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59" r:id="rId1"/>
    <p:sldMasterId id="2147483660" r:id="rId2"/>
  </p:sldMasterIdLst>
  <p:notesMasterIdLst>
    <p:notesMasterId r:id="rId133"/>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 id="312" r:id="rId59"/>
    <p:sldId id="313" r:id="rId60"/>
    <p:sldId id="314" r:id="rId61"/>
    <p:sldId id="315" r:id="rId62"/>
    <p:sldId id="316" r:id="rId63"/>
    <p:sldId id="317" r:id="rId64"/>
    <p:sldId id="318" r:id="rId65"/>
    <p:sldId id="319" r:id="rId66"/>
    <p:sldId id="320" r:id="rId67"/>
    <p:sldId id="321" r:id="rId68"/>
    <p:sldId id="322" r:id="rId69"/>
    <p:sldId id="323" r:id="rId70"/>
    <p:sldId id="324" r:id="rId71"/>
    <p:sldId id="325" r:id="rId72"/>
    <p:sldId id="327" r:id="rId73"/>
    <p:sldId id="328" r:id="rId74"/>
    <p:sldId id="329" r:id="rId75"/>
    <p:sldId id="330" r:id="rId76"/>
    <p:sldId id="331" r:id="rId77"/>
    <p:sldId id="332" r:id="rId78"/>
    <p:sldId id="333" r:id="rId79"/>
    <p:sldId id="334" r:id="rId80"/>
    <p:sldId id="336" r:id="rId81"/>
    <p:sldId id="337" r:id="rId82"/>
    <p:sldId id="338" r:id="rId83"/>
    <p:sldId id="384" r:id="rId84"/>
    <p:sldId id="385" r:id="rId85"/>
    <p:sldId id="386" r:id="rId86"/>
    <p:sldId id="387" r:id="rId87"/>
    <p:sldId id="388" r:id="rId88"/>
    <p:sldId id="339" r:id="rId89"/>
    <p:sldId id="340" r:id="rId90"/>
    <p:sldId id="341" r:id="rId91"/>
    <p:sldId id="342" r:id="rId92"/>
    <p:sldId id="343" r:id="rId93"/>
    <p:sldId id="344" r:id="rId94"/>
    <p:sldId id="345" r:id="rId95"/>
    <p:sldId id="346" r:id="rId96"/>
    <p:sldId id="347" r:id="rId97"/>
    <p:sldId id="348" r:id="rId98"/>
    <p:sldId id="349" r:id="rId99"/>
    <p:sldId id="350" r:id="rId100"/>
    <p:sldId id="351" r:id="rId101"/>
    <p:sldId id="352" r:id="rId102"/>
    <p:sldId id="354" r:id="rId103"/>
    <p:sldId id="355" r:id="rId104"/>
    <p:sldId id="356" r:id="rId105"/>
    <p:sldId id="357" r:id="rId106"/>
    <p:sldId id="358" r:id="rId107"/>
    <p:sldId id="359" r:id="rId108"/>
    <p:sldId id="360" r:id="rId109"/>
    <p:sldId id="361" r:id="rId110"/>
    <p:sldId id="362" r:id="rId111"/>
    <p:sldId id="363" r:id="rId112"/>
    <p:sldId id="364" r:id="rId113"/>
    <p:sldId id="365" r:id="rId114"/>
    <p:sldId id="366" r:id="rId115"/>
    <p:sldId id="367" r:id="rId116"/>
    <p:sldId id="368" r:id="rId117"/>
    <p:sldId id="369" r:id="rId118"/>
    <p:sldId id="370" r:id="rId119"/>
    <p:sldId id="371" r:id="rId120"/>
    <p:sldId id="372" r:id="rId121"/>
    <p:sldId id="373" r:id="rId122"/>
    <p:sldId id="374" r:id="rId123"/>
    <p:sldId id="375" r:id="rId124"/>
    <p:sldId id="376" r:id="rId125"/>
    <p:sldId id="377" r:id="rId126"/>
    <p:sldId id="378" r:id="rId127"/>
    <p:sldId id="379" r:id="rId128"/>
    <p:sldId id="380" r:id="rId129"/>
    <p:sldId id="381" r:id="rId130"/>
    <p:sldId id="382" r:id="rId131"/>
    <p:sldId id="383" r:id="rId132"/>
  </p:sldIdLst>
  <p:sldSz cx="9144000" cy="5143500" type="screen16x9"/>
  <p:notesSz cx="6858000" cy="9144000"/>
  <p:embeddedFontLst>
    <p:embeddedFont>
      <p:font typeface="Barlow" panose="00000500000000000000" pitchFamily="2" charset="0"/>
      <p:regular r:id="rId134"/>
      <p:bold r:id="rId135"/>
      <p:italic r:id="rId136"/>
      <p:boldItalic r:id="rId137"/>
    </p:embeddedFont>
    <p:embeddedFont>
      <p:font typeface="Barlow Light" panose="00000400000000000000" pitchFamily="2" charset="0"/>
      <p:regular r:id="rId138"/>
      <p:italic r:id="rId139"/>
    </p:embeddedFont>
    <p:embeddedFont>
      <p:font typeface="Berlin Sans FB Demi" panose="020E0802020502020306" pitchFamily="34" charset="0"/>
      <p:bold r:id="rId140"/>
    </p:embeddedFont>
    <p:embeddedFont>
      <p:font typeface="Calibri" panose="020F0502020204030204" pitchFamily="34" charset="0"/>
      <p:regular r:id="rId141"/>
      <p:bold r:id="rId142"/>
      <p:italic r:id="rId143"/>
      <p:boldItalic r:id="rId144"/>
    </p:embeddedFont>
    <p:embeddedFont>
      <p:font typeface="Calibri Light" panose="020F0302020204030204" pitchFamily="34" charset="0"/>
      <p:regular r:id="rId145"/>
      <p:italic r:id="rId146"/>
    </p:embeddedFont>
    <p:embeddedFont>
      <p:font typeface="Fira Sans Condensed SemiBold" panose="020B0603050000020004" pitchFamily="34" charset="0"/>
      <p:regular r:id="rId147"/>
      <p:bold r:id="rId148"/>
      <p:italic r:id="rId149"/>
      <p:boldItalic r:id="rId150"/>
    </p:embeddedFont>
    <p:embeddedFont>
      <p:font typeface="Fira Sans Extra Condensed" panose="020B0503050000020004" pitchFamily="34" charset="0"/>
      <p:regular r:id="rId151"/>
      <p:bold r:id="rId152"/>
      <p:italic r:id="rId153"/>
      <p:boldItalic r:id="rId154"/>
    </p:embeddedFont>
    <p:embeddedFont>
      <p:font typeface="Fira Sans Extra Condensed SemiBold" panose="020B0604020202020204" charset="0"/>
      <p:regular r:id="rId155"/>
      <p:bold r:id="rId156"/>
      <p:italic r:id="rId157"/>
      <p:boldItalic r:id="rId158"/>
    </p:embeddedFont>
    <p:embeddedFont>
      <p:font typeface="Georgia Pro Cond" panose="02040506050405020303" pitchFamily="18" charset="0"/>
      <p:regular r:id="rId159"/>
      <p:bold r:id="rId160"/>
      <p:italic r:id="rId161"/>
      <p:boldItalic r:id="rId162"/>
    </p:embeddedFont>
    <p:embeddedFont>
      <p:font typeface="Helvetica" panose="020B0604020202020204" pitchFamily="34" charset="0"/>
      <p:regular r:id="rId163"/>
      <p:bold r:id="rId164"/>
      <p:italic r:id="rId165"/>
      <p:boldItalic r:id="rId166"/>
    </p:embeddedFont>
    <p:embeddedFont>
      <p:font typeface="Lucida Bright" panose="02040602050505020304" pitchFamily="18" charset="0"/>
      <p:regular r:id="rId167"/>
      <p:bold r:id="rId168"/>
      <p:italic r:id="rId169"/>
      <p:boldItalic r:id="rId170"/>
    </p:embeddedFont>
    <p:embeddedFont>
      <p:font typeface="Nunito" pitchFamily="2" charset="0"/>
      <p:regular r:id="rId171"/>
      <p:bold r:id="rId172"/>
      <p:italic r:id="rId173"/>
      <p:boldItalic r:id="rId174"/>
    </p:embeddedFont>
    <p:embeddedFont>
      <p:font typeface="Nunito ExtraBold" pitchFamily="2" charset="0"/>
      <p:bold r:id="rId175"/>
      <p:boldItalic r:id="rId176"/>
    </p:embeddedFont>
    <p:embeddedFont>
      <p:font typeface="Oswald" panose="00000500000000000000" pitchFamily="2" charset="0"/>
      <p:regular r:id="rId177"/>
      <p:bold r:id="rId178"/>
    </p:embeddedFont>
    <p:embeddedFont>
      <p:font typeface="Roboto" panose="02000000000000000000" pitchFamily="2" charset="0"/>
      <p:regular r:id="rId179"/>
      <p:bold r:id="rId180"/>
      <p:italic r:id="rId181"/>
      <p:boldItalic r:id="rId182"/>
    </p:embeddedFont>
    <p:embeddedFont>
      <p:font typeface="Roboto Medium" panose="02000000000000000000" pitchFamily="2" charset="0"/>
      <p:regular r:id="rId183"/>
      <p:bold r:id="rId184"/>
      <p:italic r:id="rId185"/>
      <p:boldItalic r:id="rId186"/>
    </p:embeddedFont>
    <p:embeddedFont>
      <p:font typeface="Tahoma" panose="020B0604030504040204" pitchFamily="34" charset="0"/>
      <p:regular r:id="rId187"/>
      <p:bold r:id="rId18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29" d="100"/>
          <a:sy n="129" d="100"/>
        </p:scale>
        <p:origin x="444" y="12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font" Target="fonts/font5.fntdata"/><Relationship Id="rId159" Type="http://schemas.openxmlformats.org/officeDocument/2006/relationships/font" Target="fonts/font26.fntdata"/><Relationship Id="rId170" Type="http://schemas.openxmlformats.org/officeDocument/2006/relationships/font" Target="fonts/font37.fntdata"/><Relationship Id="rId191" Type="http://schemas.openxmlformats.org/officeDocument/2006/relationships/theme" Target="theme/theme1.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font" Target="fonts/font16.fntdata"/><Relationship Id="rId5" Type="http://schemas.openxmlformats.org/officeDocument/2006/relationships/slide" Target="slides/slide3.xml"/><Relationship Id="rId95" Type="http://schemas.openxmlformats.org/officeDocument/2006/relationships/slide" Target="slides/slide93.xml"/><Relationship Id="rId160" Type="http://schemas.openxmlformats.org/officeDocument/2006/relationships/font" Target="fonts/font27.fntdata"/><Relationship Id="rId181" Type="http://schemas.openxmlformats.org/officeDocument/2006/relationships/font" Target="fonts/font48.fntdata"/><Relationship Id="rId22" Type="http://schemas.openxmlformats.org/officeDocument/2006/relationships/slide" Target="slides/slide20.xml"/><Relationship Id="rId43" Type="http://schemas.openxmlformats.org/officeDocument/2006/relationships/slide" Target="slides/slide41.xml"/><Relationship Id="rId64" Type="http://schemas.openxmlformats.org/officeDocument/2006/relationships/slide" Target="slides/slide62.xml"/><Relationship Id="rId118" Type="http://schemas.openxmlformats.org/officeDocument/2006/relationships/slide" Target="slides/slide116.xml"/><Relationship Id="rId139" Type="http://schemas.openxmlformats.org/officeDocument/2006/relationships/font" Target="fonts/font6.fntdata"/><Relationship Id="rId85" Type="http://schemas.openxmlformats.org/officeDocument/2006/relationships/slide" Target="slides/slide83.xml"/><Relationship Id="rId150" Type="http://schemas.openxmlformats.org/officeDocument/2006/relationships/font" Target="fonts/font17.fntdata"/><Relationship Id="rId171" Type="http://schemas.openxmlformats.org/officeDocument/2006/relationships/font" Target="fonts/font38.fntdata"/><Relationship Id="rId192" Type="http://schemas.openxmlformats.org/officeDocument/2006/relationships/tableStyles" Target="tableStyles.xml"/><Relationship Id="rId12" Type="http://schemas.openxmlformats.org/officeDocument/2006/relationships/slide" Target="slides/slide10.xml"/><Relationship Id="rId33" Type="http://schemas.openxmlformats.org/officeDocument/2006/relationships/slide" Target="slides/slide31.xml"/><Relationship Id="rId108" Type="http://schemas.openxmlformats.org/officeDocument/2006/relationships/slide" Target="slides/slide106.xml"/><Relationship Id="rId129" Type="http://schemas.openxmlformats.org/officeDocument/2006/relationships/slide" Target="slides/slide127.xml"/><Relationship Id="rId54" Type="http://schemas.openxmlformats.org/officeDocument/2006/relationships/slide" Target="slides/slide52.xml"/><Relationship Id="rId75" Type="http://schemas.openxmlformats.org/officeDocument/2006/relationships/slide" Target="slides/slide73.xml"/><Relationship Id="rId96" Type="http://schemas.openxmlformats.org/officeDocument/2006/relationships/slide" Target="slides/slide94.xml"/><Relationship Id="rId140" Type="http://schemas.openxmlformats.org/officeDocument/2006/relationships/font" Target="fonts/font7.fntdata"/><Relationship Id="rId161" Type="http://schemas.openxmlformats.org/officeDocument/2006/relationships/font" Target="fonts/font28.fntdata"/><Relationship Id="rId182" Type="http://schemas.openxmlformats.org/officeDocument/2006/relationships/font" Target="fonts/font49.fntdata"/><Relationship Id="rId6" Type="http://schemas.openxmlformats.org/officeDocument/2006/relationships/slide" Target="slides/slide4.xml"/><Relationship Id="rId23" Type="http://schemas.openxmlformats.org/officeDocument/2006/relationships/slide" Target="slides/slide21.xml"/><Relationship Id="rId119" Type="http://schemas.openxmlformats.org/officeDocument/2006/relationships/slide" Target="slides/slide117.xml"/><Relationship Id="rId44" Type="http://schemas.openxmlformats.org/officeDocument/2006/relationships/slide" Target="slides/slide42.xml"/><Relationship Id="rId65" Type="http://schemas.openxmlformats.org/officeDocument/2006/relationships/slide" Target="slides/slide63.xml"/><Relationship Id="rId86" Type="http://schemas.openxmlformats.org/officeDocument/2006/relationships/slide" Target="slides/slide84.xml"/><Relationship Id="rId130" Type="http://schemas.openxmlformats.org/officeDocument/2006/relationships/slide" Target="slides/slide128.xml"/><Relationship Id="rId151" Type="http://schemas.openxmlformats.org/officeDocument/2006/relationships/font" Target="fonts/font18.fntdata"/><Relationship Id="rId172" Type="http://schemas.openxmlformats.org/officeDocument/2006/relationships/font" Target="fonts/font39.fntdata"/><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font" Target="fonts/font8.fntdata"/><Relationship Id="rId146" Type="http://schemas.openxmlformats.org/officeDocument/2006/relationships/font" Target="fonts/font13.fntdata"/><Relationship Id="rId167" Type="http://schemas.openxmlformats.org/officeDocument/2006/relationships/font" Target="fonts/font34.fntdata"/><Relationship Id="rId188" Type="http://schemas.openxmlformats.org/officeDocument/2006/relationships/font" Target="fonts/font55.fntdata"/><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font" Target="fonts/font29.fntdata"/><Relationship Id="rId183" Type="http://schemas.openxmlformats.org/officeDocument/2006/relationships/font" Target="fonts/font50.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font" Target="fonts/font3.fntdata"/><Relationship Id="rId157" Type="http://schemas.openxmlformats.org/officeDocument/2006/relationships/font" Target="fonts/font24.fntdata"/><Relationship Id="rId178" Type="http://schemas.openxmlformats.org/officeDocument/2006/relationships/font" Target="fonts/font45.fntdata"/><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font" Target="fonts/font19.fntdata"/><Relationship Id="rId173" Type="http://schemas.openxmlformats.org/officeDocument/2006/relationships/font" Target="fonts/font40.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font" Target="fonts/font14.fntdata"/><Relationship Id="rId168" Type="http://schemas.openxmlformats.org/officeDocument/2006/relationships/font" Target="fonts/font35.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font" Target="fonts/font9.fntdata"/><Relationship Id="rId163" Type="http://schemas.openxmlformats.org/officeDocument/2006/relationships/font" Target="fonts/font30.fntdata"/><Relationship Id="rId184" Type="http://schemas.openxmlformats.org/officeDocument/2006/relationships/font" Target="fonts/font51.fntdata"/><Relationship Id="rId189" Type="http://schemas.openxmlformats.org/officeDocument/2006/relationships/presProps" Target="presProps.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font" Target="fonts/font4.fntdata"/><Relationship Id="rId158" Type="http://schemas.openxmlformats.org/officeDocument/2006/relationships/font" Target="fonts/font25.fntdata"/><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font" Target="fonts/font20.fntdata"/><Relationship Id="rId174" Type="http://schemas.openxmlformats.org/officeDocument/2006/relationships/font" Target="fonts/font41.fntdata"/><Relationship Id="rId179" Type="http://schemas.openxmlformats.org/officeDocument/2006/relationships/font" Target="fonts/font46.fntdata"/><Relationship Id="rId190" Type="http://schemas.openxmlformats.org/officeDocument/2006/relationships/viewProps" Target="viewProps.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font" Target="fonts/font10.fntdata"/><Relationship Id="rId148" Type="http://schemas.openxmlformats.org/officeDocument/2006/relationships/font" Target="fonts/font15.fntdata"/><Relationship Id="rId164" Type="http://schemas.openxmlformats.org/officeDocument/2006/relationships/font" Target="fonts/font31.fntdata"/><Relationship Id="rId169" Type="http://schemas.openxmlformats.org/officeDocument/2006/relationships/font" Target="fonts/font36.fntdata"/><Relationship Id="rId185" Type="http://schemas.openxmlformats.org/officeDocument/2006/relationships/font" Target="fonts/font52.fntdata"/><Relationship Id="rId4" Type="http://schemas.openxmlformats.org/officeDocument/2006/relationships/slide" Target="slides/slide2.xml"/><Relationship Id="rId9" Type="http://schemas.openxmlformats.org/officeDocument/2006/relationships/slide" Target="slides/slide7.xml"/><Relationship Id="rId180" Type="http://schemas.openxmlformats.org/officeDocument/2006/relationships/font" Target="fonts/font47.fntdata"/><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notesMaster" Target="notesMasters/notesMaster1.xml"/><Relationship Id="rId154" Type="http://schemas.openxmlformats.org/officeDocument/2006/relationships/font" Target="fonts/font21.fntdata"/><Relationship Id="rId175" Type="http://schemas.openxmlformats.org/officeDocument/2006/relationships/font" Target="fonts/font42.fntdata"/><Relationship Id="rId16" Type="http://schemas.openxmlformats.org/officeDocument/2006/relationships/slide" Target="slides/slide14.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font" Target="fonts/font11.fntdata"/><Relationship Id="rId90" Type="http://schemas.openxmlformats.org/officeDocument/2006/relationships/slide" Target="slides/slide88.xml"/><Relationship Id="rId165" Type="http://schemas.openxmlformats.org/officeDocument/2006/relationships/font" Target="fonts/font32.fntdata"/><Relationship Id="rId186" Type="http://schemas.openxmlformats.org/officeDocument/2006/relationships/font" Target="fonts/font53.fntdata"/><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font" Target="fonts/font1.fntdata"/><Relationship Id="rId80" Type="http://schemas.openxmlformats.org/officeDocument/2006/relationships/slide" Target="slides/slide78.xml"/><Relationship Id="rId155" Type="http://schemas.openxmlformats.org/officeDocument/2006/relationships/font" Target="fonts/font22.fntdata"/><Relationship Id="rId176" Type="http://schemas.openxmlformats.org/officeDocument/2006/relationships/font" Target="fonts/font43.fntdata"/><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font" Target="fonts/font12.fntdata"/><Relationship Id="rId166" Type="http://schemas.openxmlformats.org/officeDocument/2006/relationships/font" Target="fonts/font33.fntdata"/><Relationship Id="rId187" Type="http://schemas.openxmlformats.org/officeDocument/2006/relationships/font" Target="fonts/font54.fntdata"/><Relationship Id="rId1" Type="http://schemas.openxmlformats.org/officeDocument/2006/relationships/slideMaster" Target="slideMasters/slideMaster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60" Type="http://schemas.openxmlformats.org/officeDocument/2006/relationships/slide" Target="slides/slide58.xml"/><Relationship Id="rId81" Type="http://schemas.openxmlformats.org/officeDocument/2006/relationships/slide" Target="slides/slide79.xml"/><Relationship Id="rId135" Type="http://schemas.openxmlformats.org/officeDocument/2006/relationships/font" Target="fonts/font2.fntdata"/><Relationship Id="rId156" Type="http://schemas.openxmlformats.org/officeDocument/2006/relationships/font" Target="fonts/font23.fntdata"/><Relationship Id="rId177" Type="http://schemas.openxmlformats.org/officeDocument/2006/relationships/font" Target="fonts/font44.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
        <p:cNvGrpSpPr/>
        <p:nvPr/>
      </p:nvGrpSpPr>
      <p:grpSpPr>
        <a:xfrm>
          <a:off x="0" y="0"/>
          <a:ext cx="0" cy="0"/>
          <a:chOff x="0" y="0"/>
          <a:chExt cx="0" cy="0"/>
        </a:xfrm>
      </p:grpSpPr>
      <p:sp>
        <p:nvSpPr>
          <p:cNvPr id="40" name="Google Shape;40;g244be5a18ef_0_5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 name="Google Shape;41;g244be5a18ef_0_5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
        <p:cNvGrpSpPr/>
        <p:nvPr/>
      </p:nvGrpSpPr>
      <p:grpSpPr>
        <a:xfrm>
          <a:off x="0" y="0"/>
          <a:ext cx="0" cy="0"/>
          <a:chOff x="0" y="0"/>
          <a:chExt cx="0" cy="0"/>
        </a:xfrm>
      </p:grpSpPr>
      <p:sp>
        <p:nvSpPr>
          <p:cNvPr id="184" name="Google Shape;184;g244be5a18ef_0_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 name="Google Shape;185;g244be5a18ef_0_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3"/>
        <p:cNvGrpSpPr/>
        <p:nvPr/>
      </p:nvGrpSpPr>
      <p:grpSpPr>
        <a:xfrm>
          <a:off x="0" y="0"/>
          <a:ext cx="0" cy="0"/>
          <a:chOff x="0" y="0"/>
          <a:chExt cx="0" cy="0"/>
        </a:xfrm>
      </p:grpSpPr>
      <p:sp>
        <p:nvSpPr>
          <p:cNvPr id="1984" name="Google Shape;1984;g244be5a18ef_0_37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5" name="Google Shape;1985;g244be5a18ef_0_37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1"/>
        <p:cNvGrpSpPr/>
        <p:nvPr/>
      </p:nvGrpSpPr>
      <p:grpSpPr>
        <a:xfrm>
          <a:off x="0" y="0"/>
          <a:ext cx="0" cy="0"/>
          <a:chOff x="0" y="0"/>
          <a:chExt cx="0" cy="0"/>
        </a:xfrm>
      </p:grpSpPr>
      <p:sp>
        <p:nvSpPr>
          <p:cNvPr id="2112" name="Google Shape;2112;g244be5a18ef_0_31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3" name="Google Shape;2113;g244be5a18ef_0_31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1"/>
        <p:cNvGrpSpPr/>
        <p:nvPr/>
      </p:nvGrpSpPr>
      <p:grpSpPr>
        <a:xfrm>
          <a:off x="0" y="0"/>
          <a:ext cx="0" cy="0"/>
          <a:chOff x="0" y="0"/>
          <a:chExt cx="0" cy="0"/>
        </a:xfrm>
      </p:grpSpPr>
      <p:sp>
        <p:nvSpPr>
          <p:cNvPr id="2212" name="Google Shape;2212;g244be5a18ef_0_4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3" name="Google Shape;2213;g244be5a18ef_0_4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8"/>
        <p:cNvGrpSpPr/>
        <p:nvPr/>
      </p:nvGrpSpPr>
      <p:grpSpPr>
        <a:xfrm>
          <a:off x="0" y="0"/>
          <a:ext cx="0" cy="0"/>
          <a:chOff x="0" y="0"/>
          <a:chExt cx="0" cy="0"/>
        </a:xfrm>
      </p:grpSpPr>
      <p:sp>
        <p:nvSpPr>
          <p:cNvPr id="2219" name="Google Shape;2219;g244be5a18ef_0_41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0" name="Google Shape;2220;g244be5a18ef_0_4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1"/>
        <p:cNvGrpSpPr/>
        <p:nvPr/>
      </p:nvGrpSpPr>
      <p:grpSpPr>
        <a:xfrm>
          <a:off x="0" y="0"/>
          <a:ext cx="0" cy="0"/>
          <a:chOff x="0" y="0"/>
          <a:chExt cx="0" cy="0"/>
        </a:xfrm>
      </p:grpSpPr>
      <p:sp>
        <p:nvSpPr>
          <p:cNvPr id="2312" name="Google Shape;2312;g244be5a18ef_0_43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3" name="Google Shape;2313;g244be5a18ef_0_43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7"/>
        <p:cNvGrpSpPr/>
        <p:nvPr/>
      </p:nvGrpSpPr>
      <p:grpSpPr>
        <a:xfrm>
          <a:off x="0" y="0"/>
          <a:ext cx="0" cy="0"/>
          <a:chOff x="0" y="0"/>
          <a:chExt cx="0" cy="0"/>
        </a:xfrm>
      </p:grpSpPr>
      <p:sp>
        <p:nvSpPr>
          <p:cNvPr id="2318" name="Google Shape;2318;g244be5a18ef_0_43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9" name="Google Shape;2319;g244be5a18ef_0_43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3"/>
        <p:cNvGrpSpPr/>
        <p:nvPr/>
      </p:nvGrpSpPr>
      <p:grpSpPr>
        <a:xfrm>
          <a:off x="0" y="0"/>
          <a:ext cx="0" cy="0"/>
          <a:chOff x="0" y="0"/>
          <a:chExt cx="0" cy="0"/>
        </a:xfrm>
      </p:grpSpPr>
      <p:sp>
        <p:nvSpPr>
          <p:cNvPr id="2324" name="Google Shape;2324;g244be5a18ef_0_4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5" name="Google Shape;2325;g244be5a18ef_0_4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5"/>
        <p:cNvGrpSpPr/>
        <p:nvPr/>
      </p:nvGrpSpPr>
      <p:grpSpPr>
        <a:xfrm>
          <a:off x="0" y="0"/>
          <a:ext cx="0" cy="0"/>
          <a:chOff x="0" y="0"/>
          <a:chExt cx="0" cy="0"/>
        </a:xfrm>
      </p:grpSpPr>
      <p:sp>
        <p:nvSpPr>
          <p:cNvPr id="2366" name="Google Shape;2366;g244be5a18ef_0_46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7" name="Google Shape;2367;g244be5a18ef_0_46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0"/>
        <p:cNvGrpSpPr/>
        <p:nvPr/>
      </p:nvGrpSpPr>
      <p:grpSpPr>
        <a:xfrm>
          <a:off x="0" y="0"/>
          <a:ext cx="0" cy="0"/>
          <a:chOff x="0" y="0"/>
          <a:chExt cx="0" cy="0"/>
        </a:xfrm>
      </p:grpSpPr>
      <p:sp>
        <p:nvSpPr>
          <p:cNvPr id="2431" name="Google Shape;2431;g244be5a18ef_0_47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2" name="Google Shape;2432;g244be5a18ef_0_47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7"/>
        <p:cNvGrpSpPr/>
        <p:nvPr/>
      </p:nvGrpSpPr>
      <p:grpSpPr>
        <a:xfrm>
          <a:off x="0" y="0"/>
          <a:ext cx="0" cy="0"/>
          <a:chOff x="0" y="0"/>
          <a:chExt cx="0" cy="0"/>
        </a:xfrm>
      </p:grpSpPr>
      <p:sp>
        <p:nvSpPr>
          <p:cNvPr id="2438" name="Google Shape;2438;g244be5a18ef_0_48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9" name="Google Shape;2439;g244be5a18ef_0_48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244be5a18ef_0_3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244be5a18ef_0_3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5"/>
        <p:cNvGrpSpPr/>
        <p:nvPr/>
      </p:nvGrpSpPr>
      <p:grpSpPr>
        <a:xfrm>
          <a:off x="0" y="0"/>
          <a:ext cx="0" cy="0"/>
          <a:chOff x="0" y="0"/>
          <a:chExt cx="0" cy="0"/>
        </a:xfrm>
      </p:grpSpPr>
      <p:sp>
        <p:nvSpPr>
          <p:cNvPr id="2446" name="Google Shape;2446;g244be5a18ef_0_48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7" name="Google Shape;2447;g244be5a18ef_0_48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2"/>
        <p:cNvGrpSpPr/>
        <p:nvPr/>
      </p:nvGrpSpPr>
      <p:grpSpPr>
        <a:xfrm>
          <a:off x="0" y="0"/>
          <a:ext cx="0" cy="0"/>
          <a:chOff x="0" y="0"/>
          <a:chExt cx="0" cy="0"/>
        </a:xfrm>
      </p:grpSpPr>
      <p:sp>
        <p:nvSpPr>
          <p:cNvPr id="2453" name="Google Shape;2453;g244be5a18ef_0_48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4" name="Google Shape;2454;g244be5a18ef_0_48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9"/>
        <p:cNvGrpSpPr/>
        <p:nvPr/>
      </p:nvGrpSpPr>
      <p:grpSpPr>
        <a:xfrm>
          <a:off x="0" y="0"/>
          <a:ext cx="0" cy="0"/>
          <a:chOff x="0" y="0"/>
          <a:chExt cx="0" cy="0"/>
        </a:xfrm>
      </p:grpSpPr>
      <p:sp>
        <p:nvSpPr>
          <p:cNvPr id="2460" name="Google Shape;2460;g244be5a18ef_0_48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1" name="Google Shape;2461;g244be5a18ef_0_48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6"/>
        <p:cNvGrpSpPr/>
        <p:nvPr/>
      </p:nvGrpSpPr>
      <p:grpSpPr>
        <a:xfrm>
          <a:off x="0" y="0"/>
          <a:ext cx="0" cy="0"/>
          <a:chOff x="0" y="0"/>
          <a:chExt cx="0" cy="0"/>
        </a:xfrm>
      </p:grpSpPr>
      <p:sp>
        <p:nvSpPr>
          <p:cNvPr id="2467" name="Google Shape;2467;g244be5a18ef_0_49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8" name="Google Shape;2468;g244be5a18ef_0_49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3"/>
        <p:cNvGrpSpPr/>
        <p:nvPr/>
      </p:nvGrpSpPr>
      <p:grpSpPr>
        <a:xfrm>
          <a:off x="0" y="0"/>
          <a:ext cx="0" cy="0"/>
          <a:chOff x="0" y="0"/>
          <a:chExt cx="0" cy="0"/>
        </a:xfrm>
      </p:grpSpPr>
      <p:sp>
        <p:nvSpPr>
          <p:cNvPr id="2474" name="Google Shape;2474;g244be5a18ef_0_49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5" name="Google Shape;2475;g244be5a18ef_0_49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0"/>
        <p:cNvGrpSpPr/>
        <p:nvPr/>
      </p:nvGrpSpPr>
      <p:grpSpPr>
        <a:xfrm>
          <a:off x="0" y="0"/>
          <a:ext cx="0" cy="0"/>
          <a:chOff x="0" y="0"/>
          <a:chExt cx="0" cy="0"/>
        </a:xfrm>
      </p:grpSpPr>
      <p:sp>
        <p:nvSpPr>
          <p:cNvPr id="2481" name="Google Shape;2481;g244be5a18ef_0_49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2" name="Google Shape;2482;g244be5a18ef_0_49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7"/>
        <p:cNvGrpSpPr/>
        <p:nvPr/>
      </p:nvGrpSpPr>
      <p:grpSpPr>
        <a:xfrm>
          <a:off x="0" y="0"/>
          <a:ext cx="0" cy="0"/>
          <a:chOff x="0" y="0"/>
          <a:chExt cx="0" cy="0"/>
        </a:xfrm>
      </p:grpSpPr>
      <p:sp>
        <p:nvSpPr>
          <p:cNvPr id="2488" name="Google Shape;2488;g244be5a18ef_0_49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9" name="Google Shape;2489;g244be5a18ef_0_49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5"/>
        <p:cNvGrpSpPr/>
        <p:nvPr/>
      </p:nvGrpSpPr>
      <p:grpSpPr>
        <a:xfrm>
          <a:off x="0" y="0"/>
          <a:ext cx="0" cy="0"/>
          <a:chOff x="0" y="0"/>
          <a:chExt cx="0" cy="0"/>
        </a:xfrm>
      </p:grpSpPr>
      <p:sp>
        <p:nvSpPr>
          <p:cNvPr id="2496" name="Google Shape;2496;g244be5a18ef_0_49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7" name="Google Shape;2497;g244be5a18ef_0_49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2"/>
        <p:cNvGrpSpPr/>
        <p:nvPr/>
      </p:nvGrpSpPr>
      <p:grpSpPr>
        <a:xfrm>
          <a:off x="0" y="0"/>
          <a:ext cx="0" cy="0"/>
          <a:chOff x="0" y="0"/>
          <a:chExt cx="0" cy="0"/>
        </a:xfrm>
      </p:grpSpPr>
      <p:sp>
        <p:nvSpPr>
          <p:cNvPr id="2503" name="Google Shape;2503;g244be5a18ef_0_49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4" name="Google Shape;2504;g244be5a18ef_0_49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9"/>
        <p:cNvGrpSpPr/>
        <p:nvPr/>
      </p:nvGrpSpPr>
      <p:grpSpPr>
        <a:xfrm>
          <a:off x="0" y="0"/>
          <a:ext cx="0" cy="0"/>
          <a:chOff x="0" y="0"/>
          <a:chExt cx="0" cy="0"/>
        </a:xfrm>
      </p:grpSpPr>
      <p:sp>
        <p:nvSpPr>
          <p:cNvPr id="2510" name="Google Shape;2510;g244be5a18ef_0_49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11" name="Google Shape;2511;g244be5a18ef_0_49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
        <p:cNvGrpSpPr/>
        <p:nvPr/>
      </p:nvGrpSpPr>
      <p:grpSpPr>
        <a:xfrm>
          <a:off x="0" y="0"/>
          <a:ext cx="0" cy="0"/>
          <a:chOff x="0" y="0"/>
          <a:chExt cx="0" cy="0"/>
        </a:xfrm>
      </p:grpSpPr>
      <p:sp>
        <p:nvSpPr>
          <p:cNvPr id="196" name="Google Shape;196;g244be5a18ef_0_3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7" name="Google Shape;197;g244be5a18ef_0_3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6"/>
        <p:cNvGrpSpPr/>
        <p:nvPr/>
      </p:nvGrpSpPr>
      <p:grpSpPr>
        <a:xfrm>
          <a:off x="0" y="0"/>
          <a:ext cx="0" cy="0"/>
          <a:chOff x="0" y="0"/>
          <a:chExt cx="0" cy="0"/>
        </a:xfrm>
      </p:grpSpPr>
      <p:sp>
        <p:nvSpPr>
          <p:cNvPr id="2517" name="Google Shape;2517;g244be5a18ef_0_49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18" name="Google Shape;2518;g244be5a18ef_0_49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23"/>
        <p:cNvGrpSpPr/>
        <p:nvPr/>
      </p:nvGrpSpPr>
      <p:grpSpPr>
        <a:xfrm>
          <a:off x="0" y="0"/>
          <a:ext cx="0" cy="0"/>
          <a:chOff x="0" y="0"/>
          <a:chExt cx="0" cy="0"/>
        </a:xfrm>
      </p:grpSpPr>
      <p:sp>
        <p:nvSpPr>
          <p:cNvPr id="2524" name="Google Shape;2524;g244be5a18ef_0_49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25" name="Google Shape;2525;g244be5a18ef_0_49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30"/>
        <p:cNvGrpSpPr/>
        <p:nvPr/>
      </p:nvGrpSpPr>
      <p:grpSpPr>
        <a:xfrm>
          <a:off x="0" y="0"/>
          <a:ext cx="0" cy="0"/>
          <a:chOff x="0" y="0"/>
          <a:chExt cx="0" cy="0"/>
        </a:xfrm>
      </p:grpSpPr>
      <p:sp>
        <p:nvSpPr>
          <p:cNvPr id="2531" name="Google Shape;2531;g244be5a18ef_0_49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32" name="Google Shape;2532;g244be5a18ef_0_49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37"/>
        <p:cNvGrpSpPr/>
        <p:nvPr/>
      </p:nvGrpSpPr>
      <p:grpSpPr>
        <a:xfrm>
          <a:off x="0" y="0"/>
          <a:ext cx="0" cy="0"/>
          <a:chOff x="0" y="0"/>
          <a:chExt cx="0" cy="0"/>
        </a:xfrm>
      </p:grpSpPr>
      <p:sp>
        <p:nvSpPr>
          <p:cNvPr id="2538" name="Google Shape;2538;g244be5a18ef_0_49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39" name="Google Shape;2539;g244be5a18ef_0_49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4"/>
        <p:cNvGrpSpPr/>
        <p:nvPr/>
      </p:nvGrpSpPr>
      <p:grpSpPr>
        <a:xfrm>
          <a:off x="0" y="0"/>
          <a:ext cx="0" cy="0"/>
          <a:chOff x="0" y="0"/>
          <a:chExt cx="0" cy="0"/>
        </a:xfrm>
      </p:grpSpPr>
      <p:sp>
        <p:nvSpPr>
          <p:cNvPr id="2545" name="Google Shape;2545;g244be5a18ef_0_49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6" name="Google Shape;2546;g244be5a18ef_0_49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1"/>
        <p:cNvGrpSpPr/>
        <p:nvPr/>
      </p:nvGrpSpPr>
      <p:grpSpPr>
        <a:xfrm>
          <a:off x="0" y="0"/>
          <a:ext cx="0" cy="0"/>
          <a:chOff x="0" y="0"/>
          <a:chExt cx="0" cy="0"/>
        </a:xfrm>
      </p:grpSpPr>
      <p:sp>
        <p:nvSpPr>
          <p:cNvPr id="2552" name="Google Shape;2552;g244be5a18ef_0_49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53" name="Google Shape;2553;g244be5a18ef_0_49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8"/>
        <p:cNvGrpSpPr/>
        <p:nvPr/>
      </p:nvGrpSpPr>
      <p:grpSpPr>
        <a:xfrm>
          <a:off x="0" y="0"/>
          <a:ext cx="0" cy="0"/>
          <a:chOff x="0" y="0"/>
          <a:chExt cx="0" cy="0"/>
        </a:xfrm>
      </p:grpSpPr>
      <p:sp>
        <p:nvSpPr>
          <p:cNvPr id="2559" name="Google Shape;2559;g244be5a18ef_0_5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0" name="Google Shape;2560;g244be5a18ef_0_5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5"/>
        <p:cNvGrpSpPr/>
        <p:nvPr/>
      </p:nvGrpSpPr>
      <p:grpSpPr>
        <a:xfrm>
          <a:off x="0" y="0"/>
          <a:ext cx="0" cy="0"/>
          <a:chOff x="0" y="0"/>
          <a:chExt cx="0" cy="0"/>
        </a:xfrm>
      </p:grpSpPr>
      <p:sp>
        <p:nvSpPr>
          <p:cNvPr id="2566" name="Google Shape;2566;g244be5a18ef_0_51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7" name="Google Shape;2567;g244be5a18ef_0_51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
        <p:cNvGrpSpPr/>
        <p:nvPr/>
      </p:nvGrpSpPr>
      <p:grpSpPr>
        <a:xfrm>
          <a:off x="0" y="0"/>
          <a:ext cx="0" cy="0"/>
          <a:chOff x="0" y="0"/>
          <a:chExt cx="0" cy="0"/>
        </a:xfrm>
      </p:grpSpPr>
      <p:sp>
        <p:nvSpPr>
          <p:cNvPr id="202" name="Google Shape;202;g244be5a18ef_0_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 name="Google Shape;203;g244be5a18ef_0_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
        <p:cNvGrpSpPr/>
        <p:nvPr/>
      </p:nvGrpSpPr>
      <p:grpSpPr>
        <a:xfrm>
          <a:off x="0" y="0"/>
          <a:ext cx="0" cy="0"/>
          <a:chOff x="0" y="0"/>
          <a:chExt cx="0" cy="0"/>
        </a:xfrm>
      </p:grpSpPr>
      <p:sp>
        <p:nvSpPr>
          <p:cNvPr id="208" name="Google Shape;208;g244be5a18ef_0_4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 name="Google Shape;209;g244be5a18ef_0_4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
        <p:cNvGrpSpPr/>
        <p:nvPr/>
      </p:nvGrpSpPr>
      <p:grpSpPr>
        <a:xfrm>
          <a:off x="0" y="0"/>
          <a:ext cx="0" cy="0"/>
          <a:chOff x="0" y="0"/>
          <a:chExt cx="0" cy="0"/>
        </a:xfrm>
      </p:grpSpPr>
      <p:sp>
        <p:nvSpPr>
          <p:cNvPr id="214" name="Google Shape;214;g244be5a18ef_0_4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 name="Google Shape;215;g244be5a18ef_0_4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
        <p:cNvGrpSpPr/>
        <p:nvPr/>
      </p:nvGrpSpPr>
      <p:grpSpPr>
        <a:xfrm>
          <a:off x="0" y="0"/>
          <a:ext cx="0" cy="0"/>
          <a:chOff x="0" y="0"/>
          <a:chExt cx="0" cy="0"/>
        </a:xfrm>
      </p:grpSpPr>
      <p:sp>
        <p:nvSpPr>
          <p:cNvPr id="220" name="Google Shape;220;g244be5a18ef_0_4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 name="Google Shape;221;g244be5a18ef_0_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
        <p:cNvGrpSpPr/>
        <p:nvPr/>
      </p:nvGrpSpPr>
      <p:grpSpPr>
        <a:xfrm>
          <a:off x="0" y="0"/>
          <a:ext cx="0" cy="0"/>
          <a:chOff x="0" y="0"/>
          <a:chExt cx="0" cy="0"/>
        </a:xfrm>
      </p:grpSpPr>
      <p:sp>
        <p:nvSpPr>
          <p:cNvPr id="227" name="Google Shape;227;g244be5a18ef_0_4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 name="Google Shape;228;g244be5a18ef_0_4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
        <p:cNvGrpSpPr/>
        <p:nvPr/>
      </p:nvGrpSpPr>
      <p:grpSpPr>
        <a:xfrm>
          <a:off x="0" y="0"/>
          <a:ext cx="0" cy="0"/>
          <a:chOff x="0" y="0"/>
          <a:chExt cx="0" cy="0"/>
        </a:xfrm>
      </p:grpSpPr>
      <p:sp>
        <p:nvSpPr>
          <p:cNvPr id="233" name="Google Shape;23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 name="Google Shape;23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
        <p:cNvGrpSpPr/>
        <p:nvPr/>
      </p:nvGrpSpPr>
      <p:grpSpPr>
        <a:xfrm>
          <a:off x="0" y="0"/>
          <a:ext cx="0" cy="0"/>
          <a:chOff x="0" y="0"/>
          <a:chExt cx="0" cy="0"/>
        </a:xfrm>
      </p:grpSpPr>
      <p:sp>
        <p:nvSpPr>
          <p:cNvPr id="302" name="Google Shape;302;g244be5a18ef_0_6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3" name="Google Shape;303;g244be5a18ef_0_6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
        <p:cNvGrpSpPr/>
        <p:nvPr/>
      </p:nvGrpSpPr>
      <p:grpSpPr>
        <a:xfrm>
          <a:off x="0" y="0"/>
          <a:ext cx="0" cy="0"/>
          <a:chOff x="0" y="0"/>
          <a:chExt cx="0" cy="0"/>
        </a:xfrm>
      </p:grpSpPr>
      <p:sp>
        <p:nvSpPr>
          <p:cNvPr id="123" name="Google Shape;123;g244be5a18ef_0_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 name="Google Shape;124;g244be5a18ef_0_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
        <p:cNvGrpSpPr/>
        <p:nvPr/>
      </p:nvGrpSpPr>
      <p:grpSpPr>
        <a:xfrm>
          <a:off x="0" y="0"/>
          <a:ext cx="0" cy="0"/>
          <a:chOff x="0" y="0"/>
          <a:chExt cx="0" cy="0"/>
        </a:xfrm>
      </p:grpSpPr>
      <p:sp>
        <p:nvSpPr>
          <p:cNvPr id="308" name="Google Shape;308;g244be5a18ef_0_6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 name="Google Shape;309;g244be5a18ef_0_6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
        <p:cNvGrpSpPr/>
        <p:nvPr/>
      </p:nvGrpSpPr>
      <p:grpSpPr>
        <a:xfrm>
          <a:off x="0" y="0"/>
          <a:ext cx="0" cy="0"/>
          <a:chOff x="0" y="0"/>
          <a:chExt cx="0" cy="0"/>
        </a:xfrm>
      </p:grpSpPr>
      <p:sp>
        <p:nvSpPr>
          <p:cNvPr id="314" name="Google Shape;314;g244be5a18ef_0_6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 name="Google Shape;315;g244be5a18ef_0_6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
        <p:cNvGrpSpPr/>
        <p:nvPr/>
      </p:nvGrpSpPr>
      <p:grpSpPr>
        <a:xfrm>
          <a:off x="0" y="0"/>
          <a:ext cx="0" cy="0"/>
          <a:chOff x="0" y="0"/>
          <a:chExt cx="0" cy="0"/>
        </a:xfrm>
      </p:grpSpPr>
      <p:sp>
        <p:nvSpPr>
          <p:cNvPr id="320" name="Google Shape;320;g244be5a18ef_0_6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 name="Google Shape;321;g244be5a18ef_0_6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
        <p:cNvGrpSpPr/>
        <p:nvPr/>
      </p:nvGrpSpPr>
      <p:grpSpPr>
        <a:xfrm>
          <a:off x="0" y="0"/>
          <a:ext cx="0" cy="0"/>
          <a:chOff x="0" y="0"/>
          <a:chExt cx="0" cy="0"/>
        </a:xfrm>
      </p:grpSpPr>
      <p:sp>
        <p:nvSpPr>
          <p:cNvPr id="326" name="Google Shape;326;g244be5a18ef_0_7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 name="Google Shape;327;g244be5a18ef_0_7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
        <p:cNvGrpSpPr/>
        <p:nvPr/>
      </p:nvGrpSpPr>
      <p:grpSpPr>
        <a:xfrm>
          <a:off x="0" y="0"/>
          <a:ext cx="0" cy="0"/>
          <a:chOff x="0" y="0"/>
          <a:chExt cx="0" cy="0"/>
        </a:xfrm>
      </p:grpSpPr>
      <p:sp>
        <p:nvSpPr>
          <p:cNvPr id="332" name="Google Shape;332;g244be5a18ef_0_6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 name="Google Shape;333;g244be5a18ef_0_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8"/>
        <p:cNvGrpSpPr/>
        <p:nvPr/>
      </p:nvGrpSpPr>
      <p:grpSpPr>
        <a:xfrm>
          <a:off x="0" y="0"/>
          <a:ext cx="0" cy="0"/>
          <a:chOff x="0" y="0"/>
          <a:chExt cx="0" cy="0"/>
        </a:xfrm>
      </p:grpSpPr>
      <p:sp>
        <p:nvSpPr>
          <p:cNvPr id="339" name="Google Shape;339;g244be5a18ef_0_7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0" name="Google Shape;340;g244be5a18ef_0_7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
        <p:cNvGrpSpPr/>
        <p:nvPr/>
      </p:nvGrpSpPr>
      <p:grpSpPr>
        <a:xfrm>
          <a:off x="0" y="0"/>
          <a:ext cx="0" cy="0"/>
          <a:chOff x="0" y="0"/>
          <a:chExt cx="0" cy="0"/>
        </a:xfrm>
      </p:grpSpPr>
      <p:sp>
        <p:nvSpPr>
          <p:cNvPr id="345" name="Google Shape;345;g244be5a18ef_0_7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 name="Google Shape;346;g244be5a18ef_0_7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1"/>
        <p:cNvGrpSpPr/>
        <p:nvPr/>
      </p:nvGrpSpPr>
      <p:grpSpPr>
        <a:xfrm>
          <a:off x="0" y="0"/>
          <a:ext cx="0" cy="0"/>
          <a:chOff x="0" y="0"/>
          <a:chExt cx="0" cy="0"/>
        </a:xfrm>
      </p:grpSpPr>
      <p:sp>
        <p:nvSpPr>
          <p:cNvPr id="352" name="Google Shape;352;g244be5a18ef_0_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3" name="Google Shape;353;g244be5a18ef_0_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g244be5a18ef_0_7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 name="Google Shape;360;g244be5a18ef_0_7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g244be5a18ef_0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 name="Google Shape;366;g244be5a18ef_0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
        <p:cNvGrpSpPr/>
        <p:nvPr/>
      </p:nvGrpSpPr>
      <p:grpSpPr>
        <a:xfrm>
          <a:off x="0" y="0"/>
          <a:ext cx="0" cy="0"/>
          <a:chOff x="0" y="0"/>
          <a:chExt cx="0" cy="0"/>
        </a:xfrm>
      </p:grpSpPr>
      <p:sp>
        <p:nvSpPr>
          <p:cNvPr id="129" name="Google Shape;129;g244be5a18ef_0_1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 name="Google Shape;130;g244be5a18ef_0_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
        <p:cNvGrpSpPr/>
        <p:nvPr/>
      </p:nvGrpSpPr>
      <p:grpSpPr>
        <a:xfrm>
          <a:off x="0" y="0"/>
          <a:ext cx="0" cy="0"/>
          <a:chOff x="0" y="0"/>
          <a:chExt cx="0" cy="0"/>
        </a:xfrm>
      </p:grpSpPr>
      <p:sp>
        <p:nvSpPr>
          <p:cNvPr id="420" name="Google Shape;420;g244be5a18ef_0_7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1" name="Google Shape;421;g244be5a18ef_0_7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6"/>
        <p:cNvGrpSpPr/>
        <p:nvPr/>
      </p:nvGrpSpPr>
      <p:grpSpPr>
        <a:xfrm>
          <a:off x="0" y="0"/>
          <a:ext cx="0" cy="0"/>
          <a:chOff x="0" y="0"/>
          <a:chExt cx="0" cy="0"/>
        </a:xfrm>
      </p:grpSpPr>
      <p:sp>
        <p:nvSpPr>
          <p:cNvPr id="427" name="Google Shape;427;g244be5a18ef_0_8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8" name="Google Shape;428;g244be5a18ef_0_8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2"/>
        <p:cNvGrpSpPr/>
        <p:nvPr/>
      </p:nvGrpSpPr>
      <p:grpSpPr>
        <a:xfrm>
          <a:off x="0" y="0"/>
          <a:ext cx="0" cy="0"/>
          <a:chOff x="0" y="0"/>
          <a:chExt cx="0" cy="0"/>
        </a:xfrm>
      </p:grpSpPr>
      <p:sp>
        <p:nvSpPr>
          <p:cNvPr id="433" name="Google Shape;433;g244be5a18ef_0_8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4" name="Google Shape;434;g244be5a18ef_0_8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8"/>
        <p:cNvGrpSpPr/>
        <p:nvPr/>
      </p:nvGrpSpPr>
      <p:grpSpPr>
        <a:xfrm>
          <a:off x="0" y="0"/>
          <a:ext cx="0" cy="0"/>
          <a:chOff x="0" y="0"/>
          <a:chExt cx="0" cy="0"/>
        </a:xfrm>
      </p:grpSpPr>
      <p:sp>
        <p:nvSpPr>
          <p:cNvPr id="439" name="Google Shape;439;g244be5a18ef_0_9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0" name="Google Shape;440;g244be5a18ef_0_9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4"/>
        <p:cNvGrpSpPr/>
        <p:nvPr/>
      </p:nvGrpSpPr>
      <p:grpSpPr>
        <a:xfrm>
          <a:off x="0" y="0"/>
          <a:ext cx="0" cy="0"/>
          <a:chOff x="0" y="0"/>
          <a:chExt cx="0" cy="0"/>
        </a:xfrm>
      </p:grpSpPr>
      <p:sp>
        <p:nvSpPr>
          <p:cNvPr id="555" name="Google Shape;555;g244be5a18ef_0_10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6" name="Google Shape;556;g244be5a18ef_0_10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0"/>
        <p:cNvGrpSpPr/>
        <p:nvPr/>
      </p:nvGrpSpPr>
      <p:grpSpPr>
        <a:xfrm>
          <a:off x="0" y="0"/>
          <a:ext cx="0" cy="0"/>
          <a:chOff x="0" y="0"/>
          <a:chExt cx="0" cy="0"/>
        </a:xfrm>
      </p:grpSpPr>
      <p:sp>
        <p:nvSpPr>
          <p:cNvPr id="561" name="Google Shape;561;g244be5a18ef_0_1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2" name="Google Shape;562;g244be5a18ef_0_1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6"/>
        <p:cNvGrpSpPr/>
        <p:nvPr/>
      </p:nvGrpSpPr>
      <p:grpSpPr>
        <a:xfrm>
          <a:off x="0" y="0"/>
          <a:ext cx="0" cy="0"/>
          <a:chOff x="0" y="0"/>
          <a:chExt cx="0" cy="0"/>
        </a:xfrm>
      </p:grpSpPr>
      <p:sp>
        <p:nvSpPr>
          <p:cNvPr id="567" name="Google Shape;567;g244be5a18ef_0_10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8" name="Google Shape;568;g244be5a18ef_0_10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
        <p:cNvGrpSpPr/>
        <p:nvPr/>
      </p:nvGrpSpPr>
      <p:grpSpPr>
        <a:xfrm>
          <a:off x="0" y="0"/>
          <a:ext cx="0" cy="0"/>
          <a:chOff x="0" y="0"/>
          <a:chExt cx="0" cy="0"/>
        </a:xfrm>
      </p:grpSpPr>
      <p:sp>
        <p:nvSpPr>
          <p:cNvPr id="574" name="Google Shape;574;g244be5a18ef_0_10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5" name="Google Shape;575;g244be5a18ef_0_10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0"/>
        <p:cNvGrpSpPr/>
        <p:nvPr/>
      </p:nvGrpSpPr>
      <p:grpSpPr>
        <a:xfrm>
          <a:off x="0" y="0"/>
          <a:ext cx="0" cy="0"/>
          <a:chOff x="0" y="0"/>
          <a:chExt cx="0" cy="0"/>
        </a:xfrm>
      </p:grpSpPr>
      <p:sp>
        <p:nvSpPr>
          <p:cNvPr id="581" name="Google Shape;581;g244be5a18ef_0_10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2" name="Google Shape;582;g244be5a18ef_0_10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4"/>
        <p:cNvGrpSpPr/>
        <p:nvPr/>
      </p:nvGrpSpPr>
      <p:grpSpPr>
        <a:xfrm>
          <a:off x="0" y="0"/>
          <a:ext cx="0" cy="0"/>
          <a:chOff x="0" y="0"/>
          <a:chExt cx="0" cy="0"/>
        </a:xfrm>
      </p:grpSpPr>
      <p:sp>
        <p:nvSpPr>
          <p:cNvPr id="645" name="Google Shape;645;g244be5a18ef_0_10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6" name="Google Shape;646;g244be5a18ef_0_10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
        <p:cNvGrpSpPr/>
        <p:nvPr/>
      </p:nvGrpSpPr>
      <p:grpSpPr>
        <a:xfrm>
          <a:off x="0" y="0"/>
          <a:ext cx="0" cy="0"/>
          <a:chOff x="0" y="0"/>
          <a:chExt cx="0" cy="0"/>
        </a:xfrm>
      </p:grpSpPr>
      <p:sp>
        <p:nvSpPr>
          <p:cNvPr id="135" name="Google Shape;135;g244be5a18ef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 name="Google Shape;136;g244be5a18ef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
        <p:cNvGrpSpPr/>
        <p:nvPr/>
      </p:nvGrpSpPr>
      <p:grpSpPr>
        <a:xfrm>
          <a:off x="0" y="0"/>
          <a:ext cx="0" cy="0"/>
          <a:chOff x="0" y="0"/>
          <a:chExt cx="0" cy="0"/>
        </a:xfrm>
      </p:grpSpPr>
      <p:sp>
        <p:nvSpPr>
          <p:cNvPr id="651" name="Google Shape;651;g244be5a18ef_0_10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2" name="Google Shape;652;g244be5a18ef_0_10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1"/>
        <p:cNvGrpSpPr/>
        <p:nvPr/>
      </p:nvGrpSpPr>
      <p:grpSpPr>
        <a:xfrm>
          <a:off x="0" y="0"/>
          <a:ext cx="0" cy="0"/>
          <a:chOff x="0" y="0"/>
          <a:chExt cx="0" cy="0"/>
        </a:xfrm>
      </p:grpSpPr>
      <p:sp>
        <p:nvSpPr>
          <p:cNvPr id="732" name="Google Shape;732;g244be5a18ef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3" name="Google Shape;733;g244be5a18ef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7"/>
        <p:cNvGrpSpPr/>
        <p:nvPr/>
      </p:nvGrpSpPr>
      <p:grpSpPr>
        <a:xfrm>
          <a:off x="0" y="0"/>
          <a:ext cx="0" cy="0"/>
          <a:chOff x="0" y="0"/>
          <a:chExt cx="0" cy="0"/>
        </a:xfrm>
      </p:grpSpPr>
      <p:sp>
        <p:nvSpPr>
          <p:cNvPr id="738" name="Google Shape;738;g244be5a18ef_0_1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9" name="Google Shape;739;g244be5a18ef_0_1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3"/>
        <p:cNvGrpSpPr/>
        <p:nvPr/>
      </p:nvGrpSpPr>
      <p:grpSpPr>
        <a:xfrm>
          <a:off x="0" y="0"/>
          <a:ext cx="0" cy="0"/>
          <a:chOff x="0" y="0"/>
          <a:chExt cx="0" cy="0"/>
        </a:xfrm>
      </p:grpSpPr>
      <p:sp>
        <p:nvSpPr>
          <p:cNvPr id="864" name="Google Shape;864;g244be5a18ef_0_14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5" name="Google Shape;865;g244be5a18ef_0_14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9"/>
        <p:cNvGrpSpPr/>
        <p:nvPr/>
      </p:nvGrpSpPr>
      <p:grpSpPr>
        <a:xfrm>
          <a:off x="0" y="0"/>
          <a:ext cx="0" cy="0"/>
          <a:chOff x="0" y="0"/>
          <a:chExt cx="0" cy="0"/>
        </a:xfrm>
      </p:grpSpPr>
      <p:sp>
        <p:nvSpPr>
          <p:cNvPr id="870" name="Google Shape;870;g244be5a18ef_0_16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1" name="Google Shape;871;g244be5a18ef_0_16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5"/>
        <p:cNvGrpSpPr/>
        <p:nvPr/>
      </p:nvGrpSpPr>
      <p:grpSpPr>
        <a:xfrm>
          <a:off x="0" y="0"/>
          <a:ext cx="0" cy="0"/>
          <a:chOff x="0" y="0"/>
          <a:chExt cx="0" cy="0"/>
        </a:xfrm>
      </p:grpSpPr>
      <p:sp>
        <p:nvSpPr>
          <p:cNvPr id="876" name="Google Shape;876;g244be5a18ef_0_16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7" name="Google Shape;877;g244be5a18ef_0_16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1"/>
        <p:cNvGrpSpPr/>
        <p:nvPr/>
      </p:nvGrpSpPr>
      <p:grpSpPr>
        <a:xfrm>
          <a:off x="0" y="0"/>
          <a:ext cx="0" cy="0"/>
          <a:chOff x="0" y="0"/>
          <a:chExt cx="0" cy="0"/>
        </a:xfrm>
      </p:grpSpPr>
      <p:sp>
        <p:nvSpPr>
          <p:cNvPr id="882" name="Google Shape;882;g244be5a18ef_0_16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3" name="Google Shape;883;g244be5a18ef_0_16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7"/>
        <p:cNvGrpSpPr/>
        <p:nvPr/>
      </p:nvGrpSpPr>
      <p:grpSpPr>
        <a:xfrm>
          <a:off x="0" y="0"/>
          <a:ext cx="0" cy="0"/>
          <a:chOff x="0" y="0"/>
          <a:chExt cx="0" cy="0"/>
        </a:xfrm>
      </p:grpSpPr>
      <p:sp>
        <p:nvSpPr>
          <p:cNvPr id="888" name="Google Shape;888;g244be5a18ef_0_1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9" name="Google Shape;889;g244be5a18ef_0_1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3"/>
        <p:cNvGrpSpPr/>
        <p:nvPr/>
      </p:nvGrpSpPr>
      <p:grpSpPr>
        <a:xfrm>
          <a:off x="0" y="0"/>
          <a:ext cx="0" cy="0"/>
          <a:chOff x="0" y="0"/>
          <a:chExt cx="0" cy="0"/>
        </a:xfrm>
      </p:grpSpPr>
      <p:sp>
        <p:nvSpPr>
          <p:cNvPr id="894" name="Google Shape;894;g244be5a18ef_0_16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5" name="Google Shape;895;g244be5a18ef_0_16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9"/>
        <p:cNvGrpSpPr/>
        <p:nvPr/>
      </p:nvGrpSpPr>
      <p:grpSpPr>
        <a:xfrm>
          <a:off x="0" y="0"/>
          <a:ext cx="0" cy="0"/>
          <a:chOff x="0" y="0"/>
          <a:chExt cx="0" cy="0"/>
        </a:xfrm>
      </p:grpSpPr>
      <p:sp>
        <p:nvSpPr>
          <p:cNvPr id="900" name="Google Shape;900;g244be5a18ef_0_1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1" name="Google Shape;901;g244be5a18ef_0_1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
        <p:cNvGrpSpPr/>
        <p:nvPr/>
      </p:nvGrpSpPr>
      <p:grpSpPr>
        <a:xfrm>
          <a:off x="0" y="0"/>
          <a:ext cx="0" cy="0"/>
          <a:chOff x="0" y="0"/>
          <a:chExt cx="0" cy="0"/>
        </a:xfrm>
      </p:grpSpPr>
      <p:sp>
        <p:nvSpPr>
          <p:cNvPr id="148" name="Google Shape;148;g244be5a18ef_0_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 name="Google Shape;149;g244be5a18ef_0_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3"/>
        <p:cNvGrpSpPr/>
        <p:nvPr/>
      </p:nvGrpSpPr>
      <p:grpSpPr>
        <a:xfrm>
          <a:off x="0" y="0"/>
          <a:ext cx="0" cy="0"/>
          <a:chOff x="0" y="0"/>
          <a:chExt cx="0" cy="0"/>
        </a:xfrm>
      </p:grpSpPr>
      <p:sp>
        <p:nvSpPr>
          <p:cNvPr id="1054" name="Google Shape;1054;g244be5a18ef_0_16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5" name="Google Shape;1055;g244be5a18ef_0_16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9"/>
        <p:cNvGrpSpPr/>
        <p:nvPr/>
      </p:nvGrpSpPr>
      <p:grpSpPr>
        <a:xfrm>
          <a:off x="0" y="0"/>
          <a:ext cx="0" cy="0"/>
          <a:chOff x="0" y="0"/>
          <a:chExt cx="0" cy="0"/>
        </a:xfrm>
      </p:grpSpPr>
      <p:sp>
        <p:nvSpPr>
          <p:cNvPr id="1060" name="Google Shape;1060;g244be5a18ef_0_16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1" name="Google Shape;1061;g244be5a18ef_0_16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6"/>
        <p:cNvGrpSpPr/>
        <p:nvPr/>
      </p:nvGrpSpPr>
      <p:grpSpPr>
        <a:xfrm>
          <a:off x="0" y="0"/>
          <a:ext cx="0" cy="0"/>
          <a:chOff x="0" y="0"/>
          <a:chExt cx="0" cy="0"/>
        </a:xfrm>
      </p:grpSpPr>
      <p:sp>
        <p:nvSpPr>
          <p:cNvPr id="1067" name="Google Shape;1067;g244be5a18ef_0_16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8" name="Google Shape;1068;g244be5a18ef_0_16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3"/>
        <p:cNvGrpSpPr/>
        <p:nvPr/>
      </p:nvGrpSpPr>
      <p:grpSpPr>
        <a:xfrm>
          <a:off x="0" y="0"/>
          <a:ext cx="0" cy="0"/>
          <a:chOff x="0" y="0"/>
          <a:chExt cx="0" cy="0"/>
        </a:xfrm>
      </p:grpSpPr>
      <p:sp>
        <p:nvSpPr>
          <p:cNvPr id="1074" name="Google Shape;1074;g244be5a18ef_0_16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 name="Google Shape;1075;g244be5a18ef_0_16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9"/>
        <p:cNvGrpSpPr/>
        <p:nvPr/>
      </p:nvGrpSpPr>
      <p:grpSpPr>
        <a:xfrm>
          <a:off x="0" y="0"/>
          <a:ext cx="0" cy="0"/>
          <a:chOff x="0" y="0"/>
          <a:chExt cx="0" cy="0"/>
        </a:xfrm>
      </p:grpSpPr>
      <p:sp>
        <p:nvSpPr>
          <p:cNvPr id="1080" name="Google Shape;1080;g244be5a18ef_0_16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1" name="Google Shape;1081;g244be5a18ef_0_16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6"/>
        <p:cNvGrpSpPr/>
        <p:nvPr/>
      </p:nvGrpSpPr>
      <p:grpSpPr>
        <a:xfrm>
          <a:off x="0" y="0"/>
          <a:ext cx="0" cy="0"/>
          <a:chOff x="0" y="0"/>
          <a:chExt cx="0" cy="0"/>
        </a:xfrm>
      </p:grpSpPr>
      <p:sp>
        <p:nvSpPr>
          <p:cNvPr id="1087" name="Google Shape;1087;g244be5a18ef_0_8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8" name="Google Shape;1088;g244be5a18ef_0_8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3"/>
        <p:cNvGrpSpPr/>
        <p:nvPr/>
      </p:nvGrpSpPr>
      <p:grpSpPr>
        <a:xfrm>
          <a:off x="0" y="0"/>
          <a:ext cx="0" cy="0"/>
          <a:chOff x="0" y="0"/>
          <a:chExt cx="0" cy="0"/>
        </a:xfrm>
      </p:grpSpPr>
      <p:sp>
        <p:nvSpPr>
          <p:cNvPr id="1094" name="Google Shape;1094;g244be5a18ef_0_16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5" name="Google Shape;1095;g244be5a18ef_0_16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244be5a18ef_0_17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244be5a18ef_0_17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7"/>
        <p:cNvGrpSpPr/>
        <p:nvPr/>
      </p:nvGrpSpPr>
      <p:grpSpPr>
        <a:xfrm>
          <a:off x="0" y="0"/>
          <a:ext cx="0" cy="0"/>
          <a:chOff x="0" y="0"/>
          <a:chExt cx="0" cy="0"/>
        </a:xfrm>
      </p:grpSpPr>
      <p:sp>
        <p:nvSpPr>
          <p:cNvPr id="1108" name="Google Shape;1108;g244be5a18ef_0_17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9" name="Google Shape;1109;g244be5a18ef_0_17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3"/>
        <p:cNvGrpSpPr/>
        <p:nvPr/>
      </p:nvGrpSpPr>
      <p:grpSpPr>
        <a:xfrm>
          <a:off x="0" y="0"/>
          <a:ext cx="0" cy="0"/>
          <a:chOff x="0" y="0"/>
          <a:chExt cx="0" cy="0"/>
        </a:xfrm>
      </p:grpSpPr>
      <p:sp>
        <p:nvSpPr>
          <p:cNvPr id="1114" name="Google Shape;1114;g244be5a18ef_0_17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 name="Google Shape;1115;g244be5a18ef_0_17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
        <p:cNvGrpSpPr/>
        <p:nvPr/>
      </p:nvGrpSpPr>
      <p:grpSpPr>
        <a:xfrm>
          <a:off x="0" y="0"/>
          <a:ext cx="0" cy="0"/>
          <a:chOff x="0" y="0"/>
          <a:chExt cx="0" cy="0"/>
        </a:xfrm>
      </p:grpSpPr>
      <p:sp>
        <p:nvSpPr>
          <p:cNvPr id="156" name="Google Shape;156;g244be5a18ef_0_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 name="Google Shape;157;g244be5a18ef_0_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0"/>
        <p:cNvGrpSpPr/>
        <p:nvPr/>
      </p:nvGrpSpPr>
      <p:grpSpPr>
        <a:xfrm>
          <a:off x="0" y="0"/>
          <a:ext cx="0" cy="0"/>
          <a:chOff x="0" y="0"/>
          <a:chExt cx="0" cy="0"/>
        </a:xfrm>
      </p:grpSpPr>
      <p:sp>
        <p:nvSpPr>
          <p:cNvPr id="1121" name="Google Shape;1121;g244be5a18ef_0_17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2" name="Google Shape;1122;g244be5a18ef_0_17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6"/>
        <p:cNvGrpSpPr/>
        <p:nvPr/>
      </p:nvGrpSpPr>
      <p:grpSpPr>
        <a:xfrm>
          <a:off x="0" y="0"/>
          <a:ext cx="0" cy="0"/>
          <a:chOff x="0" y="0"/>
          <a:chExt cx="0" cy="0"/>
        </a:xfrm>
      </p:grpSpPr>
      <p:sp>
        <p:nvSpPr>
          <p:cNvPr id="1127" name="Google Shape;1127;g244be5a18ef_0_17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8" name="Google Shape;1128;g244be5a18ef_0_17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2"/>
        <p:cNvGrpSpPr/>
        <p:nvPr/>
      </p:nvGrpSpPr>
      <p:grpSpPr>
        <a:xfrm>
          <a:off x="0" y="0"/>
          <a:ext cx="0" cy="0"/>
          <a:chOff x="0" y="0"/>
          <a:chExt cx="0" cy="0"/>
        </a:xfrm>
      </p:grpSpPr>
      <p:sp>
        <p:nvSpPr>
          <p:cNvPr id="1133" name="Google Shape;1133;g244be5a18ef_0_1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4" name="Google Shape;1134;g244be5a18ef_0_1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
        <p:cNvGrpSpPr/>
        <p:nvPr/>
      </p:nvGrpSpPr>
      <p:grpSpPr>
        <a:xfrm>
          <a:off x="0" y="0"/>
          <a:ext cx="0" cy="0"/>
          <a:chOff x="0" y="0"/>
          <a:chExt cx="0" cy="0"/>
        </a:xfrm>
      </p:grpSpPr>
      <p:sp>
        <p:nvSpPr>
          <p:cNvPr id="1140" name="Google Shape;1140;g244be5a18ef_0_17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1" name="Google Shape;1141;g244be5a18ef_0_17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6"/>
        <p:cNvGrpSpPr/>
        <p:nvPr/>
      </p:nvGrpSpPr>
      <p:grpSpPr>
        <a:xfrm>
          <a:off x="0" y="0"/>
          <a:ext cx="0" cy="0"/>
          <a:chOff x="0" y="0"/>
          <a:chExt cx="0" cy="0"/>
        </a:xfrm>
      </p:grpSpPr>
      <p:sp>
        <p:nvSpPr>
          <p:cNvPr id="1147" name="Google Shape;1147;g244be5a18ef_0_17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8" name="Google Shape;1148;g244be5a18ef_0_17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2"/>
        <p:cNvGrpSpPr/>
        <p:nvPr/>
      </p:nvGrpSpPr>
      <p:grpSpPr>
        <a:xfrm>
          <a:off x="0" y="0"/>
          <a:ext cx="0" cy="0"/>
          <a:chOff x="0" y="0"/>
          <a:chExt cx="0" cy="0"/>
        </a:xfrm>
      </p:grpSpPr>
      <p:sp>
        <p:nvSpPr>
          <p:cNvPr id="1153" name="Google Shape;1153;g244be5a18ef_0_17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4" name="Google Shape;1154;g244be5a18ef_0_17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9"/>
        <p:cNvGrpSpPr/>
        <p:nvPr/>
      </p:nvGrpSpPr>
      <p:grpSpPr>
        <a:xfrm>
          <a:off x="0" y="0"/>
          <a:ext cx="0" cy="0"/>
          <a:chOff x="0" y="0"/>
          <a:chExt cx="0" cy="0"/>
        </a:xfrm>
      </p:grpSpPr>
      <p:sp>
        <p:nvSpPr>
          <p:cNvPr id="1160" name="Google Shape;1160;g244be5a18ef_0_17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1" name="Google Shape;1161;g244be5a18ef_0_17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5"/>
        <p:cNvGrpSpPr/>
        <p:nvPr/>
      </p:nvGrpSpPr>
      <p:grpSpPr>
        <a:xfrm>
          <a:off x="0" y="0"/>
          <a:ext cx="0" cy="0"/>
          <a:chOff x="0" y="0"/>
          <a:chExt cx="0" cy="0"/>
        </a:xfrm>
      </p:grpSpPr>
      <p:sp>
        <p:nvSpPr>
          <p:cNvPr id="1166" name="Google Shape;1166;g244be5a18ef_0_17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7" name="Google Shape;1167;g244be5a18ef_0_17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4"/>
        <p:cNvGrpSpPr/>
        <p:nvPr/>
      </p:nvGrpSpPr>
      <p:grpSpPr>
        <a:xfrm>
          <a:off x="0" y="0"/>
          <a:ext cx="0" cy="0"/>
          <a:chOff x="0" y="0"/>
          <a:chExt cx="0" cy="0"/>
        </a:xfrm>
      </p:grpSpPr>
      <p:sp>
        <p:nvSpPr>
          <p:cNvPr id="1235" name="Google Shape;1235;g244be5a18ef_0_18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 name="Google Shape;1236;g244be5a18ef_0_18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0"/>
        <p:cNvGrpSpPr/>
        <p:nvPr/>
      </p:nvGrpSpPr>
      <p:grpSpPr>
        <a:xfrm>
          <a:off x="0" y="0"/>
          <a:ext cx="0" cy="0"/>
          <a:chOff x="0" y="0"/>
          <a:chExt cx="0" cy="0"/>
        </a:xfrm>
      </p:grpSpPr>
      <p:sp>
        <p:nvSpPr>
          <p:cNvPr id="1241" name="Google Shape;1241;g244be5a18ef_0_18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2" name="Google Shape;1242;g244be5a18ef_0_18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
        <p:cNvGrpSpPr/>
        <p:nvPr/>
      </p:nvGrpSpPr>
      <p:grpSpPr>
        <a:xfrm>
          <a:off x="0" y="0"/>
          <a:ext cx="0" cy="0"/>
          <a:chOff x="0" y="0"/>
          <a:chExt cx="0" cy="0"/>
        </a:xfrm>
      </p:grpSpPr>
      <p:sp>
        <p:nvSpPr>
          <p:cNvPr id="163" name="Google Shape;163;g244be5a18ef_0_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 name="Google Shape;164;g244be5a18ef_0_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6"/>
        <p:cNvGrpSpPr/>
        <p:nvPr/>
      </p:nvGrpSpPr>
      <p:grpSpPr>
        <a:xfrm>
          <a:off x="0" y="0"/>
          <a:ext cx="0" cy="0"/>
          <a:chOff x="0" y="0"/>
          <a:chExt cx="0" cy="0"/>
        </a:xfrm>
      </p:grpSpPr>
      <p:sp>
        <p:nvSpPr>
          <p:cNvPr id="1247" name="Google Shape;1247;g244be5a18ef_0_18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8" name="Google Shape;1248;g244be5a18ef_0_18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8"/>
        <p:cNvGrpSpPr/>
        <p:nvPr/>
      </p:nvGrpSpPr>
      <p:grpSpPr>
        <a:xfrm>
          <a:off x="0" y="0"/>
          <a:ext cx="0" cy="0"/>
          <a:chOff x="0" y="0"/>
          <a:chExt cx="0" cy="0"/>
        </a:xfrm>
      </p:grpSpPr>
      <p:sp>
        <p:nvSpPr>
          <p:cNvPr id="1259" name="Google Shape;1259;g244be5a18ef_0_18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0" name="Google Shape;1260;g244be5a18ef_0_18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4"/>
        <p:cNvGrpSpPr/>
        <p:nvPr/>
      </p:nvGrpSpPr>
      <p:grpSpPr>
        <a:xfrm>
          <a:off x="0" y="0"/>
          <a:ext cx="0" cy="0"/>
          <a:chOff x="0" y="0"/>
          <a:chExt cx="0" cy="0"/>
        </a:xfrm>
      </p:grpSpPr>
      <p:sp>
        <p:nvSpPr>
          <p:cNvPr id="1265" name="Google Shape;1265;g244be5a18ef_0_18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6" name="Google Shape;1266;g244be5a18ef_0_18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0"/>
        <p:cNvGrpSpPr/>
        <p:nvPr/>
      </p:nvGrpSpPr>
      <p:grpSpPr>
        <a:xfrm>
          <a:off x="0" y="0"/>
          <a:ext cx="0" cy="0"/>
          <a:chOff x="0" y="0"/>
          <a:chExt cx="0" cy="0"/>
        </a:xfrm>
      </p:grpSpPr>
      <p:sp>
        <p:nvSpPr>
          <p:cNvPr id="1271" name="Google Shape;1271;g244be5a18ef_0_19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2" name="Google Shape;1272;g244be5a18ef_0_19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6"/>
        <p:cNvGrpSpPr/>
        <p:nvPr/>
      </p:nvGrpSpPr>
      <p:grpSpPr>
        <a:xfrm>
          <a:off x="0" y="0"/>
          <a:ext cx="0" cy="0"/>
          <a:chOff x="0" y="0"/>
          <a:chExt cx="0" cy="0"/>
        </a:xfrm>
      </p:grpSpPr>
      <p:sp>
        <p:nvSpPr>
          <p:cNvPr id="1277" name="Google Shape;1277;g244be5a18ef_0_19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8" name="Google Shape;1278;g244be5a18ef_0_19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2"/>
        <p:cNvGrpSpPr/>
        <p:nvPr/>
      </p:nvGrpSpPr>
      <p:grpSpPr>
        <a:xfrm>
          <a:off x="0" y="0"/>
          <a:ext cx="0" cy="0"/>
          <a:chOff x="0" y="0"/>
          <a:chExt cx="0" cy="0"/>
        </a:xfrm>
      </p:grpSpPr>
      <p:sp>
        <p:nvSpPr>
          <p:cNvPr id="1283" name="Google Shape;1283;g244be5a18ef_0_19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4" name="Google Shape;1284;g244be5a18ef_0_19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8"/>
        <p:cNvGrpSpPr/>
        <p:nvPr/>
      </p:nvGrpSpPr>
      <p:grpSpPr>
        <a:xfrm>
          <a:off x="0" y="0"/>
          <a:ext cx="0" cy="0"/>
          <a:chOff x="0" y="0"/>
          <a:chExt cx="0" cy="0"/>
        </a:xfrm>
      </p:grpSpPr>
      <p:sp>
        <p:nvSpPr>
          <p:cNvPr id="1289" name="Google Shape;1289;g244be5a18ef_0_19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0" name="Google Shape;1290;g244be5a18ef_0_19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4"/>
        <p:cNvGrpSpPr/>
        <p:nvPr/>
      </p:nvGrpSpPr>
      <p:grpSpPr>
        <a:xfrm>
          <a:off x="0" y="0"/>
          <a:ext cx="0" cy="0"/>
          <a:chOff x="0" y="0"/>
          <a:chExt cx="0" cy="0"/>
        </a:xfrm>
      </p:grpSpPr>
      <p:sp>
        <p:nvSpPr>
          <p:cNvPr id="1295" name="Google Shape;1295;g244be5a18ef_0_19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6" name="Google Shape;1296;g244be5a18ef_0_19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0"/>
        <p:cNvGrpSpPr/>
        <p:nvPr/>
      </p:nvGrpSpPr>
      <p:grpSpPr>
        <a:xfrm>
          <a:off x="0" y="0"/>
          <a:ext cx="0" cy="0"/>
          <a:chOff x="0" y="0"/>
          <a:chExt cx="0" cy="0"/>
        </a:xfrm>
      </p:grpSpPr>
      <p:sp>
        <p:nvSpPr>
          <p:cNvPr id="1301" name="Google Shape;1301;g244be5a18ef_0_19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2" name="Google Shape;1302;g244be5a18ef_0_19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2"/>
        <p:cNvGrpSpPr/>
        <p:nvPr/>
      </p:nvGrpSpPr>
      <p:grpSpPr>
        <a:xfrm>
          <a:off x="0" y="0"/>
          <a:ext cx="0" cy="0"/>
          <a:chOff x="0" y="0"/>
          <a:chExt cx="0" cy="0"/>
        </a:xfrm>
      </p:grpSpPr>
      <p:sp>
        <p:nvSpPr>
          <p:cNvPr id="1313" name="Google Shape;1313;g244be5a18ef_0_19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4" name="Google Shape;1314;g244be5a18ef_0_19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
        <p:cNvGrpSpPr/>
        <p:nvPr/>
      </p:nvGrpSpPr>
      <p:grpSpPr>
        <a:xfrm>
          <a:off x="0" y="0"/>
          <a:ext cx="0" cy="0"/>
          <a:chOff x="0" y="0"/>
          <a:chExt cx="0" cy="0"/>
        </a:xfrm>
      </p:grpSpPr>
      <p:sp>
        <p:nvSpPr>
          <p:cNvPr id="170" name="Google Shape;170;g244be5a18ef_0_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 name="Google Shape;171;g244be5a18ef_0_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8"/>
        <p:cNvGrpSpPr/>
        <p:nvPr/>
      </p:nvGrpSpPr>
      <p:grpSpPr>
        <a:xfrm>
          <a:off x="0" y="0"/>
          <a:ext cx="0" cy="0"/>
          <a:chOff x="0" y="0"/>
          <a:chExt cx="0" cy="0"/>
        </a:xfrm>
      </p:grpSpPr>
      <p:sp>
        <p:nvSpPr>
          <p:cNvPr id="1319" name="Google Shape;1319;g244be5a18ef_0_19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0" name="Google Shape;1320;g244be5a18ef_0_19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8"/>
        <p:cNvGrpSpPr/>
        <p:nvPr/>
      </p:nvGrpSpPr>
      <p:grpSpPr>
        <a:xfrm>
          <a:off x="0" y="0"/>
          <a:ext cx="0" cy="0"/>
          <a:chOff x="0" y="0"/>
          <a:chExt cx="0" cy="0"/>
        </a:xfrm>
      </p:grpSpPr>
      <p:sp>
        <p:nvSpPr>
          <p:cNvPr id="1729" name="Google Shape;1729;g244be5a18ef_0_30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0" name="Google Shape;1730;g244be5a18ef_0_30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81" name="Shape 10881"/>
          <p:cNvSpPr>
            <a:spLocks noGrp="1" noRot="1" noChangeAspect="1"/>
          </p:cNvSpPr>
          <p:nvPr>
            <p:ph type="sldImg"/>
          </p:nvPr>
        </p:nvSpPr>
        <p:spPr>
          <a:xfrm>
            <a:off x="381000" y="685800"/>
            <a:ext cx="6096000" cy="3429000"/>
          </a:xfrm>
          <a:prstGeom prst="rect">
            <a:avLst/>
          </a:prstGeom>
        </p:spPr>
        <p:txBody>
          <a:bodyPr/>
          <a:lstStyle/>
          <a:p>
            <a:endParaRPr/>
          </a:p>
        </p:txBody>
      </p:sp>
      <p:sp>
        <p:nvSpPr>
          <p:cNvPr id="10882" name="Shape 10882"/>
          <p:cNvSpPr>
            <a:spLocks noGrp="1"/>
          </p:cNvSpPr>
          <p:nvPr>
            <p:ph type="body" sz="quarter" idx="1"/>
          </p:nvPr>
        </p:nvSpPr>
        <p:spPr>
          <a:prstGeom prst="rect">
            <a:avLst/>
          </a:prstGeom>
        </p:spPr>
        <p:txBody>
          <a:bodyPr/>
          <a:lstStyle/>
          <a:p>
            <a:pPr>
              <a:defRPr sz="1200">
                <a:solidFill>
                  <a:srgbClr val="222222"/>
                </a:solidFill>
                <a:latin typeface="Calibri"/>
                <a:ea typeface="Calibri"/>
                <a:cs typeface="Calibri"/>
                <a:sym typeface="Calibri"/>
              </a:defRPr>
            </a:pPr>
            <a:r>
              <a:t>Our research examines PD on instructors of tango, as learning dance is increasingly popular. Also, unlike traditional dances such as ballet and ballroom dance, Argentine tango is difficult to teach because it requires improvisation and critical thinking while lacking instructor training programs. </a:t>
            </a:r>
            <a:endParaRPr>
              <a:solidFill>
                <a:srgbClr val="0000FF"/>
              </a:solidFill>
            </a:endParaRPr>
          </a:p>
          <a:p>
            <a:pPr>
              <a:defRPr sz="1200">
                <a:solidFill>
                  <a:srgbClr val="0000FF"/>
                </a:solidFill>
                <a:latin typeface="Calibri"/>
                <a:ea typeface="Calibri"/>
                <a:cs typeface="Calibri"/>
                <a:sym typeface="Calibri"/>
              </a:defRPr>
            </a:pPr>
            <a:endParaRPr>
              <a:solidFill>
                <a:srgbClr val="0000FF"/>
              </a:solidFill>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94" name="Shape 11094"/>
          <p:cNvSpPr>
            <a:spLocks noGrp="1" noRot="1" noChangeAspect="1"/>
          </p:cNvSpPr>
          <p:nvPr>
            <p:ph type="sldImg"/>
          </p:nvPr>
        </p:nvSpPr>
        <p:spPr>
          <a:xfrm>
            <a:off x="381000" y="685800"/>
            <a:ext cx="6096000" cy="3429000"/>
          </a:xfrm>
          <a:prstGeom prst="rect">
            <a:avLst/>
          </a:prstGeom>
        </p:spPr>
        <p:txBody>
          <a:bodyPr/>
          <a:lstStyle/>
          <a:p>
            <a:endParaRPr/>
          </a:p>
        </p:txBody>
      </p:sp>
      <p:sp>
        <p:nvSpPr>
          <p:cNvPr id="11095" name="Shape 11095"/>
          <p:cNvSpPr>
            <a:spLocks noGrp="1"/>
          </p:cNvSpPr>
          <p:nvPr>
            <p:ph type="body" sz="quarter" idx="1"/>
          </p:nvPr>
        </p:nvSpPr>
        <p:spPr>
          <a:prstGeom prst="rect">
            <a:avLst/>
          </a:prstGeom>
        </p:spPr>
        <p:txBody>
          <a:bodyPr/>
          <a:lstStyle>
            <a:lvl1pPr>
              <a:defRPr sz="1200">
                <a:latin typeface="Calibri"/>
                <a:ea typeface="Calibri"/>
                <a:cs typeface="Calibri"/>
                <a:sym typeface="Calibri"/>
              </a:defRPr>
            </a:lvl1pPr>
          </a:lstStyle>
          <a:p>
            <a:r>
              <a:t>Foster a community</a:t>
            </a: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4"/>
        <p:cNvGrpSpPr/>
        <p:nvPr/>
      </p:nvGrpSpPr>
      <p:grpSpPr>
        <a:xfrm>
          <a:off x="0" y="0"/>
          <a:ext cx="0" cy="0"/>
          <a:chOff x="0" y="0"/>
          <a:chExt cx="0" cy="0"/>
        </a:xfrm>
      </p:grpSpPr>
      <p:sp>
        <p:nvSpPr>
          <p:cNvPr id="1735" name="Google Shape;1735;g244be5a18ef_0_30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6" name="Google Shape;1736;g244be5a18ef_0_30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3"/>
        <p:cNvGrpSpPr/>
        <p:nvPr/>
      </p:nvGrpSpPr>
      <p:grpSpPr>
        <a:xfrm>
          <a:off x="0" y="0"/>
          <a:ext cx="0" cy="0"/>
          <a:chOff x="0" y="0"/>
          <a:chExt cx="0" cy="0"/>
        </a:xfrm>
      </p:grpSpPr>
      <p:sp>
        <p:nvSpPr>
          <p:cNvPr id="1804" name="Google Shape;1804;g244be5a18ef_0_3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5" name="Google Shape;1805;g244be5a18ef_0_3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0"/>
        <p:cNvGrpSpPr/>
        <p:nvPr/>
      </p:nvGrpSpPr>
      <p:grpSpPr>
        <a:xfrm>
          <a:off x="0" y="0"/>
          <a:ext cx="0" cy="0"/>
          <a:chOff x="0" y="0"/>
          <a:chExt cx="0" cy="0"/>
        </a:xfrm>
      </p:grpSpPr>
      <p:sp>
        <p:nvSpPr>
          <p:cNvPr id="1811" name="Google Shape;1811;g244be5a18ef_0_3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2" name="Google Shape;1812;g244be5a18ef_0_3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6"/>
        <p:cNvGrpSpPr/>
        <p:nvPr/>
      </p:nvGrpSpPr>
      <p:grpSpPr>
        <a:xfrm>
          <a:off x="0" y="0"/>
          <a:ext cx="0" cy="0"/>
          <a:chOff x="0" y="0"/>
          <a:chExt cx="0" cy="0"/>
        </a:xfrm>
      </p:grpSpPr>
      <p:sp>
        <p:nvSpPr>
          <p:cNvPr id="1817" name="Google Shape;1817;g244be5a18ef_0_31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8" name="Google Shape;1818;g244be5a18ef_0_3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2"/>
        <p:cNvGrpSpPr/>
        <p:nvPr/>
      </p:nvGrpSpPr>
      <p:grpSpPr>
        <a:xfrm>
          <a:off x="0" y="0"/>
          <a:ext cx="0" cy="0"/>
          <a:chOff x="0" y="0"/>
          <a:chExt cx="0" cy="0"/>
        </a:xfrm>
      </p:grpSpPr>
      <p:sp>
        <p:nvSpPr>
          <p:cNvPr id="1823" name="Google Shape;1823;g244be5a18ef_0_31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4" name="Google Shape;1824;g244be5a18ef_0_3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8"/>
        <p:cNvGrpSpPr/>
        <p:nvPr/>
      </p:nvGrpSpPr>
      <p:grpSpPr>
        <a:xfrm>
          <a:off x="0" y="0"/>
          <a:ext cx="0" cy="0"/>
          <a:chOff x="0" y="0"/>
          <a:chExt cx="0" cy="0"/>
        </a:xfrm>
      </p:grpSpPr>
      <p:sp>
        <p:nvSpPr>
          <p:cNvPr id="1829" name="Google Shape;1829;g244be5a18ef_0_3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0" name="Google Shape;1830;g244be5a18ef_0_3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
        <p:cNvGrpSpPr/>
        <p:nvPr/>
      </p:nvGrpSpPr>
      <p:grpSpPr>
        <a:xfrm>
          <a:off x="0" y="0"/>
          <a:ext cx="0" cy="0"/>
          <a:chOff x="0" y="0"/>
          <a:chExt cx="0" cy="0"/>
        </a:xfrm>
      </p:grpSpPr>
      <p:sp>
        <p:nvSpPr>
          <p:cNvPr id="177" name="Google Shape;177;g244be5a18ef_0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 name="Google Shape;178;g244be5a18ef_0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4"/>
        <p:cNvGrpSpPr/>
        <p:nvPr/>
      </p:nvGrpSpPr>
      <p:grpSpPr>
        <a:xfrm>
          <a:off x="0" y="0"/>
          <a:ext cx="0" cy="0"/>
          <a:chOff x="0" y="0"/>
          <a:chExt cx="0" cy="0"/>
        </a:xfrm>
      </p:grpSpPr>
      <p:sp>
        <p:nvSpPr>
          <p:cNvPr id="1835" name="Google Shape;1835;g244be5a18ef_0_32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6" name="Google Shape;1836;g244be5a18ef_0_32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2"/>
        <p:cNvGrpSpPr/>
        <p:nvPr/>
      </p:nvGrpSpPr>
      <p:grpSpPr>
        <a:xfrm>
          <a:off x="0" y="0"/>
          <a:ext cx="0" cy="0"/>
          <a:chOff x="0" y="0"/>
          <a:chExt cx="0" cy="0"/>
        </a:xfrm>
      </p:grpSpPr>
      <p:sp>
        <p:nvSpPr>
          <p:cNvPr id="1843" name="Google Shape;1843;g244be5a18ef_0_32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4" name="Google Shape;1844;g244be5a18ef_0_32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4"/>
        <p:cNvGrpSpPr/>
        <p:nvPr/>
      </p:nvGrpSpPr>
      <p:grpSpPr>
        <a:xfrm>
          <a:off x="0" y="0"/>
          <a:ext cx="0" cy="0"/>
          <a:chOff x="0" y="0"/>
          <a:chExt cx="0" cy="0"/>
        </a:xfrm>
      </p:grpSpPr>
      <p:sp>
        <p:nvSpPr>
          <p:cNvPr id="1855" name="Google Shape;1855;g244be5a18ef_0_31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6" name="Google Shape;1856;g244be5a18ef_0_31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1"/>
        <p:cNvGrpSpPr/>
        <p:nvPr/>
      </p:nvGrpSpPr>
      <p:grpSpPr>
        <a:xfrm>
          <a:off x="0" y="0"/>
          <a:ext cx="0" cy="0"/>
          <a:chOff x="0" y="0"/>
          <a:chExt cx="0" cy="0"/>
        </a:xfrm>
      </p:grpSpPr>
      <p:sp>
        <p:nvSpPr>
          <p:cNvPr id="1862" name="Google Shape;1862;g244be5a18ef_0_32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3" name="Google Shape;1863;g244be5a18ef_0_32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8"/>
        <p:cNvGrpSpPr/>
        <p:nvPr/>
      </p:nvGrpSpPr>
      <p:grpSpPr>
        <a:xfrm>
          <a:off x="0" y="0"/>
          <a:ext cx="0" cy="0"/>
          <a:chOff x="0" y="0"/>
          <a:chExt cx="0" cy="0"/>
        </a:xfrm>
      </p:grpSpPr>
      <p:sp>
        <p:nvSpPr>
          <p:cNvPr id="1869" name="Google Shape;1869;g244be5a18ef_0_32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0" name="Google Shape;1870;g244be5a18ef_0_32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5"/>
        <p:cNvGrpSpPr/>
        <p:nvPr/>
      </p:nvGrpSpPr>
      <p:grpSpPr>
        <a:xfrm>
          <a:off x="0" y="0"/>
          <a:ext cx="0" cy="0"/>
          <a:chOff x="0" y="0"/>
          <a:chExt cx="0" cy="0"/>
        </a:xfrm>
      </p:grpSpPr>
      <p:sp>
        <p:nvSpPr>
          <p:cNvPr id="1876" name="Google Shape;1876;g244be5a18ef_0_32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7" name="Google Shape;1877;g244be5a18ef_0_32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2"/>
        <p:cNvGrpSpPr/>
        <p:nvPr/>
      </p:nvGrpSpPr>
      <p:grpSpPr>
        <a:xfrm>
          <a:off x="0" y="0"/>
          <a:ext cx="0" cy="0"/>
          <a:chOff x="0" y="0"/>
          <a:chExt cx="0" cy="0"/>
        </a:xfrm>
      </p:grpSpPr>
      <p:sp>
        <p:nvSpPr>
          <p:cNvPr id="1883" name="Google Shape;1883;g244be5a18ef_0_32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4" name="Google Shape;1884;g244be5a18ef_0_32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5"/>
        <p:cNvGrpSpPr/>
        <p:nvPr/>
      </p:nvGrpSpPr>
      <p:grpSpPr>
        <a:xfrm>
          <a:off x="0" y="0"/>
          <a:ext cx="0" cy="0"/>
          <a:chOff x="0" y="0"/>
          <a:chExt cx="0" cy="0"/>
        </a:xfrm>
      </p:grpSpPr>
      <p:sp>
        <p:nvSpPr>
          <p:cNvPr id="1896" name="Google Shape;1896;g244be5a18ef_0_32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7" name="Google Shape;1897;g244be5a18ef_0_32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9"/>
        <p:cNvGrpSpPr/>
        <p:nvPr/>
      </p:nvGrpSpPr>
      <p:grpSpPr>
        <a:xfrm>
          <a:off x="0" y="0"/>
          <a:ext cx="0" cy="0"/>
          <a:chOff x="0" y="0"/>
          <a:chExt cx="0" cy="0"/>
        </a:xfrm>
      </p:grpSpPr>
      <p:sp>
        <p:nvSpPr>
          <p:cNvPr id="1910" name="Google Shape;1910;g244be5a18ef_0_33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1" name="Google Shape;1911;g244be5a18ef_0_33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76"/>
        <p:cNvGrpSpPr/>
        <p:nvPr/>
      </p:nvGrpSpPr>
      <p:grpSpPr>
        <a:xfrm>
          <a:off x="0" y="0"/>
          <a:ext cx="0" cy="0"/>
          <a:chOff x="0" y="0"/>
          <a:chExt cx="0" cy="0"/>
        </a:xfrm>
      </p:grpSpPr>
      <p:sp>
        <p:nvSpPr>
          <p:cNvPr id="1977" name="Google Shape;1977;g244be5a18ef_0_33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78" name="Google Shape;1978;g244be5a18ef_0_33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838200" y="568975"/>
            <a:ext cx="3526500" cy="26229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5400">
                <a:latin typeface="Fira Sans Extra Condensed SemiBold"/>
                <a:ea typeface="Fira Sans Extra Condensed SemiBold"/>
                <a:cs typeface="Fira Sans Extra Condensed SemiBold"/>
                <a:sym typeface="Fira Sans Extra Condensed SemiBold"/>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936150" y="3161100"/>
            <a:ext cx="3330600" cy="710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800">
                <a:solidFill>
                  <a:schemeClr val="dk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36" name="Google Shape;3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200" lvl="0" indent="-304800" algn="ctr">
              <a:spcBef>
                <a:spcPts val="0"/>
              </a:spcBef>
              <a:spcAft>
                <a:spcPts val="0"/>
              </a:spcAft>
              <a:buSzPts val="1200"/>
              <a:buChar char="●"/>
              <a:defRPr/>
            </a:lvl1pPr>
            <a:lvl2pPr marL="914400" lvl="1" indent="-304800" algn="ctr">
              <a:spcBef>
                <a:spcPts val="0"/>
              </a:spcBef>
              <a:spcAft>
                <a:spcPts val="0"/>
              </a:spcAft>
              <a:buSzPts val="1200"/>
              <a:buChar char="○"/>
              <a:defRPr/>
            </a:lvl2pPr>
            <a:lvl3pPr marL="1371600" lvl="2" indent="-304800" algn="ctr">
              <a:spcBef>
                <a:spcPts val="0"/>
              </a:spcBef>
              <a:spcAft>
                <a:spcPts val="0"/>
              </a:spcAft>
              <a:buSzPts val="1200"/>
              <a:buChar char="■"/>
              <a:defRPr/>
            </a:lvl3pPr>
            <a:lvl4pPr marL="1828800" lvl="3" indent="-304800" algn="ctr">
              <a:spcBef>
                <a:spcPts val="0"/>
              </a:spcBef>
              <a:spcAft>
                <a:spcPts val="0"/>
              </a:spcAft>
              <a:buSzPts val="1200"/>
              <a:buChar char="●"/>
              <a:defRPr/>
            </a:lvl4pPr>
            <a:lvl5pPr marL="2286000" lvl="4" indent="-304800" algn="ctr">
              <a:spcBef>
                <a:spcPts val="0"/>
              </a:spcBef>
              <a:spcAft>
                <a:spcPts val="0"/>
              </a:spcAft>
              <a:buSzPts val="1200"/>
              <a:buChar char="○"/>
              <a:defRPr/>
            </a:lvl5pPr>
            <a:lvl6pPr marL="2743200" lvl="5" indent="-304800" algn="ctr">
              <a:spcBef>
                <a:spcPts val="0"/>
              </a:spcBef>
              <a:spcAft>
                <a:spcPts val="0"/>
              </a:spcAft>
              <a:buSzPts val="1200"/>
              <a:buChar char="■"/>
              <a:defRPr/>
            </a:lvl6pPr>
            <a:lvl7pPr marL="3200400" lvl="6" indent="-304800" algn="ctr">
              <a:spcBef>
                <a:spcPts val="0"/>
              </a:spcBef>
              <a:spcAft>
                <a:spcPts val="0"/>
              </a:spcAft>
              <a:buSzPts val="1200"/>
              <a:buChar char="●"/>
              <a:defRPr/>
            </a:lvl7pPr>
            <a:lvl8pPr marL="3657600" lvl="7" indent="-304800" algn="ctr">
              <a:spcBef>
                <a:spcPts val="0"/>
              </a:spcBef>
              <a:spcAft>
                <a:spcPts val="0"/>
              </a:spcAft>
              <a:buSzPts val="1200"/>
              <a:buChar char="○"/>
              <a:defRPr/>
            </a:lvl8pPr>
            <a:lvl9pPr marL="4114800" lvl="8" indent="-304800" algn="ctr">
              <a:spcBef>
                <a:spcPts val="0"/>
              </a:spcBef>
              <a:spcAft>
                <a:spcPts val="0"/>
              </a:spcAft>
              <a:buSzPts val="1200"/>
              <a:buChar char="■"/>
              <a:defRPr/>
            </a:lvl9pPr>
          </a:lstStyle>
          <a:p>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tx">
  <p:cSld name="Title only 7">
    <p:bg>
      <p:bgPr>
        <a:solidFill>
          <a:srgbClr val="EDF0EF"/>
        </a:solidFill>
        <a:effectLst/>
      </p:bgPr>
    </p:bg>
    <p:spTree>
      <p:nvGrpSpPr>
        <p:cNvPr id="1" name=""/>
        <p:cNvGrpSpPr/>
        <p:nvPr/>
      </p:nvGrpSpPr>
      <p:grpSpPr>
        <a:xfrm>
          <a:off x="0" y="0"/>
          <a:ext cx="0" cy="0"/>
          <a:chOff x="0" y="0"/>
          <a:chExt cx="0" cy="0"/>
        </a:xfrm>
      </p:grpSpPr>
      <p:grpSp>
        <p:nvGrpSpPr>
          <p:cNvPr id="3745" name="Google Shape;1889;p20"/>
          <p:cNvGrpSpPr/>
          <p:nvPr/>
        </p:nvGrpSpPr>
        <p:grpSpPr>
          <a:xfrm>
            <a:off x="-350282" y="-241334"/>
            <a:ext cx="1632803" cy="1520899"/>
            <a:chOff x="0" y="0"/>
            <a:chExt cx="1632801" cy="1520898"/>
          </a:xfrm>
        </p:grpSpPr>
        <p:sp>
          <p:nvSpPr>
            <p:cNvPr id="3725" name="Google Shape;1890;p20"/>
            <p:cNvSpPr/>
            <p:nvPr/>
          </p:nvSpPr>
          <p:spPr>
            <a:xfrm rot="20800193">
              <a:off x="345793" y="592584"/>
              <a:ext cx="212931" cy="186962"/>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26" name="Google Shape;1891;p20"/>
            <p:cNvSpPr/>
            <p:nvPr/>
          </p:nvSpPr>
          <p:spPr>
            <a:xfrm rot="8119059">
              <a:off x="861186" y="812390"/>
              <a:ext cx="391689" cy="285691"/>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27" name="Google Shape;1892;p20"/>
            <p:cNvSpPr/>
            <p:nvPr/>
          </p:nvSpPr>
          <p:spPr>
            <a:xfrm rot="20800193" flipH="1">
              <a:off x="596589" y="768871"/>
              <a:ext cx="70323" cy="53198"/>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28" name="Google Shape;1893;p20"/>
            <p:cNvSpPr/>
            <p:nvPr/>
          </p:nvSpPr>
          <p:spPr>
            <a:xfrm rot="20800193" flipH="1">
              <a:off x="123677" y="143081"/>
              <a:ext cx="1385448" cy="1234736"/>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29" name="Google Shape;1894;p20"/>
            <p:cNvSpPr/>
            <p:nvPr/>
          </p:nvSpPr>
          <p:spPr>
            <a:xfrm rot="20800193" flipH="1">
              <a:off x="587167" y="223458"/>
              <a:ext cx="651487" cy="499042"/>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0" name="Google Shape;1895;p20"/>
            <p:cNvSpPr/>
            <p:nvPr/>
          </p:nvSpPr>
          <p:spPr>
            <a:xfrm rot="20800193" flipH="1">
              <a:off x="28494" y="943695"/>
              <a:ext cx="420543" cy="226132"/>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5"/>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1" name="Google Shape;1896;p20"/>
            <p:cNvSpPr/>
            <p:nvPr/>
          </p:nvSpPr>
          <p:spPr>
            <a:xfrm rot="20800193" flipH="1">
              <a:off x="551541" y="816228"/>
              <a:ext cx="126182" cy="422392"/>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2" name="Google Shape;1897;p20"/>
            <p:cNvSpPr/>
            <p:nvPr/>
          </p:nvSpPr>
          <p:spPr>
            <a:xfrm rot="20800193" flipH="1">
              <a:off x="837524" y="307228"/>
              <a:ext cx="220192" cy="185021"/>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3" name="Google Shape;1898;p20"/>
            <p:cNvSpPr/>
            <p:nvPr/>
          </p:nvSpPr>
          <p:spPr>
            <a:xfrm rot="20800193" flipH="1">
              <a:off x="663462" y="548045"/>
              <a:ext cx="244895" cy="71266"/>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4" name="Google Shape;1899;p20"/>
            <p:cNvSpPr/>
            <p:nvPr/>
          </p:nvSpPr>
          <p:spPr>
            <a:xfrm rot="20800193" flipH="1">
              <a:off x="179068" y="1159360"/>
              <a:ext cx="146837" cy="98821"/>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5" name="Google Shape;1900;p20"/>
            <p:cNvSpPr/>
            <p:nvPr/>
          </p:nvSpPr>
          <p:spPr>
            <a:xfrm rot="20800193" flipH="1">
              <a:off x="730255" y="1296816"/>
              <a:ext cx="55061" cy="57990"/>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6" name="Google Shape;1901;p20"/>
            <p:cNvSpPr/>
            <p:nvPr/>
          </p:nvSpPr>
          <p:spPr>
            <a:xfrm rot="20800193" flipH="1">
              <a:off x="396425" y="1242239"/>
              <a:ext cx="68817" cy="52009"/>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7" name="Google Shape;1902;p20"/>
            <p:cNvSpPr/>
            <p:nvPr/>
          </p:nvSpPr>
          <p:spPr>
            <a:xfrm rot="20800193" flipH="1">
              <a:off x="548339" y="1263327"/>
              <a:ext cx="83719" cy="190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8" name="Google Shape;1903;p20"/>
            <p:cNvSpPr/>
            <p:nvPr/>
          </p:nvSpPr>
          <p:spPr>
            <a:xfrm rot="20800193" flipH="1">
              <a:off x="969315" y="496044"/>
              <a:ext cx="57452" cy="27116"/>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9" name="Google Shape;1904;p20"/>
            <p:cNvSpPr/>
            <p:nvPr/>
          </p:nvSpPr>
          <p:spPr>
            <a:xfrm rot="20800193" flipH="1">
              <a:off x="487169" y="1251649"/>
              <a:ext cx="49562" cy="281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40" name="Google Shape;1905;p20"/>
            <p:cNvSpPr/>
            <p:nvPr/>
          </p:nvSpPr>
          <p:spPr>
            <a:xfrm rot="20800193" flipH="1">
              <a:off x="228245" y="1313391"/>
              <a:ext cx="18397" cy="31437"/>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41" name="Google Shape;1906;p20"/>
            <p:cNvSpPr/>
            <p:nvPr/>
          </p:nvSpPr>
          <p:spPr>
            <a:xfrm rot="20800193" flipH="1">
              <a:off x="469237" y="8098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42" name="Google Shape;1907;p20"/>
            <p:cNvSpPr/>
            <p:nvPr/>
          </p:nvSpPr>
          <p:spPr>
            <a:xfrm rot="20800193" flipH="1">
              <a:off x="267888" y="12037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43" name="Google Shape;1908;p20"/>
            <p:cNvSpPr/>
            <p:nvPr/>
          </p:nvSpPr>
          <p:spPr>
            <a:xfrm rot="5903357">
              <a:off x="778283" y="462256"/>
              <a:ext cx="361918" cy="159416"/>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44" name="Google Shape;1909;p20"/>
            <p:cNvSpPr/>
            <p:nvPr/>
          </p:nvSpPr>
          <p:spPr>
            <a:xfrm rot="9076751">
              <a:off x="337456" y="1154391"/>
              <a:ext cx="330414" cy="226346"/>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746" name="Google Shape;1910;p20"/>
          <p:cNvSpPr/>
          <p:nvPr/>
        </p:nvSpPr>
        <p:spPr>
          <a:xfrm>
            <a:off x="6181518" y="4705540"/>
            <a:ext cx="1218366" cy="437962"/>
          </a:xfrm>
          <a:custGeom>
            <a:avLst/>
            <a:gdLst/>
            <a:ahLst/>
            <a:cxnLst>
              <a:cxn ang="0">
                <a:pos x="wd2" y="hd2"/>
              </a:cxn>
              <a:cxn ang="5400000">
                <a:pos x="wd2" y="hd2"/>
              </a:cxn>
              <a:cxn ang="10800000">
                <a:pos x="wd2" y="hd2"/>
              </a:cxn>
              <a:cxn ang="16200000">
                <a:pos x="wd2" y="hd2"/>
              </a:cxn>
            </a:cxnLst>
            <a:rect l="0" t="0" r="r" b="b"/>
            <a:pathLst>
              <a:path w="21600" h="21600" extrusionOk="0">
                <a:moveTo>
                  <a:pt x="9941" y="0"/>
                </a:moveTo>
                <a:cubicBezTo>
                  <a:pt x="7347" y="0"/>
                  <a:pt x="4770" y="2444"/>
                  <a:pt x="2930" y="7484"/>
                </a:cubicBezTo>
                <a:cubicBezTo>
                  <a:pt x="1499" y="11339"/>
                  <a:pt x="615" y="16312"/>
                  <a:pt x="0" y="21600"/>
                </a:cubicBezTo>
                <a:lnTo>
                  <a:pt x="21600" y="21600"/>
                </a:lnTo>
                <a:cubicBezTo>
                  <a:pt x="19926" y="13059"/>
                  <a:pt x="17340" y="5700"/>
                  <a:pt x="14080" y="2159"/>
                </a:cubicBezTo>
                <a:cubicBezTo>
                  <a:pt x="12773" y="727"/>
                  <a:pt x="11354" y="0"/>
                  <a:pt x="9941" y="0"/>
                </a:cubicBezTo>
                <a:close/>
              </a:path>
            </a:pathLst>
          </a:custGeom>
          <a:solidFill>
            <a:srgbClr val="8DAED3"/>
          </a:solidFill>
          <a:ln w="12700">
            <a:miter lim="400000"/>
          </a:ln>
        </p:spPr>
        <p:txBody>
          <a:bodyPr lIns="45719" rIns="45719" anchor="ctr"/>
          <a:lstStyle/>
          <a:p>
            <a:endParaRPr/>
          </a:p>
        </p:txBody>
      </p:sp>
      <p:sp>
        <p:nvSpPr>
          <p:cNvPr id="3747" name="Google Shape;1911;p20"/>
          <p:cNvSpPr/>
          <p:nvPr/>
        </p:nvSpPr>
        <p:spPr>
          <a:xfrm rot="16200000">
            <a:off x="8423733" y="394483"/>
            <a:ext cx="1084396" cy="842223"/>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4"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0"/>
                  <a:pt x="1481" y="16600"/>
                </a:cubicBezTo>
                <a:cubicBezTo>
                  <a:pt x="1515" y="16600"/>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4780C5"/>
          </a:solidFill>
          <a:ln w="12700">
            <a:miter lim="400000"/>
          </a:ln>
        </p:spPr>
        <p:txBody>
          <a:bodyPr lIns="45719" rIns="45719" anchor="ctr"/>
          <a:lstStyle/>
          <a:p>
            <a:endParaRPr/>
          </a:p>
        </p:txBody>
      </p:sp>
      <p:sp>
        <p:nvSpPr>
          <p:cNvPr id="3748" name="Google Shape;1912;p20"/>
          <p:cNvSpPr/>
          <p:nvPr/>
        </p:nvSpPr>
        <p:spPr>
          <a:xfrm rot="2403300">
            <a:off x="-486165" y="4369162"/>
            <a:ext cx="1619979" cy="650528"/>
          </a:xfrm>
          <a:custGeom>
            <a:avLst/>
            <a:gdLst/>
            <a:ahLst/>
            <a:cxnLst>
              <a:cxn ang="0">
                <a:pos x="wd2" y="hd2"/>
              </a:cxn>
              <a:cxn ang="5400000">
                <a:pos x="wd2" y="hd2"/>
              </a:cxn>
              <a:cxn ang="10800000">
                <a:pos x="wd2" y="hd2"/>
              </a:cxn>
              <a:cxn ang="16200000">
                <a:pos x="wd2" y="hd2"/>
              </a:cxn>
            </a:cxnLst>
            <a:rect l="0" t="0" r="r" b="b"/>
            <a:pathLst>
              <a:path w="21421" h="21600" extrusionOk="0">
                <a:moveTo>
                  <a:pt x="5290" y="2999"/>
                </a:moveTo>
                <a:cubicBezTo>
                  <a:pt x="6100" y="2999"/>
                  <a:pt x="6775" y="3138"/>
                  <a:pt x="7451" y="3336"/>
                </a:cubicBezTo>
                <a:cubicBezTo>
                  <a:pt x="8474" y="3673"/>
                  <a:pt x="9474" y="4115"/>
                  <a:pt x="10478" y="4789"/>
                </a:cubicBezTo>
                <a:cubicBezTo>
                  <a:pt x="11385" y="5416"/>
                  <a:pt x="12311" y="5800"/>
                  <a:pt x="13255" y="5904"/>
                </a:cubicBezTo>
                <a:cubicBezTo>
                  <a:pt x="13699" y="5904"/>
                  <a:pt x="14144" y="5904"/>
                  <a:pt x="14588" y="5858"/>
                </a:cubicBezTo>
                <a:cubicBezTo>
                  <a:pt x="14829" y="5858"/>
                  <a:pt x="15068" y="5847"/>
                  <a:pt x="15307" y="5847"/>
                </a:cubicBezTo>
                <a:cubicBezTo>
                  <a:pt x="15617" y="5847"/>
                  <a:pt x="15928" y="5865"/>
                  <a:pt x="16245" y="5951"/>
                </a:cubicBezTo>
                <a:cubicBezTo>
                  <a:pt x="16920" y="6090"/>
                  <a:pt x="17573" y="6439"/>
                  <a:pt x="18212" y="7020"/>
                </a:cubicBezTo>
                <a:cubicBezTo>
                  <a:pt x="18522" y="7310"/>
                  <a:pt x="18809" y="7694"/>
                  <a:pt x="19077" y="8182"/>
                </a:cubicBezTo>
                <a:cubicBezTo>
                  <a:pt x="19656" y="9194"/>
                  <a:pt x="20044" y="10507"/>
                  <a:pt x="20216" y="12250"/>
                </a:cubicBezTo>
                <a:cubicBezTo>
                  <a:pt x="20331" y="13412"/>
                  <a:pt x="20294" y="14574"/>
                  <a:pt x="20026" y="15585"/>
                </a:cubicBezTo>
                <a:cubicBezTo>
                  <a:pt x="19887" y="16120"/>
                  <a:pt x="19716" y="16550"/>
                  <a:pt x="19503" y="16899"/>
                </a:cubicBezTo>
                <a:cubicBezTo>
                  <a:pt x="19253" y="17328"/>
                  <a:pt x="18985" y="17619"/>
                  <a:pt x="18693" y="17863"/>
                </a:cubicBezTo>
                <a:cubicBezTo>
                  <a:pt x="18173" y="18299"/>
                  <a:pt x="17642" y="18519"/>
                  <a:pt x="17102" y="18519"/>
                </a:cubicBezTo>
                <a:cubicBezTo>
                  <a:pt x="16921" y="18519"/>
                  <a:pt x="16738" y="18494"/>
                  <a:pt x="16555" y="18445"/>
                </a:cubicBezTo>
                <a:cubicBezTo>
                  <a:pt x="15435" y="18107"/>
                  <a:pt x="14356" y="17375"/>
                  <a:pt x="13292" y="16364"/>
                </a:cubicBezTo>
                <a:cubicBezTo>
                  <a:pt x="12773" y="15829"/>
                  <a:pt x="12232" y="15248"/>
                  <a:pt x="11714" y="14760"/>
                </a:cubicBezTo>
                <a:cubicBezTo>
                  <a:pt x="11404" y="14423"/>
                  <a:pt x="11075" y="14133"/>
                  <a:pt x="10769" y="13842"/>
                </a:cubicBezTo>
                <a:cubicBezTo>
                  <a:pt x="9997" y="13215"/>
                  <a:pt x="9224" y="12924"/>
                  <a:pt x="8432" y="12878"/>
                </a:cubicBezTo>
                <a:cubicBezTo>
                  <a:pt x="7932" y="12878"/>
                  <a:pt x="7451" y="12971"/>
                  <a:pt x="6951" y="13122"/>
                </a:cubicBezTo>
                <a:cubicBezTo>
                  <a:pt x="6507" y="13215"/>
                  <a:pt x="6044" y="13459"/>
                  <a:pt x="5600" y="13645"/>
                </a:cubicBezTo>
                <a:cubicBezTo>
                  <a:pt x="5331" y="13787"/>
                  <a:pt x="5067" y="13854"/>
                  <a:pt x="4805" y="13854"/>
                </a:cubicBezTo>
                <a:cubicBezTo>
                  <a:pt x="4424" y="13854"/>
                  <a:pt x="4048" y="13714"/>
                  <a:pt x="3670" y="13459"/>
                </a:cubicBezTo>
                <a:cubicBezTo>
                  <a:pt x="3364" y="13261"/>
                  <a:pt x="3054" y="12971"/>
                  <a:pt x="2763" y="12541"/>
                </a:cubicBezTo>
                <a:cubicBezTo>
                  <a:pt x="2554" y="12250"/>
                  <a:pt x="2342" y="11901"/>
                  <a:pt x="2129" y="11564"/>
                </a:cubicBezTo>
                <a:cubicBezTo>
                  <a:pt x="1860" y="11135"/>
                  <a:pt x="1647" y="10553"/>
                  <a:pt x="1453" y="9926"/>
                </a:cubicBezTo>
                <a:cubicBezTo>
                  <a:pt x="1319" y="9391"/>
                  <a:pt x="1203" y="8810"/>
                  <a:pt x="1166" y="8182"/>
                </a:cubicBezTo>
                <a:cubicBezTo>
                  <a:pt x="1124" y="7543"/>
                  <a:pt x="1166" y="6962"/>
                  <a:pt x="1300" y="6439"/>
                </a:cubicBezTo>
                <a:cubicBezTo>
                  <a:pt x="1435" y="5951"/>
                  <a:pt x="1606" y="5463"/>
                  <a:pt x="1800" y="5079"/>
                </a:cubicBezTo>
                <a:cubicBezTo>
                  <a:pt x="2147" y="4347"/>
                  <a:pt x="2554" y="3917"/>
                  <a:pt x="2994" y="3627"/>
                </a:cubicBezTo>
                <a:cubicBezTo>
                  <a:pt x="3457" y="3336"/>
                  <a:pt x="3943" y="3185"/>
                  <a:pt x="4424" y="3092"/>
                </a:cubicBezTo>
                <a:cubicBezTo>
                  <a:pt x="4753" y="3046"/>
                  <a:pt x="5077" y="2999"/>
                  <a:pt x="5290" y="2999"/>
                </a:cubicBezTo>
                <a:close/>
                <a:moveTo>
                  <a:pt x="5406" y="0"/>
                </a:moveTo>
                <a:cubicBezTo>
                  <a:pt x="4995" y="0"/>
                  <a:pt x="4585" y="44"/>
                  <a:pt x="4174" y="140"/>
                </a:cubicBezTo>
                <a:cubicBezTo>
                  <a:pt x="3711" y="280"/>
                  <a:pt x="3225" y="384"/>
                  <a:pt x="2763" y="721"/>
                </a:cubicBezTo>
                <a:cubicBezTo>
                  <a:pt x="1953" y="1256"/>
                  <a:pt x="1240" y="2220"/>
                  <a:pt x="643" y="3766"/>
                </a:cubicBezTo>
                <a:cubicBezTo>
                  <a:pt x="27" y="5463"/>
                  <a:pt x="-130" y="7403"/>
                  <a:pt x="101" y="9577"/>
                </a:cubicBezTo>
                <a:cubicBezTo>
                  <a:pt x="217" y="10553"/>
                  <a:pt x="393" y="11425"/>
                  <a:pt x="643" y="12146"/>
                </a:cubicBezTo>
                <a:cubicBezTo>
                  <a:pt x="1027" y="13261"/>
                  <a:pt x="1435" y="14330"/>
                  <a:pt x="1879" y="15248"/>
                </a:cubicBezTo>
                <a:cubicBezTo>
                  <a:pt x="1916" y="15295"/>
                  <a:pt x="1953" y="15341"/>
                  <a:pt x="1994" y="15446"/>
                </a:cubicBezTo>
                <a:cubicBezTo>
                  <a:pt x="2588" y="16508"/>
                  <a:pt x="3238" y="17121"/>
                  <a:pt x="3949" y="17121"/>
                </a:cubicBezTo>
                <a:cubicBezTo>
                  <a:pt x="4048" y="17121"/>
                  <a:pt x="4147" y="17109"/>
                  <a:pt x="4248" y="17084"/>
                </a:cubicBezTo>
                <a:cubicBezTo>
                  <a:pt x="4577" y="16991"/>
                  <a:pt x="4905" y="16899"/>
                  <a:pt x="5234" y="16747"/>
                </a:cubicBezTo>
                <a:cubicBezTo>
                  <a:pt x="5868" y="16457"/>
                  <a:pt x="6525" y="16120"/>
                  <a:pt x="7159" y="15922"/>
                </a:cubicBezTo>
                <a:cubicBezTo>
                  <a:pt x="7519" y="15789"/>
                  <a:pt x="7879" y="15715"/>
                  <a:pt x="8234" y="15715"/>
                </a:cubicBezTo>
                <a:cubicBezTo>
                  <a:pt x="8529" y="15715"/>
                  <a:pt x="8821" y="15765"/>
                  <a:pt x="9108" y="15876"/>
                </a:cubicBezTo>
                <a:cubicBezTo>
                  <a:pt x="9631" y="16073"/>
                  <a:pt x="10131" y="16410"/>
                  <a:pt x="10612" y="16899"/>
                </a:cubicBezTo>
                <a:cubicBezTo>
                  <a:pt x="11154" y="17421"/>
                  <a:pt x="11672" y="18002"/>
                  <a:pt x="12213" y="18584"/>
                </a:cubicBezTo>
                <a:cubicBezTo>
                  <a:pt x="13199" y="19653"/>
                  <a:pt x="14199" y="20525"/>
                  <a:pt x="15259" y="21060"/>
                </a:cubicBezTo>
                <a:cubicBezTo>
                  <a:pt x="15790" y="21368"/>
                  <a:pt x="16340" y="21600"/>
                  <a:pt x="16888" y="21600"/>
                </a:cubicBezTo>
                <a:cubicBezTo>
                  <a:pt x="16938" y="21600"/>
                  <a:pt x="16987" y="21598"/>
                  <a:pt x="17036" y="21594"/>
                </a:cubicBezTo>
                <a:cubicBezTo>
                  <a:pt x="17080" y="21597"/>
                  <a:pt x="17123" y="21598"/>
                  <a:pt x="17167" y="21598"/>
                </a:cubicBezTo>
                <a:cubicBezTo>
                  <a:pt x="17834" y="21598"/>
                  <a:pt x="18483" y="21268"/>
                  <a:pt x="19100" y="20723"/>
                </a:cubicBezTo>
                <a:cubicBezTo>
                  <a:pt x="19600" y="20235"/>
                  <a:pt x="20063" y="19653"/>
                  <a:pt x="20465" y="18735"/>
                </a:cubicBezTo>
                <a:cubicBezTo>
                  <a:pt x="21141" y="17189"/>
                  <a:pt x="21470" y="15295"/>
                  <a:pt x="21414" y="12971"/>
                </a:cubicBezTo>
                <a:cubicBezTo>
                  <a:pt x="21391" y="11960"/>
                  <a:pt x="21299" y="11030"/>
                  <a:pt x="21123" y="10112"/>
                </a:cubicBezTo>
                <a:cubicBezTo>
                  <a:pt x="20757" y="8077"/>
                  <a:pt x="20179" y="6532"/>
                  <a:pt x="19406" y="5416"/>
                </a:cubicBezTo>
                <a:cubicBezTo>
                  <a:pt x="18985" y="4789"/>
                  <a:pt x="18540" y="4347"/>
                  <a:pt x="18077" y="4010"/>
                </a:cubicBezTo>
                <a:cubicBezTo>
                  <a:pt x="17268" y="3429"/>
                  <a:pt x="16439" y="3138"/>
                  <a:pt x="15587" y="3092"/>
                </a:cubicBezTo>
                <a:cubicBezTo>
                  <a:pt x="15427" y="3076"/>
                  <a:pt x="15264" y="3071"/>
                  <a:pt x="15101" y="3071"/>
                </a:cubicBezTo>
                <a:cubicBezTo>
                  <a:pt x="14775" y="3071"/>
                  <a:pt x="14446" y="3092"/>
                  <a:pt x="14125" y="3092"/>
                </a:cubicBezTo>
                <a:cubicBezTo>
                  <a:pt x="14061" y="3094"/>
                  <a:pt x="13996" y="3096"/>
                  <a:pt x="13932" y="3096"/>
                </a:cubicBezTo>
                <a:cubicBezTo>
                  <a:pt x="12934" y="3096"/>
                  <a:pt x="11958" y="2757"/>
                  <a:pt x="11001" y="2081"/>
                </a:cubicBezTo>
                <a:cubicBezTo>
                  <a:pt x="9784" y="1209"/>
                  <a:pt x="8548" y="570"/>
                  <a:pt x="7298" y="280"/>
                </a:cubicBezTo>
                <a:cubicBezTo>
                  <a:pt x="6668" y="104"/>
                  <a:pt x="6037" y="0"/>
                  <a:pt x="5406" y="0"/>
                </a:cubicBezTo>
                <a:close/>
              </a:path>
            </a:pathLst>
          </a:custGeom>
          <a:solidFill>
            <a:srgbClr val="D89030"/>
          </a:solidFill>
          <a:ln w="12700">
            <a:miter lim="400000"/>
          </a:ln>
        </p:spPr>
        <p:txBody>
          <a:bodyPr lIns="45719" rIns="45719" anchor="ctr"/>
          <a:lstStyle/>
          <a:p>
            <a:endParaRPr/>
          </a:p>
        </p:txBody>
      </p:sp>
      <p:grpSp>
        <p:nvGrpSpPr>
          <p:cNvPr id="3771" name="Google Shape;1913;p20"/>
          <p:cNvGrpSpPr/>
          <p:nvPr/>
        </p:nvGrpSpPr>
        <p:grpSpPr>
          <a:xfrm>
            <a:off x="5713251" y="4700583"/>
            <a:ext cx="978034" cy="388345"/>
            <a:chOff x="0" y="0"/>
            <a:chExt cx="978032" cy="388343"/>
          </a:xfrm>
        </p:grpSpPr>
        <p:sp>
          <p:nvSpPr>
            <p:cNvPr id="3749" name="Google Shape;1914;p20"/>
            <p:cNvSpPr/>
            <p:nvPr/>
          </p:nvSpPr>
          <p:spPr>
            <a:xfrm rot="20565875">
              <a:off x="916746" y="130150"/>
              <a:ext cx="58634" cy="26795"/>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0" name="Google Shape;1915;p20"/>
            <p:cNvSpPr/>
            <p:nvPr/>
          </p:nvSpPr>
          <p:spPr>
            <a:xfrm rot="20565875">
              <a:off x="464359" y="330877"/>
              <a:ext cx="49222" cy="20605"/>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1" name="Google Shape;1916;p20"/>
            <p:cNvSpPr/>
            <p:nvPr/>
          </p:nvSpPr>
          <p:spPr>
            <a:xfrm rot="20565875">
              <a:off x="9554" y="187446"/>
              <a:ext cx="50931" cy="51090"/>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2" name="Google Shape;1917;p20"/>
            <p:cNvSpPr/>
            <p:nvPr/>
          </p:nvSpPr>
          <p:spPr>
            <a:xfrm rot="20565875">
              <a:off x="116578" y="82179"/>
              <a:ext cx="58635" cy="47516"/>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3" name="Google Shape;1918;p20"/>
            <p:cNvSpPr/>
            <p:nvPr/>
          </p:nvSpPr>
          <p:spPr>
            <a:xfrm rot="20565875">
              <a:off x="426503" y="170904"/>
              <a:ext cx="65455" cy="26234"/>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4" name="Google Shape;1919;p20"/>
            <p:cNvSpPr/>
            <p:nvPr/>
          </p:nvSpPr>
          <p:spPr>
            <a:xfrm rot="20565875">
              <a:off x="593650" y="156566"/>
              <a:ext cx="61859" cy="24179"/>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5" name="Google Shape;1920;p20"/>
            <p:cNvSpPr/>
            <p:nvPr/>
          </p:nvSpPr>
          <p:spPr>
            <a:xfrm rot="20565875">
              <a:off x="298095" y="292375"/>
              <a:ext cx="60247" cy="29948"/>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6" name="Google Shape;1921;p20"/>
            <p:cNvSpPr/>
            <p:nvPr/>
          </p:nvSpPr>
          <p:spPr>
            <a:xfrm rot="20565875">
              <a:off x="242047" y="116811"/>
              <a:ext cx="62430" cy="30135"/>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7" name="Google Shape;1922;p20"/>
            <p:cNvSpPr/>
            <p:nvPr/>
          </p:nvSpPr>
          <p:spPr>
            <a:xfrm rot="20565875">
              <a:off x="381525" y="124107"/>
              <a:ext cx="64067" cy="22614"/>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8" name="Google Shape;1923;p20"/>
            <p:cNvSpPr/>
            <p:nvPr/>
          </p:nvSpPr>
          <p:spPr>
            <a:xfrm rot="20565875">
              <a:off x="150865" y="273251"/>
              <a:ext cx="50690" cy="37401"/>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9" name="Google Shape;1924;p20"/>
            <p:cNvSpPr/>
            <p:nvPr/>
          </p:nvSpPr>
          <p:spPr>
            <a:xfrm rot="20565875">
              <a:off x="521316" y="121386"/>
              <a:ext cx="55014" cy="25043"/>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0" name="Google Shape;1925;p20"/>
            <p:cNvSpPr/>
            <p:nvPr/>
          </p:nvSpPr>
          <p:spPr>
            <a:xfrm rot="20565875">
              <a:off x="159574" y="145620"/>
              <a:ext cx="48998" cy="33943"/>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1" name="Google Shape;1926;p20"/>
            <p:cNvSpPr/>
            <p:nvPr/>
          </p:nvSpPr>
          <p:spPr>
            <a:xfrm rot="20565875">
              <a:off x="7272" y="4581"/>
              <a:ext cx="39265" cy="55037"/>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2" name="Google Shape;1927;p20"/>
            <p:cNvSpPr/>
            <p:nvPr/>
          </p:nvSpPr>
          <p:spPr>
            <a:xfrm rot="20565875">
              <a:off x="702414" y="100668"/>
              <a:ext cx="58238" cy="24365"/>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3" name="Google Shape;1928;p20"/>
            <p:cNvSpPr/>
            <p:nvPr/>
          </p:nvSpPr>
          <p:spPr>
            <a:xfrm rot="20565875">
              <a:off x="283378" y="221818"/>
              <a:ext cx="48590" cy="31747"/>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4" name="Google Shape;1929;p20"/>
            <p:cNvSpPr/>
            <p:nvPr/>
          </p:nvSpPr>
          <p:spPr>
            <a:xfrm rot="20565875">
              <a:off x="820201" y="96573"/>
              <a:ext cx="55279" cy="25207"/>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5" name="Google Shape;1930;p20"/>
            <p:cNvSpPr/>
            <p:nvPr/>
          </p:nvSpPr>
          <p:spPr>
            <a:xfrm rot="20565875">
              <a:off x="318506" y="158438"/>
              <a:ext cx="47001" cy="24740"/>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6" name="Google Shape;1931;p20"/>
            <p:cNvSpPr/>
            <p:nvPr/>
          </p:nvSpPr>
          <p:spPr>
            <a:xfrm rot="20565875">
              <a:off x="294572" y="356442"/>
              <a:ext cx="59961" cy="23548"/>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7" name="Google Shape;1932;p20"/>
            <p:cNvSpPr/>
            <p:nvPr/>
          </p:nvSpPr>
          <p:spPr>
            <a:xfrm rot="20565875">
              <a:off x="211282" y="248302"/>
              <a:ext cx="55412" cy="33477"/>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8" name="Google Shape;1933;p20"/>
            <p:cNvSpPr/>
            <p:nvPr/>
          </p:nvSpPr>
          <p:spPr>
            <a:xfrm rot="20565875">
              <a:off x="811457" y="189264"/>
              <a:ext cx="47002" cy="23291"/>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9" name="Google Shape;1934;p20"/>
            <p:cNvSpPr/>
            <p:nvPr/>
          </p:nvSpPr>
          <p:spPr>
            <a:xfrm rot="20565875">
              <a:off x="720588" y="155985"/>
              <a:ext cx="53723" cy="20698"/>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70" name="Google Shape;1935;p20"/>
            <p:cNvSpPr/>
            <p:nvPr/>
          </p:nvSpPr>
          <p:spPr>
            <a:xfrm rot="20565875">
              <a:off x="417675" y="261069"/>
              <a:ext cx="40158" cy="17848"/>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772" name="Google Shape;1936;p20"/>
          <p:cNvSpPr/>
          <p:nvPr/>
        </p:nvSpPr>
        <p:spPr>
          <a:xfrm rot="1573802">
            <a:off x="8603891" y="2913392"/>
            <a:ext cx="137161" cy="288196"/>
          </a:xfrm>
          <a:custGeom>
            <a:avLst/>
            <a:gdLst/>
            <a:ahLst/>
            <a:cxnLst>
              <a:cxn ang="0">
                <a:pos x="wd2" y="hd2"/>
              </a:cxn>
              <a:cxn ang="5400000">
                <a:pos x="wd2" y="hd2"/>
              </a:cxn>
              <a:cxn ang="10800000">
                <a:pos x="wd2" y="hd2"/>
              </a:cxn>
              <a:cxn ang="16200000">
                <a:pos x="wd2" y="hd2"/>
              </a:cxn>
            </a:cxnLst>
            <a:rect l="0" t="0" r="r" b="b"/>
            <a:pathLst>
              <a:path w="20461" h="21600" extrusionOk="0">
                <a:moveTo>
                  <a:pt x="16653" y="0"/>
                </a:moveTo>
                <a:cubicBezTo>
                  <a:pt x="15606" y="0"/>
                  <a:pt x="13764" y="595"/>
                  <a:pt x="12583" y="1004"/>
                </a:cubicBezTo>
                <a:cubicBezTo>
                  <a:pt x="10494" y="1738"/>
                  <a:pt x="8704" y="2738"/>
                  <a:pt x="6415" y="3320"/>
                </a:cubicBezTo>
                <a:cubicBezTo>
                  <a:pt x="3267" y="4104"/>
                  <a:pt x="3898" y="5003"/>
                  <a:pt x="5359" y="6115"/>
                </a:cubicBezTo>
                <a:cubicBezTo>
                  <a:pt x="8931" y="8747"/>
                  <a:pt x="12481" y="11378"/>
                  <a:pt x="15955" y="14021"/>
                </a:cubicBezTo>
                <a:cubicBezTo>
                  <a:pt x="15225" y="14287"/>
                  <a:pt x="15100" y="14339"/>
                  <a:pt x="15001" y="14339"/>
                </a:cubicBezTo>
                <a:cubicBezTo>
                  <a:pt x="14369" y="14388"/>
                  <a:pt x="13840" y="14388"/>
                  <a:pt x="13211" y="14388"/>
                </a:cubicBezTo>
                <a:cubicBezTo>
                  <a:pt x="7675" y="14603"/>
                  <a:pt x="2941" y="15704"/>
                  <a:pt x="322" y="18235"/>
                </a:cubicBezTo>
                <a:cubicBezTo>
                  <a:pt x="-408" y="18967"/>
                  <a:pt x="220" y="20347"/>
                  <a:pt x="1053" y="21245"/>
                </a:cubicBezTo>
                <a:cubicBezTo>
                  <a:pt x="1314" y="21501"/>
                  <a:pt x="2443" y="21600"/>
                  <a:pt x="3613" y="21600"/>
                </a:cubicBezTo>
                <a:cubicBezTo>
                  <a:pt x="4346" y="21600"/>
                  <a:pt x="5097" y="21561"/>
                  <a:pt x="5658" y="21498"/>
                </a:cubicBezTo>
                <a:cubicBezTo>
                  <a:pt x="7875" y="21296"/>
                  <a:pt x="10066" y="20764"/>
                  <a:pt x="12280" y="20347"/>
                </a:cubicBezTo>
                <a:cubicBezTo>
                  <a:pt x="18675" y="19081"/>
                  <a:pt x="21192" y="15552"/>
                  <a:pt x="17945" y="12542"/>
                </a:cubicBezTo>
                <a:cubicBezTo>
                  <a:pt x="15100" y="9910"/>
                  <a:pt x="12280" y="7330"/>
                  <a:pt x="9336" y="4535"/>
                </a:cubicBezTo>
                <a:cubicBezTo>
                  <a:pt x="12010" y="4364"/>
                  <a:pt x="13546" y="2444"/>
                  <a:pt x="16575" y="2444"/>
                </a:cubicBezTo>
                <a:cubicBezTo>
                  <a:pt x="17366" y="2444"/>
                  <a:pt x="18262" y="2574"/>
                  <a:pt x="19304" y="2902"/>
                </a:cubicBezTo>
                <a:cubicBezTo>
                  <a:pt x="19731" y="2789"/>
                  <a:pt x="20034" y="2637"/>
                  <a:pt x="20462" y="2472"/>
                </a:cubicBezTo>
                <a:cubicBezTo>
                  <a:pt x="19406" y="1637"/>
                  <a:pt x="18675" y="525"/>
                  <a:pt x="17113" y="57"/>
                </a:cubicBezTo>
                <a:cubicBezTo>
                  <a:pt x="16988" y="18"/>
                  <a:pt x="16834" y="0"/>
                  <a:pt x="16653" y="0"/>
                </a:cubicBezTo>
                <a:close/>
              </a:path>
            </a:pathLst>
          </a:custGeom>
          <a:solidFill>
            <a:srgbClr val="D89030"/>
          </a:solidFill>
          <a:ln w="12700">
            <a:miter lim="400000"/>
          </a:ln>
        </p:spPr>
        <p:txBody>
          <a:bodyPr lIns="45719" rIns="45719" anchor="ctr"/>
          <a:lstStyle/>
          <a:p>
            <a:endParaRPr/>
          </a:p>
        </p:txBody>
      </p:sp>
      <p:sp>
        <p:nvSpPr>
          <p:cNvPr id="3773" name="Google Shape;1937;p20"/>
          <p:cNvSpPr/>
          <p:nvPr/>
        </p:nvSpPr>
        <p:spPr>
          <a:xfrm rot="2912855">
            <a:off x="357261" y="2190129"/>
            <a:ext cx="233923" cy="301285"/>
          </a:xfrm>
          <a:custGeom>
            <a:avLst/>
            <a:gdLst/>
            <a:ahLst/>
            <a:cxnLst>
              <a:cxn ang="0">
                <a:pos x="wd2" y="hd2"/>
              </a:cxn>
              <a:cxn ang="5400000">
                <a:pos x="wd2" y="hd2"/>
              </a:cxn>
              <a:cxn ang="10800000">
                <a:pos x="wd2" y="hd2"/>
              </a:cxn>
              <a:cxn ang="16200000">
                <a:pos x="wd2" y="hd2"/>
              </a:cxn>
            </a:cxnLst>
            <a:rect l="0" t="0" r="r" b="b"/>
            <a:pathLst>
              <a:path w="20494" h="21600" extrusionOk="0">
                <a:moveTo>
                  <a:pt x="4324" y="0"/>
                </a:moveTo>
                <a:cubicBezTo>
                  <a:pt x="3391" y="0"/>
                  <a:pt x="2775" y="456"/>
                  <a:pt x="2775" y="1223"/>
                </a:cubicBezTo>
                <a:cubicBezTo>
                  <a:pt x="2983" y="4198"/>
                  <a:pt x="2476" y="6944"/>
                  <a:pt x="292" y="9446"/>
                </a:cubicBezTo>
                <a:cubicBezTo>
                  <a:pt x="-265" y="10081"/>
                  <a:pt x="-23" y="10823"/>
                  <a:pt x="983" y="10823"/>
                </a:cubicBezTo>
                <a:cubicBezTo>
                  <a:pt x="1020" y="10823"/>
                  <a:pt x="1058" y="10821"/>
                  <a:pt x="1096" y="10820"/>
                </a:cubicBezTo>
                <a:cubicBezTo>
                  <a:pt x="3282" y="10820"/>
                  <a:pt x="4732" y="12064"/>
                  <a:pt x="6479" y="12850"/>
                </a:cubicBezTo>
                <a:cubicBezTo>
                  <a:pt x="6200" y="13436"/>
                  <a:pt x="5833" y="13851"/>
                  <a:pt x="5605" y="14395"/>
                </a:cubicBezTo>
                <a:cubicBezTo>
                  <a:pt x="5098" y="15883"/>
                  <a:pt x="4294" y="17370"/>
                  <a:pt x="4154" y="18929"/>
                </a:cubicBezTo>
                <a:cubicBezTo>
                  <a:pt x="4086" y="19815"/>
                  <a:pt x="4958" y="21131"/>
                  <a:pt x="5833" y="21489"/>
                </a:cubicBezTo>
                <a:cubicBezTo>
                  <a:pt x="6009" y="21565"/>
                  <a:pt x="6180" y="21600"/>
                  <a:pt x="6346" y="21600"/>
                </a:cubicBezTo>
                <a:cubicBezTo>
                  <a:pt x="7192" y="21600"/>
                  <a:pt x="7873" y="20696"/>
                  <a:pt x="8297" y="20002"/>
                </a:cubicBezTo>
                <a:cubicBezTo>
                  <a:pt x="8962" y="18929"/>
                  <a:pt x="9537" y="17856"/>
                  <a:pt x="10202" y="16712"/>
                </a:cubicBezTo>
                <a:cubicBezTo>
                  <a:pt x="10341" y="16483"/>
                  <a:pt x="10412" y="16183"/>
                  <a:pt x="10480" y="15825"/>
                </a:cubicBezTo>
                <a:cubicBezTo>
                  <a:pt x="10919" y="14281"/>
                  <a:pt x="10272" y="12779"/>
                  <a:pt x="9101" y="12250"/>
                </a:cubicBezTo>
                <a:cubicBezTo>
                  <a:pt x="6847" y="11291"/>
                  <a:pt x="4661" y="10347"/>
                  <a:pt x="2337" y="9332"/>
                </a:cubicBezTo>
                <a:cubicBezTo>
                  <a:pt x="4591" y="7058"/>
                  <a:pt x="4364" y="4326"/>
                  <a:pt x="4661" y="1638"/>
                </a:cubicBezTo>
                <a:cubicBezTo>
                  <a:pt x="8226" y="2539"/>
                  <a:pt x="11723" y="3369"/>
                  <a:pt x="15288" y="4269"/>
                </a:cubicBezTo>
                <a:cubicBezTo>
                  <a:pt x="15217" y="4626"/>
                  <a:pt x="15217" y="4798"/>
                  <a:pt x="15148" y="4912"/>
                </a:cubicBezTo>
                <a:cubicBezTo>
                  <a:pt x="13470" y="6415"/>
                  <a:pt x="13399" y="8260"/>
                  <a:pt x="13540" y="10104"/>
                </a:cubicBezTo>
                <a:cubicBezTo>
                  <a:pt x="13623" y="11188"/>
                  <a:pt x="14625" y="11838"/>
                  <a:pt x="15865" y="11838"/>
                </a:cubicBezTo>
                <a:cubicBezTo>
                  <a:pt x="15916" y="11838"/>
                  <a:pt x="15968" y="11838"/>
                  <a:pt x="16021" y="11835"/>
                </a:cubicBezTo>
                <a:cubicBezTo>
                  <a:pt x="18067" y="11779"/>
                  <a:pt x="18939" y="10405"/>
                  <a:pt x="19953" y="9274"/>
                </a:cubicBezTo>
                <a:cubicBezTo>
                  <a:pt x="21335" y="7716"/>
                  <a:pt x="19885" y="4140"/>
                  <a:pt x="17629" y="3554"/>
                </a:cubicBezTo>
                <a:cubicBezTo>
                  <a:pt x="13540" y="2352"/>
                  <a:pt x="9398" y="1223"/>
                  <a:pt x="5326" y="150"/>
                </a:cubicBezTo>
                <a:cubicBezTo>
                  <a:pt x="4964" y="48"/>
                  <a:pt x="4627" y="0"/>
                  <a:pt x="4324" y="0"/>
                </a:cubicBezTo>
                <a:close/>
              </a:path>
            </a:pathLst>
          </a:custGeom>
          <a:solidFill>
            <a:srgbClr val="4780C5"/>
          </a:solidFill>
          <a:ln w="12700">
            <a:miter lim="400000"/>
          </a:ln>
        </p:spPr>
        <p:txBody>
          <a:bodyPr lIns="45719" rIns="45719" anchor="ctr"/>
          <a:lstStyle/>
          <a:p>
            <a:endParaRPr/>
          </a:p>
        </p:txBody>
      </p:sp>
      <p:sp>
        <p:nvSpPr>
          <p:cNvPr id="3774" name="Title Text"/>
          <p:cNvSpPr txBox="1">
            <a:spLocks noGrp="1"/>
          </p:cNvSpPr>
          <p:nvPr>
            <p:ph type="title"/>
          </p:nvPr>
        </p:nvSpPr>
        <p:spPr>
          <a:xfrm>
            <a:off x="1310401" y="445025"/>
            <a:ext cx="6523202" cy="572701"/>
          </a:xfrm>
          <a:prstGeom prst="rect">
            <a:avLst/>
          </a:prstGeom>
        </p:spPr>
        <p:txBody>
          <a:bodyPr lIns="36574" tIns="36574" rIns="36574" bIns="36574"/>
          <a:lstStyle>
            <a:lvl1pPr algn="ctr">
              <a:defRPr sz="3500" b="0">
                <a:solidFill>
                  <a:srgbClr val="07256C"/>
                </a:solidFill>
                <a:latin typeface="Limelight"/>
                <a:ea typeface="Limelight"/>
                <a:cs typeface="Limelight"/>
                <a:sym typeface="Limelight"/>
              </a:defRPr>
            </a:lvl1pPr>
          </a:lstStyle>
          <a:p>
            <a:r>
              <a:t>Title Text</a:t>
            </a:r>
          </a:p>
        </p:txBody>
      </p:sp>
      <p:sp>
        <p:nvSpPr>
          <p:cNvPr id="37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16577934"/>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x">
  <p:cSld name="Title only 8">
    <p:bg>
      <p:bgPr>
        <a:solidFill>
          <a:srgbClr val="EDF0EF"/>
        </a:solidFill>
        <a:effectLst/>
      </p:bgPr>
    </p:bg>
    <p:spTree>
      <p:nvGrpSpPr>
        <p:cNvPr id="1" name=""/>
        <p:cNvGrpSpPr/>
        <p:nvPr/>
      </p:nvGrpSpPr>
      <p:grpSpPr>
        <a:xfrm>
          <a:off x="0" y="0"/>
          <a:ext cx="0" cy="0"/>
          <a:chOff x="0" y="0"/>
          <a:chExt cx="0" cy="0"/>
        </a:xfrm>
      </p:grpSpPr>
      <p:sp>
        <p:nvSpPr>
          <p:cNvPr id="3782" name="Title Text"/>
          <p:cNvSpPr txBox="1">
            <a:spLocks noGrp="1"/>
          </p:cNvSpPr>
          <p:nvPr>
            <p:ph type="title"/>
          </p:nvPr>
        </p:nvSpPr>
        <p:spPr>
          <a:xfrm>
            <a:off x="715100" y="426100"/>
            <a:ext cx="4693500" cy="655200"/>
          </a:xfrm>
          <a:prstGeom prst="rect">
            <a:avLst/>
          </a:prstGeom>
        </p:spPr>
        <p:txBody>
          <a:bodyPr lIns="36574" tIns="36574" rIns="36574" bIns="36574" anchor="t"/>
          <a:lstStyle>
            <a:lvl1pPr>
              <a:defRPr sz="3500" b="0">
                <a:solidFill>
                  <a:srgbClr val="07256C"/>
                </a:solidFill>
                <a:latin typeface="Limelight"/>
                <a:ea typeface="Limelight"/>
                <a:cs typeface="Limelight"/>
                <a:sym typeface="Limelight"/>
              </a:defRPr>
            </a:lvl1pPr>
          </a:lstStyle>
          <a:p>
            <a:r>
              <a:t>Title Text</a:t>
            </a:r>
          </a:p>
        </p:txBody>
      </p:sp>
      <p:grpSp>
        <p:nvGrpSpPr>
          <p:cNvPr id="3806" name="Google Shape;1941;p21"/>
          <p:cNvGrpSpPr/>
          <p:nvPr/>
        </p:nvGrpSpPr>
        <p:grpSpPr>
          <a:xfrm>
            <a:off x="-459237" y="3820467"/>
            <a:ext cx="1937917" cy="1560033"/>
            <a:chOff x="0" y="0"/>
            <a:chExt cx="1937916" cy="1560032"/>
          </a:xfrm>
        </p:grpSpPr>
        <p:sp>
          <p:nvSpPr>
            <p:cNvPr id="3783" name="Google Shape;1942;p21"/>
            <p:cNvSpPr/>
            <p:nvPr/>
          </p:nvSpPr>
          <p:spPr>
            <a:xfrm>
              <a:off x="503588" y="859342"/>
              <a:ext cx="269118" cy="236175"/>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2"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84" name="Google Shape;1943;p21"/>
            <p:cNvSpPr/>
            <p:nvPr/>
          </p:nvSpPr>
          <p:spPr>
            <a:xfrm rot="19714449">
              <a:off x="1054409" y="289262"/>
              <a:ext cx="495149" cy="361047"/>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85" name="Google Shape;1944;p21"/>
            <p:cNvSpPr/>
            <p:nvPr/>
          </p:nvSpPr>
          <p:spPr>
            <a:xfrm>
              <a:off x="284274" y="165597"/>
              <a:ext cx="417461" cy="287055"/>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86" name="Google Shape;1945;p21"/>
            <p:cNvSpPr/>
            <p:nvPr/>
          </p:nvSpPr>
          <p:spPr>
            <a:xfrm>
              <a:off x="781334" y="757476"/>
              <a:ext cx="88850" cy="66665"/>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87" name="Google Shape;1946;p21"/>
            <p:cNvSpPr/>
            <p:nvPr/>
          </p:nvSpPr>
          <p:spPr>
            <a:xfrm>
              <a:off x="1733760" y="999283"/>
              <a:ext cx="79526" cy="66936"/>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88" name="Google Shape;1947;p21"/>
            <p:cNvSpPr/>
            <p:nvPr/>
          </p:nvSpPr>
          <p:spPr>
            <a:xfrm>
              <a:off x="790361" y="65470"/>
              <a:ext cx="70277" cy="72741"/>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89" name="Google Shape;1948;p21"/>
            <p:cNvSpPr/>
            <p:nvPr/>
          </p:nvSpPr>
          <p:spPr>
            <a:xfrm>
              <a:off x="1321279" y="1019027"/>
              <a:ext cx="73768" cy="331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58" y="6788"/>
                    <a:pt x="1652" y="14211"/>
                    <a:pt x="2525" y="21600"/>
                  </a:cubicBezTo>
                  <a:cubicBezTo>
                    <a:pt x="9434" y="17888"/>
                    <a:pt x="15485" y="14777"/>
                    <a:pt x="21600" y="11666"/>
                  </a:cubicBezTo>
                  <a:cubicBezTo>
                    <a:pt x="14421" y="7990"/>
                    <a:pt x="7179" y="367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804" name="Google Shape;1949;p21"/>
            <p:cNvGrpSpPr/>
            <p:nvPr/>
          </p:nvGrpSpPr>
          <p:grpSpPr>
            <a:xfrm>
              <a:off x="0" y="0"/>
              <a:ext cx="1937917" cy="1560033"/>
              <a:chOff x="0" y="0"/>
              <a:chExt cx="1937916" cy="1560032"/>
            </a:xfrm>
          </p:grpSpPr>
          <p:sp>
            <p:nvSpPr>
              <p:cNvPr id="3790" name="Google Shape;1950;p21"/>
              <p:cNvSpPr/>
              <p:nvPr/>
            </p:nvSpPr>
            <p:spPr>
              <a:xfrm>
                <a:off x="187052" y="0"/>
                <a:ext cx="1750865" cy="1560033"/>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1" name="Google Shape;1951;p21"/>
              <p:cNvSpPr/>
              <p:nvPr/>
            </p:nvSpPr>
            <p:spPr>
              <a:xfrm>
                <a:off x="853149" y="789912"/>
                <a:ext cx="823222" cy="630090"/>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2" name="Google Shape;1952;p21"/>
              <p:cNvSpPr/>
              <p:nvPr/>
            </p:nvSpPr>
            <p:spPr>
              <a:xfrm>
                <a:off x="1187415" y="936527"/>
                <a:ext cx="457360" cy="201677"/>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93" name="Google Shape;1953;p21"/>
              <p:cNvSpPr/>
              <p:nvPr/>
            </p:nvSpPr>
            <p:spPr>
              <a:xfrm>
                <a:off x="0" y="441252"/>
                <a:ext cx="530798" cy="285374"/>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4" name="Google Shape;1954;p21"/>
              <p:cNvSpPr/>
              <p:nvPr/>
            </p:nvSpPr>
            <p:spPr>
              <a:xfrm>
                <a:off x="656703" y="243218"/>
                <a:ext cx="159462" cy="534459"/>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5" name="Google Shape;1955;p21"/>
              <p:cNvSpPr/>
              <p:nvPr/>
            </p:nvSpPr>
            <p:spPr>
              <a:xfrm>
                <a:off x="1189806" y="1067139"/>
                <a:ext cx="278263" cy="234766"/>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6" name="Google Shape;1956;p21"/>
              <p:cNvSpPr/>
              <p:nvPr/>
            </p:nvSpPr>
            <p:spPr>
              <a:xfrm>
                <a:off x="922140" y="961369"/>
                <a:ext cx="309224" cy="89665"/>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7" name="Google Shape;1957;p21"/>
              <p:cNvSpPr/>
              <p:nvPr/>
            </p:nvSpPr>
            <p:spPr>
              <a:xfrm>
                <a:off x="145505" y="331306"/>
                <a:ext cx="185503" cy="123784"/>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8" name="Google Shape;1958;p21"/>
              <p:cNvSpPr/>
              <p:nvPr/>
            </p:nvSpPr>
            <p:spPr>
              <a:xfrm>
                <a:off x="397062" y="235733"/>
                <a:ext cx="86026" cy="6427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7" y="4119"/>
                      <a:pt x="7123" y="8549"/>
                      <a:pt x="0" y="12668"/>
                    </a:cubicBezTo>
                    <a:cubicBezTo>
                      <a:pt x="3078" y="15876"/>
                      <a:pt x="6442" y="18775"/>
                      <a:pt x="9520" y="21600"/>
                    </a:cubicBezTo>
                    <a:cubicBezTo>
                      <a:pt x="13796" y="13963"/>
                      <a:pt x="17610" y="694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9" name="Google Shape;1959;p21"/>
              <p:cNvSpPr/>
              <p:nvPr/>
            </p:nvSpPr>
            <p:spPr>
              <a:xfrm>
                <a:off x="581633" y="203785"/>
                <a:ext cx="105769" cy="24248"/>
              </a:xfrm>
              <a:custGeom>
                <a:avLst/>
                <a:gdLst/>
                <a:ahLst/>
                <a:cxnLst>
                  <a:cxn ang="0">
                    <a:pos x="wd2" y="hd2"/>
                  </a:cxn>
                  <a:cxn ang="5400000">
                    <a:pos x="wd2" y="hd2"/>
                  </a:cxn>
                  <a:cxn ang="10800000">
                    <a:pos x="wd2" y="hd2"/>
                  </a:cxn>
                  <a:cxn ang="16200000">
                    <a:pos x="wd2" y="hd2"/>
                  </a:cxn>
                </a:cxnLst>
                <a:rect l="0" t="0" r="r" b="b"/>
                <a:pathLst>
                  <a:path w="21600" h="21600" extrusionOk="0">
                    <a:moveTo>
                      <a:pt x="6702" y="0"/>
                    </a:moveTo>
                    <a:cubicBezTo>
                      <a:pt x="4209" y="0"/>
                      <a:pt x="1861" y="1498"/>
                      <a:pt x="0" y="4832"/>
                    </a:cubicBezTo>
                    <a:cubicBezTo>
                      <a:pt x="1717" y="7442"/>
                      <a:pt x="3290" y="9858"/>
                      <a:pt x="5007" y="11501"/>
                    </a:cubicBezTo>
                    <a:cubicBezTo>
                      <a:pt x="10612" y="14932"/>
                      <a:pt x="16228" y="18362"/>
                      <a:pt x="21600" y="21600"/>
                    </a:cubicBezTo>
                    <a:cubicBezTo>
                      <a:pt x="18919" y="8166"/>
                      <a:pt x="12450" y="0"/>
                      <a:pt x="670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800" name="Google Shape;1960;p21"/>
              <p:cNvSpPr/>
              <p:nvPr/>
            </p:nvSpPr>
            <p:spPr>
              <a:xfrm>
                <a:off x="508739" y="230092"/>
                <a:ext cx="63354" cy="34933"/>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801" name="Google Shape;1961;p21"/>
              <p:cNvSpPr/>
              <p:nvPr/>
            </p:nvSpPr>
            <p:spPr>
              <a:xfrm>
                <a:off x="172949" y="229168"/>
                <a:ext cx="23611" cy="39707"/>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802" name="Google Shape;1962;p21"/>
              <p:cNvSpPr/>
              <p:nvPr/>
            </p:nvSpPr>
            <p:spPr>
              <a:xfrm>
                <a:off x="620111" y="8042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803" name="Google Shape;1963;p21"/>
              <p:cNvSpPr/>
              <p:nvPr/>
            </p:nvSpPr>
            <p:spPr>
              <a:xfrm>
                <a:off x="258371" y="3778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3805" name="Google Shape;1964;p21"/>
            <p:cNvSpPr/>
            <p:nvPr/>
          </p:nvSpPr>
          <p:spPr>
            <a:xfrm>
              <a:off x="1787452" y="10489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800" y="0"/>
                  </a:moveTo>
                  <a:cubicBezTo>
                    <a:pt x="6800" y="7344"/>
                    <a:pt x="0" y="14688"/>
                    <a:pt x="0" y="21600"/>
                  </a:cubicBezTo>
                  <a:lnTo>
                    <a:pt x="13600" y="21600"/>
                  </a:lnTo>
                  <a:cubicBezTo>
                    <a:pt x="13600" y="21600"/>
                    <a:pt x="21600" y="14688"/>
                    <a:pt x="21600" y="7344"/>
                  </a:cubicBezTo>
                  <a:cubicBezTo>
                    <a:pt x="21600" y="7344"/>
                    <a:pt x="13600" y="0"/>
                    <a:pt x="6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3807" name="Google Shape;1965;p21"/>
          <p:cNvSpPr/>
          <p:nvPr/>
        </p:nvSpPr>
        <p:spPr>
          <a:xfrm>
            <a:off x="7058605" y="-2"/>
            <a:ext cx="1940045" cy="830209"/>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4780C5"/>
          </a:solidFill>
          <a:ln w="12700">
            <a:miter lim="400000"/>
          </a:ln>
        </p:spPr>
        <p:txBody>
          <a:bodyPr lIns="45719" rIns="45719" anchor="ctr"/>
          <a:lstStyle/>
          <a:p>
            <a:endParaRPr/>
          </a:p>
        </p:txBody>
      </p:sp>
      <p:grpSp>
        <p:nvGrpSpPr>
          <p:cNvPr id="3818" name="Google Shape;1966;p21"/>
          <p:cNvGrpSpPr/>
          <p:nvPr/>
        </p:nvGrpSpPr>
        <p:grpSpPr>
          <a:xfrm>
            <a:off x="7962842" y="2880051"/>
            <a:ext cx="2180568" cy="2180568"/>
            <a:chOff x="0" y="0"/>
            <a:chExt cx="2180566" cy="2180566"/>
          </a:xfrm>
        </p:grpSpPr>
        <p:sp>
          <p:nvSpPr>
            <p:cNvPr id="3808" name="Google Shape;1967;p21"/>
            <p:cNvSpPr/>
            <p:nvPr/>
          </p:nvSpPr>
          <p:spPr>
            <a:xfrm rot="18900000">
              <a:off x="117044" y="521628"/>
              <a:ext cx="1946479" cy="1137310"/>
            </a:xfrm>
            <a:custGeom>
              <a:avLst/>
              <a:gdLst/>
              <a:ahLst/>
              <a:cxnLst>
                <a:cxn ang="0">
                  <a:pos x="wd2" y="hd2"/>
                </a:cxn>
                <a:cxn ang="5400000">
                  <a:pos x="wd2" y="hd2"/>
                </a:cxn>
                <a:cxn ang="10800000">
                  <a:pos x="wd2" y="hd2"/>
                </a:cxn>
                <a:cxn ang="16200000">
                  <a:pos x="wd2" y="hd2"/>
                </a:cxn>
              </a:cxnLst>
              <a:rect l="0" t="0" r="r" b="b"/>
              <a:pathLst>
                <a:path w="21596" h="21600" extrusionOk="0">
                  <a:moveTo>
                    <a:pt x="4115" y="330"/>
                  </a:moveTo>
                  <a:cubicBezTo>
                    <a:pt x="4147" y="330"/>
                    <a:pt x="4176" y="333"/>
                    <a:pt x="4204" y="341"/>
                  </a:cubicBezTo>
                  <a:cubicBezTo>
                    <a:pt x="4170" y="377"/>
                    <a:pt x="4132" y="406"/>
                    <a:pt x="4115" y="435"/>
                  </a:cubicBezTo>
                  <a:lnTo>
                    <a:pt x="4115" y="406"/>
                  </a:lnTo>
                  <a:lnTo>
                    <a:pt x="3431" y="674"/>
                  </a:lnTo>
                  <a:cubicBezTo>
                    <a:pt x="3596" y="491"/>
                    <a:pt x="3900" y="330"/>
                    <a:pt x="4115" y="330"/>
                  </a:cubicBezTo>
                  <a:close/>
                  <a:moveTo>
                    <a:pt x="3304" y="796"/>
                  </a:moveTo>
                  <a:cubicBezTo>
                    <a:pt x="3287" y="825"/>
                    <a:pt x="3287" y="854"/>
                    <a:pt x="3270" y="854"/>
                  </a:cubicBezTo>
                  <a:cubicBezTo>
                    <a:pt x="3164" y="977"/>
                    <a:pt x="3042" y="1100"/>
                    <a:pt x="2919" y="1216"/>
                  </a:cubicBezTo>
                  <a:cubicBezTo>
                    <a:pt x="2903" y="1216"/>
                    <a:pt x="2881" y="1245"/>
                    <a:pt x="2865" y="1281"/>
                  </a:cubicBezTo>
                  <a:cubicBezTo>
                    <a:pt x="2814" y="1397"/>
                    <a:pt x="2814" y="1397"/>
                    <a:pt x="2725" y="1426"/>
                  </a:cubicBezTo>
                  <a:cubicBezTo>
                    <a:pt x="2776" y="1216"/>
                    <a:pt x="3164" y="796"/>
                    <a:pt x="3304" y="796"/>
                  </a:cubicBezTo>
                  <a:close/>
                  <a:moveTo>
                    <a:pt x="2269" y="2062"/>
                  </a:moveTo>
                  <a:cubicBezTo>
                    <a:pt x="2248" y="2120"/>
                    <a:pt x="2248" y="2185"/>
                    <a:pt x="2231" y="2185"/>
                  </a:cubicBezTo>
                  <a:cubicBezTo>
                    <a:pt x="2142" y="2300"/>
                    <a:pt x="2091" y="2452"/>
                    <a:pt x="2020" y="2575"/>
                  </a:cubicBezTo>
                  <a:cubicBezTo>
                    <a:pt x="2020" y="2604"/>
                    <a:pt x="1986" y="2633"/>
                    <a:pt x="1986" y="2633"/>
                  </a:cubicBezTo>
                  <a:cubicBezTo>
                    <a:pt x="2003" y="2481"/>
                    <a:pt x="2163" y="2185"/>
                    <a:pt x="2269" y="2062"/>
                  </a:cubicBezTo>
                  <a:close/>
                  <a:moveTo>
                    <a:pt x="1775" y="2966"/>
                  </a:moveTo>
                  <a:lnTo>
                    <a:pt x="1792" y="2995"/>
                  </a:lnTo>
                  <a:cubicBezTo>
                    <a:pt x="1758" y="3053"/>
                    <a:pt x="1741" y="3147"/>
                    <a:pt x="1703" y="3204"/>
                  </a:cubicBezTo>
                  <a:cubicBezTo>
                    <a:pt x="1688" y="3262"/>
                    <a:pt x="1673" y="3361"/>
                    <a:pt x="1607" y="3361"/>
                  </a:cubicBezTo>
                  <a:cubicBezTo>
                    <a:pt x="1598" y="3361"/>
                    <a:pt x="1590" y="3359"/>
                    <a:pt x="1580" y="3356"/>
                  </a:cubicBezTo>
                  <a:cubicBezTo>
                    <a:pt x="1652" y="3204"/>
                    <a:pt x="1703" y="3089"/>
                    <a:pt x="1775" y="2966"/>
                  </a:cubicBezTo>
                  <a:close/>
                  <a:moveTo>
                    <a:pt x="1547" y="3414"/>
                  </a:moveTo>
                  <a:cubicBezTo>
                    <a:pt x="1547" y="3450"/>
                    <a:pt x="1563" y="3450"/>
                    <a:pt x="1547" y="3479"/>
                  </a:cubicBezTo>
                  <a:cubicBezTo>
                    <a:pt x="1509" y="3566"/>
                    <a:pt x="1475" y="3689"/>
                    <a:pt x="1424" y="3812"/>
                  </a:cubicBezTo>
                  <a:cubicBezTo>
                    <a:pt x="1424" y="3841"/>
                    <a:pt x="1403" y="3841"/>
                    <a:pt x="1386" y="3870"/>
                  </a:cubicBezTo>
                  <a:cubicBezTo>
                    <a:pt x="1335" y="4079"/>
                    <a:pt x="1297" y="4202"/>
                    <a:pt x="1229" y="4231"/>
                  </a:cubicBezTo>
                  <a:cubicBezTo>
                    <a:pt x="1280" y="4079"/>
                    <a:pt x="1297" y="3927"/>
                    <a:pt x="1369" y="3841"/>
                  </a:cubicBezTo>
                  <a:cubicBezTo>
                    <a:pt x="1403" y="3689"/>
                    <a:pt x="1458" y="3537"/>
                    <a:pt x="1547" y="3414"/>
                  </a:cubicBezTo>
                  <a:close/>
                  <a:moveTo>
                    <a:pt x="790" y="5648"/>
                  </a:moveTo>
                  <a:cubicBezTo>
                    <a:pt x="807" y="5858"/>
                    <a:pt x="718" y="6039"/>
                    <a:pt x="663" y="6220"/>
                  </a:cubicBezTo>
                  <a:cubicBezTo>
                    <a:pt x="647" y="6126"/>
                    <a:pt x="685" y="6097"/>
                    <a:pt x="701" y="6039"/>
                  </a:cubicBezTo>
                  <a:cubicBezTo>
                    <a:pt x="701" y="5945"/>
                    <a:pt x="718" y="5887"/>
                    <a:pt x="718" y="5829"/>
                  </a:cubicBezTo>
                  <a:cubicBezTo>
                    <a:pt x="735" y="5764"/>
                    <a:pt x="752" y="5706"/>
                    <a:pt x="769" y="5648"/>
                  </a:cubicBezTo>
                  <a:close/>
                  <a:moveTo>
                    <a:pt x="17300" y="6849"/>
                  </a:moveTo>
                  <a:cubicBezTo>
                    <a:pt x="17266" y="6943"/>
                    <a:pt x="17245" y="7001"/>
                    <a:pt x="17228" y="7066"/>
                  </a:cubicBezTo>
                  <a:cubicBezTo>
                    <a:pt x="17177" y="7182"/>
                    <a:pt x="17139" y="7305"/>
                    <a:pt x="17089" y="7457"/>
                  </a:cubicBezTo>
                  <a:cubicBezTo>
                    <a:pt x="17072" y="7486"/>
                    <a:pt x="17055" y="7486"/>
                    <a:pt x="17034" y="7515"/>
                  </a:cubicBezTo>
                  <a:cubicBezTo>
                    <a:pt x="17017" y="7515"/>
                    <a:pt x="17017" y="7486"/>
                    <a:pt x="17017" y="7486"/>
                  </a:cubicBezTo>
                  <a:cubicBezTo>
                    <a:pt x="17055" y="7247"/>
                    <a:pt x="17139" y="7066"/>
                    <a:pt x="17228" y="6885"/>
                  </a:cubicBezTo>
                  <a:cubicBezTo>
                    <a:pt x="17228" y="6849"/>
                    <a:pt x="17245" y="6849"/>
                    <a:pt x="17300" y="6849"/>
                  </a:cubicBezTo>
                  <a:close/>
                  <a:moveTo>
                    <a:pt x="11841" y="11130"/>
                  </a:moveTo>
                  <a:cubicBezTo>
                    <a:pt x="11930" y="11188"/>
                    <a:pt x="11985" y="11340"/>
                    <a:pt x="12053" y="11434"/>
                  </a:cubicBezTo>
                  <a:cubicBezTo>
                    <a:pt x="11964" y="11369"/>
                    <a:pt x="11896" y="11253"/>
                    <a:pt x="11841" y="11130"/>
                  </a:cubicBezTo>
                  <a:close/>
                  <a:moveTo>
                    <a:pt x="12704" y="12273"/>
                  </a:moveTo>
                  <a:cubicBezTo>
                    <a:pt x="13058" y="12548"/>
                    <a:pt x="13409" y="12786"/>
                    <a:pt x="13760" y="12967"/>
                  </a:cubicBezTo>
                  <a:cubicBezTo>
                    <a:pt x="13586" y="12967"/>
                    <a:pt x="13426" y="12909"/>
                    <a:pt x="13270" y="12786"/>
                  </a:cubicBezTo>
                  <a:cubicBezTo>
                    <a:pt x="13075" y="12635"/>
                    <a:pt x="12864" y="12519"/>
                    <a:pt x="12670" y="12309"/>
                  </a:cubicBezTo>
                  <a:cubicBezTo>
                    <a:pt x="12687" y="12273"/>
                    <a:pt x="12704" y="12273"/>
                    <a:pt x="12704" y="12273"/>
                  </a:cubicBezTo>
                  <a:close/>
                  <a:moveTo>
                    <a:pt x="17034" y="7515"/>
                  </a:moveTo>
                  <a:cubicBezTo>
                    <a:pt x="17000" y="7666"/>
                    <a:pt x="16966" y="7789"/>
                    <a:pt x="16928" y="7905"/>
                  </a:cubicBezTo>
                  <a:cubicBezTo>
                    <a:pt x="16860" y="8115"/>
                    <a:pt x="16844" y="8361"/>
                    <a:pt x="16789" y="8570"/>
                  </a:cubicBezTo>
                  <a:cubicBezTo>
                    <a:pt x="16772" y="8693"/>
                    <a:pt x="16755" y="8780"/>
                    <a:pt x="16738" y="8874"/>
                  </a:cubicBezTo>
                  <a:cubicBezTo>
                    <a:pt x="16717" y="9019"/>
                    <a:pt x="16700" y="9170"/>
                    <a:pt x="16683" y="9322"/>
                  </a:cubicBezTo>
                  <a:cubicBezTo>
                    <a:pt x="16683" y="9380"/>
                    <a:pt x="16666" y="9445"/>
                    <a:pt x="16649" y="9503"/>
                  </a:cubicBezTo>
                  <a:cubicBezTo>
                    <a:pt x="16611" y="9742"/>
                    <a:pt x="16577" y="9988"/>
                    <a:pt x="16527" y="10197"/>
                  </a:cubicBezTo>
                  <a:cubicBezTo>
                    <a:pt x="16472" y="10436"/>
                    <a:pt x="16400" y="10682"/>
                    <a:pt x="16332" y="10920"/>
                  </a:cubicBezTo>
                  <a:cubicBezTo>
                    <a:pt x="16315" y="11007"/>
                    <a:pt x="16277" y="11130"/>
                    <a:pt x="16261" y="11224"/>
                  </a:cubicBezTo>
                  <a:cubicBezTo>
                    <a:pt x="16227" y="11405"/>
                    <a:pt x="16155" y="11521"/>
                    <a:pt x="16083" y="11643"/>
                  </a:cubicBezTo>
                  <a:cubicBezTo>
                    <a:pt x="15961" y="11911"/>
                    <a:pt x="15821" y="12157"/>
                    <a:pt x="15660" y="12367"/>
                  </a:cubicBezTo>
                  <a:cubicBezTo>
                    <a:pt x="15521" y="12577"/>
                    <a:pt x="15344" y="12700"/>
                    <a:pt x="15187" y="12880"/>
                  </a:cubicBezTo>
                  <a:cubicBezTo>
                    <a:pt x="15170" y="12880"/>
                    <a:pt x="15154" y="12880"/>
                    <a:pt x="15132" y="12909"/>
                  </a:cubicBezTo>
                  <a:lnTo>
                    <a:pt x="15082" y="12909"/>
                  </a:lnTo>
                  <a:cubicBezTo>
                    <a:pt x="14959" y="13061"/>
                    <a:pt x="14816" y="13061"/>
                    <a:pt x="14676" y="13090"/>
                  </a:cubicBezTo>
                  <a:cubicBezTo>
                    <a:pt x="14652" y="13099"/>
                    <a:pt x="14627" y="13103"/>
                    <a:pt x="14601" y="13103"/>
                  </a:cubicBezTo>
                  <a:cubicBezTo>
                    <a:pt x="14549" y="13103"/>
                    <a:pt x="14496" y="13090"/>
                    <a:pt x="14448" y="13090"/>
                  </a:cubicBezTo>
                  <a:lnTo>
                    <a:pt x="14448" y="13032"/>
                  </a:lnTo>
                  <a:cubicBezTo>
                    <a:pt x="14492" y="13014"/>
                    <a:pt x="14541" y="13014"/>
                    <a:pt x="14590" y="13014"/>
                  </a:cubicBezTo>
                  <a:cubicBezTo>
                    <a:pt x="14638" y="13014"/>
                    <a:pt x="14687" y="13014"/>
                    <a:pt x="14731" y="12996"/>
                  </a:cubicBezTo>
                  <a:cubicBezTo>
                    <a:pt x="14816" y="12967"/>
                    <a:pt x="14904" y="12909"/>
                    <a:pt x="15010" y="12815"/>
                  </a:cubicBezTo>
                  <a:cubicBezTo>
                    <a:pt x="15082" y="12815"/>
                    <a:pt x="15170" y="12758"/>
                    <a:pt x="15259" y="12671"/>
                  </a:cubicBezTo>
                  <a:cubicBezTo>
                    <a:pt x="15310" y="12606"/>
                    <a:pt x="15382" y="12548"/>
                    <a:pt x="15449" y="12490"/>
                  </a:cubicBezTo>
                  <a:cubicBezTo>
                    <a:pt x="15593" y="12367"/>
                    <a:pt x="15715" y="12215"/>
                    <a:pt x="15804" y="12034"/>
                  </a:cubicBezTo>
                  <a:cubicBezTo>
                    <a:pt x="15855" y="11911"/>
                    <a:pt x="15927" y="11824"/>
                    <a:pt x="15999" y="11701"/>
                  </a:cubicBezTo>
                  <a:cubicBezTo>
                    <a:pt x="16016" y="11643"/>
                    <a:pt x="16032" y="11586"/>
                    <a:pt x="16049" y="11549"/>
                  </a:cubicBezTo>
                  <a:cubicBezTo>
                    <a:pt x="16083" y="11463"/>
                    <a:pt x="16121" y="11405"/>
                    <a:pt x="16155" y="11311"/>
                  </a:cubicBezTo>
                  <a:cubicBezTo>
                    <a:pt x="16172" y="11224"/>
                    <a:pt x="16210" y="11159"/>
                    <a:pt x="16244" y="11072"/>
                  </a:cubicBezTo>
                  <a:cubicBezTo>
                    <a:pt x="16294" y="10862"/>
                    <a:pt x="16349" y="10682"/>
                    <a:pt x="16400" y="10465"/>
                  </a:cubicBezTo>
                  <a:cubicBezTo>
                    <a:pt x="16455" y="10226"/>
                    <a:pt x="16489" y="10016"/>
                    <a:pt x="16544" y="9778"/>
                  </a:cubicBezTo>
                  <a:cubicBezTo>
                    <a:pt x="16560" y="9684"/>
                    <a:pt x="16577" y="9597"/>
                    <a:pt x="16594" y="9474"/>
                  </a:cubicBezTo>
                  <a:cubicBezTo>
                    <a:pt x="16611" y="9322"/>
                    <a:pt x="16632" y="9199"/>
                    <a:pt x="16683" y="9055"/>
                  </a:cubicBezTo>
                  <a:lnTo>
                    <a:pt x="16683" y="9019"/>
                  </a:lnTo>
                  <a:cubicBezTo>
                    <a:pt x="16666" y="8751"/>
                    <a:pt x="16738" y="8512"/>
                    <a:pt x="16789" y="8267"/>
                  </a:cubicBezTo>
                  <a:cubicBezTo>
                    <a:pt x="16805" y="8238"/>
                    <a:pt x="16789" y="8180"/>
                    <a:pt x="16805" y="8115"/>
                  </a:cubicBezTo>
                  <a:cubicBezTo>
                    <a:pt x="16877" y="7934"/>
                    <a:pt x="16894" y="7724"/>
                    <a:pt x="16983" y="7543"/>
                  </a:cubicBezTo>
                  <a:cubicBezTo>
                    <a:pt x="17000" y="7543"/>
                    <a:pt x="17000" y="7543"/>
                    <a:pt x="17034" y="7515"/>
                  </a:cubicBezTo>
                  <a:close/>
                  <a:moveTo>
                    <a:pt x="13905" y="12979"/>
                  </a:moveTo>
                  <a:cubicBezTo>
                    <a:pt x="13990" y="12979"/>
                    <a:pt x="14113" y="13001"/>
                    <a:pt x="14271" y="13061"/>
                  </a:cubicBezTo>
                  <a:cubicBezTo>
                    <a:pt x="14244" y="13095"/>
                    <a:pt x="14218" y="13111"/>
                    <a:pt x="14175" y="13111"/>
                  </a:cubicBezTo>
                  <a:cubicBezTo>
                    <a:pt x="14107" y="13111"/>
                    <a:pt x="14002" y="13071"/>
                    <a:pt x="13798" y="12996"/>
                  </a:cubicBezTo>
                  <a:cubicBezTo>
                    <a:pt x="13822" y="12986"/>
                    <a:pt x="13858" y="12979"/>
                    <a:pt x="13905" y="12979"/>
                  </a:cubicBezTo>
                  <a:close/>
                  <a:moveTo>
                    <a:pt x="330" y="12548"/>
                  </a:moveTo>
                  <a:cubicBezTo>
                    <a:pt x="402" y="12852"/>
                    <a:pt x="418" y="13177"/>
                    <a:pt x="473" y="13510"/>
                  </a:cubicBezTo>
                  <a:lnTo>
                    <a:pt x="452" y="13510"/>
                  </a:lnTo>
                  <a:cubicBezTo>
                    <a:pt x="435" y="13452"/>
                    <a:pt x="418" y="13394"/>
                    <a:pt x="402" y="13329"/>
                  </a:cubicBezTo>
                  <a:cubicBezTo>
                    <a:pt x="385" y="13090"/>
                    <a:pt x="347" y="12815"/>
                    <a:pt x="330" y="12548"/>
                  </a:cubicBezTo>
                  <a:close/>
                  <a:moveTo>
                    <a:pt x="685" y="14717"/>
                  </a:moveTo>
                  <a:cubicBezTo>
                    <a:pt x="735" y="14956"/>
                    <a:pt x="790" y="15165"/>
                    <a:pt x="841" y="15411"/>
                  </a:cubicBezTo>
                  <a:cubicBezTo>
                    <a:pt x="752" y="15259"/>
                    <a:pt x="663" y="14898"/>
                    <a:pt x="685" y="14717"/>
                  </a:cubicBezTo>
                  <a:close/>
                  <a:moveTo>
                    <a:pt x="5894" y="20922"/>
                  </a:moveTo>
                  <a:lnTo>
                    <a:pt x="5894" y="20987"/>
                  </a:lnTo>
                  <a:cubicBezTo>
                    <a:pt x="5836" y="21010"/>
                    <a:pt x="5792" y="21090"/>
                    <a:pt x="5730" y="21090"/>
                  </a:cubicBezTo>
                  <a:cubicBezTo>
                    <a:pt x="5716" y="21090"/>
                    <a:pt x="5700" y="21085"/>
                    <a:pt x="5682" y="21074"/>
                  </a:cubicBezTo>
                  <a:lnTo>
                    <a:pt x="5682" y="21045"/>
                  </a:lnTo>
                  <a:cubicBezTo>
                    <a:pt x="5754" y="21016"/>
                    <a:pt x="5822" y="20951"/>
                    <a:pt x="5894" y="20922"/>
                  </a:cubicBezTo>
                  <a:close/>
                  <a:moveTo>
                    <a:pt x="4233" y="0"/>
                  </a:moveTo>
                  <a:cubicBezTo>
                    <a:pt x="4176" y="0"/>
                    <a:pt x="4123" y="24"/>
                    <a:pt x="4064" y="44"/>
                  </a:cubicBezTo>
                  <a:cubicBezTo>
                    <a:pt x="3904" y="73"/>
                    <a:pt x="3747" y="131"/>
                    <a:pt x="3604" y="196"/>
                  </a:cubicBezTo>
                  <a:cubicBezTo>
                    <a:pt x="3536" y="225"/>
                    <a:pt x="3464" y="254"/>
                    <a:pt x="3409" y="341"/>
                  </a:cubicBezTo>
                  <a:cubicBezTo>
                    <a:pt x="3359" y="377"/>
                    <a:pt x="3304" y="406"/>
                    <a:pt x="3253" y="435"/>
                  </a:cubicBezTo>
                  <a:cubicBezTo>
                    <a:pt x="3181" y="493"/>
                    <a:pt x="3093" y="558"/>
                    <a:pt x="3042" y="616"/>
                  </a:cubicBezTo>
                  <a:cubicBezTo>
                    <a:pt x="2903" y="796"/>
                    <a:pt x="2759" y="948"/>
                    <a:pt x="2620" y="1100"/>
                  </a:cubicBezTo>
                  <a:cubicBezTo>
                    <a:pt x="2497" y="1216"/>
                    <a:pt x="2375" y="1368"/>
                    <a:pt x="2286" y="1577"/>
                  </a:cubicBezTo>
                  <a:cubicBezTo>
                    <a:pt x="2286" y="1606"/>
                    <a:pt x="2269" y="1642"/>
                    <a:pt x="2231" y="1671"/>
                  </a:cubicBezTo>
                  <a:cubicBezTo>
                    <a:pt x="2125" y="1729"/>
                    <a:pt x="2058" y="1881"/>
                    <a:pt x="2003" y="2033"/>
                  </a:cubicBezTo>
                  <a:cubicBezTo>
                    <a:pt x="1952" y="2149"/>
                    <a:pt x="1914" y="2272"/>
                    <a:pt x="1846" y="2329"/>
                  </a:cubicBezTo>
                  <a:cubicBezTo>
                    <a:pt x="1758" y="2423"/>
                    <a:pt x="1720" y="2546"/>
                    <a:pt x="1652" y="2662"/>
                  </a:cubicBezTo>
                  <a:cubicBezTo>
                    <a:pt x="1580" y="2756"/>
                    <a:pt x="1547" y="2872"/>
                    <a:pt x="1492" y="2995"/>
                  </a:cubicBezTo>
                  <a:cubicBezTo>
                    <a:pt x="1458" y="3053"/>
                    <a:pt x="1424" y="3118"/>
                    <a:pt x="1403" y="3175"/>
                  </a:cubicBezTo>
                  <a:cubicBezTo>
                    <a:pt x="1318" y="3356"/>
                    <a:pt x="1263" y="3566"/>
                    <a:pt x="1175" y="3718"/>
                  </a:cubicBezTo>
                  <a:cubicBezTo>
                    <a:pt x="1052" y="3956"/>
                    <a:pt x="963" y="4231"/>
                    <a:pt x="858" y="4470"/>
                  </a:cubicBezTo>
                  <a:cubicBezTo>
                    <a:pt x="824" y="4564"/>
                    <a:pt x="790" y="4651"/>
                    <a:pt x="790" y="4773"/>
                  </a:cubicBezTo>
                  <a:cubicBezTo>
                    <a:pt x="790" y="4831"/>
                    <a:pt x="769" y="4860"/>
                    <a:pt x="752" y="4925"/>
                  </a:cubicBezTo>
                  <a:cubicBezTo>
                    <a:pt x="701" y="5077"/>
                    <a:pt x="647" y="5222"/>
                    <a:pt x="630" y="5403"/>
                  </a:cubicBezTo>
                  <a:cubicBezTo>
                    <a:pt x="613" y="5439"/>
                    <a:pt x="596" y="5497"/>
                    <a:pt x="579" y="5554"/>
                  </a:cubicBezTo>
                  <a:cubicBezTo>
                    <a:pt x="524" y="5764"/>
                    <a:pt x="473" y="6010"/>
                    <a:pt x="418" y="6220"/>
                  </a:cubicBezTo>
                  <a:cubicBezTo>
                    <a:pt x="402" y="6249"/>
                    <a:pt x="402" y="6307"/>
                    <a:pt x="385" y="6343"/>
                  </a:cubicBezTo>
                  <a:cubicBezTo>
                    <a:pt x="368" y="6488"/>
                    <a:pt x="330" y="6669"/>
                    <a:pt x="313" y="6820"/>
                  </a:cubicBezTo>
                  <a:cubicBezTo>
                    <a:pt x="279" y="6943"/>
                    <a:pt x="262" y="7066"/>
                    <a:pt x="241" y="7211"/>
                  </a:cubicBezTo>
                  <a:cubicBezTo>
                    <a:pt x="224" y="7305"/>
                    <a:pt x="224" y="7428"/>
                    <a:pt x="207" y="7543"/>
                  </a:cubicBezTo>
                  <a:cubicBezTo>
                    <a:pt x="207" y="7637"/>
                    <a:pt x="207" y="7724"/>
                    <a:pt x="173" y="7789"/>
                  </a:cubicBezTo>
                  <a:cubicBezTo>
                    <a:pt x="119" y="7934"/>
                    <a:pt x="102" y="8086"/>
                    <a:pt x="102" y="8238"/>
                  </a:cubicBezTo>
                  <a:lnTo>
                    <a:pt x="102" y="8418"/>
                  </a:lnTo>
                  <a:cubicBezTo>
                    <a:pt x="102" y="8657"/>
                    <a:pt x="85" y="8903"/>
                    <a:pt x="68" y="9142"/>
                  </a:cubicBezTo>
                  <a:cubicBezTo>
                    <a:pt x="51" y="9351"/>
                    <a:pt x="30" y="9561"/>
                    <a:pt x="13" y="9778"/>
                  </a:cubicBezTo>
                  <a:cubicBezTo>
                    <a:pt x="-4" y="9959"/>
                    <a:pt x="-4" y="10139"/>
                    <a:pt x="13" y="10349"/>
                  </a:cubicBezTo>
                  <a:cubicBezTo>
                    <a:pt x="30" y="10407"/>
                    <a:pt x="13" y="10465"/>
                    <a:pt x="13" y="10530"/>
                  </a:cubicBezTo>
                  <a:cubicBezTo>
                    <a:pt x="13" y="10646"/>
                    <a:pt x="13" y="10740"/>
                    <a:pt x="30" y="10862"/>
                  </a:cubicBezTo>
                  <a:cubicBezTo>
                    <a:pt x="51" y="10920"/>
                    <a:pt x="30" y="11007"/>
                    <a:pt x="30" y="11072"/>
                  </a:cubicBezTo>
                  <a:cubicBezTo>
                    <a:pt x="30" y="11188"/>
                    <a:pt x="13" y="11282"/>
                    <a:pt x="13" y="11369"/>
                  </a:cubicBezTo>
                  <a:cubicBezTo>
                    <a:pt x="13" y="11586"/>
                    <a:pt x="30" y="11766"/>
                    <a:pt x="30" y="11947"/>
                  </a:cubicBezTo>
                  <a:cubicBezTo>
                    <a:pt x="51" y="12063"/>
                    <a:pt x="30" y="12186"/>
                    <a:pt x="68" y="12273"/>
                  </a:cubicBezTo>
                  <a:cubicBezTo>
                    <a:pt x="102" y="12425"/>
                    <a:pt x="102" y="12577"/>
                    <a:pt x="119" y="12700"/>
                  </a:cubicBezTo>
                  <a:cubicBezTo>
                    <a:pt x="157" y="12938"/>
                    <a:pt x="173" y="13148"/>
                    <a:pt x="190" y="13358"/>
                  </a:cubicBezTo>
                  <a:cubicBezTo>
                    <a:pt x="207" y="13423"/>
                    <a:pt x="207" y="13481"/>
                    <a:pt x="207" y="13510"/>
                  </a:cubicBezTo>
                  <a:cubicBezTo>
                    <a:pt x="241" y="13690"/>
                    <a:pt x="224" y="13871"/>
                    <a:pt x="279" y="14023"/>
                  </a:cubicBezTo>
                  <a:cubicBezTo>
                    <a:pt x="313" y="14175"/>
                    <a:pt x="330" y="14298"/>
                    <a:pt x="347" y="14442"/>
                  </a:cubicBezTo>
                  <a:cubicBezTo>
                    <a:pt x="347" y="14507"/>
                    <a:pt x="368" y="14565"/>
                    <a:pt x="385" y="14659"/>
                  </a:cubicBezTo>
                  <a:cubicBezTo>
                    <a:pt x="402" y="14717"/>
                    <a:pt x="435" y="14746"/>
                    <a:pt x="435" y="14804"/>
                  </a:cubicBezTo>
                  <a:cubicBezTo>
                    <a:pt x="473" y="14956"/>
                    <a:pt x="490" y="15079"/>
                    <a:pt x="524" y="15202"/>
                  </a:cubicBezTo>
                  <a:cubicBezTo>
                    <a:pt x="541" y="15231"/>
                    <a:pt x="541" y="15317"/>
                    <a:pt x="558" y="15382"/>
                  </a:cubicBezTo>
                  <a:cubicBezTo>
                    <a:pt x="579" y="15498"/>
                    <a:pt x="579" y="15621"/>
                    <a:pt x="647" y="15708"/>
                  </a:cubicBezTo>
                  <a:cubicBezTo>
                    <a:pt x="685" y="15831"/>
                    <a:pt x="735" y="15925"/>
                    <a:pt x="735" y="16069"/>
                  </a:cubicBezTo>
                  <a:cubicBezTo>
                    <a:pt x="752" y="16192"/>
                    <a:pt x="769" y="16315"/>
                    <a:pt x="807" y="16373"/>
                  </a:cubicBezTo>
                  <a:cubicBezTo>
                    <a:pt x="875" y="16525"/>
                    <a:pt x="930" y="16677"/>
                    <a:pt x="963" y="16829"/>
                  </a:cubicBezTo>
                  <a:cubicBezTo>
                    <a:pt x="1018" y="16973"/>
                    <a:pt x="1052" y="17125"/>
                    <a:pt x="1107" y="17248"/>
                  </a:cubicBezTo>
                  <a:cubicBezTo>
                    <a:pt x="1158" y="17458"/>
                    <a:pt x="1229" y="17638"/>
                    <a:pt x="1318" y="17819"/>
                  </a:cubicBezTo>
                  <a:cubicBezTo>
                    <a:pt x="1386" y="17971"/>
                    <a:pt x="1458" y="18181"/>
                    <a:pt x="1530" y="18333"/>
                  </a:cubicBezTo>
                  <a:cubicBezTo>
                    <a:pt x="1635" y="18543"/>
                    <a:pt x="1720" y="18724"/>
                    <a:pt x="1846" y="18904"/>
                  </a:cubicBezTo>
                  <a:cubicBezTo>
                    <a:pt x="1986" y="19143"/>
                    <a:pt x="2108" y="19418"/>
                    <a:pt x="2231" y="19656"/>
                  </a:cubicBezTo>
                  <a:cubicBezTo>
                    <a:pt x="2286" y="19750"/>
                    <a:pt x="2336" y="19837"/>
                    <a:pt x="2408" y="19902"/>
                  </a:cubicBezTo>
                  <a:cubicBezTo>
                    <a:pt x="2459" y="19960"/>
                    <a:pt x="2497" y="20047"/>
                    <a:pt x="2531" y="20112"/>
                  </a:cubicBezTo>
                  <a:cubicBezTo>
                    <a:pt x="2603" y="20170"/>
                    <a:pt x="2653" y="20264"/>
                    <a:pt x="2708" y="20322"/>
                  </a:cubicBezTo>
                  <a:cubicBezTo>
                    <a:pt x="2797" y="20380"/>
                    <a:pt x="2865" y="20474"/>
                    <a:pt x="2936" y="20589"/>
                  </a:cubicBezTo>
                  <a:cubicBezTo>
                    <a:pt x="3008" y="20741"/>
                    <a:pt x="3114" y="20806"/>
                    <a:pt x="3219" y="20864"/>
                  </a:cubicBezTo>
                  <a:cubicBezTo>
                    <a:pt x="3304" y="20951"/>
                    <a:pt x="3409" y="20987"/>
                    <a:pt x="3498" y="21103"/>
                  </a:cubicBezTo>
                  <a:cubicBezTo>
                    <a:pt x="3536" y="21168"/>
                    <a:pt x="3587" y="21197"/>
                    <a:pt x="3621" y="21226"/>
                  </a:cubicBezTo>
                  <a:cubicBezTo>
                    <a:pt x="3692" y="21254"/>
                    <a:pt x="3764" y="21254"/>
                    <a:pt x="3832" y="21283"/>
                  </a:cubicBezTo>
                  <a:cubicBezTo>
                    <a:pt x="3904" y="21348"/>
                    <a:pt x="3975" y="21406"/>
                    <a:pt x="4064" y="21435"/>
                  </a:cubicBezTo>
                  <a:cubicBezTo>
                    <a:pt x="4076" y="21445"/>
                    <a:pt x="4087" y="21448"/>
                    <a:pt x="4098" y="21448"/>
                  </a:cubicBezTo>
                  <a:cubicBezTo>
                    <a:pt x="4121" y="21448"/>
                    <a:pt x="4144" y="21435"/>
                    <a:pt x="4170" y="21435"/>
                  </a:cubicBezTo>
                  <a:cubicBezTo>
                    <a:pt x="4343" y="21493"/>
                    <a:pt x="4503" y="21587"/>
                    <a:pt x="4660" y="21587"/>
                  </a:cubicBezTo>
                  <a:lnTo>
                    <a:pt x="4782" y="21587"/>
                  </a:lnTo>
                  <a:cubicBezTo>
                    <a:pt x="4819" y="21587"/>
                    <a:pt x="4854" y="21574"/>
                    <a:pt x="4889" y="21574"/>
                  </a:cubicBezTo>
                  <a:cubicBezTo>
                    <a:pt x="4907" y="21574"/>
                    <a:pt x="4925" y="21577"/>
                    <a:pt x="4943" y="21587"/>
                  </a:cubicBezTo>
                  <a:cubicBezTo>
                    <a:pt x="4991" y="21587"/>
                    <a:pt x="5037" y="21600"/>
                    <a:pt x="5089" y="21600"/>
                  </a:cubicBezTo>
                  <a:cubicBezTo>
                    <a:pt x="5114" y="21600"/>
                    <a:pt x="5142" y="21597"/>
                    <a:pt x="5171" y="21587"/>
                  </a:cubicBezTo>
                  <a:cubicBezTo>
                    <a:pt x="5223" y="21545"/>
                    <a:pt x="5284" y="21515"/>
                    <a:pt x="5339" y="21515"/>
                  </a:cubicBezTo>
                  <a:cubicBezTo>
                    <a:pt x="5360" y="21515"/>
                    <a:pt x="5381" y="21519"/>
                    <a:pt x="5399" y="21529"/>
                  </a:cubicBezTo>
                  <a:cubicBezTo>
                    <a:pt x="5427" y="21537"/>
                    <a:pt x="5454" y="21541"/>
                    <a:pt x="5480" y="21541"/>
                  </a:cubicBezTo>
                  <a:cubicBezTo>
                    <a:pt x="5553" y="21541"/>
                    <a:pt x="5621" y="21512"/>
                    <a:pt x="5699" y="21464"/>
                  </a:cubicBezTo>
                  <a:cubicBezTo>
                    <a:pt x="5716" y="21435"/>
                    <a:pt x="5754" y="21435"/>
                    <a:pt x="5771" y="21435"/>
                  </a:cubicBezTo>
                  <a:cubicBezTo>
                    <a:pt x="5784" y="21441"/>
                    <a:pt x="5797" y="21443"/>
                    <a:pt x="5810" y="21443"/>
                  </a:cubicBezTo>
                  <a:cubicBezTo>
                    <a:pt x="5865" y="21443"/>
                    <a:pt x="5921" y="21401"/>
                    <a:pt x="5965" y="21377"/>
                  </a:cubicBezTo>
                  <a:cubicBezTo>
                    <a:pt x="6088" y="21312"/>
                    <a:pt x="6210" y="21226"/>
                    <a:pt x="6333" y="21197"/>
                  </a:cubicBezTo>
                  <a:cubicBezTo>
                    <a:pt x="6472" y="21132"/>
                    <a:pt x="6599" y="21045"/>
                    <a:pt x="6705" y="20922"/>
                  </a:cubicBezTo>
                  <a:cubicBezTo>
                    <a:pt x="6827" y="20806"/>
                    <a:pt x="6950" y="20683"/>
                    <a:pt x="7072" y="20560"/>
                  </a:cubicBezTo>
                  <a:cubicBezTo>
                    <a:pt x="7178" y="20474"/>
                    <a:pt x="7266" y="20380"/>
                    <a:pt x="7338" y="20228"/>
                  </a:cubicBezTo>
                  <a:cubicBezTo>
                    <a:pt x="7389" y="20170"/>
                    <a:pt x="7423" y="20112"/>
                    <a:pt x="7478" y="20047"/>
                  </a:cubicBezTo>
                  <a:cubicBezTo>
                    <a:pt x="7528" y="19989"/>
                    <a:pt x="7600" y="19931"/>
                    <a:pt x="7634" y="19866"/>
                  </a:cubicBezTo>
                  <a:cubicBezTo>
                    <a:pt x="7740" y="19685"/>
                    <a:pt x="7845" y="19541"/>
                    <a:pt x="7934" y="19360"/>
                  </a:cubicBezTo>
                  <a:cubicBezTo>
                    <a:pt x="7972" y="19295"/>
                    <a:pt x="8006" y="19237"/>
                    <a:pt x="8023" y="19179"/>
                  </a:cubicBezTo>
                  <a:cubicBezTo>
                    <a:pt x="8056" y="19056"/>
                    <a:pt x="8128" y="18962"/>
                    <a:pt x="8183" y="18847"/>
                  </a:cubicBezTo>
                  <a:cubicBezTo>
                    <a:pt x="8234" y="18753"/>
                    <a:pt x="8268" y="18637"/>
                    <a:pt x="8322" y="18543"/>
                  </a:cubicBezTo>
                  <a:cubicBezTo>
                    <a:pt x="8373" y="18362"/>
                    <a:pt x="8428" y="18181"/>
                    <a:pt x="8479" y="18029"/>
                  </a:cubicBezTo>
                  <a:cubicBezTo>
                    <a:pt x="8534" y="17877"/>
                    <a:pt x="8606" y="17732"/>
                    <a:pt x="8656" y="17581"/>
                  </a:cubicBezTo>
                  <a:lnTo>
                    <a:pt x="8656" y="17516"/>
                  </a:lnTo>
                  <a:cubicBezTo>
                    <a:pt x="8728" y="17306"/>
                    <a:pt x="8779" y="17067"/>
                    <a:pt x="8834" y="16858"/>
                  </a:cubicBezTo>
                  <a:cubicBezTo>
                    <a:pt x="8885" y="16706"/>
                    <a:pt x="8923" y="16525"/>
                    <a:pt x="8956" y="16373"/>
                  </a:cubicBezTo>
                  <a:cubicBezTo>
                    <a:pt x="8990" y="16163"/>
                    <a:pt x="9028" y="15954"/>
                    <a:pt x="9079" y="15773"/>
                  </a:cubicBezTo>
                  <a:cubicBezTo>
                    <a:pt x="9168" y="15527"/>
                    <a:pt x="9201" y="15259"/>
                    <a:pt x="9239" y="15021"/>
                  </a:cubicBezTo>
                  <a:cubicBezTo>
                    <a:pt x="9256" y="14898"/>
                    <a:pt x="9256" y="14746"/>
                    <a:pt x="9307" y="14659"/>
                  </a:cubicBezTo>
                  <a:cubicBezTo>
                    <a:pt x="9345" y="14594"/>
                    <a:pt x="9345" y="14507"/>
                    <a:pt x="9362" y="14442"/>
                  </a:cubicBezTo>
                  <a:cubicBezTo>
                    <a:pt x="9379" y="14356"/>
                    <a:pt x="9396" y="14233"/>
                    <a:pt x="9413" y="14146"/>
                  </a:cubicBezTo>
                  <a:cubicBezTo>
                    <a:pt x="9467" y="13936"/>
                    <a:pt x="9535" y="13690"/>
                    <a:pt x="9590" y="13481"/>
                  </a:cubicBezTo>
                  <a:cubicBezTo>
                    <a:pt x="9641" y="13300"/>
                    <a:pt x="9662" y="13090"/>
                    <a:pt x="9746" y="12938"/>
                  </a:cubicBezTo>
                  <a:cubicBezTo>
                    <a:pt x="9746" y="12909"/>
                    <a:pt x="9746" y="12880"/>
                    <a:pt x="9767" y="12852"/>
                  </a:cubicBezTo>
                  <a:cubicBezTo>
                    <a:pt x="9835" y="12519"/>
                    <a:pt x="9924" y="12244"/>
                    <a:pt x="10012" y="11947"/>
                  </a:cubicBezTo>
                  <a:cubicBezTo>
                    <a:pt x="10084" y="11730"/>
                    <a:pt x="10135" y="11549"/>
                    <a:pt x="10207" y="11340"/>
                  </a:cubicBezTo>
                  <a:cubicBezTo>
                    <a:pt x="10224" y="11282"/>
                    <a:pt x="10241" y="11224"/>
                    <a:pt x="10257" y="11159"/>
                  </a:cubicBezTo>
                  <a:cubicBezTo>
                    <a:pt x="10274" y="11101"/>
                    <a:pt x="10295" y="11072"/>
                    <a:pt x="10312" y="11007"/>
                  </a:cubicBezTo>
                  <a:cubicBezTo>
                    <a:pt x="10363" y="10920"/>
                    <a:pt x="10418" y="10826"/>
                    <a:pt x="10452" y="10740"/>
                  </a:cubicBezTo>
                  <a:cubicBezTo>
                    <a:pt x="10507" y="10530"/>
                    <a:pt x="10612" y="10407"/>
                    <a:pt x="10718" y="10320"/>
                  </a:cubicBezTo>
                  <a:cubicBezTo>
                    <a:pt x="10768" y="10248"/>
                    <a:pt x="10810" y="10217"/>
                    <a:pt x="10849" y="10217"/>
                  </a:cubicBezTo>
                  <a:cubicBezTo>
                    <a:pt x="10892" y="10217"/>
                    <a:pt x="10933" y="10256"/>
                    <a:pt x="10980" y="10320"/>
                  </a:cubicBezTo>
                  <a:cubicBezTo>
                    <a:pt x="11014" y="10378"/>
                    <a:pt x="11052" y="10407"/>
                    <a:pt x="11085" y="10465"/>
                  </a:cubicBezTo>
                  <a:cubicBezTo>
                    <a:pt x="11225" y="10740"/>
                    <a:pt x="11402" y="10920"/>
                    <a:pt x="11542" y="11224"/>
                  </a:cubicBezTo>
                  <a:cubicBezTo>
                    <a:pt x="11542" y="11253"/>
                    <a:pt x="11580" y="11282"/>
                    <a:pt x="11596" y="11282"/>
                  </a:cubicBezTo>
                  <a:cubicBezTo>
                    <a:pt x="11668" y="11405"/>
                    <a:pt x="11736" y="11463"/>
                    <a:pt x="11791" y="11586"/>
                  </a:cubicBezTo>
                  <a:cubicBezTo>
                    <a:pt x="11913" y="11766"/>
                    <a:pt x="12019" y="12005"/>
                    <a:pt x="12175" y="12128"/>
                  </a:cubicBezTo>
                  <a:cubicBezTo>
                    <a:pt x="12247" y="12215"/>
                    <a:pt x="12319" y="12309"/>
                    <a:pt x="12387" y="12396"/>
                  </a:cubicBezTo>
                  <a:cubicBezTo>
                    <a:pt x="12425" y="12425"/>
                    <a:pt x="12459" y="12454"/>
                    <a:pt x="12492" y="12490"/>
                  </a:cubicBezTo>
                  <a:cubicBezTo>
                    <a:pt x="12598" y="12606"/>
                    <a:pt x="12687" y="12758"/>
                    <a:pt x="12809" y="12815"/>
                  </a:cubicBezTo>
                  <a:cubicBezTo>
                    <a:pt x="12864" y="12852"/>
                    <a:pt x="12915" y="12880"/>
                    <a:pt x="12970" y="12909"/>
                  </a:cubicBezTo>
                  <a:cubicBezTo>
                    <a:pt x="13003" y="12938"/>
                    <a:pt x="13041" y="12996"/>
                    <a:pt x="13075" y="12996"/>
                  </a:cubicBezTo>
                  <a:cubicBezTo>
                    <a:pt x="13232" y="13090"/>
                    <a:pt x="13375" y="13213"/>
                    <a:pt x="13548" y="13271"/>
                  </a:cubicBezTo>
                  <a:cubicBezTo>
                    <a:pt x="13675" y="13329"/>
                    <a:pt x="13798" y="13358"/>
                    <a:pt x="13920" y="13394"/>
                  </a:cubicBezTo>
                  <a:cubicBezTo>
                    <a:pt x="13992" y="13394"/>
                    <a:pt x="14059" y="13423"/>
                    <a:pt x="14131" y="13423"/>
                  </a:cubicBezTo>
                  <a:lnTo>
                    <a:pt x="14482" y="13423"/>
                  </a:lnTo>
                  <a:cubicBezTo>
                    <a:pt x="14604" y="13394"/>
                    <a:pt x="14710" y="13358"/>
                    <a:pt x="14816" y="13329"/>
                  </a:cubicBezTo>
                  <a:cubicBezTo>
                    <a:pt x="14871" y="13329"/>
                    <a:pt x="14921" y="13300"/>
                    <a:pt x="14993" y="13271"/>
                  </a:cubicBezTo>
                  <a:cubicBezTo>
                    <a:pt x="15010" y="13271"/>
                    <a:pt x="15048" y="13242"/>
                    <a:pt x="15082" y="13242"/>
                  </a:cubicBezTo>
                  <a:cubicBezTo>
                    <a:pt x="15238" y="13148"/>
                    <a:pt x="15382" y="13032"/>
                    <a:pt x="15521" y="12880"/>
                  </a:cubicBezTo>
                  <a:cubicBezTo>
                    <a:pt x="15576" y="12786"/>
                    <a:pt x="15627" y="12758"/>
                    <a:pt x="15682" y="12671"/>
                  </a:cubicBezTo>
                  <a:cubicBezTo>
                    <a:pt x="15766" y="12577"/>
                    <a:pt x="15855" y="12490"/>
                    <a:pt x="15927" y="12367"/>
                  </a:cubicBezTo>
                  <a:cubicBezTo>
                    <a:pt x="16032" y="12186"/>
                    <a:pt x="16138" y="11976"/>
                    <a:pt x="16227" y="11795"/>
                  </a:cubicBezTo>
                  <a:cubicBezTo>
                    <a:pt x="16277" y="11643"/>
                    <a:pt x="16349" y="11521"/>
                    <a:pt x="16383" y="11369"/>
                  </a:cubicBezTo>
                  <a:cubicBezTo>
                    <a:pt x="16421" y="11224"/>
                    <a:pt x="16472" y="11072"/>
                    <a:pt x="16527" y="10891"/>
                  </a:cubicBezTo>
                  <a:cubicBezTo>
                    <a:pt x="16544" y="10826"/>
                    <a:pt x="16560" y="10797"/>
                    <a:pt x="16577" y="10740"/>
                  </a:cubicBezTo>
                  <a:cubicBezTo>
                    <a:pt x="16611" y="10559"/>
                    <a:pt x="16649" y="10378"/>
                    <a:pt x="16683" y="10226"/>
                  </a:cubicBezTo>
                  <a:cubicBezTo>
                    <a:pt x="16700" y="10139"/>
                    <a:pt x="16717" y="10074"/>
                    <a:pt x="16738" y="9988"/>
                  </a:cubicBezTo>
                  <a:cubicBezTo>
                    <a:pt x="16755" y="9807"/>
                    <a:pt x="16789" y="9626"/>
                    <a:pt x="16805" y="9474"/>
                  </a:cubicBezTo>
                  <a:cubicBezTo>
                    <a:pt x="16844" y="9293"/>
                    <a:pt x="16877" y="9084"/>
                    <a:pt x="16911" y="8903"/>
                  </a:cubicBezTo>
                  <a:cubicBezTo>
                    <a:pt x="16928" y="8780"/>
                    <a:pt x="16911" y="8657"/>
                    <a:pt x="16949" y="8570"/>
                  </a:cubicBezTo>
                  <a:cubicBezTo>
                    <a:pt x="17000" y="8361"/>
                    <a:pt x="17034" y="8151"/>
                    <a:pt x="17089" y="7934"/>
                  </a:cubicBezTo>
                  <a:cubicBezTo>
                    <a:pt x="17139" y="7724"/>
                    <a:pt x="17194" y="7543"/>
                    <a:pt x="17283" y="7363"/>
                  </a:cubicBezTo>
                  <a:cubicBezTo>
                    <a:pt x="17334" y="7247"/>
                    <a:pt x="17388" y="7095"/>
                    <a:pt x="17439" y="7001"/>
                  </a:cubicBezTo>
                  <a:cubicBezTo>
                    <a:pt x="17477" y="6914"/>
                    <a:pt x="17511" y="6885"/>
                    <a:pt x="17562" y="6885"/>
                  </a:cubicBezTo>
                  <a:cubicBezTo>
                    <a:pt x="17667" y="6885"/>
                    <a:pt x="17756" y="6849"/>
                    <a:pt x="17862" y="6849"/>
                  </a:cubicBezTo>
                  <a:lnTo>
                    <a:pt x="17878" y="6849"/>
                  </a:lnTo>
                  <a:cubicBezTo>
                    <a:pt x="18111" y="6943"/>
                    <a:pt x="18339" y="7001"/>
                    <a:pt x="18584" y="7066"/>
                  </a:cubicBezTo>
                  <a:cubicBezTo>
                    <a:pt x="18729" y="7113"/>
                    <a:pt x="18860" y="7161"/>
                    <a:pt x="18999" y="7161"/>
                  </a:cubicBezTo>
                  <a:cubicBezTo>
                    <a:pt x="19031" y="7161"/>
                    <a:pt x="19063" y="7158"/>
                    <a:pt x="19095" y="7153"/>
                  </a:cubicBezTo>
                  <a:cubicBezTo>
                    <a:pt x="19201" y="7153"/>
                    <a:pt x="19289" y="7182"/>
                    <a:pt x="19395" y="7182"/>
                  </a:cubicBezTo>
                  <a:cubicBezTo>
                    <a:pt x="19463" y="7153"/>
                    <a:pt x="19552" y="7153"/>
                    <a:pt x="19623" y="7153"/>
                  </a:cubicBezTo>
                  <a:cubicBezTo>
                    <a:pt x="19763" y="7153"/>
                    <a:pt x="19906" y="7095"/>
                    <a:pt x="20046" y="7030"/>
                  </a:cubicBezTo>
                  <a:cubicBezTo>
                    <a:pt x="20202" y="6972"/>
                    <a:pt x="20363" y="6885"/>
                    <a:pt x="20519" y="6791"/>
                  </a:cubicBezTo>
                  <a:cubicBezTo>
                    <a:pt x="20557" y="6763"/>
                    <a:pt x="20591" y="6734"/>
                    <a:pt x="20624" y="6705"/>
                  </a:cubicBezTo>
                  <a:cubicBezTo>
                    <a:pt x="20679" y="6611"/>
                    <a:pt x="20751" y="6582"/>
                    <a:pt x="20802" y="6582"/>
                  </a:cubicBezTo>
                  <a:cubicBezTo>
                    <a:pt x="20891" y="6488"/>
                    <a:pt x="20979" y="6372"/>
                    <a:pt x="21068" y="6307"/>
                  </a:cubicBezTo>
                  <a:cubicBezTo>
                    <a:pt x="21258" y="6162"/>
                    <a:pt x="21435" y="5916"/>
                    <a:pt x="21596" y="5648"/>
                  </a:cubicBezTo>
                  <a:cubicBezTo>
                    <a:pt x="21582" y="5632"/>
                    <a:pt x="21570" y="5626"/>
                    <a:pt x="21559" y="5626"/>
                  </a:cubicBezTo>
                  <a:cubicBezTo>
                    <a:pt x="21525" y="5626"/>
                    <a:pt x="21503" y="5685"/>
                    <a:pt x="21490" y="5706"/>
                  </a:cubicBezTo>
                  <a:cubicBezTo>
                    <a:pt x="21402" y="5858"/>
                    <a:pt x="21258" y="5916"/>
                    <a:pt x="21174" y="6097"/>
                  </a:cubicBezTo>
                  <a:lnTo>
                    <a:pt x="21174" y="6126"/>
                  </a:lnTo>
                  <a:cubicBezTo>
                    <a:pt x="21085" y="6191"/>
                    <a:pt x="21013" y="6278"/>
                    <a:pt x="20907" y="6372"/>
                  </a:cubicBezTo>
                  <a:cubicBezTo>
                    <a:pt x="20819" y="6401"/>
                    <a:pt x="20713" y="6524"/>
                    <a:pt x="20646" y="6611"/>
                  </a:cubicBezTo>
                  <a:cubicBezTo>
                    <a:pt x="20379" y="6734"/>
                    <a:pt x="20151" y="6885"/>
                    <a:pt x="19885" y="7001"/>
                  </a:cubicBezTo>
                  <a:cubicBezTo>
                    <a:pt x="19835" y="7001"/>
                    <a:pt x="19763" y="7001"/>
                    <a:pt x="19674" y="7030"/>
                  </a:cubicBezTo>
                  <a:lnTo>
                    <a:pt x="19606" y="7030"/>
                  </a:lnTo>
                  <a:cubicBezTo>
                    <a:pt x="19526" y="7016"/>
                    <a:pt x="19447" y="7008"/>
                    <a:pt x="19370" y="7008"/>
                  </a:cubicBezTo>
                  <a:cubicBezTo>
                    <a:pt x="19293" y="7008"/>
                    <a:pt x="19217" y="7016"/>
                    <a:pt x="19146" y="7030"/>
                  </a:cubicBezTo>
                  <a:cubicBezTo>
                    <a:pt x="19140" y="7042"/>
                    <a:pt x="19135" y="7046"/>
                    <a:pt x="19129" y="7046"/>
                  </a:cubicBezTo>
                  <a:cubicBezTo>
                    <a:pt x="19118" y="7046"/>
                    <a:pt x="19106" y="7030"/>
                    <a:pt x="19095" y="7030"/>
                  </a:cubicBezTo>
                  <a:lnTo>
                    <a:pt x="18989" y="7030"/>
                  </a:lnTo>
                  <a:cubicBezTo>
                    <a:pt x="18850" y="7030"/>
                    <a:pt x="18689" y="7001"/>
                    <a:pt x="18550" y="6943"/>
                  </a:cubicBezTo>
                  <a:cubicBezTo>
                    <a:pt x="18406" y="6849"/>
                    <a:pt x="18267" y="6820"/>
                    <a:pt x="18128" y="6763"/>
                  </a:cubicBezTo>
                  <a:cubicBezTo>
                    <a:pt x="18022" y="6705"/>
                    <a:pt x="17916" y="6669"/>
                    <a:pt x="17794" y="6669"/>
                  </a:cubicBezTo>
                  <a:lnTo>
                    <a:pt x="17633" y="6669"/>
                  </a:lnTo>
                  <a:cubicBezTo>
                    <a:pt x="17617" y="6640"/>
                    <a:pt x="17600" y="6611"/>
                    <a:pt x="17562" y="6553"/>
                  </a:cubicBezTo>
                  <a:lnTo>
                    <a:pt x="17933" y="6553"/>
                  </a:lnTo>
                  <a:cubicBezTo>
                    <a:pt x="18005" y="6553"/>
                    <a:pt x="18073" y="6582"/>
                    <a:pt x="18128" y="6582"/>
                  </a:cubicBezTo>
                  <a:cubicBezTo>
                    <a:pt x="18253" y="6608"/>
                    <a:pt x="18364" y="6709"/>
                    <a:pt x="18489" y="6709"/>
                  </a:cubicBezTo>
                  <a:cubicBezTo>
                    <a:pt x="18504" y="6709"/>
                    <a:pt x="18518" y="6707"/>
                    <a:pt x="18533" y="6705"/>
                  </a:cubicBezTo>
                  <a:cubicBezTo>
                    <a:pt x="18550" y="6705"/>
                    <a:pt x="18567" y="6705"/>
                    <a:pt x="18584" y="6734"/>
                  </a:cubicBezTo>
                  <a:cubicBezTo>
                    <a:pt x="18639" y="6791"/>
                    <a:pt x="18689" y="6791"/>
                    <a:pt x="18761" y="6791"/>
                  </a:cubicBezTo>
                  <a:lnTo>
                    <a:pt x="18829" y="6791"/>
                  </a:lnTo>
                  <a:cubicBezTo>
                    <a:pt x="18956" y="6820"/>
                    <a:pt x="19078" y="6849"/>
                    <a:pt x="19217" y="6849"/>
                  </a:cubicBezTo>
                  <a:cubicBezTo>
                    <a:pt x="19251" y="6849"/>
                    <a:pt x="19306" y="6820"/>
                    <a:pt x="19357" y="6820"/>
                  </a:cubicBezTo>
                  <a:cubicBezTo>
                    <a:pt x="19379" y="6820"/>
                    <a:pt x="19400" y="6825"/>
                    <a:pt x="19420" y="6825"/>
                  </a:cubicBezTo>
                  <a:cubicBezTo>
                    <a:pt x="19450" y="6825"/>
                    <a:pt x="19478" y="6814"/>
                    <a:pt x="19501" y="6763"/>
                  </a:cubicBezTo>
                  <a:lnTo>
                    <a:pt x="19535" y="6763"/>
                  </a:lnTo>
                  <a:cubicBezTo>
                    <a:pt x="19518" y="6791"/>
                    <a:pt x="19518" y="6820"/>
                    <a:pt x="19501" y="6820"/>
                  </a:cubicBezTo>
                  <a:lnTo>
                    <a:pt x="19606" y="6820"/>
                  </a:lnTo>
                  <a:cubicBezTo>
                    <a:pt x="19623" y="6791"/>
                    <a:pt x="19623" y="6763"/>
                    <a:pt x="19623" y="6734"/>
                  </a:cubicBezTo>
                  <a:lnTo>
                    <a:pt x="19129" y="6734"/>
                  </a:lnTo>
                  <a:cubicBezTo>
                    <a:pt x="19106" y="6734"/>
                    <a:pt x="19084" y="6721"/>
                    <a:pt x="19060" y="6721"/>
                  </a:cubicBezTo>
                  <a:cubicBezTo>
                    <a:pt x="19048" y="6721"/>
                    <a:pt x="19036" y="6724"/>
                    <a:pt x="19023" y="6734"/>
                  </a:cubicBezTo>
                  <a:cubicBezTo>
                    <a:pt x="18991" y="6751"/>
                    <a:pt x="18956" y="6758"/>
                    <a:pt x="18921" y="6758"/>
                  </a:cubicBezTo>
                  <a:cubicBezTo>
                    <a:pt x="18843" y="6758"/>
                    <a:pt x="18762" y="6724"/>
                    <a:pt x="18689" y="6705"/>
                  </a:cubicBezTo>
                  <a:cubicBezTo>
                    <a:pt x="18512" y="6669"/>
                    <a:pt x="18356" y="6611"/>
                    <a:pt x="18178" y="6488"/>
                  </a:cubicBezTo>
                  <a:cubicBezTo>
                    <a:pt x="18022" y="6430"/>
                    <a:pt x="17878" y="6401"/>
                    <a:pt x="17722" y="6401"/>
                  </a:cubicBezTo>
                  <a:lnTo>
                    <a:pt x="17545" y="6401"/>
                  </a:lnTo>
                  <a:cubicBezTo>
                    <a:pt x="17506" y="6384"/>
                    <a:pt x="17465" y="6367"/>
                    <a:pt x="17421" y="6367"/>
                  </a:cubicBezTo>
                  <a:cubicBezTo>
                    <a:pt x="17388" y="6367"/>
                    <a:pt x="17354" y="6376"/>
                    <a:pt x="17317" y="6401"/>
                  </a:cubicBezTo>
                  <a:cubicBezTo>
                    <a:pt x="17211" y="6611"/>
                    <a:pt x="17105" y="6849"/>
                    <a:pt x="17000" y="7124"/>
                  </a:cubicBezTo>
                  <a:cubicBezTo>
                    <a:pt x="16949" y="7247"/>
                    <a:pt x="16911" y="7392"/>
                    <a:pt x="16860" y="7486"/>
                  </a:cubicBezTo>
                  <a:cubicBezTo>
                    <a:pt x="16789" y="7666"/>
                    <a:pt x="16755" y="7818"/>
                    <a:pt x="16717" y="8028"/>
                  </a:cubicBezTo>
                  <a:cubicBezTo>
                    <a:pt x="16666" y="8332"/>
                    <a:pt x="16594" y="8599"/>
                    <a:pt x="16544" y="8932"/>
                  </a:cubicBezTo>
                  <a:cubicBezTo>
                    <a:pt x="16506" y="9199"/>
                    <a:pt x="16489" y="9503"/>
                    <a:pt x="16383" y="9778"/>
                  </a:cubicBezTo>
                  <a:lnTo>
                    <a:pt x="16383" y="9836"/>
                  </a:lnTo>
                  <a:cubicBezTo>
                    <a:pt x="16400" y="9959"/>
                    <a:pt x="16366" y="10045"/>
                    <a:pt x="16332" y="10168"/>
                  </a:cubicBezTo>
                  <a:cubicBezTo>
                    <a:pt x="16261" y="10378"/>
                    <a:pt x="16189" y="10617"/>
                    <a:pt x="16138" y="10862"/>
                  </a:cubicBezTo>
                  <a:cubicBezTo>
                    <a:pt x="16121" y="10920"/>
                    <a:pt x="16121" y="10978"/>
                    <a:pt x="16104" y="11043"/>
                  </a:cubicBezTo>
                  <a:cubicBezTo>
                    <a:pt x="16083" y="11072"/>
                    <a:pt x="16083" y="11130"/>
                    <a:pt x="16066" y="11159"/>
                  </a:cubicBezTo>
                  <a:cubicBezTo>
                    <a:pt x="15961" y="11369"/>
                    <a:pt x="15872" y="11549"/>
                    <a:pt x="15787" y="11730"/>
                  </a:cubicBezTo>
                  <a:cubicBezTo>
                    <a:pt x="15766" y="11766"/>
                    <a:pt x="15749" y="11795"/>
                    <a:pt x="15749" y="11795"/>
                  </a:cubicBezTo>
                  <a:cubicBezTo>
                    <a:pt x="15698" y="11882"/>
                    <a:pt x="15644" y="11976"/>
                    <a:pt x="15610" y="12034"/>
                  </a:cubicBezTo>
                  <a:cubicBezTo>
                    <a:pt x="15576" y="12063"/>
                    <a:pt x="15538" y="12092"/>
                    <a:pt x="15504" y="12128"/>
                  </a:cubicBezTo>
                  <a:cubicBezTo>
                    <a:pt x="15415" y="12309"/>
                    <a:pt x="15276" y="12367"/>
                    <a:pt x="15154" y="12490"/>
                  </a:cubicBezTo>
                  <a:cubicBezTo>
                    <a:pt x="15082" y="12577"/>
                    <a:pt x="14993" y="12606"/>
                    <a:pt x="14904" y="12671"/>
                  </a:cubicBezTo>
                  <a:cubicBezTo>
                    <a:pt x="14815" y="12713"/>
                    <a:pt x="14725" y="12740"/>
                    <a:pt x="14629" y="12740"/>
                  </a:cubicBezTo>
                  <a:cubicBezTo>
                    <a:pt x="14594" y="12740"/>
                    <a:pt x="14557" y="12736"/>
                    <a:pt x="14520" y="12729"/>
                  </a:cubicBezTo>
                  <a:cubicBezTo>
                    <a:pt x="14484" y="12714"/>
                    <a:pt x="14448" y="12707"/>
                    <a:pt x="14413" y="12707"/>
                  </a:cubicBezTo>
                  <a:cubicBezTo>
                    <a:pt x="14377" y="12707"/>
                    <a:pt x="14342" y="12714"/>
                    <a:pt x="14309" y="12729"/>
                  </a:cubicBezTo>
                  <a:cubicBezTo>
                    <a:pt x="14264" y="12743"/>
                    <a:pt x="14220" y="12750"/>
                    <a:pt x="14178" y="12750"/>
                  </a:cubicBezTo>
                  <a:cubicBezTo>
                    <a:pt x="14136" y="12750"/>
                    <a:pt x="14095" y="12743"/>
                    <a:pt x="14059" y="12729"/>
                  </a:cubicBezTo>
                  <a:cubicBezTo>
                    <a:pt x="13920" y="12700"/>
                    <a:pt x="13798" y="12635"/>
                    <a:pt x="13654" y="12577"/>
                  </a:cubicBezTo>
                  <a:cubicBezTo>
                    <a:pt x="13548" y="12548"/>
                    <a:pt x="13443" y="12519"/>
                    <a:pt x="13337" y="12425"/>
                  </a:cubicBezTo>
                  <a:cubicBezTo>
                    <a:pt x="13232" y="12338"/>
                    <a:pt x="13109" y="12273"/>
                    <a:pt x="12987" y="12186"/>
                  </a:cubicBezTo>
                  <a:cubicBezTo>
                    <a:pt x="12898" y="12092"/>
                    <a:pt x="12792" y="12034"/>
                    <a:pt x="12725" y="11882"/>
                  </a:cubicBezTo>
                  <a:cubicBezTo>
                    <a:pt x="12687" y="11824"/>
                    <a:pt x="12653" y="11795"/>
                    <a:pt x="12619" y="11730"/>
                  </a:cubicBezTo>
                  <a:cubicBezTo>
                    <a:pt x="12530" y="11615"/>
                    <a:pt x="12408" y="11549"/>
                    <a:pt x="12336" y="11405"/>
                  </a:cubicBezTo>
                  <a:cubicBezTo>
                    <a:pt x="12302" y="11369"/>
                    <a:pt x="12264" y="11340"/>
                    <a:pt x="12230" y="11282"/>
                  </a:cubicBezTo>
                  <a:cubicBezTo>
                    <a:pt x="12214" y="11159"/>
                    <a:pt x="12159" y="11043"/>
                    <a:pt x="12070" y="10978"/>
                  </a:cubicBezTo>
                  <a:cubicBezTo>
                    <a:pt x="12002" y="10949"/>
                    <a:pt x="11947" y="10862"/>
                    <a:pt x="11930" y="10711"/>
                  </a:cubicBezTo>
                  <a:cubicBezTo>
                    <a:pt x="11791" y="10617"/>
                    <a:pt x="11719" y="10378"/>
                    <a:pt x="11613" y="10197"/>
                  </a:cubicBezTo>
                  <a:cubicBezTo>
                    <a:pt x="11630" y="10139"/>
                    <a:pt x="11596" y="10103"/>
                    <a:pt x="11580" y="10074"/>
                  </a:cubicBezTo>
                  <a:cubicBezTo>
                    <a:pt x="11508" y="9988"/>
                    <a:pt x="11436" y="9865"/>
                    <a:pt x="11368" y="9778"/>
                  </a:cubicBezTo>
                  <a:cubicBezTo>
                    <a:pt x="11351" y="9742"/>
                    <a:pt x="11313" y="9742"/>
                    <a:pt x="11280" y="9713"/>
                  </a:cubicBezTo>
                  <a:cubicBezTo>
                    <a:pt x="11263" y="9713"/>
                    <a:pt x="11246" y="9684"/>
                    <a:pt x="11208" y="9684"/>
                  </a:cubicBezTo>
                  <a:cubicBezTo>
                    <a:pt x="11225" y="9626"/>
                    <a:pt x="11225" y="9626"/>
                    <a:pt x="11246" y="9597"/>
                  </a:cubicBezTo>
                  <a:cubicBezTo>
                    <a:pt x="11191" y="9532"/>
                    <a:pt x="11157" y="9474"/>
                    <a:pt x="11119" y="9416"/>
                  </a:cubicBezTo>
                  <a:cubicBezTo>
                    <a:pt x="11076" y="9385"/>
                    <a:pt x="11029" y="9317"/>
                    <a:pt x="10984" y="9317"/>
                  </a:cubicBezTo>
                  <a:cubicBezTo>
                    <a:pt x="10977" y="9317"/>
                    <a:pt x="10970" y="9318"/>
                    <a:pt x="10963" y="9322"/>
                  </a:cubicBezTo>
                  <a:cubicBezTo>
                    <a:pt x="10933" y="9332"/>
                    <a:pt x="10902" y="9335"/>
                    <a:pt x="10871" y="9335"/>
                  </a:cubicBezTo>
                  <a:cubicBezTo>
                    <a:pt x="10807" y="9335"/>
                    <a:pt x="10745" y="9322"/>
                    <a:pt x="10697" y="9322"/>
                  </a:cubicBezTo>
                  <a:cubicBezTo>
                    <a:pt x="10638" y="9373"/>
                    <a:pt x="10588" y="9450"/>
                    <a:pt x="10532" y="9450"/>
                  </a:cubicBezTo>
                  <a:cubicBezTo>
                    <a:pt x="10524" y="9450"/>
                    <a:pt x="10515" y="9449"/>
                    <a:pt x="10507" y="9445"/>
                  </a:cubicBezTo>
                  <a:cubicBezTo>
                    <a:pt x="10469" y="9503"/>
                    <a:pt x="10452" y="9561"/>
                    <a:pt x="10418" y="9561"/>
                  </a:cubicBezTo>
                  <a:cubicBezTo>
                    <a:pt x="10329" y="9597"/>
                    <a:pt x="10295" y="9713"/>
                    <a:pt x="10257" y="9836"/>
                  </a:cubicBezTo>
                  <a:cubicBezTo>
                    <a:pt x="10250" y="9834"/>
                    <a:pt x="10244" y="9833"/>
                    <a:pt x="10238" y="9833"/>
                  </a:cubicBezTo>
                  <a:cubicBezTo>
                    <a:pt x="10152" y="9833"/>
                    <a:pt x="10148" y="10019"/>
                    <a:pt x="10084" y="10045"/>
                  </a:cubicBezTo>
                  <a:cubicBezTo>
                    <a:pt x="10063" y="10103"/>
                    <a:pt x="10063" y="10139"/>
                    <a:pt x="10046" y="10197"/>
                  </a:cubicBezTo>
                  <a:cubicBezTo>
                    <a:pt x="10012" y="10197"/>
                    <a:pt x="9996" y="10226"/>
                    <a:pt x="9979" y="10284"/>
                  </a:cubicBezTo>
                  <a:cubicBezTo>
                    <a:pt x="9958" y="10349"/>
                    <a:pt x="9958" y="10407"/>
                    <a:pt x="9941" y="10465"/>
                  </a:cubicBezTo>
                  <a:cubicBezTo>
                    <a:pt x="9941" y="10530"/>
                    <a:pt x="9924" y="10559"/>
                    <a:pt x="9907" y="10588"/>
                  </a:cubicBezTo>
                  <a:cubicBezTo>
                    <a:pt x="9873" y="10588"/>
                    <a:pt x="9852" y="10588"/>
                    <a:pt x="9835" y="10559"/>
                  </a:cubicBezTo>
                  <a:cubicBezTo>
                    <a:pt x="9784" y="10711"/>
                    <a:pt x="9729" y="10826"/>
                    <a:pt x="9696" y="10949"/>
                  </a:cubicBezTo>
                  <a:cubicBezTo>
                    <a:pt x="9679" y="11007"/>
                    <a:pt x="9696" y="11072"/>
                    <a:pt x="9696" y="11130"/>
                  </a:cubicBezTo>
                  <a:cubicBezTo>
                    <a:pt x="9679" y="11159"/>
                    <a:pt x="9662" y="11188"/>
                    <a:pt x="9662" y="11188"/>
                  </a:cubicBezTo>
                  <a:cubicBezTo>
                    <a:pt x="9641" y="11253"/>
                    <a:pt x="9624" y="11311"/>
                    <a:pt x="9607" y="11405"/>
                  </a:cubicBezTo>
                  <a:lnTo>
                    <a:pt x="9607" y="11434"/>
                  </a:lnTo>
                  <a:cubicBezTo>
                    <a:pt x="9590" y="11492"/>
                    <a:pt x="9573" y="11586"/>
                    <a:pt x="9556" y="11615"/>
                  </a:cubicBezTo>
                  <a:cubicBezTo>
                    <a:pt x="9518" y="11672"/>
                    <a:pt x="9484" y="11701"/>
                    <a:pt x="9451" y="11766"/>
                  </a:cubicBezTo>
                  <a:cubicBezTo>
                    <a:pt x="9467" y="11795"/>
                    <a:pt x="9467" y="11795"/>
                    <a:pt x="9484" y="11824"/>
                  </a:cubicBezTo>
                  <a:cubicBezTo>
                    <a:pt x="9467" y="11853"/>
                    <a:pt x="9451" y="11853"/>
                    <a:pt x="9451" y="11853"/>
                  </a:cubicBezTo>
                  <a:cubicBezTo>
                    <a:pt x="9429" y="11853"/>
                    <a:pt x="9429" y="11882"/>
                    <a:pt x="9413" y="11882"/>
                  </a:cubicBezTo>
                  <a:cubicBezTo>
                    <a:pt x="9451" y="12005"/>
                    <a:pt x="9451" y="12063"/>
                    <a:pt x="9396" y="12128"/>
                  </a:cubicBezTo>
                  <a:cubicBezTo>
                    <a:pt x="9307" y="12215"/>
                    <a:pt x="9307" y="12396"/>
                    <a:pt x="9239" y="12519"/>
                  </a:cubicBezTo>
                  <a:cubicBezTo>
                    <a:pt x="9239" y="12700"/>
                    <a:pt x="9168" y="12815"/>
                    <a:pt x="9151" y="12909"/>
                  </a:cubicBezTo>
                  <a:cubicBezTo>
                    <a:pt x="9113" y="13061"/>
                    <a:pt x="9096" y="13177"/>
                    <a:pt x="9079" y="13300"/>
                  </a:cubicBezTo>
                  <a:cubicBezTo>
                    <a:pt x="9062" y="13358"/>
                    <a:pt x="9062" y="13423"/>
                    <a:pt x="9028" y="13452"/>
                  </a:cubicBezTo>
                  <a:cubicBezTo>
                    <a:pt x="8939" y="13575"/>
                    <a:pt x="8939" y="13784"/>
                    <a:pt x="8885" y="13936"/>
                  </a:cubicBezTo>
                  <a:cubicBezTo>
                    <a:pt x="8851" y="14023"/>
                    <a:pt x="8851" y="14175"/>
                    <a:pt x="8817" y="14298"/>
                  </a:cubicBezTo>
                  <a:cubicBezTo>
                    <a:pt x="8779" y="14442"/>
                    <a:pt x="8745" y="14594"/>
                    <a:pt x="8690" y="14746"/>
                  </a:cubicBezTo>
                  <a:lnTo>
                    <a:pt x="8711" y="14746"/>
                  </a:lnTo>
                  <a:cubicBezTo>
                    <a:pt x="8745" y="14688"/>
                    <a:pt x="8762" y="14659"/>
                    <a:pt x="8796" y="14594"/>
                  </a:cubicBezTo>
                  <a:cubicBezTo>
                    <a:pt x="8779" y="14688"/>
                    <a:pt x="8762" y="14804"/>
                    <a:pt x="8745" y="14898"/>
                  </a:cubicBezTo>
                  <a:cubicBezTo>
                    <a:pt x="8745" y="14898"/>
                    <a:pt x="8728" y="14898"/>
                    <a:pt x="8728" y="14869"/>
                  </a:cubicBezTo>
                  <a:cubicBezTo>
                    <a:pt x="8690" y="14927"/>
                    <a:pt x="8673" y="14956"/>
                    <a:pt x="8656" y="15021"/>
                  </a:cubicBezTo>
                  <a:cubicBezTo>
                    <a:pt x="8690" y="15202"/>
                    <a:pt x="8585" y="15317"/>
                    <a:pt x="8568" y="15527"/>
                  </a:cubicBezTo>
                  <a:cubicBezTo>
                    <a:pt x="8606" y="15469"/>
                    <a:pt x="8623" y="15440"/>
                    <a:pt x="8640" y="15382"/>
                  </a:cubicBezTo>
                  <a:cubicBezTo>
                    <a:pt x="8656" y="15498"/>
                    <a:pt x="8606" y="15592"/>
                    <a:pt x="8585" y="15708"/>
                  </a:cubicBezTo>
                  <a:cubicBezTo>
                    <a:pt x="8568" y="15679"/>
                    <a:pt x="8551" y="15679"/>
                    <a:pt x="8551" y="15650"/>
                  </a:cubicBezTo>
                  <a:cubicBezTo>
                    <a:pt x="8517" y="15708"/>
                    <a:pt x="8500" y="15773"/>
                    <a:pt x="8462" y="15831"/>
                  </a:cubicBezTo>
                  <a:cubicBezTo>
                    <a:pt x="8500" y="15831"/>
                    <a:pt x="8534" y="15831"/>
                    <a:pt x="8551" y="15860"/>
                  </a:cubicBezTo>
                  <a:cubicBezTo>
                    <a:pt x="8551" y="15983"/>
                    <a:pt x="8534" y="15983"/>
                    <a:pt x="8462" y="16040"/>
                  </a:cubicBezTo>
                  <a:cubicBezTo>
                    <a:pt x="8445" y="16163"/>
                    <a:pt x="8428" y="16286"/>
                    <a:pt x="8411" y="16431"/>
                  </a:cubicBezTo>
                  <a:cubicBezTo>
                    <a:pt x="8394" y="16402"/>
                    <a:pt x="8394" y="16373"/>
                    <a:pt x="8373" y="16373"/>
                  </a:cubicBezTo>
                  <a:cubicBezTo>
                    <a:pt x="8356" y="16402"/>
                    <a:pt x="8339" y="16431"/>
                    <a:pt x="8322" y="16431"/>
                  </a:cubicBezTo>
                  <a:cubicBezTo>
                    <a:pt x="8306" y="16554"/>
                    <a:pt x="8289" y="16648"/>
                    <a:pt x="8268" y="16735"/>
                  </a:cubicBezTo>
                  <a:cubicBezTo>
                    <a:pt x="8289" y="16792"/>
                    <a:pt x="8289" y="16829"/>
                    <a:pt x="8306" y="16858"/>
                  </a:cubicBezTo>
                  <a:cubicBezTo>
                    <a:pt x="8289" y="16886"/>
                    <a:pt x="8289" y="16944"/>
                    <a:pt x="8251" y="16973"/>
                  </a:cubicBezTo>
                  <a:cubicBezTo>
                    <a:pt x="8251" y="16944"/>
                    <a:pt x="8234" y="16915"/>
                    <a:pt x="8234" y="16886"/>
                  </a:cubicBezTo>
                  <a:cubicBezTo>
                    <a:pt x="8162" y="16973"/>
                    <a:pt x="8162" y="17067"/>
                    <a:pt x="8200" y="17154"/>
                  </a:cubicBezTo>
                  <a:cubicBezTo>
                    <a:pt x="8183" y="17154"/>
                    <a:pt x="8162" y="17190"/>
                    <a:pt x="8145" y="17190"/>
                  </a:cubicBezTo>
                  <a:cubicBezTo>
                    <a:pt x="8162" y="17219"/>
                    <a:pt x="8162" y="17219"/>
                    <a:pt x="8183" y="17248"/>
                  </a:cubicBezTo>
                  <a:cubicBezTo>
                    <a:pt x="8162" y="17306"/>
                    <a:pt x="8128" y="17371"/>
                    <a:pt x="8111" y="17429"/>
                  </a:cubicBezTo>
                  <a:cubicBezTo>
                    <a:pt x="8094" y="17400"/>
                    <a:pt x="8094" y="17371"/>
                    <a:pt x="8094" y="17371"/>
                  </a:cubicBezTo>
                  <a:cubicBezTo>
                    <a:pt x="8023" y="17487"/>
                    <a:pt x="8006" y="17581"/>
                    <a:pt x="8023" y="17732"/>
                  </a:cubicBezTo>
                  <a:cubicBezTo>
                    <a:pt x="8006" y="17790"/>
                    <a:pt x="7989" y="17819"/>
                    <a:pt x="7972" y="17877"/>
                  </a:cubicBezTo>
                  <a:lnTo>
                    <a:pt x="7951" y="17877"/>
                  </a:lnTo>
                  <a:cubicBezTo>
                    <a:pt x="7951" y="17848"/>
                    <a:pt x="7972" y="17819"/>
                    <a:pt x="7972" y="17790"/>
                  </a:cubicBezTo>
                  <a:cubicBezTo>
                    <a:pt x="7934" y="17819"/>
                    <a:pt x="7934" y="17848"/>
                    <a:pt x="7917" y="17913"/>
                  </a:cubicBezTo>
                  <a:cubicBezTo>
                    <a:pt x="7900" y="17942"/>
                    <a:pt x="7900" y="18000"/>
                    <a:pt x="7883" y="18029"/>
                  </a:cubicBezTo>
                  <a:cubicBezTo>
                    <a:pt x="7828" y="18123"/>
                    <a:pt x="7811" y="18304"/>
                    <a:pt x="7706" y="18333"/>
                  </a:cubicBezTo>
                  <a:cubicBezTo>
                    <a:pt x="7689" y="18333"/>
                    <a:pt x="7689" y="18390"/>
                    <a:pt x="7672" y="18456"/>
                  </a:cubicBezTo>
                  <a:cubicBezTo>
                    <a:pt x="7689" y="18456"/>
                    <a:pt x="7706" y="18456"/>
                    <a:pt x="7740" y="18485"/>
                  </a:cubicBezTo>
                  <a:cubicBezTo>
                    <a:pt x="7689" y="18514"/>
                    <a:pt x="7672" y="18514"/>
                    <a:pt x="7634" y="18514"/>
                  </a:cubicBezTo>
                  <a:cubicBezTo>
                    <a:pt x="7634" y="18695"/>
                    <a:pt x="7566" y="18781"/>
                    <a:pt x="7478" y="18875"/>
                  </a:cubicBezTo>
                  <a:cubicBezTo>
                    <a:pt x="7461" y="18904"/>
                    <a:pt x="7423" y="18933"/>
                    <a:pt x="7406" y="18962"/>
                  </a:cubicBezTo>
                  <a:cubicBezTo>
                    <a:pt x="7372" y="19085"/>
                    <a:pt x="7317" y="19143"/>
                    <a:pt x="7250" y="19143"/>
                  </a:cubicBezTo>
                  <a:cubicBezTo>
                    <a:pt x="7250" y="19143"/>
                    <a:pt x="7250" y="19179"/>
                    <a:pt x="7233" y="19179"/>
                  </a:cubicBezTo>
                  <a:cubicBezTo>
                    <a:pt x="7233" y="19208"/>
                    <a:pt x="7233" y="19208"/>
                    <a:pt x="7211" y="19237"/>
                  </a:cubicBezTo>
                  <a:cubicBezTo>
                    <a:pt x="7233" y="19266"/>
                    <a:pt x="7266" y="19295"/>
                    <a:pt x="7266" y="19295"/>
                  </a:cubicBezTo>
                  <a:cubicBezTo>
                    <a:pt x="7233" y="19447"/>
                    <a:pt x="7161" y="19447"/>
                    <a:pt x="7089" y="19476"/>
                  </a:cubicBezTo>
                  <a:lnTo>
                    <a:pt x="7055" y="19418"/>
                  </a:lnTo>
                  <a:cubicBezTo>
                    <a:pt x="7000" y="19570"/>
                    <a:pt x="6878" y="19627"/>
                    <a:pt x="6861" y="19808"/>
                  </a:cubicBezTo>
                  <a:cubicBezTo>
                    <a:pt x="6827" y="19808"/>
                    <a:pt x="6810" y="19808"/>
                    <a:pt x="6772" y="19779"/>
                  </a:cubicBezTo>
                  <a:cubicBezTo>
                    <a:pt x="6721" y="19866"/>
                    <a:pt x="6667" y="19931"/>
                    <a:pt x="6599" y="20018"/>
                  </a:cubicBezTo>
                  <a:cubicBezTo>
                    <a:pt x="6561" y="20047"/>
                    <a:pt x="6493" y="20018"/>
                    <a:pt x="6438" y="20083"/>
                  </a:cubicBezTo>
                  <a:cubicBezTo>
                    <a:pt x="6438" y="20112"/>
                    <a:pt x="6455" y="20141"/>
                    <a:pt x="6455" y="20141"/>
                  </a:cubicBezTo>
                  <a:cubicBezTo>
                    <a:pt x="6405" y="20170"/>
                    <a:pt x="6367" y="20199"/>
                    <a:pt x="6333" y="20228"/>
                  </a:cubicBezTo>
                  <a:cubicBezTo>
                    <a:pt x="6316" y="20228"/>
                    <a:pt x="6299" y="20199"/>
                    <a:pt x="6299" y="20199"/>
                  </a:cubicBezTo>
                  <a:cubicBezTo>
                    <a:pt x="6261" y="20199"/>
                    <a:pt x="6227" y="20228"/>
                    <a:pt x="6193" y="20264"/>
                  </a:cubicBezTo>
                  <a:lnTo>
                    <a:pt x="6193" y="20351"/>
                  </a:lnTo>
                  <a:cubicBezTo>
                    <a:pt x="6139" y="20380"/>
                    <a:pt x="6105" y="20408"/>
                    <a:pt x="6050" y="20445"/>
                  </a:cubicBezTo>
                  <a:lnTo>
                    <a:pt x="5894" y="20445"/>
                  </a:lnTo>
                  <a:cubicBezTo>
                    <a:pt x="5822" y="20502"/>
                    <a:pt x="5754" y="20589"/>
                    <a:pt x="5649" y="20683"/>
                  </a:cubicBezTo>
                  <a:lnTo>
                    <a:pt x="5505" y="20683"/>
                  </a:lnTo>
                  <a:cubicBezTo>
                    <a:pt x="5488" y="20683"/>
                    <a:pt x="5454" y="20683"/>
                    <a:pt x="5437" y="20712"/>
                  </a:cubicBezTo>
                  <a:cubicBezTo>
                    <a:pt x="5418" y="20727"/>
                    <a:pt x="5400" y="20734"/>
                    <a:pt x="5383" y="20734"/>
                  </a:cubicBezTo>
                  <a:cubicBezTo>
                    <a:pt x="5366" y="20734"/>
                    <a:pt x="5349" y="20727"/>
                    <a:pt x="5332" y="20712"/>
                  </a:cubicBezTo>
                  <a:cubicBezTo>
                    <a:pt x="5260" y="20712"/>
                    <a:pt x="5205" y="20741"/>
                    <a:pt x="5137" y="20741"/>
                  </a:cubicBezTo>
                  <a:lnTo>
                    <a:pt x="5121" y="20712"/>
                  </a:lnTo>
                  <a:cubicBezTo>
                    <a:pt x="5121" y="20712"/>
                    <a:pt x="5121" y="20683"/>
                    <a:pt x="5099" y="20654"/>
                  </a:cubicBezTo>
                  <a:cubicBezTo>
                    <a:pt x="5066" y="20654"/>
                    <a:pt x="5032" y="20654"/>
                    <a:pt x="4977" y="20625"/>
                  </a:cubicBezTo>
                  <a:cubicBezTo>
                    <a:pt x="4939" y="20673"/>
                    <a:pt x="4923" y="20695"/>
                    <a:pt x="4901" y="20695"/>
                  </a:cubicBezTo>
                  <a:cubicBezTo>
                    <a:pt x="4882" y="20695"/>
                    <a:pt x="4860" y="20680"/>
                    <a:pt x="4820" y="20654"/>
                  </a:cubicBezTo>
                  <a:cubicBezTo>
                    <a:pt x="4803" y="20625"/>
                    <a:pt x="4765" y="20625"/>
                    <a:pt x="4732" y="20625"/>
                  </a:cubicBezTo>
                  <a:cubicBezTo>
                    <a:pt x="4698" y="20625"/>
                    <a:pt x="4660" y="20654"/>
                    <a:pt x="4643" y="20683"/>
                  </a:cubicBezTo>
                  <a:lnTo>
                    <a:pt x="4643" y="20741"/>
                  </a:lnTo>
                  <a:cubicBezTo>
                    <a:pt x="4568" y="20741"/>
                    <a:pt x="4493" y="20664"/>
                    <a:pt x="4418" y="20664"/>
                  </a:cubicBezTo>
                  <a:cubicBezTo>
                    <a:pt x="4387" y="20664"/>
                    <a:pt x="4357" y="20676"/>
                    <a:pt x="4326" y="20712"/>
                  </a:cubicBezTo>
                  <a:cubicBezTo>
                    <a:pt x="4275" y="20683"/>
                    <a:pt x="4220" y="20654"/>
                    <a:pt x="4170" y="20589"/>
                  </a:cubicBezTo>
                  <a:cubicBezTo>
                    <a:pt x="4081" y="20502"/>
                    <a:pt x="3992" y="20445"/>
                    <a:pt x="3887" y="20380"/>
                  </a:cubicBezTo>
                  <a:cubicBezTo>
                    <a:pt x="3887" y="20408"/>
                    <a:pt x="3870" y="20445"/>
                    <a:pt x="3870" y="20445"/>
                  </a:cubicBezTo>
                  <a:cubicBezTo>
                    <a:pt x="3832" y="20408"/>
                    <a:pt x="3781" y="20408"/>
                    <a:pt x="3747" y="20380"/>
                  </a:cubicBezTo>
                  <a:cubicBezTo>
                    <a:pt x="3676" y="20322"/>
                    <a:pt x="3604" y="20264"/>
                    <a:pt x="3536" y="20228"/>
                  </a:cubicBezTo>
                  <a:cubicBezTo>
                    <a:pt x="3481" y="20199"/>
                    <a:pt x="3464" y="20170"/>
                    <a:pt x="3447" y="20112"/>
                  </a:cubicBezTo>
                  <a:cubicBezTo>
                    <a:pt x="3434" y="20039"/>
                    <a:pt x="3419" y="19970"/>
                    <a:pt x="3381" y="19970"/>
                  </a:cubicBezTo>
                  <a:cubicBezTo>
                    <a:pt x="3370" y="19970"/>
                    <a:pt x="3357" y="19976"/>
                    <a:pt x="3342" y="19989"/>
                  </a:cubicBezTo>
                  <a:cubicBezTo>
                    <a:pt x="3325" y="19989"/>
                    <a:pt x="3287" y="19960"/>
                    <a:pt x="3270" y="19960"/>
                  </a:cubicBezTo>
                  <a:cubicBezTo>
                    <a:pt x="3198" y="19808"/>
                    <a:pt x="3198" y="19779"/>
                    <a:pt x="3131" y="19779"/>
                  </a:cubicBezTo>
                  <a:cubicBezTo>
                    <a:pt x="3148" y="19837"/>
                    <a:pt x="3198" y="19837"/>
                    <a:pt x="3164" y="19931"/>
                  </a:cubicBezTo>
                  <a:cubicBezTo>
                    <a:pt x="3114" y="19837"/>
                    <a:pt x="3042" y="19750"/>
                    <a:pt x="2987" y="19656"/>
                  </a:cubicBezTo>
                  <a:cubicBezTo>
                    <a:pt x="2987" y="19627"/>
                    <a:pt x="3008" y="19599"/>
                    <a:pt x="3008" y="19599"/>
                  </a:cubicBezTo>
                  <a:cubicBezTo>
                    <a:pt x="2970" y="19570"/>
                    <a:pt x="2936" y="19505"/>
                    <a:pt x="2919" y="19476"/>
                  </a:cubicBezTo>
                  <a:cubicBezTo>
                    <a:pt x="2881" y="19476"/>
                    <a:pt x="2848" y="19476"/>
                    <a:pt x="2814" y="19447"/>
                  </a:cubicBezTo>
                  <a:cubicBezTo>
                    <a:pt x="2797" y="19324"/>
                    <a:pt x="2776" y="19208"/>
                    <a:pt x="2708" y="19114"/>
                  </a:cubicBezTo>
                  <a:lnTo>
                    <a:pt x="2653" y="19114"/>
                  </a:lnTo>
                  <a:cubicBezTo>
                    <a:pt x="2586" y="19027"/>
                    <a:pt x="2480" y="19027"/>
                    <a:pt x="2514" y="18847"/>
                  </a:cubicBezTo>
                  <a:cubicBezTo>
                    <a:pt x="2459" y="18781"/>
                    <a:pt x="2408" y="18724"/>
                    <a:pt x="2353" y="18666"/>
                  </a:cubicBezTo>
                  <a:cubicBezTo>
                    <a:pt x="2353" y="18572"/>
                    <a:pt x="2353" y="18485"/>
                    <a:pt x="2303" y="18419"/>
                  </a:cubicBezTo>
                  <a:cubicBezTo>
                    <a:pt x="2286" y="18456"/>
                    <a:pt x="2286" y="18456"/>
                    <a:pt x="2269" y="18485"/>
                  </a:cubicBezTo>
                  <a:cubicBezTo>
                    <a:pt x="2214" y="18419"/>
                    <a:pt x="2180" y="18362"/>
                    <a:pt x="2142" y="18304"/>
                  </a:cubicBezTo>
                  <a:cubicBezTo>
                    <a:pt x="2142" y="18275"/>
                    <a:pt x="2142" y="18239"/>
                    <a:pt x="2163" y="18210"/>
                  </a:cubicBezTo>
                  <a:cubicBezTo>
                    <a:pt x="2108" y="18123"/>
                    <a:pt x="2075" y="18029"/>
                    <a:pt x="2003" y="18029"/>
                  </a:cubicBezTo>
                  <a:cubicBezTo>
                    <a:pt x="1986" y="18029"/>
                    <a:pt x="1969" y="17971"/>
                    <a:pt x="1952" y="17942"/>
                  </a:cubicBezTo>
                  <a:cubicBezTo>
                    <a:pt x="1931" y="17942"/>
                    <a:pt x="1914" y="17913"/>
                    <a:pt x="1914" y="17877"/>
                  </a:cubicBezTo>
                  <a:cubicBezTo>
                    <a:pt x="1897" y="17848"/>
                    <a:pt x="1863" y="17819"/>
                    <a:pt x="1863" y="17790"/>
                  </a:cubicBezTo>
                  <a:cubicBezTo>
                    <a:pt x="1825" y="17732"/>
                    <a:pt x="1808" y="17638"/>
                    <a:pt x="1775" y="17581"/>
                  </a:cubicBezTo>
                  <a:cubicBezTo>
                    <a:pt x="1775" y="17552"/>
                    <a:pt x="1758" y="17487"/>
                    <a:pt x="1758" y="17487"/>
                  </a:cubicBezTo>
                  <a:cubicBezTo>
                    <a:pt x="1792" y="17400"/>
                    <a:pt x="1741" y="17335"/>
                    <a:pt x="1720" y="17277"/>
                  </a:cubicBezTo>
                  <a:cubicBezTo>
                    <a:pt x="1703" y="17277"/>
                    <a:pt x="1686" y="17306"/>
                    <a:pt x="1669" y="17306"/>
                  </a:cubicBezTo>
                  <a:cubicBezTo>
                    <a:pt x="1652" y="17277"/>
                    <a:pt x="1652" y="17248"/>
                    <a:pt x="1635" y="17190"/>
                  </a:cubicBezTo>
                  <a:cubicBezTo>
                    <a:pt x="1652" y="17190"/>
                    <a:pt x="1669" y="17154"/>
                    <a:pt x="1686" y="17154"/>
                  </a:cubicBezTo>
                  <a:lnTo>
                    <a:pt x="1530" y="16886"/>
                  </a:lnTo>
                  <a:cubicBezTo>
                    <a:pt x="1475" y="16763"/>
                    <a:pt x="1441" y="16648"/>
                    <a:pt x="1386" y="16554"/>
                  </a:cubicBezTo>
                  <a:lnTo>
                    <a:pt x="1386" y="16431"/>
                  </a:lnTo>
                  <a:lnTo>
                    <a:pt x="1403" y="16402"/>
                  </a:lnTo>
                  <a:lnTo>
                    <a:pt x="1352" y="16402"/>
                  </a:lnTo>
                  <a:cubicBezTo>
                    <a:pt x="1335" y="16315"/>
                    <a:pt x="1297" y="16286"/>
                    <a:pt x="1297" y="16192"/>
                  </a:cubicBezTo>
                  <a:cubicBezTo>
                    <a:pt x="1297" y="16105"/>
                    <a:pt x="1263" y="16011"/>
                    <a:pt x="1229" y="15925"/>
                  </a:cubicBezTo>
                  <a:cubicBezTo>
                    <a:pt x="1191" y="15831"/>
                    <a:pt x="1158" y="15773"/>
                    <a:pt x="1141" y="15679"/>
                  </a:cubicBezTo>
                  <a:cubicBezTo>
                    <a:pt x="1107" y="15440"/>
                    <a:pt x="980" y="15231"/>
                    <a:pt x="980" y="14956"/>
                  </a:cubicBezTo>
                  <a:cubicBezTo>
                    <a:pt x="980" y="14927"/>
                    <a:pt x="963" y="14927"/>
                    <a:pt x="963" y="14898"/>
                  </a:cubicBezTo>
                  <a:cubicBezTo>
                    <a:pt x="913" y="14840"/>
                    <a:pt x="896" y="14746"/>
                    <a:pt x="913" y="14659"/>
                  </a:cubicBezTo>
                  <a:cubicBezTo>
                    <a:pt x="930" y="14623"/>
                    <a:pt x="930" y="14623"/>
                    <a:pt x="946" y="14623"/>
                  </a:cubicBezTo>
                  <a:cubicBezTo>
                    <a:pt x="930" y="14565"/>
                    <a:pt x="930" y="14536"/>
                    <a:pt x="913" y="14507"/>
                  </a:cubicBezTo>
                  <a:lnTo>
                    <a:pt x="858" y="14507"/>
                  </a:lnTo>
                  <a:cubicBezTo>
                    <a:pt x="858" y="14413"/>
                    <a:pt x="841" y="14327"/>
                    <a:pt x="824" y="14233"/>
                  </a:cubicBezTo>
                  <a:cubicBezTo>
                    <a:pt x="858" y="14262"/>
                    <a:pt x="858" y="14262"/>
                    <a:pt x="875" y="14262"/>
                  </a:cubicBezTo>
                  <a:cubicBezTo>
                    <a:pt x="875" y="14233"/>
                    <a:pt x="875" y="14204"/>
                    <a:pt x="858" y="14204"/>
                  </a:cubicBezTo>
                  <a:cubicBezTo>
                    <a:pt x="841" y="14175"/>
                    <a:pt x="807" y="14175"/>
                    <a:pt x="790" y="14175"/>
                  </a:cubicBezTo>
                  <a:cubicBezTo>
                    <a:pt x="769" y="14146"/>
                    <a:pt x="769" y="14117"/>
                    <a:pt x="752" y="14081"/>
                  </a:cubicBezTo>
                  <a:cubicBezTo>
                    <a:pt x="735" y="13994"/>
                    <a:pt x="718" y="13871"/>
                    <a:pt x="701" y="13755"/>
                  </a:cubicBezTo>
                  <a:cubicBezTo>
                    <a:pt x="735" y="13784"/>
                    <a:pt x="752" y="13784"/>
                    <a:pt x="790" y="13842"/>
                  </a:cubicBezTo>
                  <a:cubicBezTo>
                    <a:pt x="769" y="13755"/>
                    <a:pt x="769" y="13719"/>
                    <a:pt x="752" y="13661"/>
                  </a:cubicBezTo>
                  <a:cubicBezTo>
                    <a:pt x="718" y="13661"/>
                    <a:pt x="701" y="13632"/>
                    <a:pt x="685" y="13575"/>
                  </a:cubicBezTo>
                  <a:cubicBezTo>
                    <a:pt x="685" y="13510"/>
                    <a:pt x="663" y="13452"/>
                    <a:pt x="685" y="13394"/>
                  </a:cubicBezTo>
                  <a:cubicBezTo>
                    <a:pt x="701" y="13358"/>
                    <a:pt x="701" y="13329"/>
                    <a:pt x="718" y="13300"/>
                  </a:cubicBezTo>
                  <a:cubicBezTo>
                    <a:pt x="630" y="13213"/>
                    <a:pt x="613" y="13177"/>
                    <a:pt x="613" y="13061"/>
                  </a:cubicBezTo>
                  <a:cubicBezTo>
                    <a:pt x="613" y="12967"/>
                    <a:pt x="596" y="12880"/>
                    <a:pt x="579" y="12815"/>
                  </a:cubicBezTo>
                  <a:cubicBezTo>
                    <a:pt x="541" y="12700"/>
                    <a:pt x="541" y="12577"/>
                    <a:pt x="558" y="12454"/>
                  </a:cubicBezTo>
                  <a:lnTo>
                    <a:pt x="596" y="12519"/>
                  </a:lnTo>
                  <a:cubicBezTo>
                    <a:pt x="558" y="12454"/>
                    <a:pt x="630" y="12338"/>
                    <a:pt x="579" y="12244"/>
                  </a:cubicBezTo>
                  <a:cubicBezTo>
                    <a:pt x="558" y="12273"/>
                    <a:pt x="558" y="12309"/>
                    <a:pt x="541" y="12338"/>
                  </a:cubicBezTo>
                  <a:cubicBezTo>
                    <a:pt x="507" y="12273"/>
                    <a:pt x="507" y="12186"/>
                    <a:pt x="507" y="12128"/>
                  </a:cubicBezTo>
                  <a:cubicBezTo>
                    <a:pt x="524" y="12005"/>
                    <a:pt x="541" y="11882"/>
                    <a:pt x="507" y="11766"/>
                  </a:cubicBezTo>
                  <a:cubicBezTo>
                    <a:pt x="507" y="11730"/>
                    <a:pt x="490" y="11701"/>
                    <a:pt x="473" y="11672"/>
                  </a:cubicBezTo>
                  <a:cubicBezTo>
                    <a:pt x="490" y="11643"/>
                    <a:pt x="507" y="11615"/>
                    <a:pt x="507" y="11615"/>
                  </a:cubicBezTo>
                  <a:cubicBezTo>
                    <a:pt x="507" y="11405"/>
                    <a:pt x="490" y="11253"/>
                    <a:pt x="490" y="11101"/>
                  </a:cubicBezTo>
                  <a:cubicBezTo>
                    <a:pt x="507" y="10978"/>
                    <a:pt x="490" y="10862"/>
                    <a:pt x="473" y="10711"/>
                  </a:cubicBezTo>
                  <a:cubicBezTo>
                    <a:pt x="435" y="10588"/>
                    <a:pt x="452" y="10436"/>
                    <a:pt x="507" y="10349"/>
                  </a:cubicBezTo>
                  <a:cubicBezTo>
                    <a:pt x="452" y="10103"/>
                    <a:pt x="418" y="9894"/>
                    <a:pt x="524" y="9684"/>
                  </a:cubicBezTo>
                  <a:cubicBezTo>
                    <a:pt x="524" y="9655"/>
                    <a:pt x="507" y="9626"/>
                    <a:pt x="507" y="9597"/>
                  </a:cubicBezTo>
                  <a:cubicBezTo>
                    <a:pt x="507" y="9626"/>
                    <a:pt x="490" y="9626"/>
                    <a:pt x="490" y="9655"/>
                  </a:cubicBezTo>
                  <a:cubicBezTo>
                    <a:pt x="473" y="9380"/>
                    <a:pt x="490" y="8903"/>
                    <a:pt x="524" y="8809"/>
                  </a:cubicBezTo>
                  <a:lnTo>
                    <a:pt x="558" y="8809"/>
                  </a:lnTo>
                  <a:cubicBezTo>
                    <a:pt x="596" y="8628"/>
                    <a:pt x="596" y="8628"/>
                    <a:pt x="541" y="8570"/>
                  </a:cubicBezTo>
                  <a:cubicBezTo>
                    <a:pt x="541" y="8447"/>
                    <a:pt x="558" y="8332"/>
                    <a:pt x="558" y="8209"/>
                  </a:cubicBezTo>
                  <a:cubicBezTo>
                    <a:pt x="579" y="8151"/>
                    <a:pt x="596" y="8057"/>
                    <a:pt x="596" y="7970"/>
                  </a:cubicBezTo>
                  <a:cubicBezTo>
                    <a:pt x="596" y="7789"/>
                    <a:pt x="613" y="7637"/>
                    <a:pt x="663" y="7543"/>
                  </a:cubicBezTo>
                  <a:cubicBezTo>
                    <a:pt x="685" y="7428"/>
                    <a:pt x="685" y="7305"/>
                    <a:pt x="701" y="7247"/>
                  </a:cubicBezTo>
                  <a:cubicBezTo>
                    <a:pt x="735" y="7124"/>
                    <a:pt x="752" y="7001"/>
                    <a:pt x="735" y="6849"/>
                  </a:cubicBezTo>
                  <a:cubicBezTo>
                    <a:pt x="735" y="6820"/>
                    <a:pt x="735" y="6791"/>
                    <a:pt x="752" y="6763"/>
                  </a:cubicBezTo>
                  <a:cubicBezTo>
                    <a:pt x="807" y="6611"/>
                    <a:pt x="875" y="6459"/>
                    <a:pt x="896" y="6249"/>
                  </a:cubicBezTo>
                  <a:cubicBezTo>
                    <a:pt x="896" y="6126"/>
                    <a:pt x="930" y="6010"/>
                    <a:pt x="946" y="5858"/>
                  </a:cubicBezTo>
                  <a:cubicBezTo>
                    <a:pt x="963" y="5735"/>
                    <a:pt x="980" y="5620"/>
                    <a:pt x="1086" y="5620"/>
                  </a:cubicBezTo>
                  <a:cubicBezTo>
                    <a:pt x="1069" y="5583"/>
                    <a:pt x="1069" y="5554"/>
                    <a:pt x="1052" y="5526"/>
                  </a:cubicBezTo>
                  <a:cubicBezTo>
                    <a:pt x="1175" y="5164"/>
                    <a:pt x="1246" y="4773"/>
                    <a:pt x="1403" y="4470"/>
                  </a:cubicBezTo>
                  <a:cubicBezTo>
                    <a:pt x="1424" y="4231"/>
                    <a:pt x="1547" y="4079"/>
                    <a:pt x="1614" y="3870"/>
                  </a:cubicBezTo>
                  <a:cubicBezTo>
                    <a:pt x="1669" y="3660"/>
                    <a:pt x="1775" y="3479"/>
                    <a:pt x="1897" y="3356"/>
                  </a:cubicBezTo>
                  <a:cubicBezTo>
                    <a:pt x="1914" y="3233"/>
                    <a:pt x="1952" y="3147"/>
                    <a:pt x="2003" y="3053"/>
                  </a:cubicBezTo>
                  <a:cubicBezTo>
                    <a:pt x="2075" y="2937"/>
                    <a:pt x="2142" y="2814"/>
                    <a:pt x="2214" y="2662"/>
                  </a:cubicBezTo>
                  <a:cubicBezTo>
                    <a:pt x="2248" y="2546"/>
                    <a:pt x="2303" y="2452"/>
                    <a:pt x="2375" y="2394"/>
                  </a:cubicBezTo>
                  <a:cubicBezTo>
                    <a:pt x="2408" y="2329"/>
                    <a:pt x="2442" y="2272"/>
                    <a:pt x="2459" y="2214"/>
                  </a:cubicBezTo>
                  <a:cubicBezTo>
                    <a:pt x="2497" y="2185"/>
                    <a:pt x="2514" y="2120"/>
                    <a:pt x="2531" y="2091"/>
                  </a:cubicBezTo>
                  <a:cubicBezTo>
                    <a:pt x="2565" y="2033"/>
                    <a:pt x="2603" y="1968"/>
                    <a:pt x="2636" y="1939"/>
                  </a:cubicBezTo>
                  <a:cubicBezTo>
                    <a:pt x="2653" y="1910"/>
                    <a:pt x="2670" y="1881"/>
                    <a:pt x="2670" y="1852"/>
                  </a:cubicBezTo>
                  <a:cubicBezTo>
                    <a:pt x="2742" y="1787"/>
                    <a:pt x="2814" y="1758"/>
                    <a:pt x="2865" y="1671"/>
                  </a:cubicBezTo>
                  <a:cubicBezTo>
                    <a:pt x="2953" y="1462"/>
                    <a:pt x="3093" y="1339"/>
                    <a:pt x="3219" y="1216"/>
                  </a:cubicBezTo>
                  <a:cubicBezTo>
                    <a:pt x="3236" y="1187"/>
                    <a:pt x="3253" y="1129"/>
                    <a:pt x="3287" y="1129"/>
                  </a:cubicBezTo>
                  <a:cubicBezTo>
                    <a:pt x="3409" y="1100"/>
                    <a:pt x="3515" y="977"/>
                    <a:pt x="3621" y="854"/>
                  </a:cubicBezTo>
                  <a:cubicBezTo>
                    <a:pt x="3642" y="854"/>
                    <a:pt x="3659" y="825"/>
                    <a:pt x="3676" y="825"/>
                  </a:cubicBezTo>
                  <a:cubicBezTo>
                    <a:pt x="3781" y="796"/>
                    <a:pt x="3870" y="796"/>
                    <a:pt x="3959" y="702"/>
                  </a:cubicBezTo>
                  <a:cubicBezTo>
                    <a:pt x="4043" y="674"/>
                    <a:pt x="4115" y="674"/>
                    <a:pt x="4187" y="674"/>
                  </a:cubicBezTo>
                  <a:lnTo>
                    <a:pt x="4254" y="674"/>
                  </a:lnTo>
                  <a:cubicBezTo>
                    <a:pt x="4381" y="645"/>
                    <a:pt x="4503" y="645"/>
                    <a:pt x="4626" y="645"/>
                  </a:cubicBezTo>
                  <a:cubicBezTo>
                    <a:pt x="4715" y="645"/>
                    <a:pt x="4782" y="674"/>
                    <a:pt x="4871" y="674"/>
                  </a:cubicBezTo>
                  <a:cubicBezTo>
                    <a:pt x="4895" y="664"/>
                    <a:pt x="4917" y="661"/>
                    <a:pt x="4937" y="661"/>
                  </a:cubicBezTo>
                  <a:cubicBezTo>
                    <a:pt x="4979" y="661"/>
                    <a:pt x="5018" y="674"/>
                    <a:pt x="5066" y="674"/>
                  </a:cubicBezTo>
                  <a:cubicBezTo>
                    <a:pt x="5205" y="739"/>
                    <a:pt x="5332" y="825"/>
                    <a:pt x="5471" y="854"/>
                  </a:cubicBezTo>
                  <a:cubicBezTo>
                    <a:pt x="5543" y="854"/>
                    <a:pt x="5594" y="919"/>
                    <a:pt x="5665" y="977"/>
                  </a:cubicBezTo>
                  <a:cubicBezTo>
                    <a:pt x="5699" y="1006"/>
                    <a:pt x="5733" y="1035"/>
                    <a:pt x="5788" y="1064"/>
                  </a:cubicBezTo>
                  <a:cubicBezTo>
                    <a:pt x="5822" y="1100"/>
                    <a:pt x="5877" y="1129"/>
                    <a:pt x="5927" y="1158"/>
                  </a:cubicBezTo>
                  <a:cubicBezTo>
                    <a:pt x="6033" y="1245"/>
                    <a:pt x="6139" y="1368"/>
                    <a:pt x="6244" y="1491"/>
                  </a:cubicBezTo>
                  <a:cubicBezTo>
                    <a:pt x="6282" y="1520"/>
                    <a:pt x="6316" y="1577"/>
                    <a:pt x="6350" y="1606"/>
                  </a:cubicBezTo>
                  <a:cubicBezTo>
                    <a:pt x="6472" y="1729"/>
                    <a:pt x="6578" y="1881"/>
                    <a:pt x="6667" y="2033"/>
                  </a:cubicBezTo>
                  <a:cubicBezTo>
                    <a:pt x="6683" y="2062"/>
                    <a:pt x="6705" y="2091"/>
                    <a:pt x="6721" y="2091"/>
                  </a:cubicBezTo>
                  <a:cubicBezTo>
                    <a:pt x="6772" y="2149"/>
                    <a:pt x="6827" y="2214"/>
                    <a:pt x="6861" y="2272"/>
                  </a:cubicBezTo>
                  <a:cubicBezTo>
                    <a:pt x="6966" y="2452"/>
                    <a:pt x="7055" y="2633"/>
                    <a:pt x="7161" y="2814"/>
                  </a:cubicBezTo>
                  <a:cubicBezTo>
                    <a:pt x="7250" y="2966"/>
                    <a:pt x="7317" y="3089"/>
                    <a:pt x="7372" y="3269"/>
                  </a:cubicBezTo>
                  <a:cubicBezTo>
                    <a:pt x="7389" y="3327"/>
                    <a:pt x="7406" y="3385"/>
                    <a:pt x="7444" y="3450"/>
                  </a:cubicBezTo>
                  <a:cubicBezTo>
                    <a:pt x="7444" y="3414"/>
                    <a:pt x="7461" y="3385"/>
                    <a:pt x="7461" y="3385"/>
                  </a:cubicBezTo>
                  <a:cubicBezTo>
                    <a:pt x="7406" y="3233"/>
                    <a:pt x="7355" y="3089"/>
                    <a:pt x="7317" y="2908"/>
                  </a:cubicBezTo>
                  <a:lnTo>
                    <a:pt x="7300" y="2908"/>
                  </a:lnTo>
                  <a:cubicBezTo>
                    <a:pt x="7233" y="2756"/>
                    <a:pt x="7161" y="2604"/>
                    <a:pt x="7089" y="2452"/>
                  </a:cubicBezTo>
                  <a:cubicBezTo>
                    <a:pt x="7021" y="2300"/>
                    <a:pt x="6933" y="2149"/>
                    <a:pt x="6844" y="2004"/>
                  </a:cubicBezTo>
                  <a:cubicBezTo>
                    <a:pt x="6772" y="1910"/>
                    <a:pt x="6705" y="1852"/>
                    <a:pt x="6650" y="1729"/>
                  </a:cubicBezTo>
                  <a:lnTo>
                    <a:pt x="6578" y="1606"/>
                  </a:lnTo>
                  <a:cubicBezTo>
                    <a:pt x="6544" y="1548"/>
                    <a:pt x="6510" y="1491"/>
                    <a:pt x="6472" y="1462"/>
                  </a:cubicBezTo>
                  <a:cubicBezTo>
                    <a:pt x="6405" y="1397"/>
                    <a:pt x="6350" y="1368"/>
                    <a:pt x="6282" y="1310"/>
                  </a:cubicBezTo>
                  <a:cubicBezTo>
                    <a:pt x="6177" y="1187"/>
                    <a:pt x="6071" y="1064"/>
                    <a:pt x="5965" y="977"/>
                  </a:cubicBezTo>
                  <a:cubicBezTo>
                    <a:pt x="5860" y="854"/>
                    <a:pt x="5733" y="796"/>
                    <a:pt x="5611" y="702"/>
                  </a:cubicBezTo>
                  <a:cubicBezTo>
                    <a:pt x="5543" y="616"/>
                    <a:pt x="5471" y="587"/>
                    <a:pt x="5382" y="587"/>
                  </a:cubicBezTo>
                  <a:cubicBezTo>
                    <a:pt x="5294" y="587"/>
                    <a:pt x="5205" y="558"/>
                    <a:pt x="5137" y="522"/>
                  </a:cubicBezTo>
                  <a:cubicBezTo>
                    <a:pt x="5015" y="406"/>
                    <a:pt x="4871" y="406"/>
                    <a:pt x="4748" y="406"/>
                  </a:cubicBezTo>
                  <a:cubicBezTo>
                    <a:pt x="4643" y="406"/>
                    <a:pt x="4537" y="377"/>
                    <a:pt x="4432" y="377"/>
                  </a:cubicBezTo>
                  <a:lnTo>
                    <a:pt x="4432" y="341"/>
                  </a:lnTo>
                  <a:cubicBezTo>
                    <a:pt x="4465" y="312"/>
                    <a:pt x="4487" y="312"/>
                    <a:pt x="4520" y="312"/>
                  </a:cubicBezTo>
                  <a:cubicBezTo>
                    <a:pt x="4643" y="312"/>
                    <a:pt x="4765" y="312"/>
                    <a:pt x="4909" y="341"/>
                  </a:cubicBezTo>
                  <a:cubicBezTo>
                    <a:pt x="4977" y="341"/>
                    <a:pt x="5066" y="377"/>
                    <a:pt x="5154" y="406"/>
                  </a:cubicBezTo>
                  <a:cubicBezTo>
                    <a:pt x="5243" y="435"/>
                    <a:pt x="5332" y="493"/>
                    <a:pt x="5437" y="522"/>
                  </a:cubicBezTo>
                  <a:cubicBezTo>
                    <a:pt x="5560" y="522"/>
                    <a:pt x="5665" y="587"/>
                    <a:pt x="5771" y="702"/>
                  </a:cubicBezTo>
                  <a:cubicBezTo>
                    <a:pt x="5788" y="739"/>
                    <a:pt x="5822" y="739"/>
                    <a:pt x="5860" y="768"/>
                  </a:cubicBezTo>
                  <a:cubicBezTo>
                    <a:pt x="5965" y="825"/>
                    <a:pt x="6071" y="883"/>
                    <a:pt x="6155" y="1006"/>
                  </a:cubicBezTo>
                  <a:cubicBezTo>
                    <a:pt x="6177" y="1064"/>
                    <a:pt x="6210" y="1100"/>
                    <a:pt x="6244" y="1129"/>
                  </a:cubicBezTo>
                  <a:cubicBezTo>
                    <a:pt x="6350" y="1187"/>
                    <a:pt x="6455" y="1339"/>
                    <a:pt x="6544" y="1462"/>
                  </a:cubicBezTo>
                  <a:cubicBezTo>
                    <a:pt x="6650" y="1577"/>
                    <a:pt x="6738" y="1700"/>
                    <a:pt x="6827" y="1823"/>
                  </a:cubicBezTo>
                  <a:cubicBezTo>
                    <a:pt x="6895" y="1939"/>
                    <a:pt x="6983" y="2062"/>
                    <a:pt x="7055" y="2185"/>
                  </a:cubicBezTo>
                  <a:cubicBezTo>
                    <a:pt x="7178" y="2366"/>
                    <a:pt x="7283" y="2575"/>
                    <a:pt x="7389" y="2785"/>
                  </a:cubicBezTo>
                  <a:cubicBezTo>
                    <a:pt x="7406" y="2814"/>
                    <a:pt x="7423" y="2843"/>
                    <a:pt x="7444" y="2872"/>
                  </a:cubicBezTo>
                  <a:cubicBezTo>
                    <a:pt x="7478" y="2966"/>
                    <a:pt x="7495" y="3053"/>
                    <a:pt x="7528" y="3147"/>
                  </a:cubicBezTo>
                  <a:cubicBezTo>
                    <a:pt x="7600" y="3327"/>
                    <a:pt x="7706" y="3747"/>
                    <a:pt x="7740" y="3956"/>
                  </a:cubicBezTo>
                  <a:cubicBezTo>
                    <a:pt x="7740" y="3993"/>
                    <a:pt x="7761" y="4021"/>
                    <a:pt x="7778" y="4079"/>
                  </a:cubicBezTo>
                  <a:lnTo>
                    <a:pt x="7778" y="3956"/>
                  </a:lnTo>
                  <a:cubicBezTo>
                    <a:pt x="7761" y="3776"/>
                    <a:pt x="7740" y="3595"/>
                    <a:pt x="7689" y="3414"/>
                  </a:cubicBezTo>
                  <a:cubicBezTo>
                    <a:pt x="7655" y="3204"/>
                    <a:pt x="7583" y="3024"/>
                    <a:pt x="7511" y="2843"/>
                  </a:cubicBezTo>
                  <a:cubicBezTo>
                    <a:pt x="7495" y="2785"/>
                    <a:pt x="7461" y="2756"/>
                    <a:pt x="7444" y="2691"/>
                  </a:cubicBezTo>
                  <a:cubicBezTo>
                    <a:pt x="7372" y="2510"/>
                    <a:pt x="7317" y="2329"/>
                    <a:pt x="7233" y="2185"/>
                  </a:cubicBezTo>
                  <a:lnTo>
                    <a:pt x="7055" y="1881"/>
                  </a:lnTo>
                  <a:cubicBezTo>
                    <a:pt x="6966" y="1729"/>
                    <a:pt x="6861" y="1606"/>
                    <a:pt x="6772" y="1462"/>
                  </a:cubicBezTo>
                  <a:lnTo>
                    <a:pt x="6705" y="1339"/>
                  </a:lnTo>
                  <a:cubicBezTo>
                    <a:pt x="6510" y="1129"/>
                    <a:pt x="6350" y="919"/>
                    <a:pt x="6139" y="768"/>
                  </a:cubicBezTo>
                  <a:cubicBezTo>
                    <a:pt x="6139" y="739"/>
                    <a:pt x="6122" y="739"/>
                    <a:pt x="6122" y="739"/>
                  </a:cubicBezTo>
                  <a:cubicBezTo>
                    <a:pt x="5999" y="558"/>
                    <a:pt x="5860" y="464"/>
                    <a:pt x="5716" y="377"/>
                  </a:cubicBezTo>
                  <a:cubicBezTo>
                    <a:pt x="5610" y="295"/>
                    <a:pt x="5504" y="220"/>
                    <a:pt x="5398" y="220"/>
                  </a:cubicBezTo>
                  <a:cubicBezTo>
                    <a:pt x="5381" y="220"/>
                    <a:pt x="5365" y="221"/>
                    <a:pt x="5349" y="225"/>
                  </a:cubicBezTo>
                  <a:lnTo>
                    <a:pt x="5311" y="225"/>
                  </a:lnTo>
                  <a:cubicBezTo>
                    <a:pt x="5226" y="131"/>
                    <a:pt x="5137" y="131"/>
                    <a:pt x="5032" y="102"/>
                  </a:cubicBezTo>
                  <a:cubicBezTo>
                    <a:pt x="4888" y="44"/>
                    <a:pt x="4748" y="15"/>
                    <a:pt x="4609" y="15"/>
                  </a:cubicBezTo>
                  <a:lnTo>
                    <a:pt x="4309" y="15"/>
                  </a:lnTo>
                  <a:cubicBezTo>
                    <a:pt x="4283" y="5"/>
                    <a:pt x="4258" y="0"/>
                    <a:pt x="423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09" name="Google Shape;1968;p21"/>
            <p:cNvSpPr/>
            <p:nvPr/>
          </p:nvSpPr>
          <p:spPr>
            <a:xfrm rot="18900000">
              <a:off x="202067" y="588777"/>
              <a:ext cx="1812376" cy="939763"/>
            </a:xfrm>
            <a:custGeom>
              <a:avLst/>
              <a:gdLst/>
              <a:ahLst/>
              <a:cxnLst>
                <a:cxn ang="0">
                  <a:pos x="wd2" y="hd2"/>
                </a:cxn>
                <a:cxn ang="5400000">
                  <a:pos x="wd2" y="hd2"/>
                </a:cxn>
                <a:cxn ang="10800000">
                  <a:pos x="wd2" y="hd2"/>
                </a:cxn>
                <a:cxn ang="16200000">
                  <a:pos x="wd2" y="hd2"/>
                </a:cxn>
              </a:cxnLst>
              <a:rect l="0" t="0" r="r" b="b"/>
              <a:pathLst>
                <a:path w="21590" h="21600" extrusionOk="0">
                  <a:moveTo>
                    <a:pt x="8794" y="9085"/>
                  </a:moveTo>
                  <a:cubicBezTo>
                    <a:pt x="8722" y="9269"/>
                    <a:pt x="8663" y="9452"/>
                    <a:pt x="8608" y="9636"/>
                  </a:cubicBezTo>
                  <a:cubicBezTo>
                    <a:pt x="8590" y="9706"/>
                    <a:pt x="8568" y="9741"/>
                    <a:pt x="8531" y="9820"/>
                  </a:cubicBezTo>
                  <a:cubicBezTo>
                    <a:pt x="8477" y="10039"/>
                    <a:pt x="8418" y="10222"/>
                    <a:pt x="8364" y="10397"/>
                  </a:cubicBezTo>
                  <a:cubicBezTo>
                    <a:pt x="8341" y="10476"/>
                    <a:pt x="8341" y="10511"/>
                    <a:pt x="8323" y="10546"/>
                  </a:cubicBezTo>
                  <a:cubicBezTo>
                    <a:pt x="8323" y="10616"/>
                    <a:pt x="8323" y="10660"/>
                    <a:pt x="8305" y="10695"/>
                  </a:cubicBezTo>
                  <a:cubicBezTo>
                    <a:pt x="8227" y="10835"/>
                    <a:pt x="8191" y="10984"/>
                    <a:pt x="8155" y="11133"/>
                  </a:cubicBezTo>
                  <a:cubicBezTo>
                    <a:pt x="8114" y="11273"/>
                    <a:pt x="8060" y="11421"/>
                    <a:pt x="8023" y="11570"/>
                  </a:cubicBezTo>
                  <a:cubicBezTo>
                    <a:pt x="7983" y="11675"/>
                    <a:pt x="7964" y="11824"/>
                    <a:pt x="7928" y="11973"/>
                  </a:cubicBezTo>
                  <a:cubicBezTo>
                    <a:pt x="7887" y="12113"/>
                    <a:pt x="7851" y="12261"/>
                    <a:pt x="7814" y="12445"/>
                  </a:cubicBezTo>
                  <a:cubicBezTo>
                    <a:pt x="7796" y="12366"/>
                    <a:pt x="7774" y="12366"/>
                    <a:pt x="7796" y="12331"/>
                  </a:cubicBezTo>
                  <a:cubicBezTo>
                    <a:pt x="7814" y="12191"/>
                    <a:pt x="7851" y="12043"/>
                    <a:pt x="7887" y="11894"/>
                  </a:cubicBezTo>
                  <a:cubicBezTo>
                    <a:pt x="7928" y="11710"/>
                    <a:pt x="7964" y="11570"/>
                    <a:pt x="8001" y="11421"/>
                  </a:cubicBezTo>
                  <a:cubicBezTo>
                    <a:pt x="8041" y="11273"/>
                    <a:pt x="8078" y="11133"/>
                    <a:pt x="8114" y="11019"/>
                  </a:cubicBezTo>
                  <a:cubicBezTo>
                    <a:pt x="8191" y="10765"/>
                    <a:pt x="8286" y="10511"/>
                    <a:pt x="8323" y="10257"/>
                  </a:cubicBezTo>
                  <a:cubicBezTo>
                    <a:pt x="8364" y="10074"/>
                    <a:pt x="8418" y="9890"/>
                    <a:pt x="8495" y="9741"/>
                  </a:cubicBezTo>
                  <a:cubicBezTo>
                    <a:pt x="8568" y="9636"/>
                    <a:pt x="8627" y="9417"/>
                    <a:pt x="8663" y="9269"/>
                  </a:cubicBezTo>
                  <a:cubicBezTo>
                    <a:pt x="8704" y="9199"/>
                    <a:pt x="8722" y="9085"/>
                    <a:pt x="8794" y="9085"/>
                  </a:cubicBezTo>
                  <a:close/>
                  <a:moveTo>
                    <a:pt x="575" y="6608"/>
                  </a:moveTo>
                  <a:cubicBezTo>
                    <a:pt x="557" y="6643"/>
                    <a:pt x="557" y="6722"/>
                    <a:pt x="557" y="6757"/>
                  </a:cubicBezTo>
                  <a:cubicBezTo>
                    <a:pt x="516" y="7081"/>
                    <a:pt x="480" y="7413"/>
                    <a:pt x="462" y="7737"/>
                  </a:cubicBezTo>
                  <a:cubicBezTo>
                    <a:pt x="444" y="7851"/>
                    <a:pt x="426" y="7921"/>
                    <a:pt x="403" y="8035"/>
                  </a:cubicBezTo>
                  <a:cubicBezTo>
                    <a:pt x="367" y="8253"/>
                    <a:pt x="367" y="8472"/>
                    <a:pt x="367" y="8691"/>
                  </a:cubicBezTo>
                  <a:cubicBezTo>
                    <a:pt x="349" y="8831"/>
                    <a:pt x="349" y="9015"/>
                    <a:pt x="349" y="9199"/>
                  </a:cubicBezTo>
                  <a:cubicBezTo>
                    <a:pt x="330" y="9522"/>
                    <a:pt x="312" y="9890"/>
                    <a:pt x="312" y="10257"/>
                  </a:cubicBezTo>
                  <a:cubicBezTo>
                    <a:pt x="290" y="10616"/>
                    <a:pt x="312" y="10949"/>
                    <a:pt x="330" y="11316"/>
                  </a:cubicBezTo>
                  <a:lnTo>
                    <a:pt x="330" y="11675"/>
                  </a:lnTo>
                  <a:cubicBezTo>
                    <a:pt x="312" y="11824"/>
                    <a:pt x="330" y="11973"/>
                    <a:pt x="349" y="12148"/>
                  </a:cubicBezTo>
                  <a:cubicBezTo>
                    <a:pt x="349" y="12226"/>
                    <a:pt x="349" y="12331"/>
                    <a:pt x="367" y="12410"/>
                  </a:cubicBezTo>
                  <a:cubicBezTo>
                    <a:pt x="367" y="12550"/>
                    <a:pt x="385" y="12699"/>
                    <a:pt x="403" y="12848"/>
                  </a:cubicBezTo>
                  <a:cubicBezTo>
                    <a:pt x="426" y="12988"/>
                    <a:pt x="462" y="13172"/>
                    <a:pt x="480" y="13321"/>
                  </a:cubicBezTo>
                  <a:cubicBezTo>
                    <a:pt x="498" y="13575"/>
                    <a:pt x="516" y="13828"/>
                    <a:pt x="557" y="14047"/>
                  </a:cubicBezTo>
                  <a:cubicBezTo>
                    <a:pt x="557" y="14161"/>
                    <a:pt x="594" y="14231"/>
                    <a:pt x="612" y="14301"/>
                  </a:cubicBezTo>
                  <a:cubicBezTo>
                    <a:pt x="653" y="14634"/>
                    <a:pt x="707" y="14922"/>
                    <a:pt x="784" y="15255"/>
                  </a:cubicBezTo>
                  <a:cubicBezTo>
                    <a:pt x="802" y="15360"/>
                    <a:pt x="838" y="15474"/>
                    <a:pt x="838" y="15579"/>
                  </a:cubicBezTo>
                  <a:cubicBezTo>
                    <a:pt x="879" y="15797"/>
                    <a:pt x="952" y="15981"/>
                    <a:pt x="993" y="16165"/>
                  </a:cubicBezTo>
                  <a:cubicBezTo>
                    <a:pt x="1011" y="16235"/>
                    <a:pt x="1047" y="16305"/>
                    <a:pt x="1011" y="16419"/>
                  </a:cubicBezTo>
                  <a:cubicBezTo>
                    <a:pt x="1011" y="16384"/>
                    <a:pt x="993" y="16384"/>
                    <a:pt x="993" y="16349"/>
                  </a:cubicBezTo>
                  <a:cubicBezTo>
                    <a:pt x="897" y="16016"/>
                    <a:pt x="802" y="15649"/>
                    <a:pt x="725" y="15325"/>
                  </a:cubicBezTo>
                  <a:cubicBezTo>
                    <a:pt x="707" y="15211"/>
                    <a:pt x="689" y="15071"/>
                    <a:pt x="671" y="14957"/>
                  </a:cubicBezTo>
                  <a:cubicBezTo>
                    <a:pt x="653" y="14817"/>
                    <a:pt x="612" y="14669"/>
                    <a:pt x="575" y="14520"/>
                  </a:cubicBezTo>
                  <a:cubicBezTo>
                    <a:pt x="498" y="14196"/>
                    <a:pt x="462" y="13793"/>
                    <a:pt x="426" y="13426"/>
                  </a:cubicBezTo>
                  <a:cubicBezTo>
                    <a:pt x="426" y="13321"/>
                    <a:pt x="385" y="13207"/>
                    <a:pt x="385" y="13102"/>
                  </a:cubicBezTo>
                  <a:cubicBezTo>
                    <a:pt x="367" y="12918"/>
                    <a:pt x="349" y="12734"/>
                    <a:pt x="330" y="12550"/>
                  </a:cubicBezTo>
                  <a:cubicBezTo>
                    <a:pt x="330" y="12410"/>
                    <a:pt x="312" y="12226"/>
                    <a:pt x="290" y="12043"/>
                  </a:cubicBezTo>
                  <a:lnTo>
                    <a:pt x="290" y="11456"/>
                  </a:lnTo>
                  <a:cubicBezTo>
                    <a:pt x="272" y="11273"/>
                    <a:pt x="272" y="11098"/>
                    <a:pt x="253" y="10914"/>
                  </a:cubicBezTo>
                  <a:lnTo>
                    <a:pt x="253" y="10765"/>
                  </a:lnTo>
                  <a:cubicBezTo>
                    <a:pt x="272" y="10441"/>
                    <a:pt x="253" y="10144"/>
                    <a:pt x="253" y="9820"/>
                  </a:cubicBezTo>
                  <a:cubicBezTo>
                    <a:pt x="253" y="9566"/>
                    <a:pt x="272" y="9304"/>
                    <a:pt x="272" y="9050"/>
                  </a:cubicBezTo>
                  <a:cubicBezTo>
                    <a:pt x="290" y="8910"/>
                    <a:pt x="312" y="8796"/>
                    <a:pt x="330" y="8691"/>
                  </a:cubicBezTo>
                  <a:lnTo>
                    <a:pt x="330" y="8507"/>
                  </a:lnTo>
                  <a:cubicBezTo>
                    <a:pt x="330" y="8210"/>
                    <a:pt x="367" y="7921"/>
                    <a:pt x="403" y="7632"/>
                  </a:cubicBezTo>
                  <a:cubicBezTo>
                    <a:pt x="426" y="7335"/>
                    <a:pt x="480" y="7046"/>
                    <a:pt x="516" y="6722"/>
                  </a:cubicBezTo>
                  <a:cubicBezTo>
                    <a:pt x="539" y="6678"/>
                    <a:pt x="539" y="6643"/>
                    <a:pt x="557" y="6608"/>
                  </a:cubicBezTo>
                  <a:close/>
                  <a:moveTo>
                    <a:pt x="7719" y="12585"/>
                  </a:moveTo>
                  <a:cubicBezTo>
                    <a:pt x="7719" y="12804"/>
                    <a:pt x="7606" y="12953"/>
                    <a:pt x="7642" y="13137"/>
                  </a:cubicBezTo>
                  <a:cubicBezTo>
                    <a:pt x="7606" y="13391"/>
                    <a:pt x="7547" y="13575"/>
                    <a:pt x="7511" y="13758"/>
                  </a:cubicBezTo>
                  <a:cubicBezTo>
                    <a:pt x="7456" y="13977"/>
                    <a:pt x="7433" y="14196"/>
                    <a:pt x="7397" y="14380"/>
                  </a:cubicBezTo>
                  <a:cubicBezTo>
                    <a:pt x="7397" y="14450"/>
                    <a:pt x="7379" y="14520"/>
                    <a:pt x="7361" y="14555"/>
                  </a:cubicBezTo>
                  <a:cubicBezTo>
                    <a:pt x="7284" y="14669"/>
                    <a:pt x="7284" y="14852"/>
                    <a:pt x="7247" y="14992"/>
                  </a:cubicBezTo>
                  <a:cubicBezTo>
                    <a:pt x="7207" y="15290"/>
                    <a:pt x="7170" y="15544"/>
                    <a:pt x="7116" y="15832"/>
                  </a:cubicBezTo>
                  <a:cubicBezTo>
                    <a:pt x="7093" y="15911"/>
                    <a:pt x="7093" y="15981"/>
                    <a:pt x="7075" y="16051"/>
                  </a:cubicBezTo>
                  <a:cubicBezTo>
                    <a:pt x="7039" y="16270"/>
                    <a:pt x="7021" y="16454"/>
                    <a:pt x="6925" y="16568"/>
                  </a:cubicBezTo>
                  <a:cubicBezTo>
                    <a:pt x="6980" y="16349"/>
                    <a:pt x="6962" y="16086"/>
                    <a:pt x="7039" y="15867"/>
                  </a:cubicBezTo>
                  <a:cubicBezTo>
                    <a:pt x="7116" y="15692"/>
                    <a:pt x="7152" y="15430"/>
                    <a:pt x="7170" y="15141"/>
                  </a:cubicBezTo>
                  <a:lnTo>
                    <a:pt x="7170" y="15071"/>
                  </a:lnTo>
                  <a:cubicBezTo>
                    <a:pt x="7229" y="14817"/>
                    <a:pt x="7284" y="14555"/>
                    <a:pt x="7343" y="14301"/>
                  </a:cubicBezTo>
                  <a:cubicBezTo>
                    <a:pt x="7379" y="14161"/>
                    <a:pt x="7397" y="13977"/>
                    <a:pt x="7433" y="13828"/>
                  </a:cubicBezTo>
                  <a:cubicBezTo>
                    <a:pt x="7511" y="13505"/>
                    <a:pt x="7569" y="13137"/>
                    <a:pt x="7642" y="12804"/>
                  </a:cubicBezTo>
                  <a:cubicBezTo>
                    <a:pt x="7660" y="12734"/>
                    <a:pt x="7683" y="12664"/>
                    <a:pt x="7719" y="12585"/>
                  </a:cubicBezTo>
                  <a:close/>
                  <a:moveTo>
                    <a:pt x="1065" y="16568"/>
                  </a:moveTo>
                  <a:cubicBezTo>
                    <a:pt x="1083" y="16603"/>
                    <a:pt x="1106" y="16603"/>
                    <a:pt x="1124" y="16638"/>
                  </a:cubicBezTo>
                  <a:cubicBezTo>
                    <a:pt x="1197" y="16891"/>
                    <a:pt x="1292" y="17180"/>
                    <a:pt x="1369" y="17478"/>
                  </a:cubicBezTo>
                  <a:cubicBezTo>
                    <a:pt x="1446" y="17696"/>
                    <a:pt x="1519" y="17880"/>
                    <a:pt x="1596" y="18099"/>
                  </a:cubicBezTo>
                  <a:cubicBezTo>
                    <a:pt x="1632" y="18169"/>
                    <a:pt x="1691" y="18274"/>
                    <a:pt x="1709" y="18388"/>
                  </a:cubicBezTo>
                  <a:cubicBezTo>
                    <a:pt x="1727" y="18388"/>
                    <a:pt x="1709" y="18423"/>
                    <a:pt x="1709" y="18458"/>
                  </a:cubicBezTo>
                  <a:cubicBezTo>
                    <a:pt x="1691" y="18423"/>
                    <a:pt x="1673" y="18423"/>
                    <a:pt x="1650" y="18423"/>
                  </a:cubicBezTo>
                  <a:cubicBezTo>
                    <a:pt x="1578" y="18274"/>
                    <a:pt x="1519" y="18099"/>
                    <a:pt x="1464" y="17950"/>
                  </a:cubicBezTo>
                  <a:cubicBezTo>
                    <a:pt x="1424" y="17836"/>
                    <a:pt x="1405" y="17696"/>
                    <a:pt x="1369" y="17583"/>
                  </a:cubicBezTo>
                  <a:cubicBezTo>
                    <a:pt x="1333" y="17478"/>
                    <a:pt x="1274" y="17329"/>
                    <a:pt x="1219" y="17224"/>
                  </a:cubicBezTo>
                  <a:cubicBezTo>
                    <a:pt x="1142" y="17040"/>
                    <a:pt x="1083" y="16821"/>
                    <a:pt x="1065" y="16568"/>
                  </a:cubicBezTo>
                  <a:close/>
                  <a:moveTo>
                    <a:pt x="6889" y="16743"/>
                  </a:moveTo>
                  <a:lnTo>
                    <a:pt x="6889" y="16961"/>
                  </a:lnTo>
                  <a:cubicBezTo>
                    <a:pt x="6848" y="17075"/>
                    <a:pt x="6830" y="17224"/>
                    <a:pt x="6812" y="17329"/>
                  </a:cubicBezTo>
                  <a:cubicBezTo>
                    <a:pt x="6699" y="17696"/>
                    <a:pt x="6585" y="18055"/>
                    <a:pt x="6472" y="18388"/>
                  </a:cubicBezTo>
                  <a:cubicBezTo>
                    <a:pt x="6454" y="18458"/>
                    <a:pt x="6436" y="18537"/>
                    <a:pt x="6413" y="18607"/>
                  </a:cubicBezTo>
                  <a:lnTo>
                    <a:pt x="6377" y="18607"/>
                  </a:lnTo>
                  <a:cubicBezTo>
                    <a:pt x="6436" y="18423"/>
                    <a:pt x="6472" y="18239"/>
                    <a:pt x="6549" y="18055"/>
                  </a:cubicBezTo>
                  <a:cubicBezTo>
                    <a:pt x="6603" y="17880"/>
                    <a:pt x="6662" y="17661"/>
                    <a:pt x="6699" y="17443"/>
                  </a:cubicBezTo>
                  <a:cubicBezTo>
                    <a:pt x="6753" y="17224"/>
                    <a:pt x="6794" y="17040"/>
                    <a:pt x="6848" y="16821"/>
                  </a:cubicBezTo>
                  <a:cubicBezTo>
                    <a:pt x="6848" y="16821"/>
                    <a:pt x="6866" y="16821"/>
                    <a:pt x="6889" y="16743"/>
                  </a:cubicBezTo>
                  <a:close/>
                  <a:moveTo>
                    <a:pt x="6358" y="18677"/>
                  </a:moveTo>
                  <a:cubicBezTo>
                    <a:pt x="6377" y="18790"/>
                    <a:pt x="6358" y="18825"/>
                    <a:pt x="6340" y="18895"/>
                  </a:cubicBezTo>
                  <a:cubicBezTo>
                    <a:pt x="6227" y="19114"/>
                    <a:pt x="6114" y="19333"/>
                    <a:pt x="6000" y="19587"/>
                  </a:cubicBezTo>
                  <a:cubicBezTo>
                    <a:pt x="5887" y="19849"/>
                    <a:pt x="5755" y="20024"/>
                    <a:pt x="5601" y="20208"/>
                  </a:cubicBezTo>
                  <a:cubicBezTo>
                    <a:pt x="5565" y="20243"/>
                    <a:pt x="5547" y="20287"/>
                    <a:pt x="5528" y="20322"/>
                  </a:cubicBezTo>
                  <a:cubicBezTo>
                    <a:pt x="5470" y="20357"/>
                    <a:pt x="5433" y="20392"/>
                    <a:pt x="5374" y="20392"/>
                  </a:cubicBezTo>
                  <a:cubicBezTo>
                    <a:pt x="5547" y="20138"/>
                    <a:pt x="5733" y="19884"/>
                    <a:pt x="5905" y="19630"/>
                  </a:cubicBezTo>
                  <a:cubicBezTo>
                    <a:pt x="6073" y="19368"/>
                    <a:pt x="6227" y="19044"/>
                    <a:pt x="6358" y="18677"/>
                  </a:cubicBezTo>
                  <a:close/>
                  <a:moveTo>
                    <a:pt x="1764" y="18537"/>
                  </a:moveTo>
                  <a:cubicBezTo>
                    <a:pt x="1786" y="18537"/>
                    <a:pt x="1786" y="18572"/>
                    <a:pt x="1805" y="18572"/>
                  </a:cubicBezTo>
                  <a:cubicBezTo>
                    <a:pt x="1877" y="18712"/>
                    <a:pt x="1972" y="18860"/>
                    <a:pt x="2049" y="19044"/>
                  </a:cubicBezTo>
                  <a:cubicBezTo>
                    <a:pt x="2104" y="19149"/>
                    <a:pt x="2163" y="19298"/>
                    <a:pt x="2217" y="19412"/>
                  </a:cubicBezTo>
                  <a:cubicBezTo>
                    <a:pt x="2313" y="19587"/>
                    <a:pt x="2426" y="19735"/>
                    <a:pt x="2521" y="19919"/>
                  </a:cubicBezTo>
                  <a:cubicBezTo>
                    <a:pt x="2598" y="19989"/>
                    <a:pt x="2653" y="20103"/>
                    <a:pt x="2712" y="20208"/>
                  </a:cubicBezTo>
                  <a:cubicBezTo>
                    <a:pt x="2730" y="20208"/>
                    <a:pt x="2748" y="20243"/>
                    <a:pt x="2748" y="20243"/>
                  </a:cubicBezTo>
                  <a:cubicBezTo>
                    <a:pt x="2879" y="20392"/>
                    <a:pt x="2993" y="20506"/>
                    <a:pt x="3106" y="20611"/>
                  </a:cubicBezTo>
                  <a:cubicBezTo>
                    <a:pt x="3201" y="20681"/>
                    <a:pt x="3297" y="20725"/>
                    <a:pt x="3374" y="20760"/>
                  </a:cubicBezTo>
                  <a:cubicBezTo>
                    <a:pt x="3392" y="20795"/>
                    <a:pt x="3410" y="20795"/>
                    <a:pt x="3428" y="20830"/>
                  </a:cubicBezTo>
                  <a:cubicBezTo>
                    <a:pt x="3315" y="20830"/>
                    <a:pt x="3220" y="20830"/>
                    <a:pt x="3124" y="20725"/>
                  </a:cubicBezTo>
                  <a:cubicBezTo>
                    <a:pt x="3070" y="20646"/>
                    <a:pt x="2993" y="20576"/>
                    <a:pt x="2920" y="20506"/>
                  </a:cubicBezTo>
                  <a:cubicBezTo>
                    <a:pt x="2879" y="20462"/>
                    <a:pt x="2843" y="20392"/>
                    <a:pt x="2807" y="20392"/>
                  </a:cubicBezTo>
                  <a:cubicBezTo>
                    <a:pt x="2712" y="20357"/>
                    <a:pt x="2653" y="20243"/>
                    <a:pt x="2598" y="20173"/>
                  </a:cubicBezTo>
                  <a:cubicBezTo>
                    <a:pt x="2444" y="19919"/>
                    <a:pt x="2294" y="19700"/>
                    <a:pt x="2145" y="19447"/>
                  </a:cubicBezTo>
                  <a:lnTo>
                    <a:pt x="2127" y="19412"/>
                  </a:lnTo>
                  <a:cubicBezTo>
                    <a:pt x="2068" y="19149"/>
                    <a:pt x="1936" y="18974"/>
                    <a:pt x="1841" y="18790"/>
                  </a:cubicBezTo>
                  <a:cubicBezTo>
                    <a:pt x="1805" y="18712"/>
                    <a:pt x="1786" y="18642"/>
                    <a:pt x="1764" y="18537"/>
                  </a:cubicBezTo>
                  <a:close/>
                  <a:moveTo>
                    <a:pt x="4848" y="20830"/>
                  </a:moveTo>
                  <a:cubicBezTo>
                    <a:pt x="4735" y="20944"/>
                    <a:pt x="4621" y="20979"/>
                    <a:pt x="4508" y="21014"/>
                  </a:cubicBezTo>
                  <a:cubicBezTo>
                    <a:pt x="4336" y="21014"/>
                    <a:pt x="4145" y="21049"/>
                    <a:pt x="3977" y="21049"/>
                  </a:cubicBezTo>
                  <a:cubicBezTo>
                    <a:pt x="3827" y="21049"/>
                    <a:pt x="3673" y="21014"/>
                    <a:pt x="3542" y="20900"/>
                  </a:cubicBezTo>
                  <a:cubicBezTo>
                    <a:pt x="3619" y="20900"/>
                    <a:pt x="3691" y="20900"/>
                    <a:pt x="3768" y="20944"/>
                  </a:cubicBezTo>
                  <a:cubicBezTo>
                    <a:pt x="3832" y="20944"/>
                    <a:pt x="3895" y="20959"/>
                    <a:pt x="3959" y="20959"/>
                  </a:cubicBezTo>
                  <a:cubicBezTo>
                    <a:pt x="3991" y="20959"/>
                    <a:pt x="4022" y="20955"/>
                    <a:pt x="4054" y="20944"/>
                  </a:cubicBezTo>
                  <a:cubicBezTo>
                    <a:pt x="4127" y="20944"/>
                    <a:pt x="4186" y="20944"/>
                    <a:pt x="4240" y="20979"/>
                  </a:cubicBezTo>
                  <a:cubicBezTo>
                    <a:pt x="4413" y="20979"/>
                    <a:pt x="4562" y="20900"/>
                    <a:pt x="4712" y="20830"/>
                  </a:cubicBezTo>
                  <a:close/>
                  <a:moveTo>
                    <a:pt x="3506" y="0"/>
                  </a:moveTo>
                  <a:cubicBezTo>
                    <a:pt x="3409" y="0"/>
                    <a:pt x="3329" y="51"/>
                    <a:pt x="3238" y="79"/>
                  </a:cubicBezTo>
                  <a:cubicBezTo>
                    <a:pt x="3201" y="114"/>
                    <a:pt x="3147" y="158"/>
                    <a:pt x="3106" y="193"/>
                  </a:cubicBezTo>
                  <a:cubicBezTo>
                    <a:pt x="2938" y="228"/>
                    <a:pt x="2807" y="298"/>
                    <a:pt x="2671" y="482"/>
                  </a:cubicBezTo>
                  <a:cubicBezTo>
                    <a:pt x="2503" y="701"/>
                    <a:pt x="2353" y="884"/>
                    <a:pt x="2199" y="1103"/>
                  </a:cubicBezTo>
                  <a:cubicBezTo>
                    <a:pt x="2013" y="1357"/>
                    <a:pt x="1859" y="1646"/>
                    <a:pt x="1727" y="2013"/>
                  </a:cubicBezTo>
                  <a:cubicBezTo>
                    <a:pt x="1691" y="2127"/>
                    <a:pt x="1632" y="2232"/>
                    <a:pt x="1578" y="2346"/>
                  </a:cubicBezTo>
                  <a:cubicBezTo>
                    <a:pt x="1483" y="2486"/>
                    <a:pt x="1405" y="2670"/>
                    <a:pt x="1351" y="2853"/>
                  </a:cubicBezTo>
                  <a:lnTo>
                    <a:pt x="1238" y="3072"/>
                  </a:lnTo>
                  <a:cubicBezTo>
                    <a:pt x="1197" y="3142"/>
                    <a:pt x="1179" y="3177"/>
                    <a:pt x="1160" y="3256"/>
                  </a:cubicBezTo>
                  <a:cubicBezTo>
                    <a:pt x="1065" y="3510"/>
                    <a:pt x="970" y="3799"/>
                    <a:pt x="879" y="4052"/>
                  </a:cubicBezTo>
                  <a:cubicBezTo>
                    <a:pt x="820" y="4166"/>
                    <a:pt x="784" y="4271"/>
                    <a:pt x="743" y="4420"/>
                  </a:cubicBezTo>
                  <a:cubicBezTo>
                    <a:pt x="725" y="4490"/>
                    <a:pt x="707" y="4604"/>
                    <a:pt x="671" y="4709"/>
                  </a:cubicBezTo>
                  <a:cubicBezTo>
                    <a:pt x="653" y="4752"/>
                    <a:pt x="630" y="4822"/>
                    <a:pt x="612" y="4892"/>
                  </a:cubicBezTo>
                  <a:cubicBezTo>
                    <a:pt x="594" y="5076"/>
                    <a:pt x="575" y="5260"/>
                    <a:pt x="516" y="5409"/>
                  </a:cubicBezTo>
                  <a:cubicBezTo>
                    <a:pt x="498" y="5409"/>
                    <a:pt x="498" y="5444"/>
                    <a:pt x="498" y="5479"/>
                  </a:cubicBezTo>
                  <a:cubicBezTo>
                    <a:pt x="462" y="5628"/>
                    <a:pt x="444" y="5768"/>
                    <a:pt x="426" y="5917"/>
                  </a:cubicBezTo>
                  <a:cubicBezTo>
                    <a:pt x="385" y="6101"/>
                    <a:pt x="330" y="6319"/>
                    <a:pt x="290" y="6538"/>
                  </a:cubicBezTo>
                  <a:cubicBezTo>
                    <a:pt x="253" y="6722"/>
                    <a:pt x="253" y="6897"/>
                    <a:pt x="217" y="7081"/>
                  </a:cubicBezTo>
                  <a:cubicBezTo>
                    <a:pt x="199" y="7230"/>
                    <a:pt x="176" y="7413"/>
                    <a:pt x="158" y="7553"/>
                  </a:cubicBezTo>
                  <a:cubicBezTo>
                    <a:pt x="158" y="7667"/>
                    <a:pt x="140" y="7772"/>
                    <a:pt x="122" y="7886"/>
                  </a:cubicBezTo>
                  <a:cubicBezTo>
                    <a:pt x="103" y="8070"/>
                    <a:pt x="85" y="8210"/>
                    <a:pt x="63" y="8393"/>
                  </a:cubicBezTo>
                  <a:cubicBezTo>
                    <a:pt x="63" y="8577"/>
                    <a:pt x="85" y="8796"/>
                    <a:pt x="63" y="8980"/>
                  </a:cubicBezTo>
                  <a:cubicBezTo>
                    <a:pt x="44" y="9234"/>
                    <a:pt x="26" y="9522"/>
                    <a:pt x="8" y="9785"/>
                  </a:cubicBezTo>
                  <a:cubicBezTo>
                    <a:pt x="8" y="9855"/>
                    <a:pt x="-10" y="9925"/>
                    <a:pt x="8" y="10004"/>
                  </a:cubicBezTo>
                  <a:cubicBezTo>
                    <a:pt x="8" y="10144"/>
                    <a:pt x="26" y="10327"/>
                    <a:pt x="8" y="10476"/>
                  </a:cubicBezTo>
                  <a:cubicBezTo>
                    <a:pt x="8" y="10546"/>
                    <a:pt x="26" y="10616"/>
                    <a:pt x="26" y="10660"/>
                  </a:cubicBezTo>
                  <a:lnTo>
                    <a:pt x="26" y="11019"/>
                  </a:lnTo>
                  <a:cubicBezTo>
                    <a:pt x="26" y="11098"/>
                    <a:pt x="8" y="11133"/>
                    <a:pt x="8" y="11168"/>
                  </a:cubicBezTo>
                  <a:cubicBezTo>
                    <a:pt x="26" y="11273"/>
                    <a:pt x="26" y="11421"/>
                    <a:pt x="26" y="11535"/>
                  </a:cubicBezTo>
                  <a:cubicBezTo>
                    <a:pt x="44" y="11789"/>
                    <a:pt x="44" y="12043"/>
                    <a:pt x="44" y="12331"/>
                  </a:cubicBezTo>
                  <a:cubicBezTo>
                    <a:pt x="63" y="12410"/>
                    <a:pt x="63" y="12515"/>
                    <a:pt x="63" y="12629"/>
                  </a:cubicBezTo>
                  <a:cubicBezTo>
                    <a:pt x="103" y="12848"/>
                    <a:pt x="140" y="13067"/>
                    <a:pt x="158" y="13321"/>
                  </a:cubicBezTo>
                  <a:cubicBezTo>
                    <a:pt x="176" y="13540"/>
                    <a:pt x="235" y="13723"/>
                    <a:pt x="235" y="13977"/>
                  </a:cubicBezTo>
                  <a:cubicBezTo>
                    <a:pt x="235" y="14082"/>
                    <a:pt x="253" y="14231"/>
                    <a:pt x="290" y="14336"/>
                  </a:cubicBezTo>
                  <a:cubicBezTo>
                    <a:pt x="349" y="14555"/>
                    <a:pt x="367" y="14774"/>
                    <a:pt x="385" y="14992"/>
                  </a:cubicBezTo>
                  <a:cubicBezTo>
                    <a:pt x="426" y="15106"/>
                    <a:pt x="462" y="15211"/>
                    <a:pt x="480" y="15290"/>
                  </a:cubicBezTo>
                  <a:cubicBezTo>
                    <a:pt x="516" y="15474"/>
                    <a:pt x="557" y="15649"/>
                    <a:pt x="575" y="15867"/>
                  </a:cubicBezTo>
                  <a:cubicBezTo>
                    <a:pt x="612" y="16051"/>
                    <a:pt x="653" y="16200"/>
                    <a:pt x="707" y="16349"/>
                  </a:cubicBezTo>
                  <a:cubicBezTo>
                    <a:pt x="725" y="16419"/>
                    <a:pt x="743" y="16489"/>
                    <a:pt x="766" y="16568"/>
                  </a:cubicBezTo>
                  <a:cubicBezTo>
                    <a:pt x="802" y="16708"/>
                    <a:pt x="802" y="16891"/>
                    <a:pt x="879" y="17005"/>
                  </a:cubicBezTo>
                  <a:cubicBezTo>
                    <a:pt x="916" y="17040"/>
                    <a:pt x="916" y="17145"/>
                    <a:pt x="934" y="17180"/>
                  </a:cubicBezTo>
                  <a:cubicBezTo>
                    <a:pt x="934" y="17224"/>
                    <a:pt x="934" y="17259"/>
                    <a:pt x="952" y="17294"/>
                  </a:cubicBezTo>
                  <a:cubicBezTo>
                    <a:pt x="1011" y="17513"/>
                    <a:pt x="1065" y="17731"/>
                    <a:pt x="1142" y="17915"/>
                  </a:cubicBezTo>
                  <a:cubicBezTo>
                    <a:pt x="1219" y="18055"/>
                    <a:pt x="1256" y="18204"/>
                    <a:pt x="1310" y="18353"/>
                  </a:cubicBezTo>
                  <a:cubicBezTo>
                    <a:pt x="1333" y="18458"/>
                    <a:pt x="1387" y="18493"/>
                    <a:pt x="1424" y="18572"/>
                  </a:cubicBezTo>
                  <a:cubicBezTo>
                    <a:pt x="1446" y="18642"/>
                    <a:pt x="1483" y="18755"/>
                    <a:pt x="1501" y="18860"/>
                  </a:cubicBezTo>
                  <a:cubicBezTo>
                    <a:pt x="1519" y="18895"/>
                    <a:pt x="1519" y="18895"/>
                    <a:pt x="1537" y="18930"/>
                  </a:cubicBezTo>
                  <a:cubicBezTo>
                    <a:pt x="1614" y="19044"/>
                    <a:pt x="1673" y="19193"/>
                    <a:pt x="1746" y="19298"/>
                  </a:cubicBezTo>
                  <a:cubicBezTo>
                    <a:pt x="1805" y="19333"/>
                    <a:pt x="1841" y="19482"/>
                    <a:pt x="1900" y="19552"/>
                  </a:cubicBezTo>
                  <a:cubicBezTo>
                    <a:pt x="1918" y="19630"/>
                    <a:pt x="1918" y="19665"/>
                    <a:pt x="1936" y="19735"/>
                  </a:cubicBezTo>
                  <a:cubicBezTo>
                    <a:pt x="2068" y="19954"/>
                    <a:pt x="2199" y="20173"/>
                    <a:pt x="2331" y="20357"/>
                  </a:cubicBezTo>
                  <a:cubicBezTo>
                    <a:pt x="2353" y="20427"/>
                    <a:pt x="2390" y="20462"/>
                    <a:pt x="2408" y="20506"/>
                  </a:cubicBezTo>
                  <a:cubicBezTo>
                    <a:pt x="2467" y="20576"/>
                    <a:pt x="2521" y="20681"/>
                    <a:pt x="2580" y="20760"/>
                  </a:cubicBezTo>
                  <a:cubicBezTo>
                    <a:pt x="2693" y="20830"/>
                    <a:pt x="2784" y="20944"/>
                    <a:pt x="2879" y="21084"/>
                  </a:cubicBezTo>
                  <a:cubicBezTo>
                    <a:pt x="2898" y="21119"/>
                    <a:pt x="2938" y="21162"/>
                    <a:pt x="2975" y="21162"/>
                  </a:cubicBezTo>
                  <a:cubicBezTo>
                    <a:pt x="3070" y="21197"/>
                    <a:pt x="3165" y="21267"/>
                    <a:pt x="3220" y="21337"/>
                  </a:cubicBezTo>
                  <a:cubicBezTo>
                    <a:pt x="3279" y="21381"/>
                    <a:pt x="3333" y="21381"/>
                    <a:pt x="3374" y="21416"/>
                  </a:cubicBezTo>
                  <a:cubicBezTo>
                    <a:pt x="3465" y="21486"/>
                    <a:pt x="3578" y="21521"/>
                    <a:pt x="3691" y="21521"/>
                  </a:cubicBezTo>
                  <a:cubicBezTo>
                    <a:pt x="3732" y="21521"/>
                    <a:pt x="3750" y="21521"/>
                    <a:pt x="3768" y="21556"/>
                  </a:cubicBezTo>
                  <a:cubicBezTo>
                    <a:pt x="3827" y="21556"/>
                    <a:pt x="3882" y="21600"/>
                    <a:pt x="3941" y="21600"/>
                  </a:cubicBezTo>
                  <a:cubicBezTo>
                    <a:pt x="4013" y="21600"/>
                    <a:pt x="4072" y="21556"/>
                    <a:pt x="4145" y="21556"/>
                  </a:cubicBezTo>
                  <a:cubicBezTo>
                    <a:pt x="4215" y="21556"/>
                    <a:pt x="4289" y="21577"/>
                    <a:pt x="4362" y="21577"/>
                  </a:cubicBezTo>
                  <a:cubicBezTo>
                    <a:pt x="4430" y="21577"/>
                    <a:pt x="4498" y="21558"/>
                    <a:pt x="4562" y="21486"/>
                  </a:cubicBezTo>
                  <a:lnTo>
                    <a:pt x="4581" y="21486"/>
                  </a:lnTo>
                  <a:cubicBezTo>
                    <a:pt x="4599" y="21507"/>
                    <a:pt x="4615" y="21516"/>
                    <a:pt x="4630" y="21516"/>
                  </a:cubicBezTo>
                  <a:cubicBezTo>
                    <a:pt x="4664" y="21516"/>
                    <a:pt x="4694" y="21475"/>
                    <a:pt x="4735" y="21451"/>
                  </a:cubicBezTo>
                  <a:cubicBezTo>
                    <a:pt x="4789" y="21416"/>
                    <a:pt x="4848" y="21381"/>
                    <a:pt x="4903" y="21381"/>
                  </a:cubicBezTo>
                  <a:cubicBezTo>
                    <a:pt x="4980" y="21302"/>
                    <a:pt x="5075" y="21337"/>
                    <a:pt x="5148" y="21232"/>
                  </a:cubicBezTo>
                  <a:cubicBezTo>
                    <a:pt x="5166" y="21197"/>
                    <a:pt x="5225" y="21162"/>
                    <a:pt x="5261" y="21162"/>
                  </a:cubicBezTo>
                  <a:cubicBezTo>
                    <a:pt x="5451" y="21049"/>
                    <a:pt x="5601" y="20830"/>
                    <a:pt x="5755" y="20611"/>
                  </a:cubicBezTo>
                  <a:cubicBezTo>
                    <a:pt x="5846" y="20462"/>
                    <a:pt x="5959" y="20392"/>
                    <a:pt x="6036" y="20208"/>
                  </a:cubicBezTo>
                  <a:cubicBezTo>
                    <a:pt x="6095" y="20024"/>
                    <a:pt x="6209" y="19954"/>
                    <a:pt x="6281" y="19770"/>
                  </a:cubicBezTo>
                  <a:cubicBezTo>
                    <a:pt x="6472" y="19412"/>
                    <a:pt x="6585" y="19114"/>
                    <a:pt x="6699" y="18712"/>
                  </a:cubicBezTo>
                  <a:lnTo>
                    <a:pt x="6699" y="18677"/>
                  </a:lnTo>
                  <a:cubicBezTo>
                    <a:pt x="6776" y="18458"/>
                    <a:pt x="6866" y="18274"/>
                    <a:pt x="6907" y="18020"/>
                  </a:cubicBezTo>
                  <a:cubicBezTo>
                    <a:pt x="6944" y="17836"/>
                    <a:pt x="7021" y="17618"/>
                    <a:pt x="7057" y="17443"/>
                  </a:cubicBezTo>
                  <a:cubicBezTo>
                    <a:pt x="7093" y="17224"/>
                    <a:pt x="7152" y="17005"/>
                    <a:pt x="7207" y="16856"/>
                  </a:cubicBezTo>
                  <a:cubicBezTo>
                    <a:pt x="7247" y="16603"/>
                    <a:pt x="7266" y="16384"/>
                    <a:pt x="7302" y="16165"/>
                  </a:cubicBezTo>
                  <a:cubicBezTo>
                    <a:pt x="7320" y="16051"/>
                    <a:pt x="7361" y="15946"/>
                    <a:pt x="7397" y="15867"/>
                  </a:cubicBezTo>
                  <a:cubicBezTo>
                    <a:pt x="7433" y="15727"/>
                    <a:pt x="7415" y="15544"/>
                    <a:pt x="7456" y="15395"/>
                  </a:cubicBezTo>
                  <a:cubicBezTo>
                    <a:pt x="7492" y="15141"/>
                    <a:pt x="7547" y="14887"/>
                    <a:pt x="7606" y="14634"/>
                  </a:cubicBezTo>
                  <a:cubicBezTo>
                    <a:pt x="7642" y="14450"/>
                    <a:pt x="7701" y="14266"/>
                    <a:pt x="7737" y="14047"/>
                  </a:cubicBezTo>
                  <a:cubicBezTo>
                    <a:pt x="7737" y="13977"/>
                    <a:pt x="7755" y="13942"/>
                    <a:pt x="7755" y="13898"/>
                  </a:cubicBezTo>
                  <a:cubicBezTo>
                    <a:pt x="7796" y="13723"/>
                    <a:pt x="7851" y="13505"/>
                    <a:pt x="7887" y="13321"/>
                  </a:cubicBezTo>
                  <a:cubicBezTo>
                    <a:pt x="7910" y="13137"/>
                    <a:pt x="7928" y="12918"/>
                    <a:pt x="8023" y="12769"/>
                  </a:cubicBezTo>
                  <a:cubicBezTo>
                    <a:pt x="8041" y="12734"/>
                    <a:pt x="8060" y="12664"/>
                    <a:pt x="8078" y="12585"/>
                  </a:cubicBezTo>
                  <a:cubicBezTo>
                    <a:pt x="8114" y="12366"/>
                    <a:pt x="8155" y="12191"/>
                    <a:pt x="8209" y="12008"/>
                  </a:cubicBezTo>
                  <a:cubicBezTo>
                    <a:pt x="8227" y="11929"/>
                    <a:pt x="8250" y="11824"/>
                    <a:pt x="8268" y="11710"/>
                  </a:cubicBezTo>
                  <a:cubicBezTo>
                    <a:pt x="8286" y="11640"/>
                    <a:pt x="8305" y="11535"/>
                    <a:pt x="8323" y="11456"/>
                  </a:cubicBezTo>
                  <a:cubicBezTo>
                    <a:pt x="8418" y="11273"/>
                    <a:pt x="8477" y="11054"/>
                    <a:pt x="8531" y="10835"/>
                  </a:cubicBezTo>
                  <a:cubicBezTo>
                    <a:pt x="8568" y="10695"/>
                    <a:pt x="8590" y="10511"/>
                    <a:pt x="8627" y="10397"/>
                  </a:cubicBezTo>
                  <a:cubicBezTo>
                    <a:pt x="8681" y="10257"/>
                    <a:pt x="8740" y="10144"/>
                    <a:pt x="8794" y="10004"/>
                  </a:cubicBezTo>
                  <a:cubicBezTo>
                    <a:pt x="8890" y="9741"/>
                    <a:pt x="8967" y="9382"/>
                    <a:pt x="9116" y="9199"/>
                  </a:cubicBezTo>
                  <a:cubicBezTo>
                    <a:pt x="9135" y="9199"/>
                    <a:pt x="9135" y="9164"/>
                    <a:pt x="9135" y="9164"/>
                  </a:cubicBezTo>
                  <a:cubicBezTo>
                    <a:pt x="9230" y="8980"/>
                    <a:pt x="9325" y="8796"/>
                    <a:pt x="9420" y="8612"/>
                  </a:cubicBezTo>
                  <a:cubicBezTo>
                    <a:pt x="9420" y="8577"/>
                    <a:pt x="9420" y="8577"/>
                    <a:pt x="9438" y="8577"/>
                  </a:cubicBezTo>
                  <a:cubicBezTo>
                    <a:pt x="9588" y="8393"/>
                    <a:pt x="9760" y="8210"/>
                    <a:pt x="9951" y="8105"/>
                  </a:cubicBezTo>
                  <a:cubicBezTo>
                    <a:pt x="10042" y="8035"/>
                    <a:pt x="10137" y="7956"/>
                    <a:pt x="10232" y="7956"/>
                  </a:cubicBezTo>
                  <a:cubicBezTo>
                    <a:pt x="10308" y="7956"/>
                    <a:pt x="10383" y="7940"/>
                    <a:pt x="10459" y="7940"/>
                  </a:cubicBezTo>
                  <a:cubicBezTo>
                    <a:pt x="10497" y="7940"/>
                    <a:pt x="10535" y="7944"/>
                    <a:pt x="10572" y="7956"/>
                  </a:cubicBezTo>
                  <a:cubicBezTo>
                    <a:pt x="10609" y="7956"/>
                    <a:pt x="10631" y="7956"/>
                    <a:pt x="10668" y="7991"/>
                  </a:cubicBezTo>
                  <a:cubicBezTo>
                    <a:pt x="10799" y="7991"/>
                    <a:pt x="10912" y="8140"/>
                    <a:pt x="11044" y="8253"/>
                  </a:cubicBezTo>
                  <a:cubicBezTo>
                    <a:pt x="11121" y="8288"/>
                    <a:pt x="11198" y="8323"/>
                    <a:pt x="11234" y="8507"/>
                  </a:cubicBezTo>
                  <a:lnTo>
                    <a:pt x="11253" y="8542"/>
                  </a:lnTo>
                  <a:cubicBezTo>
                    <a:pt x="11348" y="8647"/>
                    <a:pt x="11425" y="8761"/>
                    <a:pt x="11498" y="8866"/>
                  </a:cubicBezTo>
                  <a:cubicBezTo>
                    <a:pt x="11556" y="8980"/>
                    <a:pt x="11611" y="9050"/>
                    <a:pt x="11670" y="9164"/>
                  </a:cubicBezTo>
                  <a:cubicBezTo>
                    <a:pt x="11765" y="9347"/>
                    <a:pt x="11856" y="9566"/>
                    <a:pt x="11951" y="9741"/>
                  </a:cubicBezTo>
                  <a:cubicBezTo>
                    <a:pt x="12142" y="10074"/>
                    <a:pt x="12332" y="10362"/>
                    <a:pt x="12500" y="10695"/>
                  </a:cubicBezTo>
                  <a:cubicBezTo>
                    <a:pt x="12559" y="10800"/>
                    <a:pt x="12595" y="10879"/>
                    <a:pt x="12673" y="10914"/>
                  </a:cubicBezTo>
                  <a:cubicBezTo>
                    <a:pt x="12709" y="10949"/>
                    <a:pt x="12727" y="10984"/>
                    <a:pt x="12763" y="11054"/>
                  </a:cubicBezTo>
                  <a:cubicBezTo>
                    <a:pt x="12840" y="11133"/>
                    <a:pt x="12899" y="11238"/>
                    <a:pt x="12972" y="11351"/>
                  </a:cubicBezTo>
                  <a:cubicBezTo>
                    <a:pt x="13049" y="11421"/>
                    <a:pt x="13126" y="11491"/>
                    <a:pt x="13199" y="11535"/>
                  </a:cubicBezTo>
                  <a:cubicBezTo>
                    <a:pt x="13330" y="11640"/>
                    <a:pt x="13484" y="11754"/>
                    <a:pt x="13634" y="11859"/>
                  </a:cubicBezTo>
                  <a:cubicBezTo>
                    <a:pt x="13784" y="11973"/>
                    <a:pt x="13956" y="11973"/>
                    <a:pt x="14106" y="11973"/>
                  </a:cubicBezTo>
                  <a:cubicBezTo>
                    <a:pt x="14153" y="11990"/>
                    <a:pt x="14201" y="11990"/>
                    <a:pt x="14249" y="11990"/>
                  </a:cubicBezTo>
                  <a:cubicBezTo>
                    <a:pt x="14296" y="11990"/>
                    <a:pt x="14344" y="11990"/>
                    <a:pt x="14392" y="12008"/>
                  </a:cubicBezTo>
                  <a:cubicBezTo>
                    <a:pt x="14505" y="12008"/>
                    <a:pt x="14600" y="11973"/>
                    <a:pt x="14691" y="11859"/>
                  </a:cubicBezTo>
                  <a:cubicBezTo>
                    <a:pt x="14786" y="11789"/>
                    <a:pt x="14881" y="11675"/>
                    <a:pt x="14977" y="11605"/>
                  </a:cubicBezTo>
                  <a:cubicBezTo>
                    <a:pt x="15144" y="11456"/>
                    <a:pt x="15240" y="11168"/>
                    <a:pt x="15353" y="10949"/>
                  </a:cubicBezTo>
                  <a:cubicBezTo>
                    <a:pt x="15485" y="10695"/>
                    <a:pt x="15544" y="10327"/>
                    <a:pt x="15639" y="10039"/>
                  </a:cubicBezTo>
                  <a:cubicBezTo>
                    <a:pt x="15734" y="9741"/>
                    <a:pt x="15752" y="9382"/>
                    <a:pt x="15825" y="9050"/>
                  </a:cubicBezTo>
                  <a:cubicBezTo>
                    <a:pt x="15884" y="8831"/>
                    <a:pt x="15902" y="8542"/>
                    <a:pt x="15938" y="8288"/>
                  </a:cubicBezTo>
                  <a:cubicBezTo>
                    <a:pt x="15961" y="8175"/>
                    <a:pt x="15961" y="8105"/>
                    <a:pt x="15961" y="7991"/>
                  </a:cubicBezTo>
                  <a:cubicBezTo>
                    <a:pt x="15997" y="7816"/>
                    <a:pt x="16052" y="7597"/>
                    <a:pt x="16093" y="7413"/>
                  </a:cubicBezTo>
                  <a:cubicBezTo>
                    <a:pt x="16111" y="7300"/>
                    <a:pt x="16129" y="7160"/>
                    <a:pt x="16165" y="7046"/>
                  </a:cubicBezTo>
                  <a:cubicBezTo>
                    <a:pt x="16242" y="6678"/>
                    <a:pt x="16338" y="6354"/>
                    <a:pt x="16451" y="6022"/>
                  </a:cubicBezTo>
                  <a:cubicBezTo>
                    <a:pt x="16528" y="5803"/>
                    <a:pt x="16619" y="5584"/>
                    <a:pt x="16696" y="5366"/>
                  </a:cubicBezTo>
                  <a:cubicBezTo>
                    <a:pt x="16732" y="5260"/>
                    <a:pt x="16755" y="5146"/>
                    <a:pt x="16809" y="5111"/>
                  </a:cubicBezTo>
                  <a:cubicBezTo>
                    <a:pt x="16886" y="5006"/>
                    <a:pt x="16959" y="4857"/>
                    <a:pt x="17036" y="4752"/>
                  </a:cubicBezTo>
                  <a:cubicBezTo>
                    <a:pt x="17149" y="4569"/>
                    <a:pt x="17263" y="4569"/>
                    <a:pt x="17376" y="4490"/>
                  </a:cubicBezTo>
                  <a:cubicBezTo>
                    <a:pt x="17453" y="4455"/>
                    <a:pt x="17549" y="4455"/>
                    <a:pt x="17621" y="4455"/>
                  </a:cubicBezTo>
                  <a:cubicBezTo>
                    <a:pt x="17830" y="4455"/>
                    <a:pt x="18020" y="4455"/>
                    <a:pt x="18229" y="4534"/>
                  </a:cubicBezTo>
                  <a:cubicBezTo>
                    <a:pt x="18360" y="4604"/>
                    <a:pt x="18492" y="4639"/>
                    <a:pt x="18642" y="4709"/>
                  </a:cubicBezTo>
                  <a:cubicBezTo>
                    <a:pt x="18755" y="4752"/>
                    <a:pt x="18868" y="4752"/>
                    <a:pt x="18982" y="4857"/>
                  </a:cubicBezTo>
                  <a:lnTo>
                    <a:pt x="19023" y="4857"/>
                  </a:lnTo>
                  <a:cubicBezTo>
                    <a:pt x="19190" y="4857"/>
                    <a:pt x="19363" y="4892"/>
                    <a:pt x="19531" y="4892"/>
                  </a:cubicBezTo>
                  <a:cubicBezTo>
                    <a:pt x="19721" y="4857"/>
                    <a:pt x="19907" y="4892"/>
                    <a:pt x="20116" y="4787"/>
                  </a:cubicBezTo>
                  <a:cubicBezTo>
                    <a:pt x="20361" y="4639"/>
                    <a:pt x="20628" y="4455"/>
                    <a:pt x="20855" y="4236"/>
                  </a:cubicBezTo>
                  <a:cubicBezTo>
                    <a:pt x="21041" y="4052"/>
                    <a:pt x="21232" y="3834"/>
                    <a:pt x="21381" y="3545"/>
                  </a:cubicBezTo>
                  <a:cubicBezTo>
                    <a:pt x="21458" y="3396"/>
                    <a:pt x="21517" y="3256"/>
                    <a:pt x="21590" y="3107"/>
                  </a:cubicBezTo>
                  <a:cubicBezTo>
                    <a:pt x="21577" y="3090"/>
                    <a:pt x="21565" y="3084"/>
                    <a:pt x="21553" y="3084"/>
                  </a:cubicBezTo>
                  <a:cubicBezTo>
                    <a:pt x="21517" y="3084"/>
                    <a:pt x="21491" y="3151"/>
                    <a:pt x="21477" y="3177"/>
                  </a:cubicBezTo>
                  <a:cubicBezTo>
                    <a:pt x="21404" y="3396"/>
                    <a:pt x="21291" y="3545"/>
                    <a:pt x="21155" y="3729"/>
                  </a:cubicBezTo>
                  <a:cubicBezTo>
                    <a:pt x="21100" y="3799"/>
                    <a:pt x="21064" y="3877"/>
                    <a:pt x="21005" y="3947"/>
                  </a:cubicBezTo>
                  <a:cubicBezTo>
                    <a:pt x="20892" y="3982"/>
                    <a:pt x="20814" y="4131"/>
                    <a:pt x="20724" y="4201"/>
                  </a:cubicBezTo>
                  <a:cubicBezTo>
                    <a:pt x="20610" y="4315"/>
                    <a:pt x="20474" y="4420"/>
                    <a:pt x="20361" y="4490"/>
                  </a:cubicBezTo>
                  <a:cubicBezTo>
                    <a:pt x="20306" y="4490"/>
                    <a:pt x="20270" y="4534"/>
                    <a:pt x="20229" y="4569"/>
                  </a:cubicBezTo>
                  <a:cubicBezTo>
                    <a:pt x="20116" y="4604"/>
                    <a:pt x="20021" y="4639"/>
                    <a:pt x="19907" y="4674"/>
                  </a:cubicBezTo>
                  <a:lnTo>
                    <a:pt x="19758" y="4674"/>
                  </a:lnTo>
                  <a:cubicBezTo>
                    <a:pt x="19674" y="4691"/>
                    <a:pt x="19584" y="4700"/>
                    <a:pt x="19494" y="4700"/>
                  </a:cubicBezTo>
                  <a:cubicBezTo>
                    <a:pt x="19404" y="4700"/>
                    <a:pt x="19313" y="4691"/>
                    <a:pt x="19227" y="4674"/>
                  </a:cubicBezTo>
                  <a:cubicBezTo>
                    <a:pt x="19095" y="4639"/>
                    <a:pt x="18945" y="4674"/>
                    <a:pt x="18814" y="4569"/>
                  </a:cubicBezTo>
                  <a:cubicBezTo>
                    <a:pt x="18660" y="4490"/>
                    <a:pt x="18510" y="4455"/>
                    <a:pt x="18360" y="4385"/>
                  </a:cubicBezTo>
                  <a:cubicBezTo>
                    <a:pt x="18232" y="4327"/>
                    <a:pt x="18107" y="4263"/>
                    <a:pt x="17983" y="4263"/>
                  </a:cubicBezTo>
                  <a:cubicBezTo>
                    <a:pt x="17958" y="4263"/>
                    <a:pt x="17932" y="4265"/>
                    <a:pt x="17907" y="4271"/>
                  </a:cubicBezTo>
                  <a:lnTo>
                    <a:pt x="17603" y="4271"/>
                  </a:lnTo>
                  <a:cubicBezTo>
                    <a:pt x="17526" y="4271"/>
                    <a:pt x="17453" y="4236"/>
                    <a:pt x="17376" y="4236"/>
                  </a:cubicBezTo>
                  <a:cubicBezTo>
                    <a:pt x="17340" y="4271"/>
                    <a:pt x="17299" y="4271"/>
                    <a:pt x="17245" y="4315"/>
                  </a:cubicBezTo>
                  <a:cubicBezTo>
                    <a:pt x="17186" y="4350"/>
                    <a:pt x="17131" y="4350"/>
                    <a:pt x="17072" y="4420"/>
                  </a:cubicBezTo>
                  <a:cubicBezTo>
                    <a:pt x="16868" y="4674"/>
                    <a:pt x="16678" y="4971"/>
                    <a:pt x="16528" y="5331"/>
                  </a:cubicBezTo>
                  <a:cubicBezTo>
                    <a:pt x="16451" y="5549"/>
                    <a:pt x="16356" y="5803"/>
                    <a:pt x="16279" y="6022"/>
                  </a:cubicBezTo>
                  <a:cubicBezTo>
                    <a:pt x="16224" y="6171"/>
                    <a:pt x="16165" y="6354"/>
                    <a:pt x="16111" y="6538"/>
                  </a:cubicBezTo>
                  <a:cubicBezTo>
                    <a:pt x="16075" y="6678"/>
                    <a:pt x="16034" y="6827"/>
                    <a:pt x="16016" y="6976"/>
                  </a:cubicBezTo>
                  <a:cubicBezTo>
                    <a:pt x="15979" y="7081"/>
                    <a:pt x="15979" y="7230"/>
                    <a:pt x="15938" y="7335"/>
                  </a:cubicBezTo>
                  <a:cubicBezTo>
                    <a:pt x="15848" y="7772"/>
                    <a:pt x="15771" y="8210"/>
                    <a:pt x="15712" y="8691"/>
                  </a:cubicBezTo>
                  <a:cubicBezTo>
                    <a:pt x="15639" y="9129"/>
                    <a:pt x="15580" y="9522"/>
                    <a:pt x="15448" y="9925"/>
                  </a:cubicBezTo>
                  <a:cubicBezTo>
                    <a:pt x="15412" y="10074"/>
                    <a:pt x="15371" y="10222"/>
                    <a:pt x="15335" y="10362"/>
                  </a:cubicBezTo>
                  <a:cubicBezTo>
                    <a:pt x="15317" y="10397"/>
                    <a:pt x="15317" y="10476"/>
                    <a:pt x="15299" y="10546"/>
                  </a:cubicBezTo>
                  <a:cubicBezTo>
                    <a:pt x="15144" y="10879"/>
                    <a:pt x="14977" y="11168"/>
                    <a:pt x="14768" y="11386"/>
                  </a:cubicBezTo>
                  <a:cubicBezTo>
                    <a:pt x="14691" y="11491"/>
                    <a:pt x="14577" y="11535"/>
                    <a:pt x="14487" y="11570"/>
                  </a:cubicBezTo>
                  <a:cubicBezTo>
                    <a:pt x="14455" y="11582"/>
                    <a:pt x="14423" y="11586"/>
                    <a:pt x="14392" y="11586"/>
                  </a:cubicBezTo>
                  <a:cubicBezTo>
                    <a:pt x="14328" y="11586"/>
                    <a:pt x="14265" y="11570"/>
                    <a:pt x="14201" y="11570"/>
                  </a:cubicBezTo>
                  <a:cubicBezTo>
                    <a:pt x="14165" y="11570"/>
                    <a:pt x="14106" y="11605"/>
                    <a:pt x="14069" y="11605"/>
                  </a:cubicBezTo>
                  <a:cubicBezTo>
                    <a:pt x="13879" y="11535"/>
                    <a:pt x="13711" y="11456"/>
                    <a:pt x="13521" y="11351"/>
                  </a:cubicBezTo>
                  <a:cubicBezTo>
                    <a:pt x="13389" y="11238"/>
                    <a:pt x="13258" y="11133"/>
                    <a:pt x="13144" y="11019"/>
                  </a:cubicBezTo>
                  <a:cubicBezTo>
                    <a:pt x="13103" y="11019"/>
                    <a:pt x="13085" y="10984"/>
                    <a:pt x="13067" y="10949"/>
                  </a:cubicBezTo>
                  <a:cubicBezTo>
                    <a:pt x="12990" y="10835"/>
                    <a:pt x="12917" y="10695"/>
                    <a:pt x="12840" y="10581"/>
                  </a:cubicBezTo>
                  <a:cubicBezTo>
                    <a:pt x="12745" y="10441"/>
                    <a:pt x="12632" y="10362"/>
                    <a:pt x="12536" y="10144"/>
                  </a:cubicBezTo>
                  <a:cubicBezTo>
                    <a:pt x="12518" y="10109"/>
                    <a:pt x="12500" y="10039"/>
                    <a:pt x="12464" y="9960"/>
                  </a:cubicBezTo>
                  <a:cubicBezTo>
                    <a:pt x="12387" y="9855"/>
                    <a:pt x="12310" y="9706"/>
                    <a:pt x="12237" y="9601"/>
                  </a:cubicBezTo>
                  <a:cubicBezTo>
                    <a:pt x="12196" y="9522"/>
                    <a:pt x="12142" y="9487"/>
                    <a:pt x="12124" y="9417"/>
                  </a:cubicBezTo>
                  <a:cubicBezTo>
                    <a:pt x="12065" y="9234"/>
                    <a:pt x="11970" y="9085"/>
                    <a:pt x="11879" y="8980"/>
                  </a:cubicBezTo>
                  <a:cubicBezTo>
                    <a:pt x="11856" y="8945"/>
                    <a:pt x="11838" y="8910"/>
                    <a:pt x="11820" y="8866"/>
                  </a:cubicBezTo>
                  <a:cubicBezTo>
                    <a:pt x="11801" y="8831"/>
                    <a:pt x="11801" y="8796"/>
                    <a:pt x="11783" y="8761"/>
                  </a:cubicBezTo>
                  <a:cubicBezTo>
                    <a:pt x="11670" y="8612"/>
                    <a:pt x="11575" y="8428"/>
                    <a:pt x="11479" y="8288"/>
                  </a:cubicBezTo>
                  <a:cubicBezTo>
                    <a:pt x="11443" y="8210"/>
                    <a:pt x="11402" y="8175"/>
                    <a:pt x="11384" y="8140"/>
                  </a:cubicBezTo>
                  <a:cubicBezTo>
                    <a:pt x="11330" y="8035"/>
                    <a:pt x="11289" y="7921"/>
                    <a:pt x="11216" y="7921"/>
                  </a:cubicBezTo>
                  <a:cubicBezTo>
                    <a:pt x="11157" y="7921"/>
                    <a:pt x="11085" y="7886"/>
                    <a:pt x="11062" y="7737"/>
                  </a:cubicBezTo>
                  <a:cubicBezTo>
                    <a:pt x="11044" y="7702"/>
                    <a:pt x="11026" y="7667"/>
                    <a:pt x="11008" y="7632"/>
                  </a:cubicBezTo>
                  <a:cubicBezTo>
                    <a:pt x="10876" y="7553"/>
                    <a:pt x="10745" y="7483"/>
                    <a:pt x="10590" y="7483"/>
                  </a:cubicBezTo>
                  <a:cubicBezTo>
                    <a:pt x="10542" y="7483"/>
                    <a:pt x="10500" y="7499"/>
                    <a:pt x="10454" y="7499"/>
                  </a:cubicBezTo>
                  <a:cubicBezTo>
                    <a:pt x="10431" y="7499"/>
                    <a:pt x="10407" y="7495"/>
                    <a:pt x="10382" y="7483"/>
                  </a:cubicBezTo>
                  <a:lnTo>
                    <a:pt x="10178" y="7483"/>
                  </a:lnTo>
                  <a:cubicBezTo>
                    <a:pt x="10064" y="7518"/>
                    <a:pt x="9969" y="7597"/>
                    <a:pt x="9856" y="7667"/>
                  </a:cubicBezTo>
                  <a:cubicBezTo>
                    <a:pt x="9742" y="7772"/>
                    <a:pt x="9629" y="7886"/>
                    <a:pt x="9497" y="7956"/>
                  </a:cubicBezTo>
                  <a:cubicBezTo>
                    <a:pt x="9402" y="8035"/>
                    <a:pt x="9307" y="8140"/>
                    <a:pt x="9248" y="8288"/>
                  </a:cubicBezTo>
                  <a:cubicBezTo>
                    <a:pt x="9230" y="8323"/>
                    <a:pt x="9230" y="8358"/>
                    <a:pt x="9212" y="8393"/>
                  </a:cubicBezTo>
                  <a:cubicBezTo>
                    <a:pt x="9098" y="8507"/>
                    <a:pt x="9044" y="8647"/>
                    <a:pt x="8949" y="8796"/>
                  </a:cubicBezTo>
                  <a:cubicBezTo>
                    <a:pt x="8930" y="8866"/>
                    <a:pt x="8890" y="8910"/>
                    <a:pt x="8853" y="8945"/>
                  </a:cubicBezTo>
                  <a:lnTo>
                    <a:pt x="8853" y="8910"/>
                  </a:lnTo>
                  <a:cubicBezTo>
                    <a:pt x="8890" y="8796"/>
                    <a:pt x="8930" y="8726"/>
                    <a:pt x="8967" y="8647"/>
                  </a:cubicBezTo>
                  <a:cubicBezTo>
                    <a:pt x="9044" y="8507"/>
                    <a:pt x="9135" y="8358"/>
                    <a:pt x="9212" y="8210"/>
                  </a:cubicBezTo>
                  <a:cubicBezTo>
                    <a:pt x="9271" y="8105"/>
                    <a:pt x="9325" y="8035"/>
                    <a:pt x="9384" y="7956"/>
                  </a:cubicBezTo>
                  <a:lnTo>
                    <a:pt x="9724" y="7632"/>
                  </a:lnTo>
                  <a:cubicBezTo>
                    <a:pt x="9838" y="7553"/>
                    <a:pt x="9928" y="7448"/>
                    <a:pt x="10042" y="7448"/>
                  </a:cubicBezTo>
                  <a:cubicBezTo>
                    <a:pt x="10214" y="7413"/>
                    <a:pt x="10382" y="7378"/>
                    <a:pt x="10536" y="7378"/>
                  </a:cubicBezTo>
                  <a:cubicBezTo>
                    <a:pt x="10590" y="7378"/>
                    <a:pt x="10631" y="7378"/>
                    <a:pt x="10668" y="7413"/>
                  </a:cubicBezTo>
                  <a:cubicBezTo>
                    <a:pt x="10781" y="7448"/>
                    <a:pt x="10876" y="7448"/>
                    <a:pt x="10990" y="7518"/>
                  </a:cubicBezTo>
                  <a:cubicBezTo>
                    <a:pt x="11044" y="7597"/>
                    <a:pt x="11121" y="7667"/>
                    <a:pt x="11176" y="7737"/>
                  </a:cubicBezTo>
                  <a:cubicBezTo>
                    <a:pt x="11271" y="7772"/>
                    <a:pt x="11348" y="7886"/>
                    <a:pt x="11402" y="7991"/>
                  </a:cubicBezTo>
                  <a:cubicBezTo>
                    <a:pt x="11425" y="8070"/>
                    <a:pt x="11461" y="8140"/>
                    <a:pt x="11498" y="8175"/>
                  </a:cubicBezTo>
                  <a:cubicBezTo>
                    <a:pt x="11556" y="8253"/>
                    <a:pt x="11629" y="8358"/>
                    <a:pt x="11688" y="8428"/>
                  </a:cubicBezTo>
                  <a:cubicBezTo>
                    <a:pt x="11783" y="8612"/>
                    <a:pt x="11897" y="8831"/>
                    <a:pt x="11992" y="9015"/>
                  </a:cubicBezTo>
                  <a:cubicBezTo>
                    <a:pt x="12142" y="9304"/>
                    <a:pt x="12292" y="9566"/>
                    <a:pt x="12464" y="9820"/>
                  </a:cubicBezTo>
                  <a:cubicBezTo>
                    <a:pt x="12595" y="10074"/>
                    <a:pt x="12727" y="10327"/>
                    <a:pt x="12877" y="10546"/>
                  </a:cubicBezTo>
                  <a:cubicBezTo>
                    <a:pt x="12954" y="10616"/>
                    <a:pt x="13031" y="10765"/>
                    <a:pt x="13103" y="10835"/>
                  </a:cubicBezTo>
                  <a:cubicBezTo>
                    <a:pt x="13181" y="10914"/>
                    <a:pt x="13258" y="10984"/>
                    <a:pt x="13353" y="11054"/>
                  </a:cubicBezTo>
                  <a:cubicBezTo>
                    <a:pt x="13521" y="11168"/>
                    <a:pt x="13693" y="11386"/>
                    <a:pt x="13897" y="11386"/>
                  </a:cubicBezTo>
                  <a:cubicBezTo>
                    <a:pt x="13974" y="11421"/>
                    <a:pt x="14051" y="11456"/>
                    <a:pt x="14124" y="11456"/>
                  </a:cubicBezTo>
                  <a:cubicBezTo>
                    <a:pt x="14260" y="11456"/>
                    <a:pt x="14410" y="11456"/>
                    <a:pt x="14541" y="11421"/>
                  </a:cubicBezTo>
                  <a:cubicBezTo>
                    <a:pt x="14673" y="11421"/>
                    <a:pt x="14786" y="11238"/>
                    <a:pt x="14899" y="11098"/>
                  </a:cubicBezTo>
                  <a:cubicBezTo>
                    <a:pt x="14995" y="10984"/>
                    <a:pt x="15072" y="10835"/>
                    <a:pt x="15144" y="10695"/>
                  </a:cubicBezTo>
                  <a:cubicBezTo>
                    <a:pt x="15222" y="10511"/>
                    <a:pt x="15258" y="10292"/>
                    <a:pt x="15317" y="10109"/>
                  </a:cubicBezTo>
                  <a:cubicBezTo>
                    <a:pt x="15466" y="9706"/>
                    <a:pt x="15525" y="9269"/>
                    <a:pt x="15598" y="8831"/>
                  </a:cubicBezTo>
                  <a:cubicBezTo>
                    <a:pt x="15657" y="8507"/>
                    <a:pt x="15694" y="8140"/>
                    <a:pt x="15752" y="7816"/>
                  </a:cubicBezTo>
                  <a:cubicBezTo>
                    <a:pt x="15825" y="7378"/>
                    <a:pt x="15920" y="6941"/>
                    <a:pt x="16034" y="6503"/>
                  </a:cubicBezTo>
                  <a:cubicBezTo>
                    <a:pt x="16052" y="6424"/>
                    <a:pt x="16075" y="6354"/>
                    <a:pt x="16093" y="6284"/>
                  </a:cubicBezTo>
                  <a:cubicBezTo>
                    <a:pt x="16188" y="6022"/>
                    <a:pt x="16279" y="5733"/>
                    <a:pt x="16374" y="5479"/>
                  </a:cubicBezTo>
                  <a:cubicBezTo>
                    <a:pt x="16433" y="5295"/>
                    <a:pt x="16505" y="5076"/>
                    <a:pt x="16582" y="4927"/>
                  </a:cubicBezTo>
                  <a:cubicBezTo>
                    <a:pt x="16696" y="4709"/>
                    <a:pt x="16809" y="4534"/>
                    <a:pt x="16923" y="4350"/>
                  </a:cubicBezTo>
                  <a:cubicBezTo>
                    <a:pt x="16959" y="4315"/>
                    <a:pt x="17018" y="4236"/>
                    <a:pt x="17072" y="4201"/>
                  </a:cubicBezTo>
                  <a:cubicBezTo>
                    <a:pt x="17093" y="4184"/>
                    <a:pt x="17116" y="4184"/>
                    <a:pt x="17137" y="4184"/>
                  </a:cubicBezTo>
                  <a:cubicBezTo>
                    <a:pt x="17158" y="4184"/>
                    <a:pt x="17177" y="4184"/>
                    <a:pt x="17186" y="4166"/>
                  </a:cubicBezTo>
                  <a:cubicBezTo>
                    <a:pt x="17263" y="4096"/>
                    <a:pt x="17322" y="4052"/>
                    <a:pt x="17394" y="4052"/>
                  </a:cubicBezTo>
                  <a:lnTo>
                    <a:pt x="18057" y="4052"/>
                  </a:lnTo>
                  <a:cubicBezTo>
                    <a:pt x="18093" y="4052"/>
                    <a:pt x="18115" y="4052"/>
                    <a:pt x="18152" y="4096"/>
                  </a:cubicBezTo>
                  <a:cubicBezTo>
                    <a:pt x="18301" y="4166"/>
                    <a:pt x="18474" y="4201"/>
                    <a:pt x="18642" y="4271"/>
                  </a:cubicBezTo>
                  <a:cubicBezTo>
                    <a:pt x="18737" y="4315"/>
                    <a:pt x="18832" y="4315"/>
                    <a:pt x="18909" y="4385"/>
                  </a:cubicBezTo>
                  <a:cubicBezTo>
                    <a:pt x="19000" y="4455"/>
                    <a:pt x="19113" y="4455"/>
                    <a:pt x="19209" y="4455"/>
                  </a:cubicBezTo>
                  <a:cubicBezTo>
                    <a:pt x="19381" y="4455"/>
                    <a:pt x="19567" y="4490"/>
                    <a:pt x="19740" y="4490"/>
                  </a:cubicBezTo>
                  <a:cubicBezTo>
                    <a:pt x="19794" y="4490"/>
                    <a:pt x="19871" y="4455"/>
                    <a:pt x="19930" y="4455"/>
                  </a:cubicBezTo>
                  <a:cubicBezTo>
                    <a:pt x="20116" y="4385"/>
                    <a:pt x="20288" y="4271"/>
                    <a:pt x="20456" y="4131"/>
                  </a:cubicBezTo>
                  <a:cubicBezTo>
                    <a:pt x="20610" y="4017"/>
                    <a:pt x="20760" y="3877"/>
                    <a:pt x="20910" y="3729"/>
                  </a:cubicBezTo>
                  <a:cubicBezTo>
                    <a:pt x="21082" y="3545"/>
                    <a:pt x="21232" y="3291"/>
                    <a:pt x="21363" y="3037"/>
                  </a:cubicBezTo>
                  <a:cubicBezTo>
                    <a:pt x="21404" y="2958"/>
                    <a:pt x="21422" y="2923"/>
                    <a:pt x="21440" y="2853"/>
                  </a:cubicBezTo>
                  <a:cubicBezTo>
                    <a:pt x="21440" y="2818"/>
                    <a:pt x="21422" y="2818"/>
                    <a:pt x="21422" y="2818"/>
                  </a:cubicBezTo>
                  <a:cubicBezTo>
                    <a:pt x="21363" y="2888"/>
                    <a:pt x="21309" y="3002"/>
                    <a:pt x="21250" y="3107"/>
                  </a:cubicBezTo>
                  <a:cubicBezTo>
                    <a:pt x="21214" y="3177"/>
                    <a:pt x="21155" y="3291"/>
                    <a:pt x="21100" y="3361"/>
                  </a:cubicBezTo>
                  <a:cubicBezTo>
                    <a:pt x="20928" y="3545"/>
                    <a:pt x="20760" y="3799"/>
                    <a:pt x="20570" y="3912"/>
                  </a:cubicBezTo>
                  <a:cubicBezTo>
                    <a:pt x="20438" y="4017"/>
                    <a:pt x="20306" y="4166"/>
                    <a:pt x="20157" y="4201"/>
                  </a:cubicBezTo>
                  <a:cubicBezTo>
                    <a:pt x="19966" y="4271"/>
                    <a:pt x="19758" y="4315"/>
                    <a:pt x="19549" y="4315"/>
                  </a:cubicBezTo>
                  <a:cubicBezTo>
                    <a:pt x="19511" y="4327"/>
                    <a:pt x="19471" y="4331"/>
                    <a:pt x="19431" y="4331"/>
                  </a:cubicBezTo>
                  <a:cubicBezTo>
                    <a:pt x="19350" y="4331"/>
                    <a:pt x="19266" y="4315"/>
                    <a:pt x="19190" y="4315"/>
                  </a:cubicBezTo>
                  <a:cubicBezTo>
                    <a:pt x="19095" y="4315"/>
                    <a:pt x="18982" y="4315"/>
                    <a:pt x="18909" y="4201"/>
                  </a:cubicBezTo>
                  <a:lnTo>
                    <a:pt x="18868" y="4201"/>
                  </a:lnTo>
                  <a:cubicBezTo>
                    <a:pt x="18719" y="4131"/>
                    <a:pt x="18587" y="4096"/>
                    <a:pt x="18456" y="4052"/>
                  </a:cubicBezTo>
                  <a:cubicBezTo>
                    <a:pt x="18265" y="3947"/>
                    <a:pt x="18075" y="3877"/>
                    <a:pt x="17889" y="3877"/>
                  </a:cubicBezTo>
                  <a:cubicBezTo>
                    <a:pt x="17850" y="3895"/>
                    <a:pt x="17812" y="3904"/>
                    <a:pt x="17774" y="3904"/>
                  </a:cubicBezTo>
                  <a:cubicBezTo>
                    <a:pt x="17736" y="3904"/>
                    <a:pt x="17698" y="3895"/>
                    <a:pt x="17662" y="3877"/>
                  </a:cubicBezTo>
                  <a:cubicBezTo>
                    <a:pt x="17598" y="3877"/>
                    <a:pt x="17535" y="3858"/>
                    <a:pt x="17466" y="3858"/>
                  </a:cubicBezTo>
                  <a:cubicBezTo>
                    <a:pt x="17432" y="3858"/>
                    <a:pt x="17396" y="3863"/>
                    <a:pt x="17358" y="3877"/>
                  </a:cubicBezTo>
                  <a:cubicBezTo>
                    <a:pt x="17208" y="3947"/>
                    <a:pt x="17054" y="3982"/>
                    <a:pt x="16905" y="4166"/>
                  </a:cubicBezTo>
                  <a:cubicBezTo>
                    <a:pt x="16773" y="4350"/>
                    <a:pt x="16660" y="4490"/>
                    <a:pt x="16546" y="4709"/>
                  </a:cubicBezTo>
                  <a:cubicBezTo>
                    <a:pt x="16392" y="4971"/>
                    <a:pt x="16301" y="5331"/>
                    <a:pt x="16165" y="5628"/>
                  </a:cubicBezTo>
                  <a:cubicBezTo>
                    <a:pt x="16052" y="5917"/>
                    <a:pt x="15979" y="6241"/>
                    <a:pt x="15884" y="6538"/>
                  </a:cubicBezTo>
                  <a:cubicBezTo>
                    <a:pt x="15825" y="6722"/>
                    <a:pt x="15807" y="6897"/>
                    <a:pt x="15771" y="7081"/>
                  </a:cubicBezTo>
                  <a:cubicBezTo>
                    <a:pt x="15734" y="7300"/>
                    <a:pt x="15675" y="7553"/>
                    <a:pt x="15621" y="7772"/>
                  </a:cubicBezTo>
                  <a:cubicBezTo>
                    <a:pt x="15598" y="7851"/>
                    <a:pt x="15580" y="7921"/>
                    <a:pt x="15562" y="8035"/>
                  </a:cubicBezTo>
                  <a:cubicBezTo>
                    <a:pt x="15525" y="8358"/>
                    <a:pt x="15485" y="8691"/>
                    <a:pt x="15412" y="9015"/>
                  </a:cubicBezTo>
                  <a:cubicBezTo>
                    <a:pt x="15371" y="9234"/>
                    <a:pt x="15335" y="9452"/>
                    <a:pt x="15258" y="9671"/>
                  </a:cubicBezTo>
                  <a:cubicBezTo>
                    <a:pt x="15222" y="9785"/>
                    <a:pt x="15185" y="9925"/>
                    <a:pt x="15144" y="10109"/>
                  </a:cubicBezTo>
                  <a:cubicBezTo>
                    <a:pt x="15126" y="10179"/>
                    <a:pt x="15108" y="10292"/>
                    <a:pt x="15072" y="10362"/>
                  </a:cubicBezTo>
                  <a:cubicBezTo>
                    <a:pt x="14958" y="10546"/>
                    <a:pt x="14845" y="10765"/>
                    <a:pt x="14732" y="10949"/>
                  </a:cubicBezTo>
                  <a:cubicBezTo>
                    <a:pt x="14691" y="10949"/>
                    <a:pt x="14655" y="10984"/>
                    <a:pt x="14636" y="11019"/>
                  </a:cubicBezTo>
                  <a:cubicBezTo>
                    <a:pt x="14541" y="11098"/>
                    <a:pt x="14446" y="11133"/>
                    <a:pt x="14351" y="11133"/>
                  </a:cubicBezTo>
                  <a:cubicBezTo>
                    <a:pt x="14314" y="11098"/>
                    <a:pt x="14260" y="11098"/>
                    <a:pt x="14219" y="11098"/>
                  </a:cubicBezTo>
                  <a:lnTo>
                    <a:pt x="14033" y="11098"/>
                  </a:lnTo>
                  <a:cubicBezTo>
                    <a:pt x="13920" y="11054"/>
                    <a:pt x="13784" y="10984"/>
                    <a:pt x="13652" y="10914"/>
                  </a:cubicBezTo>
                  <a:cubicBezTo>
                    <a:pt x="13521" y="10835"/>
                    <a:pt x="13371" y="10695"/>
                    <a:pt x="13239" y="10546"/>
                  </a:cubicBezTo>
                  <a:cubicBezTo>
                    <a:pt x="13126" y="10441"/>
                    <a:pt x="13049" y="10257"/>
                    <a:pt x="12936" y="10109"/>
                  </a:cubicBezTo>
                  <a:cubicBezTo>
                    <a:pt x="12899" y="10074"/>
                    <a:pt x="12840" y="10039"/>
                    <a:pt x="12804" y="9960"/>
                  </a:cubicBezTo>
                  <a:cubicBezTo>
                    <a:pt x="12709" y="9785"/>
                    <a:pt x="12614" y="9601"/>
                    <a:pt x="12500" y="9417"/>
                  </a:cubicBezTo>
                  <a:cubicBezTo>
                    <a:pt x="12405" y="9234"/>
                    <a:pt x="12292" y="9015"/>
                    <a:pt x="12196" y="8796"/>
                  </a:cubicBezTo>
                  <a:cubicBezTo>
                    <a:pt x="12047" y="8577"/>
                    <a:pt x="11897" y="8358"/>
                    <a:pt x="11765" y="8105"/>
                  </a:cubicBezTo>
                  <a:cubicBezTo>
                    <a:pt x="11688" y="7991"/>
                    <a:pt x="11629" y="7921"/>
                    <a:pt x="11575" y="7772"/>
                  </a:cubicBezTo>
                  <a:cubicBezTo>
                    <a:pt x="11516" y="7667"/>
                    <a:pt x="11461" y="7553"/>
                    <a:pt x="11366" y="7518"/>
                  </a:cubicBezTo>
                  <a:cubicBezTo>
                    <a:pt x="11253" y="7483"/>
                    <a:pt x="11198" y="7335"/>
                    <a:pt x="11121" y="7230"/>
                  </a:cubicBezTo>
                  <a:cubicBezTo>
                    <a:pt x="11085" y="7195"/>
                    <a:pt x="11044" y="7160"/>
                    <a:pt x="11008" y="7116"/>
                  </a:cubicBezTo>
                  <a:cubicBezTo>
                    <a:pt x="10894" y="7046"/>
                    <a:pt x="10799" y="7011"/>
                    <a:pt x="10686" y="7011"/>
                  </a:cubicBezTo>
                  <a:cubicBezTo>
                    <a:pt x="10631" y="6976"/>
                    <a:pt x="10572" y="6976"/>
                    <a:pt x="10495" y="6976"/>
                  </a:cubicBezTo>
                  <a:cubicBezTo>
                    <a:pt x="10477" y="6976"/>
                    <a:pt x="10441" y="6976"/>
                    <a:pt x="10404" y="7011"/>
                  </a:cubicBezTo>
                  <a:cubicBezTo>
                    <a:pt x="10364" y="7011"/>
                    <a:pt x="10309" y="6976"/>
                    <a:pt x="10250" y="6976"/>
                  </a:cubicBezTo>
                  <a:cubicBezTo>
                    <a:pt x="10196" y="6976"/>
                    <a:pt x="10119" y="6976"/>
                    <a:pt x="10042" y="7011"/>
                  </a:cubicBezTo>
                  <a:cubicBezTo>
                    <a:pt x="9987" y="7011"/>
                    <a:pt x="9928" y="7046"/>
                    <a:pt x="9874" y="7081"/>
                  </a:cubicBezTo>
                  <a:cubicBezTo>
                    <a:pt x="9724" y="7230"/>
                    <a:pt x="9570" y="7335"/>
                    <a:pt x="9420" y="7483"/>
                  </a:cubicBezTo>
                  <a:cubicBezTo>
                    <a:pt x="9289" y="7597"/>
                    <a:pt x="9135" y="7702"/>
                    <a:pt x="9044" y="7956"/>
                  </a:cubicBezTo>
                  <a:cubicBezTo>
                    <a:pt x="9044" y="7991"/>
                    <a:pt x="9044" y="7991"/>
                    <a:pt x="9021" y="7991"/>
                  </a:cubicBezTo>
                  <a:cubicBezTo>
                    <a:pt x="8930" y="8140"/>
                    <a:pt x="8853" y="8253"/>
                    <a:pt x="8776" y="8428"/>
                  </a:cubicBezTo>
                  <a:cubicBezTo>
                    <a:pt x="8758" y="8507"/>
                    <a:pt x="8722" y="8507"/>
                    <a:pt x="8681" y="8542"/>
                  </a:cubicBezTo>
                  <a:cubicBezTo>
                    <a:pt x="8590" y="8761"/>
                    <a:pt x="8495" y="8945"/>
                    <a:pt x="8454" y="9164"/>
                  </a:cubicBezTo>
                  <a:cubicBezTo>
                    <a:pt x="8341" y="9487"/>
                    <a:pt x="8227" y="9820"/>
                    <a:pt x="8114" y="10109"/>
                  </a:cubicBezTo>
                  <a:cubicBezTo>
                    <a:pt x="8114" y="10179"/>
                    <a:pt x="8114" y="10292"/>
                    <a:pt x="8096" y="10327"/>
                  </a:cubicBezTo>
                  <a:cubicBezTo>
                    <a:pt x="8023" y="10476"/>
                    <a:pt x="7983" y="10616"/>
                    <a:pt x="7946" y="10800"/>
                  </a:cubicBezTo>
                  <a:cubicBezTo>
                    <a:pt x="7887" y="10949"/>
                    <a:pt x="7833" y="11098"/>
                    <a:pt x="7796" y="11238"/>
                  </a:cubicBezTo>
                  <a:cubicBezTo>
                    <a:pt x="7755" y="11421"/>
                    <a:pt x="7683" y="11535"/>
                    <a:pt x="7701" y="11754"/>
                  </a:cubicBezTo>
                  <a:cubicBezTo>
                    <a:pt x="7569" y="12113"/>
                    <a:pt x="7456" y="12515"/>
                    <a:pt x="7379" y="12953"/>
                  </a:cubicBezTo>
                  <a:cubicBezTo>
                    <a:pt x="7397" y="13067"/>
                    <a:pt x="7379" y="13023"/>
                    <a:pt x="7361" y="13172"/>
                  </a:cubicBezTo>
                  <a:lnTo>
                    <a:pt x="7188" y="13828"/>
                  </a:lnTo>
                  <a:cubicBezTo>
                    <a:pt x="7152" y="14012"/>
                    <a:pt x="7134" y="14196"/>
                    <a:pt x="7093" y="14380"/>
                  </a:cubicBezTo>
                  <a:cubicBezTo>
                    <a:pt x="7057" y="14520"/>
                    <a:pt x="7021" y="14634"/>
                    <a:pt x="7003" y="14774"/>
                  </a:cubicBezTo>
                  <a:cubicBezTo>
                    <a:pt x="6962" y="14922"/>
                    <a:pt x="6962" y="15071"/>
                    <a:pt x="6944" y="15211"/>
                  </a:cubicBezTo>
                  <a:cubicBezTo>
                    <a:pt x="6889" y="15509"/>
                    <a:pt x="6794" y="15762"/>
                    <a:pt x="6794" y="16051"/>
                  </a:cubicBezTo>
                  <a:cubicBezTo>
                    <a:pt x="6776" y="16086"/>
                    <a:pt x="6753" y="16130"/>
                    <a:pt x="6753" y="16165"/>
                  </a:cubicBezTo>
                  <a:cubicBezTo>
                    <a:pt x="6735" y="16200"/>
                    <a:pt x="6717" y="16200"/>
                    <a:pt x="6717" y="16235"/>
                  </a:cubicBezTo>
                  <a:cubicBezTo>
                    <a:pt x="6681" y="16419"/>
                    <a:pt x="6662" y="16568"/>
                    <a:pt x="6622" y="16743"/>
                  </a:cubicBezTo>
                  <a:cubicBezTo>
                    <a:pt x="6603" y="16891"/>
                    <a:pt x="6567" y="17040"/>
                    <a:pt x="6526" y="17180"/>
                  </a:cubicBezTo>
                  <a:cubicBezTo>
                    <a:pt x="6436" y="17548"/>
                    <a:pt x="6340" y="17915"/>
                    <a:pt x="6209" y="18204"/>
                  </a:cubicBezTo>
                  <a:cubicBezTo>
                    <a:pt x="6186" y="18274"/>
                    <a:pt x="6168" y="18388"/>
                    <a:pt x="6150" y="18458"/>
                  </a:cubicBezTo>
                  <a:cubicBezTo>
                    <a:pt x="6150" y="18493"/>
                    <a:pt x="6132" y="18572"/>
                    <a:pt x="6114" y="18607"/>
                  </a:cubicBezTo>
                  <a:cubicBezTo>
                    <a:pt x="6036" y="18790"/>
                    <a:pt x="5941" y="18974"/>
                    <a:pt x="5846" y="19149"/>
                  </a:cubicBezTo>
                  <a:cubicBezTo>
                    <a:pt x="5792" y="19228"/>
                    <a:pt x="5755" y="19333"/>
                    <a:pt x="5696" y="19412"/>
                  </a:cubicBezTo>
                  <a:cubicBezTo>
                    <a:pt x="5528" y="19700"/>
                    <a:pt x="5320" y="19919"/>
                    <a:pt x="5093" y="20103"/>
                  </a:cubicBezTo>
                  <a:cubicBezTo>
                    <a:pt x="4903" y="20243"/>
                    <a:pt x="4712" y="20462"/>
                    <a:pt x="4485" y="20462"/>
                  </a:cubicBezTo>
                  <a:cubicBezTo>
                    <a:pt x="4395" y="20462"/>
                    <a:pt x="4281" y="20462"/>
                    <a:pt x="4186" y="20506"/>
                  </a:cubicBezTo>
                  <a:cubicBezTo>
                    <a:pt x="4122" y="20506"/>
                    <a:pt x="4051" y="20521"/>
                    <a:pt x="3982" y="20521"/>
                  </a:cubicBezTo>
                  <a:cubicBezTo>
                    <a:pt x="3948" y="20521"/>
                    <a:pt x="3914" y="20517"/>
                    <a:pt x="3882" y="20506"/>
                  </a:cubicBezTo>
                  <a:cubicBezTo>
                    <a:pt x="3768" y="20506"/>
                    <a:pt x="3673" y="20427"/>
                    <a:pt x="3578" y="20392"/>
                  </a:cubicBezTo>
                  <a:cubicBezTo>
                    <a:pt x="3523" y="20392"/>
                    <a:pt x="3487" y="20392"/>
                    <a:pt x="3446" y="20357"/>
                  </a:cubicBezTo>
                  <a:cubicBezTo>
                    <a:pt x="3374" y="20322"/>
                    <a:pt x="3315" y="20322"/>
                    <a:pt x="3238" y="20243"/>
                  </a:cubicBezTo>
                  <a:cubicBezTo>
                    <a:pt x="3165" y="20138"/>
                    <a:pt x="3070" y="20068"/>
                    <a:pt x="2975" y="19989"/>
                  </a:cubicBezTo>
                  <a:cubicBezTo>
                    <a:pt x="2938" y="19919"/>
                    <a:pt x="2879" y="19919"/>
                    <a:pt x="2843" y="19849"/>
                  </a:cubicBezTo>
                  <a:cubicBezTo>
                    <a:pt x="2784" y="19770"/>
                    <a:pt x="2730" y="19700"/>
                    <a:pt x="2671" y="19587"/>
                  </a:cubicBezTo>
                  <a:cubicBezTo>
                    <a:pt x="2557" y="19412"/>
                    <a:pt x="2426" y="19193"/>
                    <a:pt x="2313" y="19009"/>
                  </a:cubicBezTo>
                  <a:cubicBezTo>
                    <a:pt x="2258" y="18895"/>
                    <a:pt x="2199" y="18755"/>
                    <a:pt x="2163" y="18642"/>
                  </a:cubicBezTo>
                  <a:cubicBezTo>
                    <a:pt x="2104" y="18537"/>
                    <a:pt x="2049" y="18423"/>
                    <a:pt x="2013" y="18318"/>
                  </a:cubicBezTo>
                  <a:cubicBezTo>
                    <a:pt x="1954" y="18239"/>
                    <a:pt x="1918" y="18099"/>
                    <a:pt x="1877" y="18055"/>
                  </a:cubicBezTo>
                  <a:cubicBezTo>
                    <a:pt x="1786" y="17950"/>
                    <a:pt x="1746" y="17766"/>
                    <a:pt x="1691" y="17618"/>
                  </a:cubicBezTo>
                  <a:cubicBezTo>
                    <a:pt x="1632" y="17513"/>
                    <a:pt x="1614" y="17329"/>
                    <a:pt x="1560" y="17224"/>
                  </a:cubicBezTo>
                  <a:cubicBezTo>
                    <a:pt x="1483" y="17005"/>
                    <a:pt x="1387" y="16786"/>
                    <a:pt x="1333" y="16524"/>
                  </a:cubicBezTo>
                  <a:cubicBezTo>
                    <a:pt x="1333" y="16454"/>
                    <a:pt x="1310" y="16419"/>
                    <a:pt x="1310" y="16384"/>
                  </a:cubicBezTo>
                  <a:cubicBezTo>
                    <a:pt x="1179" y="15946"/>
                    <a:pt x="1065" y="15474"/>
                    <a:pt x="952" y="15036"/>
                  </a:cubicBezTo>
                  <a:cubicBezTo>
                    <a:pt x="934" y="14992"/>
                    <a:pt x="934" y="14957"/>
                    <a:pt x="934" y="14922"/>
                  </a:cubicBezTo>
                  <a:cubicBezTo>
                    <a:pt x="916" y="14774"/>
                    <a:pt x="897" y="14669"/>
                    <a:pt x="879" y="14520"/>
                  </a:cubicBezTo>
                  <a:cubicBezTo>
                    <a:pt x="857" y="14415"/>
                    <a:pt x="820" y="14336"/>
                    <a:pt x="802" y="14231"/>
                  </a:cubicBezTo>
                  <a:cubicBezTo>
                    <a:pt x="743" y="13942"/>
                    <a:pt x="725" y="13645"/>
                    <a:pt x="689" y="13356"/>
                  </a:cubicBezTo>
                  <a:cubicBezTo>
                    <a:pt x="653" y="13172"/>
                    <a:pt x="612" y="12953"/>
                    <a:pt x="612" y="12769"/>
                  </a:cubicBezTo>
                  <a:cubicBezTo>
                    <a:pt x="575" y="12515"/>
                    <a:pt x="575" y="12296"/>
                    <a:pt x="557" y="12043"/>
                  </a:cubicBezTo>
                  <a:cubicBezTo>
                    <a:pt x="557" y="11973"/>
                    <a:pt x="539" y="11859"/>
                    <a:pt x="539" y="11789"/>
                  </a:cubicBezTo>
                  <a:cubicBezTo>
                    <a:pt x="539" y="11351"/>
                    <a:pt x="539" y="10879"/>
                    <a:pt x="516" y="10397"/>
                  </a:cubicBezTo>
                  <a:cubicBezTo>
                    <a:pt x="516" y="10222"/>
                    <a:pt x="539" y="10074"/>
                    <a:pt x="516" y="9890"/>
                  </a:cubicBezTo>
                  <a:cubicBezTo>
                    <a:pt x="516" y="9855"/>
                    <a:pt x="539" y="9785"/>
                    <a:pt x="516" y="9741"/>
                  </a:cubicBezTo>
                  <a:cubicBezTo>
                    <a:pt x="498" y="9601"/>
                    <a:pt x="516" y="9417"/>
                    <a:pt x="539" y="9269"/>
                  </a:cubicBezTo>
                  <a:cubicBezTo>
                    <a:pt x="539" y="9050"/>
                    <a:pt x="575" y="8866"/>
                    <a:pt x="575" y="8691"/>
                  </a:cubicBezTo>
                  <a:lnTo>
                    <a:pt x="575" y="8647"/>
                  </a:lnTo>
                  <a:cubicBezTo>
                    <a:pt x="575" y="8428"/>
                    <a:pt x="594" y="8210"/>
                    <a:pt x="612" y="8035"/>
                  </a:cubicBezTo>
                  <a:cubicBezTo>
                    <a:pt x="671" y="7667"/>
                    <a:pt x="671" y="7300"/>
                    <a:pt x="743" y="6976"/>
                  </a:cubicBezTo>
                  <a:lnTo>
                    <a:pt x="766" y="6976"/>
                  </a:lnTo>
                  <a:cubicBezTo>
                    <a:pt x="802" y="6722"/>
                    <a:pt x="820" y="6503"/>
                    <a:pt x="857" y="6241"/>
                  </a:cubicBezTo>
                  <a:cubicBezTo>
                    <a:pt x="897" y="6066"/>
                    <a:pt x="934" y="5882"/>
                    <a:pt x="993" y="5698"/>
                  </a:cubicBezTo>
                  <a:cubicBezTo>
                    <a:pt x="1083" y="5295"/>
                    <a:pt x="1179" y="4927"/>
                    <a:pt x="1274" y="4534"/>
                  </a:cubicBezTo>
                  <a:cubicBezTo>
                    <a:pt x="1369" y="4201"/>
                    <a:pt x="1483" y="3912"/>
                    <a:pt x="1596" y="3615"/>
                  </a:cubicBezTo>
                  <a:cubicBezTo>
                    <a:pt x="1764" y="3291"/>
                    <a:pt x="1918" y="2923"/>
                    <a:pt x="2068" y="2565"/>
                  </a:cubicBezTo>
                  <a:cubicBezTo>
                    <a:pt x="2086" y="2521"/>
                    <a:pt x="2104" y="2451"/>
                    <a:pt x="2127" y="2416"/>
                  </a:cubicBezTo>
                  <a:cubicBezTo>
                    <a:pt x="2199" y="2302"/>
                    <a:pt x="2276" y="2162"/>
                    <a:pt x="2353" y="2013"/>
                  </a:cubicBezTo>
                  <a:cubicBezTo>
                    <a:pt x="2371" y="1978"/>
                    <a:pt x="2390" y="1908"/>
                    <a:pt x="2426" y="1865"/>
                  </a:cubicBezTo>
                  <a:cubicBezTo>
                    <a:pt x="2539" y="1760"/>
                    <a:pt x="2635" y="1576"/>
                    <a:pt x="2730" y="1427"/>
                  </a:cubicBezTo>
                  <a:cubicBezTo>
                    <a:pt x="2784" y="1357"/>
                    <a:pt x="2843" y="1287"/>
                    <a:pt x="2920" y="1208"/>
                  </a:cubicBezTo>
                  <a:cubicBezTo>
                    <a:pt x="2975" y="1138"/>
                    <a:pt x="3052" y="1138"/>
                    <a:pt x="3106" y="1068"/>
                  </a:cubicBezTo>
                  <a:cubicBezTo>
                    <a:pt x="3201" y="919"/>
                    <a:pt x="3315" y="884"/>
                    <a:pt x="3428" y="884"/>
                  </a:cubicBezTo>
                  <a:cubicBezTo>
                    <a:pt x="3578" y="849"/>
                    <a:pt x="3732" y="849"/>
                    <a:pt x="3882" y="849"/>
                  </a:cubicBezTo>
                  <a:cubicBezTo>
                    <a:pt x="3905" y="844"/>
                    <a:pt x="3929" y="843"/>
                    <a:pt x="3952" y="843"/>
                  </a:cubicBezTo>
                  <a:cubicBezTo>
                    <a:pt x="4100" y="843"/>
                    <a:pt x="4243" y="929"/>
                    <a:pt x="4372" y="989"/>
                  </a:cubicBezTo>
                  <a:cubicBezTo>
                    <a:pt x="4621" y="1068"/>
                    <a:pt x="4825" y="1287"/>
                    <a:pt x="5034" y="1541"/>
                  </a:cubicBezTo>
                  <a:cubicBezTo>
                    <a:pt x="5225" y="1795"/>
                    <a:pt x="5433" y="2013"/>
                    <a:pt x="5601" y="2302"/>
                  </a:cubicBezTo>
                  <a:cubicBezTo>
                    <a:pt x="5660" y="2416"/>
                    <a:pt x="5696" y="2521"/>
                    <a:pt x="5755" y="2600"/>
                  </a:cubicBezTo>
                  <a:cubicBezTo>
                    <a:pt x="5846" y="2783"/>
                    <a:pt x="5941" y="2958"/>
                    <a:pt x="5982" y="3177"/>
                  </a:cubicBezTo>
                  <a:lnTo>
                    <a:pt x="6150" y="3834"/>
                  </a:lnTo>
                  <a:cubicBezTo>
                    <a:pt x="6150" y="3834"/>
                    <a:pt x="6168" y="3834"/>
                    <a:pt x="6168" y="3877"/>
                  </a:cubicBezTo>
                  <a:cubicBezTo>
                    <a:pt x="6168" y="3799"/>
                    <a:pt x="6186" y="3764"/>
                    <a:pt x="6186" y="3694"/>
                  </a:cubicBezTo>
                  <a:cubicBezTo>
                    <a:pt x="6114" y="3396"/>
                    <a:pt x="6055" y="3072"/>
                    <a:pt x="5959" y="2783"/>
                  </a:cubicBezTo>
                  <a:cubicBezTo>
                    <a:pt x="5887" y="2521"/>
                    <a:pt x="5792" y="2267"/>
                    <a:pt x="5660" y="2127"/>
                  </a:cubicBezTo>
                  <a:cubicBezTo>
                    <a:pt x="5642" y="2083"/>
                    <a:pt x="5619" y="2048"/>
                    <a:pt x="5583" y="2013"/>
                  </a:cubicBezTo>
                  <a:cubicBezTo>
                    <a:pt x="5488" y="1830"/>
                    <a:pt x="5392" y="1690"/>
                    <a:pt x="5279" y="1506"/>
                  </a:cubicBezTo>
                  <a:cubicBezTo>
                    <a:pt x="5261" y="1471"/>
                    <a:pt x="5225" y="1427"/>
                    <a:pt x="5206" y="1392"/>
                  </a:cubicBezTo>
                  <a:cubicBezTo>
                    <a:pt x="5034" y="1252"/>
                    <a:pt x="4884" y="1068"/>
                    <a:pt x="4712" y="919"/>
                  </a:cubicBezTo>
                  <a:cubicBezTo>
                    <a:pt x="4575" y="784"/>
                    <a:pt x="4454" y="626"/>
                    <a:pt x="4320" y="626"/>
                  </a:cubicBezTo>
                  <a:cubicBezTo>
                    <a:pt x="4307" y="626"/>
                    <a:pt x="4294" y="628"/>
                    <a:pt x="4281" y="631"/>
                  </a:cubicBezTo>
                  <a:cubicBezTo>
                    <a:pt x="4186" y="631"/>
                    <a:pt x="4109" y="596"/>
                    <a:pt x="4031" y="552"/>
                  </a:cubicBezTo>
                  <a:cubicBezTo>
                    <a:pt x="3977" y="552"/>
                    <a:pt x="3941" y="517"/>
                    <a:pt x="3900" y="517"/>
                  </a:cubicBezTo>
                  <a:lnTo>
                    <a:pt x="3374" y="517"/>
                  </a:lnTo>
                  <a:cubicBezTo>
                    <a:pt x="3201" y="631"/>
                    <a:pt x="3052" y="736"/>
                    <a:pt x="2898" y="849"/>
                  </a:cubicBezTo>
                  <a:lnTo>
                    <a:pt x="2843" y="849"/>
                  </a:lnTo>
                  <a:cubicBezTo>
                    <a:pt x="2748" y="989"/>
                    <a:pt x="2653" y="1103"/>
                    <a:pt x="2557" y="1208"/>
                  </a:cubicBezTo>
                  <a:cubicBezTo>
                    <a:pt x="2539" y="1287"/>
                    <a:pt x="2503" y="1322"/>
                    <a:pt x="2485" y="1357"/>
                  </a:cubicBezTo>
                  <a:cubicBezTo>
                    <a:pt x="2276" y="1611"/>
                    <a:pt x="2104" y="1943"/>
                    <a:pt x="1954" y="2302"/>
                  </a:cubicBezTo>
                  <a:cubicBezTo>
                    <a:pt x="1900" y="2451"/>
                    <a:pt x="1823" y="2600"/>
                    <a:pt x="1746" y="2740"/>
                  </a:cubicBezTo>
                  <a:cubicBezTo>
                    <a:pt x="1691" y="2888"/>
                    <a:pt x="1632" y="3037"/>
                    <a:pt x="1560" y="3177"/>
                  </a:cubicBezTo>
                  <a:cubicBezTo>
                    <a:pt x="1519" y="3291"/>
                    <a:pt x="1464" y="3361"/>
                    <a:pt x="1424" y="3475"/>
                  </a:cubicBezTo>
                  <a:cubicBezTo>
                    <a:pt x="1387" y="3545"/>
                    <a:pt x="1351" y="3615"/>
                    <a:pt x="1333" y="3694"/>
                  </a:cubicBezTo>
                  <a:cubicBezTo>
                    <a:pt x="1274" y="3947"/>
                    <a:pt x="1160" y="4166"/>
                    <a:pt x="1083" y="4420"/>
                  </a:cubicBezTo>
                  <a:cubicBezTo>
                    <a:pt x="970" y="4674"/>
                    <a:pt x="897" y="4971"/>
                    <a:pt x="857" y="5295"/>
                  </a:cubicBezTo>
                  <a:cubicBezTo>
                    <a:pt x="838" y="5366"/>
                    <a:pt x="820" y="5444"/>
                    <a:pt x="802" y="5514"/>
                  </a:cubicBezTo>
                  <a:cubicBezTo>
                    <a:pt x="728" y="5834"/>
                    <a:pt x="675" y="6146"/>
                    <a:pt x="586" y="6465"/>
                  </a:cubicBezTo>
                  <a:cubicBezTo>
                    <a:pt x="594" y="6426"/>
                    <a:pt x="594" y="6380"/>
                    <a:pt x="594" y="6354"/>
                  </a:cubicBezTo>
                  <a:cubicBezTo>
                    <a:pt x="612" y="6171"/>
                    <a:pt x="630" y="5987"/>
                    <a:pt x="671" y="5803"/>
                  </a:cubicBezTo>
                  <a:lnTo>
                    <a:pt x="671" y="5733"/>
                  </a:lnTo>
                  <a:cubicBezTo>
                    <a:pt x="766" y="5479"/>
                    <a:pt x="802" y="5225"/>
                    <a:pt x="879" y="4971"/>
                  </a:cubicBezTo>
                  <a:cubicBezTo>
                    <a:pt x="993" y="4534"/>
                    <a:pt x="1124" y="4131"/>
                    <a:pt x="1256" y="3729"/>
                  </a:cubicBezTo>
                  <a:cubicBezTo>
                    <a:pt x="1292" y="3580"/>
                    <a:pt x="1351" y="3475"/>
                    <a:pt x="1405" y="3361"/>
                  </a:cubicBezTo>
                  <a:cubicBezTo>
                    <a:pt x="1560" y="3002"/>
                    <a:pt x="1746" y="2635"/>
                    <a:pt x="1877" y="2232"/>
                  </a:cubicBezTo>
                  <a:cubicBezTo>
                    <a:pt x="1900" y="2197"/>
                    <a:pt x="1918" y="2162"/>
                    <a:pt x="1918" y="2127"/>
                  </a:cubicBezTo>
                  <a:cubicBezTo>
                    <a:pt x="1972" y="2048"/>
                    <a:pt x="2049" y="1978"/>
                    <a:pt x="2104" y="1865"/>
                  </a:cubicBezTo>
                  <a:cubicBezTo>
                    <a:pt x="2199" y="1646"/>
                    <a:pt x="2331" y="1471"/>
                    <a:pt x="2467" y="1287"/>
                  </a:cubicBezTo>
                  <a:cubicBezTo>
                    <a:pt x="2521" y="1173"/>
                    <a:pt x="2598" y="1068"/>
                    <a:pt x="2671" y="954"/>
                  </a:cubicBezTo>
                  <a:cubicBezTo>
                    <a:pt x="2702" y="876"/>
                    <a:pt x="2740" y="836"/>
                    <a:pt x="2782" y="836"/>
                  </a:cubicBezTo>
                  <a:cubicBezTo>
                    <a:pt x="2796" y="836"/>
                    <a:pt x="2810" y="841"/>
                    <a:pt x="2825" y="849"/>
                  </a:cubicBezTo>
                  <a:cubicBezTo>
                    <a:pt x="2898" y="771"/>
                    <a:pt x="2957" y="666"/>
                    <a:pt x="3011" y="631"/>
                  </a:cubicBezTo>
                  <a:cubicBezTo>
                    <a:pt x="3201" y="447"/>
                    <a:pt x="3410" y="447"/>
                    <a:pt x="3601" y="412"/>
                  </a:cubicBezTo>
                  <a:cubicBezTo>
                    <a:pt x="3625" y="404"/>
                    <a:pt x="3649" y="402"/>
                    <a:pt x="3673" y="402"/>
                  </a:cubicBezTo>
                  <a:cubicBezTo>
                    <a:pt x="3738" y="402"/>
                    <a:pt x="3803" y="422"/>
                    <a:pt x="3869" y="422"/>
                  </a:cubicBezTo>
                  <a:cubicBezTo>
                    <a:pt x="3893" y="422"/>
                    <a:pt x="3917" y="419"/>
                    <a:pt x="3941" y="412"/>
                  </a:cubicBezTo>
                  <a:cubicBezTo>
                    <a:pt x="3957" y="401"/>
                    <a:pt x="3975" y="398"/>
                    <a:pt x="3994" y="398"/>
                  </a:cubicBezTo>
                  <a:cubicBezTo>
                    <a:pt x="4039" y="398"/>
                    <a:pt x="4088" y="422"/>
                    <a:pt x="4127" y="447"/>
                  </a:cubicBezTo>
                  <a:cubicBezTo>
                    <a:pt x="4299" y="517"/>
                    <a:pt x="4485" y="552"/>
                    <a:pt x="4658" y="701"/>
                  </a:cubicBezTo>
                  <a:cubicBezTo>
                    <a:pt x="4667" y="718"/>
                    <a:pt x="4676" y="718"/>
                    <a:pt x="4685" y="718"/>
                  </a:cubicBezTo>
                  <a:cubicBezTo>
                    <a:pt x="4694" y="718"/>
                    <a:pt x="4703" y="718"/>
                    <a:pt x="4712" y="736"/>
                  </a:cubicBezTo>
                  <a:cubicBezTo>
                    <a:pt x="4753" y="771"/>
                    <a:pt x="4807" y="771"/>
                    <a:pt x="4848" y="849"/>
                  </a:cubicBezTo>
                  <a:cubicBezTo>
                    <a:pt x="4998" y="989"/>
                    <a:pt x="5148" y="1173"/>
                    <a:pt x="5279" y="1357"/>
                  </a:cubicBezTo>
                  <a:cubicBezTo>
                    <a:pt x="5374" y="1471"/>
                    <a:pt x="5451" y="1611"/>
                    <a:pt x="5528" y="1725"/>
                  </a:cubicBezTo>
                  <a:cubicBezTo>
                    <a:pt x="5601" y="1830"/>
                    <a:pt x="5696" y="1943"/>
                    <a:pt x="5773" y="2083"/>
                  </a:cubicBezTo>
                  <a:cubicBezTo>
                    <a:pt x="5810" y="2127"/>
                    <a:pt x="5828" y="2232"/>
                    <a:pt x="5887" y="2302"/>
                  </a:cubicBezTo>
                  <a:cubicBezTo>
                    <a:pt x="6073" y="2565"/>
                    <a:pt x="6168" y="2958"/>
                    <a:pt x="6263" y="3361"/>
                  </a:cubicBezTo>
                  <a:cubicBezTo>
                    <a:pt x="6281" y="3510"/>
                    <a:pt x="6322" y="3694"/>
                    <a:pt x="6358" y="3877"/>
                  </a:cubicBezTo>
                  <a:cubicBezTo>
                    <a:pt x="6358" y="3799"/>
                    <a:pt x="6377" y="3799"/>
                    <a:pt x="6377" y="3764"/>
                  </a:cubicBezTo>
                  <a:cubicBezTo>
                    <a:pt x="6395" y="3659"/>
                    <a:pt x="6358" y="3545"/>
                    <a:pt x="6340" y="3440"/>
                  </a:cubicBezTo>
                  <a:cubicBezTo>
                    <a:pt x="6322" y="3256"/>
                    <a:pt x="6281" y="3072"/>
                    <a:pt x="6245" y="2923"/>
                  </a:cubicBezTo>
                  <a:cubicBezTo>
                    <a:pt x="6209" y="2705"/>
                    <a:pt x="6150" y="2565"/>
                    <a:pt x="6095" y="2381"/>
                  </a:cubicBezTo>
                  <a:cubicBezTo>
                    <a:pt x="5959" y="1978"/>
                    <a:pt x="5773" y="1725"/>
                    <a:pt x="5583" y="1427"/>
                  </a:cubicBezTo>
                  <a:cubicBezTo>
                    <a:pt x="5528" y="1357"/>
                    <a:pt x="5488" y="1252"/>
                    <a:pt x="5433" y="1173"/>
                  </a:cubicBezTo>
                  <a:cubicBezTo>
                    <a:pt x="5392" y="1103"/>
                    <a:pt x="5374" y="1068"/>
                    <a:pt x="5338" y="1033"/>
                  </a:cubicBezTo>
                  <a:cubicBezTo>
                    <a:pt x="5129" y="814"/>
                    <a:pt x="4903" y="552"/>
                    <a:pt x="4676" y="333"/>
                  </a:cubicBezTo>
                  <a:cubicBezTo>
                    <a:pt x="4599" y="263"/>
                    <a:pt x="4526" y="228"/>
                    <a:pt x="4431" y="193"/>
                  </a:cubicBezTo>
                  <a:cubicBezTo>
                    <a:pt x="4318" y="158"/>
                    <a:pt x="4186" y="158"/>
                    <a:pt x="4072" y="79"/>
                  </a:cubicBezTo>
                  <a:cubicBezTo>
                    <a:pt x="4013" y="44"/>
                    <a:pt x="3977" y="44"/>
                    <a:pt x="3918" y="44"/>
                  </a:cubicBezTo>
                  <a:cubicBezTo>
                    <a:pt x="3861" y="44"/>
                    <a:pt x="3805" y="53"/>
                    <a:pt x="3748" y="53"/>
                  </a:cubicBezTo>
                  <a:cubicBezTo>
                    <a:pt x="3691" y="53"/>
                    <a:pt x="3635" y="44"/>
                    <a:pt x="3578" y="9"/>
                  </a:cubicBezTo>
                  <a:cubicBezTo>
                    <a:pt x="3553" y="3"/>
                    <a:pt x="3529" y="0"/>
                    <a:pt x="350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0" name="Google Shape;1969;p21"/>
            <p:cNvSpPr/>
            <p:nvPr/>
          </p:nvSpPr>
          <p:spPr>
            <a:xfrm rot="18900000">
              <a:off x="247828" y="622396"/>
              <a:ext cx="1744592" cy="831634"/>
            </a:xfrm>
            <a:custGeom>
              <a:avLst/>
              <a:gdLst/>
              <a:ahLst/>
              <a:cxnLst>
                <a:cxn ang="0">
                  <a:pos x="wd2" y="hd2"/>
                </a:cxn>
                <a:cxn ang="5400000">
                  <a:pos x="wd2" y="hd2"/>
                </a:cxn>
                <a:cxn ang="10800000">
                  <a:pos x="wd2" y="hd2"/>
                </a:cxn>
                <a:cxn ang="16200000">
                  <a:pos x="wd2" y="hd2"/>
                </a:cxn>
              </a:cxnLst>
              <a:rect l="0" t="0" r="r" b="b"/>
              <a:pathLst>
                <a:path w="21576" h="21600" extrusionOk="0">
                  <a:moveTo>
                    <a:pt x="2938" y="0"/>
                  </a:moveTo>
                  <a:cubicBezTo>
                    <a:pt x="2919" y="0"/>
                    <a:pt x="2895" y="0"/>
                    <a:pt x="2876" y="40"/>
                  </a:cubicBezTo>
                  <a:cubicBezTo>
                    <a:pt x="2820" y="79"/>
                    <a:pt x="2759" y="119"/>
                    <a:pt x="2702" y="168"/>
                  </a:cubicBezTo>
                  <a:cubicBezTo>
                    <a:pt x="2585" y="247"/>
                    <a:pt x="2486" y="247"/>
                    <a:pt x="2406" y="455"/>
                  </a:cubicBezTo>
                  <a:cubicBezTo>
                    <a:pt x="2387" y="455"/>
                    <a:pt x="2387" y="494"/>
                    <a:pt x="2368" y="494"/>
                  </a:cubicBezTo>
                  <a:cubicBezTo>
                    <a:pt x="2360" y="489"/>
                    <a:pt x="2352" y="487"/>
                    <a:pt x="2345" y="487"/>
                  </a:cubicBezTo>
                  <a:cubicBezTo>
                    <a:pt x="2301" y="487"/>
                    <a:pt x="2283" y="579"/>
                    <a:pt x="2250" y="613"/>
                  </a:cubicBezTo>
                  <a:cubicBezTo>
                    <a:pt x="2189" y="742"/>
                    <a:pt x="2151" y="860"/>
                    <a:pt x="2095" y="910"/>
                  </a:cubicBezTo>
                  <a:cubicBezTo>
                    <a:pt x="1977" y="989"/>
                    <a:pt x="1916" y="1157"/>
                    <a:pt x="1836" y="1315"/>
                  </a:cubicBezTo>
                  <a:cubicBezTo>
                    <a:pt x="1817" y="1315"/>
                    <a:pt x="1817" y="1355"/>
                    <a:pt x="1817" y="1404"/>
                  </a:cubicBezTo>
                  <a:cubicBezTo>
                    <a:pt x="1662" y="1602"/>
                    <a:pt x="1544" y="1899"/>
                    <a:pt x="1464" y="2225"/>
                  </a:cubicBezTo>
                  <a:cubicBezTo>
                    <a:pt x="1464" y="2225"/>
                    <a:pt x="1445" y="2225"/>
                    <a:pt x="1445" y="2265"/>
                  </a:cubicBezTo>
                  <a:cubicBezTo>
                    <a:pt x="1346" y="2393"/>
                    <a:pt x="1271" y="2551"/>
                    <a:pt x="1228" y="2759"/>
                  </a:cubicBezTo>
                  <a:cubicBezTo>
                    <a:pt x="1210" y="2838"/>
                    <a:pt x="1191" y="2927"/>
                    <a:pt x="1153" y="2967"/>
                  </a:cubicBezTo>
                  <a:cubicBezTo>
                    <a:pt x="1054" y="3135"/>
                    <a:pt x="974" y="3382"/>
                    <a:pt x="918" y="3629"/>
                  </a:cubicBezTo>
                  <a:cubicBezTo>
                    <a:pt x="838" y="3876"/>
                    <a:pt x="739" y="4074"/>
                    <a:pt x="659" y="4371"/>
                  </a:cubicBezTo>
                  <a:cubicBezTo>
                    <a:pt x="621" y="4490"/>
                    <a:pt x="565" y="4658"/>
                    <a:pt x="565" y="4817"/>
                  </a:cubicBezTo>
                  <a:cubicBezTo>
                    <a:pt x="522" y="5153"/>
                    <a:pt x="423" y="5400"/>
                    <a:pt x="386" y="5726"/>
                  </a:cubicBezTo>
                  <a:cubicBezTo>
                    <a:pt x="367" y="5894"/>
                    <a:pt x="329" y="6053"/>
                    <a:pt x="287" y="6221"/>
                  </a:cubicBezTo>
                  <a:cubicBezTo>
                    <a:pt x="249" y="6389"/>
                    <a:pt x="249" y="6547"/>
                    <a:pt x="211" y="6755"/>
                  </a:cubicBezTo>
                  <a:cubicBezTo>
                    <a:pt x="169" y="7131"/>
                    <a:pt x="150" y="7536"/>
                    <a:pt x="113" y="7951"/>
                  </a:cubicBezTo>
                  <a:lnTo>
                    <a:pt x="70" y="7951"/>
                  </a:lnTo>
                  <a:cubicBezTo>
                    <a:pt x="51" y="8525"/>
                    <a:pt x="51" y="9069"/>
                    <a:pt x="14" y="9603"/>
                  </a:cubicBezTo>
                  <a:cubicBezTo>
                    <a:pt x="-24" y="10137"/>
                    <a:pt x="33" y="10710"/>
                    <a:pt x="14" y="11244"/>
                  </a:cubicBezTo>
                  <a:cubicBezTo>
                    <a:pt x="33" y="11294"/>
                    <a:pt x="33" y="11333"/>
                    <a:pt x="33" y="11412"/>
                  </a:cubicBezTo>
                  <a:cubicBezTo>
                    <a:pt x="14" y="11620"/>
                    <a:pt x="14" y="11828"/>
                    <a:pt x="14" y="12035"/>
                  </a:cubicBezTo>
                  <a:cubicBezTo>
                    <a:pt x="14" y="12154"/>
                    <a:pt x="33" y="12283"/>
                    <a:pt x="33" y="12441"/>
                  </a:cubicBezTo>
                  <a:cubicBezTo>
                    <a:pt x="33" y="12649"/>
                    <a:pt x="94" y="12935"/>
                    <a:pt x="113" y="13182"/>
                  </a:cubicBezTo>
                  <a:cubicBezTo>
                    <a:pt x="131" y="13470"/>
                    <a:pt x="188" y="13767"/>
                    <a:pt x="230" y="14053"/>
                  </a:cubicBezTo>
                  <a:cubicBezTo>
                    <a:pt x="150" y="14212"/>
                    <a:pt x="287" y="14380"/>
                    <a:pt x="249" y="14548"/>
                  </a:cubicBezTo>
                  <a:cubicBezTo>
                    <a:pt x="287" y="14587"/>
                    <a:pt x="306" y="14627"/>
                    <a:pt x="306" y="14667"/>
                  </a:cubicBezTo>
                  <a:cubicBezTo>
                    <a:pt x="329" y="14756"/>
                    <a:pt x="329" y="14835"/>
                    <a:pt x="329" y="14914"/>
                  </a:cubicBezTo>
                  <a:cubicBezTo>
                    <a:pt x="348" y="15042"/>
                    <a:pt x="367" y="15161"/>
                    <a:pt x="367" y="15290"/>
                  </a:cubicBezTo>
                  <a:lnTo>
                    <a:pt x="404" y="15290"/>
                  </a:lnTo>
                  <a:cubicBezTo>
                    <a:pt x="466" y="15576"/>
                    <a:pt x="503" y="15863"/>
                    <a:pt x="541" y="16110"/>
                  </a:cubicBezTo>
                  <a:cubicBezTo>
                    <a:pt x="565" y="16239"/>
                    <a:pt x="583" y="16318"/>
                    <a:pt x="602" y="16397"/>
                  </a:cubicBezTo>
                  <a:cubicBezTo>
                    <a:pt x="640" y="16526"/>
                    <a:pt x="682" y="16644"/>
                    <a:pt x="701" y="16812"/>
                  </a:cubicBezTo>
                  <a:cubicBezTo>
                    <a:pt x="739" y="16892"/>
                    <a:pt x="739" y="17060"/>
                    <a:pt x="776" y="17139"/>
                  </a:cubicBezTo>
                  <a:cubicBezTo>
                    <a:pt x="838" y="17228"/>
                    <a:pt x="875" y="17386"/>
                    <a:pt x="894" y="17515"/>
                  </a:cubicBezTo>
                  <a:cubicBezTo>
                    <a:pt x="894" y="17554"/>
                    <a:pt x="918" y="17633"/>
                    <a:pt x="918" y="17633"/>
                  </a:cubicBezTo>
                  <a:cubicBezTo>
                    <a:pt x="993" y="17880"/>
                    <a:pt x="1073" y="18128"/>
                    <a:pt x="1153" y="18335"/>
                  </a:cubicBezTo>
                  <a:cubicBezTo>
                    <a:pt x="1210" y="18464"/>
                    <a:pt x="1228" y="18662"/>
                    <a:pt x="1309" y="18751"/>
                  </a:cubicBezTo>
                  <a:cubicBezTo>
                    <a:pt x="1327" y="18751"/>
                    <a:pt x="1327" y="18790"/>
                    <a:pt x="1327" y="18830"/>
                  </a:cubicBezTo>
                  <a:cubicBezTo>
                    <a:pt x="1389" y="19077"/>
                    <a:pt x="1506" y="19285"/>
                    <a:pt x="1600" y="19453"/>
                  </a:cubicBezTo>
                  <a:cubicBezTo>
                    <a:pt x="1699" y="19650"/>
                    <a:pt x="1798" y="19779"/>
                    <a:pt x="1836" y="20026"/>
                  </a:cubicBezTo>
                  <a:cubicBezTo>
                    <a:pt x="1954" y="20234"/>
                    <a:pt x="2052" y="20392"/>
                    <a:pt x="2170" y="20600"/>
                  </a:cubicBezTo>
                  <a:cubicBezTo>
                    <a:pt x="2269" y="20768"/>
                    <a:pt x="2368" y="20936"/>
                    <a:pt x="2486" y="21055"/>
                  </a:cubicBezTo>
                  <a:cubicBezTo>
                    <a:pt x="2523" y="21094"/>
                    <a:pt x="2566" y="21183"/>
                    <a:pt x="2622" y="21223"/>
                  </a:cubicBezTo>
                  <a:cubicBezTo>
                    <a:pt x="2641" y="21262"/>
                    <a:pt x="2683" y="21302"/>
                    <a:pt x="2702" y="21302"/>
                  </a:cubicBezTo>
                  <a:cubicBezTo>
                    <a:pt x="2740" y="21341"/>
                    <a:pt x="2778" y="21341"/>
                    <a:pt x="2801" y="21341"/>
                  </a:cubicBezTo>
                  <a:cubicBezTo>
                    <a:pt x="2938" y="21510"/>
                    <a:pt x="3074" y="21549"/>
                    <a:pt x="3211" y="21549"/>
                  </a:cubicBezTo>
                  <a:cubicBezTo>
                    <a:pt x="3290" y="21549"/>
                    <a:pt x="3369" y="21600"/>
                    <a:pt x="3448" y="21600"/>
                  </a:cubicBezTo>
                  <a:cubicBezTo>
                    <a:pt x="3468" y="21600"/>
                    <a:pt x="3488" y="21597"/>
                    <a:pt x="3507" y="21589"/>
                  </a:cubicBezTo>
                  <a:cubicBezTo>
                    <a:pt x="3545" y="21589"/>
                    <a:pt x="3602" y="21549"/>
                    <a:pt x="3644" y="21549"/>
                  </a:cubicBezTo>
                  <a:cubicBezTo>
                    <a:pt x="3682" y="21569"/>
                    <a:pt x="3721" y="21579"/>
                    <a:pt x="3760" y="21579"/>
                  </a:cubicBezTo>
                  <a:cubicBezTo>
                    <a:pt x="3800" y="21579"/>
                    <a:pt x="3840" y="21569"/>
                    <a:pt x="3880" y="21549"/>
                  </a:cubicBezTo>
                  <a:cubicBezTo>
                    <a:pt x="3979" y="21510"/>
                    <a:pt x="4073" y="21470"/>
                    <a:pt x="4172" y="21430"/>
                  </a:cubicBezTo>
                  <a:cubicBezTo>
                    <a:pt x="4332" y="21381"/>
                    <a:pt x="4468" y="21223"/>
                    <a:pt x="4624" y="21094"/>
                  </a:cubicBezTo>
                  <a:cubicBezTo>
                    <a:pt x="4723" y="21015"/>
                    <a:pt x="4821" y="20847"/>
                    <a:pt x="4920" y="20689"/>
                  </a:cubicBezTo>
                  <a:cubicBezTo>
                    <a:pt x="4996" y="20560"/>
                    <a:pt x="5076" y="20392"/>
                    <a:pt x="5175" y="20273"/>
                  </a:cubicBezTo>
                  <a:cubicBezTo>
                    <a:pt x="5311" y="20105"/>
                    <a:pt x="5391" y="19819"/>
                    <a:pt x="5485" y="19571"/>
                  </a:cubicBezTo>
                  <a:cubicBezTo>
                    <a:pt x="5547" y="19492"/>
                    <a:pt x="5565" y="19364"/>
                    <a:pt x="5603" y="19245"/>
                  </a:cubicBezTo>
                  <a:cubicBezTo>
                    <a:pt x="5627" y="19116"/>
                    <a:pt x="5645" y="19037"/>
                    <a:pt x="5664" y="18958"/>
                  </a:cubicBezTo>
                  <a:cubicBezTo>
                    <a:pt x="5702" y="18830"/>
                    <a:pt x="5744" y="18751"/>
                    <a:pt x="5763" y="18662"/>
                  </a:cubicBezTo>
                  <a:cubicBezTo>
                    <a:pt x="5839" y="18335"/>
                    <a:pt x="5900" y="18009"/>
                    <a:pt x="5980" y="17673"/>
                  </a:cubicBezTo>
                  <a:cubicBezTo>
                    <a:pt x="5980" y="17633"/>
                    <a:pt x="5999" y="17594"/>
                    <a:pt x="5999" y="17554"/>
                  </a:cubicBezTo>
                  <a:cubicBezTo>
                    <a:pt x="6074" y="17346"/>
                    <a:pt x="6116" y="17139"/>
                    <a:pt x="6154" y="16852"/>
                  </a:cubicBezTo>
                  <a:cubicBezTo>
                    <a:pt x="6173" y="16684"/>
                    <a:pt x="6192" y="16486"/>
                    <a:pt x="6253" y="16318"/>
                  </a:cubicBezTo>
                  <a:cubicBezTo>
                    <a:pt x="6291" y="16110"/>
                    <a:pt x="6371" y="15942"/>
                    <a:pt x="6333" y="15695"/>
                  </a:cubicBezTo>
                  <a:cubicBezTo>
                    <a:pt x="6333" y="15695"/>
                    <a:pt x="6333" y="15616"/>
                    <a:pt x="6352" y="15576"/>
                  </a:cubicBezTo>
                  <a:cubicBezTo>
                    <a:pt x="6389" y="15369"/>
                    <a:pt x="6451" y="15121"/>
                    <a:pt x="6488" y="14874"/>
                  </a:cubicBezTo>
                  <a:cubicBezTo>
                    <a:pt x="6545" y="14627"/>
                    <a:pt x="6606" y="14380"/>
                    <a:pt x="6625" y="14093"/>
                  </a:cubicBezTo>
                  <a:cubicBezTo>
                    <a:pt x="6644" y="14053"/>
                    <a:pt x="6644" y="13964"/>
                    <a:pt x="6663" y="13925"/>
                  </a:cubicBezTo>
                  <a:cubicBezTo>
                    <a:pt x="6743" y="13638"/>
                    <a:pt x="6780" y="13312"/>
                    <a:pt x="6841" y="13024"/>
                  </a:cubicBezTo>
                  <a:cubicBezTo>
                    <a:pt x="6879" y="12817"/>
                    <a:pt x="6898" y="12609"/>
                    <a:pt x="6997" y="12530"/>
                  </a:cubicBezTo>
                  <a:lnTo>
                    <a:pt x="6997" y="12480"/>
                  </a:lnTo>
                  <a:cubicBezTo>
                    <a:pt x="7039" y="12233"/>
                    <a:pt x="7077" y="11986"/>
                    <a:pt x="7133" y="11739"/>
                  </a:cubicBezTo>
                  <a:cubicBezTo>
                    <a:pt x="7176" y="11581"/>
                    <a:pt x="7213" y="11452"/>
                    <a:pt x="7232" y="11333"/>
                  </a:cubicBezTo>
                  <a:cubicBezTo>
                    <a:pt x="7251" y="11205"/>
                    <a:pt x="7275" y="11126"/>
                    <a:pt x="7293" y="11047"/>
                  </a:cubicBezTo>
                  <a:cubicBezTo>
                    <a:pt x="7369" y="10878"/>
                    <a:pt x="7430" y="10671"/>
                    <a:pt x="7468" y="10463"/>
                  </a:cubicBezTo>
                  <a:cubicBezTo>
                    <a:pt x="7487" y="10384"/>
                    <a:pt x="7529" y="10344"/>
                    <a:pt x="7548" y="10255"/>
                  </a:cubicBezTo>
                  <a:cubicBezTo>
                    <a:pt x="7586" y="10137"/>
                    <a:pt x="7586" y="9969"/>
                    <a:pt x="7628" y="9850"/>
                  </a:cubicBezTo>
                  <a:cubicBezTo>
                    <a:pt x="7685" y="9642"/>
                    <a:pt x="7746" y="9435"/>
                    <a:pt x="7821" y="9227"/>
                  </a:cubicBezTo>
                  <a:cubicBezTo>
                    <a:pt x="7864" y="9148"/>
                    <a:pt x="7901" y="9069"/>
                    <a:pt x="7920" y="8940"/>
                  </a:cubicBezTo>
                  <a:cubicBezTo>
                    <a:pt x="7958" y="8772"/>
                    <a:pt x="8000" y="8614"/>
                    <a:pt x="8075" y="8485"/>
                  </a:cubicBezTo>
                  <a:cubicBezTo>
                    <a:pt x="8137" y="8446"/>
                    <a:pt x="8193" y="8327"/>
                    <a:pt x="8217" y="8199"/>
                  </a:cubicBezTo>
                  <a:cubicBezTo>
                    <a:pt x="8254" y="7991"/>
                    <a:pt x="8334" y="7912"/>
                    <a:pt x="8429" y="7783"/>
                  </a:cubicBezTo>
                  <a:cubicBezTo>
                    <a:pt x="8452" y="7744"/>
                    <a:pt x="8471" y="7704"/>
                    <a:pt x="8490" y="7665"/>
                  </a:cubicBezTo>
                  <a:cubicBezTo>
                    <a:pt x="8645" y="7249"/>
                    <a:pt x="8843" y="7002"/>
                    <a:pt x="9060" y="6794"/>
                  </a:cubicBezTo>
                  <a:cubicBezTo>
                    <a:pt x="9158" y="6676"/>
                    <a:pt x="9276" y="6636"/>
                    <a:pt x="9370" y="6508"/>
                  </a:cubicBezTo>
                  <a:cubicBezTo>
                    <a:pt x="9382" y="6488"/>
                    <a:pt x="9393" y="6488"/>
                    <a:pt x="9403" y="6488"/>
                  </a:cubicBezTo>
                  <a:cubicBezTo>
                    <a:pt x="9413" y="6488"/>
                    <a:pt x="9422" y="6488"/>
                    <a:pt x="9432" y="6468"/>
                  </a:cubicBezTo>
                  <a:cubicBezTo>
                    <a:pt x="9469" y="6468"/>
                    <a:pt x="9530" y="6428"/>
                    <a:pt x="9587" y="6389"/>
                  </a:cubicBezTo>
                  <a:cubicBezTo>
                    <a:pt x="9648" y="6300"/>
                    <a:pt x="9723" y="6300"/>
                    <a:pt x="9785" y="6300"/>
                  </a:cubicBezTo>
                  <a:lnTo>
                    <a:pt x="10077" y="6300"/>
                  </a:lnTo>
                  <a:cubicBezTo>
                    <a:pt x="10077" y="6241"/>
                    <a:pt x="10087" y="6221"/>
                    <a:pt x="10103" y="6221"/>
                  </a:cubicBezTo>
                  <a:cubicBezTo>
                    <a:pt x="10118" y="6221"/>
                    <a:pt x="10138" y="6241"/>
                    <a:pt x="10157" y="6260"/>
                  </a:cubicBezTo>
                  <a:cubicBezTo>
                    <a:pt x="10218" y="6260"/>
                    <a:pt x="10256" y="6300"/>
                    <a:pt x="10312" y="6300"/>
                  </a:cubicBezTo>
                  <a:cubicBezTo>
                    <a:pt x="10373" y="6300"/>
                    <a:pt x="10430" y="6300"/>
                    <a:pt x="10491" y="6349"/>
                  </a:cubicBezTo>
                  <a:cubicBezTo>
                    <a:pt x="10529" y="6389"/>
                    <a:pt x="10571" y="6389"/>
                    <a:pt x="10609" y="6389"/>
                  </a:cubicBezTo>
                  <a:cubicBezTo>
                    <a:pt x="10708" y="6389"/>
                    <a:pt x="10825" y="6428"/>
                    <a:pt x="10901" y="6597"/>
                  </a:cubicBezTo>
                  <a:cubicBezTo>
                    <a:pt x="10924" y="6636"/>
                    <a:pt x="10962" y="6676"/>
                    <a:pt x="10981" y="6676"/>
                  </a:cubicBezTo>
                  <a:cubicBezTo>
                    <a:pt x="11098" y="6794"/>
                    <a:pt x="11197" y="6923"/>
                    <a:pt x="11315" y="7002"/>
                  </a:cubicBezTo>
                  <a:cubicBezTo>
                    <a:pt x="11315" y="7002"/>
                    <a:pt x="11334" y="7042"/>
                    <a:pt x="11334" y="7091"/>
                  </a:cubicBezTo>
                  <a:cubicBezTo>
                    <a:pt x="11371" y="7289"/>
                    <a:pt x="11470" y="7378"/>
                    <a:pt x="11550" y="7457"/>
                  </a:cubicBezTo>
                  <a:cubicBezTo>
                    <a:pt x="11668" y="7625"/>
                    <a:pt x="11767" y="7872"/>
                    <a:pt x="11885" y="8080"/>
                  </a:cubicBezTo>
                  <a:cubicBezTo>
                    <a:pt x="11984" y="8278"/>
                    <a:pt x="12059" y="8485"/>
                    <a:pt x="12139" y="8693"/>
                  </a:cubicBezTo>
                  <a:lnTo>
                    <a:pt x="12158" y="8693"/>
                  </a:lnTo>
                  <a:cubicBezTo>
                    <a:pt x="12314" y="8980"/>
                    <a:pt x="12474" y="9227"/>
                    <a:pt x="12610" y="9563"/>
                  </a:cubicBezTo>
                  <a:cubicBezTo>
                    <a:pt x="12667" y="9682"/>
                    <a:pt x="12728" y="9810"/>
                    <a:pt x="12784" y="9890"/>
                  </a:cubicBezTo>
                  <a:cubicBezTo>
                    <a:pt x="12864" y="9969"/>
                    <a:pt x="12926" y="10058"/>
                    <a:pt x="12982" y="10176"/>
                  </a:cubicBezTo>
                  <a:cubicBezTo>
                    <a:pt x="13020" y="10216"/>
                    <a:pt x="13043" y="10305"/>
                    <a:pt x="13062" y="10305"/>
                  </a:cubicBezTo>
                  <a:cubicBezTo>
                    <a:pt x="13199" y="10463"/>
                    <a:pt x="13335" y="10592"/>
                    <a:pt x="13472" y="10710"/>
                  </a:cubicBezTo>
                  <a:cubicBezTo>
                    <a:pt x="13608" y="10799"/>
                    <a:pt x="13726" y="10918"/>
                    <a:pt x="13867" y="10918"/>
                  </a:cubicBezTo>
                  <a:cubicBezTo>
                    <a:pt x="13924" y="10918"/>
                    <a:pt x="14004" y="10958"/>
                    <a:pt x="14060" y="10958"/>
                  </a:cubicBezTo>
                  <a:cubicBezTo>
                    <a:pt x="14140" y="10958"/>
                    <a:pt x="14221" y="10997"/>
                    <a:pt x="14277" y="10997"/>
                  </a:cubicBezTo>
                  <a:cubicBezTo>
                    <a:pt x="14315" y="10997"/>
                    <a:pt x="14338" y="10997"/>
                    <a:pt x="14357" y="10958"/>
                  </a:cubicBezTo>
                  <a:cubicBezTo>
                    <a:pt x="14395" y="10918"/>
                    <a:pt x="14432" y="10839"/>
                    <a:pt x="14494" y="10799"/>
                  </a:cubicBezTo>
                  <a:cubicBezTo>
                    <a:pt x="14611" y="10671"/>
                    <a:pt x="14710" y="10503"/>
                    <a:pt x="14786" y="10305"/>
                  </a:cubicBezTo>
                  <a:cubicBezTo>
                    <a:pt x="14847" y="10137"/>
                    <a:pt x="14884" y="9969"/>
                    <a:pt x="14927" y="9810"/>
                  </a:cubicBezTo>
                  <a:cubicBezTo>
                    <a:pt x="14983" y="9514"/>
                    <a:pt x="15045" y="9267"/>
                    <a:pt x="15101" y="9019"/>
                  </a:cubicBezTo>
                  <a:cubicBezTo>
                    <a:pt x="15120" y="8940"/>
                    <a:pt x="15120" y="8861"/>
                    <a:pt x="15139" y="8772"/>
                  </a:cubicBezTo>
                  <a:cubicBezTo>
                    <a:pt x="15181" y="8525"/>
                    <a:pt x="15219" y="8278"/>
                    <a:pt x="15256" y="8030"/>
                  </a:cubicBezTo>
                  <a:cubicBezTo>
                    <a:pt x="15280" y="7991"/>
                    <a:pt x="15280" y="7912"/>
                    <a:pt x="15299" y="7872"/>
                  </a:cubicBezTo>
                  <a:cubicBezTo>
                    <a:pt x="15318" y="7625"/>
                    <a:pt x="15355" y="7378"/>
                    <a:pt x="15374" y="7131"/>
                  </a:cubicBezTo>
                  <a:cubicBezTo>
                    <a:pt x="15416" y="6923"/>
                    <a:pt x="15435" y="6715"/>
                    <a:pt x="15492" y="6547"/>
                  </a:cubicBezTo>
                  <a:lnTo>
                    <a:pt x="15515" y="6508"/>
                  </a:lnTo>
                  <a:cubicBezTo>
                    <a:pt x="15473" y="6349"/>
                    <a:pt x="15534" y="6260"/>
                    <a:pt x="15553" y="6181"/>
                  </a:cubicBezTo>
                  <a:cubicBezTo>
                    <a:pt x="15572" y="6053"/>
                    <a:pt x="15610" y="5974"/>
                    <a:pt x="15633" y="5855"/>
                  </a:cubicBezTo>
                  <a:cubicBezTo>
                    <a:pt x="15652" y="5687"/>
                    <a:pt x="15709" y="5519"/>
                    <a:pt x="15770" y="5360"/>
                  </a:cubicBezTo>
                  <a:cubicBezTo>
                    <a:pt x="15808" y="5192"/>
                    <a:pt x="15869" y="5064"/>
                    <a:pt x="15907" y="4906"/>
                  </a:cubicBezTo>
                  <a:lnTo>
                    <a:pt x="15907" y="4866"/>
                  </a:lnTo>
                  <a:cubicBezTo>
                    <a:pt x="15925" y="4777"/>
                    <a:pt x="15944" y="4737"/>
                    <a:pt x="15963" y="4697"/>
                  </a:cubicBezTo>
                  <a:cubicBezTo>
                    <a:pt x="15987" y="4618"/>
                    <a:pt x="16005" y="4569"/>
                    <a:pt x="16024" y="4529"/>
                  </a:cubicBezTo>
                  <a:cubicBezTo>
                    <a:pt x="16062" y="4410"/>
                    <a:pt x="16123" y="4282"/>
                    <a:pt x="16180" y="4124"/>
                  </a:cubicBezTo>
                  <a:cubicBezTo>
                    <a:pt x="16198" y="4035"/>
                    <a:pt x="16222" y="3956"/>
                    <a:pt x="16260" y="3876"/>
                  </a:cubicBezTo>
                  <a:cubicBezTo>
                    <a:pt x="16278" y="3787"/>
                    <a:pt x="16340" y="3669"/>
                    <a:pt x="16377" y="3580"/>
                  </a:cubicBezTo>
                  <a:lnTo>
                    <a:pt x="16377" y="3629"/>
                  </a:lnTo>
                  <a:lnTo>
                    <a:pt x="16415" y="3629"/>
                  </a:lnTo>
                  <a:cubicBezTo>
                    <a:pt x="16476" y="3501"/>
                    <a:pt x="16495" y="3382"/>
                    <a:pt x="16533" y="3293"/>
                  </a:cubicBezTo>
                  <a:lnTo>
                    <a:pt x="16594" y="3293"/>
                  </a:lnTo>
                  <a:cubicBezTo>
                    <a:pt x="16594" y="3293"/>
                    <a:pt x="16594" y="3253"/>
                    <a:pt x="16575" y="3214"/>
                  </a:cubicBezTo>
                  <a:cubicBezTo>
                    <a:pt x="16594" y="3214"/>
                    <a:pt x="16613" y="3135"/>
                    <a:pt x="16632" y="3135"/>
                  </a:cubicBezTo>
                  <a:cubicBezTo>
                    <a:pt x="16693" y="3135"/>
                    <a:pt x="16712" y="3085"/>
                    <a:pt x="16749" y="3006"/>
                  </a:cubicBezTo>
                  <a:cubicBezTo>
                    <a:pt x="16768" y="2927"/>
                    <a:pt x="16811" y="2927"/>
                    <a:pt x="16848" y="2888"/>
                  </a:cubicBezTo>
                  <a:cubicBezTo>
                    <a:pt x="16886" y="2838"/>
                    <a:pt x="16966" y="2888"/>
                    <a:pt x="16966" y="2799"/>
                  </a:cubicBezTo>
                  <a:cubicBezTo>
                    <a:pt x="17004" y="2680"/>
                    <a:pt x="17065" y="2759"/>
                    <a:pt x="17102" y="2680"/>
                  </a:cubicBezTo>
                  <a:cubicBezTo>
                    <a:pt x="17145" y="2652"/>
                    <a:pt x="17177" y="2620"/>
                    <a:pt x="17211" y="2620"/>
                  </a:cubicBezTo>
                  <a:cubicBezTo>
                    <a:pt x="17226" y="2620"/>
                    <a:pt x="17241" y="2625"/>
                    <a:pt x="17258" y="2640"/>
                  </a:cubicBezTo>
                  <a:cubicBezTo>
                    <a:pt x="17272" y="2654"/>
                    <a:pt x="17285" y="2658"/>
                    <a:pt x="17300" y="2658"/>
                  </a:cubicBezTo>
                  <a:cubicBezTo>
                    <a:pt x="17328" y="2658"/>
                    <a:pt x="17358" y="2640"/>
                    <a:pt x="17399" y="2640"/>
                  </a:cubicBezTo>
                  <a:lnTo>
                    <a:pt x="17399" y="2591"/>
                  </a:lnTo>
                  <a:cubicBezTo>
                    <a:pt x="17474" y="2640"/>
                    <a:pt x="17555" y="2680"/>
                    <a:pt x="17611" y="2680"/>
                  </a:cubicBezTo>
                  <a:cubicBezTo>
                    <a:pt x="17710" y="2680"/>
                    <a:pt x="17790" y="2640"/>
                    <a:pt x="17889" y="2640"/>
                  </a:cubicBezTo>
                  <a:cubicBezTo>
                    <a:pt x="18025" y="2640"/>
                    <a:pt x="18162" y="2680"/>
                    <a:pt x="18280" y="2719"/>
                  </a:cubicBezTo>
                  <a:cubicBezTo>
                    <a:pt x="18435" y="2759"/>
                    <a:pt x="18576" y="2888"/>
                    <a:pt x="18713" y="2927"/>
                  </a:cubicBezTo>
                  <a:cubicBezTo>
                    <a:pt x="18769" y="2967"/>
                    <a:pt x="18849" y="2967"/>
                    <a:pt x="18929" y="3006"/>
                  </a:cubicBezTo>
                  <a:cubicBezTo>
                    <a:pt x="18967" y="3046"/>
                    <a:pt x="19005" y="3085"/>
                    <a:pt x="19047" y="3085"/>
                  </a:cubicBezTo>
                  <a:cubicBezTo>
                    <a:pt x="19259" y="3085"/>
                    <a:pt x="19457" y="3135"/>
                    <a:pt x="19674" y="3135"/>
                  </a:cubicBezTo>
                  <a:lnTo>
                    <a:pt x="19730" y="3135"/>
                  </a:lnTo>
                  <a:cubicBezTo>
                    <a:pt x="19771" y="3135"/>
                    <a:pt x="19810" y="3152"/>
                    <a:pt x="19849" y="3152"/>
                  </a:cubicBezTo>
                  <a:cubicBezTo>
                    <a:pt x="19869" y="3152"/>
                    <a:pt x="19889" y="3148"/>
                    <a:pt x="19909" y="3135"/>
                  </a:cubicBezTo>
                  <a:cubicBezTo>
                    <a:pt x="20008" y="3085"/>
                    <a:pt x="20107" y="3006"/>
                    <a:pt x="20201" y="2967"/>
                  </a:cubicBezTo>
                  <a:cubicBezTo>
                    <a:pt x="20361" y="2927"/>
                    <a:pt x="20498" y="2799"/>
                    <a:pt x="20615" y="2640"/>
                  </a:cubicBezTo>
                  <a:cubicBezTo>
                    <a:pt x="20714" y="2551"/>
                    <a:pt x="20790" y="2433"/>
                    <a:pt x="20889" y="2344"/>
                  </a:cubicBezTo>
                  <a:cubicBezTo>
                    <a:pt x="20987" y="2265"/>
                    <a:pt x="21067" y="2146"/>
                    <a:pt x="21143" y="1978"/>
                  </a:cubicBezTo>
                  <a:cubicBezTo>
                    <a:pt x="21223" y="1810"/>
                    <a:pt x="21322" y="1602"/>
                    <a:pt x="21421" y="1404"/>
                  </a:cubicBezTo>
                  <a:cubicBezTo>
                    <a:pt x="21477" y="1236"/>
                    <a:pt x="21519" y="1028"/>
                    <a:pt x="21557" y="821"/>
                  </a:cubicBezTo>
                  <a:cubicBezTo>
                    <a:pt x="21576" y="742"/>
                    <a:pt x="21576" y="663"/>
                    <a:pt x="21576" y="534"/>
                  </a:cubicBezTo>
                  <a:cubicBezTo>
                    <a:pt x="21576" y="534"/>
                    <a:pt x="21576" y="494"/>
                    <a:pt x="21557" y="455"/>
                  </a:cubicBezTo>
                  <a:cubicBezTo>
                    <a:pt x="21519" y="860"/>
                    <a:pt x="21421" y="1197"/>
                    <a:pt x="21303" y="1483"/>
                  </a:cubicBezTo>
                  <a:cubicBezTo>
                    <a:pt x="21204" y="1731"/>
                    <a:pt x="21105" y="1938"/>
                    <a:pt x="20969" y="2096"/>
                  </a:cubicBezTo>
                  <a:cubicBezTo>
                    <a:pt x="20851" y="2265"/>
                    <a:pt x="20733" y="2433"/>
                    <a:pt x="20615" y="2512"/>
                  </a:cubicBezTo>
                  <a:cubicBezTo>
                    <a:pt x="20437" y="2640"/>
                    <a:pt x="20262" y="2838"/>
                    <a:pt x="20083" y="2888"/>
                  </a:cubicBezTo>
                  <a:cubicBezTo>
                    <a:pt x="20008" y="2927"/>
                    <a:pt x="19909" y="2967"/>
                    <a:pt x="19829" y="2967"/>
                  </a:cubicBezTo>
                  <a:cubicBezTo>
                    <a:pt x="19777" y="2980"/>
                    <a:pt x="19723" y="2984"/>
                    <a:pt x="19667" y="2984"/>
                  </a:cubicBezTo>
                  <a:cubicBezTo>
                    <a:pt x="19555" y="2984"/>
                    <a:pt x="19437" y="2967"/>
                    <a:pt x="19320" y="2967"/>
                  </a:cubicBezTo>
                  <a:cubicBezTo>
                    <a:pt x="19240" y="2967"/>
                    <a:pt x="19165" y="2967"/>
                    <a:pt x="19085" y="2927"/>
                  </a:cubicBezTo>
                  <a:cubicBezTo>
                    <a:pt x="18986" y="2838"/>
                    <a:pt x="18906" y="2838"/>
                    <a:pt x="18812" y="2799"/>
                  </a:cubicBezTo>
                  <a:cubicBezTo>
                    <a:pt x="18670" y="2759"/>
                    <a:pt x="18534" y="2719"/>
                    <a:pt x="18397" y="2640"/>
                  </a:cubicBezTo>
                  <a:cubicBezTo>
                    <a:pt x="18298" y="2551"/>
                    <a:pt x="18200" y="2512"/>
                    <a:pt x="18082" y="2512"/>
                  </a:cubicBezTo>
                  <a:lnTo>
                    <a:pt x="17988" y="2512"/>
                  </a:lnTo>
                  <a:cubicBezTo>
                    <a:pt x="17846" y="2472"/>
                    <a:pt x="17710" y="2472"/>
                    <a:pt x="17573" y="2433"/>
                  </a:cubicBezTo>
                  <a:cubicBezTo>
                    <a:pt x="17474" y="2433"/>
                    <a:pt x="17376" y="2472"/>
                    <a:pt x="17300" y="2472"/>
                  </a:cubicBezTo>
                  <a:cubicBezTo>
                    <a:pt x="17239" y="2472"/>
                    <a:pt x="17183" y="2512"/>
                    <a:pt x="17140" y="2551"/>
                  </a:cubicBezTo>
                  <a:cubicBezTo>
                    <a:pt x="17102" y="2551"/>
                    <a:pt x="17065" y="2591"/>
                    <a:pt x="17022" y="2591"/>
                  </a:cubicBezTo>
                  <a:cubicBezTo>
                    <a:pt x="16905" y="2640"/>
                    <a:pt x="16787" y="2719"/>
                    <a:pt x="16693" y="2888"/>
                  </a:cubicBezTo>
                  <a:cubicBezTo>
                    <a:pt x="16594" y="2967"/>
                    <a:pt x="16514" y="3135"/>
                    <a:pt x="16434" y="3253"/>
                  </a:cubicBezTo>
                  <a:cubicBezTo>
                    <a:pt x="16377" y="3382"/>
                    <a:pt x="16297" y="3461"/>
                    <a:pt x="16241" y="3580"/>
                  </a:cubicBezTo>
                  <a:cubicBezTo>
                    <a:pt x="16142" y="3787"/>
                    <a:pt x="16043" y="4035"/>
                    <a:pt x="15944" y="4282"/>
                  </a:cubicBezTo>
                  <a:cubicBezTo>
                    <a:pt x="15925" y="4321"/>
                    <a:pt x="15907" y="4371"/>
                    <a:pt x="15888" y="4410"/>
                  </a:cubicBezTo>
                  <a:cubicBezTo>
                    <a:pt x="15845" y="4529"/>
                    <a:pt x="15826" y="4658"/>
                    <a:pt x="15808" y="4737"/>
                  </a:cubicBezTo>
                  <a:cubicBezTo>
                    <a:pt x="15770" y="4817"/>
                    <a:pt x="15728" y="4906"/>
                    <a:pt x="15690" y="5024"/>
                  </a:cubicBezTo>
                  <a:cubicBezTo>
                    <a:pt x="15690" y="5113"/>
                    <a:pt x="15652" y="5192"/>
                    <a:pt x="15610" y="5271"/>
                  </a:cubicBezTo>
                  <a:cubicBezTo>
                    <a:pt x="15572" y="5360"/>
                    <a:pt x="15591" y="5519"/>
                    <a:pt x="15553" y="5608"/>
                  </a:cubicBezTo>
                  <a:cubicBezTo>
                    <a:pt x="15473" y="5766"/>
                    <a:pt x="15435" y="5934"/>
                    <a:pt x="15416" y="6181"/>
                  </a:cubicBezTo>
                  <a:cubicBezTo>
                    <a:pt x="15374" y="6181"/>
                    <a:pt x="15355" y="6181"/>
                    <a:pt x="15336" y="6221"/>
                  </a:cubicBezTo>
                  <a:cubicBezTo>
                    <a:pt x="15318" y="6300"/>
                    <a:pt x="15299" y="6428"/>
                    <a:pt x="15280" y="6508"/>
                  </a:cubicBezTo>
                  <a:cubicBezTo>
                    <a:pt x="15299" y="6547"/>
                    <a:pt x="15299" y="6547"/>
                    <a:pt x="15336" y="6547"/>
                  </a:cubicBezTo>
                  <a:cubicBezTo>
                    <a:pt x="15299" y="6755"/>
                    <a:pt x="15256" y="6923"/>
                    <a:pt x="15219" y="7170"/>
                  </a:cubicBezTo>
                  <a:cubicBezTo>
                    <a:pt x="15200" y="7091"/>
                    <a:pt x="15200" y="7091"/>
                    <a:pt x="15200" y="7042"/>
                  </a:cubicBezTo>
                  <a:lnTo>
                    <a:pt x="15181" y="7042"/>
                  </a:lnTo>
                  <a:cubicBezTo>
                    <a:pt x="15162" y="7131"/>
                    <a:pt x="15139" y="7210"/>
                    <a:pt x="15120" y="7289"/>
                  </a:cubicBezTo>
                  <a:cubicBezTo>
                    <a:pt x="15139" y="7338"/>
                    <a:pt x="15162" y="7338"/>
                    <a:pt x="15162" y="7378"/>
                  </a:cubicBezTo>
                  <a:cubicBezTo>
                    <a:pt x="15162" y="7457"/>
                    <a:pt x="15162" y="7585"/>
                    <a:pt x="15139" y="7585"/>
                  </a:cubicBezTo>
                  <a:cubicBezTo>
                    <a:pt x="15063" y="7665"/>
                    <a:pt x="15063" y="7833"/>
                    <a:pt x="15063" y="7991"/>
                  </a:cubicBezTo>
                  <a:cubicBezTo>
                    <a:pt x="14964" y="8159"/>
                    <a:pt x="14903" y="8367"/>
                    <a:pt x="14946" y="8653"/>
                  </a:cubicBezTo>
                  <a:lnTo>
                    <a:pt x="14884" y="8653"/>
                  </a:lnTo>
                  <a:cubicBezTo>
                    <a:pt x="14847" y="9019"/>
                    <a:pt x="14710" y="9316"/>
                    <a:pt x="14649" y="9682"/>
                  </a:cubicBezTo>
                  <a:cubicBezTo>
                    <a:pt x="14550" y="9810"/>
                    <a:pt x="14512" y="10058"/>
                    <a:pt x="14395" y="10176"/>
                  </a:cubicBezTo>
                  <a:cubicBezTo>
                    <a:pt x="14300" y="10246"/>
                    <a:pt x="14209" y="10279"/>
                    <a:pt x="14121" y="10279"/>
                  </a:cubicBezTo>
                  <a:cubicBezTo>
                    <a:pt x="14047" y="10279"/>
                    <a:pt x="13976" y="10256"/>
                    <a:pt x="13905" y="10216"/>
                  </a:cubicBezTo>
                  <a:cubicBezTo>
                    <a:pt x="13726" y="10176"/>
                    <a:pt x="13571" y="10008"/>
                    <a:pt x="13397" y="9850"/>
                  </a:cubicBezTo>
                  <a:cubicBezTo>
                    <a:pt x="13316" y="9810"/>
                    <a:pt x="13255" y="9721"/>
                    <a:pt x="13199" y="9603"/>
                  </a:cubicBezTo>
                  <a:cubicBezTo>
                    <a:pt x="13161" y="9474"/>
                    <a:pt x="13119" y="9435"/>
                    <a:pt x="13062" y="9395"/>
                  </a:cubicBezTo>
                  <a:cubicBezTo>
                    <a:pt x="12963" y="9267"/>
                    <a:pt x="12864" y="9108"/>
                    <a:pt x="12808" y="8901"/>
                  </a:cubicBezTo>
                  <a:cubicBezTo>
                    <a:pt x="12784" y="8861"/>
                    <a:pt x="12747" y="8772"/>
                    <a:pt x="12728" y="8733"/>
                  </a:cubicBezTo>
                  <a:cubicBezTo>
                    <a:pt x="12610" y="8614"/>
                    <a:pt x="12549" y="8406"/>
                    <a:pt x="12455" y="8238"/>
                  </a:cubicBezTo>
                  <a:cubicBezTo>
                    <a:pt x="12394" y="8159"/>
                    <a:pt x="12356" y="8030"/>
                    <a:pt x="12314" y="7912"/>
                  </a:cubicBezTo>
                  <a:lnTo>
                    <a:pt x="12276" y="7912"/>
                  </a:lnTo>
                  <a:cubicBezTo>
                    <a:pt x="12158" y="7704"/>
                    <a:pt x="12078" y="7457"/>
                    <a:pt x="11960" y="7289"/>
                  </a:cubicBezTo>
                  <a:cubicBezTo>
                    <a:pt x="11843" y="7131"/>
                    <a:pt x="11786" y="6844"/>
                    <a:pt x="11687" y="6794"/>
                  </a:cubicBezTo>
                  <a:cubicBezTo>
                    <a:pt x="11532" y="6597"/>
                    <a:pt x="11433" y="6300"/>
                    <a:pt x="11296" y="6260"/>
                  </a:cubicBezTo>
                  <a:cubicBezTo>
                    <a:pt x="11277" y="6221"/>
                    <a:pt x="11254" y="6221"/>
                    <a:pt x="11235" y="6221"/>
                  </a:cubicBezTo>
                  <a:cubicBezTo>
                    <a:pt x="11136" y="6102"/>
                    <a:pt x="11042" y="6053"/>
                    <a:pt x="10943" y="5855"/>
                  </a:cubicBezTo>
                  <a:lnTo>
                    <a:pt x="10924" y="5855"/>
                  </a:lnTo>
                  <a:cubicBezTo>
                    <a:pt x="10882" y="5805"/>
                    <a:pt x="10825" y="5766"/>
                    <a:pt x="10783" y="5726"/>
                  </a:cubicBezTo>
                  <a:lnTo>
                    <a:pt x="10783" y="5687"/>
                  </a:lnTo>
                  <a:lnTo>
                    <a:pt x="10646" y="5687"/>
                  </a:lnTo>
                  <a:cubicBezTo>
                    <a:pt x="10646" y="5608"/>
                    <a:pt x="10609" y="5608"/>
                    <a:pt x="10590" y="5608"/>
                  </a:cubicBezTo>
                  <a:lnTo>
                    <a:pt x="10510" y="5608"/>
                  </a:lnTo>
                  <a:cubicBezTo>
                    <a:pt x="10354" y="5558"/>
                    <a:pt x="10218" y="5558"/>
                    <a:pt x="10058" y="5558"/>
                  </a:cubicBezTo>
                  <a:cubicBezTo>
                    <a:pt x="10020" y="5583"/>
                    <a:pt x="9981" y="5595"/>
                    <a:pt x="9944" y="5595"/>
                  </a:cubicBezTo>
                  <a:cubicBezTo>
                    <a:pt x="9907" y="5595"/>
                    <a:pt x="9872" y="5583"/>
                    <a:pt x="9841" y="5558"/>
                  </a:cubicBezTo>
                  <a:cubicBezTo>
                    <a:pt x="9816" y="5548"/>
                    <a:pt x="9793" y="5543"/>
                    <a:pt x="9769" y="5543"/>
                  </a:cubicBezTo>
                  <a:cubicBezTo>
                    <a:pt x="9704" y="5543"/>
                    <a:pt x="9641" y="5582"/>
                    <a:pt x="9568" y="5647"/>
                  </a:cubicBezTo>
                  <a:cubicBezTo>
                    <a:pt x="9512" y="5726"/>
                    <a:pt x="9432" y="5805"/>
                    <a:pt x="9351" y="5805"/>
                  </a:cubicBezTo>
                  <a:cubicBezTo>
                    <a:pt x="9345" y="5792"/>
                    <a:pt x="9337" y="5788"/>
                    <a:pt x="9328" y="5788"/>
                  </a:cubicBezTo>
                  <a:cubicBezTo>
                    <a:pt x="9309" y="5788"/>
                    <a:pt x="9289" y="5805"/>
                    <a:pt x="9276" y="5805"/>
                  </a:cubicBezTo>
                  <a:cubicBezTo>
                    <a:pt x="9158" y="5934"/>
                    <a:pt x="9041" y="6013"/>
                    <a:pt x="8923" y="6142"/>
                  </a:cubicBezTo>
                  <a:cubicBezTo>
                    <a:pt x="8899" y="6142"/>
                    <a:pt x="8862" y="6181"/>
                    <a:pt x="8843" y="6221"/>
                  </a:cubicBezTo>
                  <a:cubicBezTo>
                    <a:pt x="8782" y="6349"/>
                    <a:pt x="8725" y="6389"/>
                    <a:pt x="8645" y="6428"/>
                  </a:cubicBezTo>
                  <a:cubicBezTo>
                    <a:pt x="8608" y="6428"/>
                    <a:pt x="8570" y="6468"/>
                    <a:pt x="8546" y="6547"/>
                  </a:cubicBezTo>
                  <a:cubicBezTo>
                    <a:pt x="8509" y="6636"/>
                    <a:pt x="8452" y="6715"/>
                    <a:pt x="8410" y="6794"/>
                  </a:cubicBezTo>
                  <a:lnTo>
                    <a:pt x="8236" y="7170"/>
                  </a:lnTo>
                  <a:cubicBezTo>
                    <a:pt x="8193" y="7210"/>
                    <a:pt x="8174" y="7249"/>
                    <a:pt x="8155" y="7338"/>
                  </a:cubicBezTo>
                  <a:cubicBezTo>
                    <a:pt x="8137" y="7289"/>
                    <a:pt x="8118" y="7289"/>
                    <a:pt x="8118" y="7289"/>
                  </a:cubicBezTo>
                  <a:cubicBezTo>
                    <a:pt x="8057" y="7457"/>
                    <a:pt x="7981" y="7585"/>
                    <a:pt x="7920" y="7744"/>
                  </a:cubicBezTo>
                  <a:cubicBezTo>
                    <a:pt x="7889" y="7850"/>
                    <a:pt x="7871" y="7922"/>
                    <a:pt x="7820" y="7922"/>
                  </a:cubicBezTo>
                  <a:cubicBezTo>
                    <a:pt x="7810" y="7922"/>
                    <a:pt x="7797" y="7919"/>
                    <a:pt x="7784" y="7912"/>
                  </a:cubicBezTo>
                  <a:cubicBezTo>
                    <a:pt x="7746" y="8080"/>
                    <a:pt x="7703" y="8238"/>
                    <a:pt x="7666" y="8406"/>
                  </a:cubicBezTo>
                  <a:cubicBezTo>
                    <a:pt x="7647" y="8485"/>
                    <a:pt x="7628" y="8574"/>
                    <a:pt x="7605" y="8614"/>
                  </a:cubicBezTo>
                  <a:cubicBezTo>
                    <a:pt x="7468" y="8772"/>
                    <a:pt x="7449" y="9069"/>
                    <a:pt x="7350" y="9316"/>
                  </a:cubicBezTo>
                  <a:cubicBezTo>
                    <a:pt x="7293" y="9474"/>
                    <a:pt x="7232" y="9682"/>
                    <a:pt x="7213" y="9929"/>
                  </a:cubicBezTo>
                  <a:cubicBezTo>
                    <a:pt x="7213" y="9969"/>
                    <a:pt x="7195" y="10008"/>
                    <a:pt x="7195" y="10008"/>
                  </a:cubicBezTo>
                  <a:cubicBezTo>
                    <a:pt x="7115" y="10176"/>
                    <a:pt x="7077" y="10384"/>
                    <a:pt x="7016" y="10552"/>
                  </a:cubicBezTo>
                  <a:cubicBezTo>
                    <a:pt x="6978" y="10750"/>
                    <a:pt x="6898" y="10918"/>
                    <a:pt x="6860" y="11165"/>
                  </a:cubicBezTo>
                  <a:cubicBezTo>
                    <a:pt x="6804" y="11492"/>
                    <a:pt x="6724" y="11788"/>
                    <a:pt x="6663" y="12115"/>
                  </a:cubicBezTo>
                  <a:cubicBezTo>
                    <a:pt x="6644" y="12115"/>
                    <a:pt x="6644" y="12154"/>
                    <a:pt x="6625" y="12194"/>
                  </a:cubicBezTo>
                  <a:cubicBezTo>
                    <a:pt x="6545" y="12283"/>
                    <a:pt x="6526" y="12441"/>
                    <a:pt x="6526" y="12609"/>
                  </a:cubicBezTo>
                  <a:cubicBezTo>
                    <a:pt x="6507" y="12817"/>
                    <a:pt x="6488" y="12975"/>
                    <a:pt x="6427" y="13143"/>
                  </a:cubicBezTo>
                  <a:cubicBezTo>
                    <a:pt x="6371" y="13351"/>
                    <a:pt x="6333" y="13599"/>
                    <a:pt x="6272" y="13846"/>
                  </a:cubicBezTo>
                  <a:lnTo>
                    <a:pt x="6272" y="13885"/>
                  </a:lnTo>
                  <a:cubicBezTo>
                    <a:pt x="6234" y="14093"/>
                    <a:pt x="6215" y="14301"/>
                    <a:pt x="6173" y="14508"/>
                  </a:cubicBezTo>
                  <a:cubicBezTo>
                    <a:pt x="6116" y="14706"/>
                    <a:pt x="6036" y="14914"/>
                    <a:pt x="6036" y="15161"/>
                  </a:cubicBezTo>
                  <a:cubicBezTo>
                    <a:pt x="6017" y="15290"/>
                    <a:pt x="5999" y="15369"/>
                    <a:pt x="5999" y="15448"/>
                  </a:cubicBezTo>
                  <a:cubicBezTo>
                    <a:pt x="5980" y="15576"/>
                    <a:pt x="5956" y="15695"/>
                    <a:pt x="5919" y="15824"/>
                  </a:cubicBezTo>
                  <a:cubicBezTo>
                    <a:pt x="5881" y="15903"/>
                    <a:pt x="5881" y="16031"/>
                    <a:pt x="5881" y="16110"/>
                  </a:cubicBezTo>
                  <a:cubicBezTo>
                    <a:pt x="5862" y="16150"/>
                    <a:pt x="5881" y="16189"/>
                    <a:pt x="5862" y="16239"/>
                  </a:cubicBezTo>
                  <a:cubicBezTo>
                    <a:pt x="5839" y="16437"/>
                    <a:pt x="5801" y="16605"/>
                    <a:pt x="5763" y="16812"/>
                  </a:cubicBezTo>
                  <a:cubicBezTo>
                    <a:pt x="5763" y="16852"/>
                    <a:pt x="5744" y="16852"/>
                    <a:pt x="5744" y="16892"/>
                  </a:cubicBezTo>
                  <a:cubicBezTo>
                    <a:pt x="5721" y="16931"/>
                    <a:pt x="5683" y="16981"/>
                    <a:pt x="5683" y="17020"/>
                  </a:cubicBezTo>
                  <a:cubicBezTo>
                    <a:pt x="5664" y="17228"/>
                    <a:pt x="5627" y="17386"/>
                    <a:pt x="5584" y="17594"/>
                  </a:cubicBezTo>
                  <a:cubicBezTo>
                    <a:pt x="5547" y="17762"/>
                    <a:pt x="5509" y="18009"/>
                    <a:pt x="5448" y="18167"/>
                  </a:cubicBezTo>
                  <a:cubicBezTo>
                    <a:pt x="5368" y="18375"/>
                    <a:pt x="5349" y="18622"/>
                    <a:pt x="5250" y="18751"/>
                  </a:cubicBezTo>
                  <a:lnTo>
                    <a:pt x="5250" y="18790"/>
                  </a:lnTo>
                  <a:cubicBezTo>
                    <a:pt x="5231" y="18998"/>
                    <a:pt x="5156" y="19116"/>
                    <a:pt x="5095" y="19245"/>
                  </a:cubicBezTo>
                  <a:cubicBezTo>
                    <a:pt x="5057" y="19324"/>
                    <a:pt x="5015" y="19403"/>
                    <a:pt x="4996" y="19453"/>
                  </a:cubicBezTo>
                  <a:cubicBezTo>
                    <a:pt x="4920" y="19611"/>
                    <a:pt x="4859" y="19779"/>
                    <a:pt x="4779" y="19898"/>
                  </a:cubicBezTo>
                  <a:cubicBezTo>
                    <a:pt x="4741" y="19898"/>
                    <a:pt x="4723" y="19947"/>
                    <a:pt x="4704" y="20026"/>
                  </a:cubicBezTo>
                  <a:cubicBezTo>
                    <a:pt x="4643" y="20105"/>
                    <a:pt x="4586" y="20194"/>
                    <a:pt x="4525" y="20234"/>
                  </a:cubicBezTo>
                  <a:cubicBezTo>
                    <a:pt x="4468" y="20273"/>
                    <a:pt x="4426" y="20313"/>
                    <a:pt x="4388" y="20353"/>
                  </a:cubicBezTo>
                  <a:cubicBezTo>
                    <a:pt x="4233" y="20481"/>
                    <a:pt x="4073" y="20600"/>
                    <a:pt x="3917" y="20689"/>
                  </a:cubicBezTo>
                  <a:cubicBezTo>
                    <a:pt x="3899" y="20702"/>
                    <a:pt x="3879" y="20706"/>
                    <a:pt x="3860" y="20706"/>
                  </a:cubicBezTo>
                  <a:cubicBezTo>
                    <a:pt x="3821" y="20706"/>
                    <a:pt x="3781" y="20689"/>
                    <a:pt x="3743" y="20689"/>
                  </a:cubicBezTo>
                  <a:cubicBezTo>
                    <a:pt x="3625" y="20728"/>
                    <a:pt x="3484" y="20768"/>
                    <a:pt x="3366" y="20768"/>
                  </a:cubicBezTo>
                  <a:lnTo>
                    <a:pt x="3310" y="20768"/>
                  </a:lnTo>
                  <a:cubicBezTo>
                    <a:pt x="3211" y="20689"/>
                    <a:pt x="3131" y="20639"/>
                    <a:pt x="3037" y="20600"/>
                  </a:cubicBezTo>
                  <a:cubicBezTo>
                    <a:pt x="2975" y="20600"/>
                    <a:pt x="2919" y="20560"/>
                    <a:pt x="2876" y="20521"/>
                  </a:cubicBezTo>
                  <a:cubicBezTo>
                    <a:pt x="2801" y="20442"/>
                    <a:pt x="2721" y="20353"/>
                    <a:pt x="2641" y="20273"/>
                  </a:cubicBezTo>
                  <a:cubicBezTo>
                    <a:pt x="2585" y="20234"/>
                    <a:pt x="2542" y="20194"/>
                    <a:pt x="2486" y="20105"/>
                  </a:cubicBezTo>
                  <a:cubicBezTo>
                    <a:pt x="2368" y="19898"/>
                    <a:pt x="2250" y="19650"/>
                    <a:pt x="2095" y="19492"/>
                  </a:cubicBezTo>
                  <a:cubicBezTo>
                    <a:pt x="2071" y="19492"/>
                    <a:pt x="2052" y="19403"/>
                    <a:pt x="2034" y="19364"/>
                  </a:cubicBezTo>
                  <a:cubicBezTo>
                    <a:pt x="2015" y="19037"/>
                    <a:pt x="1859" y="18909"/>
                    <a:pt x="1779" y="18711"/>
                  </a:cubicBezTo>
                  <a:cubicBezTo>
                    <a:pt x="1662" y="18662"/>
                    <a:pt x="1643" y="18464"/>
                    <a:pt x="1582" y="18296"/>
                  </a:cubicBezTo>
                  <a:cubicBezTo>
                    <a:pt x="1525" y="18128"/>
                    <a:pt x="1464" y="17969"/>
                    <a:pt x="1407" y="17762"/>
                  </a:cubicBezTo>
                  <a:cubicBezTo>
                    <a:pt x="1426" y="17673"/>
                    <a:pt x="1389" y="17594"/>
                    <a:pt x="1365" y="17554"/>
                  </a:cubicBezTo>
                  <a:cubicBezTo>
                    <a:pt x="1271" y="17346"/>
                    <a:pt x="1191" y="17099"/>
                    <a:pt x="1153" y="16852"/>
                  </a:cubicBezTo>
                  <a:cubicBezTo>
                    <a:pt x="1092" y="16565"/>
                    <a:pt x="1012" y="16278"/>
                    <a:pt x="937" y="15992"/>
                  </a:cubicBezTo>
                  <a:cubicBezTo>
                    <a:pt x="857" y="15744"/>
                    <a:pt x="819" y="15408"/>
                    <a:pt x="758" y="15121"/>
                  </a:cubicBezTo>
                  <a:cubicBezTo>
                    <a:pt x="739" y="15042"/>
                    <a:pt x="739" y="14953"/>
                    <a:pt x="720" y="14874"/>
                  </a:cubicBezTo>
                  <a:cubicBezTo>
                    <a:pt x="682" y="14706"/>
                    <a:pt x="640" y="14548"/>
                    <a:pt x="621" y="14380"/>
                  </a:cubicBezTo>
                  <a:cubicBezTo>
                    <a:pt x="565" y="14053"/>
                    <a:pt x="541" y="13717"/>
                    <a:pt x="503" y="13430"/>
                  </a:cubicBezTo>
                  <a:cubicBezTo>
                    <a:pt x="466" y="13182"/>
                    <a:pt x="447" y="12896"/>
                    <a:pt x="404" y="12649"/>
                  </a:cubicBezTo>
                  <a:lnTo>
                    <a:pt x="404" y="12530"/>
                  </a:lnTo>
                  <a:cubicBezTo>
                    <a:pt x="404" y="12480"/>
                    <a:pt x="423" y="12441"/>
                    <a:pt x="423" y="12401"/>
                  </a:cubicBezTo>
                  <a:cubicBezTo>
                    <a:pt x="386" y="12194"/>
                    <a:pt x="386" y="12035"/>
                    <a:pt x="404" y="11867"/>
                  </a:cubicBezTo>
                  <a:cubicBezTo>
                    <a:pt x="404" y="11541"/>
                    <a:pt x="367" y="11205"/>
                    <a:pt x="367" y="10839"/>
                  </a:cubicBezTo>
                  <a:lnTo>
                    <a:pt x="367" y="9148"/>
                  </a:lnTo>
                  <a:cubicBezTo>
                    <a:pt x="367" y="9069"/>
                    <a:pt x="367" y="8940"/>
                    <a:pt x="386" y="8861"/>
                  </a:cubicBezTo>
                  <a:cubicBezTo>
                    <a:pt x="404" y="8693"/>
                    <a:pt x="423" y="8525"/>
                    <a:pt x="423" y="8367"/>
                  </a:cubicBezTo>
                  <a:cubicBezTo>
                    <a:pt x="423" y="8278"/>
                    <a:pt x="423" y="8199"/>
                    <a:pt x="447" y="8119"/>
                  </a:cubicBezTo>
                  <a:cubicBezTo>
                    <a:pt x="447" y="8030"/>
                    <a:pt x="447" y="7912"/>
                    <a:pt x="466" y="7833"/>
                  </a:cubicBezTo>
                  <a:cubicBezTo>
                    <a:pt x="466" y="7783"/>
                    <a:pt x="466" y="7704"/>
                    <a:pt x="485" y="7625"/>
                  </a:cubicBezTo>
                  <a:cubicBezTo>
                    <a:pt x="503" y="7417"/>
                    <a:pt x="522" y="7249"/>
                    <a:pt x="541" y="7042"/>
                  </a:cubicBezTo>
                  <a:cubicBezTo>
                    <a:pt x="565" y="7042"/>
                    <a:pt x="565" y="7002"/>
                    <a:pt x="565" y="6962"/>
                  </a:cubicBezTo>
                  <a:cubicBezTo>
                    <a:pt x="522" y="6844"/>
                    <a:pt x="565" y="6715"/>
                    <a:pt x="583" y="6636"/>
                  </a:cubicBezTo>
                  <a:cubicBezTo>
                    <a:pt x="640" y="6547"/>
                    <a:pt x="640" y="6428"/>
                    <a:pt x="659" y="6300"/>
                  </a:cubicBezTo>
                  <a:cubicBezTo>
                    <a:pt x="682" y="6181"/>
                    <a:pt x="682" y="6102"/>
                    <a:pt x="701" y="6013"/>
                  </a:cubicBezTo>
                  <a:cubicBezTo>
                    <a:pt x="758" y="5687"/>
                    <a:pt x="838" y="5360"/>
                    <a:pt x="894" y="5024"/>
                  </a:cubicBezTo>
                  <a:cubicBezTo>
                    <a:pt x="955" y="4817"/>
                    <a:pt x="1012" y="4618"/>
                    <a:pt x="1073" y="4371"/>
                  </a:cubicBezTo>
                  <a:cubicBezTo>
                    <a:pt x="1172" y="4035"/>
                    <a:pt x="1247" y="3669"/>
                    <a:pt x="1389" y="3422"/>
                  </a:cubicBezTo>
                  <a:cubicBezTo>
                    <a:pt x="1426" y="3333"/>
                    <a:pt x="1464" y="3253"/>
                    <a:pt x="1483" y="3135"/>
                  </a:cubicBezTo>
                  <a:cubicBezTo>
                    <a:pt x="1525" y="3006"/>
                    <a:pt x="1544" y="2888"/>
                    <a:pt x="1624" y="2838"/>
                  </a:cubicBezTo>
                  <a:cubicBezTo>
                    <a:pt x="1643" y="2838"/>
                    <a:pt x="1643" y="2759"/>
                    <a:pt x="1662" y="2719"/>
                  </a:cubicBezTo>
                  <a:cubicBezTo>
                    <a:pt x="1742" y="2512"/>
                    <a:pt x="1798" y="2265"/>
                    <a:pt x="1916" y="2146"/>
                  </a:cubicBezTo>
                  <a:cubicBezTo>
                    <a:pt x="1916" y="2096"/>
                    <a:pt x="1935" y="2096"/>
                    <a:pt x="1935" y="2057"/>
                  </a:cubicBezTo>
                  <a:cubicBezTo>
                    <a:pt x="1977" y="1849"/>
                    <a:pt x="2071" y="1810"/>
                    <a:pt x="2133" y="1651"/>
                  </a:cubicBezTo>
                  <a:cubicBezTo>
                    <a:pt x="2189" y="1523"/>
                    <a:pt x="2269" y="1444"/>
                    <a:pt x="2330" y="1315"/>
                  </a:cubicBezTo>
                  <a:cubicBezTo>
                    <a:pt x="2406" y="1197"/>
                    <a:pt x="2486" y="1028"/>
                    <a:pt x="2603" y="989"/>
                  </a:cubicBezTo>
                  <a:cubicBezTo>
                    <a:pt x="2603" y="989"/>
                    <a:pt x="2622" y="949"/>
                    <a:pt x="2641" y="949"/>
                  </a:cubicBezTo>
                  <a:cubicBezTo>
                    <a:pt x="2683" y="910"/>
                    <a:pt x="2721" y="821"/>
                    <a:pt x="2778" y="781"/>
                  </a:cubicBezTo>
                  <a:cubicBezTo>
                    <a:pt x="2858" y="742"/>
                    <a:pt x="2938" y="702"/>
                    <a:pt x="3013" y="663"/>
                  </a:cubicBezTo>
                  <a:cubicBezTo>
                    <a:pt x="3093" y="663"/>
                    <a:pt x="3173" y="613"/>
                    <a:pt x="3248" y="613"/>
                  </a:cubicBezTo>
                  <a:cubicBezTo>
                    <a:pt x="3291" y="613"/>
                    <a:pt x="3329" y="663"/>
                    <a:pt x="3366" y="663"/>
                  </a:cubicBezTo>
                  <a:cubicBezTo>
                    <a:pt x="3427" y="663"/>
                    <a:pt x="3507" y="663"/>
                    <a:pt x="3564" y="702"/>
                  </a:cubicBezTo>
                  <a:cubicBezTo>
                    <a:pt x="3663" y="742"/>
                    <a:pt x="3762" y="742"/>
                    <a:pt x="3837" y="821"/>
                  </a:cubicBezTo>
                  <a:cubicBezTo>
                    <a:pt x="3979" y="910"/>
                    <a:pt x="4096" y="989"/>
                    <a:pt x="4191" y="1108"/>
                  </a:cubicBezTo>
                  <a:cubicBezTo>
                    <a:pt x="4289" y="1197"/>
                    <a:pt x="4388" y="1276"/>
                    <a:pt x="4487" y="1404"/>
                  </a:cubicBezTo>
                  <a:cubicBezTo>
                    <a:pt x="4487" y="1404"/>
                    <a:pt x="4506" y="1483"/>
                    <a:pt x="4544" y="1523"/>
                  </a:cubicBezTo>
                  <a:cubicBezTo>
                    <a:pt x="4624" y="1562"/>
                    <a:pt x="4661" y="1691"/>
                    <a:pt x="4723" y="1770"/>
                  </a:cubicBezTo>
                  <a:cubicBezTo>
                    <a:pt x="4741" y="1770"/>
                    <a:pt x="4741" y="1731"/>
                    <a:pt x="4760" y="1691"/>
                  </a:cubicBezTo>
                  <a:cubicBezTo>
                    <a:pt x="4803" y="1731"/>
                    <a:pt x="4859" y="1810"/>
                    <a:pt x="4897" y="1899"/>
                  </a:cubicBezTo>
                  <a:cubicBezTo>
                    <a:pt x="4859" y="1938"/>
                    <a:pt x="4859" y="1938"/>
                    <a:pt x="4840" y="1938"/>
                  </a:cubicBezTo>
                  <a:cubicBezTo>
                    <a:pt x="4920" y="2057"/>
                    <a:pt x="4996" y="2146"/>
                    <a:pt x="5076" y="2225"/>
                  </a:cubicBezTo>
                  <a:cubicBezTo>
                    <a:pt x="5057" y="2265"/>
                    <a:pt x="5057" y="2304"/>
                    <a:pt x="5057" y="2304"/>
                  </a:cubicBezTo>
                  <a:lnTo>
                    <a:pt x="5113" y="2304"/>
                  </a:lnTo>
                  <a:cubicBezTo>
                    <a:pt x="5231" y="2591"/>
                    <a:pt x="5330" y="2888"/>
                    <a:pt x="5368" y="3253"/>
                  </a:cubicBezTo>
                  <a:cubicBezTo>
                    <a:pt x="5448" y="3085"/>
                    <a:pt x="5429" y="2967"/>
                    <a:pt x="5330" y="2680"/>
                  </a:cubicBezTo>
                  <a:lnTo>
                    <a:pt x="5330" y="2472"/>
                  </a:lnTo>
                  <a:cubicBezTo>
                    <a:pt x="5250" y="2265"/>
                    <a:pt x="5193" y="2017"/>
                    <a:pt x="5076" y="1849"/>
                  </a:cubicBezTo>
                  <a:lnTo>
                    <a:pt x="4958" y="1602"/>
                  </a:lnTo>
                  <a:cubicBezTo>
                    <a:pt x="4920" y="1523"/>
                    <a:pt x="4878" y="1444"/>
                    <a:pt x="4821" y="1404"/>
                  </a:cubicBezTo>
                  <a:cubicBezTo>
                    <a:pt x="4779" y="1315"/>
                    <a:pt x="4723" y="1276"/>
                    <a:pt x="4685" y="1197"/>
                  </a:cubicBezTo>
                  <a:cubicBezTo>
                    <a:pt x="4605" y="1028"/>
                    <a:pt x="4525" y="860"/>
                    <a:pt x="4407" y="781"/>
                  </a:cubicBezTo>
                  <a:cubicBezTo>
                    <a:pt x="4252" y="663"/>
                    <a:pt x="4096" y="415"/>
                    <a:pt x="3936" y="247"/>
                  </a:cubicBezTo>
                  <a:cubicBezTo>
                    <a:pt x="3880" y="208"/>
                    <a:pt x="3819" y="119"/>
                    <a:pt x="3762" y="119"/>
                  </a:cubicBezTo>
                  <a:cubicBezTo>
                    <a:pt x="3732" y="129"/>
                    <a:pt x="3704" y="133"/>
                    <a:pt x="3675" y="133"/>
                  </a:cubicBezTo>
                  <a:cubicBezTo>
                    <a:pt x="3573" y="133"/>
                    <a:pt x="3477" y="79"/>
                    <a:pt x="3366" y="79"/>
                  </a:cubicBezTo>
                  <a:cubicBezTo>
                    <a:pt x="3230" y="79"/>
                    <a:pt x="3093" y="40"/>
                    <a:pt x="293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1" name="Google Shape;1970;p21"/>
            <p:cNvSpPr/>
            <p:nvPr/>
          </p:nvSpPr>
          <p:spPr>
            <a:xfrm rot="18900000">
              <a:off x="271491" y="630249"/>
              <a:ext cx="1683650" cy="782084"/>
            </a:xfrm>
            <a:custGeom>
              <a:avLst/>
              <a:gdLst/>
              <a:ahLst/>
              <a:cxnLst>
                <a:cxn ang="0">
                  <a:pos x="wd2" y="hd2"/>
                </a:cxn>
                <a:cxn ang="5400000">
                  <a:pos x="wd2" y="hd2"/>
                </a:cxn>
                <a:cxn ang="10800000">
                  <a:pos x="wd2" y="hd2"/>
                </a:cxn>
                <a:cxn ang="16200000">
                  <a:pos x="wd2" y="hd2"/>
                </a:cxn>
              </a:cxnLst>
              <a:rect l="0" t="0" r="r" b="b"/>
              <a:pathLst>
                <a:path w="21584" h="21600" extrusionOk="0">
                  <a:moveTo>
                    <a:pt x="21537" y="0"/>
                  </a:moveTo>
                  <a:cubicBezTo>
                    <a:pt x="21478" y="221"/>
                    <a:pt x="21415" y="431"/>
                    <a:pt x="21356" y="694"/>
                  </a:cubicBezTo>
                  <a:cubicBezTo>
                    <a:pt x="21356" y="694"/>
                    <a:pt x="21336" y="694"/>
                    <a:pt x="21336" y="747"/>
                  </a:cubicBezTo>
                  <a:cubicBezTo>
                    <a:pt x="21214" y="1094"/>
                    <a:pt x="21048" y="1314"/>
                    <a:pt x="20868" y="1483"/>
                  </a:cubicBezTo>
                  <a:cubicBezTo>
                    <a:pt x="20746" y="1661"/>
                    <a:pt x="20624" y="1798"/>
                    <a:pt x="20482" y="1882"/>
                  </a:cubicBezTo>
                  <a:cubicBezTo>
                    <a:pt x="20277" y="2008"/>
                    <a:pt x="20072" y="2061"/>
                    <a:pt x="19872" y="2061"/>
                  </a:cubicBezTo>
                  <a:cubicBezTo>
                    <a:pt x="19667" y="2061"/>
                    <a:pt x="19462" y="2061"/>
                    <a:pt x="19281" y="1966"/>
                  </a:cubicBezTo>
                  <a:cubicBezTo>
                    <a:pt x="19218" y="1924"/>
                    <a:pt x="19159" y="1924"/>
                    <a:pt x="19096" y="1882"/>
                  </a:cubicBezTo>
                  <a:cubicBezTo>
                    <a:pt x="18935" y="1798"/>
                    <a:pt x="18793" y="1798"/>
                    <a:pt x="18627" y="1661"/>
                  </a:cubicBezTo>
                  <a:cubicBezTo>
                    <a:pt x="18466" y="1577"/>
                    <a:pt x="18305" y="1577"/>
                    <a:pt x="18120" y="1535"/>
                  </a:cubicBezTo>
                  <a:cubicBezTo>
                    <a:pt x="18093" y="1518"/>
                    <a:pt x="18065" y="1512"/>
                    <a:pt x="18035" y="1512"/>
                  </a:cubicBezTo>
                  <a:cubicBezTo>
                    <a:pt x="17975" y="1512"/>
                    <a:pt x="17911" y="1535"/>
                    <a:pt x="17856" y="1535"/>
                  </a:cubicBezTo>
                  <a:lnTo>
                    <a:pt x="17573" y="1535"/>
                  </a:lnTo>
                  <a:cubicBezTo>
                    <a:pt x="17451" y="1535"/>
                    <a:pt x="17309" y="1535"/>
                    <a:pt x="17187" y="1619"/>
                  </a:cubicBezTo>
                  <a:cubicBezTo>
                    <a:pt x="16943" y="1703"/>
                    <a:pt x="16719" y="1882"/>
                    <a:pt x="16533" y="2187"/>
                  </a:cubicBezTo>
                  <a:cubicBezTo>
                    <a:pt x="16392" y="2408"/>
                    <a:pt x="16250" y="2587"/>
                    <a:pt x="16128" y="2850"/>
                  </a:cubicBezTo>
                  <a:cubicBezTo>
                    <a:pt x="15923" y="3239"/>
                    <a:pt x="15723" y="3680"/>
                    <a:pt x="15576" y="4206"/>
                  </a:cubicBezTo>
                  <a:cubicBezTo>
                    <a:pt x="15498" y="4469"/>
                    <a:pt x="15415" y="4732"/>
                    <a:pt x="15332" y="4996"/>
                  </a:cubicBezTo>
                  <a:cubicBezTo>
                    <a:pt x="15254" y="5300"/>
                    <a:pt x="15152" y="5605"/>
                    <a:pt x="15069" y="5952"/>
                  </a:cubicBezTo>
                  <a:cubicBezTo>
                    <a:pt x="15010" y="6268"/>
                    <a:pt x="14947" y="6573"/>
                    <a:pt x="14908" y="6878"/>
                  </a:cubicBezTo>
                  <a:cubicBezTo>
                    <a:pt x="14844" y="7141"/>
                    <a:pt x="14805" y="7361"/>
                    <a:pt x="14766" y="7624"/>
                  </a:cubicBezTo>
                  <a:cubicBezTo>
                    <a:pt x="14683" y="8234"/>
                    <a:pt x="14580" y="8844"/>
                    <a:pt x="14419" y="9370"/>
                  </a:cubicBezTo>
                  <a:cubicBezTo>
                    <a:pt x="14361" y="9611"/>
                    <a:pt x="14274" y="9817"/>
                    <a:pt x="14132" y="9817"/>
                  </a:cubicBezTo>
                  <a:cubicBezTo>
                    <a:pt x="14120" y="9817"/>
                    <a:pt x="14106" y="9815"/>
                    <a:pt x="14092" y="9812"/>
                  </a:cubicBezTo>
                  <a:cubicBezTo>
                    <a:pt x="14053" y="9812"/>
                    <a:pt x="14014" y="9769"/>
                    <a:pt x="13990" y="9769"/>
                  </a:cubicBezTo>
                  <a:cubicBezTo>
                    <a:pt x="13848" y="9633"/>
                    <a:pt x="13687" y="9549"/>
                    <a:pt x="13565" y="9370"/>
                  </a:cubicBezTo>
                  <a:cubicBezTo>
                    <a:pt x="13443" y="9202"/>
                    <a:pt x="13341" y="9023"/>
                    <a:pt x="13238" y="8844"/>
                  </a:cubicBezTo>
                  <a:cubicBezTo>
                    <a:pt x="13116" y="8676"/>
                    <a:pt x="13038" y="8455"/>
                    <a:pt x="12936" y="8276"/>
                  </a:cubicBezTo>
                  <a:cubicBezTo>
                    <a:pt x="12833" y="8055"/>
                    <a:pt x="12731" y="7845"/>
                    <a:pt x="12628" y="7624"/>
                  </a:cubicBezTo>
                  <a:cubicBezTo>
                    <a:pt x="12570" y="7488"/>
                    <a:pt x="12487" y="7361"/>
                    <a:pt x="12428" y="7225"/>
                  </a:cubicBezTo>
                  <a:cubicBezTo>
                    <a:pt x="12384" y="7183"/>
                    <a:pt x="12365" y="7057"/>
                    <a:pt x="12325" y="7004"/>
                  </a:cubicBezTo>
                  <a:cubicBezTo>
                    <a:pt x="12203" y="6794"/>
                    <a:pt x="12062" y="6573"/>
                    <a:pt x="11940" y="6310"/>
                  </a:cubicBezTo>
                  <a:cubicBezTo>
                    <a:pt x="11857" y="6173"/>
                    <a:pt x="11754" y="6047"/>
                    <a:pt x="11696" y="5868"/>
                  </a:cubicBezTo>
                  <a:cubicBezTo>
                    <a:pt x="11613" y="5742"/>
                    <a:pt x="11530" y="5647"/>
                    <a:pt x="11427" y="5563"/>
                  </a:cubicBezTo>
                  <a:cubicBezTo>
                    <a:pt x="11349" y="5521"/>
                    <a:pt x="11266" y="5427"/>
                    <a:pt x="11183" y="5343"/>
                  </a:cubicBezTo>
                  <a:cubicBezTo>
                    <a:pt x="11085" y="5164"/>
                    <a:pt x="10963" y="5038"/>
                    <a:pt x="10817" y="4953"/>
                  </a:cubicBezTo>
                  <a:cubicBezTo>
                    <a:pt x="10656" y="4774"/>
                    <a:pt x="10495" y="4774"/>
                    <a:pt x="10309" y="4732"/>
                  </a:cubicBezTo>
                  <a:cubicBezTo>
                    <a:pt x="10168" y="4732"/>
                    <a:pt x="10007" y="4774"/>
                    <a:pt x="9865" y="4774"/>
                  </a:cubicBezTo>
                  <a:lnTo>
                    <a:pt x="9821" y="4774"/>
                  </a:lnTo>
                  <a:cubicBezTo>
                    <a:pt x="9766" y="4721"/>
                    <a:pt x="9711" y="4703"/>
                    <a:pt x="9657" y="4703"/>
                  </a:cubicBezTo>
                  <a:cubicBezTo>
                    <a:pt x="9570" y="4703"/>
                    <a:pt x="9483" y="4748"/>
                    <a:pt x="9397" y="4774"/>
                  </a:cubicBezTo>
                  <a:cubicBezTo>
                    <a:pt x="9275" y="4816"/>
                    <a:pt x="9153" y="4953"/>
                    <a:pt x="9030" y="5038"/>
                  </a:cubicBezTo>
                  <a:cubicBezTo>
                    <a:pt x="8967" y="5080"/>
                    <a:pt x="8908" y="5164"/>
                    <a:pt x="8845" y="5216"/>
                  </a:cubicBezTo>
                  <a:cubicBezTo>
                    <a:pt x="8684" y="5300"/>
                    <a:pt x="8542" y="5427"/>
                    <a:pt x="8420" y="5605"/>
                  </a:cubicBezTo>
                  <a:cubicBezTo>
                    <a:pt x="8401" y="5647"/>
                    <a:pt x="8376" y="5647"/>
                    <a:pt x="8357" y="5647"/>
                  </a:cubicBezTo>
                  <a:cubicBezTo>
                    <a:pt x="8298" y="5690"/>
                    <a:pt x="8235" y="5742"/>
                    <a:pt x="8196" y="5826"/>
                  </a:cubicBezTo>
                  <a:cubicBezTo>
                    <a:pt x="8035" y="6089"/>
                    <a:pt x="7888" y="6352"/>
                    <a:pt x="7747" y="6615"/>
                  </a:cubicBezTo>
                  <a:cubicBezTo>
                    <a:pt x="7708" y="6699"/>
                    <a:pt x="7669" y="6794"/>
                    <a:pt x="7625" y="6836"/>
                  </a:cubicBezTo>
                  <a:cubicBezTo>
                    <a:pt x="7522" y="7057"/>
                    <a:pt x="7444" y="7225"/>
                    <a:pt x="7361" y="7404"/>
                  </a:cubicBezTo>
                  <a:cubicBezTo>
                    <a:pt x="7322" y="7488"/>
                    <a:pt x="7278" y="7530"/>
                    <a:pt x="7258" y="7624"/>
                  </a:cubicBezTo>
                  <a:cubicBezTo>
                    <a:pt x="7180" y="7751"/>
                    <a:pt x="7136" y="7929"/>
                    <a:pt x="7097" y="8055"/>
                  </a:cubicBezTo>
                  <a:cubicBezTo>
                    <a:pt x="7034" y="8276"/>
                    <a:pt x="6956" y="8497"/>
                    <a:pt x="6892" y="8718"/>
                  </a:cubicBezTo>
                  <a:cubicBezTo>
                    <a:pt x="6790" y="8981"/>
                    <a:pt x="6692" y="9286"/>
                    <a:pt x="6629" y="9549"/>
                  </a:cubicBezTo>
                  <a:cubicBezTo>
                    <a:pt x="6570" y="9896"/>
                    <a:pt x="6487" y="10159"/>
                    <a:pt x="6404" y="10474"/>
                  </a:cubicBezTo>
                  <a:cubicBezTo>
                    <a:pt x="6302" y="10821"/>
                    <a:pt x="6204" y="11126"/>
                    <a:pt x="6141" y="11473"/>
                  </a:cubicBezTo>
                  <a:cubicBezTo>
                    <a:pt x="6102" y="11788"/>
                    <a:pt x="6038" y="12093"/>
                    <a:pt x="5936" y="12314"/>
                  </a:cubicBezTo>
                  <a:cubicBezTo>
                    <a:pt x="5897" y="12440"/>
                    <a:pt x="5838" y="12619"/>
                    <a:pt x="5838" y="12787"/>
                  </a:cubicBezTo>
                  <a:cubicBezTo>
                    <a:pt x="5838" y="13008"/>
                    <a:pt x="5775" y="13187"/>
                    <a:pt x="5735" y="13408"/>
                  </a:cubicBezTo>
                  <a:cubicBezTo>
                    <a:pt x="5672" y="13713"/>
                    <a:pt x="5594" y="14018"/>
                    <a:pt x="5550" y="14365"/>
                  </a:cubicBezTo>
                  <a:cubicBezTo>
                    <a:pt x="5550" y="14502"/>
                    <a:pt x="5530" y="14681"/>
                    <a:pt x="5491" y="14807"/>
                  </a:cubicBezTo>
                  <a:cubicBezTo>
                    <a:pt x="5408" y="15028"/>
                    <a:pt x="5369" y="15249"/>
                    <a:pt x="5325" y="15512"/>
                  </a:cubicBezTo>
                  <a:cubicBezTo>
                    <a:pt x="5306" y="15680"/>
                    <a:pt x="5286" y="15859"/>
                    <a:pt x="5267" y="15995"/>
                  </a:cubicBezTo>
                  <a:cubicBezTo>
                    <a:pt x="5164" y="16469"/>
                    <a:pt x="5125" y="16994"/>
                    <a:pt x="4984" y="17394"/>
                  </a:cubicBezTo>
                  <a:cubicBezTo>
                    <a:pt x="4984" y="17436"/>
                    <a:pt x="4984" y="17520"/>
                    <a:pt x="4959" y="17573"/>
                  </a:cubicBezTo>
                  <a:cubicBezTo>
                    <a:pt x="4920" y="17783"/>
                    <a:pt x="4901" y="18004"/>
                    <a:pt x="4837" y="18183"/>
                  </a:cubicBezTo>
                  <a:cubicBezTo>
                    <a:pt x="4759" y="18487"/>
                    <a:pt x="4676" y="18834"/>
                    <a:pt x="4574" y="19192"/>
                  </a:cubicBezTo>
                  <a:cubicBezTo>
                    <a:pt x="4496" y="19413"/>
                    <a:pt x="4413" y="19623"/>
                    <a:pt x="4330" y="19844"/>
                  </a:cubicBezTo>
                  <a:cubicBezTo>
                    <a:pt x="4227" y="20065"/>
                    <a:pt x="4105" y="20244"/>
                    <a:pt x="3983" y="20370"/>
                  </a:cubicBezTo>
                  <a:cubicBezTo>
                    <a:pt x="3861" y="20464"/>
                    <a:pt x="3764" y="20591"/>
                    <a:pt x="3642" y="20675"/>
                  </a:cubicBezTo>
                  <a:cubicBezTo>
                    <a:pt x="3598" y="20727"/>
                    <a:pt x="3559" y="20727"/>
                    <a:pt x="3520" y="20769"/>
                  </a:cubicBezTo>
                  <a:cubicBezTo>
                    <a:pt x="3416" y="20799"/>
                    <a:pt x="3315" y="20829"/>
                    <a:pt x="3214" y="20829"/>
                  </a:cubicBezTo>
                  <a:cubicBezTo>
                    <a:pt x="3173" y="20829"/>
                    <a:pt x="3131" y="20824"/>
                    <a:pt x="3090" y="20811"/>
                  </a:cubicBezTo>
                  <a:cubicBezTo>
                    <a:pt x="2968" y="20769"/>
                    <a:pt x="2846" y="20769"/>
                    <a:pt x="2724" y="20675"/>
                  </a:cubicBezTo>
                  <a:cubicBezTo>
                    <a:pt x="2499" y="20548"/>
                    <a:pt x="2299" y="20286"/>
                    <a:pt x="2133" y="19939"/>
                  </a:cubicBezTo>
                  <a:lnTo>
                    <a:pt x="1952" y="19539"/>
                  </a:lnTo>
                  <a:cubicBezTo>
                    <a:pt x="1850" y="19318"/>
                    <a:pt x="1786" y="19097"/>
                    <a:pt x="1689" y="18971"/>
                  </a:cubicBezTo>
                  <a:cubicBezTo>
                    <a:pt x="1606" y="18834"/>
                    <a:pt x="1542" y="18708"/>
                    <a:pt x="1503" y="18530"/>
                  </a:cubicBezTo>
                  <a:cubicBezTo>
                    <a:pt x="1381" y="18183"/>
                    <a:pt x="1323" y="17836"/>
                    <a:pt x="1176" y="17520"/>
                  </a:cubicBezTo>
                  <a:cubicBezTo>
                    <a:pt x="1157" y="17436"/>
                    <a:pt x="1137" y="17352"/>
                    <a:pt x="1118" y="17310"/>
                  </a:cubicBezTo>
                  <a:cubicBezTo>
                    <a:pt x="1035" y="16994"/>
                    <a:pt x="976" y="16689"/>
                    <a:pt x="913" y="16384"/>
                  </a:cubicBezTo>
                  <a:cubicBezTo>
                    <a:pt x="835" y="16122"/>
                    <a:pt x="771" y="15817"/>
                    <a:pt x="732" y="15512"/>
                  </a:cubicBezTo>
                  <a:cubicBezTo>
                    <a:pt x="732" y="15417"/>
                    <a:pt x="713" y="15375"/>
                    <a:pt x="688" y="15291"/>
                  </a:cubicBezTo>
                  <a:cubicBezTo>
                    <a:pt x="649" y="14986"/>
                    <a:pt x="591" y="14681"/>
                    <a:pt x="527" y="14365"/>
                  </a:cubicBezTo>
                  <a:cubicBezTo>
                    <a:pt x="444" y="13797"/>
                    <a:pt x="386" y="13187"/>
                    <a:pt x="366" y="12577"/>
                  </a:cubicBezTo>
                  <a:cubicBezTo>
                    <a:pt x="366" y="12093"/>
                    <a:pt x="322" y="11568"/>
                    <a:pt x="347" y="11084"/>
                  </a:cubicBezTo>
                  <a:lnTo>
                    <a:pt x="347" y="10863"/>
                  </a:lnTo>
                  <a:cubicBezTo>
                    <a:pt x="303" y="10474"/>
                    <a:pt x="322" y="10032"/>
                    <a:pt x="347" y="9591"/>
                  </a:cubicBezTo>
                  <a:cubicBezTo>
                    <a:pt x="347" y="9370"/>
                    <a:pt x="366" y="9160"/>
                    <a:pt x="386" y="8939"/>
                  </a:cubicBezTo>
                  <a:cubicBezTo>
                    <a:pt x="405" y="8676"/>
                    <a:pt x="405" y="8371"/>
                    <a:pt x="444" y="8108"/>
                  </a:cubicBezTo>
                  <a:cubicBezTo>
                    <a:pt x="488" y="7708"/>
                    <a:pt x="527" y="7319"/>
                    <a:pt x="591" y="6920"/>
                  </a:cubicBezTo>
                  <a:cubicBezTo>
                    <a:pt x="649" y="6531"/>
                    <a:pt x="688" y="6173"/>
                    <a:pt x="791" y="5784"/>
                  </a:cubicBezTo>
                  <a:cubicBezTo>
                    <a:pt x="874" y="5427"/>
                    <a:pt x="957" y="5038"/>
                    <a:pt x="1054" y="4690"/>
                  </a:cubicBezTo>
                  <a:cubicBezTo>
                    <a:pt x="1098" y="4511"/>
                    <a:pt x="1157" y="4332"/>
                    <a:pt x="1201" y="4164"/>
                  </a:cubicBezTo>
                  <a:cubicBezTo>
                    <a:pt x="1323" y="3849"/>
                    <a:pt x="1445" y="3586"/>
                    <a:pt x="1567" y="3281"/>
                  </a:cubicBezTo>
                  <a:cubicBezTo>
                    <a:pt x="1645" y="3060"/>
                    <a:pt x="1689" y="2797"/>
                    <a:pt x="1811" y="2671"/>
                  </a:cubicBezTo>
                  <a:cubicBezTo>
                    <a:pt x="1830" y="2629"/>
                    <a:pt x="1850" y="2587"/>
                    <a:pt x="1869" y="2492"/>
                  </a:cubicBezTo>
                  <a:cubicBezTo>
                    <a:pt x="1908" y="2450"/>
                    <a:pt x="1933" y="2366"/>
                    <a:pt x="1972" y="2271"/>
                  </a:cubicBezTo>
                  <a:cubicBezTo>
                    <a:pt x="2113" y="2061"/>
                    <a:pt x="2255" y="1703"/>
                    <a:pt x="2440" y="1535"/>
                  </a:cubicBezTo>
                  <a:cubicBezTo>
                    <a:pt x="2543" y="1483"/>
                    <a:pt x="2621" y="1356"/>
                    <a:pt x="2724" y="1356"/>
                  </a:cubicBezTo>
                  <a:cubicBezTo>
                    <a:pt x="2806" y="1341"/>
                    <a:pt x="2891" y="1332"/>
                    <a:pt x="2976" y="1332"/>
                  </a:cubicBezTo>
                  <a:cubicBezTo>
                    <a:pt x="3124" y="1332"/>
                    <a:pt x="3274" y="1361"/>
                    <a:pt x="3417" y="1441"/>
                  </a:cubicBezTo>
                  <a:cubicBezTo>
                    <a:pt x="3520" y="1483"/>
                    <a:pt x="3617" y="1619"/>
                    <a:pt x="3720" y="1703"/>
                  </a:cubicBezTo>
                  <a:cubicBezTo>
                    <a:pt x="3905" y="1924"/>
                    <a:pt x="4086" y="2145"/>
                    <a:pt x="4271" y="2408"/>
                  </a:cubicBezTo>
                  <a:cubicBezTo>
                    <a:pt x="4310" y="2492"/>
                    <a:pt x="4374" y="2587"/>
                    <a:pt x="4432" y="2713"/>
                  </a:cubicBezTo>
                  <a:cubicBezTo>
                    <a:pt x="4515" y="2892"/>
                    <a:pt x="4637" y="3018"/>
                    <a:pt x="4676" y="3323"/>
                  </a:cubicBezTo>
                  <a:cubicBezTo>
                    <a:pt x="4696" y="3375"/>
                    <a:pt x="4715" y="3460"/>
                    <a:pt x="4759" y="3544"/>
                  </a:cubicBezTo>
                  <a:cubicBezTo>
                    <a:pt x="4779" y="3460"/>
                    <a:pt x="4798" y="3417"/>
                    <a:pt x="4798" y="3375"/>
                  </a:cubicBezTo>
                  <a:cubicBezTo>
                    <a:pt x="4818" y="3197"/>
                    <a:pt x="4837" y="3018"/>
                    <a:pt x="4779" y="2892"/>
                  </a:cubicBezTo>
                  <a:cubicBezTo>
                    <a:pt x="4715" y="2671"/>
                    <a:pt x="4637" y="2492"/>
                    <a:pt x="4554" y="2324"/>
                  </a:cubicBezTo>
                  <a:cubicBezTo>
                    <a:pt x="4452" y="2145"/>
                    <a:pt x="4349" y="2008"/>
                    <a:pt x="4271" y="1882"/>
                  </a:cubicBezTo>
                  <a:cubicBezTo>
                    <a:pt x="4188" y="1746"/>
                    <a:pt x="4130" y="1619"/>
                    <a:pt x="4047" y="1535"/>
                  </a:cubicBezTo>
                  <a:cubicBezTo>
                    <a:pt x="3886" y="1314"/>
                    <a:pt x="3700" y="1178"/>
                    <a:pt x="3539" y="1009"/>
                  </a:cubicBezTo>
                  <a:cubicBezTo>
                    <a:pt x="3495" y="957"/>
                    <a:pt x="3456" y="915"/>
                    <a:pt x="3417" y="873"/>
                  </a:cubicBezTo>
                  <a:cubicBezTo>
                    <a:pt x="3334" y="789"/>
                    <a:pt x="3251" y="789"/>
                    <a:pt x="3173" y="789"/>
                  </a:cubicBezTo>
                  <a:cubicBezTo>
                    <a:pt x="2987" y="789"/>
                    <a:pt x="2826" y="789"/>
                    <a:pt x="2641" y="747"/>
                  </a:cubicBezTo>
                  <a:cubicBezTo>
                    <a:pt x="2543" y="747"/>
                    <a:pt x="2440" y="831"/>
                    <a:pt x="2338" y="915"/>
                  </a:cubicBezTo>
                  <a:cubicBezTo>
                    <a:pt x="2299" y="957"/>
                    <a:pt x="2235" y="1009"/>
                    <a:pt x="2196" y="1094"/>
                  </a:cubicBezTo>
                  <a:cubicBezTo>
                    <a:pt x="2094" y="1220"/>
                    <a:pt x="1991" y="1399"/>
                    <a:pt x="1908" y="1577"/>
                  </a:cubicBezTo>
                  <a:cubicBezTo>
                    <a:pt x="1830" y="1703"/>
                    <a:pt x="1747" y="1840"/>
                    <a:pt x="1689" y="1966"/>
                  </a:cubicBezTo>
                  <a:cubicBezTo>
                    <a:pt x="1567" y="2271"/>
                    <a:pt x="1445" y="2587"/>
                    <a:pt x="1323" y="2892"/>
                  </a:cubicBezTo>
                  <a:cubicBezTo>
                    <a:pt x="1279" y="3018"/>
                    <a:pt x="1201" y="3155"/>
                    <a:pt x="1157" y="3323"/>
                  </a:cubicBezTo>
                  <a:cubicBezTo>
                    <a:pt x="1098" y="3544"/>
                    <a:pt x="1035" y="3680"/>
                    <a:pt x="957" y="3849"/>
                  </a:cubicBezTo>
                  <a:cubicBezTo>
                    <a:pt x="932" y="3901"/>
                    <a:pt x="913" y="3985"/>
                    <a:pt x="874" y="4069"/>
                  </a:cubicBezTo>
                  <a:cubicBezTo>
                    <a:pt x="835" y="4248"/>
                    <a:pt x="791" y="4427"/>
                    <a:pt x="732" y="4595"/>
                  </a:cubicBezTo>
                  <a:cubicBezTo>
                    <a:pt x="610" y="4901"/>
                    <a:pt x="527" y="5216"/>
                    <a:pt x="488" y="5605"/>
                  </a:cubicBezTo>
                  <a:cubicBezTo>
                    <a:pt x="488" y="5647"/>
                    <a:pt x="469" y="5690"/>
                    <a:pt x="469" y="5742"/>
                  </a:cubicBezTo>
                  <a:cubicBezTo>
                    <a:pt x="444" y="5868"/>
                    <a:pt x="425" y="6047"/>
                    <a:pt x="405" y="6173"/>
                  </a:cubicBezTo>
                  <a:cubicBezTo>
                    <a:pt x="386" y="6215"/>
                    <a:pt x="366" y="6310"/>
                    <a:pt x="347" y="6394"/>
                  </a:cubicBezTo>
                  <a:cubicBezTo>
                    <a:pt x="303" y="6699"/>
                    <a:pt x="244" y="7004"/>
                    <a:pt x="200" y="7319"/>
                  </a:cubicBezTo>
                  <a:cubicBezTo>
                    <a:pt x="161" y="7488"/>
                    <a:pt x="161" y="7666"/>
                    <a:pt x="142" y="7845"/>
                  </a:cubicBezTo>
                  <a:cubicBezTo>
                    <a:pt x="102" y="8413"/>
                    <a:pt x="20" y="8981"/>
                    <a:pt x="39" y="9549"/>
                  </a:cubicBezTo>
                  <a:lnTo>
                    <a:pt x="39" y="9685"/>
                  </a:lnTo>
                  <a:cubicBezTo>
                    <a:pt x="20" y="9896"/>
                    <a:pt x="0" y="10117"/>
                    <a:pt x="0" y="10337"/>
                  </a:cubicBezTo>
                  <a:cubicBezTo>
                    <a:pt x="0" y="10642"/>
                    <a:pt x="20" y="10905"/>
                    <a:pt x="20" y="11210"/>
                  </a:cubicBezTo>
                  <a:cubicBezTo>
                    <a:pt x="20" y="11610"/>
                    <a:pt x="59" y="12051"/>
                    <a:pt x="20" y="12440"/>
                  </a:cubicBezTo>
                  <a:lnTo>
                    <a:pt x="20" y="12525"/>
                  </a:lnTo>
                  <a:cubicBezTo>
                    <a:pt x="39" y="12745"/>
                    <a:pt x="59" y="12924"/>
                    <a:pt x="59" y="13145"/>
                  </a:cubicBezTo>
                  <a:cubicBezTo>
                    <a:pt x="78" y="13229"/>
                    <a:pt x="78" y="13313"/>
                    <a:pt x="102" y="13408"/>
                  </a:cubicBezTo>
                  <a:cubicBezTo>
                    <a:pt x="122" y="13576"/>
                    <a:pt x="142" y="13755"/>
                    <a:pt x="161" y="13976"/>
                  </a:cubicBezTo>
                  <a:cubicBezTo>
                    <a:pt x="181" y="14155"/>
                    <a:pt x="200" y="14323"/>
                    <a:pt x="225" y="14502"/>
                  </a:cubicBezTo>
                  <a:cubicBezTo>
                    <a:pt x="244" y="14681"/>
                    <a:pt x="264" y="14849"/>
                    <a:pt x="283" y="15028"/>
                  </a:cubicBezTo>
                  <a:cubicBezTo>
                    <a:pt x="303" y="15154"/>
                    <a:pt x="347" y="15249"/>
                    <a:pt x="347" y="15375"/>
                  </a:cubicBezTo>
                  <a:cubicBezTo>
                    <a:pt x="366" y="15512"/>
                    <a:pt x="386" y="15596"/>
                    <a:pt x="405" y="15680"/>
                  </a:cubicBezTo>
                  <a:cubicBezTo>
                    <a:pt x="444" y="15901"/>
                    <a:pt x="488" y="16079"/>
                    <a:pt x="527" y="16300"/>
                  </a:cubicBezTo>
                  <a:cubicBezTo>
                    <a:pt x="547" y="16426"/>
                    <a:pt x="547" y="16605"/>
                    <a:pt x="591" y="16689"/>
                  </a:cubicBezTo>
                  <a:cubicBezTo>
                    <a:pt x="688" y="16952"/>
                    <a:pt x="732" y="17257"/>
                    <a:pt x="791" y="17520"/>
                  </a:cubicBezTo>
                  <a:cubicBezTo>
                    <a:pt x="893" y="17920"/>
                    <a:pt x="1015" y="18309"/>
                    <a:pt x="1137" y="18666"/>
                  </a:cubicBezTo>
                  <a:cubicBezTo>
                    <a:pt x="1259" y="19055"/>
                    <a:pt x="1381" y="19413"/>
                    <a:pt x="1542" y="19760"/>
                  </a:cubicBezTo>
                  <a:cubicBezTo>
                    <a:pt x="1606" y="19886"/>
                    <a:pt x="1689" y="20023"/>
                    <a:pt x="1747" y="20149"/>
                  </a:cubicBezTo>
                  <a:cubicBezTo>
                    <a:pt x="1869" y="20464"/>
                    <a:pt x="2030" y="20727"/>
                    <a:pt x="2196" y="20938"/>
                  </a:cubicBezTo>
                  <a:cubicBezTo>
                    <a:pt x="2338" y="21158"/>
                    <a:pt x="2480" y="21421"/>
                    <a:pt x="2665" y="21516"/>
                  </a:cubicBezTo>
                  <a:cubicBezTo>
                    <a:pt x="2763" y="21516"/>
                    <a:pt x="2846" y="21600"/>
                    <a:pt x="2929" y="21600"/>
                  </a:cubicBezTo>
                  <a:lnTo>
                    <a:pt x="3559" y="21600"/>
                  </a:lnTo>
                  <a:cubicBezTo>
                    <a:pt x="3661" y="21516"/>
                    <a:pt x="3764" y="21421"/>
                    <a:pt x="3842" y="21379"/>
                  </a:cubicBezTo>
                  <a:cubicBezTo>
                    <a:pt x="3983" y="21253"/>
                    <a:pt x="4130" y="21158"/>
                    <a:pt x="4252" y="20938"/>
                  </a:cubicBezTo>
                  <a:cubicBezTo>
                    <a:pt x="4310" y="20853"/>
                    <a:pt x="4374" y="20769"/>
                    <a:pt x="4432" y="20633"/>
                  </a:cubicBezTo>
                  <a:cubicBezTo>
                    <a:pt x="4554" y="20412"/>
                    <a:pt x="4676" y="20201"/>
                    <a:pt x="4798" y="19886"/>
                  </a:cubicBezTo>
                  <a:cubicBezTo>
                    <a:pt x="4940" y="19497"/>
                    <a:pt x="5042" y="19013"/>
                    <a:pt x="5145" y="18530"/>
                  </a:cubicBezTo>
                  <a:cubicBezTo>
                    <a:pt x="5184" y="18309"/>
                    <a:pt x="5228" y="18046"/>
                    <a:pt x="5306" y="17836"/>
                  </a:cubicBezTo>
                  <a:cubicBezTo>
                    <a:pt x="5369" y="17615"/>
                    <a:pt x="5389" y="17394"/>
                    <a:pt x="5408" y="17173"/>
                  </a:cubicBezTo>
                  <a:cubicBezTo>
                    <a:pt x="5428" y="17047"/>
                    <a:pt x="5448" y="16910"/>
                    <a:pt x="5491" y="16784"/>
                  </a:cubicBezTo>
                  <a:cubicBezTo>
                    <a:pt x="5550" y="16563"/>
                    <a:pt x="5594" y="16342"/>
                    <a:pt x="5594" y="16122"/>
                  </a:cubicBezTo>
                  <a:cubicBezTo>
                    <a:pt x="5594" y="15995"/>
                    <a:pt x="5613" y="15901"/>
                    <a:pt x="5633" y="15817"/>
                  </a:cubicBezTo>
                  <a:cubicBezTo>
                    <a:pt x="5735" y="15470"/>
                    <a:pt x="5755" y="15028"/>
                    <a:pt x="5858" y="14681"/>
                  </a:cubicBezTo>
                  <a:cubicBezTo>
                    <a:pt x="5858" y="14628"/>
                    <a:pt x="5858" y="14628"/>
                    <a:pt x="5877" y="14586"/>
                  </a:cubicBezTo>
                  <a:cubicBezTo>
                    <a:pt x="5897" y="14418"/>
                    <a:pt x="5936" y="14239"/>
                    <a:pt x="5980" y="14061"/>
                  </a:cubicBezTo>
                  <a:cubicBezTo>
                    <a:pt x="6038" y="13713"/>
                    <a:pt x="6102" y="13408"/>
                    <a:pt x="6141" y="13050"/>
                  </a:cubicBezTo>
                  <a:cubicBezTo>
                    <a:pt x="6141" y="12966"/>
                    <a:pt x="6160" y="12840"/>
                    <a:pt x="6224" y="12745"/>
                  </a:cubicBezTo>
                  <a:cubicBezTo>
                    <a:pt x="6263" y="12703"/>
                    <a:pt x="6282" y="12577"/>
                    <a:pt x="6302" y="12482"/>
                  </a:cubicBezTo>
                  <a:cubicBezTo>
                    <a:pt x="6326" y="12398"/>
                    <a:pt x="6326" y="12314"/>
                    <a:pt x="6346" y="12220"/>
                  </a:cubicBezTo>
                  <a:cubicBezTo>
                    <a:pt x="6404" y="11873"/>
                    <a:pt x="6526" y="11610"/>
                    <a:pt x="6546" y="11263"/>
                  </a:cubicBezTo>
                  <a:cubicBezTo>
                    <a:pt x="6546" y="11168"/>
                    <a:pt x="6570" y="11168"/>
                    <a:pt x="6590" y="11126"/>
                  </a:cubicBezTo>
                  <a:cubicBezTo>
                    <a:pt x="6668" y="10821"/>
                    <a:pt x="6751" y="10558"/>
                    <a:pt x="6834" y="10295"/>
                  </a:cubicBezTo>
                  <a:cubicBezTo>
                    <a:pt x="6873" y="10211"/>
                    <a:pt x="6892" y="10074"/>
                    <a:pt x="6912" y="9948"/>
                  </a:cubicBezTo>
                  <a:cubicBezTo>
                    <a:pt x="6975" y="9591"/>
                    <a:pt x="7078" y="9286"/>
                    <a:pt x="7200" y="8981"/>
                  </a:cubicBezTo>
                  <a:cubicBezTo>
                    <a:pt x="7258" y="8844"/>
                    <a:pt x="7322" y="8676"/>
                    <a:pt x="7341" y="8497"/>
                  </a:cubicBezTo>
                  <a:cubicBezTo>
                    <a:pt x="7381" y="8276"/>
                    <a:pt x="7444" y="8150"/>
                    <a:pt x="7522" y="8013"/>
                  </a:cubicBezTo>
                  <a:cubicBezTo>
                    <a:pt x="7566" y="7971"/>
                    <a:pt x="7605" y="7845"/>
                    <a:pt x="7644" y="7751"/>
                  </a:cubicBezTo>
                  <a:cubicBezTo>
                    <a:pt x="7708" y="7624"/>
                    <a:pt x="7747" y="7446"/>
                    <a:pt x="7810" y="7361"/>
                  </a:cubicBezTo>
                  <a:cubicBezTo>
                    <a:pt x="7913" y="7225"/>
                    <a:pt x="7991" y="7004"/>
                    <a:pt x="8093" y="6836"/>
                  </a:cubicBezTo>
                  <a:cubicBezTo>
                    <a:pt x="8176" y="6699"/>
                    <a:pt x="8254" y="6573"/>
                    <a:pt x="8337" y="6436"/>
                  </a:cubicBezTo>
                  <a:cubicBezTo>
                    <a:pt x="8420" y="6352"/>
                    <a:pt x="8479" y="6268"/>
                    <a:pt x="8562" y="6173"/>
                  </a:cubicBezTo>
                  <a:cubicBezTo>
                    <a:pt x="8664" y="6047"/>
                    <a:pt x="8786" y="5952"/>
                    <a:pt x="8889" y="5826"/>
                  </a:cubicBezTo>
                  <a:cubicBezTo>
                    <a:pt x="8967" y="5784"/>
                    <a:pt x="9050" y="5690"/>
                    <a:pt x="9153" y="5605"/>
                  </a:cubicBezTo>
                  <a:cubicBezTo>
                    <a:pt x="9211" y="5605"/>
                    <a:pt x="9314" y="5563"/>
                    <a:pt x="9397" y="5479"/>
                  </a:cubicBezTo>
                  <a:cubicBezTo>
                    <a:pt x="9436" y="5385"/>
                    <a:pt x="9499" y="5385"/>
                    <a:pt x="9558" y="5385"/>
                  </a:cubicBezTo>
                  <a:cubicBezTo>
                    <a:pt x="9660" y="5385"/>
                    <a:pt x="9763" y="5427"/>
                    <a:pt x="9865" y="5427"/>
                  </a:cubicBezTo>
                  <a:cubicBezTo>
                    <a:pt x="9946" y="5385"/>
                    <a:pt x="10021" y="5374"/>
                    <a:pt x="10097" y="5374"/>
                  </a:cubicBezTo>
                  <a:cubicBezTo>
                    <a:pt x="10173" y="5374"/>
                    <a:pt x="10248" y="5385"/>
                    <a:pt x="10329" y="5385"/>
                  </a:cubicBezTo>
                  <a:lnTo>
                    <a:pt x="10392" y="5385"/>
                  </a:lnTo>
                  <a:cubicBezTo>
                    <a:pt x="10553" y="5479"/>
                    <a:pt x="10695" y="5521"/>
                    <a:pt x="10861" y="5605"/>
                  </a:cubicBezTo>
                  <a:cubicBezTo>
                    <a:pt x="10880" y="5605"/>
                    <a:pt x="10919" y="5605"/>
                    <a:pt x="10939" y="5647"/>
                  </a:cubicBezTo>
                  <a:cubicBezTo>
                    <a:pt x="11002" y="5868"/>
                    <a:pt x="11105" y="5868"/>
                    <a:pt x="11207" y="6005"/>
                  </a:cubicBezTo>
                  <a:cubicBezTo>
                    <a:pt x="11329" y="6131"/>
                    <a:pt x="11471" y="6268"/>
                    <a:pt x="11574" y="6531"/>
                  </a:cubicBezTo>
                  <a:cubicBezTo>
                    <a:pt x="11652" y="6657"/>
                    <a:pt x="11735" y="6794"/>
                    <a:pt x="11818" y="6920"/>
                  </a:cubicBezTo>
                  <a:cubicBezTo>
                    <a:pt x="11940" y="7141"/>
                    <a:pt x="12037" y="7361"/>
                    <a:pt x="12160" y="7530"/>
                  </a:cubicBezTo>
                  <a:cubicBezTo>
                    <a:pt x="12223" y="7666"/>
                    <a:pt x="12262" y="7845"/>
                    <a:pt x="12345" y="7971"/>
                  </a:cubicBezTo>
                  <a:cubicBezTo>
                    <a:pt x="12550" y="8413"/>
                    <a:pt x="12770" y="8897"/>
                    <a:pt x="12994" y="9328"/>
                  </a:cubicBezTo>
                  <a:cubicBezTo>
                    <a:pt x="13058" y="9422"/>
                    <a:pt x="13116" y="9507"/>
                    <a:pt x="13180" y="9633"/>
                  </a:cubicBezTo>
                  <a:cubicBezTo>
                    <a:pt x="13219" y="9685"/>
                    <a:pt x="13219" y="9727"/>
                    <a:pt x="13258" y="9769"/>
                  </a:cubicBezTo>
                  <a:cubicBezTo>
                    <a:pt x="13321" y="9854"/>
                    <a:pt x="13404" y="9990"/>
                    <a:pt x="13482" y="10032"/>
                  </a:cubicBezTo>
                  <a:cubicBezTo>
                    <a:pt x="13648" y="10211"/>
                    <a:pt x="13809" y="10337"/>
                    <a:pt x="13970" y="10474"/>
                  </a:cubicBezTo>
                  <a:cubicBezTo>
                    <a:pt x="14034" y="10516"/>
                    <a:pt x="14092" y="10558"/>
                    <a:pt x="14156" y="10558"/>
                  </a:cubicBezTo>
                  <a:cubicBezTo>
                    <a:pt x="14258" y="10516"/>
                    <a:pt x="14336" y="10474"/>
                    <a:pt x="14439" y="10421"/>
                  </a:cubicBezTo>
                  <a:cubicBezTo>
                    <a:pt x="14419" y="10379"/>
                    <a:pt x="14400" y="10337"/>
                    <a:pt x="14400" y="10295"/>
                  </a:cubicBezTo>
                  <a:cubicBezTo>
                    <a:pt x="14439" y="10253"/>
                    <a:pt x="14478" y="10211"/>
                    <a:pt x="14541" y="10117"/>
                  </a:cubicBezTo>
                  <a:cubicBezTo>
                    <a:pt x="14561" y="10032"/>
                    <a:pt x="14580" y="9948"/>
                    <a:pt x="14600" y="9812"/>
                  </a:cubicBezTo>
                  <a:cubicBezTo>
                    <a:pt x="14663" y="9591"/>
                    <a:pt x="14722" y="9465"/>
                    <a:pt x="14746" y="9202"/>
                  </a:cubicBezTo>
                  <a:cubicBezTo>
                    <a:pt x="14766" y="9107"/>
                    <a:pt x="14766" y="9023"/>
                    <a:pt x="14785" y="8939"/>
                  </a:cubicBezTo>
                  <a:cubicBezTo>
                    <a:pt x="14825" y="8718"/>
                    <a:pt x="14868" y="8455"/>
                    <a:pt x="14908" y="8234"/>
                  </a:cubicBezTo>
                  <a:cubicBezTo>
                    <a:pt x="14927" y="8108"/>
                    <a:pt x="14947" y="8013"/>
                    <a:pt x="14966" y="7887"/>
                  </a:cubicBezTo>
                  <a:cubicBezTo>
                    <a:pt x="14966" y="7751"/>
                    <a:pt x="14990" y="7582"/>
                    <a:pt x="15010" y="7446"/>
                  </a:cubicBezTo>
                  <a:cubicBezTo>
                    <a:pt x="15069" y="7141"/>
                    <a:pt x="15113" y="6794"/>
                    <a:pt x="15191" y="6478"/>
                  </a:cubicBezTo>
                  <a:cubicBezTo>
                    <a:pt x="15235" y="6352"/>
                    <a:pt x="15254" y="6131"/>
                    <a:pt x="15274" y="5952"/>
                  </a:cubicBezTo>
                  <a:cubicBezTo>
                    <a:pt x="15313" y="5868"/>
                    <a:pt x="15357" y="5742"/>
                    <a:pt x="15376" y="5605"/>
                  </a:cubicBezTo>
                  <a:cubicBezTo>
                    <a:pt x="15396" y="5521"/>
                    <a:pt x="15415" y="5385"/>
                    <a:pt x="15435" y="5343"/>
                  </a:cubicBezTo>
                  <a:cubicBezTo>
                    <a:pt x="15518" y="5122"/>
                    <a:pt x="15601" y="4901"/>
                    <a:pt x="15640" y="4690"/>
                  </a:cubicBezTo>
                  <a:cubicBezTo>
                    <a:pt x="15660" y="4595"/>
                    <a:pt x="15679" y="4553"/>
                    <a:pt x="15699" y="4511"/>
                  </a:cubicBezTo>
                  <a:cubicBezTo>
                    <a:pt x="15762" y="4332"/>
                    <a:pt x="15821" y="4164"/>
                    <a:pt x="15884" y="3985"/>
                  </a:cubicBezTo>
                  <a:cubicBezTo>
                    <a:pt x="16006" y="3586"/>
                    <a:pt x="16167" y="3239"/>
                    <a:pt x="16333" y="2892"/>
                  </a:cubicBezTo>
                  <a:cubicBezTo>
                    <a:pt x="16392" y="2797"/>
                    <a:pt x="16455" y="2671"/>
                    <a:pt x="16514" y="2587"/>
                  </a:cubicBezTo>
                  <a:cubicBezTo>
                    <a:pt x="16553" y="2492"/>
                    <a:pt x="16616" y="2450"/>
                    <a:pt x="16636" y="2366"/>
                  </a:cubicBezTo>
                  <a:cubicBezTo>
                    <a:pt x="16675" y="2271"/>
                    <a:pt x="16719" y="2229"/>
                    <a:pt x="16758" y="2187"/>
                  </a:cubicBezTo>
                  <a:cubicBezTo>
                    <a:pt x="16880" y="2061"/>
                    <a:pt x="17021" y="1966"/>
                    <a:pt x="17163" y="1882"/>
                  </a:cubicBezTo>
                  <a:cubicBezTo>
                    <a:pt x="17285" y="1840"/>
                    <a:pt x="17407" y="1840"/>
                    <a:pt x="17529" y="1840"/>
                  </a:cubicBezTo>
                  <a:lnTo>
                    <a:pt x="18100" y="1840"/>
                  </a:lnTo>
                  <a:cubicBezTo>
                    <a:pt x="18183" y="1840"/>
                    <a:pt x="18285" y="1840"/>
                    <a:pt x="18383" y="1882"/>
                  </a:cubicBezTo>
                  <a:cubicBezTo>
                    <a:pt x="18447" y="1882"/>
                    <a:pt x="18486" y="1882"/>
                    <a:pt x="18549" y="1924"/>
                  </a:cubicBezTo>
                  <a:cubicBezTo>
                    <a:pt x="18608" y="1966"/>
                    <a:pt x="18671" y="2008"/>
                    <a:pt x="18730" y="2061"/>
                  </a:cubicBezTo>
                  <a:cubicBezTo>
                    <a:pt x="18871" y="2103"/>
                    <a:pt x="19018" y="2145"/>
                    <a:pt x="19159" y="2229"/>
                  </a:cubicBezTo>
                  <a:cubicBezTo>
                    <a:pt x="19320" y="2366"/>
                    <a:pt x="19481" y="2366"/>
                    <a:pt x="19667" y="2408"/>
                  </a:cubicBezTo>
                  <a:cubicBezTo>
                    <a:pt x="19737" y="2408"/>
                    <a:pt x="19813" y="2381"/>
                    <a:pt x="19888" y="2381"/>
                  </a:cubicBezTo>
                  <a:cubicBezTo>
                    <a:pt x="19944" y="2381"/>
                    <a:pt x="20000" y="2396"/>
                    <a:pt x="20053" y="2450"/>
                  </a:cubicBezTo>
                  <a:cubicBezTo>
                    <a:pt x="20072" y="2450"/>
                    <a:pt x="20116" y="2450"/>
                    <a:pt x="20155" y="2408"/>
                  </a:cubicBezTo>
                  <a:cubicBezTo>
                    <a:pt x="20316" y="2324"/>
                    <a:pt x="20482" y="2229"/>
                    <a:pt x="20643" y="2103"/>
                  </a:cubicBezTo>
                  <a:cubicBezTo>
                    <a:pt x="20824" y="1882"/>
                    <a:pt x="21009" y="1703"/>
                    <a:pt x="21170" y="1441"/>
                  </a:cubicBezTo>
                  <a:cubicBezTo>
                    <a:pt x="21336" y="1178"/>
                    <a:pt x="21434" y="873"/>
                    <a:pt x="21537" y="568"/>
                  </a:cubicBezTo>
                  <a:cubicBezTo>
                    <a:pt x="21600" y="389"/>
                    <a:pt x="21600" y="126"/>
                    <a:pt x="2153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2" name="Google Shape;1971;p21"/>
            <p:cNvSpPr/>
            <p:nvPr/>
          </p:nvSpPr>
          <p:spPr>
            <a:xfrm rot="18900000">
              <a:off x="217361" y="667234"/>
              <a:ext cx="1575236" cy="999131"/>
            </a:xfrm>
            <a:custGeom>
              <a:avLst/>
              <a:gdLst/>
              <a:ahLst/>
              <a:cxnLst>
                <a:cxn ang="0">
                  <a:pos x="wd2" y="hd2"/>
                </a:cxn>
                <a:cxn ang="5400000">
                  <a:pos x="wd2" y="hd2"/>
                </a:cxn>
                <a:cxn ang="10800000">
                  <a:pos x="wd2" y="hd2"/>
                </a:cxn>
                <a:cxn ang="16200000">
                  <a:pos x="wd2" y="hd2"/>
                </a:cxn>
              </a:cxnLst>
              <a:rect l="0" t="0" r="r" b="b"/>
              <a:pathLst>
                <a:path w="21600" h="21600" extrusionOk="0">
                  <a:moveTo>
                    <a:pt x="4339" y="0"/>
                  </a:moveTo>
                  <a:cubicBezTo>
                    <a:pt x="4328" y="0"/>
                    <a:pt x="4318" y="8"/>
                    <a:pt x="4307" y="25"/>
                  </a:cubicBezTo>
                  <a:cubicBezTo>
                    <a:pt x="4284" y="41"/>
                    <a:pt x="4262" y="41"/>
                    <a:pt x="4240" y="41"/>
                  </a:cubicBezTo>
                  <a:cubicBezTo>
                    <a:pt x="4219" y="41"/>
                    <a:pt x="4198" y="41"/>
                    <a:pt x="4177" y="58"/>
                  </a:cubicBezTo>
                  <a:cubicBezTo>
                    <a:pt x="4109" y="99"/>
                    <a:pt x="4067" y="132"/>
                    <a:pt x="4020" y="132"/>
                  </a:cubicBezTo>
                  <a:lnTo>
                    <a:pt x="3979" y="132"/>
                  </a:lnTo>
                  <a:cubicBezTo>
                    <a:pt x="3937" y="165"/>
                    <a:pt x="3890" y="198"/>
                    <a:pt x="3848" y="198"/>
                  </a:cubicBezTo>
                  <a:cubicBezTo>
                    <a:pt x="3697" y="198"/>
                    <a:pt x="3566" y="305"/>
                    <a:pt x="3456" y="436"/>
                  </a:cubicBezTo>
                  <a:cubicBezTo>
                    <a:pt x="3394" y="436"/>
                    <a:pt x="3305" y="469"/>
                    <a:pt x="3284" y="510"/>
                  </a:cubicBezTo>
                  <a:cubicBezTo>
                    <a:pt x="3237" y="609"/>
                    <a:pt x="3175" y="609"/>
                    <a:pt x="3133" y="675"/>
                  </a:cubicBezTo>
                  <a:cubicBezTo>
                    <a:pt x="3107" y="716"/>
                    <a:pt x="3086" y="782"/>
                    <a:pt x="3065" y="782"/>
                  </a:cubicBezTo>
                  <a:cubicBezTo>
                    <a:pt x="2976" y="815"/>
                    <a:pt x="2934" y="922"/>
                    <a:pt x="2872" y="1021"/>
                  </a:cubicBezTo>
                  <a:cubicBezTo>
                    <a:pt x="2851" y="1047"/>
                    <a:pt x="2821" y="1098"/>
                    <a:pt x="2798" y="1098"/>
                  </a:cubicBezTo>
                  <a:cubicBezTo>
                    <a:pt x="2793" y="1098"/>
                    <a:pt x="2787" y="1095"/>
                    <a:pt x="2783" y="1086"/>
                  </a:cubicBezTo>
                  <a:cubicBezTo>
                    <a:pt x="2715" y="1086"/>
                    <a:pt x="2694" y="1161"/>
                    <a:pt x="2653" y="1194"/>
                  </a:cubicBezTo>
                  <a:cubicBezTo>
                    <a:pt x="2585" y="1333"/>
                    <a:pt x="2501" y="1432"/>
                    <a:pt x="2433" y="1572"/>
                  </a:cubicBezTo>
                  <a:cubicBezTo>
                    <a:pt x="2350" y="1704"/>
                    <a:pt x="2219" y="1844"/>
                    <a:pt x="2110" y="1984"/>
                  </a:cubicBezTo>
                  <a:cubicBezTo>
                    <a:pt x="2089" y="2017"/>
                    <a:pt x="2089" y="2082"/>
                    <a:pt x="2063" y="2115"/>
                  </a:cubicBezTo>
                  <a:cubicBezTo>
                    <a:pt x="2000" y="2255"/>
                    <a:pt x="1958" y="2461"/>
                    <a:pt x="1802" y="2527"/>
                  </a:cubicBezTo>
                  <a:cubicBezTo>
                    <a:pt x="1781" y="2601"/>
                    <a:pt x="1739" y="2700"/>
                    <a:pt x="1697" y="2807"/>
                  </a:cubicBezTo>
                  <a:cubicBezTo>
                    <a:pt x="1697" y="2807"/>
                    <a:pt x="1650" y="2807"/>
                    <a:pt x="1650" y="2840"/>
                  </a:cubicBezTo>
                  <a:cubicBezTo>
                    <a:pt x="1629" y="2873"/>
                    <a:pt x="1629" y="2906"/>
                    <a:pt x="1629" y="2938"/>
                  </a:cubicBezTo>
                  <a:cubicBezTo>
                    <a:pt x="1457" y="3144"/>
                    <a:pt x="1368" y="3457"/>
                    <a:pt x="1259" y="3729"/>
                  </a:cubicBezTo>
                  <a:cubicBezTo>
                    <a:pt x="1196" y="3869"/>
                    <a:pt x="1149" y="4009"/>
                    <a:pt x="1065" y="4074"/>
                  </a:cubicBezTo>
                  <a:lnTo>
                    <a:pt x="998" y="4173"/>
                  </a:lnTo>
                  <a:lnTo>
                    <a:pt x="998" y="4280"/>
                  </a:lnTo>
                  <a:cubicBezTo>
                    <a:pt x="935" y="4346"/>
                    <a:pt x="977" y="4585"/>
                    <a:pt x="846" y="4626"/>
                  </a:cubicBezTo>
                  <a:cubicBezTo>
                    <a:pt x="825" y="4692"/>
                    <a:pt x="783" y="4790"/>
                    <a:pt x="783" y="4897"/>
                  </a:cubicBezTo>
                  <a:cubicBezTo>
                    <a:pt x="804" y="4996"/>
                    <a:pt x="736" y="5070"/>
                    <a:pt x="736" y="5169"/>
                  </a:cubicBezTo>
                  <a:cubicBezTo>
                    <a:pt x="716" y="5169"/>
                    <a:pt x="694" y="5202"/>
                    <a:pt x="694" y="5202"/>
                  </a:cubicBezTo>
                  <a:cubicBezTo>
                    <a:pt x="673" y="5375"/>
                    <a:pt x="653" y="5515"/>
                    <a:pt x="606" y="5614"/>
                  </a:cubicBezTo>
                  <a:cubicBezTo>
                    <a:pt x="585" y="5688"/>
                    <a:pt x="564" y="5754"/>
                    <a:pt x="543" y="5820"/>
                  </a:cubicBezTo>
                  <a:cubicBezTo>
                    <a:pt x="496" y="6026"/>
                    <a:pt x="475" y="6273"/>
                    <a:pt x="412" y="6437"/>
                  </a:cubicBezTo>
                  <a:cubicBezTo>
                    <a:pt x="324" y="6684"/>
                    <a:pt x="324" y="6923"/>
                    <a:pt x="261" y="7162"/>
                  </a:cubicBezTo>
                  <a:cubicBezTo>
                    <a:pt x="235" y="7260"/>
                    <a:pt x="235" y="7367"/>
                    <a:pt x="235" y="7466"/>
                  </a:cubicBezTo>
                  <a:cubicBezTo>
                    <a:pt x="214" y="7672"/>
                    <a:pt x="172" y="7878"/>
                    <a:pt x="151" y="8125"/>
                  </a:cubicBezTo>
                  <a:cubicBezTo>
                    <a:pt x="131" y="8051"/>
                    <a:pt x="131" y="8051"/>
                    <a:pt x="104" y="8018"/>
                  </a:cubicBezTo>
                  <a:cubicBezTo>
                    <a:pt x="63" y="8083"/>
                    <a:pt x="84" y="8158"/>
                    <a:pt x="104" y="8223"/>
                  </a:cubicBezTo>
                  <a:cubicBezTo>
                    <a:pt x="131" y="8330"/>
                    <a:pt x="151" y="8429"/>
                    <a:pt x="104" y="8495"/>
                  </a:cubicBezTo>
                  <a:cubicBezTo>
                    <a:pt x="104" y="8635"/>
                    <a:pt x="84" y="8701"/>
                    <a:pt x="84" y="8808"/>
                  </a:cubicBezTo>
                  <a:cubicBezTo>
                    <a:pt x="84" y="9014"/>
                    <a:pt x="104" y="9219"/>
                    <a:pt x="42" y="9392"/>
                  </a:cubicBezTo>
                  <a:lnTo>
                    <a:pt x="42" y="9425"/>
                  </a:lnTo>
                  <a:cubicBezTo>
                    <a:pt x="84" y="9598"/>
                    <a:pt x="42" y="9697"/>
                    <a:pt x="0" y="9837"/>
                  </a:cubicBezTo>
                  <a:cubicBezTo>
                    <a:pt x="42" y="9903"/>
                    <a:pt x="63" y="10248"/>
                    <a:pt x="21" y="10347"/>
                  </a:cubicBezTo>
                  <a:lnTo>
                    <a:pt x="21" y="10421"/>
                  </a:lnTo>
                  <a:cubicBezTo>
                    <a:pt x="21" y="10553"/>
                    <a:pt x="42" y="10660"/>
                    <a:pt x="42" y="10759"/>
                  </a:cubicBezTo>
                  <a:cubicBezTo>
                    <a:pt x="21" y="10964"/>
                    <a:pt x="42" y="11170"/>
                    <a:pt x="42" y="11343"/>
                  </a:cubicBezTo>
                  <a:cubicBezTo>
                    <a:pt x="42" y="11483"/>
                    <a:pt x="21" y="11623"/>
                    <a:pt x="21" y="11722"/>
                  </a:cubicBezTo>
                  <a:cubicBezTo>
                    <a:pt x="42" y="11894"/>
                    <a:pt x="42" y="12034"/>
                    <a:pt x="42" y="12166"/>
                  </a:cubicBezTo>
                  <a:cubicBezTo>
                    <a:pt x="63" y="12199"/>
                    <a:pt x="84" y="12273"/>
                    <a:pt x="104" y="12306"/>
                  </a:cubicBezTo>
                  <a:cubicBezTo>
                    <a:pt x="84" y="12512"/>
                    <a:pt x="131" y="12718"/>
                    <a:pt x="172" y="12891"/>
                  </a:cubicBezTo>
                  <a:cubicBezTo>
                    <a:pt x="193" y="13023"/>
                    <a:pt x="172" y="13130"/>
                    <a:pt x="193" y="13228"/>
                  </a:cubicBezTo>
                  <a:cubicBezTo>
                    <a:pt x="193" y="13368"/>
                    <a:pt x="214" y="13475"/>
                    <a:pt x="235" y="13607"/>
                  </a:cubicBezTo>
                  <a:cubicBezTo>
                    <a:pt x="261" y="13714"/>
                    <a:pt x="282" y="13813"/>
                    <a:pt x="303" y="13953"/>
                  </a:cubicBezTo>
                  <a:cubicBezTo>
                    <a:pt x="282" y="13986"/>
                    <a:pt x="282" y="13986"/>
                    <a:pt x="261" y="14019"/>
                  </a:cubicBezTo>
                  <a:cubicBezTo>
                    <a:pt x="282" y="14052"/>
                    <a:pt x="282" y="14126"/>
                    <a:pt x="303" y="14159"/>
                  </a:cubicBezTo>
                  <a:cubicBezTo>
                    <a:pt x="392" y="14224"/>
                    <a:pt x="433" y="14397"/>
                    <a:pt x="412" y="14669"/>
                  </a:cubicBezTo>
                  <a:cubicBezTo>
                    <a:pt x="543" y="14776"/>
                    <a:pt x="475" y="15048"/>
                    <a:pt x="564" y="15187"/>
                  </a:cubicBezTo>
                  <a:cubicBezTo>
                    <a:pt x="564" y="15220"/>
                    <a:pt x="564" y="15286"/>
                    <a:pt x="543" y="15327"/>
                  </a:cubicBezTo>
                  <a:cubicBezTo>
                    <a:pt x="585" y="15360"/>
                    <a:pt x="606" y="15360"/>
                    <a:pt x="626" y="15393"/>
                  </a:cubicBezTo>
                  <a:cubicBezTo>
                    <a:pt x="653" y="15533"/>
                    <a:pt x="673" y="15632"/>
                    <a:pt x="694" y="15772"/>
                  </a:cubicBezTo>
                  <a:cubicBezTo>
                    <a:pt x="694" y="15805"/>
                    <a:pt x="673" y="15838"/>
                    <a:pt x="653" y="15838"/>
                  </a:cubicBezTo>
                  <a:cubicBezTo>
                    <a:pt x="716" y="15945"/>
                    <a:pt x="783" y="16011"/>
                    <a:pt x="846" y="16109"/>
                  </a:cubicBezTo>
                  <a:cubicBezTo>
                    <a:pt x="867" y="16249"/>
                    <a:pt x="888" y="16422"/>
                    <a:pt x="914" y="16595"/>
                  </a:cubicBezTo>
                  <a:cubicBezTo>
                    <a:pt x="1018" y="16628"/>
                    <a:pt x="998" y="16867"/>
                    <a:pt x="1086" y="16899"/>
                  </a:cubicBezTo>
                  <a:lnTo>
                    <a:pt x="1086" y="17039"/>
                  </a:lnTo>
                  <a:cubicBezTo>
                    <a:pt x="1107" y="17039"/>
                    <a:pt x="1128" y="17072"/>
                    <a:pt x="1149" y="17072"/>
                  </a:cubicBezTo>
                  <a:cubicBezTo>
                    <a:pt x="1149" y="17138"/>
                    <a:pt x="1149" y="17212"/>
                    <a:pt x="1175" y="17278"/>
                  </a:cubicBezTo>
                  <a:lnTo>
                    <a:pt x="1196" y="17278"/>
                  </a:lnTo>
                  <a:cubicBezTo>
                    <a:pt x="1238" y="17418"/>
                    <a:pt x="1279" y="17550"/>
                    <a:pt x="1306" y="17657"/>
                  </a:cubicBezTo>
                  <a:cubicBezTo>
                    <a:pt x="1368" y="17723"/>
                    <a:pt x="1410" y="17797"/>
                    <a:pt x="1457" y="17830"/>
                  </a:cubicBezTo>
                  <a:lnTo>
                    <a:pt x="1436" y="17863"/>
                  </a:lnTo>
                  <a:cubicBezTo>
                    <a:pt x="1457" y="18002"/>
                    <a:pt x="1499" y="18101"/>
                    <a:pt x="1520" y="18208"/>
                  </a:cubicBezTo>
                  <a:lnTo>
                    <a:pt x="1540" y="18208"/>
                  </a:lnTo>
                  <a:cubicBezTo>
                    <a:pt x="1587" y="18241"/>
                    <a:pt x="1608" y="18241"/>
                    <a:pt x="1650" y="18274"/>
                  </a:cubicBezTo>
                  <a:cubicBezTo>
                    <a:pt x="1718" y="18653"/>
                    <a:pt x="1869" y="18891"/>
                    <a:pt x="2063" y="19097"/>
                  </a:cubicBezTo>
                  <a:lnTo>
                    <a:pt x="2063" y="19130"/>
                  </a:lnTo>
                  <a:cubicBezTo>
                    <a:pt x="2193" y="19336"/>
                    <a:pt x="2324" y="19542"/>
                    <a:pt x="2433" y="19748"/>
                  </a:cubicBezTo>
                  <a:cubicBezTo>
                    <a:pt x="2433" y="19888"/>
                    <a:pt x="2522" y="19954"/>
                    <a:pt x="2585" y="19987"/>
                  </a:cubicBezTo>
                  <a:cubicBezTo>
                    <a:pt x="2694" y="20020"/>
                    <a:pt x="2715" y="20127"/>
                    <a:pt x="2762" y="20267"/>
                  </a:cubicBezTo>
                  <a:cubicBezTo>
                    <a:pt x="2825" y="20332"/>
                    <a:pt x="2893" y="20398"/>
                    <a:pt x="2976" y="20472"/>
                  </a:cubicBezTo>
                  <a:lnTo>
                    <a:pt x="3023" y="20472"/>
                  </a:lnTo>
                  <a:cubicBezTo>
                    <a:pt x="3065" y="20538"/>
                    <a:pt x="3086" y="20571"/>
                    <a:pt x="3133" y="20604"/>
                  </a:cubicBezTo>
                  <a:cubicBezTo>
                    <a:pt x="3175" y="20678"/>
                    <a:pt x="3195" y="20711"/>
                    <a:pt x="3237" y="20777"/>
                  </a:cubicBezTo>
                  <a:cubicBezTo>
                    <a:pt x="3252" y="20772"/>
                    <a:pt x="3265" y="20770"/>
                    <a:pt x="3278" y="20770"/>
                  </a:cubicBezTo>
                  <a:cubicBezTo>
                    <a:pt x="3364" y="20770"/>
                    <a:pt x="3417" y="20861"/>
                    <a:pt x="3436" y="20983"/>
                  </a:cubicBezTo>
                  <a:cubicBezTo>
                    <a:pt x="3524" y="21016"/>
                    <a:pt x="3587" y="21016"/>
                    <a:pt x="3655" y="21049"/>
                  </a:cubicBezTo>
                  <a:cubicBezTo>
                    <a:pt x="3806" y="21123"/>
                    <a:pt x="3937" y="21221"/>
                    <a:pt x="4067" y="21328"/>
                  </a:cubicBezTo>
                  <a:lnTo>
                    <a:pt x="4219" y="21328"/>
                  </a:lnTo>
                  <a:cubicBezTo>
                    <a:pt x="4219" y="21361"/>
                    <a:pt x="4198" y="21361"/>
                    <a:pt x="4198" y="21394"/>
                  </a:cubicBezTo>
                  <a:cubicBezTo>
                    <a:pt x="4219" y="21394"/>
                    <a:pt x="4240" y="21361"/>
                    <a:pt x="4260" y="21361"/>
                  </a:cubicBezTo>
                  <a:cubicBezTo>
                    <a:pt x="4328" y="21394"/>
                    <a:pt x="4391" y="21460"/>
                    <a:pt x="4459" y="21501"/>
                  </a:cubicBezTo>
                  <a:cubicBezTo>
                    <a:pt x="4483" y="21501"/>
                    <a:pt x="4516" y="21476"/>
                    <a:pt x="4548" y="21476"/>
                  </a:cubicBezTo>
                  <a:cubicBezTo>
                    <a:pt x="4571" y="21476"/>
                    <a:pt x="4593" y="21489"/>
                    <a:pt x="4610" y="21534"/>
                  </a:cubicBezTo>
                  <a:cubicBezTo>
                    <a:pt x="4631" y="21534"/>
                    <a:pt x="4673" y="21534"/>
                    <a:pt x="4699" y="21501"/>
                  </a:cubicBezTo>
                  <a:lnTo>
                    <a:pt x="4762" y="21501"/>
                  </a:lnTo>
                  <a:cubicBezTo>
                    <a:pt x="4762" y="21534"/>
                    <a:pt x="4741" y="21567"/>
                    <a:pt x="4741" y="21600"/>
                  </a:cubicBezTo>
                  <a:cubicBezTo>
                    <a:pt x="4871" y="21567"/>
                    <a:pt x="4981" y="21567"/>
                    <a:pt x="5091" y="21534"/>
                  </a:cubicBezTo>
                  <a:lnTo>
                    <a:pt x="5111" y="21567"/>
                  </a:lnTo>
                  <a:cubicBezTo>
                    <a:pt x="5174" y="21567"/>
                    <a:pt x="5242" y="21534"/>
                    <a:pt x="5305" y="21534"/>
                  </a:cubicBezTo>
                  <a:cubicBezTo>
                    <a:pt x="5394" y="21534"/>
                    <a:pt x="5483" y="21501"/>
                    <a:pt x="5545" y="21501"/>
                  </a:cubicBezTo>
                  <a:cubicBezTo>
                    <a:pt x="5587" y="21501"/>
                    <a:pt x="5634" y="21534"/>
                    <a:pt x="5676" y="21534"/>
                  </a:cubicBezTo>
                  <a:cubicBezTo>
                    <a:pt x="5717" y="21534"/>
                    <a:pt x="5785" y="21534"/>
                    <a:pt x="5827" y="21460"/>
                  </a:cubicBezTo>
                  <a:cubicBezTo>
                    <a:pt x="5848" y="21440"/>
                    <a:pt x="5866" y="21432"/>
                    <a:pt x="5883" y="21432"/>
                  </a:cubicBezTo>
                  <a:cubicBezTo>
                    <a:pt x="5920" y="21432"/>
                    <a:pt x="5949" y="21472"/>
                    <a:pt x="5978" y="21501"/>
                  </a:cubicBezTo>
                  <a:cubicBezTo>
                    <a:pt x="6156" y="21361"/>
                    <a:pt x="6328" y="21295"/>
                    <a:pt x="6527" y="21254"/>
                  </a:cubicBezTo>
                  <a:cubicBezTo>
                    <a:pt x="6657" y="21049"/>
                    <a:pt x="6657" y="21049"/>
                    <a:pt x="6741" y="21016"/>
                  </a:cubicBezTo>
                  <a:cubicBezTo>
                    <a:pt x="6741" y="21049"/>
                    <a:pt x="6720" y="21090"/>
                    <a:pt x="6720" y="21123"/>
                  </a:cubicBezTo>
                  <a:cubicBezTo>
                    <a:pt x="6762" y="21123"/>
                    <a:pt x="6788" y="21090"/>
                    <a:pt x="6809" y="21090"/>
                  </a:cubicBezTo>
                  <a:cubicBezTo>
                    <a:pt x="6960" y="20917"/>
                    <a:pt x="7090" y="20744"/>
                    <a:pt x="7263" y="20604"/>
                  </a:cubicBezTo>
                  <a:cubicBezTo>
                    <a:pt x="7331" y="20571"/>
                    <a:pt x="7393" y="20505"/>
                    <a:pt x="7440" y="20431"/>
                  </a:cubicBezTo>
                  <a:cubicBezTo>
                    <a:pt x="7482" y="20365"/>
                    <a:pt x="7524" y="20267"/>
                    <a:pt x="7545" y="20192"/>
                  </a:cubicBezTo>
                  <a:cubicBezTo>
                    <a:pt x="7633" y="20127"/>
                    <a:pt x="7722" y="20094"/>
                    <a:pt x="7785" y="20020"/>
                  </a:cubicBezTo>
                  <a:cubicBezTo>
                    <a:pt x="7853" y="19921"/>
                    <a:pt x="7915" y="19814"/>
                    <a:pt x="7962" y="19715"/>
                  </a:cubicBezTo>
                  <a:cubicBezTo>
                    <a:pt x="8004" y="19608"/>
                    <a:pt x="8046" y="19542"/>
                    <a:pt x="8093" y="19443"/>
                  </a:cubicBezTo>
                  <a:cubicBezTo>
                    <a:pt x="8114" y="19476"/>
                    <a:pt x="8114" y="19476"/>
                    <a:pt x="8135" y="19509"/>
                  </a:cubicBezTo>
                  <a:cubicBezTo>
                    <a:pt x="8156" y="19402"/>
                    <a:pt x="8197" y="19336"/>
                    <a:pt x="8223" y="19270"/>
                  </a:cubicBezTo>
                  <a:lnTo>
                    <a:pt x="8197" y="19237"/>
                  </a:lnTo>
                  <a:cubicBezTo>
                    <a:pt x="8244" y="19163"/>
                    <a:pt x="8286" y="19097"/>
                    <a:pt x="8328" y="18990"/>
                  </a:cubicBezTo>
                  <a:cubicBezTo>
                    <a:pt x="8354" y="18990"/>
                    <a:pt x="8396" y="18957"/>
                    <a:pt x="8417" y="18924"/>
                  </a:cubicBezTo>
                  <a:cubicBezTo>
                    <a:pt x="8417" y="18826"/>
                    <a:pt x="8437" y="18751"/>
                    <a:pt x="8437" y="18686"/>
                  </a:cubicBezTo>
                  <a:cubicBezTo>
                    <a:pt x="8526" y="18653"/>
                    <a:pt x="8526" y="18546"/>
                    <a:pt x="8526" y="18480"/>
                  </a:cubicBezTo>
                  <a:cubicBezTo>
                    <a:pt x="8568" y="18414"/>
                    <a:pt x="8589" y="18414"/>
                    <a:pt x="8589" y="18340"/>
                  </a:cubicBezTo>
                  <a:cubicBezTo>
                    <a:pt x="8615" y="18274"/>
                    <a:pt x="8636" y="18241"/>
                    <a:pt x="8678" y="18167"/>
                  </a:cubicBezTo>
                  <a:cubicBezTo>
                    <a:pt x="8719" y="18134"/>
                    <a:pt x="8745" y="18035"/>
                    <a:pt x="8787" y="17961"/>
                  </a:cubicBezTo>
                  <a:lnTo>
                    <a:pt x="8787" y="17928"/>
                  </a:lnTo>
                  <a:cubicBezTo>
                    <a:pt x="8766" y="17895"/>
                    <a:pt x="8745" y="17863"/>
                    <a:pt x="8745" y="17830"/>
                  </a:cubicBezTo>
                  <a:cubicBezTo>
                    <a:pt x="8808" y="17756"/>
                    <a:pt x="8850" y="17723"/>
                    <a:pt x="8829" y="17591"/>
                  </a:cubicBezTo>
                  <a:cubicBezTo>
                    <a:pt x="8829" y="17517"/>
                    <a:pt x="8850" y="17451"/>
                    <a:pt x="8897" y="17418"/>
                  </a:cubicBezTo>
                  <a:lnTo>
                    <a:pt x="8897" y="17550"/>
                  </a:lnTo>
                  <a:cubicBezTo>
                    <a:pt x="8918" y="17484"/>
                    <a:pt x="8939" y="17418"/>
                    <a:pt x="8960" y="17385"/>
                  </a:cubicBezTo>
                  <a:cubicBezTo>
                    <a:pt x="8939" y="17344"/>
                    <a:pt x="8939" y="17311"/>
                    <a:pt x="8918" y="17278"/>
                  </a:cubicBezTo>
                  <a:cubicBezTo>
                    <a:pt x="8939" y="17212"/>
                    <a:pt x="8960" y="17138"/>
                    <a:pt x="8980" y="17072"/>
                  </a:cubicBezTo>
                  <a:cubicBezTo>
                    <a:pt x="8980" y="17105"/>
                    <a:pt x="9006" y="17105"/>
                    <a:pt x="9006" y="17138"/>
                  </a:cubicBezTo>
                  <a:cubicBezTo>
                    <a:pt x="9048" y="17006"/>
                    <a:pt x="9090" y="16899"/>
                    <a:pt x="9048" y="16801"/>
                  </a:cubicBezTo>
                  <a:cubicBezTo>
                    <a:pt x="9090" y="16768"/>
                    <a:pt x="9111" y="16768"/>
                    <a:pt x="9137" y="16727"/>
                  </a:cubicBezTo>
                  <a:cubicBezTo>
                    <a:pt x="9137" y="16661"/>
                    <a:pt x="9137" y="16595"/>
                    <a:pt x="9111" y="16521"/>
                  </a:cubicBezTo>
                  <a:cubicBezTo>
                    <a:pt x="9137" y="16422"/>
                    <a:pt x="9241" y="16422"/>
                    <a:pt x="9241" y="16282"/>
                  </a:cubicBezTo>
                  <a:cubicBezTo>
                    <a:pt x="9221" y="16249"/>
                    <a:pt x="9200" y="16249"/>
                    <a:pt x="9179" y="16216"/>
                  </a:cubicBezTo>
                  <a:cubicBezTo>
                    <a:pt x="9200" y="16150"/>
                    <a:pt x="9221" y="16076"/>
                    <a:pt x="9241" y="16011"/>
                  </a:cubicBezTo>
                  <a:cubicBezTo>
                    <a:pt x="9288" y="15978"/>
                    <a:pt x="9309" y="15904"/>
                    <a:pt x="9330" y="15838"/>
                  </a:cubicBezTo>
                  <a:cubicBezTo>
                    <a:pt x="9351" y="15739"/>
                    <a:pt x="9372" y="15599"/>
                    <a:pt x="9398" y="15459"/>
                  </a:cubicBezTo>
                  <a:lnTo>
                    <a:pt x="9398" y="15220"/>
                  </a:lnTo>
                  <a:cubicBezTo>
                    <a:pt x="9440" y="15122"/>
                    <a:pt x="9482" y="14982"/>
                    <a:pt x="9502" y="14875"/>
                  </a:cubicBezTo>
                  <a:cubicBezTo>
                    <a:pt x="9529" y="14809"/>
                    <a:pt x="9549" y="14743"/>
                    <a:pt x="9570" y="14636"/>
                  </a:cubicBezTo>
                  <a:cubicBezTo>
                    <a:pt x="9592" y="14636"/>
                    <a:pt x="9592" y="14603"/>
                    <a:pt x="9612" y="14570"/>
                  </a:cubicBezTo>
                  <a:cubicBezTo>
                    <a:pt x="9633" y="14537"/>
                    <a:pt x="9659" y="14537"/>
                    <a:pt x="9680" y="14504"/>
                  </a:cubicBezTo>
                  <a:cubicBezTo>
                    <a:pt x="9612" y="14397"/>
                    <a:pt x="9612" y="14397"/>
                    <a:pt x="9680" y="14126"/>
                  </a:cubicBezTo>
                  <a:cubicBezTo>
                    <a:pt x="9692" y="14132"/>
                    <a:pt x="9702" y="14134"/>
                    <a:pt x="9710" y="14134"/>
                  </a:cubicBezTo>
                  <a:cubicBezTo>
                    <a:pt x="9750" y="14134"/>
                    <a:pt x="9764" y="14079"/>
                    <a:pt x="9764" y="14019"/>
                  </a:cubicBezTo>
                  <a:cubicBezTo>
                    <a:pt x="9743" y="13887"/>
                    <a:pt x="9764" y="13813"/>
                    <a:pt x="9832" y="13780"/>
                  </a:cubicBezTo>
                  <a:cubicBezTo>
                    <a:pt x="9853" y="13681"/>
                    <a:pt x="9874" y="13607"/>
                    <a:pt x="9894" y="13541"/>
                  </a:cubicBezTo>
                  <a:cubicBezTo>
                    <a:pt x="9920" y="13401"/>
                    <a:pt x="9941" y="13303"/>
                    <a:pt x="9941" y="13163"/>
                  </a:cubicBezTo>
                  <a:cubicBezTo>
                    <a:pt x="9962" y="13097"/>
                    <a:pt x="9983" y="13023"/>
                    <a:pt x="10004" y="12957"/>
                  </a:cubicBezTo>
                  <a:lnTo>
                    <a:pt x="10004" y="12924"/>
                  </a:lnTo>
                  <a:cubicBezTo>
                    <a:pt x="10025" y="12858"/>
                    <a:pt x="10072" y="12817"/>
                    <a:pt x="10093" y="12751"/>
                  </a:cubicBezTo>
                  <a:lnTo>
                    <a:pt x="10155" y="12751"/>
                  </a:lnTo>
                  <a:lnTo>
                    <a:pt x="10155" y="12685"/>
                  </a:lnTo>
                  <a:cubicBezTo>
                    <a:pt x="10135" y="12545"/>
                    <a:pt x="10114" y="12405"/>
                    <a:pt x="10223" y="12339"/>
                  </a:cubicBezTo>
                  <a:cubicBezTo>
                    <a:pt x="10244" y="12339"/>
                    <a:pt x="10265" y="12273"/>
                    <a:pt x="10265" y="12240"/>
                  </a:cubicBezTo>
                  <a:cubicBezTo>
                    <a:pt x="10286" y="12100"/>
                    <a:pt x="10312" y="11927"/>
                    <a:pt x="10333" y="11829"/>
                  </a:cubicBezTo>
                  <a:cubicBezTo>
                    <a:pt x="10443" y="11623"/>
                    <a:pt x="10573" y="11516"/>
                    <a:pt x="10547" y="11244"/>
                  </a:cubicBezTo>
                  <a:cubicBezTo>
                    <a:pt x="10594" y="11170"/>
                    <a:pt x="10636" y="11104"/>
                    <a:pt x="10704" y="11038"/>
                  </a:cubicBezTo>
                  <a:cubicBezTo>
                    <a:pt x="10677" y="11005"/>
                    <a:pt x="10657" y="10964"/>
                    <a:pt x="10657" y="10964"/>
                  </a:cubicBezTo>
                  <a:cubicBezTo>
                    <a:pt x="10677" y="10898"/>
                    <a:pt x="10677" y="10800"/>
                    <a:pt x="10704" y="10726"/>
                  </a:cubicBezTo>
                  <a:cubicBezTo>
                    <a:pt x="10834" y="10693"/>
                    <a:pt x="10834" y="10487"/>
                    <a:pt x="10876" y="10314"/>
                  </a:cubicBezTo>
                  <a:cubicBezTo>
                    <a:pt x="10893" y="10288"/>
                    <a:pt x="10909" y="10239"/>
                    <a:pt x="10940" y="10239"/>
                  </a:cubicBezTo>
                  <a:cubicBezTo>
                    <a:pt x="10947" y="10239"/>
                    <a:pt x="10956" y="10242"/>
                    <a:pt x="10965" y="10248"/>
                  </a:cubicBezTo>
                  <a:cubicBezTo>
                    <a:pt x="11027" y="10248"/>
                    <a:pt x="11027" y="10182"/>
                    <a:pt x="11048" y="10108"/>
                  </a:cubicBezTo>
                  <a:cubicBezTo>
                    <a:pt x="11069" y="9977"/>
                    <a:pt x="11095" y="9870"/>
                    <a:pt x="11179" y="9837"/>
                  </a:cubicBezTo>
                  <a:cubicBezTo>
                    <a:pt x="11247" y="9697"/>
                    <a:pt x="11267" y="9524"/>
                    <a:pt x="11377" y="9491"/>
                  </a:cubicBezTo>
                  <a:cubicBezTo>
                    <a:pt x="11398" y="9425"/>
                    <a:pt x="11398" y="9392"/>
                    <a:pt x="11419" y="9359"/>
                  </a:cubicBezTo>
                  <a:cubicBezTo>
                    <a:pt x="11439" y="9367"/>
                    <a:pt x="11457" y="9371"/>
                    <a:pt x="11470" y="9371"/>
                  </a:cubicBezTo>
                  <a:cubicBezTo>
                    <a:pt x="11516" y="9371"/>
                    <a:pt x="11528" y="9327"/>
                    <a:pt x="11528" y="9219"/>
                  </a:cubicBezTo>
                  <a:cubicBezTo>
                    <a:pt x="11570" y="9153"/>
                    <a:pt x="11617" y="9112"/>
                    <a:pt x="11659" y="9079"/>
                  </a:cubicBezTo>
                  <a:cubicBezTo>
                    <a:pt x="11701" y="9046"/>
                    <a:pt x="11769" y="9046"/>
                    <a:pt x="11810" y="9014"/>
                  </a:cubicBezTo>
                  <a:lnTo>
                    <a:pt x="11810" y="8907"/>
                  </a:lnTo>
                  <a:cubicBezTo>
                    <a:pt x="11852" y="8948"/>
                    <a:pt x="11878" y="8948"/>
                    <a:pt x="11920" y="8948"/>
                  </a:cubicBezTo>
                  <a:cubicBezTo>
                    <a:pt x="11962" y="8874"/>
                    <a:pt x="12030" y="8841"/>
                    <a:pt x="12071" y="8808"/>
                  </a:cubicBezTo>
                  <a:cubicBezTo>
                    <a:pt x="12096" y="8769"/>
                    <a:pt x="12122" y="8753"/>
                    <a:pt x="12152" y="8753"/>
                  </a:cubicBezTo>
                  <a:cubicBezTo>
                    <a:pt x="12174" y="8753"/>
                    <a:pt x="12197" y="8761"/>
                    <a:pt x="12223" y="8775"/>
                  </a:cubicBezTo>
                  <a:cubicBezTo>
                    <a:pt x="12246" y="8775"/>
                    <a:pt x="12269" y="8783"/>
                    <a:pt x="12290" y="8783"/>
                  </a:cubicBezTo>
                  <a:cubicBezTo>
                    <a:pt x="12312" y="8783"/>
                    <a:pt x="12332" y="8775"/>
                    <a:pt x="12353" y="8742"/>
                  </a:cubicBezTo>
                  <a:cubicBezTo>
                    <a:pt x="12374" y="8719"/>
                    <a:pt x="12395" y="8714"/>
                    <a:pt x="12415" y="8714"/>
                  </a:cubicBezTo>
                  <a:cubicBezTo>
                    <a:pt x="12435" y="8714"/>
                    <a:pt x="12454" y="8719"/>
                    <a:pt x="12474" y="8719"/>
                  </a:cubicBezTo>
                  <a:cubicBezTo>
                    <a:pt x="12500" y="8719"/>
                    <a:pt x="12525" y="8710"/>
                    <a:pt x="12552" y="8668"/>
                  </a:cubicBezTo>
                  <a:lnTo>
                    <a:pt x="12573" y="8668"/>
                  </a:lnTo>
                  <a:cubicBezTo>
                    <a:pt x="12594" y="8775"/>
                    <a:pt x="12661" y="8775"/>
                    <a:pt x="12703" y="8775"/>
                  </a:cubicBezTo>
                  <a:cubicBezTo>
                    <a:pt x="12766" y="8808"/>
                    <a:pt x="12834" y="8808"/>
                    <a:pt x="12875" y="8907"/>
                  </a:cubicBezTo>
                  <a:cubicBezTo>
                    <a:pt x="12985" y="8907"/>
                    <a:pt x="12985" y="8907"/>
                    <a:pt x="13136" y="9112"/>
                  </a:cubicBezTo>
                  <a:lnTo>
                    <a:pt x="13136" y="9153"/>
                  </a:lnTo>
                  <a:cubicBezTo>
                    <a:pt x="13246" y="9285"/>
                    <a:pt x="13335" y="9392"/>
                    <a:pt x="13418" y="9491"/>
                  </a:cubicBezTo>
                  <a:lnTo>
                    <a:pt x="13465" y="9491"/>
                  </a:lnTo>
                  <a:cubicBezTo>
                    <a:pt x="13549" y="9631"/>
                    <a:pt x="13575" y="9837"/>
                    <a:pt x="13706" y="9870"/>
                  </a:cubicBezTo>
                  <a:cubicBezTo>
                    <a:pt x="13747" y="9935"/>
                    <a:pt x="13789" y="9977"/>
                    <a:pt x="13810" y="10010"/>
                  </a:cubicBezTo>
                  <a:cubicBezTo>
                    <a:pt x="13836" y="10042"/>
                    <a:pt x="13857" y="10075"/>
                    <a:pt x="13857" y="10075"/>
                  </a:cubicBezTo>
                  <a:cubicBezTo>
                    <a:pt x="13920" y="10215"/>
                    <a:pt x="13967" y="10314"/>
                    <a:pt x="14008" y="10454"/>
                  </a:cubicBezTo>
                  <a:lnTo>
                    <a:pt x="14118" y="10454"/>
                  </a:lnTo>
                  <a:cubicBezTo>
                    <a:pt x="14249" y="10594"/>
                    <a:pt x="14291" y="10866"/>
                    <a:pt x="14442" y="10931"/>
                  </a:cubicBezTo>
                  <a:cubicBezTo>
                    <a:pt x="14463" y="10964"/>
                    <a:pt x="14489" y="11005"/>
                    <a:pt x="14510" y="11038"/>
                  </a:cubicBezTo>
                  <a:cubicBezTo>
                    <a:pt x="14510" y="11038"/>
                    <a:pt x="14510" y="11071"/>
                    <a:pt x="14489" y="11104"/>
                  </a:cubicBezTo>
                  <a:cubicBezTo>
                    <a:pt x="14505" y="11092"/>
                    <a:pt x="14519" y="11086"/>
                    <a:pt x="14531" y="11086"/>
                  </a:cubicBezTo>
                  <a:cubicBezTo>
                    <a:pt x="14581" y="11086"/>
                    <a:pt x="14602" y="11178"/>
                    <a:pt x="14640" y="11211"/>
                  </a:cubicBezTo>
                  <a:cubicBezTo>
                    <a:pt x="14682" y="11277"/>
                    <a:pt x="14724" y="11310"/>
                    <a:pt x="14771" y="11343"/>
                  </a:cubicBezTo>
                  <a:cubicBezTo>
                    <a:pt x="14792" y="11343"/>
                    <a:pt x="14813" y="11343"/>
                    <a:pt x="14834" y="11376"/>
                  </a:cubicBezTo>
                  <a:cubicBezTo>
                    <a:pt x="14881" y="11450"/>
                    <a:pt x="14922" y="11516"/>
                    <a:pt x="14985" y="11549"/>
                  </a:cubicBezTo>
                  <a:cubicBezTo>
                    <a:pt x="15011" y="11582"/>
                    <a:pt x="15011" y="11623"/>
                    <a:pt x="15032" y="11623"/>
                  </a:cubicBezTo>
                  <a:cubicBezTo>
                    <a:pt x="15095" y="11755"/>
                    <a:pt x="15204" y="11787"/>
                    <a:pt x="15293" y="11862"/>
                  </a:cubicBezTo>
                  <a:cubicBezTo>
                    <a:pt x="15356" y="11927"/>
                    <a:pt x="15424" y="11960"/>
                    <a:pt x="15465" y="11993"/>
                  </a:cubicBezTo>
                  <a:cubicBezTo>
                    <a:pt x="15524" y="12029"/>
                    <a:pt x="15563" y="12107"/>
                    <a:pt x="15599" y="12107"/>
                  </a:cubicBezTo>
                  <a:cubicBezTo>
                    <a:pt x="15605" y="12107"/>
                    <a:pt x="15611" y="12105"/>
                    <a:pt x="15617" y="12100"/>
                  </a:cubicBezTo>
                  <a:cubicBezTo>
                    <a:pt x="15705" y="12100"/>
                    <a:pt x="15747" y="12166"/>
                    <a:pt x="15794" y="12240"/>
                  </a:cubicBezTo>
                  <a:cubicBezTo>
                    <a:pt x="15811" y="12234"/>
                    <a:pt x="15827" y="12231"/>
                    <a:pt x="15842" y="12231"/>
                  </a:cubicBezTo>
                  <a:cubicBezTo>
                    <a:pt x="15926" y="12231"/>
                    <a:pt x="15998" y="12311"/>
                    <a:pt x="16055" y="12339"/>
                  </a:cubicBezTo>
                  <a:cubicBezTo>
                    <a:pt x="16208" y="12339"/>
                    <a:pt x="16335" y="12427"/>
                    <a:pt x="16469" y="12427"/>
                  </a:cubicBezTo>
                  <a:cubicBezTo>
                    <a:pt x="16504" y="12427"/>
                    <a:pt x="16540" y="12421"/>
                    <a:pt x="16577" y="12405"/>
                  </a:cubicBezTo>
                  <a:cubicBezTo>
                    <a:pt x="16598" y="12446"/>
                    <a:pt x="16598" y="12446"/>
                    <a:pt x="16791" y="12446"/>
                  </a:cubicBezTo>
                  <a:cubicBezTo>
                    <a:pt x="16812" y="12446"/>
                    <a:pt x="16838" y="12479"/>
                    <a:pt x="16859" y="12512"/>
                  </a:cubicBezTo>
                  <a:cubicBezTo>
                    <a:pt x="16880" y="12479"/>
                    <a:pt x="16922" y="12446"/>
                    <a:pt x="16943" y="12405"/>
                  </a:cubicBezTo>
                  <a:cubicBezTo>
                    <a:pt x="16969" y="12405"/>
                    <a:pt x="16969" y="12446"/>
                    <a:pt x="16990" y="12446"/>
                  </a:cubicBezTo>
                  <a:cubicBezTo>
                    <a:pt x="17052" y="12405"/>
                    <a:pt x="17141" y="12446"/>
                    <a:pt x="17230" y="12372"/>
                  </a:cubicBezTo>
                  <a:cubicBezTo>
                    <a:pt x="17293" y="12339"/>
                    <a:pt x="17381" y="12339"/>
                    <a:pt x="17444" y="12306"/>
                  </a:cubicBezTo>
                  <a:cubicBezTo>
                    <a:pt x="17533" y="12273"/>
                    <a:pt x="17621" y="12199"/>
                    <a:pt x="17684" y="12100"/>
                  </a:cubicBezTo>
                  <a:cubicBezTo>
                    <a:pt x="17726" y="12034"/>
                    <a:pt x="17752" y="12034"/>
                    <a:pt x="17815" y="12034"/>
                  </a:cubicBezTo>
                  <a:cubicBezTo>
                    <a:pt x="17835" y="11894"/>
                    <a:pt x="17945" y="11894"/>
                    <a:pt x="18013" y="11787"/>
                  </a:cubicBezTo>
                  <a:cubicBezTo>
                    <a:pt x="18076" y="11689"/>
                    <a:pt x="18144" y="11623"/>
                    <a:pt x="18185" y="11582"/>
                  </a:cubicBezTo>
                  <a:cubicBezTo>
                    <a:pt x="18316" y="11343"/>
                    <a:pt x="18405" y="11137"/>
                    <a:pt x="18535" y="10931"/>
                  </a:cubicBezTo>
                  <a:cubicBezTo>
                    <a:pt x="18535" y="10931"/>
                    <a:pt x="18509" y="10898"/>
                    <a:pt x="18509" y="10866"/>
                  </a:cubicBezTo>
                  <a:cubicBezTo>
                    <a:pt x="18535" y="10866"/>
                    <a:pt x="18535" y="10833"/>
                    <a:pt x="18556" y="10833"/>
                  </a:cubicBezTo>
                  <a:cubicBezTo>
                    <a:pt x="18556" y="10660"/>
                    <a:pt x="18640" y="10487"/>
                    <a:pt x="18687" y="10314"/>
                  </a:cubicBezTo>
                  <a:cubicBezTo>
                    <a:pt x="18729" y="10215"/>
                    <a:pt x="18770" y="10108"/>
                    <a:pt x="18796" y="10010"/>
                  </a:cubicBezTo>
                  <a:cubicBezTo>
                    <a:pt x="18859" y="9771"/>
                    <a:pt x="18880" y="9491"/>
                    <a:pt x="18969" y="9219"/>
                  </a:cubicBezTo>
                  <a:cubicBezTo>
                    <a:pt x="19011" y="9046"/>
                    <a:pt x="19031" y="8841"/>
                    <a:pt x="19078" y="8635"/>
                  </a:cubicBezTo>
                  <a:cubicBezTo>
                    <a:pt x="19120" y="8429"/>
                    <a:pt x="19141" y="8158"/>
                    <a:pt x="19188" y="7919"/>
                  </a:cubicBezTo>
                  <a:cubicBezTo>
                    <a:pt x="19209" y="7845"/>
                    <a:pt x="19230" y="7779"/>
                    <a:pt x="19251" y="7713"/>
                  </a:cubicBezTo>
                  <a:cubicBezTo>
                    <a:pt x="19272" y="7672"/>
                    <a:pt x="19272" y="7606"/>
                    <a:pt x="19272" y="7540"/>
                  </a:cubicBezTo>
                  <a:cubicBezTo>
                    <a:pt x="19272" y="7400"/>
                    <a:pt x="19360" y="7302"/>
                    <a:pt x="19381" y="7162"/>
                  </a:cubicBezTo>
                  <a:cubicBezTo>
                    <a:pt x="19470" y="6890"/>
                    <a:pt x="19580" y="6610"/>
                    <a:pt x="19684" y="6338"/>
                  </a:cubicBezTo>
                  <a:cubicBezTo>
                    <a:pt x="19752" y="6199"/>
                    <a:pt x="19815" y="6067"/>
                    <a:pt x="19882" y="5927"/>
                  </a:cubicBezTo>
                  <a:cubicBezTo>
                    <a:pt x="19924" y="5820"/>
                    <a:pt x="19971" y="5721"/>
                    <a:pt x="20034" y="5655"/>
                  </a:cubicBezTo>
                  <a:cubicBezTo>
                    <a:pt x="20123" y="5581"/>
                    <a:pt x="20185" y="5482"/>
                    <a:pt x="20253" y="5375"/>
                  </a:cubicBezTo>
                  <a:cubicBezTo>
                    <a:pt x="20470" y="5272"/>
                    <a:pt x="20693" y="5221"/>
                    <a:pt x="20919" y="5221"/>
                  </a:cubicBezTo>
                  <a:cubicBezTo>
                    <a:pt x="21145" y="5221"/>
                    <a:pt x="21373" y="5272"/>
                    <a:pt x="21600" y="5375"/>
                  </a:cubicBezTo>
                  <a:cubicBezTo>
                    <a:pt x="21537" y="5276"/>
                    <a:pt x="21511" y="5202"/>
                    <a:pt x="21276" y="5169"/>
                  </a:cubicBezTo>
                  <a:cubicBezTo>
                    <a:pt x="21177" y="5153"/>
                    <a:pt x="21073" y="5136"/>
                    <a:pt x="20966" y="5136"/>
                  </a:cubicBezTo>
                  <a:cubicBezTo>
                    <a:pt x="20860" y="5136"/>
                    <a:pt x="20752" y="5153"/>
                    <a:pt x="20645" y="5202"/>
                  </a:cubicBezTo>
                  <a:cubicBezTo>
                    <a:pt x="20645" y="5169"/>
                    <a:pt x="20624" y="5169"/>
                    <a:pt x="20598" y="5136"/>
                  </a:cubicBezTo>
                  <a:lnTo>
                    <a:pt x="20535" y="5136"/>
                  </a:lnTo>
                  <a:cubicBezTo>
                    <a:pt x="20425" y="5169"/>
                    <a:pt x="20337" y="5169"/>
                    <a:pt x="20253" y="5243"/>
                  </a:cubicBezTo>
                  <a:cubicBezTo>
                    <a:pt x="20143" y="5309"/>
                    <a:pt x="20076" y="5449"/>
                    <a:pt x="19992" y="5548"/>
                  </a:cubicBezTo>
                  <a:cubicBezTo>
                    <a:pt x="19815" y="5787"/>
                    <a:pt x="19710" y="6067"/>
                    <a:pt x="19580" y="6371"/>
                  </a:cubicBezTo>
                  <a:cubicBezTo>
                    <a:pt x="19491" y="6544"/>
                    <a:pt x="19423" y="6750"/>
                    <a:pt x="19339" y="6956"/>
                  </a:cubicBezTo>
                  <a:cubicBezTo>
                    <a:pt x="19272" y="7162"/>
                    <a:pt x="19230" y="7334"/>
                    <a:pt x="19162" y="7540"/>
                  </a:cubicBezTo>
                  <a:cubicBezTo>
                    <a:pt x="19120" y="7779"/>
                    <a:pt x="19058" y="7985"/>
                    <a:pt x="19011" y="8223"/>
                  </a:cubicBezTo>
                  <a:cubicBezTo>
                    <a:pt x="18969" y="8462"/>
                    <a:pt x="18927" y="8742"/>
                    <a:pt x="18880" y="9014"/>
                  </a:cubicBezTo>
                  <a:cubicBezTo>
                    <a:pt x="18817" y="9318"/>
                    <a:pt x="18770" y="9664"/>
                    <a:pt x="18666" y="9935"/>
                  </a:cubicBezTo>
                  <a:cubicBezTo>
                    <a:pt x="18640" y="10042"/>
                    <a:pt x="18598" y="10141"/>
                    <a:pt x="18577" y="10215"/>
                  </a:cubicBezTo>
                  <a:cubicBezTo>
                    <a:pt x="18468" y="10487"/>
                    <a:pt x="18425" y="10800"/>
                    <a:pt x="18295" y="11038"/>
                  </a:cubicBezTo>
                  <a:cubicBezTo>
                    <a:pt x="18117" y="11343"/>
                    <a:pt x="17945" y="11623"/>
                    <a:pt x="17752" y="11829"/>
                  </a:cubicBezTo>
                  <a:cubicBezTo>
                    <a:pt x="17595" y="11960"/>
                    <a:pt x="17423" y="12100"/>
                    <a:pt x="17230" y="12133"/>
                  </a:cubicBezTo>
                  <a:cubicBezTo>
                    <a:pt x="17183" y="12166"/>
                    <a:pt x="17141" y="12199"/>
                    <a:pt x="17099" y="12199"/>
                  </a:cubicBezTo>
                  <a:cubicBezTo>
                    <a:pt x="17007" y="12176"/>
                    <a:pt x="16925" y="12153"/>
                    <a:pt x="16847" y="12153"/>
                  </a:cubicBezTo>
                  <a:cubicBezTo>
                    <a:pt x="16814" y="12153"/>
                    <a:pt x="16782" y="12157"/>
                    <a:pt x="16750" y="12166"/>
                  </a:cubicBezTo>
                  <a:cubicBezTo>
                    <a:pt x="16712" y="12173"/>
                    <a:pt x="16675" y="12175"/>
                    <a:pt x="16641" y="12175"/>
                  </a:cubicBezTo>
                  <a:cubicBezTo>
                    <a:pt x="16493" y="12175"/>
                    <a:pt x="16367" y="12127"/>
                    <a:pt x="16228" y="12100"/>
                  </a:cubicBezTo>
                  <a:cubicBezTo>
                    <a:pt x="16055" y="12034"/>
                    <a:pt x="15878" y="11927"/>
                    <a:pt x="15705" y="11862"/>
                  </a:cubicBezTo>
                  <a:cubicBezTo>
                    <a:pt x="15638" y="11829"/>
                    <a:pt x="15575" y="11755"/>
                    <a:pt x="15507" y="11722"/>
                  </a:cubicBezTo>
                  <a:cubicBezTo>
                    <a:pt x="15335" y="11623"/>
                    <a:pt x="15162" y="11483"/>
                    <a:pt x="15053" y="11244"/>
                  </a:cubicBezTo>
                  <a:cubicBezTo>
                    <a:pt x="15032" y="11211"/>
                    <a:pt x="14985" y="11170"/>
                    <a:pt x="14943" y="11137"/>
                  </a:cubicBezTo>
                  <a:cubicBezTo>
                    <a:pt x="14792" y="11005"/>
                    <a:pt x="14640" y="10898"/>
                    <a:pt x="14531" y="10660"/>
                  </a:cubicBezTo>
                  <a:cubicBezTo>
                    <a:pt x="14510" y="10594"/>
                    <a:pt x="14442" y="10520"/>
                    <a:pt x="14400" y="10454"/>
                  </a:cubicBezTo>
                  <a:cubicBezTo>
                    <a:pt x="14249" y="10281"/>
                    <a:pt x="14139" y="10075"/>
                    <a:pt x="14008" y="9870"/>
                  </a:cubicBezTo>
                  <a:cubicBezTo>
                    <a:pt x="13987" y="9837"/>
                    <a:pt x="13987" y="9837"/>
                    <a:pt x="13967" y="9804"/>
                  </a:cubicBezTo>
                  <a:cubicBezTo>
                    <a:pt x="13768" y="9631"/>
                    <a:pt x="13638" y="9318"/>
                    <a:pt x="13444" y="9112"/>
                  </a:cubicBezTo>
                  <a:cubicBezTo>
                    <a:pt x="13288" y="8907"/>
                    <a:pt x="13116" y="8668"/>
                    <a:pt x="12943" y="8495"/>
                  </a:cubicBezTo>
                  <a:cubicBezTo>
                    <a:pt x="12855" y="8396"/>
                    <a:pt x="12766" y="8363"/>
                    <a:pt x="12682" y="8363"/>
                  </a:cubicBezTo>
                  <a:cubicBezTo>
                    <a:pt x="12627" y="8380"/>
                    <a:pt x="12573" y="8388"/>
                    <a:pt x="12520" y="8388"/>
                  </a:cubicBezTo>
                  <a:cubicBezTo>
                    <a:pt x="12468" y="8388"/>
                    <a:pt x="12419" y="8380"/>
                    <a:pt x="12374" y="8363"/>
                  </a:cubicBezTo>
                  <a:cubicBezTo>
                    <a:pt x="12339" y="8355"/>
                    <a:pt x="12308" y="8350"/>
                    <a:pt x="12278" y="8350"/>
                  </a:cubicBezTo>
                  <a:cubicBezTo>
                    <a:pt x="12197" y="8350"/>
                    <a:pt x="12131" y="8381"/>
                    <a:pt x="12051" y="8429"/>
                  </a:cubicBezTo>
                  <a:cubicBezTo>
                    <a:pt x="11878" y="8536"/>
                    <a:pt x="11701" y="8635"/>
                    <a:pt x="11528" y="8775"/>
                  </a:cubicBezTo>
                  <a:cubicBezTo>
                    <a:pt x="11487" y="8808"/>
                    <a:pt x="11419" y="8874"/>
                    <a:pt x="11377" y="8948"/>
                  </a:cubicBezTo>
                  <a:cubicBezTo>
                    <a:pt x="11288" y="9079"/>
                    <a:pt x="11179" y="9252"/>
                    <a:pt x="11069" y="9392"/>
                  </a:cubicBezTo>
                  <a:cubicBezTo>
                    <a:pt x="10986" y="9524"/>
                    <a:pt x="10918" y="9664"/>
                    <a:pt x="10855" y="9804"/>
                  </a:cubicBezTo>
                  <a:cubicBezTo>
                    <a:pt x="10787" y="9977"/>
                    <a:pt x="10724" y="10108"/>
                    <a:pt x="10657" y="10281"/>
                  </a:cubicBezTo>
                  <a:cubicBezTo>
                    <a:pt x="10594" y="10421"/>
                    <a:pt x="10526" y="10553"/>
                    <a:pt x="10484" y="10726"/>
                  </a:cubicBezTo>
                  <a:cubicBezTo>
                    <a:pt x="10443" y="10931"/>
                    <a:pt x="10375" y="11104"/>
                    <a:pt x="10312" y="11277"/>
                  </a:cubicBezTo>
                  <a:cubicBezTo>
                    <a:pt x="10223" y="11483"/>
                    <a:pt x="10135" y="11656"/>
                    <a:pt x="10072" y="11894"/>
                  </a:cubicBezTo>
                  <a:cubicBezTo>
                    <a:pt x="10004" y="12166"/>
                    <a:pt x="9941" y="12405"/>
                    <a:pt x="9853" y="12652"/>
                  </a:cubicBezTo>
                  <a:cubicBezTo>
                    <a:pt x="9790" y="12751"/>
                    <a:pt x="9743" y="12891"/>
                    <a:pt x="9722" y="13023"/>
                  </a:cubicBezTo>
                  <a:cubicBezTo>
                    <a:pt x="9701" y="13270"/>
                    <a:pt x="9612" y="13475"/>
                    <a:pt x="9570" y="13681"/>
                  </a:cubicBezTo>
                  <a:cubicBezTo>
                    <a:pt x="9529" y="13846"/>
                    <a:pt x="9482" y="13986"/>
                    <a:pt x="9461" y="14159"/>
                  </a:cubicBezTo>
                  <a:cubicBezTo>
                    <a:pt x="9440" y="14331"/>
                    <a:pt x="9398" y="14537"/>
                    <a:pt x="9330" y="14669"/>
                  </a:cubicBezTo>
                  <a:cubicBezTo>
                    <a:pt x="9309" y="14710"/>
                    <a:pt x="9288" y="14776"/>
                    <a:pt x="9288" y="14809"/>
                  </a:cubicBezTo>
                  <a:cubicBezTo>
                    <a:pt x="9241" y="15048"/>
                    <a:pt x="9200" y="15253"/>
                    <a:pt x="9158" y="15492"/>
                  </a:cubicBezTo>
                  <a:cubicBezTo>
                    <a:pt x="9111" y="15632"/>
                    <a:pt x="9090" y="15739"/>
                    <a:pt x="9069" y="15871"/>
                  </a:cubicBezTo>
                  <a:cubicBezTo>
                    <a:pt x="9006" y="16150"/>
                    <a:pt x="8960" y="16389"/>
                    <a:pt x="8850" y="16628"/>
                  </a:cubicBezTo>
                  <a:cubicBezTo>
                    <a:pt x="8829" y="16694"/>
                    <a:pt x="8829" y="16768"/>
                    <a:pt x="8808" y="16834"/>
                  </a:cubicBezTo>
                  <a:cubicBezTo>
                    <a:pt x="8719" y="17245"/>
                    <a:pt x="8589" y="17624"/>
                    <a:pt x="8437" y="18002"/>
                  </a:cubicBezTo>
                  <a:cubicBezTo>
                    <a:pt x="8375" y="18208"/>
                    <a:pt x="8307" y="18373"/>
                    <a:pt x="8223" y="18579"/>
                  </a:cubicBezTo>
                  <a:cubicBezTo>
                    <a:pt x="8156" y="18719"/>
                    <a:pt x="8114" y="18891"/>
                    <a:pt x="8025" y="18990"/>
                  </a:cubicBezTo>
                  <a:cubicBezTo>
                    <a:pt x="7983" y="19064"/>
                    <a:pt x="7936" y="19163"/>
                    <a:pt x="7894" y="19237"/>
                  </a:cubicBezTo>
                  <a:cubicBezTo>
                    <a:pt x="7743" y="19509"/>
                    <a:pt x="7571" y="19781"/>
                    <a:pt x="7372" y="19987"/>
                  </a:cubicBezTo>
                  <a:cubicBezTo>
                    <a:pt x="7221" y="20160"/>
                    <a:pt x="7090" y="20365"/>
                    <a:pt x="6918" y="20472"/>
                  </a:cubicBezTo>
                  <a:cubicBezTo>
                    <a:pt x="6699" y="20571"/>
                    <a:pt x="6527" y="20744"/>
                    <a:pt x="6328" y="20843"/>
                  </a:cubicBezTo>
                  <a:cubicBezTo>
                    <a:pt x="6219" y="20917"/>
                    <a:pt x="6109" y="21016"/>
                    <a:pt x="5978" y="21049"/>
                  </a:cubicBezTo>
                  <a:cubicBezTo>
                    <a:pt x="5744" y="21123"/>
                    <a:pt x="5503" y="21156"/>
                    <a:pt x="5263" y="21156"/>
                  </a:cubicBezTo>
                  <a:cubicBezTo>
                    <a:pt x="5205" y="21165"/>
                    <a:pt x="5145" y="21169"/>
                    <a:pt x="5085" y="21169"/>
                  </a:cubicBezTo>
                  <a:cubicBezTo>
                    <a:pt x="4939" y="21169"/>
                    <a:pt x="4786" y="21146"/>
                    <a:pt x="4631" y="21123"/>
                  </a:cubicBezTo>
                  <a:cubicBezTo>
                    <a:pt x="4522" y="21123"/>
                    <a:pt x="4412" y="21090"/>
                    <a:pt x="4307" y="21016"/>
                  </a:cubicBezTo>
                  <a:cubicBezTo>
                    <a:pt x="4260" y="20983"/>
                    <a:pt x="4219" y="20983"/>
                    <a:pt x="4198" y="20950"/>
                  </a:cubicBezTo>
                  <a:cubicBezTo>
                    <a:pt x="4109" y="20917"/>
                    <a:pt x="4020" y="20917"/>
                    <a:pt x="3958" y="20884"/>
                  </a:cubicBezTo>
                  <a:cubicBezTo>
                    <a:pt x="3759" y="20744"/>
                    <a:pt x="3587" y="20571"/>
                    <a:pt x="3394" y="20431"/>
                  </a:cubicBezTo>
                  <a:cubicBezTo>
                    <a:pt x="3284" y="20365"/>
                    <a:pt x="3175" y="20267"/>
                    <a:pt x="3107" y="20127"/>
                  </a:cubicBezTo>
                  <a:cubicBezTo>
                    <a:pt x="3086" y="20127"/>
                    <a:pt x="3086" y="20094"/>
                    <a:pt x="3065" y="20094"/>
                  </a:cubicBezTo>
                  <a:cubicBezTo>
                    <a:pt x="2976" y="19987"/>
                    <a:pt x="2914" y="19888"/>
                    <a:pt x="2825" y="19781"/>
                  </a:cubicBezTo>
                  <a:cubicBezTo>
                    <a:pt x="2741" y="19682"/>
                    <a:pt x="2653" y="19608"/>
                    <a:pt x="2585" y="19476"/>
                  </a:cubicBezTo>
                  <a:cubicBezTo>
                    <a:pt x="2543" y="19443"/>
                    <a:pt x="2501" y="19369"/>
                    <a:pt x="2480" y="19303"/>
                  </a:cubicBezTo>
                  <a:cubicBezTo>
                    <a:pt x="2391" y="19130"/>
                    <a:pt x="2324" y="18924"/>
                    <a:pt x="2193" y="18826"/>
                  </a:cubicBezTo>
                  <a:cubicBezTo>
                    <a:pt x="2172" y="18784"/>
                    <a:pt x="2151" y="18719"/>
                    <a:pt x="2130" y="18686"/>
                  </a:cubicBezTo>
                  <a:cubicBezTo>
                    <a:pt x="2089" y="18620"/>
                    <a:pt x="2021" y="18513"/>
                    <a:pt x="1979" y="18447"/>
                  </a:cubicBezTo>
                  <a:cubicBezTo>
                    <a:pt x="1911" y="18340"/>
                    <a:pt x="1869" y="18274"/>
                    <a:pt x="1828" y="18167"/>
                  </a:cubicBezTo>
                  <a:cubicBezTo>
                    <a:pt x="1718" y="17928"/>
                    <a:pt x="1608" y="17690"/>
                    <a:pt x="1540" y="17418"/>
                  </a:cubicBezTo>
                  <a:cubicBezTo>
                    <a:pt x="1520" y="17385"/>
                    <a:pt x="1520" y="17385"/>
                    <a:pt x="1499" y="17344"/>
                  </a:cubicBezTo>
                  <a:cubicBezTo>
                    <a:pt x="1389" y="17212"/>
                    <a:pt x="1347" y="17006"/>
                    <a:pt x="1279" y="16801"/>
                  </a:cubicBezTo>
                  <a:cubicBezTo>
                    <a:pt x="1175" y="16455"/>
                    <a:pt x="1065" y="16150"/>
                    <a:pt x="956" y="15805"/>
                  </a:cubicBezTo>
                  <a:cubicBezTo>
                    <a:pt x="914" y="15632"/>
                    <a:pt x="867" y="15459"/>
                    <a:pt x="825" y="15286"/>
                  </a:cubicBezTo>
                  <a:cubicBezTo>
                    <a:pt x="757" y="15080"/>
                    <a:pt x="736" y="14875"/>
                    <a:pt x="694" y="14669"/>
                  </a:cubicBezTo>
                  <a:cubicBezTo>
                    <a:pt x="653" y="14504"/>
                    <a:pt x="585" y="14331"/>
                    <a:pt x="543" y="14126"/>
                  </a:cubicBezTo>
                  <a:cubicBezTo>
                    <a:pt x="496" y="13887"/>
                    <a:pt x="475" y="13640"/>
                    <a:pt x="433" y="13401"/>
                  </a:cubicBezTo>
                  <a:cubicBezTo>
                    <a:pt x="345" y="12924"/>
                    <a:pt x="303" y="12372"/>
                    <a:pt x="282" y="11862"/>
                  </a:cubicBezTo>
                  <a:cubicBezTo>
                    <a:pt x="261" y="11582"/>
                    <a:pt x="261" y="11310"/>
                    <a:pt x="261" y="11071"/>
                  </a:cubicBezTo>
                  <a:cubicBezTo>
                    <a:pt x="261" y="10898"/>
                    <a:pt x="235" y="10726"/>
                    <a:pt x="261" y="10553"/>
                  </a:cubicBezTo>
                  <a:cubicBezTo>
                    <a:pt x="261" y="10421"/>
                    <a:pt x="235" y="10281"/>
                    <a:pt x="235" y="10141"/>
                  </a:cubicBezTo>
                  <a:lnTo>
                    <a:pt x="235" y="9977"/>
                  </a:lnTo>
                  <a:cubicBezTo>
                    <a:pt x="235" y="9771"/>
                    <a:pt x="235" y="9565"/>
                    <a:pt x="261" y="9359"/>
                  </a:cubicBezTo>
                  <a:cubicBezTo>
                    <a:pt x="261" y="9186"/>
                    <a:pt x="261" y="9046"/>
                    <a:pt x="282" y="8874"/>
                  </a:cubicBezTo>
                  <a:cubicBezTo>
                    <a:pt x="282" y="8775"/>
                    <a:pt x="324" y="8668"/>
                    <a:pt x="324" y="8602"/>
                  </a:cubicBezTo>
                  <a:lnTo>
                    <a:pt x="324" y="8363"/>
                  </a:lnTo>
                  <a:cubicBezTo>
                    <a:pt x="345" y="8190"/>
                    <a:pt x="365" y="7985"/>
                    <a:pt x="392" y="7812"/>
                  </a:cubicBezTo>
                  <a:cubicBezTo>
                    <a:pt x="412" y="7713"/>
                    <a:pt x="412" y="7606"/>
                    <a:pt x="433" y="7466"/>
                  </a:cubicBezTo>
                  <a:cubicBezTo>
                    <a:pt x="454" y="7367"/>
                    <a:pt x="475" y="7227"/>
                    <a:pt x="496" y="7129"/>
                  </a:cubicBezTo>
                  <a:cubicBezTo>
                    <a:pt x="522" y="7022"/>
                    <a:pt x="543" y="6956"/>
                    <a:pt x="543" y="6890"/>
                  </a:cubicBezTo>
                  <a:cubicBezTo>
                    <a:pt x="543" y="6750"/>
                    <a:pt x="564" y="6610"/>
                    <a:pt x="606" y="6511"/>
                  </a:cubicBezTo>
                  <a:cubicBezTo>
                    <a:pt x="653" y="6437"/>
                    <a:pt x="653" y="6306"/>
                    <a:pt x="673" y="6199"/>
                  </a:cubicBezTo>
                  <a:cubicBezTo>
                    <a:pt x="716" y="5993"/>
                    <a:pt x="757" y="5754"/>
                    <a:pt x="825" y="5515"/>
                  </a:cubicBezTo>
                  <a:cubicBezTo>
                    <a:pt x="914" y="5276"/>
                    <a:pt x="998" y="4996"/>
                    <a:pt x="1086" y="4758"/>
                  </a:cubicBezTo>
                  <a:cubicBezTo>
                    <a:pt x="1175" y="4486"/>
                    <a:pt x="1259" y="4214"/>
                    <a:pt x="1368" y="3967"/>
                  </a:cubicBezTo>
                  <a:cubicBezTo>
                    <a:pt x="1436" y="3803"/>
                    <a:pt x="1499" y="3597"/>
                    <a:pt x="1567" y="3457"/>
                  </a:cubicBezTo>
                  <a:cubicBezTo>
                    <a:pt x="1671" y="3251"/>
                    <a:pt x="1802" y="3078"/>
                    <a:pt x="1890" y="2873"/>
                  </a:cubicBezTo>
                  <a:cubicBezTo>
                    <a:pt x="1958" y="2700"/>
                    <a:pt x="2063" y="2601"/>
                    <a:pt x="2151" y="2428"/>
                  </a:cubicBezTo>
                  <a:cubicBezTo>
                    <a:pt x="2219" y="2255"/>
                    <a:pt x="2282" y="2082"/>
                    <a:pt x="2412" y="2017"/>
                  </a:cubicBezTo>
                  <a:lnTo>
                    <a:pt x="2412" y="1984"/>
                  </a:lnTo>
                  <a:lnTo>
                    <a:pt x="2694" y="1539"/>
                  </a:lnTo>
                  <a:cubicBezTo>
                    <a:pt x="2715" y="1498"/>
                    <a:pt x="2741" y="1465"/>
                    <a:pt x="2783" y="1432"/>
                  </a:cubicBezTo>
                  <a:cubicBezTo>
                    <a:pt x="2825" y="1366"/>
                    <a:pt x="2872" y="1333"/>
                    <a:pt x="2914" y="1292"/>
                  </a:cubicBezTo>
                  <a:cubicBezTo>
                    <a:pt x="2976" y="1194"/>
                    <a:pt x="3044" y="1128"/>
                    <a:pt x="3086" y="1054"/>
                  </a:cubicBezTo>
                  <a:cubicBezTo>
                    <a:pt x="3175" y="955"/>
                    <a:pt x="3263" y="848"/>
                    <a:pt x="3347" y="782"/>
                  </a:cubicBezTo>
                  <a:cubicBezTo>
                    <a:pt x="3524" y="642"/>
                    <a:pt x="3718" y="543"/>
                    <a:pt x="3890" y="403"/>
                  </a:cubicBezTo>
                  <a:cubicBezTo>
                    <a:pt x="3999" y="337"/>
                    <a:pt x="4130" y="305"/>
                    <a:pt x="4240" y="305"/>
                  </a:cubicBezTo>
                  <a:lnTo>
                    <a:pt x="4370" y="305"/>
                  </a:lnTo>
                  <a:cubicBezTo>
                    <a:pt x="4444" y="281"/>
                    <a:pt x="4525" y="260"/>
                    <a:pt x="4605" y="260"/>
                  </a:cubicBezTo>
                  <a:cubicBezTo>
                    <a:pt x="4666" y="260"/>
                    <a:pt x="4726" y="272"/>
                    <a:pt x="4783" y="305"/>
                  </a:cubicBezTo>
                  <a:lnTo>
                    <a:pt x="4850" y="305"/>
                  </a:lnTo>
                  <a:cubicBezTo>
                    <a:pt x="4910" y="275"/>
                    <a:pt x="4973" y="263"/>
                    <a:pt x="5037" y="263"/>
                  </a:cubicBezTo>
                  <a:cubicBezTo>
                    <a:pt x="5135" y="263"/>
                    <a:pt x="5234" y="292"/>
                    <a:pt x="5326" y="337"/>
                  </a:cubicBezTo>
                  <a:cubicBezTo>
                    <a:pt x="5415" y="391"/>
                    <a:pt x="5519" y="445"/>
                    <a:pt x="5625" y="445"/>
                  </a:cubicBezTo>
                  <a:cubicBezTo>
                    <a:pt x="5648" y="445"/>
                    <a:pt x="5672" y="442"/>
                    <a:pt x="5697" y="436"/>
                  </a:cubicBezTo>
                  <a:cubicBezTo>
                    <a:pt x="5717" y="469"/>
                    <a:pt x="5764" y="510"/>
                    <a:pt x="5785" y="543"/>
                  </a:cubicBezTo>
                  <a:cubicBezTo>
                    <a:pt x="5916" y="609"/>
                    <a:pt x="6067" y="675"/>
                    <a:pt x="6177" y="782"/>
                  </a:cubicBezTo>
                  <a:cubicBezTo>
                    <a:pt x="6328" y="955"/>
                    <a:pt x="6480" y="1086"/>
                    <a:pt x="6631" y="1226"/>
                  </a:cubicBezTo>
                  <a:cubicBezTo>
                    <a:pt x="6762" y="1366"/>
                    <a:pt x="6871" y="1498"/>
                    <a:pt x="6981" y="1638"/>
                  </a:cubicBezTo>
                  <a:cubicBezTo>
                    <a:pt x="7090" y="1745"/>
                    <a:pt x="7200" y="1877"/>
                    <a:pt x="7284" y="2050"/>
                  </a:cubicBezTo>
                  <a:cubicBezTo>
                    <a:pt x="7318" y="2097"/>
                    <a:pt x="7360" y="2132"/>
                    <a:pt x="7414" y="2132"/>
                  </a:cubicBezTo>
                  <a:cubicBezTo>
                    <a:pt x="7435" y="2132"/>
                    <a:pt x="7457" y="2127"/>
                    <a:pt x="7482" y="2115"/>
                  </a:cubicBezTo>
                  <a:cubicBezTo>
                    <a:pt x="7440" y="2082"/>
                    <a:pt x="7393" y="2050"/>
                    <a:pt x="7352" y="1984"/>
                  </a:cubicBezTo>
                  <a:cubicBezTo>
                    <a:pt x="7310" y="1844"/>
                    <a:pt x="7221" y="1778"/>
                    <a:pt x="7153" y="1671"/>
                  </a:cubicBezTo>
                  <a:cubicBezTo>
                    <a:pt x="7111" y="1605"/>
                    <a:pt x="7090" y="1572"/>
                    <a:pt x="7049" y="1498"/>
                  </a:cubicBezTo>
                  <a:cubicBezTo>
                    <a:pt x="7002" y="1465"/>
                    <a:pt x="6960" y="1432"/>
                    <a:pt x="6939" y="1366"/>
                  </a:cubicBezTo>
                  <a:cubicBezTo>
                    <a:pt x="6850" y="1259"/>
                    <a:pt x="6788" y="1128"/>
                    <a:pt x="6657" y="1054"/>
                  </a:cubicBezTo>
                  <a:cubicBezTo>
                    <a:pt x="6610" y="1021"/>
                    <a:pt x="6568" y="955"/>
                    <a:pt x="6527" y="922"/>
                  </a:cubicBezTo>
                  <a:cubicBezTo>
                    <a:pt x="6480" y="881"/>
                    <a:pt x="6438" y="815"/>
                    <a:pt x="6370" y="782"/>
                  </a:cubicBezTo>
                  <a:cubicBezTo>
                    <a:pt x="6328" y="749"/>
                    <a:pt x="6286" y="716"/>
                    <a:pt x="6266" y="675"/>
                  </a:cubicBezTo>
                  <a:cubicBezTo>
                    <a:pt x="6135" y="576"/>
                    <a:pt x="6025" y="469"/>
                    <a:pt x="5895" y="370"/>
                  </a:cubicBezTo>
                  <a:cubicBezTo>
                    <a:pt x="5741" y="278"/>
                    <a:pt x="5607" y="191"/>
                    <a:pt x="5462" y="191"/>
                  </a:cubicBezTo>
                  <a:cubicBezTo>
                    <a:pt x="5439" y="191"/>
                    <a:pt x="5417" y="193"/>
                    <a:pt x="5394" y="198"/>
                  </a:cubicBezTo>
                  <a:cubicBezTo>
                    <a:pt x="5305" y="198"/>
                    <a:pt x="5242" y="198"/>
                    <a:pt x="5195" y="99"/>
                  </a:cubicBezTo>
                  <a:lnTo>
                    <a:pt x="5132" y="99"/>
                  </a:lnTo>
                  <a:cubicBezTo>
                    <a:pt x="5098" y="78"/>
                    <a:pt x="5061" y="78"/>
                    <a:pt x="5023" y="78"/>
                  </a:cubicBezTo>
                  <a:cubicBezTo>
                    <a:pt x="4985" y="78"/>
                    <a:pt x="4947" y="78"/>
                    <a:pt x="4913" y="58"/>
                  </a:cubicBezTo>
                  <a:cubicBezTo>
                    <a:pt x="4881" y="19"/>
                    <a:pt x="4853" y="5"/>
                    <a:pt x="4829" y="5"/>
                  </a:cubicBezTo>
                  <a:cubicBezTo>
                    <a:pt x="4790" y="5"/>
                    <a:pt x="4758" y="38"/>
                    <a:pt x="4720" y="58"/>
                  </a:cubicBezTo>
                  <a:cubicBezTo>
                    <a:pt x="4673" y="58"/>
                    <a:pt x="4610" y="58"/>
                    <a:pt x="4569" y="25"/>
                  </a:cubicBezTo>
                  <a:lnTo>
                    <a:pt x="4370" y="25"/>
                  </a:lnTo>
                  <a:cubicBezTo>
                    <a:pt x="4360" y="8"/>
                    <a:pt x="4349" y="0"/>
                    <a:pt x="433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3" name="Google Shape;1972;p21"/>
            <p:cNvSpPr/>
            <p:nvPr/>
          </p:nvSpPr>
          <p:spPr>
            <a:xfrm rot="18900000">
              <a:off x="422440" y="1696349"/>
              <a:ext cx="12701" cy="140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005"/>
                    <a:pt x="0" y="14595"/>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4" name="Google Shape;1974;p21"/>
            <p:cNvSpPr/>
            <p:nvPr/>
          </p:nvSpPr>
          <p:spPr>
            <a:xfrm rot="18900000">
              <a:off x="1481037" y="146341"/>
              <a:ext cx="19037" cy="3045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4590"/>
                    <a:pt x="9072" y="12420"/>
                    <a:pt x="1728" y="18090"/>
                  </a:cubicBezTo>
                  <a:cubicBezTo>
                    <a:pt x="0" y="19170"/>
                    <a:pt x="0" y="20250"/>
                    <a:pt x="0" y="21600"/>
                  </a:cubicBezTo>
                  <a:lnTo>
                    <a:pt x="1728" y="21600"/>
                  </a:lnTo>
                  <a:cubicBezTo>
                    <a:pt x="3456" y="18090"/>
                    <a:pt x="12528" y="17010"/>
                    <a:pt x="10800" y="11340"/>
                  </a:cubicBezTo>
                  <a:cubicBezTo>
                    <a:pt x="19872" y="9180"/>
                    <a:pt x="18144" y="351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5" name="Google Shape;1975;p21"/>
            <p:cNvSpPr/>
            <p:nvPr/>
          </p:nvSpPr>
          <p:spPr>
            <a:xfrm rot="18900000">
              <a:off x="1495709" y="139220"/>
              <a:ext cx="19038" cy="331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712" y="1986"/>
                    <a:pt x="15984" y="4221"/>
                    <a:pt x="14256" y="6207"/>
                  </a:cubicBezTo>
                  <a:lnTo>
                    <a:pt x="14256" y="9186"/>
                  </a:lnTo>
                  <a:cubicBezTo>
                    <a:pt x="10800" y="11421"/>
                    <a:pt x="6912" y="13407"/>
                    <a:pt x="5184" y="14400"/>
                  </a:cubicBezTo>
                  <a:cubicBezTo>
                    <a:pt x="3456" y="16634"/>
                    <a:pt x="1728" y="19614"/>
                    <a:pt x="0" y="21600"/>
                  </a:cubicBezTo>
                  <a:cubicBezTo>
                    <a:pt x="12528" y="16634"/>
                    <a:pt x="17712" y="819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6" name="Google Shape;1976;p21"/>
            <p:cNvSpPr/>
            <p:nvPr/>
          </p:nvSpPr>
          <p:spPr>
            <a:xfrm rot="18900000">
              <a:off x="555966" y="1048993"/>
              <a:ext cx="20561" cy="220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600" y="2979"/>
                    <a:pt x="4800" y="6331"/>
                    <a:pt x="6400" y="7821"/>
                  </a:cubicBezTo>
                  <a:cubicBezTo>
                    <a:pt x="8000" y="10800"/>
                    <a:pt x="11600" y="12290"/>
                    <a:pt x="13200" y="15641"/>
                  </a:cubicBezTo>
                  <a:cubicBezTo>
                    <a:pt x="16400" y="17131"/>
                    <a:pt x="16400" y="21600"/>
                    <a:pt x="21600" y="21600"/>
                  </a:cubicBezTo>
                  <a:cubicBezTo>
                    <a:pt x="18000" y="15641"/>
                    <a:pt x="13200" y="10800"/>
                    <a:pt x="10000" y="4469"/>
                  </a:cubicBezTo>
                  <a:cubicBezTo>
                    <a:pt x="6400" y="2979"/>
                    <a:pt x="3200" y="149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7" name="Google Shape;1977;p21"/>
            <p:cNvSpPr/>
            <p:nvPr/>
          </p:nvSpPr>
          <p:spPr>
            <a:xfrm rot="18900000">
              <a:off x="1381622" y="413825"/>
              <a:ext cx="35029"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456"/>
                  </a:lnTo>
                  <a:cubicBezTo>
                    <a:pt x="6809" y="14688"/>
                    <a:pt x="14791" y="14688"/>
                    <a:pt x="21600" y="21600"/>
                  </a:cubicBezTo>
                  <a:lnTo>
                    <a:pt x="21600" y="18144"/>
                  </a:lnTo>
                  <a:cubicBezTo>
                    <a:pt x="14791" y="10368"/>
                    <a:pt x="6809" y="6912"/>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3841" name="Google Shape;1978;p21"/>
          <p:cNvGrpSpPr/>
          <p:nvPr/>
        </p:nvGrpSpPr>
        <p:grpSpPr>
          <a:xfrm>
            <a:off x="8333213" y="484797"/>
            <a:ext cx="477725" cy="1054279"/>
            <a:chOff x="0" y="0"/>
            <a:chExt cx="477723" cy="1054278"/>
          </a:xfrm>
        </p:grpSpPr>
        <p:sp>
          <p:nvSpPr>
            <p:cNvPr id="3819" name="Google Shape;1979;p21"/>
            <p:cNvSpPr/>
            <p:nvPr/>
          </p:nvSpPr>
          <p:spPr>
            <a:xfrm rot="17099965" flipH="1">
              <a:off x="294662" y="392489"/>
              <a:ext cx="94741" cy="33634"/>
            </a:xfrm>
            <a:custGeom>
              <a:avLst/>
              <a:gdLst/>
              <a:ahLst/>
              <a:cxnLst>
                <a:cxn ang="0">
                  <a:pos x="wd2" y="hd2"/>
                </a:cxn>
                <a:cxn ang="5400000">
                  <a:pos x="wd2" y="hd2"/>
                </a:cxn>
                <a:cxn ang="10800000">
                  <a:pos x="wd2" y="hd2"/>
                </a:cxn>
                <a:cxn ang="16200000">
                  <a:pos x="wd2" y="hd2"/>
                </a:cxn>
              </a:cxnLst>
              <a:rect l="0" t="0" r="r" b="b"/>
              <a:pathLst>
                <a:path w="21247" h="21600" extrusionOk="0">
                  <a:moveTo>
                    <a:pt x="15174" y="0"/>
                  </a:moveTo>
                  <a:cubicBezTo>
                    <a:pt x="13712" y="0"/>
                    <a:pt x="11913" y="1288"/>
                    <a:pt x="10451" y="1288"/>
                  </a:cubicBezTo>
                  <a:cubicBezTo>
                    <a:pt x="7632" y="3865"/>
                    <a:pt x="4820" y="5475"/>
                    <a:pt x="2009" y="8051"/>
                  </a:cubicBezTo>
                  <a:cubicBezTo>
                    <a:pt x="209" y="9339"/>
                    <a:pt x="-353" y="11916"/>
                    <a:pt x="209" y="18679"/>
                  </a:cubicBezTo>
                  <a:cubicBezTo>
                    <a:pt x="1109" y="19990"/>
                    <a:pt x="2009" y="21600"/>
                    <a:pt x="3021" y="21600"/>
                  </a:cubicBezTo>
                  <a:lnTo>
                    <a:pt x="17536" y="21600"/>
                  </a:lnTo>
                  <a:cubicBezTo>
                    <a:pt x="18885" y="21600"/>
                    <a:pt x="20797" y="19990"/>
                    <a:pt x="21247" y="14814"/>
                  </a:cubicBezTo>
                  <a:cubicBezTo>
                    <a:pt x="20347" y="6763"/>
                    <a:pt x="17986" y="1288"/>
                    <a:pt x="151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0" name="Google Shape;1980;p21"/>
            <p:cNvSpPr/>
            <p:nvPr/>
          </p:nvSpPr>
          <p:spPr>
            <a:xfrm rot="17099965" flipH="1">
              <a:off x="353345" y="246258"/>
              <a:ext cx="100291" cy="37574"/>
            </a:xfrm>
            <a:custGeom>
              <a:avLst/>
              <a:gdLst/>
              <a:ahLst/>
              <a:cxnLst>
                <a:cxn ang="0">
                  <a:pos x="wd2" y="hd2"/>
                </a:cxn>
                <a:cxn ang="5400000">
                  <a:pos x="wd2" y="hd2"/>
                </a:cxn>
                <a:cxn ang="10800000">
                  <a:pos x="wd2" y="hd2"/>
                </a:cxn>
                <a:cxn ang="16200000">
                  <a:pos x="wd2" y="hd2"/>
                </a:cxn>
              </a:cxnLst>
              <a:rect l="0" t="0" r="r" b="b"/>
              <a:pathLst>
                <a:path w="21600" h="21600" extrusionOk="0">
                  <a:moveTo>
                    <a:pt x="15336" y="0"/>
                  </a:moveTo>
                  <a:cubicBezTo>
                    <a:pt x="14912" y="0"/>
                    <a:pt x="14441" y="185"/>
                    <a:pt x="13932" y="577"/>
                  </a:cubicBezTo>
                  <a:cubicBezTo>
                    <a:pt x="12636" y="2883"/>
                    <a:pt x="10800" y="2883"/>
                    <a:pt x="9396" y="4036"/>
                  </a:cubicBezTo>
                  <a:cubicBezTo>
                    <a:pt x="7236" y="5189"/>
                    <a:pt x="4968" y="5189"/>
                    <a:pt x="3132" y="7804"/>
                  </a:cubicBezTo>
                  <a:cubicBezTo>
                    <a:pt x="1836" y="7804"/>
                    <a:pt x="432" y="10110"/>
                    <a:pt x="0" y="13569"/>
                  </a:cubicBezTo>
                  <a:cubicBezTo>
                    <a:pt x="432" y="15011"/>
                    <a:pt x="1296" y="16164"/>
                    <a:pt x="1836" y="16164"/>
                  </a:cubicBezTo>
                  <a:cubicBezTo>
                    <a:pt x="3132" y="17317"/>
                    <a:pt x="4968" y="18470"/>
                    <a:pt x="6696" y="18470"/>
                  </a:cubicBezTo>
                  <a:cubicBezTo>
                    <a:pt x="8964" y="19623"/>
                    <a:pt x="11664" y="20776"/>
                    <a:pt x="13932" y="20776"/>
                  </a:cubicBezTo>
                  <a:cubicBezTo>
                    <a:pt x="14881" y="21271"/>
                    <a:pt x="15776" y="21600"/>
                    <a:pt x="16663" y="21600"/>
                  </a:cubicBezTo>
                  <a:cubicBezTo>
                    <a:pt x="18283" y="21600"/>
                    <a:pt x="19849" y="20488"/>
                    <a:pt x="21600" y="17317"/>
                  </a:cubicBezTo>
                  <a:cubicBezTo>
                    <a:pt x="21168" y="16164"/>
                    <a:pt x="21600" y="15011"/>
                    <a:pt x="21168" y="13569"/>
                  </a:cubicBezTo>
                  <a:cubicBezTo>
                    <a:pt x="20196" y="10110"/>
                    <a:pt x="19332" y="5189"/>
                    <a:pt x="18036" y="2883"/>
                  </a:cubicBezTo>
                  <a:cubicBezTo>
                    <a:pt x="17334" y="1215"/>
                    <a:pt x="16462" y="0"/>
                    <a:pt x="153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1" name="Google Shape;1981;p21"/>
            <p:cNvSpPr/>
            <p:nvPr/>
          </p:nvSpPr>
          <p:spPr>
            <a:xfrm rot="17099965" flipH="1">
              <a:off x="89713" y="984951"/>
              <a:ext cx="78290" cy="50074"/>
            </a:xfrm>
            <a:custGeom>
              <a:avLst/>
              <a:gdLst/>
              <a:ahLst/>
              <a:cxnLst>
                <a:cxn ang="0">
                  <a:pos x="wd2" y="hd2"/>
                </a:cxn>
                <a:cxn ang="5400000">
                  <a:pos x="wd2" y="hd2"/>
                </a:cxn>
                <a:cxn ang="10800000">
                  <a:pos x="wd2" y="hd2"/>
                </a:cxn>
                <a:cxn ang="16200000">
                  <a:pos x="wd2" y="hd2"/>
                </a:cxn>
              </a:cxnLst>
              <a:rect l="0" t="0" r="r" b="b"/>
              <a:pathLst>
                <a:path w="20817" h="21600" extrusionOk="0">
                  <a:moveTo>
                    <a:pt x="1800" y="0"/>
                  </a:moveTo>
                  <a:cubicBezTo>
                    <a:pt x="200" y="1947"/>
                    <a:pt x="-333" y="3677"/>
                    <a:pt x="200" y="7355"/>
                  </a:cubicBezTo>
                  <a:cubicBezTo>
                    <a:pt x="2467" y="9950"/>
                    <a:pt x="5134" y="13627"/>
                    <a:pt x="7934" y="17088"/>
                  </a:cubicBezTo>
                  <a:cubicBezTo>
                    <a:pt x="10219" y="20287"/>
                    <a:pt x="12734" y="21600"/>
                    <a:pt x="15324" y="21600"/>
                  </a:cubicBezTo>
                  <a:cubicBezTo>
                    <a:pt x="17115" y="21600"/>
                    <a:pt x="18934" y="20967"/>
                    <a:pt x="20734" y="19900"/>
                  </a:cubicBezTo>
                  <a:cubicBezTo>
                    <a:pt x="21267" y="14493"/>
                    <a:pt x="19134" y="11681"/>
                    <a:pt x="17400" y="9085"/>
                  </a:cubicBezTo>
                  <a:cubicBezTo>
                    <a:pt x="13000" y="1947"/>
                    <a:pt x="7400" y="0"/>
                    <a:pt x="18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2" name="Google Shape;1982;p21"/>
            <p:cNvSpPr/>
            <p:nvPr/>
          </p:nvSpPr>
          <p:spPr>
            <a:xfrm rot="17099965" flipH="1">
              <a:off x="304141" y="23384"/>
              <a:ext cx="79230" cy="40153"/>
            </a:xfrm>
            <a:custGeom>
              <a:avLst/>
              <a:gdLst/>
              <a:ahLst/>
              <a:cxnLst>
                <a:cxn ang="0">
                  <a:pos x="wd2" y="hd2"/>
                </a:cxn>
                <a:cxn ang="5400000">
                  <a:pos x="wd2" y="hd2"/>
                </a:cxn>
                <a:cxn ang="10800000">
                  <a:pos x="wd2" y="hd2"/>
                </a:cxn>
                <a:cxn ang="16200000">
                  <a:pos x="wd2" y="hd2"/>
                </a:cxn>
              </a:cxnLst>
              <a:rect l="0" t="0" r="r" b="b"/>
              <a:pathLst>
                <a:path w="21600" h="21600" extrusionOk="0">
                  <a:moveTo>
                    <a:pt x="1641" y="0"/>
                  </a:moveTo>
                  <a:cubicBezTo>
                    <a:pt x="1094" y="1079"/>
                    <a:pt x="547" y="2428"/>
                    <a:pt x="0" y="3507"/>
                  </a:cubicBezTo>
                  <a:lnTo>
                    <a:pt x="0" y="9172"/>
                  </a:lnTo>
                  <a:cubicBezTo>
                    <a:pt x="3193" y="17014"/>
                    <a:pt x="9882" y="21600"/>
                    <a:pt x="15507" y="21600"/>
                  </a:cubicBezTo>
                  <a:cubicBezTo>
                    <a:pt x="17821" y="21600"/>
                    <a:pt x="19959" y="20810"/>
                    <a:pt x="21600" y="19153"/>
                  </a:cubicBezTo>
                  <a:lnTo>
                    <a:pt x="21600" y="14567"/>
                  </a:lnTo>
                  <a:cubicBezTo>
                    <a:pt x="21053" y="10251"/>
                    <a:pt x="16542" y="1079"/>
                    <a:pt x="13671" y="1079"/>
                  </a:cubicBezTo>
                  <a:cubicBezTo>
                    <a:pt x="13300" y="732"/>
                    <a:pt x="12919" y="597"/>
                    <a:pt x="12538" y="597"/>
                  </a:cubicBezTo>
                  <a:cubicBezTo>
                    <a:pt x="11767" y="597"/>
                    <a:pt x="10976" y="1079"/>
                    <a:pt x="10253" y="1079"/>
                  </a:cubicBezTo>
                  <a:cubicBezTo>
                    <a:pt x="7382" y="0"/>
                    <a:pt x="4511" y="0"/>
                    <a:pt x="16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3" name="Google Shape;1983;p21"/>
            <p:cNvSpPr/>
            <p:nvPr/>
          </p:nvSpPr>
          <p:spPr>
            <a:xfrm rot="17099965" flipH="1">
              <a:off x="155769" y="725599"/>
              <a:ext cx="96279" cy="32094"/>
            </a:xfrm>
            <a:custGeom>
              <a:avLst/>
              <a:gdLst/>
              <a:ahLst/>
              <a:cxnLst>
                <a:cxn ang="0">
                  <a:pos x="wd2" y="hd2"/>
                </a:cxn>
                <a:cxn ang="5400000">
                  <a:pos x="wd2" y="hd2"/>
                </a:cxn>
                <a:cxn ang="10800000">
                  <a:pos x="wd2" y="hd2"/>
                </a:cxn>
                <a:cxn ang="16200000">
                  <a:pos x="wd2" y="hd2"/>
                </a:cxn>
              </a:cxnLst>
              <a:rect l="0" t="0" r="r" b="b"/>
              <a:pathLst>
                <a:path w="21600" h="21600" extrusionOk="0">
                  <a:moveTo>
                    <a:pt x="13090" y="0"/>
                  </a:moveTo>
                  <a:cubicBezTo>
                    <a:pt x="9354" y="0"/>
                    <a:pt x="5818" y="2676"/>
                    <a:pt x="2362" y="7425"/>
                  </a:cubicBezTo>
                  <a:cubicBezTo>
                    <a:pt x="1350" y="7425"/>
                    <a:pt x="900" y="10125"/>
                    <a:pt x="0" y="13162"/>
                  </a:cubicBezTo>
                  <a:cubicBezTo>
                    <a:pt x="900" y="14512"/>
                    <a:pt x="1350" y="14512"/>
                    <a:pt x="1912" y="15862"/>
                  </a:cubicBezTo>
                  <a:cubicBezTo>
                    <a:pt x="5625" y="17212"/>
                    <a:pt x="9338" y="18562"/>
                    <a:pt x="12600" y="20250"/>
                  </a:cubicBezTo>
                  <a:cubicBezTo>
                    <a:pt x="14513" y="20250"/>
                    <a:pt x="16425" y="21600"/>
                    <a:pt x="18225" y="21600"/>
                  </a:cubicBezTo>
                  <a:cubicBezTo>
                    <a:pt x="19237" y="21600"/>
                    <a:pt x="20587" y="20250"/>
                    <a:pt x="21600" y="15862"/>
                  </a:cubicBezTo>
                  <a:cubicBezTo>
                    <a:pt x="20587" y="13162"/>
                    <a:pt x="20138" y="8775"/>
                    <a:pt x="19688" y="7425"/>
                  </a:cubicBezTo>
                  <a:cubicBezTo>
                    <a:pt x="18225" y="4725"/>
                    <a:pt x="16875" y="338"/>
                    <a:pt x="15413" y="338"/>
                  </a:cubicBezTo>
                  <a:cubicBezTo>
                    <a:pt x="14633" y="121"/>
                    <a:pt x="13854" y="0"/>
                    <a:pt x="1309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4" name="Google Shape;1984;p21"/>
            <p:cNvSpPr/>
            <p:nvPr/>
          </p:nvSpPr>
          <p:spPr>
            <a:xfrm rot="17099965" flipH="1">
              <a:off x="194789" y="558211"/>
              <a:ext cx="83707" cy="33956"/>
            </a:xfrm>
            <a:custGeom>
              <a:avLst/>
              <a:gdLst/>
              <a:ahLst/>
              <a:cxnLst>
                <a:cxn ang="0">
                  <a:pos x="wd2" y="hd2"/>
                </a:cxn>
                <a:cxn ang="5400000">
                  <a:pos x="wd2" y="hd2"/>
                </a:cxn>
                <a:cxn ang="10800000">
                  <a:pos x="wd2" y="hd2"/>
                </a:cxn>
                <a:cxn ang="16200000">
                  <a:pos x="wd2" y="hd2"/>
                </a:cxn>
              </a:cxnLst>
              <a:rect l="0" t="0" r="r" b="b"/>
              <a:pathLst>
                <a:path w="21086" h="21600" extrusionOk="0">
                  <a:moveTo>
                    <a:pt x="14454" y="0"/>
                  </a:moveTo>
                  <a:cubicBezTo>
                    <a:pt x="14183" y="0"/>
                    <a:pt x="13913" y="68"/>
                    <a:pt x="13642" y="228"/>
                  </a:cubicBezTo>
                  <a:cubicBezTo>
                    <a:pt x="9979" y="3099"/>
                    <a:pt x="6316" y="5651"/>
                    <a:pt x="2653" y="8203"/>
                  </a:cubicBezTo>
                  <a:cubicBezTo>
                    <a:pt x="1011" y="9478"/>
                    <a:pt x="0" y="12349"/>
                    <a:pt x="0" y="19048"/>
                  </a:cubicBezTo>
                  <a:cubicBezTo>
                    <a:pt x="1011" y="19048"/>
                    <a:pt x="2147" y="19048"/>
                    <a:pt x="2653" y="20324"/>
                  </a:cubicBezTo>
                  <a:cubicBezTo>
                    <a:pt x="5305" y="20324"/>
                    <a:pt x="7832" y="21600"/>
                    <a:pt x="10484" y="21600"/>
                  </a:cubicBezTo>
                  <a:cubicBezTo>
                    <a:pt x="13137" y="21600"/>
                    <a:pt x="15789" y="21600"/>
                    <a:pt x="18947" y="20324"/>
                  </a:cubicBezTo>
                  <a:cubicBezTo>
                    <a:pt x="21600" y="19048"/>
                    <a:pt x="21600" y="14901"/>
                    <a:pt x="19958" y="9478"/>
                  </a:cubicBezTo>
                  <a:cubicBezTo>
                    <a:pt x="19958" y="8203"/>
                    <a:pt x="19453" y="8203"/>
                    <a:pt x="19453" y="6927"/>
                  </a:cubicBezTo>
                  <a:cubicBezTo>
                    <a:pt x="18126" y="3577"/>
                    <a:pt x="16322" y="0"/>
                    <a:pt x="144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5" name="Google Shape;1985;p21"/>
            <p:cNvSpPr/>
            <p:nvPr/>
          </p:nvSpPr>
          <p:spPr>
            <a:xfrm rot="17099965" flipH="1">
              <a:off x="268674" y="163400"/>
              <a:ext cx="87755" cy="33598"/>
            </a:xfrm>
            <a:custGeom>
              <a:avLst/>
              <a:gdLst/>
              <a:ahLst/>
              <a:cxnLst>
                <a:cxn ang="0">
                  <a:pos x="wd2" y="hd2"/>
                </a:cxn>
                <a:cxn ang="5400000">
                  <a:pos x="wd2" y="hd2"/>
                </a:cxn>
                <a:cxn ang="10800000">
                  <a:pos x="wd2" y="hd2"/>
                </a:cxn>
                <a:cxn ang="16200000">
                  <a:pos x="wd2" y="hd2"/>
                </a:cxn>
              </a:cxnLst>
              <a:rect l="0" t="0" r="r" b="b"/>
              <a:pathLst>
                <a:path w="21600" h="21600" extrusionOk="0">
                  <a:moveTo>
                    <a:pt x="15922" y="0"/>
                  </a:moveTo>
                  <a:cubicBezTo>
                    <a:pt x="12343" y="2579"/>
                    <a:pt x="9257" y="6770"/>
                    <a:pt x="6665" y="9349"/>
                  </a:cubicBezTo>
                  <a:cubicBezTo>
                    <a:pt x="5061" y="9349"/>
                    <a:pt x="3579" y="10639"/>
                    <a:pt x="2592" y="11928"/>
                  </a:cubicBezTo>
                  <a:cubicBezTo>
                    <a:pt x="1481" y="11928"/>
                    <a:pt x="987" y="14830"/>
                    <a:pt x="0" y="17409"/>
                  </a:cubicBezTo>
                  <a:cubicBezTo>
                    <a:pt x="1481" y="18699"/>
                    <a:pt x="2592" y="19988"/>
                    <a:pt x="4073" y="19988"/>
                  </a:cubicBezTo>
                  <a:cubicBezTo>
                    <a:pt x="8763" y="21600"/>
                    <a:pt x="13330" y="21600"/>
                    <a:pt x="17403" y="21600"/>
                  </a:cubicBezTo>
                  <a:cubicBezTo>
                    <a:pt x="19008" y="21600"/>
                    <a:pt x="20489" y="19988"/>
                    <a:pt x="21600" y="16119"/>
                  </a:cubicBezTo>
                  <a:cubicBezTo>
                    <a:pt x="19995" y="9349"/>
                    <a:pt x="19008" y="2579"/>
                    <a:pt x="159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6" name="Google Shape;1986;p21"/>
            <p:cNvSpPr/>
            <p:nvPr/>
          </p:nvSpPr>
          <p:spPr>
            <a:xfrm rot="17099965" flipH="1">
              <a:off x="86601" y="653272"/>
              <a:ext cx="79952" cy="30733"/>
            </a:xfrm>
            <a:custGeom>
              <a:avLst/>
              <a:gdLst/>
              <a:ahLst/>
              <a:cxnLst>
                <a:cxn ang="0">
                  <a:pos x="wd2" y="hd2"/>
                </a:cxn>
                <a:cxn ang="5400000">
                  <a:pos x="wd2" y="hd2"/>
                </a:cxn>
                <a:cxn ang="10800000">
                  <a:pos x="wd2" y="hd2"/>
                </a:cxn>
                <a:cxn ang="16200000">
                  <a:pos x="wd2" y="hd2"/>
                </a:cxn>
              </a:cxnLst>
              <a:rect l="0" t="0" r="r" b="b"/>
              <a:pathLst>
                <a:path w="21128" h="21600" extrusionOk="0">
                  <a:moveTo>
                    <a:pt x="7668" y="0"/>
                  </a:moveTo>
                  <a:cubicBezTo>
                    <a:pt x="5785" y="0"/>
                    <a:pt x="3835" y="579"/>
                    <a:pt x="1781" y="1158"/>
                  </a:cubicBezTo>
                  <a:cubicBezTo>
                    <a:pt x="721" y="2568"/>
                    <a:pt x="-472" y="5387"/>
                    <a:pt x="191" y="8559"/>
                  </a:cubicBezTo>
                  <a:cubicBezTo>
                    <a:pt x="4034" y="12789"/>
                    <a:pt x="7346" y="17371"/>
                    <a:pt x="11189" y="20190"/>
                  </a:cubicBezTo>
                  <a:cubicBezTo>
                    <a:pt x="13972" y="21600"/>
                    <a:pt x="16755" y="21600"/>
                    <a:pt x="19405" y="21600"/>
                  </a:cubicBezTo>
                  <a:cubicBezTo>
                    <a:pt x="20068" y="21600"/>
                    <a:pt x="20598" y="20190"/>
                    <a:pt x="21128" y="18780"/>
                  </a:cubicBezTo>
                  <a:lnTo>
                    <a:pt x="21128" y="17371"/>
                  </a:lnTo>
                  <a:cubicBezTo>
                    <a:pt x="19405" y="12789"/>
                    <a:pt x="17815" y="8559"/>
                    <a:pt x="15562" y="5387"/>
                  </a:cubicBezTo>
                  <a:cubicBezTo>
                    <a:pt x="12978" y="1208"/>
                    <a:pt x="10385" y="0"/>
                    <a:pt x="7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7" name="Google Shape;1987;p21"/>
            <p:cNvSpPr/>
            <p:nvPr/>
          </p:nvSpPr>
          <p:spPr>
            <a:xfrm rot="17099965" flipH="1">
              <a:off x="15894" y="355361"/>
              <a:ext cx="73213" cy="31091"/>
            </a:xfrm>
            <a:custGeom>
              <a:avLst/>
              <a:gdLst/>
              <a:ahLst/>
              <a:cxnLst>
                <a:cxn ang="0">
                  <a:pos x="wd2" y="hd2"/>
                </a:cxn>
                <a:cxn ang="5400000">
                  <a:pos x="wd2" y="hd2"/>
                </a:cxn>
                <a:cxn ang="10800000">
                  <a:pos x="wd2" y="hd2"/>
                </a:cxn>
                <a:cxn ang="16200000">
                  <a:pos x="wd2" y="hd2"/>
                </a:cxn>
              </a:cxnLst>
              <a:rect l="0" t="0" r="r" b="b"/>
              <a:pathLst>
                <a:path w="21600" h="21600" extrusionOk="0">
                  <a:moveTo>
                    <a:pt x="14203" y="0"/>
                  </a:moveTo>
                  <a:lnTo>
                    <a:pt x="3107" y="8710"/>
                  </a:lnTo>
                  <a:cubicBezTo>
                    <a:pt x="1332" y="10103"/>
                    <a:pt x="0" y="12890"/>
                    <a:pt x="0" y="17419"/>
                  </a:cubicBezTo>
                  <a:cubicBezTo>
                    <a:pt x="740" y="18813"/>
                    <a:pt x="1923" y="20206"/>
                    <a:pt x="3107" y="20206"/>
                  </a:cubicBezTo>
                  <a:lnTo>
                    <a:pt x="8137" y="20206"/>
                  </a:lnTo>
                  <a:cubicBezTo>
                    <a:pt x="11096" y="20206"/>
                    <a:pt x="13611" y="21600"/>
                    <a:pt x="16718" y="21600"/>
                  </a:cubicBezTo>
                  <a:cubicBezTo>
                    <a:pt x="18493" y="21600"/>
                    <a:pt x="20416" y="20206"/>
                    <a:pt x="21600" y="14632"/>
                  </a:cubicBezTo>
                  <a:cubicBezTo>
                    <a:pt x="20416" y="7316"/>
                    <a:pt x="17310" y="2787"/>
                    <a:pt x="142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8" name="Google Shape;1988;p21"/>
            <p:cNvSpPr/>
            <p:nvPr/>
          </p:nvSpPr>
          <p:spPr>
            <a:xfrm rot="17099965" flipH="1">
              <a:off x="198833" y="249853"/>
              <a:ext cx="79231" cy="28118"/>
            </a:xfrm>
            <a:custGeom>
              <a:avLst/>
              <a:gdLst/>
              <a:ahLst/>
              <a:cxnLst>
                <a:cxn ang="0">
                  <a:pos x="wd2" y="hd2"/>
                </a:cxn>
                <a:cxn ang="5400000">
                  <a:pos x="wd2" y="hd2"/>
                </a:cxn>
                <a:cxn ang="10800000">
                  <a:pos x="wd2" y="hd2"/>
                </a:cxn>
                <a:cxn ang="16200000">
                  <a:pos x="wd2" y="hd2"/>
                </a:cxn>
              </a:cxnLst>
              <a:rect l="0" t="0" r="r" b="b"/>
              <a:pathLst>
                <a:path w="21600" h="21600" extrusionOk="0">
                  <a:moveTo>
                    <a:pt x="15106" y="0"/>
                  </a:moveTo>
                  <a:cubicBezTo>
                    <a:pt x="14667" y="0"/>
                    <a:pt x="14188" y="248"/>
                    <a:pt x="13671" y="798"/>
                  </a:cubicBezTo>
                  <a:cubicBezTo>
                    <a:pt x="10253" y="2339"/>
                    <a:pt x="7382" y="5806"/>
                    <a:pt x="3965" y="8888"/>
                  </a:cubicBezTo>
                  <a:cubicBezTo>
                    <a:pt x="2871" y="10429"/>
                    <a:pt x="1777" y="13896"/>
                    <a:pt x="0" y="15436"/>
                  </a:cubicBezTo>
                  <a:cubicBezTo>
                    <a:pt x="0" y="16977"/>
                    <a:pt x="547" y="18518"/>
                    <a:pt x="547" y="18518"/>
                  </a:cubicBezTo>
                  <a:cubicBezTo>
                    <a:pt x="1094" y="18518"/>
                    <a:pt x="2324" y="20059"/>
                    <a:pt x="2871" y="20059"/>
                  </a:cubicBezTo>
                  <a:lnTo>
                    <a:pt x="9706" y="20059"/>
                  </a:lnTo>
                  <a:cubicBezTo>
                    <a:pt x="12577" y="20059"/>
                    <a:pt x="14765" y="21600"/>
                    <a:pt x="17089" y="21600"/>
                  </a:cubicBezTo>
                  <a:cubicBezTo>
                    <a:pt x="19413" y="21600"/>
                    <a:pt x="21053" y="20059"/>
                    <a:pt x="21600" y="13896"/>
                  </a:cubicBezTo>
                  <a:cubicBezTo>
                    <a:pt x="21053" y="11969"/>
                    <a:pt x="20506" y="10429"/>
                    <a:pt x="19959" y="8888"/>
                  </a:cubicBezTo>
                  <a:cubicBezTo>
                    <a:pt x="18505" y="5090"/>
                    <a:pt x="17137" y="0"/>
                    <a:pt x="15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9" name="Google Shape;1989;p21"/>
            <p:cNvSpPr/>
            <p:nvPr/>
          </p:nvSpPr>
          <p:spPr>
            <a:xfrm rot="17099965" flipH="1">
              <a:off x="39973" y="830732"/>
              <a:ext cx="58671" cy="34780"/>
            </a:xfrm>
            <a:custGeom>
              <a:avLst/>
              <a:gdLst/>
              <a:ahLst/>
              <a:cxnLst>
                <a:cxn ang="0">
                  <a:pos x="wd2" y="hd2"/>
                </a:cxn>
                <a:cxn ang="5400000">
                  <a:pos x="wd2" y="hd2"/>
                </a:cxn>
                <a:cxn ang="10800000">
                  <a:pos x="wd2" y="hd2"/>
                </a:cxn>
                <a:cxn ang="16200000">
                  <a:pos x="wd2" y="hd2"/>
                </a:cxn>
              </a:cxnLst>
              <a:rect l="0" t="0" r="r" b="b"/>
              <a:pathLst>
                <a:path w="21600" h="21600" extrusionOk="0">
                  <a:moveTo>
                    <a:pt x="4615" y="0"/>
                  </a:moveTo>
                  <a:cubicBezTo>
                    <a:pt x="1662" y="0"/>
                    <a:pt x="0" y="3737"/>
                    <a:pt x="0" y="10277"/>
                  </a:cubicBezTo>
                  <a:cubicBezTo>
                    <a:pt x="4958" y="17863"/>
                    <a:pt x="9244" y="21600"/>
                    <a:pt x="13714" y="21600"/>
                  </a:cubicBezTo>
                  <a:cubicBezTo>
                    <a:pt x="16233" y="21600"/>
                    <a:pt x="18804" y="20421"/>
                    <a:pt x="21600" y="18063"/>
                  </a:cubicBezTo>
                  <a:cubicBezTo>
                    <a:pt x="20862" y="11523"/>
                    <a:pt x="18462" y="7786"/>
                    <a:pt x="15508" y="3737"/>
                  </a:cubicBezTo>
                  <a:cubicBezTo>
                    <a:pt x="12369" y="0"/>
                    <a:pt x="8492" y="0"/>
                    <a:pt x="46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0" name="Google Shape;1990;p21"/>
            <p:cNvSpPr/>
            <p:nvPr/>
          </p:nvSpPr>
          <p:spPr>
            <a:xfrm rot="17099965" flipH="1">
              <a:off x="334427" y="125175"/>
              <a:ext cx="61370" cy="31592"/>
            </a:xfrm>
            <a:custGeom>
              <a:avLst/>
              <a:gdLst/>
              <a:ahLst/>
              <a:cxnLst>
                <a:cxn ang="0">
                  <a:pos x="wd2" y="hd2"/>
                </a:cxn>
                <a:cxn ang="5400000">
                  <a:pos x="wd2" y="hd2"/>
                </a:cxn>
                <a:cxn ang="10800000">
                  <a:pos x="wd2" y="hd2"/>
                </a:cxn>
                <a:cxn ang="16200000">
                  <a:pos x="wd2" y="hd2"/>
                </a:cxn>
              </a:cxnLst>
              <a:rect l="0" t="0" r="r" b="b"/>
              <a:pathLst>
                <a:path w="21148" h="21600" extrusionOk="0">
                  <a:moveTo>
                    <a:pt x="10953" y="0"/>
                  </a:moveTo>
                  <a:cubicBezTo>
                    <a:pt x="8188" y="0"/>
                    <a:pt x="5942" y="1371"/>
                    <a:pt x="3868" y="3086"/>
                  </a:cubicBezTo>
                  <a:cubicBezTo>
                    <a:pt x="239" y="4457"/>
                    <a:pt x="-452" y="7200"/>
                    <a:pt x="239" y="14400"/>
                  </a:cubicBezTo>
                  <a:cubicBezTo>
                    <a:pt x="5250" y="20229"/>
                    <a:pt x="10953" y="21600"/>
                    <a:pt x="16828" y="21600"/>
                  </a:cubicBezTo>
                  <a:cubicBezTo>
                    <a:pt x="18902" y="20229"/>
                    <a:pt x="20284" y="18514"/>
                    <a:pt x="21148" y="15771"/>
                  </a:cubicBezTo>
                  <a:cubicBezTo>
                    <a:pt x="18210" y="4457"/>
                    <a:pt x="15273" y="0"/>
                    <a:pt x="109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1" name="Google Shape;1991;p21"/>
            <p:cNvSpPr/>
            <p:nvPr/>
          </p:nvSpPr>
          <p:spPr>
            <a:xfrm rot="17099965" flipH="1">
              <a:off x="181281" y="852949"/>
              <a:ext cx="66694" cy="33956"/>
            </a:xfrm>
            <a:custGeom>
              <a:avLst/>
              <a:gdLst/>
              <a:ahLst/>
              <a:cxnLst>
                <a:cxn ang="0">
                  <a:pos x="wd2" y="hd2"/>
                </a:cxn>
                <a:cxn ang="5400000">
                  <a:pos x="wd2" y="hd2"/>
                </a:cxn>
                <a:cxn ang="10800000">
                  <a:pos x="wd2" y="hd2"/>
                </a:cxn>
                <a:cxn ang="16200000">
                  <a:pos x="wd2" y="hd2"/>
                </a:cxn>
              </a:cxnLst>
              <a:rect l="0" t="0" r="r" b="b"/>
              <a:pathLst>
                <a:path w="21600" h="21600" extrusionOk="0">
                  <a:moveTo>
                    <a:pt x="1299" y="0"/>
                  </a:moveTo>
                  <a:cubicBezTo>
                    <a:pt x="1299" y="2552"/>
                    <a:pt x="650" y="3828"/>
                    <a:pt x="0" y="6380"/>
                  </a:cubicBezTo>
                  <a:cubicBezTo>
                    <a:pt x="650" y="6380"/>
                    <a:pt x="1299" y="7975"/>
                    <a:pt x="1299" y="7975"/>
                  </a:cubicBezTo>
                  <a:cubicBezTo>
                    <a:pt x="4710" y="11803"/>
                    <a:pt x="7471" y="15949"/>
                    <a:pt x="11531" y="18501"/>
                  </a:cubicBezTo>
                  <a:cubicBezTo>
                    <a:pt x="13039" y="20005"/>
                    <a:pt x="15046" y="21600"/>
                    <a:pt x="17145" y="21600"/>
                  </a:cubicBezTo>
                  <a:cubicBezTo>
                    <a:pt x="18642" y="21600"/>
                    <a:pt x="20173" y="20780"/>
                    <a:pt x="21600" y="18501"/>
                  </a:cubicBezTo>
                  <a:cubicBezTo>
                    <a:pt x="20950" y="10527"/>
                    <a:pt x="17540" y="2552"/>
                    <a:pt x="14129" y="1276"/>
                  </a:cubicBezTo>
                  <a:cubicBezTo>
                    <a:pt x="10069" y="1276"/>
                    <a:pt x="6009" y="0"/>
                    <a:pt x="12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2" name="Google Shape;1992;p21"/>
            <p:cNvSpPr/>
            <p:nvPr/>
          </p:nvSpPr>
          <p:spPr>
            <a:xfrm rot="17099965" flipH="1">
              <a:off x="243328" y="704362"/>
              <a:ext cx="68700" cy="33634"/>
            </a:xfrm>
            <a:custGeom>
              <a:avLst/>
              <a:gdLst/>
              <a:ahLst/>
              <a:cxnLst>
                <a:cxn ang="0">
                  <a:pos x="wd2" y="hd2"/>
                </a:cxn>
                <a:cxn ang="5400000">
                  <a:pos x="wd2" y="hd2"/>
                </a:cxn>
                <a:cxn ang="10800000">
                  <a:pos x="wd2" y="hd2"/>
                </a:cxn>
                <a:cxn ang="16200000">
                  <a:pos x="wd2" y="hd2"/>
                </a:cxn>
              </a:cxnLst>
              <a:rect l="0" t="0" r="r" b="b"/>
              <a:pathLst>
                <a:path w="21600" h="21600" extrusionOk="0">
                  <a:moveTo>
                    <a:pt x="4572" y="0"/>
                  </a:moveTo>
                  <a:cubicBezTo>
                    <a:pt x="2680" y="0"/>
                    <a:pt x="631" y="1610"/>
                    <a:pt x="0" y="5475"/>
                  </a:cubicBezTo>
                  <a:cubicBezTo>
                    <a:pt x="3942" y="12261"/>
                    <a:pt x="13717" y="21600"/>
                    <a:pt x="18447" y="21600"/>
                  </a:cubicBezTo>
                  <a:cubicBezTo>
                    <a:pt x="19077" y="21600"/>
                    <a:pt x="20339" y="21600"/>
                    <a:pt x="21600" y="20312"/>
                  </a:cubicBezTo>
                  <a:cubicBezTo>
                    <a:pt x="21600" y="13549"/>
                    <a:pt x="19708" y="9684"/>
                    <a:pt x="17028" y="6763"/>
                  </a:cubicBezTo>
                  <a:cubicBezTo>
                    <a:pt x="13717" y="0"/>
                    <a:pt x="9145" y="1610"/>
                    <a:pt x="4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3" name="Google Shape;1993;p21"/>
            <p:cNvSpPr/>
            <p:nvPr/>
          </p:nvSpPr>
          <p:spPr>
            <a:xfrm rot="17099965" flipH="1">
              <a:off x="27599" y="437693"/>
              <a:ext cx="71207" cy="25826"/>
            </a:xfrm>
            <a:custGeom>
              <a:avLst/>
              <a:gdLst/>
              <a:ahLst/>
              <a:cxnLst>
                <a:cxn ang="0">
                  <a:pos x="wd2" y="hd2"/>
                </a:cxn>
                <a:cxn ang="5400000">
                  <a:pos x="wd2" y="hd2"/>
                </a:cxn>
                <a:cxn ang="10800000">
                  <a:pos x="wd2" y="hd2"/>
                </a:cxn>
                <a:cxn ang="16200000">
                  <a:pos x="wd2" y="hd2"/>
                </a:cxn>
              </a:cxnLst>
              <a:rect l="0" t="0" r="r" b="b"/>
              <a:pathLst>
                <a:path w="21600" h="21600" extrusionOk="0">
                  <a:moveTo>
                    <a:pt x="14603" y="0"/>
                  </a:moveTo>
                  <a:cubicBezTo>
                    <a:pt x="11408" y="1678"/>
                    <a:pt x="8366" y="1678"/>
                    <a:pt x="5172" y="3355"/>
                  </a:cubicBezTo>
                  <a:cubicBezTo>
                    <a:pt x="2586" y="5033"/>
                    <a:pt x="1369" y="8388"/>
                    <a:pt x="0" y="17196"/>
                  </a:cubicBezTo>
                  <a:cubicBezTo>
                    <a:pt x="1369" y="18874"/>
                    <a:pt x="2586" y="18874"/>
                    <a:pt x="3803" y="18874"/>
                  </a:cubicBezTo>
                  <a:cubicBezTo>
                    <a:pt x="5780" y="18874"/>
                    <a:pt x="8366" y="20971"/>
                    <a:pt x="10192" y="20971"/>
                  </a:cubicBezTo>
                  <a:cubicBezTo>
                    <a:pt x="11832" y="20971"/>
                    <a:pt x="13473" y="21600"/>
                    <a:pt x="15124" y="21600"/>
                  </a:cubicBezTo>
                  <a:cubicBezTo>
                    <a:pt x="17287" y="21600"/>
                    <a:pt x="19438" y="20521"/>
                    <a:pt x="21600" y="15518"/>
                  </a:cubicBezTo>
                  <a:cubicBezTo>
                    <a:pt x="20992" y="15518"/>
                    <a:pt x="21600" y="12163"/>
                    <a:pt x="20992" y="12163"/>
                  </a:cubicBezTo>
                  <a:cubicBezTo>
                    <a:pt x="19775" y="5033"/>
                    <a:pt x="17189" y="0"/>
                    <a:pt x="146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4" name="Google Shape;1994;p21"/>
            <p:cNvSpPr/>
            <p:nvPr/>
          </p:nvSpPr>
          <p:spPr>
            <a:xfrm rot="17099965" flipH="1">
              <a:off x="-11574" y="743576"/>
              <a:ext cx="67127" cy="27545"/>
            </a:xfrm>
            <a:custGeom>
              <a:avLst/>
              <a:gdLst/>
              <a:ahLst/>
              <a:cxnLst>
                <a:cxn ang="0">
                  <a:pos x="wd2" y="hd2"/>
                </a:cxn>
                <a:cxn ang="5400000">
                  <a:pos x="wd2" y="hd2"/>
                </a:cxn>
                <a:cxn ang="10800000">
                  <a:pos x="wd2" y="hd2"/>
                </a:cxn>
                <a:cxn ang="16200000">
                  <a:pos x="wd2" y="hd2"/>
                </a:cxn>
              </a:cxnLst>
              <a:rect l="0" t="0" r="r" b="b"/>
              <a:pathLst>
                <a:path w="21094" h="21600" extrusionOk="0">
                  <a:moveTo>
                    <a:pt x="8656" y="0"/>
                  </a:moveTo>
                  <a:cubicBezTo>
                    <a:pt x="6867" y="0"/>
                    <a:pt x="5009" y="702"/>
                    <a:pt x="2803" y="702"/>
                  </a:cubicBezTo>
                  <a:cubicBezTo>
                    <a:pt x="1385" y="702"/>
                    <a:pt x="-506" y="2275"/>
                    <a:pt x="124" y="8960"/>
                  </a:cubicBezTo>
                  <a:cubicBezTo>
                    <a:pt x="6495" y="16909"/>
                    <a:pt x="12630" y="21600"/>
                    <a:pt x="16828" y="21600"/>
                  </a:cubicBezTo>
                  <a:cubicBezTo>
                    <a:pt x="18663" y="21600"/>
                    <a:pt x="20126" y="20701"/>
                    <a:pt x="21094" y="18791"/>
                  </a:cubicBezTo>
                  <a:cubicBezTo>
                    <a:pt x="19833" y="10533"/>
                    <a:pt x="15263" y="702"/>
                    <a:pt x="11313" y="702"/>
                  </a:cubicBezTo>
                  <a:cubicBezTo>
                    <a:pt x="10423" y="169"/>
                    <a:pt x="9545" y="0"/>
                    <a:pt x="86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5" name="Google Shape;1995;p21"/>
            <p:cNvSpPr/>
            <p:nvPr/>
          </p:nvSpPr>
          <p:spPr>
            <a:xfrm rot="17099965" flipH="1">
              <a:off x="270549" y="339504"/>
              <a:ext cx="60677" cy="27115"/>
            </a:xfrm>
            <a:custGeom>
              <a:avLst/>
              <a:gdLst/>
              <a:ahLst/>
              <a:cxnLst>
                <a:cxn ang="0">
                  <a:pos x="wd2" y="hd2"/>
                </a:cxn>
                <a:cxn ang="5400000">
                  <a:pos x="wd2" y="hd2"/>
                </a:cxn>
                <a:cxn ang="10800000">
                  <a:pos x="wd2" y="hd2"/>
                </a:cxn>
                <a:cxn ang="16200000">
                  <a:pos x="wd2" y="hd2"/>
                </a:cxn>
              </a:cxnLst>
              <a:rect l="0" t="0" r="r" b="b"/>
              <a:pathLst>
                <a:path w="21600" h="21600" extrusionOk="0">
                  <a:moveTo>
                    <a:pt x="11106" y="0"/>
                  </a:moveTo>
                  <a:cubicBezTo>
                    <a:pt x="10341" y="0"/>
                    <a:pt x="9614" y="228"/>
                    <a:pt x="8926" y="713"/>
                  </a:cubicBezTo>
                  <a:cubicBezTo>
                    <a:pt x="6783" y="2311"/>
                    <a:pt x="4463" y="5507"/>
                    <a:pt x="2321" y="7504"/>
                  </a:cubicBezTo>
                  <a:cubicBezTo>
                    <a:pt x="0" y="9102"/>
                    <a:pt x="0" y="10700"/>
                    <a:pt x="0" y="13896"/>
                  </a:cubicBezTo>
                  <a:cubicBezTo>
                    <a:pt x="3545" y="19118"/>
                    <a:pt x="8059" y="21600"/>
                    <a:pt x="12190" y="21600"/>
                  </a:cubicBezTo>
                  <a:cubicBezTo>
                    <a:pt x="15990" y="21600"/>
                    <a:pt x="19471" y="19517"/>
                    <a:pt x="21600" y="15494"/>
                  </a:cubicBezTo>
                  <a:cubicBezTo>
                    <a:pt x="20401" y="7048"/>
                    <a:pt x="15339" y="0"/>
                    <a:pt x="11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6" name="Google Shape;1996;p21"/>
            <p:cNvSpPr/>
            <p:nvPr/>
          </p:nvSpPr>
          <p:spPr>
            <a:xfrm rot="17099965" flipH="1">
              <a:off x="267675" y="916482"/>
              <a:ext cx="58671" cy="33061"/>
            </a:xfrm>
            <a:custGeom>
              <a:avLst/>
              <a:gdLst/>
              <a:ahLst/>
              <a:cxnLst>
                <a:cxn ang="0">
                  <a:pos x="wd2" y="hd2"/>
                </a:cxn>
                <a:cxn ang="5400000">
                  <a:pos x="wd2" y="hd2"/>
                </a:cxn>
                <a:cxn ang="10800000">
                  <a:pos x="wd2" y="hd2"/>
                </a:cxn>
                <a:cxn ang="16200000">
                  <a:pos x="wd2" y="hd2"/>
                </a:cxn>
              </a:cxnLst>
              <a:rect l="0" t="0" r="r" b="b"/>
              <a:pathLst>
                <a:path w="21600" h="21600" extrusionOk="0">
                  <a:moveTo>
                    <a:pt x="6316" y="0"/>
                  </a:moveTo>
                  <a:cubicBezTo>
                    <a:pt x="4141" y="0"/>
                    <a:pt x="1978" y="1030"/>
                    <a:pt x="0" y="5219"/>
                  </a:cubicBezTo>
                  <a:cubicBezTo>
                    <a:pt x="3138" y="9150"/>
                    <a:pt x="5354" y="12099"/>
                    <a:pt x="7754" y="16030"/>
                  </a:cubicBezTo>
                  <a:cubicBezTo>
                    <a:pt x="10892" y="21600"/>
                    <a:pt x="14585" y="21600"/>
                    <a:pt x="17723" y="21600"/>
                  </a:cubicBezTo>
                  <a:cubicBezTo>
                    <a:pt x="19200" y="20289"/>
                    <a:pt x="21600" y="20289"/>
                    <a:pt x="21600" y="16030"/>
                  </a:cubicBezTo>
                  <a:cubicBezTo>
                    <a:pt x="20123" y="9150"/>
                    <a:pt x="16985" y="2598"/>
                    <a:pt x="12369" y="959"/>
                  </a:cubicBezTo>
                  <a:cubicBezTo>
                    <a:pt x="10470" y="959"/>
                    <a:pt x="8387" y="0"/>
                    <a:pt x="6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7" name="Google Shape;1997;p21"/>
            <p:cNvSpPr/>
            <p:nvPr/>
          </p:nvSpPr>
          <p:spPr>
            <a:xfrm rot="17099965" flipH="1">
              <a:off x="8875" y="277301"/>
              <a:ext cx="53545" cy="26113"/>
            </a:xfrm>
            <a:custGeom>
              <a:avLst/>
              <a:gdLst/>
              <a:ahLst/>
              <a:cxnLst>
                <a:cxn ang="0">
                  <a:pos x="wd2" y="hd2"/>
                </a:cxn>
                <a:cxn ang="5400000">
                  <a:pos x="wd2" y="hd2"/>
                </a:cxn>
                <a:cxn ang="10800000">
                  <a:pos x="wd2" y="hd2"/>
                </a:cxn>
                <a:cxn ang="16200000">
                  <a:pos x="wd2" y="hd2"/>
                </a:cxn>
              </a:cxnLst>
              <a:rect l="0" t="0" r="r" b="b"/>
              <a:pathLst>
                <a:path w="21160" h="21600" extrusionOk="0">
                  <a:moveTo>
                    <a:pt x="9270" y="0"/>
                  </a:moveTo>
                  <a:cubicBezTo>
                    <a:pt x="5788" y="0"/>
                    <a:pt x="1174" y="6015"/>
                    <a:pt x="353" y="12889"/>
                  </a:cubicBezTo>
                  <a:cubicBezTo>
                    <a:pt x="-440" y="16622"/>
                    <a:pt x="353" y="18281"/>
                    <a:pt x="353" y="21600"/>
                  </a:cubicBezTo>
                  <a:cubicBezTo>
                    <a:pt x="1428" y="21333"/>
                    <a:pt x="2504" y="21244"/>
                    <a:pt x="3594" y="21244"/>
                  </a:cubicBezTo>
                  <a:cubicBezTo>
                    <a:pt x="5675" y="21244"/>
                    <a:pt x="7798" y="21570"/>
                    <a:pt x="9921" y="21570"/>
                  </a:cubicBezTo>
                  <a:cubicBezTo>
                    <a:pt x="13715" y="21570"/>
                    <a:pt x="17522" y="20563"/>
                    <a:pt x="21160" y="14963"/>
                  </a:cubicBezTo>
                  <a:cubicBezTo>
                    <a:pt x="20169" y="11230"/>
                    <a:pt x="20169" y="9570"/>
                    <a:pt x="19377" y="9570"/>
                  </a:cubicBezTo>
                  <a:cubicBezTo>
                    <a:pt x="16999" y="6252"/>
                    <a:pt x="13630" y="4593"/>
                    <a:pt x="11252" y="859"/>
                  </a:cubicBezTo>
                  <a:cubicBezTo>
                    <a:pt x="10671" y="267"/>
                    <a:pt x="9992" y="0"/>
                    <a:pt x="92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8" name="Google Shape;1998;p21"/>
            <p:cNvSpPr/>
            <p:nvPr/>
          </p:nvSpPr>
          <p:spPr>
            <a:xfrm rot="17099965" flipH="1">
              <a:off x="434053" y="354111"/>
              <a:ext cx="50146" cy="25073"/>
            </a:xfrm>
            <a:custGeom>
              <a:avLst/>
              <a:gdLst/>
              <a:ahLst/>
              <a:cxnLst>
                <a:cxn ang="0">
                  <a:pos x="wd2" y="hd2"/>
                </a:cxn>
                <a:cxn ang="5400000">
                  <a:pos x="wd2" y="hd2"/>
                </a:cxn>
                <a:cxn ang="10800000">
                  <a:pos x="wd2" y="hd2"/>
                </a:cxn>
                <a:cxn ang="16200000">
                  <a:pos x="wd2" y="hd2"/>
                </a:cxn>
              </a:cxnLst>
              <a:rect l="0" t="0" r="r" b="b"/>
              <a:pathLst>
                <a:path w="21600" h="21600" extrusionOk="0">
                  <a:moveTo>
                    <a:pt x="12528" y="0"/>
                  </a:moveTo>
                  <a:cubicBezTo>
                    <a:pt x="7128" y="0"/>
                    <a:pt x="2592" y="5616"/>
                    <a:pt x="0" y="16416"/>
                  </a:cubicBezTo>
                  <a:cubicBezTo>
                    <a:pt x="864" y="19872"/>
                    <a:pt x="2592" y="21600"/>
                    <a:pt x="4320" y="21600"/>
                  </a:cubicBezTo>
                  <a:lnTo>
                    <a:pt x="14256" y="21600"/>
                  </a:lnTo>
                  <a:cubicBezTo>
                    <a:pt x="17928" y="21600"/>
                    <a:pt x="19656" y="19872"/>
                    <a:pt x="21600" y="14688"/>
                  </a:cubicBezTo>
                  <a:cubicBezTo>
                    <a:pt x="19656" y="5616"/>
                    <a:pt x="17064" y="0"/>
                    <a:pt x="125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9" name="Google Shape;1999;p21"/>
            <p:cNvSpPr/>
            <p:nvPr/>
          </p:nvSpPr>
          <p:spPr>
            <a:xfrm rot="17099965" flipH="1">
              <a:off x="214315" y="781027"/>
              <a:ext cx="56718" cy="29765"/>
            </a:xfrm>
            <a:custGeom>
              <a:avLst/>
              <a:gdLst/>
              <a:ahLst/>
              <a:cxnLst>
                <a:cxn ang="0">
                  <a:pos x="wd2" y="hd2"/>
                </a:cxn>
                <a:cxn ang="5400000">
                  <a:pos x="wd2" y="hd2"/>
                </a:cxn>
                <a:cxn ang="10800000">
                  <a:pos x="wd2" y="hd2"/>
                </a:cxn>
                <a:cxn ang="16200000">
                  <a:pos x="wd2" y="hd2"/>
                </a:cxn>
              </a:cxnLst>
              <a:rect l="0" t="0" r="r" b="b"/>
              <a:pathLst>
                <a:path w="21048" h="21600" extrusionOk="0">
                  <a:moveTo>
                    <a:pt x="3356" y="0"/>
                  </a:moveTo>
                  <a:cubicBezTo>
                    <a:pt x="937" y="0"/>
                    <a:pt x="-552" y="1819"/>
                    <a:pt x="192" y="6186"/>
                  </a:cubicBezTo>
                  <a:cubicBezTo>
                    <a:pt x="3356" y="10917"/>
                    <a:pt x="6333" y="13828"/>
                    <a:pt x="10241" y="18221"/>
                  </a:cubicBezTo>
                  <a:cubicBezTo>
                    <a:pt x="12222" y="20248"/>
                    <a:pt x="14495" y="21600"/>
                    <a:pt x="16834" y="21600"/>
                  </a:cubicBezTo>
                  <a:cubicBezTo>
                    <a:pt x="18230" y="21600"/>
                    <a:pt x="19652" y="21106"/>
                    <a:pt x="21048" y="20040"/>
                  </a:cubicBezTo>
                  <a:cubicBezTo>
                    <a:pt x="19559" y="12373"/>
                    <a:pt x="17313" y="7642"/>
                    <a:pt x="13405" y="4731"/>
                  </a:cubicBezTo>
                  <a:cubicBezTo>
                    <a:pt x="10241" y="3275"/>
                    <a:pt x="6333" y="1819"/>
                    <a:pt x="33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40" name="Google Shape;2000;p21"/>
            <p:cNvSpPr/>
            <p:nvPr/>
          </p:nvSpPr>
          <p:spPr>
            <a:xfrm rot="17099965" flipH="1">
              <a:off x="209310" y="449911"/>
              <a:ext cx="58670" cy="18054"/>
            </a:xfrm>
            <a:custGeom>
              <a:avLst/>
              <a:gdLst/>
              <a:ahLst/>
              <a:cxnLst>
                <a:cxn ang="0">
                  <a:pos x="wd2" y="hd2"/>
                </a:cxn>
                <a:cxn ang="5400000">
                  <a:pos x="wd2" y="hd2"/>
                </a:cxn>
                <a:cxn ang="10800000">
                  <a:pos x="wd2" y="hd2"/>
                </a:cxn>
                <a:cxn ang="16200000">
                  <a:pos x="wd2" y="hd2"/>
                </a:cxn>
              </a:cxnLst>
              <a:rect l="0" t="0" r="r" b="b"/>
              <a:pathLst>
                <a:path w="21600" h="21600" extrusionOk="0">
                  <a:moveTo>
                    <a:pt x="13846" y="0"/>
                  </a:moveTo>
                  <a:cubicBezTo>
                    <a:pt x="10708" y="2400"/>
                    <a:pt x="6831" y="4800"/>
                    <a:pt x="3877" y="7200"/>
                  </a:cubicBezTo>
                  <a:cubicBezTo>
                    <a:pt x="3138" y="7200"/>
                    <a:pt x="1477" y="9600"/>
                    <a:pt x="0" y="15000"/>
                  </a:cubicBezTo>
                  <a:cubicBezTo>
                    <a:pt x="2215" y="17400"/>
                    <a:pt x="3138" y="19800"/>
                    <a:pt x="4615" y="19800"/>
                  </a:cubicBezTo>
                  <a:cubicBezTo>
                    <a:pt x="6554" y="21000"/>
                    <a:pt x="8492" y="21600"/>
                    <a:pt x="10404" y="21600"/>
                  </a:cubicBezTo>
                  <a:cubicBezTo>
                    <a:pt x="12316" y="21600"/>
                    <a:pt x="14215" y="21000"/>
                    <a:pt x="16062" y="19800"/>
                  </a:cubicBezTo>
                  <a:cubicBezTo>
                    <a:pt x="18462" y="19800"/>
                    <a:pt x="19938" y="17400"/>
                    <a:pt x="21600" y="9600"/>
                  </a:cubicBezTo>
                  <a:cubicBezTo>
                    <a:pt x="19938" y="2400"/>
                    <a:pt x="16985" y="0"/>
                    <a:pt x="13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842" name="Google Shape;2001;p21"/>
          <p:cNvSpPr/>
          <p:nvPr/>
        </p:nvSpPr>
        <p:spPr>
          <a:xfrm>
            <a:off x="-253601" y="1327662"/>
            <a:ext cx="826777" cy="885226"/>
          </a:xfrm>
          <a:custGeom>
            <a:avLst/>
            <a:gdLst/>
            <a:ahLst/>
            <a:cxnLst>
              <a:cxn ang="0">
                <a:pos x="wd2" y="hd2"/>
              </a:cxn>
              <a:cxn ang="5400000">
                <a:pos x="wd2" y="hd2"/>
              </a:cxn>
              <a:cxn ang="10800000">
                <a:pos x="wd2" y="hd2"/>
              </a:cxn>
              <a:cxn ang="16200000">
                <a:pos x="wd2" y="hd2"/>
              </a:cxn>
            </a:cxnLst>
            <a:rect l="0" t="0" r="r" b="b"/>
            <a:pathLst>
              <a:path w="21600" h="21600" extrusionOk="0">
                <a:moveTo>
                  <a:pt x="6054" y="0"/>
                </a:moveTo>
                <a:cubicBezTo>
                  <a:pt x="6017" y="68"/>
                  <a:pt x="6017" y="102"/>
                  <a:pt x="6017" y="145"/>
                </a:cubicBezTo>
                <a:cubicBezTo>
                  <a:pt x="5871" y="248"/>
                  <a:pt x="5716" y="316"/>
                  <a:pt x="5716" y="495"/>
                </a:cubicBezTo>
                <a:cubicBezTo>
                  <a:pt x="5642" y="529"/>
                  <a:pt x="5597" y="529"/>
                  <a:pt x="5524" y="572"/>
                </a:cubicBezTo>
                <a:cubicBezTo>
                  <a:pt x="5524" y="495"/>
                  <a:pt x="5524" y="427"/>
                  <a:pt x="5560" y="393"/>
                </a:cubicBezTo>
                <a:cubicBezTo>
                  <a:pt x="5486" y="393"/>
                  <a:pt x="5450" y="393"/>
                  <a:pt x="5368" y="359"/>
                </a:cubicBezTo>
                <a:lnTo>
                  <a:pt x="5368" y="282"/>
                </a:lnTo>
                <a:cubicBezTo>
                  <a:pt x="5221" y="248"/>
                  <a:pt x="5029" y="248"/>
                  <a:pt x="4837" y="214"/>
                </a:cubicBezTo>
                <a:cubicBezTo>
                  <a:pt x="4801" y="214"/>
                  <a:pt x="4764" y="248"/>
                  <a:pt x="4727" y="282"/>
                </a:cubicBezTo>
                <a:cubicBezTo>
                  <a:pt x="4837" y="316"/>
                  <a:pt x="4956" y="316"/>
                  <a:pt x="5029" y="359"/>
                </a:cubicBezTo>
                <a:cubicBezTo>
                  <a:pt x="5066" y="461"/>
                  <a:pt x="5066" y="529"/>
                  <a:pt x="5066" y="606"/>
                </a:cubicBezTo>
                <a:cubicBezTo>
                  <a:pt x="4993" y="641"/>
                  <a:pt x="4956" y="675"/>
                  <a:pt x="4874" y="709"/>
                </a:cubicBezTo>
                <a:lnTo>
                  <a:pt x="4837" y="675"/>
                </a:lnTo>
                <a:lnTo>
                  <a:pt x="4801" y="709"/>
                </a:lnTo>
                <a:lnTo>
                  <a:pt x="4727" y="709"/>
                </a:lnTo>
                <a:cubicBezTo>
                  <a:pt x="4645" y="743"/>
                  <a:pt x="4609" y="786"/>
                  <a:pt x="4572" y="820"/>
                </a:cubicBezTo>
                <a:cubicBezTo>
                  <a:pt x="4517" y="814"/>
                  <a:pt x="4464" y="811"/>
                  <a:pt x="4413" y="811"/>
                </a:cubicBezTo>
                <a:cubicBezTo>
                  <a:pt x="4187" y="811"/>
                  <a:pt x="4000" y="867"/>
                  <a:pt x="3813" y="922"/>
                </a:cubicBezTo>
                <a:cubicBezTo>
                  <a:pt x="3767" y="888"/>
                  <a:pt x="3731" y="854"/>
                  <a:pt x="3731" y="820"/>
                </a:cubicBezTo>
                <a:cubicBezTo>
                  <a:pt x="3584" y="786"/>
                  <a:pt x="3429" y="743"/>
                  <a:pt x="3310" y="709"/>
                </a:cubicBezTo>
                <a:cubicBezTo>
                  <a:pt x="3226" y="689"/>
                  <a:pt x="3151" y="670"/>
                  <a:pt x="3074" y="670"/>
                </a:cubicBezTo>
                <a:cubicBezTo>
                  <a:pt x="3018" y="670"/>
                  <a:pt x="2961" y="680"/>
                  <a:pt x="2899" y="709"/>
                </a:cubicBezTo>
                <a:cubicBezTo>
                  <a:pt x="2853" y="675"/>
                  <a:pt x="2780" y="675"/>
                  <a:pt x="2743" y="641"/>
                </a:cubicBezTo>
                <a:cubicBezTo>
                  <a:pt x="2670" y="743"/>
                  <a:pt x="2588" y="854"/>
                  <a:pt x="2515" y="999"/>
                </a:cubicBezTo>
                <a:cubicBezTo>
                  <a:pt x="2396" y="999"/>
                  <a:pt x="2249" y="1033"/>
                  <a:pt x="2094" y="1068"/>
                </a:cubicBezTo>
                <a:cubicBezTo>
                  <a:pt x="1939" y="1102"/>
                  <a:pt x="1829" y="1170"/>
                  <a:pt x="1673" y="1213"/>
                </a:cubicBezTo>
                <a:cubicBezTo>
                  <a:pt x="1710" y="1281"/>
                  <a:pt x="1756" y="1315"/>
                  <a:pt x="1792" y="1384"/>
                </a:cubicBezTo>
                <a:cubicBezTo>
                  <a:pt x="1829" y="1349"/>
                  <a:pt x="1829" y="1281"/>
                  <a:pt x="1865" y="1213"/>
                </a:cubicBezTo>
                <a:cubicBezTo>
                  <a:pt x="1902" y="1315"/>
                  <a:pt x="1902" y="1384"/>
                  <a:pt x="1939" y="1426"/>
                </a:cubicBezTo>
                <a:cubicBezTo>
                  <a:pt x="1984" y="1495"/>
                  <a:pt x="2057" y="1529"/>
                  <a:pt x="1984" y="1597"/>
                </a:cubicBezTo>
                <a:cubicBezTo>
                  <a:pt x="1939" y="1563"/>
                  <a:pt x="1865" y="1529"/>
                  <a:pt x="1829" y="1495"/>
                </a:cubicBezTo>
                <a:cubicBezTo>
                  <a:pt x="1756" y="1460"/>
                  <a:pt x="1710" y="1426"/>
                  <a:pt x="1637" y="1384"/>
                </a:cubicBezTo>
                <a:cubicBezTo>
                  <a:pt x="1570" y="1402"/>
                  <a:pt x="1526" y="1412"/>
                  <a:pt x="1493" y="1412"/>
                </a:cubicBezTo>
                <a:cubicBezTo>
                  <a:pt x="1450" y="1412"/>
                  <a:pt x="1429" y="1394"/>
                  <a:pt x="1408" y="1349"/>
                </a:cubicBezTo>
                <a:cubicBezTo>
                  <a:pt x="1298" y="1349"/>
                  <a:pt x="1298" y="1495"/>
                  <a:pt x="1216" y="1563"/>
                </a:cubicBezTo>
                <a:cubicBezTo>
                  <a:pt x="1143" y="1597"/>
                  <a:pt x="1106" y="1743"/>
                  <a:pt x="1024" y="1811"/>
                </a:cubicBezTo>
                <a:cubicBezTo>
                  <a:pt x="1024" y="1811"/>
                  <a:pt x="1070" y="1811"/>
                  <a:pt x="1070" y="1854"/>
                </a:cubicBezTo>
                <a:lnTo>
                  <a:pt x="1180" y="1743"/>
                </a:lnTo>
                <a:cubicBezTo>
                  <a:pt x="1253" y="1777"/>
                  <a:pt x="1335" y="1811"/>
                  <a:pt x="1445" y="1888"/>
                </a:cubicBezTo>
                <a:cubicBezTo>
                  <a:pt x="1372" y="1922"/>
                  <a:pt x="1298" y="1956"/>
                  <a:pt x="1253" y="1956"/>
                </a:cubicBezTo>
                <a:lnTo>
                  <a:pt x="1253" y="2025"/>
                </a:lnTo>
                <a:cubicBezTo>
                  <a:pt x="1143" y="2025"/>
                  <a:pt x="1106" y="2025"/>
                  <a:pt x="1024" y="1990"/>
                </a:cubicBezTo>
                <a:cubicBezTo>
                  <a:pt x="951" y="2238"/>
                  <a:pt x="841" y="2452"/>
                  <a:pt x="686" y="2665"/>
                </a:cubicBezTo>
                <a:cubicBezTo>
                  <a:pt x="613" y="2665"/>
                  <a:pt x="613" y="2665"/>
                  <a:pt x="567" y="2631"/>
                </a:cubicBezTo>
                <a:cubicBezTo>
                  <a:pt x="530" y="2844"/>
                  <a:pt x="649" y="3024"/>
                  <a:pt x="567" y="3203"/>
                </a:cubicBezTo>
                <a:cubicBezTo>
                  <a:pt x="494" y="3203"/>
                  <a:pt x="457" y="3169"/>
                  <a:pt x="421" y="3169"/>
                </a:cubicBezTo>
                <a:cubicBezTo>
                  <a:pt x="457" y="3272"/>
                  <a:pt x="457" y="3348"/>
                  <a:pt x="494" y="3451"/>
                </a:cubicBezTo>
                <a:lnTo>
                  <a:pt x="457" y="3451"/>
                </a:lnTo>
                <a:cubicBezTo>
                  <a:pt x="421" y="3417"/>
                  <a:pt x="384" y="3383"/>
                  <a:pt x="302" y="3306"/>
                </a:cubicBezTo>
                <a:cubicBezTo>
                  <a:pt x="302" y="3451"/>
                  <a:pt x="265" y="3519"/>
                  <a:pt x="302" y="3630"/>
                </a:cubicBezTo>
                <a:cubicBezTo>
                  <a:pt x="338" y="3775"/>
                  <a:pt x="338" y="3946"/>
                  <a:pt x="229" y="4091"/>
                </a:cubicBezTo>
                <a:cubicBezTo>
                  <a:pt x="192" y="4126"/>
                  <a:pt x="155" y="4160"/>
                  <a:pt x="110" y="4202"/>
                </a:cubicBezTo>
                <a:cubicBezTo>
                  <a:pt x="192" y="4271"/>
                  <a:pt x="265" y="4305"/>
                  <a:pt x="338" y="4373"/>
                </a:cubicBezTo>
                <a:cubicBezTo>
                  <a:pt x="302" y="4416"/>
                  <a:pt x="265" y="4450"/>
                  <a:pt x="229" y="4450"/>
                </a:cubicBezTo>
                <a:cubicBezTo>
                  <a:pt x="155" y="4629"/>
                  <a:pt x="338" y="4698"/>
                  <a:pt x="384" y="4843"/>
                </a:cubicBezTo>
                <a:cubicBezTo>
                  <a:pt x="494" y="4800"/>
                  <a:pt x="384" y="4732"/>
                  <a:pt x="421" y="4698"/>
                </a:cubicBezTo>
                <a:cubicBezTo>
                  <a:pt x="457" y="4732"/>
                  <a:pt x="530" y="4766"/>
                  <a:pt x="613" y="4800"/>
                </a:cubicBezTo>
                <a:cubicBezTo>
                  <a:pt x="530" y="4843"/>
                  <a:pt x="494" y="4843"/>
                  <a:pt x="421" y="4877"/>
                </a:cubicBezTo>
                <a:lnTo>
                  <a:pt x="421" y="5193"/>
                </a:lnTo>
                <a:cubicBezTo>
                  <a:pt x="384" y="5227"/>
                  <a:pt x="338" y="5227"/>
                  <a:pt x="302" y="5270"/>
                </a:cubicBezTo>
                <a:cubicBezTo>
                  <a:pt x="338" y="5304"/>
                  <a:pt x="384" y="5338"/>
                  <a:pt x="421" y="5372"/>
                </a:cubicBezTo>
                <a:cubicBezTo>
                  <a:pt x="421" y="5407"/>
                  <a:pt x="421" y="5441"/>
                  <a:pt x="384" y="5441"/>
                </a:cubicBezTo>
                <a:cubicBezTo>
                  <a:pt x="421" y="5518"/>
                  <a:pt x="457" y="5552"/>
                  <a:pt x="530" y="5620"/>
                </a:cubicBezTo>
                <a:cubicBezTo>
                  <a:pt x="457" y="5654"/>
                  <a:pt x="421" y="5697"/>
                  <a:pt x="384" y="5731"/>
                </a:cubicBezTo>
                <a:lnTo>
                  <a:pt x="384" y="5834"/>
                </a:lnTo>
                <a:cubicBezTo>
                  <a:pt x="302" y="5868"/>
                  <a:pt x="265" y="5910"/>
                  <a:pt x="192" y="5945"/>
                </a:cubicBezTo>
                <a:cubicBezTo>
                  <a:pt x="265" y="6013"/>
                  <a:pt x="302" y="6124"/>
                  <a:pt x="338" y="6226"/>
                </a:cubicBezTo>
                <a:cubicBezTo>
                  <a:pt x="229" y="6295"/>
                  <a:pt x="110" y="6406"/>
                  <a:pt x="0" y="6508"/>
                </a:cubicBezTo>
                <a:cubicBezTo>
                  <a:pt x="37" y="6551"/>
                  <a:pt x="37" y="6619"/>
                  <a:pt x="73" y="6722"/>
                </a:cubicBezTo>
                <a:cubicBezTo>
                  <a:pt x="155" y="6688"/>
                  <a:pt x="192" y="6653"/>
                  <a:pt x="229" y="6653"/>
                </a:cubicBezTo>
                <a:cubicBezTo>
                  <a:pt x="302" y="6688"/>
                  <a:pt x="384" y="6722"/>
                  <a:pt x="457" y="6722"/>
                </a:cubicBezTo>
                <a:cubicBezTo>
                  <a:pt x="421" y="6799"/>
                  <a:pt x="338" y="6833"/>
                  <a:pt x="338" y="6867"/>
                </a:cubicBezTo>
                <a:lnTo>
                  <a:pt x="338" y="7046"/>
                </a:lnTo>
                <a:cubicBezTo>
                  <a:pt x="530" y="7046"/>
                  <a:pt x="530" y="6901"/>
                  <a:pt x="613" y="6799"/>
                </a:cubicBezTo>
                <a:cubicBezTo>
                  <a:pt x="759" y="6867"/>
                  <a:pt x="613" y="6978"/>
                  <a:pt x="686" y="7046"/>
                </a:cubicBezTo>
                <a:cubicBezTo>
                  <a:pt x="567" y="7080"/>
                  <a:pt x="457" y="7115"/>
                  <a:pt x="567" y="7226"/>
                </a:cubicBezTo>
                <a:cubicBezTo>
                  <a:pt x="265" y="7405"/>
                  <a:pt x="229" y="7687"/>
                  <a:pt x="73" y="7934"/>
                </a:cubicBezTo>
                <a:cubicBezTo>
                  <a:pt x="155" y="7969"/>
                  <a:pt x="229" y="7969"/>
                  <a:pt x="302" y="8003"/>
                </a:cubicBezTo>
                <a:cubicBezTo>
                  <a:pt x="302" y="8045"/>
                  <a:pt x="302" y="8080"/>
                  <a:pt x="265" y="8148"/>
                </a:cubicBezTo>
                <a:cubicBezTo>
                  <a:pt x="613" y="8216"/>
                  <a:pt x="878" y="8396"/>
                  <a:pt x="1106" y="8643"/>
                </a:cubicBezTo>
                <a:lnTo>
                  <a:pt x="1253" y="8643"/>
                </a:lnTo>
                <a:cubicBezTo>
                  <a:pt x="1070" y="8754"/>
                  <a:pt x="914" y="8857"/>
                  <a:pt x="722" y="9003"/>
                </a:cubicBezTo>
                <a:cubicBezTo>
                  <a:pt x="796" y="9037"/>
                  <a:pt x="841" y="9114"/>
                  <a:pt x="878" y="9182"/>
                </a:cubicBezTo>
                <a:cubicBezTo>
                  <a:pt x="914" y="9216"/>
                  <a:pt x="914" y="9284"/>
                  <a:pt x="914" y="9327"/>
                </a:cubicBezTo>
                <a:cubicBezTo>
                  <a:pt x="988" y="9327"/>
                  <a:pt x="1024" y="9284"/>
                  <a:pt x="1070" y="9284"/>
                </a:cubicBezTo>
                <a:cubicBezTo>
                  <a:pt x="1070" y="9250"/>
                  <a:pt x="1070" y="9216"/>
                  <a:pt x="1106" y="9182"/>
                </a:cubicBezTo>
                <a:cubicBezTo>
                  <a:pt x="1143" y="9250"/>
                  <a:pt x="1180" y="9284"/>
                  <a:pt x="1180" y="9361"/>
                </a:cubicBezTo>
                <a:cubicBezTo>
                  <a:pt x="1106" y="9395"/>
                  <a:pt x="1070" y="9464"/>
                  <a:pt x="988" y="9541"/>
                </a:cubicBezTo>
                <a:cubicBezTo>
                  <a:pt x="988" y="9575"/>
                  <a:pt x="1024" y="9609"/>
                  <a:pt x="1024" y="9643"/>
                </a:cubicBezTo>
                <a:cubicBezTo>
                  <a:pt x="1024" y="9677"/>
                  <a:pt x="988" y="9711"/>
                  <a:pt x="951" y="9788"/>
                </a:cubicBezTo>
                <a:cubicBezTo>
                  <a:pt x="1143" y="9968"/>
                  <a:pt x="1143" y="10284"/>
                  <a:pt x="1335" y="10429"/>
                </a:cubicBezTo>
                <a:cubicBezTo>
                  <a:pt x="1445" y="10429"/>
                  <a:pt x="1564" y="10463"/>
                  <a:pt x="1637" y="10463"/>
                </a:cubicBezTo>
                <a:lnTo>
                  <a:pt x="1637" y="10924"/>
                </a:lnTo>
                <a:cubicBezTo>
                  <a:pt x="1673" y="10992"/>
                  <a:pt x="1756" y="11035"/>
                  <a:pt x="1792" y="11103"/>
                </a:cubicBezTo>
                <a:cubicBezTo>
                  <a:pt x="1865" y="11103"/>
                  <a:pt x="1984" y="11103"/>
                  <a:pt x="2094" y="11138"/>
                </a:cubicBezTo>
                <a:cubicBezTo>
                  <a:pt x="2057" y="11206"/>
                  <a:pt x="2057" y="11283"/>
                  <a:pt x="2021" y="11351"/>
                </a:cubicBezTo>
                <a:cubicBezTo>
                  <a:pt x="2021" y="11385"/>
                  <a:pt x="2057" y="11462"/>
                  <a:pt x="2057" y="11496"/>
                </a:cubicBezTo>
                <a:lnTo>
                  <a:pt x="1939" y="11599"/>
                </a:lnTo>
                <a:lnTo>
                  <a:pt x="1939" y="11633"/>
                </a:lnTo>
                <a:lnTo>
                  <a:pt x="2094" y="11633"/>
                </a:lnTo>
                <a:cubicBezTo>
                  <a:pt x="2057" y="11710"/>
                  <a:pt x="2057" y="11744"/>
                  <a:pt x="2057" y="11778"/>
                </a:cubicBezTo>
                <a:cubicBezTo>
                  <a:pt x="2094" y="11812"/>
                  <a:pt x="2131" y="11846"/>
                  <a:pt x="2167" y="11889"/>
                </a:cubicBezTo>
                <a:cubicBezTo>
                  <a:pt x="2131" y="11958"/>
                  <a:pt x="2094" y="12026"/>
                  <a:pt x="2021" y="12103"/>
                </a:cubicBezTo>
                <a:cubicBezTo>
                  <a:pt x="2359" y="12205"/>
                  <a:pt x="2670" y="12273"/>
                  <a:pt x="2972" y="12385"/>
                </a:cubicBezTo>
                <a:cubicBezTo>
                  <a:pt x="2972" y="12530"/>
                  <a:pt x="2972" y="12632"/>
                  <a:pt x="2935" y="12777"/>
                </a:cubicBezTo>
                <a:cubicBezTo>
                  <a:pt x="2972" y="12777"/>
                  <a:pt x="3008" y="12812"/>
                  <a:pt x="3045" y="12846"/>
                </a:cubicBezTo>
                <a:cubicBezTo>
                  <a:pt x="3045" y="12914"/>
                  <a:pt x="3045" y="13025"/>
                  <a:pt x="3127" y="13059"/>
                </a:cubicBezTo>
                <a:cubicBezTo>
                  <a:pt x="3274" y="13204"/>
                  <a:pt x="3392" y="13452"/>
                  <a:pt x="3658" y="13520"/>
                </a:cubicBezTo>
                <a:cubicBezTo>
                  <a:pt x="3658" y="13597"/>
                  <a:pt x="3621" y="13631"/>
                  <a:pt x="3621" y="13666"/>
                </a:cubicBezTo>
                <a:cubicBezTo>
                  <a:pt x="3658" y="13734"/>
                  <a:pt x="3694" y="13768"/>
                  <a:pt x="3731" y="13811"/>
                </a:cubicBezTo>
                <a:cubicBezTo>
                  <a:pt x="3658" y="13879"/>
                  <a:pt x="3658" y="13913"/>
                  <a:pt x="3584" y="13947"/>
                </a:cubicBezTo>
                <a:cubicBezTo>
                  <a:pt x="3658" y="13947"/>
                  <a:pt x="3731" y="13982"/>
                  <a:pt x="3767" y="13982"/>
                </a:cubicBezTo>
                <a:cubicBezTo>
                  <a:pt x="3767" y="14058"/>
                  <a:pt x="3731" y="14093"/>
                  <a:pt x="3731" y="14127"/>
                </a:cubicBezTo>
                <a:cubicBezTo>
                  <a:pt x="3850" y="14195"/>
                  <a:pt x="3959" y="14238"/>
                  <a:pt x="4078" y="14272"/>
                </a:cubicBezTo>
                <a:cubicBezTo>
                  <a:pt x="4151" y="14306"/>
                  <a:pt x="4188" y="14340"/>
                  <a:pt x="4188" y="14409"/>
                </a:cubicBezTo>
                <a:cubicBezTo>
                  <a:pt x="4188" y="14485"/>
                  <a:pt x="4225" y="14520"/>
                  <a:pt x="4270" y="14588"/>
                </a:cubicBezTo>
                <a:cubicBezTo>
                  <a:pt x="4307" y="14622"/>
                  <a:pt x="4307" y="14665"/>
                  <a:pt x="4380" y="14733"/>
                </a:cubicBezTo>
                <a:cubicBezTo>
                  <a:pt x="4453" y="14733"/>
                  <a:pt x="4572" y="14767"/>
                  <a:pt x="4682" y="14801"/>
                </a:cubicBezTo>
                <a:cubicBezTo>
                  <a:pt x="4727" y="14767"/>
                  <a:pt x="4764" y="14767"/>
                  <a:pt x="4801" y="14733"/>
                </a:cubicBezTo>
                <a:cubicBezTo>
                  <a:pt x="4764" y="14801"/>
                  <a:pt x="4764" y="14878"/>
                  <a:pt x="4764" y="14912"/>
                </a:cubicBezTo>
                <a:cubicBezTo>
                  <a:pt x="4801" y="14947"/>
                  <a:pt x="4837" y="14947"/>
                  <a:pt x="4874" y="14947"/>
                </a:cubicBezTo>
                <a:cubicBezTo>
                  <a:pt x="4837" y="15126"/>
                  <a:pt x="4837" y="15305"/>
                  <a:pt x="4837" y="15442"/>
                </a:cubicBezTo>
                <a:cubicBezTo>
                  <a:pt x="4902" y="15503"/>
                  <a:pt x="4943" y="15530"/>
                  <a:pt x="4984" y="15530"/>
                </a:cubicBezTo>
                <a:cubicBezTo>
                  <a:pt x="5018" y="15530"/>
                  <a:pt x="5053" y="15511"/>
                  <a:pt x="5102" y="15476"/>
                </a:cubicBezTo>
                <a:cubicBezTo>
                  <a:pt x="5294" y="15519"/>
                  <a:pt x="5524" y="15553"/>
                  <a:pt x="5642" y="15690"/>
                </a:cubicBezTo>
                <a:cubicBezTo>
                  <a:pt x="5597" y="15732"/>
                  <a:pt x="5597" y="15766"/>
                  <a:pt x="5560" y="15801"/>
                </a:cubicBezTo>
                <a:cubicBezTo>
                  <a:pt x="5642" y="15903"/>
                  <a:pt x="5716" y="16014"/>
                  <a:pt x="5825" y="16082"/>
                </a:cubicBezTo>
                <a:lnTo>
                  <a:pt x="5825" y="16297"/>
                </a:lnTo>
                <a:lnTo>
                  <a:pt x="5944" y="16297"/>
                </a:lnTo>
                <a:lnTo>
                  <a:pt x="5944" y="16442"/>
                </a:lnTo>
                <a:cubicBezTo>
                  <a:pt x="5981" y="16476"/>
                  <a:pt x="6017" y="16476"/>
                  <a:pt x="6017" y="16476"/>
                </a:cubicBezTo>
                <a:cubicBezTo>
                  <a:pt x="6209" y="16544"/>
                  <a:pt x="6401" y="16621"/>
                  <a:pt x="6475" y="16758"/>
                </a:cubicBezTo>
                <a:cubicBezTo>
                  <a:pt x="6557" y="16903"/>
                  <a:pt x="6667" y="16971"/>
                  <a:pt x="6740" y="17082"/>
                </a:cubicBezTo>
                <a:cubicBezTo>
                  <a:pt x="6785" y="17082"/>
                  <a:pt x="6785" y="17082"/>
                  <a:pt x="6822" y="17116"/>
                </a:cubicBezTo>
                <a:cubicBezTo>
                  <a:pt x="6859" y="17082"/>
                  <a:pt x="6895" y="17048"/>
                  <a:pt x="6932" y="17048"/>
                </a:cubicBezTo>
                <a:cubicBezTo>
                  <a:pt x="6968" y="17082"/>
                  <a:pt x="7051" y="17116"/>
                  <a:pt x="7087" y="17151"/>
                </a:cubicBezTo>
                <a:cubicBezTo>
                  <a:pt x="7014" y="17227"/>
                  <a:pt x="6932" y="17296"/>
                  <a:pt x="6859" y="17330"/>
                </a:cubicBezTo>
                <a:cubicBezTo>
                  <a:pt x="6822" y="17543"/>
                  <a:pt x="7051" y="17578"/>
                  <a:pt x="7087" y="17723"/>
                </a:cubicBezTo>
                <a:cubicBezTo>
                  <a:pt x="7243" y="17654"/>
                  <a:pt x="7051" y="17578"/>
                  <a:pt x="7124" y="17509"/>
                </a:cubicBezTo>
                <a:cubicBezTo>
                  <a:pt x="7160" y="17578"/>
                  <a:pt x="7197" y="17612"/>
                  <a:pt x="7243" y="17654"/>
                </a:cubicBezTo>
                <a:cubicBezTo>
                  <a:pt x="7243" y="17723"/>
                  <a:pt x="7197" y="17757"/>
                  <a:pt x="7197" y="17791"/>
                </a:cubicBezTo>
                <a:cubicBezTo>
                  <a:pt x="7197" y="17825"/>
                  <a:pt x="7243" y="17868"/>
                  <a:pt x="7243" y="17936"/>
                </a:cubicBezTo>
                <a:cubicBezTo>
                  <a:pt x="7378" y="17873"/>
                  <a:pt x="7388" y="17685"/>
                  <a:pt x="7542" y="17685"/>
                </a:cubicBezTo>
                <a:cubicBezTo>
                  <a:pt x="7554" y="17685"/>
                  <a:pt x="7567" y="17686"/>
                  <a:pt x="7581" y="17689"/>
                </a:cubicBezTo>
                <a:cubicBezTo>
                  <a:pt x="7581" y="17723"/>
                  <a:pt x="7544" y="17791"/>
                  <a:pt x="7508" y="17868"/>
                </a:cubicBezTo>
                <a:cubicBezTo>
                  <a:pt x="7544" y="17902"/>
                  <a:pt x="7581" y="17936"/>
                  <a:pt x="7581" y="17970"/>
                </a:cubicBezTo>
                <a:lnTo>
                  <a:pt x="7581" y="18005"/>
                </a:lnTo>
                <a:cubicBezTo>
                  <a:pt x="7544" y="17970"/>
                  <a:pt x="7508" y="17970"/>
                  <a:pt x="7508" y="17936"/>
                </a:cubicBezTo>
                <a:lnTo>
                  <a:pt x="7389" y="18039"/>
                </a:lnTo>
                <a:cubicBezTo>
                  <a:pt x="7426" y="18081"/>
                  <a:pt x="7508" y="18116"/>
                  <a:pt x="7544" y="18184"/>
                </a:cubicBezTo>
                <a:cubicBezTo>
                  <a:pt x="7581" y="18218"/>
                  <a:pt x="7581" y="18295"/>
                  <a:pt x="7618" y="18363"/>
                </a:cubicBezTo>
                <a:cubicBezTo>
                  <a:pt x="7700" y="18329"/>
                  <a:pt x="7736" y="18329"/>
                  <a:pt x="7810" y="18295"/>
                </a:cubicBezTo>
                <a:cubicBezTo>
                  <a:pt x="7773" y="18466"/>
                  <a:pt x="7846" y="18611"/>
                  <a:pt x="7965" y="18722"/>
                </a:cubicBezTo>
                <a:lnTo>
                  <a:pt x="7965" y="18859"/>
                </a:lnTo>
                <a:cubicBezTo>
                  <a:pt x="8075" y="18859"/>
                  <a:pt x="8194" y="18824"/>
                  <a:pt x="8267" y="18824"/>
                </a:cubicBezTo>
                <a:cubicBezTo>
                  <a:pt x="8386" y="18859"/>
                  <a:pt x="8495" y="18893"/>
                  <a:pt x="8614" y="18935"/>
                </a:cubicBezTo>
                <a:cubicBezTo>
                  <a:pt x="8687" y="18893"/>
                  <a:pt x="8724" y="18859"/>
                  <a:pt x="8797" y="18859"/>
                </a:cubicBezTo>
                <a:cubicBezTo>
                  <a:pt x="8843" y="18859"/>
                  <a:pt x="8879" y="18893"/>
                  <a:pt x="8953" y="18935"/>
                </a:cubicBezTo>
                <a:cubicBezTo>
                  <a:pt x="8916" y="19038"/>
                  <a:pt x="8879" y="19149"/>
                  <a:pt x="8879" y="19286"/>
                </a:cubicBezTo>
                <a:cubicBezTo>
                  <a:pt x="9145" y="19320"/>
                  <a:pt x="9373" y="19397"/>
                  <a:pt x="9638" y="19431"/>
                </a:cubicBezTo>
                <a:cubicBezTo>
                  <a:pt x="9675" y="19397"/>
                  <a:pt x="9712" y="19362"/>
                  <a:pt x="9712" y="19320"/>
                </a:cubicBezTo>
                <a:lnTo>
                  <a:pt x="9712" y="19217"/>
                </a:lnTo>
                <a:lnTo>
                  <a:pt x="9757" y="19217"/>
                </a:lnTo>
                <a:cubicBezTo>
                  <a:pt x="9794" y="19286"/>
                  <a:pt x="9794" y="19397"/>
                  <a:pt x="9830" y="19465"/>
                </a:cubicBezTo>
                <a:cubicBezTo>
                  <a:pt x="9867" y="19533"/>
                  <a:pt x="9986" y="19610"/>
                  <a:pt x="10022" y="19678"/>
                </a:cubicBezTo>
                <a:cubicBezTo>
                  <a:pt x="10059" y="19678"/>
                  <a:pt x="10059" y="19713"/>
                  <a:pt x="10059" y="19713"/>
                </a:cubicBezTo>
                <a:cubicBezTo>
                  <a:pt x="10096" y="19926"/>
                  <a:pt x="10096" y="20174"/>
                  <a:pt x="10132" y="20430"/>
                </a:cubicBezTo>
                <a:cubicBezTo>
                  <a:pt x="10169" y="20430"/>
                  <a:pt x="10251" y="20464"/>
                  <a:pt x="10361" y="20464"/>
                </a:cubicBezTo>
                <a:cubicBezTo>
                  <a:pt x="10380" y="20389"/>
                  <a:pt x="10410" y="20371"/>
                  <a:pt x="10446" y="20371"/>
                </a:cubicBezTo>
                <a:cubicBezTo>
                  <a:pt x="10480" y="20371"/>
                  <a:pt x="10518" y="20387"/>
                  <a:pt x="10553" y="20387"/>
                </a:cubicBezTo>
                <a:cubicBezTo>
                  <a:pt x="10589" y="20464"/>
                  <a:pt x="10672" y="20498"/>
                  <a:pt x="10708" y="20532"/>
                </a:cubicBezTo>
                <a:cubicBezTo>
                  <a:pt x="10745" y="20532"/>
                  <a:pt x="10781" y="20498"/>
                  <a:pt x="10781" y="20498"/>
                </a:cubicBezTo>
                <a:cubicBezTo>
                  <a:pt x="10798" y="20496"/>
                  <a:pt x="10814" y="20495"/>
                  <a:pt x="10829" y="20495"/>
                </a:cubicBezTo>
                <a:cubicBezTo>
                  <a:pt x="11017" y="20495"/>
                  <a:pt x="11061" y="20678"/>
                  <a:pt x="11239" y="20678"/>
                </a:cubicBezTo>
                <a:cubicBezTo>
                  <a:pt x="11394" y="20712"/>
                  <a:pt x="11586" y="20780"/>
                  <a:pt x="11696" y="20857"/>
                </a:cubicBezTo>
                <a:cubicBezTo>
                  <a:pt x="11815" y="20814"/>
                  <a:pt x="11888" y="20780"/>
                  <a:pt x="11998" y="20746"/>
                </a:cubicBezTo>
                <a:cubicBezTo>
                  <a:pt x="12043" y="20780"/>
                  <a:pt x="12080" y="20814"/>
                  <a:pt x="12116" y="20857"/>
                </a:cubicBezTo>
                <a:cubicBezTo>
                  <a:pt x="12153" y="20814"/>
                  <a:pt x="12153" y="20814"/>
                  <a:pt x="12190" y="20780"/>
                </a:cubicBezTo>
                <a:cubicBezTo>
                  <a:pt x="12226" y="20814"/>
                  <a:pt x="12272" y="20814"/>
                  <a:pt x="12308" y="20857"/>
                </a:cubicBezTo>
                <a:cubicBezTo>
                  <a:pt x="12345" y="20925"/>
                  <a:pt x="12382" y="20959"/>
                  <a:pt x="12500" y="20994"/>
                </a:cubicBezTo>
                <a:cubicBezTo>
                  <a:pt x="12574" y="21028"/>
                  <a:pt x="12683" y="21071"/>
                  <a:pt x="12766" y="21105"/>
                </a:cubicBezTo>
                <a:lnTo>
                  <a:pt x="12766" y="21139"/>
                </a:lnTo>
                <a:cubicBezTo>
                  <a:pt x="12912" y="21139"/>
                  <a:pt x="13031" y="21173"/>
                  <a:pt x="13186" y="21173"/>
                </a:cubicBezTo>
                <a:cubicBezTo>
                  <a:pt x="13223" y="21207"/>
                  <a:pt x="13223" y="21284"/>
                  <a:pt x="13259" y="21318"/>
                </a:cubicBezTo>
                <a:cubicBezTo>
                  <a:pt x="13297" y="21352"/>
                  <a:pt x="13333" y="21352"/>
                  <a:pt x="13370" y="21386"/>
                </a:cubicBezTo>
                <a:cubicBezTo>
                  <a:pt x="13415" y="21421"/>
                  <a:pt x="13415" y="21455"/>
                  <a:pt x="13415" y="21532"/>
                </a:cubicBezTo>
                <a:cubicBezTo>
                  <a:pt x="13489" y="21498"/>
                  <a:pt x="13525" y="21498"/>
                  <a:pt x="13562" y="21455"/>
                </a:cubicBezTo>
                <a:cubicBezTo>
                  <a:pt x="13598" y="21498"/>
                  <a:pt x="13644" y="21532"/>
                  <a:pt x="13681" y="21600"/>
                </a:cubicBezTo>
                <a:cubicBezTo>
                  <a:pt x="13873" y="21498"/>
                  <a:pt x="14101" y="21421"/>
                  <a:pt x="14284" y="21318"/>
                </a:cubicBezTo>
                <a:lnTo>
                  <a:pt x="14513" y="21318"/>
                </a:lnTo>
                <a:cubicBezTo>
                  <a:pt x="14543" y="21264"/>
                  <a:pt x="14583" y="21250"/>
                  <a:pt x="14626" y="21250"/>
                </a:cubicBezTo>
                <a:cubicBezTo>
                  <a:pt x="14672" y="21250"/>
                  <a:pt x="14722" y="21266"/>
                  <a:pt x="14771" y="21266"/>
                </a:cubicBezTo>
                <a:cubicBezTo>
                  <a:pt x="14801" y="21266"/>
                  <a:pt x="14832" y="21260"/>
                  <a:pt x="14860" y="21241"/>
                </a:cubicBezTo>
                <a:cubicBezTo>
                  <a:pt x="14860" y="21207"/>
                  <a:pt x="14897" y="21173"/>
                  <a:pt x="14897" y="21139"/>
                </a:cubicBezTo>
                <a:cubicBezTo>
                  <a:pt x="14933" y="21173"/>
                  <a:pt x="15016" y="21173"/>
                  <a:pt x="15052" y="21173"/>
                </a:cubicBezTo>
                <a:lnTo>
                  <a:pt x="15052" y="21028"/>
                </a:lnTo>
                <a:cubicBezTo>
                  <a:pt x="15089" y="21028"/>
                  <a:pt x="15089" y="21028"/>
                  <a:pt x="15125" y="20994"/>
                </a:cubicBezTo>
                <a:cubicBezTo>
                  <a:pt x="15162" y="21071"/>
                  <a:pt x="15199" y="21139"/>
                  <a:pt x="15244" y="21207"/>
                </a:cubicBezTo>
                <a:cubicBezTo>
                  <a:pt x="15391" y="21173"/>
                  <a:pt x="15546" y="21105"/>
                  <a:pt x="15701" y="21071"/>
                </a:cubicBezTo>
                <a:cubicBezTo>
                  <a:pt x="15738" y="20959"/>
                  <a:pt x="15738" y="20891"/>
                  <a:pt x="15775" y="20814"/>
                </a:cubicBezTo>
                <a:cubicBezTo>
                  <a:pt x="15788" y="20817"/>
                  <a:pt x="15800" y="20819"/>
                  <a:pt x="15811" y="20819"/>
                </a:cubicBezTo>
                <a:cubicBezTo>
                  <a:pt x="15944" y="20819"/>
                  <a:pt x="15947" y="20631"/>
                  <a:pt x="16088" y="20631"/>
                </a:cubicBezTo>
                <a:cubicBezTo>
                  <a:pt x="16108" y="20631"/>
                  <a:pt x="16132" y="20634"/>
                  <a:pt x="16159" y="20643"/>
                </a:cubicBezTo>
                <a:cubicBezTo>
                  <a:pt x="16232" y="20712"/>
                  <a:pt x="16342" y="20814"/>
                  <a:pt x="16424" y="20925"/>
                </a:cubicBezTo>
                <a:cubicBezTo>
                  <a:pt x="16534" y="20857"/>
                  <a:pt x="16616" y="20780"/>
                  <a:pt x="16652" y="20746"/>
                </a:cubicBezTo>
                <a:cubicBezTo>
                  <a:pt x="16684" y="20751"/>
                  <a:pt x="16715" y="20753"/>
                  <a:pt x="16744" y="20753"/>
                </a:cubicBezTo>
                <a:cubicBezTo>
                  <a:pt x="16922" y="20753"/>
                  <a:pt x="17049" y="20673"/>
                  <a:pt x="17183" y="20643"/>
                </a:cubicBezTo>
                <a:lnTo>
                  <a:pt x="17183" y="20353"/>
                </a:lnTo>
                <a:cubicBezTo>
                  <a:pt x="17302" y="20285"/>
                  <a:pt x="17411" y="20251"/>
                  <a:pt x="17485" y="20174"/>
                </a:cubicBezTo>
                <a:cubicBezTo>
                  <a:pt x="17759" y="20071"/>
                  <a:pt x="17942" y="20003"/>
                  <a:pt x="18170" y="19892"/>
                </a:cubicBezTo>
                <a:cubicBezTo>
                  <a:pt x="18253" y="19926"/>
                  <a:pt x="18362" y="19960"/>
                  <a:pt x="18445" y="20003"/>
                </a:cubicBezTo>
                <a:cubicBezTo>
                  <a:pt x="18481" y="19892"/>
                  <a:pt x="18554" y="19789"/>
                  <a:pt x="18628" y="19678"/>
                </a:cubicBezTo>
                <a:cubicBezTo>
                  <a:pt x="18554" y="19678"/>
                  <a:pt x="18518" y="19644"/>
                  <a:pt x="18481" y="19644"/>
                </a:cubicBezTo>
                <a:cubicBezTo>
                  <a:pt x="18481" y="19610"/>
                  <a:pt x="18481" y="19576"/>
                  <a:pt x="18518" y="19533"/>
                </a:cubicBezTo>
                <a:cubicBezTo>
                  <a:pt x="18481" y="19533"/>
                  <a:pt x="18445" y="19499"/>
                  <a:pt x="18399" y="19499"/>
                </a:cubicBezTo>
                <a:cubicBezTo>
                  <a:pt x="18445" y="19465"/>
                  <a:pt x="18481" y="19431"/>
                  <a:pt x="18518" y="19431"/>
                </a:cubicBezTo>
                <a:cubicBezTo>
                  <a:pt x="18554" y="19465"/>
                  <a:pt x="18591" y="19499"/>
                  <a:pt x="18628" y="19576"/>
                </a:cubicBezTo>
                <a:cubicBezTo>
                  <a:pt x="18679" y="19618"/>
                  <a:pt x="18712" y="19647"/>
                  <a:pt x="18767" y="19647"/>
                </a:cubicBezTo>
                <a:cubicBezTo>
                  <a:pt x="18801" y="19647"/>
                  <a:pt x="18842" y="19636"/>
                  <a:pt x="18902" y="19610"/>
                </a:cubicBezTo>
                <a:cubicBezTo>
                  <a:pt x="19085" y="19465"/>
                  <a:pt x="19277" y="19320"/>
                  <a:pt x="19469" y="19217"/>
                </a:cubicBezTo>
                <a:cubicBezTo>
                  <a:pt x="19542" y="19149"/>
                  <a:pt x="19624" y="19106"/>
                  <a:pt x="19697" y="19072"/>
                </a:cubicBezTo>
                <a:cubicBezTo>
                  <a:pt x="19697" y="18970"/>
                  <a:pt x="19734" y="18893"/>
                  <a:pt x="19734" y="18824"/>
                </a:cubicBezTo>
                <a:cubicBezTo>
                  <a:pt x="19853" y="18756"/>
                  <a:pt x="19963" y="18722"/>
                  <a:pt x="20118" y="18645"/>
                </a:cubicBezTo>
                <a:cubicBezTo>
                  <a:pt x="20081" y="18508"/>
                  <a:pt x="19999" y="18363"/>
                  <a:pt x="19963" y="18184"/>
                </a:cubicBezTo>
                <a:cubicBezTo>
                  <a:pt x="20191" y="18184"/>
                  <a:pt x="20347" y="18116"/>
                  <a:pt x="20456" y="17970"/>
                </a:cubicBezTo>
                <a:cubicBezTo>
                  <a:pt x="20420" y="17902"/>
                  <a:pt x="20420" y="17825"/>
                  <a:pt x="20420" y="17723"/>
                </a:cubicBezTo>
                <a:cubicBezTo>
                  <a:pt x="20502" y="17654"/>
                  <a:pt x="20575" y="17543"/>
                  <a:pt x="20648" y="17441"/>
                </a:cubicBezTo>
                <a:cubicBezTo>
                  <a:pt x="20612" y="17398"/>
                  <a:pt x="20575" y="17398"/>
                  <a:pt x="20502" y="17398"/>
                </a:cubicBezTo>
                <a:cubicBezTo>
                  <a:pt x="20539" y="17364"/>
                  <a:pt x="20539" y="17330"/>
                  <a:pt x="20575" y="17296"/>
                </a:cubicBezTo>
                <a:cubicBezTo>
                  <a:pt x="20539" y="17227"/>
                  <a:pt x="20502" y="17185"/>
                  <a:pt x="20502" y="17151"/>
                </a:cubicBezTo>
                <a:cubicBezTo>
                  <a:pt x="20575" y="17082"/>
                  <a:pt x="20648" y="17014"/>
                  <a:pt x="20685" y="16971"/>
                </a:cubicBezTo>
                <a:cubicBezTo>
                  <a:pt x="20767" y="17014"/>
                  <a:pt x="20804" y="17048"/>
                  <a:pt x="20840" y="17116"/>
                </a:cubicBezTo>
                <a:cubicBezTo>
                  <a:pt x="20767" y="17116"/>
                  <a:pt x="20731" y="17151"/>
                  <a:pt x="20648" y="17151"/>
                </a:cubicBezTo>
                <a:cubicBezTo>
                  <a:pt x="20648" y="17185"/>
                  <a:pt x="20685" y="17227"/>
                  <a:pt x="20685" y="17227"/>
                </a:cubicBezTo>
                <a:cubicBezTo>
                  <a:pt x="20731" y="17227"/>
                  <a:pt x="20767" y="17185"/>
                  <a:pt x="20767" y="17185"/>
                </a:cubicBezTo>
                <a:cubicBezTo>
                  <a:pt x="20877" y="17185"/>
                  <a:pt x="20959" y="17227"/>
                  <a:pt x="21032" y="17262"/>
                </a:cubicBezTo>
                <a:cubicBezTo>
                  <a:pt x="21070" y="17116"/>
                  <a:pt x="21070" y="17014"/>
                  <a:pt x="21070" y="16869"/>
                </a:cubicBezTo>
                <a:cubicBezTo>
                  <a:pt x="21070" y="16724"/>
                  <a:pt x="21070" y="16544"/>
                  <a:pt x="21262" y="16476"/>
                </a:cubicBezTo>
                <a:cubicBezTo>
                  <a:pt x="21250" y="16430"/>
                  <a:pt x="21230" y="16416"/>
                  <a:pt x="21206" y="16416"/>
                </a:cubicBezTo>
                <a:cubicBezTo>
                  <a:pt x="21173" y="16416"/>
                  <a:pt x="21132" y="16440"/>
                  <a:pt x="21094" y="16440"/>
                </a:cubicBezTo>
                <a:cubicBezTo>
                  <a:pt x="21072" y="16440"/>
                  <a:pt x="21051" y="16433"/>
                  <a:pt x="21032" y="16408"/>
                </a:cubicBezTo>
                <a:cubicBezTo>
                  <a:pt x="21070" y="16373"/>
                  <a:pt x="21070" y="16373"/>
                  <a:pt x="21070" y="16331"/>
                </a:cubicBezTo>
                <a:cubicBezTo>
                  <a:pt x="21032" y="16297"/>
                  <a:pt x="21032" y="16297"/>
                  <a:pt x="20996" y="16297"/>
                </a:cubicBezTo>
                <a:cubicBezTo>
                  <a:pt x="21143" y="16159"/>
                  <a:pt x="21298" y="16014"/>
                  <a:pt x="21454" y="15869"/>
                </a:cubicBezTo>
                <a:cubicBezTo>
                  <a:pt x="21371" y="15835"/>
                  <a:pt x="21335" y="15835"/>
                  <a:pt x="21298" y="15801"/>
                </a:cubicBezTo>
                <a:cubicBezTo>
                  <a:pt x="21298" y="15766"/>
                  <a:pt x="21298" y="15732"/>
                  <a:pt x="21335" y="15655"/>
                </a:cubicBezTo>
                <a:lnTo>
                  <a:pt x="21189" y="15655"/>
                </a:lnTo>
                <a:cubicBezTo>
                  <a:pt x="21106" y="15621"/>
                  <a:pt x="21032" y="15553"/>
                  <a:pt x="20996" y="15476"/>
                </a:cubicBezTo>
                <a:cubicBezTo>
                  <a:pt x="21032" y="15442"/>
                  <a:pt x="21106" y="15339"/>
                  <a:pt x="21189" y="15339"/>
                </a:cubicBezTo>
                <a:cubicBezTo>
                  <a:pt x="21371" y="15305"/>
                  <a:pt x="21454" y="15160"/>
                  <a:pt x="21600" y="15092"/>
                </a:cubicBezTo>
                <a:cubicBezTo>
                  <a:pt x="21563" y="15015"/>
                  <a:pt x="21600" y="14912"/>
                  <a:pt x="21454" y="14912"/>
                </a:cubicBezTo>
                <a:cubicBezTo>
                  <a:pt x="21454" y="14981"/>
                  <a:pt x="21527" y="15049"/>
                  <a:pt x="21417" y="15049"/>
                </a:cubicBezTo>
                <a:cubicBezTo>
                  <a:pt x="21335" y="14981"/>
                  <a:pt x="21262" y="14878"/>
                  <a:pt x="21189" y="14801"/>
                </a:cubicBezTo>
                <a:cubicBezTo>
                  <a:pt x="21189" y="14836"/>
                  <a:pt x="21189" y="14878"/>
                  <a:pt x="21143" y="14947"/>
                </a:cubicBezTo>
                <a:cubicBezTo>
                  <a:pt x="21070" y="14912"/>
                  <a:pt x="21032" y="14878"/>
                  <a:pt x="20959" y="14836"/>
                </a:cubicBezTo>
                <a:cubicBezTo>
                  <a:pt x="20996" y="14912"/>
                  <a:pt x="20996" y="14981"/>
                  <a:pt x="21032" y="15015"/>
                </a:cubicBezTo>
                <a:lnTo>
                  <a:pt x="20877" y="15015"/>
                </a:lnTo>
                <a:cubicBezTo>
                  <a:pt x="20914" y="15092"/>
                  <a:pt x="20959" y="15126"/>
                  <a:pt x="21032" y="15194"/>
                </a:cubicBezTo>
                <a:cubicBezTo>
                  <a:pt x="20996" y="15194"/>
                  <a:pt x="20959" y="15228"/>
                  <a:pt x="20914" y="15228"/>
                </a:cubicBezTo>
                <a:cubicBezTo>
                  <a:pt x="20877" y="15160"/>
                  <a:pt x="20804" y="15049"/>
                  <a:pt x="20767" y="14981"/>
                </a:cubicBezTo>
                <a:cubicBezTo>
                  <a:pt x="20731" y="14912"/>
                  <a:pt x="20731" y="14836"/>
                  <a:pt x="20767" y="14801"/>
                </a:cubicBezTo>
                <a:cubicBezTo>
                  <a:pt x="20804" y="14699"/>
                  <a:pt x="20877" y="14622"/>
                  <a:pt x="20914" y="14554"/>
                </a:cubicBezTo>
                <a:cubicBezTo>
                  <a:pt x="20996" y="14588"/>
                  <a:pt x="20996" y="14588"/>
                  <a:pt x="21032" y="14622"/>
                </a:cubicBezTo>
                <a:cubicBezTo>
                  <a:pt x="20996" y="14665"/>
                  <a:pt x="20959" y="14665"/>
                  <a:pt x="20914" y="14699"/>
                </a:cubicBezTo>
                <a:cubicBezTo>
                  <a:pt x="20914" y="14699"/>
                  <a:pt x="20914" y="14733"/>
                  <a:pt x="20959" y="14733"/>
                </a:cubicBezTo>
                <a:cubicBezTo>
                  <a:pt x="20959" y="14767"/>
                  <a:pt x="20996" y="14767"/>
                  <a:pt x="20996" y="14767"/>
                </a:cubicBezTo>
                <a:cubicBezTo>
                  <a:pt x="21106" y="14699"/>
                  <a:pt x="21225" y="14665"/>
                  <a:pt x="21298" y="14622"/>
                </a:cubicBezTo>
                <a:cubicBezTo>
                  <a:pt x="21335" y="14622"/>
                  <a:pt x="21335" y="14588"/>
                  <a:pt x="21335" y="14588"/>
                </a:cubicBezTo>
                <a:cubicBezTo>
                  <a:pt x="21298" y="14554"/>
                  <a:pt x="21262" y="14520"/>
                  <a:pt x="21225" y="14520"/>
                </a:cubicBezTo>
                <a:cubicBezTo>
                  <a:pt x="21143" y="14520"/>
                  <a:pt x="21106" y="14554"/>
                  <a:pt x="21070" y="14554"/>
                </a:cubicBezTo>
                <a:cubicBezTo>
                  <a:pt x="21070" y="14485"/>
                  <a:pt x="21032" y="14451"/>
                  <a:pt x="21032" y="14374"/>
                </a:cubicBezTo>
                <a:cubicBezTo>
                  <a:pt x="21070" y="14409"/>
                  <a:pt x="21106" y="14409"/>
                  <a:pt x="21143" y="14451"/>
                </a:cubicBezTo>
                <a:cubicBezTo>
                  <a:pt x="21106" y="14340"/>
                  <a:pt x="21070" y="14272"/>
                  <a:pt x="21032" y="14161"/>
                </a:cubicBezTo>
                <a:cubicBezTo>
                  <a:pt x="20959" y="14195"/>
                  <a:pt x="20877" y="14195"/>
                  <a:pt x="20804" y="14238"/>
                </a:cubicBezTo>
                <a:cubicBezTo>
                  <a:pt x="20914" y="14058"/>
                  <a:pt x="21225" y="14024"/>
                  <a:pt x="21143" y="13768"/>
                </a:cubicBezTo>
                <a:cubicBezTo>
                  <a:pt x="21225" y="13734"/>
                  <a:pt x="21262" y="13700"/>
                  <a:pt x="21335" y="13700"/>
                </a:cubicBezTo>
                <a:cubicBezTo>
                  <a:pt x="21298" y="13666"/>
                  <a:pt x="21262" y="13631"/>
                  <a:pt x="21225" y="13597"/>
                </a:cubicBezTo>
                <a:cubicBezTo>
                  <a:pt x="21262" y="13555"/>
                  <a:pt x="21262" y="13555"/>
                  <a:pt x="21298" y="13520"/>
                </a:cubicBezTo>
                <a:cubicBezTo>
                  <a:pt x="21225" y="13384"/>
                  <a:pt x="21143" y="13273"/>
                  <a:pt x="21070" y="13128"/>
                </a:cubicBezTo>
                <a:cubicBezTo>
                  <a:pt x="21032" y="13025"/>
                  <a:pt x="21032" y="12880"/>
                  <a:pt x="20996" y="12743"/>
                </a:cubicBezTo>
                <a:lnTo>
                  <a:pt x="20840" y="12743"/>
                </a:lnTo>
                <a:lnTo>
                  <a:pt x="20840" y="12701"/>
                </a:lnTo>
                <a:cubicBezTo>
                  <a:pt x="20914" y="12701"/>
                  <a:pt x="20959" y="12666"/>
                  <a:pt x="21032" y="12632"/>
                </a:cubicBezTo>
                <a:cubicBezTo>
                  <a:pt x="20996" y="12385"/>
                  <a:pt x="20959" y="12171"/>
                  <a:pt x="20914" y="11923"/>
                </a:cubicBezTo>
                <a:cubicBezTo>
                  <a:pt x="20877" y="11923"/>
                  <a:pt x="20840" y="11958"/>
                  <a:pt x="20840" y="11958"/>
                </a:cubicBezTo>
                <a:cubicBezTo>
                  <a:pt x="20612" y="11812"/>
                  <a:pt x="20539" y="11633"/>
                  <a:pt x="20575" y="11385"/>
                </a:cubicBezTo>
                <a:cubicBezTo>
                  <a:pt x="20612" y="11385"/>
                  <a:pt x="20648" y="11351"/>
                  <a:pt x="20685" y="11317"/>
                </a:cubicBezTo>
                <a:cubicBezTo>
                  <a:pt x="20612" y="11138"/>
                  <a:pt x="20420" y="11069"/>
                  <a:pt x="20310" y="10958"/>
                </a:cubicBezTo>
                <a:cubicBezTo>
                  <a:pt x="20310" y="10924"/>
                  <a:pt x="20347" y="10890"/>
                  <a:pt x="20347" y="10822"/>
                </a:cubicBezTo>
                <a:cubicBezTo>
                  <a:pt x="20347" y="10779"/>
                  <a:pt x="20310" y="10711"/>
                  <a:pt x="20310" y="10676"/>
                </a:cubicBezTo>
                <a:cubicBezTo>
                  <a:pt x="20310" y="10642"/>
                  <a:pt x="20347" y="10608"/>
                  <a:pt x="20383" y="10565"/>
                </a:cubicBezTo>
                <a:cubicBezTo>
                  <a:pt x="20310" y="10497"/>
                  <a:pt x="20228" y="10429"/>
                  <a:pt x="20155" y="10395"/>
                </a:cubicBezTo>
                <a:lnTo>
                  <a:pt x="20155" y="10070"/>
                </a:lnTo>
                <a:cubicBezTo>
                  <a:pt x="19999" y="10036"/>
                  <a:pt x="20045" y="9857"/>
                  <a:pt x="19889" y="9788"/>
                </a:cubicBezTo>
                <a:cubicBezTo>
                  <a:pt x="19963" y="9754"/>
                  <a:pt x="19999" y="9711"/>
                  <a:pt x="20081" y="9677"/>
                </a:cubicBezTo>
                <a:cubicBezTo>
                  <a:pt x="19999" y="9575"/>
                  <a:pt x="19926" y="9464"/>
                  <a:pt x="19853" y="9361"/>
                </a:cubicBezTo>
                <a:cubicBezTo>
                  <a:pt x="19816" y="9327"/>
                  <a:pt x="19771" y="9327"/>
                  <a:pt x="19734" y="9284"/>
                </a:cubicBezTo>
                <a:cubicBezTo>
                  <a:pt x="19734" y="9284"/>
                  <a:pt x="19771" y="9250"/>
                  <a:pt x="19771" y="9216"/>
                </a:cubicBezTo>
                <a:cubicBezTo>
                  <a:pt x="19734" y="9182"/>
                  <a:pt x="19697" y="9148"/>
                  <a:pt x="19661" y="9148"/>
                </a:cubicBezTo>
                <a:lnTo>
                  <a:pt x="19542" y="9148"/>
                </a:lnTo>
                <a:cubicBezTo>
                  <a:pt x="19469" y="9071"/>
                  <a:pt x="19432" y="9003"/>
                  <a:pt x="19359" y="8934"/>
                </a:cubicBezTo>
                <a:cubicBezTo>
                  <a:pt x="19359" y="8934"/>
                  <a:pt x="19396" y="8934"/>
                  <a:pt x="19396" y="8900"/>
                </a:cubicBezTo>
                <a:cubicBezTo>
                  <a:pt x="19469" y="8968"/>
                  <a:pt x="19505" y="9037"/>
                  <a:pt x="19624" y="9114"/>
                </a:cubicBezTo>
                <a:cubicBezTo>
                  <a:pt x="19588" y="9003"/>
                  <a:pt x="19542" y="8934"/>
                  <a:pt x="19505" y="8823"/>
                </a:cubicBezTo>
                <a:cubicBezTo>
                  <a:pt x="19469" y="8823"/>
                  <a:pt x="19432" y="8788"/>
                  <a:pt x="19396" y="8754"/>
                </a:cubicBezTo>
                <a:cubicBezTo>
                  <a:pt x="19313" y="8788"/>
                  <a:pt x="19240" y="8823"/>
                  <a:pt x="19204" y="8857"/>
                </a:cubicBezTo>
                <a:cubicBezTo>
                  <a:pt x="19130" y="8754"/>
                  <a:pt x="19085" y="8643"/>
                  <a:pt x="19012" y="8541"/>
                </a:cubicBezTo>
                <a:cubicBezTo>
                  <a:pt x="19012" y="8541"/>
                  <a:pt x="19048" y="8472"/>
                  <a:pt x="19048" y="8430"/>
                </a:cubicBezTo>
                <a:cubicBezTo>
                  <a:pt x="19012" y="8430"/>
                  <a:pt x="18938" y="8396"/>
                  <a:pt x="18938" y="8396"/>
                </a:cubicBezTo>
                <a:cubicBezTo>
                  <a:pt x="18820" y="8216"/>
                  <a:pt x="18746" y="8080"/>
                  <a:pt x="18673" y="7969"/>
                </a:cubicBezTo>
                <a:cubicBezTo>
                  <a:pt x="18820" y="7832"/>
                  <a:pt x="18902" y="7687"/>
                  <a:pt x="19048" y="7542"/>
                </a:cubicBezTo>
                <a:cubicBezTo>
                  <a:pt x="18902" y="7507"/>
                  <a:pt x="18856" y="7439"/>
                  <a:pt x="18902" y="7362"/>
                </a:cubicBezTo>
                <a:cubicBezTo>
                  <a:pt x="18643" y="7129"/>
                  <a:pt x="18424" y="6864"/>
                  <a:pt x="18055" y="6864"/>
                </a:cubicBezTo>
                <a:cubicBezTo>
                  <a:pt x="18033" y="6864"/>
                  <a:pt x="18010" y="6865"/>
                  <a:pt x="17987" y="6867"/>
                </a:cubicBezTo>
                <a:cubicBezTo>
                  <a:pt x="18024" y="6799"/>
                  <a:pt x="18024" y="6722"/>
                  <a:pt x="18024" y="6688"/>
                </a:cubicBezTo>
                <a:cubicBezTo>
                  <a:pt x="17987" y="6653"/>
                  <a:pt x="17942" y="6585"/>
                  <a:pt x="17905" y="6585"/>
                </a:cubicBezTo>
                <a:cubicBezTo>
                  <a:pt x="17832" y="6551"/>
                  <a:pt x="17795" y="6551"/>
                  <a:pt x="17713" y="6551"/>
                </a:cubicBezTo>
                <a:cubicBezTo>
                  <a:pt x="17713" y="6508"/>
                  <a:pt x="17677" y="6508"/>
                  <a:pt x="17640" y="6474"/>
                </a:cubicBezTo>
                <a:cubicBezTo>
                  <a:pt x="17448" y="6372"/>
                  <a:pt x="17375" y="6192"/>
                  <a:pt x="17219" y="6047"/>
                </a:cubicBezTo>
                <a:cubicBezTo>
                  <a:pt x="17183" y="5979"/>
                  <a:pt x="17146" y="5834"/>
                  <a:pt x="17110" y="5765"/>
                </a:cubicBezTo>
                <a:cubicBezTo>
                  <a:pt x="17073" y="5731"/>
                  <a:pt x="17027" y="5731"/>
                  <a:pt x="16991" y="5731"/>
                </a:cubicBezTo>
                <a:cubicBezTo>
                  <a:pt x="16954" y="5654"/>
                  <a:pt x="16918" y="5586"/>
                  <a:pt x="16881" y="5518"/>
                </a:cubicBezTo>
                <a:cubicBezTo>
                  <a:pt x="16799" y="5518"/>
                  <a:pt x="16726" y="5552"/>
                  <a:pt x="16616" y="5586"/>
                </a:cubicBezTo>
                <a:cubicBezTo>
                  <a:pt x="16652" y="5483"/>
                  <a:pt x="16689" y="5441"/>
                  <a:pt x="16726" y="5372"/>
                </a:cubicBezTo>
                <a:cubicBezTo>
                  <a:pt x="16652" y="5270"/>
                  <a:pt x="16616" y="5159"/>
                  <a:pt x="16534" y="5091"/>
                </a:cubicBezTo>
                <a:cubicBezTo>
                  <a:pt x="16497" y="5056"/>
                  <a:pt x="16460" y="5056"/>
                  <a:pt x="16424" y="5014"/>
                </a:cubicBezTo>
                <a:lnTo>
                  <a:pt x="16424" y="4945"/>
                </a:lnTo>
                <a:cubicBezTo>
                  <a:pt x="16387" y="4945"/>
                  <a:pt x="16342" y="4945"/>
                  <a:pt x="16268" y="4911"/>
                </a:cubicBezTo>
                <a:cubicBezTo>
                  <a:pt x="16387" y="4766"/>
                  <a:pt x="16305" y="4664"/>
                  <a:pt x="16232" y="4553"/>
                </a:cubicBezTo>
                <a:cubicBezTo>
                  <a:pt x="16159" y="4484"/>
                  <a:pt x="16076" y="4450"/>
                  <a:pt x="16040" y="4373"/>
                </a:cubicBezTo>
                <a:cubicBezTo>
                  <a:pt x="15930" y="4271"/>
                  <a:pt x="15811" y="4160"/>
                  <a:pt x="15619" y="4126"/>
                </a:cubicBezTo>
                <a:cubicBezTo>
                  <a:pt x="15583" y="4091"/>
                  <a:pt x="15583" y="4057"/>
                  <a:pt x="15546" y="3989"/>
                </a:cubicBezTo>
                <a:cubicBezTo>
                  <a:pt x="15473" y="4023"/>
                  <a:pt x="15427" y="4057"/>
                  <a:pt x="15391" y="4091"/>
                </a:cubicBezTo>
                <a:cubicBezTo>
                  <a:pt x="15354" y="4057"/>
                  <a:pt x="15317" y="4023"/>
                  <a:pt x="15317" y="4023"/>
                </a:cubicBezTo>
                <a:cubicBezTo>
                  <a:pt x="15244" y="4023"/>
                  <a:pt x="15162" y="4023"/>
                  <a:pt x="15125" y="4057"/>
                </a:cubicBezTo>
                <a:cubicBezTo>
                  <a:pt x="15089" y="3946"/>
                  <a:pt x="15016" y="3878"/>
                  <a:pt x="14970" y="3810"/>
                </a:cubicBezTo>
                <a:lnTo>
                  <a:pt x="14933" y="3844"/>
                </a:lnTo>
                <a:cubicBezTo>
                  <a:pt x="14860" y="3775"/>
                  <a:pt x="14741" y="3699"/>
                  <a:pt x="14632" y="3630"/>
                </a:cubicBezTo>
                <a:lnTo>
                  <a:pt x="14632" y="3519"/>
                </a:lnTo>
                <a:cubicBezTo>
                  <a:pt x="14595" y="3562"/>
                  <a:pt x="14558" y="3562"/>
                  <a:pt x="14513" y="3562"/>
                </a:cubicBezTo>
                <a:cubicBezTo>
                  <a:pt x="14476" y="3485"/>
                  <a:pt x="14440" y="3451"/>
                  <a:pt x="14403" y="3383"/>
                </a:cubicBezTo>
                <a:lnTo>
                  <a:pt x="14440" y="3383"/>
                </a:lnTo>
                <a:cubicBezTo>
                  <a:pt x="14476" y="3272"/>
                  <a:pt x="14476" y="3169"/>
                  <a:pt x="14513" y="3024"/>
                </a:cubicBezTo>
                <a:lnTo>
                  <a:pt x="14403" y="3024"/>
                </a:lnTo>
                <a:lnTo>
                  <a:pt x="14403" y="2921"/>
                </a:lnTo>
                <a:cubicBezTo>
                  <a:pt x="14366" y="2879"/>
                  <a:pt x="14284" y="2844"/>
                  <a:pt x="14211" y="2776"/>
                </a:cubicBezTo>
                <a:lnTo>
                  <a:pt x="14211" y="2742"/>
                </a:lnTo>
                <a:cubicBezTo>
                  <a:pt x="14138" y="2631"/>
                  <a:pt x="14056" y="2529"/>
                  <a:pt x="13946" y="2452"/>
                </a:cubicBezTo>
                <a:cubicBezTo>
                  <a:pt x="13946" y="2417"/>
                  <a:pt x="13909" y="2417"/>
                  <a:pt x="13909" y="2383"/>
                </a:cubicBezTo>
                <a:cubicBezTo>
                  <a:pt x="13877" y="2392"/>
                  <a:pt x="13846" y="2397"/>
                  <a:pt x="13817" y="2397"/>
                </a:cubicBezTo>
                <a:cubicBezTo>
                  <a:pt x="13739" y="2397"/>
                  <a:pt x="13681" y="2365"/>
                  <a:pt x="13681" y="2315"/>
                </a:cubicBezTo>
                <a:cubicBezTo>
                  <a:pt x="13717" y="2315"/>
                  <a:pt x="13754" y="2281"/>
                  <a:pt x="13790" y="2238"/>
                </a:cubicBezTo>
                <a:cubicBezTo>
                  <a:pt x="13754" y="2238"/>
                  <a:pt x="13754" y="2204"/>
                  <a:pt x="13717" y="2204"/>
                </a:cubicBezTo>
                <a:cubicBezTo>
                  <a:pt x="13754" y="2170"/>
                  <a:pt x="13790" y="2170"/>
                  <a:pt x="13827" y="2136"/>
                </a:cubicBezTo>
                <a:cubicBezTo>
                  <a:pt x="13790" y="2101"/>
                  <a:pt x="13754" y="2101"/>
                  <a:pt x="13754" y="2067"/>
                </a:cubicBezTo>
                <a:cubicBezTo>
                  <a:pt x="13754" y="2025"/>
                  <a:pt x="13754" y="1990"/>
                  <a:pt x="13790" y="1922"/>
                </a:cubicBezTo>
                <a:cubicBezTo>
                  <a:pt x="13489" y="2025"/>
                  <a:pt x="13223" y="2101"/>
                  <a:pt x="12994" y="2204"/>
                </a:cubicBezTo>
                <a:cubicBezTo>
                  <a:pt x="12958" y="2101"/>
                  <a:pt x="12912" y="2067"/>
                  <a:pt x="12912" y="1956"/>
                </a:cubicBezTo>
                <a:cubicBezTo>
                  <a:pt x="12802" y="1956"/>
                  <a:pt x="12729" y="1922"/>
                  <a:pt x="12647" y="1888"/>
                </a:cubicBezTo>
                <a:lnTo>
                  <a:pt x="12610" y="1888"/>
                </a:lnTo>
                <a:cubicBezTo>
                  <a:pt x="12418" y="1709"/>
                  <a:pt x="12153" y="1597"/>
                  <a:pt x="11888" y="1529"/>
                </a:cubicBezTo>
                <a:cubicBezTo>
                  <a:pt x="11866" y="1549"/>
                  <a:pt x="11841" y="1554"/>
                  <a:pt x="11813" y="1554"/>
                </a:cubicBezTo>
                <a:cubicBezTo>
                  <a:pt x="11784" y="1554"/>
                  <a:pt x="11753" y="1549"/>
                  <a:pt x="11723" y="1549"/>
                </a:cubicBezTo>
                <a:cubicBezTo>
                  <a:pt x="11687" y="1549"/>
                  <a:pt x="11651" y="1557"/>
                  <a:pt x="11623" y="1597"/>
                </a:cubicBezTo>
                <a:lnTo>
                  <a:pt x="11586" y="1597"/>
                </a:lnTo>
                <a:cubicBezTo>
                  <a:pt x="11540" y="1597"/>
                  <a:pt x="11504" y="1563"/>
                  <a:pt x="11467" y="1563"/>
                </a:cubicBezTo>
                <a:lnTo>
                  <a:pt x="11467" y="1495"/>
                </a:lnTo>
                <a:cubicBezTo>
                  <a:pt x="11312" y="1384"/>
                  <a:pt x="11202" y="1281"/>
                  <a:pt x="11047" y="1213"/>
                </a:cubicBezTo>
                <a:cubicBezTo>
                  <a:pt x="10900" y="1102"/>
                  <a:pt x="10745" y="1068"/>
                  <a:pt x="10589" y="1033"/>
                </a:cubicBezTo>
                <a:cubicBezTo>
                  <a:pt x="10516" y="1068"/>
                  <a:pt x="10443" y="1068"/>
                  <a:pt x="10397" y="1102"/>
                </a:cubicBezTo>
                <a:cubicBezTo>
                  <a:pt x="10324" y="999"/>
                  <a:pt x="10288" y="922"/>
                  <a:pt x="10214" y="854"/>
                </a:cubicBezTo>
                <a:cubicBezTo>
                  <a:pt x="10059" y="854"/>
                  <a:pt x="9867" y="888"/>
                  <a:pt x="9675" y="888"/>
                </a:cubicBezTo>
                <a:cubicBezTo>
                  <a:pt x="9602" y="820"/>
                  <a:pt x="9529" y="743"/>
                  <a:pt x="9446" y="641"/>
                </a:cubicBezTo>
                <a:cubicBezTo>
                  <a:pt x="9373" y="675"/>
                  <a:pt x="9300" y="675"/>
                  <a:pt x="9218" y="709"/>
                </a:cubicBezTo>
                <a:cubicBezTo>
                  <a:pt x="9071" y="572"/>
                  <a:pt x="8916" y="393"/>
                  <a:pt x="8761" y="248"/>
                </a:cubicBezTo>
                <a:cubicBezTo>
                  <a:pt x="8724" y="248"/>
                  <a:pt x="8724" y="282"/>
                  <a:pt x="8724" y="282"/>
                </a:cubicBezTo>
                <a:cubicBezTo>
                  <a:pt x="8687" y="282"/>
                  <a:pt x="8687" y="316"/>
                  <a:pt x="8651" y="316"/>
                </a:cubicBezTo>
                <a:cubicBezTo>
                  <a:pt x="8495" y="214"/>
                  <a:pt x="8386" y="102"/>
                  <a:pt x="8230" y="0"/>
                </a:cubicBezTo>
                <a:lnTo>
                  <a:pt x="8075" y="0"/>
                </a:lnTo>
                <a:cubicBezTo>
                  <a:pt x="8038" y="34"/>
                  <a:pt x="8002" y="68"/>
                  <a:pt x="7965" y="102"/>
                </a:cubicBezTo>
                <a:cubicBezTo>
                  <a:pt x="7773" y="145"/>
                  <a:pt x="7544" y="145"/>
                  <a:pt x="7352" y="145"/>
                </a:cubicBezTo>
                <a:cubicBezTo>
                  <a:pt x="7352" y="282"/>
                  <a:pt x="7160" y="214"/>
                  <a:pt x="7124" y="316"/>
                </a:cubicBezTo>
                <a:cubicBezTo>
                  <a:pt x="7014" y="282"/>
                  <a:pt x="6968" y="282"/>
                  <a:pt x="6859" y="282"/>
                </a:cubicBezTo>
                <a:lnTo>
                  <a:pt x="6859" y="572"/>
                </a:lnTo>
                <a:cubicBezTo>
                  <a:pt x="6822" y="572"/>
                  <a:pt x="6785" y="529"/>
                  <a:pt x="6740" y="529"/>
                </a:cubicBezTo>
                <a:lnTo>
                  <a:pt x="6740" y="427"/>
                </a:lnTo>
                <a:cubicBezTo>
                  <a:pt x="6667" y="316"/>
                  <a:pt x="6630" y="248"/>
                  <a:pt x="6593" y="179"/>
                </a:cubicBezTo>
                <a:cubicBezTo>
                  <a:pt x="6576" y="182"/>
                  <a:pt x="6560" y="184"/>
                  <a:pt x="6544" y="184"/>
                </a:cubicBezTo>
                <a:cubicBezTo>
                  <a:pt x="6374" y="184"/>
                  <a:pt x="6229" y="31"/>
                  <a:pt x="6054" y="0"/>
                </a:cubicBezTo>
                <a:close/>
              </a:path>
            </a:pathLst>
          </a:custGeom>
          <a:solidFill>
            <a:srgbClr val="D89030"/>
          </a:solidFill>
          <a:ln w="12700">
            <a:miter lim="400000"/>
          </a:ln>
        </p:spPr>
        <p:txBody>
          <a:bodyPr lIns="45719" rIns="45719" anchor="ctr"/>
          <a:lstStyle/>
          <a:p>
            <a:endParaRPr/>
          </a:p>
        </p:txBody>
      </p:sp>
      <p:sp>
        <p:nvSpPr>
          <p:cNvPr id="38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69224477"/>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x">
  <p:cSld name="2_Table of contents">
    <p:bg>
      <p:bgPr>
        <a:solidFill>
          <a:srgbClr val="EDF0EF"/>
        </a:solidFill>
        <a:effectLst/>
      </p:bgPr>
    </p:bg>
    <p:spTree>
      <p:nvGrpSpPr>
        <p:cNvPr id="1" name=""/>
        <p:cNvGrpSpPr/>
        <p:nvPr/>
      </p:nvGrpSpPr>
      <p:grpSpPr>
        <a:xfrm>
          <a:off x="0" y="0"/>
          <a:ext cx="0" cy="0"/>
          <a:chOff x="0" y="0"/>
          <a:chExt cx="0" cy="0"/>
        </a:xfrm>
      </p:grpSpPr>
      <p:sp>
        <p:nvSpPr>
          <p:cNvPr id="3850" name="Google Shape;2003;p22"/>
          <p:cNvSpPr/>
          <p:nvPr/>
        </p:nvSpPr>
        <p:spPr>
          <a:xfrm>
            <a:off x="6217382" y="-15357"/>
            <a:ext cx="3173015" cy="1148497"/>
          </a:xfrm>
          <a:custGeom>
            <a:avLst/>
            <a:gdLst/>
            <a:ahLst/>
            <a:cxnLst>
              <a:cxn ang="0">
                <a:pos x="wd2" y="hd2"/>
              </a:cxn>
              <a:cxn ang="5400000">
                <a:pos x="wd2" y="hd2"/>
              </a:cxn>
              <a:cxn ang="10800000">
                <a:pos x="wd2" y="hd2"/>
              </a:cxn>
              <a:cxn ang="16200000">
                <a:pos x="wd2" y="hd2"/>
              </a:cxn>
            </a:cxnLst>
            <a:rect l="0" t="0" r="r" b="b"/>
            <a:pathLst>
              <a:path w="21535" h="21600" extrusionOk="0">
                <a:moveTo>
                  <a:pt x="2" y="0"/>
                </a:moveTo>
                <a:cubicBezTo>
                  <a:pt x="-44" y="3570"/>
                  <a:pt x="823" y="6731"/>
                  <a:pt x="2157" y="7266"/>
                </a:cubicBezTo>
                <a:cubicBezTo>
                  <a:pt x="2365" y="7322"/>
                  <a:pt x="2598" y="7378"/>
                  <a:pt x="2832" y="7378"/>
                </a:cubicBezTo>
                <a:cubicBezTo>
                  <a:pt x="3273" y="7322"/>
                  <a:pt x="3719" y="7322"/>
                  <a:pt x="4186" y="7266"/>
                </a:cubicBezTo>
                <a:cubicBezTo>
                  <a:pt x="4693" y="7266"/>
                  <a:pt x="5200" y="7322"/>
                  <a:pt x="5707" y="7434"/>
                </a:cubicBezTo>
                <a:cubicBezTo>
                  <a:pt x="6696" y="7673"/>
                  <a:pt x="7609" y="8432"/>
                  <a:pt x="8471" y="9669"/>
                </a:cubicBezTo>
                <a:cubicBezTo>
                  <a:pt x="9065" y="10540"/>
                  <a:pt x="9612" y="11482"/>
                  <a:pt x="10145" y="12479"/>
                </a:cubicBezTo>
                <a:cubicBezTo>
                  <a:pt x="10799" y="13702"/>
                  <a:pt x="11453" y="14883"/>
                  <a:pt x="12108" y="16049"/>
                </a:cubicBezTo>
                <a:cubicBezTo>
                  <a:pt x="12721" y="17160"/>
                  <a:pt x="13335" y="18157"/>
                  <a:pt x="13989" y="18973"/>
                </a:cubicBezTo>
                <a:cubicBezTo>
                  <a:pt x="14770" y="19970"/>
                  <a:pt x="15597" y="20729"/>
                  <a:pt x="16439" y="21207"/>
                </a:cubicBezTo>
                <a:cubicBezTo>
                  <a:pt x="16854" y="21471"/>
                  <a:pt x="17279" y="21600"/>
                  <a:pt x="17707" y="21600"/>
                </a:cubicBezTo>
                <a:cubicBezTo>
                  <a:pt x="17849" y="21600"/>
                  <a:pt x="17991" y="21586"/>
                  <a:pt x="18133" y="21558"/>
                </a:cubicBezTo>
                <a:cubicBezTo>
                  <a:pt x="18787" y="21432"/>
                  <a:pt x="19401" y="20968"/>
                  <a:pt x="19948" y="20083"/>
                </a:cubicBezTo>
                <a:cubicBezTo>
                  <a:pt x="20496" y="19268"/>
                  <a:pt x="20922" y="18101"/>
                  <a:pt x="21216" y="16639"/>
                </a:cubicBezTo>
                <a:cubicBezTo>
                  <a:pt x="21404" y="15586"/>
                  <a:pt x="21510" y="14405"/>
                  <a:pt x="21531" y="13239"/>
                </a:cubicBezTo>
                <a:cubicBezTo>
                  <a:pt x="21556" y="11889"/>
                  <a:pt x="21470" y="10596"/>
                  <a:pt x="21323" y="9374"/>
                </a:cubicBezTo>
                <a:cubicBezTo>
                  <a:pt x="21150" y="7786"/>
                  <a:pt x="20876" y="6380"/>
                  <a:pt x="20562" y="5045"/>
                </a:cubicBezTo>
                <a:cubicBezTo>
                  <a:pt x="20136" y="3288"/>
                  <a:pt x="19629" y="1644"/>
                  <a:pt x="19061" y="182"/>
                </a:cubicBezTo>
                <a:cubicBezTo>
                  <a:pt x="19040" y="127"/>
                  <a:pt x="18995" y="56"/>
                  <a:pt x="18975" y="0"/>
                </a:cubicBezTo>
                <a:close/>
              </a:path>
            </a:pathLst>
          </a:custGeom>
          <a:solidFill>
            <a:srgbClr val="4780C5"/>
          </a:solidFill>
          <a:ln w="12700">
            <a:miter lim="400000"/>
          </a:ln>
        </p:spPr>
        <p:txBody>
          <a:bodyPr lIns="45719" rIns="45719" anchor="ctr"/>
          <a:lstStyle/>
          <a:p>
            <a:endParaRPr/>
          </a:p>
        </p:txBody>
      </p:sp>
      <p:sp>
        <p:nvSpPr>
          <p:cNvPr id="3851" name="Google Shape;2004;p22"/>
          <p:cNvSpPr/>
          <p:nvPr/>
        </p:nvSpPr>
        <p:spPr>
          <a:xfrm>
            <a:off x="8024249" y="4414349"/>
            <a:ext cx="934951" cy="942801"/>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EFB156"/>
          </a:solidFill>
          <a:ln w="12700">
            <a:miter lim="400000"/>
          </a:ln>
        </p:spPr>
        <p:txBody>
          <a:bodyPr lIns="45719" rIns="45719" anchor="ctr"/>
          <a:lstStyle/>
          <a:p>
            <a:endParaRPr/>
          </a:p>
        </p:txBody>
      </p:sp>
      <p:grpSp>
        <p:nvGrpSpPr>
          <p:cNvPr id="3872" name="Google Shape;2005;p22"/>
          <p:cNvGrpSpPr/>
          <p:nvPr/>
        </p:nvGrpSpPr>
        <p:grpSpPr>
          <a:xfrm>
            <a:off x="2824043" y="4618303"/>
            <a:ext cx="1184930" cy="361232"/>
            <a:chOff x="0" y="0"/>
            <a:chExt cx="1184928" cy="361230"/>
          </a:xfrm>
        </p:grpSpPr>
        <p:sp>
          <p:nvSpPr>
            <p:cNvPr id="3852" name="Google Shape;2006;p22"/>
            <p:cNvSpPr/>
            <p:nvPr/>
          </p:nvSpPr>
          <p:spPr>
            <a:xfrm rot="18777215">
              <a:off x="2624" y="996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53" name="Google Shape;2007;p22"/>
            <p:cNvSpPr/>
            <p:nvPr/>
          </p:nvSpPr>
          <p:spPr>
            <a:xfrm rot="18777215">
              <a:off x="877890" y="182211"/>
              <a:ext cx="79327" cy="63201"/>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54" name="Google Shape;2008;p22"/>
            <p:cNvSpPr/>
            <p:nvPr/>
          </p:nvSpPr>
          <p:spPr>
            <a:xfrm rot="18777215">
              <a:off x="1107508" y="59575"/>
              <a:ext cx="76094" cy="36751"/>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55" name="Google Shape;2009;p22"/>
            <p:cNvSpPr/>
            <p:nvPr/>
          </p:nvSpPr>
          <p:spPr>
            <a:xfrm rot="18777215">
              <a:off x="721291" y="184781"/>
              <a:ext cx="65642" cy="48301"/>
            </a:xfrm>
            <a:custGeom>
              <a:avLst/>
              <a:gdLst/>
              <a:ahLst/>
              <a:cxnLst>
                <a:cxn ang="0">
                  <a:pos x="wd2" y="hd2"/>
                </a:cxn>
                <a:cxn ang="5400000">
                  <a:pos x="wd2" y="hd2"/>
                </a:cxn>
                <a:cxn ang="10800000">
                  <a:pos x="wd2" y="hd2"/>
                </a:cxn>
                <a:cxn ang="16200000">
                  <a:pos x="wd2" y="hd2"/>
                </a:cxn>
              </a:cxnLst>
              <a:rect l="0" t="0" r="r" b="b"/>
              <a:pathLst>
                <a:path w="21099" h="21600" extrusionOk="0">
                  <a:moveTo>
                    <a:pt x="1913" y="0"/>
                  </a:moveTo>
                  <a:cubicBezTo>
                    <a:pt x="900" y="1409"/>
                    <a:pt x="900" y="2035"/>
                    <a:pt x="0" y="3287"/>
                  </a:cubicBezTo>
                  <a:cubicBezTo>
                    <a:pt x="450" y="3913"/>
                    <a:pt x="1350" y="5322"/>
                    <a:pt x="1913" y="6574"/>
                  </a:cubicBezTo>
                  <a:lnTo>
                    <a:pt x="6075" y="12522"/>
                  </a:lnTo>
                  <a:cubicBezTo>
                    <a:pt x="8888" y="17061"/>
                    <a:pt x="12600" y="19565"/>
                    <a:pt x="16875" y="20974"/>
                  </a:cubicBezTo>
                  <a:cubicBezTo>
                    <a:pt x="17550" y="21287"/>
                    <a:pt x="18362" y="21600"/>
                    <a:pt x="19125" y="21600"/>
                  </a:cubicBezTo>
                  <a:cubicBezTo>
                    <a:pt x="19880" y="21600"/>
                    <a:pt x="20588" y="21287"/>
                    <a:pt x="21038" y="20348"/>
                  </a:cubicBezTo>
                  <a:cubicBezTo>
                    <a:pt x="21600" y="13774"/>
                    <a:pt x="18225" y="7200"/>
                    <a:pt x="14512" y="5322"/>
                  </a:cubicBezTo>
                  <a:cubicBezTo>
                    <a:pt x="11250" y="3913"/>
                    <a:pt x="8437" y="2035"/>
                    <a:pt x="5175" y="783"/>
                  </a:cubicBezTo>
                  <a:cubicBezTo>
                    <a:pt x="4163" y="783"/>
                    <a:pt x="2813" y="0"/>
                    <a:pt x="19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56" name="Google Shape;2010;p22"/>
            <p:cNvSpPr/>
            <p:nvPr/>
          </p:nvSpPr>
          <p:spPr>
            <a:xfrm rot="18777215">
              <a:off x="409132" y="134120"/>
              <a:ext cx="52833" cy="59876"/>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57" name="Google Shape;2011;p22"/>
            <p:cNvSpPr/>
            <p:nvPr/>
          </p:nvSpPr>
          <p:spPr>
            <a:xfrm rot="18777215">
              <a:off x="615763" y="119707"/>
              <a:ext cx="76169" cy="49701"/>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58" name="Google Shape;2012;p22"/>
            <p:cNvSpPr/>
            <p:nvPr/>
          </p:nvSpPr>
          <p:spPr>
            <a:xfrm rot="18777215">
              <a:off x="272754" y="85970"/>
              <a:ext cx="40919" cy="70000"/>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59" name="Google Shape;2013;p22"/>
            <p:cNvSpPr/>
            <p:nvPr/>
          </p:nvSpPr>
          <p:spPr>
            <a:xfrm rot="18777215">
              <a:off x="414794" y="227987"/>
              <a:ext cx="49571" cy="51475"/>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0" name="Google Shape;2014;p22"/>
            <p:cNvSpPr/>
            <p:nvPr/>
          </p:nvSpPr>
          <p:spPr>
            <a:xfrm rot="18777215">
              <a:off x="360190" y="55673"/>
              <a:ext cx="50126" cy="46901"/>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1" name="Google Shape;2015;p22"/>
            <p:cNvSpPr/>
            <p:nvPr/>
          </p:nvSpPr>
          <p:spPr>
            <a:xfrm rot="18777215">
              <a:off x="596800" y="304701"/>
              <a:ext cx="50750" cy="45150"/>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2" name="Google Shape;2016;p22"/>
            <p:cNvSpPr/>
            <p:nvPr/>
          </p:nvSpPr>
          <p:spPr>
            <a:xfrm rot="18777215">
              <a:off x="976514" y="89447"/>
              <a:ext cx="51834" cy="34400"/>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3" name="Google Shape;2017;p22"/>
            <p:cNvSpPr/>
            <p:nvPr/>
          </p:nvSpPr>
          <p:spPr>
            <a:xfrm rot="18777215">
              <a:off x="468996" y="37457"/>
              <a:ext cx="48325" cy="44326"/>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4" name="Google Shape;2018;p22"/>
            <p:cNvSpPr/>
            <p:nvPr/>
          </p:nvSpPr>
          <p:spPr>
            <a:xfrm rot="18777215">
              <a:off x="528937" y="123745"/>
              <a:ext cx="51668" cy="37376"/>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5" name="Google Shape;2019;p22"/>
            <p:cNvSpPr/>
            <p:nvPr/>
          </p:nvSpPr>
          <p:spPr>
            <a:xfrm rot="18777215">
              <a:off x="531025" y="239911"/>
              <a:ext cx="54713" cy="52751"/>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6" name="Google Shape;2020;p22"/>
            <p:cNvSpPr/>
            <p:nvPr/>
          </p:nvSpPr>
          <p:spPr>
            <a:xfrm rot="18777215">
              <a:off x="984140" y="18678"/>
              <a:ext cx="61251" cy="23451"/>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7" name="Google Shape;2021;p22"/>
            <p:cNvSpPr/>
            <p:nvPr/>
          </p:nvSpPr>
          <p:spPr>
            <a:xfrm rot="18777215">
              <a:off x="875159" y="48001"/>
              <a:ext cx="57424" cy="30451"/>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8" name="Google Shape;2022;p22"/>
            <p:cNvSpPr/>
            <p:nvPr/>
          </p:nvSpPr>
          <p:spPr>
            <a:xfrm rot="18777215">
              <a:off x="503663" y="200854"/>
              <a:ext cx="52501" cy="47101"/>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9" name="Google Shape;2023;p22"/>
            <p:cNvSpPr/>
            <p:nvPr/>
          </p:nvSpPr>
          <p:spPr>
            <a:xfrm rot="18777215">
              <a:off x="848588" y="139607"/>
              <a:ext cx="49701" cy="36401"/>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70" name="Google Shape;2024;p22"/>
            <p:cNvSpPr/>
            <p:nvPr/>
          </p:nvSpPr>
          <p:spPr>
            <a:xfrm rot="18777215">
              <a:off x="466282" y="92188"/>
              <a:ext cx="46006" cy="38575"/>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71" name="Google Shape;2025;p22"/>
            <p:cNvSpPr/>
            <p:nvPr/>
          </p:nvSpPr>
          <p:spPr>
            <a:xfrm rot="18777215">
              <a:off x="775753" y="124984"/>
              <a:ext cx="38360" cy="35001"/>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3877" name="Google Shape;2026;p22"/>
          <p:cNvGrpSpPr/>
          <p:nvPr/>
        </p:nvGrpSpPr>
        <p:grpSpPr>
          <a:xfrm>
            <a:off x="-285863" y="108737"/>
            <a:ext cx="812126" cy="1366851"/>
            <a:chOff x="0" y="0"/>
            <a:chExt cx="812124" cy="1366849"/>
          </a:xfrm>
        </p:grpSpPr>
        <p:sp>
          <p:nvSpPr>
            <p:cNvPr id="3873" name="Google Shape;2027;p22"/>
            <p:cNvSpPr/>
            <p:nvPr/>
          </p:nvSpPr>
          <p:spPr>
            <a:xfrm rot="16200000">
              <a:off x="-277363" y="277362"/>
              <a:ext cx="1366851" cy="8121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6"/>
                  </a:lnTo>
                  <a:cubicBezTo>
                    <a:pt x="34" y="92"/>
                    <a:pt x="61" y="149"/>
                    <a:pt x="88" y="194"/>
                  </a:cubicBezTo>
                  <a:cubicBezTo>
                    <a:pt x="339" y="663"/>
                    <a:pt x="570" y="1143"/>
                    <a:pt x="794" y="1624"/>
                  </a:cubicBezTo>
                  <a:cubicBezTo>
                    <a:pt x="1304" y="2664"/>
                    <a:pt x="1698" y="3807"/>
                    <a:pt x="2099" y="4950"/>
                  </a:cubicBezTo>
                  <a:cubicBezTo>
                    <a:pt x="2377" y="5865"/>
                    <a:pt x="2663" y="6768"/>
                    <a:pt x="2921" y="7671"/>
                  </a:cubicBezTo>
                  <a:cubicBezTo>
                    <a:pt x="3315" y="9008"/>
                    <a:pt x="3736" y="10380"/>
                    <a:pt x="4245" y="11672"/>
                  </a:cubicBezTo>
                  <a:cubicBezTo>
                    <a:pt x="4585" y="12576"/>
                    <a:pt x="5013" y="13433"/>
                    <a:pt x="5522" y="14153"/>
                  </a:cubicBezTo>
                  <a:cubicBezTo>
                    <a:pt x="5862" y="14622"/>
                    <a:pt x="6229" y="15056"/>
                    <a:pt x="6623" y="15297"/>
                  </a:cubicBezTo>
                  <a:cubicBezTo>
                    <a:pt x="6903" y="15511"/>
                    <a:pt x="7196" y="15616"/>
                    <a:pt x="7491" y="15616"/>
                  </a:cubicBezTo>
                  <a:cubicBezTo>
                    <a:pt x="7588" y="15616"/>
                    <a:pt x="7686" y="15604"/>
                    <a:pt x="7784" y="15582"/>
                  </a:cubicBezTo>
                  <a:cubicBezTo>
                    <a:pt x="8069" y="15479"/>
                    <a:pt x="8321" y="15342"/>
                    <a:pt x="8579" y="15148"/>
                  </a:cubicBezTo>
                  <a:cubicBezTo>
                    <a:pt x="9034" y="14771"/>
                    <a:pt x="9482" y="14382"/>
                    <a:pt x="9964" y="14153"/>
                  </a:cubicBezTo>
                  <a:cubicBezTo>
                    <a:pt x="10351" y="13988"/>
                    <a:pt x="10713" y="13790"/>
                    <a:pt x="11109" y="13790"/>
                  </a:cubicBezTo>
                  <a:cubicBezTo>
                    <a:pt x="11179" y="13790"/>
                    <a:pt x="11250" y="13796"/>
                    <a:pt x="11323" y="13810"/>
                  </a:cubicBezTo>
                  <a:cubicBezTo>
                    <a:pt x="11493" y="13867"/>
                    <a:pt x="11690" y="13959"/>
                    <a:pt x="11860" y="14050"/>
                  </a:cubicBezTo>
                  <a:cubicBezTo>
                    <a:pt x="12457" y="14439"/>
                    <a:pt x="12967" y="15056"/>
                    <a:pt x="13476" y="15765"/>
                  </a:cubicBezTo>
                  <a:cubicBezTo>
                    <a:pt x="13646" y="16005"/>
                    <a:pt x="13816" y="16291"/>
                    <a:pt x="13985" y="16531"/>
                  </a:cubicBezTo>
                  <a:cubicBezTo>
                    <a:pt x="14264" y="17057"/>
                    <a:pt x="14576" y="17583"/>
                    <a:pt x="14889" y="18097"/>
                  </a:cubicBezTo>
                  <a:cubicBezTo>
                    <a:pt x="15201" y="18623"/>
                    <a:pt x="15487" y="19194"/>
                    <a:pt x="15792" y="19675"/>
                  </a:cubicBezTo>
                  <a:cubicBezTo>
                    <a:pt x="16193" y="20292"/>
                    <a:pt x="16614" y="20818"/>
                    <a:pt x="17124" y="21149"/>
                  </a:cubicBezTo>
                  <a:cubicBezTo>
                    <a:pt x="17409" y="21389"/>
                    <a:pt x="17722" y="21527"/>
                    <a:pt x="18034" y="21584"/>
                  </a:cubicBezTo>
                  <a:cubicBezTo>
                    <a:pt x="18132" y="21595"/>
                    <a:pt x="18230" y="21600"/>
                    <a:pt x="18329" y="21600"/>
                  </a:cubicBezTo>
                  <a:cubicBezTo>
                    <a:pt x="18653" y="21600"/>
                    <a:pt x="18975" y="21539"/>
                    <a:pt x="19277" y="21389"/>
                  </a:cubicBezTo>
                  <a:cubicBezTo>
                    <a:pt x="19671" y="21195"/>
                    <a:pt x="20011" y="20909"/>
                    <a:pt x="20323" y="20486"/>
                  </a:cubicBezTo>
                  <a:cubicBezTo>
                    <a:pt x="20717" y="19915"/>
                    <a:pt x="21002" y="19194"/>
                    <a:pt x="21199" y="18383"/>
                  </a:cubicBezTo>
                  <a:cubicBezTo>
                    <a:pt x="21430" y="17434"/>
                    <a:pt x="21600" y="16485"/>
                    <a:pt x="21600" y="15434"/>
                  </a:cubicBezTo>
                  <a:cubicBezTo>
                    <a:pt x="21600" y="14725"/>
                    <a:pt x="21566" y="14005"/>
                    <a:pt x="21485" y="13342"/>
                  </a:cubicBezTo>
                  <a:cubicBezTo>
                    <a:pt x="21260" y="11958"/>
                    <a:pt x="20975" y="10621"/>
                    <a:pt x="20636" y="9294"/>
                  </a:cubicBezTo>
                  <a:cubicBezTo>
                    <a:pt x="20377" y="8380"/>
                    <a:pt x="20126" y="7476"/>
                    <a:pt x="19902" y="6573"/>
                  </a:cubicBezTo>
                  <a:cubicBezTo>
                    <a:pt x="19501" y="5008"/>
                    <a:pt x="19162" y="3384"/>
                    <a:pt x="19053" y="1669"/>
                  </a:cubicBezTo>
                  <a:cubicBezTo>
                    <a:pt x="19019" y="1189"/>
                    <a:pt x="18992" y="663"/>
                    <a:pt x="18964" y="149"/>
                  </a:cubicBezTo>
                  <a:lnTo>
                    <a:pt x="18964" y="46"/>
                  </a:lnTo>
                  <a:lnTo>
                    <a:pt x="18285" y="46"/>
                  </a:lnTo>
                  <a:lnTo>
                    <a:pt x="18285" y="194"/>
                  </a:lnTo>
                  <a:cubicBezTo>
                    <a:pt x="18313" y="618"/>
                    <a:pt x="18313" y="1052"/>
                    <a:pt x="18339" y="1475"/>
                  </a:cubicBezTo>
                  <a:cubicBezTo>
                    <a:pt x="18373" y="2001"/>
                    <a:pt x="18401" y="2481"/>
                    <a:pt x="18455" y="3007"/>
                  </a:cubicBezTo>
                  <a:cubicBezTo>
                    <a:pt x="18598" y="4093"/>
                    <a:pt x="18795" y="5190"/>
                    <a:pt x="19053" y="6196"/>
                  </a:cubicBezTo>
                  <a:cubicBezTo>
                    <a:pt x="19304" y="7294"/>
                    <a:pt x="19589" y="8288"/>
                    <a:pt x="19868" y="9340"/>
                  </a:cubicBezTo>
                  <a:cubicBezTo>
                    <a:pt x="20181" y="10575"/>
                    <a:pt x="20493" y="11867"/>
                    <a:pt x="20690" y="13147"/>
                  </a:cubicBezTo>
                  <a:cubicBezTo>
                    <a:pt x="20778" y="13627"/>
                    <a:pt x="20860" y="14153"/>
                    <a:pt x="20860" y="14622"/>
                  </a:cubicBezTo>
                  <a:cubicBezTo>
                    <a:pt x="20887" y="15239"/>
                    <a:pt x="20887" y="15811"/>
                    <a:pt x="20832" y="16440"/>
                  </a:cubicBezTo>
                  <a:cubicBezTo>
                    <a:pt x="20751" y="16954"/>
                    <a:pt x="20663" y="17434"/>
                    <a:pt x="20520" y="17914"/>
                  </a:cubicBezTo>
                  <a:cubicBezTo>
                    <a:pt x="20296" y="18726"/>
                    <a:pt x="19956" y="19343"/>
                    <a:pt x="19474" y="19766"/>
                  </a:cubicBezTo>
                  <a:cubicBezTo>
                    <a:pt x="19222" y="20006"/>
                    <a:pt x="18937" y="20155"/>
                    <a:pt x="18625" y="20200"/>
                  </a:cubicBezTo>
                  <a:cubicBezTo>
                    <a:pt x="18428" y="20200"/>
                    <a:pt x="18231" y="20200"/>
                    <a:pt x="18000" y="20155"/>
                  </a:cubicBezTo>
                  <a:cubicBezTo>
                    <a:pt x="17694" y="20098"/>
                    <a:pt x="17382" y="19915"/>
                    <a:pt x="17097" y="19675"/>
                  </a:cubicBezTo>
                  <a:cubicBezTo>
                    <a:pt x="16675" y="19343"/>
                    <a:pt x="16336" y="18863"/>
                    <a:pt x="15996" y="18337"/>
                  </a:cubicBezTo>
                  <a:cubicBezTo>
                    <a:pt x="15623" y="17765"/>
                    <a:pt x="15283" y="17148"/>
                    <a:pt x="14916" y="16531"/>
                  </a:cubicBezTo>
                  <a:cubicBezTo>
                    <a:pt x="14550" y="15914"/>
                    <a:pt x="14183" y="15342"/>
                    <a:pt x="13755" y="14771"/>
                  </a:cubicBezTo>
                  <a:cubicBezTo>
                    <a:pt x="13306" y="14153"/>
                    <a:pt x="12824" y="13627"/>
                    <a:pt x="12287" y="13147"/>
                  </a:cubicBezTo>
                  <a:cubicBezTo>
                    <a:pt x="11916" y="12856"/>
                    <a:pt x="11512" y="12674"/>
                    <a:pt x="11100" y="12674"/>
                  </a:cubicBezTo>
                  <a:cubicBezTo>
                    <a:pt x="10978" y="12674"/>
                    <a:pt x="10855" y="12690"/>
                    <a:pt x="10732" y="12724"/>
                  </a:cubicBezTo>
                  <a:cubicBezTo>
                    <a:pt x="10392" y="12770"/>
                    <a:pt x="10053" y="12907"/>
                    <a:pt x="9740" y="13056"/>
                  </a:cubicBezTo>
                  <a:cubicBezTo>
                    <a:pt x="9231" y="13296"/>
                    <a:pt x="8749" y="13627"/>
                    <a:pt x="8266" y="14005"/>
                  </a:cubicBezTo>
                  <a:cubicBezTo>
                    <a:pt x="8003" y="14212"/>
                    <a:pt x="7736" y="14330"/>
                    <a:pt x="7470" y="14330"/>
                  </a:cubicBezTo>
                  <a:cubicBezTo>
                    <a:pt x="7312" y="14330"/>
                    <a:pt x="7154" y="14289"/>
                    <a:pt x="6996" y="14199"/>
                  </a:cubicBezTo>
                  <a:cubicBezTo>
                    <a:pt x="6541" y="13959"/>
                    <a:pt x="6174" y="13582"/>
                    <a:pt x="5835" y="13056"/>
                  </a:cubicBezTo>
                  <a:cubicBezTo>
                    <a:pt x="5550" y="12621"/>
                    <a:pt x="5264" y="12152"/>
                    <a:pt x="5040" y="11627"/>
                  </a:cubicBezTo>
                  <a:cubicBezTo>
                    <a:pt x="4619" y="10723"/>
                    <a:pt x="4245" y="9717"/>
                    <a:pt x="3940" y="8666"/>
                  </a:cubicBezTo>
                  <a:cubicBezTo>
                    <a:pt x="3512" y="7431"/>
                    <a:pt x="3117" y="6196"/>
                    <a:pt x="2717" y="4904"/>
                  </a:cubicBezTo>
                  <a:cubicBezTo>
                    <a:pt x="2411" y="3956"/>
                    <a:pt x="2072" y="3053"/>
                    <a:pt x="1671" y="2195"/>
                  </a:cubicBezTo>
                  <a:cubicBezTo>
                    <a:pt x="1474" y="1715"/>
                    <a:pt x="1250" y="1235"/>
                    <a:pt x="992" y="766"/>
                  </a:cubicBezTo>
                  <a:cubicBezTo>
                    <a:pt x="883" y="480"/>
                    <a:pt x="740" y="240"/>
                    <a:pt x="62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874" name="Google Shape;2028;p22"/>
            <p:cNvSpPr/>
            <p:nvPr/>
          </p:nvSpPr>
          <p:spPr>
            <a:xfrm rot="16200000">
              <a:off x="-246897" y="379103"/>
              <a:ext cx="1116019" cy="618776"/>
            </a:xfrm>
            <a:custGeom>
              <a:avLst/>
              <a:gdLst/>
              <a:ahLst/>
              <a:cxnLst>
                <a:cxn ang="0">
                  <a:pos x="wd2" y="hd2"/>
                </a:cxn>
                <a:cxn ang="5400000">
                  <a:pos x="wd2" y="hd2"/>
                </a:cxn>
                <a:cxn ang="10800000">
                  <a:pos x="wd2" y="hd2"/>
                </a:cxn>
                <a:cxn ang="16200000">
                  <a:pos x="wd2" y="hd2"/>
                </a:cxn>
              </a:cxnLst>
              <a:rect l="0" t="0" r="r" b="b"/>
              <a:pathLst>
                <a:path w="21570" h="21600" extrusionOk="0">
                  <a:moveTo>
                    <a:pt x="0" y="0"/>
                  </a:moveTo>
                  <a:cubicBezTo>
                    <a:pt x="0" y="60"/>
                    <a:pt x="33" y="135"/>
                    <a:pt x="66" y="195"/>
                  </a:cubicBezTo>
                  <a:cubicBezTo>
                    <a:pt x="241" y="570"/>
                    <a:pt x="448" y="1005"/>
                    <a:pt x="656" y="1440"/>
                  </a:cubicBezTo>
                  <a:cubicBezTo>
                    <a:pt x="1280" y="3001"/>
                    <a:pt x="1869" y="4696"/>
                    <a:pt x="2417" y="6377"/>
                  </a:cubicBezTo>
                  <a:cubicBezTo>
                    <a:pt x="3007" y="8252"/>
                    <a:pt x="3597" y="10067"/>
                    <a:pt x="4254" y="11883"/>
                  </a:cubicBezTo>
                  <a:cubicBezTo>
                    <a:pt x="4602" y="12814"/>
                    <a:pt x="4985" y="13699"/>
                    <a:pt x="5433" y="14509"/>
                  </a:cubicBezTo>
                  <a:cubicBezTo>
                    <a:pt x="5641" y="14884"/>
                    <a:pt x="5882" y="15139"/>
                    <a:pt x="6189" y="15319"/>
                  </a:cubicBezTo>
                  <a:cubicBezTo>
                    <a:pt x="6505" y="15574"/>
                    <a:pt x="6812" y="15574"/>
                    <a:pt x="7161" y="15574"/>
                  </a:cubicBezTo>
                  <a:cubicBezTo>
                    <a:pt x="7510" y="15574"/>
                    <a:pt x="7818" y="15379"/>
                    <a:pt x="8133" y="15064"/>
                  </a:cubicBezTo>
                  <a:cubicBezTo>
                    <a:pt x="8441" y="14764"/>
                    <a:pt x="8682" y="14254"/>
                    <a:pt x="8964" y="13879"/>
                  </a:cubicBezTo>
                  <a:cubicBezTo>
                    <a:pt x="9304" y="13384"/>
                    <a:pt x="9653" y="13008"/>
                    <a:pt x="10069" y="12754"/>
                  </a:cubicBezTo>
                  <a:cubicBezTo>
                    <a:pt x="10243" y="12634"/>
                    <a:pt x="10451" y="12634"/>
                    <a:pt x="10626" y="12634"/>
                  </a:cubicBezTo>
                  <a:cubicBezTo>
                    <a:pt x="10721" y="12600"/>
                    <a:pt x="10816" y="12585"/>
                    <a:pt x="10913" y="12585"/>
                  </a:cubicBezTo>
                  <a:cubicBezTo>
                    <a:pt x="11161" y="12585"/>
                    <a:pt x="11413" y="12684"/>
                    <a:pt x="11664" y="12814"/>
                  </a:cubicBezTo>
                  <a:cubicBezTo>
                    <a:pt x="12080" y="13008"/>
                    <a:pt x="12462" y="13504"/>
                    <a:pt x="12877" y="13939"/>
                  </a:cubicBezTo>
                  <a:cubicBezTo>
                    <a:pt x="13600" y="14764"/>
                    <a:pt x="14289" y="15814"/>
                    <a:pt x="15020" y="16700"/>
                  </a:cubicBezTo>
                  <a:cubicBezTo>
                    <a:pt x="15436" y="17255"/>
                    <a:pt x="15818" y="17825"/>
                    <a:pt x="16233" y="18380"/>
                  </a:cubicBezTo>
                  <a:cubicBezTo>
                    <a:pt x="16748" y="19070"/>
                    <a:pt x="17305" y="19760"/>
                    <a:pt x="17895" y="20315"/>
                  </a:cubicBezTo>
                  <a:cubicBezTo>
                    <a:pt x="18310" y="20766"/>
                    <a:pt x="18692" y="21201"/>
                    <a:pt x="19141" y="21441"/>
                  </a:cubicBezTo>
                  <a:cubicBezTo>
                    <a:pt x="19302" y="21549"/>
                    <a:pt x="19469" y="21600"/>
                    <a:pt x="19637" y="21600"/>
                  </a:cubicBezTo>
                  <a:cubicBezTo>
                    <a:pt x="19866" y="21600"/>
                    <a:pt x="20096" y="21503"/>
                    <a:pt x="20312" y="21321"/>
                  </a:cubicBezTo>
                  <a:cubicBezTo>
                    <a:pt x="20595" y="21141"/>
                    <a:pt x="20803" y="20766"/>
                    <a:pt x="20977" y="20315"/>
                  </a:cubicBezTo>
                  <a:cubicBezTo>
                    <a:pt x="21284" y="19506"/>
                    <a:pt x="21525" y="18635"/>
                    <a:pt x="21558" y="17630"/>
                  </a:cubicBezTo>
                  <a:cubicBezTo>
                    <a:pt x="21600" y="16880"/>
                    <a:pt x="21525" y="16130"/>
                    <a:pt x="21459" y="15379"/>
                  </a:cubicBezTo>
                  <a:cubicBezTo>
                    <a:pt x="21317" y="14389"/>
                    <a:pt x="21110" y="13504"/>
                    <a:pt x="20869" y="12634"/>
                  </a:cubicBezTo>
                  <a:cubicBezTo>
                    <a:pt x="20628" y="11629"/>
                    <a:pt x="20354" y="10698"/>
                    <a:pt x="20104" y="9693"/>
                  </a:cubicBezTo>
                  <a:cubicBezTo>
                    <a:pt x="19864" y="8688"/>
                    <a:pt x="19656" y="7757"/>
                    <a:pt x="19448" y="6812"/>
                  </a:cubicBezTo>
                  <a:cubicBezTo>
                    <a:pt x="19108" y="5131"/>
                    <a:pt x="18792" y="3511"/>
                    <a:pt x="18725" y="1696"/>
                  </a:cubicBezTo>
                  <a:cubicBezTo>
                    <a:pt x="18725" y="1260"/>
                    <a:pt x="18692" y="810"/>
                    <a:pt x="18651" y="375"/>
                  </a:cubicBezTo>
                  <a:lnTo>
                    <a:pt x="18651" y="0"/>
                  </a:lnTo>
                  <a:lnTo>
                    <a:pt x="17820" y="0"/>
                  </a:lnTo>
                  <a:lnTo>
                    <a:pt x="17820" y="315"/>
                  </a:lnTo>
                  <a:cubicBezTo>
                    <a:pt x="17861" y="751"/>
                    <a:pt x="17895" y="1260"/>
                    <a:pt x="17928" y="1755"/>
                  </a:cubicBezTo>
                  <a:cubicBezTo>
                    <a:pt x="17961" y="2311"/>
                    <a:pt x="17994" y="2881"/>
                    <a:pt x="18069" y="3376"/>
                  </a:cubicBezTo>
                  <a:cubicBezTo>
                    <a:pt x="18343" y="5507"/>
                    <a:pt x="18759" y="7502"/>
                    <a:pt x="19241" y="9437"/>
                  </a:cubicBezTo>
                  <a:cubicBezTo>
                    <a:pt x="19557" y="10503"/>
                    <a:pt x="19864" y="11568"/>
                    <a:pt x="20146" y="12693"/>
                  </a:cubicBezTo>
                  <a:cubicBezTo>
                    <a:pt x="20453" y="13819"/>
                    <a:pt x="20803" y="14944"/>
                    <a:pt x="20902" y="16189"/>
                  </a:cubicBezTo>
                  <a:cubicBezTo>
                    <a:pt x="20977" y="16760"/>
                    <a:pt x="20977" y="17255"/>
                    <a:pt x="20902" y="17765"/>
                  </a:cubicBezTo>
                  <a:cubicBezTo>
                    <a:pt x="20769" y="18575"/>
                    <a:pt x="20562" y="19266"/>
                    <a:pt x="20213" y="19821"/>
                  </a:cubicBezTo>
                  <a:cubicBezTo>
                    <a:pt x="20104" y="20016"/>
                    <a:pt x="19972" y="20075"/>
                    <a:pt x="19864" y="20075"/>
                  </a:cubicBezTo>
                  <a:cubicBezTo>
                    <a:pt x="19788" y="20089"/>
                    <a:pt x="19714" y="20096"/>
                    <a:pt x="19641" y="20096"/>
                  </a:cubicBezTo>
                  <a:cubicBezTo>
                    <a:pt x="19385" y="20096"/>
                    <a:pt x="19146" y="20006"/>
                    <a:pt x="18933" y="19760"/>
                  </a:cubicBezTo>
                  <a:cubicBezTo>
                    <a:pt x="18518" y="19326"/>
                    <a:pt x="18069" y="18890"/>
                    <a:pt x="17654" y="18380"/>
                  </a:cubicBezTo>
                  <a:cubicBezTo>
                    <a:pt x="17097" y="17825"/>
                    <a:pt x="16615" y="17134"/>
                    <a:pt x="16092" y="16445"/>
                  </a:cubicBezTo>
                  <a:cubicBezTo>
                    <a:pt x="15676" y="15814"/>
                    <a:pt x="15261" y="15319"/>
                    <a:pt x="14812" y="14764"/>
                  </a:cubicBezTo>
                  <a:cubicBezTo>
                    <a:pt x="14289" y="14014"/>
                    <a:pt x="13741" y="13323"/>
                    <a:pt x="13184" y="12634"/>
                  </a:cubicBezTo>
                  <a:cubicBezTo>
                    <a:pt x="12802" y="12198"/>
                    <a:pt x="12353" y="11763"/>
                    <a:pt x="11905" y="11448"/>
                  </a:cubicBezTo>
                  <a:cubicBezTo>
                    <a:pt x="11523" y="11193"/>
                    <a:pt x="11141" y="11073"/>
                    <a:pt x="10758" y="11073"/>
                  </a:cubicBezTo>
                  <a:cubicBezTo>
                    <a:pt x="10626" y="11073"/>
                    <a:pt x="10517" y="11073"/>
                    <a:pt x="10384" y="11133"/>
                  </a:cubicBezTo>
                  <a:cubicBezTo>
                    <a:pt x="10277" y="11133"/>
                    <a:pt x="10136" y="11193"/>
                    <a:pt x="10002" y="11253"/>
                  </a:cubicBezTo>
                  <a:cubicBezTo>
                    <a:pt x="9304" y="11568"/>
                    <a:pt x="8682" y="12259"/>
                    <a:pt x="8167" y="13129"/>
                  </a:cubicBezTo>
                  <a:cubicBezTo>
                    <a:pt x="8025" y="13323"/>
                    <a:pt x="7925" y="13504"/>
                    <a:pt x="7818" y="13699"/>
                  </a:cubicBezTo>
                  <a:cubicBezTo>
                    <a:pt x="7685" y="13879"/>
                    <a:pt x="7543" y="14074"/>
                    <a:pt x="7369" y="14134"/>
                  </a:cubicBezTo>
                  <a:lnTo>
                    <a:pt x="7128" y="14134"/>
                  </a:lnTo>
                  <a:cubicBezTo>
                    <a:pt x="7018" y="14168"/>
                    <a:pt x="6908" y="14188"/>
                    <a:pt x="6799" y="14188"/>
                  </a:cubicBezTo>
                  <a:cubicBezTo>
                    <a:pt x="6532" y="14188"/>
                    <a:pt x="6275" y="14069"/>
                    <a:pt x="6056" y="13759"/>
                  </a:cubicBezTo>
                  <a:cubicBezTo>
                    <a:pt x="5708" y="13323"/>
                    <a:pt x="5433" y="12754"/>
                    <a:pt x="5192" y="12138"/>
                  </a:cubicBezTo>
                  <a:cubicBezTo>
                    <a:pt x="4528" y="10563"/>
                    <a:pt x="3946" y="8822"/>
                    <a:pt x="3356" y="7127"/>
                  </a:cubicBezTo>
                  <a:cubicBezTo>
                    <a:pt x="2974" y="6062"/>
                    <a:pt x="2592" y="5011"/>
                    <a:pt x="2176" y="3946"/>
                  </a:cubicBezTo>
                  <a:cubicBezTo>
                    <a:pt x="1827" y="3001"/>
                    <a:pt x="1454" y="2130"/>
                    <a:pt x="1072" y="1260"/>
                  </a:cubicBezTo>
                  <a:cubicBezTo>
                    <a:pt x="897" y="810"/>
                    <a:pt x="656" y="375"/>
                    <a:pt x="48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875" name="Google Shape;2029;p22"/>
            <p:cNvSpPr/>
            <p:nvPr/>
          </p:nvSpPr>
          <p:spPr>
            <a:xfrm rot="16200000">
              <a:off x="-182006" y="511044"/>
              <a:ext cx="720612" cy="353151"/>
            </a:xfrm>
            <a:custGeom>
              <a:avLst/>
              <a:gdLst/>
              <a:ahLst/>
              <a:cxnLst>
                <a:cxn ang="0">
                  <a:pos x="wd2" y="hd2"/>
                </a:cxn>
                <a:cxn ang="5400000">
                  <a:pos x="wd2" y="hd2"/>
                </a:cxn>
                <a:cxn ang="10800000">
                  <a:pos x="wd2" y="hd2"/>
                </a:cxn>
                <a:cxn ang="16200000">
                  <a:pos x="wd2" y="hd2"/>
                </a:cxn>
              </a:cxnLst>
              <a:rect l="0" t="0" r="r" b="b"/>
              <a:pathLst>
                <a:path w="21568" h="21600" extrusionOk="0">
                  <a:moveTo>
                    <a:pt x="0" y="0"/>
                  </a:moveTo>
                  <a:lnTo>
                    <a:pt x="0" y="106"/>
                  </a:lnTo>
                  <a:cubicBezTo>
                    <a:pt x="746" y="3286"/>
                    <a:pt x="1505" y="6467"/>
                    <a:pt x="2252" y="9543"/>
                  </a:cubicBezTo>
                  <a:cubicBezTo>
                    <a:pt x="2625" y="11068"/>
                    <a:pt x="2946" y="12724"/>
                    <a:pt x="3538" y="14039"/>
                  </a:cubicBezTo>
                  <a:cubicBezTo>
                    <a:pt x="4078" y="15354"/>
                    <a:pt x="4722" y="16326"/>
                    <a:pt x="5519" y="16773"/>
                  </a:cubicBezTo>
                  <a:cubicBezTo>
                    <a:pt x="5792" y="16927"/>
                    <a:pt x="6038" y="17025"/>
                    <a:pt x="6321" y="17025"/>
                  </a:cubicBezTo>
                  <a:cubicBezTo>
                    <a:pt x="6425" y="17025"/>
                    <a:pt x="6534" y="17011"/>
                    <a:pt x="6651" y="16984"/>
                  </a:cubicBezTo>
                  <a:cubicBezTo>
                    <a:pt x="7243" y="16773"/>
                    <a:pt x="7667" y="16011"/>
                    <a:pt x="8041" y="15011"/>
                  </a:cubicBezTo>
                  <a:cubicBezTo>
                    <a:pt x="8363" y="14354"/>
                    <a:pt x="8633" y="13487"/>
                    <a:pt x="9005" y="12935"/>
                  </a:cubicBezTo>
                  <a:cubicBezTo>
                    <a:pt x="9379" y="12383"/>
                    <a:pt x="9816" y="11936"/>
                    <a:pt x="10241" y="11936"/>
                  </a:cubicBezTo>
                  <a:cubicBezTo>
                    <a:pt x="10781" y="11936"/>
                    <a:pt x="11205" y="12277"/>
                    <a:pt x="11630" y="12829"/>
                  </a:cubicBezTo>
                  <a:cubicBezTo>
                    <a:pt x="12222" y="13592"/>
                    <a:pt x="12762" y="14354"/>
                    <a:pt x="13405" y="15117"/>
                  </a:cubicBezTo>
                  <a:cubicBezTo>
                    <a:pt x="14203" y="16115"/>
                    <a:pt x="15065" y="17088"/>
                    <a:pt x="15862" y="18193"/>
                  </a:cubicBezTo>
                  <a:cubicBezTo>
                    <a:pt x="16570" y="19060"/>
                    <a:pt x="17265" y="20059"/>
                    <a:pt x="18011" y="20716"/>
                  </a:cubicBezTo>
                  <a:cubicBezTo>
                    <a:pt x="18541" y="21212"/>
                    <a:pt x="19072" y="21600"/>
                    <a:pt x="19675" y="21600"/>
                  </a:cubicBezTo>
                  <a:cubicBezTo>
                    <a:pt x="19746" y="21600"/>
                    <a:pt x="19817" y="21595"/>
                    <a:pt x="19889" y="21583"/>
                  </a:cubicBezTo>
                  <a:cubicBezTo>
                    <a:pt x="20532" y="21479"/>
                    <a:pt x="21176" y="20822"/>
                    <a:pt x="21394" y="19401"/>
                  </a:cubicBezTo>
                  <a:cubicBezTo>
                    <a:pt x="21549" y="18088"/>
                    <a:pt x="21600" y="16773"/>
                    <a:pt x="21549" y="15458"/>
                  </a:cubicBezTo>
                  <a:cubicBezTo>
                    <a:pt x="21497" y="14250"/>
                    <a:pt x="21330" y="13040"/>
                    <a:pt x="21072" y="11936"/>
                  </a:cubicBezTo>
                  <a:cubicBezTo>
                    <a:pt x="20906" y="11068"/>
                    <a:pt x="20687" y="10306"/>
                    <a:pt x="20532" y="9438"/>
                  </a:cubicBezTo>
                  <a:cubicBezTo>
                    <a:pt x="20044" y="7230"/>
                    <a:pt x="19670" y="5048"/>
                    <a:pt x="19298" y="2734"/>
                  </a:cubicBezTo>
                  <a:cubicBezTo>
                    <a:pt x="19194" y="1867"/>
                    <a:pt x="19027" y="893"/>
                    <a:pt x="18873" y="0"/>
                  </a:cubicBezTo>
                  <a:lnTo>
                    <a:pt x="17792" y="0"/>
                  </a:lnTo>
                  <a:cubicBezTo>
                    <a:pt x="17792" y="106"/>
                    <a:pt x="17792" y="237"/>
                    <a:pt x="17856" y="237"/>
                  </a:cubicBezTo>
                  <a:cubicBezTo>
                    <a:pt x="18011" y="1656"/>
                    <a:pt x="18230" y="3181"/>
                    <a:pt x="18436" y="4601"/>
                  </a:cubicBezTo>
                  <a:cubicBezTo>
                    <a:pt x="18873" y="7230"/>
                    <a:pt x="19400" y="9858"/>
                    <a:pt x="19940" y="12383"/>
                  </a:cubicBezTo>
                  <a:cubicBezTo>
                    <a:pt x="20262" y="13802"/>
                    <a:pt x="20430" y="15222"/>
                    <a:pt x="20365" y="16773"/>
                  </a:cubicBezTo>
                  <a:cubicBezTo>
                    <a:pt x="20365" y="17430"/>
                    <a:pt x="20262" y="18088"/>
                    <a:pt x="19992" y="18640"/>
                  </a:cubicBezTo>
                  <a:cubicBezTo>
                    <a:pt x="19796" y="18666"/>
                    <a:pt x="19634" y="18678"/>
                    <a:pt x="19498" y="18678"/>
                  </a:cubicBezTo>
                  <a:cubicBezTo>
                    <a:pt x="19081" y="18678"/>
                    <a:pt x="18897" y="18556"/>
                    <a:pt x="18654" y="18297"/>
                  </a:cubicBezTo>
                  <a:cubicBezTo>
                    <a:pt x="18281" y="17982"/>
                    <a:pt x="17908" y="17536"/>
                    <a:pt x="17535" y="17088"/>
                  </a:cubicBezTo>
                  <a:cubicBezTo>
                    <a:pt x="16892" y="16326"/>
                    <a:pt x="16300" y="15563"/>
                    <a:pt x="15657" y="14802"/>
                  </a:cubicBezTo>
                  <a:cubicBezTo>
                    <a:pt x="14692" y="13592"/>
                    <a:pt x="13675" y="12383"/>
                    <a:pt x="12711" y="11173"/>
                  </a:cubicBezTo>
                  <a:cubicBezTo>
                    <a:pt x="12119" y="10306"/>
                    <a:pt x="11475" y="9649"/>
                    <a:pt x="10781" y="9438"/>
                  </a:cubicBezTo>
                  <a:cubicBezTo>
                    <a:pt x="10549" y="9295"/>
                    <a:pt x="10322" y="9239"/>
                    <a:pt x="10108" y="9239"/>
                  </a:cubicBezTo>
                  <a:cubicBezTo>
                    <a:pt x="9966" y="9239"/>
                    <a:pt x="9829" y="9265"/>
                    <a:pt x="9700" y="9306"/>
                  </a:cubicBezTo>
                  <a:cubicBezTo>
                    <a:pt x="9173" y="9543"/>
                    <a:pt x="8684" y="9964"/>
                    <a:pt x="8259" y="10621"/>
                  </a:cubicBezTo>
                  <a:cubicBezTo>
                    <a:pt x="7938" y="11068"/>
                    <a:pt x="7667" y="11514"/>
                    <a:pt x="7397" y="12068"/>
                  </a:cubicBezTo>
                  <a:cubicBezTo>
                    <a:pt x="7179" y="12592"/>
                    <a:pt x="6973" y="13144"/>
                    <a:pt x="6703" y="13698"/>
                  </a:cubicBezTo>
                  <a:cubicBezTo>
                    <a:pt x="6651" y="13802"/>
                    <a:pt x="6600" y="13907"/>
                    <a:pt x="6484" y="13907"/>
                  </a:cubicBezTo>
                  <a:cubicBezTo>
                    <a:pt x="6357" y="14000"/>
                    <a:pt x="6231" y="14040"/>
                    <a:pt x="6107" y="14040"/>
                  </a:cubicBezTo>
                  <a:cubicBezTo>
                    <a:pt x="5917" y="14040"/>
                    <a:pt x="5735" y="13945"/>
                    <a:pt x="5571" y="13802"/>
                  </a:cubicBezTo>
                  <a:cubicBezTo>
                    <a:pt x="4876" y="13381"/>
                    <a:pt x="4400" y="12383"/>
                    <a:pt x="4027" y="11279"/>
                  </a:cubicBezTo>
                  <a:cubicBezTo>
                    <a:pt x="3705" y="10306"/>
                    <a:pt x="3435" y="9306"/>
                    <a:pt x="3165" y="8334"/>
                  </a:cubicBezTo>
                  <a:cubicBezTo>
                    <a:pt x="2676" y="6678"/>
                    <a:pt x="2200" y="4942"/>
                    <a:pt x="1711" y="3286"/>
                  </a:cubicBezTo>
                  <a:lnTo>
                    <a:pt x="746"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876" name="Google Shape;2030;p22"/>
            <p:cNvSpPr/>
            <p:nvPr/>
          </p:nvSpPr>
          <p:spPr>
            <a:xfrm rot="16200000">
              <a:off x="-141501" y="621624"/>
              <a:ext cx="447876" cy="1614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19"/>
                  </a:lnTo>
                  <a:cubicBezTo>
                    <a:pt x="954" y="4830"/>
                    <a:pt x="2259" y="8627"/>
                    <a:pt x="3980" y="10812"/>
                  </a:cubicBezTo>
                  <a:cubicBezTo>
                    <a:pt x="4730" y="11621"/>
                    <a:pt x="5526" y="12096"/>
                    <a:pt x="6331" y="12096"/>
                  </a:cubicBezTo>
                  <a:cubicBezTo>
                    <a:pt x="6728" y="12096"/>
                    <a:pt x="7127" y="11979"/>
                    <a:pt x="7525" y="11732"/>
                  </a:cubicBezTo>
                  <a:cubicBezTo>
                    <a:pt x="8478" y="11273"/>
                    <a:pt x="9432" y="11043"/>
                    <a:pt x="10468" y="11043"/>
                  </a:cubicBezTo>
                  <a:cubicBezTo>
                    <a:pt x="11069" y="11273"/>
                    <a:pt x="11753" y="11504"/>
                    <a:pt x="12355" y="12481"/>
                  </a:cubicBezTo>
                  <a:cubicBezTo>
                    <a:pt x="13661" y="14147"/>
                    <a:pt x="14946" y="16047"/>
                    <a:pt x="16252" y="18001"/>
                  </a:cubicBezTo>
                  <a:cubicBezTo>
                    <a:pt x="17205" y="19439"/>
                    <a:pt x="18138" y="20877"/>
                    <a:pt x="19278" y="21339"/>
                  </a:cubicBezTo>
                  <a:cubicBezTo>
                    <a:pt x="19485" y="21496"/>
                    <a:pt x="19693" y="21600"/>
                    <a:pt x="19896" y="21600"/>
                  </a:cubicBezTo>
                  <a:cubicBezTo>
                    <a:pt x="20283" y="21600"/>
                    <a:pt x="20660" y="21222"/>
                    <a:pt x="20998" y="20128"/>
                  </a:cubicBezTo>
                  <a:cubicBezTo>
                    <a:pt x="21165" y="19208"/>
                    <a:pt x="21352" y="18231"/>
                    <a:pt x="21434" y="17255"/>
                  </a:cubicBezTo>
                  <a:cubicBezTo>
                    <a:pt x="21434" y="16565"/>
                    <a:pt x="21517" y="15585"/>
                    <a:pt x="21517" y="14896"/>
                  </a:cubicBezTo>
                  <a:cubicBezTo>
                    <a:pt x="21517" y="13458"/>
                    <a:pt x="21600" y="12019"/>
                    <a:pt x="21600" y="10581"/>
                  </a:cubicBezTo>
                  <a:cubicBezTo>
                    <a:pt x="21517" y="7938"/>
                    <a:pt x="21165" y="5292"/>
                    <a:pt x="20729" y="2646"/>
                  </a:cubicBezTo>
                  <a:cubicBezTo>
                    <a:pt x="20646" y="1666"/>
                    <a:pt x="20481" y="746"/>
                    <a:pt x="20315" y="0"/>
                  </a:cubicBezTo>
                  <a:lnTo>
                    <a:pt x="18407" y="0"/>
                  </a:lnTo>
                  <a:cubicBezTo>
                    <a:pt x="18657" y="1438"/>
                    <a:pt x="18926" y="2877"/>
                    <a:pt x="19092" y="4084"/>
                  </a:cubicBezTo>
                  <a:cubicBezTo>
                    <a:pt x="19609" y="6958"/>
                    <a:pt x="19963" y="10066"/>
                    <a:pt x="19879" y="13458"/>
                  </a:cubicBezTo>
                  <a:cubicBezTo>
                    <a:pt x="19796" y="14147"/>
                    <a:pt x="19693" y="14896"/>
                    <a:pt x="19693" y="15816"/>
                  </a:cubicBezTo>
                  <a:cubicBezTo>
                    <a:pt x="19361" y="15585"/>
                    <a:pt x="19174" y="15585"/>
                    <a:pt x="18926" y="15585"/>
                  </a:cubicBezTo>
                  <a:cubicBezTo>
                    <a:pt x="18574" y="15127"/>
                    <a:pt x="18138" y="14609"/>
                    <a:pt x="17807" y="14147"/>
                  </a:cubicBezTo>
                  <a:cubicBezTo>
                    <a:pt x="16853" y="12939"/>
                    <a:pt x="15983" y="11273"/>
                    <a:pt x="15133" y="10066"/>
                  </a:cubicBezTo>
                  <a:cubicBezTo>
                    <a:pt x="14179" y="8858"/>
                    <a:pt x="13308" y="7420"/>
                    <a:pt x="12272" y="6500"/>
                  </a:cubicBezTo>
                  <a:cubicBezTo>
                    <a:pt x="11476" y="5489"/>
                    <a:pt x="10680" y="5004"/>
                    <a:pt x="9836" y="5004"/>
                  </a:cubicBezTo>
                  <a:cubicBezTo>
                    <a:pt x="9668" y="5004"/>
                    <a:pt x="9500" y="5021"/>
                    <a:pt x="9328" y="5061"/>
                  </a:cubicBezTo>
                  <a:cubicBezTo>
                    <a:pt x="8478" y="5292"/>
                    <a:pt x="7608" y="5981"/>
                    <a:pt x="6737" y="6500"/>
                  </a:cubicBezTo>
                  <a:cubicBezTo>
                    <a:pt x="6393" y="6707"/>
                    <a:pt x="6065" y="6821"/>
                    <a:pt x="5735" y="6821"/>
                  </a:cubicBezTo>
                  <a:cubicBezTo>
                    <a:pt x="5334" y="6821"/>
                    <a:pt x="4931" y="6650"/>
                    <a:pt x="4498" y="6269"/>
                  </a:cubicBezTo>
                  <a:cubicBezTo>
                    <a:pt x="3213" y="5061"/>
                    <a:pt x="2073" y="2877"/>
                    <a:pt x="13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nvGrpSpPr>
          <p:cNvPr id="3892" name="Google Shape;2031;p22"/>
          <p:cNvGrpSpPr/>
          <p:nvPr/>
        </p:nvGrpSpPr>
        <p:grpSpPr>
          <a:xfrm>
            <a:off x="-285855" y="4000964"/>
            <a:ext cx="1171047" cy="1404053"/>
            <a:chOff x="4" y="0"/>
            <a:chExt cx="1171045" cy="1404051"/>
          </a:xfrm>
        </p:grpSpPr>
        <p:sp>
          <p:nvSpPr>
            <p:cNvPr id="3878" name="Google Shape;2032;p22"/>
            <p:cNvSpPr/>
            <p:nvPr/>
          </p:nvSpPr>
          <p:spPr>
            <a:xfrm rot="16764236">
              <a:off x="77034" y="102392"/>
              <a:ext cx="908712" cy="826809"/>
            </a:xfrm>
            <a:custGeom>
              <a:avLst/>
              <a:gdLst/>
              <a:ahLst/>
              <a:cxnLst>
                <a:cxn ang="0">
                  <a:pos x="wd2" y="hd2"/>
                </a:cxn>
                <a:cxn ang="5400000">
                  <a:pos x="wd2" y="hd2"/>
                </a:cxn>
                <a:cxn ang="10800000">
                  <a:pos x="wd2" y="hd2"/>
                </a:cxn>
                <a:cxn ang="16200000">
                  <a:pos x="wd2" y="hd2"/>
                </a:cxn>
              </a:cxnLst>
              <a:rect l="0" t="0" r="r" b="b"/>
              <a:pathLst>
                <a:path w="21600" h="21600" extrusionOk="0">
                  <a:moveTo>
                    <a:pt x="19903" y="2286"/>
                  </a:moveTo>
                  <a:cubicBezTo>
                    <a:pt x="19903" y="2323"/>
                    <a:pt x="19861" y="2359"/>
                    <a:pt x="19861" y="2432"/>
                  </a:cubicBezTo>
                  <a:cubicBezTo>
                    <a:pt x="19761" y="2432"/>
                    <a:pt x="19728" y="2515"/>
                    <a:pt x="19761" y="2661"/>
                  </a:cubicBezTo>
                  <a:cubicBezTo>
                    <a:pt x="19695" y="2588"/>
                    <a:pt x="19620" y="2551"/>
                    <a:pt x="19553" y="2515"/>
                  </a:cubicBezTo>
                  <a:cubicBezTo>
                    <a:pt x="19620" y="2478"/>
                    <a:pt x="19653" y="2478"/>
                    <a:pt x="19728" y="2432"/>
                  </a:cubicBezTo>
                  <a:cubicBezTo>
                    <a:pt x="19728" y="2396"/>
                    <a:pt x="19728" y="2359"/>
                    <a:pt x="19761" y="2286"/>
                  </a:cubicBezTo>
                  <a:close/>
                  <a:moveTo>
                    <a:pt x="20768" y="0"/>
                  </a:moveTo>
                  <a:cubicBezTo>
                    <a:pt x="20693" y="37"/>
                    <a:pt x="20627" y="73"/>
                    <a:pt x="20593" y="110"/>
                  </a:cubicBezTo>
                  <a:cubicBezTo>
                    <a:pt x="20627" y="192"/>
                    <a:pt x="20627" y="265"/>
                    <a:pt x="20693" y="375"/>
                  </a:cubicBezTo>
                  <a:lnTo>
                    <a:pt x="20560" y="375"/>
                  </a:lnTo>
                  <a:cubicBezTo>
                    <a:pt x="20527" y="302"/>
                    <a:pt x="20527" y="229"/>
                    <a:pt x="20485" y="192"/>
                  </a:cubicBezTo>
                  <a:lnTo>
                    <a:pt x="20452" y="229"/>
                  </a:lnTo>
                  <a:cubicBezTo>
                    <a:pt x="20385" y="229"/>
                    <a:pt x="20352" y="229"/>
                    <a:pt x="20277" y="192"/>
                  </a:cubicBezTo>
                  <a:cubicBezTo>
                    <a:pt x="20277" y="421"/>
                    <a:pt x="20069" y="375"/>
                    <a:pt x="19969" y="494"/>
                  </a:cubicBezTo>
                  <a:cubicBezTo>
                    <a:pt x="20003" y="530"/>
                    <a:pt x="20003" y="567"/>
                    <a:pt x="20036" y="604"/>
                  </a:cubicBezTo>
                  <a:cubicBezTo>
                    <a:pt x="19969" y="604"/>
                    <a:pt x="19903" y="567"/>
                    <a:pt x="19861" y="567"/>
                  </a:cubicBezTo>
                  <a:lnTo>
                    <a:pt x="19861" y="722"/>
                  </a:lnTo>
                  <a:cubicBezTo>
                    <a:pt x="19828" y="796"/>
                    <a:pt x="19761" y="878"/>
                    <a:pt x="19728" y="988"/>
                  </a:cubicBezTo>
                  <a:cubicBezTo>
                    <a:pt x="19695" y="914"/>
                    <a:pt x="19695" y="832"/>
                    <a:pt x="19695" y="722"/>
                  </a:cubicBezTo>
                  <a:cubicBezTo>
                    <a:pt x="19620" y="759"/>
                    <a:pt x="19553" y="796"/>
                    <a:pt x="19487" y="832"/>
                  </a:cubicBezTo>
                  <a:cubicBezTo>
                    <a:pt x="19279" y="951"/>
                    <a:pt x="19104" y="1024"/>
                    <a:pt x="19029" y="1289"/>
                  </a:cubicBezTo>
                  <a:lnTo>
                    <a:pt x="19029" y="1335"/>
                  </a:lnTo>
                  <a:cubicBezTo>
                    <a:pt x="18979" y="1312"/>
                    <a:pt x="18938" y="1292"/>
                    <a:pt x="18899" y="1292"/>
                  </a:cubicBezTo>
                  <a:cubicBezTo>
                    <a:pt x="18860" y="1292"/>
                    <a:pt x="18825" y="1312"/>
                    <a:pt x="18788" y="1372"/>
                  </a:cubicBezTo>
                  <a:cubicBezTo>
                    <a:pt x="18821" y="1408"/>
                    <a:pt x="18896" y="1408"/>
                    <a:pt x="18929" y="1445"/>
                  </a:cubicBezTo>
                  <a:cubicBezTo>
                    <a:pt x="18896" y="1445"/>
                    <a:pt x="18896" y="1481"/>
                    <a:pt x="18896" y="1481"/>
                  </a:cubicBezTo>
                  <a:cubicBezTo>
                    <a:pt x="18821" y="1481"/>
                    <a:pt x="18788" y="1445"/>
                    <a:pt x="18721" y="1445"/>
                  </a:cubicBezTo>
                  <a:cubicBezTo>
                    <a:pt x="18721" y="1481"/>
                    <a:pt x="18688" y="1518"/>
                    <a:pt x="18688" y="1518"/>
                  </a:cubicBezTo>
                  <a:cubicBezTo>
                    <a:pt x="18580" y="1637"/>
                    <a:pt x="18447" y="1673"/>
                    <a:pt x="18372" y="1829"/>
                  </a:cubicBezTo>
                  <a:cubicBezTo>
                    <a:pt x="18339" y="1902"/>
                    <a:pt x="18272" y="1975"/>
                    <a:pt x="18197" y="1975"/>
                  </a:cubicBezTo>
                  <a:cubicBezTo>
                    <a:pt x="18063" y="2021"/>
                    <a:pt x="18063" y="2057"/>
                    <a:pt x="18030" y="2167"/>
                  </a:cubicBezTo>
                  <a:cubicBezTo>
                    <a:pt x="17989" y="2249"/>
                    <a:pt x="17955" y="2286"/>
                    <a:pt x="17922" y="2359"/>
                  </a:cubicBezTo>
                  <a:lnTo>
                    <a:pt x="17822" y="2359"/>
                  </a:lnTo>
                  <a:lnTo>
                    <a:pt x="17822" y="2396"/>
                  </a:lnTo>
                  <a:cubicBezTo>
                    <a:pt x="17855" y="2396"/>
                    <a:pt x="17855" y="2432"/>
                    <a:pt x="17889" y="2432"/>
                  </a:cubicBezTo>
                  <a:cubicBezTo>
                    <a:pt x="17855" y="2515"/>
                    <a:pt x="17822" y="2588"/>
                    <a:pt x="17781" y="2661"/>
                  </a:cubicBezTo>
                  <a:lnTo>
                    <a:pt x="17747" y="2661"/>
                  </a:lnTo>
                  <a:lnTo>
                    <a:pt x="17747" y="2478"/>
                  </a:lnTo>
                  <a:cubicBezTo>
                    <a:pt x="17727" y="2471"/>
                    <a:pt x="17710" y="2468"/>
                    <a:pt x="17699" y="2468"/>
                  </a:cubicBezTo>
                  <a:cubicBezTo>
                    <a:pt x="17633" y="2468"/>
                    <a:pt x="17676" y="2557"/>
                    <a:pt x="17647" y="2588"/>
                  </a:cubicBezTo>
                  <a:cubicBezTo>
                    <a:pt x="17614" y="2624"/>
                    <a:pt x="17539" y="2624"/>
                    <a:pt x="17506" y="2624"/>
                  </a:cubicBezTo>
                  <a:lnTo>
                    <a:pt x="17506" y="2661"/>
                  </a:lnTo>
                  <a:cubicBezTo>
                    <a:pt x="17573" y="2661"/>
                    <a:pt x="17647" y="2707"/>
                    <a:pt x="17681" y="2743"/>
                  </a:cubicBezTo>
                  <a:lnTo>
                    <a:pt x="17681" y="2780"/>
                  </a:lnTo>
                  <a:cubicBezTo>
                    <a:pt x="17573" y="2780"/>
                    <a:pt x="17506" y="2743"/>
                    <a:pt x="17406" y="2743"/>
                  </a:cubicBezTo>
                  <a:cubicBezTo>
                    <a:pt x="17232" y="2889"/>
                    <a:pt x="17057" y="3045"/>
                    <a:pt x="16882" y="3237"/>
                  </a:cubicBezTo>
                  <a:cubicBezTo>
                    <a:pt x="16882" y="3237"/>
                    <a:pt x="16882" y="3274"/>
                    <a:pt x="16849" y="3311"/>
                  </a:cubicBezTo>
                  <a:cubicBezTo>
                    <a:pt x="16707" y="3393"/>
                    <a:pt x="16641" y="3576"/>
                    <a:pt x="16608" y="3731"/>
                  </a:cubicBezTo>
                  <a:cubicBezTo>
                    <a:pt x="16574" y="3695"/>
                    <a:pt x="16574" y="3658"/>
                    <a:pt x="16533" y="3622"/>
                  </a:cubicBezTo>
                  <a:cubicBezTo>
                    <a:pt x="16499" y="3695"/>
                    <a:pt x="16466" y="3731"/>
                    <a:pt x="16433" y="3768"/>
                  </a:cubicBezTo>
                  <a:cubicBezTo>
                    <a:pt x="16400" y="3768"/>
                    <a:pt x="16366" y="3768"/>
                    <a:pt x="16325" y="3731"/>
                  </a:cubicBezTo>
                  <a:cubicBezTo>
                    <a:pt x="16291" y="3887"/>
                    <a:pt x="16225" y="3960"/>
                    <a:pt x="16117" y="3960"/>
                  </a:cubicBezTo>
                  <a:lnTo>
                    <a:pt x="16117" y="4033"/>
                  </a:lnTo>
                  <a:cubicBezTo>
                    <a:pt x="15742" y="4417"/>
                    <a:pt x="15393" y="4801"/>
                    <a:pt x="15010" y="5140"/>
                  </a:cubicBezTo>
                  <a:lnTo>
                    <a:pt x="15043" y="5176"/>
                  </a:lnTo>
                  <a:cubicBezTo>
                    <a:pt x="15077" y="5222"/>
                    <a:pt x="15077" y="5222"/>
                    <a:pt x="15118" y="5258"/>
                  </a:cubicBezTo>
                  <a:lnTo>
                    <a:pt x="14910" y="5258"/>
                  </a:lnTo>
                  <a:cubicBezTo>
                    <a:pt x="14736" y="5450"/>
                    <a:pt x="14561" y="5597"/>
                    <a:pt x="14419" y="5752"/>
                  </a:cubicBezTo>
                  <a:lnTo>
                    <a:pt x="14419" y="5789"/>
                  </a:lnTo>
                  <a:cubicBezTo>
                    <a:pt x="14386" y="5789"/>
                    <a:pt x="14353" y="5789"/>
                    <a:pt x="14320" y="5825"/>
                  </a:cubicBezTo>
                  <a:cubicBezTo>
                    <a:pt x="14245" y="6017"/>
                    <a:pt x="14112" y="6136"/>
                    <a:pt x="13970" y="6246"/>
                  </a:cubicBezTo>
                  <a:cubicBezTo>
                    <a:pt x="13870" y="6319"/>
                    <a:pt x="13729" y="6401"/>
                    <a:pt x="13696" y="6511"/>
                  </a:cubicBezTo>
                  <a:cubicBezTo>
                    <a:pt x="13621" y="6630"/>
                    <a:pt x="13521" y="6703"/>
                    <a:pt x="13413" y="6776"/>
                  </a:cubicBezTo>
                  <a:cubicBezTo>
                    <a:pt x="13413" y="6822"/>
                    <a:pt x="13413" y="6895"/>
                    <a:pt x="13379" y="6932"/>
                  </a:cubicBezTo>
                  <a:lnTo>
                    <a:pt x="13313" y="6932"/>
                  </a:lnTo>
                  <a:cubicBezTo>
                    <a:pt x="12963" y="7316"/>
                    <a:pt x="12622" y="7654"/>
                    <a:pt x="12273" y="8038"/>
                  </a:cubicBezTo>
                  <a:lnTo>
                    <a:pt x="12273" y="8230"/>
                  </a:lnTo>
                  <a:cubicBezTo>
                    <a:pt x="12206" y="8230"/>
                    <a:pt x="12165" y="8194"/>
                    <a:pt x="12131" y="8194"/>
                  </a:cubicBezTo>
                  <a:cubicBezTo>
                    <a:pt x="11923" y="8340"/>
                    <a:pt x="11749" y="8495"/>
                    <a:pt x="11616" y="8797"/>
                  </a:cubicBezTo>
                  <a:cubicBezTo>
                    <a:pt x="11374" y="8797"/>
                    <a:pt x="11408" y="9062"/>
                    <a:pt x="11299" y="9218"/>
                  </a:cubicBezTo>
                  <a:cubicBezTo>
                    <a:pt x="11299" y="9145"/>
                    <a:pt x="11266" y="9108"/>
                    <a:pt x="11266" y="9026"/>
                  </a:cubicBezTo>
                  <a:cubicBezTo>
                    <a:pt x="11200" y="9145"/>
                    <a:pt x="11200" y="9181"/>
                    <a:pt x="11125" y="9254"/>
                  </a:cubicBezTo>
                  <a:cubicBezTo>
                    <a:pt x="11125" y="9254"/>
                    <a:pt x="11091" y="9291"/>
                    <a:pt x="11058" y="9291"/>
                  </a:cubicBezTo>
                  <a:cubicBezTo>
                    <a:pt x="10991" y="9373"/>
                    <a:pt x="10916" y="9410"/>
                    <a:pt x="10850" y="9483"/>
                  </a:cubicBezTo>
                  <a:cubicBezTo>
                    <a:pt x="10916" y="9520"/>
                    <a:pt x="10958" y="9520"/>
                    <a:pt x="10991" y="9520"/>
                  </a:cubicBezTo>
                  <a:cubicBezTo>
                    <a:pt x="10958" y="9602"/>
                    <a:pt x="10958" y="9602"/>
                    <a:pt x="10883" y="9602"/>
                  </a:cubicBezTo>
                  <a:cubicBezTo>
                    <a:pt x="10816" y="9602"/>
                    <a:pt x="10708" y="9638"/>
                    <a:pt x="10675" y="9675"/>
                  </a:cubicBezTo>
                  <a:cubicBezTo>
                    <a:pt x="10434" y="9904"/>
                    <a:pt x="10226" y="10169"/>
                    <a:pt x="9984" y="10397"/>
                  </a:cubicBezTo>
                  <a:cubicBezTo>
                    <a:pt x="9951" y="10434"/>
                    <a:pt x="9876" y="10480"/>
                    <a:pt x="9843" y="10516"/>
                  </a:cubicBezTo>
                  <a:cubicBezTo>
                    <a:pt x="9776" y="10589"/>
                    <a:pt x="9743" y="10663"/>
                    <a:pt x="9668" y="10745"/>
                  </a:cubicBezTo>
                  <a:cubicBezTo>
                    <a:pt x="9602" y="10818"/>
                    <a:pt x="9535" y="10891"/>
                    <a:pt x="9460" y="10973"/>
                  </a:cubicBezTo>
                  <a:cubicBezTo>
                    <a:pt x="9360" y="11010"/>
                    <a:pt x="9252" y="11120"/>
                    <a:pt x="9186" y="11276"/>
                  </a:cubicBezTo>
                  <a:cubicBezTo>
                    <a:pt x="9086" y="11395"/>
                    <a:pt x="9011" y="11468"/>
                    <a:pt x="8944" y="11504"/>
                  </a:cubicBezTo>
                  <a:lnTo>
                    <a:pt x="8944" y="11623"/>
                  </a:lnTo>
                  <a:cubicBezTo>
                    <a:pt x="8878" y="11660"/>
                    <a:pt x="8670" y="11806"/>
                    <a:pt x="8628" y="11888"/>
                  </a:cubicBezTo>
                  <a:cubicBezTo>
                    <a:pt x="8495" y="11998"/>
                    <a:pt x="8387" y="12080"/>
                    <a:pt x="8354" y="12227"/>
                  </a:cubicBezTo>
                  <a:lnTo>
                    <a:pt x="8254" y="12227"/>
                  </a:lnTo>
                  <a:cubicBezTo>
                    <a:pt x="8179" y="12309"/>
                    <a:pt x="8079" y="12419"/>
                    <a:pt x="8004" y="12492"/>
                  </a:cubicBezTo>
                  <a:cubicBezTo>
                    <a:pt x="7971" y="12611"/>
                    <a:pt x="7871" y="12647"/>
                    <a:pt x="7838" y="12766"/>
                  </a:cubicBezTo>
                  <a:cubicBezTo>
                    <a:pt x="7796" y="12803"/>
                    <a:pt x="7763" y="12803"/>
                    <a:pt x="7763" y="12839"/>
                  </a:cubicBezTo>
                  <a:cubicBezTo>
                    <a:pt x="7696" y="12839"/>
                    <a:pt x="7663" y="12876"/>
                    <a:pt x="7630" y="12913"/>
                  </a:cubicBezTo>
                  <a:cubicBezTo>
                    <a:pt x="7588" y="12949"/>
                    <a:pt x="7522" y="13068"/>
                    <a:pt x="7488" y="13105"/>
                  </a:cubicBezTo>
                  <a:cubicBezTo>
                    <a:pt x="7455" y="13141"/>
                    <a:pt x="7422" y="13223"/>
                    <a:pt x="7380" y="13223"/>
                  </a:cubicBezTo>
                  <a:cubicBezTo>
                    <a:pt x="7360" y="13214"/>
                    <a:pt x="7345" y="13210"/>
                    <a:pt x="7332" y="13210"/>
                  </a:cubicBezTo>
                  <a:cubicBezTo>
                    <a:pt x="7280" y="13210"/>
                    <a:pt x="7280" y="13274"/>
                    <a:pt x="7280" y="13333"/>
                  </a:cubicBezTo>
                  <a:cubicBezTo>
                    <a:pt x="7314" y="13370"/>
                    <a:pt x="7347" y="13452"/>
                    <a:pt x="7422" y="13525"/>
                  </a:cubicBezTo>
                  <a:lnTo>
                    <a:pt x="7280" y="13525"/>
                  </a:lnTo>
                  <a:cubicBezTo>
                    <a:pt x="7247" y="13489"/>
                    <a:pt x="7214" y="13452"/>
                    <a:pt x="7172" y="13406"/>
                  </a:cubicBezTo>
                  <a:cubicBezTo>
                    <a:pt x="7106" y="13452"/>
                    <a:pt x="7072" y="13525"/>
                    <a:pt x="7006" y="13562"/>
                  </a:cubicBezTo>
                  <a:cubicBezTo>
                    <a:pt x="7106" y="13598"/>
                    <a:pt x="7139" y="13598"/>
                    <a:pt x="7172" y="13598"/>
                  </a:cubicBezTo>
                  <a:cubicBezTo>
                    <a:pt x="7214" y="13681"/>
                    <a:pt x="7247" y="13754"/>
                    <a:pt x="7280" y="13790"/>
                  </a:cubicBezTo>
                  <a:cubicBezTo>
                    <a:pt x="7172" y="13909"/>
                    <a:pt x="7072" y="13982"/>
                    <a:pt x="6964" y="14092"/>
                  </a:cubicBezTo>
                  <a:cubicBezTo>
                    <a:pt x="6931" y="13946"/>
                    <a:pt x="6864" y="13864"/>
                    <a:pt x="6723" y="13864"/>
                  </a:cubicBezTo>
                  <a:cubicBezTo>
                    <a:pt x="6656" y="13946"/>
                    <a:pt x="6690" y="13982"/>
                    <a:pt x="6756" y="14056"/>
                  </a:cubicBezTo>
                  <a:cubicBezTo>
                    <a:pt x="6798" y="14092"/>
                    <a:pt x="6831" y="14138"/>
                    <a:pt x="6898" y="14211"/>
                  </a:cubicBezTo>
                  <a:cubicBezTo>
                    <a:pt x="6756" y="14366"/>
                    <a:pt x="6656" y="14476"/>
                    <a:pt x="6548" y="14595"/>
                  </a:cubicBezTo>
                  <a:cubicBezTo>
                    <a:pt x="6482" y="14668"/>
                    <a:pt x="6382" y="14741"/>
                    <a:pt x="6307" y="14824"/>
                  </a:cubicBezTo>
                  <a:cubicBezTo>
                    <a:pt x="6274" y="14778"/>
                    <a:pt x="6240" y="14741"/>
                    <a:pt x="6207" y="14705"/>
                  </a:cubicBezTo>
                  <a:cubicBezTo>
                    <a:pt x="6099" y="14778"/>
                    <a:pt x="6032" y="14824"/>
                    <a:pt x="5924" y="14897"/>
                  </a:cubicBezTo>
                  <a:lnTo>
                    <a:pt x="5924" y="14741"/>
                  </a:lnTo>
                  <a:cubicBezTo>
                    <a:pt x="4784" y="15967"/>
                    <a:pt x="3636" y="17146"/>
                    <a:pt x="2529" y="18399"/>
                  </a:cubicBezTo>
                  <a:cubicBezTo>
                    <a:pt x="2563" y="18436"/>
                    <a:pt x="2596" y="18481"/>
                    <a:pt x="2637" y="18518"/>
                  </a:cubicBezTo>
                  <a:cubicBezTo>
                    <a:pt x="2429" y="18518"/>
                    <a:pt x="2429" y="18518"/>
                    <a:pt x="2288" y="18664"/>
                  </a:cubicBezTo>
                  <a:cubicBezTo>
                    <a:pt x="2113" y="18856"/>
                    <a:pt x="1905" y="19085"/>
                    <a:pt x="1731" y="19277"/>
                  </a:cubicBezTo>
                  <a:cubicBezTo>
                    <a:pt x="1556" y="19506"/>
                    <a:pt x="1389" y="19698"/>
                    <a:pt x="1181" y="19890"/>
                  </a:cubicBezTo>
                  <a:cubicBezTo>
                    <a:pt x="1181" y="19927"/>
                    <a:pt x="1181" y="19963"/>
                    <a:pt x="1140" y="20036"/>
                  </a:cubicBezTo>
                  <a:cubicBezTo>
                    <a:pt x="1107" y="20036"/>
                    <a:pt x="1040" y="20082"/>
                    <a:pt x="1007" y="20119"/>
                  </a:cubicBezTo>
                  <a:cubicBezTo>
                    <a:pt x="932" y="20192"/>
                    <a:pt x="865" y="20311"/>
                    <a:pt x="765" y="20420"/>
                  </a:cubicBezTo>
                  <a:cubicBezTo>
                    <a:pt x="799" y="20494"/>
                    <a:pt x="799" y="20576"/>
                    <a:pt x="832" y="20649"/>
                  </a:cubicBezTo>
                  <a:cubicBezTo>
                    <a:pt x="799" y="20686"/>
                    <a:pt x="724" y="20686"/>
                    <a:pt x="657" y="20768"/>
                  </a:cubicBezTo>
                  <a:cubicBezTo>
                    <a:pt x="691" y="20649"/>
                    <a:pt x="691" y="20576"/>
                    <a:pt x="691" y="20494"/>
                  </a:cubicBezTo>
                  <a:cubicBezTo>
                    <a:pt x="657" y="20539"/>
                    <a:pt x="624" y="20576"/>
                    <a:pt x="591" y="20576"/>
                  </a:cubicBezTo>
                  <a:cubicBezTo>
                    <a:pt x="591" y="20722"/>
                    <a:pt x="557" y="20804"/>
                    <a:pt x="516" y="20878"/>
                  </a:cubicBezTo>
                  <a:lnTo>
                    <a:pt x="483" y="20878"/>
                  </a:lnTo>
                  <a:cubicBezTo>
                    <a:pt x="483" y="20841"/>
                    <a:pt x="483" y="20804"/>
                    <a:pt x="449" y="20722"/>
                  </a:cubicBezTo>
                  <a:cubicBezTo>
                    <a:pt x="349" y="20878"/>
                    <a:pt x="241" y="21033"/>
                    <a:pt x="175" y="21143"/>
                  </a:cubicBezTo>
                  <a:cubicBezTo>
                    <a:pt x="100" y="21298"/>
                    <a:pt x="67" y="21454"/>
                    <a:pt x="0" y="21600"/>
                  </a:cubicBezTo>
                  <a:lnTo>
                    <a:pt x="208" y="21600"/>
                  </a:lnTo>
                  <a:lnTo>
                    <a:pt x="208" y="21408"/>
                  </a:lnTo>
                  <a:cubicBezTo>
                    <a:pt x="275" y="21490"/>
                    <a:pt x="349" y="21527"/>
                    <a:pt x="416" y="21600"/>
                  </a:cubicBezTo>
                  <a:cubicBezTo>
                    <a:pt x="449" y="21490"/>
                    <a:pt x="449" y="21408"/>
                    <a:pt x="483" y="21335"/>
                  </a:cubicBezTo>
                  <a:cubicBezTo>
                    <a:pt x="516" y="21371"/>
                    <a:pt x="557" y="21408"/>
                    <a:pt x="557" y="21454"/>
                  </a:cubicBezTo>
                  <a:cubicBezTo>
                    <a:pt x="691" y="21371"/>
                    <a:pt x="799" y="21298"/>
                    <a:pt x="899" y="21225"/>
                  </a:cubicBezTo>
                  <a:cubicBezTo>
                    <a:pt x="932" y="21143"/>
                    <a:pt x="932" y="21070"/>
                    <a:pt x="932" y="20951"/>
                  </a:cubicBezTo>
                  <a:cubicBezTo>
                    <a:pt x="973" y="20951"/>
                    <a:pt x="1007" y="20914"/>
                    <a:pt x="1073" y="20878"/>
                  </a:cubicBezTo>
                  <a:cubicBezTo>
                    <a:pt x="1073" y="20951"/>
                    <a:pt x="1073" y="20996"/>
                    <a:pt x="1107" y="21070"/>
                  </a:cubicBezTo>
                  <a:cubicBezTo>
                    <a:pt x="1281" y="20914"/>
                    <a:pt x="1456" y="20722"/>
                    <a:pt x="1731" y="20494"/>
                  </a:cubicBezTo>
                  <a:cubicBezTo>
                    <a:pt x="1805" y="20457"/>
                    <a:pt x="1972" y="20311"/>
                    <a:pt x="2113" y="20192"/>
                  </a:cubicBezTo>
                  <a:lnTo>
                    <a:pt x="2113" y="20155"/>
                  </a:lnTo>
                  <a:cubicBezTo>
                    <a:pt x="2047" y="20155"/>
                    <a:pt x="2013" y="20192"/>
                    <a:pt x="1972" y="20192"/>
                  </a:cubicBezTo>
                  <a:cubicBezTo>
                    <a:pt x="1939" y="20192"/>
                    <a:pt x="1939" y="20155"/>
                    <a:pt x="1939" y="20155"/>
                  </a:cubicBezTo>
                  <a:cubicBezTo>
                    <a:pt x="2013" y="20119"/>
                    <a:pt x="2080" y="20082"/>
                    <a:pt x="2180" y="20000"/>
                  </a:cubicBezTo>
                  <a:cubicBezTo>
                    <a:pt x="2180" y="20000"/>
                    <a:pt x="2221" y="20036"/>
                    <a:pt x="2221" y="20119"/>
                  </a:cubicBezTo>
                  <a:cubicBezTo>
                    <a:pt x="2255" y="20036"/>
                    <a:pt x="2288" y="20036"/>
                    <a:pt x="2321" y="20000"/>
                  </a:cubicBezTo>
                  <a:cubicBezTo>
                    <a:pt x="2321" y="19963"/>
                    <a:pt x="2321" y="19890"/>
                    <a:pt x="2288" y="19854"/>
                  </a:cubicBezTo>
                  <a:cubicBezTo>
                    <a:pt x="2321" y="19854"/>
                    <a:pt x="2355" y="19808"/>
                    <a:pt x="2388" y="19808"/>
                  </a:cubicBezTo>
                  <a:cubicBezTo>
                    <a:pt x="2429" y="19854"/>
                    <a:pt x="2463" y="19854"/>
                    <a:pt x="2496" y="19890"/>
                  </a:cubicBezTo>
                  <a:cubicBezTo>
                    <a:pt x="2496" y="19698"/>
                    <a:pt x="2563" y="19506"/>
                    <a:pt x="2463" y="19351"/>
                  </a:cubicBezTo>
                  <a:cubicBezTo>
                    <a:pt x="2496" y="19277"/>
                    <a:pt x="2529" y="19241"/>
                    <a:pt x="2596" y="19204"/>
                  </a:cubicBezTo>
                  <a:cubicBezTo>
                    <a:pt x="2596" y="19241"/>
                    <a:pt x="2637" y="19277"/>
                    <a:pt x="2671" y="19277"/>
                  </a:cubicBezTo>
                  <a:lnTo>
                    <a:pt x="2671" y="19314"/>
                  </a:lnTo>
                  <a:cubicBezTo>
                    <a:pt x="2671" y="19241"/>
                    <a:pt x="2704" y="19204"/>
                    <a:pt x="2737" y="19122"/>
                  </a:cubicBezTo>
                  <a:cubicBezTo>
                    <a:pt x="2737" y="19168"/>
                    <a:pt x="2737" y="19168"/>
                    <a:pt x="2770" y="19168"/>
                  </a:cubicBezTo>
                  <a:lnTo>
                    <a:pt x="2770" y="19314"/>
                  </a:lnTo>
                  <a:cubicBezTo>
                    <a:pt x="2845" y="19351"/>
                    <a:pt x="2879" y="19396"/>
                    <a:pt x="2945" y="19433"/>
                  </a:cubicBezTo>
                  <a:lnTo>
                    <a:pt x="2945" y="19314"/>
                  </a:lnTo>
                  <a:lnTo>
                    <a:pt x="2879" y="19314"/>
                  </a:lnTo>
                  <a:cubicBezTo>
                    <a:pt x="2845" y="19277"/>
                    <a:pt x="2804" y="19204"/>
                    <a:pt x="2804" y="19122"/>
                  </a:cubicBezTo>
                  <a:cubicBezTo>
                    <a:pt x="2845" y="19049"/>
                    <a:pt x="2879" y="18976"/>
                    <a:pt x="2945" y="18856"/>
                  </a:cubicBezTo>
                  <a:cubicBezTo>
                    <a:pt x="2978" y="18893"/>
                    <a:pt x="3012" y="18939"/>
                    <a:pt x="3053" y="18939"/>
                  </a:cubicBezTo>
                  <a:cubicBezTo>
                    <a:pt x="3053" y="18939"/>
                    <a:pt x="3053" y="18893"/>
                    <a:pt x="3087" y="18856"/>
                  </a:cubicBezTo>
                  <a:cubicBezTo>
                    <a:pt x="3120" y="18939"/>
                    <a:pt x="3153" y="18976"/>
                    <a:pt x="3186" y="19012"/>
                  </a:cubicBezTo>
                  <a:cubicBezTo>
                    <a:pt x="3186" y="18893"/>
                    <a:pt x="3153" y="18783"/>
                    <a:pt x="3153" y="18710"/>
                  </a:cubicBezTo>
                  <a:cubicBezTo>
                    <a:pt x="3153" y="18664"/>
                    <a:pt x="3186" y="18664"/>
                    <a:pt x="3186" y="18664"/>
                  </a:cubicBezTo>
                  <a:cubicBezTo>
                    <a:pt x="3220" y="18746"/>
                    <a:pt x="3261" y="18783"/>
                    <a:pt x="3261" y="18856"/>
                  </a:cubicBezTo>
                  <a:cubicBezTo>
                    <a:pt x="3328" y="18893"/>
                    <a:pt x="3394" y="18939"/>
                    <a:pt x="3428" y="18976"/>
                  </a:cubicBezTo>
                  <a:cubicBezTo>
                    <a:pt x="3503" y="18893"/>
                    <a:pt x="3569" y="18856"/>
                    <a:pt x="3602" y="18820"/>
                  </a:cubicBezTo>
                  <a:cubicBezTo>
                    <a:pt x="3636" y="18783"/>
                    <a:pt x="3677" y="18710"/>
                    <a:pt x="3677" y="18664"/>
                  </a:cubicBezTo>
                  <a:cubicBezTo>
                    <a:pt x="3677" y="18591"/>
                    <a:pt x="3636" y="18554"/>
                    <a:pt x="3636" y="18481"/>
                  </a:cubicBezTo>
                  <a:cubicBezTo>
                    <a:pt x="3651" y="18472"/>
                    <a:pt x="3665" y="18468"/>
                    <a:pt x="3680" y="18468"/>
                  </a:cubicBezTo>
                  <a:cubicBezTo>
                    <a:pt x="3736" y="18468"/>
                    <a:pt x="3784" y="18533"/>
                    <a:pt x="3810" y="18591"/>
                  </a:cubicBezTo>
                  <a:cubicBezTo>
                    <a:pt x="3919" y="18518"/>
                    <a:pt x="3986" y="18436"/>
                    <a:pt x="4094" y="18362"/>
                  </a:cubicBezTo>
                  <a:cubicBezTo>
                    <a:pt x="4094" y="18253"/>
                    <a:pt x="4127" y="18134"/>
                    <a:pt x="4127" y="18024"/>
                  </a:cubicBezTo>
                  <a:lnTo>
                    <a:pt x="4160" y="18024"/>
                  </a:lnTo>
                  <a:cubicBezTo>
                    <a:pt x="4160" y="18097"/>
                    <a:pt x="4194" y="18134"/>
                    <a:pt x="4194" y="18253"/>
                  </a:cubicBezTo>
                  <a:cubicBezTo>
                    <a:pt x="4368" y="18097"/>
                    <a:pt x="4543" y="17978"/>
                    <a:pt x="4610" y="17832"/>
                  </a:cubicBezTo>
                  <a:cubicBezTo>
                    <a:pt x="4718" y="17795"/>
                    <a:pt x="4784" y="17750"/>
                    <a:pt x="4818" y="17713"/>
                  </a:cubicBezTo>
                  <a:cubicBezTo>
                    <a:pt x="5059" y="17485"/>
                    <a:pt x="5300" y="17256"/>
                    <a:pt x="5550" y="17027"/>
                  </a:cubicBezTo>
                  <a:cubicBezTo>
                    <a:pt x="5791" y="16799"/>
                    <a:pt x="6032" y="16570"/>
                    <a:pt x="6274" y="16342"/>
                  </a:cubicBezTo>
                  <a:cubicBezTo>
                    <a:pt x="6382" y="16268"/>
                    <a:pt x="6515" y="16150"/>
                    <a:pt x="6623" y="16040"/>
                  </a:cubicBezTo>
                  <a:cubicBezTo>
                    <a:pt x="6723" y="15967"/>
                    <a:pt x="6798" y="15848"/>
                    <a:pt x="6931" y="15738"/>
                  </a:cubicBezTo>
                  <a:cubicBezTo>
                    <a:pt x="7039" y="15692"/>
                    <a:pt x="7106" y="15583"/>
                    <a:pt x="7214" y="15509"/>
                  </a:cubicBezTo>
                  <a:cubicBezTo>
                    <a:pt x="7247" y="15427"/>
                    <a:pt x="7314" y="15391"/>
                    <a:pt x="7380" y="15317"/>
                  </a:cubicBezTo>
                  <a:cubicBezTo>
                    <a:pt x="7380" y="15281"/>
                    <a:pt x="7422" y="15199"/>
                    <a:pt x="7455" y="15199"/>
                  </a:cubicBezTo>
                  <a:cubicBezTo>
                    <a:pt x="7630" y="15162"/>
                    <a:pt x="7696" y="15007"/>
                    <a:pt x="7796" y="14933"/>
                  </a:cubicBezTo>
                  <a:cubicBezTo>
                    <a:pt x="7796" y="14933"/>
                    <a:pt x="7838" y="14897"/>
                    <a:pt x="7838" y="14860"/>
                  </a:cubicBezTo>
                  <a:cubicBezTo>
                    <a:pt x="7796" y="14860"/>
                    <a:pt x="7763" y="14824"/>
                    <a:pt x="7730" y="14824"/>
                  </a:cubicBezTo>
                  <a:cubicBezTo>
                    <a:pt x="7696" y="14860"/>
                    <a:pt x="7696" y="14897"/>
                    <a:pt x="7663" y="14933"/>
                  </a:cubicBezTo>
                  <a:cubicBezTo>
                    <a:pt x="7588" y="14933"/>
                    <a:pt x="7555" y="14897"/>
                    <a:pt x="7488" y="14897"/>
                  </a:cubicBezTo>
                  <a:cubicBezTo>
                    <a:pt x="7488" y="14824"/>
                    <a:pt x="7488" y="14778"/>
                    <a:pt x="7455" y="14705"/>
                  </a:cubicBezTo>
                  <a:cubicBezTo>
                    <a:pt x="7422" y="14741"/>
                    <a:pt x="7380" y="14741"/>
                    <a:pt x="7314" y="14778"/>
                  </a:cubicBezTo>
                  <a:lnTo>
                    <a:pt x="7247" y="14778"/>
                  </a:lnTo>
                  <a:lnTo>
                    <a:pt x="7247" y="14860"/>
                  </a:lnTo>
                  <a:cubicBezTo>
                    <a:pt x="7280" y="14933"/>
                    <a:pt x="7314" y="14970"/>
                    <a:pt x="7347" y="15052"/>
                  </a:cubicBezTo>
                  <a:cubicBezTo>
                    <a:pt x="7293" y="15082"/>
                    <a:pt x="7261" y="15100"/>
                    <a:pt x="7234" y="15100"/>
                  </a:cubicBezTo>
                  <a:cubicBezTo>
                    <a:pt x="7196" y="15100"/>
                    <a:pt x="7170" y="15062"/>
                    <a:pt x="7106" y="14970"/>
                  </a:cubicBezTo>
                  <a:cubicBezTo>
                    <a:pt x="7072" y="15089"/>
                    <a:pt x="7072" y="15162"/>
                    <a:pt x="7039" y="15281"/>
                  </a:cubicBezTo>
                  <a:cubicBezTo>
                    <a:pt x="7006" y="15281"/>
                    <a:pt x="6964" y="15235"/>
                    <a:pt x="6898" y="15235"/>
                  </a:cubicBezTo>
                  <a:cubicBezTo>
                    <a:pt x="6898" y="15317"/>
                    <a:pt x="6898" y="15354"/>
                    <a:pt x="6864" y="15427"/>
                  </a:cubicBezTo>
                  <a:lnTo>
                    <a:pt x="6798" y="15427"/>
                  </a:lnTo>
                  <a:cubicBezTo>
                    <a:pt x="6798" y="15317"/>
                    <a:pt x="6723" y="15235"/>
                    <a:pt x="6798" y="15162"/>
                  </a:cubicBezTo>
                  <a:lnTo>
                    <a:pt x="6864" y="15162"/>
                  </a:lnTo>
                  <a:cubicBezTo>
                    <a:pt x="6898" y="15089"/>
                    <a:pt x="6931" y="15052"/>
                    <a:pt x="6964" y="15007"/>
                  </a:cubicBezTo>
                  <a:cubicBezTo>
                    <a:pt x="7006" y="14933"/>
                    <a:pt x="7039" y="14824"/>
                    <a:pt x="7106" y="14824"/>
                  </a:cubicBezTo>
                  <a:cubicBezTo>
                    <a:pt x="7172" y="14824"/>
                    <a:pt x="7172" y="14741"/>
                    <a:pt x="7247" y="14741"/>
                  </a:cubicBezTo>
                  <a:cubicBezTo>
                    <a:pt x="7247" y="14741"/>
                    <a:pt x="7247" y="14668"/>
                    <a:pt x="7280" y="14668"/>
                  </a:cubicBezTo>
                  <a:cubicBezTo>
                    <a:pt x="7347" y="14595"/>
                    <a:pt x="7422" y="14513"/>
                    <a:pt x="7522" y="14440"/>
                  </a:cubicBezTo>
                  <a:cubicBezTo>
                    <a:pt x="7555" y="14403"/>
                    <a:pt x="7588" y="14403"/>
                    <a:pt x="7663" y="14366"/>
                  </a:cubicBezTo>
                  <a:cubicBezTo>
                    <a:pt x="7696" y="14321"/>
                    <a:pt x="7696" y="14284"/>
                    <a:pt x="7730" y="14211"/>
                  </a:cubicBezTo>
                  <a:cubicBezTo>
                    <a:pt x="7838" y="14248"/>
                    <a:pt x="7871" y="14284"/>
                    <a:pt x="7938" y="14366"/>
                  </a:cubicBezTo>
                  <a:cubicBezTo>
                    <a:pt x="7971" y="14284"/>
                    <a:pt x="7971" y="14211"/>
                    <a:pt x="8004" y="14138"/>
                  </a:cubicBezTo>
                  <a:lnTo>
                    <a:pt x="8046" y="14138"/>
                  </a:lnTo>
                  <a:lnTo>
                    <a:pt x="8046" y="14248"/>
                  </a:lnTo>
                  <a:cubicBezTo>
                    <a:pt x="8079" y="14211"/>
                    <a:pt x="8112" y="14174"/>
                    <a:pt x="8146" y="14174"/>
                  </a:cubicBezTo>
                  <a:cubicBezTo>
                    <a:pt x="8146" y="14138"/>
                    <a:pt x="8146" y="14092"/>
                    <a:pt x="8112" y="14056"/>
                  </a:cubicBezTo>
                  <a:cubicBezTo>
                    <a:pt x="8179" y="14056"/>
                    <a:pt x="8212" y="14092"/>
                    <a:pt x="8254" y="14092"/>
                  </a:cubicBezTo>
                  <a:cubicBezTo>
                    <a:pt x="8254" y="13982"/>
                    <a:pt x="8287" y="13946"/>
                    <a:pt x="8387" y="13909"/>
                  </a:cubicBezTo>
                  <a:cubicBezTo>
                    <a:pt x="8387" y="13982"/>
                    <a:pt x="8420" y="14019"/>
                    <a:pt x="8420" y="14056"/>
                  </a:cubicBezTo>
                  <a:cubicBezTo>
                    <a:pt x="8528" y="13946"/>
                    <a:pt x="8670" y="13864"/>
                    <a:pt x="8770" y="13790"/>
                  </a:cubicBezTo>
                  <a:lnTo>
                    <a:pt x="8770" y="13754"/>
                  </a:lnTo>
                  <a:lnTo>
                    <a:pt x="8878" y="13754"/>
                  </a:lnTo>
                  <a:cubicBezTo>
                    <a:pt x="8911" y="13681"/>
                    <a:pt x="8944" y="13635"/>
                    <a:pt x="8978" y="13562"/>
                  </a:cubicBezTo>
                  <a:lnTo>
                    <a:pt x="9119" y="13562"/>
                  </a:lnTo>
                  <a:cubicBezTo>
                    <a:pt x="8978" y="13370"/>
                    <a:pt x="8978" y="13260"/>
                    <a:pt x="9119" y="13178"/>
                  </a:cubicBezTo>
                  <a:cubicBezTo>
                    <a:pt x="9119" y="13260"/>
                    <a:pt x="9152" y="13333"/>
                    <a:pt x="9152" y="13452"/>
                  </a:cubicBezTo>
                  <a:cubicBezTo>
                    <a:pt x="9219" y="13406"/>
                    <a:pt x="9252" y="13406"/>
                    <a:pt x="9327" y="13370"/>
                  </a:cubicBezTo>
                  <a:cubicBezTo>
                    <a:pt x="9294" y="13333"/>
                    <a:pt x="9252" y="13333"/>
                    <a:pt x="9252" y="13297"/>
                  </a:cubicBezTo>
                  <a:cubicBezTo>
                    <a:pt x="9294" y="13260"/>
                    <a:pt x="9360" y="13260"/>
                    <a:pt x="9427" y="13223"/>
                  </a:cubicBezTo>
                  <a:cubicBezTo>
                    <a:pt x="9427" y="13260"/>
                    <a:pt x="9460" y="13297"/>
                    <a:pt x="9460" y="13333"/>
                  </a:cubicBezTo>
                  <a:cubicBezTo>
                    <a:pt x="9502" y="13223"/>
                    <a:pt x="9502" y="13141"/>
                    <a:pt x="9502" y="13068"/>
                  </a:cubicBezTo>
                  <a:cubicBezTo>
                    <a:pt x="9502" y="13031"/>
                    <a:pt x="9460" y="12995"/>
                    <a:pt x="9460" y="12949"/>
                  </a:cubicBezTo>
                  <a:cubicBezTo>
                    <a:pt x="9502" y="12913"/>
                    <a:pt x="9502" y="12913"/>
                    <a:pt x="9535" y="12876"/>
                  </a:cubicBezTo>
                  <a:cubicBezTo>
                    <a:pt x="9502" y="12839"/>
                    <a:pt x="9460" y="12839"/>
                    <a:pt x="9427" y="12803"/>
                  </a:cubicBezTo>
                  <a:cubicBezTo>
                    <a:pt x="9460" y="12766"/>
                    <a:pt x="9502" y="12766"/>
                    <a:pt x="9535" y="12721"/>
                  </a:cubicBezTo>
                  <a:cubicBezTo>
                    <a:pt x="9502" y="12684"/>
                    <a:pt x="9460" y="12684"/>
                    <a:pt x="9427" y="12647"/>
                  </a:cubicBezTo>
                  <a:cubicBezTo>
                    <a:pt x="9427" y="12611"/>
                    <a:pt x="9460" y="12538"/>
                    <a:pt x="9460" y="12492"/>
                  </a:cubicBezTo>
                  <a:cubicBezTo>
                    <a:pt x="9502" y="12574"/>
                    <a:pt x="9535" y="12611"/>
                    <a:pt x="9568" y="12684"/>
                  </a:cubicBezTo>
                  <a:cubicBezTo>
                    <a:pt x="9607" y="12684"/>
                    <a:pt x="9649" y="12711"/>
                    <a:pt x="9683" y="12711"/>
                  </a:cubicBezTo>
                  <a:cubicBezTo>
                    <a:pt x="9708" y="12711"/>
                    <a:pt x="9729" y="12697"/>
                    <a:pt x="9743" y="12647"/>
                  </a:cubicBezTo>
                  <a:cubicBezTo>
                    <a:pt x="9776" y="12684"/>
                    <a:pt x="9810" y="12766"/>
                    <a:pt x="9843" y="12803"/>
                  </a:cubicBezTo>
                  <a:cubicBezTo>
                    <a:pt x="9860" y="12762"/>
                    <a:pt x="9887" y="12741"/>
                    <a:pt x="9909" y="12741"/>
                  </a:cubicBezTo>
                  <a:cubicBezTo>
                    <a:pt x="9933" y="12741"/>
                    <a:pt x="9951" y="12762"/>
                    <a:pt x="9951" y="12803"/>
                  </a:cubicBezTo>
                  <a:cubicBezTo>
                    <a:pt x="10018" y="12721"/>
                    <a:pt x="10084" y="12647"/>
                    <a:pt x="10126" y="12611"/>
                  </a:cubicBezTo>
                  <a:lnTo>
                    <a:pt x="10259" y="12611"/>
                  </a:lnTo>
                  <a:cubicBezTo>
                    <a:pt x="10259" y="12574"/>
                    <a:pt x="10226" y="12538"/>
                    <a:pt x="10226" y="12492"/>
                  </a:cubicBezTo>
                  <a:cubicBezTo>
                    <a:pt x="10292" y="12455"/>
                    <a:pt x="10334" y="12455"/>
                    <a:pt x="10400" y="12455"/>
                  </a:cubicBezTo>
                  <a:lnTo>
                    <a:pt x="10400" y="12382"/>
                  </a:lnTo>
                  <a:cubicBezTo>
                    <a:pt x="10467" y="12382"/>
                    <a:pt x="10500" y="12346"/>
                    <a:pt x="10542" y="12346"/>
                  </a:cubicBezTo>
                  <a:cubicBezTo>
                    <a:pt x="10708" y="12190"/>
                    <a:pt x="10850" y="11998"/>
                    <a:pt x="11058" y="11888"/>
                  </a:cubicBezTo>
                  <a:lnTo>
                    <a:pt x="11091" y="11852"/>
                  </a:lnTo>
                  <a:cubicBezTo>
                    <a:pt x="11200" y="11733"/>
                    <a:pt x="11299" y="11660"/>
                    <a:pt x="11374" y="11578"/>
                  </a:cubicBezTo>
                  <a:cubicBezTo>
                    <a:pt x="11507" y="11468"/>
                    <a:pt x="11649" y="11349"/>
                    <a:pt x="11682" y="11166"/>
                  </a:cubicBezTo>
                  <a:cubicBezTo>
                    <a:pt x="11715" y="11166"/>
                    <a:pt x="11749" y="11166"/>
                    <a:pt x="11790" y="11203"/>
                  </a:cubicBezTo>
                  <a:cubicBezTo>
                    <a:pt x="11923" y="11047"/>
                    <a:pt x="11923" y="11047"/>
                    <a:pt x="11957" y="10937"/>
                  </a:cubicBezTo>
                  <a:cubicBezTo>
                    <a:pt x="11923" y="10937"/>
                    <a:pt x="11890" y="10891"/>
                    <a:pt x="11857" y="10855"/>
                  </a:cubicBezTo>
                  <a:cubicBezTo>
                    <a:pt x="11957" y="10855"/>
                    <a:pt x="11957" y="10855"/>
                    <a:pt x="12065" y="10891"/>
                  </a:cubicBezTo>
                  <a:cubicBezTo>
                    <a:pt x="12547" y="10397"/>
                    <a:pt x="13105" y="9977"/>
                    <a:pt x="13587" y="9410"/>
                  </a:cubicBezTo>
                  <a:cubicBezTo>
                    <a:pt x="13662" y="9373"/>
                    <a:pt x="13762" y="9291"/>
                    <a:pt x="13870" y="9218"/>
                  </a:cubicBezTo>
                  <a:cubicBezTo>
                    <a:pt x="14037" y="9026"/>
                    <a:pt x="14211" y="8879"/>
                    <a:pt x="14386" y="8687"/>
                  </a:cubicBezTo>
                  <a:cubicBezTo>
                    <a:pt x="14561" y="8532"/>
                    <a:pt x="14769" y="8340"/>
                    <a:pt x="14944" y="8148"/>
                  </a:cubicBezTo>
                  <a:cubicBezTo>
                    <a:pt x="15152" y="7919"/>
                    <a:pt x="15360" y="7736"/>
                    <a:pt x="15568" y="7544"/>
                  </a:cubicBezTo>
                  <a:cubicBezTo>
                    <a:pt x="15568" y="7544"/>
                    <a:pt x="15534" y="7544"/>
                    <a:pt x="15534" y="7508"/>
                  </a:cubicBezTo>
                  <a:cubicBezTo>
                    <a:pt x="15568" y="7508"/>
                    <a:pt x="15601" y="7462"/>
                    <a:pt x="15634" y="7462"/>
                  </a:cubicBezTo>
                  <a:cubicBezTo>
                    <a:pt x="15667" y="7426"/>
                    <a:pt x="15667" y="7389"/>
                    <a:pt x="15701" y="7352"/>
                  </a:cubicBezTo>
                  <a:cubicBezTo>
                    <a:pt x="15742" y="7352"/>
                    <a:pt x="15742" y="7352"/>
                    <a:pt x="15809" y="7389"/>
                  </a:cubicBezTo>
                  <a:cubicBezTo>
                    <a:pt x="15875" y="7316"/>
                    <a:pt x="15950" y="7197"/>
                    <a:pt x="16017" y="7087"/>
                  </a:cubicBezTo>
                  <a:cubicBezTo>
                    <a:pt x="16083" y="7051"/>
                    <a:pt x="16117" y="7005"/>
                    <a:pt x="16158" y="6932"/>
                  </a:cubicBezTo>
                  <a:cubicBezTo>
                    <a:pt x="16225" y="6895"/>
                    <a:pt x="16366" y="6859"/>
                    <a:pt x="16366" y="6740"/>
                  </a:cubicBezTo>
                  <a:cubicBezTo>
                    <a:pt x="16366" y="6703"/>
                    <a:pt x="16433" y="6703"/>
                    <a:pt x="16433" y="6667"/>
                  </a:cubicBezTo>
                  <a:cubicBezTo>
                    <a:pt x="16608" y="6630"/>
                    <a:pt x="16707" y="6511"/>
                    <a:pt x="16741" y="6365"/>
                  </a:cubicBezTo>
                  <a:cubicBezTo>
                    <a:pt x="16816" y="6319"/>
                    <a:pt x="16849" y="6319"/>
                    <a:pt x="16882" y="6283"/>
                  </a:cubicBezTo>
                  <a:cubicBezTo>
                    <a:pt x="17057" y="6091"/>
                    <a:pt x="17232" y="5944"/>
                    <a:pt x="17406" y="5789"/>
                  </a:cubicBezTo>
                  <a:cubicBezTo>
                    <a:pt x="17440" y="5716"/>
                    <a:pt x="17473" y="5679"/>
                    <a:pt x="17539" y="5633"/>
                  </a:cubicBezTo>
                  <a:cubicBezTo>
                    <a:pt x="17647" y="5524"/>
                    <a:pt x="17781" y="5368"/>
                    <a:pt x="17922" y="5222"/>
                  </a:cubicBezTo>
                  <a:cubicBezTo>
                    <a:pt x="17955" y="5176"/>
                    <a:pt x="17955" y="5103"/>
                    <a:pt x="17989" y="5030"/>
                  </a:cubicBezTo>
                  <a:cubicBezTo>
                    <a:pt x="18013" y="5030"/>
                    <a:pt x="18039" y="5033"/>
                    <a:pt x="18065" y="5033"/>
                  </a:cubicBezTo>
                  <a:cubicBezTo>
                    <a:pt x="18121" y="5033"/>
                    <a:pt x="18174" y="5017"/>
                    <a:pt x="18197" y="4911"/>
                  </a:cubicBezTo>
                  <a:cubicBezTo>
                    <a:pt x="18164" y="4948"/>
                    <a:pt x="18131" y="4948"/>
                    <a:pt x="18030" y="4948"/>
                  </a:cubicBezTo>
                  <a:cubicBezTo>
                    <a:pt x="18097" y="4838"/>
                    <a:pt x="18164" y="4765"/>
                    <a:pt x="18197" y="4682"/>
                  </a:cubicBezTo>
                  <a:cubicBezTo>
                    <a:pt x="18285" y="4682"/>
                    <a:pt x="18323" y="4784"/>
                    <a:pt x="18370" y="4784"/>
                  </a:cubicBezTo>
                  <a:cubicBezTo>
                    <a:pt x="18381" y="4784"/>
                    <a:pt x="18392" y="4778"/>
                    <a:pt x="18405" y="4765"/>
                  </a:cubicBezTo>
                  <a:cubicBezTo>
                    <a:pt x="18405" y="4609"/>
                    <a:pt x="18405" y="4609"/>
                    <a:pt x="18513" y="4490"/>
                  </a:cubicBezTo>
                  <a:cubicBezTo>
                    <a:pt x="18513" y="4536"/>
                    <a:pt x="18513" y="4573"/>
                    <a:pt x="18547" y="4609"/>
                  </a:cubicBezTo>
                  <a:cubicBezTo>
                    <a:pt x="18613" y="4536"/>
                    <a:pt x="18688" y="4490"/>
                    <a:pt x="18688" y="4417"/>
                  </a:cubicBezTo>
                  <a:cubicBezTo>
                    <a:pt x="18688" y="4307"/>
                    <a:pt x="18755" y="4307"/>
                    <a:pt x="18863" y="4262"/>
                  </a:cubicBezTo>
                  <a:lnTo>
                    <a:pt x="18863" y="4189"/>
                  </a:lnTo>
                  <a:cubicBezTo>
                    <a:pt x="18996" y="4152"/>
                    <a:pt x="18996" y="4152"/>
                    <a:pt x="18996" y="3997"/>
                  </a:cubicBezTo>
                  <a:cubicBezTo>
                    <a:pt x="19029" y="3997"/>
                    <a:pt x="19104" y="3997"/>
                    <a:pt x="19171" y="4033"/>
                  </a:cubicBezTo>
                  <a:cubicBezTo>
                    <a:pt x="19237" y="3960"/>
                    <a:pt x="19312" y="3850"/>
                    <a:pt x="19379" y="3768"/>
                  </a:cubicBezTo>
                  <a:cubicBezTo>
                    <a:pt x="19379" y="3731"/>
                    <a:pt x="19379" y="3731"/>
                    <a:pt x="19345" y="3695"/>
                  </a:cubicBezTo>
                  <a:cubicBezTo>
                    <a:pt x="19487" y="3658"/>
                    <a:pt x="19587" y="3658"/>
                    <a:pt x="19653" y="3466"/>
                  </a:cubicBezTo>
                  <a:cubicBezTo>
                    <a:pt x="19653" y="3466"/>
                    <a:pt x="19653" y="3430"/>
                    <a:pt x="19695" y="3430"/>
                  </a:cubicBezTo>
                  <a:cubicBezTo>
                    <a:pt x="19795" y="3430"/>
                    <a:pt x="19828" y="3311"/>
                    <a:pt x="19903" y="3237"/>
                  </a:cubicBezTo>
                  <a:cubicBezTo>
                    <a:pt x="20003" y="3164"/>
                    <a:pt x="20111" y="3045"/>
                    <a:pt x="20211" y="2935"/>
                  </a:cubicBezTo>
                  <a:cubicBezTo>
                    <a:pt x="20319" y="2780"/>
                    <a:pt x="20527" y="2661"/>
                    <a:pt x="20560" y="2478"/>
                  </a:cubicBezTo>
                  <a:cubicBezTo>
                    <a:pt x="20660" y="2396"/>
                    <a:pt x="20693" y="2323"/>
                    <a:pt x="20768" y="2286"/>
                  </a:cubicBezTo>
                  <a:cubicBezTo>
                    <a:pt x="20735" y="2204"/>
                    <a:pt x="20735" y="2167"/>
                    <a:pt x="20735" y="2131"/>
                  </a:cubicBezTo>
                  <a:cubicBezTo>
                    <a:pt x="20735" y="2131"/>
                    <a:pt x="20735" y="2094"/>
                    <a:pt x="20768" y="2094"/>
                  </a:cubicBezTo>
                  <a:cubicBezTo>
                    <a:pt x="20768" y="2131"/>
                    <a:pt x="20768" y="2131"/>
                    <a:pt x="20801" y="2204"/>
                  </a:cubicBezTo>
                  <a:cubicBezTo>
                    <a:pt x="20868" y="2094"/>
                    <a:pt x="20901" y="2021"/>
                    <a:pt x="20943" y="1939"/>
                  </a:cubicBezTo>
                  <a:cubicBezTo>
                    <a:pt x="20901" y="1902"/>
                    <a:pt x="20868" y="1865"/>
                    <a:pt x="20835" y="1829"/>
                  </a:cubicBezTo>
                  <a:lnTo>
                    <a:pt x="20835" y="1792"/>
                  </a:lnTo>
                  <a:cubicBezTo>
                    <a:pt x="20901" y="1792"/>
                    <a:pt x="20976" y="1792"/>
                    <a:pt x="21076" y="1829"/>
                  </a:cubicBezTo>
                  <a:cubicBezTo>
                    <a:pt x="21251" y="1518"/>
                    <a:pt x="21459" y="1253"/>
                    <a:pt x="21567" y="914"/>
                  </a:cubicBezTo>
                  <a:cubicBezTo>
                    <a:pt x="21492" y="832"/>
                    <a:pt x="21567" y="796"/>
                    <a:pt x="21600" y="759"/>
                  </a:cubicBezTo>
                  <a:cubicBezTo>
                    <a:pt x="21567" y="722"/>
                    <a:pt x="21525" y="649"/>
                    <a:pt x="21492" y="567"/>
                  </a:cubicBezTo>
                  <a:cubicBezTo>
                    <a:pt x="21317" y="604"/>
                    <a:pt x="21284" y="759"/>
                    <a:pt x="21184" y="878"/>
                  </a:cubicBezTo>
                  <a:cubicBezTo>
                    <a:pt x="21109" y="759"/>
                    <a:pt x="21184" y="722"/>
                    <a:pt x="21251" y="649"/>
                  </a:cubicBezTo>
                  <a:cubicBezTo>
                    <a:pt x="21217" y="530"/>
                    <a:pt x="21184" y="421"/>
                    <a:pt x="21043" y="338"/>
                  </a:cubicBezTo>
                  <a:cubicBezTo>
                    <a:pt x="21076" y="265"/>
                    <a:pt x="21076" y="192"/>
                    <a:pt x="21076" y="146"/>
                  </a:cubicBezTo>
                  <a:cubicBezTo>
                    <a:pt x="20943" y="110"/>
                    <a:pt x="20868" y="37"/>
                    <a:pt x="20768"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79" name="Google Shape;2033;p22"/>
            <p:cNvSpPr/>
            <p:nvPr/>
          </p:nvSpPr>
          <p:spPr>
            <a:xfrm rot="16764236">
              <a:off x="52113" y="352524"/>
              <a:ext cx="1003566" cy="956664"/>
            </a:xfrm>
            <a:custGeom>
              <a:avLst/>
              <a:gdLst/>
              <a:ahLst/>
              <a:cxnLst>
                <a:cxn ang="0">
                  <a:pos x="wd2" y="hd2"/>
                </a:cxn>
                <a:cxn ang="5400000">
                  <a:pos x="wd2" y="hd2"/>
                </a:cxn>
                <a:cxn ang="10800000">
                  <a:pos x="wd2" y="hd2"/>
                </a:cxn>
                <a:cxn ang="16200000">
                  <a:pos x="wd2" y="hd2"/>
                </a:cxn>
              </a:cxnLst>
              <a:rect l="0" t="0" r="r" b="b"/>
              <a:pathLst>
                <a:path w="21600" h="21600" extrusionOk="0">
                  <a:moveTo>
                    <a:pt x="9011" y="13270"/>
                  </a:moveTo>
                  <a:cubicBezTo>
                    <a:pt x="9041" y="13365"/>
                    <a:pt x="9169" y="13436"/>
                    <a:pt x="9139" y="13602"/>
                  </a:cubicBezTo>
                  <a:cubicBezTo>
                    <a:pt x="9108" y="13562"/>
                    <a:pt x="9108" y="13531"/>
                    <a:pt x="9078" y="13467"/>
                  </a:cubicBezTo>
                  <a:cubicBezTo>
                    <a:pt x="9011" y="13499"/>
                    <a:pt x="8950" y="13531"/>
                    <a:pt x="8890" y="13531"/>
                  </a:cubicBezTo>
                  <a:cubicBezTo>
                    <a:pt x="8890" y="13562"/>
                    <a:pt x="8890" y="13633"/>
                    <a:pt x="8920" y="13665"/>
                  </a:cubicBezTo>
                  <a:lnTo>
                    <a:pt x="8890" y="13665"/>
                  </a:lnTo>
                  <a:cubicBezTo>
                    <a:pt x="8852" y="13633"/>
                    <a:pt x="8792" y="13602"/>
                    <a:pt x="8732" y="13531"/>
                  </a:cubicBezTo>
                  <a:cubicBezTo>
                    <a:pt x="8792" y="13499"/>
                    <a:pt x="8822" y="13436"/>
                    <a:pt x="8852" y="13404"/>
                  </a:cubicBezTo>
                  <a:cubicBezTo>
                    <a:pt x="8890" y="13436"/>
                    <a:pt x="8920" y="13436"/>
                    <a:pt x="8980" y="13467"/>
                  </a:cubicBezTo>
                  <a:cubicBezTo>
                    <a:pt x="8950" y="13404"/>
                    <a:pt x="8950" y="13365"/>
                    <a:pt x="8920" y="13302"/>
                  </a:cubicBezTo>
                  <a:cubicBezTo>
                    <a:pt x="8950" y="13302"/>
                    <a:pt x="8980" y="13302"/>
                    <a:pt x="9011" y="13270"/>
                  </a:cubicBezTo>
                  <a:close/>
                  <a:moveTo>
                    <a:pt x="6472" y="15736"/>
                  </a:moveTo>
                  <a:cubicBezTo>
                    <a:pt x="6472" y="15775"/>
                    <a:pt x="6502" y="15838"/>
                    <a:pt x="6502" y="15870"/>
                  </a:cubicBezTo>
                  <a:cubicBezTo>
                    <a:pt x="6532" y="15902"/>
                    <a:pt x="6532" y="15973"/>
                    <a:pt x="6562" y="16004"/>
                  </a:cubicBezTo>
                  <a:cubicBezTo>
                    <a:pt x="6532" y="16036"/>
                    <a:pt x="6532" y="16036"/>
                    <a:pt x="6472" y="16067"/>
                  </a:cubicBezTo>
                  <a:cubicBezTo>
                    <a:pt x="6442" y="16004"/>
                    <a:pt x="6404" y="15933"/>
                    <a:pt x="6344" y="15838"/>
                  </a:cubicBezTo>
                  <a:cubicBezTo>
                    <a:pt x="6374" y="15838"/>
                    <a:pt x="6404" y="15775"/>
                    <a:pt x="6472" y="15736"/>
                  </a:cubicBezTo>
                  <a:close/>
                  <a:moveTo>
                    <a:pt x="3013" y="17878"/>
                  </a:moveTo>
                  <a:cubicBezTo>
                    <a:pt x="3051" y="17909"/>
                    <a:pt x="3081" y="17949"/>
                    <a:pt x="3081" y="17981"/>
                  </a:cubicBezTo>
                  <a:cubicBezTo>
                    <a:pt x="3081" y="18075"/>
                    <a:pt x="2953" y="18107"/>
                    <a:pt x="3013" y="18241"/>
                  </a:cubicBezTo>
                  <a:cubicBezTo>
                    <a:pt x="2983" y="18273"/>
                    <a:pt x="2953" y="18273"/>
                    <a:pt x="2923" y="18305"/>
                  </a:cubicBezTo>
                  <a:cubicBezTo>
                    <a:pt x="2923" y="18273"/>
                    <a:pt x="2893" y="18210"/>
                    <a:pt x="2863" y="18178"/>
                  </a:cubicBezTo>
                  <a:cubicBezTo>
                    <a:pt x="2923" y="18075"/>
                    <a:pt x="2983" y="17981"/>
                    <a:pt x="3013" y="17878"/>
                  </a:cubicBezTo>
                  <a:close/>
                  <a:moveTo>
                    <a:pt x="21133" y="0"/>
                  </a:moveTo>
                  <a:cubicBezTo>
                    <a:pt x="20975" y="95"/>
                    <a:pt x="20786" y="126"/>
                    <a:pt x="20756" y="364"/>
                  </a:cubicBezTo>
                  <a:lnTo>
                    <a:pt x="20628" y="364"/>
                  </a:lnTo>
                  <a:cubicBezTo>
                    <a:pt x="20658" y="427"/>
                    <a:pt x="20658" y="458"/>
                    <a:pt x="20688" y="490"/>
                  </a:cubicBezTo>
                  <a:cubicBezTo>
                    <a:pt x="20719" y="458"/>
                    <a:pt x="20756" y="427"/>
                    <a:pt x="20756" y="427"/>
                  </a:cubicBezTo>
                  <a:cubicBezTo>
                    <a:pt x="20847" y="490"/>
                    <a:pt x="20907" y="522"/>
                    <a:pt x="21005" y="593"/>
                  </a:cubicBezTo>
                  <a:cubicBezTo>
                    <a:pt x="20907" y="624"/>
                    <a:pt x="20847" y="656"/>
                    <a:pt x="20786" y="688"/>
                  </a:cubicBezTo>
                  <a:cubicBezTo>
                    <a:pt x="20756" y="656"/>
                    <a:pt x="20719" y="656"/>
                    <a:pt x="20658" y="624"/>
                  </a:cubicBezTo>
                  <a:cubicBezTo>
                    <a:pt x="20658" y="719"/>
                    <a:pt x="20658" y="790"/>
                    <a:pt x="20688" y="854"/>
                  </a:cubicBezTo>
                  <a:cubicBezTo>
                    <a:pt x="20440" y="1083"/>
                    <a:pt x="20221" y="1312"/>
                    <a:pt x="20003" y="1549"/>
                  </a:cubicBezTo>
                  <a:cubicBezTo>
                    <a:pt x="19965" y="1581"/>
                    <a:pt x="19905" y="1581"/>
                    <a:pt x="19875" y="1612"/>
                  </a:cubicBezTo>
                  <a:cubicBezTo>
                    <a:pt x="19845" y="1612"/>
                    <a:pt x="19845" y="1612"/>
                    <a:pt x="19815" y="1644"/>
                  </a:cubicBezTo>
                  <a:lnTo>
                    <a:pt x="19815" y="1707"/>
                  </a:lnTo>
                  <a:cubicBezTo>
                    <a:pt x="19747" y="1747"/>
                    <a:pt x="19687" y="1810"/>
                    <a:pt x="19656" y="1841"/>
                  </a:cubicBezTo>
                  <a:cubicBezTo>
                    <a:pt x="19589" y="1778"/>
                    <a:pt x="19558" y="1747"/>
                    <a:pt x="19498" y="1675"/>
                  </a:cubicBezTo>
                  <a:cubicBezTo>
                    <a:pt x="19468" y="1747"/>
                    <a:pt x="19468" y="1810"/>
                    <a:pt x="19438" y="1841"/>
                  </a:cubicBezTo>
                  <a:cubicBezTo>
                    <a:pt x="19400" y="1873"/>
                    <a:pt x="19400" y="1873"/>
                    <a:pt x="19370" y="1873"/>
                  </a:cubicBezTo>
                  <a:cubicBezTo>
                    <a:pt x="19400" y="1944"/>
                    <a:pt x="19400" y="1976"/>
                    <a:pt x="19438" y="2007"/>
                  </a:cubicBezTo>
                  <a:cubicBezTo>
                    <a:pt x="19400" y="2071"/>
                    <a:pt x="19250" y="2071"/>
                    <a:pt x="19340" y="2173"/>
                  </a:cubicBezTo>
                  <a:cubicBezTo>
                    <a:pt x="19182" y="2339"/>
                    <a:pt x="18993" y="2537"/>
                    <a:pt x="18835" y="2695"/>
                  </a:cubicBezTo>
                  <a:cubicBezTo>
                    <a:pt x="18647" y="2830"/>
                    <a:pt x="18496" y="3059"/>
                    <a:pt x="18308" y="3162"/>
                  </a:cubicBezTo>
                  <a:cubicBezTo>
                    <a:pt x="18150" y="3359"/>
                    <a:pt x="17991" y="3525"/>
                    <a:pt x="17803" y="3683"/>
                  </a:cubicBezTo>
                  <a:cubicBezTo>
                    <a:pt x="17705" y="3557"/>
                    <a:pt x="17584" y="3454"/>
                    <a:pt x="17486" y="3391"/>
                  </a:cubicBezTo>
                  <a:cubicBezTo>
                    <a:pt x="17456" y="3391"/>
                    <a:pt x="17426" y="3422"/>
                    <a:pt x="17396" y="3454"/>
                  </a:cubicBezTo>
                  <a:cubicBezTo>
                    <a:pt x="17396" y="3391"/>
                    <a:pt x="17366" y="3391"/>
                    <a:pt x="17366" y="3328"/>
                  </a:cubicBezTo>
                  <a:cubicBezTo>
                    <a:pt x="17268" y="3422"/>
                    <a:pt x="17238" y="3486"/>
                    <a:pt x="17177" y="3557"/>
                  </a:cubicBezTo>
                  <a:cubicBezTo>
                    <a:pt x="17110" y="3588"/>
                    <a:pt x="17079" y="3588"/>
                    <a:pt x="17049" y="3620"/>
                  </a:cubicBezTo>
                  <a:cubicBezTo>
                    <a:pt x="17079" y="3652"/>
                    <a:pt x="17110" y="3683"/>
                    <a:pt x="17140" y="3754"/>
                  </a:cubicBezTo>
                  <a:cubicBezTo>
                    <a:pt x="17079" y="3754"/>
                    <a:pt x="17049" y="3786"/>
                    <a:pt x="16989" y="3786"/>
                  </a:cubicBezTo>
                  <a:cubicBezTo>
                    <a:pt x="16989" y="3754"/>
                    <a:pt x="16989" y="3723"/>
                    <a:pt x="16951" y="3683"/>
                  </a:cubicBezTo>
                  <a:cubicBezTo>
                    <a:pt x="16921" y="3723"/>
                    <a:pt x="16921" y="3754"/>
                    <a:pt x="16891" y="3786"/>
                  </a:cubicBezTo>
                  <a:cubicBezTo>
                    <a:pt x="16891" y="3818"/>
                    <a:pt x="16921" y="3849"/>
                    <a:pt x="16921" y="3920"/>
                  </a:cubicBezTo>
                  <a:cubicBezTo>
                    <a:pt x="16891" y="3881"/>
                    <a:pt x="16861" y="3881"/>
                    <a:pt x="16831" y="3849"/>
                  </a:cubicBezTo>
                  <a:cubicBezTo>
                    <a:pt x="16733" y="3952"/>
                    <a:pt x="16642" y="4015"/>
                    <a:pt x="16545" y="4078"/>
                  </a:cubicBezTo>
                  <a:cubicBezTo>
                    <a:pt x="16575" y="4150"/>
                    <a:pt x="16612" y="4213"/>
                    <a:pt x="16612" y="4276"/>
                  </a:cubicBezTo>
                  <a:cubicBezTo>
                    <a:pt x="16612" y="4315"/>
                    <a:pt x="16575" y="4315"/>
                    <a:pt x="16575" y="4347"/>
                  </a:cubicBezTo>
                  <a:cubicBezTo>
                    <a:pt x="16514" y="4276"/>
                    <a:pt x="16484" y="4244"/>
                    <a:pt x="16454" y="4181"/>
                  </a:cubicBezTo>
                  <a:cubicBezTo>
                    <a:pt x="16356" y="4213"/>
                    <a:pt x="16326" y="4276"/>
                    <a:pt x="16326" y="4347"/>
                  </a:cubicBezTo>
                  <a:cubicBezTo>
                    <a:pt x="16266" y="4379"/>
                    <a:pt x="16198" y="4379"/>
                    <a:pt x="16198" y="4410"/>
                  </a:cubicBezTo>
                  <a:cubicBezTo>
                    <a:pt x="16138" y="4513"/>
                    <a:pt x="16047" y="4576"/>
                    <a:pt x="15949" y="4639"/>
                  </a:cubicBezTo>
                  <a:cubicBezTo>
                    <a:pt x="15889" y="4742"/>
                    <a:pt x="15821" y="4805"/>
                    <a:pt x="15761" y="4869"/>
                  </a:cubicBezTo>
                  <a:cubicBezTo>
                    <a:pt x="15791" y="4940"/>
                    <a:pt x="15821" y="5003"/>
                    <a:pt x="15859" y="5035"/>
                  </a:cubicBezTo>
                  <a:lnTo>
                    <a:pt x="15980" y="5035"/>
                  </a:lnTo>
                  <a:cubicBezTo>
                    <a:pt x="16047" y="5106"/>
                    <a:pt x="16077" y="5201"/>
                    <a:pt x="16077" y="5303"/>
                  </a:cubicBezTo>
                  <a:cubicBezTo>
                    <a:pt x="16055" y="5350"/>
                    <a:pt x="16030" y="5379"/>
                    <a:pt x="15994" y="5379"/>
                  </a:cubicBezTo>
                  <a:cubicBezTo>
                    <a:pt x="15980" y="5379"/>
                    <a:pt x="15966" y="5375"/>
                    <a:pt x="15949" y="5367"/>
                  </a:cubicBezTo>
                  <a:cubicBezTo>
                    <a:pt x="15919" y="5367"/>
                    <a:pt x="15889" y="5398"/>
                    <a:pt x="15859" y="5398"/>
                  </a:cubicBezTo>
                  <a:lnTo>
                    <a:pt x="15859" y="5627"/>
                  </a:lnTo>
                  <a:cubicBezTo>
                    <a:pt x="15828" y="5569"/>
                    <a:pt x="15798" y="5544"/>
                    <a:pt x="15765" y="5544"/>
                  </a:cubicBezTo>
                  <a:cubicBezTo>
                    <a:pt x="15727" y="5544"/>
                    <a:pt x="15686" y="5577"/>
                    <a:pt x="15633" y="5627"/>
                  </a:cubicBezTo>
                  <a:cubicBezTo>
                    <a:pt x="15633" y="5501"/>
                    <a:pt x="15671" y="5430"/>
                    <a:pt x="15671" y="5367"/>
                  </a:cubicBezTo>
                  <a:cubicBezTo>
                    <a:pt x="15633" y="5335"/>
                    <a:pt x="15603" y="5303"/>
                    <a:pt x="15603" y="5264"/>
                  </a:cubicBezTo>
                  <a:cubicBezTo>
                    <a:pt x="15482" y="5264"/>
                    <a:pt x="15482" y="5232"/>
                    <a:pt x="15482" y="5137"/>
                  </a:cubicBezTo>
                  <a:cubicBezTo>
                    <a:pt x="15415" y="5169"/>
                    <a:pt x="15354" y="5201"/>
                    <a:pt x="15294" y="5264"/>
                  </a:cubicBezTo>
                  <a:cubicBezTo>
                    <a:pt x="15294" y="5303"/>
                    <a:pt x="15256" y="5367"/>
                    <a:pt x="15256" y="5367"/>
                  </a:cubicBezTo>
                  <a:cubicBezTo>
                    <a:pt x="15196" y="5398"/>
                    <a:pt x="15136" y="5430"/>
                    <a:pt x="15106" y="5430"/>
                  </a:cubicBezTo>
                  <a:cubicBezTo>
                    <a:pt x="15068" y="5501"/>
                    <a:pt x="15068" y="5564"/>
                    <a:pt x="15068" y="5596"/>
                  </a:cubicBezTo>
                  <a:cubicBezTo>
                    <a:pt x="15038" y="5612"/>
                    <a:pt x="15015" y="5612"/>
                    <a:pt x="14993" y="5612"/>
                  </a:cubicBezTo>
                  <a:cubicBezTo>
                    <a:pt x="14970" y="5612"/>
                    <a:pt x="14947" y="5612"/>
                    <a:pt x="14917" y="5627"/>
                  </a:cubicBezTo>
                  <a:cubicBezTo>
                    <a:pt x="14880" y="5659"/>
                    <a:pt x="14819" y="5698"/>
                    <a:pt x="14759" y="5762"/>
                  </a:cubicBezTo>
                  <a:cubicBezTo>
                    <a:pt x="14691" y="5825"/>
                    <a:pt x="14661" y="5896"/>
                    <a:pt x="14601" y="5959"/>
                  </a:cubicBezTo>
                  <a:cubicBezTo>
                    <a:pt x="14413" y="6094"/>
                    <a:pt x="14194" y="6252"/>
                    <a:pt x="14036" y="6449"/>
                  </a:cubicBezTo>
                  <a:cubicBezTo>
                    <a:pt x="14006" y="6520"/>
                    <a:pt x="13976" y="6552"/>
                    <a:pt x="13938" y="6584"/>
                  </a:cubicBezTo>
                  <a:cubicBezTo>
                    <a:pt x="13878" y="6615"/>
                    <a:pt x="13848" y="6647"/>
                    <a:pt x="13787" y="6686"/>
                  </a:cubicBezTo>
                  <a:cubicBezTo>
                    <a:pt x="13750" y="6750"/>
                    <a:pt x="13689" y="6813"/>
                    <a:pt x="13659" y="6884"/>
                  </a:cubicBezTo>
                  <a:cubicBezTo>
                    <a:pt x="13531" y="6979"/>
                    <a:pt x="13411" y="7081"/>
                    <a:pt x="13283" y="7208"/>
                  </a:cubicBezTo>
                  <a:cubicBezTo>
                    <a:pt x="13283" y="7208"/>
                    <a:pt x="13313" y="7240"/>
                    <a:pt x="13313" y="7279"/>
                  </a:cubicBezTo>
                  <a:cubicBezTo>
                    <a:pt x="13252" y="7311"/>
                    <a:pt x="13185" y="7374"/>
                    <a:pt x="13094" y="7405"/>
                  </a:cubicBezTo>
                  <a:cubicBezTo>
                    <a:pt x="13252" y="7437"/>
                    <a:pt x="13252" y="7437"/>
                    <a:pt x="13283" y="7635"/>
                  </a:cubicBezTo>
                  <a:cubicBezTo>
                    <a:pt x="13252" y="7635"/>
                    <a:pt x="13252" y="7635"/>
                    <a:pt x="13222" y="7674"/>
                  </a:cubicBezTo>
                  <a:cubicBezTo>
                    <a:pt x="13185" y="7603"/>
                    <a:pt x="13185" y="7571"/>
                    <a:pt x="13154" y="7540"/>
                  </a:cubicBezTo>
                  <a:cubicBezTo>
                    <a:pt x="13124" y="7540"/>
                    <a:pt x="13064" y="7540"/>
                    <a:pt x="12996" y="7508"/>
                  </a:cubicBezTo>
                  <a:lnTo>
                    <a:pt x="12996" y="7635"/>
                  </a:lnTo>
                  <a:cubicBezTo>
                    <a:pt x="12966" y="7635"/>
                    <a:pt x="12936" y="7674"/>
                    <a:pt x="12906" y="7674"/>
                  </a:cubicBezTo>
                  <a:cubicBezTo>
                    <a:pt x="12876" y="7706"/>
                    <a:pt x="12876" y="7706"/>
                    <a:pt x="12876" y="7737"/>
                  </a:cubicBezTo>
                  <a:cubicBezTo>
                    <a:pt x="12846" y="7737"/>
                    <a:pt x="12808" y="7706"/>
                    <a:pt x="12778" y="7706"/>
                  </a:cubicBezTo>
                  <a:cubicBezTo>
                    <a:pt x="12687" y="7801"/>
                    <a:pt x="12559" y="7872"/>
                    <a:pt x="12529" y="8030"/>
                  </a:cubicBezTo>
                  <a:cubicBezTo>
                    <a:pt x="12529" y="8069"/>
                    <a:pt x="12469" y="8101"/>
                    <a:pt x="12469" y="8133"/>
                  </a:cubicBezTo>
                  <a:cubicBezTo>
                    <a:pt x="12401" y="8196"/>
                    <a:pt x="12341" y="8267"/>
                    <a:pt x="12243" y="8362"/>
                  </a:cubicBezTo>
                  <a:cubicBezTo>
                    <a:pt x="12341" y="8362"/>
                    <a:pt x="12401" y="8330"/>
                    <a:pt x="12469" y="8330"/>
                  </a:cubicBezTo>
                  <a:cubicBezTo>
                    <a:pt x="12499" y="8393"/>
                    <a:pt x="12529" y="8464"/>
                    <a:pt x="12559" y="8496"/>
                  </a:cubicBezTo>
                  <a:cubicBezTo>
                    <a:pt x="12499" y="8559"/>
                    <a:pt x="12431" y="8662"/>
                    <a:pt x="12371" y="8725"/>
                  </a:cubicBezTo>
                  <a:lnTo>
                    <a:pt x="12401" y="8725"/>
                  </a:lnTo>
                  <a:cubicBezTo>
                    <a:pt x="12431" y="8694"/>
                    <a:pt x="12499" y="8662"/>
                    <a:pt x="12529" y="8623"/>
                  </a:cubicBezTo>
                  <a:lnTo>
                    <a:pt x="12559" y="8662"/>
                  </a:lnTo>
                  <a:lnTo>
                    <a:pt x="12748" y="8662"/>
                  </a:lnTo>
                  <a:cubicBezTo>
                    <a:pt x="12718" y="8623"/>
                    <a:pt x="12657" y="8623"/>
                    <a:pt x="12620" y="8623"/>
                  </a:cubicBezTo>
                  <a:cubicBezTo>
                    <a:pt x="12657" y="8559"/>
                    <a:pt x="12687" y="8496"/>
                    <a:pt x="12718" y="8425"/>
                  </a:cubicBezTo>
                  <a:cubicBezTo>
                    <a:pt x="12687" y="8425"/>
                    <a:pt x="12657" y="8425"/>
                    <a:pt x="12620" y="8393"/>
                  </a:cubicBezTo>
                  <a:cubicBezTo>
                    <a:pt x="12644" y="8370"/>
                    <a:pt x="12669" y="8364"/>
                    <a:pt x="12692" y="8364"/>
                  </a:cubicBezTo>
                  <a:cubicBezTo>
                    <a:pt x="12718" y="8364"/>
                    <a:pt x="12742" y="8371"/>
                    <a:pt x="12766" y="8371"/>
                  </a:cubicBezTo>
                  <a:cubicBezTo>
                    <a:pt x="12780" y="8371"/>
                    <a:pt x="12794" y="8369"/>
                    <a:pt x="12808" y="8362"/>
                  </a:cubicBezTo>
                  <a:lnTo>
                    <a:pt x="12808" y="8591"/>
                  </a:lnTo>
                  <a:cubicBezTo>
                    <a:pt x="12808" y="8591"/>
                    <a:pt x="12778" y="8623"/>
                    <a:pt x="12748" y="8662"/>
                  </a:cubicBezTo>
                  <a:cubicBezTo>
                    <a:pt x="12718" y="8757"/>
                    <a:pt x="12657" y="8757"/>
                    <a:pt x="12589" y="8820"/>
                  </a:cubicBezTo>
                  <a:cubicBezTo>
                    <a:pt x="12401" y="8986"/>
                    <a:pt x="12243" y="9152"/>
                    <a:pt x="12092" y="9350"/>
                  </a:cubicBezTo>
                  <a:cubicBezTo>
                    <a:pt x="11904" y="9548"/>
                    <a:pt x="11678" y="9714"/>
                    <a:pt x="11490" y="9943"/>
                  </a:cubicBezTo>
                  <a:cubicBezTo>
                    <a:pt x="11435" y="9999"/>
                    <a:pt x="11381" y="10113"/>
                    <a:pt x="11278" y="10113"/>
                  </a:cubicBezTo>
                  <a:cubicBezTo>
                    <a:pt x="11266" y="10113"/>
                    <a:pt x="11254" y="10112"/>
                    <a:pt x="11241" y="10109"/>
                  </a:cubicBezTo>
                  <a:cubicBezTo>
                    <a:pt x="11180" y="10275"/>
                    <a:pt x="11022" y="10370"/>
                    <a:pt x="10924" y="10504"/>
                  </a:cubicBezTo>
                  <a:cubicBezTo>
                    <a:pt x="10894" y="10472"/>
                    <a:pt x="10894" y="10441"/>
                    <a:pt x="10864" y="10370"/>
                  </a:cubicBezTo>
                  <a:cubicBezTo>
                    <a:pt x="10834" y="10472"/>
                    <a:pt x="10864" y="10599"/>
                    <a:pt x="10736" y="10638"/>
                  </a:cubicBezTo>
                  <a:cubicBezTo>
                    <a:pt x="10736" y="10567"/>
                    <a:pt x="10706" y="10504"/>
                    <a:pt x="10706" y="10401"/>
                  </a:cubicBezTo>
                  <a:cubicBezTo>
                    <a:pt x="10675" y="10441"/>
                    <a:pt x="10645" y="10472"/>
                    <a:pt x="10615" y="10504"/>
                  </a:cubicBezTo>
                  <a:cubicBezTo>
                    <a:pt x="10585" y="10472"/>
                    <a:pt x="10585" y="10472"/>
                    <a:pt x="10547" y="10441"/>
                  </a:cubicBezTo>
                  <a:cubicBezTo>
                    <a:pt x="10547" y="10472"/>
                    <a:pt x="10547" y="10472"/>
                    <a:pt x="10517" y="10536"/>
                  </a:cubicBezTo>
                  <a:cubicBezTo>
                    <a:pt x="10487" y="10441"/>
                    <a:pt x="10457" y="10401"/>
                    <a:pt x="10427" y="10370"/>
                  </a:cubicBezTo>
                  <a:lnTo>
                    <a:pt x="10547" y="10370"/>
                  </a:lnTo>
                  <a:lnTo>
                    <a:pt x="10547" y="10338"/>
                  </a:lnTo>
                  <a:cubicBezTo>
                    <a:pt x="10615" y="10338"/>
                    <a:pt x="10675" y="10306"/>
                    <a:pt x="10736" y="10306"/>
                  </a:cubicBezTo>
                  <a:cubicBezTo>
                    <a:pt x="10736" y="10275"/>
                    <a:pt x="10773" y="10243"/>
                    <a:pt x="10803" y="10204"/>
                  </a:cubicBezTo>
                  <a:cubicBezTo>
                    <a:pt x="10706" y="10172"/>
                    <a:pt x="10645" y="10140"/>
                    <a:pt x="10547" y="10109"/>
                  </a:cubicBezTo>
                  <a:cubicBezTo>
                    <a:pt x="10547" y="10077"/>
                    <a:pt x="10517" y="10046"/>
                    <a:pt x="10487" y="10006"/>
                  </a:cubicBezTo>
                  <a:cubicBezTo>
                    <a:pt x="10359" y="10140"/>
                    <a:pt x="10269" y="10275"/>
                    <a:pt x="10171" y="10401"/>
                  </a:cubicBezTo>
                  <a:cubicBezTo>
                    <a:pt x="10171" y="10441"/>
                    <a:pt x="10171" y="10441"/>
                    <a:pt x="10208" y="10472"/>
                  </a:cubicBezTo>
                  <a:cubicBezTo>
                    <a:pt x="10238" y="10567"/>
                    <a:pt x="10299" y="10638"/>
                    <a:pt x="10329" y="10733"/>
                  </a:cubicBezTo>
                  <a:cubicBezTo>
                    <a:pt x="10299" y="10733"/>
                    <a:pt x="10238" y="10765"/>
                    <a:pt x="10208" y="10796"/>
                  </a:cubicBezTo>
                  <a:cubicBezTo>
                    <a:pt x="10238" y="10836"/>
                    <a:pt x="10238" y="10867"/>
                    <a:pt x="10269" y="10899"/>
                  </a:cubicBezTo>
                  <a:cubicBezTo>
                    <a:pt x="10238" y="10899"/>
                    <a:pt x="10208" y="10931"/>
                    <a:pt x="10141" y="10931"/>
                  </a:cubicBezTo>
                  <a:lnTo>
                    <a:pt x="10141" y="10536"/>
                  </a:lnTo>
                  <a:cubicBezTo>
                    <a:pt x="10110" y="10567"/>
                    <a:pt x="10050" y="10599"/>
                    <a:pt x="10020" y="10638"/>
                  </a:cubicBezTo>
                  <a:cubicBezTo>
                    <a:pt x="10020" y="10701"/>
                    <a:pt x="10020" y="10765"/>
                    <a:pt x="10050" y="10836"/>
                  </a:cubicBezTo>
                  <a:cubicBezTo>
                    <a:pt x="9982" y="10836"/>
                    <a:pt x="9922" y="10796"/>
                    <a:pt x="9832" y="10796"/>
                  </a:cubicBezTo>
                  <a:cubicBezTo>
                    <a:pt x="9892" y="10931"/>
                    <a:pt x="9922" y="11033"/>
                    <a:pt x="9982" y="11128"/>
                  </a:cubicBezTo>
                  <a:cubicBezTo>
                    <a:pt x="9892" y="11128"/>
                    <a:pt x="9794" y="11160"/>
                    <a:pt x="9704" y="11160"/>
                  </a:cubicBezTo>
                  <a:cubicBezTo>
                    <a:pt x="9734" y="11128"/>
                    <a:pt x="9764" y="11097"/>
                    <a:pt x="9794" y="11065"/>
                  </a:cubicBezTo>
                  <a:cubicBezTo>
                    <a:pt x="9764" y="11033"/>
                    <a:pt x="9734" y="11033"/>
                    <a:pt x="9704" y="10994"/>
                  </a:cubicBezTo>
                  <a:cubicBezTo>
                    <a:pt x="9704" y="10931"/>
                    <a:pt x="9734" y="10899"/>
                    <a:pt x="9734" y="10836"/>
                  </a:cubicBezTo>
                  <a:cubicBezTo>
                    <a:pt x="9576" y="10836"/>
                    <a:pt x="9643" y="10962"/>
                    <a:pt x="9576" y="11065"/>
                  </a:cubicBezTo>
                  <a:cubicBezTo>
                    <a:pt x="9557" y="11042"/>
                    <a:pt x="9541" y="11035"/>
                    <a:pt x="9528" y="11035"/>
                  </a:cubicBezTo>
                  <a:cubicBezTo>
                    <a:pt x="9500" y="11035"/>
                    <a:pt x="9485" y="11075"/>
                    <a:pt x="9485" y="11097"/>
                  </a:cubicBezTo>
                  <a:cubicBezTo>
                    <a:pt x="9455" y="11128"/>
                    <a:pt x="9485" y="11160"/>
                    <a:pt x="9485" y="11191"/>
                  </a:cubicBezTo>
                  <a:cubicBezTo>
                    <a:pt x="9515" y="11160"/>
                    <a:pt x="9545" y="11128"/>
                    <a:pt x="9545" y="11097"/>
                  </a:cubicBezTo>
                  <a:cubicBezTo>
                    <a:pt x="9606" y="11128"/>
                    <a:pt x="9643" y="11191"/>
                    <a:pt x="9673" y="11231"/>
                  </a:cubicBezTo>
                  <a:cubicBezTo>
                    <a:pt x="9704" y="11231"/>
                    <a:pt x="9764" y="11231"/>
                    <a:pt x="9862" y="11263"/>
                  </a:cubicBezTo>
                  <a:cubicBezTo>
                    <a:pt x="9764" y="11326"/>
                    <a:pt x="9704" y="11357"/>
                    <a:pt x="9643" y="11389"/>
                  </a:cubicBezTo>
                  <a:cubicBezTo>
                    <a:pt x="9576" y="11326"/>
                    <a:pt x="9545" y="11294"/>
                    <a:pt x="9515" y="11263"/>
                  </a:cubicBezTo>
                  <a:cubicBezTo>
                    <a:pt x="9485" y="11263"/>
                    <a:pt x="9455" y="11294"/>
                    <a:pt x="9417" y="11294"/>
                  </a:cubicBezTo>
                  <a:cubicBezTo>
                    <a:pt x="9387" y="11263"/>
                    <a:pt x="9387" y="11231"/>
                    <a:pt x="9357" y="11191"/>
                  </a:cubicBezTo>
                  <a:cubicBezTo>
                    <a:pt x="9267" y="11294"/>
                    <a:pt x="9139" y="11429"/>
                    <a:pt x="9041" y="11523"/>
                  </a:cubicBezTo>
                  <a:cubicBezTo>
                    <a:pt x="8950" y="11587"/>
                    <a:pt x="8890" y="11658"/>
                    <a:pt x="8792" y="11721"/>
                  </a:cubicBezTo>
                  <a:cubicBezTo>
                    <a:pt x="8702" y="11824"/>
                    <a:pt x="8574" y="11919"/>
                    <a:pt x="8476" y="12053"/>
                  </a:cubicBezTo>
                  <a:cubicBezTo>
                    <a:pt x="8446" y="12116"/>
                    <a:pt x="8385" y="12148"/>
                    <a:pt x="8355" y="12219"/>
                  </a:cubicBezTo>
                  <a:cubicBezTo>
                    <a:pt x="8287" y="12250"/>
                    <a:pt x="8257" y="12282"/>
                    <a:pt x="8227" y="12314"/>
                  </a:cubicBezTo>
                  <a:cubicBezTo>
                    <a:pt x="8099" y="12448"/>
                    <a:pt x="7978" y="12614"/>
                    <a:pt x="7850" y="12740"/>
                  </a:cubicBezTo>
                  <a:cubicBezTo>
                    <a:pt x="7790" y="12812"/>
                    <a:pt x="7722" y="12843"/>
                    <a:pt x="7692" y="12906"/>
                  </a:cubicBezTo>
                  <a:cubicBezTo>
                    <a:pt x="7722" y="12938"/>
                    <a:pt x="7790" y="12970"/>
                    <a:pt x="7820" y="12970"/>
                  </a:cubicBezTo>
                  <a:cubicBezTo>
                    <a:pt x="7850" y="12970"/>
                    <a:pt x="7850" y="12938"/>
                    <a:pt x="7881" y="12938"/>
                  </a:cubicBezTo>
                  <a:cubicBezTo>
                    <a:pt x="7911" y="12970"/>
                    <a:pt x="7911" y="13009"/>
                    <a:pt x="7911" y="13041"/>
                  </a:cubicBezTo>
                  <a:cubicBezTo>
                    <a:pt x="7948" y="13072"/>
                    <a:pt x="8039" y="13041"/>
                    <a:pt x="8039" y="13136"/>
                  </a:cubicBezTo>
                  <a:cubicBezTo>
                    <a:pt x="8061" y="13089"/>
                    <a:pt x="8083" y="13003"/>
                    <a:pt x="8145" y="13003"/>
                  </a:cubicBezTo>
                  <a:cubicBezTo>
                    <a:pt x="8167" y="13003"/>
                    <a:pt x="8194" y="13014"/>
                    <a:pt x="8227" y="13041"/>
                  </a:cubicBezTo>
                  <a:lnTo>
                    <a:pt x="8227" y="12812"/>
                  </a:lnTo>
                  <a:cubicBezTo>
                    <a:pt x="8325" y="12875"/>
                    <a:pt x="8355" y="12906"/>
                    <a:pt x="8446" y="12938"/>
                  </a:cubicBezTo>
                  <a:cubicBezTo>
                    <a:pt x="8385" y="13009"/>
                    <a:pt x="8325" y="13072"/>
                    <a:pt x="8287" y="13167"/>
                  </a:cubicBezTo>
                  <a:cubicBezTo>
                    <a:pt x="8257" y="13136"/>
                    <a:pt x="8227" y="13136"/>
                    <a:pt x="8197" y="13136"/>
                  </a:cubicBezTo>
                  <a:cubicBezTo>
                    <a:pt x="8197" y="13207"/>
                    <a:pt x="8167" y="13238"/>
                    <a:pt x="8167" y="13302"/>
                  </a:cubicBezTo>
                  <a:cubicBezTo>
                    <a:pt x="8137" y="13270"/>
                    <a:pt x="8099" y="13238"/>
                    <a:pt x="8069" y="13207"/>
                  </a:cubicBezTo>
                  <a:lnTo>
                    <a:pt x="8039" y="13207"/>
                  </a:lnTo>
                  <a:cubicBezTo>
                    <a:pt x="8039" y="13238"/>
                    <a:pt x="8069" y="13270"/>
                    <a:pt x="8099" y="13333"/>
                  </a:cubicBezTo>
                  <a:cubicBezTo>
                    <a:pt x="8069" y="13365"/>
                    <a:pt x="8069" y="13365"/>
                    <a:pt x="8039" y="13436"/>
                  </a:cubicBezTo>
                  <a:cubicBezTo>
                    <a:pt x="8009" y="13404"/>
                    <a:pt x="7978" y="13365"/>
                    <a:pt x="7978" y="13333"/>
                  </a:cubicBezTo>
                  <a:cubicBezTo>
                    <a:pt x="7948" y="13365"/>
                    <a:pt x="7911" y="13404"/>
                    <a:pt x="7911" y="13436"/>
                  </a:cubicBezTo>
                  <a:cubicBezTo>
                    <a:pt x="7911" y="13562"/>
                    <a:pt x="7820" y="13602"/>
                    <a:pt x="7722" y="13697"/>
                  </a:cubicBezTo>
                  <a:cubicBezTo>
                    <a:pt x="7692" y="13602"/>
                    <a:pt x="7632" y="13531"/>
                    <a:pt x="7534" y="13531"/>
                  </a:cubicBezTo>
                  <a:cubicBezTo>
                    <a:pt x="7572" y="13562"/>
                    <a:pt x="7632" y="13602"/>
                    <a:pt x="7692" y="13633"/>
                  </a:cubicBezTo>
                  <a:cubicBezTo>
                    <a:pt x="7602" y="13697"/>
                    <a:pt x="7504" y="13760"/>
                    <a:pt x="7444" y="13863"/>
                  </a:cubicBezTo>
                  <a:cubicBezTo>
                    <a:pt x="7444" y="13878"/>
                    <a:pt x="7436" y="13878"/>
                    <a:pt x="7425" y="13878"/>
                  </a:cubicBezTo>
                  <a:cubicBezTo>
                    <a:pt x="7413" y="13878"/>
                    <a:pt x="7398" y="13878"/>
                    <a:pt x="7383" y="13894"/>
                  </a:cubicBezTo>
                  <a:cubicBezTo>
                    <a:pt x="7346" y="13863"/>
                    <a:pt x="7316" y="13863"/>
                    <a:pt x="7285" y="13831"/>
                  </a:cubicBezTo>
                  <a:cubicBezTo>
                    <a:pt x="7255" y="13799"/>
                    <a:pt x="7225" y="13760"/>
                    <a:pt x="7225" y="13697"/>
                  </a:cubicBezTo>
                  <a:cubicBezTo>
                    <a:pt x="7195" y="13728"/>
                    <a:pt x="7157" y="13760"/>
                    <a:pt x="7157" y="13831"/>
                  </a:cubicBezTo>
                  <a:cubicBezTo>
                    <a:pt x="7157" y="13831"/>
                    <a:pt x="7195" y="13831"/>
                    <a:pt x="7225" y="13863"/>
                  </a:cubicBezTo>
                  <a:cubicBezTo>
                    <a:pt x="7195" y="13894"/>
                    <a:pt x="7157" y="13926"/>
                    <a:pt x="7157" y="13957"/>
                  </a:cubicBezTo>
                  <a:cubicBezTo>
                    <a:pt x="7195" y="14060"/>
                    <a:pt x="7195" y="14123"/>
                    <a:pt x="7225" y="14226"/>
                  </a:cubicBezTo>
                  <a:cubicBezTo>
                    <a:pt x="7195" y="14258"/>
                    <a:pt x="7157" y="14289"/>
                    <a:pt x="7127" y="14321"/>
                  </a:cubicBezTo>
                  <a:cubicBezTo>
                    <a:pt x="7097" y="14258"/>
                    <a:pt x="7067" y="14195"/>
                    <a:pt x="7037" y="14123"/>
                  </a:cubicBezTo>
                  <a:cubicBezTo>
                    <a:pt x="7037" y="14195"/>
                    <a:pt x="7067" y="14258"/>
                    <a:pt x="7097" y="14321"/>
                  </a:cubicBezTo>
                  <a:cubicBezTo>
                    <a:pt x="7043" y="14349"/>
                    <a:pt x="7062" y="14460"/>
                    <a:pt x="6974" y="14460"/>
                  </a:cubicBezTo>
                  <a:cubicBezTo>
                    <a:pt x="6964" y="14460"/>
                    <a:pt x="6952" y="14459"/>
                    <a:pt x="6939" y="14455"/>
                  </a:cubicBezTo>
                  <a:cubicBezTo>
                    <a:pt x="6969" y="14424"/>
                    <a:pt x="6969" y="14392"/>
                    <a:pt x="6969" y="14353"/>
                  </a:cubicBezTo>
                  <a:cubicBezTo>
                    <a:pt x="6939" y="14392"/>
                    <a:pt x="6909" y="14392"/>
                    <a:pt x="6879" y="14424"/>
                  </a:cubicBezTo>
                  <a:cubicBezTo>
                    <a:pt x="6939" y="14519"/>
                    <a:pt x="6879" y="14590"/>
                    <a:pt x="6781" y="14685"/>
                  </a:cubicBezTo>
                  <a:cubicBezTo>
                    <a:pt x="6757" y="14631"/>
                    <a:pt x="6728" y="14616"/>
                    <a:pt x="6696" y="14616"/>
                  </a:cubicBezTo>
                  <a:cubicBezTo>
                    <a:pt x="6648" y="14616"/>
                    <a:pt x="6591" y="14653"/>
                    <a:pt x="6532" y="14653"/>
                  </a:cubicBezTo>
                  <a:cubicBezTo>
                    <a:pt x="6532" y="14487"/>
                    <a:pt x="6562" y="14353"/>
                    <a:pt x="6562" y="14226"/>
                  </a:cubicBezTo>
                  <a:lnTo>
                    <a:pt x="6532" y="14226"/>
                  </a:lnTo>
                  <a:lnTo>
                    <a:pt x="6532" y="14424"/>
                  </a:lnTo>
                  <a:cubicBezTo>
                    <a:pt x="6532" y="14487"/>
                    <a:pt x="6502" y="14590"/>
                    <a:pt x="6502" y="14653"/>
                  </a:cubicBezTo>
                  <a:cubicBezTo>
                    <a:pt x="6562" y="14685"/>
                    <a:pt x="6630" y="14716"/>
                    <a:pt x="6690" y="14748"/>
                  </a:cubicBezTo>
                  <a:cubicBezTo>
                    <a:pt x="6660" y="14787"/>
                    <a:pt x="6630" y="14819"/>
                    <a:pt x="6592" y="14850"/>
                  </a:cubicBezTo>
                  <a:cubicBezTo>
                    <a:pt x="6562" y="14819"/>
                    <a:pt x="6562" y="14787"/>
                    <a:pt x="6532" y="14716"/>
                  </a:cubicBezTo>
                  <a:cubicBezTo>
                    <a:pt x="6502" y="14850"/>
                    <a:pt x="6472" y="14945"/>
                    <a:pt x="6442" y="15048"/>
                  </a:cubicBezTo>
                  <a:cubicBezTo>
                    <a:pt x="6404" y="15048"/>
                    <a:pt x="6374" y="15016"/>
                    <a:pt x="6374" y="15016"/>
                  </a:cubicBezTo>
                  <a:cubicBezTo>
                    <a:pt x="6253" y="15214"/>
                    <a:pt x="6095" y="15380"/>
                    <a:pt x="5967" y="15506"/>
                  </a:cubicBezTo>
                  <a:cubicBezTo>
                    <a:pt x="5809" y="15641"/>
                    <a:pt x="5688" y="15807"/>
                    <a:pt x="5500" y="15902"/>
                  </a:cubicBezTo>
                  <a:lnTo>
                    <a:pt x="5500" y="15973"/>
                  </a:lnTo>
                  <a:cubicBezTo>
                    <a:pt x="5417" y="15973"/>
                    <a:pt x="5426" y="16115"/>
                    <a:pt x="5357" y="16115"/>
                  </a:cubicBezTo>
                  <a:cubicBezTo>
                    <a:pt x="5344" y="16115"/>
                    <a:pt x="5330" y="16110"/>
                    <a:pt x="5312" y="16099"/>
                  </a:cubicBezTo>
                  <a:cubicBezTo>
                    <a:pt x="5274" y="16131"/>
                    <a:pt x="5274" y="16171"/>
                    <a:pt x="5274" y="16202"/>
                  </a:cubicBezTo>
                  <a:cubicBezTo>
                    <a:pt x="5184" y="16297"/>
                    <a:pt x="5055" y="16400"/>
                    <a:pt x="4965" y="16495"/>
                  </a:cubicBezTo>
                  <a:cubicBezTo>
                    <a:pt x="4897" y="16432"/>
                    <a:pt x="4867" y="16432"/>
                    <a:pt x="4836" y="16368"/>
                  </a:cubicBezTo>
                  <a:cubicBezTo>
                    <a:pt x="4806" y="16432"/>
                    <a:pt x="4806" y="16463"/>
                    <a:pt x="4776" y="16495"/>
                  </a:cubicBezTo>
                  <a:cubicBezTo>
                    <a:pt x="4776" y="16526"/>
                    <a:pt x="4806" y="16526"/>
                    <a:pt x="4806" y="16526"/>
                  </a:cubicBezTo>
                  <a:cubicBezTo>
                    <a:pt x="4836" y="16495"/>
                    <a:pt x="4836" y="16463"/>
                    <a:pt x="4836" y="16432"/>
                  </a:cubicBezTo>
                  <a:cubicBezTo>
                    <a:pt x="4867" y="16463"/>
                    <a:pt x="4897" y="16463"/>
                    <a:pt x="4897" y="16495"/>
                  </a:cubicBezTo>
                  <a:lnTo>
                    <a:pt x="4897" y="16566"/>
                  </a:lnTo>
                  <a:cubicBezTo>
                    <a:pt x="4776" y="16661"/>
                    <a:pt x="4708" y="16858"/>
                    <a:pt x="4490" y="16890"/>
                  </a:cubicBezTo>
                  <a:cubicBezTo>
                    <a:pt x="4490" y="16827"/>
                    <a:pt x="4490" y="16795"/>
                    <a:pt x="4520" y="16763"/>
                  </a:cubicBezTo>
                  <a:cubicBezTo>
                    <a:pt x="4460" y="16692"/>
                    <a:pt x="4430" y="16629"/>
                    <a:pt x="4369" y="16566"/>
                  </a:cubicBezTo>
                  <a:cubicBezTo>
                    <a:pt x="4369" y="16629"/>
                    <a:pt x="4369" y="16661"/>
                    <a:pt x="4332" y="16692"/>
                  </a:cubicBezTo>
                  <a:cubicBezTo>
                    <a:pt x="4332" y="16724"/>
                    <a:pt x="4302" y="16724"/>
                    <a:pt x="4271" y="16763"/>
                  </a:cubicBezTo>
                  <a:cubicBezTo>
                    <a:pt x="4302" y="16858"/>
                    <a:pt x="4302" y="16961"/>
                    <a:pt x="4332" y="17056"/>
                  </a:cubicBezTo>
                  <a:cubicBezTo>
                    <a:pt x="4211" y="16922"/>
                    <a:pt x="4083" y="16858"/>
                    <a:pt x="3895" y="16858"/>
                  </a:cubicBezTo>
                  <a:cubicBezTo>
                    <a:pt x="3804" y="16993"/>
                    <a:pt x="3676" y="17159"/>
                    <a:pt x="3578" y="17253"/>
                  </a:cubicBezTo>
                  <a:cubicBezTo>
                    <a:pt x="3548" y="17356"/>
                    <a:pt x="3616" y="17451"/>
                    <a:pt x="3488" y="17483"/>
                  </a:cubicBezTo>
                  <a:cubicBezTo>
                    <a:pt x="3458" y="17451"/>
                    <a:pt x="3458" y="17388"/>
                    <a:pt x="3458" y="17356"/>
                  </a:cubicBezTo>
                  <a:cubicBezTo>
                    <a:pt x="3239" y="17554"/>
                    <a:pt x="3051" y="17783"/>
                    <a:pt x="2825" y="18012"/>
                  </a:cubicBezTo>
                  <a:lnTo>
                    <a:pt x="2825" y="18075"/>
                  </a:lnTo>
                  <a:cubicBezTo>
                    <a:pt x="2795" y="18107"/>
                    <a:pt x="2795" y="18107"/>
                    <a:pt x="2765" y="18107"/>
                  </a:cubicBezTo>
                  <a:lnTo>
                    <a:pt x="2765" y="18241"/>
                  </a:lnTo>
                  <a:cubicBezTo>
                    <a:pt x="2735" y="18241"/>
                    <a:pt x="2705" y="18210"/>
                    <a:pt x="2674" y="18210"/>
                  </a:cubicBezTo>
                  <a:cubicBezTo>
                    <a:pt x="2328" y="18542"/>
                    <a:pt x="1981" y="18866"/>
                    <a:pt x="1733" y="19229"/>
                  </a:cubicBezTo>
                  <a:cubicBezTo>
                    <a:pt x="1665" y="19261"/>
                    <a:pt x="1635" y="19292"/>
                    <a:pt x="1605" y="19332"/>
                  </a:cubicBezTo>
                  <a:cubicBezTo>
                    <a:pt x="1507" y="19427"/>
                    <a:pt x="1446" y="19529"/>
                    <a:pt x="1386" y="19593"/>
                  </a:cubicBezTo>
                  <a:cubicBezTo>
                    <a:pt x="1356" y="19656"/>
                    <a:pt x="1318" y="19656"/>
                    <a:pt x="1258" y="19688"/>
                  </a:cubicBezTo>
                  <a:cubicBezTo>
                    <a:pt x="1130" y="19853"/>
                    <a:pt x="1040" y="20019"/>
                    <a:pt x="881" y="20154"/>
                  </a:cubicBezTo>
                  <a:cubicBezTo>
                    <a:pt x="851" y="20185"/>
                    <a:pt x="851" y="20217"/>
                    <a:pt x="821" y="20280"/>
                  </a:cubicBezTo>
                  <a:cubicBezTo>
                    <a:pt x="821" y="20320"/>
                    <a:pt x="791" y="20351"/>
                    <a:pt x="753" y="20351"/>
                  </a:cubicBezTo>
                  <a:cubicBezTo>
                    <a:pt x="663" y="20415"/>
                    <a:pt x="633" y="20549"/>
                    <a:pt x="603" y="20644"/>
                  </a:cubicBezTo>
                  <a:cubicBezTo>
                    <a:pt x="603" y="20675"/>
                    <a:pt x="603" y="20675"/>
                    <a:pt x="565" y="20715"/>
                  </a:cubicBezTo>
                  <a:cubicBezTo>
                    <a:pt x="535" y="20675"/>
                    <a:pt x="505" y="20675"/>
                    <a:pt x="505" y="20675"/>
                  </a:cubicBezTo>
                  <a:cubicBezTo>
                    <a:pt x="256" y="20944"/>
                    <a:pt x="128" y="21236"/>
                    <a:pt x="0" y="21600"/>
                  </a:cubicBezTo>
                  <a:cubicBezTo>
                    <a:pt x="226" y="21568"/>
                    <a:pt x="414" y="21434"/>
                    <a:pt x="603" y="21402"/>
                  </a:cubicBezTo>
                  <a:cubicBezTo>
                    <a:pt x="603" y="21371"/>
                    <a:pt x="565" y="21339"/>
                    <a:pt x="565" y="21308"/>
                  </a:cubicBezTo>
                  <a:cubicBezTo>
                    <a:pt x="603" y="21205"/>
                    <a:pt x="723" y="21205"/>
                    <a:pt x="753" y="21110"/>
                  </a:cubicBezTo>
                  <a:cubicBezTo>
                    <a:pt x="753" y="21071"/>
                    <a:pt x="791" y="21071"/>
                    <a:pt x="791" y="21071"/>
                  </a:cubicBezTo>
                  <a:cubicBezTo>
                    <a:pt x="851" y="21039"/>
                    <a:pt x="881" y="21039"/>
                    <a:pt x="942" y="21007"/>
                  </a:cubicBezTo>
                  <a:cubicBezTo>
                    <a:pt x="979" y="20976"/>
                    <a:pt x="1009" y="20944"/>
                    <a:pt x="1040" y="20944"/>
                  </a:cubicBezTo>
                  <a:cubicBezTo>
                    <a:pt x="1053" y="20947"/>
                    <a:pt x="1065" y="20949"/>
                    <a:pt x="1077" y="20949"/>
                  </a:cubicBezTo>
                  <a:cubicBezTo>
                    <a:pt x="1180" y="20949"/>
                    <a:pt x="1234" y="20838"/>
                    <a:pt x="1288" y="20810"/>
                  </a:cubicBezTo>
                  <a:cubicBezTo>
                    <a:pt x="1416" y="20747"/>
                    <a:pt x="1416" y="20644"/>
                    <a:pt x="1416" y="20549"/>
                  </a:cubicBezTo>
                  <a:cubicBezTo>
                    <a:pt x="1477" y="20517"/>
                    <a:pt x="1507" y="20517"/>
                    <a:pt x="1574" y="20517"/>
                  </a:cubicBezTo>
                  <a:cubicBezTo>
                    <a:pt x="1605" y="20517"/>
                    <a:pt x="1635" y="20478"/>
                    <a:pt x="1665" y="20478"/>
                  </a:cubicBezTo>
                  <a:cubicBezTo>
                    <a:pt x="1665" y="20446"/>
                    <a:pt x="1695" y="20415"/>
                    <a:pt x="1695" y="20415"/>
                  </a:cubicBezTo>
                  <a:cubicBezTo>
                    <a:pt x="1733" y="20383"/>
                    <a:pt x="1793" y="20351"/>
                    <a:pt x="1853" y="20351"/>
                  </a:cubicBezTo>
                  <a:cubicBezTo>
                    <a:pt x="1853" y="20280"/>
                    <a:pt x="1883" y="20249"/>
                    <a:pt x="1883" y="20185"/>
                  </a:cubicBezTo>
                  <a:cubicBezTo>
                    <a:pt x="1951" y="20217"/>
                    <a:pt x="1981" y="20249"/>
                    <a:pt x="2042" y="20280"/>
                  </a:cubicBezTo>
                  <a:cubicBezTo>
                    <a:pt x="2388" y="19988"/>
                    <a:pt x="2705" y="19688"/>
                    <a:pt x="3051" y="19395"/>
                  </a:cubicBezTo>
                  <a:cubicBezTo>
                    <a:pt x="3051" y="19364"/>
                    <a:pt x="3013" y="19364"/>
                    <a:pt x="3013" y="19332"/>
                  </a:cubicBezTo>
                  <a:cubicBezTo>
                    <a:pt x="3103" y="19216"/>
                    <a:pt x="3130" y="19181"/>
                    <a:pt x="3191" y="19181"/>
                  </a:cubicBezTo>
                  <a:cubicBezTo>
                    <a:pt x="3218" y="19181"/>
                    <a:pt x="3252" y="19188"/>
                    <a:pt x="3300" y="19198"/>
                  </a:cubicBezTo>
                  <a:lnTo>
                    <a:pt x="3300" y="19000"/>
                  </a:lnTo>
                  <a:cubicBezTo>
                    <a:pt x="3360" y="19032"/>
                    <a:pt x="3390" y="19032"/>
                    <a:pt x="3458" y="19032"/>
                  </a:cubicBezTo>
                  <a:cubicBezTo>
                    <a:pt x="3548" y="18937"/>
                    <a:pt x="3646" y="18771"/>
                    <a:pt x="3767" y="18700"/>
                  </a:cubicBezTo>
                  <a:cubicBezTo>
                    <a:pt x="3993" y="18573"/>
                    <a:pt x="4113" y="18376"/>
                    <a:pt x="4302" y="18241"/>
                  </a:cubicBezTo>
                  <a:cubicBezTo>
                    <a:pt x="4430" y="18178"/>
                    <a:pt x="4490" y="18075"/>
                    <a:pt x="4588" y="17949"/>
                  </a:cubicBezTo>
                  <a:cubicBezTo>
                    <a:pt x="4648" y="17846"/>
                    <a:pt x="4776" y="17783"/>
                    <a:pt x="4897" y="17680"/>
                  </a:cubicBezTo>
                  <a:cubicBezTo>
                    <a:pt x="4965" y="17617"/>
                    <a:pt x="5025" y="17554"/>
                    <a:pt x="5123" y="17451"/>
                  </a:cubicBezTo>
                  <a:cubicBezTo>
                    <a:pt x="5086" y="17419"/>
                    <a:pt x="5055" y="17419"/>
                    <a:pt x="5025" y="17388"/>
                  </a:cubicBezTo>
                  <a:cubicBezTo>
                    <a:pt x="5086" y="17356"/>
                    <a:pt x="5153" y="17285"/>
                    <a:pt x="5184" y="17253"/>
                  </a:cubicBezTo>
                  <a:cubicBezTo>
                    <a:pt x="5153" y="17190"/>
                    <a:pt x="5086" y="17159"/>
                    <a:pt x="5055" y="17088"/>
                  </a:cubicBezTo>
                  <a:cubicBezTo>
                    <a:pt x="5086" y="17056"/>
                    <a:pt x="5153" y="17024"/>
                    <a:pt x="5184" y="16993"/>
                  </a:cubicBezTo>
                  <a:cubicBezTo>
                    <a:pt x="5274" y="17024"/>
                    <a:pt x="5342" y="17088"/>
                    <a:pt x="5432" y="17119"/>
                  </a:cubicBezTo>
                  <a:cubicBezTo>
                    <a:pt x="5402" y="17056"/>
                    <a:pt x="5342" y="16961"/>
                    <a:pt x="5312" y="16890"/>
                  </a:cubicBezTo>
                  <a:lnTo>
                    <a:pt x="5312" y="16827"/>
                  </a:lnTo>
                  <a:cubicBezTo>
                    <a:pt x="5342" y="16858"/>
                    <a:pt x="5402" y="16890"/>
                    <a:pt x="5402" y="16922"/>
                  </a:cubicBezTo>
                  <a:cubicBezTo>
                    <a:pt x="5462" y="16795"/>
                    <a:pt x="5530" y="16692"/>
                    <a:pt x="5560" y="16598"/>
                  </a:cubicBezTo>
                  <a:cubicBezTo>
                    <a:pt x="5590" y="16566"/>
                    <a:pt x="5620" y="16526"/>
                    <a:pt x="5651" y="16495"/>
                  </a:cubicBezTo>
                  <a:cubicBezTo>
                    <a:pt x="5679" y="16481"/>
                    <a:pt x="5700" y="16474"/>
                    <a:pt x="5718" y="16474"/>
                  </a:cubicBezTo>
                  <a:cubicBezTo>
                    <a:pt x="5743" y="16474"/>
                    <a:pt x="5761" y="16489"/>
                    <a:pt x="5779" y="16526"/>
                  </a:cubicBezTo>
                  <a:lnTo>
                    <a:pt x="5809" y="16495"/>
                  </a:lnTo>
                  <a:cubicBezTo>
                    <a:pt x="5779" y="16463"/>
                    <a:pt x="5779" y="16432"/>
                    <a:pt x="5749" y="16400"/>
                  </a:cubicBezTo>
                  <a:cubicBezTo>
                    <a:pt x="5809" y="16368"/>
                    <a:pt x="5839" y="16368"/>
                    <a:pt x="5907" y="16329"/>
                  </a:cubicBezTo>
                  <a:cubicBezTo>
                    <a:pt x="5937" y="16400"/>
                    <a:pt x="5997" y="16432"/>
                    <a:pt x="6027" y="16463"/>
                  </a:cubicBezTo>
                  <a:cubicBezTo>
                    <a:pt x="6027" y="16495"/>
                    <a:pt x="6027" y="16566"/>
                    <a:pt x="5997" y="16598"/>
                  </a:cubicBezTo>
                  <a:lnTo>
                    <a:pt x="6065" y="16598"/>
                  </a:lnTo>
                  <a:cubicBezTo>
                    <a:pt x="6095" y="16566"/>
                    <a:pt x="6125" y="16526"/>
                    <a:pt x="6155" y="16463"/>
                  </a:cubicBezTo>
                  <a:cubicBezTo>
                    <a:pt x="6095" y="16400"/>
                    <a:pt x="6027" y="16329"/>
                    <a:pt x="5937" y="16234"/>
                  </a:cubicBezTo>
                  <a:cubicBezTo>
                    <a:pt x="6027" y="16171"/>
                    <a:pt x="6125" y="16099"/>
                    <a:pt x="6253" y="16036"/>
                  </a:cubicBezTo>
                  <a:cubicBezTo>
                    <a:pt x="6216" y="16131"/>
                    <a:pt x="6216" y="16202"/>
                    <a:pt x="6216" y="16266"/>
                  </a:cubicBezTo>
                  <a:cubicBezTo>
                    <a:pt x="6253" y="16266"/>
                    <a:pt x="6283" y="16234"/>
                    <a:pt x="6283" y="16234"/>
                  </a:cubicBezTo>
                  <a:cubicBezTo>
                    <a:pt x="6314" y="16266"/>
                    <a:pt x="6314" y="16297"/>
                    <a:pt x="6344" y="16329"/>
                  </a:cubicBezTo>
                  <a:cubicBezTo>
                    <a:pt x="6442" y="16234"/>
                    <a:pt x="6502" y="16171"/>
                    <a:pt x="6562" y="16067"/>
                  </a:cubicBezTo>
                  <a:cubicBezTo>
                    <a:pt x="6690" y="15973"/>
                    <a:pt x="6818" y="15870"/>
                    <a:pt x="6939" y="15775"/>
                  </a:cubicBezTo>
                  <a:cubicBezTo>
                    <a:pt x="7067" y="15672"/>
                    <a:pt x="7127" y="15506"/>
                    <a:pt x="7285" y="15443"/>
                  </a:cubicBezTo>
                  <a:lnTo>
                    <a:pt x="7285" y="15309"/>
                  </a:lnTo>
                  <a:cubicBezTo>
                    <a:pt x="7285" y="15263"/>
                    <a:pt x="7302" y="15233"/>
                    <a:pt x="7336" y="15233"/>
                  </a:cubicBezTo>
                  <a:cubicBezTo>
                    <a:pt x="7349" y="15233"/>
                    <a:pt x="7365" y="15237"/>
                    <a:pt x="7383" y="15246"/>
                  </a:cubicBezTo>
                  <a:cubicBezTo>
                    <a:pt x="7383" y="15277"/>
                    <a:pt x="7383" y="15309"/>
                    <a:pt x="7346" y="15380"/>
                  </a:cubicBezTo>
                  <a:cubicBezTo>
                    <a:pt x="7474" y="15214"/>
                    <a:pt x="7602" y="15111"/>
                    <a:pt x="7692" y="15016"/>
                  </a:cubicBezTo>
                  <a:cubicBezTo>
                    <a:pt x="7790" y="14914"/>
                    <a:pt x="7881" y="14850"/>
                    <a:pt x="7911" y="14716"/>
                  </a:cubicBezTo>
                  <a:cubicBezTo>
                    <a:pt x="7948" y="14748"/>
                    <a:pt x="7948" y="14748"/>
                    <a:pt x="7978" y="14787"/>
                  </a:cubicBezTo>
                  <a:cubicBezTo>
                    <a:pt x="8099" y="14653"/>
                    <a:pt x="8197" y="14519"/>
                    <a:pt x="8325" y="14392"/>
                  </a:cubicBezTo>
                  <a:lnTo>
                    <a:pt x="8385" y="14392"/>
                  </a:lnTo>
                  <a:cubicBezTo>
                    <a:pt x="8634" y="14123"/>
                    <a:pt x="8890" y="13894"/>
                    <a:pt x="9108" y="13665"/>
                  </a:cubicBezTo>
                  <a:lnTo>
                    <a:pt x="9108" y="13633"/>
                  </a:lnTo>
                  <a:cubicBezTo>
                    <a:pt x="9139" y="13633"/>
                    <a:pt x="9169" y="13633"/>
                    <a:pt x="9199" y="13602"/>
                  </a:cubicBezTo>
                  <a:lnTo>
                    <a:pt x="9199" y="13531"/>
                  </a:lnTo>
                  <a:cubicBezTo>
                    <a:pt x="9199" y="13467"/>
                    <a:pt x="9169" y="13404"/>
                    <a:pt x="9169" y="13333"/>
                  </a:cubicBezTo>
                  <a:cubicBezTo>
                    <a:pt x="9169" y="13333"/>
                    <a:pt x="9199" y="13302"/>
                    <a:pt x="9267" y="13238"/>
                  </a:cubicBezTo>
                  <a:lnTo>
                    <a:pt x="9108" y="13238"/>
                  </a:lnTo>
                  <a:cubicBezTo>
                    <a:pt x="9139" y="13136"/>
                    <a:pt x="9139" y="13136"/>
                    <a:pt x="9267" y="13009"/>
                  </a:cubicBezTo>
                  <a:cubicBezTo>
                    <a:pt x="9267" y="13072"/>
                    <a:pt x="9267" y="13104"/>
                    <a:pt x="9297" y="13136"/>
                  </a:cubicBezTo>
                  <a:cubicBezTo>
                    <a:pt x="9297" y="13207"/>
                    <a:pt x="9297" y="13238"/>
                    <a:pt x="9327" y="13270"/>
                  </a:cubicBezTo>
                  <a:cubicBezTo>
                    <a:pt x="9327" y="13302"/>
                    <a:pt x="9357" y="13302"/>
                    <a:pt x="9417" y="13333"/>
                  </a:cubicBezTo>
                  <a:cubicBezTo>
                    <a:pt x="9357" y="13365"/>
                    <a:pt x="9297" y="13365"/>
                    <a:pt x="9267" y="13404"/>
                  </a:cubicBezTo>
                  <a:lnTo>
                    <a:pt x="9267" y="13499"/>
                  </a:lnTo>
                  <a:cubicBezTo>
                    <a:pt x="9387" y="13499"/>
                    <a:pt x="9417" y="13365"/>
                    <a:pt x="9485" y="13302"/>
                  </a:cubicBezTo>
                  <a:cubicBezTo>
                    <a:pt x="9485" y="13207"/>
                    <a:pt x="9455" y="13104"/>
                    <a:pt x="9455" y="13009"/>
                  </a:cubicBezTo>
                  <a:cubicBezTo>
                    <a:pt x="9417" y="13009"/>
                    <a:pt x="9387" y="13009"/>
                    <a:pt x="9357" y="13041"/>
                  </a:cubicBezTo>
                  <a:cubicBezTo>
                    <a:pt x="9357" y="12970"/>
                    <a:pt x="9357" y="12938"/>
                    <a:pt x="9327" y="12906"/>
                  </a:cubicBezTo>
                  <a:cubicBezTo>
                    <a:pt x="9387" y="12875"/>
                    <a:pt x="9417" y="12875"/>
                    <a:pt x="9485" y="12843"/>
                  </a:cubicBezTo>
                  <a:cubicBezTo>
                    <a:pt x="9515" y="12906"/>
                    <a:pt x="9545" y="12938"/>
                    <a:pt x="9545" y="12970"/>
                  </a:cubicBezTo>
                  <a:cubicBezTo>
                    <a:pt x="9545" y="13104"/>
                    <a:pt x="9545" y="13104"/>
                    <a:pt x="9643" y="13207"/>
                  </a:cubicBezTo>
                  <a:cubicBezTo>
                    <a:pt x="9734" y="13072"/>
                    <a:pt x="9862" y="12938"/>
                    <a:pt x="9982" y="12772"/>
                  </a:cubicBezTo>
                  <a:cubicBezTo>
                    <a:pt x="10080" y="12740"/>
                    <a:pt x="10208" y="12677"/>
                    <a:pt x="10208" y="12511"/>
                  </a:cubicBezTo>
                  <a:lnTo>
                    <a:pt x="10329" y="12511"/>
                  </a:lnTo>
                  <a:cubicBezTo>
                    <a:pt x="10299" y="12448"/>
                    <a:pt x="10269" y="12377"/>
                    <a:pt x="10208" y="12314"/>
                  </a:cubicBezTo>
                  <a:cubicBezTo>
                    <a:pt x="10171" y="12377"/>
                    <a:pt x="10141" y="12480"/>
                    <a:pt x="10080" y="12574"/>
                  </a:cubicBezTo>
                  <a:cubicBezTo>
                    <a:pt x="10080" y="12543"/>
                    <a:pt x="10020" y="12543"/>
                    <a:pt x="9982" y="12511"/>
                  </a:cubicBezTo>
                  <a:lnTo>
                    <a:pt x="9982" y="12543"/>
                  </a:lnTo>
                  <a:cubicBezTo>
                    <a:pt x="9982" y="12543"/>
                    <a:pt x="10020" y="12574"/>
                    <a:pt x="10050" y="12574"/>
                  </a:cubicBezTo>
                  <a:cubicBezTo>
                    <a:pt x="10020" y="12646"/>
                    <a:pt x="10020" y="12677"/>
                    <a:pt x="10020" y="12709"/>
                  </a:cubicBezTo>
                  <a:cubicBezTo>
                    <a:pt x="9952" y="12740"/>
                    <a:pt x="9892" y="12772"/>
                    <a:pt x="9832" y="12812"/>
                  </a:cubicBezTo>
                  <a:cubicBezTo>
                    <a:pt x="9832" y="12740"/>
                    <a:pt x="9862" y="12677"/>
                    <a:pt x="9832" y="12614"/>
                  </a:cubicBezTo>
                  <a:cubicBezTo>
                    <a:pt x="9832" y="12511"/>
                    <a:pt x="9794" y="12416"/>
                    <a:pt x="9952" y="12345"/>
                  </a:cubicBezTo>
                  <a:lnTo>
                    <a:pt x="9952" y="12314"/>
                  </a:lnTo>
                  <a:cubicBezTo>
                    <a:pt x="9982" y="12282"/>
                    <a:pt x="10020" y="12219"/>
                    <a:pt x="10080" y="12179"/>
                  </a:cubicBezTo>
                  <a:cubicBezTo>
                    <a:pt x="10238" y="12021"/>
                    <a:pt x="10427" y="11855"/>
                    <a:pt x="10585" y="11689"/>
                  </a:cubicBezTo>
                  <a:cubicBezTo>
                    <a:pt x="10675" y="11587"/>
                    <a:pt x="10773" y="11523"/>
                    <a:pt x="10864" y="11429"/>
                  </a:cubicBezTo>
                  <a:cubicBezTo>
                    <a:pt x="10924" y="11357"/>
                    <a:pt x="10992" y="11357"/>
                    <a:pt x="11022" y="11263"/>
                  </a:cubicBezTo>
                  <a:cubicBezTo>
                    <a:pt x="11022" y="11231"/>
                    <a:pt x="11112" y="11191"/>
                    <a:pt x="11150" y="11160"/>
                  </a:cubicBezTo>
                  <a:cubicBezTo>
                    <a:pt x="11211" y="11128"/>
                    <a:pt x="11271" y="11097"/>
                    <a:pt x="11339" y="11065"/>
                  </a:cubicBezTo>
                  <a:lnTo>
                    <a:pt x="11369" y="11065"/>
                  </a:lnTo>
                  <a:cubicBezTo>
                    <a:pt x="11399" y="11097"/>
                    <a:pt x="11399" y="11128"/>
                    <a:pt x="11399" y="11160"/>
                  </a:cubicBezTo>
                  <a:cubicBezTo>
                    <a:pt x="11459" y="11128"/>
                    <a:pt x="11459" y="11097"/>
                    <a:pt x="11490" y="11065"/>
                  </a:cubicBezTo>
                  <a:cubicBezTo>
                    <a:pt x="11490" y="11033"/>
                    <a:pt x="11459" y="10994"/>
                    <a:pt x="11429" y="10962"/>
                  </a:cubicBezTo>
                  <a:cubicBezTo>
                    <a:pt x="11369" y="10994"/>
                    <a:pt x="11339" y="10994"/>
                    <a:pt x="11301" y="11033"/>
                  </a:cubicBezTo>
                  <a:cubicBezTo>
                    <a:pt x="11301" y="10962"/>
                    <a:pt x="11339" y="10931"/>
                    <a:pt x="11369" y="10899"/>
                  </a:cubicBezTo>
                  <a:cubicBezTo>
                    <a:pt x="11527" y="10765"/>
                    <a:pt x="11648" y="10638"/>
                    <a:pt x="11806" y="10472"/>
                  </a:cubicBezTo>
                  <a:cubicBezTo>
                    <a:pt x="12055" y="10243"/>
                    <a:pt x="12281" y="10006"/>
                    <a:pt x="12529" y="9777"/>
                  </a:cubicBezTo>
                  <a:cubicBezTo>
                    <a:pt x="12589" y="9714"/>
                    <a:pt x="12657" y="9611"/>
                    <a:pt x="12718" y="9548"/>
                  </a:cubicBezTo>
                  <a:cubicBezTo>
                    <a:pt x="12808" y="9453"/>
                    <a:pt x="12906" y="9350"/>
                    <a:pt x="13034" y="9286"/>
                  </a:cubicBezTo>
                  <a:cubicBezTo>
                    <a:pt x="13064" y="9255"/>
                    <a:pt x="13124" y="9215"/>
                    <a:pt x="13154" y="9184"/>
                  </a:cubicBezTo>
                  <a:cubicBezTo>
                    <a:pt x="13185" y="9120"/>
                    <a:pt x="13222" y="9089"/>
                    <a:pt x="13283" y="9018"/>
                  </a:cubicBezTo>
                  <a:cubicBezTo>
                    <a:pt x="13313" y="9018"/>
                    <a:pt x="13343" y="9018"/>
                    <a:pt x="13411" y="9057"/>
                  </a:cubicBezTo>
                  <a:lnTo>
                    <a:pt x="13411" y="8891"/>
                  </a:lnTo>
                  <a:cubicBezTo>
                    <a:pt x="13441" y="8923"/>
                    <a:pt x="13501" y="8923"/>
                    <a:pt x="13561" y="8954"/>
                  </a:cubicBezTo>
                  <a:lnTo>
                    <a:pt x="13561" y="8694"/>
                  </a:lnTo>
                  <a:cubicBezTo>
                    <a:pt x="13629" y="8694"/>
                    <a:pt x="13659" y="8725"/>
                    <a:pt x="13719" y="8725"/>
                  </a:cubicBezTo>
                  <a:cubicBezTo>
                    <a:pt x="13719" y="8662"/>
                    <a:pt x="13719" y="8623"/>
                    <a:pt x="13689" y="8591"/>
                  </a:cubicBezTo>
                  <a:cubicBezTo>
                    <a:pt x="13719" y="8591"/>
                    <a:pt x="13719" y="8623"/>
                    <a:pt x="13750" y="8623"/>
                  </a:cubicBezTo>
                  <a:cubicBezTo>
                    <a:pt x="13848" y="8496"/>
                    <a:pt x="13976" y="8362"/>
                    <a:pt x="14066" y="8227"/>
                  </a:cubicBezTo>
                  <a:cubicBezTo>
                    <a:pt x="14126" y="8267"/>
                    <a:pt x="14126" y="8330"/>
                    <a:pt x="14096" y="8393"/>
                  </a:cubicBezTo>
                  <a:cubicBezTo>
                    <a:pt x="14096" y="8393"/>
                    <a:pt x="14126" y="8425"/>
                    <a:pt x="14126" y="8496"/>
                  </a:cubicBezTo>
                  <a:cubicBezTo>
                    <a:pt x="14164" y="8425"/>
                    <a:pt x="14164" y="8393"/>
                    <a:pt x="14164" y="8362"/>
                  </a:cubicBezTo>
                  <a:cubicBezTo>
                    <a:pt x="14194" y="8330"/>
                    <a:pt x="14254" y="8298"/>
                    <a:pt x="14315" y="8298"/>
                  </a:cubicBezTo>
                  <a:cubicBezTo>
                    <a:pt x="14382" y="8298"/>
                    <a:pt x="14443" y="8330"/>
                    <a:pt x="14503" y="8330"/>
                  </a:cubicBezTo>
                  <a:cubicBezTo>
                    <a:pt x="14601" y="8298"/>
                    <a:pt x="14571" y="8196"/>
                    <a:pt x="14571" y="8133"/>
                  </a:cubicBezTo>
                  <a:cubicBezTo>
                    <a:pt x="14443" y="8133"/>
                    <a:pt x="14503" y="8227"/>
                    <a:pt x="14443" y="8298"/>
                  </a:cubicBezTo>
                  <a:cubicBezTo>
                    <a:pt x="14413" y="8227"/>
                    <a:pt x="14382" y="8196"/>
                    <a:pt x="14315" y="8133"/>
                  </a:cubicBezTo>
                  <a:cubicBezTo>
                    <a:pt x="14413" y="8101"/>
                    <a:pt x="14503" y="8069"/>
                    <a:pt x="14571" y="8030"/>
                  </a:cubicBezTo>
                  <a:cubicBezTo>
                    <a:pt x="14601" y="8101"/>
                    <a:pt x="14631" y="8133"/>
                    <a:pt x="14661" y="8164"/>
                  </a:cubicBezTo>
                  <a:cubicBezTo>
                    <a:pt x="14691" y="8133"/>
                    <a:pt x="14729" y="8133"/>
                    <a:pt x="14759" y="8101"/>
                  </a:cubicBezTo>
                  <a:cubicBezTo>
                    <a:pt x="14729" y="8101"/>
                    <a:pt x="14729" y="8101"/>
                    <a:pt x="14729" y="8069"/>
                  </a:cubicBezTo>
                  <a:cubicBezTo>
                    <a:pt x="14691" y="8069"/>
                    <a:pt x="14661" y="8069"/>
                    <a:pt x="14631" y="8030"/>
                  </a:cubicBezTo>
                  <a:cubicBezTo>
                    <a:pt x="14631" y="7998"/>
                    <a:pt x="14601" y="7967"/>
                    <a:pt x="14601" y="7935"/>
                  </a:cubicBezTo>
                  <a:cubicBezTo>
                    <a:pt x="14661" y="7872"/>
                    <a:pt x="14691" y="7832"/>
                    <a:pt x="14729" y="7801"/>
                  </a:cubicBezTo>
                  <a:cubicBezTo>
                    <a:pt x="14789" y="7832"/>
                    <a:pt x="14819" y="7872"/>
                    <a:pt x="14880" y="7935"/>
                  </a:cubicBezTo>
                  <a:cubicBezTo>
                    <a:pt x="14849" y="7801"/>
                    <a:pt x="14849" y="7737"/>
                    <a:pt x="14849" y="7635"/>
                  </a:cubicBezTo>
                  <a:cubicBezTo>
                    <a:pt x="14917" y="7674"/>
                    <a:pt x="14978" y="7706"/>
                    <a:pt x="15068" y="7737"/>
                  </a:cubicBezTo>
                  <a:lnTo>
                    <a:pt x="15068" y="7508"/>
                  </a:lnTo>
                  <a:cubicBezTo>
                    <a:pt x="15136" y="7540"/>
                    <a:pt x="15196" y="7571"/>
                    <a:pt x="15226" y="7571"/>
                  </a:cubicBezTo>
                  <a:cubicBezTo>
                    <a:pt x="15294" y="7508"/>
                    <a:pt x="15324" y="7477"/>
                    <a:pt x="15384" y="7405"/>
                  </a:cubicBezTo>
                  <a:cubicBezTo>
                    <a:pt x="15324" y="7405"/>
                    <a:pt x="15226" y="7374"/>
                    <a:pt x="15166" y="7342"/>
                  </a:cubicBezTo>
                  <a:cubicBezTo>
                    <a:pt x="15136" y="7311"/>
                    <a:pt x="15136" y="7240"/>
                    <a:pt x="15106" y="7208"/>
                  </a:cubicBezTo>
                  <a:cubicBezTo>
                    <a:pt x="15123" y="7195"/>
                    <a:pt x="15140" y="7191"/>
                    <a:pt x="15156" y="7191"/>
                  </a:cubicBezTo>
                  <a:cubicBezTo>
                    <a:pt x="15209" y="7191"/>
                    <a:pt x="15253" y="7247"/>
                    <a:pt x="15298" y="7247"/>
                  </a:cubicBezTo>
                  <a:cubicBezTo>
                    <a:pt x="15306" y="7247"/>
                    <a:pt x="15315" y="7245"/>
                    <a:pt x="15324" y="7240"/>
                  </a:cubicBezTo>
                  <a:cubicBezTo>
                    <a:pt x="15384" y="7279"/>
                    <a:pt x="15445" y="7279"/>
                    <a:pt x="15482" y="7279"/>
                  </a:cubicBezTo>
                  <a:cubicBezTo>
                    <a:pt x="15573" y="7208"/>
                    <a:pt x="15633" y="7145"/>
                    <a:pt x="15731" y="7081"/>
                  </a:cubicBezTo>
                  <a:cubicBezTo>
                    <a:pt x="15701" y="7042"/>
                    <a:pt x="15701" y="7042"/>
                    <a:pt x="15701" y="7010"/>
                  </a:cubicBezTo>
                  <a:cubicBezTo>
                    <a:pt x="15731" y="7010"/>
                    <a:pt x="15761" y="6979"/>
                    <a:pt x="15791" y="6979"/>
                  </a:cubicBezTo>
                  <a:cubicBezTo>
                    <a:pt x="15761" y="6915"/>
                    <a:pt x="15731" y="6884"/>
                    <a:pt x="15701" y="6813"/>
                  </a:cubicBezTo>
                  <a:cubicBezTo>
                    <a:pt x="15671" y="6844"/>
                    <a:pt x="15633" y="6844"/>
                    <a:pt x="15603" y="6884"/>
                  </a:cubicBezTo>
                  <a:cubicBezTo>
                    <a:pt x="15603" y="6781"/>
                    <a:pt x="15633" y="6718"/>
                    <a:pt x="15671" y="6647"/>
                  </a:cubicBezTo>
                  <a:cubicBezTo>
                    <a:pt x="15731" y="6647"/>
                    <a:pt x="15821" y="6647"/>
                    <a:pt x="15889" y="6686"/>
                  </a:cubicBezTo>
                  <a:cubicBezTo>
                    <a:pt x="15821" y="6615"/>
                    <a:pt x="15761" y="6584"/>
                    <a:pt x="15791" y="6489"/>
                  </a:cubicBezTo>
                  <a:lnTo>
                    <a:pt x="15821" y="6449"/>
                  </a:lnTo>
                  <a:cubicBezTo>
                    <a:pt x="15821" y="6489"/>
                    <a:pt x="15859" y="6520"/>
                    <a:pt x="15889" y="6552"/>
                  </a:cubicBezTo>
                  <a:cubicBezTo>
                    <a:pt x="15889" y="6520"/>
                    <a:pt x="15919" y="6520"/>
                    <a:pt x="15919" y="6489"/>
                  </a:cubicBezTo>
                  <a:cubicBezTo>
                    <a:pt x="15919" y="6449"/>
                    <a:pt x="15889" y="6418"/>
                    <a:pt x="15889" y="6386"/>
                  </a:cubicBezTo>
                  <a:cubicBezTo>
                    <a:pt x="15919" y="6354"/>
                    <a:pt x="15919" y="6323"/>
                    <a:pt x="15949" y="6291"/>
                  </a:cubicBezTo>
                  <a:cubicBezTo>
                    <a:pt x="16010" y="6252"/>
                    <a:pt x="16047" y="6252"/>
                    <a:pt x="16108" y="6220"/>
                  </a:cubicBezTo>
                  <a:cubicBezTo>
                    <a:pt x="16138" y="6157"/>
                    <a:pt x="16138" y="6054"/>
                    <a:pt x="16198" y="6022"/>
                  </a:cubicBezTo>
                  <a:cubicBezTo>
                    <a:pt x="16296" y="5928"/>
                    <a:pt x="16386" y="5857"/>
                    <a:pt x="16484" y="5762"/>
                  </a:cubicBezTo>
                  <a:lnTo>
                    <a:pt x="16763" y="5762"/>
                  </a:lnTo>
                  <a:lnTo>
                    <a:pt x="16763" y="5928"/>
                  </a:lnTo>
                  <a:cubicBezTo>
                    <a:pt x="16891" y="5928"/>
                    <a:pt x="16891" y="5825"/>
                    <a:pt x="16951" y="5762"/>
                  </a:cubicBezTo>
                  <a:cubicBezTo>
                    <a:pt x="17079" y="5659"/>
                    <a:pt x="17177" y="5564"/>
                    <a:pt x="17298" y="5430"/>
                  </a:cubicBezTo>
                  <a:cubicBezTo>
                    <a:pt x="17456" y="5232"/>
                    <a:pt x="17645" y="5066"/>
                    <a:pt x="17833" y="4908"/>
                  </a:cubicBezTo>
                  <a:cubicBezTo>
                    <a:pt x="17894" y="4837"/>
                    <a:pt x="17961" y="4742"/>
                    <a:pt x="17961" y="4639"/>
                  </a:cubicBezTo>
                  <a:cubicBezTo>
                    <a:pt x="18180" y="4608"/>
                    <a:pt x="18240" y="4410"/>
                    <a:pt x="18398" y="4276"/>
                  </a:cubicBezTo>
                  <a:cubicBezTo>
                    <a:pt x="18526" y="4150"/>
                    <a:pt x="18647" y="3984"/>
                    <a:pt x="18775" y="3818"/>
                  </a:cubicBezTo>
                  <a:lnTo>
                    <a:pt x="18775" y="3723"/>
                  </a:lnTo>
                  <a:cubicBezTo>
                    <a:pt x="18745" y="3754"/>
                    <a:pt x="18745" y="3786"/>
                    <a:pt x="18715" y="3849"/>
                  </a:cubicBezTo>
                  <a:cubicBezTo>
                    <a:pt x="18685" y="3723"/>
                    <a:pt x="18647" y="3620"/>
                    <a:pt x="18587" y="3525"/>
                  </a:cubicBezTo>
                  <a:cubicBezTo>
                    <a:pt x="18647" y="3486"/>
                    <a:pt x="18685" y="3486"/>
                    <a:pt x="18745" y="3454"/>
                  </a:cubicBezTo>
                  <a:cubicBezTo>
                    <a:pt x="18745" y="3391"/>
                    <a:pt x="18745" y="3359"/>
                    <a:pt x="18903" y="3257"/>
                  </a:cubicBezTo>
                  <a:cubicBezTo>
                    <a:pt x="18903" y="3328"/>
                    <a:pt x="18933" y="3391"/>
                    <a:pt x="18963" y="3454"/>
                  </a:cubicBezTo>
                  <a:lnTo>
                    <a:pt x="19061" y="3454"/>
                  </a:lnTo>
                  <a:cubicBezTo>
                    <a:pt x="19024" y="3422"/>
                    <a:pt x="19024" y="3391"/>
                    <a:pt x="19024" y="3328"/>
                  </a:cubicBezTo>
                  <a:lnTo>
                    <a:pt x="19121" y="3328"/>
                  </a:lnTo>
                  <a:cubicBezTo>
                    <a:pt x="19121" y="3359"/>
                    <a:pt x="19152" y="3359"/>
                    <a:pt x="19152" y="3391"/>
                  </a:cubicBezTo>
                  <a:cubicBezTo>
                    <a:pt x="19212" y="3359"/>
                    <a:pt x="19250" y="3328"/>
                    <a:pt x="19310" y="3257"/>
                  </a:cubicBezTo>
                  <a:cubicBezTo>
                    <a:pt x="19212" y="3257"/>
                    <a:pt x="19182" y="3225"/>
                    <a:pt x="19121" y="3225"/>
                  </a:cubicBezTo>
                  <a:lnTo>
                    <a:pt x="19121" y="3162"/>
                  </a:lnTo>
                  <a:lnTo>
                    <a:pt x="19024" y="3162"/>
                  </a:lnTo>
                  <a:cubicBezTo>
                    <a:pt x="19061" y="3027"/>
                    <a:pt x="19152" y="2964"/>
                    <a:pt x="19280" y="2893"/>
                  </a:cubicBezTo>
                  <a:cubicBezTo>
                    <a:pt x="19250" y="2964"/>
                    <a:pt x="19212" y="3059"/>
                    <a:pt x="19182" y="3162"/>
                  </a:cubicBezTo>
                  <a:cubicBezTo>
                    <a:pt x="19250" y="3130"/>
                    <a:pt x="19280" y="3091"/>
                    <a:pt x="19310" y="3059"/>
                  </a:cubicBezTo>
                  <a:cubicBezTo>
                    <a:pt x="19340" y="3091"/>
                    <a:pt x="19370" y="3130"/>
                    <a:pt x="19400" y="3162"/>
                  </a:cubicBezTo>
                  <a:lnTo>
                    <a:pt x="19400" y="2964"/>
                  </a:lnTo>
                  <a:cubicBezTo>
                    <a:pt x="19370" y="2932"/>
                    <a:pt x="19340" y="2893"/>
                    <a:pt x="19310" y="2861"/>
                  </a:cubicBezTo>
                  <a:cubicBezTo>
                    <a:pt x="19400" y="2664"/>
                    <a:pt x="19528" y="2537"/>
                    <a:pt x="19717" y="2402"/>
                  </a:cubicBezTo>
                  <a:lnTo>
                    <a:pt x="19717" y="2600"/>
                  </a:lnTo>
                  <a:cubicBezTo>
                    <a:pt x="19717" y="2632"/>
                    <a:pt x="19747" y="2664"/>
                    <a:pt x="19777" y="2695"/>
                  </a:cubicBezTo>
                  <a:cubicBezTo>
                    <a:pt x="19875" y="2568"/>
                    <a:pt x="19965" y="2466"/>
                    <a:pt x="20093" y="2371"/>
                  </a:cubicBezTo>
                  <a:cubicBezTo>
                    <a:pt x="20063" y="2236"/>
                    <a:pt x="20033" y="2142"/>
                    <a:pt x="20033" y="2007"/>
                  </a:cubicBezTo>
                  <a:cubicBezTo>
                    <a:pt x="20063" y="1976"/>
                    <a:pt x="20093" y="1976"/>
                    <a:pt x="20123" y="1944"/>
                  </a:cubicBezTo>
                  <a:cubicBezTo>
                    <a:pt x="20252" y="1810"/>
                    <a:pt x="20342" y="1675"/>
                    <a:pt x="20470" y="1549"/>
                  </a:cubicBezTo>
                  <a:cubicBezTo>
                    <a:pt x="20530" y="1478"/>
                    <a:pt x="20598" y="1415"/>
                    <a:pt x="20658" y="1351"/>
                  </a:cubicBezTo>
                  <a:cubicBezTo>
                    <a:pt x="20719" y="1280"/>
                    <a:pt x="20786" y="1217"/>
                    <a:pt x="20847" y="1114"/>
                  </a:cubicBezTo>
                  <a:cubicBezTo>
                    <a:pt x="20907" y="1051"/>
                    <a:pt x="21005" y="1051"/>
                    <a:pt x="21035" y="956"/>
                  </a:cubicBezTo>
                  <a:cubicBezTo>
                    <a:pt x="21035" y="917"/>
                    <a:pt x="21095" y="917"/>
                    <a:pt x="21163" y="917"/>
                  </a:cubicBezTo>
                  <a:cubicBezTo>
                    <a:pt x="21193" y="885"/>
                    <a:pt x="21223" y="854"/>
                    <a:pt x="21253" y="822"/>
                  </a:cubicBezTo>
                  <a:cubicBezTo>
                    <a:pt x="21253" y="854"/>
                    <a:pt x="21284" y="854"/>
                    <a:pt x="21284" y="885"/>
                  </a:cubicBezTo>
                  <a:cubicBezTo>
                    <a:pt x="21382" y="854"/>
                    <a:pt x="21442" y="822"/>
                    <a:pt x="21442" y="759"/>
                  </a:cubicBezTo>
                  <a:cubicBezTo>
                    <a:pt x="21412" y="719"/>
                    <a:pt x="21382" y="719"/>
                    <a:pt x="21382" y="719"/>
                  </a:cubicBezTo>
                  <a:cubicBezTo>
                    <a:pt x="21382" y="688"/>
                    <a:pt x="21382" y="656"/>
                    <a:pt x="21412" y="624"/>
                  </a:cubicBezTo>
                  <a:lnTo>
                    <a:pt x="21540" y="624"/>
                  </a:lnTo>
                  <a:cubicBezTo>
                    <a:pt x="21540" y="490"/>
                    <a:pt x="21570" y="395"/>
                    <a:pt x="21600" y="261"/>
                  </a:cubicBezTo>
                  <a:lnTo>
                    <a:pt x="21412" y="261"/>
                  </a:lnTo>
                  <a:lnTo>
                    <a:pt x="21412" y="395"/>
                  </a:lnTo>
                  <a:cubicBezTo>
                    <a:pt x="21351" y="324"/>
                    <a:pt x="21321" y="261"/>
                    <a:pt x="21284" y="198"/>
                  </a:cubicBezTo>
                  <a:lnTo>
                    <a:pt x="21284" y="166"/>
                  </a:lnTo>
                  <a:lnTo>
                    <a:pt x="21193" y="166"/>
                  </a:lnTo>
                  <a:cubicBezTo>
                    <a:pt x="21193" y="126"/>
                    <a:pt x="21193" y="63"/>
                    <a:pt x="21223" y="32"/>
                  </a:cubicBezTo>
                  <a:cubicBezTo>
                    <a:pt x="21193" y="0"/>
                    <a:pt x="21163" y="0"/>
                    <a:pt x="21133"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0" name="Google Shape;2034;p22"/>
            <p:cNvSpPr/>
            <p:nvPr/>
          </p:nvSpPr>
          <p:spPr>
            <a:xfrm rot="16764236">
              <a:off x="386298" y="247918"/>
              <a:ext cx="755406" cy="700079"/>
            </a:xfrm>
            <a:custGeom>
              <a:avLst/>
              <a:gdLst/>
              <a:ahLst/>
              <a:cxnLst>
                <a:cxn ang="0">
                  <a:pos x="wd2" y="hd2"/>
                </a:cxn>
                <a:cxn ang="5400000">
                  <a:pos x="wd2" y="hd2"/>
                </a:cxn>
                <a:cxn ang="10800000">
                  <a:pos x="wd2" y="hd2"/>
                </a:cxn>
                <a:cxn ang="16200000">
                  <a:pos x="wd2" y="hd2"/>
                </a:cxn>
              </a:cxnLst>
              <a:rect l="0" t="0" r="r" b="b"/>
              <a:pathLst>
                <a:path w="21600" h="21600" extrusionOk="0">
                  <a:moveTo>
                    <a:pt x="18367" y="4028"/>
                  </a:moveTo>
                  <a:cubicBezTo>
                    <a:pt x="18359" y="4035"/>
                    <a:pt x="18353" y="4043"/>
                    <a:pt x="18347" y="4050"/>
                  </a:cubicBezTo>
                  <a:cubicBezTo>
                    <a:pt x="18353" y="4043"/>
                    <a:pt x="18360" y="4036"/>
                    <a:pt x="18367" y="4028"/>
                  </a:cubicBezTo>
                  <a:close/>
                  <a:moveTo>
                    <a:pt x="3002" y="19483"/>
                  </a:moveTo>
                  <a:cubicBezTo>
                    <a:pt x="3043" y="19570"/>
                    <a:pt x="3083" y="19613"/>
                    <a:pt x="3163" y="19710"/>
                  </a:cubicBezTo>
                  <a:cubicBezTo>
                    <a:pt x="3083" y="19753"/>
                    <a:pt x="3002" y="19753"/>
                    <a:pt x="2912" y="19797"/>
                  </a:cubicBezTo>
                  <a:cubicBezTo>
                    <a:pt x="2912" y="19753"/>
                    <a:pt x="2912" y="19710"/>
                    <a:pt x="2872" y="19667"/>
                  </a:cubicBezTo>
                  <a:cubicBezTo>
                    <a:pt x="2849" y="19692"/>
                    <a:pt x="2813" y="19717"/>
                    <a:pt x="2779" y="19717"/>
                  </a:cubicBezTo>
                  <a:cubicBezTo>
                    <a:pt x="2754" y="19717"/>
                    <a:pt x="2729" y="19704"/>
                    <a:pt x="2712" y="19667"/>
                  </a:cubicBezTo>
                  <a:cubicBezTo>
                    <a:pt x="2752" y="19527"/>
                    <a:pt x="2912" y="19527"/>
                    <a:pt x="3002" y="19483"/>
                  </a:cubicBezTo>
                  <a:close/>
                  <a:moveTo>
                    <a:pt x="21480" y="0"/>
                  </a:moveTo>
                  <a:cubicBezTo>
                    <a:pt x="21230" y="130"/>
                    <a:pt x="21020" y="227"/>
                    <a:pt x="20769" y="313"/>
                  </a:cubicBezTo>
                  <a:cubicBezTo>
                    <a:pt x="20518" y="400"/>
                    <a:pt x="20348" y="540"/>
                    <a:pt x="20228" y="670"/>
                  </a:cubicBezTo>
                  <a:lnTo>
                    <a:pt x="20228" y="896"/>
                  </a:lnTo>
                  <a:cubicBezTo>
                    <a:pt x="20138" y="853"/>
                    <a:pt x="20098" y="810"/>
                    <a:pt x="20058" y="810"/>
                  </a:cubicBezTo>
                  <a:cubicBezTo>
                    <a:pt x="19888" y="983"/>
                    <a:pt x="19728" y="1123"/>
                    <a:pt x="19558" y="1307"/>
                  </a:cubicBezTo>
                  <a:lnTo>
                    <a:pt x="19558" y="1523"/>
                  </a:lnTo>
                  <a:cubicBezTo>
                    <a:pt x="19518" y="1479"/>
                    <a:pt x="19478" y="1436"/>
                    <a:pt x="19427" y="1436"/>
                  </a:cubicBezTo>
                  <a:cubicBezTo>
                    <a:pt x="19307" y="1577"/>
                    <a:pt x="19017" y="1663"/>
                    <a:pt x="19097" y="1976"/>
                  </a:cubicBezTo>
                  <a:cubicBezTo>
                    <a:pt x="19017" y="1933"/>
                    <a:pt x="18977" y="1933"/>
                    <a:pt x="18887" y="1933"/>
                  </a:cubicBezTo>
                  <a:cubicBezTo>
                    <a:pt x="18557" y="2246"/>
                    <a:pt x="18226" y="2559"/>
                    <a:pt x="17846" y="2873"/>
                  </a:cubicBezTo>
                  <a:cubicBezTo>
                    <a:pt x="17806" y="2927"/>
                    <a:pt x="17726" y="2970"/>
                    <a:pt x="17676" y="3013"/>
                  </a:cubicBezTo>
                  <a:cubicBezTo>
                    <a:pt x="17636" y="3056"/>
                    <a:pt x="17596" y="3143"/>
                    <a:pt x="17596" y="3197"/>
                  </a:cubicBezTo>
                  <a:cubicBezTo>
                    <a:pt x="17516" y="3240"/>
                    <a:pt x="17426" y="3283"/>
                    <a:pt x="17306" y="3283"/>
                  </a:cubicBezTo>
                  <a:cubicBezTo>
                    <a:pt x="17346" y="3369"/>
                    <a:pt x="17386" y="3369"/>
                    <a:pt x="17386" y="3413"/>
                  </a:cubicBezTo>
                  <a:lnTo>
                    <a:pt x="17176" y="3413"/>
                  </a:lnTo>
                  <a:lnTo>
                    <a:pt x="17176" y="3596"/>
                  </a:lnTo>
                  <a:cubicBezTo>
                    <a:pt x="17136" y="3639"/>
                    <a:pt x="17096" y="3683"/>
                    <a:pt x="17056" y="3737"/>
                  </a:cubicBezTo>
                  <a:cubicBezTo>
                    <a:pt x="17015" y="3683"/>
                    <a:pt x="16975" y="3639"/>
                    <a:pt x="16975" y="3596"/>
                  </a:cubicBezTo>
                  <a:cubicBezTo>
                    <a:pt x="16805" y="3639"/>
                    <a:pt x="16925" y="3781"/>
                    <a:pt x="16885" y="3867"/>
                  </a:cubicBezTo>
                  <a:cubicBezTo>
                    <a:pt x="16805" y="3910"/>
                    <a:pt x="16765" y="3910"/>
                    <a:pt x="16675" y="3953"/>
                  </a:cubicBezTo>
                  <a:cubicBezTo>
                    <a:pt x="16675" y="4223"/>
                    <a:pt x="16385" y="4223"/>
                    <a:pt x="16305" y="4364"/>
                  </a:cubicBezTo>
                  <a:lnTo>
                    <a:pt x="16135" y="4364"/>
                  </a:lnTo>
                  <a:cubicBezTo>
                    <a:pt x="16135" y="4590"/>
                    <a:pt x="16135" y="4634"/>
                    <a:pt x="15925" y="4677"/>
                  </a:cubicBezTo>
                  <a:cubicBezTo>
                    <a:pt x="15674" y="4947"/>
                    <a:pt x="15474" y="5174"/>
                    <a:pt x="15264" y="5357"/>
                  </a:cubicBezTo>
                  <a:cubicBezTo>
                    <a:pt x="15224" y="5357"/>
                    <a:pt x="15134" y="5303"/>
                    <a:pt x="15094" y="5303"/>
                  </a:cubicBezTo>
                  <a:cubicBezTo>
                    <a:pt x="15054" y="5357"/>
                    <a:pt x="15014" y="5400"/>
                    <a:pt x="14974" y="5444"/>
                  </a:cubicBezTo>
                  <a:cubicBezTo>
                    <a:pt x="15054" y="5444"/>
                    <a:pt x="15094" y="5487"/>
                    <a:pt x="15174" y="5487"/>
                  </a:cubicBezTo>
                  <a:cubicBezTo>
                    <a:pt x="15054" y="5573"/>
                    <a:pt x="14974" y="5670"/>
                    <a:pt x="14884" y="5714"/>
                  </a:cubicBezTo>
                  <a:cubicBezTo>
                    <a:pt x="14764" y="5843"/>
                    <a:pt x="14634" y="6027"/>
                    <a:pt x="14423" y="6027"/>
                  </a:cubicBezTo>
                  <a:cubicBezTo>
                    <a:pt x="14383" y="6027"/>
                    <a:pt x="14303" y="6070"/>
                    <a:pt x="14263" y="6113"/>
                  </a:cubicBezTo>
                  <a:cubicBezTo>
                    <a:pt x="14303" y="6167"/>
                    <a:pt x="14343" y="6167"/>
                    <a:pt x="14383" y="6210"/>
                  </a:cubicBezTo>
                  <a:cubicBezTo>
                    <a:pt x="14173" y="6437"/>
                    <a:pt x="13973" y="6610"/>
                    <a:pt x="13763" y="6837"/>
                  </a:cubicBezTo>
                  <a:cubicBezTo>
                    <a:pt x="13673" y="6793"/>
                    <a:pt x="13633" y="6793"/>
                    <a:pt x="13553" y="6750"/>
                  </a:cubicBezTo>
                  <a:cubicBezTo>
                    <a:pt x="13593" y="6837"/>
                    <a:pt x="13593" y="6923"/>
                    <a:pt x="13633" y="7020"/>
                  </a:cubicBezTo>
                  <a:cubicBezTo>
                    <a:pt x="13621" y="7016"/>
                    <a:pt x="13611" y="7014"/>
                    <a:pt x="13603" y="7014"/>
                  </a:cubicBezTo>
                  <a:cubicBezTo>
                    <a:pt x="13534" y="7014"/>
                    <a:pt x="13533" y="7127"/>
                    <a:pt x="13453" y="7127"/>
                  </a:cubicBezTo>
                  <a:cubicBezTo>
                    <a:pt x="13434" y="7127"/>
                    <a:pt x="13411" y="7121"/>
                    <a:pt x="13382" y="7107"/>
                  </a:cubicBezTo>
                  <a:cubicBezTo>
                    <a:pt x="13382" y="7107"/>
                    <a:pt x="13382" y="7063"/>
                    <a:pt x="13423" y="6977"/>
                  </a:cubicBezTo>
                  <a:cubicBezTo>
                    <a:pt x="13342" y="7063"/>
                    <a:pt x="13302" y="7107"/>
                    <a:pt x="13262" y="7150"/>
                  </a:cubicBezTo>
                  <a:cubicBezTo>
                    <a:pt x="13262" y="7150"/>
                    <a:pt x="13302" y="7193"/>
                    <a:pt x="13302" y="7247"/>
                  </a:cubicBezTo>
                  <a:cubicBezTo>
                    <a:pt x="13262" y="7290"/>
                    <a:pt x="13172" y="7333"/>
                    <a:pt x="13092" y="7420"/>
                  </a:cubicBezTo>
                  <a:lnTo>
                    <a:pt x="13092" y="7290"/>
                  </a:lnTo>
                  <a:cubicBezTo>
                    <a:pt x="13012" y="7377"/>
                    <a:pt x="12922" y="7463"/>
                    <a:pt x="12842" y="7463"/>
                  </a:cubicBezTo>
                  <a:cubicBezTo>
                    <a:pt x="12722" y="7517"/>
                    <a:pt x="12632" y="7603"/>
                    <a:pt x="12512" y="7733"/>
                  </a:cubicBezTo>
                  <a:cubicBezTo>
                    <a:pt x="12472" y="7787"/>
                    <a:pt x="12382" y="7873"/>
                    <a:pt x="12302" y="7960"/>
                  </a:cubicBezTo>
                  <a:cubicBezTo>
                    <a:pt x="11921" y="8327"/>
                    <a:pt x="11550" y="8640"/>
                    <a:pt x="11170" y="8997"/>
                  </a:cubicBezTo>
                  <a:cubicBezTo>
                    <a:pt x="11010" y="9180"/>
                    <a:pt x="10880" y="9353"/>
                    <a:pt x="10720" y="9493"/>
                  </a:cubicBezTo>
                  <a:cubicBezTo>
                    <a:pt x="10379" y="9806"/>
                    <a:pt x="10049" y="10120"/>
                    <a:pt x="9759" y="10433"/>
                  </a:cubicBezTo>
                  <a:cubicBezTo>
                    <a:pt x="9629" y="10573"/>
                    <a:pt x="9509" y="10703"/>
                    <a:pt x="9338" y="10843"/>
                  </a:cubicBezTo>
                  <a:cubicBezTo>
                    <a:pt x="9378" y="10886"/>
                    <a:pt x="9378" y="10973"/>
                    <a:pt x="9378" y="11027"/>
                  </a:cubicBezTo>
                  <a:cubicBezTo>
                    <a:pt x="9258" y="11156"/>
                    <a:pt x="9048" y="11070"/>
                    <a:pt x="8918" y="11297"/>
                  </a:cubicBezTo>
                  <a:cubicBezTo>
                    <a:pt x="9048" y="11426"/>
                    <a:pt x="8968" y="11513"/>
                    <a:pt x="8838" y="11610"/>
                  </a:cubicBezTo>
                  <a:cubicBezTo>
                    <a:pt x="8798" y="11653"/>
                    <a:pt x="8718" y="11696"/>
                    <a:pt x="8668" y="11740"/>
                  </a:cubicBezTo>
                  <a:cubicBezTo>
                    <a:pt x="8628" y="11696"/>
                    <a:pt x="8628" y="11653"/>
                    <a:pt x="8588" y="11610"/>
                  </a:cubicBezTo>
                  <a:cubicBezTo>
                    <a:pt x="8508" y="11653"/>
                    <a:pt x="8468" y="11740"/>
                    <a:pt x="8378" y="11783"/>
                  </a:cubicBezTo>
                  <a:cubicBezTo>
                    <a:pt x="8418" y="11880"/>
                    <a:pt x="8418" y="11923"/>
                    <a:pt x="8468" y="12053"/>
                  </a:cubicBezTo>
                  <a:cubicBezTo>
                    <a:pt x="8378" y="12107"/>
                    <a:pt x="8298" y="12150"/>
                    <a:pt x="8218" y="12236"/>
                  </a:cubicBezTo>
                  <a:cubicBezTo>
                    <a:pt x="8087" y="12377"/>
                    <a:pt x="7837" y="12420"/>
                    <a:pt x="7877" y="12647"/>
                  </a:cubicBezTo>
                  <a:cubicBezTo>
                    <a:pt x="7757" y="12733"/>
                    <a:pt x="7587" y="12819"/>
                    <a:pt x="7547" y="12917"/>
                  </a:cubicBezTo>
                  <a:cubicBezTo>
                    <a:pt x="7467" y="13047"/>
                    <a:pt x="7337" y="13090"/>
                    <a:pt x="7217" y="13133"/>
                  </a:cubicBezTo>
                  <a:cubicBezTo>
                    <a:pt x="7297" y="13231"/>
                    <a:pt x="7257" y="13274"/>
                    <a:pt x="7217" y="13360"/>
                  </a:cubicBezTo>
                  <a:cubicBezTo>
                    <a:pt x="7167" y="13317"/>
                    <a:pt x="7127" y="13317"/>
                    <a:pt x="7127" y="13274"/>
                  </a:cubicBezTo>
                  <a:cubicBezTo>
                    <a:pt x="7007" y="13403"/>
                    <a:pt x="6966" y="13501"/>
                    <a:pt x="6836" y="13630"/>
                  </a:cubicBezTo>
                  <a:cubicBezTo>
                    <a:pt x="6836" y="13587"/>
                    <a:pt x="6796" y="13587"/>
                    <a:pt x="6796" y="13587"/>
                  </a:cubicBezTo>
                  <a:cubicBezTo>
                    <a:pt x="6756" y="13587"/>
                    <a:pt x="6716" y="13587"/>
                    <a:pt x="6666" y="13630"/>
                  </a:cubicBezTo>
                  <a:cubicBezTo>
                    <a:pt x="6666" y="13673"/>
                    <a:pt x="6716" y="13727"/>
                    <a:pt x="6756" y="13814"/>
                  </a:cubicBezTo>
                  <a:cubicBezTo>
                    <a:pt x="6716" y="13857"/>
                    <a:pt x="6666" y="13900"/>
                    <a:pt x="6626" y="13900"/>
                  </a:cubicBezTo>
                  <a:cubicBezTo>
                    <a:pt x="6586" y="13900"/>
                    <a:pt x="6546" y="13857"/>
                    <a:pt x="6506" y="13857"/>
                  </a:cubicBezTo>
                  <a:lnTo>
                    <a:pt x="6506" y="14084"/>
                  </a:lnTo>
                  <a:cubicBezTo>
                    <a:pt x="6336" y="14127"/>
                    <a:pt x="6166" y="14311"/>
                    <a:pt x="6046" y="14483"/>
                  </a:cubicBezTo>
                  <a:cubicBezTo>
                    <a:pt x="6006" y="14397"/>
                    <a:pt x="6006" y="14354"/>
                    <a:pt x="5966" y="14311"/>
                  </a:cubicBezTo>
                  <a:lnTo>
                    <a:pt x="5916" y="14311"/>
                  </a:lnTo>
                  <a:cubicBezTo>
                    <a:pt x="5916" y="14397"/>
                    <a:pt x="5916" y="14483"/>
                    <a:pt x="5876" y="14581"/>
                  </a:cubicBezTo>
                  <a:lnTo>
                    <a:pt x="5755" y="14581"/>
                  </a:lnTo>
                  <a:cubicBezTo>
                    <a:pt x="5585" y="14807"/>
                    <a:pt x="5255" y="14894"/>
                    <a:pt x="5165" y="15207"/>
                  </a:cubicBezTo>
                  <a:cubicBezTo>
                    <a:pt x="5165" y="15207"/>
                    <a:pt x="5125" y="15207"/>
                    <a:pt x="5125" y="15250"/>
                  </a:cubicBezTo>
                  <a:cubicBezTo>
                    <a:pt x="5045" y="15390"/>
                    <a:pt x="4835" y="15347"/>
                    <a:pt x="4875" y="15563"/>
                  </a:cubicBezTo>
                  <a:cubicBezTo>
                    <a:pt x="4795" y="15563"/>
                    <a:pt x="4715" y="15617"/>
                    <a:pt x="4665" y="15660"/>
                  </a:cubicBezTo>
                  <a:cubicBezTo>
                    <a:pt x="4625" y="15704"/>
                    <a:pt x="4585" y="15790"/>
                    <a:pt x="4544" y="15833"/>
                  </a:cubicBezTo>
                  <a:cubicBezTo>
                    <a:pt x="4374" y="15833"/>
                    <a:pt x="4294" y="16017"/>
                    <a:pt x="4164" y="16157"/>
                  </a:cubicBezTo>
                  <a:cubicBezTo>
                    <a:pt x="3834" y="16557"/>
                    <a:pt x="3413" y="16913"/>
                    <a:pt x="3083" y="17367"/>
                  </a:cubicBezTo>
                  <a:cubicBezTo>
                    <a:pt x="3043" y="17367"/>
                    <a:pt x="3002" y="17410"/>
                    <a:pt x="2962" y="17453"/>
                  </a:cubicBezTo>
                  <a:cubicBezTo>
                    <a:pt x="2792" y="17637"/>
                    <a:pt x="2582" y="17820"/>
                    <a:pt x="2412" y="17993"/>
                  </a:cubicBezTo>
                  <a:cubicBezTo>
                    <a:pt x="2372" y="18047"/>
                    <a:pt x="2372" y="18133"/>
                    <a:pt x="2372" y="18220"/>
                  </a:cubicBezTo>
                  <a:cubicBezTo>
                    <a:pt x="2332" y="18220"/>
                    <a:pt x="2292" y="18177"/>
                    <a:pt x="2252" y="18177"/>
                  </a:cubicBezTo>
                  <a:cubicBezTo>
                    <a:pt x="2162" y="18317"/>
                    <a:pt x="2042" y="18403"/>
                    <a:pt x="1962" y="18490"/>
                  </a:cubicBezTo>
                  <a:cubicBezTo>
                    <a:pt x="1751" y="18717"/>
                    <a:pt x="1581" y="18900"/>
                    <a:pt x="1371" y="19127"/>
                  </a:cubicBezTo>
                  <a:cubicBezTo>
                    <a:pt x="1001" y="19527"/>
                    <a:pt x="621" y="19937"/>
                    <a:pt x="290" y="20336"/>
                  </a:cubicBezTo>
                  <a:cubicBezTo>
                    <a:pt x="160" y="20477"/>
                    <a:pt x="0" y="20650"/>
                    <a:pt x="0" y="20876"/>
                  </a:cubicBezTo>
                  <a:cubicBezTo>
                    <a:pt x="40" y="20920"/>
                    <a:pt x="40" y="21017"/>
                    <a:pt x="80" y="21060"/>
                  </a:cubicBezTo>
                  <a:cubicBezTo>
                    <a:pt x="152" y="21001"/>
                    <a:pt x="214" y="20984"/>
                    <a:pt x="270" y="20984"/>
                  </a:cubicBezTo>
                  <a:cubicBezTo>
                    <a:pt x="346" y="20984"/>
                    <a:pt x="408" y="21017"/>
                    <a:pt x="460" y="21017"/>
                  </a:cubicBezTo>
                  <a:cubicBezTo>
                    <a:pt x="540" y="21103"/>
                    <a:pt x="580" y="21190"/>
                    <a:pt x="621" y="21287"/>
                  </a:cubicBezTo>
                  <a:cubicBezTo>
                    <a:pt x="661" y="21190"/>
                    <a:pt x="661" y="21146"/>
                    <a:pt x="711" y="21103"/>
                  </a:cubicBezTo>
                  <a:cubicBezTo>
                    <a:pt x="791" y="21233"/>
                    <a:pt x="911" y="21330"/>
                    <a:pt x="1001" y="21460"/>
                  </a:cubicBezTo>
                  <a:lnTo>
                    <a:pt x="1001" y="21600"/>
                  </a:lnTo>
                  <a:cubicBezTo>
                    <a:pt x="1081" y="21503"/>
                    <a:pt x="1161" y="21460"/>
                    <a:pt x="1291" y="21373"/>
                  </a:cubicBezTo>
                  <a:cubicBezTo>
                    <a:pt x="1711" y="21146"/>
                    <a:pt x="2082" y="20790"/>
                    <a:pt x="2462" y="20423"/>
                  </a:cubicBezTo>
                  <a:cubicBezTo>
                    <a:pt x="2542" y="20380"/>
                    <a:pt x="2542" y="20293"/>
                    <a:pt x="2582" y="20250"/>
                  </a:cubicBezTo>
                  <a:cubicBezTo>
                    <a:pt x="2662" y="20207"/>
                    <a:pt x="2792" y="20153"/>
                    <a:pt x="2832" y="20067"/>
                  </a:cubicBezTo>
                  <a:cubicBezTo>
                    <a:pt x="3002" y="19937"/>
                    <a:pt x="3253" y="19840"/>
                    <a:pt x="3293" y="19613"/>
                  </a:cubicBezTo>
                  <a:cubicBezTo>
                    <a:pt x="3503" y="19483"/>
                    <a:pt x="3663" y="19343"/>
                    <a:pt x="3834" y="19213"/>
                  </a:cubicBezTo>
                  <a:cubicBezTo>
                    <a:pt x="4004" y="19030"/>
                    <a:pt x="4164" y="18857"/>
                    <a:pt x="4334" y="18717"/>
                  </a:cubicBezTo>
                  <a:cubicBezTo>
                    <a:pt x="4504" y="18587"/>
                    <a:pt x="4665" y="18447"/>
                    <a:pt x="4835" y="18263"/>
                  </a:cubicBezTo>
                  <a:cubicBezTo>
                    <a:pt x="5005" y="18090"/>
                    <a:pt x="5165" y="17950"/>
                    <a:pt x="5335" y="17777"/>
                  </a:cubicBezTo>
                  <a:cubicBezTo>
                    <a:pt x="5876" y="17367"/>
                    <a:pt x="6376" y="16870"/>
                    <a:pt x="6836" y="16330"/>
                  </a:cubicBezTo>
                  <a:cubicBezTo>
                    <a:pt x="6966" y="16287"/>
                    <a:pt x="7047" y="16200"/>
                    <a:pt x="7167" y="16157"/>
                  </a:cubicBezTo>
                  <a:cubicBezTo>
                    <a:pt x="7167" y="16060"/>
                    <a:pt x="7217" y="16017"/>
                    <a:pt x="7257" y="15930"/>
                  </a:cubicBezTo>
                  <a:cubicBezTo>
                    <a:pt x="7127" y="15790"/>
                    <a:pt x="7127" y="15617"/>
                    <a:pt x="6966" y="15520"/>
                  </a:cubicBezTo>
                  <a:cubicBezTo>
                    <a:pt x="7007" y="15434"/>
                    <a:pt x="7087" y="15390"/>
                    <a:pt x="7127" y="15293"/>
                  </a:cubicBezTo>
                  <a:cubicBezTo>
                    <a:pt x="7297" y="15347"/>
                    <a:pt x="7217" y="15520"/>
                    <a:pt x="7257" y="15617"/>
                  </a:cubicBezTo>
                  <a:cubicBezTo>
                    <a:pt x="7337" y="15563"/>
                    <a:pt x="7377" y="15563"/>
                    <a:pt x="7417" y="15520"/>
                  </a:cubicBezTo>
                  <a:cubicBezTo>
                    <a:pt x="7417" y="15477"/>
                    <a:pt x="7297" y="15390"/>
                    <a:pt x="7417" y="15293"/>
                  </a:cubicBezTo>
                  <a:cubicBezTo>
                    <a:pt x="7467" y="15347"/>
                    <a:pt x="7467" y="15390"/>
                    <a:pt x="7507" y="15434"/>
                  </a:cubicBezTo>
                  <a:cubicBezTo>
                    <a:pt x="7547" y="15390"/>
                    <a:pt x="7587" y="15390"/>
                    <a:pt x="7627" y="15347"/>
                  </a:cubicBezTo>
                  <a:cubicBezTo>
                    <a:pt x="7587" y="15293"/>
                    <a:pt x="7547" y="15250"/>
                    <a:pt x="7507" y="15207"/>
                  </a:cubicBezTo>
                  <a:cubicBezTo>
                    <a:pt x="7507" y="15164"/>
                    <a:pt x="7547" y="15164"/>
                    <a:pt x="7547" y="15120"/>
                  </a:cubicBezTo>
                  <a:cubicBezTo>
                    <a:pt x="7507" y="14850"/>
                    <a:pt x="7757" y="14753"/>
                    <a:pt x="7877" y="14581"/>
                  </a:cubicBezTo>
                  <a:cubicBezTo>
                    <a:pt x="7894" y="14586"/>
                    <a:pt x="7909" y="14588"/>
                    <a:pt x="7923" y="14588"/>
                  </a:cubicBezTo>
                  <a:cubicBezTo>
                    <a:pt x="8017" y="14588"/>
                    <a:pt x="8047" y="14472"/>
                    <a:pt x="8047" y="14397"/>
                  </a:cubicBezTo>
                  <a:cubicBezTo>
                    <a:pt x="8064" y="14399"/>
                    <a:pt x="8078" y="14401"/>
                    <a:pt x="8092" y="14401"/>
                  </a:cubicBezTo>
                  <a:cubicBezTo>
                    <a:pt x="8293" y="14401"/>
                    <a:pt x="8265" y="14127"/>
                    <a:pt x="8378" y="14127"/>
                  </a:cubicBezTo>
                  <a:cubicBezTo>
                    <a:pt x="8378" y="14041"/>
                    <a:pt x="8378" y="13943"/>
                    <a:pt x="8338" y="13857"/>
                  </a:cubicBezTo>
                  <a:cubicBezTo>
                    <a:pt x="8418" y="13943"/>
                    <a:pt x="8468" y="13943"/>
                    <a:pt x="8508" y="13997"/>
                  </a:cubicBezTo>
                  <a:cubicBezTo>
                    <a:pt x="8628" y="13857"/>
                    <a:pt x="8758" y="13771"/>
                    <a:pt x="8878" y="13673"/>
                  </a:cubicBezTo>
                  <a:cubicBezTo>
                    <a:pt x="8918" y="13673"/>
                    <a:pt x="8968" y="13727"/>
                    <a:pt x="9008" y="13771"/>
                  </a:cubicBezTo>
                  <a:cubicBezTo>
                    <a:pt x="8918" y="13857"/>
                    <a:pt x="8878" y="13857"/>
                    <a:pt x="8798" y="13900"/>
                  </a:cubicBezTo>
                  <a:cubicBezTo>
                    <a:pt x="8838" y="13943"/>
                    <a:pt x="8878" y="13943"/>
                    <a:pt x="8878" y="13943"/>
                  </a:cubicBezTo>
                  <a:cubicBezTo>
                    <a:pt x="8878" y="14084"/>
                    <a:pt x="8838" y="14170"/>
                    <a:pt x="8838" y="14311"/>
                  </a:cubicBezTo>
                  <a:lnTo>
                    <a:pt x="8918" y="14311"/>
                  </a:lnTo>
                  <a:cubicBezTo>
                    <a:pt x="8918" y="14354"/>
                    <a:pt x="8878" y="14397"/>
                    <a:pt x="8878" y="14440"/>
                  </a:cubicBezTo>
                  <a:cubicBezTo>
                    <a:pt x="8897" y="14445"/>
                    <a:pt x="8912" y="14446"/>
                    <a:pt x="8926" y="14446"/>
                  </a:cubicBezTo>
                  <a:cubicBezTo>
                    <a:pt x="9040" y="14446"/>
                    <a:pt x="9012" y="14300"/>
                    <a:pt x="9048" y="14213"/>
                  </a:cubicBezTo>
                  <a:lnTo>
                    <a:pt x="9218" y="14213"/>
                  </a:lnTo>
                  <a:lnTo>
                    <a:pt x="9218" y="13997"/>
                  </a:lnTo>
                  <a:cubicBezTo>
                    <a:pt x="9258" y="14041"/>
                    <a:pt x="9298" y="14041"/>
                    <a:pt x="9338" y="14084"/>
                  </a:cubicBezTo>
                  <a:cubicBezTo>
                    <a:pt x="9378" y="13997"/>
                    <a:pt x="9419" y="13900"/>
                    <a:pt x="9469" y="13814"/>
                  </a:cubicBezTo>
                  <a:cubicBezTo>
                    <a:pt x="9338" y="13814"/>
                    <a:pt x="9298" y="13727"/>
                    <a:pt x="9258" y="13587"/>
                  </a:cubicBezTo>
                  <a:cubicBezTo>
                    <a:pt x="9298" y="13544"/>
                    <a:pt x="9298" y="13501"/>
                    <a:pt x="9338" y="13501"/>
                  </a:cubicBezTo>
                  <a:cubicBezTo>
                    <a:pt x="9298" y="13403"/>
                    <a:pt x="9258" y="13360"/>
                    <a:pt x="9218" y="13274"/>
                  </a:cubicBezTo>
                  <a:cubicBezTo>
                    <a:pt x="9298" y="13231"/>
                    <a:pt x="9338" y="13231"/>
                    <a:pt x="9378" y="13231"/>
                  </a:cubicBezTo>
                  <a:cubicBezTo>
                    <a:pt x="9549" y="13317"/>
                    <a:pt x="9549" y="13457"/>
                    <a:pt x="9549" y="13587"/>
                  </a:cubicBezTo>
                  <a:cubicBezTo>
                    <a:pt x="9509" y="13630"/>
                    <a:pt x="9509" y="13630"/>
                    <a:pt x="9419" y="13673"/>
                  </a:cubicBezTo>
                  <a:cubicBezTo>
                    <a:pt x="9469" y="13727"/>
                    <a:pt x="9469" y="13771"/>
                    <a:pt x="9509" y="13771"/>
                  </a:cubicBezTo>
                  <a:cubicBezTo>
                    <a:pt x="9589" y="13727"/>
                    <a:pt x="9669" y="13673"/>
                    <a:pt x="9759" y="13630"/>
                  </a:cubicBezTo>
                  <a:cubicBezTo>
                    <a:pt x="9759" y="13544"/>
                    <a:pt x="9799" y="13501"/>
                    <a:pt x="9799" y="13403"/>
                  </a:cubicBezTo>
                  <a:cubicBezTo>
                    <a:pt x="9759" y="13317"/>
                    <a:pt x="9669" y="13231"/>
                    <a:pt x="9589" y="13133"/>
                  </a:cubicBezTo>
                  <a:cubicBezTo>
                    <a:pt x="9629" y="13047"/>
                    <a:pt x="9719" y="12863"/>
                    <a:pt x="9839" y="12733"/>
                  </a:cubicBezTo>
                  <a:lnTo>
                    <a:pt x="10049" y="12733"/>
                  </a:lnTo>
                  <a:cubicBezTo>
                    <a:pt x="10089" y="12733"/>
                    <a:pt x="10129" y="12690"/>
                    <a:pt x="10129" y="12647"/>
                  </a:cubicBezTo>
                  <a:cubicBezTo>
                    <a:pt x="10169" y="12506"/>
                    <a:pt x="10169" y="12323"/>
                    <a:pt x="10259" y="12236"/>
                  </a:cubicBezTo>
                  <a:cubicBezTo>
                    <a:pt x="10419" y="12107"/>
                    <a:pt x="10549" y="11966"/>
                    <a:pt x="10720" y="11837"/>
                  </a:cubicBezTo>
                  <a:cubicBezTo>
                    <a:pt x="10800" y="11837"/>
                    <a:pt x="10840" y="11837"/>
                    <a:pt x="10920" y="11880"/>
                  </a:cubicBezTo>
                  <a:cubicBezTo>
                    <a:pt x="10920" y="11783"/>
                    <a:pt x="10970" y="11696"/>
                    <a:pt x="10970" y="11610"/>
                  </a:cubicBezTo>
                  <a:cubicBezTo>
                    <a:pt x="11050" y="11610"/>
                    <a:pt x="11130" y="11610"/>
                    <a:pt x="11220" y="11567"/>
                  </a:cubicBezTo>
                  <a:lnTo>
                    <a:pt x="11220" y="11740"/>
                  </a:lnTo>
                  <a:lnTo>
                    <a:pt x="11170" y="11740"/>
                  </a:lnTo>
                  <a:cubicBezTo>
                    <a:pt x="11130" y="11740"/>
                    <a:pt x="11130" y="11783"/>
                    <a:pt x="11090" y="11837"/>
                  </a:cubicBezTo>
                  <a:cubicBezTo>
                    <a:pt x="11170" y="11880"/>
                    <a:pt x="11260" y="11880"/>
                    <a:pt x="11300" y="11923"/>
                  </a:cubicBezTo>
                  <a:lnTo>
                    <a:pt x="11300" y="12107"/>
                  </a:lnTo>
                  <a:lnTo>
                    <a:pt x="11340" y="12107"/>
                  </a:lnTo>
                  <a:cubicBezTo>
                    <a:pt x="11340" y="12053"/>
                    <a:pt x="11380" y="12010"/>
                    <a:pt x="11420" y="11966"/>
                  </a:cubicBezTo>
                  <a:lnTo>
                    <a:pt x="11550" y="11966"/>
                  </a:lnTo>
                  <a:cubicBezTo>
                    <a:pt x="11590" y="11740"/>
                    <a:pt x="11420" y="11783"/>
                    <a:pt x="11380" y="11740"/>
                  </a:cubicBezTo>
                  <a:cubicBezTo>
                    <a:pt x="11380" y="11653"/>
                    <a:pt x="11420" y="11567"/>
                    <a:pt x="11420" y="11426"/>
                  </a:cubicBezTo>
                  <a:cubicBezTo>
                    <a:pt x="11510" y="11567"/>
                    <a:pt x="11590" y="11696"/>
                    <a:pt x="11630" y="11837"/>
                  </a:cubicBezTo>
                  <a:cubicBezTo>
                    <a:pt x="11670" y="11740"/>
                    <a:pt x="11720" y="11696"/>
                    <a:pt x="11720" y="11610"/>
                  </a:cubicBezTo>
                  <a:lnTo>
                    <a:pt x="11841" y="11610"/>
                  </a:lnTo>
                  <a:cubicBezTo>
                    <a:pt x="11881" y="11567"/>
                    <a:pt x="11881" y="11513"/>
                    <a:pt x="11921" y="11470"/>
                  </a:cubicBezTo>
                  <a:cubicBezTo>
                    <a:pt x="12011" y="11383"/>
                    <a:pt x="12091" y="11340"/>
                    <a:pt x="12221" y="11243"/>
                  </a:cubicBezTo>
                  <a:cubicBezTo>
                    <a:pt x="12342" y="11070"/>
                    <a:pt x="12512" y="10930"/>
                    <a:pt x="12672" y="10800"/>
                  </a:cubicBezTo>
                  <a:cubicBezTo>
                    <a:pt x="12722" y="10757"/>
                    <a:pt x="12762" y="10660"/>
                    <a:pt x="12802" y="10573"/>
                  </a:cubicBezTo>
                  <a:cubicBezTo>
                    <a:pt x="12842" y="10573"/>
                    <a:pt x="12882" y="10530"/>
                    <a:pt x="12922" y="10530"/>
                  </a:cubicBezTo>
                  <a:cubicBezTo>
                    <a:pt x="13092" y="10346"/>
                    <a:pt x="13262" y="10163"/>
                    <a:pt x="13382" y="10033"/>
                  </a:cubicBezTo>
                  <a:cubicBezTo>
                    <a:pt x="13553" y="9850"/>
                    <a:pt x="13593" y="9806"/>
                    <a:pt x="13473" y="9623"/>
                  </a:cubicBezTo>
                  <a:cubicBezTo>
                    <a:pt x="13423" y="9623"/>
                    <a:pt x="13423" y="9623"/>
                    <a:pt x="13382" y="9677"/>
                  </a:cubicBezTo>
                  <a:lnTo>
                    <a:pt x="13382" y="9450"/>
                  </a:lnTo>
                  <a:cubicBezTo>
                    <a:pt x="13473" y="9493"/>
                    <a:pt x="13553" y="9536"/>
                    <a:pt x="13593" y="9536"/>
                  </a:cubicBezTo>
                  <a:cubicBezTo>
                    <a:pt x="13633" y="9623"/>
                    <a:pt x="13633" y="9677"/>
                    <a:pt x="13673" y="9763"/>
                  </a:cubicBezTo>
                  <a:cubicBezTo>
                    <a:pt x="13723" y="9677"/>
                    <a:pt x="13763" y="9623"/>
                    <a:pt x="13803" y="9536"/>
                  </a:cubicBezTo>
                  <a:lnTo>
                    <a:pt x="13843" y="9493"/>
                  </a:lnTo>
                  <a:cubicBezTo>
                    <a:pt x="13973" y="9353"/>
                    <a:pt x="14053" y="9223"/>
                    <a:pt x="14173" y="9137"/>
                  </a:cubicBezTo>
                  <a:cubicBezTo>
                    <a:pt x="14303" y="9083"/>
                    <a:pt x="14343" y="8953"/>
                    <a:pt x="14423" y="8910"/>
                  </a:cubicBezTo>
                  <a:cubicBezTo>
                    <a:pt x="14513" y="8813"/>
                    <a:pt x="14553" y="8727"/>
                    <a:pt x="14553" y="8597"/>
                  </a:cubicBezTo>
                  <a:cubicBezTo>
                    <a:pt x="14593" y="8543"/>
                    <a:pt x="14634" y="8500"/>
                    <a:pt x="14674" y="8500"/>
                  </a:cubicBezTo>
                  <a:cubicBezTo>
                    <a:pt x="14691" y="8506"/>
                    <a:pt x="14706" y="8508"/>
                    <a:pt x="14720" y="8508"/>
                  </a:cubicBezTo>
                  <a:cubicBezTo>
                    <a:pt x="14804" y="8508"/>
                    <a:pt x="14809" y="8402"/>
                    <a:pt x="14844" y="8327"/>
                  </a:cubicBezTo>
                  <a:cubicBezTo>
                    <a:pt x="14884" y="8370"/>
                    <a:pt x="14884" y="8370"/>
                    <a:pt x="14924" y="8413"/>
                  </a:cubicBezTo>
                  <a:cubicBezTo>
                    <a:pt x="15094" y="8143"/>
                    <a:pt x="15424" y="8057"/>
                    <a:pt x="15514" y="7733"/>
                  </a:cubicBezTo>
                  <a:cubicBezTo>
                    <a:pt x="15554" y="7690"/>
                    <a:pt x="15554" y="7690"/>
                    <a:pt x="15594" y="7690"/>
                  </a:cubicBezTo>
                  <a:cubicBezTo>
                    <a:pt x="15634" y="7647"/>
                    <a:pt x="15634" y="7560"/>
                    <a:pt x="15674" y="7517"/>
                  </a:cubicBezTo>
                  <a:cubicBezTo>
                    <a:pt x="15594" y="7517"/>
                    <a:pt x="15514" y="7560"/>
                    <a:pt x="15424" y="7560"/>
                  </a:cubicBezTo>
                  <a:lnTo>
                    <a:pt x="15424" y="7377"/>
                  </a:lnTo>
                  <a:cubicBezTo>
                    <a:pt x="15442" y="7383"/>
                    <a:pt x="15458" y="7385"/>
                    <a:pt x="15473" y="7385"/>
                  </a:cubicBezTo>
                  <a:cubicBezTo>
                    <a:pt x="15566" y="7385"/>
                    <a:pt x="15605" y="7277"/>
                    <a:pt x="15674" y="7193"/>
                  </a:cubicBezTo>
                  <a:cubicBezTo>
                    <a:pt x="15764" y="7193"/>
                    <a:pt x="15764" y="7020"/>
                    <a:pt x="15764" y="6923"/>
                  </a:cubicBezTo>
                  <a:cubicBezTo>
                    <a:pt x="15724" y="6793"/>
                    <a:pt x="15724" y="6653"/>
                    <a:pt x="15804" y="6567"/>
                  </a:cubicBezTo>
                  <a:cubicBezTo>
                    <a:pt x="15845" y="6567"/>
                    <a:pt x="15885" y="6610"/>
                    <a:pt x="15925" y="6610"/>
                  </a:cubicBezTo>
                  <a:cubicBezTo>
                    <a:pt x="15975" y="6480"/>
                    <a:pt x="16055" y="6340"/>
                    <a:pt x="16175" y="6297"/>
                  </a:cubicBezTo>
                  <a:cubicBezTo>
                    <a:pt x="16225" y="6340"/>
                    <a:pt x="16265" y="6340"/>
                    <a:pt x="16305" y="6383"/>
                  </a:cubicBezTo>
                  <a:cubicBezTo>
                    <a:pt x="16305" y="6210"/>
                    <a:pt x="16345" y="6070"/>
                    <a:pt x="16475" y="5940"/>
                  </a:cubicBezTo>
                  <a:cubicBezTo>
                    <a:pt x="16635" y="5843"/>
                    <a:pt x="16675" y="5670"/>
                    <a:pt x="16845" y="5573"/>
                  </a:cubicBezTo>
                  <a:cubicBezTo>
                    <a:pt x="16975" y="5487"/>
                    <a:pt x="16975" y="5444"/>
                    <a:pt x="16925" y="5260"/>
                  </a:cubicBezTo>
                  <a:cubicBezTo>
                    <a:pt x="17015" y="5303"/>
                    <a:pt x="17056" y="5303"/>
                    <a:pt x="17056" y="5357"/>
                  </a:cubicBezTo>
                  <a:cubicBezTo>
                    <a:pt x="17136" y="5260"/>
                    <a:pt x="17176" y="5217"/>
                    <a:pt x="17266" y="5174"/>
                  </a:cubicBezTo>
                  <a:cubicBezTo>
                    <a:pt x="17346" y="5130"/>
                    <a:pt x="17346" y="4990"/>
                    <a:pt x="17386" y="4990"/>
                  </a:cubicBezTo>
                  <a:cubicBezTo>
                    <a:pt x="17476" y="5033"/>
                    <a:pt x="17516" y="5087"/>
                    <a:pt x="17596" y="5130"/>
                  </a:cubicBezTo>
                  <a:cubicBezTo>
                    <a:pt x="17516" y="4990"/>
                    <a:pt x="17516" y="4904"/>
                    <a:pt x="17636" y="4817"/>
                  </a:cubicBezTo>
                  <a:cubicBezTo>
                    <a:pt x="17676" y="4860"/>
                    <a:pt x="17726" y="4904"/>
                    <a:pt x="17806" y="4990"/>
                  </a:cubicBezTo>
                  <a:cubicBezTo>
                    <a:pt x="17766" y="4763"/>
                    <a:pt x="17766" y="4590"/>
                    <a:pt x="17766" y="4407"/>
                  </a:cubicBezTo>
                  <a:cubicBezTo>
                    <a:pt x="17806" y="4450"/>
                    <a:pt x="17846" y="4450"/>
                    <a:pt x="17886" y="4450"/>
                  </a:cubicBezTo>
                  <a:cubicBezTo>
                    <a:pt x="18016" y="4364"/>
                    <a:pt x="18096" y="4223"/>
                    <a:pt x="18176" y="4137"/>
                  </a:cubicBezTo>
                  <a:cubicBezTo>
                    <a:pt x="18226" y="4050"/>
                    <a:pt x="18307" y="3910"/>
                    <a:pt x="18347" y="3824"/>
                  </a:cubicBezTo>
                  <a:cubicBezTo>
                    <a:pt x="18427" y="3867"/>
                    <a:pt x="18477" y="3867"/>
                    <a:pt x="18517" y="3910"/>
                  </a:cubicBezTo>
                  <a:cubicBezTo>
                    <a:pt x="18442" y="3946"/>
                    <a:pt x="18402" y="3990"/>
                    <a:pt x="18367" y="4028"/>
                  </a:cubicBezTo>
                  <a:cubicBezTo>
                    <a:pt x="18425" y="3969"/>
                    <a:pt x="18502" y="3936"/>
                    <a:pt x="18581" y="3936"/>
                  </a:cubicBezTo>
                  <a:cubicBezTo>
                    <a:pt x="18613" y="3936"/>
                    <a:pt x="18645" y="3942"/>
                    <a:pt x="18677" y="3953"/>
                  </a:cubicBezTo>
                  <a:cubicBezTo>
                    <a:pt x="18597" y="3867"/>
                    <a:pt x="18557" y="3824"/>
                    <a:pt x="18477" y="3737"/>
                  </a:cubicBezTo>
                  <a:cubicBezTo>
                    <a:pt x="18517" y="3683"/>
                    <a:pt x="18517" y="3639"/>
                    <a:pt x="18557" y="3639"/>
                  </a:cubicBezTo>
                  <a:cubicBezTo>
                    <a:pt x="18637" y="3596"/>
                    <a:pt x="18677" y="3596"/>
                    <a:pt x="18677" y="3596"/>
                  </a:cubicBezTo>
                  <a:cubicBezTo>
                    <a:pt x="18767" y="3639"/>
                    <a:pt x="18807" y="3683"/>
                    <a:pt x="18887" y="3683"/>
                  </a:cubicBezTo>
                  <a:lnTo>
                    <a:pt x="18887" y="3369"/>
                  </a:lnTo>
                  <a:cubicBezTo>
                    <a:pt x="18968" y="3409"/>
                    <a:pt x="18904" y="3560"/>
                    <a:pt x="18984" y="3560"/>
                  </a:cubicBezTo>
                  <a:cubicBezTo>
                    <a:pt x="18993" y="3560"/>
                    <a:pt x="19004" y="3558"/>
                    <a:pt x="19017" y="3553"/>
                  </a:cubicBezTo>
                  <a:cubicBezTo>
                    <a:pt x="19057" y="3413"/>
                    <a:pt x="19057" y="3283"/>
                    <a:pt x="19097" y="3143"/>
                  </a:cubicBezTo>
                  <a:cubicBezTo>
                    <a:pt x="19177" y="3197"/>
                    <a:pt x="19177" y="3240"/>
                    <a:pt x="19227" y="3283"/>
                  </a:cubicBezTo>
                  <a:cubicBezTo>
                    <a:pt x="19267" y="3283"/>
                    <a:pt x="19307" y="3240"/>
                    <a:pt x="19307" y="3240"/>
                  </a:cubicBezTo>
                  <a:cubicBezTo>
                    <a:pt x="19307" y="3197"/>
                    <a:pt x="19347" y="3143"/>
                    <a:pt x="19347" y="3099"/>
                  </a:cubicBezTo>
                  <a:cubicBezTo>
                    <a:pt x="19387" y="3099"/>
                    <a:pt x="19478" y="3143"/>
                    <a:pt x="19518" y="3143"/>
                  </a:cubicBezTo>
                  <a:cubicBezTo>
                    <a:pt x="19558" y="3099"/>
                    <a:pt x="19598" y="3099"/>
                    <a:pt x="19638" y="3013"/>
                  </a:cubicBezTo>
                  <a:cubicBezTo>
                    <a:pt x="19558" y="3056"/>
                    <a:pt x="19518" y="3056"/>
                    <a:pt x="19427" y="3056"/>
                  </a:cubicBezTo>
                  <a:lnTo>
                    <a:pt x="19427" y="2927"/>
                  </a:lnTo>
                  <a:cubicBezTo>
                    <a:pt x="19518" y="2904"/>
                    <a:pt x="19569" y="2890"/>
                    <a:pt x="19608" y="2890"/>
                  </a:cubicBezTo>
                  <a:cubicBezTo>
                    <a:pt x="19662" y="2890"/>
                    <a:pt x="19693" y="2914"/>
                    <a:pt x="19768" y="2970"/>
                  </a:cubicBezTo>
                  <a:cubicBezTo>
                    <a:pt x="19678" y="2743"/>
                    <a:pt x="19888" y="2829"/>
                    <a:pt x="19928" y="2700"/>
                  </a:cubicBezTo>
                  <a:cubicBezTo>
                    <a:pt x="19978" y="2603"/>
                    <a:pt x="20098" y="2559"/>
                    <a:pt x="20178" y="2473"/>
                  </a:cubicBezTo>
                  <a:cubicBezTo>
                    <a:pt x="20228" y="2430"/>
                    <a:pt x="20228" y="2333"/>
                    <a:pt x="20268" y="2289"/>
                  </a:cubicBezTo>
                  <a:lnTo>
                    <a:pt x="20348" y="2289"/>
                  </a:lnTo>
                  <a:cubicBezTo>
                    <a:pt x="20558" y="2063"/>
                    <a:pt x="20769" y="1793"/>
                    <a:pt x="20979" y="1577"/>
                  </a:cubicBezTo>
                  <a:lnTo>
                    <a:pt x="21020" y="1577"/>
                  </a:lnTo>
                  <a:cubicBezTo>
                    <a:pt x="21230" y="1350"/>
                    <a:pt x="21390" y="1123"/>
                    <a:pt x="21560" y="853"/>
                  </a:cubicBezTo>
                  <a:cubicBezTo>
                    <a:pt x="21520" y="810"/>
                    <a:pt x="21480" y="767"/>
                    <a:pt x="21390" y="670"/>
                  </a:cubicBezTo>
                  <a:cubicBezTo>
                    <a:pt x="21390" y="670"/>
                    <a:pt x="21350" y="583"/>
                    <a:pt x="21350" y="497"/>
                  </a:cubicBezTo>
                  <a:cubicBezTo>
                    <a:pt x="21430" y="356"/>
                    <a:pt x="21520" y="173"/>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1" name="Google Shape;2035;p22"/>
            <p:cNvSpPr/>
            <p:nvPr/>
          </p:nvSpPr>
          <p:spPr>
            <a:xfrm rot="16764236">
              <a:off x="342200" y="546880"/>
              <a:ext cx="12701" cy="15252"/>
            </a:xfrm>
            <a:custGeom>
              <a:avLst/>
              <a:gdLst/>
              <a:ahLst/>
              <a:cxnLst>
                <a:cxn ang="0">
                  <a:pos x="wd2" y="hd2"/>
                </a:cxn>
                <a:cxn ang="5400000">
                  <a:pos x="wd2" y="hd2"/>
                </a:cxn>
                <a:cxn ang="10800000">
                  <a:pos x="wd2" y="hd2"/>
                </a:cxn>
                <a:cxn ang="16200000">
                  <a:pos x="wd2" y="hd2"/>
                </a:cxn>
              </a:cxnLst>
              <a:rect l="0" t="0" r="r" b="b"/>
              <a:pathLst>
                <a:path w="17886" h="21600" extrusionOk="0">
                  <a:moveTo>
                    <a:pt x="2972" y="0"/>
                  </a:moveTo>
                  <a:cubicBezTo>
                    <a:pt x="-3714" y="6445"/>
                    <a:pt x="2972" y="10410"/>
                    <a:pt x="2972" y="16855"/>
                  </a:cubicBezTo>
                  <a:lnTo>
                    <a:pt x="5029" y="16855"/>
                  </a:lnTo>
                  <a:cubicBezTo>
                    <a:pt x="5029" y="14376"/>
                    <a:pt x="7086" y="14376"/>
                    <a:pt x="7086" y="12393"/>
                  </a:cubicBezTo>
                  <a:cubicBezTo>
                    <a:pt x="11200" y="14376"/>
                    <a:pt x="9143" y="18838"/>
                    <a:pt x="9143" y="20821"/>
                  </a:cubicBezTo>
                  <a:cubicBezTo>
                    <a:pt x="10245" y="21352"/>
                    <a:pt x="11237" y="21600"/>
                    <a:pt x="12155" y="21600"/>
                  </a:cubicBezTo>
                  <a:cubicBezTo>
                    <a:pt x="14617" y="21600"/>
                    <a:pt x="16380" y="19759"/>
                    <a:pt x="17886" y="16855"/>
                  </a:cubicBezTo>
                  <a:cubicBezTo>
                    <a:pt x="17886" y="10410"/>
                    <a:pt x="15829" y="4462"/>
                    <a:pt x="112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2" name="Google Shape;2036;p22"/>
            <p:cNvSpPr/>
            <p:nvPr/>
          </p:nvSpPr>
          <p:spPr>
            <a:xfrm rot="16764236">
              <a:off x="245506" y="410469"/>
              <a:ext cx="12701" cy="16252"/>
            </a:xfrm>
            <a:custGeom>
              <a:avLst/>
              <a:gdLst/>
              <a:ahLst/>
              <a:cxnLst>
                <a:cxn ang="0">
                  <a:pos x="wd2" y="hd2"/>
                </a:cxn>
                <a:cxn ang="5400000">
                  <a:pos x="wd2" y="hd2"/>
                </a:cxn>
                <a:cxn ang="10800000">
                  <a:pos x="wd2" y="hd2"/>
                </a:cxn>
                <a:cxn ang="16200000">
                  <a:pos x="wd2" y="hd2"/>
                </a:cxn>
              </a:cxnLst>
              <a:rect l="0" t="0" r="r" b="b"/>
              <a:pathLst>
                <a:path w="21600" h="21600" extrusionOk="0">
                  <a:moveTo>
                    <a:pt x="6966" y="0"/>
                  </a:moveTo>
                  <a:cubicBezTo>
                    <a:pt x="5096" y="0"/>
                    <a:pt x="3600" y="631"/>
                    <a:pt x="2618" y="2027"/>
                  </a:cubicBezTo>
                  <a:cubicBezTo>
                    <a:pt x="2618" y="2027"/>
                    <a:pt x="2618" y="3888"/>
                    <a:pt x="5236" y="3888"/>
                  </a:cubicBezTo>
                  <a:cubicBezTo>
                    <a:pt x="2618" y="5749"/>
                    <a:pt x="2618" y="5749"/>
                    <a:pt x="0" y="7610"/>
                  </a:cubicBezTo>
                  <a:cubicBezTo>
                    <a:pt x="5236" y="11797"/>
                    <a:pt x="13745" y="15519"/>
                    <a:pt x="21600" y="21600"/>
                  </a:cubicBezTo>
                  <a:cubicBezTo>
                    <a:pt x="18982" y="15519"/>
                    <a:pt x="16364" y="11797"/>
                    <a:pt x="13745" y="7610"/>
                  </a:cubicBezTo>
                  <a:cubicBezTo>
                    <a:pt x="16364" y="5749"/>
                    <a:pt x="16364" y="5749"/>
                    <a:pt x="18982" y="3888"/>
                  </a:cubicBezTo>
                  <a:cubicBezTo>
                    <a:pt x="14119" y="1595"/>
                    <a:pt x="10005" y="0"/>
                    <a:pt x="696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3" name="Google Shape;2037;p22"/>
            <p:cNvSpPr/>
            <p:nvPr/>
          </p:nvSpPr>
          <p:spPr>
            <a:xfrm rot="16764236">
              <a:off x="489184" y="674083"/>
              <a:ext cx="12701" cy="1750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343" y="1728"/>
                    <a:pt x="8229" y="1728"/>
                    <a:pt x="0" y="3456"/>
                  </a:cubicBezTo>
                  <a:cubicBezTo>
                    <a:pt x="0" y="9072"/>
                    <a:pt x="0" y="14256"/>
                    <a:pt x="4114" y="21600"/>
                  </a:cubicBezTo>
                  <a:cubicBezTo>
                    <a:pt x="8229" y="18144"/>
                    <a:pt x="8229" y="18144"/>
                    <a:pt x="12343" y="7344"/>
                  </a:cubicBezTo>
                  <a:cubicBezTo>
                    <a:pt x="12343" y="7344"/>
                    <a:pt x="17486" y="5616"/>
                    <a:pt x="21600" y="5616"/>
                  </a:cubicBezTo>
                  <a:lnTo>
                    <a:pt x="21600" y="0"/>
                  </a:ln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4" name="Google Shape;2038;p22"/>
            <p:cNvSpPr/>
            <p:nvPr/>
          </p:nvSpPr>
          <p:spPr>
            <a:xfrm rot="16764236">
              <a:off x="412773" y="5669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824" y="0"/>
                  </a:moveTo>
                  <a:cubicBezTo>
                    <a:pt x="6912" y="0"/>
                    <a:pt x="0" y="0"/>
                    <a:pt x="0" y="7855"/>
                  </a:cubicBezTo>
                  <a:cubicBezTo>
                    <a:pt x="3456" y="13745"/>
                    <a:pt x="6912" y="16364"/>
                    <a:pt x="10368" y="21600"/>
                  </a:cubicBezTo>
                  <a:cubicBezTo>
                    <a:pt x="13824" y="18982"/>
                    <a:pt x="18144" y="16364"/>
                    <a:pt x="21600" y="13745"/>
                  </a:cubicBezTo>
                  <a:cubicBezTo>
                    <a:pt x="18144" y="7855"/>
                    <a:pt x="18144" y="5236"/>
                    <a:pt x="13824"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5" name="Google Shape;2039;p22"/>
            <p:cNvSpPr/>
            <p:nvPr/>
          </p:nvSpPr>
          <p:spPr>
            <a:xfrm rot="16764236">
              <a:off x="571102" y="260649"/>
              <a:ext cx="12952" cy="14377"/>
            </a:xfrm>
            <a:custGeom>
              <a:avLst/>
              <a:gdLst/>
              <a:ahLst/>
              <a:cxnLst>
                <a:cxn ang="0">
                  <a:pos x="wd2" y="hd2"/>
                </a:cxn>
                <a:cxn ang="5400000">
                  <a:pos x="wd2" y="hd2"/>
                </a:cxn>
                <a:cxn ang="10800000">
                  <a:pos x="wd2" y="hd2"/>
                </a:cxn>
                <a:cxn ang="16200000">
                  <a:pos x="wd2" y="hd2"/>
                </a:cxn>
              </a:cxnLst>
              <a:rect l="0" t="0" r="r" b="b"/>
              <a:pathLst>
                <a:path w="21600" h="21600" extrusionOk="0">
                  <a:moveTo>
                    <a:pt x="14595" y="0"/>
                  </a:moveTo>
                  <a:cubicBezTo>
                    <a:pt x="14595" y="0"/>
                    <a:pt x="12259" y="2104"/>
                    <a:pt x="9924" y="2104"/>
                  </a:cubicBezTo>
                  <a:cubicBezTo>
                    <a:pt x="7005" y="4207"/>
                    <a:pt x="7005" y="8415"/>
                    <a:pt x="4670" y="11044"/>
                  </a:cubicBezTo>
                  <a:cubicBezTo>
                    <a:pt x="2335" y="13148"/>
                    <a:pt x="2335" y="17355"/>
                    <a:pt x="0" y="19459"/>
                  </a:cubicBezTo>
                  <a:lnTo>
                    <a:pt x="0" y="21600"/>
                  </a:lnTo>
                  <a:cubicBezTo>
                    <a:pt x="7005" y="15251"/>
                    <a:pt x="14595" y="8415"/>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6" name="Google Shape;2040;p22"/>
            <p:cNvSpPr/>
            <p:nvPr/>
          </p:nvSpPr>
          <p:spPr>
            <a:xfrm rot="16764236">
              <a:off x="871356" y="7073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280" y="0"/>
                  </a:moveTo>
                  <a:cubicBezTo>
                    <a:pt x="8640" y="2618"/>
                    <a:pt x="4320" y="5236"/>
                    <a:pt x="0" y="8509"/>
                  </a:cubicBezTo>
                  <a:cubicBezTo>
                    <a:pt x="4320" y="11127"/>
                    <a:pt x="8640" y="16364"/>
                    <a:pt x="12960" y="21600"/>
                  </a:cubicBezTo>
                  <a:cubicBezTo>
                    <a:pt x="17280" y="18982"/>
                    <a:pt x="17280" y="16364"/>
                    <a:pt x="21600" y="13745"/>
                  </a:cubicBezTo>
                  <a:cubicBezTo>
                    <a:pt x="17280" y="8509"/>
                    <a:pt x="17280" y="2618"/>
                    <a:pt x="1728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7" name="Google Shape;2041;p22"/>
            <p:cNvSpPr/>
            <p:nvPr/>
          </p:nvSpPr>
          <p:spPr>
            <a:xfrm rot="16764236">
              <a:off x="598134" y="5682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364" y="0"/>
                    <a:pt x="7855" y="2979"/>
                    <a:pt x="0" y="2979"/>
                  </a:cubicBezTo>
                  <a:cubicBezTo>
                    <a:pt x="0" y="5959"/>
                    <a:pt x="2618" y="11917"/>
                    <a:pt x="5236" y="21600"/>
                  </a:cubicBezTo>
                  <a:cubicBezTo>
                    <a:pt x="7855" y="11917"/>
                    <a:pt x="11127" y="8938"/>
                    <a:pt x="13745" y="2979"/>
                  </a:cubicBezTo>
                  <a:cubicBezTo>
                    <a:pt x="16364" y="5959"/>
                    <a:pt x="18982" y="8938"/>
                    <a:pt x="18982" y="11917"/>
                  </a:cubicBezTo>
                  <a:cubicBezTo>
                    <a:pt x="21600" y="8938"/>
                    <a:pt x="21600" y="2979"/>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8" name="Google Shape;2042;p22"/>
            <p:cNvSpPr/>
            <p:nvPr/>
          </p:nvSpPr>
          <p:spPr>
            <a:xfrm rot="16764236">
              <a:off x="484766" y="787209"/>
              <a:ext cx="12701" cy="1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745" y="3751"/>
                    <a:pt x="5236" y="7501"/>
                    <a:pt x="0" y="11721"/>
                  </a:cubicBezTo>
                  <a:cubicBezTo>
                    <a:pt x="2618" y="15472"/>
                    <a:pt x="5236" y="17347"/>
                    <a:pt x="11127" y="21600"/>
                  </a:cubicBezTo>
                  <a:cubicBezTo>
                    <a:pt x="5236" y="11721"/>
                    <a:pt x="18982" y="7501"/>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9" name="Google Shape;2043;p22"/>
            <p:cNvSpPr/>
            <p:nvPr/>
          </p:nvSpPr>
          <p:spPr>
            <a:xfrm rot="16764236">
              <a:off x="797973" y="589021"/>
              <a:ext cx="12701" cy="12701"/>
            </a:xfrm>
            <a:custGeom>
              <a:avLst/>
              <a:gdLst/>
              <a:ahLst/>
              <a:cxnLst>
                <a:cxn ang="0">
                  <a:pos x="wd2" y="hd2"/>
                </a:cxn>
                <a:cxn ang="5400000">
                  <a:pos x="wd2" y="hd2"/>
                </a:cxn>
                <a:cxn ang="10800000">
                  <a:pos x="wd2" y="hd2"/>
                </a:cxn>
                <a:cxn ang="16200000">
                  <a:pos x="wd2" y="hd2"/>
                </a:cxn>
              </a:cxnLst>
              <a:rect l="0" t="0" r="r" b="b"/>
              <a:pathLst>
                <a:path w="20418" h="21600" extrusionOk="0">
                  <a:moveTo>
                    <a:pt x="12240" y="0"/>
                  </a:moveTo>
                  <a:cubicBezTo>
                    <a:pt x="9360" y="0"/>
                    <a:pt x="3600" y="2618"/>
                    <a:pt x="0" y="2618"/>
                  </a:cubicBezTo>
                  <a:cubicBezTo>
                    <a:pt x="6480" y="7855"/>
                    <a:pt x="9360" y="13091"/>
                    <a:pt x="15120" y="21600"/>
                  </a:cubicBezTo>
                  <a:cubicBezTo>
                    <a:pt x="21600" y="13091"/>
                    <a:pt x="21600" y="13091"/>
                    <a:pt x="18000" y="7855"/>
                  </a:cubicBezTo>
                  <a:cubicBezTo>
                    <a:pt x="15120" y="5236"/>
                    <a:pt x="15120" y="2618"/>
                    <a:pt x="1224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90" name="Google Shape;2044;p22"/>
            <p:cNvSpPr/>
            <p:nvPr/>
          </p:nvSpPr>
          <p:spPr>
            <a:xfrm rot="16764236">
              <a:off x="865211" y="6908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982" y="0"/>
                  </a:moveTo>
                  <a:cubicBezTo>
                    <a:pt x="16364" y="7776"/>
                    <a:pt x="16364" y="11232"/>
                    <a:pt x="16364" y="14688"/>
                  </a:cubicBezTo>
                  <a:cubicBezTo>
                    <a:pt x="11127" y="14688"/>
                    <a:pt x="11127" y="11232"/>
                    <a:pt x="8509" y="7776"/>
                  </a:cubicBezTo>
                  <a:cubicBezTo>
                    <a:pt x="5236" y="11232"/>
                    <a:pt x="5236" y="11232"/>
                    <a:pt x="0" y="14688"/>
                  </a:cubicBezTo>
                  <a:cubicBezTo>
                    <a:pt x="8509" y="18144"/>
                    <a:pt x="13745" y="18144"/>
                    <a:pt x="18982" y="21600"/>
                  </a:cubicBezTo>
                  <a:cubicBezTo>
                    <a:pt x="21600" y="14688"/>
                    <a:pt x="21600" y="11232"/>
                    <a:pt x="21600" y="3456"/>
                  </a:cubicBezTo>
                  <a:lnTo>
                    <a:pt x="18982" y="0"/>
                  </a:ln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91" name="Google Shape;2045;p22"/>
            <p:cNvSpPr/>
            <p:nvPr/>
          </p:nvSpPr>
          <p:spPr>
            <a:xfrm rot="16764236">
              <a:off x="519435" y="8110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688" y="6480"/>
                    <a:pt x="7776" y="9360"/>
                    <a:pt x="0" y="15120"/>
                  </a:cubicBezTo>
                  <a:cubicBezTo>
                    <a:pt x="7776" y="15120"/>
                    <a:pt x="14688" y="18000"/>
                    <a:pt x="21600" y="21600"/>
                  </a:cubicBezTo>
                  <a:lnTo>
                    <a:pt x="21600" y="0"/>
                  </a:ln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grpSp>
      <p:sp>
        <p:nvSpPr>
          <p:cNvPr id="3893" name="Google Shape;2046;p22"/>
          <p:cNvSpPr/>
          <p:nvPr/>
        </p:nvSpPr>
        <p:spPr>
          <a:xfrm rot="7805641">
            <a:off x="8411014" y="4234284"/>
            <a:ext cx="641442" cy="376632"/>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4780C5"/>
          </a:solidFill>
          <a:ln w="12700">
            <a:miter lim="400000"/>
          </a:ln>
        </p:spPr>
        <p:txBody>
          <a:bodyPr lIns="45719" rIns="45719" anchor="ctr"/>
          <a:lstStyle/>
          <a:p>
            <a:endParaRPr/>
          </a:p>
        </p:txBody>
      </p:sp>
      <p:grpSp>
        <p:nvGrpSpPr>
          <p:cNvPr id="3916" name="Google Shape;2047;p22"/>
          <p:cNvGrpSpPr/>
          <p:nvPr/>
        </p:nvGrpSpPr>
        <p:grpSpPr>
          <a:xfrm>
            <a:off x="7235300" y="-156506"/>
            <a:ext cx="2111865" cy="1700139"/>
            <a:chOff x="0" y="0"/>
            <a:chExt cx="2111863" cy="1700138"/>
          </a:xfrm>
        </p:grpSpPr>
        <p:sp>
          <p:nvSpPr>
            <p:cNvPr id="3894" name="Google Shape;2048;p22"/>
            <p:cNvSpPr/>
            <p:nvPr/>
          </p:nvSpPr>
          <p:spPr>
            <a:xfrm>
              <a:off x="1269155" y="506583"/>
              <a:ext cx="293280" cy="257044"/>
            </a:xfrm>
            <a:custGeom>
              <a:avLst/>
              <a:gdLst/>
              <a:ahLst/>
              <a:cxnLst>
                <a:cxn ang="0">
                  <a:pos x="wd2" y="hd2"/>
                </a:cxn>
                <a:cxn ang="5400000">
                  <a:pos x="wd2" y="hd2"/>
                </a:cxn>
                <a:cxn ang="10800000">
                  <a:pos x="wd2" y="hd2"/>
                </a:cxn>
                <a:cxn ang="16200000">
                  <a:pos x="wd2" y="hd2"/>
                </a:cxn>
              </a:cxnLst>
              <a:rect l="0" t="0" r="r" b="b"/>
              <a:pathLst>
                <a:path w="21193" h="21600" extrusionOk="0">
                  <a:moveTo>
                    <a:pt x="15130" y="0"/>
                  </a:moveTo>
                  <a:cubicBezTo>
                    <a:pt x="14981" y="0"/>
                    <a:pt x="14827" y="15"/>
                    <a:pt x="14664" y="40"/>
                  </a:cubicBezTo>
                  <a:cubicBezTo>
                    <a:pt x="11319" y="641"/>
                    <a:pt x="7889" y="974"/>
                    <a:pt x="4544" y="1411"/>
                  </a:cubicBezTo>
                  <a:cubicBezTo>
                    <a:pt x="4168" y="1495"/>
                    <a:pt x="3719" y="1679"/>
                    <a:pt x="2664" y="1928"/>
                  </a:cubicBezTo>
                  <a:cubicBezTo>
                    <a:pt x="3719" y="3761"/>
                    <a:pt x="4544" y="5132"/>
                    <a:pt x="5347" y="6607"/>
                  </a:cubicBezTo>
                  <a:cubicBezTo>
                    <a:pt x="5650" y="7129"/>
                    <a:pt x="6244" y="7566"/>
                    <a:pt x="6402" y="8167"/>
                  </a:cubicBezTo>
                  <a:cubicBezTo>
                    <a:pt x="6851" y="9643"/>
                    <a:pt x="7295" y="11202"/>
                    <a:pt x="7227" y="12678"/>
                  </a:cubicBezTo>
                  <a:cubicBezTo>
                    <a:pt x="7227" y="13199"/>
                    <a:pt x="5723" y="13637"/>
                    <a:pt x="4992" y="14074"/>
                  </a:cubicBezTo>
                  <a:cubicBezTo>
                    <a:pt x="3040" y="15197"/>
                    <a:pt x="1040" y="16051"/>
                    <a:pt x="143" y="18565"/>
                  </a:cubicBezTo>
                  <a:cubicBezTo>
                    <a:pt x="-160" y="19270"/>
                    <a:pt x="71" y="20393"/>
                    <a:pt x="357" y="21163"/>
                  </a:cubicBezTo>
                  <a:cubicBezTo>
                    <a:pt x="519" y="21516"/>
                    <a:pt x="1412" y="21600"/>
                    <a:pt x="1933" y="21600"/>
                  </a:cubicBezTo>
                  <a:cubicBezTo>
                    <a:pt x="4757" y="21436"/>
                    <a:pt x="6992" y="19603"/>
                    <a:pt x="9158" y="17710"/>
                  </a:cubicBezTo>
                  <a:cubicBezTo>
                    <a:pt x="10567" y="16404"/>
                    <a:pt x="10640" y="14923"/>
                    <a:pt x="9602" y="13284"/>
                  </a:cubicBezTo>
                  <a:cubicBezTo>
                    <a:pt x="9371" y="12931"/>
                    <a:pt x="9230" y="12598"/>
                    <a:pt x="9158" y="12246"/>
                  </a:cubicBezTo>
                  <a:cubicBezTo>
                    <a:pt x="9085" y="10000"/>
                    <a:pt x="8709" y="7919"/>
                    <a:pt x="7513" y="6170"/>
                  </a:cubicBezTo>
                  <a:cubicBezTo>
                    <a:pt x="6923" y="5400"/>
                    <a:pt x="6329" y="4531"/>
                    <a:pt x="5723" y="3676"/>
                  </a:cubicBezTo>
                  <a:cubicBezTo>
                    <a:pt x="9085" y="3055"/>
                    <a:pt x="12216" y="2534"/>
                    <a:pt x="15557" y="1928"/>
                  </a:cubicBezTo>
                  <a:cubicBezTo>
                    <a:pt x="16758" y="5132"/>
                    <a:pt x="18027" y="8356"/>
                    <a:pt x="19368" y="11724"/>
                  </a:cubicBezTo>
                  <a:cubicBezTo>
                    <a:pt x="17864" y="12514"/>
                    <a:pt x="16382" y="13115"/>
                    <a:pt x="14968" y="13801"/>
                  </a:cubicBezTo>
                  <a:cubicBezTo>
                    <a:pt x="13396" y="14675"/>
                    <a:pt x="12733" y="16150"/>
                    <a:pt x="13109" y="17964"/>
                  </a:cubicBezTo>
                  <a:cubicBezTo>
                    <a:pt x="13485" y="19687"/>
                    <a:pt x="14664" y="19956"/>
                    <a:pt x="16006" y="19956"/>
                  </a:cubicBezTo>
                  <a:cubicBezTo>
                    <a:pt x="16899" y="19876"/>
                    <a:pt x="17723" y="19792"/>
                    <a:pt x="18616" y="19687"/>
                  </a:cubicBezTo>
                  <a:cubicBezTo>
                    <a:pt x="19885" y="19603"/>
                    <a:pt x="20850" y="18917"/>
                    <a:pt x="20923" y="17442"/>
                  </a:cubicBezTo>
                  <a:cubicBezTo>
                    <a:pt x="21085" y="15197"/>
                    <a:pt x="21440" y="12762"/>
                    <a:pt x="20923" y="10765"/>
                  </a:cubicBezTo>
                  <a:cubicBezTo>
                    <a:pt x="20030" y="7482"/>
                    <a:pt x="18616" y="4446"/>
                    <a:pt x="17275" y="1411"/>
                  </a:cubicBezTo>
                  <a:cubicBezTo>
                    <a:pt x="16826" y="512"/>
                    <a:pt x="16096" y="0"/>
                    <a:pt x="151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95" name="Google Shape;2049;p22"/>
            <p:cNvSpPr/>
            <p:nvPr/>
          </p:nvSpPr>
          <p:spPr>
            <a:xfrm>
              <a:off x="422136" y="990887"/>
              <a:ext cx="540021" cy="393369"/>
            </a:xfrm>
            <a:custGeom>
              <a:avLst/>
              <a:gdLst/>
              <a:ahLst/>
              <a:cxnLst>
                <a:cxn ang="0">
                  <a:pos x="wd2" y="hd2"/>
                </a:cxn>
                <a:cxn ang="5400000">
                  <a:pos x="wd2" y="hd2"/>
                </a:cxn>
                <a:cxn ang="10800000">
                  <a:pos x="wd2" y="hd2"/>
                </a:cxn>
                <a:cxn ang="16200000">
                  <a:pos x="wd2" y="hd2"/>
                </a:cxn>
              </a:cxnLst>
              <a:rect l="0" t="0" r="r" b="b"/>
              <a:pathLst>
                <a:path w="21427" h="21600" extrusionOk="0">
                  <a:moveTo>
                    <a:pt x="9619" y="0"/>
                  </a:moveTo>
                  <a:cubicBezTo>
                    <a:pt x="9089" y="0"/>
                    <a:pt x="8552" y="133"/>
                    <a:pt x="8071" y="428"/>
                  </a:cubicBezTo>
                  <a:cubicBezTo>
                    <a:pt x="5085" y="2181"/>
                    <a:pt x="3368" y="6041"/>
                    <a:pt x="914" y="8638"/>
                  </a:cubicBezTo>
                  <a:cubicBezTo>
                    <a:pt x="550" y="9031"/>
                    <a:pt x="177" y="9709"/>
                    <a:pt x="58" y="10388"/>
                  </a:cubicBezTo>
                  <a:cubicBezTo>
                    <a:pt x="-69" y="10907"/>
                    <a:pt x="20" y="11871"/>
                    <a:pt x="264" y="12157"/>
                  </a:cubicBezTo>
                  <a:cubicBezTo>
                    <a:pt x="1688" y="13569"/>
                    <a:pt x="3368" y="14533"/>
                    <a:pt x="4271" y="16789"/>
                  </a:cubicBezTo>
                  <a:cubicBezTo>
                    <a:pt x="4634" y="17864"/>
                    <a:pt x="5085" y="18883"/>
                    <a:pt x="5498" y="19899"/>
                  </a:cubicBezTo>
                  <a:cubicBezTo>
                    <a:pt x="5784" y="20470"/>
                    <a:pt x="6107" y="21042"/>
                    <a:pt x="6401" y="21600"/>
                  </a:cubicBezTo>
                  <a:cubicBezTo>
                    <a:pt x="6804" y="21204"/>
                    <a:pt x="7294" y="20866"/>
                    <a:pt x="7581" y="20363"/>
                  </a:cubicBezTo>
                  <a:cubicBezTo>
                    <a:pt x="8728" y="18201"/>
                    <a:pt x="9994" y="16286"/>
                    <a:pt x="11751" y="15143"/>
                  </a:cubicBezTo>
                  <a:cubicBezTo>
                    <a:pt x="11866" y="15082"/>
                    <a:pt x="12024" y="15052"/>
                    <a:pt x="12185" y="15052"/>
                  </a:cubicBezTo>
                  <a:cubicBezTo>
                    <a:pt x="12441" y="15052"/>
                    <a:pt x="12713" y="15127"/>
                    <a:pt x="12861" y="15267"/>
                  </a:cubicBezTo>
                  <a:cubicBezTo>
                    <a:pt x="14010" y="16448"/>
                    <a:pt x="14993" y="17864"/>
                    <a:pt x="16131" y="18883"/>
                  </a:cubicBezTo>
                  <a:cubicBezTo>
                    <a:pt x="16997" y="19682"/>
                    <a:pt x="18057" y="20185"/>
                    <a:pt x="19037" y="20581"/>
                  </a:cubicBezTo>
                  <a:cubicBezTo>
                    <a:pt x="19244" y="20652"/>
                    <a:pt x="19448" y="20691"/>
                    <a:pt x="19645" y="20691"/>
                  </a:cubicBezTo>
                  <a:cubicBezTo>
                    <a:pt x="20363" y="20691"/>
                    <a:pt x="21003" y="20214"/>
                    <a:pt x="21287" y="19289"/>
                  </a:cubicBezTo>
                  <a:cubicBezTo>
                    <a:pt x="21531" y="18610"/>
                    <a:pt x="21454" y="17130"/>
                    <a:pt x="21081" y="16679"/>
                  </a:cubicBezTo>
                  <a:cubicBezTo>
                    <a:pt x="19814" y="14926"/>
                    <a:pt x="18381" y="13339"/>
                    <a:pt x="16957" y="11923"/>
                  </a:cubicBezTo>
                  <a:cubicBezTo>
                    <a:pt x="16213" y="11180"/>
                    <a:pt x="15397" y="10540"/>
                    <a:pt x="14503" y="10540"/>
                  </a:cubicBezTo>
                  <a:cubicBezTo>
                    <a:pt x="14107" y="10540"/>
                    <a:pt x="13698" y="10664"/>
                    <a:pt x="13274" y="10959"/>
                  </a:cubicBezTo>
                  <a:cubicBezTo>
                    <a:pt x="12694" y="11355"/>
                    <a:pt x="12244" y="12034"/>
                    <a:pt x="11714" y="12605"/>
                  </a:cubicBezTo>
                  <a:cubicBezTo>
                    <a:pt x="10034" y="14192"/>
                    <a:pt x="8364" y="15770"/>
                    <a:pt x="6558" y="17523"/>
                  </a:cubicBezTo>
                  <a:cubicBezTo>
                    <a:pt x="5861" y="14465"/>
                    <a:pt x="3898" y="12550"/>
                    <a:pt x="1934" y="10621"/>
                  </a:cubicBezTo>
                  <a:cubicBezTo>
                    <a:pt x="3858" y="8012"/>
                    <a:pt x="5615" y="5635"/>
                    <a:pt x="7630" y="2915"/>
                  </a:cubicBezTo>
                  <a:cubicBezTo>
                    <a:pt x="8444" y="5700"/>
                    <a:pt x="9994" y="6434"/>
                    <a:pt x="11390" y="7401"/>
                  </a:cubicBezTo>
                  <a:cubicBezTo>
                    <a:pt x="11733" y="7645"/>
                    <a:pt x="12059" y="7758"/>
                    <a:pt x="12347" y="7758"/>
                  </a:cubicBezTo>
                  <a:cubicBezTo>
                    <a:pt x="13119" y="7758"/>
                    <a:pt x="13621" y="6931"/>
                    <a:pt x="13471" y="5525"/>
                  </a:cubicBezTo>
                  <a:cubicBezTo>
                    <a:pt x="13314" y="4113"/>
                    <a:pt x="12901" y="2577"/>
                    <a:pt x="12244" y="1448"/>
                  </a:cubicBezTo>
                  <a:cubicBezTo>
                    <a:pt x="11780" y="571"/>
                    <a:pt x="10715" y="0"/>
                    <a:pt x="961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96" name="Google Shape;2050;p22"/>
            <p:cNvSpPr/>
            <p:nvPr/>
          </p:nvSpPr>
          <p:spPr>
            <a:xfrm>
              <a:off x="1346395" y="1206613"/>
              <a:ext cx="455116" cy="312733"/>
            </a:xfrm>
            <a:custGeom>
              <a:avLst/>
              <a:gdLst/>
              <a:ahLst/>
              <a:cxnLst>
                <a:cxn ang="0">
                  <a:pos x="wd2" y="hd2"/>
                </a:cxn>
                <a:cxn ang="5400000">
                  <a:pos x="wd2" y="hd2"/>
                </a:cxn>
                <a:cxn ang="10800000">
                  <a:pos x="wd2" y="hd2"/>
                </a:cxn>
                <a:cxn ang="16200000">
                  <a:pos x="wd2" y="hd2"/>
                </a:cxn>
              </a:cxnLst>
              <a:rect l="0" t="0" r="r" b="b"/>
              <a:pathLst>
                <a:path w="21428" h="21600" extrusionOk="0">
                  <a:moveTo>
                    <a:pt x="8615" y="0"/>
                  </a:moveTo>
                  <a:cubicBezTo>
                    <a:pt x="6193" y="0"/>
                    <a:pt x="4548" y="2082"/>
                    <a:pt x="3248" y="5365"/>
                  </a:cubicBezTo>
                  <a:cubicBezTo>
                    <a:pt x="2422" y="7570"/>
                    <a:pt x="1503" y="9706"/>
                    <a:pt x="582" y="11841"/>
                  </a:cubicBezTo>
                  <a:cubicBezTo>
                    <a:pt x="384" y="13123"/>
                    <a:pt x="198" y="14491"/>
                    <a:pt x="0" y="15773"/>
                  </a:cubicBezTo>
                  <a:cubicBezTo>
                    <a:pt x="245" y="16112"/>
                    <a:pt x="487" y="16541"/>
                    <a:pt x="721" y="16900"/>
                  </a:cubicBezTo>
                  <a:cubicBezTo>
                    <a:pt x="2132" y="17190"/>
                    <a:pt x="3493" y="17480"/>
                    <a:pt x="4905" y="17754"/>
                  </a:cubicBezTo>
                  <a:cubicBezTo>
                    <a:pt x="5336" y="17909"/>
                    <a:pt x="5779" y="18113"/>
                    <a:pt x="6163" y="18338"/>
                  </a:cubicBezTo>
                  <a:cubicBezTo>
                    <a:pt x="6744" y="19105"/>
                    <a:pt x="7282" y="19959"/>
                    <a:pt x="7863" y="20677"/>
                  </a:cubicBezTo>
                  <a:cubicBezTo>
                    <a:pt x="8200" y="21106"/>
                    <a:pt x="8584" y="21326"/>
                    <a:pt x="8982" y="21600"/>
                  </a:cubicBezTo>
                  <a:cubicBezTo>
                    <a:pt x="9074" y="21037"/>
                    <a:pt x="9122" y="20473"/>
                    <a:pt x="9227" y="19889"/>
                  </a:cubicBezTo>
                  <a:cubicBezTo>
                    <a:pt x="9319" y="20044"/>
                    <a:pt x="9414" y="20183"/>
                    <a:pt x="9517" y="20318"/>
                  </a:cubicBezTo>
                  <a:cubicBezTo>
                    <a:pt x="9809" y="19889"/>
                    <a:pt x="10193" y="19534"/>
                    <a:pt x="10391" y="19036"/>
                  </a:cubicBezTo>
                  <a:cubicBezTo>
                    <a:pt x="10730" y="18182"/>
                    <a:pt x="10975" y="17260"/>
                    <a:pt x="11206" y="16337"/>
                  </a:cubicBezTo>
                  <a:cubicBezTo>
                    <a:pt x="12033" y="14765"/>
                    <a:pt x="12815" y="13209"/>
                    <a:pt x="13737" y="11498"/>
                  </a:cubicBezTo>
                  <a:cubicBezTo>
                    <a:pt x="14318" y="12131"/>
                    <a:pt x="14995" y="12780"/>
                    <a:pt x="15635" y="13483"/>
                  </a:cubicBezTo>
                  <a:cubicBezTo>
                    <a:pt x="16940" y="13773"/>
                    <a:pt x="18302" y="14201"/>
                    <a:pt x="19607" y="14201"/>
                  </a:cubicBezTo>
                  <a:cubicBezTo>
                    <a:pt x="19638" y="14201"/>
                    <a:pt x="19665" y="14205"/>
                    <a:pt x="19696" y="14205"/>
                  </a:cubicBezTo>
                  <a:cubicBezTo>
                    <a:pt x="20281" y="14205"/>
                    <a:pt x="21121" y="13597"/>
                    <a:pt x="21355" y="12850"/>
                  </a:cubicBezTo>
                  <a:cubicBezTo>
                    <a:pt x="21600" y="12131"/>
                    <a:pt x="21169" y="10988"/>
                    <a:pt x="20924" y="9996"/>
                  </a:cubicBezTo>
                  <a:cubicBezTo>
                    <a:pt x="20876" y="9706"/>
                    <a:pt x="20679" y="9432"/>
                    <a:pt x="20587" y="9142"/>
                  </a:cubicBezTo>
                  <a:cubicBezTo>
                    <a:pt x="20050" y="8644"/>
                    <a:pt x="19560" y="8219"/>
                    <a:pt x="19073" y="7721"/>
                  </a:cubicBezTo>
                  <a:cubicBezTo>
                    <a:pt x="18012" y="7072"/>
                    <a:pt x="16985" y="6288"/>
                    <a:pt x="15924" y="5945"/>
                  </a:cubicBezTo>
                  <a:cubicBezTo>
                    <a:pt x="15482" y="5802"/>
                    <a:pt x="15014" y="5659"/>
                    <a:pt x="14561" y="5659"/>
                  </a:cubicBezTo>
                  <a:cubicBezTo>
                    <a:pt x="13876" y="5659"/>
                    <a:pt x="13233" y="5986"/>
                    <a:pt x="12768" y="7141"/>
                  </a:cubicBezTo>
                  <a:cubicBezTo>
                    <a:pt x="11847" y="9502"/>
                    <a:pt x="10870" y="11772"/>
                    <a:pt x="9901" y="14132"/>
                  </a:cubicBezTo>
                  <a:cubicBezTo>
                    <a:pt x="9366" y="15055"/>
                    <a:pt x="8829" y="15977"/>
                    <a:pt x="8401" y="16761"/>
                  </a:cubicBezTo>
                  <a:cubicBezTo>
                    <a:pt x="8061" y="16541"/>
                    <a:pt x="7326" y="16047"/>
                    <a:pt x="6653" y="15549"/>
                  </a:cubicBezTo>
                  <a:cubicBezTo>
                    <a:pt x="5241" y="14916"/>
                    <a:pt x="3786" y="14336"/>
                    <a:pt x="1990" y="13552"/>
                  </a:cubicBezTo>
                  <a:cubicBezTo>
                    <a:pt x="3248" y="10645"/>
                    <a:pt x="4415" y="7791"/>
                    <a:pt x="5673" y="4732"/>
                  </a:cubicBezTo>
                  <a:cubicBezTo>
                    <a:pt x="6210" y="5655"/>
                    <a:pt x="6499" y="6219"/>
                    <a:pt x="6839" y="6647"/>
                  </a:cubicBezTo>
                  <a:cubicBezTo>
                    <a:pt x="7443" y="7533"/>
                    <a:pt x="8175" y="7979"/>
                    <a:pt x="8899" y="7979"/>
                  </a:cubicBezTo>
                  <a:cubicBezTo>
                    <a:pt x="9511" y="7979"/>
                    <a:pt x="10115" y="7656"/>
                    <a:pt x="10625" y="7003"/>
                  </a:cubicBezTo>
                  <a:cubicBezTo>
                    <a:pt x="11941" y="5431"/>
                    <a:pt x="11989" y="4304"/>
                    <a:pt x="10917" y="1878"/>
                  </a:cubicBezTo>
                  <a:cubicBezTo>
                    <a:pt x="10625" y="1315"/>
                    <a:pt x="10332" y="817"/>
                    <a:pt x="10043" y="237"/>
                  </a:cubicBezTo>
                  <a:lnTo>
                    <a:pt x="10101" y="237"/>
                  </a:lnTo>
                  <a:cubicBezTo>
                    <a:pt x="9575" y="78"/>
                    <a:pt x="9080" y="0"/>
                    <a:pt x="86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97" name="Google Shape;2051;p22"/>
            <p:cNvSpPr/>
            <p:nvPr/>
          </p:nvSpPr>
          <p:spPr>
            <a:xfrm>
              <a:off x="319412" y="459525"/>
              <a:ext cx="498304" cy="219563"/>
            </a:xfrm>
            <a:custGeom>
              <a:avLst/>
              <a:gdLst/>
              <a:ahLst/>
              <a:cxnLst>
                <a:cxn ang="0">
                  <a:pos x="wd2" y="hd2"/>
                </a:cxn>
                <a:cxn ang="5400000">
                  <a:pos x="wd2" y="hd2"/>
                </a:cxn>
                <a:cxn ang="10800000">
                  <a:pos x="wd2" y="hd2"/>
                </a:cxn>
                <a:cxn ang="16200000">
                  <a:pos x="wd2" y="hd2"/>
                </a:cxn>
              </a:cxnLst>
              <a:rect l="0" t="0" r="r" b="b"/>
              <a:pathLst>
                <a:path w="21487" h="21600" extrusionOk="0">
                  <a:moveTo>
                    <a:pt x="1249" y="0"/>
                  </a:moveTo>
                  <a:cubicBezTo>
                    <a:pt x="844" y="512"/>
                    <a:pt x="395" y="901"/>
                    <a:pt x="0" y="1413"/>
                  </a:cubicBezTo>
                  <a:cubicBezTo>
                    <a:pt x="224" y="2437"/>
                    <a:pt x="492" y="3455"/>
                    <a:pt x="716" y="4455"/>
                  </a:cubicBezTo>
                  <a:cubicBezTo>
                    <a:pt x="2317" y="6502"/>
                    <a:pt x="2753" y="10026"/>
                    <a:pt x="2850" y="13801"/>
                  </a:cubicBezTo>
                  <a:cubicBezTo>
                    <a:pt x="2934" y="16348"/>
                    <a:pt x="3159" y="17471"/>
                    <a:pt x="3737" y="17471"/>
                  </a:cubicBezTo>
                  <a:cubicBezTo>
                    <a:pt x="4033" y="17471"/>
                    <a:pt x="4420" y="17180"/>
                    <a:pt x="4930" y="16627"/>
                  </a:cubicBezTo>
                  <a:cubicBezTo>
                    <a:pt x="5644" y="15825"/>
                    <a:pt x="6264" y="14900"/>
                    <a:pt x="7021" y="14289"/>
                  </a:cubicBezTo>
                  <a:cubicBezTo>
                    <a:pt x="8578" y="13074"/>
                    <a:pt x="10138" y="11975"/>
                    <a:pt x="11737" y="10858"/>
                  </a:cubicBezTo>
                  <a:cubicBezTo>
                    <a:pt x="12667" y="10346"/>
                    <a:pt x="13649" y="9835"/>
                    <a:pt x="14801" y="9224"/>
                  </a:cubicBezTo>
                  <a:cubicBezTo>
                    <a:pt x="14895" y="10445"/>
                    <a:pt x="15025" y="11661"/>
                    <a:pt x="15163" y="12777"/>
                  </a:cubicBezTo>
                  <a:cubicBezTo>
                    <a:pt x="15334" y="13388"/>
                    <a:pt x="15558" y="13801"/>
                    <a:pt x="15696" y="14412"/>
                  </a:cubicBezTo>
                  <a:cubicBezTo>
                    <a:pt x="16667" y="18256"/>
                    <a:pt x="17830" y="21396"/>
                    <a:pt x="20007" y="21594"/>
                  </a:cubicBezTo>
                  <a:cubicBezTo>
                    <a:pt x="20055" y="21600"/>
                    <a:pt x="20101" y="21600"/>
                    <a:pt x="20147" y="21600"/>
                  </a:cubicBezTo>
                  <a:cubicBezTo>
                    <a:pt x="20968" y="21600"/>
                    <a:pt x="21600" y="20582"/>
                    <a:pt x="21470" y="18669"/>
                  </a:cubicBezTo>
                  <a:cubicBezTo>
                    <a:pt x="21343" y="16942"/>
                    <a:pt x="20988" y="15214"/>
                    <a:pt x="20766" y="13487"/>
                  </a:cubicBezTo>
                  <a:cubicBezTo>
                    <a:pt x="20274" y="12173"/>
                    <a:pt x="19826" y="10759"/>
                    <a:pt x="19390" y="9422"/>
                  </a:cubicBezTo>
                  <a:cubicBezTo>
                    <a:pt x="18801" y="8206"/>
                    <a:pt x="18322" y="6694"/>
                    <a:pt x="17649" y="5670"/>
                  </a:cubicBezTo>
                  <a:cubicBezTo>
                    <a:pt x="17093" y="4949"/>
                    <a:pt x="16392" y="4129"/>
                    <a:pt x="15767" y="4129"/>
                  </a:cubicBezTo>
                  <a:cubicBezTo>
                    <a:pt x="15696" y="4129"/>
                    <a:pt x="15627" y="4141"/>
                    <a:pt x="15558" y="4164"/>
                  </a:cubicBezTo>
                  <a:cubicBezTo>
                    <a:pt x="14138" y="4676"/>
                    <a:pt x="12762" y="5769"/>
                    <a:pt x="11385" y="6595"/>
                  </a:cubicBezTo>
                  <a:cubicBezTo>
                    <a:pt x="10628" y="6886"/>
                    <a:pt x="9827" y="7206"/>
                    <a:pt x="9070" y="7595"/>
                  </a:cubicBezTo>
                  <a:cubicBezTo>
                    <a:pt x="7597" y="8933"/>
                    <a:pt x="6093" y="10346"/>
                    <a:pt x="4535" y="11760"/>
                  </a:cubicBezTo>
                  <a:cubicBezTo>
                    <a:pt x="4086" y="6793"/>
                    <a:pt x="3286" y="2437"/>
                    <a:pt x="12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98" name="Google Shape;2052;p22"/>
            <p:cNvSpPr/>
            <p:nvPr/>
          </p:nvSpPr>
          <p:spPr>
            <a:xfrm>
              <a:off x="1163772" y="801706"/>
              <a:ext cx="95839" cy="73484"/>
            </a:xfrm>
            <a:custGeom>
              <a:avLst/>
              <a:gdLst/>
              <a:ahLst/>
              <a:cxnLst>
                <a:cxn ang="0">
                  <a:pos x="wd2" y="hd2"/>
                </a:cxn>
                <a:cxn ang="5400000">
                  <a:pos x="wd2" y="hd2"/>
                </a:cxn>
                <a:cxn ang="10800000">
                  <a:pos x="wd2" y="hd2"/>
                </a:cxn>
                <a:cxn ang="16200000">
                  <a:pos x="wd2" y="hd2"/>
                </a:cxn>
              </a:cxnLst>
              <a:rect l="0" t="0" r="r" b="b"/>
              <a:pathLst>
                <a:path w="20263" h="21600" extrusionOk="0">
                  <a:moveTo>
                    <a:pt x="10287" y="0"/>
                  </a:moveTo>
                  <a:cubicBezTo>
                    <a:pt x="8137" y="0"/>
                    <a:pt x="5887" y="295"/>
                    <a:pt x="3713" y="295"/>
                  </a:cubicBezTo>
                  <a:cubicBezTo>
                    <a:pt x="2613" y="3649"/>
                    <a:pt x="1300" y="7281"/>
                    <a:pt x="0" y="10930"/>
                  </a:cubicBezTo>
                  <a:cubicBezTo>
                    <a:pt x="2050" y="17725"/>
                    <a:pt x="5800" y="21600"/>
                    <a:pt x="11112" y="21600"/>
                  </a:cubicBezTo>
                  <a:cubicBezTo>
                    <a:pt x="11475" y="21600"/>
                    <a:pt x="11850" y="21583"/>
                    <a:pt x="12238" y="21548"/>
                  </a:cubicBezTo>
                  <a:cubicBezTo>
                    <a:pt x="14650" y="19132"/>
                    <a:pt x="17000" y="17030"/>
                    <a:pt x="19412" y="14858"/>
                  </a:cubicBezTo>
                  <a:cubicBezTo>
                    <a:pt x="21600" y="7577"/>
                    <a:pt x="19412" y="2780"/>
                    <a:pt x="14650" y="660"/>
                  </a:cubicBezTo>
                  <a:cubicBezTo>
                    <a:pt x="13275" y="156"/>
                    <a:pt x="11800" y="0"/>
                    <a:pt x="1028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99" name="Google Shape;2053;p22"/>
            <p:cNvSpPr/>
            <p:nvPr/>
          </p:nvSpPr>
          <p:spPr>
            <a:xfrm>
              <a:off x="134775" y="537975"/>
              <a:ext cx="86749" cy="72893"/>
            </a:xfrm>
            <a:custGeom>
              <a:avLst/>
              <a:gdLst/>
              <a:ahLst/>
              <a:cxnLst>
                <a:cxn ang="0">
                  <a:pos x="wd2" y="hd2"/>
                </a:cxn>
                <a:cxn ang="5400000">
                  <a:pos x="wd2" y="hd2"/>
                </a:cxn>
                <a:cxn ang="10800000">
                  <a:pos x="wd2" y="hd2"/>
                </a:cxn>
                <a:cxn ang="16200000">
                  <a:pos x="wd2" y="hd2"/>
                </a:cxn>
              </a:cxnLst>
              <a:rect l="0" t="0" r="r" b="b"/>
              <a:pathLst>
                <a:path w="21158" h="21600" extrusionOk="0">
                  <a:moveTo>
                    <a:pt x="5567" y="2996"/>
                  </a:moveTo>
                  <a:cubicBezTo>
                    <a:pt x="5567" y="3293"/>
                    <a:pt x="5321" y="3661"/>
                    <a:pt x="5321" y="4257"/>
                  </a:cubicBezTo>
                  <a:cubicBezTo>
                    <a:pt x="5019" y="3959"/>
                    <a:pt x="4773" y="3959"/>
                    <a:pt x="4773" y="3661"/>
                  </a:cubicBezTo>
                  <a:cubicBezTo>
                    <a:pt x="4773" y="3293"/>
                    <a:pt x="5019" y="2996"/>
                    <a:pt x="5019" y="2996"/>
                  </a:cubicBezTo>
                  <a:close/>
                  <a:moveTo>
                    <a:pt x="3807" y="0"/>
                  </a:moveTo>
                  <a:cubicBezTo>
                    <a:pt x="2553" y="3661"/>
                    <a:pt x="-230" y="7620"/>
                    <a:pt x="15" y="11001"/>
                  </a:cubicBezTo>
                  <a:cubicBezTo>
                    <a:pt x="621" y="17536"/>
                    <a:pt x="5206" y="21600"/>
                    <a:pt x="11522" y="21600"/>
                  </a:cubicBezTo>
                  <a:cubicBezTo>
                    <a:pt x="13425" y="21600"/>
                    <a:pt x="15487" y="21232"/>
                    <a:pt x="17635" y="20461"/>
                  </a:cubicBezTo>
                  <a:cubicBezTo>
                    <a:pt x="19380" y="19796"/>
                    <a:pt x="21370" y="14961"/>
                    <a:pt x="21139" y="12455"/>
                  </a:cubicBezTo>
                  <a:cubicBezTo>
                    <a:pt x="20649" y="6377"/>
                    <a:pt x="11060" y="0"/>
                    <a:pt x="3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00" name="Google Shape;2054;p22"/>
            <p:cNvSpPr/>
            <p:nvPr/>
          </p:nvSpPr>
          <p:spPr>
            <a:xfrm>
              <a:off x="1174118" y="1549269"/>
              <a:ext cx="75661" cy="79454"/>
            </a:xfrm>
            <a:custGeom>
              <a:avLst/>
              <a:gdLst/>
              <a:ahLst/>
              <a:cxnLst>
                <a:cxn ang="0">
                  <a:pos x="wd2" y="hd2"/>
                </a:cxn>
                <a:cxn ang="5400000">
                  <a:pos x="wd2" y="hd2"/>
                </a:cxn>
                <a:cxn ang="10800000">
                  <a:pos x="wd2" y="hd2"/>
                </a:cxn>
                <a:cxn ang="16200000">
                  <a:pos x="wd2" y="hd2"/>
                </a:cxn>
              </a:cxnLst>
              <a:rect l="0" t="0" r="r" b="b"/>
              <a:pathLst>
                <a:path w="21086" h="21600" extrusionOk="0">
                  <a:moveTo>
                    <a:pt x="10149" y="0"/>
                  </a:moveTo>
                  <a:cubicBezTo>
                    <a:pt x="9309" y="0"/>
                    <a:pt x="8600" y="161"/>
                    <a:pt x="8073" y="546"/>
                  </a:cubicBezTo>
                  <a:cubicBezTo>
                    <a:pt x="4350" y="3102"/>
                    <a:pt x="2636" y="8679"/>
                    <a:pt x="0" y="12921"/>
                  </a:cubicBezTo>
                  <a:cubicBezTo>
                    <a:pt x="3180" y="16023"/>
                    <a:pt x="6623" y="18771"/>
                    <a:pt x="10083" y="21600"/>
                  </a:cubicBezTo>
                  <a:cubicBezTo>
                    <a:pt x="13527" y="18514"/>
                    <a:pt x="17530" y="15686"/>
                    <a:pt x="20150" y="12054"/>
                  </a:cubicBezTo>
                  <a:cubicBezTo>
                    <a:pt x="21600" y="9836"/>
                    <a:pt x="21254" y="4516"/>
                    <a:pt x="19870" y="3375"/>
                  </a:cubicBezTo>
                  <a:cubicBezTo>
                    <a:pt x="17201" y="1864"/>
                    <a:pt x="12983" y="0"/>
                    <a:pt x="101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915" name="Google Shape;2055;p22"/>
            <p:cNvGrpSpPr/>
            <p:nvPr/>
          </p:nvGrpSpPr>
          <p:grpSpPr>
            <a:xfrm>
              <a:off x="-1" y="0"/>
              <a:ext cx="2111865" cy="1700139"/>
              <a:chOff x="0" y="0"/>
              <a:chExt cx="2111863" cy="1700138"/>
            </a:xfrm>
          </p:grpSpPr>
          <p:sp>
            <p:nvSpPr>
              <p:cNvPr id="3901" name="Google Shape;2056;p22"/>
              <p:cNvSpPr/>
              <p:nvPr/>
            </p:nvSpPr>
            <p:spPr>
              <a:xfrm>
                <a:off x="0" y="0"/>
                <a:ext cx="1907969" cy="1700139"/>
              </a:xfrm>
              <a:custGeom>
                <a:avLst/>
                <a:gdLst/>
                <a:ahLst/>
                <a:cxnLst>
                  <a:cxn ang="0">
                    <a:pos x="wd2" y="hd2"/>
                  </a:cxn>
                  <a:cxn ang="5400000">
                    <a:pos x="wd2" y="hd2"/>
                  </a:cxn>
                  <a:cxn ang="10800000">
                    <a:pos x="wd2" y="hd2"/>
                  </a:cxn>
                  <a:cxn ang="16200000">
                    <a:pos x="wd2" y="hd2"/>
                  </a:cxn>
                </a:cxnLst>
                <a:rect l="0" t="0" r="r" b="b"/>
                <a:pathLst>
                  <a:path w="21430" h="21600" extrusionOk="0">
                    <a:moveTo>
                      <a:pt x="5645" y="0"/>
                    </a:moveTo>
                    <a:cubicBezTo>
                      <a:pt x="5291" y="0"/>
                      <a:pt x="5097" y="204"/>
                      <a:pt x="4903" y="376"/>
                    </a:cubicBezTo>
                    <a:cubicBezTo>
                      <a:pt x="4753" y="521"/>
                      <a:pt x="4636" y="706"/>
                      <a:pt x="4474" y="823"/>
                    </a:cubicBezTo>
                    <a:cubicBezTo>
                      <a:pt x="4149" y="1058"/>
                      <a:pt x="3780" y="1215"/>
                      <a:pt x="3476" y="1476"/>
                    </a:cubicBezTo>
                    <a:cubicBezTo>
                      <a:pt x="2921" y="1948"/>
                      <a:pt x="2353" y="2448"/>
                      <a:pt x="1856" y="3011"/>
                    </a:cubicBezTo>
                    <a:cubicBezTo>
                      <a:pt x="1417" y="3520"/>
                      <a:pt x="1023" y="4111"/>
                      <a:pt x="697" y="4727"/>
                    </a:cubicBezTo>
                    <a:cubicBezTo>
                      <a:pt x="408" y="5278"/>
                      <a:pt x="177" y="5894"/>
                      <a:pt x="60" y="6522"/>
                    </a:cubicBezTo>
                    <a:cubicBezTo>
                      <a:pt x="-170" y="7686"/>
                      <a:pt x="292" y="8670"/>
                      <a:pt x="861" y="9588"/>
                    </a:cubicBezTo>
                    <a:cubicBezTo>
                      <a:pt x="1439" y="10503"/>
                      <a:pt x="2296" y="10974"/>
                      <a:pt x="3188" y="11289"/>
                    </a:cubicBezTo>
                    <a:cubicBezTo>
                      <a:pt x="3905" y="11537"/>
                      <a:pt x="4658" y="11669"/>
                      <a:pt x="5400" y="11748"/>
                    </a:cubicBezTo>
                    <a:cubicBezTo>
                      <a:pt x="6534" y="11880"/>
                      <a:pt x="7682" y="11958"/>
                      <a:pt x="8827" y="11996"/>
                    </a:cubicBezTo>
                    <a:cubicBezTo>
                      <a:pt x="9742" y="12024"/>
                      <a:pt x="10659" y="12050"/>
                      <a:pt x="11515" y="12430"/>
                    </a:cubicBezTo>
                    <a:cubicBezTo>
                      <a:pt x="12013" y="12653"/>
                      <a:pt x="12477" y="12952"/>
                      <a:pt x="12674" y="13518"/>
                    </a:cubicBezTo>
                    <a:cubicBezTo>
                      <a:pt x="13160" y="14825"/>
                      <a:pt x="12788" y="16111"/>
                      <a:pt x="12499" y="17407"/>
                    </a:cubicBezTo>
                    <a:cubicBezTo>
                      <a:pt x="12349" y="18076"/>
                      <a:pt x="12243" y="18809"/>
                      <a:pt x="12313" y="19476"/>
                    </a:cubicBezTo>
                    <a:cubicBezTo>
                      <a:pt x="12441" y="20774"/>
                      <a:pt x="13680" y="21598"/>
                      <a:pt x="14712" y="21598"/>
                    </a:cubicBezTo>
                    <a:cubicBezTo>
                      <a:pt x="14754" y="21599"/>
                      <a:pt x="14797" y="21600"/>
                      <a:pt x="14840" y="21600"/>
                    </a:cubicBezTo>
                    <a:cubicBezTo>
                      <a:pt x="15388" y="21600"/>
                      <a:pt x="15946" y="21508"/>
                      <a:pt x="16482" y="21362"/>
                    </a:cubicBezTo>
                    <a:cubicBezTo>
                      <a:pt x="17016" y="21233"/>
                      <a:pt x="17539" y="20998"/>
                      <a:pt x="18036" y="20733"/>
                    </a:cubicBezTo>
                    <a:cubicBezTo>
                      <a:pt x="18533" y="20473"/>
                      <a:pt x="18984" y="20133"/>
                      <a:pt x="19459" y="19818"/>
                    </a:cubicBezTo>
                    <a:cubicBezTo>
                      <a:pt x="19843" y="19570"/>
                      <a:pt x="20235" y="19306"/>
                      <a:pt x="20607" y="19045"/>
                    </a:cubicBezTo>
                    <a:cubicBezTo>
                      <a:pt x="20885" y="18847"/>
                      <a:pt x="21163" y="18640"/>
                      <a:pt x="21430" y="18429"/>
                    </a:cubicBezTo>
                    <a:cubicBezTo>
                      <a:pt x="21185" y="18259"/>
                      <a:pt x="21405" y="18061"/>
                      <a:pt x="21405" y="17879"/>
                    </a:cubicBezTo>
                    <a:cubicBezTo>
                      <a:pt x="21013" y="18168"/>
                      <a:pt x="20640" y="18482"/>
                      <a:pt x="20235" y="18743"/>
                    </a:cubicBezTo>
                    <a:cubicBezTo>
                      <a:pt x="19529" y="19215"/>
                      <a:pt x="18800" y="19649"/>
                      <a:pt x="18069" y="20104"/>
                    </a:cubicBezTo>
                    <a:cubicBezTo>
                      <a:pt x="17283" y="20605"/>
                      <a:pt x="16438" y="20919"/>
                      <a:pt x="15534" y="21064"/>
                    </a:cubicBezTo>
                    <a:cubicBezTo>
                      <a:pt x="15220" y="21101"/>
                      <a:pt x="14909" y="21155"/>
                      <a:pt x="14562" y="21205"/>
                    </a:cubicBezTo>
                    <a:cubicBezTo>
                      <a:pt x="14536" y="21192"/>
                      <a:pt x="14445" y="21126"/>
                      <a:pt x="14353" y="21076"/>
                    </a:cubicBezTo>
                    <a:cubicBezTo>
                      <a:pt x="14097" y="20944"/>
                      <a:pt x="13842" y="20828"/>
                      <a:pt x="13600" y="20696"/>
                    </a:cubicBezTo>
                    <a:cubicBezTo>
                      <a:pt x="13461" y="20563"/>
                      <a:pt x="13322" y="20435"/>
                      <a:pt x="13194" y="20290"/>
                    </a:cubicBezTo>
                    <a:cubicBezTo>
                      <a:pt x="13091" y="20146"/>
                      <a:pt x="12938" y="20014"/>
                      <a:pt x="12893" y="19844"/>
                    </a:cubicBezTo>
                    <a:cubicBezTo>
                      <a:pt x="12708" y="19215"/>
                      <a:pt x="12729" y="18548"/>
                      <a:pt x="12846" y="17904"/>
                    </a:cubicBezTo>
                    <a:cubicBezTo>
                      <a:pt x="12996" y="17055"/>
                      <a:pt x="13355" y="16253"/>
                      <a:pt x="13380" y="15350"/>
                    </a:cubicBezTo>
                    <a:cubicBezTo>
                      <a:pt x="13402" y="14445"/>
                      <a:pt x="13369" y="13581"/>
                      <a:pt x="12824" y="12848"/>
                    </a:cubicBezTo>
                    <a:cubicBezTo>
                      <a:pt x="12327" y="12181"/>
                      <a:pt x="11654" y="11852"/>
                      <a:pt x="10923" y="11682"/>
                    </a:cubicBezTo>
                    <a:cubicBezTo>
                      <a:pt x="9569" y="11367"/>
                      <a:pt x="8191" y="11433"/>
                      <a:pt x="6812" y="11367"/>
                    </a:cubicBezTo>
                    <a:cubicBezTo>
                      <a:pt x="6234" y="11342"/>
                      <a:pt x="5656" y="11342"/>
                      <a:pt x="5075" y="11276"/>
                    </a:cubicBezTo>
                    <a:cubicBezTo>
                      <a:pt x="4669" y="11223"/>
                      <a:pt x="4266" y="11081"/>
                      <a:pt x="3860" y="10987"/>
                    </a:cubicBezTo>
                    <a:cubicBezTo>
                      <a:pt x="3154" y="10817"/>
                      <a:pt x="2504" y="10478"/>
                      <a:pt x="1914" y="10019"/>
                    </a:cubicBezTo>
                    <a:cubicBezTo>
                      <a:pt x="1264" y="9534"/>
                      <a:pt x="953" y="8786"/>
                      <a:pt x="664" y="8015"/>
                    </a:cubicBezTo>
                    <a:cubicBezTo>
                      <a:pt x="419" y="7371"/>
                      <a:pt x="430" y="6730"/>
                      <a:pt x="639" y="6089"/>
                    </a:cubicBezTo>
                    <a:cubicBezTo>
                      <a:pt x="942" y="5170"/>
                      <a:pt x="1450" y="4425"/>
                      <a:pt x="1984" y="3677"/>
                    </a:cubicBezTo>
                    <a:cubicBezTo>
                      <a:pt x="2446" y="3048"/>
                      <a:pt x="2990" y="2539"/>
                      <a:pt x="3582" y="2067"/>
                    </a:cubicBezTo>
                    <a:cubicBezTo>
                      <a:pt x="4091" y="1662"/>
                      <a:pt x="4613" y="1294"/>
                      <a:pt x="5111" y="863"/>
                    </a:cubicBezTo>
                    <a:cubicBezTo>
                      <a:pt x="5353" y="653"/>
                      <a:pt x="5528" y="351"/>
                      <a:pt x="5795" y="11"/>
                    </a:cubicBezTo>
                    <a:cubicBezTo>
                      <a:pt x="5741" y="3"/>
                      <a:pt x="5692" y="0"/>
                      <a:pt x="564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2" name="Google Shape;2057;p22"/>
              <p:cNvSpPr/>
              <p:nvPr/>
            </p:nvSpPr>
            <p:spPr>
              <a:xfrm>
                <a:off x="284360" y="152303"/>
                <a:ext cx="897524" cy="686773"/>
              </a:xfrm>
              <a:custGeom>
                <a:avLst/>
                <a:gdLst/>
                <a:ahLst/>
                <a:cxnLst>
                  <a:cxn ang="0">
                    <a:pos x="wd2" y="hd2"/>
                  </a:cxn>
                  <a:cxn ang="5400000">
                    <a:pos x="wd2" y="hd2"/>
                  </a:cxn>
                  <a:cxn ang="10800000">
                    <a:pos x="wd2" y="hd2"/>
                  </a:cxn>
                  <a:cxn ang="16200000">
                    <a:pos x="wd2" y="hd2"/>
                  </a:cxn>
                </a:cxnLst>
                <a:rect l="0" t="0" r="r" b="b"/>
                <a:pathLst>
                  <a:path w="21339" h="21600" extrusionOk="0">
                    <a:moveTo>
                      <a:pt x="7513" y="0"/>
                    </a:moveTo>
                    <a:cubicBezTo>
                      <a:pt x="7195" y="102"/>
                      <a:pt x="6853" y="71"/>
                      <a:pt x="6582" y="266"/>
                    </a:cubicBezTo>
                    <a:cubicBezTo>
                      <a:pt x="5034" y="1363"/>
                      <a:pt x="3494" y="2367"/>
                      <a:pt x="2563" y="4608"/>
                    </a:cubicBezTo>
                    <a:cubicBezTo>
                      <a:pt x="1798" y="6452"/>
                      <a:pt x="799" y="8143"/>
                      <a:pt x="404" y="10220"/>
                    </a:cubicBezTo>
                    <a:cubicBezTo>
                      <a:pt x="34" y="12064"/>
                      <a:pt x="-261" y="13948"/>
                      <a:pt x="358" y="15761"/>
                    </a:cubicBezTo>
                    <a:cubicBezTo>
                      <a:pt x="1287" y="18617"/>
                      <a:pt x="3222" y="19458"/>
                      <a:pt x="5306" y="19917"/>
                    </a:cubicBezTo>
                    <a:cubicBezTo>
                      <a:pt x="6141" y="20112"/>
                      <a:pt x="6999" y="20112"/>
                      <a:pt x="7830" y="20144"/>
                    </a:cubicBezTo>
                    <a:cubicBezTo>
                      <a:pt x="8579" y="20159"/>
                      <a:pt x="9323" y="20159"/>
                      <a:pt x="10065" y="20159"/>
                    </a:cubicBezTo>
                    <a:cubicBezTo>
                      <a:pt x="10807" y="20159"/>
                      <a:pt x="11548" y="20159"/>
                      <a:pt x="12296" y="20176"/>
                    </a:cubicBezTo>
                    <a:cubicBezTo>
                      <a:pt x="12868" y="20176"/>
                      <a:pt x="13443" y="20148"/>
                      <a:pt x="14011" y="20148"/>
                    </a:cubicBezTo>
                    <a:cubicBezTo>
                      <a:pt x="14558" y="20148"/>
                      <a:pt x="15098" y="20172"/>
                      <a:pt x="15626" y="20269"/>
                    </a:cubicBezTo>
                    <a:cubicBezTo>
                      <a:pt x="17420" y="20596"/>
                      <a:pt x="19156" y="21148"/>
                      <a:pt x="20922" y="21600"/>
                    </a:cubicBezTo>
                    <a:cubicBezTo>
                      <a:pt x="21068" y="21210"/>
                      <a:pt x="21215" y="20821"/>
                      <a:pt x="21339" y="20462"/>
                    </a:cubicBezTo>
                    <a:cubicBezTo>
                      <a:pt x="20185" y="20073"/>
                      <a:pt x="19062" y="19560"/>
                      <a:pt x="17885" y="19365"/>
                    </a:cubicBezTo>
                    <a:cubicBezTo>
                      <a:pt x="16120" y="19069"/>
                      <a:pt x="14354" y="18945"/>
                      <a:pt x="12590" y="18876"/>
                    </a:cubicBezTo>
                    <a:cubicBezTo>
                      <a:pt x="12448" y="18868"/>
                      <a:pt x="12306" y="18867"/>
                      <a:pt x="12163" y="18867"/>
                    </a:cubicBezTo>
                    <a:cubicBezTo>
                      <a:pt x="11136" y="18867"/>
                      <a:pt x="10100" y="19008"/>
                      <a:pt x="9074" y="19008"/>
                    </a:cubicBezTo>
                    <a:cubicBezTo>
                      <a:pt x="8816" y="19008"/>
                      <a:pt x="8557" y="18999"/>
                      <a:pt x="8300" y="18976"/>
                    </a:cubicBezTo>
                    <a:cubicBezTo>
                      <a:pt x="6924" y="18876"/>
                      <a:pt x="5553" y="18485"/>
                      <a:pt x="4181" y="18229"/>
                    </a:cubicBezTo>
                    <a:cubicBezTo>
                      <a:pt x="2711" y="17933"/>
                      <a:pt x="1682" y="16704"/>
                      <a:pt x="1263" y="14984"/>
                    </a:cubicBezTo>
                    <a:cubicBezTo>
                      <a:pt x="969" y="13785"/>
                      <a:pt x="1211" y="12392"/>
                      <a:pt x="1240" y="11092"/>
                    </a:cubicBezTo>
                    <a:cubicBezTo>
                      <a:pt x="1117" y="10772"/>
                      <a:pt x="969" y="10447"/>
                      <a:pt x="845" y="10119"/>
                    </a:cubicBezTo>
                    <a:cubicBezTo>
                      <a:pt x="1063" y="9956"/>
                      <a:pt x="1311" y="9831"/>
                      <a:pt x="1534" y="9668"/>
                    </a:cubicBezTo>
                    <a:cubicBezTo>
                      <a:pt x="1922" y="8725"/>
                      <a:pt x="2317" y="7815"/>
                      <a:pt x="2657" y="6843"/>
                    </a:cubicBezTo>
                    <a:cubicBezTo>
                      <a:pt x="3593" y="4158"/>
                      <a:pt x="5211" y="2436"/>
                      <a:pt x="7195" y="1270"/>
                    </a:cubicBezTo>
                    <a:cubicBezTo>
                      <a:pt x="7736" y="974"/>
                      <a:pt x="7759" y="655"/>
                      <a:pt x="75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3" name="Google Shape;2058;p22"/>
              <p:cNvSpPr/>
              <p:nvPr/>
            </p:nvSpPr>
            <p:spPr>
              <a:xfrm>
                <a:off x="1533187" y="908142"/>
                <a:ext cx="578677" cy="311165"/>
              </a:xfrm>
              <a:custGeom>
                <a:avLst/>
                <a:gdLst/>
                <a:ahLst/>
                <a:cxnLst>
                  <a:cxn ang="0">
                    <a:pos x="wd2" y="hd2"/>
                  </a:cxn>
                  <a:cxn ang="5400000">
                    <a:pos x="wd2" y="hd2"/>
                  </a:cxn>
                  <a:cxn ang="10800000">
                    <a:pos x="wd2" y="hd2"/>
                  </a:cxn>
                  <a:cxn ang="16200000">
                    <a:pos x="wd2" y="hd2"/>
                  </a:cxn>
                </a:cxnLst>
                <a:rect l="0" t="0" r="r" b="b"/>
                <a:pathLst>
                  <a:path w="21188" h="21600" extrusionOk="0">
                    <a:moveTo>
                      <a:pt x="1036" y="20968"/>
                    </a:moveTo>
                    <a:cubicBezTo>
                      <a:pt x="1021" y="20972"/>
                      <a:pt x="1008" y="20972"/>
                      <a:pt x="992" y="20972"/>
                    </a:cubicBezTo>
                    <a:lnTo>
                      <a:pt x="1038" y="20972"/>
                    </a:lnTo>
                    <a:cubicBezTo>
                      <a:pt x="1036" y="20972"/>
                      <a:pt x="1036" y="20968"/>
                      <a:pt x="1036" y="20968"/>
                    </a:cubicBezTo>
                    <a:close/>
                    <a:moveTo>
                      <a:pt x="20668" y="0"/>
                    </a:moveTo>
                    <a:cubicBezTo>
                      <a:pt x="20577" y="0"/>
                      <a:pt x="20484" y="25"/>
                      <a:pt x="20400" y="82"/>
                    </a:cubicBezTo>
                    <a:cubicBezTo>
                      <a:pt x="20174" y="152"/>
                      <a:pt x="19947" y="513"/>
                      <a:pt x="19757" y="788"/>
                    </a:cubicBezTo>
                    <a:cubicBezTo>
                      <a:pt x="17683" y="3727"/>
                      <a:pt x="15607" y="6731"/>
                      <a:pt x="13496" y="9530"/>
                    </a:cubicBezTo>
                    <a:cubicBezTo>
                      <a:pt x="12091" y="11319"/>
                      <a:pt x="10623" y="12743"/>
                      <a:pt x="9147" y="14323"/>
                    </a:cubicBezTo>
                    <a:cubicBezTo>
                      <a:pt x="7905" y="15682"/>
                      <a:pt x="6701" y="17332"/>
                      <a:pt x="5341" y="18189"/>
                    </a:cubicBezTo>
                    <a:cubicBezTo>
                      <a:pt x="4653" y="18653"/>
                      <a:pt x="4060" y="18879"/>
                      <a:pt x="3564" y="18879"/>
                    </a:cubicBezTo>
                    <a:cubicBezTo>
                      <a:pt x="2146" y="18879"/>
                      <a:pt x="1503" y="17032"/>
                      <a:pt x="1672" y="13535"/>
                    </a:cubicBezTo>
                    <a:cubicBezTo>
                      <a:pt x="1672" y="13240"/>
                      <a:pt x="1752" y="12965"/>
                      <a:pt x="1752" y="12743"/>
                    </a:cubicBezTo>
                    <a:cubicBezTo>
                      <a:pt x="1826" y="10597"/>
                      <a:pt x="1943" y="8516"/>
                      <a:pt x="1897" y="6439"/>
                    </a:cubicBezTo>
                    <a:cubicBezTo>
                      <a:pt x="1863" y="5803"/>
                      <a:pt x="1445" y="5237"/>
                      <a:pt x="1183" y="4584"/>
                    </a:cubicBezTo>
                    <a:cubicBezTo>
                      <a:pt x="956" y="5237"/>
                      <a:pt x="538" y="5733"/>
                      <a:pt x="503" y="6439"/>
                    </a:cubicBezTo>
                    <a:cubicBezTo>
                      <a:pt x="393" y="8155"/>
                      <a:pt x="694" y="10166"/>
                      <a:pt x="358" y="11680"/>
                    </a:cubicBezTo>
                    <a:cubicBezTo>
                      <a:pt x="-367" y="15181"/>
                      <a:pt x="85" y="18034"/>
                      <a:pt x="1036" y="20968"/>
                    </a:cubicBezTo>
                    <a:cubicBezTo>
                      <a:pt x="1144" y="20952"/>
                      <a:pt x="1250" y="20886"/>
                      <a:pt x="1339" y="20886"/>
                    </a:cubicBezTo>
                    <a:cubicBezTo>
                      <a:pt x="1363" y="20886"/>
                      <a:pt x="1386" y="20890"/>
                      <a:pt x="1408" y="20902"/>
                    </a:cubicBezTo>
                    <a:cubicBezTo>
                      <a:pt x="2200" y="21333"/>
                      <a:pt x="2999" y="21600"/>
                      <a:pt x="3792" y="21600"/>
                    </a:cubicBezTo>
                    <a:cubicBezTo>
                      <a:pt x="4701" y="21600"/>
                      <a:pt x="5601" y="21251"/>
                      <a:pt x="6474" y="20406"/>
                    </a:cubicBezTo>
                    <a:cubicBezTo>
                      <a:pt x="7978" y="19047"/>
                      <a:pt x="9418" y="17467"/>
                      <a:pt x="10814" y="15682"/>
                    </a:cubicBezTo>
                    <a:cubicBezTo>
                      <a:pt x="13568" y="12312"/>
                      <a:pt x="16250" y="8812"/>
                      <a:pt x="18932" y="5237"/>
                    </a:cubicBezTo>
                    <a:cubicBezTo>
                      <a:pt x="19757" y="4153"/>
                      <a:pt x="20436" y="2799"/>
                      <a:pt x="21116" y="1441"/>
                    </a:cubicBezTo>
                    <a:cubicBezTo>
                      <a:pt x="21233" y="1285"/>
                      <a:pt x="21198" y="513"/>
                      <a:pt x="21079" y="222"/>
                    </a:cubicBezTo>
                    <a:cubicBezTo>
                      <a:pt x="20982" y="78"/>
                      <a:pt x="20826" y="0"/>
                      <a:pt x="2066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4" name="Google Shape;2059;p22"/>
              <p:cNvSpPr/>
              <p:nvPr/>
            </p:nvSpPr>
            <p:spPr>
              <a:xfrm>
                <a:off x="1222220" y="852447"/>
                <a:ext cx="174175" cy="582776"/>
              </a:xfrm>
              <a:custGeom>
                <a:avLst/>
                <a:gdLst/>
                <a:ahLst/>
                <a:cxnLst>
                  <a:cxn ang="0">
                    <a:pos x="wd2" y="hd2"/>
                  </a:cxn>
                  <a:cxn ang="5400000">
                    <a:pos x="wd2" y="hd2"/>
                  </a:cxn>
                  <a:cxn ang="10800000">
                    <a:pos x="wd2" y="hd2"/>
                  </a:cxn>
                  <a:cxn ang="16200000">
                    <a:pos x="wd2" y="hd2"/>
                  </a:cxn>
                </a:cxnLst>
                <a:rect l="0" t="0" r="r" b="b"/>
                <a:pathLst>
                  <a:path w="20741" h="21600" extrusionOk="0">
                    <a:moveTo>
                      <a:pt x="4041" y="0"/>
                    </a:moveTo>
                    <a:cubicBezTo>
                      <a:pt x="2682" y="274"/>
                      <a:pt x="1359" y="539"/>
                      <a:pt x="0" y="844"/>
                    </a:cubicBezTo>
                    <a:cubicBezTo>
                      <a:pt x="1943" y="1339"/>
                      <a:pt x="4541" y="1722"/>
                      <a:pt x="5773" y="2375"/>
                    </a:cubicBezTo>
                    <a:cubicBezTo>
                      <a:pt x="8343" y="3668"/>
                      <a:pt x="10047" y="5090"/>
                      <a:pt x="12257" y="6464"/>
                    </a:cubicBezTo>
                    <a:cubicBezTo>
                      <a:pt x="16207" y="8987"/>
                      <a:pt x="16946" y="11511"/>
                      <a:pt x="13264" y="14143"/>
                    </a:cubicBezTo>
                    <a:cubicBezTo>
                      <a:pt x="11786" y="15252"/>
                      <a:pt x="11053" y="16556"/>
                      <a:pt x="11053" y="17774"/>
                    </a:cubicBezTo>
                    <a:cubicBezTo>
                      <a:pt x="11166" y="19113"/>
                      <a:pt x="10047" y="20682"/>
                      <a:pt x="14855" y="21600"/>
                    </a:cubicBezTo>
                    <a:cubicBezTo>
                      <a:pt x="15355" y="20912"/>
                      <a:pt x="15827" y="20178"/>
                      <a:pt x="16327" y="19490"/>
                    </a:cubicBezTo>
                    <a:cubicBezTo>
                      <a:pt x="14616" y="17546"/>
                      <a:pt x="16559" y="15675"/>
                      <a:pt x="18657" y="13913"/>
                    </a:cubicBezTo>
                    <a:cubicBezTo>
                      <a:pt x="20748" y="12079"/>
                      <a:pt x="21600" y="10317"/>
                      <a:pt x="19629" y="8448"/>
                    </a:cubicBezTo>
                    <a:cubicBezTo>
                      <a:pt x="18889" y="7685"/>
                      <a:pt x="18150" y="6925"/>
                      <a:pt x="17179" y="6153"/>
                    </a:cubicBezTo>
                    <a:cubicBezTo>
                      <a:pt x="14236" y="3787"/>
                      <a:pt x="10786" y="1567"/>
                      <a:pt x="404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5" name="Google Shape;2060;p22"/>
              <p:cNvSpPr/>
              <p:nvPr/>
            </p:nvSpPr>
            <p:spPr>
              <a:xfrm>
                <a:off x="511629" y="281252"/>
                <a:ext cx="303283" cy="255649"/>
              </a:xfrm>
              <a:custGeom>
                <a:avLst/>
                <a:gdLst/>
                <a:ahLst/>
                <a:cxnLst>
                  <a:cxn ang="0">
                    <a:pos x="wd2" y="hd2"/>
                  </a:cxn>
                  <a:cxn ang="5400000">
                    <a:pos x="wd2" y="hd2"/>
                  </a:cxn>
                  <a:cxn ang="10800000">
                    <a:pos x="wd2" y="hd2"/>
                  </a:cxn>
                  <a:cxn ang="16200000">
                    <a:pos x="wd2" y="hd2"/>
                  </a:cxn>
                </a:cxnLst>
                <a:rect l="0" t="0" r="r" b="b"/>
                <a:pathLst>
                  <a:path w="20036" h="21600" extrusionOk="0">
                    <a:moveTo>
                      <a:pt x="16962" y="0"/>
                    </a:moveTo>
                    <a:cubicBezTo>
                      <a:pt x="16896" y="0"/>
                      <a:pt x="16829" y="0"/>
                      <a:pt x="16763" y="85"/>
                    </a:cubicBezTo>
                    <a:cubicBezTo>
                      <a:pt x="12677" y="2698"/>
                      <a:pt x="8459" y="5060"/>
                      <a:pt x="4568" y="8112"/>
                    </a:cubicBezTo>
                    <a:cubicBezTo>
                      <a:pt x="760" y="11060"/>
                      <a:pt x="-1564" y="15601"/>
                      <a:pt x="1233" y="21600"/>
                    </a:cubicBezTo>
                    <a:cubicBezTo>
                      <a:pt x="2393" y="21265"/>
                      <a:pt x="3619" y="20991"/>
                      <a:pt x="4779" y="20741"/>
                    </a:cubicBezTo>
                    <a:cubicBezTo>
                      <a:pt x="2526" y="18298"/>
                      <a:pt x="2248" y="16035"/>
                      <a:pt x="4096" y="13423"/>
                    </a:cubicBezTo>
                    <a:cubicBezTo>
                      <a:pt x="4978" y="12189"/>
                      <a:pt x="6006" y="10980"/>
                      <a:pt x="7150" y="10206"/>
                    </a:cubicBezTo>
                    <a:cubicBezTo>
                      <a:pt x="10701" y="7843"/>
                      <a:pt x="14376" y="5665"/>
                      <a:pt x="17989" y="3222"/>
                    </a:cubicBezTo>
                    <a:cubicBezTo>
                      <a:pt x="18810" y="2613"/>
                      <a:pt x="19349" y="1319"/>
                      <a:pt x="20036" y="355"/>
                    </a:cubicBezTo>
                    <a:cubicBezTo>
                      <a:pt x="19005" y="170"/>
                      <a:pt x="17989" y="85"/>
                      <a:pt x="1696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6" name="Google Shape;2061;p22"/>
              <p:cNvSpPr/>
              <p:nvPr/>
            </p:nvSpPr>
            <p:spPr>
              <a:xfrm>
                <a:off x="769627" y="554463"/>
                <a:ext cx="338007" cy="98027"/>
              </a:xfrm>
              <a:custGeom>
                <a:avLst/>
                <a:gdLst/>
                <a:ahLst/>
                <a:cxnLst>
                  <a:cxn ang="0">
                    <a:pos x="wd2" y="hd2"/>
                  </a:cxn>
                  <a:cxn ang="5400000">
                    <a:pos x="wd2" y="hd2"/>
                  </a:cxn>
                  <a:cxn ang="10800000">
                    <a:pos x="wd2" y="hd2"/>
                  </a:cxn>
                  <a:cxn ang="16200000">
                    <a:pos x="wd2" y="hd2"/>
                  </a:cxn>
                </a:cxnLst>
                <a:rect l="0" t="0" r="r" b="b"/>
                <a:pathLst>
                  <a:path w="21600" h="21394" extrusionOk="0">
                    <a:moveTo>
                      <a:pt x="3019" y="0"/>
                    </a:moveTo>
                    <a:cubicBezTo>
                      <a:pt x="2040" y="0"/>
                      <a:pt x="979" y="219"/>
                      <a:pt x="0" y="219"/>
                    </a:cubicBezTo>
                    <a:cubicBezTo>
                      <a:pt x="646" y="3187"/>
                      <a:pt x="1311" y="6323"/>
                      <a:pt x="2040" y="9239"/>
                    </a:cubicBezTo>
                    <a:cubicBezTo>
                      <a:pt x="5928" y="9935"/>
                      <a:pt x="9944" y="9935"/>
                      <a:pt x="13836" y="11716"/>
                    </a:cubicBezTo>
                    <a:cubicBezTo>
                      <a:pt x="15732" y="12632"/>
                      <a:pt x="17980" y="13497"/>
                      <a:pt x="19371" y="20258"/>
                    </a:cubicBezTo>
                    <a:cubicBezTo>
                      <a:pt x="19688" y="21600"/>
                      <a:pt x="20810" y="20955"/>
                      <a:pt x="21600" y="21394"/>
                    </a:cubicBezTo>
                    <a:cubicBezTo>
                      <a:pt x="21207" y="12632"/>
                      <a:pt x="19828" y="8103"/>
                      <a:pt x="17916" y="6103"/>
                    </a:cubicBezTo>
                    <a:cubicBezTo>
                      <a:pt x="13107" y="219"/>
                      <a:pt x="8032" y="219"/>
                      <a:pt x="30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7" name="Google Shape;2062;p22"/>
              <p:cNvSpPr/>
              <p:nvPr/>
            </p:nvSpPr>
            <p:spPr>
              <a:xfrm>
                <a:off x="1752087" y="1204175"/>
                <a:ext cx="201197" cy="135038"/>
              </a:xfrm>
              <a:custGeom>
                <a:avLst/>
                <a:gdLst/>
                <a:ahLst/>
                <a:cxnLst>
                  <a:cxn ang="0">
                    <a:pos x="wd2" y="hd2"/>
                  </a:cxn>
                  <a:cxn ang="5400000">
                    <a:pos x="wd2" y="hd2"/>
                  </a:cxn>
                  <a:cxn ang="10800000">
                    <a:pos x="wd2" y="hd2"/>
                  </a:cxn>
                  <a:cxn ang="16200000">
                    <a:pos x="wd2" y="hd2"/>
                  </a:cxn>
                </a:cxnLst>
                <a:rect l="0" t="0" r="r" b="b"/>
                <a:pathLst>
                  <a:path w="21499" h="21600" extrusionOk="0">
                    <a:moveTo>
                      <a:pt x="7720" y="12219"/>
                    </a:moveTo>
                    <a:lnTo>
                      <a:pt x="7613" y="12531"/>
                    </a:lnTo>
                    <a:lnTo>
                      <a:pt x="7505" y="12219"/>
                    </a:lnTo>
                    <a:close/>
                    <a:moveTo>
                      <a:pt x="19762" y="0"/>
                    </a:moveTo>
                    <a:cubicBezTo>
                      <a:pt x="19484" y="0"/>
                      <a:pt x="19212" y="38"/>
                      <a:pt x="18959" y="142"/>
                    </a:cubicBezTo>
                    <a:cubicBezTo>
                      <a:pt x="17740" y="653"/>
                      <a:pt x="16527" y="1485"/>
                      <a:pt x="15440" y="2478"/>
                    </a:cubicBezTo>
                    <a:cubicBezTo>
                      <a:pt x="10576" y="6913"/>
                      <a:pt x="5844" y="11547"/>
                      <a:pt x="1005" y="16172"/>
                    </a:cubicBezTo>
                    <a:cubicBezTo>
                      <a:pt x="550" y="16493"/>
                      <a:pt x="341" y="17477"/>
                      <a:pt x="0" y="18309"/>
                    </a:cubicBezTo>
                    <a:cubicBezTo>
                      <a:pt x="1106" y="19463"/>
                      <a:pt x="2217" y="20446"/>
                      <a:pt x="3437" y="21600"/>
                    </a:cubicBezTo>
                    <a:cubicBezTo>
                      <a:pt x="6078" y="19936"/>
                      <a:pt x="8061" y="16805"/>
                      <a:pt x="10576" y="14989"/>
                    </a:cubicBezTo>
                    <a:cubicBezTo>
                      <a:pt x="13008" y="13363"/>
                      <a:pt x="15099" y="11027"/>
                      <a:pt x="17317" y="8890"/>
                    </a:cubicBezTo>
                    <a:cubicBezTo>
                      <a:pt x="18637" y="7585"/>
                      <a:pt x="20065" y="6440"/>
                      <a:pt x="21044" y="4615"/>
                    </a:cubicBezTo>
                    <a:cubicBezTo>
                      <a:pt x="21600" y="3622"/>
                      <a:pt x="21392" y="1646"/>
                      <a:pt x="21499" y="142"/>
                    </a:cubicBezTo>
                    <a:cubicBezTo>
                      <a:pt x="20911" y="142"/>
                      <a:pt x="20318" y="0"/>
                      <a:pt x="1976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8" name="Google Shape;2063;p22"/>
              <p:cNvSpPr/>
              <p:nvPr/>
            </p:nvSpPr>
            <p:spPr>
              <a:xfrm>
                <a:off x="1585003" y="1373328"/>
                <a:ext cx="94066" cy="70061"/>
              </a:xfrm>
              <a:custGeom>
                <a:avLst/>
                <a:gdLst/>
                <a:ahLst/>
                <a:cxnLst>
                  <a:cxn ang="0">
                    <a:pos x="wd2" y="hd2"/>
                  </a:cxn>
                  <a:cxn ang="5400000">
                    <a:pos x="wd2" y="hd2"/>
                  </a:cxn>
                  <a:cxn ang="10800000">
                    <a:pos x="wd2" y="hd2"/>
                  </a:cxn>
                  <a:cxn ang="16200000">
                    <a:pos x="wd2" y="hd2"/>
                  </a:cxn>
                </a:cxnLst>
                <a:rect l="0" t="0" r="r" b="b"/>
                <a:pathLst>
                  <a:path w="21600" h="21600" extrusionOk="0">
                    <a:moveTo>
                      <a:pt x="12341" y="0"/>
                    </a:moveTo>
                    <a:cubicBezTo>
                      <a:pt x="7847" y="7637"/>
                      <a:pt x="4032" y="14582"/>
                      <a:pt x="0" y="21600"/>
                    </a:cubicBezTo>
                    <a:cubicBezTo>
                      <a:pt x="7386" y="17481"/>
                      <a:pt x="14500" y="12978"/>
                      <a:pt x="21600" y="8859"/>
                    </a:cubicBezTo>
                    <a:cubicBezTo>
                      <a:pt x="18477" y="5724"/>
                      <a:pt x="15178" y="2825"/>
                      <a:pt x="1234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9" name="Google Shape;2064;p22"/>
              <p:cNvSpPr/>
              <p:nvPr/>
            </p:nvSpPr>
            <p:spPr>
              <a:xfrm>
                <a:off x="1362284" y="1451549"/>
                <a:ext cx="115587" cy="266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718" y="13458"/>
                      <a:pt x="9181" y="21600"/>
                      <a:pt x="14927" y="21600"/>
                    </a:cubicBezTo>
                    <a:cubicBezTo>
                      <a:pt x="17402" y="21600"/>
                      <a:pt x="19744" y="20115"/>
                      <a:pt x="21600" y="16859"/>
                    </a:cubicBezTo>
                    <a:cubicBezTo>
                      <a:pt x="20075" y="14224"/>
                      <a:pt x="18319" y="11830"/>
                      <a:pt x="16606" y="10010"/>
                    </a:cubicBezTo>
                    <a:cubicBezTo>
                      <a:pt x="11004" y="6801"/>
                      <a:pt x="5602" y="34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10" name="Google Shape;2065;p22"/>
              <p:cNvSpPr/>
              <p:nvPr/>
            </p:nvSpPr>
            <p:spPr>
              <a:xfrm>
                <a:off x="592137" y="553458"/>
                <a:ext cx="79462" cy="36125"/>
              </a:xfrm>
              <a:custGeom>
                <a:avLst/>
                <a:gdLst/>
                <a:ahLst/>
                <a:cxnLst>
                  <a:cxn ang="0">
                    <a:pos x="wd2" y="hd2"/>
                  </a:cxn>
                  <a:cxn ang="5400000">
                    <a:pos x="wd2" y="hd2"/>
                  </a:cxn>
                  <a:cxn ang="10800000">
                    <a:pos x="wd2" y="hd2"/>
                  </a:cxn>
                  <a:cxn ang="16200000">
                    <a:pos x="wd2" y="hd2"/>
                  </a:cxn>
                </a:cxnLst>
                <a:rect l="0" t="0" r="r" b="b"/>
                <a:pathLst>
                  <a:path w="21600" h="21600" extrusionOk="0">
                    <a:moveTo>
                      <a:pt x="19318" y="0"/>
                    </a:moveTo>
                    <a:cubicBezTo>
                      <a:pt x="12054" y="3712"/>
                      <a:pt x="5866" y="6823"/>
                      <a:pt x="0" y="9934"/>
                    </a:cubicBezTo>
                    <a:cubicBezTo>
                      <a:pt x="7007" y="13610"/>
                      <a:pt x="14271" y="17923"/>
                      <a:pt x="21600" y="21600"/>
                    </a:cubicBezTo>
                    <a:cubicBezTo>
                      <a:pt x="20732" y="14812"/>
                      <a:pt x="19912" y="7424"/>
                      <a:pt x="193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11" name="Google Shape;2066;p22"/>
              <p:cNvSpPr/>
              <p:nvPr/>
            </p:nvSpPr>
            <p:spPr>
              <a:xfrm>
                <a:off x="1488277" y="1411462"/>
                <a:ext cx="68997" cy="380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4" y="3522"/>
                      <a:pt x="7052" y="7580"/>
                      <a:pt x="0" y="11639"/>
                    </a:cubicBezTo>
                    <a:cubicBezTo>
                      <a:pt x="4479" y="15730"/>
                      <a:pt x="9366" y="19789"/>
                      <a:pt x="11624" y="21600"/>
                    </a:cubicBezTo>
                    <a:cubicBezTo>
                      <a:pt x="14474" y="15160"/>
                      <a:pt x="18046" y="758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12" name="Google Shape;2067;p22"/>
              <p:cNvSpPr/>
              <p:nvPr/>
            </p:nvSpPr>
            <p:spPr>
              <a:xfrm>
                <a:off x="1897681" y="1407264"/>
                <a:ext cx="25587" cy="43279"/>
              </a:xfrm>
              <a:custGeom>
                <a:avLst/>
                <a:gdLst/>
                <a:ahLst/>
                <a:cxnLst>
                  <a:cxn ang="0">
                    <a:pos x="wd2" y="hd2"/>
                  </a:cxn>
                  <a:cxn ang="5400000">
                    <a:pos x="wd2" y="hd2"/>
                  </a:cxn>
                  <a:cxn ang="10800000">
                    <a:pos x="wd2" y="hd2"/>
                  </a:cxn>
                  <a:cxn ang="16200000">
                    <a:pos x="wd2" y="hd2"/>
                  </a:cxn>
                </a:cxnLst>
                <a:rect l="0" t="0" r="r" b="b"/>
                <a:pathLst>
                  <a:path w="12203" h="21600" extrusionOk="0">
                    <a:moveTo>
                      <a:pt x="3848" y="0"/>
                    </a:moveTo>
                    <a:cubicBezTo>
                      <a:pt x="3848" y="7141"/>
                      <a:pt x="-5486" y="14931"/>
                      <a:pt x="4919" y="21600"/>
                    </a:cubicBezTo>
                    <a:cubicBezTo>
                      <a:pt x="16114" y="18531"/>
                      <a:pt x="10813" y="8764"/>
                      <a:pt x="11743" y="2095"/>
                    </a:cubicBezTo>
                    <a:cubicBezTo>
                      <a:pt x="11743" y="1593"/>
                      <a:pt x="6329" y="472"/>
                      <a:pt x="384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13" name="Google Shape;2068;p22"/>
              <p:cNvSpPr/>
              <p:nvPr/>
            </p:nvSpPr>
            <p:spPr>
              <a:xfrm>
                <a:off x="1422507" y="810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344" y="0"/>
                    </a:moveTo>
                    <a:cubicBezTo>
                      <a:pt x="7344" y="0"/>
                      <a:pt x="0" y="8400"/>
                      <a:pt x="0" y="14800"/>
                    </a:cubicBezTo>
                    <a:cubicBezTo>
                      <a:pt x="7344" y="14800"/>
                      <a:pt x="7344" y="21600"/>
                      <a:pt x="14256" y="21600"/>
                    </a:cubicBezTo>
                    <a:cubicBezTo>
                      <a:pt x="21600" y="21600"/>
                      <a:pt x="21600" y="14800"/>
                      <a:pt x="21600" y="8400"/>
                    </a:cubicBezTo>
                    <a:cubicBezTo>
                      <a:pt x="21600" y="0"/>
                      <a:pt x="14256" y="0"/>
                      <a:pt x="734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14" name="Google Shape;2069;p22"/>
              <p:cNvSpPr/>
              <p:nvPr/>
            </p:nvSpPr>
            <p:spPr>
              <a:xfrm>
                <a:off x="1816981" y="12751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3917" name="Title Text"/>
          <p:cNvSpPr txBox="1">
            <a:spLocks noGrp="1"/>
          </p:cNvSpPr>
          <p:nvPr>
            <p:ph type="title"/>
          </p:nvPr>
        </p:nvSpPr>
        <p:spPr>
          <a:xfrm>
            <a:off x="3675774" y="1742775"/>
            <a:ext cx="2283901" cy="436801"/>
          </a:xfrm>
          <a:prstGeom prst="rect">
            <a:avLst/>
          </a:prstGeom>
        </p:spPr>
        <p:txBody>
          <a:bodyPr lIns="36574" tIns="36574" rIns="36574" bIns="36574" anchor="t"/>
          <a:lstStyle>
            <a:lvl1pPr>
              <a:defRPr sz="2400" b="0">
                <a:solidFill>
                  <a:srgbClr val="07256C"/>
                </a:solidFill>
                <a:latin typeface="Nunito ExtraBold"/>
                <a:ea typeface="Nunito ExtraBold"/>
                <a:cs typeface="Nunito ExtraBold"/>
                <a:sym typeface="Nunito ExtraBold"/>
              </a:defRPr>
            </a:lvl1pPr>
          </a:lstStyle>
          <a:p>
            <a:r>
              <a:t>Title Text</a:t>
            </a:r>
          </a:p>
        </p:txBody>
      </p:sp>
      <p:sp>
        <p:nvSpPr>
          <p:cNvPr id="3918" name="Body Level One…"/>
          <p:cNvSpPr txBox="1">
            <a:spLocks noGrp="1"/>
          </p:cNvSpPr>
          <p:nvPr>
            <p:ph type="body" sz="quarter" idx="1"/>
          </p:nvPr>
        </p:nvSpPr>
        <p:spPr>
          <a:xfrm>
            <a:off x="3675774" y="2252399"/>
            <a:ext cx="1998601" cy="484801"/>
          </a:xfrm>
          <a:prstGeom prst="rect">
            <a:avLst/>
          </a:prstGeom>
        </p:spPr>
        <p:txBody>
          <a:bodyPr lIns="36574" tIns="36574" rIns="36574" bIns="36574"/>
          <a:lstStyle>
            <a:lvl1pPr marL="317500" indent="-177800">
              <a:buClrTx/>
              <a:buSzTx/>
              <a:buFontTx/>
              <a:buNone/>
              <a:defRPr sz="1400">
                <a:solidFill>
                  <a:srgbClr val="07256C"/>
                </a:solidFill>
                <a:latin typeface="Nunito"/>
                <a:ea typeface="Nunito"/>
                <a:cs typeface="Nunito"/>
                <a:sym typeface="Nunito"/>
              </a:defRPr>
            </a:lvl1pPr>
            <a:lvl2pPr marL="317500" indent="279400">
              <a:buClrTx/>
              <a:buSzTx/>
              <a:buFontTx/>
              <a:buNone/>
              <a:defRPr sz="1400">
                <a:solidFill>
                  <a:srgbClr val="07256C"/>
                </a:solidFill>
                <a:latin typeface="Nunito"/>
                <a:ea typeface="Nunito"/>
                <a:cs typeface="Nunito"/>
                <a:sym typeface="Nunito"/>
              </a:defRPr>
            </a:lvl2pPr>
            <a:lvl3pPr marL="317500" indent="736600">
              <a:buClrTx/>
              <a:buSzTx/>
              <a:buFontTx/>
              <a:buNone/>
              <a:defRPr sz="1400">
                <a:solidFill>
                  <a:srgbClr val="07256C"/>
                </a:solidFill>
                <a:latin typeface="Nunito"/>
                <a:ea typeface="Nunito"/>
                <a:cs typeface="Nunito"/>
                <a:sym typeface="Nunito"/>
              </a:defRPr>
            </a:lvl3pPr>
            <a:lvl4pPr marL="317500" indent="1193800">
              <a:buClrTx/>
              <a:buSzTx/>
              <a:buFontTx/>
              <a:buNone/>
              <a:defRPr sz="1400">
                <a:solidFill>
                  <a:srgbClr val="07256C"/>
                </a:solidFill>
                <a:latin typeface="Nunito"/>
                <a:ea typeface="Nunito"/>
                <a:cs typeface="Nunito"/>
                <a:sym typeface="Nunito"/>
              </a:defRPr>
            </a:lvl4pPr>
            <a:lvl5pPr marL="317500" indent="1651000">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39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78276535"/>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x">
  <p:cSld name="1_Quote">
    <p:bg>
      <p:bgPr>
        <a:solidFill>
          <a:srgbClr val="EDF0EF"/>
        </a:solidFill>
        <a:effectLst/>
      </p:bgPr>
    </p:bg>
    <p:spTree>
      <p:nvGrpSpPr>
        <p:cNvPr id="1" name=""/>
        <p:cNvGrpSpPr/>
        <p:nvPr/>
      </p:nvGrpSpPr>
      <p:grpSpPr>
        <a:xfrm>
          <a:off x="0" y="0"/>
          <a:ext cx="0" cy="0"/>
          <a:chOff x="0" y="0"/>
          <a:chExt cx="0" cy="0"/>
        </a:xfrm>
      </p:grpSpPr>
      <p:sp>
        <p:nvSpPr>
          <p:cNvPr id="3926" name="Title Text"/>
          <p:cNvSpPr txBox="1">
            <a:spLocks noGrp="1"/>
          </p:cNvSpPr>
          <p:nvPr>
            <p:ph type="title"/>
          </p:nvPr>
        </p:nvSpPr>
        <p:spPr>
          <a:xfrm>
            <a:off x="2290049" y="3771124"/>
            <a:ext cx="4563902" cy="531901"/>
          </a:xfrm>
          <a:prstGeom prst="rect">
            <a:avLst/>
          </a:prstGeom>
        </p:spPr>
        <p:txBody>
          <a:bodyPr lIns="36574" tIns="36574" rIns="36574" bIns="36574" anchor="t"/>
          <a:lstStyle>
            <a:lvl1pPr algn="ctr">
              <a:defRPr sz="3000" b="0">
                <a:solidFill>
                  <a:srgbClr val="07256C"/>
                </a:solidFill>
                <a:latin typeface="Limelight"/>
                <a:ea typeface="Limelight"/>
                <a:cs typeface="Limelight"/>
                <a:sym typeface="Limelight"/>
              </a:defRPr>
            </a:lvl1pPr>
          </a:lstStyle>
          <a:p>
            <a:r>
              <a:t>Title Text</a:t>
            </a:r>
          </a:p>
        </p:txBody>
      </p:sp>
      <p:sp>
        <p:nvSpPr>
          <p:cNvPr id="3927" name="Body Level One…"/>
          <p:cNvSpPr txBox="1">
            <a:spLocks noGrp="1"/>
          </p:cNvSpPr>
          <p:nvPr>
            <p:ph type="body" sz="quarter" idx="1"/>
          </p:nvPr>
        </p:nvSpPr>
        <p:spPr>
          <a:xfrm>
            <a:off x="2471474" y="1634400"/>
            <a:ext cx="4336801" cy="1967101"/>
          </a:xfrm>
          <a:prstGeom prst="rect">
            <a:avLst/>
          </a:prstGeom>
        </p:spPr>
        <p:txBody>
          <a:bodyPr lIns="36574" tIns="36574" rIns="36574" bIns="36574"/>
          <a:lstStyle>
            <a:lvl1pPr marL="317500" indent="-177800" algn="ctr">
              <a:buClrTx/>
              <a:buSzTx/>
              <a:buFontTx/>
              <a:buNone/>
              <a:defRPr sz="2500">
                <a:solidFill>
                  <a:srgbClr val="07256C"/>
                </a:solidFill>
                <a:latin typeface="Nunito"/>
                <a:ea typeface="Nunito"/>
                <a:cs typeface="Nunito"/>
                <a:sym typeface="Nunito"/>
              </a:defRPr>
            </a:lvl1pPr>
            <a:lvl2pPr marL="317500" indent="279400" algn="ctr">
              <a:buClrTx/>
              <a:buSzTx/>
              <a:buFontTx/>
              <a:buNone/>
              <a:defRPr sz="2500">
                <a:solidFill>
                  <a:srgbClr val="07256C"/>
                </a:solidFill>
                <a:latin typeface="Nunito"/>
                <a:ea typeface="Nunito"/>
                <a:cs typeface="Nunito"/>
                <a:sym typeface="Nunito"/>
              </a:defRPr>
            </a:lvl2pPr>
            <a:lvl3pPr marL="317500" indent="736600" algn="ctr">
              <a:buClrTx/>
              <a:buSzTx/>
              <a:buFontTx/>
              <a:buNone/>
              <a:defRPr sz="2500">
                <a:solidFill>
                  <a:srgbClr val="07256C"/>
                </a:solidFill>
                <a:latin typeface="Nunito"/>
                <a:ea typeface="Nunito"/>
                <a:cs typeface="Nunito"/>
                <a:sym typeface="Nunito"/>
              </a:defRPr>
            </a:lvl3pPr>
            <a:lvl4pPr marL="317500" indent="1193800" algn="ctr">
              <a:buClrTx/>
              <a:buSzTx/>
              <a:buFontTx/>
              <a:buNone/>
              <a:defRPr sz="2500">
                <a:solidFill>
                  <a:srgbClr val="07256C"/>
                </a:solidFill>
                <a:latin typeface="Nunito"/>
                <a:ea typeface="Nunito"/>
                <a:cs typeface="Nunito"/>
                <a:sym typeface="Nunito"/>
              </a:defRPr>
            </a:lvl4pPr>
            <a:lvl5pPr marL="317500" indent="1651000" algn="ctr">
              <a:buClrTx/>
              <a:buSzTx/>
              <a:buFontTx/>
              <a:buNone/>
              <a:defRPr sz="25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grpSp>
        <p:nvGrpSpPr>
          <p:cNvPr id="3949" name="Google Shape;2086;p23"/>
          <p:cNvGrpSpPr/>
          <p:nvPr/>
        </p:nvGrpSpPr>
        <p:grpSpPr>
          <a:xfrm>
            <a:off x="7057204" y="3360380"/>
            <a:ext cx="2490945" cy="2501051"/>
            <a:chOff x="0" y="0"/>
            <a:chExt cx="2490944" cy="2501050"/>
          </a:xfrm>
        </p:grpSpPr>
        <p:sp>
          <p:nvSpPr>
            <p:cNvPr id="3928" name="Google Shape;2087;p23"/>
            <p:cNvSpPr/>
            <p:nvPr/>
          </p:nvSpPr>
          <p:spPr>
            <a:xfrm rot="18779420">
              <a:off x="913567" y="645543"/>
              <a:ext cx="528246" cy="385142"/>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29" name="Google Shape;2088;p23"/>
            <p:cNvSpPr/>
            <p:nvPr/>
          </p:nvSpPr>
          <p:spPr>
            <a:xfrm rot="18779420">
              <a:off x="240931" y="1199253"/>
              <a:ext cx="445348" cy="306215"/>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30" name="Google Shape;2089;p23"/>
            <p:cNvSpPr/>
            <p:nvPr/>
          </p:nvSpPr>
          <p:spPr>
            <a:xfrm rot="18779420">
              <a:off x="1459315" y="1054204"/>
              <a:ext cx="487913" cy="215138"/>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31" name="Google Shape;2090;p23"/>
            <p:cNvSpPr/>
            <p:nvPr/>
          </p:nvSpPr>
          <p:spPr>
            <a:xfrm rot="18779420">
              <a:off x="1034085" y="1407518"/>
              <a:ext cx="94785" cy="71116"/>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32" name="Google Shape;2091;p23"/>
            <p:cNvSpPr/>
            <p:nvPr/>
          </p:nvSpPr>
          <p:spPr>
            <a:xfrm rot="18779506">
              <a:off x="2042192" y="574543"/>
              <a:ext cx="97499" cy="82062"/>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33" name="Google Shape;2092;p23"/>
            <p:cNvSpPr/>
            <p:nvPr/>
          </p:nvSpPr>
          <p:spPr>
            <a:xfrm rot="19972595">
              <a:off x="657489" y="689157"/>
              <a:ext cx="74970" cy="77596"/>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948" name="Google Shape;2093;p23"/>
            <p:cNvGrpSpPr/>
            <p:nvPr/>
          </p:nvGrpSpPr>
          <p:grpSpPr>
            <a:xfrm>
              <a:off x="-1" y="0"/>
              <a:ext cx="2490946" cy="2501051"/>
              <a:chOff x="0" y="0"/>
              <a:chExt cx="2490944" cy="2501050"/>
            </a:xfrm>
          </p:grpSpPr>
          <p:sp>
            <p:nvSpPr>
              <p:cNvPr id="3934" name="Google Shape;2094;p23"/>
              <p:cNvSpPr/>
              <p:nvPr/>
            </p:nvSpPr>
            <p:spPr>
              <a:xfrm rot="18779354">
                <a:off x="311541" y="418431"/>
                <a:ext cx="1867862" cy="1664188"/>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35" name="Google Shape;2095;p23"/>
              <p:cNvSpPr/>
              <p:nvPr/>
            </p:nvSpPr>
            <p:spPr>
              <a:xfrm rot="18779354">
                <a:off x="1207053" y="992959"/>
                <a:ext cx="878230" cy="672157"/>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36" name="Google Shape;2096;p23"/>
              <p:cNvSpPr/>
              <p:nvPr/>
            </p:nvSpPr>
            <p:spPr>
              <a:xfrm rot="18779354">
                <a:off x="229516" y="1577702"/>
                <a:ext cx="566267" cy="304427"/>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37" name="Google Shape;2097;p23"/>
              <p:cNvSpPr/>
              <p:nvPr/>
            </p:nvSpPr>
            <p:spPr>
              <a:xfrm rot="18779354">
                <a:off x="712884" y="1023811"/>
                <a:ext cx="170119" cy="570141"/>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38" name="Google Shape;2098;p23"/>
              <p:cNvSpPr/>
              <p:nvPr/>
            </p:nvSpPr>
            <p:spPr>
              <a:xfrm rot="18779354">
                <a:off x="1606508" y="1211612"/>
                <a:ext cx="296857" cy="250439"/>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39" name="Google Shape;2099;p23"/>
              <p:cNvSpPr/>
              <p:nvPr/>
            </p:nvSpPr>
            <p:spPr>
              <a:xfrm rot="18779354">
                <a:off x="1267402" y="1356092"/>
                <a:ext cx="329887" cy="95651"/>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0" name="Google Shape;2100;p23"/>
              <p:cNvSpPr/>
              <p:nvPr/>
            </p:nvSpPr>
            <p:spPr>
              <a:xfrm rot="18779354">
                <a:off x="245116" y="1546330"/>
                <a:ext cx="197898" cy="132047"/>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1" name="Google Shape;2101;p23"/>
              <p:cNvSpPr/>
              <p:nvPr/>
            </p:nvSpPr>
            <p:spPr>
              <a:xfrm rot="18779354">
                <a:off x="347191" y="1329419"/>
                <a:ext cx="91775" cy="6857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7" y="4119"/>
                      <a:pt x="7123" y="8549"/>
                      <a:pt x="0" y="12668"/>
                    </a:cubicBezTo>
                    <a:cubicBezTo>
                      <a:pt x="3078" y="15876"/>
                      <a:pt x="6442" y="18775"/>
                      <a:pt x="9520" y="21600"/>
                    </a:cubicBezTo>
                    <a:cubicBezTo>
                      <a:pt x="13796" y="13963"/>
                      <a:pt x="17610" y="694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2" name="Google Shape;2102;p23"/>
              <p:cNvSpPr/>
              <p:nvPr/>
            </p:nvSpPr>
            <p:spPr>
              <a:xfrm rot="18779354">
                <a:off x="437555" y="1161237"/>
                <a:ext cx="112837" cy="25866"/>
              </a:xfrm>
              <a:custGeom>
                <a:avLst/>
                <a:gdLst/>
                <a:ahLst/>
                <a:cxnLst>
                  <a:cxn ang="0">
                    <a:pos x="wd2" y="hd2"/>
                  </a:cxn>
                  <a:cxn ang="5400000">
                    <a:pos x="wd2" y="hd2"/>
                  </a:cxn>
                  <a:cxn ang="10800000">
                    <a:pos x="wd2" y="hd2"/>
                  </a:cxn>
                  <a:cxn ang="16200000">
                    <a:pos x="wd2" y="hd2"/>
                  </a:cxn>
                </a:cxnLst>
                <a:rect l="0" t="0" r="r" b="b"/>
                <a:pathLst>
                  <a:path w="21600" h="21600" extrusionOk="0">
                    <a:moveTo>
                      <a:pt x="6702" y="0"/>
                    </a:moveTo>
                    <a:cubicBezTo>
                      <a:pt x="4209" y="0"/>
                      <a:pt x="1861" y="1498"/>
                      <a:pt x="0" y="4832"/>
                    </a:cubicBezTo>
                    <a:cubicBezTo>
                      <a:pt x="1717" y="7442"/>
                      <a:pt x="3290" y="9858"/>
                      <a:pt x="5007" y="11501"/>
                    </a:cubicBezTo>
                    <a:cubicBezTo>
                      <a:pt x="10612" y="14932"/>
                      <a:pt x="16228" y="18362"/>
                      <a:pt x="21600" y="21600"/>
                    </a:cubicBezTo>
                    <a:cubicBezTo>
                      <a:pt x="18919" y="8166"/>
                      <a:pt x="12450" y="0"/>
                      <a:pt x="670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3" name="Google Shape;2103;p23"/>
              <p:cNvSpPr/>
              <p:nvPr/>
            </p:nvSpPr>
            <p:spPr>
              <a:xfrm rot="18779354">
                <a:off x="1620640" y="1188024"/>
                <a:ext cx="78697" cy="353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58" y="6788"/>
                      <a:pt x="1652" y="14211"/>
                      <a:pt x="2525" y="21600"/>
                    </a:cubicBezTo>
                    <a:cubicBezTo>
                      <a:pt x="9434" y="17888"/>
                      <a:pt x="15485" y="14777"/>
                      <a:pt x="21600" y="11666"/>
                    </a:cubicBezTo>
                    <a:cubicBezTo>
                      <a:pt x="14421" y="7990"/>
                      <a:pt x="7179" y="367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4" name="Google Shape;2104;p23"/>
              <p:cNvSpPr/>
              <p:nvPr/>
            </p:nvSpPr>
            <p:spPr>
              <a:xfrm rot="18779354">
                <a:off x="416423" y="1251994"/>
                <a:ext cx="67587" cy="37266"/>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5" name="Google Shape;2105;p23"/>
              <p:cNvSpPr/>
              <p:nvPr/>
            </p:nvSpPr>
            <p:spPr>
              <a:xfrm rot="18779354">
                <a:off x="180050" y="1528055"/>
                <a:ext cx="25188" cy="42358"/>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6" name="Google Shape;2106;p23"/>
              <p:cNvSpPr/>
              <p:nvPr/>
            </p:nvSpPr>
            <p:spPr>
              <a:xfrm rot="18779354">
                <a:off x="945775" y="16066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7" name="Google Shape;2107;p23"/>
              <p:cNvSpPr/>
              <p:nvPr/>
            </p:nvSpPr>
            <p:spPr>
              <a:xfrm rot="18779354">
                <a:off x="349959" y="15788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grpSp>
        <p:nvGrpSpPr>
          <p:cNvPr id="3966" name="Google Shape;2108;p23"/>
          <p:cNvGrpSpPr/>
          <p:nvPr/>
        </p:nvGrpSpPr>
        <p:grpSpPr>
          <a:xfrm>
            <a:off x="-350272" y="-857246"/>
            <a:ext cx="2435429" cy="2463250"/>
            <a:chOff x="0" y="0"/>
            <a:chExt cx="2435428" cy="2463249"/>
          </a:xfrm>
        </p:grpSpPr>
        <p:sp>
          <p:nvSpPr>
            <p:cNvPr id="3950" name="Google Shape;2109;p23"/>
            <p:cNvSpPr/>
            <p:nvPr/>
          </p:nvSpPr>
          <p:spPr>
            <a:xfrm rot="18900016">
              <a:off x="1050487" y="1442399"/>
              <a:ext cx="520562" cy="379539"/>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51" name="Google Shape;2110;p23"/>
            <p:cNvSpPr/>
            <p:nvPr/>
          </p:nvSpPr>
          <p:spPr>
            <a:xfrm rot="19540917">
              <a:off x="1790175" y="940923"/>
              <a:ext cx="438863" cy="301756"/>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52" name="Google Shape;2111;p23"/>
            <p:cNvSpPr/>
            <p:nvPr/>
          </p:nvSpPr>
          <p:spPr>
            <a:xfrm rot="17405757">
              <a:off x="534123" y="1238550"/>
              <a:ext cx="480796" cy="212001"/>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53" name="Google Shape;2112;p23"/>
            <p:cNvSpPr/>
            <p:nvPr/>
          </p:nvSpPr>
          <p:spPr>
            <a:xfrm rot="7762576">
              <a:off x="1320337" y="997026"/>
              <a:ext cx="93406" cy="70081"/>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54" name="Google Shape;2113;p23"/>
            <p:cNvSpPr/>
            <p:nvPr/>
          </p:nvSpPr>
          <p:spPr>
            <a:xfrm rot="7762663">
              <a:off x="377607" y="1868176"/>
              <a:ext cx="96081" cy="80868"/>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55" name="Google Shape;2114;p23"/>
            <p:cNvSpPr/>
            <p:nvPr/>
          </p:nvSpPr>
          <p:spPr>
            <a:xfrm rot="8955752">
              <a:off x="1754644" y="1673137"/>
              <a:ext cx="73879" cy="76466"/>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965" name="Google Shape;2115;p23"/>
            <p:cNvGrpSpPr/>
            <p:nvPr/>
          </p:nvGrpSpPr>
          <p:grpSpPr>
            <a:xfrm>
              <a:off x="-1" y="-1"/>
              <a:ext cx="2435430" cy="2463251"/>
              <a:chOff x="0" y="0"/>
              <a:chExt cx="2435428" cy="2463249"/>
            </a:xfrm>
          </p:grpSpPr>
          <p:sp>
            <p:nvSpPr>
              <p:cNvPr id="3956" name="Google Shape;2116;p23"/>
              <p:cNvSpPr/>
              <p:nvPr/>
            </p:nvSpPr>
            <p:spPr>
              <a:xfrm rot="7762511">
                <a:off x="297374" y="411640"/>
                <a:ext cx="1840680" cy="1639970"/>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57" name="Google Shape;2117;p23"/>
              <p:cNvSpPr/>
              <p:nvPr/>
            </p:nvSpPr>
            <p:spPr>
              <a:xfrm rot="7762511">
                <a:off x="386033" y="848112"/>
                <a:ext cx="865450" cy="662375"/>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58" name="Google Shape;2118;p23"/>
              <p:cNvSpPr/>
              <p:nvPr/>
            </p:nvSpPr>
            <p:spPr>
              <a:xfrm rot="7762511">
                <a:off x="1629645" y="564631"/>
                <a:ext cx="558026" cy="299996"/>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59" name="Google Shape;2119;p23"/>
              <p:cNvSpPr/>
              <p:nvPr/>
            </p:nvSpPr>
            <p:spPr>
              <a:xfrm rot="7762511">
                <a:off x="1570407" y="865510"/>
                <a:ext cx="167643" cy="561845"/>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60" name="Google Shape;2120;p23"/>
              <p:cNvSpPr/>
              <p:nvPr/>
            </p:nvSpPr>
            <p:spPr>
              <a:xfrm rot="7762511">
                <a:off x="565032" y="1054993"/>
                <a:ext cx="292538" cy="246795"/>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61" name="Google Shape;2121;p23"/>
              <p:cNvSpPr/>
              <p:nvPr/>
            </p:nvSpPr>
            <p:spPr>
              <a:xfrm rot="7762511">
                <a:off x="861855" y="1045244"/>
                <a:ext cx="325086" cy="94259"/>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62" name="Google Shape;2122;p23"/>
              <p:cNvSpPr/>
              <p:nvPr/>
            </p:nvSpPr>
            <p:spPr>
              <a:xfrm rot="7762511">
                <a:off x="1984251" y="754715"/>
                <a:ext cx="195019" cy="130126"/>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63" name="Google Shape;2123;p23"/>
              <p:cNvSpPr/>
              <p:nvPr/>
            </p:nvSpPr>
            <p:spPr>
              <a:xfrm rot="7762511">
                <a:off x="2222191" y="851578"/>
                <a:ext cx="24822" cy="41741"/>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64" name="Google Shape;2124;p23"/>
              <p:cNvSpPr/>
              <p:nvPr/>
            </p:nvSpPr>
            <p:spPr>
              <a:xfrm rot="7762511">
                <a:off x="2065056" y="8409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3967" name="Google Shape;2125;p23"/>
          <p:cNvSpPr/>
          <p:nvPr/>
        </p:nvSpPr>
        <p:spPr>
          <a:xfrm rot="10800000">
            <a:off x="229224" y="4213965"/>
            <a:ext cx="2567980" cy="929500"/>
          </a:xfrm>
          <a:custGeom>
            <a:avLst/>
            <a:gdLst/>
            <a:ahLst/>
            <a:cxnLst>
              <a:cxn ang="0">
                <a:pos x="wd2" y="hd2"/>
              </a:cxn>
              <a:cxn ang="5400000">
                <a:pos x="wd2" y="hd2"/>
              </a:cxn>
              <a:cxn ang="10800000">
                <a:pos x="wd2" y="hd2"/>
              </a:cxn>
              <a:cxn ang="16200000">
                <a:pos x="wd2" y="hd2"/>
              </a:cxn>
            </a:cxnLst>
            <a:rect l="0" t="0" r="r" b="b"/>
            <a:pathLst>
              <a:path w="21535" h="21600" extrusionOk="0">
                <a:moveTo>
                  <a:pt x="2" y="0"/>
                </a:moveTo>
                <a:cubicBezTo>
                  <a:pt x="-44" y="3570"/>
                  <a:pt x="823" y="6731"/>
                  <a:pt x="2157" y="7266"/>
                </a:cubicBezTo>
                <a:cubicBezTo>
                  <a:pt x="2365" y="7322"/>
                  <a:pt x="2598" y="7378"/>
                  <a:pt x="2832" y="7378"/>
                </a:cubicBezTo>
                <a:cubicBezTo>
                  <a:pt x="3273" y="7322"/>
                  <a:pt x="3719" y="7322"/>
                  <a:pt x="4186" y="7266"/>
                </a:cubicBezTo>
                <a:cubicBezTo>
                  <a:pt x="4693" y="7266"/>
                  <a:pt x="5200" y="7322"/>
                  <a:pt x="5707" y="7434"/>
                </a:cubicBezTo>
                <a:cubicBezTo>
                  <a:pt x="6696" y="7673"/>
                  <a:pt x="7609" y="8432"/>
                  <a:pt x="8471" y="9669"/>
                </a:cubicBezTo>
                <a:cubicBezTo>
                  <a:pt x="9065" y="10540"/>
                  <a:pt x="9612" y="11482"/>
                  <a:pt x="10145" y="12479"/>
                </a:cubicBezTo>
                <a:cubicBezTo>
                  <a:pt x="10799" y="13702"/>
                  <a:pt x="11453" y="14883"/>
                  <a:pt x="12108" y="16049"/>
                </a:cubicBezTo>
                <a:cubicBezTo>
                  <a:pt x="12721" y="17160"/>
                  <a:pt x="13335" y="18157"/>
                  <a:pt x="13989" y="18973"/>
                </a:cubicBezTo>
                <a:cubicBezTo>
                  <a:pt x="14770" y="19970"/>
                  <a:pt x="15597" y="20729"/>
                  <a:pt x="16439" y="21207"/>
                </a:cubicBezTo>
                <a:cubicBezTo>
                  <a:pt x="16854" y="21471"/>
                  <a:pt x="17279" y="21600"/>
                  <a:pt x="17707" y="21600"/>
                </a:cubicBezTo>
                <a:cubicBezTo>
                  <a:pt x="17849" y="21600"/>
                  <a:pt x="17991" y="21586"/>
                  <a:pt x="18133" y="21558"/>
                </a:cubicBezTo>
                <a:cubicBezTo>
                  <a:pt x="18787" y="21432"/>
                  <a:pt x="19401" y="20968"/>
                  <a:pt x="19948" y="20083"/>
                </a:cubicBezTo>
                <a:cubicBezTo>
                  <a:pt x="20496" y="19268"/>
                  <a:pt x="20922" y="18101"/>
                  <a:pt x="21216" y="16639"/>
                </a:cubicBezTo>
                <a:cubicBezTo>
                  <a:pt x="21404" y="15586"/>
                  <a:pt x="21510" y="14405"/>
                  <a:pt x="21531" y="13239"/>
                </a:cubicBezTo>
                <a:cubicBezTo>
                  <a:pt x="21556" y="11889"/>
                  <a:pt x="21470" y="10596"/>
                  <a:pt x="21323" y="9374"/>
                </a:cubicBezTo>
                <a:cubicBezTo>
                  <a:pt x="21150" y="7786"/>
                  <a:pt x="20876" y="6380"/>
                  <a:pt x="20562" y="5045"/>
                </a:cubicBezTo>
                <a:cubicBezTo>
                  <a:pt x="20136" y="3288"/>
                  <a:pt x="19629" y="1644"/>
                  <a:pt x="19061" y="182"/>
                </a:cubicBezTo>
                <a:cubicBezTo>
                  <a:pt x="19040" y="127"/>
                  <a:pt x="18995" y="56"/>
                  <a:pt x="18975" y="0"/>
                </a:cubicBezTo>
                <a:close/>
              </a:path>
            </a:pathLst>
          </a:custGeom>
          <a:solidFill>
            <a:srgbClr val="4780C5"/>
          </a:solidFill>
          <a:ln w="12700">
            <a:miter lim="400000"/>
          </a:ln>
        </p:spPr>
        <p:txBody>
          <a:bodyPr lIns="45719" rIns="45719" anchor="ctr"/>
          <a:lstStyle/>
          <a:p>
            <a:endParaRPr/>
          </a:p>
        </p:txBody>
      </p:sp>
      <p:grpSp>
        <p:nvGrpSpPr>
          <p:cNvPr id="4008" name="Google Shape;2126;p23"/>
          <p:cNvGrpSpPr/>
          <p:nvPr/>
        </p:nvGrpSpPr>
        <p:grpSpPr>
          <a:xfrm>
            <a:off x="1045600" y="3927130"/>
            <a:ext cx="816898" cy="1000450"/>
            <a:chOff x="28" y="0"/>
            <a:chExt cx="816897" cy="1000448"/>
          </a:xfrm>
        </p:grpSpPr>
        <p:sp>
          <p:nvSpPr>
            <p:cNvPr id="3968" name="Google Shape;2127;p23"/>
            <p:cNvSpPr/>
            <p:nvPr/>
          </p:nvSpPr>
          <p:spPr>
            <a:xfrm>
              <a:off x="781562" y="636162"/>
              <a:ext cx="35364" cy="62021"/>
            </a:xfrm>
            <a:custGeom>
              <a:avLst/>
              <a:gdLst/>
              <a:ahLst/>
              <a:cxnLst>
                <a:cxn ang="0">
                  <a:pos x="wd2" y="hd2"/>
                </a:cxn>
                <a:cxn ang="5400000">
                  <a:pos x="wd2" y="hd2"/>
                </a:cxn>
                <a:cxn ang="10800000">
                  <a:pos x="wd2" y="hd2"/>
                </a:cxn>
                <a:cxn ang="16200000">
                  <a:pos x="wd2" y="hd2"/>
                </a:cxn>
              </a:cxnLst>
              <a:rect l="0" t="0" r="r" b="b"/>
              <a:pathLst>
                <a:path w="21040" h="21600" extrusionOk="0">
                  <a:moveTo>
                    <a:pt x="7752" y="0"/>
                  </a:moveTo>
                  <a:cubicBezTo>
                    <a:pt x="5489" y="0"/>
                    <a:pt x="3194" y="736"/>
                    <a:pt x="596" y="1903"/>
                  </a:cubicBezTo>
                  <a:cubicBezTo>
                    <a:pt x="-560" y="7475"/>
                    <a:pt x="-560" y="13713"/>
                    <a:pt x="5489" y="18765"/>
                  </a:cubicBezTo>
                  <a:cubicBezTo>
                    <a:pt x="7483" y="19932"/>
                    <a:pt x="8824" y="21600"/>
                    <a:pt x="12862" y="21600"/>
                  </a:cubicBezTo>
                  <a:cubicBezTo>
                    <a:pt x="13499" y="21600"/>
                    <a:pt x="14203" y="21561"/>
                    <a:pt x="14991" y="21472"/>
                  </a:cubicBezTo>
                  <a:cubicBezTo>
                    <a:pt x="14991" y="20796"/>
                    <a:pt x="16432" y="20119"/>
                    <a:pt x="17588" y="18765"/>
                  </a:cubicBezTo>
                  <a:cubicBezTo>
                    <a:pt x="18744" y="17922"/>
                    <a:pt x="19901" y="16578"/>
                    <a:pt x="21040" y="15224"/>
                  </a:cubicBezTo>
                  <a:lnTo>
                    <a:pt x="21040" y="6798"/>
                  </a:lnTo>
                  <a:cubicBezTo>
                    <a:pt x="18744" y="5277"/>
                    <a:pt x="16432" y="3257"/>
                    <a:pt x="13851" y="1903"/>
                  </a:cubicBezTo>
                  <a:cubicBezTo>
                    <a:pt x="11689" y="569"/>
                    <a:pt x="9729" y="0"/>
                    <a:pt x="775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69" name="Google Shape;2128;p23"/>
            <p:cNvSpPr/>
            <p:nvPr/>
          </p:nvSpPr>
          <p:spPr>
            <a:xfrm>
              <a:off x="469313" y="937978"/>
              <a:ext cx="32007" cy="62471"/>
            </a:xfrm>
            <a:custGeom>
              <a:avLst/>
              <a:gdLst/>
              <a:ahLst/>
              <a:cxnLst>
                <a:cxn ang="0">
                  <a:pos x="wd2" y="hd2"/>
                </a:cxn>
                <a:cxn ang="5400000">
                  <a:pos x="wd2" y="hd2"/>
                </a:cxn>
                <a:cxn ang="10800000">
                  <a:pos x="wd2" y="hd2"/>
                </a:cxn>
                <a:cxn ang="16200000">
                  <a:pos x="wd2" y="hd2"/>
                </a:cxn>
              </a:cxnLst>
              <a:rect l="0" t="0" r="r" b="b"/>
              <a:pathLst>
                <a:path w="20103" h="21600" extrusionOk="0">
                  <a:moveTo>
                    <a:pt x="1787" y="0"/>
                  </a:moveTo>
                  <a:cubicBezTo>
                    <a:pt x="1787" y="1344"/>
                    <a:pt x="566" y="2853"/>
                    <a:pt x="566" y="3516"/>
                  </a:cubicBezTo>
                  <a:cubicBezTo>
                    <a:pt x="-955" y="8375"/>
                    <a:pt x="566" y="12563"/>
                    <a:pt x="5431" y="16750"/>
                  </a:cubicBezTo>
                  <a:cubicBezTo>
                    <a:pt x="6652" y="18084"/>
                    <a:pt x="9394" y="20266"/>
                    <a:pt x="11817" y="21600"/>
                  </a:cubicBezTo>
                  <a:lnTo>
                    <a:pt x="15780" y="21600"/>
                  </a:lnTo>
                  <a:cubicBezTo>
                    <a:pt x="17001" y="20266"/>
                    <a:pt x="18204" y="18922"/>
                    <a:pt x="19424" y="17412"/>
                  </a:cubicBezTo>
                  <a:cubicBezTo>
                    <a:pt x="20645" y="12563"/>
                    <a:pt x="20645" y="8375"/>
                    <a:pt x="15780" y="4860"/>
                  </a:cubicBezTo>
                  <a:cubicBezTo>
                    <a:pt x="13038" y="3516"/>
                    <a:pt x="10597" y="2181"/>
                    <a:pt x="8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0" name="Google Shape;2129;p23"/>
            <p:cNvSpPr/>
            <p:nvPr/>
          </p:nvSpPr>
          <p:spPr>
            <a:xfrm>
              <a:off x="28" y="291535"/>
              <a:ext cx="39706" cy="77849"/>
            </a:xfrm>
            <a:custGeom>
              <a:avLst/>
              <a:gdLst/>
              <a:ahLst/>
              <a:cxnLst>
                <a:cxn ang="0">
                  <a:pos x="wd2" y="hd2"/>
                </a:cxn>
                <a:cxn ang="5400000">
                  <a:pos x="wd2" y="hd2"/>
                </a:cxn>
                <a:cxn ang="10800000">
                  <a:pos x="wd2" y="hd2"/>
                </a:cxn>
                <a:cxn ang="16200000">
                  <a:pos x="wd2" y="hd2"/>
                </a:cxn>
              </a:cxnLst>
              <a:rect l="0" t="0" r="r" b="b"/>
              <a:pathLst>
                <a:path w="21339" h="21600" extrusionOk="0">
                  <a:moveTo>
                    <a:pt x="6675" y="0"/>
                  </a:moveTo>
                  <a:cubicBezTo>
                    <a:pt x="4753" y="0"/>
                    <a:pt x="2558" y="438"/>
                    <a:pt x="0" y="1336"/>
                  </a:cubicBezTo>
                  <a:lnTo>
                    <a:pt x="0" y="3087"/>
                  </a:lnTo>
                  <a:cubicBezTo>
                    <a:pt x="0" y="5236"/>
                    <a:pt x="1029" y="6986"/>
                    <a:pt x="2074" y="9135"/>
                  </a:cubicBezTo>
                  <a:cubicBezTo>
                    <a:pt x="3118" y="12488"/>
                    <a:pt x="4163" y="15848"/>
                    <a:pt x="7538" y="18669"/>
                  </a:cubicBezTo>
                  <a:cubicBezTo>
                    <a:pt x="9339" y="20186"/>
                    <a:pt x="11352" y="21600"/>
                    <a:pt x="15227" y="21600"/>
                  </a:cubicBezTo>
                  <a:cubicBezTo>
                    <a:pt x="15833" y="21600"/>
                    <a:pt x="16469" y="21569"/>
                    <a:pt x="17165" y="21491"/>
                  </a:cubicBezTo>
                  <a:cubicBezTo>
                    <a:pt x="18467" y="20420"/>
                    <a:pt x="19511" y="18669"/>
                    <a:pt x="20556" y="17599"/>
                  </a:cubicBezTo>
                  <a:cubicBezTo>
                    <a:pt x="21600" y="15317"/>
                    <a:pt x="21600" y="13160"/>
                    <a:pt x="20556" y="11417"/>
                  </a:cubicBezTo>
                  <a:cubicBezTo>
                    <a:pt x="19511" y="8596"/>
                    <a:pt x="16136" y="5775"/>
                    <a:pt x="14047" y="3087"/>
                  </a:cubicBezTo>
                  <a:cubicBezTo>
                    <a:pt x="11988" y="1047"/>
                    <a:pt x="9657" y="0"/>
                    <a:pt x="66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1" name="Google Shape;2130;p23"/>
            <p:cNvSpPr/>
            <p:nvPr/>
          </p:nvSpPr>
          <p:spPr>
            <a:xfrm>
              <a:off x="439927" y="648696"/>
              <a:ext cx="30855" cy="75258"/>
            </a:xfrm>
            <a:custGeom>
              <a:avLst/>
              <a:gdLst/>
              <a:ahLst/>
              <a:cxnLst>
                <a:cxn ang="0">
                  <a:pos x="wd2" y="hd2"/>
                </a:cxn>
                <a:cxn ang="5400000">
                  <a:pos x="wd2" y="hd2"/>
                </a:cxn>
                <a:cxn ang="10800000">
                  <a:pos x="wd2" y="hd2"/>
                </a:cxn>
                <a:cxn ang="16200000">
                  <a:pos x="wd2" y="hd2"/>
                </a:cxn>
              </a:cxnLst>
              <a:rect l="0" t="0" r="r" b="b"/>
              <a:pathLst>
                <a:path w="18343" h="21600" extrusionOk="0">
                  <a:moveTo>
                    <a:pt x="7122" y="0"/>
                  </a:moveTo>
                  <a:cubicBezTo>
                    <a:pt x="3639" y="0"/>
                    <a:pt x="1897" y="744"/>
                    <a:pt x="1027" y="2563"/>
                  </a:cubicBezTo>
                  <a:cubicBezTo>
                    <a:pt x="1027" y="6031"/>
                    <a:pt x="-1284" y="9507"/>
                    <a:pt x="1027" y="12983"/>
                  </a:cubicBezTo>
                  <a:cubicBezTo>
                    <a:pt x="3605" y="15901"/>
                    <a:pt x="4761" y="19377"/>
                    <a:pt x="10805" y="21600"/>
                  </a:cubicBezTo>
                  <a:cubicBezTo>
                    <a:pt x="18005" y="15901"/>
                    <a:pt x="20316" y="10064"/>
                    <a:pt x="16565" y="3670"/>
                  </a:cubicBezTo>
                  <a:cubicBezTo>
                    <a:pt x="15410" y="2005"/>
                    <a:pt x="13116" y="752"/>
                    <a:pt x="10805" y="194"/>
                  </a:cubicBezTo>
                  <a:cubicBezTo>
                    <a:pt x="9399" y="65"/>
                    <a:pt x="8176" y="0"/>
                    <a:pt x="71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2" name="Google Shape;2131;p23"/>
            <p:cNvSpPr/>
            <p:nvPr/>
          </p:nvSpPr>
          <p:spPr>
            <a:xfrm>
              <a:off x="165131" y="508462"/>
              <a:ext cx="36334" cy="66330"/>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cubicBezTo>
                    <a:pt x="2595" y="0"/>
                    <a:pt x="0" y="633"/>
                    <a:pt x="0" y="3155"/>
                  </a:cubicBezTo>
                  <a:lnTo>
                    <a:pt x="0" y="6466"/>
                  </a:lnTo>
                  <a:cubicBezTo>
                    <a:pt x="0" y="13088"/>
                    <a:pt x="4906" y="17665"/>
                    <a:pt x="15840" y="21600"/>
                  </a:cubicBezTo>
                  <a:cubicBezTo>
                    <a:pt x="16995" y="20976"/>
                    <a:pt x="18151" y="19711"/>
                    <a:pt x="19289" y="18922"/>
                  </a:cubicBezTo>
                  <a:cubicBezTo>
                    <a:pt x="21600" y="16399"/>
                    <a:pt x="21600" y="13088"/>
                    <a:pt x="21600" y="9777"/>
                  </a:cubicBezTo>
                  <a:cubicBezTo>
                    <a:pt x="21600" y="9144"/>
                    <a:pt x="20445" y="7099"/>
                    <a:pt x="19289" y="6466"/>
                  </a:cubicBezTo>
                  <a:cubicBezTo>
                    <a:pt x="15840" y="3944"/>
                    <a:pt x="12106" y="1889"/>
                    <a:pt x="864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3" name="Google Shape;2132;p23"/>
            <p:cNvSpPr/>
            <p:nvPr/>
          </p:nvSpPr>
          <p:spPr>
            <a:xfrm>
              <a:off x="292493" y="416757"/>
              <a:ext cx="30389" cy="73314"/>
            </a:xfrm>
            <a:custGeom>
              <a:avLst/>
              <a:gdLst/>
              <a:ahLst/>
              <a:cxnLst>
                <a:cxn ang="0">
                  <a:pos x="wd2" y="hd2"/>
                </a:cxn>
                <a:cxn ang="5400000">
                  <a:pos x="wd2" y="hd2"/>
                </a:cxn>
                <a:cxn ang="10800000">
                  <a:pos x="wd2" y="hd2"/>
                </a:cxn>
                <a:cxn ang="16200000">
                  <a:pos x="wd2" y="hd2"/>
                </a:cxn>
              </a:cxnLst>
              <a:rect l="0" t="0" r="r" b="b"/>
              <a:pathLst>
                <a:path w="19087" h="21600" extrusionOk="0">
                  <a:moveTo>
                    <a:pt x="5856" y="0"/>
                  </a:moveTo>
                  <a:cubicBezTo>
                    <a:pt x="1893" y="0"/>
                    <a:pt x="955" y="863"/>
                    <a:pt x="0" y="3195"/>
                  </a:cubicBezTo>
                  <a:lnTo>
                    <a:pt x="0" y="10323"/>
                  </a:lnTo>
                  <a:cubicBezTo>
                    <a:pt x="1221" y="13891"/>
                    <a:pt x="5183" y="16887"/>
                    <a:pt x="8828" y="19882"/>
                  </a:cubicBezTo>
                  <a:cubicBezTo>
                    <a:pt x="8828" y="20455"/>
                    <a:pt x="11251" y="21027"/>
                    <a:pt x="12772" y="21600"/>
                  </a:cubicBezTo>
                  <a:cubicBezTo>
                    <a:pt x="21600" y="16322"/>
                    <a:pt x="21600" y="6763"/>
                    <a:pt x="10048" y="199"/>
                  </a:cubicBezTo>
                  <a:cubicBezTo>
                    <a:pt x="8350" y="66"/>
                    <a:pt x="6970" y="0"/>
                    <a:pt x="58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4" name="Google Shape;2133;p23"/>
            <p:cNvSpPr/>
            <p:nvPr/>
          </p:nvSpPr>
          <p:spPr>
            <a:xfrm>
              <a:off x="104253" y="308463"/>
              <a:ext cx="29955" cy="71230"/>
            </a:xfrm>
            <a:custGeom>
              <a:avLst/>
              <a:gdLst/>
              <a:ahLst/>
              <a:cxnLst>
                <a:cxn ang="0">
                  <a:pos x="wd2" y="hd2"/>
                </a:cxn>
                <a:cxn ang="5400000">
                  <a:pos x="wd2" y="hd2"/>
                </a:cxn>
                <a:cxn ang="10800000">
                  <a:pos x="wd2" y="hd2"/>
                </a:cxn>
                <a:cxn ang="16200000">
                  <a:pos x="wd2" y="hd2"/>
                </a:cxn>
              </a:cxnLst>
              <a:rect l="0" t="0" r="r" b="b"/>
              <a:pathLst>
                <a:path w="15908" h="21600" extrusionOk="0">
                  <a:moveTo>
                    <a:pt x="5586" y="0"/>
                  </a:moveTo>
                  <a:cubicBezTo>
                    <a:pt x="4569" y="0"/>
                    <a:pt x="2505" y="589"/>
                    <a:pt x="186" y="589"/>
                  </a:cubicBezTo>
                  <a:lnTo>
                    <a:pt x="186" y="9250"/>
                  </a:lnTo>
                  <a:cubicBezTo>
                    <a:pt x="-831" y="12922"/>
                    <a:pt x="2505" y="16595"/>
                    <a:pt x="5586" y="19533"/>
                  </a:cubicBezTo>
                  <a:cubicBezTo>
                    <a:pt x="6439" y="20618"/>
                    <a:pt x="8129" y="21600"/>
                    <a:pt x="10418" y="21600"/>
                  </a:cubicBezTo>
                  <a:cubicBezTo>
                    <a:pt x="10926" y="21600"/>
                    <a:pt x="11465" y="21549"/>
                    <a:pt x="12018" y="21438"/>
                  </a:cubicBezTo>
                  <a:cubicBezTo>
                    <a:pt x="20769" y="14690"/>
                    <a:pt x="13050" y="4262"/>
                    <a:pt x="5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5" name="Google Shape;2134;p23"/>
            <p:cNvSpPr/>
            <p:nvPr/>
          </p:nvSpPr>
          <p:spPr>
            <a:xfrm>
              <a:off x="247936" y="114772"/>
              <a:ext cx="32642" cy="66836"/>
            </a:xfrm>
            <a:custGeom>
              <a:avLst/>
              <a:gdLst/>
              <a:ahLst/>
              <a:cxnLst>
                <a:cxn ang="0">
                  <a:pos x="wd2" y="hd2"/>
                </a:cxn>
                <a:cxn ang="5400000">
                  <a:pos x="wd2" y="hd2"/>
                </a:cxn>
                <a:cxn ang="10800000">
                  <a:pos x="wd2" y="hd2"/>
                </a:cxn>
                <a:cxn ang="16200000">
                  <a:pos x="wd2" y="hd2"/>
                </a:cxn>
              </a:cxnLst>
              <a:rect l="0" t="0" r="r" b="b"/>
              <a:pathLst>
                <a:path w="17323" h="21600" extrusionOk="0">
                  <a:moveTo>
                    <a:pt x="1031" y="0"/>
                  </a:moveTo>
                  <a:cubicBezTo>
                    <a:pt x="0" y="1256"/>
                    <a:pt x="0" y="2039"/>
                    <a:pt x="0" y="3286"/>
                  </a:cubicBezTo>
                  <a:cubicBezTo>
                    <a:pt x="0" y="5161"/>
                    <a:pt x="1031" y="7200"/>
                    <a:pt x="1031" y="9075"/>
                  </a:cubicBezTo>
                  <a:cubicBezTo>
                    <a:pt x="0" y="12989"/>
                    <a:pt x="3348" y="16275"/>
                    <a:pt x="6428" y="19561"/>
                  </a:cubicBezTo>
                  <a:cubicBezTo>
                    <a:pt x="7459" y="20817"/>
                    <a:pt x="9776" y="21600"/>
                    <a:pt x="11824" y="21600"/>
                  </a:cubicBezTo>
                  <a:cubicBezTo>
                    <a:pt x="21600" y="14400"/>
                    <a:pt x="17220" y="7200"/>
                    <a:pt x="74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6" name="Google Shape;2135;p23"/>
            <p:cNvSpPr/>
            <p:nvPr/>
          </p:nvSpPr>
          <p:spPr>
            <a:xfrm>
              <a:off x="718637" y="463905"/>
              <a:ext cx="35819" cy="74582"/>
            </a:xfrm>
            <a:custGeom>
              <a:avLst/>
              <a:gdLst/>
              <a:ahLst/>
              <a:cxnLst>
                <a:cxn ang="0">
                  <a:pos x="wd2" y="hd2"/>
                </a:cxn>
                <a:cxn ang="5400000">
                  <a:pos x="wd2" y="hd2"/>
                </a:cxn>
                <a:cxn ang="10800000">
                  <a:pos x="wd2" y="hd2"/>
                </a:cxn>
                <a:cxn ang="16200000">
                  <a:pos x="wd2" y="hd2"/>
                </a:cxn>
              </a:cxnLst>
              <a:rect l="0" t="0" r="r" b="b"/>
              <a:pathLst>
                <a:path w="21311" h="21600" extrusionOk="0">
                  <a:moveTo>
                    <a:pt x="6917" y="0"/>
                  </a:moveTo>
                  <a:cubicBezTo>
                    <a:pt x="3465" y="1126"/>
                    <a:pt x="3465" y="1126"/>
                    <a:pt x="3465" y="2945"/>
                  </a:cubicBezTo>
                  <a:cubicBezTo>
                    <a:pt x="2023" y="5188"/>
                    <a:pt x="2023" y="8133"/>
                    <a:pt x="867" y="10523"/>
                  </a:cubicBezTo>
                  <a:cubicBezTo>
                    <a:pt x="-289" y="11640"/>
                    <a:pt x="-289" y="13467"/>
                    <a:pt x="867" y="14585"/>
                  </a:cubicBezTo>
                  <a:cubicBezTo>
                    <a:pt x="2023" y="15711"/>
                    <a:pt x="3465" y="17530"/>
                    <a:pt x="4604" y="18655"/>
                  </a:cubicBezTo>
                  <a:cubicBezTo>
                    <a:pt x="6917" y="19920"/>
                    <a:pt x="9212" y="21600"/>
                    <a:pt x="14122" y="21600"/>
                  </a:cubicBezTo>
                  <a:cubicBezTo>
                    <a:pt x="19015" y="17530"/>
                    <a:pt x="21311" y="14030"/>
                    <a:pt x="21311" y="10523"/>
                  </a:cubicBezTo>
                  <a:cubicBezTo>
                    <a:pt x="11810" y="8695"/>
                    <a:pt x="9212" y="4070"/>
                    <a:pt x="691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7" name="Google Shape;2136;p23"/>
            <p:cNvSpPr/>
            <p:nvPr/>
          </p:nvSpPr>
          <p:spPr>
            <a:xfrm>
              <a:off x="277038" y="669707"/>
              <a:ext cx="30673" cy="74582"/>
            </a:xfrm>
            <a:custGeom>
              <a:avLst/>
              <a:gdLst/>
              <a:ahLst/>
              <a:cxnLst>
                <a:cxn ang="0">
                  <a:pos x="wd2" y="hd2"/>
                </a:cxn>
                <a:cxn ang="5400000">
                  <a:pos x="wd2" y="hd2"/>
                </a:cxn>
                <a:cxn ang="10800000">
                  <a:pos x="wd2" y="hd2"/>
                </a:cxn>
                <a:cxn ang="16200000">
                  <a:pos x="wd2" y="hd2"/>
                </a:cxn>
              </a:cxnLst>
              <a:rect l="0" t="0" r="r" b="b"/>
              <a:pathLst>
                <a:path w="19265" h="21600" extrusionOk="0">
                  <a:moveTo>
                    <a:pt x="5762" y="0"/>
                  </a:moveTo>
                  <a:cubicBezTo>
                    <a:pt x="4541" y="563"/>
                    <a:pt x="3321" y="1689"/>
                    <a:pt x="3321" y="2390"/>
                  </a:cubicBezTo>
                  <a:cubicBezTo>
                    <a:pt x="2100" y="4070"/>
                    <a:pt x="2100" y="5889"/>
                    <a:pt x="897" y="7015"/>
                  </a:cubicBezTo>
                  <a:cubicBezTo>
                    <a:pt x="-1845" y="11640"/>
                    <a:pt x="2100" y="15711"/>
                    <a:pt x="7283" y="19218"/>
                  </a:cubicBezTo>
                  <a:cubicBezTo>
                    <a:pt x="8486" y="20482"/>
                    <a:pt x="9707" y="21037"/>
                    <a:pt x="12148" y="21600"/>
                  </a:cubicBezTo>
                  <a:cubicBezTo>
                    <a:pt x="14890" y="19218"/>
                    <a:pt x="16093" y="17530"/>
                    <a:pt x="18534" y="15711"/>
                  </a:cubicBezTo>
                  <a:cubicBezTo>
                    <a:pt x="19755" y="12203"/>
                    <a:pt x="19755" y="9397"/>
                    <a:pt x="16093" y="6452"/>
                  </a:cubicBezTo>
                  <a:cubicBezTo>
                    <a:pt x="13369" y="4070"/>
                    <a:pt x="10927" y="2390"/>
                    <a:pt x="8486" y="563"/>
                  </a:cubicBezTo>
                  <a:cubicBezTo>
                    <a:pt x="8486" y="0"/>
                    <a:pt x="8486" y="0"/>
                    <a:pt x="72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8" name="Google Shape;2137;p23"/>
            <p:cNvSpPr/>
            <p:nvPr/>
          </p:nvSpPr>
          <p:spPr>
            <a:xfrm>
              <a:off x="294453" y="552540"/>
              <a:ext cx="26488" cy="82806"/>
            </a:xfrm>
            <a:custGeom>
              <a:avLst/>
              <a:gdLst/>
              <a:ahLst/>
              <a:cxnLst>
                <a:cxn ang="0">
                  <a:pos x="wd2" y="hd2"/>
                </a:cxn>
                <a:cxn ang="5400000">
                  <a:pos x="wd2" y="hd2"/>
                </a:cxn>
                <a:cxn ang="10800000">
                  <a:pos x="wd2" y="hd2"/>
                </a:cxn>
                <a:cxn ang="16200000">
                  <a:pos x="wd2" y="hd2"/>
                </a:cxn>
              </a:cxnLst>
              <a:rect l="0" t="0" r="r" b="b"/>
              <a:pathLst>
                <a:path w="19056" h="21600" extrusionOk="0">
                  <a:moveTo>
                    <a:pt x="5905" y="0"/>
                  </a:moveTo>
                  <a:cubicBezTo>
                    <a:pt x="4527" y="1131"/>
                    <a:pt x="2784" y="2145"/>
                    <a:pt x="1386" y="2652"/>
                  </a:cubicBezTo>
                  <a:lnTo>
                    <a:pt x="1386" y="5304"/>
                  </a:lnTo>
                  <a:cubicBezTo>
                    <a:pt x="-1410" y="9977"/>
                    <a:pt x="-12" y="14775"/>
                    <a:pt x="5905" y="18948"/>
                  </a:cubicBezTo>
                  <a:cubicBezTo>
                    <a:pt x="7303" y="20079"/>
                    <a:pt x="8701" y="20586"/>
                    <a:pt x="11477" y="21600"/>
                  </a:cubicBezTo>
                  <a:cubicBezTo>
                    <a:pt x="20190" y="17427"/>
                    <a:pt x="20190" y="13136"/>
                    <a:pt x="17414" y="8963"/>
                  </a:cubicBezTo>
                  <a:cubicBezTo>
                    <a:pt x="16016" y="6311"/>
                    <a:pt x="14618" y="2652"/>
                    <a:pt x="59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9" name="Google Shape;2138;p23"/>
            <p:cNvSpPr/>
            <p:nvPr/>
          </p:nvSpPr>
          <p:spPr>
            <a:xfrm>
              <a:off x="635346" y="415490"/>
              <a:ext cx="29048" cy="74581"/>
            </a:xfrm>
            <a:custGeom>
              <a:avLst/>
              <a:gdLst/>
              <a:ahLst/>
              <a:cxnLst>
                <a:cxn ang="0">
                  <a:pos x="wd2" y="hd2"/>
                </a:cxn>
                <a:cxn ang="5400000">
                  <a:pos x="wd2" y="hd2"/>
                </a:cxn>
                <a:cxn ang="10800000">
                  <a:pos x="wd2" y="hd2"/>
                </a:cxn>
                <a:cxn ang="16200000">
                  <a:pos x="wd2" y="hd2"/>
                </a:cxn>
              </a:cxnLst>
              <a:rect l="0" t="0" r="r" b="b"/>
              <a:pathLst>
                <a:path w="20569" h="21600" extrusionOk="0">
                  <a:moveTo>
                    <a:pt x="3091" y="0"/>
                  </a:moveTo>
                  <a:cubicBezTo>
                    <a:pt x="1376" y="1680"/>
                    <a:pt x="1376" y="3508"/>
                    <a:pt x="1376" y="4625"/>
                  </a:cubicBezTo>
                  <a:cubicBezTo>
                    <a:pt x="0" y="7570"/>
                    <a:pt x="1376" y="9960"/>
                    <a:pt x="0" y="12203"/>
                  </a:cubicBezTo>
                  <a:cubicBezTo>
                    <a:pt x="0" y="15148"/>
                    <a:pt x="4448" y="17530"/>
                    <a:pt x="8576" y="19911"/>
                  </a:cubicBezTo>
                  <a:cubicBezTo>
                    <a:pt x="8576" y="20474"/>
                    <a:pt x="11668" y="21037"/>
                    <a:pt x="14400" y="21600"/>
                  </a:cubicBezTo>
                  <a:cubicBezTo>
                    <a:pt x="14400" y="21037"/>
                    <a:pt x="15776" y="21037"/>
                    <a:pt x="15776" y="20474"/>
                  </a:cubicBezTo>
                  <a:cubicBezTo>
                    <a:pt x="17152" y="18655"/>
                    <a:pt x="18509" y="16412"/>
                    <a:pt x="20224" y="14585"/>
                  </a:cubicBezTo>
                  <a:cubicBezTo>
                    <a:pt x="21600" y="12203"/>
                    <a:pt x="18509" y="9960"/>
                    <a:pt x="17152" y="7570"/>
                  </a:cubicBezTo>
                  <a:cubicBezTo>
                    <a:pt x="14400" y="5188"/>
                    <a:pt x="13024" y="2382"/>
                    <a:pt x="11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0" name="Google Shape;2139;p23"/>
            <p:cNvSpPr/>
            <p:nvPr/>
          </p:nvSpPr>
          <p:spPr>
            <a:xfrm>
              <a:off x="302177" y="310434"/>
              <a:ext cx="30508" cy="68724"/>
            </a:xfrm>
            <a:custGeom>
              <a:avLst/>
              <a:gdLst/>
              <a:ahLst/>
              <a:cxnLst>
                <a:cxn ang="0">
                  <a:pos x="wd2" y="hd2"/>
                </a:cxn>
                <a:cxn ang="5400000">
                  <a:pos x="wd2" y="hd2"/>
                </a:cxn>
                <a:cxn ang="10800000">
                  <a:pos x="wd2" y="hd2"/>
                </a:cxn>
                <a:cxn ang="16200000">
                  <a:pos x="wd2" y="hd2"/>
                </a:cxn>
              </a:cxnLst>
              <a:rect l="0" t="0" r="r" b="b"/>
              <a:pathLst>
                <a:path w="20631" h="21600" extrusionOk="0">
                  <a:moveTo>
                    <a:pt x="8974" y="0"/>
                  </a:moveTo>
                  <a:cubicBezTo>
                    <a:pt x="7279" y="0"/>
                    <a:pt x="5412" y="487"/>
                    <a:pt x="2955" y="1363"/>
                  </a:cubicBezTo>
                  <a:cubicBezTo>
                    <a:pt x="1641" y="2576"/>
                    <a:pt x="1641" y="3798"/>
                    <a:pt x="326" y="5170"/>
                  </a:cubicBezTo>
                  <a:cubicBezTo>
                    <a:pt x="-969" y="10189"/>
                    <a:pt x="1641" y="15209"/>
                    <a:pt x="7202" y="19626"/>
                  </a:cubicBezTo>
                  <a:cubicBezTo>
                    <a:pt x="8517" y="20387"/>
                    <a:pt x="11145" y="20998"/>
                    <a:pt x="13755" y="21600"/>
                  </a:cubicBezTo>
                  <a:cubicBezTo>
                    <a:pt x="18021" y="19015"/>
                    <a:pt x="19317" y="17191"/>
                    <a:pt x="20631" y="14607"/>
                  </a:cubicBezTo>
                  <a:cubicBezTo>
                    <a:pt x="20631" y="10189"/>
                    <a:pt x="18021" y="6383"/>
                    <a:pt x="15393" y="2576"/>
                  </a:cubicBezTo>
                  <a:cubicBezTo>
                    <a:pt x="13012" y="788"/>
                    <a:pt x="11145" y="0"/>
                    <a:pt x="89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1" name="Google Shape;2140;p23"/>
            <p:cNvSpPr/>
            <p:nvPr/>
          </p:nvSpPr>
          <p:spPr>
            <a:xfrm>
              <a:off x="423742" y="792703"/>
              <a:ext cx="28081" cy="70724"/>
            </a:xfrm>
            <a:custGeom>
              <a:avLst/>
              <a:gdLst/>
              <a:ahLst/>
              <a:cxnLst>
                <a:cxn ang="0">
                  <a:pos x="wd2" y="hd2"/>
                </a:cxn>
                <a:cxn ang="5400000">
                  <a:pos x="wd2" y="hd2"/>
                </a:cxn>
                <a:cxn ang="10800000">
                  <a:pos x="wd2" y="hd2"/>
                </a:cxn>
                <a:cxn ang="16200000">
                  <a:pos x="wd2" y="hd2"/>
                </a:cxn>
              </a:cxnLst>
              <a:rect l="0" t="0" r="r" b="b"/>
              <a:pathLst>
                <a:path w="21600" h="21600" extrusionOk="0">
                  <a:moveTo>
                    <a:pt x="9294" y="0"/>
                  </a:moveTo>
                  <a:cubicBezTo>
                    <a:pt x="2968" y="0"/>
                    <a:pt x="0" y="1187"/>
                    <a:pt x="0" y="3699"/>
                  </a:cubicBezTo>
                  <a:cubicBezTo>
                    <a:pt x="0" y="6804"/>
                    <a:pt x="0" y="9910"/>
                    <a:pt x="1473" y="13015"/>
                  </a:cubicBezTo>
                  <a:cubicBezTo>
                    <a:pt x="2968" y="15381"/>
                    <a:pt x="5958" y="18495"/>
                    <a:pt x="10789" y="21600"/>
                  </a:cubicBezTo>
                  <a:cubicBezTo>
                    <a:pt x="12284" y="21006"/>
                    <a:pt x="13779" y="20413"/>
                    <a:pt x="15274" y="19673"/>
                  </a:cubicBezTo>
                  <a:cubicBezTo>
                    <a:pt x="21600" y="14796"/>
                    <a:pt x="21600" y="9325"/>
                    <a:pt x="21600" y="3699"/>
                  </a:cubicBezTo>
                  <a:cubicBezTo>
                    <a:pt x="20105" y="1187"/>
                    <a:pt x="15274" y="0"/>
                    <a:pt x="92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2" name="Google Shape;2141;p23"/>
            <p:cNvSpPr/>
            <p:nvPr/>
          </p:nvSpPr>
          <p:spPr>
            <a:xfrm>
              <a:off x="130492" y="203013"/>
              <a:ext cx="35515" cy="58978"/>
            </a:xfrm>
            <a:custGeom>
              <a:avLst/>
              <a:gdLst/>
              <a:ahLst/>
              <a:cxnLst>
                <a:cxn ang="0">
                  <a:pos x="wd2" y="hd2"/>
                </a:cxn>
                <a:cxn ang="5400000">
                  <a:pos x="wd2" y="hd2"/>
                </a:cxn>
                <a:cxn ang="10800000">
                  <a:pos x="wd2" y="hd2"/>
                </a:cxn>
                <a:cxn ang="16200000">
                  <a:pos x="wd2" y="hd2"/>
                </a:cxn>
              </a:cxnLst>
              <a:rect l="0" t="0" r="r" b="b"/>
              <a:pathLst>
                <a:path w="18862" h="21600" extrusionOk="0">
                  <a:moveTo>
                    <a:pt x="6056" y="0"/>
                  </a:moveTo>
                  <a:cubicBezTo>
                    <a:pt x="4321" y="0"/>
                    <a:pt x="2451" y="578"/>
                    <a:pt x="401" y="1733"/>
                  </a:cubicBezTo>
                  <a:cubicBezTo>
                    <a:pt x="-885" y="9005"/>
                    <a:pt x="401" y="16453"/>
                    <a:pt x="11979" y="21600"/>
                  </a:cubicBezTo>
                  <a:cubicBezTo>
                    <a:pt x="13266" y="19465"/>
                    <a:pt x="15315" y="17876"/>
                    <a:pt x="16347" y="16453"/>
                  </a:cubicBezTo>
                  <a:cubicBezTo>
                    <a:pt x="20715" y="9005"/>
                    <a:pt x="19683" y="6880"/>
                    <a:pt x="10947" y="1733"/>
                  </a:cubicBezTo>
                  <a:cubicBezTo>
                    <a:pt x="9406" y="578"/>
                    <a:pt x="7791" y="0"/>
                    <a:pt x="60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3" name="Google Shape;2142;p23"/>
            <p:cNvSpPr/>
            <p:nvPr/>
          </p:nvSpPr>
          <p:spPr>
            <a:xfrm>
              <a:off x="45469" y="199520"/>
              <a:ext cx="26480" cy="70695"/>
            </a:xfrm>
            <a:custGeom>
              <a:avLst/>
              <a:gdLst/>
              <a:ahLst/>
              <a:cxnLst>
                <a:cxn ang="0">
                  <a:pos x="wd2" y="hd2"/>
                </a:cxn>
                <a:cxn ang="5400000">
                  <a:pos x="wd2" y="hd2"/>
                </a:cxn>
                <a:cxn ang="10800000">
                  <a:pos x="wd2" y="hd2"/>
                </a:cxn>
                <a:cxn ang="16200000">
                  <a:pos x="wd2" y="hd2"/>
                </a:cxn>
              </a:cxnLst>
              <a:rect l="0" t="0" r="r" b="b"/>
              <a:pathLst>
                <a:path w="15742" h="21600" extrusionOk="0">
                  <a:moveTo>
                    <a:pt x="7813" y="0"/>
                  </a:moveTo>
                  <a:cubicBezTo>
                    <a:pt x="5218" y="0"/>
                    <a:pt x="2924" y="594"/>
                    <a:pt x="613" y="594"/>
                  </a:cubicBezTo>
                  <a:cubicBezTo>
                    <a:pt x="-1982" y="13020"/>
                    <a:pt x="4063" y="19087"/>
                    <a:pt x="11263" y="21600"/>
                  </a:cubicBezTo>
                  <a:cubicBezTo>
                    <a:pt x="19618" y="15981"/>
                    <a:pt x="15013" y="5619"/>
                    <a:pt x="78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4" name="Google Shape;2143;p23"/>
            <p:cNvSpPr/>
            <p:nvPr/>
          </p:nvSpPr>
          <p:spPr>
            <a:xfrm>
              <a:off x="477206" y="112237"/>
              <a:ext cx="33694" cy="57289"/>
            </a:xfrm>
            <a:custGeom>
              <a:avLst/>
              <a:gdLst/>
              <a:ahLst/>
              <a:cxnLst>
                <a:cxn ang="0">
                  <a:pos x="wd2" y="hd2"/>
                </a:cxn>
                <a:cxn ang="5400000">
                  <a:pos x="wd2" y="hd2"/>
                </a:cxn>
                <a:cxn ang="10800000">
                  <a:pos x="wd2" y="hd2"/>
                </a:cxn>
                <a:cxn ang="16200000">
                  <a:pos x="wd2" y="hd2"/>
                </a:cxn>
              </a:cxnLst>
              <a:rect l="0" t="0" r="r" b="b"/>
              <a:pathLst>
                <a:path w="20030" h="21600" extrusionOk="0">
                  <a:moveTo>
                    <a:pt x="6928" y="0"/>
                  </a:moveTo>
                  <a:cubicBezTo>
                    <a:pt x="5070" y="0"/>
                    <a:pt x="2960" y="350"/>
                    <a:pt x="448" y="956"/>
                  </a:cubicBezTo>
                  <a:cubicBezTo>
                    <a:pt x="-707" y="5522"/>
                    <a:pt x="448" y="9356"/>
                    <a:pt x="3044" y="13189"/>
                  </a:cubicBezTo>
                  <a:cubicBezTo>
                    <a:pt x="5338" y="15377"/>
                    <a:pt x="7648" y="17756"/>
                    <a:pt x="10244" y="19943"/>
                  </a:cubicBezTo>
                  <a:cubicBezTo>
                    <a:pt x="10930" y="20942"/>
                    <a:pt x="12052" y="21600"/>
                    <a:pt x="13660" y="21600"/>
                  </a:cubicBezTo>
                  <a:cubicBezTo>
                    <a:pt x="14714" y="21600"/>
                    <a:pt x="15970" y="21324"/>
                    <a:pt x="17444" y="20676"/>
                  </a:cubicBezTo>
                  <a:cubicBezTo>
                    <a:pt x="18582" y="19211"/>
                    <a:pt x="19738" y="17023"/>
                    <a:pt x="19738" y="15377"/>
                  </a:cubicBezTo>
                  <a:cubicBezTo>
                    <a:pt x="20893" y="10088"/>
                    <a:pt x="18582" y="6255"/>
                    <a:pt x="13693" y="2421"/>
                  </a:cubicBezTo>
                  <a:cubicBezTo>
                    <a:pt x="11667" y="701"/>
                    <a:pt x="9540" y="0"/>
                    <a:pt x="69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5" name="Google Shape;2144;p23"/>
            <p:cNvSpPr/>
            <p:nvPr/>
          </p:nvSpPr>
          <p:spPr>
            <a:xfrm>
              <a:off x="203886" y="344795"/>
              <a:ext cx="27117" cy="76498"/>
            </a:xfrm>
            <a:custGeom>
              <a:avLst/>
              <a:gdLst/>
              <a:ahLst/>
              <a:cxnLst>
                <a:cxn ang="0">
                  <a:pos x="wd2" y="hd2"/>
                </a:cxn>
                <a:cxn ang="5400000">
                  <a:pos x="wd2" y="hd2"/>
                </a:cxn>
                <a:cxn ang="10800000">
                  <a:pos x="wd2" y="hd2"/>
                </a:cxn>
                <a:cxn ang="16200000">
                  <a:pos x="wd2" y="hd2"/>
                </a:cxn>
              </a:cxnLst>
              <a:rect l="0" t="0" r="r" b="b"/>
              <a:pathLst>
                <a:path w="20858" h="21600" extrusionOk="0">
                  <a:moveTo>
                    <a:pt x="5958" y="0"/>
                  </a:moveTo>
                  <a:cubicBezTo>
                    <a:pt x="2968" y="0"/>
                    <a:pt x="1495" y="0"/>
                    <a:pt x="0" y="549"/>
                  </a:cubicBezTo>
                  <a:lnTo>
                    <a:pt x="0" y="1773"/>
                  </a:lnTo>
                  <a:cubicBezTo>
                    <a:pt x="0" y="5742"/>
                    <a:pt x="0" y="9703"/>
                    <a:pt x="1495" y="13122"/>
                  </a:cubicBezTo>
                  <a:cubicBezTo>
                    <a:pt x="2968" y="16542"/>
                    <a:pt x="5958" y="18864"/>
                    <a:pt x="13779" y="21600"/>
                  </a:cubicBezTo>
                  <a:cubicBezTo>
                    <a:pt x="16769" y="20510"/>
                    <a:pt x="18632" y="19962"/>
                    <a:pt x="18632" y="18864"/>
                  </a:cubicBezTo>
                  <a:cubicBezTo>
                    <a:pt x="21600" y="15993"/>
                    <a:pt x="21600" y="12581"/>
                    <a:pt x="18632" y="9703"/>
                  </a:cubicBezTo>
                  <a:cubicBezTo>
                    <a:pt x="13779" y="6291"/>
                    <a:pt x="10789" y="2871"/>
                    <a:pt x="595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6" name="Google Shape;2145;p23"/>
            <p:cNvSpPr/>
            <p:nvPr/>
          </p:nvSpPr>
          <p:spPr>
            <a:xfrm>
              <a:off x="667754" y="302661"/>
              <a:ext cx="28119" cy="60527"/>
            </a:xfrm>
            <a:custGeom>
              <a:avLst/>
              <a:gdLst/>
              <a:ahLst/>
              <a:cxnLst>
                <a:cxn ang="0">
                  <a:pos x="wd2" y="hd2"/>
                </a:cxn>
                <a:cxn ang="5400000">
                  <a:pos x="wd2" y="hd2"/>
                </a:cxn>
                <a:cxn ang="10800000">
                  <a:pos x="wd2" y="hd2"/>
                </a:cxn>
                <a:cxn ang="16200000">
                  <a:pos x="wd2" y="hd2"/>
                </a:cxn>
              </a:cxnLst>
              <a:rect l="0" t="0" r="r" b="b"/>
              <a:pathLst>
                <a:path w="18999" h="21600" extrusionOk="0">
                  <a:moveTo>
                    <a:pt x="6895" y="0"/>
                  </a:moveTo>
                  <a:cubicBezTo>
                    <a:pt x="5582" y="694"/>
                    <a:pt x="2632" y="694"/>
                    <a:pt x="1338" y="1377"/>
                  </a:cubicBezTo>
                  <a:cubicBezTo>
                    <a:pt x="-2601" y="9328"/>
                    <a:pt x="2632" y="19359"/>
                    <a:pt x="10816" y="21600"/>
                  </a:cubicBezTo>
                  <a:cubicBezTo>
                    <a:pt x="16392" y="17972"/>
                    <a:pt x="18999" y="13650"/>
                    <a:pt x="18999" y="9328"/>
                  </a:cubicBezTo>
                  <a:cubicBezTo>
                    <a:pt x="17686" y="5016"/>
                    <a:pt x="16392" y="1377"/>
                    <a:pt x="689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7" name="Google Shape;2146;p23"/>
            <p:cNvSpPr/>
            <p:nvPr/>
          </p:nvSpPr>
          <p:spPr>
            <a:xfrm>
              <a:off x="80205" y="114772"/>
              <a:ext cx="26823" cy="76525"/>
            </a:xfrm>
            <a:custGeom>
              <a:avLst/>
              <a:gdLst/>
              <a:ahLst/>
              <a:cxnLst>
                <a:cxn ang="0">
                  <a:pos x="wd2" y="hd2"/>
                </a:cxn>
                <a:cxn ang="5400000">
                  <a:pos x="wd2" y="hd2"/>
                </a:cxn>
                <a:cxn ang="10800000">
                  <a:pos x="wd2" y="hd2"/>
                </a:cxn>
                <a:cxn ang="16200000">
                  <a:pos x="wd2" y="hd2"/>
                </a:cxn>
              </a:cxnLst>
              <a:rect l="0" t="0" r="r" b="b"/>
              <a:pathLst>
                <a:path w="20286" h="21600" extrusionOk="0">
                  <a:moveTo>
                    <a:pt x="7846" y="0"/>
                  </a:moveTo>
                  <a:cubicBezTo>
                    <a:pt x="4906" y="549"/>
                    <a:pt x="3436" y="549"/>
                    <a:pt x="156" y="1097"/>
                  </a:cubicBezTo>
                  <a:cubicBezTo>
                    <a:pt x="-1314" y="9158"/>
                    <a:pt x="7846" y="19406"/>
                    <a:pt x="18454" y="21600"/>
                  </a:cubicBezTo>
                  <a:cubicBezTo>
                    <a:pt x="18454" y="19406"/>
                    <a:pt x="18454" y="17633"/>
                    <a:pt x="20286" y="15447"/>
                  </a:cubicBezTo>
                  <a:cubicBezTo>
                    <a:pt x="20286" y="11345"/>
                    <a:pt x="18454" y="7378"/>
                    <a:pt x="14066" y="3418"/>
                  </a:cubicBezTo>
                  <a:cubicBezTo>
                    <a:pt x="12596" y="2321"/>
                    <a:pt x="9294" y="1097"/>
                    <a:pt x="7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8" name="Google Shape;2147;p23"/>
            <p:cNvSpPr/>
            <p:nvPr/>
          </p:nvSpPr>
          <p:spPr>
            <a:xfrm>
              <a:off x="505986" y="828529"/>
              <a:ext cx="26699" cy="61035"/>
            </a:xfrm>
            <a:custGeom>
              <a:avLst/>
              <a:gdLst/>
              <a:ahLst/>
              <a:cxnLst>
                <a:cxn ang="0">
                  <a:pos x="wd2" y="hd2"/>
                </a:cxn>
                <a:cxn ang="5400000">
                  <a:pos x="wd2" y="hd2"/>
                </a:cxn>
                <a:cxn ang="10800000">
                  <a:pos x="wd2" y="hd2"/>
                </a:cxn>
                <a:cxn ang="16200000">
                  <a:pos x="wd2" y="hd2"/>
                </a:cxn>
              </a:cxnLst>
              <a:rect l="0" t="0" r="r" b="b"/>
              <a:pathLst>
                <a:path w="17773" h="21600" extrusionOk="0">
                  <a:moveTo>
                    <a:pt x="5585" y="0"/>
                  </a:moveTo>
                  <a:cubicBezTo>
                    <a:pt x="4779" y="0"/>
                    <a:pt x="3898" y="60"/>
                    <a:pt x="2942" y="179"/>
                  </a:cubicBezTo>
                  <a:cubicBezTo>
                    <a:pt x="-3827" y="6688"/>
                    <a:pt x="1648" y="18689"/>
                    <a:pt x="13592" y="21600"/>
                  </a:cubicBezTo>
                  <a:cubicBezTo>
                    <a:pt x="14867" y="20224"/>
                    <a:pt x="17773" y="18689"/>
                    <a:pt x="17773" y="16626"/>
                  </a:cubicBezTo>
                  <a:cubicBezTo>
                    <a:pt x="17773" y="11662"/>
                    <a:pt x="17773" y="7376"/>
                    <a:pt x="13592" y="3090"/>
                  </a:cubicBezTo>
                  <a:cubicBezTo>
                    <a:pt x="11454" y="1256"/>
                    <a:pt x="9335" y="0"/>
                    <a:pt x="5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9" name="Google Shape;2148;p23"/>
            <p:cNvSpPr/>
            <p:nvPr/>
          </p:nvSpPr>
          <p:spPr>
            <a:xfrm>
              <a:off x="695872" y="604223"/>
              <a:ext cx="28925" cy="57261"/>
            </a:xfrm>
            <a:custGeom>
              <a:avLst/>
              <a:gdLst/>
              <a:ahLst/>
              <a:cxnLst>
                <a:cxn ang="0">
                  <a:pos x="wd2" y="hd2"/>
                </a:cxn>
                <a:cxn ang="5400000">
                  <a:pos x="wd2" y="hd2"/>
                </a:cxn>
                <a:cxn ang="10800000">
                  <a:pos x="wd2" y="hd2"/>
                </a:cxn>
                <a:cxn ang="16200000">
                  <a:pos x="wd2" y="hd2"/>
                </a:cxn>
              </a:cxnLst>
              <a:rect l="0" t="0" r="r" b="b"/>
              <a:pathLst>
                <a:path w="20482" h="21600" extrusionOk="0">
                  <a:moveTo>
                    <a:pt x="5884" y="0"/>
                  </a:moveTo>
                  <a:cubicBezTo>
                    <a:pt x="5824" y="0"/>
                    <a:pt x="5824" y="106"/>
                    <a:pt x="5824" y="414"/>
                  </a:cubicBezTo>
                  <a:cubicBezTo>
                    <a:pt x="4468" y="1137"/>
                    <a:pt x="1376" y="1137"/>
                    <a:pt x="0" y="1870"/>
                  </a:cubicBezTo>
                  <a:cubicBezTo>
                    <a:pt x="0" y="7172"/>
                    <a:pt x="4468" y="17031"/>
                    <a:pt x="8576" y="19411"/>
                  </a:cubicBezTo>
                  <a:cubicBezTo>
                    <a:pt x="8576" y="20144"/>
                    <a:pt x="11668" y="20867"/>
                    <a:pt x="13024" y="21600"/>
                  </a:cubicBezTo>
                  <a:cubicBezTo>
                    <a:pt x="18529" y="17031"/>
                    <a:pt x="18529" y="13196"/>
                    <a:pt x="20244" y="9541"/>
                  </a:cubicBezTo>
                  <a:cubicBezTo>
                    <a:pt x="21600" y="4069"/>
                    <a:pt x="17152" y="1137"/>
                    <a:pt x="7200" y="414"/>
                  </a:cubicBezTo>
                  <a:cubicBezTo>
                    <a:pt x="6283" y="414"/>
                    <a:pt x="5983" y="0"/>
                    <a:pt x="58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0" name="Google Shape;2149;p23"/>
            <p:cNvSpPr/>
            <p:nvPr/>
          </p:nvSpPr>
          <p:spPr>
            <a:xfrm>
              <a:off x="534628" y="713588"/>
              <a:ext cx="27837" cy="56866"/>
            </a:xfrm>
            <a:custGeom>
              <a:avLst/>
              <a:gdLst/>
              <a:ahLst/>
              <a:cxnLst>
                <a:cxn ang="0">
                  <a:pos x="wd2" y="hd2"/>
                </a:cxn>
                <a:cxn ang="5400000">
                  <a:pos x="wd2" y="hd2"/>
                </a:cxn>
                <a:cxn ang="10800000">
                  <a:pos x="wd2" y="hd2"/>
                </a:cxn>
                <a:cxn ang="16200000">
                  <a:pos x="wd2" y="hd2"/>
                </a:cxn>
              </a:cxnLst>
              <a:rect l="0" t="0" r="r" b="b"/>
              <a:pathLst>
                <a:path w="18531" h="21600" extrusionOk="0">
                  <a:moveTo>
                    <a:pt x="3300" y="0"/>
                  </a:moveTo>
                  <a:cubicBezTo>
                    <a:pt x="1875" y="0"/>
                    <a:pt x="600" y="214"/>
                    <a:pt x="0" y="995"/>
                  </a:cubicBezTo>
                  <a:cubicBezTo>
                    <a:pt x="1294" y="8537"/>
                    <a:pt x="0" y="16262"/>
                    <a:pt x="13537" y="21600"/>
                  </a:cubicBezTo>
                  <a:cubicBezTo>
                    <a:pt x="21600" y="14058"/>
                    <a:pt x="19987" y="4857"/>
                    <a:pt x="8063" y="257"/>
                  </a:cubicBezTo>
                  <a:cubicBezTo>
                    <a:pt x="6694" y="257"/>
                    <a:pt x="4894" y="0"/>
                    <a:pt x="33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1" name="Google Shape;2150;p23"/>
            <p:cNvSpPr/>
            <p:nvPr/>
          </p:nvSpPr>
          <p:spPr>
            <a:xfrm>
              <a:off x="477960" y="477959"/>
              <a:ext cx="22747" cy="72639"/>
            </a:xfrm>
            <a:custGeom>
              <a:avLst/>
              <a:gdLst/>
              <a:ahLst/>
              <a:cxnLst>
                <a:cxn ang="0">
                  <a:pos x="wd2" y="hd2"/>
                </a:cxn>
                <a:cxn ang="5400000">
                  <a:pos x="wd2" y="hd2"/>
                </a:cxn>
                <a:cxn ang="10800000">
                  <a:pos x="wd2" y="hd2"/>
                </a:cxn>
                <a:cxn ang="16200000">
                  <a:pos x="wd2" y="hd2"/>
                </a:cxn>
              </a:cxnLst>
              <a:rect l="0" t="0" r="r" b="b"/>
              <a:pathLst>
                <a:path w="17187" h="21600" extrusionOk="0">
                  <a:moveTo>
                    <a:pt x="10619" y="0"/>
                  </a:moveTo>
                  <a:cubicBezTo>
                    <a:pt x="3299" y="2446"/>
                    <a:pt x="0" y="6625"/>
                    <a:pt x="0" y="10226"/>
                  </a:cubicBezTo>
                  <a:cubicBezTo>
                    <a:pt x="0" y="13819"/>
                    <a:pt x="3299" y="17421"/>
                    <a:pt x="4767" y="21600"/>
                  </a:cubicBezTo>
                  <a:cubicBezTo>
                    <a:pt x="7682" y="21022"/>
                    <a:pt x="10619" y="21022"/>
                    <a:pt x="10619" y="19875"/>
                  </a:cubicBezTo>
                  <a:cubicBezTo>
                    <a:pt x="16833" y="13250"/>
                    <a:pt x="21600" y="7203"/>
                    <a:pt x="1061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2" name="Google Shape;2151;p23"/>
            <p:cNvSpPr/>
            <p:nvPr/>
          </p:nvSpPr>
          <p:spPr>
            <a:xfrm>
              <a:off x="114772" y="31967"/>
              <a:ext cx="28519" cy="66836"/>
            </a:xfrm>
            <a:custGeom>
              <a:avLst/>
              <a:gdLst/>
              <a:ahLst/>
              <a:cxnLst>
                <a:cxn ang="0">
                  <a:pos x="wd2" y="hd2"/>
                </a:cxn>
                <a:cxn ang="5400000">
                  <a:pos x="wd2" y="hd2"/>
                </a:cxn>
                <a:cxn ang="10800000">
                  <a:pos x="wd2" y="hd2"/>
                </a:cxn>
                <a:cxn ang="16200000">
                  <a:pos x="wd2" y="hd2"/>
                </a:cxn>
              </a:cxnLst>
              <a:rect l="0" t="0" r="r" b="b"/>
              <a:pathLst>
                <a:path w="20176" h="21600" extrusionOk="0">
                  <a:moveTo>
                    <a:pt x="5838" y="0"/>
                  </a:moveTo>
                  <a:cubicBezTo>
                    <a:pt x="4463" y="0"/>
                    <a:pt x="1375" y="628"/>
                    <a:pt x="0" y="628"/>
                  </a:cubicBezTo>
                  <a:cubicBezTo>
                    <a:pt x="0" y="3286"/>
                    <a:pt x="0" y="5325"/>
                    <a:pt x="1375" y="7200"/>
                  </a:cubicBezTo>
                  <a:cubicBezTo>
                    <a:pt x="1375" y="11114"/>
                    <a:pt x="3089" y="15028"/>
                    <a:pt x="7193" y="18314"/>
                  </a:cubicBezTo>
                  <a:cubicBezTo>
                    <a:pt x="9943" y="19561"/>
                    <a:pt x="11657" y="20972"/>
                    <a:pt x="15762" y="21600"/>
                  </a:cubicBezTo>
                  <a:cubicBezTo>
                    <a:pt x="20225" y="18933"/>
                    <a:pt x="21600" y="15647"/>
                    <a:pt x="18511" y="13144"/>
                  </a:cubicBezTo>
                  <a:cubicBezTo>
                    <a:pt x="15762" y="9230"/>
                    <a:pt x="11657" y="5325"/>
                    <a:pt x="7193" y="1411"/>
                  </a:cubicBezTo>
                  <a:cubicBezTo>
                    <a:pt x="7193" y="1411"/>
                    <a:pt x="7193" y="628"/>
                    <a:pt x="583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3" name="Google Shape;2152;p23"/>
            <p:cNvSpPr/>
            <p:nvPr/>
          </p:nvSpPr>
          <p:spPr>
            <a:xfrm>
              <a:off x="223070" y="218025"/>
              <a:ext cx="29568" cy="56077"/>
            </a:xfrm>
            <a:custGeom>
              <a:avLst/>
              <a:gdLst/>
              <a:ahLst/>
              <a:cxnLst>
                <a:cxn ang="0">
                  <a:pos x="wd2" y="hd2"/>
                </a:cxn>
                <a:cxn ang="5400000">
                  <a:pos x="wd2" y="hd2"/>
                </a:cxn>
                <a:cxn ang="10800000">
                  <a:pos x="wd2" y="hd2"/>
                </a:cxn>
                <a:cxn ang="16200000">
                  <a:pos x="wd2" y="hd2"/>
                </a:cxn>
              </a:cxnLst>
              <a:rect l="0" t="0" r="r" b="b"/>
              <a:pathLst>
                <a:path w="18571" h="21600" extrusionOk="0">
                  <a:moveTo>
                    <a:pt x="3572" y="0"/>
                  </a:moveTo>
                  <a:cubicBezTo>
                    <a:pt x="2634" y="0"/>
                    <a:pt x="1590" y="206"/>
                    <a:pt x="423" y="705"/>
                  </a:cubicBezTo>
                  <a:cubicBezTo>
                    <a:pt x="-798" y="6856"/>
                    <a:pt x="423" y="13019"/>
                    <a:pt x="6809" y="18606"/>
                  </a:cubicBezTo>
                  <a:cubicBezTo>
                    <a:pt x="8030" y="20103"/>
                    <a:pt x="10754" y="21600"/>
                    <a:pt x="14416" y="21600"/>
                  </a:cubicBezTo>
                  <a:cubicBezTo>
                    <a:pt x="18361" y="17673"/>
                    <a:pt x="20802" y="13019"/>
                    <a:pt x="15619" y="8354"/>
                  </a:cubicBezTo>
                  <a:cubicBezTo>
                    <a:pt x="13195" y="6119"/>
                    <a:pt x="11974" y="3689"/>
                    <a:pt x="9232" y="2191"/>
                  </a:cubicBezTo>
                  <a:cubicBezTo>
                    <a:pt x="7534" y="1150"/>
                    <a:pt x="5818" y="0"/>
                    <a:pt x="3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4" name="Google Shape;2153;p23"/>
            <p:cNvSpPr/>
            <p:nvPr/>
          </p:nvSpPr>
          <p:spPr>
            <a:xfrm>
              <a:off x="445992" y="191296"/>
              <a:ext cx="27687" cy="54698"/>
            </a:xfrm>
            <a:custGeom>
              <a:avLst/>
              <a:gdLst/>
              <a:ahLst/>
              <a:cxnLst>
                <a:cxn ang="0">
                  <a:pos x="wd2" y="hd2"/>
                </a:cxn>
                <a:cxn ang="5400000">
                  <a:pos x="wd2" y="hd2"/>
                </a:cxn>
                <a:cxn ang="10800000">
                  <a:pos x="wd2" y="hd2"/>
                </a:cxn>
                <a:cxn ang="16200000">
                  <a:pos x="wd2" y="hd2"/>
                </a:cxn>
              </a:cxnLst>
              <a:rect l="0" t="0" r="r" b="b"/>
              <a:pathLst>
                <a:path w="18707" h="21600" extrusionOk="0">
                  <a:moveTo>
                    <a:pt x="9496" y="0"/>
                  </a:moveTo>
                  <a:cubicBezTo>
                    <a:pt x="2626" y="0"/>
                    <a:pt x="0" y="945"/>
                    <a:pt x="0" y="5728"/>
                  </a:cubicBezTo>
                  <a:cubicBezTo>
                    <a:pt x="0" y="11278"/>
                    <a:pt x="3939" y="16061"/>
                    <a:pt x="10810" y="20844"/>
                  </a:cubicBezTo>
                  <a:cubicBezTo>
                    <a:pt x="10810" y="20844"/>
                    <a:pt x="12123" y="20844"/>
                    <a:pt x="13417" y="21600"/>
                  </a:cubicBezTo>
                  <a:cubicBezTo>
                    <a:pt x="21600" y="14337"/>
                    <a:pt x="20287" y="5728"/>
                    <a:pt x="949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5" name="Google Shape;2154;p23"/>
            <p:cNvSpPr/>
            <p:nvPr/>
          </p:nvSpPr>
          <p:spPr>
            <a:xfrm>
              <a:off x="589506" y="457624"/>
              <a:ext cx="22564" cy="60528"/>
            </a:xfrm>
            <a:custGeom>
              <a:avLst/>
              <a:gdLst/>
              <a:ahLst/>
              <a:cxnLst>
                <a:cxn ang="0">
                  <a:pos x="wd2" y="hd2"/>
                </a:cxn>
                <a:cxn ang="5400000">
                  <a:pos x="wd2" y="hd2"/>
                </a:cxn>
                <a:cxn ang="10800000">
                  <a:pos x="wd2" y="hd2"/>
                </a:cxn>
                <a:cxn ang="16200000">
                  <a:pos x="wd2" y="hd2"/>
                </a:cxn>
              </a:cxnLst>
              <a:rect l="0" t="0" r="r" b="b"/>
              <a:pathLst>
                <a:path w="15977" h="21600" extrusionOk="0">
                  <a:moveTo>
                    <a:pt x="9824" y="0"/>
                  </a:moveTo>
                  <a:cubicBezTo>
                    <a:pt x="2624" y="0"/>
                    <a:pt x="2624" y="0"/>
                    <a:pt x="1247" y="2935"/>
                  </a:cubicBezTo>
                  <a:cubicBezTo>
                    <a:pt x="-1824" y="8634"/>
                    <a:pt x="1247" y="13820"/>
                    <a:pt x="5376" y="18836"/>
                  </a:cubicBezTo>
                  <a:cubicBezTo>
                    <a:pt x="6732" y="20213"/>
                    <a:pt x="8108" y="20906"/>
                    <a:pt x="9824" y="21600"/>
                  </a:cubicBezTo>
                  <a:lnTo>
                    <a:pt x="12576" y="21600"/>
                  </a:lnTo>
                  <a:cubicBezTo>
                    <a:pt x="15308" y="14514"/>
                    <a:pt x="19776" y="7257"/>
                    <a:pt x="98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6" name="Google Shape;2155;p23"/>
            <p:cNvSpPr/>
            <p:nvPr/>
          </p:nvSpPr>
          <p:spPr>
            <a:xfrm>
              <a:off x="509385" y="306519"/>
              <a:ext cx="29606" cy="50388"/>
            </a:xfrm>
            <a:custGeom>
              <a:avLst/>
              <a:gdLst/>
              <a:ahLst/>
              <a:cxnLst>
                <a:cxn ang="0">
                  <a:pos x="wd2" y="hd2"/>
                </a:cxn>
                <a:cxn ang="5400000">
                  <a:pos x="wd2" y="hd2"/>
                </a:cxn>
                <a:cxn ang="10800000">
                  <a:pos x="wd2" y="hd2"/>
                </a:cxn>
                <a:cxn ang="16200000">
                  <a:pos x="wd2" y="hd2"/>
                </a:cxn>
              </a:cxnLst>
              <a:rect l="0" t="0" r="r" b="b"/>
              <a:pathLst>
                <a:path w="17614" h="21600" extrusionOk="0">
                  <a:moveTo>
                    <a:pt x="10126" y="0"/>
                  </a:moveTo>
                  <a:cubicBezTo>
                    <a:pt x="2920" y="0"/>
                    <a:pt x="2920" y="0"/>
                    <a:pt x="608" y="4371"/>
                  </a:cubicBezTo>
                  <a:cubicBezTo>
                    <a:pt x="-1688" y="10383"/>
                    <a:pt x="2920" y="15575"/>
                    <a:pt x="7813" y="19934"/>
                  </a:cubicBezTo>
                  <a:cubicBezTo>
                    <a:pt x="7813" y="20767"/>
                    <a:pt x="10126" y="20767"/>
                    <a:pt x="11265" y="21600"/>
                  </a:cubicBezTo>
                  <a:cubicBezTo>
                    <a:pt x="19912" y="12050"/>
                    <a:pt x="19912" y="6025"/>
                    <a:pt x="101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7" name="Google Shape;2156;p23"/>
            <p:cNvSpPr/>
            <p:nvPr/>
          </p:nvSpPr>
          <p:spPr>
            <a:xfrm>
              <a:off x="157996" y="354963"/>
              <a:ext cx="24925" cy="60528"/>
            </a:xfrm>
            <a:custGeom>
              <a:avLst/>
              <a:gdLst/>
              <a:ahLst/>
              <a:cxnLst>
                <a:cxn ang="0">
                  <a:pos x="wd2" y="hd2"/>
                </a:cxn>
                <a:cxn ang="5400000">
                  <a:pos x="wd2" y="hd2"/>
                </a:cxn>
                <a:cxn ang="10800000">
                  <a:pos x="wd2" y="hd2"/>
                </a:cxn>
                <a:cxn ang="16200000">
                  <a:pos x="wd2" y="hd2"/>
                </a:cxn>
              </a:cxnLst>
              <a:rect l="0" t="0" r="r" b="b"/>
              <a:pathLst>
                <a:path w="16593" h="21600" extrusionOk="0">
                  <a:moveTo>
                    <a:pt x="3475" y="0"/>
                  </a:moveTo>
                  <a:cubicBezTo>
                    <a:pt x="3475" y="0"/>
                    <a:pt x="2181" y="0"/>
                    <a:pt x="2181" y="694"/>
                  </a:cubicBezTo>
                  <a:cubicBezTo>
                    <a:pt x="-406" y="7950"/>
                    <a:pt x="-3294" y="15901"/>
                    <a:pt x="10243" y="21600"/>
                  </a:cubicBezTo>
                  <a:cubicBezTo>
                    <a:pt x="17012" y="17972"/>
                    <a:pt x="18306" y="13650"/>
                    <a:pt x="14425" y="10021"/>
                  </a:cubicBezTo>
                  <a:cubicBezTo>
                    <a:pt x="11537" y="6393"/>
                    <a:pt x="8950" y="3628"/>
                    <a:pt x="63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8" name="Google Shape;2157;p23"/>
            <p:cNvSpPr/>
            <p:nvPr/>
          </p:nvSpPr>
          <p:spPr>
            <a:xfrm>
              <a:off x="403379" y="332684"/>
              <a:ext cx="25684" cy="54726"/>
            </a:xfrm>
            <a:custGeom>
              <a:avLst/>
              <a:gdLst/>
              <a:ahLst/>
              <a:cxnLst>
                <a:cxn ang="0">
                  <a:pos x="wd2" y="hd2"/>
                </a:cxn>
                <a:cxn ang="5400000">
                  <a:pos x="wd2" y="hd2"/>
                </a:cxn>
                <a:cxn ang="10800000">
                  <a:pos x="wd2" y="hd2"/>
                </a:cxn>
                <a:cxn ang="16200000">
                  <a:pos x="wd2" y="hd2"/>
                </a:cxn>
              </a:cxnLst>
              <a:rect l="0" t="0" r="r" b="b"/>
              <a:pathLst>
                <a:path w="19736" h="21600" extrusionOk="0">
                  <a:moveTo>
                    <a:pt x="6341" y="0"/>
                  </a:moveTo>
                  <a:cubicBezTo>
                    <a:pt x="2987" y="0"/>
                    <a:pt x="1493" y="1523"/>
                    <a:pt x="0" y="5547"/>
                  </a:cubicBezTo>
                  <a:cubicBezTo>
                    <a:pt x="0" y="10316"/>
                    <a:pt x="4848" y="14330"/>
                    <a:pt x="9307" y="19110"/>
                  </a:cubicBezTo>
                  <a:cubicBezTo>
                    <a:pt x="9307" y="19877"/>
                    <a:pt x="12293" y="20644"/>
                    <a:pt x="14155" y="21600"/>
                  </a:cubicBezTo>
                  <a:cubicBezTo>
                    <a:pt x="15648" y="20644"/>
                    <a:pt x="15648" y="19877"/>
                    <a:pt x="17120" y="19877"/>
                  </a:cubicBezTo>
                  <a:cubicBezTo>
                    <a:pt x="20107" y="14330"/>
                    <a:pt x="21600" y="8793"/>
                    <a:pt x="15648" y="4013"/>
                  </a:cubicBezTo>
                  <a:cubicBezTo>
                    <a:pt x="12293" y="767"/>
                    <a:pt x="10800" y="0"/>
                    <a:pt x="63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9" name="Google Shape;2158;p23"/>
            <p:cNvSpPr/>
            <p:nvPr/>
          </p:nvSpPr>
          <p:spPr>
            <a:xfrm>
              <a:off x="591310" y="570932"/>
              <a:ext cx="24905" cy="56162"/>
            </a:xfrm>
            <a:custGeom>
              <a:avLst/>
              <a:gdLst/>
              <a:ahLst/>
              <a:cxnLst>
                <a:cxn ang="0">
                  <a:pos x="wd2" y="hd2"/>
                </a:cxn>
                <a:cxn ang="5400000">
                  <a:pos x="wd2" y="hd2"/>
                </a:cxn>
                <a:cxn ang="10800000">
                  <a:pos x="wd2" y="hd2"/>
                </a:cxn>
                <a:cxn ang="16200000">
                  <a:pos x="wd2" y="hd2"/>
                </a:cxn>
              </a:cxnLst>
              <a:rect l="0" t="0" r="r" b="b"/>
              <a:pathLst>
                <a:path w="16579" h="21600" extrusionOk="0">
                  <a:moveTo>
                    <a:pt x="3853" y="0"/>
                  </a:moveTo>
                  <a:cubicBezTo>
                    <a:pt x="-1641" y="3911"/>
                    <a:pt x="-28" y="7637"/>
                    <a:pt x="1265" y="11547"/>
                  </a:cubicBezTo>
                  <a:cubicBezTo>
                    <a:pt x="2559" y="15458"/>
                    <a:pt x="5128" y="19369"/>
                    <a:pt x="10622" y="21600"/>
                  </a:cubicBezTo>
                  <a:cubicBezTo>
                    <a:pt x="19959" y="15458"/>
                    <a:pt x="17390" y="6142"/>
                    <a:pt x="9328" y="747"/>
                  </a:cubicBezTo>
                  <a:cubicBezTo>
                    <a:pt x="8034" y="0"/>
                    <a:pt x="5128" y="0"/>
                    <a:pt x="38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0" name="Google Shape;2159;p23"/>
            <p:cNvSpPr/>
            <p:nvPr/>
          </p:nvSpPr>
          <p:spPr>
            <a:xfrm>
              <a:off x="378328" y="90550"/>
              <a:ext cx="21671" cy="60528"/>
            </a:xfrm>
            <a:custGeom>
              <a:avLst/>
              <a:gdLst/>
              <a:ahLst/>
              <a:cxnLst>
                <a:cxn ang="0">
                  <a:pos x="wd2" y="hd2"/>
                </a:cxn>
                <a:cxn ang="5400000">
                  <a:pos x="wd2" y="hd2"/>
                </a:cxn>
                <a:cxn ang="10800000">
                  <a:pos x="wd2" y="hd2"/>
                </a:cxn>
                <a:cxn ang="16200000">
                  <a:pos x="wd2" y="hd2"/>
                </a:cxn>
              </a:cxnLst>
              <a:rect l="0" t="0" r="r" b="b"/>
              <a:pathLst>
                <a:path w="14642" h="21600" extrusionOk="0">
                  <a:moveTo>
                    <a:pt x="3186" y="0"/>
                  </a:moveTo>
                  <a:cubicBezTo>
                    <a:pt x="-3361" y="5016"/>
                    <a:pt x="578" y="17972"/>
                    <a:pt x="11369" y="21600"/>
                  </a:cubicBezTo>
                  <a:cubicBezTo>
                    <a:pt x="18239" y="13660"/>
                    <a:pt x="13006" y="7257"/>
                    <a:pt x="74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1" name="Google Shape;2160;p23"/>
            <p:cNvSpPr/>
            <p:nvPr/>
          </p:nvSpPr>
          <p:spPr>
            <a:xfrm>
              <a:off x="396420" y="207745"/>
              <a:ext cx="22271" cy="52303"/>
            </a:xfrm>
            <a:custGeom>
              <a:avLst/>
              <a:gdLst/>
              <a:ahLst/>
              <a:cxnLst>
                <a:cxn ang="0">
                  <a:pos x="wd2" y="hd2"/>
                </a:cxn>
                <a:cxn ang="5400000">
                  <a:pos x="wd2" y="hd2"/>
                </a:cxn>
                <a:cxn ang="10800000">
                  <a:pos x="wd2" y="hd2"/>
                </a:cxn>
                <a:cxn ang="16200000">
                  <a:pos x="wd2" y="hd2"/>
                </a:cxn>
              </a:cxnLst>
              <a:rect l="0" t="0" r="r" b="b"/>
              <a:pathLst>
                <a:path w="16826" h="21600" extrusionOk="0">
                  <a:moveTo>
                    <a:pt x="6726" y="0"/>
                  </a:moveTo>
                  <a:cubicBezTo>
                    <a:pt x="5258" y="0"/>
                    <a:pt x="2343" y="803"/>
                    <a:pt x="874" y="803"/>
                  </a:cubicBezTo>
                  <a:cubicBezTo>
                    <a:pt x="-956" y="9201"/>
                    <a:pt x="-956" y="16598"/>
                    <a:pt x="11493" y="21600"/>
                  </a:cubicBezTo>
                  <a:cubicBezTo>
                    <a:pt x="20644" y="15796"/>
                    <a:pt x="17345" y="5804"/>
                    <a:pt x="67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2" name="Google Shape;2161;p23"/>
            <p:cNvSpPr/>
            <p:nvPr/>
          </p:nvSpPr>
          <p:spPr>
            <a:xfrm>
              <a:off x="349137" y="0"/>
              <a:ext cx="22149" cy="53908"/>
            </a:xfrm>
            <a:custGeom>
              <a:avLst/>
              <a:gdLst/>
              <a:ahLst/>
              <a:cxnLst>
                <a:cxn ang="0">
                  <a:pos x="wd2" y="hd2"/>
                </a:cxn>
                <a:cxn ang="5400000">
                  <a:pos x="wd2" y="hd2"/>
                </a:cxn>
                <a:cxn ang="10800000">
                  <a:pos x="wd2" y="hd2"/>
                </a:cxn>
                <a:cxn ang="16200000">
                  <a:pos x="wd2" y="hd2"/>
                </a:cxn>
              </a:cxnLst>
              <a:rect l="0" t="0" r="r" b="b"/>
              <a:pathLst>
                <a:path w="16751" h="21600" extrusionOk="0">
                  <a:moveTo>
                    <a:pt x="12097" y="0"/>
                  </a:moveTo>
                  <a:cubicBezTo>
                    <a:pt x="7347" y="779"/>
                    <a:pt x="4407" y="779"/>
                    <a:pt x="1489" y="1557"/>
                  </a:cubicBezTo>
                  <a:cubicBezTo>
                    <a:pt x="-3283" y="8735"/>
                    <a:pt x="4407" y="13587"/>
                    <a:pt x="10627" y="19411"/>
                  </a:cubicBezTo>
                  <a:cubicBezTo>
                    <a:pt x="11671" y="20505"/>
                    <a:pt x="12715" y="21600"/>
                    <a:pt x="14270" y="21600"/>
                  </a:cubicBezTo>
                  <a:cubicBezTo>
                    <a:pt x="14909" y="21600"/>
                    <a:pt x="15633" y="21408"/>
                    <a:pt x="16506" y="20957"/>
                  </a:cubicBezTo>
                  <a:lnTo>
                    <a:pt x="16506" y="11251"/>
                  </a:lnTo>
                  <a:cubicBezTo>
                    <a:pt x="16506" y="7956"/>
                    <a:pt x="18317" y="3882"/>
                    <a:pt x="1209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3" name="Google Shape;2162;p23"/>
            <p:cNvSpPr/>
            <p:nvPr/>
          </p:nvSpPr>
          <p:spPr>
            <a:xfrm>
              <a:off x="340937" y="538486"/>
              <a:ext cx="20787" cy="52303"/>
            </a:xfrm>
            <a:custGeom>
              <a:avLst/>
              <a:gdLst/>
              <a:ahLst/>
              <a:cxnLst>
                <a:cxn ang="0">
                  <a:pos x="wd2" y="hd2"/>
                </a:cxn>
                <a:cxn ang="5400000">
                  <a:pos x="wd2" y="hd2"/>
                </a:cxn>
                <a:cxn ang="10800000">
                  <a:pos x="wd2" y="hd2"/>
                </a:cxn>
                <a:cxn ang="16200000">
                  <a:pos x="wd2" y="hd2"/>
                </a:cxn>
              </a:cxnLst>
              <a:rect l="0" t="0" r="r" b="b"/>
              <a:pathLst>
                <a:path w="20178" h="21600" extrusionOk="0">
                  <a:moveTo>
                    <a:pt x="9870" y="0"/>
                  </a:moveTo>
                  <a:cubicBezTo>
                    <a:pt x="7984" y="803"/>
                    <a:pt x="3746" y="803"/>
                    <a:pt x="0" y="1605"/>
                  </a:cubicBezTo>
                  <a:cubicBezTo>
                    <a:pt x="0" y="6595"/>
                    <a:pt x="5632" y="15796"/>
                    <a:pt x="11730" y="19995"/>
                  </a:cubicBezTo>
                  <a:cubicBezTo>
                    <a:pt x="13616" y="20797"/>
                    <a:pt x="15503" y="20797"/>
                    <a:pt x="19741" y="21600"/>
                  </a:cubicBezTo>
                  <a:lnTo>
                    <a:pt x="19741" y="8398"/>
                  </a:lnTo>
                  <a:cubicBezTo>
                    <a:pt x="21600" y="5002"/>
                    <a:pt x="17389" y="2605"/>
                    <a:pt x="98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4" name="Google Shape;2163;p23"/>
            <p:cNvSpPr/>
            <p:nvPr/>
          </p:nvSpPr>
          <p:spPr>
            <a:xfrm>
              <a:off x="370506" y="762679"/>
              <a:ext cx="18767" cy="56191"/>
            </a:xfrm>
            <a:custGeom>
              <a:avLst/>
              <a:gdLst/>
              <a:ahLst/>
              <a:cxnLst>
                <a:cxn ang="0">
                  <a:pos x="wd2" y="hd2"/>
                </a:cxn>
                <a:cxn ang="5400000">
                  <a:pos x="wd2" y="hd2"/>
                </a:cxn>
                <a:cxn ang="10800000">
                  <a:pos x="wd2" y="hd2"/>
                </a:cxn>
                <a:cxn ang="16200000">
                  <a:pos x="wd2" y="hd2"/>
                </a:cxn>
              </a:cxnLst>
              <a:rect l="0" t="0" r="r" b="b"/>
              <a:pathLst>
                <a:path w="18194" h="21600" extrusionOk="0">
                  <a:moveTo>
                    <a:pt x="8414" y="0"/>
                  </a:moveTo>
                  <a:cubicBezTo>
                    <a:pt x="2761" y="0"/>
                    <a:pt x="440" y="747"/>
                    <a:pt x="440" y="2988"/>
                  </a:cubicBezTo>
                  <a:cubicBezTo>
                    <a:pt x="-1444" y="9311"/>
                    <a:pt x="2761" y="15450"/>
                    <a:pt x="12155" y="21600"/>
                  </a:cubicBezTo>
                  <a:cubicBezTo>
                    <a:pt x="14503" y="20106"/>
                    <a:pt x="16388" y="20106"/>
                    <a:pt x="16388" y="19370"/>
                  </a:cubicBezTo>
                  <a:cubicBezTo>
                    <a:pt x="20156" y="12289"/>
                    <a:pt x="18272" y="6150"/>
                    <a:pt x="84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5" name="Google Shape;2164;p23"/>
            <p:cNvSpPr/>
            <p:nvPr/>
          </p:nvSpPr>
          <p:spPr>
            <a:xfrm>
              <a:off x="394717" y="433402"/>
              <a:ext cx="23854" cy="46502"/>
            </a:xfrm>
            <a:custGeom>
              <a:avLst/>
              <a:gdLst/>
              <a:ahLst/>
              <a:cxnLst>
                <a:cxn ang="0">
                  <a:pos x="wd2" y="hd2"/>
                </a:cxn>
                <a:cxn ang="5400000">
                  <a:pos x="wd2" y="hd2"/>
                </a:cxn>
                <a:cxn ang="10800000">
                  <a:pos x="wd2" y="hd2"/>
                </a:cxn>
                <a:cxn ang="16200000">
                  <a:pos x="wd2" y="hd2"/>
                </a:cxn>
              </a:cxnLst>
              <a:rect l="0" t="0" r="r" b="b"/>
              <a:pathLst>
                <a:path w="16875" h="21600" extrusionOk="0">
                  <a:moveTo>
                    <a:pt x="6127" y="0"/>
                  </a:moveTo>
                  <a:cubicBezTo>
                    <a:pt x="4772" y="0"/>
                    <a:pt x="2023" y="1125"/>
                    <a:pt x="309" y="1125"/>
                  </a:cubicBezTo>
                  <a:cubicBezTo>
                    <a:pt x="-1066" y="10349"/>
                    <a:pt x="2023" y="15974"/>
                    <a:pt x="11966" y="21600"/>
                  </a:cubicBezTo>
                  <a:cubicBezTo>
                    <a:pt x="20534" y="15974"/>
                    <a:pt x="17445" y="5626"/>
                    <a:pt x="612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6" name="Google Shape;2165;p23"/>
            <p:cNvSpPr/>
            <p:nvPr/>
          </p:nvSpPr>
          <p:spPr>
            <a:xfrm>
              <a:off x="239386" y="600956"/>
              <a:ext cx="18890" cy="50360"/>
            </a:xfrm>
            <a:custGeom>
              <a:avLst/>
              <a:gdLst/>
              <a:ahLst/>
              <a:cxnLst>
                <a:cxn ang="0">
                  <a:pos x="wd2" y="hd2"/>
                </a:cxn>
                <a:cxn ang="5400000">
                  <a:pos x="wd2" y="hd2"/>
                </a:cxn>
                <a:cxn ang="10800000">
                  <a:pos x="wd2" y="hd2"/>
                </a:cxn>
                <a:cxn ang="16200000">
                  <a:pos x="wd2" y="hd2"/>
                </a:cxn>
              </a:cxnLst>
              <a:rect l="0" t="0" r="r" b="b"/>
              <a:pathLst>
                <a:path w="18313" h="21600" extrusionOk="0">
                  <a:moveTo>
                    <a:pt x="10173" y="0"/>
                  </a:moveTo>
                  <a:cubicBezTo>
                    <a:pt x="6432" y="834"/>
                    <a:pt x="4548" y="1872"/>
                    <a:pt x="779" y="1872"/>
                  </a:cubicBezTo>
                  <a:cubicBezTo>
                    <a:pt x="-1569" y="10389"/>
                    <a:pt x="779" y="16405"/>
                    <a:pt x="16290" y="21600"/>
                  </a:cubicBezTo>
                  <a:cubicBezTo>
                    <a:pt x="16290" y="19933"/>
                    <a:pt x="18174" y="19111"/>
                    <a:pt x="18174" y="18278"/>
                  </a:cubicBezTo>
                  <a:cubicBezTo>
                    <a:pt x="18174" y="12250"/>
                    <a:pt x="20031" y="6028"/>
                    <a:pt x="10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7" name="Google Shape;2166;p23"/>
            <p:cNvSpPr/>
            <p:nvPr/>
          </p:nvSpPr>
          <p:spPr>
            <a:xfrm>
              <a:off x="657479" y="560765"/>
              <a:ext cx="19656" cy="42135"/>
            </a:xfrm>
            <a:custGeom>
              <a:avLst/>
              <a:gdLst/>
              <a:ahLst/>
              <a:cxnLst>
                <a:cxn ang="0">
                  <a:pos x="wd2" y="hd2"/>
                </a:cxn>
                <a:cxn ang="5400000">
                  <a:pos x="wd2" y="hd2"/>
                </a:cxn>
                <a:cxn ang="10800000">
                  <a:pos x="wd2" y="hd2"/>
                </a:cxn>
                <a:cxn ang="16200000">
                  <a:pos x="wd2" y="hd2"/>
                </a:cxn>
              </a:cxnLst>
              <a:rect l="0" t="0" r="r" b="b"/>
              <a:pathLst>
                <a:path w="16226" h="21600" extrusionOk="0">
                  <a:moveTo>
                    <a:pt x="3305" y="0"/>
                  </a:moveTo>
                  <a:cubicBezTo>
                    <a:pt x="-3089" y="10425"/>
                    <a:pt x="120" y="18611"/>
                    <a:pt x="10117" y="21600"/>
                  </a:cubicBezTo>
                  <a:cubicBezTo>
                    <a:pt x="18511" y="16633"/>
                    <a:pt x="18511" y="6209"/>
                    <a:pt x="85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4009" name="Google Shape;2167;p23"/>
          <p:cNvSpPr/>
          <p:nvPr/>
        </p:nvSpPr>
        <p:spPr>
          <a:xfrm>
            <a:off x="8220950" y="312474"/>
            <a:ext cx="1183928" cy="1193869"/>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D89030"/>
          </a:solidFill>
          <a:ln w="12700">
            <a:miter lim="400000"/>
          </a:ln>
        </p:spPr>
        <p:txBody>
          <a:bodyPr lIns="45719" rIns="45719" anchor="ctr"/>
          <a:lstStyle/>
          <a:p>
            <a:endParaRPr/>
          </a:p>
        </p:txBody>
      </p:sp>
      <p:sp>
        <p:nvSpPr>
          <p:cNvPr id="4010" name="Google Shape;2168;p23"/>
          <p:cNvSpPr/>
          <p:nvPr/>
        </p:nvSpPr>
        <p:spPr>
          <a:xfrm>
            <a:off x="42182" y="2401670"/>
            <a:ext cx="672914" cy="701432"/>
          </a:xfrm>
          <a:custGeom>
            <a:avLst/>
            <a:gdLst/>
            <a:ahLst/>
            <a:cxnLst>
              <a:cxn ang="0">
                <a:pos x="wd2" y="hd2"/>
              </a:cxn>
              <a:cxn ang="5400000">
                <a:pos x="wd2" y="hd2"/>
              </a:cxn>
              <a:cxn ang="10800000">
                <a:pos x="wd2" y="hd2"/>
              </a:cxn>
              <a:cxn ang="16200000">
                <a:pos x="wd2" y="hd2"/>
              </a:cxn>
            </a:cxnLst>
            <a:rect l="0" t="0" r="r" b="b"/>
            <a:pathLst>
              <a:path w="21517" h="21600" extrusionOk="0">
                <a:moveTo>
                  <a:pt x="21027" y="0"/>
                </a:moveTo>
                <a:cubicBezTo>
                  <a:pt x="20641" y="0"/>
                  <a:pt x="20244" y="56"/>
                  <a:pt x="19952" y="383"/>
                </a:cubicBezTo>
                <a:lnTo>
                  <a:pt x="18738" y="1552"/>
                </a:lnTo>
                <a:cubicBezTo>
                  <a:pt x="18154" y="2159"/>
                  <a:pt x="17571" y="2721"/>
                  <a:pt x="17034" y="3328"/>
                </a:cubicBezTo>
                <a:cubicBezTo>
                  <a:pt x="16450" y="3891"/>
                  <a:pt x="15924" y="4453"/>
                  <a:pt x="15387" y="4970"/>
                </a:cubicBezTo>
                <a:cubicBezTo>
                  <a:pt x="14850" y="5532"/>
                  <a:pt x="14313" y="6095"/>
                  <a:pt x="13729" y="6657"/>
                </a:cubicBezTo>
                <a:cubicBezTo>
                  <a:pt x="13239" y="7174"/>
                  <a:pt x="12713" y="7736"/>
                  <a:pt x="12176" y="8253"/>
                </a:cubicBezTo>
                <a:cubicBezTo>
                  <a:pt x="11394" y="9052"/>
                  <a:pt x="10670" y="9794"/>
                  <a:pt x="9887" y="10592"/>
                </a:cubicBezTo>
                <a:cubicBezTo>
                  <a:pt x="9397" y="11109"/>
                  <a:pt x="8861" y="11627"/>
                  <a:pt x="8382" y="12144"/>
                </a:cubicBezTo>
                <a:cubicBezTo>
                  <a:pt x="7891" y="12650"/>
                  <a:pt x="7401" y="13122"/>
                  <a:pt x="6922" y="13640"/>
                </a:cubicBezTo>
                <a:cubicBezTo>
                  <a:pt x="6478" y="14112"/>
                  <a:pt x="6047" y="14528"/>
                  <a:pt x="5603" y="15000"/>
                </a:cubicBezTo>
                <a:cubicBezTo>
                  <a:pt x="5170" y="15416"/>
                  <a:pt x="4774" y="15888"/>
                  <a:pt x="4342" y="16304"/>
                </a:cubicBezTo>
                <a:cubicBezTo>
                  <a:pt x="3852" y="16821"/>
                  <a:pt x="3373" y="17339"/>
                  <a:pt x="2883" y="17811"/>
                </a:cubicBezTo>
                <a:cubicBezTo>
                  <a:pt x="2684" y="18047"/>
                  <a:pt x="2497" y="18227"/>
                  <a:pt x="2299" y="18418"/>
                </a:cubicBezTo>
                <a:cubicBezTo>
                  <a:pt x="1960" y="18789"/>
                  <a:pt x="1622" y="19172"/>
                  <a:pt x="1271" y="19543"/>
                </a:cubicBezTo>
                <a:cubicBezTo>
                  <a:pt x="886" y="19958"/>
                  <a:pt x="547" y="20386"/>
                  <a:pt x="162" y="20802"/>
                </a:cubicBezTo>
                <a:cubicBezTo>
                  <a:pt x="-83" y="21083"/>
                  <a:pt x="-37" y="21229"/>
                  <a:pt x="208" y="21510"/>
                </a:cubicBezTo>
                <a:cubicBezTo>
                  <a:pt x="208" y="21510"/>
                  <a:pt x="255" y="21556"/>
                  <a:pt x="255" y="21600"/>
                </a:cubicBezTo>
                <a:lnTo>
                  <a:pt x="453" y="21600"/>
                </a:lnTo>
                <a:cubicBezTo>
                  <a:pt x="839" y="21274"/>
                  <a:pt x="1224" y="20948"/>
                  <a:pt x="1563" y="20622"/>
                </a:cubicBezTo>
                <a:cubicBezTo>
                  <a:pt x="2205" y="20015"/>
                  <a:pt x="2883" y="19396"/>
                  <a:pt x="3513" y="18789"/>
                </a:cubicBezTo>
                <a:cubicBezTo>
                  <a:pt x="4540" y="17766"/>
                  <a:pt x="5603" y="16732"/>
                  <a:pt x="6677" y="15697"/>
                </a:cubicBezTo>
                <a:lnTo>
                  <a:pt x="9304" y="13167"/>
                </a:lnTo>
                <a:cubicBezTo>
                  <a:pt x="10179" y="12324"/>
                  <a:pt x="11009" y="11436"/>
                  <a:pt x="11885" y="10592"/>
                </a:cubicBezTo>
                <a:cubicBezTo>
                  <a:pt x="12515" y="9985"/>
                  <a:pt x="13192" y="9333"/>
                  <a:pt x="13823" y="8669"/>
                </a:cubicBezTo>
                <a:cubicBezTo>
                  <a:pt x="14558" y="7972"/>
                  <a:pt x="15235" y="7264"/>
                  <a:pt x="15971" y="6567"/>
                </a:cubicBezTo>
                <a:cubicBezTo>
                  <a:pt x="17326" y="5206"/>
                  <a:pt x="18738" y="3845"/>
                  <a:pt x="20104" y="2485"/>
                </a:cubicBezTo>
                <a:cubicBezTo>
                  <a:pt x="20396" y="2204"/>
                  <a:pt x="20641" y="1968"/>
                  <a:pt x="20886" y="1687"/>
                </a:cubicBezTo>
                <a:cubicBezTo>
                  <a:pt x="20980" y="1552"/>
                  <a:pt x="21120" y="1405"/>
                  <a:pt x="21178" y="1226"/>
                </a:cubicBezTo>
                <a:cubicBezTo>
                  <a:pt x="21319" y="1035"/>
                  <a:pt x="21412" y="799"/>
                  <a:pt x="21517" y="562"/>
                </a:cubicBezTo>
                <a:lnTo>
                  <a:pt x="21517" y="236"/>
                </a:lnTo>
                <a:cubicBezTo>
                  <a:pt x="21365" y="146"/>
                  <a:pt x="21225" y="0"/>
                  <a:pt x="21027" y="0"/>
                </a:cubicBezTo>
                <a:close/>
              </a:path>
            </a:pathLst>
          </a:custGeom>
          <a:solidFill>
            <a:srgbClr val="8DAED3"/>
          </a:solidFill>
          <a:ln w="12700">
            <a:miter lim="400000"/>
          </a:ln>
        </p:spPr>
        <p:txBody>
          <a:bodyPr lIns="45719" rIns="45719" anchor="ctr"/>
          <a:lstStyle/>
          <a:p>
            <a:endParaRPr/>
          </a:p>
        </p:txBody>
      </p:sp>
      <p:sp>
        <p:nvSpPr>
          <p:cNvPr id="4011" name="Google Shape;2169;p23"/>
          <p:cNvSpPr/>
          <p:nvPr/>
        </p:nvSpPr>
        <p:spPr>
          <a:xfrm>
            <a:off x="-223701" y="2132807"/>
            <a:ext cx="721163" cy="731484"/>
          </a:xfrm>
          <a:custGeom>
            <a:avLst/>
            <a:gdLst/>
            <a:ahLst/>
            <a:cxnLst>
              <a:cxn ang="0">
                <a:pos x="wd2" y="hd2"/>
              </a:cxn>
              <a:cxn ang="5400000">
                <a:pos x="wd2" y="hd2"/>
              </a:cxn>
              <a:cxn ang="10800000">
                <a:pos x="wd2" y="hd2"/>
              </a:cxn>
              <a:cxn ang="16200000">
                <a:pos x="wd2" y="hd2"/>
              </a:cxn>
            </a:cxnLst>
            <a:rect l="0" t="0" r="r" b="b"/>
            <a:pathLst>
              <a:path w="21600" h="21600" extrusionOk="0">
                <a:moveTo>
                  <a:pt x="21059" y="0"/>
                </a:moveTo>
                <a:cubicBezTo>
                  <a:pt x="20998" y="0"/>
                  <a:pt x="20935" y="10"/>
                  <a:pt x="20867" y="36"/>
                </a:cubicBezTo>
                <a:cubicBezTo>
                  <a:pt x="20779" y="79"/>
                  <a:pt x="20638" y="79"/>
                  <a:pt x="20550" y="122"/>
                </a:cubicBezTo>
                <a:cubicBezTo>
                  <a:pt x="20463" y="122"/>
                  <a:pt x="20364" y="176"/>
                  <a:pt x="20276" y="219"/>
                </a:cubicBezTo>
                <a:cubicBezTo>
                  <a:pt x="20145" y="348"/>
                  <a:pt x="20003" y="445"/>
                  <a:pt x="19916" y="574"/>
                </a:cubicBezTo>
                <a:cubicBezTo>
                  <a:pt x="18724" y="1696"/>
                  <a:pt x="17586" y="2872"/>
                  <a:pt x="16405" y="4036"/>
                </a:cubicBezTo>
                <a:cubicBezTo>
                  <a:pt x="15771" y="4661"/>
                  <a:pt x="15125" y="5341"/>
                  <a:pt x="14491" y="5966"/>
                </a:cubicBezTo>
                <a:cubicBezTo>
                  <a:pt x="13441" y="7044"/>
                  <a:pt x="12391" y="8122"/>
                  <a:pt x="11342" y="9201"/>
                </a:cubicBezTo>
                <a:lnTo>
                  <a:pt x="10117" y="10419"/>
                </a:lnTo>
                <a:cubicBezTo>
                  <a:pt x="9657" y="10861"/>
                  <a:pt x="9253" y="11314"/>
                  <a:pt x="8837" y="11713"/>
                </a:cubicBezTo>
                <a:cubicBezTo>
                  <a:pt x="8017" y="12575"/>
                  <a:pt x="7196" y="13384"/>
                  <a:pt x="6420" y="14236"/>
                </a:cubicBezTo>
                <a:cubicBezTo>
                  <a:pt x="5928" y="14732"/>
                  <a:pt x="5425" y="15217"/>
                  <a:pt x="4965" y="15713"/>
                </a:cubicBezTo>
                <a:cubicBezTo>
                  <a:pt x="4331" y="16392"/>
                  <a:pt x="3686" y="17018"/>
                  <a:pt x="3095" y="17643"/>
                </a:cubicBezTo>
                <a:cubicBezTo>
                  <a:pt x="2822" y="17913"/>
                  <a:pt x="2592" y="18182"/>
                  <a:pt x="2373" y="18409"/>
                </a:cubicBezTo>
                <a:cubicBezTo>
                  <a:pt x="2002" y="18861"/>
                  <a:pt x="1597" y="19260"/>
                  <a:pt x="1225" y="19670"/>
                </a:cubicBezTo>
                <a:cubicBezTo>
                  <a:pt x="908" y="20069"/>
                  <a:pt x="547" y="20435"/>
                  <a:pt x="230" y="20792"/>
                </a:cubicBezTo>
                <a:cubicBezTo>
                  <a:pt x="132" y="20931"/>
                  <a:pt x="88" y="21018"/>
                  <a:pt x="0" y="21104"/>
                </a:cubicBezTo>
                <a:cubicBezTo>
                  <a:pt x="88" y="21330"/>
                  <a:pt x="132" y="21513"/>
                  <a:pt x="361" y="21600"/>
                </a:cubicBezTo>
                <a:cubicBezTo>
                  <a:pt x="405" y="21557"/>
                  <a:pt x="503" y="21513"/>
                  <a:pt x="547" y="21471"/>
                </a:cubicBezTo>
                <a:cubicBezTo>
                  <a:pt x="864" y="21201"/>
                  <a:pt x="1225" y="20931"/>
                  <a:pt x="1553" y="20608"/>
                </a:cubicBezTo>
                <a:cubicBezTo>
                  <a:pt x="1958" y="20252"/>
                  <a:pt x="2373" y="19897"/>
                  <a:pt x="2735" y="19530"/>
                </a:cubicBezTo>
                <a:cubicBezTo>
                  <a:pt x="3413" y="18905"/>
                  <a:pt x="4058" y="18322"/>
                  <a:pt x="4692" y="17697"/>
                </a:cubicBezTo>
                <a:cubicBezTo>
                  <a:pt x="5742" y="16662"/>
                  <a:pt x="6792" y="15670"/>
                  <a:pt x="7886" y="14635"/>
                </a:cubicBezTo>
                <a:cubicBezTo>
                  <a:pt x="8935" y="13600"/>
                  <a:pt x="10029" y="12575"/>
                  <a:pt x="11068" y="11540"/>
                </a:cubicBezTo>
                <a:lnTo>
                  <a:pt x="16449" y="6235"/>
                </a:lnTo>
                <a:cubicBezTo>
                  <a:pt x="17903" y="4801"/>
                  <a:pt x="19412" y="3313"/>
                  <a:pt x="20823" y="1836"/>
                </a:cubicBezTo>
                <a:cubicBezTo>
                  <a:pt x="21141" y="1523"/>
                  <a:pt x="21370" y="1157"/>
                  <a:pt x="21512" y="715"/>
                </a:cubicBezTo>
                <a:cubicBezTo>
                  <a:pt x="21556" y="618"/>
                  <a:pt x="21556" y="445"/>
                  <a:pt x="21600" y="305"/>
                </a:cubicBezTo>
                <a:cubicBezTo>
                  <a:pt x="21600" y="262"/>
                  <a:pt x="21556" y="176"/>
                  <a:pt x="21458" y="122"/>
                </a:cubicBezTo>
                <a:cubicBezTo>
                  <a:pt x="21334" y="61"/>
                  <a:pt x="21205" y="0"/>
                  <a:pt x="21059" y="0"/>
                </a:cubicBezTo>
                <a:close/>
              </a:path>
            </a:pathLst>
          </a:custGeom>
          <a:solidFill>
            <a:srgbClr val="8DAED3"/>
          </a:solidFill>
          <a:ln w="12700">
            <a:miter lim="400000"/>
          </a:ln>
        </p:spPr>
        <p:txBody>
          <a:bodyPr lIns="45719" rIns="45719" anchor="ctr"/>
          <a:lstStyle/>
          <a:p>
            <a:endParaRPr/>
          </a:p>
        </p:txBody>
      </p:sp>
      <p:sp>
        <p:nvSpPr>
          <p:cNvPr id="4012" name="Google Shape;2170;p23"/>
          <p:cNvSpPr/>
          <p:nvPr/>
        </p:nvSpPr>
        <p:spPr>
          <a:xfrm>
            <a:off x="-141529" y="2341054"/>
            <a:ext cx="716406" cy="714939"/>
          </a:xfrm>
          <a:custGeom>
            <a:avLst/>
            <a:gdLst/>
            <a:ahLst/>
            <a:cxnLst>
              <a:cxn ang="0">
                <a:pos x="wd2" y="hd2"/>
              </a:cxn>
              <a:cxn ang="5400000">
                <a:pos x="wd2" y="hd2"/>
              </a:cxn>
              <a:cxn ang="10800000">
                <a:pos x="wd2" y="hd2"/>
              </a:cxn>
              <a:cxn ang="16200000">
                <a:pos x="wd2" y="hd2"/>
              </a:cxn>
            </a:cxnLst>
            <a:rect l="0" t="0" r="r" b="b"/>
            <a:pathLst>
              <a:path w="21600" h="21600" extrusionOk="0">
                <a:moveTo>
                  <a:pt x="21193" y="0"/>
                </a:moveTo>
                <a:cubicBezTo>
                  <a:pt x="21149" y="44"/>
                  <a:pt x="21104" y="44"/>
                  <a:pt x="21049" y="44"/>
                </a:cubicBezTo>
                <a:cubicBezTo>
                  <a:pt x="20598" y="89"/>
                  <a:pt x="20279" y="276"/>
                  <a:pt x="19949" y="596"/>
                </a:cubicBezTo>
                <a:cubicBezTo>
                  <a:pt x="18253" y="2339"/>
                  <a:pt x="16513" y="4038"/>
                  <a:pt x="14774" y="5792"/>
                </a:cubicBezTo>
                <a:cubicBezTo>
                  <a:pt x="12936" y="7678"/>
                  <a:pt x="11053" y="9554"/>
                  <a:pt x="9214" y="11396"/>
                </a:cubicBezTo>
                <a:cubicBezTo>
                  <a:pt x="7937" y="12686"/>
                  <a:pt x="6693" y="13966"/>
                  <a:pt x="5461" y="15213"/>
                </a:cubicBezTo>
                <a:cubicBezTo>
                  <a:pt x="4448" y="16272"/>
                  <a:pt x="3391" y="17331"/>
                  <a:pt x="2389" y="18335"/>
                </a:cubicBezTo>
                <a:cubicBezTo>
                  <a:pt x="2334" y="18379"/>
                  <a:pt x="2334" y="18379"/>
                  <a:pt x="2334" y="18434"/>
                </a:cubicBezTo>
                <a:cubicBezTo>
                  <a:pt x="1651" y="19162"/>
                  <a:pt x="958" y="19857"/>
                  <a:pt x="319" y="20586"/>
                </a:cubicBezTo>
                <a:cubicBezTo>
                  <a:pt x="187" y="20684"/>
                  <a:pt x="88" y="20817"/>
                  <a:pt x="0" y="20960"/>
                </a:cubicBezTo>
                <a:cubicBezTo>
                  <a:pt x="88" y="21236"/>
                  <a:pt x="187" y="21468"/>
                  <a:pt x="462" y="21600"/>
                </a:cubicBezTo>
                <a:cubicBezTo>
                  <a:pt x="506" y="21556"/>
                  <a:pt x="594" y="21512"/>
                  <a:pt x="638" y="21468"/>
                </a:cubicBezTo>
                <a:cubicBezTo>
                  <a:pt x="1101" y="21049"/>
                  <a:pt x="1563" y="20684"/>
                  <a:pt x="2014" y="20265"/>
                </a:cubicBezTo>
                <a:cubicBezTo>
                  <a:pt x="2565" y="19714"/>
                  <a:pt x="3159" y="19162"/>
                  <a:pt x="3765" y="18611"/>
                </a:cubicBezTo>
                <a:cubicBezTo>
                  <a:pt x="4492" y="17882"/>
                  <a:pt x="5230" y="17187"/>
                  <a:pt x="5967" y="16448"/>
                </a:cubicBezTo>
                <a:cubicBezTo>
                  <a:pt x="6880" y="15577"/>
                  <a:pt x="7795" y="14706"/>
                  <a:pt x="8664" y="13834"/>
                </a:cubicBezTo>
                <a:cubicBezTo>
                  <a:pt x="9214" y="13282"/>
                  <a:pt x="9765" y="12775"/>
                  <a:pt x="10271" y="12267"/>
                </a:cubicBezTo>
                <a:cubicBezTo>
                  <a:pt x="10866" y="11672"/>
                  <a:pt x="11471" y="11076"/>
                  <a:pt x="12066" y="10525"/>
                </a:cubicBezTo>
                <a:cubicBezTo>
                  <a:pt x="13442" y="9189"/>
                  <a:pt x="14818" y="7855"/>
                  <a:pt x="16150" y="6520"/>
                </a:cubicBezTo>
                <a:cubicBezTo>
                  <a:pt x="17659" y="5009"/>
                  <a:pt x="19178" y="3541"/>
                  <a:pt x="20686" y="2019"/>
                </a:cubicBezTo>
                <a:cubicBezTo>
                  <a:pt x="20873" y="1831"/>
                  <a:pt x="21005" y="1699"/>
                  <a:pt x="21149" y="1512"/>
                </a:cubicBezTo>
                <a:cubicBezTo>
                  <a:pt x="21424" y="1147"/>
                  <a:pt x="21600" y="728"/>
                  <a:pt x="21600" y="232"/>
                </a:cubicBezTo>
                <a:cubicBezTo>
                  <a:pt x="21467" y="176"/>
                  <a:pt x="21325" y="89"/>
                  <a:pt x="21193" y="0"/>
                </a:cubicBezTo>
                <a:close/>
              </a:path>
            </a:pathLst>
          </a:custGeom>
          <a:solidFill>
            <a:srgbClr val="8DAED3"/>
          </a:solidFill>
          <a:ln w="12700">
            <a:miter lim="400000"/>
          </a:ln>
        </p:spPr>
        <p:txBody>
          <a:bodyPr lIns="45719" rIns="45719" anchor="ctr"/>
          <a:lstStyle/>
          <a:p>
            <a:endParaRPr/>
          </a:p>
        </p:txBody>
      </p:sp>
      <p:sp>
        <p:nvSpPr>
          <p:cNvPr id="4013" name="Google Shape;2171;p23"/>
          <p:cNvSpPr/>
          <p:nvPr/>
        </p:nvSpPr>
        <p:spPr>
          <a:xfrm>
            <a:off x="-185726" y="2260368"/>
            <a:ext cx="693766" cy="709099"/>
          </a:xfrm>
          <a:custGeom>
            <a:avLst/>
            <a:gdLst/>
            <a:ahLst/>
            <a:cxnLst>
              <a:cxn ang="0">
                <a:pos x="wd2" y="hd2"/>
              </a:cxn>
              <a:cxn ang="5400000">
                <a:pos x="wd2" y="hd2"/>
              </a:cxn>
              <a:cxn ang="10800000">
                <a:pos x="wd2" y="hd2"/>
              </a:cxn>
              <a:cxn ang="16200000">
                <a:pos x="wd2" y="hd2"/>
              </a:cxn>
            </a:cxnLst>
            <a:rect l="0" t="0" r="r" b="b"/>
            <a:pathLst>
              <a:path w="21600" h="21600" extrusionOk="0">
                <a:moveTo>
                  <a:pt x="21032" y="0"/>
                </a:moveTo>
                <a:cubicBezTo>
                  <a:pt x="20838" y="44"/>
                  <a:pt x="20656" y="89"/>
                  <a:pt x="20418" y="133"/>
                </a:cubicBezTo>
                <a:cubicBezTo>
                  <a:pt x="20327" y="133"/>
                  <a:pt x="20225" y="189"/>
                  <a:pt x="20179" y="278"/>
                </a:cubicBezTo>
                <a:cubicBezTo>
                  <a:pt x="19850" y="600"/>
                  <a:pt x="19520" y="967"/>
                  <a:pt x="19190" y="1301"/>
                </a:cubicBezTo>
                <a:cubicBezTo>
                  <a:pt x="18383" y="2080"/>
                  <a:pt x="17621" y="2869"/>
                  <a:pt x="16814" y="3704"/>
                </a:cubicBezTo>
                <a:cubicBezTo>
                  <a:pt x="15825" y="4682"/>
                  <a:pt x="14825" y="5694"/>
                  <a:pt x="13835" y="6718"/>
                </a:cubicBezTo>
                <a:cubicBezTo>
                  <a:pt x="13119" y="7418"/>
                  <a:pt x="12460" y="8108"/>
                  <a:pt x="11744" y="8809"/>
                </a:cubicBezTo>
                <a:cubicBezTo>
                  <a:pt x="10891" y="9732"/>
                  <a:pt x="9993" y="10611"/>
                  <a:pt x="9141" y="11489"/>
                </a:cubicBezTo>
                <a:cubicBezTo>
                  <a:pt x="8572" y="12090"/>
                  <a:pt x="7958" y="12646"/>
                  <a:pt x="7390" y="13258"/>
                </a:cubicBezTo>
                <a:cubicBezTo>
                  <a:pt x="7060" y="13580"/>
                  <a:pt x="6731" y="13903"/>
                  <a:pt x="6401" y="14270"/>
                </a:cubicBezTo>
                <a:cubicBezTo>
                  <a:pt x="5684" y="15015"/>
                  <a:pt x="4923" y="15805"/>
                  <a:pt x="4218" y="16539"/>
                </a:cubicBezTo>
                <a:cubicBezTo>
                  <a:pt x="3843" y="16917"/>
                  <a:pt x="3456" y="17284"/>
                  <a:pt x="3127" y="17651"/>
                </a:cubicBezTo>
                <a:cubicBezTo>
                  <a:pt x="2888" y="17885"/>
                  <a:pt x="2649" y="18118"/>
                  <a:pt x="2467" y="18352"/>
                </a:cubicBezTo>
                <a:cubicBezTo>
                  <a:pt x="1990" y="18819"/>
                  <a:pt x="1569" y="19320"/>
                  <a:pt x="1092" y="19787"/>
                </a:cubicBezTo>
                <a:cubicBezTo>
                  <a:pt x="853" y="20109"/>
                  <a:pt x="569" y="20388"/>
                  <a:pt x="330" y="20665"/>
                </a:cubicBezTo>
                <a:cubicBezTo>
                  <a:pt x="194" y="20810"/>
                  <a:pt x="148" y="20943"/>
                  <a:pt x="0" y="21088"/>
                </a:cubicBezTo>
                <a:cubicBezTo>
                  <a:pt x="148" y="21222"/>
                  <a:pt x="239" y="21410"/>
                  <a:pt x="330" y="21600"/>
                </a:cubicBezTo>
                <a:cubicBezTo>
                  <a:pt x="478" y="21500"/>
                  <a:pt x="569" y="21500"/>
                  <a:pt x="614" y="21410"/>
                </a:cubicBezTo>
                <a:cubicBezTo>
                  <a:pt x="1182" y="20943"/>
                  <a:pt x="1705" y="20487"/>
                  <a:pt x="2228" y="19976"/>
                </a:cubicBezTo>
                <a:cubicBezTo>
                  <a:pt x="2604" y="19653"/>
                  <a:pt x="2933" y="19320"/>
                  <a:pt x="3320" y="18997"/>
                </a:cubicBezTo>
                <a:cubicBezTo>
                  <a:pt x="3888" y="18441"/>
                  <a:pt x="4457" y="17885"/>
                  <a:pt x="5025" y="17373"/>
                </a:cubicBezTo>
                <a:cubicBezTo>
                  <a:pt x="6492" y="15938"/>
                  <a:pt x="7958" y="14548"/>
                  <a:pt x="9379" y="13113"/>
                </a:cubicBezTo>
                <a:cubicBezTo>
                  <a:pt x="11653" y="10933"/>
                  <a:pt x="13881" y="8753"/>
                  <a:pt x="16109" y="6529"/>
                </a:cubicBezTo>
                <a:cubicBezTo>
                  <a:pt x="17337" y="5327"/>
                  <a:pt x="18565" y="4126"/>
                  <a:pt x="19759" y="2914"/>
                </a:cubicBezTo>
                <a:cubicBezTo>
                  <a:pt x="20179" y="2547"/>
                  <a:pt x="20555" y="2135"/>
                  <a:pt x="20986" y="1757"/>
                </a:cubicBezTo>
                <a:lnTo>
                  <a:pt x="21271" y="1479"/>
                </a:lnTo>
                <a:cubicBezTo>
                  <a:pt x="21361" y="1245"/>
                  <a:pt x="21464" y="1023"/>
                  <a:pt x="21555" y="789"/>
                </a:cubicBezTo>
                <a:cubicBezTo>
                  <a:pt x="21600" y="645"/>
                  <a:pt x="21600" y="467"/>
                  <a:pt x="21600" y="322"/>
                </a:cubicBezTo>
                <a:cubicBezTo>
                  <a:pt x="21600" y="278"/>
                  <a:pt x="21555" y="189"/>
                  <a:pt x="21509" y="133"/>
                </a:cubicBezTo>
                <a:cubicBezTo>
                  <a:pt x="21407" y="89"/>
                  <a:pt x="21361" y="89"/>
                  <a:pt x="21271" y="44"/>
                </a:cubicBezTo>
                <a:cubicBezTo>
                  <a:pt x="21179" y="0"/>
                  <a:pt x="21123" y="0"/>
                  <a:pt x="21032" y="0"/>
                </a:cubicBezTo>
                <a:close/>
              </a:path>
            </a:pathLst>
          </a:custGeom>
          <a:solidFill>
            <a:srgbClr val="8DAED3"/>
          </a:solidFill>
          <a:ln w="12700">
            <a:miter lim="400000"/>
          </a:ln>
        </p:spPr>
        <p:txBody>
          <a:bodyPr lIns="45719" rIns="45719" anchor="ctr"/>
          <a:lstStyle/>
          <a:p>
            <a:endParaRPr/>
          </a:p>
        </p:txBody>
      </p:sp>
      <p:sp>
        <p:nvSpPr>
          <p:cNvPr id="40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34816475"/>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x">
  <p:cSld name="2_Title and text">
    <p:bg>
      <p:bgPr>
        <a:solidFill>
          <a:srgbClr val="EDF0EF"/>
        </a:solidFill>
        <a:effectLst/>
      </p:bgPr>
    </p:bg>
    <p:spTree>
      <p:nvGrpSpPr>
        <p:cNvPr id="1" name=""/>
        <p:cNvGrpSpPr/>
        <p:nvPr/>
      </p:nvGrpSpPr>
      <p:grpSpPr>
        <a:xfrm>
          <a:off x="0" y="0"/>
          <a:ext cx="0" cy="0"/>
          <a:chOff x="0" y="0"/>
          <a:chExt cx="0" cy="0"/>
        </a:xfrm>
      </p:grpSpPr>
      <p:sp>
        <p:nvSpPr>
          <p:cNvPr id="4021" name="Google Shape;2173;p24"/>
          <p:cNvSpPr/>
          <p:nvPr/>
        </p:nvSpPr>
        <p:spPr>
          <a:xfrm rot="18169475">
            <a:off x="115585" y="3829077"/>
            <a:ext cx="1050548" cy="815934"/>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4"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0"/>
                  <a:pt x="1481" y="16600"/>
                </a:cubicBezTo>
                <a:cubicBezTo>
                  <a:pt x="1515" y="16600"/>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D89030"/>
          </a:solidFill>
          <a:ln w="12700">
            <a:miter lim="400000"/>
          </a:ln>
        </p:spPr>
        <p:txBody>
          <a:bodyPr lIns="45719" rIns="45719" anchor="ctr"/>
          <a:lstStyle/>
          <a:p>
            <a:endParaRPr/>
          </a:p>
        </p:txBody>
      </p:sp>
      <p:sp>
        <p:nvSpPr>
          <p:cNvPr id="4022" name="Google Shape;2174;p24"/>
          <p:cNvSpPr/>
          <p:nvPr/>
        </p:nvSpPr>
        <p:spPr>
          <a:xfrm>
            <a:off x="7068542" y="3480303"/>
            <a:ext cx="2106219" cy="1682141"/>
          </a:xfrm>
          <a:custGeom>
            <a:avLst/>
            <a:gdLst/>
            <a:ahLst/>
            <a:cxnLst>
              <a:cxn ang="0">
                <a:pos x="wd2" y="hd2"/>
              </a:cxn>
              <a:cxn ang="5400000">
                <a:pos x="wd2" y="hd2"/>
              </a:cxn>
              <a:cxn ang="10800000">
                <a:pos x="wd2" y="hd2"/>
              </a:cxn>
              <a:cxn ang="16200000">
                <a:pos x="wd2" y="hd2"/>
              </a:cxn>
            </a:cxnLst>
            <a:rect l="0" t="0" r="r" b="b"/>
            <a:pathLst>
              <a:path w="21600" h="21600" extrusionOk="0">
                <a:moveTo>
                  <a:pt x="19907" y="0"/>
                </a:moveTo>
                <a:cubicBezTo>
                  <a:pt x="19559" y="0"/>
                  <a:pt x="19212" y="26"/>
                  <a:pt x="18867" y="77"/>
                </a:cubicBezTo>
                <a:cubicBezTo>
                  <a:pt x="18319" y="148"/>
                  <a:pt x="17756" y="260"/>
                  <a:pt x="17221" y="465"/>
                </a:cubicBezTo>
                <a:cubicBezTo>
                  <a:pt x="16687" y="652"/>
                  <a:pt x="16167" y="911"/>
                  <a:pt x="15661" y="1192"/>
                </a:cubicBezTo>
                <a:cubicBezTo>
                  <a:pt x="14727" y="1728"/>
                  <a:pt x="13865" y="2472"/>
                  <a:pt x="13106" y="3364"/>
                </a:cubicBezTo>
                <a:cubicBezTo>
                  <a:pt x="12305" y="4292"/>
                  <a:pt x="11653" y="5448"/>
                  <a:pt x="11147" y="6656"/>
                </a:cubicBezTo>
                <a:cubicBezTo>
                  <a:pt x="10570" y="8030"/>
                  <a:pt x="10096" y="9480"/>
                  <a:pt x="9352" y="10724"/>
                </a:cubicBezTo>
                <a:cubicBezTo>
                  <a:pt x="8953" y="11358"/>
                  <a:pt x="8493" y="11933"/>
                  <a:pt x="7987" y="12433"/>
                </a:cubicBezTo>
                <a:cubicBezTo>
                  <a:pt x="7467" y="12920"/>
                  <a:pt x="6904" y="13325"/>
                  <a:pt x="6295" y="13660"/>
                </a:cubicBezTo>
                <a:cubicBezTo>
                  <a:pt x="5597" y="14017"/>
                  <a:pt x="4870" y="14311"/>
                  <a:pt x="4186" y="14704"/>
                </a:cubicBezTo>
                <a:cubicBezTo>
                  <a:pt x="3548" y="15074"/>
                  <a:pt x="2953" y="15578"/>
                  <a:pt x="2437" y="16153"/>
                </a:cubicBezTo>
                <a:cubicBezTo>
                  <a:pt x="1425" y="17269"/>
                  <a:pt x="669" y="18754"/>
                  <a:pt x="253" y="20333"/>
                </a:cubicBezTo>
                <a:cubicBezTo>
                  <a:pt x="149" y="20744"/>
                  <a:pt x="61" y="21172"/>
                  <a:pt x="0" y="21600"/>
                </a:cubicBezTo>
                <a:lnTo>
                  <a:pt x="3309" y="21600"/>
                </a:lnTo>
                <a:cubicBezTo>
                  <a:pt x="3327" y="21600"/>
                  <a:pt x="3327" y="21578"/>
                  <a:pt x="3342" y="21560"/>
                </a:cubicBezTo>
                <a:lnTo>
                  <a:pt x="3356" y="21542"/>
                </a:lnTo>
                <a:cubicBezTo>
                  <a:pt x="3384" y="21524"/>
                  <a:pt x="3417" y="21489"/>
                  <a:pt x="3445" y="21466"/>
                </a:cubicBezTo>
                <a:lnTo>
                  <a:pt x="21600" y="21466"/>
                </a:lnTo>
                <a:lnTo>
                  <a:pt x="21600" y="206"/>
                </a:lnTo>
                <a:cubicBezTo>
                  <a:pt x="21040" y="68"/>
                  <a:pt x="20473" y="0"/>
                  <a:pt x="19907" y="0"/>
                </a:cubicBezTo>
                <a:close/>
              </a:path>
            </a:pathLst>
          </a:custGeom>
          <a:solidFill>
            <a:srgbClr val="8DAED3"/>
          </a:solidFill>
          <a:ln w="12700">
            <a:miter lim="400000"/>
          </a:ln>
        </p:spPr>
        <p:txBody>
          <a:bodyPr lIns="45719" rIns="45719" anchor="ctr"/>
          <a:lstStyle/>
          <a:p>
            <a:endParaRPr/>
          </a:p>
        </p:txBody>
      </p:sp>
      <p:grpSp>
        <p:nvGrpSpPr>
          <p:cNvPr id="4031" name="Google Shape;2175;p24"/>
          <p:cNvGrpSpPr/>
          <p:nvPr/>
        </p:nvGrpSpPr>
        <p:grpSpPr>
          <a:xfrm>
            <a:off x="7388242" y="3573065"/>
            <a:ext cx="1504600" cy="1621006"/>
            <a:chOff x="0" y="49"/>
            <a:chExt cx="1504598" cy="1621004"/>
          </a:xfrm>
        </p:grpSpPr>
        <p:sp>
          <p:nvSpPr>
            <p:cNvPr id="4023" name="Google Shape;2176;p24"/>
            <p:cNvSpPr/>
            <p:nvPr/>
          </p:nvSpPr>
          <p:spPr>
            <a:xfrm>
              <a:off x="1380030" y="49"/>
              <a:ext cx="90519" cy="93774"/>
            </a:xfrm>
            <a:custGeom>
              <a:avLst/>
              <a:gdLst/>
              <a:ahLst/>
              <a:cxnLst>
                <a:cxn ang="0">
                  <a:pos x="wd2" y="hd2"/>
                </a:cxn>
                <a:cxn ang="5400000">
                  <a:pos x="wd2" y="hd2"/>
                </a:cxn>
                <a:cxn ang="10800000">
                  <a:pos x="wd2" y="hd2"/>
                </a:cxn>
                <a:cxn ang="16200000">
                  <a:pos x="wd2" y="hd2"/>
                </a:cxn>
              </a:cxnLst>
              <a:rect l="0" t="0" r="r" b="b"/>
              <a:pathLst>
                <a:path w="20928" h="21600" extrusionOk="0">
                  <a:moveTo>
                    <a:pt x="17539" y="6235"/>
                  </a:moveTo>
                  <a:cubicBezTo>
                    <a:pt x="17539" y="6235"/>
                    <a:pt x="17931" y="6637"/>
                    <a:pt x="17931" y="7131"/>
                  </a:cubicBezTo>
                  <a:lnTo>
                    <a:pt x="17539" y="7533"/>
                  </a:lnTo>
                  <a:cubicBezTo>
                    <a:pt x="17539" y="7131"/>
                    <a:pt x="17136" y="7131"/>
                    <a:pt x="17136" y="6637"/>
                  </a:cubicBezTo>
                  <a:lnTo>
                    <a:pt x="17539" y="6235"/>
                  </a:lnTo>
                  <a:close/>
                  <a:moveTo>
                    <a:pt x="11223" y="0"/>
                  </a:moveTo>
                  <a:cubicBezTo>
                    <a:pt x="4077" y="0"/>
                    <a:pt x="-672" y="6810"/>
                    <a:pt x="77" y="16168"/>
                  </a:cubicBezTo>
                  <a:cubicBezTo>
                    <a:pt x="77" y="18258"/>
                    <a:pt x="3869" y="21141"/>
                    <a:pt x="5967" y="21543"/>
                  </a:cubicBezTo>
                  <a:cubicBezTo>
                    <a:pt x="6221" y="21577"/>
                    <a:pt x="6486" y="21600"/>
                    <a:pt x="6751" y="21600"/>
                  </a:cubicBezTo>
                  <a:cubicBezTo>
                    <a:pt x="12087" y="21600"/>
                    <a:pt x="19314" y="13332"/>
                    <a:pt x="20928" y="6235"/>
                  </a:cubicBezTo>
                  <a:cubicBezTo>
                    <a:pt x="17931" y="3755"/>
                    <a:pt x="15442" y="471"/>
                    <a:pt x="12548" y="80"/>
                  </a:cubicBezTo>
                  <a:cubicBezTo>
                    <a:pt x="12099" y="23"/>
                    <a:pt x="11649" y="0"/>
                    <a:pt x="1122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4030" name="Google Shape;2177;p24"/>
            <p:cNvGrpSpPr/>
            <p:nvPr/>
          </p:nvGrpSpPr>
          <p:grpSpPr>
            <a:xfrm>
              <a:off x="-1" y="23586"/>
              <a:ext cx="1504600" cy="1597469"/>
              <a:chOff x="0" y="0"/>
              <a:chExt cx="1504598" cy="1597467"/>
            </a:xfrm>
          </p:grpSpPr>
          <p:sp>
            <p:nvSpPr>
              <p:cNvPr id="4024" name="Google Shape;2178;p24"/>
              <p:cNvSpPr/>
              <p:nvPr/>
            </p:nvSpPr>
            <p:spPr>
              <a:xfrm>
                <a:off x="361199" y="131704"/>
                <a:ext cx="482994" cy="561440"/>
              </a:xfrm>
              <a:custGeom>
                <a:avLst/>
                <a:gdLst/>
                <a:ahLst/>
                <a:cxnLst>
                  <a:cxn ang="0">
                    <a:pos x="wd2" y="hd2"/>
                  </a:cxn>
                  <a:cxn ang="5400000">
                    <a:pos x="wd2" y="hd2"/>
                  </a:cxn>
                  <a:cxn ang="10800000">
                    <a:pos x="wd2" y="hd2"/>
                  </a:cxn>
                  <a:cxn ang="16200000">
                    <a:pos x="wd2" y="hd2"/>
                  </a:cxn>
                </a:cxnLst>
                <a:rect l="0" t="0" r="r" b="b"/>
                <a:pathLst>
                  <a:path w="21104" h="21600" extrusionOk="0">
                    <a:moveTo>
                      <a:pt x="13528" y="0"/>
                    </a:moveTo>
                    <a:cubicBezTo>
                      <a:pt x="13295" y="0"/>
                      <a:pt x="13086" y="36"/>
                      <a:pt x="12962" y="115"/>
                    </a:cubicBezTo>
                    <a:cubicBezTo>
                      <a:pt x="11398" y="1442"/>
                      <a:pt x="10058" y="3019"/>
                      <a:pt x="7778" y="3516"/>
                    </a:cubicBezTo>
                    <a:cubicBezTo>
                      <a:pt x="6760" y="3782"/>
                      <a:pt x="5743" y="3997"/>
                      <a:pt x="4726" y="4346"/>
                    </a:cubicBezTo>
                    <a:cubicBezTo>
                      <a:pt x="4179" y="4478"/>
                      <a:pt x="3613" y="4760"/>
                      <a:pt x="2992" y="4960"/>
                    </a:cubicBezTo>
                    <a:cubicBezTo>
                      <a:pt x="3236" y="5441"/>
                      <a:pt x="3386" y="6005"/>
                      <a:pt x="3783" y="6421"/>
                    </a:cubicBezTo>
                    <a:cubicBezTo>
                      <a:pt x="5347" y="7998"/>
                      <a:pt x="6610" y="9739"/>
                      <a:pt x="7157" y="11815"/>
                    </a:cubicBezTo>
                    <a:cubicBezTo>
                      <a:pt x="7233" y="12146"/>
                      <a:pt x="7006" y="12710"/>
                      <a:pt x="6686" y="12975"/>
                    </a:cubicBezTo>
                    <a:cubicBezTo>
                      <a:pt x="5347" y="13955"/>
                      <a:pt x="3859" y="14786"/>
                      <a:pt x="2595" y="15814"/>
                    </a:cubicBezTo>
                    <a:cubicBezTo>
                      <a:pt x="1652" y="16577"/>
                      <a:pt x="955" y="17622"/>
                      <a:pt x="315" y="18585"/>
                    </a:cubicBezTo>
                    <a:cubicBezTo>
                      <a:pt x="-232" y="19481"/>
                      <a:pt x="-62" y="20593"/>
                      <a:pt x="785" y="21207"/>
                    </a:cubicBezTo>
                    <a:cubicBezTo>
                      <a:pt x="1149" y="21431"/>
                      <a:pt x="1792" y="21600"/>
                      <a:pt x="2351" y="21600"/>
                    </a:cubicBezTo>
                    <a:cubicBezTo>
                      <a:pt x="2661" y="21600"/>
                      <a:pt x="2946" y="21548"/>
                      <a:pt x="3142" y="21424"/>
                    </a:cubicBezTo>
                    <a:cubicBezTo>
                      <a:pt x="5026" y="20378"/>
                      <a:pt x="6837" y="19199"/>
                      <a:pt x="8494" y="17889"/>
                    </a:cubicBezTo>
                    <a:cubicBezTo>
                      <a:pt x="9664" y="16991"/>
                      <a:pt x="10851" y="15814"/>
                      <a:pt x="10381" y="14220"/>
                    </a:cubicBezTo>
                    <a:cubicBezTo>
                      <a:pt x="10135" y="13541"/>
                      <a:pt x="9664" y="12910"/>
                      <a:pt x="9361" y="12229"/>
                    </a:cubicBezTo>
                    <a:cubicBezTo>
                      <a:pt x="8494" y="10154"/>
                      <a:pt x="7553" y="8080"/>
                      <a:pt x="6534" y="5856"/>
                    </a:cubicBezTo>
                    <a:cubicBezTo>
                      <a:pt x="9361" y="5658"/>
                      <a:pt x="11624" y="3932"/>
                      <a:pt x="13829" y="2188"/>
                    </a:cubicBezTo>
                    <a:cubicBezTo>
                      <a:pt x="15563" y="4678"/>
                      <a:pt x="17127" y="7035"/>
                      <a:pt x="18937" y="9657"/>
                    </a:cubicBezTo>
                    <a:cubicBezTo>
                      <a:pt x="16336" y="9939"/>
                      <a:pt x="15243" y="11533"/>
                      <a:pt x="13979" y="12843"/>
                    </a:cubicBezTo>
                    <a:cubicBezTo>
                      <a:pt x="12886" y="14022"/>
                      <a:pt x="13282" y="15267"/>
                      <a:pt x="15016" y="15399"/>
                    </a:cubicBezTo>
                    <a:cubicBezTo>
                      <a:pt x="15182" y="15407"/>
                      <a:pt x="15347" y="15411"/>
                      <a:pt x="15513" y="15411"/>
                    </a:cubicBezTo>
                    <a:cubicBezTo>
                      <a:pt x="16685" y="15411"/>
                      <a:pt x="17898" y="15206"/>
                      <a:pt x="18937" y="14786"/>
                    </a:cubicBezTo>
                    <a:cubicBezTo>
                      <a:pt x="20274" y="14304"/>
                      <a:pt x="21368" y="12296"/>
                      <a:pt x="21048" y="10570"/>
                    </a:cubicBezTo>
                    <a:cubicBezTo>
                      <a:pt x="20351" y="7035"/>
                      <a:pt x="17447" y="4546"/>
                      <a:pt x="15866" y="1442"/>
                    </a:cubicBezTo>
                    <a:cubicBezTo>
                      <a:pt x="15639" y="944"/>
                      <a:pt x="15166" y="462"/>
                      <a:pt x="14620" y="263"/>
                    </a:cubicBezTo>
                    <a:cubicBezTo>
                      <a:pt x="14332" y="92"/>
                      <a:pt x="13896" y="0"/>
                      <a:pt x="135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25" name="Google Shape;2179;p24"/>
              <p:cNvSpPr/>
              <p:nvPr/>
            </p:nvSpPr>
            <p:spPr>
              <a:xfrm>
                <a:off x="36242" y="1083687"/>
                <a:ext cx="349005" cy="513781"/>
              </a:xfrm>
              <a:custGeom>
                <a:avLst/>
                <a:gdLst/>
                <a:ahLst/>
                <a:cxnLst>
                  <a:cxn ang="0">
                    <a:pos x="wd2" y="hd2"/>
                  </a:cxn>
                  <a:cxn ang="5400000">
                    <a:pos x="wd2" y="hd2"/>
                  </a:cxn>
                  <a:cxn ang="10800000">
                    <a:pos x="wd2" y="hd2"/>
                  </a:cxn>
                  <a:cxn ang="16200000">
                    <a:pos x="wd2" y="hd2"/>
                  </a:cxn>
                </a:cxnLst>
                <a:rect l="0" t="0" r="r" b="b"/>
                <a:pathLst>
                  <a:path w="20560" h="21600" extrusionOk="0">
                    <a:moveTo>
                      <a:pt x="8361" y="0"/>
                    </a:moveTo>
                    <a:cubicBezTo>
                      <a:pt x="7929" y="235"/>
                      <a:pt x="7498" y="379"/>
                      <a:pt x="7089" y="543"/>
                    </a:cubicBezTo>
                    <a:cubicBezTo>
                      <a:pt x="6355" y="1903"/>
                      <a:pt x="5592" y="3173"/>
                      <a:pt x="4854" y="4533"/>
                    </a:cubicBezTo>
                    <a:cubicBezTo>
                      <a:pt x="4652" y="4915"/>
                      <a:pt x="4320" y="5294"/>
                      <a:pt x="4015" y="5676"/>
                    </a:cubicBezTo>
                    <a:cubicBezTo>
                      <a:pt x="3051" y="6128"/>
                      <a:pt x="2112" y="6510"/>
                      <a:pt x="1272" y="6962"/>
                    </a:cubicBezTo>
                    <a:cubicBezTo>
                      <a:pt x="737" y="7180"/>
                      <a:pt x="408" y="7562"/>
                      <a:pt x="0" y="7943"/>
                    </a:cubicBezTo>
                    <a:cubicBezTo>
                      <a:pt x="508" y="8088"/>
                      <a:pt x="1043" y="8251"/>
                      <a:pt x="1474" y="8396"/>
                    </a:cubicBezTo>
                    <a:cubicBezTo>
                      <a:pt x="1374" y="8469"/>
                      <a:pt x="1145" y="8541"/>
                      <a:pt x="1043" y="8614"/>
                    </a:cubicBezTo>
                    <a:cubicBezTo>
                      <a:pt x="1374" y="8993"/>
                      <a:pt x="1577" y="9375"/>
                      <a:pt x="2009" y="9683"/>
                    </a:cubicBezTo>
                    <a:cubicBezTo>
                      <a:pt x="2643" y="10138"/>
                      <a:pt x="3380" y="10517"/>
                      <a:pt x="4220" y="10972"/>
                    </a:cubicBezTo>
                    <a:cubicBezTo>
                      <a:pt x="5389" y="11951"/>
                      <a:pt x="6558" y="13003"/>
                      <a:pt x="7929" y="14145"/>
                    </a:cubicBezTo>
                    <a:cubicBezTo>
                      <a:pt x="7192" y="14671"/>
                      <a:pt x="6355" y="15197"/>
                      <a:pt x="5489" y="15723"/>
                    </a:cubicBezTo>
                    <a:cubicBezTo>
                      <a:pt x="4752" y="16937"/>
                      <a:pt x="3915" y="18226"/>
                      <a:pt x="3483" y="19494"/>
                    </a:cubicBezTo>
                    <a:cubicBezTo>
                      <a:pt x="3280" y="20112"/>
                      <a:pt x="3583" y="21091"/>
                      <a:pt x="4220" y="21472"/>
                    </a:cubicBezTo>
                    <a:cubicBezTo>
                      <a:pt x="4396" y="21569"/>
                      <a:pt x="4658" y="21600"/>
                      <a:pt x="4960" y="21600"/>
                    </a:cubicBezTo>
                    <a:cubicBezTo>
                      <a:pt x="5565" y="21600"/>
                      <a:pt x="6346" y="21472"/>
                      <a:pt x="6990" y="21472"/>
                    </a:cubicBezTo>
                    <a:cubicBezTo>
                      <a:pt x="7295" y="21472"/>
                      <a:pt x="7624" y="21309"/>
                      <a:pt x="7929" y="21235"/>
                    </a:cubicBezTo>
                    <a:cubicBezTo>
                      <a:pt x="8564" y="20783"/>
                      <a:pt x="9098" y="20401"/>
                      <a:pt x="9732" y="19948"/>
                    </a:cubicBezTo>
                    <a:cubicBezTo>
                      <a:pt x="10672" y="19041"/>
                      <a:pt x="11741" y="18133"/>
                      <a:pt x="12376" y="17155"/>
                    </a:cubicBezTo>
                    <a:cubicBezTo>
                      <a:pt x="13113" y="16176"/>
                      <a:pt x="13850" y="14960"/>
                      <a:pt x="12276" y="13908"/>
                    </a:cubicBezTo>
                    <a:cubicBezTo>
                      <a:pt x="10370" y="12621"/>
                      <a:pt x="8564" y="11261"/>
                      <a:pt x="6760" y="9974"/>
                    </a:cubicBezTo>
                    <a:cubicBezTo>
                      <a:pt x="6023" y="9304"/>
                      <a:pt x="5286" y="8614"/>
                      <a:pt x="4652" y="8088"/>
                    </a:cubicBezTo>
                    <a:cubicBezTo>
                      <a:pt x="5084" y="7797"/>
                      <a:pt x="5718" y="7180"/>
                      <a:pt x="6455" y="6583"/>
                    </a:cubicBezTo>
                    <a:cubicBezTo>
                      <a:pt x="7395" y="5294"/>
                      <a:pt x="8464" y="3934"/>
                      <a:pt x="9732" y="2358"/>
                    </a:cubicBezTo>
                    <a:cubicBezTo>
                      <a:pt x="12173" y="4007"/>
                      <a:pt x="14384" y="5602"/>
                      <a:pt x="16822" y="7344"/>
                    </a:cubicBezTo>
                    <a:cubicBezTo>
                      <a:pt x="15756" y="7707"/>
                      <a:pt x="15248" y="7870"/>
                      <a:pt x="14713" y="8159"/>
                    </a:cubicBezTo>
                    <a:cubicBezTo>
                      <a:pt x="12807" y="8993"/>
                      <a:pt x="12173" y="10517"/>
                      <a:pt x="13113" y="11787"/>
                    </a:cubicBezTo>
                    <a:cubicBezTo>
                      <a:pt x="13823" y="12804"/>
                      <a:pt x="14537" y="13271"/>
                      <a:pt x="15715" y="13271"/>
                    </a:cubicBezTo>
                    <a:cubicBezTo>
                      <a:pt x="16305" y="13271"/>
                      <a:pt x="17010" y="13154"/>
                      <a:pt x="17891" y="12929"/>
                    </a:cubicBezTo>
                    <a:cubicBezTo>
                      <a:pt x="18525" y="12695"/>
                      <a:pt x="19060" y="12548"/>
                      <a:pt x="19694" y="12332"/>
                    </a:cubicBezTo>
                    <a:cubicBezTo>
                      <a:pt x="21600" y="9304"/>
                      <a:pt x="20202" y="6962"/>
                      <a:pt x="17027" y="4841"/>
                    </a:cubicBezTo>
                    <a:cubicBezTo>
                      <a:pt x="15248" y="3718"/>
                      <a:pt x="13544" y="2429"/>
                      <a:pt x="11844" y="1214"/>
                    </a:cubicBezTo>
                    <a:cubicBezTo>
                      <a:pt x="10672" y="834"/>
                      <a:pt x="9530" y="453"/>
                      <a:pt x="83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26" name="Google Shape;2180;p24"/>
              <p:cNvSpPr/>
              <p:nvPr/>
            </p:nvSpPr>
            <p:spPr>
              <a:xfrm>
                <a:off x="1149488" y="204987"/>
                <a:ext cx="355111" cy="501218"/>
              </a:xfrm>
              <a:custGeom>
                <a:avLst/>
                <a:gdLst/>
                <a:ahLst/>
                <a:cxnLst>
                  <a:cxn ang="0">
                    <a:pos x="wd2" y="hd2"/>
                  </a:cxn>
                  <a:cxn ang="5400000">
                    <a:pos x="wd2" y="hd2"/>
                  </a:cxn>
                  <a:cxn ang="10800000">
                    <a:pos x="wd2" y="hd2"/>
                  </a:cxn>
                  <a:cxn ang="16200000">
                    <a:pos x="wd2" y="hd2"/>
                  </a:cxn>
                </a:cxnLst>
                <a:rect l="0" t="0" r="r" b="b"/>
                <a:pathLst>
                  <a:path w="21322" h="21600" extrusionOk="0">
                    <a:moveTo>
                      <a:pt x="20882" y="0"/>
                    </a:moveTo>
                    <a:cubicBezTo>
                      <a:pt x="20131" y="148"/>
                      <a:pt x="19379" y="316"/>
                      <a:pt x="18631" y="464"/>
                    </a:cubicBezTo>
                    <a:cubicBezTo>
                      <a:pt x="17245" y="1512"/>
                      <a:pt x="15584" y="1850"/>
                      <a:pt x="13803" y="1850"/>
                    </a:cubicBezTo>
                    <a:cubicBezTo>
                      <a:pt x="13087" y="1850"/>
                      <a:pt x="12354" y="1796"/>
                      <a:pt x="11612" y="1710"/>
                    </a:cubicBezTo>
                    <a:cubicBezTo>
                      <a:pt x="11103" y="1650"/>
                      <a:pt x="10672" y="1618"/>
                      <a:pt x="10309" y="1618"/>
                    </a:cubicBezTo>
                    <a:cubicBezTo>
                      <a:pt x="8750" y="1618"/>
                      <a:pt x="8475" y="2209"/>
                      <a:pt x="8918" y="3717"/>
                    </a:cubicBezTo>
                    <a:cubicBezTo>
                      <a:pt x="9229" y="4574"/>
                      <a:pt x="9564" y="5334"/>
                      <a:pt x="9669" y="6190"/>
                    </a:cubicBezTo>
                    <a:cubicBezTo>
                      <a:pt x="9980" y="8050"/>
                      <a:pt x="10082" y="9908"/>
                      <a:pt x="10315" y="11767"/>
                    </a:cubicBezTo>
                    <a:lnTo>
                      <a:pt x="10315" y="15335"/>
                    </a:lnTo>
                    <a:lnTo>
                      <a:pt x="7828" y="15335"/>
                    </a:lnTo>
                    <a:cubicBezTo>
                      <a:pt x="7388" y="15486"/>
                      <a:pt x="6975" y="15653"/>
                      <a:pt x="6535" y="15726"/>
                    </a:cubicBezTo>
                    <a:cubicBezTo>
                      <a:pt x="3607" y="16414"/>
                      <a:pt x="1147" y="17269"/>
                      <a:pt x="162" y="19669"/>
                    </a:cubicBezTo>
                    <a:cubicBezTo>
                      <a:pt x="-278" y="20597"/>
                      <a:pt x="162" y="21527"/>
                      <a:pt x="1665" y="21600"/>
                    </a:cubicBezTo>
                    <a:cubicBezTo>
                      <a:pt x="2856" y="21600"/>
                      <a:pt x="4152" y="21452"/>
                      <a:pt x="5344" y="21379"/>
                    </a:cubicBezTo>
                    <a:cubicBezTo>
                      <a:pt x="6430" y="21063"/>
                      <a:pt x="7493" y="20672"/>
                      <a:pt x="8579" y="20373"/>
                    </a:cubicBezTo>
                    <a:cubicBezTo>
                      <a:pt x="9564" y="19909"/>
                      <a:pt x="10860" y="19518"/>
                      <a:pt x="11713" y="18906"/>
                    </a:cubicBezTo>
                    <a:cubicBezTo>
                      <a:pt x="12465" y="18274"/>
                      <a:pt x="13321" y="17512"/>
                      <a:pt x="13449" y="16730"/>
                    </a:cubicBezTo>
                    <a:cubicBezTo>
                      <a:pt x="13656" y="15187"/>
                      <a:pt x="13449" y="13552"/>
                      <a:pt x="13321" y="11934"/>
                    </a:cubicBezTo>
                    <a:cubicBezTo>
                      <a:pt x="13321" y="11004"/>
                      <a:pt x="13449" y="10149"/>
                      <a:pt x="13554" y="9221"/>
                    </a:cubicBezTo>
                    <a:cubicBezTo>
                      <a:pt x="13114" y="7436"/>
                      <a:pt x="12671" y="5650"/>
                      <a:pt x="12258" y="3792"/>
                    </a:cubicBezTo>
                    <a:cubicBezTo>
                      <a:pt x="12519" y="3798"/>
                      <a:pt x="12779" y="3801"/>
                      <a:pt x="13036" y="3801"/>
                    </a:cubicBezTo>
                    <a:cubicBezTo>
                      <a:pt x="16278" y="3801"/>
                      <a:pt x="19212" y="3334"/>
                      <a:pt x="21322" y="1543"/>
                    </a:cubicBezTo>
                    <a:cubicBezTo>
                      <a:pt x="21220" y="1003"/>
                      <a:pt x="21092" y="539"/>
                      <a:pt x="208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27" name="Google Shape;2181;p24"/>
              <p:cNvSpPr/>
              <p:nvPr/>
            </p:nvSpPr>
            <p:spPr>
              <a:xfrm>
                <a:off x="825208" y="1037075"/>
                <a:ext cx="89735" cy="107234"/>
              </a:xfrm>
              <a:custGeom>
                <a:avLst/>
                <a:gdLst/>
                <a:ahLst/>
                <a:cxnLst>
                  <a:cxn ang="0">
                    <a:pos x="wd2" y="hd2"/>
                  </a:cxn>
                  <a:cxn ang="5400000">
                    <a:pos x="wd2" y="hd2"/>
                  </a:cxn>
                  <a:cxn ang="10800000">
                    <a:pos x="wd2" y="hd2"/>
                  </a:cxn>
                  <a:cxn ang="16200000">
                    <a:pos x="wd2" y="hd2"/>
                  </a:cxn>
                </a:cxnLst>
                <a:rect l="0" t="0" r="r" b="b"/>
                <a:pathLst>
                  <a:path w="21600" h="21600" extrusionOk="0">
                    <a:moveTo>
                      <a:pt x="12984" y="0"/>
                    </a:moveTo>
                    <a:cubicBezTo>
                      <a:pt x="5616" y="1135"/>
                      <a:pt x="1248" y="4690"/>
                      <a:pt x="0" y="10865"/>
                    </a:cubicBezTo>
                    <a:cubicBezTo>
                      <a:pt x="1248" y="13727"/>
                      <a:pt x="2604" y="16690"/>
                      <a:pt x="3840" y="19551"/>
                    </a:cubicBezTo>
                    <a:cubicBezTo>
                      <a:pt x="6000" y="20947"/>
                      <a:pt x="8088" y="21600"/>
                      <a:pt x="10020" y="21600"/>
                    </a:cubicBezTo>
                    <a:cubicBezTo>
                      <a:pt x="13128" y="21600"/>
                      <a:pt x="15840" y="19923"/>
                      <a:pt x="17760" y="17031"/>
                    </a:cubicBezTo>
                    <a:cubicBezTo>
                      <a:pt x="19836" y="13727"/>
                      <a:pt x="20352" y="9821"/>
                      <a:pt x="21600" y="6176"/>
                    </a:cubicBezTo>
                    <a:cubicBezTo>
                      <a:pt x="18588" y="3997"/>
                      <a:pt x="15996" y="2169"/>
                      <a:pt x="129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28" name="Google Shape;2182;p24"/>
              <p:cNvSpPr/>
              <p:nvPr/>
            </p:nvSpPr>
            <p:spPr>
              <a:xfrm>
                <a:off x="0" y="853767"/>
                <a:ext cx="88624" cy="88938"/>
              </a:xfrm>
              <a:custGeom>
                <a:avLst/>
                <a:gdLst/>
                <a:ahLst/>
                <a:cxnLst>
                  <a:cxn ang="0">
                    <a:pos x="wd2" y="hd2"/>
                  </a:cxn>
                  <a:cxn ang="5400000">
                    <a:pos x="wd2" y="hd2"/>
                  </a:cxn>
                  <a:cxn ang="10800000">
                    <a:pos x="wd2" y="hd2"/>
                  </a:cxn>
                  <a:cxn ang="16200000">
                    <a:pos x="wd2" y="hd2"/>
                  </a:cxn>
                </a:cxnLst>
                <a:rect l="0" t="0" r="r" b="b"/>
                <a:pathLst>
                  <a:path w="20824" h="21600" extrusionOk="0">
                    <a:moveTo>
                      <a:pt x="10542" y="0"/>
                    </a:moveTo>
                    <a:cubicBezTo>
                      <a:pt x="7204" y="2615"/>
                      <a:pt x="3854" y="4819"/>
                      <a:pt x="0" y="7434"/>
                    </a:cubicBezTo>
                    <a:cubicBezTo>
                      <a:pt x="2542" y="11841"/>
                      <a:pt x="4264" y="16127"/>
                      <a:pt x="7204" y="19687"/>
                    </a:cubicBezTo>
                    <a:cubicBezTo>
                      <a:pt x="8082" y="20813"/>
                      <a:pt x="10800" y="21600"/>
                      <a:pt x="12885" y="21600"/>
                    </a:cubicBezTo>
                    <a:cubicBezTo>
                      <a:pt x="13928" y="21600"/>
                      <a:pt x="14806" y="21406"/>
                      <a:pt x="15204" y="20946"/>
                    </a:cubicBezTo>
                    <a:cubicBezTo>
                      <a:pt x="17746" y="18331"/>
                      <a:pt x="21600" y="13088"/>
                      <a:pt x="20686" y="10473"/>
                    </a:cubicBezTo>
                    <a:cubicBezTo>
                      <a:pt x="19058" y="6078"/>
                      <a:pt x="13998" y="3451"/>
                      <a:pt x="105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29" name="Google Shape;2183;p24"/>
              <p:cNvSpPr/>
              <p:nvPr/>
            </p:nvSpPr>
            <p:spPr>
              <a:xfrm>
                <a:off x="1449517" y="0"/>
                <a:ext cx="12701" cy="12700"/>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lnTo>
                      <a:pt x="0" y="6690"/>
                    </a:lnTo>
                    <a:cubicBezTo>
                      <a:pt x="0" y="14910"/>
                      <a:pt x="10957" y="14910"/>
                      <a:pt x="10957" y="21600"/>
                    </a:cubicBezTo>
                    <a:lnTo>
                      <a:pt x="21600" y="14910"/>
                    </a:lnTo>
                    <a:cubicBezTo>
                      <a:pt x="21600" y="6690"/>
                      <a:pt x="10957" y="0"/>
                      <a:pt x="109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grpSp>
        <p:nvGrpSpPr>
          <p:cNvPr id="4046" name="Google Shape;2184;p24"/>
          <p:cNvGrpSpPr/>
          <p:nvPr/>
        </p:nvGrpSpPr>
        <p:grpSpPr>
          <a:xfrm>
            <a:off x="7264458" y="3421613"/>
            <a:ext cx="2097160" cy="2231400"/>
            <a:chOff x="0" y="0"/>
            <a:chExt cx="2097159" cy="2231398"/>
          </a:xfrm>
        </p:grpSpPr>
        <p:sp>
          <p:nvSpPr>
            <p:cNvPr id="4032" name="Google Shape;2185;p24"/>
            <p:cNvSpPr/>
            <p:nvPr/>
          </p:nvSpPr>
          <p:spPr>
            <a:xfrm>
              <a:off x="0" y="0"/>
              <a:ext cx="2097159" cy="1878941"/>
            </a:xfrm>
            <a:custGeom>
              <a:avLst/>
              <a:gdLst/>
              <a:ahLst/>
              <a:cxnLst>
                <a:cxn ang="0">
                  <a:pos x="wd2" y="hd2"/>
                </a:cxn>
                <a:cxn ang="5400000">
                  <a:pos x="wd2" y="hd2"/>
                </a:cxn>
                <a:cxn ang="10800000">
                  <a:pos x="wd2" y="hd2"/>
                </a:cxn>
                <a:cxn ang="16200000">
                  <a:pos x="wd2" y="hd2"/>
                </a:cxn>
              </a:cxnLst>
              <a:rect l="0" t="0" r="r" b="b"/>
              <a:pathLst>
                <a:path w="21506" h="21600" extrusionOk="0">
                  <a:moveTo>
                    <a:pt x="15891" y="0"/>
                  </a:moveTo>
                  <a:cubicBezTo>
                    <a:pt x="15292" y="0"/>
                    <a:pt x="14697" y="206"/>
                    <a:pt x="14115" y="461"/>
                  </a:cubicBezTo>
                  <a:cubicBezTo>
                    <a:pt x="13160" y="897"/>
                    <a:pt x="12549" y="1765"/>
                    <a:pt x="12054" y="2692"/>
                  </a:cubicBezTo>
                  <a:cubicBezTo>
                    <a:pt x="11665" y="3436"/>
                    <a:pt x="11373" y="4244"/>
                    <a:pt x="11130" y="5072"/>
                  </a:cubicBezTo>
                  <a:cubicBezTo>
                    <a:pt x="10745" y="6312"/>
                    <a:pt x="10395" y="7591"/>
                    <a:pt x="10099" y="8871"/>
                  </a:cubicBezTo>
                  <a:cubicBezTo>
                    <a:pt x="9860" y="9882"/>
                    <a:pt x="9621" y="10899"/>
                    <a:pt x="9086" y="11767"/>
                  </a:cubicBezTo>
                  <a:cubicBezTo>
                    <a:pt x="8772" y="12283"/>
                    <a:pt x="8404" y="12734"/>
                    <a:pt x="7852" y="12818"/>
                  </a:cubicBezTo>
                  <a:cubicBezTo>
                    <a:pt x="7684" y="12848"/>
                    <a:pt x="7520" y="12862"/>
                    <a:pt x="7359" y="12862"/>
                  </a:cubicBezTo>
                  <a:cubicBezTo>
                    <a:pt x="6301" y="12862"/>
                    <a:pt x="5386" y="12260"/>
                    <a:pt x="4441" y="11722"/>
                  </a:cubicBezTo>
                  <a:cubicBezTo>
                    <a:pt x="3888" y="11395"/>
                    <a:pt x="3278" y="11102"/>
                    <a:pt x="2654" y="11023"/>
                  </a:cubicBezTo>
                  <a:cubicBezTo>
                    <a:pt x="2580" y="11013"/>
                    <a:pt x="2507" y="11007"/>
                    <a:pt x="2434" y="11007"/>
                  </a:cubicBezTo>
                  <a:cubicBezTo>
                    <a:pt x="1349" y="11007"/>
                    <a:pt x="444" y="12146"/>
                    <a:pt x="203" y="13210"/>
                  </a:cubicBezTo>
                  <a:cubicBezTo>
                    <a:pt x="71" y="13894"/>
                    <a:pt x="0" y="14593"/>
                    <a:pt x="0" y="15278"/>
                  </a:cubicBezTo>
                  <a:cubicBezTo>
                    <a:pt x="0" y="15898"/>
                    <a:pt x="93" y="16537"/>
                    <a:pt x="203" y="17157"/>
                  </a:cubicBezTo>
                  <a:cubicBezTo>
                    <a:pt x="314" y="17777"/>
                    <a:pt x="513" y="18377"/>
                    <a:pt x="681" y="18977"/>
                  </a:cubicBezTo>
                  <a:cubicBezTo>
                    <a:pt x="810" y="19473"/>
                    <a:pt x="938" y="19949"/>
                    <a:pt x="1088" y="20445"/>
                  </a:cubicBezTo>
                  <a:cubicBezTo>
                    <a:pt x="1199" y="20792"/>
                    <a:pt x="1327" y="21144"/>
                    <a:pt x="1438" y="21516"/>
                  </a:cubicBezTo>
                  <a:cubicBezTo>
                    <a:pt x="1500" y="21446"/>
                    <a:pt x="1554" y="21421"/>
                    <a:pt x="1602" y="21421"/>
                  </a:cubicBezTo>
                  <a:cubicBezTo>
                    <a:pt x="1725" y="21421"/>
                    <a:pt x="1815" y="21586"/>
                    <a:pt x="1933" y="21600"/>
                  </a:cubicBezTo>
                  <a:cubicBezTo>
                    <a:pt x="1769" y="21104"/>
                    <a:pt x="1584" y="20609"/>
                    <a:pt x="1438" y="20093"/>
                  </a:cubicBezTo>
                  <a:cubicBezTo>
                    <a:pt x="1199" y="19180"/>
                    <a:pt x="977" y="18273"/>
                    <a:pt x="734" y="17345"/>
                  </a:cubicBezTo>
                  <a:cubicBezTo>
                    <a:pt x="478" y="16354"/>
                    <a:pt x="403" y="15317"/>
                    <a:pt x="495" y="14286"/>
                  </a:cubicBezTo>
                  <a:cubicBezTo>
                    <a:pt x="535" y="13914"/>
                    <a:pt x="553" y="13562"/>
                    <a:pt x="588" y="13150"/>
                  </a:cubicBezTo>
                  <a:cubicBezTo>
                    <a:pt x="606" y="13106"/>
                    <a:pt x="699" y="13026"/>
                    <a:pt x="757" y="12942"/>
                  </a:cubicBezTo>
                  <a:cubicBezTo>
                    <a:pt x="938" y="12694"/>
                    <a:pt x="1106" y="12426"/>
                    <a:pt x="1269" y="12178"/>
                  </a:cubicBezTo>
                  <a:cubicBezTo>
                    <a:pt x="1438" y="12055"/>
                    <a:pt x="1584" y="11950"/>
                    <a:pt x="1729" y="11826"/>
                  </a:cubicBezTo>
                  <a:cubicBezTo>
                    <a:pt x="1880" y="11742"/>
                    <a:pt x="2026" y="11598"/>
                    <a:pt x="2194" y="11598"/>
                  </a:cubicBezTo>
                  <a:cubicBezTo>
                    <a:pt x="2290" y="11586"/>
                    <a:pt x="2385" y="11579"/>
                    <a:pt x="2480" y="11579"/>
                  </a:cubicBezTo>
                  <a:cubicBezTo>
                    <a:pt x="2980" y="11579"/>
                    <a:pt x="3458" y="11748"/>
                    <a:pt x="3924" y="11990"/>
                  </a:cubicBezTo>
                  <a:cubicBezTo>
                    <a:pt x="4645" y="12362"/>
                    <a:pt x="5269" y="12942"/>
                    <a:pt x="6065" y="13190"/>
                  </a:cubicBezTo>
                  <a:cubicBezTo>
                    <a:pt x="6497" y="13314"/>
                    <a:pt x="6923" y="13420"/>
                    <a:pt x="7347" y="13420"/>
                  </a:cubicBezTo>
                  <a:cubicBezTo>
                    <a:pt x="7701" y="13420"/>
                    <a:pt x="8053" y="13346"/>
                    <a:pt x="8404" y="13150"/>
                  </a:cubicBezTo>
                  <a:cubicBezTo>
                    <a:pt x="9104" y="12734"/>
                    <a:pt x="9563" y="12055"/>
                    <a:pt x="9878" y="11291"/>
                  </a:cubicBezTo>
                  <a:cubicBezTo>
                    <a:pt x="10488" y="9843"/>
                    <a:pt x="10745" y="8271"/>
                    <a:pt x="11130" y="6744"/>
                  </a:cubicBezTo>
                  <a:cubicBezTo>
                    <a:pt x="11297" y="6103"/>
                    <a:pt x="11426" y="5444"/>
                    <a:pt x="11629" y="4824"/>
                  </a:cubicBezTo>
                  <a:cubicBezTo>
                    <a:pt x="11758" y="4368"/>
                    <a:pt x="11997" y="3957"/>
                    <a:pt x="12164" y="3520"/>
                  </a:cubicBezTo>
                  <a:cubicBezTo>
                    <a:pt x="12479" y="2757"/>
                    <a:pt x="12939" y="2117"/>
                    <a:pt x="13474" y="1536"/>
                  </a:cubicBezTo>
                  <a:cubicBezTo>
                    <a:pt x="14062" y="936"/>
                    <a:pt x="14801" y="753"/>
                    <a:pt x="15553" y="609"/>
                  </a:cubicBezTo>
                  <a:cubicBezTo>
                    <a:pt x="15691" y="582"/>
                    <a:pt x="15826" y="569"/>
                    <a:pt x="15958" y="569"/>
                  </a:cubicBezTo>
                  <a:cubicBezTo>
                    <a:pt x="16424" y="569"/>
                    <a:pt x="16852" y="735"/>
                    <a:pt x="17269" y="1041"/>
                  </a:cubicBezTo>
                  <a:cubicBezTo>
                    <a:pt x="18008" y="1601"/>
                    <a:pt x="18539" y="2345"/>
                    <a:pt x="19074" y="3108"/>
                  </a:cubicBezTo>
                  <a:cubicBezTo>
                    <a:pt x="19534" y="3768"/>
                    <a:pt x="19848" y="4512"/>
                    <a:pt x="20127" y="5275"/>
                  </a:cubicBezTo>
                  <a:cubicBezTo>
                    <a:pt x="20366" y="5940"/>
                    <a:pt x="20569" y="6619"/>
                    <a:pt x="20843" y="7279"/>
                  </a:cubicBezTo>
                  <a:cubicBezTo>
                    <a:pt x="20972" y="7591"/>
                    <a:pt x="21193" y="7859"/>
                    <a:pt x="21436" y="8231"/>
                  </a:cubicBezTo>
                  <a:cubicBezTo>
                    <a:pt x="21600" y="7735"/>
                    <a:pt x="21436" y="7447"/>
                    <a:pt x="21325" y="7155"/>
                  </a:cubicBezTo>
                  <a:cubicBezTo>
                    <a:pt x="21233" y="6952"/>
                    <a:pt x="21082" y="6763"/>
                    <a:pt x="21029" y="6560"/>
                  </a:cubicBezTo>
                  <a:cubicBezTo>
                    <a:pt x="20883" y="6144"/>
                    <a:pt x="20843" y="5692"/>
                    <a:pt x="20680" y="5295"/>
                  </a:cubicBezTo>
                  <a:cubicBezTo>
                    <a:pt x="20383" y="4552"/>
                    <a:pt x="20087" y="3808"/>
                    <a:pt x="19702" y="3129"/>
                  </a:cubicBezTo>
                  <a:cubicBezTo>
                    <a:pt x="19353" y="2508"/>
                    <a:pt x="18928" y="1928"/>
                    <a:pt x="18450" y="1413"/>
                  </a:cubicBezTo>
                  <a:cubicBezTo>
                    <a:pt x="18026" y="981"/>
                    <a:pt x="17526" y="565"/>
                    <a:pt x="17013" y="277"/>
                  </a:cubicBezTo>
                  <a:cubicBezTo>
                    <a:pt x="16638" y="80"/>
                    <a:pt x="16264" y="0"/>
                    <a:pt x="158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33" name="Google Shape;2186;p24"/>
            <p:cNvSpPr/>
            <p:nvPr/>
          </p:nvSpPr>
          <p:spPr>
            <a:xfrm>
              <a:off x="1002932" y="308038"/>
              <a:ext cx="901614" cy="934686"/>
            </a:xfrm>
            <a:custGeom>
              <a:avLst/>
              <a:gdLst/>
              <a:ahLst/>
              <a:cxnLst>
                <a:cxn ang="0">
                  <a:pos x="wd2" y="hd2"/>
                </a:cxn>
                <a:cxn ang="5400000">
                  <a:pos x="wd2" y="hd2"/>
                </a:cxn>
                <a:cxn ang="10800000">
                  <a:pos x="wd2" y="hd2"/>
                </a:cxn>
                <a:cxn ang="16200000">
                  <a:pos x="wd2" y="hd2"/>
                </a:cxn>
              </a:cxnLst>
              <a:rect l="0" t="0" r="r" b="b"/>
              <a:pathLst>
                <a:path w="21540" h="21600" extrusionOk="0">
                  <a:moveTo>
                    <a:pt x="11051" y="0"/>
                  </a:moveTo>
                  <a:cubicBezTo>
                    <a:pt x="10763" y="0"/>
                    <a:pt x="10470" y="28"/>
                    <a:pt x="10171" y="88"/>
                  </a:cubicBezTo>
                  <a:cubicBezTo>
                    <a:pt x="7595" y="536"/>
                    <a:pt x="6348" y="2449"/>
                    <a:pt x="5451" y="4574"/>
                  </a:cubicBezTo>
                  <a:cubicBezTo>
                    <a:pt x="5059" y="5401"/>
                    <a:pt x="4853" y="6318"/>
                    <a:pt x="4596" y="7225"/>
                  </a:cubicBezTo>
                  <a:cubicBezTo>
                    <a:pt x="4204" y="8810"/>
                    <a:pt x="3823" y="10385"/>
                    <a:pt x="3431" y="11960"/>
                  </a:cubicBezTo>
                  <a:cubicBezTo>
                    <a:pt x="3132" y="13166"/>
                    <a:pt x="2917" y="14372"/>
                    <a:pt x="2483" y="15539"/>
                  </a:cubicBezTo>
                  <a:cubicBezTo>
                    <a:pt x="1763" y="17363"/>
                    <a:pt x="813" y="19107"/>
                    <a:pt x="0" y="20891"/>
                  </a:cubicBezTo>
                  <a:cubicBezTo>
                    <a:pt x="299" y="21140"/>
                    <a:pt x="556" y="21350"/>
                    <a:pt x="855" y="21600"/>
                  </a:cubicBezTo>
                  <a:cubicBezTo>
                    <a:pt x="1453" y="20394"/>
                    <a:pt x="2184" y="19317"/>
                    <a:pt x="2658" y="18070"/>
                  </a:cubicBezTo>
                  <a:cubicBezTo>
                    <a:pt x="3349" y="16287"/>
                    <a:pt x="3905" y="14412"/>
                    <a:pt x="4421" y="12548"/>
                  </a:cubicBezTo>
                  <a:cubicBezTo>
                    <a:pt x="4853" y="11003"/>
                    <a:pt x="4977" y="9427"/>
                    <a:pt x="5451" y="7933"/>
                  </a:cubicBezTo>
                  <a:cubicBezTo>
                    <a:pt x="5885" y="6477"/>
                    <a:pt x="6565" y="5112"/>
                    <a:pt x="7172" y="3696"/>
                  </a:cubicBezTo>
                  <a:cubicBezTo>
                    <a:pt x="7770" y="2161"/>
                    <a:pt x="9059" y="1283"/>
                    <a:pt x="10605" y="1164"/>
                  </a:cubicBezTo>
                  <a:cubicBezTo>
                    <a:pt x="10677" y="1159"/>
                    <a:pt x="10750" y="1156"/>
                    <a:pt x="10823" y="1156"/>
                  </a:cubicBezTo>
                  <a:cubicBezTo>
                    <a:pt x="11827" y="1156"/>
                    <a:pt x="12863" y="1642"/>
                    <a:pt x="13872" y="1911"/>
                  </a:cubicBezTo>
                  <a:cubicBezTo>
                    <a:pt x="14169" y="1832"/>
                    <a:pt x="14468" y="1742"/>
                    <a:pt x="14767" y="1662"/>
                  </a:cubicBezTo>
                  <a:cubicBezTo>
                    <a:pt x="14851" y="1952"/>
                    <a:pt x="14902" y="2200"/>
                    <a:pt x="14942" y="2490"/>
                  </a:cubicBezTo>
                  <a:cubicBezTo>
                    <a:pt x="15624" y="3078"/>
                    <a:pt x="16313" y="3655"/>
                    <a:pt x="17004" y="4195"/>
                  </a:cubicBezTo>
                  <a:cubicBezTo>
                    <a:pt x="19024" y="5729"/>
                    <a:pt x="20003" y="7763"/>
                    <a:pt x="20477" y="10096"/>
                  </a:cubicBezTo>
                  <a:cubicBezTo>
                    <a:pt x="20578" y="10591"/>
                    <a:pt x="20748" y="10765"/>
                    <a:pt x="21082" y="10765"/>
                  </a:cubicBezTo>
                  <a:cubicBezTo>
                    <a:pt x="21191" y="10765"/>
                    <a:pt x="21319" y="10745"/>
                    <a:pt x="21467" y="10714"/>
                  </a:cubicBezTo>
                  <a:cubicBezTo>
                    <a:pt x="21467" y="10346"/>
                    <a:pt x="21600" y="9966"/>
                    <a:pt x="21507" y="9637"/>
                  </a:cubicBezTo>
                  <a:cubicBezTo>
                    <a:pt x="20993" y="7763"/>
                    <a:pt x="20570" y="5939"/>
                    <a:pt x="18889" y="4523"/>
                  </a:cubicBezTo>
                  <a:cubicBezTo>
                    <a:pt x="17560" y="3367"/>
                    <a:pt x="16448" y="1991"/>
                    <a:pt x="14767" y="1164"/>
                  </a:cubicBezTo>
                  <a:cubicBezTo>
                    <a:pt x="13607" y="582"/>
                    <a:pt x="12383" y="0"/>
                    <a:pt x="1105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34" name="Google Shape;2187;p24"/>
            <p:cNvSpPr/>
            <p:nvPr/>
          </p:nvSpPr>
          <p:spPr>
            <a:xfrm>
              <a:off x="459139" y="1539943"/>
              <a:ext cx="291889" cy="691456"/>
            </a:xfrm>
            <a:custGeom>
              <a:avLst/>
              <a:gdLst/>
              <a:ahLst/>
              <a:cxnLst>
                <a:cxn ang="0">
                  <a:pos x="wd2" y="hd2"/>
                </a:cxn>
                <a:cxn ang="5400000">
                  <a:pos x="wd2" y="hd2"/>
                </a:cxn>
                <a:cxn ang="10800000">
                  <a:pos x="wd2" y="hd2"/>
                </a:cxn>
                <a:cxn ang="16200000">
                  <a:pos x="wd2" y="hd2"/>
                </a:cxn>
              </a:cxnLst>
              <a:rect l="0" t="0" r="r" b="b"/>
              <a:pathLst>
                <a:path w="21029" h="21600" extrusionOk="0">
                  <a:moveTo>
                    <a:pt x="7417" y="0"/>
                  </a:moveTo>
                  <a:cubicBezTo>
                    <a:pt x="5815" y="0"/>
                    <a:pt x="4195" y="148"/>
                    <a:pt x="2536" y="377"/>
                  </a:cubicBezTo>
                  <a:cubicBezTo>
                    <a:pt x="2381" y="484"/>
                    <a:pt x="2536" y="646"/>
                    <a:pt x="2381" y="768"/>
                  </a:cubicBezTo>
                  <a:cubicBezTo>
                    <a:pt x="456" y="2222"/>
                    <a:pt x="-571" y="3853"/>
                    <a:pt x="330" y="5538"/>
                  </a:cubicBezTo>
                  <a:cubicBezTo>
                    <a:pt x="1232" y="7114"/>
                    <a:pt x="2256" y="8677"/>
                    <a:pt x="3563" y="10146"/>
                  </a:cubicBezTo>
                  <a:cubicBezTo>
                    <a:pt x="6016" y="13110"/>
                    <a:pt x="8598" y="16034"/>
                    <a:pt x="11332" y="19012"/>
                  </a:cubicBezTo>
                  <a:cubicBezTo>
                    <a:pt x="12107" y="19848"/>
                    <a:pt x="13415" y="20642"/>
                    <a:pt x="14438" y="21479"/>
                  </a:cubicBezTo>
                  <a:cubicBezTo>
                    <a:pt x="14589" y="21552"/>
                    <a:pt x="14981" y="21600"/>
                    <a:pt x="15326" y="21600"/>
                  </a:cubicBezTo>
                  <a:cubicBezTo>
                    <a:pt x="15552" y="21600"/>
                    <a:pt x="15760" y="21580"/>
                    <a:pt x="15868" y="21531"/>
                  </a:cubicBezTo>
                  <a:cubicBezTo>
                    <a:pt x="16241" y="21479"/>
                    <a:pt x="16522" y="21142"/>
                    <a:pt x="16522" y="20980"/>
                  </a:cubicBezTo>
                  <a:cubicBezTo>
                    <a:pt x="16367" y="20697"/>
                    <a:pt x="16119" y="20468"/>
                    <a:pt x="15994" y="20251"/>
                  </a:cubicBezTo>
                  <a:cubicBezTo>
                    <a:pt x="13663" y="17948"/>
                    <a:pt x="11206" y="15698"/>
                    <a:pt x="9126" y="13393"/>
                  </a:cubicBezTo>
                  <a:cubicBezTo>
                    <a:pt x="7819" y="11884"/>
                    <a:pt x="6918" y="10308"/>
                    <a:pt x="5894" y="8799"/>
                  </a:cubicBezTo>
                  <a:cubicBezTo>
                    <a:pt x="4992" y="7450"/>
                    <a:pt x="3811" y="6103"/>
                    <a:pt x="3437" y="4756"/>
                  </a:cubicBezTo>
                  <a:cubicBezTo>
                    <a:pt x="2931" y="2666"/>
                    <a:pt x="4367" y="1621"/>
                    <a:pt x="7514" y="1621"/>
                  </a:cubicBezTo>
                  <a:cubicBezTo>
                    <a:pt x="8426" y="1621"/>
                    <a:pt x="9486" y="1710"/>
                    <a:pt x="10678" y="1886"/>
                  </a:cubicBezTo>
                  <a:cubicBezTo>
                    <a:pt x="10926" y="1886"/>
                    <a:pt x="11206" y="1993"/>
                    <a:pt x="11457" y="2060"/>
                  </a:cubicBezTo>
                  <a:cubicBezTo>
                    <a:pt x="13910" y="2330"/>
                    <a:pt x="16241" y="2668"/>
                    <a:pt x="18572" y="2897"/>
                  </a:cubicBezTo>
                  <a:cubicBezTo>
                    <a:pt x="18630" y="2900"/>
                    <a:pt x="18687" y="2901"/>
                    <a:pt x="18745" y="2901"/>
                  </a:cubicBezTo>
                  <a:cubicBezTo>
                    <a:pt x="19481" y="2901"/>
                    <a:pt x="20307" y="2601"/>
                    <a:pt x="21029" y="2451"/>
                  </a:cubicBezTo>
                  <a:cubicBezTo>
                    <a:pt x="20530" y="2168"/>
                    <a:pt x="20002" y="1657"/>
                    <a:pt x="19348" y="1548"/>
                  </a:cubicBezTo>
                  <a:cubicBezTo>
                    <a:pt x="17423" y="1266"/>
                    <a:pt x="14966" y="1319"/>
                    <a:pt x="13415" y="821"/>
                  </a:cubicBezTo>
                  <a:cubicBezTo>
                    <a:pt x="11396" y="230"/>
                    <a:pt x="9417" y="0"/>
                    <a:pt x="74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35" name="Google Shape;2188;p24"/>
            <p:cNvSpPr/>
            <p:nvPr/>
          </p:nvSpPr>
          <p:spPr>
            <a:xfrm>
              <a:off x="301956" y="1237339"/>
              <a:ext cx="662990" cy="158482"/>
            </a:xfrm>
            <a:custGeom>
              <a:avLst/>
              <a:gdLst/>
              <a:ahLst/>
              <a:cxnLst>
                <a:cxn ang="0">
                  <a:pos x="wd2" y="hd2"/>
                </a:cxn>
                <a:cxn ang="5400000">
                  <a:pos x="wd2" y="hd2"/>
                </a:cxn>
                <a:cxn ang="10800000">
                  <a:pos x="wd2" y="hd2"/>
                </a:cxn>
                <a:cxn ang="16200000">
                  <a:pos x="wd2" y="hd2"/>
                </a:cxn>
              </a:cxnLst>
              <a:rect l="0" t="0" r="r" b="b"/>
              <a:pathLst>
                <a:path w="21600" h="21600" extrusionOk="0">
                  <a:moveTo>
                    <a:pt x="1673" y="0"/>
                  </a:moveTo>
                  <a:cubicBezTo>
                    <a:pt x="1093" y="0"/>
                    <a:pt x="525" y="713"/>
                    <a:pt x="0" y="2908"/>
                  </a:cubicBezTo>
                  <a:cubicBezTo>
                    <a:pt x="646" y="4376"/>
                    <a:pt x="1278" y="5612"/>
                    <a:pt x="1926" y="6842"/>
                  </a:cubicBezTo>
                  <a:cubicBezTo>
                    <a:pt x="1980" y="6835"/>
                    <a:pt x="2033" y="6835"/>
                    <a:pt x="2087" y="6835"/>
                  </a:cubicBezTo>
                  <a:cubicBezTo>
                    <a:pt x="4010" y="6835"/>
                    <a:pt x="5608" y="10899"/>
                    <a:pt x="7140" y="14962"/>
                  </a:cubicBezTo>
                  <a:cubicBezTo>
                    <a:pt x="8657" y="19032"/>
                    <a:pt x="10164" y="21600"/>
                    <a:pt x="11868" y="21600"/>
                  </a:cubicBezTo>
                  <a:cubicBezTo>
                    <a:pt x="12009" y="21600"/>
                    <a:pt x="12152" y="21580"/>
                    <a:pt x="12297" y="21546"/>
                  </a:cubicBezTo>
                  <a:cubicBezTo>
                    <a:pt x="13112" y="21308"/>
                    <a:pt x="13927" y="21070"/>
                    <a:pt x="14757" y="20547"/>
                  </a:cubicBezTo>
                  <a:cubicBezTo>
                    <a:pt x="17216" y="19072"/>
                    <a:pt x="19618" y="16898"/>
                    <a:pt x="21600" y="9784"/>
                  </a:cubicBezTo>
                  <a:cubicBezTo>
                    <a:pt x="21433" y="7848"/>
                    <a:pt x="21249" y="5843"/>
                    <a:pt x="21080" y="3907"/>
                  </a:cubicBezTo>
                  <a:cubicBezTo>
                    <a:pt x="20434" y="6142"/>
                    <a:pt x="19899" y="8785"/>
                    <a:pt x="19141" y="9784"/>
                  </a:cubicBezTo>
                  <a:cubicBezTo>
                    <a:pt x="17736" y="11727"/>
                    <a:pt x="16217" y="12726"/>
                    <a:pt x="14757" y="13956"/>
                  </a:cubicBezTo>
                  <a:cubicBezTo>
                    <a:pt x="13927" y="14792"/>
                    <a:pt x="13120" y="15227"/>
                    <a:pt x="12336" y="15227"/>
                  </a:cubicBezTo>
                  <a:cubicBezTo>
                    <a:pt x="10564" y="15227"/>
                    <a:pt x="8899" y="13005"/>
                    <a:pt x="7322" y="8079"/>
                  </a:cubicBezTo>
                  <a:cubicBezTo>
                    <a:pt x="6325" y="5137"/>
                    <a:pt x="5144" y="2908"/>
                    <a:pt x="3978" y="1964"/>
                  </a:cubicBezTo>
                  <a:cubicBezTo>
                    <a:pt x="3239" y="1257"/>
                    <a:pt x="2446" y="0"/>
                    <a:pt x="16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36" name="Google Shape;2189;p24"/>
            <p:cNvSpPr/>
            <p:nvPr/>
          </p:nvSpPr>
          <p:spPr>
            <a:xfrm>
              <a:off x="1495126" y="586614"/>
              <a:ext cx="222567" cy="384763"/>
            </a:xfrm>
            <a:custGeom>
              <a:avLst/>
              <a:gdLst/>
              <a:ahLst/>
              <a:cxnLst>
                <a:cxn ang="0">
                  <a:pos x="wd2" y="hd2"/>
                </a:cxn>
                <a:cxn ang="5400000">
                  <a:pos x="wd2" y="hd2"/>
                </a:cxn>
                <a:cxn ang="10800000">
                  <a:pos x="wd2" y="hd2"/>
                </a:cxn>
                <a:cxn ang="16200000">
                  <a:pos x="wd2" y="hd2"/>
                </a:cxn>
              </a:cxnLst>
              <a:rect l="0" t="0" r="r" b="b"/>
              <a:pathLst>
                <a:path w="21559" h="21600" extrusionOk="0">
                  <a:moveTo>
                    <a:pt x="4699" y="0"/>
                  </a:moveTo>
                  <a:cubicBezTo>
                    <a:pt x="3380" y="0"/>
                    <a:pt x="1941" y="129"/>
                    <a:pt x="377" y="411"/>
                  </a:cubicBezTo>
                  <a:cubicBezTo>
                    <a:pt x="208" y="1620"/>
                    <a:pt x="0" y="2734"/>
                    <a:pt x="0" y="3946"/>
                  </a:cubicBezTo>
                  <a:cubicBezTo>
                    <a:pt x="1825" y="3162"/>
                    <a:pt x="3400" y="2757"/>
                    <a:pt x="4819" y="2757"/>
                  </a:cubicBezTo>
                  <a:cubicBezTo>
                    <a:pt x="6514" y="2757"/>
                    <a:pt x="7987" y="3339"/>
                    <a:pt x="9402" y="4551"/>
                  </a:cubicBezTo>
                  <a:cubicBezTo>
                    <a:pt x="10653" y="5544"/>
                    <a:pt x="11865" y="6756"/>
                    <a:pt x="12367" y="7870"/>
                  </a:cubicBezTo>
                  <a:cubicBezTo>
                    <a:pt x="14120" y="11696"/>
                    <a:pt x="15332" y="15449"/>
                    <a:pt x="17090" y="19179"/>
                  </a:cubicBezTo>
                  <a:cubicBezTo>
                    <a:pt x="17423" y="20075"/>
                    <a:pt x="19012" y="20777"/>
                    <a:pt x="19847" y="21600"/>
                  </a:cubicBezTo>
                  <a:cubicBezTo>
                    <a:pt x="20388" y="20679"/>
                    <a:pt x="20890" y="19784"/>
                    <a:pt x="21436" y="18768"/>
                  </a:cubicBezTo>
                  <a:cubicBezTo>
                    <a:pt x="21600" y="18768"/>
                    <a:pt x="21600" y="18670"/>
                    <a:pt x="21436" y="18572"/>
                  </a:cubicBezTo>
                  <a:cubicBezTo>
                    <a:pt x="19678" y="14335"/>
                    <a:pt x="18302" y="10000"/>
                    <a:pt x="16042" y="5860"/>
                  </a:cubicBezTo>
                  <a:cubicBezTo>
                    <a:pt x="14033" y="2558"/>
                    <a:pt x="10546" y="0"/>
                    <a:pt x="469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37" name="Google Shape;2190;p24"/>
            <p:cNvSpPr/>
            <p:nvPr/>
          </p:nvSpPr>
          <p:spPr>
            <a:xfrm>
              <a:off x="1222084" y="852727"/>
              <a:ext cx="194077" cy="34552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586" y="433"/>
                    <a:pt x="17616" y="1000"/>
                    <a:pt x="15602" y="1458"/>
                  </a:cubicBezTo>
                  <a:cubicBezTo>
                    <a:pt x="13394" y="5610"/>
                    <a:pt x="11807" y="9870"/>
                    <a:pt x="9022" y="13915"/>
                  </a:cubicBezTo>
                  <a:cubicBezTo>
                    <a:pt x="7585" y="15937"/>
                    <a:pt x="5998" y="18312"/>
                    <a:pt x="1581" y="19309"/>
                  </a:cubicBezTo>
                  <a:cubicBezTo>
                    <a:pt x="816" y="19553"/>
                    <a:pt x="621" y="20793"/>
                    <a:pt x="0" y="21575"/>
                  </a:cubicBezTo>
                  <a:cubicBezTo>
                    <a:pt x="405" y="21591"/>
                    <a:pt x="799" y="21600"/>
                    <a:pt x="1182" y="21600"/>
                  </a:cubicBezTo>
                  <a:cubicBezTo>
                    <a:pt x="5504" y="21600"/>
                    <a:pt x="8373" y="20503"/>
                    <a:pt x="10226" y="18770"/>
                  </a:cubicBezTo>
                  <a:cubicBezTo>
                    <a:pt x="15602" y="14052"/>
                    <a:pt x="17999" y="8657"/>
                    <a:pt x="20402" y="3263"/>
                  </a:cubicBezTo>
                  <a:cubicBezTo>
                    <a:pt x="20784" y="2132"/>
                    <a:pt x="21217" y="110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38" name="Google Shape;2191;p24"/>
            <p:cNvSpPr/>
            <p:nvPr/>
          </p:nvSpPr>
          <p:spPr>
            <a:xfrm>
              <a:off x="294628" y="1733172"/>
              <a:ext cx="109577" cy="251906"/>
            </a:xfrm>
            <a:custGeom>
              <a:avLst/>
              <a:gdLst/>
              <a:ahLst/>
              <a:cxnLst>
                <a:cxn ang="0">
                  <a:pos x="wd2" y="hd2"/>
                </a:cxn>
                <a:cxn ang="5400000">
                  <a:pos x="wd2" y="hd2"/>
                </a:cxn>
                <a:cxn ang="10800000">
                  <a:pos x="wd2" y="hd2"/>
                </a:cxn>
                <a:cxn ang="16200000">
                  <a:pos x="wd2" y="hd2"/>
                </a:cxn>
              </a:cxnLst>
              <a:rect l="0" t="0" r="r" b="b"/>
              <a:pathLst>
                <a:path w="21600" h="21600" extrusionOk="0">
                  <a:moveTo>
                    <a:pt x="10967" y="7583"/>
                  </a:moveTo>
                  <a:lnTo>
                    <a:pt x="10633" y="7729"/>
                  </a:lnTo>
                  <a:lnTo>
                    <a:pt x="10289" y="7583"/>
                  </a:lnTo>
                  <a:close/>
                  <a:moveTo>
                    <a:pt x="6034" y="0"/>
                  </a:moveTo>
                  <a:cubicBezTo>
                    <a:pt x="3911" y="923"/>
                    <a:pt x="2123" y="1701"/>
                    <a:pt x="0" y="2625"/>
                  </a:cubicBezTo>
                  <a:cubicBezTo>
                    <a:pt x="1101" y="5104"/>
                    <a:pt x="4255" y="7250"/>
                    <a:pt x="5356" y="9875"/>
                  </a:cubicBezTo>
                  <a:cubicBezTo>
                    <a:pt x="6378" y="12204"/>
                    <a:pt x="8500" y="14350"/>
                    <a:pt x="10633" y="16496"/>
                  </a:cubicBezTo>
                  <a:cubicBezTo>
                    <a:pt x="11734" y="17902"/>
                    <a:pt x="12756" y="19270"/>
                    <a:pt x="14544" y="20527"/>
                  </a:cubicBezTo>
                  <a:cubicBezTo>
                    <a:pt x="15556" y="21121"/>
                    <a:pt x="18455" y="21121"/>
                    <a:pt x="20578" y="21600"/>
                  </a:cubicBezTo>
                  <a:cubicBezTo>
                    <a:pt x="20922" y="20822"/>
                    <a:pt x="21600" y="20048"/>
                    <a:pt x="21600" y="19270"/>
                  </a:cubicBezTo>
                  <a:cubicBezTo>
                    <a:pt x="21256" y="18048"/>
                    <a:pt x="20922" y="16975"/>
                    <a:pt x="20234" y="15902"/>
                  </a:cubicBezTo>
                  <a:cubicBezTo>
                    <a:pt x="16323" y="10947"/>
                    <a:pt x="12412" y="6177"/>
                    <a:pt x="8500" y="1257"/>
                  </a:cubicBezTo>
                  <a:cubicBezTo>
                    <a:pt x="8166" y="774"/>
                    <a:pt x="7056" y="479"/>
                    <a:pt x="60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39" name="Google Shape;2192;p24"/>
            <p:cNvSpPr/>
            <p:nvPr/>
          </p:nvSpPr>
          <p:spPr>
            <a:xfrm>
              <a:off x="231664" y="1519653"/>
              <a:ext cx="62965" cy="1130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14" y="7165"/>
                    <a:pt x="5028" y="14425"/>
                    <a:pt x="7388" y="21600"/>
                  </a:cubicBezTo>
                  <a:cubicBezTo>
                    <a:pt x="12433" y="19208"/>
                    <a:pt x="17307" y="16817"/>
                    <a:pt x="21600" y="14425"/>
                  </a:cubicBezTo>
                  <a:cubicBezTo>
                    <a:pt x="13613" y="9233"/>
                    <a:pt x="6807" y="445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40" name="Google Shape;2193;p24"/>
            <p:cNvSpPr/>
            <p:nvPr/>
          </p:nvSpPr>
          <p:spPr>
            <a:xfrm>
              <a:off x="226969" y="1271587"/>
              <a:ext cx="53402" cy="122090"/>
            </a:xfrm>
            <a:custGeom>
              <a:avLst/>
              <a:gdLst/>
              <a:ahLst/>
              <a:cxnLst>
                <a:cxn ang="0">
                  <a:pos x="wd2" y="hd2"/>
                </a:cxn>
                <a:cxn ang="5400000">
                  <a:pos x="wd2" y="hd2"/>
                </a:cxn>
                <a:cxn ang="10800000">
                  <a:pos x="wd2" y="hd2"/>
                </a:cxn>
                <a:cxn ang="16200000">
                  <a:pos x="wd2" y="hd2"/>
                </a:cxn>
              </a:cxnLst>
              <a:rect l="0" t="0" r="r" b="b"/>
              <a:pathLst>
                <a:path w="19378" h="21600" extrusionOk="0">
                  <a:moveTo>
                    <a:pt x="19378" y="0"/>
                  </a:moveTo>
                  <a:cubicBezTo>
                    <a:pt x="7637" y="3131"/>
                    <a:pt x="-2222" y="14579"/>
                    <a:pt x="437" y="21600"/>
                  </a:cubicBezTo>
                  <a:cubicBezTo>
                    <a:pt x="2319" y="19995"/>
                    <a:pt x="4363" y="18398"/>
                    <a:pt x="5611" y="16793"/>
                  </a:cubicBezTo>
                  <a:cubicBezTo>
                    <a:pt x="10152" y="11069"/>
                    <a:pt x="14855" y="5724"/>
                    <a:pt x="193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41" name="Google Shape;2194;p24"/>
            <p:cNvSpPr/>
            <p:nvPr/>
          </p:nvSpPr>
          <p:spPr>
            <a:xfrm>
              <a:off x="1403647" y="653017"/>
              <a:ext cx="41428" cy="8280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076" y="7542"/>
                    <a:pt x="7434" y="14513"/>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42" name="Google Shape;2195;p24"/>
            <p:cNvSpPr/>
            <p:nvPr/>
          </p:nvSpPr>
          <p:spPr>
            <a:xfrm>
              <a:off x="238992" y="1415262"/>
              <a:ext cx="35796" cy="80663"/>
            </a:xfrm>
            <a:custGeom>
              <a:avLst/>
              <a:gdLst/>
              <a:ahLst/>
              <a:cxnLst>
                <a:cxn ang="0">
                  <a:pos x="wd2" y="hd2"/>
                </a:cxn>
                <a:cxn ang="5400000">
                  <a:pos x="wd2" y="hd2"/>
                </a:cxn>
                <a:cxn ang="10800000">
                  <a:pos x="wd2" y="hd2"/>
                </a:cxn>
                <a:cxn ang="16200000">
                  <a:pos x="wd2" y="hd2"/>
                </a:cxn>
              </a:cxnLst>
              <a:rect l="0" t="0" r="r" b="b"/>
              <a:pathLst>
                <a:path w="21600" h="21600" extrusionOk="0">
                  <a:moveTo>
                    <a:pt x="18471" y="0"/>
                  </a:moveTo>
                  <a:cubicBezTo>
                    <a:pt x="10920" y="3805"/>
                    <a:pt x="4422" y="7730"/>
                    <a:pt x="0" y="9585"/>
                  </a:cubicBezTo>
                  <a:cubicBezTo>
                    <a:pt x="6498" y="12936"/>
                    <a:pt x="14049" y="17328"/>
                    <a:pt x="21600" y="21600"/>
                  </a:cubicBezTo>
                  <a:cubicBezTo>
                    <a:pt x="20547" y="14431"/>
                    <a:pt x="19524" y="7156"/>
                    <a:pt x="1847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43" name="Google Shape;2196;p24"/>
            <p:cNvSpPr/>
            <p:nvPr/>
          </p:nvSpPr>
          <p:spPr>
            <a:xfrm>
              <a:off x="140185" y="1863337"/>
              <a:ext cx="48308" cy="33751"/>
            </a:xfrm>
            <a:custGeom>
              <a:avLst/>
              <a:gdLst/>
              <a:ahLst/>
              <a:cxnLst>
                <a:cxn ang="0">
                  <a:pos x="wd2" y="hd2"/>
                </a:cxn>
                <a:cxn ang="5400000">
                  <a:pos x="wd2" y="hd2"/>
                </a:cxn>
                <a:cxn ang="10800000">
                  <a:pos x="wd2" y="hd2"/>
                </a:cxn>
                <a:cxn ang="16200000">
                  <a:pos x="wd2" y="hd2"/>
                </a:cxn>
              </a:cxnLst>
              <a:rect l="0" t="0" r="r" b="b"/>
              <a:pathLst>
                <a:path w="21600" h="20567" extrusionOk="0">
                  <a:moveTo>
                    <a:pt x="7155" y="0"/>
                  </a:moveTo>
                  <a:cubicBezTo>
                    <a:pt x="5060" y="0"/>
                    <a:pt x="2720" y="1337"/>
                    <a:pt x="0" y="5043"/>
                  </a:cubicBezTo>
                  <a:cubicBezTo>
                    <a:pt x="0" y="21600"/>
                    <a:pt x="11190" y="17134"/>
                    <a:pt x="17565" y="20567"/>
                  </a:cubicBezTo>
                  <a:cubicBezTo>
                    <a:pt x="18524" y="20567"/>
                    <a:pt x="20062" y="13975"/>
                    <a:pt x="21600" y="9509"/>
                  </a:cubicBezTo>
                  <a:cubicBezTo>
                    <a:pt x="16473" y="8780"/>
                    <a:pt x="12550" y="0"/>
                    <a:pt x="715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44" name="Google Shape;2197;p24"/>
            <p:cNvSpPr/>
            <p:nvPr/>
          </p:nvSpPr>
          <p:spPr>
            <a:xfrm>
              <a:off x="953435" y="15022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cubicBezTo>
                    <a:pt x="0" y="0"/>
                    <a:pt x="0" y="11908"/>
                    <a:pt x="0" y="11908"/>
                  </a:cubicBezTo>
                  <a:cubicBezTo>
                    <a:pt x="0" y="11908"/>
                    <a:pt x="0" y="21600"/>
                    <a:pt x="10957" y="21600"/>
                  </a:cubicBezTo>
                  <a:lnTo>
                    <a:pt x="21600" y="11908"/>
                  </a:lnTo>
                  <a:lnTo>
                    <a:pt x="10957"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45" name="Google Shape;2198;p24"/>
            <p:cNvSpPr/>
            <p:nvPr/>
          </p:nvSpPr>
          <p:spPr>
            <a:xfrm>
              <a:off x="342193" y="18161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57"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4047" name="Google Shape;2199;p24"/>
          <p:cNvSpPr/>
          <p:nvPr/>
        </p:nvSpPr>
        <p:spPr>
          <a:xfrm rot="10800000">
            <a:off x="-270865" y="95"/>
            <a:ext cx="1823373" cy="1398310"/>
          </a:xfrm>
          <a:custGeom>
            <a:avLst/>
            <a:gdLst/>
            <a:ahLst/>
            <a:cxnLst>
              <a:cxn ang="0">
                <a:pos x="wd2" y="hd2"/>
              </a:cxn>
              <a:cxn ang="5400000">
                <a:pos x="wd2" y="hd2"/>
              </a:cxn>
              <a:cxn ang="10800000">
                <a:pos x="wd2" y="hd2"/>
              </a:cxn>
              <a:cxn ang="16200000">
                <a:pos x="wd2" y="hd2"/>
              </a:cxn>
            </a:cxnLst>
            <a:rect l="0" t="0" r="r" b="b"/>
            <a:pathLst>
              <a:path w="21600" h="21600" extrusionOk="0">
                <a:moveTo>
                  <a:pt x="7809" y="0"/>
                </a:moveTo>
                <a:cubicBezTo>
                  <a:pt x="7579" y="0"/>
                  <a:pt x="7347" y="25"/>
                  <a:pt x="7115" y="79"/>
                </a:cubicBezTo>
                <a:cubicBezTo>
                  <a:pt x="6018" y="351"/>
                  <a:pt x="5103" y="1046"/>
                  <a:pt x="4361" y="2159"/>
                </a:cubicBezTo>
                <a:cubicBezTo>
                  <a:pt x="3816" y="2995"/>
                  <a:pt x="3476" y="3962"/>
                  <a:pt x="3314" y="5055"/>
                </a:cubicBezTo>
                <a:cubicBezTo>
                  <a:pt x="3171" y="6017"/>
                  <a:pt x="3171" y="6984"/>
                  <a:pt x="3237" y="7972"/>
                </a:cubicBezTo>
                <a:cubicBezTo>
                  <a:pt x="3299" y="8682"/>
                  <a:pt x="3380" y="9417"/>
                  <a:pt x="3476" y="10132"/>
                </a:cubicBezTo>
                <a:cubicBezTo>
                  <a:pt x="3623" y="11160"/>
                  <a:pt x="3751" y="12187"/>
                  <a:pt x="3797" y="13215"/>
                </a:cubicBezTo>
                <a:cubicBezTo>
                  <a:pt x="3847" y="13996"/>
                  <a:pt x="3863" y="14771"/>
                  <a:pt x="3797" y="15547"/>
                </a:cubicBezTo>
                <a:cubicBezTo>
                  <a:pt x="3700" y="16574"/>
                  <a:pt x="3461" y="17521"/>
                  <a:pt x="3009" y="18358"/>
                </a:cubicBezTo>
                <a:cubicBezTo>
                  <a:pt x="2735" y="18907"/>
                  <a:pt x="2399" y="19365"/>
                  <a:pt x="2028" y="19788"/>
                </a:cubicBezTo>
                <a:cubicBezTo>
                  <a:pt x="1433" y="20478"/>
                  <a:pt x="772" y="21047"/>
                  <a:pt x="81" y="21526"/>
                </a:cubicBezTo>
                <a:cubicBezTo>
                  <a:pt x="50" y="21551"/>
                  <a:pt x="31" y="21571"/>
                  <a:pt x="0" y="21571"/>
                </a:cubicBezTo>
                <a:cubicBezTo>
                  <a:pt x="0" y="21591"/>
                  <a:pt x="0" y="21591"/>
                  <a:pt x="15" y="21591"/>
                </a:cubicBezTo>
                <a:lnTo>
                  <a:pt x="19715" y="21591"/>
                </a:lnTo>
                <a:cubicBezTo>
                  <a:pt x="19725" y="21591"/>
                  <a:pt x="19737" y="21600"/>
                  <a:pt x="19749" y="21600"/>
                </a:cubicBezTo>
                <a:cubicBezTo>
                  <a:pt x="19754" y="21600"/>
                  <a:pt x="19760" y="21598"/>
                  <a:pt x="19765" y="21591"/>
                </a:cubicBezTo>
                <a:cubicBezTo>
                  <a:pt x="19796" y="21591"/>
                  <a:pt x="19827" y="21571"/>
                  <a:pt x="19846" y="21551"/>
                </a:cubicBezTo>
                <a:cubicBezTo>
                  <a:pt x="20294" y="21067"/>
                  <a:pt x="20696" y="20498"/>
                  <a:pt x="21021" y="19848"/>
                </a:cubicBezTo>
                <a:cubicBezTo>
                  <a:pt x="21391" y="19033"/>
                  <a:pt x="21600" y="18171"/>
                  <a:pt x="21600" y="17204"/>
                </a:cubicBezTo>
                <a:cubicBezTo>
                  <a:pt x="21584" y="16554"/>
                  <a:pt x="21469" y="15925"/>
                  <a:pt x="21275" y="15315"/>
                </a:cubicBezTo>
                <a:cubicBezTo>
                  <a:pt x="20908" y="14247"/>
                  <a:pt x="20375" y="13341"/>
                  <a:pt x="19669" y="12585"/>
                </a:cubicBezTo>
                <a:cubicBezTo>
                  <a:pt x="19105" y="11981"/>
                  <a:pt x="18460" y="11517"/>
                  <a:pt x="17784" y="11160"/>
                </a:cubicBezTo>
                <a:cubicBezTo>
                  <a:pt x="17335" y="10908"/>
                  <a:pt x="16868" y="10722"/>
                  <a:pt x="16401" y="10510"/>
                </a:cubicBezTo>
                <a:cubicBezTo>
                  <a:pt x="16061" y="10364"/>
                  <a:pt x="15725" y="10193"/>
                  <a:pt x="15385" y="9986"/>
                </a:cubicBezTo>
                <a:cubicBezTo>
                  <a:pt x="14952" y="9714"/>
                  <a:pt x="14612" y="9291"/>
                  <a:pt x="14373" y="8767"/>
                </a:cubicBezTo>
                <a:cubicBezTo>
                  <a:pt x="14245" y="8475"/>
                  <a:pt x="14130" y="8203"/>
                  <a:pt x="14018" y="7906"/>
                </a:cubicBezTo>
                <a:cubicBezTo>
                  <a:pt x="13859" y="7422"/>
                  <a:pt x="13697" y="6919"/>
                  <a:pt x="13550" y="6440"/>
                </a:cubicBezTo>
                <a:cubicBezTo>
                  <a:pt x="13295" y="5685"/>
                  <a:pt x="13036" y="4929"/>
                  <a:pt x="12731" y="4194"/>
                </a:cubicBezTo>
                <a:cubicBezTo>
                  <a:pt x="12345" y="3353"/>
                  <a:pt x="11908" y="2577"/>
                  <a:pt x="11348" y="1907"/>
                </a:cubicBezTo>
                <a:cubicBezTo>
                  <a:pt x="10719" y="1192"/>
                  <a:pt x="10027" y="648"/>
                  <a:pt x="9239" y="311"/>
                </a:cubicBezTo>
                <a:cubicBezTo>
                  <a:pt x="8771" y="112"/>
                  <a:pt x="8293" y="0"/>
                  <a:pt x="7809" y="0"/>
                </a:cubicBezTo>
                <a:close/>
              </a:path>
            </a:pathLst>
          </a:custGeom>
          <a:solidFill>
            <a:srgbClr val="EFB156"/>
          </a:solidFill>
          <a:ln w="12700">
            <a:miter lim="400000"/>
          </a:ln>
        </p:spPr>
        <p:txBody>
          <a:bodyPr lIns="45719" rIns="45719" anchor="ctr"/>
          <a:lstStyle/>
          <a:p>
            <a:endParaRPr/>
          </a:p>
        </p:txBody>
      </p:sp>
      <p:grpSp>
        <p:nvGrpSpPr>
          <p:cNvPr id="4068" name="Google Shape;2200;p24"/>
          <p:cNvGrpSpPr/>
          <p:nvPr/>
        </p:nvGrpSpPr>
        <p:grpSpPr>
          <a:xfrm>
            <a:off x="339967" y="376618"/>
            <a:ext cx="910164" cy="1508515"/>
            <a:chOff x="0" y="0"/>
            <a:chExt cx="910163" cy="1508513"/>
          </a:xfrm>
        </p:grpSpPr>
        <p:sp>
          <p:nvSpPr>
            <p:cNvPr id="4048" name="Google Shape;2201;p24"/>
            <p:cNvSpPr/>
            <p:nvPr/>
          </p:nvSpPr>
          <p:spPr>
            <a:xfrm rot="4497891">
              <a:off x="893345" y="3490"/>
              <a:ext cx="1696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49" name="Google Shape;2202;p24"/>
            <p:cNvSpPr/>
            <p:nvPr/>
          </p:nvSpPr>
          <p:spPr>
            <a:xfrm rot="4497891">
              <a:off x="1680" y="1011278"/>
              <a:ext cx="116539" cy="92848"/>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0" name="Google Shape;2203;p24"/>
            <p:cNvSpPr/>
            <p:nvPr/>
          </p:nvSpPr>
          <p:spPr>
            <a:xfrm rot="4497891">
              <a:off x="-4257" y="1420535"/>
              <a:ext cx="111789" cy="53990"/>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1" name="Google Shape;2204;p24"/>
            <p:cNvSpPr/>
            <p:nvPr/>
          </p:nvSpPr>
          <p:spPr>
            <a:xfrm rot="4497891">
              <a:off x="145091" y="822421"/>
              <a:ext cx="96435" cy="70959"/>
            </a:xfrm>
            <a:custGeom>
              <a:avLst/>
              <a:gdLst/>
              <a:ahLst/>
              <a:cxnLst>
                <a:cxn ang="0">
                  <a:pos x="wd2" y="hd2"/>
                </a:cxn>
                <a:cxn ang="5400000">
                  <a:pos x="wd2" y="hd2"/>
                </a:cxn>
                <a:cxn ang="10800000">
                  <a:pos x="wd2" y="hd2"/>
                </a:cxn>
                <a:cxn ang="16200000">
                  <a:pos x="wd2" y="hd2"/>
                </a:cxn>
              </a:cxnLst>
              <a:rect l="0" t="0" r="r" b="b"/>
              <a:pathLst>
                <a:path w="21099" h="21600" extrusionOk="0">
                  <a:moveTo>
                    <a:pt x="1913" y="0"/>
                  </a:moveTo>
                  <a:cubicBezTo>
                    <a:pt x="900" y="1409"/>
                    <a:pt x="900" y="2035"/>
                    <a:pt x="0" y="3287"/>
                  </a:cubicBezTo>
                  <a:cubicBezTo>
                    <a:pt x="450" y="3913"/>
                    <a:pt x="1350" y="5322"/>
                    <a:pt x="1913" y="6574"/>
                  </a:cubicBezTo>
                  <a:lnTo>
                    <a:pt x="6075" y="12522"/>
                  </a:lnTo>
                  <a:cubicBezTo>
                    <a:pt x="8887" y="17061"/>
                    <a:pt x="12600" y="19565"/>
                    <a:pt x="16875" y="20974"/>
                  </a:cubicBezTo>
                  <a:cubicBezTo>
                    <a:pt x="17550" y="21287"/>
                    <a:pt x="18362" y="21600"/>
                    <a:pt x="19125" y="21600"/>
                  </a:cubicBezTo>
                  <a:cubicBezTo>
                    <a:pt x="19880" y="21600"/>
                    <a:pt x="20587" y="21287"/>
                    <a:pt x="21037" y="20348"/>
                  </a:cubicBezTo>
                  <a:cubicBezTo>
                    <a:pt x="21600" y="13774"/>
                    <a:pt x="18225" y="7200"/>
                    <a:pt x="14513" y="5322"/>
                  </a:cubicBezTo>
                  <a:cubicBezTo>
                    <a:pt x="11250" y="3913"/>
                    <a:pt x="8438" y="2035"/>
                    <a:pt x="5175" y="783"/>
                  </a:cubicBezTo>
                  <a:cubicBezTo>
                    <a:pt x="4163" y="783"/>
                    <a:pt x="2813" y="0"/>
                    <a:pt x="19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2" name="Google Shape;2205;p24"/>
            <p:cNvSpPr/>
            <p:nvPr/>
          </p:nvSpPr>
          <p:spPr>
            <a:xfrm rot="4497891">
              <a:off x="458481" y="452024"/>
              <a:ext cx="77618" cy="87963"/>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3" name="Google Shape;2206;p24"/>
            <p:cNvSpPr/>
            <p:nvPr/>
          </p:nvSpPr>
          <p:spPr>
            <a:xfrm rot="4497891">
              <a:off x="295632" y="746623"/>
              <a:ext cx="111900" cy="73015"/>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4" name="Google Shape;2207;p24"/>
            <p:cNvSpPr/>
            <p:nvPr/>
          </p:nvSpPr>
          <p:spPr>
            <a:xfrm rot="4497891">
              <a:off x="631752" y="300833"/>
              <a:ext cx="60114" cy="102837"/>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5" name="Google Shape;2208;p24"/>
            <p:cNvSpPr/>
            <p:nvPr/>
          </p:nvSpPr>
          <p:spPr>
            <a:xfrm rot="4497891">
              <a:off x="346039" y="393388"/>
              <a:ext cx="72825" cy="75623"/>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6" name="Google Shape;2209;p24"/>
            <p:cNvSpPr/>
            <p:nvPr/>
          </p:nvSpPr>
          <p:spPr>
            <a:xfrm rot="4497891">
              <a:off x="605442" y="465044"/>
              <a:ext cx="73641" cy="68901"/>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7" name="Google Shape;2210;p24"/>
            <p:cNvSpPr/>
            <p:nvPr/>
          </p:nvSpPr>
          <p:spPr>
            <a:xfrm rot="4497891">
              <a:off x="111352" y="568218"/>
              <a:ext cx="74558" cy="66331"/>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8" name="Google Shape;2211;p24"/>
            <p:cNvSpPr/>
            <p:nvPr/>
          </p:nvSpPr>
          <p:spPr>
            <a:xfrm rot="4497891">
              <a:off x="89273" y="1221621"/>
              <a:ext cx="76149" cy="50538"/>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9" name="Google Shape;2212;p24"/>
            <p:cNvSpPr/>
            <p:nvPr/>
          </p:nvSpPr>
          <p:spPr>
            <a:xfrm rot="4497891">
              <a:off x="547029" y="616544"/>
              <a:ext cx="70995" cy="65118"/>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0" name="Google Shape;2213;p24"/>
            <p:cNvSpPr/>
            <p:nvPr/>
          </p:nvSpPr>
          <p:spPr>
            <a:xfrm rot="4497891">
              <a:off x="393431" y="633910"/>
              <a:ext cx="75905" cy="54908"/>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1" name="Google Shape;2214;p24"/>
            <p:cNvSpPr/>
            <p:nvPr/>
          </p:nvSpPr>
          <p:spPr>
            <a:xfrm rot="4497891">
              <a:off x="234097" y="530663"/>
              <a:ext cx="80377" cy="77495"/>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2" name="Google Shape;2215;p24"/>
            <p:cNvSpPr/>
            <p:nvPr/>
          </p:nvSpPr>
          <p:spPr>
            <a:xfrm rot="4497891">
              <a:off x="167728" y="1304405"/>
              <a:ext cx="89983" cy="34451"/>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3" name="Google Shape;2216;p24"/>
            <p:cNvSpPr/>
            <p:nvPr/>
          </p:nvSpPr>
          <p:spPr>
            <a:xfrm rot="4497891">
              <a:off x="216011" y="1135558"/>
              <a:ext cx="84361" cy="44735"/>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4" name="Google Shape;2217;p24"/>
            <p:cNvSpPr/>
            <p:nvPr/>
          </p:nvSpPr>
          <p:spPr>
            <a:xfrm rot="4497891">
              <a:off x="310065" y="531966"/>
              <a:ext cx="77128" cy="69195"/>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5" name="Google Shape;2218;p24"/>
            <p:cNvSpPr/>
            <p:nvPr/>
          </p:nvSpPr>
          <p:spPr>
            <a:xfrm rot="4497891">
              <a:off x="127562" y="1019623"/>
              <a:ext cx="73015" cy="53476"/>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6" name="Google Shape;2219;p24"/>
            <p:cNvSpPr/>
            <p:nvPr/>
          </p:nvSpPr>
          <p:spPr>
            <a:xfrm rot="4497891">
              <a:off x="487152" y="575560"/>
              <a:ext cx="67588" cy="56671"/>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7" name="Google Shape;2220;p24"/>
            <p:cNvSpPr/>
            <p:nvPr/>
          </p:nvSpPr>
          <p:spPr>
            <a:xfrm rot="4497891">
              <a:off x="216116" y="934788"/>
              <a:ext cx="56355" cy="51420"/>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4076" name="Google Shape;2221;p24"/>
          <p:cNvGrpSpPr/>
          <p:nvPr/>
        </p:nvGrpSpPr>
        <p:grpSpPr>
          <a:xfrm>
            <a:off x="-700394" y="3779407"/>
            <a:ext cx="1866256" cy="1872774"/>
            <a:chOff x="0" y="0"/>
            <a:chExt cx="1866255" cy="1872773"/>
          </a:xfrm>
        </p:grpSpPr>
        <p:sp>
          <p:nvSpPr>
            <p:cNvPr id="4069" name="Google Shape;2222;p24"/>
            <p:cNvSpPr/>
            <p:nvPr/>
          </p:nvSpPr>
          <p:spPr>
            <a:xfrm rot="19986779">
              <a:off x="241398" y="237245"/>
              <a:ext cx="1383459" cy="1398284"/>
            </a:xfrm>
            <a:custGeom>
              <a:avLst/>
              <a:gdLst/>
              <a:ahLst/>
              <a:cxnLst>
                <a:cxn ang="0">
                  <a:pos x="wd2" y="hd2"/>
                </a:cxn>
                <a:cxn ang="5400000">
                  <a:pos x="wd2" y="hd2"/>
                </a:cxn>
                <a:cxn ang="10800000">
                  <a:pos x="wd2" y="hd2"/>
                </a:cxn>
                <a:cxn ang="16200000">
                  <a:pos x="wd2" y="hd2"/>
                </a:cxn>
              </a:cxnLst>
              <a:rect l="0" t="0" r="r" b="b"/>
              <a:pathLst>
                <a:path w="21571" h="21600" extrusionOk="0">
                  <a:moveTo>
                    <a:pt x="10853" y="390"/>
                  </a:moveTo>
                  <a:cubicBezTo>
                    <a:pt x="10911" y="390"/>
                    <a:pt x="10969" y="394"/>
                    <a:pt x="11028" y="404"/>
                  </a:cubicBezTo>
                  <a:cubicBezTo>
                    <a:pt x="11140" y="404"/>
                    <a:pt x="11262" y="404"/>
                    <a:pt x="11374" y="441"/>
                  </a:cubicBezTo>
                  <a:cubicBezTo>
                    <a:pt x="11644" y="478"/>
                    <a:pt x="11915" y="515"/>
                    <a:pt x="12195" y="552"/>
                  </a:cubicBezTo>
                  <a:cubicBezTo>
                    <a:pt x="12195" y="552"/>
                    <a:pt x="12233" y="598"/>
                    <a:pt x="12307" y="635"/>
                  </a:cubicBezTo>
                  <a:cubicBezTo>
                    <a:pt x="12172" y="635"/>
                    <a:pt x="12055" y="644"/>
                    <a:pt x="11943" y="644"/>
                  </a:cubicBezTo>
                  <a:cubicBezTo>
                    <a:pt x="11831" y="644"/>
                    <a:pt x="11724" y="635"/>
                    <a:pt x="11607" y="598"/>
                  </a:cubicBezTo>
                  <a:cubicBezTo>
                    <a:pt x="11448" y="515"/>
                    <a:pt x="11299" y="515"/>
                    <a:pt x="11103" y="515"/>
                  </a:cubicBezTo>
                  <a:lnTo>
                    <a:pt x="10364" y="515"/>
                  </a:lnTo>
                  <a:cubicBezTo>
                    <a:pt x="10512" y="431"/>
                    <a:pt x="10680" y="390"/>
                    <a:pt x="10853" y="390"/>
                  </a:cubicBezTo>
                  <a:close/>
                  <a:moveTo>
                    <a:pt x="12849" y="672"/>
                  </a:moveTo>
                  <a:cubicBezTo>
                    <a:pt x="12970" y="709"/>
                    <a:pt x="13082" y="709"/>
                    <a:pt x="13204" y="746"/>
                  </a:cubicBezTo>
                  <a:cubicBezTo>
                    <a:pt x="13475" y="746"/>
                    <a:pt x="13708" y="830"/>
                    <a:pt x="13941" y="978"/>
                  </a:cubicBezTo>
                  <a:cubicBezTo>
                    <a:pt x="13941" y="978"/>
                    <a:pt x="13979" y="1015"/>
                    <a:pt x="14016" y="1015"/>
                  </a:cubicBezTo>
                  <a:cubicBezTo>
                    <a:pt x="14371" y="1015"/>
                    <a:pt x="14642" y="1209"/>
                    <a:pt x="14913" y="1367"/>
                  </a:cubicBezTo>
                  <a:cubicBezTo>
                    <a:pt x="15034" y="1441"/>
                    <a:pt x="15183" y="1478"/>
                    <a:pt x="15342" y="1524"/>
                  </a:cubicBezTo>
                  <a:lnTo>
                    <a:pt x="15417" y="1524"/>
                  </a:lnTo>
                  <a:cubicBezTo>
                    <a:pt x="15650" y="1709"/>
                    <a:pt x="15968" y="1829"/>
                    <a:pt x="16201" y="1986"/>
                  </a:cubicBezTo>
                  <a:cubicBezTo>
                    <a:pt x="16584" y="2255"/>
                    <a:pt x="16976" y="2560"/>
                    <a:pt x="17368" y="2828"/>
                  </a:cubicBezTo>
                  <a:cubicBezTo>
                    <a:pt x="17406" y="2865"/>
                    <a:pt x="17406" y="2865"/>
                    <a:pt x="17406" y="2911"/>
                  </a:cubicBezTo>
                  <a:lnTo>
                    <a:pt x="17368" y="2948"/>
                  </a:lnTo>
                  <a:cubicBezTo>
                    <a:pt x="17210" y="2828"/>
                    <a:pt x="17051" y="2717"/>
                    <a:pt x="16864" y="2597"/>
                  </a:cubicBezTo>
                  <a:cubicBezTo>
                    <a:pt x="16780" y="2523"/>
                    <a:pt x="16668" y="2449"/>
                    <a:pt x="16547" y="2403"/>
                  </a:cubicBezTo>
                  <a:cubicBezTo>
                    <a:pt x="16351" y="2255"/>
                    <a:pt x="16164" y="2097"/>
                    <a:pt x="15930" y="1986"/>
                  </a:cubicBezTo>
                  <a:cubicBezTo>
                    <a:pt x="15697" y="1829"/>
                    <a:pt x="15501" y="1635"/>
                    <a:pt x="15230" y="1598"/>
                  </a:cubicBezTo>
                  <a:cubicBezTo>
                    <a:pt x="15034" y="1524"/>
                    <a:pt x="14838" y="1404"/>
                    <a:pt x="14604" y="1330"/>
                  </a:cubicBezTo>
                  <a:cubicBezTo>
                    <a:pt x="14483" y="1293"/>
                    <a:pt x="14371" y="1246"/>
                    <a:pt x="14250" y="1172"/>
                  </a:cubicBezTo>
                  <a:cubicBezTo>
                    <a:pt x="14138" y="1135"/>
                    <a:pt x="14063" y="1135"/>
                    <a:pt x="13979" y="1098"/>
                  </a:cubicBezTo>
                  <a:cubicBezTo>
                    <a:pt x="13904" y="1098"/>
                    <a:pt x="13829" y="1061"/>
                    <a:pt x="13745" y="1015"/>
                  </a:cubicBezTo>
                  <a:cubicBezTo>
                    <a:pt x="13475" y="941"/>
                    <a:pt x="13204" y="867"/>
                    <a:pt x="12933" y="783"/>
                  </a:cubicBezTo>
                  <a:cubicBezTo>
                    <a:pt x="12896" y="783"/>
                    <a:pt x="12849" y="746"/>
                    <a:pt x="12812" y="746"/>
                  </a:cubicBezTo>
                  <a:cubicBezTo>
                    <a:pt x="12812" y="709"/>
                    <a:pt x="12849" y="709"/>
                    <a:pt x="12849" y="672"/>
                  </a:cubicBezTo>
                  <a:close/>
                  <a:moveTo>
                    <a:pt x="17518" y="3022"/>
                  </a:moveTo>
                  <a:cubicBezTo>
                    <a:pt x="17564" y="3022"/>
                    <a:pt x="17602" y="3022"/>
                    <a:pt x="17639" y="3059"/>
                  </a:cubicBezTo>
                  <a:cubicBezTo>
                    <a:pt x="17751" y="3217"/>
                    <a:pt x="17947" y="3291"/>
                    <a:pt x="18031" y="3448"/>
                  </a:cubicBezTo>
                  <a:cubicBezTo>
                    <a:pt x="18069" y="3522"/>
                    <a:pt x="18143" y="3605"/>
                    <a:pt x="18218" y="3642"/>
                  </a:cubicBezTo>
                  <a:cubicBezTo>
                    <a:pt x="18415" y="3790"/>
                    <a:pt x="18574" y="3985"/>
                    <a:pt x="18686" y="4179"/>
                  </a:cubicBezTo>
                  <a:cubicBezTo>
                    <a:pt x="18770" y="4299"/>
                    <a:pt x="18844" y="4373"/>
                    <a:pt x="18919" y="4447"/>
                  </a:cubicBezTo>
                  <a:cubicBezTo>
                    <a:pt x="18882" y="4447"/>
                    <a:pt x="18882" y="4484"/>
                    <a:pt x="18844" y="4530"/>
                  </a:cubicBezTo>
                  <a:cubicBezTo>
                    <a:pt x="18807" y="4447"/>
                    <a:pt x="18732" y="4373"/>
                    <a:pt x="18686" y="4336"/>
                  </a:cubicBezTo>
                  <a:cubicBezTo>
                    <a:pt x="18536" y="4142"/>
                    <a:pt x="18415" y="3985"/>
                    <a:pt x="18265" y="3837"/>
                  </a:cubicBezTo>
                  <a:cubicBezTo>
                    <a:pt x="18181" y="3753"/>
                    <a:pt x="18106" y="3716"/>
                    <a:pt x="18031" y="3642"/>
                  </a:cubicBezTo>
                  <a:cubicBezTo>
                    <a:pt x="17835" y="3485"/>
                    <a:pt x="17639" y="3254"/>
                    <a:pt x="17518" y="3059"/>
                  </a:cubicBezTo>
                  <a:lnTo>
                    <a:pt x="17518" y="3022"/>
                  </a:lnTo>
                  <a:close/>
                  <a:moveTo>
                    <a:pt x="19078" y="4762"/>
                  </a:moveTo>
                  <a:cubicBezTo>
                    <a:pt x="19115" y="4799"/>
                    <a:pt x="19153" y="4799"/>
                    <a:pt x="19199" y="4799"/>
                  </a:cubicBezTo>
                  <a:cubicBezTo>
                    <a:pt x="19274" y="4873"/>
                    <a:pt x="19349" y="4947"/>
                    <a:pt x="19433" y="5030"/>
                  </a:cubicBezTo>
                  <a:cubicBezTo>
                    <a:pt x="19545" y="5224"/>
                    <a:pt x="19666" y="5409"/>
                    <a:pt x="19741" y="5641"/>
                  </a:cubicBezTo>
                  <a:cubicBezTo>
                    <a:pt x="19778" y="5798"/>
                    <a:pt x="19900" y="5955"/>
                    <a:pt x="19974" y="6103"/>
                  </a:cubicBezTo>
                  <a:cubicBezTo>
                    <a:pt x="20049" y="6186"/>
                    <a:pt x="20086" y="6297"/>
                    <a:pt x="20170" y="6418"/>
                  </a:cubicBezTo>
                  <a:lnTo>
                    <a:pt x="20133" y="6455"/>
                  </a:lnTo>
                  <a:cubicBezTo>
                    <a:pt x="20049" y="6455"/>
                    <a:pt x="20012" y="6418"/>
                    <a:pt x="19974" y="6381"/>
                  </a:cubicBezTo>
                  <a:cubicBezTo>
                    <a:pt x="19900" y="6223"/>
                    <a:pt x="19853" y="6066"/>
                    <a:pt x="19741" y="5918"/>
                  </a:cubicBezTo>
                  <a:cubicBezTo>
                    <a:pt x="19619" y="5687"/>
                    <a:pt x="19507" y="5493"/>
                    <a:pt x="19386" y="5298"/>
                  </a:cubicBezTo>
                  <a:cubicBezTo>
                    <a:pt x="19349" y="5178"/>
                    <a:pt x="19274" y="5104"/>
                    <a:pt x="19237" y="5030"/>
                  </a:cubicBezTo>
                  <a:cubicBezTo>
                    <a:pt x="19153" y="4947"/>
                    <a:pt x="19115" y="4873"/>
                    <a:pt x="19078" y="4762"/>
                  </a:cubicBezTo>
                  <a:close/>
                  <a:moveTo>
                    <a:pt x="20208" y="6649"/>
                  </a:moveTo>
                  <a:cubicBezTo>
                    <a:pt x="20404" y="6760"/>
                    <a:pt x="20404" y="6917"/>
                    <a:pt x="20441" y="7028"/>
                  </a:cubicBezTo>
                  <a:cubicBezTo>
                    <a:pt x="20478" y="7185"/>
                    <a:pt x="20600" y="7306"/>
                    <a:pt x="20516" y="7454"/>
                  </a:cubicBezTo>
                  <a:cubicBezTo>
                    <a:pt x="20366" y="7306"/>
                    <a:pt x="20208" y="6954"/>
                    <a:pt x="20208" y="6649"/>
                  </a:cubicBezTo>
                  <a:close/>
                  <a:moveTo>
                    <a:pt x="20553" y="7574"/>
                  </a:moveTo>
                  <a:cubicBezTo>
                    <a:pt x="20749" y="7768"/>
                    <a:pt x="20945" y="8462"/>
                    <a:pt x="20908" y="8731"/>
                  </a:cubicBezTo>
                  <a:cubicBezTo>
                    <a:pt x="20787" y="8499"/>
                    <a:pt x="20553" y="7722"/>
                    <a:pt x="20553" y="7574"/>
                  </a:cubicBezTo>
                  <a:close/>
                  <a:moveTo>
                    <a:pt x="20945" y="8879"/>
                  </a:moveTo>
                  <a:cubicBezTo>
                    <a:pt x="21020" y="8999"/>
                    <a:pt x="21067" y="9157"/>
                    <a:pt x="21067" y="9305"/>
                  </a:cubicBezTo>
                  <a:cubicBezTo>
                    <a:pt x="21067" y="9536"/>
                    <a:pt x="21067" y="9767"/>
                    <a:pt x="21141" y="9961"/>
                  </a:cubicBezTo>
                  <a:cubicBezTo>
                    <a:pt x="21179" y="10035"/>
                    <a:pt x="21179" y="10156"/>
                    <a:pt x="21179" y="10267"/>
                  </a:cubicBezTo>
                  <a:cubicBezTo>
                    <a:pt x="21067" y="10267"/>
                    <a:pt x="21067" y="10230"/>
                    <a:pt x="21020" y="10156"/>
                  </a:cubicBezTo>
                  <a:cubicBezTo>
                    <a:pt x="21020" y="9887"/>
                    <a:pt x="20983" y="9656"/>
                    <a:pt x="20945" y="9388"/>
                  </a:cubicBezTo>
                  <a:cubicBezTo>
                    <a:pt x="20945" y="9231"/>
                    <a:pt x="20908" y="9036"/>
                    <a:pt x="20908" y="8879"/>
                  </a:cubicBezTo>
                  <a:close/>
                  <a:moveTo>
                    <a:pt x="21104" y="10350"/>
                  </a:moveTo>
                  <a:cubicBezTo>
                    <a:pt x="21179" y="10461"/>
                    <a:pt x="21216" y="11044"/>
                    <a:pt x="21104" y="11238"/>
                  </a:cubicBezTo>
                  <a:cubicBezTo>
                    <a:pt x="21067" y="10924"/>
                    <a:pt x="21020" y="10618"/>
                    <a:pt x="21104" y="10350"/>
                  </a:cubicBezTo>
                  <a:close/>
                  <a:moveTo>
                    <a:pt x="21067" y="11617"/>
                  </a:moveTo>
                  <a:cubicBezTo>
                    <a:pt x="21141" y="11775"/>
                    <a:pt x="21141" y="11932"/>
                    <a:pt x="21104" y="12080"/>
                  </a:cubicBezTo>
                  <a:cubicBezTo>
                    <a:pt x="21104" y="12311"/>
                    <a:pt x="21067" y="12543"/>
                    <a:pt x="21020" y="12774"/>
                  </a:cubicBezTo>
                  <a:cubicBezTo>
                    <a:pt x="20983" y="12811"/>
                    <a:pt x="20983" y="12857"/>
                    <a:pt x="20983" y="12931"/>
                  </a:cubicBezTo>
                  <a:cubicBezTo>
                    <a:pt x="20908" y="13199"/>
                    <a:pt x="20871" y="13505"/>
                    <a:pt x="20833" y="13782"/>
                  </a:cubicBezTo>
                  <a:cubicBezTo>
                    <a:pt x="20787" y="13893"/>
                    <a:pt x="20712" y="13967"/>
                    <a:pt x="20712" y="14087"/>
                  </a:cubicBezTo>
                  <a:cubicBezTo>
                    <a:pt x="20600" y="14319"/>
                    <a:pt x="20516" y="14587"/>
                    <a:pt x="20441" y="14818"/>
                  </a:cubicBezTo>
                  <a:cubicBezTo>
                    <a:pt x="20282" y="15124"/>
                    <a:pt x="20133" y="15438"/>
                    <a:pt x="20012" y="15706"/>
                  </a:cubicBezTo>
                  <a:cubicBezTo>
                    <a:pt x="19937" y="15817"/>
                    <a:pt x="19853" y="15901"/>
                    <a:pt x="19816" y="15975"/>
                  </a:cubicBezTo>
                  <a:cubicBezTo>
                    <a:pt x="19741" y="16095"/>
                    <a:pt x="19703" y="16243"/>
                    <a:pt x="19619" y="16363"/>
                  </a:cubicBezTo>
                  <a:lnTo>
                    <a:pt x="19619" y="16400"/>
                  </a:lnTo>
                  <a:cubicBezTo>
                    <a:pt x="19507" y="16557"/>
                    <a:pt x="19386" y="16706"/>
                    <a:pt x="19274" y="16863"/>
                  </a:cubicBezTo>
                  <a:cubicBezTo>
                    <a:pt x="19237" y="16631"/>
                    <a:pt x="19349" y="16511"/>
                    <a:pt x="19470" y="16363"/>
                  </a:cubicBezTo>
                  <a:cubicBezTo>
                    <a:pt x="19666" y="16095"/>
                    <a:pt x="19816" y="15817"/>
                    <a:pt x="19937" y="15512"/>
                  </a:cubicBezTo>
                  <a:cubicBezTo>
                    <a:pt x="20012" y="15318"/>
                    <a:pt x="20133" y="15124"/>
                    <a:pt x="20245" y="14976"/>
                  </a:cubicBezTo>
                  <a:cubicBezTo>
                    <a:pt x="20245" y="14892"/>
                    <a:pt x="20282" y="14855"/>
                    <a:pt x="20320" y="14818"/>
                  </a:cubicBezTo>
                  <a:cubicBezTo>
                    <a:pt x="20404" y="14587"/>
                    <a:pt x="20516" y="14319"/>
                    <a:pt x="20600" y="14087"/>
                  </a:cubicBezTo>
                  <a:cubicBezTo>
                    <a:pt x="20675" y="13819"/>
                    <a:pt x="20712" y="13551"/>
                    <a:pt x="20749" y="13273"/>
                  </a:cubicBezTo>
                  <a:cubicBezTo>
                    <a:pt x="20787" y="13236"/>
                    <a:pt x="20787" y="13162"/>
                    <a:pt x="20787" y="13125"/>
                  </a:cubicBezTo>
                  <a:cubicBezTo>
                    <a:pt x="20833" y="12931"/>
                    <a:pt x="20871" y="12700"/>
                    <a:pt x="20908" y="12506"/>
                  </a:cubicBezTo>
                  <a:cubicBezTo>
                    <a:pt x="20983" y="12274"/>
                    <a:pt x="20983" y="12043"/>
                    <a:pt x="20983" y="11849"/>
                  </a:cubicBezTo>
                  <a:cubicBezTo>
                    <a:pt x="20983" y="11775"/>
                    <a:pt x="21020" y="11701"/>
                    <a:pt x="21067" y="11617"/>
                  </a:cubicBezTo>
                  <a:close/>
                  <a:moveTo>
                    <a:pt x="10527" y="0"/>
                  </a:moveTo>
                  <a:cubicBezTo>
                    <a:pt x="10340" y="0"/>
                    <a:pt x="10138" y="26"/>
                    <a:pt x="9972" y="52"/>
                  </a:cubicBezTo>
                  <a:cubicBezTo>
                    <a:pt x="9664" y="89"/>
                    <a:pt x="9393" y="135"/>
                    <a:pt x="9113" y="135"/>
                  </a:cubicBezTo>
                  <a:cubicBezTo>
                    <a:pt x="8964" y="135"/>
                    <a:pt x="8805" y="172"/>
                    <a:pt x="8646" y="172"/>
                  </a:cubicBezTo>
                  <a:cubicBezTo>
                    <a:pt x="8460" y="246"/>
                    <a:pt x="8264" y="283"/>
                    <a:pt x="8030" y="320"/>
                  </a:cubicBezTo>
                  <a:cubicBezTo>
                    <a:pt x="7871" y="367"/>
                    <a:pt x="7675" y="404"/>
                    <a:pt x="7526" y="441"/>
                  </a:cubicBezTo>
                  <a:cubicBezTo>
                    <a:pt x="7404" y="478"/>
                    <a:pt x="7292" y="552"/>
                    <a:pt x="7171" y="598"/>
                  </a:cubicBezTo>
                  <a:cubicBezTo>
                    <a:pt x="6667" y="783"/>
                    <a:pt x="6163" y="941"/>
                    <a:pt x="5696" y="1172"/>
                  </a:cubicBezTo>
                  <a:cubicBezTo>
                    <a:pt x="5378" y="1367"/>
                    <a:pt x="5107" y="1524"/>
                    <a:pt x="4799" y="1709"/>
                  </a:cubicBezTo>
                  <a:cubicBezTo>
                    <a:pt x="4603" y="1829"/>
                    <a:pt x="4370" y="1986"/>
                    <a:pt x="4174" y="2134"/>
                  </a:cubicBezTo>
                  <a:cubicBezTo>
                    <a:pt x="3940" y="2292"/>
                    <a:pt x="3744" y="2486"/>
                    <a:pt x="3557" y="2634"/>
                  </a:cubicBezTo>
                  <a:cubicBezTo>
                    <a:pt x="3399" y="2791"/>
                    <a:pt x="3240" y="2948"/>
                    <a:pt x="3090" y="3096"/>
                  </a:cubicBezTo>
                  <a:cubicBezTo>
                    <a:pt x="2857" y="3291"/>
                    <a:pt x="2736" y="3605"/>
                    <a:pt x="2464" y="3753"/>
                  </a:cubicBezTo>
                  <a:cubicBezTo>
                    <a:pt x="2389" y="3790"/>
                    <a:pt x="2343" y="3874"/>
                    <a:pt x="2305" y="3948"/>
                  </a:cubicBezTo>
                  <a:cubicBezTo>
                    <a:pt x="2156" y="4142"/>
                    <a:pt x="1997" y="4373"/>
                    <a:pt x="1876" y="4567"/>
                  </a:cubicBezTo>
                  <a:cubicBezTo>
                    <a:pt x="1726" y="4799"/>
                    <a:pt x="1568" y="5067"/>
                    <a:pt x="1409" y="5298"/>
                  </a:cubicBezTo>
                  <a:cubicBezTo>
                    <a:pt x="1372" y="5409"/>
                    <a:pt x="1334" y="5493"/>
                    <a:pt x="1260" y="5567"/>
                  </a:cubicBezTo>
                  <a:cubicBezTo>
                    <a:pt x="989" y="5918"/>
                    <a:pt x="867" y="6334"/>
                    <a:pt x="709" y="6723"/>
                  </a:cubicBezTo>
                  <a:cubicBezTo>
                    <a:pt x="597" y="6917"/>
                    <a:pt x="559" y="7185"/>
                    <a:pt x="475" y="7417"/>
                  </a:cubicBezTo>
                  <a:cubicBezTo>
                    <a:pt x="401" y="7685"/>
                    <a:pt x="326" y="7916"/>
                    <a:pt x="242" y="8185"/>
                  </a:cubicBezTo>
                  <a:cubicBezTo>
                    <a:pt x="130" y="8731"/>
                    <a:pt x="55" y="9268"/>
                    <a:pt x="8" y="9850"/>
                  </a:cubicBezTo>
                  <a:cubicBezTo>
                    <a:pt x="8" y="10350"/>
                    <a:pt x="-29" y="10887"/>
                    <a:pt x="55" y="11386"/>
                  </a:cubicBezTo>
                  <a:cubicBezTo>
                    <a:pt x="92" y="11580"/>
                    <a:pt x="130" y="11775"/>
                    <a:pt x="167" y="11969"/>
                  </a:cubicBezTo>
                  <a:cubicBezTo>
                    <a:pt x="204" y="12163"/>
                    <a:pt x="204" y="12348"/>
                    <a:pt x="288" y="12506"/>
                  </a:cubicBezTo>
                  <a:cubicBezTo>
                    <a:pt x="288" y="12580"/>
                    <a:pt x="288" y="12700"/>
                    <a:pt x="401" y="12700"/>
                  </a:cubicBezTo>
                  <a:cubicBezTo>
                    <a:pt x="401" y="12580"/>
                    <a:pt x="438" y="12469"/>
                    <a:pt x="438" y="12348"/>
                  </a:cubicBezTo>
                  <a:cubicBezTo>
                    <a:pt x="401" y="12237"/>
                    <a:pt x="363" y="12080"/>
                    <a:pt x="363" y="11969"/>
                  </a:cubicBezTo>
                  <a:cubicBezTo>
                    <a:pt x="326" y="11775"/>
                    <a:pt x="288" y="11580"/>
                    <a:pt x="288" y="11386"/>
                  </a:cubicBezTo>
                  <a:cubicBezTo>
                    <a:pt x="242" y="11155"/>
                    <a:pt x="288" y="10887"/>
                    <a:pt x="288" y="10618"/>
                  </a:cubicBezTo>
                  <a:lnTo>
                    <a:pt x="288" y="9961"/>
                  </a:lnTo>
                  <a:cubicBezTo>
                    <a:pt x="288" y="9767"/>
                    <a:pt x="288" y="9573"/>
                    <a:pt x="326" y="9388"/>
                  </a:cubicBezTo>
                  <a:cubicBezTo>
                    <a:pt x="326" y="9231"/>
                    <a:pt x="363" y="9110"/>
                    <a:pt x="363" y="8962"/>
                  </a:cubicBezTo>
                  <a:cubicBezTo>
                    <a:pt x="475" y="8610"/>
                    <a:pt x="597" y="8231"/>
                    <a:pt x="671" y="7879"/>
                  </a:cubicBezTo>
                  <a:cubicBezTo>
                    <a:pt x="755" y="7491"/>
                    <a:pt x="867" y="7148"/>
                    <a:pt x="1026" y="6797"/>
                  </a:cubicBezTo>
                  <a:cubicBezTo>
                    <a:pt x="1176" y="6455"/>
                    <a:pt x="1334" y="6066"/>
                    <a:pt x="1530" y="5724"/>
                  </a:cubicBezTo>
                  <a:cubicBezTo>
                    <a:pt x="1801" y="5261"/>
                    <a:pt x="2072" y="4836"/>
                    <a:pt x="2389" y="4410"/>
                  </a:cubicBezTo>
                  <a:cubicBezTo>
                    <a:pt x="2464" y="4253"/>
                    <a:pt x="2577" y="4142"/>
                    <a:pt x="2698" y="4022"/>
                  </a:cubicBezTo>
                  <a:cubicBezTo>
                    <a:pt x="2932" y="3790"/>
                    <a:pt x="3165" y="3559"/>
                    <a:pt x="3361" y="3328"/>
                  </a:cubicBezTo>
                  <a:cubicBezTo>
                    <a:pt x="3557" y="3143"/>
                    <a:pt x="3669" y="2948"/>
                    <a:pt x="3903" y="2828"/>
                  </a:cubicBezTo>
                  <a:cubicBezTo>
                    <a:pt x="4099" y="2717"/>
                    <a:pt x="4295" y="2560"/>
                    <a:pt x="4407" y="2403"/>
                  </a:cubicBezTo>
                  <a:cubicBezTo>
                    <a:pt x="4566" y="2255"/>
                    <a:pt x="4762" y="2134"/>
                    <a:pt x="4958" y="2023"/>
                  </a:cubicBezTo>
                  <a:cubicBezTo>
                    <a:pt x="5070" y="1986"/>
                    <a:pt x="5145" y="1940"/>
                    <a:pt x="5229" y="1866"/>
                  </a:cubicBezTo>
                  <a:cubicBezTo>
                    <a:pt x="5574" y="1635"/>
                    <a:pt x="5929" y="1478"/>
                    <a:pt x="6312" y="1293"/>
                  </a:cubicBezTo>
                  <a:cubicBezTo>
                    <a:pt x="6471" y="1209"/>
                    <a:pt x="6667" y="1172"/>
                    <a:pt x="6863" y="1098"/>
                  </a:cubicBezTo>
                  <a:cubicBezTo>
                    <a:pt x="7012" y="1061"/>
                    <a:pt x="7208" y="1015"/>
                    <a:pt x="7367" y="941"/>
                  </a:cubicBezTo>
                  <a:cubicBezTo>
                    <a:pt x="7479" y="867"/>
                    <a:pt x="7563" y="783"/>
                    <a:pt x="7675" y="783"/>
                  </a:cubicBezTo>
                  <a:cubicBezTo>
                    <a:pt x="7946" y="746"/>
                    <a:pt x="8179" y="709"/>
                    <a:pt x="8460" y="635"/>
                  </a:cubicBezTo>
                  <a:cubicBezTo>
                    <a:pt x="8693" y="552"/>
                    <a:pt x="8926" y="552"/>
                    <a:pt x="9113" y="515"/>
                  </a:cubicBezTo>
                  <a:cubicBezTo>
                    <a:pt x="9219" y="482"/>
                    <a:pt x="9316" y="463"/>
                    <a:pt x="9413" y="463"/>
                  </a:cubicBezTo>
                  <a:cubicBezTo>
                    <a:pt x="9531" y="463"/>
                    <a:pt x="9648" y="491"/>
                    <a:pt x="9776" y="552"/>
                  </a:cubicBezTo>
                  <a:cubicBezTo>
                    <a:pt x="9702" y="552"/>
                    <a:pt x="9627" y="598"/>
                    <a:pt x="9543" y="598"/>
                  </a:cubicBezTo>
                  <a:cubicBezTo>
                    <a:pt x="9393" y="598"/>
                    <a:pt x="9235" y="598"/>
                    <a:pt x="9039" y="635"/>
                  </a:cubicBezTo>
                  <a:cubicBezTo>
                    <a:pt x="8805" y="635"/>
                    <a:pt x="8572" y="709"/>
                    <a:pt x="8338" y="783"/>
                  </a:cubicBezTo>
                  <a:cubicBezTo>
                    <a:pt x="7993" y="867"/>
                    <a:pt x="7675" y="941"/>
                    <a:pt x="7330" y="1015"/>
                  </a:cubicBezTo>
                  <a:cubicBezTo>
                    <a:pt x="7171" y="1061"/>
                    <a:pt x="7012" y="1172"/>
                    <a:pt x="6863" y="1209"/>
                  </a:cubicBezTo>
                  <a:cubicBezTo>
                    <a:pt x="6779" y="1246"/>
                    <a:pt x="6667" y="1293"/>
                    <a:pt x="6592" y="1330"/>
                  </a:cubicBezTo>
                  <a:cubicBezTo>
                    <a:pt x="6471" y="1367"/>
                    <a:pt x="6396" y="1404"/>
                    <a:pt x="6312" y="1441"/>
                  </a:cubicBezTo>
                  <a:cubicBezTo>
                    <a:pt x="5892" y="1635"/>
                    <a:pt x="5500" y="1792"/>
                    <a:pt x="5145" y="2097"/>
                  </a:cubicBezTo>
                  <a:cubicBezTo>
                    <a:pt x="5107" y="2134"/>
                    <a:pt x="5033" y="2134"/>
                    <a:pt x="4958" y="2171"/>
                  </a:cubicBezTo>
                  <a:cubicBezTo>
                    <a:pt x="4874" y="2255"/>
                    <a:pt x="4762" y="2292"/>
                    <a:pt x="4678" y="2329"/>
                  </a:cubicBezTo>
                  <a:cubicBezTo>
                    <a:pt x="4444" y="2523"/>
                    <a:pt x="4174" y="2754"/>
                    <a:pt x="3940" y="2948"/>
                  </a:cubicBezTo>
                  <a:cubicBezTo>
                    <a:pt x="3865" y="3022"/>
                    <a:pt x="3744" y="3059"/>
                    <a:pt x="3669" y="3180"/>
                  </a:cubicBezTo>
                  <a:cubicBezTo>
                    <a:pt x="3473" y="3448"/>
                    <a:pt x="3202" y="3642"/>
                    <a:pt x="2969" y="3911"/>
                  </a:cubicBezTo>
                  <a:cubicBezTo>
                    <a:pt x="2857" y="4022"/>
                    <a:pt x="2736" y="4142"/>
                    <a:pt x="2661" y="4299"/>
                  </a:cubicBezTo>
                  <a:cubicBezTo>
                    <a:pt x="2427" y="4604"/>
                    <a:pt x="2193" y="4910"/>
                    <a:pt x="1997" y="5224"/>
                  </a:cubicBezTo>
                  <a:cubicBezTo>
                    <a:pt x="1839" y="5530"/>
                    <a:pt x="1689" y="5835"/>
                    <a:pt x="1493" y="6103"/>
                  </a:cubicBezTo>
                  <a:cubicBezTo>
                    <a:pt x="1176" y="6612"/>
                    <a:pt x="1026" y="7148"/>
                    <a:pt x="867" y="7685"/>
                  </a:cubicBezTo>
                  <a:cubicBezTo>
                    <a:pt x="755" y="8037"/>
                    <a:pt x="709" y="8379"/>
                    <a:pt x="597" y="8731"/>
                  </a:cubicBezTo>
                  <a:cubicBezTo>
                    <a:pt x="559" y="8999"/>
                    <a:pt x="522" y="9268"/>
                    <a:pt x="475" y="9536"/>
                  </a:cubicBezTo>
                  <a:cubicBezTo>
                    <a:pt x="475" y="9850"/>
                    <a:pt x="438" y="10156"/>
                    <a:pt x="438" y="10461"/>
                  </a:cubicBezTo>
                  <a:cubicBezTo>
                    <a:pt x="438" y="10813"/>
                    <a:pt x="475" y="11192"/>
                    <a:pt x="475" y="11543"/>
                  </a:cubicBezTo>
                  <a:cubicBezTo>
                    <a:pt x="475" y="11580"/>
                    <a:pt x="475" y="11580"/>
                    <a:pt x="522" y="11617"/>
                  </a:cubicBezTo>
                  <a:cubicBezTo>
                    <a:pt x="597" y="11849"/>
                    <a:pt x="634" y="12080"/>
                    <a:pt x="634" y="12311"/>
                  </a:cubicBezTo>
                  <a:cubicBezTo>
                    <a:pt x="671" y="12348"/>
                    <a:pt x="671" y="12431"/>
                    <a:pt x="709" y="12469"/>
                  </a:cubicBezTo>
                  <a:lnTo>
                    <a:pt x="755" y="12469"/>
                  </a:lnTo>
                  <a:cubicBezTo>
                    <a:pt x="597" y="11312"/>
                    <a:pt x="597" y="10156"/>
                    <a:pt x="793" y="8999"/>
                  </a:cubicBezTo>
                  <a:cubicBezTo>
                    <a:pt x="793" y="8925"/>
                    <a:pt x="830" y="8842"/>
                    <a:pt x="867" y="8768"/>
                  </a:cubicBezTo>
                  <a:cubicBezTo>
                    <a:pt x="905" y="8573"/>
                    <a:pt x="942" y="8379"/>
                    <a:pt x="989" y="8185"/>
                  </a:cubicBezTo>
                  <a:cubicBezTo>
                    <a:pt x="1064" y="7768"/>
                    <a:pt x="1176" y="7343"/>
                    <a:pt x="1409" y="6954"/>
                  </a:cubicBezTo>
                  <a:cubicBezTo>
                    <a:pt x="1409" y="6954"/>
                    <a:pt x="1409" y="6917"/>
                    <a:pt x="1456" y="6917"/>
                  </a:cubicBezTo>
                  <a:cubicBezTo>
                    <a:pt x="1456" y="6723"/>
                    <a:pt x="1568" y="6529"/>
                    <a:pt x="1642" y="6381"/>
                  </a:cubicBezTo>
                  <a:cubicBezTo>
                    <a:pt x="1801" y="6066"/>
                    <a:pt x="1997" y="5798"/>
                    <a:pt x="2156" y="5493"/>
                  </a:cubicBezTo>
                  <a:cubicBezTo>
                    <a:pt x="2305" y="5261"/>
                    <a:pt x="2464" y="5030"/>
                    <a:pt x="2624" y="4836"/>
                  </a:cubicBezTo>
                  <a:cubicBezTo>
                    <a:pt x="2810" y="4567"/>
                    <a:pt x="2969" y="4336"/>
                    <a:pt x="3202" y="4142"/>
                  </a:cubicBezTo>
                  <a:cubicBezTo>
                    <a:pt x="3436" y="3985"/>
                    <a:pt x="3595" y="3716"/>
                    <a:pt x="3744" y="3522"/>
                  </a:cubicBezTo>
                  <a:cubicBezTo>
                    <a:pt x="3865" y="3411"/>
                    <a:pt x="3978" y="3217"/>
                    <a:pt x="4174" y="3180"/>
                  </a:cubicBezTo>
                  <a:cubicBezTo>
                    <a:pt x="4258" y="3143"/>
                    <a:pt x="4258" y="3096"/>
                    <a:pt x="4295" y="3059"/>
                  </a:cubicBezTo>
                  <a:cubicBezTo>
                    <a:pt x="4528" y="2911"/>
                    <a:pt x="4678" y="2717"/>
                    <a:pt x="4911" y="2560"/>
                  </a:cubicBezTo>
                  <a:cubicBezTo>
                    <a:pt x="5145" y="2449"/>
                    <a:pt x="5341" y="2329"/>
                    <a:pt x="5574" y="2171"/>
                  </a:cubicBezTo>
                  <a:cubicBezTo>
                    <a:pt x="5808" y="2023"/>
                    <a:pt x="6078" y="1903"/>
                    <a:pt x="6359" y="1792"/>
                  </a:cubicBezTo>
                  <a:cubicBezTo>
                    <a:pt x="6508" y="1672"/>
                    <a:pt x="6667" y="1561"/>
                    <a:pt x="6863" y="1561"/>
                  </a:cubicBezTo>
                  <a:cubicBezTo>
                    <a:pt x="7059" y="1524"/>
                    <a:pt x="7246" y="1441"/>
                    <a:pt x="7404" y="1367"/>
                  </a:cubicBezTo>
                  <a:cubicBezTo>
                    <a:pt x="7526" y="1330"/>
                    <a:pt x="7601" y="1293"/>
                    <a:pt x="7675" y="1246"/>
                  </a:cubicBezTo>
                  <a:cubicBezTo>
                    <a:pt x="8030" y="1172"/>
                    <a:pt x="8376" y="1098"/>
                    <a:pt x="8693" y="1015"/>
                  </a:cubicBezTo>
                  <a:cubicBezTo>
                    <a:pt x="8880" y="941"/>
                    <a:pt x="9076" y="1015"/>
                    <a:pt x="9272" y="904"/>
                  </a:cubicBezTo>
                  <a:lnTo>
                    <a:pt x="9347" y="904"/>
                  </a:lnTo>
                  <a:cubicBezTo>
                    <a:pt x="9426" y="922"/>
                    <a:pt x="9505" y="932"/>
                    <a:pt x="9589" y="932"/>
                  </a:cubicBezTo>
                  <a:cubicBezTo>
                    <a:pt x="9673" y="932"/>
                    <a:pt x="9762" y="922"/>
                    <a:pt x="9860" y="904"/>
                  </a:cubicBezTo>
                  <a:cubicBezTo>
                    <a:pt x="10010" y="867"/>
                    <a:pt x="10168" y="867"/>
                    <a:pt x="10327" y="867"/>
                  </a:cubicBezTo>
                  <a:cubicBezTo>
                    <a:pt x="10402" y="867"/>
                    <a:pt x="10477" y="904"/>
                    <a:pt x="10515" y="904"/>
                  </a:cubicBezTo>
                  <a:cubicBezTo>
                    <a:pt x="10679" y="878"/>
                    <a:pt x="10826" y="851"/>
                    <a:pt x="10980" y="851"/>
                  </a:cubicBezTo>
                  <a:cubicBezTo>
                    <a:pt x="11043" y="851"/>
                    <a:pt x="11109" y="856"/>
                    <a:pt x="11178" y="867"/>
                  </a:cubicBezTo>
                  <a:cubicBezTo>
                    <a:pt x="11607" y="867"/>
                    <a:pt x="12037" y="978"/>
                    <a:pt x="12466" y="1015"/>
                  </a:cubicBezTo>
                  <a:cubicBezTo>
                    <a:pt x="12578" y="1015"/>
                    <a:pt x="12700" y="1061"/>
                    <a:pt x="12812" y="1098"/>
                  </a:cubicBezTo>
                  <a:cubicBezTo>
                    <a:pt x="13008" y="1135"/>
                    <a:pt x="13166" y="1135"/>
                    <a:pt x="13363" y="1172"/>
                  </a:cubicBezTo>
                  <a:cubicBezTo>
                    <a:pt x="13400" y="1172"/>
                    <a:pt x="13437" y="1209"/>
                    <a:pt x="13475" y="1209"/>
                  </a:cubicBezTo>
                  <a:cubicBezTo>
                    <a:pt x="13671" y="1293"/>
                    <a:pt x="13829" y="1404"/>
                    <a:pt x="13979" y="1441"/>
                  </a:cubicBezTo>
                  <a:cubicBezTo>
                    <a:pt x="14296" y="1524"/>
                    <a:pt x="14567" y="1672"/>
                    <a:pt x="14838" y="1792"/>
                  </a:cubicBezTo>
                  <a:cubicBezTo>
                    <a:pt x="14875" y="1829"/>
                    <a:pt x="14950" y="1866"/>
                    <a:pt x="15034" y="1866"/>
                  </a:cubicBezTo>
                  <a:cubicBezTo>
                    <a:pt x="15109" y="1903"/>
                    <a:pt x="15230" y="1903"/>
                    <a:pt x="15305" y="1986"/>
                  </a:cubicBezTo>
                  <a:cubicBezTo>
                    <a:pt x="15464" y="2134"/>
                    <a:pt x="15650" y="2171"/>
                    <a:pt x="15846" y="2255"/>
                  </a:cubicBezTo>
                  <a:cubicBezTo>
                    <a:pt x="15930" y="2292"/>
                    <a:pt x="16005" y="2366"/>
                    <a:pt x="16042" y="2403"/>
                  </a:cubicBezTo>
                  <a:cubicBezTo>
                    <a:pt x="16239" y="2523"/>
                    <a:pt x="16397" y="2634"/>
                    <a:pt x="16547" y="2754"/>
                  </a:cubicBezTo>
                  <a:cubicBezTo>
                    <a:pt x="16668" y="2828"/>
                    <a:pt x="16743" y="2911"/>
                    <a:pt x="16817" y="2985"/>
                  </a:cubicBezTo>
                  <a:cubicBezTo>
                    <a:pt x="16976" y="3096"/>
                    <a:pt x="17098" y="3254"/>
                    <a:pt x="17247" y="3328"/>
                  </a:cubicBezTo>
                  <a:cubicBezTo>
                    <a:pt x="17480" y="3485"/>
                    <a:pt x="17639" y="3679"/>
                    <a:pt x="17798" y="3911"/>
                  </a:cubicBezTo>
                  <a:cubicBezTo>
                    <a:pt x="17985" y="3948"/>
                    <a:pt x="18106" y="4105"/>
                    <a:pt x="18218" y="4216"/>
                  </a:cubicBezTo>
                  <a:cubicBezTo>
                    <a:pt x="18340" y="4410"/>
                    <a:pt x="18499" y="4604"/>
                    <a:pt x="18648" y="4799"/>
                  </a:cubicBezTo>
                  <a:cubicBezTo>
                    <a:pt x="18770" y="4947"/>
                    <a:pt x="18882" y="5104"/>
                    <a:pt x="19040" y="5261"/>
                  </a:cubicBezTo>
                  <a:cubicBezTo>
                    <a:pt x="19199" y="5456"/>
                    <a:pt x="19274" y="5687"/>
                    <a:pt x="19386" y="5918"/>
                  </a:cubicBezTo>
                  <a:cubicBezTo>
                    <a:pt x="19433" y="5992"/>
                    <a:pt x="19470" y="6103"/>
                    <a:pt x="19507" y="6186"/>
                  </a:cubicBezTo>
                  <a:cubicBezTo>
                    <a:pt x="19741" y="6492"/>
                    <a:pt x="19900" y="6843"/>
                    <a:pt x="20012" y="7222"/>
                  </a:cubicBezTo>
                  <a:cubicBezTo>
                    <a:pt x="20086" y="7417"/>
                    <a:pt x="20170" y="7611"/>
                    <a:pt x="20245" y="7805"/>
                  </a:cubicBezTo>
                  <a:cubicBezTo>
                    <a:pt x="20366" y="8185"/>
                    <a:pt x="20516" y="8536"/>
                    <a:pt x="20553" y="8962"/>
                  </a:cubicBezTo>
                  <a:cubicBezTo>
                    <a:pt x="20553" y="9268"/>
                    <a:pt x="20675" y="9619"/>
                    <a:pt x="20712" y="9924"/>
                  </a:cubicBezTo>
                  <a:lnTo>
                    <a:pt x="20712" y="10350"/>
                  </a:lnTo>
                  <a:cubicBezTo>
                    <a:pt x="20749" y="10424"/>
                    <a:pt x="20749" y="10498"/>
                    <a:pt x="20749" y="10618"/>
                  </a:cubicBezTo>
                  <a:cubicBezTo>
                    <a:pt x="20749" y="10776"/>
                    <a:pt x="20749" y="10924"/>
                    <a:pt x="20787" y="11118"/>
                  </a:cubicBezTo>
                  <a:cubicBezTo>
                    <a:pt x="20787" y="11118"/>
                    <a:pt x="20787" y="11192"/>
                    <a:pt x="20749" y="11192"/>
                  </a:cubicBezTo>
                  <a:cubicBezTo>
                    <a:pt x="20675" y="11275"/>
                    <a:pt x="20675" y="11349"/>
                    <a:pt x="20712" y="11469"/>
                  </a:cubicBezTo>
                  <a:cubicBezTo>
                    <a:pt x="20712" y="11886"/>
                    <a:pt x="20637" y="12348"/>
                    <a:pt x="20553" y="12774"/>
                  </a:cubicBezTo>
                  <a:cubicBezTo>
                    <a:pt x="20553" y="12931"/>
                    <a:pt x="20441" y="13088"/>
                    <a:pt x="20478" y="13236"/>
                  </a:cubicBezTo>
                  <a:cubicBezTo>
                    <a:pt x="20478" y="13588"/>
                    <a:pt x="20320" y="13856"/>
                    <a:pt x="20245" y="14161"/>
                  </a:cubicBezTo>
                  <a:cubicBezTo>
                    <a:pt x="20170" y="14356"/>
                    <a:pt x="20049" y="14550"/>
                    <a:pt x="20049" y="14744"/>
                  </a:cubicBezTo>
                  <a:cubicBezTo>
                    <a:pt x="19974" y="14818"/>
                    <a:pt x="19937" y="14855"/>
                    <a:pt x="19900" y="14892"/>
                  </a:cubicBezTo>
                  <a:cubicBezTo>
                    <a:pt x="19816" y="15050"/>
                    <a:pt x="19778" y="15207"/>
                    <a:pt x="19703" y="15318"/>
                  </a:cubicBezTo>
                  <a:cubicBezTo>
                    <a:pt x="19666" y="15438"/>
                    <a:pt x="19619" y="15549"/>
                    <a:pt x="19545" y="15669"/>
                  </a:cubicBezTo>
                  <a:cubicBezTo>
                    <a:pt x="19349" y="15938"/>
                    <a:pt x="19153" y="16206"/>
                    <a:pt x="19003" y="16511"/>
                  </a:cubicBezTo>
                  <a:cubicBezTo>
                    <a:pt x="18882" y="16743"/>
                    <a:pt x="18686" y="16974"/>
                    <a:pt x="18499" y="17169"/>
                  </a:cubicBezTo>
                  <a:cubicBezTo>
                    <a:pt x="18452" y="17206"/>
                    <a:pt x="18415" y="17252"/>
                    <a:pt x="18415" y="17289"/>
                  </a:cubicBezTo>
                  <a:cubicBezTo>
                    <a:pt x="18218" y="17631"/>
                    <a:pt x="17873" y="17863"/>
                    <a:pt x="17602" y="18177"/>
                  </a:cubicBezTo>
                  <a:cubicBezTo>
                    <a:pt x="17518" y="18251"/>
                    <a:pt x="17443" y="18325"/>
                    <a:pt x="17368" y="18408"/>
                  </a:cubicBezTo>
                  <a:cubicBezTo>
                    <a:pt x="17247" y="18482"/>
                    <a:pt x="17135" y="18556"/>
                    <a:pt x="17051" y="18677"/>
                  </a:cubicBezTo>
                  <a:cubicBezTo>
                    <a:pt x="16976" y="18751"/>
                    <a:pt x="16939" y="18788"/>
                    <a:pt x="16864" y="18825"/>
                  </a:cubicBezTo>
                  <a:cubicBezTo>
                    <a:pt x="16584" y="19019"/>
                    <a:pt x="16313" y="19176"/>
                    <a:pt x="16080" y="19333"/>
                  </a:cubicBezTo>
                  <a:cubicBezTo>
                    <a:pt x="15884" y="19444"/>
                    <a:pt x="15734" y="19565"/>
                    <a:pt x="15538" y="19676"/>
                  </a:cubicBezTo>
                  <a:cubicBezTo>
                    <a:pt x="15267" y="19833"/>
                    <a:pt x="14950" y="19944"/>
                    <a:pt x="14679" y="20101"/>
                  </a:cubicBezTo>
                  <a:cubicBezTo>
                    <a:pt x="14604" y="20101"/>
                    <a:pt x="14567" y="20138"/>
                    <a:pt x="14483" y="20138"/>
                  </a:cubicBezTo>
                  <a:cubicBezTo>
                    <a:pt x="14296" y="20212"/>
                    <a:pt x="14100" y="20296"/>
                    <a:pt x="13904" y="20370"/>
                  </a:cubicBezTo>
                  <a:cubicBezTo>
                    <a:pt x="13783" y="20407"/>
                    <a:pt x="13633" y="20444"/>
                    <a:pt x="13512" y="20490"/>
                  </a:cubicBezTo>
                  <a:cubicBezTo>
                    <a:pt x="13437" y="20527"/>
                    <a:pt x="13316" y="20527"/>
                    <a:pt x="13241" y="20564"/>
                  </a:cubicBezTo>
                  <a:cubicBezTo>
                    <a:pt x="13005" y="20629"/>
                    <a:pt x="12798" y="20728"/>
                    <a:pt x="12543" y="20728"/>
                  </a:cubicBezTo>
                  <a:cubicBezTo>
                    <a:pt x="12506" y="20728"/>
                    <a:pt x="12468" y="20726"/>
                    <a:pt x="12429" y="20721"/>
                  </a:cubicBezTo>
                  <a:cubicBezTo>
                    <a:pt x="12382" y="20721"/>
                    <a:pt x="12345" y="20758"/>
                    <a:pt x="12307" y="20758"/>
                  </a:cubicBezTo>
                  <a:cubicBezTo>
                    <a:pt x="12074" y="20795"/>
                    <a:pt x="11878" y="20832"/>
                    <a:pt x="11644" y="20832"/>
                  </a:cubicBezTo>
                  <a:cubicBezTo>
                    <a:pt x="11439" y="20832"/>
                    <a:pt x="11234" y="20886"/>
                    <a:pt x="11025" y="20886"/>
                  </a:cubicBezTo>
                  <a:cubicBezTo>
                    <a:pt x="10921" y="20886"/>
                    <a:pt x="10816" y="20872"/>
                    <a:pt x="10711" y="20832"/>
                  </a:cubicBezTo>
                  <a:lnTo>
                    <a:pt x="10636" y="20832"/>
                  </a:lnTo>
                  <a:cubicBezTo>
                    <a:pt x="10444" y="20859"/>
                    <a:pt x="10252" y="20884"/>
                    <a:pt x="10074" y="20884"/>
                  </a:cubicBezTo>
                  <a:cubicBezTo>
                    <a:pt x="10000" y="20884"/>
                    <a:pt x="9929" y="20880"/>
                    <a:pt x="9860" y="20869"/>
                  </a:cubicBezTo>
                  <a:cubicBezTo>
                    <a:pt x="9580" y="20869"/>
                    <a:pt x="9309" y="20795"/>
                    <a:pt x="9039" y="20758"/>
                  </a:cubicBezTo>
                  <a:cubicBezTo>
                    <a:pt x="8842" y="20721"/>
                    <a:pt x="8609" y="20675"/>
                    <a:pt x="8376" y="20601"/>
                  </a:cubicBezTo>
                  <a:cubicBezTo>
                    <a:pt x="8264" y="20527"/>
                    <a:pt x="8105" y="20564"/>
                    <a:pt x="7993" y="20527"/>
                  </a:cubicBezTo>
                  <a:cubicBezTo>
                    <a:pt x="7601" y="20370"/>
                    <a:pt x="7134" y="20259"/>
                    <a:pt x="6741" y="20064"/>
                  </a:cubicBezTo>
                  <a:cubicBezTo>
                    <a:pt x="6396" y="19907"/>
                    <a:pt x="6041" y="19796"/>
                    <a:pt x="5733" y="19519"/>
                  </a:cubicBezTo>
                  <a:cubicBezTo>
                    <a:pt x="5658" y="19481"/>
                    <a:pt x="5612" y="19444"/>
                    <a:pt x="5537" y="19407"/>
                  </a:cubicBezTo>
                  <a:cubicBezTo>
                    <a:pt x="5303" y="19333"/>
                    <a:pt x="5070" y="19176"/>
                    <a:pt x="4874" y="19019"/>
                  </a:cubicBezTo>
                  <a:cubicBezTo>
                    <a:pt x="4799" y="18908"/>
                    <a:pt x="4678" y="18825"/>
                    <a:pt x="4566" y="18751"/>
                  </a:cubicBezTo>
                  <a:cubicBezTo>
                    <a:pt x="4444" y="18677"/>
                    <a:pt x="4332" y="18593"/>
                    <a:pt x="4258" y="18519"/>
                  </a:cubicBezTo>
                  <a:cubicBezTo>
                    <a:pt x="4136" y="18445"/>
                    <a:pt x="4062" y="18325"/>
                    <a:pt x="3940" y="18251"/>
                  </a:cubicBezTo>
                  <a:cubicBezTo>
                    <a:pt x="3940" y="18325"/>
                    <a:pt x="3940" y="18362"/>
                    <a:pt x="3978" y="18408"/>
                  </a:cubicBezTo>
                  <a:cubicBezTo>
                    <a:pt x="4174" y="18556"/>
                    <a:pt x="4295" y="18751"/>
                    <a:pt x="4491" y="18825"/>
                  </a:cubicBezTo>
                  <a:cubicBezTo>
                    <a:pt x="4566" y="18871"/>
                    <a:pt x="4640" y="18945"/>
                    <a:pt x="4678" y="19019"/>
                  </a:cubicBezTo>
                  <a:cubicBezTo>
                    <a:pt x="4762" y="19056"/>
                    <a:pt x="4799" y="19139"/>
                    <a:pt x="4837" y="19176"/>
                  </a:cubicBezTo>
                  <a:cubicBezTo>
                    <a:pt x="5145" y="19370"/>
                    <a:pt x="5462" y="19565"/>
                    <a:pt x="5770" y="19796"/>
                  </a:cubicBezTo>
                  <a:cubicBezTo>
                    <a:pt x="5892" y="19870"/>
                    <a:pt x="6004" y="19944"/>
                    <a:pt x="6163" y="19981"/>
                  </a:cubicBezTo>
                  <a:cubicBezTo>
                    <a:pt x="6275" y="20027"/>
                    <a:pt x="6396" y="20138"/>
                    <a:pt x="6508" y="20175"/>
                  </a:cubicBezTo>
                  <a:cubicBezTo>
                    <a:pt x="6863" y="20333"/>
                    <a:pt x="7208" y="20444"/>
                    <a:pt x="7563" y="20601"/>
                  </a:cubicBezTo>
                  <a:cubicBezTo>
                    <a:pt x="7638" y="20638"/>
                    <a:pt x="7759" y="20675"/>
                    <a:pt x="7834" y="20721"/>
                  </a:cubicBezTo>
                  <a:cubicBezTo>
                    <a:pt x="7993" y="20758"/>
                    <a:pt x="8179" y="20758"/>
                    <a:pt x="8338" y="20832"/>
                  </a:cubicBezTo>
                  <a:cubicBezTo>
                    <a:pt x="8693" y="20906"/>
                    <a:pt x="9001" y="20989"/>
                    <a:pt x="9347" y="21026"/>
                  </a:cubicBezTo>
                  <a:cubicBezTo>
                    <a:pt x="9702" y="21100"/>
                    <a:pt x="10094" y="21100"/>
                    <a:pt x="10477" y="21137"/>
                  </a:cubicBezTo>
                  <a:lnTo>
                    <a:pt x="11103" y="21137"/>
                  </a:lnTo>
                  <a:cubicBezTo>
                    <a:pt x="11411" y="21137"/>
                    <a:pt x="11728" y="21100"/>
                    <a:pt x="12037" y="21063"/>
                  </a:cubicBezTo>
                  <a:cubicBezTo>
                    <a:pt x="12111" y="21063"/>
                    <a:pt x="12149" y="21026"/>
                    <a:pt x="12233" y="21026"/>
                  </a:cubicBezTo>
                  <a:cubicBezTo>
                    <a:pt x="12429" y="20989"/>
                    <a:pt x="12616" y="20989"/>
                    <a:pt x="12812" y="20952"/>
                  </a:cubicBezTo>
                  <a:cubicBezTo>
                    <a:pt x="13008" y="20906"/>
                    <a:pt x="13204" y="20832"/>
                    <a:pt x="13400" y="20758"/>
                  </a:cubicBezTo>
                  <a:cubicBezTo>
                    <a:pt x="13512" y="20758"/>
                    <a:pt x="13633" y="20758"/>
                    <a:pt x="13745" y="20721"/>
                  </a:cubicBezTo>
                  <a:cubicBezTo>
                    <a:pt x="14016" y="20638"/>
                    <a:pt x="14250" y="20527"/>
                    <a:pt x="14530" y="20444"/>
                  </a:cubicBezTo>
                  <a:cubicBezTo>
                    <a:pt x="14801" y="20333"/>
                    <a:pt x="15071" y="20212"/>
                    <a:pt x="15305" y="20101"/>
                  </a:cubicBezTo>
                  <a:cubicBezTo>
                    <a:pt x="15697" y="19944"/>
                    <a:pt x="16005" y="19639"/>
                    <a:pt x="16397" y="19444"/>
                  </a:cubicBezTo>
                  <a:cubicBezTo>
                    <a:pt x="16435" y="19444"/>
                    <a:pt x="16509" y="19407"/>
                    <a:pt x="16547" y="19370"/>
                  </a:cubicBezTo>
                  <a:cubicBezTo>
                    <a:pt x="16743" y="19250"/>
                    <a:pt x="16976" y="19102"/>
                    <a:pt x="17172" y="18945"/>
                  </a:cubicBezTo>
                  <a:cubicBezTo>
                    <a:pt x="17247" y="18871"/>
                    <a:pt x="17284" y="18825"/>
                    <a:pt x="17368" y="18751"/>
                  </a:cubicBezTo>
                  <a:cubicBezTo>
                    <a:pt x="17564" y="18556"/>
                    <a:pt x="17798" y="18408"/>
                    <a:pt x="17947" y="18214"/>
                  </a:cubicBezTo>
                  <a:cubicBezTo>
                    <a:pt x="18181" y="18020"/>
                    <a:pt x="18378" y="17789"/>
                    <a:pt x="18574" y="17594"/>
                  </a:cubicBezTo>
                  <a:cubicBezTo>
                    <a:pt x="18611" y="17557"/>
                    <a:pt x="18611" y="17520"/>
                    <a:pt x="18611" y="17483"/>
                  </a:cubicBezTo>
                  <a:cubicBezTo>
                    <a:pt x="18770" y="17289"/>
                    <a:pt x="18919" y="17058"/>
                    <a:pt x="19153" y="16937"/>
                  </a:cubicBezTo>
                  <a:cubicBezTo>
                    <a:pt x="19199" y="16974"/>
                    <a:pt x="19199" y="17021"/>
                    <a:pt x="19153" y="17058"/>
                  </a:cubicBezTo>
                  <a:cubicBezTo>
                    <a:pt x="19003" y="17206"/>
                    <a:pt x="18882" y="17363"/>
                    <a:pt x="18770" y="17520"/>
                  </a:cubicBezTo>
                  <a:cubicBezTo>
                    <a:pt x="18611" y="17668"/>
                    <a:pt x="18499" y="17863"/>
                    <a:pt x="18340" y="18020"/>
                  </a:cubicBezTo>
                  <a:cubicBezTo>
                    <a:pt x="18218" y="18177"/>
                    <a:pt x="18069" y="18288"/>
                    <a:pt x="17947" y="18408"/>
                  </a:cubicBezTo>
                  <a:cubicBezTo>
                    <a:pt x="17751" y="18593"/>
                    <a:pt x="17564" y="18788"/>
                    <a:pt x="17331" y="18982"/>
                  </a:cubicBezTo>
                  <a:cubicBezTo>
                    <a:pt x="17051" y="19176"/>
                    <a:pt x="16743" y="19370"/>
                    <a:pt x="16435" y="19602"/>
                  </a:cubicBezTo>
                  <a:cubicBezTo>
                    <a:pt x="16239" y="19713"/>
                    <a:pt x="16042" y="19833"/>
                    <a:pt x="15846" y="19944"/>
                  </a:cubicBezTo>
                  <a:cubicBezTo>
                    <a:pt x="15697" y="20064"/>
                    <a:pt x="15538" y="20175"/>
                    <a:pt x="15342" y="20259"/>
                  </a:cubicBezTo>
                  <a:cubicBezTo>
                    <a:pt x="15183" y="20333"/>
                    <a:pt x="14997" y="20407"/>
                    <a:pt x="14801" y="20490"/>
                  </a:cubicBezTo>
                  <a:cubicBezTo>
                    <a:pt x="14334" y="20638"/>
                    <a:pt x="13867" y="20869"/>
                    <a:pt x="13363" y="20952"/>
                  </a:cubicBezTo>
                  <a:lnTo>
                    <a:pt x="13316" y="20952"/>
                  </a:lnTo>
                  <a:cubicBezTo>
                    <a:pt x="13129" y="20989"/>
                    <a:pt x="12933" y="21100"/>
                    <a:pt x="12737" y="21100"/>
                  </a:cubicBezTo>
                  <a:cubicBezTo>
                    <a:pt x="12662" y="21100"/>
                    <a:pt x="12541" y="21100"/>
                    <a:pt x="12503" y="21137"/>
                  </a:cubicBezTo>
                  <a:cubicBezTo>
                    <a:pt x="12345" y="21221"/>
                    <a:pt x="12233" y="21221"/>
                    <a:pt x="12111" y="21221"/>
                  </a:cubicBezTo>
                  <a:cubicBezTo>
                    <a:pt x="12067" y="21210"/>
                    <a:pt x="12023" y="21206"/>
                    <a:pt x="11978" y="21206"/>
                  </a:cubicBezTo>
                  <a:cubicBezTo>
                    <a:pt x="11869" y="21206"/>
                    <a:pt x="11756" y="21231"/>
                    <a:pt x="11644" y="21258"/>
                  </a:cubicBezTo>
                  <a:cubicBezTo>
                    <a:pt x="11619" y="21270"/>
                    <a:pt x="11594" y="21274"/>
                    <a:pt x="11568" y="21274"/>
                  </a:cubicBezTo>
                  <a:cubicBezTo>
                    <a:pt x="11514" y="21274"/>
                    <a:pt x="11454" y="21258"/>
                    <a:pt x="11374" y="21258"/>
                  </a:cubicBezTo>
                  <a:lnTo>
                    <a:pt x="11299" y="21258"/>
                  </a:lnTo>
                  <a:cubicBezTo>
                    <a:pt x="11140" y="21295"/>
                    <a:pt x="10981" y="21295"/>
                    <a:pt x="10832" y="21295"/>
                  </a:cubicBezTo>
                  <a:lnTo>
                    <a:pt x="10440" y="21295"/>
                  </a:lnTo>
                  <a:cubicBezTo>
                    <a:pt x="10280" y="21295"/>
                    <a:pt x="10131" y="21295"/>
                    <a:pt x="10010" y="21258"/>
                  </a:cubicBezTo>
                  <a:cubicBezTo>
                    <a:pt x="9627" y="21221"/>
                    <a:pt x="9272" y="21184"/>
                    <a:pt x="8926" y="21100"/>
                  </a:cubicBezTo>
                  <a:cubicBezTo>
                    <a:pt x="8768" y="21100"/>
                    <a:pt x="8646" y="21100"/>
                    <a:pt x="8534" y="21063"/>
                  </a:cubicBezTo>
                  <a:cubicBezTo>
                    <a:pt x="8338" y="20989"/>
                    <a:pt x="8105" y="20952"/>
                    <a:pt x="7871" y="20869"/>
                  </a:cubicBezTo>
                  <a:cubicBezTo>
                    <a:pt x="7638" y="20832"/>
                    <a:pt x="7404" y="20758"/>
                    <a:pt x="7171" y="20675"/>
                  </a:cubicBezTo>
                  <a:cubicBezTo>
                    <a:pt x="6975" y="20601"/>
                    <a:pt x="6826" y="20527"/>
                    <a:pt x="6629" y="20444"/>
                  </a:cubicBezTo>
                  <a:cubicBezTo>
                    <a:pt x="6471" y="20370"/>
                    <a:pt x="6312" y="20296"/>
                    <a:pt x="6163" y="20212"/>
                  </a:cubicBezTo>
                  <a:cubicBezTo>
                    <a:pt x="5966" y="20101"/>
                    <a:pt x="5770" y="20027"/>
                    <a:pt x="5612" y="19907"/>
                  </a:cubicBezTo>
                  <a:cubicBezTo>
                    <a:pt x="5266" y="19713"/>
                    <a:pt x="4911" y="19519"/>
                    <a:pt x="4603" y="19250"/>
                  </a:cubicBezTo>
                  <a:cubicBezTo>
                    <a:pt x="4407" y="19056"/>
                    <a:pt x="4136" y="18908"/>
                    <a:pt x="3940" y="18714"/>
                  </a:cubicBezTo>
                  <a:cubicBezTo>
                    <a:pt x="3632" y="18445"/>
                    <a:pt x="3361" y="18177"/>
                    <a:pt x="3044" y="17900"/>
                  </a:cubicBezTo>
                  <a:cubicBezTo>
                    <a:pt x="3044" y="18020"/>
                    <a:pt x="3090" y="18131"/>
                    <a:pt x="3202" y="18214"/>
                  </a:cubicBezTo>
                  <a:cubicBezTo>
                    <a:pt x="3361" y="18362"/>
                    <a:pt x="3473" y="18593"/>
                    <a:pt x="3707" y="18714"/>
                  </a:cubicBezTo>
                  <a:cubicBezTo>
                    <a:pt x="3744" y="18714"/>
                    <a:pt x="3744" y="18714"/>
                    <a:pt x="3744" y="18751"/>
                  </a:cubicBezTo>
                  <a:cubicBezTo>
                    <a:pt x="3940" y="19056"/>
                    <a:pt x="4258" y="19213"/>
                    <a:pt x="4491" y="19444"/>
                  </a:cubicBezTo>
                  <a:cubicBezTo>
                    <a:pt x="4603" y="19565"/>
                    <a:pt x="4762" y="19639"/>
                    <a:pt x="4874" y="19713"/>
                  </a:cubicBezTo>
                  <a:cubicBezTo>
                    <a:pt x="5191" y="19944"/>
                    <a:pt x="5500" y="20138"/>
                    <a:pt x="5808" y="20333"/>
                  </a:cubicBezTo>
                  <a:cubicBezTo>
                    <a:pt x="5892" y="20370"/>
                    <a:pt x="5966" y="20444"/>
                    <a:pt x="6041" y="20444"/>
                  </a:cubicBezTo>
                  <a:cubicBezTo>
                    <a:pt x="6396" y="20638"/>
                    <a:pt x="6779" y="20795"/>
                    <a:pt x="7171" y="20952"/>
                  </a:cubicBezTo>
                  <a:cubicBezTo>
                    <a:pt x="7601" y="21100"/>
                    <a:pt x="8030" y="21221"/>
                    <a:pt x="8497" y="21295"/>
                  </a:cubicBezTo>
                  <a:cubicBezTo>
                    <a:pt x="8693" y="21332"/>
                    <a:pt x="8880" y="21415"/>
                    <a:pt x="9039" y="21452"/>
                  </a:cubicBezTo>
                  <a:cubicBezTo>
                    <a:pt x="9235" y="21489"/>
                    <a:pt x="9393" y="21526"/>
                    <a:pt x="9543" y="21526"/>
                  </a:cubicBezTo>
                  <a:cubicBezTo>
                    <a:pt x="9608" y="21539"/>
                    <a:pt x="9673" y="21543"/>
                    <a:pt x="9739" y="21543"/>
                  </a:cubicBezTo>
                  <a:cubicBezTo>
                    <a:pt x="9870" y="21543"/>
                    <a:pt x="10000" y="21526"/>
                    <a:pt x="10131" y="21526"/>
                  </a:cubicBezTo>
                  <a:cubicBezTo>
                    <a:pt x="10364" y="21563"/>
                    <a:pt x="10599" y="21600"/>
                    <a:pt x="10832" y="21600"/>
                  </a:cubicBezTo>
                  <a:cubicBezTo>
                    <a:pt x="10981" y="21600"/>
                    <a:pt x="11103" y="21600"/>
                    <a:pt x="11262" y="21563"/>
                  </a:cubicBezTo>
                  <a:lnTo>
                    <a:pt x="11607" y="21563"/>
                  </a:lnTo>
                  <a:cubicBezTo>
                    <a:pt x="11803" y="21563"/>
                    <a:pt x="11962" y="21489"/>
                    <a:pt x="12111" y="21489"/>
                  </a:cubicBezTo>
                  <a:cubicBezTo>
                    <a:pt x="12466" y="21489"/>
                    <a:pt x="12774" y="21415"/>
                    <a:pt x="13082" y="21332"/>
                  </a:cubicBezTo>
                  <a:cubicBezTo>
                    <a:pt x="13278" y="21295"/>
                    <a:pt x="13512" y="21221"/>
                    <a:pt x="13745" y="21184"/>
                  </a:cubicBezTo>
                  <a:cubicBezTo>
                    <a:pt x="13941" y="21137"/>
                    <a:pt x="14138" y="21100"/>
                    <a:pt x="14296" y="21026"/>
                  </a:cubicBezTo>
                  <a:cubicBezTo>
                    <a:pt x="14483" y="20952"/>
                    <a:pt x="14642" y="20832"/>
                    <a:pt x="14838" y="20795"/>
                  </a:cubicBezTo>
                  <a:cubicBezTo>
                    <a:pt x="15034" y="20758"/>
                    <a:pt x="15183" y="20675"/>
                    <a:pt x="15342" y="20601"/>
                  </a:cubicBezTo>
                  <a:cubicBezTo>
                    <a:pt x="15501" y="20527"/>
                    <a:pt x="15650" y="20407"/>
                    <a:pt x="15846" y="20333"/>
                  </a:cubicBezTo>
                  <a:cubicBezTo>
                    <a:pt x="16042" y="20259"/>
                    <a:pt x="16276" y="20138"/>
                    <a:pt x="16472" y="19981"/>
                  </a:cubicBezTo>
                  <a:cubicBezTo>
                    <a:pt x="16743" y="19750"/>
                    <a:pt x="17051" y="19602"/>
                    <a:pt x="17331" y="19407"/>
                  </a:cubicBezTo>
                  <a:cubicBezTo>
                    <a:pt x="17639" y="19176"/>
                    <a:pt x="17947" y="18908"/>
                    <a:pt x="18218" y="18640"/>
                  </a:cubicBezTo>
                  <a:cubicBezTo>
                    <a:pt x="18452" y="18408"/>
                    <a:pt x="18648" y="18177"/>
                    <a:pt x="18844" y="17946"/>
                  </a:cubicBezTo>
                  <a:cubicBezTo>
                    <a:pt x="19199" y="17594"/>
                    <a:pt x="19470" y="17252"/>
                    <a:pt x="19703" y="16826"/>
                  </a:cubicBezTo>
                  <a:cubicBezTo>
                    <a:pt x="19778" y="16706"/>
                    <a:pt x="19853" y="16594"/>
                    <a:pt x="19937" y="16474"/>
                  </a:cubicBezTo>
                  <a:cubicBezTo>
                    <a:pt x="20086" y="16326"/>
                    <a:pt x="20170" y="16169"/>
                    <a:pt x="20245" y="15975"/>
                  </a:cubicBezTo>
                  <a:cubicBezTo>
                    <a:pt x="20320" y="15780"/>
                    <a:pt x="20441" y="15586"/>
                    <a:pt x="20516" y="15401"/>
                  </a:cubicBezTo>
                  <a:cubicBezTo>
                    <a:pt x="20553" y="15318"/>
                    <a:pt x="20637" y="15244"/>
                    <a:pt x="20675" y="15124"/>
                  </a:cubicBezTo>
                  <a:cubicBezTo>
                    <a:pt x="20749" y="14892"/>
                    <a:pt x="20833" y="14661"/>
                    <a:pt x="20945" y="14476"/>
                  </a:cubicBezTo>
                  <a:cubicBezTo>
                    <a:pt x="21067" y="14198"/>
                    <a:pt x="21141" y="13893"/>
                    <a:pt x="21179" y="13588"/>
                  </a:cubicBezTo>
                  <a:cubicBezTo>
                    <a:pt x="21254" y="13236"/>
                    <a:pt x="21338" y="12894"/>
                    <a:pt x="21375" y="12543"/>
                  </a:cubicBezTo>
                  <a:cubicBezTo>
                    <a:pt x="21412" y="12348"/>
                    <a:pt x="21487" y="12200"/>
                    <a:pt x="21487" y="12006"/>
                  </a:cubicBezTo>
                  <a:cubicBezTo>
                    <a:pt x="21534" y="11617"/>
                    <a:pt x="21534" y="11192"/>
                    <a:pt x="21571" y="10813"/>
                  </a:cubicBezTo>
                  <a:cubicBezTo>
                    <a:pt x="21571" y="10655"/>
                    <a:pt x="21571" y="10498"/>
                    <a:pt x="21534" y="10387"/>
                  </a:cubicBezTo>
                  <a:cubicBezTo>
                    <a:pt x="21487" y="10035"/>
                    <a:pt x="21412" y="9656"/>
                    <a:pt x="21412" y="9305"/>
                  </a:cubicBezTo>
                  <a:cubicBezTo>
                    <a:pt x="21412" y="9110"/>
                    <a:pt x="21412" y="8962"/>
                    <a:pt x="21375" y="8805"/>
                  </a:cubicBezTo>
                  <a:cubicBezTo>
                    <a:pt x="21300" y="8462"/>
                    <a:pt x="21216" y="8111"/>
                    <a:pt x="21104" y="7805"/>
                  </a:cubicBezTo>
                  <a:cubicBezTo>
                    <a:pt x="20945" y="7417"/>
                    <a:pt x="20833" y="7028"/>
                    <a:pt x="20675" y="6686"/>
                  </a:cubicBezTo>
                  <a:cubicBezTo>
                    <a:pt x="20600" y="6529"/>
                    <a:pt x="20553" y="6334"/>
                    <a:pt x="20478" y="6149"/>
                  </a:cubicBezTo>
                  <a:cubicBezTo>
                    <a:pt x="20441" y="6066"/>
                    <a:pt x="20366" y="6029"/>
                    <a:pt x="20320" y="5955"/>
                  </a:cubicBezTo>
                  <a:cubicBezTo>
                    <a:pt x="20245" y="5798"/>
                    <a:pt x="20133" y="5641"/>
                    <a:pt x="20049" y="5456"/>
                  </a:cubicBezTo>
                  <a:cubicBezTo>
                    <a:pt x="19937" y="5298"/>
                    <a:pt x="19853" y="5067"/>
                    <a:pt x="19741" y="4910"/>
                  </a:cubicBezTo>
                  <a:cubicBezTo>
                    <a:pt x="19582" y="4641"/>
                    <a:pt x="19386" y="4373"/>
                    <a:pt x="19199" y="4142"/>
                  </a:cubicBezTo>
                  <a:cubicBezTo>
                    <a:pt x="19115" y="4022"/>
                    <a:pt x="19003" y="3948"/>
                    <a:pt x="18882" y="3837"/>
                  </a:cubicBezTo>
                  <a:cubicBezTo>
                    <a:pt x="18882" y="3837"/>
                    <a:pt x="18844" y="3790"/>
                    <a:pt x="18807" y="3790"/>
                  </a:cubicBezTo>
                  <a:cubicBezTo>
                    <a:pt x="18732" y="3605"/>
                    <a:pt x="18574" y="3485"/>
                    <a:pt x="18415" y="3374"/>
                  </a:cubicBezTo>
                  <a:cubicBezTo>
                    <a:pt x="18218" y="3180"/>
                    <a:pt x="18069" y="2985"/>
                    <a:pt x="17873" y="2791"/>
                  </a:cubicBezTo>
                  <a:cubicBezTo>
                    <a:pt x="17751" y="2717"/>
                    <a:pt x="17677" y="2560"/>
                    <a:pt x="17518" y="2486"/>
                  </a:cubicBezTo>
                  <a:cubicBezTo>
                    <a:pt x="17331" y="2329"/>
                    <a:pt x="17051" y="2171"/>
                    <a:pt x="16864" y="2023"/>
                  </a:cubicBezTo>
                  <a:cubicBezTo>
                    <a:pt x="16743" y="1903"/>
                    <a:pt x="16631" y="1866"/>
                    <a:pt x="16472" y="1792"/>
                  </a:cubicBezTo>
                  <a:cubicBezTo>
                    <a:pt x="16164" y="1598"/>
                    <a:pt x="15809" y="1367"/>
                    <a:pt x="15464" y="1172"/>
                  </a:cubicBezTo>
                  <a:cubicBezTo>
                    <a:pt x="15342" y="1098"/>
                    <a:pt x="15183" y="1061"/>
                    <a:pt x="15034" y="1015"/>
                  </a:cubicBezTo>
                  <a:cubicBezTo>
                    <a:pt x="14801" y="904"/>
                    <a:pt x="14604" y="783"/>
                    <a:pt x="14334" y="709"/>
                  </a:cubicBezTo>
                  <a:cubicBezTo>
                    <a:pt x="14100" y="635"/>
                    <a:pt x="13867" y="515"/>
                    <a:pt x="13596" y="441"/>
                  </a:cubicBezTo>
                  <a:cubicBezTo>
                    <a:pt x="13549" y="441"/>
                    <a:pt x="13512" y="404"/>
                    <a:pt x="13475" y="404"/>
                  </a:cubicBezTo>
                  <a:cubicBezTo>
                    <a:pt x="13204" y="320"/>
                    <a:pt x="12896" y="283"/>
                    <a:pt x="12616" y="209"/>
                  </a:cubicBezTo>
                  <a:cubicBezTo>
                    <a:pt x="12345" y="172"/>
                    <a:pt x="12074" y="135"/>
                    <a:pt x="11840" y="89"/>
                  </a:cubicBezTo>
                  <a:cubicBezTo>
                    <a:pt x="11790" y="89"/>
                    <a:pt x="11736" y="110"/>
                    <a:pt x="11684" y="110"/>
                  </a:cubicBezTo>
                  <a:cubicBezTo>
                    <a:pt x="11658" y="110"/>
                    <a:pt x="11632" y="105"/>
                    <a:pt x="11607" y="89"/>
                  </a:cubicBezTo>
                  <a:cubicBezTo>
                    <a:pt x="11472" y="34"/>
                    <a:pt x="11327" y="24"/>
                    <a:pt x="11181" y="24"/>
                  </a:cubicBezTo>
                  <a:cubicBezTo>
                    <a:pt x="11107" y="24"/>
                    <a:pt x="11035" y="27"/>
                    <a:pt x="10962" y="27"/>
                  </a:cubicBezTo>
                  <a:cubicBezTo>
                    <a:pt x="10889" y="27"/>
                    <a:pt x="10818" y="24"/>
                    <a:pt x="10748" y="15"/>
                  </a:cubicBezTo>
                  <a:cubicBezTo>
                    <a:pt x="10679" y="5"/>
                    <a:pt x="10605" y="0"/>
                    <a:pt x="1052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070" name="Google Shape;2223;p24"/>
            <p:cNvSpPr/>
            <p:nvPr/>
          </p:nvSpPr>
          <p:spPr>
            <a:xfrm rot="19986779">
              <a:off x="436898" y="462728"/>
              <a:ext cx="978004" cy="973255"/>
            </a:xfrm>
            <a:custGeom>
              <a:avLst/>
              <a:gdLst/>
              <a:ahLst/>
              <a:cxnLst>
                <a:cxn ang="0">
                  <a:pos x="wd2" y="hd2"/>
                </a:cxn>
                <a:cxn ang="5400000">
                  <a:pos x="wd2" y="hd2"/>
                </a:cxn>
                <a:cxn ang="10800000">
                  <a:pos x="wd2" y="hd2"/>
                </a:cxn>
                <a:cxn ang="16200000">
                  <a:pos x="wd2" y="hd2"/>
                </a:cxn>
              </a:cxnLst>
              <a:rect l="0" t="0" r="r" b="b"/>
              <a:pathLst>
                <a:path w="21600" h="21600" extrusionOk="0">
                  <a:moveTo>
                    <a:pt x="10423" y="0"/>
                  </a:moveTo>
                  <a:cubicBezTo>
                    <a:pt x="10148" y="74"/>
                    <a:pt x="9904" y="179"/>
                    <a:pt x="9653" y="179"/>
                  </a:cubicBezTo>
                  <a:cubicBezTo>
                    <a:pt x="9541" y="179"/>
                    <a:pt x="9430" y="159"/>
                    <a:pt x="9312" y="106"/>
                  </a:cubicBezTo>
                  <a:cubicBezTo>
                    <a:pt x="9312" y="106"/>
                    <a:pt x="9259" y="106"/>
                    <a:pt x="9206" y="159"/>
                  </a:cubicBezTo>
                  <a:cubicBezTo>
                    <a:pt x="8875" y="213"/>
                    <a:pt x="8597" y="385"/>
                    <a:pt x="8267" y="439"/>
                  </a:cubicBezTo>
                  <a:cubicBezTo>
                    <a:pt x="7936" y="492"/>
                    <a:pt x="7605" y="611"/>
                    <a:pt x="7275" y="718"/>
                  </a:cubicBezTo>
                  <a:cubicBezTo>
                    <a:pt x="6838" y="877"/>
                    <a:pt x="6455" y="997"/>
                    <a:pt x="6058" y="1209"/>
                  </a:cubicBezTo>
                  <a:cubicBezTo>
                    <a:pt x="5793" y="1329"/>
                    <a:pt x="5515" y="1489"/>
                    <a:pt x="5238" y="1661"/>
                  </a:cubicBezTo>
                  <a:cubicBezTo>
                    <a:pt x="5013" y="1768"/>
                    <a:pt x="4801" y="1874"/>
                    <a:pt x="4576" y="2047"/>
                  </a:cubicBezTo>
                  <a:cubicBezTo>
                    <a:pt x="4193" y="2379"/>
                    <a:pt x="3809" y="2658"/>
                    <a:pt x="3479" y="3044"/>
                  </a:cubicBezTo>
                  <a:cubicBezTo>
                    <a:pt x="3201" y="3323"/>
                    <a:pt x="2976" y="3535"/>
                    <a:pt x="2698" y="3815"/>
                  </a:cubicBezTo>
                  <a:cubicBezTo>
                    <a:pt x="2262" y="4200"/>
                    <a:pt x="2090" y="4705"/>
                    <a:pt x="1759" y="5091"/>
                  </a:cubicBezTo>
                  <a:cubicBezTo>
                    <a:pt x="1548" y="5370"/>
                    <a:pt x="1428" y="5649"/>
                    <a:pt x="1270" y="5861"/>
                  </a:cubicBezTo>
                  <a:cubicBezTo>
                    <a:pt x="1217" y="5928"/>
                    <a:pt x="1217" y="5981"/>
                    <a:pt x="1164" y="6034"/>
                  </a:cubicBezTo>
                  <a:cubicBezTo>
                    <a:pt x="1098" y="6087"/>
                    <a:pt x="1098" y="6194"/>
                    <a:pt x="1045" y="6313"/>
                  </a:cubicBezTo>
                  <a:cubicBezTo>
                    <a:pt x="992" y="6420"/>
                    <a:pt x="939" y="6526"/>
                    <a:pt x="886" y="6699"/>
                  </a:cubicBezTo>
                  <a:cubicBezTo>
                    <a:pt x="833" y="6752"/>
                    <a:pt x="833" y="6858"/>
                    <a:pt x="767" y="6925"/>
                  </a:cubicBezTo>
                  <a:cubicBezTo>
                    <a:pt x="608" y="7363"/>
                    <a:pt x="503" y="7803"/>
                    <a:pt x="384" y="8308"/>
                  </a:cubicBezTo>
                  <a:cubicBezTo>
                    <a:pt x="331" y="8521"/>
                    <a:pt x="225" y="8693"/>
                    <a:pt x="172" y="8919"/>
                  </a:cubicBezTo>
                  <a:cubicBezTo>
                    <a:pt x="106" y="9464"/>
                    <a:pt x="106" y="10022"/>
                    <a:pt x="53" y="10581"/>
                  </a:cubicBezTo>
                  <a:lnTo>
                    <a:pt x="53" y="10793"/>
                  </a:lnTo>
                  <a:cubicBezTo>
                    <a:pt x="53" y="10913"/>
                    <a:pt x="0" y="11072"/>
                    <a:pt x="0" y="11179"/>
                  </a:cubicBezTo>
                  <a:cubicBezTo>
                    <a:pt x="106" y="11684"/>
                    <a:pt x="106" y="12242"/>
                    <a:pt x="225" y="12734"/>
                  </a:cubicBezTo>
                  <a:cubicBezTo>
                    <a:pt x="278" y="12907"/>
                    <a:pt x="278" y="13119"/>
                    <a:pt x="436" y="13239"/>
                  </a:cubicBezTo>
                  <a:cubicBezTo>
                    <a:pt x="436" y="12455"/>
                    <a:pt x="384" y="11684"/>
                    <a:pt x="384" y="10913"/>
                  </a:cubicBezTo>
                  <a:cubicBezTo>
                    <a:pt x="436" y="10847"/>
                    <a:pt x="503" y="10847"/>
                    <a:pt x="556" y="10793"/>
                  </a:cubicBezTo>
                  <a:cubicBezTo>
                    <a:pt x="503" y="10581"/>
                    <a:pt x="436" y="10408"/>
                    <a:pt x="436" y="10182"/>
                  </a:cubicBezTo>
                  <a:cubicBezTo>
                    <a:pt x="436" y="10022"/>
                    <a:pt x="503" y="9797"/>
                    <a:pt x="503" y="9584"/>
                  </a:cubicBezTo>
                  <a:cubicBezTo>
                    <a:pt x="661" y="9517"/>
                    <a:pt x="714" y="9358"/>
                    <a:pt x="714" y="9252"/>
                  </a:cubicBezTo>
                  <a:cubicBezTo>
                    <a:pt x="714" y="9026"/>
                    <a:pt x="767" y="8853"/>
                    <a:pt x="833" y="8640"/>
                  </a:cubicBezTo>
                  <a:cubicBezTo>
                    <a:pt x="833" y="8521"/>
                    <a:pt x="939" y="8414"/>
                    <a:pt x="992" y="8308"/>
                  </a:cubicBezTo>
                  <a:cubicBezTo>
                    <a:pt x="1098" y="8029"/>
                    <a:pt x="1164" y="7697"/>
                    <a:pt x="1270" y="7416"/>
                  </a:cubicBezTo>
                  <a:cubicBezTo>
                    <a:pt x="1428" y="7137"/>
                    <a:pt x="1548" y="6805"/>
                    <a:pt x="1706" y="6526"/>
                  </a:cubicBezTo>
                  <a:cubicBezTo>
                    <a:pt x="1825" y="6313"/>
                    <a:pt x="2037" y="6087"/>
                    <a:pt x="2156" y="5808"/>
                  </a:cubicBezTo>
                  <a:cubicBezTo>
                    <a:pt x="2368" y="5423"/>
                    <a:pt x="2592" y="5037"/>
                    <a:pt x="2923" y="4705"/>
                  </a:cubicBezTo>
                  <a:cubicBezTo>
                    <a:pt x="3148" y="4479"/>
                    <a:pt x="3254" y="4147"/>
                    <a:pt x="3637" y="4041"/>
                  </a:cubicBezTo>
                  <a:lnTo>
                    <a:pt x="3637" y="3987"/>
                  </a:lnTo>
                  <a:cubicBezTo>
                    <a:pt x="3690" y="3815"/>
                    <a:pt x="3862" y="3708"/>
                    <a:pt x="3968" y="3602"/>
                  </a:cubicBezTo>
                  <a:cubicBezTo>
                    <a:pt x="4471" y="3150"/>
                    <a:pt x="5013" y="2711"/>
                    <a:pt x="5621" y="2379"/>
                  </a:cubicBezTo>
                  <a:lnTo>
                    <a:pt x="5674" y="2379"/>
                  </a:lnTo>
                  <a:cubicBezTo>
                    <a:pt x="5846" y="2273"/>
                    <a:pt x="6058" y="2100"/>
                    <a:pt x="6230" y="1994"/>
                  </a:cubicBezTo>
                  <a:cubicBezTo>
                    <a:pt x="6507" y="1874"/>
                    <a:pt x="6785" y="1715"/>
                    <a:pt x="7050" y="1608"/>
                  </a:cubicBezTo>
                  <a:cubicBezTo>
                    <a:pt x="7447" y="1435"/>
                    <a:pt x="7830" y="1435"/>
                    <a:pt x="8161" y="1209"/>
                  </a:cubicBezTo>
                  <a:lnTo>
                    <a:pt x="8214" y="1209"/>
                  </a:lnTo>
                  <a:cubicBezTo>
                    <a:pt x="8439" y="1156"/>
                    <a:pt x="8597" y="1156"/>
                    <a:pt x="8822" y="1103"/>
                  </a:cubicBezTo>
                  <a:cubicBezTo>
                    <a:pt x="9034" y="1050"/>
                    <a:pt x="9259" y="944"/>
                    <a:pt x="9431" y="944"/>
                  </a:cubicBezTo>
                  <a:cubicBezTo>
                    <a:pt x="9546" y="958"/>
                    <a:pt x="9654" y="965"/>
                    <a:pt x="9756" y="965"/>
                  </a:cubicBezTo>
                  <a:cubicBezTo>
                    <a:pt x="10042" y="965"/>
                    <a:pt x="10286" y="912"/>
                    <a:pt x="10528" y="824"/>
                  </a:cubicBezTo>
                  <a:cubicBezTo>
                    <a:pt x="10688" y="877"/>
                    <a:pt x="10807" y="877"/>
                    <a:pt x="10913" y="877"/>
                  </a:cubicBezTo>
                  <a:cubicBezTo>
                    <a:pt x="11052" y="833"/>
                    <a:pt x="11182" y="816"/>
                    <a:pt x="11312" y="816"/>
                  </a:cubicBezTo>
                  <a:cubicBezTo>
                    <a:pt x="11487" y="816"/>
                    <a:pt x="11661" y="847"/>
                    <a:pt x="11852" y="877"/>
                  </a:cubicBezTo>
                  <a:cubicBezTo>
                    <a:pt x="11980" y="931"/>
                    <a:pt x="12152" y="1011"/>
                    <a:pt x="12333" y="1011"/>
                  </a:cubicBezTo>
                  <a:cubicBezTo>
                    <a:pt x="12375" y="1011"/>
                    <a:pt x="12418" y="1007"/>
                    <a:pt x="12460" y="997"/>
                  </a:cubicBezTo>
                  <a:cubicBezTo>
                    <a:pt x="12507" y="982"/>
                    <a:pt x="12554" y="975"/>
                    <a:pt x="12602" y="975"/>
                  </a:cubicBezTo>
                  <a:cubicBezTo>
                    <a:pt x="12718" y="975"/>
                    <a:pt x="12837" y="1012"/>
                    <a:pt x="12950" y="1050"/>
                  </a:cubicBezTo>
                  <a:cubicBezTo>
                    <a:pt x="13280" y="1103"/>
                    <a:pt x="13611" y="1276"/>
                    <a:pt x="13942" y="1329"/>
                  </a:cubicBezTo>
                  <a:cubicBezTo>
                    <a:pt x="14444" y="1435"/>
                    <a:pt x="14881" y="1768"/>
                    <a:pt x="15383" y="1941"/>
                  </a:cubicBezTo>
                  <a:cubicBezTo>
                    <a:pt x="15714" y="2047"/>
                    <a:pt x="16045" y="2206"/>
                    <a:pt x="16309" y="2485"/>
                  </a:cubicBezTo>
                  <a:cubicBezTo>
                    <a:pt x="16481" y="2658"/>
                    <a:pt x="16706" y="2765"/>
                    <a:pt x="16918" y="2871"/>
                  </a:cubicBezTo>
                  <a:cubicBezTo>
                    <a:pt x="17143" y="3044"/>
                    <a:pt x="17367" y="3203"/>
                    <a:pt x="17526" y="3429"/>
                  </a:cubicBezTo>
                  <a:cubicBezTo>
                    <a:pt x="17632" y="3535"/>
                    <a:pt x="17751" y="3761"/>
                    <a:pt x="17963" y="3815"/>
                  </a:cubicBezTo>
                  <a:cubicBezTo>
                    <a:pt x="18029" y="3815"/>
                    <a:pt x="18029" y="3815"/>
                    <a:pt x="18082" y="3868"/>
                  </a:cubicBezTo>
                  <a:cubicBezTo>
                    <a:pt x="18412" y="4266"/>
                    <a:pt x="18690" y="4705"/>
                    <a:pt x="19021" y="5091"/>
                  </a:cubicBezTo>
                  <a:cubicBezTo>
                    <a:pt x="19232" y="5316"/>
                    <a:pt x="19351" y="5596"/>
                    <a:pt x="19457" y="5861"/>
                  </a:cubicBezTo>
                  <a:cubicBezTo>
                    <a:pt x="19457" y="5928"/>
                    <a:pt x="19510" y="6034"/>
                    <a:pt x="19616" y="6141"/>
                  </a:cubicBezTo>
                  <a:cubicBezTo>
                    <a:pt x="19788" y="6366"/>
                    <a:pt x="19947" y="6592"/>
                    <a:pt x="20013" y="6925"/>
                  </a:cubicBezTo>
                  <a:cubicBezTo>
                    <a:pt x="20013" y="6978"/>
                    <a:pt x="20013" y="7084"/>
                    <a:pt x="20066" y="7137"/>
                  </a:cubicBezTo>
                  <a:cubicBezTo>
                    <a:pt x="20277" y="7470"/>
                    <a:pt x="20277" y="7856"/>
                    <a:pt x="20449" y="8188"/>
                  </a:cubicBezTo>
                  <a:cubicBezTo>
                    <a:pt x="20502" y="8308"/>
                    <a:pt x="20555" y="8414"/>
                    <a:pt x="20555" y="8521"/>
                  </a:cubicBezTo>
                  <a:cubicBezTo>
                    <a:pt x="20555" y="8800"/>
                    <a:pt x="20555" y="8972"/>
                    <a:pt x="20674" y="9185"/>
                  </a:cubicBezTo>
                  <a:cubicBezTo>
                    <a:pt x="20727" y="9305"/>
                    <a:pt x="20674" y="9411"/>
                    <a:pt x="20674" y="9517"/>
                  </a:cubicBezTo>
                  <a:cubicBezTo>
                    <a:pt x="20886" y="10076"/>
                    <a:pt x="20780" y="10634"/>
                    <a:pt x="20780" y="11126"/>
                  </a:cubicBezTo>
                  <a:cubicBezTo>
                    <a:pt x="20780" y="11511"/>
                    <a:pt x="20727" y="11910"/>
                    <a:pt x="20674" y="12242"/>
                  </a:cubicBezTo>
                  <a:cubicBezTo>
                    <a:pt x="20608" y="12681"/>
                    <a:pt x="20555" y="13119"/>
                    <a:pt x="20449" y="13505"/>
                  </a:cubicBezTo>
                  <a:cubicBezTo>
                    <a:pt x="20396" y="13903"/>
                    <a:pt x="20224" y="14289"/>
                    <a:pt x="20119" y="14728"/>
                  </a:cubicBezTo>
                  <a:lnTo>
                    <a:pt x="20013" y="14728"/>
                  </a:lnTo>
                  <a:cubicBezTo>
                    <a:pt x="19947" y="14900"/>
                    <a:pt x="19894" y="15007"/>
                    <a:pt x="19841" y="15113"/>
                  </a:cubicBezTo>
                  <a:cubicBezTo>
                    <a:pt x="19735" y="15392"/>
                    <a:pt x="19616" y="15618"/>
                    <a:pt x="19457" y="15831"/>
                  </a:cubicBezTo>
                  <a:cubicBezTo>
                    <a:pt x="19232" y="16163"/>
                    <a:pt x="19074" y="16615"/>
                    <a:pt x="18796" y="16894"/>
                  </a:cubicBezTo>
                  <a:cubicBezTo>
                    <a:pt x="18465" y="17226"/>
                    <a:pt x="18240" y="17612"/>
                    <a:pt x="17910" y="17891"/>
                  </a:cubicBezTo>
                  <a:lnTo>
                    <a:pt x="17196" y="18609"/>
                  </a:lnTo>
                  <a:cubicBezTo>
                    <a:pt x="17090" y="18715"/>
                    <a:pt x="16971" y="18768"/>
                    <a:pt x="16865" y="18821"/>
                  </a:cubicBezTo>
                  <a:cubicBezTo>
                    <a:pt x="16640" y="18994"/>
                    <a:pt x="16375" y="19101"/>
                    <a:pt x="16151" y="19274"/>
                  </a:cubicBezTo>
                  <a:cubicBezTo>
                    <a:pt x="15873" y="19606"/>
                    <a:pt x="15489" y="19713"/>
                    <a:pt x="15159" y="19939"/>
                  </a:cubicBezTo>
                  <a:cubicBezTo>
                    <a:pt x="14987" y="20045"/>
                    <a:pt x="14775" y="20098"/>
                    <a:pt x="14603" y="20151"/>
                  </a:cubicBezTo>
                  <a:lnTo>
                    <a:pt x="14603" y="20271"/>
                  </a:lnTo>
                  <a:cubicBezTo>
                    <a:pt x="14444" y="20324"/>
                    <a:pt x="14220" y="20271"/>
                    <a:pt x="14061" y="20377"/>
                  </a:cubicBezTo>
                  <a:cubicBezTo>
                    <a:pt x="13333" y="20656"/>
                    <a:pt x="12619" y="20763"/>
                    <a:pt x="11852" y="20882"/>
                  </a:cubicBezTo>
                  <a:cubicBezTo>
                    <a:pt x="11746" y="20882"/>
                    <a:pt x="11627" y="20935"/>
                    <a:pt x="11468" y="20989"/>
                  </a:cubicBezTo>
                  <a:cubicBezTo>
                    <a:pt x="11340" y="20921"/>
                    <a:pt x="11193" y="20898"/>
                    <a:pt x="11038" y="20898"/>
                  </a:cubicBezTo>
                  <a:cubicBezTo>
                    <a:pt x="10791" y="20898"/>
                    <a:pt x="10518" y="20955"/>
                    <a:pt x="10251" y="20989"/>
                  </a:cubicBezTo>
                  <a:cubicBezTo>
                    <a:pt x="10092" y="21042"/>
                    <a:pt x="9920" y="21095"/>
                    <a:pt x="9761" y="21095"/>
                  </a:cubicBezTo>
                  <a:cubicBezTo>
                    <a:pt x="9695" y="20989"/>
                    <a:pt x="9642" y="20935"/>
                    <a:pt x="9589" y="20882"/>
                  </a:cubicBezTo>
                  <a:cubicBezTo>
                    <a:pt x="9497" y="20882"/>
                    <a:pt x="9445" y="20923"/>
                    <a:pt x="9352" y="20933"/>
                  </a:cubicBezTo>
                  <a:cubicBezTo>
                    <a:pt x="9025" y="20880"/>
                    <a:pt x="8699" y="20815"/>
                    <a:pt x="8372" y="20763"/>
                  </a:cubicBezTo>
                  <a:cubicBezTo>
                    <a:pt x="8267" y="20763"/>
                    <a:pt x="8214" y="20816"/>
                    <a:pt x="8108" y="20816"/>
                  </a:cubicBezTo>
                  <a:cubicBezTo>
                    <a:pt x="7989" y="20763"/>
                    <a:pt x="7883" y="20656"/>
                    <a:pt x="7777" y="20550"/>
                  </a:cubicBezTo>
                  <a:cubicBezTo>
                    <a:pt x="7605" y="20550"/>
                    <a:pt x="7447" y="20550"/>
                    <a:pt x="7222" y="20484"/>
                  </a:cubicBezTo>
                  <a:cubicBezTo>
                    <a:pt x="7169" y="20430"/>
                    <a:pt x="7050" y="20377"/>
                    <a:pt x="6891" y="20271"/>
                  </a:cubicBezTo>
                  <a:cubicBezTo>
                    <a:pt x="6944" y="20377"/>
                    <a:pt x="6944" y="20377"/>
                    <a:pt x="6944" y="20430"/>
                  </a:cubicBezTo>
                  <a:cubicBezTo>
                    <a:pt x="6613" y="20377"/>
                    <a:pt x="6336" y="20218"/>
                    <a:pt x="6177" y="19992"/>
                  </a:cubicBezTo>
                  <a:cubicBezTo>
                    <a:pt x="6005" y="19992"/>
                    <a:pt x="5846" y="19992"/>
                    <a:pt x="5727" y="19939"/>
                  </a:cubicBezTo>
                  <a:cubicBezTo>
                    <a:pt x="5463" y="19819"/>
                    <a:pt x="5238" y="19659"/>
                    <a:pt x="5013" y="19553"/>
                  </a:cubicBezTo>
                  <a:cubicBezTo>
                    <a:pt x="4576" y="19221"/>
                    <a:pt x="4074" y="18888"/>
                    <a:pt x="3637" y="18555"/>
                  </a:cubicBezTo>
                  <a:cubicBezTo>
                    <a:pt x="3412" y="18383"/>
                    <a:pt x="3201" y="18157"/>
                    <a:pt x="2976" y="17944"/>
                  </a:cubicBezTo>
                  <a:lnTo>
                    <a:pt x="2645" y="17612"/>
                  </a:lnTo>
                  <a:cubicBezTo>
                    <a:pt x="2645" y="17718"/>
                    <a:pt x="2645" y="17771"/>
                    <a:pt x="2698" y="17824"/>
                  </a:cubicBezTo>
                  <a:cubicBezTo>
                    <a:pt x="2976" y="18103"/>
                    <a:pt x="3148" y="18436"/>
                    <a:pt x="3479" y="18715"/>
                  </a:cubicBezTo>
                  <a:cubicBezTo>
                    <a:pt x="3862" y="18994"/>
                    <a:pt x="4246" y="19274"/>
                    <a:pt x="4524" y="19659"/>
                  </a:cubicBezTo>
                  <a:cubicBezTo>
                    <a:pt x="4576" y="19659"/>
                    <a:pt x="4576" y="19659"/>
                    <a:pt x="4629" y="19713"/>
                  </a:cubicBezTo>
                  <a:cubicBezTo>
                    <a:pt x="4801" y="19766"/>
                    <a:pt x="4960" y="19885"/>
                    <a:pt x="5132" y="19992"/>
                  </a:cubicBezTo>
                  <a:cubicBezTo>
                    <a:pt x="5515" y="20218"/>
                    <a:pt x="5899" y="20430"/>
                    <a:pt x="6283" y="20656"/>
                  </a:cubicBezTo>
                  <a:cubicBezTo>
                    <a:pt x="6719" y="20816"/>
                    <a:pt x="7169" y="20989"/>
                    <a:pt x="7605" y="21148"/>
                  </a:cubicBezTo>
                  <a:cubicBezTo>
                    <a:pt x="7936" y="21215"/>
                    <a:pt x="8267" y="21321"/>
                    <a:pt x="8597" y="21321"/>
                  </a:cubicBezTo>
                  <a:cubicBezTo>
                    <a:pt x="8597" y="21374"/>
                    <a:pt x="8650" y="21374"/>
                    <a:pt x="8650" y="21427"/>
                  </a:cubicBezTo>
                  <a:cubicBezTo>
                    <a:pt x="9100" y="21427"/>
                    <a:pt x="9483" y="21600"/>
                    <a:pt x="9920" y="21600"/>
                  </a:cubicBezTo>
                  <a:cubicBezTo>
                    <a:pt x="10065" y="21582"/>
                    <a:pt x="10213" y="21576"/>
                    <a:pt x="10362" y="21576"/>
                  </a:cubicBezTo>
                  <a:cubicBezTo>
                    <a:pt x="10662" y="21576"/>
                    <a:pt x="10970" y="21600"/>
                    <a:pt x="11296" y="21600"/>
                  </a:cubicBezTo>
                  <a:cubicBezTo>
                    <a:pt x="11349" y="21600"/>
                    <a:pt x="11416" y="21547"/>
                    <a:pt x="11521" y="21547"/>
                  </a:cubicBezTo>
                  <a:cubicBezTo>
                    <a:pt x="11799" y="21547"/>
                    <a:pt x="12130" y="21547"/>
                    <a:pt x="12460" y="21480"/>
                  </a:cubicBezTo>
                  <a:cubicBezTo>
                    <a:pt x="12672" y="21427"/>
                    <a:pt x="12897" y="21427"/>
                    <a:pt x="13175" y="21374"/>
                  </a:cubicBezTo>
                  <a:cubicBezTo>
                    <a:pt x="13400" y="21321"/>
                    <a:pt x="13664" y="21215"/>
                    <a:pt x="13889" y="21148"/>
                  </a:cubicBezTo>
                  <a:cubicBezTo>
                    <a:pt x="14167" y="21042"/>
                    <a:pt x="14497" y="21095"/>
                    <a:pt x="14722" y="20882"/>
                  </a:cubicBezTo>
                  <a:cubicBezTo>
                    <a:pt x="14775" y="20816"/>
                    <a:pt x="14828" y="20763"/>
                    <a:pt x="14934" y="20763"/>
                  </a:cubicBezTo>
                  <a:cubicBezTo>
                    <a:pt x="15212" y="20763"/>
                    <a:pt x="15436" y="20550"/>
                    <a:pt x="15714" y="20377"/>
                  </a:cubicBezTo>
                  <a:cubicBezTo>
                    <a:pt x="15873" y="20324"/>
                    <a:pt x="16045" y="20218"/>
                    <a:pt x="16256" y="20098"/>
                  </a:cubicBezTo>
                  <a:lnTo>
                    <a:pt x="16309" y="20045"/>
                  </a:lnTo>
                  <a:cubicBezTo>
                    <a:pt x="16534" y="19939"/>
                    <a:pt x="16759" y="19766"/>
                    <a:pt x="16971" y="19659"/>
                  </a:cubicBezTo>
                  <a:cubicBezTo>
                    <a:pt x="17367" y="19434"/>
                    <a:pt x="17698" y="19154"/>
                    <a:pt x="18029" y="18821"/>
                  </a:cubicBezTo>
                  <a:cubicBezTo>
                    <a:pt x="18082" y="18768"/>
                    <a:pt x="18188" y="18662"/>
                    <a:pt x="18240" y="18609"/>
                  </a:cubicBezTo>
                  <a:cubicBezTo>
                    <a:pt x="18518" y="18329"/>
                    <a:pt x="18743" y="18050"/>
                    <a:pt x="18955" y="17824"/>
                  </a:cubicBezTo>
                  <a:cubicBezTo>
                    <a:pt x="19074" y="17718"/>
                    <a:pt x="19180" y="17559"/>
                    <a:pt x="19285" y="17439"/>
                  </a:cubicBezTo>
                  <a:lnTo>
                    <a:pt x="19510" y="17226"/>
                  </a:lnTo>
                  <a:cubicBezTo>
                    <a:pt x="19616" y="17053"/>
                    <a:pt x="19735" y="16828"/>
                    <a:pt x="19841" y="16668"/>
                  </a:cubicBezTo>
                  <a:cubicBezTo>
                    <a:pt x="20066" y="16336"/>
                    <a:pt x="20277" y="16003"/>
                    <a:pt x="20449" y="15618"/>
                  </a:cubicBezTo>
                  <a:cubicBezTo>
                    <a:pt x="20608" y="15233"/>
                    <a:pt x="20886" y="14834"/>
                    <a:pt x="21005" y="14448"/>
                  </a:cubicBezTo>
                  <a:cubicBezTo>
                    <a:pt x="21058" y="14236"/>
                    <a:pt x="21164" y="14010"/>
                    <a:pt x="21216" y="13784"/>
                  </a:cubicBezTo>
                  <a:cubicBezTo>
                    <a:pt x="21269" y="13505"/>
                    <a:pt x="21269" y="13239"/>
                    <a:pt x="21388" y="12960"/>
                  </a:cubicBezTo>
                  <a:cubicBezTo>
                    <a:pt x="21441" y="12681"/>
                    <a:pt x="21441" y="12348"/>
                    <a:pt x="21494" y="12069"/>
                  </a:cubicBezTo>
                  <a:cubicBezTo>
                    <a:pt x="21600" y="11737"/>
                    <a:pt x="21600" y="11352"/>
                    <a:pt x="21600" y="11019"/>
                  </a:cubicBezTo>
                  <a:lnTo>
                    <a:pt x="21600" y="10793"/>
                  </a:lnTo>
                  <a:cubicBezTo>
                    <a:pt x="21600" y="10634"/>
                    <a:pt x="21547" y="10461"/>
                    <a:pt x="21547" y="10302"/>
                  </a:cubicBezTo>
                  <a:lnTo>
                    <a:pt x="21547" y="10022"/>
                  </a:lnTo>
                  <a:cubicBezTo>
                    <a:pt x="21494" y="9797"/>
                    <a:pt x="21494" y="9517"/>
                    <a:pt x="21441" y="9252"/>
                  </a:cubicBezTo>
                  <a:cubicBezTo>
                    <a:pt x="21441" y="9026"/>
                    <a:pt x="21441" y="8800"/>
                    <a:pt x="21388" y="8521"/>
                  </a:cubicBezTo>
                  <a:cubicBezTo>
                    <a:pt x="21335" y="8308"/>
                    <a:pt x="21269" y="8029"/>
                    <a:pt x="21164" y="7750"/>
                  </a:cubicBezTo>
                  <a:cubicBezTo>
                    <a:pt x="21111" y="7643"/>
                    <a:pt x="21058" y="7523"/>
                    <a:pt x="21005" y="7416"/>
                  </a:cubicBezTo>
                  <a:cubicBezTo>
                    <a:pt x="20939" y="7310"/>
                    <a:pt x="21005" y="7137"/>
                    <a:pt x="20939" y="7084"/>
                  </a:cubicBezTo>
                  <a:cubicBezTo>
                    <a:pt x="20674" y="6805"/>
                    <a:pt x="20727" y="6526"/>
                    <a:pt x="20608" y="6260"/>
                  </a:cubicBezTo>
                  <a:cubicBezTo>
                    <a:pt x="20608" y="6194"/>
                    <a:pt x="20502" y="6194"/>
                    <a:pt x="20502" y="6141"/>
                  </a:cubicBezTo>
                  <a:cubicBezTo>
                    <a:pt x="20449" y="6034"/>
                    <a:pt x="20396" y="5928"/>
                    <a:pt x="20343" y="5808"/>
                  </a:cubicBezTo>
                  <a:cubicBezTo>
                    <a:pt x="20277" y="5702"/>
                    <a:pt x="20224" y="5596"/>
                    <a:pt x="20172" y="5529"/>
                  </a:cubicBezTo>
                  <a:cubicBezTo>
                    <a:pt x="20013" y="5263"/>
                    <a:pt x="19841" y="5037"/>
                    <a:pt x="19735" y="4758"/>
                  </a:cubicBezTo>
                  <a:cubicBezTo>
                    <a:pt x="19616" y="4479"/>
                    <a:pt x="19285" y="4320"/>
                    <a:pt x="19232" y="4041"/>
                  </a:cubicBezTo>
                  <a:cubicBezTo>
                    <a:pt x="18955" y="3868"/>
                    <a:pt x="18849" y="3602"/>
                    <a:pt x="18690" y="3376"/>
                  </a:cubicBezTo>
                  <a:cubicBezTo>
                    <a:pt x="18571" y="3270"/>
                    <a:pt x="18465" y="3203"/>
                    <a:pt x="18293" y="3150"/>
                  </a:cubicBezTo>
                  <a:cubicBezTo>
                    <a:pt x="18082" y="2605"/>
                    <a:pt x="17526" y="2379"/>
                    <a:pt x="17090" y="2047"/>
                  </a:cubicBezTo>
                  <a:cubicBezTo>
                    <a:pt x="16759" y="1768"/>
                    <a:pt x="16309" y="1542"/>
                    <a:pt x="15979" y="1329"/>
                  </a:cubicBezTo>
                  <a:cubicBezTo>
                    <a:pt x="15767" y="1209"/>
                    <a:pt x="15595" y="1103"/>
                    <a:pt x="15383" y="1050"/>
                  </a:cubicBezTo>
                  <a:cubicBezTo>
                    <a:pt x="15159" y="997"/>
                    <a:pt x="14934" y="877"/>
                    <a:pt x="14722" y="771"/>
                  </a:cubicBezTo>
                  <a:cubicBezTo>
                    <a:pt x="14391" y="665"/>
                    <a:pt x="14114" y="545"/>
                    <a:pt x="13783" y="439"/>
                  </a:cubicBezTo>
                  <a:cubicBezTo>
                    <a:pt x="13664" y="385"/>
                    <a:pt x="13558" y="385"/>
                    <a:pt x="13400" y="332"/>
                  </a:cubicBezTo>
                  <a:cubicBezTo>
                    <a:pt x="13069" y="279"/>
                    <a:pt x="12672" y="159"/>
                    <a:pt x="12288" y="159"/>
                  </a:cubicBezTo>
                  <a:cubicBezTo>
                    <a:pt x="12077" y="159"/>
                    <a:pt x="11852" y="53"/>
                    <a:pt x="11627" y="53"/>
                  </a:cubicBezTo>
                  <a:cubicBezTo>
                    <a:pt x="11548" y="27"/>
                    <a:pt x="11465" y="13"/>
                    <a:pt x="11389" y="13"/>
                  </a:cubicBezTo>
                  <a:cubicBezTo>
                    <a:pt x="11313" y="13"/>
                    <a:pt x="11244" y="27"/>
                    <a:pt x="11191" y="53"/>
                  </a:cubicBezTo>
                  <a:cubicBezTo>
                    <a:pt x="11052" y="53"/>
                    <a:pt x="10913" y="66"/>
                    <a:pt x="10782" y="66"/>
                  </a:cubicBezTo>
                  <a:cubicBezTo>
                    <a:pt x="10651" y="66"/>
                    <a:pt x="10528" y="53"/>
                    <a:pt x="1042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071" name="Google Shape;2224;p24"/>
            <p:cNvSpPr/>
            <p:nvPr/>
          </p:nvSpPr>
          <p:spPr>
            <a:xfrm rot="19986779">
              <a:off x="485154" y="518145"/>
              <a:ext cx="879583" cy="871447"/>
            </a:xfrm>
            <a:custGeom>
              <a:avLst/>
              <a:gdLst/>
              <a:ahLst/>
              <a:cxnLst>
                <a:cxn ang="0">
                  <a:pos x="wd2" y="hd2"/>
                </a:cxn>
                <a:cxn ang="5400000">
                  <a:pos x="wd2" y="hd2"/>
                </a:cxn>
                <a:cxn ang="10800000">
                  <a:pos x="wd2" y="hd2"/>
                </a:cxn>
                <a:cxn ang="16200000">
                  <a:pos x="wd2" y="hd2"/>
                </a:cxn>
              </a:cxnLst>
              <a:rect l="0" t="0" r="r" b="b"/>
              <a:pathLst>
                <a:path w="21566" h="21600" extrusionOk="0">
                  <a:moveTo>
                    <a:pt x="11097" y="0"/>
                  </a:moveTo>
                  <a:cubicBezTo>
                    <a:pt x="10435" y="0"/>
                    <a:pt x="9818" y="193"/>
                    <a:pt x="9202" y="193"/>
                  </a:cubicBezTo>
                  <a:cubicBezTo>
                    <a:pt x="9084" y="193"/>
                    <a:pt x="9026" y="252"/>
                    <a:pt x="8893" y="252"/>
                  </a:cubicBezTo>
                  <a:cubicBezTo>
                    <a:pt x="8526" y="371"/>
                    <a:pt x="8100" y="445"/>
                    <a:pt x="7733" y="564"/>
                  </a:cubicBezTo>
                  <a:cubicBezTo>
                    <a:pt x="7616" y="564"/>
                    <a:pt x="7498" y="564"/>
                    <a:pt x="7425" y="623"/>
                  </a:cubicBezTo>
                  <a:cubicBezTo>
                    <a:pt x="7131" y="742"/>
                    <a:pt x="6823" y="935"/>
                    <a:pt x="6456" y="1054"/>
                  </a:cubicBezTo>
                  <a:cubicBezTo>
                    <a:pt x="6206" y="1188"/>
                    <a:pt x="5898" y="1366"/>
                    <a:pt x="5590" y="1484"/>
                  </a:cubicBezTo>
                  <a:cubicBezTo>
                    <a:pt x="5413" y="1559"/>
                    <a:pt x="5296" y="1677"/>
                    <a:pt x="5105" y="1796"/>
                  </a:cubicBezTo>
                  <a:cubicBezTo>
                    <a:pt x="4929" y="1855"/>
                    <a:pt x="4797" y="1930"/>
                    <a:pt x="4621" y="2048"/>
                  </a:cubicBezTo>
                  <a:cubicBezTo>
                    <a:pt x="4371" y="2227"/>
                    <a:pt x="4121" y="2479"/>
                    <a:pt x="3886" y="2672"/>
                  </a:cubicBezTo>
                  <a:cubicBezTo>
                    <a:pt x="3828" y="2791"/>
                    <a:pt x="3696" y="2909"/>
                    <a:pt x="3578" y="3043"/>
                  </a:cubicBezTo>
                  <a:cubicBezTo>
                    <a:pt x="3270" y="3221"/>
                    <a:pt x="3020" y="3533"/>
                    <a:pt x="2785" y="3785"/>
                  </a:cubicBezTo>
                  <a:cubicBezTo>
                    <a:pt x="2286" y="4275"/>
                    <a:pt x="1992" y="4898"/>
                    <a:pt x="1625" y="5448"/>
                  </a:cubicBezTo>
                  <a:cubicBezTo>
                    <a:pt x="1376" y="5819"/>
                    <a:pt x="1067" y="6131"/>
                    <a:pt x="950" y="6561"/>
                  </a:cubicBezTo>
                  <a:cubicBezTo>
                    <a:pt x="818" y="7051"/>
                    <a:pt x="641" y="7497"/>
                    <a:pt x="451" y="7868"/>
                  </a:cubicBezTo>
                  <a:cubicBezTo>
                    <a:pt x="333" y="8239"/>
                    <a:pt x="274" y="8670"/>
                    <a:pt x="216" y="9041"/>
                  </a:cubicBezTo>
                  <a:cubicBezTo>
                    <a:pt x="157" y="9278"/>
                    <a:pt x="216" y="9531"/>
                    <a:pt x="83" y="9783"/>
                  </a:cubicBezTo>
                  <a:cubicBezTo>
                    <a:pt x="-34" y="10332"/>
                    <a:pt x="25" y="10896"/>
                    <a:pt x="25" y="11386"/>
                  </a:cubicBezTo>
                  <a:cubicBezTo>
                    <a:pt x="-34" y="11639"/>
                    <a:pt x="25" y="11876"/>
                    <a:pt x="83" y="12129"/>
                  </a:cubicBezTo>
                  <a:cubicBezTo>
                    <a:pt x="83" y="12559"/>
                    <a:pt x="157" y="12930"/>
                    <a:pt x="216" y="13301"/>
                  </a:cubicBezTo>
                  <a:cubicBezTo>
                    <a:pt x="216" y="13494"/>
                    <a:pt x="274" y="13613"/>
                    <a:pt x="274" y="13732"/>
                  </a:cubicBezTo>
                  <a:cubicBezTo>
                    <a:pt x="333" y="13865"/>
                    <a:pt x="392" y="13925"/>
                    <a:pt x="451" y="14043"/>
                  </a:cubicBezTo>
                  <a:cubicBezTo>
                    <a:pt x="524" y="13554"/>
                    <a:pt x="524" y="13064"/>
                    <a:pt x="524" y="12559"/>
                  </a:cubicBezTo>
                  <a:lnTo>
                    <a:pt x="524" y="11327"/>
                  </a:lnTo>
                  <a:cubicBezTo>
                    <a:pt x="524" y="11268"/>
                    <a:pt x="524" y="11134"/>
                    <a:pt x="583" y="11075"/>
                  </a:cubicBezTo>
                  <a:cubicBezTo>
                    <a:pt x="583" y="10704"/>
                    <a:pt x="641" y="10392"/>
                    <a:pt x="641" y="10021"/>
                  </a:cubicBezTo>
                  <a:cubicBezTo>
                    <a:pt x="700" y="9590"/>
                    <a:pt x="759" y="9160"/>
                    <a:pt x="950" y="8729"/>
                  </a:cubicBezTo>
                  <a:cubicBezTo>
                    <a:pt x="950" y="8611"/>
                    <a:pt x="1009" y="8536"/>
                    <a:pt x="1009" y="8418"/>
                  </a:cubicBezTo>
                  <a:cubicBezTo>
                    <a:pt x="1185" y="7868"/>
                    <a:pt x="1317" y="7304"/>
                    <a:pt x="1625" y="6813"/>
                  </a:cubicBezTo>
                  <a:cubicBezTo>
                    <a:pt x="1919" y="6249"/>
                    <a:pt x="2227" y="5700"/>
                    <a:pt x="2594" y="5195"/>
                  </a:cubicBezTo>
                  <a:cubicBezTo>
                    <a:pt x="2844" y="4824"/>
                    <a:pt x="3094" y="4527"/>
                    <a:pt x="3328" y="4275"/>
                  </a:cubicBezTo>
                  <a:cubicBezTo>
                    <a:pt x="3637" y="3963"/>
                    <a:pt x="3945" y="3711"/>
                    <a:pt x="4253" y="3414"/>
                  </a:cubicBezTo>
                  <a:cubicBezTo>
                    <a:pt x="4312" y="3340"/>
                    <a:pt x="4371" y="3281"/>
                    <a:pt x="4430" y="3221"/>
                  </a:cubicBezTo>
                  <a:cubicBezTo>
                    <a:pt x="4929" y="2909"/>
                    <a:pt x="5355" y="2598"/>
                    <a:pt x="5781" y="2301"/>
                  </a:cubicBezTo>
                  <a:cubicBezTo>
                    <a:pt x="6573" y="1737"/>
                    <a:pt x="7425" y="1559"/>
                    <a:pt x="8291" y="1247"/>
                  </a:cubicBezTo>
                  <a:cubicBezTo>
                    <a:pt x="9026" y="935"/>
                    <a:pt x="9877" y="876"/>
                    <a:pt x="10730" y="876"/>
                  </a:cubicBezTo>
                  <a:lnTo>
                    <a:pt x="10921" y="876"/>
                  </a:lnTo>
                  <a:cubicBezTo>
                    <a:pt x="11075" y="846"/>
                    <a:pt x="11244" y="831"/>
                    <a:pt x="11413" y="831"/>
                  </a:cubicBezTo>
                  <a:cubicBezTo>
                    <a:pt x="11581" y="831"/>
                    <a:pt x="11750" y="846"/>
                    <a:pt x="11904" y="876"/>
                  </a:cubicBezTo>
                  <a:cubicBezTo>
                    <a:pt x="12272" y="935"/>
                    <a:pt x="12697" y="995"/>
                    <a:pt x="13123" y="1054"/>
                  </a:cubicBezTo>
                  <a:cubicBezTo>
                    <a:pt x="13549" y="1188"/>
                    <a:pt x="14034" y="1306"/>
                    <a:pt x="14474" y="1484"/>
                  </a:cubicBezTo>
                  <a:cubicBezTo>
                    <a:pt x="15017" y="1677"/>
                    <a:pt x="15502" y="1989"/>
                    <a:pt x="16001" y="2227"/>
                  </a:cubicBezTo>
                  <a:cubicBezTo>
                    <a:pt x="16119" y="2301"/>
                    <a:pt x="16236" y="2360"/>
                    <a:pt x="16309" y="2420"/>
                  </a:cubicBezTo>
                  <a:cubicBezTo>
                    <a:pt x="16603" y="2672"/>
                    <a:pt x="16970" y="2909"/>
                    <a:pt x="17220" y="3162"/>
                  </a:cubicBezTo>
                  <a:cubicBezTo>
                    <a:pt x="17587" y="3473"/>
                    <a:pt x="17895" y="3785"/>
                    <a:pt x="18204" y="4082"/>
                  </a:cubicBezTo>
                  <a:cubicBezTo>
                    <a:pt x="18512" y="4334"/>
                    <a:pt x="18747" y="4646"/>
                    <a:pt x="18938" y="4958"/>
                  </a:cubicBezTo>
                  <a:cubicBezTo>
                    <a:pt x="19114" y="5136"/>
                    <a:pt x="19246" y="5329"/>
                    <a:pt x="19305" y="5507"/>
                  </a:cubicBezTo>
                  <a:cubicBezTo>
                    <a:pt x="19422" y="5700"/>
                    <a:pt x="19481" y="5878"/>
                    <a:pt x="19613" y="6071"/>
                  </a:cubicBezTo>
                  <a:cubicBezTo>
                    <a:pt x="19672" y="6249"/>
                    <a:pt x="19789" y="6442"/>
                    <a:pt x="19848" y="6620"/>
                  </a:cubicBezTo>
                  <a:cubicBezTo>
                    <a:pt x="20039" y="6991"/>
                    <a:pt x="20156" y="7304"/>
                    <a:pt x="20274" y="7675"/>
                  </a:cubicBezTo>
                  <a:cubicBezTo>
                    <a:pt x="20347" y="7928"/>
                    <a:pt x="20465" y="8165"/>
                    <a:pt x="20523" y="8477"/>
                  </a:cubicBezTo>
                  <a:cubicBezTo>
                    <a:pt x="20582" y="8729"/>
                    <a:pt x="20523" y="8907"/>
                    <a:pt x="20582" y="9160"/>
                  </a:cubicBezTo>
                  <a:cubicBezTo>
                    <a:pt x="20714" y="9724"/>
                    <a:pt x="20773" y="10214"/>
                    <a:pt x="20773" y="10763"/>
                  </a:cubicBezTo>
                  <a:cubicBezTo>
                    <a:pt x="20773" y="11075"/>
                    <a:pt x="20714" y="11327"/>
                    <a:pt x="20714" y="11579"/>
                  </a:cubicBezTo>
                  <a:cubicBezTo>
                    <a:pt x="20773" y="12188"/>
                    <a:pt x="20523" y="12752"/>
                    <a:pt x="20465" y="13361"/>
                  </a:cubicBezTo>
                  <a:cubicBezTo>
                    <a:pt x="20465" y="13494"/>
                    <a:pt x="20465" y="13613"/>
                    <a:pt x="20406" y="13672"/>
                  </a:cubicBezTo>
                  <a:cubicBezTo>
                    <a:pt x="20274" y="14043"/>
                    <a:pt x="20098" y="14414"/>
                    <a:pt x="19980" y="14726"/>
                  </a:cubicBezTo>
                  <a:cubicBezTo>
                    <a:pt x="19731" y="15350"/>
                    <a:pt x="19364" y="15899"/>
                    <a:pt x="19055" y="16404"/>
                  </a:cubicBezTo>
                  <a:cubicBezTo>
                    <a:pt x="18629" y="17012"/>
                    <a:pt x="18262" y="17576"/>
                    <a:pt x="17704" y="18066"/>
                  </a:cubicBezTo>
                  <a:cubicBezTo>
                    <a:pt x="17587" y="18125"/>
                    <a:pt x="17469" y="18185"/>
                    <a:pt x="17337" y="18318"/>
                  </a:cubicBezTo>
                  <a:cubicBezTo>
                    <a:pt x="16794" y="18927"/>
                    <a:pt x="16060" y="19298"/>
                    <a:pt x="15326" y="19743"/>
                  </a:cubicBezTo>
                  <a:cubicBezTo>
                    <a:pt x="15076" y="19923"/>
                    <a:pt x="14768" y="19982"/>
                    <a:pt x="14474" y="20116"/>
                  </a:cubicBezTo>
                  <a:cubicBezTo>
                    <a:pt x="14107" y="20294"/>
                    <a:pt x="13740" y="20412"/>
                    <a:pt x="13373" y="20546"/>
                  </a:cubicBezTo>
                  <a:cubicBezTo>
                    <a:pt x="12874" y="20665"/>
                    <a:pt x="12330" y="20724"/>
                    <a:pt x="11831" y="20858"/>
                  </a:cubicBezTo>
                  <a:cubicBezTo>
                    <a:pt x="11405" y="20917"/>
                    <a:pt x="11038" y="20917"/>
                    <a:pt x="10612" y="20917"/>
                  </a:cubicBezTo>
                  <a:cubicBezTo>
                    <a:pt x="10127" y="20917"/>
                    <a:pt x="9569" y="20917"/>
                    <a:pt x="9084" y="20784"/>
                  </a:cubicBezTo>
                  <a:cubicBezTo>
                    <a:pt x="8468" y="20665"/>
                    <a:pt x="7924" y="20605"/>
                    <a:pt x="7366" y="20412"/>
                  </a:cubicBezTo>
                  <a:cubicBezTo>
                    <a:pt x="6515" y="20116"/>
                    <a:pt x="5663" y="19743"/>
                    <a:pt x="4855" y="19239"/>
                  </a:cubicBezTo>
                  <a:cubicBezTo>
                    <a:pt x="4371" y="18927"/>
                    <a:pt x="3945" y="18630"/>
                    <a:pt x="3519" y="18259"/>
                  </a:cubicBezTo>
                  <a:cubicBezTo>
                    <a:pt x="3270" y="18125"/>
                    <a:pt x="3152" y="17947"/>
                    <a:pt x="2961" y="17814"/>
                  </a:cubicBezTo>
                  <a:cubicBezTo>
                    <a:pt x="2785" y="17636"/>
                    <a:pt x="2653" y="17517"/>
                    <a:pt x="2536" y="17383"/>
                  </a:cubicBezTo>
                  <a:cubicBezTo>
                    <a:pt x="2359" y="17265"/>
                    <a:pt x="2227" y="17146"/>
                    <a:pt x="2051" y="17072"/>
                  </a:cubicBezTo>
                  <a:cubicBezTo>
                    <a:pt x="2051" y="17012"/>
                    <a:pt x="2051" y="17012"/>
                    <a:pt x="2110" y="16893"/>
                  </a:cubicBezTo>
                  <a:cubicBezTo>
                    <a:pt x="1992" y="16953"/>
                    <a:pt x="1919" y="16953"/>
                    <a:pt x="1860" y="17012"/>
                  </a:cubicBezTo>
                  <a:cubicBezTo>
                    <a:pt x="2168" y="17383"/>
                    <a:pt x="2418" y="17814"/>
                    <a:pt x="2785" y="18125"/>
                  </a:cubicBezTo>
                  <a:cubicBezTo>
                    <a:pt x="3152" y="18556"/>
                    <a:pt x="3519" y="18927"/>
                    <a:pt x="3945" y="19239"/>
                  </a:cubicBezTo>
                  <a:cubicBezTo>
                    <a:pt x="4312" y="19550"/>
                    <a:pt x="4738" y="19803"/>
                    <a:pt x="5105" y="20041"/>
                  </a:cubicBezTo>
                  <a:cubicBezTo>
                    <a:pt x="5413" y="20234"/>
                    <a:pt x="5781" y="20412"/>
                    <a:pt x="6148" y="20605"/>
                  </a:cubicBezTo>
                  <a:cubicBezTo>
                    <a:pt x="6573" y="20784"/>
                    <a:pt x="7058" y="20977"/>
                    <a:pt x="7557" y="21095"/>
                  </a:cubicBezTo>
                  <a:cubicBezTo>
                    <a:pt x="7733" y="21229"/>
                    <a:pt x="7924" y="21229"/>
                    <a:pt x="8100" y="21288"/>
                  </a:cubicBezTo>
                  <a:cubicBezTo>
                    <a:pt x="8291" y="21288"/>
                    <a:pt x="8468" y="21348"/>
                    <a:pt x="8658" y="21348"/>
                  </a:cubicBezTo>
                  <a:cubicBezTo>
                    <a:pt x="9084" y="21407"/>
                    <a:pt x="9510" y="21526"/>
                    <a:pt x="9877" y="21600"/>
                  </a:cubicBezTo>
                  <a:cubicBezTo>
                    <a:pt x="10553" y="21600"/>
                    <a:pt x="11170" y="21600"/>
                    <a:pt x="11831" y="21526"/>
                  </a:cubicBezTo>
                  <a:cubicBezTo>
                    <a:pt x="12448" y="21407"/>
                    <a:pt x="13123" y="21348"/>
                    <a:pt x="13740" y="21155"/>
                  </a:cubicBezTo>
                  <a:cubicBezTo>
                    <a:pt x="13916" y="21036"/>
                    <a:pt x="14166" y="20977"/>
                    <a:pt x="14342" y="20977"/>
                  </a:cubicBezTo>
                  <a:cubicBezTo>
                    <a:pt x="14900" y="20858"/>
                    <a:pt x="15384" y="20546"/>
                    <a:pt x="15869" y="20294"/>
                  </a:cubicBezTo>
                  <a:cubicBezTo>
                    <a:pt x="16236" y="20175"/>
                    <a:pt x="16603" y="19862"/>
                    <a:pt x="16911" y="19610"/>
                  </a:cubicBezTo>
                  <a:cubicBezTo>
                    <a:pt x="17587" y="19179"/>
                    <a:pt x="18071" y="18690"/>
                    <a:pt x="18629" y="18125"/>
                  </a:cubicBezTo>
                  <a:cubicBezTo>
                    <a:pt x="19246" y="17517"/>
                    <a:pt x="19731" y="16775"/>
                    <a:pt x="20156" y="16032"/>
                  </a:cubicBezTo>
                  <a:cubicBezTo>
                    <a:pt x="20347" y="15721"/>
                    <a:pt x="20523" y="15350"/>
                    <a:pt x="20714" y="14979"/>
                  </a:cubicBezTo>
                  <a:cubicBezTo>
                    <a:pt x="20832" y="14726"/>
                    <a:pt x="20949" y="14414"/>
                    <a:pt x="21081" y="14103"/>
                  </a:cubicBezTo>
                  <a:cubicBezTo>
                    <a:pt x="21316" y="13242"/>
                    <a:pt x="21449" y="12321"/>
                    <a:pt x="21507" y="11327"/>
                  </a:cubicBezTo>
                  <a:cubicBezTo>
                    <a:pt x="21507" y="11134"/>
                    <a:pt x="21566" y="10896"/>
                    <a:pt x="21566" y="10704"/>
                  </a:cubicBezTo>
                  <a:cubicBezTo>
                    <a:pt x="21449" y="10332"/>
                    <a:pt x="21566" y="9902"/>
                    <a:pt x="21449" y="9531"/>
                  </a:cubicBezTo>
                  <a:cubicBezTo>
                    <a:pt x="21316" y="9100"/>
                    <a:pt x="21375" y="8611"/>
                    <a:pt x="21258" y="8165"/>
                  </a:cubicBezTo>
                  <a:cubicBezTo>
                    <a:pt x="21140" y="7735"/>
                    <a:pt x="21081" y="7304"/>
                    <a:pt x="20832" y="6932"/>
                  </a:cubicBezTo>
                  <a:cubicBezTo>
                    <a:pt x="20714" y="6813"/>
                    <a:pt x="20582" y="6561"/>
                    <a:pt x="20582" y="6383"/>
                  </a:cubicBezTo>
                  <a:cubicBezTo>
                    <a:pt x="20641" y="6249"/>
                    <a:pt x="20582" y="6131"/>
                    <a:pt x="20523" y="6071"/>
                  </a:cubicBezTo>
                  <a:cubicBezTo>
                    <a:pt x="20347" y="5878"/>
                    <a:pt x="20274" y="5641"/>
                    <a:pt x="20156" y="5448"/>
                  </a:cubicBezTo>
                  <a:cubicBezTo>
                    <a:pt x="19789" y="4824"/>
                    <a:pt x="19422" y="4216"/>
                    <a:pt x="18938" y="3652"/>
                  </a:cubicBezTo>
                  <a:lnTo>
                    <a:pt x="18321" y="3043"/>
                  </a:lnTo>
                  <a:lnTo>
                    <a:pt x="17954" y="2672"/>
                  </a:lnTo>
                  <a:cubicBezTo>
                    <a:pt x="17836" y="2538"/>
                    <a:pt x="17704" y="2420"/>
                    <a:pt x="17587" y="2360"/>
                  </a:cubicBezTo>
                  <a:cubicBezTo>
                    <a:pt x="17279" y="2108"/>
                    <a:pt x="16911" y="1930"/>
                    <a:pt x="16603" y="1737"/>
                  </a:cubicBezTo>
                  <a:cubicBezTo>
                    <a:pt x="16236" y="1484"/>
                    <a:pt x="15869" y="1247"/>
                    <a:pt x="15502" y="1054"/>
                  </a:cubicBezTo>
                  <a:cubicBezTo>
                    <a:pt x="14709" y="683"/>
                    <a:pt x="13799" y="445"/>
                    <a:pt x="13006" y="193"/>
                  </a:cubicBezTo>
                  <a:cubicBezTo>
                    <a:pt x="12815" y="134"/>
                    <a:pt x="12697" y="134"/>
                    <a:pt x="12506" y="134"/>
                  </a:cubicBezTo>
                  <a:cubicBezTo>
                    <a:pt x="12448" y="163"/>
                    <a:pt x="12370" y="178"/>
                    <a:pt x="12294" y="178"/>
                  </a:cubicBezTo>
                  <a:cubicBezTo>
                    <a:pt x="12216" y="178"/>
                    <a:pt x="12139" y="163"/>
                    <a:pt x="12081" y="134"/>
                  </a:cubicBezTo>
                  <a:cubicBezTo>
                    <a:pt x="11772" y="74"/>
                    <a:pt x="11405" y="74"/>
                    <a:pt x="1109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072" name="Google Shape;2225;p24"/>
            <p:cNvSpPr/>
            <p:nvPr/>
          </p:nvSpPr>
          <p:spPr>
            <a:xfrm rot="19986779">
              <a:off x="370805" y="383924"/>
              <a:ext cx="1117626" cy="1123016"/>
            </a:xfrm>
            <a:custGeom>
              <a:avLst/>
              <a:gdLst/>
              <a:ahLst/>
              <a:cxnLst>
                <a:cxn ang="0">
                  <a:pos x="wd2" y="hd2"/>
                </a:cxn>
                <a:cxn ang="5400000">
                  <a:pos x="wd2" y="hd2"/>
                </a:cxn>
                <a:cxn ang="10800000">
                  <a:pos x="wd2" y="hd2"/>
                </a:cxn>
                <a:cxn ang="16200000">
                  <a:pos x="wd2" y="hd2"/>
                </a:cxn>
              </a:cxnLst>
              <a:rect l="0" t="0" r="r" b="b"/>
              <a:pathLst>
                <a:path w="21600" h="21600" extrusionOk="0">
                  <a:moveTo>
                    <a:pt x="10938" y="0"/>
                  </a:moveTo>
                  <a:cubicBezTo>
                    <a:pt x="10728" y="0"/>
                    <a:pt x="10515" y="35"/>
                    <a:pt x="10313" y="35"/>
                  </a:cubicBezTo>
                  <a:cubicBezTo>
                    <a:pt x="10128" y="35"/>
                    <a:pt x="9978" y="81"/>
                    <a:pt x="9793" y="81"/>
                  </a:cubicBezTo>
                  <a:cubicBezTo>
                    <a:pt x="9719" y="114"/>
                    <a:pt x="9651" y="146"/>
                    <a:pt x="9585" y="146"/>
                  </a:cubicBezTo>
                  <a:cubicBezTo>
                    <a:pt x="9558" y="146"/>
                    <a:pt x="9531" y="141"/>
                    <a:pt x="9503" y="128"/>
                  </a:cubicBezTo>
                  <a:cubicBezTo>
                    <a:pt x="9432" y="114"/>
                    <a:pt x="9361" y="108"/>
                    <a:pt x="9290" y="108"/>
                  </a:cubicBezTo>
                  <a:cubicBezTo>
                    <a:pt x="9118" y="108"/>
                    <a:pt x="8946" y="141"/>
                    <a:pt x="8774" y="174"/>
                  </a:cubicBezTo>
                  <a:cubicBezTo>
                    <a:pt x="8485" y="277"/>
                    <a:pt x="8195" y="323"/>
                    <a:pt x="7906" y="415"/>
                  </a:cubicBezTo>
                  <a:cubicBezTo>
                    <a:pt x="7663" y="462"/>
                    <a:pt x="7478" y="508"/>
                    <a:pt x="7281" y="565"/>
                  </a:cubicBezTo>
                  <a:cubicBezTo>
                    <a:pt x="6899" y="703"/>
                    <a:pt x="6506" y="899"/>
                    <a:pt x="6170" y="1038"/>
                  </a:cubicBezTo>
                  <a:cubicBezTo>
                    <a:pt x="5881" y="1187"/>
                    <a:pt x="5637" y="1279"/>
                    <a:pt x="5394" y="1429"/>
                  </a:cubicBezTo>
                  <a:cubicBezTo>
                    <a:pt x="5163" y="1567"/>
                    <a:pt x="4920" y="1763"/>
                    <a:pt x="4677" y="1855"/>
                  </a:cubicBezTo>
                  <a:cubicBezTo>
                    <a:pt x="4584" y="1855"/>
                    <a:pt x="4480" y="1947"/>
                    <a:pt x="4387" y="2051"/>
                  </a:cubicBezTo>
                  <a:cubicBezTo>
                    <a:pt x="4341" y="2097"/>
                    <a:pt x="4237" y="2143"/>
                    <a:pt x="4191" y="2235"/>
                  </a:cubicBezTo>
                  <a:cubicBezTo>
                    <a:pt x="3762" y="2523"/>
                    <a:pt x="3427" y="2869"/>
                    <a:pt x="3033" y="3249"/>
                  </a:cubicBezTo>
                  <a:cubicBezTo>
                    <a:pt x="2848" y="3445"/>
                    <a:pt x="2651" y="3629"/>
                    <a:pt x="2455" y="3871"/>
                  </a:cubicBezTo>
                  <a:cubicBezTo>
                    <a:pt x="2212" y="4159"/>
                    <a:pt x="1980" y="4447"/>
                    <a:pt x="1783" y="4827"/>
                  </a:cubicBezTo>
                  <a:cubicBezTo>
                    <a:pt x="1633" y="5115"/>
                    <a:pt x="1448" y="5357"/>
                    <a:pt x="1297" y="5645"/>
                  </a:cubicBezTo>
                  <a:cubicBezTo>
                    <a:pt x="1297" y="5691"/>
                    <a:pt x="1251" y="5691"/>
                    <a:pt x="1251" y="5691"/>
                  </a:cubicBezTo>
                  <a:cubicBezTo>
                    <a:pt x="1008" y="6083"/>
                    <a:pt x="823" y="6463"/>
                    <a:pt x="672" y="6843"/>
                  </a:cubicBezTo>
                  <a:cubicBezTo>
                    <a:pt x="579" y="7131"/>
                    <a:pt x="532" y="7476"/>
                    <a:pt x="428" y="7764"/>
                  </a:cubicBezTo>
                  <a:cubicBezTo>
                    <a:pt x="243" y="8191"/>
                    <a:pt x="139" y="8675"/>
                    <a:pt x="93" y="9147"/>
                  </a:cubicBezTo>
                  <a:cubicBezTo>
                    <a:pt x="46" y="9539"/>
                    <a:pt x="0" y="9965"/>
                    <a:pt x="0" y="10357"/>
                  </a:cubicBezTo>
                  <a:lnTo>
                    <a:pt x="0" y="11267"/>
                  </a:lnTo>
                  <a:cubicBezTo>
                    <a:pt x="46" y="11601"/>
                    <a:pt x="93" y="11981"/>
                    <a:pt x="139" y="12315"/>
                  </a:cubicBezTo>
                  <a:cubicBezTo>
                    <a:pt x="185" y="12603"/>
                    <a:pt x="289" y="12891"/>
                    <a:pt x="336" y="13179"/>
                  </a:cubicBezTo>
                  <a:lnTo>
                    <a:pt x="428" y="13283"/>
                  </a:lnTo>
                  <a:cubicBezTo>
                    <a:pt x="382" y="12799"/>
                    <a:pt x="336" y="12315"/>
                    <a:pt x="336" y="11797"/>
                  </a:cubicBezTo>
                  <a:cubicBezTo>
                    <a:pt x="336" y="11451"/>
                    <a:pt x="243" y="11117"/>
                    <a:pt x="289" y="10737"/>
                  </a:cubicBezTo>
                  <a:cubicBezTo>
                    <a:pt x="382" y="10403"/>
                    <a:pt x="336" y="10069"/>
                    <a:pt x="382" y="9677"/>
                  </a:cubicBezTo>
                  <a:cubicBezTo>
                    <a:pt x="382" y="9493"/>
                    <a:pt x="428" y="9297"/>
                    <a:pt x="475" y="9055"/>
                  </a:cubicBezTo>
                  <a:cubicBezTo>
                    <a:pt x="475" y="8917"/>
                    <a:pt x="579" y="8721"/>
                    <a:pt x="625" y="8525"/>
                  </a:cubicBezTo>
                  <a:cubicBezTo>
                    <a:pt x="718" y="8145"/>
                    <a:pt x="765" y="7764"/>
                    <a:pt x="869" y="7419"/>
                  </a:cubicBezTo>
                  <a:cubicBezTo>
                    <a:pt x="1008" y="7039"/>
                    <a:pt x="1158" y="6705"/>
                    <a:pt x="1343" y="6371"/>
                  </a:cubicBezTo>
                  <a:cubicBezTo>
                    <a:pt x="1586" y="5933"/>
                    <a:pt x="1830" y="5507"/>
                    <a:pt x="2119" y="5069"/>
                  </a:cubicBezTo>
                  <a:cubicBezTo>
                    <a:pt x="2316" y="4735"/>
                    <a:pt x="2559" y="4447"/>
                    <a:pt x="2790" y="4159"/>
                  </a:cubicBezTo>
                  <a:cubicBezTo>
                    <a:pt x="2790" y="4113"/>
                    <a:pt x="2894" y="4067"/>
                    <a:pt x="2941" y="4021"/>
                  </a:cubicBezTo>
                  <a:cubicBezTo>
                    <a:pt x="3137" y="3825"/>
                    <a:pt x="3323" y="3629"/>
                    <a:pt x="3519" y="3445"/>
                  </a:cubicBezTo>
                  <a:cubicBezTo>
                    <a:pt x="3716" y="3295"/>
                    <a:pt x="3809" y="3053"/>
                    <a:pt x="4006" y="2915"/>
                  </a:cubicBezTo>
                  <a:cubicBezTo>
                    <a:pt x="4191" y="2811"/>
                    <a:pt x="4341" y="2719"/>
                    <a:pt x="4480" y="2581"/>
                  </a:cubicBezTo>
                  <a:cubicBezTo>
                    <a:pt x="4723" y="2431"/>
                    <a:pt x="4966" y="2189"/>
                    <a:pt x="5256" y="2097"/>
                  </a:cubicBezTo>
                  <a:cubicBezTo>
                    <a:pt x="5302" y="2097"/>
                    <a:pt x="5394" y="2005"/>
                    <a:pt x="5499" y="1947"/>
                  </a:cubicBezTo>
                  <a:cubicBezTo>
                    <a:pt x="5637" y="1855"/>
                    <a:pt x="5788" y="1763"/>
                    <a:pt x="5927" y="1660"/>
                  </a:cubicBezTo>
                  <a:cubicBezTo>
                    <a:pt x="6262" y="1521"/>
                    <a:pt x="6610" y="1325"/>
                    <a:pt x="6945" y="1233"/>
                  </a:cubicBezTo>
                  <a:cubicBezTo>
                    <a:pt x="7235" y="1141"/>
                    <a:pt x="7524" y="1038"/>
                    <a:pt x="7813" y="945"/>
                  </a:cubicBezTo>
                  <a:cubicBezTo>
                    <a:pt x="7860" y="899"/>
                    <a:pt x="7906" y="899"/>
                    <a:pt x="7952" y="899"/>
                  </a:cubicBezTo>
                  <a:cubicBezTo>
                    <a:pt x="8288" y="796"/>
                    <a:pt x="8682" y="703"/>
                    <a:pt x="9017" y="657"/>
                  </a:cubicBezTo>
                  <a:cubicBezTo>
                    <a:pt x="9156" y="611"/>
                    <a:pt x="9307" y="611"/>
                    <a:pt x="9445" y="611"/>
                  </a:cubicBezTo>
                  <a:cubicBezTo>
                    <a:pt x="9521" y="588"/>
                    <a:pt x="9607" y="588"/>
                    <a:pt x="9699" y="588"/>
                  </a:cubicBezTo>
                  <a:cubicBezTo>
                    <a:pt x="9790" y="588"/>
                    <a:pt x="9885" y="588"/>
                    <a:pt x="9978" y="565"/>
                  </a:cubicBezTo>
                  <a:cubicBezTo>
                    <a:pt x="10221" y="565"/>
                    <a:pt x="10511" y="508"/>
                    <a:pt x="10800" y="508"/>
                  </a:cubicBezTo>
                  <a:cubicBezTo>
                    <a:pt x="10896" y="492"/>
                    <a:pt x="10988" y="487"/>
                    <a:pt x="11077" y="487"/>
                  </a:cubicBezTo>
                  <a:cubicBezTo>
                    <a:pt x="11257" y="487"/>
                    <a:pt x="11429" y="508"/>
                    <a:pt x="11622" y="508"/>
                  </a:cubicBezTo>
                  <a:cubicBezTo>
                    <a:pt x="11958" y="565"/>
                    <a:pt x="12293" y="611"/>
                    <a:pt x="12629" y="703"/>
                  </a:cubicBezTo>
                  <a:cubicBezTo>
                    <a:pt x="12976" y="750"/>
                    <a:pt x="13266" y="796"/>
                    <a:pt x="13601" y="853"/>
                  </a:cubicBezTo>
                  <a:cubicBezTo>
                    <a:pt x="13891" y="945"/>
                    <a:pt x="14180" y="1084"/>
                    <a:pt x="14469" y="1187"/>
                  </a:cubicBezTo>
                  <a:cubicBezTo>
                    <a:pt x="14713" y="1279"/>
                    <a:pt x="14944" y="1429"/>
                    <a:pt x="15187" y="1521"/>
                  </a:cubicBezTo>
                  <a:cubicBezTo>
                    <a:pt x="15673" y="1717"/>
                    <a:pt x="16101" y="1901"/>
                    <a:pt x="16495" y="2235"/>
                  </a:cubicBezTo>
                  <a:cubicBezTo>
                    <a:pt x="16831" y="2477"/>
                    <a:pt x="17166" y="2719"/>
                    <a:pt x="17502" y="2961"/>
                  </a:cubicBezTo>
                  <a:cubicBezTo>
                    <a:pt x="17699" y="3157"/>
                    <a:pt x="17895" y="3341"/>
                    <a:pt x="18081" y="3537"/>
                  </a:cubicBezTo>
                  <a:cubicBezTo>
                    <a:pt x="18127" y="3583"/>
                    <a:pt x="18185" y="3675"/>
                    <a:pt x="18277" y="3733"/>
                  </a:cubicBezTo>
                  <a:cubicBezTo>
                    <a:pt x="18416" y="3779"/>
                    <a:pt x="18520" y="3917"/>
                    <a:pt x="18613" y="4113"/>
                  </a:cubicBezTo>
                  <a:cubicBezTo>
                    <a:pt x="18706" y="4401"/>
                    <a:pt x="18995" y="4643"/>
                    <a:pt x="19192" y="4827"/>
                  </a:cubicBezTo>
                  <a:cubicBezTo>
                    <a:pt x="19342" y="4977"/>
                    <a:pt x="19481" y="5173"/>
                    <a:pt x="19574" y="5311"/>
                  </a:cubicBezTo>
                  <a:cubicBezTo>
                    <a:pt x="19770" y="5691"/>
                    <a:pt x="19921" y="6083"/>
                    <a:pt x="20106" y="6463"/>
                  </a:cubicBezTo>
                  <a:cubicBezTo>
                    <a:pt x="20106" y="6509"/>
                    <a:pt x="20152" y="6555"/>
                    <a:pt x="20210" y="6613"/>
                  </a:cubicBezTo>
                  <a:cubicBezTo>
                    <a:pt x="20257" y="6751"/>
                    <a:pt x="20303" y="6843"/>
                    <a:pt x="20350" y="6993"/>
                  </a:cubicBezTo>
                  <a:cubicBezTo>
                    <a:pt x="20443" y="7188"/>
                    <a:pt x="20500" y="7373"/>
                    <a:pt x="20593" y="7569"/>
                  </a:cubicBezTo>
                  <a:cubicBezTo>
                    <a:pt x="20732" y="7903"/>
                    <a:pt x="20836" y="8238"/>
                    <a:pt x="20882" y="8629"/>
                  </a:cubicBezTo>
                  <a:cubicBezTo>
                    <a:pt x="20882" y="8813"/>
                    <a:pt x="20929" y="9009"/>
                    <a:pt x="20975" y="9205"/>
                  </a:cubicBezTo>
                  <a:cubicBezTo>
                    <a:pt x="20975" y="9297"/>
                    <a:pt x="20975" y="9343"/>
                    <a:pt x="21021" y="9435"/>
                  </a:cubicBezTo>
                  <a:cubicBezTo>
                    <a:pt x="21079" y="9781"/>
                    <a:pt x="21125" y="10161"/>
                    <a:pt x="21125" y="10495"/>
                  </a:cubicBezTo>
                  <a:cubicBezTo>
                    <a:pt x="21125" y="10933"/>
                    <a:pt x="21079" y="11313"/>
                    <a:pt x="21079" y="11693"/>
                  </a:cubicBezTo>
                  <a:cubicBezTo>
                    <a:pt x="21021" y="11981"/>
                    <a:pt x="21021" y="12269"/>
                    <a:pt x="20975" y="12511"/>
                  </a:cubicBezTo>
                  <a:cubicBezTo>
                    <a:pt x="20929" y="12891"/>
                    <a:pt x="20882" y="13237"/>
                    <a:pt x="20790" y="13571"/>
                  </a:cubicBezTo>
                  <a:cubicBezTo>
                    <a:pt x="20686" y="13951"/>
                    <a:pt x="20547" y="14285"/>
                    <a:pt x="20396" y="14676"/>
                  </a:cubicBezTo>
                  <a:cubicBezTo>
                    <a:pt x="20303" y="14815"/>
                    <a:pt x="20210" y="14964"/>
                    <a:pt x="20152" y="15149"/>
                  </a:cubicBezTo>
                  <a:cubicBezTo>
                    <a:pt x="20060" y="15298"/>
                    <a:pt x="20014" y="15483"/>
                    <a:pt x="19921" y="15633"/>
                  </a:cubicBezTo>
                  <a:cubicBezTo>
                    <a:pt x="19863" y="15771"/>
                    <a:pt x="19770" y="15874"/>
                    <a:pt x="19724" y="15967"/>
                  </a:cubicBezTo>
                  <a:cubicBezTo>
                    <a:pt x="19527" y="16301"/>
                    <a:pt x="19342" y="16635"/>
                    <a:pt x="19145" y="16923"/>
                  </a:cubicBezTo>
                  <a:cubicBezTo>
                    <a:pt x="18949" y="17164"/>
                    <a:pt x="18763" y="17406"/>
                    <a:pt x="18567" y="17648"/>
                  </a:cubicBezTo>
                  <a:cubicBezTo>
                    <a:pt x="18474" y="17740"/>
                    <a:pt x="18416" y="17844"/>
                    <a:pt x="18370" y="17890"/>
                  </a:cubicBezTo>
                  <a:cubicBezTo>
                    <a:pt x="18034" y="18179"/>
                    <a:pt x="17699" y="18467"/>
                    <a:pt x="17363" y="18755"/>
                  </a:cubicBezTo>
                  <a:cubicBezTo>
                    <a:pt x="17213" y="18893"/>
                    <a:pt x="17074" y="19043"/>
                    <a:pt x="16923" y="19135"/>
                  </a:cubicBezTo>
                  <a:cubicBezTo>
                    <a:pt x="16588" y="19377"/>
                    <a:pt x="16298" y="19515"/>
                    <a:pt x="16009" y="19757"/>
                  </a:cubicBezTo>
                  <a:cubicBezTo>
                    <a:pt x="15812" y="19861"/>
                    <a:pt x="15627" y="19999"/>
                    <a:pt x="15430" y="20091"/>
                  </a:cubicBezTo>
                  <a:cubicBezTo>
                    <a:pt x="15338" y="20149"/>
                    <a:pt x="15233" y="20195"/>
                    <a:pt x="15141" y="20195"/>
                  </a:cubicBezTo>
                  <a:cubicBezTo>
                    <a:pt x="14655" y="20437"/>
                    <a:pt x="14180" y="20621"/>
                    <a:pt x="13648" y="20771"/>
                  </a:cubicBezTo>
                  <a:cubicBezTo>
                    <a:pt x="13497" y="20771"/>
                    <a:pt x="13358" y="20817"/>
                    <a:pt x="13208" y="20863"/>
                  </a:cubicBezTo>
                  <a:cubicBezTo>
                    <a:pt x="13069" y="20909"/>
                    <a:pt x="12918" y="20955"/>
                    <a:pt x="12780" y="21013"/>
                  </a:cubicBezTo>
                  <a:cubicBezTo>
                    <a:pt x="12537" y="21013"/>
                    <a:pt x="12293" y="21059"/>
                    <a:pt x="12108" y="21105"/>
                  </a:cubicBezTo>
                  <a:cubicBezTo>
                    <a:pt x="11819" y="21105"/>
                    <a:pt x="11530" y="21151"/>
                    <a:pt x="11240" y="21197"/>
                  </a:cubicBezTo>
                  <a:lnTo>
                    <a:pt x="9839" y="21197"/>
                  </a:lnTo>
                  <a:cubicBezTo>
                    <a:pt x="9399" y="21105"/>
                    <a:pt x="9017" y="21059"/>
                    <a:pt x="8577" y="21013"/>
                  </a:cubicBezTo>
                  <a:cubicBezTo>
                    <a:pt x="8485" y="20955"/>
                    <a:pt x="8392" y="20909"/>
                    <a:pt x="8288" y="20909"/>
                  </a:cubicBezTo>
                  <a:cubicBezTo>
                    <a:pt x="8103" y="20863"/>
                    <a:pt x="7906" y="20817"/>
                    <a:pt x="7767" y="20771"/>
                  </a:cubicBezTo>
                  <a:cubicBezTo>
                    <a:pt x="7374" y="20667"/>
                    <a:pt x="6992" y="20529"/>
                    <a:pt x="6610" y="20333"/>
                  </a:cubicBezTo>
                  <a:cubicBezTo>
                    <a:pt x="6077" y="20091"/>
                    <a:pt x="5591" y="19861"/>
                    <a:pt x="5059" y="19573"/>
                  </a:cubicBezTo>
                  <a:cubicBezTo>
                    <a:pt x="4816" y="19469"/>
                    <a:pt x="4631" y="19227"/>
                    <a:pt x="4434" y="19089"/>
                  </a:cubicBezTo>
                  <a:cubicBezTo>
                    <a:pt x="3809" y="18709"/>
                    <a:pt x="3276" y="18225"/>
                    <a:pt x="2790" y="17694"/>
                  </a:cubicBezTo>
                  <a:cubicBezTo>
                    <a:pt x="2744" y="17648"/>
                    <a:pt x="2698" y="17602"/>
                    <a:pt x="2651" y="17556"/>
                  </a:cubicBezTo>
                  <a:lnTo>
                    <a:pt x="2605" y="17602"/>
                  </a:lnTo>
                  <a:cubicBezTo>
                    <a:pt x="2651" y="17694"/>
                    <a:pt x="2744" y="17786"/>
                    <a:pt x="2848" y="17890"/>
                  </a:cubicBezTo>
                  <a:cubicBezTo>
                    <a:pt x="2987" y="18225"/>
                    <a:pt x="3230" y="18421"/>
                    <a:pt x="3473" y="18651"/>
                  </a:cubicBezTo>
                  <a:cubicBezTo>
                    <a:pt x="3519" y="18709"/>
                    <a:pt x="3612" y="18755"/>
                    <a:pt x="3658" y="18801"/>
                  </a:cubicBezTo>
                  <a:cubicBezTo>
                    <a:pt x="4052" y="19227"/>
                    <a:pt x="4526" y="19573"/>
                    <a:pt x="5012" y="19907"/>
                  </a:cubicBezTo>
                  <a:cubicBezTo>
                    <a:pt x="5256" y="20045"/>
                    <a:pt x="5545" y="20149"/>
                    <a:pt x="5742" y="20379"/>
                  </a:cubicBezTo>
                  <a:cubicBezTo>
                    <a:pt x="5788" y="20437"/>
                    <a:pt x="5881" y="20437"/>
                    <a:pt x="5927" y="20483"/>
                  </a:cubicBezTo>
                  <a:cubicBezTo>
                    <a:pt x="6367" y="20621"/>
                    <a:pt x="6749" y="20771"/>
                    <a:pt x="7131" y="20955"/>
                  </a:cubicBezTo>
                  <a:cubicBezTo>
                    <a:pt x="7327" y="21013"/>
                    <a:pt x="7524" y="21105"/>
                    <a:pt x="7767" y="21151"/>
                  </a:cubicBezTo>
                  <a:cubicBezTo>
                    <a:pt x="8195" y="21243"/>
                    <a:pt x="8635" y="21347"/>
                    <a:pt x="9063" y="21439"/>
                  </a:cubicBezTo>
                  <a:cubicBezTo>
                    <a:pt x="9307" y="21485"/>
                    <a:pt x="9503" y="21531"/>
                    <a:pt x="9735" y="21531"/>
                  </a:cubicBezTo>
                  <a:lnTo>
                    <a:pt x="10418" y="21531"/>
                  </a:lnTo>
                  <a:cubicBezTo>
                    <a:pt x="10655" y="21531"/>
                    <a:pt x="10923" y="21600"/>
                    <a:pt x="11196" y="21600"/>
                  </a:cubicBezTo>
                  <a:cubicBezTo>
                    <a:pt x="11257" y="21600"/>
                    <a:pt x="11318" y="21597"/>
                    <a:pt x="11379" y="21588"/>
                  </a:cubicBezTo>
                  <a:cubicBezTo>
                    <a:pt x="11622" y="21531"/>
                    <a:pt x="11865" y="21531"/>
                    <a:pt x="12108" y="21485"/>
                  </a:cubicBezTo>
                  <a:cubicBezTo>
                    <a:pt x="12398" y="21485"/>
                    <a:pt x="12629" y="21439"/>
                    <a:pt x="12918" y="21393"/>
                  </a:cubicBezTo>
                  <a:cubicBezTo>
                    <a:pt x="13208" y="21301"/>
                    <a:pt x="13497" y="21197"/>
                    <a:pt x="13740" y="21151"/>
                  </a:cubicBezTo>
                  <a:cubicBezTo>
                    <a:pt x="13844" y="21105"/>
                    <a:pt x="13983" y="21105"/>
                    <a:pt x="14076" y="21059"/>
                  </a:cubicBezTo>
                  <a:cubicBezTo>
                    <a:pt x="14319" y="21013"/>
                    <a:pt x="14608" y="20909"/>
                    <a:pt x="14851" y="20817"/>
                  </a:cubicBezTo>
                  <a:cubicBezTo>
                    <a:pt x="15338" y="20575"/>
                    <a:pt x="15812" y="20437"/>
                    <a:pt x="16206" y="20091"/>
                  </a:cubicBezTo>
                  <a:cubicBezTo>
                    <a:pt x="16449" y="19953"/>
                    <a:pt x="16680" y="19861"/>
                    <a:pt x="16877" y="19711"/>
                  </a:cubicBezTo>
                  <a:cubicBezTo>
                    <a:pt x="17027" y="19619"/>
                    <a:pt x="17166" y="19515"/>
                    <a:pt x="17259" y="19423"/>
                  </a:cubicBezTo>
                  <a:cubicBezTo>
                    <a:pt x="17409" y="19331"/>
                    <a:pt x="17548" y="19227"/>
                    <a:pt x="17699" y="19135"/>
                  </a:cubicBezTo>
                  <a:cubicBezTo>
                    <a:pt x="17838" y="18997"/>
                    <a:pt x="17988" y="18801"/>
                    <a:pt x="18185" y="18709"/>
                  </a:cubicBezTo>
                  <a:cubicBezTo>
                    <a:pt x="18370" y="18513"/>
                    <a:pt x="18567" y="18317"/>
                    <a:pt x="18706" y="18133"/>
                  </a:cubicBezTo>
                  <a:cubicBezTo>
                    <a:pt x="18706" y="18075"/>
                    <a:pt x="18763" y="18029"/>
                    <a:pt x="18810" y="17983"/>
                  </a:cubicBezTo>
                  <a:cubicBezTo>
                    <a:pt x="18856" y="17936"/>
                    <a:pt x="18902" y="17844"/>
                    <a:pt x="18995" y="17786"/>
                  </a:cubicBezTo>
                  <a:cubicBezTo>
                    <a:pt x="19192" y="17648"/>
                    <a:pt x="19238" y="17360"/>
                    <a:pt x="19481" y="17211"/>
                  </a:cubicBezTo>
                  <a:cubicBezTo>
                    <a:pt x="19527" y="17211"/>
                    <a:pt x="19574" y="17164"/>
                    <a:pt x="19574" y="17118"/>
                  </a:cubicBezTo>
                  <a:cubicBezTo>
                    <a:pt x="19724" y="16877"/>
                    <a:pt x="19770" y="16635"/>
                    <a:pt x="19967" y="16496"/>
                  </a:cubicBezTo>
                  <a:cubicBezTo>
                    <a:pt x="20014" y="16450"/>
                    <a:pt x="20060" y="16347"/>
                    <a:pt x="20106" y="16301"/>
                  </a:cubicBezTo>
                  <a:cubicBezTo>
                    <a:pt x="20257" y="15967"/>
                    <a:pt x="20443" y="15633"/>
                    <a:pt x="20593" y="15298"/>
                  </a:cubicBezTo>
                  <a:cubicBezTo>
                    <a:pt x="20686" y="15103"/>
                    <a:pt x="20790" y="14861"/>
                    <a:pt x="20882" y="14676"/>
                  </a:cubicBezTo>
                  <a:cubicBezTo>
                    <a:pt x="21079" y="14285"/>
                    <a:pt x="21172" y="13905"/>
                    <a:pt x="21264" y="13525"/>
                  </a:cubicBezTo>
                  <a:cubicBezTo>
                    <a:pt x="21369" y="13087"/>
                    <a:pt x="21369" y="12603"/>
                    <a:pt x="21554" y="12177"/>
                  </a:cubicBezTo>
                  <a:lnTo>
                    <a:pt x="21554" y="12131"/>
                  </a:lnTo>
                  <a:cubicBezTo>
                    <a:pt x="21554" y="11889"/>
                    <a:pt x="21554" y="11647"/>
                    <a:pt x="21600" y="11405"/>
                  </a:cubicBezTo>
                  <a:cubicBezTo>
                    <a:pt x="21600" y="10737"/>
                    <a:pt x="21554" y="10011"/>
                    <a:pt x="21461" y="9343"/>
                  </a:cubicBezTo>
                  <a:cubicBezTo>
                    <a:pt x="21461" y="8963"/>
                    <a:pt x="21369" y="8629"/>
                    <a:pt x="21311" y="8238"/>
                  </a:cubicBezTo>
                  <a:cubicBezTo>
                    <a:pt x="21218" y="7810"/>
                    <a:pt x="21021" y="7373"/>
                    <a:pt x="20836" y="6947"/>
                  </a:cubicBezTo>
                  <a:cubicBezTo>
                    <a:pt x="20790" y="6843"/>
                    <a:pt x="20732" y="6705"/>
                    <a:pt x="20686" y="6613"/>
                  </a:cubicBezTo>
                  <a:cubicBezTo>
                    <a:pt x="20639" y="6463"/>
                    <a:pt x="20593" y="6325"/>
                    <a:pt x="20547" y="6175"/>
                  </a:cubicBezTo>
                  <a:cubicBezTo>
                    <a:pt x="20443" y="6037"/>
                    <a:pt x="20350" y="5887"/>
                    <a:pt x="20303" y="5795"/>
                  </a:cubicBezTo>
                  <a:cubicBezTo>
                    <a:pt x="20152" y="5507"/>
                    <a:pt x="20014" y="5265"/>
                    <a:pt x="19863" y="4977"/>
                  </a:cubicBezTo>
                  <a:cubicBezTo>
                    <a:pt x="19724" y="4735"/>
                    <a:pt x="19527" y="4447"/>
                    <a:pt x="19342" y="4205"/>
                  </a:cubicBezTo>
                  <a:cubicBezTo>
                    <a:pt x="19145" y="3963"/>
                    <a:pt x="18949" y="3779"/>
                    <a:pt x="18706" y="3537"/>
                  </a:cubicBezTo>
                  <a:cubicBezTo>
                    <a:pt x="18706" y="3491"/>
                    <a:pt x="18659" y="3445"/>
                    <a:pt x="18659" y="3445"/>
                  </a:cubicBezTo>
                  <a:cubicBezTo>
                    <a:pt x="18567" y="3341"/>
                    <a:pt x="18520" y="3249"/>
                    <a:pt x="18416" y="3203"/>
                  </a:cubicBezTo>
                  <a:cubicBezTo>
                    <a:pt x="18127" y="3053"/>
                    <a:pt x="17988" y="2765"/>
                    <a:pt x="17745" y="2523"/>
                  </a:cubicBezTo>
                  <a:cubicBezTo>
                    <a:pt x="17548" y="2385"/>
                    <a:pt x="17317" y="2235"/>
                    <a:pt x="17120" y="2097"/>
                  </a:cubicBezTo>
                  <a:cubicBezTo>
                    <a:pt x="16738" y="1855"/>
                    <a:pt x="16391" y="1613"/>
                    <a:pt x="16055" y="1429"/>
                  </a:cubicBezTo>
                  <a:cubicBezTo>
                    <a:pt x="15870" y="1325"/>
                    <a:pt x="15673" y="1187"/>
                    <a:pt x="15476" y="1084"/>
                  </a:cubicBezTo>
                  <a:cubicBezTo>
                    <a:pt x="15141" y="945"/>
                    <a:pt x="14805" y="853"/>
                    <a:pt x="14469" y="703"/>
                  </a:cubicBezTo>
                  <a:cubicBezTo>
                    <a:pt x="14273" y="611"/>
                    <a:pt x="14030" y="508"/>
                    <a:pt x="13740" y="462"/>
                  </a:cubicBezTo>
                  <a:cubicBezTo>
                    <a:pt x="13555" y="415"/>
                    <a:pt x="13312" y="369"/>
                    <a:pt x="13115" y="323"/>
                  </a:cubicBezTo>
                  <a:cubicBezTo>
                    <a:pt x="12780" y="128"/>
                    <a:pt x="12398" y="128"/>
                    <a:pt x="12050" y="128"/>
                  </a:cubicBezTo>
                  <a:cubicBezTo>
                    <a:pt x="11877" y="128"/>
                    <a:pt x="11722" y="49"/>
                    <a:pt x="11554" y="49"/>
                  </a:cubicBezTo>
                  <a:cubicBezTo>
                    <a:pt x="11497" y="49"/>
                    <a:pt x="11439" y="58"/>
                    <a:pt x="11379" y="81"/>
                  </a:cubicBezTo>
                  <a:cubicBezTo>
                    <a:pt x="11238" y="18"/>
                    <a:pt x="11089" y="0"/>
                    <a:pt x="1093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073" name="Google Shape;2226;p24"/>
            <p:cNvSpPr/>
            <p:nvPr/>
          </p:nvSpPr>
          <p:spPr>
            <a:xfrm rot="19986779">
              <a:off x="399022" y="419406"/>
              <a:ext cx="1056409" cy="1056157"/>
            </a:xfrm>
            <a:custGeom>
              <a:avLst/>
              <a:gdLst/>
              <a:ahLst/>
              <a:cxnLst>
                <a:cxn ang="0">
                  <a:pos x="wd2" y="hd2"/>
                </a:cxn>
                <a:cxn ang="5400000">
                  <a:pos x="wd2" y="hd2"/>
                </a:cxn>
                <a:cxn ang="10800000">
                  <a:pos x="wd2" y="hd2"/>
                </a:cxn>
                <a:cxn ang="16200000">
                  <a:pos x="wd2" y="hd2"/>
                </a:cxn>
              </a:cxnLst>
              <a:rect l="0" t="0" r="r" b="b"/>
              <a:pathLst>
                <a:path w="21573" h="21600" extrusionOk="0">
                  <a:moveTo>
                    <a:pt x="10898" y="0"/>
                  </a:moveTo>
                  <a:cubicBezTo>
                    <a:pt x="10703" y="0"/>
                    <a:pt x="10494" y="49"/>
                    <a:pt x="10335" y="49"/>
                  </a:cubicBezTo>
                  <a:cubicBezTo>
                    <a:pt x="10188" y="49"/>
                    <a:pt x="10090" y="98"/>
                    <a:pt x="9931" y="98"/>
                  </a:cubicBezTo>
                  <a:cubicBezTo>
                    <a:pt x="9785" y="98"/>
                    <a:pt x="9626" y="147"/>
                    <a:pt x="9479" y="147"/>
                  </a:cubicBezTo>
                  <a:cubicBezTo>
                    <a:pt x="9419" y="133"/>
                    <a:pt x="9364" y="127"/>
                    <a:pt x="9311" y="127"/>
                  </a:cubicBezTo>
                  <a:cubicBezTo>
                    <a:pt x="9177" y="127"/>
                    <a:pt x="9056" y="164"/>
                    <a:pt x="8916" y="208"/>
                  </a:cubicBezTo>
                  <a:cubicBezTo>
                    <a:pt x="8708" y="257"/>
                    <a:pt x="8451" y="355"/>
                    <a:pt x="8256" y="355"/>
                  </a:cubicBezTo>
                  <a:cubicBezTo>
                    <a:pt x="7950" y="355"/>
                    <a:pt x="7693" y="453"/>
                    <a:pt x="7436" y="563"/>
                  </a:cubicBezTo>
                  <a:cubicBezTo>
                    <a:pt x="6874" y="759"/>
                    <a:pt x="6311" y="1017"/>
                    <a:pt x="5749" y="1274"/>
                  </a:cubicBezTo>
                  <a:cubicBezTo>
                    <a:pt x="5394" y="1482"/>
                    <a:pt x="5088" y="1739"/>
                    <a:pt x="4685" y="1886"/>
                  </a:cubicBezTo>
                  <a:lnTo>
                    <a:pt x="4636" y="1886"/>
                  </a:lnTo>
                  <a:cubicBezTo>
                    <a:pt x="4171" y="2290"/>
                    <a:pt x="3719" y="2707"/>
                    <a:pt x="3303" y="3111"/>
                  </a:cubicBezTo>
                  <a:cubicBezTo>
                    <a:pt x="3156" y="3209"/>
                    <a:pt x="2997" y="3417"/>
                    <a:pt x="2850" y="3515"/>
                  </a:cubicBezTo>
                  <a:cubicBezTo>
                    <a:pt x="2447" y="3932"/>
                    <a:pt x="2141" y="4434"/>
                    <a:pt x="1835" y="4899"/>
                  </a:cubicBezTo>
                  <a:cubicBezTo>
                    <a:pt x="1627" y="5156"/>
                    <a:pt x="1468" y="5463"/>
                    <a:pt x="1273" y="5720"/>
                  </a:cubicBezTo>
                  <a:cubicBezTo>
                    <a:pt x="1065" y="6075"/>
                    <a:pt x="857" y="6430"/>
                    <a:pt x="759" y="6834"/>
                  </a:cubicBezTo>
                  <a:cubicBezTo>
                    <a:pt x="661" y="7190"/>
                    <a:pt x="551" y="7557"/>
                    <a:pt x="453" y="7863"/>
                  </a:cubicBezTo>
                  <a:cubicBezTo>
                    <a:pt x="197" y="8525"/>
                    <a:pt x="98" y="9187"/>
                    <a:pt x="49" y="9897"/>
                  </a:cubicBezTo>
                  <a:lnTo>
                    <a:pt x="49" y="10203"/>
                  </a:lnTo>
                  <a:cubicBezTo>
                    <a:pt x="49" y="10669"/>
                    <a:pt x="0" y="11073"/>
                    <a:pt x="0" y="11538"/>
                  </a:cubicBezTo>
                  <a:cubicBezTo>
                    <a:pt x="0" y="11783"/>
                    <a:pt x="49" y="12041"/>
                    <a:pt x="98" y="12347"/>
                  </a:cubicBezTo>
                  <a:cubicBezTo>
                    <a:pt x="148" y="12555"/>
                    <a:pt x="197" y="12702"/>
                    <a:pt x="245" y="12910"/>
                  </a:cubicBezTo>
                  <a:cubicBezTo>
                    <a:pt x="307" y="13008"/>
                    <a:pt x="307" y="13069"/>
                    <a:pt x="307" y="13118"/>
                  </a:cubicBezTo>
                  <a:lnTo>
                    <a:pt x="356" y="13118"/>
                  </a:lnTo>
                  <a:cubicBezTo>
                    <a:pt x="356" y="13069"/>
                    <a:pt x="404" y="12959"/>
                    <a:pt x="404" y="12910"/>
                  </a:cubicBezTo>
                  <a:cubicBezTo>
                    <a:pt x="404" y="12763"/>
                    <a:pt x="356" y="12555"/>
                    <a:pt x="356" y="12396"/>
                  </a:cubicBezTo>
                  <a:lnTo>
                    <a:pt x="356" y="12041"/>
                  </a:lnTo>
                  <a:cubicBezTo>
                    <a:pt x="307" y="11636"/>
                    <a:pt x="307" y="11171"/>
                    <a:pt x="307" y="10767"/>
                  </a:cubicBezTo>
                  <a:cubicBezTo>
                    <a:pt x="307" y="10363"/>
                    <a:pt x="356" y="9946"/>
                    <a:pt x="404" y="9542"/>
                  </a:cubicBezTo>
                  <a:cubicBezTo>
                    <a:pt x="404" y="9334"/>
                    <a:pt x="453" y="9138"/>
                    <a:pt x="502" y="8930"/>
                  </a:cubicBezTo>
                  <a:cubicBezTo>
                    <a:pt x="551" y="8672"/>
                    <a:pt x="612" y="8415"/>
                    <a:pt x="710" y="8170"/>
                  </a:cubicBezTo>
                  <a:cubicBezTo>
                    <a:pt x="808" y="7863"/>
                    <a:pt x="857" y="7496"/>
                    <a:pt x="1016" y="7190"/>
                  </a:cubicBezTo>
                  <a:cubicBezTo>
                    <a:pt x="1114" y="6883"/>
                    <a:pt x="1273" y="6577"/>
                    <a:pt x="1420" y="6271"/>
                  </a:cubicBezTo>
                  <a:cubicBezTo>
                    <a:pt x="1725" y="5720"/>
                    <a:pt x="2080" y="5156"/>
                    <a:pt x="2496" y="4593"/>
                  </a:cubicBezTo>
                  <a:cubicBezTo>
                    <a:pt x="2691" y="4287"/>
                    <a:pt x="2948" y="4030"/>
                    <a:pt x="3254" y="3723"/>
                  </a:cubicBezTo>
                  <a:cubicBezTo>
                    <a:pt x="3413" y="3576"/>
                    <a:pt x="3609" y="3368"/>
                    <a:pt x="3768" y="3160"/>
                  </a:cubicBezTo>
                  <a:cubicBezTo>
                    <a:pt x="3914" y="3062"/>
                    <a:pt x="4024" y="2964"/>
                    <a:pt x="4171" y="2854"/>
                  </a:cubicBezTo>
                  <a:cubicBezTo>
                    <a:pt x="4330" y="2756"/>
                    <a:pt x="4428" y="2658"/>
                    <a:pt x="4587" y="2548"/>
                  </a:cubicBezTo>
                  <a:cubicBezTo>
                    <a:pt x="4783" y="2401"/>
                    <a:pt x="4991" y="2241"/>
                    <a:pt x="5198" y="2094"/>
                  </a:cubicBezTo>
                  <a:cubicBezTo>
                    <a:pt x="5296" y="2045"/>
                    <a:pt x="5394" y="1984"/>
                    <a:pt x="5504" y="1935"/>
                  </a:cubicBezTo>
                  <a:cubicBezTo>
                    <a:pt x="5810" y="1678"/>
                    <a:pt x="6165" y="1482"/>
                    <a:pt x="6519" y="1372"/>
                  </a:cubicBezTo>
                  <a:cubicBezTo>
                    <a:pt x="7131" y="1225"/>
                    <a:pt x="7693" y="870"/>
                    <a:pt x="8354" y="759"/>
                  </a:cubicBezTo>
                  <a:cubicBezTo>
                    <a:pt x="8659" y="759"/>
                    <a:pt x="8916" y="661"/>
                    <a:pt x="9173" y="612"/>
                  </a:cubicBezTo>
                  <a:cubicBezTo>
                    <a:pt x="9243" y="577"/>
                    <a:pt x="9312" y="543"/>
                    <a:pt x="9385" y="543"/>
                  </a:cubicBezTo>
                  <a:cubicBezTo>
                    <a:pt x="9416" y="543"/>
                    <a:pt x="9446" y="549"/>
                    <a:pt x="9479" y="563"/>
                  </a:cubicBezTo>
                  <a:cubicBezTo>
                    <a:pt x="9540" y="588"/>
                    <a:pt x="9602" y="597"/>
                    <a:pt x="9665" y="597"/>
                  </a:cubicBezTo>
                  <a:cubicBezTo>
                    <a:pt x="9852" y="597"/>
                    <a:pt x="10045" y="514"/>
                    <a:pt x="10237" y="514"/>
                  </a:cubicBezTo>
                  <a:cubicBezTo>
                    <a:pt x="10544" y="514"/>
                    <a:pt x="10800" y="453"/>
                    <a:pt x="11057" y="453"/>
                  </a:cubicBezTo>
                  <a:cubicBezTo>
                    <a:pt x="11127" y="444"/>
                    <a:pt x="11198" y="441"/>
                    <a:pt x="11269" y="441"/>
                  </a:cubicBezTo>
                  <a:cubicBezTo>
                    <a:pt x="11601" y="441"/>
                    <a:pt x="11928" y="523"/>
                    <a:pt x="12231" y="563"/>
                  </a:cubicBezTo>
                  <a:cubicBezTo>
                    <a:pt x="12635" y="661"/>
                    <a:pt x="13038" y="661"/>
                    <a:pt x="13393" y="759"/>
                  </a:cubicBezTo>
                  <a:cubicBezTo>
                    <a:pt x="13907" y="919"/>
                    <a:pt x="14469" y="1066"/>
                    <a:pt x="14922" y="1323"/>
                  </a:cubicBezTo>
                  <a:cubicBezTo>
                    <a:pt x="15032" y="1372"/>
                    <a:pt x="15081" y="1433"/>
                    <a:pt x="15130" y="1482"/>
                  </a:cubicBezTo>
                  <a:cubicBezTo>
                    <a:pt x="15594" y="1678"/>
                    <a:pt x="16096" y="1837"/>
                    <a:pt x="16450" y="2143"/>
                  </a:cubicBezTo>
                  <a:cubicBezTo>
                    <a:pt x="16658" y="2290"/>
                    <a:pt x="16866" y="2401"/>
                    <a:pt x="17013" y="2548"/>
                  </a:cubicBezTo>
                  <a:cubicBezTo>
                    <a:pt x="17368" y="2854"/>
                    <a:pt x="17784" y="3209"/>
                    <a:pt x="18138" y="3515"/>
                  </a:cubicBezTo>
                  <a:cubicBezTo>
                    <a:pt x="18444" y="3772"/>
                    <a:pt x="18652" y="4079"/>
                    <a:pt x="18847" y="4385"/>
                  </a:cubicBezTo>
                  <a:cubicBezTo>
                    <a:pt x="18958" y="4544"/>
                    <a:pt x="19104" y="4691"/>
                    <a:pt x="19263" y="4850"/>
                  </a:cubicBezTo>
                  <a:cubicBezTo>
                    <a:pt x="19361" y="4948"/>
                    <a:pt x="19459" y="5046"/>
                    <a:pt x="19508" y="5205"/>
                  </a:cubicBezTo>
                  <a:cubicBezTo>
                    <a:pt x="19716" y="5561"/>
                    <a:pt x="19875" y="5916"/>
                    <a:pt x="20022" y="6222"/>
                  </a:cubicBezTo>
                  <a:cubicBezTo>
                    <a:pt x="20119" y="6381"/>
                    <a:pt x="20180" y="6528"/>
                    <a:pt x="20278" y="6687"/>
                  </a:cubicBezTo>
                  <a:cubicBezTo>
                    <a:pt x="20327" y="6785"/>
                    <a:pt x="20376" y="6883"/>
                    <a:pt x="20376" y="6994"/>
                  </a:cubicBezTo>
                  <a:cubicBezTo>
                    <a:pt x="20425" y="7043"/>
                    <a:pt x="20425" y="7141"/>
                    <a:pt x="20486" y="7251"/>
                  </a:cubicBezTo>
                  <a:cubicBezTo>
                    <a:pt x="20633" y="7655"/>
                    <a:pt x="20841" y="8060"/>
                    <a:pt x="20890" y="8525"/>
                  </a:cubicBezTo>
                  <a:cubicBezTo>
                    <a:pt x="20940" y="8832"/>
                    <a:pt x="20989" y="9089"/>
                    <a:pt x="21037" y="9334"/>
                  </a:cubicBezTo>
                  <a:cubicBezTo>
                    <a:pt x="21037" y="9640"/>
                    <a:pt x="21099" y="9946"/>
                    <a:pt x="21148" y="10252"/>
                  </a:cubicBezTo>
                  <a:lnTo>
                    <a:pt x="21148" y="11024"/>
                  </a:lnTo>
                  <a:cubicBezTo>
                    <a:pt x="21099" y="11232"/>
                    <a:pt x="21099" y="11428"/>
                    <a:pt x="21099" y="11636"/>
                  </a:cubicBezTo>
                  <a:lnTo>
                    <a:pt x="21099" y="11845"/>
                  </a:lnTo>
                  <a:cubicBezTo>
                    <a:pt x="21099" y="12090"/>
                    <a:pt x="21037" y="12347"/>
                    <a:pt x="21037" y="12555"/>
                  </a:cubicBezTo>
                  <a:cubicBezTo>
                    <a:pt x="20940" y="12861"/>
                    <a:pt x="20890" y="13167"/>
                    <a:pt x="20841" y="13474"/>
                  </a:cubicBezTo>
                  <a:cubicBezTo>
                    <a:pt x="20792" y="13878"/>
                    <a:pt x="20584" y="14294"/>
                    <a:pt x="20425" y="14698"/>
                  </a:cubicBezTo>
                  <a:cubicBezTo>
                    <a:pt x="20180" y="15213"/>
                    <a:pt x="19924" y="15666"/>
                    <a:pt x="19667" y="16180"/>
                  </a:cubicBezTo>
                  <a:cubicBezTo>
                    <a:pt x="19618" y="16278"/>
                    <a:pt x="19569" y="16376"/>
                    <a:pt x="19459" y="16487"/>
                  </a:cubicBezTo>
                  <a:cubicBezTo>
                    <a:pt x="19263" y="16793"/>
                    <a:pt x="19055" y="17050"/>
                    <a:pt x="18847" y="17356"/>
                  </a:cubicBezTo>
                  <a:cubicBezTo>
                    <a:pt x="18493" y="17809"/>
                    <a:pt x="18138" y="18213"/>
                    <a:pt x="17673" y="18582"/>
                  </a:cubicBezTo>
                  <a:cubicBezTo>
                    <a:pt x="17368" y="18827"/>
                    <a:pt x="17062" y="19084"/>
                    <a:pt x="16707" y="19341"/>
                  </a:cubicBezTo>
                  <a:cubicBezTo>
                    <a:pt x="16561" y="19500"/>
                    <a:pt x="16304" y="19598"/>
                    <a:pt x="16096" y="19696"/>
                  </a:cubicBezTo>
                  <a:cubicBezTo>
                    <a:pt x="15900" y="19905"/>
                    <a:pt x="15643" y="20113"/>
                    <a:pt x="15338" y="20211"/>
                  </a:cubicBezTo>
                  <a:cubicBezTo>
                    <a:pt x="15228" y="20211"/>
                    <a:pt x="15081" y="20260"/>
                    <a:pt x="14983" y="20309"/>
                  </a:cubicBezTo>
                  <a:cubicBezTo>
                    <a:pt x="14469" y="20615"/>
                    <a:pt x="13907" y="20725"/>
                    <a:pt x="13344" y="20872"/>
                  </a:cubicBezTo>
                  <a:cubicBezTo>
                    <a:pt x="13246" y="20921"/>
                    <a:pt x="13149" y="20970"/>
                    <a:pt x="13087" y="20970"/>
                  </a:cubicBezTo>
                  <a:cubicBezTo>
                    <a:pt x="12635" y="21080"/>
                    <a:pt x="12170" y="21178"/>
                    <a:pt x="11767" y="21178"/>
                  </a:cubicBezTo>
                  <a:cubicBezTo>
                    <a:pt x="11204" y="21227"/>
                    <a:pt x="10703" y="21227"/>
                    <a:pt x="10139" y="21227"/>
                  </a:cubicBezTo>
                  <a:cubicBezTo>
                    <a:pt x="10087" y="21243"/>
                    <a:pt x="10035" y="21249"/>
                    <a:pt x="9984" y="21249"/>
                  </a:cubicBezTo>
                  <a:cubicBezTo>
                    <a:pt x="9881" y="21249"/>
                    <a:pt x="9781" y="21227"/>
                    <a:pt x="9674" y="21227"/>
                  </a:cubicBezTo>
                  <a:cubicBezTo>
                    <a:pt x="9369" y="21178"/>
                    <a:pt x="9014" y="21129"/>
                    <a:pt x="8708" y="21080"/>
                  </a:cubicBezTo>
                  <a:cubicBezTo>
                    <a:pt x="8195" y="20970"/>
                    <a:pt x="7693" y="20823"/>
                    <a:pt x="7229" y="20664"/>
                  </a:cubicBezTo>
                  <a:cubicBezTo>
                    <a:pt x="6874" y="20566"/>
                    <a:pt x="6519" y="20419"/>
                    <a:pt x="6213" y="20260"/>
                  </a:cubicBezTo>
                  <a:cubicBezTo>
                    <a:pt x="5908" y="20113"/>
                    <a:pt x="5651" y="19954"/>
                    <a:pt x="5394" y="19807"/>
                  </a:cubicBezTo>
                  <a:cubicBezTo>
                    <a:pt x="5137" y="19696"/>
                    <a:pt x="4942" y="19598"/>
                    <a:pt x="4734" y="19439"/>
                  </a:cubicBezTo>
                  <a:cubicBezTo>
                    <a:pt x="4220" y="19084"/>
                    <a:pt x="3768" y="18729"/>
                    <a:pt x="3303" y="18324"/>
                  </a:cubicBezTo>
                  <a:cubicBezTo>
                    <a:pt x="3107" y="18164"/>
                    <a:pt x="2948" y="18017"/>
                    <a:pt x="2753" y="17809"/>
                  </a:cubicBezTo>
                  <a:lnTo>
                    <a:pt x="2642" y="17809"/>
                  </a:lnTo>
                  <a:cubicBezTo>
                    <a:pt x="2753" y="17969"/>
                    <a:pt x="2850" y="18115"/>
                    <a:pt x="2948" y="18213"/>
                  </a:cubicBezTo>
                  <a:cubicBezTo>
                    <a:pt x="3107" y="18373"/>
                    <a:pt x="3254" y="18521"/>
                    <a:pt x="3364" y="18631"/>
                  </a:cubicBezTo>
                  <a:cubicBezTo>
                    <a:pt x="3462" y="18729"/>
                    <a:pt x="3609" y="18827"/>
                    <a:pt x="3719" y="18937"/>
                  </a:cubicBezTo>
                  <a:cubicBezTo>
                    <a:pt x="3975" y="19243"/>
                    <a:pt x="4379" y="19500"/>
                    <a:pt x="4734" y="19745"/>
                  </a:cubicBezTo>
                  <a:cubicBezTo>
                    <a:pt x="4991" y="19954"/>
                    <a:pt x="5296" y="20113"/>
                    <a:pt x="5553" y="20260"/>
                  </a:cubicBezTo>
                  <a:cubicBezTo>
                    <a:pt x="5749" y="20358"/>
                    <a:pt x="5957" y="20517"/>
                    <a:pt x="6165" y="20566"/>
                  </a:cubicBezTo>
                  <a:cubicBezTo>
                    <a:pt x="6470" y="20725"/>
                    <a:pt x="6825" y="20872"/>
                    <a:pt x="7180" y="20970"/>
                  </a:cubicBezTo>
                  <a:cubicBezTo>
                    <a:pt x="7339" y="21080"/>
                    <a:pt x="7534" y="21129"/>
                    <a:pt x="7693" y="21178"/>
                  </a:cubicBezTo>
                  <a:cubicBezTo>
                    <a:pt x="8097" y="21276"/>
                    <a:pt x="8500" y="21338"/>
                    <a:pt x="8916" y="21436"/>
                  </a:cubicBezTo>
                  <a:cubicBezTo>
                    <a:pt x="9279" y="21513"/>
                    <a:pt x="9617" y="21600"/>
                    <a:pt x="9995" y="21600"/>
                  </a:cubicBezTo>
                  <a:cubicBezTo>
                    <a:pt x="10089" y="21600"/>
                    <a:pt x="10186" y="21595"/>
                    <a:pt x="10286" y="21583"/>
                  </a:cubicBezTo>
                  <a:cubicBezTo>
                    <a:pt x="10800" y="21583"/>
                    <a:pt x="11314" y="21583"/>
                    <a:pt x="11767" y="21534"/>
                  </a:cubicBezTo>
                  <a:cubicBezTo>
                    <a:pt x="12121" y="21534"/>
                    <a:pt x="12476" y="21485"/>
                    <a:pt x="12843" y="21387"/>
                  </a:cubicBezTo>
                  <a:cubicBezTo>
                    <a:pt x="13246" y="21338"/>
                    <a:pt x="13650" y="21227"/>
                    <a:pt x="14066" y="21080"/>
                  </a:cubicBezTo>
                  <a:cubicBezTo>
                    <a:pt x="14371" y="21031"/>
                    <a:pt x="14677" y="20872"/>
                    <a:pt x="14983" y="20774"/>
                  </a:cubicBezTo>
                  <a:cubicBezTo>
                    <a:pt x="15435" y="20566"/>
                    <a:pt x="15900" y="20419"/>
                    <a:pt x="16304" y="20113"/>
                  </a:cubicBezTo>
                  <a:cubicBezTo>
                    <a:pt x="16353" y="20052"/>
                    <a:pt x="16402" y="20003"/>
                    <a:pt x="16450" y="19954"/>
                  </a:cubicBezTo>
                  <a:cubicBezTo>
                    <a:pt x="16756" y="19745"/>
                    <a:pt x="17123" y="19598"/>
                    <a:pt x="17429" y="19390"/>
                  </a:cubicBezTo>
                  <a:cubicBezTo>
                    <a:pt x="17784" y="19133"/>
                    <a:pt x="18040" y="18827"/>
                    <a:pt x="18346" y="18521"/>
                  </a:cubicBezTo>
                  <a:cubicBezTo>
                    <a:pt x="18799" y="18066"/>
                    <a:pt x="19153" y="17601"/>
                    <a:pt x="19569" y="17148"/>
                  </a:cubicBezTo>
                  <a:cubicBezTo>
                    <a:pt x="19618" y="17148"/>
                    <a:pt x="19618" y="17099"/>
                    <a:pt x="19618" y="17050"/>
                  </a:cubicBezTo>
                  <a:cubicBezTo>
                    <a:pt x="19765" y="16842"/>
                    <a:pt x="19875" y="16633"/>
                    <a:pt x="19973" y="16487"/>
                  </a:cubicBezTo>
                  <a:cubicBezTo>
                    <a:pt x="20376" y="15825"/>
                    <a:pt x="20682" y="15151"/>
                    <a:pt x="20940" y="14490"/>
                  </a:cubicBezTo>
                  <a:cubicBezTo>
                    <a:pt x="21099" y="14184"/>
                    <a:pt x="21196" y="13829"/>
                    <a:pt x="21245" y="13523"/>
                  </a:cubicBezTo>
                  <a:cubicBezTo>
                    <a:pt x="21294" y="13216"/>
                    <a:pt x="21343" y="12959"/>
                    <a:pt x="21404" y="12653"/>
                  </a:cubicBezTo>
                  <a:cubicBezTo>
                    <a:pt x="21502" y="12090"/>
                    <a:pt x="21600" y="11587"/>
                    <a:pt x="21551" y="11024"/>
                  </a:cubicBezTo>
                  <a:cubicBezTo>
                    <a:pt x="21551" y="10718"/>
                    <a:pt x="21600" y="10461"/>
                    <a:pt x="21551" y="10203"/>
                  </a:cubicBezTo>
                  <a:cubicBezTo>
                    <a:pt x="21551" y="9946"/>
                    <a:pt x="21502" y="9701"/>
                    <a:pt x="21453" y="9444"/>
                  </a:cubicBezTo>
                  <a:cubicBezTo>
                    <a:pt x="21453" y="9187"/>
                    <a:pt x="21453" y="8930"/>
                    <a:pt x="21404" y="8721"/>
                  </a:cubicBezTo>
                  <a:cubicBezTo>
                    <a:pt x="21294" y="8268"/>
                    <a:pt x="21196" y="7802"/>
                    <a:pt x="20989" y="7349"/>
                  </a:cubicBezTo>
                  <a:cubicBezTo>
                    <a:pt x="20890" y="7190"/>
                    <a:pt x="20792" y="6994"/>
                    <a:pt x="20731" y="6785"/>
                  </a:cubicBezTo>
                  <a:cubicBezTo>
                    <a:pt x="20682" y="6430"/>
                    <a:pt x="20535" y="6124"/>
                    <a:pt x="20327" y="5818"/>
                  </a:cubicBezTo>
                  <a:cubicBezTo>
                    <a:pt x="20119" y="5512"/>
                    <a:pt x="19973" y="5205"/>
                    <a:pt x="19814" y="4899"/>
                  </a:cubicBezTo>
                  <a:cubicBezTo>
                    <a:pt x="19569" y="4593"/>
                    <a:pt x="19410" y="4189"/>
                    <a:pt x="19104" y="3932"/>
                  </a:cubicBezTo>
                  <a:cubicBezTo>
                    <a:pt x="18799" y="3625"/>
                    <a:pt x="18542" y="3368"/>
                    <a:pt x="18285" y="3111"/>
                  </a:cubicBezTo>
                  <a:cubicBezTo>
                    <a:pt x="18187" y="3013"/>
                    <a:pt x="18040" y="2903"/>
                    <a:pt x="17979" y="2805"/>
                  </a:cubicBezTo>
                  <a:cubicBezTo>
                    <a:pt x="17832" y="2548"/>
                    <a:pt x="17625" y="2450"/>
                    <a:pt x="17429" y="2290"/>
                  </a:cubicBezTo>
                  <a:cubicBezTo>
                    <a:pt x="17221" y="2143"/>
                    <a:pt x="16964" y="2045"/>
                    <a:pt x="16756" y="1886"/>
                  </a:cubicBezTo>
                  <a:cubicBezTo>
                    <a:pt x="16145" y="1433"/>
                    <a:pt x="15484" y="1066"/>
                    <a:pt x="14824" y="821"/>
                  </a:cubicBezTo>
                  <a:cubicBezTo>
                    <a:pt x="14616" y="710"/>
                    <a:pt x="14420" y="612"/>
                    <a:pt x="14212" y="563"/>
                  </a:cubicBezTo>
                  <a:cubicBezTo>
                    <a:pt x="13760" y="404"/>
                    <a:pt x="13246" y="306"/>
                    <a:pt x="12733" y="147"/>
                  </a:cubicBezTo>
                  <a:cubicBezTo>
                    <a:pt x="12586" y="98"/>
                    <a:pt x="12427" y="98"/>
                    <a:pt x="12280" y="98"/>
                  </a:cubicBezTo>
                  <a:cubicBezTo>
                    <a:pt x="12219" y="112"/>
                    <a:pt x="12163" y="118"/>
                    <a:pt x="12110" y="118"/>
                  </a:cubicBezTo>
                  <a:cubicBezTo>
                    <a:pt x="11981" y="118"/>
                    <a:pt x="11864" y="83"/>
                    <a:pt x="11718" y="49"/>
                  </a:cubicBezTo>
                  <a:cubicBezTo>
                    <a:pt x="11461" y="49"/>
                    <a:pt x="11155" y="0"/>
                    <a:pt x="1089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074" name="Google Shape;2227;p24"/>
            <p:cNvSpPr/>
            <p:nvPr/>
          </p:nvSpPr>
          <p:spPr>
            <a:xfrm rot="19986779">
              <a:off x="333948" y="340636"/>
              <a:ext cx="1193567" cy="1202324"/>
            </a:xfrm>
            <a:custGeom>
              <a:avLst/>
              <a:gdLst/>
              <a:ahLst/>
              <a:cxnLst>
                <a:cxn ang="0">
                  <a:pos x="wd2" y="hd2"/>
                </a:cxn>
                <a:cxn ang="5400000">
                  <a:pos x="wd2" y="hd2"/>
                </a:cxn>
                <a:cxn ang="10800000">
                  <a:pos x="wd2" y="hd2"/>
                </a:cxn>
                <a:cxn ang="16200000">
                  <a:pos x="wd2" y="hd2"/>
                </a:cxn>
              </a:cxnLst>
              <a:rect l="0" t="0" r="r" b="b"/>
              <a:pathLst>
                <a:path w="21565" h="21600" extrusionOk="0">
                  <a:moveTo>
                    <a:pt x="11191" y="0"/>
                  </a:moveTo>
                  <a:cubicBezTo>
                    <a:pt x="11061" y="0"/>
                    <a:pt x="10928" y="39"/>
                    <a:pt x="10794" y="39"/>
                  </a:cubicBezTo>
                  <a:cubicBezTo>
                    <a:pt x="10760" y="39"/>
                    <a:pt x="10726" y="37"/>
                    <a:pt x="10692" y="31"/>
                  </a:cubicBezTo>
                  <a:lnTo>
                    <a:pt x="10237" y="31"/>
                  </a:lnTo>
                  <a:cubicBezTo>
                    <a:pt x="10194" y="31"/>
                    <a:pt x="10107" y="31"/>
                    <a:pt x="10010" y="74"/>
                  </a:cubicBezTo>
                  <a:cubicBezTo>
                    <a:pt x="9923" y="74"/>
                    <a:pt x="9793" y="117"/>
                    <a:pt x="9653" y="117"/>
                  </a:cubicBezTo>
                  <a:cubicBezTo>
                    <a:pt x="9628" y="104"/>
                    <a:pt x="9602" y="98"/>
                    <a:pt x="9575" y="98"/>
                  </a:cubicBezTo>
                  <a:cubicBezTo>
                    <a:pt x="9510" y="98"/>
                    <a:pt x="9444" y="129"/>
                    <a:pt x="9382" y="160"/>
                  </a:cubicBezTo>
                  <a:cubicBezTo>
                    <a:pt x="9296" y="160"/>
                    <a:pt x="9204" y="141"/>
                    <a:pt x="9128" y="141"/>
                  </a:cubicBezTo>
                  <a:cubicBezTo>
                    <a:pt x="9089" y="141"/>
                    <a:pt x="9054" y="145"/>
                    <a:pt x="9025" y="160"/>
                  </a:cubicBezTo>
                  <a:cubicBezTo>
                    <a:pt x="8614" y="160"/>
                    <a:pt x="8300" y="343"/>
                    <a:pt x="7900" y="386"/>
                  </a:cubicBezTo>
                  <a:lnTo>
                    <a:pt x="7846" y="386"/>
                  </a:lnTo>
                  <a:cubicBezTo>
                    <a:pt x="7759" y="429"/>
                    <a:pt x="7629" y="429"/>
                    <a:pt x="7489" y="483"/>
                  </a:cubicBezTo>
                  <a:cubicBezTo>
                    <a:pt x="7453" y="553"/>
                    <a:pt x="7389" y="623"/>
                    <a:pt x="7267" y="623"/>
                  </a:cubicBezTo>
                  <a:cubicBezTo>
                    <a:pt x="7239" y="623"/>
                    <a:pt x="7209" y="619"/>
                    <a:pt x="7175" y="612"/>
                  </a:cubicBezTo>
                  <a:cubicBezTo>
                    <a:pt x="7131" y="612"/>
                    <a:pt x="7088" y="612"/>
                    <a:pt x="7034" y="655"/>
                  </a:cubicBezTo>
                  <a:cubicBezTo>
                    <a:pt x="6978" y="745"/>
                    <a:pt x="6958" y="777"/>
                    <a:pt x="6928" y="777"/>
                  </a:cubicBezTo>
                  <a:cubicBezTo>
                    <a:pt x="6912" y="777"/>
                    <a:pt x="6892" y="767"/>
                    <a:pt x="6861" y="752"/>
                  </a:cubicBezTo>
                  <a:cubicBezTo>
                    <a:pt x="6764" y="752"/>
                    <a:pt x="6677" y="795"/>
                    <a:pt x="6590" y="795"/>
                  </a:cubicBezTo>
                  <a:cubicBezTo>
                    <a:pt x="6406" y="881"/>
                    <a:pt x="6277" y="967"/>
                    <a:pt x="6136" y="1064"/>
                  </a:cubicBezTo>
                  <a:cubicBezTo>
                    <a:pt x="5779" y="1236"/>
                    <a:pt x="5368" y="1333"/>
                    <a:pt x="5097" y="1645"/>
                  </a:cubicBezTo>
                  <a:cubicBezTo>
                    <a:pt x="5054" y="1645"/>
                    <a:pt x="5011" y="1688"/>
                    <a:pt x="5011" y="1688"/>
                  </a:cubicBezTo>
                  <a:cubicBezTo>
                    <a:pt x="4783" y="1774"/>
                    <a:pt x="4556" y="1871"/>
                    <a:pt x="4383" y="2000"/>
                  </a:cubicBezTo>
                  <a:cubicBezTo>
                    <a:pt x="4329" y="2096"/>
                    <a:pt x="4242" y="2183"/>
                    <a:pt x="4199" y="2226"/>
                  </a:cubicBezTo>
                  <a:cubicBezTo>
                    <a:pt x="4015" y="2365"/>
                    <a:pt x="3842" y="2451"/>
                    <a:pt x="3658" y="2581"/>
                  </a:cubicBezTo>
                  <a:cubicBezTo>
                    <a:pt x="3615" y="2581"/>
                    <a:pt x="3572" y="2634"/>
                    <a:pt x="3572" y="2677"/>
                  </a:cubicBezTo>
                  <a:cubicBezTo>
                    <a:pt x="3474" y="2850"/>
                    <a:pt x="3247" y="2989"/>
                    <a:pt x="3074" y="3076"/>
                  </a:cubicBezTo>
                  <a:cubicBezTo>
                    <a:pt x="2976" y="3344"/>
                    <a:pt x="2760" y="3613"/>
                    <a:pt x="2533" y="3710"/>
                  </a:cubicBezTo>
                  <a:cubicBezTo>
                    <a:pt x="2306" y="3979"/>
                    <a:pt x="2122" y="4248"/>
                    <a:pt x="1894" y="4560"/>
                  </a:cubicBezTo>
                  <a:cubicBezTo>
                    <a:pt x="1851" y="4603"/>
                    <a:pt x="1851" y="4689"/>
                    <a:pt x="1851" y="4732"/>
                  </a:cubicBezTo>
                  <a:cubicBezTo>
                    <a:pt x="1678" y="5001"/>
                    <a:pt x="1537" y="5270"/>
                    <a:pt x="1353" y="5496"/>
                  </a:cubicBezTo>
                  <a:cubicBezTo>
                    <a:pt x="1136" y="5808"/>
                    <a:pt x="995" y="6131"/>
                    <a:pt x="812" y="6443"/>
                  </a:cubicBezTo>
                  <a:cubicBezTo>
                    <a:pt x="768" y="6572"/>
                    <a:pt x="725" y="6712"/>
                    <a:pt x="682" y="6841"/>
                  </a:cubicBezTo>
                  <a:cubicBezTo>
                    <a:pt x="638" y="6938"/>
                    <a:pt x="638" y="7024"/>
                    <a:pt x="638" y="7110"/>
                  </a:cubicBezTo>
                  <a:cubicBezTo>
                    <a:pt x="498" y="7519"/>
                    <a:pt x="368" y="7960"/>
                    <a:pt x="227" y="8370"/>
                  </a:cubicBezTo>
                  <a:cubicBezTo>
                    <a:pt x="227" y="8456"/>
                    <a:pt x="227" y="8553"/>
                    <a:pt x="184" y="8639"/>
                  </a:cubicBezTo>
                  <a:cubicBezTo>
                    <a:pt x="97" y="8865"/>
                    <a:pt x="97" y="9134"/>
                    <a:pt x="97" y="9402"/>
                  </a:cubicBezTo>
                  <a:cubicBezTo>
                    <a:pt x="97" y="9489"/>
                    <a:pt x="54" y="9532"/>
                    <a:pt x="0" y="9671"/>
                  </a:cubicBezTo>
                  <a:cubicBezTo>
                    <a:pt x="0" y="9671"/>
                    <a:pt x="54" y="9758"/>
                    <a:pt x="54" y="9844"/>
                  </a:cubicBezTo>
                  <a:cubicBezTo>
                    <a:pt x="0" y="9983"/>
                    <a:pt x="0" y="10166"/>
                    <a:pt x="0" y="10339"/>
                  </a:cubicBezTo>
                  <a:cubicBezTo>
                    <a:pt x="0" y="10651"/>
                    <a:pt x="54" y="10973"/>
                    <a:pt x="54" y="11328"/>
                  </a:cubicBezTo>
                  <a:cubicBezTo>
                    <a:pt x="0" y="11511"/>
                    <a:pt x="141" y="11683"/>
                    <a:pt x="97" y="11909"/>
                  </a:cubicBezTo>
                  <a:lnTo>
                    <a:pt x="141" y="11952"/>
                  </a:lnTo>
                  <a:lnTo>
                    <a:pt x="141" y="11016"/>
                  </a:lnTo>
                  <a:cubicBezTo>
                    <a:pt x="141" y="10607"/>
                    <a:pt x="184" y="10166"/>
                    <a:pt x="184" y="9758"/>
                  </a:cubicBezTo>
                  <a:cubicBezTo>
                    <a:pt x="227" y="9359"/>
                    <a:pt x="227" y="8951"/>
                    <a:pt x="411" y="8596"/>
                  </a:cubicBezTo>
                  <a:lnTo>
                    <a:pt x="411" y="8456"/>
                  </a:lnTo>
                  <a:cubicBezTo>
                    <a:pt x="454" y="8283"/>
                    <a:pt x="498" y="8143"/>
                    <a:pt x="541" y="7960"/>
                  </a:cubicBezTo>
                  <a:cubicBezTo>
                    <a:pt x="541" y="7831"/>
                    <a:pt x="638" y="7745"/>
                    <a:pt x="638" y="7648"/>
                  </a:cubicBezTo>
                  <a:cubicBezTo>
                    <a:pt x="725" y="7476"/>
                    <a:pt x="768" y="7293"/>
                    <a:pt x="812" y="7110"/>
                  </a:cubicBezTo>
                  <a:cubicBezTo>
                    <a:pt x="866" y="6938"/>
                    <a:pt x="952" y="6798"/>
                    <a:pt x="1039" y="6669"/>
                  </a:cubicBezTo>
                  <a:cubicBezTo>
                    <a:pt x="1082" y="6486"/>
                    <a:pt x="1179" y="6346"/>
                    <a:pt x="1223" y="6174"/>
                  </a:cubicBezTo>
                  <a:cubicBezTo>
                    <a:pt x="1353" y="5991"/>
                    <a:pt x="1451" y="5808"/>
                    <a:pt x="1537" y="5636"/>
                  </a:cubicBezTo>
                  <a:cubicBezTo>
                    <a:pt x="1808" y="5270"/>
                    <a:pt x="1948" y="4829"/>
                    <a:pt x="2306" y="4560"/>
                  </a:cubicBezTo>
                  <a:cubicBezTo>
                    <a:pt x="2306" y="4517"/>
                    <a:pt x="2349" y="4463"/>
                    <a:pt x="2349" y="4420"/>
                  </a:cubicBezTo>
                  <a:cubicBezTo>
                    <a:pt x="2489" y="4248"/>
                    <a:pt x="2576" y="4065"/>
                    <a:pt x="2706" y="3925"/>
                  </a:cubicBezTo>
                  <a:cubicBezTo>
                    <a:pt x="2847" y="3839"/>
                    <a:pt x="2976" y="3753"/>
                    <a:pt x="3117" y="3613"/>
                  </a:cubicBezTo>
                  <a:cubicBezTo>
                    <a:pt x="3247" y="3388"/>
                    <a:pt x="3474" y="3258"/>
                    <a:pt x="3572" y="3032"/>
                  </a:cubicBezTo>
                  <a:cubicBezTo>
                    <a:pt x="3615" y="2989"/>
                    <a:pt x="3701" y="2946"/>
                    <a:pt x="3745" y="2903"/>
                  </a:cubicBezTo>
                  <a:cubicBezTo>
                    <a:pt x="3842" y="2807"/>
                    <a:pt x="3972" y="2763"/>
                    <a:pt x="4113" y="2677"/>
                  </a:cubicBezTo>
                  <a:cubicBezTo>
                    <a:pt x="4286" y="2495"/>
                    <a:pt x="4513" y="2312"/>
                    <a:pt x="4740" y="2139"/>
                  </a:cubicBezTo>
                  <a:cubicBezTo>
                    <a:pt x="4924" y="2043"/>
                    <a:pt x="5097" y="1957"/>
                    <a:pt x="5281" y="1827"/>
                  </a:cubicBezTo>
                  <a:cubicBezTo>
                    <a:pt x="5552" y="1645"/>
                    <a:pt x="5822" y="1505"/>
                    <a:pt x="6093" y="1376"/>
                  </a:cubicBezTo>
                  <a:cubicBezTo>
                    <a:pt x="6493" y="1150"/>
                    <a:pt x="6904" y="1064"/>
                    <a:pt x="7305" y="924"/>
                  </a:cubicBezTo>
                  <a:cubicBezTo>
                    <a:pt x="7489" y="881"/>
                    <a:pt x="7629" y="752"/>
                    <a:pt x="7802" y="752"/>
                  </a:cubicBezTo>
                  <a:cubicBezTo>
                    <a:pt x="7900" y="752"/>
                    <a:pt x="7986" y="698"/>
                    <a:pt x="8073" y="698"/>
                  </a:cubicBezTo>
                  <a:cubicBezTo>
                    <a:pt x="8300" y="612"/>
                    <a:pt x="8571" y="526"/>
                    <a:pt x="8841" y="483"/>
                  </a:cubicBezTo>
                  <a:cubicBezTo>
                    <a:pt x="9296" y="429"/>
                    <a:pt x="9739" y="429"/>
                    <a:pt x="10194" y="386"/>
                  </a:cubicBezTo>
                  <a:lnTo>
                    <a:pt x="10508" y="386"/>
                  </a:lnTo>
                  <a:cubicBezTo>
                    <a:pt x="10746" y="360"/>
                    <a:pt x="10979" y="336"/>
                    <a:pt x="11213" y="336"/>
                  </a:cubicBezTo>
                  <a:cubicBezTo>
                    <a:pt x="11385" y="336"/>
                    <a:pt x="11557" y="349"/>
                    <a:pt x="11731" y="386"/>
                  </a:cubicBezTo>
                  <a:cubicBezTo>
                    <a:pt x="11904" y="429"/>
                    <a:pt x="12045" y="483"/>
                    <a:pt x="12229" y="483"/>
                  </a:cubicBezTo>
                  <a:cubicBezTo>
                    <a:pt x="12672" y="526"/>
                    <a:pt x="13084" y="612"/>
                    <a:pt x="13527" y="698"/>
                  </a:cubicBezTo>
                  <a:cubicBezTo>
                    <a:pt x="13711" y="752"/>
                    <a:pt x="13895" y="838"/>
                    <a:pt x="14122" y="924"/>
                  </a:cubicBezTo>
                  <a:cubicBezTo>
                    <a:pt x="14252" y="967"/>
                    <a:pt x="14436" y="1021"/>
                    <a:pt x="14566" y="1107"/>
                  </a:cubicBezTo>
                  <a:cubicBezTo>
                    <a:pt x="14793" y="1193"/>
                    <a:pt x="15020" y="1333"/>
                    <a:pt x="15248" y="1419"/>
                  </a:cubicBezTo>
                  <a:cubicBezTo>
                    <a:pt x="15518" y="1559"/>
                    <a:pt x="15789" y="1645"/>
                    <a:pt x="16059" y="1774"/>
                  </a:cubicBezTo>
                  <a:cubicBezTo>
                    <a:pt x="16146" y="1827"/>
                    <a:pt x="16232" y="1914"/>
                    <a:pt x="16330" y="1957"/>
                  </a:cubicBezTo>
                  <a:cubicBezTo>
                    <a:pt x="16503" y="2096"/>
                    <a:pt x="16730" y="2226"/>
                    <a:pt x="16871" y="2365"/>
                  </a:cubicBezTo>
                  <a:cubicBezTo>
                    <a:pt x="17098" y="2538"/>
                    <a:pt x="17412" y="2677"/>
                    <a:pt x="17585" y="2903"/>
                  </a:cubicBezTo>
                  <a:cubicBezTo>
                    <a:pt x="17769" y="3119"/>
                    <a:pt x="17953" y="3301"/>
                    <a:pt x="18180" y="3484"/>
                  </a:cubicBezTo>
                  <a:cubicBezTo>
                    <a:pt x="18396" y="3656"/>
                    <a:pt x="18624" y="3839"/>
                    <a:pt x="18764" y="4108"/>
                  </a:cubicBezTo>
                  <a:cubicBezTo>
                    <a:pt x="18851" y="4248"/>
                    <a:pt x="18937" y="4377"/>
                    <a:pt x="19035" y="4463"/>
                  </a:cubicBezTo>
                  <a:cubicBezTo>
                    <a:pt x="19208" y="4646"/>
                    <a:pt x="19349" y="4786"/>
                    <a:pt x="19478" y="5001"/>
                  </a:cubicBezTo>
                  <a:cubicBezTo>
                    <a:pt x="19706" y="5367"/>
                    <a:pt x="19890" y="5722"/>
                    <a:pt x="20118" y="6131"/>
                  </a:cubicBezTo>
                  <a:cubicBezTo>
                    <a:pt x="20431" y="6669"/>
                    <a:pt x="20561" y="7293"/>
                    <a:pt x="20832" y="7917"/>
                  </a:cubicBezTo>
                  <a:cubicBezTo>
                    <a:pt x="20929" y="8100"/>
                    <a:pt x="21016" y="8327"/>
                    <a:pt x="21016" y="8499"/>
                  </a:cubicBezTo>
                  <a:cubicBezTo>
                    <a:pt x="20972" y="8951"/>
                    <a:pt x="21156" y="9306"/>
                    <a:pt x="21200" y="9715"/>
                  </a:cubicBezTo>
                  <a:cubicBezTo>
                    <a:pt x="21200" y="10070"/>
                    <a:pt x="21243" y="10382"/>
                    <a:pt x="21243" y="10704"/>
                  </a:cubicBezTo>
                  <a:cubicBezTo>
                    <a:pt x="21243" y="11016"/>
                    <a:pt x="21200" y="11371"/>
                    <a:pt x="21200" y="11683"/>
                  </a:cubicBezTo>
                  <a:lnTo>
                    <a:pt x="21200" y="11995"/>
                  </a:lnTo>
                  <a:cubicBezTo>
                    <a:pt x="21156" y="12404"/>
                    <a:pt x="21059" y="12759"/>
                    <a:pt x="21016" y="13125"/>
                  </a:cubicBezTo>
                  <a:cubicBezTo>
                    <a:pt x="21016" y="13168"/>
                    <a:pt x="20972" y="13254"/>
                    <a:pt x="20972" y="13297"/>
                  </a:cubicBezTo>
                  <a:cubicBezTo>
                    <a:pt x="20972" y="13437"/>
                    <a:pt x="20972" y="13566"/>
                    <a:pt x="20929" y="13663"/>
                  </a:cubicBezTo>
                  <a:cubicBezTo>
                    <a:pt x="20832" y="13932"/>
                    <a:pt x="20745" y="14201"/>
                    <a:pt x="20659" y="14416"/>
                  </a:cubicBezTo>
                  <a:cubicBezTo>
                    <a:pt x="20561" y="14642"/>
                    <a:pt x="20518" y="14825"/>
                    <a:pt x="20431" y="15008"/>
                  </a:cubicBezTo>
                  <a:cubicBezTo>
                    <a:pt x="20345" y="15223"/>
                    <a:pt x="20204" y="15406"/>
                    <a:pt x="20118" y="15589"/>
                  </a:cubicBezTo>
                  <a:cubicBezTo>
                    <a:pt x="20020" y="15718"/>
                    <a:pt x="19934" y="15901"/>
                    <a:pt x="19847" y="16030"/>
                  </a:cubicBezTo>
                  <a:cubicBezTo>
                    <a:pt x="19847" y="16084"/>
                    <a:pt x="19750" y="16127"/>
                    <a:pt x="19750" y="16213"/>
                  </a:cubicBezTo>
                  <a:cubicBezTo>
                    <a:pt x="19663" y="16396"/>
                    <a:pt x="19576" y="16622"/>
                    <a:pt x="19392" y="16794"/>
                  </a:cubicBezTo>
                  <a:cubicBezTo>
                    <a:pt x="19305" y="16934"/>
                    <a:pt x="19208" y="17106"/>
                    <a:pt x="19078" y="17246"/>
                  </a:cubicBezTo>
                  <a:cubicBezTo>
                    <a:pt x="18937" y="17429"/>
                    <a:pt x="18808" y="17559"/>
                    <a:pt x="18667" y="17741"/>
                  </a:cubicBezTo>
                  <a:cubicBezTo>
                    <a:pt x="18624" y="17827"/>
                    <a:pt x="18537" y="17914"/>
                    <a:pt x="18450" y="18010"/>
                  </a:cubicBezTo>
                  <a:cubicBezTo>
                    <a:pt x="18126" y="18322"/>
                    <a:pt x="17812" y="18634"/>
                    <a:pt x="17498" y="18903"/>
                  </a:cubicBezTo>
                  <a:cubicBezTo>
                    <a:pt x="17271" y="19086"/>
                    <a:pt x="17044" y="19312"/>
                    <a:pt x="16773" y="19441"/>
                  </a:cubicBezTo>
                  <a:cubicBezTo>
                    <a:pt x="16503" y="19667"/>
                    <a:pt x="16146" y="19850"/>
                    <a:pt x="15875" y="20022"/>
                  </a:cubicBezTo>
                  <a:cubicBezTo>
                    <a:pt x="15475" y="20291"/>
                    <a:pt x="15020" y="20474"/>
                    <a:pt x="14566" y="20657"/>
                  </a:cubicBezTo>
                  <a:cubicBezTo>
                    <a:pt x="14122" y="20829"/>
                    <a:pt x="13625" y="20969"/>
                    <a:pt x="13170" y="21098"/>
                  </a:cubicBezTo>
                  <a:cubicBezTo>
                    <a:pt x="12986" y="21141"/>
                    <a:pt x="12813" y="21141"/>
                    <a:pt x="12629" y="21195"/>
                  </a:cubicBezTo>
                  <a:cubicBezTo>
                    <a:pt x="12586" y="21195"/>
                    <a:pt x="12542" y="21238"/>
                    <a:pt x="12445" y="21238"/>
                  </a:cubicBezTo>
                  <a:cubicBezTo>
                    <a:pt x="12359" y="21238"/>
                    <a:pt x="12272" y="21281"/>
                    <a:pt x="12175" y="21281"/>
                  </a:cubicBezTo>
                  <a:lnTo>
                    <a:pt x="11904" y="21281"/>
                  </a:lnTo>
                  <a:cubicBezTo>
                    <a:pt x="11590" y="21324"/>
                    <a:pt x="11276" y="21367"/>
                    <a:pt x="10919" y="21367"/>
                  </a:cubicBezTo>
                  <a:cubicBezTo>
                    <a:pt x="10876" y="21324"/>
                    <a:pt x="10822" y="21324"/>
                    <a:pt x="10779" y="21324"/>
                  </a:cubicBezTo>
                  <a:cubicBezTo>
                    <a:pt x="10465" y="21324"/>
                    <a:pt x="10150" y="21367"/>
                    <a:pt x="9793" y="21367"/>
                  </a:cubicBezTo>
                  <a:cubicBezTo>
                    <a:pt x="9566" y="21367"/>
                    <a:pt x="9296" y="21281"/>
                    <a:pt x="9025" y="21238"/>
                  </a:cubicBezTo>
                  <a:cubicBezTo>
                    <a:pt x="8711" y="21195"/>
                    <a:pt x="8343" y="21055"/>
                    <a:pt x="7986" y="21055"/>
                  </a:cubicBezTo>
                  <a:cubicBezTo>
                    <a:pt x="7759" y="21012"/>
                    <a:pt x="7532" y="20872"/>
                    <a:pt x="7305" y="20829"/>
                  </a:cubicBezTo>
                  <a:cubicBezTo>
                    <a:pt x="6991" y="20743"/>
                    <a:pt x="6720" y="20603"/>
                    <a:pt x="6406" y="20474"/>
                  </a:cubicBezTo>
                  <a:cubicBezTo>
                    <a:pt x="6093" y="20334"/>
                    <a:pt x="5822" y="20162"/>
                    <a:pt x="5508" y="19979"/>
                  </a:cubicBezTo>
                  <a:cubicBezTo>
                    <a:pt x="5281" y="19850"/>
                    <a:pt x="5054" y="19753"/>
                    <a:pt x="4783" y="19667"/>
                  </a:cubicBezTo>
                  <a:cubicBezTo>
                    <a:pt x="4827" y="19710"/>
                    <a:pt x="4870" y="19753"/>
                    <a:pt x="4924" y="19796"/>
                  </a:cubicBezTo>
                  <a:cubicBezTo>
                    <a:pt x="5141" y="19936"/>
                    <a:pt x="5411" y="20065"/>
                    <a:pt x="5595" y="20205"/>
                  </a:cubicBezTo>
                  <a:cubicBezTo>
                    <a:pt x="5865" y="20431"/>
                    <a:pt x="6179" y="20474"/>
                    <a:pt x="6450" y="20657"/>
                  </a:cubicBezTo>
                  <a:cubicBezTo>
                    <a:pt x="6590" y="20743"/>
                    <a:pt x="6764" y="20786"/>
                    <a:pt x="6948" y="20829"/>
                  </a:cubicBezTo>
                  <a:cubicBezTo>
                    <a:pt x="7088" y="20926"/>
                    <a:pt x="7218" y="21012"/>
                    <a:pt x="7359" y="21012"/>
                  </a:cubicBezTo>
                  <a:cubicBezTo>
                    <a:pt x="7802" y="21141"/>
                    <a:pt x="8300" y="21324"/>
                    <a:pt x="8798" y="21367"/>
                  </a:cubicBezTo>
                  <a:lnTo>
                    <a:pt x="8841" y="21367"/>
                  </a:lnTo>
                  <a:cubicBezTo>
                    <a:pt x="9068" y="21464"/>
                    <a:pt x="9296" y="21464"/>
                    <a:pt x="9566" y="21550"/>
                  </a:cubicBezTo>
                  <a:cubicBezTo>
                    <a:pt x="9609" y="21550"/>
                    <a:pt x="9696" y="21593"/>
                    <a:pt x="9739" y="21593"/>
                  </a:cubicBezTo>
                  <a:cubicBezTo>
                    <a:pt x="9966" y="21550"/>
                    <a:pt x="10150" y="21550"/>
                    <a:pt x="10334" y="21550"/>
                  </a:cubicBezTo>
                  <a:lnTo>
                    <a:pt x="10508" y="21550"/>
                  </a:lnTo>
                  <a:cubicBezTo>
                    <a:pt x="10681" y="21586"/>
                    <a:pt x="10854" y="21600"/>
                    <a:pt x="11025" y="21600"/>
                  </a:cubicBezTo>
                  <a:cubicBezTo>
                    <a:pt x="11259" y="21600"/>
                    <a:pt x="11493" y="21575"/>
                    <a:pt x="11731" y="21550"/>
                  </a:cubicBezTo>
                  <a:cubicBezTo>
                    <a:pt x="11818" y="21507"/>
                    <a:pt x="11861" y="21507"/>
                    <a:pt x="11958" y="21507"/>
                  </a:cubicBezTo>
                  <a:cubicBezTo>
                    <a:pt x="12175" y="21464"/>
                    <a:pt x="12402" y="21464"/>
                    <a:pt x="12586" y="21464"/>
                  </a:cubicBezTo>
                  <a:cubicBezTo>
                    <a:pt x="12735" y="21420"/>
                    <a:pt x="12849" y="21356"/>
                    <a:pt x="12961" y="21356"/>
                  </a:cubicBezTo>
                  <a:cubicBezTo>
                    <a:pt x="12987" y="21356"/>
                    <a:pt x="13013" y="21359"/>
                    <a:pt x="13040" y="21367"/>
                  </a:cubicBezTo>
                  <a:cubicBezTo>
                    <a:pt x="13170" y="21238"/>
                    <a:pt x="13354" y="21281"/>
                    <a:pt x="13484" y="21238"/>
                  </a:cubicBezTo>
                  <a:cubicBezTo>
                    <a:pt x="13852" y="21098"/>
                    <a:pt x="14209" y="21098"/>
                    <a:pt x="14566" y="20872"/>
                  </a:cubicBezTo>
                  <a:lnTo>
                    <a:pt x="14793" y="20872"/>
                  </a:lnTo>
                  <a:cubicBezTo>
                    <a:pt x="14868" y="20798"/>
                    <a:pt x="14983" y="20692"/>
                    <a:pt x="15132" y="20692"/>
                  </a:cubicBezTo>
                  <a:cubicBezTo>
                    <a:pt x="15155" y="20692"/>
                    <a:pt x="15179" y="20694"/>
                    <a:pt x="15204" y="20700"/>
                  </a:cubicBezTo>
                  <a:cubicBezTo>
                    <a:pt x="15377" y="20560"/>
                    <a:pt x="15561" y="20388"/>
                    <a:pt x="15789" y="20334"/>
                  </a:cubicBezTo>
                  <a:cubicBezTo>
                    <a:pt x="15918" y="20334"/>
                    <a:pt x="16102" y="20248"/>
                    <a:pt x="16146" y="20162"/>
                  </a:cubicBezTo>
                  <a:cubicBezTo>
                    <a:pt x="16286" y="20022"/>
                    <a:pt x="16416" y="19979"/>
                    <a:pt x="16600" y="19893"/>
                  </a:cubicBezTo>
                  <a:cubicBezTo>
                    <a:pt x="16643" y="19850"/>
                    <a:pt x="16730" y="19796"/>
                    <a:pt x="16773" y="19753"/>
                  </a:cubicBezTo>
                  <a:cubicBezTo>
                    <a:pt x="16957" y="19624"/>
                    <a:pt x="17141" y="19527"/>
                    <a:pt x="17314" y="19398"/>
                  </a:cubicBezTo>
                  <a:cubicBezTo>
                    <a:pt x="17498" y="19258"/>
                    <a:pt x="17639" y="19129"/>
                    <a:pt x="17769" y="18989"/>
                  </a:cubicBezTo>
                  <a:cubicBezTo>
                    <a:pt x="17909" y="18860"/>
                    <a:pt x="17996" y="18774"/>
                    <a:pt x="18126" y="18677"/>
                  </a:cubicBezTo>
                  <a:cubicBezTo>
                    <a:pt x="18223" y="18591"/>
                    <a:pt x="18310" y="18548"/>
                    <a:pt x="18353" y="18505"/>
                  </a:cubicBezTo>
                  <a:cubicBezTo>
                    <a:pt x="18494" y="18322"/>
                    <a:pt x="18624" y="18139"/>
                    <a:pt x="18764" y="18010"/>
                  </a:cubicBezTo>
                  <a:cubicBezTo>
                    <a:pt x="18808" y="17967"/>
                    <a:pt x="18808" y="17914"/>
                    <a:pt x="18851" y="17871"/>
                  </a:cubicBezTo>
                  <a:lnTo>
                    <a:pt x="19305" y="17429"/>
                  </a:lnTo>
                  <a:cubicBezTo>
                    <a:pt x="19392" y="17332"/>
                    <a:pt x="19478" y="17203"/>
                    <a:pt x="19576" y="17106"/>
                  </a:cubicBezTo>
                  <a:cubicBezTo>
                    <a:pt x="19619" y="16977"/>
                    <a:pt x="19619" y="16891"/>
                    <a:pt x="19706" y="16794"/>
                  </a:cubicBezTo>
                  <a:cubicBezTo>
                    <a:pt x="19890" y="16622"/>
                    <a:pt x="19934" y="16439"/>
                    <a:pt x="20074" y="16256"/>
                  </a:cubicBezTo>
                  <a:cubicBezTo>
                    <a:pt x="20204" y="16084"/>
                    <a:pt x="20291" y="15901"/>
                    <a:pt x="20345" y="15675"/>
                  </a:cubicBezTo>
                  <a:cubicBezTo>
                    <a:pt x="20388" y="15589"/>
                    <a:pt x="20518" y="15492"/>
                    <a:pt x="20518" y="15406"/>
                  </a:cubicBezTo>
                  <a:cubicBezTo>
                    <a:pt x="20561" y="15180"/>
                    <a:pt x="20702" y="15051"/>
                    <a:pt x="20832" y="14868"/>
                  </a:cubicBezTo>
                  <a:cubicBezTo>
                    <a:pt x="20832" y="14825"/>
                    <a:pt x="20788" y="14739"/>
                    <a:pt x="20832" y="14739"/>
                  </a:cubicBezTo>
                  <a:cubicBezTo>
                    <a:pt x="20929" y="14470"/>
                    <a:pt x="21059" y="14244"/>
                    <a:pt x="21102" y="13932"/>
                  </a:cubicBezTo>
                  <a:cubicBezTo>
                    <a:pt x="21102" y="13878"/>
                    <a:pt x="21102" y="13792"/>
                    <a:pt x="21156" y="13792"/>
                  </a:cubicBezTo>
                  <a:cubicBezTo>
                    <a:pt x="21243" y="13706"/>
                    <a:pt x="21243" y="13609"/>
                    <a:pt x="21243" y="13523"/>
                  </a:cubicBezTo>
                  <a:lnTo>
                    <a:pt x="21243" y="13394"/>
                  </a:lnTo>
                  <a:cubicBezTo>
                    <a:pt x="21286" y="13211"/>
                    <a:pt x="21373" y="13028"/>
                    <a:pt x="21329" y="12856"/>
                  </a:cubicBezTo>
                  <a:cubicBezTo>
                    <a:pt x="21329" y="12587"/>
                    <a:pt x="21470" y="12318"/>
                    <a:pt x="21470" y="12049"/>
                  </a:cubicBezTo>
                  <a:cubicBezTo>
                    <a:pt x="21470" y="12049"/>
                    <a:pt x="21489" y="12025"/>
                    <a:pt x="21502" y="12025"/>
                  </a:cubicBezTo>
                  <a:cubicBezTo>
                    <a:pt x="21508" y="12025"/>
                    <a:pt x="21513" y="12032"/>
                    <a:pt x="21513" y="12049"/>
                  </a:cubicBezTo>
                  <a:lnTo>
                    <a:pt x="21513" y="11457"/>
                  </a:lnTo>
                  <a:cubicBezTo>
                    <a:pt x="21513" y="11242"/>
                    <a:pt x="21557" y="11016"/>
                    <a:pt x="21557" y="10790"/>
                  </a:cubicBezTo>
                  <a:cubicBezTo>
                    <a:pt x="21600" y="10295"/>
                    <a:pt x="21470" y="9844"/>
                    <a:pt x="21427" y="9359"/>
                  </a:cubicBezTo>
                  <a:cubicBezTo>
                    <a:pt x="21373" y="8994"/>
                    <a:pt x="21373" y="8596"/>
                    <a:pt x="21243" y="8186"/>
                  </a:cubicBezTo>
                  <a:cubicBezTo>
                    <a:pt x="21156" y="8014"/>
                    <a:pt x="21102" y="7831"/>
                    <a:pt x="21016" y="7562"/>
                  </a:cubicBezTo>
                  <a:cubicBezTo>
                    <a:pt x="21059" y="7336"/>
                    <a:pt x="20832" y="7110"/>
                    <a:pt x="20702" y="6884"/>
                  </a:cubicBezTo>
                  <a:cubicBezTo>
                    <a:pt x="20702" y="6798"/>
                    <a:pt x="20745" y="6755"/>
                    <a:pt x="20702" y="6712"/>
                  </a:cubicBezTo>
                  <a:cubicBezTo>
                    <a:pt x="20702" y="6615"/>
                    <a:pt x="20659" y="6572"/>
                    <a:pt x="20659" y="6529"/>
                  </a:cubicBezTo>
                  <a:cubicBezTo>
                    <a:pt x="20518" y="6346"/>
                    <a:pt x="20431" y="6174"/>
                    <a:pt x="20345" y="5948"/>
                  </a:cubicBezTo>
                  <a:cubicBezTo>
                    <a:pt x="20204" y="5905"/>
                    <a:pt x="20204" y="5808"/>
                    <a:pt x="20161" y="5722"/>
                  </a:cubicBezTo>
                  <a:cubicBezTo>
                    <a:pt x="20118" y="5593"/>
                    <a:pt x="20161" y="5367"/>
                    <a:pt x="19977" y="5324"/>
                  </a:cubicBezTo>
                  <a:cubicBezTo>
                    <a:pt x="19934" y="5270"/>
                    <a:pt x="19934" y="5227"/>
                    <a:pt x="19934" y="5184"/>
                  </a:cubicBezTo>
                  <a:cubicBezTo>
                    <a:pt x="19890" y="5141"/>
                    <a:pt x="19890" y="5055"/>
                    <a:pt x="19847" y="5001"/>
                  </a:cubicBezTo>
                  <a:cubicBezTo>
                    <a:pt x="19706" y="4829"/>
                    <a:pt x="19576" y="4603"/>
                    <a:pt x="19435" y="4420"/>
                  </a:cubicBezTo>
                  <a:cubicBezTo>
                    <a:pt x="19392" y="4377"/>
                    <a:pt x="19349" y="4291"/>
                    <a:pt x="19262" y="4248"/>
                  </a:cubicBezTo>
                  <a:cubicBezTo>
                    <a:pt x="19121" y="4108"/>
                    <a:pt x="19035" y="3925"/>
                    <a:pt x="18894" y="3796"/>
                  </a:cubicBezTo>
                  <a:cubicBezTo>
                    <a:pt x="18624" y="3527"/>
                    <a:pt x="18353" y="3301"/>
                    <a:pt x="18083" y="2989"/>
                  </a:cubicBezTo>
                  <a:cubicBezTo>
                    <a:pt x="18039" y="2807"/>
                    <a:pt x="17769" y="2677"/>
                    <a:pt x="17639" y="2538"/>
                  </a:cubicBezTo>
                  <a:cubicBezTo>
                    <a:pt x="17585" y="2451"/>
                    <a:pt x="17498" y="2451"/>
                    <a:pt x="17455" y="2365"/>
                  </a:cubicBezTo>
                  <a:lnTo>
                    <a:pt x="17412" y="2408"/>
                  </a:lnTo>
                  <a:cubicBezTo>
                    <a:pt x="17141" y="2226"/>
                    <a:pt x="16957" y="2000"/>
                    <a:pt x="16687" y="1914"/>
                  </a:cubicBezTo>
                  <a:cubicBezTo>
                    <a:pt x="16643" y="1871"/>
                    <a:pt x="16643" y="1827"/>
                    <a:pt x="16600" y="1827"/>
                  </a:cubicBezTo>
                  <a:cubicBezTo>
                    <a:pt x="16565" y="1784"/>
                    <a:pt x="16523" y="1719"/>
                    <a:pt x="16485" y="1719"/>
                  </a:cubicBezTo>
                  <a:cubicBezTo>
                    <a:pt x="16477" y="1719"/>
                    <a:pt x="16468" y="1722"/>
                    <a:pt x="16459" y="1731"/>
                  </a:cubicBezTo>
                  <a:cubicBezTo>
                    <a:pt x="16286" y="1731"/>
                    <a:pt x="16286" y="1645"/>
                    <a:pt x="16232" y="1505"/>
                  </a:cubicBezTo>
                  <a:cubicBezTo>
                    <a:pt x="16146" y="1505"/>
                    <a:pt x="16059" y="1462"/>
                    <a:pt x="16016" y="1419"/>
                  </a:cubicBezTo>
                  <a:cubicBezTo>
                    <a:pt x="15789" y="1333"/>
                    <a:pt x="15605" y="1236"/>
                    <a:pt x="15377" y="1150"/>
                  </a:cubicBezTo>
                  <a:cubicBezTo>
                    <a:pt x="15204" y="1107"/>
                    <a:pt x="15064" y="967"/>
                    <a:pt x="14934" y="924"/>
                  </a:cubicBezTo>
                  <a:cubicBezTo>
                    <a:pt x="14750" y="838"/>
                    <a:pt x="14523" y="795"/>
                    <a:pt x="14339" y="698"/>
                  </a:cubicBezTo>
                  <a:cubicBezTo>
                    <a:pt x="14166" y="612"/>
                    <a:pt x="13938" y="655"/>
                    <a:pt x="13754" y="483"/>
                  </a:cubicBezTo>
                  <a:cubicBezTo>
                    <a:pt x="13740" y="464"/>
                    <a:pt x="13726" y="459"/>
                    <a:pt x="13711" y="459"/>
                  </a:cubicBezTo>
                  <a:cubicBezTo>
                    <a:pt x="13682" y="459"/>
                    <a:pt x="13653" y="483"/>
                    <a:pt x="13625" y="483"/>
                  </a:cubicBezTo>
                  <a:cubicBezTo>
                    <a:pt x="13484" y="429"/>
                    <a:pt x="13354" y="386"/>
                    <a:pt x="13170" y="343"/>
                  </a:cubicBezTo>
                  <a:cubicBezTo>
                    <a:pt x="13145" y="355"/>
                    <a:pt x="13127" y="360"/>
                    <a:pt x="13111" y="360"/>
                  </a:cubicBezTo>
                  <a:cubicBezTo>
                    <a:pt x="13071" y="360"/>
                    <a:pt x="13042" y="330"/>
                    <a:pt x="12943" y="300"/>
                  </a:cubicBezTo>
                  <a:cubicBezTo>
                    <a:pt x="12813" y="257"/>
                    <a:pt x="12629" y="257"/>
                    <a:pt x="12499" y="214"/>
                  </a:cubicBezTo>
                  <a:cubicBezTo>
                    <a:pt x="12315" y="160"/>
                    <a:pt x="12131" y="160"/>
                    <a:pt x="11958" y="117"/>
                  </a:cubicBezTo>
                  <a:cubicBezTo>
                    <a:pt x="11774" y="117"/>
                    <a:pt x="11547" y="117"/>
                    <a:pt x="11363" y="31"/>
                  </a:cubicBezTo>
                  <a:cubicBezTo>
                    <a:pt x="11306" y="8"/>
                    <a:pt x="11249" y="0"/>
                    <a:pt x="1119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075" name="Google Shape;2228;p24"/>
            <p:cNvSpPr/>
            <p:nvPr/>
          </p:nvSpPr>
          <p:spPr>
            <a:xfrm rot="19986779">
              <a:off x="820825" y="1517582"/>
              <a:ext cx="25153" cy="203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743" y="8259"/>
                    <a:pt x="14914" y="15882"/>
                    <a:pt x="21600" y="21600"/>
                  </a:cubicBezTo>
                  <a:cubicBezTo>
                    <a:pt x="16971" y="10800"/>
                    <a:pt x="617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4077" name="Google Shape;2229;p24"/>
          <p:cNvSpPr/>
          <p:nvPr/>
        </p:nvSpPr>
        <p:spPr>
          <a:xfrm rot="16200000">
            <a:off x="7807856" y="5196"/>
            <a:ext cx="1372135" cy="1361696"/>
          </a:xfrm>
          <a:custGeom>
            <a:avLst/>
            <a:gdLst/>
            <a:ahLst/>
            <a:cxnLst>
              <a:cxn ang="0">
                <a:pos x="wd2" y="hd2"/>
              </a:cxn>
              <a:cxn ang="5400000">
                <a:pos x="wd2" y="hd2"/>
              </a:cxn>
              <a:cxn ang="10800000">
                <a:pos x="wd2" y="hd2"/>
              </a:cxn>
              <a:cxn ang="16200000">
                <a:pos x="wd2" y="hd2"/>
              </a:cxn>
            </a:cxnLst>
            <a:rect l="0" t="0" r="r" b="b"/>
            <a:pathLst>
              <a:path w="21600" h="21600" extrusionOk="0">
                <a:moveTo>
                  <a:pt x="19874" y="0"/>
                </a:moveTo>
                <a:cubicBezTo>
                  <a:pt x="19540" y="0"/>
                  <a:pt x="19206" y="25"/>
                  <a:pt x="18873" y="74"/>
                </a:cubicBezTo>
                <a:cubicBezTo>
                  <a:pt x="18316" y="154"/>
                  <a:pt x="17761" y="276"/>
                  <a:pt x="17224" y="462"/>
                </a:cubicBezTo>
                <a:cubicBezTo>
                  <a:pt x="16690" y="649"/>
                  <a:pt x="16167" y="903"/>
                  <a:pt x="15663" y="1198"/>
                </a:cubicBezTo>
                <a:cubicBezTo>
                  <a:pt x="14721" y="1735"/>
                  <a:pt x="13856" y="2483"/>
                  <a:pt x="13105" y="3367"/>
                </a:cubicBezTo>
                <a:cubicBezTo>
                  <a:pt x="12304" y="4305"/>
                  <a:pt x="11663" y="5442"/>
                  <a:pt x="11149" y="6660"/>
                </a:cubicBezTo>
                <a:cubicBezTo>
                  <a:pt x="10571" y="8038"/>
                  <a:pt x="10088" y="9484"/>
                  <a:pt x="9352" y="10731"/>
                </a:cubicBezTo>
                <a:cubicBezTo>
                  <a:pt x="8943" y="11360"/>
                  <a:pt x="8494" y="11923"/>
                  <a:pt x="7991" y="12430"/>
                </a:cubicBezTo>
                <a:cubicBezTo>
                  <a:pt x="7467" y="12912"/>
                  <a:pt x="6889" y="13327"/>
                  <a:pt x="6291" y="13661"/>
                </a:cubicBezTo>
                <a:cubicBezTo>
                  <a:pt x="5595" y="14024"/>
                  <a:pt x="4868" y="14316"/>
                  <a:pt x="4183" y="14705"/>
                </a:cubicBezTo>
                <a:cubicBezTo>
                  <a:pt x="3541" y="15068"/>
                  <a:pt x="2953" y="15563"/>
                  <a:pt x="2429" y="16151"/>
                </a:cubicBezTo>
                <a:cubicBezTo>
                  <a:pt x="1412" y="17262"/>
                  <a:pt x="672" y="18750"/>
                  <a:pt x="247" y="20340"/>
                </a:cubicBezTo>
                <a:cubicBezTo>
                  <a:pt x="139" y="20742"/>
                  <a:pt x="54" y="21172"/>
                  <a:pt x="0" y="21600"/>
                </a:cubicBezTo>
                <a:lnTo>
                  <a:pt x="3305" y="21600"/>
                </a:lnTo>
                <a:cubicBezTo>
                  <a:pt x="3318" y="21587"/>
                  <a:pt x="3327" y="21574"/>
                  <a:pt x="3338" y="21561"/>
                </a:cubicBezTo>
                <a:cubicBezTo>
                  <a:pt x="3348" y="21546"/>
                  <a:pt x="3348" y="21546"/>
                  <a:pt x="3359" y="21532"/>
                </a:cubicBezTo>
                <a:cubicBezTo>
                  <a:pt x="3381" y="21519"/>
                  <a:pt x="3413" y="21494"/>
                  <a:pt x="3433" y="21465"/>
                </a:cubicBezTo>
                <a:lnTo>
                  <a:pt x="21600" y="21465"/>
                </a:lnTo>
                <a:lnTo>
                  <a:pt x="21600" y="209"/>
                </a:lnTo>
                <a:cubicBezTo>
                  <a:pt x="21030" y="72"/>
                  <a:pt x="20452" y="0"/>
                  <a:pt x="19874" y="0"/>
                </a:cubicBezTo>
                <a:close/>
              </a:path>
            </a:pathLst>
          </a:custGeom>
          <a:solidFill>
            <a:srgbClr val="4780C5"/>
          </a:solidFill>
          <a:ln w="12700">
            <a:miter lim="400000"/>
          </a:ln>
        </p:spPr>
        <p:txBody>
          <a:bodyPr lIns="45719" rIns="45719" anchor="ctr"/>
          <a:lstStyle/>
          <a:p>
            <a:endParaRPr/>
          </a:p>
        </p:txBody>
      </p:sp>
      <p:grpSp>
        <p:nvGrpSpPr>
          <p:cNvPr id="4080" name="Google Shape;2230;p24"/>
          <p:cNvGrpSpPr/>
          <p:nvPr/>
        </p:nvGrpSpPr>
        <p:grpSpPr>
          <a:xfrm>
            <a:off x="7814003" y="488499"/>
            <a:ext cx="784902" cy="653529"/>
            <a:chOff x="0" y="0"/>
            <a:chExt cx="784901" cy="653527"/>
          </a:xfrm>
        </p:grpSpPr>
        <p:sp>
          <p:nvSpPr>
            <p:cNvPr id="4078" name="Google Shape;2231;p24"/>
            <p:cNvSpPr/>
            <p:nvPr/>
          </p:nvSpPr>
          <p:spPr>
            <a:xfrm>
              <a:off x="-1" y="0"/>
              <a:ext cx="712732" cy="418380"/>
            </a:xfrm>
            <a:custGeom>
              <a:avLst/>
              <a:gdLst/>
              <a:ahLst/>
              <a:cxnLst>
                <a:cxn ang="0">
                  <a:pos x="wd2" y="hd2"/>
                </a:cxn>
                <a:cxn ang="5400000">
                  <a:pos x="wd2" y="hd2"/>
                </a:cxn>
                <a:cxn ang="10800000">
                  <a:pos x="wd2" y="hd2"/>
                </a:cxn>
                <a:cxn ang="16200000">
                  <a:pos x="wd2" y="hd2"/>
                </a:cxn>
              </a:cxnLst>
              <a:rect l="0" t="0" r="r" b="b"/>
              <a:pathLst>
                <a:path w="21573" h="21600" extrusionOk="0">
                  <a:moveTo>
                    <a:pt x="21268" y="0"/>
                  </a:moveTo>
                  <a:cubicBezTo>
                    <a:pt x="21195" y="0"/>
                    <a:pt x="21147" y="73"/>
                    <a:pt x="21119" y="224"/>
                  </a:cubicBezTo>
                  <a:cubicBezTo>
                    <a:pt x="21074" y="348"/>
                    <a:pt x="21038" y="471"/>
                    <a:pt x="21038" y="610"/>
                  </a:cubicBezTo>
                  <a:cubicBezTo>
                    <a:pt x="21002" y="1120"/>
                    <a:pt x="20965" y="1630"/>
                    <a:pt x="20929" y="2156"/>
                  </a:cubicBezTo>
                  <a:cubicBezTo>
                    <a:pt x="20893" y="2666"/>
                    <a:pt x="20848" y="3177"/>
                    <a:pt x="20811" y="3702"/>
                  </a:cubicBezTo>
                  <a:cubicBezTo>
                    <a:pt x="20775" y="4336"/>
                    <a:pt x="20739" y="4923"/>
                    <a:pt x="20739" y="5572"/>
                  </a:cubicBezTo>
                  <a:cubicBezTo>
                    <a:pt x="20703" y="5881"/>
                    <a:pt x="20703" y="6205"/>
                    <a:pt x="20703" y="6530"/>
                  </a:cubicBezTo>
                  <a:cubicBezTo>
                    <a:pt x="20666" y="7117"/>
                    <a:pt x="20621" y="7751"/>
                    <a:pt x="20621" y="8338"/>
                  </a:cubicBezTo>
                  <a:cubicBezTo>
                    <a:pt x="20585" y="8972"/>
                    <a:pt x="20585" y="9621"/>
                    <a:pt x="20585" y="10270"/>
                  </a:cubicBezTo>
                  <a:cubicBezTo>
                    <a:pt x="20549" y="10331"/>
                    <a:pt x="20549" y="10393"/>
                    <a:pt x="20549" y="10594"/>
                  </a:cubicBezTo>
                  <a:cubicBezTo>
                    <a:pt x="20286" y="10270"/>
                    <a:pt x="20096" y="9945"/>
                    <a:pt x="19869" y="9682"/>
                  </a:cubicBezTo>
                  <a:cubicBezTo>
                    <a:pt x="19606" y="9296"/>
                    <a:pt x="19344" y="8848"/>
                    <a:pt x="19036" y="8462"/>
                  </a:cubicBezTo>
                  <a:cubicBezTo>
                    <a:pt x="18773" y="8075"/>
                    <a:pt x="18510" y="7689"/>
                    <a:pt x="18247" y="7241"/>
                  </a:cubicBezTo>
                  <a:cubicBezTo>
                    <a:pt x="18021" y="6916"/>
                    <a:pt x="17758" y="6530"/>
                    <a:pt x="17532" y="6205"/>
                  </a:cubicBezTo>
                  <a:cubicBezTo>
                    <a:pt x="17151" y="5696"/>
                    <a:pt x="16771" y="5108"/>
                    <a:pt x="16399" y="4598"/>
                  </a:cubicBezTo>
                  <a:cubicBezTo>
                    <a:pt x="15983" y="4027"/>
                    <a:pt x="15566" y="3501"/>
                    <a:pt x="15185" y="2929"/>
                  </a:cubicBezTo>
                  <a:cubicBezTo>
                    <a:pt x="15009" y="2701"/>
                    <a:pt x="14832" y="2607"/>
                    <a:pt x="14646" y="2607"/>
                  </a:cubicBezTo>
                  <a:cubicBezTo>
                    <a:pt x="14517" y="2607"/>
                    <a:pt x="14384" y="2652"/>
                    <a:pt x="14243" y="2727"/>
                  </a:cubicBezTo>
                  <a:cubicBezTo>
                    <a:pt x="14098" y="2789"/>
                    <a:pt x="13980" y="2929"/>
                    <a:pt x="13944" y="3254"/>
                  </a:cubicBezTo>
                  <a:cubicBezTo>
                    <a:pt x="13790" y="3949"/>
                    <a:pt x="13717" y="4722"/>
                    <a:pt x="13645" y="5495"/>
                  </a:cubicBezTo>
                  <a:cubicBezTo>
                    <a:pt x="13599" y="5958"/>
                    <a:pt x="13563" y="6406"/>
                    <a:pt x="13491" y="6916"/>
                  </a:cubicBezTo>
                  <a:cubicBezTo>
                    <a:pt x="13454" y="7504"/>
                    <a:pt x="13373" y="8137"/>
                    <a:pt x="13337" y="8786"/>
                  </a:cubicBezTo>
                  <a:cubicBezTo>
                    <a:pt x="13264" y="9296"/>
                    <a:pt x="13228" y="9883"/>
                    <a:pt x="13146" y="10455"/>
                  </a:cubicBezTo>
                  <a:cubicBezTo>
                    <a:pt x="13074" y="11166"/>
                    <a:pt x="13001" y="11877"/>
                    <a:pt x="12920" y="12588"/>
                  </a:cubicBezTo>
                  <a:cubicBezTo>
                    <a:pt x="12884" y="13221"/>
                    <a:pt x="12811" y="13932"/>
                    <a:pt x="12739" y="14643"/>
                  </a:cubicBezTo>
                  <a:cubicBezTo>
                    <a:pt x="12657" y="14581"/>
                    <a:pt x="12621" y="14581"/>
                    <a:pt x="12585" y="14519"/>
                  </a:cubicBezTo>
                  <a:cubicBezTo>
                    <a:pt x="12467" y="14318"/>
                    <a:pt x="12322" y="14133"/>
                    <a:pt x="12204" y="13932"/>
                  </a:cubicBezTo>
                  <a:lnTo>
                    <a:pt x="11189" y="12201"/>
                  </a:lnTo>
                  <a:cubicBezTo>
                    <a:pt x="11072" y="11939"/>
                    <a:pt x="10927" y="11676"/>
                    <a:pt x="10809" y="11490"/>
                  </a:cubicBezTo>
                  <a:cubicBezTo>
                    <a:pt x="10428" y="10780"/>
                    <a:pt x="10093" y="10069"/>
                    <a:pt x="9676" y="9358"/>
                  </a:cubicBezTo>
                  <a:cubicBezTo>
                    <a:pt x="9414" y="8848"/>
                    <a:pt x="9115" y="8400"/>
                    <a:pt x="8807" y="7890"/>
                  </a:cubicBezTo>
                  <a:cubicBezTo>
                    <a:pt x="8662" y="7627"/>
                    <a:pt x="8435" y="7364"/>
                    <a:pt x="8245" y="7241"/>
                  </a:cubicBezTo>
                  <a:cubicBezTo>
                    <a:pt x="8187" y="7197"/>
                    <a:pt x="8134" y="7154"/>
                    <a:pt x="8083" y="7154"/>
                  </a:cubicBezTo>
                  <a:cubicBezTo>
                    <a:pt x="8061" y="7154"/>
                    <a:pt x="8040" y="7160"/>
                    <a:pt x="8019" y="7179"/>
                  </a:cubicBezTo>
                  <a:cubicBezTo>
                    <a:pt x="7865" y="7179"/>
                    <a:pt x="7756" y="7241"/>
                    <a:pt x="7638" y="7303"/>
                  </a:cubicBezTo>
                  <a:cubicBezTo>
                    <a:pt x="7375" y="7364"/>
                    <a:pt x="7185" y="7565"/>
                    <a:pt x="7113" y="7952"/>
                  </a:cubicBezTo>
                  <a:cubicBezTo>
                    <a:pt x="6922" y="8848"/>
                    <a:pt x="6660" y="9682"/>
                    <a:pt x="6506" y="10594"/>
                  </a:cubicBezTo>
                  <a:cubicBezTo>
                    <a:pt x="6207" y="12000"/>
                    <a:pt x="5980" y="13360"/>
                    <a:pt x="5717" y="14766"/>
                  </a:cubicBezTo>
                  <a:cubicBezTo>
                    <a:pt x="5490" y="16189"/>
                    <a:pt x="5219" y="17611"/>
                    <a:pt x="4956" y="19017"/>
                  </a:cubicBezTo>
                  <a:cubicBezTo>
                    <a:pt x="4920" y="19094"/>
                    <a:pt x="4883" y="19218"/>
                    <a:pt x="4847" y="19403"/>
                  </a:cubicBezTo>
                  <a:cubicBezTo>
                    <a:pt x="4657" y="19017"/>
                    <a:pt x="4467" y="18770"/>
                    <a:pt x="4276" y="18445"/>
                  </a:cubicBezTo>
                  <a:cubicBezTo>
                    <a:pt x="3860" y="17735"/>
                    <a:pt x="3452" y="17024"/>
                    <a:pt x="3035" y="16390"/>
                  </a:cubicBezTo>
                  <a:cubicBezTo>
                    <a:pt x="2428" y="15354"/>
                    <a:pt x="1785" y="14318"/>
                    <a:pt x="1187" y="13298"/>
                  </a:cubicBezTo>
                  <a:cubicBezTo>
                    <a:pt x="997" y="12974"/>
                    <a:pt x="806" y="12711"/>
                    <a:pt x="616" y="12387"/>
                  </a:cubicBezTo>
                  <a:cubicBezTo>
                    <a:pt x="489" y="12206"/>
                    <a:pt x="385" y="12125"/>
                    <a:pt x="278" y="12125"/>
                  </a:cubicBezTo>
                  <a:cubicBezTo>
                    <a:pt x="194" y="12125"/>
                    <a:pt x="109" y="12175"/>
                    <a:pt x="9" y="12263"/>
                  </a:cubicBezTo>
                  <a:cubicBezTo>
                    <a:pt x="-27" y="12526"/>
                    <a:pt x="55" y="12711"/>
                    <a:pt x="127" y="12835"/>
                  </a:cubicBezTo>
                  <a:cubicBezTo>
                    <a:pt x="317" y="13221"/>
                    <a:pt x="508" y="13546"/>
                    <a:pt x="652" y="13932"/>
                  </a:cubicBezTo>
                  <a:cubicBezTo>
                    <a:pt x="1033" y="14581"/>
                    <a:pt x="1413" y="15292"/>
                    <a:pt x="1785" y="16003"/>
                  </a:cubicBezTo>
                  <a:cubicBezTo>
                    <a:pt x="2202" y="16838"/>
                    <a:pt x="2655" y="17611"/>
                    <a:pt x="3071" y="18384"/>
                  </a:cubicBezTo>
                  <a:cubicBezTo>
                    <a:pt x="3180" y="18631"/>
                    <a:pt x="3334" y="18894"/>
                    <a:pt x="3452" y="19156"/>
                  </a:cubicBezTo>
                  <a:cubicBezTo>
                    <a:pt x="3823" y="19790"/>
                    <a:pt x="4168" y="20439"/>
                    <a:pt x="4539" y="21026"/>
                  </a:cubicBezTo>
                  <a:cubicBezTo>
                    <a:pt x="4657" y="21211"/>
                    <a:pt x="4847" y="21335"/>
                    <a:pt x="4956" y="21536"/>
                  </a:cubicBezTo>
                  <a:cubicBezTo>
                    <a:pt x="5011" y="21580"/>
                    <a:pt x="5059" y="21600"/>
                    <a:pt x="5105" y="21600"/>
                  </a:cubicBezTo>
                  <a:cubicBezTo>
                    <a:pt x="5188" y="21600"/>
                    <a:pt x="5261" y="21532"/>
                    <a:pt x="5336" y="21412"/>
                  </a:cubicBezTo>
                  <a:cubicBezTo>
                    <a:pt x="5373" y="21335"/>
                    <a:pt x="5445" y="21211"/>
                    <a:pt x="5490" y="21088"/>
                  </a:cubicBezTo>
                  <a:cubicBezTo>
                    <a:pt x="5635" y="20562"/>
                    <a:pt x="5789" y="20052"/>
                    <a:pt x="5898" y="19481"/>
                  </a:cubicBezTo>
                  <a:cubicBezTo>
                    <a:pt x="6243" y="17673"/>
                    <a:pt x="6578" y="15864"/>
                    <a:pt x="6922" y="14071"/>
                  </a:cubicBezTo>
                  <a:cubicBezTo>
                    <a:pt x="7149" y="12649"/>
                    <a:pt x="7375" y="11228"/>
                    <a:pt x="7711" y="9883"/>
                  </a:cubicBezTo>
                  <a:cubicBezTo>
                    <a:pt x="7756" y="9559"/>
                    <a:pt x="7792" y="9296"/>
                    <a:pt x="7937" y="9049"/>
                  </a:cubicBezTo>
                  <a:cubicBezTo>
                    <a:pt x="7982" y="9111"/>
                    <a:pt x="8055" y="9172"/>
                    <a:pt x="8091" y="9234"/>
                  </a:cubicBezTo>
                  <a:cubicBezTo>
                    <a:pt x="8245" y="9435"/>
                    <a:pt x="8390" y="9682"/>
                    <a:pt x="8508" y="9945"/>
                  </a:cubicBezTo>
                  <a:cubicBezTo>
                    <a:pt x="8843" y="10517"/>
                    <a:pt x="9151" y="11104"/>
                    <a:pt x="9486" y="11753"/>
                  </a:cubicBezTo>
                  <a:cubicBezTo>
                    <a:pt x="9713" y="12201"/>
                    <a:pt x="9939" y="12649"/>
                    <a:pt x="10202" y="13098"/>
                  </a:cubicBezTo>
                  <a:cubicBezTo>
                    <a:pt x="10428" y="13546"/>
                    <a:pt x="10655" y="14071"/>
                    <a:pt x="10927" y="14519"/>
                  </a:cubicBezTo>
                  <a:cubicBezTo>
                    <a:pt x="11262" y="15091"/>
                    <a:pt x="11606" y="15678"/>
                    <a:pt x="11941" y="16189"/>
                  </a:cubicBezTo>
                  <a:cubicBezTo>
                    <a:pt x="12204" y="16576"/>
                    <a:pt x="12467" y="16900"/>
                    <a:pt x="12739" y="17225"/>
                  </a:cubicBezTo>
                  <a:cubicBezTo>
                    <a:pt x="12855" y="17358"/>
                    <a:pt x="12958" y="17413"/>
                    <a:pt x="13048" y="17413"/>
                  </a:cubicBezTo>
                  <a:cubicBezTo>
                    <a:pt x="13218" y="17413"/>
                    <a:pt x="13341" y="17214"/>
                    <a:pt x="13418" y="16962"/>
                  </a:cubicBezTo>
                  <a:cubicBezTo>
                    <a:pt x="13527" y="16514"/>
                    <a:pt x="13645" y="16127"/>
                    <a:pt x="13717" y="15678"/>
                  </a:cubicBezTo>
                  <a:cubicBezTo>
                    <a:pt x="13790" y="15153"/>
                    <a:pt x="13872" y="14643"/>
                    <a:pt x="13908" y="14133"/>
                  </a:cubicBezTo>
                  <a:cubicBezTo>
                    <a:pt x="13980" y="13607"/>
                    <a:pt x="13980" y="13098"/>
                    <a:pt x="14017" y="12588"/>
                  </a:cubicBezTo>
                  <a:cubicBezTo>
                    <a:pt x="14053" y="12263"/>
                    <a:pt x="14098" y="11877"/>
                    <a:pt x="14134" y="11552"/>
                  </a:cubicBezTo>
                  <a:cubicBezTo>
                    <a:pt x="14171" y="11042"/>
                    <a:pt x="14207" y="10517"/>
                    <a:pt x="14279" y="10007"/>
                  </a:cubicBezTo>
                  <a:cubicBezTo>
                    <a:pt x="14325" y="9497"/>
                    <a:pt x="14361" y="8910"/>
                    <a:pt x="14397" y="8400"/>
                  </a:cubicBezTo>
                  <a:cubicBezTo>
                    <a:pt x="14433" y="7689"/>
                    <a:pt x="14506" y="6978"/>
                    <a:pt x="14587" y="6267"/>
                  </a:cubicBezTo>
                  <a:cubicBezTo>
                    <a:pt x="14624" y="5572"/>
                    <a:pt x="14696" y="4861"/>
                    <a:pt x="14778" y="4150"/>
                  </a:cubicBezTo>
                  <a:cubicBezTo>
                    <a:pt x="14778" y="4027"/>
                    <a:pt x="14814" y="3888"/>
                    <a:pt x="14850" y="3702"/>
                  </a:cubicBezTo>
                  <a:cubicBezTo>
                    <a:pt x="15113" y="4150"/>
                    <a:pt x="15376" y="4537"/>
                    <a:pt x="15602" y="4923"/>
                  </a:cubicBezTo>
                  <a:cubicBezTo>
                    <a:pt x="16055" y="5634"/>
                    <a:pt x="16544" y="6406"/>
                    <a:pt x="16997" y="7117"/>
                  </a:cubicBezTo>
                  <a:cubicBezTo>
                    <a:pt x="17188" y="7426"/>
                    <a:pt x="17414" y="7751"/>
                    <a:pt x="17604" y="8075"/>
                  </a:cubicBezTo>
                  <a:cubicBezTo>
                    <a:pt x="18057" y="8786"/>
                    <a:pt x="18474" y="9497"/>
                    <a:pt x="18927" y="10208"/>
                  </a:cubicBezTo>
                  <a:cubicBezTo>
                    <a:pt x="19153" y="10517"/>
                    <a:pt x="19380" y="10841"/>
                    <a:pt x="19570" y="11104"/>
                  </a:cubicBezTo>
                  <a:cubicBezTo>
                    <a:pt x="19833" y="11490"/>
                    <a:pt x="20059" y="11877"/>
                    <a:pt x="20322" y="12201"/>
                  </a:cubicBezTo>
                  <a:cubicBezTo>
                    <a:pt x="20440" y="12387"/>
                    <a:pt x="20549" y="12649"/>
                    <a:pt x="20703" y="12773"/>
                  </a:cubicBezTo>
                  <a:cubicBezTo>
                    <a:pt x="20797" y="12893"/>
                    <a:pt x="20870" y="13048"/>
                    <a:pt x="21005" y="13048"/>
                  </a:cubicBezTo>
                  <a:cubicBezTo>
                    <a:pt x="21027" y="13048"/>
                    <a:pt x="21049" y="13045"/>
                    <a:pt x="21074" y="13036"/>
                  </a:cubicBezTo>
                  <a:cubicBezTo>
                    <a:pt x="21156" y="12773"/>
                    <a:pt x="21228" y="12449"/>
                    <a:pt x="21264" y="12139"/>
                  </a:cubicBezTo>
                  <a:cubicBezTo>
                    <a:pt x="21346" y="11614"/>
                    <a:pt x="21382" y="11166"/>
                    <a:pt x="21418" y="10656"/>
                  </a:cubicBezTo>
                  <a:cubicBezTo>
                    <a:pt x="21418" y="9945"/>
                    <a:pt x="21455" y="9234"/>
                    <a:pt x="21491" y="8523"/>
                  </a:cubicBezTo>
                  <a:cubicBezTo>
                    <a:pt x="21491" y="8075"/>
                    <a:pt x="21491" y="7627"/>
                    <a:pt x="21528" y="7179"/>
                  </a:cubicBezTo>
                  <a:cubicBezTo>
                    <a:pt x="21528" y="6020"/>
                    <a:pt x="21573" y="4861"/>
                    <a:pt x="21573" y="3764"/>
                  </a:cubicBezTo>
                  <a:cubicBezTo>
                    <a:pt x="21573" y="2666"/>
                    <a:pt x="21528" y="1630"/>
                    <a:pt x="21528" y="610"/>
                  </a:cubicBezTo>
                  <a:cubicBezTo>
                    <a:pt x="21528" y="471"/>
                    <a:pt x="21491" y="348"/>
                    <a:pt x="21491" y="286"/>
                  </a:cubicBezTo>
                  <a:cubicBezTo>
                    <a:pt x="21455" y="162"/>
                    <a:pt x="21418" y="23"/>
                    <a:pt x="21346" y="23"/>
                  </a:cubicBezTo>
                  <a:cubicBezTo>
                    <a:pt x="21317" y="8"/>
                    <a:pt x="21291" y="0"/>
                    <a:pt x="2126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79" name="Google Shape;2232;p24"/>
            <p:cNvSpPr/>
            <p:nvPr/>
          </p:nvSpPr>
          <p:spPr>
            <a:xfrm>
              <a:off x="72170" y="235148"/>
              <a:ext cx="712732" cy="418380"/>
            </a:xfrm>
            <a:custGeom>
              <a:avLst/>
              <a:gdLst/>
              <a:ahLst/>
              <a:cxnLst>
                <a:cxn ang="0">
                  <a:pos x="wd2" y="hd2"/>
                </a:cxn>
                <a:cxn ang="5400000">
                  <a:pos x="wd2" y="hd2"/>
                </a:cxn>
                <a:cxn ang="10800000">
                  <a:pos x="wd2" y="hd2"/>
                </a:cxn>
                <a:cxn ang="16200000">
                  <a:pos x="wd2" y="hd2"/>
                </a:cxn>
              </a:cxnLst>
              <a:rect l="0" t="0" r="r" b="b"/>
              <a:pathLst>
                <a:path w="21573" h="21600" extrusionOk="0">
                  <a:moveTo>
                    <a:pt x="21268" y="0"/>
                  </a:moveTo>
                  <a:cubicBezTo>
                    <a:pt x="21195" y="0"/>
                    <a:pt x="21147" y="73"/>
                    <a:pt x="21119" y="224"/>
                  </a:cubicBezTo>
                  <a:cubicBezTo>
                    <a:pt x="21074" y="348"/>
                    <a:pt x="21038" y="471"/>
                    <a:pt x="21038" y="610"/>
                  </a:cubicBezTo>
                  <a:cubicBezTo>
                    <a:pt x="21002" y="1120"/>
                    <a:pt x="20965" y="1630"/>
                    <a:pt x="20929" y="2156"/>
                  </a:cubicBezTo>
                  <a:cubicBezTo>
                    <a:pt x="20893" y="2666"/>
                    <a:pt x="20848" y="3177"/>
                    <a:pt x="20811" y="3702"/>
                  </a:cubicBezTo>
                  <a:cubicBezTo>
                    <a:pt x="20775" y="4336"/>
                    <a:pt x="20739" y="4923"/>
                    <a:pt x="20739" y="5572"/>
                  </a:cubicBezTo>
                  <a:cubicBezTo>
                    <a:pt x="20703" y="5881"/>
                    <a:pt x="20703" y="6205"/>
                    <a:pt x="20703" y="6530"/>
                  </a:cubicBezTo>
                  <a:cubicBezTo>
                    <a:pt x="20666" y="7117"/>
                    <a:pt x="20621" y="7751"/>
                    <a:pt x="20621" y="8338"/>
                  </a:cubicBezTo>
                  <a:cubicBezTo>
                    <a:pt x="20585" y="8972"/>
                    <a:pt x="20585" y="9621"/>
                    <a:pt x="20585" y="10270"/>
                  </a:cubicBezTo>
                  <a:cubicBezTo>
                    <a:pt x="20549" y="10331"/>
                    <a:pt x="20549" y="10393"/>
                    <a:pt x="20549" y="10594"/>
                  </a:cubicBezTo>
                  <a:cubicBezTo>
                    <a:pt x="20286" y="10270"/>
                    <a:pt x="20096" y="9945"/>
                    <a:pt x="19869" y="9682"/>
                  </a:cubicBezTo>
                  <a:cubicBezTo>
                    <a:pt x="19606" y="9296"/>
                    <a:pt x="19344" y="8848"/>
                    <a:pt x="19036" y="8462"/>
                  </a:cubicBezTo>
                  <a:cubicBezTo>
                    <a:pt x="18773" y="8075"/>
                    <a:pt x="18510" y="7689"/>
                    <a:pt x="18247" y="7241"/>
                  </a:cubicBezTo>
                  <a:cubicBezTo>
                    <a:pt x="18021" y="6916"/>
                    <a:pt x="17758" y="6530"/>
                    <a:pt x="17532" y="6205"/>
                  </a:cubicBezTo>
                  <a:cubicBezTo>
                    <a:pt x="17151" y="5696"/>
                    <a:pt x="16771" y="5108"/>
                    <a:pt x="16399" y="4598"/>
                  </a:cubicBezTo>
                  <a:cubicBezTo>
                    <a:pt x="15983" y="4027"/>
                    <a:pt x="15566" y="3501"/>
                    <a:pt x="15185" y="2929"/>
                  </a:cubicBezTo>
                  <a:cubicBezTo>
                    <a:pt x="15009" y="2701"/>
                    <a:pt x="14832" y="2607"/>
                    <a:pt x="14646" y="2607"/>
                  </a:cubicBezTo>
                  <a:cubicBezTo>
                    <a:pt x="14517" y="2607"/>
                    <a:pt x="14384" y="2652"/>
                    <a:pt x="14243" y="2727"/>
                  </a:cubicBezTo>
                  <a:cubicBezTo>
                    <a:pt x="14098" y="2789"/>
                    <a:pt x="13980" y="2929"/>
                    <a:pt x="13944" y="3254"/>
                  </a:cubicBezTo>
                  <a:cubicBezTo>
                    <a:pt x="13790" y="3949"/>
                    <a:pt x="13717" y="4722"/>
                    <a:pt x="13645" y="5495"/>
                  </a:cubicBezTo>
                  <a:cubicBezTo>
                    <a:pt x="13599" y="5958"/>
                    <a:pt x="13563" y="6406"/>
                    <a:pt x="13491" y="6916"/>
                  </a:cubicBezTo>
                  <a:cubicBezTo>
                    <a:pt x="13454" y="7504"/>
                    <a:pt x="13373" y="8137"/>
                    <a:pt x="13337" y="8786"/>
                  </a:cubicBezTo>
                  <a:cubicBezTo>
                    <a:pt x="13264" y="9296"/>
                    <a:pt x="13228" y="9883"/>
                    <a:pt x="13146" y="10455"/>
                  </a:cubicBezTo>
                  <a:cubicBezTo>
                    <a:pt x="13074" y="11166"/>
                    <a:pt x="13001" y="11877"/>
                    <a:pt x="12920" y="12588"/>
                  </a:cubicBezTo>
                  <a:cubicBezTo>
                    <a:pt x="12884" y="13221"/>
                    <a:pt x="12811" y="13932"/>
                    <a:pt x="12739" y="14643"/>
                  </a:cubicBezTo>
                  <a:cubicBezTo>
                    <a:pt x="12657" y="14581"/>
                    <a:pt x="12621" y="14581"/>
                    <a:pt x="12585" y="14519"/>
                  </a:cubicBezTo>
                  <a:cubicBezTo>
                    <a:pt x="12467" y="14318"/>
                    <a:pt x="12322" y="14133"/>
                    <a:pt x="12204" y="13932"/>
                  </a:cubicBezTo>
                  <a:lnTo>
                    <a:pt x="11189" y="12201"/>
                  </a:lnTo>
                  <a:cubicBezTo>
                    <a:pt x="11072" y="11939"/>
                    <a:pt x="10927" y="11676"/>
                    <a:pt x="10809" y="11490"/>
                  </a:cubicBezTo>
                  <a:cubicBezTo>
                    <a:pt x="10428" y="10780"/>
                    <a:pt x="10093" y="10069"/>
                    <a:pt x="9676" y="9358"/>
                  </a:cubicBezTo>
                  <a:cubicBezTo>
                    <a:pt x="9414" y="8848"/>
                    <a:pt x="9115" y="8400"/>
                    <a:pt x="8807" y="7890"/>
                  </a:cubicBezTo>
                  <a:cubicBezTo>
                    <a:pt x="8662" y="7627"/>
                    <a:pt x="8435" y="7364"/>
                    <a:pt x="8245" y="7241"/>
                  </a:cubicBezTo>
                  <a:cubicBezTo>
                    <a:pt x="8187" y="7197"/>
                    <a:pt x="8134" y="7154"/>
                    <a:pt x="8083" y="7154"/>
                  </a:cubicBezTo>
                  <a:cubicBezTo>
                    <a:pt x="8061" y="7154"/>
                    <a:pt x="8040" y="7160"/>
                    <a:pt x="8019" y="7179"/>
                  </a:cubicBezTo>
                  <a:cubicBezTo>
                    <a:pt x="7865" y="7179"/>
                    <a:pt x="7756" y="7241"/>
                    <a:pt x="7638" y="7303"/>
                  </a:cubicBezTo>
                  <a:cubicBezTo>
                    <a:pt x="7375" y="7364"/>
                    <a:pt x="7185" y="7565"/>
                    <a:pt x="7113" y="7952"/>
                  </a:cubicBezTo>
                  <a:cubicBezTo>
                    <a:pt x="6922" y="8848"/>
                    <a:pt x="6660" y="9682"/>
                    <a:pt x="6506" y="10594"/>
                  </a:cubicBezTo>
                  <a:cubicBezTo>
                    <a:pt x="6207" y="12000"/>
                    <a:pt x="5980" y="13360"/>
                    <a:pt x="5717" y="14766"/>
                  </a:cubicBezTo>
                  <a:cubicBezTo>
                    <a:pt x="5490" y="16189"/>
                    <a:pt x="5219" y="17611"/>
                    <a:pt x="4956" y="19017"/>
                  </a:cubicBezTo>
                  <a:cubicBezTo>
                    <a:pt x="4920" y="19094"/>
                    <a:pt x="4883" y="19218"/>
                    <a:pt x="4847" y="19403"/>
                  </a:cubicBezTo>
                  <a:cubicBezTo>
                    <a:pt x="4657" y="19017"/>
                    <a:pt x="4467" y="18770"/>
                    <a:pt x="4276" y="18445"/>
                  </a:cubicBezTo>
                  <a:cubicBezTo>
                    <a:pt x="3860" y="17735"/>
                    <a:pt x="3452" y="17024"/>
                    <a:pt x="3035" y="16390"/>
                  </a:cubicBezTo>
                  <a:cubicBezTo>
                    <a:pt x="2428" y="15354"/>
                    <a:pt x="1785" y="14318"/>
                    <a:pt x="1187" y="13298"/>
                  </a:cubicBezTo>
                  <a:cubicBezTo>
                    <a:pt x="997" y="12974"/>
                    <a:pt x="806" y="12711"/>
                    <a:pt x="616" y="12387"/>
                  </a:cubicBezTo>
                  <a:cubicBezTo>
                    <a:pt x="489" y="12206"/>
                    <a:pt x="385" y="12125"/>
                    <a:pt x="278" y="12125"/>
                  </a:cubicBezTo>
                  <a:cubicBezTo>
                    <a:pt x="194" y="12125"/>
                    <a:pt x="109" y="12175"/>
                    <a:pt x="9" y="12263"/>
                  </a:cubicBezTo>
                  <a:cubicBezTo>
                    <a:pt x="-27" y="12526"/>
                    <a:pt x="55" y="12711"/>
                    <a:pt x="127" y="12835"/>
                  </a:cubicBezTo>
                  <a:cubicBezTo>
                    <a:pt x="317" y="13221"/>
                    <a:pt x="508" y="13546"/>
                    <a:pt x="652" y="13932"/>
                  </a:cubicBezTo>
                  <a:cubicBezTo>
                    <a:pt x="1033" y="14581"/>
                    <a:pt x="1413" y="15292"/>
                    <a:pt x="1785" y="16003"/>
                  </a:cubicBezTo>
                  <a:cubicBezTo>
                    <a:pt x="2202" y="16838"/>
                    <a:pt x="2655" y="17611"/>
                    <a:pt x="3071" y="18384"/>
                  </a:cubicBezTo>
                  <a:cubicBezTo>
                    <a:pt x="3180" y="18631"/>
                    <a:pt x="3334" y="18894"/>
                    <a:pt x="3452" y="19156"/>
                  </a:cubicBezTo>
                  <a:cubicBezTo>
                    <a:pt x="3823" y="19790"/>
                    <a:pt x="4168" y="20439"/>
                    <a:pt x="4539" y="21026"/>
                  </a:cubicBezTo>
                  <a:cubicBezTo>
                    <a:pt x="4657" y="21211"/>
                    <a:pt x="4847" y="21335"/>
                    <a:pt x="4956" y="21536"/>
                  </a:cubicBezTo>
                  <a:cubicBezTo>
                    <a:pt x="5011" y="21580"/>
                    <a:pt x="5059" y="21600"/>
                    <a:pt x="5105" y="21600"/>
                  </a:cubicBezTo>
                  <a:cubicBezTo>
                    <a:pt x="5188" y="21600"/>
                    <a:pt x="5261" y="21532"/>
                    <a:pt x="5336" y="21412"/>
                  </a:cubicBezTo>
                  <a:cubicBezTo>
                    <a:pt x="5373" y="21335"/>
                    <a:pt x="5445" y="21211"/>
                    <a:pt x="5490" y="21088"/>
                  </a:cubicBezTo>
                  <a:cubicBezTo>
                    <a:pt x="5635" y="20562"/>
                    <a:pt x="5789" y="20052"/>
                    <a:pt x="5898" y="19481"/>
                  </a:cubicBezTo>
                  <a:cubicBezTo>
                    <a:pt x="6243" y="17673"/>
                    <a:pt x="6578" y="15864"/>
                    <a:pt x="6922" y="14071"/>
                  </a:cubicBezTo>
                  <a:cubicBezTo>
                    <a:pt x="7149" y="12649"/>
                    <a:pt x="7375" y="11228"/>
                    <a:pt x="7711" y="9883"/>
                  </a:cubicBezTo>
                  <a:cubicBezTo>
                    <a:pt x="7756" y="9559"/>
                    <a:pt x="7792" y="9296"/>
                    <a:pt x="7937" y="9049"/>
                  </a:cubicBezTo>
                  <a:cubicBezTo>
                    <a:pt x="7982" y="9111"/>
                    <a:pt x="8055" y="9172"/>
                    <a:pt x="8091" y="9234"/>
                  </a:cubicBezTo>
                  <a:cubicBezTo>
                    <a:pt x="8245" y="9435"/>
                    <a:pt x="8390" y="9682"/>
                    <a:pt x="8508" y="9945"/>
                  </a:cubicBezTo>
                  <a:cubicBezTo>
                    <a:pt x="8843" y="10517"/>
                    <a:pt x="9151" y="11104"/>
                    <a:pt x="9486" y="11753"/>
                  </a:cubicBezTo>
                  <a:cubicBezTo>
                    <a:pt x="9713" y="12201"/>
                    <a:pt x="9939" y="12649"/>
                    <a:pt x="10202" y="13098"/>
                  </a:cubicBezTo>
                  <a:cubicBezTo>
                    <a:pt x="10428" y="13546"/>
                    <a:pt x="10655" y="14071"/>
                    <a:pt x="10927" y="14519"/>
                  </a:cubicBezTo>
                  <a:cubicBezTo>
                    <a:pt x="11262" y="15091"/>
                    <a:pt x="11606" y="15678"/>
                    <a:pt x="11941" y="16189"/>
                  </a:cubicBezTo>
                  <a:cubicBezTo>
                    <a:pt x="12204" y="16576"/>
                    <a:pt x="12467" y="16900"/>
                    <a:pt x="12739" y="17225"/>
                  </a:cubicBezTo>
                  <a:cubicBezTo>
                    <a:pt x="12855" y="17358"/>
                    <a:pt x="12958" y="17413"/>
                    <a:pt x="13048" y="17413"/>
                  </a:cubicBezTo>
                  <a:cubicBezTo>
                    <a:pt x="13218" y="17413"/>
                    <a:pt x="13341" y="17214"/>
                    <a:pt x="13418" y="16962"/>
                  </a:cubicBezTo>
                  <a:cubicBezTo>
                    <a:pt x="13527" y="16514"/>
                    <a:pt x="13645" y="16127"/>
                    <a:pt x="13717" y="15678"/>
                  </a:cubicBezTo>
                  <a:cubicBezTo>
                    <a:pt x="13790" y="15153"/>
                    <a:pt x="13872" y="14643"/>
                    <a:pt x="13908" y="14133"/>
                  </a:cubicBezTo>
                  <a:cubicBezTo>
                    <a:pt x="13980" y="13607"/>
                    <a:pt x="13980" y="13098"/>
                    <a:pt x="14017" y="12588"/>
                  </a:cubicBezTo>
                  <a:cubicBezTo>
                    <a:pt x="14053" y="12263"/>
                    <a:pt x="14098" y="11877"/>
                    <a:pt x="14134" y="11552"/>
                  </a:cubicBezTo>
                  <a:cubicBezTo>
                    <a:pt x="14171" y="11042"/>
                    <a:pt x="14207" y="10517"/>
                    <a:pt x="14279" y="10007"/>
                  </a:cubicBezTo>
                  <a:cubicBezTo>
                    <a:pt x="14325" y="9497"/>
                    <a:pt x="14361" y="8910"/>
                    <a:pt x="14397" y="8400"/>
                  </a:cubicBezTo>
                  <a:cubicBezTo>
                    <a:pt x="14433" y="7689"/>
                    <a:pt x="14506" y="6978"/>
                    <a:pt x="14587" y="6267"/>
                  </a:cubicBezTo>
                  <a:cubicBezTo>
                    <a:pt x="14624" y="5572"/>
                    <a:pt x="14696" y="4861"/>
                    <a:pt x="14778" y="4150"/>
                  </a:cubicBezTo>
                  <a:cubicBezTo>
                    <a:pt x="14778" y="4027"/>
                    <a:pt x="14814" y="3888"/>
                    <a:pt x="14850" y="3702"/>
                  </a:cubicBezTo>
                  <a:cubicBezTo>
                    <a:pt x="15113" y="4150"/>
                    <a:pt x="15376" y="4537"/>
                    <a:pt x="15602" y="4923"/>
                  </a:cubicBezTo>
                  <a:cubicBezTo>
                    <a:pt x="16055" y="5634"/>
                    <a:pt x="16544" y="6406"/>
                    <a:pt x="16997" y="7117"/>
                  </a:cubicBezTo>
                  <a:cubicBezTo>
                    <a:pt x="17188" y="7426"/>
                    <a:pt x="17414" y="7751"/>
                    <a:pt x="17604" y="8075"/>
                  </a:cubicBezTo>
                  <a:cubicBezTo>
                    <a:pt x="18057" y="8786"/>
                    <a:pt x="18474" y="9497"/>
                    <a:pt x="18927" y="10208"/>
                  </a:cubicBezTo>
                  <a:cubicBezTo>
                    <a:pt x="19153" y="10517"/>
                    <a:pt x="19380" y="10841"/>
                    <a:pt x="19570" y="11104"/>
                  </a:cubicBezTo>
                  <a:cubicBezTo>
                    <a:pt x="19833" y="11490"/>
                    <a:pt x="20059" y="11877"/>
                    <a:pt x="20322" y="12201"/>
                  </a:cubicBezTo>
                  <a:cubicBezTo>
                    <a:pt x="20440" y="12387"/>
                    <a:pt x="20549" y="12649"/>
                    <a:pt x="20703" y="12773"/>
                  </a:cubicBezTo>
                  <a:cubicBezTo>
                    <a:pt x="20797" y="12893"/>
                    <a:pt x="20870" y="13048"/>
                    <a:pt x="21005" y="13048"/>
                  </a:cubicBezTo>
                  <a:cubicBezTo>
                    <a:pt x="21027" y="13048"/>
                    <a:pt x="21049" y="13045"/>
                    <a:pt x="21074" y="13036"/>
                  </a:cubicBezTo>
                  <a:cubicBezTo>
                    <a:pt x="21156" y="12773"/>
                    <a:pt x="21228" y="12449"/>
                    <a:pt x="21264" y="12139"/>
                  </a:cubicBezTo>
                  <a:cubicBezTo>
                    <a:pt x="21346" y="11614"/>
                    <a:pt x="21382" y="11166"/>
                    <a:pt x="21418" y="10656"/>
                  </a:cubicBezTo>
                  <a:cubicBezTo>
                    <a:pt x="21418" y="9945"/>
                    <a:pt x="21455" y="9234"/>
                    <a:pt x="21491" y="8523"/>
                  </a:cubicBezTo>
                  <a:cubicBezTo>
                    <a:pt x="21491" y="8075"/>
                    <a:pt x="21491" y="7627"/>
                    <a:pt x="21528" y="7179"/>
                  </a:cubicBezTo>
                  <a:cubicBezTo>
                    <a:pt x="21528" y="6020"/>
                    <a:pt x="21573" y="4861"/>
                    <a:pt x="21573" y="3764"/>
                  </a:cubicBezTo>
                  <a:cubicBezTo>
                    <a:pt x="21573" y="2666"/>
                    <a:pt x="21528" y="1630"/>
                    <a:pt x="21528" y="610"/>
                  </a:cubicBezTo>
                  <a:cubicBezTo>
                    <a:pt x="21528" y="471"/>
                    <a:pt x="21491" y="348"/>
                    <a:pt x="21491" y="286"/>
                  </a:cubicBezTo>
                  <a:cubicBezTo>
                    <a:pt x="21455" y="162"/>
                    <a:pt x="21418" y="23"/>
                    <a:pt x="21346" y="23"/>
                  </a:cubicBezTo>
                  <a:cubicBezTo>
                    <a:pt x="21317" y="8"/>
                    <a:pt x="21291" y="0"/>
                    <a:pt x="2126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nvGrpSpPr>
          <p:cNvPr id="4083" name="Google Shape;2233;p24"/>
          <p:cNvGrpSpPr/>
          <p:nvPr/>
        </p:nvGrpSpPr>
        <p:grpSpPr>
          <a:xfrm>
            <a:off x="8187944" y="1844790"/>
            <a:ext cx="639556" cy="859553"/>
            <a:chOff x="0" y="0"/>
            <a:chExt cx="639555" cy="859551"/>
          </a:xfrm>
        </p:grpSpPr>
        <p:sp>
          <p:nvSpPr>
            <p:cNvPr id="4081" name="Google Shape;2234;p24"/>
            <p:cNvSpPr/>
            <p:nvPr/>
          </p:nvSpPr>
          <p:spPr>
            <a:xfrm rot="3712240">
              <a:off x="120783" y="307038"/>
              <a:ext cx="397989" cy="512447"/>
            </a:xfrm>
            <a:custGeom>
              <a:avLst/>
              <a:gdLst/>
              <a:ahLst/>
              <a:cxnLst>
                <a:cxn ang="0">
                  <a:pos x="wd2" y="hd2"/>
                </a:cxn>
                <a:cxn ang="5400000">
                  <a:pos x="wd2" y="hd2"/>
                </a:cxn>
                <a:cxn ang="10800000">
                  <a:pos x="wd2" y="hd2"/>
                </a:cxn>
                <a:cxn ang="16200000">
                  <a:pos x="wd2" y="hd2"/>
                </a:cxn>
              </a:cxnLst>
              <a:rect l="0" t="0" r="r" b="b"/>
              <a:pathLst>
                <a:path w="20478" h="21600" extrusionOk="0">
                  <a:moveTo>
                    <a:pt x="4353" y="0"/>
                  </a:moveTo>
                  <a:cubicBezTo>
                    <a:pt x="3425" y="0"/>
                    <a:pt x="2802" y="466"/>
                    <a:pt x="2843" y="1253"/>
                  </a:cubicBezTo>
                  <a:cubicBezTo>
                    <a:pt x="2999" y="4202"/>
                    <a:pt x="2515" y="6979"/>
                    <a:pt x="275" y="9436"/>
                  </a:cubicBezTo>
                  <a:cubicBezTo>
                    <a:pt x="-275" y="10099"/>
                    <a:pt x="0" y="10863"/>
                    <a:pt x="1101" y="10863"/>
                  </a:cubicBezTo>
                  <a:cubicBezTo>
                    <a:pt x="3324" y="10863"/>
                    <a:pt x="4754" y="12072"/>
                    <a:pt x="6492" y="12876"/>
                  </a:cubicBezTo>
                  <a:cubicBezTo>
                    <a:pt x="6167" y="13414"/>
                    <a:pt x="5839" y="13896"/>
                    <a:pt x="5617" y="14391"/>
                  </a:cubicBezTo>
                  <a:cubicBezTo>
                    <a:pt x="5079" y="15912"/>
                    <a:pt x="4306" y="17380"/>
                    <a:pt x="4203" y="18946"/>
                  </a:cubicBezTo>
                  <a:cubicBezTo>
                    <a:pt x="4097" y="19794"/>
                    <a:pt x="4963" y="21134"/>
                    <a:pt x="5892" y="21500"/>
                  </a:cubicBezTo>
                  <a:cubicBezTo>
                    <a:pt x="6067" y="21569"/>
                    <a:pt x="6236" y="21600"/>
                    <a:pt x="6395" y="21600"/>
                  </a:cubicBezTo>
                  <a:cubicBezTo>
                    <a:pt x="7243" y="21600"/>
                    <a:pt x="7890" y="20724"/>
                    <a:pt x="8353" y="19976"/>
                  </a:cubicBezTo>
                  <a:cubicBezTo>
                    <a:pt x="8954" y="18905"/>
                    <a:pt x="9610" y="17831"/>
                    <a:pt x="10198" y="16760"/>
                  </a:cubicBezTo>
                  <a:cubicBezTo>
                    <a:pt x="10367" y="16448"/>
                    <a:pt x="10473" y="16138"/>
                    <a:pt x="10527" y="15869"/>
                  </a:cubicBezTo>
                  <a:cubicBezTo>
                    <a:pt x="10917" y="14303"/>
                    <a:pt x="10264" y="12738"/>
                    <a:pt x="9113" y="12244"/>
                  </a:cubicBezTo>
                  <a:cubicBezTo>
                    <a:pt x="6874" y="11311"/>
                    <a:pt x="4700" y="10325"/>
                    <a:pt x="2346" y="9295"/>
                  </a:cubicBezTo>
                  <a:cubicBezTo>
                    <a:pt x="4635" y="7066"/>
                    <a:pt x="4372" y="4343"/>
                    <a:pt x="4635" y="1660"/>
                  </a:cubicBezTo>
                  <a:cubicBezTo>
                    <a:pt x="8234" y="2552"/>
                    <a:pt x="11781" y="3397"/>
                    <a:pt x="15330" y="4245"/>
                  </a:cubicBezTo>
                  <a:cubicBezTo>
                    <a:pt x="15224" y="4609"/>
                    <a:pt x="15277" y="4834"/>
                    <a:pt x="15108" y="4922"/>
                  </a:cubicBezTo>
                  <a:cubicBezTo>
                    <a:pt x="13469" y="6443"/>
                    <a:pt x="13419" y="8267"/>
                    <a:pt x="13588" y="10099"/>
                  </a:cubicBezTo>
                  <a:cubicBezTo>
                    <a:pt x="13638" y="11183"/>
                    <a:pt x="14614" y="11849"/>
                    <a:pt x="15915" y="11849"/>
                  </a:cubicBezTo>
                  <a:cubicBezTo>
                    <a:pt x="15955" y="11849"/>
                    <a:pt x="15996" y="11849"/>
                    <a:pt x="16037" y="11849"/>
                  </a:cubicBezTo>
                  <a:cubicBezTo>
                    <a:pt x="18116" y="11806"/>
                    <a:pt x="18930" y="10412"/>
                    <a:pt x="19911" y="9295"/>
                  </a:cubicBezTo>
                  <a:cubicBezTo>
                    <a:pt x="21325" y="7688"/>
                    <a:pt x="19911" y="4158"/>
                    <a:pt x="17672" y="3538"/>
                  </a:cubicBezTo>
                  <a:cubicBezTo>
                    <a:pt x="13535" y="2367"/>
                    <a:pt x="9438" y="1253"/>
                    <a:pt x="5288" y="138"/>
                  </a:cubicBezTo>
                  <a:cubicBezTo>
                    <a:pt x="4957" y="44"/>
                    <a:pt x="4641" y="0"/>
                    <a:pt x="43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82" name="Google Shape;2235;p24"/>
            <p:cNvSpPr/>
            <p:nvPr/>
          </p:nvSpPr>
          <p:spPr>
            <a:xfrm>
              <a:off x="477128" y="0"/>
              <a:ext cx="90520" cy="93773"/>
            </a:xfrm>
            <a:custGeom>
              <a:avLst/>
              <a:gdLst/>
              <a:ahLst/>
              <a:cxnLst>
                <a:cxn ang="0">
                  <a:pos x="wd2" y="hd2"/>
                </a:cxn>
                <a:cxn ang="5400000">
                  <a:pos x="wd2" y="hd2"/>
                </a:cxn>
                <a:cxn ang="10800000">
                  <a:pos x="wd2" y="hd2"/>
                </a:cxn>
                <a:cxn ang="16200000">
                  <a:pos x="wd2" y="hd2"/>
                </a:cxn>
              </a:cxnLst>
              <a:rect l="0" t="0" r="r" b="b"/>
              <a:pathLst>
                <a:path w="20928" h="21600" extrusionOk="0">
                  <a:moveTo>
                    <a:pt x="17539" y="6235"/>
                  </a:moveTo>
                  <a:cubicBezTo>
                    <a:pt x="17539" y="6235"/>
                    <a:pt x="17931" y="6637"/>
                    <a:pt x="17931" y="7131"/>
                  </a:cubicBezTo>
                  <a:lnTo>
                    <a:pt x="17539" y="7533"/>
                  </a:lnTo>
                  <a:cubicBezTo>
                    <a:pt x="17539" y="7131"/>
                    <a:pt x="17136" y="7131"/>
                    <a:pt x="17136" y="6637"/>
                  </a:cubicBezTo>
                  <a:lnTo>
                    <a:pt x="17539" y="6235"/>
                  </a:lnTo>
                  <a:close/>
                  <a:moveTo>
                    <a:pt x="11223" y="0"/>
                  </a:moveTo>
                  <a:cubicBezTo>
                    <a:pt x="4077" y="0"/>
                    <a:pt x="-672" y="6810"/>
                    <a:pt x="77" y="16168"/>
                  </a:cubicBezTo>
                  <a:cubicBezTo>
                    <a:pt x="77" y="18258"/>
                    <a:pt x="3869" y="21141"/>
                    <a:pt x="5967" y="21543"/>
                  </a:cubicBezTo>
                  <a:cubicBezTo>
                    <a:pt x="6221" y="21577"/>
                    <a:pt x="6486" y="21600"/>
                    <a:pt x="6751" y="21600"/>
                  </a:cubicBezTo>
                  <a:cubicBezTo>
                    <a:pt x="12087" y="21600"/>
                    <a:pt x="19314" y="13332"/>
                    <a:pt x="20928" y="6235"/>
                  </a:cubicBezTo>
                  <a:cubicBezTo>
                    <a:pt x="17931" y="3755"/>
                    <a:pt x="15442" y="471"/>
                    <a:pt x="12548" y="80"/>
                  </a:cubicBezTo>
                  <a:cubicBezTo>
                    <a:pt x="12099" y="23"/>
                    <a:pt x="11649" y="0"/>
                    <a:pt x="1122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4084" name="Body Level One…"/>
          <p:cNvSpPr txBox="1">
            <a:spLocks noGrp="1"/>
          </p:cNvSpPr>
          <p:nvPr>
            <p:ph type="body" sz="quarter" idx="1"/>
          </p:nvPr>
        </p:nvSpPr>
        <p:spPr>
          <a:xfrm>
            <a:off x="5058124" y="2692100"/>
            <a:ext cx="2473501" cy="981001"/>
          </a:xfrm>
          <a:prstGeom prst="rect">
            <a:avLst/>
          </a:prstGeom>
        </p:spPr>
        <p:txBody>
          <a:bodyPr lIns="36574" tIns="36574" rIns="36574" bIns="36574"/>
          <a:lstStyle>
            <a:lvl1pPr marL="317500" indent="-177800" algn="ctr">
              <a:buClrTx/>
              <a:buSzTx/>
              <a:buFontTx/>
              <a:buNone/>
              <a:defRPr sz="1400">
                <a:solidFill>
                  <a:srgbClr val="07256C"/>
                </a:solidFill>
                <a:latin typeface="Nunito"/>
                <a:ea typeface="Nunito"/>
                <a:cs typeface="Nunito"/>
                <a:sym typeface="Nunito"/>
              </a:defRPr>
            </a:lvl1pPr>
            <a:lvl2pPr marL="317500" indent="279400" algn="ctr">
              <a:buClrTx/>
              <a:buSzTx/>
              <a:buFontTx/>
              <a:buNone/>
              <a:defRPr sz="1400">
                <a:solidFill>
                  <a:srgbClr val="07256C"/>
                </a:solidFill>
                <a:latin typeface="Nunito"/>
                <a:ea typeface="Nunito"/>
                <a:cs typeface="Nunito"/>
                <a:sym typeface="Nunito"/>
              </a:defRPr>
            </a:lvl2pPr>
            <a:lvl3pPr marL="317500" indent="736600" algn="ctr">
              <a:buClrTx/>
              <a:buSzTx/>
              <a:buFontTx/>
              <a:buNone/>
              <a:defRPr sz="1400">
                <a:solidFill>
                  <a:srgbClr val="07256C"/>
                </a:solidFill>
                <a:latin typeface="Nunito"/>
                <a:ea typeface="Nunito"/>
                <a:cs typeface="Nunito"/>
                <a:sym typeface="Nunito"/>
              </a:defRPr>
            </a:lvl3pPr>
            <a:lvl4pPr marL="317500" indent="1193800" algn="ctr">
              <a:buClrTx/>
              <a:buSzTx/>
              <a:buFontTx/>
              <a:buNone/>
              <a:defRPr sz="1400">
                <a:solidFill>
                  <a:srgbClr val="07256C"/>
                </a:solidFill>
                <a:latin typeface="Nunito"/>
                <a:ea typeface="Nunito"/>
                <a:cs typeface="Nunito"/>
                <a:sym typeface="Nunito"/>
              </a:defRPr>
            </a:lvl4pPr>
            <a:lvl5pPr marL="317500" indent="1651000" algn="ct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4085" name="Title Text"/>
          <p:cNvSpPr txBox="1">
            <a:spLocks noGrp="1"/>
          </p:cNvSpPr>
          <p:nvPr>
            <p:ph type="title"/>
          </p:nvPr>
        </p:nvSpPr>
        <p:spPr>
          <a:xfrm>
            <a:off x="1675500" y="310600"/>
            <a:ext cx="5793000" cy="1890000"/>
          </a:xfrm>
          <a:prstGeom prst="rect">
            <a:avLst/>
          </a:prstGeom>
        </p:spPr>
        <p:txBody>
          <a:bodyPr lIns="36574" tIns="36574" rIns="36574" bIns="36574" anchor="t"/>
          <a:lstStyle>
            <a:lvl1pPr algn="ctr">
              <a:defRPr sz="6000" b="0">
                <a:solidFill>
                  <a:srgbClr val="07256C"/>
                </a:solidFill>
                <a:latin typeface="Limelight"/>
                <a:ea typeface="Limelight"/>
                <a:cs typeface="Limelight"/>
                <a:sym typeface="Limelight"/>
              </a:defRPr>
            </a:lvl1pPr>
          </a:lstStyle>
          <a:p>
            <a:r>
              <a:t>Title Text</a:t>
            </a:r>
          </a:p>
        </p:txBody>
      </p:sp>
      <p:sp>
        <p:nvSpPr>
          <p:cNvPr id="408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85983860"/>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x">
  <p:cSld name="2_Title and text 1">
    <p:bg>
      <p:bgPr>
        <a:solidFill>
          <a:srgbClr val="EDF0EF"/>
        </a:solidFill>
        <a:effectLst/>
      </p:bgPr>
    </p:bg>
    <p:spTree>
      <p:nvGrpSpPr>
        <p:cNvPr id="1" name=""/>
        <p:cNvGrpSpPr/>
        <p:nvPr/>
      </p:nvGrpSpPr>
      <p:grpSpPr>
        <a:xfrm>
          <a:off x="0" y="0"/>
          <a:ext cx="0" cy="0"/>
          <a:chOff x="0" y="0"/>
          <a:chExt cx="0" cy="0"/>
        </a:xfrm>
      </p:grpSpPr>
      <p:sp>
        <p:nvSpPr>
          <p:cNvPr id="4093" name="Body Level One…"/>
          <p:cNvSpPr txBox="1">
            <a:spLocks noGrp="1"/>
          </p:cNvSpPr>
          <p:nvPr>
            <p:ph type="body" sz="quarter" idx="1"/>
          </p:nvPr>
        </p:nvSpPr>
        <p:spPr>
          <a:xfrm>
            <a:off x="1415224" y="2618800"/>
            <a:ext cx="2666701" cy="1157701"/>
          </a:xfrm>
          <a:prstGeom prst="rect">
            <a:avLst/>
          </a:prstGeom>
        </p:spPr>
        <p:txBody>
          <a:bodyPr lIns="36574" tIns="36574" rIns="36574" bIns="36574"/>
          <a:lstStyle>
            <a:lvl1pPr marL="317500" indent="-177800" algn="ctr">
              <a:buClrTx/>
              <a:buSzTx/>
              <a:buFontTx/>
              <a:buNone/>
              <a:defRPr sz="1400">
                <a:solidFill>
                  <a:srgbClr val="07256C"/>
                </a:solidFill>
                <a:latin typeface="Nunito"/>
                <a:ea typeface="Nunito"/>
                <a:cs typeface="Nunito"/>
                <a:sym typeface="Nunito"/>
              </a:defRPr>
            </a:lvl1pPr>
            <a:lvl2pPr marL="317500" indent="279400" algn="ctr">
              <a:buClrTx/>
              <a:buSzTx/>
              <a:buFontTx/>
              <a:buNone/>
              <a:defRPr sz="1400">
                <a:solidFill>
                  <a:srgbClr val="07256C"/>
                </a:solidFill>
                <a:latin typeface="Nunito"/>
                <a:ea typeface="Nunito"/>
                <a:cs typeface="Nunito"/>
                <a:sym typeface="Nunito"/>
              </a:defRPr>
            </a:lvl2pPr>
            <a:lvl3pPr marL="317500" indent="736600" algn="ctr">
              <a:buClrTx/>
              <a:buSzTx/>
              <a:buFontTx/>
              <a:buNone/>
              <a:defRPr sz="1400">
                <a:solidFill>
                  <a:srgbClr val="07256C"/>
                </a:solidFill>
                <a:latin typeface="Nunito"/>
                <a:ea typeface="Nunito"/>
                <a:cs typeface="Nunito"/>
                <a:sym typeface="Nunito"/>
              </a:defRPr>
            </a:lvl3pPr>
            <a:lvl4pPr marL="317500" indent="1193800" algn="ctr">
              <a:buClrTx/>
              <a:buSzTx/>
              <a:buFontTx/>
              <a:buNone/>
              <a:defRPr sz="1400">
                <a:solidFill>
                  <a:srgbClr val="07256C"/>
                </a:solidFill>
                <a:latin typeface="Nunito"/>
                <a:ea typeface="Nunito"/>
                <a:cs typeface="Nunito"/>
                <a:sym typeface="Nunito"/>
              </a:defRPr>
            </a:lvl4pPr>
            <a:lvl5pPr marL="317500" indent="1651000" algn="ct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4094" name="Title Text"/>
          <p:cNvSpPr txBox="1">
            <a:spLocks noGrp="1"/>
          </p:cNvSpPr>
          <p:nvPr>
            <p:ph type="title"/>
          </p:nvPr>
        </p:nvSpPr>
        <p:spPr>
          <a:xfrm>
            <a:off x="1060774" y="1366974"/>
            <a:ext cx="3324001" cy="1157701"/>
          </a:xfrm>
          <a:prstGeom prst="rect">
            <a:avLst/>
          </a:prstGeom>
        </p:spPr>
        <p:txBody>
          <a:bodyPr lIns="36574" tIns="36574" rIns="36574" bIns="36574" anchor="t"/>
          <a:lstStyle>
            <a:lvl1pPr algn="ctr">
              <a:defRPr sz="3500" b="0">
                <a:solidFill>
                  <a:srgbClr val="07256C"/>
                </a:solidFill>
                <a:latin typeface="Limelight"/>
                <a:ea typeface="Limelight"/>
                <a:cs typeface="Limelight"/>
                <a:sym typeface="Limelight"/>
              </a:defRPr>
            </a:lvl1pPr>
          </a:lstStyle>
          <a:p>
            <a:r>
              <a:t>Title Text</a:t>
            </a:r>
          </a:p>
        </p:txBody>
      </p:sp>
      <p:grpSp>
        <p:nvGrpSpPr>
          <p:cNvPr id="4101" name="Google Shape;2241;p25"/>
          <p:cNvGrpSpPr/>
          <p:nvPr/>
        </p:nvGrpSpPr>
        <p:grpSpPr>
          <a:xfrm>
            <a:off x="-226396" y="18754"/>
            <a:ext cx="2012334" cy="1340449"/>
            <a:chOff x="0" y="0"/>
            <a:chExt cx="2012332" cy="1340447"/>
          </a:xfrm>
        </p:grpSpPr>
        <p:sp>
          <p:nvSpPr>
            <p:cNvPr id="4095" name="Google Shape;2242;p25"/>
            <p:cNvSpPr/>
            <p:nvPr/>
          </p:nvSpPr>
          <p:spPr>
            <a:xfrm>
              <a:off x="1699313" y="133286"/>
              <a:ext cx="313020" cy="384980"/>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2"/>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96" name="Google Shape;2243;p25"/>
            <p:cNvSpPr/>
            <p:nvPr/>
          </p:nvSpPr>
          <p:spPr>
            <a:xfrm>
              <a:off x="349385" y="920438"/>
              <a:ext cx="281897" cy="420010"/>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97" name="Google Shape;2244;p25"/>
            <p:cNvSpPr/>
            <p:nvPr/>
          </p:nvSpPr>
          <p:spPr>
            <a:xfrm>
              <a:off x="961517" y="370727"/>
              <a:ext cx="126024" cy="315269"/>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98" name="Google Shape;2245;p25"/>
            <p:cNvSpPr/>
            <p:nvPr/>
          </p:nvSpPr>
          <p:spPr>
            <a:xfrm>
              <a:off x="-1" y="1236316"/>
              <a:ext cx="97417" cy="100435"/>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99" name="Google Shape;2246;p25"/>
            <p:cNvSpPr/>
            <p:nvPr/>
          </p:nvSpPr>
          <p:spPr>
            <a:xfrm>
              <a:off x="1539369" y="0"/>
              <a:ext cx="80515" cy="101482"/>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00" name="Google Shape;2247;p25"/>
            <p:cNvSpPr/>
            <p:nvPr/>
          </p:nvSpPr>
          <p:spPr>
            <a:xfrm>
              <a:off x="1234041" y="817951"/>
              <a:ext cx="52139" cy="39376"/>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4136" name="Google Shape;2248;p25"/>
          <p:cNvGrpSpPr/>
          <p:nvPr/>
        </p:nvGrpSpPr>
        <p:grpSpPr>
          <a:xfrm>
            <a:off x="-356555" y="-305346"/>
            <a:ext cx="1996812" cy="1885599"/>
            <a:chOff x="0" y="0"/>
            <a:chExt cx="1996810" cy="1885598"/>
          </a:xfrm>
        </p:grpSpPr>
        <p:sp>
          <p:nvSpPr>
            <p:cNvPr id="4102" name="Google Shape;2249;p25"/>
            <p:cNvSpPr/>
            <p:nvPr/>
          </p:nvSpPr>
          <p:spPr>
            <a:xfrm>
              <a:off x="579493" y="420846"/>
              <a:ext cx="1146053" cy="1185972"/>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5"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03" name="Google Shape;2250;p25"/>
            <p:cNvSpPr/>
            <p:nvPr/>
          </p:nvSpPr>
          <p:spPr>
            <a:xfrm>
              <a:off x="207369" y="1003917"/>
              <a:ext cx="935759" cy="881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04" name="Google Shape;2251;p25"/>
            <p:cNvSpPr/>
            <p:nvPr/>
          </p:nvSpPr>
          <p:spPr>
            <a:xfrm>
              <a:off x="1205893" y="830172"/>
              <a:ext cx="672550" cy="164831"/>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05" name="Google Shape;2252;p25"/>
            <p:cNvSpPr/>
            <p:nvPr/>
          </p:nvSpPr>
          <p:spPr>
            <a:xfrm>
              <a:off x="691678" y="849877"/>
              <a:ext cx="147606" cy="491777"/>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06" name="Google Shape;2253;p25"/>
            <p:cNvSpPr/>
            <p:nvPr/>
          </p:nvSpPr>
          <p:spPr>
            <a:xfrm>
              <a:off x="1867350" y="0"/>
              <a:ext cx="126050" cy="459345"/>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07" name="Google Shape;2254;p25"/>
            <p:cNvSpPr/>
            <p:nvPr/>
          </p:nvSpPr>
          <p:spPr>
            <a:xfrm>
              <a:off x="204736" y="1327358"/>
              <a:ext cx="313906" cy="261077"/>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08" name="Google Shape;2255;p25"/>
            <p:cNvSpPr/>
            <p:nvPr/>
          </p:nvSpPr>
          <p:spPr>
            <a:xfrm>
              <a:off x="1427857" y="261880"/>
              <a:ext cx="164601" cy="353208"/>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8"/>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09" name="Google Shape;2256;p25"/>
            <p:cNvSpPr/>
            <p:nvPr/>
          </p:nvSpPr>
          <p:spPr>
            <a:xfrm>
              <a:off x="422505" y="920128"/>
              <a:ext cx="188548" cy="168399"/>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0" name="Google Shape;2257;p25"/>
            <p:cNvSpPr/>
            <p:nvPr/>
          </p:nvSpPr>
          <p:spPr>
            <a:xfrm>
              <a:off x="1213380" y="434928"/>
              <a:ext cx="246334" cy="155754"/>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1" name="Google Shape;2258;p25"/>
            <p:cNvSpPr/>
            <p:nvPr/>
          </p:nvSpPr>
          <p:spPr>
            <a:xfrm>
              <a:off x="348140" y="1183326"/>
              <a:ext cx="167704" cy="183957"/>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2" name="Google Shape;2259;p25"/>
            <p:cNvSpPr/>
            <p:nvPr/>
          </p:nvSpPr>
          <p:spPr>
            <a:xfrm>
              <a:off x="1941259" y="489546"/>
              <a:ext cx="55552" cy="201180"/>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3" name="Google Shape;2260;p25"/>
            <p:cNvSpPr/>
            <p:nvPr/>
          </p:nvSpPr>
          <p:spPr>
            <a:xfrm>
              <a:off x="1656524" y="169828"/>
              <a:ext cx="54822" cy="158314"/>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4" name="Google Shape;2261;p25"/>
            <p:cNvSpPr/>
            <p:nvPr/>
          </p:nvSpPr>
          <p:spPr>
            <a:xfrm>
              <a:off x="537282" y="1342913"/>
              <a:ext cx="154403" cy="60945"/>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5" name="Google Shape;2262;p25"/>
            <p:cNvSpPr/>
            <p:nvPr/>
          </p:nvSpPr>
          <p:spPr>
            <a:xfrm>
              <a:off x="53096" y="1499941"/>
              <a:ext cx="106836" cy="980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6" name="Google Shape;2263;p25"/>
            <p:cNvSpPr/>
            <p:nvPr/>
          </p:nvSpPr>
          <p:spPr>
            <a:xfrm>
              <a:off x="0" y="1404475"/>
              <a:ext cx="90302" cy="96130"/>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7" name="Google Shape;2264;p25"/>
            <p:cNvSpPr/>
            <p:nvPr/>
          </p:nvSpPr>
          <p:spPr>
            <a:xfrm>
              <a:off x="1157210" y="443733"/>
              <a:ext cx="51907" cy="48181"/>
            </a:xfrm>
            <a:custGeom>
              <a:avLst/>
              <a:gdLst/>
              <a:ahLst/>
              <a:cxnLst>
                <a:cxn ang="0">
                  <a:pos x="wd2" y="hd2"/>
                </a:cxn>
                <a:cxn ang="5400000">
                  <a:pos x="wd2" y="hd2"/>
                </a:cxn>
                <a:cxn ang="10800000">
                  <a:pos x="wd2" y="hd2"/>
                </a:cxn>
                <a:cxn ang="16200000">
                  <a:pos x="wd2" y="hd2"/>
                </a:cxn>
              </a:cxnLst>
              <a:rect l="0" t="0" r="r" b="b"/>
              <a:pathLst>
                <a:path w="18223" h="21600" extrusionOk="0">
                  <a:moveTo>
                    <a:pt x="15213" y="0"/>
                  </a:moveTo>
                  <a:cubicBezTo>
                    <a:pt x="12598" y="2765"/>
                    <a:pt x="9738" y="5183"/>
                    <a:pt x="7572" y="8226"/>
                  </a:cubicBezTo>
                  <a:cubicBezTo>
                    <a:pt x="5243" y="11287"/>
                    <a:pt x="3078" y="14922"/>
                    <a:pt x="0" y="19443"/>
                  </a:cubicBezTo>
                  <a:cubicBezTo>
                    <a:pt x="1675" y="20557"/>
                    <a:pt x="2996" y="21600"/>
                    <a:pt x="3623" y="21600"/>
                  </a:cubicBezTo>
                  <a:cubicBezTo>
                    <a:pt x="3704" y="21600"/>
                    <a:pt x="3759" y="21583"/>
                    <a:pt x="3813" y="21548"/>
                  </a:cubicBezTo>
                  <a:cubicBezTo>
                    <a:pt x="7123" y="18574"/>
                    <a:pt x="9288" y="14278"/>
                    <a:pt x="14246" y="13983"/>
                  </a:cubicBezTo>
                  <a:cubicBezTo>
                    <a:pt x="16125" y="13983"/>
                    <a:pt x="21600" y="5826"/>
                    <a:pt x="152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8" name="Google Shape;2265;p25"/>
            <p:cNvSpPr/>
            <p:nvPr/>
          </p:nvSpPr>
          <p:spPr>
            <a:xfrm>
              <a:off x="173581" y="1275223"/>
              <a:ext cx="50665" cy="57492"/>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9" name="Google Shape;2266;p25"/>
            <p:cNvSpPr/>
            <p:nvPr/>
          </p:nvSpPr>
          <p:spPr>
            <a:xfrm>
              <a:off x="176995" y="1319872"/>
              <a:ext cx="39143" cy="50160"/>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20" name="Google Shape;2267;p25"/>
            <p:cNvSpPr/>
            <p:nvPr/>
          </p:nvSpPr>
          <p:spPr>
            <a:xfrm>
              <a:off x="181068" y="1317932"/>
              <a:ext cx="29716" cy="17536"/>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21" name="Google Shape;2268;p25"/>
            <p:cNvSpPr/>
            <p:nvPr/>
          </p:nvSpPr>
          <p:spPr>
            <a:xfrm>
              <a:off x="228572" y="1340159"/>
              <a:ext cx="14681" cy="19165"/>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4124" name="Google Shape;2269;p25"/>
            <p:cNvGrpSpPr/>
            <p:nvPr/>
          </p:nvGrpSpPr>
          <p:grpSpPr>
            <a:xfrm>
              <a:off x="263539" y="1373287"/>
              <a:ext cx="14121" cy="17070"/>
              <a:chOff x="38" y="0"/>
              <a:chExt cx="14120" cy="17069"/>
            </a:xfrm>
          </p:grpSpPr>
          <p:sp>
            <p:nvSpPr>
              <p:cNvPr id="4122" name="Line"/>
              <p:cNvSpPr/>
              <p:nvPr/>
            </p:nvSpPr>
            <p:spPr>
              <a:xfrm>
                <a:off x="38" y="-1"/>
                <a:ext cx="14122" cy="1707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4123" name="Line"/>
              <p:cNvSpPr/>
              <p:nvPr/>
            </p:nvSpPr>
            <p:spPr>
              <a:xfrm>
                <a:off x="38" y="-1"/>
                <a:ext cx="14122" cy="1707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4125" name="Google Shape;2270;p25"/>
            <p:cNvSpPr/>
            <p:nvPr/>
          </p:nvSpPr>
          <p:spPr>
            <a:xfrm>
              <a:off x="246664" y="1364520"/>
              <a:ext cx="14122" cy="14937"/>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4128" name="Google Shape;2271;p25"/>
            <p:cNvGrpSpPr/>
            <p:nvPr/>
          </p:nvGrpSpPr>
          <p:grpSpPr>
            <a:xfrm>
              <a:off x="61371" y="1508777"/>
              <a:ext cx="12701" cy="12701"/>
              <a:chOff x="0" y="0"/>
              <a:chExt cx="12700" cy="12700"/>
            </a:xfrm>
          </p:grpSpPr>
          <p:sp>
            <p:nvSpPr>
              <p:cNvPr id="4126"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3"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4127"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3"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4131" name="Google Shape;2273;p25"/>
            <p:cNvGrpSpPr/>
            <p:nvPr/>
          </p:nvGrpSpPr>
          <p:grpSpPr>
            <a:xfrm>
              <a:off x="173581" y="1303048"/>
              <a:ext cx="1" cy="12701"/>
              <a:chOff x="0" y="0"/>
              <a:chExt cx="0" cy="12700"/>
            </a:xfrm>
          </p:grpSpPr>
          <p:sp>
            <p:nvSpPr>
              <p:cNvPr id="412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13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132" name="Google Shape;2274;p25"/>
            <p:cNvSpPr/>
            <p:nvPr/>
          </p:nvSpPr>
          <p:spPr>
            <a:xfrm>
              <a:off x="208796" y="13209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4135" name="Google Shape;2275;p25"/>
            <p:cNvGrpSpPr/>
            <p:nvPr/>
          </p:nvGrpSpPr>
          <p:grpSpPr>
            <a:xfrm>
              <a:off x="1442636" y="579224"/>
              <a:ext cx="17070" cy="12701"/>
              <a:chOff x="0" y="0"/>
              <a:chExt cx="17069" cy="12700"/>
            </a:xfrm>
          </p:grpSpPr>
          <p:sp>
            <p:nvSpPr>
              <p:cNvPr id="4133" name="Line"/>
              <p:cNvSpPr/>
              <p:nvPr/>
            </p:nvSpPr>
            <p:spPr>
              <a:xfrm>
                <a:off x="0" y="0"/>
                <a:ext cx="17070" cy="12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4134" name="Line"/>
              <p:cNvSpPr/>
              <p:nvPr/>
            </p:nvSpPr>
            <p:spPr>
              <a:xfrm>
                <a:off x="0" y="0"/>
                <a:ext cx="1707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4137" name="Google Shape;2276;p25"/>
          <p:cNvSpPr/>
          <p:nvPr/>
        </p:nvSpPr>
        <p:spPr>
          <a:xfrm>
            <a:off x="4500985" y="4437800"/>
            <a:ext cx="2165325" cy="1231949"/>
          </a:xfrm>
          <a:custGeom>
            <a:avLst/>
            <a:gdLst/>
            <a:ahLst/>
            <a:cxnLst>
              <a:cxn ang="0">
                <a:pos x="wd2" y="hd2"/>
              </a:cxn>
              <a:cxn ang="5400000">
                <a:pos x="wd2" y="hd2"/>
              </a:cxn>
              <a:cxn ang="10800000">
                <a:pos x="wd2" y="hd2"/>
              </a:cxn>
              <a:cxn ang="16200000">
                <a:pos x="wd2" y="hd2"/>
              </a:cxn>
            </a:cxnLst>
            <a:rect l="0" t="0" r="r" b="b"/>
            <a:pathLst>
              <a:path w="21426" h="21600" extrusionOk="0">
                <a:moveTo>
                  <a:pt x="12352" y="0"/>
                </a:moveTo>
                <a:cubicBezTo>
                  <a:pt x="12303" y="0"/>
                  <a:pt x="12254" y="1"/>
                  <a:pt x="12206" y="4"/>
                </a:cubicBezTo>
                <a:cubicBezTo>
                  <a:pt x="11561" y="53"/>
                  <a:pt x="10974" y="356"/>
                  <a:pt x="10418" y="916"/>
                </a:cubicBezTo>
                <a:cubicBezTo>
                  <a:pt x="9944" y="1396"/>
                  <a:pt x="9533" y="2029"/>
                  <a:pt x="9159" y="2764"/>
                </a:cubicBezTo>
                <a:cubicBezTo>
                  <a:pt x="8888" y="3299"/>
                  <a:pt x="8616" y="3853"/>
                  <a:pt x="8346" y="4411"/>
                </a:cubicBezTo>
                <a:cubicBezTo>
                  <a:pt x="8174" y="4765"/>
                  <a:pt x="7988" y="5123"/>
                  <a:pt x="7786" y="5451"/>
                </a:cubicBezTo>
                <a:cubicBezTo>
                  <a:pt x="7443" y="5956"/>
                  <a:pt x="7059" y="6339"/>
                  <a:pt x="6644" y="6668"/>
                </a:cubicBezTo>
                <a:cubicBezTo>
                  <a:pt x="6287" y="6947"/>
                  <a:pt x="5930" y="7196"/>
                  <a:pt x="5556" y="7427"/>
                </a:cubicBezTo>
                <a:cubicBezTo>
                  <a:pt x="4842" y="7883"/>
                  <a:pt x="4142" y="8339"/>
                  <a:pt x="3425" y="8795"/>
                </a:cubicBezTo>
                <a:cubicBezTo>
                  <a:pt x="2842" y="9203"/>
                  <a:pt x="2268" y="9683"/>
                  <a:pt x="1740" y="10291"/>
                </a:cubicBezTo>
                <a:cubicBezTo>
                  <a:pt x="1366" y="10747"/>
                  <a:pt x="1009" y="11227"/>
                  <a:pt x="697" y="11836"/>
                </a:cubicBezTo>
                <a:cubicBezTo>
                  <a:pt x="440" y="12364"/>
                  <a:pt x="223" y="12924"/>
                  <a:pt x="97" y="13611"/>
                </a:cubicBezTo>
                <a:cubicBezTo>
                  <a:pt x="-75" y="14571"/>
                  <a:pt x="-20" y="15483"/>
                  <a:pt x="282" y="16347"/>
                </a:cubicBezTo>
                <a:cubicBezTo>
                  <a:pt x="454" y="16827"/>
                  <a:pt x="666" y="17204"/>
                  <a:pt x="910" y="17587"/>
                </a:cubicBezTo>
                <a:cubicBezTo>
                  <a:pt x="1311" y="18219"/>
                  <a:pt x="1768" y="18700"/>
                  <a:pt x="2241" y="19131"/>
                </a:cubicBezTo>
                <a:cubicBezTo>
                  <a:pt x="3126" y="19891"/>
                  <a:pt x="4056" y="20420"/>
                  <a:pt x="5000" y="20828"/>
                </a:cubicBezTo>
                <a:cubicBezTo>
                  <a:pt x="5628" y="21059"/>
                  <a:pt x="6242" y="21235"/>
                  <a:pt x="6873" y="21363"/>
                </a:cubicBezTo>
                <a:cubicBezTo>
                  <a:pt x="7639" y="21508"/>
                  <a:pt x="8407" y="21600"/>
                  <a:pt x="9175" y="21600"/>
                </a:cubicBezTo>
                <a:cubicBezTo>
                  <a:pt x="9337" y="21600"/>
                  <a:pt x="9498" y="21596"/>
                  <a:pt x="9660" y="21587"/>
                </a:cubicBezTo>
                <a:cubicBezTo>
                  <a:pt x="9717" y="21587"/>
                  <a:pt x="9780" y="21598"/>
                  <a:pt x="9841" y="21598"/>
                </a:cubicBezTo>
                <a:cubicBezTo>
                  <a:pt x="9872" y="21598"/>
                  <a:pt x="9902" y="21596"/>
                  <a:pt x="9931" y="21587"/>
                </a:cubicBezTo>
                <a:cubicBezTo>
                  <a:pt x="10703" y="21539"/>
                  <a:pt x="11475" y="21436"/>
                  <a:pt x="12233" y="21308"/>
                </a:cubicBezTo>
                <a:cubicBezTo>
                  <a:pt x="13118" y="21156"/>
                  <a:pt x="13976" y="20955"/>
                  <a:pt x="14851" y="20627"/>
                </a:cubicBezTo>
                <a:cubicBezTo>
                  <a:pt x="15994" y="20219"/>
                  <a:pt x="17095" y="19612"/>
                  <a:pt x="18152" y="18724"/>
                </a:cubicBezTo>
                <a:cubicBezTo>
                  <a:pt x="18866" y="18140"/>
                  <a:pt x="19525" y="17411"/>
                  <a:pt x="20098" y="16444"/>
                </a:cubicBezTo>
                <a:cubicBezTo>
                  <a:pt x="20513" y="15739"/>
                  <a:pt x="20870" y="14924"/>
                  <a:pt x="21113" y="14012"/>
                </a:cubicBezTo>
                <a:cubicBezTo>
                  <a:pt x="21498" y="12595"/>
                  <a:pt x="21525" y="11179"/>
                  <a:pt x="21213" y="9707"/>
                </a:cubicBezTo>
                <a:cubicBezTo>
                  <a:pt x="21096" y="9124"/>
                  <a:pt x="20925" y="8595"/>
                  <a:pt x="20726" y="8084"/>
                </a:cubicBezTo>
                <a:cubicBezTo>
                  <a:pt x="20297" y="7020"/>
                  <a:pt x="19827" y="6011"/>
                  <a:pt x="19267" y="5123"/>
                </a:cubicBezTo>
                <a:cubicBezTo>
                  <a:pt x="18324" y="3627"/>
                  <a:pt x="17281" y="2436"/>
                  <a:pt x="16121" y="1548"/>
                </a:cubicBezTo>
                <a:cubicBezTo>
                  <a:pt x="15335" y="940"/>
                  <a:pt x="14522" y="539"/>
                  <a:pt x="13691" y="259"/>
                </a:cubicBezTo>
                <a:cubicBezTo>
                  <a:pt x="13252" y="100"/>
                  <a:pt x="12803" y="0"/>
                  <a:pt x="12352" y="0"/>
                </a:cubicBezTo>
                <a:close/>
              </a:path>
            </a:pathLst>
          </a:custGeom>
          <a:solidFill>
            <a:srgbClr val="4780C5"/>
          </a:solidFill>
          <a:ln w="12700">
            <a:miter lim="400000"/>
          </a:ln>
        </p:spPr>
        <p:txBody>
          <a:bodyPr lIns="45719" rIns="45719" anchor="ctr"/>
          <a:lstStyle/>
          <a:p>
            <a:endParaRPr/>
          </a:p>
        </p:txBody>
      </p:sp>
      <p:grpSp>
        <p:nvGrpSpPr>
          <p:cNvPr id="4145" name="Google Shape;2277;p25"/>
          <p:cNvGrpSpPr/>
          <p:nvPr/>
        </p:nvGrpSpPr>
        <p:grpSpPr>
          <a:xfrm>
            <a:off x="7522800" y="-339206"/>
            <a:ext cx="1188305" cy="1201041"/>
            <a:chOff x="0" y="0"/>
            <a:chExt cx="1188304" cy="1201039"/>
          </a:xfrm>
        </p:grpSpPr>
        <p:sp>
          <p:nvSpPr>
            <p:cNvPr id="4138" name="Google Shape;2278;p25"/>
            <p:cNvSpPr/>
            <p:nvPr/>
          </p:nvSpPr>
          <p:spPr>
            <a:xfrm>
              <a:off x="0" y="0"/>
              <a:ext cx="1188305" cy="1201040"/>
            </a:xfrm>
            <a:custGeom>
              <a:avLst/>
              <a:gdLst/>
              <a:ahLst/>
              <a:cxnLst>
                <a:cxn ang="0">
                  <a:pos x="wd2" y="hd2"/>
                </a:cxn>
                <a:cxn ang="5400000">
                  <a:pos x="wd2" y="hd2"/>
                </a:cxn>
                <a:cxn ang="10800000">
                  <a:pos x="wd2" y="hd2"/>
                </a:cxn>
                <a:cxn ang="16200000">
                  <a:pos x="wd2" y="hd2"/>
                </a:cxn>
              </a:cxnLst>
              <a:rect l="0" t="0" r="r" b="b"/>
              <a:pathLst>
                <a:path w="21571" h="21600" extrusionOk="0">
                  <a:moveTo>
                    <a:pt x="10853" y="390"/>
                  </a:moveTo>
                  <a:cubicBezTo>
                    <a:pt x="10911" y="390"/>
                    <a:pt x="10969" y="394"/>
                    <a:pt x="11028" y="404"/>
                  </a:cubicBezTo>
                  <a:cubicBezTo>
                    <a:pt x="11140" y="404"/>
                    <a:pt x="11262" y="404"/>
                    <a:pt x="11374" y="441"/>
                  </a:cubicBezTo>
                  <a:cubicBezTo>
                    <a:pt x="11644" y="478"/>
                    <a:pt x="11915" y="515"/>
                    <a:pt x="12195" y="552"/>
                  </a:cubicBezTo>
                  <a:cubicBezTo>
                    <a:pt x="12195" y="552"/>
                    <a:pt x="12233" y="598"/>
                    <a:pt x="12307" y="635"/>
                  </a:cubicBezTo>
                  <a:cubicBezTo>
                    <a:pt x="12172" y="635"/>
                    <a:pt x="12055" y="644"/>
                    <a:pt x="11943" y="644"/>
                  </a:cubicBezTo>
                  <a:cubicBezTo>
                    <a:pt x="11831" y="644"/>
                    <a:pt x="11724" y="635"/>
                    <a:pt x="11607" y="598"/>
                  </a:cubicBezTo>
                  <a:cubicBezTo>
                    <a:pt x="11448" y="515"/>
                    <a:pt x="11299" y="515"/>
                    <a:pt x="11103" y="515"/>
                  </a:cubicBezTo>
                  <a:lnTo>
                    <a:pt x="10364" y="515"/>
                  </a:lnTo>
                  <a:cubicBezTo>
                    <a:pt x="10512" y="431"/>
                    <a:pt x="10680" y="390"/>
                    <a:pt x="10853" y="390"/>
                  </a:cubicBezTo>
                  <a:close/>
                  <a:moveTo>
                    <a:pt x="12849" y="672"/>
                  </a:moveTo>
                  <a:cubicBezTo>
                    <a:pt x="12970" y="709"/>
                    <a:pt x="13082" y="709"/>
                    <a:pt x="13204" y="746"/>
                  </a:cubicBezTo>
                  <a:cubicBezTo>
                    <a:pt x="13475" y="746"/>
                    <a:pt x="13708" y="830"/>
                    <a:pt x="13941" y="978"/>
                  </a:cubicBezTo>
                  <a:cubicBezTo>
                    <a:pt x="13941" y="978"/>
                    <a:pt x="13979" y="1015"/>
                    <a:pt x="14016" y="1015"/>
                  </a:cubicBezTo>
                  <a:cubicBezTo>
                    <a:pt x="14371" y="1015"/>
                    <a:pt x="14642" y="1209"/>
                    <a:pt x="14913" y="1367"/>
                  </a:cubicBezTo>
                  <a:cubicBezTo>
                    <a:pt x="15034" y="1441"/>
                    <a:pt x="15183" y="1478"/>
                    <a:pt x="15342" y="1524"/>
                  </a:cubicBezTo>
                  <a:lnTo>
                    <a:pt x="15417" y="1524"/>
                  </a:lnTo>
                  <a:cubicBezTo>
                    <a:pt x="15650" y="1709"/>
                    <a:pt x="15968" y="1829"/>
                    <a:pt x="16201" y="1986"/>
                  </a:cubicBezTo>
                  <a:cubicBezTo>
                    <a:pt x="16584" y="2255"/>
                    <a:pt x="16976" y="2560"/>
                    <a:pt x="17368" y="2828"/>
                  </a:cubicBezTo>
                  <a:cubicBezTo>
                    <a:pt x="17406" y="2865"/>
                    <a:pt x="17406" y="2865"/>
                    <a:pt x="17406" y="2911"/>
                  </a:cubicBezTo>
                  <a:lnTo>
                    <a:pt x="17368" y="2948"/>
                  </a:lnTo>
                  <a:cubicBezTo>
                    <a:pt x="17210" y="2828"/>
                    <a:pt x="17051" y="2717"/>
                    <a:pt x="16864" y="2597"/>
                  </a:cubicBezTo>
                  <a:cubicBezTo>
                    <a:pt x="16780" y="2523"/>
                    <a:pt x="16668" y="2449"/>
                    <a:pt x="16547" y="2403"/>
                  </a:cubicBezTo>
                  <a:cubicBezTo>
                    <a:pt x="16351" y="2255"/>
                    <a:pt x="16164" y="2097"/>
                    <a:pt x="15930" y="1986"/>
                  </a:cubicBezTo>
                  <a:cubicBezTo>
                    <a:pt x="15697" y="1829"/>
                    <a:pt x="15501" y="1635"/>
                    <a:pt x="15230" y="1598"/>
                  </a:cubicBezTo>
                  <a:cubicBezTo>
                    <a:pt x="15034" y="1524"/>
                    <a:pt x="14838" y="1404"/>
                    <a:pt x="14604" y="1330"/>
                  </a:cubicBezTo>
                  <a:cubicBezTo>
                    <a:pt x="14483" y="1293"/>
                    <a:pt x="14371" y="1246"/>
                    <a:pt x="14250" y="1172"/>
                  </a:cubicBezTo>
                  <a:cubicBezTo>
                    <a:pt x="14138" y="1135"/>
                    <a:pt x="14063" y="1135"/>
                    <a:pt x="13979" y="1098"/>
                  </a:cubicBezTo>
                  <a:cubicBezTo>
                    <a:pt x="13904" y="1098"/>
                    <a:pt x="13829" y="1061"/>
                    <a:pt x="13745" y="1015"/>
                  </a:cubicBezTo>
                  <a:cubicBezTo>
                    <a:pt x="13475" y="941"/>
                    <a:pt x="13204" y="867"/>
                    <a:pt x="12933" y="783"/>
                  </a:cubicBezTo>
                  <a:cubicBezTo>
                    <a:pt x="12896" y="783"/>
                    <a:pt x="12849" y="746"/>
                    <a:pt x="12812" y="746"/>
                  </a:cubicBezTo>
                  <a:cubicBezTo>
                    <a:pt x="12812" y="709"/>
                    <a:pt x="12849" y="709"/>
                    <a:pt x="12849" y="672"/>
                  </a:cubicBezTo>
                  <a:close/>
                  <a:moveTo>
                    <a:pt x="17518" y="3022"/>
                  </a:moveTo>
                  <a:cubicBezTo>
                    <a:pt x="17564" y="3022"/>
                    <a:pt x="17602" y="3022"/>
                    <a:pt x="17639" y="3059"/>
                  </a:cubicBezTo>
                  <a:cubicBezTo>
                    <a:pt x="17751" y="3217"/>
                    <a:pt x="17947" y="3291"/>
                    <a:pt x="18031" y="3448"/>
                  </a:cubicBezTo>
                  <a:cubicBezTo>
                    <a:pt x="18069" y="3522"/>
                    <a:pt x="18143" y="3605"/>
                    <a:pt x="18218" y="3642"/>
                  </a:cubicBezTo>
                  <a:cubicBezTo>
                    <a:pt x="18415" y="3790"/>
                    <a:pt x="18574" y="3985"/>
                    <a:pt x="18686" y="4179"/>
                  </a:cubicBezTo>
                  <a:cubicBezTo>
                    <a:pt x="18770" y="4299"/>
                    <a:pt x="18844" y="4373"/>
                    <a:pt x="18919" y="4447"/>
                  </a:cubicBezTo>
                  <a:cubicBezTo>
                    <a:pt x="18882" y="4447"/>
                    <a:pt x="18882" y="4484"/>
                    <a:pt x="18844" y="4530"/>
                  </a:cubicBezTo>
                  <a:cubicBezTo>
                    <a:pt x="18807" y="4447"/>
                    <a:pt x="18732" y="4373"/>
                    <a:pt x="18686" y="4336"/>
                  </a:cubicBezTo>
                  <a:cubicBezTo>
                    <a:pt x="18536" y="4142"/>
                    <a:pt x="18415" y="3985"/>
                    <a:pt x="18265" y="3837"/>
                  </a:cubicBezTo>
                  <a:cubicBezTo>
                    <a:pt x="18181" y="3753"/>
                    <a:pt x="18106" y="3716"/>
                    <a:pt x="18031" y="3642"/>
                  </a:cubicBezTo>
                  <a:cubicBezTo>
                    <a:pt x="17835" y="3485"/>
                    <a:pt x="17639" y="3254"/>
                    <a:pt x="17518" y="3059"/>
                  </a:cubicBezTo>
                  <a:lnTo>
                    <a:pt x="17518" y="3022"/>
                  </a:lnTo>
                  <a:close/>
                  <a:moveTo>
                    <a:pt x="19078" y="4762"/>
                  </a:moveTo>
                  <a:cubicBezTo>
                    <a:pt x="19115" y="4799"/>
                    <a:pt x="19153" y="4799"/>
                    <a:pt x="19199" y="4799"/>
                  </a:cubicBezTo>
                  <a:cubicBezTo>
                    <a:pt x="19274" y="4873"/>
                    <a:pt x="19349" y="4947"/>
                    <a:pt x="19433" y="5030"/>
                  </a:cubicBezTo>
                  <a:cubicBezTo>
                    <a:pt x="19545" y="5224"/>
                    <a:pt x="19666" y="5409"/>
                    <a:pt x="19741" y="5641"/>
                  </a:cubicBezTo>
                  <a:cubicBezTo>
                    <a:pt x="19778" y="5798"/>
                    <a:pt x="19900" y="5955"/>
                    <a:pt x="19974" y="6103"/>
                  </a:cubicBezTo>
                  <a:cubicBezTo>
                    <a:pt x="20049" y="6186"/>
                    <a:pt x="20086" y="6297"/>
                    <a:pt x="20170" y="6418"/>
                  </a:cubicBezTo>
                  <a:lnTo>
                    <a:pt x="20133" y="6455"/>
                  </a:lnTo>
                  <a:cubicBezTo>
                    <a:pt x="20049" y="6455"/>
                    <a:pt x="20012" y="6418"/>
                    <a:pt x="19974" y="6381"/>
                  </a:cubicBezTo>
                  <a:cubicBezTo>
                    <a:pt x="19900" y="6223"/>
                    <a:pt x="19853" y="6066"/>
                    <a:pt x="19741" y="5918"/>
                  </a:cubicBezTo>
                  <a:cubicBezTo>
                    <a:pt x="19619" y="5687"/>
                    <a:pt x="19507" y="5493"/>
                    <a:pt x="19386" y="5298"/>
                  </a:cubicBezTo>
                  <a:cubicBezTo>
                    <a:pt x="19349" y="5178"/>
                    <a:pt x="19274" y="5104"/>
                    <a:pt x="19237" y="5030"/>
                  </a:cubicBezTo>
                  <a:cubicBezTo>
                    <a:pt x="19153" y="4947"/>
                    <a:pt x="19115" y="4873"/>
                    <a:pt x="19078" y="4762"/>
                  </a:cubicBezTo>
                  <a:close/>
                  <a:moveTo>
                    <a:pt x="20208" y="6649"/>
                  </a:moveTo>
                  <a:cubicBezTo>
                    <a:pt x="20404" y="6760"/>
                    <a:pt x="20404" y="6917"/>
                    <a:pt x="20441" y="7028"/>
                  </a:cubicBezTo>
                  <a:cubicBezTo>
                    <a:pt x="20478" y="7185"/>
                    <a:pt x="20600" y="7306"/>
                    <a:pt x="20516" y="7454"/>
                  </a:cubicBezTo>
                  <a:cubicBezTo>
                    <a:pt x="20366" y="7306"/>
                    <a:pt x="20208" y="6954"/>
                    <a:pt x="20208" y="6649"/>
                  </a:cubicBezTo>
                  <a:close/>
                  <a:moveTo>
                    <a:pt x="20553" y="7574"/>
                  </a:moveTo>
                  <a:cubicBezTo>
                    <a:pt x="20749" y="7768"/>
                    <a:pt x="20945" y="8462"/>
                    <a:pt x="20908" y="8731"/>
                  </a:cubicBezTo>
                  <a:cubicBezTo>
                    <a:pt x="20787" y="8499"/>
                    <a:pt x="20553" y="7722"/>
                    <a:pt x="20553" y="7574"/>
                  </a:cubicBezTo>
                  <a:close/>
                  <a:moveTo>
                    <a:pt x="20945" y="8879"/>
                  </a:moveTo>
                  <a:cubicBezTo>
                    <a:pt x="21020" y="8999"/>
                    <a:pt x="21067" y="9157"/>
                    <a:pt x="21067" y="9305"/>
                  </a:cubicBezTo>
                  <a:cubicBezTo>
                    <a:pt x="21067" y="9536"/>
                    <a:pt x="21067" y="9767"/>
                    <a:pt x="21141" y="9961"/>
                  </a:cubicBezTo>
                  <a:cubicBezTo>
                    <a:pt x="21179" y="10035"/>
                    <a:pt x="21179" y="10156"/>
                    <a:pt x="21179" y="10267"/>
                  </a:cubicBezTo>
                  <a:cubicBezTo>
                    <a:pt x="21067" y="10267"/>
                    <a:pt x="21067" y="10230"/>
                    <a:pt x="21020" y="10156"/>
                  </a:cubicBezTo>
                  <a:cubicBezTo>
                    <a:pt x="21020" y="9887"/>
                    <a:pt x="20983" y="9656"/>
                    <a:pt x="20945" y="9388"/>
                  </a:cubicBezTo>
                  <a:cubicBezTo>
                    <a:pt x="20945" y="9231"/>
                    <a:pt x="20908" y="9036"/>
                    <a:pt x="20908" y="8879"/>
                  </a:cubicBezTo>
                  <a:close/>
                  <a:moveTo>
                    <a:pt x="21104" y="10350"/>
                  </a:moveTo>
                  <a:cubicBezTo>
                    <a:pt x="21179" y="10461"/>
                    <a:pt x="21216" y="11044"/>
                    <a:pt x="21104" y="11238"/>
                  </a:cubicBezTo>
                  <a:cubicBezTo>
                    <a:pt x="21067" y="10924"/>
                    <a:pt x="21020" y="10618"/>
                    <a:pt x="21104" y="10350"/>
                  </a:cubicBezTo>
                  <a:close/>
                  <a:moveTo>
                    <a:pt x="21067" y="11617"/>
                  </a:moveTo>
                  <a:cubicBezTo>
                    <a:pt x="21141" y="11775"/>
                    <a:pt x="21141" y="11932"/>
                    <a:pt x="21104" y="12080"/>
                  </a:cubicBezTo>
                  <a:cubicBezTo>
                    <a:pt x="21104" y="12311"/>
                    <a:pt x="21067" y="12543"/>
                    <a:pt x="21020" y="12774"/>
                  </a:cubicBezTo>
                  <a:cubicBezTo>
                    <a:pt x="20983" y="12811"/>
                    <a:pt x="20983" y="12857"/>
                    <a:pt x="20983" y="12931"/>
                  </a:cubicBezTo>
                  <a:cubicBezTo>
                    <a:pt x="20908" y="13199"/>
                    <a:pt x="20871" y="13505"/>
                    <a:pt x="20833" y="13782"/>
                  </a:cubicBezTo>
                  <a:cubicBezTo>
                    <a:pt x="20787" y="13893"/>
                    <a:pt x="20712" y="13967"/>
                    <a:pt x="20712" y="14087"/>
                  </a:cubicBezTo>
                  <a:cubicBezTo>
                    <a:pt x="20600" y="14319"/>
                    <a:pt x="20516" y="14587"/>
                    <a:pt x="20441" y="14818"/>
                  </a:cubicBezTo>
                  <a:cubicBezTo>
                    <a:pt x="20282" y="15124"/>
                    <a:pt x="20133" y="15438"/>
                    <a:pt x="20012" y="15706"/>
                  </a:cubicBezTo>
                  <a:cubicBezTo>
                    <a:pt x="19937" y="15817"/>
                    <a:pt x="19853" y="15901"/>
                    <a:pt x="19816" y="15975"/>
                  </a:cubicBezTo>
                  <a:cubicBezTo>
                    <a:pt x="19741" y="16095"/>
                    <a:pt x="19703" y="16243"/>
                    <a:pt x="19619" y="16363"/>
                  </a:cubicBezTo>
                  <a:lnTo>
                    <a:pt x="19619" y="16400"/>
                  </a:lnTo>
                  <a:cubicBezTo>
                    <a:pt x="19507" y="16557"/>
                    <a:pt x="19386" y="16706"/>
                    <a:pt x="19274" y="16863"/>
                  </a:cubicBezTo>
                  <a:cubicBezTo>
                    <a:pt x="19237" y="16631"/>
                    <a:pt x="19349" y="16511"/>
                    <a:pt x="19470" y="16363"/>
                  </a:cubicBezTo>
                  <a:cubicBezTo>
                    <a:pt x="19666" y="16095"/>
                    <a:pt x="19816" y="15817"/>
                    <a:pt x="19937" y="15512"/>
                  </a:cubicBezTo>
                  <a:cubicBezTo>
                    <a:pt x="20012" y="15318"/>
                    <a:pt x="20133" y="15124"/>
                    <a:pt x="20245" y="14976"/>
                  </a:cubicBezTo>
                  <a:cubicBezTo>
                    <a:pt x="20245" y="14892"/>
                    <a:pt x="20282" y="14855"/>
                    <a:pt x="20320" y="14818"/>
                  </a:cubicBezTo>
                  <a:cubicBezTo>
                    <a:pt x="20404" y="14587"/>
                    <a:pt x="20516" y="14319"/>
                    <a:pt x="20600" y="14087"/>
                  </a:cubicBezTo>
                  <a:cubicBezTo>
                    <a:pt x="20675" y="13819"/>
                    <a:pt x="20712" y="13551"/>
                    <a:pt x="20749" y="13273"/>
                  </a:cubicBezTo>
                  <a:cubicBezTo>
                    <a:pt x="20787" y="13236"/>
                    <a:pt x="20787" y="13162"/>
                    <a:pt x="20787" y="13125"/>
                  </a:cubicBezTo>
                  <a:cubicBezTo>
                    <a:pt x="20833" y="12931"/>
                    <a:pt x="20871" y="12700"/>
                    <a:pt x="20908" y="12506"/>
                  </a:cubicBezTo>
                  <a:cubicBezTo>
                    <a:pt x="20983" y="12274"/>
                    <a:pt x="20983" y="12043"/>
                    <a:pt x="20983" y="11849"/>
                  </a:cubicBezTo>
                  <a:cubicBezTo>
                    <a:pt x="20983" y="11775"/>
                    <a:pt x="21020" y="11701"/>
                    <a:pt x="21067" y="11617"/>
                  </a:cubicBezTo>
                  <a:close/>
                  <a:moveTo>
                    <a:pt x="10527" y="0"/>
                  </a:moveTo>
                  <a:cubicBezTo>
                    <a:pt x="10340" y="0"/>
                    <a:pt x="10138" y="26"/>
                    <a:pt x="9972" y="52"/>
                  </a:cubicBezTo>
                  <a:cubicBezTo>
                    <a:pt x="9664" y="89"/>
                    <a:pt x="9393" y="135"/>
                    <a:pt x="9113" y="135"/>
                  </a:cubicBezTo>
                  <a:cubicBezTo>
                    <a:pt x="8964" y="135"/>
                    <a:pt x="8805" y="172"/>
                    <a:pt x="8646" y="172"/>
                  </a:cubicBezTo>
                  <a:cubicBezTo>
                    <a:pt x="8460" y="246"/>
                    <a:pt x="8264" y="283"/>
                    <a:pt x="8030" y="320"/>
                  </a:cubicBezTo>
                  <a:cubicBezTo>
                    <a:pt x="7871" y="367"/>
                    <a:pt x="7675" y="404"/>
                    <a:pt x="7526" y="441"/>
                  </a:cubicBezTo>
                  <a:cubicBezTo>
                    <a:pt x="7404" y="478"/>
                    <a:pt x="7292" y="552"/>
                    <a:pt x="7171" y="598"/>
                  </a:cubicBezTo>
                  <a:cubicBezTo>
                    <a:pt x="6667" y="783"/>
                    <a:pt x="6163" y="941"/>
                    <a:pt x="5696" y="1172"/>
                  </a:cubicBezTo>
                  <a:cubicBezTo>
                    <a:pt x="5378" y="1367"/>
                    <a:pt x="5107" y="1524"/>
                    <a:pt x="4799" y="1709"/>
                  </a:cubicBezTo>
                  <a:cubicBezTo>
                    <a:pt x="4603" y="1829"/>
                    <a:pt x="4370" y="1986"/>
                    <a:pt x="4174" y="2134"/>
                  </a:cubicBezTo>
                  <a:cubicBezTo>
                    <a:pt x="3940" y="2292"/>
                    <a:pt x="3744" y="2486"/>
                    <a:pt x="3557" y="2634"/>
                  </a:cubicBezTo>
                  <a:cubicBezTo>
                    <a:pt x="3399" y="2791"/>
                    <a:pt x="3240" y="2948"/>
                    <a:pt x="3090" y="3096"/>
                  </a:cubicBezTo>
                  <a:cubicBezTo>
                    <a:pt x="2857" y="3291"/>
                    <a:pt x="2736" y="3605"/>
                    <a:pt x="2464" y="3753"/>
                  </a:cubicBezTo>
                  <a:cubicBezTo>
                    <a:pt x="2389" y="3790"/>
                    <a:pt x="2343" y="3874"/>
                    <a:pt x="2305" y="3948"/>
                  </a:cubicBezTo>
                  <a:cubicBezTo>
                    <a:pt x="2156" y="4142"/>
                    <a:pt x="1997" y="4373"/>
                    <a:pt x="1876" y="4567"/>
                  </a:cubicBezTo>
                  <a:cubicBezTo>
                    <a:pt x="1726" y="4799"/>
                    <a:pt x="1568" y="5067"/>
                    <a:pt x="1409" y="5298"/>
                  </a:cubicBezTo>
                  <a:cubicBezTo>
                    <a:pt x="1372" y="5409"/>
                    <a:pt x="1334" y="5493"/>
                    <a:pt x="1260" y="5567"/>
                  </a:cubicBezTo>
                  <a:cubicBezTo>
                    <a:pt x="989" y="5918"/>
                    <a:pt x="867" y="6334"/>
                    <a:pt x="709" y="6723"/>
                  </a:cubicBezTo>
                  <a:cubicBezTo>
                    <a:pt x="597" y="6917"/>
                    <a:pt x="559" y="7185"/>
                    <a:pt x="475" y="7417"/>
                  </a:cubicBezTo>
                  <a:cubicBezTo>
                    <a:pt x="401" y="7685"/>
                    <a:pt x="326" y="7916"/>
                    <a:pt x="242" y="8185"/>
                  </a:cubicBezTo>
                  <a:cubicBezTo>
                    <a:pt x="130" y="8731"/>
                    <a:pt x="55" y="9268"/>
                    <a:pt x="8" y="9850"/>
                  </a:cubicBezTo>
                  <a:cubicBezTo>
                    <a:pt x="8" y="10350"/>
                    <a:pt x="-29" y="10887"/>
                    <a:pt x="55" y="11386"/>
                  </a:cubicBezTo>
                  <a:cubicBezTo>
                    <a:pt x="92" y="11580"/>
                    <a:pt x="130" y="11775"/>
                    <a:pt x="167" y="11969"/>
                  </a:cubicBezTo>
                  <a:cubicBezTo>
                    <a:pt x="204" y="12163"/>
                    <a:pt x="204" y="12348"/>
                    <a:pt x="288" y="12506"/>
                  </a:cubicBezTo>
                  <a:cubicBezTo>
                    <a:pt x="288" y="12580"/>
                    <a:pt x="288" y="12700"/>
                    <a:pt x="401" y="12700"/>
                  </a:cubicBezTo>
                  <a:cubicBezTo>
                    <a:pt x="401" y="12580"/>
                    <a:pt x="438" y="12469"/>
                    <a:pt x="438" y="12348"/>
                  </a:cubicBezTo>
                  <a:cubicBezTo>
                    <a:pt x="401" y="12237"/>
                    <a:pt x="363" y="12080"/>
                    <a:pt x="363" y="11969"/>
                  </a:cubicBezTo>
                  <a:cubicBezTo>
                    <a:pt x="326" y="11775"/>
                    <a:pt x="288" y="11580"/>
                    <a:pt x="288" y="11386"/>
                  </a:cubicBezTo>
                  <a:cubicBezTo>
                    <a:pt x="242" y="11155"/>
                    <a:pt x="288" y="10887"/>
                    <a:pt x="288" y="10618"/>
                  </a:cubicBezTo>
                  <a:lnTo>
                    <a:pt x="288" y="9961"/>
                  </a:lnTo>
                  <a:cubicBezTo>
                    <a:pt x="288" y="9767"/>
                    <a:pt x="288" y="9573"/>
                    <a:pt x="326" y="9388"/>
                  </a:cubicBezTo>
                  <a:cubicBezTo>
                    <a:pt x="326" y="9231"/>
                    <a:pt x="363" y="9110"/>
                    <a:pt x="363" y="8962"/>
                  </a:cubicBezTo>
                  <a:cubicBezTo>
                    <a:pt x="475" y="8610"/>
                    <a:pt x="597" y="8231"/>
                    <a:pt x="671" y="7879"/>
                  </a:cubicBezTo>
                  <a:cubicBezTo>
                    <a:pt x="755" y="7491"/>
                    <a:pt x="867" y="7148"/>
                    <a:pt x="1026" y="6797"/>
                  </a:cubicBezTo>
                  <a:cubicBezTo>
                    <a:pt x="1176" y="6455"/>
                    <a:pt x="1334" y="6066"/>
                    <a:pt x="1530" y="5724"/>
                  </a:cubicBezTo>
                  <a:cubicBezTo>
                    <a:pt x="1801" y="5261"/>
                    <a:pt x="2072" y="4836"/>
                    <a:pt x="2389" y="4410"/>
                  </a:cubicBezTo>
                  <a:cubicBezTo>
                    <a:pt x="2464" y="4253"/>
                    <a:pt x="2577" y="4142"/>
                    <a:pt x="2698" y="4022"/>
                  </a:cubicBezTo>
                  <a:cubicBezTo>
                    <a:pt x="2932" y="3790"/>
                    <a:pt x="3165" y="3559"/>
                    <a:pt x="3361" y="3328"/>
                  </a:cubicBezTo>
                  <a:cubicBezTo>
                    <a:pt x="3557" y="3143"/>
                    <a:pt x="3669" y="2948"/>
                    <a:pt x="3903" y="2828"/>
                  </a:cubicBezTo>
                  <a:cubicBezTo>
                    <a:pt x="4099" y="2717"/>
                    <a:pt x="4295" y="2560"/>
                    <a:pt x="4407" y="2403"/>
                  </a:cubicBezTo>
                  <a:cubicBezTo>
                    <a:pt x="4566" y="2255"/>
                    <a:pt x="4762" y="2134"/>
                    <a:pt x="4958" y="2023"/>
                  </a:cubicBezTo>
                  <a:cubicBezTo>
                    <a:pt x="5070" y="1986"/>
                    <a:pt x="5145" y="1940"/>
                    <a:pt x="5229" y="1866"/>
                  </a:cubicBezTo>
                  <a:cubicBezTo>
                    <a:pt x="5574" y="1635"/>
                    <a:pt x="5929" y="1478"/>
                    <a:pt x="6312" y="1293"/>
                  </a:cubicBezTo>
                  <a:cubicBezTo>
                    <a:pt x="6471" y="1209"/>
                    <a:pt x="6667" y="1172"/>
                    <a:pt x="6863" y="1098"/>
                  </a:cubicBezTo>
                  <a:cubicBezTo>
                    <a:pt x="7012" y="1061"/>
                    <a:pt x="7208" y="1015"/>
                    <a:pt x="7367" y="941"/>
                  </a:cubicBezTo>
                  <a:cubicBezTo>
                    <a:pt x="7479" y="867"/>
                    <a:pt x="7563" y="783"/>
                    <a:pt x="7675" y="783"/>
                  </a:cubicBezTo>
                  <a:cubicBezTo>
                    <a:pt x="7946" y="746"/>
                    <a:pt x="8179" y="709"/>
                    <a:pt x="8460" y="635"/>
                  </a:cubicBezTo>
                  <a:cubicBezTo>
                    <a:pt x="8693" y="552"/>
                    <a:pt x="8926" y="552"/>
                    <a:pt x="9113" y="515"/>
                  </a:cubicBezTo>
                  <a:cubicBezTo>
                    <a:pt x="9219" y="482"/>
                    <a:pt x="9316" y="463"/>
                    <a:pt x="9413" y="463"/>
                  </a:cubicBezTo>
                  <a:cubicBezTo>
                    <a:pt x="9531" y="463"/>
                    <a:pt x="9648" y="491"/>
                    <a:pt x="9776" y="552"/>
                  </a:cubicBezTo>
                  <a:cubicBezTo>
                    <a:pt x="9702" y="552"/>
                    <a:pt x="9627" y="598"/>
                    <a:pt x="9543" y="598"/>
                  </a:cubicBezTo>
                  <a:cubicBezTo>
                    <a:pt x="9393" y="598"/>
                    <a:pt x="9235" y="598"/>
                    <a:pt x="9039" y="635"/>
                  </a:cubicBezTo>
                  <a:cubicBezTo>
                    <a:pt x="8805" y="635"/>
                    <a:pt x="8572" y="709"/>
                    <a:pt x="8338" y="783"/>
                  </a:cubicBezTo>
                  <a:cubicBezTo>
                    <a:pt x="7993" y="867"/>
                    <a:pt x="7675" y="941"/>
                    <a:pt x="7330" y="1015"/>
                  </a:cubicBezTo>
                  <a:cubicBezTo>
                    <a:pt x="7171" y="1061"/>
                    <a:pt x="7012" y="1172"/>
                    <a:pt x="6863" y="1209"/>
                  </a:cubicBezTo>
                  <a:cubicBezTo>
                    <a:pt x="6779" y="1246"/>
                    <a:pt x="6667" y="1293"/>
                    <a:pt x="6592" y="1330"/>
                  </a:cubicBezTo>
                  <a:cubicBezTo>
                    <a:pt x="6471" y="1367"/>
                    <a:pt x="6396" y="1404"/>
                    <a:pt x="6312" y="1441"/>
                  </a:cubicBezTo>
                  <a:cubicBezTo>
                    <a:pt x="5892" y="1635"/>
                    <a:pt x="5500" y="1792"/>
                    <a:pt x="5145" y="2097"/>
                  </a:cubicBezTo>
                  <a:cubicBezTo>
                    <a:pt x="5107" y="2134"/>
                    <a:pt x="5033" y="2134"/>
                    <a:pt x="4958" y="2171"/>
                  </a:cubicBezTo>
                  <a:cubicBezTo>
                    <a:pt x="4874" y="2255"/>
                    <a:pt x="4762" y="2292"/>
                    <a:pt x="4678" y="2329"/>
                  </a:cubicBezTo>
                  <a:cubicBezTo>
                    <a:pt x="4444" y="2523"/>
                    <a:pt x="4174" y="2754"/>
                    <a:pt x="3940" y="2948"/>
                  </a:cubicBezTo>
                  <a:cubicBezTo>
                    <a:pt x="3865" y="3022"/>
                    <a:pt x="3744" y="3059"/>
                    <a:pt x="3669" y="3180"/>
                  </a:cubicBezTo>
                  <a:cubicBezTo>
                    <a:pt x="3473" y="3448"/>
                    <a:pt x="3202" y="3642"/>
                    <a:pt x="2969" y="3911"/>
                  </a:cubicBezTo>
                  <a:cubicBezTo>
                    <a:pt x="2857" y="4022"/>
                    <a:pt x="2736" y="4142"/>
                    <a:pt x="2661" y="4299"/>
                  </a:cubicBezTo>
                  <a:cubicBezTo>
                    <a:pt x="2427" y="4604"/>
                    <a:pt x="2193" y="4910"/>
                    <a:pt x="1997" y="5224"/>
                  </a:cubicBezTo>
                  <a:cubicBezTo>
                    <a:pt x="1839" y="5530"/>
                    <a:pt x="1689" y="5835"/>
                    <a:pt x="1493" y="6103"/>
                  </a:cubicBezTo>
                  <a:cubicBezTo>
                    <a:pt x="1176" y="6612"/>
                    <a:pt x="1026" y="7148"/>
                    <a:pt x="867" y="7685"/>
                  </a:cubicBezTo>
                  <a:cubicBezTo>
                    <a:pt x="755" y="8037"/>
                    <a:pt x="709" y="8379"/>
                    <a:pt x="597" y="8731"/>
                  </a:cubicBezTo>
                  <a:cubicBezTo>
                    <a:pt x="559" y="8999"/>
                    <a:pt x="522" y="9268"/>
                    <a:pt x="475" y="9536"/>
                  </a:cubicBezTo>
                  <a:cubicBezTo>
                    <a:pt x="475" y="9850"/>
                    <a:pt x="438" y="10156"/>
                    <a:pt x="438" y="10461"/>
                  </a:cubicBezTo>
                  <a:cubicBezTo>
                    <a:pt x="438" y="10813"/>
                    <a:pt x="475" y="11192"/>
                    <a:pt x="475" y="11543"/>
                  </a:cubicBezTo>
                  <a:cubicBezTo>
                    <a:pt x="475" y="11580"/>
                    <a:pt x="475" y="11580"/>
                    <a:pt x="522" y="11617"/>
                  </a:cubicBezTo>
                  <a:cubicBezTo>
                    <a:pt x="597" y="11849"/>
                    <a:pt x="634" y="12080"/>
                    <a:pt x="634" y="12311"/>
                  </a:cubicBezTo>
                  <a:cubicBezTo>
                    <a:pt x="671" y="12348"/>
                    <a:pt x="671" y="12431"/>
                    <a:pt x="709" y="12469"/>
                  </a:cubicBezTo>
                  <a:lnTo>
                    <a:pt x="755" y="12469"/>
                  </a:lnTo>
                  <a:cubicBezTo>
                    <a:pt x="597" y="11312"/>
                    <a:pt x="597" y="10156"/>
                    <a:pt x="793" y="8999"/>
                  </a:cubicBezTo>
                  <a:cubicBezTo>
                    <a:pt x="793" y="8925"/>
                    <a:pt x="830" y="8842"/>
                    <a:pt x="867" y="8768"/>
                  </a:cubicBezTo>
                  <a:cubicBezTo>
                    <a:pt x="905" y="8573"/>
                    <a:pt x="942" y="8379"/>
                    <a:pt x="989" y="8185"/>
                  </a:cubicBezTo>
                  <a:cubicBezTo>
                    <a:pt x="1064" y="7768"/>
                    <a:pt x="1176" y="7343"/>
                    <a:pt x="1409" y="6954"/>
                  </a:cubicBezTo>
                  <a:cubicBezTo>
                    <a:pt x="1409" y="6954"/>
                    <a:pt x="1409" y="6917"/>
                    <a:pt x="1456" y="6917"/>
                  </a:cubicBezTo>
                  <a:cubicBezTo>
                    <a:pt x="1456" y="6723"/>
                    <a:pt x="1568" y="6529"/>
                    <a:pt x="1642" y="6381"/>
                  </a:cubicBezTo>
                  <a:cubicBezTo>
                    <a:pt x="1801" y="6066"/>
                    <a:pt x="1997" y="5798"/>
                    <a:pt x="2156" y="5493"/>
                  </a:cubicBezTo>
                  <a:cubicBezTo>
                    <a:pt x="2305" y="5261"/>
                    <a:pt x="2464" y="5030"/>
                    <a:pt x="2624" y="4836"/>
                  </a:cubicBezTo>
                  <a:cubicBezTo>
                    <a:pt x="2810" y="4567"/>
                    <a:pt x="2969" y="4336"/>
                    <a:pt x="3202" y="4142"/>
                  </a:cubicBezTo>
                  <a:cubicBezTo>
                    <a:pt x="3436" y="3985"/>
                    <a:pt x="3595" y="3716"/>
                    <a:pt x="3744" y="3522"/>
                  </a:cubicBezTo>
                  <a:cubicBezTo>
                    <a:pt x="3865" y="3411"/>
                    <a:pt x="3978" y="3217"/>
                    <a:pt x="4174" y="3180"/>
                  </a:cubicBezTo>
                  <a:cubicBezTo>
                    <a:pt x="4258" y="3143"/>
                    <a:pt x="4258" y="3096"/>
                    <a:pt x="4295" y="3059"/>
                  </a:cubicBezTo>
                  <a:cubicBezTo>
                    <a:pt x="4528" y="2911"/>
                    <a:pt x="4678" y="2717"/>
                    <a:pt x="4911" y="2560"/>
                  </a:cubicBezTo>
                  <a:cubicBezTo>
                    <a:pt x="5145" y="2449"/>
                    <a:pt x="5341" y="2329"/>
                    <a:pt x="5574" y="2171"/>
                  </a:cubicBezTo>
                  <a:cubicBezTo>
                    <a:pt x="5808" y="2023"/>
                    <a:pt x="6078" y="1903"/>
                    <a:pt x="6359" y="1792"/>
                  </a:cubicBezTo>
                  <a:cubicBezTo>
                    <a:pt x="6508" y="1672"/>
                    <a:pt x="6667" y="1561"/>
                    <a:pt x="6863" y="1561"/>
                  </a:cubicBezTo>
                  <a:cubicBezTo>
                    <a:pt x="7059" y="1524"/>
                    <a:pt x="7246" y="1441"/>
                    <a:pt x="7404" y="1367"/>
                  </a:cubicBezTo>
                  <a:cubicBezTo>
                    <a:pt x="7526" y="1330"/>
                    <a:pt x="7601" y="1293"/>
                    <a:pt x="7675" y="1246"/>
                  </a:cubicBezTo>
                  <a:cubicBezTo>
                    <a:pt x="8030" y="1172"/>
                    <a:pt x="8376" y="1098"/>
                    <a:pt x="8693" y="1015"/>
                  </a:cubicBezTo>
                  <a:cubicBezTo>
                    <a:pt x="8880" y="941"/>
                    <a:pt x="9076" y="1015"/>
                    <a:pt x="9272" y="904"/>
                  </a:cubicBezTo>
                  <a:lnTo>
                    <a:pt x="9347" y="904"/>
                  </a:lnTo>
                  <a:cubicBezTo>
                    <a:pt x="9426" y="922"/>
                    <a:pt x="9505" y="932"/>
                    <a:pt x="9589" y="932"/>
                  </a:cubicBezTo>
                  <a:cubicBezTo>
                    <a:pt x="9673" y="932"/>
                    <a:pt x="9762" y="922"/>
                    <a:pt x="9860" y="904"/>
                  </a:cubicBezTo>
                  <a:cubicBezTo>
                    <a:pt x="10010" y="867"/>
                    <a:pt x="10168" y="867"/>
                    <a:pt x="10327" y="867"/>
                  </a:cubicBezTo>
                  <a:cubicBezTo>
                    <a:pt x="10402" y="867"/>
                    <a:pt x="10477" y="904"/>
                    <a:pt x="10515" y="904"/>
                  </a:cubicBezTo>
                  <a:cubicBezTo>
                    <a:pt x="10679" y="878"/>
                    <a:pt x="10826" y="851"/>
                    <a:pt x="10980" y="851"/>
                  </a:cubicBezTo>
                  <a:cubicBezTo>
                    <a:pt x="11043" y="851"/>
                    <a:pt x="11109" y="856"/>
                    <a:pt x="11178" y="867"/>
                  </a:cubicBezTo>
                  <a:cubicBezTo>
                    <a:pt x="11607" y="867"/>
                    <a:pt x="12037" y="978"/>
                    <a:pt x="12466" y="1015"/>
                  </a:cubicBezTo>
                  <a:cubicBezTo>
                    <a:pt x="12578" y="1015"/>
                    <a:pt x="12700" y="1061"/>
                    <a:pt x="12812" y="1098"/>
                  </a:cubicBezTo>
                  <a:cubicBezTo>
                    <a:pt x="13008" y="1135"/>
                    <a:pt x="13166" y="1135"/>
                    <a:pt x="13363" y="1172"/>
                  </a:cubicBezTo>
                  <a:cubicBezTo>
                    <a:pt x="13400" y="1172"/>
                    <a:pt x="13437" y="1209"/>
                    <a:pt x="13475" y="1209"/>
                  </a:cubicBezTo>
                  <a:cubicBezTo>
                    <a:pt x="13671" y="1293"/>
                    <a:pt x="13829" y="1404"/>
                    <a:pt x="13979" y="1441"/>
                  </a:cubicBezTo>
                  <a:cubicBezTo>
                    <a:pt x="14296" y="1524"/>
                    <a:pt x="14567" y="1672"/>
                    <a:pt x="14838" y="1792"/>
                  </a:cubicBezTo>
                  <a:cubicBezTo>
                    <a:pt x="14875" y="1829"/>
                    <a:pt x="14950" y="1866"/>
                    <a:pt x="15034" y="1866"/>
                  </a:cubicBezTo>
                  <a:cubicBezTo>
                    <a:pt x="15109" y="1903"/>
                    <a:pt x="15230" y="1903"/>
                    <a:pt x="15305" y="1986"/>
                  </a:cubicBezTo>
                  <a:cubicBezTo>
                    <a:pt x="15464" y="2134"/>
                    <a:pt x="15650" y="2171"/>
                    <a:pt x="15846" y="2255"/>
                  </a:cubicBezTo>
                  <a:cubicBezTo>
                    <a:pt x="15930" y="2292"/>
                    <a:pt x="16005" y="2366"/>
                    <a:pt x="16042" y="2403"/>
                  </a:cubicBezTo>
                  <a:cubicBezTo>
                    <a:pt x="16239" y="2523"/>
                    <a:pt x="16397" y="2634"/>
                    <a:pt x="16547" y="2754"/>
                  </a:cubicBezTo>
                  <a:cubicBezTo>
                    <a:pt x="16668" y="2828"/>
                    <a:pt x="16743" y="2911"/>
                    <a:pt x="16817" y="2985"/>
                  </a:cubicBezTo>
                  <a:cubicBezTo>
                    <a:pt x="16976" y="3096"/>
                    <a:pt x="17098" y="3254"/>
                    <a:pt x="17247" y="3328"/>
                  </a:cubicBezTo>
                  <a:cubicBezTo>
                    <a:pt x="17480" y="3485"/>
                    <a:pt x="17639" y="3679"/>
                    <a:pt x="17798" y="3911"/>
                  </a:cubicBezTo>
                  <a:cubicBezTo>
                    <a:pt x="17985" y="3948"/>
                    <a:pt x="18106" y="4105"/>
                    <a:pt x="18218" y="4216"/>
                  </a:cubicBezTo>
                  <a:cubicBezTo>
                    <a:pt x="18340" y="4410"/>
                    <a:pt x="18499" y="4604"/>
                    <a:pt x="18648" y="4799"/>
                  </a:cubicBezTo>
                  <a:cubicBezTo>
                    <a:pt x="18770" y="4947"/>
                    <a:pt x="18882" y="5104"/>
                    <a:pt x="19040" y="5261"/>
                  </a:cubicBezTo>
                  <a:cubicBezTo>
                    <a:pt x="19199" y="5456"/>
                    <a:pt x="19274" y="5687"/>
                    <a:pt x="19386" y="5918"/>
                  </a:cubicBezTo>
                  <a:cubicBezTo>
                    <a:pt x="19433" y="5992"/>
                    <a:pt x="19470" y="6103"/>
                    <a:pt x="19507" y="6186"/>
                  </a:cubicBezTo>
                  <a:cubicBezTo>
                    <a:pt x="19741" y="6492"/>
                    <a:pt x="19900" y="6843"/>
                    <a:pt x="20012" y="7222"/>
                  </a:cubicBezTo>
                  <a:cubicBezTo>
                    <a:pt x="20086" y="7417"/>
                    <a:pt x="20170" y="7611"/>
                    <a:pt x="20245" y="7805"/>
                  </a:cubicBezTo>
                  <a:cubicBezTo>
                    <a:pt x="20366" y="8185"/>
                    <a:pt x="20516" y="8536"/>
                    <a:pt x="20553" y="8962"/>
                  </a:cubicBezTo>
                  <a:cubicBezTo>
                    <a:pt x="20553" y="9268"/>
                    <a:pt x="20675" y="9619"/>
                    <a:pt x="20712" y="9924"/>
                  </a:cubicBezTo>
                  <a:lnTo>
                    <a:pt x="20712" y="10350"/>
                  </a:lnTo>
                  <a:cubicBezTo>
                    <a:pt x="20749" y="10424"/>
                    <a:pt x="20749" y="10498"/>
                    <a:pt x="20749" y="10618"/>
                  </a:cubicBezTo>
                  <a:cubicBezTo>
                    <a:pt x="20749" y="10776"/>
                    <a:pt x="20749" y="10924"/>
                    <a:pt x="20787" y="11118"/>
                  </a:cubicBezTo>
                  <a:cubicBezTo>
                    <a:pt x="20787" y="11118"/>
                    <a:pt x="20787" y="11192"/>
                    <a:pt x="20749" y="11192"/>
                  </a:cubicBezTo>
                  <a:cubicBezTo>
                    <a:pt x="20675" y="11275"/>
                    <a:pt x="20675" y="11349"/>
                    <a:pt x="20712" y="11469"/>
                  </a:cubicBezTo>
                  <a:cubicBezTo>
                    <a:pt x="20712" y="11886"/>
                    <a:pt x="20637" y="12348"/>
                    <a:pt x="20553" y="12774"/>
                  </a:cubicBezTo>
                  <a:cubicBezTo>
                    <a:pt x="20553" y="12931"/>
                    <a:pt x="20441" y="13088"/>
                    <a:pt x="20478" y="13236"/>
                  </a:cubicBezTo>
                  <a:cubicBezTo>
                    <a:pt x="20478" y="13588"/>
                    <a:pt x="20320" y="13856"/>
                    <a:pt x="20245" y="14161"/>
                  </a:cubicBezTo>
                  <a:cubicBezTo>
                    <a:pt x="20170" y="14356"/>
                    <a:pt x="20049" y="14550"/>
                    <a:pt x="20049" y="14744"/>
                  </a:cubicBezTo>
                  <a:cubicBezTo>
                    <a:pt x="19974" y="14818"/>
                    <a:pt x="19937" y="14855"/>
                    <a:pt x="19900" y="14892"/>
                  </a:cubicBezTo>
                  <a:cubicBezTo>
                    <a:pt x="19816" y="15050"/>
                    <a:pt x="19778" y="15207"/>
                    <a:pt x="19703" y="15318"/>
                  </a:cubicBezTo>
                  <a:cubicBezTo>
                    <a:pt x="19666" y="15438"/>
                    <a:pt x="19619" y="15549"/>
                    <a:pt x="19545" y="15669"/>
                  </a:cubicBezTo>
                  <a:cubicBezTo>
                    <a:pt x="19349" y="15938"/>
                    <a:pt x="19153" y="16206"/>
                    <a:pt x="19003" y="16511"/>
                  </a:cubicBezTo>
                  <a:cubicBezTo>
                    <a:pt x="18882" y="16743"/>
                    <a:pt x="18686" y="16974"/>
                    <a:pt x="18499" y="17169"/>
                  </a:cubicBezTo>
                  <a:cubicBezTo>
                    <a:pt x="18452" y="17206"/>
                    <a:pt x="18415" y="17252"/>
                    <a:pt x="18415" y="17289"/>
                  </a:cubicBezTo>
                  <a:cubicBezTo>
                    <a:pt x="18218" y="17631"/>
                    <a:pt x="17873" y="17863"/>
                    <a:pt x="17602" y="18177"/>
                  </a:cubicBezTo>
                  <a:cubicBezTo>
                    <a:pt x="17518" y="18251"/>
                    <a:pt x="17443" y="18325"/>
                    <a:pt x="17368" y="18408"/>
                  </a:cubicBezTo>
                  <a:cubicBezTo>
                    <a:pt x="17247" y="18482"/>
                    <a:pt x="17135" y="18556"/>
                    <a:pt x="17051" y="18677"/>
                  </a:cubicBezTo>
                  <a:cubicBezTo>
                    <a:pt x="16976" y="18751"/>
                    <a:pt x="16939" y="18788"/>
                    <a:pt x="16864" y="18825"/>
                  </a:cubicBezTo>
                  <a:cubicBezTo>
                    <a:pt x="16584" y="19019"/>
                    <a:pt x="16313" y="19176"/>
                    <a:pt x="16080" y="19333"/>
                  </a:cubicBezTo>
                  <a:cubicBezTo>
                    <a:pt x="15884" y="19444"/>
                    <a:pt x="15734" y="19565"/>
                    <a:pt x="15538" y="19676"/>
                  </a:cubicBezTo>
                  <a:cubicBezTo>
                    <a:pt x="15267" y="19833"/>
                    <a:pt x="14950" y="19944"/>
                    <a:pt x="14679" y="20101"/>
                  </a:cubicBezTo>
                  <a:cubicBezTo>
                    <a:pt x="14604" y="20101"/>
                    <a:pt x="14567" y="20138"/>
                    <a:pt x="14483" y="20138"/>
                  </a:cubicBezTo>
                  <a:cubicBezTo>
                    <a:pt x="14296" y="20212"/>
                    <a:pt x="14100" y="20296"/>
                    <a:pt x="13904" y="20370"/>
                  </a:cubicBezTo>
                  <a:cubicBezTo>
                    <a:pt x="13783" y="20407"/>
                    <a:pt x="13633" y="20444"/>
                    <a:pt x="13512" y="20490"/>
                  </a:cubicBezTo>
                  <a:cubicBezTo>
                    <a:pt x="13437" y="20527"/>
                    <a:pt x="13316" y="20527"/>
                    <a:pt x="13241" y="20564"/>
                  </a:cubicBezTo>
                  <a:cubicBezTo>
                    <a:pt x="13005" y="20629"/>
                    <a:pt x="12798" y="20728"/>
                    <a:pt x="12543" y="20728"/>
                  </a:cubicBezTo>
                  <a:cubicBezTo>
                    <a:pt x="12506" y="20728"/>
                    <a:pt x="12468" y="20726"/>
                    <a:pt x="12429" y="20721"/>
                  </a:cubicBezTo>
                  <a:cubicBezTo>
                    <a:pt x="12382" y="20721"/>
                    <a:pt x="12345" y="20758"/>
                    <a:pt x="12307" y="20758"/>
                  </a:cubicBezTo>
                  <a:cubicBezTo>
                    <a:pt x="12074" y="20795"/>
                    <a:pt x="11878" y="20832"/>
                    <a:pt x="11644" y="20832"/>
                  </a:cubicBezTo>
                  <a:cubicBezTo>
                    <a:pt x="11439" y="20832"/>
                    <a:pt x="11234" y="20886"/>
                    <a:pt x="11025" y="20886"/>
                  </a:cubicBezTo>
                  <a:cubicBezTo>
                    <a:pt x="10921" y="20886"/>
                    <a:pt x="10816" y="20872"/>
                    <a:pt x="10711" y="20832"/>
                  </a:cubicBezTo>
                  <a:lnTo>
                    <a:pt x="10636" y="20832"/>
                  </a:lnTo>
                  <a:cubicBezTo>
                    <a:pt x="10444" y="20859"/>
                    <a:pt x="10252" y="20884"/>
                    <a:pt x="10074" y="20884"/>
                  </a:cubicBezTo>
                  <a:cubicBezTo>
                    <a:pt x="10000" y="20884"/>
                    <a:pt x="9929" y="20880"/>
                    <a:pt x="9860" y="20869"/>
                  </a:cubicBezTo>
                  <a:cubicBezTo>
                    <a:pt x="9580" y="20869"/>
                    <a:pt x="9309" y="20795"/>
                    <a:pt x="9039" y="20758"/>
                  </a:cubicBezTo>
                  <a:cubicBezTo>
                    <a:pt x="8842" y="20721"/>
                    <a:pt x="8609" y="20675"/>
                    <a:pt x="8376" y="20601"/>
                  </a:cubicBezTo>
                  <a:cubicBezTo>
                    <a:pt x="8264" y="20527"/>
                    <a:pt x="8105" y="20564"/>
                    <a:pt x="7993" y="20527"/>
                  </a:cubicBezTo>
                  <a:cubicBezTo>
                    <a:pt x="7601" y="20370"/>
                    <a:pt x="7134" y="20259"/>
                    <a:pt x="6741" y="20064"/>
                  </a:cubicBezTo>
                  <a:cubicBezTo>
                    <a:pt x="6396" y="19907"/>
                    <a:pt x="6041" y="19796"/>
                    <a:pt x="5733" y="19519"/>
                  </a:cubicBezTo>
                  <a:cubicBezTo>
                    <a:pt x="5658" y="19481"/>
                    <a:pt x="5612" y="19444"/>
                    <a:pt x="5537" y="19407"/>
                  </a:cubicBezTo>
                  <a:cubicBezTo>
                    <a:pt x="5303" y="19333"/>
                    <a:pt x="5070" y="19176"/>
                    <a:pt x="4874" y="19019"/>
                  </a:cubicBezTo>
                  <a:cubicBezTo>
                    <a:pt x="4799" y="18908"/>
                    <a:pt x="4678" y="18825"/>
                    <a:pt x="4566" y="18751"/>
                  </a:cubicBezTo>
                  <a:cubicBezTo>
                    <a:pt x="4444" y="18677"/>
                    <a:pt x="4332" y="18593"/>
                    <a:pt x="4258" y="18519"/>
                  </a:cubicBezTo>
                  <a:cubicBezTo>
                    <a:pt x="4136" y="18445"/>
                    <a:pt x="4062" y="18325"/>
                    <a:pt x="3940" y="18251"/>
                  </a:cubicBezTo>
                  <a:cubicBezTo>
                    <a:pt x="3940" y="18325"/>
                    <a:pt x="3940" y="18362"/>
                    <a:pt x="3978" y="18408"/>
                  </a:cubicBezTo>
                  <a:cubicBezTo>
                    <a:pt x="4174" y="18556"/>
                    <a:pt x="4295" y="18751"/>
                    <a:pt x="4491" y="18825"/>
                  </a:cubicBezTo>
                  <a:cubicBezTo>
                    <a:pt x="4566" y="18871"/>
                    <a:pt x="4640" y="18945"/>
                    <a:pt x="4678" y="19019"/>
                  </a:cubicBezTo>
                  <a:cubicBezTo>
                    <a:pt x="4762" y="19056"/>
                    <a:pt x="4799" y="19139"/>
                    <a:pt x="4837" y="19176"/>
                  </a:cubicBezTo>
                  <a:cubicBezTo>
                    <a:pt x="5145" y="19370"/>
                    <a:pt x="5462" y="19565"/>
                    <a:pt x="5770" y="19796"/>
                  </a:cubicBezTo>
                  <a:cubicBezTo>
                    <a:pt x="5892" y="19870"/>
                    <a:pt x="6004" y="19944"/>
                    <a:pt x="6163" y="19981"/>
                  </a:cubicBezTo>
                  <a:cubicBezTo>
                    <a:pt x="6275" y="20027"/>
                    <a:pt x="6396" y="20138"/>
                    <a:pt x="6508" y="20175"/>
                  </a:cubicBezTo>
                  <a:cubicBezTo>
                    <a:pt x="6863" y="20333"/>
                    <a:pt x="7208" y="20444"/>
                    <a:pt x="7563" y="20601"/>
                  </a:cubicBezTo>
                  <a:cubicBezTo>
                    <a:pt x="7638" y="20638"/>
                    <a:pt x="7759" y="20675"/>
                    <a:pt x="7834" y="20721"/>
                  </a:cubicBezTo>
                  <a:cubicBezTo>
                    <a:pt x="7993" y="20758"/>
                    <a:pt x="8179" y="20758"/>
                    <a:pt x="8338" y="20832"/>
                  </a:cubicBezTo>
                  <a:cubicBezTo>
                    <a:pt x="8693" y="20906"/>
                    <a:pt x="9001" y="20989"/>
                    <a:pt x="9347" y="21026"/>
                  </a:cubicBezTo>
                  <a:cubicBezTo>
                    <a:pt x="9702" y="21100"/>
                    <a:pt x="10094" y="21100"/>
                    <a:pt x="10477" y="21137"/>
                  </a:cubicBezTo>
                  <a:lnTo>
                    <a:pt x="11103" y="21137"/>
                  </a:lnTo>
                  <a:cubicBezTo>
                    <a:pt x="11411" y="21137"/>
                    <a:pt x="11728" y="21100"/>
                    <a:pt x="12037" y="21063"/>
                  </a:cubicBezTo>
                  <a:cubicBezTo>
                    <a:pt x="12111" y="21063"/>
                    <a:pt x="12149" y="21026"/>
                    <a:pt x="12233" y="21026"/>
                  </a:cubicBezTo>
                  <a:cubicBezTo>
                    <a:pt x="12429" y="20989"/>
                    <a:pt x="12616" y="20989"/>
                    <a:pt x="12812" y="20952"/>
                  </a:cubicBezTo>
                  <a:cubicBezTo>
                    <a:pt x="13008" y="20906"/>
                    <a:pt x="13204" y="20832"/>
                    <a:pt x="13400" y="20758"/>
                  </a:cubicBezTo>
                  <a:cubicBezTo>
                    <a:pt x="13512" y="20758"/>
                    <a:pt x="13633" y="20758"/>
                    <a:pt x="13745" y="20721"/>
                  </a:cubicBezTo>
                  <a:cubicBezTo>
                    <a:pt x="14016" y="20638"/>
                    <a:pt x="14250" y="20527"/>
                    <a:pt x="14530" y="20444"/>
                  </a:cubicBezTo>
                  <a:cubicBezTo>
                    <a:pt x="14801" y="20333"/>
                    <a:pt x="15071" y="20212"/>
                    <a:pt x="15305" y="20101"/>
                  </a:cubicBezTo>
                  <a:cubicBezTo>
                    <a:pt x="15697" y="19944"/>
                    <a:pt x="16005" y="19639"/>
                    <a:pt x="16397" y="19444"/>
                  </a:cubicBezTo>
                  <a:cubicBezTo>
                    <a:pt x="16435" y="19444"/>
                    <a:pt x="16509" y="19407"/>
                    <a:pt x="16547" y="19370"/>
                  </a:cubicBezTo>
                  <a:cubicBezTo>
                    <a:pt x="16743" y="19250"/>
                    <a:pt x="16976" y="19102"/>
                    <a:pt x="17172" y="18945"/>
                  </a:cubicBezTo>
                  <a:cubicBezTo>
                    <a:pt x="17247" y="18871"/>
                    <a:pt x="17284" y="18825"/>
                    <a:pt x="17368" y="18751"/>
                  </a:cubicBezTo>
                  <a:cubicBezTo>
                    <a:pt x="17564" y="18556"/>
                    <a:pt x="17798" y="18408"/>
                    <a:pt x="17947" y="18214"/>
                  </a:cubicBezTo>
                  <a:cubicBezTo>
                    <a:pt x="18181" y="18020"/>
                    <a:pt x="18378" y="17789"/>
                    <a:pt x="18574" y="17594"/>
                  </a:cubicBezTo>
                  <a:cubicBezTo>
                    <a:pt x="18611" y="17557"/>
                    <a:pt x="18611" y="17520"/>
                    <a:pt x="18611" y="17483"/>
                  </a:cubicBezTo>
                  <a:cubicBezTo>
                    <a:pt x="18770" y="17289"/>
                    <a:pt x="18919" y="17058"/>
                    <a:pt x="19153" y="16937"/>
                  </a:cubicBezTo>
                  <a:cubicBezTo>
                    <a:pt x="19199" y="16974"/>
                    <a:pt x="19199" y="17021"/>
                    <a:pt x="19153" y="17058"/>
                  </a:cubicBezTo>
                  <a:cubicBezTo>
                    <a:pt x="19003" y="17206"/>
                    <a:pt x="18882" y="17363"/>
                    <a:pt x="18770" y="17520"/>
                  </a:cubicBezTo>
                  <a:cubicBezTo>
                    <a:pt x="18611" y="17668"/>
                    <a:pt x="18499" y="17863"/>
                    <a:pt x="18340" y="18020"/>
                  </a:cubicBezTo>
                  <a:cubicBezTo>
                    <a:pt x="18218" y="18177"/>
                    <a:pt x="18069" y="18288"/>
                    <a:pt x="17947" y="18408"/>
                  </a:cubicBezTo>
                  <a:cubicBezTo>
                    <a:pt x="17751" y="18593"/>
                    <a:pt x="17564" y="18788"/>
                    <a:pt x="17331" y="18982"/>
                  </a:cubicBezTo>
                  <a:cubicBezTo>
                    <a:pt x="17051" y="19176"/>
                    <a:pt x="16743" y="19370"/>
                    <a:pt x="16435" y="19602"/>
                  </a:cubicBezTo>
                  <a:cubicBezTo>
                    <a:pt x="16239" y="19713"/>
                    <a:pt x="16042" y="19833"/>
                    <a:pt x="15846" y="19944"/>
                  </a:cubicBezTo>
                  <a:cubicBezTo>
                    <a:pt x="15697" y="20064"/>
                    <a:pt x="15538" y="20175"/>
                    <a:pt x="15342" y="20259"/>
                  </a:cubicBezTo>
                  <a:cubicBezTo>
                    <a:pt x="15183" y="20333"/>
                    <a:pt x="14997" y="20407"/>
                    <a:pt x="14801" y="20490"/>
                  </a:cubicBezTo>
                  <a:cubicBezTo>
                    <a:pt x="14334" y="20638"/>
                    <a:pt x="13867" y="20869"/>
                    <a:pt x="13363" y="20952"/>
                  </a:cubicBezTo>
                  <a:lnTo>
                    <a:pt x="13316" y="20952"/>
                  </a:lnTo>
                  <a:cubicBezTo>
                    <a:pt x="13129" y="20989"/>
                    <a:pt x="12933" y="21100"/>
                    <a:pt x="12737" y="21100"/>
                  </a:cubicBezTo>
                  <a:cubicBezTo>
                    <a:pt x="12662" y="21100"/>
                    <a:pt x="12541" y="21100"/>
                    <a:pt x="12503" y="21137"/>
                  </a:cubicBezTo>
                  <a:cubicBezTo>
                    <a:pt x="12345" y="21221"/>
                    <a:pt x="12233" y="21221"/>
                    <a:pt x="12111" y="21221"/>
                  </a:cubicBezTo>
                  <a:cubicBezTo>
                    <a:pt x="12067" y="21210"/>
                    <a:pt x="12023" y="21206"/>
                    <a:pt x="11978" y="21206"/>
                  </a:cubicBezTo>
                  <a:cubicBezTo>
                    <a:pt x="11869" y="21206"/>
                    <a:pt x="11756" y="21231"/>
                    <a:pt x="11644" y="21258"/>
                  </a:cubicBezTo>
                  <a:cubicBezTo>
                    <a:pt x="11619" y="21270"/>
                    <a:pt x="11594" y="21274"/>
                    <a:pt x="11568" y="21274"/>
                  </a:cubicBezTo>
                  <a:cubicBezTo>
                    <a:pt x="11514" y="21274"/>
                    <a:pt x="11454" y="21258"/>
                    <a:pt x="11374" y="21258"/>
                  </a:cubicBezTo>
                  <a:lnTo>
                    <a:pt x="11299" y="21258"/>
                  </a:lnTo>
                  <a:cubicBezTo>
                    <a:pt x="11140" y="21295"/>
                    <a:pt x="10981" y="21295"/>
                    <a:pt x="10832" y="21295"/>
                  </a:cubicBezTo>
                  <a:lnTo>
                    <a:pt x="10440" y="21295"/>
                  </a:lnTo>
                  <a:cubicBezTo>
                    <a:pt x="10280" y="21295"/>
                    <a:pt x="10131" y="21295"/>
                    <a:pt x="10010" y="21258"/>
                  </a:cubicBezTo>
                  <a:cubicBezTo>
                    <a:pt x="9627" y="21221"/>
                    <a:pt x="9272" y="21184"/>
                    <a:pt x="8926" y="21100"/>
                  </a:cubicBezTo>
                  <a:cubicBezTo>
                    <a:pt x="8768" y="21100"/>
                    <a:pt x="8646" y="21100"/>
                    <a:pt x="8534" y="21063"/>
                  </a:cubicBezTo>
                  <a:cubicBezTo>
                    <a:pt x="8338" y="20989"/>
                    <a:pt x="8105" y="20952"/>
                    <a:pt x="7871" y="20869"/>
                  </a:cubicBezTo>
                  <a:cubicBezTo>
                    <a:pt x="7638" y="20832"/>
                    <a:pt x="7404" y="20758"/>
                    <a:pt x="7171" y="20675"/>
                  </a:cubicBezTo>
                  <a:cubicBezTo>
                    <a:pt x="6975" y="20601"/>
                    <a:pt x="6826" y="20527"/>
                    <a:pt x="6629" y="20444"/>
                  </a:cubicBezTo>
                  <a:cubicBezTo>
                    <a:pt x="6471" y="20370"/>
                    <a:pt x="6312" y="20296"/>
                    <a:pt x="6163" y="20212"/>
                  </a:cubicBezTo>
                  <a:cubicBezTo>
                    <a:pt x="5966" y="20101"/>
                    <a:pt x="5770" y="20027"/>
                    <a:pt x="5612" y="19907"/>
                  </a:cubicBezTo>
                  <a:cubicBezTo>
                    <a:pt x="5266" y="19713"/>
                    <a:pt x="4911" y="19519"/>
                    <a:pt x="4603" y="19250"/>
                  </a:cubicBezTo>
                  <a:cubicBezTo>
                    <a:pt x="4407" y="19056"/>
                    <a:pt x="4136" y="18908"/>
                    <a:pt x="3940" y="18714"/>
                  </a:cubicBezTo>
                  <a:cubicBezTo>
                    <a:pt x="3632" y="18445"/>
                    <a:pt x="3361" y="18177"/>
                    <a:pt x="3044" y="17900"/>
                  </a:cubicBezTo>
                  <a:cubicBezTo>
                    <a:pt x="3044" y="18020"/>
                    <a:pt x="3090" y="18131"/>
                    <a:pt x="3202" y="18214"/>
                  </a:cubicBezTo>
                  <a:cubicBezTo>
                    <a:pt x="3361" y="18362"/>
                    <a:pt x="3473" y="18593"/>
                    <a:pt x="3707" y="18714"/>
                  </a:cubicBezTo>
                  <a:cubicBezTo>
                    <a:pt x="3744" y="18714"/>
                    <a:pt x="3744" y="18714"/>
                    <a:pt x="3744" y="18751"/>
                  </a:cubicBezTo>
                  <a:cubicBezTo>
                    <a:pt x="3940" y="19056"/>
                    <a:pt x="4258" y="19213"/>
                    <a:pt x="4491" y="19444"/>
                  </a:cubicBezTo>
                  <a:cubicBezTo>
                    <a:pt x="4603" y="19565"/>
                    <a:pt x="4762" y="19639"/>
                    <a:pt x="4874" y="19713"/>
                  </a:cubicBezTo>
                  <a:cubicBezTo>
                    <a:pt x="5191" y="19944"/>
                    <a:pt x="5500" y="20138"/>
                    <a:pt x="5808" y="20333"/>
                  </a:cubicBezTo>
                  <a:cubicBezTo>
                    <a:pt x="5892" y="20370"/>
                    <a:pt x="5966" y="20444"/>
                    <a:pt x="6041" y="20444"/>
                  </a:cubicBezTo>
                  <a:cubicBezTo>
                    <a:pt x="6396" y="20638"/>
                    <a:pt x="6779" y="20795"/>
                    <a:pt x="7171" y="20952"/>
                  </a:cubicBezTo>
                  <a:cubicBezTo>
                    <a:pt x="7601" y="21100"/>
                    <a:pt x="8030" y="21221"/>
                    <a:pt x="8497" y="21295"/>
                  </a:cubicBezTo>
                  <a:cubicBezTo>
                    <a:pt x="8693" y="21332"/>
                    <a:pt x="8880" y="21415"/>
                    <a:pt x="9039" y="21452"/>
                  </a:cubicBezTo>
                  <a:cubicBezTo>
                    <a:pt x="9235" y="21489"/>
                    <a:pt x="9393" y="21526"/>
                    <a:pt x="9543" y="21526"/>
                  </a:cubicBezTo>
                  <a:cubicBezTo>
                    <a:pt x="9608" y="21539"/>
                    <a:pt x="9673" y="21543"/>
                    <a:pt x="9739" y="21543"/>
                  </a:cubicBezTo>
                  <a:cubicBezTo>
                    <a:pt x="9870" y="21543"/>
                    <a:pt x="10000" y="21526"/>
                    <a:pt x="10131" y="21526"/>
                  </a:cubicBezTo>
                  <a:cubicBezTo>
                    <a:pt x="10364" y="21563"/>
                    <a:pt x="10599" y="21600"/>
                    <a:pt x="10832" y="21600"/>
                  </a:cubicBezTo>
                  <a:cubicBezTo>
                    <a:pt x="10981" y="21600"/>
                    <a:pt x="11103" y="21600"/>
                    <a:pt x="11262" y="21563"/>
                  </a:cubicBezTo>
                  <a:lnTo>
                    <a:pt x="11607" y="21563"/>
                  </a:lnTo>
                  <a:cubicBezTo>
                    <a:pt x="11803" y="21563"/>
                    <a:pt x="11962" y="21489"/>
                    <a:pt x="12111" y="21489"/>
                  </a:cubicBezTo>
                  <a:cubicBezTo>
                    <a:pt x="12466" y="21489"/>
                    <a:pt x="12774" y="21415"/>
                    <a:pt x="13082" y="21332"/>
                  </a:cubicBezTo>
                  <a:cubicBezTo>
                    <a:pt x="13278" y="21295"/>
                    <a:pt x="13512" y="21221"/>
                    <a:pt x="13745" y="21184"/>
                  </a:cubicBezTo>
                  <a:cubicBezTo>
                    <a:pt x="13941" y="21137"/>
                    <a:pt x="14138" y="21100"/>
                    <a:pt x="14296" y="21026"/>
                  </a:cubicBezTo>
                  <a:cubicBezTo>
                    <a:pt x="14483" y="20952"/>
                    <a:pt x="14642" y="20832"/>
                    <a:pt x="14838" y="20795"/>
                  </a:cubicBezTo>
                  <a:cubicBezTo>
                    <a:pt x="15034" y="20758"/>
                    <a:pt x="15183" y="20675"/>
                    <a:pt x="15342" y="20601"/>
                  </a:cubicBezTo>
                  <a:cubicBezTo>
                    <a:pt x="15501" y="20527"/>
                    <a:pt x="15650" y="20407"/>
                    <a:pt x="15846" y="20333"/>
                  </a:cubicBezTo>
                  <a:cubicBezTo>
                    <a:pt x="16042" y="20259"/>
                    <a:pt x="16276" y="20138"/>
                    <a:pt x="16472" y="19981"/>
                  </a:cubicBezTo>
                  <a:cubicBezTo>
                    <a:pt x="16743" y="19750"/>
                    <a:pt x="17051" y="19602"/>
                    <a:pt x="17331" y="19407"/>
                  </a:cubicBezTo>
                  <a:cubicBezTo>
                    <a:pt x="17639" y="19176"/>
                    <a:pt x="17947" y="18908"/>
                    <a:pt x="18218" y="18640"/>
                  </a:cubicBezTo>
                  <a:cubicBezTo>
                    <a:pt x="18452" y="18408"/>
                    <a:pt x="18648" y="18177"/>
                    <a:pt x="18844" y="17946"/>
                  </a:cubicBezTo>
                  <a:cubicBezTo>
                    <a:pt x="19199" y="17594"/>
                    <a:pt x="19470" y="17252"/>
                    <a:pt x="19703" y="16826"/>
                  </a:cubicBezTo>
                  <a:cubicBezTo>
                    <a:pt x="19778" y="16706"/>
                    <a:pt x="19853" y="16594"/>
                    <a:pt x="19937" y="16474"/>
                  </a:cubicBezTo>
                  <a:cubicBezTo>
                    <a:pt x="20086" y="16326"/>
                    <a:pt x="20170" y="16169"/>
                    <a:pt x="20245" y="15975"/>
                  </a:cubicBezTo>
                  <a:cubicBezTo>
                    <a:pt x="20320" y="15780"/>
                    <a:pt x="20441" y="15586"/>
                    <a:pt x="20516" y="15401"/>
                  </a:cubicBezTo>
                  <a:cubicBezTo>
                    <a:pt x="20553" y="15318"/>
                    <a:pt x="20637" y="15244"/>
                    <a:pt x="20675" y="15124"/>
                  </a:cubicBezTo>
                  <a:cubicBezTo>
                    <a:pt x="20749" y="14892"/>
                    <a:pt x="20833" y="14661"/>
                    <a:pt x="20945" y="14476"/>
                  </a:cubicBezTo>
                  <a:cubicBezTo>
                    <a:pt x="21067" y="14198"/>
                    <a:pt x="21141" y="13893"/>
                    <a:pt x="21179" y="13588"/>
                  </a:cubicBezTo>
                  <a:cubicBezTo>
                    <a:pt x="21254" y="13236"/>
                    <a:pt x="21338" y="12894"/>
                    <a:pt x="21375" y="12543"/>
                  </a:cubicBezTo>
                  <a:cubicBezTo>
                    <a:pt x="21412" y="12348"/>
                    <a:pt x="21487" y="12200"/>
                    <a:pt x="21487" y="12006"/>
                  </a:cubicBezTo>
                  <a:cubicBezTo>
                    <a:pt x="21534" y="11617"/>
                    <a:pt x="21534" y="11192"/>
                    <a:pt x="21571" y="10813"/>
                  </a:cubicBezTo>
                  <a:cubicBezTo>
                    <a:pt x="21571" y="10655"/>
                    <a:pt x="21571" y="10498"/>
                    <a:pt x="21534" y="10387"/>
                  </a:cubicBezTo>
                  <a:cubicBezTo>
                    <a:pt x="21487" y="10035"/>
                    <a:pt x="21412" y="9656"/>
                    <a:pt x="21412" y="9305"/>
                  </a:cubicBezTo>
                  <a:cubicBezTo>
                    <a:pt x="21412" y="9110"/>
                    <a:pt x="21412" y="8962"/>
                    <a:pt x="21375" y="8805"/>
                  </a:cubicBezTo>
                  <a:cubicBezTo>
                    <a:pt x="21300" y="8462"/>
                    <a:pt x="21216" y="8111"/>
                    <a:pt x="21104" y="7805"/>
                  </a:cubicBezTo>
                  <a:cubicBezTo>
                    <a:pt x="20945" y="7417"/>
                    <a:pt x="20833" y="7028"/>
                    <a:pt x="20675" y="6686"/>
                  </a:cubicBezTo>
                  <a:cubicBezTo>
                    <a:pt x="20600" y="6529"/>
                    <a:pt x="20553" y="6334"/>
                    <a:pt x="20478" y="6149"/>
                  </a:cubicBezTo>
                  <a:cubicBezTo>
                    <a:pt x="20441" y="6066"/>
                    <a:pt x="20366" y="6029"/>
                    <a:pt x="20320" y="5955"/>
                  </a:cubicBezTo>
                  <a:cubicBezTo>
                    <a:pt x="20245" y="5798"/>
                    <a:pt x="20133" y="5641"/>
                    <a:pt x="20049" y="5456"/>
                  </a:cubicBezTo>
                  <a:cubicBezTo>
                    <a:pt x="19937" y="5298"/>
                    <a:pt x="19853" y="5067"/>
                    <a:pt x="19741" y="4910"/>
                  </a:cubicBezTo>
                  <a:cubicBezTo>
                    <a:pt x="19582" y="4641"/>
                    <a:pt x="19386" y="4373"/>
                    <a:pt x="19199" y="4142"/>
                  </a:cubicBezTo>
                  <a:cubicBezTo>
                    <a:pt x="19115" y="4022"/>
                    <a:pt x="19003" y="3948"/>
                    <a:pt x="18882" y="3837"/>
                  </a:cubicBezTo>
                  <a:cubicBezTo>
                    <a:pt x="18882" y="3837"/>
                    <a:pt x="18844" y="3790"/>
                    <a:pt x="18807" y="3790"/>
                  </a:cubicBezTo>
                  <a:cubicBezTo>
                    <a:pt x="18732" y="3605"/>
                    <a:pt x="18574" y="3485"/>
                    <a:pt x="18415" y="3374"/>
                  </a:cubicBezTo>
                  <a:cubicBezTo>
                    <a:pt x="18218" y="3180"/>
                    <a:pt x="18069" y="2985"/>
                    <a:pt x="17873" y="2791"/>
                  </a:cubicBezTo>
                  <a:cubicBezTo>
                    <a:pt x="17751" y="2717"/>
                    <a:pt x="17677" y="2560"/>
                    <a:pt x="17518" y="2486"/>
                  </a:cubicBezTo>
                  <a:cubicBezTo>
                    <a:pt x="17331" y="2329"/>
                    <a:pt x="17051" y="2171"/>
                    <a:pt x="16864" y="2023"/>
                  </a:cubicBezTo>
                  <a:cubicBezTo>
                    <a:pt x="16743" y="1903"/>
                    <a:pt x="16631" y="1866"/>
                    <a:pt x="16472" y="1792"/>
                  </a:cubicBezTo>
                  <a:cubicBezTo>
                    <a:pt x="16164" y="1598"/>
                    <a:pt x="15809" y="1367"/>
                    <a:pt x="15464" y="1172"/>
                  </a:cubicBezTo>
                  <a:cubicBezTo>
                    <a:pt x="15342" y="1098"/>
                    <a:pt x="15183" y="1061"/>
                    <a:pt x="15034" y="1015"/>
                  </a:cubicBezTo>
                  <a:cubicBezTo>
                    <a:pt x="14801" y="904"/>
                    <a:pt x="14604" y="783"/>
                    <a:pt x="14334" y="709"/>
                  </a:cubicBezTo>
                  <a:cubicBezTo>
                    <a:pt x="14100" y="635"/>
                    <a:pt x="13867" y="515"/>
                    <a:pt x="13596" y="441"/>
                  </a:cubicBezTo>
                  <a:cubicBezTo>
                    <a:pt x="13549" y="441"/>
                    <a:pt x="13512" y="404"/>
                    <a:pt x="13475" y="404"/>
                  </a:cubicBezTo>
                  <a:cubicBezTo>
                    <a:pt x="13204" y="320"/>
                    <a:pt x="12896" y="283"/>
                    <a:pt x="12616" y="209"/>
                  </a:cubicBezTo>
                  <a:cubicBezTo>
                    <a:pt x="12345" y="172"/>
                    <a:pt x="12074" y="135"/>
                    <a:pt x="11840" y="89"/>
                  </a:cubicBezTo>
                  <a:cubicBezTo>
                    <a:pt x="11790" y="89"/>
                    <a:pt x="11736" y="110"/>
                    <a:pt x="11684" y="110"/>
                  </a:cubicBezTo>
                  <a:cubicBezTo>
                    <a:pt x="11658" y="110"/>
                    <a:pt x="11632" y="105"/>
                    <a:pt x="11607" y="89"/>
                  </a:cubicBezTo>
                  <a:cubicBezTo>
                    <a:pt x="11472" y="34"/>
                    <a:pt x="11327" y="24"/>
                    <a:pt x="11181" y="24"/>
                  </a:cubicBezTo>
                  <a:cubicBezTo>
                    <a:pt x="11107" y="24"/>
                    <a:pt x="11035" y="27"/>
                    <a:pt x="10962" y="27"/>
                  </a:cubicBezTo>
                  <a:cubicBezTo>
                    <a:pt x="10889" y="27"/>
                    <a:pt x="10818" y="24"/>
                    <a:pt x="10748" y="15"/>
                  </a:cubicBezTo>
                  <a:cubicBezTo>
                    <a:pt x="10679" y="5"/>
                    <a:pt x="10605" y="0"/>
                    <a:pt x="1052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39" name="Google Shape;2279;p25"/>
            <p:cNvSpPr/>
            <p:nvPr/>
          </p:nvSpPr>
          <p:spPr>
            <a:xfrm>
              <a:off x="163555" y="189664"/>
              <a:ext cx="840045" cy="835967"/>
            </a:xfrm>
            <a:custGeom>
              <a:avLst/>
              <a:gdLst/>
              <a:ahLst/>
              <a:cxnLst>
                <a:cxn ang="0">
                  <a:pos x="wd2" y="hd2"/>
                </a:cxn>
                <a:cxn ang="5400000">
                  <a:pos x="wd2" y="hd2"/>
                </a:cxn>
                <a:cxn ang="10800000">
                  <a:pos x="wd2" y="hd2"/>
                </a:cxn>
                <a:cxn ang="16200000">
                  <a:pos x="wd2" y="hd2"/>
                </a:cxn>
              </a:cxnLst>
              <a:rect l="0" t="0" r="r" b="b"/>
              <a:pathLst>
                <a:path w="21600" h="21600" extrusionOk="0">
                  <a:moveTo>
                    <a:pt x="10423" y="0"/>
                  </a:moveTo>
                  <a:cubicBezTo>
                    <a:pt x="10148" y="74"/>
                    <a:pt x="9904" y="179"/>
                    <a:pt x="9653" y="179"/>
                  </a:cubicBezTo>
                  <a:cubicBezTo>
                    <a:pt x="9541" y="179"/>
                    <a:pt x="9430" y="159"/>
                    <a:pt x="9312" y="106"/>
                  </a:cubicBezTo>
                  <a:cubicBezTo>
                    <a:pt x="9312" y="106"/>
                    <a:pt x="9259" y="106"/>
                    <a:pt x="9206" y="159"/>
                  </a:cubicBezTo>
                  <a:cubicBezTo>
                    <a:pt x="8875" y="213"/>
                    <a:pt x="8597" y="385"/>
                    <a:pt x="8267" y="439"/>
                  </a:cubicBezTo>
                  <a:cubicBezTo>
                    <a:pt x="7936" y="492"/>
                    <a:pt x="7605" y="611"/>
                    <a:pt x="7275" y="718"/>
                  </a:cubicBezTo>
                  <a:cubicBezTo>
                    <a:pt x="6838" y="877"/>
                    <a:pt x="6455" y="997"/>
                    <a:pt x="6058" y="1209"/>
                  </a:cubicBezTo>
                  <a:cubicBezTo>
                    <a:pt x="5793" y="1329"/>
                    <a:pt x="5515" y="1489"/>
                    <a:pt x="5238" y="1661"/>
                  </a:cubicBezTo>
                  <a:cubicBezTo>
                    <a:pt x="5013" y="1768"/>
                    <a:pt x="4801" y="1874"/>
                    <a:pt x="4576" y="2047"/>
                  </a:cubicBezTo>
                  <a:cubicBezTo>
                    <a:pt x="4193" y="2379"/>
                    <a:pt x="3809" y="2658"/>
                    <a:pt x="3479" y="3044"/>
                  </a:cubicBezTo>
                  <a:cubicBezTo>
                    <a:pt x="3201" y="3323"/>
                    <a:pt x="2976" y="3535"/>
                    <a:pt x="2698" y="3815"/>
                  </a:cubicBezTo>
                  <a:cubicBezTo>
                    <a:pt x="2262" y="4200"/>
                    <a:pt x="2090" y="4705"/>
                    <a:pt x="1759" y="5091"/>
                  </a:cubicBezTo>
                  <a:cubicBezTo>
                    <a:pt x="1548" y="5370"/>
                    <a:pt x="1428" y="5649"/>
                    <a:pt x="1270" y="5861"/>
                  </a:cubicBezTo>
                  <a:cubicBezTo>
                    <a:pt x="1217" y="5928"/>
                    <a:pt x="1217" y="5981"/>
                    <a:pt x="1164" y="6034"/>
                  </a:cubicBezTo>
                  <a:cubicBezTo>
                    <a:pt x="1098" y="6087"/>
                    <a:pt x="1098" y="6194"/>
                    <a:pt x="1045" y="6313"/>
                  </a:cubicBezTo>
                  <a:cubicBezTo>
                    <a:pt x="992" y="6420"/>
                    <a:pt x="939" y="6526"/>
                    <a:pt x="886" y="6699"/>
                  </a:cubicBezTo>
                  <a:cubicBezTo>
                    <a:pt x="833" y="6752"/>
                    <a:pt x="833" y="6858"/>
                    <a:pt x="767" y="6925"/>
                  </a:cubicBezTo>
                  <a:cubicBezTo>
                    <a:pt x="608" y="7363"/>
                    <a:pt x="503" y="7803"/>
                    <a:pt x="384" y="8308"/>
                  </a:cubicBezTo>
                  <a:cubicBezTo>
                    <a:pt x="331" y="8521"/>
                    <a:pt x="225" y="8693"/>
                    <a:pt x="172" y="8919"/>
                  </a:cubicBezTo>
                  <a:cubicBezTo>
                    <a:pt x="106" y="9464"/>
                    <a:pt x="106" y="10022"/>
                    <a:pt x="53" y="10581"/>
                  </a:cubicBezTo>
                  <a:lnTo>
                    <a:pt x="53" y="10793"/>
                  </a:lnTo>
                  <a:cubicBezTo>
                    <a:pt x="53" y="10913"/>
                    <a:pt x="0" y="11072"/>
                    <a:pt x="0" y="11179"/>
                  </a:cubicBezTo>
                  <a:cubicBezTo>
                    <a:pt x="106" y="11684"/>
                    <a:pt x="106" y="12242"/>
                    <a:pt x="225" y="12734"/>
                  </a:cubicBezTo>
                  <a:cubicBezTo>
                    <a:pt x="278" y="12907"/>
                    <a:pt x="278" y="13119"/>
                    <a:pt x="436" y="13239"/>
                  </a:cubicBezTo>
                  <a:cubicBezTo>
                    <a:pt x="436" y="12455"/>
                    <a:pt x="384" y="11684"/>
                    <a:pt x="384" y="10913"/>
                  </a:cubicBezTo>
                  <a:cubicBezTo>
                    <a:pt x="436" y="10847"/>
                    <a:pt x="503" y="10847"/>
                    <a:pt x="556" y="10793"/>
                  </a:cubicBezTo>
                  <a:cubicBezTo>
                    <a:pt x="503" y="10581"/>
                    <a:pt x="436" y="10408"/>
                    <a:pt x="436" y="10182"/>
                  </a:cubicBezTo>
                  <a:cubicBezTo>
                    <a:pt x="436" y="10022"/>
                    <a:pt x="503" y="9797"/>
                    <a:pt x="503" y="9584"/>
                  </a:cubicBezTo>
                  <a:cubicBezTo>
                    <a:pt x="661" y="9517"/>
                    <a:pt x="714" y="9358"/>
                    <a:pt x="714" y="9252"/>
                  </a:cubicBezTo>
                  <a:cubicBezTo>
                    <a:pt x="714" y="9026"/>
                    <a:pt x="767" y="8853"/>
                    <a:pt x="833" y="8640"/>
                  </a:cubicBezTo>
                  <a:cubicBezTo>
                    <a:pt x="833" y="8521"/>
                    <a:pt x="939" y="8414"/>
                    <a:pt x="992" y="8308"/>
                  </a:cubicBezTo>
                  <a:cubicBezTo>
                    <a:pt x="1098" y="8029"/>
                    <a:pt x="1164" y="7697"/>
                    <a:pt x="1270" y="7416"/>
                  </a:cubicBezTo>
                  <a:cubicBezTo>
                    <a:pt x="1428" y="7137"/>
                    <a:pt x="1548" y="6805"/>
                    <a:pt x="1706" y="6526"/>
                  </a:cubicBezTo>
                  <a:cubicBezTo>
                    <a:pt x="1825" y="6313"/>
                    <a:pt x="2037" y="6087"/>
                    <a:pt x="2156" y="5808"/>
                  </a:cubicBezTo>
                  <a:cubicBezTo>
                    <a:pt x="2368" y="5423"/>
                    <a:pt x="2592" y="5037"/>
                    <a:pt x="2923" y="4705"/>
                  </a:cubicBezTo>
                  <a:cubicBezTo>
                    <a:pt x="3148" y="4479"/>
                    <a:pt x="3254" y="4147"/>
                    <a:pt x="3637" y="4041"/>
                  </a:cubicBezTo>
                  <a:lnTo>
                    <a:pt x="3637" y="3987"/>
                  </a:lnTo>
                  <a:cubicBezTo>
                    <a:pt x="3690" y="3815"/>
                    <a:pt x="3862" y="3708"/>
                    <a:pt x="3968" y="3602"/>
                  </a:cubicBezTo>
                  <a:cubicBezTo>
                    <a:pt x="4471" y="3150"/>
                    <a:pt x="5013" y="2711"/>
                    <a:pt x="5621" y="2379"/>
                  </a:cubicBezTo>
                  <a:lnTo>
                    <a:pt x="5674" y="2379"/>
                  </a:lnTo>
                  <a:cubicBezTo>
                    <a:pt x="5846" y="2273"/>
                    <a:pt x="6058" y="2100"/>
                    <a:pt x="6230" y="1994"/>
                  </a:cubicBezTo>
                  <a:cubicBezTo>
                    <a:pt x="6507" y="1874"/>
                    <a:pt x="6785" y="1715"/>
                    <a:pt x="7050" y="1608"/>
                  </a:cubicBezTo>
                  <a:cubicBezTo>
                    <a:pt x="7447" y="1435"/>
                    <a:pt x="7830" y="1435"/>
                    <a:pt x="8161" y="1209"/>
                  </a:cubicBezTo>
                  <a:lnTo>
                    <a:pt x="8214" y="1209"/>
                  </a:lnTo>
                  <a:cubicBezTo>
                    <a:pt x="8439" y="1156"/>
                    <a:pt x="8597" y="1156"/>
                    <a:pt x="8822" y="1103"/>
                  </a:cubicBezTo>
                  <a:cubicBezTo>
                    <a:pt x="9034" y="1050"/>
                    <a:pt x="9259" y="944"/>
                    <a:pt x="9431" y="944"/>
                  </a:cubicBezTo>
                  <a:cubicBezTo>
                    <a:pt x="9546" y="958"/>
                    <a:pt x="9654" y="965"/>
                    <a:pt x="9756" y="965"/>
                  </a:cubicBezTo>
                  <a:cubicBezTo>
                    <a:pt x="10042" y="965"/>
                    <a:pt x="10286" y="912"/>
                    <a:pt x="10528" y="824"/>
                  </a:cubicBezTo>
                  <a:cubicBezTo>
                    <a:pt x="10688" y="877"/>
                    <a:pt x="10807" y="877"/>
                    <a:pt x="10913" y="877"/>
                  </a:cubicBezTo>
                  <a:cubicBezTo>
                    <a:pt x="11052" y="833"/>
                    <a:pt x="11182" y="816"/>
                    <a:pt x="11312" y="816"/>
                  </a:cubicBezTo>
                  <a:cubicBezTo>
                    <a:pt x="11487" y="816"/>
                    <a:pt x="11661" y="847"/>
                    <a:pt x="11852" y="877"/>
                  </a:cubicBezTo>
                  <a:cubicBezTo>
                    <a:pt x="11980" y="931"/>
                    <a:pt x="12152" y="1011"/>
                    <a:pt x="12333" y="1011"/>
                  </a:cubicBezTo>
                  <a:cubicBezTo>
                    <a:pt x="12375" y="1011"/>
                    <a:pt x="12418" y="1007"/>
                    <a:pt x="12460" y="997"/>
                  </a:cubicBezTo>
                  <a:cubicBezTo>
                    <a:pt x="12507" y="982"/>
                    <a:pt x="12554" y="975"/>
                    <a:pt x="12602" y="975"/>
                  </a:cubicBezTo>
                  <a:cubicBezTo>
                    <a:pt x="12718" y="975"/>
                    <a:pt x="12837" y="1012"/>
                    <a:pt x="12950" y="1050"/>
                  </a:cubicBezTo>
                  <a:cubicBezTo>
                    <a:pt x="13280" y="1103"/>
                    <a:pt x="13611" y="1276"/>
                    <a:pt x="13942" y="1329"/>
                  </a:cubicBezTo>
                  <a:cubicBezTo>
                    <a:pt x="14444" y="1435"/>
                    <a:pt x="14881" y="1768"/>
                    <a:pt x="15383" y="1941"/>
                  </a:cubicBezTo>
                  <a:cubicBezTo>
                    <a:pt x="15714" y="2047"/>
                    <a:pt x="16045" y="2206"/>
                    <a:pt x="16309" y="2485"/>
                  </a:cubicBezTo>
                  <a:cubicBezTo>
                    <a:pt x="16481" y="2658"/>
                    <a:pt x="16706" y="2765"/>
                    <a:pt x="16918" y="2871"/>
                  </a:cubicBezTo>
                  <a:cubicBezTo>
                    <a:pt x="17143" y="3044"/>
                    <a:pt x="17367" y="3203"/>
                    <a:pt x="17526" y="3429"/>
                  </a:cubicBezTo>
                  <a:cubicBezTo>
                    <a:pt x="17632" y="3535"/>
                    <a:pt x="17751" y="3761"/>
                    <a:pt x="17963" y="3815"/>
                  </a:cubicBezTo>
                  <a:cubicBezTo>
                    <a:pt x="18029" y="3815"/>
                    <a:pt x="18029" y="3815"/>
                    <a:pt x="18082" y="3868"/>
                  </a:cubicBezTo>
                  <a:cubicBezTo>
                    <a:pt x="18412" y="4266"/>
                    <a:pt x="18690" y="4705"/>
                    <a:pt x="19021" y="5091"/>
                  </a:cubicBezTo>
                  <a:cubicBezTo>
                    <a:pt x="19232" y="5316"/>
                    <a:pt x="19351" y="5596"/>
                    <a:pt x="19457" y="5861"/>
                  </a:cubicBezTo>
                  <a:cubicBezTo>
                    <a:pt x="19457" y="5928"/>
                    <a:pt x="19510" y="6034"/>
                    <a:pt x="19616" y="6141"/>
                  </a:cubicBezTo>
                  <a:cubicBezTo>
                    <a:pt x="19788" y="6366"/>
                    <a:pt x="19947" y="6592"/>
                    <a:pt x="20013" y="6925"/>
                  </a:cubicBezTo>
                  <a:cubicBezTo>
                    <a:pt x="20013" y="6978"/>
                    <a:pt x="20013" y="7084"/>
                    <a:pt x="20066" y="7137"/>
                  </a:cubicBezTo>
                  <a:cubicBezTo>
                    <a:pt x="20277" y="7470"/>
                    <a:pt x="20277" y="7856"/>
                    <a:pt x="20449" y="8188"/>
                  </a:cubicBezTo>
                  <a:cubicBezTo>
                    <a:pt x="20502" y="8308"/>
                    <a:pt x="20555" y="8414"/>
                    <a:pt x="20555" y="8521"/>
                  </a:cubicBezTo>
                  <a:cubicBezTo>
                    <a:pt x="20555" y="8800"/>
                    <a:pt x="20555" y="8972"/>
                    <a:pt x="20674" y="9185"/>
                  </a:cubicBezTo>
                  <a:cubicBezTo>
                    <a:pt x="20727" y="9305"/>
                    <a:pt x="20674" y="9411"/>
                    <a:pt x="20674" y="9517"/>
                  </a:cubicBezTo>
                  <a:cubicBezTo>
                    <a:pt x="20886" y="10076"/>
                    <a:pt x="20780" y="10634"/>
                    <a:pt x="20780" y="11126"/>
                  </a:cubicBezTo>
                  <a:cubicBezTo>
                    <a:pt x="20780" y="11511"/>
                    <a:pt x="20727" y="11910"/>
                    <a:pt x="20674" y="12242"/>
                  </a:cubicBezTo>
                  <a:cubicBezTo>
                    <a:pt x="20608" y="12681"/>
                    <a:pt x="20555" y="13119"/>
                    <a:pt x="20449" y="13505"/>
                  </a:cubicBezTo>
                  <a:cubicBezTo>
                    <a:pt x="20396" y="13903"/>
                    <a:pt x="20224" y="14289"/>
                    <a:pt x="20119" y="14728"/>
                  </a:cubicBezTo>
                  <a:lnTo>
                    <a:pt x="20013" y="14728"/>
                  </a:lnTo>
                  <a:cubicBezTo>
                    <a:pt x="19947" y="14900"/>
                    <a:pt x="19894" y="15007"/>
                    <a:pt x="19841" y="15113"/>
                  </a:cubicBezTo>
                  <a:cubicBezTo>
                    <a:pt x="19735" y="15392"/>
                    <a:pt x="19616" y="15618"/>
                    <a:pt x="19457" y="15831"/>
                  </a:cubicBezTo>
                  <a:cubicBezTo>
                    <a:pt x="19232" y="16163"/>
                    <a:pt x="19074" y="16615"/>
                    <a:pt x="18796" y="16894"/>
                  </a:cubicBezTo>
                  <a:cubicBezTo>
                    <a:pt x="18465" y="17226"/>
                    <a:pt x="18240" y="17612"/>
                    <a:pt x="17910" y="17891"/>
                  </a:cubicBezTo>
                  <a:lnTo>
                    <a:pt x="17196" y="18609"/>
                  </a:lnTo>
                  <a:cubicBezTo>
                    <a:pt x="17090" y="18715"/>
                    <a:pt x="16971" y="18768"/>
                    <a:pt x="16865" y="18821"/>
                  </a:cubicBezTo>
                  <a:cubicBezTo>
                    <a:pt x="16640" y="18994"/>
                    <a:pt x="16375" y="19101"/>
                    <a:pt x="16151" y="19274"/>
                  </a:cubicBezTo>
                  <a:cubicBezTo>
                    <a:pt x="15873" y="19606"/>
                    <a:pt x="15489" y="19713"/>
                    <a:pt x="15159" y="19939"/>
                  </a:cubicBezTo>
                  <a:cubicBezTo>
                    <a:pt x="14987" y="20045"/>
                    <a:pt x="14775" y="20098"/>
                    <a:pt x="14603" y="20151"/>
                  </a:cubicBezTo>
                  <a:lnTo>
                    <a:pt x="14603" y="20271"/>
                  </a:lnTo>
                  <a:cubicBezTo>
                    <a:pt x="14444" y="20324"/>
                    <a:pt x="14220" y="20271"/>
                    <a:pt x="14061" y="20377"/>
                  </a:cubicBezTo>
                  <a:cubicBezTo>
                    <a:pt x="13333" y="20656"/>
                    <a:pt x="12619" y="20763"/>
                    <a:pt x="11852" y="20882"/>
                  </a:cubicBezTo>
                  <a:cubicBezTo>
                    <a:pt x="11746" y="20882"/>
                    <a:pt x="11627" y="20935"/>
                    <a:pt x="11468" y="20989"/>
                  </a:cubicBezTo>
                  <a:cubicBezTo>
                    <a:pt x="11340" y="20921"/>
                    <a:pt x="11193" y="20898"/>
                    <a:pt x="11038" y="20898"/>
                  </a:cubicBezTo>
                  <a:cubicBezTo>
                    <a:pt x="10791" y="20898"/>
                    <a:pt x="10518" y="20955"/>
                    <a:pt x="10251" y="20989"/>
                  </a:cubicBezTo>
                  <a:cubicBezTo>
                    <a:pt x="10092" y="21042"/>
                    <a:pt x="9920" y="21095"/>
                    <a:pt x="9761" y="21095"/>
                  </a:cubicBezTo>
                  <a:cubicBezTo>
                    <a:pt x="9695" y="20989"/>
                    <a:pt x="9642" y="20935"/>
                    <a:pt x="9589" y="20882"/>
                  </a:cubicBezTo>
                  <a:cubicBezTo>
                    <a:pt x="9497" y="20882"/>
                    <a:pt x="9445" y="20923"/>
                    <a:pt x="9352" y="20933"/>
                  </a:cubicBezTo>
                  <a:cubicBezTo>
                    <a:pt x="9025" y="20880"/>
                    <a:pt x="8699" y="20815"/>
                    <a:pt x="8372" y="20763"/>
                  </a:cubicBezTo>
                  <a:cubicBezTo>
                    <a:pt x="8267" y="20763"/>
                    <a:pt x="8214" y="20816"/>
                    <a:pt x="8108" y="20816"/>
                  </a:cubicBezTo>
                  <a:cubicBezTo>
                    <a:pt x="7989" y="20763"/>
                    <a:pt x="7883" y="20656"/>
                    <a:pt x="7777" y="20550"/>
                  </a:cubicBezTo>
                  <a:cubicBezTo>
                    <a:pt x="7605" y="20550"/>
                    <a:pt x="7447" y="20550"/>
                    <a:pt x="7222" y="20484"/>
                  </a:cubicBezTo>
                  <a:cubicBezTo>
                    <a:pt x="7169" y="20430"/>
                    <a:pt x="7050" y="20377"/>
                    <a:pt x="6891" y="20271"/>
                  </a:cubicBezTo>
                  <a:cubicBezTo>
                    <a:pt x="6944" y="20377"/>
                    <a:pt x="6944" y="20377"/>
                    <a:pt x="6944" y="20430"/>
                  </a:cubicBezTo>
                  <a:cubicBezTo>
                    <a:pt x="6613" y="20377"/>
                    <a:pt x="6336" y="20218"/>
                    <a:pt x="6177" y="19992"/>
                  </a:cubicBezTo>
                  <a:cubicBezTo>
                    <a:pt x="6005" y="19992"/>
                    <a:pt x="5846" y="19992"/>
                    <a:pt x="5727" y="19939"/>
                  </a:cubicBezTo>
                  <a:cubicBezTo>
                    <a:pt x="5463" y="19819"/>
                    <a:pt x="5238" y="19659"/>
                    <a:pt x="5013" y="19553"/>
                  </a:cubicBezTo>
                  <a:cubicBezTo>
                    <a:pt x="4576" y="19221"/>
                    <a:pt x="4074" y="18888"/>
                    <a:pt x="3637" y="18555"/>
                  </a:cubicBezTo>
                  <a:cubicBezTo>
                    <a:pt x="3412" y="18383"/>
                    <a:pt x="3201" y="18157"/>
                    <a:pt x="2976" y="17944"/>
                  </a:cubicBezTo>
                  <a:lnTo>
                    <a:pt x="2645" y="17612"/>
                  </a:lnTo>
                  <a:cubicBezTo>
                    <a:pt x="2645" y="17718"/>
                    <a:pt x="2645" y="17771"/>
                    <a:pt x="2698" y="17824"/>
                  </a:cubicBezTo>
                  <a:cubicBezTo>
                    <a:pt x="2976" y="18103"/>
                    <a:pt x="3148" y="18436"/>
                    <a:pt x="3479" y="18715"/>
                  </a:cubicBezTo>
                  <a:cubicBezTo>
                    <a:pt x="3862" y="18994"/>
                    <a:pt x="4246" y="19274"/>
                    <a:pt x="4524" y="19659"/>
                  </a:cubicBezTo>
                  <a:cubicBezTo>
                    <a:pt x="4576" y="19659"/>
                    <a:pt x="4576" y="19659"/>
                    <a:pt x="4629" y="19713"/>
                  </a:cubicBezTo>
                  <a:cubicBezTo>
                    <a:pt x="4801" y="19766"/>
                    <a:pt x="4960" y="19885"/>
                    <a:pt x="5132" y="19992"/>
                  </a:cubicBezTo>
                  <a:cubicBezTo>
                    <a:pt x="5515" y="20218"/>
                    <a:pt x="5899" y="20430"/>
                    <a:pt x="6283" y="20656"/>
                  </a:cubicBezTo>
                  <a:cubicBezTo>
                    <a:pt x="6719" y="20816"/>
                    <a:pt x="7169" y="20989"/>
                    <a:pt x="7605" y="21148"/>
                  </a:cubicBezTo>
                  <a:cubicBezTo>
                    <a:pt x="7936" y="21215"/>
                    <a:pt x="8267" y="21321"/>
                    <a:pt x="8597" y="21321"/>
                  </a:cubicBezTo>
                  <a:cubicBezTo>
                    <a:pt x="8597" y="21374"/>
                    <a:pt x="8650" y="21374"/>
                    <a:pt x="8650" y="21427"/>
                  </a:cubicBezTo>
                  <a:cubicBezTo>
                    <a:pt x="9100" y="21427"/>
                    <a:pt x="9483" y="21600"/>
                    <a:pt x="9920" y="21600"/>
                  </a:cubicBezTo>
                  <a:cubicBezTo>
                    <a:pt x="10065" y="21582"/>
                    <a:pt x="10213" y="21576"/>
                    <a:pt x="10362" y="21576"/>
                  </a:cubicBezTo>
                  <a:cubicBezTo>
                    <a:pt x="10662" y="21576"/>
                    <a:pt x="10970" y="21600"/>
                    <a:pt x="11296" y="21600"/>
                  </a:cubicBezTo>
                  <a:cubicBezTo>
                    <a:pt x="11349" y="21600"/>
                    <a:pt x="11416" y="21547"/>
                    <a:pt x="11521" y="21547"/>
                  </a:cubicBezTo>
                  <a:cubicBezTo>
                    <a:pt x="11799" y="21547"/>
                    <a:pt x="12130" y="21547"/>
                    <a:pt x="12460" y="21480"/>
                  </a:cubicBezTo>
                  <a:cubicBezTo>
                    <a:pt x="12672" y="21427"/>
                    <a:pt x="12897" y="21427"/>
                    <a:pt x="13175" y="21374"/>
                  </a:cubicBezTo>
                  <a:cubicBezTo>
                    <a:pt x="13400" y="21321"/>
                    <a:pt x="13664" y="21215"/>
                    <a:pt x="13889" y="21148"/>
                  </a:cubicBezTo>
                  <a:cubicBezTo>
                    <a:pt x="14167" y="21042"/>
                    <a:pt x="14497" y="21095"/>
                    <a:pt x="14722" y="20882"/>
                  </a:cubicBezTo>
                  <a:cubicBezTo>
                    <a:pt x="14775" y="20816"/>
                    <a:pt x="14828" y="20763"/>
                    <a:pt x="14934" y="20763"/>
                  </a:cubicBezTo>
                  <a:cubicBezTo>
                    <a:pt x="15212" y="20763"/>
                    <a:pt x="15436" y="20550"/>
                    <a:pt x="15714" y="20377"/>
                  </a:cubicBezTo>
                  <a:cubicBezTo>
                    <a:pt x="15873" y="20324"/>
                    <a:pt x="16045" y="20218"/>
                    <a:pt x="16256" y="20098"/>
                  </a:cubicBezTo>
                  <a:lnTo>
                    <a:pt x="16309" y="20045"/>
                  </a:lnTo>
                  <a:cubicBezTo>
                    <a:pt x="16534" y="19939"/>
                    <a:pt x="16759" y="19766"/>
                    <a:pt x="16971" y="19659"/>
                  </a:cubicBezTo>
                  <a:cubicBezTo>
                    <a:pt x="17367" y="19434"/>
                    <a:pt x="17698" y="19154"/>
                    <a:pt x="18029" y="18821"/>
                  </a:cubicBezTo>
                  <a:cubicBezTo>
                    <a:pt x="18082" y="18768"/>
                    <a:pt x="18188" y="18662"/>
                    <a:pt x="18240" y="18609"/>
                  </a:cubicBezTo>
                  <a:cubicBezTo>
                    <a:pt x="18518" y="18329"/>
                    <a:pt x="18743" y="18050"/>
                    <a:pt x="18955" y="17824"/>
                  </a:cubicBezTo>
                  <a:cubicBezTo>
                    <a:pt x="19074" y="17718"/>
                    <a:pt x="19180" y="17559"/>
                    <a:pt x="19285" y="17439"/>
                  </a:cubicBezTo>
                  <a:lnTo>
                    <a:pt x="19510" y="17226"/>
                  </a:lnTo>
                  <a:cubicBezTo>
                    <a:pt x="19616" y="17053"/>
                    <a:pt x="19735" y="16828"/>
                    <a:pt x="19841" y="16668"/>
                  </a:cubicBezTo>
                  <a:cubicBezTo>
                    <a:pt x="20066" y="16336"/>
                    <a:pt x="20277" y="16003"/>
                    <a:pt x="20449" y="15618"/>
                  </a:cubicBezTo>
                  <a:cubicBezTo>
                    <a:pt x="20608" y="15233"/>
                    <a:pt x="20886" y="14834"/>
                    <a:pt x="21005" y="14448"/>
                  </a:cubicBezTo>
                  <a:cubicBezTo>
                    <a:pt x="21058" y="14236"/>
                    <a:pt x="21164" y="14010"/>
                    <a:pt x="21216" y="13784"/>
                  </a:cubicBezTo>
                  <a:cubicBezTo>
                    <a:pt x="21269" y="13505"/>
                    <a:pt x="21269" y="13239"/>
                    <a:pt x="21388" y="12960"/>
                  </a:cubicBezTo>
                  <a:cubicBezTo>
                    <a:pt x="21441" y="12681"/>
                    <a:pt x="21441" y="12348"/>
                    <a:pt x="21494" y="12069"/>
                  </a:cubicBezTo>
                  <a:cubicBezTo>
                    <a:pt x="21600" y="11737"/>
                    <a:pt x="21600" y="11352"/>
                    <a:pt x="21600" y="11019"/>
                  </a:cubicBezTo>
                  <a:lnTo>
                    <a:pt x="21600" y="10793"/>
                  </a:lnTo>
                  <a:cubicBezTo>
                    <a:pt x="21600" y="10634"/>
                    <a:pt x="21547" y="10461"/>
                    <a:pt x="21547" y="10302"/>
                  </a:cubicBezTo>
                  <a:lnTo>
                    <a:pt x="21547" y="10022"/>
                  </a:lnTo>
                  <a:cubicBezTo>
                    <a:pt x="21494" y="9797"/>
                    <a:pt x="21494" y="9517"/>
                    <a:pt x="21441" y="9252"/>
                  </a:cubicBezTo>
                  <a:cubicBezTo>
                    <a:pt x="21441" y="9026"/>
                    <a:pt x="21441" y="8800"/>
                    <a:pt x="21388" y="8521"/>
                  </a:cubicBezTo>
                  <a:cubicBezTo>
                    <a:pt x="21335" y="8308"/>
                    <a:pt x="21269" y="8029"/>
                    <a:pt x="21164" y="7750"/>
                  </a:cubicBezTo>
                  <a:cubicBezTo>
                    <a:pt x="21111" y="7643"/>
                    <a:pt x="21058" y="7523"/>
                    <a:pt x="21005" y="7416"/>
                  </a:cubicBezTo>
                  <a:cubicBezTo>
                    <a:pt x="20939" y="7310"/>
                    <a:pt x="21005" y="7137"/>
                    <a:pt x="20939" y="7084"/>
                  </a:cubicBezTo>
                  <a:cubicBezTo>
                    <a:pt x="20674" y="6805"/>
                    <a:pt x="20727" y="6526"/>
                    <a:pt x="20608" y="6260"/>
                  </a:cubicBezTo>
                  <a:cubicBezTo>
                    <a:pt x="20608" y="6194"/>
                    <a:pt x="20502" y="6194"/>
                    <a:pt x="20502" y="6141"/>
                  </a:cubicBezTo>
                  <a:cubicBezTo>
                    <a:pt x="20449" y="6034"/>
                    <a:pt x="20396" y="5928"/>
                    <a:pt x="20343" y="5808"/>
                  </a:cubicBezTo>
                  <a:cubicBezTo>
                    <a:pt x="20277" y="5702"/>
                    <a:pt x="20224" y="5596"/>
                    <a:pt x="20172" y="5529"/>
                  </a:cubicBezTo>
                  <a:cubicBezTo>
                    <a:pt x="20013" y="5263"/>
                    <a:pt x="19841" y="5037"/>
                    <a:pt x="19735" y="4758"/>
                  </a:cubicBezTo>
                  <a:cubicBezTo>
                    <a:pt x="19616" y="4479"/>
                    <a:pt x="19285" y="4320"/>
                    <a:pt x="19232" y="4041"/>
                  </a:cubicBezTo>
                  <a:cubicBezTo>
                    <a:pt x="18955" y="3868"/>
                    <a:pt x="18849" y="3602"/>
                    <a:pt x="18690" y="3376"/>
                  </a:cubicBezTo>
                  <a:cubicBezTo>
                    <a:pt x="18571" y="3270"/>
                    <a:pt x="18465" y="3203"/>
                    <a:pt x="18293" y="3150"/>
                  </a:cubicBezTo>
                  <a:cubicBezTo>
                    <a:pt x="18082" y="2605"/>
                    <a:pt x="17526" y="2379"/>
                    <a:pt x="17090" y="2047"/>
                  </a:cubicBezTo>
                  <a:cubicBezTo>
                    <a:pt x="16759" y="1768"/>
                    <a:pt x="16309" y="1542"/>
                    <a:pt x="15979" y="1329"/>
                  </a:cubicBezTo>
                  <a:cubicBezTo>
                    <a:pt x="15767" y="1209"/>
                    <a:pt x="15595" y="1103"/>
                    <a:pt x="15383" y="1050"/>
                  </a:cubicBezTo>
                  <a:cubicBezTo>
                    <a:pt x="15159" y="997"/>
                    <a:pt x="14934" y="877"/>
                    <a:pt x="14722" y="771"/>
                  </a:cubicBezTo>
                  <a:cubicBezTo>
                    <a:pt x="14391" y="665"/>
                    <a:pt x="14114" y="545"/>
                    <a:pt x="13783" y="439"/>
                  </a:cubicBezTo>
                  <a:cubicBezTo>
                    <a:pt x="13664" y="385"/>
                    <a:pt x="13558" y="385"/>
                    <a:pt x="13400" y="332"/>
                  </a:cubicBezTo>
                  <a:cubicBezTo>
                    <a:pt x="13069" y="279"/>
                    <a:pt x="12672" y="159"/>
                    <a:pt x="12288" y="159"/>
                  </a:cubicBezTo>
                  <a:cubicBezTo>
                    <a:pt x="12077" y="159"/>
                    <a:pt x="11852" y="53"/>
                    <a:pt x="11627" y="53"/>
                  </a:cubicBezTo>
                  <a:cubicBezTo>
                    <a:pt x="11548" y="27"/>
                    <a:pt x="11465" y="13"/>
                    <a:pt x="11389" y="13"/>
                  </a:cubicBezTo>
                  <a:cubicBezTo>
                    <a:pt x="11313" y="13"/>
                    <a:pt x="11244" y="27"/>
                    <a:pt x="11191" y="53"/>
                  </a:cubicBezTo>
                  <a:cubicBezTo>
                    <a:pt x="11052" y="53"/>
                    <a:pt x="10913" y="66"/>
                    <a:pt x="10782" y="66"/>
                  </a:cubicBezTo>
                  <a:cubicBezTo>
                    <a:pt x="10651" y="66"/>
                    <a:pt x="10528" y="53"/>
                    <a:pt x="1042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40" name="Google Shape;2280;p25"/>
            <p:cNvSpPr/>
            <p:nvPr/>
          </p:nvSpPr>
          <p:spPr>
            <a:xfrm>
              <a:off x="203340" y="236474"/>
              <a:ext cx="755508" cy="748520"/>
            </a:xfrm>
            <a:custGeom>
              <a:avLst/>
              <a:gdLst/>
              <a:ahLst/>
              <a:cxnLst>
                <a:cxn ang="0">
                  <a:pos x="wd2" y="hd2"/>
                </a:cxn>
                <a:cxn ang="5400000">
                  <a:pos x="wd2" y="hd2"/>
                </a:cxn>
                <a:cxn ang="10800000">
                  <a:pos x="wd2" y="hd2"/>
                </a:cxn>
                <a:cxn ang="16200000">
                  <a:pos x="wd2" y="hd2"/>
                </a:cxn>
              </a:cxnLst>
              <a:rect l="0" t="0" r="r" b="b"/>
              <a:pathLst>
                <a:path w="21566" h="21600" extrusionOk="0">
                  <a:moveTo>
                    <a:pt x="11097" y="0"/>
                  </a:moveTo>
                  <a:cubicBezTo>
                    <a:pt x="10435" y="0"/>
                    <a:pt x="9818" y="193"/>
                    <a:pt x="9202" y="193"/>
                  </a:cubicBezTo>
                  <a:cubicBezTo>
                    <a:pt x="9084" y="193"/>
                    <a:pt x="9026" y="252"/>
                    <a:pt x="8893" y="252"/>
                  </a:cubicBezTo>
                  <a:cubicBezTo>
                    <a:pt x="8526" y="371"/>
                    <a:pt x="8100" y="445"/>
                    <a:pt x="7733" y="564"/>
                  </a:cubicBezTo>
                  <a:cubicBezTo>
                    <a:pt x="7616" y="564"/>
                    <a:pt x="7498" y="564"/>
                    <a:pt x="7425" y="623"/>
                  </a:cubicBezTo>
                  <a:cubicBezTo>
                    <a:pt x="7131" y="742"/>
                    <a:pt x="6823" y="935"/>
                    <a:pt x="6456" y="1054"/>
                  </a:cubicBezTo>
                  <a:cubicBezTo>
                    <a:pt x="6206" y="1188"/>
                    <a:pt x="5898" y="1366"/>
                    <a:pt x="5590" y="1484"/>
                  </a:cubicBezTo>
                  <a:cubicBezTo>
                    <a:pt x="5413" y="1559"/>
                    <a:pt x="5296" y="1677"/>
                    <a:pt x="5105" y="1796"/>
                  </a:cubicBezTo>
                  <a:cubicBezTo>
                    <a:pt x="4929" y="1855"/>
                    <a:pt x="4797" y="1930"/>
                    <a:pt x="4621" y="2048"/>
                  </a:cubicBezTo>
                  <a:cubicBezTo>
                    <a:pt x="4371" y="2227"/>
                    <a:pt x="4121" y="2479"/>
                    <a:pt x="3886" y="2672"/>
                  </a:cubicBezTo>
                  <a:cubicBezTo>
                    <a:pt x="3828" y="2791"/>
                    <a:pt x="3696" y="2909"/>
                    <a:pt x="3578" y="3043"/>
                  </a:cubicBezTo>
                  <a:cubicBezTo>
                    <a:pt x="3270" y="3221"/>
                    <a:pt x="3020" y="3533"/>
                    <a:pt x="2785" y="3785"/>
                  </a:cubicBezTo>
                  <a:cubicBezTo>
                    <a:pt x="2286" y="4275"/>
                    <a:pt x="1992" y="4898"/>
                    <a:pt x="1625" y="5448"/>
                  </a:cubicBezTo>
                  <a:cubicBezTo>
                    <a:pt x="1376" y="5819"/>
                    <a:pt x="1067" y="6131"/>
                    <a:pt x="950" y="6561"/>
                  </a:cubicBezTo>
                  <a:cubicBezTo>
                    <a:pt x="818" y="7051"/>
                    <a:pt x="641" y="7497"/>
                    <a:pt x="451" y="7868"/>
                  </a:cubicBezTo>
                  <a:cubicBezTo>
                    <a:pt x="333" y="8239"/>
                    <a:pt x="274" y="8670"/>
                    <a:pt x="216" y="9041"/>
                  </a:cubicBezTo>
                  <a:cubicBezTo>
                    <a:pt x="157" y="9278"/>
                    <a:pt x="216" y="9531"/>
                    <a:pt x="83" y="9783"/>
                  </a:cubicBezTo>
                  <a:cubicBezTo>
                    <a:pt x="-34" y="10332"/>
                    <a:pt x="25" y="10896"/>
                    <a:pt x="25" y="11386"/>
                  </a:cubicBezTo>
                  <a:cubicBezTo>
                    <a:pt x="-34" y="11639"/>
                    <a:pt x="25" y="11876"/>
                    <a:pt x="83" y="12129"/>
                  </a:cubicBezTo>
                  <a:cubicBezTo>
                    <a:pt x="83" y="12559"/>
                    <a:pt x="157" y="12930"/>
                    <a:pt x="216" y="13301"/>
                  </a:cubicBezTo>
                  <a:cubicBezTo>
                    <a:pt x="216" y="13494"/>
                    <a:pt x="274" y="13613"/>
                    <a:pt x="274" y="13732"/>
                  </a:cubicBezTo>
                  <a:cubicBezTo>
                    <a:pt x="333" y="13865"/>
                    <a:pt x="392" y="13925"/>
                    <a:pt x="451" y="14043"/>
                  </a:cubicBezTo>
                  <a:cubicBezTo>
                    <a:pt x="524" y="13554"/>
                    <a:pt x="524" y="13064"/>
                    <a:pt x="524" y="12559"/>
                  </a:cubicBezTo>
                  <a:lnTo>
                    <a:pt x="524" y="11327"/>
                  </a:lnTo>
                  <a:cubicBezTo>
                    <a:pt x="524" y="11268"/>
                    <a:pt x="524" y="11134"/>
                    <a:pt x="583" y="11075"/>
                  </a:cubicBezTo>
                  <a:cubicBezTo>
                    <a:pt x="583" y="10704"/>
                    <a:pt x="641" y="10392"/>
                    <a:pt x="641" y="10021"/>
                  </a:cubicBezTo>
                  <a:cubicBezTo>
                    <a:pt x="700" y="9590"/>
                    <a:pt x="759" y="9160"/>
                    <a:pt x="950" y="8729"/>
                  </a:cubicBezTo>
                  <a:cubicBezTo>
                    <a:pt x="950" y="8611"/>
                    <a:pt x="1009" y="8536"/>
                    <a:pt x="1009" y="8418"/>
                  </a:cubicBezTo>
                  <a:cubicBezTo>
                    <a:pt x="1185" y="7868"/>
                    <a:pt x="1317" y="7304"/>
                    <a:pt x="1625" y="6813"/>
                  </a:cubicBezTo>
                  <a:cubicBezTo>
                    <a:pt x="1919" y="6249"/>
                    <a:pt x="2227" y="5700"/>
                    <a:pt x="2594" y="5195"/>
                  </a:cubicBezTo>
                  <a:cubicBezTo>
                    <a:pt x="2844" y="4824"/>
                    <a:pt x="3094" y="4527"/>
                    <a:pt x="3328" y="4275"/>
                  </a:cubicBezTo>
                  <a:cubicBezTo>
                    <a:pt x="3637" y="3963"/>
                    <a:pt x="3945" y="3711"/>
                    <a:pt x="4253" y="3414"/>
                  </a:cubicBezTo>
                  <a:cubicBezTo>
                    <a:pt x="4312" y="3340"/>
                    <a:pt x="4371" y="3281"/>
                    <a:pt x="4430" y="3221"/>
                  </a:cubicBezTo>
                  <a:cubicBezTo>
                    <a:pt x="4929" y="2909"/>
                    <a:pt x="5355" y="2598"/>
                    <a:pt x="5781" y="2301"/>
                  </a:cubicBezTo>
                  <a:cubicBezTo>
                    <a:pt x="6573" y="1737"/>
                    <a:pt x="7425" y="1559"/>
                    <a:pt x="8291" y="1247"/>
                  </a:cubicBezTo>
                  <a:cubicBezTo>
                    <a:pt x="9026" y="935"/>
                    <a:pt x="9877" y="876"/>
                    <a:pt x="10730" y="876"/>
                  </a:cubicBezTo>
                  <a:lnTo>
                    <a:pt x="10921" y="876"/>
                  </a:lnTo>
                  <a:cubicBezTo>
                    <a:pt x="11075" y="846"/>
                    <a:pt x="11244" y="831"/>
                    <a:pt x="11413" y="831"/>
                  </a:cubicBezTo>
                  <a:cubicBezTo>
                    <a:pt x="11581" y="831"/>
                    <a:pt x="11750" y="846"/>
                    <a:pt x="11904" y="876"/>
                  </a:cubicBezTo>
                  <a:cubicBezTo>
                    <a:pt x="12272" y="935"/>
                    <a:pt x="12697" y="995"/>
                    <a:pt x="13123" y="1054"/>
                  </a:cubicBezTo>
                  <a:cubicBezTo>
                    <a:pt x="13549" y="1188"/>
                    <a:pt x="14034" y="1306"/>
                    <a:pt x="14474" y="1484"/>
                  </a:cubicBezTo>
                  <a:cubicBezTo>
                    <a:pt x="15017" y="1677"/>
                    <a:pt x="15502" y="1989"/>
                    <a:pt x="16001" y="2227"/>
                  </a:cubicBezTo>
                  <a:cubicBezTo>
                    <a:pt x="16119" y="2301"/>
                    <a:pt x="16236" y="2360"/>
                    <a:pt x="16309" y="2420"/>
                  </a:cubicBezTo>
                  <a:cubicBezTo>
                    <a:pt x="16603" y="2672"/>
                    <a:pt x="16970" y="2909"/>
                    <a:pt x="17220" y="3162"/>
                  </a:cubicBezTo>
                  <a:cubicBezTo>
                    <a:pt x="17587" y="3473"/>
                    <a:pt x="17895" y="3785"/>
                    <a:pt x="18204" y="4082"/>
                  </a:cubicBezTo>
                  <a:cubicBezTo>
                    <a:pt x="18512" y="4334"/>
                    <a:pt x="18747" y="4646"/>
                    <a:pt x="18938" y="4958"/>
                  </a:cubicBezTo>
                  <a:cubicBezTo>
                    <a:pt x="19114" y="5136"/>
                    <a:pt x="19246" y="5329"/>
                    <a:pt x="19305" y="5507"/>
                  </a:cubicBezTo>
                  <a:cubicBezTo>
                    <a:pt x="19422" y="5700"/>
                    <a:pt x="19481" y="5878"/>
                    <a:pt x="19613" y="6071"/>
                  </a:cubicBezTo>
                  <a:cubicBezTo>
                    <a:pt x="19672" y="6249"/>
                    <a:pt x="19789" y="6442"/>
                    <a:pt x="19848" y="6620"/>
                  </a:cubicBezTo>
                  <a:cubicBezTo>
                    <a:pt x="20039" y="6991"/>
                    <a:pt x="20156" y="7304"/>
                    <a:pt x="20274" y="7675"/>
                  </a:cubicBezTo>
                  <a:cubicBezTo>
                    <a:pt x="20347" y="7928"/>
                    <a:pt x="20465" y="8165"/>
                    <a:pt x="20523" y="8477"/>
                  </a:cubicBezTo>
                  <a:cubicBezTo>
                    <a:pt x="20582" y="8729"/>
                    <a:pt x="20523" y="8907"/>
                    <a:pt x="20582" y="9160"/>
                  </a:cubicBezTo>
                  <a:cubicBezTo>
                    <a:pt x="20714" y="9724"/>
                    <a:pt x="20773" y="10214"/>
                    <a:pt x="20773" y="10763"/>
                  </a:cubicBezTo>
                  <a:cubicBezTo>
                    <a:pt x="20773" y="11075"/>
                    <a:pt x="20714" y="11327"/>
                    <a:pt x="20714" y="11579"/>
                  </a:cubicBezTo>
                  <a:cubicBezTo>
                    <a:pt x="20773" y="12188"/>
                    <a:pt x="20523" y="12752"/>
                    <a:pt x="20465" y="13361"/>
                  </a:cubicBezTo>
                  <a:cubicBezTo>
                    <a:pt x="20465" y="13494"/>
                    <a:pt x="20465" y="13613"/>
                    <a:pt x="20406" y="13672"/>
                  </a:cubicBezTo>
                  <a:cubicBezTo>
                    <a:pt x="20274" y="14043"/>
                    <a:pt x="20098" y="14414"/>
                    <a:pt x="19980" y="14726"/>
                  </a:cubicBezTo>
                  <a:cubicBezTo>
                    <a:pt x="19731" y="15350"/>
                    <a:pt x="19364" y="15899"/>
                    <a:pt x="19055" y="16404"/>
                  </a:cubicBezTo>
                  <a:cubicBezTo>
                    <a:pt x="18629" y="17012"/>
                    <a:pt x="18262" y="17576"/>
                    <a:pt x="17704" y="18066"/>
                  </a:cubicBezTo>
                  <a:cubicBezTo>
                    <a:pt x="17587" y="18125"/>
                    <a:pt x="17469" y="18185"/>
                    <a:pt x="17337" y="18318"/>
                  </a:cubicBezTo>
                  <a:cubicBezTo>
                    <a:pt x="16794" y="18927"/>
                    <a:pt x="16060" y="19298"/>
                    <a:pt x="15326" y="19743"/>
                  </a:cubicBezTo>
                  <a:cubicBezTo>
                    <a:pt x="15076" y="19923"/>
                    <a:pt x="14768" y="19982"/>
                    <a:pt x="14474" y="20116"/>
                  </a:cubicBezTo>
                  <a:cubicBezTo>
                    <a:pt x="14107" y="20294"/>
                    <a:pt x="13740" y="20412"/>
                    <a:pt x="13373" y="20546"/>
                  </a:cubicBezTo>
                  <a:cubicBezTo>
                    <a:pt x="12874" y="20665"/>
                    <a:pt x="12330" y="20724"/>
                    <a:pt x="11831" y="20858"/>
                  </a:cubicBezTo>
                  <a:cubicBezTo>
                    <a:pt x="11405" y="20917"/>
                    <a:pt x="11038" y="20917"/>
                    <a:pt x="10612" y="20917"/>
                  </a:cubicBezTo>
                  <a:cubicBezTo>
                    <a:pt x="10127" y="20917"/>
                    <a:pt x="9569" y="20917"/>
                    <a:pt x="9084" y="20784"/>
                  </a:cubicBezTo>
                  <a:cubicBezTo>
                    <a:pt x="8468" y="20665"/>
                    <a:pt x="7924" y="20605"/>
                    <a:pt x="7366" y="20412"/>
                  </a:cubicBezTo>
                  <a:cubicBezTo>
                    <a:pt x="6515" y="20116"/>
                    <a:pt x="5663" y="19743"/>
                    <a:pt x="4855" y="19239"/>
                  </a:cubicBezTo>
                  <a:cubicBezTo>
                    <a:pt x="4371" y="18927"/>
                    <a:pt x="3945" y="18630"/>
                    <a:pt x="3519" y="18259"/>
                  </a:cubicBezTo>
                  <a:cubicBezTo>
                    <a:pt x="3270" y="18125"/>
                    <a:pt x="3152" y="17947"/>
                    <a:pt x="2961" y="17814"/>
                  </a:cubicBezTo>
                  <a:cubicBezTo>
                    <a:pt x="2785" y="17636"/>
                    <a:pt x="2653" y="17517"/>
                    <a:pt x="2536" y="17383"/>
                  </a:cubicBezTo>
                  <a:cubicBezTo>
                    <a:pt x="2359" y="17265"/>
                    <a:pt x="2227" y="17146"/>
                    <a:pt x="2051" y="17072"/>
                  </a:cubicBezTo>
                  <a:cubicBezTo>
                    <a:pt x="2051" y="17012"/>
                    <a:pt x="2051" y="17012"/>
                    <a:pt x="2110" y="16893"/>
                  </a:cubicBezTo>
                  <a:cubicBezTo>
                    <a:pt x="1992" y="16953"/>
                    <a:pt x="1919" y="16953"/>
                    <a:pt x="1860" y="17012"/>
                  </a:cubicBezTo>
                  <a:cubicBezTo>
                    <a:pt x="2168" y="17383"/>
                    <a:pt x="2418" y="17814"/>
                    <a:pt x="2785" y="18125"/>
                  </a:cubicBezTo>
                  <a:cubicBezTo>
                    <a:pt x="3152" y="18556"/>
                    <a:pt x="3519" y="18927"/>
                    <a:pt x="3945" y="19239"/>
                  </a:cubicBezTo>
                  <a:cubicBezTo>
                    <a:pt x="4312" y="19550"/>
                    <a:pt x="4738" y="19803"/>
                    <a:pt x="5105" y="20041"/>
                  </a:cubicBezTo>
                  <a:cubicBezTo>
                    <a:pt x="5413" y="20234"/>
                    <a:pt x="5781" y="20412"/>
                    <a:pt x="6148" y="20605"/>
                  </a:cubicBezTo>
                  <a:cubicBezTo>
                    <a:pt x="6573" y="20784"/>
                    <a:pt x="7058" y="20977"/>
                    <a:pt x="7557" y="21095"/>
                  </a:cubicBezTo>
                  <a:cubicBezTo>
                    <a:pt x="7733" y="21229"/>
                    <a:pt x="7924" y="21229"/>
                    <a:pt x="8100" y="21288"/>
                  </a:cubicBezTo>
                  <a:cubicBezTo>
                    <a:pt x="8291" y="21288"/>
                    <a:pt x="8468" y="21348"/>
                    <a:pt x="8658" y="21348"/>
                  </a:cubicBezTo>
                  <a:cubicBezTo>
                    <a:pt x="9084" y="21407"/>
                    <a:pt x="9510" y="21526"/>
                    <a:pt x="9877" y="21600"/>
                  </a:cubicBezTo>
                  <a:cubicBezTo>
                    <a:pt x="10553" y="21600"/>
                    <a:pt x="11170" y="21600"/>
                    <a:pt x="11831" y="21526"/>
                  </a:cubicBezTo>
                  <a:cubicBezTo>
                    <a:pt x="12448" y="21407"/>
                    <a:pt x="13123" y="21348"/>
                    <a:pt x="13740" y="21155"/>
                  </a:cubicBezTo>
                  <a:cubicBezTo>
                    <a:pt x="13916" y="21036"/>
                    <a:pt x="14166" y="20977"/>
                    <a:pt x="14342" y="20977"/>
                  </a:cubicBezTo>
                  <a:cubicBezTo>
                    <a:pt x="14900" y="20858"/>
                    <a:pt x="15384" y="20546"/>
                    <a:pt x="15869" y="20294"/>
                  </a:cubicBezTo>
                  <a:cubicBezTo>
                    <a:pt x="16236" y="20175"/>
                    <a:pt x="16603" y="19862"/>
                    <a:pt x="16911" y="19610"/>
                  </a:cubicBezTo>
                  <a:cubicBezTo>
                    <a:pt x="17587" y="19179"/>
                    <a:pt x="18071" y="18690"/>
                    <a:pt x="18629" y="18125"/>
                  </a:cubicBezTo>
                  <a:cubicBezTo>
                    <a:pt x="19246" y="17517"/>
                    <a:pt x="19731" y="16775"/>
                    <a:pt x="20156" y="16032"/>
                  </a:cubicBezTo>
                  <a:cubicBezTo>
                    <a:pt x="20347" y="15721"/>
                    <a:pt x="20523" y="15350"/>
                    <a:pt x="20714" y="14979"/>
                  </a:cubicBezTo>
                  <a:cubicBezTo>
                    <a:pt x="20832" y="14726"/>
                    <a:pt x="20949" y="14414"/>
                    <a:pt x="21081" y="14103"/>
                  </a:cubicBezTo>
                  <a:cubicBezTo>
                    <a:pt x="21316" y="13242"/>
                    <a:pt x="21449" y="12322"/>
                    <a:pt x="21507" y="11327"/>
                  </a:cubicBezTo>
                  <a:cubicBezTo>
                    <a:pt x="21507" y="11134"/>
                    <a:pt x="21566" y="10896"/>
                    <a:pt x="21566" y="10704"/>
                  </a:cubicBezTo>
                  <a:cubicBezTo>
                    <a:pt x="21449" y="10332"/>
                    <a:pt x="21566" y="9902"/>
                    <a:pt x="21449" y="9531"/>
                  </a:cubicBezTo>
                  <a:cubicBezTo>
                    <a:pt x="21316" y="9100"/>
                    <a:pt x="21375" y="8611"/>
                    <a:pt x="21258" y="8165"/>
                  </a:cubicBezTo>
                  <a:cubicBezTo>
                    <a:pt x="21140" y="7735"/>
                    <a:pt x="21081" y="7304"/>
                    <a:pt x="20832" y="6932"/>
                  </a:cubicBezTo>
                  <a:cubicBezTo>
                    <a:pt x="20714" y="6813"/>
                    <a:pt x="20582" y="6561"/>
                    <a:pt x="20582" y="6383"/>
                  </a:cubicBezTo>
                  <a:cubicBezTo>
                    <a:pt x="20641" y="6249"/>
                    <a:pt x="20582" y="6131"/>
                    <a:pt x="20523" y="6071"/>
                  </a:cubicBezTo>
                  <a:cubicBezTo>
                    <a:pt x="20347" y="5878"/>
                    <a:pt x="20274" y="5641"/>
                    <a:pt x="20156" y="5448"/>
                  </a:cubicBezTo>
                  <a:cubicBezTo>
                    <a:pt x="19789" y="4824"/>
                    <a:pt x="19422" y="4216"/>
                    <a:pt x="18938" y="3652"/>
                  </a:cubicBezTo>
                  <a:lnTo>
                    <a:pt x="18321" y="3043"/>
                  </a:lnTo>
                  <a:lnTo>
                    <a:pt x="17954" y="2672"/>
                  </a:lnTo>
                  <a:cubicBezTo>
                    <a:pt x="17836" y="2538"/>
                    <a:pt x="17704" y="2420"/>
                    <a:pt x="17587" y="2360"/>
                  </a:cubicBezTo>
                  <a:cubicBezTo>
                    <a:pt x="17279" y="2108"/>
                    <a:pt x="16911" y="1930"/>
                    <a:pt x="16603" y="1737"/>
                  </a:cubicBezTo>
                  <a:cubicBezTo>
                    <a:pt x="16236" y="1484"/>
                    <a:pt x="15869" y="1247"/>
                    <a:pt x="15502" y="1054"/>
                  </a:cubicBezTo>
                  <a:cubicBezTo>
                    <a:pt x="14709" y="683"/>
                    <a:pt x="13799" y="445"/>
                    <a:pt x="13006" y="193"/>
                  </a:cubicBezTo>
                  <a:cubicBezTo>
                    <a:pt x="12815" y="134"/>
                    <a:pt x="12697" y="134"/>
                    <a:pt x="12506" y="134"/>
                  </a:cubicBezTo>
                  <a:cubicBezTo>
                    <a:pt x="12448" y="163"/>
                    <a:pt x="12370" y="178"/>
                    <a:pt x="12294" y="178"/>
                  </a:cubicBezTo>
                  <a:cubicBezTo>
                    <a:pt x="12216" y="178"/>
                    <a:pt x="12139" y="163"/>
                    <a:pt x="12081" y="134"/>
                  </a:cubicBezTo>
                  <a:cubicBezTo>
                    <a:pt x="11772" y="74"/>
                    <a:pt x="11405" y="74"/>
                    <a:pt x="1109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41" name="Google Shape;2281;p25"/>
            <p:cNvSpPr/>
            <p:nvPr/>
          </p:nvSpPr>
          <p:spPr>
            <a:xfrm>
              <a:off x="107964" y="123785"/>
              <a:ext cx="959972" cy="964602"/>
            </a:xfrm>
            <a:custGeom>
              <a:avLst/>
              <a:gdLst/>
              <a:ahLst/>
              <a:cxnLst>
                <a:cxn ang="0">
                  <a:pos x="wd2" y="hd2"/>
                </a:cxn>
                <a:cxn ang="5400000">
                  <a:pos x="wd2" y="hd2"/>
                </a:cxn>
                <a:cxn ang="10800000">
                  <a:pos x="wd2" y="hd2"/>
                </a:cxn>
                <a:cxn ang="16200000">
                  <a:pos x="wd2" y="hd2"/>
                </a:cxn>
              </a:cxnLst>
              <a:rect l="0" t="0" r="r" b="b"/>
              <a:pathLst>
                <a:path w="21600" h="21600" extrusionOk="0">
                  <a:moveTo>
                    <a:pt x="10938" y="0"/>
                  </a:moveTo>
                  <a:cubicBezTo>
                    <a:pt x="10728" y="0"/>
                    <a:pt x="10515" y="35"/>
                    <a:pt x="10313" y="35"/>
                  </a:cubicBezTo>
                  <a:cubicBezTo>
                    <a:pt x="10128" y="35"/>
                    <a:pt x="9978" y="81"/>
                    <a:pt x="9793" y="81"/>
                  </a:cubicBezTo>
                  <a:cubicBezTo>
                    <a:pt x="9719" y="114"/>
                    <a:pt x="9651" y="146"/>
                    <a:pt x="9585" y="146"/>
                  </a:cubicBezTo>
                  <a:cubicBezTo>
                    <a:pt x="9558" y="146"/>
                    <a:pt x="9531" y="141"/>
                    <a:pt x="9503" y="128"/>
                  </a:cubicBezTo>
                  <a:cubicBezTo>
                    <a:pt x="9432" y="114"/>
                    <a:pt x="9361" y="108"/>
                    <a:pt x="9290" y="108"/>
                  </a:cubicBezTo>
                  <a:cubicBezTo>
                    <a:pt x="9118" y="108"/>
                    <a:pt x="8946" y="141"/>
                    <a:pt x="8774" y="174"/>
                  </a:cubicBezTo>
                  <a:cubicBezTo>
                    <a:pt x="8485" y="277"/>
                    <a:pt x="8195" y="323"/>
                    <a:pt x="7906" y="415"/>
                  </a:cubicBezTo>
                  <a:cubicBezTo>
                    <a:pt x="7663" y="462"/>
                    <a:pt x="7478" y="508"/>
                    <a:pt x="7281" y="565"/>
                  </a:cubicBezTo>
                  <a:cubicBezTo>
                    <a:pt x="6899" y="703"/>
                    <a:pt x="6506" y="899"/>
                    <a:pt x="6170" y="1038"/>
                  </a:cubicBezTo>
                  <a:cubicBezTo>
                    <a:pt x="5881" y="1187"/>
                    <a:pt x="5637" y="1279"/>
                    <a:pt x="5394" y="1429"/>
                  </a:cubicBezTo>
                  <a:cubicBezTo>
                    <a:pt x="5163" y="1567"/>
                    <a:pt x="4920" y="1763"/>
                    <a:pt x="4677" y="1855"/>
                  </a:cubicBezTo>
                  <a:cubicBezTo>
                    <a:pt x="4584" y="1855"/>
                    <a:pt x="4480" y="1947"/>
                    <a:pt x="4387" y="2051"/>
                  </a:cubicBezTo>
                  <a:cubicBezTo>
                    <a:pt x="4341" y="2097"/>
                    <a:pt x="4237" y="2143"/>
                    <a:pt x="4191" y="2235"/>
                  </a:cubicBezTo>
                  <a:cubicBezTo>
                    <a:pt x="3762" y="2523"/>
                    <a:pt x="3427" y="2869"/>
                    <a:pt x="3033" y="3249"/>
                  </a:cubicBezTo>
                  <a:cubicBezTo>
                    <a:pt x="2848" y="3445"/>
                    <a:pt x="2651" y="3629"/>
                    <a:pt x="2455" y="3871"/>
                  </a:cubicBezTo>
                  <a:cubicBezTo>
                    <a:pt x="2212" y="4159"/>
                    <a:pt x="1980" y="4447"/>
                    <a:pt x="1783" y="4827"/>
                  </a:cubicBezTo>
                  <a:cubicBezTo>
                    <a:pt x="1633" y="5115"/>
                    <a:pt x="1448" y="5357"/>
                    <a:pt x="1297" y="5645"/>
                  </a:cubicBezTo>
                  <a:cubicBezTo>
                    <a:pt x="1297" y="5691"/>
                    <a:pt x="1251" y="5691"/>
                    <a:pt x="1251" y="5691"/>
                  </a:cubicBezTo>
                  <a:cubicBezTo>
                    <a:pt x="1008" y="6083"/>
                    <a:pt x="823" y="6463"/>
                    <a:pt x="672" y="6843"/>
                  </a:cubicBezTo>
                  <a:cubicBezTo>
                    <a:pt x="579" y="7131"/>
                    <a:pt x="532" y="7476"/>
                    <a:pt x="428" y="7764"/>
                  </a:cubicBezTo>
                  <a:cubicBezTo>
                    <a:pt x="243" y="8191"/>
                    <a:pt x="139" y="8675"/>
                    <a:pt x="93" y="9147"/>
                  </a:cubicBezTo>
                  <a:cubicBezTo>
                    <a:pt x="46" y="9539"/>
                    <a:pt x="0" y="9965"/>
                    <a:pt x="0" y="10357"/>
                  </a:cubicBezTo>
                  <a:lnTo>
                    <a:pt x="0" y="11267"/>
                  </a:lnTo>
                  <a:cubicBezTo>
                    <a:pt x="46" y="11601"/>
                    <a:pt x="93" y="11981"/>
                    <a:pt x="139" y="12315"/>
                  </a:cubicBezTo>
                  <a:cubicBezTo>
                    <a:pt x="185" y="12603"/>
                    <a:pt x="289" y="12891"/>
                    <a:pt x="336" y="13179"/>
                  </a:cubicBezTo>
                  <a:lnTo>
                    <a:pt x="428" y="13283"/>
                  </a:lnTo>
                  <a:cubicBezTo>
                    <a:pt x="382" y="12799"/>
                    <a:pt x="336" y="12315"/>
                    <a:pt x="336" y="11797"/>
                  </a:cubicBezTo>
                  <a:cubicBezTo>
                    <a:pt x="336" y="11451"/>
                    <a:pt x="243" y="11117"/>
                    <a:pt x="289" y="10737"/>
                  </a:cubicBezTo>
                  <a:cubicBezTo>
                    <a:pt x="382" y="10403"/>
                    <a:pt x="336" y="10069"/>
                    <a:pt x="382" y="9677"/>
                  </a:cubicBezTo>
                  <a:cubicBezTo>
                    <a:pt x="382" y="9493"/>
                    <a:pt x="428" y="9297"/>
                    <a:pt x="475" y="9055"/>
                  </a:cubicBezTo>
                  <a:cubicBezTo>
                    <a:pt x="475" y="8917"/>
                    <a:pt x="579" y="8721"/>
                    <a:pt x="625" y="8525"/>
                  </a:cubicBezTo>
                  <a:cubicBezTo>
                    <a:pt x="718" y="8145"/>
                    <a:pt x="765" y="7764"/>
                    <a:pt x="869" y="7419"/>
                  </a:cubicBezTo>
                  <a:cubicBezTo>
                    <a:pt x="1008" y="7039"/>
                    <a:pt x="1158" y="6705"/>
                    <a:pt x="1343" y="6371"/>
                  </a:cubicBezTo>
                  <a:cubicBezTo>
                    <a:pt x="1586" y="5933"/>
                    <a:pt x="1830" y="5507"/>
                    <a:pt x="2119" y="5069"/>
                  </a:cubicBezTo>
                  <a:cubicBezTo>
                    <a:pt x="2316" y="4735"/>
                    <a:pt x="2559" y="4447"/>
                    <a:pt x="2790" y="4159"/>
                  </a:cubicBezTo>
                  <a:cubicBezTo>
                    <a:pt x="2790" y="4113"/>
                    <a:pt x="2894" y="4067"/>
                    <a:pt x="2941" y="4021"/>
                  </a:cubicBezTo>
                  <a:cubicBezTo>
                    <a:pt x="3137" y="3825"/>
                    <a:pt x="3323" y="3629"/>
                    <a:pt x="3519" y="3445"/>
                  </a:cubicBezTo>
                  <a:cubicBezTo>
                    <a:pt x="3716" y="3295"/>
                    <a:pt x="3809" y="3053"/>
                    <a:pt x="4006" y="2915"/>
                  </a:cubicBezTo>
                  <a:cubicBezTo>
                    <a:pt x="4191" y="2811"/>
                    <a:pt x="4341" y="2719"/>
                    <a:pt x="4480" y="2581"/>
                  </a:cubicBezTo>
                  <a:cubicBezTo>
                    <a:pt x="4723" y="2431"/>
                    <a:pt x="4966" y="2189"/>
                    <a:pt x="5256" y="2097"/>
                  </a:cubicBezTo>
                  <a:cubicBezTo>
                    <a:pt x="5302" y="2097"/>
                    <a:pt x="5394" y="2005"/>
                    <a:pt x="5499" y="1947"/>
                  </a:cubicBezTo>
                  <a:cubicBezTo>
                    <a:pt x="5637" y="1855"/>
                    <a:pt x="5788" y="1763"/>
                    <a:pt x="5927" y="1660"/>
                  </a:cubicBezTo>
                  <a:cubicBezTo>
                    <a:pt x="6262" y="1521"/>
                    <a:pt x="6610" y="1325"/>
                    <a:pt x="6945" y="1233"/>
                  </a:cubicBezTo>
                  <a:cubicBezTo>
                    <a:pt x="7235" y="1141"/>
                    <a:pt x="7524" y="1038"/>
                    <a:pt x="7813" y="945"/>
                  </a:cubicBezTo>
                  <a:cubicBezTo>
                    <a:pt x="7860" y="899"/>
                    <a:pt x="7906" y="899"/>
                    <a:pt x="7952" y="899"/>
                  </a:cubicBezTo>
                  <a:cubicBezTo>
                    <a:pt x="8288" y="796"/>
                    <a:pt x="8682" y="703"/>
                    <a:pt x="9017" y="657"/>
                  </a:cubicBezTo>
                  <a:cubicBezTo>
                    <a:pt x="9156" y="611"/>
                    <a:pt x="9307" y="611"/>
                    <a:pt x="9445" y="611"/>
                  </a:cubicBezTo>
                  <a:cubicBezTo>
                    <a:pt x="9521" y="588"/>
                    <a:pt x="9607" y="588"/>
                    <a:pt x="9699" y="588"/>
                  </a:cubicBezTo>
                  <a:cubicBezTo>
                    <a:pt x="9790" y="588"/>
                    <a:pt x="9885" y="588"/>
                    <a:pt x="9978" y="565"/>
                  </a:cubicBezTo>
                  <a:cubicBezTo>
                    <a:pt x="10221" y="565"/>
                    <a:pt x="10511" y="508"/>
                    <a:pt x="10800" y="508"/>
                  </a:cubicBezTo>
                  <a:cubicBezTo>
                    <a:pt x="10896" y="492"/>
                    <a:pt x="10988" y="487"/>
                    <a:pt x="11077" y="487"/>
                  </a:cubicBezTo>
                  <a:cubicBezTo>
                    <a:pt x="11257" y="487"/>
                    <a:pt x="11429" y="508"/>
                    <a:pt x="11622" y="508"/>
                  </a:cubicBezTo>
                  <a:cubicBezTo>
                    <a:pt x="11958" y="565"/>
                    <a:pt x="12293" y="611"/>
                    <a:pt x="12629" y="703"/>
                  </a:cubicBezTo>
                  <a:cubicBezTo>
                    <a:pt x="12976" y="750"/>
                    <a:pt x="13266" y="796"/>
                    <a:pt x="13601" y="853"/>
                  </a:cubicBezTo>
                  <a:cubicBezTo>
                    <a:pt x="13891" y="945"/>
                    <a:pt x="14180" y="1084"/>
                    <a:pt x="14469" y="1187"/>
                  </a:cubicBezTo>
                  <a:cubicBezTo>
                    <a:pt x="14713" y="1279"/>
                    <a:pt x="14944" y="1429"/>
                    <a:pt x="15187" y="1521"/>
                  </a:cubicBezTo>
                  <a:cubicBezTo>
                    <a:pt x="15673" y="1717"/>
                    <a:pt x="16101" y="1901"/>
                    <a:pt x="16495" y="2235"/>
                  </a:cubicBezTo>
                  <a:cubicBezTo>
                    <a:pt x="16831" y="2477"/>
                    <a:pt x="17166" y="2719"/>
                    <a:pt x="17502" y="2961"/>
                  </a:cubicBezTo>
                  <a:cubicBezTo>
                    <a:pt x="17699" y="3157"/>
                    <a:pt x="17895" y="3341"/>
                    <a:pt x="18081" y="3537"/>
                  </a:cubicBezTo>
                  <a:cubicBezTo>
                    <a:pt x="18127" y="3583"/>
                    <a:pt x="18185" y="3675"/>
                    <a:pt x="18277" y="3733"/>
                  </a:cubicBezTo>
                  <a:cubicBezTo>
                    <a:pt x="18416" y="3779"/>
                    <a:pt x="18520" y="3917"/>
                    <a:pt x="18613" y="4113"/>
                  </a:cubicBezTo>
                  <a:cubicBezTo>
                    <a:pt x="18706" y="4401"/>
                    <a:pt x="18995" y="4643"/>
                    <a:pt x="19192" y="4827"/>
                  </a:cubicBezTo>
                  <a:cubicBezTo>
                    <a:pt x="19342" y="4977"/>
                    <a:pt x="19481" y="5173"/>
                    <a:pt x="19574" y="5311"/>
                  </a:cubicBezTo>
                  <a:cubicBezTo>
                    <a:pt x="19770" y="5691"/>
                    <a:pt x="19921" y="6083"/>
                    <a:pt x="20106" y="6463"/>
                  </a:cubicBezTo>
                  <a:cubicBezTo>
                    <a:pt x="20106" y="6509"/>
                    <a:pt x="20152" y="6555"/>
                    <a:pt x="20210" y="6613"/>
                  </a:cubicBezTo>
                  <a:cubicBezTo>
                    <a:pt x="20257" y="6751"/>
                    <a:pt x="20303" y="6843"/>
                    <a:pt x="20350" y="6993"/>
                  </a:cubicBezTo>
                  <a:cubicBezTo>
                    <a:pt x="20443" y="7188"/>
                    <a:pt x="20500" y="7373"/>
                    <a:pt x="20593" y="7569"/>
                  </a:cubicBezTo>
                  <a:cubicBezTo>
                    <a:pt x="20732" y="7903"/>
                    <a:pt x="20836" y="8238"/>
                    <a:pt x="20882" y="8629"/>
                  </a:cubicBezTo>
                  <a:cubicBezTo>
                    <a:pt x="20882" y="8813"/>
                    <a:pt x="20929" y="9009"/>
                    <a:pt x="20975" y="9205"/>
                  </a:cubicBezTo>
                  <a:cubicBezTo>
                    <a:pt x="20975" y="9297"/>
                    <a:pt x="20975" y="9343"/>
                    <a:pt x="21021" y="9435"/>
                  </a:cubicBezTo>
                  <a:cubicBezTo>
                    <a:pt x="21079" y="9781"/>
                    <a:pt x="21125" y="10161"/>
                    <a:pt x="21125" y="10495"/>
                  </a:cubicBezTo>
                  <a:cubicBezTo>
                    <a:pt x="21125" y="10933"/>
                    <a:pt x="21079" y="11313"/>
                    <a:pt x="21079" y="11693"/>
                  </a:cubicBezTo>
                  <a:cubicBezTo>
                    <a:pt x="21021" y="11981"/>
                    <a:pt x="21021" y="12269"/>
                    <a:pt x="20975" y="12511"/>
                  </a:cubicBezTo>
                  <a:cubicBezTo>
                    <a:pt x="20929" y="12891"/>
                    <a:pt x="20882" y="13237"/>
                    <a:pt x="20790" y="13571"/>
                  </a:cubicBezTo>
                  <a:cubicBezTo>
                    <a:pt x="20686" y="13951"/>
                    <a:pt x="20547" y="14285"/>
                    <a:pt x="20396" y="14676"/>
                  </a:cubicBezTo>
                  <a:cubicBezTo>
                    <a:pt x="20303" y="14815"/>
                    <a:pt x="20210" y="14964"/>
                    <a:pt x="20152" y="15149"/>
                  </a:cubicBezTo>
                  <a:cubicBezTo>
                    <a:pt x="20060" y="15298"/>
                    <a:pt x="20014" y="15483"/>
                    <a:pt x="19921" y="15632"/>
                  </a:cubicBezTo>
                  <a:cubicBezTo>
                    <a:pt x="19863" y="15771"/>
                    <a:pt x="19770" y="15874"/>
                    <a:pt x="19724" y="15967"/>
                  </a:cubicBezTo>
                  <a:cubicBezTo>
                    <a:pt x="19527" y="16301"/>
                    <a:pt x="19342" y="16635"/>
                    <a:pt x="19145" y="16923"/>
                  </a:cubicBezTo>
                  <a:cubicBezTo>
                    <a:pt x="18949" y="17164"/>
                    <a:pt x="18763" y="17406"/>
                    <a:pt x="18567" y="17648"/>
                  </a:cubicBezTo>
                  <a:cubicBezTo>
                    <a:pt x="18474" y="17740"/>
                    <a:pt x="18416" y="17844"/>
                    <a:pt x="18370" y="17890"/>
                  </a:cubicBezTo>
                  <a:cubicBezTo>
                    <a:pt x="18034" y="18179"/>
                    <a:pt x="17699" y="18467"/>
                    <a:pt x="17363" y="18755"/>
                  </a:cubicBezTo>
                  <a:cubicBezTo>
                    <a:pt x="17213" y="18893"/>
                    <a:pt x="17074" y="19043"/>
                    <a:pt x="16923" y="19135"/>
                  </a:cubicBezTo>
                  <a:cubicBezTo>
                    <a:pt x="16588" y="19377"/>
                    <a:pt x="16298" y="19515"/>
                    <a:pt x="16009" y="19757"/>
                  </a:cubicBezTo>
                  <a:cubicBezTo>
                    <a:pt x="15812" y="19861"/>
                    <a:pt x="15627" y="19999"/>
                    <a:pt x="15430" y="20091"/>
                  </a:cubicBezTo>
                  <a:cubicBezTo>
                    <a:pt x="15338" y="20149"/>
                    <a:pt x="15233" y="20195"/>
                    <a:pt x="15141" y="20195"/>
                  </a:cubicBezTo>
                  <a:cubicBezTo>
                    <a:pt x="14655" y="20437"/>
                    <a:pt x="14180" y="20621"/>
                    <a:pt x="13648" y="20771"/>
                  </a:cubicBezTo>
                  <a:cubicBezTo>
                    <a:pt x="13497" y="20771"/>
                    <a:pt x="13358" y="20817"/>
                    <a:pt x="13208" y="20863"/>
                  </a:cubicBezTo>
                  <a:cubicBezTo>
                    <a:pt x="13069" y="20909"/>
                    <a:pt x="12918" y="20955"/>
                    <a:pt x="12780" y="21013"/>
                  </a:cubicBezTo>
                  <a:cubicBezTo>
                    <a:pt x="12537" y="21013"/>
                    <a:pt x="12293" y="21059"/>
                    <a:pt x="12108" y="21105"/>
                  </a:cubicBezTo>
                  <a:cubicBezTo>
                    <a:pt x="11819" y="21105"/>
                    <a:pt x="11530" y="21151"/>
                    <a:pt x="11240" y="21197"/>
                  </a:cubicBezTo>
                  <a:lnTo>
                    <a:pt x="9839" y="21197"/>
                  </a:lnTo>
                  <a:cubicBezTo>
                    <a:pt x="9399" y="21105"/>
                    <a:pt x="9017" y="21059"/>
                    <a:pt x="8577" y="21013"/>
                  </a:cubicBezTo>
                  <a:cubicBezTo>
                    <a:pt x="8485" y="20955"/>
                    <a:pt x="8392" y="20909"/>
                    <a:pt x="8288" y="20909"/>
                  </a:cubicBezTo>
                  <a:cubicBezTo>
                    <a:pt x="8103" y="20863"/>
                    <a:pt x="7906" y="20817"/>
                    <a:pt x="7767" y="20771"/>
                  </a:cubicBezTo>
                  <a:cubicBezTo>
                    <a:pt x="7374" y="20667"/>
                    <a:pt x="6992" y="20529"/>
                    <a:pt x="6610" y="20333"/>
                  </a:cubicBezTo>
                  <a:cubicBezTo>
                    <a:pt x="6077" y="20091"/>
                    <a:pt x="5591" y="19861"/>
                    <a:pt x="5059" y="19573"/>
                  </a:cubicBezTo>
                  <a:cubicBezTo>
                    <a:pt x="4816" y="19469"/>
                    <a:pt x="4631" y="19227"/>
                    <a:pt x="4434" y="19089"/>
                  </a:cubicBezTo>
                  <a:cubicBezTo>
                    <a:pt x="3809" y="18709"/>
                    <a:pt x="3276" y="18225"/>
                    <a:pt x="2790" y="17694"/>
                  </a:cubicBezTo>
                  <a:cubicBezTo>
                    <a:pt x="2744" y="17648"/>
                    <a:pt x="2698" y="17602"/>
                    <a:pt x="2651" y="17556"/>
                  </a:cubicBezTo>
                  <a:lnTo>
                    <a:pt x="2605" y="17602"/>
                  </a:lnTo>
                  <a:cubicBezTo>
                    <a:pt x="2651" y="17694"/>
                    <a:pt x="2744" y="17786"/>
                    <a:pt x="2848" y="17890"/>
                  </a:cubicBezTo>
                  <a:cubicBezTo>
                    <a:pt x="2987" y="18225"/>
                    <a:pt x="3230" y="18421"/>
                    <a:pt x="3473" y="18651"/>
                  </a:cubicBezTo>
                  <a:cubicBezTo>
                    <a:pt x="3519" y="18709"/>
                    <a:pt x="3612" y="18755"/>
                    <a:pt x="3658" y="18801"/>
                  </a:cubicBezTo>
                  <a:cubicBezTo>
                    <a:pt x="4052" y="19227"/>
                    <a:pt x="4526" y="19573"/>
                    <a:pt x="5012" y="19907"/>
                  </a:cubicBezTo>
                  <a:cubicBezTo>
                    <a:pt x="5256" y="20045"/>
                    <a:pt x="5545" y="20149"/>
                    <a:pt x="5742" y="20379"/>
                  </a:cubicBezTo>
                  <a:cubicBezTo>
                    <a:pt x="5788" y="20437"/>
                    <a:pt x="5881" y="20437"/>
                    <a:pt x="5927" y="20483"/>
                  </a:cubicBezTo>
                  <a:cubicBezTo>
                    <a:pt x="6367" y="20621"/>
                    <a:pt x="6749" y="20771"/>
                    <a:pt x="7131" y="20955"/>
                  </a:cubicBezTo>
                  <a:cubicBezTo>
                    <a:pt x="7327" y="21013"/>
                    <a:pt x="7524" y="21105"/>
                    <a:pt x="7767" y="21151"/>
                  </a:cubicBezTo>
                  <a:cubicBezTo>
                    <a:pt x="8195" y="21243"/>
                    <a:pt x="8635" y="21347"/>
                    <a:pt x="9063" y="21439"/>
                  </a:cubicBezTo>
                  <a:cubicBezTo>
                    <a:pt x="9307" y="21485"/>
                    <a:pt x="9503" y="21531"/>
                    <a:pt x="9735" y="21531"/>
                  </a:cubicBezTo>
                  <a:lnTo>
                    <a:pt x="10418" y="21531"/>
                  </a:lnTo>
                  <a:cubicBezTo>
                    <a:pt x="10655" y="21531"/>
                    <a:pt x="10923" y="21600"/>
                    <a:pt x="11196" y="21600"/>
                  </a:cubicBezTo>
                  <a:cubicBezTo>
                    <a:pt x="11257" y="21600"/>
                    <a:pt x="11318" y="21597"/>
                    <a:pt x="11379" y="21588"/>
                  </a:cubicBezTo>
                  <a:cubicBezTo>
                    <a:pt x="11622" y="21531"/>
                    <a:pt x="11865" y="21531"/>
                    <a:pt x="12108" y="21485"/>
                  </a:cubicBezTo>
                  <a:cubicBezTo>
                    <a:pt x="12398" y="21485"/>
                    <a:pt x="12629" y="21439"/>
                    <a:pt x="12918" y="21393"/>
                  </a:cubicBezTo>
                  <a:cubicBezTo>
                    <a:pt x="13208" y="21301"/>
                    <a:pt x="13497" y="21197"/>
                    <a:pt x="13740" y="21151"/>
                  </a:cubicBezTo>
                  <a:cubicBezTo>
                    <a:pt x="13844" y="21105"/>
                    <a:pt x="13983" y="21105"/>
                    <a:pt x="14076" y="21059"/>
                  </a:cubicBezTo>
                  <a:cubicBezTo>
                    <a:pt x="14319" y="21013"/>
                    <a:pt x="14608" y="20909"/>
                    <a:pt x="14851" y="20817"/>
                  </a:cubicBezTo>
                  <a:cubicBezTo>
                    <a:pt x="15338" y="20575"/>
                    <a:pt x="15812" y="20437"/>
                    <a:pt x="16206" y="20091"/>
                  </a:cubicBezTo>
                  <a:cubicBezTo>
                    <a:pt x="16449" y="19953"/>
                    <a:pt x="16680" y="19861"/>
                    <a:pt x="16877" y="19711"/>
                  </a:cubicBezTo>
                  <a:cubicBezTo>
                    <a:pt x="17027" y="19619"/>
                    <a:pt x="17166" y="19515"/>
                    <a:pt x="17259" y="19423"/>
                  </a:cubicBezTo>
                  <a:cubicBezTo>
                    <a:pt x="17409" y="19331"/>
                    <a:pt x="17548" y="19227"/>
                    <a:pt x="17699" y="19135"/>
                  </a:cubicBezTo>
                  <a:cubicBezTo>
                    <a:pt x="17838" y="18997"/>
                    <a:pt x="17988" y="18801"/>
                    <a:pt x="18185" y="18709"/>
                  </a:cubicBezTo>
                  <a:cubicBezTo>
                    <a:pt x="18370" y="18513"/>
                    <a:pt x="18567" y="18317"/>
                    <a:pt x="18706" y="18133"/>
                  </a:cubicBezTo>
                  <a:cubicBezTo>
                    <a:pt x="18706" y="18075"/>
                    <a:pt x="18763" y="18029"/>
                    <a:pt x="18810" y="17983"/>
                  </a:cubicBezTo>
                  <a:cubicBezTo>
                    <a:pt x="18856" y="17936"/>
                    <a:pt x="18902" y="17844"/>
                    <a:pt x="18995" y="17786"/>
                  </a:cubicBezTo>
                  <a:cubicBezTo>
                    <a:pt x="19192" y="17648"/>
                    <a:pt x="19238" y="17360"/>
                    <a:pt x="19481" y="17211"/>
                  </a:cubicBezTo>
                  <a:cubicBezTo>
                    <a:pt x="19527" y="17211"/>
                    <a:pt x="19574" y="17164"/>
                    <a:pt x="19574" y="17118"/>
                  </a:cubicBezTo>
                  <a:cubicBezTo>
                    <a:pt x="19724" y="16877"/>
                    <a:pt x="19770" y="16635"/>
                    <a:pt x="19967" y="16496"/>
                  </a:cubicBezTo>
                  <a:cubicBezTo>
                    <a:pt x="20014" y="16450"/>
                    <a:pt x="20060" y="16347"/>
                    <a:pt x="20106" y="16301"/>
                  </a:cubicBezTo>
                  <a:cubicBezTo>
                    <a:pt x="20257" y="15967"/>
                    <a:pt x="20443" y="15632"/>
                    <a:pt x="20593" y="15298"/>
                  </a:cubicBezTo>
                  <a:cubicBezTo>
                    <a:pt x="20686" y="15103"/>
                    <a:pt x="20790" y="14861"/>
                    <a:pt x="20882" y="14676"/>
                  </a:cubicBezTo>
                  <a:cubicBezTo>
                    <a:pt x="21079" y="14285"/>
                    <a:pt x="21172" y="13905"/>
                    <a:pt x="21264" y="13525"/>
                  </a:cubicBezTo>
                  <a:cubicBezTo>
                    <a:pt x="21369" y="13087"/>
                    <a:pt x="21369" y="12603"/>
                    <a:pt x="21554" y="12177"/>
                  </a:cubicBezTo>
                  <a:lnTo>
                    <a:pt x="21554" y="12131"/>
                  </a:lnTo>
                  <a:cubicBezTo>
                    <a:pt x="21554" y="11889"/>
                    <a:pt x="21554" y="11647"/>
                    <a:pt x="21600" y="11405"/>
                  </a:cubicBezTo>
                  <a:cubicBezTo>
                    <a:pt x="21600" y="10737"/>
                    <a:pt x="21554" y="10011"/>
                    <a:pt x="21461" y="9343"/>
                  </a:cubicBezTo>
                  <a:cubicBezTo>
                    <a:pt x="21461" y="8963"/>
                    <a:pt x="21369" y="8629"/>
                    <a:pt x="21311" y="8238"/>
                  </a:cubicBezTo>
                  <a:cubicBezTo>
                    <a:pt x="21218" y="7810"/>
                    <a:pt x="21021" y="7373"/>
                    <a:pt x="20836" y="6947"/>
                  </a:cubicBezTo>
                  <a:cubicBezTo>
                    <a:pt x="20790" y="6843"/>
                    <a:pt x="20732" y="6705"/>
                    <a:pt x="20686" y="6613"/>
                  </a:cubicBezTo>
                  <a:cubicBezTo>
                    <a:pt x="20639" y="6463"/>
                    <a:pt x="20593" y="6325"/>
                    <a:pt x="20547" y="6175"/>
                  </a:cubicBezTo>
                  <a:cubicBezTo>
                    <a:pt x="20443" y="6037"/>
                    <a:pt x="20350" y="5887"/>
                    <a:pt x="20303" y="5795"/>
                  </a:cubicBezTo>
                  <a:cubicBezTo>
                    <a:pt x="20152" y="5507"/>
                    <a:pt x="20014" y="5265"/>
                    <a:pt x="19863" y="4977"/>
                  </a:cubicBezTo>
                  <a:cubicBezTo>
                    <a:pt x="19724" y="4735"/>
                    <a:pt x="19527" y="4447"/>
                    <a:pt x="19342" y="4205"/>
                  </a:cubicBezTo>
                  <a:cubicBezTo>
                    <a:pt x="19145" y="3963"/>
                    <a:pt x="18949" y="3779"/>
                    <a:pt x="18706" y="3537"/>
                  </a:cubicBezTo>
                  <a:cubicBezTo>
                    <a:pt x="18706" y="3491"/>
                    <a:pt x="18659" y="3445"/>
                    <a:pt x="18659" y="3445"/>
                  </a:cubicBezTo>
                  <a:cubicBezTo>
                    <a:pt x="18567" y="3341"/>
                    <a:pt x="18520" y="3249"/>
                    <a:pt x="18416" y="3203"/>
                  </a:cubicBezTo>
                  <a:cubicBezTo>
                    <a:pt x="18127" y="3053"/>
                    <a:pt x="17988" y="2765"/>
                    <a:pt x="17745" y="2523"/>
                  </a:cubicBezTo>
                  <a:cubicBezTo>
                    <a:pt x="17548" y="2385"/>
                    <a:pt x="17317" y="2235"/>
                    <a:pt x="17120" y="2097"/>
                  </a:cubicBezTo>
                  <a:cubicBezTo>
                    <a:pt x="16738" y="1855"/>
                    <a:pt x="16391" y="1613"/>
                    <a:pt x="16055" y="1429"/>
                  </a:cubicBezTo>
                  <a:cubicBezTo>
                    <a:pt x="15870" y="1325"/>
                    <a:pt x="15673" y="1187"/>
                    <a:pt x="15476" y="1084"/>
                  </a:cubicBezTo>
                  <a:cubicBezTo>
                    <a:pt x="15141" y="945"/>
                    <a:pt x="14805" y="853"/>
                    <a:pt x="14469" y="703"/>
                  </a:cubicBezTo>
                  <a:cubicBezTo>
                    <a:pt x="14273" y="611"/>
                    <a:pt x="14030" y="508"/>
                    <a:pt x="13740" y="462"/>
                  </a:cubicBezTo>
                  <a:cubicBezTo>
                    <a:pt x="13555" y="415"/>
                    <a:pt x="13312" y="369"/>
                    <a:pt x="13115" y="323"/>
                  </a:cubicBezTo>
                  <a:cubicBezTo>
                    <a:pt x="12780" y="128"/>
                    <a:pt x="12398" y="128"/>
                    <a:pt x="12050" y="128"/>
                  </a:cubicBezTo>
                  <a:cubicBezTo>
                    <a:pt x="11877" y="128"/>
                    <a:pt x="11722" y="49"/>
                    <a:pt x="11554" y="49"/>
                  </a:cubicBezTo>
                  <a:cubicBezTo>
                    <a:pt x="11497" y="49"/>
                    <a:pt x="11439" y="58"/>
                    <a:pt x="11379" y="81"/>
                  </a:cubicBezTo>
                  <a:cubicBezTo>
                    <a:pt x="11238" y="18"/>
                    <a:pt x="11089" y="0"/>
                    <a:pt x="1093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42" name="Google Shape;2282;p25"/>
            <p:cNvSpPr/>
            <p:nvPr/>
          </p:nvSpPr>
          <p:spPr>
            <a:xfrm>
              <a:off x="131626" y="153142"/>
              <a:ext cx="907390" cy="907174"/>
            </a:xfrm>
            <a:custGeom>
              <a:avLst/>
              <a:gdLst/>
              <a:ahLst/>
              <a:cxnLst>
                <a:cxn ang="0">
                  <a:pos x="wd2" y="hd2"/>
                </a:cxn>
                <a:cxn ang="5400000">
                  <a:pos x="wd2" y="hd2"/>
                </a:cxn>
                <a:cxn ang="10800000">
                  <a:pos x="wd2" y="hd2"/>
                </a:cxn>
                <a:cxn ang="16200000">
                  <a:pos x="wd2" y="hd2"/>
                </a:cxn>
              </a:cxnLst>
              <a:rect l="0" t="0" r="r" b="b"/>
              <a:pathLst>
                <a:path w="21573" h="21600" extrusionOk="0">
                  <a:moveTo>
                    <a:pt x="10898" y="0"/>
                  </a:moveTo>
                  <a:cubicBezTo>
                    <a:pt x="10703" y="0"/>
                    <a:pt x="10494" y="49"/>
                    <a:pt x="10335" y="49"/>
                  </a:cubicBezTo>
                  <a:cubicBezTo>
                    <a:pt x="10188" y="49"/>
                    <a:pt x="10090" y="98"/>
                    <a:pt x="9931" y="98"/>
                  </a:cubicBezTo>
                  <a:cubicBezTo>
                    <a:pt x="9785" y="98"/>
                    <a:pt x="9626" y="147"/>
                    <a:pt x="9479" y="147"/>
                  </a:cubicBezTo>
                  <a:cubicBezTo>
                    <a:pt x="9419" y="133"/>
                    <a:pt x="9364" y="127"/>
                    <a:pt x="9311" y="127"/>
                  </a:cubicBezTo>
                  <a:cubicBezTo>
                    <a:pt x="9177" y="127"/>
                    <a:pt x="9056" y="164"/>
                    <a:pt x="8916" y="208"/>
                  </a:cubicBezTo>
                  <a:cubicBezTo>
                    <a:pt x="8708" y="257"/>
                    <a:pt x="8451" y="355"/>
                    <a:pt x="8256" y="355"/>
                  </a:cubicBezTo>
                  <a:cubicBezTo>
                    <a:pt x="7950" y="355"/>
                    <a:pt x="7693" y="453"/>
                    <a:pt x="7436" y="563"/>
                  </a:cubicBezTo>
                  <a:cubicBezTo>
                    <a:pt x="6874" y="759"/>
                    <a:pt x="6311" y="1017"/>
                    <a:pt x="5749" y="1274"/>
                  </a:cubicBezTo>
                  <a:cubicBezTo>
                    <a:pt x="5394" y="1482"/>
                    <a:pt x="5088" y="1739"/>
                    <a:pt x="4685" y="1886"/>
                  </a:cubicBezTo>
                  <a:lnTo>
                    <a:pt x="4636" y="1886"/>
                  </a:lnTo>
                  <a:cubicBezTo>
                    <a:pt x="4171" y="2290"/>
                    <a:pt x="3719" y="2707"/>
                    <a:pt x="3303" y="3111"/>
                  </a:cubicBezTo>
                  <a:cubicBezTo>
                    <a:pt x="3156" y="3209"/>
                    <a:pt x="2997" y="3417"/>
                    <a:pt x="2850" y="3515"/>
                  </a:cubicBezTo>
                  <a:cubicBezTo>
                    <a:pt x="2447" y="3932"/>
                    <a:pt x="2141" y="4434"/>
                    <a:pt x="1835" y="4899"/>
                  </a:cubicBezTo>
                  <a:cubicBezTo>
                    <a:pt x="1627" y="5156"/>
                    <a:pt x="1468" y="5463"/>
                    <a:pt x="1273" y="5720"/>
                  </a:cubicBezTo>
                  <a:cubicBezTo>
                    <a:pt x="1065" y="6075"/>
                    <a:pt x="857" y="6430"/>
                    <a:pt x="759" y="6834"/>
                  </a:cubicBezTo>
                  <a:cubicBezTo>
                    <a:pt x="661" y="7190"/>
                    <a:pt x="551" y="7557"/>
                    <a:pt x="453" y="7863"/>
                  </a:cubicBezTo>
                  <a:cubicBezTo>
                    <a:pt x="197" y="8525"/>
                    <a:pt x="98" y="9187"/>
                    <a:pt x="49" y="9897"/>
                  </a:cubicBezTo>
                  <a:lnTo>
                    <a:pt x="49" y="10203"/>
                  </a:lnTo>
                  <a:cubicBezTo>
                    <a:pt x="49" y="10669"/>
                    <a:pt x="0" y="11073"/>
                    <a:pt x="0" y="11538"/>
                  </a:cubicBezTo>
                  <a:cubicBezTo>
                    <a:pt x="0" y="11783"/>
                    <a:pt x="49" y="12041"/>
                    <a:pt x="98" y="12347"/>
                  </a:cubicBezTo>
                  <a:cubicBezTo>
                    <a:pt x="148" y="12555"/>
                    <a:pt x="197" y="12702"/>
                    <a:pt x="245" y="12910"/>
                  </a:cubicBezTo>
                  <a:cubicBezTo>
                    <a:pt x="307" y="13008"/>
                    <a:pt x="307" y="13069"/>
                    <a:pt x="307" y="13118"/>
                  </a:cubicBezTo>
                  <a:lnTo>
                    <a:pt x="356" y="13118"/>
                  </a:lnTo>
                  <a:cubicBezTo>
                    <a:pt x="356" y="13069"/>
                    <a:pt x="404" y="12959"/>
                    <a:pt x="404" y="12910"/>
                  </a:cubicBezTo>
                  <a:cubicBezTo>
                    <a:pt x="404" y="12763"/>
                    <a:pt x="356" y="12555"/>
                    <a:pt x="356" y="12396"/>
                  </a:cubicBezTo>
                  <a:lnTo>
                    <a:pt x="356" y="12041"/>
                  </a:lnTo>
                  <a:cubicBezTo>
                    <a:pt x="307" y="11636"/>
                    <a:pt x="307" y="11171"/>
                    <a:pt x="307" y="10767"/>
                  </a:cubicBezTo>
                  <a:cubicBezTo>
                    <a:pt x="307" y="10363"/>
                    <a:pt x="356" y="9946"/>
                    <a:pt x="404" y="9542"/>
                  </a:cubicBezTo>
                  <a:cubicBezTo>
                    <a:pt x="404" y="9334"/>
                    <a:pt x="453" y="9138"/>
                    <a:pt x="502" y="8930"/>
                  </a:cubicBezTo>
                  <a:cubicBezTo>
                    <a:pt x="551" y="8672"/>
                    <a:pt x="612" y="8415"/>
                    <a:pt x="710" y="8170"/>
                  </a:cubicBezTo>
                  <a:cubicBezTo>
                    <a:pt x="808" y="7863"/>
                    <a:pt x="857" y="7496"/>
                    <a:pt x="1016" y="7190"/>
                  </a:cubicBezTo>
                  <a:cubicBezTo>
                    <a:pt x="1114" y="6883"/>
                    <a:pt x="1273" y="6577"/>
                    <a:pt x="1420" y="6271"/>
                  </a:cubicBezTo>
                  <a:cubicBezTo>
                    <a:pt x="1725" y="5720"/>
                    <a:pt x="2080" y="5156"/>
                    <a:pt x="2496" y="4593"/>
                  </a:cubicBezTo>
                  <a:cubicBezTo>
                    <a:pt x="2691" y="4287"/>
                    <a:pt x="2948" y="4030"/>
                    <a:pt x="3254" y="3723"/>
                  </a:cubicBezTo>
                  <a:cubicBezTo>
                    <a:pt x="3413" y="3576"/>
                    <a:pt x="3609" y="3368"/>
                    <a:pt x="3768" y="3160"/>
                  </a:cubicBezTo>
                  <a:cubicBezTo>
                    <a:pt x="3914" y="3062"/>
                    <a:pt x="4024" y="2964"/>
                    <a:pt x="4171" y="2854"/>
                  </a:cubicBezTo>
                  <a:cubicBezTo>
                    <a:pt x="4330" y="2756"/>
                    <a:pt x="4428" y="2658"/>
                    <a:pt x="4587" y="2548"/>
                  </a:cubicBezTo>
                  <a:cubicBezTo>
                    <a:pt x="4783" y="2401"/>
                    <a:pt x="4991" y="2241"/>
                    <a:pt x="5198" y="2094"/>
                  </a:cubicBezTo>
                  <a:cubicBezTo>
                    <a:pt x="5296" y="2045"/>
                    <a:pt x="5394" y="1984"/>
                    <a:pt x="5504" y="1935"/>
                  </a:cubicBezTo>
                  <a:cubicBezTo>
                    <a:pt x="5810" y="1678"/>
                    <a:pt x="6165" y="1482"/>
                    <a:pt x="6519" y="1372"/>
                  </a:cubicBezTo>
                  <a:cubicBezTo>
                    <a:pt x="7131" y="1225"/>
                    <a:pt x="7693" y="870"/>
                    <a:pt x="8354" y="759"/>
                  </a:cubicBezTo>
                  <a:cubicBezTo>
                    <a:pt x="8659" y="759"/>
                    <a:pt x="8916" y="661"/>
                    <a:pt x="9173" y="612"/>
                  </a:cubicBezTo>
                  <a:cubicBezTo>
                    <a:pt x="9243" y="577"/>
                    <a:pt x="9312" y="543"/>
                    <a:pt x="9385" y="543"/>
                  </a:cubicBezTo>
                  <a:cubicBezTo>
                    <a:pt x="9416" y="543"/>
                    <a:pt x="9446" y="549"/>
                    <a:pt x="9479" y="563"/>
                  </a:cubicBezTo>
                  <a:cubicBezTo>
                    <a:pt x="9540" y="588"/>
                    <a:pt x="9602" y="597"/>
                    <a:pt x="9665" y="597"/>
                  </a:cubicBezTo>
                  <a:cubicBezTo>
                    <a:pt x="9852" y="597"/>
                    <a:pt x="10045" y="514"/>
                    <a:pt x="10237" y="514"/>
                  </a:cubicBezTo>
                  <a:cubicBezTo>
                    <a:pt x="10544" y="514"/>
                    <a:pt x="10800" y="453"/>
                    <a:pt x="11057" y="453"/>
                  </a:cubicBezTo>
                  <a:cubicBezTo>
                    <a:pt x="11127" y="444"/>
                    <a:pt x="11198" y="441"/>
                    <a:pt x="11269" y="441"/>
                  </a:cubicBezTo>
                  <a:cubicBezTo>
                    <a:pt x="11601" y="441"/>
                    <a:pt x="11928" y="523"/>
                    <a:pt x="12231" y="563"/>
                  </a:cubicBezTo>
                  <a:cubicBezTo>
                    <a:pt x="12635" y="661"/>
                    <a:pt x="13038" y="661"/>
                    <a:pt x="13393" y="759"/>
                  </a:cubicBezTo>
                  <a:cubicBezTo>
                    <a:pt x="13907" y="919"/>
                    <a:pt x="14469" y="1066"/>
                    <a:pt x="14922" y="1323"/>
                  </a:cubicBezTo>
                  <a:cubicBezTo>
                    <a:pt x="15032" y="1372"/>
                    <a:pt x="15081" y="1433"/>
                    <a:pt x="15130" y="1482"/>
                  </a:cubicBezTo>
                  <a:cubicBezTo>
                    <a:pt x="15594" y="1678"/>
                    <a:pt x="16096" y="1837"/>
                    <a:pt x="16450" y="2143"/>
                  </a:cubicBezTo>
                  <a:cubicBezTo>
                    <a:pt x="16658" y="2290"/>
                    <a:pt x="16866" y="2401"/>
                    <a:pt x="17013" y="2548"/>
                  </a:cubicBezTo>
                  <a:cubicBezTo>
                    <a:pt x="17368" y="2854"/>
                    <a:pt x="17784" y="3209"/>
                    <a:pt x="18138" y="3515"/>
                  </a:cubicBezTo>
                  <a:cubicBezTo>
                    <a:pt x="18444" y="3772"/>
                    <a:pt x="18652" y="4079"/>
                    <a:pt x="18847" y="4385"/>
                  </a:cubicBezTo>
                  <a:cubicBezTo>
                    <a:pt x="18958" y="4544"/>
                    <a:pt x="19104" y="4691"/>
                    <a:pt x="19263" y="4850"/>
                  </a:cubicBezTo>
                  <a:cubicBezTo>
                    <a:pt x="19361" y="4948"/>
                    <a:pt x="19459" y="5046"/>
                    <a:pt x="19508" y="5205"/>
                  </a:cubicBezTo>
                  <a:cubicBezTo>
                    <a:pt x="19716" y="5561"/>
                    <a:pt x="19875" y="5916"/>
                    <a:pt x="20022" y="6222"/>
                  </a:cubicBezTo>
                  <a:cubicBezTo>
                    <a:pt x="20119" y="6381"/>
                    <a:pt x="20180" y="6528"/>
                    <a:pt x="20278" y="6687"/>
                  </a:cubicBezTo>
                  <a:cubicBezTo>
                    <a:pt x="20327" y="6785"/>
                    <a:pt x="20376" y="6883"/>
                    <a:pt x="20376" y="6994"/>
                  </a:cubicBezTo>
                  <a:cubicBezTo>
                    <a:pt x="20425" y="7043"/>
                    <a:pt x="20425" y="7141"/>
                    <a:pt x="20486" y="7251"/>
                  </a:cubicBezTo>
                  <a:cubicBezTo>
                    <a:pt x="20633" y="7655"/>
                    <a:pt x="20841" y="8060"/>
                    <a:pt x="20890" y="8525"/>
                  </a:cubicBezTo>
                  <a:cubicBezTo>
                    <a:pt x="20940" y="8832"/>
                    <a:pt x="20989" y="9089"/>
                    <a:pt x="21037" y="9334"/>
                  </a:cubicBezTo>
                  <a:cubicBezTo>
                    <a:pt x="21037" y="9640"/>
                    <a:pt x="21099" y="9946"/>
                    <a:pt x="21148" y="10252"/>
                  </a:cubicBezTo>
                  <a:lnTo>
                    <a:pt x="21148" y="11024"/>
                  </a:lnTo>
                  <a:cubicBezTo>
                    <a:pt x="21099" y="11232"/>
                    <a:pt x="21099" y="11428"/>
                    <a:pt x="21099" y="11636"/>
                  </a:cubicBezTo>
                  <a:lnTo>
                    <a:pt x="21099" y="11845"/>
                  </a:lnTo>
                  <a:cubicBezTo>
                    <a:pt x="21099" y="12090"/>
                    <a:pt x="21037" y="12347"/>
                    <a:pt x="21037" y="12555"/>
                  </a:cubicBezTo>
                  <a:cubicBezTo>
                    <a:pt x="20940" y="12861"/>
                    <a:pt x="20890" y="13167"/>
                    <a:pt x="20841" y="13474"/>
                  </a:cubicBezTo>
                  <a:cubicBezTo>
                    <a:pt x="20792" y="13878"/>
                    <a:pt x="20584" y="14294"/>
                    <a:pt x="20425" y="14698"/>
                  </a:cubicBezTo>
                  <a:cubicBezTo>
                    <a:pt x="20180" y="15213"/>
                    <a:pt x="19924" y="15666"/>
                    <a:pt x="19667" y="16180"/>
                  </a:cubicBezTo>
                  <a:cubicBezTo>
                    <a:pt x="19618" y="16278"/>
                    <a:pt x="19569" y="16376"/>
                    <a:pt x="19459" y="16487"/>
                  </a:cubicBezTo>
                  <a:cubicBezTo>
                    <a:pt x="19263" y="16793"/>
                    <a:pt x="19055" y="17050"/>
                    <a:pt x="18847" y="17356"/>
                  </a:cubicBezTo>
                  <a:cubicBezTo>
                    <a:pt x="18493" y="17809"/>
                    <a:pt x="18138" y="18213"/>
                    <a:pt x="17673" y="18582"/>
                  </a:cubicBezTo>
                  <a:cubicBezTo>
                    <a:pt x="17368" y="18827"/>
                    <a:pt x="17062" y="19084"/>
                    <a:pt x="16707" y="19341"/>
                  </a:cubicBezTo>
                  <a:cubicBezTo>
                    <a:pt x="16561" y="19500"/>
                    <a:pt x="16304" y="19598"/>
                    <a:pt x="16096" y="19696"/>
                  </a:cubicBezTo>
                  <a:cubicBezTo>
                    <a:pt x="15900" y="19905"/>
                    <a:pt x="15643" y="20113"/>
                    <a:pt x="15338" y="20211"/>
                  </a:cubicBezTo>
                  <a:cubicBezTo>
                    <a:pt x="15228" y="20211"/>
                    <a:pt x="15081" y="20260"/>
                    <a:pt x="14983" y="20309"/>
                  </a:cubicBezTo>
                  <a:cubicBezTo>
                    <a:pt x="14469" y="20615"/>
                    <a:pt x="13907" y="20725"/>
                    <a:pt x="13344" y="20872"/>
                  </a:cubicBezTo>
                  <a:cubicBezTo>
                    <a:pt x="13246" y="20921"/>
                    <a:pt x="13149" y="20970"/>
                    <a:pt x="13087" y="20970"/>
                  </a:cubicBezTo>
                  <a:cubicBezTo>
                    <a:pt x="12635" y="21080"/>
                    <a:pt x="12170" y="21178"/>
                    <a:pt x="11767" y="21178"/>
                  </a:cubicBezTo>
                  <a:cubicBezTo>
                    <a:pt x="11204" y="21227"/>
                    <a:pt x="10703" y="21227"/>
                    <a:pt x="10139" y="21227"/>
                  </a:cubicBezTo>
                  <a:cubicBezTo>
                    <a:pt x="10087" y="21243"/>
                    <a:pt x="10035" y="21249"/>
                    <a:pt x="9984" y="21249"/>
                  </a:cubicBezTo>
                  <a:cubicBezTo>
                    <a:pt x="9881" y="21249"/>
                    <a:pt x="9781" y="21227"/>
                    <a:pt x="9674" y="21227"/>
                  </a:cubicBezTo>
                  <a:cubicBezTo>
                    <a:pt x="9369" y="21178"/>
                    <a:pt x="9014" y="21129"/>
                    <a:pt x="8708" y="21080"/>
                  </a:cubicBezTo>
                  <a:cubicBezTo>
                    <a:pt x="8195" y="20970"/>
                    <a:pt x="7693" y="20823"/>
                    <a:pt x="7229" y="20664"/>
                  </a:cubicBezTo>
                  <a:cubicBezTo>
                    <a:pt x="6874" y="20566"/>
                    <a:pt x="6519" y="20419"/>
                    <a:pt x="6213" y="20260"/>
                  </a:cubicBezTo>
                  <a:cubicBezTo>
                    <a:pt x="5908" y="20113"/>
                    <a:pt x="5651" y="19954"/>
                    <a:pt x="5394" y="19807"/>
                  </a:cubicBezTo>
                  <a:cubicBezTo>
                    <a:pt x="5137" y="19696"/>
                    <a:pt x="4942" y="19598"/>
                    <a:pt x="4734" y="19439"/>
                  </a:cubicBezTo>
                  <a:cubicBezTo>
                    <a:pt x="4220" y="19084"/>
                    <a:pt x="3768" y="18729"/>
                    <a:pt x="3303" y="18324"/>
                  </a:cubicBezTo>
                  <a:cubicBezTo>
                    <a:pt x="3107" y="18164"/>
                    <a:pt x="2948" y="18017"/>
                    <a:pt x="2753" y="17809"/>
                  </a:cubicBezTo>
                  <a:lnTo>
                    <a:pt x="2642" y="17809"/>
                  </a:lnTo>
                  <a:cubicBezTo>
                    <a:pt x="2753" y="17969"/>
                    <a:pt x="2850" y="18115"/>
                    <a:pt x="2948" y="18213"/>
                  </a:cubicBezTo>
                  <a:cubicBezTo>
                    <a:pt x="3107" y="18373"/>
                    <a:pt x="3254" y="18521"/>
                    <a:pt x="3364" y="18631"/>
                  </a:cubicBezTo>
                  <a:cubicBezTo>
                    <a:pt x="3462" y="18729"/>
                    <a:pt x="3609" y="18827"/>
                    <a:pt x="3719" y="18937"/>
                  </a:cubicBezTo>
                  <a:cubicBezTo>
                    <a:pt x="3975" y="19243"/>
                    <a:pt x="4379" y="19500"/>
                    <a:pt x="4734" y="19745"/>
                  </a:cubicBezTo>
                  <a:cubicBezTo>
                    <a:pt x="4991" y="19954"/>
                    <a:pt x="5296" y="20113"/>
                    <a:pt x="5553" y="20260"/>
                  </a:cubicBezTo>
                  <a:cubicBezTo>
                    <a:pt x="5749" y="20358"/>
                    <a:pt x="5957" y="20517"/>
                    <a:pt x="6165" y="20566"/>
                  </a:cubicBezTo>
                  <a:cubicBezTo>
                    <a:pt x="6470" y="20725"/>
                    <a:pt x="6825" y="20872"/>
                    <a:pt x="7180" y="20970"/>
                  </a:cubicBezTo>
                  <a:cubicBezTo>
                    <a:pt x="7339" y="21080"/>
                    <a:pt x="7534" y="21129"/>
                    <a:pt x="7693" y="21178"/>
                  </a:cubicBezTo>
                  <a:cubicBezTo>
                    <a:pt x="8097" y="21276"/>
                    <a:pt x="8500" y="21338"/>
                    <a:pt x="8916" y="21436"/>
                  </a:cubicBezTo>
                  <a:cubicBezTo>
                    <a:pt x="9279" y="21513"/>
                    <a:pt x="9617" y="21600"/>
                    <a:pt x="9995" y="21600"/>
                  </a:cubicBezTo>
                  <a:cubicBezTo>
                    <a:pt x="10089" y="21600"/>
                    <a:pt x="10186" y="21595"/>
                    <a:pt x="10286" y="21583"/>
                  </a:cubicBezTo>
                  <a:cubicBezTo>
                    <a:pt x="10800" y="21583"/>
                    <a:pt x="11314" y="21583"/>
                    <a:pt x="11767" y="21534"/>
                  </a:cubicBezTo>
                  <a:cubicBezTo>
                    <a:pt x="12121" y="21534"/>
                    <a:pt x="12476" y="21485"/>
                    <a:pt x="12843" y="21387"/>
                  </a:cubicBezTo>
                  <a:cubicBezTo>
                    <a:pt x="13246" y="21338"/>
                    <a:pt x="13650" y="21227"/>
                    <a:pt x="14066" y="21080"/>
                  </a:cubicBezTo>
                  <a:cubicBezTo>
                    <a:pt x="14371" y="21031"/>
                    <a:pt x="14677" y="20872"/>
                    <a:pt x="14983" y="20774"/>
                  </a:cubicBezTo>
                  <a:cubicBezTo>
                    <a:pt x="15435" y="20566"/>
                    <a:pt x="15900" y="20419"/>
                    <a:pt x="16304" y="20113"/>
                  </a:cubicBezTo>
                  <a:cubicBezTo>
                    <a:pt x="16353" y="20052"/>
                    <a:pt x="16402" y="20003"/>
                    <a:pt x="16450" y="19954"/>
                  </a:cubicBezTo>
                  <a:cubicBezTo>
                    <a:pt x="16756" y="19745"/>
                    <a:pt x="17123" y="19598"/>
                    <a:pt x="17429" y="19390"/>
                  </a:cubicBezTo>
                  <a:cubicBezTo>
                    <a:pt x="17784" y="19133"/>
                    <a:pt x="18040" y="18827"/>
                    <a:pt x="18346" y="18521"/>
                  </a:cubicBezTo>
                  <a:cubicBezTo>
                    <a:pt x="18799" y="18066"/>
                    <a:pt x="19153" y="17601"/>
                    <a:pt x="19569" y="17148"/>
                  </a:cubicBezTo>
                  <a:cubicBezTo>
                    <a:pt x="19618" y="17148"/>
                    <a:pt x="19618" y="17099"/>
                    <a:pt x="19618" y="17050"/>
                  </a:cubicBezTo>
                  <a:cubicBezTo>
                    <a:pt x="19765" y="16842"/>
                    <a:pt x="19875" y="16633"/>
                    <a:pt x="19973" y="16487"/>
                  </a:cubicBezTo>
                  <a:cubicBezTo>
                    <a:pt x="20376" y="15825"/>
                    <a:pt x="20682" y="15151"/>
                    <a:pt x="20940" y="14490"/>
                  </a:cubicBezTo>
                  <a:cubicBezTo>
                    <a:pt x="21099" y="14184"/>
                    <a:pt x="21196" y="13829"/>
                    <a:pt x="21245" y="13523"/>
                  </a:cubicBezTo>
                  <a:cubicBezTo>
                    <a:pt x="21294" y="13216"/>
                    <a:pt x="21343" y="12959"/>
                    <a:pt x="21404" y="12653"/>
                  </a:cubicBezTo>
                  <a:cubicBezTo>
                    <a:pt x="21502" y="12090"/>
                    <a:pt x="21600" y="11587"/>
                    <a:pt x="21551" y="11024"/>
                  </a:cubicBezTo>
                  <a:cubicBezTo>
                    <a:pt x="21551" y="10718"/>
                    <a:pt x="21600" y="10461"/>
                    <a:pt x="21551" y="10203"/>
                  </a:cubicBezTo>
                  <a:cubicBezTo>
                    <a:pt x="21551" y="9946"/>
                    <a:pt x="21502" y="9701"/>
                    <a:pt x="21453" y="9444"/>
                  </a:cubicBezTo>
                  <a:cubicBezTo>
                    <a:pt x="21453" y="9187"/>
                    <a:pt x="21453" y="8930"/>
                    <a:pt x="21404" y="8721"/>
                  </a:cubicBezTo>
                  <a:cubicBezTo>
                    <a:pt x="21294" y="8268"/>
                    <a:pt x="21196" y="7802"/>
                    <a:pt x="20989" y="7349"/>
                  </a:cubicBezTo>
                  <a:cubicBezTo>
                    <a:pt x="20890" y="7190"/>
                    <a:pt x="20792" y="6994"/>
                    <a:pt x="20731" y="6785"/>
                  </a:cubicBezTo>
                  <a:cubicBezTo>
                    <a:pt x="20682" y="6430"/>
                    <a:pt x="20535" y="6124"/>
                    <a:pt x="20327" y="5818"/>
                  </a:cubicBezTo>
                  <a:cubicBezTo>
                    <a:pt x="20119" y="5512"/>
                    <a:pt x="19973" y="5205"/>
                    <a:pt x="19814" y="4899"/>
                  </a:cubicBezTo>
                  <a:cubicBezTo>
                    <a:pt x="19569" y="4593"/>
                    <a:pt x="19410" y="4189"/>
                    <a:pt x="19104" y="3932"/>
                  </a:cubicBezTo>
                  <a:cubicBezTo>
                    <a:pt x="18799" y="3625"/>
                    <a:pt x="18542" y="3368"/>
                    <a:pt x="18285" y="3111"/>
                  </a:cubicBezTo>
                  <a:cubicBezTo>
                    <a:pt x="18187" y="3013"/>
                    <a:pt x="18040" y="2903"/>
                    <a:pt x="17979" y="2805"/>
                  </a:cubicBezTo>
                  <a:cubicBezTo>
                    <a:pt x="17832" y="2548"/>
                    <a:pt x="17625" y="2450"/>
                    <a:pt x="17429" y="2290"/>
                  </a:cubicBezTo>
                  <a:cubicBezTo>
                    <a:pt x="17221" y="2143"/>
                    <a:pt x="16964" y="2045"/>
                    <a:pt x="16756" y="1886"/>
                  </a:cubicBezTo>
                  <a:cubicBezTo>
                    <a:pt x="16145" y="1433"/>
                    <a:pt x="15484" y="1066"/>
                    <a:pt x="14824" y="821"/>
                  </a:cubicBezTo>
                  <a:cubicBezTo>
                    <a:pt x="14616" y="710"/>
                    <a:pt x="14420" y="612"/>
                    <a:pt x="14212" y="563"/>
                  </a:cubicBezTo>
                  <a:cubicBezTo>
                    <a:pt x="13760" y="404"/>
                    <a:pt x="13246" y="306"/>
                    <a:pt x="12733" y="147"/>
                  </a:cubicBezTo>
                  <a:cubicBezTo>
                    <a:pt x="12586" y="98"/>
                    <a:pt x="12427" y="98"/>
                    <a:pt x="12280" y="98"/>
                  </a:cubicBezTo>
                  <a:cubicBezTo>
                    <a:pt x="12219" y="112"/>
                    <a:pt x="12163" y="118"/>
                    <a:pt x="12110" y="118"/>
                  </a:cubicBezTo>
                  <a:cubicBezTo>
                    <a:pt x="11981" y="118"/>
                    <a:pt x="11864" y="83"/>
                    <a:pt x="11718" y="49"/>
                  </a:cubicBezTo>
                  <a:cubicBezTo>
                    <a:pt x="11461" y="49"/>
                    <a:pt x="11155" y="0"/>
                    <a:pt x="1089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43" name="Google Shape;2283;p25"/>
            <p:cNvSpPr/>
            <p:nvPr/>
          </p:nvSpPr>
          <p:spPr>
            <a:xfrm>
              <a:off x="77614" y="87373"/>
              <a:ext cx="1025201" cy="1032723"/>
            </a:xfrm>
            <a:custGeom>
              <a:avLst/>
              <a:gdLst/>
              <a:ahLst/>
              <a:cxnLst>
                <a:cxn ang="0">
                  <a:pos x="wd2" y="hd2"/>
                </a:cxn>
                <a:cxn ang="5400000">
                  <a:pos x="wd2" y="hd2"/>
                </a:cxn>
                <a:cxn ang="10800000">
                  <a:pos x="wd2" y="hd2"/>
                </a:cxn>
                <a:cxn ang="16200000">
                  <a:pos x="wd2" y="hd2"/>
                </a:cxn>
              </a:cxnLst>
              <a:rect l="0" t="0" r="r" b="b"/>
              <a:pathLst>
                <a:path w="21565" h="21600" extrusionOk="0">
                  <a:moveTo>
                    <a:pt x="11191" y="0"/>
                  </a:moveTo>
                  <a:cubicBezTo>
                    <a:pt x="11061" y="0"/>
                    <a:pt x="10928" y="39"/>
                    <a:pt x="10794" y="39"/>
                  </a:cubicBezTo>
                  <a:cubicBezTo>
                    <a:pt x="10760" y="39"/>
                    <a:pt x="10726" y="37"/>
                    <a:pt x="10692" y="31"/>
                  </a:cubicBezTo>
                  <a:lnTo>
                    <a:pt x="10237" y="31"/>
                  </a:lnTo>
                  <a:cubicBezTo>
                    <a:pt x="10194" y="31"/>
                    <a:pt x="10107" y="31"/>
                    <a:pt x="10010" y="74"/>
                  </a:cubicBezTo>
                  <a:cubicBezTo>
                    <a:pt x="9923" y="74"/>
                    <a:pt x="9793" y="117"/>
                    <a:pt x="9653" y="117"/>
                  </a:cubicBezTo>
                  <a:cubicBezTo>
                    <a:pt x="9628" y="104"/>
                    <a:pt x="9602" y="98"/>
                    <a:pt x="9575" y="98"/>
                  </a:cubicBezTo>
                  <a:cubicBezTo>
                    <a:pt x="9510" y="98"/>
                    <a:pt x="9444" y="129"/>
                    <a:pt x="9382" y="160"/>
                  </a:cubicBezTo>
                  <a:cubicBezTo>
                    <a:pt x="9296" y="160"/>
                    <a:pt x="9204" y="141"/>
                    <a:pt x="9128" y="141"/>
                  </a:cubicBezTo>
                  <a:cubicBezTo>
                    <a:pt x="9089" y="141"/>
                    <a:pt x="9054" y="145"/>
                    <a:pt x="9025" y="160"/>
                  </a:cubicBezTo>
                  <a:cubicBezTo>
                    <a:pt x="8614" y="160"/>
                    <a:pt x="8300" y="343"/>
                    <a:pt x="7900" y="386"/>
                  </a:cubicBezTo>
                  <a:lnTo>
                    <a:pt x="7846" y="386"/>
                  </a:lnTo>
                  <a:cubicBezTo>
                    <a:pt x="7759" y="429"/>
                    <a:pt x="7629" y="429"/>
                    <a:pt x="7489" y="483"/>
                  </a:cubicBezTo>
                  <a:cubicBezTo>
                    <a:pt x="7453" y="553"/>
                    <a:pt x="7389" y="623"/>
                    <a:pt x="7267" y="623"/>
                  </a:cubicBezTo>
                  <a:cubicBezTo>
                    <a:pt x="7239" y="623"/>
                    <a:pt x="7209" y="619"/>
                    <a:pt x="7175" y="612"/>
                  </a:cubicBezTo>
                  <a:cubicBezTo>
                    <a:pt x="7131" y="612"/>
                    <a:pt x="7088" y="612"/>
                    <a:pt x="7034" y="655"/>
                  </a:cubicBezTo>
                  <a:cubicBezTo>
                    <a:pt x="6978" y="745"/>
                    <a:pt x="6958" y="777"/>
                    <a:pt x="6928" y="777"/>
                  </a:cubicBezTo>
                  <a:cubicBezTo>
                    <a:pt x="6912" y="777"/>
                    <a:pt x="6892" y="767"/>
                    <a:pt x="6861" y="752"/>
                  </a:cubicBezTo>
                  <a:cubicBezTo>
                    <a:pt x="6764" y="752"/>
                    <a:pt x="6677" y="795"/>
                    <a:pt x="6590" y="795"/>
                  </a:cubicBezTo>
                  <a:cubicBezTo>
                    <a:pt x="6406" y="881"/>
                    <a:pt x="6277" y="967"/>
                    <a:pt x="6136" y="1064"/>
                  </a:cubicBezTo>
                  <a:cubicBezTo>
                    <a:pt x="5779" y="1236"/>
                    <a:pt x="5368" y="1333"/>
                    <a:pt x="5097" y="1645"/>
                  </a:cubicBezTo>
                  <a:cubicBezTo>
                    <a:pt x="5054" y="1645"/>
                    <a:pt x="5011" y="1688"/>
                    <a:pt x="5011" y="1688"/>
                  </a:cubicBezTo>
                  <a:cubicBezTo>
                    <a:pt x="4783" y="1774"/>
                    <a:pt x="4556" y="1871"/>
                    <a:pt x="4383" y="2000"/>
                  </a:cubicBezTo>
                  <a:cubicBezTo>
                    <a:pt x="4329" y="2096"/>
                    <a:pt x="4242" y="2183"/>
                    <a:pt x="4199" y="2226"/>
                  </a:cubicBezTo>
                  <a:cubicBezTo>
                    <a:pt x="4015" y="2365"/>
                    <a:pt x="3842" y="2451"/>
                    <a:pt x="3658" y="2581"/>
                  </a:cubicBezTo>
                  <a:cubicBezTo>
                    <a:pt x="3615" y="2581"/>
                    <a:pt x="3572" y="2634"/>
                    <a:pt x="3572" y="2677"/>
                  </a:cubicBezTo>
                  <a:cubicBezTo>
                    <a:pt x="3474" y="2850"/>
                    <a:pt x="3247" y="2989"/>
                    <a:pt x="3074" y="3076"/>
                  </a:cubicBezTo>
                  <a:cubicBezTo>
                    <a:pt x="2976" y="3344"/>
                    <a:pt x="2760" y="3613"/>
                    <a:pt x="2533" y="3710"/>
                  </a:cubicBezTo>
                  <a:cubicBezTo>
                    <a:pt x="2306" y="3979"/>
                    <a:pt x="2122" y="4248"/>
                    <a:pt x="1894" y="4560"/>
                  </a:cubicBezTo>
                  <a:cubicBezTo>
                    <a:pt x="1851" y="4603"/>
                    <a:pt x="1851" y="4689"/>
                    <a:pt x="1851" y="4732"/>
                  </a:cubicBezTo>
                  <a:cubicBezTo>
                    <a:pt x="1678" y="5001"/>
                    <a:pt x="1537" y="5270"/>
                    <a:pt x="1353" y="5496"/>
                  </a:cubicBezTo>
                  <a:cubicBezTo>
                    <a:pt x="1136" y="5808"/>
                    <a:pt x="995" y="6131"/>
                    <a:pt x="812" y="6443"/>
                  </a:cubicBezTo>
                  <a:cubicBezTo>
                    <a:pt x="768" y="6572"/>
                    <a:pt x="725" y="6712"/>
                    <a:pt x="682" y="6841"/>
                  </a:cubicBezTo>
                  <a:cubicBezTo>
                    <a:pt x="638" y="6938"/>
                    <a:pt x="638" y="7024"/>
                    <a:pt x="638" y="7110"/>
                  </a:cubicBezTo>
                  <a:cubicBezTo>
                    <a:pt x="498" y="7519"/>
                    <a:pt x="368" y="7960"/>
                    <a:pt x="227" y="8370"/>
                  </a:cubicBezTo>
                  <a:cubicBezTo>
                    <a:pt x="227" y="8456"/>
                    <a:pt x="227" y="8553"/>
                    <a:pt x="184" y="8639"/>
                  </a:cubicBezTo>
                  <a:cubicBezTo>
                    <a:pt x="97" y="8865"/>
                    <a:pt x="97" y="9134"/>
                    <a:pt x="97" y="9402"/>
                  </a:cubicBezTo>
                  <a:cubicBezTo>
                    <a:pt x="97" y="9489"/>
                    <a:pt x="54" y="9532"/>
                    <a:pt x="0" y="9671"/>
                  </a:cubicBezTo>
                  <a:cubicBezTo>
                    <a:pt x="0" y="9671"/>
                    <a:pt x="54" y="9758"/>
                    <a:pt x="54" y="9844"/>
                  </a:cubicBezTo>
                  <a:cubicBezTo>
                    <a:pt x="0" y="9983"/>
                    <a:pt x="0" y="10166"/>
                    <a:pt x="0" y="10339"/>
                  </a:cubicBezTo>
                  <a:cubicBezTo>
                    <a:pt x="0" y="10651"/>
                    <a:pt x="54" y="10973"/>
                    <a:pt x="54" y="11328"/>
                  </a:cubicBezTo>
                  <a:cubicBezTo>
                    <a:pt x="0" y="11511"/>
                    <a:pt x="141" y="11683"/>
                    <a:pt x="97" y="11909"/>
                  </a:cubicBezTo>
                  <a:lnTo>
                    <a:pt x="141" y="11952"/>
                  </a:lnTo>
                  <a:lnTo>
                    <a:pt x="141" y="11016"/>
                  </a:lnTo>
                  <a:cubicBezTo>
                    <a:pt x="141" y="10607"/>
                    <a:pt x="184" y="10166"/>
                    <a:pt x="184" y="9758"/>
                  </a:cubicBezTo>
                  <a:cubicBezTo>
                    <a:pt x="227" y="9359"/>
                    <a:pt x="227" y="8951"/>
                    <a:pt x="411" y="8596"/>
                  </a:cubicBezTo>
                  <a:lnTo>
                    <a:pt x="411" y="8456"/>
                  </a:lnTo>
                  <a:cubicBezTo>
                    <a:pt x="454" y="8283"/>
                    <a:pt x="498" y="8143"/>
                    <a:pt x="541" y="7960"/>
                  </a:cubicBezTo>
                  <a:cubicBezTo>
                    <a:pt x="541" y="7831"/>
                    <a:pt x="638" y="7745"/>
                    <a:pt x="638" y="7648"/>
                  </a:cubicBezTo>
                  <a:cubicBezTo>
                    <a:pt x="725" y="7476"/>
                    <a:pt x="768" y="7293"/>
                    <a:pt x="812" y="7110"/>
                  </a:cubicBezTo>
                  <a:cubicBezTo>
                    <a:pt x="866" y="6938"/>
                    <a:pt x="952" y="6798"/>
                    <a:pt x="1039" y="6669"/>
                  </a:cubicBezTo>
                  <a:cubicBezTo>
                    <a:pt x="1082" y="6486"/>
                    <a:pt x="1179" y="6346"/>
                    <a:pt x="1223" y="6174"/>
                  </a:cubicBezTo>
                  <a:cubicBezTo>
                    <a:pt x="1353" y="5991"/>
                    <a:pt x="1451" y="5808"/>
                    <a:pt x="1537" y="5636"/>
                  </a:cubicBezTo>
                  <a:cubicBezTo>
                    <a:pt x="1808" y="5270"/>
                    <a:pt x="1948" y="4829"/>
                    <a:pt x="2306" y="4560"/>
                  </a:cubicBezTo>
                  <a:cubicBezTo>
                    <a:pt x="2306" y="4517"/>
                    <a:pt x="2349" y="4463"/>
                    <a:pt x="2349" y="4420"/>
                  </a:cubicBezTo>
                  <a:cubicBezTo>
                    <a:pt x="2489" y="4248"/>
                    <a:pt x="2576" y="4065"/>
                    <a:pt x="2706" y="3925"/>
                  </a:cubicBezTo>
                  <a:cubicBezTo>
                    <a:pt x="2847" y="3839"/>
                    <a:pt x="2976" y="3753"/>
                    <a:pt x="3117" y="3613"/>
                  </a:cubicBezTo>
                  <a:cubicBezTo>
                    <a:pt x="3247" y="3388"/>
                    <a:pt x="3474" y="3258"/>
                    <a:pt x="3572" y="3032"/>
                  </a:cubicBezTo>
                  <a:cubicBezTo>
                    <a:pt x="3615" y="2989"/>
                    <a:pt x="3701" y="2946"/>
                    <a:pt x="3745" y="2903"/>
                  </a:cubicBezTo>
                  <a:cubicBezTo>
                    <a:pt x="3842" y="2807"/>
                    <a:pt x="3972" y="2763"/>
                    <a:pt x="4113" y="2677"/>
                  </a:cubicBezTo>
                  <a:cubicBezTo>
                    <a:pt x="4286" y="2495"/>
                    <a:pt x="4513" y="2312"/>
                    <a:pt x="4740" y="2139"/>
                  </a:cubicBezTo>
                  <a:cubicBezTo>
                    <a:pt x="4924" y="2043"/>
                    <a:pt x="5097" y="1957"/>
                    <a:pt x="5281" y="1827"/>
                  </a:cubicBezTo>
                  <a:cubicBezTo>
                    <a:pt x="5552" y="1645"/>
                    <a:pt x="5822" y="1505"/>
                    <a:pt x="6093" y="1376"/>
                  </a:cubicBezTo>
                  <a:cubicBezTo>
                    <a:pt x="6493" y="1150"/>
                    <a:pt x="6904" y="1064"/>
                    <a:pt x="7305" y="924"/>
                  </a:cubicBezTo>
                  <a:cubicBezTo>
                    <a:pt x="7489" y="881"/>
                    <a:pt x="7629" y="752"/>
                    <a:pt x="7802" y="752"/>
                  </a:cubicBezTo>
                  <a:cubicBezTo>
                    <a:pt x="7900" y="752"/>
                    <a:pt x="7986" y="698"/>
                    <a:pt x="8073" y="698"/>
                  </a:cubicBezTo>
                  <a:cubicBezTo>
                    <a:pt x="8300" y="612"/>
                    <a:pt x="8571" y="526"/>
                    <a:pt x="8841" y="483"/>
                  </a:cubicBezTo>
                  <a:cubicBezTo>
                    <a:pt x="9296" y="429"/>
                    <a:pt x="9739" y="429"/>
                    <a:pt x="10194" y="386"/>
                  </a:cubicBezTo>
                  <a:lnTo>
                    <a:pt x="10508" y="386"/>
                  </a:lnTo>
                  <a:cubicBezTo>
                    <a:pt x="10746" y="360"/>
                    <a:pt x="10979" y="336"/>
                    <a:pt x="11213" y="336"/>
                  </a:cubicBezTo>
                  <a:cubicBezTo>
                    <a:pt x="11385" y="336"/>
                    <a:pt x="11557" y="349"/>
                    <a:pt x="11731" y="386"/>
                  </a:cubicBezTo>
                  <a:cubicBezTo>
                    <a:pt x="11904" y="429"/>
                    <a:pt x="12045" y="483"/>
                    <a:pt x="12229" y="483"/>
                  </a:cubicBezTo>
                  <a:cubicBezTo>
                    <a:pt x="12672" y="526"/>
                    <a:pt x="13084" y="612"/>
                    <a:pt x="13527" y="698"/>
                  </a:cubicBezTo>
                  <a:cubicBezTo>
                    <a:pt x="13711" y="752"/>
                    <a:pt x="13895" y="838"/>
                    <a:pt x="14122" y="924"/>
                  </a:cubicBezTo>
                  <a:cubicBezTo>
                    <a:pt x="14252" y="967"/>
                    <a:pt x="14436" y="1021"/>
                    <a:pt x="14566" y="1107"/>
                  </a:cubicBezTo>
                  <a:cubicBezTo>
                    <a:pt x="14793" y="1193"/>
                    <a:pt x="15020" y="1333"/>
                    <a:pt x="15248" y="1419"/>
                  </a:cubicBezTo>
                  <a:cubicBezTo>
                    <a:pt x="15518" y="1559"/>
                    <a:pt x="15789" y="1645"/>
                    <a:pt x="16059" y="1774"/>
                  </a:cubicBezTo>
                  <a:cubicBezTo>
                    <a:pt x="16146" y="1827"/>
                    <a:pt x="16232" y="1914"/>
                    <a:pt x="16330" y="1957"/>
                  </a:cubicBezTo>
                  <a:cubicBezTo>
                    <a:pt x="16503" y="2096"/>
                    <a:pt x="16730" y="2226"/>
                    <a:pt x="16871" y="2365"/>
                  </a:cubicBezTo>
                  <a:cubicBezTo>
                    <a:pt x="17098" y="2538"/>
                    <a:pt x="17412" y="2677"/>
                    <a:pt x="17585" y="2903"/>
                  </a:cubicBezTo>
                  <a:cubicBezTo>
                    <a:pt x="17769" y="3119"/>
                    <a:pt x="17953" y="3301"/>
                    <a:pt x="18180" y="3484"/>
                  </a:cubicBezTo>
                  <a:cubicBezTo>
                    <a:pt x="18396" y="3656"/>
                    <a:pt x="18624" y="3839"/>
                    <a:pt x="18764" y="4108"/>
                  </a:cubicBezTo>
                  <a:cubicBezTo>
                    <a:pt x="18851" y="4248"/>
                    <a:pt x="18937" y="4377"/>
                    <a:pt x="19035" y="4463"/>
                  </a:cubicBezTo>
                  <a:cubicBezTo>
                    <a:pt x="19208" y="4646"/>
                    <a:pt x="19349" y="4786"/>
                    <a:pt x="19478" y="5001"/>
                  </a:cubicBezTo>
                  <a:cubicBezTo>
                    <a:pt x="19706" y="5367"/>
                    <a:pt x="19890" y="5722"/>
                    <a:pt x="20118" y="6131"/>
                  </a:cubicBezTo>
                  <a:cubicBezTo>
                    <a:pt x="20431" y="6669"/>
                    <a:pt x="20561" y="7293"/>
                    <a:pt x="20832" y="7917"/>
                  </a:cubicBezTo>
                  <a:cubicBezTo>
                    <a:pt x="20929" y="8100"/>
                    <a:pt x="21016" y="8327"/>
                    <a:pt x="21016" y="8499"/>
                  </a:cubicBezTo>
                  <a:cubicBezTo>
                    <a:pt x="20972" y="8951"/>
                    <a:pt x="21156" y="9306"/>
                    <a:pt x="21200" y="9715"/>
                  </a:cubicBezTo>
                  <a:cubicBezTo>
                    <a:pt x="21200" y="10070"/>
                    <a:pt x="21243" y="10382"/>
                    <a:pt x="21243" y="10704"/>
                  </a:cubicBezTo>
                  <a:cubicBezTo>
                    <a:pt x="21243" y="11016"/>
                    <a:pt x="21200" y="11371"/>
                    <a:pt x="21200" y="11683"/>
                  </a:cubicBezTo>
                  <a:lnTo>
                    <a:pt x="21200" y="11995"/>
                  </a:lnTo>
                  <a:cubicBezTo>
                    <a:pt x="21156" y="12404"/>
                    <a:pt x="21059" y="12759"/>
                    <a:pt x="21016" y="13125"/>
                  </a:cubicBezTo>
                  <a:cubicBezTo>
                    <a:pt x="21016" y="13168"/>
                    <a:pt x="20972" y="13254"/>
                    <a:pt x="20972" y="13297"/>
                  </a:cubicBezTo>
                  <a:cubicBezTo>
                    <a:pt x="20972" y="13437"/>
                    <a:pt x="20972" y="13566"/>
                    <a:pt x="20929" y="13663"/>
                  </a:cubicBezTo>
                  <a:cubicBezTo>
                    <a:pt x="20832" y="13932"/>
                    <a:pt x="20745" y="14201"/>
                    <a:pt x="20659" y="14416"/>
                  </a:cubicBezTo>
                  <a:cubicBezTo>
                    <a:pt x="20561" y="14642"/>
                    <a:pt x="20518" y="14825"/>
                    <a:pt x="20431" y="15008"/>
                  </a:cubicBezTo>
                  <a:cubicBezTo>
                    <a:pt x="20345" y="15223"/>
                    <a:pt x="20204" y="15406"/>
                    <a:pt x="20118" y="15589"/>
                  </a:cubicBezTo>
                  <a:cubicBezTo>
                    <a:pt x="20020" y="15718"/>
                    <a:pt x="19934" y="15901"/>
                    <a:pt x="19847" y="16030"/>
                  </a:cubicBezTo>
                  <a:cubicBezTo>
                    <a:pt x="19847" y="16084"/>
                    <a:pt x="19750" y="16127"/>
                    <a:pt x="19750" y="16213"/>
                  </a:cubicBezTo>
                  <a:cubicBezTo>
                    <a:pt x="19663" y="16396"/>
                    <a:pt x="19576" y="16622"/>
                    <a:pt x="19392" y="16794"/>
                  </a:cubicBezTo>
                  <a:cubicBezTo>
                    <a:pt x="19305" y="16934"/>
                    <a:pt x="19208" y="17106"/>
                    <a:pt x="19078" y="17246"/>
                  </a:cubicBezTo>
                  <a:cubicBezTo>
                    <a:pt x="18937" y="17429"/>
                    <a:pt x="18808" y="17559"/>
                    <a:pt x="18667" y="17741"/>
                  </a:cubicBezTo>
                  <a:cubicBezTo>
                    <a:pt x="18624" y="17827"/>
                    <a:pt x="18537" y="17914"/>
                    <a:pt x="18450" y="18010"/>
                  </a:cubicBezTo>
                  <a:cubicBezTo>
                    <a:pt x="18126" y="18322"/>
                    <a:pt x="17812" y="18634"/>
                    <a:pt x="17498" y="18903"/>
                  </a:cubicBezTo>
                  <a:cubicBezTo>
                    <a:pt x="17271" y="19086"/>
                    <a:pt x="17044" y="19312"/>
                    <a:pt x="16773" y="19441"/>
                  </a:cubicBezTo>
                  <a:cubicBezTo>
                    <a:pt x="16503" y="19667"/>
                    <a:pt x="16146" y="19850"/>
                    <a:pt x="15875" y="20022"/>
                  </a:cubicBezTo>
                  <a:cubicBezTo>
                    <a:pt x="15475" y="20291"/>
                    <a:pt x="15020" y="20474"/>
                    <a:pt x="14566" y="20657"/>
                  </a:cubicBezTo>
                  <a:cubicBezTo>
                    <a:pt x="14122" y="20829"/>
                    <a:pt x="13625" y="20969"/>
                    <a:pt x="13170" y="21098"/>
                  </a:cubicBezTo>
                  <a:cubicBezTo>
                    <a:pt x="12986" y="21141"/>
                    <a:pt x="12813" y="21141"/>
                    <a:pt x="12629" y="21195"/>
                  </a:cubicBezTo>
                  <a:cubicBezTo>
                    <a:pt x="12586" y="21195"/>
                    <a:pt x="12542" y="21238"/>
                    <a:pt x="12445" y="21238"/>
                  </a:cubicBezTo>
                  <a:cubicBezTo>
                    <a:pt x="12359" y="21238"/>
                    <a:pt x="12272" y="21281"/>
                    <a:pt x="12175" y="21281"/>
                  </a:cubicBezTo>
                  <a:lnTo>
                    <a:pt x="11904" y="21281"/>
                  </a:lnTo>
                  <a:cubicBezTo>
                    <a:pt x="11590" y="21324"/>
                    <a:pt x="11276" y="21367"/>
                    <a:pt x="10919" y="21367"/>
                  </a:cubicBezTo>
                  <a:cubicBezTo>
                    <a:pt x="10876" y="21324"/>
                    <a:pt x="10822" y="21324"/>
                    <a:pt x="10779" y="21324"/>
                  </a:cubicBezTo>
                  <a:cubicBezTo>
                    <a:pt x="10465" y="21324"/>
                    <a:pt x="10150" y="21367"/>
                    <a:pt x="9793" y="21367"/>
                  </a:cubicBezTo>
                  <a:cubicBezTo>
                    <a:pt x="9566" y="21367"/>
                    <a:pt x="9296" y="21281"/>
                    <a:pt x="9025" y="21238"/>
                  </a:cubicBezTo>
                  <a:cubicBezTo>
                    <a:pt x="8711" y="21195"/>
                    <a:pt x="8343" y="21055"/>
                    <a:pt x="7986" y="21055"/>
                  </a:cubicBezTo>
                  <a:cubicBezTo>
                    <a:pt x="7759" y="21012"/>
                    <a:pt x="7532" y="20872"/>
                    <a:pt x="7305" y="20829"/>
                  </a:cubicBezTo>
                  <a:cubicBezTo>
                    <a:pt x="6991" y="20743"/>
                    <a:pt x="6720" y="20603"/>
                    <a:pt x="6406" y="20474"/>
                  </a:cubicBezTo>
                  <a:cubicBezTo>
                    <a:pt x="6093" y="20334"/>
                    <a:pt x="5822" y="20162"/>
                    <a:pt x="5508" y="19979"/>
                  </a:cubicBezTo>
                  <a:cubicBezTo>
                    <a:pt x="5281" y="19850"/>
                    <a:pt x="5054" y="19753"/>
                    <a:pt x="4783" y="19667"/>
                  </a:cubicBezTo>
                  <a:cubicBezTo>
                    <a:pt x="4827" y="19710"/>
                    <a:pt x="4870" y="19753"/>
                    <a:pt x="4924" y="19796"/>
                  </a:cubicBezTo>
                  <a:cubicBezTo>
                    <a:pt x="5141" y="19936"/>
                    <a:pt x="5411" y="20065"/>
                    <a:pt x="5595" y="20205"/>
                  </a:cubicBezTo>
                  <a:cubicBezTo>
                    <a:pt x="5865" y="20431"/>
                    <a:pt x="6179" y="20474"/>
                    <a:pt x="6450" y="20657"/>
                  </a:cubicBezTo>
                  <a:cubicBezTo>
                    <a:pt x="6590" y="20743"/>
                    <a:pt x="6764" y="20786"/>
                    <a:pt x="6948" y="20829"/>
                  </a:cubicBezTo>
                  <a:cubicBezTo>
                    <a:pt x="7088" y="20926"/>
                    <a:pt x="7218" y="21012"/>
                    <a:pt x="7359" y="21012"/>
                  </a:cubicBezTo>
                  <a:cubicBezTo>
                    <a:pt x="7802" y="21141"/>
                    <a:pt x="8300" y="21324"/>
                    <a:pt x="8798" y="21367"/>
                  </a:cubicBezTo>
                  <a:lnTo>
                    <a:pt x="8841" y="21367"/>
                  </a:lnTo>
                  <a:cubicBezTo>
                    <a:pt x="9068" y="21464"/>
                    <a:pt x="9296" y="21464"/>
                    <a:pt x="9566" y="21550"/>
                  </a:cubicBezTo>
                  <a:cubicBezTo>
                    <a:pt x="9609" y="21550"/>
                    <a:pt x="9696" y="21593"/>
                    <a:pt x="9739" y="21593"/>
                  </a:cubicBezTo>
                  <a:cubicBezTo>
                    <a:pt x="9966" y="21550"/>
                    <a:pt x="10150" y="21550"/>
                    <a:pt x="10334" y="21550"/>
                  </a:cubicBezTo>
                  <a:lnTo>
                    <a:pt x="10508" y="21550"/>
                  </a:lnTo>
                  <a:cubicBezTo>
                    <a:pt x="10681" y="21586"/>
                    <a:pt x="10854" y="21600"/>
                    <a:pt x="11025" y="21600"/>
                  </a:cubicBezTo>
                  <a:cubicBezTo>
                    <a:pt x="11259" y="21600"/>
                    <a:pt x="11493" y="21575"/>
                    <a:pt x="11731" y="21550"/>
                  </a:cubicBezTo>
                  <a:cubicBezTo>
                    <a:pt x="11818" y="21507"/>
                    <a:pt x="11861" y="21507"/>
                    <a:pt x="11958" y="21507"/>
                  </a:cubicBezTo>
                  <a:cubicBezTo>
                    <a:pt x="12175" y="21464"/>
                    <a:pt x="12402" y="21464"/>
                    <a:pt x="12586" y="21464"/>
                  </a:cubicBezTo>
                  <a:cubicBezTo>
                    <a:pt x="12735" y="21420"/>
                    <a:pt x="12849" y="21356"/>
                    <a:pt x="12961" y="21356"/>
                  </a:cubicBezTo>
                  <a:cubicBezTo>
                    <a:pt x="12987" y="21356"/>
                    <a:pt x="13013" y="21359"/>
                    <a:pt x="13040" y="21367"/>
                  </a:cubicBezTo>
                  <a:cubicBezTo>
                    <a:pt x="13170" y="21238"/>
                    <a:pt x="13354" y="21281"/>
                    <a:pt x="13484" y="21238"/>
                  </a:cubicBezTo>
                  <a:cubicBezTo>
                    <a:pt x="13852" y="21098"/>
                    <a:pt x="14209" y="21098"/>
                    <a:pt x="14566" y="20872"/>
                  </a:cubicBezTo>
                  <a:lnTo>
                    <a:pt x="14793" y="20872"/>
                  </a:lnTo>
                  <a:cubicBezTo>
                    <a:pt x="14868" y="20798"/>
                    <a:pt x="14983" y="20692"/>
                    <a:pt x="15132" y="20692"/>
                  </a:cubicBezTo>
                  <a:cubicBezTo>
                    <a:pt x="15155" y="20692"/>
                    <a:pt x="15179" y="20694"/>
                    <a:pt x="15204" y="20700"/>
                  </a:cubicBezTo>
                  <a:cubicBezTo>
                    <a:pt x="15377" y="20560"/>
                    <a:pt x="15561" y="20388"/>
                    <a:pt x="15789" y="20334"/>
                  </a:cubicBezTo>
                  <a:cubicBezTo>
                    <a:pt x="15918" y="20334"/>
                    <a:pt x="16102" y="20248"/>
                    <a:pt x="16146" y="20162"/>
                  </a:cubicBezTo>
                  <a:cubicBezTo>
                    <a:pt x="16286" y="20022"/>
                    <a:pt x="16416" y="19979"/>
                    <a:pt x="16600" y="19893"/>
                  </a:cubicBezTo>
                  <a:cubicBezTo>
                    <a:pt x="16643" y="19850"/>
                    <a:pt x="16730" y="19796"/>
                    <a:pt x="16773" y="19753"/>
                  </a:cubicBezTo>
                  <a:cubicBezTo>
                    <a:pt x="16957" y="19624"/>
                    <a:pt x="17141" y="19527"/>
                    <a:pt x="17314" y="19398"/>
                  </a:cubicBezTo>
                  <a:cubicBezTo>
                    <a:pt x="17498" y="19258"/>
                    <a:pt x="17639" y="19129"/>
                    <a:pt x="17769" y="18989"/>
                  </a:cubicBezTo>
                  <a:cubicBezTo>
                    <a:pt x="17909" y="18860"/>
                    <a:pt x="17996" y="18774"/>
                    <a:pt x="18126" y="18677"/>
                  </a:cubicBezTo>
                  <a:cubicBezTo>
                    <a:pt x="18223" y="18591"/>
                    <a:pt x="18310" y="18548"/>
                    <a:pt x="18353" y="18505"/>
                  </a:cubicBezTo>
                  <a:cubicBezTo>
                    <a:pt x="18494" y="18322"/>
                    <a:pt x="18624" y="18139"/>
                    <a:pt x="18764" y="18010"/>
                  </a:cubicBezTo>
                  <a:cubicBezTo>
                    <a:pt x="18808" y="17967"/>
                    <a:pt x="18808" y="17914"/>
                    <a:pt x="18851" y="17871"/>
                  </a:cubicBezTo>
                  <a:lnTo>
                    <a:pt x="19305" y="17429"/>
                  </a:lnTo>
                  <a:cubicBezTo>
                    <a:pt x="19392" y="17332"/>
                    <a:pt x="19478" y="17203"/>
                    <a:pt x="19576" y="17106"/>
                  </a:cubicBezTo>
                  <a:cubicBezTo>
                    <a:pt x="19619" y="16977"/>
                    <a:pt x="19619" y="16891"/>
                    <a:pt x="19706" y="16794"/>
                  </a:cubicBezTo>
                  <a:cubicBezTo>
                    <a:pt x="19890" y="16622"/>
                    <a:pt x="19934" y="16439"/>
                    <a:pt x="20074" y="16256"/>
                  </a:cubicBezTo>
                  <a:cubicBezTo>
                    <a:pt x="20204" y="16084"/>
                    <a:pt x="20291" y="15901"/>
                    <a:pt x="20345" y="15675"/>
                  </a:cubicBezTo>
                  <a:cubicBezTo>
                    <a:pt x="20388" y="15589"/>
                    <a:pt x="20518" y="15492"/>
                    <a:pt x="20518" y="15406"/>
                  </a:cubicBezTo>
                  <a:cubicBezTo>
                    <a:pt x="20561" y="15180"/>
                    <a:pt x="20702" y="15051"/>
                    <a:pt x="20832" y="14868"/>
                  </a:cubicBezTo>
                  <a:cubicBezTo>
                    <a:pt x="20832" y="14825"/>
                    <a:pt x="20788" y="14739"/>
                    <a:pt x="20832" y="14739"/>
                  </a:cubicBezTo>
                  <a:cubicBezTo>
                    <a:pt x="20929" y="14470"/>
                    <a:pt x="21059" y="14244"/>
                    <a:pt x="21102" y="13932"/>
                  </a:cubicBezTo>
                  <a:cubicBezTo>
                    <a:pt x="21102" y="13878"/>
                    <a:pt x="21102" y="13792"/>
                    <a:pt x="21156" y="13792"/>
                  </a:cubicBezTo>
                  <a:cubicBezTo>
                    <a:pt x="21243" y="13706"/>
                    <a:pt x="21243" y="13609"/>
                    <a:pt x="21243" y="13523"/>
                  </a:cubicBezTo>
                  <a:lnTo>
                    <a:pt x="21243" y="13394"/>
                  </a:lnTo>
                  <a:cubicBezTo>
                    <a:pt x="21286" y="13211"/>
                    <a:pt x="21373" y="13028"/>
                    <a:pt x="21329" y="12856"/>
                  </a:cubicBezTo>
                  <a:cubicBezTo>
                    <a:pt x="21329" y="12587"/>
                    <a:pt x="21470" y="12318"/>
                    <a:pt x="21470" y="12049"/>
                  </a:cubicBezTo>
                  <a:cubicBezTo>
                    <a:pt x="21470" y="12049"/>
                    <a:pt x="21489" y="12025"/>
                    <a:pt x="21502" y="12025"/>
                  </a:cubicBezTo>
                  <a:cubicBezTo>
                    <a:pt x="21508" y="12025"/>
                    <a:pt x="21513" y="12032"/>
                    <a:pt x="21513" y="12049"/>
                  </a:cubicBezTo>
                  <a:lnTo>
                    <a:pt x="21513" y="11457"/>
                  </a:lnTo>
                  <a:cubicBezTo>
                    <a:pt x="21513" y="11242"/>
                    <a:pt x="21557" y="11016"/>
                    <a:pt x="21557" y="10790"/>
                  </a:cubicBezTo>
                  <a:cubicBezTo>
                    <a:pt x="21600" y="10295"/>
                    <a:pt x="21470" y="9844"/>
                    <a:pt x="21427" y="9359"/>
                  </a:cubicBezTo>
                  <a:cubicBezTo>
                    <a:pt x="21373" y="8994"/>
                    <a:pt x="21373" y="8596"/>
                    <a:pt x="21243" y="8186"/>
                  </a:cubicBezTo>
                  <a:cubicBezTo>
                    <a:pt x="21156" y="8014"/>
                    <a:pt x="21102" y="7831"/>
                    <a:pt x="21016" y="7562"/>
                  </a:cubicBezTo>
                  <a:cubicBezTo>
                    <a:pt x="21059" y="7336"/>
                    <a:pt x="20832" y="7110"/>
                    <a:pt x="20702" y="6884"/>
                  </a:cubicBezTo>
                  <a:cubicBezTo>
                    <a:pt x="20702" y="6798"/>
                    <a:pt x="20745" y="6755"/>
                    <a:pt x="20702" y="6712"/>
                  </a:cubicBezTo>
                  <a:cubicBezTo>
                    <a:pt x="20702" y="6615"/>
                    <a:pt x="20659" y="6572"/>
                    <a:pt x="20659" y="6529"/>
                  </a:cubicBezTo>
                  <a:cubicBezTo>
                    <a:pt x="20518" y="6346"/>
                    <a:pt x="20431" y="6174"/>
                    <a:pt x="20345" y="5948"/>
                  </a:cubicBezTo>
                  <a:cubicBezTo>
                    <a:pt x="20204" y="5905"/>
                    <a:pt x="20204" y="5808"/>
                    <a:pt x="20161" y="5722"/>
                  </a:cubicBezTo>
                  <a:cubicBezTo>
                    <a:pt x="20118" y="5593"/>
                    <a:pt x="20161" y="5367"/>
                    <a:pt x="19977" y="5324"/>
                  </a:cubicBezTo>
                  <a:cubicBezTo>
                    <a:pt x="19934" y="5270"/>
                    <a:pt x="19934" y="5227"/>
                    <a:pt x="19934" y="5184"/>
                  </a:cubicBezTo>
                  <a:cubicBezTo>
                    <a:pt x="19890" y="5141"/>
                    <a:pt x="19890" y="5055"/>
                    <a:pt x="19847" y="5001"/>
                  </a:cubicBezTo>
                  <a:cubicBezTo>
                    <a:pt x="19706" y="4829"/>
                    <a:pt x="19576" y="4603"/>
                    <a:pt x="19435" y="4420"/>
                  </a:cubicBezTo>
                  <a:cubicBezTo>
                    <a:pt x="19392" y="4377"/>
                    <a:pt x="19349" y="4291"/>
                    <a:pt x="19262" y="4248"/>
                  </a:cubicBezTo>
                  <a:cubicBezTo>
                    <a:pt x="19121" y="4108"/>
                    <a:pt x="19035" y="3925"/>
                    <a:pt x="18894" y="3796"/>
                  </a:cubicBezTo>
                  <a:cubicBezTo>
                    <a:pt x="18624" y="3527"/>
                    <a:pt x="18353" y="3301"/>
                    <a:pt x="18083" y="2989"/>
                  </a:cubicBezTo>
                  <a:cubicBezTo>
                    <a:pt x="18039" y="2807"/>
                    <a:pt x="17769" y="2677"/>
                    <a:pt x="17639" y="2538"/>
                  </a:cubicBezTo>
                  <a:cubicBezTo>
                    <a:pt x="17585" y="2451"/>
                    <a:pt x="17498" y="2451"/>
                    <a:pt x="17455" y="2365"/>
                  </a:cubicBezTo>
                  <a:lnTo>
                    <a:pt x="17412" y="2408"/>
                  </a:lnTo>
                  <a:cubicBezTo>
                    <a:pt x="17141" y="2226"/>
                    <a:pt x="16957" y="2000"/>
                    <a:pt x="16687" y="1914"/>
                  </a:cubicBezTo>
                  <a:cubicBezTo>
                    <a:pt x="16643" y="1871"/>
                    <a:pt x="16643" y="1827"/>
                    <a:pt x="16600" y="1827"/>
                  </a:cubicBezTo>
                  <a:cubicBezTo>
                    <a:pt x="16565" y="1784"/>
                    <a:pt x="16523" y="1719"/>
                    <a:pt x="16485" y="1719"/>
                  </a:cubicBezTo>
                  <a:cubicBezTo>
                    <a:pt x="16477" y="1719"/>
                    <a:pt x="16468" y="1722"/>
                    <a:pt x="16459" y="1731"/>
                  </a:cubicBezTo>
                  <a:cubicBezTo>
                    <a:pt x="16286" y="1731"/>
                    <a:pt x="16286" y="1645"/>
                    <a:pt x="16232" y="1505"/>
                  </a:cubicBezTo>
                  <a:cubicBezTo>
                    <a:pt x="16146" y="1505"/>
                    <a:pt x="16059" y="1462"/>
                    <a:pt x="16016" y="1419"/>
                  </a:cubicBezTo>
                  <a:cubicBezTo>
                    <a:pt x="15789" y="1333"/>
                    <a:pt x="15605" y="1236"/>
                    <a:pt x="15377" y="1150"/>
                  </a:cubicBezTo>
                  <a:cubicBezTo>
                    <a:pt x="15204" y="1107"/>
                    <a:pt x="15064" y="967"/>
                    <a:pt x="14934" y="924"/>
                  </a:cubicBezTo>
                  <a:cubicBezTo>
                    <a:pt x="14750" y="838"/>
                    <a:pt x="14523" y="795"/>
                    <a:pt x="14339" y="698"/>
                  </a:cubicBezTo>
                  <a:cubicBezTo>
                    <a:pt x="14166" y="612"/>
                    <a:pt x="13938" y="655"/>
                    <a:pt x="13754" y="483"/>
                  </a:cubicBezTo>
                  <a:cubicBezTo>
                    <a:pt x="13740" y="464"/>
                    <a:pt x="13726" y="459"/>
                    <a:pt x="13711" y="459"/>
                  </a:cubicBezTo>
                  <a:cubicBezTo>
                    <a:pt x="13682" y="459"/>
                    <a:pt x="13653" y="483"/>
                    <a:pt x="13625" y="483"/>
                  </a:cubicBezTo>
                  <a:cubicBezTo>
                    <a:pt x="13484" y="429"/>
                    <a:pt x="13354" y="386"/>
                    <a:pt x="13170" y="343"/>
                  </a:cubicBezTo>
                  <a:cubicBezTo>
                    <a:pt x="13145" y="355"/>
                    <a:pt x="13127" y="360"/>
                    <a:pt x="13111" y="360"/>
                  </a:cubicBezTo>
                  <a:cubicBezTo>
                    <a:pt x="13071" y="360"/>
                    <a:pt x="13042" y="330"/>
                    <a:pt x="12943" y="300"/>
                  </a:cubicBezTo>
                  <a:cubicBezTo>
                    <a:pt x="12813" y="257"/>
                    <a:pt x="12629" y="257"/>
                    <a:pt x="12499" y="214"/>
                  </a:cubicBezTo>
                  <a:cubicBezTo>
                    <a:pt x="12315" y="160"/>
                    <a:pt x="12131" y="160"/>
                    <a:pt x="11958" y="117"/>
                  </a:cubicBezTo>
                  <a:cubicBezTo>
                    <a:pt x="11774" y="117"/>
                    <a:pt x="11547" y="117"/>
                    <a:pt x="11363" y="31"/>
                  </a:cubicBezTo>
                  <a:cubicBezTo>
                    <a:pt x="11306" y="8"/>
                    <a:pt x="11249" y="0"/>
                    <a:pt x="1119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44" name="Google Shape;2284;p25"/>
            <p:cNvSpPr/>
            <p:nvPr/>
          </p:nvSpPr>
          <p:spPr>
            <a:xfrm>
              <a:off x="277236" y="1006083"/>
              <a:ext cx="21606" cy="174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743" y="8259"/>
                    <a:pt x="14914" y="15882"/>
                    <a:pt x="21600" y="21600"/>
                  </a:cubicBezTo>
                  <a:cubicBezTo>
                    <a:pt x="16971" y="10800"/>
                    <a:pt x="617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4161" name="Google Shape;2285;p25"/>
          <p:cNvGrpSpPr/>
          <p:nvPr/>
        </p:nvGrpSpPr>
        <p:grpSpPr>
          <a:xfrm>
            <a:off x="6119163" y="4423977"/>
            <a:ext cx="1005171" cy="518555"/>
            <a:chOff x="0" y="0"/>
            <a:chExt cx="1005170" cy="518553"/>
          </a:xfrm>
        </p:grpSpPr>
        <p:sp>
          <p:nvSpPr>
            <p:cNvPr id="4146" name="Google Shape;2286;p25"/>
            <p:cNvSpPr/>
            <p:nvPr/>
          </p:nvSpPr>
          <p:spPr>
            <a:xfrm rot="18900000">
              <a:off x="652451" y="424912"/>
              <a:ext cx="113165" cy="41930"/>
            </a:xfrm>
            <a:custGeom>
              <a:avLst/>
              <a:gdLst/>
              <a:ahLst/>
              <a:cxnLst>
                <a:cxn ang="0">
                  <a:pos x="wd2" y="hd2"/>
                </a:cxn>
                <a:cxn ang="5400000">
                  <a:pos x="wd2" y="hd2"/>
                </a:cxn>
                <a:cxn ang="10800000">
                  <a:pos x="wd2" y="hd2"/>
                </a:cxn>
                <a:cxn ang="16200000">
                  <a:pos x="wd2" y="hd2"/>
                </a:cxn>
              </a:cxnLst>
              <a:rect l="0" t="0" r="r" b="b"/>
              <a:pathLst>
                <a:path w="21214" h="21600" extrusionOk="0">
                  <a:moveTo>
                    <a:pt x="2441" y="0"/>
                  </a:moveTo>
                  <a:cubicBezTo>
                    <a:pt x="1276" y="0"/>
                    <a:pt x="925" y="1656"/>
                    <a:pt x="356" y="5550"/>
                  </a:cubicBezTo>
                  <a:cubicBezTo>
                    <a:pt x="-386" y="9881"/>
                    <a:pt x="-15" y="11919"/>
                    <a:pt x="1932" y="14212"/>
                  </a:cubicBezTo>
                  <a:cubicBezTo>
                    <a:pt x="4991" y="18288"/>
                    <a:pt x="8421" y="19562"/>
                    <a:pt x="11944" y="20581"/>
                  </a:cubicBezTo>
                  <a:cubicBezTo>
                    <a:pt x="13520" y="20581"/>
                    <a:pt x="15003" y="21600"/>
                    <a:pt x="16208" y="21600"/>
                  </a:cubicBezTo>
                  <a:cubicBezTo>
                    <a:pt x="18155" y="21600"/>
                    <a:pt x="20472" y="20581"/>
                    <a:pt x="21214" y="15231"/>
                  </a:cubicBezTo>
                  <a:lnTo>
                    <a:pt x="21214" y="14212"/>
                  </a:lnTo>
                  <a:cubicBezTo>
                    <a:pt x="19638" y="6824"/>
                    <a:pt x="17320" y="1474"/>
                    <a:pt x="13890" y="1474"/>
                  </a:cubicBezTo>
                  <a:cubicBezTo>
                    <a:pt x="12434" y="1893"/>
                    <a:pt x="10990" y="2147"/>
                    <a:pt x="9573" y="2147"/>
                  </a:cubicBezTo>
                  <a:cubicBezTo>
                    <a:pt x="7573" y="2147"/>
                    <a:pt x="5633" y="1638"/>
                    <a:pt x="3786" y="455"/>
                  </a:cubicBezTo>
                  <a:cubicBezTo>
                    <a:pt x="3243" y="146"/>
                    <a:pt x="2799" y="0"/>
                    <a:pt x="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47" name="Google Shape;2287;p25"/>
            <p:cNvSpPr/>
            <p:nvPr/>
          </p:nvSpPr>
          <p:spPr>
            <a:xfrm rot="18900000">
              <a:off x="565697" y="133618"/>
              <a:ext cx="91489" cy="46099"/>
            </a:xfrm>
            <a:custGeom>
              <a:avLst/>
              <a:gdLst/>
              <a:ahLst/>
              <a:cxnLst>
                <a:cxn ang="0">
                  <a:pos x="wd2" y="hd2"/>
                </a:cxn>
                <a:cxn ang="5400000">
                  <a:pos x="wd2" y="hd2"/>
                </a:cxn>
                <a:cxn ang="10800000">
                  <a:pos x="wd2" y="hd2"/>
                </a:cxn>
                <a:cxn ang="16200000">
                  <a:pos x="wd2" y="hd2"/>
                </a:cxn>
              </a:cxnLst>
              <a:rect l="0" t="0" r="r" b="b"/>
              <a:pathLst>
                <a:path w="21369" h="21600" extrusionOk="0">
                  <a:moveTo>
                    <a:pt x="4274" y="0"/>
                  </a:moveTo>
                  <a:cubicBezTo>
                    <a:pt x="2310" y="927"/>
                    <a:pt x="462" y="3012"/>
                    <a:pt x="0" y="7879"/>
                  </a:cubicBezTo>
                  <a:cubicBezTo>
                    <a:pt x="0" y="10659"/>
                    <a:pt x="462" y="12513"/>
                    <a:pt x="2888" y="14599"/>
                  </a:cubicBezTo>
                  <a:cubicBezTo>
                    <a:pt x="5775" y="17379"/>
                    <a:pt x="8663" y="18306"/>
                    <a:pt x="12013" y="20392"/>
                  </a:cubicBezTo>
                  <a:cubicBezTo>
                    <a:pt x="13184" y="21153"/>
                    <a:pt x="14364" y="21600"/>
                    <a:pt x="15536" y="21600"/>
                  </a:cubicBezTo>
                  <a:cubicBezTo>
                    <a:pt x="17252" y="21600"/>
                    <a:pt x="18960" y="20640"/>
                    <a:pt x="20676" y="18306"/>
                  </a:cubicBezTo>
                  <a:cubicBezTo>
                    <a:pt x="21600" y="15526"/>
                    <a:pt x="21600" y="15526"/>
                    <a:pt x="20676" y="12513"/>
                  </a:cubicBezTo>
                  <a:cubicBezTo>
                    <a:pt x="20214" y="11586"/>
                    <a:pt x="19636" y="9732"/>
                    <a:pt x="19174" y="7879"/>
                  </a:cubicBezTo>
                  <a:cubicBezTo>
                    <a:pt x="17788" y="4866"/>
                    <a:pt x="16287" y="927"/>
                    <a:pt x="13399" y="927"/>
                  </a:cubicBezTo>
                  <a:cubicBezTo>
                    <a:pt x="10973" y="927"/>
                    <a:pt x="8663" y="0"/>
                    <a:pt x="57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48" name="Google Shape;2288;p25"/>
            <p:cNvSpPr/>
            <p:nvPr/>
          </p:nvSpPr>
          <p:spPr>
            <a:xfrm rot="18900000">
              <a:off x="689341" y="334434"/>
              <a:ext cx="113284" cy="35289"/>
            </a:xfrm>
            <a:custGeom>
              <a:avLst/>
              <a:gdLst/>
              <a:ahLst/>
              <a:cxnLst>
                <a:cxn ang="0">
                  <a:pos x="wd2" y="hd2"/>
                </a:cxn>
                <a:cxn ang="5400000">
                  <a:pos x="wd2" y="hd2"/>
                </a:cxn>
                <a:cxn ang="10800000">
                  <a:pos x="wd2" y="hd2"/>
                </a:cxn>
                <a:cxn ang="16200000">
                  <a:pos x="wd2" y="hd2"/>
                </a:cxn>
              </a:cxnLst>
              <a:rect l="0" t="0" r="r" b="b"/>
              <a:pathLst>
                <a:path w="21600" h="21600" extrusionOk="0">
                  <a:moveTo>
                    <a:pt x="16097" y="0"/>
                  </a:moveTo>
                  <a:cubicBezTo>
                    <a:pt x="15713" y="0"/>
                    <a:pt x="15336" y="130"/>
                    <a:pt x="14999" y="411"/>
                  </a:cubicBezTo>
                  <a:cubicBezTo>
                    <a:pt x="12642" y="1622"/>
                    <a:pt x="10285" y="2832"/>
                    <a:pt x="7927" y="4043"/>
                  </a:cubicBezTo>
                  <a:cubicBezTo>
                    <a:pt x="5947" y="5254"/>
                    <a:pt x="3583" y="5254"/>
                    <a:pt x="1226" y="5254"/>
                  </a:cubicBezTo>
                  <a:cubicBezTo>
                    <a:pt x="849" y="7978"/>
                    <a:pt x="377" y="10400"/>
                    <a:pt x="0" y="14032"/>
                  </a:cubicBezTo>
                  <a:cubicBezTo>
                    <a:pt x="849" y="15546"/>
                    <a:pt x="1226" y="15546"/>
                    <a:pt x="1603" y="16757"/>
                  </a:cubicBezTo>
                  <a:cubicBezTo>
                    <a:pt x="4338" y="17968"/>
                    <a:pt x="7079" y="19178"/>
                    <a:pt x="10285" y="20389"/>
                  </a:cubicBezTo>
                  <a:cubicBezTo>
                    <a:pt x="11793" y="20389"/>
                    <a:pt x="13396" y="20389"/>
                    <a:pt x="14528" y="21600"/>
                  </a:cubicBezTo>
                  <a:cubicBezTo>
                    <a:pt x="16508" y="21600"/>
                    <a:pt x="18488" y="20389"/>
                    <a:pt x="20091" y="19178"/>
                  </a:cubicBezTo>
                  <a:cubicBezTo>
                    <a:pt x="21223" y="17968"/>
                    <a:pt x="21600" y="15546"/>
                    <a:pt x="21600" y="11611"/>
                  </a:cubicBezTo>
                  <a:cubicBezTo>
                    <a:pt x="21223" y="10400"/>
                    <a:pt x="21223" y="9189"/>
                    <a:pt x="20846" y="7978"/>
                  </a:cubicBezTo>
                  <a:cubicBezTo>
                    <a:pt x="19916" y="2768"/>
                    <a:pt x="17848" y="0"/>
                    <a:pt x="1609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49" name="Google Shape;2289;p25"/>
            <p:cNvSpPr/>
            <p:nvPr/>
          </p:nvSpPr>
          <p:spPr>
            <a:xfrm rot="18900000">
              <a:off x="734846" y="81378"/>
              <a:ext cx="123633" cy="33559"/>
            </a:xfrm>
            <a:custGeom>
              <a:avLst/>
              <a:gdLst/>
              <a:ahLst/>
              <a:cxnLst>
                <a:cxn ang="0">
                  <a:pos x="wd2" y="hd2"/>
                </a:cxn>
                <a:cxn ang="5400000">
                  <a:pos x="wd2" y="hd2"/>
                </a:cxn>
                <a:cxn ang="10800000">
                  <a:pos x="wd2" y="hd2"/>
                </a:cxn>
                <a:cxn ang="16200000">
                  <a:pos x="wd2" y="hd2"/>
                </a:cxn>
              </a:cxnLst>
              <a:rect l="0" t="0" r="r" b="b"/>
              <a:pathLst>
                <a:path w="21600" h="21600" extrusionOk="0">
                  <a:moveTo>
                    <a:pt x="15885" y="0"/>
                  </a:moveTo>
                  <a:cubicBezTo>
                    <a:pt x="15546" y="0"/>
                    <a:pt x="15176" y="205"/>
                    <a:pt x="14774" y="682"/>
                  </a:cubicBezTo>
                  <a:cubicBezTo>
                    <a:pt x="13738" y="682"/>
                    <a:pt x="12269" y="1955"/>
                    <a:pt x="11146" y="1955"/>
                  </a:cubicBezTo>
                  <a:cubicBezTo>
                    <a:pt x="8640" y="1955"/>
                    <a:pt x="6134" y="1955"/>
                    <a:pt x="3629" y="3229"/>
                  </a:cubicBezTo>
                  <a:cubicBezTo>
                    <a:pt x="2506" y="3229"/>
                    <a:pt x="1814" y="4820"/>
                    <a:pt x="778" y="4820"/>
                  </a:cubicBezTo>
                  <a:cubicBezTo>
                    <a:pt x="778" y="7367"/>
                    <a:pt x="346" y="8640"/>
                    <a:pt x="0" y="9913"/>
                  </a:cubicBezTo>
                  <a:cubicBezTo>
                    <a:pt x="1123" y="14051"/>
                    <a:pt x="1469" y="15325"/>
                    <a:pt x="3283" y="15325"/>
                  </a:cubicBezTo>
                  <a:cubicBezTo>
                    <a:pt x="7042" y="17848"/>
                    <a:pt x="10979" y="21600"/>
                    <a:pt x="15089" y="21600"/>
                  </a:cubicBezTo>
                  <a:cubicBezTo>
                    <a:pt x="17218" y="21600"/>
                    <a:pt x="19391" y="20600"/>
                    <a:pt x="21600" y="17871"/>
                  </a:cubicBezTo>
                  <a:cubicBezTo>
                    <a:pt x="20909" y="14051"/>
                    <a:pt x="20218" y="9913"/>
                    <a:pt x="19440" y="7367"/>
                  </a:cubicBezTo>
                  <a:cubicBezTo>
                    <a:pt x="18317" y="4002"/>
                    <a:pt x="17360" y="0"/>
                    <a:pt x="158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0" name="Google Shape;2290;p25"/>
            <p:cNvSpPr/>
            <p:nvPr/>
          </p:nvSpPr>
          <p:spPr>
            <a:xfrm rot="18900000">
              <a:off x="912701" y="25700"/>
              <a:ext cx="90514" cy="43025"/>
            </a:xfrm>
            <a:custGeom>
              <a:avLst/>
              <a:gdLst/>
              <a:ahLst/>
              <a:cxnLst>
                <a:cxn ang="0">
                  <a:pos x="wd2" y="hd2"/>
                </a:cxn>
                <a:cxn ang="5400000">
                  <a:pos x="wd2" y="hd2"/>
                </a:cxn>
                <a:cxn ang="10800000">
                  <a:pos x="wd2" y="hd2"/>
                </a:cxn>
                <a:cxn ang="16200000">
                  <a:pos x="wd2" y="hd2"/>
                </a:cxn>
              </a:cxnLst>
              <a:rect l="0" t="0" r="r" b="b"/>
              <a:pathLst>
                <a:path w="20691" h="21600" extrusionOk="0">
                  <a:moveTo>
                    <a:pt x="15152" y="0"/>
                  </a:moveTo>
                  <a:cubicBezTo>
                    <a:pt x="14700" y="0"/>
                    <a:pt x="14248" y="0"/>
                    <a:pt x="13796" y="993"/>
                  </a:cubicBezTo>
                  <a:cubicBezTo>
                    <a:pt x="9952" y="5214"/>
                    <a:pt x="5770" y="8193"/>
                    <a:pt x="1926" y="12414"/>
                  </a:cubicBezTo>
                  <a:cubicBezTo>
                    <a:pt x="569" y="13407"/>
                    <a:pt x="-335" y="16634"/>
                    <a:pt x="117" y="20607"/>
                  </a:cubicBezTo>
                  <a:cubicBezTo>
                    <a:pt x="1022" y="20607"/>
                    <a:pt x="1926" y="21600"/>
                    <a:pt x="2943" y="21600"/>
                  </a:cubicBezTo>
                  <a:cubicBezTo>
                    <a:pt x="6222" y="21600"/>
                    <a:pt x="9952" y="21600"/>
                    <a:pt x="13231" y="20607"/>
                  </a:cubicBezTo>
                  <a:cubicBezTo>
                    <a:pt x="15152" y="20607"/>
                    <a:pt x="17082" y="18621"/>
                    <a:pt x="18891" y="17628"/>
                  </a:cubicBezTo>
                  <a:cubicBezTo>
                    <a:pt x="20813" y="15393"/>
                    <a:pt x="21265" y="10428"/>
                    <a:pt x="19908" y="6207"/>
                  </a:cubicBezTo>
                  <a:cubicBezTo>
                    <a:pt x="18439" y="2979"/>
                    <a:pt x="16630" y="1986"/>
                    <a:pt x="1515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1" name="Google Shape;2291;p25"/>
            <p:cNvSpPr/>
            <p:nvPr/>
          </p:nvSpPr>
          <p:spPr>
            <a:xfrm rot="18900000">
              <a:off x="442328" y="343440"/>
              <a:ext cx="90500" cy="39033"/>
            </a:xfrm>
            <a:custGeom>
              <a:avLst/>
              <a:gdLst/>
              <a:ahLst/>
              <a:cxnLst>
                <a:cxn ang="0">
                  <a:pos x="wd2" y="hd2"/>
                </a:cxn>
                <a:cxn ang="5400000">
                  <a:pos x="wd2" y="hd2"/>
                </a:cxn>
                <a:cxn ang="10800000">
                  <a:pos x="wd2" y="hd2"/>
                </a:cxn>
                <a:cxn ang="16200000">
                  <a:pos x="wd2" y="hd2"/>
                </a:cxn>
              </a:cxnLst>
              <a:rect l="0" t="0" r="r" b="b"/>
              <a:pathLst>
                <a:path w="21600" h="21600" extrusionOk="0">
                  <a:moveTo>
                    <a:pt x="2951" y="0"/>
                  </a:moveTo>
                  <a:cubicBezTo>
                    <a:pt x="2479" y="0"/>
                    <a:pt x="1416" y="1095"/>
                    <a:pt x="944" y="2463"/>
                  </a:cubicBezTo>
                  <a:cubicBezTo>
                    <a:pt x="472" y="3558"/>
                    <a:pt x="472" y="5747"/>
                    <a:pt x="0" y="7936"/>
                  </a:cubicBezTo>
                  <a:cubicBezTo>
                    <a:pt x="944" y="9305"/>
                    <a:pt x="1889" y="11494"/>
                    <a:pt x="2951" y="12589"/>
                  </a:cubicBezTo>
                  <a:cubicBezTo>
                    <a:pt x="5902" y="14778"/>
                    <a:pt x="9325" y="18336"/>
                    <a:pt x="12748" y="20525"/>
                  </a:cubicBezTo>
                  <a:cubicBezTo>
                    <a:pt x="14113" y="21033"/>
                    <a:pt x="15479" y="21600"/>
                    <a:pt x="16845" y="21600"/>
                  </a:cubicBezTo>
                  <a:cubicBezTo>
                    <a:pt x="18430" y="21600"/>
                    <a:pt x="20015" y="20838"/>
                    <a:pt x="21600" y="18336"/>
                  </a:cubicBezTo>
                  <a:cubicBezTo>
                    <a:pt x="21600" y="16146"/>
                    <a:pt x="21600" y="14778"/>
                    <a:pt x="21128" y="13683"/>
                  </a:cubicBezTo>
                  <a:cubicBezTo>
                    <a:pt x="19593" y="7936"/>
                    <a:pt x="17233" y="3558"/>
                    <a:pt x="14754" y="2463"/>
                  </a:cubicBezTo>
                  <a:cubicBezTo>
                    <a:pt x="10741" y="0"/>
                    <a:pt x="6846" y="0"/>
                    <a:pt x="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2" name="Google Shape;2292;p25"/>
            <p:cNvSpPr/>
            <p:nvPr/>
          </p:nvSpPr>
          <p:spPr>
            <a:xfrm rot="18900000">
              <a:off x="585771" y="358322"/>
              <a:ext cx="82588" cy="37868"/>
            </a:xfrm>
            <a:custGeom>
              <a:avLst/>
              <a:gdLst/>
              <a:ahLst/>
              <a:cxnLst>
                <a:cxn ang="0">
                  <a:pos x="wd2" y="hd2"/>
                </a:cxn>
                <a:cxn ang="5400000">
                  <a:pos x="wd2" y="hd2"/>
                </a:cxn>
                <a:cxn ang="10800000">
                  <a:pos x="wd2" y="hd2"/>
                </a:cxn>
                <a:cxn ang="16200000">
                  <a:pos x="wd2" y="hd2"/>
                </a:cxn>
              </a:cxnLst>
              <a:rect l="0" t="0" r="r" b="b"/>
              <a:pathLst>
                <a:path w="21600" h="21600" extrusionOk="0">
                  <a:moveTo>
                    <a:pt x="14098" y="0"/>
                  </a:moveTo>
                  <a:cubicBezTo>
                    <a:pt x="12417" y="0"/>
                    <a:pt x="10865" y="1128"/>
                    <a:pt x="9701" y="1128"/>
                  </a:cubicBezTo>
                  <a:cubicBezTo>
                    <a:pt x="9183" y="1491"/>
                    <a:pt x="8657" y="1612"/>
                    <a:pt x="8139" y="1612"/>
                  </a:cubicBezTo>
                  <a:cubicBezTo>
                    <a:pt x="7105" y="1612"/>
                    <a:pt x="6125" y="1128"/>
                    <a:pt x="5432" y="1128"/>
                  </a:cubicBezTo>
                  <a:cubicBezTo>
                    <a:pt x="1681" y="1128"/>
                    <a:pt x="1164" y="3667"/>
                    <a:pt x="0" y="11848"/>
                  </a:cubicBezTo>
                  <a:cubicBezTo>
                    <a:pt x="517" y="11848"/>
                    <a:pt x="1164" y="12976"/>
                    <a:pt x="1681" y="14104"/>
                  </a:cubicBezTo>
                  <a:cubicBezTo>
                    <a:pt x="3751" y="15233"/>
                    <a:pt x="5432" y="17772"/>
                    <a:pt x="6984" y="18900"/>
                  </a:cubicBezTo>
                  <a:cubicBezTo>
                    <a:pt x="9359" y="20552"/>
                    <a:pt x="11724" y="21600"/>
                    <a:pt x="14089" y="21600"/>
                  </a:cubicBezTo>
                  <a:cubicBezTo>
                    <a:pt x="14957" y="21600"/>
                    <a:pt x="15826" y="21459"/>
                    <a:pt x="16685" y="21157"/>
                  </a:cubicBezTo>
                  <a:cubicBezTo>
                    <a:pt x="18366" y="21157"/>
                    <a:pt x="19919" y="21157"/>
                    <a:pt x="21600" y="16361"/>
                  </a:cubicBezTo>
                  <a:cubicBezTo>
                    <a:pt x="20565" y="8181"/>
                    <a:pt x="17849" y="2257"/>
                    <a:pt x="140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3" name="Google Shape;2293;p25"/>
            <p:cNvSpPr/>
            <p:nvPr/>
          </p:nvSpPr>
          <p:spPr>
            <a:xfrm rot="18900000">
              <a:off x="138854" y="217559"/>
              <a:ext cx="72969" cy="61145"/>
            </a:xfrm>
            <a:custGeom>
              <a:avLst/>
              <a:gdLst/>
              <a:ahLst/>
              <a:cxnLst>
                <a:cxn ang="0">
                  <a:pos x="wd2" y="hd2"/>
                </a:cxn>
                <a:cxn ang="5400000">
                  <a:pos x="wd2" y="hd2"/>
                </a:cxn>
                <a:cxn ang="10800000">
                  <a:pos x="wd2" y="hd2"/>
                </a:cxn>
                <a:cxn ang="16200000">
                  <a:pos x="wd2" y="hd2"/>
                </a:cxn>
              </a:cxnLst>
              <a:rect l="0" t="0" r="r" b="b"/>
              <a:pathLst>
                <a:path w="21247" h="21600" extrusionOk="0">
                  <a:moveTo>
                    <a:pt x="2095" y="0"/>
                  </a:moveTo>
                  <a:cubicBezTo>
                    <a:pt x="799" y="699"/>
                    <a:pt x="223" y="1398"/>
                    <a:pt x="223" y="1398"/>
                  </a:cubicBezTo>
                  <a:cubicBezTo>
                    <a:pt x="-353" y="4367"/>
                    <a:pt x="223" y="6464"/>
                    <a:pt x="1519" y="8036"/>
                  </a:cubicBezTo>
                  <a:cubicBezTo>
                    <a:pt x="3823" y="11705"/>
                    <a:pt x="6271" y="15199"/>
                    <a:pt x="8719" y="18168"/>
                  </a:cubicBezTo>
                  <a:cubicBezTo>
                    <a:pt x="10529" y="20477"/>
                    <a:pt x="13594" y="21600"/>
                    <a:pt x="16516" y="21600"/>
                  </a:cubicBezTo>
                  <a:cubicBezTo>
                    <a:pt x="18244" y="21600"/>
                    <a:pt x="19910" y="21213"/>
                    <a:pt x="21247" y="20440"/>
                  </a:cubicBezTo>
                  <a:cubicBezTo>
                    <a:pt x="20671" y="19566"/>
                    <a:pt x="20671" y="18168"/>
                    <a:pt x="20095" y="17470"/>
                  </a:cubicBezTo>
                  <a:cubicBezTo>
                    <a:pt x="18223" y="13102"/>
                    <a:pt x="16495" y="9434"/>
                    <a:pt x="12319" y="7337"/>
                  </a:cubicBezTo>
                  <a:cubicBezTo>
                    <a:pt x="11599" y="7337"/>
                    <a:pt x="11023" y="6464"/>
                    <a:pt x="10447" y="5765"/>
                  </a:cubicBezTo>
                  <a:cubicBezTo>
                    <a:pt x="7423" y="3669"/>
                    <a:pt x="4399" y="2096"/>
                    <a:pt x="209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4" name="Google Shape;2294;p25"/>
            <p:cNvSpPr/>
            <p:nvPr/>
          </p:nvSpPr>
          <p:spPr>
            <a:xfrm rot="18900000">
              <a:off x="413239" y="243008"/>
              <a:ext cx="82588" cy="39528"/>
            </a:xfrm>
            <a:custGeom>
              <a:avLst/>
              <a:gdLst/>
              <a:ahLst/>
              <a:cxnLst>
                <a:cxn ang="0">
                  <a:pos x="wd2" y="hd2"/>
                </a:cxn>
                <a:cxn ang="5400000">
                  <a:pos x="wd2" y="hd2"/>
                </a:cxn>
                <a:cxn ang="10800000">
                  <a:pos x="wd2" y="hd2"/>
                </a:cxn>
                <a:cxn ang="16200000">
                  <a:pos x="wd2" y="hd2"/>
                </a:cxn>
              </a:cxnLst>
              <a:rect l="0" t="0" r="r" b="b"/>
              <a:pathLst>
                <a:path w="21600" h="21600" extrusionOk="0">
                  <a:moveTo>
                    <a:pt x="1035" y="0"/>
                  </a:moveTo>
                  <a:cubicBezTo>
                    <a:pt x="517" y="3243"/>
                    <a:pt x="517" y="5405"/>
                    <a:pt x="0" y="6756"/>
                  </a:cubicBezTo>
                  <a:cubicBezTo>
                    <a:pt x="2975" y="15539"/>
                    <a:pt x="10320" y="21600"/>
                    <a:pt x="16777" y="21600"/>
                  </a:cubicBezTo>
                  <a:cubicBezTo>
                    <a:pt x="18477" y="21600"/>
                    <a:pt x="20122" y="21175"/>
                    <a:pt x="21600" y="20268"/>
                  </a:cubicBezTo>
                  <a:lnTo>
                    <a:pt x="21600" y="15674"/>
                  </a:lnTo>
                  <a:cubicBezTo>
                    <a:pt x="20436" y="8918"/>
                    <a:pt x="16168" y="3243"/>
                    <a:pt x="12934" y="3243"/>
                  </a:cubicBezTo>
                  <a:cubicBezTo>
                    <a:pt x="10735" y="3243"/>
                    <a:pt x="8666" y="2162"/>
                    <a:pt x="6467" y="2162"/>
                  </a:cubicBezTo>
                  <a:cubicBezTo>
                    <a:pt x="4786" y="1081"/>
                    <a:pt x="3234" y="1081"/>
                    <a:pt x="103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5" name="Google Shape;2295;p25"/>
            <p:cNvSpPr/>
            <p:nvPr/>
          </p:nvSpPr>
          <p:spPr>
            <a:xfrm rot="18900000">
              <a:off x="72265" y="294240"/>
              <a:ext cx="63038" cy="58885"/>
            </a:xfrm>
            <a:custGeom>
              <a:avLst/>
              <a:gdLst/>
              <a:ahLst/>
              <a:cxnLst>
                <a:cxn ang="0">
                  <a:pos x="wd2" y="hd2"/>
                </a:cxn>
                <a:cxn ang="5400000">
                  <a:pos x="wd2" y="hd2"/>
                </a:cxn>
                <a:cxn ang="10800000">
                  <a:pos x="wd2" y="hd2"/>
                </a:cxn>
                <a:cxn ang="16200000">
                  <a:pos x="wd2" y="hd2"/>
                </a:cxn>
              </a:cxnLst>
              <a:rect l="0" t="0" r="r" b="b"/>
              <a:pathLst>
                <a:path w="20690" h="21600" extrusionOk="0">
                  <a:moveTo>
                    <a:pt x="288" y="0"/>
                  </a:moveTo>
                  <a:cubicBezTo>
                    <a:pt x="288" y="2358"/>
                    <a:pt x="-361" y="4535"/>
                    <a:pt x="288" y="6168"/>
                  </a:cubicBezTo>
                  <a:cubicBezTo>
                    <a:pt x="2398" y="10703"/>
                    <a:pt x="5007" y="15238"/>
                    <a:pt x="7117" y="18866"/>
                  </a:cubicBezTo>
                  <a:cubicBezTo>
                    <a:pt x="7767" y="19773"/>
                    <a:pt x="7767" y="19773"/>
                    <a:pt x="8416" y="19773"/>
                  </a:cubicBezTo>
                  <a:cubicBezTo>
                    <a:pt x="10561" y="20693"/>
                    <a:pt x="12984" y="21600"/>
                    <a:pt x="15488" y="21600"/>
                  </a:cubicBezTo>
                  <a:cubicBezTo>
                    <a:pt x="16949" y="21600"/>
                    <a:pt x="18445" y="21289"/>
                    <a:pt x="19940" y="20499"/>
                  </a:cubicBezTo>
                  <a:cubicBezTo>
                    <a:pt x="21239" y="18140"/>
                    <a:pt x="20590" y="16689"/>
                    <a:pt x="19940" y="15238"/>
                  </a:cubicBezTo>
                  <a:cubicBezTo>
                    <a:pt x="18642" y="12880"/>
                    <a:pt x="16532" y="9796"/>
                    <a:pt x="14584" y="8345"/>
                  </a:cubicBezTo>
                  <a:cubicBezTo>
                    <a:pt x="11175" y="5261"/>
                    <a:pt x="7117" y="3084"/>
                    <a:pt x="3048" y="726"/>
                  </a:cubicBezTo>
                  <a:cubicBezTo>
                    <a:pt x="2398" y="0"/>
                    <a:pt x="1749" y="0"/>
                    <a:pt x="2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6" name="Google Shape;2296;p25"/>
            <p:cNvSpPr/>
            <p:nvPr/>
          </p:nvSpPr>
          <p:spPr>
            <a:xfrm rot="18900000">
              <a:off x="252204" y="259888"/>
              <a:ext cx="77078" cy="49454"/>
            </a:xfrm>
            <a:custGeom>
              <a:avLst/>
              <a:gdLst/>
              <a:ahLst/>
              <a:cxnLst>
                <a:cxn ang="0">
                  <a:pos x="wd2" y="hd2"/>
                </a:cxn>
                <a:cxn ang="5400000">
                  <a:pos x="wd2" y="hd2"/>
                </a:cxn>
                <a:cxn ang="10800000">
                  <a:pos x="wd2" y="hd2"/>
                </a:cxn>
                <a:cxn ang="16200000">
                  <a:pos x="wd2" y="hd2"/>
                </a:cxn>
              </a:cxnLst>
              <a:rect l="0" t="0" r="r" b="b"/>
              <a:pathLst>
                <a:path w="21173" h="21600" extrusionOk="0">
                  <a:moveTo>
                    <a:pt x="2426" y="0"/>
                  </a:moveTo>
                  <a:cubicBezTo>
                    <a:pt x="252" y="2808"/>
                    <a:pt x="-427" y="2808"/>
                    <a:pt x="252" y="8208"/>
                  </a:cubicBezTo>
                  <a:cubicBezTo>
                    <a:pt x="2426" y="10800"/>
                    <a:pt x="5279" y="13608"/>
                    <a:pt x="7588" y="17064"/>
                  </a:cubicBezTo>
                  <a:cubicBezTo>
                    <a:pt x="10441" y="20736"/>
                    <a:pt x="13837" y="21600"/>
                    <a:pt x="17777" y="21600"/>
                  </a:cubicBezTo>
                  <a:cubicBezTo>
                    <a:pt x="18864" y="21600"/>
                    <a:pt x="20630" y="20736"/>
                    <a:pt x="21173" y="17928"/>
                  </a:cubicBezTo>
                  <a:cubicBezTo>
                    <a:pt x="19407" y="12528"/>
                    <a:pt x="17233" y="9072"/>
                    <a:pt x="13837" y="7128"/>
                  </a:cubicBezTo>
                  <a:cubicBezTo>
                    <a:pt x="10441" y="4536"/>
                    <a:pt x="6365" y="2808"/>
                    <a:pt x="24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7" name="Google Shape;2297;p25"/>
            <p:cNvSpPr/>
            <p:nvPr/>
          </p:nvSpPr>
          <p:spPr>
            <a:xfrm rot="18900000">
              <a:off x="283973" y="401087"/>
              <a:ext cx="78631" cy="44156"/>
            </a:xfrm>
            <a:custGeom>
              <a:avLst/>
              <a:gdLst/>
              <a:ahLst/>
              <a:cxnLst>
                <a:cxn ang="0">
                  <a:pos x="wd2" y="hd2"/>
                </a:cxn>
                <a:cxn ang="5400000">
                  <a:pos x="wd2" y="hd2"/>
                </a:cxn>
                <a:cxn ang="10800000">
                  <a:pos x="wd2" y="hd2"/>
                </a:cxn>
                <a:cxn ang="16200000">
                  <a:pos x="wd2" y="hd2"/>
                </a:cxn>
              </a:cxnLst>
              <a:rect l="0" t="0" r="r" b="b"/>
              <a:pathLst>
                <a:path w="21600" h="21600" extrusionOk="0">
                  <a:moveTo>
                    <a:pt x="2309" y="0"/>
                  </a:moveTo>
                  <a:cubicBezTo>
                    <a:pt x="1223" y="1935"/>
                    <a:pt x="679" y="3145"/>
                    <a:pt x="0" y="5080"/>
                  </a:cubicBezTo>
                  <a:lnTo>
                    <a:pt x="5162" y="14031"/>
                  </a:lnTo>
                  <a:cubicBezTo>
                    <a:pt x="7870" y="19820"/>
                    <a:pt x="11256" y="21600"/>
                    <a:pt x="15137" y="21600"/>
                  </a:cubicBezTo>
                  <a:cubicBezTo>
                    <a:pt x="16127" y="21600"/>
                    <a:pt x="17156" y="21496"/>
                    <a:pt x="18204" y="21289"/>
                  </a:cubicBezTo>
                  <a:cubicBezTo>
                    <a:pt x="19291" y="20079"/>
                    <a:pt x="20377" y="19112"/>
                    <a:pt x="21600" y="18144"/>
                  </a:cubicBezTo>
                  <a:cubicBezTo>
                    <a:pt x="19834" y="14031"/>
                    <a:pt x="18747" y="10161"/>
                    <a:pt x="16981" y="7016"/>
                  </a:cubicBezTo>
                  <a:cubicBezTo>
                    <a:pt x="14808" y="5080"/>
                    <a:pt x="13042" y="3145"/>
                    <a:pt x="10189" y="3145"/>
                  </a:cubicBezTo>
                  <a:cubicBezTo>
                    <a:pt x="7472" y="1935"/>
                    <a:pt x="5162" y="968"/>
                    <a:pt x="230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8" name="Google Shape;2298;p25"/>
            <p:cNvSpPr/>
            <p:nvPr/>
          </p:nvSpPr>
          <p:spPr>
            <a:xfrm rot="18900000">
              <a:off x="445118" y="446856"/>
              <a:ext cx="64728" cy="37126"/>
            </a:xfrm>
            <a:custGeom>
              <a:avLst/>
              <a:gdLst/>
              <a:ahLst/>
              <a:cxnLst>
                <a:cxn ang="0">
                  <a:pos x="wd2" y="hd2"/>
                </a:cxn>
                <a:cxn ang="5400000">
                  <a:pos x="wd2" y="hd2"/>
                </a:cxn>
                <a:cxn ang="10800000">
                  <a:pos x="wd2" y="hd2"/>
                </a:cxn>
                <a:cxn ang="16200000">
                  <a:pos x="wd2" y="hd2"/>
                </a:cxn>
              </a:cxnLst>
              <a:rect l="0" t="0" r="r" b="b"/>
              <a:pathLst>
                <a:path w="21098" h="21600" extrusionOk="0">
                  <a:moveTo>
                    <a:pt x="6268" y="0"/>
                  </a:moveTo>
                  <a:cubicBezTo>
                    <a:pt x="949" y="0"/>
                    <a:pt x="-502" y="2302"/>
                    <a:pt x="143" y="11797"/>
                  </a:cubicBezTo>
                  <a:cubicBezTo>
                    <a:pt x="6268" y="19010"/>
                    <a:pt x="10298" y="21600"/>
                    <a:pt x="16262" y="21600"/>
                  </a:cubicBezTo>
                  <a:cubicBezTo>
                    <a:pt x="18358" y="21600"/>
                    <a:pt x="20292" y="21600"/>
                    <a:pt x="21098" y="16688"/>
                  </a:cubicBezTo>
                  <a:cubicBezTo>
                    <a:pt x="21098" y="15537"/>
                    <a:pt x="21098" y="14386"/>
                    <a:pt x="20292" y="12948"/>
                  </a:cubicBezTo>
                  <a:cubicBezTo>
                    <a:pt x="17068" y="3453"/>
                    <a:pt x="11588" y="0"/>
                    <a:pt x="62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9" name="Google Shape;2299;p25"/>
            <p:cNvSpPr/>
            <p:nvPr/>
          </p:nvSpPr>
          <p:spPr>
            <a:xfrm rot="18900000">
              <a:off x="12095" y="351149"/>
              <a:ext cx="58120" cy="58285"/>
            </a:xfrm>
            <a:custGeom>
              <a:avLst/>
              <a:gdLst/>
              <a:ahLst/>
              <a:cxnLst>
                <a:cxn ang="0">
                  <a:pos x="wd2" y="hd2"/>
                </a:cxn>
                <a:cxn ang="5400000">
                  <a:pos x="wd2" y="hd2"/>
                </a:cxn>
                <a:cxn ang="10800000">
                  <a:pos x="wd2" y="hd2"/>
                </a:cxn>
                <a:cxn ang="16200000">
                  <a:pos x="wd2" y="hd2"/>
                </a:cxn>
              </a:cxnLst>
              <a:rect l="0" t="0" r="r" b="b"/>
              <a:pathLst>
                <a:path w="20308" h="21600" extrusionOk="0">
                  <a:moveTo>
                    <a:pt x="2299" y="0"/>
                  </a:moveTo>
                  <a:cubicBezTo>
                    <a:pt x="-639" y="3116"/>
                    <a:pt x="-639" y="4582"/>
                    <a:pt x="1607" y="7697"/>
                  </a:cubicBezTo>
                  <a:cubicBezTo>
                    <a:pt x="2299" y="9897"/>
                    <a:pt x="4545" y="12279"/>
                    <a:pt x="5927" y="14479"/>
                  </a:cubicBezTo>
                  <a:cubicBezTo>
                    <a:pt x="8445" y="19649"/>
                    <a:pt x="12469" y="21600"/>
                    <a:pt x="17579" y="21600"/>
                  </a:cubicBezTo>
                  <a:cubicBezTo>
                    <a:pt x="18455" y="21600"/>
                    <a:pt x="19344" y="21548"/>
                    <a:pt x="20270" y="21443"/>
                  </a:cubicBezTo>
                  <a:cubicBezTo>
                    <a:pt x="20961" y="15212"/>
                    <a:pt x="12321" y="4582"/>
                    <a:pt x="22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60" name="Google Shape;2300;p25"/>
            <p:cNvSpPr/>
            <p:nvPr/>
          </p:nvSpPr>
          <p:spPr>
            <a:xfrm rot="18900000">
              <a:off x="314515" y="463786"/>
              <a:ext cx="67752" cy="36102"/>
            </a:xfrm>
            <a:custGeom>
              <a:avLst/>
              <a:gdLst/>
              <a:ahLst/>
              <a:cxnLst>
                <a:cxn ang="0">
                  <a:pos x="wd2" y="hd2"/>
                </a:cxn>
                <a:cxn ang="5400000">
                  <a:pos x="wd2" y="hd2"/>
                </a:cxn>
                <a:cxn ang="10800000">
                  <a:pos x="wd2" y="hd2"/>
                </a:cxn>
                <a:cxn ang="16200000">
                  <a:pos x="wd2" y="hd2"/>
                </a:cxn>
              </a:cxnLst>
              <a:rect l="0" t="0" r="r" b="b"/>
              <a:pathLst>
                <a:path w="21600" h="21600" extrusionOk="0">
                  <a:moveTo>
                    <a:pt x="3536" y="0"/>
                  </a:moveTo>
                  <a:cubicBezTo>
                    <a:pt x="2759" y="0"/>
                    <a:pt x="1993" y="106"/>
                    <a:pt x="1261" y="317"/>
                  </a:cubicBezTo>
                  <a:cubicBezTo>
                    <a:pt x="631" y="2980"/>
                    <a:pt x="631" y="4164"/>
                    <a:pt x="0" y="6531"/>
                  </a:cubicBezTo>
                  <a:cubicBezTo>
                    <a:pt x="4156" y="16253"/>
                    <a:pt x="10744" y="21600"/>
                    <a:pt x="16048" y="21600"/>
                  </a:cubicBezTo>
                  <a:cubicBezTo>
                    <a:pt x="18188" y="21600"/>
                    <a:pt x="20113" y="20733"/>
                    <a:pt x="21600" y="18958"/>
                  </a:cubicBezTo>
                  <a:cubicBezTo>
                    <a:pt x="19877" y="9849"/>
                    <a:pt x="11036" y="0"/>
                    <a:pt x="35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4166" name="Google Shape;2301;p25"/>
          <p:cNvGrpSpPr/>
          <p:nvPr/>
        </p:nvGrpSpPr>
        <p:grpSpPr>
          <a:xfrm>
            <a:off x="409097" y="4210762"/>
            <a:ext cx="1569829" cy="932727"/>
            <a:chOff x="0" y="0"/>
            <a:chExt cx="1569827" cy="932725"/>
          </a:xfrm>
        </p:grpSpPr>
        <p:sp>
          <p:nvSpPr>
            <p:cNvPr id="4162" name="Google Shape;2302;p25"/>
            <p:cNvSpPr/>
            <p:nvPr/>
          </p:nvSpPr>
          <p:spPr>
            <a:xfrm rot="10800000">
              <a:off x="-1" y="-1"/>
              <a:ext cx="1569829" cy="932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6"/>
                  </a:lnTo>
                  <a:cubicBezTo>
                    <a:pt x="34" y="92"/>
                    <a:pt x="61" y="149"/>
                    <a:pt x="88" y="194"/>
                  </a:cubicBezTo>
                  <a:cubicBezTo>
                    <a:pt x="339" y="663"/>
                    <a:pt x="570" y="1143"/>
                    <a:pt x="794" y="1624"/>
                  </a:cubicBezTo>
                  <a:cubicBezTo>
                    <a:pt x="1304" y="2664"/>
                    <a:pt x="1698" y="3807"/>
                    <a:pt x="2099" y="4950"/>
                  </a:cubicBezTo>
                  <a:cubicBezTo>
                    <a:pt x="2377" y="5865"/>
                    <a:pt x="2663" y="6768"/>
                    <a:pt x="2921" y="7671"/>
                  </a:cubicBezTo>
                  <a:cubicBezTo>
                    <a:pt x="3315" y="9008"/>
                    <a:pt x="3736" y="10380"/>
                    <a:pt x="4245" y="11672"/>
                  </a:cubicBezTo>
                  <a:cubicBezTo>
                    <a:pt x="4585" y="12576"/>
                    <a:pt x="5013" y="13433"/>
                    <a:pt x="5522" y="14153"/>
                  </a:cubicBezTo>
                  <a:cubicBezTo>
                    <a:pt x="5862" y="14622"/>
                    <a:pt x="6229" y="15056"/>
                    <a:pt x="6623" y="15297"/>
                  </a:cubicBezTo>
                  <a:cubicBezTo>
                    <a:pt x="6903" y="15511"/>
                    <a:pt x="7196" y="15616"/>
                    <a:pt x="7491" y="15616"/>
                  </a:cubicBezTo>
                  <a:cubicBezTo>
                    <a:pt x="7588" y="15616"/>
                    <a:pt x="7686" y="15604"/>
                    <a:pt x="7784" y="15582"/>
                  </a:cubicBezTo>
                  <a:cubicBezTo>
                    <a:pt x="8069" y="15479"/>
                    <a:pt x="8321" y="15342"/>
                    <a:pt x="8579" y="15148"/>
                  </a:cubicBezTo>
                  <a:cubicBezTo>
                    <a:pt x="9034" y="14771"/>
                    <a:pt x="9482" y="14382"/>
                    <a:pt x="9964" y="14153"/>
                  </a:cubicBezTo>
                  <a:cubicBezTo>
                    <a:pt x="10351" y="13988"/>
                    <a:pt x="10713" y="13790"/>
                    <a:pt x="11109" y="13790"/>
                  </a:cubicBezTo>
                  <a:cubicBezTo>
                    <a:pt x="11179" y="13790"/>
                    <a:pt x="11250" y="13796"/>
                    <a:pt x="11323" y="13810"/>
                  </a:cubicBezTo>
                  <a:cubicBezTo>
                    <a:pt x="11493" y="13867"/>
                    <a:pt x="11690" y="13959"/>
                    <a:pt x="11860" y="14050"/>
                  </a:cubicBezTo>
                  <a:cubicBezTo>
                    <a:pt x="12457" y="14439"/>
                    <a:pt x="12967" y="15056"/>
                    <a:pt x="13476" y="15765"/>
                  </a:cubicBezTo>
                  <a:cubicBezTo>
                    <a:pt x="13646" y="16005"/>
                    <a:pt x="13816" y="16291"/>
                    <a:pt x="13985" y="16531"/>
                  </a:cubicBezTo>
                  <a:cubicBezTo>
                    <a:pt x="14264" y="17057"/>
                    <a:pt x="14576" y="17583"/>
                    <a:pt x="14889" y="18097"/>
                  </a:cubicBezTo>
                  <a:cubicBezTo>
                    <a:pt x="15201" y="18623"/>
                    <a:pt x="15487" y="19194"/>
                    <a:pt x="15792" y="19675"/>
                  </a:cubicBezTo>
                  <a:cubicBezTo>
                    <a:pt x="16193" y="20292"/>
                    <a:pt x="16614" y="20818"/>
                    <a:pt x="17124" y="21149"/>
                  </a:cubicBezTo>
                  <a:cubicBezTo>
                    <a:pt x="17409" y="21389"/>
                    <a:pt x="17722" y="21527"/>
                    <a:pt x="18034" y="21584"/>
                  </a:cubicBezTo>
                  <a:cubicBezTo>
                    <a:pt x="18132" y="21595"/>
                    <a:pt x="18230" y="21600"/>
                    <a:pt x="18329" y="21600"/>
                  </a:cubicBezTo>
                  <a:cubicBezTo>
                    <a:pt x="18653" y="21600"/>
                    <a:pt x="18975" y="21539"/>
                    <a:pt x="19277" y="21389"/>
                  </a:cubicBezTo>
                  <a:cubicBezTo>
                    <a:pt x="19671" y="21195"/>
                    <a:pt x="20011" y="20909"/>
                    <a:pt x="20323" y="20486"/>
                  </a:cubicBezTo>
                  <a:cubicBezTo>
                    <a:pt x="20717" y="19915"/>
                    <a:pt x="21002" y="19194"/>
                    <a:pt x="21199" y="18383"/>
                  </a:cubicBezTo>
                  <a:cubicBezTo>
                    <a:pt x="21430" y="17434"/>
                    <a:pt x="21600" y="16485"/>
                    <a:pt x="21600" y="15434"/>
                  </a:cubicBezTo>
                  <a:cubicBezTo>
                    <a:pt x="21600" y="14725"/>
                    <a:pt x="21566" y="14005"/>
                    <a:pt x="21485" y="13342"/>
                  </a:cubicBezTo>
                  <a:cubicBezTo>
                    <a:pt x="21260" y="11958"/>
                    <a:pt x="20975" y="10621"/>
                    <a:pt x="20636" y="9294"/>
                  </a:cubicBezTo>
                  <a:cubicBezTo>
                    <a:pt x="20377" y="8380"/>
                    <a:pt x="20126" y="7476"/>
                    <a:pt x="19902" y="6573"/>
                  </a:cubicBezTo>
                  <a:cubicBezTo>
                    <a:pt x="19501" y="5008"/>
                    <a:pt x="19162" y="3384"/>
                    <a:pt x="19053" y="1669"/>
                  </a:cubicBezTo>
                  <a:cubicBezTo>
                    <a:pt x="19019" y="1189"/>
                    <a:pt x="18992" y="663"/>
                    <a:pt x="18964" y="149"/>
                  </a:cubicBezTo>
                  <a:lnTo>
                    <a:pt x="18964" y="46"/>
                  </a:lnTo>
                  <a:lnTo>
                    <a:pt x="18285" y="46"/>
                  </a:lnTo>
                  <a:lnTo>
                    <a:pt x="18285" y="194"/>
                  </a:lnTo>
                  <a:cubicBezTo>
                    <a:pt x="18313" y="618"/>
                    <a:pt x="18313" y="1052"/>
                    <a:pt x="18339" y="1475"/>
                  </a:cubicBezTo>
                  <a:cubicBezTo>
                    <a:pt x="18373" y="2001"/>
                    <a:pt x="18401" y="2481"/>
                    <a:pt x="18455" y="3007"/>
                  </a:cubicBezTo>
                  <a:cubicBezTo>
                    <a:pt x="18598" y="4093"/>
                    <a:pt x="18795" y="5190"/>
                    <a:pt x="19053" y="6196"/>
                  </a:cubicBezTo>
                  <a:cubicBezTo>
                    <a:pt x="19304" y="7294"/>
                    <a:pt x="19589" y="8288"/>
                    <a:pt x="19868" y="9340"/>
                  </a:cubicBezTo>
                  <a:cubicBezTo>
                    <a:pt x="20181" y="10575"/>
                    <a:pt x="20493" y="11867"/>
                    <a:pt x="20690" y="13147"/>
                  </a:cubicBezTo>
                  <a:cubicBezTo>
                    <a:pt x="20778" y="13627"/>
                    <a:pt x="20860" y="14153"/>
                    <a:pt x="20860" y="14622"/>
                  </a:cubicBezTo>
                  <a:cubicBezTo>
                    <a:pt x="20887" y="15239"/>
                    <a:pt x="20887" y="15811"/>
                    <a:pt x="20832" y="16440"/>
                  </a:cubicBezTo>
                  <a:cubicBezTo>
                    <a:pt x="20751" y="16954"/>
                    <a:pt x="20663" y="17434"/>
                    <a:pt x="20520" y="17914"/>
                  </a:cubicBezTo>
                  <a:cubicBezTo>
                    <a:pt x="20296" y="18726"/>
                    <a:pt x="19956" y="19343"/>
                    <a:pt x="19474" y="19766"/>
                  </a:cubicBezTo>
                  <a:cubicBezTo>
                    <a:pt x="19222" y="20006"/>
                    <a:pt x="18937" y="20155"/>
                    <a:pt x="18625" y="20200"/>
                  </a:cubicBezTo>
                  <a:cubicBezTo>
                    <a:pt x="18428" y="20200"/>
                    <a:pt x="18231" y="20200"/>
                    <a:pt x="18000" y="20155"/>
                  </a:cubicBezTo>
                  <a:cubicBezTo>
                    <a:pt x="17694" y="20098"/>
                    <a:pt x="17382" y="19915"/>
                    <a:pt x="17097" y="19675"/>
                  </a:cubicBezTo>
                  <a:cubicBezTo>
                    <a:pt x="16675" y="19343"/>
                    <a:pt x="16336" y="18863"/>
                    <a:pt x="15996" y="18337"/>
                  </a:cubicBezTo>
                  <a:cubicBezTo>
                    <a:pt x="15623" y="17765"/>
                    <a:pt x="15283" y="17148"/>
                    <a:pt x="14916" y="16531"/>
                  </a:cubicBezTo>
                  <a:cubicBezTo>
                    <a:pt x="14550" y="15914"/>
                    <a:pt x="14183" y="15342"/>
                    <a:pt x="13755" y="14771"/>
                  </a:cubicBezTo>
                  <a:cubicBezTo>
                    <a:pt x="13306" y="14153"/>
                    <a:pt x="12824" y="13627"/>
                    <a:pt x="12287" y="13147"/>
                  </a:cubicBezTo>
                  <a:cubicBezTo>
                    <a:pt x="11916" y="12856"/>
                    <a:pt x="11512" y="12674"/>
                    <a:pt x="11100" y="12674"/>
                  </a:cubicBezTo>
                  <a:cubicBezTo>
                    <a:pt x="10978" y="12674"/>
                    <a:pt x="10855" y="12690"/>
                    <a:pt x="10732" y="12724"/>
                  </a:cubicBezTo>
                  <a:cubicBezTo>
                    <a:pt x="10392" y="12770"/>
                    <a:pt x="10053" y="12907"/>
                    <a:pt x="9740" y="13056"/>
                  </a:cubicBezTo>
                  <a:cubicBezTo>
                    <a:pt x="9231" y="13296"/>
                    <a:pt x="8749" y="13627"/>
                    <a:pt x="8266" y="14005"/>
                  </a:cubicBezTo>
                  <a:cubicBezTo>
                    <a:pt x="8003" y="14212"/>
                    <a:pt x="7736" y="14330"/>
                    <a:pt x="7470" y="14330"/>
                  </a:cubicBezTo>
                  <a:cubicBezTo>
                    <a:pt x="7312" y="14330"/>
                    <a:pt x="7154" y="14289"/>
                    <a:pt x="6996" y="14199"/>
                  </a:cubicBezTo>
                  <a:cubicBezTo>
                    <a:pt x="6541" y="13959"/>
                    <a:pt x="6174" y="13582"/>
                    <a:pt x="5835" y="13056"/>
                  </a:cubicBezTo>
                  <a:cubicBezTo>
                    <a:pt x="5550" y="12621"/>
                    <a:pt x="5264" y="12152"/>
                    <a:pt x="5040" y="11627"/>
                  </a:cubicBezTo>
                  <a:cubicBezTo>
                    <a:pt x="4619" y="10723"/>
                    <a:pt x="4245" y="9717"/>
                    <a:pt x="3940" y="8666"/>
                  </a:cubicBezTo>
                  <a:cubicBezTo>
                    <a:pt x="3512" y="7431"/>
                    <a:pt x="3117" y="6196"/>
                    <a:pt x="2717" y="4904"/>
                  </a:cubicBezTo>
                  <a:cubicBezTo>
                    <a:pt x="2411" y="3956"/>
                    <a:pt x="2072" y="3053"/>
                    <a:pt x="1671" y="2195"/>
                  </a:cubicBezTo>
                  <a:cubicBezTo>
                    <a:pt x="1474" y="1715"/>
                    <a:pt x="1250" y="1235"/>
                    <a:pt x="992" y="766"/>
                  </a:cubicBezTo>
                  <a:cubicBezTo>
                    <a:pt x="883" y="480"/>
                    <a:pt x="740" y="240"/>
                    <a:pt x="62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63" name="Google Shape;2303;p25"/>
            <p:cNvSpPr/>
            <p:nvPr/>
          </p:nvSpPr>
          <p:spPr>
            <a:xfrm rot="10800000">
              <a:off x="149857" y="220081"/>
              <a:ext cx="1281749" cy="710664"/>
            </a:xfrm>
            <a:custGeom>
              <a:avLst/>
              <a:gdLst/>
              <a:ahLst/>
              <a:cxnLst>
                <a:cxn ang="0">
                  <a:pos x="wd2" y="hd2"/>
                </a:cxn>
                <a:cxn ang="5400000">
                  <a:pos x="wd2" y="hd2"/>
                </a:cxn>
                <a:cxn ang="10800000">
                  <a:pos x="wd2" y="hd2"/>
                </a:cxn>
                <a:cxn ang="16200000">
                  <a:pos x="wd2" y="hd2"/>
                </a:cxn>
              </a:cxnLst>
              <a:rect l="0" t="0" r="r" b="b"/>
              <a:pathLst>
                <a:path w="21570" h="21600" extrusionOk="0">
                  <a:moveTo>
                    <a:pt x="0" y="0"/>
                  </a:moveTo>
                  <a:cubicBezTo>
                    <a:pt x="0" y="60"/>
                    <a:pt x="33" y="135"/>
                    <a:pt x="66" y="195"/>
                  </a:cubicBezTo>
                  <a:cubicBezTo>
                    <a:pt x="241" y="570"/>
                    <a:pt x="448" y="1005"/>
                    <a:pt x="656" y="1440"/>
                  </a:cubicBezTo>
                  <a:cubicBezTo>
                    <a:pt x="1280" y="3001"/>
                    <a:pt x="1869" y="4696"/>
                    <a:pt x="2417" y="6377"/>
                  </a:cubicBezTo>
                  <a:cubicBezTo>
                    <a:pt x="3007" y="8252"/>
                    <a:pt x="3597" y="10067"/>
                    <a:pt x="4254" y="11883"/>
                  </a:cubicBezTo>
                  <a:cubicBezTo>
                    <a:pt x="4602" y="12814"/>
                    <a:pt x="4985" y="13699"/>
                    <a:pt x="5433" y="14509"/>
                  </a:cubicBezTo>
                  <a:cubicBezTo>
                    <a:pt x="5641" y="14884"/>
                    <a:pt x="5882" y="15139"/>
                    <a:pt x="6189" y="15319"/>
                  </a:cubicBezTo>
                  <a:cubicBezTo>
                    <a:pt x="6505" y="15574"/>
                    <a:pt x="6812" y="15574"/>
                    <a:pt x="7161" y="15574"/>
                  </a:cubicBezTo>
                  <a:cubicBezTo>
                    <a:pt x="7510" y="15574"/>
                    <a:pt x="7818" y="15379"/>
                    <a:pt x="8133" y="15064"/>
                  </a:cubicBezTo>
                  <a:cubicBezTo>
                    <a:pt x="8441" y="14764"/>
                    <a:pt x="8682" y="14254"/>
                    <a:pt x="8964" y="13879"/>
                  </a:cubicBezTo>
                  <a:cubicBezTo>
                    <a:pt x="9304" y="13384"/>
                    <a:pt x="9653" y="13008"/>
                    <a:pt x="10069" y="12754"/>
                  </a:cubicBezTo>
                  <a:cubicBezTo>
                    <a:pt x="10243" y="12634"/>
                    <a:pt x="10451" y="12634"/>
                    <a:pt x="10626" y="12634"/>
                  </a:cubicBezTo>
                  <a:cubicBezTo>
                    <a:pt x="10721" y="12600"/>
                    <a:pt x="10816" y="12585"/>
                    <a:pt x="10913" y="12585"/>
                  </a:cubicBezTo>
                  <a:cubicBezTo>
                    <a:pt x="11161" y="12585"/>
                    <a:pt x="11413" y="12684"/>
                    <a:pt x="11664" y="12814"/>
                  </a:cubicBezTo>
                  <a:cubicBezTo>
                    <a:pt x="12080" y="13008"/>
                    <a:pt x="12462" y="13504"/>
                    <a:pt x="12877" y="13939"/>
                  </a:cubicBezTo>
                  <a:cubicBezTo>
                    <a:pt x="13600" y="14764"/>
                    <a:pt x="14289" y="15814"/>
                    <a:pt x="15020" y="16700"/>
                  </a:cubicBezTo>
                  <a:cubicBezTo>
                    <a:pt x="15436" y="17255"/>
                    <a:pt x="15818" y="17825"/>
                    <a:pt x="16233" y="18380"/>
                  </a:cubicBezTo>
                  <a:cubicBezTo>
                    <a:pt x="16748" y="19070"/>
                    <a:pt x="17305" y="19760"/>
                    <a:pt x="17895" y="20315"/>
                  </a:cubicBezTo>
                  <a:cubicBezTo>
                    <a:pt x="18310" y="20766"/>
                    <a:pt x="18692" y="21201"/>
                    <a:pt x="19141" y="21441"/>
                  </a:cubicBezTo>
                  <a:cubicBezTo>
                    <a:pt x="19302" y="21549"/>
                    <a:pt x="19469" y="21600"/>
                    <a:pt x="19637" y="21600"/>
                  </a:cubicBezTo>
                  <a:cubicBezTo>
                    <a:pt x="19866" y="21600"/>
                    <a:pt x="20096" y="21503"/>
                    <a:pt x="20312" y="21321"/>
                  </a:cubicBezTo>
                  <a:cubicBezTo>
                    <a:pt x="20595" y="21141"/>
                    <a:pt x="20803" y="20766"/>
                    <a:pt x="20977" y="20315"/>
                  </a:cubicBezTo>
                  <a:cubicBezTo>
                    <a:pt x="21284" y="19506"/>
                    <a:pt x="21525" y="18635"/>
                    <a:pt x="21558" y="17630"/>
                  </a:cubicBezTo>
                  <a:cubicBezTo>
                    <a:pt x="21600" y="16880"/>
                    <a:pt x="21525" y="16130"/>
                    <a:pt x="21459" y="15379"/>
                  </a:cubicBezTo>
                  <a:cubicBezTo>
                    <a:pt x="21317" y="14389"/>
                    <a:pt x="21110" y="13504"/>
                    <a:pt x="20869" y="12634"/>
                  </a:cubicBezTo>
                  <a:cubicBezTo>
                    <a:pt x="20628" y="11629"/>
                    <a:pt x="20354" y="10698"/>
                    <a:pt x="20104" y="9693"/>
                  </a:cubicBezTo>
                  <a:cubicBezTo>
                    <a:pt x="19864" y="8688"/>
                    <a:pt x="19656" y="7757"/>
                    <a:pt x="19448" y="6812"/>
                  </a:cubicBezTo>
                  <a:cubicBezTo>
                    <a:pt x="19108" y="5131"/>
                    <a:pt x="18792" y="3511"/>
                    <a:pt x="18725" y="1696"/>
                  </a:cubicBezTo>
                  <a:cubicBezTo>
                    <a:pt x="18725" y="1260"/>
                    <a:pt x="18692" y="810"/>
                    <a:pt x="18651" y="375"/>
                  </a:cubicBezTo>
                  <a:lnTo>
                    <a:pt x="18651" y="0"/>
                  </a:lnTo>
                  <a:lnTo>
                    <a:pt x="17820" y="0"/>
                  </a:lnTo>
                  <a:lnTo>
                    <a:pt x="17820" y="315"/>
                  </a:lnTo>
                  <a:cubicBezTo>
                    <a:pt x="17861" y="751"/>
                    <a:pt x="17895" y="1260"/>
                    <a:pt x="17928" y="1755"/>
                  </a:cubicBezTo>
                  <a:cubicBezTo>
                    <a:pt x="17961" y="2311"/>
                    <a:pt x="17994" y="2881"/>
                    <a:pt x="18069" y="3376"/>
                  </a:cubicBezTo>
                  <a:cubicBezTo>
                    <a:pt x="18343" y="5507"/>
                    <a:pt x="18759" y="7502"/>
                    <a:pt x="19241" y="9437"/>
                  </a:cubicBezTo>
                  <a:cubicBezTo>
                    <a:pt x="19557" y="10503"/>
                    <a:pt x="19864" y="11568"/>
                    <a:pt x="20146" y="12693"/>
                  </a:cubicBezTo>
                  <a:cubicBezTo>
                    <a:pt x="20453" y="13819"/>
                    <a:pt x="20803" y="14944"/>
                    <a:pt x="20902" y="16189"/>
                  </a:cubicBezTo>
                  <a:cubicBezTo>
                    <a:pt x="20977" y="16760"/>
                    <a:pt x="20977" y="17255"/>
                    <a:pt x="20902" y="17765"/>
                  </a:cubicBezTo>
                  <a:cubicBezTo>
                    <a:pt x="20769" y="18575"/>
                    <a:pt x="20562" y="19266"/>
                    <a:pt x="20213" y="19821"/>
                  </a:cubicBezTo>
                  <a:cubicBezTo>
                    <a:pt x="20104" y="20016"/>
                    <a:pt x="19972" y="20075"/>
                    <a:pt x="19864" y="20075"/>
                  </a:cubicBezTo>
                  <a:cubicBezTo>
                    <a:pt x="19788" y="20089"/>
                    <a:pt x="19714" y="20096"/>
                    <a:pt x="19641" y="20096"/>
                  </a:cubicBezTo>
                  <a:cubicBezTo>
                    <a:pt x="19385" y="20096"/>
                    <a:pt x="19146" y="20006"/>
                    <a:pt x="18933" y="19760"/>
                  </a:cubicBezTo>
                  <a:cubicBezTo>
                    <a:pt x="18518" y="19326"/>
                    <a:pt x="18069" y="18890"/>
                    <a:pt x="17654" y="18380"/>
                  </a:cubicBezTo>
                  <a:cubicBezTo>
                    <a:pt x="17097" y="17825"/>
                    <a:pt x="16615" y="17134"/>
                    <a:pt x="16092" y="16445"/>
                  </a:cubicBezTo>
                  <a:cubicBezTo>
                    <a:pt x="15676" y="15814"/>
                    <a:pt x="15261" y="15319"/>
                    <a:pt x="14812" y="14764"/>
                  </a:cubicBezTo>
                  <a:cubicBezTo>
                    <a:pt x="14289" y="14014"/>
                    <a:pt x="13741" y="13323"/>
                    <a:pt x="13184" y="12634"/>
                  </a:cubicBezTo>
                  <a:cubicBezTo>
                    <a:pt x="12802" y="12198"/>
                    <a:pt x="12353" y="11763"/>
                    <a:pt x="11905" y="11448"/>
                  </a:cubicBezTo>
                  <a:cubicBezTo>
                    <a:pt x="11523" y="11193"/>
                    <a:pt x="11141" y="11073"/>
                    <a:pt x="10758" y="11073"/>
                  </a:cubicBezTo>
                  <a:cubicBezTo>
                    <a:pt x="10626" y="11073"/>
                    <a:pt x="10517" y="11073"/>
                    <a:pt x="10384" y="11133"/>
                  </a:cubicBezTo>
                  <a:cubicBezTo>
                    <a:pt x="10277" y="11133"/>
                    <a:pt x="10136" y="11193"/>
                    <a:pt x="10002" y="11253"/>
                  </a:cubicBezTo>
                  <a:cubicBezTo>
                    <a:pt x="9304" y="11568"/>
                    <a:pt x="8682" y="12259"/>
                    <a:pt x="8167" y="13129"/>
                  </a:cubicBezTo>
                  <a:cubicBezTo>
                    <a:pt x="8025" y="13323"/>
                    <a:pt x="7925" y="13504"/>
                    <a:pt x="7818" y="13699"/>
                  </a:cubicBezTo>
                  <a:cubicBezTo>
                    <a:pt x="7685" y="13879"/>
                    <a:pt x="7543" y="14074"/>
                    <a:pt x="7369" y="14134"/>
                  </a:cubicBezTo>
                  <a:lnTo>
                    <a:pt x="7128" y="14134"/>
                  </a:lnTo>
                  <a:cubicBezTo>
                    <a:pt x="7018" y="14168"/>
                    <a:pt x="6908" y="14188"/>
                    <a:pt x="6799" y="14188"/>
                  </a:cubicBezTo>
                  <a:cubicBezTo>
                    <a:pt x="6532" y="14188"/>
                    <a:pt x="6275" y="14069"/>
                    <a:pt x="6056" y="13759"/>
                  </a:cubicBezTo>
                  <a:cubicBezTo>
                    <a:pt x="5708" y="13323"/>
                    <a:pt x="5433" y="12754"/>
                    <a:pt x="5192" y="12138"/>
                  </a:cubicBezTo>
                  <a:cubicBezTo>
                    <a:pt x="4528" y="10563"/>
                    <a:pt x="3946" y="8822"/>
                    <a:pt x="3356" y="7127"/>
                  </a:cubicBezTo>
                  <a:cubicBezTo>
                    <a:pt x="2974" y="6062"/>
                    <a:pt x="2592" y="5011"/>
                    <a:pt x="2176" y="3946"/>
                  </a:cubicBezTo>
                  <a:cubicBezTo>
                    <a:pt x="1827" y="3001"/>
                    <a:pt x="1454" y="2130"/>
                    <a:pt x="1072" y="1260"/>
                  </a:cubicBezTo>
                  <a:cubicBezTo>
                    <a:pt x="897" y="810"/>
                    <a:pt x="656" y="375"/>
                    <a:pt x="48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64" name="Google Shape;2304;p25"/>
            <p:cNvSpPr/>
            <p:nvPr/>
          </p:nvSpPr>
          <p:spPr>
            <a:xfrm rot="10800000">
              <a:off x="375919" y="525151"/>
              <a:ext cx="827623" cy="405594"/>
            </a:xfrm>
            <a:custGeom>
              <a:avLst/>
              <a:gdLst/>
              <a:ahLst/>
              <a:cxnLst>
                <a:cxn ang="0">
                  <a:pos x="wd2" y="hd2"/>
                </a:cxn>
                <a:cxn ang="5400000">
                  <a:pos x="wd2" y="hd2"/>
                </a:cxn>
                <a:cxn ang="10800000">
                  <a:pos x="wd2" y="hd2"/>
                </a:cxn>
                <a:cxn ang="16200000">
                  <a:pos x="wd2" y="hd2"/>
                </a:cxn>
              </a:cxnLst>
              <a:rect l="0" t="0" r="r" b="b"/>
              <a:pathLst>
                <a:path w="21568" h="21600" extrusionOk="0">
                  <a:moveTo>
                    <a:pt x="0" y="0"/>
                  </a:moveTo>
                  <a:lnTo>
                    <a:pt x="0" y="106"/>
                  </a:lnTo>
                  <a:cubicBezTo>
                    <a:pt x="746" y="3286"/>
                    <a:pt x="1505" y="6467"/>
                    <a:pt x="2252" y="9543"/>
                  </a:cubicBezTo>
                  <a:cubicBezTo>
                    <a:pt x="2625" y="11068"/>
                    <a:pt x="2946" y="12724"/>
                    <a:pt x="3538" y="14039"/>
                  </a:cubicBezTo>
                  <a:cubicBezTo>
                    <a:pt x="4078" y="15354"/>
                    <a:pt x="4722" y="16326"/>
                    <a:pt x="5519" y="16773"/>
                  </a:cubicBezTo>
                  <a:cubicBezTo>
                    <a:pt x="5792" y="16927"/>
                    <a:pt x="6038" y="17025"/>
                    <a:pt x="6321" y="17025"/>
                  </a:cubicBezTo>
                  <a:cubicBezTo>
                    <a:pt x="6425" y="17025"/>
                    <a:pt x="6534" y="17011"/>
                    <a:pt x="6651" y="16984"/>
                  </a:cubicBezTo>
                  <a:cubicBezTo>
                    <a:pt x="7243" y="16773"/>
                    <a:pt x="7667" y="16011"/>
                    <a:pt x="8041" y="15011"/>
                  </a:cubicBezTo>
                  <a:cubicBezTo>
                    <a:pt x="8363" y="14354"/>
                    <a:pt x="8633" y="13487"/>
                    <a:pt x="9005" y="12935"/>
                  </a:cubicBezTo>
                  <a:cubicBezTo>
                    <a:pt x="9379" y="12383"/>
                    <a:pt x="9816" y="11936"/>
                    <a:pt x="10241" y="11936"/>
                  </a:cubicBezTo>
                  <a:cubicBezTo>
                    <a:pt x="10781" y="11936"/>
                    <a:pt x="11205" y="12277"/>
                    <a:pt x="11630" y="12829"/>
                  </a:cubicBezTo>
                  <a:cubicBezTo>
                    <a:pt x="12222" y="13592"/>
                    <a:pt x="12762" y="14354"/>
                    <a:pt x="13405" y="15117"/>
                  </a:cubicBezTo>
                  <a:cubicBezTo>
                    <a:pt x="14203" y="16115"/>
                    <a:pt x="15065" y="17088"/>
                    <a:pt x="15862" y="18193"/>
                  </a:cubicBezTo>
                  <a:cubicBezTo>
                    <a:pt x="16570" y="19060"/>
                    <a:pt x="17265" y="20059"/>
                    <a:pt x="18011" y="20716"/>
                  </a:cubicBezTo>
                  <a:cubicBezTo>
                    <a:pt x="18541" y="21212"/>
                    <a:pt x="19072" y="21600"/>
                    <a:pt x="19675" y="21600"/>
                  </a:cubicBezTo>
                  <a:cubicBezTo>
                    <a:pt x="19746" y="21600"/>
                    <a:pt x="19817" y="21595"/>
                    <a:pt x="19889" y="21583"/>
                  </a:cubicBezTo>
                  <a:cubicBezTo>
                    <a:pt x="20532" y="21479"/>
                    <a:pt x="21176" y="20822"/>
                    <a:pt x="21394" y="19401"/>
                  </a:cubicBezTo>
                  <a:cubicBezTo>
                    <a:pt x="21549" y="18088"/>
                    <a:pt x="21600" y="16773"/>
                    <a:pt x="21549" y="15458"/>
                  </a:cubicBezTo>
                  <a:cubicBezTo>
                    <a:pt x="21497" y="14250"/>
                    <a:pt x="21330" y="13040"/>
                    <a:pt x="21072" y="11936"/>
                  </a:cubicBezTo>
                  <a:cubicBezTo>
                    <a:pt x="20906" y="11068"/>
                    <a:pt x="20687" y="10306"/>
                    <a:pt x="20532" y="9438"/>
                  </a:cubicBezTo>
                  <a:cubicBezTo>
                    <a:pt x="20044" y="7230"/>
                    <a:pt x="19670" y="5048"/>
                    <a:pt x="19298" y="2734"/>
                  </a:cubicBezTo>
                  <a:cubicBezTo>
                    <a:pt x="19194" y="1867"/>
                    <a:pt x="19027" y="893"/>
                    <a:pt x="18873" y="0"/>
                  </a:cubicBezTo>
                  <a:lnTo>
                    <a:pt x="17792" y="0"/>
                  </a:lnTo>
                  <a:cubicBezTo>
                    <a:pt x="17792" y="106"/>
                    <a:pt x="17792" y="237"/>
                    <a:pt x="17856" y="237"/>
                  </a:cubicBezTo>
                  <a:cubicBezTo>
                    <a:pt x="18011" y="1656"/>
                    <a:pt x="18230" y="3181"/>
                    <a:pt x="18436" y="4601"/>
                  </a:cubicBezTo>
                  <a:cubicBezTo>
                    <a:pt x="18873" y="7230"/>
                    <a:pt x="19400" y="9858"/>
                    <a:pt x="19940" y="12383"/>
                  </a:cubicBezTo>
                  <a:cubicBezTo>
                    <a:pt x="20262" y="13802"/>
                    <a:pt x="20430" y="15222"/>
                    <a:pt x="20365" y="16773"/>
                  </a:cubicBezTo>
                  <a:cubicBezTo>
                    <a:pt x="20365" y="17430"/>
                    <a:pt x="20262" y="18088"/>
                    <a:pt x="19992" y="18640"/>
                  </a:cubicBezTo>
                  <a:cubicBezTo>
                    <a:pt x="19796" y="18666"/>
                    <a:pt x="19634" y="18678"/>
                    <a:pt x="19498" y="18678"/>
                  </a:cubicBezTo>
                  <a:cubicBezTo>
                    <a:pt x="19081" y="18678"/>
                    <a:pt x="18897" y="18556"/>
                    <a:pt x="18654" y="18297"/>
                  </a:cubicBezTo>
                  <a:cubicBezTo>
                    <a:pt x="18281" y="17982"/>
                    <a:pt x="17908" y="17536"/>
                    <a:pt x="17535" y="17088"/>
                  </a:cubicBezTo>
                  <a:cubicBezTo>
                    <a:pt x="16892" y="16326"/>
                    <a:pt x="16300" y="15563"/>
                    <a:pt x="15657" y="14802"/>
                  </a:cubicBezTo>
                  <a:cubicBezTo>
                    <a:pt x="14692" y="13592"/>
                    <a:pt x="13675" y="12383"/>
                    <a:pt x="12711" y="11173"/>
                  </a:cubicBezTo>
                  <a:cubicBezTo>
                    <a:pt x="12119" y="10306"/>
                    <a:pt x="11475" y="9649"/>
                    <a:pt x="10781" y="9438"/>
                  </a:cubicBezTo>
                  <a:cubicBezTo>
                    <a:pt x="10549" y="9295"/>
                    <a:pt x="10322" y="9239"/>
                    <a:pt x="10108" y="9239"/>
                  </a:cubicBezTo>
                  <a:cubicBezTo>
                    <a:pt x="9966" y="9239"/>
                    <a:pt x="9829" y="9265"/>
                    <a:pt x="9700" y="9306"/>
                  </a:cubicBezTo>
                  <a:cubicBezTo>
                    <a:pt x="9173" y="9543"/>
                    <a:pt x="8684" y="9964"/>
                    <a:pt x="8259" y="10621"/>
                  </a:cubicBezTo>
                  <a:cubicBezTo>
                    <a:pt x="7938" y="11068"/>
                    <a:pt x="7667" y="11514"/>
                    <a:pt x="7397" y="12068"/>
                  </a:cubicBezTo>
                  <a:cubicBezTo>
                    <a:pt x="7179" y="12592"/>
                    <a:pt x="6973" y="13144"/>
                    <a:pt x="6703" y="13698"/>
                  </a:cubicBezTo>
                  <a:cubicBezTo>
                    <a:pt x="6651" y="13802"/>
                    <a:pt x="6600" y="13907"/>
                    <a:pt x="6484" y="13907"/>
                  </a:cubicBezTo>
                  <a:cubicBezTo>
                    <a:pt x="6357" y="14000"/>
                    <a:pt x="6231" y="14040"/>
                    <a:pt x="6107" y="14040"/>
                  </a:cubicBezTo>
                  <a:cubicBezTo>
                    <a:pt x="5917" y="14040"/>
                    <a:pt x="5735" y="13945"/>
                    <a:pt x="5571" y="13802"/>
                  </a:cubicBezTo>
                  <a:cubicBezTo>
                    <a:pt x="4876" y="13381"/>
                    <a:pt x="4400" y="12383"/>
                    <a:pt x="4027" y="11279"/>
                  </a:cubicBezTo>
                  <a:cubicBezTo>
                    <a:pt x="3705" y="10306"/>
                    <a:pt x="3435" y="9306"/>
                    <a:pt x="3165" y="8334"/>
                  </a:cubicBezTo>
                  <a:cubicBezTo>
                    <a:pt x="2676" y="6678"/>
                    <a:pt x="2200" y="4942"/>
                    <a:pt x="1711" y="3286"/>
                  </a:cubicBezTo>
                  <a:lnTo>
                    <a:pt x="746"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65" name="Google Shape;2305;p25"/>
            <p:cNvSpPr/>
            <p:nvPr/>
          </p:nvSpPr>
          <p:spPr>
            <a:xfrm rot="10800000">
              <a:off x="549442" y="745347"/>
              <a:ext cx="514385" cy="1853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19"/>
                  </a:lnTo>
                  <a:cubicBezTo>
                    <a:pt x="954" y="4830"/>
                    <a:pt x="2259" y="8627"/>
                    <a:pt x="3980" y="10812"/>
                  </a:cubicBezTo>
                  <a:cubicBezTo>
                    <a:pt x="4730" y="11621"/>
                    <a:pt x="5526" y="12096"/>
                    <a:pt x="6331" y="12096"/>
                  </a:cubicBezTo>
                  <a:cubicBezTo>
                    <a:pt x="6728" y="12096"/>
                    <a:pt x="7127" y="11979"/>
                    <a:pt x="7525" y="11732"/>
                  </a:cubicBezTo>
                  <a:cubicBezTo>
                    <a:pt x="8478" y="11273"/>
                    <a:pt x="9432" y="11043"/>
                    <a:pt x="10468" y="11043"/>
                  </a:cubicBezTo>
                  <a:cubicBezTo>
                    <a:pt x="11069" y="11273"/>
                    <a:pt x="11753" y="11504"/>
                    <a:pt x="12355" y="12481"/>
                  </a:cubicBezTo>
                  <a:cubicBezTo>
                    <a:pt x="13661" y="14147"/>
                    <a:pt x="14946" y="16047"/>
                    <a:pt x="16252" y="18001"/>
                  </a:cubicBezTo>
                  <a:cubicBezTo>
                    <a:pt x="17205" y="19439"/>
                    <a:pt x="18138" y="20877"/>
                    <a:pt x="19278" y="21339"/>
                  </a:cubicBezTo>
                  <a:cubicBezTo>
                    <a:pt x="19485" y="21496"/>
                    <a:pt x="19693" y="21600"/>
                    <a:pt x="19896" y="21600"/>
                  </a:cubicBezTo>
                  <a:cubicBezTo>
                    <a:pt x="20283" y="21600"/>
                    <a:pt x="20660" y="21222"/>
                    <a:pt x="20998" y="20128"/>
                  </a:cubicBezTo>
                  <a:cubicBezTo>
                    <a:pt x="21165" y="19208"/>
                    <a:pt x="21352" y="18231"/>
                    <a:pt x="21434" y="17255"/>
                  </a:cubicBezTo>
                  <a:cubicBezTo>
                    <a:pt x="21434" y="16565"/>
                    <a:pt x="21517" y="15585"/>
                    <a:pt x="21517" y="14896"/>
                  </a:cubicBezTo>
                  <a:cubicBezTo>
                    <a:pt x="21517" y="13458"/>
                    <a:pt x="21600" y="12019"/>
                    <a:pt x="21600" y="10581"/>
                  </a:cubicBezTo>
                  <a:cubicBezTo>
                    <a:pt x="21517" y="7938"/>
                    <a:pt x="21165" y="5292"/>
                    <a:pt x="20729" y="2646"/>
                  </a:cubicBezTo>
                  <a:cubicBezTo>
                    <a:pt x="20646" y="1666"/>
                    <a:pt x="20481" y="746"/>
                    <a:pt x="20315" y="0"/>
                  </a:cubicBezTo>
                  <a:lnTo>
                    <a:pt x="18407" y="0"/>
                  </a:lnTo>
                  <a:cubicBezTo>
                    <a:pt x="18657" y="1438"/>
                    <a:pt x="18926" y="2877"/>
                    <a:pt x="19092" y="4084"/>
                  </a:cubicBezTo>
                  <a:cubicBezTo>
                    <a:pt x="19609" y="6958"/>
                    <a:pt x="19963" y="10066"/>
                    <a:pt x="19879" y="13458"/>
                  </a:cubicBezTo>
                  <a:cubicBezTo>
                    <a:pt x="19796" y="14147"/>
                    <a:pt x="19693" y="14896"/>
                    <a:pt x="19693" y="15816"/>
                  </a:cubicBezTo>
                  <a:cubicBezTo>
                    <a:pt x="19361" y="15585"/>
                    <a:pt x="19174" y="15585"/>
                    <a:pt x="18926" y="15585"/>
                  </a:cubicBezTo>
                  <a:cubicBezTo>
                    <a:pt x="18574" y="15127"/>
                    <a:pt x="18138" y="14609"/>
                    <a:pt x="17807" y="14147"/>
                  </a:cubicBezTo>
                  <a:cubicBezTo>
                    <a:pt x="16853" y="12939"/>
                    <a:pt x="15983" y="11273"/>
                    <a:pt x="15133" y="10066"/>
                  </a:cubicBezTo>
                  <a:cubicBezTo>
                    <a:pt x="14179" y="8858"/>
                    <a:pt x="13308" y="7420"/>
                    <a:pt x="12272" y="6500"/>
                  </a:cubicBezTo>
                  <a:cubicBezTo>
                    <a:pt x="11476" y="5489"/>
                    <a:pt x="10680" y="5004"/>
                    <a:pt x="9836" y="5004"/>
                  </a:cubicBezTo>
                  <a:cubicBezTo>
                    <a:pt x="9668" y="5004"/>
                    <a:pt x="9500" y="5021"/>
                    <a:pt x="9328" y="5061"/>
                  </a:cubicBezTo>
                  <a:cubicBezTo>
                    <a:pt x="8478" y="5292"/>
                    <a:pt x="7608" y="5981"/>
                    <a:pt x="6737" y="6500"/>
                  </a:cubicBezTo>
                  <a:cubicBezTo>
                    <a:pt x="6393" y="6707"/>
                    <a:pt x="6065" y="6821"/>
                    <a:pt x="5735" y="6821"/>
                  </a:cubicBezTo>
                  <a:cubicBezTo>
                    <a:pt x="5334" y="6821"/>
                    <a:pt x="4931" y="6650"/>
                    <a:pt x="4498" y="6269"/>
                  </a:cubicBezTo>
                  <a:cubicBezTo>
                    <a:pt x="3213" y="5061"/>
                    <a:pt x="2073" y="2877"/>
                    <a:pt x="130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4176" name="Google Shape;2306;p25"/>
          <p:cNvGrpSpPr/>
          <p:nvPr/>
        </p:nvGrpSpPr>
        <p:grpSpPr>
          <a:xfrm>
            <a:off x="8534696" y="2618819"/>
            <a:ext cx="978704" cy="1340488"/>
            <a:chOff x="20" y="20"/>
            <a:chExt cx="978703" cy="1340486"/>
          </a:xfrm>
        </p:grpSpPr>
        <p:sp>
          <p:nvSpPr>
            <p:cNvPr id="4167" name="Google Shape;2307;p25"/>
            <p:cNvSpPr/>
            <p:nvPr/>
          </p:nvSpPr>
          <p:spPr>
            <a:xfrm>
              <a:off x="202695" y="20"/>
              <a:ext cx="776029" cy="1204948"/>
            </a:xfrm>
            <a:custGeom>
              <a:avLst/>
              <a:gdLst/>
              <a:ahLst/>
              <a:cxnLst>
                <a:cxn ang="0">
                  <a:pos x="wd2" y="hd2"/>
                </a:cxn>
                <a:cxn ang="5400000">
                  <a:pos x="wd2" y="hd2"/>
                </a:cxn>
                <a:cxn ang="10800000">
                  <a:pos x="wd2" y="hd2"/>
                </a:cxn>
                <a:cxn ang="16200000">
                  <a:pos x="wd2" y="hd2"/>
                </a:cxn>
              </a:cxnLst>
              <a:rect l="0" t="0" r="r" b="b"/>
              <a:pathLst>
                <a:path w="21600" h="21600" extrusionOk="0">
                  <a:moveTo>
                    <a:pt x="40" y="0"/>
                  </a:moveTo>
                  <a:cubicBezTo>
                    <a:pt x="40" y="51"/>
                    <a:pt x="0" y="109"/>
                    <a:pt x="0" y="160"/>
                  </a:cubicBezTo>
                  <a:cubicBezTo>
                    <a:pt x="40" y="186"/>
                    <a:pt x="120" y="211"/>
                    <a:pt x="160" y="211"/>
                  </a:cubicBezTo>
                  <a:cubicBezTo>
                    <a:pt x="120" y="269"/>
                    <a:pt x="120" y="320"/>
                    <a:pt x="120" y="346"/>
                  </a:cubicBezTo>
                  <a:cubicBezTo>
                    <a:pt x="160" y="372"/>
                    <a:pt x="209" y="372"/>
                    <a:pt x="209" y="372"/>
                  </a:cubicBezTo>
                  <a:lnTo>
                    <a:pt x="209" y="455"/>
                  </a:lnTo>
                  <a:lnTo>
                    <a:pt x="249" y="455"/>
                  </a:lnTo>
                  <a:cubicBezTo>
                    <a:pt x="329" y="564"/>
                    <a:pt x="458" y="666"/>
                    <a:pt x="578" y="775"/>
                  </a:cubicBezTo>
                  <a:cubicBezTo>
                    <a:pt x="617" y="775"/>
                    <a:pt x="617" y="775"/>
                    <a:pt x="657" y="801"/>
                  </a:cubicBezTo>
                  <a:cubicBezTo>
                    <a:pt x="617" y="801"/>
                    <a:pt x="617" y="827"/>
                    <a:pt x="617" y="827"/>
                  </a:cubicBezTo>
                  <a:cubicBezTo>
                    <a:pt x="657" y="884"/>
                    <a:pt x="657" y="935"/>
                    <a:pt x="707" y="961"/>
                  </a:cubicBezTo>
                  <a:lnTo>
                    <a:pt x="786" y="961"/>
                  </a:lnTo>
                  <a:cubicBezTo>
                    <a:pt x="826" y="1147"/>
                    <a:pt x="995" y="1256"/>
                    <a:pt x="1154" y="1390"/>
                  </a:cubicBezTo>
                  <a:cubicBezTo>
                    <a:pt x="1323" y="1576"/>
                    <a:pt x="1403" y="1762"/>
                    <a:pt x="1701" y="1871"/>
                  </a:cubicBezTo>
                  <a:cubicBezTo>
                    <a:pt x="1701" y="1897"/>
                    <a:pt x="1741" y="1897"/>
                    <a:pt x="1741" y="1922"/>
                  </a:cubicBezTo>
                  <a:cubicBezTo>
                    <a:pt x="1741" y="1948"/>
                    <a:pt x="1781" y="1948"/>
                    <a:pt x="1781" y="1973"/>
                  </a:cubicBezTo>
                  <a:lnTo>
                    <a:pt x="1990" y="2108"/>
                  </a:lnTo>
                  <a:cubicBezTo>
                    <a:pt x="2109" y="2191"/>
                    <a:pt x="2199" y="2268"/>
                    <a:pt x="2318" y="2352"/>
                  </a:cubicBezTo>
                  <a:cubicBezTo>
                    <a:pt x="2398" y="2403"/>
                    <a:pt x="2488" y="2454"/>
                    <a:pt x="2488" y="2512"/>
                  </a:cubicBezTo>
                  <a:cubicBezTo>
                    <a:pt x="2528" y="2563"/>
                    <a:pt x="2567" y="2614"/>
                    <a:pt x="2607" y="2646"/>
                  </a:cubicBezTo>
                  <a:cubicBezTo>
                    <a:pt x="2776" y="2749"/>
                    <a:pt x="2896" y="2832"/>
                    <a:pt x="2985" y="2967"/>
                  </a:cubicBezTo>
                  <a:cubicBezTo>
                    <a:pt x="3194" y="3127"/>
                    <a:pt x="3353" y="3313"/>
                    <a:pt x="3562" y="3498"/>
                  </a:cubicBezTo>
                  <a:cubicBezTo>
                    <a:pt x="3642" y="3576"/>
                    <a:pt x="3731" y="3659"/>
                    <a:pt x="3850" y="3710"/>
                  </a:cubicBezTo>
                  <a:cubicBezTo>
                    <a:pt x="4139" y="3896"/>
                    <a:pt x="4268" y="4139"/>
                    <a:pt x="4477" y="4351"/>
                  </a:cubicBezTo>
                  <a:cubicBezTo>
                    <a:pt x="4557" y="4408"/>
                    <a:pt x="4597" y="4460"/>
                    <a:pt x="4686" y="4511"/>
                  </a:cubicBezTo>
                  <a:cubicBezTo>
                    <a:pt x="4806" y="4569"/>
                    <a:pt x="4846" y="4671"/>
                    <a:pt x="5015" y="4729"/>
                  </a:cubicBezTo>
                  <a:lnTo>
                    <a:pt x="5055" y="4754"/>
                  </a:lnTo>
                  <a:cubicBezTo>
                    <a:pt x="5134" y="4857"/>
                    <a:pt x="5224" y="4940"/>
                    <a:pt x="5264" y="5017"/>
                  </a:cubicBezTo>
                  <a:cubicBezTo>
                    <a:pt x="5303" y="5017"/>
                    <a:pt x="5343" y="5049"/>
                    <a:pt x="5383" y="5049"/>
                  </a:cubicBezTo>
                  <a:cubicBezTo>
                    <a:pt x="5433" y="5177"/>
                    <a:pt x="5512" y="5286"/>
                    <a:pt x="5592" y="5395"/>
                  </a:cubicBezTo>
                  <a:cubicBezTo>
                    <a:pt x="5721" y="5555"/>
                    <a:pt x="5841" y="5658"/>
                    <a:pt x="6009" y="5792"/>
                  </a:cubicBezTo>
                  <a:cubicBezTo>
                    <a:pt x="6218" y="5953"/>
                    <a:pt x="6338" y="6113"/>
                    <a:pt x="6507" y="6273"/>
                  </a:cubicBezTo>
                  <a:cubicBezTo>
                    <a:pt x="6547" y="6331"/>
                    <a:pt x="6586" y="6382"/>
                    <a:pt x="6676" y="6433"/>
                  </a:cubicBezTo>
                  <a:cubicBezTo>
                    <a:pt x="6756" y="6542"/>
                    <a:pt x="6835" y="6619"/>
                    <a:pt x="6925" y="6728"/>
                  </a:cubicBezTo>
                  <a:cubicBezTo>
                    <a:pt x="6965" y="6753"/>
                    <a:pt x="6965" y="6779"/>
                    <a:pt x="7004" y="6811"/>
                  </a:cubicBezTo>
                  <a:cubicBezTo>
                    <a:pt x="7084" y="6863"/>
                    <a:pt x="7213" y="6939"/>
                    <a:pt x="7253" y="7022"/>
                  </a:cubicBezTo>
                  <a:cubicBezTo>
                    <a:pt x="7423" y="7183"/>
                    <a:pt x="7542" y="7343"/>
                    <a:pt x="7711" y="7478"/>
                  </a:cubicBezTo>
                  <a:cubicBezTo>
                    <a:pt x="7791" y="7529"/>
                    <a:pt x="7830" y="7580"/>
                    <a:pt x="7870" y="7638"/>
                  </a:cubicBezTo>
                  <a:cubicBezTo>
                    <a:pt x="7960" y="7740"/>
                    <a:pt x="8000" y="7875"/>
                    <a:pt x="8119" y="7958"/>
                  </a:cubicBezTo>
                  <a:cubicBezTo>
                    <a:pt x="8328" y="8119"/>
                    <a:pt x="8537" y="8278"/>
                    <a:pt x="8666" y="8464"/>
                  </a:cubicBezTo>
                  <a:cubicBezTo>
                    <a:pt x="8785" y="8599"/>
                    <a:pt x="8865" y="8733"/>
                    <a:pt x="8994" y="8894"/>
                  </a:cubicBezTo>
                  <a:cubicBezTo>
                    <a:pt x="8994" y="8894"/>
                    <a:pt x="9034" y="8919"/>
                    <a:pt x="9074" y="8945"/>
                  </a:cubicBezTo>
                  <a:cubicBezTo>
                    <a:pt x="9113" y="9022"/>
                    <a:pt x="9203" y="9105"/>
                    <a:pt x="9283" y="9156"/>
                  </a:cubicBezTo>
                  <a:cubicBezTo>
                    <a:pt x="9412" y="9240"/>
                    <a:pt x="9492" y="9342"/>
                    <a:pt x="9571" y="9426"/>
                  </a:cubicBezTo>
                  <a:cubicBezTo>
                    <a:pt x="9661" y="9502"/>
                    <a:pt x="9741" y="9560"/>
                    <a:pt x="9780" y="9612"/>
                  </a:cubicBezTo>
                  <a:cubicBezTo>
                    <a:pt x="9910" y="9720"/>
                    <a:pt x="9989" y="9855"/>
                    <a:pt x="10109" y="9957"/>
                  </a:cubicBezTo>
                  <a:cubicBezTo>
                    <a:pt x="10238" y="10066"/>
                    <a:pt x="10358" y="10143"/>
                    <a:pt x="10407" y="10278"/>
                  </a:cubicBezTo>
                  <a:cubicBezTo>
                    <a:pt x="10487" y="10387"/>
                    <a:pt x="10606" y="10496"/>
                    <a:pt x="10656" y="10598"/>
                  </a:cubicBezTo>
                  <a:cubicBezTo>
                    <a:pt x="10696" y="10707"/>
                    <a:pt x="10855" y="10784"/>
                    <a:pt x="10944" y="10867"/>
                  </a:cubicBezTo>
                  <a:cubicBezTo>
                    <a:pt x="11064" y="11002"/>
                    <a:pt x="11193" y="11104"/>
                    <a:pt x="11272" y="11213"/>
                  </a:cubicBezTo>
                  <a:cubicBezTo>
                    <a:pt x="11352" y="11348"/>
                    <a:pt x="11481" y="11457"/>
                    <a:pt x="11601" y="11585"/>
                  </a:cubicBezTo>
                  <a:cubicBezTo>
                    <a:pt x="11770" y="11745"/>
                    <a:pt x="11979" y="11905"/>
                    <a:pt x="12098" y="12065"/>
                  </a:cubicBezTo>
                  <a:cubicBezTo>
                    <a:pt x="12228" y="12200"/>
                    <a:pt x="12347" y="12335"/>
                    <a:pt x="12516" y="12469"/>
                  </a:cubicBezTo>
                  <a:cubicBezTo>
                    <a:pt x="12596" y="12520"/>
                    <a:pt x="12646" y="12604"/>
                    <a:pt x="12686" y="12681"/>
                  </a:cubicBezTo>
                  <a:cubicBezTo>
                    <a:pt x="12765" y="12764"/>
                    <a:pt x="12845" y="12867"/>
                    <a:pt x="12934" y="12975"/>
                  </a:cubicBezTo>
                  <a:cubicBezTo>
                    <a:pt x="13054" y="13110"/>
                    <a:pt x="13223" y="13270"/>
                    <a:pt x="13342" y="13405"/>
                  </a:cubicBezTo>
                  <a:cubicBezTo>
                    <a:pt x="13392" y="13456"/>
                    <a:pt x="13432" y="13507"/>
                    <a:pt x="13471" y="13590"/>
                  </a:cubicBezTo>
                  <a:lnTo>
                    <a:pt x="13471" y="13642"/>
                  </a:lnTo>
                  <a:cubicBezTo>
                    <a:pt x="13511" y="13667"/>
                    <a:pt x="13551" y="13725"/>
                    <a:pt x="13591" y="13776"/>
                  </a:cubicBezTo>
                  <a:cubicBezTo>
                    <a:pt x="13666" y="13776"/>
                    <a:pt x="13678" y="13871"/>
                    <a:pt x="13774" y="13871"/>
                  </a:cubicBezTo>
                  <a:cubicBezTo>
                    <a:pt x="13793" y="13871"/>
                    <a:pt x="13814" y="13868"/>
                    <a:pt x="13839" y="13860"/>
                  </a:cubicBezTo>
                  <a:cubicBezTo>
                    <a:pt x="14048" y="14180"/>
                    <a:pt x="14297" y="14468"/>
                    <a:pt x="14636" y="14763"/>
                  </a:cubicBezTo>
                  <a:cubicBezTo>
                    <a:pt x="14675" y="14923"/>
                    <a:pt x="14795" y="15058"/>
                    <a:pt x="14964" y="15192"/>
                  </a:cubicBezTo>
                  <a:cubicBezTo>
                    <a:pt x="15043" y="15244"/>
                    <a:pt x="15133" y="15327"/>
                    <a:pt x="15173" y="15378"/>
                  </a:cubicBezTo>
                  <a:cubicBezTo>
                    <a:pt x="15253" y="15487"/>
                    <a:pt x="15332" y="15564"/>
                    <a:pt x="15461" y="15673"/>
                  </a:cubicBezTo>
                  <a:cubicBezTo>
                    <a:pt x="15501" y="15699"/>
                    <a:pt x="15501" y="15724"/>
                    <a:pt x="15541" y="15782"/>
                  </a:cubicBezTo>
                  <a:cubicBezTo>
                    <a:pt x="15710" y="15942"/>
                    <a:pt x="15879" y="16128"/>
                    <a:pt x="16038" y="16288"/>
                  </a:cubicBezTo>
                  <a:cubicBezTo>
                    <a:pt x="16128" y="16365"/>
                    <a:pt x="16247" y="16448"/>
                    <a:pt x="16327" y="16525"/>
                  </a:cubicBezTo>
                  <a:cubicBezTo>
                    <a:pt x="16496" y="16711"/>
                    <a:pt x="16665" y="16846"/>
                    <a:pt x="16784" y="17031"/>
                  </a:cubicBezTo>
                  <a:cubicBezTo>
                    <a:pt x="16824" y="17115"/>
                    <a:pt x="16874" y="17192"/>
                    <a:pt x="16954" y="17249"/>
                  </a:cubicBezTo>
                  <a:cubicBezTo>
                    <a:pt x="17123" y="17326"/>
                    <a:pt x="17202" y="17461"/>
                    <a:pt x="17282" y="17569"/>
                  </a:cubicBezTo>
                  <a:cubicBezTo>
                    <a:pt x="17411" y="17730"/>
                    <a:pt x="17531" y="17864"/>
                    <a:pt x="17660" y="18024"/>
                  </a:cubicBezTo>
                  <a:cubicBezTo>
                    <a:pt x="17740" y="18101"/>
                    <a:pt x="17869" y="18185"/>
                    <a:pt x="17909" y="18287"/>
                  </a:cubicBezTo>
                  <a:cubicBezTo>
                    <a:pt x="17909" y="18313"/>
                    <a:pt x="17909" y="18345"/>
                    <a:pt x="17949" y="18345"/>
                  </a:cubicBezTo>
                  <a:cubicBezTo>
                    <a:pt x="18157" y="18473"/>
                    <a:pt x="18277" y="18608"/>
                    <a:pt x="18366" y="18793"/>
                  </a:cubicBezTo>
                  <a:cubicBezTo>
                    <a:pt x="18406" y="18793"/>
                    <a:pt x="18406" y="18825"/>
                    <a:pt x="18406" y="18825"/>
                  </a:cubicBezTo>
                  <a:cubicBezTo>
                    <a:pt x="18565" y="18954"/>
                    <a:pt x="18695" y="19088"/>
                    <a:pt x="18864" y="19223"/>
                  </a:cubicBezTo>
                  <a:cubicBezTo>
                    <a:pt x="18983" y="19332"/>
                    <a:pt x="19112" y="19434"/>
                    <a:pt x="19232" y="19543"/>
                  </a:cubicBezTo>
                  <a:cubicBezTo>
                    <a:pt x="19311" y="19626"/>
                    <a:pt x="19401" y="19703"/>
                    <a:pt x="19481" y="19787"/>
                  </a:cubicBezTo>
                  <a:cubicBezTo>
                    <a:pt x="19520" y="19812"/>
                    <a:pt x="19560" y="19838"/>
                    <a:pt x="19610" y="19889"/>
                  </a:cubicBezTo>
                  <a:cubicBezTo>
                    <a:pt x="19729" y="19998"/>
                    <a:pt x="19859" y="20107"/>
                    <a:pt x="19859" y="20235"/>
                  </a:cubicBezTo>
                  <a:cubicBezTo>
                    <a:pt x="19939" y="20235"/>
                    <a:pt x="20018" y="20267"/>
                    <a:pt x="20018" y="20344"/>
                  </a:cubicBezTo>
                  <a:cubicBezTo>
                    <a:pt x="20058" y="20395"/>
                    <a:pt x="20148" y="20428"/>
                    <a:pt x="20267" y="20479"/>
                  </a:cubicBezTo>
                  <a:cubicBezTo>
                    <a:pt x="20356" y="20504"/>
                    <a:pt x="20396" y="20555"/>
                    <a:pt x="20436" y="20613"/>
                  </a:cubicBezTo>
                  <a:cubicBezTo>
                    <a:pt x="20476" y="20665"/>
                    <a:pt x="20516" y="20748"/>
                    <a:pt x="20605" y="20799"/>
                  </a:cubicBezTo>
                  <a:lnTo>
                    <a:pt x="20685" y="20799"/>
                  </a:lnTo>
                  <a:cubicBezTo>
                    <a:pt x="20645" y="20825"/>
                    <a:pt x="20645" y="20850"/>
                    <a:pt x="20605" y="20850"/>
                  </a:cubicBezTo>
                  <a:cubicBezTo>
                    <a:pt x="20685" y="20876"/>
                    <a:pt x="20804" y="20876"/>
                    <a:pt x="20764" y="20934"/>
                  </a:cubicBezTo>
                  <a:cubicBezTo>
                    <a:pt x="20764" y="20985"/>
                    <a:pt x="20804" y="21010"/>
                    <a:pt x="20764" y="21068"/>
                  </a:cubicBezTo>
                  <a:cubicBezTo>
                    <a:pt x="20893" y="21068"/>
                    <a:pt x="20973" y="21094"/>
                    <a:pt x="20973" y="21171"/>
                  </a:cubicBezTo>
                  <a:lnTo>
                    <a:pt x="20854" y="21171"/>
                  </a:lnTo>
                  <a:cubicBezTo>
                    <a:pt x="20933" y="21228"/>
                    <a:pt x="20973" y="21254"/>
                    <a:pt x="21053" y="21279"/>
                  </a:cubicBezTo>
                  <a:cubicBezTo>
                    <a:pt x="21013" y="21305"/>
                    <a:pt x="21013" y="21331"/>
                    <a:pt x="21013" y="21357"/>
                  </a:cubicBezTo>
                  <a:cubicBezTo>
                    <a:pt x="21053" y="21331"/>
                    <a:pt x="21102" y="21331"/>
                    <a:pt x="21182" y="21305"/>
                  </a:cubicBezTo>
                  <a:cubicBezTo>
                    <a:pt x="21182" y="21331"/>
                    <a:pt x="21182" y="21331"/>
                    <a:pt x="21222" y="21357"/>
                  </a:cubicBezTo>
                  <a:cubicBezTo>
                    <a:pt x="21182" y="21389"/>
                    <a:pt x="21142" y="21389"/>
                    <a:pt x="21102" y="21389"/>
                  </a:cubicBezTo>
                  <a:lnTo>
                    <a:pt x="21222" y="21465"/>
                  </a:lnTo>
                  <a:cubicBezTo>
                    <a:pt x="21261" y="21465"/>
                    <a:pt x="21301" y="21440"/>
                    <a:pt x="21351" y="21414"/>
                  </a:cubicBezTo>
                  <a:cubicBezTo>
                    <a:pt x="21391" y="21465"/>
                    <a:pt x="21430" y="21491"/>
                    <a:pt x="21470" y="21517"/>
                  </a:cubicBezTo>
                  <a:cubicBezTo>
                    <a:pt x="21430" y="21517"/>
                    <a:pt x="21391" y="21517"/>
                    <a:pt x="21351" y="21491"/>
                  </a:cubicBezTo>
                  <a:cubicBezTo>
                    <a:pt x="21351" y="21517"/>
                    <a:pt x="21351" y="21517"/>
                    <a:pt x="21301" y="21549"/>
                  </a:cubicBezTo>
                  <a:cubicBezTo>
                    <a:pt x="21391" y="21549"/>
                    <a:pt x="21470" y="21574"/>
                    <a:pt x="21510" y="21600"/>
                  </a:cubicBezTo>
                  <a:cubicBezTo>
                    <a:pt x="21510" y="21600"/>
                    <a:pt x="21550" y="21600"/>
                    <a:pt x="21550" y="21574"/>
                  </a:cubicBezTo>
                  <a:cubicBezTo>
                    <a:pt x="21510" y="21491"/>
                    <a:pt x="21510" y="21440"/>
                    <a:pt x="21470" y="21357"/>
                  </a:cubicBezTo>
                  <a:cubicBezTo>
                    <a:pt x="21510" y="21357"/>
                    <a:pt x="21550" y="21357"/>
                    <a:pt x="21600" y="21389"/>
                  </a:cubicBezTo>
                  <a:cubicBezTo>
                    <a:pt x="21470" y="21305"/>
                    <a:pt x="21470" y="21305"/>
                    <a:pt x="21391" y="21196"/>
                  </a:cubicBezTo>
                  <a:cubicBezTo>
                    <a:pt x="21301" y="21068"/>
                    <a:pt x="21222" y="20959"/>
                    <a:pt x="21142" y="20850"/>
                  </a:cubicBezTo>
                  <a:cubicBezTo>
                    <a:pt x="21013" y="20748"/>
                    <a:pt x="20933" y="20639"/>
                    <a:pt x="20804" y="20530"/>
                  </a:cubicBezTo>
                  <a:cubicBezTo>
                    <a:pt x="20724" y="20479"/>
                    <a:pt x="20645" y="20428"/>
                    <a:pt x="20685" y="20344"/>
                  </a:cubicBezTo>
                  <a:cubicBezTo>
                    <a:pt x="20516" y="20318"/>
                    <a:pt x="20476" y="20210"/>
                    <a:pt x="20436" y="20133"/>
                  </a:cubicBezTo>
                  <a:cubicBezTo>
                    <a:pt x="20356" y="19972"/>
                    <a:pt x="20227" y="19864"/>
                    <a:pt x="20148" y="19729"/>
                  </a:cubicBezTo>
                  <a:cubicBezTo>
                    <a:pt x="20108" y="19703"/>
                    <a:pt x="20108" y="19652"/>
                    <a:pt x="20058" y="19652"/>
                  </a:cubicBezTo>
                  <a:cubicBezTo>
                    <a:pt x="19859" y="19517"/>
                    <a:pt x="19769" y="19383"/>
                    <a:pt x="19610" y="19248"/>
                  </a:cubicBezTo>
                  <a:cubicBezTo>
                    <a:pt x="19481" y="19088"/>
                    <a:pt x="19311" y="18928"/>
                    <a:pt x="19192" y="18793"/>
                  </a:cubicBezTo>
                  <a:cubicBezTo>
                    <a:pt x="19112" y="18665"/>
                    <a:pt x="18983" y="18556"/>
                    <a:pt x="18903" y="18447"/>
                  </a:cubicBezTo>
                  <a:cubicBezTo>
                    <a:pt x="18734" y="18287"/>
                    <a:pt x="18565" y="18127"/>
                    <a:pt x="18446" y="17967"/>
                  </a:cubicBezTo>
                  <a:cubicBezTo>
                    <a:pt x="18366" y="17916"/>
                    <a:pt x="18277" y="17832"/>
                    <a:pt x="18237" y="17781"/>
                  </a:cubicBezTo>
                  <a:cubicBezTo>
                    <a:pt x="18157" y="17704"/>
                    <a:pt x="18118" y="17647"/>
                    <a:pt x="18068" y="17569"/>
                  </a:cubicBezTo>
                  <a:cubicBezTo>
                    <a:pt x="18028" y="17486"/>
                    <a:pt x="17949" y="17384"/>
                    <a:pt x="17869" y="17300"/>
                  </a:cubicBezTo>
                  <a:cubicBezTo>
                    <a:pt x="17740" y="17140"/>
                    <a:pt x="17620" y="17006"/>
                    <a:pt x="17451" y="16846"/>
                  </a:cubicBezTo>
                  <a:cubicBezTo>
                    <a:pt x="17372" y="16769"/>
                    <a:pt x="17282" y="16711"/>
                    <a:pt x="17242" y="16634"/>
                  </a:cubicBezTo>
                  <a:cubicBezTo>
                    <a:pt x="17202" y="16583"/>
                    <a:pt x="17163" y="16499"/>
                    <a:pt x="17073" y="16448"/>
                  </a:cubicBezTo>
                  <a:cubicBezTo>
                    <a:pt x="17033" y="16423"/>
                    <a:pt x="17033" y="16365"/>
                    <a:pt x="16993" y="16339"/>
                  </a:cubicBezTo>
                  <a:cubicBezTo>
                    <a:pt x="16914" y="16230"/>
                    <a:pt x="16874" y="16128"/>
                    <a:pt x="16745" y="16044"/>
                  </a:cubicBezTo>
                  <a:cubicBezTo>
                    <a:pt x="16575" y="15942"/>
                    <a:pt x="16496" y="15782"/>
                    <a:pt x="16376" y="15673"/>
                  </a:cubicBezTo>
                  <a:cubicBezTo>
                    <a:pt x="16207" y="15513"/>
                    <a:pt x="16078" y="15327"/>
                    <a:pt x="15879" y="15167"/>
                  </a:cubicBezTo>
                  <a:cubicBezTo>
                    <a:pt x="15830" y="15141"/>
                    <a:pt x="15830" y="15109"/>
                    <a:pt x="15790" y="15083"/>
                  </a:cubicBezTo>
                  <a:cubicBezTo>
                    <a:pt x="15581" y="14898"/>
                    <a:pt x="15461" y="14686"/>
                    <a:pt x="15292" y="14500"/>
                  </a:cubicBezTo>
                  <a:cubicBezTo>
                    <a:pt x="15213" y="14417"/>
                    <a:pt x="15133" y="14340"/>
                    <a:pt x="15043" y="14257"/>
                  </a:cubicBezTo>
                  <a:lnTo>
                    <a:pt x="15043" y="14180"/>
                  </a:lnTo>
                  <a:cubicBezTo>
                    <a:pt x="14924" y="14071"/>
                    <a:pt x="14884" y="13937"/>
                    <a:pt x="14755" y="13860"/>
                  </a:cubicBezTo>
                  <a:cubicBezTo>
                    <a:pt x="14636" y="13751"/>
                    <a:pt x="14546" y="13642"/>
                    <a:pt x="14427" y="13539"/>
                  </a:cubicBezTo>
                  <a:cubicBezTo>
                    <a:pt x="14257" y="13321"/>
                    <a:pt x="14048" y="13136"/>
                    <a:pt x="13839" y="12950"/>
                  </a:cubicBezTo>
                  <a:cubicBezTo>
                    <a:pt x="13640" y="12738"/>
                    <a:pt x="13511" y="12495"/>
                    <a:pt x="13263" y="12309"/>
                  </a:cubicBezTo>
                  <a:cubicBezTo>
                    <a:pt x="13183" y="12226"/>
                    <a:pt x="13094" y="12123"/>
                    <a:pt x="13014" y="12040"/>
                  </a:cubicBezTo>
                  <a:cubicBezTo>
                    <a:pt x="12845" y="11905"/>
                    <a:pt x="12765" y="11777"/>
                    <a:pt x="12646" y="11668"/>
                  </a:cubicBezTo>
                  <a:cubicBezTo>
                    <a:pt x="12477" y="11508"/>
                    <a:pt x="12397" y="11322"/>
                    <a:pt x="12228" y="11162"/>
                  </a:cubicBezTo>
                  <a:cubicBezTo>
                    <a:pt x="12019" y="10976"/>
                    <a:pt x="11849" y="10784"/>
                    <a:pt x="11690" y="10598"/>
                  </a:cubicBezTo>
                  <a:cubicBezTo>
                    <a:pt x="11601" y="10521"/>
                    <a:pt x="11521" y="10463"/>
                    <a:pt x="11442" y="10387"/>
                  </a:cubicBezTo>
                  <a:cubicBezTo>
                    <a:pt x="11312" y="10226"/>
                    <a:pt x="11193" y="10066"/>
                    <a:pt x="11024" y="9932"/>
                  </a:cubicBezTo>
                  <a:cubicBezTo>
                    <a:pt x="10855" y="9746"/>
                    <a:pt x="10696" y="9586"/>
                    <a:pt x="10487" y="9426"/>
                  </a:cubicBezTo>
                  <a:cubicBezTo>
                    <a:pt x="10447" y="9374"/>
                    <a:pt x="10407" y="9291"/>
                    <a:pt x="10318" y="9240"/>
                  </a:cubicBezTo>
                  <a:cubicBezTo>
                    <a:pt x="10198" y="9105"/>
                    <a:pt x="10069" y="8970"/>
                    <a:pt x="9910" y="8836"/>
                  </a:cubicBezTo>
                  <a:cubicBezTo>
                    <a:pt x="9860" y="8759"/>
                    <a:pt x="9780" y="8676"/>
                    <a:pt x="9701" y="8599"/>
                  </a:cubicBezTo>
                  <a:cubicBezTo>
                    <a:pt x="9571" y="8439"/>
                    <a:pt x="9452" y="8304"/>
                    <a:pt x="9283" y="8144"/>
                  </a:cubicBezTo>
                  <a:cubicBezTo>
                    <a:pt x="9203" y="8061"/>
                    <a:pt x="9113" y="7984"/>
                    <a:pt x="9034" y="7875"/>
                  </a:cubicBezTo>
                  <a:cubicBezTo>
                    <a:pt x="8994" y="7849"/>
                    <a:pt x="8954" y="7798"/>
                    <a:pt x="8865" y="7772"/>
                  </a:cubicBezTo>
                  <a:cubicBezTo>
                    <a:pt x="8785" y="7715"/>
                    <a:pt x="8706" y="7638"/>
                    <a:pt x="8616" y="7555"/>
                  </a:cubicBezTo>
                  <a:cubicBezTo>
                    <a:pt x="8417" y="7317"/>
                    <a:pt x="8168" y="7074"/>
                    <a:pt x="7920" y="6837"/>
                  </a:cubicBezTo>
                  <a:cubicBezTo>
                    <a:pt x="7870" y="6811"/>
                    <a:pt x="7870" y="6753"/>
                    <a:pt x="7830" y="6728"/>
                  </a:cubicBezTo>
                  <a:cubicBezTo>
                    <a:pt x="7621" y="6594"/>
                    <a:pt x="7582" y="6433"/>
                    <a:pt x="7423" y="6273"/>
                  </a:cubicBezTo>
                  <a:cubicBezTo>
                    <a:pt x="7293" y="6196"/>
                    <a:pt x="7253" y="6113"/>
                    <a:pt x="7124" y="6036"/>
                  </a:cubicBezTo>
                  <a:cubicBezTo>
                    <a:pt x="7084" y="6010"/>
                    <a:pt x="7044" y="5978"/>
                    <a:pt x="7044" y="5953"/>
                  </a:cubicBezTo>
                  <a:cubicBezTo>
                    <a:pt x="6925" y="5818"/>
                    <a:pt x="6795" y="5690"/>
                    <a:pt x="6676" y="5530"/>
                  </a:cubicBezTo>
                  <a:cubicBezTo>
                    <a:pt x="6586" y="5446"/>
                    <a:pt x="6507" y="5370"/>
                    <a:pt x="6427" y="5312"/>
                  </a:cubicBezTo>
                  <a:cubicBezTo>
                    <a:pt x="6378" y="5235"/>
                    <a:pt x="6298" y="5177"/>
                    <a:pt x="6218" y="5126"/>
                  </a:cubicBezTo>
                  <a:cubicBezTo>
                    <a:pt x="6178" y="5075"/>
                    <a:pt x="6129" y="4991"/>
                    <a:pt x="6049" y="4940"/>
                  </a:cubicBezTo>
                  <a:cubicBezTo>
                    <a:pt x="6009" y="4889"/>
                    <a:pt x="5930" y="4831"/>
                    <a:pt x="5841" y="4780"/>
                  </a:cubicBezTo>
                  <a:cubicBezTo>
                    <a:pt x="5681" y="4620"/>
                    <a:pt x="5592" y="4434"/>
                    <a:pt x="5303" y="4325"/>
                  </a:cubicBezTo>
                  <a:cubicBezTo>
                    <a:pt x="5303" y="4299"/>
                    <a:pt x="5303" y="4299"/>
                    <a:pt x="5264" y="4274"/>
                  </a:cubicBezTo>
                  <a:cubicBezTo>
                    <a:pt x="5224" y="4216"/>
                    <a:pt x="5134" y="4139"/>
                    <a:pt x="5055" y="4088"/>
                  </a:cubicBezTo>
                  <a:cubicBezTo>
                    <a:pt x="5015" y="4056"/>
                    <a:pt x="4975" y="4005"/>
                    <a:pt x="4935" y="3979"/>
                  </a:cubicBezTo>
                  <a:cubicBezTo>
                    <a:pt x="4766" y="3845"/>
                    <a:pt x="4636" y="3684"/>
                    <a:pt x="4438" y="3550"/>
                  </a:cubicBezTo>
                  <a:cubicBezTo>
                    <a:pt x="4308" y="3447"/>
                    <a:pt x="4189" y="3338"/>
                    <a:pt x="4059" y="3229"/>
                  </a:cubicBezTo>
                  <a:cubicBezTo>
                    <a:pt x="3890" y="3095"/>
                    <a:pt x="3731" y="2967"/>
                    <a:pt x="3602" y="2832"/>
                  </a:cubicBezTo>
                  <a:cubicBezTo>
                    <a:pt x="3482" y="2723"/>
                    <a:pt x="3353" y="2646"/>
                    <a:pt x="3274" y="2537"/>
                  </a:cubicBezTo>
                  <a:cubicBezTo>
                    <a:pt x="3194" y="2486"/>
                    <a:pt x="3105" y="2428"/>
                    <a:pt x="3025" y="2352"/>
                  </a:cubicBezTo>
                  <a:cubicBezTo>
                    <a:pt x="2945" y="2268"/>
                    <a:pt x="2776" y="2217"/>
                    <a:pt x="2737" y="2108"/>
                  </a:cubicBezTo>
                  <a:cubicBezTo>
                    <a:pt x="2607" y="1973"/>
                    <a:pt x="2448" y="1922"/>
                    <a:pt x="2318" y="1813"/>
                  </a:cubicBezTo>
                  <a:cubicBezTo>
                    <a:pt x="2279" y="1762"/>
                    <a:pt x="2239" y="1711"/>
                    <a:pt x="2199" y="1685"/>
                  </a:cubicBezTo>
                  <a:cubicBezTo>
                    <a:pt x="2109" y="1628"/>
                    <a:pt x="1990" y="1576"/>
                    <a:pt x="1900" y="1493"/>
                  </a:cubicBezTo>
                  <a:cubicBezTo>
                    <a:pt x="1781" y="1390"/>
                    <a:pt x="1612" y="1281"/>
                    <a:pt x="1492" y="1147"/>
                  </a:cubicBezTo>
                  <a:lnTo>
                    <a:pt x="1363" y="1070"/>
                  </a:lnTo>
                  <a:cubicBezTo>
                    <a:pt x="1283" y="987"/>
                    <a:pt x="1204" y="910"/>
                    <a:pt x="1115" y="827"/>
                  </a:cubicBezTo>
                  <a:cubicBezTo>
                    <a:pt x="1035" y="724"/>
                    <a:pt x="906" y="615"/>
                    <a:pt x="786" y="506"/>
                  </a:cubicBezTo>
                  <a:cubicBezTo>
                    <a:pt x="707" y="455"/>
                    <a:pt x="657" y="372"/>
                    <a:pt x="538" y="346"/>
                  </a:cubicBezTo>
                  <a:cubicBezTo>
                    <a:pt x="538" y="346"/>
                    <a:pt x="498" y="346"/>
                    <a:pt x="458" y="372"/>
                  </a:cubicBezTo>
                  <a:cubicBezTo>
                    <a:pt x="498" y="320"/>
                    <a:pt x="498" y="295"/>
                    <a:pt x="498" y="269"/>
                  </a:cubicBezTo>
                  <a:cubicBezTo>
                    <a:pt x="458" y="211"/>
                    <a:pt x="408" y="186"/>
                    <a:pt x="369" y="160"/>
                  </a:cubicBezTo>
                  <a:cubicBezTo>
                    <a:pt x="329" y="160"/>
                    <a:pt x="289" y="160"/>
                    <a:pt x="249" y="135"/>
                  </a:cubicBezTo>
                  <a:cubicBezTo>
                    <a:pt x="289" y="109"/>
                    <a:pt x="289" y="83"/>
                    <a:pt x="289" y="83"/>
                  </a:cubicBezTo>
                  <a:cubicBezTo>
                    <a:pt x="209" y="51"/>
                    <a:pt x="120" y="26"/>
                    <a:pt x="4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68" name="Google Shape;2308;p25"/>
            <p:cNvSpPr/>
            <p:nvPr/>
          </p:nvSpPr>
          <p:spPr>
            <a:xfrm>
              <a:off x="20" y="166952"/>
              <a:ext cx="760999" cy="1173556"/>
            </a:xfrm>
            <a:custGeom>
              <a:avLst/>
              <a:gdLst/>
              <a:ahLst/>
              <a:cxnLst>
                <a:cxn ang="0">
                  <a:pos x="wd2" y="hd2"/>
                </a:cxn>
                <a:cxn ang="5400000">
                  <a:pos x="wd2" y="hd2"/>
                </a:cxn>
                <a:cxn ang="10800000">
                  <a:pos x="wd2" y="hd2"/>
                </a:cxn>
                <a:cxn ang="16200000">
                  <a:pos x="wd2" y="hd2"/>
                </a:cxn>
              </a:cxnLst>
              <a:rect l="0" t="0" r="r" b="b"/>
              <a:pathLst>
                <a:path w="21600" h="21600" extrusionOk="0">
                  <a:moveTo>
                    <a:pt x="81" y="0"/>
                  </a:moveTo>
                  <a:cubicBezTo>
                    <a:pt x="104" y="12"/>
                    <a:pt x="125" y="18"/>
                    <a:pt x="144" y="24"/>
                  </a:cubicBezTo>
                  <a:cubicBezTo>
                    <a:pt x="137" y="15"/>
                    <a:pt x="132" y="7"/>
                    <a:pt x="132" y="0"/>
                  </a:cubicBezTo>
                  <a:close/>
                  <a:moveTo>
                    <a:pt x="144" y="24"/>
                  </a:moveTo>
                  <a:cubicBezTo>
                    <a:pt x="165" y="53"/>
                    <a:pt x="203" y="94"/>
                    <a:pt x="172" y="138"/>
                  </a:cubicBezTo>
                  <a:cubicBezTo>
                    <a:pt x="132" y="138"/>
                    <a:pt x="81" y="105"/>
                    <a:pt x="0" y="105"/>
                  </a:cubicBezTo>
                  <a:cubicBezTo>
                    <a:pt x="81" y="165"/>
                    <a:pt x="132" y="191"/>
                    <a:pt x="132" y="243"/>
                  </a:cubicBezTo>
                  <a:cubicBezTo>
                    <a:pt x="132" y="303"/>
                    <a:pt x="172" y="355"/>
                    <a:pt x="213" y="382"/>
                  </a:cubicBezTo>
                  <a:cubicBezTo>
                    <a:pt x="335" y="408"/>
                    <a:pt x="335" y="493"/>
                    <a:pt x="335" y="520"/>
                  </a:cubicBezTo>
                  <a:cubicBezTo>
                    <a:pt x="385" y="632"/>
                    <a:pt x="426" y="711"/>
                    <a:pt x="467" y="763"/>
                  </a:cubicBezTo>
                  <a:cubicBezTo>
                    <a:pt x="639" y="928"/>
                    <a:pt x="801" y="1092"/>
                    <a:pt x="974" y="1257"/>
                  </a:cubicBezTo>
                  <a:cubicBezTo>
                    <a:pt x="1096" y="1368"/>
                    <a:pt x="1227" y="1507"/>
                    <a:pt x="1350" y="1645"/>
                  </a:cubicBezTo>
                  <a:cubicBezTo>
                    <a:pt x="1350" y="1671"/>
                    <a:pt x="1350" y="1724"/>
                    <a:pt x="1400" y="1750"/>
                  </a:cubicBezTo>
                  <a:cubicBezTo>
                    <a:pt x="1481" y="1809"/>
                    <a:pt x="1522" y="1862"/>
                    <a:pt x="1563" y="1888"/>
                  </a:cubicBezTo>
                  <a:cubicBezTo>
                    <a:pt x="1694" y="2026"/>
                    <a:pt x="1856" y="2138"/>
                    <a:pt x="1989" y="2243"/>
                  </a:cubicBezTo>
                  <a:cubicBezTo>
                    <a:pt x="2069" y="2303"/>
                    <a:pt x="2161" y="2382"/>
                    <a:pt x="2242" y="2493"/>
                  </a:cubicBezTo>
                  <a:lnTo>
                    <a:pt x="2242" y="2546"/>
                  </a:lnTo>
                  <a:cubicBezTo>
                    <a:pt x="2323" y="2605"/>
                    <a:pt x="2364" y="2658"/>
                    <a:pt x="2415" y="2684"/>
                  </a:cubicBezTo>
                  <a:cubicBezTo>
                    <a:pt x="2496" y="2770"/>
                    <a:pt x="2577" y="2849"/>
                    <a:pt x="2618" y="2934"/>
                  </a:cubicBezTo>
                  <a:cubicBezTo>
                    <a:pt x="2709" y="2987"/>
                    <a:pt x="2709" y="3039"/>
                    <a:pt x="2749" y="3066"/>
                  </a:cubicBezTo>
                  <a:cubicBezTo>
                    <a:pt x="2831" y="3125"/>
                    <a:pt x="2871" y="3178"/>
                    <a:pt x="2922" y="3230"/>
                  </a:cubicBezTo>
                  <a:cubicBezTo>
                    <a:pt x="2962" y="3368"/>
                    <a:pt x="3175" y="3480"/>
                    <a:pt x="3257" y="3618"/>
                  </a:cubicBezTo>
                  <a:cubicBezTo>
                    <a:pt x="3338" y="3698"/>
                    <a:pt x="3470" y="3809"/>
                    <a:pt x="3551" y="3921"/>
                  </a:cubicBezTo>
                  <a:cubicBezTo>
                    <a:pt x="3683" y="4138"/>
                    <a:pt x="3937" y="4277"/>
                    <a:pt x="4140" y="4493"/>
                  </a:cubicBezTo>
                  <a:cubicBezTo>
                    <a:pt x="4230" y="4579"/>
                    <a:pt x="4312" y="4658"/>
                    <a:pt x="4353" y="4743"/>
                  </a:cubicBezTo>
                  <a:cubicBezTo>
                    <a:pt x="4353" y="4796"/>
                    <a:pt x="4393" y="4849"/>
                    <a:pt x="4444" y="4908"/>
                  </a:cubicBezTo>
                  <a:cubicBezTo>
                    <a:pt x="4525" y="4987"/>
                    <a:pt x="4566" y="5072"/>
                    <a:pt x="4646" y="5178"/>
                  </a:cubicBezTo>
                  <a:cubicBezTo>
                    <a:pt x="4819" y="5263"/>
                    <a:pt x="4951" y="5402"/>
                    <a:pt x="5113" y="5533"/>
                  </a:cubicBezTo>
                  <a:cubicBezTo>
                    <a:pt x="5154" y="5592"/>
                    <a:pt x="5205" y="5671"/>
                    <a:pt x="5245" y="5730"/>
                  </a:cubicBezTo>
                  <a:cubicBezTo>
                    <a:pt x="5245" y="5757"/>
                    <a:pt x="5245" y="5783"/>
                    <a:pt x="5286" y="5809"/>
                  </a:cubicBezTo>
                  <a:lnTo>
                    <a:pt x="5286" y="5862"/>
                  </a:lnTo>
                  <a:cubicBezTo>
                    <a:pt x="5367" y="5948"/>
                    <a:pt x="5458" y="6026"/>
                    <a:pt x="5539" y="6112"/>
                  </a:cubicBezTo>
                  <a:cubicBezTo>
                    <a:pt x="5621" y="6224"/>
                    <a:pt x="5752" y="6303"/>
                    <a:pt x="5834" y="6414"/>
                  </a:cubicBezTo>
                  <a:cubicBezTo>
                    <a:pt x="5966" y="6553"/>
                    <a:pt x="6047" y="6684"/>
                    <a:pt x="6260" y="6796"/>
                  </a:cubicBezTo>
                  <a:lnTo>
                    <a:pt x="6260" y="6849"/>
                  </a:lnTo>
                  <a:cubicBezTo>
                    <a:pt x="6422" y="7046"/>
                    <a:pt x="6554" y="7263"/>
                    <a:pt x="6727" y="7454"/>
                  </a:cubicBezTo>
                  <a:cubicBezTo>
                    <a:pt x="6767" y="7507"/>
                    <a:pt x="6808" y="7539"/>
                    <a:pt x="6848" y="7566"/>
                  </a:cubicBezTo>
                  <a:cubicBezTo>
                    <a:pt x="6930" y="7671"/>
                    <a:pt x="7102" y="7783"/>
                    <a:pt x="7143" y="7895"/>
                  </a:cubicBezTo>
                  <a:cubicBezTo>
                    <a:pt x="7315" y="8165"/>
                    <a:pt x="7487" y="8415"/>
                    <a:pt x="7741" y="8632"/>
                  </a:cubicBezTo>
                  <a:cubicBezTo>
                    <a:pt x="7995" y="8855"/>
                    <a:pt x="8157" y="9125"/>
                    <a:pt x="8411" y="9349"/>
                  </a:cubicBezTo>
                  <a:cubicBezTo>
                    <a:pt x="8624" y="9566"/>
                    <a:pt x="8877" y="9783"/>
                    <a:pt x="9050" y="10033"/>
                  </a:cubicBezTo>
                  <a:cubicBezTo>
                    <a:pt x="9090" y="10086"/>
                    <a:pt x="9172" y="10138"/>
                    <a:pt x="9212" y="10197"/>
                  </a:cubicBezTo>
                  <a:cubicBezTo>
                    <a:pt x="9304" y="10303"/>
                    <a:pt x="9466" y="10415"/>
                    <a:pt x="9557" y="10553"/>
                  </a:cubicBezTo>
                  <a:cubicBezTo>
                    <a:pt x="9598" y="10665"/>
                    <a:pt x="9638" y="10796"/>
                    <a:pt x="9770" y="10855"/>
                  </a:cubicBezTo>
                  <a:lnTo>
                    <a:pt x="9811" y="10882"/>
                  </a:lnTo>
                  <a:cubicBezTo>
                    <a:pt x="9933" y="10994"/>
                    <a:pt x="10024" y="11125"/>
                    <a:pt x="10146" y="11237"/>
                  </a:cubicBezTo>
                  <a:cubicBezTo>
                    <a:pt x="10227" y="11322"/>
                    <a:pt x="10359" y="11402"/>
                    <a:pt x="10399" y="11513"/>
                  </a:cubicBezTo>
                  <a:cubicBezTo>
                    <a:pt x="10440" y="11592"/>
                    <a:pt x="10480" y="11678"/>
                    <a:pt x="10612" y="11757"/>
                  </a:cubicBezTo>
                  <a:cubicBezTo>
                    <a:pt x="10785" y="11921"/>
                    <a:pt x="10907" y="12086"/>
                    <a:pt x="11079" y="12250"/>
                  </a:cubicBezTo>
                  <a:cubicBezTo>
                    <a:pt x="11160" y="12309"/>
                    <a:pt x="11241" y="12388"/>
                    <a:pt x="11292" y="12474"/>
                  </a:cubicBezTo>
                  <a:cubicBezTo>
                    <a:pt x="11454" y="12691"/>
                    <a:pt x="11667" y="12882"/>
                    <a:pt x="11880" y="13099"/>
                  </a:cubicBezTo>
                  <a:cubicBezTo>
                    <a:pt x="11962" y="13184"/>
                    <a:pt x="12053" y="13263"/>
                    <a:pt x="12093" y="13375"/>
                  </a:cubicBezTo>
                  <a:cubicBezTo>
                    <a:pt x="12134" y="13487"/>
                    <a:pt x="12215" y="13566"/>
                    <a:pt x="12347" y="13652"/>
                  </a:cubicBezTo>
                  <a:cubicBezTo>
                    <a:pt x="12469" y="13757"/>
                    <a:pt x="12642" y="13868"/>
                    <a:pt x="12763" y="13954"/>
                  </a:cubicBezTo>
                  <a:cubicBezTo>
                    <a:pt x="12814" y="13980"/>
                    <a:pt x="12855" y="14033"/>
                    <a:pt x="12895" y="14059"/>
                  </a:cubicBezTo>
                  <a:cubicBezTo>
                    <a:pt x="12936" y="14145"/>
                    <a:pt x="13017" y="14250"/>
                    <a:pt x="13108" y="14336"/>
                  </a:cubicBezTo>
                  <a:cubicBezTo>
                    <a:pt x="13230" y="14500"/>
                    <a:pt x="13362" y="14691"/>
                    <a:pt x="13615" y="14803"/>
                  </a:cubicBezTo>
                  <a:cubicBezTo>
                    <a:pt x="13615" y="14803"/>
                    <a:pt x="13615" y="14829"/>
                    <a:pt x="13656" y="14855"/>
                  </a:cubicBezTo>
                  <a:cubicBezTo>
                    <a:pt x="13697" y="14941"/>
                    <a:pt x="13778" y="15020"/>
                    <a:pt x="13869" y="15132"/>
                  </a:cubicBezTo>
                  <a:cubicBezTo>
                    <a:pt x="13951" y="15211"/>
                    <a:pt x="14082" y="15323"/>
                    <a:pt x="14164" y="15434"/>
                  </a:cubicBezTo>
                  <a:cubicBezTo>
                    <a:pt x="14285" y="15599"/>
                    <a:pt x="14498" y="15763"/>
                    <a:pt x="14711" y="15928"/>
                  </a:cubicBezTo>
                  <a:cubicBezTo>
                    <a:pt x="14793" y="15980"/>
                    <a:pt x="14843" y="16033"/>
                    <a:pt x="14924" y="16092"/>
                  </a:cubicBezTo>
                  <a:cubicBezTo>
                    <a:pt x="15006" y="16171"/>
                    <a:pt x="15046" y="16283"/>
                    <a:pt x="15178" y="16362"/>
                  </a:cubicBezTo>
                  <a:cubicBezTo>
                    <a:pt x="15472" y="16612"/>
                    <a:pt x="15766" y="16855"/>
                    <a:pt x="16061" y="17132"/>
                  </a:cubicBezTo>
                  <a:cubicBezTo>
                    <a:pt x="16192" y="17270"/>
                    <a:pt x="16365" y="17434"/>
                    <a:pt x="16528" y="17573"/>
                  </a:cubicBezTo>
                  <a:cubicBezTo>
                    <a:pt x="16568" y="17625"/>
                    <a:pt x="16659" y="17678"/>
                    <a:pt x="16700" y="17737"/>
                  </a:cubicBezTo>
                  <a:cubicBezTo>
                    <a:pt x="16741" y="17763"/>
                    <a:pt x="16741" y="17790"/>
                    <a:pt x="16781" y="17816"/>
                  </a:cubicBezTo>
                  <a:cubicBezTo>
                    <a:pt x="16872" y="17928"/>
                    <a:pt x="16994" y="18033"/>
                    <a:pt x="17126" y="18145"/>
                  </a:cubicBezTo>
                  <a:cubicBezTo>
                    <a:pt x="17329" y="18336"/>
                    <a:pt x="17583" y="18527"/>
                    <a:pt x="17796" y="18750"/>
                  </a:cubicBezTo>
                  <a:cubicBezTo>
                    <a:pt x="17836" y="18776"/>
                    <a:pt x="17836" y="18829"/>
                    <a:pt x="17887" y="18856"/>
                  </a:cubicBezTo>
                  <a:cubicBezTo>
                    <a:pt x="17887" y="18915"/>
                    <a:pt x="17968" y="18941"/>
                    <a:pt x="18049" y="18994"/>
                  </a:cubicBezTo>
                  <a:cubicBezTo>
                    <a:pt x="18181" y="19105"/>
                    <a:pt x="18343" y="19244"/>
                    <a:pt x="18475" y="19349"/>
                  </a:cubicBezTo>
                  <a:cubicBezTo>
                    <a:pt x="18556" y="19435"/>
                    <a:pt x="18648" y="19513"/>
                    <a:pt x="18729" y="19625"/>
                  </a:cubicBezTo>
                  <a:cubicBezTo>
                    <a:pt x="18810" y="19678"/>
                    <a:pt x="18851" y="19763"/>
                    <a:pt x="18942" y="19816"/>
                  </a:cubicBezTo>
                  <a:cubicBezTo>
                    <a:pt x="18982" y="19816"/>
                    <a:pt x="19064" y="19842"/>
                    <a:pt x="19104" y="19901"/>
                  </a:cubicBezTo>
                  <a:cubicBezTo>
                    <a:pt x="19155" y="19954"/>
                    <a:pt x="19195" y="20007"/>
                    <a:pt x="19277" y="20040"/>
                  </a:cubicBezTo>
                  <a:cubicBezTo>
                    <a:pt x="19449" y="20145"/>
                    <a:pt x="19571" y="20283"/>
                    <a:pt x="19784" y="20369"/>
                  </a:cubicBezTo>
                  <a:cubicBezTo>
                    <a:pt x="19865" y="20421"/>
                    <a:pt x="19957" y="20447"/>
                    <a:pt x="19997" y="20500"/>
                  </a:cubicBezTo>
                  <a:cubicBezTo>
                    <a:pt x="20078" y="20586"/>
                    <a:pt x="20119" y="20638"/>
                    <a:pt x="20210" y="20724"/>
                  </a:cubicBezTo>
                  <a:cubicBezTo>
                    <a:pt x="20250" y="20750"/>
                    <a:pt x="20291" y="20777"/>
                    <a:pt x="20373" y="20803"/>
                  </a:cubicBezTo>
                  <a:cubicBezTo>
                    <a:pt x="20373" y="20888"/>
                    <a:pt x="20504" y="20993"/>
                    <a:pt x="20626" y="21079"/>
                  </a:cubicBezTo>
                  <a:cubicBezTo>
                    <a:pt x="20717" y="21158"/>
                    <a:pt x="20839" y="21217"/>
                    <a:pt x="20930" y="21270"/>
                  </a:cubicBezTo>
                  <a:cubicBezTo>
                    <a:pt x="21012" y="21323"/>
                    <a:pt x="21052" y="21382"/>
                    <a:pt x="21093" y="21408"/>
                  </a:cubicBezTo>
                  <a:cubicBezTo>
                    <a:pt x="21184" y="21434"/>
                    <a:pt x="21265" y="21461"/>
                    <a:pt x="21346" y="21520"/>
                  </a:cubicBezTo>
                  <a:lnTo>
                    <a:pt x="21346" y="21572"/>
                  </a:lnTo>
                  <a:cubicBezTo>
                    <a:pt x="21408" y="21591"/>
                    <a:pt x="21452" y="21600"/>
                    <a:pt x="21486" y="21600"/>
                  </a:cubicBezTo>
                  <a:cubicBezTo>
                    <a:pt x="21547" y="21600"/>
                    <a:pt x="21574" y="21571"/>
                    <a:pt x="21600" y="21520"/>
                  </a:cubicBezTo>
                  <a:cubicBezTo>
                    <a:pt x="21586" y="21514"/>
                    <a:pt x="21571" y="21512"/>
                    <a:pt x="21557" y="21512"/>
                  </a:cubicBezTo>
                  <a:cubicBezTo>
                    <a:pt x="21520" y="21512"/>
                    <a:pt x="21484" y="21527"/>
                    <a:pt x="21452" y="21527"/>
                  </a:cubicBezTo>
                  <a:cubicBezTo>
                    <a:pt x="21427" y="21527"/>
                    <a:pt x="21405" y="21518"/>
                    <a:pt x="21387" y="21487"/>
                  </a:cubicBezTo>
                  <a:cubicBezTo>
                    <a:pt x="21387" y="21487"/>
                    <a:pt x="21438" y="21487"/>
                    <a:pt x="21478" y="21461"/>
                  </a:cubicBezTo>
                  <a:cubicBezTo>
                    <a:pt x="21387" y="21408"/>
                    <a:pt x="21346" y="21355"/>
                    <a:pt x="21265" y="21296"/>
                  </a:cubicBezTo>
                  <a:lnTo>
                    <a:pt x="21306" y="21270"/>
                  </a:lnTo>
                  <a:cubicBezTo>
                    <a:pt x="21265" y="21217"/>
                    <a:pt x="21225" y="21158"/>
                    <a:pt x="21184" y="21106"/>
                  </a:cubicBezTo>
                  <a:cubicBezTo>
                    <a:pt x="21093" y="21026"/>
                    <a:pt x="21052" y="20915"/>
                    <a:pt x="20839" y="20888"/>
                  </a:cubicBezTo>
                  <a:cubicBezTo>
                    <a:pt x="20839" y="20803"/>
                    <a:pt x="20717" y="20724"/>
                    <a:pt x="20586" y="20698"/>
                  </a:cubicBezTo>
                  <a:cubicBezTo>
                    <a:pt x="20464" y="20586"/>
                    <a:pt x="20332" y="20474"/>
                    <a:pt x="20170" y="20336"/>
                  </a:cubicBezTo>
                  <a:cubicBezTo>
                    <a:pt x="20170" y="20283"/>
                    <a:pt x="20119" y="20230"/>
                    <a:pt x="20037" y="20204"/>
                  </a:cubicBezTo>
                  <a:cubicBezTo>
                    <a:pt x="19865" y="20066"/>
                    <a:pt x="19744" y="19901"/>
                    <a:pt x="19531" y="19763"/>
                  </a:cubicBezTo>
                  <a:cubicBezTo>
                    <a:pt x="19449" y="19711"/>
                    <a:pt x="19317" y="19652"/>
                    <a:pt x="19277" y="19546"/>
                  </a:cubicBezTo>
                  <a:lnTo>
                    <a:pt x="19236" y="19513"/>
                  </a:lnTo>
                  <a:cubicBezTo>
                    <a:pt x="19023" y="19382"/>
                    <a:pt x="18810" y="19217"/>
                    <a:pt x="18648" y="19020"/>
                  </a:cubicBezTo>
                  <a:cubicBezTo>
                    <a:pt x="18597" y="18967"/>
                    <a:pt x="18556" y="18915"/>
                    <a:pt x="18475" y="18829"/>
                  </a:cubicBezTo>
                  <a:cubicBezTo>
                    <a:pt x="18435" y="18776"/>
                    <a:pt x="18303" y="18691"/>
                    <a:pt x="18222" y="18638"/>
                  </a:cubicBezTo>
                  <a:cubicBezTo>
                    <a:pt x="18181" y="18586"/>
                    <a:pt x="18140" y="18527"/>
                    <a:pt x="18049" y="18474"/>
                  </a:cubicBezTo>
                  <a:cubicBezTo>
                    <a:pt x="17927" y="18362"/>
                    <a:pt x="17796" y="18257"/>
                    <a:pt x="17673" y="18119"/>
                  </a:cubicBezTo>
                  <a:cubicBezTo>
                    <a:pt x="17583" y="17980"/>
                    <a:pt x="17460" y="17842"/>
                    <a:pt x="17329" y="17737"/>
                  </a:cubicBezTo>
                  <a:cubicBezTo>
                    <a:pt x="17247" y="17678"/>
                    <a:pt x="17207" y="17599"/>
                    <a:pt x="17126" y="17513"/>
                  </a:cubicBezTo>
                  <a:cubicBezTo>
                    <a:pt x="17075" y="17487"/>
                    <a:pt x="17034" y="17461"/>
                    <a:pt x="17034" y="17434"/>
                  </a:cubicBezTo>
                  <a:cubicBezTo>
                    <a:pt x="16913" y="17296"/>
                    <a:pt x="16821" y="17184"/>
                    <a:pt x="16700" y="17079"/>
                  </a:cubicBezTo>
                  <a:cubicBezTo>
                    <a:pt x="16618" y="16967"/>
                    <a:pt x="16487" y="16882"/>
                    <a:pt x="16405" y="16777"/>
                  </a:cubicBezTo>
                  <a:cubicBezTo>
                    <a:pt x="16314" y="16717"/>
                    <a:pt x="16233" y="16691"/>
                    <a:pt x="16192" y="16638"/>
                  </a:cubicBezTo>
                  <a:cubicBezTo>
                    <a:pt x="16020" y="16500"/>
                    <a:pt x="15898" y="16362"/>
                    <a:pt x="15766" y="16224"/>
                  </a:cubicBezTo>
                  <a:cubicBezTo>
                    <a:pt x="15726" y="16198"/>
                    <a:pt x="15685" y="16145"/>
                    <a:pt x="15645" y="16118"/>
                  </a:cubicBezTo>
                  <a:cubicBezTo>
                    <a:pt x="15513" y="16007"/>
                    <a:pt x="15432" y="15895"/>
                    <a:pt x="15300" y="15790"/>
                  </a:cubicBezTo>
                  <a:cubicBezTo>
                    <a:pt x="15300" y="15763"/>
                    <a:pt x="15259" y="15763"/>
                    <a:pt x="15219" y="15730"/>
                  </a:cubicBezTo>
                  <a:cubicBezTo>
                    <a:pt x="15219" y="15704"/>
                    <a:pt x="15219" y="15678"/>
                    <a:pt x="15178" y="15651"/>
                  </a:cubicBezTo>
                  <a:cubicBezTo>
                    <a:pt x="15097" y="15566"/>
                    <a:pt x="15006" y="15487"/>
                    <a:pt x="14924" y="15401"/>
                  </a:cubicBezTo>
                  <a:cubicBezTo>
                    <a:pt x="14793" y="15296"/>
                    <a:pt x="14670" y="15211"/>
                    <a:pt x="14590" y="15105"/>
                  </a:cubicBezTo>
                  <a:cubicBezTo>
                    <a:pt x="14377" y="14908"/>
                    <a:pt x="14244" y="14691"/>
                    <a:pt x="14031" y="14500"/>
                  </a:cubicBezTo>
                  <a:cubicBezTo>
                    <a:pt x="13869" y="14309"/>
                    <a:pt x="13656" y="14118"/>
                    <a:pt x="13443" y="13895"/>
                  </a:cubicBezTo>
                  <a:cubicBezTo>
                    <a:pt x="13362" y="13816"/>
                    <a:pt x="13321" y="13730"/>
                    <a:pt x="13230" y="13652"/>
                  </a:cubicBezTo>
                  <a:cubicBezTo>
                    <a:pt x="13068" y="13513"/>
                    <a:pt x="12855" y="13375"/>
                    <a:pt x="12763" y="13211"/>
                  </a:cubicBezTo>
                  <a:cubicBezTo>
                    <a:pt x="12642" y="13073"/>
                    <a:pt x="12469" y="12993"/>
                    <a:pt x="12388" y="12829"/>
                  </a:cubicBezTo>
                  <a:cubicBezTo>
                    <a:pt x="12307" y="12717"/>
                    <a:pt x="12175" y="12638"/>
                    <a:pt x="12134" y="12553"/>
                  </a:cubicBezTo>
                  <a:cubicBezTo>
                    <a:pt x="12002" y="12414"/>
                    <a:pt x="11880" y="12309"/>
                    <a:pt x="11749" y="12171"/>
                  </a:cubicBezTo>
                  <a:cubicBezTo>
                    <a:pt x="11708" y="12145"/>
                    <a:pt x="11708" y="12086"/>
                    <a:pt x="11667" y="12059"/>
                  </a:cubicBezTo>
                  <a:cubicBezTo>
                    <a:pt x="11546" y="11948"/>
                    <a:pt x="11454" y="11842"/>
                    <a:pt x="11333" y="11704"/>
                  </a:cubicBezTo>
                  <a:cubicBezTo>
                    <a:pt x="11201" y="11592"/>
                    <a:pt x="11120" y="11454"/>
                    <a:pt x="10988" y="11322"/>
                  </a:cubicBezTo>
                  <a:cubicBezTo>
                    <a:pt x="10825" y="11211"/>
                    <a:pt x="10694" y="11099"/>
                    <a:pt x="10653" y="10961"/>
                  </a:cubicBezTo>
                  <a:cubicBezTo>
                    <a:pt x="10612" y="10882"/>
                    <a:pt x="10531" y="10829"/>
                    <a:pt x="10440" y="10770"/>
                  </a:cubicBezTo>
                  <a:cubicBezTo>
                    <a:pt x="10359" y="10665"/>
                    <a:pt x="10227" y="10553"/>
                    <a:pt x="10146" y="10441"/>
                  </a:cubicBezTo>
                  <a:cubicBezTo>
                    <a:pt x="10065" y="10335"/>
                    <a:pt x="9973" y="10224"/>
                    <a:pt x="9892" y="10138"/>
                  </a:cubicBezTo>
                  <a:cubicBezTo>
                    <a:pt x="9720" y="9974"/>
                    <a:pt x="9638" y="9809"/>
                    <a:pt x="9425" y="9645"/>
                  </a:cubicBezTo>
                  <a:cubicBezTo>
                    <a:pt x="9263" y="9513"/>
                    <a:pt x="9131" y="9316"/>
                    <a:pt x="8958" y="9152"/>
                  </a:cubicBezTo>
                  <a:cubicBezTo>
                    <a:pt x="8918" y="9099"/>
                    <a:pt x="8837" y="9046"/>
                    <a:pt x="8796" y="8987"/>
                  </a:cubicBezTo>
                  <a:cubicBezTo>
                    <a:pt x="8796" y="8908"/>
                    <a:pt x="8664" y="8882"/>
                    <a:pt x="8624" y="8822"/>
                  </a:cubicBezTo>
                  <a:cubicBezTo>
                    <a:pt x="8624" y="8744"/>
                    <a:pt x="8502" y="8658"/>
                    <a:pt x="8451" y="8579"/>
                  </a:cubicBezTo>
                  <a:cubicBezTo>
                    <a:pt x="8411" y="8553"/>
                    <a:pt x="8370" y="8526"/>
                    <a:pt x="8330" y="8467"/>
                  </a:cubicBezTo>
                  <a:cubicBezTo>
                    <a:pt x="8248" y="8362"/>
                    <a:pt x="8157" y="8224"/>
                    <a:pt x="8076" y="8112"/>
                  </a:cubicBezTo>
                  <a:cubicBezTo>
                    <a:pt x="7995" y="8033"/>
                    <a:pt x="7903" y="7921"/>
                    <a:pt x="7741" y="7836"/>
                  </a:cubicBezTo>
                  <a:cubicBezTo>
                    <a:pt x="7609" y="7757"/>
                    <a:pt x="7528" y="7619"/>
                    <a:pt x="7437" y="7539"/>
                  </a:cubicBezTo>
                  <a:cubicBezTo>
                    <a:pt x="7356" y="7401"/>
                    <a:pt x="7274" y="7290"/>
                    <a:pt x="7143" y="7178"/>
                  </a:cubicBezTo>
                  <a:cubicBezTo>
                    <a:pt x="7102" y="7099"/>
                    <a:pt x="7021" y="7046"/>
                    <a:pt x="6980" y="6960"/>
                  </a:cubicBezTo>
                  <a:cubicBezTo>
                    <a:pt x="6889" y="6882"/>
                    <a:pt x="6889" y="6770"/>
                    <a:pt x="6808" y="6717"/>
                  </a:cubicBezTo>
                  <a:cubicBezTo>
                    <a:pt x="6676" y="6579"/>
                    <a:pt x="6554" y="6467"/>
                    <a:pt x="6422" y="6329"/>
                  </a:cubicBezTo>
                  <a:cubicBezTo>
                    <a:pt x="6381" y="6276"/>
                    <a:pt x="6341" y="6191"/>
                    <a:pt x="6260" y="6138"/>
                  </a:cubicBezTo>
                  <a:cubicBezTo>
                    <a:pt x="6128" y="6086"/>
                    <a:pt x="6087" y="6026"/>
                    <a:pt x="6047" y="5948"/>
                  </a:cubicBezTo>
                  <a:cubicBezTo>
                    <a:pt x="6047" y="5921"/>
                    <a:pt x="6047" y="5895"/>
                    <a:pt x="6006" y="5895"/>
                  </a:cubicBezTo>
                  <a:cubicBezTo>
                    <a:pt x="5874" y="5730"/>
                    <a:pt x="5793" y="5566"/>
                    <a:pt x="5661" y="5428"/>
                  </a:cubicBezTo>
                  <a:cubicBezTo>
                    <a:pt x="5621" y="5369"/>
                    <a:pt x="5580" y="5342"/>
                    <a:pt x="5539" y="5316"/>
                  </a:cubicBezTo>
                  <a:cubicBezTo>
                    <a:pt x="5499" y="5263"/>
                    <a:pt x="5458" y="5178"/>
                    <a:pt x="5408" y="5151"/>
                  </a:cubicBezTo>
                  <a:cubicBezTo>
                    <a:pt x="5367" y="5099"/>
                    <a:pt x="5286" y="5072"/>
                    <a:pt x="5245" y="5013"/>
                  </a:cubicBezTo>
                  <a:cubicBezTo>
                    <a:pt x="5245" y="4987"/>
                    <a:pt x="5205" y="4961"/>
                    <a:pt x="5154" y="4934"/>
                  </a:cubicBezTo>
                  <a:cubicBezTo>
                    <a:pt x="5113" y="4875"/>
                    <a:pt x="5073" y="4823"/>
                    <a:pt x="5073" y="4770"/>
                  </a:cubicBezTo>
                  <a:cubicBezTo>
                    <a:pt x="5032" y="4743"/>
                    <a:pt x="5032" y="4710"/>
                    <a:pt x="4992" y="4710"/>
                  </a:cubicBezTo>
                  <a:cubicBezTo>
                    <a:pt x="4819" y="4520"/>
                    <a:pt x="4646" y="4355"/>
                    <a:pt x="4444" y="4191"/>
                  </a:cubicBezTo>
                  <a:cubicBezTo>
                    <a:pt x="4393" y="4191"/>
                    <a:pt x="4393" y="4164"/>
                    <a:pt x="4393" y="4138"/>
                  </a:cubicBezTo>
                  <a:cubicBezTo>
                    <a:pt x="4353" y="4053"/>
                    <a:pt x="4140" y="3836"/>
                    <a:pt x="4058" y="3783"/>
                  </a:cubicBezTo>
                  <a:cubicBezTo>
                    <a:pt x="3977" y="3698"/>
                    <a:pt x="3845" y="3618"/>
                    <a:pt x="3764" y="3533"/>
                  </a:cubicBezTo>
                  <a:cubicBezTo>
                    <a:pt x="3683" y="3428"/>
                    <a:pt x="3591" y="3342"/>
                    <a:pt x="3470" y="3230"/>
                  </a:cubicBezTo>
                  <a:cubicBezTo>
                    <a:pt x="3378" y="3125"/>
                    <a:pt x="3257" y="3013"/>
                    <a:pt x="3125" y="2901"/>
                  </a:cubicBezTo>
                  <a:cubicBezTo>
                    <a:pt x="3044" y="2822"/>
                    <a:pt x="2962" y="2711"/>
                    <a:pt x="2831" y="2632"/>
                  </a:cubicBezTo>
                  <a:cubicBezTo>
                    <a:pt x="2749" y="2546"/>
                    <a:pt x="2668" y="2493"/>
                    <a:pt x="2577" y="2408"/>
                  </a:cubicBezTo>
                  <a:cubicBezTo>
                    <a:pt x="2364" y="2079"/>
                    <a:pt x="1989" y="1809"/>
                    <a:pt x="1603" y="1533"/>
                  </a:cubicBezTo>
                  <a:cubicBezTo>
                    <a:pt x="1694" y="1454"/>
                    <a:pt x="1522" y="1454"/>
                    <a:pt x="1481" y="1421"/>
                  </a:cubicBezTo>
                  <a:cubicBezTo>
                    <a:pt x="1400" y="1290"/>
                    <a:pt x="1268" y="1178"/>
                    <a:pt x="1187" y="1066"/>
                  </a:cubicBezTo>
                  <a:cubicBezTo>
                    <a:pt x="1096" y="987"/>
                    <a:pt x="1055" y="901"/>
                    <a:pt x="974" y="849"/>
                  </a:cubicBezTo>
                  <a:cubicBezTo>
                    <a:pt x="934" y="763"/>
                    <a:pt x="893" y="711"/>
                    <a:pt x="842" y="658"/>
                  </a:cubicBezTo>
                  <a:cubicBezTo>
                    <a:pt x="761" y="599"/>
                    <a:pt x="680" y="546"/>
                    <a:pt x="588" y="493"/>
                  </a:cubicBezTo>
                  <a:cubicBezTo>
                    <a:pt x="639" y="408"/>
                    <a:pt x="548" y="382"/>
                    <a:pt x="467" y="329"/>
                  </a:cubicBezTo>
                  <a:cubicBezTo>
                    <a:pt x="385" y="243"/>
                    <a:pt x="335" y="165"/>
                    <a:pt x="294" y="79"/>
                  </a:cubicBezTo>
                  <a:cubicBezTo>
                    <a:pt x="254" y="79"/>
                    <a:pt x="213" y="53"/>
                    <a:pt x="213" y="53"/>
                  </a:cubicBezTo>
                  <a:cubicBezTo>
                    <a:pt x="191" y="38"/>
                    <a:pt x="168" y="31"/>
                    <a:pt x="144" y="24"/>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69" name="Google Shape;2309;p25"/>
            <p:cNvSpPr/>
            <p:nvPr/>
          </p:nvSpPr>
          <p:spPr>
            <a:xfrm>
              <a:off x="184835" y="68652"/>
              <a:ext cx="727624" cy="1127381"/>
            </a:xfrm>
            <a:custGeom>
              <a:avLst/>
              <a:gdLst/>
              <a:ahLst/>
              <a:cxnLst>
                <a:cxn ang="0">
                  <a:pos x="wd2" y="hd2"/>
                </a:cxn>
                <a:cxn ang="5400000">
                  <a:pos x="wd2" y="hd2"/>
                </a:cxn>
                <a:cxn ang="10800000">
                  <a:pos x="wd2" y="hd2"/>
                </a:cxn>
                <a:cxn ang="16200000">
                  <a:pos x="wd2" y="hd2"/>
                </a:cxn>
              </a:cxnLst>
              <a:rect l="0" t="0" r="r" b="b"/>
              <a:pathLst>
                <a:path w="21543" h="21600" extrusionOk="0">
                  <a:moveTo>
                    <a:pt x="3746" y="3534"/>
                  </a:moveTo>
                  <a:cubicBezTo>
                    <a:pt x="3704" y="3568"/>
                    <a:pt x="3704" y="3568"/>
                    <a:pt x="3662" y="3595"/>
                  </a:cubicBezTo>
                  <a:cubicBezTo>
                    <a:pt x="3690" y="3614"/>
                    <a:pt x="3718" y="3632"/>
                    <a:pt x="3746" y="3642"/>
                  </a:cubicBezTo>
                  <a:lnTo>
                    <a:pt x="3746" y="3534"/>
                  </a:lnTo>
                  <a:close/>
                  <a:moveTo>
                    <a:pt x="10561" y="9604"/>
                  </a:moveTo>
                  <a:cubicBezTo>
                    <a:pt x="10617" y="9604"/>
                    <a:pt x="10664" y="9625"/>
                    <a:pt x="10710" y="9670"/>
                  </a:cubicBezTo>
                  <a:cubicBezTo>
                    <a:pt x="10752" y="9697"/>
                    <a:pt x="10752" y="9731"/>
                    <a:pt x="10805" y="9759"/>
                  </a:cubicBezTo>
                  <a:cubicBezTo>
                    <a:pt x="10848" y="9841"/>
                    <a:pt x="10848" y="9930"/>
                    <a:pt x="10890" y="10012"/>
                  </a:cubicBezTo>
                  <a:lnTo>
                    <a:pt x="10805" y="10012"/>
                  </a:lnTo>
                  <a:cubicBezTo>
                    <a:pt x="10667" y="9930"/>
                    <a:pt x="10583" y="9869"/>
                    <a:pt x="10583" y="9759"/>
                  </a:cubicBezTo>
                  <a:lnTo>
                    <a:pt x="10403" y="9643"/>
                  </a:lnTo>
                  <a:cubicBezTo>
                    <a:pt x="10465" y="9618"/>
                    <a:pt x="10516" y="9604"/>
                    <a:pt x="10561" y="9604"/>
                  </a:cubicBezTo>
                  <a:close/>
                  <a:moveTo>
                    <a:pt x="11461" y="10615"/>
                  </a:moveTo>
                  <a:cubicBezTo>
                    <a:pt x="11599" y="10670"/>
                    <a:pt x="11684" y="10759"/>
                    <a:pt x="11726" y="10841"/>
                  </a:cubicBezTo>
                  <a:cubicBezTo>
                    <a:pt x="11726" y="10868"/>
                    <a:pt x="11726" y="10896"/>
                    <a:pt x="11684" y="10958"/>
                  </a:cubicBezTo>
                  <a:cubicBezTo>
                    <a:pt x="11599" y="10841"/>
                    <a:pt x="11504" y="10759"/>
                    <a:pt x="11461" y="10615"/>
                  </a:cubicBezTo>
                  <a:close/>
                  <a:moveTo>
                    <a:pt x="169" y="0"/>
                  </a:moveTo>
                  <a:cubicBezTo>
                    <a:pt x="127" y="27"/>
                    <a:pt x="42" y="27"/>
                    <a:pt x="0" y="55"/>
                  </a:cubicBezTo>
                  <a:cubicBezTo>
                    <a:pt x="127" y="55"/>
                    <a:pt x="169" y="110"/>
                    <a:pt x="169" y="171"/>
                  </a:cubicBezTo>
                  <a:cubicBezTo>
                    <a:pt x="127" y="253"/>
                    <a:pt x="265" y="253"/>
                    <a:pt x="222" y="343"/>
                  </a:cubicBezTo>
                  <a:lnTo>
                    <a:pt x="349" y="343"/>
                  </a:lnTo>
                  <a:lnTo>
                    <a:pt x="349" y="425"/>
                  </a:lnTo>
                  <a:lnTo>
                    <a:pt x="391" y="425"/>
                  </a:lnTo>
                  <a:cubicBezTo>
                    <a:pt x="391" y="397"/>
                    <a:pt x="391" y="397"/>
                    <a:pt x="434" y="370"/>
                  </a:cubicBezTo>
                  <a:lnTo>
                    <a:pt x="487" y="397"/>
                  </a:lnTo>
                  <a:cubicBezTo>
                    <a:pt x="487" y="425"/>
                    <a:pt x="434" y="486"/>
                    <a:pt x="391" y="513"/>
                  </a:cubicBezTo>
                  <a:lnTo>
                    <a:pt x="571" y="513"/>
                  </a:lnTo>
                  <a:cubicBezTo>
                    <a:pt x="571" y="541"/>
                    <a:pt x="529" y="568"/>
                    <a:pt x="529" y="623"/>
                  </a:cubicBezTo>
                  <a:cubicBezTo>
                    <a:pt x="571" y="657"/>
                    <a:pt x="656" y="685"/>
                    <a:pt x="699" y="712"/>
                  </a:cubicBezTo>
                  <a:lnTo>
                    <a:pt x="656" y="712"/>
                  </a:lnTo>
                  <a:cubicBezTo>
                    <a:pt x="699" y="767"/>
                    <a:pt x="699" y="829"/>
                    <a:pt x="752" y="856"/>
                  </a:cubicBezTo>
                  <a:cubicBezTo>
                    <a:pt x="836" y="938"/>
                    <a:pt x="878" y="1000"/>
                    <a:pt x="921" y="1055"/>
                  </a:cubicBezTo>
                  <a:cubicBezTo>
                    <a:pt x="1016" y="1137"/>
                    <a:pt x="1101" y="1199"/>
                    <a:pt x="1185" y="1253"/>
                  </a:cubicBezTo>
                  <a:lnTo>
                    <a:pt x="1227" y="1281"/>
                  </a:lnTo>
                  <a:cubicBezTo>
                    <a:pt x="1365" y="1370"/>
                    <a:pt x="1492" y="1479"/>
                    <a:pt x="1630" y="1596"/>
                  </a:cubicBezTo>
                  <a:cubicBezTo>
                    <a:pt x="1757" y="1685"/>
                    <a:pt x="1894" y="1794"/>
                    <a:pt x="1979" y="1911"/>
                  </a:cubicBezTo>
                  <a:cubicBezTo>
                    <a:pt x="2021" y="1993"/>
                    <a:pt x="2116" y="2082"/>
                    <a:pt x="2201" y="2137"/>
                  </a:cubicBezTo>
                  <a:lnTo>
                    <a:pt x="2338" y="2137"/>
                  </a:lnTo>
                  <a:cubicBezTo>
                    <a:pt x="2423" y="2253"/>
                    <a:pt x="2508" y="2308"/>
                    <a:pt x="2603" y="2424"/>
                  </a:cubicBezTo>
                  <a:lnTo>
                    <a:pt x="2466" y="2424"/>
                  </a:lnTo>
                  <a:cubicBezTo>
                    <a:pt x="2550" y="2452"/>
                    <a:pt x="2603" y="2452"/>
                    <a:pt x="2603" y="2452"/>
                  </a:cubicBezTo>
                  <a:cubicBezTo>
                    <a:pt x="2688" y="2568"/>
                    <a:pt x="2772" y="2678"/>
                    <a:pt x="2910" y="2767"/>
                  </a:cubicBezTo>
                  <a:cubicBezTo>
                    <a:pt x="2995" y="2849"/>
                    <a:pt x="3132" y="2938"/>
                    <a:pt x="3217" y="3054"/>
                  </a:cubicBezTo>
                  <a:cubicBezTo>
                    <a:pt x="3259" y="3136"/>
                    <a:pt x="3344" y="3226"/>
                    <a:pt x="3397" y="3335"/>
                  </a:cubicBezTo>
                  <a:lnTo>
                    <a:pt x="3566" y="3335"/>
                  </a:lnTo>
                  <a:cubicBezTo>
                    <a:pt x="3743" y="3449"/>
                    <a:pt x="3827" y="3531"/>
                    <a:pt x="3751" y="3643"/>
                  </a:cubicBezTo>
                  <a:cubicBezTo>
                    <a:pt x="3749" y="3643"/>
                    <a:pt x="3748" y="3643"/>
                    <a:pt x="3746" y="3642"/>
                  </a:cubicBezTo>
                  <a:lnTo>
                    <a:pt x="3746" y="3650"/>
                  </a:lnTo>
                  <a:cubicBezTo>
                    <a:pt x="3748" y="3648"/>
                    <a:pt x="3749" y="3646"/>
                    <a:pt x="3751" y="3643"/>
                  </a:cubicBezTo>
                  <a:cubicBezTo>
                    <a:pt x="3763" y="3648"/>
                    <a:pt x="3776" y="3650"/>
                    <a:pt x="3789" y="3650"/>
                  </a:cubicBezTo>
                  <a:cubicBezTo>
                    <a:pt x="4011" y="3739"/>
                    <a:pt x="4096" y="3876"/>
                    <a:pt x="4191" y="3992"/>
                  </a:cubicBezTo>
                  <a:cubicBezTo>
                    <a:pt x="4318" y="4109"/>
                    <a:pt x="4402" y="4253"/>
                    <a:pt x="4540" y="4335"/>
                  </a:cubicBezTo>
                  <a:cubicBezTo>
                    <a:pt x="4667" y="4479"/>
                    <a:pt x="4847" y="4623"/>
                    <a:pt x="4985" y="4732"/>
                  </a:cubicBezTo>
                  <a:cubicBezTo>
                    <a:pt x="5027" y="4766"/>
                    <a:pt x="5111" y="4766"/>
                    <a:pt x="5154" y="4766"/>
                  </a:cubicBezTo>
                  <a:cubicBezTo>
                    <a:pt x="5111" y="4794"/>
                    <a:pt x="5069" y="4821"/>
                    <a:pt x="5027" y="4821"/>
                  </a:cubicBezTo>
                  <a:lnTo>
                    <a:pt x="5027" y="4849"/>
                  </a:lnTo>
                  <a:cubicBezTo>
                    <a:pt x="5069" y="4849"/>
                    <a:pt x="5111" y="4876"/>
                    <a:pt x="5196" y="4876"/>
                  </a:cubicBezTo>
                  <a:cubicBezTo>
                    <a:pt x="5196" y="4938"/>
                    <a:pt x="5249" y="4965"/>
                    <a:pt x="5249" y="5020"/>
                  </a:cubicBezTo>
                  <a:lnTo>
                    <a:pt x="5027" y="5020"/>
                  </a:lnTo>
                  <a:lnTo>
                    <a:pt x="5027" y="5109"/>
                  </a:lnTo>
                  <a:cubicBezTo>
                    <a:pt x="5111" y="5075"/>
                    <a:pt x="5154" y="5075"/>
                    <a:pt x="5154" y="5047"/>
                  </a:cubicBezTo>
                  <a:cubicBezTo>
                    <a:pt x="5249" y="5109"/>
                    <a:pt x="5291" y="5136"/>
                    <a:pt x="5376" y="5164"/>
                  </a:cubicBezTo>
                  <a:lnTo>
                    <a:pt x="5376" y="5246"/>
                  </a:lnTo>
                  <a:lnTo>
                    <a:pt x="5419" y="5246"/>
                  </a:lnTo>
                  <a:cubicBezTo>
                    <a:pt x="5513" y="5308"/>
                    <a:pt x="5556" y="5390"/>
                    <a:pt x="5598" y="5451"/>
                  </a:cubicBezTo>
                  <a:cubicBezTo>
                    <a:pt x="5641" y="5506"/>
                    <a:pt x="5725" y="5561"/>
                    <a:pt x="5778" y="5650"/>
                  </a:cubicBezTo>
                  <a:lnTo>
                    <a:pt x="5990" y="5650"/>
                  </a:lnTo>
                  <a:cubicBezTo>
                    <a:pt x="5947" y="5677"/>
                    <a:pt x="5947" y="5705"/>
                    <a:pt x="5947" y="5705"/>
                  </a:cubicBezTo>
                  <a:cubicBezTo>
                    <a:pt x="5990" y="5794"/>
                    <a:pt x="6085" y="5876"/>
                    <a:pt x="6128" y="5965"/>
                  </a:cubicBezTo>
                  <a:cubicBezTo>
                    <a:pt x="6170" y="5965"/>
                    <a:pt x="6212" y="5992"/>
                    <a:pt x="6212" y="6020"/>
                  </a:cubicBezTo>
                  <a:cubicBezTo>
                    <a:pt x="6255" y="6074"/>
                    <a:pt x="6307" y="6136"/>
                    <a:pt x="6350" y="6218"/>
                  </a:cubicBezTo>
                  <a:cubicBezTo>
                    <a:pt x="6392" y="6246"/>
                    <a:pt x="6434" y="6335"/>
                    <a:pt x="6477" y="6362"/>
                  </a:cubicBezTo>
                  <a:cubicBezTo>
                    <a:pt x="6572" y="6445"/>
                    <a:pt x="6615" y="6561"/>
                    <a:pt x="6784" y="6588"/>
                  </a:cubicBezTo>
                  <a:lnTo>
                    <a:pt x="6784" y="6650"/>
                  </a:lnTo>
                  <a:lnTo>
                    <a:pt x="6699" y="6650"/>
                  </a:lnTo>
                  <a:cubicBezTo>
                    <a:pt x="6741" y="6705"/>
                    <a:pt x="6784" y="6732"/>
                    <a:pt x="6837" y="6760"/>
                  </a:cubicBezTo>
                  <a:lnTo>
                    <a:pt x="6837" y="6705"/>
                  </a:lnTo>
                  <a:lnTo>
                    <a:pt x="6784" y="6677"/>
                  </a:lnTo>
                  <a:cubicBezTo>
                    <a:pt x="6921" y="6705"/>
                    <a:pt x="7006" y="6787"/>
                    <a:pt x="6964" y="6848"/>
                  </a:cubicBezTo>
                  <a:cubicBezTo>
                    <a:pt x="6964" y="6903"/>
                    <a:pt x="6964" y="6958"/>
                    <a:pt x="7048" y="6958"/>
                  </a:cubicBezTo>
                  <a:lnTo>
                    <a:pt x="7101" y="6992"/>
                  </a:lnTo>
                  <a:cubicBezTo>
                    <a:pt x="7270" y="7218"/>
                    <a:pt x="7451" y="7417"/>
                    <a:pt x="7630" y="7643"/>
                  </a:cubicBezTo>
                  <a:cubicBezTo>
                    <a:pt x="7715" y="7643"/>
                    <a:pt x="7800" y="7677"/>
                    <a:pt x="7842" y="7732"/>
                  </a:cubicBezTo>
                  <a:cubicBezTo>
                    <a:pt x="7937" y="7876"/>
                    <a:pt x="8022" y="8019"/>
                    <a:pt x="8201" y="8102"/>
                  </a:cubicBezTo>
                  <a:lnTo>
                    <a:pt x="8160" y="8129"/>
                  </a:lnTo>
                  <a:cubicBezTo>
                    <a:pt x="8201" y="8191"/>
                    <a:pt x="8201" y="8218"/>
                    <a:pt x="8244" y="8245"/>
                  </a:cubicBezTo>
                  <a:cubicBezTo>
                    <a:pt x="8371" y="8300"/>
                    <a:pt x="8466" y="8389"/>
                    <a:pt x="8509" y="8472"/>
                  </a:cubicBezTo>
                  <a:cubicBezTo>
                    <a:pt x="8551" y="8533"/>
                    <a:pt x="8551" y="8560"/>
                    <a:pt x="8594" y="8615"/>
                  </a:cubicBezTo>
                  <a:cubicBezTo>
                    <a:pt x="8688" y="8704"/>
                    <a:pt x="8773" y="8787"/>
                    <a:pt x="8858" y="8903"/>
                  </a:cubicBezTo>
                  <a:cubicBezTo>
                    <a:pt x="8900" y="8930"/>
                    <a:pt x="8953" y="8985"/>
                    <a:pt x="8996" y="9047"/>
                  </a:cubicBezTo>
                  <a:cubicBezTo>
                    <a:pt x="9122" y="9156"/>
                    <a:pt x="9260" y="9273"/>
                    <a:pt x="9387" y="9416"/>
                  </a:cubicBezTo>
                  <a:cubicBezTo>
                    <a:pt x="9429" y="9499"/>
                    <a:pt x="9567" y="9588"/>
                    <a:pt x="9652" y="9670"/>
                  </a:cubicBezTo>
                  <a:cubicBezTo>
                    <a:pt x="9681" y="9689"/>
                    <a:pt x="9716" y="9712"/>
                    <a:pt x="9749" y="9712"/>
                  </a:cubicBezTo>
                  <a:cubicBezTo>
                    <a:pt x="9763" y="9712"/>
                    <a:pt x="9777" y="9708"/>
                    <a:pt x="9789" y="9697"/>
                  </a:cubicBezTo>
                  <a:cubicBezTo>
                    <a:pt x="9789" y="9697"/>
                    <a:pt x="9789" y="9731"/>
                    <a:pt x="9831" y="9731"/>
                  </a:cubicBezTo>
                  <a:cubicBezTo>
                    <a:pt x="9789" y="9759"/>
                    <a:pt x="9747" y="9786"/>
                    <a:pt x="9747" y="9814"/>
                  </a:cubicBezTo>
                  <a:cubicBezTo>
                    <a:pt x="9874" y="9930"/>
                    <a:pt x="10012" y="10040"/>
                    <a:pt x="10181" y="10184"/>
                  </a:cubicBezTo>
                  <a:lnTo>
                    <a:pt x="10223" y="10211"/>
                  </a:lnTo>
                  <a:cubicBezTo>
                    <a:pt x="10318" y="10355"/>
                    <a:pt x="10445" y="10526"/>
                    <a:pt x="10541" y="10670"/>
                  </a:cubicBezTo>
                  <a:cubicBezTo>
                    <a:pt x="10625" y="10814"/>
                    <a:pt x="10805" y="10896"/>
                    <a:pt x="10890" y="11067"/>
                  </a:cubicBezTo>
                  <a:cubicBezTo>
                    <a:pt x="10890" y="11101"/>
                    <a:pt x="10932" y="11129"/>
                    <a:pt x="10975" y="11156"/>
                  </a:cubicBezTo>
                  <a:cubicBezTo>
                    <a:pt x="11017" y="11183"/>
                    <a:pt x="11070" y="11183"/>
                    <a:pt x="11070" y="11211"/>
                  </a:cubicBezTo>
                  <a:cubicBezTo>
                    <a:pt x="11154" y="11300"/>
                    <a:pt x="11239" y="11382"/>
                    <a:pt x="11376" y="11498"/>
                  </a:cubicBezTo>
                  <a:cubicBezTo>
                    <a:pt x="11504" y="11526"/>
                    <a:pt x="11504" y="11553"/>
                    <a:pt x="11461" y="11697"/>
                  </a:cubicBezTo>
                  <a:cubicBezTo>
                    <a:pt x="11684" y="11923"/>
                    <a:pt x="11948" y="12156"/>
                    <a:pt x="12171" y="12382"/>
                  </a:cubicBezTo>
                  <a:lnTo>
                    <a:pt x="12171" y="12437"/>
                  </a:lnTo>
                  <a:cubicBezTo>
                    <a:pt x="12255" y="12498"/>
                    <a:pt x="12340" y="12553"/>
                    <a:pt x="12393" y="12670"/>
                  </a:cubicBezTo>
                  <a:cubicBezTo>
                    <a:pt x="12435" y="12725"/>
                    <a:pt x="12562" y="12813"/>
                    <a:pt x="12657" y="12868"/>
                  </a:cubicBezTo>
                  <a:cubicBezTo>
                    <a:pt x="12657" y="12923"/>
                    <a:pt x="12700" y="12985"/>
                    <a:pt x="12700" y="13040"/>
                  </a:cubicBezTo>
                  <a:lnTo>
                    <a:pt x="12742" y="13040"/>
                  </a:lnTo>
                  <a:lnTo>
                    <a:pt x="12742" y="12985"/>
                  </a:lnTo>
                  <a:cubicBezTo>
                    <a:pt x="12922" y="13122"/>
                    <a:pt x="13049" y="13265"/>
                    <a:pt x="13186" y="13437"/>
                  </a:cubicBezTo>
                  <a:cubicBezTo>
                    <a:pt x="13229" y="13464"/>
                    <a:pt x="13229" y="13526"/>
                    <a:pt x="13229" y="13581"/>
                  </a:cubicBezTo>
                  <a:cubicBezTo>
                    <a:pt x="13271" y="13608"/>
                    <a:pt x="13356" y="13635"/>
                    <a:pt x="13451" y="13697"/>
                  </a:cubicBezTo>
                  <a:cubicBezTo>
                    <a:pt x="13578" y="13841"/>
                    <a:pt x="13663" y="14012"/>
                    <a:pt x="13842" y="14121"/>
                  </a:cubicBezTo>
                  <a:cubicBezTo>
                    <a:pt x="13885" y="14149"/>
                    <a:pt x="13885" y="14183"/>
                    <a:pt x="13927" y="14211"/>
                  </a:cubicBezTo>
                  <a:cubicBezTo>
                    <a:pt x="13980" y="14265"/>
                    <a:pt x="13980" y="14382"/>
                    <a:pt x="14149" y="14382"/>
                  </a:cubicBezTo>
                  <a:cubicBezTo>
                    <a:pt x="14192" y="14464"/>
                    <a:pt x="14372" y="14526"/>
                    <a:pt x="14245" y="14635"/>
                  </a:cubicBezTo>
                  <a:cubicBezTo>
                    <a:pt x="14457" y="14923"/>
                    <a:pt x="14774" y="15176"/>
                    <a:pt x="15038" y="15436"/>
                  </a:cubicBezTo>
                  <a:cubicBezTo>
                    <a:pt x="14985" y="15464"/>
                    <a:pt x="14944" y="15464"/>
                    <a:pt x="14944" y="15491"/>
                  </a:cubicBezTo>
                  <a:cubicBezTo>
                    <a:pt x="14985" y="15519"/>
                    <a:pt x="15081" y="15553"/>
                    <a:pt x="15123" y="15580"/>
                  </a:cubicBezTo>
                  <a:cubicBezTo>
                    <a:pt x="15208" y="15663"/>
                    <a:pt x="15303" y="15806"/>
                    <a:pt x="15430" y="15861"/>
                  </a:cubicBezTo>
                  <a:cubicBezTo>
                    <a:pt x="15430" y="15895"/>
                    <a:pt x="15472" y="15895"/>
                    <a:pt x="15472" y="15895"/>
                  </a:cubicBezTo>
                  <a:cubicBezTo>
                    <a:pt x="15472" y="15895"/>
                    <a:pt x="15515" y="15861"/>
                    <a:pt x="15568" y="15861"/>
                  </a:cubicBezTo>
                  <a:cubicBezTo>
                    <a:pt x="15652" y="16032"/>
                    <a:pt x="15737" y="16176"/>
                    <a:pt x="15875" y="16347"/>
                  </a:cubicBezTo>
                  <a:cubicBezTo>
                    <a:pt x="15875" y="16320"/>
                    <a:pt x="15917" y="16292"/>
                    <a:pt x="15917" y="16238"/>
                  </a:cubicBezTo>
                  <a:cubicBezTo>
                    <a:pt x="16002" y="16292"/>
                    <a:pt x="16044" y="16320"/>
                    <a:pt x="16097" y="16347"/>
                  </a:cubicBezTo>
                  <a:cubicBezTo>
                    <a:pt x="16044" y="16347"/>
                    <a:pt x="16044" y="16347"/>
                    <a:pt x="16044" y="16375"/>
                  </a:cubicBezTo>
                  <a:cubicBezTo>
                    <a:pt x="16002" y="16347"/>
                    <a:pt x="16002" y="16347"/>
                    <a:pt x="15917" y="16347"/>
                  </a:cubicBezTo>
                  <a:cubicBezTo>
                    <a:pt x="16002" y="16409"/>
                    <a:pt x="16002" y="16436"/>
                    <a:pt x="16044" y="16464"/>
                  </a:cubicBezTo>
                  <a:lnTo>
                    <a:pt x="16044" y="16519"/>
                  </a:lnTo>
                  <a:cubicBezTo>
                    <a:pt x="16139" y="16607"/>
                    <a:pt x="16224" y="16690"/>
                    <a:pt x="16361" y="16717"/>
                  </a:cubicBezTo>
                  <a:lnTo>
                    <a:pt x="16361" y="16751"/>
                  </a:lnTo>
                  <a:cubicBezTo>
                    <a:pt x="16404" y="16806"/>
                    <a:pt x="16489" y="16834"/>
                    <a:pt x="16489" y="16861"/>
                  </a:cubicBezTo>
                  <a:cubicBezTo>
                    <a:pt x="16530" y="17032"/>
                    <a:pt x="16711" y="17149"/>
                    <a:pt x="16838" y="17265"/>
                  </a:cubicBezTo>
                  <a:cubicBezTo>
                    <a:pt x="16975" y="17347"/>
                    <a:pt x="17060" y="17436"/>
                    <a:pt x="17155" y="17546"/>
                  </a:cubicBezTo>
                  <a:cubicBezTo>
                    <a:pt x="17198" y="17662"/>
                    <a:pt x="17282" y="17744"/>
                    <a:pt x="17324" y="17833"/>
                  </a:cubicBezTo>
                  <a:cubicBezTo>
                    <a:pt x="17367" y="17861"/>
                    <a:pt x="17420" y="17915"/>
                    <a:pt x="17462" y="17950"/>
                  </a:cubicBezTo>
                  <a:cubicBezTo>
                    <a:pt x="17504" y="18059"/>
                    <a:pt x="17589" y="18149"/>
                    <a:pt x="17685" y="18258"/>
                  </a:cubicBezTo>
                  <a:cubicBezTo>
                    <a:pt x="17685" y="18121"/>
                    <a:pt x="17504" y="18032"/>
                    <a:pt x="17504" y="17915"/>
                  </a:cubicBezTo>
                  <a:cubicBezTo>
                    <a:pt x="17769" y="18121"/>
                    <a:pt x="17854" y="18347"/>
                    <a:pt x="18118" y="18518"/>
                  </a:cubicBezTo>
                  <a:lnTo>
                    <a:pt x="18076" y="18546"/>
                  </a:lnTo>
                  <a:cubicBezTo>
                    <a:pt x="18160" y="18600"/>
                    <a:pt x="18213" y="18689"/>
                    <a:pt x="18298" y="18744"/>
                  </a:cubicBezTo>
                  <a:cubicBezTo>
                    <a:pt x="18341" y="18771"/>
                    <a:pt x="18341" y="18806"/>
                    <a:pt x="18383" y="18833"/>
                  </a:cubicBezTo>
                  <a:cubicBezTo>
                    <a:pt x="18520" y="18943"/>
                    <a:pt x="18690" y="19059"/>
                    <a:pt x="18785" y="19230"/>
                  </a:cubicBezTo>
                  <a:cubicBezTo>
                    <a:pt x="18827" y="19320"/>
                    <a:pt x="18912" y="19374"/>
                    <a:pt x="18954" y="19457"/>
                  </a:cubicBezTo>
                  <a:cubicBezTo>
                    <a:pt x="19007" y="19518"/>
                    <a:pt x="19049" y="19545"/>
                    <a:pt x="19092" y="19545"/>
                  </a:cubicBezTo>
                  <a:cubicBezTo>
                    <a:pt x="19219" y="19573"/>
                    <a:pt x="19219" y="19627"/>
                    <a:pt x="19272" y="19689"/>
                  </a:cubicBezTo>
                  <a:cubicBezTo>
                    <a:pt x="19314" y="19717"/>
                    <a:pt x="19314" y="19771"/>
                    <a:pt x="19356" y="19833"/>
                  </a:cubicBezTo>
                  <a:cubicBezTo>
                    <a:pt x="19399" y="19833"/>
                    <a:pt x="19399" y="19799"/>
                    <a:pt x="19399" y="19771"/>
                  </a:cubicBezTo>
                  <a:cubicBezTo>
                    <a:pt x="19536" y="19861"/>
                    <a:pt x="19621" y="19943"/>
                    <a:pt x="19705" y="20004"/>
                  </a:cubicBezTo>
                  <a:cubicBezTo>
                    <a:pt x="19664" y="20059"/>
                    <a:pt x="19664" y="20086"/>
                    <a:pt x="19664" y="20114"/>
                  </a:cubicBezTo>
                  <a:cubicBezTo>
                    <a:pt x="19720" y="20103"/>
                    <a:pt x="19761" y="20096"/>
                    <a:pt x="19792" y="20096"/>
                  </a:cubicBezTo>
                  <a:cubicBezTo>
                    <a:pt x="19836" y="20096"/>
                    <a:pt x="19860" y="20109"/>
                    <a:pt x="19886" y="20141"/>
                  </a:cubicBezTo>
                  <a:cubicBezTo>
                    <a:pt x="19886" y="20176"/>
                    <a:pt x="19886" y="20203"/>
                    <a:pt x="19843" y="20230"/>
                  </a:cubicBezTo>
                  <a:cubicBezTo>
                    <a:pt x="19928" y="20285"/>
                    <a:pt x="20013" y="20347"/>
                    <a:pt x="20150" y="20401"/>
                  </a:cubicBezTo>
                  <a:lnTo>
                    <a:pt x="20150" y="20456"/>
                  </a:lnTo>
                  <a:lnTo>
                    <a:pt x="20192" y="20484"/>
                  </a:lnTo>
                  <a:cubicBezTo>
                    <a:pt x="20330" y="20628"/>
                    <a:pt x="20457" y="20744"/>
                    <a:pt x="20542" y="20915"/>
                  </a:cubicBezTo>
                  <a:lnTo>
                    <a:pt x="20542" y="20888"/>
                  </a:lnTo>
                  <a:cubicBezTo>
                    <a:pt x="20542" y="20842"/>
                    <a:pt x="20570" y="20816"/>
                    <a:pt x="20602" y="20816"/>
                  </a:cubicBezTo>
                  <a:cubicBezTo>
                    <a:pt x="20614" y="20816"/>
                    <a:pt x="20626" y="20819"/>
                    <a:pt x="20637" y="20826"/>
                  </a:cubicBezTo>
                  <a:lnTo>
                    <a:pt x="20637" y="20888"/>
                  </a:lnTo>
                  <a:cubicBezTo>
                    <a:pt x="20722" y="20970"/>
                    <a:pt x="20764" y="21032"/>
                    <a:pt x="20859" y="21114"/>
                  </a:cubicBezTo>
                  <a:cubicBezTo>
                    <a:pt x="20901" y="21114"/>
                    <a:pt x="20944" y="21169"/>
                    <a:pt x="21029" y="21203"/>
                  </a:cubicBezTo>
                  <a:lnTo>
                    <a:pt x="21124" y="21203"/>
                  </a:lnTo>
                  <a:cubicBezTo>
                    <a:pt x="21166" y="21257"/>
                    <a:pt x="21166" y="21285"/>
                    <a:pt x="21209" y="21312"/>
                  </a:cubicBezTo>
                  <a:cubicBezTo>
                    <a:pt x="21293" y="21340"/>
                    <a:pt x="21335" y="21340"/>
                    <a:pt x="21388" y="21374"/>
                  </a:cubicBezTo>
                  <a:cubicBezTo>
                    <a:pt x="21473" y="21429"/>
                    <a:pt x="21251" y="21429"/>
                    <a:pt x="21388" y="21484"/>
                  </a:cubicBezTo>
                  <a:cubicBezTo>
                    <a:pt x="21431" y="21511"/>
                    <a:pt x="21473" y="21545"/>
                    <a:pt x="21515" y="21600"/>
                  </a:cubicBezTo>
                  <a:cubicBezTo>
                    <a:pt x="21600" y="21456"/>
                    <a:pt x="21473" y="21374"/>
                    <a:pt x="21388" y="21312"/>
                  </a:cubicBezTo>
                  <a:cubicBezTo>
                    <a:pt x="21293" y="21257"/>
                    <a:pt x="21251" y="21203"/>
                    <a:pt x="21209" y="21141"/>
                  </a:cubicBezTo>
                  <a:cubicBezTo>
                    <a:pt x="21071" y="21087"/>
                    <a:pt x="20986" y="20997"/>
                    <a:pt x="20859" y="20915"/>
                  </a:cubicBezTo>
                  <a:cubicBezTo>
                    <a:pt x="20901" y="20771"/>
                    <a:pt x="20807" y="20655"/>
                    <a:pt x="20679" y="20545"/>
                  </a:cubicBezTo>
                  <a:cubicBezTo>
                    <a:pt x="20637" y="20518"/>
                    <a:pt x="20637" y="20518"/>
                    <a:pt x="20595" y="20484"/>
                  </a:cubicBezTo>
                  <a:cubicBezTo>
                    <a:pt x="20499" y="20401"/>
                    <a:pt x="20414" y="20313"/>
                    <a:pt x="20330" y="20230"/>
                  </a:cubicBezTo>
                  <a:cubicBezTo>
                    <a:pt x="20277" y="20203"/>
                    <a:pt x="20277" y="20176"/>
                    <a:pt x="20235" y="20141"/>
                  </a:cubicBezTo>
                  <a:cubicBezTo>
                    <a:pt x="20192" y="20059"/>
                    <a:pt x="20108" y="19943"/>
                    <a:pt x="19928" y="19888"/>
                  </a:cubicBezTo>
                  <a:cubicBezTo>
                    <a:pt x="19801" y="19717"/>
                    <a:pt x="19621" y="19545"/>
                    <a:pt x="19483" y="19402"/>
                  </a:cubicBezTo>
                  <a:cubicBezTo>
                    <a:pt x="19356" y="19230"/>
                    <a:pt x="19272" y="19059"/>
                    <a:pt x="19049" y="18915"/>
                  </a:cubicBezTo>
                  <a:cubicBezTo>
                    <a:pt x="18869" y="18771"/>
                    <a:pt x="18785" y="18600"/>
                    <a:pt x="18563" y="18491"/>
                  </a:cubicBezTo>
                  <a:lnTo>
                    <a:pt x="18563" y="18320"/>
                  </a:lnTo>
                  <a:cubicBezTo>
                    <a:pt x="18425" y="18258"/>
                    <a:pt x="18298" y="18231"/>
                    <a:pt x="18256" y="18121"/>
                  </a:cubicBezTo>
                  <a:cubicBezTo>
                    <a:pt x="18298" y="18149"/>
                    <a:pt x="18341" y="18149"/>
                    <a:pt x="18383" y="18149"/>
                  </a:cubicBezTo>
                  <a:cubicBezTo>
                    <a:pt x="18383" y="18059"/>
                    <a:pt x="18256" y="18121"/>
                    <a:pt x="18213" y="18059"/>
                  </a:cubicBezTo>
                  <a:cubicBezTo>
                    <a:pt x="18213" y="18032"/>
                    <a:pt x="18213" y="18005"/>
                    <a:pt x="18160" y="17977"/>
                  </a:cubicBezTo>
                  <a:cubicBezTo>
                    <a:pt x="18034" y="17833"/>
                    <a:pt x="17896" y="17690"/>
                    <a:pt x="17811" y="17518"/>
                  </a:cubicBezTo>
                  <a:cubicBezTo>
                    <a:pt x="17769" y="17402"/>
                    <a:pt x="17632" y="17320"/>
                    <a:pt x="17504" y="17231"/>
                  </a:cubicBezTo>
                  <a:cubicBezTo>
                    <a:pt x="17367" y="17094"/>
                    <a:pt x="17239" y="16977"/>
                    <a:pt x="17102" y="16834"/>
                  </a:cubicBezTo>
                  <a:cubicBezTo>
                    <a:pt x="17060" y="16751"/>
                    <a:pt x="16933" y="16662"/>
                    <a:pt x="16838" y="16607"/>
                  </a:cubicBezTo>
                  <a:lnTo>
                    <a:pt x="16838" y="16580"/>
                  </a:lnTo>
                  <a:cubicBezTo>
                    <a:pt x="16838" y="16546"/>
                    <a:pt x="16890" y="16546"/>
                    <a:pt x="16933" y="16519"/>
                  </a:cubicBezTo>
                  <a:cubicBezTo>
                    <a:pt x="16753" y="16409"/>
                    <a:pt x="16668" y="16292"/>
                    <a:pt x="16489" y="16176"/>
                  </a:cubicBezTo>
                  <a:cubicBezTo>
                    <a:pt x="16361" y="16066"/>
                    <a:pt x="16266" y="15923"/>
                    <a:pt x="16139" y="15806"/>
                  </a:cubicBezTo>
                  <a:lnTo>
                    <a:pt x="16181" y="15779"/>
                  </a:lnTo>
                  <a:cubicBezTo>
                    <a:pt x="16224" y="15806"/>
                    <a:pt x="16266" y="15833"/>
                    <a:pt x="16308" y="15833"/>
                  </a:cubicBezTo>
                  <a:cubicBezTo>
                    <a:pt x="16139" y="15724"/>
                    <a:pt x="16002" y="15608"/>
                    <a:pt x="15832" y="15464"/>
                  </a:cubicBezTo>
                  <a:lnTo>
                    <a:pt x="15779" y="15491"/>
                  </a:lnTo>
                  <a:cubicBezTo>
                    <a:pt x="15737" y="15409"/>
                    <a:pt x="15652" y="15320"/>
                    <a:pt x="15568" y="15238"/>
                  </a:cubicBezTo>
                  <a:lnTo>
                    <a:pt x="15694" y="15238"/>
                  </a:lnTo>
                  <a:cubicBezTo>
                    <a:pt x="15737" y="15121"/>
                    <a:pt x="15610" y="15094"/>
                    <a:pt x="15568" y="15005"/>
                  </a:cubicBezTo>
                  <a:lnTo>
                    <a:pt x="15515" y="15005"/>
                  </a:lnTo>
                  <a:lnTo>
                    <a:pt x="15515" y="15067"/>
                  </a:lnTo>
                  <a:cubicBezTo>
                    <a:pt x="15430" y="15039"/>
                    <a:pt x="15430" y="15005"/>
                    <a:pt x="15472" y="14950"/>
                  </a:cubicBezTo>
                  <a:cubicBezTo>
                    <a:pt x="15303" y="14868"/>
                    <a:pt x="15166" y="14724"/>
                    <a:pt x="15303" y="14608"/>
                  </a:cubicBezTo>
                  <a:cubicBezTo>
                    <a:pt x="15345" y="14662"/>
                    <a:pt x="15345" y="14724"/>
                    <a:pt x="15388" y="14779"/>
                  </a:cubicBezTo>
                  <a:cubicBezTo>
                    <a:pt x="15430" y="14806"/>
                    <a:pt x="15472" y="14806"/>
                    <a:pt x="15568" y="14834"/>
                  </a:cubicBezTo>
                  <a:cubicBezTo>
                    <a:pt x="15430" y="14662"/>
                    <a:pt x="15303" y="14553"/>
                    <a:pt x="15208" y="14409"/>
                  </a:cubicBezTo>
                  <a:cubicBezTo>
                    <a:pt x="15166" y="14409"/>
                    <a:pt x="15123" y="14409"/>
                    <a:pt x="15123" y="14437"/>
                  </a:cubicBezTo>
                  <a:cubicBezTo>
                    <a:pt x="15081" y="14265"/>
                    <a:pt x="14901" y="14121"/>
                    <a:pt x="14816" y="13978"/>
                  </a:cubicBezTo>
                  <a:cubicBezTo>
                    <a:pt x="14774" y="14039"/>
                    <a:pt x="14774" y="14067"/>
                    <a:pt x="14774" y="14094"/>
                  </a:cubicBezTo>
                  <a:cubicBezTo>
                    <a:pt x="14636" y="14039"/>
                    <a:pt x="14551" y="13978"/>
                    <a:pt x="14457" y="13923"/>
                  </a:cubicBezTo>
                  <a:cubicBezTo>
                    <a:pt x="14372" y="13841"/>
                    <a:pt x="14287" y="13752"/>
                    <a:pt x="14245" y="13669"/>
                  </a:cubicBezTo>
                  <a:cubicBezTo>
                    <a:pt x="14287" y="13669"/>
                    <a:pt x="14287" y="13635"/>
                    <a:pt x="14329" y="13635"/>
                  </a:cubicBezTo>
                  <a:cubicBezTo>
                    <a:pt x="14287" y="13526"/>
                    <a:pt x="14149" y="13409"/>
                    <a:pt x="14065" y="13327"/>
                  </a:cubicBezTo>
                  <a:lnTo>
                    <a:pt x="14023" y="13327"/>
                  </a:lnTo>
                  <a:cubicBezTo>
                    <a:pt x="14065" y="13382"/>
                    <a:pt x="14065" y="13437"/>
                    <a:pt x="14107" y="13498"/>
                  </a:cubicBezTo>
                  <a:cubicBezTo>
                    <a:pt x="13885" y="13382"/>
                    <a:pt x="13758" y="13238"/>
                    <a:pt x="13620" y="13067"/>
                  </a:cubicBezTo>
                  <a:cubicBezTo>
                    <a:pt x="13620" y="13067"/>
                    <a:pt x="13663" y="13067"/>
                    <a:pt x="13663" y="13040"/>
                  </a:cubicBezTo>
                  <a:cubicBezTo>
                    <a:pt x="13800" y="13094"/>
                    <a:pt x="13885" y="13156"/>
                    <a:pt x="14023" y="13210"/>
                  </a:cubicBezTo>
                  <a:lnTo>
                    <a:pt x="14023" y="13183"/>
                  </a:lnTo>
                  <a:cubicBezTo>
                    <a:pt x="13927" y="13094"/>
                    <a:pt x="13842" y="13012"/>
                    <a:pt x="13800" y="12896"/>
                  </a:cubicBezTo>
                  <a:cubicBezTo>
                    <a:pt x="13758" y="12779"/>
                    <a:pt x="13663" y="12697"/>
                    <a:pt x="13578" y="12608"/>
                  </a:cubicBezTo>
                  <a:cubicBezTo>
                    <a:pt x="13578" y="12642"/>
                    <a:pt x="13578" y="12642"/>
                    <a:pt x="13536" y="12670"/>
                  </a:cubicBezTo>
                  <a:cubicBezTo>
                    <a:pt x="13398" y="12642"/>
                    <a:pt x="13451" y="12553"/>
                    <a:pt x="13398" y="12498"/>
                  </a:cubicBezTo>
                  <a:cubicBezTo>
                    <a:pt x="13356" y="12498"/>
                    <a:pt x="13314" y="12498"/>
                    <a:pt x="13271" y="12526"/>
                  </a:cubicBezTo>
                  <a:cubicBezTo>
                    <a:pt x="13314" y="12581"/>
                    <a:pt x="13398" y="12608"/>
                    <a:pt x="13356" y="12697"/>
                  </a:cubicBezTo>
                  <a:cubicBezTo>
                    <a:pt x="13133" y="12526"/>
                    <a:pt x="12922" y="12382"/>
                    <a:pt x="12827" y="12211"/>
                  </a:cubicBezTo>
                  <a:cubicBezTo>
                    <a:pt x="12784" y="12183"/>
                    <a:pt x="12742" y="12183"/>
                    <a:pt x="12742" y="12183"/>
                  </a:cubicBezTo>
                  <a:cubicBezTo>
                    <a:pt x="12742" y="12129"/>
                    <a:pt x="12700" y="12094"/>
                    <a:pt x="12700" y="12039"/>
                  </a:cubicBezTo>
                  <a:cubicBezTo>
                    <a:pt x="12657" y="12039"/>
                    <a:pt x="12604" y="12012"/>
                    <a:pt x="12604" y="12012"/>
                  </a:cubicBezTo>
                  <a:cubicBezTo>
                    <a:pt x="12478" y="11896"/>
                    <a:pt x="12340" y="11814"/>
                    <a:pt x="12340" y="11670"/>
                  </a:cubicBezTo>
                  <a:cubicBezTo>
                    <a:pt x="12478" y="11697"/>
                    <a:pt x="12562" y="11725"/>
                    <a:pt x="12657" y="11752"/>
                  </a:cubicBezTo>
                  <a:cubicBezTo>
                    <a:pt x="12657" y="11697"/>
                    <a:pt x="12604" y="11642"/>
                    <a:pt x="12562" y="11581"/>
                  </a:cubicBezTo>
                  <a:cubicBezTo>
                    <a:pt x="12435" y="11444"/>
                    <a:pt x="12255" y="11327"/>
                    <a:pt x="12075" y="11211"/>
                  </a:cubicBezTo>
                  <a:cubicBezTo>
                    <a:pt x="11948" y="11156"/>
                    <a:pt x="11863" y="11067"/>
                    <a:pt x="11863" y="10985"/>
                  </a:cubicBezTo>
                  <a:cubicBezTo>
                    <a:pt x="11906" y="10868"/>
                    <a:pt x="11810" y="10786"/>
                    <a:pt x="11726" y="10725"/>
                  </a:cubicBezTo>
                  <a:cubicBezTo>
                    <a:pt x="11641" y="10615"/>
                    <a:pt x="11546" y="10526"/>
                    <a:pt x="11461" y="10444"/>
                  </a:cubicBezTo>
                  <a:lnTo>
                    <a:pt x="11419" y="10444"/>
                  </a:lnTo>
                  <a:lnTo>
                    <a:pt x="11419" y="10526"/>
                  </a:lnTo>
                  <a:cubicBezTo>
                    <a:pt x="11239" y="10417"/>
                    <a:pt x="11239" y="10327"/>
                    <a:pt x="11154" y="10245"/>
                  </a:cubicBezTo>
                  <a:lnTo>
                    <a:pt x="11197" y="10211"/>
                  </a:lnTo>
                  <a:cubicBezTo>
                    <a:pt x="11239" y="10245"/>
                    <a:pt x="11282" y="10300"/>
                    <a:pt x="11335" y="10327"/>
                  </a:cubicBezTo>
                  <a:cubicBezTo>
                    <a:pt x="11335" y="10184"/>
                    <a:pt x="11239" y="10074"/>
                    <a:pt x="11070" y="10040"/>
                  </a:cubicBezTo>
                  <a:cubicBezTo>
                    <a:pt x="11017" y="9985"/>
                    <a:pt x="10975" y="9930"/>
                    <a:pt x="10975" y="9903"/>
                  </a:cubicBezTo>
                  <a:cubicBezTo>
                    <a:pt x="10932" y="9869"/>
                    <a:pt x="10932" y="9869"/>
                    <a:pt x="10932" y="9841"/>
                  </a:cubicBezTo>
                  <a:cubicBezTo>
                    <a:pt x="10890" y="9814"/>
                    <a:pt x="10890" y="9759"/>
                    <a:pt x="10848" y="9731"/>
                  </a:cubicBezTo>
                  <a:cubicBezTo>
                    <a:pt x="10710" y="9615"/>
                    <a:pt x="10583" y="9499"/>
                    <a:pt x="10445" y="9416"/>
                  </a:cubicBezTo>
                  <a:cubicBezTo>
                    <a:pt x="10403" y="9389"/>
                    <a:pt x="10361" y="9355"/>
                    <a:pt x="10361" y="9328"/>
                  </a:cubicBezTo>
                  <a:cubicBezTo>
                    <a:pt x="10318" y="9246"/>
                    <a:pt x="10318" y="9184"/>
                    <a:pt x="10223" y="9102"/>
                  </a:cubicBezTo>
                  <a:cubicBezTo>
                    <a:pt x="10181" y="9013"/>
                    <a:pt x="10096" y="8958"/>
                    <a:pt x="10054" y="8875"/>
                  </a:cubicBezTo>
                  <a:cubicBezTo>
                    <a:pt x="10054" y="8875"/>
                    <a:pt x="10012" y="8875"/>
                    <a:pt x="10012" y="8903"/>
                  </a:cubicBezTo>
                  <a:cubicBezTo>
                    <a:pt x="10096" y="9013"/>
                    <a:pt x="10181" y="9156"/>
                    <a:pt x="10276" y="9328"/>
                  </a:cubicBezTo>
                  <a:lnTo>
                    <a:pt x="10223" y="9355"/>
                  </a:lnTo>
                  <a:cubicBezTo>
                    <a:pt x="10181" y="9389"/>
                    <a:pt x="10181" y="9389"/>
                    <a:pt x="10139" y="9416"/>
                  </a:cubicBezTo>
                  <a:cubicBezTo>
                    <a:pt x="9874" y="9156"/>
                    <a:pt x="9609" y="8903"/>
                    <a:pt x="9387" y="8615"/>
                  </a:cubicBezTo>
                  <a:lnTo>
                    <a:pt x="9567" y="8615"/>
                  </a:lnTo>
                  <a:cubicBezTo>
                    <a:pt x="9482" y="8533"/>
                    <a:pt x="9387" y="8444"/>
                    <a:pt x="9303" y="8362"/>
                  </a:cubicBezTo>
                  <a:cubicBezTo>
                    <a:pt x="9260" y="8362"/>
                    <a:pt x="9218" y="8362"/>
                    <a:pt x="9122" y="8328"/>
                  </a:cubicBezTo>
                  <a:cubicBezTo>
                    <a:pt x="9038" y="8218"/>
                    <a:pt x="8953" y="8102"/>
                    <a:pt x="8816" y="7985"/>
                  </a:cubicBezTo>
                  <a:cubicBezTo>
                    <a:pt x="8688" y="7876"/>
                    <a:pt x="8594" y="7732"/>
                    <a:pt x="8424" y="7677"/>
                  </a:cubicBezTo>
                  <a:cubicBezTo>
                    <a:pt x="8371" y="7643"/>
                    <a:pt x="8371" y="7588"/>
                    <a:pt x="8371" y="7588"/>
                  </a:cubicBezTo>
                  <a:cubicBezTo>
                    <a:pt x="8107" y="7389"/>
                    <a:pt x="7937" y="7191"/>
                    <a:pt x="7757" y="6992"/>
                  </a:cubicBezTo>
                  <a:cubicBezTo>
                    <a:pt x="7673" y="6848"/>
                    <a:pt x="7535" y="6732"/>
                    <a:pt x="7408" y="6588"/>
                  </a:cubicBezTo>
                  <a:cubicBezTo>
                    <a:pt x="7270" y="6390"/>
                    <a:pt x="7101" y="6246"/>
                    <a:pt x="6921" y="6074"/>
                  </a:cubicBezTo>
                  <a:cubicBezTo>
                    <a:pt x="6784" y="5931"/>
                    <a:pt x="6656" y="5794"/>
                    <a:pt x="6477" y="5677"/>
                  </a:cubicBezTo>
                  <a:cubicBezTo>
                    <a:pt x="6434" y="5650"/>
                    <a:pt x="6392" y="5622"/>
                    <a:pt x="6392" y="5588"/>
                  </a:cubicBezTo>
                  <a:cubicBezTo>
                    <a:pt x="6392" y="5506"/>
                    <a:pt x="6307" y="5417"/>
                    <a:pt x="6255" y="5362"/>
                  </a:cubicBezTo>
                  <a:cubicBezTo>
                    <a:pt x="6212" y="5308"/>
                    <a:pt x="6170" y="5280"/>
                    <a:pt x="6128" y="5218"/>
                  </a:cubicBezTo>
                  <a:cubicBezTo>
                    <a:pt x="6085" y="5075"/>
                    <a:pt x="5906" y="4938"/>
                    <a:pt x="5778" y="4821"/>
                  </a:cubicBezTo>
                  <a:cubicBezTo>
                    <a:pt x="5460" y="4650"/>
                    <a:pt x="5291" y="4424"/>
                    <a:pt x="5027" y="4191"/>
                  </a:cubicBezTo>
                  <a:cubicBezTo>
                    <a:pt x="4985" y="4137"/>
                    <a:pt x="4889" y="4082"/>
                    <a:pt x="4804" y="4020"/>
                  </a:cubicBezTo>
                  <a:cubicBezTo>
                    <a:pt x="4804" y="3965"/>
                    <a:pt x="4762" y="3876"/>
                    <a:pt x="4762" y="3794"/>
                  </a:cubicBezTo>
                  <a:lnTo>
                    <a:pt x="4625" y="3794"/>
                  </a:lnTo>
                  <a:cubicBezTo>
                    <a:pt x="4582" y="3767"/>
                    <a:pt x="4582" y="3739"/>
                    <a:pt x="4540" y="3705"/>
                  </a:cubicBezTo>
                  <a:cubicBezTo>
                    <a:pt x="4360" y="3595"/>
                    <a:pt x="4191" y="3479"/>
                    <a:pt x="4053" y="3363"/>
                  </a:cubicBezTo>
                  <a:cubicBezTo>
                    <a:pt x="3831" y="3191"/>
                    <a:pt x="3704" y="2993"/>
                    <a:pt x="3482" y="2821"/>
                  </a:cubicBezTo>
                  <a:cubicBezTo>
                    <a:pt x="3482" y="2821"/>
                    <a:pt x="3440" y="2821"/>
                    <a:pt x="3440" y="2849"/>
                  </a:cubicBezTo>
                  <a:cubicBezTo>
                    <a:pt x="3397" y="2767"/>
                    <a:pt x="3344" y="2712"/>
                    <a:pt x="3302" y="2650"/>
                  </a:cubicBezTo>
                  <a:cubicBezTo>
                    <a:pt x="3132" y="2595"/>
                    <a:pt x="2995" y="2507"/>
                    <a:pt x="2953" y="2397"/>
                  </a:cubicBezTo>
                  <a:cubicBezTo>
                    <a:pt x="2953" y="2335"/>
                    <a:pt x="2910" y="2308"/>
                    <a:pt x="2815" y="2280"/>
                  </a:cubicBezTo>
                  <a:cubicBezTo>
                    <a:pt x="2772" y="2226"/>
                    <a:pt x="2731" y="2198"/>
                    <a:pt x="2688" y="2164"/>
                  </a:cubicBezTo>
                  <a:cubicBezTo>
                    <a:pt x="2603" y="2109"/>
                    <a:pt x="2508" y="2055"/>
                    <a:pt x="2508" y="1965"/>
                  </a:cubicBezTo>
                  <a:cubicBezTo>
                    <a:pt x="2466" y="1911"/>
                    <a:pt x="2466" y="1883"/>
                    <a:pt x="2381" y="1856"/>
                  </a:cubicBezTo>
                  <a:cubicBezTo>
                    <a:pt x="2244" y="1794"/>
                    <a:pt x="2159" y="1712"/>
                    <a:pt x="2074" y="1623"/>
                  </a:cubicBezTo>
                  <a:cubicBezTo>
                    <a:pt x="1852" y="1479"/>
                    <a:pt x="1714" y="1308"/>
                    <a:pt x="1492" y="1199"/>
                  </a:cubicBezTo>
                  <a:cubicBezTo>
                    <a:pt x="1365" y="1137"/>
                    <a:pt x="1323" y="1055"/>
                    <a:pt x="1227" y="1000"/>
                  </a:cubicBezTo>
                  <a:cubicBezTo>
                    <a:pt x="1185" y="966"/>
                    <a:pt x="1143" y="938"/>
                    <a:pt x="1101" y="883"/>
                  </a:cubicBezTo>
                  <a:cubicBezTo>
                    <a:pt x="963" y="767"/>
                    <a:pt x="836" y="657"/>
                    <a:pt x="752" y="541"/>
                  </a:cubicBezTo>
                  <a:lnTo>
                    <a:pt x="614" y="541"/>
                  </a:lnTo>
                  <a:lnTo>
                    <a:pt x="614" y="425"/>
                  </a:lnTo>
                  <a:cubicBezTo>
                    <a:pt x="434" y="281"/>
                    <a:pt x="265" y="171"/>
                    <a:pt x="169"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70" name="Google Shape;2310;p25"/>
            <p:cNvSpPr/>
            <p:nvPr/>
          </p:nvSpPr>
          <p:spPr>
            <a:xfrm>
              <a:off x="101191" y="76157"/>
              <a:ext cx="755835" cy="1173493"/>
            </a:xfrm>
            <a:custGeom>
              <a:avLst/>
              <a:gdLst/>
              <a:ahLst/>
              <a:cxnLst>
                <a:cxn ang="0">
                  <a:pos x="wd2" y="hd2"/>
                </a:cxn>
                <a:cxn ang="5400000">
                  <a:pos x="wd2" y="hd2"/>
                </a:cxn>
                <a:cxn ang="10800000">
                  <a:pos x="wd2" y="hd2"/>
                </a:cxn>
                <a:cxn ang="16200000">
                  <a:pos x="wd2" y="hd2"/>
                </a:cxn>
              </a:cxnLst>
              <a:rect l="0" t="0" r="r" b="b"/>
              <a:pathLst>
                <a:path w="21575" h="21600" extrusionOk="0">
                  <a:moveTo>
                    <a:pt x="132" y="0"/>
                  </a:moveTo>
                  <a:cubicBezTo>
                    <a:pt x="91" y="26"/>
                    <a:pt x="51" y="52"/>
                    <a:pt x="0" y="79"/>
                  </a:cubicBezTo>
                  <a:cubicBezTo>
                    <a:pt x="0" y="165"/>
                    <a:pt x="132" y="132"/>
                    <a:pt x="214" y="165"/>
                  </a:cubicBezTo>
                  <a:cubicBezTo>
                    <a:pt x="173" y="165"/>
                    <a:pt x="173" y="191"/>
                    <a:pt x="173" y="217"/>
                  </a:cubicBezTo>
                  <a:cubicBezTo>
                    <a:pt x="173" y="243"/>
                    <a:pt x="214" y="270"/>
                    <a:pt x="214" y="296"/>
                  </a:cubicBezTo>
                  <a:lnTo>
                    <a:pt x="347" y="296"/>
                  </a:lnTo>
                  <a:cubicBezTo>
                    <a:pt x="255" y="382"/>
                    <a:pt x="306" y="434"/>
                    <a:pt x="428" y="493"/>
                  </a:cubicBezTo>
                  <a:lnTo>
                    <a:pt x="561" y="572"/>
                  </a:lnTo>
                  <a:cubicBezTo>
                    <a:pt x="510" y="599"/>
                    <a:pt x="510" y="625"/>
                    <a:pt x="469" y="658"/>
                  </a:cubicBezTo>
                  <a:lnTo>
                    <a:pt x="684" y="658"/>
                  </a:lnTo>
                  <a:cubicBezTo>
                    <a:pt x="684" y="684"/>
                    <a:pt x="684" y="684"/>
                    <a:pt x="643" y="711"/>
                  </a:cubicBezTo>
                  <a:cubicBezTo>
                    <a:pt x="684" y="711"/>
                    <a:pt x="724" y="711"/>
                    <a:pt x="765" y="737"/>
                  </a:cubicBezTo>
                  <a:cubicBezTo>
                    <a:pt x="724" y="763"/>
                    <a:pt x="684" y="789"/>
                    <a:pt x="643" y="822"/>
                  </a:cubicBezTo>
                  <a:cubicBezTo>
                    <a:pt x="643" y="822"/>
                    <a:pt x="684" y="849"/>
                    <a:pt x="724" y="875"/>
                  </a:cubicBezTo>
                  <a:lnTo>
                    <a:pt x="857" y="875"/>
                  </a:lnTo>
                  <a:cubicBezTo>
                    <a:pt x="765" y="987"/>
                    <a:pt x="979" y="1039"/>
                    <a:pt x="1020" y="1119"/>
                  </a:cubicBezTo>
                  <a:lnTo>
                    <a:pt x="898" y="1119"/>
                  </a:lnTo>
                  <a:cubicBezTo>
                    <a:pt x="979" y="1178"/>
                    <a:pt x="1071" y="1204"/>
                    <a:pt x="1071" y="1230"/>
                  </a:cubicBezTo>
                  <a:cubicBezTo>
                    <a:pt x="1152" y="1283"/>
                    <a:pt x="1193" y="1342"/>
                    <a:pt x="1234" y="1421"/>
                  </a:cubicBezTo>
                  <a:cubicBezTo>
                    <a:pt x="1275" y="1507"/>
                    <a:pt x="1367" y="1559"/>
                    <a:pt x="1408" y="1645"/>
                  </a:cubicBezTo>
                  <a:cubicBezTo>
                    <a:pt x="1490" y="1724"/>
                    <a:pt x="1531" y="1836"/>
                    <a:pt x="1704" y="1888"/>
                  </a:cubicBezTo>
                  <a:cubicBezTo>
                    <a:pt x="1785" y="1915"/>
                    <a:pt x="1836" y="1974"/>
                    <a:pt x="1877" y="2026"/>
                  </a:cubicBezTo>
                  <a:cubicBezTo>
                    <a:pt x="1877" y="2053"/>
                    <a:pt x="1918" y="2079"/>
                    <a:pt x="1959" y="2138"/>
                  </a:cubicBezTo>
                  <a:lnTo>
                    <a:pt x="2214" y="2303"/>
                  </a:lnTo>
                  <a:cubicBezTo>
                    <a:pt x="2214" y="2303"/>
                    <a:pt x="2214" y="2355"/>
                    <a:pt x="2255" y="2355"/>
                  </a:cubicBezTo>
                  <a:cubicBezTo>
                    <a:pt x="2387" y="2408"/>
                    <a:pt x="2387" y="2520"/>
                    <a:pt x="2510" y="2572"/>
                  </a:cubicBezTo>
                  <a:cubicBezTo>
                    <a:pt x="2551" y="2572"/>
                    <a:pt x="2551" y="2599"/>
                    <a:pt x="2551" y="2632"/>
                  </a:cubicBezTo>
                  <a:cubicBezTo>
                    <a:pt x="2602" y="2658"/>
                    <a:pt x="2602" y="2684"/>
                    <a:pt x="2602" y="2684"/>
                  </a:cubicBezTo>
                  <a:cubicBezTo>
                    <a:pt x="2724" y="2796"/>
                    <a:pt x="2857" y="2901"/>
                    <a:pt x="2979" y="3013"/>
                  </a:cubicBezTo>
                  <a:cubicBezTo>
                    <a:pt x="3061" y="3125"/>
                    <a:pt x="3152" y="3204"/>
                    <a:pt x="3193" y="3316"/>
                  </a:cubicBezTo>
                  <a:cubicBezTo>
                    <a:pt x="3316" y="3369"/>
                    <a:pt x="3408" y="3421"/>
                    <a:pt x="3408" y="3533"/>
                  </a:cubicBezTo>
                  <a:cubicBezTo>
                    <a:pt x="3530" y="3559"/>
                    <a:pt x="3571" y="3645"/>
                    <a:pt x="3663" y="3724"/>
                  </a:cubicBezTo>
                  <a:cubicBezTo>
                    <a:pt x="3785" y="3836"/>
                    <a:pt x="3999" y="3915"/>
                    <a:pt x="4040" y="4053"/>
                  </a:cubicBezTo>
                  <a:cubicBezTo>
                    <a:pt x="4132" y="4079"/>
                    <a:pt x="4132" y="4138"/>
                    <a:pt x="4173" y="4191"/>
                  </a:cubicBezTo>
                  <a:cubicBezTo>
                    <a:pt x="4173" y="4191"/>
                    <a:pt x="4214" y="4217"/>
                    <a:pt x="4214" y="4244"/>
                  </a:cubicBezTo>
                  <a:cubicBezTo>
                    <a:pt x="4336" y="4356"/>
                    <a:pt x="4469" y="4494"/>
                    <a:pt x="4551" y="4605"/>
                  </a:cubicBezTo>
                  <a:cubicBezTo>
                    <a:pt x="4551" y="4632"/>
                    <a:pt x="4551" y="4632"/>
                    <a:pt x="4469" y="4658"/>
                  </a:cubicBezTo>
                  <a:cubicBezTo>
                    <a:pt x="4551" y="4658"/>
                    <a:pt x="4592" y="4632"/>
                    <a:pt x="4592" y="4632"/>
                  </a:cubicBezTo>
                  <a:cubicBezTo>
                    <a:pt x="4897" y="4770"/>
                    <a:pt x="4979" y="4987"/>
                    <a:pt x="5234" y="5125"/>
                  </a:cubicBezTo>
                  <a:cubicBezTo>
                    <a:pt x="5234" y="5204"/>
                    <a:pt x="5234" y="5290"/>
                    <a:pt x="5316" y="5369"/>
                  </a:cubicBezTo>
                  <a:cubicBezTo>
                    <a:pt x="5357" y="5369"/>
                    <a:pt x="5357" y="5428"/>
                    <a:pt x="5408" y="5454"/>
                  </a:cubicBezTo>
                  <a:cubicBezTo>
                    <a:pt x="5449" y="5481"/>
                    <a:pt x="5449" y="5533"/>
                    <a:pt x="5489" y="5592"/>
                  </a:cubicBezTo>
                  <a:cubicBezTo>
                    <a:pt x="5571" y="5671"/>
                    <a:pt x="5663" y="5724"/>
                    <a:pt x="5744" y="5809"/>
                  </a:cubicBezTo>
                  <a:cubicBezTo>
                    <a:pt x="5867" y="5948"/>
                    <a:pt x="6040" y="6053"/>
                    <a:pt x="6121" y="6191"/>
                  </a:cubicBezTo>
                  <a:cubicBezTo>
                    <a:pt x="6254" y="6356"/>
                    <a:pt x="6428" y="6520"/>
                    <a:pt x="6591" y="6658"/>
                  </a:cubicBezTo>
                  <a:cubicBezTo>
                    <a:pt x="6632" y="6744"/>
                    <a:pt x="6724" y="6770"/>
                    <a:pt x="6765" y="6823"/>
                  </a:cubicBezTo>
                  <a:cubicBezTo>
                    <a:pt x="6846" y="6935"/>
                    <a:pt x="6938" y="7014"/>
                    <a:pt x="7019" y="7125"/>
                  </a:cubicBezTo>
                  <a:cubicBezTo>
                    <a:pt x="7101" y="7178"/>
                    <a:pt x="7142" y="7264"/>
                    <a:pt x="7142" y="7342"/>
                  </a:cubicBezTo>
                  <a:cubicBezTo>
                    <a:pt x="7234" y="7402"/>
                    <a:pt x="7275" y="7428"/>
                    <a:pt x="7316" y="7454"/>
                  </a:cubicBezTo>
                  <a:cubicBezTo>
                    <a:pt x="7448" y="7619"/>
                    <a:pt x="7571" y="7757"/>
                    <a:pt x="7703" y="7895"/>
                  </a:cubicBezTo>
                  <a:cubicBezTo>
                    <a:pt x="7826" y="8112"/>
                    <a:pt x="8081" y="8277"/>
                    <a:pt x="8254" y="8494"/>
                  </a:cubicBezTo>
                  <a:lnTo>
                    <a:pt x="8295" y="8494"/>
                  </a:lnTo>
                  <a:cubicBezTo>
                    <a:pt x="8377" y="8553"/>
                    <a:pt x="8418" y="8632"/>
                    <a:pt x="8469" y="8685"/>
                  </a:cubicBezTo>
                  <a:cubicBezTo>
                    <a:pt x="8510" y="8797"/>
                    <a:pt x="8550" y="8908"/>
                    <a:pt x="8673" y="9014"/>
                  </a:cubicBezTo>
                  <a:cubicBezTo>
                    <a:pt x="8724" y="9073"/>
                    <a:pt x="8805" y="9152"/>
                    <a:pt x="8887" y="9211"/>
                  </a:cubicBezTo>
                  <a:cubicBezTo>
                    <a:pt x="8979" y="9290"/>
                    <a:pt x="9060" y="9375"/>
                    <a:pt x="9142" y="9454"/>
                  </a:cubicBezTo>
                  <a:cubicBezTo>
                    <a:pt x="9183" y="9454"/>
                    <a:pt x="9183" y="9481"/>
                    <a:pt x="9183" y="9481"/>
                  </a:cubicBezTo>
                  <a:cubicBezTo>
                    <a:pt x="9234" y="9507"/>
                    <a:pt x="9275" y="9507"/>
                    <a:pt x="9315" y="9540"/>
                  </a:cubicBezTo>
                  <a:cubicBezTo>
                    <a:pt x="9356" y="9593"/>
                    <a:pt x="9397" y="9672"/>
                    <a:pt x="9489" y="9731"/>
                  </a:cubicBezTo>
                  <a:cubicBezTo>
                    <a:pt x="9489" y="9757"/>
                    <a:pt x="9530" y="9783"/>
                    <a:pt x="9571" y="9810"/>
                  </a:cubicBezTo>
                  <a:cubicBezTo>
                    <a:pt x="9571" y="9922"/>
                    <a:pt x="9652" y="10001"/>
                    <a:pt x="9785" y="10086"/>
                  </a:cubicBezTo>
                  <a:cubicBezTo>
                    <a:pt x="9907" y="10198"/>
                    <a:pt x="10040" y="10303"/>
                    <a:pt x="10121" y="10468"/>
                  </a:cubicBezTo>
                  <a:cubicBezTo>
                    <a:pt x="10203" y="10606"/>
                    <a:pt x="10377" y="10744"/>
                    <a:pt x="10458" y="10882"/>
                  </a:cubicBezTo>
                  <a:cubicBezTo>
                    <a:pt x="10510" y="10935"/>
                    <a:pt x="10591" y="10987"/>
                    <a:pt x="10632" y="11047"/>
                  </a:cubicBezTo>
                  <a:cubicBezTo>
                    <a:pt x="10764" y="11152"/>
                    <a:pt x="10927" y="11264"/>
                    <a:pt x="10968" y="11402"/>
                  </a:cubicBezTo>
                  <a:cubicBezTo>
                    <a:pt x="11019" y="11428"/>
                    <a:pt x="11019" y="11455"/>
                    <a:pt x="11060" y="11481"/>
                  </a:cubicBezTo>
                  <a:cubicBezTo>
                    <a:pt x="11142" y="11566"/>
                    <a:pt x="11223" y="11678"/>
                    <a:pt x="11315" y="11757"/>
                  </a:cubicBezTo>
                  <a:cubicBezTo>
                    <a:pt x="11397" y="11843"/>
                    <a:pt x="11479" y="11948"/>
                    <a:pt x="11571" y="12034"/>
                  </a:cubicBezTo>
                  <a:cubicBezTo>
                    <a:pt x="11693" y="12139"/>
                    <a:pt x="11825" y="12251"/>
                    <a:pt x="11907" y="12415"/>
                  </a:cubicBezTo>
                  <a:cubicBezTo>
                    <a:pt x="11948" y="12415"/>
                    <a:pt x="11948" y="12441"/>
                    <a:pt x="11948" y="12441"/>
                  </a:cubicBezTo>
                  <a:cubicBezTo>
                    <a:pt x="12121" y="12580"/>
                    <a:pt x="12244" y="12718"/>
                    <a:pt x="12377" y="12856"/>
                  </a:cubicBezTo>
                  <a:cubicBezTo>
                    <a:pt x="12499" y="12994"/>
                    <a:pt x="12632" y="13159"/>
                    <a:pt x="12754" y="13323"/>
                  </a:cubicBezTo>
                  <a:cubicBezTo>
                    <a:pt x="12805" y="13376"/>
                    <a:pt x="12887" y="13455"/>
                    <a:pt x="12968" y="13514"/>
                  </a:cubicBezTo>
                  <a:cubicBezTo>
                    <a:pt x="13060" y="13567"/>
                    <a:pt x="13141" y="13652"/>
                    <a:pt x="13182" y="13731"/>
                  </a:cubicBezTo>
                  <a:cubicBezTo>
                    <a:pt x="13264" y="13869"/>
                    <a:pt x="13356" y="13981"/>
                    <a:pt x="13438" y="14086"/>
                  </a:cubicBezTo>
                  <a:cubicBezTo>
                    <a:pt x="13611" y="14146"/>
                    <a:pt x="13734" y="14225"/>
                    <a:pt x="13825" y="14310"/>
                  </a:cubicBezTo>
                  <a:cubicBezTo>
                    <a:pt x="13866" y="14415"/>
                    <a:pt x="13907" y="14501"/>
                    <a:pt x="13988" y="14553"/>
                  </a:cubicBezTo>
                  <a:cubicBezTo>
                    <a:pt x="14080" y="14606"/>
                    <a:pt x="14121" y="14692"/>
                    <a:pt x="14162" y="14744"/>
                  </a:cubicBezTo>
                  <a:cubicBezTo>
                    <a:pt x="14244" y="14804"/>
                    <a:pt x="14284" y="14883"/>
                    <a:pt x="14376" y="14968"/>
                  </a:cubicBezTo>
                  <a:cubicBezTo>
                    <a:pt x="14540" y="15100"/>
                    <a:pt x="14672" y="15238"/>
                    <a:pt x="14754" y="15402"/>
                  </a:cubicBezTo>
                  <a:cubicBezTo>
                    <a:pt x="14795" y="15429"/>
                    <a:pt x="14795" y="15462"/>
                    <a:pt x="14795" y="15488"/>
                  </a:cubicBezTo>
                  <a:cubicBezTo>
                    <a:pt x="14886" y="15540"/>
                    <a:pt x="14927" y="15593"/>
                    <a:pt x="15009" y="15652"/>
                  </a:cubicBezTo>
                  <a:cubicBezTo>
                    <a:pt x="15305" y="15869"/>
                    <a:pt x="15479" y="16119"/>
                    <a:pt x="15733" y="16337"/>
                  </a:cubicBezTo>
                  <a:cubicBezTo>
                    <a:pt x="15907" y="16475"/>
                    <a:pt x="16029" y="16639"/>
                    <a:pt x="16162" y="16777"/>
                  </a:cubicBezTo>
                  <a:cubicBezTo>
                    <a:pt x="16243" y="16830"/>
                    <a:pt x="16284" y="16883"/>
                    <a:pt x="16325" y="16909"/>
                  </a:cubicBezTo>
                  <a:cubicBezTo>
                    <a:pt x="16499" y="17021"/>
                    <a:pt x="16580" y="17133"/>
                    <a:pt x="16672" y="17238"/>
                  </a:cubicBezTo>
                  <a:cubicBezTo>
                    <a:pt x="16754" y="17350"/>
                    <a:pt x="16886" y="17402"/>
                    <a:pt x="16927" y="17514"/>
                  </a:cubicBezTo>
                  <a:lnTo>
                    <a:pt x="16927" y="17541"/>
                  </a:lnTo>
                  <a:cubicBezTo>
                    <a:pt x="17049" y="17652"/>
                    <a:pt x="17182" y="17731"/>
                    <a:pt x="17305" y="17843"/>
                  </a:cubicBezTo>
                  <a:cubicBezTo>
                    <a:pt x="17397" y="17929"/>
                    <a:pt x="17478" y="18034"/>
                    <a:pt x="17560" y="18146"/>
                  </a:cubicBezTo>
                  <a:cubicBezTo>
                    <a:pt x="17652" y="18225"/>
                    <a:pt x="17693" y="18310"/>
                    <a:pt x="17774" y="18389"/>
                  </a:cubicBezTo>
                  <a:cubicBezTo>
                    <a:pt x="17815" y="18449"/>
                    <a:pt x="17907" y="18475"/>
                    <a:pt x="17947" y="18528"/>
                  </a:cubicBezTo>
                  <a:cubicBezTo>
                    <a:pt x="17988" y="18692"/>
                    <a:pt x="18202" y="18777"/>
                    <a:pt x="18325" y="18916"/>
                  </a:cubicBezTo>
                  <a:cubicBezTo>
                    <a:pt x="18458" y="19021"/>
                    <a:pt x="18621" y="19159"/>
                    <a:pt x="18754" y="19297"/>
                  </a:cubicBezTo>
                  <a:cubicBezTo>
                    <a:pt x="18794" y="19323"/>
                    <a:pt x="18794" y="19376"/>
                    <a:pt x="18835" y="19409"/>
                  </a:cubicBezTo>
                  <a:cubicBezTo>
                    <a:pt x="18927" y="19514"/>
                    <a:pt x="19049" y="19600"/>
                    <a:pt x="19182" y="19738"/>
                  </a:cubicBezTo>
                  <a:cubicBezTo>
                    <a:pt x="19182" y="19738"/>
                    <a:pt x="19223" y="19738"/>
                    <a:pt x="19264" y="19764"/>
                  </a:cubicBezTo>
                  <a:cubicBezTo>
                    <a:pt x="19437" y="19902"/>
                    <a:pt x="19601" y="20034"/>
                    <a:pt x="19774" y="20172"/>
                  </a:cubicBezTo>
                  <a:lnTo>
                    <a:pt x="19815" y="20199"/>
                  </a:lnTo>
                  <a:cubicBezTo>
                    <a:pt x="19855" y="20310"/>
                    <a:pt x="20029" y="20396"/>
                    <a:pt x="20110" y="20475"/>
                  </a:cubicBezTo>
                  <a:cubicBezTo>
                    <a:pt x="20202" y="20561"/>
                    <a:pt x="20325" y="20613"/>
                    <a:pt x="20366" y="20692"/>
                  </a:cubicBezTo>
                  <a:cubicBezTo>
                    <a:pt x="20407" y="20725"/>
                    <a:pt x="20407" y="20778"/>
                    <a:pt x="20499" y="20804"/>
                  </a:cubicBezTo>
                  <a:cubicBezTo>
                    <a:pt x="20539" y="20804"/>
                    <a:pt x="20621" y="20856"/>
                    <a:pt x="20621" y="20889"/>
                  </a:cubicBezTo>
                  <a:cubicBezTo>
                    <a:pt x="20662" y="21021"/>
                    <a:pt x="20794" y="21080"/>
                    <a:pt x="20917" y="21133"/>
                  </a:cubicBezTo>
                  <a:cubicBezTo>
                    <a:pt x="20968" y="21159"/>
                    <a:pt x="20968" y="21218"/>
                    <a:pt x="21008" y="21218"/>
                  </a:cubicBezTo>
                  <a:cubicBezTo>
                    <a:pt x="21049" y="21245"/>
                    <a:pt x="21049" y="21271"/>
                    <a:pt x="21090" y="21297"/>
                  </a:cubicBezTo>
                  <a:cubicBezTo>
                    <a:pt x="21090" y="21324"/>
                    <a:pt x="21172" y="21297"/>
                    <a:pt x="21172" y="21350"/>
                  </a:cubicBezTo>
                  <a:cubicBezTo>
                    <a:pt x="21304" y="21350"/>
                    <a:pt x="21264" y="21409"/>
                    <a:pt x="21264" y="21462"/>
                  </a:cubicBezTo>
                  <a:cubicBezTo>
                    <a:pt x="21345" y="21515"/>
                    <a:pt x="21427" y="21574"/>
                    <a:pt x="21478" y="21600"/>
                  </a:cubicBezTo>
                  <a:cubicBezTo>
                    <a:pt x="21560" y="21547"/>
                    <a:pt x="21600" y="21462"/>
                    <a:pt x="21560" y="21462"/>
                  </a:cubicBezTo>
                  <a:lnTo>
                    <a:pt x="21519" y="21462"/>
                  </a:lnTo>
                  <a:cubicBezTo>
                    <a:pt x="21478" y="21435"/>
                    <a:pt x="21478" y="21435"/>
                    <a:pt x="21427" y="21409"/>
                  </a:cubicBezTo>
                  <a:cubicBezTo>
                    <a:pt x="21478" y="21383"/>
                    <a:pt x="21519" y="21383"/>
                    <a:pt x="21519" y="21383"/>
                  </a:cubicBezTo>
                  <a:cubicBezTo>
                    <a:pt x="21478" y="21324"/>
                    <a:pt x="21427" y="21297"/>
                    <a:pt x="21386" y="21271"/>
                  </a:cubicBezTo>
                  <a:cubicBezTo>
                    <a:pt x="21386" y="21245"/>
                    <a:pt x="21345" y="21218"/>
                    <a:pt x="21304" y="21159"/>
                  </a:cubicBezTo>
                  <a:cubicBezTo>
                    <a:pt x="21172" y="21054"/>
                    <a:pt x="21090" y="20916"/>
                    <a:pt x="20917" y="20830"/>
                  </a:cubicBezTo>
                  <a:cubicBezTo>
                    <a:pt x="20835" y="20778"/>
                    <a:pt x="20794" y="20725"/>
                    <a:pt x="20713" y="20639"/>
                  </a:cubicBezTo>
                  <a:cubicBezTo>
                    <a:pt x="20662" y="20639"/>
                    <a:pt x="20621" y="20613"/>
                    <a:pt x="20621" y="20587"/>
                  </a:cubicBezTo>
                  <a:cubicBezTo>
                    <a:pt x="20621" y="20528"/>
                    <a:pt x="20580" y="20501"/>
                    <a:pt x="20580" y="20449"/>
                  </a:cubicBezTo>
                  <a:cubicBezTo>
                    <a:pt x="20580" y="20396"/>
                    <a:pt x="20539" y="20337"/>
                    <a:pt x="20458" y="20310"/>
                  </a:cubicBezTo>
                  <a:cubicBezTo>
                    <a:pt x="20458" y="20310"/>
                    <a:pt x="20407" y="20284"/>
                    <a:pt x="20407" y="20258"/>
                  </a:cubicBezTo>
                  <a:cubicBezTo>
                    <a:pt x="20325" y="20172"/>
                    <a:pt x="20243" y="20093"/>
                    <a:pt x="20110" y="20008"/>
                  </a:cubicBezTo>
                  <a:cubicBezTo>
                    <a:pt x="20070" y="19982"/>
                    <a:pt x="19988" y="19929"/>
                    <a:pt x="19947" y="19870"/>
                  </a:cubicBezTo>
                  <a:cubicBezTo>
                    <a:pt x="19896" y="19817"/>
                    <a:pt x="19815" y="19764"/>
                    <a:pt x="19733" y="19705"/>
                  </a:cubicBezTo>
                  <a:cubicBezTo>
                    <a:pt x="19641" y="19574"/>
                    <a:pt x="19478" y="19462"/>
                    <a:pt x="19345" y="19376"/>
                  </a:cubicBezTo>
                  <a:cubicBezTo>
                    <a:pt x="19264" y="19245"/>
                    <a:pt x="19182" y="19133"/>
                    <a:pt x="19131" y="19021"/>
                  </a:cubicBezTo>
                  <a:cubicBezTo>
                    <a:pt x="19008" y="18942"/>
                    <a:pt x="18876" y="18856"/>
                    <a:pt x="18794" y="18751"/>
                  </a:cubicBezTo>
                  <a:cubicBezTo>
                    <a:pt x="18672" y="18613"/>
                    <a:pt x="18540" y="18501"/>
                    <a:pt x="18417" y="18389"/>
                  </a:cubicBezTo>
                  <a:cubicBezTo>
                    <a:pt x="18366" y="18363"/>
                    <a:pt x="18325" y="18337"/>
                    <a:pt x="18325" y="18337"/>
                  </a:cubicBezTo>
                  <a:cubicBezTo>
                    <a:pt x="18325" y="18284"/>
                    <a:pt x="18284" y="18258"/>
                    <a:pt x="18243" y="18225"/>
                  </a:cubicBezTo>
                  <a:cubicBezTo>
                    <a:pt x="18162" y="18146"/>
                    <a:pt x="18070" y="18060"/>
                    <a:pt x="18070" y="18008"/>
                  </a:cubicBezTo>
                  <a:cubicBezTo>
                    <a:pt x="17947" y="17870"/>
                    <a:pt x="17856" y="17790"/>
                    <a:pt x="17774" y="17679"/>
                  </a:cubicBezTo>
                  <a:cubicBezTo>
                    <a:pt x="17733" y="17600"/>
                    <a:pt x="17652" y="17514"/>
                    <a:pt x="17560" y="17435"/>
                  </a:cubicBezTo>
                  <a:cubicBezTo>
                    <a:pt x="17560" y="17402"/>
                    <a:pt x="17519" y="17376"/>
                    <a:pt x="17519" y="17376"/>
                  </a:cubicBezTo>
                  <a:cubicBezTo>
                    <a:pt x="17478" y="17323"/>
                    <a:pt x="17397" y="17297"/>
                    <a:pt x="17397" y="17238"/>
                  </a:cubicBezTo>
                  <a:cubicBezTo>
                    <a:pt x="17346" y="17212"/>
                    <a:pt x="17305" y="17159"/>
                    <a:pt x="17264" y="17133"/>
                  </a:cubicBezTo>
                  <a:cubicBezTo>
                    <a:pt x="17049" y="16909"/>
                    <a:pt x="16835" y="16718"/>
                    <a:pt x="16580" y="16501"/>
                  </a:cubicBezTo>
                  <a:cubicBezTo>
                    <a:pt x="16417" y="16337"/>
                    <a:pt x="16243" y="16146"/>
                    <a:pt x="16070" y="15981"/>
                  </a:cubicBezTo>
                  <a:cubicBezTo>
                    <a:pt x="15988" y="15896"/>
                    <a:pt x="15947" y="15817"/>
                    <a:pt x="15866" y="15758"/>
                  </a:cubicBezTo>
                  <a:cubicBezTo>
                    <a:pt x="15866" y="15705"/>
                    <a:pt x="15815" y="15652"/>
                    <a:pt x="15774" y="15652"/>
                  </a:cubicBezTo>
                  <a:cubicBezTo>
                    <a:pt x="15652" y="15593"/>
                    <a:pt x="15611" y="15540"/>
                    <a:pt x="15519" y="15462"/>
                  </a:cubicBezTo>
                  <a:cubicBezTo>
                    <a:pt x="15519" y="15429"/>
                    <a:pt x="15479" y="15402"/>
                    <a:pt x="15438" y="15350"/>
                  </a:cubicBezTo>
                  <a:cubicBezTo>
                    <a:pt x="15397" y="15323"/>
                    <a:pt x="15356" y="15264"/>
                    <a:pt x="15264" y="15211"/>
                  </a:cubicBezTo>
                  <a:cubicBezTo>
                    <a:pt x="15141" y="15047"/>
                    <a:pt x="15049" y="14909"/>
                    <a:pt x="14927" y="14744"/>
                  </a:cubicBezTo>
                  <a:cubicBezTo>
                    <a:pt x="14886" y="14718"/>
                    <a:pt x="14886" y="14692"/>
                    <a:pt x="14846" y="14692"/>
                  </a:cubicBezTo>
                  <a:cubicBezTo>
                    <a:pt x="14754" y="14580"/>
                    <a:pt x="14713" y="14501"/>
                    <a:pt x="14632" y="14415"/>
                  </a:cubicBezTo>
                  <a:cubicBezTo>
                    <a:pt x="14540" y="14310"/>
                    <a:pt x="14417" y="14251"/>
                    <a:pt x="14376" y="14146"/>
                  </a:cubicBezTo>
                  <a:cubicBezTo>
                    <a:pt x="14284" y="14034"/>
                    <a:pt x="14162" y="13922"/>
                    <a:pt x="14080" y="13817"/>
                  </a:cubicBezTo>
                  <a:cubicBezTo>
                    <a:pt x="13866" y="13593"/>
                    <a:pt x="13611" y="13350"/>
                    <a:pt x="13356" y="13126"/>
                  </a:cubicBezTo>
                  <a:cubicBezTo>
                    <a:pt x="13356" y="13099"/>
                    <a:pt x="13315" y="13099"/>
                    <a:pt x="13315" y="13073"/>
                  </a:cubicBezTo>
                  <a:cubicBezTo>
                    <a:pt x="13182" y="12935"/>
                    <a:pt x="13101" y="12797"/>
                    <a:pt x="12968" y="12692"/>
                  </a:cubicBezTo>
                  <a:cubicBezTo>
                    <a:pt x="12754" y="12468"/>
                    <a:pt x="12550" y="12251"/>
                    <a:pt x="12336" y="12034"/>
                  </a:cubicBezTo>
                  <a:cubicBezTo>
                    <a:pt x="12295" y="11974"/>
                    <a:pt x="12244" y="11948"/>
                    <a:pt x="12203" y="11895"/>
                  </a:cubicBezTo>
                  <a:cubicBezTo>
                    <a:pt x="12162" y="11843"/>
                    <a:pt x="12162" y="11784"/>
                    <a:pt x="12121" y="11757"/>
                  </a:cubicBezTo>
                  <a:cubicBezTo>
                    <a:pt x="11948" y="11593"/>
                    <a:pt x="11785" y="11428"/>
                    <a:pt x="11611" y="11264"/>
                  </a:cubicBezTo>
                  <a:lnTo>
                    <a:pt x="11611" y="11211"/>
                  </a:lnTo>
                  <a:cubicBezTo>
                    <a:pt x="11530" y="11099"/>
                    <a:pt x="11397" y="10987"/>
                    <a:pt x="11315" y="10882"/>
                  </a:cubicBezTo>
                  <a:cubicBezTo>
                    <a:pt x="11274" y="10882"/>
                    <a:pt x="11274" y="10882"/>
                    <a:pt x="11223" y="10908"/>
                  </a:cubicBezTo>
                  <a:cubicBezTo>
                    <a:pt x="11182" y="10823"/>
                    <a:pt x="11142" y="10770"/>
                    <a:pt x="11101" y="10718"/>
                  </a:cubicBezTo>
                  <a:cubicBezTo>
                    <a:pt x="10927" y="10553"/>
                    <a:pt x="10846" y="10389"/>
                    <a:pt x="10673" y="10251"/>
                  </a:cubicBezTo>
                  <a:cubicBezTo>
                    <a:pt x="10591" y="10139"/>
                    <a:pt x="10550" y="10033"/>
                    <a:pt x="10377" y="9974"/>
                  </a:cubicBezTo>
                  <a:lnTo>
                    <a:pt x="10377" y="9948"/>
                  </a:lnTo>
                  <a:cubicBezTo>
                    <a:pt x="10295" y="9836"/>
                    <a:pt x="10203" y="9731"/>
                    <a:pt x="10080" y="9619"/>
                  </a:cubicBezTo>
                  <a:cubicBezTo>
                    <a:pt x="9999" y="9566"/>
                    <a:pt x="9948" y="9481"/>
                    <a:pt x="9866" y="9402"/>
                  </a:cubicBezTo>
                  <a:cubicBezTo>
                    <a:pt x="9693" y="9237"/>
                    <a:pt x="9530" y="9047"/>
                    <a:pt x="9356" y="8849"/>
                  </a:cubicBezTo>
                  <a:cubicBezTo>
                    <a:pt x="9275" y="8770"/>
                    <a:pt x="9142" y="8685"/>
                    <a:pt x="9060" y="8606"/>
                  </a:cubicBezTo>
                  <a:lnTo>
                    <a:pt x="9060" y="8494"/>
                  </a:lnTo>
                  <a:cubicBezTo>
                    <a:pt x="9019" y="8468"/>
                    <a:pt x="8928" y="8441"/>
                    <a:pt x="8928" y="8441"/>
                  </a:cubicBezTo>
                  <a:cubicBezTo>
                    <a:pt x="8928" y="8329"/>
                    <a:pt x="8765" y="8277"/>
                    <a:pt x="8724" y="8191"/>
                  </a:cubicBezTo>
                  <a:cubicBezTo>
                    <a:pt x="8724" y="8139"/>
                    <a:pt x="8591" y="8086"/>
                    <a:pt x="8550" y="8027"/>
                  </a:cubicBezTo>
                  <a:cubicBezTo>
                    <a:pt x="8510" y="7974"/>
                    <a:pt x="8418" y="7948"/>
                    <a:pt x="8377" y="7895"/>
                  </a:cubicBezTo>
                  <a:cubicBezTo>
                    <a:pt x="8254" y="7757"/>
                    <a:pt x="8162" y="7619"/>
                    <a:pt x="8040" y="7481"/>
                  </a:cubicBezTo>
                  <a:cubicBezTo>
                    <a:pt x="7999" y="7428"/>
                    <a:pt x="7907" y="7369"/>
                    <a:pt x="7867" y="7316"/>
                  </a:cubicBezTo>
                  <a:cubicBezTo>
                    <a:pt x="7785" y="7237"/>
                    <a:pt x="7703" y="7152"/>
                    <a:pt x="7652" y="7073"/>
                  </a:cubicBezTo>
                  <a:cubicBezTo>
                    <a:pt x="7571" y="6961"/>
                    <a:pt x="7448" y="6875"/>
                    <a:pt x="7356" y="6744"/>
                  </a:cubicBezTo>
                  <a:cubicBezTo>
                    <a:pt x="7356" y="6711"/>
                    <a:pt x="7316" y="6711"/>
                    <a:pt x="7316" y="6685"/>
                  </a:cubicBezTo>
                  <a:cubicBezTo>
                    <a:pt x="7234" y="6632"/>
                    <a:pt x="7193" y="6579"/>
                    <a:pt x="7142" y="6520"/>
                  </a:cubicBezTo>
                  <a:cubicBezTo>
                    <a:pt x="7101" y="6468"/>
                    <a:pt x="7060" y="6415"/>
                    <a:pt x="6979" y="6356"/>
                  </a:cubicBezTo>
                  <a:lnTo>
                    <a:pt x="6805" y="6250"/>
                  </a:lnTo>
                  <a:cubicBezTo>
                    <a:pt x="6805" y="6217"/>
                    <a:pt x="6765" y="6165"/>
                    <a:pt x="6765" y="6138"/>
                  </a:cubicBezTo>
                  <a:lnTo>
                    <a:pt x="6632" y="6053"/>
                  </a:lnTo>
                  <a:cubicBezTo>
                    <a:pt x="6591" y="6000"/>
                    <a:pt x="6551" y="5974"/>
                    <a:pt x="6510" y="5948"/>
                  </a:cubicBezTo>
                  <a:cubicBezTo>
                    <a:pt x="6469" y="5862"/>
                    <a:pt x="6428" y="5809"/>
                    <a:pt x="6377" y="5724"/>
                  </a:cubicBezTo>
                  <a:cubicBezTo>
                    <a:pt x="6377" y="5698"/>
                    <a:pt x="6336" y="5671"/>
                    <a:pt x="6336" y="5645"/>
                  </a:cubicBezTo>
                  <a:cubicBezTo>
                    <a:pt x="6336" y="5559"/>
                    <a:pt x="6295" y="5559"/>
                    <a:pt x="6213" y="5533"/>
                  </a:cubicBezTo>
                  <a:cubicBezTo>
                    <a:pt x="6173" y="5481"/>
                    <a:pt x="6121" y="5395"/>
                    <a:pt x="6121" y="5343"/>
                  </a:cubicBezTo>
                  <a:cubicBezTo>
                    <a:pt x="6040" y="5343"/>
                    <a:pt x="6040" y="5369"/>
                    <a:pt x="5999" y="5369"/>
                  </a:cubicBezTo>
                  <a:cubicBezTo>
                    <a:pt x="5867" y="5230"/>
                    <a:pt x="5785" y="5125"/>
                    <a:pt x="5663" y="4987"/>
                  </a:cubicBezTo>
                  <a:cubicBezTo>
                    <a:pt x="5571" y="4875"/>
                    <a:pt x="5408" y="4770"/>
                    <a:pt x="5357" y="4658"/>
                  </a:cubicBezTo>
                  <a:lnTo>
                    <a:pt x="4979" y="4408"/>
                  </a:lnTo>
                  <a:cubicBezTo>
                    <a:pt x="4846" y="4276"/>
                    <a:pt x="4724" y="4138"/>
                    <a:pt x="4592" y="4000"/>
                  </a:cubicBezTo>
                  <a:cubicBezTo>
                    <a:pt x="4428" y="3836"/>
                    <a:pt x="4254" y="3697"/>
                    <a:pt x="4081" y="3533"/>
                  </a:cubicBezTo>
                  <a:cubicBezTo>
                    <a:pt x="3877" y="3369"/>
                    <a:pt x="3663" y="3204"/>
                    <a:pt x="3490" y="3040"/>
                  </a:cubicBezTo>
                  <a:cubicBezTo>
                    <a:pt x="3367" y="2875"/>
                    <a:pt x="3193" y="2737"/>
                    <a:pt x="3061" y="2599"/>
                  </a:cubicBezTo>
                  <a:cubicBezTo>
                    <a:pt x="3020" y="2599"/>
                    <a:pt x="3020" y="2572"/>
                    <a:pt x="3020" y="2572"/>
                  </a:cubicBezTo>
                  <a:cubicBezTo>
                    <a:pt x="2857" y="2493"/>
                    <a:pt x="2724" y="2355"/>
                    <a:pt x="2643" y="2244"/>
                  </a:cubicBezTo>
                  <a:cubicBezTo>
                    <a:pt x="2602" y="2191"/>
                    <a:pt x="2551" y="2164"/>
                    <a:pt x="2469" y="2138"/>
                  </a:cubicBezTo>
                  <a:cubicBezTo>
                    <a:pt x="2295" y="2000"/>
                    <a:pt x="2173" y="1862"/>
                    <a:pt x="2040" y="1809"/>
                  </a:cubicBezTo>
                  <a:cubicBezTo>
                    <a:pt x="1918" y="1698"/>
                    <a:pt x="1877" y="1559"/>
                    <a:pt x="1704" y="1533"/>
                  </a:cubicBezTo>
                  <a:cubicBezTo>
                    <a:pt x="1622" y="1421"/>
                    <a:pt x="1531" y="1342"/>
                    <a:pt x="1449" y="1257"/>
                  </a:cubicBezTo>
                  <a:cubicBezTo>
                    <a:pt x="1408" y="1230"/>
                    <a:pt x="1367" y="1230"/>
                    <a:pt x="1326" y="1230"/>
                  </a:cubicBezTo>
                  <a:lnTo>
                    <a:pt x="1326" y="1151"/>
                  </a:lnTo>
                  <a:cubicBezTo>
                    <a:pt x="1234" y="1066"/>
                    <a:pt x="1152" y="987"/>
                    <a:pt x="1020" y="901"/>
                  </a:cubicBezTo>
                  <a:lnTo>
                    <a:pt x="1071" y="901"/>
                  </a:lnTo>
                  <a:cubicBezTo>
                    <a:pt x="979" y="822"/>
                    <a:pt x="898" y="737"/>
                    <a:pt x="765" y="658"/>
                  </a:cubicBezTo>
                  <a:cubicBezTo>
                    <a:pt x="765" y="658"/>
                    <a:pt x="724" y="625"/>
                    <a:pt x="684" y="625"/>
                  </a:cubicBezTo>
                  <a:cubicBezTo>
                    <a:pt x="765" y="493"/>
                    <a:pt x="602" y="460"/>
                    <a:pt x="428" y="434"/>
                  </a:cubicBezTo>
                  <a:cubicBezTo>
                    <a:pt x="469" y="408"/>
                    <a:pt x="510" y="382"/>
                    <a:pt x="561" y="355"/>
                  </a:cubicBezTo>
                  <a:cubicBezTo>
                    <a:pt x="469" y="355"/>
                    <a:pt x="428" y="329"/>
                    <a:pt x="388" y="329"/>
                  </a:cubicBezTo>
                  <a:cubicBezTo>
                    <a:pt x="388" y="296"/>
                    <a:pt x="428" y="270"/>
                    <a:pt x="469" y="217"/>
                  </a:cubicBezTo>
                  <a:cubicBezTo>
                    <a:pt x="428" y="217"/>
                    <a:pt x="388" y="243"/>
                    <a:pt x="347" y="243"/>
                  </a:cubicBezTo>
                  <a:lnTo>
                    <a:pt x="347" y="191"/>
                  </a:lnTo>
                  <a:cubicBezTo>
                    <a:pt x="214" y="132"/>
                    <a:pt x="173" y="79"/>
                    <a:pt x="132"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71" name="Google Shape;2311;p25"/>
            <p:cNvSpPr/>
            <p:nvPr/>
          </p:nvSpPr>
          <p:spPr>
            <a:xfrm>
              <a:off x="134062" y="73745"/>
              <a:ext cx="749211" cy="1158025"/>
            </a:xfrm>
            <a:custGeom>
              <a:avLst/>
              <a:gdLst/>
              <a:ahLst/>
              <a:cxnLst>
                <a:cxn ang="0">
                  <a:pos x="wd2" y="hd2"/>
                </a:cxn>
                <a:cxn ang="5400000">
                  <a:pos x="wd2" y="hd2"/>
                </a:cxn>
                <a:cxn ang="10800000">
                  <a:pos x="wd2" y="hd2"/>
                </a:cxn>
                <a:cxn ang="16200000">
                  <a:pos x="wd2" y="hd2"/>
                </a:cxn>
              </a:cxnLst>
              <a:rect l="0" t="0" r="r" b="b"/>
              <a:pathLst>
                <a:path w="21600" h="21600" extrusionOk="0">
                  <a:moveTo>
                    <a:pt x="124" y="0"/>
                  </a:moveTo>
                  <a:cubicBezTo>
                    <a:pt x="85" y="0"/>
                    <a:pt x="41" y="15"/>
                    <a:pt x="0" y="45"/>
                  </a:cubicBezTo>
                  <a:cubicBezTo>
                    <a:pt x="83" y="125"/>
                    <a:pt x="134" y="212"/>
                    <a:pt x="216" y="265"/>
                  </a:cubicBezTo>
                  <a:cubicBezTo>
                    <a:pt x="258" y="318"/>
                    <a:pt x="340" y="378"/>
                    <a:pt x="392" y="458"/>
                  </a:cubicBezTo>
                  <a:cubicBezTo>
                    <a:pt x="515" y="598"/>
                    <a:pt x="598" y="765"/>
                    <a:pt x="815" y="932"/>
                  </a:cubicBezTo>
                  <a:cubicBezTo>
                    <a:pt x="855" y="958"/>
                    <a:pt x="855" y="1012"/>
                    <a:pt x="907" y="1045"/>
                  </a:cubicBezTo>
                  <a:cubicBezTo>
                    <a:pt x="907" y="1072"/>
                    <a:pt x="948" y="1098"/>
                    <a:pt x="990" y="1098"/>
                  </a:cubicBezTo>
                  <a:cubicBezTo>
                    <a:pt x="1113" y="1265"/>
                    <a:pt x="1247" y="1405"/>
                    <a:pt x="1422" y="1545"/>
                  </a:cubicBezTo>
                  <a:cubicBezTo>
                    <a:pt x="1587" y="1678"/>
                    <a:pt x="1762" y="1845"/>
                    <a:pt x="1979" y="2012"/>
                  </a:cubicBezTo>
                  <a:cubicBezTo>
                    <a:pt x="2061" y="2098"/>
                    <a:pt x="2196" y="2179"/>
                    <a:pt x="2319" y="2265"/>
                  </a:cubicBezTo>
                  <a:cubicBezTo>
                    <a:pt x="2401" y="2345"/>
                    <a:pt x="2494" y="2459"/>
                    <a:pt x="2577" y="2545"/>
                  </a:cubicBezTo>
                  <a:cubicBezTo>
                    <a:pt x="2793" y="2739"/>
                    <a:pt x="3010" y="2905"/>
                    <a:pt x="3174" y="3098"/>
                  </a:cubicBezTo>
                  <a:cubicBezTo>
                    <a:pt x="3308" y="3265"/>
                    <a:pt x="3484" y="3432"/>
                    <a:pt x="3690" y="3572"/>
                  </a:cubicBezTo>
                  <a:cubicBezTo>
                    <a:pt x="3741" y="3599"/>
                    <a:pt x="3823" y="3652"/>
                    <a:pt x="3865" y="3712"/>
                  </a:cubicBezTo>
                  <a:cubicBezTo>
                    <a:pt x="4081" y="3932"/>
                    <a:pt x="4256" y="4152"/>
                    <a:pt x="4462" y="4346"/>
                  </a:cubicBezTo>
                  <a:cubicBezTo>
                    <a:pt x="4555" y="4432"/>
                    <a:pt x="4637" y="4486"/>
                    <a:pt x="4720" y="4545"/>
                  </a:cubicBezTo>
                  <a:cubicBezTo>
                    <a:pt x="4813" y="4599"/>
                    <a:pt x="4937" y="4679"/>
                    <a:pt x="4978" y="4765"/>
                  </a:cubicBezTo>
                  <a:cubicBezTo>
                    <a:pt x="5070" y="4879"/>
                    <a:pt x="5112" y="4985"/>
                    <a:pt x="5194" y="5099"/>
                  </a:cubicBezTo>
                  <a:cubicBezTo>
                    <a:pt x="5194" y="5125"/>
                    <a:pt x="5235" y="5125"/>
                    <a:pt x="5235" y="5152"/>
                  </a:cubicBezTo>
                  <a:cubicBezTo>
                    <a:pt x="5328" y="5265"/>
                    <a:pt x="5452" y="5345"/>
                    <a:pt x="5544" y="5459"/>
                  </a:cubicBezTo>
                  <a:lnTo>
                    <a:pt x="5668" y="5545"/>
                  </a:lnTo>
                  <a:cubicBezTo>
                    <a:pt x="5750" y="5626"/>
                    <a:pt x="5802" y="5679"/>
                    <a:pt x="5843" y="5766"/>
                  </a:cubicBezTo>
                  <a:cubicBezTo>
                    <a:pt x="6060" y="5932"/>
                    <a:pt x="6225" y="6125"/>
                    <a:pt x="6400" y="6319"/>
                  </a:cubicBezTo>
                  <a:cubicBezTo>
                    <a:pt x="6524" y="6459"/>
                    <a:pt x="6657" y="6572"/>
                    <a:pt x="6781" y="6712"/>
                  </a:cubicBezTo>
                  <a:cubicBezTo>
                    <a:pt x="6915" y="6819"/>
                    <a:pt x="6998" y="6959"/>
                    <a:pt x="7131" y="7072"/>
                  </a:cubicBezTo>
                  <a:cubicBezTo>
                    <a:pt x="7173" y="7126"/>
                    <a:pt x="7214" y="7152"/>
                    <a:pt x="7255" y="7212"/>
                  </a:cubicBezTo>
                  <a:cubicBezTo>
                    <a:pt x="7348" y="7292"/>
                    <a:pt x="7431" y="7379"/>
                    <a:pt x="7513" y="7432"/>
                  </a:cubicBezTo>
                  <a:cubicBezTo>
                    <a:pt x="7729" y="7679"/>
                    <a:pt x="7905" y="7959"/>
                    <a:pt x="8162" y="8179"/>
                  </a:cubicBezTo>
                  <a:cubicBezTo>
                    <a:pt x="8286" y="8266"/>
                    <a:pt x="8327" y="8346"/>
                    <a:pt x="8420" y="8432"/>
                  </a:cubicBezTo>
                  <a:cubicBezTo>
                    <a:pt x="8461" y="8512"/>
                    <a:pt x="8502" y="8572"/>
                    <a:pt x="8584" y="8652"/>
                  </a:cubicBezTo>
                  <a:lnTo>
                    <a:pt x="8584" y="8739"/>
                  </a:lnTo>
                  <a:cubicBezTo>
                    <a:pt x="8760" y="8792"/>
                    <a:pt x="8719" y="8932"/>
                    <a:pt x="8842" y="8986"/>
                  </a:cubicBezTo>
                  <a:cubicBezTo>
                    <a:pt x="8935" y="9179"/>
                    <a:pt x="9234" y="9266"/>
                    <a:pt x="9358" y="9406"/>
                  </a:cubicBezTo>
                  <a:cubicBezTo>
                    <a:pt x="9491" y="9512"/>
                    <a:pt x="9615" y="9626"/>
                    <a:pt x="9667" y="9739"/>
                  </a:cubicBezTo>
                  <a:cubicBezTo>
                    <a:pt x="9708" y="9792"/>
                    <a:pt x="9749" y="9846"/>
                    <a:pt x="9790" y="9906"/>
                  </a:cubicBezTo>
                  <a:cubicBezTo>
                    <a:pt x="9965" y="10072"/>
                    <a:pt x="10130" y="10212"/>
                    <a:pt x="10306" y="10379"/>
                  </a:cubicBezTo>
                  <a:lnTo>
                    <a:pt x="10306" y="10433"/>
                  </a:lnTo>
                  <a:cubicBezTo>
                    <a:pt x="10306" y="10486"/>
                    <a:pt x="10388" y="10573"/>
                    <a:pt x="10439" y="10626"/>
                  </a:cubicBezTo>
                  <a:cubicBezTo>
                    <a:pt x="10481" y="10652"/>
                    <a:pt x="10522" y="10679"/>
                    <a:pt x="10563" y="10739"/>
                  </a:cubicBezTo>
                  <a:cubicBezTo>
                    <a:pt x="10604" y="10819"/>
                    <a:pt x="10697" y="10906"/>
                    <a:pt x="10779" y="10986"/>
                  </a:cubicBezTo>
                  <a:cubicBezTo>
                    <a:pt x="10862" y="11046"/>
                    <a:pt x="10903" y="11099"/>
                    <a:pt x="10996" y="11179"/>
                  </a:cubicBezTo>
                  <a:cubicBezTo>
                    <a:pt x="11120" y="11346"/>
                    <a:pt x="11295" y="11546"/>
                    <a:pt x="11470" y="11713"/>
                  </a:cubicBezTo>
                  <a:cubicBezTo>
                    <a:pt x="11511" y="11739"/>
                    <a:pt x="11553" y="11766"/>
                    <a:pt x="11594" y="11819"/>
                  </a:cubicBezTo>
                  <a:cubicBezTo>
                    <a:pt x="11594" y="11819"/>
                    <a:pt x="11594" y="11879"/>
                    <a:pt x="11635" y="11906"/>
                  </a:cubicBezTo>
                  <a:cubicBezTo>
                    <a:pt x="11769" y="12046"/>
                    <a:pt x="11934" y="12179"/>
                    <a:pt x="12068" y="12346"/>
                  </a:cubicBezTo>
                  <a:cubicBezTo>
                    <a:pt x="12243" y="12513"/>
                    <a:pt x="12408" y="12679"/>
                    <a:pt x="12583" y="12846"/>
                  </a:cubicBezTo>
                  <a:cubicBezTo>
                    <a:pt x="12666" y="12959"/>
                    <a:pt x="12758" y="13073"/>
                    <a:pt x="12841" y="13153"/>
                  </a:cubicBezTo>
                  <a:cubicBezTo>
                    <a:pt x="12923" y="13239"/>
                    <a:pt x="12964" y="13319"/>
                    <a:pt x="13057" y="13379"/>
                  </a:cubicBezTo>
                  <a:cubicBezTo>
                    <a:pt x="13140" y="13513"/>
                    <a:pt x="13273" y="13653"/>
                    <a:pt x="13356" y="13793"/>
                  </a:cubicBezTo>
                  <a:cubicBezTo>
                    <a:pt x="13356" y="13846"/>
                    <a:pt x="13397" y="13880"/>
                    <a:pt x="13480" y="13906"/>
                  </a:cubicBezTo>
                  <a:cubicBezTo>
                    <a:pt x="13572" y="13933"/>
                    <a:pt x="13655" y="13986"/>
                    <a:pt x="13655" y="14046"/>
                  </a:cubicBezTo>
                  <a:cubicBezTo>
                    <a:pt x="13696" y="14126"/>
                    <a:pt x="13737" y="14153"/>
                    <a:pt x="13830" y="14213"/>
                  </a:cubicBezTo>
                  <a:cubicBezTo>
                    <a:pt x="13871" y="14239"/>
                    <a:pt x="13954" y="14266"/>
                    <a:pt x="13912" y="14346"/>
                  </a:cubicBezTo>
                  <a:cubicBezTo>
                    <a:pt x="13995" y="14379"/>
                    <a:pt x="14047" y="14406"/>
                    <a:pt x="14047" y="14433"/>
                  </a:cubicBezTo>
                  <a:cubicBezTo>
                    <a:pt x="14087" y="14486"/>
                    <a:pt x="14129" y="14546"/>
                    <a:pt x="14170" y="14573"/>
                  </a:cubicBezTo>
                  <a:cubicBezTo>
                    <a:pt x="14304" y="14713"/>
                    <a:pt x="14428" y="14820"/>
                    <a:pt x="14561" y="14960"/>
                  </a:cubicBezTo>
                  <a:cubicBezTo>
                    <a:pt x="14644" y="15046"/>
                    <a:pt x="14686" y="15153"/>
                    <a:pt x="14768" y="15266"/>
                  </a:cubicBezTo>
                  <a:cubicBezTo>
                    <a:pt x="14902" y="15406"/>
                    <a:pt x="15025" y="15573"/>
                    <a:pt x="15242" y="15680"/>
                  </a:cubicBezTo>
                  <a:cubicBezTo>
                    <a:pt x="15283" y="15713"/>
                    <a:pt x="15283" y="15740"/>
                    <a:pt x="15335" y="15766"/>
                  </a:cubicBezTo>
                  <a:cubicBezTo>
                    <a:pt x="15376" y="15820"/>
                    <a:pt x="15458" y="15880"/>
                    <a:pt x="15499" y="15960"/>
                  </a:cubicBezTo>
                  <a:cubicBezTo>
                    <a:pt x="15541" y="15986"/>
                    <a:pt x="15633" y="16046"/>
                    <a:pt x="15633" y="16073"/>
                  </a:cubicBezTo>
                  <a:cubicBezTo>
                    <a:pt x="15716" y="16240"/>
                    <a:pt x="15932" y="16380"/>
                    <a:pt x="16107" y="16513"/>
                  </a:cubicBezTo>
                  <a:cubicBezTo>
                    <a:pt x="16313" y="16766"/>
                    <a:pt x="16623" y="16987"/>
                    <a:pt x="16829" y="17267"/>
                  </a:cubicBezTo>
                  <a:cubicBezTo>
                    <a:pt x="16963" y="17406"/>
                    <a:pt x="17087" y="17546"/>
                    <a:pt x="17220" y="17680"/>
                  </a:cubicBezTo>
                  <a:cubicBezTo>
                    <a:pt x="17395" y="17793"/>
                    <a:pt x="17478" y="17933"/>
                    <a:pt x="17602" y="18073"/>
                  </a:cubicBezTo>
                  <a:cubicBezTo>
                    <a:pt x="17694" y="18180"/>
                    <a:pt x="17777" y="18320"/>
                    <a:pt x="17911" y="18433"/>
                  </a:cubicBezTo>
                  <a:cubicBezTo>
                    <a:pt x="18076" y="18626"/>
                    <a:pt x="18292" y="18793"/>
                    <a:pt x="18508" y="18987"/>
                  </a:cubicBezTo>
                  <a:cubicBezTo>
                    <a:pt x="18684" y="19153"/>
                    <a:pt x="18849" y="19320"/>
                    <a:pt x="19024" y="19513"/>
                  </a:cubicBezTo>
                  <a:cubicBezTo>
                    <a:pt x="19147" y="19600"/>
                    <a:pt x="19240" y="19713"/>
                    <a:pt x="19364" y="19820"/>
                  </a:cubicBezTo>
                  <a:cubicBezTo>
                    <a:pt x="19457" y="19880"/>
                    <a:pt x="19539" y="19933"/>
                    <a:pt x="19580" y="20013"/>
                  </a:cubicBezTo>
                  <a:cubicBezTo>
                    <a:pt x="19663" y="20100"/>
                    <a:pt x="19838" y="20153"/>
                    <a:pt x="19879" y="20240"/>
                  </a:cubicBezTo>
                  <a:cubicBezTo>
                    <a:pt x="19921" y="20294"/>
                    <a:pt x="19972" y="20347"/>
                    <a:pt x="20013" y="20380"/>
                  </a:cubicBezTo>
                  <a:cubicBezTo>
                    <a:pt x="20096" y="20407"/>
                    <a:pt x="20137" y="20434"/>
                    <a:pt x="20178" y="20513"/>
                  </a:cubicBezTo>
                  <a:cubicBezTo>
                    <a:pt x="20178" y="20513"/>
                    <a:pt x="20178" y="20547"/>
                    <a:pt x="20230" y="20547"/>
                  </a:cubicBezTo>
                  <a:cubicBezTo>
                    <a:pt x="20312" y="20574"/>
                    <a:pt x="20353" y="20653"/>
                    <a:pt x="20395" y="20714"/>
                  </a:cubicBezTo>
                  <a:cubicBezTo>
                    <a:pt x="20435" y="20767"/>
                    <a:pt x="20528" y="20793"/>
                    <a:pt x="20611" y="20880"/>
                  </a:cubicBezTo>
                  <a:cubicBezTo>
                    <a:pt x="20611" y="20907"/>
                    <a:pt x="20652" y="20960"/>
                    <a:pt x="20693" y="20987"/>
                  </a:cubicBezTo>
                  <a:cubicBezTo>
                    <a:pt x="20827" y="21073"/>
                    <a:pt x="21002" y="21180"/>
                    <a:pt x="21126" y="21267"/>
                  </a:cubicBezTo>
                  <a:cubicBezTo>
                    <a:pt x="21126" y="21293"/>
                    <a:pt x="21085" y="21320"/>
                    <a:pt x="21085" y="21320"/>
                  </a:cubicBezTo>
                  <a:cubicBezTo>
                    <a:pt x="21167" y="21380"/>
                    <a:pt x="21209" y="21407"/>
                    <a:pt x="21302" y="21434"/>
                  </a:cubicBezTo>
                  <a:lnTo>
                    <a:pt x="21260" y="21434"/>
                  </a:lnTo>
                  <a:cubicBezTo>
                    <a:pt x="21302" y="21487"/>
                    <a:pt x="21342" y="21514"/>
                    <a:pt x="21384" y="21574"/>
                  </a:cubicBezTo>
                  <a:cubicBezTo>
                    <a:pt x="21425" y="21547"/>
                    <a:pt x="21518" y="21547"/>
                    <a:pt x="21559" y="21547"/>
                  </a:cubicBezTo>
                  <a:cubicBezTo>
                    <a:pt x="21559" y="21547"/>
                    <a:pt x="21559" y="21574"/>
                    <a:pt x="21600" y="21600"/>
                  </a:cubicBezTo>
                  <a:cubicBezTo>
                    <a:pt x="21600" y="21547"/>
                    <a:pt x="21600" y="21487"/>
                    <a:pt x="21559" y="21487"/>
                  </a:cubicBezTo>
                  <a:cubicBezTo>
                    <a:pt x="21466" y="21407"/>
                    <a:pt x="21384" y="21293"/>
                    <a:pt x="21342" y="21213"/>
                  </a:cubicBezTo>
                  <a:cubicBezTo>
                    <a:pt x="21342" y="21180"/>
                    <a:pt x="21302" y="21153"/>
                    <a:pt x="21302" y="21153"/>
                  </a:cubicBezTo>
                  <a:cubicBezTo>
                    <a:pt x="21167" y="21127"/>
                    <a:pt x="21126" y="21073"/>
                    <a:pt x="21085" y="21013"/>
                  </a:cubicBezTo>
                  <a:cubicBezTo>
                    <a:pt x="21044" y="20960"/>
                    <a:pt x="20951" y="20933"/>
                    <a:pt x="20910" y="20880"/>
                  </a:cubicBezTo>
                  <a:cubicBezTo>
                    <a:pt x="20868" y="20847"/>
                    <a:pt x="20827" y="20820"/>
                    <a:pt x="20827" y="20793"/>
                  </a:cubicBezTo>
                  <a:cubicBezTo>
                    <a:pt x="20745" y="20680"/>
                    <a:pt x="20611" y="20600"/>
                    <a:pt x="20611" y="20487"/>
                  </a:cubicBezTo>
                  <a:cubicBezTo>
                    <a:pt x="20611" y="20460"/>
                    <a:pt x="20570" y="20460"/>
                    <a:pt x="20570" y="20460"/>
                  </a:cubicBezTo>
                  <a:cubicBezTo>
                    <a:pt x="20395" y="20294"/>
                    <a:pt x="20230" y="20127"/>
                    <a:pt x="20054" y="19987"/>
                  </a:cubicBezTo>
                  <a:cubicBezTo>
                    <a:pt x="19921" y="19847"/>
                    <a:pt x="19756" y="19713"/>
                    <a:pt x="19580" y="19573"/>
                  </a:cubicBezTo>
                  <a:cubicBezTo>
                    <a:pt x="19498" y="19487"/>
                    <a:pt x="19405" y="19407"/>
                    <a:pt x="19323" y="19320"/>
                  </a:cubicBezTo>
                  <a:cubicBezTo>
                    <a:pt x="19282" y="19267"/>
                    <a:pt x="19240" y="19180"/>
                    <a:pt x="19199" y="19127"/>
                  </a:cubicBezTo>
                  <a:cubicBezTo>
                    <a:pt x="19065" y="19046"/>
                    <a:pt x="18982" y="18933"/>
                    <a:pt x="18849" y="18820"/>
                  </a:cubicBezTo>
                  <a:cubicBezTo>
                    <a:pt x="18807" y="18793"/>
                    <a:pt x="18766" y="18740"/>
                    <a:pt x="18725" y="18713"/>
                  </a:cubicBezTo>
                  <a:cubicBezTo>
                    <a:pt x="18632" y="18626"/>
                    <a:pt x="18550" y="18547"/>
                    <a:pt x="18467" y="18460"/>
                  </a:cubicBezTo>
                  <a:cubicBezTo>
                    <a:pt x="18426" y="18407"/>
                    <a:pt x="18375" y="18346"/>
                    <a:pt x="18292" y="18267"/>
                  </a:cubicBezTo>
                  <a:cubicBezTo>
                    <a:pt x="18292" y="18267"/>
                    <a:pt x="18292" y="18213"/>
                    <a:pt x="18251" y="18180"/>
                  </a:cubicBezTo>
                  <a:cubicBezTo>
                    <a:pt x="18076" y="17987"/>
                    <a:pt x="17911" y="17820"/>
                    <a:pt x="17736" y="17626"/>
                  </a:cubicBezTo>
                  <a:cubicBezTo>
                    <a:pt x="17694" y="17573"/>
                    <a:pt x="17602" y="17513"/>
                    <a:pt x="17602" y="17460"/>
                  </a:cubicBezTo>
                  <a:cubicBezTo>
                    <a:pt x="17519" y="17320"/>
                    <a:pt x="17395" y="17180"/>
                    <a:pt x="17262" y="17073"/>
                  </a:cubicBezTo>
                  <a:cubicBezTo>
                    <a:pt x="17138" y="16960"/>
                    <a:pt x="17004" y="16847"/>
                    <a:pt x="16880" y="16740"/>
                  </a:cubicBezTo>
                  <a:cubicBezTo>
                    <a:pt x="16746" y="16600"/>
                    <a:pt x="16571" y="16433"/>
                    <a:pt x="16448" y="16293"/>
                  </a:cubicBezTo>
                  <a:cubicBezTo>
                    <a:pt x="16313" y="16180"/>
                    <a:pt x="16231" y="16073"/>
                    <a:pt x="16149" y="15960"/>
                  </a:cubicBezTo>
                  <a:cubicBezTo>
                    <a:pt x="16015" y="15846"/>
                    <a:pt x="15891" y="15713"/>
                    <a:pt x="15757" y="15600"/>
                  </a:cubicBezTo>
                  <a:cubicBezTo>
                    <a:pt x="15633" y="15459"/>
                    <a:pt x="15417" y="15346"/>
                    <a:pt x="15335" y="15179"/>
                  </a:cubicBezTo>
                  <a:cubicBezTo>
                    <a:pt x="15335" y="15126"/>
                    <a:pt x="15242" y="15046"/>
                    <a:pt x="15200" y="14986"/>
                  </a:cubicBezTo>
                  <a:cubicBezTo>
                    <a:pt x="15118" y="14906"/>
                    <a:pt x="15077" y="14820"/>
                    <a:pt x="14984" y="14740"/>
                  </a:cubicBezTo>
                  <a:cubicBezTo>
                    <a:pt x="14984" y="14713"/>
                    <a:pt x="14943" y="14680"/>
                    <a:pt x="14902" y="14653"/>
                  </a:cubicBezTo>
                  <a:lnTo>
                    <a:pt x="14902" y="14626"/>
                  </a:lnTo>
                  <a:cubicBezTo>
                    <a:pt x="14861" y="14573"/>
                    <a:pt x="14819" y="14573"/>
                    <a:pt x="14768" y="14513"/>
                  </a:cubicBezTo>
                  <a:cubicBezTo>
                    <a:pt x="14644" y="14379"/>
                    <a:pt x="14510" y="14213"/>
                    <a:pt x="14386" y="14046"/>
                  </a:cubicBezTo>
                  <a:cubicBezTo>
                    <a:pt x="14129" y="13819"/>
                    <a:pt x="13912" y="13600"/>
                    <a:pt x="13696" y="13379"/>
                  </a:cubicBezTo>
                  <a:cubicBezTo>
                    <a:pt x="13614" y="13293"/>
                    <a:pt x="13572" y="13239"/>
                    <a:pt x="13480" y="13153"/>
                  </a:cubicBezTo>
                  <a:cubicBezTo>
                    <a:pt x="13356" y="13073"/>
                    <a:pt x="13273" y="12986"/>
                    <a:pt x="13180" y="12879"/>
                  </a:cubicBezTo>
                  <a:cubicBezTo>
                    <a:pt x="13016" y="12600"/>
                    <a:pt x="12707" y="12346"/>
                    <a:pt x="12501" y="12099"/>
                  </a:cubicBezTo>
                  <a:cubicBezTo>
                    <a:pt x="12366" y="11959"/>
                    <a:pt x="12191" y="11846"/>
                    <a:pt x="12109" y="11713"/>
                  </a:cubicBezTo>
                  <a:cubicBezTo>
                    <a:pt x="12027" y="11573"/>
                    <a:pt x="11892" y="11459"/>
                    <a:pt x="11810" y="11346"/>
                  </a:cubicBezTo>
                  <a:cubicBezTo>
                    <a:pt x="11728" y="11266"/>
                    <a:pt x="11635" y="11212"/>
                    <a:pt x="11594" y="11126"/>
                  </a:cubicBezTo>
                  <a:cubicBezTo>
                    <a:pt x="11511" y="10986"/>
                    <a:pt x="11378" y="10906"/>
                    <a:pt x="11295" y="10792"/>
                  </a:cubicBezTo>
                  <a:cubicBezTo>
                    <a:pt x="11253" y="10739"/>
                    <a:pt x="11213" y="10679"/>
                    <a:pt x="11161" y="10652"/>
                  </a:cubicBezTo>
                  <a:cubicBezTo>
                    <a:pt x="10955" y="10546"/>
                    <a:pt x="10903" y="10379"/>
                    <a:pt x="10779" y="10266"/>
                  </a:cubicBezTo>
                  <a:cubicBezTo>
                    <a:pt x="10646" y="10126"/>
                    <a:pt x="10563" y="9959"/>
                    <a:pt x="10439" y="9819"/>
                  </a:cubicBezTo>
                  <a:cubicBezTo>
                    <a:pt x="10388" y="9766"/>
                    <a:pt x="10306" y="9739"/>
                    <a:pt x="10264" y="9679"/>
                  </a:cubicBezTo>
                  <a:cubicBezTo>
                    <a:pt x="10130" y="9599"/>
                    <a:pt x="10007" y="9486"/>
                    <a:pt x="9924" y="9406"/>
                  </a:cubicBezTo>
                  <a:cubicBezTo>
                    <a:pt x="9708" y="9179"/>
                    <a:pt x="9533" y="8959"/>
                    <a:pt x="9316" y="8766"/>
                  </a:cubicBezTo>
                  <a:cubicBezTo>
                    <a:pt x="9275" y="8712"/>
                    <a:pt x="9193" y="8626"/>
                    <a:pt x="9151" y="8572"/>
                  </a:cubicBezTo>
                  <a:cubicBezTo>
                    <a:pt x="9058" y="8459"/>
                    <a:pt x="8976" y="8319"/>
                    <a:pt x="8842" y="8213"/>
                  </a:cubicBezTo>
                  <a:cubicBezTo>
                    <a:pt x="8760" y="8099"/>
                    <a:pt x="8584" y="8012"/>
                    <a:pt x="8502" y="7906"/>
                  </a:cubicBezTo>
                  <a:cubicBezTo>
                    <a:pt x="8286" y="7712"/>
                    <a:pt x="8070" y="7512"/>
                    <a:pt x="7863" y="7292"/>
                  </a:cubicBezTo>
                  <a:cubicBezTo>
                    <a:pt x="7729" y="7152"/>
                    <a:pt x="7606" y="7012"/>
                    <a:pt x="7554" y="6879"/>
                  </a:cubicBezTo>
                  <a:cubicBezTo>
                    <a:pt x="7471" y="6712"/>
                    <a:pt x="7255" y="6572"/>
                    <a:pt x="7131" y="6432"/>
                  </a:cubicBezTo>
                  <a:cubicBezTo>
                    <a:pt x="7131" y="6405"/>
                    <a:pt x="7090" y="6379"/>
                    <a:pt x="7039" y="6345"/>
                  </a:cubicBezTo>
                  <a:cubicBezTo>
                    <a:pt x="6998" y="6319"/>
                    <a:pt x="6956" y="6319"/>
                    <a:pt x="6956" y="6292"/>
                  </a:cubicBezTo>
                  <a:cubicBezTo>
                    <a:pt x="6832" y="6125"/>
                    <a:pt x="6657" y="5985"/>
                    <a:pt x="6524" y="5819"/>
                  </a:cubicBezTo>
                  <a:cubicBezTo>
                    <a:pt x="6400" y="5792"/>
                    <a:pt x="6441" y="5712"/>
                    <a:pt x="6359" y="5679"/>
                  </a:cubicBezTo>
                  <a:cubicBezTo>
                    <a:pt x="6266" y="5626"/>
                    <a:pt x="6225" y="5512"/>
                    <a:pt x="6225" y="5432"/>
                  </a:cubicBezTo>
                  <a:cubicBezTo>
                    <a:pt x="6142" y="5345"/>
                    <a:pt x="6101" y="5265"/>
                    <a:pt x="5967" y="5212"/>
                  </a:cubicBezTo>
                  <a:cubicBezTo>
                    <a:pt x="5885" y="5125"/>
                    <a:pt x="5802" y="5045"/>
                    <a:pt x="5709" y="4985"/>
                  </a:cubicBezTo>
                  <a:cubicBezTo>
                    <a:pt x="5627" y="4932"/>
                    <a:pt x="5627" y="4845"/>
                    <a:pt x="5544" y="4792"/>
                  </a:cubicBezTo>
                  <a:cubicBezTo>
                    <a:pt x="5411" y="4679"/>
                    <a:pt x="5287" y="4545"/>
                    <a:pt x="5153" y="4432"/>
                  </a:cubicBezTo>
                  <a:cubicBezTo>
                    <a:pt x="5029" y="4292"/>
                    <a:pt x="4772" y="4212"/>
                    <a:pt x="4720" y="4045"/>
                  </a:cubicBezTo>
                  <a:lnTo>
                    <a:pt x="4679" y="4045"/>
                  </a:lnTo>
                  <a:cubicBezTo>
                    <a:pt x="4637" y="3985"/>
                    <a:pt x="4597" y="3959"/>
                    <a:pt x="4555" y="3905"/>
                  </a:cubicBezTo>
                  <a:lnTo>
                    <a:pt x="4597" y="3905"/>
                  </a:lnTo>
                  <a:cubicBezTo>
                    <a:pt x="4298" y="3652"/>
                    <a:pt x="3947" y="3379"/>
                    <a:pt x="3648" y="3125"/>
                  </a:cubicBezTo>
                  <a:lnTo>
                    <a:pt x="3648" y="3098"/>
                  </a:lnTo>
                  <a:lnTo>
                    <a:pt x="3607" y="3098"/>
                  </a:lnTo>
                  <a:cubicBezTo>
                    <a:pt x="3566" y="3045"/>
                    <a:pt x="3566" y="3012"/>
                    <a:pt x="3524" y="2958"/>
                  </a:cubicBezTo>
                  <a:cubicBezTo>
                    <a:pt x="3432" y="2932"/>
                    <a:pt x="3391" y="2905"/>
                    <a:pt x="3349" y="2879"/>
                  </a:cubicBezTo>
                  <a:cubicBezTo>
                    <a:pt x="3308" y="2818"/>
                    <a:pt x="3267" y="2792"/>
                    <a:pt x="3226" y="2739"/>
                  </a:cubicBezTo>
                  <a:cubicBezTo>
                    <a:pt x="3133" y="2625"/>
                    <a:pt x="3010" y="2485"/>
                    <a:pt x="2875" y="2379"/>
                  </a:cubicBezTo>
                  <a:cubicBezTo>
                    <a:pt x="2752" y="2292"/>
                    <a:pt x="2618" y="2179"/>
                    <a:pt x="2535" y="2072"/>
                  </a:cubicBezTo>
                  <a:lnTo>
                    <a:pt x="2494" y="2045"/>
                  </a:lnTo>
                  <a:cubicBezTo>
                    <a:pt x="2360" y="1985"/>
                    <a:pt x="2278" y="1905"/>
                    <a:pt x="2196" y="1818"/>
                  </a:cubicBezTo>
                  <a:cubicBezTo>
                    <a:pt x="2144" y="1765"/>
                    <a:pt x="2020" y="1712"/>
                    <a:pt x="1938" y="1625"/>
                  </a:cubicBezTo>
                  <a:lnTo>
                    <a:pt x="1886" y="1598"/>
                  </a:lnTo>
                  <a:cubicBezTo>
                    <a:pt x="1721" y="1458"/>
                    <a:pt x="1587" y="1345"/>
                    <a:pt x="1464" y="1212"/>
                  </a:cubicBezTo>
                  <a:cubicBezTo>
                    <a:pt x="1329" y="1125"/>
                    <a:pt x="1206" y="1072"/>
                    <a:pt x="1206" y="958"/>
                  </a:cubicBezTo>
                  <a:cubicBezTo>
                    <a:pt x="1206" y="932"/>
                    <a:pt x="1165" y="932"/>
                    <a:pt x="1113" y="905"/>
                  </a:cubicBezTo>
                  <a:cubicBezTo>
                    <a:pt x="1072" y="845"/>
                    <a:pt x="948" y="792"/>
                    <a:pt x="907" y="712"/>
                  </a:cubicBezTo>
                  <a:cubicBezTo>
                    <a:pt x="907" y="652"/>
                    <a:pt x="815" y="598"/>
                    <a:pt x="732" y="572"/>
                  </a:cubicBezTo>
                  <a:cubicBezTo>
                    <a:pt x="650" y="545"/>
                    <a:pt x="598" y="511"/>
                    <a:pt x="557" y="485"/>
                  </a:cubicBezTo>
                  <a:cubicBezTo>
                    <a:pt x="598" y="458"/>
                    <a:pt x="598" y="432"/>
                    <a:pt x="598" y="432"/>
                  </a:cubicBezTo>
                  <a:cubicBezTo>
                    <a:pt x="474" y="292"/>
                    <a:pt x="299" y="178"/>
                    <a:pt x="216" y="45"/>
                  </a:cubicBezTo>
                  <a:cubicBezTo>
                    <a:pt x="196" y="15"/>
                    <a:pt x="162" y="0"/>
                    <a:pt x="124"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72" name="Google Shape;2312;p25"/>
            <p:cNvSpPr/>
            <p:nvPr/>
          </p:nvSpPr>
          <p:spPr>
            <a:xfrm>
              <a:off x="59712" y="213067"/>
              <a:ext cx="675926" cy="10532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 y="58"/>
                    <a:pt x="46" y="154"/>
                    <a:pt x="92" y="183"/>
                  </a:cubicBezTo>
                  <a:cubicBezTo>
                    <a:pt x="183" y="242"/>
                    <a:pt x="138" y="337"/>
                    <a:pt x="286" y="337"/>
                  </a:cubicBezTo>
                  <a:lnTo>
                    <a:pt x="286" y="396"/>
                  </a:lnTo>
                  <a:cubicBezTo>
                    <a:pt x="332" y="425"/>
                    <a:pt x="377" y="425"/>
                    <a:pt x="423" y="425"/>
                  </a:cubicBezTo>
                  <a:cubicBezTo>
                    <a:pt x="423" y="491"/>
                    <a:pt x="423" y="521"/>
                    <a:pt x="468" y="550"/>
                  </a:cubicBezTo>
                  <a:cubicBezTo>
                    <a:pt x="571" y="638"/>
                    <a:pt x="617" y="675"/>
                    <a:pt x="708" y="762"/>
                  </a:cubicBezTo>
                  <a:cubicBezTo>
                    <a:pt x="857" y="858"/>
                    <a:pt x="948" y="975"/>
                    <a:pt x="1097" y="1100"/>
                  </a:cubicBezTo>
                  <a:cubicBezTo>
                    <a:pt x="1143" y="1187"/>
                    <a:pt x="1234" y="1283"/>
                    <a:pt x="1280" y="1341"/>
                  </a:cubicBezTo>
                  <a:cubicBezTo>
                    <a:pt x="1383" y="1466"/>
                    <a:pt x="1474" y="1554"/>
                    <a:pt x="1610" y="1620"/>
                  </a:cubicBezTo>
                  <a:cubicBezTo>
                    <a:pt x="1668" y="1649"/>
                    <a:pt x="1713" y="1679"/>
                    <a:pt x="1713" y="1708"/>
                  </a:cubicBezTo>
                  <a:cubicBezTo>
                    <a:pt x="1713" y="1803"/>
                    <a:pt x="1759" y="1862"/>
                    <a:pt x="1896" y="1862"/>
                  </a:cubicBezTo>
                  <a:cubicBezTo>
                    <a:pt x="1999" y="2045"/>
                    <a:pt x="2045" y="2229"/>
                    <a:pt x="2239" y="2324"/>
                  </a:cubicBezTo>
                  <a:cubicBezTo>
                    <a:pt x="2376" y="2441"/>
                    <a:pt x="2422" y="2566"/>
                    <a:pt x="2525" y="2654"/>
                  </a:cubicBezTo>
                  <a:cubicBezTo>
                    <a:pt x="2570" y="2690"/>
                    <a:pt x="2616" y="2749"/>
                    <a:pt x="2661" y="2778"/>
                  </a:cubicBezTo>
                  <a:cubicBezTo>
                    <a:pt x="2753" y="2837"/>
                    <a:pt x="2901" y="2837"/>
                    <a:pt x="2901" y="2962"/>
                  </a:cubicBezTo>
                  <a:cubicBezTo>
                    <a:pt x="2947" y="2932"/>
                    <a:pt x="2993" y="2932"/>
                    <a:pt x="2993" y="2932"/>
                  </a:cubicBezTo>
                  <a:cubicBezTo>
                    <a:pt x="3039" y="3020"/>
                    <a:pt x="3039" y="3115"/>
                    <a:pt x="3096" y="3203"/>
                  </a:cubicBezTo>
                  <a:cubicBezTo>
                    <a:pt x="3141" y="3269"/>
                    <a:pt x="3233" y="3328"/>
                    <a:pt x="3279" y="3387"/>
                  </a:cubicBezTo>
                  <a:cubicBezTo>
                    <a:pt x="3427" y="3570"/>
                    <a:pt x="3610" y="3753"/>
                    <a:pt x="3804" y="3907"/>
                  </a:cubicBezTo>
                  <a:cubicBezTo>
                    <a:pt x="3849" y="3973"/>
                    <a:pt x="3952" y="4002"/>
                    <a:pt x="3998" y="4032"/>
                  </a:cubicBezTo>
                  <a:lnTo>
                    <a:pt x="3998" y="4002"/>
                  </a:lnTo>
                  <a:cubicBezTo>
                    <a:pt x="4089" y="4061"/>
                    <a:pt x="4135" y="4120"/>
                    <a:pt x="4181" y="4156"/>
                  </a:cubicBezTo>
                  <a:lnTo>
                    <a:pt x="4181" y="4340"/>
                  </a:lnTo>
                  <a:cubicBezTo>
                    <a:pt x="4284" y="4486"/>
                    <a:pt x="4421" y="4611"/>
                    <a:pt x="4524" y="4765"/>
                  </a:cubicBezTo>
                  <a:cubicBezTo>
                    <a:pt x="4569" y="4794"/>
                    <a:pt x="4615" y="4823"/>
                    <a:pt x="4661" y="4853"/>
                  </a:cubicBezTo>
                  <a:cubicBezTo>
                    <a:pt x="4661" y="4853"/>
                    <a:pt x="4661" y="4890"/>
                    <a:pt x="4615" y="4919"/>
                  </a:cubicBezTo>
                  <a:lnTo>
                    <a:pt x="4661" y="4919"/>
                  </a:lnTo>
                  <a:cubicBezTo>
                    <a:pt x="4706" y="4977"/>
                    <a:pt x="4752" y="5036"/>
                    <a:pt x="4809" y="5102"/>
                  </a:cubicBezTo>
                  <a:cubicBezTo>
                    <a:pt x="4992" y="5161"/>
                    <a:pt x="5037" y="5285"/>
                    <a:pt x="5186" y="5402"/>
                  </a:cubicBezTo>
                  <a:cubicBezTo>
                    <a:pt x="5186" y="5439"/>
                    <a:pt x="5277" y="5469"/>
                    <a:pt x="5277" y="5498"/>
                  </a:cubicBezTo>
                  <a:cubicBezTo>
                    <a:pt x="5277" y="5586"/>
                    <a:pt x="5426" y="5622"/>
                    <a:pt x="5426" y="5710"/>
                  </a:cubicBezTo>
                  <a:cubicBezTo>
                    <a:pt x="5609" y="5835"/>
                    <a:pt x="5666" y="6018"/>
                    <a:pt x="5848" y="6136"/>
                  </a:cubicBezTo>
                  <a:cubicBezTo>
                    <a:pt x="5894" y="6172"/>
                    <a:pt x="5894" y="6231"/>
                    <a:pt x="5951" y="6290"/>
                  </a:cubicBezTo>
                  <a:cubicBezTo>
                    <a:pt x="6042" y="6385"/>
                    <a:pt x="6134" y="6473"/>
                    <a:pt x="6180" y="6568"/>
                  </a:cubicBezTo>
                  <a:cubicBezTo>
                    <a:pt x="6282" y="6656"/>
                    <a:pt x="6328" y="6722"/>
                    <a:pt x="6420" y="6810"/>
                  </a:cubicBezTo>
                  <a:cubicBezTo>
                    <a:pt x="6466" y="6869"/>
                    <a:pt x="6466" y="6935"/>
                    <a:pt x="6522" y="6964"/>
                  </a:cubicBezTo>
                  <a:cubicBezTo>
                    <a:pt x="6568" y="7023"/>
                    <a:pt x="6614" y="7118"/>
                    <a:pt x="6705" y="7177"/>
                  </a:cubicBezTo>
                  <a:cubicBezTo>
                    <a:pt x="6808" y="7301"/>
                    <a:pt x="6899" y="7389"/>
                    <a:pt x="7036" y="7484"/>
                  </a:cubicBezTo>
                  <a:cubicBezTo>
                    <a:pt x="7139" y="7602"/>
                    <a:pt x="7230" y="7726"/>
                    <a:pt x="7379" y="7822"/>
                  </a:cubicBezTo>
                  <a:cubicBezTo>
                    <a:pt x="7471" y="7880"/>
                    <a:pt x="7516" y="7939"/>
                    <a:pt x="7516" y="8005"/>
                  </a:cubicBezTo>
                  <a:cubicBezTo>
                    <a:pt x="7562" y="8122"/>
                    <a:pt x="7711" y="8247"/>
                    <a:pt x="7756" y="8371"/>
                  </a:cubicBezTo>
                  <a:cubicBezTo>
                    <a:pt x="7802" y="8459"/>
                    <a:pt x="7893" y="8584"/>
                    <a:pt x="7996" y="8672"/>
                  </a:cubicBezTo>
                  <a:cubicBezTo>
                    <a:pt x="8087" y="8767"/>
                    <a:pt x="8178" y="8855"/>
                    <a:pt x="8281" y="8921"/>
                  </a:cubicBezTo>
                  <a:cubicBezTo>
                    <a:pt x="8521" y="9068"/>
                    <a:pt x="8659" y="9288"/>
                    <a:pt x="8853" y="9471"/>
                  </a:cubicBezTo>
                  <a:cubicBezTo>
                    <a:pt x="8990" y="9588"/>
                    <a:pt x="9093" y="9742"/>
                    <a:pt x="9229" y="9867"/>
                  </a:cubicBezTo>
                  <a:cubicBezTo>
                    <a:pt x="9378" y="9984"/>
                    <a:pt x="9469" y="10109"/>
                    <a:pt x="9561" y="10234"/>
                  </a:cubicBezTo>
                  <a:cubicBezTo>
                    <a:pt x="9664" y="10351"/>
                    <a:pt x="9755" y="10505"/>
                    <a:pt x="9801" y="10629"/>
                  </a:cubicBezTo>
                  <a:cubicBezTo>
                    <a:pt x="9847" y="10659"/>
                    <a:pt x="9892" y="10717"/>
                    <a:pt x="9949" y="10754"/>
                  </a:cubicBezTo>
                  <a:cubicBezTo>
                    <a:pt x="10177" y="10937"/>
                    <a:pt x="10326" y="11150"/>
                    <a:pt x="10520" y="11333"/>
                  </a:cubicBezTo>
                  <a:cubicBezTo>
                    <a:pt x="10612" y="11450"/>
                    <a:pt x="10703" y="11545"/>
                    <a:pt x="10806" y="11670"/>
                  </a:cubicBezTo>
                  <a:cubicBezTo>
                    <a:pt x="10943" y="11758"/>
                    <a:pt x="11092" y="11883"/>
                    <a:pt x="11183" y="12000"/>
                  </a:cubicBezTo>
                  <a:cubicBezTo>
                    <a:pt x="11274" y="12124"/>
                    <a:pt x="11377" y="12220"/>
                    <a:pt x="11468" y="12337"/>
                  </a:cubicBezTo>
                  <a:cubicBezTo>
                    <a:pt x="11560" y="12462"/>
                    <a:pt x="11662" y="12587"/>
                    <a:pt x="11800" y="12675"/>
                  </a:cubicBezTo>
                  <a:cubicBezTo>
                    <a:pt x="11891" y="12704"/>
                    <a:pt x="11948" y="12799"/>
                    <a:pt x="11994" y="12858"/>
                  </a:cubicBezTo>
                  <a:cubicBezTo>
                    <a:pt x="12086" y="12953"/>
                    <a:pt x="12177" y="13041"/>
                    <a:pt x="12280" y="13136"/>
                  </a:cubicBezTo>
                  <a:cubicBezTo>
                    <a:pt x="12371" y="13283"/>
                    <a:pt x="12519" y="13407"/>
                    <a:pt x="12656" y="13532"/>
                  </a:cubicBezTo>
                  <a:cubicBezTo>
                    <a:pt x="12702" y="13561"/>
                    <a:pt x="12748" y="13591"/>
                    <a:pt x="12805" y="13591"/>
                  </a:cubicBezTo>
                  <a:lnTo>
                    <a:pt x="12748" y="13591"/>
                  </a:lnTo>
                  <a:cubicBezTo>
                    <a:pt x="12805" y="13650"/>
                    <a:pt x="12850" y="13715"/>
                    <a:pt x="12942" y="13774"/>
                  </a:cubicBezTo>
                  <a:cubicBezTo>
                    <a:pt x="12942" y="13833"/>
                    <a:pt x="12942" y="13957"/>
                    <a:pt x="13034" y="14016"/>
                  </a:cubicBezTo>
                  <a:cubicBezTo>
                    <a:pt x="13182" y="14140"/>
                    <a:pt x="13273" y="14324"/>
                    <a:pt x="13513" y="14419"/>
                  </a:cubicBezTo>
                  <a:cubicBezTo>
                    <a:pt x="13558" y="14419"/>
                    <a:pt x="13604" y="14478"/>
                    <a:pt x="13604" y="14507"/>
                  </a:cubicBezTo>
                  <a:cubicBezTo>
                    <a:pt x="13707" y="14566"/>
                    <a:pt x="13799" y="14661"/>
                    <a:pt x="13890" y="14749"/>
                  </a:cubicBezTo>
                  <a:cubicBezTo>
                    <a:pt x="13890" y="14785"/>
                    <a:pt x="13993" y="14844"/>
                    <a:pt x="13993" y="14874"/>
                  </a:cubicBezTo>
                  <a:cubicBezTo>
                    <a:pt x="13947" y="14969"/>
                    <a:pt x="14084" y="14998"/>
                    <a:pt x="14130" y="15057"/>
                  </a:cubicBezTo>
                  <a:cubicBezTo>
                    <a:pt x="14176" y="15152"/>
                    <a:pt x="14279" y="15211"/>
                    <a:pt x="14370" y="15299"/>
                  </a:cubicBezTo>
                  <a:cubicBezTo>
                    <a:pt x="14416" y="15335"/>
                    <a:pt x="14461" y="15365"/>
                    <a:pt x="14461" y="15365"/>
                  </a:cubicBezTo>
                  <a:cubicBezTo>
                    <a:pt x="14655" y="15665"/>
                    <a:pt x="15032" y="15944"/>
                    <a:pt x="15272" y="16215"/>
                  </a:cubicBezTo>
                  <a:cubicBezTo>
                    <a:pt x="15318" y="16281"/>
                    <a:pt x="15375" y="16340"/>
                    <a:pt x="15467" y="16369"/>
                  </a:cubicBezTo>
                  <a:cubicBezTo>
                    <a:pt x="15661" y="16523"/>
                    <a:pt x="15797" y="16677"/>
                    <a:pt x="15992" y="16831"/>
                  </a:cubicBezTo>
                  <a:cubicBezTo>
                    <a:pt x="16175" y="17014"/>
                    <a:pt x="16369" y="17197"/>
                    <a:pt x="16609" y="17351"/>
                  </a:cubicBezTo>
                  <a:cubicBezTo>
                    <a:pt x="16745" y="17469"/>
                    <a:pt x="16848" y="17622"/>
                    <a:pt x="16985" y="17747"/>
                  </a:cubicBezTo>
                  <a:cubicBezTo>
                    <a:pt x="17225" y="17930"/>
                    <a:pt x="17420" y="18114"/>
                    <a:pt x="17602" y="18326"/>
                  </a:cubicBezTo>
                  <a:cubicBezTo>
                    <a:pt x="17705" y="18414"/>
                    <a:pt x="17842" y="18480"/>
                    <a:pt x="17945" y="18598"/>
                  </a:cubicBezTo>
                  <a:cubicBezTo>
                    <a:pt x="17990" y="18664"/>
                    <a:pt x="18036" y="18722"/>
                    <a:pt x="18082" y="18781"/>
                  </a:cubicBezTo>
                  <a:lnTo>
                    <a:pt x="18082" y="18847"/>
                  </a:lnTo>
                  <a:cubicBezTo>
                    <a:pt x="18368" y="19059"/>
                    <a:pt x="18608" y="19301"/>
                    <a:pt x="18939" y="19484"/>
                  </a:cubicBezTo>
                  <a:cubicBezTo>
                    <a:pt x="18984" y="19514"/>
                    <a:pt x="18984" y="19550"/>
                    <a:pt x="18984" y="19550"/>
                  </a:cubicBezTo>
                  <a:cubicBezTo>
                    <a:pt x="19133" y="19734"/>
                    <a:pt x="19316" y="19851"/>
                    <a:pt x="19464" y="20005"/>
                  </a:cubicBezTo>
                  <a:cubicBezTo>
                    <a:pt x="19464" y="20034"/>
                    <a:pt x="19464" y="20100"/>
                    <a:pt x="19510" y="20100"/>
                  </a:cubicBezTo>
                  <a:cubicBezTo>
                    <a:pt x="19659" y="20159"/>
                    <a:pt x="19659" y="20218"/>
                    <a:pt x="19704" y="20283"/>
                  </a:cubicBezTo>
                  <a:cubicBezTo>
                    <a:pt x="19796" y="20372"/>
                    <a:pt x="19841" y="20467"/>
                    <a:pt x="19990" y="20496"/>
                  </a:cubicBezTo>
                  <a:cubicBezTo>
                    <a:pt x="20127" y="20584"/>
                    <a:pt x="20275" y="20709"/>
                    <a:pt x="20412" y="20797"/>
                  </a:cubicBezTo>
                  <a:cubicBezTo>
                    <a:pt x="20561" y="20921"/>
                    <a:pt x="20652" y="21046"/>
                    <a:pt x="20801" y="21134"/>
                  </a:cubicBezTo>
                  <a:cubicBezTo>
                    <a:pt x="20938" y="21229"/>
                    <a:pt x="21086" y="21288"/>
                    <a:pt x="21177" y="21317"/>
                  </a:cubicBezTo>
                  <a:cubicBezTo>
                    <a:pt x="21269" y="21442"/>
                    <a:pt x="21315" y="21500"/>
                    <a:pt x="21372" y="21596"/>
                  </a:cubicBezTo>
                  <a:cubicBezTo>
                    <a:pt x="21407" y="21596"/>
                    <a:pt x="21441" y="21600"/>
                    <a:pt x="21474" y="21600"/>
                  </a:cubicBezTo>
                  <a:cubicBezTo>
                    <a:pt x="21526" y="21600"/>
                    <a:pt x="21572" y="21589"/>
                    <a:pt x="21600" y="21530"/>
                  </a:cubicBezTo>
                  <a:cubicBezTo>
                    <a:pt x="21555" y="21500"/>
                    <a:pt x="21463" y="21471"/>
                    <a:pt x="21417" y="21442"/>
                  </a:cubicBezTo>
                  <a:cubicBezTo>
                    <a:pt x="21463" y="21412"/>
                    <a:pt x="21463" y="21412"/>
                    <a:pt x="21555" y="21383"/>
                  </a:cubicBezTo>
                  <a:cubicBezTo>
                    <a:pt x="21417" y="21346"/>
                    <a:pt x="21509" y="21258"/>
                    <a:pt x="21315" y="21258"/>
                  </a:cubicBezTo>
                  <a:cubicBezTo>
                    <a:pt x="21315" y="21229"/>
                    <a:pt x="21315" y="21229"/>
                    <a:pt x="21372" y="21200"/>
                  </a:cubicBezTo>
                  <a:lnTo>
                    <a:pt x="21223" y="21105"/>
                  </a:lnTo>
                  <a:cubicBezTo>
                    <a:pt x="21086" y="20980"/>
                    <a:pt x="20938" y="20863"/>
                    <a:pt x="20801" y="20738"/>
                  </a:cubicBezTo>
                  <a:cubicBezTo>
                    <a:pt x="20698" y="20679"/>
                    <a:pt x="20607" y="20613"/>
                    <a:pt x="20561" y="20555"/>
                  </a:cubicBezTo>
                  <a:cubicBezTo>
                    <a:pt x="20458" y="20467"/>
                    <a:pt x="20367" y="20342"/>
                    <a:pt x="20229" y="20247"/>
                  </a:cubicBezTo>
                  <a:cubicBezTo>
                    <a:pt x="20035" y="20129"/>
                    <a:pt x="19841" y="19976"/>
                    <a:pt x="19750" y="19792"/>
                  </a:cubicBezTo>
                  <a:cubicBezTo>
                    <a:pt x="19750" y="19792"/>
                    <a:pt x="19704" y="19763"/>
                    <a:pt x="19704" y="19734"/>
                  </a:cubicBezTo>
                  <a:cubicBezTo>
                    <a:pt x="19510" y="19609"/>
                    <a:pt x="19373" y="19484"/>
                    <a:pt x="19178" y="19367"/>
                  </a:cubicBezTo>
                  <a:cubicBezTo>
                    <a:pt x="19133" y="19330"/>
                    <a:pt x="19087" y="19301"/>
                    <a:pt x="19087" y="19272"/>
                  </a:cubicBezTo>
                  <a:cubicBezTo>
                    <a:pt x="19030" y="19184"/>
                    <a:pt x="18939" y="19118"/>
                    <a:pt x="18848" y="19089"/>
                  </a:cubicBezTo>
                  <a:cubicBezTo>
                    <a:pt x="18848" y="19030"/>
                    <a:pt x="18802" y="18964"/>
                    <a:pt x="18802" y="18935"/>
                  </a:cubicBezTo>
                  <a:cubicBezTo>
                    <a:pt x="18699" y="18818"/>
                    <a:pt x="18516" y="18722"/>
                    <a:pt x="18414" y="18598"/>
                  </a:cubicBezTo>
                  <a:cubicBezTo>
                    <a:pt x="18368" y="18480"/>
                    <a:pt x="18230" y="18385"/>
                    <a:pt x="18173" y="18268"/>
                  </a:cubicBezTo>
                  <a:cubicBezTo>
                    <a:pt x="18128" y="18231"/>
                    <a:pt x="18082" y="18172"/>
                    <a:pt x="18036" y="18143"/>
                  </a:cubicBezTo>
                  <a:cubicBezTo>
                    <a:pt x="17888" y="18019"/>
                    <a:pt x="17751" y="17930"/>
                    <a:pt x="17660" y="17776"/>
                  </a:cubicBezTo>
                  <a:cubicBezTo>
                    <a:pt x="17602" y="17681"/>
                    <a:pt x="17466" y="17593"/>
                    <a:pt x="17317" y="17469"/>
                  </a:cubicBezTo>
                  <a:cubicBezTo>
                    <a:pt x="17180" y="17351"/>
                    <a:pt x="17088" y="17256"/>
                    <a:pt x="16940" y="17131"/>
                  </a:cubicBezTo>
                  <a:cubicBezTo>
                    <a:pt x="16848" y="17014"/>
                    <a:pt x="16700" y="16860"/>
                    <a:pt x="16563" y="16765"/>
                  </a:cubicBezTo>
                  <a:cubicBezTo>
                    <a:pt x="16415" y="16648"/>
                    <a:pt x="16277" y="16523"/>
                    <a:pt x="16129" y="16398"/>
                  </a:cubicBezTo>
                  <a:cubicBezTo>
                    <a:pt x="16037" y="16311"/>
                    <a:pt x="16037" y="16186"/>
                    <a:pt x="15889" y="16098"/>
                  </a:cubicBezTo>
                  <a:cubicBezTo>
                    <a:pt x="15797" y="16032"/>
                    <a:pt x="15706" y="15944"/>
                    <a:pt x="15603" y="15848"/>
                  </a:cubicBezTo>
                  <a:cubicBezTo>
                    <a:pt x="15421" y="15731"/>
                    <a:pt x="15227" y="15607"/>
                    <a:pt x="15135" y="15423"/>
                  </a:cubicBezTo>
                  <a:cubicBezTo>
                    <a:pt x="15089" y="15335"/>
                    <a:pt x="14987" y="15240"/>
                    <a:pt x="14895" y="15115"/>
                  </a:cubicBezTo>
                  <a:cubicBezTo>
                    <a:pt x="14747" y="14969"/>
                    <a:pt x="14609" y="14815"/>
                    <a:pt x="14461" y="14632"/>
                  </a:cubicBezTo>
                  <a:cubicBezTo>
                    <a:pt x="14416" y="14566"/>
                    <a:pt x="14370" y="14507"/>
                    <a:pt x="14324" y="14449"/>
                  </a:cubicBezTo>
                  <a:cubicBezTo>
                    <a:pt x="14176" y="14324"/>
                    <a:pt x="14039" y="14236"/>
                    <a:pt x="13947" y="14111"/>
                  </a:cubicBezTo>
                  <a:cubicBezTo>
                    <a:pt x="13799" y="13957"/>
                    <a:pt x="13661" y="13804"/>
                    <a:pt x="13467" y="13686"/>
                  </a:cubicBezTo>
                  <a:cubicBezTo>
                    <a:pt x="13467" y="13686"/>
                    <a:pt x="13422" y="13650"/>
                    <a:pt x="13422" y="13620"/>
                  </a:cubicBezTo>
                  <a:cubicBezTo>
                    <a:pt x="13319" y="13532"/>
                    <a:pt x="13228" y="13437"/>
                    <a:pt x="13136" y="13349"/>
                  </a:cubicBezTo>
                  <a:cubicBezTo>
                    <a:pt x="13091" y="13320"/>
                    <a:pt x="13091" y="13254"/>
                    <a:pt x="13034" y="13224"/>
                  </a:cubicBezTo>
                  <a:cubicBezTo>
                    <a:pt x="12896" y="13012"/>
                    <a:pt x="12702" y="12828"/>
                    <a:pt x="12519" y="12645"/>
                  </a:cubicBezTo>
                  <a:cubicBezTo>
                    <a:pt x="12519" y="12645"/>
                    <a:pt x="12519" y="12616"/>
                    <a:pt x="12462" y="12616"/>
                  </a:cubicBezTo>
                  <a:cubicBezTo>
                    <a:pt x="12371" y="12587"/>
                    <a:pt x="12325" y="12521"/>
                    <a:pt x="12280" y="12462"/>
                  </a:cubicBezTo>
                  <a:cubicBezTo>
                    <a:pt x="12280" y="12432"/>
                    <a:pt x="12234" y="12367"/>
                    <a:pt x="12177" y="12337"/>
                  </a:cubicBezTo>
                  <a:cubicBezTo>
                    <a:pt x="12040" y="12220"/>
                    <a:pt x="11948" y="12066"/>
                    <a:pt x="11754" y="11942"/>
                  </a:cubicBezTo>
                  <a:cubicBezTo>
                    <a:pt x="11605" y="11853"/>
                    <a:pt x="11605" y="11729"/>
                    <a:pt x="11514" y="11604"/>
                  </a:cubicBezTo>
                  <a:cubicBezTo>
                    <a:pt x="11423" y="11487"/>
                    <a:pt x="11320" y="11333"/>
                    <a:pt x="11137" y="11267"/>
                  </a:cubicBezTo>
                  <a:cubicBezTo>
                    <a:pt x="11035" y="11179"/>
                    <a:pt x="10989" y="11084"/>
                    <a:pt x="10943" y="11025"/>
                  </a:cubicBezTo>
                  <a:cubicBezTo>
                    <a:pt x="10897" y="10900"/>
                    <a:pt x="10749" y="10783"/>
                    <a:pt x="10612" y="10688"/>
                  </a:cubicBezTo>
                  <a:cubicBezTo>
                    <a:pt x="10520" y="10629"/>
                    <a:pt x="10417" y="10534"/>
                    <a:pt x="10326" y="10446"/>
                  </a:cubicBezTo>
                  <a:cubicBezTo>
                    <a:pt x="10177" y="10263"/>
                    <a:pt x="10086" y="10050"/>
                    <a:pt x="9892" y="9867"/>
                  </a:cubicBezTo>
                  <a:cubicBezTo>
                    <a:pt x="9755" y="9684"/>
                    <a:pt x="9607" y="9500"/>
                    <a:pt x="9378" y="9376"/>
                  </a:cubicBezTo>
                  <a:cubicBezTo>
                    <a:pt x="9275" y="9317"/>
                    <a:pt x="9275" y="9222"/>
                    <a:pt x="9229" y="9163"/>
                  </a:cubicBezTo>
                  <a:cubicBezTo>
                    <a:pt x="9184" y="9134"/>
                    <a:pt x="9138" y="9105"/>
                    <a:pt x="9138" y="9068"/>
                  </a:cubicBezTo>
                  <a:cubicBezTo>
                    <a:pt x="9035" y="8980"/>
                    <a:pt x="8899" y="8885"/>
                    <a:pt x="8853" y="8767"/>
                  </a:cubicBezTo>
                  <a:cubicBezTo>
                    <a:pt x="8750" y="8672"/>
                    <a:pt x="8659" y="8584"/>
                    <a:pt x="8567" y="8459"/>
                  </a:cubicBezTo>
                  <a:cubicBezTo>
                    <a:pt x="8419" y="8335"/>
                    <a:pt x="8327" y="8217"/>
                    <a:pt x="8178" y="8122"/>
                  </a:cubicBezTo>
                  <a:cubicBezTo>
                    <a:pt x="8133" y="8034"/>
                    <a:pt x="7996" y="7939"/>
                    <a:pt x="7996" y="7880"/>
                  </a:cubicBezTo>
                  <a:cubicBezTo>
                    <a:pt x="7996" y="7756"/>
                    <a:pt x="7893" y="7668"/>
                    <a:pt x="7802" y="7572"/>
                  </a:cubicBezTo>
                  <a:cubicBezTo>
                    <a:pt x="7608" y="7418"/>
                    <a:pt x="7379" y="7272"/>
                    <a:pt x="7230" y="7089"/>
                  </a:cubicBezTo>
                  <a:cubicBezTo>
                    <a:pt x="7185" y="6964"/>
                    <a:pt x="7093" y="6869"/>
                    <a:pt x="6991" y="6781"/>
                  </a:cubicBezTo>
                  <a:cubicBezTo>
                    <a:pt x="6899" y="6685"/>
                    <a:pt x="6808" y="6568"/>
                    <a:pt x="6705" y="6444"/>
                  </a:cubicBezTo>
                  <a:cubicBezTo>
                    <a:pt x="6614" y="6319"/>
                    <a:pt x="6522" y="6201"/>
                    <a:pt x="6374" y="6106"/>
                  </a:cubicBezTo>
                  <a:cubicBezTo>
                    <a:pt x="6328" y="6077"/>
                    <a:pt x="6237" y="6018"/>
                    <a:pt x="6237" y="5989"/>
                  </a:cubicBezTo>
                  <a:cubicBezTo>
                    <a:pt x="6237" y="5835"/>
                    <a:pt x="6088" y="5740"/>
                    <a:pt x="5997" y="5652"/>
                  </a:cubicBezTo>
                  <a:cubicBezTo>
                    <a:pt x="5803" y="5439"/>
                    <a:pt x="5563" y="5256"/>
                    <a:pt x="5426" y="5131"/>
                  </a:cubicBezTo>
                  <a:cubicBezTo>
                    <a:pt x="5277" y="4890"/>
                    <a:pt x="5186" y="4706"/>
                    <a:pt x="5094" y="4552"/>
                  </a:cubicBezTo>
                  <a:cubicBezTo>
                    <a:pt x="4946" y="4457"/>
                    <a:pt x="4809" y="4398"/>
                    <a:pt x="4706" y="4274"/>
                  </a:cubicBezTo>
                  <a:cubicBezTo>
                    <a:pt x="4615" y="4156"/>
                    <a:pt x="4524" y="4061"/>
                    <a:pt x="4421" y="3937"/>
                  </a:cubicBezTo>
                  <a:cubicBezTo>
                    <a:pt x="4375" y="3878"/>
                    <a:pt x="4375" y="3819"/>
                    <a:pt x="4284" y="3753"/>
                  </a:cubicBezTo>
                  <a:cubicBezTo>
                    <a:pt x="4238" y="3665"/>
                    <a:pt x="4135" y="3607"/>
                    <a:pt x="3998" y="3511"/>
                  </a:cubicBezTo>
                  <a:cubicBezTo>
                    <a:pt x="3804" y="3423"/>
                    <a:pt x="3667" y="3269"/>
                    <a:pt x="3519" y="3115"/>
                  </a:cubicBezTo>
                  <a:cubicBezTo>
                    <a:pt x="3473" y="3057"/>
                    <a:pt x="3473" y="2991"/>
                    <a:pt x="3381" y="2932"/>
                  </a:cubicBezTo>
                  <a:cubicBezTo>
                    <a:pt x="3279" y="2874"/>
                    <a:pt x="3233" y="2808"/>
                    <a:pt x="3141" y="2749"/>
                  </a:cubicBezTo>
                  <a:cubicBezTo>
                    <a:pt x="3096" y="2690"/>
                    <a:pt x="3039" y="2566"/>
                    <a:pt x="2901" y="2536"/>
                  </a:cubicBezTo>
                  <a:lnTo>
                    <a:pt x="2855" y="2507"/>
                  </a:lnTo>
                  <a:cubicBezTo>
                    <a:pt x="2810" y="2412"/>
                    <a:pt x="2707" y="2324"/>
                    <a:pt x="2616" y="2258"/>
                  </a:cubicBezTo>
                  <a:cubicBezTo>
                    <a:pt x="2525" y="2199"/>
                    <a:pt x="2467" y="2170"/>
                    <a:pt x="2376" y="2104"/>
                  </a:cubicBezTo>
                  <a:lnTo>
                    <a:pt x="2376" y="2045"/>
                  </a:lnTo>
                  <a:cubicBezTo>
                    <a:pt x="2285" y="1921"/>
                    <a:pt x="2136" y="1803"/>
                    <a:pt x="2045" y="1679"/>
                  </a:cubicBezTo>
                  <a:lnTo>
                    <a:pt x="2045" y="1649"/>
                  </a:lnTo>
                  <a:cubicBezTo>
                    <a:pt x="1805" y="1525"/>
                    <a:pt x="1713" y="1312"/>
                    <a:pt x="1474" y="1224"/>
                  </a:cubicBezTo>
                  <a:lnTo>
                    <a:pt x="1474" y="1129"/>
                  </a:lnTo>
                  <a:cubicBezTo>
                    <a:pt x="1428" y="1100"/>
                    <a:pt x="1383" y="1070"/>
                    <a:pt x="1325" y="1041"/>
                  </a:cubicBezTo>
                  <a:cubicBezTo>
                    <a:pt x="1234" y="916"/>
                    <a:pt x="1143" y="792"/>
                    <a:pt x="948" y="733"/>
                  </a:cubicBezTo>
                  <a:lnTo>
                    <a:pt x="948" y="703"/>
                  </a:lnTo>
                  <a:cubicBezTo>
                    <a:pt x="857" y="608"/>
                    <a:pt x="811" y="579"/>
                    <a:pt x="708" y="521"/>
                  </a:cubicBezTo>
                  <a:lnTo>
                    <a:pt x="754" y="521"/>
                  </a:lnTo>
                  <a:cubicBezTo>
                    <a:pt x="662" y="491"/>
                    <a:pt x="617" y="455"/>
                    <a:pt x="571" y="425"/>
                  </a:cubicBezTo>
                  <a:lnTo>
                    <a:pt x="571" y="367"/>
                  </a:lnTo>
                  <a:cubicBezTo>
                    <a:pt x="468" y="337"/>
                    <a:pt x="423" y="271"/>
                    <a:pt x="332" y="242"/>
                  </a:cubicBezTo>
                  <a:cubicBezTo>
                    <a:pt x="286" y="183"/>
                    <a:pt x="240" y="124"/>
                    <a:pt x="183" y="58"/>
                  </a:cubicBezTo>
                  <a:cubicBezTo>
                    <a:pt x="138" y="29"/>
                    <a:pt x="46" y="0"/>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73" name="Google Shape;2313;p25"/>
            <p:cNvSpPr/>
            <p:nvPr/>
          </p:nvSpPr>
          <p:spPr>
            <a:xfrm>
              <a:off x="165520" y="244171"/>
              <a:ext cx="616613" cy="97259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0" y="103"/>
                    <a:pt x="50" y="167"/>
                    <a:pt x="101" y="238"/>
                  </a:cubicBezTo>
                  <a:cubicBezTo>
                    <a:pt x="251" y="365"/>
                    <a:pt x="414" y="532"/>
                    <a:pt x="564" y="667"/>
                  </a:cubicBezTo>
                  <a:cubicBezTo>
                    <a:pt x="626" y="699"/>
                    <a:pt x="677" y="730"/>
                    <a:pt x="677" y="762"/>
                  </a:cubicBezTo>
                  <a:cubicBezTo>
                    <a:pt x="677" y="897"/>
                    <a:pt x="827" y="960"/>
                    <a:pt x="939" y="1064"/>
                  </a:cubicBezTo>
                  <a:cubicBezTo>
                    <a:pt x="1039" y="1127"/>
                    <a:pt x="1140" y="1191"/>
                    <a:pt x="1090" y="1326"/>
                  </a:cubicBezTo>
                  <a:cubicBezTo>
                    <a:pt x="1140" y="1294"/>
                    <a:pt x="1190" y="1294"/>
                    <a:pt x="1253" y="1294"/>
                  </a:cubicBezTo>
                  <a:cubicBezTo>
                    <a:pt x="1302" y="1389"/>
                    <a:pt x="1403" y="1460"/>
                    <a:pt x="1453" y="1556"/>
                  </a:cubicBezTo>
                  <a:cubicBezTo>
                    <a:pt x="1503" y="1627"/>
                    <a:pt x="1566" y="1659"/>
                    <a:pt x="1566" y="1691"/>
                  </a:cubicBezTo>
                  <a:cubicBezTo>
                    <a:pt x="1716" y="1826"/>
                    <a:pt x="1816" y="1984"/>
                    <a:pt x="1979" y="2088"/>
                  </a:cubicBezTo>
                  <a:cubicBezTo>
                    <a:pt x="2029" y="2183"/>
                    <a:pt x="2079" y="2286"/>
                    <a:pt x="2292" y="2350"/>
                  </a:cubicBezTo>
                  <a:cubicBezTo>
                    <a:pt x="2341" y="2350"/>
                    <a:pt x="2341" y="2382"/>
                    <a:pt x="2392" y="2453"/>
                  </a:cubicBezTo>
                  <a:cubicBezTo>
                    <a:pt x="2442" y="2484"/>
                    <a:pt x="2505" y="2548"/>
                    <a:pt x="2555" y="2619"/>
                  </a:cubicBezTo>
                  <a:cubicBezTo>
                    <a:pt x="2605" y="2683"/>
                    <a:pt x="2705" y="2715"/>
                    <a:pt x="2755" y="2778"/>
                  </a:cubicBezTo>
                  <a:cubicBezTo>
                    <a:pt x="2917" y="2913"/>
                    <a:pt x="3018" y="3048"/>
                    <a:pt x="3068" y="3175"/>
                  </a:cubicBezTo>
                  <a:cubicBezTo>
                    <a:pt x="3068" y="3215"/>
                    <a:pt x="3131" y="3278"/>
                    <a:pt x="3131" y="3342"/>
                  </a:cubicBezTo>
                  <a:cubicBezTo>
                    <a:pt x="3180" y="3374"/>
                    <a:pt x="3281" y="3413"/>
                    <a:pt x="3331" y="3477"/>
                  </a:cubicBezTo>
                  <a:cubicBezTo>
                    <a:pt x="3381" y="3445"/>
                    <a:pt x="3443" y="3445"/>
                    <a:pt x="3494" y="3445"/>
                  </a:cubicBezTo>
                  <a:lnTo>
                    <a:pt x="3494" y="3477"/>
                  </a:lnTo>
                  <a:cubicBezTo>
                    <a:pt x="3443" y="3477"/>
                    <a:pt x="3443" y="3509"/>
                    <a:pt x="3381" y="3509"/>
                  </a:cubicBezTo>
                  <a:cubicBezTo>
                    <a:pt x="3494" y="3612"/>
                    <a:pt x="3544" y="3707"/>
                    <a:pt x="3756" y="3770"/>
                  </a:cubicBezTo>
                  <a:cubicBezTo>
                    <a:pt x="3807" y="3906"/>
                    <a:pt x="3907" y="4040"/>
                    <a:pt x="4007" y="4167"/>
                  </a:cubicBezTo>
                  <a:cubicBezTo>
                    <a:pt x="4120" y="4334"/>
                    <a:pt x="4270" y="4469"/>
                    <a:pt x="4433" y="4604"/>
                  </a:cubicBezTo>
                  <a:cubicBezTo>
                    <a:pt x="4483" y="4667"/>
                    <a:pt x="4533" y="4699"/>
                    <a:pt x="4533" y="4731"/>
                  </a:cubicBezTo>
                  <a:cubicBezTo>
                    <a:pt x="4696" y="4866"/>
                    <a:pt x="4796" y="5033"/>
                    <a:pt x="4946" y="5160"/>
                  </a:cubicBezTo>
                  <a:cubicBezTo>
                    <a:pt x="4946" y="5199"/>
                    <a:pt x="5009" y="5231"/>
                    <a:pt x="5009" y="5231"/>
                  </a:cubicBezTo>
                  <a:cubicBezTo>
                    <a:pt x="5059" y="5263"/>
                    <a:pt x="5109" y="5295"/>
                    <a:pt x="5109" y="5295"/>
                  </a:cubicBezTo>
                  <a:cubicBezTo>
                    <a:pt x="5159" y="5358"/>
                    <a:pt x="5209" y="5462"/>
                    <a:pt x="5259" y="5525"/>
                  </a:cubicBezTo>
                  <a:cubicBezTo>
                    <a:pt x="5372" y="5628"/>
                    <a:pt x="5472" y="5723"/>
                    <a:pt x="5572" y="5858"/>
                  </a:cubicBezTo>
                  <a:cubicBezTo>
                    <a:pt x="5735" y="6025"/>
                    <a:pt x="5835" y="6192"/>
                    <a:pt x="5998" y="6319"/>
                  </a:cubicBezTo>
                  <a:cubicBezTo>
                    <a:pt x="6198" y="6486"/>
                    <a:pt x="6361" y="6684"/>
                    <a:pt x="6512" y="6850"/>
                  </a:cubicBezTo>
                  <a:cubicBezTo>
                    <a:pt x="6624" y="6914"/>
                    <a:pt x="6624" y="7017"/>
                    <a:pt x="6674" y="7081"/>
                  </a:cubicBezTo>
                  <a:cubicBezTo>
                    <a:pt x="6724" y="7145"/>
                    <a:pt x="6825" y="7216"/>
                    <a:pt x="6937" y="7279"/>
                  </a:cubicBezTo>
                  <a:cubicBezTo>
                    <a:pt x="6887" y="7414"/>
                    <a:pt x="6937" y="7478"/>
                    <a:pt x="7088" y="7541"/>
                  </a:cubicBezTo>
                  <a:cubicBezTo>
                    <a:pt x="7200" y="7613"/>
                    <a:pt x="7300" y="7708"/>
                    <a:pt x="7300" y="7843"/>
                  </a:cubicBezTo>
                  <a:cubicBezTo>
                    <a:pt x="7250" y="7875"/>
                    <a:pt x="7300" y="7906"/>
                    <a:pt x="7401" y="7906"/>
                  </a:cubicBezTo>
                  <a:cubicBezTo>
                    <a:pt x="7450" y="7906"/>
                    <a:pt x="7513" y="7938"/>
                    <a:pt x="7563" y="7938"/>
                  </a:cubicBezTo>
                  <a:cubicBezTo>
                    <a:pt x="7513" y="7978"/>
                    <a:pt x="7450" y="8010"/>
                    <a:pt x="7450" y="8041"/>
                  </a:cubicBezTo>
                  <a:lnTo>
                    <a:pt x="7664" y="8041"/>
                  </a:lnTo>
                  <a:cubicBezTo>
                    <a:pt x="7876" y="8240"/>
                    <a:pt x="8026" y="8438"/>
                    <a:pt x="8189" y="8637"/>
                  </a:cubicBezTo>
                  <a:cubicBezTo>
                    <a:pt x="8289" y="8700"/>
                    <a:pt x="8340" y="8772"/>
                    <a:pt x="8390" y="8867"/>
                  </a:cubicBezTo>
                  <a:cubicBezTo>
                    <a:pt x="8452" y="8931"/>
                    <a:pt x="8503" y="9002"/>
                    <a:pt x="8552" y="9065"/>
                  </a:cubicBezTo>
                  <a:cubicBezTo>
                    <a:pt x="8703" y="9169"/>
                    <a:pt x="8815" y="9232"/>
                    <a:pt x="8916" y="9328"/>
                  </a:cubicBezTo>
                  <a:cubicBezTo>
                    <a:pt x="9015" y="9399"/>
                    <a:pt x="9078" y="9494"/>
                    <a:pt x="9128" y="9597"/>
                  </a:cubicBezTo>
                  <a:cubicBezTo>
                    <a:pt x="9128" y="9629"/>
                    <a:pt x="9078" y="9629"/>
                    <a:pt x="9078" y="9661"/>
                  </a:cubicBezTo>
                  <a:lnTo>
                    <a:pt x="9178" y="9661"/>
                  </a:lnTo>
                  <a:cubicBezTo>
                    <a:pt x="9229" y="9724"/>
                    <a:pt x="9278" y="9796"/>
                    <a:pt x="9329" y="9859"/>
                  </a:cubicBezTo>
                  <a:cubicBezTo>
                    <a:pt x="9391" y="9923"/>
                    <a:pt x="9391" y="10026"/>
                    <a:pt x="9492" y="10089"/>
                  </a:cubicBezTo>
                  <a:cubicBezTo>
                    <a:pt x="9704" y="10193"/>
                    <a:pt x="9805" y="10288"/>
                    <a:pt x="9854" y="10455"/>
                  </a:cubicBezTo>
                  <a:cubicBezTo>
                    <a:pt x="10167" y="10558"/>
                    <a:pt x="10167" y="10756"/>
                    <a:pt x="10331" y="10915"/>
                  </a:cubicBezTo>
                  <a:cubicBezTo>
                    <a:pt x="10268" y="11018"/>
                    <a:pt x="10380" y="11050"/>
                    <a:pt x="10430" y="11114"/>
                  </a:cubicBezTo>
                  <a:cubicBezTo>
                    <a:pt x="10531" y="11217"/>
                    <a:pt x="10693" y="11280"/>
                    <a:pt x="10794" y="11384"/>
                  </a:cubicBezTo>
                  <a:cubicBezTo>
                    <a:pt x="10844" y="11447"/>
                    <a:pt x="10894" y="11511"/>
                    <a:pt x="10956" y="11582"/>
                  </a:cubicBezTo>
                  <a:cubicBezTo>
                    <a:pt x="11107" y="11709"/>
                    <a:pt x="11269" y="11844"/>
                    <a:pt x="11370" y="11979"/>
                  </a:cubicBezTo>
                  <a:cubicBezTo>
                    <a:pt x="11470" y="12074"/>
                    <a:pt x="11520" y="12145"/>
                    <a:pt x="11633" y="12241"/>
                  </a:cubicBezTo>
                  <a:cubicBezTo>
                    <a:pt x="11633" y="12272"/>
                    <a:pt x="11683" y="12344"/>
                    <a:pt x="11733" y="12408"/>
                  </a:cubicBezTo>
                  <a:cubicBezTo>
                    <a:pt x="11783" y="12439"/>
                    <a:pt x="11783" y="12543"/>
                    <a:pt x="11896" y="12543"/>
                  </a:cubicBezTo>
                  <a:cubicBezTo>
                    <a:pt x="11946" y="12574"/>
                    <a:pt x="11995" y="12638"/>
                    <a:pt x="12046" y="12669"/>
                  </a:cubicBezTo>
                  <a:cubicBezTo>
                    <a:pt x="12096" y="12741"/>
                    <a:pt x="12209" y="12836"/>
                    <a:pt x="12309" y="12900"/>
                  </a:cubicBezTo>
                  <a:cubicBezTo>
                    <a:pt x="12359" y="13003"/>
                    <a:pt x="12359" y="13098"/>
                    <a:pt x="12522" y="13170"/>
                  </a:cubicBezTo>
                  <a:cubicBezTo>
                    <a:pt x="12572" y="13336"/>
                    <a:pt x="12722" y="13463"/>
                    <a:pt x="12834" y="13630"/>
                  </a:cubicBezTo>
                  <a:cubicBezTo>
                    <a:pt x="12935" y="13765"/>
                    <a:pt x="13085" y="13828"/>
                    <a:pt x="13298" y="13828"/>
                  </a:cubicBezTo>
                  <a:cubicBezTo>
                    <a:pt x="13398" y="13995"/>
                    <a:pt x="13511" y="14162"/>
                    <a:pt x="13611" y="14289"/>
                  </a:cubicBezTo>
                  <a:cubicBezTo>
                    <a:pt x="13711" y="14392"/>
                    <a:pt x="13774" y="14455"/>
                    <a:pt x="13824" y="14527"/>
                  </a:cubicBezTo>
                  <a:cubicBezTo>
                    <a:pt x="13974" y="14654"/>
                    <a:pt x="14137" y="14821"/>
                    <a:pt x="14287" y="14924"/>
                  </a:cubicBezTo>
                  <a:cubicBezTo>
                    <a:pt x="14450" y="15019"/>
                    <a:pt x="14450" y="15154"/>
                    <a:pt x="14550" y="15250"/>
                  </a:cubicBezTo>
                  <a:cubicBezTo>
                    <a:pt x="14601" y="15281"/>
                    <a:pt x="14650" y="15321"/>
                    <a:pt x="14650" y="15384"/>
                  </a:cubicBezTo>
                  <a:cubicBezTo>
                    <a:pt x="14650" y="15479"/>
                    <a:pt x="14763" y="15551"/>
                    <a:pt x="14813" y="15583"/>
                  </a:cubicBezTo>
                  <a:cubicBezTo>
                    <a:pt x="15076" y="15750"/>
                    <a:pt x="15176" y="15948"/>
                    <a:pt x="15489" y="16075"/>
                  </a:cubicBezTo>
                  <a:cubicBezTo>
                    <a:pt x="15590" y="16242"/>
                    <a:pt x="15752" y="16408"/>
                    <a:pt x="15903" y="16543"/>
                  </a:cubicBezTo>
                  <a:cubicBezTo>
                    <a:pt x="15903" y="16543"/>
                    <a:pt x="15903" y="16575"/>
                    <a:pt x="15965" y="16575"/>
                  </a:cubicBezTo>
                  <a:cubicBezTo>
                    <a:pt x="16065" y="16710"/>
                    <a:pt x="16166" y="16837"/>
                    <a:pt x="16328" y="16940"/>
                  </a:cubicBezTo>
                  <a:cubicBezTo>
                    <a:pt x="16641" y="17139"/>
                    <a:pt x="16841" y="17433"/>
                    <a:pt x="17155" y="17662"/>
                  </a:cubicBezTo>
                  <a:lnTo>
                    <a:pt x="17155" y="17702"/>
                  </a:lnTo>
                  <a:cubicBezTo>
                    <a:pt x="17054" y="17798"/>
                    <a:pt x="17217" y="17830"/>
                    <a:pt x="17267" y="17861"/>
                  </a:cubicBezTo>
                  <a:cubicBezTo>
                    <a:pt x="17468" y="18028"/>
                    <a:pt x="17680" y="18163"/>
                    <a:pt x="17781" y="18330"/>
                  </a:cubicBezTo>
                  <a:cubicBezTo>
                    <a:pt x="17893" y="18425"/>
                    <a:pt x="17943" y="18560"/>
                    <a:pt x="18156" y="18591"/>
                  </a:cubicBezTo>
                  <a:cubicBezTo>
                    <a:pt x="18156" y="18623"/>
                    <a:pt x="18206" y="18623"/>
                    <a:pt x="18206" y="18655"/>
                  </a:cubicBezTo>
                  <a:cubicBezTo>
                    <a:pt x="18206" y="18695"/>
                    <a:pt x="18206" y="18695"/>
                    <a:pt x="18256" y="18726"/>
                  </a:cubicBezTo>
                  <a:cubicBezTo>
                    <a:pt x="18256" y="18790"/>
                    <a:pt x="18307" y="18853"/>
                    <a:pt x="18357" y="18925"/>
                  </a:cubicBezTo>
                  <a:cubicBezTo>
                    <a:pt x="18357" y="18957"/>
                    <a:pt x="18407" y="18989"/>
                    <a:pt x="18469" y="19020"/>
                  </a:cubicBezTo>
                  <a:cubicBezTo>
                    <a:pt x="18570" y="19123"/>
                    <a:pt x="18669" y="19218"/>
                    <a:pt x="18782" y="19322"/>
                  </a:cubicBezTo>
                  <a:cubicBezTo>
                    <a:pt x="18883" y="19385"/>
                    <a:pt x="18932" y="19449"/>
                    <a:pt x="19033" y="19520"/>
                  </a:cubicBezTo>
                  <a:cubicBezTo>
                    <a:pt x="19146" y="19552"/>
                    <a:pt x="19195" y="19616"/>
                    <a:pt x="19245" y="19687"/>
                  </a:cubicBezTo>
                  <a:cubicBezTo>
                    <a:pt x="19409" y="19846"/>
                    <a:pt x="19609" y="20013"/>
                    <a:pt x="19771" y="20179"/>
                  </a:cubicBezTo>
                  <a:cubicBezTo>
                    <a:pt x="19872" y="20211"/>
                    <a:pt x="19922" y="20243"/>
                    <a:pt x="20034" y="20314"/>
                  </a:cubicBezTo>
                  <a:cubicBezTo>
                    <a:pt x="20034" y="20346"/>
                    <a:pt x="20084" y="20378"/>
                    <a:pt x="20135" y="20409"/>
                  </a:cubicBezTo>
                  <a:cubicBezTo>
                    <a:pt x="20135" y="20441"/>
                    <a:pt x="20084" y="20441"/>
                    <a:pt x="20084" y="20481"/>
                  </a:cubicBezTo>
                  <a:cubicBezTo>
                    <a:pt x="20285" y="20640"/>
                    <a:pt x="20498" y="20806"/>
                    <a:pt x="20661" y="20973"/>
                  </a:cubicBezTo>
                  <a:cubicBezTo>
                    <a:pt x="20711" y="20973"/>
                    <a:pt x="20711" y="20941"/>
                    <a:pt x="20711" y="20941"/>
                  </a:cubicBezTo>
                  <a:cubicBezTo>
                    <a:pt x="20761" y="20973"/>
                    <a:pt x="20761" y="21005"/>
                    <a:pt x="20761" y="21037"/>
                  </a:cubicBezTo>
                  <a:cubicBezTo>
                    <a:pt x="20811" y="21037"/>
                    <a:pt x="20861" y="21037"/>
                    <a:pt x="20911" y="21076"/>
                  </a:cubicBezTo>
                  <a:lnTo>
                    <a:pt x="20911" y="21172"/>
                  </a:lnTo>
                  <a:cubicBezTo>
                    <a:pt x="21024" y="21203"/>
                    <a:pt x="21073" y="21203"/>
                    <a:pt x="21073" y="21235"/>
                  </a:cubicBezTo>
                  <a:cubicBezTo>
                    <a:pt x="21124" y="21274"/>
                    <a:pt x="21124" y="21306"/>
                    <a:pt x="21174" y="21306"/>
                  </a:cubicBezTo>
                  <a:cubicBezTo>
                    <a:pt x="21287" y="21306"/>
                    <a:pt x="21336" y="21370"/>
                    <a:pt x="21387" y="21433"/>
                  </a:cubicBezTo>
                  <a:cubicBezTo>
                    <a:pt x="21437" y="21505"/>
                    <a:pt x="21437" y="21568"/>
                    <a:pt x="21600" y="21600"/>
                  </a:cubicBezTo>
                  <a:lnTo>
                    <a:pt x="21600" y="21505"/>
                  </a:lnTo>
                  <a:cubicBezTo>
                    <a:pt x="21387" y="21338"/>
                    <a:pt x="21224" y="21203"/>
                    <a:pt x="21073" y="21037"/>
                  </a:cubicBezTo>
                  <a:cubicBezTo>
                    <a:pt x="21024" y="21037"/>
                    <a:pt x="21024" y="21005"/>
                    <a:pt x="20974" y="20973"/>
                  </a:cubicBezTo>
                  <a:cubicBezTo>
                    <a:pt x="20974" y="20941"/>
                    <a:pt x="20911" y="20909"/>
                    <a:pt x="20861" y="20878"/>
                  </a:cubicBezTo>
                  <a:cubicBezTo>
                    <a:pt x="20761" y="20806"/>
                    <a:pt x="20661" y="20743"/>
                    <a:pt x="20548" y="20679"/>
                  </a:cubicBezTo>
                  <a:cubicBezTo>
                    <a:pt x="20498" y="20608"/>
                    <a:pt x="20398" y="20513"/>
                    <a:pt x="20347" y="20441"/>
                  </a:cubicBezTo>
                  <a:cubicBezTo>
                    <a:pt x="20234" y="20409"/>
                    <a:pt x="20135" y="20346"/>
                    <a:pt x="20135" y="20314"/>
                  </a:cubicBezTo>
                  <a:cubicBezTo>
                    <a:pt x="20185" y="20211"/>
                    <a:pt x="20034" y="20243"/>
                    <a:pt x="20034" y="20211"/>
                  </a:cubicBezTo>
                  <a:lnTo>
                    <a:pt x="20034" y="20147"/>
                  </a:lnTo>
                  <a:cubicBezTo>
                    <a:pt x="20034" y="20116"/>
                    <a:pt x="19972" y="20084"/>
                    <a:pt x="19922" y="20044"/>
                  </a:cubicBezTo>
                  <a:cubicBezTo>
                    <a:pt x="19922" y="20044"/>
                    <a:pt x="19872" y="20013"/>
                    <a:pt x="19872" y="19981"/>
                  </a:cubicBezTo>
                  <a:cubicBezTo>
                    <a:pt x="19722" y="19814"/>
                    <a:pt x="19459" y="19687"/>
                    <a:pt x="19409" y="19520"/>
                  </a:cubicBezTo>
                  <a:cubicBezTo>
                    <a:pt x="19346" y="19489"/>
                    <a:pt x="19346" y="19449"/>
                    <a:pt x="19296" y="19449"/>
                  </a:cubicBezTo>
                  <a:cubicBezTo>
                    <a:pt x="19195" y="19385"/>
                    <a:pt x="19095" y="19322"/>
                    <a:pt x="18983" y="19218"/>
                  </a:cubicBezTo>
                  <a:cubicBezTo>
                    <a:pt x="18932" y="19155"/>
                    <a:pt x="18883" y="19091"/>
                    <a:pt x="18833" y="19020"/>
                  </a:cubicBezTo>
                  <a:cubicBezTo>
                    <a:pt x="18782" y="18989"/>
                    <a:pt x="18720" y="18957"/>
                    <a:pt x="18720" y="18925"/>
                  </a:cubicBezTo>
                  <a:cubicBezTo>
                    <a:pt x="18720" y="18853"/>
                    <a:pt x="18620" y="18790"/>
                    <a:pt x="18570" y="18758"/>
                  </a:cubicBezTo>
                  <a:cubicBezTo>
                    <a:pt x="18570" y="18726"/>
                    <a:pt x="18519" y="18695"/>
                    <a:pt x="18469" y="18655"/>
                  </a:cubicBezTo>
                  <a:cubicBezTo>
                    <a:pt x="18307" y="18457"/>
                    <a:pt x="18156" y="18258"/>
                    <a:pt x="17943" y="18060"/>
                  </a:cubicBezTo>
                  <a:cubicBezTo>
                    <a:pt x="17893" y="17996"/>
                    <a:pt x="17844" y="17901"/>
                    <a:pt x="17731" y="17830"/>
                  </a:cubicBezTo>
                  <a:cubicBezTo>
                    <a:pt x="17630" y="17766"/>
                    <a:pt x="17581" y="17702"/>
                    <a:pt x="17530" y="17631"/>
                  </a:cubicBezTo>
                  <a:cubicBezTo>
                    <a:pt x="17417" y="17464"/>
                    <a:pt x="17217" y="17337"/>
                    <a:pt x="17054" y="17202"/>
                  </a:cubicBezTo>
                  <a:cubicBezTo>
                    <a:pt x="16954" y="17107"/>
                    <a:pt x="16841" y="17035"/>
                    <a:pt x="16742" y="16940"/>
                  </a:cubicBezTo>
                  <a:cubicBezTo>
                    <a:pt x="16591" y="16806"/>
                    <a:pt x="16479" y="16607"/>
                    <a:pt x="16215" y="16472"/>
                  </a:cubicBezTo>
                  <a:cubicBezTo>
                    <a:pt x="16115" y="16377"/>
                    <a:pt x="16065" y="16242"/>
                    <a:pt x="15965" y="16147"/>
                  </a:cubicBezTo>
                  <a:cubicBezTo>
                    <a:pt x="15903" y="16043"/>
                    <a:pt x="15802" y="15948"/>
                    <a:pt x="15702" y="15845"/>
                  </a:cubicBezTo>
                  <a:cubicBezTo>
                    <a:pt x="15539" y="15718"/>
                    <a:pt x="15339" y="15583"/>
                    <a:pt x="15176" y="15448"/>
                  </a:cubicBezTo>
                  <a:cubicBezTo>
                    <a:pt x="15126" y="15416"/>
                    <a:pt x="15076" y="15321"/>
                    <a:pt x="15026" y="15281"/>
                  </a:cubicBezTo>
                  <a:cubicBezTo>
                    <a:pt x="14863" y="15154"/>
                    <a:pt x="14763" y="14987"/>
                    <a:pt x="14650" y="14852"/>
                  </a:cubicBezTo>
                  <a:cubicBezTo>
                    <a:pt x="14601" y="14789"/>
                    <a:pt x="14550" y="14726"/>
                    <a:pt x="14500" y="14654"/>
                  </a:cubicBezTo>
                  <a:cubicBezTo>
                    <a:pt x="14338" y="14527"/>
                    <a:pt x="14237" y="14392"/>
                    <a:pt x="14137" y="14257"/>
                  </a:cubicBezTo>
                  <a:cubicBezTo>
                    <a:pt x="14024" y="14130"/>
                    <a:pt x="13874" y="14027"/>
                    <a:pt x="13774" y="13860"/>
                  </a:cubicBezTo>
                  <a:cubicBezTo>
                    <a:pt x="13711" y="13733"/>
                    <a:pt x="13561" y="13598"/>
                    <a:pt x="13398" y="13495"/>
                  </a:cubicBezTo>
                  <a:cubicBezTo>
                    <a:pt x="13198" y="13368"/>
                    <a:pt x="13085" y="13201"/>
                    <a:pt x="12935" y="13067"/>
                  </a:cubicBezTo>
                  <a:cubicBezTo>
                    <a:pt x="12722" y="12868"/>
                    <a:pt x="12572" y="12701"/>
                    <a:pt x="12409" y="12503"/>
                  </a:cubicBezTo>
                  <a:cubicBezTo>
                    <a:pt x="12409" y="12471"/>
                    <a:pt x="12359" y="12471"/>
                    <a:pt x="12359" y="12439"/>
                  </a:cubicBezTo>
                  <a:cubicBezTo>
                    <a:pt x="12309" y="12344"/>
                    <a:pt x="12258" y="12272"/>
                    <a:pt x="12146" y="12241"/>
                  </a:cubicBezTo>
                  <a:cubicBezTo>
                    <a:pt x="12096" y="12177"/>
                    <a:pt x="12096" y="12145"/>
                    <a:pt x="12046" y="12106"/>
                  </a:cubicBezTo>
                  <a:cubicBezTo>
                    <a:pt x="11783" y="11947"/>
                    <a:pt x="11683" y="11749"/>
                    <a:pt x="11470" y="11582"/>
                  </a:cubicBezTo>
                  <a:cubicBezTo>
                    <a:pt x="11370" y="11479"/>
                    <a:pt x="11269" y="11384"/>
                    <a:pt x="11207" y="11280"/>
                  </a:cubicBezTo>
                  <a:cubicBezTo>
                    <a:pt x="11156" y="11248"/>
                    <a:pt x="11107" y="11185"/>
                    <a:pt x="11057" y="11153"/>
                  </a:cubicBezTo>
                  <a:cubicBezTo>
                    <a:pt x="11006" y="11050"/>
                    <a:pt x="11006" y="10955"/>
                    <a:pt x="10894" y="10884"/>
                  </a:cubicBezTo>
                  <a:cubicBezTo>
                    <a:pt x="10744" y="10820"/>
                    <a:pt x="10693" y="10716"/>
                    <a:pt x="10581" y="10621"/>
                  </a:cubicBezTo>
                  <a:cubicBezTo>
                    <a:pt x="10481" y="10589"/>
                    <a:pt x="10430" y="10518"/>
                    <a:pt x="10380" y="10455"/>
                  </a:cubicBezTo>
                  <a:cubicBezTo>
                    <a:pt x="10331" y="10256"/>
                    <a:pt x="10117" y="10121"/>
                    <a:pt x="9955" y="9994"/>
                  </a:cubicBezTo>
                  <a:cubicBezTo>
                    <a:pt x="9805" y="9796"/>
                    <a:pt x="9642" y="9629"/>
                    <a:pt x="9492" y="9462"/>
                  </a:cubicBezTo>
                  <a:cubicBezTo>
                    <a:pt x="9441" y="9399"/>
                    <a:pt x="9441" y="9328"/>
                    <a:pt x="9391" y="9296"/>
                  </a:cubicBezTo>
                  <a:cubicBezTo>
                    <a:pt x="9229" y="9129"/>
                    <a:pt x="9128" y="9002"/>
                    <a:pt x="8966" y="8867"/>
                  </a:cubicBezTo>
                  <a:cubicBezTo>
                    <a:pt x="8865" y="8772"/>
                    <a:pt x="8766" y="8637"/>
                    <a:pt x="8602" y="8533"/>
                  </a:cubicBezTo>
                  <a:cubicBezTo>
                    <a:pt x="8503" y="8438"/>
                    <a:pt x="8390" y="8335"/>
                    <a:pt x="8289" y="8240"/>
                  </a:cubicBezTo>
                  <a:lnTo>
                    <a:pt x="8289" y="8177"/>
                  </a:lnTo>
                  <a:cubicBezTo>
                    <a:pt x="8026" y="8041"/>
                    <a:pt x="7876" y="7843"/>
                    <a:pt x="7763" y="7676"/>
                  </a:cubicBezTo>
                  <a:cubicBezTo>
                    <a:pt x="7713" y="7613"/>
                    <a:pt x="7664" y="7541"/>
                    <a:pt x="7613" y="7478"/>
                  </a:cubicBezTo>
                  <a:cubicBezTo>
                    <a:pt x="7513" y="7414"/>
                    <a:pt x="7351" y="7311"/>
                    <a:pt x="7300" y="7216"/>
                  </a:cubicBezTo>
                  <a:cubicBezTo>
                    <a:pt x="7250" y="7017"/>
                    <a:pt x="6987" y="6946"/>
                    <a:pt x="6987" y="6787"/>
                  </a:cubicBezTo>
                  <a:cubicBezTo>
                    <a:pt x="6937" y="6748"/>
                    <a:pt x="6887" y="6716"/>
                    <a:pt x="6825" y="6684"/>
                  </a:cubicBezTo>
                  <a:cubicBezTo>
                    <a:pt x="6825" y="6684"/>
                    <a:pt x="6774" y="6684"/>
                    <a:pt x="6774" y="6652"/>
                  </a:cubicBezTo>
                  <a:cubicBezTo>
                    <a:pt x="6674" y="6549"/>
                    <a:pt x="6574" y="6422"/>
                    <a:pt x="6461" y="6319"/>
                  </a:cubicBezTo>
                  <a:cubicBezTo>
                    <a:pt x="6361" y="6223"/>
                    <a:pt x="6311" y="6121"/>
                    <a:pt x="6198" y="6057"/>
                  </a:cubicBezTo>
                  <a:cubicBezTo>
                    <a:pt x="5998" y="5890"/>
                    <a:pt x="5885" y="5692"/>
                    <a:pt x="5735" y="5493"/>
                  </a:cubicBezTo>
                  <a:cubicBezTo>
                    <a:pt x="5572" y="5358"/>
                    <a:pt x="5523" y="5231"/>
                    <a:pt x="5372" y="5128"/>
                  </a:cubicBezTo>
                  <a:cubicBezTo>
                    <a:pt x="5159" y="4961"/>
                    <a:pt x="5009" y="4763"/>
                    <a:pt x="4896" y="4604"/>
                  </a:cubicBezTo>
                  <a:cubicBezTo>
                    <a:pt x="4846" y="4565"/>
                    <a:pt x="4846" y="4533"/>
                    <a:pt x="4796" y="4533"/>
                  </a:cubicBezTo>
                  <a:cubicBezTo>
                    <a:pt x="4696" y="4501"/>
                    <a:pt x="4633" y="4406"/>
                    <a:pt x="4583" y="4334"/>
                  </a:cubicBezTo>
                  <a:cubicBezTo>
                    <a:pt x="4533" y="4302"/>
                    <a:pt x="4483" y="4239"/>
                    <a:pt x="4433" y="4239"/>
                  </a:cubicBezTo>
                  <a:cubicBezTo>
                    <a:pt x="4220" y="4136"/>
                    <a:pt x="4170" y="3969"/>
                    <a:pt x="4120" y="3842"/>
                  </a:cubicBezTo>
                  <a:cubicBezTo>
                    <a:pt x="4070" y="3770"/>
                    <a:pt x="4007" y="3675"/>
                    <a:pt x="3907" y="3612"/>
                  </a:cubicBezTo>
                  <a:cubicBezTo>
                    <a:pt x="3907" y="3572"/>
                    <a:pt x="3907" y="3509"/>
                    <a:pt x="3857" y="3477"/>
                  </a:cubicBezTo>
                  <a:cubicBezTo>
                    <a:pt x="3857" y="3445"/>
                    <a:pt x="3807" y="3445"/>
                    <a:pt x="3756" y="3413"/>
                  </a:cubicBezTo>
                  <a:cubicBezTo>
                    <a:pt x="3694" y="3310"/>
                    <a:pt x="3644" y="3215"/>
                    <a:pt x="3494" y="3175"/>
                  </a:cubicBezTo>
                  <a:cubicBezTo>
                    <a:pt x="3381" y="3175"/>
                    <a:pt x="3331" y="3112"/>
                    <a:pt x="3281" y="3048"/>
                  </a:cubicBezTo>
                  <a:cubicBezTo>
                    <a:pt x="3331" y="3048"/>
                    <a:pt x="3331" y="3016"/>
                    <a:pt x="3331" y="3016"/>
                  </a:cubicBezTo>
                  <a:cubicBezTo>
                    <a:pt x="3180" y="2882"/>
                    <a:pt x="3068" y="2715"/>
                    <a:pt x="2917" y="2580"/>
                  </a:cubicBezTo>
                  <a:cubicBezTo>
                    <a:pt x="2868" y="2516"/>
                    <a:pt x="2705" y="2453"/>
                    <a:pt x="2655" y="2350"/>
                  </a:cubicBezTo>
                  <a:cubicBezTo>
                    <a:pt x="2605" y="2350"/>
                    <a:pt x="2555" y="2318"/>
                    <a:pt x="2555" y="2318"/>
                  </a:cubicBezTo>
                  <a:cubicBezTo>
                    <a:pt x="2555" y="2255"/>
                    <a:pt x="2442" y="2223"/>
                    <a:pt x="2341" y="2223"/>
                  </a:cubicBezTo>
                  <a:cubicBezTo>
                    <a:pt x="2341" y="2119"/>
                    <a:pt x="2292" y="2056"/>
                    <a:pt x="2242" y="1953"/>
                  </a:cubicBezTo>
                  <a:cubicBezTo>
                    <a:pt x="2191" y="1953"/>
                    <a:pt x="2191" y="1953"/>
                    <a:pt x="2129" y="1921"/>
                  </a:cubicBezTo>
                  <a:cubicBezTo>
                    <a:pt x="2079" y="1857"/>
                    <a:pt x="2029" y="1754"/>
                    <a:pt x="1979" y="1691"/>
                  </a:cubicBezTo>
                  <a:lnTo>
                    <a:pt x="1928" y="1691"/>
                  </a:lnTo>
                  <a:cubicBezTo>
                    <a:pt x="1766" y="1556"/>
                    <a:pt x="1566" y="1389"/>
                    <a:pt x="1403" y="1230"/>
                  </a:cubicBezTo>
                  <a:cubicBezTo>
                    <a:pt x="1352" y="1230"/>
                    <a:pt x="1352" y="1159"/>
                    <a:pt x="1302" y="1127"/>
                  </a:cubicBezTo>
                  <a:cubicBezTo>
                    <a:pt x="1253" y="1095"/>
                    <a:pt x="1190" y="1064"/>
                    <a:pt x="1140" y="1032"/>
                  </a:cubicBezTo>
                  <a:cubicBezTo>
                    <a:pt x="1140" y="992"/>
                    <a:pt x="1140" y="960"/>
                    <a:pt x="1190" y="929"/>
                  </a:cubicBezTo>
                  <a:cubicBezTo>
                    <a:pt x="1039" y="929"/>
                    <a:pt x="990" y="833"/>
                    <a:pt x="877" y="794"/>
                  </a:cubicBezTo>
                  <a:cubicBezTo>
                    <a:pt x="776" y="730"/>
                    <a:pt x="727" y="667"/>
                    <a:pt x="626" y="595"/>
                  </a:cubicBezTo>
                  <a:cubicBezTo>
                    <a:pt x="677" y="595"/>
                    <a:pt x="727" y="563"/>
                    <a:pt x="727" y="500"/>
                  </a:cubicBezTo>
                  <a:cubicBezTo>
                    <a:pt x="677" y="500"/>
                    <a:pt x="626" y="500"/>
                    <a:pt x="513" y="468"/>
                  </a:cubicBezTo>
                  <a:cubicBezTo>
                    <a:pt x="513" y="365"/>
                    <a:pt x="363" y="333"/>
                    <a:pt x="313" y="270"/>
                  </a:cubicBezTo>
                  <a:cubicBezTo>
                    <a:pt x="251" y="167"/>
                    <a:pt x="151" y="103"/>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74" name="Google Shape;2314;p25"/>
            <p:cNvSpPr/>
            <p:nvPr/>
          </p:nvSpPr>
          <p:spPr>
            <a:xfrm>
              <a:off x="458658" y="435055"/>
              <a:ext cx="15012" cy="28234"/>
            </a:xfrm>
            <a:custGeom>
              <a:avLst/>
              <a:gdLst/>
              <a:ahLst/>
              <a:cxnLst>
                <a:cxn ang="0">
                  <a:pos x="wd2" y="hd2"/>
                </a:cxn>
                <a:cxn ang="5400000">
                  <a:pos x="wd2" y="hd2"/>
                </a:cxn>
                <a:cxn ang="10800000">
                  <a:pos x="wd2" y="hd2"/>
                </a:cxn>
                <a:cxn ang="16200000">
                  <a:pos x="wd2" y="hd2"/>
                </a:cxn>
              </a:cxnLst>
              <a:rect l="0" t="0" r="r" b="b"/>
              <a:pathLst>
                <a:path w="19716" h="21600" extrusionOk="0">
                  <a:moveTo>
                    <a:pt x="2349" y="0"/>
                  </a:moveTo>
                  <a:cubicBezTo>
                    <a:pt x="-1884" y="3277"/>
                    <a:pt x="4206" y="4374"/>
                    <a:pt x="4206" y="5742"/>
                  </a:cubicBezTo>
                  <a:cubicBezTo>
                    <a:pt x="4206" y="6839"/>
                    <a:pt x="2349" y="6839"/>
                    <a:pt x="0" y="7921"/>
                  </a:cubicBezTo>
                  <a:cubicBezTo>
                    <a:pt x="6090" y="12581"/>
                    <a:pt x="11742" y="16956"/>
                    <a:pt x="19716" y="21600"/>
                  </a:cubicBezTo>
                  <a:cubicBezTo>
                    <a:pt x="15948" y="12581"/>
                    <a:pt x="11742" y="5742"/>
                    <a:pt x="2349"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75" name="Google Shape;2315;p25"/>
            <p:cNvSpPr/>
            <p:nvPr/>
          </p:nvSpPr>
          <p:spPr>
            <a:xfrm>
              <a:off x="509682" y="5284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987" y="2548"/>
                    <a:pt x="2987" y="5723"/>
                    <a:pt x="6709" y="8271"/>
                  </a:cubicBezTo>
                  <a:cubicBezTo>
                    <a:pt x="9653" y="13366"/>
                    <a:pt x="15626" y="15877"/>
                    <a:pt x="21600" y="21600"/>
                  </a:cubicBezTo>
                  <a:cubicBezTo>
                    <a:pt x="18613" y="13366"/>
                    <a:pt x="15626" y="10818"/>
                    <a:pt x="15626" y="2548"/>
                  </a:cubicBezTo>
                  <a:cubicBezTo>
                    <a:pt x="12640" y="5723"/>
                    <a:pt x="12640" y="5723"/>
                    <a:pt x="9653" y="5723"/>
                  </a:cubicBezTo>
                  <a:cubicBezTo>
                    <a:pt x="6709" y="2548"/>
                    <a:pt x="6709" y="2548"/>
                    <a:pt x="2987"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grpSp>
      <p:sp>
        <p:nvSpPr>
          <p:cNvPr id="417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59918099"/>
      </p:ext>
    </p:extLst>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tx">
  <p:cSld name="Title and text 2">
    <p:bg>
      <p:bgPr>
        <a:solidFill>
          <a:srgbClr val="EDF0EF"/>
        </a:solidFill>
        <a:effectLst/>
      </p:bgPr>
    </p:bg>
    <p:spTree>
      <p:nvGrpSpPr>
        <p:cNvPr id="1" name=""/>
        <p:cNvGrpSpPr/>
        <p:nvPr/>
      </p:nvGrpSpPr>
      <p:grpSpPr>
        <a:xfrm>
          <a:off x="0" y="0"/>
          <a:ext cx="0" cy="0"/>
          <a:chOff x="0" y="0"/>
          <a:chExt cx="0" cy="0"/>
        </a:xfrm>
      </p:grpSpPr>
      <p:sp>
        <p:nvSpPr>
          <p:cNvPr id="4184" name="Google Shape;2317;p26"/>
          <p:cNvSpPr/>
          <p:nvPr/>
        </p:nvSpPr>
        <p:spPr>
          <a:xfrm rot="10800000" flipH="1">
            <a:off x="42" y="3643934"/>
            <a:ext cx="2957451" cy="1499524"/>
          </a:xfrm>
          <a:custGeom>
            <a:avLst/>
            <a:gdLst/>
            <a:ahLst/>
            <a:cxnLst>
              <a:cxn ang="0">
                <a:pos x="wd2" y="hd2"/>
              </a:cxn>
              <a:cxn ang="5400000">
                <a:pos x="wd2" y="hd2"/>
              </a:cxn>
              <a:cxn ang="10800000">
                <a:pos x="wd2" y="hd2"/>
              </a:cxn>
              <a:cxn ang="16200000">
                <a:pos x="wd2" y="hd2"/>
              </a:cxn>
            </a:cxnLst>
            <a:rect l="0" t="0" r="r" b="b"/>
            <a:pathLst>
              <a:path w="21543" h="21600" extrusionOk="0">
                <a:moveTo>
                  <a:pt x="0" y="0"/>
                </a:moveTo>
                <a:lnTo>
                  <a:pt x="0" y="21261"/>
                </a:lnTo>
                <a:cubicBezTo>
                  <a:pt x="620" y="21473"/>
                  <a:pt x="1246" y="21600"/>
                  <a:pt x="1874" y="21600"/>
                </a:cubicBezTo>
                <a:cubicBezTo>
                  <a:pt x="2300" y="21600"/>
                  <a:pt x="2726" y="21542"/>
                  <a:pt x="3153" y="21412"/>
                </a:cubicBezTo>
                <a:cubicBezTo>
                  <a:pt x="4226" y="21098"/>
                  <a:pt x="5208" y="20322"/>
                  <a:pt x="5914" y="19246"/>
                </a:cubicBezTo>
                <a:cubicBezTo>
                  <a:pt x="6921" y="17726"/>
                  <a:pt x="7314" y="15721"/>
                  <a:pt x="7817" y="13847"/>
                </a:cubicBezTo>
                <a:cubicBezTo>
                  <a:pt x="8318" y="11972"/>
                  <a:pt x="9053" y="10021"/>
                  <a:pt x="10426" y="9062"/>
                </a:cubicBezTo>
                <a:cubicBezTo>
                  <a:pt x="11177" y="8537"/>
                  <a:pt x="12015" y="8373"/>
                  <a:pt x="12876" y="8373"/>
                </a:cubicBezTo>
                <a:cubicBezTo>
                  <a:pt x="13656" y="8373"/>
                  <a:pt x="14454" y="8507"/>
                  <a:pt x="15223" y="8630"/>
                </a:cubicBezTo>
                <a:cubicBezTo>
                  <a:pt x="15793" y="8718"/>
                  <a:pt x="16386" y="8789"/>
                  <a:pt x="16971" y="8789"/>
                </a:cubicBezTo>
                <a:cubicBezTo>
                  <a:pt x="18050" y="8789"/>
                  <a:pt x="19103" y="8547"/>
                  <a:pt x="19939" y="7715"/>
                </a:cubicBezTo>
                <a:cubicBezTo>
                  <a:pt x="21514" y="6132"/>
                  <a:pt x="21600" y="3189"/>
                  <a:pt x="21524" y="646"/>
                </a:cubicBezTo>
                <a:cubicBezTo>
                  <a:pt x="21514" y="432"/>
                  <a:pt x="21506" y="204"/>
                  <a:pt x="21455" y="0"/>
                </a:cubicBezTo>
                <a:close/>
              </a:path>
            </a:pathLst>
          </a:custGeom>
          <a:solidFill>
            <a:srgbClr val="EFB156"/>
          </a:solidFill>
          <a:ln w="12700">
            <a:miter lim="400000"/>
          </a:ln>
        </p:spPr>
        <p:txBody>
          <a:bodyPr lIns="45719" rIns="45719" anchor="ctr"/>
          <a:lstStyle/>
          <a:p>
            <a:endParaRPr/>
          </a:p>
        </p:txBody>
      </p:sp>
      <p:grpSp>
        <p:nvGrpSpPr>
          <p:cNvPr id="4207" name="Google Shape;2318;p26"/>
          <p:cNvGrpSpPr/>
          <p:nvPr/>
        </p:nvGrpSpPr>
        <p:grpSpPr>
          <a:xfrm>
            <a:off x="893490" y="3272354"/>
            <a:ext cx="1419396" cy="1413877"/>
            <a:chOff x="0" y="0"/>
            <a:chExt cx="1419394" cy="1413875"/>
          </a:xfrm>
        </p:grpSpPr>
        <p:sp>
          <p:nvSpPr>
            <p:cNvPr id="4185" name="Google Shape;2319;p26"/>
            <p:cNvSpPr/>
            <p:nvPr/>
          </p:nvSpPr>
          <p:spPr>
            <a:xfrm rot="20023975" flipH="1">
              <a:off x="5314" y="1343570"/>
              <a:ext cx="107393" cy="49076"/>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86" name="Google Shape;2320;p26"/>
            <p:cNvSpPr/>
            <p:nvPr/>
          </p:nvSpPr>
          <p:spPr>
            <a:xfrm rot="20023975" flipH="1">
              <a:off x="870359" y="1035450"/>
              <a:ext cx="90154" cy="37738"/>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87" name="Google Shape;2321;p26"/>
            <p:cNvSpPr/>
            <p:nvPr/>
          </p:nvSpPr>
          <p:spPr>
            <a:xfrm rot="20023975" flipH="1">
              <a:off x="1310223" y="264863"/>
              <a:ext cx="93283" cy="93573"/>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88" name="Google Shape;2322;p26"/>
            <p:cNvSpPr/>
            <p:nvPr/>
          </p:nvSpPr>
          <p:spPr>
            <a:xfrm rot="20023975" flipH="1">
              <a:off x="1020891" y="265721"/>
              <a:ext cx="107392" cy="87026"/>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89" name="Google Shape;2323;p26"/>
            <p:cNvSpPr/>
            <p:nvPr/>
          </p:nvSpPr>
          <p:spPr>
            <a:xfrm rot="20023975" flipH="1">
              <a:off x="696842" y="784015"/>
              <a:ext cx="119886" cy="48050"/>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0" name="Google Shape;2324;p26"/>
            <p:cNvSpPr/>
            <p:nvPr/>
          </p:nvSpPr>
          <p:spPr>
            <a:xfrm rot="20023975" flipH="1">
              <a:off x="461102" y="973970"/>
              <a:ext cx="113297" cy="44284"/>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1" name="Google Shape;2325;p26"/>
            <p:cNvSpPr/>
            <p:nvPr/>
          </p:nvSpPr>
          <p:spPr>
            <a:xfrm rot="20023975" flipH="1">
              <a:off x="1031159" y="779263"/>
              <a:ext cx="110345" cy="54852"/>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2" name="Google Shape;2326;p26"/>
            <p:cNvSpPr/>
            <p:nvPr/>
          </p:nvSpPr>
          <p:spPr>
            <a:xfrm rot="20023975" flipH="1">
              <a:off x="880922" y="476691"/>
              <a:ext cx="114342" cy="55194"/>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3" name="Google Shape;2327;p26"/>
            <p:cNvSpPr/>
            <p:nvPr/>
          </p:nvSpPr>
          <p:spPr>
            <a:xfrm rot="20023975" flipH="1">
              <a:off x="697501" y="665173"/>
              <a:ext cx="117342" cy="41418"/>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4" name="Google Shape;2328;p26"/>
            <p:cNvSpPr/>
            <p:nvPr/>
          </p:nvSpPr>
          <p:spPr>
            <a:xfrm rot="20023975" flipH="1">
              <a:off x="1222436" y="560319"/>
              <a:ext cx="92842" cy="68501"/>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5" name="Google Shape;2329;p26"/>
            <p:cNvSpPr/>
            <p:nvPr/>
          </p:nvSpPr>
          <p:spPr>
            <a:xfrm rot="20023975" flipH="1">
              <a:off x="524197" y="831498"/>
              <a:ext cx="100760" cy="45867"/>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6" name="Google Shape;2330;p26"/>
            <p:cNvSpPr/>
            <p:nvPr/>
          </p:nvSpPr>
          <p:spPr>
            <a:xfrm rot="20023975" flipH="1">
              <a:off x="1050433" y="401551"/>
              <a:ext cx="89742" cy="62168"/>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7" name="Google Shape;2331;p26"/>
            <p:cNvSpPr/>
            <p:nvPr/>
          </p:nvSpPr>
          <p:spPr>
            <a:xfrm rot="20023975" flipH="1">
              <a:off x="1103606" y="10708"/>
              <a:ext cx="71915" cy="100804"/>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8" name="Google Shape;2332;p26"/>
            <p:cNvSpPr/>
            <p:nvPr/>
          </p:nvSpPr>
          <p:spPr>
            <a:xfrm rot="20023975" flipH="1">
              <a:off x="251969" y="1034519"/>
              <a:ext cx="106665" cy="44626"/>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9" name="Google Shape;2333;p26"/>
            <p:cNvSpPr/>
            <p:nvPr/>
          </p:nvSpPr>
          <p:spPr>
            <a:xfrm rot="20023975" flipH="1">
              <a:off x="981299" y="659172"/>
              <a:ext cx="88994" cy="58146"/>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00" name="Google Shape;2334;p26"/>
            <p:cNvSpPr/>
            <p:nvPr/>
          </p:nvSpPr>
          <p:spPr>
            <a:xfrm rot="20023975" flipH="1">
              <a:off x="95537" y="1175518"/>
              <a:ext cx="101247" cy="46167"/>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01" name="Google Shape;2335;p26"/>
            <p:cNvSpPr/>
            <p:nvPr/>
          </p:nvSpPr>
          <p:spPr>
            <a:xfrm rot="20023975" flipH="1">
              <a:off x="852811" y="620028"/>
              <a:ext cx="86085" cy="45311"/>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02" name="Google Shape;2336;p26"/>
            <p:cNvSpPr/>
            <p:nvPr/>
          </p:nvSpPr>
          <p:spPr>
            <a:xfrm rot="20023975" flipH="1">
              <a:off x="1113037" y="861361"/>
              <a:ext cx="109821" cy="43129"/>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03" name="Google Shape;2337;p26"/>
            <p:cNvSpPr/>
            <p:nvPr/>
          </p:nvSpPr>
          <p:spPr>
            <a:xfrm rot="20023975" flipH="1">
              <a:off x="1100782" y="607318"/>
              <a:ext cx="101488" cy="61313"/>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04" name="Google Shape;2338;p26"/>
            <p:cNvSpPr/>
            <p:nvPr/>
          </p:nvSpPr>
          <p:spPr>
            <a:xfrm rot="20023975" flipH="1">
              <a:off x="235895" y="1282893"/>
              <a:ext cx="86085" cy="42658"/>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05" name="Google Shape;2339;p26"/>
            <p:cNvSpPr/>
            <p:nvPr/>
          </p:nvSpPr>
          <p:spPr>
            <a:xfrm rot="20023975" flipH="1">
              <a:off x="302397" y="1128998"/>
              <a:ext cx="98395" cy="37909"/>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06" name="Google Shape;2340;p26"/>
            <p:cNvSpPr/>
            <p:nvPr/>
          </p:nvSpPr>
          <p:spPr>
            <a:xfrm rot="20023975" flipH="1">
              <a:off x="856943" y="878828"/>
              <a:ext cx="73549" cy="32689"/>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4229" name="Google Shape;2341;p26"/>
          <p:cNvGrpSpPr/>
          <p:nvPr/>
        </p:nvGrpSpPr>
        <p:grpSpPr>
          <a:xfrm>
            <a:off x="7313915" y="-106901"/>
            <a:ext cx="1995198" cy="1606543"/>
            <a:chOff x="0" y="0"/>
            <a:chExt cx="1995196" cy="1606541"/>
          </a:xfrm>
        </p:grpSpPr>
        <p:sp>
          <p:nvSpPr>
            <p:cNvPr id="4208" name="Google Shape;2342;p26"/>
            <p:cNvSpPr/>
            <p:nvPr/>
          </p:nvSpPr>
          <p:spPr>
            <a:xfrm>
              <a:off x="1199484" y="478223"/>
              <a:ext cx="277059" cy="243260"/>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09" name="Google Shape;2343;p26"/>
            <p:cNvSpPr/>
            <p:nvPr/>
          </p:nvSpPr>
          <p:spPr>
            <a:xfrm>
              <a:off x="399826" y="936521"/>
              <a:ext cx="509639" cy="371712"/>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10" name="Google Shape;2344;p26"/>
            <p:cNvSpPr/>
            <p:nvPr/>
          </p:nvSpPr>
          <p:spPr>
            <a:xfrm>
              <a:off x="1272909" y="1140249"/>
              <a:ext cx="429932" cy="294511"/>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11" name="Google Shape;2345;p26"/>
            <p:cNvSpPr/>
            <p:nvPr/>
          </p:nvSpPr>
          <p:spPr>
            <a:xfrm>
              <a:off x="301785" y="434350"/>
              <a:ext cx="470905" cy="207408"/>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12" name="Google Shape;2346;p26"/>
            <p:cNvSpPr/>
            <p:nvPr/>
          </p:nvSpPr>
          <p:spPr>
            <a:xfrm>
              <a:off x="1099485" y="757601"/>
              <a:ext cx="91502" cy="69219"/>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4228" name="Google Shape;2347;p26"/>
            <p:cNvGrpSpPr/>
            <p:nvPr/>
          </p:nvGrpSpPr>
          <p:grpSpPr>
            <a:xfrm>
              <a:off x="0" y="0"/>
              <a:ext cx="1995197" cy="1606542"/>
              <a:chOff x="0" y="0"/>
              <a:chExt cx="1995196" cy="1606541"/>
            </a:xfrm>
          </p:grpSpPr>
          <p:sp>
            <p:nvSpPr>
              <p:cNvPr id="4213" name="Google Shape;2348;p26"/>
              <p:cNvSpPr/>
              <p:nvPr/>
            </p:nvSpPr>
            <p:spPr>
              <a:xfrm>
                <a:off x="0" y="0"/>
                <a:ext cx="1802705" cy="1606542"/>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14" name="Google Shape;2349;p26"/>
              <p:cNvSpPr/>
              <p:nvPr/>
            </p:nvSpPr>
            <p:spPr>
              <a:xfrm>
                <a:off x="269070" y="143608"/>
                <a:ext cx="847697" cy="649315"/>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15" name="Google Shape;2350;p26"/>
              <p:cNvSpPr/>
              <p:nvPr/>
            </p:nvSpPr>
            <p:spPr>
              <a:xfrm>
                <a:off x="1448000" y="858025"/>
                <a:ext cx="547197" cy="294225"/>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5"/>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16" name="Google Shape;2351;p26"/>
              <p:cNvSpPr/>
              <p:nvPr/>
            </p:nvSpPr>
            <p:spPr>
              <a:xfrm>
                <a:off x="1154814" y="805959"/>
                <a:ext cx="164185" cy="549584"/>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17" name="Google Shape;2352;p26"/>
              <p:cNvSpPr/>
              <p:nvPr/>
            </p:nvSpPr>
            <p:spPr>
              <a:xfrm>
                <a:off x="483747" y="265584"/>
                <a:ext cx="286506" cy="240733"/>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18" name="Google Shape;2353;p26"/>
              <p:cNvSpPr/>
              <p:nvPr/>
            </p:nvSpPr>
            <p:spPr>
              <a:xfrm>
                <a:off x="727600" y="523957"/>
                <a:ext cx="318650" cy="92725"/>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19" name="Google Shape;2354;p26"/>
              <p:cNvSpPr/>
              <p:nvPr/>
            </p:nvSpPr>
            <p:spPr>
              <a:xfrm>
                <a:off x="1654297" y="1137420"/>
                <a:ext cx="191060" cy="128576"/>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0" name="Google Shape;2355;p26"/>
              <p:cNvSpPr/>
              <p:nvPr/>
            </p:nvSpPr>
            <p:spPr>
              <a:xfrm>
                <a:off x="1109351" y="1463747"/>
                <a:ext cx="71645" cy="75452"/>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1" name="Google Shape;2356;p26"/>
              <p:cNvSpPr/>
              <p:nvPr/>
            </p:nvSpPr>
            <p:spPr>
              <a:xfrm>
                <a:off x="1497091" y="1296672"/>
                <a:ext cx="89542" cy="67670"/>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2" name="Google Shape;2357;p26"/>
              <p:cNvSpPr/>
              <p:nvPr/>
            </p:nvSpPr>
            <p:spPr>
              <a:xfrm>
                <a:off x="1287008" y="1371756"/>
                <a:ext cx="108933" cy="248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3" name="Google Shape;2358;p26"/>
              <p:cNvSpPr/>
              <p:nvPr/>
            </p:nvSpPr>
            <p:spPr>
              <a:xfrm>
                <a:off x="558743" y="522531"/>
                <a:ext cx="74755" cy="35282"/>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4" name="Google Shape;2359;p26"/>
              <p:cNvSpPr/>
              <p:nvPr/>
            </p:nvSpPr>
            <p:spPr>
              <a:xfrm>
                <a:off x="1406165" y="1333338"/>
                <a:ext cx="64488" cy="3666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5" name="Google Shape;2360;p26"/>
              <p:cNvSpPr/>
              <p:nvPr/>
            </p:nvSpPr>
            <p:spPr>
              <a:xfrm>
                <a:off x="1793009" y="1329101"/>
                <a:ext cx="23936" cy="40904"/>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6" name="Google Shape;2361;p26"/>
              <p:cNvSpPr/>
              <p:nvPr/>
            </p:nvSpPr>
            <p:spPr>
              <a:xfrm>
                <a:off x="1343230" y="7652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7" name="Google Shape;2362;p26"/>
              <p:cNvSpPr/>
              <p:nvPr/>
            </p:nvSpPr>
            <p:spPr>
              <a:xfrm>
                <a:off x="1716345" y="12036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4230" name="Google Shape;2363;p26"/>
          <p:cNvSpPr/>
          <p:nvPr/>
        </p:nvSpPr>
        <p:spPr>
          <a:xfrm>
            <a:off x="1412699" y="-317203"/>
            <a:ext cx="952357" cy="967853"/>
          </a:xfrm>
          <a:custGeom>
            <a:avLst/>
            <a:gdLst/>
            <a:ahLst/>
            <a:cxnLst>
              <a:cxn ang="0">
                <a:pos x="wd2" y="hd2"/>
              </a:cxn>
              <a:cxn ang="5400000">
                <a:pos x="wd2" y="hd2"/>
              </a:cxn>
              <a:cxn ang="10800000">
                <a:pos x="wd2" y="hd2"/>
              </a:cxn>
              <a:cxn ang="16200000">
                <a:pos x="wd2" y="hd2"/>
              </a:cxn>
            </a:cxnLst>
            <a:rect l="0" t="0" r="r" b="b"/>
            <a:pathLst>
              <a:path w="21600" h="21600" extrusionOk="0">
                <a:moveTo>
                  <a:pt x="11425" y="140"/>
                </a:moveTo>
                <a:cubicBezTo>
                  <a:pt x="11406" y="140"/>
                  <a:pt x="11390" y="157"/>
                  <a:pt x="11374" y="192"/>
                </a:cubicBezTo>
                <a:lnTo>
                  <a:pt x="11500" y="192"/>
                </a:lnTo>
                <a:cubicBezTo>
                  <a:pt x="11468" y="157"/>
                  <a:pt x="11445" y="140"/>
                  <a:pt x="11425" y="140"/>
                </a:cubicBezTo>
                <a:close/>
                <a:moveTo>
                  <a:pt x="10788" y="223"/>
                </a:moveTo>
                <a:cubicBezTo>
                  <a:pt x="10819" y="315"/>
                  <a:pt x="10851" y="415"/>
                  <a:pt x="10882" y="477"/>
                </a:cubicBezTo>
                <a:cubicBezTo>
                  <a:pt x="10882" y="546"/>
                  <a:pt x="10882" y="577"/>
                  <a:pt x="10851" y="638"/>
                </a:cubicBezTo>
                <a:cubicBezTo>
                  <a:pt x="10851" y="638"/>
                  <a:pt x="10819" y="638"/>
                  <a:pt x="10788" y="608"/>
                </a:cubicBezTo>
                <a:lnTo>
                  <a:pt x="10788" y="546"/>
                </a:lnTo>
                <a:cubicBezTo>
                  <a:pt x="10749" y="546"/>
                  <a:pt x="10718" y="546"/>
                  <a:pt x="10687" y="577"/>
                </a:cubicBezTo>
                <a:cubicBezTo>
                  <a:pt x="10687" y="608"/>
                  <a:pt x="10718" y="669"/>
                  <a:pt x="10718" y="738"/>
                </a:cubicBezTo>
                <a:cubicBezTo>
                  <a:pt x="10649" y="738"/>
                  <a:pt x="10587" y="757"/>
                  <a:pt x="10523" y="757"/>
                </a:cubicBezTo>
                <a:cubicBezTo>
                  <a:pt x="10471" y="757"/>
                  <a:pt x="10418" y="744"/>
                  <a:pt x="10358" y="700"/>
                </a:cubicBezTo>
                <a:cubicBezTo>
                  <a:pt x="10397" y="638"/>
                  <a:pt x="10429" y="577"/>
                  <a:pt x="10491" y="507"/>
                </a:cubicBezTo>
                <a:cubicBezTo>
                  <a:pt x="10460" y="507"/>
                  <a:pt x="10397" y="477"/>
                  <a:pt x="10327" y="446"/>
                </a:cubicBezTo>
                <a:cubicBezTo>
                  <a:pt x="10429" y="415"/>
                  <a:pt x="10460" y="384"/>
                  <a:pt x="10491" y="353"/>
                </a:cubicBezTo>
                <a:cubicBezTo>
                  <a:pt x="10522" y="415"/>
                  <a:pt x="10554" y="446"/>
                  <a:pt x="10554" y="507"/>
                </a:cubicBezTo>
                <a:lnTo>
                  <a:pt x="10593" y="477"/>
                </a:lnTo>
                <a:cubicBezTo>
                  <a:pt x="10624" y="507"/>
                  <a:pt x="10655" y="546"/>
                  <a:pt x="10655" y="546"/>
                </a:cubicBezTo>
                <a:cubicBezTo>
                  <a:pt x="10655" y="546"/>
                  <a:pt x="10687" y="507"/>
                  <a:pt x="10687" y="477"/>
                </a:cubicBezTo>
                <a:lnTo>
                  <a:pt x="10749" y="477"/>
                </a:lnTo>
                <a:cubicBezTo>
                  <a:pt x="10819" y="384"/>
                  <a:pt x="10687" y="353"/>
                  <a:pt x="10687" y="285"/>
                </a:cubicBezTo>
                <a:cubicBezTo>
                  <a:pt x="10718" y="285"/>
                  <a:pt x="10718" y="254"/>
                  <a:pt x="10788" y="223"/>
                </a:cubicBezTo>
                <a:close/>
                <a:moveTo>
                  <a:pt x="4237" y="1630"/>
                </a:moveTo>
                <a:cubicBezTo>
                  <a:pt x="4236" y="1637"/>
                  <a:pt x="4235" y="1642"/>
                  <a:pt x="4235" y="1648"/>
                </a:cubicBezTo>
                <a:cubicBezTo>
                  <a:pt x="4236" y="1642"/>
                  <a:pt x="4237" y="1636"/>
                  <a:pt x="4237" y="1630"/>
                </a:cubicBezTo>
                <a:close/>
                <a:moveTo>
                  <a:pt x="4339" y="2208"/>
                </a:moveTo>
                <a:cubicBezTo>
                  <a:pt x="4370" y="2238"/>
                  <a:pt x="4370" y="2277"/>
                  <a:pt x="4401" y="2307"/>
                </a:cubicBezTo>
                <a:cubicBezTo>
                  <a:pt x="4339" y="2338"/>
                  <a:pt x="4300" y="2369"/>
                  <a:pt x="4237" y="2369"/>
                </a:cubicBezTo>
                <a:cubicBezTo>
                  <a:pt x="4237" y="2431"/>
                  <a:pt x="4237" y="2469"/>
                  <a:pt x="4206" y="2531"/>
                </a:cubicBezTo>
                <a:lnTo>
                  <a:pt x="4174" y="2531"/>
                </a:lnTo>
                <a:cubicBezTo>
                  <a:pt x="4174" y="2469"/>
                  <a:pt x="4143" y="2431"/>
                  <a:pt x="4143" y="2369"/>
                </a:cubicBezTo>
                <a:cubicBezTo>
                  <a:pt x="4206" y="2307"/>
                  <a:pt x="4268" y="2277"/>
                  <a:pt x="4339" y="2208"/>
                </a:cubicBezTo>
                <a:close/>
                <a:moveTo>
                  <a:pt x="3753" y="2431"/>
                </a:moveTo>
                <a:cubicBezTo>
                  <a:pt x="3815" y="2561"/>
                  <a:pt x="3846" y="2692"/>
                  <a:pt x="3846" y="2815"/>
                </a:cubicBezTo>
                <a:cubicBezTo>
                  <a:pt x="3830" y="2820"/>
                  <a:pt x="3815" y="2822"/>
                  <a:pt x="3803" y="2822"/>
                </a:cubicBezTo>
                <a:cubicBezTo>
                  <a:pt x="3713" y="2822"/>
                  <a:pt x="3709" y="2715"/>
                  <a:pt x="3682" y="2661"/>
                </a:cubicBezTo>
                <a:cubicBezTo>
                  <a:pt x="3651" y="2623"/>
                  <a:pt x="3651" y="2500"/>
                  <a:pt x="3753" y="2431"/>
                </a:cubicBezTo>
                <a:close/>
                <a:moveTo>
                  <a:pt x="2775" y="2854"/>
                </a:moveTo>
                <a:lnTo>
                  <a:pt x="2931" y="3007"/>
                </a:lnTo>
                <a:lnTo>
                  <a:pt x="2931" y="3108"/>
                </a:lnTo>
                <a:cubicBezTo>
                  <a:pt x="2970" y="3169"/>
                  <a:pt x="3002" y="3200"/>
                  <a:pt x="3002" y="3269"/>
                </a:cubicBezTo>
                <a:cubicBezTo>
                  <a:pt x="3127" y="3331"/>
                  <a:pt x="3166" y="3431"/>
                  <a:pt x="3229" y="3554"/>
                </a:cubicBezTo>
                <a:cubicBezTo>
                  <a:pt x="3127" y="3554"/>
                  <a:pt x="3127" y="3554"/>
                  <a:pt x="3002" y="3431"/>
                </a:cubicBezTo>
                <a:lnTo>
                  <a:pt x="3002" y="3269"/>
                </a:lnTo>
                <a:cubicBezTo>
                  <a:pt x="2970" y="3269"/>
                  <a:pt x="2931" y="3300"/>
                  <a:pt x="2869" y="3300"/>
                </a:cubicBezTo>
                <a:lnTo>
                  <a:pt x="2869" y="3138"/>
                </a:lnTo>
                <a:cubicBezTo>
                  <a:pt x="2806" y="3077"/>
                  <a:pt x="2736" y="3046"/>
                  <a:pt x="2705" y="3007"/>
                </a:cubicBezTo>
                <a:cubicBezTo>
                  <a:pt x="2736" y="2946"/>
                  <a:pt x="2736" y="2915"/>
                  <a:pt x="2775" y="2854"/>
                </a:cubicBezTo>
                <a:close/>
                <a:moveTo>
                  <a:pt x="1805" y="4374"/>
                </a:moveTo>
                <a:cubicBezTo>
                  <a:pt x="1838" y="4374"/>
                  <a:pt x="1887" y="4399"/>
                  <a:pt x="1993" y="4454"/>
                </a:cubicBezTo>
                <a:cubicBezTo>
                  <a:pt x="1993" y="4546"/>
                  <a:pt x="1954" y="4615"/>
                  <a:pt x="1954" y="4677"/>
                </a:cubicBezTo>
                <a:lnTo>
                  <a:pt x="1798" y="4677"/>
                </a:lnTo>
                <a:cubicBezTo>
                  <a:pt x="1829" y="4677"/>
                  <a:pt x="1861" y="4646"/>
                  <a:pt x="1892" y="4646"/>
                </a:cubicBezTo>
                <a:lnTo>
                  <a:pt x="1892" y="4546"/>
                </a:lnTo>
                <a:cubicBezTo>
                  <a:pt x="1861" y="4484"/>
                  <a:pt x="1798" y="4454"/>
                  <a:pt x="1728" y="4423"/>
                </a:cubicBezTo>
                <a:cubicBezTo>
                  <a:pt x="1760" y="4391"/>
                  <a:pt x="1777" y="4374"/>
                  <a:pt x="1805" y="4374"/>
                </a:cubicBezTo>
                <a:close/>
                <a:moveTo>
                  <a:pt x="18309" y="4777"/>
                </a:moveTo>
                <a:cubicBezTo>
                  <a:pt x="18246" y="4900"/>
                  <a:pt x="18371" y="5062"/>
                  <a:pt x="18309" y="5223"/>
                </a:cubicBezTo>
                <a:cubicBezTo>
                  <a:pt x="18278" y="5192"/>
                  <a:pt x="18246" y="5161"/>
                  <a:pt x="18246" y="5161"/>
                </a:cubicBezTo>
                <a:cubicBezTo>
                  <a:pt x="18278" y="5062"/>
                  <a:pt x="18215" y="4969"/>
                  <a:pt x="18215" y="4838"/>
                </a:cubicBezTo>
                <a:cubicBezTo>
                  <a:pt x="18246" y="4807"/>
                  <a:pt x="18278" y="4777"/>
                  <a:pt x="18309" y="4777"/>
                </a:cubicBezTo>
                <a:close/>
                <a:moveTo>
                  <a:pt x="1305" y="5961"/>
                </a:moveTo>
                <a:lnTo>
                  <a:pt x="1407" y="6054"/>
                </a:lnTo>
                <a:cubicBezTo>
                  <a:pt x="1368" y="6123"/>
                  <a:pt x="1337" y="6185"/>
                  <a:pt x="1337" y="6215"/>
                </a:cubicBezTo>
                <a:lnTo>
                  <a:pt x="1368" y="6246"/>
                </a:lnTo>
                <a:cubicBezTo>
                  <a:pt x="1368" y="6185"/>
                  <a:pt x="1407" y="6154"/>
                  <a:pt x="1439" y="6123"/>
                </a:cubicBezTo>
                <a:cubicBezTo>
                  <a:pt x="1501" y="6215"/>
                  <a:pt x="1439" y="6315"/>
                  <a:pt x="1407" y="6438"/>
                </a:cubicBezTo>
                <a:cubicBezTo>
                  <a:pt x="1368" y="6407"/>
                  <a:pt x="1337" y="6377"/>
                  <a:pt x="1305" y="6346"/>
                </a:cubicBezTo>
                <a:cubicBezTo>
                  <a:pt x="1274" y="6377"/>
                  <a:pt x="1274" y="6407"/>
                  <a:pt x="1274" y="6438"/>
                </a:cubicBezTo>
                <a:cubicBezTo>
                  <a:pt x="1243" y="6438"/>
                  <a:pt x="1243" y="6438"/>
                  <a:pt x="1212" y="6407"/>
                </a:cubicBezTo>
                <a:lnTo>
                  <a:pt x="1212" y="6023"/>
                </a:lnTo>
                <a:cubicBezTo>
                  <a:pt x="1212" y="6023"/>
                  <a:pt x="1243" y="6023"/>
                  <a:pt x="1305" y="5961"/>
                </a:cubicBezTo>
                <a:close/>
                <a:moveTo>
                  <a:pt x="9741" y="0"/>
                </a:moveTo>
                <a:cubicBezTo>
                  <a:pt x="9545" y="30"/>
                  <a:pt x="9420" y="30"/>
                  <a:pt x="9256" y="61"/>
                </a:cubicBezTo>
                <a:cubicBezTo>
                  <a:pt x="9092" y="61"/>
                  <a:pt x="8928" y="92"/>
                  <a:pt x="8795" y="92"/>
                </a:cubicBezTo>
                <a:cubicBezTo>
                  <a:pt x="8764" y="123"/>
                  <a:pt x="8732" y="192"/>
                  <a:pt x="8701" y="223"/>
                </a:cubicBezTo>
                <a:lnTo>
                  <a:pt x="8701" y="123"/>
                </a:lnTo>
                <a:lnTo>
                  <a:pt x="8537" y="123"/>
                </a:lnTo>
                <a:cubicBezTo>
                  <a:pt x="8505" y="192"/>
                  <a:pt x="8443" y="223"/>
                  <a:pt x="8404" y="285"/>
                </a:cubicBezTo>
                <a:lnTo>
                  <a:pt x="8341" y="223"/>
                </a:lnTo>
                <a:cubicBezTo>
                  <a:pt x="8357" y="304"/>
                  <a:pt x="8316" y="311"/>
                  <a:pt x="8267" y="311"/>
                </a:cubicBezTo>
                <a:cubicBezTo>
                  <a:pt x="8255" y="311"/>
                  <a:pt x="8244" y="311"/>
                  <a:pt x="8232" y="311"/>
                </a:cubicBezTo>
                <a:cubicBezTo>
                  <a:pt x="8194" y="311"/>
                  <a:pt x="8158" y="315"/>
                  <a:pt x="8146" y="353"/>
                </a:cubicBezTo>
                <a:cubicBezTo>
                  <a:pt x="8146" y="364"/>
                  <a:pt x="8139" y="367"/>
                  <a:pt x="8127" y="367"/>
                </a:cubicBezTo>
                <a:cubicBezTo>
                  <a:pt x="8103" y="367"/>
                  <a:pt x="8060" y="353"/>
                  <a:pt x="8013" y="353"/>
                </a:cubicBezTo>
                <a:lnTo>
                  <a:pt x="8013" y="446"/>
                </a:lnTo>
                <a:cubicBezTo>
                  <a:pt x="7982" y="477"/>
                  <a:pt x="7950" y="477"/>
                  <a:pt x="7919" y="477"/>
                </a:cubicBezTo>
                <a:cubicBezTo>
                  <a:pt x="7919" y="446"/>
                  <a:pt x="7888" y="384"/>
                  <a:pt x="7888" y="353"/>
                </a:cubicBezTo>
                <a:cubicBezTo>
                  <a:pt x="7755" y="384"/>
                  <a:pt x="7661" y="415"/>
                  <a:pt x="7560" y="446"/>
                </a:cubicBezTo>
                <a:cubicBezTo>
                  <a:pt x="7528" y="477"/>
                  <a:pt x="7528" y="507"/>
                  <a:pt x="7528" y="546"/>
                </a:cubicBezTo>
                <a:cubicBezTo>
                  <a:pt x="7466" y="577"/>
                  <a:pt x="7396" y="577"/>
                  <a:pt x="7333" y="577"/>
                </a:cubicBezTo>
                <a:cubicBezTo>
                  <a:pt x="7333" y="546"/>
                  <a:pt x="7301" y="507"/>
                  <a:pt x="7301" y="477"/>
                </a:cubicBezTo>
                <a:cubicBezTo>
                  <a:pt x="7270" y="507"/>
                  <a:pt x="7270" y="546"/>
                  <a:pt x="7231" y="546"/>
                </a:cubicBezTo>
                <a:cubicBezTo>
                  <a:pt x="7204" y="538"/>
                  <a:pt x="7178" y="534"/>
                  <a:pt x="7153" y="534"/>
                </a:cubicBezTo>
                <a:cubicBezTo>
                  <a:pt x="7062" y="534"/>
                  <a:pt x="6984" y="577"/>
                  <a:pt x="6911" y="577"/>
                </a:cubicBezTo>
                <a:cubicBezTo>
                  <a:pt x="6778" y="608"/>
                  <a:pt x="6747" y="638"/>
                  <a:pt x="6715" y="738"/>
                </a:cubicBezTo>
                <a:cubicBezTo>
                  <a:pt x="6684" y="800"/>
                  <a:pt x="6684" y="830"/>
                  <a:pt x="6645" y="931"/>
                </a:cubicBezTo>
                <a:cubicBezTo>
                  <a:pt x="6613" y="830"/>
                  <a:pt x="6583" y="738"/>
                  <a:pt x="6551" y="608"/>
                </a:cubicBezTo>
                <a:cubicBezTo>
                  <a:pt x="6488" y="669"/>
                  <a:pt x="6449" y="738"/>
                  <a:pt x="6418" y="769"/>
                </a:cubicBezTo>
                <a:cubicBezTo>
                  <a:pt x="6377" y="769"/>
                  <a:pt x="6335" y="783"/>
                  <a:pt x="6300" y="783"/>
                </a:cubicBezTo>
                <a:cubicBezTo>
                  <a:pt x="6283" y="783"/>
                  <a:pt x="6267" y="779"/>
                  <a:pt x="6254" y="769"/>
                </a:cubicBezTo>
                <a:cubicBezTo>
                  <a:pt x="6229" y="761"/>
                  <a:pt x="6208" y="757"/>
                  <a:pt x="6191" y="757"/>
                </a:cubicBezTo>
                <a:cubicBezTo>
                  <a:pt x="6143" y="757"/>
                  <a:pt x="6121" y="786"/>
                  <a:pt x="6098" y="830"/>
                </a:cubicBezTo>
                <a:cubicBezTo>
                  <a:pt x="6059" y="861"/>
                  <a:pt x="5996" y="931"/>
                  <a:pt x="6059" y="992"/>
                </a:cubicBezTo>
                <a:lnTo>
                  <a:pt x="6293" y="992"/>
                </a:lnTo>
                <a:cubicBezTo>
                  <a:pt x="6223" y="1054"/>
                  <a:pt x="6160" y="1123"/>
                  <a:pt x="6129" y="1184"/>
                </a:cubicBezTo>
                <a:cubicBezTo>
                  <a:pt x="6059" y="1184"/>
                  <a:pt x="5965" y="1184"/>
                  <a:pt x="5934" y="1215"/>
                </a:cubicBezTo>
                <a:cubicBezTo>
                  <a:pt x="5902" y="1246"/>
                  <a:pt x="5863" y="1315"/>
                  <a:pt x="5800" y="1377"/>
                </a:cubicBezTo>
                <a:cubicBezTo>
                  <a:pt x="5770" y="1277"/>
                  <a:pt x="5738" y="1246"/>
                  <a:pt x="5707" y="1184"/>
                </a:cubicBezTo>
                <a:cubicBezTo>
                  <a:pt x="5707" y="1215"/>
                  <a:pt x="5668" y="1277"/>
                  <a:pt x="5636" y="1346"/>
                </a:cubicBezTo>
                <a:cubicBezTo>
                  <a:pt x="5668" y="1346"/>
                  <a:pt x="5668" y="1377"/>
                  <a:pt x="5707" y="1408"/>
                </a:cubicBezTo>
                <a:cubicBezTo>
                  <a:pt x="5636" y="1438"/>
                  <a:pt x="5574" y="1438"/>
                  <a:pt x="5511" y="1469"/>
                </a:cubicBezTo>
                <a:cubicBezTo>
                  <a:pt x="5511" y="1507"/>
                  <a:pt x="5511" y="1538"/>
                  <a:pt x="5472" y="1569"/>
                </a:cubicBezTo>
                <a:cubicBezTo>
                  <a:pt x="5435" y="1569"/>
                  <a:pt x="5397" y="1602"/>
                  <a:pt x="5351" y="1602"/>
                </a:cubicBezTo>
                <a:cubicBezTo>
                  <a:pt x="5321" y="1602"/>
                  <a:pt x="5286" y="1587"/>
                  <a:pt x="5246" y="1538"/>
                </a:cubicBezTo>
                <a:lnTo>
                  <a:pt x="5246" y="1731"/>
                </a:lnTo>
                <a:lnTo>
                  <a:pt x="5121" y="1731"/>
                </a:lnTo>
                <a:cubicBezTo>
                  <a:pt x="5121" y="1761"/>
                  <a:pt x="5082" y="1792"/>
                  <a:pt x="5082" y="1792"/>
                </a:cubicBezTo>
                <a:lnTo>
                  <a:pt x="5152" y="1854"/>
                </a:lnTo>
                <a:cubicBezTo>
                  <a:pt x="5101" y="1873"/>
                  <a:pt x="5060" y="1890"/>
                  <a:pt x="5027" y="1890"/>
                </a:cubicBezTo>
                <a:cubicBezTo>
                  <a:pt x="4995" y="1890"/>
                  <a:pt x="4972" y="1873"/>
                  <a:pt x="4956" y="1823"/>
                </a:cubicBezTo>
                <a:lnTo>
                  <a:pt x="4855" y="1630"/>
                </a:lnTo>
                <a:lnTo>
                  <a:pt x="4855" y="1569"/>
                </a:lnTo>
                <a:cubicBezTo>
                  <a:pt x="4823" y="1538"/>
                  <a:pt x="4761" y="1538"/>
                  <a:pt x="4730" y="1507"/>
                </a:cubicBezTo>
                <a:cubicBezTo>
                  <a:pt x="4730" y="1538"/>
                  <a:pt x="4730" y="1569"/>
                  <a:pt x="4691" y="1630"/>
                </a:cubicBezTo>
                <a:cubicBezTo>
                  <a:pt x="4628" y="1630"/>
                  <a:pt x="4566" y="1661"/>
                  <a:pt x="4495" y="1700"/>
                </a:cubicBezTo>
                <a:cubicBezTo>
                  <a:pt x="4534" y="1731"/>
                  <a:pt x="4566" y="1731"/>
                  <a:pt x="4597" y="1761"/>
                </a:cubicBezTo>
                <a:lnTo>
                  <a:pt x="4659" y="1761"/>
                </a:lnTo>
                <a:lnTo>
                  <a:pt x="4659" y="1923"/>
                </a:lnTo>
                <a:cubicBezTo>
                  <a:pt x="4691" y="1923"/>
                  <a:pt x="4730" y="1892"/>
                  <a:pt x="4761" y="1892"/>
                </a:cubicBezTo>
                <a:cubicBezTo>
                  <a:pt x="4792" y="1923"/>
                  <a:pt x="4855" y="1984"/>
                  <a:pt x="4792" y="2015"/>
                </a:cubicBezTo>
                <a:cubicBezTo>
                  <a:pt x="4730" y="2015"/>
                  <a:pt x="4691" y="1984"/>
                  <a:pt x="4597" y="1984"/>
                </a:cubicBezTo>
                <a:cubicBezTo>
                  <a:pt x="4597" y="1923"/>
                  <a:pt x="4597" y="1854"/>
                  <a:pt x="4566" y="1761"/>
                </a:cubicBezTo>
                <a:cubicBezTo>
                  <a:pt x="4534" y="1823"/>
                  <a:pt x="4495" y="1923"/>
                  <a:pt x="4464" y="1984"/>
                </a:cubicBezTo>
                <a:lnTo>
                  <a:pt x="4433" y="1954"/>
                </a:lnTo>
                <a:lnTo>
                  <a:pt x="4433" y="1792"/>
                </a:lnTo>
                <a:cubicBezTo>
                  <a:pt x="4372" y="1733"/>
                  <a:pt x="4218" y="1787"/>
                  <a:pt x="4235" y="1648"/>
                </a:cubicBezTo>
                <a:cubicBezTo>
                  <a:pt x="4227" y="1675"/>
                  <a:pt x="4206" y="1706"/>
                  <a:pt x="4206" y="1731"/>
                </a:cubicBezTo>
                <a:cubicBezTo>
                  <a:pt x="4237" y="1761"/>
                  <a:pt x="4268" y="1761"/>
                  <a:pt x="4300" y="1792"/>
                </a:cubicBezTo>
                <a:cubicBezTo>
                  <a:pt x="4268" y="1823"/>
                  <a:pt x="4268" y="1854"/>
                  <a:pt x="4268" y="1923"/>
                </a:cubicBezTo>
                <a:cubicBezTo>
                  <a:pt x="4370" y="1923"/>
                  <a:pt x="4370" y="1923"/>
                  <a:pt x="4401" y="2046"/>
                </a:cubicBezTo>
                <a:cubicBezTo>
                  <a:pt x="4357" y="2046"/>
                  <a:pt x="4315" y="2053"/>
                  <a:pt x="4275" y="2053"/>
                </a:cubicBezTo>
                <a:cubicBezTo>
                  <a:pt x="4224" y="2053"/>
                  <a:pt x="4179" y="2041"/>
                  <a:pt x="4143" y="1984"/>
                </a:cubicBezTo>
                <a:cubicBezTo>
                  <a:pt x="4143" y="1923"/>
                  <a:pt x="4143" y="1854"/>
                  <a:pt x="4174" y="1792"/>
                </a:cubicBezTo>
                <a:lnTo>
                  <a:pt x="4073" y="1792"/>
                </a:lnTo>
                <a:cubicBezTo>
                  <a:pt x="4073" y="1892"/>
                  <a:pt x="4104" y="1954"/>
                  <a:pt x="4104" y="2015"/>
                </a:cubicBezTo>
                <a:cubicBezTo>
                  <a:pt x="4104" y="2046"/>
                  <a:pt x="4143" y="2046"/>
                  <a:pt x="4174" y="2084"/>
                </a:cubicBezTo>
                <a:cubicBezTo>
                  <a:pt x="4104" y="2084"/>
                  <a:pt x="4042" y="2115"/>
                  <a:pt x="4010" y="2115"/>
                </a:cubicBezTo>
                <a:cubicBezTo>
                  <a:pt x="4010" y="2046"/>
                  <a:pt x="4010" y="2015"/>
                  <a:pt x="4042" y="1954"/>
                </a:cubicBezTo>
                <a:lnTo>
                  <a:pt x="4010" y="1954"/>
                </a:lnTo>
                <a:cubicBezTo>
                  <a:pt x="3979" y="2015"/>
                  <a:pt x="3909" y="2046"/>
                  <a:pt x="3878" y="2115"/>
                </a:cubicBezTo>
                <a:cubicBezTo>
                  <a:pt x="3846" y="2046"/>
                  <a:pt x="3815" y="2015"/>
                  <a:pt x="3784" y="1954"/>
                </a:cubicBezTo>
                <a:lnTo>
                  <a:pt x="3784" y="2084"/>
                </a:lnTo>
                <a:cubicBezTo>
                  <a:pt x="3713" y="2046"/>
                  <a:pt x="3651" y="2046"/>
                  <a:pt x="3588" y="2015"/>
                </a:cubicBezTo>
                <a:cubicBezTo>
                  <a:pt x="3619" y="2084"/>
                  <a:pt x="3619" y="2115"/>
                  <a:pt x="3619" y="2146"/>
                </a:cubicBezTo>
                <a:cubicBezTo>
                  <a:pt x="3518" y="2208"/>
                  <a:pt x="3424" y="2238"/>
                  <a:pt x="3322" y="2307"/>
                </a:cubicBezTo>
                <a:cubicBezTo>
                  <a:pt x="3362" y="2369"/>
                  <a:pt x="3393" y="2469"/>
                  <a:pt x="3424" y="2531"/>
                </a:cubicBezTo>
                <a:cubicBezTo>
                  <a:pt x="3362" y="2561"/>
                  <a:pt x="3322" y="2592"/>
                  <a:pt x="3291" y="2623"/>
                </a:cubicBezTo>
                <a:lnTo>
                  <a:pt x="3291" y="2592"/>
                </a:lnTo>
                <a:cubicBezTo>
                  <a:pt x="3291" y="2661"/>
                  <a:pt x="3260" y="2692"/>
                  <a:pt x="3229" y="2723"/>
                </a:cubicBezTo>
                <a:cubicBezTo>
                  <a:pt x="3260" y="2754"/>
                  <a:pt x="3260" y="2815"/>
                  <a:pt x="3291" y="2884"/>
                </a:cubicBezTo>
                <a:cubicBezTo>
                  <a:pt x="3229" y="2854"/>
                  <a:pt x="3197" y="2815"/>
                  <a:pt x="3166" y="2815"/>
                </a:cubicBezTo>
                <a:cubicBezTo>
                  <a:pt x="3127" y="2723"/>
                  <a:pt x="3127" y="2692"/>
                  <a:pt x="3096" y="2661"/>
                </a:cubicBezTo>
                <a:cubicBezTo>
                  <a:pt x="3033" y="2661"/>
                  <a:pt x="3033" y="2661"/>
                  <a:pt x="2931" y="2623"/>
                </a:cubicBezTo>
                <a:cubicBezTo>
                  <a:pt x="2931" y="2661"/>
                  <a:pt x="2900" y="2692"/>
                  <a:pt x="2900" y="2723"/>
                </a:cubicBezTo>
                <a:cubicBezTo>
                  <a:pt x="2869" y="2723"/>
                  <a:pt x="2838" y="2723"/>
                  <a:pt x="2806" y="2692"/>
                </a:cubicBezTo>
                <a:cubicBezTo>
                  <a:pt x="2775" y="2784"/>
                  <a:pt x="2611" y="2815"/>
                  <a:pt x="2642" y="2946"/>
                </a:cubicBezTo>
                <a:lnTo>
                  <a:pt x="2541" y="2946"/>
                </a:lnTo>
                <a:cubicBezTo>
                  <a:pt x="2580" y="3046"/>
                  <a:pt x="2611" y="3108"/>
                  <a:pt x="2611" y="3200"/>
                </a:cubicBezTo>
                <a:cubicBezTo>
                  <a:pt x="2591" y="3205"/>
                  <a:pt x="2574" y="3207"/>
                  <a:pt x="2559" y="3207"/>
                </a:cubicBezTo>
                <a:cubicBezTo>
                  <a:pt x="2460" y="3207"/>
                  <a:pt x="2502" y="3100"/>
                  <a:pt x="2447" y="3046"/>
                </a:cubicBezTo>
                <a:cubicBezTo>
                  <a:pt x="2384" y="3169"/>
                  <a:pt x="2150" y="3238"/>
                  <a:pt x="2189" y="3461"/>
                </a:cubicBezTo>
                <a:lnTo>
                  <a:pt x="2056" y="3461"/>
                </a:lnTo>
                <a:cubicBezTo>
                  <a:pt x="2025" y="3492"/>
                  <a:pt x="2025" y="3523"/>
                  <a:pt x="1993" y="3585"/>
                </a:cubicBezTo>
                <a:cubicBezTo>
                  <a:pt x="1993" y="3585"/>
                  <a:pt x="1993" y="3623"/>
                  <a:pt x="2025" y="3654"/>
                </a:cubicBezTo>
                <a:lnTo>
                  <a:pt x="1923" y="3654"/>
                </a:lnTo>
                <a:cubicBezTo>
                  <a:pt x="1892" y="3684"/>
                  <a:pt x="1892" y="3746"/>
                  <a:pt x="1892" y="3777"/>
                </a:cubicBezTo>
                <a:cubicBezTo>
                  <a:pt x="1634" y="4007"/>
                  <a:pt x="1439" y="4200"/>
                  <a:pt x="1407" y="4546"/>
                </a:cubicBezTo>
                <a:cubicBezTo>
                  <a:pt x="1439" y="4546"/>
                  <a:pt x="1470" y="4585"/>
                  <a:pt x="1501" y="4585"/>
                </a:cubicBezTo>
                <a:cubicBezTo>
                  <a:pt x="1470" y="4646"/>
                  <a:pt x="1439" y="4677"/>
                  <a:pt x="1407" y="4708"/>
                </a:cubicBezTo>
                <a:cubicBezTo>
                  <a:pt x="1501" y="4739"/>
                  <a:pt x="1532" y="4807"/>
                  <a:pt x="1532" y="4969"/>
                </a:cubicBezTo>
                <a:cubicBezTo>
                  <a:pt x="1564" y="4930"/>
                  <a:pt x="1634" y="4900"/>
                  <a:pt x="1665" y="4900"/>
                </a:cubicBezTo>
                <a:cubicBezTo>
                  <a:pt x="1696" y="4869"/>
                  <a:pt x="1696" y="4807"/>
                  <a:pt x="1696" y="4777"/>
                </a:cubicBezTo>
                <a:lnTo>
                  <a:pt x="1829" y="4777"/>
                </a:lnTo>
                <a:cubicBezTo>
                  <a:pt x="1861" y="4869"/>
                  <a:pt x="1798" y="4969"/>
                  <a:pt x="1696" y="5000"/>
                </a:cubicBezTo>
                <a:cubicBezTo>
                  <a:pt x="1728" y="5031"/>
                  <a:pt x="1728" y="5062"/>
                  <a:pt x="1728" y="5092"/>
                </a:cubicBezTo>
                <a:cubicBezTo>
                  <a:pt x="1665" y="5092"/>
                  <a:pt x="1634" y="5123"/>
                  <a:pt x="1603" y="5123"/>
                </a:cubicBezTo>
                <a:cubicBezTo>
                  <a:pt x="1603" y="5223"/>
                  <a:pt x="1665" y="5315"/>
                  <a:pt x="1564" y="5385"/>
                </a:cubicBezTo>
                <a:cubicBezTo>
                  <a:pt x="1532" y="5385"/>
                  <a:pt x="1532" y="5385"/>
                  <a:pt x="1501" y="5354"/>
                </a:cubicBezTo>
                <a:lnTo>
                  <a:pt x="1407" y="5446"/>
                </a:lnTo>
                <a:cubicBezTo>
                  <a:pt x="1368" y="5546"/>
                  <a:pt x="1407" y="5638"/>
                  <a:pt x="1337" y="5669"/>
                </a:cubicBezTo>
                <a:cubicBezTo>
                  <a:pt x="1274" y="5738"/>
                  <a:pt x="1274" y="5800"/>
                  <a:pt x="1243" y="5862"/>
                </a:cubicBezTo>
                <a:cubicBezTo>
                  <a:pt x="1212" y="5930"/>
                  <a:pt x="1212" y="6054"/>
                  <a:pt x="1079" y="6054"/>
                </a:cubicBezTo>
                <a:cubicBezTo>
                  <a:pt x="1110" y="6084"/>
                  <a:pt x="1110" y="6084"/>
                  <a:pt x="1141" y="6084"/>
                </a:cubicBezTo>
                <a:cubicBezTo>
                  <a:pt x="1110" y="6154"/>
                  <a:pt x="1079" y="6185"/>
                  <a:pt x="1048" y="6246"/>
                </a:cubicBezTo>
                <a:lnTo>
                  <a:pt x="1079" y="6246"/>
                </a:lnTo>
                <a:cubicBezTo>
                  <a:pt x="986" y="6274"/>
                  <a:pt x="1063" y="6411"/>
                  <a:pt x="952" y="6411"/>
                </a:cubicBezTo>
                <a:cubicBezTo>
                  <a:pt x="941" y="6411"/>
                  <a:pt x="929" y="6410"/>
                  <a:pt x="915" y="6407"/>
                </a:cubicBezTo>
                <a:cubicBezTo>
                  <a:pt x="915" y="6315"/>
                  <a:pt x="946" y="6215"/>
                  <a:pt x="946" y="6123"/>
                </a:cubicBezTo>
                <a:cubicBezTo>
                  <a:pt x="852" y="6154"/>
                  <a:pt x="883" y="6246"/>
                  <a:pt x="883" y="6315"/>
                </a:cubicBezTo>
                <a:cubicBezTo>
                  <a:pt x="751" y="6215"/>
                  <a:pt x="657" y="6154"/>
                  <a:pt x="555" y="6054"/>
                </a:cubicBezTo>
                <a:cubicBezTo>
                  <a:pt x="461" y="6123"/>
                  <a:pt x="587" y="6215"/>
                  <a:pt x="524" y="6277"/>
                </a:cubicBezTo>
                <a:cubicBezTo>
                  <a:pt x="492" y="6277"/>
                  <a:pt x="430" y="6277"/>
                  <a:pt x="360" y="6315"/>
                </a:cubicBezTo>
                <a:cubicBezTo>
                  <a:pt x="391" y="6346"/>
                  <a:pt x="430" y="6377"/>
                  <a:pt x="430" y="6438"/>
                </a:cubicBezTo>
                <a:cubicBezTo>
                  <a:pt x="430" y="6469"/>
                  <a:pt x="391" y="6569"/>
                  <a:pt x="360" y="6600"/>
                </a:cubicBezTo>
                <a:cubicBezTo>
                  <a:pt x="266" y="6700"/>
                  <a:pt x="196" y="6823"/>
                  <a:pt x="235" y="6954"/>
                </a:cubicBezTo>
                <a:cubicBezTo>
                  <a:pt x="196" y="6984"/>
                  <a:pt x="196" y="7015"/>
                  <a:pt x="164" y="7046"/>
                </a:cubicBezTo>
                <a:cubicBezTo>
                  <a:pt x="235" y="7015"/>
                  <a:pt x="266" y="7015"/>
                  <a:pt x="297" y="6984"/>
                </a:cubicBezTo>
                <a:cubicBezTo>
                  <a:pt x="297" y="6984"/>
                  <a:pt x="297" y="7015"/>
                  <a:pt x="328" y="7015"/>
                </a:cubicBezTo>
                <a:cubicBezTo>
                  <a:pt x="297" y="7046"/>
                  <a:pt x="266" y="7084"/>
                  <a:pt x="235" y="7084"/>
                </a:cubicBezTo>
                <a:cubicBezTo>
                  <a:pt x="133" y="7115"/>
                  <a:pt x="133" y="7146"/>
                  <a:pt x="133" y="7238"/>
                </a:cubicBezTo>
                <a:cubicBezTo>
                  <a:pt x="164" y="7238"/>
                  <a:pt x="196" y="7238"/>
                  <a:pt x="235" y="7277"/>
                </a:cubicBezTo>
                <a:cubicBezTo>
                  <a:pt x="196" y="7277"/>
                  <a:pt x="164" y="7308"/>
                  <a:pt x="133" y="7308"/>
                </a:cubicBezTo>
                <a:cubicBezTo>
                  <a:pt x="102" y="7431"/>
                  <a:pt x="70" y="7561"/>
                  <a:pt x="70" y="7661"/>
                </a:cubicBezTo>
                <a:cubicBezTo>
                  <a:pt x="102" y="7692"/>
                  <a:pt x="133" y="7692"/>
                  <a:pt x="164" y="7692"/>
                </a:cubicBezTo>
                <a:lnTo>
                  <a:pt x="164" y="7723"/>
                </a:lnTo>
                <a:cubicBezTo>
                  <a:pt x="133" y="7723"/>
                  <a:pt x="102" y="7754"/>
                  <a:pt x="39" y="7754"/>
                </a:cubicBezTo>
                <a:cubicBezTo>
                  <a:pt x="39" y="7854"/>
                  <a:pt x="70" y="7946"/>
                  <a:pt x="70" y="8046"/>
                </a:cubicBezTo>
                <a:cubicBezTo>
                  <a:pt x="70" y="8077"/>
                  <a:pt x="39" y="8138"/>
                  <a:pt x="39" y="8169"/>
                </a:cubicBezTo>
                <a:cubicBezTo>
                  <a:pt x="0" y="8269"/>
                  <a:pt x="0" y="8361"/>
                  <a:pt x="0" y="8461"/>
                </a:cubicBezTo>
                <a:lnTo>
                  <a:pt x="0" y="9392"/>
                </a:lnTo>
                <a:cubicBezTo>
                  <a:pt x="0" y="9584"/>
                  <a:pt x="0" y="9808"/>
                  <a:pt x="39" y="10000"/>
                </a:cubicBezTo>
                <a:cubicBezTo>
                  <a:pt x="39" y="10192"/>
                  <a:pt x="70" y="10384"/>
                  <a:pt x="102" y="10577"/>
                </a:cubicBezTo>
                <a:lnTo>
                  <a:pt x="196" y="11246"/>
                </a:lnTo>
                <a:cubicBezTo>
                  <a:pt x="235" y="11377"/>
                  <a:pt x="266" y="11538"/>
                  <a:pt x="297" y="11661"/>
                </a:cubicBezTo>
                <a:cubicBezTo>
                  <a:pt x="328" y="11700"/>
                  <a:pt x="360" y="11700"/>
                  <a:pt x="391" y="11700"/>
                </a:cubicBezTo>
                <a:cubicBezTo>
                  <a:pt x="360" y="11761"/>
                  <a:pt x="360" y="11792"/>
                  <a:pt x="360" y="11792"/>
                </a:cubicBezTo>
                <a:lnTo>
                  <a:pt x="360" y="12146"/>
                </a:lnTo>
                <a:cubicBezTo>
                  <a:pt x="461" y="12338"/>
                  <a:pt x="524" y="12531"/>
                  <a:pt x="625" y="12754"/>
                </a:cubicBezTo>
                <a:cubicBezTo>
                  <a:pt x="657" y="12723"/>
                  <a:pt x="657" y="12692"/>
                  <a:pt x="719" y="12661"/>
                </a:cubicBezTo>
                <a:lnTo>
                  <a:pt x="719" y="13046"/>
                </a:lnTo>
                <a:cubicBezTo>
                  <a:pt x="657" y="13077"/>
                  <a:pt x="625" y="13138"/>
                  <a:pt x="587" y="13138"/>
                </a:cubicBezTo>
                <a:lnTo>
                  <a:pt x="360" y="13138"/>
                </a:lnTo>
                <a:cubicBezTo>
                  <a:pt x="492" y="13331"/>
                  <a:pt x="461" y="13523"/>
                  <a:pt x="555" y="13684"/>
                </a:cubicBezTo>
                <a:lnTo>
                  <a:pt x="587" y="13684"/>
                </a:lnTo>
                <a:cubicBezTo>
                  <a:pt x="587" y="13623"/>
                  <a:pt x="555" y="13585"/>
                  <a:pt x="555" y="13554"/>
                </a:cubicBezTo>
                <a:cubicBezTo>
                  <a:pt x="625" y="13523"/>
                  <a:pt x="688" y="13492"/>
                  <a:pt x="751" y="13492"/>
                </a:cubicBezTo>
                <a:lnTo>
                  <a:pt x="821" y="13554"/>
                </a:lnTo>
                <a:cubicBezTo>
                  <a:pt x="782" y="13554"/>
                  <a:pt x="751" y="13585"/>
                  <a:pt x="688" y="13585"/>
                </a:cubicBezTo>
                <a:cubicBezTo>
                  <a:pt x="719" y="13654"/>
                  <a:pt x="751" y="13715"/>
                  <a:pt x="782" y="13746"/>
                </a:cubicBezTo>
                <a:cubicBezTo>
                  <a:pt x="852" y="13715"/>
                  <a:pt x="883" y="13684"/>
                  <a:pt x="915" y="13654"/>
                </a:cubicBezTo>
                <a:cubicBezTo>
                  <a:pt x="915" y="13684"/>
                  <a:pt x="946" y="13715"/>
                  <a:pt x="977" y="13777"/>
                </a:cubicBezTo>
                <a:cubicBezTo>
                  <a:pt x="946" y="13777"/>
                  <a:pt x="915" y="13815"/>
                  <a:pt x="883" y="13815"/>
                </a:cubicBezTo>
                <a:cubicBezTo>
                  <a:pt x="946" y="13877"/>
                  <a:pt x="977" y="13969"/>
                  <a:pt x="1048" y="14038"/>
                </a:cubicBezTo>
                <a:cubicBezTo>
                  <a:pt x="1110" y="14100"/>
                  <a:pt x="1173" y="14131"/>
                  <a:pt x="1243" y="14200"/>
                </a:cubicBezTo>
                <a:cubicBezTo>
                  <a:pt x="1212" y="14231"/>
                  <a:pt x="1173" y="14231"/>
                  <a:pt x="1110" y="14262"/>
                </a:cubicBezTo>
                <a:cubicBezTo>
                  <a:pt x="1243" y="14484"/>
                  <a:pt x="1368" y="14708"/>
                  <a:pt x="1470" y="14930"/>
                </a:cubicBezTo>
                <a:cubicBezTo>
                  <a:pt x="1470" y="14969"/>
                  <a:pt x="1470" y="15000"/>
                  <a:pt x="1439" y="15031"/>
                </a:cubicBezTo>
                <a:cubicBezTo>
                  <a:pt x="1501" y="15062"/>
                  <a:pt x="1564" y="15062"/>
                  <a:pt x="1634" y="15092"/>
                </a:cubicBezTo>
                <a:cubicBezTo>
                  <a:pt x="1564" y="15123"/>
                  <a:pt x="1532" y="15123"/>
                  <a:pt x="1501" y="15161"/>
                </a:cubicBezTo>
                <a:cubicBezTo>
                  <a:pt x="1501" y="15223"/>
                  <a:pt x="1532" y="15284"/>
                  <a:pt x="1564" y="15354"/>
                </a:cubicBezTo>
                <a:lnTo>
                  <a:pt x="1665" y="15354"/>
                </a:lnTo>
                <a:lnTo>
                  <a:pt x="1665" y="15446"/>
                </a:lnTo>
                <a:cubicBezTo>
                  <a:pt x="1696" y="15446"/>
                  <a:pt x="1728" y="15477"/>
                  <a:pt x="1759" y="15508"/>
                </a:cubicBezTo>
                <a:cubicBezTo>
                  <a:pt x="1728" y="15508"/>
                  <a:pt x="1728" y="15508"/>
                  <a:pt x="1696" y="15546"/>
                </a:cubicBezTo>
                <a:cubicBezTo>
                  <a:pt x="1696" y="15577"/>
                  <a:pt x="1696" y="15669"/>
                  <a:pt x="1728" y="15669"/>
                </a:cubicBezTo>
                <a:cubicBezTo>
                  <a:pt x="1861" y="15800"/>
                  <a:pt x="1892" y="15992"/>
                  <a:pt x="1993" y="16154"/>
                </a:cubicBezTo>
                <a:cubicBezTo>
                  <a:pt x="2087" y="16246"/>
                  <a:pt x="2150" y="16346"/>
                  <a:pt x="2150" y="16469"/>
                </a:cubicBezTo>
                <a:cubicBezTo>
                  <a:pt x="2150" y="16469"/>
                  <a:pt x="2189" y="16469"/>
                  <a:pt x="2220" y="16508"/>
                </a:cubicBezTo>
                <a:lnTo>
                  <a:pt x="2220" y="16600"/>
                </a:lnTo>
                <a:cubicBezTo>
                  <a:pt x="2345" y="16792"/>
                  <a:pt x="2580" y="16854"/>
                  <a:pt x="2541" y="17146"/>
                </a:cubicBezTo>
                <a:cubicBezTo>
                  <a:pt x="2611" y="17146"/>
                  <a:pt x="2674" y="17177"/>
                  <a:pt x="2705" y="17208"/>
                </a:cubicBezTo>
                <a:cubicBezTo>
                  <a:pt x="2705" y="17238"/>
                  <a:pt x="2674" y="17308"/>
                  <a:pt x="2674" y="17338"/>
                </a:cubicBezTo>
                <a:cubicBezTo>
                  <a:pt x="2775" y="17338"/>
                  <a:pt x="2869" y="17369"/>
                  <a:pt x="2970" y="17369"/>
                </a:cubicBezTo>
                <a:lnTo>
                  <a:pt x="2970" y="17661"/>
                </a:lnTo>
                <a:cubicBezTo>
                  <a:pt x="3002" y="17661"/>
                  <a:pt x="3033" y="17692"/>
                  <a:pt x="3065" y="17723"/>
                </a:cubicBezTo>
                <a:cubicBezTo>
                  <a:pt x="3096" y="17692"/>
                  <a:pt x="3096" y="17692"/>
                  <a:pt x="3127" y="17661"/>
                </a:cubicBezTo>
                <a:cubicBezTo>
                  <a:pt x="3229" y="17815"/>
                  <a:pt x="3393" y="17946"/>
                  <a:pt x="3393" y="18138"/>
                </a:cubicBezTo>
                <a:lnTo>
                  <a:pt x="3619" y="18138"/>
                </a:lnTo>
                <a:cubicBezTo>
                  <a:pt x="3713" y="18200"/>
                  <a:pt x="3557" y="18269"/>
                  <a:pt x="3588" y="18331"/>
                </a:cubicBezTo>
                <a:cubicBezTo>
                  <a:pt x="3619" y="18362"/>
                  <a:pt x="3682" y="18392"/>
                  <a:pt x="3713" y="18392"/>
                </a:cubicBezTo>
                <a:cubicBezTo>
                  <a:pt x="3753" y="18362"/>
                  <a:pt x="3784" y="18331"/>
                  <a:pt x="3815" y="18331"/>
                </a:cubicBezTo>
                <a:cubicBezTo>
                  <a:pt x="3846" y="18431"/>
                  <a:pt x="3878" y="18523"/>
                  <a:pt x="3948" y="18623"/>
                </a:cubicBezTo>
                <a:cubicBezTo>
                  <a:pt x="3948" y="18584"/>
                  <a:pt x="3979" y="18584"/>
                  <a:pt x="3979" y="18554"/>
                </a:cubicBezTo>
                <a:cubicBezTo>
                  <a:pt x="4010" y="18584"/>
                  <a:pt x="4073" y="18654"/>
                  <a:pt x="4073" y="18685"/>
                </a:cubicBezTo>
                <a:cubicBezTo>
                  <a:pt x="4073" y="18777"/>
                  <a:pt x="4143" y="18815"/>
                  <a:pt x="4206" y="18846"/>
                </a:cubicBezTo>
                <a:cubicBezTo>
                  <a:pt x="4268" y="18877"/>
                  <a:pt x="4339" y="18907"/>
                  <a:pt x="4401" y="18938"/>
                </a:cubicBezTo>
                <a:cubicBezTo>
                  <a:pt x="4448" y="19014"/>
                  <a:pt x="4478" y="19050"/>
                  <a:pt x="4533" y="19050"/>
                </a:cubicBezTo>
                <a:cubicBezTo>
                  <a:pt x="4551" y="19050"/>
                  <a:pt x="4572" y="19046"/>
                  <a:pt x="4597" y="19039"/>
                </a:cubicBezTo>
                <a:lnTo>
                  <a:pt x="4628" y="19069"/>
                </a:lnTo>
                <a:cubicBezTo>
                  <a:pt x="4659" y="19100"/>
                  <a:pt x="4691" y="19131"/>
                  <a:pt x="4730" y="19162"/>
                </a:cubicBezTo>
                <a:cubicBezTo>
                  <a:pt x="4792" y="19200"/>
                  <a:pt x="4855" y="19261"/>
                  <a:pt x="4925" y="19323"/>
                </a:cubicBezTo>
                <a:cubicBezTo>
                  <a:pt x="4950" y="19299"/>
                  <a:pt x="4955" y="19211"/>
                  <a:pt x="5003" y="19211"/>
                </a:cubicBezTo>
                <a:cubicBezTo>
                  <a:pt x="5016" y="19211"/>
                  <a:pt x="5031" y="19217"/>
                  <a:pt x="5050" y="19231"/>
                </a:cubicBezTo>
                <a:cubicBezTo>
                  <a:pt x="5050" y="19354"/>
                  <a:pt x="5152" y="19354"/>
                  <a:pt x="5214" y="19392"/>
                </a:cubicBezTo>
                <a:cubicBezTo>
                  <a:pt x="5214" y="19423"/>
                  <a:pt x="5246" y="19485"/>
                  <a:pt x="5246" y="19516"/>
                </a:cubicBezTo>
                <a:lnTo>
                  <a:pt x="5277" y="19516"/>
                </a:lnTo>
                <a:cubicBezTo>
                  <a:pt x="5277" y="19454"/>
                  <a:pt x="5277" y="19392"/>
                  <a:pt x="5316" y="19354"/>
                </a:cubicBezTo>
                <a:cubicBezTo>
                  <a:pt x="5347" y="19423"/>
                  <a:pt x="5379" y="19516"/>
                  <a:pt x="5410" y="19615"/>
                </a:cubicBezTo>
                <a:cubicBezTo>
                  <a:pt x="5441" y="19584"/>
                  <a:pt x="5441" y="19546"/>
                  <a:pt x="5472" y="19546"/>
                </a:cubicBezTo>
                <a:lnTo>
                  <a:pt x="5472" y="19707"/>
                </a:lnTo>
                <a:cubicBezTo>
                  <a:pt x="5491" y="19699"/>
                  <a:pt x="5508" y="19695"/>
                  <a:pt x="5524" y="19695"/>
                </a:cubicBezTo>
                <a:cubicBezTo>
                  <a:pt x="5615" y="19695"/>
                  <a:pt x="5675" y="19811"/>
                  <a:pt x="5772" y="19811"/>
                </a:cubicBezTo>
                <a:cubicBezTo>
                  <a:pt x="5781" y="19811"/>
                  <a:pt x="5790" y="19810"/>
                  <a:pt x="5800" y="19808"/>
                </a:cubicBezTo>
                <a:cubicBezTo>
                  <a:pt x="5863" y="19900"/>
                  <a:pt x="5996" y="19900"/>
                  <a:pt x="6098" y="19900"/>
                </a:cubicBezTo>
                <a:cubicBezTo>
                  <a:pt x="6160" y="19969"/>
                  <a:pt x="6191" y="20030"/>
                  <a:pt x="6254" y="20061"/>
                </a:cubicBezTo>
                <a:cubicBezTo>
                  <a:pt x="6488" y="20162"/>
                  <a:pt x="6715" y="20315"/>
                  <a:pt x="6973" y="20415"/>
                </a:cubicBezTo>
                <a:cubicBezTo>
                  <a:pt x="7106" y="20446"/>
                  <a:pt x="7231" y="20507"/>
                  <a:pt x="7364" y="20577"/>
                </a:cubicBezTo>
                <a:cubicBezTo>
                  <a:pt x="7426" y="20596"/>
                  <a:pt x="7485" y="20626"/>
                  <a:pt x="7551" y="20626"/>
                </a:cubicBezTo>
                <a:cubicBezTo>
                  <a:pt x="7594" y="20626"/>
                  <a:pt x="7640" y="20613"/>
                  <a:pt x="7692" y="20577"/>
                </a:cubicBezTo>
                <a:lnTo>
                  <a:pt x="7724" y="20577"/>
                </a:lnTo>
                <a:lnTo>
                  <a:pt x="7724" y="20669"/>
                </a:lnTo>
                <a:cubicBezTo>
                  <a:pt x="7786" y="20700"/>
                  <a:pt x="7857" y="20738"/>
                  <a:pt x="7919" y="20769"/>
                </a:cubicBezTo>
                <a:cubicBezTo>
                  <a:pt x="8052" y="20800"/>
                  <a:pt x="8146" y="20831"/>
                  <a:pt x="8279" y="20861"/>
                </a:cubicBezTo>
                <a:cubicBezTo>
                  <a:pt x="8373" y="20931"/>
                  <a:pt x="8537" y="20931"/>
                  <a:pt x="8670" y="20992"/>
                </a:cubicBezTo>
                <a:cubicBezTo>
                  <a:pt x="8764" y="21023"/>
                  <a:pt x="8928" y="20962"/>
                  <a:pt x="9029" y="21123"/>
                </a:cubicBezTo>
                <a:cubicBezTo>
                  <a:pt x="9092" y="21085"/>
                  <a:pt x="9154" y="21085"/>
                  <a:pt x="9186" y="21085"/>
                </a:cubicBezTo>
                <a:cubicBezTo>
                  <a:pt x="9225" y="21123"/>
                  <a:pt x="9256" y="21154"/>
                  <a:pt x="9287" y="21154"/>
                </a:cubicBezTo>
                <a:cubicBezTo>
                  <a:pt x="9381" y="21184"/>
                  <a:pt x="9483" y="21215"/>
                  <a:pt x="9577" y="21215"/>
                </a:cubicBezTo>
                <a:cubicBezTo>
                  <a:pt x="9811" y="21215"/>
                  <a:pt x="10038" y="21246"/>
                  <a:pt x="10233" y="21346"/>
                </a:cubicBezTo>
                <a:lnTo>
                  <a:pt x="10397" y="21346"/>
                </a:lnTo>
                <a:cubicBezTo>
                  <a:pt x="10429" y="21346"/>
                  <a:pt x="10429" y="21377"/>
                  <a:pt x="10460" y="21408"/>
                </a:cubicBezTo>
                <a:lnTo>
                  <a:pt x="10460" y="21346"/>
                </a:lnTo>
                <a:cubicBezTo>
                  <a:pt x="10624" y="21346"/>
                  <a:pt x="10749" y="21438"/>
                  <a:pt x="10944" y="21438"/>
                </a:cubicBezTo>
                <a:cubicBezTo>
                  <a:pt x="11210" y="21438"/>
                  <a:pt x="11437" y="21508"/>
                  <a:pt x="11695" y="21538"/>
                </a:cubicBezTo>
                <a:lnTo>
                  <a:pt x="11766" y="21538"/>
                </a:lnTo>
                <a:lnTo>
                  <a:pt x="11766" y="21508"/>
                </a:lnTo>
                <a:lnTo>
                  <a:pt x="11891" y="21508"/>
                </a:lnTo>
                <a:cubicBezTo>
                  <a:pt x="11961" y="21569"/>
                  <a:pt x="12023" y="21569"/>
                  <a:pt x="12117" y="21569"/>
                </a:cubicBezTo>
                <a:cubicBezTo>
                  <a:pt x="12182" y="21559"/>
                  <a:pt x="12248" y="21556"/>
                  <a:pt x="12313" y="21556"/>
                </a:cubicBezTo>
                <a:cubicBezTo>
                  <a:pt x="12443" y="21556"/>
                  <a:pt x="12573" y="21569"/>
                  <a:pt x="12704" y="21569"/>
                </a:cubicBezTo>
                <a:cubicBezTo>
                  <a:pt x="12764" y="21581"/>
                  <a:pt x="12825" y="21592"/>
                  <a:pt x="12885" y="21592"/>
                </a:cubicBezTo>
                <a:cubicBezTo>
                  <a:pt x="12985" y="21592"/>
                  <a:pt x="13081" y="21559"/>
                  <a:pt x="13165" y="21438"/>
                </a:cubicBezTo>
                <a:lnTo>
                  <a:pt x="13165" y="21600"/>
                </a:lnTo>
                <a:cubicBezTo>
                  <a:pt x="13259" y="21569"/>
                  <a:pt x="13329" y="21569"/>
                  <a:pt x="13423" y="21569"/>
                </a:cubicBezTo>
                <a:cubicBezTo>
                  <a:pt x="13587" y="21569"/>
                  <a:pt x="13783" y="21569"/>
                  <a:pt x="13978" y="21538"/>
                </a:cubicBezTo>
                <a:cubicBezTo>
                  <a:pt x="13999" y="21538"/>
                  <a:pt x="14019" y="21525"/>
                  <a:pt x="14040" y="21525"/>
                </a:cubicBezTo>
                <a:cubicBezTo>
                  <a:pt x="14051" y="21525"/>
                  <a:pt x="14061" y="21528"/>
                  <a:pt x="14072" y="21538"/>
                </a:cubicBezTo>
                <a:cubicBezTo>
                  <a:pt x="14110" y="21560"/>
                  <a:pt x="14149" y="21568"/>
                  <a:pt x="14187" y="21568"/>
                </a:cubicBezTo>
                <a:cubicBezTo>
                  <a:pt x="14282" y="21568"/>
                  <a:pt x="14377" y="21521"/>
                  <a:pt x="14472" y="21521"/>
                </a:cubicBezTo>
                <a:cubicBezTo>
                  <a:pt x="14503" y="21521"/>
                  <a:pt x="14534" y="21525"/>
                  <a:pt x="14564" y="21538"/>
                </a:cubicBezTo>
                <a:cubicBezTo>
                  <a:pt x="14853" y="21438"/>
                  <a:pt x="15150" y="21377"/>
                  <a:pt x="15439" y="21315"/>
                </a:cubicBezTo>
                <a:cubicBezTo>
                  <a:pt x="15510" y="21277"/>
                  <a:pt x="15573" y="21246"/>
                  <a:pt x="15604" y="21215"/>
                </a:cubicBezTo>
                <a:lnTo>
                  <a:pt x="15768" y="21215"/>
                </a:lnTo>
                <a:cubicBezTo>
                  <a:pt x="15737" y="21154"/>
                  <a:pt x="15737" y="21085"/>
                  <a:pt x="15705" y="21054"/>
                </a:cubicBezTo>
                <a:cubicBezTo>
                  <a:pt x="15870" y="21023"/>
                  <a:pt x="16026" y="20962"/>
                  <a:pt x="16127" y="20931"/>
                </a:cubicBezTo>
                <a:cubicBezTo>
                  <a:pt x="16190" y="20892"/>
                  <a:pt x="16190" y="20861"/>
                  <a:pt x="16221" y="20861"/>
                </a:cubicBezTo>
                <a:cubicBezTo>
                  <a:pt x="16261" y="20861"/>
                  <a:pt x="16292" y="20892"/>
                  <a:pt x="16354" y="20892"/>
                </a:cubicBezTo>
                <a:cubicBezTo>
                  <a:pt x="16386" y="20831"/>
                  <a:pt x="16417" y="20769"/>
                  <a:pt x="16487" y="20700"/>
                </a:cubicBezTo>
                <a:cubicBezTo>
                  <a:pt x="16518" y="20738"/>
                  <a:pt x="16518" y="20800"/>
                  <a:pt x="16550" y="20831"/>
                </a:cubicBezTo>
                <a:cubicBezTo>
                  <a:pt x="16550" y="20831"/>
                  <a:pt x="16581" y="20800"/>
                  <a:pt x="16612" y="20800"/>
                </a:cubicBezTo>
                <a:cubicBezTo>
                  <a:pt x="16651" y="20861"/>
                  <a:pt x="16714" y="20931"/>
                  <a:pt x="16745" y="21023"/>
                </a:cubicBezTo>
                <a:cubicBezTo>
                  <a:pt x="17042" y="20892"/>
                  <a:pt x="17394" y="20861"/>
                  <a:pt x="17660" y="20700"/>
                </a:cubicBezTo>
                <a:cubicBezTo>
                  <a:pt x="17824" y="20608"/>
                  <a:pt x="17980" y="20577"/>
                  <a:pt x="18113" y="20507"/>
                </a:cubicBezTo>
                <a:cubicBezTo>
                  <a:pt x="18340" y="20415"/>
                  <a:pt x="18535" y="20285"/>
                  <a:pt x="18731" y="20192"/>
                </a:cubicBezTo>
                <a:cubicBezTo>
                  <a:pt x="18801" y="20123"/>
                  <a:pt x="18832" y="20092"/>
                  <a:pt x="18895" y="20030"/>
                </a:cubicBezTo>
                <a:cubicBezTo>
                  <a:pt x="18926" y="20000"/>
                  <a:pt x="18996" y="20000"/>
                  <a:pt x="19028" y="19969"/>
                </a:cubicBezTo>
                <a:cubicBezTo>
                  <a:pt x="19059" y="19931"/>
                  <a:pt x="19121" y="19931"/>
                  <a:pt x="19153" y="19900"/>
                </a:cubicBezTo>
                <a:cubicBezTo>
                  <a:pt x="19121" y="19869"/>
                  <a:pt x="19121" y="19839"/>
                  <a:pt x="19121" y="19839"/>
                </a:cubicBezTo>
                <a:cubicBezTo>
                  <a:pt x="19317" y="19777"/>
                  <a:pt x="19387" y="19707"/>
                  <a:pt x="19481" y="19516"/>
                </a:cubicBezTo>
                <a:lnTo>
                  <a:pt x="19583" y="19516"/>
                </a:lnTo>
                <a:lnTo>
                  <a:pt x="19583" y="19392"/>
                </a:lnTo>
                <a:cubicBezTo>
                  <a:pt x="19677" y="19354"/>
                  <a:pt x="19779" y="19292"/>
                  <a:pt x="19872" y="19162"/>
                </a:cubicBezTo>
                <a:cubicBezTo>
                  <a:pt x="19904" y="19100"/>
                  <a:pt x="19935" y="19039"/>
                  <a:pt x="19974" y="18969"/>
                </a:cubicBezTo>
                <a:cubicBezTo>
                  <a:pt x="20068" y="18815"/>
                  <a:pt x="20200" y="18654"/>
                  <a:pt x="20294" y="18492"/>
                </a:cubicBezTo>
                <a:cubicBezTo>
                  <a:pt x="20200" y="18392"/>
                  <a:pt x="20130" y="18331"/>
                  <a:pt x="20068" y="18238"/>
                </a:cubicBezTo>
                <a:lnTo>
                  <a:pt x="20068" y="18461"/>
                </a:lnTo>
                <a:cubicBezTo>
                  <a:pt x="20036" y="18461"/>
                  <a:pt x="20036" y="18461"/>
                  <a:pt x="20036" y="18492"/>
                </a:cubicBezTo>
                <a:cubicBezTo>
                  <a:pt x="20005" y="18461"/>
                  <a:pt x="20005" y="18431"/>
                  <a:pt x="19974" y="18431"/>
                </a:cubicBezTo>
                <a:cubicBezTo>
                  <a:pt x="20005" y="18331"/>
                  <a:pt x="20005" y="18269"/>
                  <a:pt x="20005" y="18169"/>
                </a:cubicBezTo>
                <a:cubicBezTo>
                  <a:pt x="20130" y="18169"/>
                  <a:pt x="20232" y="18138"/>
                  <a:pt x="20365" y="18108"/>
                </a:cubicBezTo>
                <a:cubicBezTo>
                  <a:pt x="20365" y="18138"/>
                  <a:pt x="20396" y="18138"/>
                  <a:pt x="20427" y="18169"/>
                </a:cubicBezTo>
                <a:cubicBezTo>
                  <a:pt x="20490" y="18108"/>
                  <a:pt x="20591" y="18077"/>
                  <a:pt x="20490" y="17946"/>
                </a:cubicBezTo>
                <a:lnTo>
                  <a:pt x="20521" y="17915"/>
                </a:lnTo>
                <a:cubicBezTo>
                  <a:pt x="20560" y="17815"/>
                  <a:pt x="20591" y="17754"/>
                  <a:pt x="20623" y="17692"/>
                </a:cubicBezTo>
                <a:lnTo>
                  <a:pt x="20717" y="17692"/>
                </a:lnTo>
                <a:cubicBezTo>
                  <a:pt x="20717" y="17623"/>
                  <a:pt x="20717" y="17531"/>
                  <a:pt x="20756" y="17469"/>
                </a:cubicBezTo>
                <a:cubicBezTo>
                  <a:pt x="20756" y="17431"/>
                  <a:pt x="20818" y="17400"/>
                  <a:pt x="20849" y="17338"/>
                </a:cubicBezTo>
                <a:cubicBezTo>
                  <a:pt x="20912" y="17177"/>
                  <a:pt x="20951" y="17015"/>
                  <a:pt x="21013" y="16854"/>
                </a:cubicBezTo>
                <a:cubicBezTo>
                  <a:pt x="21045" y="16700"/>
                  <a:pt x="21076" y="16508"/>
                  <a:pt x="21108" y="16315"/>
                </a:cubicBezTo>
                <a:cubicBezTo>
                  <a:pt x="21178" y="16054"/>
                  <a:pt x="21240" y="15831"/>
                  <a:pt x="21303" y="15577"/>
                </a:cubicBezTo>
                <a:cubicBezTo>
                  <a:pt x="21342" y="15315"/>
                  <a:pt x="21373" y="15031"/>
                  <a:pt x="21404" y="14777"/>
                </a:cubicBezTo>
                <a:cubicBezTo>
                  <a:pt x="21467" y="14546"/>
                  <a:pt x="21498" y="14354"/>
                  <a:pt x="21569" y="14131"/>
                </a:cubicBezTo>
                <a:cubicBezTo>
                  <a:pt x="21569" y="14038"/>
                  <a:pt x="21600" y="13939"/>
                  <a:pt x="21600" y="13846"/>
                </a:cubicBezTo>
                <a:lnTo>
                  <a:pt x="21600" y="13361"/>
                </a:lnTo>
                <a:cubicBezTo>
                  <a:pt x="21569" y="13300"/>
                  <a:pt x="21467" y="13361"/>
                  <a:pt x="21467" y="13269"/>
                </a:cubicBezTo>
                <a:cubicBezTo>
                  <a:pt x="21498" y="13238"/>
                  <a:pt x="21537" y="13200"/>
                  <a:pt x="21569" y="13200"/>
                </a:cubicBezTo>
                <a:cubicBezTo>
                  <a:pt x="21498" y="13138"/>
                  <a:pt x="21467" y="13108"/>
                  <a:pt x="21467" y="13077"/>
                </a:cubicBezTo>
                <a:cubicBezTo>
                  <a:pt x="21436" y="12854"/>
                  <a:pt x="21436" y="12661"/>
                  <a:pt x="21404" y="12469"/>
                </a:cubicBezTo>
                <a:cubicBezTo>
                  <a:pt x="21404" y="12431"/>
                  <a:pt x="21373" y="12400"/>
                  <a:pt x="21373" y="12338"/>
                </a:cubicBezTo>
                <a:cubicBezTo>
                  <a:pt x="21342" y="12177"/>
                  <a:pt x="21342" y="11984"/>
                  <a:pt x="21303" y="11792"/>
                </a:cubicBezTo>
                <a:cubicBezTo>
                  <a:pt x="21303" y="11731"/>
                  <a:pt x="21303" y="11600"/>
                  <a:pt x="21209" y="11569"/>
                </a:cubicBezTo>
                <a:cubicBezTo>
                  <a:pt x="21272" y="11507"/>
                  <a:pt x="21272" y="11315"/>
                  <a:pt x="21209" y="11215"/>
                </a:cubicBezTo>
                <a:cubicBezTo>
                  <a:pt x="21178" y="11215"/>
                  <a:pt x="21146" y="11215"/>
                  <a:pt x="21076" y="11184"/>
                </a:cubicBezTo>
                <a:cubicBezTo>
                  <a:pt x="21076" y="11246"/>
                  <a:pt x="21108" y="11277"/>
                  <a:pt x="21108" y="11315"/>
                </a:cubicBezTo>
                <a:cubicBezTo>
                  <a:pt x="21045" y="11315"/>
                  <a:pt x="21013" y="11277"/>
                  <a:pt x="20982" y="11277"/>
                </a:cubicBezTo>
                <a:lnTo>
                  <a:pt x="20982" y="11215"/>
                </a:lnTo>
                <a:cubicBezTo>
                  <a:pt x="20951" y="11154"/>
                  <a:pt x="20912" y="11085"/>
                  <a:pt x="20912" y="11054"/>
                </a:cubicBezTo>
                <a:cubicBezTo>
                  <a:pt x="20881" y="10992"/>
                  <a:pt x="20881" y="10931"/>
                  <a:pt x="20849" y="10861"/>
                </a:cubicBezTo>
                <a:cubicBezTo>
                  <a:pt x="20818" y="10800"/>
                  <a:pt x="20818" y="10769"/>
                  <a:pt x="20787" y="10700"/>
                </a:cubicBezTo>
                <a:cubicBezTo>
                  <a:pt x="20818" y="10700"/>
                  <a:pt x="20818" y="10700"/>
                  <a:pt x="20849" y="10669"/>
                </a:cubicBezTo>
                <a:cubicBezTo>
                  <a:pt x="20881" y="10738"/>
                  <a:pt x="20912" y="10769"/>
                  <a:pt x="20951" y="10800"/>
                </a:cubicBezTo>
                <a:cubicBezTo>
                  <a:pt x="20951" y="10861"/>
                  <a:pt x="20951" y="10892"/>
                  <a:pt x="20912" y="10992"/>
                </a:cubicBezTo>
                <a:cubicBezTo>
                  <a:pt x="20982" y="10962"/>
                  <a:pt x="20982" y="10931"/>
                  <a:pt x="21013" y="10931"/>
                </a:cubicBezTo>
                <a:cubicBezTo>
                  <a:pt x="20951" y="10800"/>
                  <a:pt x="20951" y="10800"/>
                  <a:pt x="21045" y="10669"/>
                </a:cubicBezTo>
                <a:cubicBezTo>
                  <a:pt x="21076" y="10738"/>
                  <a:pt x="21076" y="10769"/>
                  <a:pt x="21108" y="10800"/>
                </a:cubicBezTo>
                <a:cubicBezTo>
                  <a:pt x="21178" y="10608"/>
                  <a:pt x="21045" y="10477"/>
                  <a:pt x="21045" y="10354"/>
                </a:cubicBezTo>
                <a:cubicBezTo>
                  <a:pt x="21013" y="10354"/>
                  <a:pt x="20982" y="10354"/>
                  <a:pt x="20951" y="10384"/>
                </a:cubicBezTo>
                <a:lnTo>
                  <a:pt x="20951" y="10507"/>
                </a:lnTo>
                <a:cubicBezTo>
                  <a:pt x="20881" y="10507"/>
                  <a:pt x="20818" y="10477"/>
                  <a:pt x="20787" y="10477"/>
                </a:cubicBezTo>
                <a:cubicBezTo>
                  <a:pt x="20787" y="10354"/>
                  <a:pt x="20756" y="10254"/>
                  <a:pt x="20717" y="10123"/>
                </a:cubicBezTo>
                <a:cubicBezTo>
                  <a:pt x="20685" y="10162"/>
                  <a:pt x="20685" y="10192"/>
                  <a:pt x="20623" y="10254"/>
                </a:cubicBezTo>
                <a:lnTo>
                  <a:pt x="20623" y="10061"/>
                </a:lnTo>
                <a:lnTo>
                  <a:pt x="20685" y="10061"/>
                </a:lnTo>
                <a:cubicBezTo>
                  <a:pt x="20717" y="9931"/>
                  <a:pt x="20756" y="9839"/>
                  <a:pt x="20756" y="9707"/>
                </a:cubicBezTo>
                <a:cubicBezTo>
                  <a:pt x="20849" y="9777"/>
                  <a:pt x="20849" y="9777"/>
                  <a:pt x="20881" y="9900"/>
                </a:cubicBezTo>
                <a:cubicBezTo>
                  <a:pt x="20912" y="9869"/>
                  <a:pt x="20912" y="9869"/>
                  <a:pt x="20951" y="9839"/>
                </a:cubicBezTo>
                <a:cubicBezTo>
                  <a:pt x="20912" y="9707"/>
                  <a:pt x="20881" y="9615"/>
                  <a:pt x="20849" y="9485"/>
                </a:cubicBezTo>
                <a:cubicBezTo>
                  <a:pt x="20849" y="9323"/>
                  <a:pt x="20818" y="9200"/>
                  <a:pt x="20787" y="9038"/>
                </a:cubicBezTo>
                <a:lnTo>
                  <a:pt x="20787" y="8969"/>
                </a:lnTo>
                <a:cubicBezTo>
                  <a:pt x="20654" y="8907"/>
                  <a:pt x="20685" y="8777"/>
                  <a:pt x="20685" y="8654"/>
                </a:cubicBezTo>
                <a:cubicBezTo>
                  <a:pt x="20654" y="8623"/>
                  <a:pt x="20623" y="8554"/>
                  <a:pt x="20560" y="8523"/>
                </a:cubicBezTo>
                <a:cubicBezTo>
                  <a:pt x="20560" y="8361"/>
                  <a:pt x="20521" y="8238"/>
                  <a:pt x="20490" y="8107"/>
                </a:cubicBezTo>
                <a:cubicBezTo>
                  <a:pt x="20427" y="8138"/>
                  <a:pt x="20365" y="8169"/>
                  <a:pt x="20294" y="8169"/>
                </a:cubicBezTo>
                <a:lnTo>
                  <a:pt x="20294" y="8107"/>
                </a:lnTo>
                <a:cubicBezTo>
                  <a:pt x="20365" y="8077"/>
                  <a:pt x="20396" y="8077"/>
                  <a:pt x="20458" y="8046"/>
                </a:cubicBezTo>
                <a:cubicBezTo>
                  <a:pt x="20427" y="7946"/>
                  <a:pt x="20396" y="7885"/>
                  <a:pt x="20365" y="7815"/>
                </a:cubicBezTo>
                <a:lnTo>
                  <a:pt x="20232" y="7815"/>
                </a:lnTo>
                <a:cubicBezTo>
                  <a:pt x="20263" y="7754"/>
                  <a:pt x="20294" y="7692"/>
                  <a:pt x="20326" y="7661"/>
                </a:cubicBezTo>
                <a:cubicBezTo>
                  <a:pt x="20232" y="7469"/>
                  <a:pt x="20169" y="7308"/>
                  <a:pt x="20068" y="7146"/>
                </a:cubicBezTo>
                <a:lnTo>
                  <a:pt x="20068" y="7277"/>
                </a:lnTo>
                <a:lnTo>
                  <a:pt x="19904" y="7277"/>
                </a:lnTo>
                <a:cubicBezTo>
                  <a:pt x="19935" y="7238"/>
                  <a:pt x="19974" y="7208"/>
                  <a:pt x="20005" y="7177"/>
                </a:cubicBezTo>
                <a:cubicBezTo>
                  <a:pt x="19974" y="7046"/>
                  <a:pt x="20036" y="6892"/>
                  <a:pt x="19872" y="6792"/>
                </a:cubicBezTo>
                <a:cubicBezTo>
                  <a:pt x="19872" y="6823"/>
                  <a:pt x="19841" y="6854"/>
                  <a:pt x="19841" y="6892"/>
                </a:cubicBezTo>
                <a:lnTo>
                  <a:pt x="19809" y="6892"/>
                </a:lnTo>
                <a:cubicBezTo>
                  <a:pt x="19809" y="6823"/>
                  <a:pt x="19841" y="6761"/>
                  <a:pt x="19841" y="6700"/>
                </a:cubicBezTo>
                <a:cubicBezTo>
                  <a:pt x="19739" y="6631"/>
                  <a:pt x="19809" y="6407"/>
                  <a:pt x="19614" y="6346"/>
                </a:cubicBezTo>
                <a:cubicBezTo>
                  <a:pt x="19614" y="6315"/>
                  <a:pt x="19645" y="6315"/>
                  <a:pt x="19645" y="6315"/>
                </a:cubicBezTo>
                <a:cubicBezTo>
                  <a:pt x="19544" y="6185"/>
                  <a:pt x="19481" y="6054"/>
                  <a:pt x="19387" y="5961"/>
                </a:cubicBezTo>
                <a:lnTo>
                  <a:pt x="19348" y="5961"/>
                </a:lnTo>
                <a:cubicBezTo>
                  <a:pt x="19317" y="5800"/>
                  <a:pt x="19028" y="5354"/>
                  <a:pt x="18957" y="5284"/>
                </a:cubicBezTo>
                <a:cubicBezTo>
                  <a:pt x="18926" y="5223"/>
                  <a:pt x="18926" y="5161"/>
                  <a:pt x="18895" y="5161"/>
                </a:cubicBezTo>
                <a:cubicBezTo>
                  <a:pt x="18762" y="5123"/>
                  <a:pt x="18762" y="5031"/>
                  <a:pt x="18731" y="4930"/>
                </a:cubicBezTo>
                <a:cubicBezTo>
                  <a:pt x="18668" y="4869"/>
                  <a:pt x="18606" y="4777"/>
                  <a:pt x="18535" y="4708"/>
                </a:cubicBezTo>
                <a:cubicBezTo>
                  <a:pt x="18504" y="4646"/>
                  <a:pt x="18442" y="4615"/>
                  <a:pt x="18410" y="4585"/>
                </a:cubicBezTo>
                <a:cubicBezTo>
                  <a:pt x="18371" y="4484"/>
                  <a:pt x="18309" y="4423"/>
                  <a:pt x="18215" y="4354"/>
                </a:cubicBezTo>
                <a:cubicBezTo>
                  <a:pt x="18246" y="4354"/>
                  <a:pt x="18246" y="4323"/>
                  <a:pt x="18278" y="4323"/>
                </a:cubicBezTo>
                <a:cubicBezTo>
                  <a:pt x="18176" y="4231"/>
                  <a:pt x="18113" y="4130"/>
                  <a:pt x="18019" y="4069"/>
                </a:cubicBezTo>
                <a:cubicBezTo>
                  <a:pt x="17949" y="4007"/>
                  <a:pt x="17918" y="3908"/>
                  <a:pt x="17855" y="3846"/>
                </a:cubicBezTo>
                <a:cubicBezTo>
                  <a:pt x="17722" y="3684"/>
                  <a:pt x="17590" y="3585"/>
                  <a:pt x="17496" y="3461"/>
                </a:cubicBezTo>
                <a:cubicBezTo>
                  <a:pt x="17363" y="3331"/>
                  <a:pt x="17238" y="3169"/>
                  <a:pt x="17105" y="3046"/>
                </a:cubicBezTo>
                <a:cubicBezTo>
                  <a:pt x="17074" y="3046"/>
                  <a:pt x="17042" y="3007"/>
                  <a:pt x="17003" y="3007"/>
                </a:cubicBezTo>
                <a:cubicBezTo>
                  <a:pt x="16909" y="2977"/>
                  <a:pt x="16808" y="2977"/>
                  <a:pt x="16683" y="2946"/>
                </a:cubicBezTo>
                <a:cubicBezTo>
                  <a:pt x="16683" y="2884"/>
                  <a:pt x="16683" y="2784"/>
                  <a:pt x="16651" y="2723"/>
                </a:cubicBezTo>
                <a:cubicBezTo>
                  <a:pt x="16622" y="2710"/>
                  <a:pt x="16600" y="2703"/>
                  <a:pt x="16579" y="2703"/>
                </a:cubicBezTo>
                <a:cubicBezTo>
                  <a:pt x="16550" y="2703"/>
                  <a:pt x="16524" y="2718"/>
                  <a:pt x="16487" y="2754"/>
                </a:cubicBezTo>
                <a:cubicBezTo>
                  <a:pt x="16683" y="2815"/>
                  <a:pt x="16581" y="2977"/>
                  <a:pt x="16612" y="3108"/>
                </a:cubicBezTo>
                <a:cubicBezTo>
                  <a:pt x="16417" y="3046"/>
                  <a:pt x="16221" y="2946"/>
                  <a:pt x="16127" y="2784"/>
                </a:cubicBezTo>
                <a:cubicBezTo>
                  <a:pt x="16127" y="2754"/>
                  <a:pt x="16096" y="2754"/>
                  <a:pt x="16096" y="2723"/>
                </a:cubicBezTo>
                <a:cubicBezTo>
                  <a:pt x="15995" y="2692"/>
                  <a:pt x="15901" y="2623"/>
                  <a:pt x="15799" y="2561"/>
                </a:cubicBezTo>
                <a:cubicBezTo>
                  <a:pt x="15768" y="2592"/>
                  <a:pt x="15705" y="2592"/>
                  <a:pt x="15674" y="2661"/>
                </a:cubicBezTo>
                <a:cubicBezTo>
                  <a:pt x="15635" y="2592"/>
                  <a:pt x="15635" y="2592"/>
                  <a:pt x="15635" y="2561"/>
                </a:cubicBezTo>
                <a:lnTo>
                  <a:pt x="15604" y="2592"/>
                </a:lnTo>
                <a:lnTo>
                  <a:pt x="15479" y="2592"/>
                </a:lnTo>
                <a:cubicBezTo>
                  <a:pt x="15479" y="2561"/>
                  <a:pt x="15479" y="2561"/>
                  <a:pt x="15439" y="2500"/>
                </a:cubicBezTo>
                <a:lnTo>
                  <a:pt x="15439" y="2592"/>
                </a:lnTo>
                <a:cubicBezTo>
                  <a:pt x="15409" y="2592"/>
                  <a:pt x="15377" y="2592"/>
                  <a:pt x="15346" y="2561"/>
                </a:cubicBezTo>
                <a:lnTo>
                  <a:pt x="15346" y="2369"/>
                </a:lnTo>
                <a:lnTo>
                  <a:pt x="15283" y="2369"/>
                </a:lnTo>
                <a:lnTo>
                  <a:pt x="15283" y="2338"/>
                </a:lnTo>
                <a:cubicBezTo>
                  <a:pt x="15346" y="2338"/>
                  <a:pt x="15377" y="2307"/>
                  <a:pt x="15409" y="2307"/>
                </a:cubicBezTo>
                <a:cubicBezTo>
                  <a:pt x="15439" y="2277"/>
                  <a:pt x="15439" y="2238"/>
                  <a:pt x="15479" y="2177"/>
                </a:cubicBezTo>
                <a:lnTo>
                  <a:pt x="15346" y="2177"/>
                </a:lnTo>
                <a:cubicBezTo>
                  <a:pt x="15283" y="2084"/>
                  <a:pt x="15182" y="2015"/>
                  <a:pt x="15119" y="1923"/>
                </a:cubicBezTo>
                <a:cubicBezTo>
                  <a:pt x="15119" y="1954"/>
                  <a:pt x="15088" y="1954"/>
                  <a:pt x="15049" y="1984"/>
                </a:cubicBezTo>
                <a:cubicBezTo>
                  <a:pt x="14986" y="1923"/>
                  <a:pt x="14892" y="1823"/>
                  <a:pt x="14822" y="1761"/>
                </a:cubicBezTo>
                <a:cubicBezTo>
                  <a:pt x="14822" y="1761"/>
                  <a:pt x="14791" y="1761"/>
                  <a:pt x="14791" y="1792"/>
                </a:cubicBezTo>
                <a:cubicBezTo>
                  <a:pt x="14728" y="1761"/>
                  <a:pt x="14658" y="1731"/>
                  <a:pt x="14596" y="1731"/>
                </a:cubicBezTo>
                <a:cubicBezTo>
                  <a:pt x="14533" y="1661"/>
                  <a:pt x="14501" y="1600"/>
                  <a:pt x="14431" y="1538"/>
                </a:cubicBezTo>
                <a:cubicBezTo>
                  <a:pt x="14400" y="1569"/>
                  <a:pt x="14400" y="1600"/>
                  <a:pt x="14369" y="1630"/>
                </a:cubicBezTo>
                <a:cubicBezTo>
                  <a:pt x="14337" y="1600"/>
                  <a:pt x="14337" y="1569"/>
                  <a:pt x="14306" y="1538"/>
                </a:cubicBezTo>
                <a:cubicBezTo>
                  <a:pt x="14236" y="1569"/>
                  <a:pt x="14173" y="1600"/>
                  <a:pt x="14072" y="1661"/>
                </a:cubicBezTo>
                <a:cubicBezTo>
                  <a:pt x="14072" y="1630"/>
                  <a:pt x="14072" y="1630"/>
                  <a:pt x="14040" y="1600"/>
                </a:cubicBezTo>
                <a:cubicBezTo>
                  <a:pt x="14009" y="1700"/>
                  <a:pt x="13978" y="1761"/>
                  <a:pt x="13947" y="1854"/>
                </a:cubicBezTo>
                <a:cubicBezTo>
                  <a:pt x="13876" y="1823"/>
                  <a:pt x="13876" y="1761"/>
                  <a:pt x="13915" y="1661"/>
                </a:cubicBezTo>
                <a:cubicBezTo>
                  <a:pt x="13947" y="1538"/>
                  <a:pt x="14009" y="1377"/>
                  <a:pt x="14040" y="1184"/>
                </a:cubicBezTo>
                <a:cubicBezTo>
                  <a:pt x="14009" y="1246"/>
                  <a:pt x="13978" y="1277"/>
                  <a:pt x="13978" y="1315"/>
                </a:cubicBezTo>
                <a:cubicBezTo>
                  <a:pt x="13876" y="1277"/>
                  <a:pt x="13813" y="1246"/>
                  <a:pt x="13751" y="1184"/>
                </a:cubicBezTo>
                <a:cubicBezTo>
                  <a:pt x="13681" y="1154"/>
                  <a:pt x="13587" y="1184"/>
                  <a:pt x="13556" y="1123"/>
                </a:cubicBezTo>
                <a:lnTo>
                  <a:pt x="13556" y="992"/>
                </a:lnTo>
                <a:cubicBezTo>
                  <a:pt x="13524" y="1023"/>
                  <a:pt x="13485" y="1023"/>
                  <a:pt x="13454" y="1023"/>
                </a:cubicBezTo>
                <a:cubicBezTo>
                  <a:pt x="13485" y="1054"/>
                  <a:pt x="13485" y="1085"/>
                  <a:pt x="13485" y="1123"/>
                </a:cubicBezTo>
                <a:lnTo>
                  <a:pt x="13454" y="1123"/>
                </a:lnTo>
                <a:cubicBezTo>
                  <a:pt x="13423" y="1123"/>
                  <a:pt x="13391" y="1085"/>
                  <a:pt x="13391" y="1085"/>
                </a:cubicBezTo>
                <a:cubicBezTo>
                  <a:pt x="13360" y="892"/>
                  <a:pt x="13329" y="861"/>
                  <a:pt x="13196" y="830"/>
                </a:cubicBezTo>
                <a:lnTo>
                  <a:pt x="13196" y="1023"/>
                </a:lnTo>
                <a:cubicBezTo>
                  <a:pt x="13227" y="992"/>
                  <a:pt x="13259" y="992"/>
                  <a:pt x="13329" y="992"/>
                </a:cubicBezTo>
                <a:cubicBezTo>
                  <a:pt x="13284" y="1051"/>
                  <a:pt x="13230" y="1072"/>
                  <a:pt x="13171" y="1072"/>
                </a:cubicBezTo>
                <a:cubicBezTo>
                  <a:pt x="13136" y="1072"/>
                  <a:pt x="13100" y="1065"/>
                  <a:pt x="13063" y="1054"/>
                </a:cubicBezTo>
                <a:cubicBezTo>
                  <a:pt x="13032" y="1054"/>
                  <a:pt x="13032" y="1023"/>
                  <a:pt x="13000" y="992"/>
                </a:cubicBezTo>
                <a:cubicBezTo>
                  <a:pt x="13063" y="992"/>
                  <a:pt x="13095" y="992"/>
                  <a:pt x="13095" y="1023"/>
                </a:cubicBezTo>
                <a:lnTo>
                  <a:pt x="13095" y="992"/>
                </a:lnTo>
                <a:cubicBezTo>
                  <a:pt x="13095" y="961"/>
                  <a:pt x="13063" y="961"/>
                  <a:pt x="13032" y="961"/>
                </a:cubicBezTo>
                <a:cubicBezTo>
                  <a:pt x="13032" y="931"/>
                  <a:pt x="13000" y="892"/>
                  <a:pt x="13000" y="861"/>
                </a:cubicBezTo>
                <a:cubicBezTo>
                  <a:pt x="13032" y="861"/>
                  <a:pt x="13063" y="830"/>
                  <a:pt x="13063" y="800"/>
                </a:cubicBezTo>
                <a:cubicBezTo>
                  <a:pt x="13063" y="769"/>
                  <a:pt x="13032" y="700"/>
                  <a:pt x="13032" y="669"/>
                </a:cubicBezTo>
                <a:cubicBezTo>
                  <a:pt x="12969" y="669"/>
                  <a:pt x="12938" y="638"/>
                  <a:pt x="12868" y="608"/>
                </a:cubicBezTo>
                <a:cubicBezTo>
                  <a:pt x="12860" y="599"/>
                  <a:pt x="12849" y="596"/>
                  <a:pt x="12838" y="596"/>
                </a:cubicBezTo>
                <a:cubicBezTo>
                  <a:pt x="12807" y="596"/>
                  <a:pt x="12774" y="624"/>
                  <a:pt x="12774" y="669"/>
                </a:cubicBezTo>
                <a:cubicBezTo>
                  <a:pt x="12836" y="700"/>
                  <a:pt x="12899" y="769"/>
                  <a:pt x="12969" y="830"/>
                </a:cubicBezTo>
                <a:cubicBezTo>
                  <a:pt x="12969" y="861"/>
                  <a:pt x="12938" y="892"/>
                  <a:pt x="12938" y="892"/>
                </a:cubicBezTo>
                <a:cubicBezTo>
                  <a:pt x="12969" y="961"/>
                  <a:pt x="12969" y="1023"/>
                  <a:pt x="12969" y="1054"/>
                </a:cubicBezTo>
                <a:cubicBezTo>
                  <a:pt x="12899" y="1054"/>
                  <a:pt x="12868" y="1054"/>
                  <a:pt x="12836" y="1023"/>
                </a:cubicBezTo>
                <a:cubicBezTo>
                  <a:pt x="12774" y="1023"/>
                  <a:pt x="12743" y="992"/>
                  <a:pt x="12704" y="992"/>
                </a:cubicBezTo>
                <a:cubicBezTo>
                  <a:pt x="12774" y="931"/>
                  <a:pt x="12805" y="892"/>
                  <a:pt x="12836" y="861"/>
                </a:cubicBezTo>
                <a:cubicBezTo>
                  <a:pt x="12805" y="830"/>
                  <a:pt x="12743" y="800"/>
                  <a:pt x="12704" y="769"/>
                </a:cubicBezTo>
                <a:lnTo>
                  <a:pt x="12704" y="669"/>
                </a:lnTo>
                <a:cubicBezTo>
                  <a:pt x="12641" y="700"/>
                  <a:pt x="12579" y="738"/>
                  <a:pt x="12477" y="769"/>
                </a:cubicBezTo>
                <a:cubicBezTo>
                  <a:pt x="12579" y="800"/>
                  <a:pt x="12641" y="830"/>
                  <a:pt x="12704" y="861"/>
                </a:cubicBezTo>
                <a:cubicBezTo>
                  <a:pt x="12641" y="892"/>
                  <a:pt x="12610" y="931"/>
                  <a:pt x="12547" y="961"/>
                </a:cubicBezTo>
                <a:cubicBezTo>
                  <a:pt x="12547" y="931"/>
                  <a:pt x="12547" y="931"/>
                  <a:pt x="12508" y="892"/>
                </a:cubicBezTo>
                <a:cubicBezTo>
                  <a:pt x="12508" y="931"/>
                  <a:pt x="12508" y="931"/>
                  <a:pt x="12477" y="961"/>
                </a:cubicBezTo>
                <a:cubicBezTo>
                  <a:pt x="12477" y="931"/>
                  <a:pt x="12446" y="931"/>
                  <a:pt x="12446" y="892"/>
                </a:cubicBezTo>
                <a:lnTo>
                  <a:pt x="12383" y="892"/>
                </a:lnTo>
                <a:lnTo>
                  <a:pt x="12383" y="769"/>
                </a:lnTo>
                <a:cubicBezTo>
                  <a:pt x="12313" y="769"/>
                  <a:pt x="12250" y="738"/>
                  <a:pt x="12219" y="700"/>
                </a:cubicBezTo>
                <a:cubicBezTo>
                  <a:pt x="12250" y="669"/>
                  <a:pt x="12281" y="638"/>
                  <a:pt x="12313" y="577"/>
                </a:cubicBezTo>
                <a:lnTo>
                  <a:pt x="12156" y="577"/>
                </a:lnTo>
                <a:cubicBezTo>
                  <a:pt x="12156" y="669"/>
                  <a:pt x="12117" y="769"/>
                  <a:pt x="12117" y="861"/>
                </a:cubicBezTo>
                <a:cubicBezTo>
                  <a:pt x="12055" y="861"/>
                  <a:pt x="11992" y="861"/>
                  <a:pt x="11922" y="830"/>
                </a:cubicBezTo>
                <a:cubicBezTo>
                  <a:pt x="11961" y="800"/>
                  <a:pt x="11992" y="800"/>
                  <a:pt x="12023" y="800"/>
                </a:cubicBezTo>
                <a:lnTo>
                  <a:pt x="12023" y="700"/>
                </a:lnTo>
                <a:cubicBezTo>
                  <a:pt x="11992" y="669"/>
                  <a:pt x="11961" y="638"/>
                  <a:pt x="11922" y="608"/>
                </a:cubicBezTo>
                <a:cubicBezTo>
                  <a:pt x="11992" y="608"/>
                  <a:pt x="12023" y="638"/>
                  <a:pt x="12086" y="638"/>
                </a:cubicBezTo>
                <a:cubicBezTo>
                  <a:pt x="12086" y="477"/>
                  <a:pt x="11922" y="546"/>
                  <a:pt x="11859" y="477"/>
                </a:cubicBezTo>
                <a:cubicBezTo>
                  <a:pt x="11859" y="446"/>
                  <a:pt x="11891" y="415"/>
                  <a:pt x="11891" y="353"/>
                </a:cubicBezTo>
                <a:lnTo>
                  <a:pt x="11766" y="353"/>
                </a:lnTo>
                <a:cubicBezTo>
                  <a:pt x="11726" y="446"/>
                  <a:pt x="11726" y="477"/>
                  <a:pt x="11695" y="546"/>
                </a:cubicBezTo>
                <a:lnTo>
                  <a:pt x="11891" y="546"/>
                </a:lnTo>
                <a:cubicBezTo>
                  <a:pt x="11859" y="608"/>
                  <a:pt x="11828" y="700"/>
                  <a:pt x="11961" y="769"/>
                </a:cubicBezTo>
                <a:lnTo>
                  <a:pt x="11922" y="769"/>
                </a:lnTo>
                <a:cubicBezTo>
                  <a:pt x="11859" y="769"/>
                  <a:pt x="11828" y="738"/>
                  <a:pt x="11796" y="700"/>
                </a:cubicBezTo>
                <a:lnTo>
                  <a:pt x="11796" y="608"/>
                </a:lnTo>
                <a:cubicBezTo>
                  <a:pt x="11766" y="638"/>
                  <a:pt x="11726" y="669"/>
                  <a:pt x="11695" y="669"/>
                </a:cubicBezTo>
                <a:lnTo>
                  <a:pt x="11695" y="577"/>
                </a:lnTo>
                <a:cubicBezTo>
                  <a:pt x="11664" y="592"/>
                  <a:pt x="11640" y="600"/>
                  <a:pt x="11616" y="600"/>
                </a:cubicBezTo>
                <a:cubicBezTo>
                  <a:pt x="11591" y="600"/>
                  <a:pt x="11566" y="592"/>
                  <a:pt x="11531" y="577"/>
                </a:cubicBezTo>
                <a:cubicBezTo>
                  <a:pt x="11601" y="507"/>
                  <a:pt x="11632" y="477"/>
                  <a:pt x="11695" y="446"/>
                </a:cubicBezTo>
                <a:cubicBezTo>
                  <a:pt x="11664" y="415"/>
                  <a:pt x="11632" y="384"/>
                  <a:pt x="11601" y="353"/>
                </a:cubicBezTo>
                <a:lnTo>
                  <a:pt x="11601" y="315"/>
                </a:lnTo>
                <a:cubicBezTo>
                  <a:pt x="11531" y="285"/>
                  <a:pt x="11437" y="254"/>
                  <a:pt x="11374" y="223"/>
                </a:cubicBezTo>
                <a:lnTo>
                  <a:pt x="11374" y="192"/>
                </a:lnTo>
                <a:cubicBezTo>
                  <a:pt x="11315" y="228"/>
                  <a:pt x="11269" y="243"/>
                  <a:pt x="11227" y="243"/>
                </a:cubicBezTo>
                <a:cubicBezTo>
                  <a:pt x="11197" y="243"/>
                  <a:pt x="11169" y="236"/>
                  <a:pt x="11140" y="223"/>
                </a:cubicBezTo>
                <a:cubicBezTo>
                  <a:pt x="11109" y="254"/>
                  <a:pt x="11109" y="254"/>
                  <a:pt x="11078" y="285"/>
                </a:cubicBezTo>
                <a:cubicBezTo>
                  <a:pt x="11046" y="254"/>
                  <a:pt x="11015" y="223"/>
                  <a:pt x="11015" y="192"/>
                </a:cubicBezTo>
                <a:cubicBezTo>
                  <a:pt x="10983" y="192"/>
                  <a:pt x="10944" y="223"/>
                  <a:pt x="10913" y="254"/>
                </a:cubicBezTo>
                <a:cubicBezTo>
                  <a:pt x="10897" y="151"/>
                  <a:pt x="10851" y="120"/>
                  <a:pt x="10802" y="120"/>
                </a:cubicBezTo>
                <a:cubicBezTo>
                  <a:pt x="10760" y="120"/>
                  <a:pt x="10716" y="144"/>
                  <a:pt x="10687" y="162"/>
                </a:cubicBezTo>
                <a:cubicBezTo>
                  <a:pt x="10624" y="123"/>
                  <a:pt x="10593" y="123"/>
                  <a:pt x="10554" y="92"/>
                </a:cubicBezTo>
                <a:cubicBezTo>
                  <a:pt x="10554" y="61"/>
                  <a:pt x="10554" y="61"/>
                  <a:pt x="10522" y="0"/>
                </a:cubicBezTo>
                <a:cubicBezTo>
                  <a:pt x="10491" y="61"/>
                  <a:pt x="10491" y="92"/>
                  <a:pt x="10460" y="162"/>
                </a:cubicBezTo>
                <a:cubicBezTo>
                  <a:pt x="10460" y="123"/>
                  <a:pt x="10429" y="92"/>
                  <a:pt x="10429" y="61"/>
                </a:cubicBezTo>
                <a:cubicBezTo>
                  <a:pt x="10358" y="61"/>
                  <a:pt x="10327" y="92"/>
                  <a:pt x="10327" y="92"/>
                </a:cubicBezTo>
                <a:cubicBezTo>
                  <a:pt x="10265" y="61"/>
                  <a:pt x="10233" y="61"/>
                  <a:pt x="10202" y="30"/>
                </a:cubicBezTo>
                <a:cubicBezTo>
                  <a:pt x="10163" y="61"/>
                  <a:pt x="10163" y="92"/>
                  <a:pt x="10163" y="123"/>
                </a:cubicBezTo>
                <a:cubicBezTo>
                  <a:pt x="10085" y="104"/>
                  <a:pt x="10004" y="61"/>
                  <a:pt x="9922" y="61"/>
                </a:cubicBezTo>
                <a:cubicBezTo>
                  <a:pt x="9872" y="61"/>
                  <a:pt x="9822" y="77"/>
                  <a:pt x="9772" y="123"/>
                </a:cubicBezTo>
                <a:cubicBezTo>
                  <a:pt x="9772" y="61"/>
                  <a:pt x="9741" y="30"/>
                  <a:pt x="9741" y="0"/>
                </a:cubicBezTo>
                <a:close/>
              </a:path>
            </a:pathLst>
          </a:custGeom>
          <a:solidFill>
            <a:srgbClr val="8DAED3"/>
          </a:solidFill>
          <a:ln w="12700">
            <a:miter lim="400000"/>
          </a:ln>
        </p:spPr>
        <p:txBody>
          <a:bodyPr lIns="45719" rIns="45719" anchor="ctr"/>
          <a:lstStyle/>
          <a:p>
            <a:endParaRPr/>
          </a:p>
        </p:txBody>
      </p:sp>
      <p:grpSp>
        <p:nvGrpSpPr>
          <p:cNvPr id="4237" name="Google Shape;2364;p26"/>
          <p:cNvGrpSpPr/>
          <p:nvPr/>
        </p:nvGrpSpPr>
        <p:grpSpPr>
          <a:xfrm>
            <a:off x="6626446" y="4515554"/>
            <a:ext cx="1786917" cy="819176"/>
            <a:chOff x="0" y="36"/>
            <a:chExt cx="1786915" cy="819174"/>
          </a:xfrm>
        </p:grpSpPr>
        <p:sp>
          <p:nvSpPr>
            <p:cNvPr id="4231" name="Google Shape;2365;p26"/>
            <p:cNvSpPr/>
            <p:nvPr/>
          </p:nvSpPr>
          <p:spPr>
            <a:xfrm>
              <a:off x="-1" y="105153"/>
              <a:ext cx="1679017" cy="714058"/>
            </a:xfrm>
            <a:custGeom>
              <a:avLst/>
              <a:gdLst/>
              <a:ahLst/>
              <a:cxnLst>
                <a:cxn ang="0">
                  <a:pos x="wd2" y="hd2"/>
                </a:cxn>
                <a:cxn ang="5400000">
                  <a:pos x="wd2" y="hd2"/>
                </a:cxn>
                <a:cxn ang="10800000">
                  <a:pos x="wd2" y="hd2"/>
                </a:cxn>
                <a:cxn ang="16200000">
                  <a:pos x="wd2" y="hd2"/>
                </a:cxn>
              </a:cxnLst>
              <a:rect l="0" t="0" r="r" b="b"/>
              <a:pathLst>
                <a:path w="21600" h="21600" extrusionOk="0">
                  <a:moveTo>
                    <a:pt x="8776" y="13159"/>
                  </a:moveTo>
                  <a:cubicBezTo>
                    <a:pt x="8794" y="13159"/>
                    <a:pt x="8812" y="13161"/>
                    <a:pt x="8830" y="13164"/>
                  </a:cubicBezTo>
                  <a:cubicBezTo>
                    <a:pt x="8808" y="13248"/>
                    <a:pt x="8789" y="13291"/>
                    <a:pt x="8754" y="13291"/>
                  </a:cubicBezTo>
                  <a:cubicBezTo>
                    <a:pt x="8742" y="13282"/>
                    <a:pt x="8731" y="13279"/>
                    <a:pt x="8721" y="13279"/>
                  </a:cubicBezTo>
                  <a:cubicBezTo>
                    <a:pt x="8681" y="13279"/>
                    <a:pt x="8652" y="13334"/>
                    <a:pt x="8623" y="13334"/>
                  </a:cubicBezTo>
                  <a:cubicBezTo>
                    <a:pt x="8538" y="13334"/>
                    <a:pt x="8454" y="13478"/>
                    <a:pt x="8356" y="13478"/>
                  </a:cubicBezTo>
                  <a:cubicBezTo>
                    <a:pt x="8344" y="13478"/>
                    <a:pt x="8333" y="13476"/>
                    <a:pt x="8321" y="13471"/>
                  </a:cubicBezTo>
                  <a:cubicBezTo>
                    <a:pt x="8285" y="13471"/>
                    <a:pt x="8244" y="13513"/>
                    <a:pt x="8226" y="13513"/>
                  </a:cubicBezTo>
                  <a:cubicBezTo>
                    <a:pt x="8172" y="13555"/>
                    <a:pt x="8114" y="13598"/>
                    <a:pt x="8059" y="13651"/>
                  </a:cubicBezTo>
                  <a:lnTo>
                    <a:pt x="8059" y="13471"/>
                  </a:lnTo>
                  <a:lnTo>
                    <a:pt x="8131" y="13471"/>
                  </a:lnTo>
                  <a:cubicBezTo>
                    <a:pt x="8340" y="13393"/>
                    <a:pt x="8550" y="13159"/>
                    <a:pt x="8776" y="13159"/>
                  </a:cubicBezTo>
                  <a:close/>
                  <a:moveTo>
                    <a:pt x="7816" y="13736"/>
                  </a:moveTo>
                  <a:cubicBezTo>
                    <a:pt x="7816" y="13779"/>
                    <a:pt x="7816" y="13821"/>
                    <a:pt x="7834" y="13863"/>
                  </a:cubicBezTo>
                  <a:cubicBezTo>
                    <a:pt x="7762" y="13863"/>
                    <a:pt x="7711" y="13944"/>
                    <a:pt x="7658" y="13944"/>
                  </a:cubicBezTo>
                  <a:cubicBezTo>
                    <a:pt x="7642" y="13944"/>
                    <a:pt x="7625" y="13936"/>
                    <a:pt x="7609" y="13916"/>
                  </a:cubicBezTo>
                  <a:cubicBezTo>
                    <a:pt x="7496" y="14043"/>
                    <a:pt x="7383" y="14043"/>
                    <a:pt x="7271" y="14043"/>
                  </a:cubicBezTo>
                  <a:cubicBezTo>
                    <a:pt x="7212" y="14086"/>
                    <a:pt x="7176" y="14128"/>
                    <a:pt x="7140" y="14128"/>
                  </a:cubicBezTo>
                  <a:cubicBezTo>
                    <a:pt x="6987" y="14224"/>
                    <a:pt x="6820" y="14308"/>
                    <a:pt x="6667" y="14393"/>
                  </a:cubicBezTo>
                  <a:cubicBezTo>
                    <a:pt x="6631" y="14393"/>
                    <a:pt x="6595" y="14446"/>
                    <a:pt x="6536" y="14446"/>
                  </a:cubicBezTo>
                  <a:cubicBezTo>
                    <a:pt x="6505" y="14431"/>
                    <a:pt x="6472" y="14428"/>
                    <a:pt x="6439" y="14428"/>
                  </a:cubicBezTo>
                  <a:cubicBezTo>
                    <a:pt x="6412" y="14428"/>
                    <a:pt x="6385" y="14430"/>
                    <a:pt x="6358" y="14430"/>
                  </a:cubicBezTo>
                  <a:cubicBezTo>
                    <a:pt x="6297" y="14430"/>
                    <a:pt x="6236" y="14419"/>
                    <a:pt x="6180" y="14350"/>
                  </a:cubicBezTo>
                  <a:cubicBezTo>
                    <a:pt x="6162" y="14350"/>
                    <a:pt x="6126" y="14350"/>
                    <a:pt x="6103" y="14308"/>
                  </a:cubicBezTo>
                  <a:lnTo>
                    <a:pt x="6103" y="14181"/>
                  </a:lnTo>
                  <a:cubicBezTo>
                    <a:pt x="6144" y="14224"/>
                    <a:pt x="6180" y="14224"/>
                    <a:pt x="6216" y="14266"/>
                  </a:cubicBezTo>
                  <a:cubicBezTo>
                    <a:pt x="6238" y="14224"/>
                    <a:pt x="6256" y="14181"/>
                    <a:pt x="6293" y="14181"/>
                  </a:cubicBezTo>
                  <a:cubicBezTo>
                    <a:pt x="6369" y="14181"/>
                    <a:pt x="6464" y="14128"/>
                    <a:pt x="6554" y="14086"/>
                  </a:cubicBezTo>
                  <a:cubicBezTo>
                    <a:pt x="6613" y="14001"/>
                    <a:pt x="6689" y="14043"/>
                    <a:pt x="6761" y="14001"/>
                  </a:cubicBezTo>
                  <a:cubicBezTo>
                    <a:pt x="6856" y="13959"/>
                    <a:pt x="6951" y="13959"/>
                    <a:pt x="7045" y="13916"/>
                  </a:cubicBezTo>
                  <a:lnTo>
                    <a:pt x="7045" y="13863"/>
                  </a:lnTo>
                  <a:cubicBezTo>
                    <a:pt x="7100" y="13916"/>
                    <a:pt x="7140" y="13916"/>
                    <a:pt x="7176" y="13959"/>
                  </a:cubicBezTo>
                  <a:cubicBezTo>
                    <a:pt x="7200" y="13929"/>
                    <a:pt x="7227" y="13856"/>
                    <a:pt x="7259" y="13856"/>
                  </a:cubicBezTo>
                  <a:cubicBezTo>
                    <a:pt x="7273" y="13856"/>
                    <a:pt x="7289" y="13873"/>
                    <a:pt x="7306" y="13916"/>
                  </a:cubicBezTo>
                  <a:cubicBezTo>
                    <a:pt x="7306" y="13931"/>
                    <a:pt x="7313" y="13935"/>
                    <a:pt x="7323" y="13935"/>
                  </a:cubicBezTo>
                  <a:cubicBezTo>
                    <a:pt x="7341" y="13935"/>
                    <a:pt x="7371" y="13916"/>
                    <a:pt x="7383" y="13916"/>
                  </a:cubicBezTo>
                  <a:lnTo>
                    <a:pt x="7455" y="13916"/>
                  </a:lnTo>
                  <a:cubicBezTo>
                    <a:pt x="7496" y="13916"/>
                    <a:pt x="7514" y="13863"/>
                    <a:pt x="7550" y="13821"/>
                  </a:cubicBezTo>
                  <a:cubicBezTo>
                    <a:pt x="7568" y="13863"/>
                    <a:pt x="7568" y="13863"/>
                    <a:pt x="7591" y="13916"/>
                  </a:cubicBezTo>
                  <a:cubicBezTo>
                    <a:pt x="7609" y="13863"/>
                    <a:pt x="7645" y="13821"/>
                    <a:pt x="7663" y="13821"/>
                  </a:cubicBezTo>
                  <a:cubicBezTo>
                    <a:pt x="7703" y="13779"/>
                    <a:pt x="7758" y="13779"/>
                    <a:pt x="7816" y="13736"/>
                  </a:cubicBezTo>
                  <a:close/>
                  <a:moveTo>
                    <a:pt x="16304" y="17891"/>
                  </a:moveTo>
                  <a:cubicBezTo>
                    <a:pt x="16416" y="17933"/>
                    <a:pt x="16529" y="17975"/>
                    <a:pt x="16660" y="17975"/>
                  </a:cubicBezTo>
                  <a:lnTo>
                    <a:pt x="16660" y="18061"/>
                  </a:lnTo>
                  <a:cubicBezTo>
                    <a:pt x="16529" y="18103"/>
                    <a:pt x="16416" y="18156"/>
                    <a:pt x="16304" y="18156"/>
                  </a:cubicBezTo>
                  <a:lnTo>
                    <a:pt x="15948" y="18156"/>
                  </a:lnTo>
                  <a:lnTo>
                    <a:pt x="15948" y="18061"/>
                  </a:lnTo>
                  <a:cubicBezTo>
                    <a:pt x="15984" y="18018"/>
                    <a:pt x="16020" y="18018"/>
                    <a:pt x="16060" y="18018"/>
                  </a:cubicBezTo>
                  <a:cubicBezTo>
                    <a:pt x="16042" y="17975"/>
                    <a:pt x="16020" y="17975"/>
                    <a:pt x="16020" y="17933"/>
                  </a:cubicBezTo>
                  <a:lnTo>
                    <a:pt x="16020" y="17891"/>
                  </a:lnTo>
                  <a:close/>
                  <a:moveTo>
                    <a:pt x="11025" y="13821"/>
                  </a:moveTo>
                  <a:cubicBezTo>
                    <a:pt x="11120" y="13959"/>
                    <a:pt x="11215" y="14086"/>
                    <a:pt x="11287" y="14181"/>
                  </a:cubicBezTo>
                  <a:cubicBezTo>
                    <a:pt x="11328" y="14266"/>
                    <a:pt x="11363" y="14350"/>
                    <a:pt x="11400" y="14446"/>
                  </a:cubicBezTo>
                  <a:cubicBezTo>
                    <a:pt x="11494" y="14616"/>
                    <a:pt x="11571" y="14795"/>
                    <a:pt x="11683" y="14881"/>
                  </a:cubicBezTo>
                  <a:cubicBezTo>
                    <a:pt x="11796" y="14976"/>
                    <a:pt x="11832" y="15240"/>
                    <a:pt x="11945" y="15326"/>
                  </a:cubicBezTo>
                  <a:cubicBezTo>
                    <a:pt x="11986" y="15549"/>
                    <a:pt x="12076" y="15633"/>
                    <a:pt x="12152" y="15771"/>
                  </a:cubicBezTo>
                  <a:cubicBezTo>
                    <a:pt x="12211" y="15856"/>
                    <a:pt x="12283" y="15898"/>
                    <a:pt x="12342" y="15983"/>
                  </a:cubicBezTo>
                  <a:cubicBezTo>
                    <a:pt x="12436" y="16121"/>
                    <a:pt x="12508" y="16205"/>
                    <a:pt x="12603" y="16344"/>
                  </a:cubicBezTo>
                  <a:lnTo>
                    <a:pt x="12639" y="16344"/>
                  </a:lnTo>
                  <a:cubicBezTo>
                    <a:pt x="12698" y="16385"/>
                    <a:pt x="12752" y="16471"/>
                    <a:pt x="12846" y="16513"/>
                  </a:cubicBezTo>
                  <a:cubicBezTo>
                    <a:pt x="12857" y="16502"/>
                    <a:pt x="12866" y="16497"/>
                    <a:pt x="12876" y="16497"/>
                  </a:cubicBezTo>
                  <a:cubicBezTo>
                    <a:pt x="12907" y="16497"/>
                    <a:pt x="12942" y="16547"/>
                    <a:pt x="13000" y="16651"/>
                  </a:cubicBezTo>
                  <a:cubicBezTo>
                    <a:pt x="13054" y="16693"/>
                    <a:pt x="13112" y="16693"/>
                    <a:pt x="13166" y="16735"/>
                  </a:cubicBezTo>
                  <a:cubicBezTo>
                    <a:pt x="13297" y="16873"/>
                    <a:pt x="13428" y="17043"/>
                    <a:pt x="13581" y="17223"/>
                  </a:cubicBezTo>
                  <a:lnTo>
                    <a:pt x="13617" y="17223"/>
                  </a:lnTo>
                  <a:cubicBezTo>
                    <a:pt x="13647" y="17266"/>
                    <a:pt x="13675" y="17266"/>
                    <a:pt x="13703" y="17266"/>
                  </a:cubicBezTo>
                  <a:cubicBezTo>
                    <a:pt x="13731" y="17266"/>
                    <a:pt x="13759" y="17266"/>
                    <a:pt x="13788" y="17308"/>
                  </a:cubicBezTo>
                  <a:cubicBezTo>
                    <a:pt x="13801" y="17326"/>
                    <a:pt x="13817" y="17331"/>
                    <a:pt x="13836" y="17331"/>
                  </a:cubicBezTo>
                  <a:cubicBezTo>
                    <a:pt x="13873" y="17331"/>
                    <a:pt x="13919" y="17308"/>
                    <a:pt x="13955" y="17308"/>
                  </a:cubicBezTo>
                  <a:cubicBezTo>
                    <a:pt x="14014" y="17308"/>
                    <a:pt x="14068" y="17361"/>
                    <a:pt x="14145" y="17361"/>
                  </a:cubicBezTo>
                  <a:cubicBezTo>
                    <a:pt x="14145" y="17361"/>
                    <a:pt x="14163" y="17446"/>
                    <a:pt x="14181" y="17446"/>
                  </a:cubicBezTo>
                  <a:cubicBezTo>
                    <a:pt x="14239" y="17488"/>
                    <a:pt x="14311" y="17530"/>
                    <a:pt x="14388" y="17573"/>
                  </a:cubicBezTo>
                  <a:cubicBezTo>
                    <a:pt x="14519" y="17625"/>
                    <a:pt x="14649" y="17668"/>
                    <a:pt x="14780" y="17711"/>
                  </a:cubicBezTo>
                  <a:cubicBezTo>
                    <a:pt x="14857" y="17753"/>
                    <a:pt x="14933" y="17795"/>
                    <a:pt x="14987" y="17795"/>
                  </a:cubicBezTo>
                  <a:cubicBezTo>
                    <a:pt x="15015" y="17795"/>
                    <a:pt x="15039" y="17814"/>
                    <a:pt x="15058" y="17814"/>
                  </a:cubicBezTo>
                  <a:cubicBezTo>
                    <a:pt x="15068" y="17814"/>
                    <a:pt x="15076" y="17809"/>
                    <a:pt x="15082" y="17795"/>
                  </a:cubicBezTo>
                  <a:cubicBezTo>
                    <a:pt x="15135" y="17769"/>
                    <a:pt x="15184" y="17759"/>
                    <a:pt x="15231" y="17759"/>
                  </a:cubicBezTo>
                  <a:cubicBezTo>
                    <a:pt x="15336" y="17759"/>
                    <a:pt x="15430" y="17808"/>
                    <a:pt x="15533" y="17837"/>
                  </a:cubicBezTo>
                  <a:cubicBezTo>
                    <a:pt x="15551" y="17864"/>
                    <a:pt x="15570" y="17878"/>
                    <a:pt x="15589" y="17878"/>
                  </a:cubicBezTo>
                  <a:cubicBezTo>
                    <a:pt x="15609" y="17878"/>
                    <a:pt x="15628" y="17864"/>
                    <a:pt x="15646" y="17837"/>
                  </a:cubicBezTo>
                  <a:cubicBezTo>
                    <a:pt x="15663" y="17933"/>
                    <a:pt x="15704" y="17975"/>
                    <a:pt x="15740" y="18061"/>
                  </a:cubicBezTo>
                  <a:cubicBezTo>
                    <a:pt x="15758" y="18018"/>
                    <a:pt x="15776" y="17975"/>
                    <a:pt x="15794" y="17891"/>
                  </a:cubicBezTo>
                  <a:cubicBezTo>
                    <a:pt x="15817" y="17975"/>
                    <a:pt x="15835" y="18061"/>
                    <a:pt x="15853" y="18156"/>
                  </a:cubicBezTo>
                  <a:cubicBezTo>
                    <a:pt x="15827" y="18159"/>
                    <a:pt x="15801" y="18161"/>
                    <a:pt x="15776" y="18161"/>
                  </a:cubicBezTo>
                  <a:cubicBezTo>
                    <a:pt x="15505" y="18161"/>
                    <a:pt x="15262" y="17972"/>
                    <a:pt x="14970" y="17933"/>
                  </a:cubicBezTo>
                  <a:cubicBezTo>
                    <a:pt x="14922" y="17954"/>
                    <a:pt x="14870" y="17975"/>
                    <a:pt x="14814" y="17975"/>
                  </a:cubicBezTo>
                  <a:cubicBezTo>
                    <a:pt x="14758" y="17975"/>
                    <a:pt x="14697" y="17954"/>
                    <a:pt x="14632" y="17891"/>
                  </a:cubicBezTo>
                  <a:cubicBezTo>
                    <a:pt x="14577" y="17837"/>
                    <a:pt x="14519" y="17837"/>
                    <a:pt x="14465" y="17795"/>
                  </a:cubicBezTo>
                  <a:lnTo>
                    <a:pt x="14352" y="17795"/>
                  </a:lnTo>
                  <a:cubicBezTo>
                    <a:pt x="14294" y="17753"/>
                    <a:pt x="14239" y="17753"/>
                    <a:pt x="14181" y="17711"/>
                  </a:cubicBezTo>
                  <a:cubicBezTo>
                    <a:pt x="14104" y="17625"/>
                    <a:pt x="13991" y="17711"/>
                    <a:pt x="13937" y="17488"/>
                  </a:cubicBezTo>
                  <a:cubicBezTo>
                    <a:pt x="13919" y="17488"/>
                    <a:pt x="13895" y="17498"/>
                    <a:pt x="13869" y="17498"/>
                  </a:cubicBezTo>
                  <a:cubicBezTo>
                    <a:pt x="13844" y="17498"/>
                    <a:pt x="13815" y="17488"/>
                    <a:pt x="13788" y="17446"/>
                  </a:cubicBezTo>
                  <a:cubicBezTo>
                    <a:pt x="13766" y="17403"/>
                    <a:pt x="13712" y="17403"/>
                    <a:pt x="13676" y="17403"/>
                  </a:cubicBezTo>
                  <a:cubicBezTo>
                    <a:pt x="13541" y="17308"/>
                    <a:pt x="13428" y="17266"/>
                    <a:pt x="13315" y="17180"/>
                  </a:cubicBezTo>
                  <a:cubicBezTo>
                    <a:pt x="13225" y="17138"/>
                    <a:pt x="13130" y="17000"/>
                    <a:pt x="13036" y="16916"/>
                  </a:cubicBezTo>
                  <a:cubicBezTo>
                    <a:pt x="12941" y="16830"/>
                    <a:pt x="12846" y="16778"/>
                    <a:pt x="12752" y="16693"/>
                  </a:cubicBezTo>
                  <a:cubicBezTo>
                    <a:pt x="12639" y="16608"/>
                    <a:pt x="12526" y="16513"/>
                    <a:pt x="12436" y="16385"/>
                  </a:cubicBezTo>
                  <a:cubicBezTo>
                    <a:pt x="12265" y="16205"/>
                    <a:pt x="12134" y="15898"/>
                    <a:pt x="11986" y="15633"/>
                  </a:cubicBezTo>
                  <a:cubicBezTo>
                    <a:pt x="11909" y="15549"/>
                    <a:pt x="11832" y="15411"/>
                    <a:pt x="11738" y="15326"/>
                  </a:cubicBezTo>
                  <a:cubicBezTo>
                    <a:pt x="11648" y="15240"/>
                    <a:pt x="11589" y="15061"/>
                    <a:pt x="11512" y="14881"/>
                  </a:cubicBezTo>
                  <a:cubicBezTo>
                    <a:pt x="11400" y="14711"/>
                    <a:pt x="11309" y="14446"/>
                    <a:pt x="11174" y="14266"/>
                  </a:cubicBezTo>
                  <a:cubicBezTo>
                    <a:pt x="11120" y="14224"/>
                    <a:pt x="11062" y="14128"/>
                    <a:pt x="11007" y="14043"/>
                  </a:cubicBezTo>
                  <a:cubicBezTo>
                    <a:pt x="11007" y="14001"/>
                    <a:pt x="11007" y="13916"/>
                    <a:pt x="10989" y="13863"/>
                  </a:cubicBezTo>
                  <a:cubicBezTo>
                    <a:pt x="11007" y="13863"/>
                    <a:pt x="11025" y="13821"/>
                    <a:pt x="11025" y="13821"/>
                  </a:cubicBezTo>
                  <a:close/>
                  <a:moveTo>
                    <a:pt x="59" y="0"/>
                  </a:moveTo>
                  <a:cubicBezTo>
                    <a:pt x="40" y="138"/>
                    <a:pt x="18" y="222"/>
                    <a:pt x="0" y="307"/>
                  </a:cubicBezTo>
                  <a:cubicBezTo>
                    <a:pt x="0" y="402"/>
                    <a:pt x="18" y="488"/>
                    <a:pt x="18" y="572"/>
                  </a:cubicBezTo>
                  <a:cubicBezTo>
                    <a:pt x="0" y="795"/>
                    <a:pt x="59" y="933"/>
                    <a:pt x="59" y="1102"/>
                  </a:cubicBezTo>
                  <a:cubicBezTo>
                    <a:pt x="59" y="1197"/>
                    <a:pt x="40" y="1240"/>
                    <a:pt x="40" y="1325"/>
                  </a:cubicBezTo>
                  <a:lnTo>
                    <a:pt x="59" y="1325"/>
                  </a:lnTo>
                  <a:cubicBezTo>
                    <a:pt x="59" y="1409"/>
                    <a:pt x="77" y="1547"/>
                    <a:pt x="95" y="1728"/>
                  </a:cubicBezTo>
                  <a:lnTo>
                    <a:pt x="113" y="1770"/>
                  </a:lnTo>
                  <a:cubicBezTo>
                    <a:pt x="113" y="1854"/>
                    <a:pt x="131" y="1940"/>
                    <a:pt x="131" y="2078"/>
                  </a:cubicBezTo>
                  <a:lnTo>
                    <a:pt x="113" y="2119"/>
                  </a:lnTo>
                  <a:cubicBezTo>
                    <a:pt x="113" y="2257"/>
                    <a:pt x="131" y="2342"/>
                    <a:pt x="131" y="2427"/>
                  </a:cubicBezTo>
                  <a:cubicBezTo>
                    <a:pt x="131" y="2787"/>
                    <a:pt x="153" y="3137"/>
                    <a:pt x="207" y="3444"/>
                  </a:cubicBezTo>
                  <a:cubicBezTo>
                    <a:pt x="244" y="3709"/>
                    <a:pt x="284" y="4017"/>
                    <a:pt x="302" y="4325"/>
                  </a:cubicBezTo>
                  <a:cubicBezTo>
                    <a:pt x="302" y="4504"/>
                    <a:pt x="338" y="4642"/>
                    <a:pt x="356" y="4812"/>
                  </a:cubicBezTo>
                  <a:cubicBezTo>
                    <a:pt x="397" y="4992"/>
                    <a:pt x="451" y="5120"/>
                    <a:pt x="469" y="5299"/>
                  </a:cubicBezTo>
                  <a:cubicBezTo>
                    <a:pt x="509" y="5479"/>
                    <a:pt x="545" y="5649"/>
                    <a:pt x="564" y="5829"/>
                  </a:cubicBezTo>
                  <a:cubicBezTo>
                    <a:pt x="564" y="6010"/>
                    <a:pt x="622" y="6179"/>
                    <a:pt x="640" y="6360"/>
                  </a:cubicBezTo>
                  <a:cubicBezTo>
                    <a:pt x="735" y="6889"/>
                    <a:pt x="865" y="7419"/>
                    <a:pt x="978" y="7949"/>
                  </a:cubicBezTo>
                  <a:cubicBezTo>
                    <a:pt x="1014" y="8087"/>
                    <a:pt x="1014" y="8171"/>
                    <a:pt x="1055" y="8299"/>
                  </a:cubicBezTo>
                  <a:cubicBezTo>
                    <a:pt x="1145" y="8616"/>
                    <a:pt x="1240" y="8924"/>
                    <a:pt x="1352" y="9274"/>
                  </a:cubicBezTo>
                  <a:lnTo>
                    <a:pt x="1352" y="9454"/>
                  </a:lnTo>
                  <a:cubicBezTo>
                    <a:pt x="1411" y="9761"/>
                    <a:pt x="1506" y="9984"/>
                    <a:pt x="1560" y="10249"/>
                  </a:cubicBezTo>
                  <a:cubicBezTo>
                    <a:pt x="1578" y="10334"/>
                    <a:pt x="1618" y="10418"/>
                    <a:pt x="1636" y="10514"/>
                  </a:cubicBezTo>
                  <a:cubicBezTo>
                    <a:pt x="1654" y="10599"/>
                    <a:pt x="1690" y="10641"/>
                    <a:pt x="1709" y="10737"/>
                  </a:cubicBezTo>
                  <a:cubicBezTo>
                    <a:pt x="1767" y="10906"/>
                    <a:pt x="1844" y="11044"/>
                    <a:pt x="1916" y="11213"/>
                  </a:cubicBezTo>
                  <a:cubicBezTo>
                    <a:pt x="2028" y="11478"/>
                    <a:pt x="2123" y="11744"/>
                    <a:pt x="2218" y="12062"/>
                  </a:cubicBezTo>
                  <a:cubicBezTo>
                    <a:pt x="2272" y="12189"/>
                    <a:pt x="2330" y="12326"/>
                    <a:pt x="2367" y="12496"/>
                  </a:cubicBezTo>
                  <a:cubicBezTo>
                    <a:pt x="2425" y="12539"/>
                    <a:pt x="2479" y="12634"/>
                    <a:pt x="2538" y="12718"/>
                  </a:cubicBezTo>
                  <a:cubicBezTo>
                    <a:pt x="2538" y="12718"/>
                    <a:pt x="2520" y="12761"/>
                    <a:pt x="2520" y="12803"/>
                  </a:cubicBezTo>
                  <a:lnTo>
                    <a:pt x="2592" y="12803"/>
                  </a:lnTo>
                  <a:cubicBezTo>
                    <a:pt x="2668" y="12941"/>
                    <a:pt x="2745" y="13026"/>
                    <a:pt x="2817" y="13164"/>
                  </a:cubicBezTo>
                  <a:cubicBezTo>
                    <a:pt x="2948" y="13334"/>
                    <a:pt x="3083" y="13555"/>
                    <a:pt x="3214" y="13779"/>
                  </a:cubicBezTo>
                  <a:cubicBezTo>
                    <a:pt x="3327" y="13916"/>
                    <a:pt x="3439" y="14001"/>
                    <a:pt x="3552" y="14128"/>
                  </a:cubicBezTo>
                  <a:cubicBezTo>
                    <a:pt x="3606" y="14224"/>
                    <a:pt x="3665" y="14266"/>
                    <a:pt x="3719" y="14350"/>
                  </a:cubicBezTo>
                  <a:cubicBezTo>
                    <a:pt x="3796" y="14531"/>
                    <a:pt x="3872" y="14616"/>
                    <a:pt x="3962" y="14658"/>
                  </a:cubicBezTo>
                  <a:cubicBezTo>
                    <a:pt x="4021" y="14838"/>
                    <a:pt x="4097" y="14881"/>
                    <a:pt x="4169" y="14923"/>
                  </a:cubicBezTo>
                  <a:cubicBezTo>
                    <a:pt x="4188" y="14923"/>
                    <a:pt x="4210" y="14881"/>
                    <a:pt x="4246" y="14838"/>
                  </a:cubicBezTo>
                  <a:cubicBezTo>
                    <a:pt x="4246" y="14923"/>
                    <a:pt x="4264" y="14976"/>
                    <a:pt x="4264" y="15019"/>
                  </a:cubicBezTo>
                  <a:cubicBezTo>
                    <a:pt x="4282" y="14976"/>
                    <a:pt x="4282" y="14923"/>
                    <a:pt x="4300" y="14881"/>
                  </a:cubicBezTo>
                  <a:cubicBezTo>
                    <a:pt x="4377" y="15019"/>
                    <a:pt x="4489" y="14881"/>
                    <a:pt x="4548" y="15061"/>
                  </a:cubicBezTo>
                  <a:cubicBezTo>
                    <a:pt x="4572" y="15061"/>
                    <a:pt x="4596" y="15041"/>
                    <a:pt x="4615" y="15041"/>
                  </a:cubicBezTo>
                  <a:cubicBezTo>
                    <a:pt x="4624" y="15041"/>
                    <a:pt x="4632" y="15047"/>
                    <a:pt x="4638" y="15061"/>
                  </a:cubicBezTo>
                  <a:cubicBezTo>
                    <a:pt x="4751" y="15240"/>
                    <a:pt x="4886" y="15188"/>
                    <a:pt x="4999" y="15283"/>
                  </a:cubicBezTo>
                  <a:cubicBezTo>
                    <a:pt x="5148" y="15326"/>
                    <a:pt x="5279" y="15326"/>
                    <a:pt x="5427" y="15368"/>
                  </a:cubicBezTo>
                  <a:lnTo>
                    <a:pt x="5580" y="15368"/>
                  </a:lnTo>
                  <a:cubicBezTo>
                    <a:pt x="5580" y="15411"/>
                    <a:pt x="5598" y="15453"/>
                    <a:pt x="5617" y="15453"/>
                  </a:cubicBezTo>
                  <a:cubicBezTo>
                    <a:pt x="5711" y="15453"/>
                    <a:pt x="5806" y="15506"/>
                    <a:pt x="5900" y="15506"/>
                  </a:cubicBezTo>
                  <a:cubicBezTo>
                    <a:pt x="6049" y="15453"/>
                    <a:pt x="6216" y="15453"/>
                    <a:pt x="6369" y="15411"/>
                  </a:cubicBezTo>
                  <a:cubicBezTo>
                    <a:pt x="6405" y="15411"/>
                    <a:pt x="6441" y="15368"/>
                    <a:pt x="6482" y="15326"/>
                  </a:cubicBezTo>
                  <a:lnTo>
                    <a:pt x="6761" y="15326"/>
                  </a:lnTo>
                  <a:cubicBezTo>
                    <a:pt x="6987" y="15188"/>
                    <a:pt x="7212" y="15188"/>
                    <a:pt x="7438" y="15103"/>
                  </a:cubicBezTo>
                  <a:cubicBezTo>
                    <a:pt x="7478" y="15145"/>
                    <a:pt x="7496" y="15188"/>
                    <a:pt x="7532" y="15188"/>
                  </a:cubicBezTo>
                  <a:cubicBezTo>
                    <a:pt x="7591" y="15145"/>
                    <a:pt x="7663" y="15103"/>
                    <a:pt x="7739" y="15103"/>
                  </a:cubicBezTo>
                  <a:cubicBezTo>
                    <a:pt x="7870" y="15061"/>
                    <a:pt x="7983" y="14881"/>
                    <a:pt x="8114" y="14795"/>
                  </a:cubicBezTo>
                  <a:cubicBezTo>
                    <a:pt x="8154" y="14795"/>
                    <a:pt x="8190" y="14711"/>
                    <a:pt x="8208" y="14658"/>
                  </a:cubicBezTo>
                  <a:cubicBezTo>
                    <a:pt x="8285" y="14616"/>
                    <a:pt x="8357" y="14573"/>
                    <a:pt x="8416" y="14531"/>
                  </a:cubicBezTo>
                  <a:cubicBezTo>
                    <a:pt x="8453" y="14531"/>
                    <a:pt x="8491" y="14537"/>
                    <a:pt x="8529" y="14537"/>
                  </a:cubicBezTo>
                  <a:cubicBezTo>
                    <a:pt x="8585" y="14537"/>
                    <a:pt x="8641" y="14522"/>
                    <a:pt x="8695" y="14446"/>
                  </a:cubicBezTo>
                  <a:cubicBezTo>
                    <a:pt x="8754" y="14393"/>
                    <a:pt x="8808" y="14350"/>
                    <a:pt x="8866" y="14350"/>
                  </a:cubicBezTo>
                  <a:cubicBezTo>
                    <a:pt x="8884" y="14330"/>
                    <a:pt x="8903" y="14319"/>
                    <a:pt x="8922" y="14319"/>
                  </a:cubicBezTo>
                  <a:cubicBezTo>
                    <a:pt x="8942" y="14319"/>
                    <a:pt x="8961" y="14330"/>
                    <a:pt x="8979" y="14350"/>
                  </a:cubicBezTo>
                  <a:lnTo>
                    <a:pt x="8997" y="14350"/>
                  </a:lnTo>
                  <a:cubicBezTo>
                    <a:pt x="9092" y="14308"/>
                    <a:pt x="9186" y="14308"/>
                    <a:pt x="9281" y="14308"/>
                  </a:cubicBezTo>
                  <a:cubicBezTo>
                    <a:pt x="9317" y="14308"/>
                    <a:pt x="9353" y="14350"/>
                    <a:pt x="9371" y="14350"/>
                  </a:cubicBezTo>
                  <a:cubicBezTo>
                    <a:pt x="9484" y="14308"/>
                    <a:pt x="9597" y="14266"/>
                    <a:pt x="9691" y="14224"/>
                  </a:cubicBezTo>
                  <a:lnTo>
                    <a:pt x="10124" y="14224"/>
                  </a:lnTo>
                  <a:cubicBezTo>
                    <a:pt x="10183" y="14308"/>
                    <a:pt x="10255" y="14393"/>
                    <a:pt x="10313" y="14446"/>
                  </a:cubicBezTo>
                  <a:cubicBezTo>
                    <a:pt x="10408" y="14531"/>
                    <a:pt x="10480" y="14616"/>
                    <a:pt x="10557" y="14711"/>
                  </a:cubicBezTo>
                  <a:cubicBezTo>
                    <a:pt x="10687" y="14881"/>
                    <a:pt x="10800" y="15061"/>
                    <a:pt x="10931" y="15188"/>
                  </a:cubicBezTo>
                  <a:cubicBezTo>
                    <a:pt x="11062" y="15368"/>
                    <a:pt x="11174" y="15590"/>
                    <a:pt x="11287" y="15898"/>
                  </a:cubicBezTo>
                  <a:cubicBezTo>
                    <a:pt x="11309" y="15898"/>
                    <a:pt x="11345" y="15898"/>
                    <a:pt x="11363" y="15983"/>
                  </a:cubicBezTo>
                  <a:cubicBezTo>
                    <a:pt x="11400" y="16078"/>
                    <a:pt x="11440" y="16078"/>
                    <a:pt x="11476" y="16163"/>
                  </a:cubicBezTo>
                  <a:cubicBezTo>
                    <a:pt x="11589" y="16301"/>
                    <a:pt x="11701" y="16471"/>
                    <a:pt x="11796" y="16608"/>
                  </a:cubicBezTo>
                  <a:cubicBezTo>
                    <a:pt x="11873" y="16693"/>
                    <a:pt x="11909" y="16830"/>
                    <a:pt x="11963" y="16916"/>
                  </a:cubicBezTo>
                  <a:cubicBezTo>
                    <a:pt x="12098" y="17138"/>
                    <a:pt x="12229" y="17361"/>
                    <a:pt x="12378" y="17446"/>
                  </a:cubicBezTo>
                  <a:cubicBezTo>
                    <a:pt x="12396" y="17488"/>
                    <a:pt x="12436" y="17530"/>
                    <a:pt x="12472" y="17573"/>
                  </a:cubicBezTo>
                  <a:cubicBezTo>
                    <a:pt x="12549" y="17668"/>
                    <a:pt x="12603" y="17753"/>
                    <a:pt x="12680" y="17837"/>
                  </a:cubicBezTo>
                  <a:cubicBezTo>
                    <a:pt x="12705" y="17876"/>
                    <a:pt x="12722" y="17909"/>
                    <a:pt x="12744" y="17909"/>
                  </a:cubicBezTo>
                  <a:cubicBezTo>
                    <a:pt x="12753" y="17909"/>
                    <a:pt x="12763" y="17903"/>
                    <a:pt x="12774" y="17891"/>
                  </a:cubicBezTo>
                  <a:cubicBezTo>
                    <a:pt x="12789" y="17871"/>
                    <a:pt x="12804" y="17864"/>
                    <a:pt x="12819" y="17864"/>
                  </a:cubicBezTo>
                  <a:cubicBezTo>
                    <a:pt x="12878" y="17864"/>
                    <a:pt x="12939" y="17984"/>
                    <a:pt x="13000" y="18018"/>
                  </a:cubicBezTo>
                  <a:cubicBezTo>
                    <a:pt x="13090" y="18061"/>
                    <a:pt x="13166" y="18198"/>
                    <a:pt x="13261" y="18282"/>
                  </a:cubicBezTo>
                  <a:cubicBezTo>
                    <a:pt x="13279" y="18325"/>
                    <a:pt x="13297" y="18325"/>
                    <a:pt x="13315" y="18325"/>
                  </a:cubicBezTo>
                  <a:cubicBezTo>
                    <a:pt x="13336" y="18314"/>
                    <a:pt x="13354" y="18309"/>
                    <a:pt x="13372" y="18309"/>
                  </a:cubicBezTo>
                  <a:cubicBezTo>
                    <a:pt x="13423" y="18309"/>
                    <a:pt x="13469" y="18350"/>
                    <a:pt x="13522" y="18420"/>
                  </a:cubicBezTo>
                  <a:cubicBezTo>
                    <a:pt x="13635" y="18506"/>
                    <a:pt x="13766" y="18632"/>
                    <a:pt x="13901" y="18632"/>
                  </a:cubicBezTo>
                  <a:cubicBezTo>
                    <a:pt x="13955" y="18632"/>
                    <a:pt x="14014" y="18632"/>
                    <a:pt x="14050" y="18686"/>
                  </a:cubicBezTo>
                  <a:cubicBezTo>
                    <a:pt x="14163" y="18898"/>
                    <a:pt x="14294" y="18898"/>
                    <a:pt x="14406" y="18951"/>
                  </a:cubicBezTo>
                  <a:cubicBezTo>
                    <a:pt x="14434" y="18958"/>
                    <a:pt x="14463" y="18962"/>
                    <a:pt x="14492" y="18962"/>
                  </a:cubicBezTo>
                  <a:cubicBezTo>
                    <a:pt x="14579" y="18962"/>
                    <a:pt x="14667" y="18934"/>
                    <a:pt x="14754" y="18934"/>
                  </a:cubicBezTo>
                  <a:cubicBezTo>
                    <a:pt x="14788" y="18934"/>
                    <a:pt x="14823" y="18939"/>
                    <a:pt x="14857" y="18951"/>
                  </a:cubicBezTo>
                  <a:cubicBezTo>
                    <a:pt x="14893" y="18951"/>
                    <a:pt x="14933" y="18951"/>
                    <a:pt x="14970" y="18993"/>
                  </a:cubicBezTo>
                  <a:cubicBezTo>
                    <a:pt x="15024" y="19101"/>
                    <a:pt x="15083" y="19124"/>
                    <a:pt x="15145" y="19124"/>
                  </a:cubicBezTo>
                  <a:cubicBezTo>
                    <a:pt x="15190" y="19124"/>
                    <a:pt x="15237" y="19111"/>
                    <a:pt x="15284" y="19111"/>
                  </a:cubicBezTo>
                  <a:cubicBezTo>
                    <a:pt x="15304" y="19111"/>
                    <a:pt x="15324" y="19113"/>
                    <a:pt x="15344" y="19120"/>
                  </a:cubicBezTo>
                  <a:cubicBezTo>
                    <a:pt x="15350" y="19132"/>
                    <a:pt x="15358" y="19138"/>
                    <a:pt x="15366" y="19138"/>
                  </a:cubicBezTo>
                  <a:cubicBezTo>
                    <a:pt x="15387" y="19138"/>
                    <a:pt x="15413" y="19108"/>
                    <a:pt x="15438" y="19077"/>
                  </a:cubicBezTo>
                  <a:lnTo>
                    <a:pt x="15497" y="19077"/>
                  </a:lnTo>
                  <a:cubicBezTo>
                    <a:pt x="15569" y="19077"/>
                    <a:pt x="15663" y="19120"/>
                    <a:pt x="15758" y="19120"/>
                  </a:cubicBezTo>
                  <a:cubicBezTo>
                    <a:pt x="15794" y="19120"/>
                    <a:pt x="15817" y="19120"/>
                    <a:pt x="15835" y="19163"/>
                  </a:cubicBezTo>
                  <a:cubicBezTo>
                    <a:pt x="15849" y="19217"/>
                    <a:pt x="15864" y="19237"/>
                    <a:pt x="15879" y="19237"/>
                  </a:cubicBezTo>
                  <a:cubicBezTo>
                    <a:pt x="15901" y="19237"/>
                    <a:pt x="15923" y="19194"/>
                    <a:pt x="15948" y="19163"/>
                  </a:cubicBezTo>
                  <a:cubicBezTo>
                    <a:pt x="15966" y="19215"/>
                    <a:pt x="15966" y="19258"/>
                    <a:pt x="15984" y="19258"/>
                  </a:cubicBezTo>
                  <a:cubicBezTo>
                    <a:pt x="16025" y="19287"/>
                    <a:pt x="16073" y="19318"/>
                    <a:pt x="16119" y="19318"/>
                  </a:cubicBezTo>
                  <a:cubicBezTo>
                    <a:pt x="16137" y="19318"/>
                    <a:pt x="16156" y="19313"/>
                    <a:pt x="16173" y="19300"/>
                  </a:cubicBezTo>
                  <a:cubicBezTo>
                    <a:pt x="16245" y="19163"/>
                    <a:pt x="16340" y="19258"/>
                    <a:pt x="16434" y="19120"/>
                  </a:cubicBezTo>
                  <a:lnTo>
                    <a:pt x="16493" y="19120"/>
                  </a:lnTo>
                  <a:cubicBezTo>
                    <a:pt x="16606" y="19163"/>
                    <a:pt x="16736" y="19163"/>
                    <a:pt x="16849" y="19215"/>
                  </a:cubicBezTo>
                  <a:cubicBezTo>
                    <a:pt x="16876" y="19237"/>
                    <a:pt x="16904" y="19247"/>
                    <a:pt x="16935" y="19247"/>
                  </a:cubicBezTo>
                  <a:cubicBezTo>
                    <a:pt x="16965" y="19247"/>
                    <a:pt x="16998" y="19237"/>
                    <a:pt x="17034" y="19215"/>
                  </a:cubicBezTo>
                  <a:cubicBezTo>
                    <a:pt x="17056" y="19215"/>
                    <a:pt x="17074" y="19215"/>
                    <a:pt x="17111" y="19258"/>
                  </a:cubicBezTo>
                  <a:cubicBezTo>
                    <a:pt x="17223" y="19258"/>
                    <a:pt x="17354" y="19343"/>
                    <a:pt x="17467" y="19343"/>
                  </a:cubicBezTo>
                  <a:cubicBezTo>
                    <a:pt x="17525" y="19343"/>
                    <a:pt x="17561" y="19300"/>
                    <a:pt x="17620" y="19300"/>
                  </a:cubicBezTo>
                  <a:cubicBezTo>
                    <a:pt x="17751" y="19300"/>
                    <a:pt x="17864" y="19300"/>
                    <a:pt x="17994" y="19343"/>
                  </a:cubicBezTo>
                  <a:cubicBezTo>
                    <a:pt x="18048" y="19343"/>
                    <a:pt x="18089" y="19343"/>
                    <a:pt x="18143" y="19385"/>
                  </a:cubicBezTo>
                  <a:cubicBezTo>
                    <a:pt x="18296" y="19522"/>
                    <a:pt x="18463" y="19650"/>
                    <a:pt x="18634" y="19692"/>
                  </a:cubicBezTo>
                  <a:cubicBezTo>
                    <a:pt x="18670" y="19692"/>
                    <a:pt x="18706" y="19692"/>
                    <a:pt x="18765" y="19746"/>
                  </a:cubicBezTo>
                  <a:cubicBezTo>
                    <a:pt x="18783" y="19788"/>
                    <a:pt x="18801" y="19831"/>
                    <a:pt x="18819" y="19831"/>
                  </a:cubicBezTo>
                  <a:cubicBezTo>
                    <a:pt x="18914" y="19958"/>
                    <a:pt x="19026" y="20095"/>
                    <a:pt x="19121" y="20222"/>
                  </a:cubicBezTo>
                  <a:cubicBezTo>
                    <a:pt x="19139" y="20222"/>
                    <a:pt x="19157" y="20222"/>
                    <a:pt x="19175" y="20276"/>
                  </a:cubicBezTo>
                  <a:cubicBezTo>
                    <a:pt x="19270" y="20317"/>
                    <a:pt x="19382" y="20360"/>
                    <a:pt x="19477" y="20445"/>
                  </a:cubicBezTo>
                  <a:cubicBezTo>
                    <a:pt x="19590" y="20540"/>
                    <a:pt x="19702" y="20625"/>
                    <a:pt x="19815" y="20753"/>
                  </a:cubicBezTo>
                  <a:cubicBezTo>
                    <a:pt x="19851" y="20805"/>
                    <a:pt x="19891" y="20848"/>
                    <a:pt x="19910" y="20848"/>
                  </a:cubicBezTo>
                  <a:cubicBezTo>
                    <a:pt x="20099" y="20975"/>
                    <a:pt x="20284" y="21112"/>
                    <a:pt x="20455" y="21198"/>
                  </a:cubicBezTo>
                  <a:cubicBezTo>
                    <a:pt x="20568" y="21240"/>
                    <a:pt x="20681" y="21240"/>
                    <a:pt x="20793" y="21335"/>
                  </a:cubicBezTo>
                  <a:cubicBezTo>
                    <a:pt x="20847" y="21335"/>
                    <a:pt x="20924" y="21335"/>
                    <a:pt x="20960" y="21420"/>
                  </a:cubicBezTo>
                  <a:cubicBezTo>
                    <a:pt x="21019" y="21462"/>
                    <a:pt x="21055" y="21548"/>
                    <a:pt x="21091" y="21548"/>
                  </a:cubicBezTo>
                  <a:cubicBezTo>
                    <a:pt x="21148" y="21583"/>
                    <a:pt x="21205" y="21592"/>
                    <a:pt x="21261" y="21592"/>
                  </a:cubicBezTo>
                  <a:cubicBezTo>
                    <a:pt x="21318" y="21592"/>
                    <a:pt x="21374" y="21583"/>
                    <a:pt x="21430" y="21583"/>
                  </a:cubicBezTo>
                  <a:cubicBezTo>
                    <a:pt x="21467" y="21583"/>
                    <a:pt x="21504" y="21587"/>
                    <a:pt x="21541" y="21600"/>
                  </a:cubicBezTo>
                  <a:cubicBezTo>
                    <a:pt x="21564" y="21600"/>
                    <a:pt x="21582" y="21548"/>
                    <a:pt x="21600" y="21505"/>
                  </a:cubicBezTo>
                  <a:lnTo>
                    <a:pt x="21582" y="21462"/>
                  </a:lnTo>
                  <a:lnTo>
                    <a:pt x="21541" y="21462"/>
                  </a:lnTo>
                  <a:cubicBezTo>
                    <a:pt x="21523" y="21462"/>
                    <a:pt x="21523" y="21420"/>
                    <a:pt x="21523" y="21335"/>
                  </a:cubicBezTo>
                  <a:cubicBezTo>
                    <a:pt x="21469" y="21378"/>
                    <a:pt x="21429" y="21420"/>
                    <a:pt x="21393" y="21462"/>
                  </a:cubicBezTo>
                  <a:cubicBezTo>
                    <a:pt x="21374" y="21420"/>
                    <a:pt x="21339" y="21378"/>
                    <a:pt x="21316" y="21335"/>
                  </a:cubicBezTo>
                  <a:cubicBezTo>
                    <a:pt x="21280" y="21282"/>
                    <a:pt x="21262" y="21282"/>
                    <a:pt x="21226" y="21282"/>
                  </a:cubicBezTo>
                  <a:cubicBezTo>
                    <a:pt x="21203" y="21240"/>
                    <a:pt x="21203" y="21198"/>
                    <a:pt x="21203" y="21198"/>
                  </a:cubicBezTo>
                  <a:cubicBezTo>
                    <a:pt x="21185" y="21198"/>
                    <a:pt x="21149" y="21155"/>
                    <a:pt x="21131" y="21155"/>
                  </a:cubicBezTo>
                  <a:cubicBezTo>
                    <a:pt x="21111" y="21163"/>
                    <a:pt x="21092" y="21166"/>
                    <a:pt x="21072" y="21166"/>
                  </a:cubicBezTo>
                  <a:cubicBezTo>
                    <a:pt x="20979" y="21166"/>
                    <a:pt x="20886" y="21088"/>
                    <a:pt x="20793" y="20975"/>
                  </a:cubicBezTo>
                  <a:cubicBezTo>
                    <a:pt x="20698" y="20890"/>
                    <a:pt x="20622" y="20805"/>
                    <a:pt x="20527" y="20710"/>
                  </a:cubicBezTo>
                  <a:cubicBezTo>
                    <a:pt x="20498" y="20676"/>
                    <a:pt x="20457" y="20614"/>
                    <a:pt x="20421" y="20614"/>
                  </a:cubicBezTo>
                  <a:cubicBezTo>
                    <a:pt x="20412" y="20614"/>
                    <a:pt x="20404" y="20617"/>
                    <a:pt x="20397" y="20625"/>
                  </a:cubicBezTo>
                  <a:cubicBezTo>
                    <a:pt x="20324" y="20625"/>
                    <a:pt x="20266" y="20487"/>
                    <a:pt x="20171" y="20445"/>
                  </a:cubicBezTo>
                  <a:cubicBezTo>
                    <a:pt x="20099" y="20403"/>
                    <a:pt x="20004" y="20317"/>
                    <a:pt x="19910" y="20276"/>
                  </a:cubicBezTo>
                  <a:cubicBezTo>
                    <a:pt x="19874" y="20222"/>
                    <a:pt x="19833" y="20180"/>
                    <a:pt x="19779" y="20138"/>
                  </a:cubicBezTo>
                  <a:cubicBezTo>
                    <a:pt x="19684" y="20095"/>
                    <a:pt x="19572" y="20010"/>
                    <a:pt x="19477" y="19958"/>
                  </a:cubicBezTo>
                  <a:cubicBezTo>
                    <a:pt x="19423" y="19915"/>
                    <a:pt x="19364" y="19872"/>
                    <a:pt x="19328" y="19831"/>
                  </a:cubicBezTo>
                  <a:cubicBezTo>
                    <a:pt x="19198" y="19692"/>
                    <a:pt x="19085" y="19522"/>
                    <a:pt x="18950" y="19427"/>
                  </a:cubicBezTo>
                  <a:cubicBezTo>
                    <a:pt x="18837" y="19343"/>
                    <a:pt x="18747" y="19215"/>
                    <a:pt x="18652" y="19077"/>
                  </a:cubicBezTo>
                  <a:cubicBezTo>
                    <a:pt x="18575" y="18993"/>
                    <a:pt x="18499" y="18898"/>
                    <a:pt x="18445" y="18813"/>
                  </a:cubicBezTo>
                  <a:cubicBezTo>
                    <a:pt x="18332" y="18632"/>
                    <a:pt x="18201" y="18506"/>
                    <a:pt x="18070" y="18463"/>
                  </a:cubicBezTo>
                  <a:cubicBezTo>
                    <a:pt x="17976" y="18463"/>
                    <a:pt x="17899" y="18368"/>
                    <a:pt x="17804" y="18325"/>
                  </a:cubicBezTo>
                  <a:cubicBezTo>
                    <a:pt x="17769" y="18420"/>
                    <a:pt x="17732" y="18463"/>
                    <a:pt x="17674" y="18463"/>
                  </a:cubicBezTo>
                  <a:cubicBezTo>
                    <a:pt x="17621" y="18463"/>
                    <a:pt x="17569" y="18464"/>
                    <a:pt x="17517" y="18464"/>
                  </a:cubicBezTo>
                  <a:cubicBezTo>
                    <a:pt x="17270" y="18464"/>
                    <a:pt x="17032" y="18436"/>
                    <a:pt x="16831" y="18103"/>
                  </a:cubicBezTo>
                  <a:cubicBezTo>
                    <a:pt x="16791" y="18103"/>
                    <a:pt x="16754" y="18103"/>
                    <a:pt x="16718" y="18156"/>
                  </a:cubicBezTo>
                  <a:lnTo>
                    <a:pt x="16718" y="18018"/>
                  </a:lnTo>
                  <a:cubicBezTo>
                    <a:pt x="16748" y="18007"/>
                    <a:pt x="16784" y="18001"/>
                    <a:pt x="16821" y="18001"/>
                  </a:cubicBezTo>
                  <a:cubicBezTo>
                    <a:pt x="16924" y="18001"/>
                    <a:pt x="17041" y="18041"/>
                    <a:pt x="17111" y="18103"/>
                  </a:cubicBezTo>
                  <a:cubicBezTo>
                    <a:pt x="17169" y="18103"/>
                    <a:pt x="17205" y="18103"/>
                    <a:pt x="17259" y="18156"/>
                  </a:cubicBezTo>
                  <a:cubicBezTo>
                    <a:pt x="17295" y="18156"/>
                    <a:pt x="17327" y="18165"/>
                    <a:pt x="17355" y="18165"/>
                  </a:cubicBezTo>
                  <a:cubicBezTo>
                    <a:pt x="17386" y="18165"/>
                    <a:pt x="17412" y="18153"/>
                    <a:pt x="17431" y="18103"/>
                  </a:cubicBezTo>
                  <a:cubicBezTo>
                    <a:pt x="17638" y="18156"/>
                    <a:pt x="17845" y="18241"/>
                    <a:pt x="18048" y="18241"/>
                  </a:cubicBezTo>
                  <a:cubicBezTo>
                    <a:pt x="18161" y="18282"/>
                    <a:pt x="18256" y="18325"/>
                    <a:pt x="18368" y="18368"/>
                  </a:cubicBezTo>
                  <a:cubicBezTo>
                    <a:pt x="18463" y="18463"/>
                    <a:pt x="18557" y="18548"/>
                    <a:pt x="18634" y="18632"/>
                  </a:cubicBezTo>
                  <a:cubicBezTo>
                    <a:pt x="18670" y="18686"/>
                    <a:pt x="18706" y="18686"/>
                    <a:pt x="18765" y="18770"/>
                  </a:cubicBezTo>
                  <a:cubicBezTo>
                    <a:pt x="18765" y="18770"/>
                    <a:pt x="18783" y="18728"/>
                    <a:pt x="18801" y="18728"/>
                  </a:cubicBezTo>
                  <a:cubicBezTo>
                    <a:pt x="18866" y="18800"/>
                    <a:pt x="18914" y="18909"/>
                    <a:pt x="18985" y="18909"/>
                  </a:cubicBezTo>
                  <a:cubicBezTo>
                    <a:pt x="18998" y="18909"/>
                    <a:pt x="19012" y="18906"/>
                    <a:pt x="19026" y="18898"/>
                  </a:cubicBezTo>
                  <a:cubicBezTo>
                    <a:pt x="19044" y="18898"/>
                    <a:pt x="19062" y="18898"/>
                    <a:pt x="19062" y="18951"/>
                  </a:cubicBezTo>
                  <a:cubicBezTo>
                    <a:pt x="19121" y="19036"/>
                    <a:pt x="19198" y="19036"/>
                    <a:pt x="19270" y="19036"/>
                  </a:cubicBezTo>
                  <a:cubicBezTo>
                    <a:pt x="19328" y="19036"/>
                    <a:pt x="19400" y="19077"/>
                    <a:pt x="19459" y="19120"/>
                  </a:cubicBezTo>
                  <a:cubicBezTo>
                    <a:pt x="19477" y="19120"/>
                    <a:pt x="19495" y="19163"/>
                    <a:pt x="19536" y="19215"/>
                  </a:cubicBezTo>
                  <a:cubicBezTo>
                    <a:pt x="19536" y="19258"/>
                    <a:pt x="19553" y="19343"/>
                    <a:pt x="19572" y="19385"/>
                  </a:cubicBezTo>
                  <a:lnTo>
                    <a:pt x="19648" y="19385"/>
                  </a:lnTo>
                  <a:cubicBezTo>
                    <a:pt x="19684" y="19481"/>
                    <a:pt x="19720" y="19565"/>
                    <a:pt x="19761" y="19565"/>
                  </a:cubicBezTo>
                  <a:cubicBezTo>
                    <a:pt x="19874" y="19608"/>
                    <a:pt x="19964" y="19746"/>
                    <a:pt x="20058" y="19788"/>
                  </a:cubicBezTo>
                  <a:cubicBezTo>
                    <a:pt x="20153" y="19872"/>
                    <a:pt x="20230" y="20010"/>
                    <a:pt x="20343" y="20010"/>
                  </a:cubicBezTo>
                  <a:cubicBezTo>
                    <a:pt x="20397" y="20010"/>
                    <a:pt x="20473" y="20053"/>
                    <a:pt x="20550" y="20053"/>
                  </a:cubicBezTo>
                  <a:cubicBezTo>
                    <a:pt x="20550" y="20010"/>
                    <a:pt x="20568" y="19958"/>
                    <a:pt x="20568" y="19915"/>
                  </a:cubicBezTo>
                  <a:cubicBezTo>
                    <a:pt x="20568" y="19831"/>
                    <a:pt x="20550" y="19788"/>
                    <a:pt x="20550" y="19788"/>
                  </a:cubicBezTo>
                  <a:cubicBezTo>
                    <a:pt x="20473" y="19746"/>
                    <a:pt x="20415" y="19746"/>
                    <a:pt x="20360" y="19650"/>
                  </a:cubicBezTo>
                  <a:cubicBezTo>
                    <a:pt x="20302" y="19565"/>
                    <a:pt x="20230" y="19481"/>
                    <a:pt x="20153" y="19427"/>
                  </a:cubicBezTo>
                  <a:cubicBezTo>
                    <a:pt x="20099" y="19385"/>
                    <a:pt x="20022" y="19385"/>
                    <a:pt x="19964" y="19343"/>
                  </a:cubicBezTo>
                  <a:cubicBezTo>
                    <a:pt x="19910" y="19300"/>
                    <a:pt x="19874" y="19258"/>
                    <a:pt x="19815" y="19258"/>
                  </a:cubicBezTo>
                  <a:cubicBezTo>
                    <a:pt x="19797" y="19215"/>
                    <a:pt x="19779" y="19163"/>
                    <a:pt x="19761" y="19120"/>
                  </a:cubicBezTo>
                  <a:lnTo>
                    <a:pt x="19608" y="19120"/>
                  </a:lnTo>
                  <a:cubicBezTo>
                    <a:pt x="19608" y="19077"/>
                    <a:pt x="19608" y="19036"/>
                    <a:pt x="19590" y="19036"/>
                  </a:cubicBezTo>
                  <a:cubicBezTo>
                    <a:pt x="19495" y="18993"/>
                    <a:pt x="19423" y="18898"/>
                    <a:pt x="19364" y="18770"/>
                  </a:cubicBezTo>
                  <a:cubicBezTo>
                    <a:pt x="19252" y="18728"/>
                    <a:pt x="19157" y="18632"/>
                    <a:pt x="19062" y="18590"/>
                  </a:cubicBezTo>
                  <a:cubicBezTo>
                    <a:pt x="19044" y="18548"/>
                    <a:pt x="19044" y="18506"/>
                    <a:pt x="19026" y="18463"/>
                  </a:cubicBezTo>
                  <a:cubicBezTo>
                    <a:pt x="18990" y="18463"/>
                    <a:pt x="18972" y="18463"/>
                    <a:pt x="18914" y="18420"/>
                  </a:cubicBezTo>
                  <a:cubicBezTo>
                    <a:pt x="18877" y="18368"/>
                    <a:pt x="18837" y="18325"/>
                    <a:pt x="18801" y="18282"/>
                  </a:cubicBezTo>
                  <a:cubicBezTo>
                    <a:pt x="18706" y="18156"/>
                    <a:pt x="18612" y="18061"/>
                    <a:pt x="18575" y="17837"/>
                  </a:cubicBezTo>
                  <a:cubicBezTo>
                    <a:pt x="18499" y="17753"/>
                    <a:pt x="18427" y="17668"/>
                    <a:pt x="18332" y="17625"/>
                  </a:cubicBezTo>
                  <a:cubicBezTo>
                    <a:pt x="18237" y="17530"/>
                    <a:pt x="18125" y="17488"/>
                    <a:pt x="18012" y="17488"/>
                  </a:cubicBezTo>
                  <a:cubicBezTo>
                    <a:pt x="17845" y="17488"/>
                    <a:pt x="17692" y="17488"/>
                    <a:pt x="17525" y="17446"/>
                  </a:cubicBezTo>
                  <a:cubicBezTo>
                    <a:pt x="17498" y="17446"/>
                    <a:pt x="17481" y="17465"/>
                    <a:pt x="17462" y="17465"/>
                  </a:cubicBezTo>
                  <a:cubicBezTo>
                    <a:pt x="17452" y="17465"/>
                    <a:pt x="17443" y="17459"/>
                    <a:pt x="17431" y="17446"/>
                  </a:cubicBezTo>
                  <a:cubicBezTo>
                    <a:pt x="17336" y="17403"/>
                    <a:pt x="17223" y="17266"/>
                    <a:pt x="17111" y="17266"/>
                  </a:cubicBezTo>
                  <a:cubicBezTo>
                    <a:pt x="16944" y="17180"/>
                    <a:pt x="16773" y="17096"/>
                    <a:pt x="16606" y="17043"/>
                  </a:cubicBezTo>
                  <a:cubicBezTo>
                    <a:pt x="16511" y="17000"/>
                    <a:pt x="16434" y="17000"/>
                    <a:pt x="16340" y="17000"/>
                  </a:cubicBezTo>
                  <a:cubicBezTo>
                    <a:pt x="16321" y="17014"/>
                    <a:pt x="16301" y="17020"/>
                    <a:pt x="16280" y="17020"/>
                  </a:cubicBezTo>
                  <a:cubicBezTo>
                    <a:pt x="16237" y="17020"/>
                    <a:pt x="16191" y="17000"/>
                    <a:pt x="16155" y="17000"/>
                  </a:cubicBezTo>
                  <a:cubicBezTo>
                    <a:pt x="16115" y="16958"/>
                    <a:pt x="16096" y="16958"/>
                    <a:pt x="16078" y="16958"/>
                  </a:cubicBezTo>
                  <a:cubicBezTo>
                    <a:pt x="16042" y="17000"/>
                    <a:pt x="16020" y="17096"/>
                    <a:pt x="16002" y="17096"/>
                  </a:cubicBezTo>
                  <a:cubicBezTo>
                    <a:pt x="15907" y="17096"/>
                    <a:pt x="15835" y="17043"/>
                    <a:pt x="15740" y="17000"/>
                  </a:cubicBezTo>
                  <a:cubicBezTo>
                    <a:pt x="15723" y="16995"/>
                    <a:pt x="15706" y="16993"/>
                    <a:pt x="15689" y="16993"/>
                  </a:cubicBezTo>
                  <a:cubicBezTo>
                    <a:pt x="15623" y="16993"/>
                    <a:pt x="15557" y="17022"/>
                    <a:pt x="15491" y="17022"/>
                  </a:cubicBezTo>
                  <a:cubicBezTo>
                    <a:pt x="15424" y="17022"/>
                    <a:pt x="15356" y="16992"/>
                    <a:pt x="15290" y="16873"/>
                  </a:cubicBezTo>
                  <a:lnTo>
                    <a:pt x="15271" y="16830"/>
                  </a:lnTo>
                  <a:cubicBezTo>
                    <a:pt x="15202" y="16768"/>
                    <a:pt x="15133" y="16743"/>
                    <a:pt x="15065" y="16743"/>
                  </a:cubicBezTo>
                  <a:cubicBezTo>
                    <a:pt x="14983" y="16743"/>
                    <a:pt x="14902" y="16779"/>
                    <a:pt x="14821" y="16830"/>
                  </a:cubicBezTo>
                  <a:cubicBezTo>
                    <a:pt x="14762" y="16778"/>
                    <a:pt x="14726" y="16735"/>
                    <a:pt x="14690" y="16735"/>
                  </a:cubicBezTo>
                  <a:cubicBezTo>
                    <a:pt x="14519" y="16693"/>
                    <a:pt x="14352" y="16651"/>
                    <a:pt x="14199" y="16471"/>
                  </a:cubicBezTo>
                  <a:cubicBezTo>
                    <a:pt x="14181" y="16428"/>
                    <a:pt x="14163" y="16428"/>
                    <a:pt x="14163" y="16428"/>
                  </a:cubicBezTo>
                  <a:cubicBezTo>
                    <a:pt x="14050" y="16428"/>
                    <a:pt x="13937" y="16344"/>
                    <a:pt x="13842" y="16248"/>
                  </a:cubicBezTo>
                  <a:lnTo>
                    <a:pt x="13825" y="16248"/>
                  </a:lnTo>
                  <a:cubicBezTo>
                    <a:pt x="13802" y="16271"/>
                    <a:pt x="13782" y="16280"/>
                    <a:pt x="13763" y="16280"/>
                  </a:cubicBezTo>
                  <a:cubicBezTo>
                    <a:pt x="13704" y="16280"/>
                    <a:pt x="13662" y="16185"/>
                    <a:pt x="13617" y="16121"/>
                  </a:cubicBezTo>
                  <a:cubicBezTo>
                    <a:pt x="13563" y="16078"/>
                    <a:pt x="13504" y="16035"/>
                    <a:pt x="13450" y="16035"/>
                  </a:cubicBezTo>
                  <a:cubicBezTo>
                    <a:pt x="13392" y="15983"/>
                    <a:pt x="13338" y="15983"/>
                    <a:pt x="13279" y="15940"/>
                  </a:cubicBezTo>
                  <a:cubicBezTo>
                    <a:pt x="13184" y="15856"/>
                    <a:pt x="13090" y="15771"/>
                    <a:pt x="12977" y="15633"/>
                  </a:cubicBezTo>
                  <a:cubicBezTo>
                    <a:pt x="12923" y="15549"/>
                    <a:pt x="12864" y="15549"/>
                    <a:pt x="12792" y="15506"/>
                  </a:cubicBezTo>
                  <a:cubicBezTo>
                    <a:pt x="12680" y="15411"/>
                    <a:pt x="12567" y="15326"/>
                    <a:pt x="12490" y="15103"/>
                  </a:cubicBezTo>
                  <a:cubicBezTo>
                    <a:pt x="12490" y="15103"/>
                    <a:pt x="12472" y="15103"/>
                    <a:pt x="12472" y="15061"/>
                  </a:cubicBezTo>
                  <a:cubicBezTo>
                    <a:pt x="12414" y="14976"/>
                    <a:pt x="12359" y="14923"/>
                    <a:pt x="12324" y="14795"/>
                  </a:cubicBezTo>
                  <a:cubicBezTo>
                    <a:pt x="12301" y="14711"/>
                    <a:pt x="12265" y="14658"/>
                    <a:pt x="12229" y="14616"/>
                  </a:cubicBezTo>
                  <a:cubicBezTo>
                    <a:pt x="12134" y="14488"/>
                    <a:pt x="12058" y="14350"/>
                    <a:pt x="11963" y="14224"/>
                  </a:cubicBezTo>
                  <a:cubicBezTo>
                    <a:pt x="11909" y="14128"/>
                    <a:pt x="11850" y="14043"/>
                    <a:pt x="11796" y="13959"/>
                  </a:cubicBezTo>
                  <a:cubicBezTo>
                    <a:pt x="11738" y="13821"/>
                    <a:pt x="11683" y="13651"/>
                    <a:pt x="11607" y="13555"/>
                  </a:cubicBezTo>
                  <a:cubicBezTo>
                    <a:pt x="11571" y="13555"/>
                    <a:pt x="11553" y="13513"/>
                    <a:pt x="11535" y="13429"/>
                  </a:cubicBezTo>
                  <a:cubicBezTo>
                    <a:pt x="11458" y="13248"/>
                    <a:pt x="11363" y="13068"/>
                    <a:pt x="11251" y="13026"/>
                  </a:cubicBezTo>
                  <a:cubicBezTo>
                    <a:pt x="11215" y="12984"/>
                    <a:pt x="11156" y="12941"/>
                    <a:pt x="11138" y="12857"/>
                  </a:cubicBezTo>
                  <a:cubicBezTo>
                    <a:pt x="11025" y="12676"/>
                    <a:pt x="10931" y="12496"/>
                    <a:pt x="10836" y="12273"/>
                  </a:cubicBezTo>
                  <a:lnTo>
                    <a:pt x="10836" y="12146"/>
                  </a:lnTo>
                  <a:cubicBezTo>
                    <a:pt x="10800" y="12189"/>
                    <a:pt x="10782" y="12231"/>
                    <a:pt x="10764" y="12273"/>
                  </a:cubicBezTo>
                  <a:lnTo>
                    <a:pt x="10764" y="12146"/>
                  </a:lnTo>
                  <a:cubicBezTo>
                    <a:pt x="10724" y="11966"/>
                    <a:pt x="10611" y="12103"/>
                    <a:pt x="10575" y="11881"/>
                  </a:cubicBezTo>
                  <a:cubicBezTo>
                    <a:pt x="10480" y="11881"/>
                    <a:pt x="10480" y="11881"/>
                    <a:pt x="10444" y="11701"/>
                  </a:cubicBezTo>
                  <a:lnTo>
                    <a:pt x="10575" y="11701"/>
                  </a:lnTo>
                  <a:cubicBezTo>
                    <a:pt x="10498" y="11658"/>
                    <a:pt x="10444" y="11574"/>
                    <a:pt x="10385" y="11532"/>
                  </a:cubicBezTo>
                  <a:lnTo>
                    <a:pt x="10331" y="11532"/>
                  </a:lnTo>
                  <a:cubicBezTo>
                    <a:pt x="10322" y="11574"/>
                    <a:pt x="10308" y="11584"/>
                    <a:pt x="10293" y="11584"/>
                  </a:cubicBezTo>
                  <a:cubicBezTo>
                    <a:pt x="10278" y="11584"/>
                    <a:pt x="10264" y="11574"/>
                    <a:pt x="10255" y="11574"/>
                  </a:cubicBezTo>
                  <a:lnTo>
                    <a:pt x="10200" y="11574"/>
                  </a:lnTo>
                  <a:cubicBezTo>
                    <a:pt x="10160" y="11616"/>
                    <a:pt x="10124" y="11658"/>
                    <a:pt x="10106" y="11701"/>
                  </a:cubicBezTo>
                  <a:cubicBezTo>
                    <a:pt x="10106" y="11701"/>
                    <a:pt x="10106" y="11744"/>
                    <a:pt x="10124" y="11796"/>
                  </a:cubicBezTo>
                  <a:lnTo>
                    <a:pt x="9880" y="11796"/>
                  </a:lnTo>
                  <a:cubicBezTo>
                    <a:pt x="9862" y="11796"/>
                    <a:pt x="9845" y="11796"/>
                    <a:pt x="9845" y="11744"/>
                  </a:cubicBezTo>
                  <a:cubicBezTo>
                    <a:pt x="9833" y="11701"/>
                    <a:pt x="9814" y="11690"/>
                    <a:pt x="9795" y="11690"/>
                  </a:cubicBezTo>
                  <a:cubicBezTo>
                    <a:pt x="9777" y="11690"/>
                    <a:pt x="9759" y="11701"/>
                    <a:pt x="9750" y="11701"/>
                  </a:cubicBezTo>
                  <a:cubicBezTo>
                    <a:pt x="9673" y="11839"/>
                    <a:pt x="9579" y="11839"/>
                    <a:pt x="9507" y="11881"/>
                  </a:cubicBezTo>
                  <a:cubicBezTo>
                    <a:pt x="9478" y="11897"/>
                    <a:pt x="9450" y="11907"/>
                    <a:pt x="9423" y="11907"/>
                  </a:cubicBezTo>
                  <a:cubicBezTo>
                    <a:pt x="9377" y="11907"/>
                    <a:pt x="9334" y="11877"/>
                    <a:pt x="9299" y="11796"/>
                  </a:cubicBezTo>
                  <a:cubicBezTo>
                    <a:pt x="9186" y="11839"/>
                    <a:pt x="9092" y="11881"/>
                    <a:pt x="8997" y="11966"/>
                  </a:cubicBezTo>
                  <a:cubicBezTo>
                    <a:pt x="8915" y="12049"/>
                    <a:pt x="8834" y="12155"/>
                    <a:pt x="8755" y="12155"/>
                  </a:cubicBezTo>
                  <a:cubicBezTo>
                    <a:pt x="8742" y="12155"/>
                    <a:pt x="8730" y="12152"/>
                    <a:pt x="8717" y="12146"/>
                  </a:cubicBezTo>
                  <a:cubicBezTo>
                    <a:pt x="8695" y="12103"/>
                    <a:pt x="8677" y="12062"/>
                    <a:pt x="8659" y="12008"/>
                  </a:cubicBezTo>
                  <a:lnTo>
                    <a:pt x="8659" y="12103"/>
                  </a:lnTo>
                  <a:cubicBezTo>
                    <a:pt x="8605" y="12146"/>
                    <a:pt x="8546" y="12146"/>
                    <a:pt x="8492" y="12189"/>
                  </a:cubicBezTo>
                  <a:lnTo>
                    <a:pt x="8470" y="12146"/>
                  </a:lnTo>
                  <a:cubicBezTo>
                    <a:pt x="8434" y="12189"/>
                    <a:pt x="8416" y="12231"/>
                    <a:pt x="8379" y="12231"/>
                  </a:cubicBezTo>
                  <a:cubicBezTo>
                    <a:pt x="8303" y="12326"/>
                    <a:pt x="8244" y="12369"/>
                    <a:pt x="8172" y="12411"/>
                  </a:cubicBezTo>
                  <a:cubicBezTo>
                    <a:pt x="8096" y="12496"/>
                    <a:pt x="8001" y="12539"/>
                    <a:pt x="7906" y="12539"/>
                  </a:cubicBezTo>
                  <a:cubicBezTo>
                    <a:pt x="7793" y="12539"/>
                    <a:pt x="7681" y="12634"/>
                    <a:pt x="7591" y="12761"/>
                  </a:cubicBezTo>
                  <a:cubicBezTo>
                    <a:pt x="7561" y="12832"/>
                    <a:pt x="7524" y="12873"/>
                    <a:pt x="7475" y="12873"/>
                  </a:cubicBezTo>
                  <a:cubicBezTo>
                    <a:pt x="7458" y="12873"/>
                    <a:pt x="7439" y="12868"/>
                    <a:pt x="7419" y="12857"/>
                  </a:cubicBezTo>
                  <a:cubicBezTo>
                    <a:pt x="7407" y="12838"/>
                    <a:pt x="7395" y="12833"/>
                    <a:pt x="7382" y="12833"/>
                  </a:cubicBezTo>
                  <a:cubicBezTo>
                    <a:pt x="7357" y="12833"/>
                    <a:pt x="7331" y="12857"/>
                    <a:pt x="7306" y="12857"/>
                  </a:cubicBezTo>
                  <a:cubicBezTo>
                    <a:pt x="7230" y="12898"/>
                    <a:pt x="7158" y="12941"/>
                    <a:pt x="7100" y="12984"/>
                  </a:cubicBezTo>
                  <a:cubicBezTo>
                    <a:pt x="7027" y="13026"/>
                    <a:pt x="6951" y="13068"/>
                    <a:pt x="6874" y="13068"/>
                  </a:cubicBezTo>
                  <a:cubicBezTo>
                    <a:pt x="6856" y="13121"/>
                    <a:pt x="6820" y="13164"/>
                    <a:pt x="6802" y="13164"/>
                  </a:cubicBezTo>
                  <a:cubicBezTo>
                    <a:pt x="6707" y="13206"/>
                    <a:pt x="6631" y="13248"/>
                    <a:pt x="6536" y="13248"/>
                  </a:cubicBezTo>
                  <a:cubicBezTo>
                    <a:pt x="6464" y="13291"/>
                    <a:pt x="6405" y="13334"/>
                    <a:pt x="6329" y="13334"/>
                  </a:cubicBezTo>
                  <a:cubicBezTo>
                    <a:pt x="6256" y="13334"/>
                    <a:pt x="6180" y="13291"/>
                    <a:pt x="6126" y="13291"/>
                  </a:cubicBezTo>
                  <a:cubicBezTo>
                    <a:pt x="6113" y="13117"/>
                    <a:pt x="6071" y="13100"/>
                    <a:pt x="6028" y="13100"/>
                  </a:cubicBezTo>
                  <a:cubicBezTo>
                    <a:pt x="6017" y="13100"/>
                    <a:pt x="6005" y="13101"/>
                    <a:pt x="5994" y="13101"/>
                  </a:cubicBezTo>
                  <a:cubicBezTo>
                    <a:pt x="5972" y="13101"/>
                    <a:pt x="5952" y="13095"/>
                    <a:pt x="5937" y="13068"/>
                  </a:cubicBezTo>
                  <a:cubicBezTo>
                    <a:pt x="5900" y="13153"/>
                    <a:pt x="5865" y="13170"/>
                    <a:pt x="5830" y="13170"/>
                  </a:cubicBezTo>
                  <a:cubicBezTo>
                    <a:pt x="5809" y="13170"/>
                    <a:pt x="5787" y="13164"/>
                    <a:pt x="5765" y="13164"/>
                  </a:cubicBezTo>
                  <a:cubicBezTo>
                    <a:pt x="5747" y="13142"/>
                    <a:pt x="5729" y="13132"/>
                    <a:pt x="5713" y="13132"/>
                  </a:cubicBezTo>
                  <a:cubicBezTo>
                    <a:pt x="5698" y="13132"/>
                    <a:pt x="5684" y="13142"/>
                    <a:pt x="5675" y="13164"/>
                  </a:cubicBezTo>
                  <a:cubicBezTo>
                    <a:pt x="5540" y="13206"/>
                    <a:pt x="5427" y="13248"/>
                    <a:pt x="5314" y="13291"/>
                  </a:cubicBezTo>
                  <a:cubicBezTo>
                    <a:pt x="5296" y="13312"/>
                    <a:pt x="5279" y="13323"/>
                    <a:pt x="5260" y="13323"/>
                  </a:cubicBezTo>
                  <a:cubicBezTo>
                    <a:pt x="5241" y="13323"/>
                    <a:pt x="5222" y="13312"/>
                    <a:pt x="5202" y="13291"/>
                  </a:cubicBezTo>
                  <a:cubicBezTo>
                    <a:pt x="5130" y="13248"/>
                    <a:pt x="5053" y="13121"/>
                    <a:pt x="4976" y="13068"/>
                  </a:cubicBezTo>
                  <a:lnTo>
                    <a:pt x="4976" y="12984"/>
                  </a:lnTo>
                  <a:cubicBezTo>
                    <a:pt x="4889" y="12984"/>
                    <a:pt x="4802" y="13002"/>
                    <a:pt x="4720" y="13002"/>
                  </a:cubicBezTo>
                  <a:cubicBezTo>
                    <a:pt x="4680" y="13002"/>
                    <a:pt x="4640" y="12998"/>
                    <a:pt x="4602" y="12984"/>
                  </a:cubicBezTo>
                  <a:cubicBezTo>
                    <a:pt x="4566" y="12984"/>
                    <a:pt x="4526" y="12984"/>
                    <a:pt x="4489" y="12941"/>
                  </a:cubicBezTo>
                  <a:cubicBezTo>
                    <a:pt x="4435" y="12857"/>
                    <a:pt x="4359" y="12761"/>
                    <a:pt x="4300" y="12718"/>
                  </a:cubicBezTo>
                  <a:cubicBezTo>
                    <a:pt x="4228" y="12634"/>
                    <a:pt x="4151" y="12591"/>
                    <a:pt x="4057" y="12539"/>
                  </a:cubicBezTo>
                  <a:cubicBezTo>
                    <a:pt x="3962" y="12496"/>
                    <a:pt x="3872" y="12411"/>
                    <a:pt x="3796" y="12273"/>
                  </a:cubicBezTo>
                  <a:cubicBezTo>
                    <a:pt x="3683" y="12103"/>
                    <a:pt x="3570" y="11924"/>
                    <a:pt x="3439" y="11796"/>
                  </a:cubicBezTo>
                  <a:cubicBezTo>
                    <a:pt x="3327" y="11658"/>
                    <a:pt x="3232" y="11436"/>
                    <a:pt x="3155" y="11213"/>
                  </a:cubicBezTo>
                  <a:cubicBezTo>
                    <a:pt x="3061" y="11001"/>
                    <a:pt x="2989" y="10737"/>
                    <a:pt x="2876" y="10599"/>
                  </a:cubicBezTo>
                  <a:cubicBezTo>
                    <a:pt x="2745" y="10472"/>
                    <a:pt x="2610" y="10292"/>
                    <a:pt x="2538" y="10026"/>
                  </a:cubicBezTo>
                  <a:cubicBezTo>
                    <a:pt x="2520" y="9942"/>
                    <a:pt x="2520" y="9888"/>
                    <a:pt x="2497" y="9847"/>
                  </a:cubicBezTo>
                  <a:cubicBezTo>
                    <a:pt x="2479" y="9677"/>
                    <a:pt x="2425" y="9581"/>
                    <a:pt x="2367" y="9497"/>
                  </a:cubicBezTo>
                  <a:cubicBezTo>
                    <a:pt x="2272" y="9274"/>
                    <a:pt x="2218" y="9009"/>
                    <a:pt x="2141" y="8744"/>
                  </a:cubicBezTo>
                  <a:cubicBezTo>
                    <a:pt x="2105" y="8521"/>
                    <a:pt x="2028" y="8352"/>
                    <a:pt x="1975" y="8129"/>
                  </a:cubicBezTo>
                  <a:cubicBezTo>
                    <a:pt x="1916" y="7907"/>
                    <a:pt x="1844" y="7642"/>
                    <a:pt x="1767" y="7419"/>
                  </a:cubicBezTo>
                  <a:cubicBezTo>
                    <a:pt x="1654" y="7112"/>
                    <a:pt x="1596" y="6762"/>
                    <a:pt x="1506" y="6444"/>
                  </a:cubicBezTo>
                  <a:cubicBezTo>
                    <a:pt x="1465" y="6317"/>
                    <a:pt x="1465" y="6094"/>
                    <a:pt x="1411" y="5967"/>
                  </a:cubicBezTo>
                  <a:cubicBezTo>
                    <a:pt x="1393" y="5914"/>
                    <a:pt x="1411" y="5829"/>
                    <a:pt x="1411" y="5787"/>
                  </a:cubicBezTo>
                  <a:cubicBezTo>
                    <a:pt x="1393" y="5744"/>
                    <a:pt x="1411" y="5702"/>
                    <a:pt x="1393" y="5702"/>
                  </a:cubicBezTo>
                  <a:cubicBezTo>
                    <a:pt x="1352" y="5649"/>
                    <a:pt x="1370" y="5565"/>
                    <a:pt x="1370" y="5522"/>
                  </a:cubicBezTo>
                  <a:cubicBezTo>
                    <a:pt x="1334" y="5257"/>
                    <a:pt x="1298" y="4992"/>
                    <a:pt x="1222" y="4770"/>
                  </a:cubicBezTo>
                  <a:cubicBezTo>
                    <a:pt x="1185" y="4684"/>
                    <a:pt x="1127" y="4547"/>
                    <a:pt x="1091" y="4420"/>
                  </a:cubicBezTo>
                  <a:cubicBezTo>
                    <a:pt x="1055" y="4325"/>
                    <a:pt x="1032" y="4197"/>
                    <a:pt x="1032" y="4059"/>
                  </a:cubicBezTo>
                  <a:cubicBezTo>
                    <a:pt x="1032" y="3794"/>
                    <a:pt x="996" y="3582"/>
                    <a:pt x="942" y="3360"/>
                  </a:cubicBezTo>
                  <a:cubicBezTo>
                    <a:pt x="884" y="3052"/>
                    <a:pt x="865" y="2735"/>
                    <a:pt x="807" y="2469"/>
                  </a:cubicBezTo>
                  <a:cubicBezTo>
                    <a:pt x="771" y="2162"/>
                    <a:pt x="753" y="1812"/>
                    <a:pt x="735" y="1463"/>
                  </a:cubicBezTo>
                  <a:cubicBezTo>
                    <a:pt x="640" y="1325"/>
                    <a:pt x="676" y="1060"/>
                    <a:pt x="658" y="838"/>
                  </a:cubicBezTo>
                  <a:cubicBezTo>
                    <a:pt x="658" y="572"/>
                    <a:pt x="622" y="350"/>
                    <a:pt x="545" y="180"/>
                  </a:cubicBezTo>
                  <a:cubicBezTo>
                    <a:pt x="545" y="180"/>
                    <a:pt x="509" y="180"/>
                    <a:pt x="492" y="138"/>
                  </a:cubicBezTo>
                  <a:cubicBezTo>
                    <a:pt x="492" y="265"/>
                    <a:pt x="469" y="350"/>
                    <a:pt x="451" y="445"/>
                  </a:cubicBezTo>
                  <a:cubicBezTo>
                    <a:pt x="469" y="488"/>
                    <a:pt x="492" y="530"/>
                    <a:pt x="509" y="615"/>
                  </a:cubicBezTo>
                  <a:cubicBezTo>
                    <a:pt x="509" y="668"/>
                    <a:pt x="492" y="752"/>
                    <a:pt x="492" y="795"/>
                  </a:cubicBezTo>
                  <a:cubicBezTo>
                    <a:pt x="509" y="879"/>
                    <a:pt x="527" y="975"/>
                    <a:pt x="509" y="1017"/>
                  </a:cubicBezTo>
                  <a:cubicBezTo>
                    <a:pt x="492" y="1145"/>
                    <a:pt x="509" y="1240"/>
                    <a:pt x="527" y="1367"/>
                  </a:cubicBezTo>
                  <a:cubicBezTo>
                    <a:pt x="545" y="1547"/>
                    <a:pt x="564" y="1728"/>
                    <a:pt x="545" y="1897"/>
                  </a:cubicBezTo>
                  <a:cubicBezTo>
                    <a:pt x="545" y="2035"/>
                    <a:pt x="509" y="2162"/>
                    <a:pt x="564" y="2300"/>
                  </a:cubicBezTo>
                  <a:cubicBezTo>
                    <a:pt x="564" y="2469"/>
                    <a:pt x="622" y="2565"/>
                    <a:pt x="640" y="2735"/>
                  </a:cubicBezTo>
                  <a:cubicBezTo>
                    <a:pt x="640" y="2830"/>
                    <a:pt x="658" y="2914"/>
                    <a:pt x="676" y="2957"/>
                  </a:cubicBezTo>
                  <a:cubicBezTo>
                    <a:pt x="676" y="3052"/>
                    <a:pt x="694" y="3137"/>
                    <a:pt x="694" y="3180"/>
                  </a:cubicBezTo>
                  <a:lnTo>
                    <a:pt x="694" y="3444"/>
                  </a:lnTo>
                  <a:cubicBezTo>
                    <a:pt x="717" y="3487"/>
                    <a:pt x="753" y="3530"/>
                    <a:pt x="753" y="3625"/>
                  </a:cubicBezTo>
                  <a:cubicBezTo>
                    <a:pt x="735" y="3794"/>
                    <a:pt x="789" y="3932"/>
                    <a:pt x="807" y="4112"/>
                  </a:cubicBezTo>
                  <a:cubicBezTo>
                    <a:pt x="847" y="4420"/>
                    <a:pt x="865" y="4727"/>
                    <a:pt x="902" y="4992"/>
                  </a:cubicBezTo>
                  <a:cubicBezTo>
                    <a:pt x="942" y="5120"/>
                    <a:pt x="978" y="5299"/>
                    <a:pt x="1014" y="5479"/>
                  </a:cubicBezTo>
                  <a:cubicBezTo>
                    <a:pt x="1055" y="5606"/>
                    <a:pt x="1091" y="5744"/>
                    <a:pt x="1073" y="5872"/>
                  </a:cubicBezTo>
                  <a:cubicBezTo>
                    <a:pt x="1109" y="6052"/>
                    <a:pt x="1127" y="6136"/>
                    <a:pt x="1145" y="6274"/>
                  </a:cubicBezTo>
                  <a:cubicBezTo>
                    <a:pt x="1240" y="6667"/>
                    <a:pt x="1316" y="7027"/>
                    <a:pt x="1411" y="7419"/>
                  </a:cubicBezTo>
                  <a:cubicBezTo>
                    <a:pt x="1483" y="7684"/>
                    <a:pt x="1560" y="7949"/>
                    <a:pt x="1636" y="8257"/>
                  </a:cubicBezTo>
                  <a:cubicBezTo>
                    <a:pt x="1672" y="8394"/>
                    <a:pt x="1690" y="8521"/>
                    <a:pt x="1709" y="8659"/>
                  </a:cubicBezTo>
                  <a:cubicBezTo>
                    <a:pt x="1785" y="8924"/>
                    <a:pt x="1861" y="9189"/>
                    <a:pt x="1934" y="9454"/>
                  </a:cubicBezTo>
                  <a:cubicBezTo>
                    <a:pt x="1956" y="9581"/>
                    <a:pt x="1992" y="9719"/>
                    <a:pt x="2047" y="9761"/>
                  </a:cubicBezTo>
                  <a:lnTo>
                    <a:pt x="2047" y="9847"/>
                  </a:lnTo>
                  <a:lnTo>
                    <a:pt x="2087" y="9847"/>
                  </a:lnTo>
                  <a:cubicBezTo>
                    <a:pt x="2123" y="9942"/>
                    <a:pt x="2141" y="10026"/>
                    <a:pt x="2159" y="10068"/>
                  </a:cubicBezTo>
                  <a:cubicBezTo>
                    <a:pt x="2236" y="10292"/>
                    <a:pt x="2313" y="10514"/>
                    <a:pt x="2407" y="10737"/>
                  </a:cubicBezTo>
                  <a:cubicBezTo>
                    <a:pt x="2497" y="10949"/>
                    <a:pt x="2592" y="11129"/>
                    <a:pt x="2686" y="11351"/>
                  </a:cubicBezTo>
                  <a:cubicBezTo>
                    <a:pt x="2763" y="11532"/>
                    <a:pt x="2835" y="11701"/>
                    <a:pt x="2930" y="11881"/>
                  </a:cubicBezTo>
                  <a:cubicBezTo>
                    <a:pt x="3061" y="12146"/>
                    <a:pt x="3214" y="12369"/>
                    <a:pt x="3381" y="12539"/>
                  </a:cubicBezTo>
                  <a:cubicBezTo>
                    <a:pt x="3439" y="12591"/>
                    <a:pt x="3511" y="12676"/>
                    <a:pt x="3570" y="12761"/>
                  </a:cubicBezTo>
                  <a:cubicBezTo>
                    <a:pt x="3624" y="12898"/>
                    <a:pt x="3683" y="12941"/>
                    <a:pt x="3759" y="12984"/>
                  </a:cubicBezTo>
                  <a:lnTo>
                    <a:pt x="4097" y="13386"/>
                  </a:lnTo>
                  <a:cubicBezTo>
                    <a:pt x="4188" y="13471"/>
                    <a:pt x="4282" y="13555"/>
                    <a:pt x="4341" y="13779"/>
                  </a:cubicBezTo>
                  <a:cubicBezTo>
                    <a:pt x="4413" y="13779"/>
                    <a:pt x="4454" y="13821"/>
                    <a:pt x="4507" y="13821"/>
                  </a:cubicBezTo>
                  <a:cubicBezTo>
                    <a:pt x="4620" y="13821"/>
                    <a:pt x="4715" y="13863"/>
                    <a:pt x="4810" y="13863"/>
                  </a:cubicBezTo>
                  <a:cubicBezTo>
                    <a:pt x="4846" y="13863"/>
                    <a:pt x="4904" y="13863"/>
                    <a:pt x="4940" y="13916"/>
                  </a:cubicBezTo>
                  <a:cubicBezTo>
                    <a:pt x="5017" y="13959"/>
                    <a:pt x="5071" y="14043"/>
                    <a:pt x="5148" y="14086"/>
                  </a:cubicBezTo>
                  <a:cubicBezTo>
                    <a:pt x="5166" y="14128"/>
                    <a:pt x="5202" y="14128"/>
                    <a:pt x="5242" y="14128"/>
                  </a:cubicBezTo>
                  <a:cubicBezTo>
                    <a:pt x="5296" y="14128"/>
                    <a:pt x="5355" y="14086"/>
                    <a:pt x="5391" y="14086"/>
                  </a:cubicBezTo>
                  <a:cubicBezTo>
                    <a:pt x="5485" y="14086"/>
                    <a:pt x="5562" y="14128"/>
                    <a:pt x="5652" y="14128"/>
                  </a:cubicBezTo>
                  <a:cubicBezTo>
                    <a:pt x="5677" y="14121"/>
                    <a:pt x="5702" y="14118"/>
                    <a:pt x="5727" y="14118"/>
                  </a:cubicBezTo>
                  <a:cubicBezTo>
                    <a:pt x="5841" y="14118"/>
                    <a:pt x="5960" y="14181"/>
                    <a:pt x="6067" y="14181"/>
                  </a:cubicBezTo>
                  <a:lnTo>
                    <a:pt x="6067" y="14308"/>
                  </a:lnTo>
                  <a:cubicBezTo>
                    <a:pt x="5918" y="14350"/>
                    <a:pt x="5765" y="14350"/>
                    <a:pt x="5634" y="14393"/>
                  </a:cubicBezTo>
                  <a:cubicBezTo>
                    <a:pt x="5562" y="14393"/>
                    <a:pt x="5485" y="14393"/>
                    <a:pt x="5427" y="14446"/>
                  </a:cubicBezTo>
                  <a:cubicBezTo>
                    <a:pt x="5391" y="14446"/>
                    <a:pt x="5355" y="14450"/>
                    <a:pt x="5319" y="14450"/>
                  </a:cubicBezTo>
                  <a:cubicBezTo>
                    <a:pt x="5245" y="14450"/>
                    <a:pt x="5173" y="14430"/>
                    <a:pt x="5112" y="14308"/>
                  </a:cubicBezTo>
                  <a:cubicBezTo>
                    <a:pt x="5071" y="14308"/>
                    <a:pt x="5035" y="14308"/>
                    <a:pt x="4999" y="14266"/>
                  </a:cubicBezTo>
                  <a:cubicBezTo>
                    <a:pt x="4976" y="14224"/>
                    <a:pt x="4976" y="14181"/>
                    <a:pt x="4958" y="14181"/>
                  </a:cubicBezTo>
                  <a:cubicBezTo>
                    <a:pt x="4911" y="14203"/>
                    <a:pt x="4859" y="14213"/>
                    <a:pt x="4808" y="14213"/>
                  </a:cubicBezTo>
                  <a:cubicBezTo>
                    <a:pt x="4757" y="14213"/>
                    <a:pt x="4706" y="14203"/>
                    <a:pt x="4661" y="14181"/>
                  </a:cubicBezTo>
                  <a:cubicBezTo>
                    <a:pt x="4507" y="14086"/>
                    <a:pt x="4377" y="14001"/>
                    <a:pt x="4228" y="13916"/>
                  </a:cubicBezTo>
                  <a:cubicBezTo>
                    <a:pt x="4151" y="13863"/>
                    <a:pt x="4057" y="13821"/>
                    <a:pt x="3985" y="13693"/>
                  </a:cubicBezTo>
                  <a:cubicBezTo>
                    <a:pt x="3926" y="13598"/>
                    <a:pt x="3831" y="13555"/>
                    <a:pt x="3759" y="13471"/>
                  </a:cubicBezTo>
                  <a:cubicBezTo>
                    <a:pt x="3534" y="13164"/>
                    <a:pt x="3286" y="12941"/>
                    <a:pt x="3101" y="12539"/>
                  </a:cubicBezTo>
                  <a:cubicBezTo>
                    <a:pt x="3006" y="12369"/>
                    <a:pt x="2894" y="12273"/>
                    <a:pt x="2835" y="12008"/>
                  </a:cubicBezTo>
                  <a:cubicBezTo>
                    <a:pt x="2817" y="11966"/>
                    <a:pt x="2799" y="11966"/>
                    <a:pt x="2799" y="11924"/>
                  </a:cubicBezTo>
                  <a:cubicBezTo>
                    <a:pt x="2723" y="11796"/>
                    <a:pt x="2651" y="11658"/>
                    <a:pt x="2574" y="11532"/>
                  </a:cubicBezTo>
                  <a:cubicBezTo>
                    <a:pt x="2556" y="11532"/>
                    <a:pt x="2556" y="11478"/>
                    <a:pt x="2556" y="11436"/>
                  </a:cubicBezTo>
                  <a:cubicBezTo>
                    <a:pt x="2538" y="11351"/>
                    <a:pt x="2497" y="11308"/>
                    <a:pt x="2461" y="11267"/>
                  </a:cubicBezTo>
                  <a:cubicBezTo>
                    <a:pt x="2407" y="11171"/>
                    <a:pt x="2348" y="11086"/>
                    <a:pt x="2294" y="10949"/>
                  </a:cubicBezTo>
                  <a:cubicBezTo>
                    <a:pt x="2254" y="10906"/>
                    <a:pt x="2254" y="10779"/>
                    <a:pt x="2218" y="10737"/>
                  </a:cubicBezTo>
                  <a:cubicBezTo>
                    <a:pt x="2087" y="10472"/>
                    <a:pt x="2010" y="10154"/>
                    <a:pt x="1898" y="9888"/>
                  </a:cubicBezTo>
                  <a:cubicBezTo>
                    <a:pt x="1821" y="9677"/>
                    <a:pt x="1767" y="9359"/>
                    <a:pt x="1709" y="9093"/>
                  </a:cubicBezTo>
                  <a:cubicBezTo>
                    <a:pt x="1672" y="8924"/>
                    <a:pt x="1618" y="8744"/>
                    <a:pt x="1560" y="8616"/>
                  </a:cubicBezTo>
                  <a:cubicBezTo>
                    <a:pt x="1523" y="8479"/>
                    <a:pt x="1506" y="8394"/>
                    <a:pt x="1483" y="8299"/>
                  </a:cubicBezTo>
                  <a:cubicBezTo>
                    <a:pt x="1465" y="8214"/>
                    <a:pt x="1429" y="8129"/>
                    <a:pt x="1411" y="8087"/>
                  </a:cubicBezTo>
                  <a:cubicBezTo>
                    <a:pt x="1393" y="8034"/>
                    <a:pt x="1370" y="7991"/>
                    <a:pt x="1370" y="7949"/>
                  </a:cubicBezTo>
                  <a:cubicBezTo>
                    <a:pt x="1334" y="7821"/>
                    <a:pt x="1298" y="7684"/>
                    <a:pt x="1257" y="7557"/>
                  </a:cubicBezTo>
                  <a:cubicBezTo>
                    <a:pt x="1222" y="7376"/>
                    <a:pt x="1145" y="7196"/>
                    <a:pt x="1145" y="7027"/>
                  </a:cubicBezTo>
                  <a:cubicBezTo>
                    <a:pt x="1127" y="6762"/>
                    <a:pt x="1055" y="6581"/>
                    <a:pt x="1014" y="6317"/>
                  </a:cubicBezTo>
                  <a:cubicBezTo>
                    <a:pt x="978" y="6052"/>
                    <a:pt x="942" y="5829"/>
                    <a:pt x="884" y="5565"/>
                  </a:cubicBezTo>
                  <a:cubicBezTo>
                    <a:pt x="847" y="5299"/>
                    <a:pt x="807" y="5034"/>
                    <a:pt x="753" y="4854"/>
                  </a:cubicBezTo>
                  <a:cubicBezTo>
                    <a:pt x="676" y="4547"/>
                    <a:pt x="622" y="4197"/>
                    <a:pt x="581" y="3847"/>
                  </a:cubicBezTo>
                  <a:cubicBezTo>
                    <a:pt x="564" y="3709"/>
                    <a:pt x="545" y="3582"/>
                    <a:pt x="527" y="3444"/>
                  </a:cubicBezTo>
                  <a:cubicBezTo>
                    <a:pt x="509" y="3264"/>
                    <a:pt x="492" y="3052"/>
                    <a:pt x="451" y="2872"/>
                  </a:cubicBezTo>
                  <a:cubicBezTo>
                    <a:pt x="397" y="2649"/>
                    <a:pt x="397" y="2342"/>
                    <a:pt x="356" y="2078"/>
                  </a:cubicBezTo>
                  <a:cubicBezTo>
                    <a:pt x="397" y="1897"/>
                    <a:pt x="356" y="1770"/>
                    <a:pt x="338" y="1590"/>
                  </a:cubicBezTo>
                  <a:cubicBezTo>
                    <a:pt x="338" y="1463"/>
                    <a:pt x="302" y="1283"/>
                    <a:pt x="302" y="1145"/>
                  </a:cubicBezTo>
                  <a:cubicBezTo>
                    <a:pt x="302" y="933"/>
                    <a:pt x="226" y="752"/>
                    <a:pt x="207" y="530"/>
                  </a:cubicBezTo>
                  <a:cubicBezTo>
                    <a:pt x="189" y="350"/>
                    <a:pt x="113" y="180"/>
                    <a:pt x="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32" name="Google Shape;2366;p26"/>
            <p:cNvSpPr/>
            <p:nvPr/>
          </p:nvSpPr>
          <p:spPr>
            <a:xfrm>
              <a:off x="220391" y="30869"/>
              <a:ext cx="1525896" cy="562023"/>
            </a:xfrm>
            <a:custGeom>
              <a:avLst/>
              <a:gdLst/>
              <a:ahLst/>
              <a:cxnLst>
                <a:cxn ang="0">
                  <a:pos x="wd2" y="hd2"/>
                </a:cxn>
                <a:cxn ang="5400000">
                  <a:pos x="wd2" y="hd2"/>
                </a:cxn>
                <a:cxn ang="10800000">
                  <a:pos x="wd2" y="hd2"/>
                </a:cxn>
                <a:cxn ang="16200000">
                  <a:pos x="wd2" y="hd2"/>
                </a:cxn>
              </a:cxnLst>
              <a:rect l="0" t="0" r="r" b="b"/>
              <a:pathLst>
                <a:path w="21600" h="21600" extrusionOk="0">
                  <a:moveTo>
                    <a:pt x="3711" y="11106"/>
                  </a:moveTo>
                  <a:cubicBezTo>
                    <a:pt x="3714" y="11108"/>
                    <a:pt x="3717" y="11110"/>
                    <a:pt x="3720" y="11110"/>
                  </a:cubicBezTo>
                  <a:cubicBezTo>
                    <a:pt x="3717" y="11108"/>
                    <a:pt x="3714" y="11107"/>
                    <a:pt x="3711" y="11106"/>
                  </a:cubicBezTo>
                  <a:close/>
                  <a:moveTo>
                    <a:pt x="14572" y="16037"/>
                  </a:moveTo>
                  <a:cubicBezTo>
                    <a:pt x="14612" y="16160"/>
                    <a:pt x="14676" y="16213"/>
                    <a:pt x="14736" y="16213"/>
                  </a:cubicBezTo>
                  <a:cubicBezTo>
                    <a:pt x="14777" y="16186"/>
                    <a:pt x="14824" y="16157"/>
                    <a:pt x="14869" y="16133"/>
                  </a:cubicBezTo>
                  <a:cubicBezTo>
                    <a:pt x="14888" y="16140"/>
                    <a:pt x="14906" y="16149"/>
                    <a:pt x="14924" y="16160"/>
                  </a:cubicBezTo>
                  <a:cubicBezTo>
                    <a:pt x="14924" y="16140"/>
                    <a:pt x="14926" y="16124"/>
                    <a:pt x="14928" y="16107"/>
                  </a:cubicBezTo>
                  <a:cubicBezTo>
                    <a:pt x="14909" y="16114"/>
                    <a:pt x="14889" y="16124"/>
                    <a:pt x="14869" y="16133"/>
                  </a:cubicBezTo>
                  <a:cubicBezTo>
                    <a:pt x="14764" y="16090"/>
                    <a:pt x="14661" y="16083"/>
                    <a:pt x="14572" y="16037"/>
                  </a:cubicBezTo>
                  <a:close/>
                  <a:moveTo>
                    <a:pt x="64" y="0"/>
                  </a:moveTo>
                  <a:cubicBezTo>
                    <a:pt x="45" y="0"/>
                    <a:pt x="25" y="54"/>
                    <a:pt x="0" y="54"/>
                  </a:cubicBezTo>
                  <a:cubicBezTo>
                    <a:pt x="25" y="390"/>
                    <a:pt x="104" y="606"/>
                    <a:pt x="188" y="835"/>
                  </a:cubicBezTo>
                  <a:cubicBezTo>
                    <a:pt x="208" y="942"/>
                    <a:pt x="228" y="1064"/>
                    <a:pt x="248" y="1171"/>
                  </a:cubicBezTo>
                  <a:cubicBezTo>
                    <a:pt x="208" y="1225"/>
                    <a:pt x="208" y="1279"/>
                    <a:pt x="188" y="1279"/>
                  </a:cubicBezTo>
                  <a:cubicBezTo>
                    <a:pt x="208" y="1346"/>
                    <a:pt x="208" y="1346"/>
                    <a:pt x="228" y="1346"/>
                  </a:cubicBezTo>
                  <a:cubicBezTo>
                    <a:pt x="228" y="1346"/>
                    <a:pt x="228" y="1400"/>
                    <a:pt x="248" y="1400"/>
                  </a:cubicBezTo>
                  <a:cubicBezTo>
                    <a:pt x="208" y="1509"/>
                    <a:pt x="208" y="1509"/>
                    <a:pt x="248" y="1684"/>
                  </a:cubicBezTo>
                  <a:lnTo>
                    <a:pt x="273" y="1737"/>
                  </a:lnTo>
                  <a:cubicBezTo>
                    <a:pt x="293" y="1952"/>
                    <a:pt x="332" y="2181"/>
                    <a:pt x="352" y="2465"/>
                  </a:cubicBezTo>
                  <a:cubicBezTo>
                    <a:pt x="332" y="2465"/>
                    <a:pt x="313" y="2519"/>
                    <a:pt x="313" y="2571"/>
                  </a:cubicBezTo>
                  <a:cubicBezTo>
                    <a:pt x="372" y="3030"/>
                    <a:pt x="417" y="3529"/>
                    <a:pt x="496" y="3919"/>
                  </a:cubicBezTo>
                  <a:cubicBezTo>
                    <a:pt x="560" y="4309"/>
                    <a:pt x="600" y="4714"/>
                    <a:pt x="665" y="5104"/>
                  </a:cubicBezTo>
                  <a:cubicBezTo>
                    <a:pt x="685" y="5265"/>
                    <a:pt x="685" y="5494"/>
                    <a:pt x="744" y="5601"/>
                  </a:cubicBezTo>
                  <a:lnTo>
                    <a:pt x="769" y="5601"/>
                  </a:lnTo>
                  <a:lnTo>
                    <a:pt x="769" y="5319"/>
                  </a:lnTo>
                  <a:cubicBezTo>
                    <a:pt x="828" y="5601"/>
                    <a:pt x="913" y="5776"/>
                    <a:pt x="848" y="6060"/>
                  </a:cubicBezTo>
                  <a:cubicBezTo>
                    <a:pt x="868" y="6060"/>
                    <a:pt x="893" y="6114"/>
                    <a:pt x="893" y="6114"/>
                  </a:cubicBezTo>
                  <a:cubicBezTo>
                    <a:pt x="913" y="6275"/>
                    <a:pt x="932" y="6450"/>
                    <a:pt x="972" y="6611"/>
                  </a:cubicBezTo>
                  <a:cubicBezTo>
                    <a:pt x="1037" y="6841"/>
                    <a:pt x="1057" y="7124"/>
                    <a:pt x="1161" y="7231"/>
                  </a:cubicBezTo>
                  <a:cubicBezTo>
                    <a:pt x="1180" y="7285"/>
                    <a:pt x="1180" y="7339"/>
                    <a:pt x="1200" y="7406"/>
                  </a:cubicBezTo>
                  <a:cubicBezTo>
                    <a:pt x="1284" y="7742"/>
                    <a:pt x="1324" y="8080"/>
                    <a:pt x="1429" y="8349"/>
                  </a:cubicBezTo>
                  <a:cubicBezTo>
                    <a:pt x="1513" y="8631"/>
                    <a:pt x="1572" y="8969"/>
                    <a:pt x="1676" y="9251"/>
                  </a:cubicBezTo>
                  <a:lnTo>
                    <a:pt x="1676" y="9305"/>
                  </a:lnTo>
                  <a:cubicBezTo>
                    <a:pt x="1696" y="9426"/>
                    <a:pt x="1716" y="9534"/>
                    <a:pt x="1761" y="9587"/>
                  </a:cubicBezTo>
                  <a:cubicBezTo>
                    <a:pt x="1820" y="9762"/>
                    <a:pt x="1905" y="9925"/>
                    <a:pt x="1984" y="10100"/>
                  </a:cubicBezTo>
                  <a:cubicBezTo>
                    <a:pt x="2028" y="10207"/>
                    <a:pt x="2068" y="10315"/>
                    <a:pt x="2108" y="10436"/>
                  </a:cubicBezTo>
                  <a:cubicBezTo>
                    <a:pt x="2173" y="10544"/>
                    <a:pt x="2212" y="10651"/>
                    <a:pt x="2257" y="10826"/>
                  </a:cubicBezTo>
                  <a:cubicBezTo>
                    <a:pt x="2277" y="10706"/>
                    <a:pt x="2277" y="10651"/>
                    <a:pt x="2277" y="10597"/>
                  </a:cubicBezTo>
                  <a:cubicBezTo>
                    <a:pt x="2460" y="10826"/>
                    <a:pt x="2629" y="11042"/>
                    <a:pt x="2753" y="11217"/>
                  </a:cubicBezTo>
                  <a:cubicBezTo>
                    <a:pt x="2956" y="11163"/>
                    <a:pt x="3100" y="11163"/>
                    <a:pt x="3269" y="11110"/>
                  </a:cubicBezTo>
                  <a:cubicBezTo>
                    <a:pt x="3340" y="11075"/>
                    <a:pt x="3417" y="11058"/>
                    <a:pt x="3494" y="11058"/>
                  </a:cubicBezTo>
                  <a:cubicBezTo>
                    <a:pt x="3568" y="11058"/>
                    <a:pt x="3642" y="11075"/>
                    <a:pt x="3711" y="11106"/>
                  </a:cubicBezTo>
                  <a:cubicBezTo>
                    <a:pt x="3694" y="11090"/>
                    <a:pt x="3674" y="11035"/>
                    <a:pt x="3641" y="10988"/>
                  </a:cubicBezTo>
                  <a:cubicBezTo>
                    <a:pt x="4052" y="10935"/>
                    <a:pt x="4444" y="10706"/>
                    <a:pt x="4836" y="10490"/>
                  </a:cubicBezTo>
                  <a:cubicBezTo>
                    <a:pt x="4816" y="10490"/>
                    <a:pt x="4776" y="10436"/>
                    <a:pt x="4757" y="10436"/>
                  </a:cubicBezTo>
                  <a:lnTo>
                    <a:pt x="4757" y="10369"/>
                  </a:lnTo>
                  <a:cubicBezTo>
                    <a:pt x="4861" y="10261"/>
                    <a:pt x="4960" y="10153"/>
                    <a:pt x="5064" y="10032"/>
                  </a:cubicBezTo>
                  <a:cubicBezTo>
                    <a:pt x="5064" y="10100"/>
                    <a:pt x="5084" y="10153"/>
                    <a:pt x="5084" y="10207"/>
                  </a:cubicBezTo>
                  <a:cubicBezTo>
                    <a:pt x="5233" y="10100"/>
                    <a:pt x="5396" y="9925"/>
                    <a:pt x="5560" y="9816"/>
                  </a:cubicBezTo>
                  <a:cubicBezTo>
                    <a:pt x="5583" y="9789"/>
                    <a:pt x="5610" y="9758"/>
                    <a:pt x="5636" y="9758"/>
                  </a:cubicBezTo>
                  <a:cubicBezTo>
                    <a:pt x="5661" y="9758"/>
                    <a:pt x="5684" y="9786"/>
                    <a:pt x="5704" y="9871"/>
                  </a:cubicBezTo>
                  <a:cubicBezTo>
                    <a:pt x="5828" y="9762"/>
                    <a:pt x="5932" y="9641"/>
                    <a:pt x="6056" y="9534"/>
                  </a:cubicBezTo>
                  <a:cubicBezTo>
                    <a:pt x="6076" y="9587"/>
                    <a:pt x="6100" y="9641"/>
                    <a:pt x="6100" y="9641"/>
                  </a:cubicBezTo>
                  <a:cubicBezTo>
                    <a:pt x="6304" y="9534"/>
                    <a:pt x="6472" y="9251"/>
                    <a:pt x="6676" y="9197"/>
                  </a:cubicBezTo>
                  <a:lnTo>
                    <a:pt x="6676" y="9251"/>
                  </a:lnTo>
                  <a:cubicBezTo>
                    <a:pt x="6656" y="9305"/>
                    <a:pt x="6636" y="9359"/>
                    <a:pt x="6616" y="9426"/>
                  </a:cubicBezTo>
                  <a:lnTo>
                    <a:pt x="6636" y="9426"/>
                  </a:lnTo>
                  <a:cubicBezTo>
                    <a:pt x="6694" y="9327"/>
                    <a:pt x="6753" y="9284"/>
                    <a:pt x="6811" y="9284"/>
                  </a:cubicBezTo>
                  <a:cubicBezTo>
                    <a:pt x="6856" y="9284"/>
                    <a:pt x="6900" y="9312"/>
                    <a:pt x="6944" y="9359"/>
                  </a:cubicBezTo>
                  <a:cubicBezTo>
                    <a:pt x="6988" y="9359"/>
                    <a:pt x="7028" y="9359"/>
                    <a:pt x="7068" y="9305"/>
                  </a:cubicBezTo>
                  <a:cubicBezTo>
                    <a:pt x="7216" y="9251"/>
                    <a:pt x="7360" y="9144"/>
                    <a:pt x="7524" y="9090"/>
                  </a:cubicBezTo>
                  <a:cubicBezTo>
                    <a:pt x="7608" y="9022"/>
                    <a:pt x="7688" y="9022"/>
                    <a:pt x="7772" y="9022"/>
                  </a:cubicBezTo>
                  <a:cubicBezTo>
                    <a:pt x="7876" y="9022"/>
                    <a:pt x="7980" y="9144"/>
                    <a:pt x="8104" y="9144"/>
                  </a:cubicBezTo>
                  <a:cubicBezTo>
                    <a:pt x="8160" y="9182"/>
                    <a:pt x="8219" y="9219"/>
                    <a:pt x="8285" y="9219"/>
                  </a:cubicBezTo>
                  <a:cubicBezTo>
                    <a:pt x="8313" y="9219"/>
                    <a:pt x="8342" y="9213"/>
                    <a:pt x="8372" y="9197"/>
                  </a:cubicBezTo>
                  <a:cubicBezTo>
                    <a:pt x="8432" y="9144"/>
                    <a:pt x="8516" y="9144"/>
                    <a:pt x="8620" y="9144"/>
                  </a:cubicBezTo>
                  <a:cubicBezTo>
                    <a:pt x="8600" y="9144"/>
                    <a:pt x="8620" y="9144"/>
                    <a:pt x="8620" y="9090"/>
                  </a:cubicBezTo>
                  <a:cubicBezTo>
                    <a:pt x="8636" y="9076"/>
                    <a:pt x="8652" y="9070"/>
                    <a:pt x="8667" y="9070"/>
                  </a:cubicBezTo>
                  <a:cubicBezTo>
                    <a:pt x="8728" y="9070"/>
                    <a:pt x="8777" y="9175"/>
                    <a:pt x="8829" y="9305"/>
                  </a:cubicBezTo>
                  <a:cubicBezTo>
                    <a:pt x="8804" y="9305"/>
                    <a:pt x="8784" y="9305"/>
                    <a:pt x="8764" y="9359"/>
                  </a:cubicBezTo>
                  <a:cubicBezTo>
                    <a:pt x="8804" y="9359"/>
                    <a:pt x="8848" y="9426"/>
                    <a:pt x="8888" y="9426"/>
                  </a:cubicBezTo>
                  <a:lnTo>
                    <a:pt x="8888" y="9359"/>
                  </a:lnTo>
                  <a:cubicBezTo>
                    <a:pt x="9032" y="9480"/>
                    <a:pt x="9156" y="9587"/>
                    <a:pt x="9280" y="9696"/>
                  </a:cubicBezTo>
                  <a:cubicBezTo>
                    <a:pt x="9299" y="9641"/>
                    <a:pt x="9325" y="9641"/>
                    <a:pt x="9344" y="9587"/>
                  </a:cubicBezTo>
                  <a:cubicBezTo>
                    <a:pt x="9404" y="9641"/>
                    <a:pt x="9488" y="9696"/>
                    <a:pt x="9573" y="9696"/>
                  </a:cubicBezTo>
                  <a:cubicBezTo>
                    <a:pt x="9573" y="9816"/>
                    <a:pt x="9573" y="9816"/>
                    <a:pt x="9548" y="9871"/>
                  </a:cubicBezTo>
                  <a:cubicBezTo>
                    <a:pt x="9592" y="9871"/>
                    <a:pt x="9632" y="9871"/>
                    <a:pt x="9671" y="9925"/>
                  </a:cubicBezTo>
                  <a:cubicBezTo>
                    <a:pt x="9652" y="9978"/>
                    <a:pt x="9652" y="10032"/>
                    <a:pt x="9652" y="10032"/>
                  </a:cubicBezTo>
                  <a:cubicBezTo>
                    <a:pt x="9652" y="10100"/>
                    <a:pt x="9671" y="10100"/>
                    <a:pt x="9671" y="10100"/>
                  </a:cubicBezTo>
                  <a:cubicBezTo>
                    <a:pt x="9840" y="10207"/>
                    <a:pt x="9984" y="10315"/>
                    <a:pt x="10128" y="10597"/>
                  </a:cubicBezTo>
                  <a:cubicBezTo>
                    <a:pt x="10192" y="10706"/>
                    <a:pt x="10252" y="10772"/>
                    <a:pt x="10356" y="10826"/>
                  </a:cubicBezTo>
                  <a:cubicBezTo>
                    <a:pt x="10441" y="10881"/>
                    <a:pt x="10520" y="11042"/>
                    <a:pt x="10584" y="11217"/>
                  </a:cubicBezTo>
                  <a:cubicBezTo>
                    <a:pt x="10624" y="11379"/>
                    <a:pt x="10688" y="11500"/>
                    <a:pt x="10748" y="11554"/>
                  </a:cubicBezTo>
                  <a:cubicBezTo>
                    <a:pt x="10892" y="11661"/>
                    <a:pt x="10996" y="11782"/>
                    <a:pt x="11120" y="11998"/>
                  </a:cubicBezTo>
                  <a:cubicBezTo>
                    <a:pt x="11140" y="12052"/>
                    <a:pt x="11185" y="12120"/>
                    <a:pt x="11224" y="12173"/>
                  </a:cubicBezTo>
                  <a:cubicBezTo>
                    <a:pt x="11224" y="12173"/>
                    <a:pt x="11264" y="12281"/>
                    <a:pt x="11284" y="12335"/>
                  </a:cubicBezTo>
                  <a:cubicBezTo>
                    <a:pt x="11328" y="12389"/>
                    <a:pt x="11368" y="12456"/>
                    <a:pt x="11388" y="12510"/>
                  </a:cubicBezTo>
                  <a:cubicBezTo>
                    <a:pt x="11512" y="12846"/>
                    <a:pt x="11616" y="13130"/>
                    <a:pt x="11760" y="13345"/>
                  </a:cubicBezTo>
                  <a:cubicBezTo>
                    <a:pt x="11804" y="13466"/>
                    <a:pt x="11864" y="13627"/>
                    <a:pt x="11903" y="13735"/>
                  </a:cubicBezTo>
                  <a:cubicBezTo>
                    <a:pt x="11988" y="13911"/>
                    <a:pt x="12072" y="14140"/>
                    <a:pt x="12152" y="14247"/>
                  </a:cubicBezTo>
                  <a:cubicBezTo>
                    <a:pt x="12275" y="14476"/>
                    <a:pt x="12400" y="14637"/>
                    <a:pt x="12524" y="14812"/>
                  </a:cubicBezTo>
                  <a:lnTo>
                    <a:pt x="12548" y="14812"/>
                  </a:lnTo>
                  <a:cubicBezTo>
                    <a:pt x="12732" y="14975"/>
                    <a:pt x="12896" y="15150"/>
                    <a:pt x="13064" y="15365"/>
                  </a:cubicBezTo>
                  <a:cubicBezTo>
                    <a:pt x="13084" y="15365"/>
                    <a:pt x="13104" y="15365"/>
                    <a:pt x="13124" y="15418"/>
                  </a:cubicBezTo>
                  <a:cubicBezTo>
                    <a:pt x="13292" y="15540"/>
                    <a:pt x="13456" y="15418"/>
                    <a:pt x="13600" y="15647"/>
                  </a:cubicBezTo>
                  <a:cubicBezTo>
                    <a:pt x="13620" y="15701"/>
                    <a:pt x="13620" y="15701"/>
                    <a:pt x="13640" y="15701"/>
                  </a:cubicBezTo>
                  <a:cubicBezTo>
                    <a:pt x="13763" y="15701"/>
                    <a:pt x="13887" y="15701"/>
                    <a:pt x="14012" y="15755"/>
                  </a:cubicBezTo>
                  <a:cubicBezTo>
                    <a:pt x="14115" y="15755"/>
                    <a:pt x="14240" y="15755"/>
                    <a:pt x="14344" y="15822"/>
                  </a:cubicBezTo>
                  <a:cubicBezTo>
                    <a:pt x="14448" y="15876"/>
                    <a:pt x="14533" y="15930"/>
                    <a:pt x="14631" y="15930"/>
                  </a:cubicBezTo>
                  <a:cubicBezTo>
                    <a:pt x="14716" y="15930"/>
                    <a:pt x="14800" y="15985"/>
                    <a:pt x="14905" y="15985"/>
                  </a:cubicBezTo>
                  <a:cubicBezTo>
                    <a:pt x="14905" y="15985"/>
                    <a:pt x="14924" y="16037"/>
                    <a:pt x="14944" y="16037"/>
                  </a:cubicBezTo>
                  <a:cubicBezTo>
                    <a:pt x="14944" y="16037"/>
                    <a:pt x="14934" y="16067"/>
                    <a:pt x="14928" y="16107"/>
                  </a:cubicBezTo>
                  <a:cubicBezTo>
                    <a:pt x="14955" y="16097"/>
                    <a:pt x="14980" y="16092"/>
                    <a:pt x="15003" y="16092"/>
                  </a:cubicBezTo>
                  <a:cubicBezTo>
                    <a:pt x="15172" y="16092"/>
                    <a:pt x="15356" y="16160"/>
                    <a:pt x="15524" y="16213"/>
                  </a:cubicBezTo>
                  <a:cubicBezTo>
                    <a:pt x="15544" y="16213"/>
                    <a:pt x="15564" y="16213"/>
                    <a:pt x="15564" y="16267"/>
                  </a:cubicBezTo>
                  <a:cubicBezTo>
                    <a:pt x="15623" y="16321"/>
                    <a:pt x="15688" y="16375"/>
                    <a:pt x="15747" y="16428"/>
                  </a:cubicBezTo>
                  <a:lnTo>
                    <a:pt x="15747" y="16496"/>
                  </a:lnTo>
                  <a:cubicBezTo>
                    <a:pt x="15872" y="16550"/>
                    <a:pt x="15995" y="16603"/>
                    <a:pt x="16119" y="16657"/>
                  </a:cubicBezTo>
                  <a:cubicBezTo>
                    <a:pt x="16144" y="16711"/>
                    <a:pt x="16144" y="16765"/>
                    <a:pt x="16144" y="16832"/>
                  </a:cubicBezTo>
                  <a:lnTo>
                    <a:pt x="16204" y="16832"/>
                  </a:lnTo>
                  <a:cubicBezTo>
                    <a:pt x="16308" y="16995"/>
                    <a:pt x="16412" y="17047"/>
                    <a:pt x="16536" y="17047"/>
                  </a:cubicBezTo>
                  <a:cubicBezTo>
                    <a:pt x="16596" y="17102"/>
                    <a:pt x="16680" y="17102"/>
                    <a:pt x="16764" y="17170"/>
                  </a:cubicBezTo>
                  <a:cubicBezTo>
                    <a:pt x="16824" y="17170"/>
                    <a:pt x="16908" y="17222"/>
                    <a:pt x="16968" y="17277"/>
                  </a:cubicBezTo>
                  <a:cubicBezTo>
                    <a:pt x="16988" y="17222"/>
                    <a:pt x="16988" y="17170"/>
                    <a:pt x="16988" y="17102"/>
                  </a:cubicBezTo>
                  <a:cubicBezTo>
                    <a:pt x="17032" y="17222"/>
                    <a:pt x="17091" y="17277"/>
                    <a:pt x="17136" y="17277"/>
                  </a:cubicBezTo>
                  <a:cubicBezTo>
                    <a:pt x="17280" y="17277"/>
                    <a:pt x="17424" y="17385"/>
                    <a:pt x="17548" y="17438"/>
                  </a:cubicBezTo>
                  <a:cubicBezTo>
                    <a:pt x="17607" y="17438"/>
                    <a:pt x="17672" y="17506"/>
                    <a:pt x="17712" y="17667"/>
                  </a:cubicBezTo>
                  <a:cubicBezTo>
                    <a:pt x="17672" y="17613"/>
                    <a:pt x="17652" y="17613"/>
                    <a:pt x="17607" y="17613"/>
                  </a:cubicBezTo>
                  <a:cubicBezTo>
                    <a:pt x="17641" y="17655"/>
                    <a:pt x="17672" y="17763"/>
                    <a:pt x="17712" y="17763"/>
                  </a:cubicBezTo>
                  <a:cubicBezTo>
                    <a:pt x="17726" y="17763"/>
                    <a:pt x="17740" y="17752"/>
                    <a:pt x="17756" y="17721"/>
                  </a:cubicBezTo>
                  <a:cubicBezTo>
                    <a:pt x="17756" y="17667"/>
                    <a:pt x="17756" y="17667"/>
                    <a:pt x="17732" y="17560"/>
                  </a:cubicBezTo>
                  <a:cubicBezTo>
                    <a:pt x="17835" y="17667"/>
                    <a:pt x="17920" y="17775"/>
                    <a:pt x="18024" y="17896"/>
                  </a:cubicBezTo>
                  <a:cubicBezTo>
                    <a:pt x="18103" y="17950"/>
                    <a:pt x="18207" y="18005"/>
                    <a:pt x="18272" y="18232"/>
                  </a:cubicBezTo>
                  <a:cubicBezTo>
                    <a:pt x="18272" y="18287"/>
                    <a:pt x="18252" y="18341"/>
                    <a:pt x="18252" y="18341"/>
                  </a:cubicBezTo>
                  <a:cubicBezTo>
                    <a:pt x="18351" y="18448"/>
                    <a:pt x="18436" y="18516"/>
                    <a:pt x="18540" y="18570"/>
                  </a:cubicBezTo>
                  <a:cubicBezTo>
                    <a:pt x="18664" y="18731"/>
                    <a:pt x="18808" y="18906"/>
                    <a:pt x="18892" y="19297"/>
                  </a:cubicBezTo>
                  <a:cubicBezTo>
                    <a:pt x="18892" y="19351"/>
                    <a:pt x="18912" y="19351"/>
                    <a:pt x="18912" y="19351"/>
                  </a:cubicBezTo>
                  <a:cubicBezTo>
                    <a:pt x="19016" y="19458"/>
                    <a:pt x="19095" y="19633"/>
                    <a:pt x="19200" y="19741"/>
                  </a:cubicBezTo>
                  <a:cubicBezTo>
                    <a:pt x="19304" y="19862"/>
                    <a:pt x="19428" y="19916"/>
                    <a:pt x="19532" y="20023"/>
                  </a:cubicBezTo>
                  <a:cubicBezTo>
                    <a:pt x="19591" y="20077"/>
                    <a:pt x="19636" y="20132"/>
                    <a:pt x="19676" y="20198"/>
                  </a:cubicBezTo>
                  <a:cubicBezTo>
                    <a:pt x="19740" y="20252"/>
                    <a:pt x="19800" y="20307"/>
                    <a:pt x="19864" y="20361"/>
                  </a:cubicBezTo>
                  <a:cubicBezTo>
                    <a:pt x="19904" y="20415"/>
                    <a:pt x="19944" y="20468"/>
                    <a:pt x="19988" y="20590"/>
                  </a:cubicBezTo>
                  <a:cubicBezTo>
                    <a:pt x="19988" y="20468"/>
                    <a:pt x="19963" y="20415"/>
                    <a:pt x="19963" y="20307"/>
                  </a:cubicBezTo>
                  <a:cubicBezTo>
                    <a:pt x="20132" y="20536"/>
                    <a:pt x="20276" y="20751"/>
                    <a:pt x="20439" y="20751"/>
                  </a:cubicBezTo>
                  <a:cubicBezTo>
                    <a:pt x="20439" y="20805"/>
                    <a:pt x="20459" y="20872"/>
                    <a:pt x="20459" y="20926"/>
                  </a:cubicBezTo>
                  <a:cubicBezTo>
                    <a:pt x="20489" y="20901"/>
                    <a:pt x="20518" y="20873"/>
                    <a:pt x="20544" y="20873"/>
                  </a:cubicBezTo>
                  <a:cubicBezTo>
                    <a:pt x="20576" y="20873"/>
                    <a:pt x="20604" y="20911"/>
                    <a:pt x="20628" y="21033"/>
                  </a:cubicBezTo>
                  <a:cubicBezTo>
                    <a:pt x="20628" y="21087"/>
                    <a:pt x="20648" y="21087"/>
                    <a:pt x="20648" y="21087"/>
                  </a:cubicBezTo>
                  <a:cubicBezTo>
                    <a:pt x="20752" y="21142"/>
                    <a:pt x="20831" y="21371"/>
                    <a:pt x="20935" y="21371"/>
                  </a:cubicBezTo>
                  <a:cubicBezTo>
                    <a:pt x="20955" y="21371"/>
                    <a:pt x="20980" y="21371"/>
                    <a:pt x="21000" y="21425"/>
                  </a:cubicBezTo>
                  <a:cubicBezTo>
                    <a:pt x="21011" y="21494"/>
                    <a:pt x="21029" y="21524"/>
                    <a:pt x="21051" y="21524"/>
                  </a:cubicBezTo>
                  <a:cubicBezTo>
                    <a:pt x="21067" y="21524"/>
                    <a:pt x="21085" y="21507"/>
                    <a:pt x="21104" y="21478"/>
                  </a:cubicBezTo>
                  <a:lnTo>
                    <a:pt x="21144" y="21478"/>
                  </a:lnTo>
                  <a:cubicBezTo>
                    <a:pt x="21203" y="21546"/>
                    <a:pt x="21287" y="21546"/>
                    <a:pt x="21327" y="21600"/>
                  </a:cubicBezTo>
                  <a:lnTo>
                    <a:pt x="21412" y="21371"/>
                  </a:lnTo>
                  <a:cubicBezTo>
                    <a:pt x="21476" y="21371"/>
                    <a:pt x="21516" y="21425"/>
                    <a:pt x="21555" y="21425"/>
                  </a:cubicBezTo>
                  <a:cubicBezTo>
                    <a:pt x="21575" y="21371"/>
                    <a:pt x="21575" y="21317"/>
                    <a:pt x="21600" y="21262"/>
                  </a:cubicBezTo>
                  <a:cubicBezTo>
                    <a:pt x="21536" y="21208"/>
                    <a:pt x="21496" y="21142"/>
                    <a:pt x="21476" y="21087"/>
                  </a:cubicBezTo>
                  <a:cubicBezTo>
                    <a:pt x="21287" y="20980"/>
                    <a:pt x="21104" y="20926"/>
                    <a:pt x="20935" y="20805"/>
                  </a:cubicBezTo>
                  <a:cubicBezTo>
                    <a:pt x="20792" y="20697"/>
                    <a:pt x="20668" y="20590"/>
                    <a:pt x="20543" y="20468"/>
                  </a:cubicBezTo>
                  <a:cubicBezTo>
                    <a:pt x="20439" y="20361"/>
                    <a:pt x="20335" y="20198"/>
                    <a:pt x="20236" y="20132"/>
                  </a:cubicBezTo>
                  <a:cubicBezTo>
                    <a:pt x="20112" y="20077"/>
                    <a:pt x="20008" y="19862"/>
                    <a:pt x="19884" y="19741"/>
                  </a:cubicBezTo>
                  <a:cubicBezTo>
                    <a:pt x="19800" y="19633"/>
                    <a:pt x="19695" y="19458"/>
                    <a:pt x="19616" y="19351"/>
                  </a:cubicBezTo>
                  <a:cubicBezTo>
                    <a:pt x="19552" y="19242"/>
                    <a:pt x="19467" y="19190"/>
                    <a:pt x="19408" y="19122"/>
                  </a:cubicBezTo>
                  <a:cubicBezTo>
                    <a:pt x="19304" y="18960"/>
                    <a:pt x="19219" y="18785"/>
                    <a:pt x="19120" y="18623"/>
                  </a:cubicBezTo>
                  <a:cubicBezTo>
                    <a:pt x="19056" y="18516"/>
                    <a:pt x="18996" y="18448"/>
                    <a:pt x="18912" y="18448"/>
                  </a:cubicBezTo>
                  <a:cubicBezTo>
                    <a:pt x="18872" y="18341"/>
                    <a:pt x="18847" y="18232"/>
                    <a:pt x="18808" y="18112"/>
                  </a:cubicBezTo>
                  <a:cubicBezTo>
                    <a:pt x="18703" y="17950"/>
                    <a:pt x="18599" y="17667"/>
                    <a:pt x="18456" y="17667"/>
                  </a:cubicBezTo>
                  <a:cubicBezTo>
                    <a:pt x="18436" y="17667"/>
                    <a:pt x="18416" y="17613"/>
                    <a:pt x="18396" y="17613"/>
                  </a:cubicBezTo>
                  <a:cubicBezTo>
                    <a:pt x="18331" y="17506"/>
                    <a:pt x="18272" y="17438"/>
                    <a:pt x="18207" y="17385"/>
                  </a:cubicBezTo>
                  <a:cubicBezTo>
                    <a:pt x="18103" y="17277"/>
                    <a:pt x="18004" y="17222"/>
                    <a:pt x="17920" y="17170"/>
                  </a:cubicBezTo>
                  <a:cubicBezTo>
                    <a:pt x="17835" y="17047"/>
                    <a:pt x="17796" y="16940"/>
                    <a:pt x="17816" y="16711"/>
                  </a:cubicBezTo>
                  <a:cubicBezTo>
                    <a:pt x="17835" y="16711"/>
                    <a:pt x="17880" y="16765"/>
                    <a:pt x="17940" y="16765"/>
                  </a:cubicBezTo>
                  <a:cubicBezTo>
                    <a:pt x="17896" y="16686"/>
                    <a:pt x="17861" y="16636"/>
                    <a:pt x="17829" y="16636"/>
                  </a:cubicBezTo>
                  <a:cubicBezTo>
                    <a:pt x="17818" y="16636"/>
                    <a:pt x="17806" y="16643"/>
                    <a:pt x="17796" y="16657"/>
                  </a:cubicBezTo>
                  <a:lnTo>
                    <a:pt x="17732" y="16657"/>
                  </a:lnTo>
                  <a:cubicBezTo>
                    <a:pt x="17568" y="16550"/>
                    <a:pt x="17404" y="16550"/>
                    <a:pt x="17235" y="16375"/>
                  </a:cubicBezTo>
                  <a:cubicBezTo>
                    <a:pt x="17151" y="16283"/>
                    <a:pt x="17078" y="16144"/>
                    <a:pt x="16983" y="16144"/>
                  </a:cubicBezTo>
                  <a:cubicBezTo>
                    <a:pt x="16965" y="16144"/>
                    <a:pt x="16947" y="16149"/>
                    <a:pt x="16928" y="16160"/>
                  </a:cubicBezTo>
                  <a:cubicBezTo>
                    <a:pt x="16908" y="16160"/>
                    <a:pt x="16908" y="16092"/>
                    <a:pt x="16888" y="16037"/>
                  </a:cubicBezTo>
                  <a:cubicBezTo>
                    <a:pt x="16911" y="15975"/>
                    <a:pt x="16921" y="15949"/>
                    <a:pt x="16937" y="15949"/>
                  </a:cubicBezTo>
                  <a:cubicBezTo>
                    <a:pt x="16948" y="15949"/>
                    <a:pt x="16963" y="15962"/>
                    <a:pt x="16988" y="15985"/>
                  </a:cubicBezTo>
                  <a:cubicBezTo>
                    <a:pt x="17052" y="15985"/>
                    <a:pt x="17111" y="16037"/>
                    <a:pt x="17176" y="16092"/>
                  </a:cubicBezTo>
                  <a:cubicBezTo>
                    <a:pt x="17136" y="16037"/>
                    <a:pt x="17091" y="15985"/>
                    <a:pt x="17072" y="15930"/>
                  </a:cubicBezTo>
                  <a:cubicBezTo>
                    <a:pt x="17032" y="15930"/>
                    <a:pt x="16988" y="15876"/>
                    <a:pt x="16948" y="15876"/>
                  </a:cubicBezTo>
                  <a:cubicBezTo>
                    <a:pt x="16968" y="15876"/>
                    <a:pt x="16968" y="15822"/>
                    <a:pt x="16968" y="15822"/>
                  </a:cubicBezTo>
                  <a:cubicBezTo>
                    <a:pt x="16928" y="15701"/>
                    <a:pt x="16863" y="15647"/>
                    <a:pt x="16824" y="15540"/>
                  </a:cubicBezTo>
                  <a:cubicBezTo>
                    <a:pt x="16640" y="15540"/>
                    <a:pt x="16516" y="15486"/>
                    <a:pt x="16491" y="15311"/>
                  </a:cubicBezTo>
                  <a:cubicBezTo>
                    <a:pt x="16536" y="15365"/>
                    <a:pt x="16576" y="15365"/>
                    <a:pt x="16616" y="15365"/>
                  </a:cubicBezTo>
                  <a:lnTo>
                    <a:pt x="16616" y="15257"/>
                  </a:lnTo>
                  <a:cubicBezTo>
                    <a:pt x="16576" y="15257"/>
                    <a:pt x="16516" y="15203"/>
                    <a:pt x="16471" y="15203"/>
                  </a:cubicBezTo>
                  <a:cubicBezTo>
                    <a:pt x="16392" y="15203"/>
                    <a:pt x="16308" y="15203"/>
                    <a:pt x="16204" y="15082"/>
                  </a:cubicBezTo>
                  <a:cubicBezTo>
                    <a:pt x="16156" y="15039"/>
                    <a:pt x="16091" y="14959"/>
                    <a:pt x="16013" y="14959"/>
                  </a:cubicBezTo>
                  <a:cubicBezTo>
                    <a:pt x="15995" y="14959"/>
                    <a:pt x="15975" y="14964"/>
                    <a:pt x="15956" y="14975"/>
                  </a:cubicBezTo>
                  <a:cubicBezTo>
                    <a:pt x="15916" y="15027"/>
                    <a:pt x="15852" y="15027"/>
                    <a:pt x="15792" y="15027"/>
                  </a:cubicBezTo>
                  <a:cubicBezTo>
                    <a:pt x="15780" y="15043"/>
                    <a:pt x="15767" y="15050"/>
                    <a:pt x="15753" y="15050"/>
                  </a:cubicBezTo>
                  <a:cubicBezTo>
                    <a:pt x="15715" y="15050"/>
                    <a:pt x="15671" y="15000"/>
                    <a:pt x="15623" y="14921"/>
                  </a:cubicBezTo>
                  <a:cubicBezTo>
                    <a:pt x="15668" y="14921"/>
                    <a:pt x="15688" y="14921"/>
                    <a:pt x="15708" y="14866"/>
                  </a:cubicBezTo>
                  <a:lnTo>
                    <a:pt x="15708" y="14812"/>
                  </a:lnTo>
                  <a:cubicBezTo>
                    <a:pt x="15708" y="14745"/>
                    <a:pt x="15728" y="14745"/>
                    <a:pt x="15747" y="14745"/>
                  </a:cubicBezTo>
                  <a:cubicBezTo>
                    <a:pt x="15708" y="14691"/>
                    <a:pt x="15688" y="14691"/>
                    <a:pt x="15688" y="14637"/>
                  </a:cubicBezTo>
                  <a:lnTo>
                    <a:pt x="15688" y="14530"/>
                  </a:lnTo>
                  <a:cubicBezTo>
                    <a:pt x="15564" y="14476"/>
                    <a:pt x="15440" y="14476"/>
                    <a:pt x="15316" y="14408"/>
                  </a:cubicBezTo>
                  <a:cubicBezTo>
                    <a:pt x="15251" y="14355"/>
                    <a:pt x="15192" y="14247"/>
                    <a:pt x="15128" y="14193"/>
                  </a:cubicBezTo>
                  <a:cubicBezTo>
                    <a:pt x="15104" y="14290"/>
                    <a:pt x="15073" y="14309"/>
                    <a:pt x="15042" y="14309"/>
                  </a:cubicBezTo>
                  <a:cubicBezTo>
                    <a:pt x="15022" y="14309"/>
                    <a:pt x="15001" y="14301"/>
                    <a:pt x="14984" y="14301"/>
                  </a:cubicBezTo>
                  <a:lnTo>
                    <a:pt x="14756" y="14301"/>
                  </a:lnTo>
                  <a:cubicBezTo>
                    <a:pt x="14716" y="14301"/>
                    <a:pt x="14656" y="14301"/>
                    <a:pt x="14612" y="14140"/>
                  </a:cubicBezTo>
                  <a:lnTo>
                    <a:pt x="14736" y="14140"/>
                  </a:lnTo>
                  <a:cubicBezTo>
                    <a:pt x="14688" y="14099"/>
                    <a:pt x="14646" y="14044"/>
                    <a:pt x="14602" y="14044"/>
                  </a:cubicBezTo>
                  <a:cubicBezTo>
                    <a:pt x="14572" y="14044"/>
                    <a:pt x="14541" y="14069"/>
                    <a:pt x="14507" y="14140"/>
                  </a:cubicBezTo>
                  <a:cubicBezTo>
                    <a:pt x="14364" y="14017"/>
                    <a:pt x="14180" y="14017"/>
                    <a:pt x="14056" y="13627"/>
                  </a:cubicBezTo>
                  <a:cubicBezTo>
                    <a:pt x="13932" y="13627"/>
                    <a:pt x="13808" y="13681"/>
                    <a:pt x="13724" y="13681"/>
                  </a:cubicBezTo>
                  <a:cubicBezTo>
                    <a:pt x="13515" y="13345"/>
                    <a:pt x="13312" y="13291"/>
                    <a:pt x="13124" y="13062"/>
                  </a:cubicBezTo>
                  <a:cubicBezTo>
                    <a:pt x="13084" y="13062"/>
                    <a:pt x="13051" y="13092"/>
                    <a:pt x="13022" y="13092"/>
                  </a:cubicBezTo>
                  <a:cubicBezTo>
                    <a:pt x="13007" y="13092"/>
                    <a:pt x="12993" y="13084"/>
                    <a:pt x="12980" y="13062"/>
                  </a:cubicBezTo>
                  <a:cubicBezTo>
                    <a:pt x="12876" y="12955"/>
                    <a:pt x="12772" y="12792"/>
                    <a:pt x="12647" y="12671"/>
                  </a:cubicBezTo>
                  <a:cubicBezTo>
                    <a:pt x="12647" y="12617"/>
                    <a:pt x="12628" y="12617"/>
                    <a:pt x="12628" y="12564"/>
                  </a:cubicBezTo>
                  <a:cubicBezTo>
                    <a:pt x="12588" y="12335"/>
                    <a:pt x="12504" y="12281"/>
                    <a:pt x="12444" y="12227"/>
                  </a:cubicBezTo>
                  <a:cubicBezTo>
                    <a:pt x="12301" y="12120"/>
                    <a:pt x="12196" y="11891"/>
                    <a:pt x="12112" y="11554"/>
                  </a:cubicBezTo>
                  <a:cubicBezTo>
                    <a:pt x="12092" y="11500"/>
                    <a:pt x="12072" y="11379"/>
                    <a:pt x="12052" y="11379"/>
                  </a:cubicBezTo>
                  <a:cubicBezTo>
                    <a:pt x="11929" y="11163"/>
                    <a:pt x="11824" y="10935"/>
                    <a:pt x="11720" y="10772"/>
                  </a:cubicBezTo>
                  <a:cubicBezTo>
                    <a:pt x="11680" y="10706"/>
                    <a:pt x="11656" y="10651"/>
                    <a:pt x="11616" y="10597"/>
                  </a:cubicBezTo>
                  <a:cubicBezTo>
                    <a:pt x="11512" y="10490"/>
                    <a:pt x="11388" y="10315"/>
                    <a:pt x="11284" y="10153"/>
                  </a:cubicBezTo>
                  <a:cubicBezTo>
                    <a:pt x="11185" y="9978"/>
                    <a:pt x="11080" y="9816"/>
                    <a:pt x="10956" y="9696"/>
                  </a:cubicBezTo>
                  <a:cubicBezTo>
                    <a:pt x="10892" y="9641"/>
                    <a:pt x="10852" y="9587"/>
                    <a:pt x="10787" y="9480"/>
                  </a:cubicBezTo>
                  <a:cubicBezTo>
                    <a:pt x="10813" y="9480"/>
                    <a:pt x="10813" y="9426"/>
                    <a:pt x="10813" y="9426"/>
                  </a:cubicBezTo>
                  <a:cubicBezTo>
                    <a:pt x="10852" y="9480"/>
                    <a:pt x="10912" y="9534"/>
                    <a:pt x="10956" y="9587"/>
                  </a:cubicBezTo>
                  <a:cubicBezTo>
                    <a:pt x="10973" y="9609"/>
                    <a:pt x="10985" y="9623"/>
                    <a:pt x="10998" y="9623"/>
                  </a:cubicBezTo>
                  <a:cubicBezTo>
                    <a:pt x="11017" y="9623"/>
                    <a:pt x="11034" y="9597"/>
                    <a:pt x="11060" y="9534"/>
                  </a:cubicBezTo>
                  <a:cubicBezTo>
                    <a:pt x="10996" y="9426"/>
                    <a:pt x="10956" y="9359"/>
                    <a:pt x="10912" y="9305"/>
                  </a:cubicBezTo>
                  <a:cubicBezTo>
                    <a:pt x="10787" y="9197"/>
                    <a:pt x="10644" y="9022"/>
                    <a:pt x="10520" y="8915"/>
                  </a:cubicBezTo>
                  <a:cubicBezTo>
                    <a:pt x="10480" y="8861"/>
                    <a:pt x="10415" y="8806"/>
                    <a:pt x="10415" y="8752"/>
                  </a:cubicBezTo>
                  <a:cubicBezTo>
                    <a:pt x="10396" y="8631"/>
                    <a:pt x="10356" y="8577"/>
                    <a:pt x="10316" y="8524"/>
                  </a:cubicBezTo>
                  <a:cubicBezTo>
                    <a:pt x="10192" y="8349"/>
                    <a:pt x="10043" y="8187"/>
                    <a:pt x="9900" y="8012"/>
                  </a:cubicBezTo>
                  <a:lnTo>
                    <a:pt x="9880" y="8012"/>
                  </a:lnTo>
                  <a:lnTo>
                    <a:pt x="9880" y="8187"/>
                  </a:lnTo>
                  <a:lnTo>
                    <a:pt x="9840" y="8187"/>
                  </a:lnTo>
                  <a:cubicBezTo>
                    <a:pt x="9716" y="8012"/>
                    <a:pt x="9592" y="7905"/>
                    <a:pt x="9468" y="7742"/>
                  </a:cubicBezTo>
                  <a:cubicBezTo>
                    <a:pt x="9442" y="7670"/>
                    <a:pt x="9409" y="7641"/>
                    <a:pt x="9379" y="7641"/>
                  </a:cubicBezTo>
                  <a:cubicBezTo>
                    <a:pt x="9359" y="7641"/>
                    <a:pt x="9340" y="7653"/>
                    <a:pt x="9325" y="7676"/>
                  </a:cubicBezTo>
                  <a:cubicBezTo>
                    <a:pt x="9299" y="7621"/>
                    <a:pt x="9280" y="7567"/>
                    <a:pt x="9280" y="7567"/>
                  </a:cubicBezTo>
                  <a:cubicBezTo>
                    <a:pt x="9201" y="7514"/>
                    <a:pt x="9116" y="7460"/>
                    <a:pt x="9032" y="7406"/>
                  </a:cubicBezTo>
                  <a:cubicBezTo>
                    <a:pt x="9052" y="7514"/>
                    <a:pt x="9096" y="7567"/>
                    <a:pt x="9116" y="7621"/>
                  </a:cubicBezTo>
                  <a:cubicBezTo>
                    <a:pt x="9052" y="7621"/>
                    <a:pt x="9012" y="7621"/>
                    <a:pt x="8972" y="7567"/>
                  </a:cubicBezTo>
                  <a:cubicBezTo>
                    <a:pt x="8848" y="7406"/>
                    <a:pt x="8724" y="7339"/>
                    <a:pt x="8600" y="7285"/>
                  </a:cubicBezTo>
                  <a:cubicBezTo>
                    <a:pt x="8536" y="7285"/>
                    <a:pt x="8476" y="7231"/>
                    <a:pt x="8432" y="7177"/>
                  </a:cubicBezTo>
                  <a:lnTo>
                    <a:pt x="8248" y="7177"/>
                  </a:lnTo>
                  <a:cubicBezTo>
                    <a:pt x="8209" y="7124"/>
                    <a:pt x="8164" y="7124"/>
                    <a:pt x="8124" y="7124"/>
                  </a:cubicBezTo>
                  <a:cubicBezTo>
                    <a:pt x="8000" y="7124"/>
                    <a:pt x="7876" y="7124"/>
                    <a:pt x="7752" y="7177"/>
                  </a:cubicBezTo>
                  <a:cubicBezTo>
                    <a:pt x="7690" y="7205"/>
                    <a:pt x="7628" y="7217"/>
                    <a:pt x="7566" y="7217"/>
                  </a:cubicBezTo>
                  <a:cubicBezTo>
                    <a:pt x="7504" y="7217"/>
                    <a:pt x="7442" y="7205"/>
                    <a:pt x="7380" y="7177"/>
                  </a:cubicBezTo>
                  <a:cubicBezTo>
                    <a:pt x="7296" y="7177"/>
                    <a:pt x="7236" y="7231"/>
                    <a:pt x="7152" y="7231"/>
                  </a:cubicBezTo>
                  <a:cubicBezTo>
                    <a:pt x="7008" y="7285"/>
                    <a:pt x="6844" y="7231"/>
                    <a:pt x="6696" y="7339"/>
                  </a:cubicBezTo>
                  <a:lnTo>
                    <a:pt x="6636" y="7339"/>
                  </a:lnTo>
                  <a:cubicBezTo>
                    <a:pt x="6604" y="7257"/>
                    <a:pt x="6573" y="7231"/>
                    <a:pt x="6542" y="7231"/>
                  </a:cubicBezTo>
                  <a:cubicBezTo>
                    <a:pt x="6511" y="7231"/>
                    <a:pt x="6480" y="7257"/>
                    <a:pt x="6448" y="7285"/>
                  </a:cubicBezTo>
                  <a:cubicBezTo>
                    <a:pt x="6304" y="7339"/>
                    <a:pt x="6180" y="7460"/>
                    <a:pt x="6056" y="7514"/>
                  </a:cubicBezTo>
                  <a:cubicBezTo>
                    <a:pt x="5977" y="7567"/>
                    <a:pt x="5892" y="7676"/>
                    <a:pt x="5828" y="7676"/>
                  </a:cubicBezTo>
                  <a:cubicBezTo>
                    <a:pt x="5711" y="7730"/>
                    <a:pt x="5594" y="7812"/>
                    <a:pt x="5478" y="7812"/>
                  </a:cubicBezTo>
                  <a:cubicBezTo>
                    <a:pt x="5451" y="7812"/>
                    <a:pt x="5423" y="7808"/>
                    <a:pt x="5396" y="7796"/>
                  </a:cubicBezTo>
                  <a:lnTo>
                    <a:pt x="5356" y="7796"/>
                  </a:lnTo>
                  <a:cubicBezTo>
                    <a:pt x="5233" y="7959"/>
                    <a:pt x="5109" y="8134"/>
                    <a:pt x="4960" y="8134"/>
                  </a:cubicBezTo>
                  <a:cubicBezTo>
                    <a:pt x="4816" y="8187"/>
                    <a:pt x="4692" y="8349"/>
                    <a:pt x="4568" y="8416"/>
                  </a:cubicBezTo>
                  <a:cubicBezTo>
                    <a:pt x="4528" y="8470"/>
                    <a:pt x="4509" y="8470"/>
                    <a:pt x="4489" y="8524"/>
                  </a:cubicBezTo>
                  <a:cubicBezTo>
                    <a:pt x="4420" y="8673"/>
                    <a:pt x="4352" y="8748"/>
                    <a:pt x="4279" y="8748"/>
                  </a:cubicBezTo>
                  <a:cubicBezTo>
                    <a:pt x="4240" y="8748"/>
                    <a:pt x="4199" y="8727"/>
                    <a:pt x="4156" y="8686"/>
                  </a:cubicBezTo>
                  <a:cubicBezTo>
                    <a:pt x="4139" y="8677"/>
                    <a:pt x="4122" y="8673"/>
                    <a:pt x="4105" y="8673"/>
                  </a:cubicBezTo>
                  <a:cubicBezTo>
                    <a:pt x="4019" y="8673"/>
                    <a:pt x="3935" y="8780"/>
                    <a:pt x="3869" y="8915"/>
                  </a:cubicBezTo>
                  <a:cubicBezTo>
                    <a:pt x="3784" y="9022"/>
                    <a:pt x="3680" y="9090"/>
                    <a:pt x="3596" y="9144"/>
                  </a:cubicBezTo>
                  <a:cubicBezTo>
                    <a:pt x="3563" y="9166"/>
                    <a:pt x="3529" y="9179"/>
                    <a:pt x="3494" y="9179"/>
                  </a:cubicBezTo>
                  <a:cubicBezTo>
                    <a:pt x="3443" y="9179"/>
                    <a:pt x="3389" y="9152"/>
                    <a:pt x="3328" y="9090"/>
                  </a:cubicBezTo>
                  <a:cubicBezTo>
                    <a:pt x="3393" y="9022"/>
                    <a:pt x="3412" y="8969"/>
                    <a:pt x="3452" y="8915"/>
                  </a:cubicBezTo>
                  <a:cubicBezTo>
                    <a:pt x="3432" y="8861"/>
                    <a:pt x="3412" y="8806"/>
                    <a:pt x="3393" y="8806"/>
                  </a:cubicBezTo>
                  <a:cubicBezTo>
                    <a:pt x="3373" y="8806"/>
                    <a:pt x="3373" y="8861"/>
                    <a:pt x="3348" y="8915"/>
                  </a:cubicBezTo>
                  <a:cubicBezTo>
                    <a:pt x="3348" y="9022"/>
                    <a:pt x="3308" y="9022"/>
                    <a:pt x="3269" y="9022"/>
                  </a:cubicBezTo>
                  <a:cubicBezTo>
                    <a:pt x="3226" y="9022"/>
                    <a:pt x="3185" y="8998"/>
                    <a:pt x="3149" y="8998"/>
                  </a:cubicBezTo>
                  <a:cubicBezTo>
                    <a:pt x="3132" y="8998"/>
                    <a:pt x="3115" y="9004"/>
                    <a:pt x="3100" y="9022"/>
                  </a:cubicBezTo>
                  <a:cubicBezTo>
                    <a:pt x="3047" y="9086"/>
                    <a:pt x="2993" y="9101"/>
                    <a:pt x="2936" y="9101"/>
                  </a:cubicBezTo>
                  <a:cubicBezTo>
                    <a:pt x="2885" y="9101"/>
                    <a:pt x="2831" y="9090"/>
                    <a:pt x="2772" y="9090"/>
                  </a:cubicBezTo>
                  <a:cubicBezTo>
                    <a:pt x="2649" y="9090"/>
                    <a:pt x="2564" y="8861"/>
                    <a:pt x="2440" y="8631"/>
                  </a:cubicBezTo>
                  <a:lnTo>
                    <a:pt x="2381" y="8631"/>
                  </a:lnTo>
                  <a:cubicBezTo>
                    <a:pt x="2212" y="8349"/>
                    <a:pt x="2133" y="7851"/>
                    <a:pt x="2009" y="7460"/>
                  </a:cubicBezTo>
                  <a:lnTo>
                    <a:pt x="1984" y="7514"/>
                  </a:lnTo>
                  <a:cubicBezTo>
                    <a:pt x="1924" y="7406"/>
                    <a:pt x="1885" y="7285"/>
                    <a:pt x="1885" y="7124"/>
                  </a:cubicBezTo>
                  <a:cubicBezTo>
                    <a:pt x="1885" y="7070"/>
                    <a:pt x="1860" y="7002"/>
                    <a:pt x="1840" y="6949"/>
                  </a:cubicBezTo>
                  <a:cubicBezTo>
                    <a:pt x="1736" y="6786"/>
                    <a:pt x="1676" y="6504"/>
                    <a:pt x="1612" y="6221"/>
                  </a:cubicBezTo>
                  <a:cubicBezTo>
                    <a:pt x="1533" y="5939"/>
                    <a:pt x="1448" y="5656"/>
                    <a:pt x="1429" y="5211"/>
                  </a:cubicBezTo>
                  <a:cubicBezTo>
                    <a:pt x="1429" y="5386"/>
                    <a:pt x="1409" y="5494"/>
                    <a:pt x="1409" y="5722"/>
                  </a:cubicBezTo>
                  <a:cubicBezTo>
                    <a:pt x="1364" y="5494"/>
                    <a:pt x="1344" y="5319"/>
                    <a:pt x="1324" y="5157"/>
                  </a:cubicBezTo>
                  <a:cubicBezTo>
                    <a:pt x="1324" y="5211"/>
                    <a:pt x="1304" y="5265"/>
                    <a:pt x="1304" y="5386"/>
                  </a:cubicBezTo>
                  <a:cubicBezTo>
                    <a:pt x="1180" y="4982"/>
                    <a:pt x="1161" y="4484"/>
                    <a:pt x="1076" y="4094"/>
                  </a:cubicBezTo>
                  <a:cubicBezTo>
                    <a:pt x="1037" y="4094"/>
                    <a:pt x="1017" y="4094"/>
                    <a:pt x="1017" y="4040"/>
                  </a:cubicBezTo>
                  <a:cubicBezTo>
                    <a:pt x="992" y="3972"/>
                    <a:pt x="972" y="3919"/>
                    <a:pt x="952" y="3865"/>
                  </a:cubicBezTo>
                  <a:lnTo>
                    <a:pt x="932" y="3865"/>
                  </a:lnTo>
                  <a:cubicBezTo>
                    <a:pt x="952" y="3919"/>
                    <a:pt x="952" y="3972"/>
                    <a:pt x="952" y="4040"/>
                  </a:cubicBezTo>
                  <a:cubicBezTo>
                    <a:pt x="952" y="4040"/>
                    <a:pt x="932" y="4040"/>
                    <a:pt x="932" y="4094"/>
                  </a:cubicBezTo>
                  <a:cubicBezTo>
                    <a:pt x="893" y="3865"/>
                    <a:pt x="848" y="3704"/>
                    <a:pt x="808" y="3475"/>
                  </a:cubicBezTo>
                  <a:cubicBezTo>
                    <a:pt x="808" y="3475"/>
                    <a:pt x="828" y="3475"/>
                    <a:pt x="828" y="3420"/>
                  </a:cubicBezTo>
                  <a:cubicBezTo>
                    <a:pt x="808" y="3366"/>
                    <a:pt x="769" y="3299"/>
                    <a:pt x="744" y="3245"/>
                  </a:cubicBezTo>
                  <a:cubicBezTo>
                    <a:pt x="744" y="3137"/>
                    <a:pt x="724" y="3084"/>
                    <a:pt x="724" y="3030"/>
                  </a:cubicBezTo>
                  <a:cubicBezTo>
                    <a:pt x="704" y="2909"/>
                    <a:pt x="665" y="2747"/>
                    <a:pt x="645" y="2626"/>
                  </a:cubicBezTo>
                  <a:cubicBezTo>
                    <a:pt x="600" y="2356"/>
                    <a:pt x="580" y="2127"/>
                    <a:pt x="541" y="1899"/>
                  </a:cubicBezTo>
                  <a:cubicBezTo>
                    <a:pt x="496" y="1562"/>
                    <a:pt x="436" y="1279"/>
                    <a:pt x="352" y="1064"/>
                  </a:cubicBezTo>
                  <a:cubicBezTo>
                    <a:pt x="313" y="889"/>
                    <a:pt x="293" y="674"/>
                    <a:pt x="248" y="499"/>
                  </a:cubicBezTo>
                  <a:lnTo>
                    <a:pt x="188" y="499"/>
                  </a:lnTo>
                  <a:cubicBezTo>
                    <a:pt x="149" y="270"/>
                    <a:pt x="104" y="161"/>
                    <a:pt x="6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33" name="Google Shape;2367;p26"/>
            <p:cNvSpPr/>
            <p:nvPr/>
          </p:nvSpPr>
          <p:spPr>
            <a:xfrm>
              <a:off x="268756" y="36"/>
              <a:ext cx="1493291" cy="540044"/>
            </a:xfrm>
            <a:custGeom>
              <a:avLst/>
              <a:gdLst/>
              <a:ahLst/>
              <a:cxnLst>
                <a:cxn ang="0">
                  <a:pos x="wd2" y="hd2"/>
                </a:cxn>
                <a:cxn ang="5400000">
                  <a:pos x="wd2" y="hd2"/>
                </a:cxn>
                <a:cxn ang="10800000">
                  <a:pos x="wd2" y="hd2"/>
                </a:cxn>
                <a:cxn ang="16200000">
                  <a:pos x="wd2" y="hd2"/>
                </a:cxn>
              </a:cxnLst>
              <a:rect l="0" t="0" r="r" b="b"/>
              <a:pathLst>
                <a:path w="21600" h="21600" extrusionOk="0">
                  <a:moveTo>
                    <a:pt x="127" y="0"/>
                  </a:moveTo>
                  <a:cubicBezTo>
                    <a:pt x="106" y="56"/>
                    <a:pt x="61" y="113"/>
                    <a:pt x="20" y="182"/>
                  </a:cubicBezTo>
                  <a:cubicBezTo>
                    <a:pt x="20" y="295"/>
                    <a:pt x="20" y="463"/>
                    <a:pt x="0" y="588"/>
                  </a:cubicBezTo>
                  <a:lnTo>
                    <a:pt x="20" y="532"/>
                  </a:lnTo>
                  <a:cubicBezTo>
                    <a:pt x="61" y="756"/>
                    <a:pt x="106" y="995"/>
                    <a:pt x="147" y="1233"/>
                  </a:cubicBezTo>
                  <a:lnTo>
                    <a:pt x="167" y="1233"/>
                  </a:lnTo>
                  <a:cubicBezTo>
                    <a:pt x="213" y="1401"/>
                    <a:pt x="253" y="1514"/>
                    <a:pt x="273" y="1696"/>
                  </a:cubicBezTo>
                  <a:cubicBezTo>
                    <a:pt x="273" y="1989"/>
                    <a:pt x="314" y="2213"/>
                    <a:pt x="360" y="2452"/>
                  </a:cubicBezTo>
                  <a:cubicBezTo>
                    <a:pt x="380" y="2508"/>
                    <a:pt x="380" y="2634"/>
                    <a:pt x="380" y="2747"/>
                  </a:cubicBezTo>
                  <a:cubicBezTo>
                    <a:pt x="420" y="2986"/>
                    <a:pt x="420" y="3210"/>
                    <a:pt x="466" y="3447"/>
                  </a:cubicBezTo>
                  <a:cubicBezTo>
                    <a:pt x="507" y="3685"/>
                    <a:pt x="547" y="3909"/>
                    <a:pt x="593" y="4148"/>
                  </a:cubicBezTo>
                  <a:cubicBezTo>
                    <a:pt x="674" y="4443"/>
                    <a:pt x="719" y="4793"/>
                    <a:pt x="760" y="5143"/>
                  </a:cubicBezTo>
                  <a:cubicBezTo>
                    <a:pt x="780" y="5255"/>
                    <a:pt x="801" y="5438"/>
                    <a:pt x="821" y="5605"/>
                  </a:cubicBezTo>
                  <a:cubicBezTo>
                    <a:pt x="866" y="5844"/>
                    <a:pt x="887" y="6139"/>
                    <a:pt x="973" y="6307"/>
                  </a:cubicBezTo>
                  <a:cubicBezTo>
                    <a:pt x="1054" y="6489"/>
                    <a:pt x="1120" y="6656"/>
                    <a:pt x="1140" y="6951"/>
                  </a:cubicBezTo>
                  <a:cubicBezTo>
                    <a:pt x="1140" y="7006"/>
                    <a:pt x="1140" y="7006"/>
                    <a:pt x="1160" y="7063"/>
                  </a:cubicBezTo>
                  <a:cubicBezTo>
                    <a:pt x="1226" y="7301"/>
                    <a:pt x="1287" y="7540"/>
                    <a:pt x="1373" y="7764"/>
                  </a:cubicBezTo>
                  <a:cubicBezTo>
                    <a:pt x="1434" y="8002"/>
                    <a:pt x="1480" y="8240"/>
                    <a:pt x="1540" y="8409"/>
                  </a:cubicBezTo>
                  <a:cubicBezTo>
                    <a:pt x="1667" y="8871"/>
                    <a:pt x="1814" y="9291"/>
                    <a:pt x="1941" y="9698"/>
                  </a:cubicBezTo>
                  <a:cubicBezTo>
                    <a:pt x="1961" y="9753"/>
                    <a:pt x="1986" y="9810"/>
                    <a:pt x="2007" y="9810"/>
                  </a:cubicBezTo>
                  <a:cubicBezTo>
                    <a:pt x="2088" y="9922"/>
                    <a:pt x="2154" y="10048"/>
                    <a:pt x="2214" y="10216"/>
                  </a:cubicBezTo>
                  <a:cubicBezTo>
                    <a:pt x="2289" y="10326"/>
                    <a:pt x="2348" y="10466"/>
                    <a:pt x="2416" y="10466"/>
                  </a:cubicBezTo>
                  <a:cubicBezTo>
                    <a:pt x="2426" y="10466"/>
                    <a:pt x="2437" y="10462"/>
                    <a:pt x="2448" y="10454"/>
                  </a:cubicBezTo>
                  <a:cubicBezTo>
                    <a:pt x="2480" y="10420"/>
                    <a:pt x="2512" y="10407"/>
                    <a:pt x="2541" y="10407"/>
                  </a:cubicBezTo>
                  <a:cubicBezTo>
                    <a:pt x="2607" y="10407"/>
                    <a:pt x="2666" y="10472"/>
                    <a:pt x="2722" y="10511"/>
                  </a:cubicBezTo>
                  <a:cubicBezTo>
                    <a:pt x="2747" y="10454"/>
                    <a:pt x="2747" y="10398"/>
                    <a:pt x="2767" y="10398"/>
                  </a:cubicBezTo>
                  <a:lnTo>
                    <a:pt x="2767" y="10160"/>
                  </a:lnTo>
                  <a:cubicBezTo>
                    <a:pt x="2808" y="10160"/>
                    <a:pt x="2848" y="10105"/>
                    <a:pt x="2894" y="10105"/>
                  </a:cubicBezTo>
                  <a:cubicBezTo>
                    <a:pt x="2934" y="9992"/>
                    <a:pt x="2975" y="9866"/>
                    <a:pt x="3000" y="9810"/>
                  </a:cubicBezTo>
                  <a:cubicBezTo>
                    <a:pt x="3102" y="9810"/>
                    <a:pt x="3188" y="9810"/>
                    <a:pt x="3274" y="9753"/>
                  </a:cubicBezTo>
                  <a:cubicBezTo>
                    <a:pt x="3314" y="9753"/>
                    <a:pt x="3380" y="9698"/>
                    <a:pt x="3421" y="9642"/>
                  </a:cubicBezTo>
                  <a:cubicBezTo>
                    <a:pt x="3461" y="9571"/>
                    <a:pt x="3507" y="9571"/>
                    <a:pt x="3568" y="9516"/>
                  </a:cubicBezTo>
                  <a:cubicBezTo>
                    <a:pt x="3654" y="9460"/>
                    <a:pt x="3760" y="9403"/>
                    <a:pt x="3862" y="9347"/>
                  </a:cubicBezTo>
                  <a:cubicBezTo>
                    <a:pt x="4034" y="9291"/>
                    <a:pt x="4181" y="8997"/>
                    <a:pt x="4328" y="8815"/>
                  </a:cubicBezTo>
                  <a:cubicBezTo>
                    <a:pt x="4452" y="8720"/>
                    <a:pt x="4562" y="8575"/>
                    <a:pt x="4697" y="8575"/>
                  </a:cubicBezTo>
                  <a:cubicBezTo>
                    <a:pt x="4722" y="8575"/>
                    <a:pt x="4748" y="8579"/>
                    <a:pt x="4774" y="8591"/>
                  </a:cubicBezTo>
                  <a:cubicBezTo>
                    <a:pt x="4815" y="8591"/>
                    <a:pt x="4855" y="8520"/>
                    <a:pt x="4875" y="8520"/>
                  </a:cubicBezTo>
                  <a:cubicBezTo>
                    <a:pt x="4982" y="8352"/>
                    <a:pt x="5108" y="8409"/>
                    <a:pt x="5215" y="8296"/>
                  </a:cubicBezTo>
                  <a:cubicBezTo>
                    <a:pt x="5215" y="8277"/>
                    <a:pt x="5217" y="8271"/>
                    <a:pt x="5221" y="8271"/>
                  </a:cubicBezTo>
                  <a:cubicBezTo>
                    <a:pt x="5229" y="8271"/>
                    <a:pt x="5242" y="8296"/>
                    <a:pt x="5255" y="8296"/>
                  </a:cubicBezTo>
                  <a:cubicBezTo>
                    <a:pt x="5286" y="8329"/>
                    <a:pt x="5317" y="8342"/>
                    <a:pt x="5347" y="8342"/>
                  </a:cubicBezTo>
                  <a:cubicBezTo>
                    <a:pt x="5420" y="8342"/>
                    <a:pt x="5487" y="8260"/>
                    <a:pt x="5534" y="8170"/>
                  </a:cubicBezTo>
                  <a:cubicBezTo>
                    <a:pt x="5635" y="8057"/>
                    <a:pt x="5722" y="8002"/>
                    <a:pt x="5828" y="7946"/>
                  </a:cubicBezTo>
                  <a:cubicBezTo>
                    <a:pt x="5902" y="7907"/>
                    <a:pt x="5975" y="7836"/>
                    <a:pt x="6054" y="7836"/>
                  </a:cubicBezTo>
                  <a:cubicBezTo>
                    <a:pt x="6090" y="7836"/>
                    <a:pt x="6128" y="7851"/>
                    <a:pt x="6168" y="7890"/>
                  </a:cubicBezTo>
                  <a:cubicBezTo>
                    <a:pt x="6208" y="7890"/>
                    <a:pt x="6249" y="7946"/>
                    <a:pt x="6294" y="7946"/>
                  </a:cubicBezTo>
                  <a:cubicBezTo>
                    <a:pt x="6462" y="7946"/>
                    <a:pt x="6608" y="7946"/>
                    <a:pt x="6755" y="7820"/>
                  </a:cubicBezTo>
                  <a:cubicBezTo>
                    <a:pt x="6801" y="7764"/>
                    <a:pt x="6842" y="7764"/>
                    <a:pt x="6862" y="7596"/>
                  </a:cubicBezTo>
                  <a:cubicBezTo>
                    <a:pt x="6882" y="7651"/>
                    <a:pt x="6903" y="7651"/>
                    <a:pt x="6903" y="7651"/>
                  </a:cubicBezTo>
                  <a:cubicBezTo>
                    <a:pt x="6948" y="7651"/>
                    <a:pt x="6989" y="7596"/>
                    <a:pt x="7029" y="7596"/>
                  </a:cubicBezTo>
                  <a:lnTo>
                    <a:pt x="7282" y="7596"/>
                  </a:lnTo>
                  <a:cubicBezTo>
                    <a:pt x="7369" y="7596"/>
                    <a:pt x="7455" y="7651"/>
                    <a:pt x="7536" y="7707"/>
                  </a:cubicBezTo>
                  <a:cubicBezTo>
                    <a:pt x="7621" y="7770"/>
                    <a:pt x="7710" y="7820"/>
                    <a:pt x="7799" y="7820"/>
                  </a:cubicBezTo>
                  <a:cubicBezTo>
                    <a:pt x="7868" y="7820"/>
                    <a:pt x="7937" y="7788"/>
                    <a:pt x="8002" y="7707"/>
                  </a:cubicBezTo>
                  <a:cubicBezTo>
                    <a:pt x="8031" y="7668"/>
                    <a:pt x="8072" y="7628"/>
                    <a:pt x="8109" y="7628"/>
                  </a:cubicBezTo>
                  <a:cubicBezTo>
                    <a:pt x="8123" y="7628"/>
                    <a:pt x="8137" y="7635"/>
                    <a:pt x="8149" y="7651"/>
                  </a:cubicBezTo>
                  <a:cubicBezTo>
                    <a:pt x="8296" y="7707"/>
                    <a:pt x="8423" y="7820"/>
                    <a:pt x="8550" y="7946"/>
                  </a:cubicBezTo>
                  <a:cubicBezTo>
                    <a:pt x="8595" y="8002"/>
                    <a:pt x="8636" y="8057"/>
                    <a:pt x="8722" y="8170"/>
                  </a:cubicBezTo>
                  <a:cubicBezTo>
                    <a:pt x="8722" y="8170"/>
                    <a:pt x="8731" y="8146"/>
                    <a:pt x="8743" y="8146"/>
                  </a:cubicBezTo>
                  <a:cubicBezTo>
                    <a:pt x="8749" y="8146"/>
                    <a:pt x="8756" y="8151"/>
                    <a:pt x="8763" y="8170"/>
                  </a:cubicBezTo>
                  <a:cubicBezTo>
                    <a:pt x="8849" y="8240"/>
                    <a:pt x="8955" y="8296"/>
                    <a:pt x="9036" y="8352"/>
                  </a:cubicBezTo>
                  <a:cubicBezTo>
                    <a:pt x="9102" y="8352"/>
                    <a:pt x="9143" y="8409"/>
                    <a:pt x="9183" y="8409"/>
                  </a:cubicBezTo>
                  <a:cubicBezTo>
                    <a:pt x="9249" y="8409"/>
                    <a:pt x="9310" y="8409"/>
                    <a:pt x="9376" y="8465"/>
                  </a:cubicBezTo>
                  <a:cubicBezTo>
                    <a:pt x="9482" y="8647"/>
                    <a:pt x="9589" y="8815"/>
                    <a:pt x="9690" y="8997"/>
                  </a:cubicBezTo>
                  <a:cubicBezTo>
                    <a:pt x="9756" y="8997"/>
                    <a:pt x="9817" y="9053"/>
                    <a:pt x="9883" y="9108"/>
                  </a:cubicBezTo>
                  <a:cubicBezTo>
                    <a:pt x="10030" y="9291"/>
                    <a:pt x="10176" y="9460"/>
                    <a:pt x="10323" y="9698"/>
                  </a:cubicBezTo>
                  <a:cubicBezTo>
                    <a:pt x="10410" y="9866"/>
                    <a:pt x="10496" y="10105"/>
                    <a:pt x="10577" y="10216"/>
                  </a:cubicBezTo>
                  <a:cubicBezTo>
                    <a:pt x="10643" y="10342"/>
                    <a:pt x="10704" y="10398"/>
                    <a:pt x="10769" y="10511"/>
                  </a:cubicBezTo>
                  <a:cubicBezTo>
                    <a:pt x="10896" y="10693"/>
                    <a:pt x="11023" y="10917"/>
                    <a:pt x="11150" y="11099"/>
                  </a:cubicBezTo>
                  <a:cubicBezTo>
                    <a:pt x="11150" y="11156"/>
                    <a:pt x="11170" y="11211"/>
                    <a:pt x="11190" y="11267"/>
                  </a:cubicBezTo>
                  <a:cubicBezTo>
                    <a:pt x="11211" y="11267"/>
                    <a:pt x="11256" y="11267"/>
                    <a:pt x="11296" y="11323"/>
                  </a:cubicBezTo>
                  <a:cubicBezTo>
                    <a:pt x="11424" y="11562"/>
                    <a:pt x="11570" y="11744"/>
                    <a:pt x="11677" y="12025"/>
                  </a:cubicBezTo>
                  <a:cubicBezTo>
                    <a:pt x="11742" y="12262"/>
                    <a:pt x="11824" y="12444"/>
                    <a:pt x="11910" y="12613"/>
                  </a:cubicBezTo>
                  <a:cubicBezTo>
                    <a:pt x="11930" y="12613"/>
                    <a:pt x="11951" y="12724"/>
                    <a:pt x="11996" y="12795"/>
                  </a:cubicBezTo>
                  <a:cubicBezTo>
                    <a:pt x="12077" y="13019"/>
                    <a:pt x="12163" y="13313"/>
                    <a:pt x="12270" y="13495"/>
                  </a:cubicBezTo>
                  <a:cubicBezTo>
                    <a:pt x="12376" y="13719"/>
                    <a:pt x="12503" y="13901"/>
                    <a:pt x="12630" y="14070"/>
                  </a:cubicBezTo>
                  <a:cubicBezTo>
                    <a:pt x="12690" y="14127"/>
                    <a:pt x="12777" y="14253"/>
                    <a:pt x="12837" y="14309"/>
                  </a:cubicBezTo>
                  <a:cubicBezTo>
                    <a:pt x="13177" y="14546"/>
                    <a:pt x="13517" y="14715"/>
                    <a:pt x="13851" y="14770"/>
                  </a:cubicBezTo>
                  <a:cubicBezTo>
                    <a:pt x="13957" y="14770"/>
                    <a:pt x="14064" y="14827"/>
                    <a:pt x="14150" y="15009"/>
                  </a:cubicBezTo>
                  <a:cubicBezTo>
                    <a:pt x="14277" y="15178"/>
                    <a:pt x="14378" y="15178"/>
                    <a:pt x="14530" y="15178"/>
                  </a:cubicBezTo>
                  <a:cubicBezTo>
                    <a:pt x="14584" y="15178"/>
                    <a:pt x="14650" y="15127"/>
                    <a:pt x="14719" y="15127"/>
                  </a:cubicBezTo>
                  <a:cubicBezTo>
                    <a:pt x="14753" y="15127"/>
                    <a:pt x="14789" y="15140"/>
                    <a:pt x="14824" y="15178"/>
                  </a:cubicBezTo>
                  <a:cubicBezTo>
                    <a:pt x="14910" y="15247"/>
                    <a:pt x="15037" y="15247"/>
                    <a:pt x="15138" y="15304"/>
                  </a:cubicBezTo>
                  <a:cubicBezTo>
                    <a:pt x="15204" y="15304"/>
                    <a:pt x="15265" y="15360"/>
                    <a:pt x="15331" y="15471"/>
                  </a:cubicBezTo>
                  <a:cubicBezTo>
                    <a:pt x="15392" y="15528"/>
                    <a:pt x="15457" y="15597"/>
                    <a:pt x="15544" y="15710"/>
                  </a:cubicBezTo>
                  <a:cubicBezTo>
                    <a:pt x="15564" y="15710"/>
                    <a:pt x="15584" y="15653"/>
                    <a:pt x="15604" y="15653"/>
                  </a:cubicBezTo>
                  <a:cubicBezTo>
                    <a:pt x="15625" y="15710"/>
                    <a:pt x="15645" y="15710"/>
                    <a:pt x="15670" y="15766"/>
                  </a:cubicBezTo>
                  <a:lnTo>
                    <a:pt x="15670" y="15710"/>
                  </a:lnTo>
                  <a:cubicBezTo>
                    <a:pt x="15711" y="15710"/>
                    <a:pt x="15772" y="15710"/>
                    <a:pt x="15797" y="15766"/>
                  </a:cubicBezTo>
                  <a:cubicBezTo>
                    <a:pt x="15858" y="15821"/>
                    <a:pt x="15899" y="15948"/>
                    <a:pt x="15965" y="16003"/>
                  </a:cubicBezTo>
                  <a:cubicBezTo>
                    <a:pt x="16152" y="16298"/>
                    <a:pt x="16365" y="16355"/>
                    <a:pt x="16598" y="16466"/>
                  </a:cubicBezTo>
                  <a:cubicBezTo>
                    <a:pt x="16704" y="16522"/>
                    <a:pt x="16811" y="16648"/>
                    <a:pt x="16912" y="16705"/>
                  </a:cubicBezTo>
                  <a:cubicBezTo>
                    <a:pt x="16973" y="16744"/>
                    <a:pt x="17034" y="16784"/>
                    <a:pt x="17079" y="16784"/>
                  </a:cubicBezTo>
                  <a:cubicBezTo>
                    <a:pt x="17097" y="16784"/>
                    <a:pt x="17113" y="16777"/>
                    <a:pt x="17125" y="16761"/>
                  </a:cubicBezTo>
                  <a:cubicBezTo>
                    <a:pt x="17292" y="16872"/>
                    <a:pt x="17419" y="17000"/>
                    <a:pt x="17546" y="17111"/>
                  </a:cubicBezTo>
                  <a:cubicBezTo>
                    <a:pt x="17591" y="17167"/>
                    <a:pt x="17612" y="17279"/>
                    <a:pt x="17672" y="17349"/>
                  </a:cubicBezTo>
                  <a:cubicBezTo>
                    <a:pt x="17799" y="17406"/>
                    <a:pt x="17926" y="17461"/>
                    <a:pt x="18052" y="17573"/>
                  </a:cubicBezTo>
                  <a:cubicBezTo>
                    <a:pt x="18205" y="17812"/>
                    <a:pt x="18351" y="18051"/>
                    <a:pt x="18498" y="18275"/>
                  </a:cubicBezTo>
                  <a:cubicBezTo>
                    <a:pt x="18539" y="18330"/>
                    <a:pt x="18585" y="18400"/>
                    <a:pt x="18605" y="18457"/>
                  </a:cubicBezTo>
                  <a:cubicBezTo>
                    <a:pt x="18711" y="18625"/>
                    <a:pt x="18772" y="18750"/>
                    <a:pt x="18858" y="18920"/>
                  </a:cubicBezTo>
                  <a:cubicBezTo>
                    <a:pt x="18899" y="19031"/>
                    <a:pt x="18939" y="19157"/>
                    <a:pt x="18985" y="19269"/>
                  </a:cubicBezTo>
                  <a:cubicBezTo>
                    <a:pt x="19025" y="19326"/>
                    <a:pt x="19066" y="19508"/>
                    <a:pt x="19132" y="19508"/>
                  </a:cubicBezTo>
                  <a:cubicBezTo>
                    <a:pt x="19365" y="19676"/>
                    <a:pt x="19552" y="20026"/>
                    <a:pt x="19786" y="20208"/>
                  </a:cubicBezTo>
                  <a:cubicBezTo>
                    <a:pt x="19786" y="20208"/>
                    <a:pt x="19806" y="20208"/>
                    <a:pt x="19826" y="20153"/>
                  </a:cubicBezTo>
                  <a:cubicBezTo>
                    <a:pt x="19852" y="20320"/>
                    <a:pt x="19892" y="20377"/>
                    <a:pt x="19953" y="20432"/>
                  </a:cubicBezTo>
                  <a:cubicBezTo>
                    <a:pt x="19998" y="20432"/>
                    <a:pt x="20019" y="20503"/>
                    <a:pt x="20060" y="20503"/>
                  </a:cubicBezTo>
                  <a:cubicBezTo>
                    <a:pt x="20166" y="20614"/>
                    <a:pt x="20272" y="20727"/>
                    <a:pt x="20379" y="20783"/>
                  </a:cubicBezTo>
                  <a:cubicBezTo>
                    <a:pt x="20460" y="20853"/>
                    <a:pt x="20526" y="20965"/>
                    <a:pt x="20587" y="21077"/>
                  </a:cubicBezTo>
                  <a:cubicBezTo>
                    <a:pt x="20672" y="21204"/>
                    <a:pt x="20738" y="21372"/>
                    <a:pt x="20840" y="21428"/>
                  </a:cubicBezTo>
                  <a:cubicBezTo>
                    <a:pt x="20916" y="21518"/>
                    <a:pt x="21001" y="21600"/>
                    <a:pt x="21090" y="21600"/>
                  </a:cubicBezTo>
                  <a:cubicBezTo>
                    <a:pt x="21126" y="21600"/>
                    <a:pt x="21163" y="21586"/>
                    <a:pt x="21200" y="21554"/>
                  </a:cubicBezTo>
                  <a:cubicBezTo>
                    <a:pt x="21215" y="21531"/>
                    <a:pt x="21227" y="21522"/>
                    <a:pt x="21239" y="21522"/>
                  </a:cubicBezTo>
                  <a:cubicBezTo>
                    <a:pt x="21261" y="21522"/>
                    <a:pt x="21279" y="21554"/>
                    <a:pt x="21306" y="21554"/>
                  </a:cubicBezTo>
                  <a:cubicBezTo>
                    <a:pt x="21392" y="21372"/>
                    <a:pt x="21499" y="21204"/>
                    <a:pt x="21600" y="21020"/>
                  </a:cubicBezTo>
                  <a:cubicBezTo>
                    <a:pt x="21539" y="20909"/>
                    <a:pt x="21499" y="20853"/>
                    <a:pt x="21453" y="20783"/>
                  </a:cubicBezTo>
                  <a:cubicBezTo>
                    <a:pt x="21372" y="20670"/>
                    <a:pt x="21306" y="20614"/>
                    <a:pt x="21245" y="20614"/>
                  </a:cubicBezTo>
                  <a:cubicBezTo>
                    <a:pt x="21139" y="20503"/>
                    <a:pt x="21033" y="20503"/>
                    <a:pt x="20926" y="20377"/>
                  </a:cubicBezTo>
                  <a:cubicBezTo>
                    <a:pt x="20820" y="20264"/>
                    <a:pt x="20713" y="20208"/>
                    <a:pt x="20612" y="20082"/>
                  </a:cubicBezTo>
                  <a:cubicBezTo>
                    <a:pt x="20506" y="20026"/>
                    <a:pt x="20419" y="19914"/>
                    <a:pt x="20333" y="19801"/>
                  </a:cubicBezTo>
                  <a:cubicBezTo>
                    <a:pt x="20232" y="19676"/>
                    <a:pt x="20105" y="19563"/>
                    <a:pt x="19998" y="19381"/>
                  </a:cubicBezTo>
                  <a:cubicBezTo>
                    <a:pt x="19852" y="19213"/>
                    <a:pt x="19699" y="18920"/>
                    <a:pt x="19552" y="18681"/>
                  </a:cubicBezTo>
                  <a:cubicBezTo>
                    <a:pt x="19471" y="18568"/>
                    <a:pt x="19385" y="18457"/>
                    <a:pt x="19299" y="18330"/>
                  </a:cubicBezTo>
                  <a:cubicBezTo>
                    <a:pt x="19238" y="18275"/>
                    <a:pt x="19152" y="18218"/>
                    <a:pt x="19112" y="18106"/>
                  </a:cubicBezTo>
                  <a:cubicBezTo>
                    <a:pt x="19005" y="17868"/>
                    <a:pt x="18939" y="17630"/>
                    <a:pt x="18838" y="17461"/>
                  </a:cubicBezTo>
                  <a:cubicBezTo>
                    <a:pt x="18838" y="17461"/>
                    <a:pt x="18838" y="17406"/>
                    <a:pt x="18813" y="17406"/>
                  </a:cubicBezTo>
                  <a:cubicBezTo>
                    <a:pt x="18645" y="17167"/>
                    <a:pt x="18458" y="16929"/>
                    <a:pt x="18265" y="16761"/>
                  </a:cubicBezTo>
                  <a:cubicBezTo>
                    <a:pt x="18179" y="16705"/>
                    <a:pt x="18098" y="16705"/>
                    <a:pt x="18032" y="16522"/>
                  </a:cubicBezTo>
                  <a:cubicBezTo>
                    <a:pt x="18032" y="16466"/>
                    <a:pt x="18012" y="16466"/>
                    <a:pt x="17992" y="16466"/>
                  </a:cubicBezTo>
                  <a:cubicBezTo>
                    <a:pt x="17905" y="16355"/>
                    <a:pt x="17824" y="16355"/>
                    <a:pt x="17759" y="16173"/>
                  </a:cubicBezTo>
                  <a:cubicBezTo>
                    <a:pt x="17652" y="16003"/>
                    <a:pt x="17525" y="15821"/>
                    <a:pt x="17399" y="15710"/>
                  </a:cubicBezTo>
                  <a:cubicBezTo>
                    <a:pt x="17252" y="15597"/>
                    <a:pt x="17085" y="15528"/>
                    <a:pt x="16938" y="15360"/>
                  </a:cubicBezTo>
                  <a:cubicBezTo>
                    <a:pt x="16785" y="15247"/>
                    <a:pt x="16639" y="15065"/>
                    <a:pt x="16511" y="14770"/>
                  </a:cubicBezTo>
                  <a:cubicBezTo>
                    <a:pt x="16430" y="14715"/>
                    <a:pt x="16304" y="14659"/>
                    <a:pt x="16218" y="14546"/>
                  </a:cubicBezTo>
                  <a:cubicBezTo>
                    <a:pt x="16112" y="14420"/>
                    <a:pt x="16005" y="14420"/>
                    <a:pt x="15899" y="14309"/>
                  </a:cubicBezTo>
                  <a:cubicBezTo>
                    <a:pt x="15797" y="14196"/>
                    <a:pt x="15691" y="14127"/>
                    <a:pt x="15604" y="14014"/>
                  </a:cubicBezTo>
                  <a:cubicBezTo>
                    <a:pt x="15544" y="13901"/>
                    <a:pt x="15478" y="13901"/>
                    <a:pt x="15438" y="13846"/>
                  </a:cubicBezTo>
                  <a:cubicBezTo>
                    <a:pt x="15331" y="13775"/>
                    <a:pt x="15204" y="13775"/>
                    <a:pt x="15098" y="13664"/>
                  </a:cubicBezTo>
                  <a:cubicBezTo>
                    <a:pt x="15037" y="13551"/>
                    <a:pt x="14951" y="13551"/>
                    <a:pt x="14864" y="13551"/>
                  </a:cubicBezTo>
                  <a:cubicBezTo>
                    <a:pt x="14783" y="13495"/>
                    <a:pt x="14697" y="13495"/>
                    <a:pt x="14611" y="13495"/>
                  </a:cubicBezTo>
                  <a:cubicBezTo>
                    <a:pt x="14571" y="13426"/>
                    <a:pt x="14505" y="13369"/>
                    <a:pt x="14464" y="13369"/>
                  </a:cubicBezTo>
                  <a:cubicBezTo>
                    <a:pt x="14317" y="13313"/>
                    <a:pt x="14191" y="13258"/>
                    <a:pt x="14064" y="13145"/>
                  </a:cubicBezTo>
                  <a:cubicBezTo>
                    <a:pt x="13978" y="13145"/>
                    <a:pt x="13897" y="13019"/>
                    <a:pt x="13831" y="12963"/>
                  </a:cubicBezTo>
                  <a:cubicBezTo>
                    <a:pt x="13704" y="12907"/>
                    <a:pt x="13577" y="12850"/>
                    <a:pt x="13451" y="12724"/>
                  </a:cubicBezTo>
                  <a:cubicBezTo>
                    <a:pt x="13324" y="12613"/>
                    <a:pt x="13197" y="12500"/>
                    <a:pt x="13071" y="12374"/>
                  </a:cubicBezTo>
                  <a:cubicBezTo>
                    <a:pt x="13050" y="12374"/>
                    <a:pt x="13010" y="12318"/>
                    <a:pt x="12964" y="12318"/>
                  </a:cubicBezTo>
                  <a:cubicBezTo>
                    <a:pt x="12903" y="12262"/>
                    <a:pt x="12817" y="12207"/>
                    <a:pt x="12756" y="12150"/>
                  </a:cubicBezTo>
                  <a:cubicBezTo>
                    <a:pt x="12630" y="11912"/>
                    <a:pt x="12478" y="11617"/>
                    <a:pt x="12331" y="11323"/>
                  </a:cubicBezTo>
                  <a:cubicBezTo>
                    <a:pt x="12290" y="11267"/>
                    <a:pt x="12270" y="11099"/>
                    <a:pt x="12224" y="11043"/>
                  </a:cubicBezTo>
                  <a:cubicBezTo>
                    <a:pt x="11971" y="10511"/>
                    <a:pt x="11697" y="10048"/>
                    <a:pt x="11424" y="9642"/>
                  </a:cubicBezTo>
                  <a:cubicBezTo>
                    <a:pt x="11317" y="9460"/>
                    <a:pt x="11236" y="9291"/>
                    <a:pt x="11150" y="9053"/>
                  </a:cubicBezTo>
                  <a:cubicBezTo>
                    <a:pt x="11043" y="8759"/>
                    <a:pt x="10916" y="8520"/>
                    <a:pt x="10769" y="8409"/>
                  </a:cubicBezTo>
                  <a:cubicBezTo>
                    <a:pt x="10622" y="8240"/>
                    <a:pt x="10476" y="8114"/>
                    <a:pt x="10349" y="7890"/>
                  </a:cubicBezTo>
                  <a:cubicBezTo>
                    <a:pt x="10156" y="7596"/>
                    <a:pt x="9943" y="7301"/>
                    <a:pt x="9736" y="7063"/>
                  </a:cubicBezTo>
                  <a:cubicBezTo>
                    <a:pt x="9629" y="6895"/>
                    <a:pt x="9503" y="6839"/>
                    <a:pt x="9396" y="6600"/>
                  </a:cubicBezTo>
                  <a:cubicBezTo>
                    <a:pt x="9356" y="6545"/>
                    <a:pt x="9310" y="6489"/>
                    <a:pt x="9269" y="6489"/>
                  </a:cubicBezTo>
                  <a:cubicBezTo>
                    <a:pt x="9245" y="6496"/>
                    <a:pt x="9221" y="6499"/>
                    <a:pt x="9197" y="6499"/>
                  </a:cubicBezTo>
                  <a:cubicBezTo>
                    <a:pt x="9037" y="6499"/>
                    <a:pt x="8888" y="6356"/>
                    <a:pt x="8742" y="6307"/>
                  </a:cubicBezTo>
                  <a:cubicBezTo>
                    <a:pt x="8616" y="6307"/>
                    <a:pt x="8509" y="6194"/>
                    <a:pt x="8383" y="6139"/>
                  </a:cubicBezTo>
                  <a:cubicBezTo>
                    <a:pt x="8362" y="6068"/>
                    <a:pt x="8296" y="5957"/>
                    <a:pt x="8256" y="5957"/>
                  </a:cubicBezTo>
                  <a:cubicBezTo>
                    <a:pt x="8214" y="5938"/>
                    <a:pt x="8171" y="5931"/>
                    <a:pt x="8129" y="5931"/>
                  </a:cubicBezTo>
                  <a:cubicBezTo>
                    <a:pt x="8045" y="5931"/>
                    <a:pt x="7960" y="5957"/>
                    <a:pt x="7876" y="5957"/>
                  </a:cubicBezTo>
                  <a:cubicBezTo>
                    <a:pt x="7862" y="5957"/>
                    <a:pt x="7858" y="5931"/>
                    <a:pt x="7850" y="5931"/>
                  </a:cubicBezTo>
                  <a:cubicBezTo>
                    <a:pt x="7847" y="5931"/>
                    <a:pt x="7842" y="5938"/>
                    <a:pt x="7835" y="5957"/>
                  </a:cubicBezTo>
                  <a:cubicBezTo>
                    <a:pt x="7796" y="6022"/>
                    <a:pt x="7744" y="6049"/>
                    <a:pt x="7695" y="6049"/>
                  </a:cubicBezTo>
                  <a:cubicBezTo>
                    <a:pt x="7660" y="6049"/>
                    <a:pt x="7627" y="6035"/>
                    <a:pt x="7602" y="6012"/>
                  </a:cubicBezTo>
                  <a:cubicBezTo>
                    <a:pt x="7435" y="5844"/>
                    <a:pt x="7242" y="5900"/>
                    <a:pt x="7075" y="5844"/>
                  </a:cubicBezTo>
                  <a:cubicBezTo>
                    <a:pt x="7054" y="5838"/>
                    <a:pt x="7033" y="5835"/>
                    <a:pt x="7012" y="5835"/>
                  </a:cubicBezTo>
                  <a:cubicBezTo>
                    <a:pt x="6841" y="5835"/>
                    <a:pt x="6674" y="6019"/>
                    <a:pt x="6502" y="6068"/>
                  </a:cubicBezTo>
                  <a:cubicBezTo>
                    <a:pt x="6383" y="6119"/>
                    <a:pt x="6263" y="6160"/>
                    <a:pt x="6149" y="6160"/>
                  </a:cubicBezTo>
                  <a:cubicBezTo>
                    <a:pt x="6104" y="6160"/>
                    <a:pt x="6059" y="6155"/>
                    <a:pt x="6016" y="6139"/>
                  </a:cubicBezTo>
                  <a:cubicBezTo>
                    <a:pt x="5914" y="6139"/>
                    <a:pt x="5828" y="6194"/>
                    <a:pt x="5722" y="6194"/>
                  </a:cubicBezTo>
                  <a:cubicBezTo>
                    <a:pt x="5635" y="6250"/>
                    <a:pt x="5534" y="6307"/>
                    <a:pt x="5428" y="6363"/>
                  </a:cubicBezTo>
                  <a:cubicBezTo>
                    <a:pt x="5382" y="6418"/>
                    <a:pt x="5321" y="6418"/>
                    <a:pt x="5281" y="6418"/>
                  </a:cubicBezTo>
                  <a:cubicBezTo>
                    <a:pt x="5174" y="6545"/>
                    <a:pt x="5068" y="6600"/>
                    <a:pt x="4961" y="6656"/>
                  </a:cubicBezTo>
                  <a:cubicBezTo>
                    <a:pt x="4815" y="6656"/>
                    <a:pt x="4688" y="6769"/>
                    <a:pt x="4541" y="6839"/>
                  </a:cubicBezTo>
                  <a:cubicBezTo>
                    <a:pt x="4394" y="6951"/>
                    <a:pt x="4242" y="7119"/>
                    <a:pt x="4075" y="7188"/>
                  </a:cubicBezTo>
                  <a:cubicBezTo>
                    <a:pt x="3948" y="7245"/>
                    <a:pt x="3801" y="7414"/>
                    <a:pt x="3674" y="7540"/>
                  </a:cubicBezTo>
                  <a:cubicBezTo>
                    <a:pt x="3608" y="7596"/>
                    <a:pt x="3548" y="7651"/>
                    <a:pt x="3461" y="7707"/>
                  </a:cubicBezTo>
                  <a:cubicBezTo>
                    <a:pt x="3335" y="7707"/>
                    <a:pt x="3208" y="7764"/>
                    <a:pt x="3081" y="7890"/>
                  </a:cubicBezTo>
                  <a:cubicBezTo>
                    <a:pt x="2992" y="7969"/>
                    <a:pt x="2902" y="8049"/>
                    <a:pt x="2805" y="8049"/>
                  </a:cubicBezTo>
                  <a:cubicBezTo>
                    <a:pt x="2765" y="8049"/>
                    <a:pt x="2724" y="8034"/>
                    <a:pt x="2681" y="8002"/>
                  </a:cubicBezTo>
                  <a:lnTo>
                    <a:pt x="2575" y="8002"/>
                  </a:lnTo>
                  <a:cubicBezTo>
                    <a:pt x="2501" y="8034"/>
                    <a:pt x="2435" y="8066"/>
                    <a:pt x="2363" y="8066"/>
                  </a:cubicBezTo>
                  <a:cubicBezTo>
                    <a:pt x="2311" y="8066"/>
                    <a:pt x="2257" y="8049"/>
                    <a:pt x="2194" y="8002"/>
                  </a:cubicBezTo>
                  <a:cubicBezTo>
                    <a:pt x="2133" y="7651"/>
                    <a:pt x="1986" y="7469"/>
                    <a:pt x="1901" y="7063"/>
                  </a:cubicBezTo>
                  <a:cubicBezTo>
                    <a:pt x="1880" y="7063"/>
                    <a:pt x="1880" y="7006"/>
                    <a:pt x="1860" y="7006"/>
                  </a:cubicBezTo>
                  <a:cubicBezTo>
                    <a:pt x="1708" y="6656"/>
                    <a:pt x="1627" y="6250"/>
                    <a:pt x="1540" y="5787"/>
                  </a:cubicBezTo>
                  <a:cubicBezTo>
                    <a:pt x="1520" y="5605"/>
                    <a:pt x="1480" y="5438"/>
                    <a:pt x="1434" y="5312"/>
                  </a:cubicBezTo>
                  <a:cubicBezTo>
                    <a:pt x="1328" y="5088"/>
                    <a:pt x="1267" y="4793"/>
                    <a:pt x="1181" y="4443"/>
                  </a:cubicBezTo>
                  <a:cubicBezTo>
                    <a:pt x="1120" y="4204"/>
                    <a:pt x="1100" y="3909"/>
                    <a:pt x="1034" y="3742"/>
                  </a:cubicBezTo>
                  <a:cubicBezTo>
                    <a:pt x="947" y="3503"/>
                    <a:pt x="907" y="3153"/>
                    <a:pt x="866" y="2858"/>
                  </a:cubicBezTo>
                  <a:cubicBezTo>
                    <a:pt x="821" y="2691"/>
                    <a:pt x="801" y="2565"/>
                    <a:pt x="760" y="2452"/>
                  </a:cubicBezTo>
                  <a:cubicBezTo>
                    <a:pt x="694" y="2159"/>
                    <a:pt x="633" y="1807"/>
                    <a:pt x="547" y="1457"/>
                  </a:cubicBezTo>
                  <a:cubicBezTo>
                    <a:pt x="567" y="1457"/>
                    <a:pt x="567" y="1401"/>
                    <a:pt x="567" y="1346"/>
                  </a:cubicBezTo>
                  <a:lnTo>
                    <a:pt x="380" y="813"/>
                  </a:lnTo>
                  <a:lnTo>
                    <a:pt x="380" y="756"/>
                  </a:lnTo>
                  <a:cubicBezTo>
                    <a:pt x="360" y="756"/>
                    <a:pt x="314" y="701"/>
                    <a:pt x="294" y="645"/>
                  </a:cubicBezTo>
                  <a:cubicBezTo>
                    <a:pt x="294" y="588"/>
                    <a:pt x="294" y="532"/>
                    <a:pt x="314" y="532"/>
                  </a:cubicBezTo>
                  <a:lnTo>
                    <a:pt x="127"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34" name="Google Shape;2368;p26"/>
            <p:cNvSpPr/>
            <p:nvPr/>
          </p:nvSpPr>
          <p:spPr>
            <a:xfrm>
              <a:off x="140978" y="54004"/>
              <a:ext cx="1645938" cy="620364"/>
            </a:xfrm>
            <a:custGeom>
              <a:avLst/>
              <a:gdLst/>
              <a:ahLst/>
              <a:cxnLst>
                <a:cxn ang="0">
                  <a:pos x="wd2" y="hd2"/>
                </a:cxn>
                <a:cxn ang="5400000">
                  <a:pos x="wd2" y="hd2"/>
                </a:cxn>
                <a:cxn ang="10800000">
                  <a:pos x="wd2" y="hd2"/>
                </a:cxn>
                <a:cxn ang="16200000">
                  <a:pos x="wd2" y="hd2"/>
                </a:cxn>
              </a:cxnLst>
              <a:rect l="0" t="0" r="r" b="b"/>
              <a:pathLst>
                <a:path w="21589" h="21600" extrusionOk="0">
                  <a:moveTo>
                    <a:pt x="7" y="0"/>
                  </a:moveTo>
                  <a:cubicBezTo>
                    <a:pt x="-11" y="206"/>
                    <a:pt x="7" y="305"/>
                    <a:pt x="31" y="463"/>
                  </a:cubicBezTo>
                  <a:cubicBezTo>
                    <a:pt x="49" y="658"/>
                    <a:pt x="67" y="866"/>
                    <a:pt x="104" y="1024"/>
                  </a:cubicBezTo>
                  <a:cubicBezTo>
                    <a:pt x="122" y="1074"/>
                    <a:pt x="145" y="1121"/>
                    <a:pt x="145" y="1220"/>
                  </a:cubicBezTo>
                  <a:cubicBezTo>
                    <a:pt x="122" y="1378"/>
                    <a:pt x="164" y="1524"/>
                    <a:pt x="200" y="1635"/>
                  </a:cubicBezTo>
                  <a:lnTo>
                    <a:pt x="200" y="2135"/>
                  </a:lnTo>
                  <a:cubicBezTo>
                    <a:pt x="219" y="2439"/>
                    <a:pt x="297" y="2696"/>
                    <a:pt x="279" y="3000"/>
                  </a:cubicBezTo>
                  <a:cubicBezTo>
                    <a:pt x="334" y="3099"/>
                    <a:pt x="334" y="3099"/>
                    <a:pt x="315" y="3257"/>
                  </a:cubicBezTo>
                  <a:cubicBezTo>
                    <a:pt x="334" y="3354"/>
                    <a:pt x="334" y="3403"/>
                    <a:pt x="352" y="3513"/>
                  </a:cubicBezTo>
                  <a:cubicBezTo>
                    <a:pt x="449" y="3915"/>
                    <a:pt x="449" y="4428"/>
                    <a:pt x="545" y="4781"/>
                  </a:cubicBezTo>
                  <a:lnTo>
                    <a:pt x="545" y="4880"/>
                  </a:lnTo>
                  <a:cubicBezTo>
                    <a:pt x="582" y="5087"/>
                    <a:pt x="605" y="5294"/>
                    <a:pt x="623" y="5490"/>
                  </a:cubicBezTo>
                  <a:cubicBezTo>
                    <a:pt x="697" y="5844"/>
                    <a:pt x="775" y="6209"/>
                    <a:pt x="835" y="6564"/>
                  </a:cubicBezTo>
                  <a:cubicBezTo>
                    <a:pt x="890" y="6819"/>
                    <a:pt x="950" y="7124"/>
                    <a:pt x="1023" y="7429"/>
                  </a:cubicBezTo>
                  <a:cubicBezTo>
                    <a:pt x="1083" y="7625"/>
                    <a:pt x="1120" y="7880"/>
                    <a:pt x="1180" y="8039"/>
                  </a:cubicBezTo>
                  <a:cubicBezTo>
                    <a:pt x="1253" y="8234"/>
                    <a:pt x="1294" y="8490"/>
                    <a:pt x="1349" y="8747"/>
                  </a:cubicBezTo>
                  <a:cubicBezTo>
                    <a:pt x="1386" y="8954"/>
                    <a:pt x="1428" y="9259"/>
                    <a:pt x="1501" y="9405"/>
                  </a:cubicBezTo>
                  <a:cubicBezTo>
                    <a:pt x="1543" y="9564"/>
                    <a:pt x="1598" y="9710"/>
                    <a:pt x="1657" y="9869"/>
                  </a:cubicBezTo>
                  <a:cubicBezTo>
                    <a:pt x="1731" y="10113"/>
                    <a:pt x="1828" y="10370"/>
                    <a:pt x="1924" y="10674"/>
                  </a:cubicBezTo>
                  <a:cubicBezTo>
                    <a:pt x="2002" y="10882"/>
                    <a:pt x="2076" y="11137"/>
                    <a:pt x="2172" y="11334"/>
                  </a:cubicBezTo>
                  <a:cubicBezTo>
                    <a:pt x="2250" y="11492"/>
                    <a:pt x="2347" y="11699"/>
                    <a:pt x="2443" y="11748"/>
                  </a:cubicBezTo>
                  <a:cubicBezTo>
                    <a:pt x="2517" y="11797"/>
                    <a:pt x="2595" y="11894"/>
                    <a:pt x="2673" y="12004"/>
                  </a:cubicBezTo>
                  <a:cubicBezTo>
                    <a:pt x="2710" y="12052"/>
                    <a:pt x="2747" y="12150"/>
                    <a:pt x="2806" y="12200"/>
                  </a:cubicBezTo>
                  <a:cubicBezTo>
                    <a:pt x="2825" y="12247"/>
                    <a:pt x="2880" y="12247"/>
                    <a:pt x="2903" y="12358"/>
                  </a:cubicBezTo>
                  <a:cubicBezTo>
                    <a:pt x="2977" y="12553"/>
                    <a:pt x="3110" y="12553"/>
                    <a:pt x="3188" y="12712"/>
                  </a:cubicBezTo>
                  <a:cubicBezTo>
                    <a:pt x="3224" y="12761"/>
                    <a:pt x="3266" y="12761"/>
                    <a:pt x="3303" y="12761"/>
                  </a:cubicBezTo>
                  <a:cubicBezTo>
                    <a:pt x="3399" y="12761"/>
                    <a:pt x="3496" y="12761"/>
                    <a:pt x="3592" y="12809"/>
                  </a:cubicBezTo>
                  <a:cubicBezTo>
                    <a:pt x="3647" y="12809"/>
                    <a:pt x="3726" y="12858"/>
                    <a:pt x="3799" y="12858"/>
                  </a:cubicBezTo>
                  <a:cubicBezTo>
                    <a:pt x="3813" y="12878"/>
                    <a:pt x="3826" y="12885"/>
                    <a:pt x="3839" y="12885"/>
                  </a:cubicBezTo>
                  <a:cubicBezTo>
                    <a:pt x="3865" y="12885"/>
                    <a:pt x="3889" y="12858"/>
                    <a:pt x="3914" y="12858"/>
                  </a:cubicBezTo>
                  <a:cubicBezTo>
                    <a:pt x="3955" y="12809"/>
                    <a:pt x="4011" y="12809"/>
                    <a:pt x="4052" y="12809"/>
                  </a:cubicBezTo>
                  <a:cubicBezTo>
                    <a:pt x="4109" y="12809"/>
                    <a:pt x="4167" y="12797"/>
                    <a:pt x="4221" y="12797"/>
                  </a:cubicBezTo>
                  <a:cubicBezTo>
                    <a:pt x="4276" y="12797"/>
                    <a:pt x="4327" y="12809"/>
                    <a:pt x="4373" y="12858"/>
                  </a:cubicBezTo>
                  <a:cubicBezTo>
                    <a:pt x="4381" y="12878"/>
                    <a:pt x="4386" y="12885"/>
                    <a:pt x="4390" y="12885"/>
                  </a:cubicBezTo>
                  <a:cubicBezTo>
                    <a:pt x="4397" y="12885"/>
                    <a:pt x="4397" y="12858"/>
                    <a:pt x="4397" y="12858"/>
                  </a:cubicBezTo>
                  <a:cubicBezTo>
                    <a:pt x="4445" y="12858"/>
                    <a:pt x="4497" y="12836"/>
                    <a:pt x="4542" y="12836"/>
                  </a:cubicBezTo>
                  <a:cubicBezTo>
                    <a:pt x="4564" y="12836"/>
                    <a:pt x="4585" y="12841"/>
                    <a:pt x="4603" y="12858"/>
                  </a:cubicBezTo>
                  <a:cubicBezTo>
                    <a:pt x="4610" y="12877"/>
                    <a:pt x="4618" y="12883"/>
                    <a:pt x="4627" y="12883"/>
                  </a:cubicBezTo>
                  <a:cubicBezTo>
                    <a:pt x="4646" y="12883"/>
                    <a:pt x="4669" y="12844"/>
                    <a:pt x="4681" y="12809"/>
                  </a:cubicBezTo>
                  <a:cubicBezTo>
                    <a:pt x="4760" y="12712"/>
                    <a:pt x="4833" y="12614"/>
                    <a:pt x="4911" y="12614"/>
                  </a:cubicBezTo>
                  <a:cubicBezTo>
                    <a:pt x="4969" y="12583"/>
                    <a:pt x="5021" y="12583"/>
                    <a:pt x="5075" y="12583"/>
                  </a:cubicBezTo>
                  <a:cubicBezTo>
                    <a:pt x="5127" y="12583"/>
                    <a:pt x="5180" y="12583"/>
                    <a:pt x="5238" y="12553"/>
                  </a:cubicBezTo>
                  <a:cubicBezTo>
                    <a:pt x="5293" y="12553"/>
                    <a:pt x="5334" y="12553"/>
                    <a:pt x="5389" y="12504"/>
                  </a:cubicBezTo>
                  <a:cubicBezTo>
                    <a:pt x="5486" y="12455"/>
                    <a:pt x="5600" y="12358"/>
                    <a:pt x="5716" y="12358"/>
                  </a:cubicBezTo>
                  <a:cubicBezTo>
                    <a:pt x="5794" y="12358"/>
                    <a:pt x="5890" y="12247"/>
                    <a:pt x="5927" y="12052"/>
                  </a:cubicBezTo>
                  <a:cubicBezTo>
                    <a:pt x="6005" y="12052"/>
                    <a:pt x="6060" y="12004"/>
                    <a:pt x="6120" y="11943"/>
                  </a:cubicBezTo>
                  <a:cubicBezTo>
                    <a:pt x="6212" y="11894"/>
                    <a:pt x="6308" y="11797"/>
                    <a:pt x="6423" y="11748"/>
                  </a:cubicBezTo>
                  <a:cubicBezTo>
                    <a:pt x="6453" y="11724"/>
                    <a:pt x="6486" y="11724"/>
                    <a:pt x="6520" y="11724"/>
                  </a:cubicBezTo>
                  <a:cubicBezTo>
                    <a:pt x="6553" y="11724"/>
                    <a:pt x="6587" y="11724"/>
                    <a:pt x="6616" y="11699"/>
                  </a:cubicBezTo>
                  <a:cubicBezTo>
                    <a:pt x="6694" y="11589"/>
                    <a:pt x="6768" y="11589"/>
                    <a:pt x="6846" y="11589"/>
                  </a:cubicBezTo>
                  <a:cubicBezTo>
                    <a:pt x="6961" y="11589"/>
                    <a:pt x="7057" y="11589"/>
                    <a:pt x="7154" y="11492"/>
                  </a:cubicBezTo>
                  <a:cubicBezTo>
                    <a:pt x="7246" y="11394"/>
                    <a:pt x="7342" y="11334"/>
                    <a:pt x="7439" y="11285"/>
                  </a:cubicBezTo>
                  <a:lnTo>
                    <a:pt x="7476" y="11285"/>
                  </a:lnTo>
                  <a:cubicBezTo>
                    <a:pt x="7554" y="11334"/>
                    <a:pt x="7632" y="11394"/>
                    <a:pt x="7705" y="11394"/>
                  </a:cubicBezTo>
                  <a:cubicBezTo>
                    <a:pt x="7820" y="11334"/>
                    <a:pt x="7917" y="11235"/>
                    <a:pt x="8013" y="11186"/>
                  </a:cubicBezTo>
                  <a:cubicBezTo>
                    <a:pt x="8087" y="11131"/>
                    <a:pt x="8160" y="11108"/>
                    <a:pt x="8233" y="11108"/>
                  </a:cubicBezTo>
                  <a:cubicBezTo>
                    <a:pt x="8369" y="11108"/>
                    <a:pt x="8502" y="11189"/>
                    <a:pt x="8624" y="11285"/>
                  </a:cubicBezTo>
                  <a:cubicBezTo>
                    <a:pt x="8650" y="11243"/>
                    <a:pt x="8674" y="11228"/>
                    <a:pt x="8700" y="11228"/>
                  </a:cubicBezTo>
                  <a:cubicBezTo>
                    <a:pt x="8735" y="11228"/>
                    <a:pt x="8772" y="11256"/>
                    <a:pt x="8818" y="11285"/>
                  </a:cubicBezTo>
                  <a:cubicBezTo>
                    <a:pt x="8914" y="11285"/>
                    <a:pt x="8992" y="11394"/>
                    <a:pt x="9084" y="11443"/>
                  </a:cubicBezTo>
                  <a:cubicBezTo>
                    <a:pt x="9113" y="11476"/>
                    <a:pt x="9139" y="11534"/>
                    <a:pt x="9165" y="11534"/>
                  </a:cubicBezTo>
                  <a:cubicBezTo>
                    <a:pt x="9176" y="11534"/>
                    <a:pt x="9188" y="11522"/>
                    <a:pt x="9199" y="11492"/>
                  </a:cubicBezTo>
                  <a:cubicBezTo>
                    <a:pt x="9222" y="11492"/>
                    <a:pt x="9259" y="11492"/>
                    <a:pt x="9277" y="11540"/>
                  </a:cubicBezTo>
                  <a:cubicBezTo>
                    <a:pt x="9314" y="11638"/>
                    <a:pt x="9355" y="11638"/>
                    <a:pt x="9410" y="11699"/>
                  </a:cubicBezTo>
                  <a:cubicBezTo>
                    <a:pt x="9429" y="11699"/>
                    <a:pt x="9470" y="11748"/>
                    <a:pt x="9507" y="11797"/>
                  </a:cubicBezTo>
                  <a:cubicBezTo>
                    <a:pt x="9525" y="11846"/>
                    <a:pt x="9544" y="11846"/>
                    <a:pt x="9544" y="11846"/>
                  </a:cubicBezTo>
                  <a:cubicBezTo>
                    <a:pt x="9603" y="11846"/>
                    <a:pt x="9658" y="11894"/>
                    <a:pt x="9718" y="12004"/>
                  </a:cubicBezTo>
                  <a:cubicBezTo>
                    <a:pt x="9851" y="12150"/>
                    <a:pt x="9967" y="12358"/>
                    <a:pt x="10081" y="12553"/>
                  </a:cubicBezTo>
                  <a:cubicBezTo>
                    <a:pt x="10215" y="12761"/>
                    <a:pt x="10330" y="12967"/>
                    <a:pt x="10463" y="13162"/>
                  </a:cubicBezTo>
                  <a:cubicBezTo>
                    <a:pt x="10486" y="13162"/>
                    <a:pt x="10523" y="13162"/>
                    <a:pt x="10541" y="13224"/>
                  </a:cubicBezTo>
                  <a:cubicBezTo>
                    <a:pt x="10559" y="13224"/>
                    <a:pt x="10601" y="13321"/>
                    <a:pt x="10619" y="13321"/>
                  </a:cubicBezTo>
                  <a:cubicBezTo>
                    <a:pt x="10674" y="13321"/>
                    <a:pt x="10693" y="13419"/>
                    <a:pt x="10734" y="13468"/>
                  </a:cubicBezTo>
                  <a:cubicBezTo>
                    <a:pt x="10752" y="13529"/>
                    <a:pt x="10771" y="13529"/>
                    <a:pt x="10789" y="13578"/>
                  </a:cubicBezTo>
                  <a:cubicBezTo>
                    <a:pt x="10849" y="13676"/>
                    <a:pt x="10904" y="13773"/>
                    <a:pt x="10904" y="13931"/>
                  </a:cubicBezTo>
                  <a:cubicBezTo>
                    <a:pt x="10945" y="13980"/>
                    <a:pt x="10982" y="14077"/>
                    <a:pt x="11001" y="14139"/>
                  </a:cubicBezTo>
                  <a:cubicBezTo>
                    <a:pt x="11019" y="14139"/>
                    <a:pt x="11037" y="14188"/>
                    <a:pt x="11037" y="14188"/>
                  </a:cubicBezTo>
                  <a:cubicBezTo>
                    <a:pt x="11152" y="14334"/>
                    <a:pt x="11249" y="14542"/>
                    <a:pt x="11345" y="14749"/>
                  </a:cubicBezTo>
                  <a:cubicBezTo>
                    <a:pt x="11442" y="14992"/>
                    <a:pt x="11520" y="15249"/>
                    <a:pt x="11653" y="15408"/>
                  </a:cubicBezTo>
                  <a:cubicBezTo>
                    <a:pt x="11727" y="15506"/>
                    <a:pt x="11805" y="15603"/>
                    <a:pt x="11883" y="15712"/>
                  </a:cubicBezTo>
                  <a:cubicBezTo>
                    <a:pt x="11920" y="15761"/>
                    <a:pt x="11957" y="15810"/>
                    <a:pt x="11998" y="15860"/>
                  </a:cubicBezTo>
                  <a:cubicBezTo>
                    <a:pt x="12131" y="15969"/>
                    <a:pt x="12264" y="16115"/>
                    <a:pt x="12397" y="16213"/>
                  </a:cubicBezTo>
                  <a:cubicBezTo>
                    <a:pt x="12439" y="16274"/>
                    <a:pt x="12457" y="16323"/>
                    <a:pt x="12494" y="16323"/>
                  </a:cubicBezTo>
                  <a:cubicBezTo>
                    <a:pt x="12531" y="16372"/>
                    <a:pt x="12572" y="16469"/>
                    <a:pt x="12627" y="16469"/>
                  </a:cubicBezTo>
                  <a:cubicBezTo>
                    <a:pt x="12669" y="16469"/>
                    <a:pt x="12724" y="16579"/>
                    <a:pt x="12784" y="16627"/>
                  </a:cubicBezTo>
                  <a:cubicBezTo>
                    <a:pt x="12839" y="16627"/>
                    <a:pt x="12899" y="16676"/>
                    <a:pt x="12954" y="16725"/>
                  </a:cubicBezTo>
                  <a:cubicBezTo>
                    <a:pt x="13129" y="16822"/>
                    <a:pt x="13298" y="16884"/>
                    <a:pt x="13473" y="16981"/>
                  </a:cubicBezTo>
                  <a:cubicBezTo>
                    <a:pt x="13565" y="16981"/>
                    <a:pt x="13643" y="17030"/>
                    <a:pt x="13740" y="17030"/>
                  </a:cubicBezTo>
                  <a:cubicBezTo>
                    <a:pt x="13873" y="17079"/>
                    <a:pt x="14006" y="17079"/>
                    <a:pt x="14121" y="17079"/>
                  </a:cubicBezTo>
                  <a:cubicBezTo>
                    <a:pt x="14181" y="17128"/>
                    <a:pt x="14236" y="17189"/>
                    <a:pt x="14296" y="17238"/>
                  </a:cubicBezTo>
                  <a:cubicBezTo>
                    <a:pt x="14314" y="17238"/>
                    <a:pt x="14314" y="17238"/>
                    <a:pt x="14332" y="17287"/>
                  </a:cubicBezTo>
                  <a:cubicBezTo>
                    <a:pt x="14411" y="17335"/>
                    <a:pt x="14466" y="17384"/>
                    <a:pt x="14544" y="17384"/>
                  </a:cubicBezTo>
                  <a:cubicBezTo>
                    <a:pt x="14599" y="17335"/>
                    <a:pt x="14677" y="17335"/>
                    <a:pt x="14737" y="17287"/>
                  </a:cubicBezTo>
                  <a:cubicBezTo>
                    <a:pt x="14764" y="17272"/>
                    <a:pt x="14793" y="17267"/>
                    <a:pt x="14823" y="17267"/>
                  </a:cubicBezTo>
                  <a:cubicBezTo>
                    <a:pt x="14895" y="17267"/>
                    <a:pt x="14972" y="17301"/>
                    <a:pt x="15040" y="17335"/>
                  </a:cubicBezTo>
                  <a:cubicBezTo>
                    <a:pt x="15119" y="17384"/>
                    <a:pt x="15215" y="17493"/>
                    <a:pt x="15312" y="17493"/>
                  </a:cubicBezTo>
                  <a:cubicBezTo>
                    <a:pt x="15367" y="17542"/>
                    <a:pt x="15426" y="17591"/>
                    <a:pt x="15481" y="17591"/>
                  </a:cubicBezTo>
                  <a:lnTo>
                    <a:pt x="15675" y="17591"/>
                  </a:lnTo>
                  <a:cubicBezTo>
                    <a:pt x="15711" y="17640"/>
                    <a:pt x="15730" y="17737"/>
                    <a:pt x="15748" y="17737"/>
                  </a:cubicBezTo>
                  <a:cubicBezTo>
                    <a:pt x="15808" y="17799"/>
                    <a:pt x="15844" y="17848"/>
                    <a:pt x="15886" y="17848"/>
                  </a:cubicBezTo>
                  <a:cubicBezTo>
                    <a:pt x="15978" y="17848"/>
                    <a:pt x="16074" y="17945"/>
                    <a:pt x="16189" y="17945"/>
                  </a:cubicBezTo>
                  <a:cubicBezTo>
                    <a:pt x="16235" y="17945"/>
                    <a:pt x="16281" y="17937"/>
                    <a:pt x="16326" y="17937"/>
                  </a:cubicBezTo>
                  <a:cubicBezTo>
                    <a:pt x="16393" y="17937"/>
                    <a:pt x="16457" y="17955"/>
                    <a:pt x="16515" y="18043"/>
                  </a:cubicBezTo>
                  <a:cubicBezTo>
                    <a:pt x="16521" y="18063"/>
                    <a:pt x="16528" y="18070"/>
                    <a:pt x="16535" y="18070"/>
                  </a:cubicBezTo>
                  <a:cubicBezTo>
                    <a:pt x="16549" y="18070"/>
                    <a:pt x="16566" y="18043"/>
                    <a:pt x="16594" y="18043"/>
                  </a:cubicBezTo>
                  <a:cubicBezTo>
                    <a:pt x="16612" y="18043"/>
                    <a:pt x="16631" y="18043"/>
                    <a:pt x="16649" y="18104"/>
                  </a:cubicBezTo>
                  <a:cubicBezTo>
                    <a:pt x="16666" y="18145"/>
                    <a:pt x="16686" y="18160"/>
                    <a:pt x="16708" y="18160"/>
                  </a:cubicBezTo>
                  <a:cubicBezTo>
                    <a:pt x="16738" y="18160"/>
                    <a:pt x="16770" y="18133"/>
                    <a:pt x="16805" y="18104"/>
                  </a:cubicBezTo>
                  <a:cubicBezTo>
                    <a:pt x="16860" y="18153"/>
                    <a:pt x="16897" y="18202"/>
                    <a:pt x="16957" y="18250"/>
                  </a:cubicBezTo>
                  <a:cubicBezTo>
                    <a:pt x="17150" y="18408"/>
                    <a:pt x="17320" y="18506"/>
                    <a:pt x="17494" y="18763"/>
                  </a:cubicBezTo>
                  <a:cubicBezTo>
                    <a:pt x="17628" y="18909"/>
                    <a:pt x="17761" y="19068"/>
                    <a:pt x="17876" y="19263"/>
                  </a:cubicBezTo>
                  <a:cubicBezTo>
                    <a:pt x="17954" y="19421"/>
                    <a:pt x="18027" y="19520"/>
                    <a:pt x="18106" y="19567"/>
                  </a:cubicBezTo>
                  <a:cubicBezTo>
                    <a:pt x="18184" y="19678"/>
                    <a:pt x="18276" y="19678"/>
                    <a:pt x="18354" y="19775"/>
                  </a:cubicBezTo>
                  <a:cubicBezTo>
                    <a:pt x="18432" y="19873"/>
                    <a:pt x="18487" y="19934"/>
                    <a:pt x="18565" y="20032"/>
                  </a:cubicBezTo>
                  <a:cubicBezTo>
                    <a:pt x="18643" y="20129"/>
                    <a:pt x="18717" y="20238"/>
                    <a:pt x="18795" y="20287"/>
                  </a:cubicBezTo>
                  <a:cubicBezTo>
                    <a:pt x="18892" y="20385"/>
                    <a:pt x="18988" y="20482"/>
                    <a:pt x="19080" y="20544"/>
                  </a:cubicBezTo>
                  <a:cubicBezTo>
                    <a:pt x="19236" y="20690"/>
                    <a:pt x="19370" y="20849"/>
                    <a:pt x="19521" y="20898"/>
                  </a:cubicBezTo>
                  <a:cubicBezTo>
                    <a:pt x="19599" y="20898"/>
                    <a:pt x="19677" y="20995"/>
                    <a:pt x="19751" y="21093"/>
                  </a:cubicBezTo>
                  <a:cubicBezTo>
                    <a:pt x="19792" y="21153"/>
                    <a:pt x="19848" y="21202"/>
                    <a:pt x="19907" y="21251"/>
                  </a:cubicBezTo>
                  <a:cubicBezTo>
                    <a:pt x="20040" y="21348"/>
                    <a:pt x="20174" y="21397"/>
                    <a:pt x="20307" y="21507"/>
                  </a:cubicBezTo>
                  <a:cubicBezTo>
                    <a:pt x="20385" y="21507"/>
                    <a:pt x="20459" y="21507"/>
                    <a:pt x="20537" y="21556"/>
                  </a:cubicBezTo>
                  <a:cubicBezTo>
                    <a:pt x="20543" y="21540"/>
                    <a:pt x="20549" y="21535"/>
                    <a:pt x="20555" y="21535"/>
                  </a:cubicBezTo>
                  <a:cubicBezTo>
                    <a:pt x="20568" y="21535"/>
                    <a:pt x="20581" y="21556"/>
                    <a:pt x="20597" y="21556"/>
                  </a:cubicBezTo>
                  <a:cubicBezTo>
                    <a:pt x="20627" y="21589"/>
                    <a:pt x="20658" y="21600"/>
                    <a:pt x="20690" y="21600"/>
                  </a:cubicBezTo>
                  <a:cubicBezTo>
                    <a:pt x="20753" y="21600"/>
                    <a:pt x="20817" y="21556"/>
                    <a:pt x="20882" y="21556"/>
                  </a:cubicBezTo>
                  <a:cubicBezTo>
                    <a:pt x="20900" y="21507"/>
                    <a:pt x="20918" y="21507"/>
                    <a:pt x="20941" y="21507"/>
                  </a:cubicBezTo>
                  <a:cubicBezTo>
                    <a:pt x="21033" y="21507"/>
                    <a:pt x="21130" y="21459"/>
                    <a:pt x="21226" y="21459"/>
                  </a:cubicBezTo>
                  <a:cubicBezTo>
                    <a:pt x="21264" y="21523"/>
                    <a:pt x="21305" y="21546"/>
                    <a:pt x="21346" y="21546"/>
                  </a:cubicBezTo>
                  <a:cubicBezTo>
                    <a:pt x="21428" y="21546"/>
                    <a:pt x="21513" y="21459"/>
                    <a:pt x="21589" y="21459"/>
                  </a:cubicBezTo>
                  <a:cubicBezTo>
                    <a:pt x="21575" y="21339"/>
                    <a:pt x="21517" y="21282"/>
                    <a:pt x="21458" y="21282"/>
                  </a:cubicBezTo>
                  <a:cubicBezTo>
                    <a:pt x="21438" y="21282"/>
                    <a:pt x="21419" y="21288"/>
                    <a:pt x="21401" y="21300"/>
                  </a:cubicBezTo>
                  <a:cubicBezTo>
                    <a:pt x="21378" y="21251"/>
                    <a:pt x="21360" y="21251"/>
                    <a:pt x="21341" y="21202"/>
                  </a:cubicBezTo>
                  <a:cubicBezTo>
                    <a:pt x="21323" y="21251"/>
                    <a:pt x="21304" y="21251"/>
                    <a:pt x="21304" y="21300"/>
                  </a:cubicBezTo>
                  <a:cubicBezTo>
                    <a:pt x="21286" y="21251"/>
                    <a:pt x="21263" y="21251"/>
                    <a:pt x="21263" y="21251"/>
                  </a:cubicBezTo>
                  <a:cubicBezTo>
                    <a:pt x="21244" y="21300"/>
                    <a:pt x="21226" y="21300"/>
                    <a:pt x="21208" y="21348"/>
                  </a:cubicBezTo>
                  <a:lnTo>
                    <a:pt x="21208" y="21202"/>
                  </a:lnTo>
                  <a:lnTo>
                    <a:pt x="21189" y="21202"/>
                  </a:lnTo>
                  <a:cubicBezTo>
                    <a:pt x="21171" y="21202"/>
                    <a:pt x="21148" y="21251"/>
                    <a:pt x="21130" y="21251"/>
                  </a:cubicBezTo>
                  <a:cubicBezTo>
                    <a:pt x="21093" y="21251"/>
                    <a:pt x="21075" y="21251"/>
                    <a:pt x="21056" y="21202"/>
                  </a:cubicBezTo>
                  <a:cubicBezTo>
                    <a:pt x="20987" y="21123"/>
                    <a:pt x="20924" y="21110"/>
                    <a:pt x="20861" y="21110"/>
                  </a:cubicBezTo>
                  <a:cubicBezTo>
                    <a:pt x="20834" y="21110"/>
                    <a:pt x="20806" y="21113"/>
                    <a:pt x="20778" y="21113"/>
                  </a:cubicBezTo>
                  <a:cubicBezTo>
                    <a:pt x="20743" y="21113"/>
                    <a:pt x="20707" y="21109"/>
                    <a:pt x="20670" y="21093"/>
                  </a:cubicBezTo>
                  <a:lnTo>
                    <a:pt x="20404" y="21093"/>
                  </a:lnTo>
                  <a:cubicBezTo>
                    <a:pt x="20385" y="21093"/>
                    <a:pt x="20367" y="21093"/>
                    <a:pt x="20367" y="21044"/>
                  </a:cubicBezTo>
                  <a:cubicBezTo>
                    <a:pt x="20331" y="20956"/>
                    <a:pt x="20288" y="20938"/>
                    <a:pt x="20248" y="20938"/>
                  </a:cubicBezTo>
                  <a:cubicBezTo>
                    <a:pt x="20222" y="20938"/>
                    <a:pt x="20196" y="20947"/>
                    <a:pt x="20174" y="20947"/>
                  </a:cubicBezTo>
                  <a:cubicBezTo>
                    <a:pt x="20114" y="20898"/>
                    <a:pt x="20077" y="20739"/>
                    <a:pt x="20040" y="20739"/>
                  </a:cubicBezTo>
                  <a:cubicBezTo>
                    <a:pt x="19944" y="20739"/>
                    <a:pt x="19866" y="20593"/>
                    <a:pt x="19792" y="20544"/>
                  </a:cubicBezTo>
                  <a:cubicBezTo>
                    <a:pt x="19677" y="20433"/>
                    <a:pt x="19581" y="20336"/>
                    <a:pt x="19484" y="20287"/>
                  </a:cubicBezTo>
                  <a:cubicBezTo>
                    <a:pt x="19370" y="20238"/>
                    <a:pt x="19273" y="20129"/>
                    <a:pt x="19195" y="19983"/>
                  </a:cubicBezTo>
                  <a:cubicBezTo>
                    <a:pt x="19158" y="19983"/>
                    <a:pt x="19140" y="19934"/>
                    <a:pt x="19121" y="19873"/>
                  </a:cubicBezTo>
                  <a:cubicBezTo>
                    <a:pt x="19006" y="19775"/>
                    <a:pt x="18910" y="19678"/>
                    <a:pt x="18813" y="19567"/>
                  </a:cubicBezTo>
                  <a:cubicBezTo>
                    <a:pt x="18758" y="19520"/>
                    <a:pt x="18717" y="19470"/>
                    <a:pt x="18662" y="19421"/>
                  </a:cubicBezTo>
                  <a:cubicBezTo>
                    <a:pt x="18643" y="19421"/>
                    <a:pt x="18643" y="19372"/>
                    <a:pt x="18620" y="19372"/>
                  </a:cubicBezTo>
                  <a:cubicBezTo>
                    <a:pt x="18565" y="19323"/>
                    <a:pt x="18528" y="19214"/>
                    <a:pt x="18487" y="19165"/>
                  </a:cubicBezTo>
                  <a:cubicBezTo>
                    <a:pt x="18372" y="19068"/>
                    <a:pt x="18276" y="18909"/>
                    <a:pt x="18161" y="18811"/>
                  </a:cubicBezTo>
                  <a:cubicBezTo>
                    <a:pt x="18069" y="18714"/>
                    <a:pt x="17954" y="18555"/>
                    <a:pt x="17876" y="18250"/>
                  </a:cubicBezTo>
                  <a:cubicBezTo>
                    <a:pt x="17876" y="18202"/>
                    <a:pt x="17839" y="18202"/>
                    <a:pt x="17816" y="18202"/>
                  </a:cubicBezTo>
                  <a:cubicBezTo>
                    <a:pt x="17798" y="18153"/>
                    <a:pt x="17779" y="18153"/>
                    <a:pt x="17761" y="18104"/>
                  </a:cubicBezTo>
                  <a:cubicBezTo>
                    <a:pt x="17701" y="18043"/>
                    <a:pt x="17628" y="17994"/>
                    <a:pt x="17568" y="17945"/>
                  </a:cubicBezTo>
                  <a:cubicBezTo>
                    <a:pt x="17549" y="17896"/>
                    <a:pt x="17531" y="17896"/>
                    <a:pt x="17513" y="17896"/>
                  </a:cubicBezTo>
                  <a:cubicBezTo>
                    <a:pt x="17380" y="17737"/>
                    <a:pt x="17223" y="17640"/>
                    <a:pt x="17090" y="17384"/>
                  </a:cubicBezTo>
                  <a:cubicBezTo>
                    <a:pt x="17071" y="17384"/>
                    <a:pt x="17053" y="17335"/>
                    <a:pt x="17035" y="17335"/>
                  </a:cubicBezTo>
                  <a:cubicBezTo>
                    <a:pt x="16920" y="17335"/>
                    <a:pt x="16805" y="17238"/>
                    <a:pt x="16690" y="17128"/>
                  </a:cubicBezTo>
                  <a:cubicBezTo>
                    <a:pt x="16612" y="17079"/>
                    <a:pt x="16515" y="17079"/>
                    <a:pt x="16438" y="17030"/>
                  </a:cubicBezTo>
                  <a:cubicBezTo>
                    <a:pt x="16304" y="16933"/>
                    <a:pt x="16171" y="16884"/>
                    <a:pt x="16037" y="16775"/>
                  </a:cubicBezTo>
                  <a:cubicBezTo>
                    <a:pt x="15863" y="16676"/>
                    <a:pt x="15693" y="16518"/>
                    <a:pt x="15541" y="16372"/>
                  </a:cubicBezTo>
                  <a:cubicBezTo>
                    <a:pt x="15513" y="16372"/>
                    <a:pt x="15488" y="16393"/>
                    <a:pt x="15463" y="16393"/>
                  </a:cubicBezTo>
                  <a:cubicBezTo>
                    <a:pt x="15451" y="16393"/>
                    <a:pt x="15439" y="16388"/>
                    <a:pt x="15426" y="16372"/>
                  </a:cubicBezTo>
                  <a:cubicBezTo>
                    <a:pt x="15330" y="16274"/>
                    <a:pt x="15233" y="16274"/>
                    <a:pt x="15137" y="16274"/>
                  </a:cubicBezTo>
                  <a:cubicBezTo>
                    <a:pt x="15100" y="16274"/>
                    <a:pt x="15040" y="16274"/>
                    <a:pt x="15022" y="16213"/>
                  </a:cubicBezTo>
                  <a:cubicBezTo>
                    <a:pt x="14973" y="16164"/>
                    <a:pt x="14926" y="16152"/>
                    <a:pt x="14878" y="16152"/>
                  </a:cubicBezTo>
                  <a:cubicBezTo>
                    <a:pt x="14830" y="16152"/>
                    <a:pt x="14783" y="16164"/>
                    <a:pt x="14737" y="16164"/>
                  </a:cubicBezTo>
                  <a:cubicBezTo>
                    <a:pt x="14677" y="16115"/>
                    <a:pt x="14641" y="16066"/>
                    <a:pt x="14599" y="16066"/>
                  </a:cubicBezTo>
                  <a:cubicBezTo>
                    <a:pt x="14575" y="16066"/>
                    <a:pt x="14550" y="16089"/>
                    <a:pt x="14524" y="16089"/>
                  </a:cubicBezTo>
                  <a:cubicBezTo>
                    <a:pt x="14511" y="16089"/>
                    <a:pt x="14498" y="16082"/>
                    <a:pt x="14484" y="16066"/>
                  </a:cubicBezTo>
                  <a:cubicBezTo>
                    <a:pt x="14332" y="16018"/>
                    <a:pt x="14181" y="16115"/>
                    <a:pt x="14066" y="15860"/>
                  </a:cubicBezTo>
                  <a:cubicBezTo>
                    <a:pt x="14047" y="15810"/>
                    <a:pt x="14025" y="15810"/>
                    <a:pt x="14006" y="15810"/>
                  </a:cubicBezTo>
                  <a:cubicBezTo>
                    <a:pt x="13873" y="15761"/>
                    <a:pt x="13740" y="15712"/>
                    <a:pt x="13588" y="15712"/>
                  </a:cubicBezTo>
                  <a:lnTo>
                    <a:pt x="13473" y="15712"/>
                  </a:lnTo>
                  <a:cubicBezTo>
                    <a:pt x="13358" y="15603"/>
                    <a:pt x="13220" y="15506"/>
                    <a:pt x="13105" y="15408"/>
                  </a:cubicBezTo>
                  <a:cubicBezTo>
                    <a:pt x="12972" y="15359"/>
                    <a:pt x="12857" y="15200"/>
                    <a:pt x="12724" y="15151"/>
                  </a:cubicBezTo>
                  <a:cubicBezTo>
                    <a:pt x="12718" y="15135"/>
                    <a:pt x="12709" y="15130"/>
                    <a:pt x="12700" y="15130"/>
                  </a:cubicBezTo>
                  <a:cubicBezTo>
                    <a:pt x="12682" y="15130"/>
                    <a:pt x="12661" y="15151"/>
                    <a:pt x="12646" y="15151"/>
                  </a:cubicBezTo>
                  <a:cubicBezTo>
                    <a:pt x="12554" y="15054"/>
                    <a:pt x="12494" y="14992"/>
                    <a:pt x="12416" y="14945"/>
                  </a:cubicBezTo>
                  <a:cubicBezTo>
                    <a:pt x="12397" y="14945"/>
                    <a:pt x="12361" y="14895"/>
                    <a:pt x="12342" y="14895"/>
                  </a:cubicBezTo>
                  <a:cubicBezTo>
                    <a:pt x="12187" y="14688"/>
                    <a:pt x="12035" y="14542"/>
                    <a:pt x="11920" y="14285"/>
                  </a:cubicBezTo>
                  <a:cubicBezTo>
                    <a:pt x="11823" y="14077"/>
                    <a:pt x="11690" y="13931"/>
                    <a:pt x="11593" y="13724"/>
                  </a:cubicBezTo>
                  <a:cubicBezTo>
                    <a:pt x="11479" y="13578"/>
                    <a:pt x="11382" y="13370"/>
                    <a:pt x="11290" y="13115"/>
                  </a:cubicBezTo>
                  <a:cubicBezTo>
                    <a:pt x="11175" y="12809"/>
                    <a:pt x="11037" y="12614"/>
                    <a:pt x="10885" y="12358"/>
                  </a:cubicBezTo>
                  <a:cubicBezTo>
                    <a:pt x="10789" y="12200"/>
                    <a:pt x="10693" y="12101"/>
                    <a:pt x="10601" y="11943"/>
                  </a:cubicBezTo>
                  <a:lnTo>
                    <a:pt x="10601" y="11797"/>
                  </a:lnTo>
                  <a:cubicBezTo>
                    <a:pt x="10541" y="11699"/>
                    <a:pt x="10504" y="11638"/>
                    <a:pt x="10445" y="11589"/>
                  </a:cubicBezTo>
                  <a:cubicBezTo>
                    <a:pt x="10330" y="11394"/>
                    <a:pt x="10196" y="11235"/>
                    <a:pt x="10081" y="11089"/>
                  </a:cubicBezTo>
                  <a:cubicBezTo>
                    <a:pt x="10003" y="10931"/>
                    <a:pt x="9912" y="10833"/>
                    <a:pt x="9833" y="10723"/>
                  </a:cubicBezTo>
                  <a:cubicBezTo>
                    <a:pt x="9718" y="10577"/>
                    <a:pt x="9622" y="10320"/>
                    <a:pt x="9489" y="10271"/>
                  </a:cubicBezTo>
                  <a:cubicBezTo>
                    <a:pt x="9452" y="10271"/>
                    <a:pt x="9410" y="10222"/>
                    <a:pt x="9355" y="10174"/>
                  </a:cubicBezTo>
                  <a:cubicBezTo>
                    <a:pt x="9277" y="10113"/>
                    <a:pt x="9181" y="10016"/>
                    <a:pt x="9084" y="9918"/>
                  </a:cubicBezTo>
                  <a:cubicBezTo>
                    <a:pt x="9058" y="9987"/>
                    <a:pt x="9032" y="10056"/>
                    <a:pt x="9005" y="10056"/>
                  </a:cubicBezTo>
                  <a:cubicBezTo>
                    <a:pt x="8993" y="10056"/>
                    <a:pt x="8981" y="10044"/>
                    <a:pt x="8969" y="10016"/>
                  </a:cubicBezTo>
                  <a:cubicBezTo>
                    <a:pt x="8925" y="9928"/>
                    <a:pt x="8879" y="9910"/>
                    <a:pt x="8833" y="9910"/>
                  </a:cubicBezTo>
                  <a:cubicBezTo>
                    <a:pt x="8802" y="9910"/>
                    <a:pt x="8771" y="9918"/>
                    <a:pt x="8740" y="9918"/>
                  </a:cubicBezTo>
                  <a:cubicBezTo>
                    <a:pt x="8648" y="9967"/>
                    <a:pt x="8569" y="9967"/>
                    <a:pt x="8473" y="9967"/>
                  </a:cubicBezTo>
                  <a:cubicBezTo>
                    <a:pt x="8448" y="9967"/>
                    <a:pt x="8422" y="9945"/>
                    <a:pt x="8391" y="9945"/>
                  </a:cubicBezTo>
                  <a:cubicBezTo>
                    <a:pt x="8375" y="9945"/>
                    <a:pt x="8358" y="9950"/>
                    <a:pt x="8339" y="9967"/>
                  </a:cubicBezTo>
                  <a:cubicBezTo>
                    <a:pt x="8303" y="9967"/>
                    <a:pt x="8262" y="9918"/>
                    <a:pt x="8243" y="9808"/>
                  </a:cubicBezTo>
                  <a:lnTo>
                    <a:pt x="7977" y="9808"/>
                  </a:lnTo>
                  <a:cubicBezTo>
                    <a:pt x="7898" y="9869"/>
                    <a:pt x="7802" y="9869"/>
                    <a:pt x="7705" y="9918"/>
                  </a:cubicBezTo>
                  <a:cubicBezTo>
                    <a:pt x="7705" y="9918"/>
                    <a:pt x="7687" y="9967"/>
                    <a:pt x="7687" y="10016"/>
                  </a:cubicBezTo>
                  <a:lnTo>
                    <a:pt x="7439" y="10016"/>
                  </a:lnTo>
                  <a:cubicBezTo>
                    <a:pt x="7306" y="10064"/>
                    <a:pt x="7154" y="10064"/>
                    <a:pt x="7039" y="10113"/>
                  </a:cubicBezTo>
                  <a:cubicBezTo>
                    <a:pt x="6943" y="10174"/>
                    <a:pt x="6846" y="10271"/>
                    <a:pt x="6750" y="10320"/>
                  </a:cubicBezTo>
                  <a:cubicBezTo>
                    <a:pt x="6653" y="10370"/>
                    <a:pt x="6579" y="10419"/>
                    <a:pt x="6483" y="10419"/>
                  </a:cubicBezTo>
                  <a:cubicBezTo>
                    <a:pt x="6368" y="10419"/>
                    <a:pt x="6253" y="10528"/>
                    <a:pt x="6157" y="10577"/>
                  </a:cubicBezTo>
                  <a:cubicBezTo>
                    <a:pt x="6042" y="10674"/>
                    <a:pt x="5945" y="10784"/>
                    <a:pt x="5849" y="10833"/>
                  </a:cubicBezTo>
                  <a:cubicBezTo>
                    <a:pt x="5794" y="10882"/>
                    <a:pt x="5734" y="10931"/>
                    <a:pt x="5679" y="10979"/>
                  </a:cubicBezTo>
                  <a:cubicBezTo>
                    <a:pt x="5504" y="11089"/>
                    <a:pt x="5334" y="11186"/>
                    <a:pt x="5159" y="11235"/>
                  </a:cubicBezTo>
                  <a:cubicBezTo>
                    <a:pt x="5063" y="11285"/>
                    <a:pt x="4948" y="11285"/>
                    <a:pt x="4874" y="11492"/>
                  </a:cubicBezTo>
                  <a:cubicBezTo>
                    <a:pt x="4833" y="11492"/>
                    <a:pt x="4796" y="11492"/>
                    <a:pt x="4778" y="11443"/>
                  </a:cubicBezTo>
                  <a:cubicBezTo>
                    <a:pt x="4760" y="11492"/>
                    <a:pt x="4741" y="11540"/>
                    <a:pt x="4741" y="11589"/>
                  </a:cubicBezTo>
                  <a:cubicBezTo>
                    <a:pt x="4644" y="11589"/>
                    <a:pt x="4567" y="11638"/>
                    <a:pt x="4489" y="11638"/>
                  </a:cubicBezTo>
                  <a:cubicBezTo>
                    <a:pt x="4470" y="11589"/>
                    <a:pt x="4470" y="11540"/>
                    <a:pt x="4470" y="11443"/>
                  </a:cubicBezTo>
                  <a:cubicBezTo>
                    <a:pt x="4452" y="11540"/>
                    <a:pt x="4452" y="11589"/>
                    <a:pt x="4433" y="11748"/>
                  </a:cubicBezTo>
                  <a:cubicBezTo>
                    <a:pt x="4415" y="11638"/>
                    <a:pt x="4415" y="11589"/>
                    <a:pt x="4415" y="11540"/>
                  </a:cubicBezTo>
                  <a:cubicBezTo>
                    <a:pt x="4373" y="11589"/>
                    <a:pt x="4355" y="11638"/>
                    <a:pt x="4337" y="11638"/>
                  </a:cubicBezTo>
                  <a:cubicBezTo>
                    <a:pt x="4300" y="11589"/>
                    <a:pt x="4240" y="11589"/>
                    <a:pt x="4185" y="11540"/>
                  </a:cubicBezTo>
                  <a:cubicBezTo>
                    <a:pt x="4107" y="11540"/>
                    <a:pt x="3992" y="11589"/>
                    <a:pt x="3895" y="11589"/>
                  </a:cubicBezTo>
                  <a:cubicBezTo>
                    <a:pt x="3822" y="11638"/>
                    <a:pt x="3726" y="11638"/>
                    <a:pt x="3647" y="11638"/>
                  </a:cubicBezTo>
                  <a:cubicBezTo>
                    <a:pt x="3610" y="11638"/>
                    <a:pt x="3569" y="11638"/>
                    <a:pt x="3533" y="11589"/>
                  </a:cubicBezTo>
                  <a:cubicBezTo>
                    <a:pt x="3436" y="11540"/>
                    <a:pt x="3362" y="11443"/>
                    <a:pt x="3266" y="11443"/>
                  </a:cubicBezTo>
                  <a:cubicBezTo>
                    <a:pt x="3255" y="11449"/>
                    <a:pt x="3245" y="11452"/>
                    <a:pt x="3235" y="11452"/>
                  </a:cubicBezTo>
                  <a:cubicBezTo>
                    <a:pt x="3185" y="11452"/>
                    <a:pt x="3143" y="11380"/>
                    <a:pt x="3102" y="11380"/>
                  </a:cubicBezTo>
                  <a:cubicBezTo>
                    <a:pt x="3093" y="11380"/>
                    <a:pt x="3083" y="11384"/>
                    <a:pt x="3073" y="11394"/>
                  </a:cubicBezTo>
                  <a:cubicBezTo>
                    <a:pt x="2995" y="11186"/>
                    <a:pt x="2921" y="11137"/>
                    <a:pt x="2825" y="11089"/>
                  </a:cubicBezTo>
                  <a:cubicBezTo>
                    <a:pt x="2765" y="11028"/>
                    <a:pt x="2728" y="10931"/>
                    <a:pt x="2692" y="10833"/>
                  </a:cubicBezTo>
                  <a:cubicBezTo>
                    <a:pt x="2650" y="10723"/>
                    <a:pt x="2576" y="10674"/>
                    <a:pt x="2558" y="10577"/>
                  </a:cubicBezTo>
                  <a:cubicBezTo>
                    <a:pt x="2480" y="10271"/>
                    <a:pt x="2365" y="10113"/>
                    <a:pt x="2269" y="9918"/>
                  </a:cubicBezTo>
                  <a:cubicBezTo>
                    <a:pt x="2135" y="9662"/>
                    <a:pt x="2039" y="9356"/>
                    <a:pt x="1924" y="9101"/>
                  </a:cubicBezTo>
                  <a:cubicBezTo>
                    <a:pt x="1905" y="9101"/>
                    <a:pt x="1905" y="9052"/>
                    <a:pt x="1905" y="9052"/>
                  </a:cubicBezTo>
                  <a:cubicBezTo>
                    <a:pt x="1846" y="8795"/>
                    <a:pt x="1809" y="8540"/>
                    <a:pt x="1731" y="8344"/>
                  </a:cubicBezTo>
                  <a:cubicBezTo>
                    <a:pt x="1657" y="7978"/>
                    <a:pt x="1561" y="7674"/>
                    <a:pt x="1446" y="7368"/>
                  </a:cubicBezTo>
                  <a:cubicBezTo>
                    <a:pt x="1331" y="7063"/>
                    <a:pt x="1294" y="6660"/>
                    <a:pt x="1216" y="6307"/>
                  </a:cubicBezTo>
                  <a:cubicBezTo>
                    <a:pt x="1198" y="6258"/>
                    <a:pt x="1180" y="6148"/>
                    <a:pt x="1180" y="6099"/>
                  </a:cubicBezTo>
                  <a:cubicBezTo>
                    <a:pt x="1198" y="5953"/>
                    <a:pt x="1156" y="5844"/>
                    <a:pt x="1138" y="5696"/>
                  </a:cubicBezTo>
                  <a:cubicBezTo>
                    <a:pt x="1120" y="5649"/>
                    <a:pt x="1101" y="5599"/>
                    <a:pt x="1083" y="5538"/>
                  </a:cubicBezTo>
                  <a:cubicBezTo>
                    <a:pt x="1042" y="5294"/>
                    <a:pt x="1005" y="5038"/>
                    <a:pt x="927" y="4880"/>
                  </a:cubicBezTo>
                  <a:cubicBezTo>
                    <a:pt x="908" y="4830"/>
                    <a:pt x="908" y="4830"/>
                    <a:pt x="890" y="4781"/>
                  </a:cubicBezTo>
                  <a:cubicBezTo>
                    <a:pt x="890" y="4684"/>
                    <a:pt x="871" y="4575"/>
                    <a:pt x="853" y="4526"/>
                  </a:cubicBezTo>
                  <a:cubicBezTo>
                    <a:pt x="812" y="4318"/>
                    <a:pt x="794" y="4123"/>
                    <a:pt x="757" y="3965"/>
                  </a:cubicBezTo>
                  <a:cubicBezTo>
                    <a:pt x="738" y="3866"/>
                    <a:pt x="720" y="3708"/>
                    <a:pt x="697" y="3611"/>
                  </a:cubicBezTo>
                  <a:cubicBezTo>
                    <a:pt x="623" y="3099"/>
                    <a:pt x="545" y="2550"/>
                    <a:pt x="490" y="2085"/>
                  </a:cubicBezTo>
                  <a:cubicBezTo>
                    <a:pt x="467" y="1878"/>
                    <a:pt x="449" y="1732"/>
                    <a:pt x="430" y="1573"/>
                  </a:cubicBezTo>
                  <a:cubicBezTo>
                    <a:pt x="430" y="1476"/>
                    <a:pt x="393" y="1427"/>
                    <a:pt x="393" y="1329"/>
                  </a:cubicBezTo>
                  <a:cubicBezTo>
                    <a:pt x="352" y="1024"/>
                    <a:pt x="297" y="768"/>
                    <a:pt x="200" y="561"/>
                  </a:cubicBezTo>
                  <a:cubicBezTo>
                    <a:pt x="182" y="561"/>
                    <a:pt x="182" y="463"/>
                    <a:pt x="164" y="354"/>
                  </a:cubicBezTo>
                  <a:cubicBezTo>
                    <a:pt x="164" y="354"/>
                    <a:pt x="122" y="354"/>
                    <a:pt x="122" y="305"/>
                  </a:cubicBezTo>
                  <a:lnTo>
                    <a:pt x="122" y="109"/>
                  </a:lnTo>
                  <a:cubicBezTo>
                    <a:pt x="86" y="48"/>
                    <a:pt x="49" y="48"/>
                    <a:pt x="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35" name="Google Shape;2369;p26"/>
            <p:cNvSpPr/>
            <p:nvPr/>
          </p:nvSpPr>
          <p:spPr>
            <a:xfrm>
              <a:off x="170977" y="42437"/>
              <a:ext cx="1584057" cy="597627"/>
            </a:xfrm>
            <a:custGeom>
              <a:avLst/>
              <a:gdLst/>
              <a:ahLst/>
              <a:cxnLst>
                <a:cxn ang="0">
                  <a:pos x="wd2" y="hd2"/>
                </a:cxn>
                <a:cxn ang="5400000">
                  <a:pos x="wd2" y="hd2"/>
                </a:cxn>
                <a:cxn ang="10800000">
                  <a:pos x="wd2" y="hd2"/>
                </a:cxn>
                <a:cxn ang="16200000">
                  <a:pos x="wd2" y="hd2"/>
                </a:cxn>
              </a:cxnLst>
              <a:rect l="0" t="0" r="r" b="b"/>
              <a:pathLst>
                <a:path w="21600" h="21600" extrusionOk="0">
                  <a:moveTo>
                    <a:pt x="101" y="0"/>
                  </a:moveTo>
                  <a:cubicBezTo>
                    <a:pt x="58" y="0"/>
                    <a:pt x="38" y="51"/>
                    <a:pt x="0" y="101"/>
                  </a:cubicBezTo>
                  <a:cubicBezTo>
                    <a:pt x="19" y="152"/>
                    <a:pt x="19" y="265"/>
                    <a:pt x="38" y="316"/>
                  </a:cubicBezTo>
                  <a:cubicBezTo>
                    <a:pt x="38" y="468"/>
                    <a:pt x="38" y="632"/>
                    <a:pt x="76" y="734"/>
                  </a:cubicBezTo>
                  <a:cubicBezTo>
                    <a:pt x="139" y="899"/>
                    <a:pt x="158" y="1215"/>
                    <a:pt x="220" y="1418"/>
                  </a:cubicBezTo>
                  <a:cubicBezTo>
                    <a:pt x="239" y="1532"/>
                    <a:pt x="239" y="1633"/>
                    <a:pt x="239" y="1798"/>
                  </a:cubicBezTo>
                  <a:cubicBezTo>
                    <a:pt x="258" y="1798"/>
                    <a:pt x="277" y="1849"/>
                    <a:pt x="296" y="1900"/>
                  </a:cubicBezTo>
                  <a:cubicBezTo>
                    <a:pt x="277" y="2318"/>
                    <a:pt x="378" y="2685"/>
                    <a:pt x="378" y="3115"/>
                  </a:cubicBezTo>
                  <a:cubicBezTo>
                    <a:pt x="397" y="3317"/>
                    <a:pt x="459" y="3533"/>
                    <a:pt x="497" y="3748"/>
                  </a:cubicBezTo>
                  <a:cubicBezTo>
                    <a:pt x="516" y="3900"/>
                    <a:pt x="555" y="4064"/>
                    <a:pt x="578" y="4217"/>
                  </a:cubicBezTo>
                  <a:cubicBezTo>
                    <a:pt x="617" y="4533"/>
                    <a:pt x="635" y="4799"/>
                    <a:pt x="674" y="5065"/>
                  </a:cubicBezTo>
                  <a:cubicBezTo>
                    <a:pt x="697" y="5116"/>
                    <a:pt x="697" y="5217"/>
                    <a:pt x="717" y="5281"/>
                  </a:cubicBezTo>
                  <a:cubicBezTo>
                    <a:pt x="736" y="5381"/>
                    <a:pt x="755" y="5534"/>
                    <a:pt x="774" y="5648"/>
                  </a:cubicBezTo>
                  <a:cubicBezTo>
                    <a:pt x="817" y="5850"/>
                    <a:pt x="894" y="6117"/>
                    <a:pt x="937" y="6382"/>
                  </a:cubicBezTo>
                  <a:cubicBezTo>
                    <a:pt x="994" y="6749"/>
                    <a:pt x="1113" y="7016"/>
                    <a:pt x="1133" y="7383"/>
                  </a:cubicBezTo>
                  <a:cubicBezTo>
                    <a:pt x="1133" y="7434"/>
                    <a:pt x="1151" y="7434"/>
                    <a:pt x="1151" y="7434"/>
                  </a:cubicBezTo>
                  <a:cubicBezTo>
                    <a:pt x="1214" y="7648"/>
                    <a:pt x="1271" y="7813"/>
                    <a:pt x="1333" y="8017"/>
                  </a:cubicBezTo>
                  <a:cubicBezTo>
                    <a:pt x="1390" y="8282"/>
                    <a:pt x="1472" y="8446"/>
                    <a:pt x="1472" y="8763"/>
                  </a:cubicBezTo>
                  <a:cubicBezTo>
                    <a:pt x="1510" y="8814"/>
                    <a:pt x="1534" y="8915"/>
                    <a:pt x="1553" y="8965"/>
                  </a:cubicBezTo>
                  <a:cubicBezTo>
                    <a:pt x="1591" y="9130"/>
                    <a:pt x="1610" y="9333"/>
                    <a:pt x="1672" y="9447"/>
                  </a:cubicBezTo>
                  <a:cubicBezTo>
                    <a:pt x="1911" y="10079"/>
                    <a:pt x="2150" y="10713"/>
                    <a:pt x="2389" y="11296"/>
                  </a:cubicBezTo>
                  <a:cubicBezTo>
                    <a:pt x="2408" y="11347"/>
                    <a:pt x="2427" y="11398"/>
                    <a:pt x="2446" y="11398"/>
                  </a:cubicBezTo>
                  <a:cubicBezTo>
                    <a:pt x="2459" y="11391"/>
                    <a:pt x="2471" y="11389"/>
                    <a:pt x="2483" y="11389"/>
                  </a:cubicBezTo>
                  <a:cubicBezTo>
                    <a:pt x="2579" y="11389"/>
                    <a:pt x="2636" y="11561"/>
                    <a:pt x="2705" y="11663"/>
                  </a:cubicBezTo>
                  <a:cubicBezTo>
                    <a:pt x="2767" y="11714"/>
                    <a:pt x="2805" y="11714"/>
                    <a:pt x="2848" y="11765"/>
                  </a:cubicBezTo>
                  <a:cubicBezTo>
                    <a:pt x="2905" y="11865"/>
                    <a:pt x="2967" y="11979"/>
                    <a:pt x="3044" y="12030"/>
                  </a:cubicBezTo>
                  <a:cubicBezTo>
                    <a:pt x="3106" y="12081"/>
                    <a:pt x="3163" y="12081"/>
                    <a:pt x="3225" y="12132"/>
                  </a:cubicBezTo>
                  <a:lnTo>
                    <a:pt x="3464" y="12132"/>
                  </a:lnTo>
                  <a:cubicBezTo>
                    <a:pt x="3603" y="12132"/>
                    <a:pt x="3722" y="12081"/>
                    <a:pt x="3841" y="12081"/>
                  </a:cubicBezTo>
                  <a:cubicBezTo>
                    <a:pt x="3999" y="12081"/>
                    <a:pt x="4162" y="12081"/>
                    <a:pt x="4319" y="12132"/>
                  </a:cubicBezTo>
                  <a:cubicBezTo>
                    <a:pt x="4339" y="12132"/>
                    <a:pt x="4376" y="12081"/>
                    <a:pt x="4401" y="12081"/>
                  </a:cubicBezTo>
                  <a:cubicBezTo>
                    <a:pt x="4458" y="11979"/>
                    <a:pt x="4496" y="11979"/>
                    <a:pt x="4577" y="11979"/>
                  </a:cubicBezTo>
                  <a:cubicBezTo>
                    <a:pt x="4596" y="11979"/>
                    <a:pt x="4639" y="11929"/>
                    <a:pt x="4678" y="11929"/>
                  </a:cubicBezTo>
                  <a:cubicBezTo>
                    <a:pt x="4743" y="11877"/>
                    <a:pt x="4793" y="11801"/>
                    <a:pt x="4843" y="11801"/>
                  </a:cubicBezTo>
                  <a:cubicBezTo>
                    <a:pt x="4855" y="11801"/>
                    <a:pt x="4866" y="11805"/>
                    <a:pt x="4878" y="11814"/>
                  </a:cubicBezTo>
                  <a:cubicBezTo>
                    <a:pt x="4935" y="11814"/>
                    <a:pt x="4974" y="11814"/>
                    <a:pt x="5017" y="11765"/>
                  </a:cubicBezTo>
                  <a:cubicBezTo>
                    <a:pt x="5117" y="11714"/>
                    <a:pt x="5237" y="11663"/>
                    <a:pt x="5332" y="11612"/>
                  </a:cubicBezTo>
                  <a:cubicBezTo>
                    <a:pt x="5375" y="11612"/>
                    <a:pt x="5432" y="11549"/>
                    <a:pt x="5475" y="11498"/>
                  </a:cubicBezTo>
                  <a:cubicBezTo>
                    <a:pt x="5552" y="11398"/>
                    <a:pt x="5633" y="11296"/>
                    <a:pt x="5714" y="11233"/>
                  </a:cubicBezTo>
                  <a:cubicBezTo>
                    <a:pt x="5810" y="11182"/>
                    <a:pt x="5910" y="11131"/>
                    <a:pt x="6010" y="11029"/>
                  </a:cubicBezTo>
                  <a:cubicBezTo>
                    <a:pt x="6081" y="10986"/>
                    <a:pt x="6166" y="10856"/>
                    <a:pt x="6250" y="10856"/>
                  </a:cubicBezTo>
                  <a:cubicBezTo>
                    <a:pt x="6262" y="10856"/>
                    <a:pt x="6275" y="10858"/>
                    <a:pt x="6287" y="10865"/>
                  </a:cubicBezTo>
                  <a:cubicBezTo>
                    <a:pt x="6300" y="10880"/>
                    <a:pt x="6313" y="10886"/>
                    <a:pt x="6324" y="10886"/>
                  </a:cubicBezTo>
                  <a:cubicBezTo>
                    <a:pt x="6352" y="10886"/>
                    <a:pt x="6374" y="10850"/>
                    <a:pt x="6388" y="10815"/>
                  </a:cubicBezTo>
                  <a:cubicBezTo>
                    <a:pt x="6488" y="10815"/>
                    <a:pt x="6569" y="10764"/>
                    <a:pt x="6646" y="10713"/>
                  </a:cubicBezTo>
                  <a:cubicBezTo>
                    <a:pt x="6683" y="10700"/>
                    <a:pt x="6720" y="10697"/>
                    <a:pt x="6756" y="10697"/>
                  </a:cubicBezTo>
                  <a:cubicBezTo>
                    <a:pt x="6786" y="10697"/>
                    <a:pt x="6815" y="10699"/>
                    <a:pt x="6845" y="10699"/>
                  </a:cubicBezTo>
                  <a:cubicBezTo>
                    <a:pt x="6919" y="10699"/>
                    <a:pt x="6993" y="10687"/>
                    <a:pt x="7066" y="10599"/>
                  </a:cubicBezTo>
                  <a:cubicBezTo>
                    <a:pt x="7085" y="10549"/>
                    <a:pt x="7124" y="10549"/>
                    <a:pt x="7167" y="10549"/>
                  </a:cubicBezTo>
                  <a:cubicBezTo>
                    <a:pt x="7243" y="10498"/>
                    <a:pt x="7325" y="10448"/>
                    <a:pt x="7387" y="10448"/>
                  </a:cubicBezTo>
                  <a:cubicBezTo>
                    <a:pt x="7427" y="10462"/>
                    <a:pt x="7466" y="10469"/>
                    <a:pt x="7504" y="10469"/>
                  </a:cubicBezTo>
                  <a:cubicBezTo>
                    <a:pt x="7595" y="10469"/>
                    <a:pt x="7679" y="10432"/>
                    <a:pt x="7764" y="10397"/>
                  </a:cubicBezTo>
                  <a:cubicBezTo>
                    <a:pt x="7841" y="10346"/>
                    <a:pt x="7921" y="10283"/>
                    <a:pt x="8022" y="10232"/>
                  </a:cubicBezTo>
                  <a:cubicBezTo>
                    <a:pt x="8052" y="10222"/>
                    <a:pt x="8081" y="10218"/>
                    <a:pt x="8109" y="10218"/>
                  </a:cubicBezTo>
                  <a:cubicBezTo>
                    <a:pt x="8232" y="10218"/>
                    <a:pt x="8345" y="10295"/>
                    <a:pt x="8462" y="10346"/>
                  </a:cubicBezTo>
                  <a:cubicBezTo>
                    <a:pt x="8512" y="10346"/>
                    <a:pt x="8566" y="10368"/>
                    <a:pt x="8625" y="10368"/>
                  </a:cubicBezTo>
                  <a:cubicBezTo>
                    <a:pt x="8655" y="10368"/>
                    <a:pt x="8686" y="10363"/>
                    <a:pt x="8719" y="10346"/>
                  </a:cubicBezTo>
                  <a:cubicBezTo>
                    <a:pt x="8732" y="10325"/>
                    <a:pt x="8745" y="10317"/>
                    <a:pt x="8758" y="10317"/>
                  </a:cubicBezTo>
                  <a:cubicBezTo>
                    <a:pt x="8784" y="10317"/>
                    <a:pt x="8810" y="10346"/>
                    <a:pt x="8839" y="10346"/>
                  </a:cubicBezTo>
                  <a:cubicBezTo>
                    <a:pt x="8939" y="10397"/>
                    <a:pt x="9035" y="10498"/>
                    <a:pt x="9135" y="10549"/>
                  </a:cubicBezTo>
                  <a:cubicBezTo>
                    <a:pt x="9216" y="10599"/>
                    <a:pt x="9273" y="10599"/>
                    <a:pt x="9336" y="10662"/>
                  </a:cubicBezTo>
                  <a:cubicBezTo>
                    <a:pt x="9402" y="10746"/>
                    <a:pt x="9465" y="10828"/>
                    <a:pt x="9530" y="10828"/>
                  </a:cubicBezTo>
                  <a:cubicBezTo>
                    <a:pt x="9545" y="10828"/>
                    <a:pt x="9560" y="10824"/>
                    <a:pt x="9575" y="10815"/>
                  </a:cubicBezTo>
                  <a:cubicBezTo>
                    <a:pt x="9594" y="10815"/>
                    <a:pt x="9613" y="10865"/>
                    <a:pt x="9656" y="10916"/>
                  </a:cubicBezTo>
                  <a:cubicBezTo>
                    <a:pt x="9713" y="11029"/>
                    <a:pt x="9752" y="11131"/>
                    <a:pt x="9832" y="11182"/>
                  </a:cubicBezTo>
                  <a:cubicBezTo>
                    <a:pt x="9990" y="11296"/>
                    <a:pt x="10110" y="11549"/>
                    <a:pt x="10253" y="11765"/>
                  </a:cubicBezTo>
                  <a:cubicBezTo>
                    <a:pt x="10311" y="11814"/>
                    <a:pt x="10373" y="11865"/>
                    <a:pt x="10430" y="11979"/>
                  </a:cubicBezTo>
                  <a:cubicBezTo>
                    <a:pt x="10468" y="12030"/>
                    <a:pt x="10511" y="12132"/>
                    <a:pt x="10568" y="12246"/>
                  </a:cubicBezTo>
                  <a:cubicBezTo>
                    <a:pt x="10611" y="12348"/>
                    <a:pt x="10669" y="12448"/>
                    <a:pt x="10731" y="12562"/>
                  </a:cubicBezTo>
                  <a:cubicBezTo>
                    <a:pt x="10742" y="12550"/>
                    <a:pt x="10755" y="12543"/>
                    <a:pt x="10768" y="12543"/>
                  </a:cubicBezTo>
                  <a:cubicBezTo>
                    <a:pt x="10820" y="12543"/>
                    <a:pt x="10881" y="12634"/>
                    <a:pt x="10927" y="12715"/>
                  </a:cubicBezTo>
                  <a:cubicBezTo>
                    <a:pt x="10946" y="12764"/>
                    <a:pt x="10970" y="12764"/>
                    <a:pt x="10989" y="12815"/>
                  </a:cubicBezTo>
                  <a:cubicBezTo>
                    <a:pt x="11046" y="12879"/>
                    <a:pt x="11109" y="12980"/>
                    <a:pt x="11147" y="13031"/>
                  </a:cubicBezTo>
                  <a:cubicBezTo>
                    <a:pt x="11228" y="13195"/>
                    <a:pt x="11285" y="13347"/>
                    <a:pt x="11347" y="13512"/>
                  </a:cubicBezTo>
                  <a:cubicBezTo>
                    <a:pt x="11405" y="13614"/>
                    <a:pt x="11448" y="13714"/>
                    <a:pt x="11505" y="13829"/>
                  </a:cubicBezTo>
                  <a:cubicBezTo>
                    <a:pt x="11643" y="14081"/>
                    <a:pt x="11763" y="14399"/>
                    <a:pt x="11882" y="14664"/>
                  </a:cubicBezTo>
                  <a:cubicBezTo>
                    <a:pt x="11982" y="14879"/>
                    <a:pt x="12102" y="15031"/>
                    <a:pt x="12222" y="15146"/>
                  </a:cubicBezTo>
                  <a:cubicBezTo>
                    <a:pt x="12379" y="15349"/>
                    <a:pt x="12523" y="15614"/>
                    <a:pt x="12699" y="15665"/>
                  </a:cubicBezTo>
                  <a:cubicBezTo>
                    <a:pt x="12718" y="15665"/>
                    <a:pt x="12738" y="15665"/>
                    <a:pt x="12761" y="15729"/>
                  </a:cubicBezTo>
                  <a:cubicBezTo>
                    <a:pt x="12838" y="15880"/>
                    <a:pt x="12938" y="15981"/>
                    <a:pt x="13039" y="15981"/>
                  </a:cubicBezTo>
                  <a:cubicBezTo>
                    <a:pt x="13145" y="16038"/>
                    <a:pt x="13236" y="16204"/>
                    <a:pt x="13339" y="16204"/>
                  </a:cubicBezTo>
                  <a:cubicBezTo>
                    <a:pt x="13352" y="16204"/>
                    <a:pt x="13365" y="16202"/>
                    <a:pt x="13378" y="16196"/>
                  </a:cubicBezTo>
                  <a:lnTo>
                    <a:pt x="13397" y="16196"/>
                  </a:lnTo>
                  <a:cubicBezTo>
                    <a:pt x="13574" y="16298"/>
                    <a:pt x="13736" y="16412"/>
                    <a:pt x="13894" y="16463"/>
                  </a:cubicBezTo>
                  <a:lnTo>
                    <a:pt x="13913" y="16514"/>
                  </a:lnTo>
                  <a:cubicBezTo>
                    <a:pt x="13957" y="16466"/>
                    <a:pt x="14001" y="16447"/>
                    <a:pt x="14046" y="16447"/>
                  </a:cubicBezTo>
                  <a:cubicBezTo>
                    <a:pt x="14142" y="16447"/>
                    <a:pt x="14238" y="16530"/>
                    <a:pt x="14333" y="16564"/>
                  </a:cubicBezTo>
                  <a:cubicBezTo>
                    <a:pt x="14352" y="16564"/>
                    <a:pt x="14391" y="16564"/>
                    <a:pt x="14434" y="16614"/>
                  </a:cubicBezTo>
                  <a:cubicBezTo>
                    <a:pt x="14569" y="16779"/>
                    <a:pt x="14708" y="16848"/>
                    <a:pt x="14844" y="16848"/>
                  </a:cubicBezTo>
                  <a:cubicBezTo>
                    <a:pt x="14886" y="16848"/>
                    <a:pt x="14928" y="16842"/>
                    <a:pt x="14968" y="16830"/>
                  </a:cubicBezTo>
                  <a:cubicBezTo>
                    <a:pt x="15050" y="16808"/>
                    <a:pt x="15126" y="16784"/>
                    <a:pt x="15202" y="16784"/>
                  </a:cubicBezTo>
                  <a:cubicBezTo>
                    <a:pt x="15295" y="16784"/>
                    <a:pt x="15387" y="16820"/>
                    <a:pt x="15485" y="16931"/>
                  </a:cubicBezTo>
                  <a:cubicBezTo>
                    <a:pt x="15509" y="16995"/>
                    <a:pt x="15509" y="16995"/>
                    <a:pt x="15528" y="16995"/>
                  </a:cubicBezTo>
                  <a:cubicBezTo>
                    <a:pt x="15628" y="17046"/>
                    <a:pt x="15724" y="17046"/>
                    <a:pt x="15805" y="17095"/>
                  </a:cubicBezTo>
                  <a:cubicBezTo>
                    <a:pt x="15905" y="17146"/>
                    <a:pt x="16006" y="17248"/>
                    <a:pt x="16106" y="17311"/>
                  </a:cubicBezTo>
                  <a:cubicBezTo>
                    <a:pt x="16163" y="17362"/>
                    <a:pt x="16245" y="17462"/>
                    <a:pt x="16321" y="17462"/>
                  </a:cubicBezTo>
                  <a:cubicBezTo>
                    <a:pt x="16483" y="17513"/>
                    <a:pt x="16660" y="17564"/>
                    <a:pt x="16842" y="17628"/>
                  </a:cubicBezTo>
                  <a:cubicBezTo>
                    <a:pt x="16961" y="17678"/>
                    <a:pt x="17081" y="17729"/>
                    <a:pt x="17200" y="17831"/>
                  </a:cubicBezTo>
                  <a:cubicBezTo>
                    <a:pt x="17338" y="17944"/>
                    <a:pt x="17496" y="18096"/>
                    <a:pt x="17659" y="18198"/>
                  </a:cubicBezTo>
                  <a:cubicBezTo>
                    <a:pt x="17797" y="18312"/>
                    <a:pt x="17917" y="18463"/>
                    <a:pt x="18055" y="18628"/>
                  </a:cubicBezTo>
                  <a:cubicBezTo>
                    <a:pt x="18093" y="18679"/>
                    <a:pt x="18112" y="18679"/>
                    <a:pt x="18136" y="18730"/>
                  </a:cubicBezTo>
                  <a:cubicBezTo>
                    <a:pt x="18175" y="18781"/>
                    <a:pt x="18213" y="18894"/>
                    <a:pt x="18232" y="18945"/>
                  </a:cubicBezTo>
                  <a:cubicBezTo>
                    <a:pt x="18313" y="19046"/>
                    <a:pt x="18394" y="19210"/>
                    <a:pt x="18452" y="19312"/>
                  </a:cubicBezTo>
                  <a:cubicBezTo>
                    <a:pt x="18495" y="19362"/>
                    <a:pt x="18533" y="19464"/>
                    <a:pt x="18571" y="19464"/>
                  </a:cubicBezTo>
                  <a:cubicBezTo>
                    <a:pt x="18633" y="19464"/>
                    <a:pt x="18672" y="19578"/>
                    <a:pt x="18734" y="19629"/>
                  </a:cubicBezTo>
                  <a:cubicBezTo>
                    <a:pt x="18752" y="19679"/>
                    <a:pt x="18791" y="19679"/>
                    <a:pt x="18829" y="19730"/>
                  </a:cubicBezTo>
                  <a:cubicBezTo>
                    <a:pt x="18910" y="19844"/>
                    <a:pt x="18992" y="19895"/>
                    <a:pt x="19068" y="19996"/>
                  </a:cubicBezTo>
                  <a:cubicBezTo>
                    <a:pt x="19149" y="20047"/>
                    <a:pt x="19211" y="20160"/>
                    <a:pt x="19288" y="20211"/>
                  </a:cubicBezTo>
                  <a:cubicBezTo>
                    <a:pt x="19527" y="20414"/>
                    <a:pt x="19747" y="20680"/>
                    <a:pt x="19966" y="20895"/>
                  </a:cubicBezTo>
                  <a:cubicBezTo>
                    <a:pt x="20067" y="20945"/>
                    <a:pt x="20143" y="20996"/>
                    <a:pt x="20244" y="21047"/>
                  </a:cubicBezTo>
                  <a:cubicBezTo>
                    <a:pt x="20425" y="21212"/>
                    <a:pt x="20602" y="21426"/>
                    <a:pt x="20802" y="21528"/>
                  </a:cubicBezTo>
                  <a:cubicBezTo>
                    <a:pt x="20903" y="21579"/>
                    <a:pt x="21003" y="21579"/>
                    <a:pt x="21099" y="21579"/>
                  </a:cubicBezTo>
                  <a:lnTo>
                    <a:pt x="21261" y="21579"/>
                  </a:lnTo>
                  <a:cubicBezTo>
                    <a:pt x="21272" y="21593"/>
                    <a:pt x="21284" y="21600"/>
                    <a:pt x="21295" y="21600"/>
                  </a:cubicBezTo>
                  <a:cubicBezTo>
                    <a:pt x="21322" y="21600"/>
                    <a:pt x="21350" y="21563"/>
                    <a:pt x="21381" y="21528"/>
                  </a:cubicBezTo>
                  <a:cubicBezTo>
                    <a:pt x="21399" y="21477"/>
                    <a:pt x="21438" y="21426"/>
                    <a:pt x="21481" y="21426"/>
                  </a:cubicBezTo>
                  <a:cubicBezTo>
                    <a:pt x="21519" y="21426"/>
                    <a:pt x="21557" y="21426"/>
                    <a:pt x="21576" y="21364"/>
                  </a:cubicBezTo>
                  <a:lnTo>
                    <a:pt x="21600" y="21364"/>
                  </a:lnTo>
                  <a:cubicBezTo>
                    <a:pt x="21576" y="21313"/>
                    <a:pt x="21576" y="21262"/>
                    <a:pt x="21557" y="21212"/>
                  </a:cubicBezTo>
                  <a:cubicBezTo>
                    <a:pt x="21538" y="21262"/>
                    <a:pt x="21538" y="21313"/>
                    <a:pt x="21538" y="21313"/>
                  </a:cubicBezTo>
                  <a:cubicBezTo>
                    <a:pt x="21481" y="21262"/>
                    <a:pt x="21419" y="21262"/>
                    <a:pt x="21381" y="21212"/>
                  </a:cubicBezTo>
                  <a:cubicBezTo>
                    <a:pt x="21319" y="21161"/>
                    <a:pt x="21261" y="21110"/>
                    <a:pt x="21218" y="21047"/>
                  </a:cubicBezTo>
                  <a:cubicBezTo>
                    <a:pt x="21180" y="21110"/>
                    <a:pt x="21142" y="21161"/>
                    <a:pt x="21122" y="21161"/>
                  </a:cubicBezTo>
                  <a:cubicBezTo>
                    <a:pt x="20979" y="21110"/>
                    <a:pt x="20860" y="21110"/>
                    <a:pt x="20721" y="20996"/>
                  </a:cubicBezTo>
                  <a:cubicBezTo>
                    <a:pt x="20563" y="20895"/>
                    <a:pt x="20406" y="20680"/>
                    <a:pt x="20244" y="20527"/>
                  </a:cubicBezTo>
                  <a:cubicBezTo>
                    <a:pt x="20186" y="20476"/>
                    <a:pt x="20124" y="20363"/>
                    <a:pt x="20067" y="20363"/>
                  </a:cubicBezTo>
                  <a:cubicBezTo>
                    <a:pt x="19966" y="20363"/>
                    <a:pt x="19904" y="20262"/>
                    <a:pt x="19828" y="20211"/>
                  </a:cubicBezTo>
                  <a:cubicBezTo>
                    <a:pt x="19765" y="20160"/>
                    <a:pt x="19727" y="20047"/>
                    <a:pt x="19665" y="19996"/>
                  </a:cubicBezTo>
                  <a:cubicBezTo>
                    <a:pt x="19589" y="19895"/>
                    <a:pt x="19488" y="19844"/>
                    <a:pt x="19388" y="19679"/>
                  </a:cubicBezTo>
                  <a:cubicBezTo>
                    <a:pt x="19369" y="19629"/>
                    <a:pt x="19331" y="19629"/>
                    <a:pt x="19288" y="19578"/>
                  </a:cubicBezTo>
                  <a:cubicBezTo>
                    <a:pt x="19249" y="19527"/>
                    <a:pt x="19211" y="19464"/>
                    <a:pt x="19149" y="19413"/>
                  </a:cubicBezTo>
                  <a:cubicBezTo>
                    <a:pt x="19011" y="19210"/>
                    <a:pt x="18853" y="18995"/>
                    <a:pt x="18690" y="18781"/>
                  </a:cubicBezTo>
                  <a:cubicBezTo>
                    <a:pt x="18633" y="18730"/>
                    <a:pt x="18571" y="18679"/>
                    <a:pt x="18533" y="18514"/>
                  </a:cubicBezTo>
                  <a:cubicBezTo>
                    <a:pt x="18495" y="18463"/>
                    <a:pt x="18452" y="18363"/>
                    <a:pt x="18413" y="18312"/>
                  </a:cubicBezTo>
                  <a:lnTo>
                    <a:pt x="18413" y="18261"/>
                  </a:lnTo>
                  <a:cubicBezTo>
                    <a:pt x="18175" y="17995"/>
                    <a:pt x="17917" y="17780"/>
                    <a:pt x="17659" y="17513"/>
                  </a:cubicBezTo>
                  <a:cubicBezTo>
                    <a:pt x="17635" y="17513"/>
                    <a:pt x="17615" y="17462"/>
                    <a:pt x="17615" y="17413"/>
                  </a:cubicBezTo>
                  <a:cubicBezTo>
                    <a:pt x="17577" y="17248"/>
                    <a:pt x="17496" y="17197"/>
                    <a:pt x="17420" y="17146"/>
                  </a:cubicBezTo>
                  <a:cubicBezTo>
                    <a:pt x="17300" y="17146"/>
                    <a:pt x="17181" y="17046"/>
                    <a:pt x="17038" y="16931"/>
                  </a:cubicBezTo>
                  <a:cubicBezTo>
                    <a:pt x="16880" y="16830"/>
                    <a:pt x="16741" y="16728"/>
                    <a:pt x="16603" y="16728"/>
                  </a:cubicBezTo>
                  <a:cubicBezTo>
                    <a:pt x="16345" y="16514"/>
                    <a:pt x="16125" y="16247"/>
                    <a:pt x="15886" y="16045"/>
                  </a:cubicBezTo>
                  <a:cubicBezTo>
                    <a:pt x="15867" y="16096"/>
                    <a:pt x="15843" y="16096"/>
                    <a:pt x="15805" y="16096"/>
                  </a:cubicBezTo>
                  <a:cubicBezTo>
                    <a:pt x="15766" y="16045"/>
                    <a:pt x="15724" y="15981"/>
                    <a:pt x="15685" y="15931"/>
                  </a:cubicBezTo>
                  <a:cubicBezTo>
                    <a:pt x="15631" y="15931"/>
                    <a:pt x="15588" y="15908"/>
                    <a:pt x="15541" y="15908"/>
                  </a:cubicBezTo>
                  <a:cubicBezTo>
                    <a:pt x="15517" y="15908"/>
                    <a:pt x="15492" y="15914"/>
                    <a:pt x="15466" y="15931"/>
                  </a:cubicBezTo>
                  <a:cubicBezTo>
                    <a:pt x="15447" y="15931"/>
                    <a:pt x="15408" y="15880"/>
                    <a:pt x="15365" y="15880"/>
                  </a:cubicBezTo>
                  <a:cubicBezTo>
                    <a:pt x="15327" y="15880"/>
                    <a:pt x="15308" y="15829"/>
                    <a:pt x="15270" y="15829"/>
                  </a:cubicBezTo>
                  <a:cubicBezTo>
                    <a:pt x="15088" y="15729"/>
                    <a:pt x="14911" y="15729"/>
                    <a:pt x="14749" y="15665"/>
                  </a:cubicBezTo>
                  <a:cubicBezTo>
                    <a:pt x="14649" y="15614"/>
                    <a:pt x="14553" y="15614"/>
                    <a:pt x="14453" y="15614"/>
                  </a:cubicBezTo>
                  <a:cubicBezTo>
                    <a:pt x="14391" y="15411"/>
                    <a:pt x="14391" y="15411"/>
                    <a:pt x="14233" y="15411"/>
                  </a:cubicBezTo>
                  <a:cubicBezTo>
                    <a:pt x="14171" y="15411"/>
                    <a:pt x="14133" y="15349"/>
                    <a:pt x="14095" y="15349"/>
                  </a:cubicBezTo>
                  <a:cubicBezTo>
                    <a:pt x="13956" y="15349"/>
                    <a:pt x="13793" y="15298"/>
                    <a:pt x="13655" y="15247"/>
                  </a:cubicBezTo>
                  <a:cubicBezTo>
                    <a:pt x="13516" y="15095"/>
                    <a:pt x="13359" y="15031"/>
                    <a:pt x="13215" y="14930"/>
                  </a:cubicBezTo>
                  <a:cubicBezTo>
                    <a:pt x="13089" y="14791"/>
                    <a:pt x="12962" y="14557"/>
                    <a:pt x="12806" y="14557"/>
                  </a:cubicBezTo>
                  <a:cubicBezTo>
                    <a:pt x="12791" y="14557"/>
                    <a:pt x="12777" y="14559"/>
                    <a:pt x="12761" y="14563"/>
                  </a:cubicBezTo>
                  <a:cubicBezTo>
                    <a:pt x="12753" y="14580"/>
                    <a:pt x="12748" y="14586"/>
                    <a:pt x="12744" y="14586"/>
                  </a:cubicBezTo>
                  <a:cubicBezTo>
                    <a:pt x="12736" y="14586"/>
                    <a:pt x="12731" y="14563"/>
                    <a:pt x="12718" y="14563"/>
                  </a:cubicBezTo>
                  <a:cubicBezTo>
                    <a:pt x="12661" y="14461"/>
                    <a:pt x="12580" y="14399"/>
                    <a:pt x="12499" y="14348"/>
                  </a:cubicBezTo>
                  <a:cubicBezTo>
                    <a:pt x="12422" y="14246"/>
                    <a:pt x="12341" y="14081"/>
                    <a:pt x="12260" y="13930"/>
                  </a:cubicBezTo>
                  <a:cubicBezTo>
                    <a:pt x="12222" y="13879"/>
                    <a:pt x="12202" y="13765"/>
                    <a:pt x="12140" y="13714"/>
                  </a:cubicBezTo>
                  <a:cubicBezTo>
                    <a:pt x="12045" y="13563"/>
                    <a:pt x="11925" y="13398"/>
                    <a:pt x="11844" y="13195"/>
                  </a:cubicBezTo>
                  <a:cubicBezTo>
                    <a:pt x="11806" y="13131"/>
                    <a:pt x="11763" y="13031"/>
                    <a:pt x="11725" y="12929"/>
                  </a:cubicBezTo>
                  <a:cubicBezTo>
                    <a:pt x="11663" y="12764"/>
                    <a:pt x="11624" y="12664"/>
                    <a:pt x="11543" y="12562"/>
                  </a:cubicBezTo>
                  <a:cubicBezTo>
                    <a:pt x="11505" y="12499"/>
                    <a:pt x="11467" y="12397"/>
                    <a:pt x="11405" y="12297"/>
                  </a:cubicBezTo>
                  <a:cubicBezTo>
                    <a:pt x="11347" y="12246"/>
                    <a:pt x="11285" y="12081"/>
                    <a:pt x="11228" y="12030"/>
                  </a:cubicBezTo>
                  <a:cubicBezTo>
                    <a:pt x="11109" y="11929"/>
                    <a:pt x="11008" y="11714"/>
                    <a:pt x="10927" y="11398"/>
                  </a:cubicBezTo>
                  <a:cubicBezTo>
                    <a:pt x="10907" y="11398"/>
                    <a:pt x="10869" y="11398"/>
                    <a:pt x="10850" y="11347"/>
                  </a:cubicBezTo>
                  <a:cubicBezTo>
                    <a:pt x="10807" y="11131"/>
                    <a:pt x="10731" y="11080"/>
                    <a:pt x="10669" y="10980"/>
                  </a:cubicBezTo>
                  <a:cubicBezTo>
                    <a:pt x="10468" y="10713"/>
                    <a:pt x="10272" y="10498"/>
                    <a:pt x="10091" y="10232"/>
                  </a:cubicBezTo>
                  <a:cubicBezTo>
                    <a:pt x="9952" y="10079"/>
                    <a:pt x="9832" y="9865"/>
                    <a:pt x="9713" y="9763"/>
                  </a:cubicBezTo>
                  <a:cubicBezTo>
                    <a:pt x="9620" y="9635"/>
                    <a:pt x="9539" y="9515"/>
                    <a:pt x="9443" y="9515"/>
                  </a:cubicBezTo>
                  <a:cubicBezTo>
                    <a:pt x="9415" y="9515"/>
                    <a:pt x="9386" y="9526"/>
                    <a:pt x="9355" y="9548"/>
                  </a:cubicBezTo>
                  <a:cubicBezTo>
                    <a:pt x="9336" y="9447"/>
                    <a:pt x="9317" y="9396"/>
                    <a:pt x="9298" y="9283"/>
                  </a:cubicBezTo>
                  <a:lnTo>
                    <a:pt x="9135" y="9283"/>
                  </a:lnTo>
                  <a:cubicBezTo>
                    <a:pt x="9097" y="9283"/>
                    <a:pt x="9059" y="9232"/>
                    <a:pt x="9016" y="9232"/>
                  </a:cubicBezTo>
                  <a:cubicBezTo>
                    <a:pt x="8977" y="9181"/>
                    <a:pt x="8938" y="9169"/>
                    <a:pt x="8898" y="9169"/>
                  </a:cubicBezTo>
                  <a:cubicBezTo>
                    <a:pt x="8858" y="9169"/>
                    <a:pt x="8818" y="9181"/>
                    <a:pt x="8777" y="9181"/>
                  </a:cubicBezTo>
                  <a:cubicBezTo>
                    <a:pt x="8700" y="9232"/>
                    <a:pt x="8600" y="9232"/>
                    <a:pt x="8500" y="9232"/>
                  </a:cubicBezTo>
                  <a:lnTo>
                    <a:pt x="8223" y="9232"/>
                  </a:lnTo>
                  <a:cubicBezTo>
                    <a:pt x="8122" y="9232"/>
                    <a:pt x="8041" y="9080"/>
                    <a:pt x="7960" y="9080"/>
                  </a:cubicBezTo>
                  <a:cubicBezTo>
                    <a:pt x="7918" y="9110"/>
                    <a:pt x="7879" y="9117"/>
                    <a:pt x="7840" y="9117"/>
                  </a:cubicBezTo>
                  <a:cubicBezTo>
                    <a:pt x="7811" y="9117"/>
                    <a:pt x="7783" y="9113"/>
                    <a:pt x="7755" y="9113"/>
                  </a:cubicBezTo>
                  <a:cubicBezTo>
                    <a:pt x="7696" y="9113"/>
                    <a:pt x="7639" y="9130"/>
                    <a:pt x="7582" y="9232"/>
                  </a:cubicBezTo>
                  <a:cubicBezTo>
                    <a:pt x="7562" y="9219"/>
                    <a:pt x="7541" y="9212"/>
                    <a:pt x="7520" y="9212"/>
                  </a:cubicBezTo>
                  <a:cubicBezTo>
                    <a:pt x="7463" y="9212"/>
                    <a:pt x="7403" y="9259"/>
                    <a:pt x="7343" y="9333"/>
                  </a:cubicBezTo>
                  <a:lnTo>
                    <a:pt x="7286" y="9333"/>
                  </a:lnTo>
                  <a:cubicBezTo>
                    <a:pt x="7167" y="9396"/>
                    <a:pt x="7028" y="9396"/>
                    <a:pt x="6909" y="9447"/>
                  </a:cubicBezTo>
                  <a:cubicBezTo>
                    <a:pt x="6727" y="9447"/>
                    <a:pt x="6589" y="9599"/>
                    <a:pt x="6431" y="9712"/>
                  </a:cubicBezTo>
                  <a:cubicBezTo>
                    <a:pt x="6331" y="9763"/>
                    <a:pt x="6211" y="9814"/>
                    <a:pt x="6111" y="9814"/>
                  </a:cubicBezTo>
                  <a:cubicBezTo>
                    <a:pt x="6010" y="9814"/>
                    <a:pt x="5929" y="9865"/>
                    <a:pt x="5853" y="10030"/>
                  </a:cubicBezTo>
                  <a:cubicBezTo>
                    <a:pt x="5810" y="10030"/>
                    <a:pt x="5771" y="10030"/>
                    <a:pt x="5733" y="10079"/>
                  </a:cubicBezTo>
                  <a:cubicBezTo>
                    <a:pt x="5652" y="10130"/>
                    <a:pt x="5571" y="10181"/>
                    <a:pt x="5494" y="10232"/>
                  </a:cubicBezTo>
                  <a:cubicBezTo>
                    <a:pt x="5413" y="10283"/>
                    <a:pt x="5356" y="10346"/>
                    <a:pt x="5294" y="10397"/>
                  </a:cubicBezTo>
                  <a:cubicBezTo>
                    <a:pt x="5191" y="10440"/>
                    <a:pt x="5103" y="10559"/>
                    <a:pt x="5003" y="10559"/>
                  </a:cubicBezTo>
                  <a:cubicBezTo>
                    <a:pt x="4988" y="10559"/>
                    <a:pt x="4971" y="10556"/>
                    <a:pt x="4955" y="10549"/>
                  </a:cubicBezTo>
                  <a:cubicBezTo>
                    <a:pt x="4935" y="10549"/>
                    <a:pt x="4916" y="10599"/>
                    <a:pt x="4916" y="10599"/>
                  </a:cubicBezTo>
                  <a:cubicBezTo>
                    <a:pt x="4778" y="10662"/>
                    <a:pt x="4658" y="10764"/>
                    <a:pt x="4539" y="10815"/>
                  </a:cubicBezTo>
                  <a:cubicBezTo>
                    <a:pt x="4520" y="10865"/>
                    <a:pt x="4496" y="10916"/>
                    <a:pt x="4477" y="10980"/>
                  </a:cubicBezTo>
                  <a:cubicBezTo>
                    <a:pt x="4433" y="10914"/>
                    <a:pt x="4388" y="10853"/>
                    <a:pt x="4342" y="10853"/>
                  </a:cubicBezTo>
                  <a:cubicBezTo>
                    <a:pt x="4307" y="10853"/>
                    <a:pt x="4272" y="10887"/>
                    <a:pt x="4238" y="10980"/>
                  </a:cubicBezTo>
                  <a:cubicBezTo>
                    <a:pt x="4200" y="10980"/>
                    <a:pt x="4162" y="10916"/>
                    <a:pt x="4119" y="10916"/>
                  </a:cubicBezTo>
                  <a:cubicBezTo>
                    <a:pt x="4088" y="10886"/>
                    <a:pt x="4058" y="10873"/>
                    <a:pt x="4028" y="10873"/>
                  </a:cubicBezTo>
                  <a:cubicBezTo>
                    <a:pt x="3959" y="10873"/>
                    <a:pt x="3892" y="10935"/>
                    <a:pt x="3822" y="10980"/>
                  </a:cubicBezTo>
                  <a:cubicBezTo>
                    <a:pt x="3743" y="10980"/>
                    <a:pt x="3654" y="11002"/>
                    <a:pt x="3569" y="11002"/>
                  </a:cubicBezTo>
                  <a:cubicBezTo>
                    <a:pt x="3527" y="11002"/>
                    <a:pt x="3485" y="10997"/>
                    <a:pt x="3445" y="10980"/>
                  </a:cubicBezTo>
                  <a:cubicBezTo>
                    <a:pt x="3423" y="10947"/>
                    <a:pt x="3398" y="10931"/>
                    <a:pt x="3373" y="10931"/>
                  </a:cubicBezTo>
                  <a:cubicBezTo>
                    <a:pt x="3348" y="10931"/>
                    <a:pt x="3323" y="10947"/>
                    <a:pt x="3301" y="10980"/>
                  </a:cubicBezTo>
                  <a:cubicBezTo>
                    <a:pt x="3285" y="10994"/>
                    <a:pt x="3268" y="10999"/>
                    <a:pt x="3252" y="10999"/>
                  </a:cubicBezTo>
                  <a:cubicBezTo>
                    <a:pt x="3209" y="10999"/>
                    <a:pt x="3166" y="10961"/>
                    <a:pt x="3125" y="10916"/>
                  </a:cubicBezTo>
                  <a:cubicBezTo>
                    <a:pt x="3075" y="10916"/>
                    <a:pt x="3041" y="10786"/>
                    <a:pt x="2987" y="10786"/>
                  </a:cubicBezTo>
                  <a:cubicBezTo>
                    <a:pt x="2974" y="10786"/>
                    <a:pt x="2959" y="10794"/>
                    <a:pt x="2943" y="10815"/>
                  </a:cubicBezTo>
                  <a:cubicBezTo>
                    <a:pt x="2805" y="10549"/>
                    <a:pt x="2609" y="10498"/>
                    <a:pt x="2508" y="10079"/>
                  </a:cubicBezTo>
                  <a:cubicBezTo>
                    <a:pt x="2508" y="10030"/>
                    <a:pt x="2489" y="10030"/>
                    <a:pt x="2489" y="10030"/>
                  </a:cubicBezTo>
                  <a:cubicBezTo>
                    <a:pt x="2408" y="9865"/>
                    <a:pt x="2346" y="9763"/>
                    <a:pt x="2289" y="9650"/>
                  </a:cubicBezTo>
                  <a:cubicBezTo>
                    <a:pt x="2226" y="9498"/>
                    <a:pt x="2150" y="9333"/>
                    <a:pt x="2088" y="9181"/>
                  </a:cubicBezTo>
                  <a:cubicBezTo>
                    <a:pt x="2012" y="9016"/>
                    <a:pt x="1949" y="8864"/>
                    <a:pt x="1911" y="8598"/>
                  </a:cubicBezTo>
                  <a:cubicBezTo>
                    <a:pt x="1892" y="8548"/>
                    <a:pt x="1868" y="8446"/>
                    <a:pt x="1849" y="8384"/>
                  </a:cubicBezTo>
                  <a:cubicBezTo>
                    <a:pt x="1749" y="8017"/>
                    <a:pt x="1653" y="7648"/>
                    <a:pt x="1510" y="7332"/>
                  </a:cubicBezTo>
                  <a:cubicBezTo>
                    <a:pt x="1453" y="7016"/>
                    <a:pt x="1352" y="6749"/>
                    <a:pt x="1314" y="6382"/>
                  </a:cubicBezTo>
                  <a:cubicBezTo>
                    <a:pt x="1314" y="6331"/>
                    <a:pt x="1295" y="6282"/>
                    <a:pt x="1271" y="6231"/>
                  </a:cubicBezTo>
                  <a:cubicBezTo>
                    <a:pt x="1214" y="5699"/>
                    <a:pt x="1113" y="5167"/>
                    <a:pt x="975" y="4749"/>
                  </a:cubicBezTo>
                  <a:cubicBezTo>
                    <a:pt x="937" y="4584"/>
                    <a:pt x="913" y="4432"/>
                    <a:pt x="894" y="4331"/>
                  </a:cubicBezTo>
                  <a:cubicBezTo>
                    <a:pt x="836" y="4064"/>
                    <a:pt x="755" y="3850"/>
                    <a:pt x="736" y="3533"/>
                  </a:cubicBezTo>
                  <a:cubicBezTo>
                    <a:pt x="736" y="3381"/>
                    <a:pt x="697" y="3268"/>
                    <a:pt x="674" y="3115"/>
                  </a:cubicBezTo>
                  <a:cubicBezTo>
                    <a:pt x="655" y="3001"/>
                    <a:pt x="617" y="2900"/>
                    <a:pt x="617" y="2798"/>
                  </a:cubicBezTo>
                  <a:cubicBezTo>
                    <a:pt x="578" y="2532"/>
                    <a:pt x="555" y="2318"/>
                    <a:pt x="535" y="2051"/>
                  </a:cubicBezTo>
                  <a:cubicBezTo>
                    <a:pt x="535" y="2000"/>
                    <a:pt x="516" y="1951"/>
                    <a:pt x="516" y="1900"/>
                  </a:cubicBezTo>
                  <a:cubicBezTo>
                    <a:pt x="459" y="1798"/>
                    <a:pt x="435" y="1735"/>
                    <a:pt x="478" y="1582"/>
                  </a:cubicBezTo>
                  <a:cubicBezTo>
                    <a:pt x="478" y="1582"/>
                    <a:pt x="459" y="1532"/>
                    <a:pt x="459" y="1482"/>
                  </a:cubicBezTo>
                  <a:cubicBezTo>
                    <a:pt x="435" y="1418"/>
                    <a:pt x="416" y="1418"/>
                    <a:pt x="397" y="1368"/>
                  </a:cubicBezTo>
                  <a:cubicBezTo>
                    <a:pt x="397" y="1101"/>
                    <a:pt x="339" y="1001"/>
                    <a:pt x="296" y="785"/>
                  </a:cubicBezTo>
                  <a:cubicBezTo>
                    <a:pt x="277" y="683"/>
                    <a:pt x="220" y="583"/>
                    <a:pt x="177" y="468"/>
                  </a:cubicBezTo>
                  <a:cubicBezTo>
                    <a:pt x="177" y="418"/>
                    <a:pt x="158" y="418"/>
                    <a:pt x="139" y="367"/>
                  </a:cubicBezTo>
                  <a:cubicBezTo>
                    <a:pt x="139" y="265"/>
                    <a:pt x="139" y="216"/>
                    <a:pt x="158" y="152"/>
                  </a:cubicBezTo>
                  <a:cubicBezTo>
                    <a:pt x="139" y="101"/>
                    <a:pt x="120" y="51"/>
                    <a:pt x="10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36" name="Google Shape;2370;p26"/>
            <p:cNvSpPr/>
            <p:nvPr/>
          </p:nvSpPr>
          <p:spPr>
            <a:xfrm>
              <a:off x="110236" y="92176"/>
              <a:ext cx="1511667" cy="602652"/>
            </a:xfrm>
            <a:custGeom>
              <a:avLst/>
              <a:gdLst/>
              <a:ahLst/>
              <a:cxnLst>
                <a:cxn ang="0">
                  <a:pos x="wd2" y="hd2"/>
                </a:cxn>
                <a:cxn ang="5400000">
                  <a:pos x="wd2" y="hd2"/>
                </a:cxn>
                <a:cxn ang="10800000">
                  <a:pos x="wd2" y="hd2"/>
                </a:cxn>
                <a:cxn ang="16200000">
                  <a:pos x="wd2" y="hd2"/>
                </a:cxn>
              </a:cxnLst>
              <a:rect l="0" t="0" r="r" b="b"/>
              <a:pathLst>
                <a:path w="21592" h="21600" extrusionOk="0">
                  <a:moveTo>
                    <a:pt x="12" y="0"/>
                  </a:moveTo>
                  <a:cubicBezTo>
                    <a:pt x="-8" y="201"/>
                    <a:pt x="-8" y="364"/>
                    <a:pt x="52" y="679"/>
                  </a:cubicBezTo>
                  <a:cubicBezTo>
                    <a:pt x="72" y="728"/>
                    <a:pt x="97" y="728"/>
                    <a:pt x="117" y="779"/>
                  </a:cubicBezTo>
                  <a:cubicBezTo>
                    <a:pt x="117" y="829"/>
                    <a:pt x="97" y="880"/>
                    <a:pt x="97" y="942"/>
                  </a:cubicBezTo>
                  <a:cubicBezTo>
                    <a:pt x="97" y="992"/>
                    <a:pt x="117" y="1043"/>
                    <a:pt x="137" y="1143"/>
                  </a:cubicBezTo>
                  <a:cubicBezTo>
                    <a:pt x="117" y="1193"/>
                    <a:pt x="117" y="1257"/>
                    <a:pt x="117" y="1257"/>
                  </a:cubicBezTo>
                  <a:cubicBezTo>
                    <a:pt x="137" y="1507"/>
                    <a:pt x="177" y="1771"/>
                    <a:pt x="197" y="1985"/>
                  </a:cubicBezTo>
                  <a:cubicBezTo>
                    <a:pt x="137" y="2035"/>
                    <a:pt x="137" y="2199"/>
                    <a:pt x="157" y="2298"/>
                  </a:cubicBezTo>
                  <a:cubicBezTo>
                    <a:pt x="177" y="2512"/>
                    <a:pt x="222" y="2763"/>
                    <a:pt x="262" y="2976"/>
                  </a:cubicBezTo>
                  <a:cubicBezTo>
                    <a:pt x="282" y="3190"/>
                    <a:pt x="322" y="3454"/>
                    <a:pt x="347" y="3655"/>
                  </a:cubicBezTo>
                  <a:cubicBezTo>
                    <a:pt x="387" y="3968"/>
                    <a:pt x="408" y="4233"/>
                    <a:pt x="427" y="4546"/>
                  </a:cubicBezTo>
                  <a:cubicBezTo>
                    <a:pt x="427" y="4597"/>
                    <a:pt x="473" y="4597"/>
                    <a:pt x="492" y="4647"/>
                  </a:cubicBezTo>
                  <a:cubicBezTo>
                    <a:pt x="447" y="4910"/>
                    <a:pt x="512" y="5023"/>
                    <a:pt x="553" y="5124"/>
                  </a:cubicBezTo>
                  <a:cubicBezTo>
                    <a:pt x="598" y="5274"/>
                    <a:pt x="637" y="5438"/>
                    <a:pt x="658" y="5651"/>
                  </a:cubicBezTo>
                  <a:cubicBezTo>
                    <a:pt x="658" y="5651"/>
                    <a:pt x="678" y="5752"/>
                    <a:pt x="678" y="5852"/>
                  </a:cubicBezTo>
                  <a:cubicBezTo>
                    <a:pt x="698" y="5802"/>
                    <a:pt x="698" y="5802"/>
                    <a:pt x="743" y="5802"/>
                  </a:cubicBezTo>
                  <a:cubicBezTo>
                    <a:pt x="698" y="5903"/>
                    <a:pt x="698" y="6015"/>
                    <a:pt x="723" y="6167"/>
                  </a:cubicBezTo>
                  <a:cubicBezTo>
                    <a:pt x="782" y="6430"/>
                    <a:pt x="823" y="6694"/>
                    <a:pt x="888" y="7008"/>
                  </a:cubicBezTo>
                  <a:lnTo>
                    <a:pt x="888" y="7058"/>
                  </a:lnTo>
                  <a:cubicBezTo>
                    <a:pt x="888" y="7222"/>
                    <a:pt x="928" y="7321"/>
                    <a:pt x="993" y="7473"/>
                  </a:cubicBezTo>
                  <a:cubicBezTo>
                    <a:pt x="1053" y="7586"/>
                    <a:pt x="1098" y="7736"/>
                    <a:pt x="1158" y="7950"/>
                  </a:cubicBezTo>
                  <a:cubicBezTo>
                    <a:pt x="1118" y="8000"/>
                    <a:pt x="1098" y="8000"/>
                    <a:pt x="1073" y="8000"/>
                  </a:cubicBezTo>
                  <a:cubicBezTo>
                    <a:pt x="1098" y="8100"/>
                    <a:pt x="1098" y="8163"/>
                    <a:pt x="1118" y="8213"/>
                  </a:cubicBezTo>
                  <a:cubicBezTo>
                    <a:pt x="1118" y="8213"/>
                    <a:pt x="1118" y="8163"/>
                    <a:pt x="1138" y="8163"/>
                  </a:cubicBezTo>
                  <a:lnTo>
                    <a:pt x="1138" y="8049"/>
                  </a:lnTo>
                  <a:lnTo>
                    <a:pt x="1198" y="8049"/>
                  </a:lnTo>
                  <a:cubicBezTo>
                    <a:pt x="1198" y="8100"/>
                    <a:pt x="1198" y="8163"/>
                    <a:pt x="1223" y="8163"/>
                  </a:cubicBezTo>
                  <a:cubicBezTo>
                    <a:pt x="1303" y="8364"/>
                    <a:pt x="1388" y="8627"/>
                    <a:pt x="1348" y="8991"/>
                  </a:cubicBezTo>
                  <a:lnTo>
                    <a:pt x="1348" y="9105"/>
                  </a:lnTo>
                  <a:cubicBezTo>
                    <a:pt x="1368" y="9155"/>
                    <a:pt x="1388" y="9205"/>
                    <a:pt x="1408" y="9256"/>
                  </a:cubicBezTo>
                  <a:cubicBezTo>
                    <a:pt x="1428" y="9205"/>
                    <a:pt x="1428" y="9205"/>
                    <a:pt x="1428" y="9155"/>
                  </a:cubicBezTo>
                  <a:cubicBezTo>
                    <a:pt x="1473" y="9205"/>
                    <a:pt x="1493" y="9256"/>
                    <a:pt x="1514" y="9306"/>
                  </a:cubicBezTo>
                  <a:cubicBezTo>
                    <a:pt x="1493" y="9419"/>
                    <a:pt x="1493" y="9469"/>
                    <a:pt x="1493" y="9469"/>
                  </a:cubicBezTo>
                  <a:cubicBezTo>
                    <a:pt x="1533" y="9569"/>
                    <a:pt x="1553" y="9670"/>
                    <a:pt x="1573" y="9732"/>
                  </a:cubicBezTo>
                  <a:cubicBezTo>
                    <a:pt x="1618" y="9833"/>
                    <a:pt x="1659" y="9933"/>
                    <a:pt x="1724" y="10047"/>
                  </a:cubicBezTo>
                  <a:cubicBezTo>
                    <a:pt x="1724" y="10096"/>
                    <a:pt x="1744" y="10096"/>
                    <a:pt x="1744" y="10096"/>
                  </a:cubicBezTo>
                  <a:cubicBezTo>
                    <a:pt x="1804" y="10248"/>
                    <a:pt x="1824" y="10462"/>
                    <a:pt x="1824" y="10562"/>
                  </a:cubicBezTo>
                  <a:cubicBezTo>
                    <a:pt x="1929" y="10725"/>
                    <a:pt x="2014" y="10875"/>
                    <a:pt x="2074" y="11038"/>
                  </a:cubicBezTo>
                  <a:cubicBezTo>
                    <a:pt x="2139" y="11190"/>
                    <a:pt x="2244" y="11239"/>
                    <a:pt x="2284" y="11504"/>
                  </a:cubicBezTo>
                  <a:cubicBezTo>
                    <a:pt x="2264" y="11554"/>
                    <a:pt x="2244" y="11554"/>
                    <a:pt x="2199" y="11554"/>
                  </a:cubicBezTo>
                  <a:cubicBezTo>
                    <a:pt x="2284" y="11717"/>
                    <a:pt x="2369" y="11768"/>
                    <a:pt x="2430" y="11931"/>
                  </a:cubicBezTo>
                  <a:cubicBezTo>
                    <a:pt x="2514" y="12081"/>
                    <a:pt x="2599" y="12245"/>
                    <a:pt x="2659" y="12395"/>
                  </a:cubicBezTo>
                  <a:cubicBezTo>
                    <a:pt x="2744" y="12609"/>
                    <a:pt x="2850" y="12710"/>
                    <a:pt x="2950" y="12759"/>
                  </a:cubicBezTo>
                  <a:cubicBezTo>
                    <a:pt x="2765" y="12445"/>
                    <a:pt x="2765" y="12445"/>
                    <a:pt x="2700" y="12245"/>
                  </a:cubicBezTo>
                  <a:cubicBezTo>
                    <a:pt x="2869" y="12445"/>
                    <a:pt x="2995" y="12659"/>
                    <a:pt x="3140" y="12809"/>
                  </a:cubicBezTo>
                  <a:cubicBezTo>
                    <a:pt x="3180" y="12973"/>
                    <a:pt x="3225" y="13123"/>
                    <a:pt x="3285" y="13186"/>
                  </a:cubicBezTo>
                  <a:cubicBezTo>
                    <a:pt x="3450" y="13337"/>
                    <a:pt x="3620" y="13438"/>
                    <a:pt x="3766" y="13601"/>
                  </a:cubicBezTo>
                  <a:cubicBezTo>
                    <a:pt x="3797" y="13619"/>
                    <a:pt x="3825" y="13631"/>
                    <a:pt x="3850" y="13631"/>
                  </a:cubicBezTo>
                  <a:cubicBezTo>
                    <a:pt x="3895" y="13631"/>
                    <a:pt x="3935" y="13596"/>
                    <a:pt x="3976" y="13500"/>
                  </a:cubicBezTo>
                  <a:cubicBezTo>
                    <a:pt x="4063" y="13631"/>
                    <a:pt x="4138" y="13883"/>
                    <a:pt x="4251" y="13883"/>
                  </a:cubicBezTo>
                  <a:cubicBezTo>
                    <a:pt x="4268" y="13883"/>
                    <a:pt x="4287" y="13878"/>
                    <a:pt x="4306" y="13864"/>
                  </a:cubicBezTo>
                  <a:cubicBezTo>
                    <a:pt x="4326" y="13864"/>
                    <a:pt x="4326" y="13815"/>
                    <a:pt x="4351" y="13751"/>
                  </a:cubicBezTo>
                  <a:cubicBezTo>
                    <a:pt x="4391" y="13864"/>
                    <a:pt x="4431" y="13915"/>
                    <a:pt x="4496" y="13965"/>
                  </a:cubicBezTo>
                  <a:cubicBezTo>
                    <a:pt x="4576" y="13864"/>
                    <a:pt x="4662" y="13864"/>
                    <a:pt x="4746" y="13864"/>
                  </a:cubicBezTo>
                  <a:cubicBezTo>
                    <a:pt x="4807" y="13864"/>
                    <a:pt x="4872" y="13864"/>
                    <a:pt x="4911" y="13915"/>
                  </a:cubicBezTo>
                  <a:cubicBezTo>
                    <a:pt x="4976" y="14016"/>
                    <a:pt x="5017" y="14016"/>
                    <a:pt x="5077" y="14016"/>
                  </a:cubicBezTo>
                  <a:cubicBezTo>
                    <a:pt x="5102" y="13965"/>
                    <a:pt x="5102" y="13965"/>
                    <a:pt x="5122" y="13965"/>
                  </a:cubicBezTo>
                  <a:cubicBezTo>
                    <a:pt x="5077" y="13965"/>
                    <a:pt x="5057" y="13915"/>
                    <a:pt x="5037" y="13915"/>
                  </a:cubicBezTo>
                  <a:lnTo>
                    <a:pt x="5037" y="13864"/>
                  </a:lnTo>
                  <a:cubicBezTo>
                    <a:pt x="5063" y="13864"/>
                    <a:pt x="5092" y="13842"/>
                    <a:pt x="5114" y="13842"/>
                  </a:cubicBezTo>
                  <a:cubicBezTo>
                    <a:pt x="5126" y="13842"/>
                    <a:pt x="5135" y="13847"/>
                    <a:pt x="5142" y="13864"/>
                  </a:cubicBezTo>
                  <a:cubicBezTo>
                    <a:pt x="5204" y="13915"/>
                    <a:pt x="5267" y="13939"/>
                    <a:pt x="5332" y="13939"/>
                  </a:cubicBezTo>
                  <a:cubicBezTo>
                    <a:pt x="5397" y="13939"/>
                    <a:pt x="5464" y="13915"/>
                    <a:pt x="5537" y="13864"/>
                  </a:cubicBezTo>
                  <a:cubicBezTo>
                    <a:pt x="5537" y="13815"/>
                    <a:pt x="5557" y="13751"/>
                    <a:pt x="5557" y="13751"/>
                  </a:cubicBezTo>
                  <a:cubicBezTo>
                    <a:pt x="5682" y="13701"/>
                    <a:pt x="5788" y="13701"/>
                    <a:pt x="5892" y="13652"/>
                  </a:cubicBezTo>
                  <a:cubicBezTo>
                    <a:pt x="6038" y="13652"/>
                    <a:pt x="6143" y="13601"/>
                    <a:pt x="6248" y="13438"/>
                  </a:cubicBezTo>
                  <a:cubicBezTo>
                    <a:pt x="6277" y="13521"/>
                    <a:pt x="6320" y="13570"/>
                    <a:pt x="6365" y="13570"/>
                  </a:cubicBezTo>
                  <a:cubicBezTo>
                    <a:pt x="6381" y="13570"/>
                    <a:pt x="6397" y="13563"/>
                    <a:pt x="6413" y="13551"/>
                  </a:cubicBezTo>
                  <a:cubicBezTo>
                    <a:pt x="6453" y="13500"/>
                    <a:pt x="6498" y="13438"/>
                    <a:pt x="6558" y="13387"/>
                  </a:cubicBezTo>
                  <a:cubicBezTo>
                    <a:pt x="6616" y="13360"/>
                    <a:pt x="6667" y="13317"/>
                    <a:pt x="6719" y="13317"/>
                  </a:cubicBezTo>
                  <a:cubicBezTo>
                    <a:pt x="6762" y="13317"/>
                    <a:pt x="6806" y="13346"/>
                    <a:pt x="6853" y="13438"/>
                  </a:cubicBezTo>
                  <a:lnTo>
                    <a:pt x="6894" y="13438"/>
                  </a:lnTo>
                  <a:cubicBezTo>
                    <a:pt x="6894" y="13387"/>
                    <a:pt x="6913" y="13286"/>
                    <a:pt x="6933" y="13186"/>
                  </a:cubicBezTo>
                  <a:cubicBezTo>
                    <a:pt x="6953" y="13186"/>
                    <a:pt x="6998" y="13123"/>
                    <a:pt x="7039" y="13123"/>
                  </a:cubicBezTo>
                  <a:cubicBezTo>
                    <a:pt x="7078" y="13123"/>
                    <a:pt x="7143" y="13074"/>
                    <a:pt x="7204" y="13023"/>
                  </a:cubicBezTo>
                  <a:cubicBezTo>
                    <a:pt x="7278" y="12952"/>
                    <a:pt x="7342" y="12876"/>
                    <a:pt x="7410" y="12876"/>
                  </a:cubicBezTo>
                  <a:cubicBezTo>
                    <a:pt x="7438" y="12876"/>
                    <a:pt x="7468" y="12888"/>
                    <a:pt x="7499" y="12922"/>
                  </a:cubicBezTo>
                  <a:cubicBezTo>
                    <a:pt x="7539" y="12922"/>
                    <a:pt x="7579" y="12873"/>
                    <a:pt x="7624" y="12873"/>
                  </a:cubicBezTo>
                  <a:cubicBezTo>
                    <a:pt x="7604" y="12809"/>
                    <a:pt x="7579" y="12759"/>
                    <a:pt x="7559" y="12710"/>
                  </a:cubicBezTo>
                  <a:cubicBezTo>
                    <a:pt x="7592" y="12636"/>
                    <a:pt x="7622" y="12589"/>
                    <a:pt x="7660" y="12589"/>
                  </a:cubicBezTo>
                  <a:cubicBezTo>
                    <a:pt x="7673" y="12589"/>
                    <a:pt x="7688" y="12596"/>
                    <a:pt x="7704" y="12609"/>
                  </a:cubicBezTo>
                  <a:cubicBezTo>
                    <a:pt x="7704" y="12710"/>
                    <a:pt x="7684" y="12710"/>
                    <a:pt x="7684" y="12809"/>
                  </a:cubicBezTo>
                  <a:cubicBezTo>
                    <a:pt x="7854" y="12659"/>
                    <a:pt x="8039" y="12558"/>
                    <a:pt x="8204" y="12445"/>
                  </a:cubicBezTo>
                  <a:cubicBezTo>
                    <a:pt x="8237" y="12527"/>
                    <a:pt x="8275" y="12556"/>
                    <a:pt x="8311" y="12556"/>
                  </a:cubicBezTo>
                  <a:cubicBezTo>
                    <a:pt x="8349" y="12556"/>
                    <a:pt x="8385" y="12527"/>
                    <a:pt x="8415" y="12496"/>
                  </a:cubicBezTo>
                  <a:cubicBezTo>
                    <a:pt x="8540" y="12344"/>
                    <a:pt x="8685" y="12344"/>
                    <a:pt x="8830" y="12344"/>
                  </a:cubicBezTo>
                  <a:cubicBezTo>
                    <a:pt x="8895" y="12344"/>
                    <a:pt x="8981" y="12295"/>
                    <a:pt x="9061" y="12245"/>
                  </a:cubicBezTo>
                  <a:cubicBezTo>
                    <a:pt x="9146" y="12245"/>
                    <a:pt x="9206" y="12132"/>
                    <a:pt x="9271" y="12081"/>
                  </a:cubicBezTo>
                  <a:cubicBezTo>
                    <a:pt x="9310" y="12181"/>
                    <a:pt x="9331" y="12295"/>
                    <a:pt x="9375" y="12344"/>
                  </a:cubicBezTo>
                  <a:cubicBezTo>
                    <a:pt x="9463" y="12233"/>
                    <a:pt x="9549" y="12166"/>
                    <a:pt x="9640" y="12166"/>
                  </a:cubicBezTo>
                  <a:cubicBezTo>
                    <a:pt x="9721" y="12166"/>
                    <a:pt x="9806" y="12220"/>
                    <a:pt x="9896" y="12344"/>
                  </a:cubicBezTo>
                  <a:cubicBezTo>
                    <a:pt x="9854" y="12378"/>
                    <a:pt x="9813" y="12390"/>
                    <a:pt x="9772" y="12394"/>
                  </a:cubicBezTo>
                  <a:cubicBezTo>
                    <a:pt x="9761" y="12390"/>
                    <a:pt x="9750" y="12387"/>
                    <a:pt x="9739" y="12387"/>
                  </a:cubicBezTo>
                  <a:cubicBezTo>
                    <a:pt x="9729" y="12387"/>
                    <a:pt x="9717" y="12390"/>
                    <a:pt x="9706" y="12395"/>
                  </a:cubicBezTo>
                  <a:cubicBezTo>
                    <a:pt x="9728" y="12395"/>
                    <a:pt x="9750" y="12395"/>
                    <a:pt x="9772" y="12394"/>
                  </a:cubicBezTo>
                  <a:cubicBezTo>
                    <a:pt x="9842" y="12417"/>
                    <a:pt x="9914" y="12508"/>
                    <a:pt x="9994" y="12508"/>
                  </a:cubicBezTo>
                  <a:cubicBezTo>
                    <a:pt x="10009" y="12508"/>
                    <a:pt x="10025" y="12504"/>
                    <a:pt x="10042" y="12496"/>
                  </a:cubicBezTo>
                  <a:lnTo>
                    <a:pt x="10042" y="12445"/>
                  </a:lnTo>
                  <a:cubicBezTo>
                    <a:pt x="10021" y="12395"/>
                    <a:pt x="10001" y="12395"/>
                    <a:pt x="9981" y="12344"/>
                  </a:cubicBezTo>
                  <a:cubicBezTo>
                    <a:pt x="10001" y="12295"/>
                    <a:pt x="10021" y="12295"/>
                    <a:pt x="10061" y="12245"/>
                  </a:cubicBezTo>
                  <a:cubicBezTo>
                    <a:pt x="10081" y="12344"/>
                    <a:pt x="10107" y="12445"/>
                    <a:pt x="10126" y="12558"/>
                  </a:cubicBezTo>
                  <a:cubicBezTo>
                    <a:pt x="10166" y="12496"/>
                    <a:pt x="10187" y="12496"/>
                    <a:pt x="10206" y="12445"/>
                  </a:cubicBezTo>
                  <a:cubicBezTo>
                    <a:pt x="10206" y="12445"/>
                    <a:pt x="10232" y="12496"/>
                    <a:pt x="10252" y="12496"/>
                  </a:cubicBezTo>
                  <a:lnTo>
                    <a:pt x="10252" y="12395"/>
                  </a:lnTo>
                  <a:cubicBezTo>
                    <a:pt x="10291" y="12395"/>
                    <a:pt x="10332" y="12445"/>
                    <a:pt x="10356" y="12445"/>
                  </a:cubicBezTo>
                  <a:cubicBezTo>
                    <a:pt x="10417" y="12609"/>
                    <a:pt x="10457" y="12759"/>
                    <a:pt x="10522" y="12922"/>
                  </a:cubicBezTo>
                  <a:cubicBezTo>
                    <a:pt x="10562" y="12973"/>
                    <a:pt x="10607" y="13023"/>
                    <a:pt x="10667" y="13074"/>
                  </a:cubicBezTo>
                  <a:lnTo>
                    <a:pt x="10667" y="13023"/>
                  </a:lnTo>
                  <a:cubicBezTo>
                    <a:pt x="10627" y="12973"/>
                    <a:pt x="10562" y="12873"/>
                    <a:pt x="10502" y="12809"/>
                  </a:cubicBezTo>
                  <a:lnTo>
                    <a:pt x="10502" y="12759"/>
                  </a:lnTo>
                  <a:lnTo>
                    <a:pt x="10647" y="12759"/>
                  </a:lnTo>
                  <a:cubicBezTo>
                    <a:pt x="10687" y="12873"/>
                    <a:pt x="10752" y="12973"/>
                    <a:pt x="10812" y="13123"/>
                  </a:cubicBezTo>
                  <a:cubicBezTo>
                    <a:pt x="10772" y="13123"/>
                    <a:pt x="10752" y="13123"/>
                    <a:pt x="10707" y="13186"/>
                  </a:cubicBezTo>
                  <a:cubicBezTo>
                    <a:pt x="10727" y="13264"/>
                    <a:pt x="10751" y="13288"/>
                    <a:pt x="10777" y="13288"/>
                  </a:cubicBezTo>
                  <a:cubicBezTo>
                    <a:pt x="10816" y="13288"/>
                    <a:pt x="10859" y="13237"/>
                    <a:pt x="10899" y="13237"/>
                  </a:cubicBezTo>
                  <a:cubicBezTo>
                    <a:pt x="10919" y="13237"/>
                    <a:pt x="10939" y="13250"/>
                    <a:pt x="10957" y="13286"/>
                  </a:cubicBezTo>
                  <a:cubicBezTo>
                    <a:pt x="10982" y="13237"/>
                    <a:pt x="10982" y="13237"/>
                    <a:pt x="11002" y="13186"/>
                  </a:cubicBezTo>
                  <a:cubicBezTo>
                    <a:pt x="11062" y="13337"/>
                    <a:pt x="11107" y="13500"/>
                    <a:pt x="11167" y="13601"/>
                  </a:cubicBezTo>
                  <a:cubicBezTo>
                    <a:pt x="11233" y="13701"/>
                    <a:pt x="11252" y="13965"/>
                    <a:pt x="11358" y="13965"/>
                  </a:cubicBezTo>
                  <a:cubicBezTo>
                    <a:pt x="11483" y="13965"/>
                    <a:pt x="11583" y="14228"/>
                    <a:pt x="11708" y="14279"/>
                  </a:cubicBezTo>
                  <a:cubicBezTo>
                    <a:pt x="11833" y="14380"/>
                    <a:pt x="11918" y="14693"/>
                    <a:pt x="12023" y="14907"/>
                  </a:cubicBezTo>
                  <a:cubicBezTo>
                    <a:pt x="12063" y="15007"/>
                    <a:pt x="12108" y="15070"/>
                    <a:pt x="12128" y="15170"/>
                  </a:cubicBezTo>
                  <a:cubicBezTo>
                    <a:pt x="12168" y="15434"/>
                    <a:pt x="12253" y="15534"/>
                    <a:pt x="12358" y="15635"/>
                  </a:cubicBezTo>
                  <a:cubicBezTo>
                    <a:pt x="12358" y="15585"/>
                    <a:pt x="12358" y="15534"/>
                    <a:pt x="12333" y="15485"/>
                  </a:cubicBezTo>
                  <a:cubicBezTo>
                    <a:pt x="12439" y="15635"/>
                    <a:pt x="12544" y="15849"/>
                    <a:pt x="12609" y="16063"/>
                  </a:cubicBezTo>
                  <a:cubicBezTo>
                    <a:pt x="12649" y="16213"/>
                    <a:pt x="12689" y="16376"/>
                    <a:pt x="12774" y="16376"/>
                  </a:cubicBezTo>
                  <a:cubicBezTo>
                    <a:pt x="12814" y="16577"/>
                    <a:pt x="12859" y="16639"/>
                    <a:pt x="12939" y="16690"/>
                  </a:cubicBezTo>
                  <a:cubicBezTo>
                    <a:pt x="12899" y="16577"/>
                    <a:pt x="12859" y="16476"/>
                    <a:pt x="12814" y="16326"/>
                  </a:cubicBezTo>
                  <a:lnTo>
                    <a:pt x="12834" y="16263"/>
                  </a:lnTo>
                  <a:cubicBezTo>
                    <a:pt x="12859" y="16326"/>
                    <a:pt x="12899" y="16376"/>
                    <a:pt x="12919" y="16427"/>
                  </a:cubicBezTo>
                  <a:cubicBezTo>
                    <a:pt x="12984" y="16639"/>
                    <a:pt x="13084" y="16639"/>
                    <a:pt x="13189" y="16740"/>
                  </a:cubicBezTo>
                  <a:cubicBezTo>
                    <a:pt x="13254" y="16791"/>
                    <a:pt x="13294" y="16841"/>
                    <a:pt x="13335" y="17005"/>
                  </a:cubicBezTo>
                  <a:cubicBezTo>
                    <a:pt x="13439" y="17054"/>
                    <a:pt x="13545" y="17104"/>
                    <a:pt x="13650" y="17155"/>
                  </a:cubicBezTo>
                  <a:cubicBezTo>
                    <a:pt x="13690" y="17205"/>
                    <a:pt x="13735" y="17205"/>
                    <a:pt x="13755" y="17268"/>
                  </a:cubicBezTo>
                  <a:cubicBezTo>
                    <a:pt x="13860" y="17519"/>
                    <a:pt x="13860" y="17468"/>
                    <a:pt x="13920" y="17519"/>
                  </a:cubicBezTo>
                  <a:cubicBezTo>
                    <a:pt x="13960" y="17519"/>
                    <a:pt x="14005" y="17581"/>
                    <a:pt x="14065" y="17581"/>
                  </a:cubicBezTo>
                  <a:cubicBezTo>
                    <a:pt x="14210" y="17581"/>
                    <a:pt x="14361" y="17783"/>
                    <a:pt x="14526" y="17783"/>
                  </a:cubicBezTo>
                  <a:cubicBezTo>
                    <a:pt x="14545" y="17783"/>
                    <a:pt x="14565" y="17783"/>
                    <a:pt x="14586" y="17832"/>
                  </a:cubicBezTo>
                  <a:cubicBezTo>
                    <a:pt x="14715" y="17931"/>
                    <a:pt x="14841" y="18057"/>
                    <a:pt x="14967" y="18057"/>
                  </a:cubicBezTo>
                  <a:cubicBezTo>
                    <a:pt x="14986" y="18057"/>
                    <a:pt x="15006" y="18053"/>
                    <a:pt x="15026" y="18046"/>
                  </a:cubicBezTo>
                  <a:cubicBezTo>
                    <a:pt x="15036" y="18022"/>
                    <a:pt x="15046" y="18009"/>
                    <a:pt x="15056" y="18009"/>
                  </a:cubicBezTo>
                  <a:cubicBezTo>
                    <a:pt x="15066" y="18009"/>
                    <a:pt x="15076" y="18022"/>
                    <a:pt x="15086" y="18046"/>
                  </a:cubicBezTo>
                  <a:cubicBezTo>
                    <a:pt x="15211" y="18209"/>
                    <a:pt x="15361" y="18097"/>
                    <a:pt x="15506" y="18209"/>
                  </a:cubicBezTo>
                  <a:cubicBezTo>
                    <a:pt x="15528" y="18292"/>
                    <a:pt x="15538" y="18330"/>
                    <a:pt x="15550" y="18330"/>
                  </a:cubicBezTo>
                  <a:cubicBezTo>
                    <a:pt x="15558" y="18330"/>
                    <a:pt x="15569" y="18305"/>
                    <a:pt x="15586" y="18260"/>
                  </a:cubicBezTo>
                  <a:cubicBezTo>
                    <a:pt x="15567" y="18260"/>
                    <a:pt x="15546" y="18260"/>
                    <a:pt x="15526" y="18209"/>
                  </a:cubicBezTo>
                  <a:lnTo>
                    <a:pt x="15526" y="18147"/>
                  </a:lnTo>
                  <a:lnTo>
                    <a:pt x="15632" y="18147"/>
                  </a:lnTo>
                  <a:cubicBezTo>
                    <a:pt x="15632" y="18209"/>
                    <a:pt x="15651" y="18260"/>
                    <a:pt x="15651" y="18360"/>
                  </a:cubicBezTo>
                  <a:lnTo>
                    <a:pt x="15882" y="18360"/>
                  </a:lnTo>
                  <a:cubicBezTo>
                    <a:pt x="15922" y="18360"/>
                    <a:pt x="15987" y="18360"/>
                    <a:pt x="16027" y="18410"/>
                  </a:cubicBezTo>
                  <a:cubicBezTo>
                    <a:pt x="16087" y="18410"/>
                    <a:pt x="16172" y="18410"/>
                    <a:pt x="16237" y="18461"/>
                  </a:cubicBezTo>
                  <a:lnTo>
                    <a:pt x="16382" y="18461"/>
                  </a:lnTo>
                  <a:cubicBezTo>
                    <a:pt x="16427" y="18488"/>
                    <a:pt x="16476" y="18504"/>
                    <a:pt x="16524" y="18504"/>
                  </a:cubicBezTo>
                  <a:cubicBezTo>
                    <a:pt x="16589" y="18504"/>
                    <a:pt x="16655" y="18475"/>
                    <a:pt x="16712" y="18410"/>
                  </a:cubicBezTo>
                  <a:cubicBezTo>
                    <a:pt x="16780" y="18515"/>
                    <a:pt x="16856" y="18553"/>
                    <a:pt x="16935" y="18553"/>
                  </a:cubicBezTo>
                  <a:cubicBezTo>
                    <a:pt x="16979" y="18553"/>
                    <a:pt x="17023" y="18541"/>
                    <a:pt x="17068" y="18523"/>
                  </a:cubicBezTo>
                  <a:cubicBezTo>
                    <a:pt x="17113" y="18574"/>
                    <a:pt x="17133" y="18675"/>
                    <a:pt x="17153" y="18725"/>
                  </a:cubicBezTo>
                  <a:cubicBezTo>
                    <a:pt x="17153" y="18675"/>
                    <a:pt x="17153" y="18624"/>
                    <a:pt x="17133" y="18574"/>
                  </a:cubicBezTo>
                  <a:cubicBezTo>
                    <a:pt x="17193" y="18624"/>
                    <a:pt x="17258" y="18675"/>
                    <a:pt x="17298" y="18675"/>
                  </a:cubicBezTo>
                  <a:cubicBezTo>
                    <a:pt x="17338" y="18725"/>
                    <a:pt x="17363" y="18725"/>
                    <a:pt x="17383" y="18725"/>
                  </a:cubicBezTo>
                  <a:cubicBezTo>
                    <a:pt x="17423" y="18675"/>
                    <a:pt x="17459" y="18662"/>
                    <a:pt x="17497" y="18662"/>
                  </a:cubicBezTo>
                  <a:cubicBezTo>
                    <a:pt x="17533" y="18662"/>
                    <a:pt x="17571" y="18675"/>
                    <a:pt x="17613" y="18675"/>
                  </a:cubicBezTo>
                  <a:cubicBezTo>
                    <a:pt x="17654" y="18888"/>
                    <a:pt x="17738" y="18888"/>
                    <a:pt x="17819" y="18888"/>
                  </a:cubicBezTo>
                  <a:cubicBezTo>
                    <a:pt x="17838" y="18888"/>
                    <a:pt x="17864" y="18838"/>
                    <a:pt x="17884" y="18838"/>
                  </a:cubicBezTo>
                  <a:cubicBezTo>
                    <a:pt x="17989" y="18838"/>
                    <a:pt x="18114" y="18888"/>
                    <a:pt x="18214" y="18888"/>
                  </a:cubicBezTo>
                  <a:lnTo>
                    <a:pt x="18259" y="18888"/>
                  </a:lnTo>
                  <a:cubicBezTo>
                    <a:pt x="18289" y="18963"/>
                    <a:pt x="18325" y="18988"/>
                    <a:pt x="18361" y="18988"/>
                  </a:cubicBezTo>
                  <a:cubicBezTo>
                    <a:pt x="18398" y="18988"/>
                    <a:pt x="18434" y="18963"/>
                    <a:pt x="18464" y="18938"/>
                  </a:cubicBezTo>
                  <a:cubicBezTo>
                    <a:pt x="18509" y="18938"/>
                    <a:pt x="18529" y="18938"/>
                    <a:pt x="18569" y="18988"/>
                  </a:cubicBezTo>
                  <a:cubicBezTo>
                    <a:pt x="18654" y="19089"/>
                    <a:pt x="18760" y="19252"/>
                    <a:pt x="18840" y="19252"/>
                  </a:cubicBezTo>
                  <a:cubicBezTo>
                    <a:pt x="18862" y="19243"/>
                    <a:pt x="18885" y="19238"/>
                    <a:pt x="18907" y="19238"/>
                  </a:cubicBezTo>
                  <a:cubicBezTo>
                    <a:pt x="19003" y="19238"/>
                    <a:pt x="19089" y="19321"/>
                    <a:pt x="19175" y="19403"/>
                  </a:cubicBezTo>
                  <a:cubicBezTo>
                    <a:pt x="19240" y="19403"/>
                    <a:pt x="19280" y="19566"/>
                    <a:pt x="19320" y="19566"/>
                  </a:cubicBezTo>
                  <a:cubicBezTo>
                    <a:pt x="19425" y="19616"/>
                    <a:pt x="19490" y="19716"/>
                    <a:pt x="19550" y="19879"/>
                  </a:cubicBezTo>
                  <a:cubicBezTo>
                    <a:pt x="19590" y="19930"/>
                    <a:pt x="19635" y="19981"/>
                    <a:pt x="19675" y="20093"/>
                  </a:cubicBezTo>
                  <a:cubicBezTo>
                    <a:pt x="19695" y="20031"/>
                    <a:pt x="19715" y="20031"/>
                    <a:pt x="19715" y="20031"/>
                  </a:cubicBezTo>
                  <a:cubicBezTo>
                    <a:pt x="19760" y="20031"/>
                    <a:pt x="19780" y="20093"/>
                    <a:pt x="19821" y="20093"/>
                  </a:cubicBezTo>
                  <a:lnTo>
                    <a:pt x="19840" y="20031"/>
                  </a:lnTo>
                  <a:cubicBezTo>
                    <a:pt x="19865" y="20144"/>
                    <a:pt x="19925" y="20093"/>
                    <a:pt x="19966" y="20194"/>
                  </a:cubicBezTo>
                  <a:cubicBezTo>
                    <a:pt x="20031" y="20294"/>
                    <a:pt x="20135" y="20345"/>
                    <a:pt x="20216" y="20508"/>
                  </a:cubicBezTo>
                  <a:cubicBezTo>
                    <a:pt x="20228" y="20532"/>
                    <a:pt x="20250" y="20532"/>
                    <a:pt x="20270" y="20532"/>
                  </a:cubicBezTo>
                  <a:cubicBezTo>
                    <a:pt x="20291" y="20532"/>
                    <a:pt x="20311" y="20532"/>
                    <a:pt x="20321" y="20558"/>
                  </a:cubicBezTo>
                  <a:cubicBezTo>
                    <a:pt x="20366" y="20558"/>
                    <a:pt x="20386" y="20558"/>
                    <a:pt x="20406" y="20608"/>
                  </a:cubicBezTo>
                  <a:cubicBezTo>
                    <a:pt x="20491" y="20722"/>
                    <a:pt x="20551" y="20872"/>
                    <a:pt x="20636" y="20922"/>
                  </a:cubicBezTo>
                  <a:cubicBezTo>
                    <a:pt x="20741" y="20973"/>
                    <a:pt x="20821" y="21086"/>
                    <a:pt x="20926" y="21136"/>
                  </a:cubicBezTo>
                  <a:cubicBezTo>
                    <a:pt x="21012" y="21185"/>
                    <a:pt x="21092" y="21349"/>
                    <a:pt x="21177" y="21450"/>
                  </a:cubicBezTo>
                  <a:cubicBezTo>
                    <a:pt x="21197" y="21450"/>
                    <a:pt x="21217" y="21399"/>
                    <a:pt x="21262" y="21399"/>
                  </a:cubicBezTo>
                  <a:lnTo>
                    <a:pt x="21322" y="21549"/>
                  </a:lnTo>
                  <a:cubicBezTo>
                    <a:pt x="21427" y="21549"/>
                    <a:pt x="21512" y="21600"/>
                    <a:pt x="21592" y="21600"/>
                  </a:cubicBezTo>
                  <a:cubicBezTo>
                    <a:pt x="21572" y="21500"/>
                    <a:pt x="21552" y="21450"/>
                    <a:pt x="21512" y="21450"/>
                  </a:cubicBezTo>
                  <a:cubicBezTo>
                    <a:pt x="21447" y="21399"/>
                    <a:pt x="21387" y="21349"/>
                    <a:pt x="21322" y="21236"/>
                  </a:cubicBezTo>
                  <a:cubicBezTo>
                    <a:pt x="21262" y="21185"/>
                    <a:pt x="21217" y="21136"/>
                    <a:pt x="21177" y="21136"/>
                  </a:cubicBezTo>
                  <a:cubicBezTo>
                    <a:pt x="21051" y="20973"/>
                    <a:pt x="20926" y="20922"/>
                    <a:pt x="20802" y="20771"/>
                  </a:cubicBezTo>
                  <a:cubicBezTo>
                    <a:pt x="20716" y="20658"/>
                    <a:pt x="20636" y="20658"/>
                    <a:pt x="20531" y="20558"/>
                  </a:cubicBezTo>
                  <a:cubicBezTo>
                    <a:pt x="20446" y="20508"/>
                    <a:pt x="20366" y="20407"/>
                    <a:pt x="20301" y="20294"/>
                  </a:cubicBezTo>
                  <a:cubicBezTo>
                    <a:pt x="20191" y="20118"/>
                    <a:pt x="20097" y="19971"/>
                    <a:pt x="19991" y="19971"/>
                  </a:cubicBezTo>
                  <a:cubicBezTo>
                    <a:pt x="19976" y="19971"/>
                    <a:pt x="19961" y="19974"/>
                    <a:pt x="19945" y="19981"/>
                  </a:cubicBezTo>
                  <a:cubicBezTo>
                    <a:pt x="19906" y="19879"/>
                    <a:pt x="19886" y="19879"/>
                    <a:pt x="19840" y="19830"/>
                  </a:cubicBezTo>
                  <a:cubicBezTo>
                    <a:pt x="19780" y="19716"/>
                    <a:pt x="19715" y="19616"/>
                    <a:pt x="19655" y="19515"/>
                  </a:cubicBezTo>
                  <a:cubicBezTo>
                    <a:pt x="19615" y="19403"/>
                    <a:pt x="19570" y="19302"/>
                    <a:pt x="19530" y="19252"/>
                  </a:cubicBezTo>
                  <a:cubicBezTo>
                    <a:pt x="19340" y="18938"/>
                    <a:pt x="19135" y="18774"/>
                    <a:pt x="18925" y="18624"/>
                  </a:cubicBezTo>
                  <a:cubicBezTo>
                    <a:pt x="18819" y="18523"/>
                    <a:pt x="18715" y="18461"/>
                    <a:pt x="18614" y="18410"/>
                  </a:cubicBezTo>
                  <a:cubicBezTo>
                    <a:pt x="18509" y="18410"/>
                    <a:pt x="18424" y="18360"/>
                    <a:pt x="18319" y="18360"/>
                  </a:cubicBezTo>
                  <a:cubicBezTo>
                    <a:pt x="18214" y="18360"/>
                    <a:pt x="18114" y="18260"/>
                    <a:pt x="18009" y="18260"/>
                  </a:cubicBezTo>
                  <a:cubicBezTo>
                    <a:pt x="17884" y="18260"/>
                    <a:pt x="17799" y="18097"/>
                    <a:pt x="17693" y="17996"/>
                  </a:cubicBezTo>
                  <a:cubicBezTo>
                    <a:pt x="17654" y="17996"/>
                    <a:pt x="17613" y="17946"/>
                    <a:pt x="17568" y="17946"/>
                  </a:cubicBezTo>
                  <a:cubicBezTo>
                    <a:pt x="17528" y="17946"/>
                    <a:pt x="17488" y="17946"/>
                    <a:pt x="17463" y="17896"/>
                  </a:cubicBezTo>
                  <a:cubicBezTo>
                    <a:pt x="17258" y="17682"/>
                    <a:pt x="17028" y="17682"/>
                    <a:pt x="16798" y="17632"/>
                  </a:cubicBezTo>
                  <a:cubicBezTo>
                    <a:pt x="16738" y="17581"/>
                    <a:pt x="16652" y="17581"/>
                    <a:pt x="16587" y="17581"/>
                  </a:cubicBezTo>
                  <a:lnTo>
                    <a:pt x="16442" y="17581"/>
                  </a:lnTo>
                  <a:cubicBezTo>
                    <a:pt x="16274" y="17581"/>
                    <a:pt x="16116" y="17506"/>
                    <a:pt x="15950" y="17506"/>
                  </a:cubicBezTo>
                  <a:cubicBezTo>
                    <a:pt x="15913" y="17506"/>
                    <a:pt x="15875" y="17510"/>
                    <a:pt x="15837" y="17519"/>
                  </a:cubicBezTo>
                  <a:cubicBezTo>
                    <a:pt x="15817" y="17519"/>
                    <a:pt x="15797" y="17468"/>
                    <a:pt x="15777" y="17468"/>
                  </a:cubicBezTo>
                  <a:cubicBezTo>
                    <a:pt x="15692" y="17418"/>
                    <a:pt x="15632" y="17318"/>
                    <a:pt x="15567" y="17318"/>
                  </a:cubicBezTo>
                  <a:cubicBezTo>
                    <a:pt x="15487" y="17268"/>
                    <a:pt x="15401" y="17205"/>
                    <a:pt x="15296" y="17155"/>
                  </a:cubicBezTo>
                  <a:cubicBezTo>
                    <a:pt x="15261" y="17209"/>
                    <a:pt x="15224" y="17227"/>
                    <a:pt x="15186" y="17227"/>
                  </a:cubicBezTo>
                  <a:cubicBezTo>
                    <a:pt x="15110" y="17227"/>
                    <a:pt x="15031" y="17155"/>
                    <a:pt x="14961" y="17155"/>
                  </a:cubicBezTo>
                  <a:cubicBezTo>
                    <a:pt x="14901" y="17155"/>
                    <a:pt x="14836" y="17104"/>
                    <a:pt x="14776" y="17054"/>
                  </a:cubicBezTo>
                  <a:cubicBezTo>
                    <a:pt x="14565" y="16954"/>
                    <a:pt x="14400" y="16791"/>
                    <a:pt x="14210" y="16639"/>
                  </a:cubicBezTo>
                  <a:cubicBezTo>
                    <a:pt x="14184" y="16685"/>
                    <a:pt x="14169" y="16709"/>
                    <a:pt x="14153" y="16709"/>
                  </a:cubicBezTo>
                  <a:cubicBezTo>
                    <a:pt x="14134" y="16709"/>
                    <a:pt x="14113" y="16669"/>
                    <a:pt x="14065" y="16577"/>
                  </a:cubicBezTo>
                  <a:cubicBezTo>
                    <a:pt x="13900" y="16476"/>
                    <a:pt x="13735" y="16376"/>
                    <a:pt x="13584" y="16263"/>
                  </a:cubicBezTo>
                  <a:cubicBezTo>
                    <a:pt x="13460" y="16162"/>
                    <a:pt x="13335" y="16012"/>
                    <a:pt x="13209" y="15899"/>
                  </a:cubicBezTo>
                  <a:cubicBezTo>
                    <a:pt x="13129" y="15798"/>
                    <a:pt x="13044" y="15699"/>
                    <a:pt x="12984" y="15585"/>
                  </a:cubicBezTo>
                  <a:cubicBezTo>
                    <a:pt x="12879" y="15434"/>
                    <a:pt x="12814" y="15221"/>
                    <a:pt x="12734" y="15070"/>
                  </a:cubicBezTo>
                  <a:cubicBezTo>
                    <a:pt x="12689" y="15007"/>
                    <a:pt x="12649" y="14958"/>
                    <a:pt x="12609" y="14856"/>
                  </a:cubicBezTo>
                  <a:cubicBezTo>
                    <a:pt x="12544" y="14806"/>
                    <a:pt x="12504" y="14757"/>
                    <a:pt x="12439" y="14643"/>
                  </a:cubicBezTo>
                  <a:cubicBezTo>
                    <a:pt x="12358" y="14492"/>
                    <a:pt x="12274" y="14329"/>
                    <a:pt x="12188" y="14179"/>
                  </a:cubicBezTo>
                  <a:cubicBezTo>
                    <a:pt x="12168" y="14128"/>
                    <a:pt x="12148" y="14065"/>
                    <a:pt x="12128" y="14016"/>
                  </a:cubicBezTo>
                  <a:cubicBezTo>
                    <a:pt x="12063" y="13915"/>
                    <a:pt x="12023" y="13815"/>
                    <a:pt x="11983" y="13701"/>
                  </a:cubicBezTo>
                  <a:cubicBezTo>
                    <a:pt x="11918" y="13652"/>
                    <a:pt x="11858" y="13551"/>
                    <a:pt x="11813" y="13438"/>
                  </a:cubicBezTo>
                  <a:cubicBezTo>
                    <a:pt x="11753" y="13337"/>
                    <a:pt x="11688" y="13286"/>
                    <a:pt x="11648" y="13186"/>
                  </a:cubicBezTo>
                  <a:cubicBezTo>
                    <a:pt x="11583" y="13123"/>
                    <a:pt x="11542" y="13074"/>
                    <a:pt x="11503" y="12973"/>
                  </a:cubicBezTo>
                  <a:cubicBezTo>
                    <a:pt x="11418" y="12809"/>
                    <a:pt x="11358" y="12659"/>
                    <a:pt x="11272" y="12558"/>
                  </a:cubicBezTo>
                  <a:cubicBezTo>
                    <a:pt x="11233" y="12496"/>
                    <a:pt x="11207" y="12445"/>
                    <a:pt x="11167" y="12395"/>
                  </a:cubicBezTo>
                  <a:cubicBezTo>
                    <a:pt x="11082" y="12395"/>
                    <a:pt x="11042" y="12295"/>
                    <a:pt x="11022" y="12132"/>
                  </a:cubicBezTo>
                  <a:cubicBezTo>
                    <a:pt x="11002" y="12132"/>
                    <a:pt x="10982" y="12181"/>
                    <a:pt x="10957" y="12181"/>
                  </a:cubicBezTo>
                  <a:cubicBezTo>
                    <a:pt x="10937" y="12132"/>
                    <a:pt x="10897" y="12031"/>
                    <a:pt x="10897" y="11980"/>
                  </a:cubicBezTo>
                  <a:lnTo>
                    <a:pt x="10812" y="11980"/>
                  </a:lnTo>
                  <a:cubicBezTo>
                    <a:pt x="10732" y="11768"/>
                    <a:pt x="10627" y="11717"/>
                    <a:pt x="10522" y="11554"/>
                  </a:cubicBezTo>
                  <a:cubicBezTo>
                    <a:pt x="10356" y="11353"/>
                    <a:pt x="10166" y="11303"/>
                    <a:pt x="9981" y="11239"/>
                  </a:cubicBezTo>
                  <a:cubicBezTo>
                    <a:pt x="9956" y="11239"/>
                    <a:pt x="9936" y="11303"/>
                    <a:pt x="9916" y="11303"/>
                  </a:cubicBezTo>
                  <a:lnTo>
                    <a:pt x="9626" y="11303"/>
                  </a:lnTo>
                  <a:cubicBezTo>
                    <a:pt x="9561" y="11303"/>
                    <a:pt x="9521" y="11303"/>
                    <a:pt x="9481" y="11239"/>
                  </a:cubicBezTo>
                  <a:cubicBezTo>
                    <a:pt x="9406" y="11204"/>
                    <a:pt x="9332" y="11169"/>
                    <a:pt x="9258" y="11169"/>
                  </a:cubicBezTo>
                  <a:cubicBezTo>
                    <a:pt x="9227" y="11169"/>
                    <a:pt x="9196" y="11174"/>
                    <a:pt x="9165" y="11190"/>
                  </a:cubicBezTo>
                  <a:cubicBezTo>
                    <a:pt x="9005" y="11233"/>
                    <a:pt x="8855" y="11362"/>
                    <a:pt x="8684" y="11362"/>
                  </a:cubicBezTo>
                  <a:cubicBezTo>
                    <a:pt x="8658" y="11362"/>
                    <a:pt x="8632" y="11360"/>
                    <a:pt x="8605" y="11353"/>
                  </a:cubicBezTo>
                  <a:cubicBezTo>
                    <a:pt x="8593" y="11379"/>
                    <a:pt x="8582" y="11388"/>
                    <a:pt x="8571" y="11388"/>
                  </a:cubicBezTo>
                  <a:cubicBezTo>
                    <a:pt x="8545" y="11388"/>
                    <a:pt x="8522" y="11343"/>
                    <a:pt x="8498" y="11343"/>
                  </a:cubicBezTo>
                  <a:cubicBezTo>
                    <a:pt x="8492" y="11343"/>
                    <a:pt x="8486" y="11345"/>
                    <a:pt x="8480" y="11353"/>
                  </a:cubicBezTo>
                  <a:cubicBezTo>
                    <a:pt x="8355" y="11402"/>
                    <a:pt x="8249" y="11453"/>
                    <a:pt x="8124" y="11554"/>
                  </a:cubicBezTo>
                  <a:cubicBezTo>
                    <a:pt x="8044" y="11602"/>
                    <a:pt x="7964" y="11700"/>
                    <a:pt x="7876" y="11700"/>
                  </a:cubicBezTo>
                  <a:cubicBezTo>
                    <a:pt x="7848" y="11700"/>
                    <a:pt x="7819" y="11691"/>
                    <a:pt x="7789" y="11667"/>
                  </a:cubicBezTo>
                  <a:cubicBezTo>
                    <a:pt x="7749" y="11667"/>
                    <a:pt x="7729" y="11717"/>
                    <a:pt x="7684" y="11768"/>
                  </a:cubicBezTo>
                  <a:cubicBezTo>
                    <a:pt x="7664" y="11717"/>
                    <a:pt x="7624" y="11717"/>
                    <a:pt x="7604" y="11717"/>
                  </a:cubicBezTo>
                  <a:cubicBezTo>
                    <a:pt x="7499" y="11768"/>
                    <a:pt x="7394" y="11868"/>
                    <a:pt x="7289" y="11931"/>
                  </a:cubicBezTo>
                  <a:cubicBezTo>
                    <a:pt x="7164" y="12031"/>
                    <a:pt x="7039" y="12181"/>
                    <a:pt x="6913" y="12245"/>
                  </a:cubicBezTo>
                  <a:cubicBezTo>
                    <a:pt x="6853" y="12245"/>
                    <a:pt x="6808" y="12245"/>
                    <a:pt x="6748" y="12295"/>
                  </a:cubicBezTo>
                  <a:cubicBezTo>
                    <a:pt x="6683" y="12395"/>
                    <a:pt x="6603" y="12445"/>
                    <a:pt x="6518" y="12496"/>
                  </a:cubicBezTo>
                  <a:cubicBezTo>
                    <a:pt x="6393" y="12496"/>
                    <a:pt x="6288" y="12609"/>
                    <a:pt x="6162" y="12609"/>
                  </a:cubicBezTo>
                  <a:cubicBezTo>
                    <a:pt x="6123" y="12609"/>
                    <a:pt x="6058" y="12659"/>
                    <a:pt x="6017" y="12710"/>
                  </a:cubicBezTo>
                  <a:cubicBezTo>
                    <a:pt x="5872" y="12873"/>
                    <a:pt x="5702" y="12922"/>
                    <a:pt x="5557" y="12973"/>
                  </a:cubicBezTo>
                  <a:cubicBezTo>
                    <a:pt x="5537" y="12973"/>
                    <a:pt x="5537" y="13023"/>
                    <a:pt x="5537" y="13023"/>
                  </a:cubicBezTo>
                  <a:lnTo>
                    <a:pt x="5247" y="13023"/>
                  </a:lnTo>
                  <a:cubicBezTo>
                    <a:pt x="5227" y="12973"/>
                    <a:pt x="5182" y="12922"/>
                    <a:pt x="5142" y="12922"/>
                  </a:cubicBezTo>
                  <a:lnTo>
                    <a:pt x="4641" y="12922"/>
                  </a:lnTo>
                  <a:cubicBezTo>
                    <a:pt x="4579" y="12973"/>
                    <a:pt x="4521" y="12999"/>
                    <a:pt x="4464" y="12999"/>
                  </a:cubicBezTo>
                  <a:cubicBezTo>
                    <a:pt x="4406" y="12999"/>
                    <a:pt x="4349" y="12973"/>
                    <a:pt x="4286" y="12922"/>
                  </a:cubicBezTo>
                  <a:cubicBezTo>
                    <a:pt x="4161" y="12873"/>
                    <a:pt x="4036" y="12809"/>
                    <a:pt x="3911" y="12809"/>
                  </a:cubicBezTo>
                  <a:cubicBezTo>
                    <a:pt x="3826" y="12809"/>
                    <a:pt x="3746" y="12759"/>
                    <a:pt x="3660" y="12659"/>
                  </a:cubicBezTo>
                  <a:cubicBezTo>
                    <a:pt x="3601" y="12558"/>
                    <a:pt x="3515" y="12496"/>
                    <a:pt x="3430" y="12445"/>
                  </a:cubicBezTo>
                  <a:cubicBezTo>
                    <a:pt x="3390" y="12395"/>
                    <a:pt x="3325" y="12344"/>
                    <a:pt x="3265" y="12295"/>
                  </a:cubicBezTo>
                  <a:cubicBezTo>
                    <a:pt x="3100" y="12181"/>
                    <a:pt x="2975" y="11931"/>
                    <a:pt x="2824" y="11667"/>
                  </a:cubicBezTo>
                  <a:cubicBezTo>
                    <a:pt x="2744" y="11504"/>
                    <a:pt x="2640" y="11402"/>
                    <a:pt x="2599" y="11089"/>
                  </a:cubicBezTo>
                  <a:cubicBezTo>
                    <a:pt x="2534" y="10989"/>
                    <a:pt x="2474" y="10826"/>
                    <a:pt x="2409" y="10725"/>
                  </a:cubicBezTo>
                  <a:cubicBezTo>
                    <a:pt x="2284" y="10562"/>
                    <a:pt x="2199" y="10361"/>
                    <a:pt x="2119" y="10147"/>
                  </a:cubicBezTo>
                  <a:cubicBezTo>
                    <a:pt x="2034" y="9933"/>
                    <a:pt x="1949" y="9670"/>
                    <a:pt x="1869" y="9469"/>
                  </a:cubicBezTo>
                  <a:cubicBezTo>
                    <a:pt x="1804" y="9306"/>
                    <a:pt x="1744" y="9105"/>
                    <a:pt x="1698" y="8892"/>
                  </a:cubicBezTo>
                  <a:cubicBezTo>
                    <a:pt x="1639" y="8578"/>
                    <a:pt x="1553" y="8263"/>
                    <a:pt x="1473" y="8000"/>
                  </a:cubicBezTo>
                  <a:cubicBezTo>
                    <a:pt x="1348" y="7636"/>
                    <a:pt x="1243" y="7222"/>
                    <a:pt x="1138" y="6794"/>
                  </a:cubicBezTo>
                  <a:cubicBezTo>
                    <a:pt x="1098" y="6644"/>
                    <a:pt x="1053" y="6430"/>
                    <a:pt x="1013" y="6280"/>
                  </a:cubicBezTo>
                  <a:cubicBezTo>
                    <a:pt x="1013" y="6066"/>
                    <a:pt x="993" y="5852"/>
                    <a:pt x="928" y="5752"/>
                  </a:cubicBezTo>
                  <a:cubicBezTo>
                    <a:pt x="928" y="5651"/>
                    <a:pt x="928" y="5539"/>
                    <a:pt x="908" y="5488"/>
                  </a:cubicBezTo>
                  <a:cubicBezTo>
                    <a:pt x="868" y="5225"/>
                    <a:pt x="823" y="5023"/>
                    <a:pt x="763" y="4811"/>
                  </a:cubicBezTo>
                  <a:cubicBezTo>
                    <a:pt x="698" y="4546"/>
                    <a:pt x="658" y="4332"/>
                    <a:pt x="598" y="4019"/>
                  </a:cubicBezTo>
                  <a:cubicBezTo>
                    <a:pt x="598" y="3968"/>
                    <a:pt x="553" y="3918"/>
                    <a:pt x="572" y="3918"/>
                  </a:cubicBezTo>
                  <a:cubicBezTo>
                    <a:pt x="572" y="3768"/>
                    <a:pt x="553" y="3655"/>
                    <a:pt x="533" y="3554"/>
                  </a:cubicBezTo>
                  <a:cubicBezTo>
                    <a:pt x="492" y="3341"/>
                    <a:pt x="447" y="3190"/>
                    <a:pt x="408" y="2976"/>
                  </a:cubicBezTo>
                  <a:cubicBezTo>
                    <a:pt x="387" y="2826"/>
                    <a:pt x="387" y="2662"/>
                    <a:pt x="347" y="2512"/>
                  </a:cubicBezTo>
                  <a:cubicBezTo>
                    <a:pt x="302" y="2298"/>
                    <a:pt x="262" y="2085"/>
                    <a:pt x="282" y="1822"/>
                  </a:cubicBezTo>
                  <a:cubicBezTo>
                    <a:pt x="262" y="1771"/>
                    <a:pt x="222" y="1721"/>
                    <a:pt x="222" y="1721"/>
                  </a:cubicBezTo>
                  <a:cubicBezTo>
                    <a:pt x="222" y="1570"/>
                    <a:pt x="262" y="1356"/>
                    <a:pt x="242" y="1257"/>
                  </a:cubicBezTo>
                  <a:cubicBezTo>
                    <a:pt x="197" y="1093"/>
                    <a:pt x="177" y="942"/>
                    <a:pt x="157" y="728"/>
                  </a:cubicBezTo>
                  <a:cubicBezTo>
                    <a:pt x="137" y="565"/>
                    <a:pt x="97" y="465"/>
                    <a:pt x="72" y="315"/>
                  </a:cubicBezTo>
                  <a:cubicBezTo>
                    <a:pt x="52" y="251"/>
                    <a:pt x="32" y="152"/>
                    <a:pt x="1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4238" name="Google Shape;2371;p26"/>
          <p:cNvSpPr/>
          <p:nvPr/>
        </p:nvSpPr>
        <p:spPr>
          <a:xfrm rot="2916059">
            <a:off x="2078438" y="177630"/>
            <a:ext cx="640062" cy="375820"/>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07256C"/>
          </a:solidFill>
          <a:ln w="12700">
            <a:miter lim="400000"/>
          </a:ln>
        </p:spPr>
        <p:txBody>
          <a:bodyPr lIns="45719" rIns="45719" anchor="ctr"/>
          <a:lstStyle/>
          <a:p>
            <a:endParaRPr/>
          </a:p>
        </p:txBody>
      </p:sp>
      <p:sp>
        <p:nvSpPr>
          <p:cNvPr id="4239" name="Body Level One…"/>
          <p:cNvSpPr txBox="1">
            <a:spLocks noGrp="1"/>
          </p:cNvSpPr>
          <p:nvPr>
            <p:ph type="body" sz="quarter" idx="1"/>
          </p:nvPr>
        </p:nvSpPr>
        <p:spPr>
          <a:xfrm>
            <a:off x="5870774" y="2517025"/>
            <a:ext cx="2305801" cy="1405201"/>
          </a:xfrm>
          <a:prstGeom prst="rect">
            <a:avLst/>
          </a:prstGeom>
        </p:spPr>
        <p:txBody>
          <a:bodyPr lIns="36574" tIns="36574" rIns="36574" bIns="36574"/>
          <a:lstStyle>
            <a:lvl1pPr marL="317500" indent="-177800">
              <a:buClrTx/>
              <a:buSzTx/>
              <a:buFontTx/>
              <a:buNone/>
              <a:defRPr sz="1400">
                <a:solidFill>
                  <a:srgbClr val="07256C"/>
                </a:solidFill>
                <a:latin typeface="Nunito"/>
                <a:ea typeface="Nunito"/>
                <a:cs typeface="Nunito"/>
                <a:sym typeface="Nunito"/>
              </a:defRPr>
            </a:lvl1pPr>
            <a:lvl2pPr marL="317500" indent="279400">
              <a:buClrTx/>
              <a:buSzTx/>
              <a:buFontTx/>
              <a:buNone/>
              <a:defRPr sz="1400">
                <a:solidFill>
                  <a:srgbClr val="07256C"/>
                </a:solidFill>
                <a:latin typeface="Nunito"/>
                <a:ea typeface="Nunito"/>
                <a:cs typeface="Nunito"/>
                <a:sym typeface="Nunito"/>
              </a:defRPr>
            </a:lvl2pPr>
            <a:lvl3pPr marL="317500" indent="736600">
              <a:buClrTx/>
              <a:buSzTx/>
              <a:buFontTx/>
              <a:buNone/>
              <a:defRPr sz="1400">
                <a:solidFill>
                  <a:srgbClr val="07256C"/>
                </a:solidFill>
                <a:latin typeface="Nunito"/>
                <a:ea typeface="Nunito"/>
                <a:cs typeface="Nunito"/>
                <a:sym typeface="Nunito"/>
              </a:defRPr>
            </a:lvl3pPr>
            <a:lvl4pPr marL="317500" indent="1193800">
              <a:buClrTx/>
              <a:buSzTx/>
              <a:buFontTx/>
              <a:buNone/>
              <a:defRPr sz="1400">
                <a:solidFill>
                  <a:srgbClr val="07256C"/>
                </a:solidFill>
                <a:latin typeface="Nunito"/>
                <a:ea typeface="Nunito"/>
                <a:cs typeface="Nunito"/>
                <a:sym typeface="Nunito"/>
              </a:defRPr>
            </a:lvl4pPr>
            <a:lvl5pPr marL="317500" indent="1651000">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4240" name="Title Text"/>
          <p:cNvSpPr txBox="1">
            <a:spLocks noGrp="1"/>
          </p:cNvSpPr>
          <p:nvPr>
            <p:ph type="title"/>
          </p:nvPr>
        </p:nvSpPr>
        <p:spPr>
          <a:xfrm>
            <a:off x="1074350" y="1359324"/>
            <a:ext cx="2257501" cy="1157701"/>
          </a:xfrm>
          <a:prstGeom prst="rect">
            <a:avLst/>
          </a:prstGeom>
        </p:spPr>
        <p:txBody>
          <a:bodyPr lIns="36574" tIns="36574" rIns="36574" bIns="36574" anchor="t"/>
          <a:lstStyle>
            <a:lvl1pPr>
              <a:defRPr sz="3500" b="0">
                <a:solidFill>
                  <a:srgbClr val="07256C"/>
                </a:solidFill>
                <a:latin typeface="Limelight"/>
                <a:ea typeface="Limelight"/>
                <a:cs typeface="Limelight"/>
                <a:sym typeface="Limelight"/>
              </a:defRPr>
            </a:lvl1pPr>
          </a:lstStyle>
          <a:p>
            <a:r>
              <a:t>Title Text</a:t>
            </a:r>
          </a:p>
        </p:txBody>
      </p:sp>
      <p:sp>
        <p:nvSpPr>
          <p:cNvPr id="42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3654325"/>
      </p:ext>
    </p:extLst>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tx">
  <p:cSld name="Title and text 3">
    <p:bg>
      <p:bgPr>
        <a:solidFill>
          <a:srgbClr val="EDF0EF"/>
        </a:solidFill>
        <a:effectLst/>
      </p:bgPr>
    </p:bg>
    <p:spTree>
      <p:nvGrpSpPr>
        <p:cNvPr id="1" name=""/>
        <p:cNvGrpSpPr/>
        <p:nvPr/>
      </p:nvGrpSpPr>
      <p:grpSpPr>
        <a:xfrm>
          <a:off x="0" y="0"/>
          <a:ext cx="0" cy="0"/>
          <a:chOff x="0" y="0"/>
          <a:chExt cx="0" cy="0"/>
        </a:xfrm>
      </p:grpSpPr>
      <p:grpSp>
        <p:nvGrpSpPr>
          <p:cNvPr id="4271" name="Google Shape;2375;p27"/>
          <p:cNvGrpSpPr/>
          <p:nvPr/>
        </p:nvGrpSpPr>
        <p:grpSpPr>
          <a:xfrm>
            <a:off x="-301562" y="3847707"/>
            <a:ext cx="2020554" cy="1626468"/>
            <a:chOff x="0" y="0"/>
            <a:chExt cx="2020552" cy="1626467"/>
          </a:xfrm>
        </p:grpSpPr>
        <p:sp>
          <p:nvSpPr>
            <p:cNvPr id="4248" name="Google Shape;2376;p27"/>
            <p:cNvSpPr/>
            <p:nvPr/>
          </p:nvSpPr>
          <p:spPr>
            <a:xfrm>
              <a:off x="525062" y="895938"/>
              <a:ext cx="280594" cy="246232"/>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2"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49" name="Google Shape;2377;p27"/>
            <p:cNvSpPr/>
            <p:nvPr/>
          </p:nvSpPr>
          <p:spPr>
            <a:xfrm rot="19225139">
              <a:off x="1079018" y="212022"/>
              <a:ext cx="516258" cy="376402"/>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50" name="Google Shape;2378;p27"/>
            <p:cNvSpPr/>
            <p:nvPr/>
          </p:nvSpPr>
          <p:spPr>
            <a:xfrm>
              <a:off x="296396" y="172649"/>
              <a:ext cx="435262" cy="299280"/>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51" name="Google Shape;2379;p27"/>
            <p:cNvSpPr/>
            <p:nvPr/>
          </p:nvSpPr>
          <p:spPr>
            <a:xfrm>
              <a:off x="814652" y="789734"/>
              <a:ext cx="92639" cy="69504"/>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52" name="Google Shape;2380;p27"/>
            <p:cNvSpPr/>
            <p:nvPr/>
          </p:nvSpPr>
          <p:spPr>
            <a:xfrm>
              <a:off x="1807691" y="1041838"/>
              <a:ext cx="82917" cy="69787"/>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53" name="Google Shape;2381;p27"/>
            <p:cNvSpPr/>
            <p:nvPr/>
          </p:nvSpPr>
          <p:spPr>
            <a:xfrm>
              <a:off x="824064" y="68258"/>
              <a:ext cx="73273" cy="75839"/>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54" name="Google Shape;2382;p27"/>
            <p:cNvSpPr/>
            <p:nvPr/>
          </p:nvSpPr>
          <p:spPr>
            <a:xfrm>
              <a:off x="1377621" y="1062423"/>
              <a:ext cx="76913" cy="345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58" y="6788"/>
                    <a:pt x="1652" y="14211"/>
                    <a:pt x="2525" y="21600"/>
                  </a:cubicBezTo>
                  <a:cubicBezTo>
                    <a:pt x="9434" y="17888"/>
                    <a:pt x="15485" y="14777"/>
                    <a:pt x="21600" y="11666"/>
                  </a:cubicBezTo>
                  <a:cubicBezTo>
                    <a:pt x="14421" y="7990"/>
                    <a:pt x="7179" y="367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4269" name="Google Shape;2383;p27"/>
            <p:cNvGrpSpPr/>
            <p:nvPr/>
          </p:nvGrpSpPr>
          <p:grpSpPr>
            <a:xfrm>
              <a:off x="0" y="0"/>
              <a:ext cx="2020553" cy="1626468"/>
              <a:chOff x="0" y="0"/>
              <a:chExt cx="2020552" cy="1626467"/>
            </a:xfrm>
          </p:grpSpPr>
          <p:sp>
            <p:nvSpPr>
              <p:cNvPr id="4255" name="Google Shape;2384;p27"/>
              <p:cNvSpPr/>
              <p:nvPr/>
            </p:nvSpPr>
            <p:spPr>
              <a:xfrm>
                <a:off x="195028" y="0"/>
                <a:ext cx="1825525" cy="1626468"/>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56" name="Google Shape;2385;p27"/>
              <p:cNvSpPr/>
              <p:nvPr/>
            </p:nvSpPr>
            <p:spPr>
              <a:xfrm>
                <a:off x="889529" y="823551"/>
                <a:ext cx="858325" cy="656923"/>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57" name="Google Shape;2386;p27"/>
              <p:cNvSpPr/>
              <p:nvPr/>
            </p:nvSpPr>
            <p:spPr>
              <a:xfrm>
                <a:off x="1238048" y="976409"/>
                <a:ext cx="476863" cy="210267"/>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58" name="Google Shape;2387;p27"/>
              <p:cNvSpPr/>
              <p:nvPr/>
            </p:nvSpPr>
            <p:spPr>
              <a:xfrm>
                <a:off x="0" y="460043"/>
                <a:ext cx="553432" cy="297527"/>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59" name="Google Shape;2388;p27"/>
              <p:cNvSpPr/>
              <p:nvPr/>
            </p:nvSpPr>
            <p:spPr>
              <a:xfrm>
                <a:off x="684706" y="253576"/>
                <a:ext cx="166262" cy="557219"/>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0" name="Google Shape;2389;p27"/>
              <p:cNvSpPr/>
              <p:nvPr/>
            </p:nvSpPr>
            <p:spPr>
              <a:xfrm>
                <a:off x="1240541" y="1112584"/>
                <a:ext cx="290129" cy="244763"/>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1" name="Google Shape;2390;p27"/>
              <p:cNvSpPr/>
              <p:nvPr/>
            </p:nvSpPr>
            <p:spPr>
              <a:xfrm>
                <a:off x="961462" y="1002309"/>
                <a:ext cx="322409" cy="93484"/>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2" name="Google Shape;2391;p27"/>
              <p:cNvSpPr/>
              <p:nvPr/>
            </p:nvSpPr>
            <p:spPr>
              <a:xfrm>
                <a:off x="151710" y="345415"/>
                <a:ext cx="193412" cy="129055"/>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3" name="Google Shape;2392;p27"/>
              <p:cNvSpPr/>
              <p:nvPr/>
            </p:nvSpPr>
            <p:spPr>
              <a:xfrm>
                <a:off x="413993" y="245772"/>
                <a:ext cx="89695" cy="6701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7" y="4119"/>
                      <a:pt x="7123" y="8549"/>
                      <a:pt x="0" y="12668"/>
                    </a:cubicBezTo>
                    <a:cubicBezTo>
                      <a:pt x="3078" y="15876"/>
                      <a:pt x="6442" y="18775"/>
                      <a:pt x="9520" y="21600"/>
                    </a:cubicBezTo>
                    <a:cubicBezTo>
                      <a:pt x="13796" y="13963"/>
                      <a:pt x="17610" y="694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4" name="Google Shape;2393;p27"/>
              <p:cNvSpPr/>
              <p:nvPr/>
            </p:nvSpPr>
            <p:spPr>
              <a:xfrm>
                <a:off x="606435" y="212463"/>
                <a:ext cx="110279" cy="25281"/>
              </a:xfrm>
              <a:custGeom>
                <a:avLst/>
                <a:gdLst/>
                <a:ahLst/>
                <a:cxnLst>
                  <a:cxn ang="0">
                    <a:pos x="wd2" y="hd2"/>
                  </a:cxn>
                  <a:cxn ang="5400000">
                    <a:pos x="wd2" y="hd2"/>
                  </a:cxn>
                  <a:cxn ang="10800000">
                    <a:pos x="wd2" y="hd2"/>
                  </a:cxn>
                  <a:cxn ang="16200000">
                    <a:pos x="wd2" y="hd2"/>
                  </a:cxn>
                </a:cxnLst>
                <a:rect l="0" t="0" r="r" b="b"/>
                <a:pathLst>
                  <a:path w="21600" h="21600" extrusionOk="0">
                    <a:moveTo>
                      <a:pt x="6702" y="0"/>
                    </a:moveTo>
                    <a:cubicBezTo>
                      <a:pt x="4209" y="0"/>
                      <a:pt x="1861" y="1498"/>
                      <a:pt x="0" y="4832"/>
                    </a:cubicBezTo>
                    <a:cubicBezTo>
                      <a:pt x="1717" y="7442"/>
                      <a:pt x="3290" y="9858"/>
                      <a:pt x="5007" y="11501"/>
                    </a:cubicBezTo>
                    <a:cubicBezTo>
                      <a:pt x="10612" y="14932"/>
                      <a:pt x="16228" y="18362"/>
                      <a:pt x="21600" y="21600"/>
                    </a:cubicBezTo>
                    <a:cubicBezTo>
                      <a:pt x="18919" y="8166"/>
                      <a:pt x="12450" y="0"/>
                      <a:pt x="670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5" name="Google Shape;2394;p27"/>
              <p:cNvSpPr/>
              <p:nvPr/>
            </p:nvSpPr>
            <p:spPr>
              <a:xfrm>
                <a:off x="530432" y="239890"/>
                <a:ext cx="66056" cy="36422"/>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6" name="Google Shape;2395;p27"/>
              <p:cNvSpPr/>
              <p:nvPr/>
            </p:nvSpPr>
            <p:spPr>
              <a:xfrm>
                <a:off x="180324" y="238927"/>
                <a:ext cx="24617" cy="41398"/>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7" name="Google Shape;2396;p27"/>
              <p:cNvSpPr/>
              <p:nvPr/>
            </p:nvSpPr>
            <p:spPr>
              <a:xfrm>
                <a:off x="646824" y="8387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8" name="Google Shape;2397;p27"/>
              <p:cNvSpPr/>
              <p:nvPr/>
            </p:nvSpPr>
            <p:spPr>
              <a:xfrm>
                <a:off x="269659" y="3942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4270" name="Google Shape;2398;p27"/>
            <p:cNvSpPr/>
            <p:nvPr/>
          </p:nvSpPr>
          <p:spPr>
            <a:xfrm>
              <a:off x="1863943" y="10939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800" y="0"/>
                  </a:moveTo>
                  <a:cubicBezTo>
                    <a:pt x="6800" y="7344"/>
                    <a:pt x="0" y="14688"/>
                    <a:pt x="0" y="21600"/>
                  </a:cubicBezTo>
                  <a:lnTo>
                    <a:pt x="13600" y="21600"/>
                  </a:lnTo>
                  <a:cubicBezTo>
                    <a:pt x="13600" y="21600"/>
                    <a:pt x="21600" y="14688"/>
                    <a:pt x="21600" y="7344"/>
                  </a:cubicBezTo>
                  <a:cubicBezTo>
                    <a:pt x="21600" y="7344"/>
                    <a:pt x="13600" y="0"/>
                    <a:pt x="6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4272" name="Google Shape;2399;p27"/>
          <p:cNvSpPr/>
          <p:nvPr/>
        </p:nvSpPr>
        <p:spPr>
          <a:xfrm>
            <a:off x="5633361" y="35"/>
            <a:ext cx="2587325" cy="936503"/>
          </a:xfrm>
          <a:custGeom>
            <a:avLst/>
            <a:gdLst/>
            <a:ahLst/>
            <a:cxnLst>
              <a:cxn ang="0">
                <a:pos x="wd2" y="hd2"/>
              </a:cxn>
              <a:cxn ang="5400000">
                <a:pos x="wd2" y="hd2"/>
              </a:cxn>
              <a:cxn ang="10800000">
                <a:pos x="wd2" y="hd2"/>
              </a:cxn>
              <a:cxn ang="16200000">
                <a:pos x="wd2" y="hd2"/>
              </a:cxn>
            </a:cxnLst>
            <a:rect l="0" t="0" r="r" b="b"/>
            <a:pathLst>
              <a:path w="21535" h="21600" extrusionOk="0">
                <a:moveTo>
                  <a:pt x="2" y="0"/>
                </a:moveTo>
                <a:cubicBezTo>
                  <a:pt x="-44" y="3570"/>
                  <a:pt x="823" y="6731"/>
                  <a:pt x="2157" y="7266"/>
                </a:cubicBezTo>
                <a:cubicBezTo>
                  <a:pt x="2365" y="7322"/>
                  <a:pt x="2598" y="7378"/>
                  <a:pt x="2832" y="7378"/>
                </a:cubicBezTo>
                <a:cubicBezTo>
                  <a:pt x="3273" y="7322"/>
                  <a:pt x="3719" y="7322"/>
                  <a:pt x="4186" y="7266"/>
                </a:cubicBezTo>
                <a:cubicBezTo>
                  <a:pt x="4693" y="7266"/>
                  <a:pt x="5200" y="7322"/>
                  <a:pt x="5707" y="7434"/>
                </a:cubicBezTo>
                <a:cubicBezTo>
                  <a:pt x="6696" y="7673"/>
                  <a:pt x="7609" y="8432"/>
                  <a:pt x="8471" y="9669"/>
                </a:cubicBezTo>
                <a:cubicBezTo>
                  <a:pt x="9065" y="10540"/>
                  <a:pt x="9612" y="11482"/>
                  <a:pt x="10145" y="12479"/>
                </a:cubicBezTo>
                <a:cubicBezTo>
                  <a:pt x="10799" y="13702"/>
                  <a:pt x="11453" y="14883"/>
                  <a:pt x="12108" y="16049"/>
                </a:cubicBezTo>
                <a:cubicBezTo>
                  <a:pt x="12721" y="17160"/>
                  <a:pt x="13335" y="18157"/>
                  <a:pt x="13989" y="18973"/>
                </a:cubicBezTo>
                <a:cubicBezTo>
                  <a:pt x="14770" y="19970"/>
                  <a:pt x="15597" y="20729"/>
                  <a:pt x="16439" y="21207"/>
                </a:cubicBezTo>
                <a:cubicBezTo>
                  <a:pt x="16854" y="21471"/>
                  <a:pt x="17279" y="21600"/>
                  <a:pt x="17707" y="21600"/>
                </a:cubicBezTo>
                <a:cubicBezTo>
                  <a:pt x="17849" y="21600"/>
                  <a:pt x="17991" y="21586"/>
                  <a:pt x="18133" y="21558"/>
                </a:cubicBezTo>
                <a:cubicBezTo>
                  <a:pt x="18787" y="21432"/>
                  <a:pt x="19401" y="20968"/>
                  <a:pt x="19948" y="20083"/>
                </a:cubicBezTo>
                <a:cubicBezTo>
                  <a:pt x="20496" y="19268"/>
                  <a:pt x="20922" y="18101"/>
                  <a:pt x="21216" y="16639"/>
                </a:cubicBezTo>
                <a:cubicBezTo>
                  <a:pt x="21404" y="15586"/>
                  <a:pt x="21510" y="14405"/>
                  <a:pt x="21531" y="13239"/>
                </a:cubicBezTo>
                <a:cubicBezTo>
                  <a:pt x="21556" y="11889"/>
                  <a:pt x="21470" y="10596"/>
                  <a:pt x="21323" y="9374"/>
                </a:cubicBezTo>
                <a:cubicBezTo>
                  <a:pt x="21150" y="7786"/>
                  <a:pt x="20876" y="6380"/>
                  <a:pt x="20562" y="5045"/>
                </a:cubicBezTo>
                <a:cubicBezTo>
                  <a:pt x="20136" y="3288"/>
                  <a:pt x="19629" y="1644"/>
                  <a:pt x="19061" y="182"/>
                </a:cubicBezTo>
                <a:cubicBezTo>
                  <a:pt x="19040" y="127"/>
                  <a:pt x="18995" y="56"/>
                  <a:pt x="18975" y="0"/>
                </a:cubicBezTo>
                <a:close/>
              </a:path>
            </a:pathLst>
          </a:custGeom>
          <a:solidFill>
            <a:srgbClr val="8DAED3"/>
          </a:solidFill>
          <a:ln w="12700">
            <a:miter lim="400000"/>
          </a:ln>
        </p:spPr>
        <p:txBody>
          <a:bodyPr lIns="45719" rIns="45719" anchor="ctr"/>
          <a:lstStyle/>
          <a:p>
            <a:endParaRPr/>
          </a:p>
        </p:txBody>
      </p:sp>
      <p:sp>
        <p:nvSpPr>
          <p:cNvPr id="4273" name="Google Shape;2400;p27"/>
          <p:cNvSpPr/>
          <p:nvPr/>
        </p:nvSpPr>
        <p:spPr>
          <a:xfrm>
            <a:off x="4780696" y="4608502"/>
            <a:ext cx="855457" cy="865671"/>
          </a:xfrm>
          <a:custGeom>
            <a:avLst/>
            <a:gdLst/>
            <a:ahLst/>
            <a:cxnLst>
              <a:cxn ang="0">
                <a:pos x="wd2" y="hd2"/>
              </a:cxn>
              <a:cxn ang="5400000">
                <a:pos x="wd2" y="hd2"/>
              </a:cxn>
              <a:cxn ang="10800000">
                <a:pos x="wd2" y="hd2"/>
              </a:cxn>
              <a:cxn ang="16200000">
                <a:pos x="wd2" y="hd2"/>
              </a:cxn>
            </a:cxnLst>
            <a:rect l="0" t="0" r="r" b="b"/>
            <a:pathLst>
              <a:path w="21573" h="21600" extrusionOk="0">
                <a:moveTo>
                  <a:pt x="10251" y="0"/>
                </a:moveTo>
                <a:cubicBezTo>
                  <a:pt x="9875" y="0"/>
                  <a:pt x="9497" y="19"/>
                  <a:pt x="9119" y="51"/>
                </a:cubicBezTo>
                <a:cubicBezTo>
                  <a:pt x="7635" y="209"/>
                  <a:pt x="6229" y="541"/>
                  <a:pt x="4922" y="1188"/>
                </a:cubicBezTo>
                <a:cubicBezTo>
                  <a:pt x="4329" y="1600"/>
                  <a:pt x="3755" y="2011"/>
                  <a:pt x="3180" y="2500"/>
                </a:cubicBezTo>
                <a:cubicBezTo>
                  <a:pt x="2270" y="3303"/>
                  <a:pt x="1616" y="4204"/>
                  <a:pt x="1121" y="5361"/>
                </a:cubicBezTo>
                <a:cubicBezTo>
                  <a:pt x="627" y="6339"/>
                  <a:pt x="290" y="7398"/>
                  <a:pt x="132" y="8455"/>
                </a:cubicBezTo>
                <a:cubicBezTo>
                  <a:pt x="-27" y="9278"/>
                  <a:pt x="-27" y="10081"/>
                  <a:pt x="52" y="10904"/>
                </a:cubicBezTo>
                <a:cubicBezTo>
                  <a:pt x="211" y="12295"/>
                  <a:pt x="705" y="13509"/>
                  <a:pt x="1458" y="14665"/>
                </a:cubicBezTo>
                <a:cubicBezTo>
                  <a:pt x="1775" y="15312"/>
                  <a:pt x="2191" y="16037"/>
                  <a:pt x="2686" y="16526"/>
                </a:cubicBezTo>
                <a:cubicBezTo>
                  <a:pt x="3102" y="17016"/>
                  <a:pt x="3517" y="17505"/>
                  <a:pt x="3933" y="17916"/>
                </a:cubicBezTo>
                <a:cubicBezTo>
                  <a:pt x="4586" y="18406"/>
                  <a:pt x="5161" y="18818"/>
                  <a:pt x="5813" y="19308"/>
                </a:cubicBezTo>
                <a:cubicBezTo>
                  <a:pt x="6645" y="19876"/>
                  <a:pt x="7556" y="20287"/>
                  <a:pt x="8467" y="20620"/>
                </a:cubicBezTo>
                <a:cubicBezTo>
                  <a:pt x="9199" y="20933"/>
                  <a:pt x="9952" y="21266"/>
                  <a:pt x="10763" y="21345"/>
                </a:cubicBezTo>
                <a:cubicBezTo>
                  <a:pt x="11100" y="21423"/>
                  <a:pt x="11436" y="21423"/>
                  <a:pt x="11753" y="21521"/>
                </a:cubicBezTo>
                <a:cubicBezTo>
                  <a:pt x="11852" y="21521"/>
                  <a:pt x="12011" y="21521"/>
                  <a:pt x="12169" y="21600"/>
                </a:cubicBezTo>
                <a:lnTo>
                  <a:pt x="12922" y="21600"/>
                </a:lnTo>
                <a:cubicBezTo>
                  <a:pt x="13000" y="21521"/>
                  <a:pt x="13079" y="21521"/>
                  <a:pt x="13159" y="21521"/>
                </a:cubicBezTo>
                <a:cubicBezTo>
                  <a:pt x="14485" y="21423"/>
                  <a:pt x="15713" y="20933"/>
                  <a:pt x="16801" y="20209"/>
                </a:cubicBezTo>
                <a:cubicBezTo>
                  <a:pt x="18188" y="19229"/>
                  <a:pt x="19178" y="17839"/>
                  <a:pt x="19930" y="16291"/>
                </a:cubicBezTo>
                <a:cubicBezTo>
                  <a:pt x="20503" y="15155"/>
                  <a:pt x="20998" y="13921"/>
                  <a:pt x="21256" y="12706"/>
                </a:cubicBezTo>
                <a:cubicBezTo>
                  <a:pt x="21336" y="12216"/>
                  <a:pt x="21414" y="11805"/>
                  <a:pt x="21494" y="11315"/>
                </a:cubicBezTo>
                <a:cubicBezTo>
                  <a:pt x="21494" y="11238"/>
                  <a:pt x="21494" y="11140"/>
                  <a:pt x="21573" y="11061"/>
                </a:cubicBezTo>
                <a:lnTo>
                  <a:pt x="21573" y="9180"/>
                </a:lnTo>
                <a:cubicBezTo>
                  <a:pt x="21494" y="9180"/>
                  <a:pt x="21494" y="9102"/>
                  <a:pt x="21494" y="9024"/>
                </a:cubicBezTo>
                <a:cubicBezTo>
                  <a:pt x="21336" y="7221"/>
                  <a:pt x="20662" y="5595"/>
                  <a:pt x="19672" y="4204"/>
                </a:cubicBezTo>
                <a:cubicBezTo>
                  <a:pt x="18603" y="2814"/>
                  <a:pt x="17296" y="1932"/>
                  <a:pt x="15713" y="1266"/>
                </a:cubicBezTo>
                <a:cubicBezTo>
                  <a:pt x="14485" y="698"/>
                  <a:pt x="13159" y="287"/>
                  <a:pt x="11852" y="130"/>
                </a:cubicBezTo>
                <a:cubicBezTo>
                  <a:pt x="11319" y="39"/>
                  <a:pt x="10785" y="0"/>
                  <a:pt x="10251" y="0"/>
                </a:cubicBezTo>
                <a:close/>
              </a:path>
            </a:pathLst>
          </a:custGeom>
          <a:solidFill>
            <a:srgbClr val="D89030"/>
          </a:solidFill>
          <a:ln w="12700">
            <a:miter lim="400000"/>
          </a:ln>
        </p:spPr>
        <p:txBody>
          <a:bodyPr lIns="45719" rIns="45719" anchor="ctr"/>
          <a:lstStyle/>
          <a:p>
            <a:endParaRPr/>
          </a:p>
        </p:txBody>
      </p:sp>
      <p:sp>
        <p:nvSpPr>
          <p:cNvPr id="4274" name="Google Shape;2401;p27"/>
          <p:cNvSpPr/>
          <p:nvPr/>
        </p:nvSpPr>
        <p:spPr>
          <a:xfrm>
            <a:off x="7749060" y="4053576"/>
            <a:ext cx="1394933" cy="1114838"/>
          </a:xfrm>
          <a:custGeom>
            <a:avLst/>
            <a:gdLst/>
            <a:ahLst/>
            <a:cxnLst>
              <a:cxn ang="0">
                <a:pos x="wd2" y="hd2"/>
              </a:cxn>
              <a:cxn ang="5400000">
                <a:pos x="wd2" y="hd2"/>
              </a:cxn>
              <a:cxn ang="10800000">
                <a:pos x="wd2" y="hd2"/>
              </a:cxn>
              <a:cxn ang="16200000">
                <a:pos x="wd2" y="hd2"/>
              </a:cxn>
            </a:cxnLst>
            <a:rect l="0" t="0" r="r" b="b"/>
            <a:pathLst>
              <a:path w="21600" h="21600" extrusionOk="0">
                <a:moveTo>
                  <a:pt x="19874" y="0"/>
                </a:moveTo>
                <a:cubicBezTo>
                  <a:pt x="19540" y="0"/>
                  <a:pt x="19206" y="25"/>
                  <a:pt x="18873" y="74"/>
                </a:cubicBezTo>
                <a:cubicBezTo>
                  <a:pt x="18316" y="154"/>
                  <a:pt x="17761" y="276"/>
                  <a:pt x="17224" y="462"/>
                </a:cubicBezTo>
                <a:cubicBezTo>
                  <a:pt x="16690" y="649"/>
                  <a:pt x="16167" y="903"/>
                  <a:pt x="15663" y="1198"/>
                </a:cubicBezTo>
                <a:cubicBezTo>
                  <a:pt x="14721" y="1735"/>
                  <a:pt x="13856" y="2483"/>
                  <a:pt x="13105" y="3367"/>
                </a:cubicBezTo>
                <a:cubicBezTo>
                  <a:pt x="12304" y="4305"/>
                  <a:pt x="11663" y="5442"/>
                  <a:pt x="11149" y="6660"/>
                </a:cubicBezTo>
                <a:cubicBezTo>
                  <a:pt x="10571" y="8038"/>
                  <a:pt x="10088" y="9484"/>
                  <a:pt x="9352" y="10731"/>
                </a:cubicBezTo>
                <a:cubicBezTo>
                  <a:pt x="8943" y="11360"/>
                  <a:pt x="8494" y="11923"/>
                  <a:pt x="7991" y="12430"/>
                </a:cubicBezTo>
                <a:cubicBezTo>
                  <a:pt x="7467" y="12912"/>
                  <a:pt x="6889" y="13327"/>
                  <a:pt x="6291" y="13661"/>
                </a:cubicBezTo>
                <a:cubicBezTo>
                  <a:pt x="5595" y="14024"/>
                  <a:pt x="4868" y="14316"/>
                  <a:pt x="4183" y="14705"/>
                </a:cubicBezTo>
                <a:cubicBezTo>
                  <a:pt x="3541" y="15068"/>
                  <a:pt x="2953" y="15563"/>
                  <a:pt x="2429" y="16151"/>
                </a:cubicBezTo>
                <a:cubicBezTo>
                  <a:pt x="1412" y="17262"/>
                  <a:pt x="672" y="18750"/>
                  <a:pt x="247" y="20340"/>
                </a:cubicBezTo>
                <a:cubicBezTo>
                  <a:pt x="139" y="20742"/>
                  <a:pt x="54" y="21172"/>
                  <a:pt x="0" y="21600"/>
                </a:cubicBezTo>
                <a:lnTo>
                  <a:pt x="3305" y="21600"/>
                </a:lnTo>
                <a:cubicBezTo>
                  <a:pt x="3318" y="21587"/>
                  <a:pt x="3327" y="21574"/>
                  <a:pt x="3338" y="21561"/>
                </a:cubicBezTo>
                <a:cubicBezTo>
                  <a:pt x="3348" y="21546"/>
                  <a:pt x="3348" y="21546"/>
                  <a:pt x="3359" y="21532"/>
                </a:cubicBezTo>
                <a:cubicBezTo>
                  <a:pt x="3381" y="21519"/>
                  <a:pt x="3413" y="21494"/>
                  <a:pt x="3433" y="21465"/>
                </a:cubicBezTo>
                <a:lnTo>
                  <a:pt x="21600" y="21465"/>
                </a:lnTo>
                <a:lnTo>
                  <a:pt x="21600" y="209"/>
                </a:lnTo>
                <a:cubicBezTo>
                  <a:pt x="21030" y="72"/>
                  <a:pt x="20452" y="0"/>
                  <a:pt x="19874" y="0"/>
                </a:cubicBezTo>
                <a:close/>
              </a:path>
            </a:pathLst>
          </a:custGeom>
          <a:solidFill>
            <a:srgbClr val="4780C5"/>
          </a:solidFill>
          <a:ln w="12700">
            <a:miter lim="400000"/>
          </a:ln>
        </p:spPr>
        <p:txBody>
          <a:bodyPr lIns="45719" rIns="45719" anchor="ctr"/>
          <a:lstStyle/>
          <a:p>
            <a:endParaRPr/>
          </a:p>
        </p:txBody>
      </p:sp>
      <p:grpSp>
        <p:nvGrpSpPr>
          <p:cNvPr id="5115" name="Google Shape;2402;p27"/>
          <p:cNvGrpSpPr/>
          <p:nvPr/>
        </p:nvGrpSpPr>
        <p:grpSpPr>
          <a:xfrm>
            <a:off x="-737087" y="51537"/>
            <a:ext cx="2161808" cy="2127137"/>
            <a:chOff x="0" y="0"/>
            <a:chExt cx="2161807" cy="2127136"/>
          </a:xfrm>
        </p:grpSpPr>
        <p:sp>
          <p:nvSpPr>
            <p:cNvPr id="4275" name="Google Shape;2403;p27"/>
            <p:cNvSpPr/>
            <p:nvPr/>
          </p:nvSpPr>
          <p:spPr>
            <a:xfrm rot="1025109">
              <a:off x="209790" y="218639"/>
              <a:ext cx="1742227" cy="1689859"/>
            </a:xfrm>
            <a:custGeom>
              <a:avLst/>
              <a:gdLst/>
              <a:ahLst/>
              <a:cxnLst>
                <a:cxn ang="0">
                  <a:pos x="wd2" y="hd2"/>
                </a:cxn>
                <a:cxn ang="5400000">
                  <a:pos x="wd2" y="hd2"/>
                </a:cxn>
                <a:cxn ang="10800000">
                  <a:pos x="wd2" y="hd2"/>
                </a:cxn>
                <a:cxn ang="16200000">
                  <a:pos x="wd2" y="hd2"/>
                </a:cxn>
              </a:cxnLst>
              <a:rect l="0" t="0" r="r" b="b"/>
              <a:pathLst>
                <a:path w="21586" h="21600" extrusionOk="0">
                  <a:moveTo>
                    <a:pt x="14809" y="534"/>
                  </a:moveTo>
                  <a:cubicBezTo>
                    <a:pt x="14809" y="534"/>
                    <a:pt x="14829" y="534"/>
                    <a:pt x="14829" y="560"/>
                  </a:cubicBezTo>
                  <a:cubicBezTo>
                    <a:pt x="14809" y="560"/>
                    <a:pt x="14809" y="534"/>
                    <a:pt x="14809" y="534"/>
                  </a:cubicBezTo>
                  <a:close/>
                  <a:moveTo>
                    <a:pt x="11804" y="965"/>
                  </a:moveTo>
                  <a:cubicBezTo>
                    <a:pt x="11804" y="965"/>
                    <a:pt x="11804" y="986"/>
                    <a:pt x="11824" y="986"/>
                  </a:cubicBezTo>
                  <a:lnTo>
                    <a:pt x="11804" y="986"/>
                  </a:lnTo>
                  <a:lnTo>
                    <a:pt x="11804" y="965"/>
                  </a:lnTo>
                  <a:close/>
                  <a:moveTo>
                    <a:pt x="15366" y="1586"/>
                  </a:moveTo>
                  <a:cubicBezTo>
                    <a:pt x="15366" y="1586"/>
                    <a:pt x="15366" y="1607"/>
                    <a:pt x="15346" y="1607"/>
                  </a:cubicBezTo>
                  <a:cubicBezTo>
                    <a:pt x="15346" y="1586"/>
                    <a:pt x="15366" y="1586"/>
                    <a:pt x="15366" y="1586"/>
                  </a:cubicBezTo>
                  <a:close/>
                  <a:moveTo>
                    <a:pt x="12159" y="1680"/>
                  </a:moveTo>
                  <a:cubicBezTo>
                    <a:pt x="12163" y="1680"/>
                    <a:pt x="12168" y="1682"/>
                    <a:pt x="12177" y="1689"/>
                  </a:cubicBezTo>
                  <a:lnTo>
                    <a:pt x="12152" y="1689"/>
                  </a:lnTo>
                  <a:cubicBezTo>
                    <a:pt x="12152" y="1689"/>
                    <a:pt x="12152" y="1680"/>
                    <a:pt x="12159" y="1680"/>
                  </a:cubicBezTo>
                  <a:close/>
                  <a:moveTo>
                    <a:pt x="11736" y="1988"/>
                  </a:moveTo>
                  <a:cubicBezTo>
                    <a:pt x="11737" y="1990"/>
                    <a:pt x="11738" y="1991"/>
                    <a:pt x="11739" y="1992"/>
                  </a:cubicBezTo>
                  <a:cubicBezTo>
                    <a:pt x="11738" y="1991"/>
                    <a:pt x="11737" y="1990"/>
                    <a:pt x="11736" y="1988"/>
                  </a:cubicBezTo>
                  <a:close/>
                  <a:moveTo>
                    <a:pt x="14122" y="2844"/>
                  </a:moveTo>
                  <a:cubicBezTo>
                    <a:pt x="14122" y="2844"/>
                    <a:pt x="14113" y="2856"/>
                    <a:pt x="14107" y="2856"/>
                  </a:cubicBezTo>
                  <a:cubicBezTo>
                    <a:pt x="14105" y="2856"/>
                    <a:pt x="14102" y="2853"/>
                    <a:pt x="14102" y="2844"/>
                  </a:cubicBezTo>
                  <a:close/>
                  <a:moveTo>
                    <a:pt x="14540" y="2870"/>
                  </a:moveTo>
                  <a:cubicBezTo>
                    <a:pt x="14540" y="2890"/>
                    <a:pt x="14540" y="2890"/>
                    <a:pt x="14515" y="2890"/>
                  </a:cubicBezTo>
                  <a:lnTo>
                    <a:pt x="14515" y="2870"/>
                  </a:lnTo>
                  <a:close/>
                  <a:moveTo>
                    <a:pt x="13271" y="2890"/>
                  </a:moveTo>
                  <a:cubicBezTo>
                    <a:pt x="13262" y="2900"/>
                    <a:pt x="13256" y="2906"/>
                    <a:pt x="13254" y="2906"/>
                  </a:cubicBezTo>
                  <a:cubicBezTo>
                    <a:pt x="13251" y="2906"/>
                    <a:pt x="13251" y="2900"/>
                    <a:pt x="13251" y="2890"/>
                  </a:cubicBezTo>
                  <a:close/>
                  <a:moveTo>
                    <a:pt x="13147" y="2911"/>
                  </a:moveTo>
                  <a:cubicBezTo>
                    <a:pt x="13147" y="2931"/>
                    <a:pt x="13147" y="2931"/>
                    <a:pt x="13172" y="2931"/>
                  </a:cubicBezTo>
                  <a:lnTo>
                    <a:pt x="13147" y="2931"/>
                  </a:lnTo>
                  <a:lnTo>
                    <a:pt x="13147" y="2911"/>
                  </a:lnTo>
                  <a:close/>
                  <a:moveTo>
                    <a:pt x="12774" y="2998"/>
                  </a:moveTo>
                  <a:cubicBezTo>
                    <a:pt x="12774" y="3008"/>
                    <a:pt x="12769" y="3013"/>
                    <a:pt x="12764" y="3013"/>
                  </a:cubicBezTo>
                  <a:cubicBezTo>
                    <a:pt x="12759" y="3013"/>
                    <a:pt x="12754" y="3008"/>
                    <a:pt x="12754" y="2998"/>
                  </a:cubicBezTo>
                  <a:close/>
                  <a:moveTo>
                    <a:pt x="14097" y="3071"/>
                  </a:moveTo>
                  <a:cubicBezTo>
                    <a:pt x="14100" y="3071"/>
                    <a:pt x="14102" y="3073"/>
                    <a:pt x="14102" y="3080"/>
                  </a:cubicBezTo>
                  <a:lnTo>
                    <a:pt x="14082" y="3080"/>
                  </a:lnTo>
                  <a:cubicBezTo>
                    <a:pt x="14082" y="3080"/>
                    <a:pt x="14091" y="3071"/>
                    <a:pt x="14097" y="3071"/>
                  </a:cubicBezTo>
                  <a:close/>
                  <a:moveTo>
                    <a:pt x="15214" y="3119"/>
                  </a:moveTo>
                  <a:cubicBezTo>
                    <a:pt x="15219" y="3119"/>
                    <a:pt x="15225" y="3121"/>
                    <a:pt x="15231" y="3128"/>
                  </a:cubicBezTo>
                  <a:cubicBezTo>
                    <a:pt x="15221" y="3131"/>
                    <a:pt x="15212" y="3136"/>
                    <a:pt x="15202" y="3136"/>
                  </a:cubicBezTo>
                  <a:cubicBezTo>
                    <a:pt x="15195" y="3136"/>
                    <a:pt x="15189" y="3133"/>
                    <a:pt x="15182" y="3126"/>
                  </a:cubicBezTo>
                  <a:cubicBezTo>
                    <a:pt x="15192" y="3126"/>
                    <a:pt x="15203" y="3119"/>
                    <a:pt x="15214" y="3119"/>
                  </a:cubicBezTo>
                  <a:close/>
                  <a:moveTo>
                    <a:pt x="12911" y="3260"/>
                  </a:moveTo>
                  <a:cubicBezTo>
                    <a:pt x="12917" y="3260"/>
                    <a:pt x="12923" y="3265"/>
                    <a:pt x="12923" y="3275"/>
                  </a:cubicBezTo>
                  <a:lnTo>
                    <a:pt x="12898" y="3275"/>
                  </a:lnTo>
                  <a:cubicBezTo>
                    <a:pt x="12898" y="3265"/>
                    <a:pt x="12904" y="3260"/>
                    <a:pt x="12911" y="3260"/>
                  </a:cubicBezTo>
                  <a:close/>
                  <a:moveTo>
                    <a:pt x="15535" y="3255"/>
                  </a:moveTo>
                  <a:cubicBezTo>
                    <a:pt x="15535" y="3275"/>
                    <a:pt x="15535" y="3275"/>
                    <a:pt x="15511" y="3275"/>
                  </a:cubicBezTo>
                  <a:cubicBezTo>
                    <a:pt x="15511" y="3255"/>
                    <a:pt x="15535" y="3255"/>
                    <a:pt x="15535" y="3255"/>
                  </a:cubicBezTo>
                  <a:close/>
                  <a:moveTo>
                    <a:pt x="18292" y="3255"/>
                  </a:moveTo>
                  <a:lnTo>
                    <a:pt x="18292" y="3275"/>
                  </a:lnTo>
                  <a:lnTo>
                    <a:pt x="18272" y="3275"/>
                  </a:lnTo>
                  <a:cubicBezTo>
                    <a:pt x="18272" y="3275"/>
                    <a:pt x="18272" y="3255"/>
                    <a:pt x="18292" y="3255"/>
                  </a:cubicBezTo>
                  <a:close/>
                  <a:moveTo>
                    <a:pt x="12734" y="3316"/>
                  </a:moveTo>
                  <a:cubicBezTo>
                    <a:pt x="12714" y="3337"/>
                    <a:pt x="12714" y="3337"/>
                    <a:pt x="12694" y="3337"/>
                  </a:cubicBezTo>
                  <a:cubicBezTo>
                    <a:pt x="12694" y="3316"/>
                    <a:pt x="12714" y="3316"/>
                    <a:pt x="12734" y="3316"/>
                  </a:cubicBezTo>
                  <a:close/>
                  <a:moveTo>
                    <a:pt x="15202" y="3383"/>
                  </a:moveTo>
                  <a:lnTo>
                    <a:pt x="15202" y="3403"/>
                  </a:lnTo>
                  <a:cubicBezTo>
                    <a:pt x="15182" y="3383"/>
                    <a:pt x="15182" y="3383"/>
                    <a:pt x="15202" y="3383"/>
                  </a:cubicBezTo>
                  <a:close/>
                  <a:moveTo>
                    <a:pt x="15162" y="3409"/>
                  </a:moveTo>
                  <a:cubicBezTo>
                    <a:pt x="15167" y="3409"/>
                    <a:pt x="15172" y="3414"/>
                    <a:pt x="15182" y="3424"/>
                  </a:cubicBezTo>
                  <a:lnTo>
                    <a:pt x="15137" y="3424"/>
                  </a:lnTo>
                  <a:cubicBezTo>
                    <a:pt x="15150" y="3414"/>
                    <a:pt x="15156" y="3409"/>
                    <a:pt x="15162" y="3409"/>
                  </a:cubicBezTo>
                  <a:close/>
                  <a:moveTo>
                    <a:pt x="17526" y="3511"/>
                  </a:moveTo>
                  <a:cubicBezTo>
                    <a:pt x="17546" y="3532"/>
                    <a:pt x="17526" y="3532"/>
                    <a:pt x="17501" y="3532"/>
                  </a:cubicBezTo>
                  <a:cubicBezTo>
                    <a:pt x="17526" y="3532"/>
                    <a:pt x="17526" y="3511"/>
                    <a:pt x="17526" y="3511"/>
                  </a:cubicBezTo>
                  <a:close/>
                  <a:moveTo>
                    <a:pt x="11809" y="3523"/>
                  </a:moveTo>
                  <a:cubicBezTo>
                    <a:pt x="11817" y="3523"/>
                    <a:pt x="11830" y="3532"/>
                    <a:pt x="11843" y="3532"/>
                  </a:cubicBezTo>
                  <a:lnTo>
                    <a:pt x="11804" y="3532"/>
                  </a:lnTo>
                  <a:cubicBezTo>
                    <a:pt x="11804" y="3552"/>
                    <a:pt x="11804" y="3552"/>
                    <a:pt x="11779" y="3552"/>
                  </a:cubicBezTo>
                  <a:cubicBezTo>
                    <a:pt x="11779" y="3552"/>
                    <a:pt x="11779" y="3532"/>
                    <a:pt x="11804" y="3532"/>
                  </a:cubicBezTo>
                  <a:cubicBezTo>
                    <a:pt x="11804" y="3525"/>
                    <a:pt x="11806" y="3523"/>
                    <a:pt x="11809" y="3523"/>
                  </a:cubicBezTo>
                  <a:close/>
                  <a:moveTo>
                    <a:pt x="11779" y="3552"/>
                  </a:moveTo>
                  <a:cubicBezTo>
                    <a:pt x="11779" y="3567"/>
                    <a:pt x="11779" y="3581"/>
                    <a:pt x="11772" y="3581"/>
                  </a:cubicBezTo>
                  <a:cubicBezTo>
                    <a:pt x="11769" y="3581"/>
                    <a:pt x="11764" y="3579"/>
                    <a:pt x="11759" y="3573"/>
                  </a:cubicBezTo>
                  <a:lnTo>
                    <a:pt x="11779" y="3552"/>
                  </a:lnTo>
                  <a:close/>
                  <a:moveTo>
                    <a:pt x="15441" y="3588"/>
                  </a:moveTo>
                  <a:cubicBezTo>
                    <a:pt x="15430" y="3588"/>
                    <a:pt x="15427" y="3614"/>
                    <a:pt x="15411" y="3614"/>
                  </a:cubicBezTo>
                  <a:cubicBezTo>
                    <a:pt x="15418" y="3623"/>
                    <a:pt x="15422" y="3626"/>
                    <a:pt x="15426" y="3626"/>
                  </a:cubicBezTo>
                  <a:cubicBezTo>
                    <a:pt x="15433" y="3626"/>
                    <a:pt x="15438" y="3614"/>
                    <a:pt x="15451" y="3614"/>
                  </a:cubicBezTo>
                  <a:cubicBezTo>
                    <a:pt x="15451" y="3594"/>
                    <a:pt x="15471" y="3594"/>
                    <a:pt x="15451" y="3594"/>
                  </a:cubicBezTo>
                  <a:cubicBezTo>
                    <a:pt x="15447" y="3589"/>
                    <a:pt x="15444" y="3588"/>
                    <a:pt x="15441" y="3588"/>
                  </a:cubicBezTo>
                  <a:close/>
                  <a:moveTo>
                    <a:pt x="11739" y="3594"/>
                  </a:moveTo>
                  <a:cubicBezTo>
                    <a:pt x="11739" y="3614"/>
                    <a:pt x="11719" y="3614"/>
                    <a:pt x="11719" y="3640"/>
                  </a:cubicBezTo>
                  <a:cubicBezTo>
                    <a:pt x="11699" y="3614"/>
                    <a:pt x="11719" y="3594"/>
                    <a:pt x="11739" y="3594"/>
                  </a:cubicBezTo>
                  <a:close/>
                  <a:moveTo>
                    <a:pt x="15739" y="3829"/>
                  </a:moveTo>
                  <a:cubicBezTo>
                    <a:pt x="15759" y="3829"/>
                    <a:pt x="15759" y="3829"/>
                    <a:pt x="15759" y="3850"/>
                  </a:cubicBezTo>
                  <a:cubicBezTo>
                    <a:pt x="15739" y="3850"/>
                    <a:pt x="15739" y="3850"/>
                    <a:pt x="15739" y="3829"/>
                  </a:cubicBezTo>
                  <a:close/>
                  <a:moveTo>
                    <a:pt x="8323" y="3984"/>
                  </a:moveTo>
                  <a:cubicBezTo>
                    <a:pt x="8321" y="3984"/>
                    <a:pt x="8321" y="3989"/>
                    <a:pt x="8321" y="3999"/>
                  </a:cubicBezTo>
                  <a:cubicBezTo>
                    <a:pt x="8321" y="3994"/>
                    <a:pt x="8323" y="3989"/>
                    <a:pt x="8324" y="3984"/>
                  </a:cubicBezTo>
                  <a:cubicBezTo>
                    <a:pt x="8323" y="3984"/>
                    <a:pt x="8323" y="3984"/>
                    <a:pt x="8323" y="3984"/>
                  </a:cubicBezTo>
                  <a:close/>
                  <a:moveTo>
                    <a:pt x="15804" y="3871"/>
                  </a:moveTo>
                  <a:cubicBezTo>
                    <a:pt x="15804" y="3917"/>
                    <a:pt x="15804" y="3958"/>
                    <a:pt x="15824" y="3978"/>
                  </a:cubicBezTo>
                  <a:cubicBezTo>
                    <a:pt x="15844" y="3999"/>
                    <a:pt x="15864" y="4045"/>
                    <a:pt x="15864" y="4066"/>
                  </a:cubicBezTo>
                  <a:cubicBezTo>
                    <a:pt x="15844" y="4045"/>
                    <a:pt x="15824" y="4025"/>
                    <a:pt x="15804" y="3999"/>
                  </a:cubicBezTo>
                  <a:lnTo>
                    <a:pt x="15824" y="3978"/>
                  </a:lnTo>
                  <a:cubicBezTo>
                    <a:pt x="15804" y="3978"/>
                    <a:pt x="15784" y="3958"/>
                    <a:pt x="15759" y="3958"/>
                  </a:cubicBezTo>
                  <a:cubicBezTo>
                    <a:pt x="15739" y="3958"/>
                    <a:pt x="15739" y="3958"/>
                    <a:pt x="15739" y="3937"/>
                  </a:cubicBezTo>
                  <a:cubicBezTo>
                    <a:pt x="15759" y="3937"/>
                    <a:pt x="15759" y="3958"/>
                    <a:pt x="15759" y="3958"/>
                  </a:cubicBezTo>
                  <a:lnTo>
                    <a:pt x="15784" y="3937"/>
                  </a:lnTo>
                  <a:cubicBezTo>
                    <a:pt x="15784" y="3917"/>
                    <a:pt x="15759" y="3917"/>
                    <a:pt x="15759" y="3896"/>
                  </a:cubicBezTo>
                  <a:cubicBezTo>
                    <a:pt x="15759" y="3896"/>
                    <a:pt x="15784" y="3896"/>
                    <a:pt x="15804" y="3871"/>
                  </a:cubicBezTo>
                  <a:close/>
                  <a:moveTo>
                    <a:pt x="15904" y="4098"/>
                  </a:moveTo>
                  <a:cubicBezTo>
                    <a:pt x="15919" y="4098"/>
                    <a:pt x="15928" y="4113"/>
                    <a:pt x="15928" y="4127"/>
                  </a:cubicBezTo>
                  <a:cubicBezTo>
                    <a:pt x="15928" y="4127"/>
                    <a:pt x="15908" y="4127"/>
                    <a:pt x="15908" y="4107"/>
                  </a:cubicBezTo>
                  <a:cubicBezTo>
                    <a:pt x="15884" y="4107"/>
                    <a:pt x="15884" y="4107"/>
                    <a:pt x="15884" y="4127"/>
                  </a:cubicBezTo>
                  <a:lnTo>
                    <a:pt x="15884" y="4107"/>
                  </a:lnTo>
                  <a:cubicBezTo>
                    <a:pt x="15891" y="4101"/>
                    <a:pt x="15898" y="4098"/>
                    <a:pt x="15904" y="4098"/>
                  </a:cubicBezTo>
                  <a:close/>
                  <a:moveTo>
                    <a:pt x="11306" y="4215"/>
                  </a:moveTo>
                  <a:lnTo>
                    <a:pt x="11306" y="4235"/>
                  </a:lnTo>
                  <a:cubicBezTo>
                    <a:pt x="11306" y="4235"/>
                    <a:pt x="11281" y="4235"/>
                    <a:pt x="11281" y="4215"/>
                  </a:cubicBezTo>
                  <a:close/>
                  <a:moveTo>
                    <a:pt x="15864" y="4153"/>
                  </a:moveTo>
                  <a:cubicBezTo>
                    <a:pt x="15884" y="4153"/>
                    <a:pt x="15884" y="4173"/>
                    <a:pt x="15884" y="4194"/>
                  </a:cubicBezTo>
                  <a:lnTo>
                    <a:pt x="15908" y="4194"/>
                  </a:lnTo>
                  <a:lnTo>
                    <a:pt x="15908" y="4173"/>
                  </a:lnTo>
                  <a:cubicBezTo>
                    <a:pt x="15928" y="4194"/>
                    <a:pt x="15908" y="4194"/>
                    <a:pt x="15908" y="4194"/>
                  </a:cubicBezTo>
                  <a:lnTo>
                    <a:pt x="15908" y="4235"/>
                  </a:lnTo>
                  <a:cubicBezTo>
                    <a:pt x="15892" y="4235"/>
                    <a:pt x="15897" y="4244"/>
                    <a:pt x="15896" y="4244"/>
                  </a:cubicBezTo>
                  <a:cubicBezTo>
                    <a:pt x="15895" y="4244"/>
                    <a:pt x="15892" y="4242"/>
                    <a:pt x="15884" y="4235"/>
                  </a:cubicBezTo>
                  <a:lnTo>
                    <a:pt x="15884" y="4194"/>
                  </a:lnTo>
                  <a:cubicBezTo>
                    <a:pt x="15884" y="4173"/>
                    <a:pt x="15864" y="4173"/>
                    <a:pt x="15844" y="4173"/>
                  </a:cubicBezTo>
                  <a:cubicBezTo>
                    <a:pt x="15844" y="4153"/>
                    <a:pt x="15864" y="4153"/>
                    <a:pt x="15864" y="4153"/>
                  </a:cubicBezTo>
                  <a:close/>
                  <a:moveTo>
                    <a:pt x="10953" y="4281"/>
                  </a:moveTo>
                  <a:lnTo>
                    <a:pt x="10933" y="4302"/>
                  </a:lnTo>
                  <a:lnTo>
                    <a:pt x="10933" y="4281"/>
                  </a:lnTo>
                  <a:close/>
                  <a:moveTo>
                    <a:pt x="15988" y="4430"/>
                  </a:moveTo>
                  <a:cubicBezTo>
                    <a:pt x="16008" y="4430"/>
                    <a:pt x="16008" y="4430"/>
                    <a:pt x="16008" y="4451"/>
                  </a:cubicBezTo>
                  <a:cubicBezTo>
                    <a:pt x="15988" y="4451"/>
                    <a:pt x="15988" y="4430"/>
                    <a:pt x="15988" y="4430"/>
                  </a:cubicBezTo>
                  <a:close/>
                  <a:moveTo>
                    <a:pt x="18541" y="4492"/>
                  </a:moveTo>
                  <a:cubicBezTo>
                    <a:pt x="18541" y="4492"/>
                    <a:pt x="18561" y="4492"/>
                    <a:pt x="18561" y="4512"/>
                  </a:cubicBezTo>
                  <a:cubicBezTo>
                    <a:pt x="18541" y="4512"/>
                    <a:pt x="18541" y="4492"/>
                    <a:pt x="18541" y="4492"/>
                  </a:cubicBezTo>
                  <a:close/>
                  <a:moveTo>
                    <a:pt x="10704" y="4579"/>
                  </a:moveTo>
                  <a:cubicBezTo>
                    <a:pt x="10704" y="4620"/>
                    <a:pt x="10704" y="4620"/>
                    <a:pt x="10684" y="4641"/>
                  </a:cubicBezTo>
                  <a:cubicBezTo>
                    <a:pt x="10684" y="4620"/>
                    <a:pt x="10659" y="4599"/>
                    <a:pt x="10704" y="4579"/>
                  </a:cubicBezTo>
                  <a:close/>
                  <a:moveTo>
                    <a:pt x="10848" y="4769"/>
                  </a:moveTo>
                  <a:cubicBezTo>
                    <a:pt x="10848" y="4795"/>
                    <a:pt x="10848" y="4795"/>
                    <a:pt x="10808" y="4836"/>
                  </a:cubicBezTo>
                  <a:cubicBezTo>
                    <a:pt x="10808" y="4795"/>
                    <a:pt x="10828" y="4795"/>
                    <a:pt x="10848" y="4769"/>
                  </a:cubicBezTo>
                  <a:close/>
                  <a:moveTo>
                    <a:pt x="10351" y="5200"/>
                  </a:moveTo>
                  <a:lnTo>
                    <a:pt x="10351" y="5221"/>
                  </a:lnTo>
                  <a:lnTo>
                    <a:pt x="10331" y="5221"/>
                  </a:lnTo>
                  <a:cubicBezTo>
                    <a:pt x="10331" y="5200"/>
                    <a:pt x="10351" y="5200"/>
                    <a:pt x="10351" y="5200"/>
                  </a:cubicBezTo>
                  <a:close/>
                  <a:moveTo>
                    <a:pt x="10311" y="5329"/>
                  </a:moveTo>
                  <a:lnTo>
                    <a:pt x="10311" y="5349"/>
                  </a:lnTo>
                  <a:cubicBezTo>
                    <a:pt x="10286" y="5349"/>
                    <a:pt x="10311" y="5329"/>
                    <a:pt x="10311" y="5329"/>
                  </a:cubicBezTo>
                  <a:close/>
                  <a:moveTo>
                    <a:pt x="18665" y="5477"/>
                  </a:moveTo>
                  <a:cubicBezTo>
                    <a:pt x="18665" y="5498"/>
                    <a:pt x="18665" y="5498"/>
                    <a:pt x="18685" y="5498"/>
                  </a:cubicBezTo>
                  <a:lnTo>
                    <a:pt x="18665" y="5498"/>
                  </a:lnTo>
                  <a:lnTo>
                    <a:pt x="18665" y="5477"/>
                  </a:lnTo>
                  <a:close/>
                  <a:moveTo>
                    <a:pt x="16008" y="5647"/>
                  </a:moveTo>
                  <a:lnTo>
                    <a:pt x="16008" y="5796"/>
                  </a:lnTo>
                  <a:lnTo>
                    <a:pt x="15988" y="5796"/>
                  </a:lnTo>
                  <a:cubicBezTo>
                    <a:pt x="15968" y="5775"/>
                    <a:pt x="15988" y="5755"/>
                    <a:pt x="15968" y="5755"/>
                  </a:cubicBezTo>
                  <a:cubicBezTo>
                    <a:pt x="15988" y="5713"/>
                    <a:pt x="15988" y="5693"/>
                    <a:pt x="16008" y="5647"/>
                  </a:cubicBezTo>
                  <a:close/>
                  <a:moveTo>
                    <a:pt x="16053" y="5821"/>
                  </a:moveTo>
                  <a:cubicBezTo>
                    <a:pt x="16053" y="5842"/>
                    <a:pt x="16053" y="5842"/>
                    <a:pt x="16033" y="5842"/>
                  </a:cubicBezTo>
                  <a:cubicBezTo>
                    <a:pt x="16053" y="5842"/>
                    <a:pt x="16053" y="5822"/>
                    <a:pt x="16053" y="5821"/>
                  </a:cubicBezTo>
                  <a:close/>
                  <a:moveTo>
                    <a:pt x="15988" y="5821"/>
                  </a:moveTo>
                  <a:cubicBezTo>
                    <a:pt x="16008" y="5821"/>
                    <a:pt x="16008" y="5842"/>
                    <a:pt x="16008" y="5883"/>
                  </a:cubicBezTo>
                  <a:cubicBezTo>
                    <a:pt x="16033" y="5924"/>
                    <a:pt x="16008" y="5924"/>
                    <a:pt x="16008" y="5950"/>
                  </a:cubicBezTo>
                  <a:cubicBezTo>
                    <a:pt x="15988" y="5924"/>
                    <a:pt x="16008" y="5924"/>
                    <a:pt x="16008" y="5883"/>
                  </a:cubicBezTo>
                  <a:cubicBezTo>
                    <a:pt x="15988" y="5862"/>
                    <a:pt x="15968" y="5862"/>
                    <a:pt x="15988" y="5821"/>
                  </a:cubicBezTo>
                  <a:close/>
                  <a:moveTo>
                    <a:pt x="10102" y="6032"/>
                  </a:moveTo>
                  <a:lnTo>
                    <a:pt x="10102" y="6052"/>
                  </a:lnTo>
                  <a:cubicBezTo>
                    <a:pt x="10082" y="6052"/>
                    <a:pt x="10082" y="6052"/>
                    <a:pt x="10082" y="6032"/>
                  </a:cubicBezTo>
                  <a:close/>
                  <a:moveTo>
                    <a:pt x="15908" y="6011"/>
                  </a:moveTo>
                  <a:cubicBezTo>
                    <a:pt x="15928" y="6011"/>
                    <a:pt x="15928" y="6032"/>
                    <a:pt x="15928" y="6032"/>
                  </a:cubicBezTo>
                  <a:cubicBezTo>
                    <a:pt x="15928" y="6032"/>
                    <a:pt x="15928" y="6052"/>
                    <a:pt x="15908" y="6052"/>
                  </a:cubicBezTo>
                  <a:lnTo>
                    <a:pt x="15908" y="6011"/>
                  </a:lnTo>
                  <a:close/>
                  <a:moveTo>
                    <a:pt x="10410" y="5950"/>
                  </a:moveTo>
                  <a:cubicBezTo>
                    <a:pt x="10410" y="5991"/>
                    <a:pt x="10410" y="6032"/>
                    <a:pt x="10390" y="6078"/>
                  </a:cubicBezTo>
                  <a:lnTo>
                    <a:pt x="10390" y="6099"/>
                  </a:lnTo>
                  <a:cubicBezTo>
                    <a:pt x="10351" y="6099"/>
                    <a:pt x="10370" y="6078"/>
                    <a:pt x="10351" y="6078"/>
                  </a:cubicBezTo>
                  <a:lnTo>
                    <a:pt x="10311" y="6078"/>
                  </a:lnTo>
                  <a:cubicBezTo>
                    <a:pt x="10311" y="6055"/>
                    <a:pt x="10321" y="6055"/>
                    <a:pt x="10331" y="6055"/>
                  </a:cubicBezTo>
                  <a:cubicBezTo>
                    <a:pt x="10341" y="6055"/>
                    <a:pt x="10351" y="6055"/>
                    <a:pt x="10351" y="6032"/>
                  </a:cubicBezTo>
                  <a:cubicBezTo>
                    <a:pt x="10390" y="6032"/>
                    <a:pt x="10390" y="5991"/>
                    <a:pt x="10410" y="5950"/>
                  </a:cubicBezTo>
                  <a:close/>
                  <a:moveTo>
                    <a:pt x="15804" y="6417"/>
                  </a:moveTo>
                  <a:cubicBezTo>
                    <a:pt x="15804" y="6437"/>
                    <a:pt x="15804" y="6437"/>
                    <a:pt x="15784" y="6437"/>
                  </a:cubicBezTo>
                  <a:cubicBezTo>
                    <a:pt x="15784" y="6417"/>
                    <a:pt x="15804" y="6417"/>
                    <a:pt x="15804" y="6417"/>
                  </a:cubicBezTo>
                  <a:close/>
                  <a:moveTo>
                    <a:pt x="10286" y="6355"/>
                  </a:moveTo>
                  <a:cubicBezTo>
                    <a:pt x="10311" y="6417"/>
                    <a:pt x="10266" y="6437"/>
                    <a:pt x="10286" y="6463"/>
                  </a:cubicBezTo>
                  <a:cubicBezTo>
                    <a:pt x="10266" y="6437"/>
                    <a:pt x="10266" y="6396"/>
                    <a:pt x="10286" y="6355"/>
                  </a:cubicBezTo>
                  <a:close/>
                  <a:moveTo>
                    <a:pt x="15844" y="6437"/>
                  </a:moveTo>
                  <a:lnTo>
                    <a:pt x="15844" y="6463"/>
                  </a:lnTo>
                  <a:lnTo>
                    <a:pt x="15824" y="6437"/>
                  </a:lnTo>
                  <a:close/>
                  <a:moveTo>
                    <a:pt x="15968" y="6822"/>
                  </a:moveTo>
                  <a:cubicBezTo>
                    <a:pt x="15968" y="6822"/>
                    <a:pt x="15968" y="6848"/>
                    <a:pt x="15948" y="6848"/>
                  </a:cubicBezTo>
                  <a:cubicBezTo>
                    <a:pt x="15948" y="6822"/>
                    <a:pt x="15968" y="6822"/>
                    <a:pt x="15968" y="6822"/>
                  </a:cubicBezTo>
                  <a:close/>
                  <a:moveTo>
                    <a:pt x="10062" y="6632"/>
                  </a:moveTo>
                  <a:lnTo>
                    <a:pt x="10062" y="6781"/>
                  </a:lnTo>
                  <a:cubicBezTo>
                    <a:pt x="10062" y="6802"/>
                    <a:pt x="10062" y="6848"/>
                    <a:pt x="10037" y="6869"/>
                  </a:cubicBezTo>
                  <a:cubicBezTo>
                    <a:pt x="10017" y="6822"/>
                    <a:pt x="10017" y="6781"/>
                    <a:pt x="10037" y="6740"/>
                  </a:cubicBezTo>
                  <a:cubicBezTo>
                    <a:pt x="10062" y="6720"/>
                    <a:pt x="10037" y="6673"/>
                    <a:pt x="10062" y="6632"/>
                  </a:cubicBezTo>
                  <a:close/>
                  <a:moveTo>
                    <a:pt x="15535" y="6997"/>
                  </a:moveTo>
                  <a:lnTo>
                    <a:pt x="15535" y="7017"/>
                  </a:lnTo>
                  <a:cubicBezTo>
                    <a:pt x="15511" y="6997"/>
                    <a:pt x="15511" y="6997"/>
                    <a:pt x="15535" y="6997"/>
                  </a:cubicBezTo>
                  <a:close/>
                  <a:moveTo>
                    <a:pt x="15844" y="6997"/>
                  </a:moveTo>
                  <a:lnTo>
                    <a:pt x="15844" y="7017"/>
                  </a:lnTo>
                  <a:lnTo>
                    <a:pt x="15824" y="7017"/>
                  </a:lnTo>
                  <a:cubicBezTo>
                    <a:pt x="15824" y="6997"/>
                    <a:pt x="15844" y="6997"/>
                    <a:pt x="15844" y="6997"/>
                  </a:cubicBezTo>
                  <a:close/>
                  <a:moveTo>
                    <a:pt x="15784" y="7058"/>
                  </a:moveTo>
                  <a:cubicBezTo>
                    <a:pt x="15804" y="7079"/>
                    <a:pt x="15804" y="7079"/>
                    <a:pt x="15804" y="7105"/>
                  </a:cubicBezTo>
                  <a:cubicBezTo>
                    <a:pt x="15784" y="7105"/>
                    <a:pt x="15804" y="7079"/>
                    <a:pt x="15784" y="7058"/>
                  </a:cubicBezTo>
                  <a:close/>
                  <a:moveTo>
                    <a:pt x="10286" y="7233"/>
                  </a:moveTo>
                  <a:cubicBezTo>
                    <a:pt x="10311" y="7253"/>
                    <a:pt x="10311" y="7253"/>
                    <a:pt x="10286" y="7274"/>
                  </a:cubicBezTo>
                  <a:cubicBezTo>
                    <a:pt x="10266" y="7253"/>
                    <a:pt x="10286" y="7253"/>
                    <a:pt x="10286" y="7233"/>
                  </a:cubicBezTo>
                  <a:close/>
                  <a:moveTo>
                    <a:pt x="10246" y="7295"/>
                  </a:moveTo>
                  <a:cubicBezTo>
                    <a:pt x="10266" y="7315"/>
                    <a:pt x="10266" y="7315"/>
                    <a:pt x="10266" y="7336"/>
                  </a:cubicBezTo>
                  <a:cubicBezTo>
                    <a:pt x="10266" y="7361"/>
                    <a:pt x="10266" y="7361"/>
                    <a:pt x="10246" y="7361"/>
                  </a:cubicBezTo>
                  <a:lnTo>
                    <a:pt x="10246" y="7295"/>
                  </a:lnTo>
                  <a:close/>
                  <a:moveTo>
                    <a:pt x="14889" y="7808"/>
                  </a:moveTo>
                  <a:cubicBezTo>
                    <a:pt x="14889" y="7828"/>
                    <a:pt x="14889" y="7828"/>
                    <a:pt x="14869" y="7828"/>
                  </a:cubicBezTo>
                  <a:cubicBezTo>
                    <a:pt x="14869" y="7828"/>
                    <a:pt x="14889" y="7828"/>
                    <a:pt x="14889" y="7808"/>
                  </a:cubicBezTo>
                  <a:close/>
                  <a:moveTo>
                    <a:pt x="10351" y="8023"/>
                  </a:moveTo>
                  <a:cubicBezTo>
                    <a:pt x="10370" y="8044"/>
                    <a:pt x="10370" y="8065"/>
                    <a:pt x="10351" y="8106"/>
                  </a:cubicBezTo>
                  <a:lnTo>
                    <a:pt x="10351" y="8023"/>
                  </a:lnTo>
                  <a:close/>
                  <a:moveTo>
                    <a:pt x="10206" y="8234"/>
                  </a:moveTo>
                  <a:cubicBezTo>
                    <a:pt x="10186" y="8280"/>
                    <a:pt x="10226" y="8321"/>
                    <a:pt x="10206" y="8362"/>
                  </a:cubicBezTo>
                  <a:lnTo>
                    <a:pt x="10226" y="8362"/>
                  </a:lnTo>
                  <a:lnTo>
                    <a:pt x="10226" y="8450"/>
                  </a:lnTo>
                  <a:cubicBezTo>
                    <a:pt x="10206" y="8429"/>
                    <a:pt x="10206" y="8409"/>
                    <a:pt x="10206" y="8388"/>
                  </a:cubicBezTo>
                  <a:cubicBezTo>
                    <a:pt x="10186" y="8388"/>
                    <a:pt x="10186" y="8342"/>
                    <a:pt x="10186" y="8321"/>
                  </a:cubicBezTo>
                  <a:cubicBezTo>
                    <a:pt x="10161" y="8321"/>
                    <a:pt x="10206" y="8280"/>
                    <a:pt x="10161" y="8280"/>
                  </a:cubicBezTo>
                  <a:lnTo>
                    <a:pt x="10206" y="8234"/>
                  </a:lnTo>
                  <a:close/>
                  <a:moveTo>
                    <a:pt x="14267" y="8497"/>
                  </a:moveTo>
                  <a:cubicBezTo>
                    <a:pt x="14273" y="8497"/>
                    <a:pt x="14279" y="8504"/>
                    <a:pt x="14292" y="8516"/>
                  </a:cubicBezTo>
                  <a:lnTo>
                    <a:pt x="14247" y="8516"/>
                  </a:lnTo>
                  <a:cubicBezTo>
                    <a:pt x="14257" y="8504"/>
                    <a:pt x="14261" y="8497"/>
                    <a:pt x="14267" y="8497"/>
                  </a:cubicBezTo>
                  <a:close/>
                  <a:moveTo>
                    <a:pt x="14456" y="8645"/>
                  </a:moveTo>
                  <a:cubicBezTo>
                    <a:pt x="14456" y="8686"/>
                    <a:pt x="14436" y="8706"/>
                    <a:pt x="14416" y="8727"/>
                  </a:cubicBezTo>
                  <a:cubicBezTo>
                    <a:pt x="14416" y="8727"/>
                    <a:pt x="14405" y="8718"/>
                    <a:pt x="14391" y="8718"/>
                  </a:cubicBezTo>
                  <a:cubicBezTo>
                    <a:pt x="14385" y="8718"/>
                    <a:pt x="14378" y="8720"/>
                    <a:pt x="14371" y="8727"/>
                  </a:cubicBezTo>
                  <a:lnTo>
                    <a:pt x="14351" y="8727"/>
                  </a:lnTo>
                  <a:cubicBezTo>
                    <a:pt x="14371" y="8686"/>
                    <a:pt x="14436" y="8686"/>
                    <a:pt x="14456" y="8645"/>
                  </a:cubicBezTo>
                  <a:close/>
                  <a:moveTo>
                    <a:pt x="14331" y="8747"/>
                  </a:moveTo>
                  <a:lnTo>
                    <a:pt x="14311" y="8773"/>
                  </a:lnTo>
                  <a:cubicBezTo>
                    <a:pt x="14311" y="8793"/>
                    <a:pt x="14311" y="8793"/>
                    <a:pt x="14292" y="8793"/>
                  </a:cubicBezTo>
                  <a:cubicBezTo>
                    <a:pt x="14292" y="8773"/>
                    <a:pt x="14292" y="8773"/>
                    <a:pt x="14311" y="8773"/>
                  </a:cubicBezTo>
                  <a:cubicBezTo>
                    <a:pt x="14311" y="8747"/>
                    <a:pt x="14311" y="8747"/>
                    <a:pt x="14331" y="8747"/>
                  </a:cubicBezTo>
                  <a:close/>
                  <a:moveTo>
                    <a:pt x="13814" y="8835"/>
                  </a:moveTo>
                  <a:cubicBezTo>
                    <a:pt x="13834" y="8835"/>
                    <a:pt x="13834" y="8835"/>
                    <a:pt x="13814" y="8855"/>
                  </a:cubicBezTo>
                  <a:lnTo>
                    <a:pt x="13814" y="8835"/>
                  </a:lnTo>
                  <a:close/>
                  <a:moveTo>
                    <a:pt x="13605" y="8983"/>
                  </a:moveTo>
                  <a:cubicBezTo>
                    <a:pt x="13605" y="9004"/>
                    <a:pt x="13605" y="9004"/>
                    <a:pt x="13565" y="9030"/>
                  </a:cubicBezTo>
                  <a:cubicBezTo>
                    <a:pt x="13585" y="9004"/>
                    <a:pt x="13585" y="8983"/>
                    <a:pt x="13605" y="8983"/>
                  </a:cubicBezTo>
                  <a:close/>
                  <a:moveTo>
                    <a:pt x="10390" y="9050"/>
                  </a:moveTo>
                  <a:lnTo>
                    <a:pt x="10410" y="9071"/>
                  </a:lnTo>
                  <a:lnTo>
                    <a:pt x="10390" y="9071"/>
                  </a:lnTo>
                  <a:lnTo>
                    <a:pt x="10390" y="9050"/>
                  </a:lnTo>
                  <a:close/>
                  <a:moveTo>
                    <a:pt x="10435" y="9179"/>
                  </a:moveTo>
                  <a:lnTo>
                    <a:pt x="10435" y="9199"/>
                  </a:lnTo>
                  <a:cubicBezTo>
                    <a:pt x="10410" y="9179"/>
                    <a:pt x="10410" y="9179"/>
                    <a:pt x="10435" y="9179"/>
                  </a:cubicBezTo>
                  <a:close/>
                  <a:moveTo>
                    <a:pt x="14043" y="3809"/>
                  </a:moveTo>
                  <a:cubicBezTo>
                    <a:pt x="14043" y="3829"/>
                    <a:pt x="14063" y="3829"/>
                    <a:pt x="14102" y="3829"/>
                  </a:cubicBezTo>
                  <a:cubicBezTo>
                    <a:pt x="14207" y="3829"/>
                    <a:pt x="14331" y="3850"/>
                    <a:pt x="14456" y="3871"/>
                  </a:cubicBezTo>
                  <a:cubicBezTo>
                    <a:pt x="14495" y="3896"/>
                    <a:pt x="14540" y="3917"/>
                    <a:pt x="14580" y="3937"/>
                  </a:cubicBezTo>
                  <a:cubicBezTo>
                    <a:pt x="14640" y="3978"/>
                    <a:pt x="14705" y="3978"/>
                    <a:pt x="14744" y="4025"/>
                  </a:cubicBezTo>
                  <a:cubicBezTo>
                    <a:pt x="14809" y="4045"/>
                    <a:pt x="14869" y="4066"/>
                    <a:pt x="14933" y="4086"/>
                  </a:cubicBezTo>
                  <a:cubicBezTo>
                    <a:pt x="15058" y="4153"/>
                    <a:pt x="15118" y="4256"/>
                    <a:pt x="15222" y="4343"/>
                  </a:cubicBezTo>
                  <a:cubicBezTo>
                    <a:pt x="15222" y="4364"/>
                    <a:pt x="15242" y="4384"/>
                    <a:pt x="15242" y="4410"/>
                  </a:cubicBezTo>
                  <a:cubicBezTo>
                    <a:pt x="15262" y="4451"/>
                    <a:pt x="15287" y="4492"/>
                    <a:pt x="15326" y="4538"/>
                  </a:cubicBezTo>
                  <a:cubicBezTo>
                    <a:pt x="15366" y="4599"/>
                    <a:pt x="15386" y="4687"/>
                    <a:pt x="15386" y="4748"/>
                  </a:cubicBezTo>
                  <a:cubicBezTo>
                    <a:pt x="15431" y="4856"/>
                    <a:pt x="15411" y="4943"/>
                    <a:pt x="15411" y="5051"/>
                  </a:cubicBezTo>
                  <a:cubicBezTo>
                    <a:pt x="15366" y="5113"/>
                    <a:pt x="15411" y="5200"/>
                    <a:pt x="15386" y="5262"/>
                  </a:cubicBezTo>
                  <a:cubicBezTo>
                    <a:pt x="15366" y="5282"/>
                    <a:pt x="15386" y="5308"/>
                    <a:pt x="15386" y="5329"/>
                  </a:cubicBezTo>
                  <a:cubicBezTo>
                    <a:pt x="15386" y="5390"/>
                    <a:pt x="15366" y="5457"/>
                    <a:pt x="15346" y="5518"/>
                  </a:cubicBezTo>
                  <a:lnTo>
                    <a:pt x="15346" y="5647"/>
                  </a:lnTo>
                  <a:cubicBezTo>
                    <a:pt x="15306" y="5775"/>
                    <a:pt x="15287" y="5903"/>
                    <a:pt x="15242" y="6011"/>
                  </a:cubicBezTo>
                  <a:cubicBezTo>
                    <a:pt x="15202" y="6078"/>
                    <a:pt x="15182" y="6119"/>
                    <a:pt x="15137" y="6181"/>
                  </a:cubicBezTo>
                  <a:cubicBezTo>
                    <a:pt x="15118" y="6227"/>
                    <a:pt x="15098" y="6288"/>
                    <a:pt x="15078" y="6335"/>
                  </a:cubicBezTo>
                  <a:cubicBezTo>
                    <a:pt x="15058" y="6355"/>
                    <a:pt x="15038" y="6396"/>
                    <a:pt x="15038" y="6437"/>
                  </a:cubicBezTo>
                  <a:lnTo>
                    <a:pt x="15013" y="6437"/>
                  </a:lnTo>
                  <a:cubicBezTo>
                    <a:pt x="15013" y="6483"/>
                    <a:pt x="14993" y="6525"/>
                    <a:pt x="14973" y="6545"/>
                  </a:cubicBezTo>
                  <a:cubicBezTo>
                    <a:pt x="14933" y="6612"/>
                    <a:pt x="14913" y="6673"/>
                    <a:pt x="14869" y="6740"/>
                  </a:cubicBezTo>
                  <a:cubicBezTo>
                    <a:pt x="14829" y="6802"/>
                    <a:pt x="14789" y="6889"/>
                    <a:pt x="14724" y="6976"/>
                  </a:cubicBezTo>
                  <a:cubicBezTo>
                    <a:pt x="14685" y="6976"/>
                    <a:pt x="14685" y="7038"/>
                    <a:pt x="14640" y="7058"/>
                  </a:cubicBezTo>
                  <a:cubicBezTo>
                    <a:pt x="14600" y="7125"/>
                    <a:pt x="14540" y="7187"/>
                    <a:pt x="14495" y="7253"/>
                  </a:cubicBezTo>
                  <a:cubicBezTo>
                    <a:pt x="14436" y="7295"/>
                    <a:pt x="14416" y="7361"/>
                    <a:pt x="14351" y="7402"/>
                  </a:cubicBezTo>
                  <a:cubicBezTo>
                    <a:pt x="14331" y="7423"/>
                    <a:pt x="14311" y="7443"/>
                    <a:pt x="14267" y="7490"/>
                  </a:cubicBezTo>
                  <a:cubicBezTo>
                    <a:pt x="14247" y="7510"/>
                    <a:pt x="14207" y="7551"/>
                    <a:pt x="14167" y="7572"/>
                  </a:cubicBezTo>
                  <a:cubicBezTo>
                    <a:pt x="14142" y="7592"/>
                    <a:pt x="14122" y="7639"/>
                    <a:pt x="14082" y="7659"/>
                  </a:cubicBezTo>
                  <a:cubicBezTo>
                    <a:pt x="14063" y="7659"/>
                    <a:pt x="14018" y="7700"/>
                    <a:pt x="13998" y="7721"/>
                  </a:cubicBezTo>
                  <a:cubicBezTo>
                    <a:pt x="13918" y="7767"/>
                    <a:pt x="13873" y="7849"/>
                    <a:pt x="13794" y="7875"/>
                  </a:cubicBezTo>
                  <a:cubicBezTo>
                    <a:pt x="13769" y="7895"/>
                    <a:pt x="13769" y="7936"/>
                    <a:pt x="13749" y="7936"/>
                  </a:cubicBezTo>
                  <a:cubicBezTo>
                    <a:pt x="13729" y="7957"/>
                    <a:pt x="13709" y="7977"/>
                    <a:pt x="13689" y="8023"/>
                  </a:cubicBezTo>
                  <a:cubicBezTo>
                    <a:pt x="13644" y="8044"/>
                    <a:pt x="13605" y="8065"/>
                    <a:pt x="13585" y="8106"/>
                  </a:cubicBezTo>
                  <a:cubicBezTo>
                    <a:pt x="13565" y="8106"/>
                    <a:pt x="13565" y="8131"/>
                    <a:pt x="13565" y="8131"/>
                  </a:cubicBezTo>
                  <a:cubicBezTo>
                    <a:pt x="13520" y="8152"/>
                    <a:pt x="13500" y="8152"/>
                    <a:pt x="13480" y="8172"/>
                  </a:cubicBezTo>
                  <a:cubicBezTo>
                    <a:pt x="13460" y="8193"/>
                    <a:pt x="13421" y="8213"/>
                    <a:pt x="13396" y="8234"/>
                  </a:cubicBezTo>
                  <a:cubicBezTo>
                    <a:pt x="13356" y="8280"/>
                    <a:pt x="13316" y="8301"/>
                    <a:pt x="13271" y="8342"/>
                  </a:cubicBezTo>
                  <a:cubicBezTo>
                    <a:pt x="13271" y="8342"/>
                    <a:pt x="13271" y="8362"/>
                    <a:pt x="13251" y="8362"/>
                  </a:cubicBezTo>
                  <a:cubicBezTo>
                    <a:pt x="13192" y="8388"/>
                    <a:pt x="13147" y="8429"/>
                    <a:pt x="13087" y="8470"/>
                  </a:cubicBezTo>
                  <a:lnTo>
                    <a:pt x="13067" y="8470"/>
                  </a:lnTo>
                  <a:cubicBezTo>
                    <a:pt x="13023" y="8537"/>
                    <a:pt x="12963" y="8557"/>
                    <a:pt x="12923" y="8598"/>
                  </a:cubicBezTo>
                  <a:cubicBezTo>
                    <a:pt x="12858" y="8619"/>
                    <a:pt x="12799" y="8665"/>
                    <a:pt x="12734" y="8706"/>
                  </a:cubicBezTo>
                  <a:cubicBezTo>
                    <a:pt x="12694" y="8727"/>
                    <a:pt x="12674" y="8773"/>
                    <a:pt x="12630" y="8773"/>
                  </a:cubicBezTo>
                  <a:cubicBezTo>
                    <a:pt x="12610" y="8793"/>
                    <a:pt x="12570" y="8793"/>
                    <a:pt x="12570" y="8814"/>
                  </a:cubicBezTo>
                  <a:cubicBezTo>
                    <a:pt x="12550" y="8855"/>
                    <a:pt x="12505" y="8855"/>
                    <a:pt x="12485" y="8876"/>
                  </a:cubicBezTo>
                  <a:cubicBezTo>
                    <a:pt x="12445" y="8901"/>
                    <a:pt x="12425" y="8922"/>
                    <a:pt x="12381" y="8922"/>
                  </a:cubicBezTo>
                  <a:cubicBezTo>
                    <a:pt x="12341" y="8942"/>
                    <a:pt x="12341" y="8983"/>
                    <a:pt x="12301" y="9004"/>
                  </a:cubicBezTo>
                  <a:cubicBezTo>
                    <a:pt x="12276" y="9050"/>
                    <a:pt x="12236" y="9071"/>
                    <a:pt x="12197" y="9091"/>
                  </a:cubicBezTo>
                  <a:cubicBezTo>
                    <a:pt x="12132" y="9112"/>
                    <a:pt x="12072" y="9132"/>
                    <a:pt x="12028" y="9179"/>
                  </a:cubicBezTo>
                  <a:cubicBezTo>
                    <a:pt x="11988" y="9220"/>
                    <a:pt x="11928" y="9240"/>
                    <a:pt x="11863" y="9261"/>
                  </a:cubicBezTo>
                  <a:cubicBezTo>
                    <a:pt x="11863" y="9286"/>
                    <a:pt x="11863" y="9286"/>
                    <a:pt x="11843" y="9286"/>
                  </a:cubicBezTo>
                  <a:cubicBezTo>
                    <a:pt x="11824" y="9327"/>
                    <a:pt x="11779" y="9348"/>
                    <a:pt x="11739" y="9348"/>
                  </a:cubicBezTo>
                  <a:cubicBezTo>
                    <a:pt x="11679" y="9389"/>
                    <a:pt x="11615" y="9435"/>
                    <a:pt x="11555" y="9456"/>
                  </a:cubicBezTo>
                  <a:cubicBezTo>
                    <a:pt x="11490" y="9456"/>
                    <a:pt x="11510" y="9415"/>
                    <a:pt x="11490" y="9369"/>
                  </a:cubicBezTo>
                  <a:lnTo>
                    <a:pt x="11470" y="9348"/>
                  </a:lnTo>
                  <a:cubicBezTo>
                    <a:pt x="11430" y="9158"/>
                    <a:pt x="11346" y="8983"/>
                    <a:pt x="11281" y="8793"/>
                  </a:cubicBezTo>
                  <a:cubicBezTo>
                    <a:pt x="11281" y="8706"/>
                    <a:pt x="11261" y="8619"/>
                    <a:pt x="11241" y="8516"/>
                  </a:cubicBezTo>
                  <a:cubicBezTo>
                    <a:pt x="11221" y="8470"/>
                    <a:pt x="11221" y="8409"/>
                    <a:pt x="11202" y="8362"/>
                  </a:cubicBezTo>
                  <a:cubicBezTo>
                    <a:pt x="11182" y="8301"/>
                    <a:pt x="11157" y="8234"/>
                    <a:pt x="11137" y="8172"/>
                  </a:cubicBezTo>
                  <a:lnTo>
                    <a:pt x="11137" y="8152"/>
                  </a:lnTo>
                  <a:cubicBezTo>
                    <a:pt x="11137" y="8131"/>
                    <a:pt x="11097" y="8106"/>
                    <a:pt x="11117" y="8085"/>
                  </a:cubicBezTo>
                  <a:cubicBezTo>
                    <a:pt x="11117" y="8065"/>
                    <a:pt x="11117" y="8044"/>
                    <a:pt x="11097" y="8023"/>
                  </a:cubicBezTo>
                  <a:lnTo>
                    <a:pt x="11117" y="8003"/>
                  </a:lnTo>
                  <a:cubicBezTo>
                    <a:pt x="11097" y="8003"/>
                    <a:pt x="11097" y="7977"/>
                    <a:pt x="11077" y="7977"/>
                  </a:cubicBezTo>
                  <a:lnTo>
                    <a:pt x="11077" y="7875"/>
                  </a:lnTo>
                  <a:cubicBezTo>
                    <a:pt x="11077" y="7787"/>
                    <a:pt x="11032" y="7700"/>
                    <a:pt x="11032" y="7618"/>
                  </a:cubicBezTo>
                  <a:lnTo>
                    <a:pt x="11032" y="7490"/>
                  </a:lnTo>
                  <a:cubicBezTo>
                    <a:pt x="11032" y="7490"/>
                    <a:pt x="11012" y="7490"/>
                    <a:pt x="11012" y="7464"/>
                  </a:cubicBezTo>
                  <a:cubicBezTo>
                    <a:pt x="10992" y="7443"/>
                    <a:pt x="11012" y="7443"/>
                    <a:pt x="11012" y="7423"/>
                  </a:cubicBezTo>
                  <a:cubicBezTo>
                    <a:pt x="11012" y="7402"/>
                    <a:pt x="10992" y="7382"/>
                    <a:pt x="10992" y="7361"/>
                  </a:cubicBezTo>
                  <a:cubicBezTo>
                    <a:pt x="10992" y="7336"/>
                    <a:pt x="11012" y="7315"/>
                    <a:pt x="10992" y="7295"/>
                  </a:cubicBezTo>
                  <a:cubicBezTo>
                    <a:pt x="10992" y="7295"/>
                    <a:pt x="10992" y="7274"/>
                    <a:pt x="10973" y="7253"/>
                  </a:cubicBezTo>
                  <a:cubicBezTo>
                    <a:pt x="10973" y="7233"/>
                    <a:pt x="10973" y="7207"/>
                    <a:pt x="10992" y="7187"/>
                  </a:cubicBezTo>
                  <a:cubicBezTo>
                    <a:pt x="10973" y="7166"/>
                    <a:pt x="10973" y="7166"/>
                    <a:pt x="10973" y="7146"/>
                  </a:cubicBezTo>
                  <a:cubicBezTo>
                    <a:pt x="10992" y="7079"/>
                    <a:pt x="10973" y="7017"/>
                    <a:pt x="10973" y="6976"/>
                  </a:cubicBezTo>
                  <a:cubicBezTo>
                    <a:pt x="10992" y="6930"/>
                    <a:pt x="10973" y="6909"/>
                    <a:pt x="10992" y="6869"/>
                  </a:cubicBezTo>
                  <a:lnTo>
                    <a:pt x="10992" y="6653"/>
                  </a:lnTo>
                  <a:cubicBezTo>
                    <a:pt x="10992" y="6591"/>
                    <a:pt x="10992" y="6504"/>
                    <a:pt x="11012" y="6437"/>
                  </a:cubicBezTo>
                  <a:cubicBezTo>
                    <a:pt x="11012" y="6396"/>
                    <a:pt x="10992" y="6376"/>
                    <a:pt x="11012" y="6355"/>
                  </a:cubicBezTo>
                  <a:cubicBezTo>
                    <a:pt x="11032" y="6268"/>
                    <a:pt x="11057" y="6227"/>
                    <a:pt x="11077" y="6160"/>
                  </a:cubicBezTo>
                  <a:lnTo>
                    <a:pt x="11077" y="6139"/>
                  </a:lnTo>
                  <a:cubicBezTo>
                    <a:pt x="11057" y="6032"/>
                    <a:pt x="11117" y="5924"/>
                    <a:pt x="11137" y="5842"/>
                  </a:cubicBezTo>
                  <a:cubicBezTo>
                    <a:pt x="11157" y="5796"/>
                    <a:pt x="11157" y="5755"/>
                    <a:pt x="11202" y="5734"/>
                  </a:cubicBezTo>
                  <a:cubicBezTo>
                    <a:pt x="11202" y="5713"/>
                    <a:pt x="11202" y="5713"/>
                    <a:pt x="11182" y="5713"/>
                  </a:cubicBezTo>
                  <a:cubicBezTo>
                    <a:pt x="11281" y="5477"/>
                    <a:pt x="11406" y="5282"/>
                    <a:pt x="11530" y="5092"/>
                  </a:cubicBezTo>
                  <a:lnTo>
                    <a:pt x="11555" y="5092"/>
                  </a:lnTo>
                  <a:cubicBezTo>
                    <a:pt x="11595" y="5072"/>
                    <a:pt x="11615" y="5005"/>
                    <a:pt x="11654" y="4964"/>
                  </a:cubicBezTo>
                  <a:cubicBezTo>
                    <a:pt x="11739" y="4897"/>
                    <a:pt x="11804" y="4795"/>
                    <a:pt x="11883" y="4728"/>
                  </a:cubicBezTo>
                  <a:cubicBezTo>
                    <a:pt x="11968" y="4641"/>
                    <a:pt x="12072" y="4579"/>
                    <a:pt x="12152" y="4492"/>
                  </a:cubicBezTo>
                  <a:cubicBezTo>
                    <a:pt x="12197" y="4451"/>
                    <a:pt x="12236" y="4430"/>
                    <a:pt x="12276" y="4384"/>
                  </a:cubicBezTo>
                  <a:cubicBezTo>
                    <a:pt x="12301" y="4364"/>
                    <a:pt x="12341" y="4384"/>
                    <a:pt x="12341" y="4343"/>
                  </a:cubicBezTo>
                  <a:cubicBezTo>
                    <a:pt x="12361" y="4322"/>
                    <a:pt x="12381" y="4322"/>
                    <a:pt x="12401" y="4302"/>
                  </a:cubicBezTo>
                  <a:cubicBezTo>
                    <a:pt x="12445" y="4256"/>
                    <a:pt x="12485" y="4256"/>
                    <a:pt x="12525" y="4235"/>
                  </a:cubicBezTo>
                  <a:cubicBezTo>
                    <a:pt x="12550" y="4215"/>
                    <a:pt x="12570" y="4215"/>
                    <a:pt x="12590" y="4194"/>
                  </a:cubicBezTo>
                  <a:cubicBezTo>
                    <a:pt x="12610" y="4153"/>
                    <a:pt x="12649" y="4127"/>
                    <a:pt x="12694" y="4107"/>
                  </a:cubicBezTo>
                  <a:cubicBezTo>
                    <a:pt x="12818" y="4066"/>
                    <a:pt x="12923" y="4025"/>
                    <a:pt x="13023" y="3978"/>
                  </a:cubicBezTo>
                  <a:cubicBezTo>
                    <a:pt x="13047" y="3978"/>
                    <a:pt x="13087" y="3958"/>
                    <a:pt x="13107" y="3937"/>
                  </a:cubicBezTo>
                  <a:lnTo>
                    <a:pt x="13127" y="3937"/>
                  </a:lnTo>
                  <a:cubicBezTo>
                    <a:pt x="13172" y="3896"/>
                    <a:pt x="13231" y="3896"/>
                    <a:pt x="13271" y="3896"/>
                  </a:cubicBezTo>
                  <a:cubicBezTo>
                    <a:pt x="13336" y="3871"/>
                    <a:pt x="13396" y="3850"/>
                    <a:pt x="13460" y="3829"/>
                  </a:cubicBezTo>
                  <a:cubicBezTo>
                    <a:pt x="13474" y="3829"/>
                    <a:pt x="13496" y="3839"/>
                    <a:pt x="13517" y="3839"/>
                  </a:cubicBezTo>
                  <a:cubicBezTo>
                    <a:pt x="13527" y="3839"/>
                    <a:pt x="13537" y="3836"/>
                    <a:pt x="13545" y="3829"/>
                  </a:cubicBezTo>
                  <a:cubicBezTo>
                    <a:pt x="13565" y="3829"/>
                    <a:pt x="13585" y="3829"/>
                    <a:pt x="13605" y="3809"/>
                  </a:cubicBezTo>
                  <a:cubicBezTo>
                    <a:pt x="13625" y="3809"/>
                    <a:pt x="13644" y="3809"/>
                    <a:pt x="13669" y="3829"/>
                  </a:cubicBezTo>
                  <a:cubicBezTo>
                    <a:pt x="13699" y="3819"/>
                    <a:pt x="13730" y="3814"/>
                    <a:pt x="13759" y="3814"/>
                  </a:cubicBezTo>
                  <a:cubicBezTo>
                    <a:pt x="13788" y="3814"/>
                    <a:pt x="13814" y="3819"/>
                    <a:pt x="13834" y="3829"/>
                  </a:cubicBezTo>
                  <a:cubicBezTo>
                    <a:pt x="13893" y="3829"/>
                    <a:pt x="13958" y="3829"/>
                    <a:pt x="14043" y="3809"/>
                  </a:cubicBezTo>
                  <a:close/>
                  <a:moveTo>
                    <a:pt x="13172" y="9605"/>
                  </a:moveTo>
                  <a:cubicBezTo>
                    <a:pt x="13172" y="9625"/>
                    <a:pt x="13147" y="9646"/>
                    <a:pt x="13127" y="9646"/>
                  </a:cubicBezTo>
                  <a:cubicBezTo>
                    <a:pt x="13114" y="9646"/>
                    <a:pt x="13109" y="9657"/>
                    <a:pt x="13102" y="9657"/>
                  </a:cubicBezTo>
                  <a:cubicBezTo>
                    <a:pt x="13098" y="9657"/>
                    <a:pt x="13094" y="9654"/>
                    <a:pt x="13087" y="9646"/>
                  </a:cubicBezTo>
                  <a:lnTo>
                    <a:pt x="13127" y="9646"/>
                  </a:lnTo>
                  <a:cubicBezTo>
                    <a:pt x="13127" y="9625"/>
                    <a:pt x="13147" y="9605"/>
                    <a:pt x="13172" y="9605"/>
                  </a:cubicBezTo>
                  <a:close/>
                  <a:moveTo>
                    <a:pt x="1001" y="9733"/>
                  </a:moveTo>
                  <a:cubicBezTo>
                    <a:pt x="1001" y="9753"/>
                    <a:pt x="981" y="9753"/>
                    <a:pt x="981" y="9753"/>
                  </a:cubicBezTo>
                  <a:lnTo>
                    <a:pt x="981" y="9733"/>
                  </a:lnTo>
                  <a:close/>
                  <a:moveTo>
                    <a:pt x="1205" y="9774"/>
                  </a:moveTo>
                  <a:lnTo>
                    <a:pt x="1205" y="9800"/>
                  </a:lnTo>
                  <a:cubicBezTo>
                    <a:pt x="1185" y="9800"/>
                    <a:pt x="1185" y="9800"/>
                    <a:pt x="1205" y="9774"/>
                  </a:cubicBezTo>
                  <a:close/>
                  <a:moveTo>
                    <a:pt x="1041" y="9774"/>
                  </a:moveTo>
                  <a:cubicBezTo>
                    <a:pt x="1041" y="9800"/>
                    <a:pt x="1021" y="9800"/>
                    <a:pt x="1021" y="9800"/>
                  </a:cubicBezTo>
                  <a:cubicBezTo>
                    <a:pt x="1021" y="9820"/>
                    <a:pt x="1021" y="9820"/>
                    <a:pt x="1001" y="9820"/>
                  </a:cubicBezTo>
                  <a:lnTo>
                    <a:pt x="1001" y="9774"/>
                  </a:lnTo>
                  <a:cubicBezTo>
                    <a:pt x="1001" y="9800"/>
                    <a:pt x="1021" y="9800"/>
                    <a:pt x="1021" y="9800"/>
                  </a:cubicBezTo>
                  <a:cubicBezTo>
                    <a:pt x="1021" y="9800"/>
                    <a:pt x="1021" y="9774"/>
                    <a:pt x="1041" y="9774"/>
                  </a:cubicBezTo>
                  <a:close/>
                  <a:moveTo>
                    <a:pt x="1145" y="9800"/>
                  </a:moveTo>
                  <a:lnTo>
                    <a:pt x="1145" y="9820"/>
                  </a:lnTo>
                  <a:lnTo>
                    <a:pt x="1125" y="9800"/>
                  </a:lnTo>
                  <a:close/>
                  <a:moveTo>
                    <a:pt x="1250" y="9800"/>
                  </a:moveTo>
                  <a:cubicBezTo>
                    <a:pt x="1270" y="9820"/>
                    <a:pt x="1310" y="9820"/>
                    <a:pt x="1354" y="9841"/>
                  </a:cubicBezTo>
                  <a:cubicBezTo>
                    <a:pt x="1290" y="9841"/>
                    <a:pt x="1270" y="9841"/>
                    <a:pt x="1250" y="9800"/>
                  </a:cubicBezTo>
                  <a:close/>
                  <a:moveTo>
                    <a:pt x="1185" y="9841"/>
                  </a:moveTo>
                  <a:cubicBezTo>
                    <a:pt x="1171" y="9856"/>
                    <a:pt x="1156" y="9860"/>
                    <a:pt x="1142" y="9860"/>
                  </a:cubicBezTo>
                  <a:cubicBezTo>
                    <a:pt x="1127" y="9860"/>
                    <a:pt x="1112" y="9855"/>
                    <a:pt x="1100" y="9855"/>
                  </a:cubicBezTo>
                  <a:cubicBezTo>
                    <a:pt x="1093" y="9855"/>
                    <a:pt x="1086" y="9857"/>
                    <a:pt x="1081" y="9861"/>
                  </a:cubicBezTo>
                  <a:cubicBezTo>
                    <a:pt x="1093" y="9851"/>
                    <a:pt x="1109" y="9851"/>
                    <a:pt x="1127" y="9851"/>
                  </a:cubicBezTo>
                  <a:cubicBezTo>
                    <a:pt x="1145" y="9851"/>
                    <a:pt x="1165" y="9851"/>
                    <a:pt x="1185" y="9841"/>
                  </a:cubicBezTo>
                  <a:close/>
                  <a:moveTo>
                    <a:pt x="10659" y="9841"/>
                  </a:moveTo>
                  <a:lnTo>
                    <a:pt x="10659" y="9882"/>
                  </a:lnTo>
                  <a:lnTo>
                    <a:pt x="10639" y="9882"/>
                  </a:lnTo>
                  <a:lnTo>
                    <a:pt x="10619" y="9861"/>
                  </a:lnTo>
                  <a:lnTo>
                    <a:pt x="10639" y="9861"/>
                  </a:lnTo>
                  <a:cubicBezTo>
                    <a:pt x="10639" y="9841"/>
                    <a:pt x="10639" y="9841"/>
                    <a:pt x="10659" y="9841"/>
                  </a:cubicBezTo>
                  <a:close/>
                  <a:moveTo>
                    <a:pt x="1374" y="9861"/>
                  </a:moveTo>
                  <a:lnTo>
                    <a:pt x="1374" y="9882"/>
                  </a:lnTo>
                  <a:cubicBezTo>
                    <a:pt x="1364" y="9882"/>
                    <a:pt x="1353" y="9887"/>
                    <a:pt x="1348" y="9887"/>
                  </a:cubicBezTo>
                  <a:cubicBezTo>
                    <a:pt x="1342" y="9887"/>
                    <a:pt x="1342" y="9882"/>
                    <a:pt x="1354" y="9861"/>
                  </a:cubicBezTo>
                  <a:close/>
                  <a:moveTo>
                    <a:pt x="1479" y="9928"/>
                  </a:moveTo>
                  <a:cubicBezTo>
                    <a:pt x="1499" y="9949"/>
                    <a:pt x="1499" y="9949"/>
                    <a:pt x="1499" y="9969"/>
                  </a:cubicBezTo>
                  <a:cubicBezTo>
                    <a:pt x="1479" y="9969"/>
                    <a:pt x="1479" y="9969"/>
                    <a:pt x="1479" y="9928"/>
                  </a:cubicBezTo>
                  <a:close/>
                  <a:moveTo>
                    <a:pt x="12630" y="9928"/>
                  </a:moveTo>
                  <a:cubicBezTo>
                    <a:pt x="12590" y="9990"/>
                    <a:pt x="12570" y="9990"/>
                    <a:pt x="12550" y="9990"/>
                  </a:cubicBezTo>
                  <a:cubicBezTo>
                    <a:pt x="12570" y="9990"/>
                    <a:pt x="12590" y="9949"/>
                    <a:pt x="12610" y="9928"/>
                  </a:cubicBezTo>
                  <a:close/>
                  <a:moveTo>
                    <a:pt x="2370" y="10159"/>
                  </a:moveTo>
                  <a:cubicBezTo>
                    <a:pt x="2350" y="10159"/>
                    <a:pt x="2350" y="10185"/>
                    <a:pt x="2350" y="10185"/>
                  </a:cubicBezTo>
                  <a:cubicBezTo>
                    <a:pt x="2350" y="10159"/>
                    <a:pt x="2350" y="10159"/>
                    <a:pt x="2370" y="10159"/>
                  </a:cubicBezTo>
                  <a:close/>
                  <a:moveTo>
                    <a:pt x="13709" y="3059"/>
                  </a:moveTo>
                  <a:cubicBezTo>
                    <a:pt x="13709" y="3059"/>
                    <a:pt x="13689" y="3080"/>
                    <a:pt x="13669" y="3080"/>
                  </a:cubicBezTo>
                  <a:cubicBezTo>
                    <a:pt x="13732" y="3080"/>
                    <a:pt x="13773" y="3108"/>
                    <a:pt x="13816" y="3108"/>
                  </a:cubicBezTo>
                  <a:cubicBezTo>
                    <a:pt x="13828" y="3108"/>
                    <a:pt x="13841" y="3106"/>
                    <a:pt x="13854" y="3101"/>
                  </a:cubicBezTo>
                  <a:cubicBezTo>
                    <a:pt x="13893" y="3101"/>
                    <a:pt x="13938" y="3080"/>
                    <a:pt x="13978" y="3080"/>
                  </a:cubicBezTo>
                  <a:cubicBezTo>
                    <a:pt x="13985" y="3073"/>
                    <a:pt x="13991" y="3071"/>
                    <a:pt x="13998" y="3071"/>
                  </a:cubicBezTo>
                  <a:cubicBezTo>
                    <a:pt x="14012" y="3071"/>
                    <a:pt x="14026" y="3080"/>
                    <a:pt x="14043" y="3080"/>
                  </a:cubicBezTo>
                  <a:cubicBezTo>
                    <a:pt x="14082" y="3101"/>
                    <a:pt x="14122" y="3126"/>
                    <a:pt x="14167" y="3147"/>
                  </a:cubicBezTo>
                  <a:cubicBezTo>
                    <a:pt x="14180" y="3147"/>
                    <a:pt x="14185" y="3138"/>
                    <a:pt x="14192" y="3138"/>
                  </a:cubicBezTo>
                  <a:cubicBezTo>
                    <a:pt x="14196" y="3138"/>
                    <a:pt x="14200" y="3140"/>
                    <a:pt x="14207" y="3147"/>
                  </a:cubicBezTo>
                  <a:lnTo>
                    <a:pt x="14351" y="3147"/>
                  </a:lnTo>
                  <a:cubicBezTo>
                    <a:pt x="14311" y="3126"/>
                    <a:pt x="14267" y="3126"/>
                    <a:pt x="14207" y="3126"/>
                  </a:cubicBezTo>
                  <a:cubicBezTo>
                    <a:pt x="14187" y="3126"/>
                    <a:pt x="14187" y="3080"/>
                    <a:pt x="14167" y="3080"/>
                  </a:cubicBezTo>
                  <a:cubicBezTo>
                    <a:pt x="14171" y="3076"/>
                    <a:pt x="14176" y="3074"/>
                    <a:pt x="14180" y="3074"/>
                  </a:cubicBezTo>
                  <a:cubicBezTo>
                    <a:pt x="14191" y="3074"/>
                    <a:pt x="14203" y="3086"/>
                    <a:pt x="14214" y="3086"/>
                  </a:cubicBezTo>
                  <a:cubicBezTo>
                    <a:pt x="14218" y="3086"/>
                    <a:pt x="14223" y="3085"/>
                    <a:pt x="14227" y="3080"/>
                  </a:cubicBezTo>
                  <a:cubicBezTo>
                    <a:pt x="14233" y="3073"/>
                    <a:pt x="14240" y="3071"/>
                    <a:pt x="14246" y="3071"/>
                  </a:cubicBezTo>
                  <a:cubicBezTo>
                    <a:pt x="14258" y="3071"/>
                    <a:pt x="14267" y="3080"/>
                    <a:pt x="14267" y="3080"/>
                  </a:cubicBezTo>
                  <a:lnTo>
                    <a:pt x="14331" y="3080"/>
                  </a:lnTo>
                  <a:cubicBezTo>
                    <a:pt x="14436" y="3101"/>
                    <a:pt x="14560" y="3126"/>
                    <a:pt x="14640" y="3168"/>
                  </a:cubicBezTo>
                  <a:cubicBezTo>
                    <a:pt x="14705" y="3188"/>
                    <a:pt x="14744" y="3208"/>
                    <a:pt x="14809" y="3229"/>
                  </a:cubicBezTo>
                  <a:cubicBezTo>
                    <a:pt x="14829" y="3229"/>
                    <a:pt x="14849" y="3229"/>
                    <a:pt x="14869" y="3255"/>
                  </a:cubicBezTo>
                  <a:lnTo>
                    <a:pt x="14869" y="3275"/>
                  </a:lnTo>
                  <a:cubicBezTo>
                    <a:pt x="14933" y="3275"/>
                    <a:pt x="14973" y="3316"/>
                    <a:pt x="15013" y="3337"/>
                  </a:cubicBezTo>
                  <a:cubicBezTo>
                    <a:pt x="15013" y="3357"/>
                    <a:pt x="15038" y="3357"/>
                    <a:pt x="15038" y="3357"/>
                  </a:cubicBezTo>
                  <a:cubicBezTo>
                    <a:pt x="15038" y="3337"/>
                    <a:pt x="15038" y="3337"/>
                    <a:pt x="15013" y="3316"/>
                  </a:cubicBezTo>
                  <a:cubicBezTo>
                    <a:pt x="15058" y="3316"/>
                    <a:pt x="15058" y="3337"/>
                    <a:pt x="15058" y="3337"/>
                  </a:cubicBezTo>
                  <a:lnTo>
                    <a:pt x="15038" y="3357"/>
                  </a:lnTo>
                  <a:cubicBezTo>
                    <a:pt x="15038" y="3357"/>
                    <a:pt x="15038" y="3383"/>
                    <a:pt x="15058" y="3383"/>
                  </a:cubicBezTo>
                  <a:cubicBezTo>
                    <a:pt x="15043" y="3397"/>
                    <a:pt x="15031" y="3401"/>
                    <a:pt x="15020" y="3401"/>
                  </a:cubicBezTo>
                  <a:cubicBezTo>
                    <a:pt x="15000" y="3401"/>
                    <a:pt x="14986" y="3383"/>
                    <a:pt x="14973" y="3383"/>
                  </a:cubicBezTo>
                  <a:cubicBezTo>
                    <a:pt x="14993" y="3445"/>
                    <a:pt x="15038" y="3445"/>
                    <a:pt x="15078" y="3465"/>
                  </a:cubicBezTo>
                  <a:cubicBezTo>
                    <a:pt x="15118" y="3485"/>
                    <a:pt x="15162" y="3485"/>
                    <a:pt x="15202" y="3511"/>
                  </a:cubicBezTo>
                  <a:cubicBezTo>
                    <a:pt x="15202" y="3511"/>
                    <a:pt x="15222" y="3511"/>
                    <a:pt x="15222" y="3485"/>
                  </a:cubicBezTo>
                  <a:cubicBezTo>
                    <a:pt x="15242" y="3511"/>
                    <a:pt x="15262" y="3532"/>
                    <a:pt x="15287" y="3532"/>
                  </a:cubicBezTo>
                  <a:cubicBezTo>
                    <a:pt x="15306" y="3552"/>
                    <a:pt x="15306" y="3573"/>
                    <a:pt x="15306" y="3573"/>
                  </a:cubicBezTo>
                  <a:lnTo>
                    <a:pt x="15326" y="3573"/>
                  </a:lnTo>
                  <a:cubicBezTo>
                    <a:pt x="15366" y="3573"/>
                    <a:pt x="15386" y="3594"/>
                    <a:pt x="15411" y="3614"/>
                  </a:cubicBezTo>
                  <a:lnTo>
                    <a:pt x="15411" y="3552"/>
                  </a:lnTo>
                  <a:cubicBezTo>
                    <a:pt x="15386" y="3552"/>
                    <a:pt x="15366" y="3552"/>
                    <a:pt x="15366" y="3532"/>
                  </a:cubicBezTo>
                  <a:lnTo>
                    <a:pt x="15386" y="3532"/>
                  </a:lnTo>
                  <a:cubicBezTo>
                    <a:pt x="15391" y="3528"/>
                    <a:pt x="15395" y="3526"/>
                    <a:pt x="15399" y="3526"/>
                  </a:cubicBezTo>
                  <a:cubicBezTo>
                    <a:pt x="15412" y="3526"/>
                    <a:pt x="15415" y="3552"/>
                    <a:pt x="15431" y="3552"/>
                  </a:cubicBezTo>
                  <a:cubicBezTo>
                    <a:pt x="15451" y="3552"/>
                    <a:pt x="15451" y="3552"/>
                    <a:pt x="15451" y="3532"/>
                  </a:cubicBezTo>
                  <a:cubicBezTo>
                    <a:pt x="15511" y="3594"/>
                    <a:pt x="15595" y="3660"/>
                    <a:pt x="15635" y="3742"/>
                  </a:cubicBezTo>
                  <a:lnTo>
                    <a:pt x="15660" y="3722"/>
                  </a:lnTo>
                  <a:cubicBezTo>
                    <a:pt x="15680" y="3742"/>
                    <a:pt x="15700" y="3742"/>
                    <a:pt x="15700" y="3768"/>
                  </a:cubicBezTo>
                  <a:lnTo>
                    <a:pt x="15660" y="3768"/>
                  </a:lnTo>
                  <a:cubicBezTo>
                    <a:pt x="15651" y="3759"/>
                    <a:pt x="15644" y="3757"/>
                    <a:pt x="15637" y="3757"/>
                  </a:cubicBezTo>
                  <a:cubicBezTo>
                    <a:pt x="15624" y="3757"/>
                    <a:pt x="15615" y="3768"/>
                    <a:pt x="15615" y="3768"/>
                  </a:cubicBezTo>
                  <a:cubicBezTo>
                    <a:pt x="15555" y="3722"/>
                    <a:pt x="15511" y="3660"/>
                    <a:pt x="15451" y="3614"/>
                  </a:cubicBezTo>
                  <a:cubicBezTo>
                    <a:pt x="15451" y="3640"/>
                    <a:pt x="15451" y="3640"/>
                    <a:pt x="15471" y="3660"/>
                  </a:cubicBezTo>
                  <a:cubicBezTo>
                    <a:pt x="15491" y="3722"/>
                    <a:pt x="15535" y="3789"/>
                    <a:pt x="15595" y="3809"/>
                  </a:cubicBezTo>
                  <a:cubicBezTo>
                    <a:pt x="15615" y="3809"/>
                    <a:pt x="15615" y="3809"/>
                    <a:pt x="15615" y="3829"/>
                  </a:cubicBezTo>
                  <a:lnTo>
                    <a:pt x="15680" y="3829"/>
                  </a:lnTo>
                  <a:cubicBezTo>
                    <a:pt x="15700" y="3850"/>
                    <a:pt x="15700" y="3896"/>
                    <a:pt x="15719" y="3896"/>
                  </a:cubicBezTo>
                  <a:lnTo>
                    <a:pt x="15719" y="3937"/>
                  </a:lnTo>
                  <a:cubicBezTo>
                    <a:pt x="15680" y="3917"/>
                    <a:pt x="15680" y="3896"/>
                    <a:pt x="15635" y="3871"/>
                  </a:cubicBezTo>
                  <a:lnTo>
                    <a:pt x="15635" y="3917"/>
                  </a:lnTo>
                  <a:cubicBezTo>
                    <a:pt x="15700" y="3978"/>
                    <a:pt x="15759" y="4025"/>
                    <a:pt x="15824" y="4127"/>
                  </a:cubicBezTo>
                  <a:cubicBezTo>
                    <a:pt x="15824" y="4153"/>
                    <a:pt x="15844" y="4235"/>
                    <a:pt x="15884" y="4281"/>
                  </a:cubicBezTo>
                  <a:cubicBezTo>
                    <a:pt x="15908" y="4281"/>
                    <a:pt x="15908" y="4256"/>
                    <a:pt x="15928" y="4256"/>
                  </a:cubicBezTo>
                  <a:cubicBezTo>
                    <a:pt x="15928" y="4281"/>
                    <a:pt x="15948" y="4281"/>
                    <a:pt x="15948" y="4302"/>
                  </a:cubicBezTo>
                  <a:cubicBezTo>
                    <a:pt x="15928" y="4322"/>
                    <a:pt x="15928" y="4343"/>
                    <a:pt x="15948" y="4364"/>
                  </a:cubicBezTo>
                  <a:cubicBezTo>
                    <a:pt x="15948" y="4364"/>
                    <a:pt x="15968" y="4364"/>
                    <a:pt x="15968" y="4384"/>
                  </a:cubicBezTo>
                  <a:cubicBezTo>
                    <a:pt x="15988" y="4384"/>
                    <a:pt x="15968" y="4364"/>
                    <a:pt x="15988" y="4364"/>
                  </a:cubicBezTo>
                  <a:lnTo>
                    <a:pt x="15988" y="4384"/>
                  </a:lnTo>
                  <a:cubicBezTo>
                    <a:pt x="15978" y="4397"/>
                    <a:pt x="15973" y="4403"/>
                    <a:pt x="15971" y="4403"/>
                  </a:cubicBezTo>
                  <a:cubicBezTo>
                    <a:pt x="15968" y="4403"/>
                    <a:pt x="15968" y="4397"/>
                    <a:pt x="15968" y="4384"/>
                  </a:cubicBezTo>
                  <a:lnTo>
                    <a:pt x="15928" y="4384"/>
                  </a:lnTo>
                  <a:cubicBezTo>
                    <a:pt x="15948" y="4471"/>
                    <a:pt x="15988" y="4538"/>
                    <a:pt x="15988" y="4599"/>
                  </a:cubicBezTo>
                  <a:lnTo>
                    <a:pt x="15988" y="4620"/>
                  </a:lnTo>
                  <a:cubicBezTo>
                    <a:pt x="16033" y="4641"/>
                    <a:pt x="16008" y="4707"/>
                    <a:pt x="16053" y="4728"/>
                  </a:cubicBezTo>
                  <a:lnTo>
                    <a:pt x="16053" y="4964"/>
                  </a:lnTo>
                  <a:cubicBezTo>
                    <a:pt x="16073" y="4943"/>
                    <a:pt x="16093" y="4943"/>
                    <a:pt x="16093" y="4943"/>
                  </a:cubicBezTo>
                  <a:lnTo>
                    <a:pt x="16093" y="4769"/>
                  </a:lnTo>
                  <a:cubicBezTo>
                    <a:pt x="16112" y="4769"/>
                    <a:pt x="16112" y="4769"/>
                    <a:pt x="16112" y="4748"/>
                  </a:cubicBezTo>
                  <a:cubicBezTo>
                    <a:pt x="16093" y="4728"/>
                    <a:pt x="16093" y="4728"/>
                    <a:pt x="16093" y="4707"/>
                  </a:cubicBezTo>
                  <a:lnTo>
                    <a:pt x="16112" y="4707"/>
                  </a:lnTo>
                  <a:lnTo>
                    <a:pt x="16112" y="4748"/>
                  </a:lnTo>
                  <a:cubicBezTo>
                    <a:pt x="16132" y="4769"/>
                    <a:pt x="16112" y="4795"/>
                    <a:pt x="16112" y="4795"/>
                  </a:cubicBezTo>
                  <a:cubicBezTo>
                    <a:pt x="16132" y="4815"/>
                    <a:pt x="16093" y="4836"/>
                    <a:pt x="16112" y="4856"/>
                  </a:cubicBezTo>
                  <a:cubicBezTo>
                    <a:pt x="16132" y="4877"/>
                    <a:pt x="16132" y="4923"/>
                    <a:pt x="16132" y="4943"/>
                  </a:cubicBezTo>
                  <a:cubicBezTo>
                    <a:pt x="16132" y="4964"/>
                    <a:pt x="16112" y="4985"/>
                    <a:pt x="16132" y="5005"/>
                  </a:cubicBezTo>
                  <a:lnTo>
                    <a:pt x="16132" y="5026"/>
                  </a:lnTo>
                  <a:cubicBezTo>
                    <a:pt x="16157" y="5051"/>
                    <a:pt x="16112" y="5072"/>
                    <a:pt x="16132" y="5092"/>
                  </a:cubicBezTo>
                  <a:cubicBezTo>
                    <a:pt x="16157" y="5113"/>
                    <a:pt x="16132" y="5133"/>
                    <a:pt x="16157" y="5154"/>
                  </a:cubicBezTo>
                  <a:cubicBezTo>
                    <a:pt x="16157" y="5180"/>
                    <a:pt x="16132" y="5200"/>
                    <a:pt x="16112" y="5221"/>
                  </a:cubicBezTo>
                  <a:cubicBezTo>
                    <a:pt x="16112" y="5241"/>
                    <a:pt x="16132" y="5262"/>
                    <a:pt x="16132" y="5282"/>
                  </a:cubicBezTo>
                  <a:cubicBezTo>
                    <a:pt x="16112" y="5282"/>
                    <a:pt x="16112" y="5308"/>
                    <a:pt x="16093" y="5308"/>
                  </a:cubicBezTo>
                  <a:cubicBezTo>
                    <a:pt x="16093" y="5329"/>
                    <a:pt x="16132" y="5329"/>
                    <a:pt x="16112" y="5349"/>
                  </a:cubicBezTo>
                  <a:cubicBezTo>
                    <a:pt x="16093" y="5369"/>
                    <a:pt x="16112" y="5390"/>
                    <a:pt x="16112" y="5390"/>
                  </a:cubicBezTo>
                  <a:cubicBezTo>
                    <a:pt x="16112" y="5411"/>
                    <a:pt x="16112" y="5436"/>
                    <a:pt x="16093" y="5457"/>
                  </a:cubicBezTo>
                  <a:cubicBezTo>
                    <a:pt x="16093" y="5477"/>
                    <a:pt x="16112" y="5477"/>
                    <a:pt x="16112" y="5498"/>
                  </a:cubicBezTo>
                  <a:cubicBezTo>
                    <a:pt x="16112" y="5518"/>
                    <a:pt x="16093" y="5565"/>
                    <a:pt x="16112" y="5585"/>
                  </a:cubicBezTo>
                  <a:cubicBezTo>
                    <a:pt x="16112" y="5606"/>
                    <a:pt x="16112" y="5626"/>
                    <a:pt x="16093" y="5647"/>
                  </a:cubicBezTo>
                  <a:cubicBezTo>
                    <a:pt x="16093" y="5667"/>
                    <a:pt x="16053" y="5713"/>
                    <a:pt x="16073" y="5755"/>
                  </a:cubicBezTo>
                  <a:cubicBezTo>
                    <a:pt x="16053" y="5755"/>
                    <a:pt x="16053" y="5755"/>
                    <a:pt x="16033" y="5734"/>
                  </a:cubicBezTo>
                  <a:cubicBezTo>
                    <a:pt x="16073" y="5693"/>
                    <a:pt x="15988" y="5626"/>
                    <a:pt x="16053" y="5565"/>
                  </a:cubicBezTo>
                  <a:cubicBezTo>
                    <a:pt x="16073" y="5585"/>
                    <a:pt x="16073" y="5606"/>
                    <a:pt x="16073" y="5647"/>
                  </a:cubicBezTo>
                  <a:lnTo>
                    <a:pt x="16093" y="5647"/>
                  </a:lnTo>
                  <a:lnTo>
                    <a:pt x="16093" y="5539"/>
                  </a:lnTo>
                  <a:cubicBezTo>
                    <a:pt x="16093" y="5518"/>
                    <a:pt x="16073" y="5498"/>
                    <a:pt x="16073" y="5457"/>
                  </a:cubicBezTo>
                  <a:cubicBezTo>
                    <a:pt x="16093" y="5436"/>
                    <a:pt x="16093" y="5390"/>
                    <a:pt x="16093" y="5369"/>
                  </a:cubicBezTo>
                  <a:cubicBezTo>
                    <a:pt x="16073" y="5349"/>
                    <a:pt x="16073" y="5349"/>
                    <a:pt x="16053" y="5329"/>
                  </a:cubicBezTo>
                  <a:cubicBezTo>
                    <a:pt x="16053" y="5369"/>
                    <a:pt x="16033" y="5411"/>
                    <a:pt x="16053" y="5477"/>
                  </a:cubicBezTo>
                  <a:cubicBezTo>
                    <a:pt x="16033" y="5477"/>
                    <a:pt x="16008" y="5498"/>
                    <a:pt x="16008" y="5498"/>
                  </a:cubicBezTo>
                  <a:cubicBezTo>
                    <a:pt x="16008" y="5539"/>
                    <a:pt x="15968" y="5565"/>
                    <a:pt x="15968" y="5585"/>
                  </a:cubicBezTo>
                  <a:cubicBezTo>
                    <a:pt x="15948" y="5626"/>
                    <a:pt x="15948" y="5667"/>
                    <a:pt x="15948" y="5734"/>
                  </a:cubicBezTo>
                  <a:cubicBezTo>
                    <a:pt x="15948" y="5775"/>
                    <a:pt x="15948" y="5821"/>
                    <a:pt x="15908" y="5883"/>
                  </a:cubicBezTo>
                  <a:cubicBezTo>
                    <a:pt x="15884" y="5924"/>
                    <a:pt x="15864" y="5991"/>
                    <a:pt x="15864" y="6052"/>
                  </a:cubicBezTo>
                  <a:cubicBezTo>
                    <a:pt x="15864" y="6078"/>
                    <a:pt x="15844" y="6099"/>
                    <a:pt x="15844" y="6119"/>
                  </a:cubicBezTo>
                  <a:cubicBezTo>
                    <a:pt x="15864" y="6119"/>
                    <a:pt x="15864" y="6099"/>
                    <a:pt x="15884" y="6099"/>
                  </a:cubicBezTo>
                  <a:cubicBezTo>
                    <a:pt x="15884" y="6119"/>
                    <a:pt x="15864" y="6139"/>
                    <a:pt x="15884" y="6160"/>
                  </a:cubicBezTo>
                  <a:cubicBezTo>
                    <a:pt x="15864" y="6181"/>
                    <a:pt x="15884" y="6206"/>
                    <a:pt x="15864" y="6227"/>
                  </a:cubicBezTo>
                  <a:cubicBezTo>
                    <a:pt x="15908" y="6227"/>
                    <a:pt x="15908" y="6181"/>
                    <a:pt x="15928" y="6160"/>
                  </a:cubicBezTo>
                  <a:lnTo>
                    <a:pt x="15908" y="6160"/>
                  </a:lnTo>
                  <a:cubicBezTo>
                    <a:pt x="15948" y="6099"/>
                    <a:pt x="15968" y="6032"/>
                    <a:pt x="16008" y="5970"/>
                  </a:cubicBezTo>
                  <a:lnTo>
                    <a:pt x="16033" y="5991"/>
                  </a:lnTo>
                  <a:cubicBezTo>
                    <a:pt x="16008" y="6032"/>
                    <a:pt x="15988" y="6099"/>
                    <a:pt x="15988" y="6160"/>
                  </a:cubicBezTo>
                  <a:cubicBezTo>
                    <a:pt x="15928" y="6181"/>
                    <a:pt x="15948" y="6268"/>
                    <a:pt x="15884" y="6288"/>
                  </a:cubicBezTo>
                  <a:cubicBezTo>
                    <a:pt x="15864" y="6268"/>
                    <a:pt x="15908" y="6247"/>
                    <a:pt x="15884" y="6227"/>
                  </a:cubicBezTo>
                  <a:cubicBezTo>
                    <a:pt x="15844" y="6227"/>
                    <a:pt x="15844" y="6268"/>
                    <a:pt x="15824" y="6288"/>
                  </a:cubicBezTo>
                  <a:cubicBezTo>
                    <a:pt x="15824" y="6309"/>
                    <a:pt x="15844" y="6309"/>
                    <a:pt x="15864" y="6335"/>
                  </a:cubicBezTo>
                  <a:cubicBezTo>
                    <a:pt x="15844" y="6376"/>
                    <a:pt x="15824" y="6396"/>
                    <a:pt x="15804" y="6417"/>
                  </a:cubicBezTo>
                  <a:cubicBezTo>
                    <a:pt x="15804" y="6396"/>
                    <a:pt x="15804" y="6376"/>
                    <a:pt x="15784" y="6355"/>
                  </a:cubicBezTo>
                  <a:cubicBezTo>
                    <a:pt x="15804" y="6355"/>
                    <a:pt x="15804" y="6335"/>
                    <a:pt x="15824" y="6309"/>
                  </a:cubicBezTo>
                  <a:cubicBezTo>
                    <a:pt x="15804" y="6309"/>
                    <a:pt x="15804" y="6288"/>
                    <a:pt x="15784" y="6288"/>
                  </a:cubicBezTo>
                  <a:cubicBezTo>
                    <a:pt x="15759" y="6376"/>
                    <a:pt x="15719" y="6437"/>
                    <a:pt x="15660" y="6504"/>
                  </a:cubicBezTo>
                  <a:lnTo>
                    <a:pt x="15660" y="6591"/>
                  </a:lnTo>
                  <a:cubicBezTo>
                    <a:pt x="15680" y="6591"/>
                    <a:pt x="15680" y="6591"/>
                    <a:pt x="15680" y="6612"/>
                  </a:cubicBezTo>
                  <a:lnTo>
                    <a:pt x="15660" y="6632"/>
                  </a:lnTo>
                  <a:cubicBezTo>
                    <a:pt x="15660" y="6673"/>
                    <a:pt x="15680" y="6653"/>
                    <a:pt x="15680" y="6673"/>
                  </a:cubicBezTo>
                  <a:cubicBezTo>
                    <a:pt x="15700" y="6673"/>
                    <a:pt x="15700" y="6653"/>
                    <a:pt x="15719" y="6653"/>
                  </a:cubicBezTo>
                  <a:cubicBezTo>
                    <a:pt x="15719" y="6632"/>
                    <a:pt x="15700" y="6612"/>
                    <a:pt x="15739" y="6612"/>
                  </a:cubicBezTo>
                  <a:cubicBezTo>
                    <a:pt x="15739" y="6632"/>
                    <a:pt x="15739" y="6653"/>
                    <a:pt x="15719" y="6653"/>
                  </a:cubicBezTo>
                  <a:lnTo>
                    <a:pt x="15719" y="6720"/>
                  </a:lnTo>
                  <a:cubicBezTo>
                    <a:pt x="15713" y="6726"/>
                    <a:pt x="15708" y="6729"/>
                    <a:pt x="15705" y="6729"/>
                  </a:cubicBezTo>
                  <a:cubicBezTo>
                    <a:pt x="15697" y="6729"/>
                    <a:pt x="15693" y="6720"/>
                    <a:pt x="15680" y="6720"/>
                  </a:cubicBezTo>
                  <a:cubicBezTo>
                    <a:pt x="15660" y="6781"/>
                    <a:pt x="15660" y="6869"/>
                    <a:pt x="15635" y="6930"/>
                  </a:cubicBezTo>
                  <a:cubicBezTo>
                    <a:pt x="15635" y="6930"/>
                    <a:pt x="15635" y="6951"/>
                    <a:pt x="15615" y="6976"/>
                  </a:cubicBezTo>
                  <a:cubicBezTo>
                    <a:pt x="15595" y="6976"/>
                    <a:pt x="15575" y="6976"/>
                    <a:pt x="15575" y="6951"/>
                  </a:cubicBezTo>
                  <a:lnTo>
                    <a:pt x="15555" y="6951"/>
                  </a:lnTo>
                  <a:cubicBezTo>
                    <a:pt x="15535" y="6930"/>
                    <a:pt x="15555" y="6909"/>
                    <a:pt x="15575" y="6909"/>
                  </a:cubicBezTo>
                  <a:lnTo>
                    <a:pt x="15595" y="6909"/>
                  </a:lnTo>
                  <a:cubicBezTo>
                    <a:pt x="15615" y="6909"/>
                    <a:pt x="15635" y="6889"/>
                    <a:pt x="15635" y="6848"/>
                  </a:cubicBezTo>
                  <a:lnTo>
                    <a:pt x="15615" y="6848"/>
                  </a:lnTo>
                  <a:cubicBezTo>
                    <a:pt x="15615" y="6855"/>
                    <a:pt x="15615" y="6857"/>
                    <a:pt x="15614" y="6857"/>
                  </a:cubicBezTo>
                  <a:cubicBezTo>
                    <a:pt x="15613" y="6857"/>
                    <a:pt x="15608" y="6848"/>
                    <a:pt x="15595" y="6848"/>
                  </a:cubicBezTo>
                  <a:cubicBezTo>
                    <a:pt x="15575" y="6869"/>
                    <a:pt x="15555" y="6869"/>
                    <a:pt x="15535" y="6889"/>
                  </a:cubicBezTo>
                  <a:cubicBezTo>
                    <a:pt x="15511" y="6869"/>
                    <a:pt x="15555" y="6848"/>
                    <a:pt x="15555" y="6822"/>
                  </a:cubicBezTo>
                  <a:lnTo>
                    <a:pt x="15511" y="6822"/>
                  </a:lnTo>
                  <a:cubicBezTo>
                    <a:pt x="15535" y="6869"/>
                    <a:pt x="15491" y="6889"/>
                    <a:pt x="15511" y="6909"/>
                  </a:cubicBezTo>
                  <a:cubicBezTo>
                    <a:pt x="15471" y="6951"/>
                    <a:pt x="15431" y="6997"/>
                    <a:pt x="15411" y="7058"/>
                  </a:cubicBezTo>
                  <a:lnTo>
                    <a:pt x="15431" y="7058"/>
                  </a:lnTo>
                  <a:cubicBezTo>
                    <a:pt x="15431" y="7105"/>
                    <a:pt x="15411" y="7146"/>
                    <a:pt x="15386" y="7207"/>
                  </a:cubicBezTo>
                  <a:cubicBezTo>
                    <a:pt x="15431" y="7187"/>
                    <a:pt x="15431" y="7146"/>
                    <a:pt x="15471" y="7146"/>
                  </a:cubicBezTo>
                  <a:cubicBezTo>
                    <a:pt x="15491" y="7125"/>
                    <a:pt x="15491" y="7079"/>
                    <a:pt x="15535" y="7058"/>
                  </a:cubicBezTo>
                  <a:cubicBezTo>
                    <a:pt x="15555" y="7038"/>
                    <a:pt x="15555" y="6997"/>
                    <a:pt x="15595" y="6976"/>
                  </a:cubicBezTo>
                  <a:cubicBezTo>
                    <a:pt x="15555" y="7058"/>
                    <a:pt x="15511" y="7146"/>
                    <a:pt x="15471" y="7207"/>
                  </a:cubicBezTo>
                  <a:lnTo>
                    <a:pt x="15451" y="7207"/>
                  </a:lnTo>
                  <a:cubicBezTo>
                    <a:pt x="15451" y="7233"/>
                    <a:pt x="15411" y="7253"/>
                    <a:pt x="15386" y="7274"/>
                  </a:cubicBezTo>
                  <a:lnTo>
                    <a:pt x="15411" y="7295"/>
                  </a:lnTo>
                  <a:cubicBezTo>
                    <a:pt x="15386" y="7336"/>
                    <a:pt x="15346" y="7382"/>
                    <a:pt x="15326" y="7402"/>
                  </a:cubicBezTo>
                  <a:cubicBezTo>
                    <a:pt x="15306" y="7443"/>
                    <a:pt x="15242" y="7464"/>
                    <a:pt x="15262" y="7531"/>
                  </a:cubicBezTo>
                  <a:cubicBezTo>
                    <a:pt x="15202" y="7531"/>
                    <a:pt x="15202" y="7592"/>
                    <a:pt x="15162" y="7639"/>
                  </a:cubicBezTo>
                  <a:lnTo>
                    <a:pt x="15118" y="7639"/>
                  </a:lnTo>
                  <a:cubicBezTo>
                    <a:pt x="15118" y="7680"/>
                    <a:pt x="15078" y="7700"/>
                    <a:pt x="15058" y="7746"/>
                  </a:cubicBezTo>
                  <a:cubicBezTo>
                    <a:pt x="15038" y="7787"/>
                    <a:pt x="14993" y="7808"/>
                    <a:pt x="14973" y="7849"/>
                  </a:cubicBezTo>
                  <a:lnTo>
                    <a:pt x="14953" y="7849"/>
                  </a:lnTo>
                  <a:cubicBezTo>
                    <a:pt x="14973" y="7808"/>
                    <a:pt x="14993" y="7787"/>
                    <a:pt x="15013" y="7746"/>
                  </a:cubicBezTo>
                  <a:cubicBezTo>
                    <a:pt x="15013" y="7746"/>
                    <a:pt x="15013" y="7721"/>
                    <a:pt x="14993" y="7721"/>
                  </a:cubicBezTo>
                  <a:cubicBezTo>
                    <a:pt x="14993" y="7746"/>
                    <a:pt x="14973" y="7746"/>
                    <a:pt x="14973" y="7746"/>
                  </a:cubicBezTo>
                  <a:cubicBezTo>
                    <a:pt x="14953" y="7721"/>
                    <a:pt x="14973" y="7700"/>
                    <a:pt x="14993" y="7680"/>
                  </a:cubicBezTo>
                  <a:cubicBezTo>
                    <a:pt x="14993" y="7680"/>
                    <a:pt x="15013" y="7680"/>
                    <a:pt x="15013" y="7700"/>
                  </a:cubicBezTo>
                  <a:cubicBezTo>
                    <a:pt x="15038" y="7700"/>
                    <a:pt x="15058" y="7680"/>
                    <a:pt x="15078" y="7680"/>
                  </a:cubicBezTo>
                  <a:lnTo>
                    <a:pt x="15078" y="7618"/>
                  </a:lnTo>
                  <a:lnTo>
                    <a:pt x="15058" y="7618"/>
                  </a:lnTo>
                  <a:cubicBezTo>
                    <a:pt x="15038" y="7618"/>
                    <a:pt x="15058" y="7659"/>
                    <a:pt x="15013" y="7659"/>
                  </a:cubicBezTo>
                  <a:cubicBezTo>
                    <a:pt x="15013" y="7659"/>
                    <a:pt x="14993" y="7659"/>
                    <a:pt x="14993" y="7639"/>
                  </a:cubicBezTo>
                  <a:cubicBezTo>
                    <a:pt x="14913" y="7700"/>
                    <a:pt x="14869" y="7787"/>
                    <a:pt x="14789" y="7849"/>
                  </a:cubicBezTo>
                  <a:cubicBezTo>
                    <a:pt x="14809" y="7875"/>
                    <a:pt x="14809" y="7875"/>
                    <a:pt x="14829" y="7875"/>
                  </a:cubicBezTo>
                  <a:lnTo>
                    <a:pt x="14829" y="7916"/>
                  </a:lnTo>
                  <a:cubicBezTo>
                    <a:pt x="14837" y="7920"/>
                    <a:pt x="14843" y="7921"/>
                    <a:pt x="14848" y="7921"/>
                  </a:cubicBezTo>
                  <a:cubicBezTo>
                    <a:pt x="14869" y="7921"/>
                    <a:pt x="14873" y="7895"/>
                    <a:pt x="14889" y="7895"/>
                  </a:cubicBezTo>
                  <a:cubicBezTo>
                    <a:pt x="14889" y="7895"/>
                    <a:pt x="14889" y="7875"/>
                    <a:pt x="14913" y="7875"/>
                  </a:cubicBezTo>
                  <a:lnTo>
                    <a:pt x="14889" y="7895"/>
                  </a:lnTo>
                  <a:cubicBezTo>
                    <a:pt x="14889" y="7916"/>
                    <a:pt x="14889" y="7916"/>
                    <a:pt x="14869" y="7916"/>
                  </a:cubicBezTo>
                  <a:cubicBezTo>
                    <a:pt x="14849" y="7936"/>
                    <a:pt x="14829" y="7977"/>
                    <a:pt x="14809" y="8023"/>
                  </a:cubicBezTo>
                  <a:cubicBezTo>
                    <a:pt x="14789" y="8023"/>
                    <a:pt x="14789" y="8003"/>
                    <a:pt x="14789" y="7977"/>
                  </a:cubicBezTo>
                  <a:cubicBezTo>
                    <a:pt x="14744" y="7977"/>
                    <a:pt x="14744" y="8003"/>
                    <a:pt x="14724" y="8023"/>
                  </a:cubicBezTo>
                  <a:lnTo>
                    <a:pt x="14640" y="8023"/>
                  </a:lnTo>
                  <a:cubicBezTo>
                    <a:pt x="14620" y="8065"/>
                    <a:pt x="14600" y="8085"/>
                    <a:pt x="14580" y="8131"/>
                  </a:cubicBezTo>
                  <a:lnTo>
                    <a:pt x="14640" y="8131"/>
                  </a:lnTo>
                  <a:cubicBezTo>
                    <a:pt x="14665" y="8106"/>
                    <a:pt x="14665" y="8106"/>
                    <a:pt x="14665" y="8065"/>
                  </a:cubicBezTo>
                  <a:cubicBezTo>
                    <a:pt x="14685" y="8065"/>
                    <a:pt x="14685" y="8065"/>
                    <a:pt x="14705" y="8044"/>
                  </a:cubicBezTo>
                  <a:cubicBezTo>
                    <a:pt x="14724" y="8044"/>
                    <a:pt x="14744" y="8065"/>
                    <a:pt x="14744" y="8065"/>
                  </a:cubicBezTo>
                  <a:cubicBezTo>
                    <a:pt x="14724" y="8085"/>
                    <a:pt x="14705" y="8085"/>
                    <a:pt x="14685" y="8131"/>
                  </a:cubicBezTo>
                  <a:cubicBezTo>
                    <a:pt x="14665" y="8172"/>
                    <a:pt x="14620" y="8193"/>
                    <a:pt x="14580" y="8213"/>
                  </a:cubicBezTo>
                  <a:cubicBezTo>
                    <a:pt x="14560" y="8213"/>
                    <a:pt x="14540" y="8234"/>
                    <a:pt x="14540" y="8260"/>
                  </a:cubicBezTo>
                  <a:cubicBezTo>
                    <a:pt x="14515" y="8260"/>
                    <a:pt x="14495" y="8301"/>
                    <a:pt x="14456" y="8301"/>
                  </a:cubicBezTo>
                  <a:cubicBezTo>
                    <a:pt x="14436" y="8301"/>
                    <a:pt x="14416" y="8342"/>
                    <a:pt x="14371" y="8342"/>
                  </a:cubicBezTo>
                  <a:lnTo>
                    <a:pt x="14371" y="8321"/>
                  </a:lnTo>
                  <a:cubicBezTo>
                    <a:pt x="14371" y="8342"/>
                    <a:pt x="14351" y="8342"/>
                    <a:pt x="14351" y="8342"/>
                  </a:cubicBezTo>
                  <a:cubicBezTo>
                    <a:pt x="14331" y="8321"/>
                    <a:pt x="14351" y="8321"/>
                    <a:pt x="14351" y="8321"/>
                  </a:cubicBezTo>
                  <a:lnTo>
                    <a:pt x="14351" y="8280"/>
                  </a:lnTo>
                  <a:cubicBezTo>
                    <a:pt x="14292" y="8342"/>
                    <a:pt x="14247" y="8388"/>
                    <a:pt x="14187" y="8429"/>
                  </a:cubicBezTo>
                  <a:cubicBezTo>
                    <a:pt x="14167" y="8450"/>
                    <a:pt x="14142" y="8470"/>
                    <a:pt x="14122" y="8491"/>
                  </a:cubicBezTo>
                  <a:cubicBezTo>
                    <a:pt x="14131" y="8494"/>
                    <a:pt x="14138" y="8495"/>
                    <a:pt x="14145" y="8495"/>
                  </a:cubicBezTo>
                  <a:cubicBezTo>
                    <a:pt x="14192" y="8495"/>
                    <a:pt x="14212" y="8429"/>
                    <a:pt x="14247" y="8429"/>
                  </a:cubicBezTo>
                  <a:lnTo>
                    <a:pt x="14267" y="8409"/>
                  </a:lnTo>
                  <a:cubicBezTo>
                    <a:pt x="14267" y="8388"/>
                    <a:pt x="14267" y="8388"/>
                    <a:pt x="14292" y="8388"/>
                  </a:cubicBezTo>
                  <a:cubicBezTo>
                    <a:pt x="14292" y="8388"/>
                    <a:pt x="14292" y="8377"/>
                    <a:pt x="14297" y="8377"/>
                  </a:cubicBezTo>
                  <a:cubicBezTo>
                    <a:pt x="14300" y="8377"/>
                    <a:pt x="14305" y="8379"/>
                    <a:pt x="14311" y="8388"/>
                  </a:cubicBezTo>
                  <a:lnTo>
                    <a:pt x="14292" y="8388"/>
                  </a:lnTo>
                  <a:cubicBezTo>
                    <a:pt x="14292" y="8450"/>
                    <a:pt x="14247" y="8470"/>
                    <a:pt x="14207" y="8516"/>
                  </a:cubicBezTo>
                  <a:lnTo>
                    <a:pt x="14227" y="8537"/>
                  </a:lnTo>
                  <a:cubicBezTo>
                    <a:pt x="14187" y="8557"/>
                    <a:pt x="14167" y="8619"/>
                    <a:pt x="14102" y="8619"/>
                  </a:cubicBezTo>
                  <a:cubicBezTo>
                    <a:pt x="14102" y="8598"/>
                    <a:pt x="14122" y="8598"/>
                    <a:pt x="14142" y="8578"/>
                  </a:cubicBezTo>
                  <a:cubicBezTo>
                    <a:pt x="14122" y="8578"/>
                    <a:pt x="14122" y="8578"/>
                    <a:pt x="14122" y="8557"/>
                  </a:cubicBezTo>
                  <a:cubicBezTo>
                    <a:pt x="14132" y="8557"/>
                    <a:pt x="14143" y="8563"/>
                    <a:pt x="14152" y="8563"/>
                  </a:cubicBezTo>
                  <a:cubicBezTo>
                    <a:pt x="14161" y="8563"/>
                    <a:pt x="14167" y="8557"/>
                    <a:pt x="14167" y="8537"/>
                  </a:cubicBezTo>
                  <a:lnTo>
                    <a:pt x="14142" y="8537"/>
                  </a:lnTo>
                  <a:cubicBezTo>
                    <a:pt x="14138" y="8533"/>
                    <a:pt x="14134" y="8531"/>
                    <a:pt x="14130" y="8531"/>
                  </a:cubicBezTo>
                  <a:cubicBezTo>
                    <a:pt x="14114" y="8531"/>
                    <a:pt x="14098" y="8557"/>
                    <a:pt x="14082" y="8557"/>
                  </a:cubicBezTo>
                  <a:cubicBezTo>
                    <a:pt x="14063" y="8537"/>
                    <a:pt x="14082" y="8537"/>
                    <a:pt x="14082" y="8516"/>
                  </a:cubicBezTo>
                  <a:cubicBezTo>
                    <a:pt x="14018" y="8557"/>
                    <a:pt x="13958" y="8598"/>
                    <a:pt x="13893" y="8619"/>
                  </a:cubicBezTo>
                  <a:cubicBezTo>
                    <a:pt x="13893" y="8645"/>
                    <a:pt x="13873" y="8645"/>
                    <a:pt x="13873" y="8645"/>
                  </a:cubicBezTo>
                  <a:lnTo>
                    <a:pt x="13873" y="8665"/>
                  </a:lnTo>
                  <a:cubicBezTo>
                    <a:pt x="13938" y="8645"/>
                    <a:pt x="13978" y="8645"/>
                    <a:pt x="14018" y="8598"/>
                  </a:cubicBezTo>
                  <a:lnTo>
                    <a:pt x="14043" y="8598"/>
                  </a:lnTo>
                  <a:cubicBezTo>
                    <a:pt x="14043" y="8578"/>
                    <a:pt x="14043" y="8578"/>
                    <a:pt x="14063" y="8578"/>
                  </a:cubicBezTo>
                  <a:cubicBezTo>
                    <a:pt x="14063" y="8598"/>
                    <a:pt x="14063" y="8598"/>
                    <a:pt x="14043" y="8598"/>
                  </a:cubicBezTo>
                  <a:cubicBezTo>
                    <a:pt x="14018" y="8619"/>
                    <a:pt x="14018" y="8645"/>
                    <a:pt x="14018" y="8645"/>
                  </a:cubicBezTo>
                  <a:lnTo>
                    <a:pt x="14018" y="8665"/>
                  </a:lnTo>
                  <a:lnTo>
                    <a:pt x="14043" y="8665"/>
                  </a:lnTo>
                  <a:cubicBezTo>
                    <a:pt x="14043" y="8727"/>
                    <a:pt x="13978" y="8727"/>
                    <a:pt x="13958" y="8773"/>
                  </a:cubicBezTo>
                  <a:cubicBezTo>
                    <a:pt x="13938" y="8814"/>
                    <a:pt x="13873" y="8814"/>
                    <a:pt x="13854" y="8855"/>
                  </a:cubicBezTo>
                  <a:cubicBezTo>
                    <a:pt x="13814" y="8835"/>
                    <a:pt x="13873" y="8814"/>
                    <a:pt x="13854" y="8793"/>
                  </a:cubicBezTo>
                  <a:cubicBezTo>
                    <a:pt x="13846" y="8789"/>
                    <a:pt x="13837" y="8788"/>
                    <a:pt x="13829" y="8788"/>
                  </a:cubicBezTo>
                  <a:cubicBezTo>
                    <a:pt x="13795" y="8788"/>
                    <a:pt x="13757" y="8814"/>
                    <a:pt x="13709" y="8814"/>
                  </a:cubicBezTo>
                  <a:cubicBezTo>
                    <a:pt x="13669" y="8855"/>
                    <a:pt x="13605" y="8876"/>
                    <a:pt x="13565" y="8922"/>
                  </a:cubicBezTo>
                  <a:cubicBezTo>
                    <a:pt x="13565" y="8932"/>
                    <a:pt x="13570" y="8932"/>
                    <a:pt x="13575" y="8932"/>
                  </a:cubicBezTo>
                  <a:cubicBezTo>
                    <a:pt x="13580" y="8932"/>
                    <a:pt x="13585" y="8932"/>
                    <a:pt x="13585" y="8942"/>
                  </a:cubicBezTo>
                  <a:cubicBezTo>
                    <a:pt x="13565" y="8983"/>
                    <a:pt x="13500" y="9004"/>
                    <a:pt x="13460" y="9030"/>
                  </a:cubicBezTo>
                  <a:cubicBezTo>
                    <a:pt x="13460" y="9050"/>
                    <a:pt x="13460" y="9050"/>
                    <a:pt x="13441" y="9071"/>
                  </a:cubicBezTo>
                  <a:cubicBezTo>
                    <a:pt x="13473" y="9071"/>
                    <a:pt x="13492" y="9045"/>
                    <a:pt x="13521" y="9045"/>
                  </a:cubicBezTo>
                  <a:cubicBezTo>
                    <a:pt x="13528" y="9045"/>
                    <a:pt x="13536" y="9046"/>
                    <a:pt x="13545" y="9050"/>
                  </a:cubicBezTo>
                  <a:lnTo>
                    <a:pt x="13545" y="9071"/>
                  </a:lnTo>
                  <a:lnTo>
                    <a:pt x="13520" y="9091"/>
                  </a:lnTo>
                  <a:lnTo>
                    <a:pt x="13500" y="9071"/>
                  </a:lnTo>
                  <a:cubicBezTo>
                    <a:pt x="13480" y="9071"/>
                    <a:pt x="13460" y="9091"/>
                    <a:pt x="13460" y="9112"/>
                  </a:cubicBezTo>
                  <a:cubicBezTo>
                    <a:pt x="13460" y="9112"/>
                    <a:pt x="13460" y="9132"/>
                    <a:pt x="13480" y="9132"/>
                  </a:cubicBezTo>
                  <a:cubicBezTo>
                    <a:pt x="13480" y="9112"/>
                    <a:pt x="13500" y="9112"/>
                    <a:pt x="13500" y="9112"/>
                  </a:cubicBezTo>
                  <a:cubicBezTo>
                    <a:pt x="13500" y="9132"/>
                    <a:pt x="13480" y="9132"/>
                    <a:pt x="13480" y="9132"/>
                  </a:cubicBezTo>
                  <a:cubicBezTo>
                    <a:pt x="13480" y="9145"/>
                    <a:pt x="13475" y="9145"/>
                    <a:pt x="13468" y="9145"/>
                  </a:cubicBezTo>
                  <a:cubicBezTo>
                    <a:pt x="13460" y="9145"/>
                    <a:pt x="13451" y="9145"/>
                    <a:pt x="13441" y="9158"/>
                  </a:cubicBezTo>
                  <a:cubicBezTo>
                    <a:pt x="13400" y="9214"/>
                    <a:pt x="13259" y="9309"/>
                    <a:pt x="13205" y="9309"/>
                  </a:cubicBezTo>
                  <a:cubicBezTo>
                    <a:pt x="13199" y="9309"/>
                    <a:pt x="13195" y="9308"/>
                    <a:pt x="13192" y="9307"/>
                  </a:cubicBezTo>
                  <a:cubicBezTo>
                    <a:pt x="13172" y="9348"/>
                    <a:pt x="13127" y="9348"/>
                    <a:pt x="13087" y="9369"/>
                  </a:cubicBezTo>
                  <a:cubicBezTo>
                    <a:pt x="13047" y="9369"/>
                    <a:pt x="13003" y="9369"/>
                    <a:pt x="13003" y="9435"/>
                  </a:cubicBezTo>
                  <a:lnTo>
                    <a:pt x="12963" y="9435"/>
                  </a:lnTo>
                  <a:cubicBezTo>
                    <a:pt x="12963" y="9435"/>
                    <a:pt x="12943" y="9435"/>
                    <a:pt x="12943" y="9456"/>
                  </a:cubicBezTo>
                  <a:lnTo>
                    <a:pt x="12963" y="9456"/>
                  </a:lnTo>
                  <a:cubicBezTo>
                    <a:pt x="12963" y="9476"/>
                    <a:pt x="12943" y="9476"/>
                    <a:pt x="12943" y="9476"/>
                  </a:cubicBezTo>
                  <a:lnTo>
                    <a:pt x="12923" y="9476"/>
                  </a:lnTo>
                  <a:cubicBezTo>
                    <a:pt x="12898" y="9476"/>
                    <a:pt x="12878" y="9476"/>
                    <a:pt x="12878" y="9497"/>
                  </a:cubicBezTo>
                  <a:cubicBezTo>
                    <a:pt x="12898" y="9517"/>
                    <a:pt x="12898" y="9517"/>
                    <a:pt x="12878" y="9543"/>
                  </a:cubicBezTo>
                  <a:lnTo>
                    <a:pt x="12878" y="9497"/>
                  </a:lnTo>
                  <a:cubicBezTo>
                    <a:pt x="12858" y="9497"/>
                    <a:pt x="12838" y="9543"/>
                    <a:pt x="12818" y="9543"/>
                  </a:cubicBezTo>
                  <a:cubicBezTo>
                    <a:pt x="12818" y="9563"/>
                    <a:pt x="12818" y="9584"/>
                    <a:pt x="12799" y="9584"/>
                  </a:cubicBezTo>
                  <a:lnTo>
                    <a:pt x="12799" y="9605"/>
                  </a:lnTo>
                  <a:cubicBezTo>
                    <a:pt x="12774" y="9625"/>
                    <a:pt x="12734" y="9625"/>
                    <a:pt x="12714" y="9625"/>
                  </a:cubicBezTo>
                  <a:cubicBezTo>
                    <a:pt x="12649" y="9671"/>
                    <a:pt x="12610" y="9712"/>
                    <a:pt x="12550" y="9753"/>
                  </a:cubicBezTo>
                  <a:cubicBezTo>
                    <a:pt x="12550" y="9753"/>
                    <a:pt x="12525" y="9753"/>
                    <a:pt x="12525" y="9774"/>
                  </a:cubicBezTo>
                  <a:cubicBezTo>
                    <a:pt x="12505" y="9774"/>
                    <a:pt x="12485" y="9800"/>
                    <a:pt x="12485" y="9820"/>
                  </a:cubicBezTo>
                  <a:lnTo>
                    <a:pt x="12445" y="9820"/>
                  </a:lnTo>
                  <a:cubicBezTo>
                    <a:pt x="12425" y="9820"/>
                    <a:pt x="12425" y="9841"/>
                    <a:pt x="12425" y="9841"/>
                  </a:cubicBezTo>
                  <a:cubicBezTo>
                    <a:pt x="12401" y="9841"/>
                    <a:pt x="12381" y="9841"/>
                    <a:pt x="12361" y="9820"/>
                  </a:cubicBezTo>
                  <a:lnTo>
                    <a:pt x="12361" y="9861"/>
                  </a:lnTo>
                  <a:cubicBezTo>
                    <a:pt x="12341" y="9882"/>
                    <a:pt x="12321" y="9882"/>
                    <a:pt x="12321" y="9882"/>
                  </a:cubicBezTo>
                  <a:cubicBezTo>
                    <a:pt x="12276" y="9882"/>
                    <a:pt x="12236" y="9882"/>
                    <a:pt x="12217" y="9928"/>
                  </a:cubicBezTo>
                  <a:lnTo>
                    <a:pt x="12197" y="9928"/>
                  </a:lnTo>
                  <a:cubicBezTo>
                    <a:pt x="12190" y="9935"/>
                    <a:pt x="12186" y="9937"/>
                    <a:pt x="12182" y="9937"/>
                  </a:cubicBezTo>
                  <a:cubicBezTo>
                    <a:pt x="12174" y="9937"/>
                    <a:pt x="12168" y="9928"/>
                    <a:pt x="12152" y="9928"/>
                  </a:cubicBezTo>
                  <a:cubicBezTo>
                    <a:pt x="12152" y="9928"/>
                    <a:pt x="12132" y="9928"/>
                    <a:pt x="12152" y="9902"/>
                  </a:cubicBezTo>
                  <a:cubicBezTo>
                    <a:pt x="12177" y="9902"/>
                    <a:pt x="12177" y="9928"/>
                    <a:pt x="12197" y="9928"/>
                  </a:cubicBezTo>
                  <a:lnTo>
                    <a:pt x="12197" y="9902"/>
                  </a:lnTo>
                  <a:cubicBezTo>
                    <a:pt x="12177" y="9882"/>
                    <a:pt x="12197" y="9882"/>
                    <a:pt x="12197" y="9861"/>
                  </a:cubicBezTo>
                  <a:cubicBezTo>
                    <a:pt x="12177" y="9861"/>
                    <a:pt x="12177" y="9841"/>
                    <a:pt x="12152" y="9841"/>
                  </a:cubicBezTo>
                  <a:cubicBezTo>
                    <a:pt x="12132" y="9882"/>
                    <a:pt x="12092" y="9882"/>
                    <a:pt x="12052" y="9928"/>
                  </a:cubicBezTo>
                  <a:lnTo>
                    <a:pt x="12072" y="9949"/>
                  </a:lnTo>
                  <a:cubicBezTo>
                    <a:pt x="12072" y="9949"/>
                    <a:pt x="12072" y="9969"/>
                    <a:pt x="12052" y="9969"/>
                  </a:cubicBezTo>
                  <a:lnTo>
                    <a:pt x="12052" y="9990"/>
                  </a:lnTo>
                  <a:lnTo>
                    <a:pt x="11988" y="9990"/>
                  </a:lnTo>
                  <a:cubicBezTo>
                    <a:pt x="11948" y="10010"/>
                    <a:pt x="11903" y="10031"/>
                    <a:pt x="11863" y="10077"/>
                  </a:cubicBezTo>
                  <a:cubicBezTo>
                    <a:pt x="11867" y="10081"/>
                    <a:pt x="11871" y="10083"/>
                    <a:pt x="11875" y="10083"/>
                  </a:cubicBezTo>
                  <a:cubicBezTo>
                    <a:pt x="11891" y="10083"/>
                    <a:pt x="11908" y="10056"/>
                    <a:pt x="11928" y="10056"/>
                  </a:cubicBezTo>
                  <a:cubicBezTo>
                    <a:pt x="11948" y="10031"/>
                    <a:pt x="11988" y="10056"/>
                    <a:pt x="11988" y="10010"/>
                  </a:cubicBezTo>
                  <a:cubicBezTo>
                    <a:pt x="11988" y="10031"/>
                    <a:pt x="11988" y="10031"/>
                    <a:pt x="12008" y="10056"/>
                  </a:cubicBezTo>
                  <a:cubicBezTo>
                    <a:pt x="11968" y="10097"/>
                    <a:pt x="11883" y="10118"/>
                    <a:pt x="11863" y="10185"/>
                  </a:cubicBezTo>
                  <a:lnTo>
                    <a:pt x="11804" y="10185"/>
                  </a:lnTo>
                  <a:cubicBezTo>
                    <a:pt x="11804" y="10159"/>
                    <a:pt x="11779" y="10139"/>
                    <a:pt x="11759" y="10097"/>
                  </a:cubicBezTo>
                  <a:cubicBezTo>
                    <a:pt x="11779" y="10077"/>
                    <a:pt x="11804" y="10077"/>
                    <a:pt x="11824" y="10056"/>
                  </a:cubicBezTo>
                  <a:cubicBezTo>
                    <a:pt x="11817" y="10048"/>
                    <a:pt x="11810" y="10045"/>
                    <a:pt x="11802" y="10045"/>
                  </a:cubicBezTo>
                  <a:cubicBezTo>
                    <a:pt x="11788" y="10045"/>
                    <a:pt x="11772" y="10056"/>
                    <a:pt x="11759" y="10056"/>
                  </a:cubicBezTo>
                  <a:cubicBezTo>
                    <a:pt x="11719" y="10010"/>
                    <a:pt x="11699" y="9949"/>
                    <a:pt x="11654" y="9902"/>
                  </a:cubicBezTo>
                  <a:lnTo>
                    <a:pt x="11654" y="9800"/>
                  </a:lnTo>
                  <a:cubicBezTo>
                    <a:pt x="11679" y="9774"/>
                    <a:pt x="11699" y="9774"/>
                    <a:pt x="11739" y="9774"/>
                  </a:cubicBezTo>
                  <a:cubicBezTo>
                    <a:pt x="11804" y="9753"/>
                    <a:pt x="11883" y="9733"/>
                    <a:pt x="11948" y="9671"/>
                  </a:cubicBezTo>
                  <a:cubicBezTo>
                    <a:pt x="11988" y="9605"/>
                    <a:pt x="12052" y="9563"/>
                    <a:pt x="12132" y="9517"/>
                  </a:cubicBezTo>
                  <a:cubicBezTo>
                    <a:pt x="12177" y="9517"/>
                    <a:pt x="12197" y="9456"/>
                    <a:pt x="12256" y="9435"/>
                  </a:cubicBezTo>
                  <a:cubicBezTo>
                    <a:pt x="12321" y="9389"/>
                    <a:pt x="12361" y="9348"/>
                    <a:pt x="12445" y="9348"/>
                  </a:cubicBezTo>
                  <a:cubicBezTo>
                    <a:pt x="12465" y="9327"/>
                    <a:pt x="12465" y="9307"/>
                    <a:pt x="12485" y="9286"/>
                  </a:cubicBezTo>
                  <a:cubicBezTo>
                    <a:pt x="12505" y="9286"/>
                    <a:pt x="12525" y="9286"/>
                    <a:pt x="12550" y="9261"/>
                  </a:cubicBezTo>
                  <a:cubicBezTo>
                    <a:pt x="12630" y="9220"/>
                    <a:pt x="12694" y="9158"/>
                    <a:pt x="12774" y="9112"/>
                  </a:cubicBezTo>
                  <a:cubicBezTo>
                    <a:pt x="12774" y="9112"/>
                    <a:pt x="12799" y="9091"/>
                    <a:pt x="12799" y="9071"/>
                  </a:cubicBezTo>
                  <a:cubicBezTo>
                    <a:pt x="12818" y="9071"/>
                    <a:pt x="12858" y="9050"/>
                    <a:pt x="12878" y="9050"/>
                  </a:cubicBezTo>
                  <a:lnTo>
                    <a:pt x="12898" y="9050"/>
                  </a:lnTo>
                  <a:cubicBezTo>
                    <a:pt x="12943" y="9004"/>
                    <a:pt x="13003" y="8983"/>
                    <a:pt x="13047" y="8942"/>
                  </a:cubicBezTo>
                  <a:cubicBezTo>
                    <a:pt x="13107" y="8901"/>
                    <a:pt x="13192" y="8876"/>
                    <a:pt x="13231" y="8814"/>
                  </a:cubicBezTo>
                  <a:cubicBezTo>
                    <a:pt x="13251" y="8793"/>
                    <a:pt x="13271" y="8773"/>
                    <a:pt x="13316" y="8747"/>
                  </a:cubicBezTo>
                  <a:cubicBezTo>
                    <a:pt x="13396" y="8706"/>
                    <a:pt x="13480" y="8645"/>
                    <a:pt x="13585" y="8578"/>
                  </a:cubicBezTo>
                  <a:cubicBezTo>
                    <a:pt x="13585" y="8557"/>
                    <a:pt x="13605" y="8557"/>
                    <a:pt x="13605" y="8537"/>
                  </a:cubicBezTo>
                  <a:cubicBezTo>
                    <a:pt x="13669" y="8470"/>
                    <a:pt x="13749" y="8429"/>
                    <a:pt x="13834" y="8362"/>
                  </a:cubicBezTo>
                  <a:cubicBezTo>
                    <a:pt x="13873" y="8321"/>
                    <a:pt x="13938" y="8280"/>
                    <a:pt x="13978" y="8213"/>
                  </a:cubicBezTo>
                  <a:cubicBezTo>
                    <a:pt x="14043" y="8193"/>
                    <a:pt x="14082" y="8152"/>
                    <a:pt x="14122" y="8106"/>
                  </a:cubicBezTo>
                  <a:cubicBezTo>
                    <a:pt x="14142" y="8085"/>
                    <a:pt x="14142" y="8065"/>
                    <a:pt x="14167" y="8044"/>
                  </a:cubicBezTo>
                  <a:cubicBezTo>
                    <a:pt x="14227" y="8023"/>
                    <a:pt x="14247" y="7977"/>
                    <a:pt x="14292" y="7936"/>
                  </a:cubicBezTo>
                  <a:cubicBezTo>
                    <a:pt x="14331" y="7895"/>
                    <a:pt x="14371" y="7875"/>
                    <a:pt x="14416" y="7828"/>
                  </a:cubicBezTo>
                  <a:cubicBezTo>
                    <a:pt x="14515" y="7767"/>
                    <a:pt x="14580" y="7700"/>
                    <a:pt x="14640" y="7618"/>
                  </a:cubicBezTo>
                  <a:cubicBezTo>
                    <a:pt x="14685" y="7572"/>
                    <a:pt x="14705" y="7531"/>
                    <a:pt x="14744" y="7490"/>
                  </a:cubicBezTo>
                  <a:cubicBezTo>
                    <a:pt x="14789" y="7443"/>
                    <a:pt x="14829" y="7402"/>
                    <a:pt x="14869" y="7382"/>
                  </a:cubicBezTo>
                  <a:lnTo>
                    <a:pt x="14869" y="7336"/>
                  </a:lnTo>
                  <a:cubicBezTo>
                    <a:pt x="14933" y="7295"/>
                    <a:pt x="14973" y="7207"/>
                    <a:pt x="15038" y="7125"/>
                  </a:cubicBezTo>
                  <a:cubicBezTo>
                    <a:pt x="15038" y="7125"/>
                    <a:pt x="15058" y="7105"/>
                    <a:pt x="15078" y="7105"/>
                  </a:cubicBezTo>
                  <a:cubicBezTo>
                    <a:pt x="15098" y="7038"/>
                    <a:pt x="15162" y="6976"/>
                    <a:pt x="15202" y="6889"/>
                  </a:cubicBezTo>
                  <a:cubicBezTo>
                    <a:pt x="15222" y="6822"/>
                    <a:pt x="15262" y="6781"/>
                    <a:pt x="15287" y="6720"/>
                  </a:cubicBezTo>
                  <a:cubicBezTo>
                    <a:pt x="15346" y="6632"/>
                    <a:pt x="15366" y="6525"/>
                    <a:pt x="15451" y="6463"/>
                  </a:cubicBezTo>
                  <a:cubicBezTo>
                    <a:pt x="15431" y="6463"/>
                    <a:pt x="15431" y="6463"/>
                    <a:pt x="15431" y="6437"/>
                  </a:cubicBezTo>
                  <a:cubicBezTo>
                    <a:pt x="15431" y="6396"/>
                    <a:pt x="15491" y="6355"/>
                    <a:pt x="15491" y="6288"/>
                  </a:cubicBezTo>
                  <a:cubicBezTo>
                    <a:pt x="15511" y="6288"/>
                    <a:pt x="15511" y="6288"/>
                    <a:pt x="15511" y="6268"/>
                  </a:cubicBezTo>
                  <a:cubicBezTo>
                    <a:pt x="15511" y="6247"/>
                    <a:pt x="15535" y="6206"/>
                    <a:pt x="15535" y="6181"/>
                  </a:cubicBezTo>
                  <a:cubicBezTo>
                    <a:pt x="15555" y="6160"/>
                    <a:pt x="15575" y="6119"/>
                    <a:pt x="15575" y="6099"/>
                  </a:cubicBezTo>
                  <a:cubicBezTo>
                    <a:pt x="15595" y="6011"/>
                    <a:pt x="15615" y="5950"/>
                    <a:pt x="15635" y="5883"/>
                  </a:cubicBezTo>
                  <a:cubicBezTo>
                    <a:pt x="15660" y="5842"/>
                    <a:pt x="15660" y="5775"/>
                    <a:pt x="15680" y="5734"/>
                  </a:cubicBezTo>
                  <a:cubicBezTo>
                    <a:pt x="15700" y="5713"/>
                    <a:pt x="15680" y="5667"/>
                    <a:pt x="15700" y="5626"/>
                  </a:cubicBezTo>
                  <a:cubicBezTo>
                    <a:pt x="15719" y="5606"/>
                    <a:pt x="15719" y="5565"/>
                    <a:pt x="15719" y="5539"/>
                  </a:cubicBezTo>
                  <a:cubicBezTo>
                    <a:pt x="15719" y="5498"/>
                    <a:pt x="15719" y="5457"/>
                    <a:pt x="15739" y="5411"/>
                  </a:cubicBezTo>
                  <a:lnTo>
                    <a:pt x="15739" y="5241"/>
                  </a:lnTo>
                  <a:cubicBezTo>
                    <a:pt x="15719" y="5200"/>
                    <a:pt x="15739" y="5154"/>
                    <a:pt x="15739" y="5113"/>
                  </a:cubicBezTo>
                  <a:cubicBezTo>
                    <a:pt x="15739" y="5026"/>
                    <a:pt x="15759" y="4964"/>
                    <a:pt x="15784" y="4877"/>
                  </a:cubicBezTo>
                  <a:lnTo>
                    <a:pt x="15784" y="4769"/>
                  </a:lnTo>
                  <a:cubicBezTo>
                    <a:pt x="15784" y="4748"/>
                    <a:pt x="15784" y="4728"/>
                    <a:pt x="15759" y="4707"/>
                  </a:cubicBezTo>
                  <a:cubicBezTo>
                    <a:pt x="15759" y="4620"/>
                    <a:pt x="15759" y="4559"/>
                    <a:pt x="15739" y="4492"/>
                  </a:cubicBezTo>
                  <a:lnTo>
                    <a:pt x="15739" y="4471"/>
                  </a:lnTo>
                  <a:cubicBezTo>
                    <a:pt x="15719" y="4451"/>
                    <a:pt x="15700" y="4410"/>
                    <a:pt x="15700" y="4384"/>
                  </a:cubicBezTo>
                  <a:cubicBezTo>
                    <a:pt x="15700" y="4364"/>
                    <a:pt x="15680" y="4343"/>
                    <a:pt x="15660" y="4322"/>
                  </a:cubicBezTo>
                  <a:cubicBezTo>
                    <a:pt x="15615" y="4302"/>
                    <a:pt x="15575" y="4235"/>
                    <a:pt x="15535" y="4194"/>
                  </a:cubicBezTo>
                  <a:cubicBezTo>
                    <a:pt x="15491" y="4127"/>
                    <a:pt x="15451" y="4045"/>
                    <a:pt x="15386" y="3999"/>
                  </a:cubicBezTo>
                  <a:cubicBezTo>
                    <a:pt x="15366" y="3978"/>
                    <a:pt x="15366" y="3958"/>
                    <a:pt x="15346" y="3937"/>
                  </a:cubicBezTo>
                  <a:cubicBezTo>
                    <a:pt x="15306" y="3917"/>
                    <a:pt x="15262" y="3896"/>
                    <a:pt x="15222" y="3829"/>
                  </a:cubicBezTo>
                  <a:cubicBezTo>
                    <a:pt x="15202" y="3829"/>
                    <a:pt x="15182" y="3809"/>
                    <a:pt x="15162" y="3809"/>
                  </a:cubicBezTo>
                  <a:cubicBezTo>
                    <a:pt x="15118" y="3742"/>
                    <a:pt x="15058" y="3722"/>
                    <a:pt x="14993" y="3701"/>
                  </a:cubicBezTo>
                  <a:cubicBezTo>
                    <a:pt x="14973" y="3701"/>
                    <a:pt x="14933" y="3681"/>
                    <a:pt x="14913" y="3660"/>
                  </a:cubicBezTo>
                  <a:cubicBezTo>
                    <a:pt x="14869" y="3640"/>
                    <a:pt x="14829" y="3640"/>
                    <a:pt x="14789" y="3640"/>
                  </a:cubicBezTo>
                  <a:cubicBezTo>
                    <a:pt x="14744" y="3614"/>
                    <a:pt x="14685" y="3614"/>
                    <a:pt x="14640" y="3573"/>
                  </a:cubicBezTo>
                  <a:cubicBezTo>
                    <a:pt x="14620" y="3552"/>
                    <a:pt x="14620" y="3552"/>
                    <a:pt x="14600" y="3552"/>
                  </a:cubicBezTo>
                  <a:cubicBezTo>
                    <a:pt x="14560" y="3552"/>
                    <a:pt x="14515" y="3532"/>
                    <a:pt x="14495" y="3532"/>
                  </a:cubicBezTo>
                  <a:cubicBezTo>
                    <a:pt x="14489" y="3525"/>
                    <a:pt x="14484" y="3523"/>
                    <a:pt x="14481" y="3523"/>
                  </a:cubicBezTo>
                  <a:cubicBezTo>
                    <a:pt x="14473" y="3523"/>
                    <a:pt x="14469" y="3532"/>
                    <a:pt x="14456" y="3532"/>
                  </a:cubicBezTo>
                  <a:cubicBezTo>
                    <a:pt x="14391" y="3485"/>
                    <a:pt x="14311" y="3465"/>
                    <a:pt x="14247" y="3465"/>
                  </a:cubicBezTo>
                  <a:lnTo>
                    <a:pt x="13978" y="3465"/>
                  </a:lnTo>
                  <a:cubicBezTo>
                    <a:pt x="13968" y="3475"/>
                    <a:pt x="13953" y="3475"/>
                    <a:pt x="13938" y="3475"/>
                  </a:cubicBezTo>
                  <a:cubicBezTo>
                    <a:pt x="13922" y="3475"/>
                    <a:pt x="13906" y="3475"/>
                    <a:pt x="13893" y="3485"/>
                  </a:cubicBezTo>
                  <a:cubicBezTo>
                    <a:pt x="13832" y="3468"/>
                    <a:pt x="13775" y="3462"/>
                    <a:pt x="13720" y="3462"/>
                  </a:cubicBezTo>
                  <a:cubicBezTo>
                    <a:pt x="13644" y="3462"/>
                    <a:pt x="13572" y="3474"/>
                    <a:pt x="13500" y="3485"/>
                  </a:cubicBezTo>
                  <a:cubicBezTo>
                    <a:pt x="13421" y="3485"/>
                    <a:pt x="13336" y="3485"/>
                    <a:pt x="13251" y="3532"/>
                  </a:cubicBezTo>
                  <a:cubicBezTo>
                    <a:pt x="13212" y="3532"/>
                    <a:pt x="13192" y="3552"/>
                    <a:pt x="13147" y="3552"/>
                  </a:cubicBezTo>
                  <a:cubicBezTo>
                    <a:pt x="13127" y="3552"/>
                    <a:pt x="13127" y="3573"/>
                    <a:pt x="13107" y="3573"/>
                  </a:cubicBezTo>
                  <a:lnTo>
                    <a:pt x="13067" y="3573"/>
                  </a:lnTo>
                  <a:cubicBezTo>
                    <a:pt x="13023" y="3594"/>
                    <a:pt x="12983" y="3614"/>
                    <a:pt x="12923" y="3640"/>
                  </a:cubicBezTo>
                  <a:cubicBezTo>
                    <a:pt x="12923" y="3640"/>
                    <a:pt x="12912" y="3628"/>
                    <a:pt x="12905" y="3628"/>
                  </a:cubicBezTo>
                  <a:cubicBezTo>
                    <a:pt x="12901" y="3628"/>
                    <a:pt x="12898" y="3631"/>
                    <a:pt x="12898" y="3640"/>
                  </a:cubicBezTo>
                  <a:cubicBezTo>
                    <a:pt x="12878" y="3640"/>
                    <a:pt x="12858" y="3660"/>
                    <a:pt x="12838" y="3681"/>
                  </a:cubicBezTo>
                  <a:cubicBezTo>
                    <a:pt x="12834" y="3676"/>
                    <a:pt x="12829" y="3675"/>
                    <a:pt x="12823" y="3675"/>
                  </a:cubicBezTo>
                  <a:cubicBezTo>
                    <a:pt x="12807" y="3675"/>
                    <a:pt x="12786" y="3687"/>
                    <a:pt x="12769" y="3687"/>
                  </a:cubicBezTo>
                  <a:cubicBezTo>
                    <a:pt x="12764" y="3687"/>
                    <a:pt x="12758" y="3685"/>
                    <a:pt x="12754" y="3681"/>
                  </a:cubicBezTo>
                  <a:lnTo>
                    <a:pt x="12714" y="3681"/>
                  </a:lnTo>
                  <a:cubicBezTo>
                    <a:pt x="12649" y="3722"/>
                    <a:pt x="12570" y="3789"/>
                    <a:pt x="12485" y="3829"/>
                  </a:cubicBezTo>
                  <a:cubicBezTo>
                    <a:pt x="12445" y="3850"/>
                    <a:pt x="12425" y="3871"/>
                    <a:pt x="12381" y="3917"/>
                  </a:cubicBezTo>
                  <a:lnTo>
                    <a:pt x="12361" y="3917"/>
                  </a:lnTo>
                  <a:cubicBezTo>
                    <a:pt x="12321" y="3937"/>
                    <a:pt x="12301" y="3958"/>
                    <a:pt x="12256" y="3978"/>
                  </a:cubicBezTo>
                  <a:cubicBezTo>
                    <a:pt x="12152" y="4045"/>
                    <a:pt x="12072" y="4107"/>
                    <a:pt x="11988" y="4194"/>
                  </a:cubicBezTo>
                  <a:lnTo>
                    <a:pt x="11948" y="4194"/>
                  </a:lnTo>
                  <a:cubicBezTo>
                    <a:pt x="11948" y="4215"/>
                    <a:pt x="11928" y="4215"/>
                    <a:pt x="11928" y="4235"/>
                  </a:cubicBezTo>
                  <a:lnTo>
                    <a:pt x="11883" y="4235"/>
                  </a:lnTo>
                  <a:cubicBezTo>
                    <a:pt x="11863" y="4235"/>
                    <a:pt x="11863" y="4281"/>
                    <a:pt x="11843" y="4281"/>
                  </a:cubicBezTo>
                  <a:cubicBezTo>
                    <a:pt x="11843" y="4322"/>
                    <a:pt x="11804" y="4343"/>
                    <a:pt x="11779" y="4343"/>
                  </a:cubicBezTo>
                  <a:cubicBezTo>
                    <a:pt x="11759" y="4364"/>
                    <a:pt x="11719" y="4364"/>
                    <a:pt x="11719" y="4410"/>
                  </a:cubicBezTo>
                  <a:cubicBezTo>
                    <a:pt x="11719" y="4410"/>
                    <a:pt x="11699" y="4410"/>
                    <a:pt x="11699" y="4430"/>
                  </a:cubicBezTo>
                  <a:cubicBezTo>
                    <a:pt x="11634" y="4451"/>
                    <a:pt x="11595" y="4512"/>
                    <a:pt x="11555" y="4559"/>
                  </a:cubicBezTo>
                  <a:cubicBezTo>
                    <a:pt x="11530" y="4579"/>
                    <a:pt x="11510" y="4599"/>
                    <a:pt x="11490" y="4599"/>
                  </a:cubicBezTo>
                  <a:cubicBezTo>
                    <a:pt x="11470" y="4620"/>
                    <a:pt x="11490" y="4620"/>
                    <a:pt x="11490" y="4641"/>
                  </a:cubicBezTo>
                  <a:cubicBezTo>
                    <a:pt x="11430" y="4666"/>
                    <a:pt x="11406" y="4687"/>
                    <a:pt x="11386" y="4748"/>
                  </a:cubicBezTo>
                  <a:lnTo>
                    <a:pt x="11366" y="4748"/>
                  </a:lnTo>
                  <a:cubicBezTo>
                    <a:pt x="11346" y="4769"/>
                    <a:pt x="11306" y="4769"/>
                    <a:pt x="11306" y="4815"/>
                  </a:cubicBezTo>
                  <a:cubicBezTo>
                    <a:pt x="11261" y="4815"/>
                    <a:pt x="11261" y="4856"/>
                    <a:pt x="11241" y="4877"/>
                  </a:cubicBezTo>
                  <a:cubicBezTo>
                    <a:pt x="11221" y="4923"/>
                    <a:pt x="11202" y="4943"/>
                    <a:pt x="11182" y="4985"/>
                  </a:cubicBezTo>
                  <a:cubicBezTo>
                    <a:pt x="11157" y="5005"/>
                    <a:pt x="11157" y="5051"/>
                    <a:pt x="11137" y="5072"/>
                  </a:cubicBezTo>
                  <a:cubicBezTo>
                    <a:pt x="11117" y="5092"/>
                    <a:pt x="11077" y="5113"/>
                    <a:pt x="11077" y="5154"/>
                  </a:cubicBezTo>
                  <a:cubicBezTo>
                    <a:pt x="11077" y="5180"/>
                    <a:pt x="11057" y="5200"/>
                    <a:pt x="11032" y="5221"/>
                  </a:cubicBezTo>
                  <a:cubicBezTo>
                    <a:pt x="10992" y="5308"/>
                    <a:pt x="10953" y="5369"/>
                    <a:pt x="10908" y="5457"/>
                  </a:cubicBezTo>
                  <a:cubicBezTo>
                    <a:pt x="10888" y="5498"/>
                    <a:pt x="10888" y="5539"/>
                    <a:pt x="10868" y="5585"/>
                  </a:cubicBezTo>
                  <a:cubicBezTo>
                    <a:pt x="10868" y="5606"/>
                    <a:pt x="10828" y="5647"/>
                    <a:pt x="10848" y="5693"/>
                  </a:cubicBezTo>
                  <a:lnTo>
                    <a:pt x="10828" y="5693"/>
                  </a:lnTo>
                  <a:cubicBezTo>
                    <a:pt x="10783" y="5755"/>
                    <a:pt x="10764" y="5821"/>
                    <a:pt x="10724" y="5862"/>
                  </a:cubicBezTo>
                  <a:cubicBezTo>
                    <a:pt x="10744" y="5903"/>
                    <a:pt x="10704" y="5950"/>
                    <a:pt x="10724" y="5991"/>
                  </a:cubicBezTo>
                  <a:cubicBezTo>
                    <a:pt x="10704" y="6032"/>
                    <a:pt x="10684" y="6052"/>
                    <a:pt x="10684" y="6099"/>
                  </a:cubicBezTo>
                  <a:lnTo>
                    <a:pt x="10684" y="6227"/>
                  </a:lnTo>
                  <a:cubicBezTo>
                    <a:pt x="10659" y="6247"/>
                    <a:pt x="10659" y="6288"/>
                    <a:pt x="10659" y="6335"/>
                  </a:cubicBezTo>
                  <a:cubicBezTo>
                    <a:pt x="10659" y="6376"/>
                    <a:pt x="10639" y="6417"/>
                    <a:pt x="10639" y="6463"/>
                  </a:cubicBezTo>
                  <a:lnTo>
                    <a:pt x="10659" y="6483"/>
                  </a:lnTo>
                  <a:cubicBezTo>
                    <a:pt x="10639" y="6504"/>
                    <a:pt x="10639" y="6525"/>
                    <a:pt x="10639" y="6545"/>
                  </a:cubicBezTo>
                  <a:lnTo>
                    <a:pt x="10639" y="6612"/>
                  </a:lnTo>
                  <a:cubicBezTo>
                    <a:pt x="10659" y="6653"/>
                    <a:pt x="10659" y="6673"/>
                    <a:pt x="10659" y="6694"/>
                  </a:cubicBezTo>
                  <a:cubicBezTo>
                    <a:pt x="10659" y="6740"/>
                    <a:pt x="10659" y="6761"/>
                    <a:pt x="10684" y="6781"/>
                  </a:cubicBezTo>
                  <a:lnTo>
                    <a:pt x="10684" y="6822"/>
                  </a:lnTo>
                  <a:cubicBezTo>
                    <a:pt x="10659" y="6869"/>
                    <a:pt x="10639" y="6930"/>
                    <a:pt x="10639" y="6997"/>
                  </a:cubicBezTo>
                  <a:cubicBezTo>
                    <a:pt x="10639" y="7038"/>
                    <a:pt x="10639" y="7058"/>
                    <a:pt x="10619" y="7105"/>
                  </a:cubicBezTo>
                  <a:cubicBezTo>
                    <a:pt x="10619" y="7146"/>
                    <a:pt x="10619" y="7187"/>
                    <a:pt x="10599" y="7233"/>
                  </a:cubicBezTo>
                  <a:lnTo>
                    <a:pt x="10619" y="7253"/>
                  </a:lnTo>
                  <a:cubicBezTo>
                    <a:pt x="10619" y="7336"/>
                    <a:pt x="10639" y="7402"/>
                    <a:pt x="10659" y="7464"/>
                  </a:cubicBezTo>
                  <a:cubicBezTo>
                    <a:pt x="10659" y="7510"/>
                    <a:pt x="10659" y="7551"/>
                    <a:pt x="10639" y="7592"/>
                  </a:cubicBezTo>
                  <a:cubicBezTo>
                    <a:pt x="10659" y="7639"/>
                    <a:pt x="10659" y="7680"/>
                    <a:pt x="10659" y="7721"/>
                  </a:cubicBezTo>
                  <a:cubicBezTo>
                    <a:pt x="10684" y="7746"/>
                    <a:pt x="10684" y="7767"/>
                    <a:pt x="10704" y="7787"/>
                  </a:cubicBezTo>
                  <a:lnTo>
                    <a:pt x="10704" y="7895"/>
                  </a:lnTo>
                  <a:cubicBezTo>
                    <a:pt x="10744" y="7936"/>
                    <a:pt x="10744" y="7977"/>
                    <a:pt x="10744" y="8023"/>
                  </a:cubicBezTo>
                  <a:cubicBezTo>
                    <a:pt x="10744" y="8085"/>
                    <a:pt x="10783" y="8131"/>
                    <a:pt x="10783" y="8193"/>
                  </a:cubicBezTo>
                  <a:cubicBezTo>
                    <a:pt x="10783" y="8213"/>
                    <a:pt x="10808" y="8213"/>
                    <a:pt x="10808" y="8234"/>
                  </a:cubicBezTo>
                  <a:cubicBezTo>
                    <a:pt x="10828" y="8280"/>
                    <a:pt x="10828" y="8321"/>
                    <a:pt x="10848" y="8362"/>
                  </a:cubicBezTo>
                  <a:lnTo>
                    <a:pt x="10828" y="8388"/>
                  </a:lnTo>
                  <a:cubicBezTo>
                    <a:pt x="10868" y="8429"/>
                    <a:pt x="10848" y="8470"/>
                    <a:pt x="10868" y="8516"/>
                  </a:cubicBezTo>
                  <a:cubicBezTo>
                    <a:pt x="10908" y="8557"/>
                    <a:pt x="10908" y="8598"/>
                    <a:pt x="10908" y="8645"/>
                  </a:cubicBezTo>
                  <a:cubicBezTo>
                    <a:pt x="10933" y="8706"/>
                    <a:pt x="10933" y="8773"/>
                    <a:pt x="10953" y="8835"/>
                  </a:cubicBezTo>
                  <a:cubicBezTo>
                    <a:pt x="10973" y="8901"/>
                    <a:pt x="11012" y="8942"/>
                    <a:pt x="11012" y="9030"/>
                  </a:cubicBezTo>
                  <a:cubicBezTo>
                    <a:pt x="11012" y="9050"/>
                    <a:pt x="11032" y="9091"/>
                    <a:pt x="11057" y="9112"/>
                  </a:cubicBezTo>
                  <a:cubicBezTo>
                    <a:pt x="11077" y="9158"/>
                    <a:pt x="11077" y="9199"/>
                    <a:pt x="11077" y="9240"/>
                  </a:cubicBezTo>
                  <a:cubicBezTo>
                    <a:pt x="11097" y="9286"/>
                    <a:pt x="11117" y="9307"/>
                    <a:pt x="11117" y="9348"/>
                  </a:cubicBezTo>
                  <a:cubicBezTo>
                    <a:pt x="11117" y="9369"/>
                    <a:pt x="11137" y="9389"/>
                    <a:pt x="11157" y="9435"/>
                  </a:cubicBezTo>
                  <a:cubicBezTo>
                    <a:pt x="11157" y="9435"/>
                    <a:pt x="11137" y="9435"/>
                    <a:pt x="11137" y="9456"/>
                  </a:cubicBezTo>
                  <a:cubicBezTo>
                    <a:pt x="11157" y="9456"/>
                    <a:pt x="11157" y="9476"/>
                    <a:pt x="11182" y="9497"/>
                  </a:cubicBezTo>
                  <a:cubicBezTo>
                    <a:pt x="11182" y="9543"/>
                    <a:pt x="11202" y="9584"/>
                    <a:pt x="11202" y="9646"/>
                  </a:cubicBezTo>
                  <a:cubicBezTo>
                    <a:pt x="11157" y="9692"/>
                    <a:pt x="11077" y="9712"/>
                    <a:pt x="10992" y="9753"/>
                  </a:cubicBezTo>
                  <a:cubicBezTo>
                    <a:pt x="10973" y="9753"/>
                    <a:pt x="10973" y="9712"/>
                    <a:pt x="10953" y="9712"/>
                  </a:cubicBezTo>
                  <a:cubicBezTo>
                    <a:pt x="10908" y="9712"/>
                    <a:pt x="10888" y="9753"/>
                    <a:pt x="10828" y="9753"/>
                  </a:cubicBezTo>
                  <a:cubicBezTo>
                    <a:pt x="10783" y="9733"/>
                    <a:pt x="10808" y="9671"/>
                    <a:pt x="10783" y="9646"/>
                  </a:cubicBezTo>
                  <a:cubicBezTo>
                    <a:pt x="10783" y="9625"/>
                    <a:pt x="10808" y="9625"/>
                    <a:pt x="10808" y="9605"/>
                  </a:cubicBezTo>
                  <a:cubicBezTo>
                    <a:pt x="10800" y="9598"/>
                    <a:pt x="10795" y="9595"/>
                    <a:pt x="10790" y="9595"/>
                  </a:cubicBezTo>
                  <a:cubicBezTo>
                    <a:pt x="10781" y="9595"/>
                    <a:pt x="10777" y="9605"/>
                    <a:pt x="10764" y="9605"/>
                  </a:cubicBezTo>
                  <a:cubicBezTo>
                    <a:pt x="10764" y="9543"/>
                    <a:pt x="10744" y="9456"/>
                    <a:pt x="10744" y="9389"/>
                  </a:cubicBezTo>
                  <a:cubicBezTo>
                    <a:pt x="10744" y="9348"/>
                    <a:pt x="10704" y="9348"/>
                    <a:pt x="10704" y="9307"/>
                  </a:cubicBezTo>
                  <a:cubicBezTo>
                    <a:pt x="10704" y="9307"/>
                    <a:pt x="10724" y="9307"/>
                    <a:pt x="10724" y="9261"/>
                  </a:cubicBezTo>
                  <a:cubicBezTo>
                    <a:pt x="10684" y="9240"/>
                    <a:pt x="10659" y="9220"/>
                    <a:pt x="10639" y="9179"/>
                  </a:cubicBezTo>
                  <a:cubicBezTo>
                    <a:pt x="10659" y="9158"/>
                    <a:pt x="10659" y="9132"/>
                    <a:pt x="10659" y="9112"/>
                  </a:cubicBezTo>
                  <a:cubicBezTo>
                    <a:pt x="10684" y="9091"/>
                    <a:pt x="10684" y="9071"/>
                    <a:pt x="10659" y="9050"/>
                  </a:cubicBezTo>
                  <a:cubicBezTo>
                    <a:pt x="10659" y="9071"/>
                    <a:pt x="10659" y="9112"/>
                    <a:pt x="10619" y="9132"/>
                  </a:cubicBezTo>
                  <a:cubicBezTo>
                    <a:pt x="10639" y="9071"/>
                    <a:pt x="10599" y="9030"/>
                    <a:pt x="10599" y="8963"/>
                  </a:cubicBezTo>
                  <a:cubicBezTo>
                    <a:pt x="10599" y="8942"/>
                    <a:pt x="10579" y="8922"/>
                    <a:pt x="10579" y="8922"/>
                  </a:cubicBezTo>
                  <a:cubicBezTo>
                    <a:pt x="10560" y="8901"/>
                    <a:pt x="10560" y="8876"/>
                    <a:pt x="10560" y="8855"/>
                  </a:cubicBezTo>
                  <a:cubicBezTo>
                    <a:pt x="10560" y="8845"/>
                    <a:pt x="10565" y="8845"/>
                    <a:pt x="10572" y="8845"/>
                  </a:cubicBezTo>
                  <a:cubicBezTo>
                    <a:pt x="10579" y="8845"/>
                    <a:pt x="10589" y="8845"/>
                    <a:pt x="10599" y="8835"/>
                  </a:cubicBezTo>
                  <a:cubicBezTo>
                    <a:pt x="10589" y="8824"/>
                    <a:pt x="10579" y="8824"/>
                    <a:pt x="10572" y="8824"/>
                  </a:cubicBezTo>
                  <a:cubicBezTo>
                    <a:pt x="10565" y="8824"/>
                    <a:pt x="10560" y="8824"/>
                    <a:pt x="10560" y="8814"/>
                  </a:cubicBezTo>
                  <a:cubicBezTo>
                    <a:pt x="10535" y="8814"/>
                    <a:pt x="10535" y="8793"/>
                    <a:pt x="10535" y="8793"/>
                  </a:cubicBezTo>
                  <a:cubicBezTo>
                    <a:pt x="10535" y="8773"/>
                    <a:pt x="10560" y="8773"/>
                    <a:pt x="10579" y="8747"/>
                  </a:cubicBezTo>
                  <a:cubicBezTo>
                    <a:pt x="10560" y="8727"/>
                    <a:pt x="10535" y="8706"/>
                    <a:pt x="10535" y="8686"/>
                  </a:cubicBezTo>
                  <a:cubicBezTo>
                    <a:pt x="10515" y="8665"/>
                    <a:pt x="10560" y="8665"/>
                    <a:pt x="10535" y="8645"/>
                  </a:cubicBezTo>
                  <a:cubicBezTo>
                    <a:pt x="10495" y="8578"/>
                    <a:pt x="10495" y="8491"/>
                    <a:pt x="10475" y="8409"/>
                  </a:cubicBezTo>
                  <a:lnTo>
                    <a:pt x="10475" y="8362"/>
                  </a:lnTo>
                  <a:cubicBezTo>
                    <a:pt x="10462" y="8362"/>
                    <a:pt x="10457" y="8353"/>
                    <a:pt x="10450" y="8353"/>
                  </a:cubicBezTo>
                  <a:cubicBezTo>
                    <a:pt x="10446" y="8353"/>
                    <a:pt x="10442" y="8355"/>
                    <a:pt x="10435" y="8362"/>
                  </a:cubicBezTo>
                  <a:cubicBezTo>
                    <a:pt x="10435" y="8321"/>
                    <a:pt x="10410" y="8301"/>
                    <a:pt x="10390" y="8301"/>
                  </a:cubicBezTo>
                  <a:lnTo>
                    <a:pt x="10390" y="8213"/>
                  </a:lnTo>
                  <a:cubicBezTo>
                    <a:pt x="10390" y="8193"/>
                    <a:pt x="10370" y="8172"/>
                    <a:pt x="10370" y="8152"/>
                  </a:cubicBezTo>
                  <a:cubicBezTo>
                    <a:pt x="10370" y="8145"/>
                    <a:pt x="10373" y="8143"/>
                    <a:pt x="10376" y="8143"/>
                  </a:cubicBezTo>
                  <a:cubicBezTo>
                    <a:pt x="10382" y="8143"/>
                    <a:pt x="10390" y="8152"/>
                    <a:pt x="10390" y="8152"/>
                  </a:cubicBezTo>
                  <a:cubicBezTo>
                    <a:pt x="10410" y="8172"/>
                    <a:pt x="10390" y="8213"/>
                    <a:pt x="10435" y="8213"/>
                  </a:cubicBezTo>
                  <a:lnTo>
                    <a:pt x="10435" y="8065"/>
                  </a:lnTo>
                  <a:cubicBezTo>
                    <a:pt x="10435" y="8044"/>
                    <a:pt x="10410" y="8044"/>
                    <a:pt x="10410" y="8044"/>
                  </a:cubicBezTo>
                  <a:lnTo>
                    <a:pt x="10410" y="8003"/>
                  </a:lnTo>
                  <a:cubicBezTo>
                    <a:pt x="10415" y="7999"/>
                    <a:pt x="10418" y="7997"/>
                    <a:pt x="10421" y="7997"/>
                  </a:cubicBezTo>
                  <a:cubicBezTo>
                    <a:pt x="10432" y="7997"/>
                    <a:pt x="10438" y="8017"/>
                    <a:pt x="10452" y="8017"/>
                  </a:cubicBezTo>
                  <a:cubicBezTo>
                    <a:pt x="10458" y="8017"/>
                    <a:pt x="10465" y="8013"/>
                    <a:pt x="10475" y="8003"/>
                  </a:cubicBezTo>
                  <a:lnTo>
                    <a:pt x="10475" y="7957"/>
                  </a:lnTo>
                  <a:cubicBezTo>
                    <a:pt x="10435" y="7895"/>
                    <a:pt x="10475" y="7828"/>
                    <a:pt x="10435" y="7787"/>
                  </a:cubicBezTo>
                  <a:cubicBezTo>
                    <a:pt x="10410" y="7828"/>
                    <a:pt x="10410" y="7828"/>
                    <a:pt x="10435" y="7875"/>
                  </a:cubicBezTo>
                  <a:cubicBezTo>
                    <a:pt x="10410" y="7895"/>
                    <a:pt x="10410" y="7936"/>
                    <a:pt x="10435" y="7977"/>
                  </a:cubicBezTo>
                  <a:lnTo>
                    <a:pt x="10410" y="7977"/>
                  </a:lnTo>
                  <a:cubicBezTo>
                    <a:pt x="10370" y="7957"/>
                    <a:pt x="10410" y="7916"/>
                    <a:pt x="10370" y="7916"/>
                  </a:cubicBezTo>
                  <a:lnTo>
                    <a:pt x="10351" y="7916"/>
                  </a:lnTo>
                  <a:cubicBezTo>
                    <a:pt x="10331" y="7936"/>
                    <a:pt x="10351" y="7957"/>
                    <a:pt x="10331" y="7977"/>
                  </a:cubicBezTo>
                  <a:cubicBezTo>
                    <a:pt x="10331" y="7957"/>
                    <a:pt x="10351" y="7916"/>
                    <a:pt x="10331" y="7916"/>
                  </a:cubicBezTo>
                  <a:lnTo>
                    <a:pt x="10331" y="7875"/>
                  </a:lnTo>
                  <a:cubicBezTo>
                    <a:pt x="10339" y="7869"/>
                    <a:pt x="10345" y="7867"/>
                    <a:pt x="10349" y="7867"/>
                  </a:cubicBezTo>
                  <a:cubicBezTo>
                    <a:pt x="10364" y="7867"/>
                    <a:pt x="10355" y="7895"/>
                    <a:pt x="10370" y="7895"/>
                  </a:cubicBezTo>
                  <a:cubicBezTo>
                    <a:pt x="10390" y="7875"/>
                    <a:pt x="10370" y="7849"/>
                    <a:pt x="10390" y="7849"/>
                  </a:cubicBezTo>
                  <a:cubicBezTo>
                    <a:pt x="10351" y="7767"/>
                    <a:pt x="10331" y="7680"/>
                    <a:pt x="10311" y="7592"/>
                  </a:cubicBezTo>
                  <a:lnTo>
                    <a:pt x="10311" y="7572"/>
                  </a:lnTo>
                  <a:cubicBezTo>
                    <a:pt x="10311" y="7551"/>
                    <a:pt x="10286" y="7510"/>
                    <a:pt x="10266" y="7490"/>
                  </a:cubicBezTo>
                  <a:cubicBezTo>
                    <a:pt x="10286" y="7464"/>
                    <a:pt x="10286" y="7443"/>
                    <a:pt x="10286" y="7443"/>
                  </a:cubicBezTo>
                  <a:cubicBezTo>
                    <a:pt x="10311" y="7443"/>
                    <a:pt x="10311" y="7464"/>
                    <a:pt x="10331" y="7490"/>
                  </a:cubicBezTo>
                  <a:cubicBezTo>
                    <a:pt x="10351" y="7443"/>
                    <a:pt x="10331" y="7423"/>
                    <a:pt x="10331" y="7382"/>
                  </a:cubicBezTo>
                  <a:cubicBezTo>
                    <a:pt x="10331" y="7361"/>
                    <a:pt x="10351" y="7315"/>
                    <a:pt x="10311" y="7295"/>
                  </a:cubicBezTo>
                  <a:cubicBezTo>
                    <a:pt x="10331" y="7274"/>
                    <a:pt x="10351" y="7274"/>
                    <a:pt x="10351" y="7253"/>
                  </a:cubicBezTo>
                  <a:lnTo>
                    <a:pt x="10351" y="7166"/>
                  </a:lnTo>
                  <a:cubicBezTo>
                    <a:pt x="10331" y="7187"/>
                    <a:pt x="10351" y="7233"/>
                    <a:pt x="10331" y="7233"/>
                  </a:cubicBezTo>
                  <a:cubicBezTo>
                    <a:pt x="10311" y="7187"/>
                    <a:pt x="10351" y="7166"/>
                    <a:pt x="10331" y="7146"/>
                  </a:cubicBezTo>
                  <a:cubicBezTo>
                    <a:pt x="10311" y="7105"/>
                    <a:pt x="10311" y="7058"/>
                    <a:pt x="10311" y="7038"/>
                  </a:cubicBezTo>
                  <a:cubicBezTo>
                    <a:pt x="10311" y="7038"/>
                    <a:pt x="10286" y="7038"/>
                    <a:pt x="10286" y="7058"/>
                  </a:cubicBezTo>
                  <a:cubicBezTo>
                    <a:pt x="10286" y="7079"/>
                    <a:pt x="10286" y="7079"/>
                    <a:pt x="10266" y="7105"/>
                  </a:cubicBezTo>
                  <a:cubicBezTo>
                    <a:pt x="10311" y="7146"/>
                    <a:pt x="10286" y="7187"/>
                    <a:pt x="10266" y="7233"/>
                  </a:cubicBezTo>
                  <a:cubicBezTo>
                    <a:pt x="10246" y="7233"/>
                    <a:pt x="10246" y="7207"/>
                    <a:pt x="10246" y="7187"/>
                  </a:cubicBezTo>
                  <a:lnTo>
                    <a:pt x="10226" y="7166"/>
                  </a:lnTo>
                  <a:cubicBezTo>
                    <a:pt x="10226" y="7146"/>
                    <a:pt x="10246" y="7125"/>
                    <a:pt x="10246" y="7105"/>
                  </a:cubicBezTo>
                  <a:lnTo>
                    <a:pt x="10246" y="6889"/>
                  </a:lnTo>
                  <a:cubicBezTo>
                    <a:pt x="10266" y="6869"/>
                    <a:pt x="10246" y="6848"/>
                    <a:pt x="10246" y="6822"/>
                  </a:cubicBezTo>
                  <a:cubicBezTo>
                    <a:pt x="10266" y="6781"/>
                    <a:pt x="10246" y="6720"/>
                    <a:pt x="10246" y="6673"/>
                  </a:cubicBezTo>
                  <a:cubicBezTo>
                    <a:pt x="10246" y="6632"/>
                    <a:pt x="10266" y="6566"/>
                    <a:pt x="10286" y="6525"/>
                  </a:cubicBezTo>
                  <a:cubicBezTo>
                    <a:pt x="10266" y="6525"/>
                    <a:pt x="10246" y="6525"/>
                    <a:pt x="10266" y="6504"/>
                  </a:cubicBezTo>
                  <a:cubicBezTo>
                    <a:pt x="10273" y="6497"/>
                    <a:pt x="10277" y="6495"/>
                    <a:pt x="10281" y="6495"/>
                  </a:cubicBezTo>
                  <a:cubicBezTo>
                    <a:pt x="10289" y="6495"/>
                    <a:pt x="10294" y="6504"/>
                    <a:pt x="10311" y="6504"/>
                  </a:cubicBezTo>
                  <a:cubicBezTo>
                    <a:pt x="10331" y="6483"/>
                    <a:pt x="10311" y="6437"/>
                    <a:pt x="10331" y="6417"/>
                  </a:cubicBezTo>
                  <a:cubicBezTo>
                    <a:pt x="10311" y="6396"/>
                    <a:pt x="10331" y="6376"/>
                    <a:pt x="10331" y="6355"/>
                  </a:cubicBezTo>
                  <a:cubicBezTo>
                    <a:pt x="10351" y="6335"/>
                    <a:pt x="10351" y="6309"/>
                    <a:pt x="10351" y="6288"/>
                  </a:cubicBezTo>
                  <a:lnTo>
                    <a:pt x="10351" y="6247"/>
                  </a:lnTo>
                  <a:lnTo>
                    <a:pt x="10331" y="6227"/>
                  </a:lnTo>
                  <a:lnTo>
                    <a:pt x="10331" y="6206"/>
                  </a:lnTo>
                  <a:cubicBezTo>
                    <a:pt x="10311" y="6206"/>
                    <a:pt x="10311" y="6227"/>
                    <a:pt x="10311" y="6247"/>
                  </a:cubicBezTo>
                  <a:cubicBezTo>
                    <a:pt x="10286" y="6247"/>
                    <a:pt x="10331" y="6268"/>
                    <a:pt x="10311" y="6288"/>
                  </a:cubicBezTo>
                  <a:lnTo>
                    <a:pt x="10286" y="6268"/>
                  </a:lnTo>
                  <a:cubicBezTo>
                    <a:pt x="10286" y="6227"/>
                    <a:pt x="10286" y="6181"/>
                    <a:pt x="10311" y="6139"/>
                  </a:cubicBezTo>
                  <a:lnTo>
                    <a:pt x="10331" y="6139"/>
                  </a:lnTo>
                  <a:cubicBezTo>
                    <a:pt x="10351" y="6139"/>
                    <a:pt x="10351" y="6119"/>
                    <a:pt x="10351" y="6119"/>
                  </a:cubicBezTo>
                  <a:cubicBezTo>
                    <a:pt x="10370" y="6129"/>
                    <a:pt x="10381" y="6134"/>
                    <a:pt x="10391" y="6134"/>
                  </a:cubicBezTo>
                  <a:cubicBezTo>
                    <a:pt x="10402" y="6134"/>
                    <a:pt x="10413" y="6129"/>
                    <a:pt x="10435" y="6119"/>
                  </a:cubicBezTo>
                  <a:cubicBezTo>
                    <a:pt x="10435" y="6078"/>
                    <a:pt x="10455" y="6032"/>
                    <a:pt x="10455" y="5991"/>
                  </a:cubicBezTo>
                  <a:cubicBezTo>
                    <a:pt x="10435" y="5970"/>
                    <a:pt x="10435" y="5970"/>
                    <a:pt x="10410" y="5950"/>
                  </a:cubicBezTo>
                  <a:cubicBezTo>
                    <a:pt x="10435" y="5903"/>
                    <a:pt x="10435" y="5903"/>
                    <a:pt x="10455" y="5883"/>
                  </a:cubicBezTo>
                  <a:cubicBezTo>
                    <a:pt x="10455" y="5862"/>
                    <a:pt x="10435" y="5862"/>
                    <a:pt x="10435" y="5862"/>
                  </a:cubicBezTo>
                  <a:cubicBezTo>
                    <a:pt x="10455" y="5842"/>
                    <a:pt x="10495" y="5842"/>
                    <a:pt x="10495" y="5775"/>
                  </a:cubicBezTo>
                  <a:lnTo>
                    <a:pt x="10495" y="5734"/>
                  </a:lnTo>
                  <a:cubicBezTo>
                    <a:pt x="10495" y="5713"/>
                    <a:pt x="10515" y="5713"/>
                    <a:pt x="10515" y="5713"/>
                  </a:cubicBezTo>
                  <a:cubicBezTo>
                    <a:pt x="10515" y="5693"/>
                    <a:pt x="10515" y="5693"/>
                    <a:pt x="10495" y="5693"/>
                  </a:cubicBezTo>
                  <a:cubicBezTo>
                    <a:pt x="10455" y="5693"/>
                    <a:pt x="10455" y="5734"/>
                    <a:pt x="10435" y="5755"/>
                  </a:cubicBezTo>
                  <a:cubicBezTo>
                    <a:pt x="10410" y="5713"/>
                    <a:pt x="10455" y="5693"/>
                    <a:pt x="10455" y="5667"/>
                  </a:cubicBezTo>
                  <a:cubicBezTo>
                    <a:pt x="10455" y="5647"/>
                    <a:pt x="10410" y="5606"/>
                    <a:pt x="10435" y="5585"/>
                  </a:cubicBezTo>
                  <a:cubicBezTo>
                    <a:pt x="10455" y="5565"/>
                    <a:pt x="10455" y="5498"/>
                    <a:pt x="10495" y="5477"/>
                  </a:cubicBezTo>
                  <a:cubicBezTo>
                    <a:pt x="10535" y="5436"/>
                    <a:pt x="10535" y="5390"/>
                    <a:pt x="10579" y="5369"/>
                  </a:cubicBezTo>
                  <a:cubicBezTo>
                    <a:pt x="10579" y="5349"/>
                    <a:pt x="10599" y="5349"/>
                    <a:pt x="10599" y="5349"/>
                  </a:cubicBezTo>
                  <a:cubicBezTo>
                    <a:pt x="10619" y="5349"/>
                    <a:pt x="10619" y="5349"/>
                    <a:pt x="10619" y="5369"/>
                  </a:cubicBezTo>
                  <a:cubicBezTo>
                    <a:pt x="10639" y="5349"/>
                    <a:pt x="10684" y="5308"/>
                    <a:pt x="10724" y="5282"/>
                  </a:cubicBezTo>
                  <a:lnTo>
                    <a:pt x="10724" y="5241"/>
                  </a:lnTo>
                  <a:cubicBezTo>
                    <a:pt x="10724" y="5241"/>
                    <a:pt x="10684" y="5241"/>
                    <a:pt x="10684" y="5200"/>
                  </a:cubicBezTo>
                  <a:lnTo>
                    <a:pt x="10659" y="5200"/>
                  </a:lnTo>
                  <a:lnTo>
                    <a:pt x="10659" y="5180"/>
                  </a:lnTo>
                  <a:lnTo>
                    <a:pt x="10639" y="5180"/>
                  </a:lnTo>
                  <a:cubicBezTo>
                    <a:pt x="10619" y="5180"/>
                    <a:pt x="10639" y="5154"/>
                    <a:pt x="10619" y="5133"/>
                  </a:cubicBezTo>
                  <a:lnTo>
                    <a:pt x="10639" y="5113"/>
                  </a:lnTo>
                  <a:cubicBezTo>
                    <a:pt x="10659" y="5072"/>
                    <a:pt x="10704" y="5005"/>
                    <a:pt x="10744" y="4964"/>
                  </a:cubicBezTo>
                  <a:cubicBezTo>
                    <a:pt x="10744" y="4943"/>
                    <a:pt x="10744" y="4943"/>
                    <a:pt x="10764" y="4923"/>
                  </a:cubicBezTo>
                  <a:cubicBezTo>
                    <a:pt x="10808" y="4897"/>
                    <a:pt x="10848" y="4856"/>
                    <a:pt x="10868" y="4836"/>
                  </a:cubicBezTo>
                  <a:cubicBezTo>
                    <a:pt x="10888" y="4815"/>
                    <a:pt x="10888" y="4815"/>
                    <a:pt x="10908" y="4815"/>
                  </a:cubicBezTo>
                  <a:cubicBezTo>
                    <a:pt x="10888" y="4795"/>
                    <a:pt x="10933" y="4769"/>
                    <a:pt x="10933" y="4748"/>
                  </a:cubicBezTo>
                  <a:cubicBezTo>
                    <a:pt x="10953" y="4815"/>
                    <a:pt x="10953" y="4815"/>
                    <a:pt x="10908" y="4815"/>
                  </a:cubicBezTo>
                  <a:cubicBezTo>
                    <a:pt x="10868" y="4856"/>
                    <a:pt x="10848" y="4923"/>
                    <a:pt x="10808" y="4943"/>
                  </a:cubicBezTo>
                  <a:cubicBezTo>
                    <a:pt x="10808" y="4964"/>
                    <a:pt x="10783" y="4985"/>
                    <a:pt x="10808" y="4985"/>
                  </a:cubicBezTo>
                  <a:cubicBezTo>
                    <a:pt x="10828" y="4985"/>
                    <a:pt x="10848" y="4964"/>
                    <a:pt x="10868" y="4923"/>
                  </a:cubicBezTo>
                  <a:lnTo>
                    <a:pt x="10888" y="4923"/>
                  </a:lnTo>
                  <a:cubicBezTo>
                    <a:pt x="10933" y="4877"/>
                    <a:pt x="10953" y="4836"/>
                    <a:pt x="10992" y="4795"/>
                  </a:cubicBezTo>
                  <a:cubicBezTo>
                    <a:pt x="10992" y="4769"/>
                    <a:pt x="10973" y="4769"/>
                    <a:pt x="10973" y="4769"/>
                  </a:cubicBezTo>
                  <a:cubicBezTo>
                    <a:pt x="10973" y="4728"/>
                    <a:pt x="10992" y="4707"/>
                    <a:pt x="11012" y="4666"/>
                  </a:cubicBezTo>
                  <a:lnTo>
                    <a:pt x="11012" y="4641"/>
                  </a:lnTo>
                  <a:cubicBezTo>
                    <a:pt x="11012" y="4599"/>
                    <a:pt x="11077" y="4579"/>
                    <a:pt x="11077" y="4538"/>
                  </a:cubicBezTo>
                  <a:cubicBezTo>
                    <a:pt x="11077" y="4512"/>
                    <a:pt x="11097" y="4512"/>
                    <a:pt x="11117" y="4492"/>
                  </a:cubicBezTo>
                  <a:cubicBezTo>
                    <a:pt x="11117" y="4471"/>
                    <a:pt x="11097" y="4451"/>
                    <a:pt x="11117" y="4430"/>
                  </a:cubicBezTo>
                  <a:cubicBezTo>
                    <a:pt x="11117" y="4451"/>
                    <a:pt x="11117" y="4451"/>
                    <a:pt x="11137" y="4471"/>
                  </a:cubicBezTo>
                  <a:cubicBezTo>
                    <a:pt x="11137" y="4430"/>
                    <a:pt x="11157" y="4410"/>
                    <a:pt x="11182" y="4384"/>
                  </a:cubicBezTo>
                  <a:lnTo>
                    <a:pt x="11157" y="4384"/>
                  </a:lnTo>
                  <a:cubicBezTo>
                    <a:pt x="11157" y="4377"/>
                    <a:pt x="11157" y="4375"/>
                    <a:pt x="11158" y="4375"/>
                  </a:cubicBezTo>
                  <a:cubicBezTo>
                    <a:pt x="11159" y="4375"/>
                    <a:pt x="11165" y="4384"/>
                    <a:pt x="11182" y="4384"/>
                  </a:cubicBezTo>
                  <a:lnTo>
                    <a:pt x="11202" y="4384"/>
                  </a:lnTo>
                  <a:cubicBezTo>
                    <a:pt x="11221" y="4364"/>
                    <a:pt x="11202" y="4322"/>
                    <a:pt x="11241" y="4322"/>
                  </a:cubicBezTo>
                  <a:cubicBezTo>
                    <a:pt x="11281" y="4302"/>
                    <a:pt x="11281" y="4281"/>
                    <a:pt x="11306" y="4281"/>
                  </a:cubicBezTo>
                  <a:cubicBezTo>
                    <a:pt x="11326" y="4215"/>
                    <a:pt x="11386" y="4194"/>
                    <a:pt x="11430" y="4153"/>
                  </a:cubicBezTo>
                  <a:lnTo>
                    <a:pt x="11430" y="4127"/>
                  </a:lnTo>
                  <a:lnTo>
                    <a:pt x="11450" y="4153"/>
                  </a:lnTo>
                  <a:cubicBezTo>
                    <a:pt x="11470" y="4153"/>
                    <a:pt x="11470" y="4127"/>
                    <a:pt x="11490" y="4127"/>
                  </a:cubicBezTo>
                  <a:lnTo>
                    <a:pt x="11490" y="4107"/>
                  </a:lnTo>
                  <a:lnTo>
                    <a:pt x="11470" y="4107"/>
                  </a:lnTo>
                  <a:cubicBezTo>
                    <a:pt x="11477" y="4100"/>
                    <a:pt x="11481" y="4098"/>
                    <a:pt x="11484" y="4098"/>
                  </a:cubicBezTo>
                  <a:cubicBezTo>
                    <a:pt x="11490" y="4098"/>
                    <a:pt x="11490" y="4107"/>
                    <a:pt x="11490" y="4107"/>
                  </a:cubicBezTo>
                  <a:cubicBezTo>
                    <a:pt x="11510" y="4086"/>
                    <a:pt x="11555" y="4086"/>
                    <a:pt x="11575" y="4066"/>
                  </a:cubicBezTo>
                  <a:cubicBezTo>
                    <a:pt x="11595" y="4045"/>
                    <a:pt x="11634" y="4025"/>
                    <a:pt x="11615" y="3978"/>
                  </a:cubicBezTo>
                  <a:lnTo>
                    <a:pt x="11634" y="3978"/>
                  </a:lnTo>
                  <a:cubicBezTo>
                    <a:pt x="11679" y="3937"/>
                    <a:pt x="11719" y="3917"/>
                    <a:pt x="11779" y="3871"/>
                  </a:cubicBezTo>
                  <a:cubicBezTo>
                    <a:pt x="11779" y="3896"/>
                    <a:pt x="11759" y="3917"/>
                    <a:pt x="11779" y="3917"/>
                  </a:cubicBezTo>
                  <a:cubicBezTo>
                    <a:pt x="11779" y="3927"/>
                    <a:pt x="11774" y="3927"/>
                    <a:pt x="11766" y="3927"/>
                  </a:cubicBezTo>
                  <a:cubicBezTo>
                    <a:pt x="11759" y="3927"/>
                    <a:pt x="11749" y="3927"/>
                    <a:pt x="11739" y="3937"/>
                  </a:cubicBezTo>
                  <a:lnTo>
                    <a:pt x="11759" y="3937"/>
                  </a:lnTo>
                  <a:cubicBezTo>
                    <a:pt x="11759" y="3958"/>
                    <a:pt x="11739" y="3978"/>
                    <a:pt x="11759" y="3999"/>
                  </a:cubicBezTo>
                  <a:cubicBezTo>
                    <a:pt x="11804" y="3978"/>
                    <a:pt x="11779" y="3937"/>
                    <a:pt x="11824" y="3937"/>
                  </a:cubicBezTo>
                  <a:lnTo>
                    <a:pt x="11824" y="3829"/>
                  </a:lnTo>
                  <a:cubicBezTo>
                    <a:pt x="11843" y="3789"/>
                    <a:pt x="11863" y="3742"/>
                    <a:pt x="11928" y="3722"/>
                  </a:cubicBezTo>
                  <a:cubicBezTo>
                    <a:pt x="11968" y="3722"/>
                    <a:pt x="11988" y="3660"/>
                    <a:pt x="12028" y="3640"/>
                  </a:cubicBezTo>
                  <a:lnTo>
                    <a:pt x="12072" y="3640"/>
                  </a:lnTo>
                  <a:cubicBezTo>
                    <a:pt x="12072" y="3640"/>
                    <a:pt x="12092" y="3614"/>
                    <a:pt x="12112" y="3594"/>
                  </a:cubicBezTo>
                  <a:lnTo>
                    <a:pt x="12112" y="3640"/>
                  </a:lnTo>
                  <a:lnTo>
                    <a:pt x="12132" y="3640"/>
                  </a:lnTo>
                  <a:cubicBezTo>
                    <a:pt x="12132" y="3614"/>
                    <a:pt x="12112" y="3594"/>
                    <a:pt x="12132" y="3573"/>
                  </a:cubicBezTo>
                  <a:lnTo>
                    <a:pt x="12152" y="3573"/>
                  </a:lnTo>
                  <a:cubicBezTo>
                    <a:pt x="12321" y="3465"/>
                    <a:pt x="12341" y="3445"/>
                    <a:pt x="12485" y="3403"/>
                  </a:cubicBezTo>
                  <a:lnTo>
                    <a:pt x="12485" y="3424"/>
                  </a:lnTo>
                  <a:cubicBezTo>
                    <a:pt x="12445" y="3445"/>
                    <a:pt x="12425" y="3465"/>
                    <a:pt x="12401" y="3465"/>
                  </a:cubicBezTo>
                  <a:cubicBezTo>
                    <a:pt x="12361" y="3465"/>
                    <a:pt x="12361" y="3485"/>
                    <a:pt x="12341" y="3511"/>
                  </a:cubicBezTo>
                  <a:cubicBezTo>
                    <a:pt x="12358" y="3529"/>
                    <a:pt x="12372" y="3540"/>
                    <a:pt x="12387" y="3540"/>
                  </a:cubicBezTo>
                  <a:cubicBezTo>
                    <a:pt x="12407" y="3540"/>
                    <a:pt x="12429" y="3523"/>
                    <a:pt x="12465" y="3485"/>
                  </a:cubicBezTo>
                  <a:lnTo>
                    <a:pt x="12425" y="3485"/>
                  </a:lnTo>
                  <a:cubicBezTo>
                    <a:pt x="12445" y="3465"/>
                    <a:pt x="12445" y="3465"/>
                    <a:pt x="12465" y="3465"/>
                  </a:cubicBezTo>
                  <a:lnTo>
                    <a:pt x="12485" y="3465"/>
                  </a:lnTo>
                  <a:cubicBezTo>
                    <a:pt x="12505" y="3445"/>
                    <a:pt x="12525" y="3424"/>
                    <a:pt x="12570" y="3403"/>
                  </a:cubicBezTo>
                  <a:cubicBezTo>
                    <a:pt x="12590" y="3383"/>
                    <a:pt x="12630" y="3383"/>
                    <a:pt x="12649" y="3337"/>
                  </a:cubicBezTo>
                  <a:cubicBezTo>
                    <a:pt x="12674" y="3357"/>
                    <a:pt x="12630" y="3383"/>
                    <a:pt x="12674" y="3403"/>
                  </a:cubicBezTo>
                  <a:cubicBezTo>
                    <a:pt x="12694" y="3357"/>
                    <a:pt x="12714" y="3357"/>
                    <a:pt x="12754" y="3357"/>
                  </a:cubicBezTo>
                  <a:cubicBezTo>
                    <a:pt x="12774" y="3337"/>
                    <a:pt x="12818" y="3337"/>
                    <a:pt x="12838" y="3316"/>
                  </a:cubicBezTo>
                  <a:cubicBezTo>
                    <a:pt x="12818" y="3316"/>
                    <a:pt x="12818" y="3296"/>
                    <a:pt x="12818" y="3296"/>
                  </a:cubicBezTo>
                  <a:cubicBezTo>
                    <a:pt x="12803" y="3296"/>
                    <a:pt x="12783" y="3322"/>
                    <a:pt x="12766" y="3322"/>
                  </a:cubicBezTo>
                  <a:cubicBezTo>
                    <a:pt x="12762" y="3322"/>
                    <a:pt x="12758" y="3320"/>
                    <a:pt x="12754" y="3316"/>
                  </a:cubicBezTo>
                  <a:cubicBezTo>
                    <a:pt x="12754" y="3296"/>
                    <a:pt x="12774" y="3296"/>
                    <a:pt x="12774" y="3275"/>
                  </a:cubicBezTo>
                  <a:lnTo>
                    <a:pt x="12838" y="3275"/>
                  </a:lnTo>
                  <a:lnTo>
                    <a:pt x="12838" y="3316"/>
                  </a:lnTo>
                  <a:cubicBezTo>
                    <a:pt x="12838" y="3316"/>
                    <a:pt x="12847" y="3307"/>
                    <a:pt x="12859" y="3307"/>
                  </a:cubicBezTo>
                  <a:cubicBezTo>
                    <a:pt x="12865" y="3307"/>
                    <a:pt x="12872" y="3309"/>
                    <a:pt x="12878" y="3316"/>
                  </a:cubicBezTo>
                  <a:lnTo>
                    <a:pt x="12858" y="3337"/>
                  </a:lnTo>
                  <a:lnTo>
                    <a:pt x="12858" y="3357"/>
                  </a:lnTo>
                  <a:cubicBezTo>
                    <a:pt x="12878" y="3357"/>
                    <a:pt x="12898" y="3357"/>
                    <a:pt x="12923" y="3337"/>
                  </a:cubicBezTo>
                  <a:cubicBezTo>
                    <a:pt x="12943" y="3316"/>
                    <a:pt x="12963" y="3316"/>
                    <a:pt x="12983" y="3316"/>
                  </a:cubicBezTo>
                  <a:cubicBezTo>
                    <a:pt x="13003" y="3296"/>
                    <a:pt x="13003" y="3275"/>
                    <a:pt x="13047" y="3275"/>
                  </a:cubicBezTo>
                  <a:cubicBezTo>
                    <a:pt x="13067" y="3275"/>
                    <a:pt x="13087" y="3255"/>
                    <a:pt x="13087" y="3255"/>
                  </a:cubicBezTo>
                  <a:cubicBezTo>
                    <a:pt x="13107" y="3255"/>
                    <a:pt x="13087" y="3275"/>
                    <a:pt x="13087" y="3275"/>
                  </a:cubicBezTo>
                  <a:cubicBezTo>
                    <a:pt x="13087" y="3296"/>
                    <a:pt x="13107" y="3296"/>
                    <a:pt x="13107" y="3296"/>
                  </a:cubicBezTo>
                  <a:lnTo>
                    <a:pt x="13127" y="3296"/>
                  </a:lnTo>
                  <a:cubicBezTo>
                    <a:pt x="13147" y="3275"/>
                    <a:pt x="13127" y="3255"/>
                    <a:pt x="13147" y="3229"/>
                  </a:cubicBezTo>
                  <a:lnTo>
                    <a:pt x="13127" y="3208"/>
                  </a:lnTo>
                  <a:cubicBezTo>
                    <a:pt x="13087" y="3229"/>
                    <a:pt x="13047" y="3255"/>
                    <a:pt x="13003" y="3255"/>
                  </a:cubicBezTo>
                  <a:cubicBezTo>
                    <a:pt x="12996" y="3262"/>
                    <a:pt x="12990" y="3264"/>
                    <a:pt x="12983" y="3264"/>
                  </a:cubicBezTo>
                  <a:cubicBezTo>
                    <a:pt x="12970" y="3264"/>
                    <a:pt x="12956" y="3255"/>
                    <a:pt x="12943" y="3255"/>
                  </a:cubicBezTo>
                  <a:cubicBezTo>
                    <a:pt x="12950" y="3246"/>
                    <a:pt x="12956" y="3243"/>
                    <a:pt x="12963" y="3243"/>
                  </a:cubicBezTo>
                  <a:cubicBezTo>
                    <a:pt x="12976" y="3243"/>
                    <a:pt x="12990" y="3255"/>
                    <a:pt x="13003" y="3255"/>
                  </a:cubicBezTo>
                  <a:cubicBezTo>
                    <a:pt x="13003" y="3229"/>
                    <a:pt x="12983" y="3229"/>
                    <a:pt x="12983" y="3208"/>
                  </a:cubicBezTo>
                  <a:cubicBezTo>
                    <a:pt x="12983" y="3188"/>
                    <a:pt x="13023" y="3188"/>
                    <a:pt x="13023" y="3168"/>
                  </a:cubicBezTo>
                  <a:cubicBezTo>
                    <a:pt x="13047" y="3168"/>
                    <a:pt x="13067" y="3188"/>
                    <a:pt x="13067" y="3188"/>
                  </a:cubicBezTo>
                  <a:cubicBezTo>
                    <a:pt x="13087" y="3188"/>
                    <a:pt x="13067" y="3168"/>
                    <a:pt x="13087" y="3147"/>
                  </a:cubicBezTo>
                  <a:cubicBezTo>
                    <a:pt x="13127" y="3147"/>
                    <a:pt x="13147" y="3126"/>
                    <a:pt x="13192" y="3101"/>
                  </a:cubicBezTo>
                  <a:cubicBezTo>
                    <a:pt x="13231" y="3101"/>
                    <a:pt x="13271" y="3080"/>
                    <a:pt x="13316" y="3080"/>
                  </a:cubicBezTo>
                  <a:cubicBezTo>
                    <a:pt x="13325" y="3076"/>
                    <a:pt x="13333" y="3074"/>
                    <a:pt x="13341" y="3074"/>
                  </a:cubicBezTo>
                  <a:cubicBezTo>
                    <a:pt x="13365" y="3074"/>
                    <a:pt x="13388" y="3086"/>
                    <a:pt x="13413" y="3086"/>
                  </a:cubicBezTo>
                  <a:cubicBezTo>
                    <a:pt x="13422" y="3086"/>
                    <a:pt x="13431" y="3085"/>
                    <a:pt x="13441" y="3080"/>
                  </a:cubicBezTo>
                  <a:cubicBezTo>
                    <a:pt x="13500" y="3059"/>
                    <a:pt x="13565" y="3059"/>
                    <a:pt x="13605" y="3059"/>
                  </a:cubicBezTo>
                  <a:close/>
                  <a:moveTo>
                    <a:pt x="11430" y="10354"/>
                  </a:moveTo>
                  <a:cubicBezTo>
                    <a:pt x="11430" y="10375"/>
                    <a:pt x="11430" y="10375"/>
                    <a:pt x="11386" y="10395"/>
                  </a:cubicBezTo>
                  <a:cubicBezTo>
                    <a:pt x="11406" y="10375"/>
                    <a:pt x="11430" y="10375"/>
                    <a:pt x="11430" y="10354"/>
                  </a:cubicBezTo>
                  <a:close/>
                  <a:moveTo>
                    <a:pt x="11306" y="10010"/>
                  </a:moveTo>
                  <a:cubicBezTo>
                    <a:pt x="11366" y="10031"/>
                    <a:pt x="11386" y="10097"/>
                    <a:pt x="11430" y="10139"/>
                  </a:cubicBezTo>
                  <a:cubicBezTo>
                    <a:pt x="11430" y="10205"/>
                    <a:pt x="11406" y="10267"/>
                    <a:pt x="11450" y="10333"/>
                  </a:cubicBezTo>
                  <a:cubicBezTo>
                    <a:pt x="11444" y="10340"/>
                    <a:pt x="11437" y="10343"/>
                    <a:pt x="11430" y="10343"/>
                  </a:cubicBezTo>
                  <a:cubicBezTo>
                    <a:pt x="11417" y="10343"/>
                    <a:pt x="11406" y="10333"/>
                    <a:pt x="11406" y="10333"/>
                  </a:cubicBezTo>
                  <a:cubicBezTo>
                    <a:pt x="11386" y="10333"/>
                    <a:pt x="11386" y="10354"/>
                    <a:pt x="11386" y="10354"/>
                  </a:cubicBezTo>
                  <a:cubicBezTo>
                    <a:pt x="11346" y="10375"/>
                    <a:pt x="11306" y="10395"/>
                    <a:pt x="11281" y="10441"/>
                  </a:cubicBezTo>
                  <a:cubicBezTo>
                    <a:pt x="11241" y="10416"/>
                    <a:pt x="11241" y="10375"/>
                    <a:pt x="11202" y="10333"/>
                  </a:cubicBezTo>
                  <a:lnTo>
                    <a:pt x="11182" y="10354"/>
                  </a:lnTo>
                  <a:cubicBezTo>
                    <a:pt x="11182" y="10313"/>
                    <a:pt x="11202" y="10313"/>
                    <a:pt x="11221" y="10287"/>
                  </a:cubicBezTo>
                  <a:cubicBezTo>
                    <a:pt x="11202" y="10267"/>
                    <a:pt x="11182" y="10267"/>
                    <a:pt x="11157" y="10267"/>
                  </a:cubicBezTo>
                  <a:cubicBezTo>
                    <a:pt x="11157" y="10267"/>
                    <a:pt x="11137" y="10246"/>
                    <a:pt x="11117" y="10226"/>
                  </a:cubicBezTo>
                  <a:lnTo>
                    <a:pt x="11117" y="10287"/>
                  </a:lnTo>
                  <a:cubicBezTo>
                    <a:pt x="11117" y="10313"/>
                    <a:pt x="11117" y="10313"/>
                    <a:pt x="11097" y="10333"/>
                  </a:cubicBezTo>
                  <a:lnTo>
                    <a:pt x="11057" y="10333"/>
                  </a:lnTo>
                  <a:cubicBezTo>
                    <a:pt x="11057" y="10287"/>
                    <a:pt x="11032" y="10246"/>
                    <a:pt x="11012" y="10205"/>
                  </a:cubicBezTo>
                  <a:cubicBezTo>
                    <a:pt x="11057" y="10185"/>
                    <a:pt x="11077" y="10118"/>
                    <a:pt x="11117" y="10118"/>
                  </a:cubicBezTo>
                  <a:cubicBezTo>
                    <a:pt x="11137" y="10097"/>
                    <a:pt x="11137" y="10077"/>
                    <a:pt x="11157" y="10056"/>
                  </a:cubicBezTo>
                  <a:cubicBezTo>
                    <a:pt x="11188" y="10038"/>
                    <a:pt x="11207" y="10013"/>
                    <a:pt x="11229" y="10013"/>
                  </a:cubicBezTo>
                  <a:cubicBezTo>
                    <a:pt x="11239" y="10013"/>
                    <a:pt x="11249" y="10018"/>
                    <a:pt x="11261" y="10031"/>
                  </a:cubicBezTo>
                  <a:cubicBezTo>
                    <a:pt x="11261" y="10010"/>
                    <a:pt x="11306" y="10010"/>
                    <a:pt x="11306" y="10010"/>
                  </a:cubicBezTo>
                  <a:close/>
                  <a:moveTo>
                    <a:pt x="10605" y="10709"/>
                  </a:moveTo>
                  <a:cubicBezTo>
                    <a:pt x="10610" y="10709"/>
                    <a:pt x="10619" y="10719"/>
                    <a:pt x="10619" y="10719"/>
                  </a:cubicBezTo>
                  <a:lnTo>
                    <a:pt x="10599" y="10719"/>
                  </a:lnTo>
                  <a:cubicBezTo>
                    <a:pt x="10599" y="10712"/>
                    <a:pt x="10602" y="10709"/>
                    <a:pt x="10605" y="10709"/>
                  </a:cubicBezTo>
                  <a:close/>
                  <a:moveTo>
                    <a:pt x="10744" y="10287"/>
                  </a:moveTo>
                  <a:cubicBezTo>
                    <a:pt x="10744" y="10313"/>
                    <a:pt x="10764" y="10313"/>
                    <a:pt x="10764" y="10313"/>
                  </a:cubicBezTo>
                  <a:lnTo>
                    <a:pt x="10783" y="10313"/>
                  </a:lnTo>
                  <a:cubicBezTo>
                    <a:pt x="10828" y="10333"/>
                    <a:pt x="10808" y="10354"/>
                    <a:pt x="10808" y="10375"/>
                  </a:cubicBezTo>
                  <a:lnTo>
                    <a:pt x="10828" y="10395"/>
                  </a:lnTo>
                  <a:cubicBezTo>
                    <a:pt x="10828" y="10395"/>
                    <a:pt x="10808" y="10395"/>
                    <a:pt x="10808" y="10416"/>
                  </a:cubicBezTo>
                  <a:cubicBezTo>
                    <a:pt x="10808" y="10441"/>
                    <a:pt x="10848" y="10441"/>
                    <a:pt x="10848" y="10462"/>
                  </a:cubicBezTo>
                  <a:cubicBezTo>
                    <a:pt x="10842" y="10469"/>
                    <a:pt x="10837" y="10471"/>
                    <a:pt x="10833" y="10471"/>
                  </a:cubicBezTo>
                  <a:cubicBezTo>
                    <a:pt x="10826" y="10471"/>
                    <a:pt x="10822" y="10462"/>
                    <a:pt x="10808" y="10462"/>
                  </a:cubicBezTo>
                  <a:lnTo>
                    <a:pt x="10808" y="10503"/>
                  </a:lnTo>
                  <a:cubicBezTo>
                    <a:pt x="10813" y="10507"/>
                    <a:pt x="10816" y="10509"/>
                    <a:pt x="10819" y="10509"/>
                  </a:cubicBezTo>
                  <a:cubicBezTo>
                    <a:pt x="10827" y="10509"/>
                    <a:pt x="10830" y="10497"/>
                    <a:pt x="10838" y="10497"/>
                  </a:cubicBezTo>
                  <a:cubicBezTo>
                    <a:pt x="10841" y="10497"/>
                    <a:pt x="10844" y="10499"/>
                    <a:pt x="10848" y="10503"/>
                  </a:cubicBezTo>
                  <a:cubicBezTo>
                    <a:pt x="10868" y="10503"/>
                    <a:pt x="10848" y="10523"/>
                    <a:pt x="10848" y="10523"/>
                  </a:cubicBezTo>
                  <a:cubicBezTo>
                    <a:pt x="10828" y="10544"/>
                    <a:pt x="10808" y="10544"/>
                    <a:pt x="10808" y="10590"/>
                  </a:cubicBezTo>
                  <a:cubicBezTo>
                    <a:pt x="10815" y="10597"/>
                    <a:pt x="10820" y="10599"/>
                    <a:pt x="10822" y="10599"/>
                  </a:cubicBezTo>
                  <a:cubicBezTo>
                    <a:pt x="10828" y="10599"/>
                    <a:pt x="10828" y="10590"/>
                    <a:pt x="10828" y="10590"/>
                  </a:cubicBezTo>
                  <a:cubicBezTo>
                    <a:pt x="10848" y="10611"/>
                    <a:pt x="10868" y="10631"/>
                    <a:pt x="10868" y="10652"/>
                  </a:cubicBezTo>
                  <a:cubicBezTo>
                    <a:pt x="10848" y="10698"/>
                    <a:pt x="10808" y="10698"/>
                    <a:pt x="10764" y="10698"/>
                  </a:cubicBezTo>
                  <a:cubicBezTo>
                    <a:pt x="10744" y="10672"/>
                    <a:pt x="10744" y="10652"/>
                    <a:pt x="10764" y="10631"/>
                  </a:cubicBezTo>
                  <a:cubicBezTo>
                    <a:pt x="10704" y="10631"/>
                    <a:pt x="10744" y="10698"/>
                    <a:pt x="10704" y="10719"/>
                  </a:cubicBezTo>
                  <a:lnTo>
                    <a:pt x="10619" y="10719"/>
                  </a:lnTo>
                  <a:cubicBezTo>
                    <a:pt x="10639" y="10672"/>
                    <a:pt x="10619" y="10672"/>
                    <a:pt x="10599" y="10672"/>
                  </a:cubicBezTo>
                  <a:cubicBezTo>
                    <a:pt x="10619" y="10652"/>
                    <a:pt x="10639" y="10652"/>
                    <a:pt x="10684" y="10631"/>
                  </a:cubicBezTo>
                  <a:lnTo>
                    <a:pt x="10704" y="10611"/>
                  </a:lnTo>
                  <a:cubicBezTo>
                    <a:pt x="10659" y="10611"/>
                    <a:pt x="10619" y="10631"/>
                    <a:pt x="10579" y="10672"/>
                  </a:cubicBezTo>
                  <a:cubicBezTo>
                    <a:pt x="10515" y="10631"/>
                    <a:pt x="10515" y="10570"/>
                    <a:pt x="10475" y="10523"/>
                  </a:cubicBezTo>
                  <a:cubicBezTo>
                    <a:pt x="10475" y="10482"/>
                    <a:pt x="10495" y="10462"/>
                    <a:pt x="10475" y="10416"/>
                  </a:cubicBezTo>
                  <a:cubicBezTo>
                    <a:pt x="10475" y="10375"/>
                    <a:pt x="10495" y="10354"/>
                    <a:pt x="10535" y="10354"/>
                  </a:cubicBezTo>
                  <a:cubicBezTo>
                    <a:pt x="10579" y="10354"/>
                    <a:pt x="10619" y="10333"/>
                    <a:pt x="10659" y="10287"/>
                  </a:cubicBezTo>
                  <a:cubicBezTo>
                    <a:pt x="10672" y="10300"/>
                    <a:pt x="10688" y="10307"/>
                    <a:pt x="10703" y="10307"/>
                  </a:cubicBezTo>
                  <a:cubicBezTo>
                    <a:pt x="10719" y="10307"/>
                    <a:pt x="10734" y="10300"/>
                    <a:pt x="10744" y="10287"/>
                  </a:cubicBezTo>
                  <a:close/>
                  <a:moveTo>
                    <a:pt x="14211" y="2446"/>
                  </a:moveTo>
                  <a:cubicBezTo>
                    <a:pt x="14243" y="2446"/>
                    <a:pt x="14272" y="2457"/>
                    <a:pt x="14311" y="2485"/>
                  </a:cubicBezTo>
                  <a:cubicBezTo>
                    <a:pt x="14331" y="2495"/>
                    <a:pt x="14351" y="2495"/>
                    <a:pt x="14372" y="2495"/>
                  </a:cubicBezTo>
                  <a:cubicBezTo>
                    <a:pt x="14392" y="2495"/>
                    <a:pt x="14413" y="2495"/>
                    <a:pt x="14436" y="2505"/>
                  </a:cubicBezTo>
                  <a:cubicBezTo>
                    <a:pt x="14456" y="2505"/>
                    <a:pt x="14495" y="2505"/>
                    <a:pt x="14515" y="2526"/>
                  </a:cubicBezTo>
                  <a:lnTo>
                    <a:pt x="14705" y="2526"/>
                  </a:lnTo>
                  <a:cubicBezTo>
                    <a:pt x="14744" y="2546"/>
                    <a:pt x="14764" y="2567"/>
                    <a:pt x="14789" y="2587"/>
                  </a:cubicBezTo>
                  <a:lnTo>
                    <a:pt x="14849" y="2587"/>
                  </a:lnTo>
                  <a:cubicBezTo>
                    <a:pt x="14913" y="2613"/>
                    <a:pt x="14973" y="2633"/>
                    <a:pt x="15013" y="2675"/>
                  </a:cubicBezTo>
                  <a:cubicBezTo>
                    <a:pt x="15058" y="2716"/>
                    <a:pt x="15137" y="2695"/>
                    <a:pt x="15182" y="2741"/>
                  </a:cubicBezTo>
                  <a:lnTo>
                    <a:pt x="15242" y="2741"/>
                  </a:lnTo>
                  <a:cubicBezTo>
                    <a:pt x="15306" y="2803"/>
                    <a:pt x="15386" y="2803"/>
                    <a:pt x="15451" y="2844"/>
                  </a:cubicBezTo>
                  <a:cubicBezTo>
                    <a:pt x="15471" y="2844"/>
                    <a:pt x="15471" y="2824"/>
                    <a:pt x="15471" y="2824"/>
                  </a:cubicBezTo>
                  <a:cubicBezTo>
                    <a:pt x="15535" y="2870"/>
                    <a:pt x="15575" y="2890"/>
                    <a:pt x="15635" y="2911"/>
                  </a:cubicBezTo>
                  <a:cubicBezTo>
                    <a:pt x="15680" y="2952"/>
                    <a:pt x="15739" y="2998"/>
                    <a:pt x="15804" y="3039"/>
                  </a:cubicBezTo>
                  <a:cubicBezTo>
                    <a:pt x="15844" y="3080"/>
                    <a:pt x="15864" y="3126"/>
                    <a:pt x="15908" y="3147"/>
                  </a:cubicBezTo>
                  <a:cubicBezTo>
                    <a:pt x="15928" y="3147"/>
                    <a:pt x="15948" y="3168"/>
                    <a:pt x="15948" y="3188"/>
                  </a:cubicBezTo>
                  <a:cubicBezTo>
                    <a:pt x="15988" y="3229"/>
                    <a:pt x="16033" y="3275"/>
                    <a:pt x="16073" y="3296"/>
                  </a:cubicBezTo>
                  <a:cubicBezTo>
                    <a:pt x="16093" y="3316"/>
                    <a:pt x="16112" y="3337"/>
                    <a:pt x="16132" y="3357"/>
                  </a:cubicBezTo>
                  <a:cubicBezTo>
                    <a:pt x="16132" y="3383"/>
                    <a:pt x="16157" y="3383"/>
                    <a:pt x="16157" y="3403"/>
                  </a:cubicBezTo>
                  <a:cubicBezTo>
                    <a:pt x="16217" y="3445"/>
                    <a:pt x="16282" y="3511"/>
                    <a:pt x="16321" y="3594"/>
                  </a:cubicBezTo>
                  <a:cubicBezTo>
                    <a:pt x="16321" y="3594"/>
                    <a:pt x="16341" y="3594"/>
                    <a:pt x="16341" y="3614"/>
                  </a:cubicBezTo>
                  <a:lnTo>
                    <a:pt x="16341" y="3660"/>
                  </a:lnTo>
                  <a:cubicBezTo>
                    <a:pt x="16361" y="3660"/>
                    <a:pt x="16381" y="3701"/>
                    <a:pt x="16406" y="3722"/>
                  </a:cubicBezTo>
                  <a:cubicBezTo>
                    <a:pt x="16426" y="3722"/>
                    <a:pt x="16426" y="3742"/>
                    <a:pt x="16426" y="3768"/>
                  </a:cubicBezTo>
                  <a:cubicBezTo>
                    <a:pt x="16446" y="3829"/>
                    <a:pt x="16466" y="3850"/>
                    <a:pt x="16506" y="3917"/>
                  </a:cubicBezTo>
                  <a:cubicBezTo>
                    <a:pt x="16530" y="3937"/>
                    <a:pt x="16530" y="3958"/>
                    <a:pt x="16550" y="3999"/>
                  </a:cubicBezTo>
                  <a:cubicBezTo>
                    <a:pt x="16570" y="4045"/>
                    <a:pt x="16590" y="4086"/>
                    <a:pt x="16610" y="4127"/>
                  </a:cubicBezTo>
                  <a:cubicBezTo>
                    <a:pt x="16610" y="4153"/>
                    <a:pt x="16630" y="4173"/>
                    <a:pt x="16630" y="4194"/>
                  </a:cubicBezTo>
                  <a:cubicBezTo>
                    <a:pt x="16630" y="4215"/>
                    <a:pt x="16630" y="4235"/>
                    <a:pt x="16655" y="4256"/>
                  </a:cubicBezTo>
                  <a:cubicBezTo>
                    <a:pt x="16675" y="4322"/>
                    <a:pt x="16695" y="4364"/>
                    <a:pt x="16695" y="4430"/>
                  </a:cubicBezTo>
                  <a:cubicBezTo>
                    <a:pt x="16715" y="4451"/>
                    <a:pt x="16695" y="4471"/>
                    <a:pt x="16715" y="4492"/>
                  </a:cubicBezTo>
                  <a:cubicBezTo>
                    <a:pt x="16675" y="4538"/>
                    <a:pt x="16715" y="4538"/>
                    <a:pt x="16715" y="4579"/>
                  </a:cubicBezTo>
                  <a:cubicBezTo>
                    <a:pt x="16715" y="4599"/>
                    <a:pt x="16715" y="4620"/>
                    <a:pt x="16734" y="4641"/>
                  </a:cubicBezTo>
                  <a:lnTo>
                    <a:pt x="16734" y="4769"/>
                  </a:lnTo>
                  <a:cubicBezTo>
                    <a:pt x="16715" y="4836"/>
                    <a:pt x="16734" y="4877"/>
                    <a:pt x="16754" y="4923"/>
                  </a:cubicBezTo>
                  <a:cubicBezTo>
                    <a:pt x="16754" y="4943"/>
                    <a:pt x="16734" y="4943"/>
                    <a:pt x="16754" y="4943"/>
                  </a:cubicBezTo>
                  <a:cubicBezTo>
                    <a:pt x="16754" y="5005"/>
                    <a:pt x="16715" y="5072"/>
                    <a:pt x="16734" y="5133"/>
                  </a:cubicBezTo>
                  <a:cubicBezTo>
                    <a:pt x="16734" y="5221"/>
                    <a:pt x="16734" y="5282"/>
                    <a:pt x="16695" y="5349"/>
                  </a:cubicBezTo>
                  <a:lnTo>
                    <a:pt x="16695" y="5390"/>
                  </a:lnTo>
                  <a:cubicBezTo>
                    <a:pt x="16715" y="5436"/>
                    <a:pt x="16695" y="5457"/>
                    <a:pt x="16715" y="5498"/>
                  </a:cubicBezTo>
                  <a:cubicBezTo>
                    <a:pt x="16715" y="5518"/>
                    <a:pt x="16675" y="5518"/>
                    <a:pt x="16695" y="5518"/>
                  </a:cubicBezTo>
                  <a:cubicBezTo>
                    <a:pt x="16695" y="5539"/>
                    <a:pt x="16675" y="5539"/>
                    <a:pt x="16695" y="5565"/>
                  </a:cubicBezTo>
                  <a:lnTo>
                    <a:pt x="16695" y="5606"/>
                  </a:lnTo>
                  <a:cubicBezTo>
                    <a:pt x="16695" y="5647"/>
                    <a:pt x="16695" y="5693"/>
                    <a:pt x="16675" y="5755"/>
                  </a:cubicBezTo>
                  <a:cubicBezTo>
                    <a:pt x="16675" y="5821"/>
                    <a:pt x="16630" y="5903"/>
                    <a:pt x="16630" y="5991"/>
                  </a:cubicBezTo>
                  <a:cubicBezTo>
                    <a:pt x="16630" y="6011"/>
                    <a:pt x="16610" y="6032"/>
                    <a:pt x="16610" y="6078"/>
                  </a:cubicBezTo>
                  <a:cubicBezTo>
                    <a:pt x="16610" y="6139"/>
                    <a:pt x="16570" y="6206"/>
                    <a:pt x="16570" y="6268"/>
                  </a:cubicBezTo>
                  <a:cubicBezTo>
                    <a:pt x="16550" y="6288"/>
                    <a:pt x="16550" y="6335"/>
                    <a:pt x="16530" y="6355"/>
                  </a:cubicBezTo>
                  <a:cubicBezTo>
                    <a:pt x="16506" y="6376"/>
                    <a:pt x="16550" y="6396"/>
                    <a:pt x="16530" y="6417"/>
                  </a:cubicBezTo>
                  <a:cubicBezTo>
                    <a:pt x="16506" y="6437"/>
                    <a:pt x="16486" y="6463"/>
                    <a:pt x="16486" y="6483"/>
                  </a:cubicBezTo>
                  <a:cubicBezTo>
                    <a:pt x="16466" y="6525"/>
                    <a:pt x="16466" y="6566"/>
                    <a:pt x="16446" y="6612"/>
                  </a:cubicBezTo>
                  <a:cubicBezTo>
                    <a:pt x="16426" y="6612"/>
                    <a:pt x="16406" y="6612"/>
                    <a:pt x="16406" y="6632"/>
                  </a:cubicBezTo>
                  <a:cubicBezTo>
                    <a:pt x="16406" y="6694"/>
                    <a:pt x="16361" y="6761"/>
                    <a:pt x="16341" y="6822"/>
                  </a:cubicBezTo>
                  <a:cubicBezTo>
                    <a:pt x="16321" y="6889"/>
                    <a:pt x="16282" y="6930"/>
                    <a:pt x="16237" y="6976"/>
                  </a:cubicBezTo>
                  <a:cubicBezTo>
                    <a:pt x="16217" y="6997"/>
                    <a:pt x="16197" y="7038"/>
                    <a:pt x="16197" y="7079"/>
                  </a:cubicBezTo>
                  <a:cubicBezTo>
                    <a:pt x="16177" y="7166"/>
                    <a:pt x="16132" y="7274"/>
                    <a:pt x="16073" y="7361"/>
                  </a:cubicBezTo>
                  <a:cubicBezTo>
                    <a:pt x="16008" y="7464"/>
                    <a:pt x="15968" y="7551"/>
                    <a:pt x="15908" y="7639"/>
                  </a:cubicBezTo>
                  <a:cubicBezTo>
                    <a:pt x="15864" y="7721"/>
                    <a:pt x="15804" y="7787"/>
                    <a:pt x="15759" y="7849"/>
                  </a:cubicBezTo>
                  <a:cubicBezTo>
                    <a:pt x="15739" y="7875"/>
                    <a:pt x="15719" y="7895"/>
                    <a:pt x="15700" y="7916"/>
                  </a:cubicBezTo>
                  <a:cubicBezTo>
                    <a:pt x="15680" y="7936"/>
                    <a:pt x="15660" y="7957"/>
                    <a:pt x="15635" y="7977"/>
                  </a:cubicBezTo>
                  <a:cubicBezTo>
                    <a:pt x="15615" y="8003"/>
                    <a:pt x="15595" y="8023"/>
                    <a:pt x="15575" y="8065"/>
                  </a:cubicBezTo>
                  <a:cubicBezTo>
                    <a:pt x="15575" y="8085"/>
                    <a:pt x="15555" y="8085"/>
                    <a:pt x="15535" y="8106"/>
                  </a:cubicBezTo>
                  <a:cubicBezTo>
                    <a:pt x="15511" y="8131"/>
                    <a:pt x="15491" y="8152"/>
                    <a:pt x="15471" y="8193"/>
                  </a:cubicBezTo>
                  <a:cubicBezTo>
                    <a:pt x="15471" y="8213"/>
                    <a:pt x="15451" y="8234"/>
                    <a:pt x="15431" y="8260"/>
                  </a:cubicBezTo>
                  <a:cubicBezTo>
                    <a:pt x="15366" y="8301"/>
                    <a:pt x="15326" y="8362"/>
                    <a:pt x="15287" y="8409"/>
                  </a:cubicBezTo>
                  <a:cubicBezTo>
                    <a:pt x="15262" y="8429"/>
                    <a:pt x="15242" y="8429"/>
                    <a:pt x="15222" y="8429"/>
                  </a:cubicBezTo>
                  <a:cubicBezTo>
                    <a:pt x="15182" y="8516"/>
                    <a:pt x="15098" y="8557"/>
                    <a:pt x="15038" y="8645"/>
                  </a:cubicBezTo>
                  <a:cubicBezTo>
                    <a:pt x="14953" y="8665"/>
                    <a:pt x="14889" y="8747"/>
                    <a:pt x="14829" y="8814"/>
                  </a:cubicBezTo>
                  <a:lnTo>
                    <a:pt x="14809" y="8814"/>
                  </a:lnTo>
                  <a:lnTo>
                    <a:pt x="14809" y="8855"/>
                  </a:lnTo>
                  <a:cubicBezTo>
                    <a:pt x="14789" y="8855"/>
                    <a:pt x="14809" y="8835"/>
                    <a:pt x="14789" y="8835"/>
                  </a:cubicBezTo>
                  <a:cubicBezTo>
                    <a:pt x="14784" y="8830"/>
                    <a:pt x="14780" y="8829"/>
                    <a:pt x="14777" y="8829"/>
                  </a:cubicBezTo>
                  <a:cubicBezTo>
                    <a:pt x="14763" y="8829"/>
                    <a:pt x="14760" y="8855"/>
                    <a:pt x="14744" y="8855"/>
                  </a:cubicBezTo>
                  <a:cubicBezTo>
                    <a:pt x="14724" y="8922"/>
                    <a:pt x="14685" y="8942"/>
                    <a:pt x="14640" y="8983"/>
                  </a:cubicBezTo>
                  <a:cubicBezTo>
                    <a:pt x="14620" y="9004"/>
                    <a:pt x="14600" y="9030"/>
                    <a:pt x="14600" y="9071"/>
                  </a:cubicBezTo>
                  <a:cubicBezTo>
                    <a:pt x="14560" y="9091"/>
                    <a:pt x="14540" y="9091"/>
                    <a:pt x="14515" y="9132"/>
                  </a:cubicBezTo>
                  <a:cubicBezTo>
                    <a:pt x="14476" y="9158"/>
                    <a:pt x="14436" y="9179"/>
                    <a:pt x="14391" y="9199"/>
                  </a:cubicBezTo>
                  <a:cubicBezTo>
                    <a:pt x="14311" y="9261"/>
                    <a:pt x="14227" y="9307"/>
                    <a:pt x="14167" y="9369"/>
                  </a:cubicBezTo>
                  <a:cubicBezTo>
                    <a:pt x="14167" y="9389"/>
                    <a:pt x="14142" y="9415"/>
                    <a:pt x="14122" y="9415"/>
                  </a:cubicBezTo>
                  <a:cubicBezTo>
                    <a:pt x="14102" y="9435"/>
                    <a:pt x="14082" y="9476"/>
                    <a:pt x="14063" y="9497"/>
                  </a:cubicBezTo>
                  <a:lnTo>
                    <a:pt x="14018" y="9497"/>
                  </a:lnTo>
                  <a:cubicBezTo>
                    <a:pt x="13978" y="9497"/>
                    <a:pt x="13938" y="9517"/>
                    <a:pt x="13918" y="9543"/>
                  </a:cubicBezTo>
                  <a:cubicBezTo>
                    <a:pt x="13854" y="9625"/>
                    <a:pt x="13749" y="9692"/>
                    <a:pt x="13669" y="9753"/>
                  </a:cubicBezTo>
                  <a:cubicBezTo>
                    <a:pt x="13625" y="9800"/>
                    <a:pt x="13565" y="9800"/>
                    <a:pt x="13520" y="9820"/>
                  </a:cubicBezTo>
                  <a:cubicBezTo>
                    <a:pt x="13460" y="9861"/>
                    <a:pt x="13396" y="9902"/>
                    <a:pt x="13336" y="9949"/>
                  </a:cubicBezTo>
                  <a:cubicBezTo>
                    <a:pt x="13316" y="9949"/>
                    <a:pt x="13316" y="9949"/>
                    <a:pt x="13296" y="9969"/>
                  </a:cubicBezTo>
                  <a:cubicBezTo>
                    <a:pt x="13251" y="9969"/>
                    <a:pt x="13251" y="9990"/>
                    <a:pt x="13231" y="10031"/>
                  </a:cubicBezTo>
                  <a:cubicBezTo>
                    <a:pt x="13212" y="10031"/>
                    <a:pt x="13212" y="10056"/>
                    <a:pt x="13212" y="10056"/>
                  </a:cubicBezTo>
                  <a:cubicBezTo>
                    <a:pt x="13087" y="10118"/>
                    <a:pt x="12983" y="10185"/>
                    <a:pt x="12878" y="10267"/>
                  </a:cubicBezTo>
                  <a:cubicBezTo>
                    <a:pt x="12878" y="10267"/>
                    <a:pt x="12858" y="10267"/>
                    <a:pt x="12858" y="10287"/>
                  </a:cubicBezTo>
                  <a:cubicBezTo>
                    <a:pt x="12818" y="10333"/>
                    <a:pt x="12754" y="10354"/>
                    <a:pt x="12694" y="10375"/>
                  </a:cubicBezTo>
                  <a:cubicBezTo>
                    <a:pt x="12649" y="10395"/>
                    <a:pt x="12610" y="10395"/>
                    <a:pt x="12590" y="10441"/>
                  </a:cubicBezTo>
                  <a:cubicBezTo>
                    <a:pt x="12525" y="10462"/>
                    <a:pt x="12485" y="10482"/>
                    <a:pt x="12445" y="10503"/>
                  </a:cubicBezTo>
                  <a:cubicBezTo>
                    <a:pt x="12401" y="10523"/>
                    <a:pt x="12361" y="10544"/>
                    <a:pt x="12361" y="10590"/>
                  </a:cubicBezTo>
                  <a:lnTo>
                    <a:pt x="12341" y="10611"/>
                  </a:lnTo>
                  <a:cubicBezTo>
                    <a:pt x="12256" y="10631"/>
                    <a:pt x="12177" y="10698"/>
                    <a:pt x="12092" y="10719"/>
                  </a:cubicBezTo>
                  <a:cubicBezTo>
                    <a:pt x="12079" y="10719"/>
                    <a:pt x="12054" y="10728"/>
                    <a:pt x="12028" y="10728"/>
                  </a:cubicBezTo>
                  <a:cubicBezTo>
                    <a:pt x="12015" y="10728"/>
                    <a:pt x="12001" y="10726"/>
                    <a:pt x="11988" y="10719"/>
                  </a:cubicBezTo>
                  <a:cubicBezTo>
                    <a:pt x="11968" y="10698"/>
                    <a:pt x="11988" y="10698"/>
                    <a:pt x="11988" y="10672"/>
                  </a:cubicBezTo>
                  <a:cubicBezTo>
                    <a:pt x="11968" y="10631"/>
                    <a:pt x="11948" y="10570"/>
                    <a:pt x="11903" y="10523"/>
                  </a:cubicBezTo>
                  <a:lnTo>
                    <a:pt x="11903" y="10462"/>
                  </a:lnTo>
                  <a:cubicBezTo>
                    <a:pt x="11968" y="10416"/>
                    <a:pt x="12028" y="10395"/>
                    <a:pt x="12072" y="10333"/>
                  </a:cubicBezTo>
                  <a:lnTo>
                    <a:pt x="12112" y="10333"/>
                  </a:lnTo>
                  <a:cubicBezTo>
                    <a:pt x="12132" y="10287"/>
                    <a:pt x="12177" y="10267"/>
                    <a:pt x="12236" y="10267"/>
                  </a:cubicBezTo>
                  <a:cubicBezTo>
                    <a:pt x="12301" y="10246"/>
                    <a:pt x="12361" y="10226"/>
                    <a:pt x="12401" y="10185"/>
                  </a:cubicBezTo>
                  <a:cubicBezTo>
                    <a:pt x="12425" y="10159"/>
                    <a:pt x="12425" y="10159"/>
                    <a:pt x="12445" y="10139"/>
                  </a:cubicBezTo>
                  <a:cubicBezTo>
                    <a:pt x="12401" y="10139"/>
                    <a:pt x="12381" y="10159"/>
                    <a:pt x="12361" y="10185"/>
                  </a:cubicBezTo>
                  <a:cubicBezTo>
                    <a:pt x="12341" y="10185"/>
                    <a:pt x="12321" y="10185"/>
                    <a:pt x="12276" y="10205"/>
                  </a:cubicBezTo>
                  <a:cubicBezTo>
                    <a:pt x="12321" y="10139"/>
                    <a:pt x="12381" y="10118"/>
                    <a:pt x="12445" y="10097"/>
                  </a:cubicBezTo>
                  <a:cubicBezTo>
                    <a:pt x="12485" y="10077"/>
                    <a:pt x="12525" y="10056"/>
                    <a:pt x="12590" y="10031"/>
                  </a:cubicBezTo>
                  <a:cubicBezTo>
                    <a:pt x="12630" y="10010"/>
                    <a:pt x="12674" y="9969"/>
                    <a:pt x="12714" y="9949"/>
                  </a:cubicBezTo>
                  <a:cubicBezTo>
                    <a:pt x="12724" y="9938"/>
                    <a:pt x="12729" y="9933"/>
                    <a:pt x="12737" y="9933"/>
                  </a:cubicBezTo>
                  <a:cubicBezTo>
                    <a:pt x="12744" y="9933"/>
                    <a:pt x="12754" y="9938"/>
                    <a:pt x="12774" y="9949"/>
                  </a:cubicBezTo>
                  <a:cubicBezTo>
                    <a:pt x="12818" y="9928"/>
                    <a:pt x="12838" y="9902"/>
                    <a:pt x="12858" y="9882"/>
                  </a:cubicBezTo>
                  <a:cubicBezTo>
                    <a:pt x="12898" y="9882"/>
                    <a:pt x="12898" y="9820"/>
                    <a:pt x="12943" y="9820"/>
                  </a:cubicBezTo>
                  <a:lnTo>
                    <a:pt x="12943" y="9800"/>
                  </a:lnTo>
                  <a:cubicBezTo>
                    <a:pt x="12975" y="9779"/>
                    <a:pt x="13007" y="9748"/>
                    <a:pt x="13042" y="9748"/>
                  </a:cubicBezTo>
                  <a:cubicBezTo>
                    <a:pt x="13051" y="9748"/>
                    <a:pt x="13059" y="9749"/>
                    <a:pt x="13067" y="9753"/>
                  </a:cubicBezTo>
                  <a:cubicBezTo>
                    <a:pt x="13107" y="9733"/>
                    <a:pt x="13147" y="9692"/>
                    <a:pt x="13192" y="9646"/>
                  </a:cubicBezTo>
                  <a:cubicBezTo>
                    <a:pt x="13192" y="9646"/>
                    <a:pt x="13192" y="9625"/>
                    <a:pt x="13212" y="9625"/>
                  </a:cubicBezTo>
                  <a:cubicBezTo>
                    <a:pt x="13271" y="9605"/>
                    <a:pt x="13336" y="9563"/>
                    <a:pt x="13376" y="9497"/>
                  </a:cubicBezTo>
                  <a:cubicBezTo>
                    <a:pt x="13396" y="9497"/>
                    <a:pt x="13396" y="9517"/>
                    <a:pt x="13421" y="9517"/>
                  </a:cubicBezTo>
                  <a:cubicBezTo>
                    <a:pt x="13460" y="9476"/>
                    <a:pt x="13520" y="9456"/>
                    <a:pt x="13585" y="9389"/>
                  </a:cubicBezTo>
                  <a:lnTo>
                    <a:pt x="13605" y="9389"/>
                  </a:lnTo>
                  <a:cubicBezTo>
                    <a:pt x="13644" y="9369"/>
                    <a:pt x="13669" y="9327"/>
                    <a:pt x="13689" y="9286"/>
                  </a:cubicBezTo>
                  <a:cubicBezTo>
                    <a:pt x="13709" y="9286"/>
                    <a:pt x="13689" y="9327"/>
                    <a:pt x="13709" y="9327"/>
                  </a:cubicBezTo>
                  <a:cubicBezTo>
                    <a:pt x="13709" y="9307"/>
                    <a:pt x="13709" y="9307"/>
                    <a:pt x="13729" y="9307"/>
                  </a:cubicBezTo>
                  <a:cubicBezTo>
                    <a:pt x="13769" y="9261"/>
                    <a:pt x="13794" y="9220"/>
                    <a:pt x="13854" y="9220"/>
                  </a:cubicBezTo>
                  <a:lnTo>
                    <a:pt x="13854" y="9199"/>
                  </a:lnTo>
                  <a:lnTo>
                    <a:pt x="13873" y="9199"/>
                  </a:lnTo>
                  <a:cubicBezTo>
                    <a:pt x="13893" y="9179"/>
                    <a:pt x="13918" y="9179"/>
                    <a:pt x="13938" y="9158"/>
                  </a:cubicBezTo>
                  <a:cubicBezTo>
                    <a:pt x="13958" y="9132"/>
                    <a:pt x="13978" y="9112"/>
                    <a:pt x="13998" y="9071"/>
                  </a:cubicBezTo>
                  <a:lnTo>
                    <a:pt x="14018" y="9071"/>
                  </a:lnTo>
                  <a:cubicBezTo>
                    <a:pt x="14063" y="9004"/>
                    <a:pt x="14102" y="8963"/>
                    <a:pt x="14167" y="8942"/>
                  </a:cubicBezTo>
                  <a:cubicBezTo>
                    <a:pt x="14227" y="8922"/>
                    <a:pt x="14267" y="8855"/>
                    <a:pt x="14331" y="8835"/>
                  </a:cubicBezTo>
                  <a:cubicBezTo>
                    <a:pt x="14351" y="8793"/>
                    <a:pt x="14391" y="8793"/>
                    <a:pt x="14436" y="8773"/>
                  </a:cubicBezTo>
                  <a:cubicBezTo>
                    <a:pt x="14495" y="8706"/>
                    <a:pt x="14540" y="8665"/>
                    <a:pt x="14560" y="8598"/>
                  </a:cubicBezTo>
                  <a:cubicBezTo>
                    <a:pt x="14620" y="8557"/>
                    <a:pt x="14665" y="8516"/>
                    <a:pt x="14705" y="8470"/>
                  </a:cubicBezTo>
                  <a:cubicBezTo>
                    <a:pt x="14744" y="8429"/>
                    <a:pt x="14764" y="8388"/>
                    <a:pt x="14809" y="8362"/>
                  </a:cubicBezTo>
                  <a:cubicBezTo>
                    <a:pt x="14849" y="8342"/>
                    <a:pt x="14849" y="8301"/>
                    <a:pt x="14889" y="8301"/>
                  </a:cubicBezTo>
                  <a:cubicBezTo>
                    <a:pt x="14933" y="8301"/>
                    <a:pt x="14933" y="8260"/>
                    <a:pt x="14973" y="8234"/>
                  </a:cubicBezTo>
                  <a:cubicBezTo>
                    <a:pt x="14993" y="8193"/>
                    <a:pt x="15013" y="8172"/>
                    <a:pt x="15058" y="8152"/>
                  </a:cubicBezTo>
                  <a:cubicBezTo>
                    <a:pt x="15098" y="8131"/>
                    <a:pt x="15118" y="8106"/>
                    <a:pt x="15137" y="8085"/>
                  </a:cubicBezTo>
                  <a:cubicBezTo>
                    <a:pt x="15202" y="8003"/>
                    <a:pt x="15262" y="7936"/>
                    <a:pt x="15326" y="7849"/>
                  </a:cubicBezTo>
                  <a:cubicBezTo>
                    <a:pt x="15326" y="7828"/>
                    <a:pt x="15306" y="7828"/>
                    <a:pt x="15306" y="7828"/>
                  </a:cubicBezTo>
                  <a:cubicBezTo>
                    <a:pt x="15386" y="7721"/>
                    <a:pt x="15491" y="7680"/>
                    <a:pt x="15555" y="7572"/>
                  </a:cubicBezTo>
                  <a:cubicBezTo>
                    <a:pt x="15555" y="7551"/>
                    <a:pt x="15555" y="7531"/>
                    <a:pt x="15575" y="7510"/>
                  </a:cubicBezTo>
                  <a:cubicBezTo>
                    <a:pt x="15615" y="7464"/>
                    <a:pt x="15635" y="7423"/>
                    <a:pt x="15660" y="7382"/>
                  </a:cubicBezTo>
                  <a:cubicBezTo>
                    <a:pt x="15660" y="7336"/>
                    <a:pt x="15700" y="7315"/>
                    <a:pt x="15719" y="7274"/>
                  </a:cubicBezTo>
                  <a:cubicBezTo>
                    <a:pt x="15784" y="7233"/>
                    <a:pt x="15824" y="7166"/>
                    <a:pt x="15844" y="7079"/>
                  </a:cubicBezTo>
                  <a:cubicBezTo>
                    <a:pt x="15864" y="7038"/>
                    <a:pt x="15884" y="6997"/>
                    <a:pt x="15908" y="6976"/>
                  </a:cubicBezTo>
                  <a:cubicBezTo>
                    <a:pt x="15948" y="6930"/>
                    <a:pt x="15968" y="6889"/>
                    <a:pt x="15988" y="6848"/>
                  </a:cubicBezTo>
                  <a:lnTo>
                    <a:pt x="15988" y="6822"/>
                  </a:lnTo>
                  <a:lnTo>
                    <a:pt x="15968" y="6822"/>
                  </a:lnTo>
                  <a:cubicBezTo>
                    <a:pt x="15968" y="6781"/>
                    <a:pt x="16008" y="6740"/>
                    <a:pt x="16033" y="6694"/>
                  </a:cubicBezTo>
                  <a:cubicBezTo>
                    <a:pt x="16073" y="6632"/>
                    <a:pt x="16093" y="6591"/>
                    <a:pt x="16132" y="6525"/>
                  </a:cubicBezTo>
                  <a:cubicBezTo>
                    <a:pt x="16132" y="6437"/>
                    <a:pt x="16157" y="6355"/>
                    <a:pt x="16197" y="6288"/>
                  </a:cubicBezTo>
                  <a:cubicBezTo>
                    <a:pt x="16237" y="6227"/>
                    <a:pt x="16257" y="6160"/>
                    <a:pt x="16257" y="6099"/>
                  </a:cubicBezTo>
                  <a:cubicBezTo>
                    <a:pt x="16282" y="6078"/>
                    <a:pt x="16282" y="6052"/>
                    <a:pt x="16302" y="6032"/>
                  </a:cubicBezTo>
                  <a:cubicBezTo>
                    <a:pt x="16302" y="5970"/>
                    <a:pt x="16321" y="5903"/>
                    <a:pt x="16302" y="5821"/>
                  </a:cubicBezTo>
                  <a:cubicBezTo>
                    <a:pt x="16341" y="5775"/>
                    <a:pt x="16361" y="5734"/>
                    <a:pt x="16321" y="5693"/>
                  </a:cubicBezTo>
                  <a:cubicBezTo>
                    <a:pt x="16321" y="5693"/>
                    <a:pt x="16330" y="5681"/>
                    <a:pt x="16336" y="5681"/>
                  </a:cubicBezTo>
                  <a:cubicBezTo>
                    <a:pt x="16339" y="5681"/>
                    <a:pt x="16341" y="5684"/>
                    <a:pt x="16341" y="5693"/>
                  </a:cubicBezTo>
                  <a:lnTo>
                    <a:pt x="16361" y="5693"/>
                  </a:lnTo>
                  <a:cubicBezTo>
                    <a:pt x="16361" y="5667"/>
                    <a:pt x="16321" y="5647"/>
                    <a:pt x="16341" y="5606"/>
                  </a:cubicBezTo>
                  <a:cubicBezTo>
                    <a:pt x="16341" y="5626"/>
                    <a:pt x="16361" y="5626"/>
                    <a:pt x="16361" y="5647"/>
                  </a:cubicBezTo>
                  <a:cubicBezTo>
                    <a:pt x="16361" y="5606"/>
                    <a:pt x="16381" y="5585"/>
                    <a:pt x="16381" y="5565"/>
                  </a:cubicBezTo>
                  <a:cubicBezTo>
                    <a:pt x="16361" y="5539"/>
                    <a:pt x="16361" y="5498"/>
                    <a:pt x="16381" y="5457"/>
                  </a:cubicBezTo>
                  <a:cubicBezTo>
                    <a:pt x="16361" y="5390"/>
                    <a:pt x="16381" y="5349"/>
                    <a:pt x="16406" y="5308"/>
                  </a:cubicBezTo>
                  <a:lnTo>
                    <a:pt x="16406" y="5200"/>
                  </a:lnTo>
                  <a:cubicBezTo>
                    <a:pt x="16381" y="5154"/>
                    <a:pt x="16406" y="5113"/>
                    <a:pt x="16406" y="5072"/>
                  </a:cubicBezTo>
                  <a:cubicBezTo>
                    <a:pt x="16406" y="5051"/>
                    <a:pt x="16426" y="5051"/>
                    <a:pt x="16426" y="5026"/>
                  </a:cubicBezTo>
                  <a:cubicBezTo>
                    <a:pt x="16426" y="5005"/>
                    <a:pt x="16381" y="5005"/>
                    <a:pt x="16381" y="4985"/>
                  </a:cubicBezTo>
                  <a:cubicBezTo>
                    <a:pt x="16381" y="4964"/>
                    <a:pt x="16406" y="4943"/>
                    <a:pt x="16381" y="4923"/>
                  </a:cubicBezTo>
                  <a:lnTo>
                    <a:pt x="16381" y="4856"/>
                  </a:lnTo>
                  <a:cubicBezTo>
                    <a:pt x="16381" y="4836"/>
                    <a:pt x="16381" y="4815"/>
                    <a:pt x="16406" y="4795"/>
                  </a:cubicBezTo>
                  <a:cubicBezTo>
                    <a:pt x="16406" y="4769"/>
                    <a:pt x="16381" y="4748"/>
                    <a:pt x="16381" y="4748"/>
                  </a:cubicBezTo>
                  <a:cubicBezTo>
                    <a:pt x="16381" y="4728"/>
                    <a:pt x="16381" y="4707"/>
                    <a:pt x="16406" y="4707"/>
                  </a:cubicBezTo>
                  <a:cubicBezTo>
                    <a:pt x="16426" y="4769"/>
                    <a:pt x="16406" y="4836"/>
                    <a:pt x="16426" y="4897"/>
                  </a:cubicBezTo>
                  <a:lnTo>
                    <a:pt x="16446" y="4877"/>
                  </a:lnTo>
                  <a:cubicBezTo>
                    <a:pt x="16426" y="4856"/>
                    <a:pt x="16466" y="4836"/>
                    <a:pt x="16446" y="4795"/>
                  </a:cubicBezTo>
                  <a:cubicBezTo>
                    <a:pt x="16426" y="4769"/>
                    <a:pt x="16446" y="4728"/>
                    <a:pt x="16426" y="4687"/>
                  </a:cubicBezTo>
                  <a:lnTo>
                    <a:pt x="16426" y="4641"/>
                  </a:lnTo>
                  <a:cubicBezTo>
                    <a:pt x="16426" y="4559"/>
                    <a:pt x="16381" y="4471"/>
                    <a:pt x="16381" y="4364"/>
                  </a:cubicBezTo>
                  <a:cubicBezTo>
                    <a:pt x="16381" y="4343"/>
                    <a:pt x="16361" y="4343"/>
                    <a:pt x="16361" y="4302"/>
                  </a:cubicBezTo>
                  <a:cubicBezTo>
                    <a:pt x="16341" y="4322"/>
                    <a:pt x="16361" y="4322"/>
                    <a:pt x="16341" y="4343"/>
                  </a:cubicBezTo>
                  <a:cubicBezTo>
                    <a:pt x="16321" y="4322"/>
                    <a:pt x="16321" y="4302"/>
                    <a:pt x="16321" y="4281"/>
                  </a:cubicBezTo>
                  <a:cubicBezTo>
                    <a:pt x="16321" y="4235"/>
                    <a:pt x="16302" y="4194"/>
                    <a:pt x="16282" y="4173"/>
                  </a:cubicBezTo>
                  <a:cubicBezTo>
                    <a:pt x="16237" y="4127"/>
                    <a:pt x="16217" y="4066"/>
                    <a:pt x="16197" y="4025"/>
                  </a:cubicBezTo>
                  <a:cubicBezTo>
                    <a:pt x="16177" y="3958"/>
                    <a:pt x="16157" y="3917"/>
                    <a:pt x="16112" y="3871"/>
                  </a:cubicBezTo>
                  <a:cubicBezTo>
                    <a:pt x="16112" y="3850"/>
                    <a:pt x="16093" y="3850"/>
                    <a:pt x="16093" y="3829"/>
                  </a:cubicBezTo>
                  <a:cubicBezTo>
                    <a:pt x="16093" y="3789"/>
                    <a:pt x="16053" y="3768"/>
                    <a:pt x="16033" y="3722"/>
                  </a:cubicBezTo>
                  <a:cubicBezTo>
                    <a:pt x="15988" y="3681"/>
                    <a:pt x="15968" y="3640"/>
                    <a:pt x="15928" y="3614"/>
                  </a:cubicBezTo>
                  <a:cubicBezTo>
                    <a:pt x="15928" y="3614"/>
                    <a:pt x="15928" y="3594"/>
                    <a:pt x="15908" y="3594"/>
                  </a:cubicBezTo>
                  <a:cubicBezTo>
                    <a:pt x="15908" y="3594"/>
                    <a:pt x="15884" y="3594"/>
                    <a:pt x="15884" y="3614"/>
                  </a:cubicBezTo>
                  <a:cubicBezTo>
                    <a:pt x="15844" y="3532"/>
                    <a:pt x="15824" y="3445"/>
                    <a:pt x="15719" y="3445"/>
                  </a:cubicBezTo>
                  <a:cubicBezTo>
                    <a:pt x="15700" y="3383"/>
                    <a:pt x="15660" y="3337"/>
                    <a:pt x="15615" y="3316"/>
                  </a:cubicBezTo>
                  <a:cubicBezTo>
                    <a:pt x="15575" y="3316"/>
                    <a:pt x="15555" y="3275"/>
                    <a:pt x="15535" y="3255"/>
                  </a:cubicBezTo>
                  <a:cubicBezTo>
                    <a:pt x="15451" y="3255"/>
                    <a:pt x="15411" y="3188"/>
                    <a:pt x="15366" y="3168"/>
                  </a:cubicBezTo>
                  <a:cubicBezTo>
                    <a:pt x="15326" y="3126"/>
                    <a:pt x="15287" y="3101"/>
                    <a:pt x="15222" y="3080"/>
                  </a:cubicBezTo>
                  <a:cubicBezTo>
                    <a:pt x="15202" y="3080"/>
                    <a:pt x="15162" y="3080"/>
                    <a:pt x="15118" y="3039"/>
                  </a:cubicBezTo>
                  <a:lnTo>
                    <a:pt x="15058" y="3039"/>
                  </a:lnTo>
                  <a:lnTo>
                    <a:pt x="15058" y="3059"/>
                  </a:lnTo>
                  <a:cubicBezTo>
                    <a:pt x="15013" y="3039"/>
                    <a:pt x="14953" y="3039"/>
                    <a:pt x="14933" y="3019"/>
                  </a:cubicBezTo>
                  <a:cubicBezTo>
                    <a:pt x="14849" y="2952"/>
                    <a:pt x="14789" y="2931"/>
                    <a:pt x="14705" y="2911"/>
                  </a:cubicBezTo>
                  <a:cubicBezTo>
                    <a:pt x="14640" y="2870"/>
                    <a:pt x="14580" y="2870"/>
                    <a:pt x="14495" y="2844"/>
                  </a:cubicBezTo>
                  <a:cubicBezTo>
                    <a:pt x="14436" y="2844"/>
                    <a:pt x="14371" y="2824"/>
                    <a:pt x="14311" y="2824"/>
                  </a:cubicBezTo>
                  <a:cubicBezTo>
                    <a:pt x="14267" y="2824"/>
                    <a:pt x="14247" y="2824"/>
                    <a:pt x="14227" y="2803"/>
                  </a:cubicBezTo>
                  <a:cubicBezTo>
                    <a:pt x="14207" y="2793"/>
                    <a:pt x="14186" y="2787"/>
                    <a:pt x="14165" y="2787"/>
                  </a:cubicBezTo>
                  <a:cubicBezTo>
                    <a:pt x="14143" y="2787"/>
                    <a:pt x="14122" y="2793"/>
                    <a:pt x="14102" y="2803"/>
                  </a:cubicBezTo>
                  <a:lnTo>
                    <a:pt x="14043" y="2803"/>
                  </a:lnTo>
                  <a:cubicBezTo>
                    <a:pt x="14020" y="2813"/>
                    <a:pt x="13999" y="2813"/>
                    <a:pt x="13979" y="2813"/>
                  </a:cubicBezTo>
                  <a:cubicBezTo>
                    <a:pt x="13958" y="2813"/>
                    <a:pt x="13938" y="2813"/>
                    <a:pt x="13918" y="2824"/>
                  </a:cubicBezTo>
                  <a:lnTo>
                    <a:pt x="13854" y="2824"/>
                  </a:lnTo>
                  <a:cubicBezTo>
                    <a:pt x="13844" y="2813"/>
                    <a:pt x="13834" y="2808"/>
                    <a:pt x="13824" y="2808"/>
                  </a:cubicBezTo>
                  <a:cubicBezTo>
                    <a:pt x="13814" y="2808"/>
                    <a:pt x="13804" y="2813"/>
                    <a:pt x="13794" y="2824"/>
                  </a:cubicBezTo>
                  <a:cubicBezTo>
                    <a:pt x="13769" y="2824"/>
                    <a:pt x="13709" y="2824"/>
                    <a:pt x="13689" y="2803"/>
                  </a:cubicBezTo>
                  <a:cubicBezTo>
                    <a:pt x="13679" y="2793"/>
                    <a:pt x="13668" y="2793"/>
                    <a:pt x="13657" y="2793"/>
                  </a:cubicBezTo>
                  <a:cubicBezTo>
                    <a:pt x="13646" y="2793"/>
                    <a:pt x="13635" y="2793"/>
                    <a:pt x="13625" y="2782"/>
                  </a:cubicBezTo>
                  <a:lnTo>
                    <a:pt x="13625" y="2803"/>
                  </a:lnTo>
                  <a:cubicBezTo>
                    <a:pt x="13612" y="2798"/>
                    <a:pt x="13599" y="2797"/>
                    <a:pt x="13586" y="2797"/>
                  </a:cubicBezTo>
                  <a:cubicBezTo>
                    <a:pt x="13551" y="2797"/>
                    <a:pt x="13515" y="2809"/>
                    <a:pt x="13479" y="2809"/>
                  </a:cubicBezTo>
                  <a:cubicBezTo>
                    <a:pt x="13466" y="2809"/>
                    <a:pt x="13453" y="2807"/>
                    <a:pt x="13441" y="2803"/>
                  </a:cubicBezTo>
                  <a:cubicBezTo>
                    <a:pt x="13396" y="2803"/>
                    <a:pt x="13376" y="2824"/>
                    <a:pt x="13356" y="2844"/>
                  </a:cubicBezTo>
                  <a:lnTo>
                    <a:pt x="13356" y="2824"/>
                  </a:lnTo>
                  <a:cubicBezTo>
                    <a:pt x="13316" y="2824"/>
                    <a:pt x="13296" y="2803"/>
                    <a:pt x="13251" y="2803"/>
                  </a:cubicBezTo>
                  <a:cubicBezTo>
                    <a:pt x="13231" y="2824"/>
                    <a:pt x="13251" y="2844"/>
                    <a:pt x="13231" y="2844"/>
                  </a:cubicBezTo>
                  <a:cubicBezTo>
                    <a:pt x="13172" y="2844"/>
                    <a:pt x="13107" y="2870"/>
                    <a:pt x="13067" y="2870"/>
                  </a:cubicBezTo>
                  <a:lnTo>
                    <a:pt x="13067" y="2890"/>
                  </a:lnTo>
                  <a:cubicBezTo>
                    <a:pt x="13023" y="2931"/>
                    <a:pt x="12983" y="2931"/>
                    <a:pt x="12923" y="2931"/>
                  </a:cubicBezTo>
                  <a:cubicBezTo>
                    <a:pt x="12898" y="2952"/>
                    <a:pt x="12858" y="2952"/>
                    <a:pt x="12818" y="2972"/>
                  </a:cubicBezTo>
                  <a:lnTo>
                    <a:pt x="12818" y="3019"/>
                  </a:lnTo>
                  <a:cubicBezTo>
                    <a:pt x="12799" y="2998"/>
                    <a:pt x="12799" y="2998"/>
                    <a:pt x="12799" y="2972"/>
                  </a:cubicBezTo>
                  <a:lnTo>
                    <a:pt x="12754" y="2972"/>
                  </a:lnTo>
                  <a:cubicBezTo>
                    <a:pt x="12734" y="2998"/>
                    <a:pt x="12754" y="2998"/>
                    <a:pt x="12734" y="3019"/>
                  </a:cubicBezTo>
                  <a:cubicBezTo>
                    <a:pt x="12694" y="3019"/>
                    <a:pt x="12649" y="3039"/>
                    <a:pt x="12630" y="3059"/>
                  </a:cubicBezTo>
                  <a:cubicBezTo>
                    <a:pt x="12590" y="3080"/>
                    <a:pt x="12550" y="3080"/>
                    <a:pt x="12525" y="3101"/>
                  </a:cubicBezTo>
                  <a:cubicBezTo>
                    <a:pt x="12485" y="3101"/>
                    <a:pt x="12465" y="3126"/>
                    <a:pt x="12425" y="3126"/>
                  </a:cubicBezTo>
                  <a:cubicBezTo>
                    <a:pt x="12401" y="3126"/>
                    <a:pt x="12361" y="3147"/>
                    <a:pt x="12341" y="3168"/>
                  </a:cubicBezTo>
                  <a:cubicBezTo>
                    <a:pt x="12321" y="3168"/>
                    <a:pt x="12276" y="3188"/>
                    <a:pt x="12256" y="3188"/>
                  </a:cubicBezTo>
                  <a:cubicBezTo>
                    <a:pt x="12256" y="3208"/>
                    <a:pt x="12256" y="3208"/>
                    <a:pt x="12276" y="3229"/>
                  </a:cubicBezTo>
                  <a:cubicBezTo>
                    <a:pt x="12266" y="3254"/>
                    <a:pt x="12255" y="3259"/>
                    <a:pt x="12245" y="3259"/>
                  </a:cubicBezTo>
                  <a:cubicBezTo>
                    <a:pt x="12235" y="3259"/>
                    <a:pt x="12226" y="3255"/>
                    <a:pt x="12217" y="3255"/>
                  </a:cubicBezTo>
                  <a:cubicBezTo>
                    <a:pt x="12177" y="3255"/>
                    <a:pt x="12152" y="3275"/>
                    <a:pt x="12112" y="3275"/>
                  </a:cubicBezTo>
                  <a:cubicBezTo>
                    <a:pt x="12092" y="3316"/>
                    <a:pt x="12052" y="3316"/>
                    <a:pt x="12028" y="3383"/>
                  </a:cubicBezTo>
                  <a:cubicBezTo>
                    <a:pt x="12012" y="3373"/>
                    <a:pt x="12000" y="3367"/>
                    <a:pt x="11991" y="3367"/>
                  </a:cubicBezTo>
                  <a:cubicBezTo>
                    <a:pt x="11975" y="3367"/>
                    <a:pt x="11968" y="3383"/>
                    <a:pt x="11968" y="3424"/>
                  </a:cubicBezTo>
                  <a:cubicBezTo>
                    <a:pt x="11903" y="3424"/>
                    <a:pt x="11863" y="3445"/>
                    <a:pt x="11824" y="3485"/>
                  </a:cubicBezTo>
                  <a:cubicBezTo>
                    <a:pt x="11759" y="3511"/>
                    <a:pt x="11699" y="3552"/>
                    <a:pt x="11634" y="3594"/>
                  </a:cubicBezTo>
                  <a:cubicBezTo>
                    <a:pt x="11595" y="3614"/>
                    <a:pt x="11575" y="3640"/>
                    <a:pt x="11555" y="3660"/>
                  </a:cubicBezTo>
                  <a:lnTo>
                    <a:pt x="11595" y="3660"/>
                  </a:lnTo>
                  <a:cubicBezTo>
                    <a:pt x="11615" y="3640"/>
                    <a:pt x="11634" y="3640"/>
                    <a:pt x="11654" y="3640"/>
                  </a:cubicBezTo>
                  <a:cubicBezTo>
                    <a:pt x="11615" y="3681"/>
                    <a:pt x="11575" y="3701"/>
                    <a:pt x="11510" y="3742"/>
                  </a:cubicBezTo>
                  <a:cubicBezTo>
                    <a:pt x="11510" y="3742"/>
                    <a:pt x="11490" y="3722"/>
                    <a:pt x="11470" y="3722"/>
                  </a:cubicBezTo>
                  <a:cubicBezTo>
                    <a:pt x="11470" y="3742"/>
                    <a:pt x="11490" y="3742"/>
                    <a:pt x="11490" y="3742"/>
                  </a:cubicBezTo>
                  <a:cubicBezTo>
                    <a:pt x="11490" y="3768"/>
                    <a:pt x="11470" y="3768"/>
                    <a:pt x="11470" y="3768"/>
                  </a:cubicBezTo>
                  <a:cubicBezTo>
                    <a:pt x="11450" y="3768"/>
                    <a:pt x="11430" y="3768"/>
                    <a:pt x="11406" y="3809"/>
                  </a:cubicBezTo>
                  <a:cubicBezTo>
                    <a:pt x="11386" y="3829"/>
                    <a:pt x="11366" y="3829"/>
                    <a:pt x="11366" y="3871"/>
                  </a:cubicBezTo>
                  <a:lnTo>
                    <a:pt x="11346" y="3896"/>
                  </a:lnTo>
                  <a:cubicBezTo>
                    <a:pt x="11326" y="3917"/>
                    <a:pt x="11326" y="3917"/>
                    <a:pt x="11306" y="3917"/>
                  </a:cubicBezTo>
                  <a:cubicBezTo>
                    <a:pt x="11306" y="3917"/>
                    <a:pt x="11306" y="3896"/>
                    <a:pt x="11281" y="3896"/>
                  </a:cubicBezTo>
                  <a:cubicBezTo>
                    <a:pt x="11261" y="3917"/>
                    <a:pt x="11306" y="3917"/>
                    <a:pt x="11281" y="3937"/>
                  </a:cubicBezTo>
                  <a:cubicBezTo>
                    <a:pt x="11241" y="3999"/>
                    <a:pt x="11137" y="4025"/>
                    <a:pt x="11097" y="4086"/>
                  </a:cubicBezTo>
                  <a:lnTo>
                    <a:pt x="11077" y="4086"/>
                  </a:lnTo>
                  <a:cubicBezTo>
                    <a:pt x="11057" y="4107"/>
                    <a:pt x="11057" y="4107"/>
                    <a:pt x="11077" y="4127"/>
                  </a:cubicBezTo>
                  <a:cubicBezTo>
                    <a:pt x="11077" y="4107"/>
                    <a:pt x="11077" y="4107"/>
                    <a:pt x="11097" y="4107"/>
                  </a:cubicBezTo>
                  <a:cubicBezTo>
                    <a:pt x="11097" y="4127"/>
                    <a:pt x="11077" y="4127"/>
                    <a:pt x="11077" y="4127"/>
                  </a:cubicBezTo>
                  <a:cubicBezTo>
                    <a:pt x="11057" y="4173"/>
                    <a:pt x="11012" y="4194"/>
                    <a:pt x="10973" y="4215"/>
                  </a:cubicBezTo>
                  <a:cubicBezTo>
                    <a:pt x="10953" y="4256"/>
                    <a:pt x="10888" y="4281"/>
                    <a:pt x="10848" y="4322"/>
                  </a:cubicBezTo>
                  <a:cubicBezTo>
                    <a:pt x="10808" y="4364"/>
                    <a:pt x="10783" y="4384"/>
                    <a:pt x="10764" y="4451"/>
                  </a:cubicBezTo>
                  <a:cubicBezTo>
                    <a:pt x="10764" y="4471"/>
                    <a:pt x="10808" y="4451"/>
                    <a:pt x="10783" y="4492"/>
                  </a:cubicBezTo>
                  <a:lnTo>
                    <a:pt x="10724" y="4492"/>
                  </a:lnTo>
                  <a:cubicBezTo>
                    <a:pt x="10704" y="4538"/>
                    <a:pt x="10684" y="4579"/>
                    <a:pt x="10639" y="4599"/>
                  </a:cubicBezTo>
                  <a:cubicBezTo>
                    <a:pt x="10619" y="4641"/>
                    <a:pt x="10579" y="4687"/>
                    <a:pt x="10579" y="4728"/>
                  </a:cubicBezTo>
                  <a:cubicBezTo>
                    <a:pt x="10560" y="4769"/>
                    <a:pt x="10535" y="4815"/>
                    <a:pt x="10495" y="4856"/>
                  </a:cubicBezTo>
                  <a:cubicBezTo>
                    <a:pt x="10495" y="4856"/>
                    <a:pt x="10475" y="4877"/>
                    <a:pt x="10475" y="4897"/>
                  </a:cubicBezTo>
                  <a:cubicBezTo>
                    <a:pt x="10475" y="4923"/>
                    <a:pt x="10455" y="4923"/>
                    <a:pt x="10435" y="4923"/>
                  </a:cubicBezTo>
                  <a:cubicBezTo>
                    <a:pt x="10435" y="4943"/>
                    <a:pt x="10455" y="4964"/>
                    <a:pt x="10410" y="4964"/>
                  </a:cubicBezTo>
                  <a:lnTo>
                    <a:pt x="10410" y="5005"/>
                  </a:lnTo>
                  <a:cubicBezTo>
                    <a:pt x="10410" y="5026"/>
                    <a:pt x="10390" y="5051"/>
                    <a:pt x="10370" y="5072"/>
                  </a:cubicBezTo>
                  <a:cubicBezTo>
                    <a:pt x="10311" y="5221"/>
                    <a:pt x="10266" y="5349"/>
                    <a:pt x="10206" y="5518"/>
                  </a:cubicBezTo>
                  <a:cubicBezTo>
                    <a:pt x="10186" y="5518"/>
                    <a:pt x="10161" y="5539"/>
                    <a:pt x="10161" y="5565"/>
                  </a:cubicBezTo>
                  <a:lnTo>
                    <a:pt x="10161" y="5585"/>
                  </a:lnTo>
                  <a:cubicBezTo>
                    <a:pt x="10161" y="5626"/>
                    <a:pt x="10141" y="5626"/>
                    <a:pt x="10122" y="5626"/>
                  </a:cubicBezTo>
                  <a:cubicBezTo>
                    <a:pt x="10122" y="5647"/>
                    <a:pt x="10122" y="5667"/>
                    <a:pt x="10141" y="5667"/>
                  </a:cubicBezTo>
                  <a:cubicBezTo>
                    <a:pt x="10122" y="5734"/>
                    <a:pt x="10102" y="5796"/>
                    <a:pt x="10102" y="5862"/>
                  </a:cubicBezTo>
                  <a:cubicBezTo>
                    <a:pt x="10102" y="5883"/>
                    <a:pt x="10082" y="5903"/>
                    <a:pt x="10062" y="5924"/>
                  </a:cubicBezTo>
                  <a:cubicBezTo>
                    <a:pt x="10082" y="5970"/>
                    <a:pt x="10062" y="5991"/>
                    <a:pt x="10062" y="6011"/>
                  </a:cubicBezTo>
                  <a:lnTo>
                    <a:pt x="10062" y="6119"/>
                  </a:lnTo>
                  <a:lnTo>
                    <a:pt x="10037" y="6119"/>
                  </a:lnTo>
                  <a:lnTo>
                    <a:pt x="10037" y="6160"/>
                  </a:lnTo>
                  <a:cubicBezTo>
                    <a:pt x="10037" y="6227"/>
                    <a:pt x="10017" y="6288"/>
                    <a:pt x="10017" y="6355"/>
                  </a:cubicBezTo>
                  <a:lnTo>
                    <a:pt x="10017" y="6566"/>
                  </a:lnTo>
                  <a:cubicBezTo>
                    <a:pt x="9997" y="6632"/>
                    <a:pt x="9997" y="6694"/>
                    <a:pt x="9997" y="6761"/>
                  </a:cubicBezTo>
                  <a:cubicBezTo>
                    <a:pt x="9997" y="6802"/>
                    <a:pt x="10017" y="6848"/>
                    <a:pt x="10017" y="6889"/>
                  </a:cubicBezTo>
                  <a:cubicBezTo>
                    <a:pt x="9997" y="6909"/>
                    <a:pt x="9997" y="6909"/>
                    <a:pt x="9977" y="6909"/>
                  </a:cubicBezTo>
                  <a:cubicBezTo>
                    <a:pt x="10037" y="7038"/>
                    <a:pt x="9977" y="7166"/>
                    <a:pt x="9977" y="7295"/>
                  </a:cubicBezTo>
                  <a:cubicBezTo>
                    <a:pt x="9977" y="7315"/>
                    <a:pt x="9997" y="7315"/>
                    <a:pt x="9997" y="7336"/>
                  </a:cubicBezTo>
                  <a:cubicBezTo>
                    <a:pt x="9997" y="7382"/>
                    <a:pt x="10017" y="7443"/>
                    <a:pt x="10017" y="7510"/>
                  </a:cubicBezTo>
                  <a:lnTo>
                    <a:pt x="10037" y="7531"/>
                  </a:lnTo>
                  <a:lnTo>
                    <a:pt x="10037" y="7639"/>
                  </a:lnTo>
                  <a:cubicBezTo>
                    <a:pt x="10017" y="7700"/>
                    <a:pt x="10037" y="7767"/>
                    <a:pt x="10037" y="7808"/>
                  </a:cubicBezTo>
                  <a:cubicBezTo>
                    <a:pt x="10062" y="7849"/>
                    <a:pt x="10062" y="7895"/>
                    <a:pt x="10062" y="7936"/>
                  </a:cubicBezTo>
                  <a:cubicBezTo>
                    <a:pt x="10082" y="7977"/>
                    <a:pt x="10062" y="8044"/>
                    <a:pt x="10102" y="8085"/>
                  </a:cubicBezTo>
                  <a:cubicBezTo>
                    <a:pt x="10122" y="8106"/>
                    <a:pt x="10122" y="8131"/>
                    <a:pt x="10122" y="8172"/>
                  </a:cubicBezTo>
                  <a:cubicBezTo>
                    <a:pt x="10122" y="8193"/>
                    <a:pt x="10161" y="8193"/>
                    <a:pt x="10141" y="8234"/>
                  </a:cubicBezTo>
                  <a:cubicBezTo>
                    <a:pt x="10141" y="8260"/>
                    <a:pt x="10161" y="8280"/>
                    <a:pt x="10141" y="8301"/>
                  </a:cubicBezTo>
                  <a:cubicBezTo>
                    <a:pt x="10141" y="8342"/>
                    <a:pt x="10141" y="8388"/>
                    <a:pt x="10161" y="8409"/>
                  </a:cubicBezTo>
                  <a:cubicBezTo>
                    <a:pt x="10161" y="8450"/>
                    <a:pt x="10161" y="8491"/>
                    <a:pt x="10186" y="8537"/>
                  </a:cubicBezTo>
                  <a:cubicBezTo>
                    <a:pt x="10206" y="8537"/>
                    <a:pt x="10206" y="8516"/>
                    <a:pt x="10226" y="8491"/>
                  </a:cubicBezTo>
                  <a:cubicBezTo>
                    <a:pt x="10226" y="8578"/>
                    <a:pt x="10266" y="8619"/>
                    <a:pt x="10266" y="8706"/>
                  </a:cubicBezTo>
                  <a:cubicBezTo>
                    <a:pt x="10266" y="8727"/>
                    <a:pt x="10286" y="8727"/>
                    <a:pt x="10311" y="8747"/>
                  </a:cubicBezTo>
                  <a:cubicBezTo>
                    <a:pt x="10311" y="8793"/>
                    <a:pt x="10331" y="8835"/>
                    <a:pt x="10331" y="8855"/>
                  </a:cubicBezTo>
                  <a:cubicBezTo>
                    <a:pt x="10351" y="8901"/>
                    <a:pt x="10331" y="8901"/>
                    <a:pt x="10331" y="8922"/>
                  </a:cubicBezTo>
                  <a:cubicBezTo>
                    <a:pt x="10351" y="8922"/>
                    <a:pt x="10370" y="8942"/>
                    <a:pt x="10351" y="8963"/>
                  </a:cubicBezTo>
                  <a:cubicBezTo>
                    <a:pt x="10331" y="8963"/>
                    <a:pt x="10331" y="8942"/>
                    <a:pt x="10331" y="8922"/>
                  </a:cubicBezTo>
                  <a:cubicBezTo>
                    <a:pt x="10311" y="8922"/>
                    <a:pt x="10311" y="8922"/>
                    <a:pt x="10311" y="8942"/>
                  </a:cubicBezTo>
                  <a:cubicBezTo>
                    <a:pt x="10331" y="9004"/>
                    <a:pt x="10351" y="9071"/>
                    <a:pt x="10370" y="9132"/>
                  </a:cubicBezTo>
                  <a:cubicBezTo>
                    <a:pt x="10370" y="9179"/>
                    <a:pt x="10390" y="9199"/>
                    <a:pt x="10390" y="9220"/>
                  </a:cubicBezTo>
                  <a:cubicBezTo>
                    <a:pt x="10410" y="9240"/>
                    <a:pt x="10390" y="9261"/>
                    <a:pt x="10390" y="9261"/>
                  </a:cubicBezTo>
                  <a:cubicBezTo>
                    <a:pt x="10390" y="9286"/>
                    <a:pt x="10410" y="9307"/>
                    <a:pt x="10435" y="9327"/>
                  </a:cubicBezTo>
                  <a:lnTo>
                    <a:pt x="10455" y="9327"/>
                  </a:lnTo>
                  <a:lnTo>
                    <a:pt x="10455" y="9348"/>
                  </a:lnTo>
                  <a:cubicBezTo>
                    <a:pt x="10455" y="9348"/>
                    <a:pt x="10475" y="9348"/>
                    <a:pt x="10475" y="9369"/>
                  </a:cubicBezTo>
                  <a:cubicBezTo>
                    <a:pt x="10475" y="9379"/>
                    <a:pt x="10470" y="9379"/>
                    <a:pt x="10462" y="9379"/>
                  </a:cubicBezTo>
                  <a:cubicBezTo>
                    <a:pt x="10455" y="9379"/>
                    <a:pt x="10445" y="9379"/>
                    <a:pt x="10435" y="9389"/>
                  </a:cubicBezTo>
                  <a:cubicBezTo>
                    <a:pt x="10475" y="9456"/>
                    <a:pt x="10515" y="9517"/>
                    <a:pt x="10535" y="9605"/>
                  </a:cubicBezTo>
                  <a:cubicBezTo>
                    <a:pt x="10535" y="9625"/>
                    <a:pt x="10560" y="9646"/>
                    <a:pt x="10579" y="9671"/>
                  </a:cubicBezTo>
                  <a:cubicBezTo>
                    <a:pt x="10599" y="9692"/>
                    <a:pt x="10619" y="9712"/>
                    <a:pt x="10619" y="9753"/>
                  </a:cubicBezTo>
                  <a:cubicBezTo>
                    <a:pt x="10619" y="9774"/>
                    <a:pt x="10639" y="9800"/>
                    <a:pt x="10619" y="9820"/>
                  </a:cubicBezTo>
                  <a:cubicBezTo>
                    <a:pt x="10599" y="9820"/>
                    <a:pt x="10599" y="9800"/>
                    <a:pt x="10599" y="9774"/>
                  </a:cubicBezTo>
                  <a:cubicBezTo>
                    <a:pt x="10579" y="9774"/>
                    <a:pt x="10579" y="9753"/>
                    <a:pt x="10535" y="9753"/>
                  </a:cubicBezTo>
                  <a:cubicBezTo>
                    <a:pt x="10579" y="9800"/>
                    <a:pt x="10579" y="9800"/>
                    <a:pt x="10579" y="9841"/>
                  </a:cubicBezTo>
                  <a:cubicBezTo>
                    <a:pt x="10599" y="9861"/>
                    <a:pt x="10619" y="9882"/>
                    <a:pt x="10619" y="9928"/>
                  </a:cubicBezTo>
                  <a:cubicBezTo>
                    <a:pt x="10579" y="9969"/>
                    <a:pt x="10535" y="9990"/>
                    <a:pt x="10475" y="10010"/>
                  </a:cubicBezTo>
                  <a:cubicBezTo>
                    <a:pt x="10410" y="10031"/>
                    <a:pt x="10370" y="10031"/>
                    <a:pt x="10311" y="10056"/>
                  </a:cubicBezTo>
                  <a:lnTo>
                    <a:pt x="10286" y="10031"/>
                  </a:lnTo>
                  <a:cubicBezTo>
                    <a:pt x="10286" y="9990"/>
                    <a:pt x="10286" y="9949"/>
                    <a:pt x="10266" y="9928"/>
                  </a:cubicBezTo>
                  <a:cubicBezTo>
                    <a:pt x="10226" y="9882"/>
                    <a:pt x="10246" y="9841"/>
                    <a:pt x="10226" y="9820"/>
                  </a:cubicBezTo>
                  <a:cubicBezTo>
                    <a:pt x="10206" y="9820"/>
                    <a:pt x="10206" y="9800"/>
                    <a:pt x="10206" y="9800"/>
                  </a:cubicBezTo>
                  <a:lnTo>
                    <a:pt x="10206" y="9753"/>
                  </a:lnTo>
                  <a:cubicBezTo>
                    <a:pt x="10161" y="9733"/>
                    <a:pt x="10186" y="9671"/>
                    <a:pt x="10161" y="9625"/>
                  </a:cubicBezTo>
                  <a:cubicBezTo>
                    <a:pt x="10161" y="9584"/>
                    <a:pt x="10141" y="9543"/>
                    <a:pt x="10141" y="9497"/>
                  </a:cubicBezTo>
                  <a:cubicBezTo>
                    <a:pt x="10122" y="9435"/>
                    <a:pt x="10102" y="9369"/>
                    <a:pt x="10082" y="9327"/>
                  </a:cubicBezTo>
                  <a:cubicBezTo>
                    <a:pt x="10062" y="9307"/>
                    <a:pt x="10082" y="9286"/>
                    <a:pt x="10062" y="9261"/>
                  </a:cubicBezTo>
                  <a:cubicBezTo>
                    <a:pt x="10062" y="9240"/>
                    <a:pt x="10037" y="9240"/>
                    <a:pt x="10017" y="9220"/>
                  </a:cubicBezTo>
                  <a:lnTo>
                    <a:pt x="10017" y="9179"/>
                  </a:lnTo>
                  <a:cubicBezTo>
                    <a:pt x="10017" y="9132"/>
                    <a:pt x="9997" y="9071"/>
                    <a:pt x="9977" y="9030"/>
                  </a:cubicBezTo>
                  <a:cubicBezTo>
                    <a:pt x="9997" y="8983"/>
                    <a:pt x="9997" y="8983"/>
                    <a:pt x="9957" y="8922"/>
                  </a:cubicBezTo>
                  <a:cubicBezTo>
                    <a:pt x="9977" y="8901"/>
                    <a:pt x="9977" y="8876"/>
                    <a:pt x="9957" y="8855"/>
                  </a:cubicBezTo>
                  <a:cubicBezTo>
                    <a:pt x="9957" y="8835"/>
                    <a:pt x="9977" y="8814"/>
                    <a:pt x="9977" y="8793"/>
                  </a:cubicBezTo>
                  <a:cubicBezTo>
                    <a:pt x="9913" y="8727"/>
                    <a:pt x="9938" y="8645"/>
                    <a:pt x="9893" y="8557"/>
                  </a:cubicBezTo>
                  <a:lnTo>
                    <a:pt x="9853" y="8557"/>
                  </a:lnTo>
                  <a:cubicBezTo>
                    <a:pt x="9833" y="8491"/>
                    <a:pt x="9813" y="8429"/>
                    <a:pt x="9833" y="8362"/>
                  </a:cubicBezTo>
                  <a:cubicBezTo>
                    <a:pt x="9813" y="8342"/>
                    <a:pt x="9813" y="8321"/>
                    <a:pt x="9788" y="8301"/>
                  </a:cubicBezTo>
                  <a:cubicBezTo>
                    <a:pt x="9788" y="8234"/>
                    <a:pt x="9768" y="8172"/>
                    <a:pt x="9768" y="8131"/>
                  </a:cubicBezTo>
                  <a:cubicBezTo>
                    <a:pt x="9768" y="8044"/>
                    <a:pt x="9729" y="7977"/>
                    <a:pt x="9729" y="7916"/>
                  </a:cubicBezTo>
                  <a:lnTo>
                    <a:pt x="9729" y="7875"/>
                  </a:lnTo>
                  <a:cubicBezTo>
                    <a:pt x="9748" y="7808"/>
                    <a:pt x="9729" y="7746"/>
                    <a:pt x="9729" y="7680"/>
                  </a:cubicBezTo>
                  <a:cubicBezTo>
                    <a:pt x="9709" y="7659"/>
                    <a:pt x="9729" y="7639"/>
                    <a:pt x="9709" y="7592"/>
                  </a:cubicBezTo>
                  <a:lnTo>
                    <a:pt x="9709" y="7510"/>
                  </a:lnTo>
                  <a:cubicBezTo>
                    <a:pt x="9709" y="7490"/>
                    <a:pt x="9709" y="7490"/>
                    <a:pt x="9689" y="7464"/>
                  </a:cubicBezTo>
                  <a:cubicBezTo>
                    <a:pt x="9664" y="7443"/>
                    <a:pt x="9664" y="7402"/>
                    <a:pt x="9664" y="7382"/>
                  </a:cubicBezTo>
                  <a:cubicBezTo>
                    <a:pt x="9644" y="7361"/>
                    <a:pt x="9644" y="7315"/>
                    <a:pt x="9624" y="7295"/>
                  </a:cubicBezTo>
                  <a:lnTo>
                    <a:pt x="9624" y="7274"/>
                  </a:lnTo>
                  <a:cubicBezTo>
                    <a:pt x="9624" y="7187"/>
                    <a:pt x="9644" y="7105"/>
                    <a:pt x="9664" y="7017"/>
                  </a:cubicBezTo>
                  <a:cubicBezTo>
                    <a:pt x="9689" y="6997"/>
                    <a:pt x="9644" y="6951"/>
                    <a:pt x="9664" y="6930"/>
                  </a:cubicBezTo>
                  <a:cubicBezTo>
                    <a:pt x="9664" y="6869"/>
                    <a:pt x="9689" y="6802"/>
                    <a:pt x="9664" y="6740"/>
                  </a:cubicBezTo>
                  <a:cubicBezTo>
                    <a:pt x="9709" y="6720"/>
                    <a:pt x="9664" y="6653"/>
                    <a:pt x="9664" y="6612"/>
                  </a:cubicBezTo>
                  <a:cubicBezTo>
                    <a:pt x="9689" y="6545"/>
                    <a:pt x="9664" y="6504"/>
                    <a:pt x="9689" y="6437"/>
                  </a:cubicBezTo>
                  <a:cubicBezTo>
                    <a:pt x="9664" y="6417"/>
                    <a:pt x="9689" y="6396"/>
                    <a:pt x="9664" y="6376"/>
                  </a:cubicBezTo>
                  <a:cubicBezTo>
                    <a:pt x="9664" y="6335"/>
                    <a:pt x="9709" y="6288"/>
                    <a:pt x="9689" y="6247"/>
                  </a:cubicBezTo>
                  <a:lnTo>
                    <a:pt x="9689" y="6139"/>
                  </a:lnTo>
                  <a:cubicBezTo>
                    <a:pt x="9709" y="6119"/>
                    <a:pt x="9689" y="6078"/>
                    <a:pt x="9709" y="6052"/>
                  </a:cubicBezTo>
                  <a:cubicBezTo>
                    <a:pt x="9729" y="6011"/>
                    <a:pt x="9729" y="5970"/>
                    <a:pt x="9748" y="5924"/>
                  </a:cubicBezTo>
                  <a:cubicBezTo>
                    <a:pt x="9748" y="5903"/>
                    <a:pt x="9748" y="5883"/>
                    <a:pt x="9729" y="5883"/>
                  </a:cubicBezTo>
                  <a:cubicBezTo>
                    <a:pt x="9768" y="5842"/>
                    <a:pt x="9768" y="5796"/>
                    <a:pt x="9788" y="5755"/>
                  </a:cubicBezTo>
                  <a:lnTo>
                    <a:pt x="9768" y="5734"/>
                  </a:lnTo>
                  <a:cubicBezTo>
                    <a:pt x="9788" y="5713"/>
                    <a:pt x="9813" y="5713"/>
                    <a:pt x="9813" y="5713"/>
                  </a:cubicBezTo>
                  <a:cubicBezTo>
                    <a:pt x="9813" y="5693"/>
                    <a:pt x="9788" y="5693"/>
                    <a:pt x="9768" y="5667"/>
                  </a:cubicBezTo>
                  <a:lnTo>
                    <a:pt x="9813" y="5667"/>
                  </a:lnTo>
                  <a:lnTo>
                    <a:pt x="9813" y="5565"/>
                  </a:lnTo>
                  <a:cubicBezTo>
                    <a:pt x="9873" y="5411"/>
                    <a:pt x="9957" y="5241"/>
                    <a:pt x="10037" y="5092"/>
                  </a:cubicBezTo>
                  <a:cubicBezTo>
                    <a:pt x="10017" y="5092"/>
                    <a:pt x="10017" y="5072"/>
                    <a:pt x="10017" y="5072"/>
                  </a:cubicBezTo>
                  <a:cubicBezTo>
                    <a:pt x="10037" y="5051"/>
                    <a:pt x="10037" y="5026"/>
                    <a:pt x="10062" y="5005"/>
                  </a:cubicBezTo>
                  <a:lnTo>
                    <a:pt x="10062" y="4985"/>
                  </a:lnTo>
                  <a:cubicBezTo>
                    <a:pt x="10082" y="4877"/>
                    <a:pt x="10141" y="4815"/>
                    <a:pt x="10186" y="4728"/>
                  </a:cubicBezTo>
                  <a:cubicBezTo>
                    <a:pt x="10206" y="4666"/>
                    <a:pt x="10246" y="4599"/>
                    <a:pt x="10286" y="4559"/>
                  </a:cubicBezTo>
                  <a:cubicBezTo>
                    <a:pt x="10311" y="4512"/>
                    <a:pt x="10331" y="4451"/>
                    <a:pt x="10370" y="4410"/>
                  </a:cubicBezTo>
                  <a:cubicBezTo>
                    <a:pt x="10390" y="4384"/>
                    <a:pt x="10410" y="4364"/>
                    <a:pt x="10435" y="4343"/>
                  </a:cubicBezTo>
                  <a:lnTo>
                    <a:pt x="10435" y="4322"/>
                  </a:lnTo>
                  <a:lnTo>
                    <a:pt x="10475" y="4322"/>
                  </a:lnTo>
                  <a:lnTo>
                    <a:pt x="10475" y="4302"/>
                  </a:lnTo>
                  <a:cubicBezTo>
                    <a:pt x="10515" y="4281"/>
                    <a:pt x="10515" y="4256"/>
                    <a:pt x="10535" y="4235"/>
                  </a:cubicBezTo>
                  <a:cubicBezTo>
                    <a:pt x="10560" y="4194"/>
                    <a:pt x="10619" y="4173"/>
                    <a:pt x="10619" y="4127"/>
                  </a:cubicBezTo>
                  <a:cubicBezTo>
                    <a:pt x="10659" y="4066"/>
                    <a:pt x="10684" y="3978"/>
                    <a:pt x="10764" y="3958"/>
                  </a:cubicBezTo>
                  <a:cubicBezTo>
                    <a:pt x="10808" y="3917"/>
                    <a:pt x="10828" y="3871"/>
                    <a:pt x="10868" y="3829"/>
                  </a:cubicBezTo>
                  <a:lnTo>
                    <a:pt x="10888" y="3809"/>
                  </a:lnTo>
                  <a:cubicBezTo>
                    <a:pt x="10908" y="3809"/>
                    <a:pt x="10908" y="3789"/>
                    <a:pt x="10908" y="3768"/>
                  </a:cubicBezTo>
                  <a:cubicBezTo>
                    <a:pt x="10973" y="3722"/>
                    <a:pt x="11012" y="3701"/>
                    <a:pt x="11077" y="3660"/>
                  </a:cubicBezTo>
                  <a:cubicBezTo>
                    <a:pt x="11097" y="3640"/>
                    <a:pt x="11097" y="3640"/>
                    <a:pt x="11117" y="3614"/>
                  </a:cubicBezTo>
                  <a:cubicBezTo>
                    <a:pt x="11137" y="3573"/>
                    <a:pt x="11182" y="3552"/>
                    <a:pt x="11221" y="3552"/>
                  </a:cubicBezTo>
                  <a:cubicBezTo>
                    <a:pt x="11261" y="3511"/>
                    <a:pt x="11326" y="3465"/>
                    <a:pt x="11366" y="3403"/>
                  </a:cubicBezTo>
                  <a:cubicBezTo>
                    <a:pt x="11366" y="3403"/>
                    <a:pt x="11386" y="3383"/>
                    <a:pt x="11406" y="3383"/>
                  </a:cubicBezTo>
                  <a:cubicBezTo>
                    <a:pt x="11430" y="3357"/>
                    <a:pt x="11450" y="3357"/>
                    <a:pt x="11470" y="3316"/>
                  </a:cubicBezTo>
                  <a:cubicBezTo>
                    <a:pt x="11470" y="3316"/>
                    <a:pt x="11490" y="3296"/>
                    <a:pt x="11510" y="3296"/>
                  </a:cubicBezTo>
                  <a:cubicBezTo>
                    <a:pt x="11555" y="3296"/>
                    <a:pt x="11575" y="3255"/>
                    <a:pt x="11595" y="3229"/>
                  </a:cubicBezTo>
                  <a:cubicBezTo>
                    <a:pt x="11615" y="3208"/>
                    <a:pt x="11615" y="3208"/>
                    <a:pt x="11634" y="3208"/>
                  </a:cubicBezTo>
                  <a:cubicBezTo>
                    <a:pt x="11654" y="3208"/>
                    <a:pt x="11679" y="3168"/>
                    <a:pt x="11699" y="3147"/>
                  </a:cubicBezTo>
                  <a:cubicBezTo>
                    <a:pt x="11739" y="3147"/>
                    <a:pt x="11779" y="3126"/>
                    <a:pt x="11804" y="3080"/>
                  </a:cubicBezTo>
                  <a:cubicBezTo>
                    <a:pt x="11843" y="3059"/>
                    <a:pt x="11863" y="3039"/>
                    <a:pt x="11883" y="3039"/>
                  </a:cubicBezTo>
                  <a:lnTo>
                    <a:pt x="11903" y="3039"/>
                  </a:lnTo>
                  <a:cubicBezTo>
                    <a:pt x="11903" y="3019"/>
                    <a:pt x="11928" y="2998"/>
                    <a:pt x="11948" y="2972"/>
                  </a:cubicBezTo>
                  <a:cubicBezTo>
                    <a:pt x="11988" y="2952"/>
                    <a:pt x="12028" y="2911"/>
                    <a:pt x="12092" y="2890"/>
                  </a:cubicBezTo>
                  <a:cubicBezTo>
                    <a:pt x="12132" y="2870"/>
                    <a:pt x="12177" y="2844"/>
                    <a:pt x="12217" y="2844"/>
                  </a:cubicBezTo>
                  <a:cubicBezTo>
                    <a:pt x="12276" y="2824"/>
                    <a:pt x="12341" y="2803"/>
                    <a:pt x="12401" y="2803"/>
                  </a:cubicBezTo>
                  <a:cubicBezTo>
                    <a:pt x="12425" y="2803"/>
                    <a:pt x="12445" y="2782"/>
                    <a:pt x="12445" y="2762"/>
                  </a:cubicBezTo>
                  <a:cubicBezTo>
                    <a:pt x="12505" y="2741"/>
                    <a:pt x="12590" y="2716"/>
                    <a:pt x="12630" y="2675"/>
                  </a:cubicBezTo>
                  <a:lnTo>
                    <a:pt x="12649" y="2654"/>
                  </a:lnTo>
                  <a:cubicBezTo>
                    <a:pt x="12659" y="2657"/>
                    <a:pt x="12668" y="2658"/>
                    <a:pt x="12676" y="2658"/>
                  </a:cubicBezTo>
                  <a:cubicBezTo>
                    <a:pt x="12718" y="2658"/>
                    <a:pt x="12750" y="2629"/>
                    <a:pt x="12792" y="2629"/>
                  </a:cubicBezTo>
                  <a:cubicBezTo>
                    <a:pt x="12800" y="2629"/>
                    <a:pt x="12809" y="2630"/>
                    <a:pt x="12818" y="2633"/>
                  </a:cubicBezTo>
                  <a:cubicBezTo>
                    <a:pt x="12878" y="2567"/>
                    <a:pt x="12943" y="2567"/>
                    <a:pt x="13003" y="2546"/>
                  </a:cubicBezTo>
                  <a:cubicBezTo>
                    <a:pt x="13067" y="2526"/>
                    <a:pt x="13147" y="2505"/>
                    <a:pt x="13212" y="2505"/>
                  </a:cubicBezTo>
                  <a:cubicBezTo>
                    <a:pt x="13231" y="2505"/>
                    <a:pt x="13251" y="2485"/>
                    <a:pt x="13271" y="2485"/>
                  </a:cubicBezTo>
                  <a:cubicBezTo>
                    <a:pt x="13316" y="2459"/>
                    <a:pt x="13356" y="2459"/>
                    <a:pt x="13421" y="2459"/>
                  </a:cubicBezTo>
                  <a:lnTo>
                    <a:pt x="13625" y="2459"/>
                  </a:lnTo>
                  <a:cubicBezTo>
                    <a:pt x="13655" y="2459"/>
                    <a:pt x="13673" y="2470"/>
                    <a:pt x="13688" y="2470"/>
                  </a:cubicBezTo>
                  <a:cubicBezTo>
                    <a:pt x="13696" y="2470"/>
                    <a:pt x="13703" y="2468"/>
                    <a:pt x="13709" y="2459"/>
                  </a:cubicBezTo>
                  <a:cubicBezTo>
                    <a:pt x="13717" y="2455"/>
                    <a:pt x="13724" y="2454"/>
                    <a:pt x="13730" y="2454"/>
                  </a:cubicBezTo>
                  <a:cubicBezTo>
                    <a:pt x="13750" y="2454"/>
                    <a:pt x="13766" y="2467"/>
                    <a:pt x="13786" y="2467"/>
                  </a:cubicBezTo>
                  <a:cubicBezTo>
                    <a:pt x="13795" y="2467"/>
                    <a:pt x="13804" y="2465"/>
                    <a:pt x="13814" y="2459"/>
                  </a:cubicBezTo>
                  <a:cubicBezTo>
                    <a:pt x="13827" y="2459"/>
                    <a:pt x="13840" y="2450"/>
                    <a:pt x="13859" y="2450"/>
                  </a:cubicBezTo>
                  <a:cubicBezTo>
                    <a:pt x="13869" y="2450"/>
                    <a:pt x="13880" y="2452"/>
                    <a:pt x="13893" y="2459"/>
                  </a:cubicBezTo>
                  <a:cubicBezTo>
                    <a:pt x="13906" y="2472"/>
                    <a:pt x="13922" y="2472"/>
                    <a:pt x="13938" y="2472"/>
                  </a:cubicBezTo>
                  <a:cubicBezTo>
                    <a:pt x="13953" y="2472"/>
                    <a:pt x="13968" y="2472"/>
                    <a:pt x="13978" y="2485"/>
                  </a:cubicBezTo>
                  <a:cubicBezTo>
                    <a:pt x="13998" y="2485"/>
                    <a:pt x="14043" y="2459"/>
                    <a:pt x="14063" y="2459"/>
                  </a:cubicBezTo>
                  <a:cubicBezTo>
                    <a:pt x="14069" y="2468"/>
                    <a:pt x="14078" y="2470"/>
                    <a:pt x="14088" y="2470"/>
                  </a:cubicBezTo>
                  <a:cubicBezTo>
                    <a:pt x="14107" y="2470"/>
                    <a:pt x="14129" y="2459"/>
                    <a:pt x="14142" y="2459"/>
                  </a:cubicBezTo>
                  <a:cubicBezTo>
                    <a:pt x="14168" y="2451"/>
                    <a:pt x="14190" y="2446"/>
                    <a:pt x="14211" y="2446"/>
                  </a:cubicBezTo>
                  <a:close/>
                  <a:moveTo>
                    <a:pt x="10186" y="10503"/>
                  </a:moveTo>
                  <a:cubicBezTo>
                    <a:pt x="10206" y="10503"/>
                    <a:pt x="10226" y="10503"/>
                    <a:pt x="10246" y="10523"/>
                  </a:cubicBezTo>
                  <a:cubicBezTo>
                    <a:pt x="10266" y="10570"/>
                    <a:pt x="10311" y="10631"/>
                    <a:pt x="10331" y="10698"/>
                  </a:cubicBezTo>
                  <a:cubicBezTo>
                    <a:pt x="10351" y="10719"/>
                    <a:pt x="10351" y="10739"/>
                    <a:pt x="10351" y="10760"/>
                  </a:cubicBezTo>
                  <a:cubicBezTo>
                    <a:pt x="10331" y="10760"/>
                    <a:pt x="10331" y="10780"/>
                    <a:pt x="10331" y="10780"/>
                  </a:cubicBezTo>
                  <a:cubicBezTo>
                    <a:pt x="10351" y="10780"/>
                    <a:pt x="10351" y="10801"/>
                    <a:pt x="10370" y="10826"/>
                  </a:cubicBezTo>
                  <a:cubicBezTo>
                    <a:pt x="10370" y="10847"/>
                    <a:pt x="10351" y="10847"/>
                    <a:pt x="10351" y="10867"/>
                  </a:cubicBezTo>
                  <a:cubicBezTo>
                    <a:pt x="10331" y="10867"/>
                    <a:pt x="10331" y="10909"/>
                    <a:pt x="10311" y="10909"/>
                  </a:cubicBezTo>
                  <a:cubicBezTo>
                    <a:pt x="10311" y="10888"/>
                    <a:pt x="10286" y="10888"/>
                    <a:pt x="10266" y="10867"/>
                  </a:cubicBezTo>
                  <a:cubicBezTo>
                    <a:pt x="10246" y="10867"/>
                    <a:pt x="10246" y="10847"/>
                    <a:pt x="10226" y="10847"/>
                  </a:cubicBezTo>
                  <a:cubicBezTo>
                    <a:pt x="10226" y="10826"/>
                    <a:pt x="10226" y="10826"/>
                    <a:pt x="10246" y="10801"/>
                  </a:cubicBezTo>
                  <a:lnTo>
                    <a:pt x="10311" y="10801"/>
                  </a:lnTo>
                  <a:cubicBezTo>
                    <a:pt x="10331" y="10801"/>
                    <a:pt x="10331" y="10801"/>
                    <a:pt x="10331" y="10780"/>
                  </a:cubicBezTo>
                  <a:cubicBezTo>
                    <a:pt x="10321" y="10770"/>
                    <a:pt x="10310" y="10765"/>
                    <a:pt x="10298" y="10765"/>
                  </a:cubicBezTo>
                  <a:cubicBezTo>
                    <a:pt x="10287" y="10765"/>
                    <a:pt x="10276" y="10770"/>
                    <a:pt x="10266" y="10780"/>
                  </a:cubicBezTo>
                  <a:lnTo>
                    <a:pt x="10206" y="10780"/>
                  </a:lnTo>
                  <a:cubicBezTo>
                    <a:pt x="10186" y="10760"/>
                    <a:pt x="10186" y="10719"/>
                    <a:pt x="10161" y="10719"/>
                  </a:cubicBezTo>
                  <a:cubicBezTo>
                    <a:pt x="10161" y="10672"/>
                    <a:pt x="10141" y="10672"/>
                    <a:pt x="10122" y="10652"/>
                  </a:cubicBezTo>
                  <a:lnTo>
                    <a:pt x="10122" y="10544"/>
                  </a:lnTo>
                  <a:cubicBezTo>
                    <a:pt x="10141" y="10523"/>
                    <a:pt x="10161" y="10503"/>
                    <a:pt x="10186" y="10503"/>
                  </a:cubicBezTo>
                  <a:close/>
                  <a:moveTo>
                    <a:pt x="2245" y="10909"/>
                  </a:moveTo>
                  <a:cubicBezTo>
                    <a:pt x="2265" y="10909"/>
                    <a:pt x="2265" y="10909"/>
                    <a:pt x="2285" y="10929"/>
                  </a:cubicBezTo>
                  <a:lnTo>
                    <a:pt x="2265" y="10929"/>
                  </a:lnTo>
                  <a:cubicBezTo>
                    <a:pt x="2245" y="10929"/>
                    <a:pt x="2245" y="10929"/>
                    <a:pt x="2245" y="10909"/>
                  </a:cubicBezTo>
                  <a:close/>
                  <a:moveTo>
                    <a:pt x="10895" y="10893"/>
                  </a:moveTo>
                  <a:cubicBezTo>
                    <a:pt x="10903" y="10893"/>
                    <a:pt x="10908" y="10898"/>
                    <a:pt x="10908" y="10909"/>
                  </a:cubicBezTo>
                  <a:lnTo>
                    <a:pt x="10868" y="10909"/>
                  </a:lnTo>
                  <a:cubicBezTo>
                    <a:pt x="10828" y="10929"/>
                    <a:pt x="10783" y="10955"/>
                    <a:pt x="10764" y="10955"/>
                  </a:cubicBezTo>
                  <a:cubicBezTo>
                    <a:pt x="10783" y="10929"/>
                    <a:pt x="10808" y="10909"/>
                    <a:pt x="10868" y="10909"/>
                  </a:cubicBezTo>
                  <a:cubicBezTo>
                    <a:pt x="10878" y="10898"/>
                    <a:pt x="10888" y="10893"/>
                    <a:pt x="10895" y="10893"/>
                  </a:cubicBezTo>
                  <a:close/>
                  <a:moveTo>
                    <a:pt x="9480" y="10955"/>
                  </a:moveTo>
                  <a:lnTo>
                    <a:pt x="9480" y="10975"/>
                  </a:lnTo>
                  <a:cubicBezTo>
                    <a:pt x="9460" y="10955"/>
                    <a:pt x="9460" y="10955"/>
                    <a:pt x="9480" y="10955"/>
                  </a:cubicBezTo>
                  <a:close/>
                  <a:moveTo>
                    <a:pt x="11032" y="10955"/>
                  </a:moveTo>
                  <a:cubicBezTo>
                    <a:pt x="11057" y="10955"/>
                    <a:pt x="11032" y="10996"/>
                    <a:pt x="11077" y="10996"/>
                  </a:cubicBezTo>
                  <a:cubicBezTo>
                    <a:pt x="11057" y="10996"/>
                    <a:pt x="11057" y="11016"/>
                    <a:pt x="11057" y="11016"/>
                  </a:cubicBezTo>
                  <a:lnTo>
                    <a:pt x="11032" y="11016"/>
                  </a:lnTo>
                  <a:cubicBezTo>
                    <a:pt x="11032" y="10996"/>
                    <a:pt x="11032" y="10996"/>
                    <a:pt x="11012" y="10996"/>
                  </a:cubicBezTo>
                  <a:cubicBezTo>
                    <a:pt x="11012" y="10975"/>
                    <a:pt x="11012" y="10955"/>
                    <a:pt x="11032" y="10955"/>
                  </a:cubicBezTo>
                  <a:close/>
                  <a:moveTo>
                    <a:pt x="11495" y="10602"/>
                  </a:moveTo>
                  <a:cubicBezTo>
                    <a:pt x="11507" y="10602"/>
                    <a:pt x="11518" y="10605"/>
                    <a:pt x="11530" y="10611"/>
                  </a:cubicBezTo>
                  <a:cubicBezTo>
                    <a:pt x="11510" y="10631"/>
                    <a:pt x="11490" y="10652"/>
                    <a:pt x="11470" y="10652"/>
                  </a:cubicBezTo>
                  <a:cubicBezTo>
                    <a:pt x="11483" y="10659"/>
                    <a:pt x="11494" y="10661"/>
                    <a:pt x="11504" y="10661"/>
                  </a:cubicBezTo>
                  <a:cubicBezTo>
                    <a:pt x="11524" y="10661"/>
                    <a:pt x="11538" y="10652"/>
                    <a:pt x="11555" y="10652"/>
                  </a:cubicBezTo>
                  <a:cubicBezTo>
                    <a:pt x="11595" y="10672"/>
                    <a:pt x="11615" y="10698"/>
                    <a:pt x="11615" y="10760"/>
                  </a:cubicBezTo>
                  <a:cubicBezTo>
                    <a:pt x="11615" y="10780"/>
                    <a:pt x="11654" y="10780"/>
                    <a:pt x="11654" y="10826"/>
                  </a:cubicBezTo>
                  <a:lnTo>
                    <a:pt x="11654" y="10909"/>
                  </a:lnTo>
                  <a:cubicBezTo>
                    <a:pt x="11634" y="10929"/>
                    <a:pt x="11615" y="10955"/>
                    <a:pt x="11575" y="10975"/>
                  </a:cubicBezTo>
                  <a:lnTo>
                    <a:pt x="11510" y="10975"/>
                  </a:lnTo>
                  <a:cubicBezTo>
                    <a:pt x="11478" y="10975"/>
                    <a:pt x="11472" y="11001"/>
                    <a:pt x="11460" y="11001"/>
                  </a:cubicBezTo>
                  <a:cubicBezTo>
                    <a:pt x="11457" y="11001"/>
                    <a:pt x="11454" y="11000"/>
                    <a:pt x="11450" y="10996"/>
                  </a:cubicBezTo>
                  <a:cubicBezTo>
                    <a:pt x="11430" y="10996"/>
                    <a:pt x="11430" y="11037"/>
                    <a:pt x="11406" y="11037"/>
                  </a:cubicBezTo>
                  <a:cubicBezTo>
                    <a:pt x="11402" y="11033"/>
                    <a:pt x="11398" y="11031"/>
                    <a:pt x="11395" y="11031"/>
                  </a:cubicBezTo>
                  <a:cubicBezTo>
                    <a:pt x="11385" y="11031"/>
                    <a:pt x="11382" y="11057"/>
                    <a:pt x="11366" y="11057"/>
                  </a:cubicBezTo>
                  <a:cubicBezTo>
                    <a:pt x="11346" y="11057"/>
                    <a:pt x="11346" y="11037"/>
                    <a:pt x="11346" y="11016"/>
                  </a:cubicBezTo>
                  <a:cubicBezTo>
                    <a:pt x="11326" y="10975"/>
                    <a:pt x="11306" y="10929"/>
                    <a:pt x="11281" y="10909"/>
                  </a:cubicBezTo>
                  <a:cubicBezTo>
                    <a:pt x="11261" y="10888"/>
                    <a:pt x="11261" y="10867"/>
                    <a:pt x="11261" y="10847"/>
                  </a:cubicBezTo>
                  <a:lnTo>
                    <a:pt x="11281" y="10867"/>
                  </a:lnTo>
                  <a:cubicBezTo>
                    <a:pt x="11306" y="10867"/>
                    <a:pt x="11306" y="10847"/>
                    <a:pt x="11306" y="10847"/>
                  </a:cubicBezTo>
                  <a:lnTo>
                    <a:pt x="11346" y="10847"/>
                  </a:lnTo>
                  <a:cubicBezTo>
                    <a:pt x="11326" y="10801"/>
                    <a:pt x="11346" y="10780"/>
                    <a:pt x="11366" y="10739"/>
                  </a:cubicBezTo>
                  <a:lnTo>
                    <a:pt x="11346" y="10719"/>
                  </a:lnTo>
                  <a:cubicBezTo>
                    <a:pt x="11386" y="10698"/>
                    <a:pt x="11406" y="10672"/>
                    <a:pt x="11430" y="10631"/>
                  </a:cubicBezTo>
                  <a:cubicBezTo>
                    <a:pt x="11444" y="10617"/>
                    <a:pt x="11468" y="10602"/>
                    <a:pt x="11495" y="10602"/>
                  </a:cubicBezTo>
                  <a:close/>
                  <a:moveTo>
                    <a:pt x="9833" y="10652"/>
                  </a:moveTo>
                  <a:cubicBezTo>
                    <a:pt x="9853" y="10672"/>
                    <a:pt x="9853" y="10719"/>
                    <a:pt x="9893" y="10719"/>
                  </a:cubicBezTo>
                  <a:cubicBezTo>
                    <a:pt x="9893" y="10760"/>
                    <a:pt x="9913" y="10780"/>
                    <a:pt x="9913" y="10826"/>
                  </a:cubicBezTo>
                  <a:cubicBezTo>
                    <a:pt x="9913" y="10867"/>
                    <a:pt x="9957" y="10888"/>
                    <a:pt x="9957" y="10929"/>
                  </a:cubicBezTo>
                  <a:lnTo>
                    <a:pt x="9977" y="10955"/>
                  </a:lnTo>
                  <a:cubicBezTo>
                    <a:pt x="9957" y="10975"/>
                    <a:pt x="9957" y="10975"/>
                    <a:pt x="9893" y="10996"/>
                  </a:cubicBezTo>
                  <a:cubicBezTo>
                    <a:pt x="9873" y="10996"/>
                    <a:pt x="9833" y="11016"/>
                    <a:pt x="9788" y="11016"/>
                  </a:cubicBezTo>
                  <a:lnTo>
                    <a:pt x="9788" y="11037"/>
                  </a:lnTo>
                  <a:cubicBezTo>
                    <a:pt x="9775" y="11037"/>
                    <a:pt x="9771" y="11028"/>
                    <a:pt x="9763" y="11028"/>
                  </a:cubicBezTo>
                  <a:cubicBezTo>
                    <a:pt x="9759" y="11028"/>
                    <a:pt x="9755" y="11030"/>
                    <a:pt x="9748" y="11037"/>
                  </a:cubicBezTo>
                  <a:lnTo>
                    <a:pt x="9748" y="11057"/>
                  </a:lnTo>
                  <a:cubicBezTo>
                    <a:pt x="9748" y="11057"/>
                    <a:pt x="9729" y="11083"/>
                    <a:pt x="9709" y="11083"/>
                  </a:cubicBezTo>
                  <a:cubicBezTo>
                    <a:pt x="9709" y="11057"/>
                    <a:pt x="9729" y="11057"/>
                    <a:pt x="9729" y="11037"/>
                  </a:cubicBezTo>
                  <a:cubicBezTo>
                    <a:pt x="9709" y="11037"/>
                    <a:pt x="9689" y="11037"/>
                    <a:pt x="9664" y="11016"/>
                  </a:cubicBezTo>
                  <a:lnTo>
                    <a:pt x="9644" y="10996"/>
                  </a:lnTo>
                  <a:cubicBezTo>
                    <a:pt x="9624" y="10975"/>
                    <a:pt x="9624" y="10975"/>
                    <a:pt x="9604" y="10975"/>
                  </a:cubicBezTo>
                  <a:cubicBezTo>
                    <a:pt x="9584" y="10929"/>
                    <a:pt x="9624" y="10955"/>
                    <a:pt x="9624" y="10929"/>
                  </a:cubicBezTo>
                  <a:cubicBezTo>
                    <a:pt x="9624" y="10909"/>
                    <a:pt x="9584" y="10909"/>
                    <a:pt x="9584" y="10888"/>
                  </a:cubicBezTo>
                  <a:cubicBezTo>
                    <a:pt x="9564" y="10888"/>
                    <a:pt x="9584" y="10867"/>
                    <a:pt x="9584" y="10867"/>
                  </a:cubicBezTo>
                  <a:cubicBezTo>
                    <a:pt x="9584" y="10847"/>
                    <a:pt x="9564" y="10847"/>
                    <a:pt x="9564" y="10847"/>
                  </a:cubicBezTo>
                  <a:cubicBezTo>
                    <a:pt x="9540" y="10801"/>
                    <a:pt x="9564" y="10760"/>
                    <a:pt x="9540" y="10739"/>
                  </a:cubicBezTo>
                  <a:cubicBezTo>
                    <a:pt x="9564" y="10698"/>
                    <a:pt x="9584" y="10719"/>
                    <a:pt x="9604" y="10698"/>
                  </a:cubicBezTo>
                  <a:lnTo>
                    <a:pt x="9624" y="10672"/>
                  </a:lnTo>
                  <a:cubicBezTo>
                    <a:pt x="9630" y="10685"/>
                    <a:pt x="9638" y="10690"/>
                    <a:pt x="9647" y="10690"/>
                  </a:cubicBezTo>
                  <a:cubicBezTo>
                    <a:pt x="9660" y="10690"/>
                    <a:pt x="9677" y="10681"/>
                    <a:pt x="9694" y="10681"/>
                  </a:cubicBezTo>
                  <a:cubicBezTo>
                    <a:pt x="9705" y="10681"/>
                    <a:pt x="9717" y="10685"/>
                    <a:pt x="9729" y="10698"/>
                  </a:cubicBezTo>
                  <a:cubicBezTo>
                    <a:pt x="9729" y="10672"/>
                    <a:pt x="9748" y="10672"/>
                    <a:pt x="9748" y="10652"/>
                  </a:cubicBezTo>
                  <a:cubicBezTo>
                    <a:pt x="9762" y="10652"/>
                    <a:pt x="9786" y="10661"/>
                    <a:pt x="9807" y="10661"/>
                  </a:cubicBezTo>
                  <a:cubicBezTo>
                    <a:pt x="9817" y="10661"/>
                    <a:pt x="9827" y="10659"/>
                    <a:pt x="9833" y="10652"/>
                  </a:cubicBezTo>
                  <a:close/>
                  <a:moveTo>
                    <a:pt x="14212" y="2065"/>
                  </a:moveTo>
                  <a:cubicBezTo>
                    <a:pt x="14216" y="2065"/>
                    <a:pt x="14220" y="2067"/>
                    <a:pt x="14227" y="2074"/>
                  </a:cubicBezTo>
                  <a:cubicBezTo>
                    <a:pt x="14233" y="2083"/>
                    <a:pt x="14238" y="2086"/>
                    <a:pt x="14241" y="2086"/>
                  </a:cubicBezTo>
                  <a:cubicBezTo>
                    <a:pt x="14249" y="2086"/>
                    <a:pt x="14253" y="2074"/>
                    <a:pt x="14267" y="2074"/>
                  </a:cubicBezTo>
                  <a:cubicBezTo>
                    <a:pt x="14331" y="2074"/>
                    <a:pt x="14391" y="2100"/>
                    <a:pt x="14436" y="2120"/>
                  </a:cubicBezTo>
                  <a:cubicBezTo>
                    <a:pt x="14476" y="2120"/>
                    <a:pt x="14495" y="2141"/>
                    <a:pt x="14540" y="2141"/>
                  </a:cubicBezTo>
                  <a:cubicBezTo>
                    <a:pt x="14553" y="2134"/>
                    <a:pt x="14569" y="2131"/>
                    <a:pt x="14585" y="2131"/>
                  </a:cubicBezTo>
                  <a:cubicBezTo>
                    <a:pt x="14618" y="2131"/>
                    <a:pt x="14655" y="2141"/>
                    <a:pt x="14685" y="2141"/>
                  </a:cubicBezTo>
                  <a:cubicBezTo>
                    <a:pt x="14849" y="2182"/>
                    <a:pt x="14993" y="2228"/>
                    <a:pt x="15137" y="2289"/>
                  </a:cubicBezTo>
                  <a:cubicBezTo>
                    <a:pt x="15162" y="2310"/>
                    <a:pt x="15182" y="2331"/>
                    <a:pt x="15222" y="2331"/>
                  </a:cubicBezTo>
                  <a:cubicBezTo>
                    <a:pt x="15262" y="2356"/>
                    <a:pt x="15287" y="2377"/>
                    <a:pt x="15326" y="2377"/>
                  </a:cubicBezTo>
                  <a:cubicBezTo>
                    <a:pt x="15336" y="2387"/>
                    <a:pt x="15341" y="2392"/>
                    <a:pt x="15346" y="2392"/>
                  </a:cubicBezTo>
                  <a:cubicBezTo>
                    <a:pt x="15351" y="2392"/>
                    <a:pt x="15356" y="2387"/>
                    <a:pt x="15366" y="2377"/>
                  </a:cubicBezTo>
                  <a:cubicBezTo>
                    <a:pt x="15411" y="2398"/>
                    <a:pt x="15431" y="2418"/>
                    <a:pt x="15471" y="2418"/>
                  </a:cubicBezTo>
                  <a:cubicBezTo>
                    <a:pt x="15491" y="2438"/>
                    <a:pt x="15535" y="2438"/>
                    <a:pt x="15575" y="2459"/>
                  </a:cubicBezTo>
                  <a:cubicBezTo>
                    <a:pt x="15615" y="2485"/>
                    <a:pt x="15680" y="2505"/>
                    <a:pt x="15739" y="2526"/>
                  </a:cubicBezTo>
                  <a:cubicBezTo>
                    <a:pt x="15784" y="2567"/>
                    <a:pt x="15844" y="2587"/>
                    <a:pt x="15884" y="2633"/>
                  </a:cubicBezTo>
                  <a:cubicBezTo>
                    <a:pt x="15928" y="2654"/>
                    <a:pt x="15948" y="2675"/>
                    <a:pt x="15988" y="2695"/>
                  </a:cubicBezTo>
                  <a:cubicBezTo>
                    <a:pt x="15988" y="2695"/>
                    <a:pt x="16008" y="2695"/>
                    <a:pt x="16008" y="2716"/>
                  </a:cubicBezTo>
                  <a:cubicBezTo>
                    <a:pt x="16053" y="2741"/>
                    <a:pt x="16093" y="2782"/>
                    <a:pt x="16132" y="2824"/>
                  </a:cubicBezTo>
                  <a:cubicBezTo>
                    <a:pt x="16157" y="2844"/>
                    <a:pt x="16197" y="2890"/>
                    <a:pt x="16237" y="2931"/>
                  </a:cubicBezTo>
                  <a:cubicBezTo>
                    <a:pt x="16282" y="2952"/>
                    <a:pt x="16302" y="2972"/>
                    <a:pt x="16321" y="3019"/>
                  </a:cubicBezTo>
                  <a:cubicBezTo>
                    <a:pt x="16321" y="3029"/>
                    <a:pt x="16327" y="3029"/>
                    <a:pt x="16334" y="3029"/>
                  </a:cubicBezTo>
                  <a:cubicBezTo>
                    <a:pt x="16341" y="3029"/>
                    <a:pt x="16352" y="3029"/>
                    <a:pt x="16361" y="3039"/>
                  </a:cubicBezTo>
                  <a:cubicBezTo>
                    <a:pt x="16406" y="3101"/>
                    <a:pt x="16466" y="3126"/>
                    <a:pt x="16506" y="3208"/>
                  </a:cubicBezTo>
                  <a:cubicBezTo>
                    <a:pt x="16550" y="3255"/>
                    <a:pt x="16590" y="3316"/>
                    <a:pt x="16630" y="3383"/>
                  </a:cubicBezTo>
                  <a:cubicBezTo>
                    <a:pt x="16630" y="3403"/>
                    <a:pt x="16655" y="3403"/>
                    <a:pt x="16675" y="3424"/>
                  </a:cubicBezTo>
                  <a:cubicBezTo>
                    <a:pt x="16695" y="3445"/>
                    <a:pt x="16715" y="3465"/>
                    <a:pt x="16715" y="3511"/>
                  </a:cubicBezTo>
                  <a:lnTo>
                    <a:pt x="16715" y="3532"/>
                  </a:lnTo>
                  <a:cubicBezTo>
                    <a:pt x="16779" y="3573"/>
                    <a:pt x="16779" y="3640"/>
                    <a:pt x="16799" y="3681"/>
                  </a:cubicBezTo>
                  <a:cubicBezTo>
                    <a:pt x="16819" y="3701"/>
                    <a:pt x="16839" y="3742"/>
                    <a:pt x="16859" y="3768"/>
                  </a:cubicBezTo>
                  <a:cubicBezTo>
                    <a:pt x="16904" y="3829"/>
                    <a:pt x="16943" y="3896"/>
                    <a:pt x="16943" y="3958"/>
                  </a:cubicBezTo>
                  <a:cubicBezTo>
                    <a:pt x="16963" y="4025"/>
                    <a:pt x="16983" y="4045"/>
                    <a:pt x="17003" y="4107"/>
                  </a:cubicBezTo>
                  <a:cubicBezTo>
                    <a:pt x="17003" y="4153"/>
                    <a:pt x="17028" y="4194"/>
                    <a:pt x="17048" y="4235"/>
                  </a:cubicBezTo>
                  <a:cubicBezTo>
                    <a:pt x="17068" y="4281"/>
                    <a:pt x="17068" y="4343"/>
                    <a:pt x="17068" y="4384"/>
                  </a:cubicBezTo>
                  <a:cubicBezTo>
                    <a:pt x="17068" y="4410"/>
                    <a:pt x="17108" y="4430"/>
                    <a:pt x="17088" y="4471"/>
                  </a:cubicBezTo>
                  <a:cubicBezTo>
                    <a:pt x="17068" y="4492"/>
                    <a:pt x="17088" y="4512"/>
                    <a:pt x="17088" y="4538"/>
                  </a:cubicBezTo>
                  <a:cubicBezTo>
                    <a:pt x="17088" y="4559"/>
                    <a:pt x="17088" y="4599"/>
                    <a:pt x="17108" y="4620"/>
                  </a:cubicBezTo>
                  <a:cubicBezTo>
                    <a:pt x="17088" y="4641"/>
                    <a:pt x="17108" y="4666"/>
                    <a:pt x="17108" y="4666"/>
                  </a:cubicBezTo>
                  <a:cubicBezTo>
                    <a:pt x="17088" y="4687"/>
                    <a:pt x="17128" y="4707"/>
                    <a:pt x="17108" y="4728"/>
                  </a:cubicBezTo>
                  <a:cubicBezTo>
                    <a:pt x="17088" y="4748"/>
                    <a:pt x="17128" y="4769"/>
                    <a:pt x="17108" y="4795"/>
                  </a:cubicBezTo>
                  <a:cubicBezTo>
                    <a:pt x="17108" y="4815"/>
                    <a:pt x="17128" y="4836"/>
                    <a:pt x="17153" y="4836"/>
                  </a:cubicBezTo>
                  <a:cubicBezTo>
                    <a:pt x="17153" y="4856"/>
                    <a:pt x="17128" y="4856"/>
                    <a:pt x="17128" y="4877"/>
                  </a:cubicBezTo>
                  <a:cubicBezTo>
                    <a:pt x="17128" y="4897"/>
                    <a:pt x="17153" y="4943"/>
                    <a:pt x="17128" y="4964"/>
                  </a:cubicBezTo>
                  <a:cubicBezTo>
                    <a:pt x="17108" y="4985"/>
                    <a:pt x="17108" y="5026"/>
                    <a:pt x="17108" y="5051"/>
                  </a:cubicBezTo>
                  <a:cubicBezTo>
                    <a:pt x="17088" y="5092"/>
                    <a:pt x="17088" y="5133"/>
                    <a:pt x="17108" y="5180"/>
                  </a:cubicBezTo>
                  <a:cubicBezTo>
                    <a:pt x="17088" y="5241"/>
                    <a:pt x="17088" y="5329"/>
                    <a:pt x="17088" y="5411"/>
                  </a:cubicBezTo>
                  <a:lnTo>
                    <a:pt x="17068" y="5436"/>
                  </a:lnTo>
                  <a:cubicBezTo>
                    <a:pt x="17068" y="5457"/>
                    <a:pt x="17068" y="5477"/>
                    <a:pt x="17088" y="5498"/>
                  </a:cubicBezTo>
                  <a:cubicBezTo>
                    <a:pt x="17088" y="5518"/>
                    <a:pt x="17068" y="5539"/>
                    <a:pt x="17088" y="5565"/>
                  </a:cubicBezTo>
                  <a:cubicBezTo>
                    <a:pt x="17068" y="5606"/>
                    <a:pt x="17088" y="5626"/>
                    <a:pt x="17068" y="5667"/>
                  </a:cubicBezTo>
                  <a:cubicBezTo>
                    <a:pt x="17048" y="5775"/>
                    <a:pt x="17048" y="5883"/>
                    <a:pt x="17003" y="5970"/>
                  </a:cubicBezTo>
                  <a:cubicBezTo>
                    <a:pt x="17003" y="6011"/>
                    <a:pt x="17028" y="6032"/>
                    <a:pt x="17003" y="6052"/>
                  </a:cubicBezTo>
                  <a:cubicBezTo>
                    <a:pt x="16983" y="6099"/>
                    <a:pt x="16983" y="6119"/>
                    <a:pt x="16983" y="6160"/>
                  </a:cubicBezTo>
                  <a:cubicBezTo>
                    <a:pt x="16983" y="6181"/>
                    <a:pt x="16983" y="6206"/>
                    <a:pt x="16963" y="6227"/>
                  </a:cubicBezTo>
                  <a:cubicBezTo>
                    <a:pt x="16943" y="6288"/>
                    <a:pt x="16924" y="6335"/>
                    <a:pt x="16904" y="6396"/>
                  </a:cubicBezTo>
                  <a:cubicBezTo>
                    <a:pt x="16904" y="6463"/>
                    <a:pt x="16859" y="6545"/>
                    <a:pt x="16839" y="6612"/>
                  </a:cubicBezTo>
                  <a:lnTo>
                    <a:pt x="16839" y="6632"/>
                  </a:lnTo>
                  <a:cubicBezTo>
                    <a:pt x="16799" y="6720"/>
                    <a:pt x="16779" y="6781"/>
                    <a:pt x="16734" y="6869"/>
                  </a:cubicBezTo>
                  <a:cubicBezTo>
                    <a:pt x="16715" y="6930"/>
                    <a:pt x="16695" y="6997"/>
                    <a:pt x="16675" y="7038"/>
                  </a:cubicBezTo>
                  <a:cubicBezTo>
                    <a:pt x="16655" y="7079"/>
                    <a:pt x="16610" y="7125"/>
                    <a:pt x="16590" y="7146"/>
                  </a:cubicBezTo>
                  <a:cubicBezTo>
                    <a:pt x="16570" y="7146"/>
                    <a:pt x="16570" y="7146"/>
                    <a:pt x="16570" y="7166"/>
                  </a:cubicBezTo>
                  <a:lnTo>
                    <a:pt x="16570" y="7187"/>
                  </a:lnTo>
                  <a:lnTo>
                    <a:pt x="16550" y="7187"/>
                  </a:lnTo>
                  <a:cubicBezTo>
                    <a:pt x="16570" y="7207"/>
                    <a:pt x="16570" y="7233"/>
                    <a:pt x="16550" y="7253"/>
                  </a:cubicBezTo>
                  <a:cubicBezTo>
                    <a:pt x="16530" y="7315"/>
                    <a:pt x="16506" y="7382"/>
                    <a:pt x="16466" y="7464"/>
                  </a:cubicBezTo>
                  <a:lnTo>
                    <a:pt x="16466" y="7490"/>
                  </a:lnTo>
                  <a:cubicBezTo>
                    <a:pt x="16406" y="7572"/>
                    <a:pt x="16341" y="7659"/>
                    <a:pt x="16282" y="7746"/>
                  </a:cubicBezTo>
                  <a:cubicBezTo>
                    <a:pt x="16237" y="7808"/>
                    <a:pt x="16197" y="7875"/>
                    <a:pt x="16177" y="7936"/>
                  </a:cubicBezTo>
                  <a:cubicBezTo>
                    <a:pt x="16157" y="7957"/>
                    <a:pt x="16157" y="7957"/>
                    <a:pt x="16157" y="7977"/>
                  </a:cubicBezTo>
                  <a:cubicBezTo>
                    <a:pt x="16053" y="8085"/>
                    <a:pt x="15948" y="8234"/>
                    <a:pt x="15824" y="8342"/>
                  </a:cubicBezTo>
                  <a:cubicBezTo>
                    <a:pt x="15804" y="8388"/>
                    <a:pt x="15804" y="8409"/>
                    <a:pt x="15784" y="8450"/>
                  </a:cubicBezTo>
                  <a:cubicBezTo>
                    <a:pt x="15739" y="8470"/>
                    <a:pt x="15719" y="8491"/>
                    <a:pt x="15700" y="8516"/>
                  </a:cubicBezTo>
                  <a:cubicBezTo>
                    <a:pt x="15700" y="8537"/>
                    <a:pt x="15680" y="8557"/>
                    <a:pt x="15680" y="8557"/>
                  </a:cubicBezTo>
                  <a:cubicBezTo>
                    <a:pt x="15635" y="8578"/>
                    <a:pt x="15615" y="8598"/>
                    <a:pt x="15595" y="8645"/>
                  </a:cubicBezTo>
                  <a:cubicBezTo>
                    <a:pt x="15575" y="8665"/>
                    <a:pt x="15555" y="8686"/>
                    <a:pt x="15535" y="8706"/>
                  </a:cubicBezTo>
                  <a:cubicBezTo>
                    <a:pt x="15511" y="8727"/>
                    <a:pt x="15471" y="8747"/>
                    <a:pt x="15451" y="8773"/>
                  </a:cubicBezTo>
                  <a:cubicBezTo>
                    <a:pt x="15431" y="8793"/>
                    <a:pt x="15411" y="8835"/>
                    <a:pt x="15386" y="8855"/>
                  </a:cubicBezTo>
                  <a:cubicBezTo>
                    <a:pt x="15326" y="8876"/>
                    <a:pt x="15287" y="8922"/>
                    <a:pt x="15242" y="8963"/>
                  </a:cubicBezTo>
                  <a:cubicBezTo>
                    <a:pt x="15162" y="9004"/>
                    <a:pt x="15098" y="9071"/>
                    <a:pt x="15058" y="9158"/>
                  </a:cubicBezTo>
                  <a:cubicBezTo>
                    <a:pt x="15038" y="9158"/>
                    <a:pt x="15013" y="9179"/>
                    <a:pt x="15013" y="9179"/>
                  </a:cubicBezTo>
                  <a:cubicBezTo>
                    <a:pt x="15013" y="9199"/>
                    <a:pt x="14993" y="9220"/>
                    <a:pt x="14993" y="9220"/>
                  </a:cubicBezTo>
                  <a:cubicBezTo>
                    <a:pt x="14973" y="9220"/>
                    <a:pt x="14953" y="9240"/>
                    <a:pt x="14933" y="9240"/>
                  </a:cubicBezTo>
                  <a:cubicBezTo>
                    <a:pt x="14913" y="9286"/>
                    <a:pt x="14889" y="9327"/>
                    <a:pt x="14849" y="9348"/>
                  </a:cubicBezTo>
                  <a:cubicBezTo>
                    <a:pt x="14829" y="9348"/>
                    <a:pt x="14829" y="9369"/>
                    <a:pt x="14809" y="9369"/>
                  </a:cubicBezTo>
                  <a:cubicBezTo>
                    <a:pt x="14764" y="9415"/>
                    <a:pt x="14724" y="9456"/>
                    <a:pt x="14665" y="9476"/>
                  </a:cubicBezTo>
                  <a:cubicBezTo>
                    <a:pt x="14600" y="9517"/>
                    <a:pt x="14560" y="9543"/>
                    <a:pt x="14515" y="9584"/>
                  </a:cubicBezTo>
                  <a:cubicBezTo>
                    <a:pt x="14476" y="9625"/>
                    <a:pt x="14416" y="9646"/>
                    <a:pt x="14391" y="9692"/>
                  </a:cubicBezTo>
                  <a:cubicBezTo>
                    <a:pt x="14371" y="9733"/>
                    <a:pt x="14351" y="9753"/>
                    <a:pt x="14331" y="9774"/>
                  </a:cubicBezTo>
                  <a:lnTo>
                    <a:pt x="14292" y="9774"/>
                  </a:lnTo>
                  <a:cubicBezTo>
                    <a:pt x="14187" y="9841"/>
                    <a:pt x="14102" y="9902"/>
                    <a:pt x="14018" y="9969"/>
                  </a:cubicBezTo>
                  <a:cubicBezTo>
                    <a:pt x="13978" y="10031"/>
                    <a:pt x="13918" y="10077"/>
                    <a:pt x="13854" y="10097"/>
                  </a:cubicBezTo>
                  <a:cubicBezTo>
                    <a:pt x="13794" y="10118"/>
                    <a:pt x="13749" y="10159"/>
                    <a:pt x="13709" y="10185"/>
                  </a:cubicBezTo>
                  <a:cubicBezTo>
                    <a:pt x="13669" y="10205"/>
                    <a:pt x="13625" y="10226"/>
                    <a:pt x="13585" y="10246"/>
                  </a:cubicBezTo>
                  <a:cubicBezTo>
                    <a:pt x="13545" y="10267"/>
                    <a:pt x="13520" y="10287"/>
                    <a:pt x="13480" y="10287"/>
                  </a:cubicBezTo>
                  <a:cubicBezTo>
                    <a:pt x="13480" y="10313"/>
                    <a:pt x="13460" y="10333"/>
                    <a:pt x="13460" y="10354"/>
                  </a:cubicBezTo>
                  <a:lnTo>
                    <a:pt x="13421" y="10354"/>
                  </a:lnTo>
                  <a:cubicBezTo>
                    <a:pt x="13396" y="10375"/>
                    <a:pt x="13376" y="10395"/>
                    <a:pt x="13336" y="10395"/>
                  </a:cubicBezTo>
                  <a:lnTo>
                    <a:pt x="13316" y="10416"/>
                  </a:lnTo>
                  <a:cubicBezTo>
                    <a:pt x="13271" y="10482"/>
                    <a:pt x="13231" y="10503"/>
                    <a:pt x="13172" y="10523"/>
                  </a:cubicBezTo>
                  <a:cubicBezTo>
                    <a:pt x="13127" y="10544"/>
                    <a:pt x="13107" y="10570"/>
                    <a:pt x="13087" y="10590"/>
                  </a:cubicBezTo>
                  <a:cubicBezTo>
                    <a:pt x="13023" y="10631"/>
                    <a:pt x="12963" y="10652"/>
                    <a:pt x="12898" y="10698"/>
                  </a:cubicBezTo>
                  <a:cubicBezTo>
                    <a:pt x="12878" y="10719"/>
                    <a:pt x="12818" y="10719"/>
                    <a:pt x="12818" y="10760"/>
                  </a:cubicBezTo>
                  <a:lnTo>
                    <a:pt x="12774" y="10760"/>
                  </a:lnTo>
                  <a:cubicBezTo>
                    <a:pt x="12734" y="10801"/>
                    <a:pt x="12694" y="10826"/>
                    <a:pt x="12649" y="10847"/>
                  </a:cubicBezTo>
                  <a:cubicBezTo>
                    <a:pt x="12610" y="10929"/>
                    <a:pt x="12485" y="10929"/>
                    <a:pt x="12425" y="11016"/>
                  </a:cubicBezTo>
                  <a:cubicBezTo>
                    <a:pt x="12401" y="11016"/>
                    <a:pt x="12361" y="11016"/>
                    <a:pt x="12341" y="11037"/>
                  </a:cubicBezTo>
                  <a:cubicBezTo>
                    <a:pt x="12301" y="11057"/>
                    <a:pt x="12236" y="11083"/>
                    <a:pt x="12177" y="11083"/>
                  </a:cubicBezTo>
                  <a:cubicBezTo>
                    <a:pt x="12152" y="11083"/>
                    <a:pt x="12152" y="11057"/>
                    <a:pt x="12132" y="11037"/>
                  </a:cubicBezTo>
                  <a:lnTo>
                    <a:pt x="12132" y="10975"/>
                  </a:lnTo>
                  <a:cubicBezTo>
                    <a:pt x="12152" y="10929"/>
                    <a:pt x="12197" y="10909"/>
                    <a:pt x="12236" y="10888"/>
                  </a:cubicBezTo>
                  <a:cubicBezTo>
                    <a:pt x="12276" y="10888"/>
                    <a:pt x="12341" y="10867"/>
                    <a:pt x="12381" y="10847"/>
                  </a:cubicBezTo>
                  <a:cubicBezTo>
                    <a:pt x="12445" y="10801"/>
                    <a:pt x="12505" y="10760"/>
                    <a:pt x="12590" y="10719"/>
                  </a:cubicBezTo>
                  <a:cubicBezTo>
                    <a:pt x="12610" y="10698"/>
                    <a:pt x="12649" y="10672"/>
                    <a:pt x="12674" y="10652"/>
                  </a:cubicBezTo>
                  <a:cubicBezTo>
                    <a:pt x="12714" y="10631"/>
                    <a:pt x="12734" y="10611"/>
                    <a:pt x="12774" y="10590"/>
                  </a:cubicBezTo>
                  <a:cubicBezTo>
                    <a:pt x="12838" y="10523"/>
                    <a:pt x="12898" y="10482"/>
                    <a:pt x="12963" y="10462"/>
                  </a:cubicBezTo>
                  <a:cubicBezTo>
                    <a:pt x="13023" y="10441"/>
                    <a:pt x="13047" y="10416"/>
                    <a:pt x="13087" y="10395"/>
                  </a:cubicBezTo>
                  <a:cubicBezTo>
                    <a:pt x="13107" y="10375"/>
                    <a:pt x="13127" y="10375"/>
                    <a:pt x="13147" y="10354"/>
                  </a:cubicBezTo>
                  <a:lnTo>
                    <a:pt x="13212" y="10354"/>
                  </a:lnTo>
                  <a:cubicBezTo>
                    <a:pt x="13251" y="10313"/>
                    <a:pt x="13296" y="10287"/>
                    <a:pt x="13316" y="10246"/>
                  </a:cubicBezTo>
                  <a:cubicBezTo>
                    <a:pt x="13336" y="10226"/>
                    <a:pt x="13356" y="10205"/>
                    <a:pt x="13376" y="10205"/>
                  </a:cubicBezTo>
                  <a:cubicBezTo>
                    <a:pt x="13421" y="10185"/>
                    <a:pt x="13460" y="10159"/>
                    <a:pt x="13500" y="10139"/>
                  </a:cubicBezTo>
                  <a:cubicBezTo>
                    <a:pt x="13520" y="10139"/>
                    <a:pt x="13520" y="10118"/>
                    <a:pt x="13545" y="10097"/>
                  </a:cubicBezTo>
                  <a:cubicBezTo>
                    <a:pt x="13552" y="10104"/>
                    <a:pt x="13558" y="10107"/>
                    <a:pt x="13564" y="10107"/>
                  </a:cubicBezTo>
                  <a:cubicBezTo>
                    <a:pt x="13576" y="10107"/>
                    <a:pt x="13585" y="10097"/>
                    <a:pt x="13585" y="10097"/>
                  </a:cubicBezTo>
                  <a:cubicBezTo>
                    <a:pt x="13605" y="10077"/>
                    <a:pt x="13644" y="10056"/>
                    <a:pt x="13669" y="10031"/>
                  </a:cubicBezTo>
                  <a:cubicBezTo>
                    <a:pt x="13709" y="10010"/>
                    <a:pt x="13729" y="10010"/>
                    <a:pt x="13769" y="9969"/>
                  </a:cubicBezTo>
                  <a:cubicBezTo>
                    <a:pt x="13814" y="9902"/>
                    <a:pt x="13873" y="9861"/>
                    <a:pt x="13938" y="9841"/>
                  </a:cubicBezTo>
                  <a:cubicBezTo>
                    <a:pt x="13958" y="9820"/>
                    <a:pt x="13978" y="9820"/>
                    <a:pt x="13978" y="9820"/>
                  </a:cubicBezTo>
                  <a:cubicBezTo>
                    <a:pt x="14043" y="9753"/>
                    <a:pt x="14122" y="9712"/>
                    <a:pt x="14187" y="9692"/>
                  </a:cubicBezTo>
                  <a:cubicBezTo>
                    <a:pt x="14227" y="9671"/>
                    <a:pt x="14247" y="9625"/>
                    <a:pt x="14292" y="9605"/>
                  </a:cubicBezTo>
                  <a:cubicBezTo>
                    <a:pt x="14311" y="9584"/>
                    <a:pt x="14351" y="9543"/>
                    <a:pt x="14371" y="9517"/>
                  </a:cubicBezTo>
                  <a:cubicBezTo>
                    <a:pt x="14416" y="9476"/>
                    <a:pt x="14436" y="9456"/>
                    <a:pt x="14456" y="9415"/>
                  </a:cubicBezTo>
                  <a:cubicBezTo>
                    <a:pt x="14495" y="9369"/>
                    <a:pt x="14560" y="9369"/>
                    <a:pt x="14600" y="9327"/>
                  </a:cubicBezTo>
                  <a:cubicBezTo>
                    <a:pt x="14640" y="9327"/>
                    <a:pt x="14640" y="9286"/>
                    <a:pt x="14665" y="9286"/>
                  </a:cubicBezTo>
                  <a:cubicBezTo>
                    <a:pt x="14705" y="9261"/>
                    <a:pt x="14705" y="9240"/>
                    <a:pt x="14724" y="9220"/>
                  </a:cubicBezTo>
                  <a:cubicBezTo>
                    <a:pt x="14789" y="9179"/>
                    <a:pt x="14829" y="9132"/>
                    <a:pt x="14889" y="9091"/>
                  </a:cubicBezTo>
                  <a:lnTo>
                    <a:pt x="14933" y="9091"/>
                  </a:lnTo>
                  <a:cubicBezTo>
                    <a:pt x="14933" y="9050"/>
                    <a:pt x="14973" y="9050"/>
                    <a:pt x="14973" y="9004"/>
                  </a:cubicBezTo>
                  <a:cubicBezTo>
                    <a:pt x="14993" y="8983"/>
                    <a:pt x="15013" y="8963"/>
                    <a:pt x="15038" y="8922"/>
                  </a:cubicBezTo>
                  <a:cubicBezTo>
                    <a:pt x="15058" y="8901"/>
                    <a:pt x="15078" y="8876"/>
                    <a:pt x="15098" y="8876"/>
                  </a:cubicBezTo>
                  <a:cubicBezTo>
                    <a:pt x="15182" y="8814"/>
                    <a:pt x="15262" y="8773"/>
                    <a:pt x="15306" y="8706"/>
                  </a:cubicBezTo>
                  <a:cubicBezTo>
                    <a:pt x="15326" y="8686"/>
                    <a:pt x="15326" y="8686"/>
                    <a:pt x="15346" y="8686"/>
                  </a:cubicBezTo>
                  <a:cubicBezTo>
                    <a:pt x="15386" y="8665"/>
                    <a:pt x="15431" y="8598"/>
                    <a:pt x="15471" y="8557"/>
                  </a:cubicBezTo>
                  <a:cubicBezTo>
                    <a:pt x="15511" y="8516"/>
                    <a:pt x="15535" y="8470"/>
                    <a:pt x="15555" y="8450"/>
                  </a:cubicBezTo>
                  <a:cubicBezTo>
                    <a:pt x="15595" y="8409"/>
                    <a:pt x="15615" y="8362"/>
                    <a:pt x="15660" y="8321"/>
                  </a:cubicBezTo>
                  <a:cubicBezTo>
                    <a:pt x="15660" y="8301"/>
                    <a:pt x="15680" y="8280"/>
                    <a:pt x="15680" y="8280"/>
                  </a:cubicBezTo>
                  <a:cubicBezTo>
                    <a:pt x="15719" y="8213"/>
                    <a:pt x="15784" y="8193"/>
                    <a:pt x="15824" y="8131"/>
                  </a:cubicBezTo>
                  <a:cubicBezTo>
                    <a:pt x="15864" y="8044"/>
                    <a:pt x="15928" y="7977"/>
                    <a:pt x="15988" y="7916"/>
                  </a:cubicBezTo>
                  <a:cubicBezTo>
                    <a:pt x="15988" y="7895"/>
                    <a:pt x="15988" y="7895"/>
                    <a:pt x="16008" y="7875"/>
                  </a:cubicBezTo>
                  <a:cubicBezTo>
                    <a:pt x="16073" y="7849"/>
                    <a:pt x="16093" y="7787"/>
                    <a:pt x="16112" y="7721"/>
                  </a:cubicBezTo>
                  <a:cubicBezTo>
                    <a:pt x="16157" y="7680"/>
                    <a:pt x="16177" y="7639"/>
                    <a:pt x="16217" y="7572"/>
                  </a:cubicBezTo>
                  <a:cubicBezTo>
                    <a:pt x="16217" y="7551"/>
                    <a:pt x="16217" y="7531"/>
                    <a:pt x="16237" y="7531"/>
                  </a:cubicBezTo>
                  <a:cubicBezTo>
                    <a:pt x="16257" y="7464"/>
                    <a:pt x="16282" y="7423"/>
                    <a:pt x="16321" y="7382"/>
                  </a:cubicBezTo>
                  <a:cubicBezTo>
                    <a:pt x="16361" y="7295"/>
                    <a:pt x="16426" y="7207"/>
                    <a:pt x="16446" y="7105"/>
                  </a:cubicBezTo>
                  <a:cubicBezTo>
                    <a:pt x="16466" y="7079"/>
                    <a:pt x="16486" y="7038"/>
                    <a:pt x="16506" y="7017"/>
                  </a:cubicBezTo>
                  <a:cubicBezTo>
                    <a:pt x="16506" y="6976"/>
                    <a:pt x="16550" y="6951"/>
                    <a:pt x="16550" y="6909"/>
                  </a:cubicBezTo>
                  <a:cubicBezTo>
                    <a:pt x="16550" y="6889"/>
                    <a:pt x="16570" y="6848"/>
                    <a:pt x="16590" y="6802"/>
                  </a:cubicBezTo>
                  <a:cubicBezTo>
                    <a:pt x="16610" y="6761"/>
                    <a:pt x="16630" y="6694"/>
                    <a:pt x="16675" y="6632"/>
                  </a:cubicBezTo>
                  <a:cubicBezTo>
                    <a:pt x="16675" y="6632"/>
                    <a:pt x="16695" y="6612"/>
                    <a:pt x="16695" y="6591"/>
                  </a:cubicBezTo>
                  <a:cubicBezTo>
                    <a:pt x="16675" y="6545"/>
                    <a:pt x="16715" y="6525"/>
                    <a:pt x="16715" y="6504"/>
                  </a:cubicBezTo>
                  <a:cubicBezTo>
                    <a:pt x="16734" y="6463"/>
                    <a:pt x="16734" y="6396"/>
                    <a:pt x="16734" y="6355"/>
                  </a:cubicBezTo>
                  <a:cubicBezTo>
                    <a:pt x="16779" y="6288"/>
                    <a:pt x="16779" y="6181"/>
                    <a:pt x="16819" y="6119"/>
                  </a:cubicBezTo>
                  <a:cubicBezTo>
                    <a:pt x="16819" y="6078"/>
                    <a:pt x="16839" y="6032"/>
                    <a:pt x="16839" y="5991"/>
                  </a:cubicBezTo>
                  <a:cubicBezTo>
                    <a:pt x="16839" y="5924"/>
                    <a:pt x="16859" y="5862"/>
                    <a:pt x="16859" y="5796"/>
                  </a:cubicBezTo>
                  <a:cubicBezTo>
                    <a:pt x="16859" y="5755"/>
                    <a:pt x="16879" y="5734"/>
                    <a:pt x="16904" y="5713"/>
                  </a:cubicBezTo>
                  <a:lnTo>
                    <a:pt x="16904" y="5585"/>
                  </a:lnTo>
                  <a:cubicBezTo>
                    <a:pt x="16924" y="5565"/>
                    <a:pt x="16943" y="5565"/>
                    <a:pt x="16943" y="5539"/>
                  </a:cubicBezTo>
                  <a:cubicBezTo>
                    <a:pt x="16943" y="5518"/>
                    <a:pt x="16924" y="5518"/>
                    <a:pt x="16943" y="5498"/>
                  </a:cubicBezTo>
                  <a:lnTo>
                    <a:pt x="16943" y="5411"/>
                  </a:lnTo>
                  <a:cubicBezTo>
                    <a:pt x="16924" y="5369"/>
                    <a:pt x="16924" y="5349"/>
                    <a:pt x="16924" y="5329"/>
                  </a:cubicBezTo>
                  <a:cubicBezTo>
                    <a:pt x="16943" y="5308"/>
                    <a:pt x="16924" y="5262"/>
                    <a:pt x="16943" y="5241"/>
                  </a:cubicBezTo>
                  <a:lnTo>
                    <a:pt x="16943" y="5154"/>
                  </a:lnTo>
                  <a:cubicBezTo>
                    <a:pt x="16943" y="5072"/>
                    <a:pt x="16963" y="5005"/>
                    <a:pt x="16963" y="4923"/>
                  </a:cubicBezTo>
                  <a:cubicBezTo>
                    <a:pt x="16983" y="4897"/>
                    <a:pt x="16943" y="4877"/>
                    <a:pt x="16963" y="4856"/>
                  </a:cubicBezTo>
                  <a:cubicBezTo>
                    <a:pt x="16983" y="4836"/>
                    <a:pt x="16963" y="4815"/>
                    <a:pt x="16963" y="4795"/>
                  </a:cubicBezTo>
                  <a:cubicBezTo>
                    <a:pt x="16943" y="4748"/>
                    <a:pt x="16963" y="4728"/>
                    <a:pt x="16963" y="4707"/>
                  </a:cubicBezTo>
                  <a:cubicBezTo>
                    <a:pt x="16963" y="4641"/>
                    <a:pt x="16963" y="4599"/>
                    <a:pt x="16924" y="4559"/>
                  </a:cubicBezTo>
                  <a:lnTo>
                    <a:pt x="16924" y="4512"/>
                  </a:lnTo>
                  <a:cubicBezTo>
                    <a:pt x="16943" y="4471"/>
                    <a:pt x="16924" y="4451"/>
                    <a:pt x="16924" y="4410"/>
                  </a:cubicBezTo>
                  <a:cubicBezTo>
                    <a:pt x="16924" y="4322"/>
                    <a:pt x="16879" y="4256"/>
                    <a:pt x="16859" y="4173"/>
                  </a:cubicBezTo>
                  <a:cubicBezTo>
                    <a:pt x="16859" y="4173"/>
                    <a:pt x="16879" y="4153"/>
                    <a:pt x="16859" y="4127"/>
                  </a:cubicBezTo>
                  <a:cubicBezTo>
                    <a:pt x="16839" y="4107"/>
                    <a:pt x="16839" y="4066"/>
                    <a:pt x="16819" y="4025"/>
                  </a:cubicBezTo>
                  <a:cubicBezTo>
                    <a:pt x="16799" y="3999"/>
                    <a:pt x="16799" y="3978"/>
                    <a:pt x="16799" y="3958"/>
                  </a:cubicBezTo>
                  <a:cubicBezTo>
                    <a:pt x="16799" y="3937"/>
                    <a:pt x="16779" y="3937"/>
                    <a:pt x="16754" y="3937"/>
                  </a:cubicBezTo>
                  <a:cubicBezTo>
                    <a:pt x="16754" y="3896"/>
                    <a:pt x="16754" y="3850"/>
                    <a:pt x="16734" y="3829"/>
                  </a:cubicBezTo>
                  <a:cubicBezTo>
                    <a:pt x="16734" y="3809"/>
                    <a:pt x="16734" y="3809"/>
                    <a:pt x="16715" y="3809"/>
                  </a:cubicBezTo>
                  <a:cubicBezTo>
                    <a:pt x="16675" y="3789"/>
                    <a:pt x="16675" y="3742"/>
                    <a:pt x="16655" y="3701"/>
                  </a:cubicBezTo>
                  <a:cubicBezTo>
                    <a:pt x="16610" y="3681"/>
                    <a:pt x="16630" y="3640"/>
                    <a:pt x="16590" y="3614"/>
                  </a:cubicBezTo>
                  <a:cubicBezTo>
                    <a:pt x="16570" y="3573"/>
                    <a:pt x="16550" y="3532"/>
                    <a:pt x="16506" y="3485"/>
                  </a:cubicBezTo>
                  <a:cubicBezTo>
                    <a:pt x="16486" y="3445"/>
                    <a:pt x="16446" y="3403"/>
                    <a:pt x="16406" y="3357"/>
                  </a:cubicBezTo>
                  <a:cubicBezTo>
                    <a:pt x="16406" y="3337"/>
                    <a:pt x="16381" y="3316"/>
                    <a:pt x="16381" y="3296"/>
                  </a:cubicBezTo>
                  <a:cubicBezTo>
                    <a:pt x="16361" y="3296"/>
                    <a:pt x="16341" y="3275"/>
                    <a:pt x="16321" y="3275"/>
                  </a:cubicBezTo>
                  <a:lnTo>
                    <a:pt x="16321" y="3208"/>
                  </a:lnTo>
                  <a:cubicBezTo>
                    <a:pt x="16257" y="3188"/>
                    <a:pt x="16217" y="3147"/>
                    <a:pt x="16177" y="3101"/>
                  </a:cubicBezTo>
                  <a:cubicBezTo>
                    <a:pt x="16132" y="3059"/>
                    <a:pt x="16112" y="3019"/>
                    <a:pt x="16073" y="2998"/>
                  </a:cubicBezTo>
                  <a:cubicBezTo>
                    <a:pt x="16053" y="2998"/>
                    <a:pt x="16033" y="2972"/>
                    <a:pt x="16033" y="2931"/>
                  </a:cubicBezTo>
                  <a:cubicBezTo>
                    <a:pt x="16008" y="2931"/>
                    <a:pt x="15968" y="2911"/>
                    <a:pt x="15948" y="2890"/>
                  </a:cubicBezTo>
                  <a:cubicBezTo>
                    <a:pt x="15908" y="2824"/>
                    <a:pt x="15824" y="2782"/>
                    <a:pt x="15739" y="2741"/>
                  </a:cubicBezTo>
                  <a:cubicBezTo>
                    <a:pt x="15707" y="2704"/>
                    <a:pt x="15674" y="2669"/>
                    <a:pt x="15628" y="2669"/>
                  </a:cubicBezTo>
                  <a:cubicBezTo>
                    <a:pt x="15618" y="2669"/>
                    <a:pt x="15607" y="2671"/>
                    <a:pt x="15595" y="2675"/>
                  </a:cubicBezTo>
                  <a:cubicBezTo>
                    <a:pt x="15575" y="2633"/>
                    <a:pt x="15555" y="2654"/>
                    <a:pt x="15511" y="2613"/>
                  </a:cubicBezTo>
                  <a:cubicBezTo>
                    <a:pt x="15491" y="2587"/>
                    <a:pt x="15451" y="2587"/>
                    <a:pt x="15431" y="2587"/>
                  </a:cubicBezTo>
                  <a:cubicBezTo>
                    <a:pt x="15366" y="2567"/>
                    <a:pt x="15326" y="2546"/>
                    <a:pt x="15306" y="2526"/>
                  </a:cubicBezTo>
                  <a:cubicBezTo>
                    <a:pt x="15284" y="2515"/>
                    <a:pt x="15268" y="2515"/>
                    <a:pt x="15255" y="2515"/>
                  </a:cubicBezTo>
                  <a:cubicBezTo>
                    <a:pt x="15242" y="2515"/>
                    <a:pt x="15232" y="2515"/>
                    <a:pt x="15222" y="2505"/>
                  </a:cubicBezTo>
                  <a:cubicBezTo>
                    <a:pt x="15189" y="2488"/>
                    <a:pt x="15139" y="2454"/>
                    <a:pt x="15100" y="2454"/>
                  </a:cubicBezTo>
                  <a:cubicBezTo>
                    <a:pt x="15092" y="2454"/>
                    <a:pt x="15085" y="2455"/>
                    <a:pt x="15078" y="2459"/>
                  </a:cubicBezTo>
                  <a:cubicBezTo>
                    <a:pt x="15062" y="2459"/>
                    <a:pt x="15046" y="2433"/>
                    <a:pt x="15027" y="2433"/>
                  </a:cubicBezTo>
                  <a:cubicBezTo>
                    <a:pt x="15023" y="2433"/>
                    <a:pt x="15018" y="2434"/>
                    <a:pt x="15013" y="2438"/>
                  </a:cubicBezTo>
                  <a:cubicBezTo>
                    <a:pt x="14993" y="2418"/>
                    <a:pt x="14973" y="2418"/>
                    <a:pt x="14953" y="2418"/>
                  </a:cubicBezTo>
                  <a:cubicBezTo>
                    <a:pt x="14933" y="2398"/>
                    <a:pt x="14913" y="2398"/>
                    <a:pt x="14889" y="2398"/>
                  </a:cubicBezTo>
                  <a:cubicBezTo>
                    <a:pt x="14869" y="2377"/>
                    <a:pt x="14849" y="2356"/>
                    <a:pt x="14809" y="2356"/>
                  </a:cubicBezTo>
                  <a:cubicBezTo>
                    <a:pt x="14764" y="2356"/>
                    <a:pt x="14744" y="2331"/>
                    <a:pt x="14705" y="2331"/>
                  </a:cubicBezTo>
                  <a:cubicBezTo>
                    <a:pt x="14620" y="2310"/>
                    <a:pt x="14560" y="2289"/>
                    <a:pt x="14495" y="2289"/>
                  </a:cubicBezTo>
                  <a:cubicBezTo>
                    <a:pt x="14456" y="2269"/>
                    <a:pt x="14416" y="2269"/>
                    <a:pt x="14371" y="2269"/>
                  </a:cubicBezTo>
                  <a:cubicBezTo>
                    <a:pt x="14292" y="2249"/>
                    <a:pt x="14187" y="2249"/>
                    <a:pt x="14082" y="2249"/>
                  </a:cubicBezTo>
                  <a:cubicBezTo>
                    <a:pt x="14072" y="2259"/>
                    <a:pt x="14056" y="2259"/>
                    <a:pt x="14040" y="2259"/>
                  </a:cubicBezTo>
                  <a:cubicBezTo>
                    <a:pt x="14024" y="2259"/>
                    <a:pt x="14008" y="2259"/>
                    <a:pt x="13998" y="2269"/>
                  </a:cubicBezTo>
                  <a:lnTo>
                    <a:pt x="13918" y="2269"/>
                  </a:lnTo>
                  <a:cubicBezTo>
                    <a:pt x="13906" y="2259"/>
                    <a:pt x="13890" y="2259"/>
                    <a:pt x="13874" y="2259"/>
                  </a:cubicBezTo>
                  <a:cubicBezTo>
                    <a:pt x="13859" y="2259"/>
                    <a:pt x="13844" y="2259"/>
                    <a:pt x="13834" y="2249"/>
                  </a:cubicBezTo>
                  <a:cubicBezTo>
                    <a:pt x="13792" y="2255"/>
                    <a:pt x="13753" y="2258"/>
                    <a:pt x="13715" y="2258"/>
                  </a:cubicBezTo>
                  <a:cubicBezTo>
                    <a:pt x="13640" y="2258"/>
                    <a:pt x="13570" y="2249"/>
                    <a:pt x="13500" y="2249"/>
                  </a:cubicBezTo>
                  <a:cubicBezTo>
                    <a:pt x="13441" y="2269"/>
                    <a:pt x="13376" y="2269"/>
                    <a:pt x="13316" y="2269"/>
                  </a:cubicBezTo>
                  <a:cubicBezTo>
                    <a:pt x="13310" y="2276"/>
                    <a:pt x="13302" y="2278"/>
                    <a:pt x="13295" y="2278"/>
                  </a:cubicBezTo>
                  <a:cubicBezTo>
                    <a:pt x="13280" y="2278"/>
                    <a:pt x="13265" y="2269"/>
                    <a:pt x="13251" y="2269"/>
                  </a:cubicBezTo>
                  <a:cubicBezTo>
                    <a:pt x="13231" y="2269"/>
                    <a:pt x="13212" y="2289"/>
                    <a:pt x="13192" y="2289"/>
                  </a:cubicBezTo>
                  <a:cubicBezTo>
                    <a:pt x="13185" y="2283"/>
                    <a:pt x="13176" y="2280"/>
                    <a:pt x="13165" y="2280"/>
                  </a:cubicBezTo>
                  <a:cubicBezTo>
                    <a:pt x="13145" y="2280"/>
                    <a:pt x="13120" y="2289"/>
                    <a:pt x="13107" y="2289"/>
                  </a:cubicBezTo>
                  <a:cubicBezTo>
                    <a:pt x="13023" y="2331"/>
                    <a:pt x="12943" y="2356"/>
                    <a:pt x="12878" y="2356"/>
                  </a:cubicBezTo>
                  <a:cubicBezTo>
                    <a:pt x="12838" y="2377"/>
                    <a:pt x="12799" y="2398"/>
                    <a:pt x="12754" y="2398"/>
                  </a:cubicBezTo>
                  <a:cubicBezTo>
                    <a:pt x="12734" y="2398"/>
                    <a:pt x="12714" y="2398"/>
                    <a:pt x="12694" y="2418"/>
                  </a:cubicBezTo>
                  <a:cubicBezTo>
                    <a:pt x="12674" y="2438"/>
                    <a:pt x="12674" y="2438"/>
                    <a:pt x="12649" y="2438"/>
                  </a:cubicBezTo>
                  <a:cubicBezTo>
                    <a:pt x="12630" y="2438"/>
                    <a:pt x="12630" y="2438"/>
                    <a:pt x="12610" y="2459"/>
                  </a:cubicBezTo>
                  <a:cubicBezTo>
                    <a:pt x="12550" y="2485"/>
                    <a:pt x="12485" y="2485"/>
                    <a:pt x="12425" y="2505"/>
                  </a:cubicBezTo>
                  <a:cubicBezTo>
                    <a:pt x="12361" y="2546"/>
                    <a:pt x="12301" y="2567"/>
                    <a:pt x="12236" y="2587"/>
                  </a:cubicBezTo>
                  <a:cubicBezTo>
                    <a:pt x="12177" y="2633"/>
                    <a:pt x="12112" y="2654"/>
                    <a:pt x="12052" y="2675"/>
                  </a:cubicBezTo>
                  <a:cubicBezTo>
                    <a:pt x="12028" y="2675"/>
                    <a:pt x="11988" y="2695"/>
                    <a:pt x="11968" y="2716"/>
                  </a:cubicBezTo>
                  <a:cubicBezTo>
                    <a:pt x="11968" y="2741"/>
                    <a:pt x="11948" y="2741"/>
                    <a:pt x="11928" y="2741"/>
                  </a:cubicBezTo>
                  <a:cubicBezTo>
                    <a:pt x="11903" y="2762"/>
                    <a:pt x="11903" y="2803"/>
                    <a:pt x="11863" y="2803"/>
                  </a:cubicBezTo>
                  <a:cubicBezTo>
                    <a:pt x="11843" y="2844"/>
                    <a:pt x="11779" y="2824"/>
                    <a:pt x="11739" y="2870"/>
                  </a:cubicBezTo>
                  <a:cubicBezTo>
                    <a:pt x="11739" y="2911"/>
                    <a:pt x="11699" y="2911"/>
                    <a:pt x="11679" y="2931"/>
                  </a:cubicBezTo>
                  <a:cubicBezTo>
                    <a:pt x="11615" y="2952"/>
                    <a:pt x="11575" y="2998"/>
                    <a:pt x="11510" y="3039"/>
                  </a:cubicBezTo>
                  <a:cubicBezTo>
                    <a:pt x="11470" y="3059"/>
                    <a:pt x="11430" y="3101"/>
                    <a:pt x="11386" y="3126"/>
                  </a:cubicBezTo>
                  <a:cubicBezTo>
                    <a:pt x="11366" y="3147"/>
                    <a:pt x="11326" y="3168"/>
                    <a:pt x="11306" y="3188"/>
                  </a:cubicBezTo>
                  <a:cubicBezTo>
                    <a:pt x="11241" y="3208"/>
                    <a:pt x="11137" y="3296"/>
                    <a:pt x="11097" y="3357"/>
                  </a:cubicBezTo>
                  <a:cubicBezTo>
                    <a:pt x="11057" y="3357"/>
                    <a:pt x="11032" y="3403"/>
                    <a:pt x="10992" y="3403"/>
                  </a:cubicBezTo>
                  <a:cubicBezTo>
                    <a:pt x="10992" y="3445"/>
                    <a:pt x="10953" y="3465"/>
                    <a:pt x="10908" y="3511"/>
                  </a:cubicBezTo>
                  <a:cubicBezTo>
                    <a:pt x="10888" y="3532"/>
                    <a:pt x="10828" y="3552"/>
                    <a:pt x="10828" y="3594"/>
                  </a:cubicBezTo>
                  <a:lnTo>
                    <a:pt x="10808" y="3594"/>
                  </a:lnTo>
                  <a:cubicBezTo>
                    <a:pt x="10744" y="3660"/>
                    <a:pt x="10704" y="3722"/>
                    <a:pt x="10619" y="3768"/>
                  </a:cubicBezTo>
                  <a:cubicBezTo>
                    <a:pt x="10599" y="3789"/>
                    <a:pt x="10579" y="3809"/>
                    <a:pt x="10560" y="3850"/>
                  </a:cubicBezTo>
                  <a:cubicBezTo>
                    <a:pt x="10495" y="3896"/>
                    <a:pt x="10435" y="3958"/>
                    <a:pt x="10410" y="4025"/>
                  </a:cubicBezTo>
                  <a:lnTo>
                    <a:pt x="10390" y="4025"/>
                  </a:lnTo>
                  <a:cubicBezTo>
                    <a:pt x="10311" y="4066"/>
                    <a:pt x="10286" y="4173"/>
                    <a:pt x="10246" y="4235"/>
                  </a:cubicBezTo>
                  <a:cubicBezTo>
                    <a:pt x="10161" y="4343"/>
                    <a:pt x="10122" y="4430"/>
                    <a:pt x="10062" y="4538"/>
                  </a:cubicBezTo>
                  <a:cubicBezTo>
                    <a:pt x="10017" y="4579"/>
                    <a:pt x="9997" y="4620"/>
                    <a:pt x="9977" y="4687"/>
                  </a:cubicBezTo>
                  <a:cubicBezTo>
                    <a:pt x="9957" y="4707"/>
                    <a:pt x="9938" y="4728"/>
                    <a:pt x="9913" y="4748"/>
                  </a:cubicBezTo>
                  <a:lnTo>
                    <a:pt x="9913" y="4815"/>
                  </a:lnTo>
                  <a:cubicBezTo>
                    <a:pt x="9853" y="4856"/>
                    <a:pt x="9853" y="4943"/>
                    <a:pt x="9833" y="5005"/>
                  </a:cubicBezTo>
                  <a:cubicBezTo>
                    <a:pt x="9813" y="5026"/>
                    <a:pt x="9813" y="5026"/>
                    <a:pt x="9813" y="5051"/>
                  </a:cubicBezTo>
                  <a:cubicBezTo>
                    <a:pt x="9768" y="5113"/>
                    <a:pt x="9748" y="5154"/>
                    <a:pt x="9729" y="5221"/>
                  </a:cubicBezTo>
                  <a:cubicBezTo>
                    <a:pt x="9709" y="5262"/>
                    <a:pt x="9689" y="5308"/>
                    <a:pt x="9664" y="5349"/>
                  </a:cubicBezTo>
                  <a:cubicBezTo>
                    <a:pt x="9644" y="5411"/>
                    <a:pt x="9624" y="5457"/>
                    <a:pt x="9604" y="5498"/>
                  </a:cubicBezTo>
                  <a:cubicBezTo>
                    <a:pt x="9584" y="5585"/>
                    <a:pt x="9564" y="5647"/>
                    <a:pt x="9540" y="5734"/>
                  </a:cubicBezTo>
                  <a:cubicBezTo>
                    <a:pt x="9540" y="5821"/>
                    <a:pt x="9540" y="5903"/>
                    <a:pt x="9500" y="5970"/>
                  </a:cubicBezTo>
                  <a:lnTo>
                    <a:pt x="9500" y="6032"/>
                  </a:lnTo>
                  <a:cubicBezTo>
                    <a:pt x="9500" y="6052"/>
                    <a:pt x="9480" y="6052"/>
                    <a:pt x="9480" y="6078"/>
                  </a:cubicBezTo>
                  <a:cubicBezTo>
                    <a:pt x="9480" y="6160"/>
                    <a:pt x="9460" y="6247"/>
                    <a:pt x="9440" y="6335"/>
                  </a:cubicBezTo>
                  <a:cubicBezTo>
                    <a:pt x="9440" y="6376"/>
                    <a:pt x="9460" y="6417"/>
                    <a:pt x="9480" y="6483"/>
                  </a:cubicBezTo>
                  <a:cubicBezTo>
                    <a:pt x="9460" y="6525"/>
                    <a:pt x="9460" y="6566"/>
                    <a:pt x="9460" y="6612"/>
                  </a:cubicBezTo>
                  <a:cubicBezTo>
                    <a:pt x="9480" y="6673"/>
                    <a:pt x="9480" y="6761"/>
                    <a:pt x="9460" y="6822"/>
                  </a:cubicBezTo>
                  <a:lnTo>
                    <a:pt x="9460" y="6930"/>
                  </a:lnTo>
                  <a:cubicBezTo>
                    <a:pt x="9460" y="6951"/>
                    <a:pt x="9440" y="6997"/>
                    <a:pt x="9440" y="7017"/>
                  </a:cubicBezTo>
                  <a:lnTo>
                    <a:pt x="9440" y="7038"/>
                  </a:lnTo>
                  <a:cubicBezTo>
                    <a:pt x="9440" y="7058"/>
                    <a:pt x="9415" y="7079"/>
                    <a:pt x="9440" y="7125"/>
                  </a:cubicBezTo>
                  <a:cubicBezTo>
                    <a:pt x="9440" y="7146"/>
                    <a:pt x="9415" y="7166"/>
                    <a:pt x="9440" y="7187"/>
                  </a:cubicBezTo>
                  <a:lnTo>
                    <a:pt x="9440" y="7233"/>
                  </a:lnTo>
                  <a:cubicBezTo>
                    <a:pt x="9415" y="7253"/>
                    <a:pt x="9415" y="7274"/>
                    <a:pt x="9415" y="7295"/>
                  </a:cubicBezTo>
                  <a:lnTo>
                    <a:pt x="9415" y="7336"/>
                  </a:lnTo>
                  <a:cubicBezTo>
                    <a:pt x="9415" y="7382"/>
                    <a:pt x="9415" y="7402"/>
                    <a:pt x="9440" y="7443"/>
                  </a:cubicBezTo>
                  <a:lnTo>
                    <a:pt x="9440" y="7490"/>
                  </a:lnTo>
                  <a:cubicBezTo>
                    <a:pt x="9440" y="7572"/>
                    <a:pt x="9460" y="7659"/>
                    <a:pt x="9460" y="7721"/>
                  </a:cubicBezTo>
                  <a:cubicBezTo>
                    <a:pt x="9480" y="7787"/>
                    <a:pt x="9460" y="7849"/>
                    <a:pt x="9500" y="7916"/>
                  </a:cubicBezTo>
                  <a:cubicBezTo>
                    <a:pt x="9500" y="7926"/>
                    <a:pt x="9495" y="7926"/>
                    <a:pt x="9490" y="7926"/>
                  </a:cubicBezTo>
                  <a:cubicBezTo>
                    <a:pt x="9485" y="7926"/>
                    <a:pt x="9480" y="7926"/>
                    <a:pt x="9480" y="7936"/>
                  </a:cubicBezTo>
                  <a:lnTo>
                    <a:pt x="9500" y="7936"/>
                  </a:lnTo>
                  <a:lnTo>
                    <a:pt x="9500" y="7977"/>
                  </a:lnTo>
                  <a:lnTo>
                    <a:pt x="9520" y="8003"/>
                  </a:lnTo>
                  <a:lnTo>
                    <a:pt x="9520" y="8044"/>
                  </a:lnTo>
                  <a:cubicBezTo>
                    <a:pt x="9540" y="8044"/>
                    <a:pt x="9540" y="8044"/>
                    <a:pt x="9540" y="8065"/>
                  </a:cubicBezTo>
                  <a:lnTo>
                    <a:pt x="9540" y="8213"/>
                  </a:lnTo>
                  <a:cubicBezTo>
                    <a:pt x="9584" y="8234"/>
                    <a:pt x="9584" y="8280"/>
                    <a:pt x="9604" y="8342"/>
                  </a:cubicBezTo>
                  <a:cubicBezTo>
                    <a:pt x="9604" y="8388"/>
                    <a:pt x="9604" y="8429"/>
                    <a:pt x="9624" y="8470"/>
                  </a:cubicBezTo>
                  <a:cubicBezTo>
                    <a:pt x="9644" y="8491"/>
                    <a:pt x="9644" y="8557"/>
                    <a:pt x="9664" y="8598"/>
                  </a:cubicBezTo>
                  <a:cubicBezTo>
                    <a:pt x="9664" y="8665"/>
                    <a:pt x="9664" y="8747"/>
                    <a:pt x="9709" y="8835"/>
                  </a:cubicBezTo>
                  <a:cubicBezTo>
                    <a:pt x="9729" y="8901"/>
                    <a:pt x="9748" y="8963"/>
                    <a:pt x="9768" y="9030"/>
                  </a:cubicBezTo>
                  <a:cubicBezTo>
                    <a:pt x="9768" y="9071"/>
                    <a:pt x="9788" y="9091"/>
                    <a:pt x="9813" y="9132"/>
                  </a:cubicBezTo>
                  <a:lnTo>
                    <a:pt x="9813" y="9199"/>
                  </a:lnTo>
                  <a:cubicBezTo>
                    <a:pt x="9853" y="9240"/>
                    <a:pt x="9813" y="9307"/>
                    <a:pt x="9873" y="9348"/>
                  </a:cubicBezTo>
                  <a:cubicBezTo>
                    <a:pt x="9873" y="9389"/>
                    <a:pt x="9893" y="9456"/>
                    <a:pt x="9913" y="9497"/>
                  </a:cubicBezTo>
                  <a:cubicBezTo>
                    <a:pt x="9938" y="9563"/>
                    <a:pt x="9938" y="9605"/>
                    <a:pt x="9957" y="9671"/>
                  </a:cubicBezTo>
                  <a:cubicBezTo>
                    <a:pt x="9977" y="9712"/>
                    <a:pt x="9997" y="9753"/>
                    <a:pt x="9997" y="9820"/>
                  </a:cubicBezTo>
                  <a:cubicBezTo>
                    <a:pt x="10037" y="9861"/>
                    <a:pt x="10037" y="9928"/>
                    <a:pt x="10062" y="9969"/>
                  </a:cubicBezTo>
                  <a:cubicBezTo>
                    <a:pt x="10102" y="10010"/>
                    <a:pt x="10102" y="10077"/>
                    <a:pt x="10122" y="10139"/>
                  </a:cubicBezTo>
                  <a:cubicBezTo>
                    <a:pt x="10082" y="10185"/>
                    <a:pt x="10037" y="10205"/>
                    <a:pt x="9977" y="10205"/>
                  </a:cubicBezTo>
                  <a:cubicBezTo>
                    <a:pt x="9938" y="10159"/>
                    <a:pt x="9913" y="10097"/>
                    <a:pt x="9913" y="10056"/>
                  </a:cubicBezTo>
                  <a:cubicBezTo>
                    <a:pt x="9893" y="10010"/>
                    <a:pt x="9873" y="9969"/>
                    <a:pt x="9853" y="9928"/>
                  </a:cubicBezTo>
                  <a:lnTo>
                    <a:pt x="9853" y="9861"/>
                  </a:lnTo>
                  <a:cubicBezTo>
                    <a:pt x="9833" y="9841"/>
                    <a:pt x="9853" y="9841"/>
                    <a:pt x="9833" y="9820"/>
                  </a:cubicBezTo>
                  <a:cubicBezTo>
                    <a:pt x="9833" y="9800"/>
                    <a:pt x="9813" y="9774"/>
                    <a:pt x="9813" y="9753"/>
                  </a:cubicBezTo>
                  <a:cubicBezTo>
                    <a:pt x="9813" y="9712"/>
                    <a:pt x="9788" y="9671"/>
                    <a:pt x="9788" y="9625"/>
                  </a:cubicBezTo>
                  <a:cubicBezTo>
                    <a:pt x="9788" y="9605"/>
                    <a:pt x="9788" y="9584"/>
                    <a:pt x="9768" y="9584"/>
                  </a:cubicBezTo>
                  <a:cubicBezTo>
                    <a:pt x="9729" y="9497"/>
                    <a:pt x="9709" y="9415"/>
                    <a:pt x="9689" y="9348"/>
                  </a:cubicBezTo>
                  <a:cubicBezTo>
                    <a:pt x="9664" y="9307"/>
                    <a:pt x="9664" y="9286"/>
                    <a:pt x="9644" y="9261"/>
                  </a:cubicBezTo>
                  <a:lnTo>
                    <a:pt x="9644" y="9199"/>
                  </a:lnTo>
                  <a:cubicBezTo>
                    <a:pt x="9624" y="9179"/>
                    <a:pt x="9624" y="9158"/>
                    <a:pt x="9604" y="9132"/>
                  </a:cubicBezTo>
                  <a:lnTo>
                    <a:pt x="9604" y="9071"/>
                  </a:lnTo>
                  <a:cubicBezTo>
                    <a:pt x="9624" y="9004"/>
                    <a:pt x="9604" y="8963"/>
                    <a:pt x="9584" y="8901"/>
                  </a:cubicBezTo>
                  <a:lnTo>
                    <a:pt x="9584" y="8835"/>
                  </a:lnTo>
                  <a:cubicBezTo>
                    <a:pt x="9540" y="8727"/>
                    <a:pt x="9500" y="8665"/>
                    <a:pt x="9480" y="8557"/>
                  </a:cubicBezTo>
                  <a:cubicBezTo>
                    <a:pt x="9460" y="8516"/>
                    <a:pt x="9460" y="8470"/>
                    <a:pt x="9460" y="8429"/>
                  </a:cubicBezTo>
                  <a:cubicBezTo>
                    <a:pt x="9440" y="8362"/>
                    <a:pt x="9440" y="8301"/>
                    <a:pt x="9415" y="8234"/>
                  </a:cubicBezTo>
                  <a:cubicBezTo>
                    <a:pt x="9415" y="8213"/>
                    <a:pt x="9395" y="8193"/>
                    <a:pt x="9395" y="8172"/>
                  </a:cubicBezTo>
                  <a:cubicBezTo>
                    <a:pt x="9395" y="8172"/>
                    <a:pt x="9415" y="8172"/>
                    <a:pt x="9395" y="8152"/>
                  </a:cubicBezTo>
                  <a:cubicBezTo>
                    <a:pt x="9355" y="8065"/>
                    <a:pt x="9355" y="7957"/>
                    <a:pt x="9355" y="7875"/>
                  </a:cubicBezTo>
                  <a:cubicBezTo>
                    <a:pt x="9355" y="7787"/>
                    <a:pt x="9336" y="7721"/>
                    <a:pt x="9336" y="7639"/>
                  </a:cubicBezTo>
                  <a:lnTo>
                    <a:pt x="9336" y="7572"/>
                  </a:lnTo>
                  <a:cubicBezTo>
                    <a:pt x="9291" y="7510"/>
                    <a:pt x="9271" y="7423"/>
                    <a:pt x="9271" y="7336"/>
                  </a:cubicBezTo>
                  <a:cubicBezTo>
                    <a:pt x="9271" y="7315"/>
                    <a:pt x="9251" y="7295"/>
                    <a:pt x="9251" y="7274"/>
                  </a:cubicBezTo>
                  <a:lnTo>
                    <a:pt x="9251" y="7207"/>
                  </a:lnTo>
                  <a:cubicBezTo>
                    <a:pt x="9271" y="7187"/>
                    <a:pt x="9271" y="7166"/>
                    <a:pt x="9291" y="7146"/>
                  </a:cubicBezTo>
                  <a:cubicBezTo>
                    <a:pt x="9271" y="7058"/>
                    <a:pt x="9291" y="6997"/>
                    <a:pt x="9291" y="6909"/>
                  </a:cubicBezTo>
                  <a:lnTo>
                    <a:pt x="9291" y="6781"/>
                  </a:lnTo>
                  <a:cubicBezTo>
                    <a:pt x="9316" y="6761"/>
                    <a:pt x="9291" y="6720"/>
                    <a:pt x="9291" y="6673"/>
                  </a:cubicBezTo>
                  <a:lnTo>
                    <a:pt x="9291" y="6417"/>
                  </a:lnTo>
                  <a:cubicBezTo>
                    <a:pt x="9291" y="6335"/>
                    <a:pt x="9316" y="6247"/>
                    <a:pt x="9316" y="6181"/>
                  </a:cubicBezTo>
                  <a:cubicBezTo>
                    <a:pt x="9316" y="6078"/>
                    <a:pt x="9355" y="5991"/>
                    <a:pt x="9355" y="5883"/>
                  </a:cubicBezTo>
                  <a:cubicBezTo>
                    <a:pt x="9375" y="5862"/>
                    <a:pt x="9375" y="5821"/>
                    <a:pt x="9375" y="5796"/>
                  </a:cubicBezTo>
                  <a:cubicBezTo>
                    <a:pt x="9375" y="5775"/>
                    <a:pt x="9395" y="5755"/>
                    <a:pt x="9395" y="5734"/>
                  </a:cubicBezTo>
                  <a:lnTo>
                    <a:pt x="9395" y="5693"/>
                  </a:lnTo>
                  <a:cubicBezTo>
                    <a:pt x="9415" y="5667"/>
                    <a:pt x="9415" y="5626"/>
                    <a:pt x="9415" y="5585"/>
                  </a:cubicBezTo>
                  <a:cubicBezTo>
                    <a:pt x="9440" y="5565"/>
                    <a:pt x="9440" y="5539"/>
                    <a:pt x="9440" y="5498"/>
                  </a:cubicBezTo>
                  <a:cubicBezTo>
                    <a:pt x="9440" y="5436"/>
                    <a:pt x="9480" y="5369"/>
                    <a:pt x="9500" y="5329"/>
                  </a:cubicBezTo>
                  <a:lnTo>
                    <a:pt x="9500" y="5308"/>
                  </a:lnTo>
                  <a:cubicBezTo>
                    <a:pt x="9500" y="5262"/>
                    <a:pt x="9520" y="5262"/>
                    <a:pt x="9540" y="5241"/>
                  </a:cubicBezTo>
                  <a:cubicBezTo>
                    <a:pt x="9540" y="5221"/>
                    <a:pt x="9584" y="5180"/>
                    <a:pt x="9584" y="5133"/>
                  </a:cubicBezTo>
                  <a:cubicBezTo>
                    <a:pt x="9584" y="5133"/>
                    <a:pt x="9584" y="5113"/>
                    <a:pt x="9604" y="5113"/>
                  </a:cubicBezTo>
                  <a:cubicBezTo>
                    <a:pt x="9644" y="5051"/>
                    <a:pt x="9664" y="4985"/>
                    <a:pt x="9664" y="4923"/>
                  </a:cubicBezTo>
                  <a:cubicBezTo>
                    <a:pt x="9689" y="4856"/>
                    <a:pt x="9729" y="4795"/>
                    <a:pt x="9748" y="4748"/>
                  </a:cubicBezTo>
                  <a:cubicBezTo>
                    <a:pt x="9748" y="4707"/>
                    <a:pt x="9768" y="4687"/>
                    <a:pt x="9788" y="4641"/>
                  </a:cubicBezTo>
                  <a:cubicBezTo>
                    <a:pt x="9833" y="4579"/>
                    <a:pt x="9853" y="4538"/>
                    <a:pt x="9893" y="4471"/>
                  </a:cubicBezTo>
                  <a:lnTo>
                    <a:pt x="9913" y="4471"/>
                  </a:lnTo>
                  <a:cubicBezTo>
                    <a:pt x="9938" y="4384"/>
                    <a:pt x="9957" y="4322"/>
                    <a:pt x="9997" y="4281"/>
                  </a:cubicBezTo>
                  <a:cubicBezTo>
                    <a:pt x="10017" y="4256"/>
                    <a:pt x="10037" y="4256"/>
                    <a:pt x="10037" y="4235"/>
                  </a:cubicBezTo>
                  <a:cubicBezTo>
                    <a:pt x="10037" y="4215"/>
                    <a:pt x="10037" y="4194"/>
                    <a:pt x="10062" y="4194"/>
                  </a:cubicBezTo>
                  <a:cubicBezTo>
                    <a:pt x="10122" y="4127"/>
                    <a:pt x="10141" y="4066"/>
                    <a:pt x="10206" y="4025"/>
                  </a:cubicBezTo>
                  <a:lnTo>
                    <a:pt x="10226" y="4025"/>
                  </a:lnTo>
                  <a:cubicBezTo>
                    <a:pt x="10226" y="4025"/>
                    <a:pt x="10246" y="3999"/>
                    <a:pt x="10266" y="3978"/>
                  </a:cubicBezTo>
                  <a:cubicBezTo>
                    <a:pt x="10246" y="3958"/>
                    <a:pt x="10266" y="3937"/>
                    <a:pt x="10286" y="3917"/>
                  </a:cubicBezTo>
                  <a:cubicBezTo>
                    <a:pt x="10311" y="3896"/>
                    <a:pt x="10331" y="3850"/>
                    <a:pt x="10331" y="3829"/>
                  </a:cubicBezTo>
                  <a:cubicBezTo>
                    <a:pt x="10351" y="3789"/>
                    <a:pt x="10370" y="3768"/>
                    <a:pt x="10410" y="3742"/>
                  </a:cubicBezTo>
                  <a:cubicBezTo>
                    <a:pt x="10435" y="3742"/>
                    <a:pt x="10455" y="3722"/>
                    <a:pt x="10475" y="3681"/>
                  </a:cubicBezTo>
                  <a:cubicBezTo>
                    <a:pt x="10495" y="3660"/>
                    <a:pt x="10515" y="3660"/>
                    <a:pt x="10535" y="3640"/>
                  </a:cubicBezTo>
                  <a:cubicBezTo>
                    <a:pt x="10599" y="3552"/>
                    <a:pt x="10684" y="3485"/>
                    <a:pt x="10764" y="3424"/>
                  </a:cubicBezTo>
                  <a:lnTo>
                    <a:pt x="10764" y="3403"/>
                  </a:lnTo>
                  <a:cubicBezTo>
                    <a:pt x="10783" y="3383"/>
                    <a:pt x="10828" y="3357"/>
                    <a:pt x="10828" y="3316"/>
                  </a:cubicBezTo>
                  <a:cubicBezTo>
                    <a:pt x="10848" y="3316"/>
                    <a:pt x="10848" y="3337"/>
                    <a:pt x="10868" y="3337"/>
                  </a:cubicBezTo>
                  <a:cubicBezTo>
                    <a:pt x="10933" y="3296"/>
                    <a:pt x="10973" y="3255"/>
                    <a:pt x="11032" y="3208"/>
                  </a:cubicBezTo>
                  <a:cubicBezTo>
                    <a:pt x="11057" y="3188"/>
                    <a:pt x="11077" y="3188"/>
                    <a:pt x="11077" y="3168"/>
                  </a:cubicBezTo>
                  <a:cubicBezTo>
                    <a:pt x="11117" y="3147"/>
                    <a:pt x="11157" y="3101"/>
                    <a:pt x="11182" y="3059"/>
                  </a:cubicBezTo>
                  <a:lnTo>
                    <a:pt x="11928" y="2546"/>
                  </a:lnTo>
                  <a:cubicBezTo>
                    <a:pt x="11938" y="2536"/>
                    <a:pt x="11953" y="2536"/>
                    <a:pt x="11965" y="2536"/>
                  </a:cubicBezTo>
                  <a:cubicBezTo>
                    <a:pt x="11978" y="2536"/>
                    <a:pt x="11988" y="2536"/>
                    <a:pt x="11988" y="2526"/>
                  </a:cubicBezTo>
                  <a:cubicBezTo>
                    <a:pt x="11988" y="2515"/>
                    <a:pt x="11983" y="2515"/>
                    <a:pt x="11975" y="2515"/>
                  </a:cubicBezTo>
                  <a:cubicBezTo>
                    <a:pt x="11968" y="2515"/>
                    <a:pt x="11958" y="2515"/>
                    <a:pt x="11948" y="2505"/>
                  </a:cubicBezTo>
                  <a:cubicBezTo>
                    <a:pt x="11958" y="2505"/>
                    <a:pt x="11968" y="2500"/>
                    <a:pt x="11975" y="2500"/>
                  </a:cubicBezTo>
                  <a:cubicBezTo>
                    <a:pt x="11983" y="2500"/>
                    <a:pt x="11988" y="2505"/>
                    <a:pt x="11988" y="2526"/>
                  </a:cubicBezTo>
                  <a:cubicBezTo>
                    <a:pt x="12072" y="2485"/>
                    <a:pt x="12152" y="2459"/>
                    <a:pt x="12236" y="2438"/>
                  </a:cubicBezTo>
                  <a:cubicBezTo>
                    <a:pt x="12256" y="2438"/>
                    <a:pt x="12256" y="2438"/>
                    <a:pt x="12276" y="2418"/>
                  </a:cubicBezTo>
                  <a:cubicBezTo>
                    <a:pt x="12341" y="2377"/>
                    <a:pt x="12401" y="2377"/>
                    <a:pt x="12465" y="2310"/>
                  </a:cubicBezTo>
                  <a:cubicBezTo>
                    <a:pt x="12485" y="2310"/>
                    <a:pt x="12525" y="2289"/>
                    <a:pt x="12570" y="2289"/>
                  </a:cubicBezTo>
                  <a:cubicBezTo>
                    <a:pt x="12590" y="2289"/>
                    <a:pt x="12590" y="2269"/>
                    <a:pt x="12610" y="2249"/>
                  </a:cubicBezTo>
                  <a:cubicBezTo>
                    <a:pt x="12616" y="2255"/>
                    <a:pt x="12623" y="2258"/>
                    <a:pt x="12630" y="2258"/>
                  </a:cubicBezTo>
                  <a:cubicBezTo>
                    <a:pt x="12643" y="2258"/>
                    <a:pt x="12658" y="2249"/>
                    <a:pt x="12674" y="2249"/>
                  </a:cubicBezTo>
                  <a:cubicBezTo>
                    <a:pt x="12688" y="2255"/>
                    <a:pt x="12699" y="2258"/>
                    <a:pt x="12707" y="2258"/>
                  </a:cubicBezTo>
                  <a:cubicBezTo>
                    <a:pt x="12725" y="2258"/>
                    <a:pt x="12734" y="2249"/>
                    <a:pt x="12734" y="2249"/>
                  </a:cubicBezTo>
                  <a:cubicBezTo>
                    <a:pt x="12774" y="2249"/>
                    <a:pt x="12799" y="2202"/>
                    <a:pt x="12818" y="2202"/>
                  </a:cubicBezTo>
                  <a:cubicBezTo>
                    <a:pt x="12858" y="2202"/>
                    <a:pt x="12878" y="2202"/>
                    <a:pt x="12898" y="2182"/>
                  </a:cubicBezTo>
                  <a:cubicBezTo>
                    <a:pt x="12983" y="2161"/>
                    <a:pt x="13047" y="2141"/>
                    <a:pt x="13107" y="2120"/>
                  </a:cubicBezTo>
                  <a:cubicBezTo>
                    <a:pt x="13172" y="2120"/>
                    <a:pt x="13231" y="2120"/>
                    <a:pt x="13296" y="2100"/>
                  </a:cubicBezTo>
                  <a:cubicBezTo>
                    <a:pt x="13296" y="2074"/>
                    <a:pt x="13316" y="2074"/>
                    <a:pt x="13336" y="2074"/>
                  </a:cubicBezTo>
                  <a:lnTo>
                    <a:pt x="13689" y="2074"/>
                  </a:lnTo>
                  <a:cubicBezTo>
                    <a:pt x="13699" y="2080"/>
                    <a:pt x="13708" y="2082"/>
                    <a:pt x="13717" y="2082"/>
                  </a:cubicBezTo>
                  <a:cubicBezTo>
                    <a:pt x="13739" y="2082"/>
                    <a:pt x="13760" y="2068"/>
                    <a:pt x="13778" y="2068"/>
                  </a:cubicBezTo>
                  <a:cubicBezTo>
                    <a:pt x="13784" y="2068"/>
                    <a:pt x="13789" y="2070"/>
                    <a:pt x="13794" y="2074"/>
                  </a:cubicBezTo>
                  <a:cubicBezTo>
                    <a:pt x="13814" y="2074"/>
                    <a:pt x="13834" y="2074"/>
                    <a:pt x="13854" y="2100"/>
                  </a:cubicBezTo>
                  <a:cubicBezTo>
                    <a:pt x="13873" y="2100"/>
                    <a:pt x="13873" y="2074"/>
                    <a:pt x="13893" y="2074"/>
                  </a:cubicBezTo>
                  <a:lnTo>
                    <a:pt x="14043" y="2074"/>
                  </a:lnTo>
                  <a:cubicBezTo>
                    <a:pt x="14056" y="2083"/>
                    <a:pt x="14069" y="2086"/>
                    <a:pt x="14083" y="2086"/>
                  </a:cubicBezTo>
                  <a:cubicBezTo>
                    <a:pt x="14112" y="2086"/>
                    <a:pt x="14144" y="2074"/>
                    <a:pt x="14187" y="2074"/>
                  </a:cubicBezTo>
                  <a:cubicBezTo>
                    <a:pt x="14200" y="2074"/>
                    <a:pt x="14205" y="2065"/>
                    <a:pt x="14212" y="2065"/>
                  </a:cubicBezTo>
                  <a:close/>
                  <a:moveTo>
                    <a:pt x="9520" y="11083"/>
                  </a:moveTo>
                  <a:cubicBezTo>
                    <a:pt x="9520" y="11093"/>
                    <a:pt x="9520" y="11098"/>
                    <a:pt x="9517" y="11098"/>
                  </a:cubicBezTo>
                  <a:cubicBezTo>
                    <a:pt x="9515" y="11098"/>
                    <a:pt x="9510" y="11093"/>
                    <a:pt x="9500" y="11083"/>
                  </a:cubicBezTo>
                  <a:close/>
                  <a:moveTo>
                    <a:pt x="10410" y="11083"/>
                  </a:moveTo>
                  <a:cubicBezTo>
                    <a:pt x="10410" y="11093"/>
                    <a:pt x="10405" y="11098"/>
                    <a:pt x="10398" y="11098"/>
                  </a:cubicBezTo>
                  <a:cubicBezTo>
                    <a:pt x="10390" y="11098"/>
                    <a:pt x="10381" y="11093"/>
                    <a:pt x="10370" y="11083"/>
                  </a:cubicBezTo>
                  <a:close/>
                  <a:moveTo>
                    <a:pt x="230" y="11111"/>
                  </a:moveTo>
                  <a:cubicBezTo>
                    <a:pt x="237" y="11111"/>
                    <a:pt x="246" y="11115"/>
                    <a:pt x="255" y="11124"/>
                  </a:cubicBezTo>
                  <a:cubicBezTo>
                    <a:pt x="255" y="11124"/>
                    <a:pt x="235" y="11124"/>
                    <a:pt x="210" y="11145"/>
                  </a:cubicBezTo>
                  <a:cubicBezTo>
                    <a:pt x="210" y="11121"/>
                    <a:pt x="218" y="11111"/>
                    <a:pt x="230" y="11111"/>
                  </a:cubicBezTo>
                  <a:close/>
                  <a:moveTo>
                    <a:pt x="10435" y="11124"/>
                  </a:moveTo>
                  <a:cubicBezTo>
                    <a:pt x="10435" y="11145"/>
                    <a:pt x="10410" y="11145"/>
                    <a:pt x="10410" y="11145"/>
                  </a:cubicBezTo>
                  <a:cubicBezTo>
                    <a:pt x="10410" y="11124"/>
                    <a:pt x="10435" y="11124"/>
                    <a:pt x="10435" y="11124"/>
                  </a:cubicBezTo>
                  <a:close/>
                  <a:moveTo>
                    <a:pt x="9520" y="11145"/>
                  </a:moveTo>
                  <a:cubicBezTo>
                    <a:pt x="9500" y="11165"/>
                    <a:pt x="9500" y="11165"/>
                    <a:pt x="9480" y="11165"/>
                  </a:cubicBezTo>
                  <a:lnTo>
                    <a:pt x="9500" y="11145"/>
                  </a:lnTo>
                  <a:close/>
                  <a:moveTo>
                    <a:pt x="1374" y="11186"/>
                  </a:moveTo>
                  <a:cubicBezTo>
                    <a:pt x="1374" y="11186"/>
                    <a:pt x="1374" y="11211"/>
                    <a:pt x="1354" y="11211"/>
                  </a:cubicBezTo>
                  <a:lnTo>
                    <a:pt x="1354" y="11186"/>
                  </a:lnTo>
                  <a:close/>
                  <a:moveTo>
                    <a:pt x="8445" y="11037"/>
                  </a:moveTo>
                  <a:cubicBezTo>
                    <a:pt x="8485" y="11057"/>
                    <a:pt x="8525" y="11057"/>
                    <a:pt x="8569" y="11083"/>
                  </a:cubicBezTo>
                  <a:cubicBezTo>
                    <a:pt x="8569" y="11103"/>
                    <a:pt x="8544" y="11103"/>
                    <a:pt x="8544" y="11124"/>
                  </a:cubicBezTo>
                  <a:cubicBezTo>
                    <a:pt x="8589" y="11165"/>
                    <a:pt x="8589" y="11232"/>
                    <a:pt x="8629" y="11252"/>
                  </a:cubicBezTo>
                  <a:cubicBezTo>
                    <a:pt x="8629" y="11273"/>
                    <a:pt x="8609" y="11273"/>
                    <a:pt x="8589" y="11293"/>
                  </a:cubicBezTo>
                  <a:cubicBezTo>
                    <a:pt x="8544" y="11293"/>
                    <a:pt x="8544" y="11293"/>
                    <a:pt x="8505" y="11273"/>
                  </a:cubicBezTo>
                  <a:cubicBezTo>
                    <a:pt x="8465" y="11232"/>
                    <a:pt x="8465" y="11211"/>
                    <a:pt x="8445" y="11165"/>
                  </a:cubicBezTo>
                  <a:cubicBezTo>
                    <a:pt x="8445" y="11124"/>
                    <a:pt x="8420" y="11103"/>
                    <a:pt x="8400" y="11057"/>
                  </a:cubicBezTo>
                  <a:cubicBezTo>
                    <a:pt x="8400" y="11037"/>
                    <a:pt x="8420" y="11037"/>
                    <a:pt x="8445" y="11037"/>
                  </a:cubicBezTo>
                  <a:close/>
                  <a:moveTo>
                    <a:pt x="10973" y="10929"/>
                  </a:moveTo>
                  <a:cubicBezTo>
                    <a:pt x="10973" y="10996"/>
                    <a:pt x="11012" y="11016"/>
                    <a:pt x="11032" y="11057"/>
                  </a:cubicBezTo>
                  <a:lnTo>
                    <a:pt x="11077" y="11057"/>
                  </a:lnTo>
                  <a:cubicBezTo>
                    <a:pt x="11097" y="11103"/>
                    <a:pt x="11097" y="11145"/>
                    <a:pt x="11097" y="11186"/>
                  </a:cubicBezTo>
                  <a:cubicBezTo>
                    <a:pt x="11090" y="11194"/>
                    <a:pt x="11086" y="11197"/>
                    <a:pt x="11083" y="11197"/>
                  </a:cubicBezTo>
                  <a:cubicBezTo>
                    <a:pt x="11077" y="11197"/>
                    <a:pt x="11077" y="11186"/>
                    <a:pt x="11077" y="11186"/>
                  </a:cubicBezTo>
                  <a:cubicBezTo>
                    <a:pt x="11032" y="11252"/>
                    <a:pt x="10992" y="11273"/>
                    <a:pt x="10933" y="11273"/>
                  </a:cubicBezTo>
                  <a:cubicBezTo>
                    <a:pt x="10933" y="11273"/>
                    <a:pt x="10908" y="11293"/>
                    <a:pt x="10888" y="11314"/>
                  </a:cubicBezTo>
                  <a:lnTo>
                    <a:pt x="10828" y="11314"/>
                  </a:lnTo>
                  <a:cubicBezTo>
                    <a:pt x="10828" y="11273"/>
                    <a:pt x="10783" y="11273"/>
                    <a:pt x="10764" y="11252"/>
                  </a:cubicBezTo>
                  <a:cubicBezTo>
                    <a:pt x="10744" y="11186"/>
                    <a:pt x="10744" y="11124"/>
                    <a:pt x="10704" y="11083"/>
                  </a:cubicBezTo>
                  <a:cubicBezTo>
                    <a:pt x="10684" y="11057"/>
                    <a:pt x="10684" y="11037"/>
                    <a:pt x="10704" y="11016"/>
                  </a:cubicBezTo>
                  <a:cubicBezTo>
                    <a:pt x="10704" y="11006"/>
                    <a:pt x="10709" y="11006"/>
                    <a:pt x="10716" y="11006"/>
                  </a:cubicBezTo>
                  <a:cubicBezTo>
                    <a:pt x="10724" y="11006"/>
                    <a:pt x="10734" y="11006"/>
                    <a:pt x="10744" y="10996"/>
                  </a:cubicBezTo>
                  <a:cubicBezTo>
                    <a:pt x="10724" y="10996"/>
                    <a:pt x="10724" y="10996"/>
                    <a:pt x="10724" y="10975"/>
                  </a:cubicBezTo>
                  <a:cubicBezTo>
                    <a:pt x="10744" y="10975"/>
                    <a:pt x="10744" y="10975"/>
                    <a:pt x="10744" y="10996"/>
                  </a:cubicBezTo>
                  <a:lnTo>
                    <a:pt x="10808" y="10996"/>
                  </a:lnTo>
                  <a:cubicBezTo>
                    <a:pt x="10848" y="10955"/>
                    <a:pt x="10908" y="10955"/>
                    <a:pt x="10973" y="10929"/>
                  </a:cubicBezTo>
                  <a:close/>
                  <a:moveTo>
                    <a:pt x="9316" y="10780"/>
                  </a:moveTo>
                  <a:cubicBezTo>
                    <a:pt x="9316" y="10801"/>
                    <a:pt x="9355" y="10801"/>
                    <a:pt x="9355" y="10801"/>
                  </a:cubicBezTo>
                  <a:cubicBezTo>
                    <a:pt x="9415" y="10826"/>
                    <a:pt x="9415" y="10867"/>
                    <a:pt x="9440" y="10929"/>
                  </a:cubicBezTo>
                  <a:cubicBezTo>
                    <a:pt x="9440" y="10955"/>
                    <a:pt x="9460" y="10975"/>
                    <a:pt x="9460" y="10996"/>
                  </a:cubicBezTo>
                  <a:lnTo>
                    <a:pt x="9480" y="10996"/>
                  </a:lnTo>
                  <a:cubicBezTo>
                    <a:pt x="9480" y="10996"/>
                    <a:pt x="9500" y="10996"/>
                    <a:pt x="9500" y="11016"/>
                  </a:cubicBezTo>
                  <a:cubicBezTo>
                    <a:pt x="9480" y="11037"/>
                    <a:pt x="9460" y="11037"/>
                    <a:pt x="9460" y="11083"/>
                  </a:cubicBezTo>
                  <a:lnTo>
                    <a:pt x="9480" y="11083"/>
                  </a:lnTo>
                  <a:cubicBezTo>
                    <a:pt x="9480" y="11124"/>
                    <a:pt x="9460" y="11124"/>
                    <a:pt x="9440" y="11145"/>
                  </a:cubicBezTo>
                  <a:cubicBezTo>
                    <a:pt x="9440" y="11165"/>
                    <a:pt x="9460" y="11165"/>
                    <a:pt x="9460" y="11186"/>
                  </a:cubicBezTo>
                  <a:cubicBezTo>
                    <a:pt x="9395" y="11211"/>
                    <a:pt x="9291" y="11232"/>
                    <a:pt x="9271" y="11273"/>
                  </a:cubicBezTo>
                  <a:lnTo>
                    <a:pt x="9271" y="11232"/>
                  </a:lnTo>
                  <a:cubicBezTo>
                    <a:pt x="9243" y="11246"/>
                    <a:pt x="9216" y="11270"/>
                    <a:pt x="9187" y="11270"/>
                  </a:cubicBezTo>
                  <a:cubicBezTo>
                    <a:pt x="9174" y="11270"/>
                    <a:pt x="9160" y="11265"/>
                    <a:pt x="9147" y="11252"/>
                  </a:cubicBezTo>
                  <a:cubicBezTo>
                    <a:pt x="9147" y="11273"/>
                    <a:pt x="9127" y="11293"/>
                    <a:pt x="9107" y="11293"/>
                  </a:cubicBezTo>
                  <a:lnTo>
                    <a:pt x="9067" y="11293"/>
                  </a:lnTo>
                  <a:cubicBezTo>
                    <a:pt x="9059" y="11300"/>
                    <a:pt x="9051" y="11303"/>
                    <a:pt x="9044" y="11303"/>
                  </a:cubicBezTo>
                  <a:cubicBezTo>
                    <a:pt x="9031" y="11303"/>
                    <a:pt x="9022" y="11293"/>
                    <a:pt x="9022" y="11293"/>
                  </a:cubicBezTo>
                  <a:cubicBezTo>
                    <a:pt x="9002" y="11314"/>
                    <a:pt x="8982" y="11314"/>
                    <a:pt x="8962" y="11314"/>
                  </a:cubicBezTo>
                  <a:cubicBezTo>
                    <a:pt x="8952" y="11327"/>
                    <a:pt x="8941" y="11327"/>
                    <a:pt x="8930" y="11327"/>
                  </a:cubicBezTo>
                  <a:cubicBezTo>
                    <a:pt x="8922" y="11327"/>
                    <a:pt x="8914" y="11327"/>
                    <a:pt x="8907" y="11332"/>
                  </a:cubicBezTo>
                  <a:cubicBezTo>
                    <a:pt x="8952" y="11293"/>
                    <a:pt x="9025" y="11290"/>
                    <a:pt x="9067" y="11232"/>
                  </a:cubicBezTo>
                  <a:cubicBezTo>
                    <a:pt x="9002" y="11232"/>
                    <a:pt x="8962" y="11232"/>
                    <a:pt x="8918" y="11252"/>
                  </a:cubicBezTo>
                  <a:cubicBezTo>
                    <a:pt x="8898" y="11252"/>
                    <a:pt x="8898" y="11211"/>
                    <a:pt x="8878" y="11211"/>
                  </a:cubicBezTo>
                  <a:cubicBezTo>
                    <a:pt x="8858" y="11211"/>
                    <a:pt x="8858" y="11186"/>
                    <a:pt x="8838" y="11186"/>
                  </a:cubicBezTo>
                  <a:lnTo>
                    <a:pt x="8838" y="11145"/>
                  </a:lnTo>
                  <a:cubicBezTo>
                    <a:pt x="8818" y="11103"/>
                    <a:pt x="8773" y="11083"/>
                    <a:pt x="8754" y="11057"/>
                  </a:cubicBezTo>
                  <a:cubicBezTo>
                    <a:pt x="8734" y="11016"/>
                    <a:pt x="8754" y="10996"/>
                    <a:pt x="8754" y="10955"/>
                  </a:cubicBezTo>
                  <a:cubicBezTo>
                    <a:pt x="8818" y="10929"/>
                    <a:pt x="8898" y="10929"/>
                    <a:pt x="8962" y="10909"/>
                  </a:cubicBezTo>
                  <a:cubicBezTo>
                    <a:pt x="9002" y="10867"/>
                    <a:pt x="9087" y="10867"/>
                    <a:pt x="9127" y="10826"/>
                  </a:cubicBezTo>
                  <a:cubicBezTo>
                    <a:pt x="9144" y="10832"/>
                    <a:pt x="9160" y="10834"/>
                    <a:pt x="9177" y="10834"/>
                  </a:cubicBezTo>
                  <a:cubicBezTo>
                    <a:pt x="9223" y="10834"/>
                    <a:pt x="9268" y="10814"/>
                    <a:pt x="9316" y="10780"/>
                  </a:cubicBezTo>
                  <a:close/>
                  <a:moveTo>
                    <a:pt x="8544" y="11314"/>
                  </a:moveTo>
                  <a:cubicBezTo>
                    <a:pt x="8544" y="11327"/>
                    <a:pt x="8556" y="11327"/>
                    <a:pt x="8567" y="11327"/>
                  </a:cubicBezTo>
                  <a:cubicBezTo>
                    <a:pt x="8578" y="11327"/>
                    <a:pt x="8589" y="11327"/>
                    <a:pt x="8589" y="11340"/>
                  </a:cubicBezTo>
                  <a:cubicBezTo>
                    <a:pt x="8589" y="11360"/>
                    <a:pt x="8589" y="11360"/>
                    <a:pt x="8569" y="11381"/>
                  </a:cubicBezTo>
                  <a:cubicBezTo>
                    <a:pt x="8544" y="11360"/>
                    <a:pt x="8544" y="11340"/>
                    <a:pt x="8525" y="11340"/>
                  </a:cubicBezTo>
                  <a:cubicBezTo>
                    <a:pt x="8525" y="11340"/>
                    <a:pt x="8525" y="11314"/>
                    <a:pt x="8544" y="11314"/>
                  </a:cubicBezTo>
                  <a:close/>
                  <a:moveTo>
                    <a:pt x="9537" y="11386"/>
                  </a:moveTo>
                  <a:cubicBezTo>
                    <a:pt x="9540" y="11386"/>
                    <a:pt x="9540" y="11391"/>
                    <a:pt x="9540" y="11401"/>
                  </a:cubicBezTo>
                  <a:lnTo>
                    <a:pt x="9520" y="11401"/>
                  </a:lnTo>
                  <a:cubicBezTo>
                    <a:pt x="9530" y="11391"/>
                    <a:pt x="9535" y="11386"/>
                    <a:pt x="9537" y="11386"/>
                  </a:cubicBezTo>
                  <a:close/>
                  <a:moveTo>
                    <a:pt x="11779" y="11165"/>
                  </a:moveTo>
                  <a:cubicBezTo>
                    <a:pt x="11804" y="11165"/>
                    <a:pt x="11804" y="11186"/>
                    <a:pt x="11824" y="11186"/>
                  </a:cubicBezTo>
                  <a:lnTo>
                    <a:pt x="11824" y="11232"/>
                  </a:lnTo>
                  <a:cubicBezTo>
                    <a:pt x="11824" y="11252"/>
                    <a:pt x="11804" y="11273"/>
                    <a:pt x="11779" y="11273"/>
                  </a:cubicBezTo>
                  <a:lnTo>
                    <a:pt x="11779" y="11293"/>
                  </a:lnTo>
                  <a:lnTo>
                    <a:pt x="11804" y="11293"/>
                  </a:lnTo>
                  <a:cubicBezTo>
                    <a:pt x="11824" y="11314"/>
                    <a:pt x="11804" y="11314"/>
                    <a:pt x="11779" y="11314"/>
                  </a:cubicBezTo>
                  <a:lnTo>
                    <a:pt x="11779" y="11293"/>
                  </a:lnTo>
                  <a:cubicBezTo>
                    <a:pt x="11759" y="11293"/>
                    <a:pt x="11759" y="11314"/>
                    <a:pt x="11739" y="11340"/>
                  </a:cubicBezTo>
                  <a:cubicBezTo>
                    <a:pt x="11719" y="11340"/>
                    <a:pt x="11699" y="11340"/>
                    <a:pt x="11679" y="11360"/>
                  </a:cubicBezTo>
                  <a:cubicBezTo>
                    <a:pt x="11679" y="11346"/>
                    <a:pt x="11679" y="11329"/>
                    <a:pt x="11671" y="11329"/>
                  </a:cubicBezTo>
                  <a:cubicBezTo>
                    <a:pt x="11667" y="11329"/>
                    <a:pt x="11662" y="11332"/>
                    <a:pt x="11654" y="11340"/>
                  </a:cubicBezTo>
                  <a:cubicBezTo>
                    <a:pt x="11634" y="11340"/>
                    <a:pt x="11654" y="11360"/>
                    <a:pt x="11634" y="11381"/>
                  </a:cubicBezTo>
                  <a:cubicBezTo>
                    <a:pt x="11615" y="11360"/>
                    <a:pt x="11595" y="11360"/>
                    <a:pt x="11555" y="11360"/>
                  </a:cubicBezTo>
                  <a:cubicBezTo>
                    <a:pt x="11555" y="11360"/>
                    <a:pt x="11555" y="11381"/>
                    <a:pt x="11530" y="11401"/>
                  </a:cubicBezTo>
                  <a:cubicBezTo>
                    <a:pt x="11510" y="11381"/>
                    <a:pt x="11490" y="11360"/>
                    <a:pt x="11510" y="11314"/>
                  </a:cubicBezTo>
                  <a:lnTo>
                    <a:pt x="11555" y="11314"/>
                  </a:lnTo>
                  <a:cubicBezTo>
                    <a:pt x="11575" y="11293"/>
                    <a:pt x="11555" y="11273"/>
                    <a:pt x="11575" y="11252"/>
                  </a:cubicBezTo>
                  <a:cubicBezTo>
                    <a:pt x="11595" y="11252"/>
                    <a:pt x="11615" y="11232"/>
                    <a:pt x="11634" y="11232"/>
                  </a:cubicBezTo>
                  <a:cubicBezTo>
                    <a:pt x="11679" y="11186"/>
                    <a:pt x="11719" y="11165"/>
                    <a:pt x="11779" y="11165"/>
                  </a:cubicBezTo>
                  <a:close/>
                  <a:moveTo>
                    <a:pt x="8564" y="11393"/>
                  </a:moveTo>
                  <a:cubicBezTo>
                    <a:pt x="8578" y="11393"/>
                    <a:pt x="8583" y="11407"/>
                    <a:pt x="8569" y="11422"/>
                  </a:cubicBezTo>
                  <a:cubicBezTo>
                    <a:pt x="8569" y="11401"/>
                    <a:pt x="8544" y="11401"/>
                    <a:pt x="8544" y="11401"/>
                  </a:cubicBezTo>
                  <a:cubicBezTo>
                    <a:pt x="8552" y="11395"/>
                    <a:pt x="8558" y="11393"/>
                    <a:pt x="8564" y="11393"/>
                  </a:cubicBezTo>
                  <a:close/>
                  <a:moveTo>
                    <a:pt x="1041" y="11422"/>
                  </a:moveTo>
                  <a:cubicBezTo>
                    <a:pt x="1041" y="11422"/>
                    <a:pt x="1041" y="11442"/>
                    <a:pt x="1021" y="11442"/>
                  </a:cubicBezTo>
                  <a:cubicBezTo>
                    <a:pt x="1021" y="11422"/>
                    <a:pt x="1041" y="11422"/>
                    <a:pt x="1041" y="11422"/>
                  </a:cubicBezTo>
                  <a:close/>
                  <a:moveTo>
                    <a:pt x="9336" y="11442"/>
                  </a:moveTo>
                  <a:cubicBezTo>
                    <a:pt x="9291" y="11442"/>
                    <a:pt x="9251" y="11489"/>
                    <a:pt x="9191" y="11489"/>
                  </a:cubicBezTo>
                  <a:cubicBezTo>
                    <a:pt x="9251" y="11442"/>
                    <a:pt x="9271" y="11442"/>
                    <a:pt x="9336" y="11442"/>
                  </a:cubicBezTo>
                  <a:close/>
                  <a:moveTo>
                    <a:pt x="10475" y="11165"/>
                  </a:moveTo>
                  <a:cubicBezTo>
                    <a:pt x="10495" y="11165"/>
                    <a:pt x="10495" y="11186"/>
                    <a:pt x="10515" y="11211"/>
                  </a:cubicBezTo>
                  <a:cubicBezTo>
                    <a:pt x="10535" y="11293"/>
                    <a:pt x="10599" y="11360"/>
                    <a:pt x="10579" y="11442"/>
                  </a:cubicBezTo>
                  <a:cubicBezTo>
                    <a:pt x="10579" y="11468"/>
                    <a:pt x="10535" y="11468"/>
                    <a:pt x="10535" y="11489"/>
                  </a:cubicBezTo>
                  <a:cubicBezTo>
                    <a:pt x="10515" y="11489"/>
                    <a:pt x="10515" y="11468"/>
                    <a:pt x="10495" y="11442"/>
                  </a:cubicBezTo>
                  <a:lnTo>
                    <a:pt x="10455" y="11442"/>
                  </a:lnTo>
                  <a:cubicBezTo>
                    <a:pt x="10455" y="11422"/>
                    <a:pt x="10435" y="11401"/>
                    <a:pt x="10410" y="11381"/>
                  </a:cubicBezTo>
                  <a:cubicBezTo>
                    <a:pt x="10410" y="11340"/>
                    <a:pt x="10390" y="11293"/>
                    <a:pt x="10370" y="11252"/>
                  </a:cubicBezTo>
                  <a:cubicBezTo>
                    <a:pt x="10351" y="11252"/>
                    <a:pt x="10370" y="11211"/>
                    <a:pt x="10331" y="11186"/>
                  </a:cubicBezTo>
                  <a:cubicBezTo>
                    <a:pt x="10370" y="11165"/>
                    <a:pt x="10410" y="11165"/>
                    <a:pt x="10475" y="11165"/>
                  </a:cubicBezTo>
                  <a:close/>
                  <a:moveTo>
                    <a:pt x="10062" y="11252"/>
                  </a:moveTo>
                  <a:cubicBezTo>
                    <a:pt x="10062" y="11273"/>
                    <a:pt x="10082" y="11293"/>
                    <a:pt x="10102" y="11293"/>
                  </a:cubicBezTo>
                  <a:cubicBezTo>
                    <a:pt x="10102" y="11314"/>
                    <a:pt x="10082" y="11314"/>
                    <a:pt x="10102" y="11340"/>
                  </a:cubicBezTo>
                  <a:cubicBezTo>
                    <a:pt x="10141" y="11381"/>
                    <a:pt x="10122" y="11468"/>
                    <a:pt x="10206" y="11509"/>
                  </a:cubicBezTo>
                  <a:cubicBezTo>
                    <a:pt x="10186" y="11530"/>
                    <a:pt x="10186" y="11550"/>
                    <a:pt x="10161" y="11571"/>
                  </a:cubicBezTo>
                  <a:lnTo>
                    <a:pt x="10102" y="11571"/>
                  </a:lnTo>
                  <a:cubicBezTo>
                    <a:pt x="10082" y="11596"/>
                    <a:pt x="10037" y="11617"/>
                    <a:pt x="9997" y="11637"/>
                  </a:cubicBezTo>
                  <a:lnTo>
                    <a:pt x="9873" y="11637"/>
                  </a:lnTo>
                  <a:lnTo>
                    <a:pt x="9853" y="11617"/>
                  </a:lnTo>
                  <a:cubicBezTo>
                    <a:pt x="9853" y="11571"/>
                    <a:pt x="9833" y="11571"/>
                    <a:pt x="9833" y="11550"/>
                  </a:cubicBezTo>
                  <a:cubicBezTo>
                    <a:pt x="9788" y="11509"/>
                    <a:pt x="9768" y="11468"/>
                    <a:pt x="9748" y="11422"/>
                  </a:cubicBezTo>
                  <a:cubicBezTo>
                    <a:pt x="9768" y="11360"/>
                    <a:pt x="9833" y="11314"/>
                    <a:pt x="9893" y="11314"/>
                  </a:cubicBezTo>
                  <a:cubicBezTo>
                    <a:pt x="9900" y="11307"/>
                    <a:pt x="9904" y="11305"/>
                    <a:pt x="9908" y="11305"/>
                  </a:cubicBezTo>
                  <a:cubicBezTo>
                    <a:pt x="9915" y="11305"/>
                    <a:pt x="9921" y="11314"/>
                    <a:pt x="9938" y="11314"/>
                  </a:cubicBezTo>
                  <a:lnTo>
                    <a:pt x="9957" y="11293"/>
                  </a:lnTo>
                  <a:cubicBezTo>
                    <a:pt x="9977" y="11293"/>
                    <a:pt x="9977" y="11273"/>
                    <a:pt x="9997" y="11273"/>
                  </a:cubicBezTo>
                  <a:cubicBezTo>
                    <a:pt x="9997" y="11273"/>
                    <a:pt x="9997" y="11293"/>
                    <a:pt x="10017" y="11293"/>
                  </a:cubicBezTo>
                  <a:cubicBezTo>
                    <a:pt x="10017" y="11273"/>
                    <a:pt x="10037" y="11252"/>
                    <a:pt x="10062" y="11252"/>
                  </a:cubicBezTo>
                  <a:close/>
                  <a:moveTo>
                    <a:pt x="8694" y="11617"/>
                  </a:moveTo>
                  <a:lnTo>
                    <a:pt x="8694" y="11658"/>
                  </a:lnTo>
                  <a:cubicBezTo>
                    <a:pt x="8669" y="11658"/>
                    <a:pt x="8669" y="11637"/>
                    <a:pt x="8669" y="11637"/>
                  </a:cubicBezTo>
                  <a:cubicBezTo>
                    <a:pt x="8669" y="11637"/>
                    <a:pt x="8669" y="11617"/>
                    <a:pt x="8694" y="11617"/>
                  </a:cubicBezTo>
                  <a:close/>
                  <a:moveTo>
                    <a:pt x="11241" y="11442"/>
                  </a:moveTo>
                  <a:cubicBezTo>
                    <a:pt x="11261" y="11468"/>
                    <a:pt x="11261" y="11468"/>
                    <a:pt x="11281" y="11489"/>
                  </a:cubicBezTo>
                  <a:cubicBezTo>
                    <a:pt x="11281" y="11489"/>
                    <a:pt x="11281" y="11509"/>
                    <a:pt x="11261" y="11509"/>
                  </a:cubicBezTo>
                  <a:cubicBezTo>
                    <a:pt x="11261" y="11509"/>
                    <a:pt x="11261" y="11500"/>
                    <a:pt x="11255" y="11500"/>
                  </a:cubicBezTo>
                  <a:cubicBezTo>
                    <a:pt x="11252" y="11500"/>
                    <a:pt x="11248" y="11502"/>
                    <a:pt x="11241" y="11509"/>
                  </a:cubicBezTo>
                  <a:cubicBezTo>
                    <a:pt x="11221" y="11530"/>
                    <a:pt x="11241" y="11550"/>
                    <a:pt x="11241" y="11571"/>
                  </a:cubicBezTo>
                  <a:cubicBezTo>
                    <a:pt x="11202" y="11596"/>
                    <a:pt x="11157" y="11637"/>
                    <a:pt x="11117" y="11637"/>
                  </a:cubicBezTo>
                  <a:lnTo>
                    <a:pt x="11097" y="11617"/>
                  </a:lnTo>
                  <a:lnTo>
                    <a:pt x="11097" y="11637"/>
                  </a:lnTo>
                  <a:cubicBezTo>
                    <a:pt x="11077" y="11658"/>
                    <a:pt x="11057" y="11658"/>
                    <a:pt x="11032" y="11658"/>
                  </a:cubicBezTo>
                  <a:cubicBezTo>
                    <a:pt x="10992" y="11658"/>
                    <a:pt x="10953" y="11637"/>
                    <a:pt x="10933" y="11617"/>
                  </a:cubicBezTo>
                  <a:cubicBezTo>
                    <a:pt x="10908" y="11596"/>
                    <a:pt x="10953" y="11596"/>
                    <a:pt x="10908" y="11571"/>
                  </a:cubicBezTo>
                  <a:cubicBezTo>
                    <a:pt x="10933" y="11530"/>
                    <a:pt x="11012" y="11489"/>
                    <a:pt x="11157" y="11442"/>
                  </a:cubicBezTo>
                  <a:cubicBezTo>
                    <a:pt x="11157" y="11451"/>
                    <a:pt x="11159" y="11454"/>
                    <a:pt x="11164" y="11454"/>
                  </a:cubicBezTo>
                  <a:cubicBezTo>
                    <a:pt x="11173" y="11454"/>
                    <a:pt x="11188" y="11442"/>
                    <a:pt x="11202" y="11442"/>
                  </a:cubicBezTo>
                  <a:cubicBezTo>
                    <a:pt x="11221" y="11468"/>
                    <a:pt x="11221" y="11489"/>
                    <a:pt x="11241" y="11489"/>
                  </a:cubicBezTo>
                  <a:cubicBezTo>
                    <a:pt x="11241" y="11468"/>
                    <a:pt x="11221" y="11442"/>
                    <a:pt x="11241" y="11442"/>
                  </a:cubicBezTo>
                  <a:close/>
                  <a:moveTo>
                    <a:pt x="13834" y="1432"/>
                  </a:moveTo>
                  <a:cubicBezTo>
                    <a:pt x="13834" y="1451"/>
                    <a:pt x="13854" y="1466"/>
                    <a:pt x="13866" y="1466"/>
                  </a:cubicBezTo>
                  <a:cubicBezTo>
                    <a:pt x="13870" y="1466"/>
                    <a:pt x="13873" y="1464"/>
                    <a:pt x="13873" y="1458"/>
                  </a:cubicBezTo>
                  <a:cubicBezTo>
                    <a:pt x="13918" y="1458"/>
                    <a:pt x="13958" y="1479"/>
                    <a:pt x="13978" y="1479"/>
                  </a:cubicBezTo>
                  <a:cubicBezTo>
                    <a:pt x="13998" y="1458"/>
                    <a:pt x="14018" y="1458"/>
                    <a:pt x="14043" y="1458"/>
                  </a:cubicBezTo>
                  <a:cubicBezTo>
                    <a:pt x="14063" y="1458"/>
                    <a:pt x="14043" y="1479"/>
                    <a:pt x="14063" y="1479"/>
                  </a:cubicBezTo>
                  <a:cubicBezTo>
                    <a:pt x="14063" y="1479"/>
                    <a:pt x="14063" y="1458"/>
                    <a:pt x="14082" y="1458"/>
                  </a:cubicBezTo>
                  <a:cubicBezTo>
                    <a:pt x="14089" y="1465"/>
                    <a:pt x="14098" y="1467"/>
                    <a:pt x="14108" y="1467"/>
                  </a:cubicBezTo>
                  <a:cubicBezTo>
                    <a:pt x="14127" y="1467"/>
                    <a:pt x="14150" y="1458"/>
                    <a:pt x="14167" y="1458"/>
                  </a:cubicBezTo>
                  <a:cubicBezTo>
                    <a:pt x="14193" y="1458"/>
                    <a:pt x="14211" y="1447"/>
                    <a:pt x="14232" y="1447"/>
                  </a:cubicBezTo>
                  <a:cubicBezTo>
                    <a:pt x="14242" y="1447"/>
                    <a:pt x="14253" y="1450"/>
                    <a:pt x="14267" y="1458"/>
                  </a:cubicBezTo>
                  <a:cubicBezTo>
                    <a:pt x="14281" y="1450"/>
                    <a:pt x="14296" y="1447"/>
                    <a:pt x="14309" y="1447"/>
                  </a:cubicBezTo>
                  <a:cubicBezTo>
                    <a:pt x="14336" y="1447"/>
                    <a:pt x="14358" y="1458"/>
                    <a:pt x="14371" y="1458"/>
                  </a:cubicBezTo>
                  <a:cubicBezTo>
                    <a:pt x="14416" y="1458"/>
                    <a:pt x="14456" y="1479"/>
                    <a:pt x="14476" y="1499"/>
                  </a:cubicBezTo>
                  <a:cubicBezTo>
                    <a:pt x="14489" y="1499"/>
                    <a:pt x="14502" y="1490"/>
                    <a:pt x="14509" y="1490"/>
                  </a:cubicBezTo>
                  <a:cubicBezTo>
                    <a:pt x="14513" y="1490"/>
                    <a:pt x="14515" y="1492"/>
                    <a:pt x="14515" y="1499"/>
                  </a:cubicBezTo>
                  <a:cubicBezTo>
                    <a:pt x="14528" y="1495"/>
                    <a:pt x="14542" y="1493"/>
                    <a:pt x="14556" y="1493"/>
                  </a:cubicBezTo>
                  <a:cubicBezTo>
                    <a:pt x="14613" y="1493"/>
                    <a:pt x="14676" y="1520"/>
                    <a:pt x="14724" y="1520"/>
                  </a:cubicBezTo>
                  <a:cubicBezTo>
                    <a:pt x="14733" y="1515"/>
                    <a:pt x="14741" y="1514"/>
                    <a:pt x="14750" y="1514"/>
                  </a:cubicBezTo>
                  <a:cubicBezTo>
                    <a:pt x="14774" y="1514"/>
                    <a:pt x="14799" y="1525"/>
                    <a:pt x="14823" y="1525"/>
                  </a:cubicBezTo>
                  <a:cubicBezTo>
                    <a:pt x="14832" y="1525"/>
                    <a:pt x="14840" y="1524"/>
                    <a:pt x="14849" y="1520"/>
                  </a:cubicBezTo>
                  <a:lnTo>
                    <a:pt x="14849" y="1540"/>
                  </a:lnTo>
                  <a:cubicBezTo>
                    <a:pt x="14875" y="1540"/>
                    <a:pt x="14895" y="1561"/>
                    <a:pt x="14911" y="1561"/>
                  </a:cubicBezTo>
                  <a:cubicBezTo>
                    <a:pt x="14920" y="1561"/>
                    <a:pt x="14927" y="1556"/>
                    <a:pt x="14933" y="1540"/>
                  </a:cubicBezTo>
                  <a:cubicBezTo>
                    <a:pt x="15013" y="1607"/>
                    <a:pt x="15098" y="1586"/>
                    <a:pt x="15182" y="1648"/>
                  </a:cubicBezTo>
                  <a:lnTo>
                    <a:pt x="15202" y="1628"/>
                  </a:lnTo>
                  <a:cubicBezTo>
                    <a:pt x="15242" y="1668"/>
                    <a:pt x="15326" y="1689"/>
                    <a:pt x="15366" y="1715"/>
                  </a:cubicBezTo>
                  <a:cubicBezTo>
                    <a:pt x="15366" y="1735"/>
                    <a:pt x="15386" y="1735"/>
                    <a:pt x="15386" y="1735"/>
                  </a:cubicBezTo>
                  <a:cubicBezTo>
                    <a:pt x="15431" y="1735"/>
                    <a:pt x="15451" y="1756"/>
                    <a:pt x="15491" y="1776"/>
                  </a:cubicBezTo>
                  <a:cubicBezTo>
                    <a:pt x="15511" y="1797"/>
                    <a:pt x="15575" y="1797"/>
                    <a:pt x="15615" y="1797"/>
                  </a:cubicBezTo>
                  <a:cubicBezTo>
                    <a:pt x="15615" y="1797"/>
                    <a:pt x="15624" y="1788"/>
                    <a:pt x="15630" y="1788"/>
                  </a:cubicBezTo>
                  <a:cubicBezTo>
                    <a:pt x="15633" y="1788"/>
                    <a:pt x="15635" y="1790"/>
                    <a:pt x="15635" y="1797"/>
                  </a:cubicBezTo>
                  <a:cubicBezTo>
                    <a:pt x="15635" y="1804"/>
                    <a:pt x="15635" y="1806"/>
                    <a:pt x="15634" y="1806"/>
                  </a:cubicBezTo>
                  <a:cubicBezTo>
                    <a:pt x="15633" y="1806"/>
                    <a:pt x="15628" y="1797"/>
                    <a:pt x="15615" y="1797"/>
                  </a:cubicBezTo>
                  <a:cubicBezTo>
                    <a:pt x="15635" y="1843"/>
                    <a:pt x="15680" y="1817"/>
                    <a:pt x="15700" y="1843"/>
                  </a:cubicBezTo>
                  <a:lnTo>
                    <a:pt x="15739" y="1843"/>
                  </a:lnTo>
                  <a:cubicBezTo>
                    <a:pt x="15824" y="1905"/>
                    <a:pt x="15908" y="1946"/>
                    <a:pt x="16033" y="1971"/>
                  </a:cubicBezTo>
                  <a:cubicBezTo>
                    <a:pt x="16033" y="1992"/>
                    <a:pt x="16073" y="2012"/>
                    <a:pt x="16093" y="2033"/>
                  </a:cubicBezTo>
                  <a:lnTo>
                    <a:pt x="16112" y="2033"/>
                  </a:lnTo>
                  <a:cubicBezTo>
                    <a:pt x="16197" y="2033"/>
                    <a:pt x="16217" y="2100"/>
                    <a:pt x="16282" y="2141"/>
                  </a:cubicBezTo>
                  <a:cubicBezTo>
                    <a:pt x="16302" y="2141"/>
                    <a:pt x="16302" y="2161"/>
                    <a:pt x="16321" y="2161"/>
                  </a:cubicBezTo>
                  <a:cubicBezTo>
                    <a:pt x="16361" y="2161"/>
                    <a:pt x="16361" y="2202"/>
                    <a:pt x="16381" y="2228"/>
                  </a:cubicBezTo>
                  <a:cubicBezTo>
                    <a:pt x="16426" y="2228"/>
                    <a:pt x="16446" y="2249"/>
                    <a:pt x="16446" y="2269"/>
                  </a:cubicBezTo>
                  <a:cubicBezTo>
                    <a:pt x="16446" y="2289"/>
                    <a:pt x="16466" y="2310"/>
                    <a:pt x="16466" y="2310"/>
                  </a:cubicBezTo>
                  <a:cubicBezTo>
                    <a:pt x="16550" y="2331"/>
                    <a:pt x="16570" y="2398"/>
                    <a:pt x="16630" y="2438"/>
                  </a:cubicBezTo>
                  <a:cubicBezTo>
                    <a:pt x="16630" y="2485"/>
                    <a:pt x="16675" y="2485"/>
                    <a:pt x="16695" y="2526"/>
                  </a:cubicBezTo>
                  <a:cubicBezTo>
                    <a:pt x="16695" y="2546"/>
                    <a:pt x="16715" y="2567"/>
                    <a:pt x="16754" y="2567"/>
                  </a:cubicBezTo>
                  <a:cubicBezTo>
                    <a:pt x="16754" y="2613"/>
                    <a:pt x="16799" y="2613"/>
                    <a:pt x="16819" y="2633"/>
                  </a:cubicBezTo>
                  <a:cubicBezTo>
                    <a:pt x="16839" y="2654"/>
                    <a:pt x="16879" y="2675"/>
                    <a:pt x="16904" y="2716"/>
                  </a:cubicBezTo>
                  <a:cubicBezTo>
                    <a:pt x="16904" y="2741"/>
                    <a:pt x="16943" y="2762"/>
                    <a:pt x="16963" y="2762"/>
                  </a:cubicBezTo>
                  <a:cubicBezTo>
                    <a:pt x="16983" y="2782"/>
                    <a:pt x="16983" y="2803"/>
                    <a:pt x="17003" y="2824"/>
                  </a:cubicBezTo>
                  <a:cubicBezTo>
                    <a:pt x="17028" y="2824"/>
                    <a:pt x="17028" y="2844"/>
                    <a:pt x="17028" y="2844"/>
                  </a:cubicBezTo>
                  <a:cubicBezTo>
                    <a:pt x="17068" y="2931"/>
                    <a:pt x="17108" y="2998"/>
                    <a:pt x="17172" y="3059"/>
                  </a:cubicBezTo>
                  <a:cubicBezTo>
                    <a:pt x="17172" y="3080"/>
                    <a:pt x="17212" y="3059"/>
                    <a:pt x="17212" y="3101"/>
                  </a:cubicBezTo>
                  <a:lnTo>
                    <a:pt x="17192" y="3101"/>
                  </a:lnTo>
                  <a:cubicBezTo>
                    <a:pt x="17192" y="3126"/>
                    <a:pt x="17212" y="3126"/>
                    <a:pt x="17232" y="3147"/>
                  </a:cubicBezTo>
                  <a:cubicBezTo>
                    <a:pt x="17232" y="3168"/>
                    <a:pt x="17252" y="3168"/>
                    <a:pt x="17277" y="3168"/>
                  </a:cubicBezTo>
                  <a:cubicBezTo>
                    <a:pt x="17277" y="3188"/>
                    <a:pt x="17252" y="3188"/>
                    <a:pt x="17252" y="3188"/>
                  </a:cubicBezTo>
                  <a:cubicBezTo>
                    <a:pt x="17252" y="3255"/>
                    <a:pt x="17252" y="3255"/>
                    <a:pt x="17297" y="3296"/>
                  </a:cubicBezTo>
                  <a:lnTo>
                    <a:pt x="17297" y="3337"/>
                  </a:lnTo>
                  <a:cubicBezTo>
                    <a:pt x="17337" y="3403"/>
                    <a:pt x="17376" y="3445"/>
                    <a:pt x="17421" y="3485"/>
                  </a:cubicBezTo>
                  <a:cubicBezTo>
                    <a:pt x="17461" y="3511"/>
                    <a:pt x="17461" y="3532"/>
                    <a:pt x="17481" y="3573"/>
                  </a:cubicBezTo>
                  <a:cubicBezTo>
                    <a:pt x="17461" y="3573"/>
                    <a:pt x="17461" y="3573"/>
                    <a:pt x="17461" y="3594"/>
                  </a:cubicBezTo>
                  <a:cubicBezTo>
                    <a:pt x="17481" y="3614"/>
                    <a:pt x="17501" y="3614"/>
                    <a:pt x="17526" y="3660"/>
                  </a:cubicBezTo>
                  <a:cubicBezTo>
                    <a:pt x="17526" y="3722"/>
                    <a:pt x="17566" y="3809"/>
                    <a:pt x="17566" y="3871"/>
                  </a:cubicBezTo>
                  <a:cubicBezTo>
                    <a:pt x="17605" y="3896"/>
                    <a:pt x="17585" y="3958"/>
                    <a:pt x="17605" y="3978"/>
                  </a:cubicBezTo>
                  <a:cubicBezTo>
                    <a:pt x="17625" y="3978"/>
                    <a:pt x="17625" y="3999"/>
                    <a:pt x="17625" y="4025"/>
                  </a:cubicBezTo>
                  <a:cubicBezTo>
                    <a:pt x="17625" y="4045"/>
                    <a:pt x="17670" y="4066"/>
                    <a:pt x="17625" y="4107"/>
                  </a:cubicBezTo>
                  <a:cubicBezTo>
                    <a:pt x="17670" y="4127"/>
                    <a:pt x="17670" y="4173"/>
                    <a:pt x="17690" y="4194"/>
                  </a:cubicBezTo>
                  <a:lnTo>
                    <a:pt x="17690" y="4235"/>
                  </a:lnTo>
                  <a:cubicBezTo>
                    <a:pt x="17670" y="4281"/>
                    <a:pt x="17710" y="4343"/>
                    <a:pt x="17670" y="4384"/>
                  </a:cubicBezTo>
                  <a:cubicBezTo>
                    <a:pt x="17690" y="4384"/>
                    <a:pt x="17690" y="4410"/>
                    <a:pt x="17710" y="4410"/>
                  </a:cubicBezTo>
                  <a:cubicBezTo>
                    <a:pt x="17690" y="4430"/>
                    <a:pt x="17690" y="4451"/>
                    <a:pt x="17670" y="4471"/>
                  </a:cubicBezTo>
                  <a:cubicBezTo>
                    <a:pt x="17690" y="4471"/>
                    <a:pt x="17710" y="4471"/>
                    <a:pt x="17710" y="4492"/>
                  </a:cubicBezTo>
                  <a:lnTo>
                    <a:pt x="17710" y="4559"/>
                  </a:lnTo>
                  <a:cubicBezTo>
                    <a:pt x="17710" y="4579"/>
                    <a:pt x="17730" y="4599"/>
                    <a:pt x="17710" y="4620"/>
                  </a:cubicBezTo>
                  <a:cubicBezTo>
                    <a:pt x="17730" y="4641"/>
                    <a:pt x="17710" y="4687"/>
                    <a:pt x="17730" y="4707"/>
                  </a:cubicBezTo>
                  <a:cubicBezTo>
                    <a:pt x="17730" y="4795"/>
                    <a:pt x="17750" y="4877"/>
                    <a:pt x="17750" y="4964"/>
                  </a:cubicBezTo>
                  <a:lnTo>
                    <a:pt x="17750" y="4985"/>
                  </a:lnTo>
                  <a:cubicBezTo>
                    <a:pt x="17730" y="5005"/>
                    <a:pt x="17710" y="5051"/>
                    <a:pt x="17730" y="5072"/>
                  </a:cubicBezTo>
                  <a:lnTo>
                    <a:pt x="17730" y="5133"/>
                  </a:lnTo>
                  <a:cubicBezTo>
                    <a:pt x="17730" y="5133"/>
                    <a:pt x="17710" y="5133"/>
                    <a:pt x="17710" y="5154"/>
                  </a:cubicBezTo>
                  <a:lnTo>
                    <a:pt x="17710" y="5329"/>
                  </a:lnTo>
                  <a:cubicBezTo>
                    <a:pt x="17710" y="5349"/>
                    <a:pt x="17690" y="5369"/>
                    <a:pt x="17690" y="5411"/>
                  </a:cubicBezTo>
                  <a:cubicBezTo>
                    <a:pt x="17710" y="5477"/>
                    <a:pt x="17670" y="5539"/>
                    <a:pt x="17710" y="5606"/>
                  </a:cubicBezTo>
                  <a:cubicBezTo>
                    <a:pt x="17670" y="5606"/>
                    <a:pt x="17710" y="5647"/>
                    <a:pt x="17690" y="5647"/>
                  </a:cubicBezTo>
                  <a:cubicBezTo>
                    <a:pt x="17690" y="5667"/>
                    <a:pt x="17690" y="5693"/>
                    <a:pt x="17670" y="5713"/>
                  </a:cubicBezTo>
                  <a:cubicBezTo>
                    <a:pt x="17690" y="5734"/>
                    <a:pt x="17690" y="5775"/>
                    <a:pt x="17690" y="5796"/>
                  </a:cubicBezTo>
                  <a:cubicBezTo>
                    <a:pt x="17670" y="5821"/>
                    <a:pt x="17670" y="5862"/>
                    <a:pt x="17650" y="5883"/>
                  </a:cubicBezTo>
                  <a:cubicBezTo>
                    <a:pt x="17650" y="5924"/>
                    <a:pt x="17670" y="5950"/>
                    <a:pt x="17650" y="5991"/>
                  </a:cubicBezTo>
                  <a:cubicBezTo>
                    <a:pt x="17625" y="6011"/>
                    <a:pt x="17625" y="6032"/>
                    <a:pt x="17625" y="6078"/>
                  </a:cubicBezTo>
                  <a:lnTo>
                    <a:pt x="17625" y="6119"/>
                  </a:lnTo>
                  <a:cubicBezTo>
                    <a:pt x="17605" y="6139"/>
                    <a:pt x="17605" y="6160"/>
                    <a:pt x="17625" y="6181"/>
                  </a:cubicBezTo>
                  <a:cubicBezTo>
                    <a:pt x="17625" y="6206"/>
                    <a:pt x="17605" y="6206"/>
                    <a:pt x="17605" y="6227"/>
                  </a:cubicBezTo>
                  <a:lnTo>
                    <a:pt x="17566" y="6227"/>
                  </a:lnTo>
                  <a:cubicBezTo>
                    <a:pt x="17585" y="6247"/>
                    <a:pt x="17566" y="6268"/>
                    <a:pt x="17605" y="6288"/>
                  </a:cubicBezTo>
                  <a:cubicBezTo>
                    <a:pt x="17585" y="6309"/>
                    <a:pt x="17585" y="6355"/>
                    <a:pt x="17566" y="6355"/>
                  </a:cubicBezTo>
                  <a:cubicBezTo>
                    <a:pt x="17546" y="6417"/>
                    <a:pt x="17546" y="6463"/>
                    <a:pt x="17526" y="6504"/>
                  </a:cubicBezTo>
                  <a:cubicBezTo>
                    <a:pt x="17501" y="6525"/>
                    <a:pt x="17501" y="6566"/>
                    <a:pt x="17501" y="6612"/>
                  </a:cubicBezTo>
                  <a:cubicBezTo>
                    <a:pt x="17501" y="6632"/>
                    <a:pt x="17481" y="6673"/>
                    <a:pt x="17461" y="6694"/>
                  </a:cubicBezTo>
                  <a:lnTo>
                    <a:pt x="17461" y="6781"/>
                  </a:lnTo>
                  <a:cubicBezTo>
                    <a:pt x="17461" y="6802"/>
                    <a:pt x="17421" y="6822"/>
                    <a:pt x="17441" y="6848"/>
                  </a:cubicBezTo>
                  <a:cubicBezTo>
                    <a:pt x="17441" y="6869"/>
                    <a:pt x="17421" y="6889"/>
                    <a:pt x="17421" y="6909"/>
                  </a:cubicBezTo>
                  <a:cubicBezTo>
                    <a:pt x="17357" y="6951"/>
                    <a:pt x="17357" y="7017"/>
                    <a:pt x="17317" y="7058"/>
                  </a:cubicBezTo>
                  <a:cubicBezTo>
                    <a:pt x="17277" y="7125"/>
                    <a:pt x="17277" y="7187"/>
                    <a:pt x="17252" y="7253"/>
                  </a:cubicBezTo>
                  <a:cubicBezTo>
                    <a:pt x="17252" y="7315"/>
                    <a:pt x="17232" y="7361"/>
                    <a:pt x="17192" y="7402"/>
                  </a:cubicBezTo>
                  <a:cubicBezTo>
                    <a:pt x="17172" y="7423"/>
                    <a:pt x="17153" y="7443"/>
                    <a:pt x="17128" y="7443"/>
                  </a:cubicBezTo>
                  <a:cubicBezTo>
                    <a:pt x="17108" y="7464"/>
                    <a:pt x="17128" y="7490"/>
                    <a:pt x="17128" y="7490"/>
                  </a:cubicBezTo>
                  <a:cubicBezTo>
                    <a:pt x="17108" y="7510"/>
                    <a:pt x="17088" y="7531"/>
                    <a:pt x="17088" y="7551"/>
                  </a:cubicBezTo>
                  <a:cubicBezTo>
                    <a:pt x="17068" y="7592"/>
                    <a:pt x="17048" y="7618"/>
                    <a:pt x="17048" y="7659"/>
                  </a:cubicBezTo>
                  <a:cubicBezTo>
                    <a:pt x="17028" y="7680"/>
                    <a:pt x="17028" y="7721"/>
                    <a:pt x="17028" y="7746"/>
                  </a:cubicBezTo>
                  <a:cubicBezTo>
                    <a:pt x="17028" y="7767"/>
                    <a:pt x="17003" y="7767"/>
                    <a:pt x="16983" y="7767"/>
                  </a:cubicBezTo>
                  <a:cubicBezTo>
                    <a:pt x="16983" y="7808"/>
                    <a:pt x="16943" y="7849"/>
                    <a:pt x="16963" y="7875"/>
                  </a:cubicBezTo>
                  <a:cubicBezTo>
                    <a:pt x="16943" y="7916"/>
                    <a:pt x="16904" y="7916"/>
                    <a:pt x="16904" y="7957"/>
                  </a:cubicBezTo>
                  <a:cubicBezTo>
                    <a:pt x="16859" y="8023"/>
                    <a:pt x="16819" y="8085"/>
                    <a:pt x="16779" y="8131"/>
                  </a:cubicBezTo>
                  <a:cubicBezTo>
                    <a:pt x="16779" y="8152"/>
                    <a:pt x="16754" y="8152"/>
                    <a:pt x="16754" y="8172"/>
                  </a:cubicBezTo>
                  <a:cubicBezTo>
                    <a:pt x="16754" y="8213"/>
                    <a:pt x="16715" y="8234"/>
                    <a:pt x="16695" y="8280"/>
                  </a:cubicBezTo>
                  <a:cubicBezTo>
                    <a:pt x="16675" y="8301"/>
                    <a:pt x="16655" y="8342"/>
                    <a:pt x="16655" y="8362"/>
                  </a:cubicBezTo>
                  <a:cubicBezTo>
                    <a:pt x="16590" y="8409"/>
                    <a:pt x="16550" y="8450"/>
                    <a:pt x="16530" y="8491"/>
                  </a:cubicBezTo>
                  <a:cubicBezTo>
                    <a:pt x="16506" y="8557"/>
                    <a:pt x="16466" y="8578"/>
                    <a:pt x="16426" y="8619"/>
                  </a:cubicBezTo>
                  <a:cubicBezTo>
                    <a:pt x="16406" y="8645"/>
                    <a:pt x="16381" y="8686"/>
                    <a:pt x="16361" y="8706"/>
                  </a:cubicBezTo>
                  <a:cubicBezTo>
                    <a:pt x="16341" y="8727"/>
                    <a:pt x="16321" y="8747"/>
                    <a:pt x="16302" y="8793"/>
                  </a:cubicBezTo>
                  <a:cubicBezTo>
                    <a:pt x="16302" y="8793"/>
                    <a:pt x="16282" y="8793"/>
                    <a:pt x="16282" y="8814"/>
                  </a:cubicBezTo>
                  <a:cubicBezTo>
                    <a:pt x="16237" y="8876"/>
                    <a:pt x="16177" y="8942"/>
                    <a:pt x="16112" y="8983"/>
                  </a:cubicBezTo>
                  <a:cubicBezTo>
                    <a:pt x="16093" y="9030"/>
                    <a:pt x="16053" y="9050"/>
                    <a:pt x="16008" y="9091"/>
                  </a:cubicBezTo>
                  <a:lnTo>
                    <a:pt x="16033" y="9091"/>
                  </a:lnTo>
                  <a:cubicBezTo>
                    <a:pt x="15948" y="9158"/>
                    <a:pt x="15884" y="9240"/>
                    <a:pt x="15824" y="9307"/>
                  </a:cubicBezTo>
                  <a:cubicBezTo>
                    <a:pt x="15824" y="9307"/>
                    <a:pt x="15824" y="9327"/>
                    <a:pt x="15804" y="9327"/>
                  </a:cubicBezTo>
                  <a:cubicBezTo>
                    <a:pt x="15739" y="9348"/>
                    <a:pt x="15700" y="9415"/>
                    <a:pt x="15635" y="9435"/>
                  </a:cubicBezTo>
                  <a:cubicBezTo>
                    <a:pt x="15615" y="9456"/>
                    <a:pt x="15595" y="9497"/>
                    <a:pt x="15555" y="9497"/>
                  </a:cubicBezTo>
                  <a:cubicBezTo>
                    <a:pt x="15535" y="9517"/>
                    <a:pt x="15555" y="9543"/>
                    <a:pt x="15535" y="9563"/>
                  </a:cubicBezTo>
                  <a:cubicBezTo>
                    <a:pt x="15491" y="9563"/>
                    <a:pt x="15471" y="9584"/>
                    <a:pt x="15431" y="9625"/>
                  </a:cubicBezTo>
                  <a:cubicBezTo>
                    <a:pt x="15411" y="9646"/>
                    <a:pt x="15386" y="9671"/>
                    <a:pt x="15346" y="9692"/>
                  </a:cubicBezTo>
                  <a:cubicBezTo>
                    <a:pt x="15346" y="9712"/>
                    <a:pt x="15346" y="9733"/>
                    <a:pt x="15326" y="9753"/>
                  </a:cubicBezTo>
                  <a:cubicBezTo>
                    <a:pt x="15262" y="9800"/>
                    <a:pt x="15242" y="9861"/>
                    <a:pt x="15162" y="9882"/>
                  </a:cubicBezTo>
                  <a:cubicBezTo>
                    <a:pt x="15137" y="9949"/>
                    <a:pt x="15078" y="9928"/>
                    <a:pt x="15058" y="9969"/>
                  </a:cubicBezTo>
                  <a:cubicBezTo>
                    <a:pt x="15038" y="9990"/>
                    <a:pt x="14993" y="10010"/>
                    <a:pt x="14953" y="10031"/>
                  </a:cubicBezTo>
                  <a:cubicBezTo>
                    <a:pt x="14933" y="10056"/>
                    <a:pt x="14913" y="10077"/>
                    <a:pt x="14889" y="10097"/>
                  </a:cubicBezTo>
                  <a:cubicBezTo>
                    <a:pt x="14869" y="10118"/>
                    <a:pt x="14849" y="10139"/>
                    <a:pt x="14809" y="10159"/>
                  </a:cubicBezTo>
                  <a:lnTo>
                    <a:pt x="14789" y="10185"/>
                  </a:lnTo>
                  <a:cubicBezTo>
                    <a:pt x="14764" y="10246"/>
                    <a:pt x="14705" y="10287"/>
                    <a:pt x="14640" y="10313"/>
                  </a:cubicBezTo>
                  <a:cubicBezTo>
                    <a:pt x="14620" y="10313"/>
                    <a:pt x="14620" y="10313"/>
                    <a:pt x="14600" y="10287"/>
                  </a:cubicBezTo>
                  <a:cubicBezTo>
                    <a:pt x="14580" y="10354"/>
                    <a:pt x="14540" y="10375"/>
                    <a:pt x="14495" y="10375"/>
                  </a:cubicBezTo>
                  <a:cubicBezTo>
                    <a:pt x="14476" y="10416"/>
                    <a:pt x="14456" y="10441"/>
                    <a:pt x="14456" y="10441"/>
                  </a:cubicBezTo>
                  <a:cubicBezTo>
                    <a:pt x="14391" y="10482"/>
                    <a:pt x="14351" y="10523"/>
                    <a:pt x="14311" y="10570"/>
                  </a:cubicBezTo>
                  <a:cubicBezTo>
                    <a:pt x="14292" y="10590"/>
                    <a:pt x="14247" y="10611"/>
                    <a:pt x="14227" y="10611"/>
                  </a:cubicBezTo>
                  <a:cubicBezTo>
                    <a:pt x="14142" y="10652"/>
                    <a:pt x="14063" y="10698"/>
                    <a:pt x="13978" y="10739"/>
                  </a:cubicBezTo>
                  <a:cubicBezTo>
                    <a:pt x="13938" y="10760"/>
                    <a:pt x="13893" y="10780"/>
                    <a:pt x="13854" y="10801"/>
                  </a:cubicBezTo>
                  <a:cubicBezTo>
                    <a:pt x="13854" y="10826"/>
                    <a:pt x="13834" y="10847"/>
                    <a:pt x="13834" y="10867"/>
                  </a:cubicBezTo>
                  <a:cubicBezTo>
                    <a:pt x="13814" y="10867"/>
                    <a:pt x="13794" y="10888"/>
                    <a:pt x="13749" y="10888"/>
                  </a:cubicBezTo>
                  <a:cubicBezTo>
                    <a:pt x="13729" y="10929"/>
                    <a:pt x="13689" y="10955"/>
                    <a:pt x="13644" y="10975"/>
                  </a:cubicBezTo>
                  <a:cubicBezTo>
                    <a:pt x="13625" y="10996"/>
                    <a:pt x="13605" y="10996"/>
                    <a:pt x="13585" y="11016"/>
                  </a:cubicBezTo>
                  <a:cubicBezTo>
                    <a:pt x="13565" y="11037"/>
                    <a:pt x="13545" y="11037"/>
                    <a:pt x="13520" y="11057"/>
                  </a:cubicBezTo>
                  <a:cubicBezTo>
                    <a:pt x="13517" y="11055"/>
                    <a:pt x="13515" y="11053"/>
                    <a:pt x="13513" y="11053"/>
                  </a:cubicBezTo>
                  <a:cubicBezTo>
                    <a:pt x="13502" y="11053"/>
                    <a:pt x="13499" y="11087"/>
                    <a:pt x="13488" y="11087"/>
                  </a:cubicBezTo>
                  <a:cubicBezTo>
                    <a:pt x="13486" y="11087"/>
                    <a:pt x="13483" y="11086"/>
                    <a:pt x="13480" y="11083"/>
                  </a:cubicBezTo>
                  <a:cubicBezTo>
                    <a:pt x="13460" y="11083"/>
                    <a:pt x="13441" y="11103"/>
                    <a:pt x="13441" y="11103"/>
                  </a:cubicBezTo>
                  <a:cubicBezTo>
                    <a:pt x="13376" y="11165"/>
                    <a:pt x="13296" y="11186"/>
                    <a:pt x="13212" y="11252"/>
                  </a:cubicBezTo>
                  <a:cubicBezTo>
                    <a:pt x="13212" y="11263"/>
                    <a:pt x="13207" y="11263"/>
                    <a:pt x="13199" y="11263"/>
                  </a:cubicBezTo>
                  <a:cubicBezTo>
                    <a:pt x="13192" y="11263"/>
                    <a:pt x="13182" y="11263"/>
                    <a:pt x="13172" y="11273"/>
                  </a:cubicBezTo>
                  <a:cubicBezTo>
                    <a:pt x="13147" y="11293"/>
                    <a:pt x="13107" y="11293"/>
                    <a:pt x="13087" y="11314"/>
                  </a:cubicBezTo>
                  <a:cubicBezTo>
                    <a:pt x="13067" y="11340"/>
                    <a:pt x="13047" y="11360"/>
                    <a:pt x="13003" y="11360"/>
                  </a:cubicBezTo>
                  <a:cubicBezTo>
                    <a:pt x="12983" y="11381"/>
                    <a:pt x="12963" y="11401"/>
                    <a:pt x="12943" y="11422"/>
                  </a:cubicBezTo>
                  <a:cubicBezTo>
                    <a:pt x="12878" y="11442"/>
                    <a:pt x="12838" y="11489"/>
                    <a:pt x="12774" y="11530"/>
                  </a:cubicBezTo>
                  <a:cubicBezTo>
                    <a:pt x="12734" y="11550"/>
                    <a:pt x="12714" y="11550"/>
                    <a:pt x="12674" y="11571"/>
                  </a:cubicBezTo>
                  <a:cubicBezTo>
                    <a:pt x="12630" y="11596"/>
                    <a:pt x="12590" y="11637"/>
                    <a:pt x="12550" y="11637"/>
                  </a:cubicBezTo>
                  <a:cubicBezTo>
                    <a:pt x="12525" y="11637"/>
                    <a:pt x="12505" y="11637"/>
                    <a:pt x="12485" y="11658"/>
                  </a:cubicBezTo>
                  <a:cubicBezTo>
                    <a:pt x="12479" y="11665"/>
                    <a:pt x="12474" y="11667"/>
                    <a:pt x="12470" y="11667"/>
                  </a:cubicBezTo>
                  <a:cubicBezTo>
                    <a:pt x="12461" y="11667"/>
                    <a:pt x="12452" y="11658"/>
                    <a:pt x="12425" y="11658"/>
                  </a:cubicBezTo>
                  <a:cubicBezTo>
                    <a:pt x="12381" y="11571"/>
                    <a:pt x="12321" y="11489"/>
                    <a:pt x="12301" y="11381"/>
                  </a:cubicBezTo>
                  <a:cubicBezTo>
                    <a:pt x="12321" y="11314"/>
                    <a:pt x="12381" y="11293"/>
                    <a:pt x="12445" y="11273"/>
                  </a:cubicBezTo>
                  <a:cubicBezTo>
                    <a:pt x="12525" y="11252"/>
                    <a:pt x="12590" y="11232"/>
                    <a:pt x="12649" y="11211"/>
                  </a:cubicBezTo>
                  <a:cubicBezTo>
                    <a:pt x="12674" y="11186"/>
                    <a:pt x="12694" y="11165"/>
                    <a:pt x="12714" y="11145"/>
                  </a:cubicBezTo>
                  <a:cubicBezTo>
                    <a:pt x="12774" y="11103"/>
                    <a:pt x="12838" y="11083"/>
                    <a:pt x="12878" y="11016"/>
                  </a:cubicBezTo>
                  <a:lnTo>
                    <a:pt x="12923" y="11016"/>
                  </a:lnTo>
                  <a:cubicBezTo>
                    <a:pt x="12943" y="10955"/>
                    <a:pt x="13003" y="10929"/>
                    <a:pt x="13047" y="10909"/>
                  </a:cubicBezTo>
                  <a:cubicBezTo>
                    <a:pt x="13067" y="10888"/>
                    <a:pt x="13087" y="10867"/>
                    <a:pt x="13127" y="10867"/>
                  </a:cubicBezTo>
                  <a:cubicBezTo>
                    <a:pt x="13147" y="10847"/>
                    <a:pt x="13172" y="10847"/>
                    <a:pt x="13192" y="10826"/>
                  </a:cubicBezTo>
                  <a:cubicBezTo>
                    <a:pt x="13251" y="10801"/>
                    <a:pt x="13316" y="10760"/>
                    <a:pt x="13376" y="10739"/>
                  </a:cubicBezTo>
                  <a:cubicBezTo>
                    <a:pt x="13421" y="10719"/>
                    <a:pt x="13441" y="10698"/>
                    <a:pt x="13480" y="10672"/>
                  </a:cubicBezTo>
                  <a:cubicBezTo>
                    <a:pt x="13500" y="10672"/>
                    <a:pt x="13545" y="10652"/>
                    <a:pt x="13565" y="10611"/>
                  </a:cubicBezTo>
                  <a:cubicBezTo>
                    <a:pt x="13605" y="10590"/>
                    <a:pt x="13605" y="10544"/>
                    <a:pt x="13644" y="10544"/>
                  </a:cubicBezTo>
                  <a:cubicBezTo>
                    <a:pt x="13669" y="10523"/>
                    <a:pt x="13669" y="10523"/>
                    <a:pt x="13669" y="10503"/>
                  </a:cubicBezTo>
                  <a:cubicBezTo>
                    <a:pt x="13709" y="10503"/>
                    <a:pt x="13749" y="10482"/>
                    <a:pt x="13769" y="10462"/>
                  </a:cubicBezTo>
                  <a:cubicBezTo>
                    <a:pt x="13794" y="10441"/>
                    <a:pt x="13834" y="10441"/>
                    <a:pt x="13854" y="10441"/>
                  </a:cubicBezTo>
                  <a:cubicBezTo>
                    <a:pt x="13873" y="10416"/>
                    <a:pt x="13918" y="10416"/>
                    <a:pt x="13918" y="10375"/>
                  </a:cubicBezTo>
                  <a:cubicBezTo>
                    <a:pt x="13938" y="10375"/>
                    <a:pt x="13938" y="10354"/>
                    <a:pt x="13958" y="10354"/>
                  </a:cubicBezTo>
                  <a:cubicBezTo>
                    <a:pt x="14063" y="10287"/>
                    <a:pt x="14167" y="10205"/>
                    <a:pt x="14267" y="10139"/>
                  </a:cubicBezTo>
                  <a:cubicBezTo>
                    <a:pt x="14331" y="10097"/>
                    <a:pt x="14371" y="10056"/>
                    <a:pt x="14456" y="10031"/>
                  </a:cubicBezTo>
                  <a:cubicBezTo>
                    <a:pt x="14456" y="9990"/>
                    <a:pt x="14476" y="10010"/>
                    <a:pt x="14495" y="9990"/>
                  </a:cubicBezTo>
                  <a:cubicBezTo>
                    <a:pt x="14515" y="9969"/>
                    <a:pt x="14560" y="9949"/>
                    <a:pt x="14580" y="9928"/>
                  </a:cubicBezTo>
                  <a:cubicBezTo>
                    <a:pt x="14580" y="9902"/>
                    <a:pt x="14620" y="9882"/>
                    <a:pt x="14600" y="9841"/>
                  </a:cubicBezTo>
                  <a:cubicBezTo>
                    <a:pt x="14640" y="9841"/>
                    <a:pt x="14640" y="9800"/>
                    <a:pt x="14665" y="9800"/>
                  </a:cubicBezTo>
                  <a:cubicBezTo>
                    <a:pt x="14744" y="9753"/>
                    <a:pt x="14809" y="9671"/>
                    <a:pt x="14913" y="9646"/>
                  </a:cubicBezTo>
                  <a:lnTo>
                    <a:pt x="14913" y="9625"/>
                  </a:lnTo>
                  <a:cubicBezTo>
                    <a:pt x="15013" y="9584"/>
                    <a:pt x="15078" y="9476"/>
                    <a:pt x="15182" y="9415"/>
                  </a:cubicBezTo>
                  <a:cubicBezTo>
                    <a:pt x="15202" y="9389"/>
                    <a:pt x="15222" y="9369"/>
                    <a:pt x="15222" y="9348"/>
                  </a:cubicBezTo>
                  <a:cubicBezTo>
                    <a:pt x="15262" y="9307"/>
                    <a:pt x="15326" y="9286"/>
                    <a:pt x="15326" y="9220"/>
                  </a:cubicBezTo>
                  <a:cubicBezTo>
                    <a:pt x="15366" y="9220"/>
                    <a:pt x="15386" y="9179"/>
                    <a:pt x="15411" y="9158"/>
                  </a:cubicBezTo>
                  <a:lnTo>
                    <a:pt x="15471" y="9158"/>
                  </a:lnTo>
                  <a:cubicBezTo>
                    <a:pt x="15511" y="9112"/>
                    <a:pt x="15535" y="9071"/>
                    <a:pt x="15575" y="9050"/>
                  </a:cubicBezTo>
                  <a:cubicBezTo>
                    <a:pt x="15615" y="9030"/>
                    <a:pt x="15635" y="8983"/>
                    <a:pt x="15660" y="8942"/>
                  </a:cubicBezTo>
                  <a:cubicBezTo>
                    <a:pt x="15660" y="8963"/>
                    <a:pt x="15680" y="8963"/>
                    <a:pt x="15680" y="8963"/>
                  </a:cubicBezTo>
                  <a:cubicBezTo>
                    <a:pt x="15680" y="8922"/>
                    <a:pt x="15700" y="8901"/>
                    <a:pt x="15739" y="8901"/>
                  </a:cubicBezTo>
                  <a:cubicBezTo>
                    <a:pt x="15784" y="8855"/>
                    <a:pt x="15804" y="8835"/>
                    <a:pt x="15804" y="8773"/>
                  </a:cubicBezTo>
                  <a:lnTo>
                    <a:pt x="15844" y="8773"/>
                  </a:lnTo>
                  <a:cubicBezTo>
                    <a:pt x="15884" y="8727"/>
                    <a:pt x="15928" y="8645"/>
                    <a:pt x="15968" y="8598"/>
                  </a:cubicBezTo>
                  <a:cubicBezTo>
                    <a:pt x="16008" y="8578"/>
                    <a:pt x="16033" y="8537"/>
                    <a:pt x="16053" y="8491"/>
                  </a:cubicBezTo>
                  <a:cubicBezTo>
                    <a:pt x="16112" y="8409"/>
                    <a:pt x="16177" y="8321"/>
                    <a:pt x="16257" y="8260"/>
                  </a:cubicBezTo>
                  <a:cubicBezTo>
                    <a:pt x="16302" y="8234"/>
                    <a:pt x="16321" y="8172"/>
                    <a:pt x="16341" y="8152"/>
                  </a:cubicBezTo>
                  <a:cubicBezTo>
                    <a:pt x="16361" y="8131"/>
                    <a:pt x="16341" y="8106"/>
                    <a:pt x="16361" y="8085"/>
                  </a:cubicBezTo>
                  <a:cubicBezTo>
                    <a:pt x="16381" y="8085"/>
                    <a:pt x="16381" y="8065"/>
                    <a:pt x="16406" y="8065"/>
                  </a:cubicBezTo>
                  <a:cubicBezTo>
                    <a:pt x="16426" y="8003"/>
                    <a:pt x="16466" y="7977"/>
                    <a:pt x="16506" y="7957"/>
                  </a:cubicBezTo>
                  <a:cubicBezTo>
                    <a:pt x="16506" y="7936"/>
                    <a:pt x="16486" y="7936"/>
                    <a:pt x="16486" y="7936"/>
                  </a:cubicBezTo>
                  <a:cubicBezTo>
                    <a:pt x="16506" y="7875"/>
                    <a:pt x="16550" y="7849"/>
                    <a:pt x="16590" y="7787"/>
                  </a:cubicBezTo>
                  <a:cubicBezTo>
                    <a:pt x="16610" y="7746"/>
                    <a:pt x="16630" y="7700"/>
                    <a:pt x="16630" y="7659"/>
                  </a:cubicBezTo>
                  <a:cubicBezTo>
                    <a:pt x="16655" y="7618"/>
                    <a:pt x="16675" y="7572"/>
                    <a:pt x="16695" y="7531"/>
                  </a:cubicBezTo>
                  <a:cubicBezTo>
                    <a:pt x="16734" y="7510"/>
                    <a:pt x="16715" y="7464"/>
                    <a:pt x="16754" y="7464"/>
                  </a:cubicBezTo>
                  <a:lnTo>
                    <a:pt x="16754" y="7402"/>
                  </a:lnTo>
                  <a:cubicBezTo>
                    <a:pt x="16779" y="7382"/>
                    <a:pt x="16839" y="7361"/>
                    <a:pt x="16819" y="7315"/>
                  </a:cubicBezTo>
                  <a:cubicBezTo>
                    <a:pt x="16859" y="7274"/>
                    <a:pt x="16839" y="7187"/>
                    <a:pt x="16904" y="7187"/>
                  </a:cubicBezTo>
                  <a:cubicBezTo>
                    <a:pt x="16904" y="7146"/>
                    <a:pt x="16904" y="7125"/>
                    <a:pt x="16924" y="7105"/>
                  </a:cubicBezTo>
                  <a:cubicBezTo>
                    <a:pt x="16943" y="7105"/>
                    <a:pt x="16943" y="7105"/>
                    <a:pt x="16943" y="7079"/>
                  </a:cubicBezTo>
                  <a:cubicBezTo>
                    <a:pt x="16924" y="7038"/>
                    <a:pt x="16983" y="6997"/>
                    <a:pt x="16983" y="6951"/>
                  </a:cubicBezTo>
                  <a:cubicBezTo>
                    <a:pt x="16983" y="6930"/>
                    <a:pt x="16983" y="6909"/>
                    <a:pt x="17003" y="6909"/>
                  </a:cubicBezTo>
                  <a:lnTo>
                    <a:pt x="17003" y="6848"/>
                  </a:lnTo>
                  <a:cubicBezTo>
                    <a:pt x="17048" y="6802"/>
                    <a:pt x="17068" y="6761"/>
                    <a:pt x="17088" y="6740"/>
                  </a:cubicBezTo>
                  <a:cubicBezTo>
                    <a:pt x="17068" y="6673"/>
                    <a:pt x="17108" y="6632"/>
                    <a:pt x="17108" y="6591"/>
                  </a:cubicBezTo>
                  <a:cubicBezTo>
                    <a:pt x="17108" y="6525"/>
                    <a:pt x="17128" y="6483"/>
                    <a:pt x="17172" y="6437"/>
                  </a:cubicBezTo>
                  <a:cubicBezTo>
                    <a:pt x="17192" y="6396"/>
                    <a:pt x="17172" y="6355"/>
                    <a:pt x="17192" y="6309"/>
                  </a:cubicBezTo>
                  <a:cubicBezTo>
                    <a:pt x="17212" y="6227"/>
                    <a:pt x="17232" y="6139"/>
                    <a:pt x="17232" y="6052"/>
                  </a:cubicBezTo>
                  <a:cubicBezTo>
                    <a:pt x="17232" y="6011"/>
                    <a:pt x="17252" y="5991"/>
                    <a:pt x="17277" y="5950"/>
                  </a:cubicBezTo>
                  <a:cubicBezTo>
                    <a:pt x="17277" y="5924"/>
                    <a:pt x="17252" y="5924"/>
                    <a:pt x="17252" y="5903"/>
                  </a:cubicBezTo>
                  <a:lnTo>
                    <a:pt x="17277" y="5903"/>
                  </a:lnTo>
                  <a:cubicBezTo>
                    <a:pt x="17297" y="5821"/>
                    <a:pt x="17297" y="5755"/>
                    <a:pt x="17337" y="5693"/>
                  </a:cubicBezTo>
                  <a:cubicBezTo>
                    <a:pt x="17317" y="5667"/>
                    <a:pt x="17357" y="5647"/>
                    <a:pt x="17337" y="5626"/>
                  </a:cubicBezTo>
                  <a:cubicBezTo>
                    <a:pt x="17317" y="5606"/>
                    <a:pt x="17357" y="5585"/>
                    <a:pt x="17337" y="5565"/>
                  </a:cubicBezTo>
                  <a:cubicBezTo>
                    <a:pt x="17337" y="5539"/>
                    <a:pt x="17357" y="5518"/>
                    <a:pt x="17337" y="5498"/>
                  </a:cubicBezTo>
                  <a:cubicBezTo>
                    <a:pt x="17357" y="5457"/>
                    <a:pt x="17337" y="5411"/>
                    <a:pt x="17337" y="5390"/>
                  </a:cubicBezTo>
                  <a:cubicBezTo>
                    <a:pt x="17357" y="5349"/>
                    <a:pt x="17357" y="5308"/>
                    <a:pt x="17337" y="5262"/>
                  </a:cubicBezTo>
                  <a:cubicBezTo>
                    <a:pt x="17337" y="5221"/>
                    <a:pt x="17357" y="5154"/>
                    <a:pt x="17337" y="5113"/>
                  </a:cubicBezTo>
                  <a:cubicBezTo>
                    <a:pt x="17357" y="5092"/>
                    <a:pt x="17376" y="5051"/>
                    <a:pt x="17376" y="5026"/>
                  </a:cubicBezTo>
                  <a:cubicBezTo>
                    <a:pt x="17357" y="5005"/>
                    <a:pt x="17376" y="4985"/>
                    <a:pt x="17357" y="4964"/>
                  </a:cubicBezTo>
                  <a:cubicBezTo>
                    <a:pt x="17376" y="4943"/>
                    <a:pt x="17357" y="4943"/>
                    <a:pt x="17357" y="4923"/>
                  </a:cubicBezTo>
                  <a:cubicBezTo>
                    <a:pt x="17376" y="4897"/>
                    <a:pt x="17376" y="4877"/>
                    <a:pt x="17376" y="4856"/>
                  </a:cubicBezTo>
                  <a:cubicBezTo>
                    <a:pt x="17357" y="4836"/>
                    <a:pt x="17376" y="4795"/>
                    <a:pt x="17401" y="4769"/>
                  </a:cubicBezTo>
                  <a:cubicBezTo>
                    <a:pt x="17357" y="4707"/>
                    <a:pt x="17337" y="4641"/>
                    <a:pt x="17337" y="4579"/>
                  </a:cubicBezTo>
                  <a:cubicBezTo>
                    <a:pt x="17337" y="4538"/>
                    <a:pt x="17357" y="4492"/>
                    <a:pt x="17337" y="4451"/>
                  </a:cubicBezTo>
                  <a:lnTo>
                    <a:pt x="17357" y="4430"/>
                  </a:lnTo>
                  <a:cubicBezTo>
                    <a:pt x="17337" y="4384"/>
                    <a:pt x="17317" y="4343"/>
                    <a:pt x="17337" y="4302"/>
                  </a:cubicBezTo>
                  <a:cubicBezTo>
                    <a:pt x="17317" y="4302"/>
                    <a:pt x="17317" y="4281"/>
                    <a:pt x="17297" y="4256"/>
                  </a:cubicBezTo>
                  <a:cubicBezTo>
                    <a:pt x="17317" y="4235"/>
                    <a:pt x="17297" y="4194"/>
                    <a:pt x="17297" y="4173"/>
                  </a:cubicBezTo>
                  <a:cubicBezTo>
                    <a:pt x="17277" y="4127"/>
                    <a:pt x="17277" y="4066"/>
                    <a:pt x="17232" y="4025"/>
                  </a:cubicBezTo>
                  <a:cubicBezTo>
                    <a:pt x="17192" y="3999"/>
                    <a:pt x="17212" y="3958"/>
                    <a:pt x="17212" y="3917"/>
                  </a:cubicBezTo>
                  <a:cubicBezTo>
                    <a:pt x="17172" y="3896"/>
                    <a:pt x="17192" y="3829"/>
                    <a:pt x="17153" y="3789"/>
                  </a:cubicBezTo>
                  <a:cubicBezTo>
                    <a:pt x="17172" y="3789"/>
                    <a:pt x="17172" y="3768"/>
                    <a:pt x="17172" y="3742"/>
                  </a:cubicBezTo>
                  <a:cubicBezTo>
                    <a:pt x="17153" y="3722"/>
                    <a:pt x="17108" y="3701"/>
                    <a:pt x="17108" y="3660"/>
                  </a:cubicBezTo>
                  <a:cubicBezTo>
                    <a:pt x="17068" y="3640"/>
                    <a:pt x="17068" y="3573"/>
                    <a:pt x="17028" y="3552"/>
                  </a:cubicBezTo>
                  <a:cubicBezTo>
                    <a:pt x="17003" y="3532"/>
                    <a:pt x="17028" y="3532"/>
                    <a:pt x="17028" y="3511"/>
                  </a:cubicBezTo>
                  <a:cubicBezTo>
                    <a:pt x="17028" y="3511"/>
                    <a:pt x="17003" y="3511"/>
                    <a:pt x="16983" y="3485"/>
                  </a:cubicBezTo>
                  <a:cubicBezTo>
                    <a:pt x="16963" y="3465"/>
                    <a:pt x="16943" y="3403"/>
                    <a:pt x="16924" y="3357"/>
                  </a:cubicBezTo>
                  <a:cubicBezTo>
                    <a:pt x="16924" y="3337"/>
                    <a:pt x="16904" y="3316"/>
                    <a:pt x="16904" y="3296"/>
                  </a:cubicBezTo>
                  <a:cubicBezTo>
                    <a:pt x="16839" y="3229"/>
                    <a:pt x="16779" y="3168"/>
                    <a:pt x="16734" y="3080"/>
                  </a:cubicBezTo>
                  <a:cubicBezTo>
                    <a:pt x="16675" y="3019"/>
                    <a:pt x="16655" y="2952"/>
                    <a:pt x="16590" y="2931"/>
                  </a:cubicBezTo>
                  <a:cubicBezTo>
                    <a:pt x="16550" y="2911"/>
                    <a:pt x="16550" y="2890"/>
                    <a:pt x="16530" y="2870"/>
                  </a:cubicBezTo>
                  <a:cubicBezTo>
                    <a:pt x="16506" y="2844"/>
                    <a:pt x="16486" y="2824"/>
                    <a:pt x="16466" y="2803"/>
                  </a:cubicBezTo>
                  <a:cubicBezTo>
                    <a:pt x="16446" y="2782"/>
                    <a:pt x="16406" y="2762"/>
                    <a:pt x="16406" y="2716"/>
                  </a:cubicBezTo>
                  <a:cubicBezTo>
                    <a:pt x="16302" y="2695"/>
                    <a:pt x="16282" y="2587"/>
                    <a:pt x="16197" y="2546"/>
                  </a:cubicBezTo>
                  <a:cubicBezTo>
                    <a:pt x="16157" y="2526"/>
                    <a:pt x="16112" y="2485"/>
                    <a:pt x="16073" y="2438"/>
                  </a:cubicBezTo>
                  <a:cubicBezTo>
                    <a:pt x="16053" y="2398"/>
                    <a:pt x="16008" y="2418"/>
                    <a:pt x="15968" y="2377"/>
                  </a:cubicBezTo>
                  <a:cubicBezTo>
                    <a:pt x="15964" y="2381"/>
                    <a:pt x="15960" y="2383"/>
                    <a:pt x="15956" y="2383"/>
                  </a:cubicBezTo>
                  <a:cubicBezTo>
                    <a:pt x="15940" y="2383"/>
                    <a:pt x="15924" y="2356"/>
                    <a:pt x="15908" y="2356"/>
                  </a:cubicBezTo>
                  <a:cubicBezTo>
                    <a:pt x="15884" y="2331"/>
                    <a:pt x="15844" y="2310"/>
                    <a:pt x="15824" y="2310"/>
                  </a:cubicBezTo>
                  <a:cubicBezTo>
                    <a:pt x="15759" y="2289"/>
                    <a:pt x="15719" y="2249"/>
                    <a:pt x="15660" y="2228"/>
                  </a:cubicBezTo>
                  <a:lnTo>
                    <a:pt x="15471" y="2161"/>
                  </a:lnTo>
                  <a:cubicBezTo>
                    <a:pt x="15411" y="2141"/>
                    <a:pt x="15346" y="2120"/>
                    <a:pt x="15287" y="2074"/>
                  </a:cubicBezTo>
                  <a:lnTo>
                    <a:pt x="15222" y="2074"/>
                  </a:lnTo>
                  <a:cubicBezTo>
                    <a:pt x="15202" y="2054"/>
                    <a:pt x="15182" y="2033"/>
                    <a:pt x="15162" y="2033"/>
                  </a:cubicBezTo>
                  <a:cubicBezTo>
                    <a:pt x="15078" y="2012"/>
                    <a:pt x="15013" y="1992"/>
                    <a:pt x="14953" y="1971"/>
                  </a:cubicBezTo>
                  <a:lnTo>
                    <a:pt x="14933" y="1946"/>
                  </a:lnTo>
                  <a:lnTo>
                    <a:pt x="14913" y="1946"/>
                  </a:lnTo>
                  <a:cubicBezTo>
                    <a:pt x="14889" y="1946"/>
                    <a:pt x="14869" y="1925"/>
                    <a:pt x="14869" y="1905"/>
                  </a:cubicBezTo>
                  <a:lnTo>
                    <a:pt x="14744" y="1905"/>
                  </a:lnTo>
                  <a:cubicBezTo>
                    <a:pt x="14744" y="1905"/>
                    <a:pt x="14724" y="1884"/>
                    <a:pt x="14705" y="1884"/>
                  </a:cubicBezTo>
                  <a:cubicBezTo>
                    <a:pt x="14691" y="1884"/>
                    <a:pt x="14678" y="1893"/>
                    <a:pt x="14663" y="1893"/>
                  </a:cubicBezTo>
                  <a:cubicBezTo>
                    <a:pt x="14656" y="1893"/>
                    <a:pt x="14648" y="1891"/>
                    <a:pt x="14640" y="1884"/>
                  </a:cubicBezTo>
                  <a:cubicBezTo>
                    <a:pt x="14633" y="1877"/>
                    <a:pt x="14624" y="1875"/>
                    <a:pt x="14615" y="1875"/>
                  </a:cubicBezTo>
                  <a:cubicBezTo>
                    <a:pt x="14595" y="1875"/>
                    <a:pt x="14573" y="1884"/>
                    <a:pt x="14560" y="1884"/>
                  </a:cubicBezTo>
                  <a:cubicBezTo>
                    <a:pt x="14515" y="1884"/>
                    <a:pt x="14495" y="1884"/>
                    <a:pt x="14456" y="1843"/>
                  </a:cubicBezTo>
                  <a:cubicBezTo>
                    <a:pt x="14440" y="1851"/>
                    <a:pt x="14423" y="1856"/>
                    <a:pt x="14406" y="1856"/>
                  </a:cubicBezTo>
                  <a:cubicBezTo>
                    <a:pt x="14381" y="1856"/>
                    <a:pt x="14355" y="1845"/>
                    <a:pt x="14331" y="1817"/>
                  </a:cubicBezTo>
                  <a:cubicBezTo>
                    <a:pt x="14321" y="1830"/>
                    <a:pt x="14311" y="1837"/>
                    <a:pt x="14301" y="1837"/>
                  </a:cubicBezTo>
                  <a:cubicBezTo>
                    <a:pt x="14290" y="1837"/>
                    <a:pt x="14279" y="1830"/>
                    <a:pt x="14267" y="1817"/>
                  </a:cubicBezTo>
                  <a:cubicBezTo>
                    <a:pt x="14247" y="1817"/>
                    <a:pt x="14247" y="1843"/>
                    <a:pt x="14247" y="1843"/>
                  </a:cubicBezTo>
                  <a:lnTo>
                    <a:pt x="13938" y="1843"/>
                  </a:lnTo>
                  <a:cubicBezTo>
                    <a:pt x="13918" y="1843"/>
                    <a:pt x="13873" y="1843"/>
                    <a:pt x="13854" y="1817"/>
                  </a:cubicBezTo>
                  <a:lnTo>
                    <a:pt x="13834" y="1817"/>
                  </a:lnTo>
                  <a:cubicBezTo>
                    <a:pt x="13814" y="1817"/>
                    <a:pt x="13769" y="1843"/>
                    <a:pt x="13749" y="1843"/>
                  </a:cubicBezTo>
                  <a:cubicBezTo>
                    <a:pt x="13729" y="1817"/>
                    <a:pt x="13689" y="1817"/>
                    <a:pt x="13669" y="1817"/>
                  </a:cubicBezTo>
                  <a:cubicBezTo>
                    <a:pt x="13625" y="1817"/>
                    <a:pt x="13605" y="1843"/>
                    <a:pt x="13585" y="1843"/>
                  </a:cubicBezTo>
                  <a:lnTo>
                    <a:pt x="13421" y="1843"/>
                  </a:lnTo>
                  <a:cubicBezTo>
                    <a:pt x="13408" y="1853"/>
                    <a:pt x="13397" y="1858"/>
                    <a:pt x="13387" y="1858"/>
                  </a:cubicBezTo>
                  <a:cubicBezTo>
                    <a:pt x="13376" y="1858"/>
                    <a:pt x="13366" y="1853"/>
                    <a:pt x="13356" y="1843"/>
                  </a:cubicBezTo>
                  <a:cubicBezTo>
                    <a:pt x="13336" y="1843"/>
                    <a:pt x="13316" y="1863"/>
                    <a:pt x="13296" y="1863"/>
                  </a:cubicBezTo>
                  <a:cubicBezTo>
                    <a:pt x="13266" y="1863"/>
                    <a:pt x="13239" y="1854"/>
                    <a:pt x="13212" y="1854"/>
                  </a:cubicBezTo>
                  <a:cubicBezTo>
                    <a:pt x="13198" y="1854"/>
                    <a:pt x="13185" y="1857"/>
                    <a:pt x="13172" y="1863"/>
                  </a:cubicBezTo>
                  <a:cubicBezTo>
                    <a:pt x="13163" y="1859"/>
                    <a:pt x="13154" y="1858"/>
                    <a:pt x="13146" y="1858"/>
                  </a:cubicBezTo>
                  <a:cubicBezTo>
                    <a:pt x="13111" y="1858"/>
                    <a:pt x="13079" y="1884"/>
                    <a:pt x="13047" y="1884"/>
                  </a:cubicBezTo>
                  <a:cubicBezTo>
                    <a:pt x="13003" y="1905"/>
                    <a:pt x="12963" y="1905"/>
                    <a:pt x="12923" y="1925"/>
                  </a:cubicBezTo>
                  <a:cubicBezTo>
                    <a:pt x="12923" y="1925"/>
                    <a:pt x="12898" y="1925"/>
                    <a:pt x="12898" y="1905"/>
                  </a:cubicBezTo>
                  <a:cubicBezTo>
                    <a:pt x="12878" y="1946"/>
                    <a:pt x="12838" y="1946"/>
                    <a:pt x="12799" y="1971"/>
                  </a:cubicBezTo>
                  <a:cubicBezTo>
                    <a:pt x="12784" y="1978"/>
                    <a:pt x="12769" y="1980"/>
                    <a:pt x="12755" y="1980"/>
                  </a:cubicBezTo>
                  <a:cubicBezTo>
                    <a:pt x="12727" y="1980"/>
                    <a:pt x="12701" y="1971"/>
                    <a:pt x="12674" y="1971"/>
                  </a:cubicBezTo>
                  <a:cubicBezTo>
                    <a:pt x="12674" y="1992"/>
                    <a:pt x="12649" y="1992"/>
                    <a:pt x="12649" y="2012"/>
                  </a:cubicBezTo>
                  <a:cubicBezTo>
                    <a:pt x="12649" y="1992"/>
                    <a:pt x="12630" y="1992"/>
                    <a:pt x="12630" y="1992"/>
                  </a:cubicBezTo>
                  <a:cubicBezTo>
                    <a:pt x="12610" y="2012"/>
                    <a:pt x="12570" y="1992"/>
                    <a:pt x="12570" y="2033"/>
                  </a:cubicBezTo>
                  <a:cubicBezTo>
                    <a:pt x="12557" y="2029"/>
                    <a:pt x="12546" y="2027"/>
                    <a:pt x="12535" y="2027"/>
                  </a:cubicBezTo>
                  <a:cubicBezTo>
                    <a:pt x="12490" y="2027"/>
                    <a:pt x="12458" y="2057"/>
                    <a:pt x="12425" y="2074"/>
                  </a:cubicBezTo>
                  <a:cubicBezTo>
                    <a:pt x="12381" y="2074"/>
                    <a:pt x="12361" y="2100"/>
                    <a:pt x="12321" y="2100"/>
                  </a:cubicBezTo>
                  <a:cubicBezTo>
                    <a:pt x="12301" y="2100"/>
                    <a:pt x="12256" y="2120"/>
                    <a:pt x="12256" y="2141"/>
                  </a:cubicBezTo>
                  <a:cubicBezTo>
                    <a:pt x="12217" y="2141"/>
                    <a:pt x="12177" y="2161"/>
                    <a:pt x="12132" y="2182"/>
                  </a:cubicBezTo>
                  <a:cubicBezTo>
                    <a:pt x="12112" y="2202"/>
                    <a:pt x="12092" y="2228"/>
                    <a:pt x="12072" y="2228"/>
                  </a:cubicBezTo>
                  <a:cubicBezTo>
                    <a:pt x="12065" y="2224"/>
                    <a:pt x="12059" y="2222"/>
                    <a:pt x="12053" y="2222"/>
                  </a:cubicBezTo>
                  <a:cubicBezTo>
                    <a:pt x="12031" y="2222"/>
                    <a:pt x="12026" y="2252"/>
                    <a:pt x="12015" y="2252"/>
                  </a:cubicBezTo>
                  <a:cubicBezTo>
                    <a:pt x="12012" y="2252"/>
                    <a:pt x="12010" y="2251"/>
                    <a:pt x="12008" y="2249"/>
                  </a:cubicBezTo>
                  <a:cubicBezTo>
                    <a:pt x="11988" y="2249"/>
                    <a:pt x="11988" y="2249"/>
                    <a:pt x="11988" y="2269"/>
                  </a:cubicBezTo>
                  <a:cubicBezTo>
                    <a:pt x="11948" y="2269"/>
                    <a:pt x="11903" y="2289"/>
                    <a:pt x="11863" y="2310"/>
                  </a:cubicBezTo>
                  <a:cubicBezTo>
                    <a:pt x="11850" y="2310"/>
                    <a:pt x="11837" y="2301"/>
                    <a:pt x="11829" y="2301"/>
                  </a:cubicBezTo>
                  <a:cubicBezTo>
                    <a:pt x="11826" y="2301"/>
                    <a:pt x="11824" y="2303"/>
                    <a:pt x="11824" y="2310"/>
                  </a:cubicBezTo>
                  <a:lnTo>
                    <a:pt x="11824" y="2331"/>
                  </a:lnTo>
                  <a:cubicBezTo>
                    <a:pt x="11759" y="2331"/>
                    <a:pt x="11719" y="2377"/>
                    <a:pt x="11679" y="2438"/>
                  </a:cubicBezTo>
                  <a:cubicBezTo>
                    <a:pt x="11634" y="2459"/>
                    <a:pt x="11595" y="2505"/>
                    <a:pt x="11530" y="2526"/>
                  </a:cubicBezTo>
                  <a:cubicBezTo>
                    <a:pt x="11490" y="2546"/>
                    <a:pt x="11430" y="2587"/>
                    <a:pt x="11366" y="2633"/>
                  </a:cubicBezTo>
                  <a:cubicBezTo>
                    <a:pt x="11326" y="2654"/>
                    <a:pt x="11281" y="2695"/>
                    <a:pt x="11241" y="2716"/>
                  </a:cubicBezTo>
                  <a:cubicBezTo>
                    <a:pt x="11202" y="2762"/>
                    <a:pt x="11137" y="2782"/>
                    <a:pt x="11097" y="2824"/>
                  </a:cubicBezTo>
                  <a:cubicBezTo>
                    <a:pt x="11057" y="2844"/>
                    <a:pt x="11032" y="2844"/>
                    <a:pt x="10992" y="2890"/>
                  </a:cubicBezTo>
                  <a:cubicBezTo>
                    <a:pt x="10973" y="2911"/>
                    <a:pt x="10953" y="2931"/>
                    <a:pt x="10933" y="2952"/>
                  </a:cubicBezTo>
                  <a:cubicBezTo>
                    <a:pt x="10920" y="2962"/>
                    <a:pt x="10909" y="2962"/>
                    <a:pt x="10899" y="2962"/>
                  </a:cubicBezTo>
                  <a:cubicBezTo>
                    <a:pt x="10888" y="2962"/>
                    <a:pt x="10878" y="2962"/>
                    <a:pt x="10868" y="2972"/>
                  </a:cubicBezTo>
                  <a:cubicBezTo>
                    <a:pt x="10828" y="3019"/>
                    <a:pt x="10808" y="3080"/>
                    <a:pt x="10744" y="3101"/>
                  </a:cubicBezTo>
                  <a:cubicBezTo>
                    <a:pt x="10724" y="3126"/>
                    <a:pt x="10684" y="3126"/>
                    <a:pt x="10659" y="3147"/>
                  </a:cubicBezTo>
                  <a:cubicBezTo>
                    <a:pt x="10659" y="3147"/>
                    <a:pt x="10659" y="3168"/>
                    <a:pt x="10639" y="3188"/>
                  </a:cubicBezTo>
                  <a:cubicBezTo>
                    <a:pt x="10619" y="3208"/>
                    <a:pt x="10599" y="3229"/>
                    <a:pt x="10560" y="3255"/>
                  </a:cubicBezTo>
                  <a:cubicBezTo>
                    <a:pt x="10535" y="3275"/>
                    <a:pt x="10515" y="3316"/>
                    <a:pt x="10475" y="3337"/>
                  </a:cubicBezTo>
                  <a:cubicBezTo>
                    <a:pt x="10475" y="3337"/>
                    <a:pt x="10455" y="3337"/>
                    <a:pt x="10455" y="3357"/>
                  </a:cubicBezTo>
                  <a:cubicBezTo>
                    <a:pt x="10410" y="3424"/>
                    <a:pt x="10351" y="3465"/>
                    <a:pt x="10286" y="3511"/>
                  </a:cubicBezTo>
                  <a:cubicBezTo>
                    <a:pt x="10286" y="3532"/>
                    <a:pt x="10266" y="3552"/>
                    <a:pt x="10246" y="3552"/>
                  </a:cubicBezTo>
                  <a:cubicBezTo>
                    <a:pt x="10226" y="3573"/>
                    <a:pt x="10226" y="3614"/>
                    <a:pt x="10186" y="3640"/>
                  </a:cubicBezTo>
                  <a:cubicBezTo>
                    <a:pt x="10161" y="3660"/>
                    <a:pt x="10141" y="3701"/>
                    <a:pt x="10102" y="3722"/>
                  </a:cubicBezTo>
                  <a:cubicBezTo>
                    <a:pt x="10082" y="3742"/>
                    <a:pt x="10062" y="3768"/>
                    <a:pt x="10037" y="3789"/>
                  </a:cubicBezTo>
                  <a:lnTo>
                    <a:pt x="10017" y="3789"/>
                  </a:lnTo>
                  <a:cubicBezTo>
                    <a:pt x="10017" y="3829"/>
                    <a:pt x="9997" y="3850"/>
                    <a:pt x="9977" y="3871"/>
                  </a:cubicBezTo>
                  <a:cubicBezTo>
                    <a:pt x="9957" y="3896"/>
                    <a:pt x="9957" y="3937"/>
                    <a:pt x="9938" y="3958"/>
                  </a:cubicBezTo>
                  <a:cubicBezTo>
                    <a:pt x="9913" y="3978"/>
                    <a:pt x="9893" y="3999"/>
                    <a:pt x="9873" y="4025"/>
                  </a:cubicBezTo>
                  <a:cubicBezTo>
                    <a:pt x="9853" y="4045"/>
                    <a:pt x="9873" y="4086"/>
                    <a:pt x="9833" y="4086"/>
                  </a:cubicBezTo>
                  <a:cubicBezTo>
                    <a:pt x="9833" y="4086"/>
                    <a:pt x="9833" y="4107"/>
                    <a:pt x="9813" y="4107"/>
                  </a:cubicBezTo>
                  <a:cubicBezTo>
                    <a:pt x="9813" y="4127"/>
                    <a:pt x="9833" y="4153"/>
                    <a:pt x="9813" y="4153"/>
                  </a:cubicBezTo>
                  <a:cubicBezTo>
                    <a:pt x="9793" y="4170"/>
                    <a:pt x="9789" y="4200"/>
                    <a:pt x="9768" y="4200"/>
                  </a:cubicBezTo>
                  <a:cubicBezTo>
                    <a:pt x="9762" y="4200"/>
                    <a:pt x="9756" y="4198"/>
                    <a:pt x="9748" y="4194"/>
                  </a:cubicBezTo>
                  <a:lnTo>
                    <a:pt x="9748" y="4256"/>
                  </a:lnTo>
                  <a:cubicBezTo>
                    <a:pt x="9709" y="4322"/>
                    <a:pt x="9664" y="4364"/>
                    <a:pt x="9644" y="4430"/>
                  </a:cubicBezTo>
                  <a:cubicBezTo>
                    <a:pt x="9604" y="4451"/>
                    <a:pt x="9584" y="4492"/>
                    <a:pt x="9564" y="4538"/>
                  </a:cubicBezTo>
                  <a:cubicBezTo>
                    <a:pt x="9564" y="4559"/>
                    <a:pt x="9564" y="4559"/>
                    <a:pt x="9540" y="4579"/>
                  </a:cubicBezTo>
                  <a:cubicBezTo>
                    <a:pt x="9520" y="4599"/>
                    <a:pt x="9520" y="4641"/>
                    <a:pt x="9500" y="4687"/>
                  </a:cubicBezTo>
                  <a:cubicBezTo>
                    <a:pt x="9480" y="4707"/>
                    <a:pt x="9500" y="4707"/>
                    <a:pt x="9500" y="4728"/>
                  </a:cubicBezTo>
                  <a:cubicBezTo>
                    <a:pt x="9480" y="4748"/>
                    <a:pt x="9460" y="4795"/>
                    <a:pt x="9440" y="4836"/>
                  </a:cubicBezTo>
                  <a:cubicBezTo>
                    <a:pt x="9415" y="4897"/>
                    <a:pt x="9415" y="4985"/>
                    <a:pt x="9355" y="5026"/>
                  </a:cubicBezTo>
                  <a:lnTo>
                    <a:pt x="9355" y="5072"/>
                  </a:lnTo>
                  <a:cubicBezTo>
                    <a:pt x="9336" y="5133"/>
                    <a:pt x="9316" y="5180"/>
                    <a:pt x="9271" y="5221"/>
                  </a:cubicBezTo>
                  <a:cubicBezTo>
                    <a:pt x="9291" y="5262"/>
                    <a:pt x="9231" y="5282"/>
                    <a:pt x="9231" y="5329"/>
                  </a:cubicBezTo>
                  <a:cubicBezTo>
                    <a:pt x="9191" y="5369"/>
                    <a:pt x="9191" y="5436"/>
                    <a:pt x="9166" y="5477"/>
                  </a:cubicBezTo>
                  <a:cubicBezTo>
                    <a:pt x="9147" y="5539"/>
                    <a:pt x="9147" y="5626"/>
                    <a:pt x="9127" y="5693"/>
                  </a:cubicBezTo>
                  <a:cubicBezTo>
                    <a:pt x="9147" y="5713"/>
                    <a:pt x="9127" y="5755"/>
                    <a:pt x="9127" y="5775"/>
                  </a:cubicBezTo>
                  <a:cubicBezTo>
                    <a:pt x="9127" y="5821"/>
                    <a:pt x="9127" y="5883"/>
                    <a:pt x="9107" y="5924"/>
                  </a:cubicBezTo>
                  <a:lnTo>
                    <a:pt x="9107" y="5950"/>
                  </a:lnTo>
                  <a:cubicBezTo>
                    <a:pt x="9107" y="5970"/>
                    <a:pt x="9107" y="5970"/>
                    <a:pt x="9087" y="5970"/>
                  </a:cubicBezTo>
                  <a:lnTo>
                    <a:pt x="9087" y="6032"/>
                  </a:lnTo>
                  <a:cubicBezTo>
                    <a:pt x="9067" y="6078"/>
                    <a:pt x="9067" y="6139"/>
                    <a:pt x="9042" y="6181"/>
                  </a:cubicBezTo>
                  <a:lnTo>
                    <a:pt x="9042" y="6288"/>
                  </a:lnTo>
                  <a:cubicBezTo>
                    <a:pt x="9042" y="6288"/>
                    <a:pt x="9042" y="6309"/>
                    <a:pt x="9067" y="6309"/>
                  </a:cubicBezTo>
                  <a:cubicBezTo>
                    <a:pt x="9067" y="6335"/>
                    <a:pt x="9042" y="6355"/>
                    <a:pt x="9022" y="6355"/>
                  </a:cubicBezTo>
                  <a:cubicBezTo>
                    <a:pt x="9022" y="6396"/>
                    <a:pt x="9067" y="6417"/>
                    <a:pt x="9022" y="6437"/>
                  </a:cubicBezTo>
                  <a:cubicBezTo>
                    <a:pt x="9067" y="6504"/>
                    <a:pt x="9087" y="6545"/>
                    <a:pt x="9067" y="6591"/>
                  </a:cubicBezTo>
                  <a:lnTo>
                    <a:pt x="9067" y="6720"/>
                  </a:lnTo>
                  <a:cubicBezTo>
                    <a:pt x="9067" y="6761"/>
                    <a:pt x="9042" y="6781"/>
                    <a:pt x="9067" y="6822"/>
                  </a:cubicBezTo>
                  <a:cubicBezTo>
                    <a:pt x="9067" y="6889"/>
                    <a:pt x="9042" y="6930"/>
                    <a:pt x="9042" y="6976"/>
                  </a:cubicBezTo>
                  <a:cubicBezTo>
                    <a:pt x="9022" y="7017"/>
                    <a:pt x="9022" y="7038"/>
                    <a:pt x="9042" y="7058"/>
                  </a:cubicBezTo>
                  <a:cubicBezTo>
                    <a:pt x="9022" y="7058"/>
                    <a:pt x="9022" y="7079"/>
                    <a:pt x="9002" y="7079"/>
                  </a:cubicBezTo>
                  <a:cubicBezTo>
                    <a:pt x="9002" y="7105"/>
                    <a:pt x="9022" y="7146"/>
                    <a:pt x="9002" y="7166"/>
                  </a:cubicBezTo>
                  <a:cubicBezTo>
                    <a:pt x="9022" y="7187"/>
                    <a:pt x="9002" y="7233"/>
                    <a:pt x="9002" y="7253"/>
                  </a:cubicBezTo>
                  <a:cubicBezTo>
                    <a:pt x="9022" y="7295"/>
                    <a:pt x="9002" y="7315"/>
                    <a:pt x="9022" y="7361"/>
                  </a:cubicBezTo>
                  <a:lnTo>
                    <a:pt x="9022" y="7382"/>
                  </a:lnTo>
                  <a:cubicBezTo>
                    <a:pt x="9002" y="7464"/>
                    <a:pt x="9002" y="7464"/>
                    <a:pt x="9067" y="7572"/>
                  </a:cubicBezTo>
                  <a:cubicBezTo>
                    <a:pt x="9042" y="7572"/>
                    <a:pt x="9042" y="7592"/>
                    <a:pt x="9042" y="7618"/>
                  </a:cubicBezTo>
                  <a:cubicBezTo>
                    <a:pt x="9067" y="7680"/>
                    <a:pt x="9067" y="7746"/>
                    <a:pt x="9042" y="7808"/>
                  </a:cubicBezTo>
                  <a:cubicBezTo>
                    <a:pt x="9087" y="7916"/>
                    <a:pt x="9107" y="8044"/>
                    <a:pt x="9127" y="8152"/>
                  </a:cubicBezTo>
                  <a:cubicBezTo>
                    <a:pt x="9127" y="8193"/>
                    <a:pt x="9147" y="8213"/>
                    <a:pt x="9166" y="8234"/>
                  </a:cubicBezTo>
                  <a:cubicBezTo>
                    <a:pt x="9166" y="8301"/>
                    <a:pt x="9166" y="8388"/>
                    <a:pt x="9211" y="8450"/>
                  </a:cubicBezTo>
                  <a:lnTo>
                    <a:pt x="9211" y="8516"/>
                  </a:lnTo>
                  <a:cubicBezTo>
                    <a:pt x="9231" y="8557"/>
                    <a:pt x="9251" y="8619"/>
                    <a:pt x="9231" y="8665"/>
                  </a:cubicBezTo>
                  <a:cubicBezTo>
                    <a:pt x="9231" y="8686"/>
                    <a:pt x="9251" y="8706"/>
                    <a:pt x="9251" y="8727"/>
                  </a:cubicBezTo>
                  <a:cubicBezTo>
                    <a:pt x="9251" y="8747"/>
                    <a:pt x="9271" y="8793"/>
                    <a:pt x="9271" y="8814"/>
                  </a:cubicBezTo>
                  <a:cubicBezTo>
                    <a:pt x="9271" y="8855"/>
                    <a:pt x="9291" y="8876"/>
                    <a:pt x="9291" y="8922"/>
                  </a:cubicBezTo>
                  <a:cubicBezTo>
                    <a:pt x="9316" y="8963"/>
                    <a:pt x="9355" y="9004"/>
                    <a:pt x="9336" y="9050"/>
                  </a:cubicBezTo>
                  <a:cubicBezTo>
                    <a:pt x="9375" y="9091"/>
                    <a:pt x="9355" y="9132"/>
                    <a:pt x="9375" y="9158"/>
                  </a:cubicBezTo>
                  <a:cubicBezTo>
                    <a:pt x="9395" y="9199"/>
                    <a:pt x="9395" y="9220"/>
                    <a:pt x="9355" y="9240"/>
                  </a:cubicBezTo>
                  <a:cubicBezTo>
                    <a:pt x="9415" y="9261"/>
                    <a:pt x="9395" y="9327"/>
                    <a:pt x="9440" y="9369"/>
                  </a:cubicBezTo>
                  <a:cubicBezTo>
                    <a:pt x="9415" y="9415"/>
                    <a:pt x="9440" y="9435"/>
                    <a:pt x="9460" y="9456"/>
                  </a:cubicBezTo>
                  <a:cubicBezTo>
                    <a:pt x="9500" y="9543"/>
                    <a:pt x="9500" y="9563"/>
                    <a:pt x="9520" y="9646"/>
                  </a:cubicBezTo>
                  <a:cubicBezTo>
                    <a:pt x="9520" y="9692"/>
                    <a:pt x="9540" y="9733"/>
                    <a:pt x="9564" y="9774"/>
                  </a:cubicBezTo>
                  <a:cubicBezTo>
                    <a:pt x="9564" y="9800"/>
                    <a:pt x="9564" y="9820"/>
                    <a:pt x="9584" y="9820"/>
                  </a:cubicBezTo>
                  <a:cubicBezTo>
                    <a:pt x="9584" y="9861"/>
                    <a:pt x="9564" y="9882"/>
                    <a:pt x="9584" y="9902"/>
                  </a:cubicBezTo>
                  <a:cubicBezTo>
                    <a:pt x="9604" y="9928"/>
                    <a:pt x="9604" y="9949"/>
                    <a:pt x="9604" y="9969"/>
                  </a:cubicBezTo>
                  <a:cubicBezTo>
                    <a:pt x="9604" y="9990"/>
                    <a:pt x="9644" y="9990"/>
                    <a:pt x="9644" y="10010"/>
                  </a:cubicBezTo>
                  <a:cubicBezTo>
                    <a:pt x="9644" y="10031"/>
                    <a:pt x="9644" y="10056"/>
                    <a:pt x="9664" y="10077"/>
                  </a:cubicBezTo>
                  <a:lnTo>
                    <a:pt x="9664" y="10139"/>
                  </a:lnTo>
                  <a:cubicBezTo>
                    <a:pt x="9689" y="10159"/>
                    <a:pt x="9709" y="10205"/>
                    <a:pt x="9709" y="10226"/>
                  </a:cubicBezTo>
                  <a:lnTo>
                    <a:pt x="9709" y="10267"/>
                  </a:lnTo>
                  <a:cubicBezTo>
                    <a:pt x="9689" y="10313"/>
                    <a:pt x="9624" y="10313"/>
                    <a:pt x="9584" y="10333"/>
                  </a:cubicBezTo>
                  <a:cubicBezTo>
                    <a:pt x="9540" y="10333"/>
                    <a:pt x="9520" y="10354"/>
                    <a:pt x="9480" y="10375"/>
                  </a:cubicBezTo>
                  <a:cubicBezTo>
                    <a:pt x="9467" y="10375"/>
                    <a:pt x="9442" y="10384"/>
                    <a:pt x="9422" y="10384"/>
                  </a:cubicBezTo>
                  <a:cubicBezTo>
                    <a:pt x="9411" y="10384"/>
                    <a:pt x="9402" y="10382"/>
                    <a:pt x="9395" y="10375"/>
                  </a:cubicBezTo>
                  <a:cubicBezTo>
                    <a:pt x="9355" y="10354"/>
                    <a:pt x="9336" y="10313"/>
                    <a:pt x="9336" y="10267"/>
                  </a:cubicBezTo>
                  <a:cubicBezTo>
                    <a:pt x="9336" y="10246"/>
                    <a:pt x="9336" y="10246"/>
                    <a:pt x="9316" y="10246"/>
                  </a:cubicBezTo>
                  <a:lnTo>
                    <a:pt x="9316" y="10159"/>
                  </a:lnTo>
                  <a:cubicBezTo>
                    <a:pt x="9303" y="10149"/>
                    <a:pt x="9297" y="10149"/>
                    <a:pt x="9292" y="10149"/>
                  </a:cubicBezTo>
                  <a:cubicBezTo>
                    <a:pt x="9286" y="10149"/>
                    <a:pt x="9281" y="10149"/>
                    <a:pt x="9271" y="10139"/>
                  </a:cubicBezTo>
                  <a:cubicBezTo>
                    <a:pt x="9271" y="10118"/>
                    <a:pt x="9251" y="10077"/>
                    <a:pt x="9231" y="10031"/>
                  </a:cubicBezTo>
                  <a:cubicBezTo>
                    <a:pt x="9251" y="10010"/>
                    <a:pt x="9251" y="10010"/>
                    <a:pt x="9251" y="9990"/>
                  </a:cubicBezTo>
                  <a:lnTo>
                    <a:pt x="9231" y="9969"/>
                  </a:lnTo>
                  <a:cubicBezTo>
                    <a:pt x="9231" y="9861"/>
                    <a:pt x="9191" y="9800"/>
                    <a:pt x="9166" y="9712"/>
                  </a:cubicBezTo>
                  <a:lnTo>
                    <a:pt x="9166" y="9692"/>
                  </a:lnTo>
                  <a:cubicBezTo>
                    <a:pt x="9166" y="9671"/>
                    <a:pt x="9147" y="9646"/>
                    <a:pt x="9147" y="9625"/>
                  </a:cubicBezTo>
                  <a:cubicBezTo>
                    <a:pt x="9127" y="9584"/>
                    <a:pt x="9127" y="9543"/>
                    <a:pt x="9087" y="9497"/>
                  </a:cubicBezTo>
                  <a:cubicBezTo>
                    <a:pt x="9067" y="9497"/>
                    <a:pt x="9087" y="9456"/>
                    <a:pt x="9067" y="9435"/>
                  </a:cubicBezTo>
                  <a:cubicBezTo>
                    <a:pt x="9042" y="9415"/>
                    <a:pt x="9087" y="9389"/>
                    <a:pt x="9042" y="9369"/>
                  </a:cubicBezTo>
                  <a:cubicBezTo>
                    <a:pt x="9042" y="9348"/>
                    <a:pt x="9067" y="9348"/>
                    <a:pt x="9067" y="9327"/>
                  </a:cubicBezTo>
                  <a:cubicBezTo>
                    <a:pt x="9054" y="9317"/>
                    <a:pt x="9048" y="9317"/>
                    <a:pt x="9043" y="9317"/>
                  </a:cubicBezTo>
                  <a:cubicBezTo>
                    <a:pt x="9037" y="9317"/>
                    <a:pt x="9032" y="9317"/>
                    <a:pt x="9022" y="9307"/>
                  </a:cubicBezTo>
                  <a:cubicBezTo>
                    <a:pt x="9042" y="9240"/>
                    <a:pt x="9002" y="9199"/>
                    <a:pt x="9022" y="9132"/>
                  </a:cubicBezTo>
                  <a:cubicBezTo>
                    <a:pt x="9002" y="9112"/>
                    <a:pt x="9002" y="9112"/>
                    <a:pt x="8982" y="9091"/>
                  </a:cubicBezTo>
                  <a:cubicBezTo>
                    <a:pt x="9002" y="9091"/>
                    <a:pt x="9002" y="9071"/>
                    <a:pt x="9002" y="9071"/>
                  </a:cubicBezTo>
                  <a:cubicBezTo>
                    <a:pt x="9002" y="9004"/>
                    <a:pt x="9002" y="9004"/>
                    <a:pt x="8962" y="8983"/>
                  </a:cubicBezTo>
                  <a:cubicBezTo>
                    <a:pt x="8962" y="8979"/>
                    <a:pt x="8963" y="8977"/>
                    <a:pt x="8965" y="8977"/>
                  </a:cubicBezTo>
                  <a:cubicBezTo>
                    <a:pt x="8969" y="8977"/>
                    <a:pt x="8974" y="8982"/>
                    <a:pt x="8981" y="8982"/>
                  </a:cubicBezTo>
                  <a:cubicBezTo>
                    <a:pt x="8987" y="8982"/>
                    <a:pt x="8995" y="8978"/>
                    <a:pt x="9002" y="8963"/>
                  </a:cubicBezTo>
                  <a:cubicBezTo>
                    <a:pt x="8982" y="8901"/>
                    <a:pt x="8918" y="8855"/>
                    <a:pt x="8918" y="8793"/>
                  </a:cubicBezTo>
                  <a:lnTo>
                    <a:pt x="8898" y="8793"/>
                  </a:lnTo>
                  <a:lnTo>
                    <a:pt x="8898" y="8727"/>
                  </a:lnTo>
                  <a:lnTo>
                    <a:pt x="8858" y="8686"/>
                  </a:lnTo>
                  <a:cubicBezTo>
                    <a:pt x="8858" y="8665"/>
                    <a:pt x="8858" y="8619"/>
                    <a:pt x="8838" y="8598"/>
                  </a:cubicBezTo>
                  <a:cubicBezTo>
                    <a:pt x="8838" y="8578"/>
                    <a:pt x="8858" y="8537"/>
                    <a:pt x="8838" y="8491"/>
                  </a:cubicBezTo>
                  <a:cubicBezTo>
                    <a:pt x="8818" y="8470"/>
                    <a:pt x="8838" y="8429"/>
                    <a:pt x="8818" y="8409"/>
                  </a:cubicBezTo>
                  <a:cubicBezTo>
                    <a:pt x="8818" y="8362"/>
                    <a:pt x="8818" y="8342"/>
                    <a:pt x="8793" y="8321"/>
                  </a:cubicBezTo>
                  <a:cubicBezTo>
                    <a:pt x="8773" y="8301"/>
                    <a:pt x="8773" y="8280"/>
                    <a:pt x="8793" y="8260"/>
                  </a:cubicBezTo>
                  <a:cubicBezTo>
                    <a:pt x="8773" y="8193"/>
                    <a:pt x="8773" y="8131"/>
                    <a:pt x="8754" y="8065"/>
                  </a:cubicBezTo>
                  <a:cubicBezTo>
                    <a:pt x="8754" y="8065"/>
                    <a:pt x="8754" y="8044"/>
                    <a:pt x="8773" y="8044"/>
                  </a:cubicBezTo>
                  <a:cubicBezTo>
                    <a:pt x="8773" y="8003"/>
                    <a:pt x="8734" y="7977"/>
                    <a:pt x="8754" y="7936"/>
                  </a:cubicBezTo>
                  <a:cubicBezTo>
                    <a:pt x="8734" y="7916"/>
                    <a:pt x="8754" y="7875"/>
                    <a:pt x="8734" y="7849"/>
                  </a:cubicBezTo>
                  <a:lnTo>
                    <a:pt x="8734" y="7787"/>
                  </a:lnTo>
                  <a:cubicBezTo>
                    <a:pt x="8734" y="7746"/>
                    <a:pt x="8714" y="7721"/>
                    <a:pt x="8734" y="7680"/>
                  </a:cubicBezTo>
                  <a:lnTo>
                    <a:pt x="8714" y="7680"/>
                  </a:lnTo>
                  <a:cubicBezTo>
                    <a:pt x="8714" y="7639"/>
                    <a:pt x="8694" y="7618"/>
                    <a:pt x="8694" y="7592"/>
                  </a:cubicBezTo>
                  <a:cubicBezTo>
                    <a:pt x="8694" y="7551"/>
                    <a:pt x="8649" y="7531"/>
                    <a:pt x="8694" y="7510"/>
                  </a:cubicBezTo>
                  <a:cubicBezTo>
                    <a:pt x="8669" y="7490"/>
                    <a:pt x="8669" y="7490"/>
                    <a:pt x="8649" y="7464"/>
                  </a:cubicBezTo>
                  <a:cubicBezTo>
                    <a:pt x="8669" y="7443"/>
                    <a:pt x="8669" y="7423"/>
                    <a:pt x="8649" y="7402"/>
                  </a:cubicBezTo>
                  <a:cubicBezTo>
                    <a:pt x="8629" y="7382"/>
                    <a:pt x="8649" y="7361"/>
                    <a:pt x="8629" y="7336"/>
                  </a:cubicBezTo>
                  <a:cubicBezTo>
                    <a:pt x="8629" y="7295"/>
                    <a:pt x="8669" y="7253"/>
                    <a:pt x="8649" y="7207"/>
                  </a:cubicBezTo>
                  <a:cubicBezTo>
                    <a:pt x="8629" y="7187"/>
                    <a:pt x="8649" y="7187"/>
                    <a:pt x="8649" y="7166"/>
                  </a:cubicBezTo>
                  <a:cubicBezTo>
                    <a:pt x="8669" y="7079"/>
                    <a:pt x="8694" y="6976"/>
                    <a:pt x="8694" y="6889"/>
                  </a:cubicBezTo>
                  <a:cubicBezTo>
                    <a:pt x="8669" y="6848"/>
                    <a:pt x="8714" y="6848"/>
                    <a:pt x="8694" y="6802"/>
                  </a:cubicBezTo>
                  <a:lnTo>
                    <a:pt x="8694" y="6720"/>
                  </a:lnTo>
                  <a:cubicBezTo>
                    <a:pt x="8669" y="6694"/>
                    <a:pt x="8669" y="6673"/>
                    <a:pt x="8694" y="6653"/>
                  </a:cubicBezTo>
                  <a:cubicBezTo>
                    <a:pt x="8669" y="6612"/>
                    <a:pt x="8714" y="6566"/>
                    <a:pt x="8694" y="6525"/>
                  </a:cubicBezTo>
                  <a:cubicBezTo>
                    <a:pt x="8669" y="6525"/>
                    <a:pt x="8669" y="6504"/>
                    <a:pt x="8694" y="6483"/>
                  </a:cubicBezTo>
                  <a:cubicBezTo>
                    <a:pt x="8714" y="6483"/>
                    <a:pt x="8714" y="6463"/>
                    <a:pt x="8694" y="6437"/>
                  </a:cubicBezTo>
                  <a:cubicBezTo>
                    <a:pt x="8669" y="6376"/>
                    <a:pt x="8694" y="6309"/>
                    <a:pt x="8694" y="6268"/>
                  </a:cubicBezTo>
                  <a:lnTo>
                    <a:pt x="8694" y="6227"/>
                  </a:lnTo>
                  <a:cubicBezTo>
                    <a:pt x="8694" y="6181"/>
                    <a:pt x="8714" y="6160"/>
                    <a:pt x="8714" y="6119"/>
                  </a:cubicBezTo>
                  <a:cubicBezTo>
                    <a:pt x="8714" y="6078"/>
                    <a:pt x="8734" y="6052"/>
                    <a:pt x="8694" y="6032"/>
                  </a:cubicBezTo>
                  <a:cubicBezTo>
                    <a:pt x="8714" y="5991"/>
                    <a:pt x="8714" y="5970"/>
                    <a:pt x="8714" y="5950"/>
                  </a:cubicBezTo>
                  <a:cubicBezTo>
                    <a:pt x="8734" y="5903"/>
                    <a:pt x="8734" y="5883"/>
                    <a:pt x="8734" y="5842"/>
                  </a:cubicBezTo>
                  <a:cubicBezTo>
                    <a:pt x="8754" y="5821"/>
                    <a:pt x="8754" y="5796"/>
                    <a:pt x="8773" y="5755"/>
                  </a:cubicBezTo>
                  <a:cubicBezTo>
                    <a:pt x="8773" y="5667"/>
                    <a:pt x="8793" y="5606"/>
                    <a:pt x="8818" y="5565"/>
                  </a:cubicBezTo>
                  <a:lnTo>
                    <a:pt x="8793" y="5565"/>
                  </a:lnTo>
                  <a:cubicBezTo>
                    <a:pt x="8818" y="5518"/>
                    <a:pt x="8818" y="5498"/>
                    <a:pt x="8858" y="5477"/>
                  </a:cubicBezTo>
                  <a:cubicBezTo>
                    <a:pt x="8850" y="5460"/>
                    <a:pt x="8841" y="5454"/>
                    <a:pt x="8834" y="5454"/>
                  </a:cubicBezTo>
                  <a:cubicBezTo>
                    <a:pt x="8825" y="5454"/>
                    <a:pt x="8818" y="5466"/>
                    <a:pt x="8818" y="5477"/>
                  </a:cubicBezTo>
                  <a:lnTo>
                    <a:pt x="8793" y="5457"/>
                  </a:lnTo>
                  <a:cubicBezTo>
                    <a:pt x="8793" y="5411"/>
                    <a:pt x="8838" y="5436"/>
                    <a:pt x="8858" y="5411"/>
                  </a:cubicBezTo>
                  <a:cubicBezTo>
                    <a:pt x="8878" y="5390"/>
                    <a:pt x="8858" y="5369"/>
                    <a:pt x="8858" y="5369"/>
                  </a:cubicBezTo>
                  <a:cubicBezTo>
                    <a:pt x="8858" y="5349"/>
                    <a:pt x="8878" y="5349"/>
                    <a:pt x="8878" y="5349"/>
                  </a:cubicBezTo>
                  <a:cubicBezTo>
                    <a:pt x="8878" y="5329"/>
                    <a:pt x="8858" y="5329"/>
                    <a:pt x="8858" y="5282"/>
                  </a:cubicBezTo>
                  <a:cubicBezTo>
                    <a:pt x="8878" y="5262"/>
                    <a:pt x="8878" y="5241"/>
                    <a:pt x="8898" y="5221"/>
                  </a:cubicBezTo>
                  <a:lnTo>
                    <a:pt x="8878" y="5200"/>
                  </a:lnTo>
                  <a:cubicBezTo>
                    <a:pt x="8918" y="5154"/>
                    <a:pt x="8918" y="5113"/>
                    <a:pt x="8942" y="5072"/>
                  </a:cubicBezTo>
                  <a:cubicBezTo>
                    <a:pt x="8962" y="5051"/>
                    <a:pt x="8962" y="5026"/>
                    <a:pt x="8962" y="5005"/>
                  </a:cubicBezTo>
                  <a:cubicBezTo>
                    <a:pt x="8982" y="4985"/>
                    <a:pt x="8982" y="4943"/>
                    <a:pt x="9022" y="4923"/>
                  </a:cubicBezTo>
                  <a:cubicBezTo>
                    <a:pt x="9042" y="4897"/>
                    <a:pt x="9067" y="4856"/>
                    <a:pt x="9067" y="4815"/>
                  </a:cubicBezTo>
                  <a:cubicBezTo>
                    <a:pt x="9067" y="4748"/>
                    <a:pt x="9107" y="4707"/>
                    <a:pt x="9127" y="4641"/>
                  </a:cubicBezTo>
                  <a:cubicBezTo>
                    <a:pt x="9147" y="4620"/>
                    <a:pt x="9147" y="4599"/>
                    <a:pt x="9166" y="4579"/>
                  </a:cubicBezTo>
                  <a:cubicBezTo>
                    <a:pt x="9166" y="4538"/>
                    <a:pt x="9166" y="4512"/>
                    <a:pt x="9191" y="4492"/>
                  </a:cubicBezTo>
                  <a:lnTo>
                    <a:pt x="9191" y="4471"/>
                  </a:lnTo>
                  <a:cubicBezTo>
                    <a:pt x="9191" y="4430"/>
                    <a:pt x="9251" y="4384"/>
                    <a:pt x="9251" y="4322"/>
                  </a:cubicBezTo>
                  <a:lnTo>
                    <a:pt x="9271" y="4302"/>
                  </a:lnTo>
                  <a:cubicBezTo>
                    <a:pt x="9316" y="4235"/>
                    <a:pt x="9336" y="4194"/>
                    <a:pt x="9375" y="4153"/>
                  </a:cubicBezTo>
                  <a:cubicBezTo>
                    <a:pt x="9375" y="4132"/>
                    <a:pt x="9388" y="4101"/>
                    <a:pt x="9417" y="4101"/>
                  </a:cubicBezTo>
                  <a:cubicBezTo>
                    <a:pt x="9424" y="4101"/>
                    <a:pt x="9432" y="4103"/>
                    <a:pt x="9440" y="4107"/>
                  </a:cubicBezTo>
                  <a:lnTo>
                    <a:pt x="9440" y="4025"/>
                  </a:lnTo>
                  <a:cubicBezTo>
                    <a:pt x="9500" y="3958"/>
                    <a:pt x="9520" y="3896"/>
                    <a:pt x="9564" y="3829"/>
                  </a:cubicBezTo>
                  <a:lnTo>
                    <a:pt x="9564" y="3768"/>
                  </a:lnTo>
                  <a:cubicBezTo>
                    <a:pt x="9584" y="3742"/>
                    <a:pt x="9604" y="3742"/>
                    <a:pt x="9624" y="3742"/>
                  </a:cubicBezTo>
                  <a:lnTo>
                    <a:pt x="9624" y="3681"/>
                  </a:lnTo>
                  <a:cubicBezTo>
                    <a:pt x="9632" y="3685"/>
                    <a:pt x="9640" y="3687"/>
                    <a:pt x="9647" y="3687"/>
                  </a:cubicBezTo>
                  <a:cubicBezTo>
                    <a:pt x="9667" y="3687"/>
                    <a:pt x="9683" y="3675"/>
                    <a:pt x="9695" y="3675"/>
                  </a:cubicBezTo>
                  <a:cubicBezTo>
                    <a:pt x="9700" y="3675"/>
                    <a:pt x="9704" y="3676"/>
                    <a:pt x="9709" y="3681"/>
                  </a:cubicBezTo>
                  <a:lnTo>
                    <a:pt x="9709" y="3640"/>
                  </a:lnTo>
                  <a:lnTo>
                    <a:pt x="9689" y="3640"/>
                  </a:lnTo>
                  <a:cubicBezTo>
                    <a:pt x="9664" y="3640"/>
                    <a:pt x="9664" y="3614"/>
                    <a:pt x="9664" y="3614"/>
                  </a:cubicBezTo>
                  <a:cubicBezTo>
                    <a:pt x="9689" y="3594"/>
                    <a:pt x="9709" y="3594"/>
                    <a:pt x="9709" y="3594"/>
                  </a:cubicBezTo>
                  <a:lnTo>
                    <a:pt x="9709" y="3573"/>
                  </a:lnTo>
                  <a:cubicBezTo>
                    <a:pt x="9709" y="3573"/>
                    <a:pt x="9709" y="3552"/>
                    <a:pt x="9729" y="3552"/>
                  </a:cubicBezTo>
                  <a:lnTo>
                    <a:pt x="9813" y="3552"/>
                  </a:lnTo>
                  <a:cubicBezTo>
                    <a:pt x="9788" y="3532"/>
                    <a:pt x="9788" y="3532"/>
                    <a:pt x="9768" y="3532"/>
                  </a:cubicBezTo>
                  <a:cubicBezTo>
                    <a:pt x="9788" y="3465"/>
                    <a:pt x="9853" y="3445"/>
                    <a:pt x="9893" y="3403"/>
                  </a:cubicBezTo>
                  <a:lnTo>
                    <a:pt x="9893" y="3357"/>
                  </a:lnTo>
                  <a:lnTo>
                    <a:pt x="9913" y="3357"/>
                  </a:lnTo>
                  <a:cubicBezTo>
                    <a:pt x="9957" y="3337"/>
                    <a:pt x="9977" y="3316"/>
                    <a:pt x="9997" y="3275"/>
                  </a:cubicBezTo>
                  <a:cubicBezTo>
                    <a:pt x="10017" y="3255"/>
                    <a:pt x="10062" y="3229"/>
                    <a:pt x="10082" y="3208"/>
                  </a:cubicBezTo>
                  <a:lnTo>
                    <a:pt x="10102" y="3208"/>
                  </a:lnTo>
                  <a:cubicBezTo>
                    <a:pt x="10122" y="3147"/>
                    <a:pt x="10206" y="3147"/>
                    <a:pt x="10226" y="3059"/>
                  </a:cubicBezTo>
                  <a:cubicBezTo>
                    <a:pt x="10226" y="3039"/>
                    <a:pt x="10246" y="3019"/>
                    <a:pt x="10266" y="3019"/>
                  </a:cubicBezTo>
                  <a:cubicBezTo>
                    <a:pt x="10282" y="3002"/>
                    <a:pt x="10302" y="2967"/>
                    <a:pt x="10331" y="2967"/>
                  </a:cubicBezTo>
                  <a:cubicBezTo>
                    <a:pt x="10337" y="2967"/>
                    <a:pt x="10344" y="2969"/>
                    <a:pt x="10351" y="2972"/>
                  </a:cubicBezTo>
                  <a:cubicBezTo>
                    <a:pt x="10410" y="2890"/>
                    <a:pt x="10475" y="2824"/>
                    <a:pt x="10560" y="2803"/>
                  </a:cubicBezTo>
                  <a:cubicBezTo>
                    <a:pt x="10599" y="2782"/>
                    <a:pt x="10619" y="2741"/>
                    <a:pt x="10659" y="2716"/>
                  </a:cubicBezTo>
                  <a:cubicBezTo>
                    <a:pt x="10684" y="2695"/>
                    <a:pt x="10684" y="2675"/>
                    <a:pt x="10724" y="2675"/>
                  </a:cubicBezTo>
                  <a:cubicBezTo>
                    <a:pt x="10724" y="2654"/>
                    <a:pt x="10704" y="2654"/>
                    <a:pt x="10704" y="2654"/>
                  </a:cubicBezTo>
                  <a:cubicBezTo>
                    <a:pt x="10724" y="2613"/>
                    <a:pt x="10764" y="2613"/>
                    <a:pt x="10783" y="2567"/>
                  </a:cubicBezTo>
                  <a:cubicBezTo>
                    <a:pt x="10808" y="2526"/>
                    <a:pt x="10848" y="2526"/>
                    <a:pt x="10868" y="2505"/>
                  </a:cubicBezTo>
                  <a:cubicBezTo>
                    <a:pt x="10888" y="2459"/>
                    <a:pt x="10933" y="2459"/>
                    <a:pt x="10973" y="2459"/>
                  </a:cubicBezTo>
                  <a:cubicBezTo>
                    <a:pt x="10973" y="2438"/>
                    <a:pt x="10973" y="2418"/>
                    <a:pt x="10992" y="2418"/>
                  </a:cubicBezTo>
                  <a:cubicBezTo>
                    <a:pt x="11057" y="2398"/>
                    <a:pt x="11097" y="2356"/>
                    <a:pt x="11137" y="2310"/>
                  </a:cubicBezTo>
                  <a:lnTo>
                    <a:pt x="11157" y="2310"/>
                  </a:lnTo>
                  <a:cubicBezTo>
                    <a:pt x="11202" y="2289"/>
                    <a:pt x="11241" y="2249"/>
                    <a:pt x="11261" y="2228"/>
                  </a:cubicBezTo>
                  <a:lnTo>
                    <a:pt x="11326" y="2228"/>
                  </a:lnTo>
                  <a:cubicBezTo>
                    <a:pt x="11346" y="2182"/>
                    <a:pt x="11386" y="2182"/>
                    <a:pt x="11406" y="2141"/>
                  </a:cubicBezTo>
                  <a:lnTo>
                    <a:pt x="11430" y="2141"/>
                  </a:lnTo>
                  <a:cubicBezTo>
                    <a:pt x="11470" y="2141"/>
                    <a:pt x="11490" y="2100"/>
                    <a:pt x="11510" y="2074"/>
                  </a:cubicBezTo>
                  <a:cubicBezTo>
                    <a:pt x="11530" y="2033"/>
                    <a:pt x="11575" y="2033"/>
                    <a:pt x="11595" y="2012"/>
                  </a:cubicBezTo>
                  <a:cubicBezTo>
                    <a:pt x="11615" y="1992"/>
                    <a:pt x="11634" y="1992"/>
                    <a:pt x="11634" y="1971"/>
                  </a:cubicBezTo>
                  <a:cubicBezTo>
                    <a:pt x="11638" y="1975"/>
                    <a:pt x="11644" y="1977"/>
                    <a:pt x="11649" y="1977"/>
                  </a:cubicBezTo>
                  <a:cubicBezTo>
                    <a:pt x="11662" y="1977"/>
                    <a:pt x="11678" y="1971"/>
                    <a:pt x="11695" y="1971"/>
                  </a:cubicBezTo>
                  <a:cubicBezTo>
                    <a:pt x="11708" y="1971"/>
                    <a:pt x="11722" y="1974"/>
                    <a:pt x="11736" y="1988"/>
                  </a:cubicBezTo>
                  <a:cubicBezTo>
                    <a:pt x="11719" y="1969"/>
                    <a:pt x="11719" y="1946"/>
                    <a:pt x="11719" y="1946"/>
                  </a:cubicBezTo>
                  <a:cubicBezTo>
                    <a:pt x="11751" y="1946"/>
                    <a:pt x="11770" y="1920"/>
                    <a:pt x="11799" y="1920"/>
                  </a:cubicBezTo>
                  <a:cubicBezTo>
                    <a:pt x="11806" y="1920"/>
                    <a:pt x="11815" y="1921"/>
                    <a:pt x="11824" y="1925"/>
                  </a:cubicBezTo>
                  <a:cubicBezTo>
                    <a:pt x="11863" y="1925"/>
                    <a:pt x="11883" y="1905"/>
                    <a:pt x="11903" y="1884"/>
                  </a:cubicBezTo>
                  <a:cubicBezTo>
                    <a:pt x="11928" y="1884"/>
                    <a:pt x="11948" y="1884"/>
                    <a:pt x="11968" y="1905"/>
                  </a:cubicBezTo>
                  <a:cubicBezTo>
                    <a:pt x="11988" y="1884"/>
                    <a:pt x="11988" y="1863"/>
                    <a:pt x="11988" y="1843"/>
                  </a:cubicBezTo>
                  <a:cubicBezTo>
                    <a:pt x="12052" y="1843"/>
                    <a:pt x="12112" y="1797"/>
                    <a:pt x="12177" y="1776"/>
                  </a:cubicBezTo>
                  <a:lnTo>
                    <a:pt x="12152" y="1776"/>
                  </a:lnTo>
                  <a:cubicBezTo>
                    <a:pt x="12164" y="1766"/>
                    <a:pt x="12171" y="1761"/>
                    <a:pt x="12176" y="1761"/>
                  </a:cubicBezTo>
                  <a:cubicBezTo>
                    <a:pt x="12182" y="1761"/>
                    <a:pt x="12187" y="1766"/>
                    <a:pt x="12197" y="1776"/>
                  </a:cubicBezTo>
                  <a:cubicBezTo>
                    <a:pt x="12217" y="1756"/>
                    <a:pt x="12217" y="1756"/>
                    <a:pt x="12236" y="1735"/>
                  </a:cubicBezTo>
                  <a:lnTo>
                    <a:pt x="12217" y="1715"/>
                  </a:lnTo>
                  <a:lnTo>
                    <a:pt x="12256" y="1715"/>
                  </a:lnTo>
                  <a:cubicBezTo>
                    <a:pt x="12256" y="1715"/>
                    <a:pt x="12256" y="1703"/>
                    <a:pt x="12262" y="1703"/>
                  </a:cubicBezTo>
                  <a:cubicBezTo>
                    <a:pt x="12265" y="1703"/>
                    <a:pt x="12269" y="1706"/>
                    <a:pt x="12276" y="1715"/>
                  </a:cubicBezTo>
                  <a:lnTo>
                    <a:pt x="12276" y="1735"/>
                  </a:lnTo>
                  <a:cubicBezTo>
                    <a:pt x="12301" y="1735"/>
                    <a:pt x="12301" y="1715"/>
                    <a:pt x="12301" y="1689"/>
                  </a:cubicBezTo>
                  <a:lnTo>
                    <a:pt x="12381" y="1689"/>
                  </a:lnTo>
                  <a:cubicBezTo>
                    <a:pt x="12401" y="1689"/>
                    <a:pt x="12425" y="1668"/>
                    <a:pt x="12445" y="1668"/>
                  </a:cubicBezTo>
                  <a:cubicBezTo>
                    <a:pt x="12550" y="1668"/>
                    <a:pt x="12630" y="1628"/>
                    <a:pt x="12714" y="1586"/>
                  </a:cubicBezTo>
                  <a:lnTo>
                    <a:pt x="12734" y="1607"/>
                  </a:lnTo>
                  <a:cubicBezTo>
                    <a:pt x="12748" y="1593"/>
                    <a:pt x="12752" y="1576"/>
                    <a:pt x="12769" y="1576"/>
                  </a:cubicBezTo>
                  <a:cubicBezTo>
                    <a:pt x="12776" y="1576"/>
                    <a:pt x="12785" y="1579"/>
                    <a:pt x="12799" y="1586"/>
                  </a:cubicBezTo>
                  <a:cubicBezTo>
                    <a:pt x="12799" y="1586"/>
                    <a:pt x="12818" y="1586"/>
                    <a:pt x="12818" y="1561"/>
                  </a:cubicBezTo>
                  <a:cubicBezTo>
                    <a:pt x="12898" y="1499"/>
                    <a:pt x="12983" y="1520"/>
                    <a:pt x="13087" y="1499"/>
                  </a:cubicBezTo>
                  <a:cubicBezTo>
                    <a:pt x="13127" y="1499"/>
                    <a:pt x="13172" y="1479"/>
                    <a:pt x="13212" y="1458"/>
                  </a:cubicBezTo>
                  <a:cubicBezTo>
                    <a:pt x="13251" y="1458"/>
                    <a:pt x="13271" y="1458"/>
                    <a:pt x="13296" y="1432"/>
                  </a:cubicBezTo>
                  <a:cubicBezTo>
                    <a:pt x="13316" y="1432"/>
                    <a:pt x="13316" y="1458"/>
                    <a:pt x="13336" y="1458"/>
                  </a:cubicBezTo>
                  <a:cubicBezTo>
                    <a:pt x="13376" y="1458"/>
                    <a:pt x="13409" y="1447"/>
                    <a:pt x="13439" y="1447"/>
                  </a:cubicBezTo>
                  <a:cubicBezTo>
                    <a:pt x="13453" y="1447"/>
                    <a:pt x="13467" y="1450"/>
                    <a:pt x="13480" y="1458"/>
                  </a:cubicBezTo>
                  <a:cubicBezTo>
                    <a:pt x="13490" y="1468"/>
                    <a:pt x="13500" y="1473"/>
                    <a:pt x="13508" y="1473"/>
                  </a:cubicBezTo>
                  <a:cubicBezTo>
                    <a:pt x="13515" y="1473"/>
                    <a:pt x="13520" y="1468"/>
                    <a:pt x="13520" y="1458"/>
                  </a:cubicBezTo>
                  <a:cubicBezTo>
                    <a:pt x="13526" y="1452"/>
                    <a:pt x="13531" y="1450"/>
                    <a:pt x="13537" y="1450"/>
                  </a:cubicBezTo>
                  <a:cubicBezTo>
                    <a:pt x="13550" y="1450"/>
                    <a:pt x="13562" y="1463"/>
                    <a:pt x="13573" y="1463"/>
                  </a:cubicBezTo>
                  <a:cubicBezTo>
                    <a:pt x="13577" y="1463"/>
                    <a:pt x="13581" y="1462"/>
                    <a:pt x="13585" y="1458"/>
                  </a:cubicBezTo>
                  <a:cubicBezTo>
                    <a:pt x="13589" y="1452"/>
                    <a:pt x="13594" y="1450"/>
                    <a:pt x="13598" y="1450"/>
                  </a:cubicBezTo>
                  <a:cubicBezTo>
                    <a:pt x="13610" y="1450"/>
                    <a:pt x="13622" y="1463"/>
                    <a:pt x="13633" y="1463"/>
                  </a:cubicBezTo>
                  <a:cubicBezTo>
                    <a:pt x="13637" y="1463"/>
                    <a:pt x="13641" y="1462"/>
                    <a:pt x="13644" y="1458"/>
                  </a:cubicBezTo>
                  <a:lnTo>
                    <a:pt x="13709" y="1458"/>
                  </a:lnTo>
                  <a:cubicBezTo>
                    <a:pt x="13729" y="1458"/>
                    <a:pt x="13749" y="1458"/>
                    <a:pt x="13769" y="1432"/>
                  </a:cubicBezTo>
                  <a:close/>
                  <a:moveTo>
                    <a:pt x="3424" y="11745"/>
                  </a:moveTo>
                  <a:cubicBezTo>
                    <a:pt x="3424" y="11745"/>
                    <a:pt x="3424" y="11766"/>
                    <a:pt x="3404" y="11766"/>
                  </a:cubicBezTo>
                  <a:cubicBezTo>
                    <a:pt x="3404" y="11745"/>
                    <a:pt x="3424" y="11745"/>
                    <a:pt x="3424" y="11745"/>
                  </a:cubicBezTo>
                  <a:close/>
                  <a:moveTo>
                    <a:pt x="6093" y="11771"/>
                  </a:moveTo>
                  <a:cubicBezTo>
                    <a:pt x="6106" y="11771"/>
                    <a:pt x="6121" y="11776"/>
                    <a:pt x="6141" y="11786"/>
                  </a:cubicBezTo>
                  <a:lnTo>
                    <a:pt x="6057" y="11786"/>
                  </a:lnTo>
                  <a:cubicBezTo>
                    <a:pt x="6069" y="11776"/>
                    <a:pt x="6080" y="11771"/>
                    <a:pt x="6093" y="11771"/>
                  </a:cubicBezTo>
                  <a:close/>
                  <a:moveTo>
                    <a:pt x="6678" y="11786"/>
                  </a:moveTo>
                  <a:cubicBezTo>
                    <a:pt x="6678" y="11807"/>
                    <a:pt x="6703" y="11807"/>
                    <a:pt x="6703" y="11807"/>
                  </a:cubicBezTo>
                  <a:cubicBezTo>
                    <a:pt x="6693" y="11815"/>
                    <a:pt x="6687" y="11820"/>
                    <a:pt x="6683" y="11820"/>
                  </a:cubicBezTo>
                  <a:cubicBezTo>
                    <a:pt x="6678" y="11820"/>
                    <a:pt x="6678" y="11810"/>
                    <a:pt x="6678" y="11786"/>
                  </a:cubicBezTo>
                  <a:close/>
                  <a:moveTo>
                    <a:pt x="6743" y="11807"/>
                  </a:moveTo>
                  <a:cubicBezTo>
                    <a:pt x="6723" y="11807"/>
                    <a:pt x="6723" y="11827"/>
                    <a:pt x="6723" y="11827"/>
                  </a:cubicBezTo>
                  <a:lnTo>
                    <a:pt x="6723" y="11807"/>
                  </a:lnTo>
                  <a:close/>
                  <a:moveTo>
                    <a:pt x="10659" y="11658"/>
                  </a:moveTo>
                  <a:cubicBezTo>
                    <a:pt x="10684" y="11658"/>
                    <a:pt x="10704" y="11658"/>
                    <a:pt x="10724" y="11679"/>
                  </a:cubicBezTo>
                  <a:cubicBezTo>
                    <a:pt x="10724" y="11725"/>
                    <a:pt x="10744" y="11745"/>
                    <a:pt x="10744" y="11807"/>
                  </a:cubicBezTo>
                  <a:cubicBezTo>
                    <a:pt x="10704" y="11827"/>
                    <a:pt x="10659" y="11827"/>
                    <a:pt x="10619" y="11827"/>
                  </a:cubicBezTo>
                  <a:cubicBezTo>
                    <a:pt x="10599" y="11807"/>
                    <a:pt x="10619" y="11786"/>
                    <a:pt x="10599" y="11766"/>
                  </a:cubicBezTo>
                  <a:cubicBezTo>
                    <a:pt x="10589" y="11756"/>
                    <a:pt x="10585" y="11756"/>
                    <a:pt x="10579" y="11756"/>
                  </a:cubicBezTo>
                  <a:cubicBezTo>
                    <a:pt x="10574" y="11756"/>
                    <a:pt x="10570" y="11756"/>
                    <a:pt x="10560" y="11745"/>
                  </a:cubicBezTo>
                  <a:lnTo>
                    <a:pt x="10579" y="11725"/>
                  </a:lnTo>
                  <a:cubicBezTo>
                    <a:pt x="10579" y="11712"/>
                    <a:pt x="10574" y="11712"/>
                    <a:pt x="10570" y="11712"/>
                  </a:cubicBezTo>
                  <a:cubicBezTo>
                    <a:pt x="10565" y="11712"/>
                    <a:pt x="10560" y="11712"/>
                    <a:pt x="10560" y="11699"/>
                  </a:cubicBezTo>
                  <a:cubicBezTo>
                    <a:pt x="10579" y="11658"/>
                    <a:pt x="10639" y="11679"/>
                    <a:pt x="10659" y="11658"/>
                  </a:cubicBezTo>
                  <a:close/>
                  <a:moveTo>
                    <a:pt x="9584" y="11422"/>
                  </a:moveTo>
                  <a:cubicBezTo>
                    <a:pt x="9624" y="11442"/>
                    <a:pt x="9644" y="11489"/>
                    <a:pt x="9664" y="11509"/>
                  </a:cubicBezTo>
                  <a:cubicBezTo>
                    <a:pt x="9664" y="11530"/>
                    <a:pt x="9644" y="11550"/>
                    <a:pt x="9664" y="11550"/>
                  </a:cubicBezTo>
                  <a:cubicBezTo>
                    <a:pt x="9664" y="11596"/>
                    <a:pt x="9689" y="11596"/>
                    <a:pt x="9709" y="11637"/>
                  </a:cubicBezTo>
                  <a:cubicBezTo>
                    <a:pt x="9729" y="11679"/>
                    <a:pt x="9729" y="11699"/>
                    <a:pt x="9689" y="11725"/>
                  </a:cubicBezTo>
                  <a:cubicBezTo>
                    <a:pt x="9664" y="11745"/>
                    <a:pt x="9644" y="11766"/>
                    <a:pt x="9644" y="11766"/>
                  </a:cubicBezTo>
                  <a:cubicBezTo>
                    <a:pt x="9540" y="11786"/>
                    <a:pt x="9460" y="11807"/>
                    <a:pt x="9375" y="11853"/>
                  </a:cubicBezTo>
                  <a:cubicBezTo>
                    <a:pt x="9336" y="11853"/>
                    <a:pt x="9316" y="11853"/>
                    <a:pt x="9271" y="11874"/>
                  </a:cubicBezTo>
                  <a:cubicBezTo>
                    <a:pt x="9241" y="11884"/>
                    <a:pt x="9210" y="11884"/>
                    <a:pt x="9179" y="11884"/>
                  </a:cubicBezTo>
                  <a:cubicBezTo>
                    <a:pt x="9148" y="11884"/>
                    <a:pt x="9117" y="11884"/>
                    <a:pt x="9087" y="11894"/>
                  </a:cubicBezTo>
                  <a:cubicBezTo>
                    <a:pt x="9042" y="11807"/>
                    <a:pt x="9022" y="11725"/>
                    <a:pt x="8962" y="11658"/>
                  </a:cubicBezTo>
                  <a:cubicBezTo>
                    <a:pt x="8982" y="11658"/>
                    <a:pt x="8982" y="11637"/>
                    <a:pt x="8982" y="11637"/>
                  </a:cubicBezTo>
                  <a:cubicBezTo>
                    <a:pt x="8962" y="11617"/>
                    <a:pt x="8982" y="11617"/>
                    <a:pt x="8982" y="11617"/>
                  </a:cubicBezTo>
                  <a:cubicBezTo>
                    <a:pt x="9002" y="11571"/>
                    <a:pt x="9042" y="11571"/>
                    <a:pt x="9067" y="11550"/>
                  </a:cubicBezTo>
                  <a:cubicBezTo>
                    <a:pt x="9147" y="11550"/>
                    <a:pt x="9211" y="11530"/>
                    <a:pt x="9271" y="11530"/>
                  </a:cubicBezTo>
                  <a:cubicBezTo>
                    <a:pt x="9336" y="11442"/>
                    <a:pt x="9440" y="11468"/>
                    <a:pt x="9500" y="11422"/>
                  </a:cubicBezTo>
                  <a:cubicBezTo>
                    <a:pt x="9540" y="11422"/>
                    <a:pt x="9540" y="11442"/>
                    <a:pt x="9564" y="11468"/>
                  </a:cubicBezTo>
                  <a:cubicBezTo>
                    <a:pt x="9584" y="11468"/>
                    <a:pt x="9564" y="11422"/>
                    <a:pt x="9584" y="11422"/>
                  </a:cubicBezTo>
                  <a:close/>
                  <a:moveTo>
                    <a:pt x="11968" y="11541"/>
                  </a:moveTo>
                  <a:cubicBezTo>
                    <a:pt x="11981" y="11541"/>
                    <a:pt x="11994" y="11550"/>
                    <a:pt x="12008" y="11550"/>
                  </a:cubicBezTo>
                  <a:cubicBezTo>
                    <a:pt x="12028" y="11617"/>
                    <a:pt x="12052" y="11679"/>
                    <a:pt x="12092" y="11745"/>
                  </a:cubicBezTo>
                  <a:cubicBezTo>
                    <a:pt x="12132" y="11766"/>
                    <a:pt x="12092" y="11807"/>
                    <a:pt x="12112" y="11853"/>
                  </a:cubicBezTo>
                  <a:cubicBezTo>
                    <a:pt x="12112" y="11853"/>
                    <a:pt x="12092" y="11853"/>
                    <a:pt x="12092" y="11874"/>
                  </a:cubicBezTo>
                  <a:cubicBezTo>
                    <a:pt x="12052" y="11874"/>
                    <a:pt x="12052" y="11874"/>
                    <a:pt x="12052" y="11915"/>
                  </a:cubicBezTo>
                  <a:cubicBezTo>
                    <a:pt x="12028" y="11915"/>
                    <a:pt x="12028" y="11894"/>
                    <a:pt x="12008" y="11894"/>
                  </a:cubicBezTo>
                  <a:lnTo>
                    <a:pt x="11968" y="11894"/>
                  </a:lnTo>
                  <a:cubicBezTo>
                    <a:pt x="11948" y="11915"/>
                    <a:pt x="11928" y="11915"/>
                    <a:pt x="11903" y="11935"/>
                  </a:cubicBezTo>
                  <a:cubicBezTo>
                    <a:pt x="11883" y="11915"/>
                    <a:pt x="11863" y="11894"/>
                    <a:pt x="11843" y="11894"/>
                  </a:cubicBezTo>
                  <a:lnTo>
                    <a:pt x="11843" y="11915"/>
                  </a:lnTo>
                  <a:cubicBezTo>
                    <a:pt x="11824" y="11956"/>
                    <a:pt x="11804" y="11956"/>
                    <a:pt x="11779" y="11981"/>
                  </a:cubicBezTo>
                  <a:cubicBezTo>
                    <a:pt x="11699" y="11915"/>
                    <a:pt x="11679" y="11827"/>
                    <a:pt x="11654" y="11725"/>
                  </a:cubicBezTo>
                  <a:cubicBezTo>
                    <a:pt x="11679" y="11745"/>
                    <a:pt x="11699" y="11745"/>
                    <a:pt x="11719" y="11766"/>
                  </a:cubicBezTo>
                  <a:cubicBezTo>
                    <a:pt x="11719" y="11766"/>
                    <a:pt x="11719" y="11745"/>
                    <a:pt x="11739" y="11745"/>
                  </a:cubicBezTo>
                  <a:cubicBezTo>
                    <a:pt x="11739" y="11745"/>
                    <a:pt x="11739" y="11766"/>
                    <a:pt x="11759" y="11766"/>
                  </a:cubicBezTo>
                  <a:cubicBezTo>
                    <a:pt x="11739" y="11786"/>
                    <a:pt x="11739" y="11786"/>
                    <a:pt x="11739" y="11807"/>
                  </a:cubicBezTo>
                  <a:cubicBezTo>
                    <a:pt x="11759" y="11827"/>
                    <a:pt x="11759" y="11853"/>
                    <a:pt x="11759" y="11874"/>
                  </a:cubicBezTo>
                  <a:cubicBezTo>
                    <a:pt x="11759" y="11853"/>
                    <a:pt x="11779" y="11853"/>
                    <a:pt x="11779" y="11827"/>
                  </a:cubicBezTo>
                  <a:cubicBezTo>
                    <a:pt x="11759" y="11786"/>
                    <a:pt x="11779" y="11745"/>
                    <a:pt x="11759" y="11679"/>
                  </a:cubicBezTo>
                  <a:cubicBezTo>
                    <a:pt x="11804" y="11679"/>
                    <a:pt x="11759" y="11617"/>
                    <a:pt x="11804" y="11596"/>
                  </a:cubicBezTo>
                  <a:cubicBezTo>
                    <a:pt x="11811" y="11599"/>
                    <a:pt x="11819" y="11600"/>
                    <a:pt x="11826" y="11600"/>
                  </a:cubicBezTo>
                  <a:cubicBezTo>
                    <a:pt x="11874" y="11600"/>
                    <a:pt x="11909" y="11550"/>
                    <a:pt x="11948" y="11550"/>
                  </a:cubicBezTo>
                  <a:cubicBezTo>
                    <a:pt x="11954" y="11543"/>
                    <a:pt x="11961" y="11541"/>
                    <a:pt x="11968" y="11541"/>
                  </a:cubicBezTo>
                  <a:close/>
                  <a:moveTo>
                    <a:pt x="8773" y="11658"/>
                  </a:moveTo>
                  <a:cubicBezTo>
                    <a:pt x="8773" y="11699"/>
                    <a:pt x="8818" y="11745"/>
                    <a:pt x="8838" y="11766"/>
                  </a:cubicBezTo>
                  <a:cubicBezTo>
                    <a:pt x="8838" y="11786"/>
                    <a:pt x="8818" y="11807"/>
                    <a:pt x="8818" y="11827"/>
                  </a:cubicBezTo>
                  <a:cubicBezTo>
                    <a:pt x="8838" y="11853"/>
                    <a:pt x="8838" y="11853"/>
                    <a:pt x="8858" y="11874"/>
                  </a:cubicBezTo>
                  <a:cubicBezTo>
                    <a:pt x="8838" y="11915"/>
                    <a:pt x="8838" y="11935"/>
                    <a:pt x="8858" y="11956"/>
                  </a:cubicBezTo>
                  <a:cubicBezTo>
                    <a:pt x="8847" y="11980"/>
                    <a:pt x="8837" y="11986"/>
                    <a:pt x="8823" y="11986"/>
                  </a:cubicBezTo>
                  <a:cubicBezTo>
                    <a:pt x="8810" y="11986"/>
                    <a:pt x="8794" y="11981"/>
                    <a:pt x="8773" y="11981"/>
                  </a:cubicBezTo>
                  <a:cubicBezTo>
                    <a:pt x="8734" y="11956"/>
                    <a:pt x="8714" y="11915"/>
                    <a:pt x="8669" y="11874"/>
                  </a:cubicBezTo>
                  <a:cubicBezTo>
                    <a:pt x="8669" y="11827"/>
                    <a:pt x="8649" y="11786"/>
                    <a:pt x="8629" y="11766"/>
                  </a:cubicBezTo>
                  <a:cubicBezTo>
                    <a:pt x="8649" y="11745"/>
                    <a:pt x="8649" y="11725"/>
                    <a:pt x="8669" y="11725"/>
                  </a:cubicBezTo>
                  <a:cubicBezTo>
                    <a:pt x="8669" y="11699"/>
                    <a:pt x="8669" y="11699"/>
                    <a:pt x="8649" y="11679"/>
                  </a:cubicBezTo>
                  <a:cubicBezTo>
                    <a:pt x="8694" y="11658"/>
                    <a:pt x="8734" y="11658"/>
                    <a:pt x="8773" y="11658"/>
                  </a:cubicBezTo>
                  <a:close/>
                  <a:moveTo>
                    <a:pt x="10266" y="11807"/>
                  </a:moveTo>
                  <a:cubicBezTo>
                    <a:pt x="10280" y="11821"/>
                    <a:pt x="10296" y="11838"/>
                    <a:pt x="10312" y="11838"/>
                  </a:cubicBezTo>
                  <a:cubicBezTo>
                    <a:pt x="10318" y="11838"/>
                    <a:pt x="10325" y="11835"/>
                    <a:pt x="10331" y="11827"/>
                  </a:cubicBezTo>
                  <a:cubicBezTo>
                    <a:pt x="10351" y="11874"/>
                    <a:pt x="10331" y="11894"/>
                    <a:pt x="10331" y="11915"/>
                  </a:cubicBezTo>
                  <a:cubicBezTo>
                    <a:pt x="10311" y="11935"/>
                    <a:pt x="10266" y="11935"/>
                    <a:pt x="10246" y="11956"/>
                  </a:cubicBezTo>
                  <a:cubicBezTo>
                    <a:pt x="10246" y="11956"/>
                    <a:pt x="10226" y="11956"/>
                    <a:pt x="10226" y="11935"/>
                  </a:cubicBezTo>
                  <a:cubicBezTo>
                    <a:pt x="10226" y="11935"/>
                    <a:pt x="10226" y="11956"/>
                    <a:pt x="10206" y="11956"/>
                  </a:cubicBezTo>
                  <a:cubicBezTo>
                    <a:pt x="10190" y="11956"/>
                    <a:pt x="10187" y="11987"/>
                    <a:pt x="10162" y="11987"/>
                  </a:cubicBezTo>
                  <a:cubicBezTo>
                    <a:pt x="10157" y="11987"/>
                    <a:pt x="10150" y="11985"/>
                    <a:pt x="10141" y="11981"/>
                  </a:cubicBezTo>
                  <a:cubicBezTo>
                    <a:pt x="10132" y="11992"/>
                    <a:pt x="10122" y="11997"/>
                    <a:pt x="10109" y="11997"/>
                  </a:cubicBezTo>
                  <a:cubicBezTo>
                    <a:pt x="10097" y="11997"/>
                    <a:pt x="10082" y="11992"/>
                    <a:pt x="10062" y="11981"/>
                  </a:cubicBezTo>
                  <a:lnTo>
                    <a:pt x="9977" y="11981"/>
                  </a:lnTo>
                  <a:cubicBezTo>
                    <a:pt x="9957" y="11935"/>
                    <a:pt x="9997" y="11956"/>
                    <a:pt x="9997" y="11935"/>
                  </a:cubicBezTo>
                  <a:cubicBezTo>
                    <a:pt x="9997" y="11935"/>
                    <a:pt x="9997" y="11915"/>
                    <a:pt x="9977" y="11915"/>
                  </a:cubicBezTo>
                  <a:cubicBezTo>
                    <a:pt x="10017" y="11915"/>
                    <a:pt x="9997" y="11874"/>
                    <a:pt x="10037" y="11874"/>
                  </a:cubicBezTo>
                  <a:cubicBezTo>
                    <a:pt x="10062" y="11874"/>
                    <a:pt x="10102" y="11874"/>
                    <a:pt x="10122" y="11853"/>
                  </a:cubicBezTo>
                  <a:cubicBezTo>
                    <a:pt x="10132" y="11840"/>
                    <a:pt x="10141" y="11840"/>
                    <a:pt x="10152" y="11840"/>
                  </a:cubicBezTo>
                  <a:cubicBezTo>
                    <a:pt x="10163" y="11840"/>
                    <a:pt x="10174" y="11840"/>
                    <a:pt x="10186" y="11827"/>
                  </a:cubicBezTo>
                  <a:cubicBezTo>
                    <a:pt x="10206" y="11827"/>
                    <a:pt x="10206" y="11807"/>
                    <a:pt x="10226" y="11807"/>
                  </a:cubicBezTo>
                  <a:close/>
                  <a:moveTo>
                    <a:pt x="11575" y="12043"/>
                  </a:moveTo>
                  <a:cubicBezTo>
                    <a:pt x="11575" y="12043"/>
                    <a:pt x="11575" y="12063"/>
                    <a:pt x="11595" y="12063"/>
                  </a:cubicBezTo>
                  <a:lnTo>
                    <a:pt x="11595" y="12084"/>
                  </a:lnTo>
                  <a:lnTo>
                    <a:pt x="11575" y="12084"/>
                  </a:lnTo>
                  <a:cubicBezTo>
                    <a:pt x="11555" y="12063"/>
                    <a:pt x="11555" y="12063"/>
                    <a:pt x="11575" y="12043"/>
                  </a:cubicBezTo>
                  <a:close/>
                  <a:moveTo>
                    <a:pt x="9813" y="11935"/>
                  </a:moveTo>
                  <a:cubicBezTo>
                    <a:pt x="9833" y="11956"/>
                    <a:pt x="9853" y="11981"/>
                    <a:pt x="9873" y="12002"/>
                  </a:cubicBezTo>
                  <a:lnTo>
                    <a:pt x="9853" y="12022"/>
                  </a:lnTo>
                  <a:cubicBezTo>
                    <a:pt x="9873" y="12043"/>
                    <a:pt x="9893" y="12043"/>
                    <a:pt x="9893" y="12063"/>
                  </a:cubicBezTo>
                  <a:cubicBezTo>
                    <a:pt x="9873" y="12063"/>
                    <a:pt x="9873" y="12084"/>
                    <a:pt x="9853" y="12084"/>
                  </a:cubicBezTo>
                  <a:cubicBezTo>
                    <a:pt x="9853" y="12084"/>
                    <a:pt x="9833" y="12084"/>
                    <a:pt x="9833" y="12063"/>
                  </a:cubicBezTo>
                  <a:cubicBezTo>
                    <a:pt x="9788" y="12130"/>
                    <a:pt x="9729" y="12130"/>
                    <a:pt x="9689" y="12151"/>
                  </a:cubicBezTo>
                  <a:cubicBezTo>
                    <a:pt x="9624" y="12192"/>
                    <a:pt x="9564" y="12192"/>
                    <a:pt x="9500" y="12212"/>
                  </a:cubicBezTo>
                  <a:cubicBezTo>
                    <a:pt x="9440" y="12212"/>
                    <a:pt x="9375" y="12238"/>
                    <a:pt x="9336" y="12238"/>
                  </a:cubicBezTo>
                  <a:cubicBezTo>
                    <a:pt x="9316" y="12259"/>
                    <a:pt x="9291" y="12259"/>
                    <a:pt x="9271" y="12259"/>
                  </a:cubicBezTo>
                  <a:cubicBezTo>
                    <a:pt x="9251" y="12238"/>
                    <a:pt x="9231" y="12192"/>
                    <a:pt x="9191" y="12192"/>
                  </a:cubicBezTo>
                  <a:cubicBezTo>
                    <a:pt x="9211" y="12171"/>
                    <a:pt x="9211" y="12171"/>
                    <a:pt x="9211" y="12151"/>
                  </a:cubicBezTo>
                  <a:cubicBezTo>
                    <a:pt x="9211" y="12130"/>
                    <a:pt x="9231" y="12110"/>
                    <a:pt x="9271" y="12110"/>
                  </a:cubicBezTo>
                  <a:cubicBezTo>
                    <a:pt x="9291" y="12084"/>
                    <a:pt x="9336" y="12084"/>
                    <a:pt x="9355" y="12063"/>
                  </a:cubicBezTo>
                  <a:cubicBezTo>
                    <a:pt x="9375" y="12063"/>
                    <a:pt x="9395" y="12063"/>
                    <a:pt x="9415" y="12043"/>
                  </a:cubicBezTo>
                  <a:cubicBezTo>
                    <a:pt x="9480" y="12022"/>
                    <a:pt x="9564" y="12022"/>
                    <a:pt x="9604" y="11981"/>
                  </a:cubicBezTo>
                  <a:cubicBezTo>
                    <a:pt x="9616" y="11984"/>
                    <a:pt x="9626" y="11985"/>
                    <a:pt x="9637" y="11985"/>
                  </a:cubicBezTo>
                  <a:cubicBezTo>
                    <a:pt x="9705" y="11985"/>
                    <a:pt x="9757" y="11935"/>
                    <a:pt x="9813" y="11935"/>
                  </a:cubicBezTo>
                  <a:close/>
                  <a:moveTo>
                    <a:pt x="11386" y="11827"/>
                  </a:moveTo>
                  <a:cubicBezTo>
                    <a:pt x="11406" y="11827"/>
                    <a:pt x="11406" y="11874"/>
                    <a:pt x="11430" y="11874"/>
                  </a:cubicBezTo>
                  <a:cubicBezTo>
                    <a:pt x="11430" y="11894"/>
                    <a:pt x="11470" y="11874"/>
                    <a:pt x="11470" y="11915"/>
                  </a:cubicBezTo>
                  <a:lnTo>
                    <a:pt x="11450" y="11935"/>
                  </a:lnTo>
                  <a:cubicBezTo>
                    <a:pt x="11470" y="11956"/>
                    <a:pt x="11490" y="11981"/>
                    <a:pt x="11490" y="12002"/>
                  </a:cubicBezTo>
                  <a:cubicBezTo>
                    <a:pt x="11490" y="12022"/>
                    <a:pt x="11470" y="12022"/>
                    <a:pt x="11490" y="12043"/>
                  </a:cubicBezTo>
                  <a:lnTo>
                    <a:pt x="11530" y="12043"/>
                  </a:lnTo>
                  <a:cubicBezTo>
                    <a:pt x="11510" y="12084"/>
                    <a:pt x="11510" y="12110"/>
                    <a:pt x="11490" y="12151"/>
                  </a:cubicBezTo>
                  <a:cubicBezTo>
                    <a:pt x="11430" y="12192"/>
                    <a:pt x="11346" y="12192"/>
                    <a:pt x="11261" y="12259"/>
                  </a:cubicBezTo>
                  <a:cubicBezTo>
                    <a:pt x="11202" y="12212"/>
                    <a:pt x="11182" y="12130"/>
                    <a:pt x="11137" y="12063"/>
                  </a:cubicBezTo>
                  <a:cubicBezTo>
                    <a:pt x="11157" y="12022"/>
                    <a:pt x="11117" y="11981"/>
                    <a:pt x="11097" y="11935"/>
                  </a:cubicBezTo>
                  <a:lnTo>
                    <a:pt x="11117" y="11915"/>
                  </a:lnTo>
                  <a:cubicBezTo>
                    <a:pt x="11188" y="11897"/>
                    <a:pt x="11256" y="11847"/>
                    <a:pt x="11326" y="11847"/>
                  </a:cubicBezTo>
                  <a:cubicBezTo>
                    <a:pt x="11339" y="11847"/>
                    <a:pt x="11352" y="11849"/>
                    <a:pt x="11366" y="11853"/>
                  </a:cubicBezTo>
                  <a:cubicBezTo>
                    <a:pt x="11386" y="11853"/>
                    <a:pt x="11386" y="11827"/>
                    <a:pt x="11386" y="11827"/>
                  </a:cubicBezTo>
                  <a:close/>
                  <a:moveTo>
                    <a:pt x="8924" y="12183"/>
                  </a:moveTo>
                  <a:cubicBezTo>
                    <a:pt x="8935" y="12183"/>
                    <a:pt x="8947" y="12185"/>
                    <a:pt x="8962" y="12192"/>
                  </a:cubicBezTo>
                  <a:cubicBezTo>
                    <a:pt x="8982" y="12212"/>
                    <a:pt x="9022" y="12259"/>
                    <a:pt x="9002" y="12320"/>
                  </a:cubicBezTo>
                  <a:cubicBezTo>
                    <a:pt x="8982" y="12320"/>
                    <a:pt x="8962" y="12341"/>
                    <a:pt x="8918" y="12341"/>
                  </a:cubicBezTo>
                  <a:cubicBezTo>
                    <a:pt x="8898" y="12320"/>
                    <a:pt x="8878" y="12300"/>
                    <a:pt x="8858" y="12279"/>
                  </a:cubicBezTo>
                  <a:lnTo>
                    <a:pt x="8858" y="12192"/>
                  </a:lnTo>
                  <a:cubicBezTo>
                    <a:pt x="8884" y="12192"/>
                    <a:pt x="8902" y="12183"/>
                    <a:pt x="8924" y="12183"/>
                  </a:cubicBezTo>
                  <a:close/>
                  <a:moveTo>
                    <a:pt x="13251" y="580"/>
                  </a:moveTo>
                  <a:cubicBezTo>
                    <a:pt x="13305" y="619"/>
                    <a:pt x="13349" y="634"/>
                    <a:pt x="13395" y="634"/>
                  </a:cubicBezTo>
                  <a:cubicBezTo>
                    <a:pt x="13422" y="634"/>
                    <a:pt x="13449" y="629"/>
                    <a:pt x="13480" y="621"/>
                  </a:cubicBezTo>
                  <a:cubicBezTo>
                    <a:pt x="13507" y="621"/>
                    <a:pt x="13536" y="630"/>
                    <a:pt x="13564" y="630"/>
                  </a:cubicBezTo>
                  <a:cubicBezTo>
                    <a:pt x="13578" y="630"/>
                    <a:pt x="13591" y="628"/>
                    <a:pt x="13605" y="621"/>
                  </a:cubicBezTo>
                  <a:cubicBezTo>
                    <a:pt x="13625" y="601"/>
                    <a:pt x="13669" y="601"/>
                    <a:pt x="13709" y="601"/>
                  </a:cubicBezTo>
                  <a:cubicBezTo>
                    <a:pt x="13729" y="601"/>
                    <a:pt x="13769" y="601"/>
                    <a:pt x="13794" y="621"/>
                  </a:cubicBezTo>
                  <a:lnTo>
                    <a:pt x="13834" y="621"/>
                  </a:lnTo>
                  <a:cubicBezTo>
                    <a:pt x="13893" y="621"/>
                    <a:pt x="13958" y="621"/>
                    <a:pt x="14018" y="642"/>
                  </a:cubicBezTo>
                  <a:lnTo>
                    <a:pt x="14102" y="642"/>
                  </a:lnTo>
                  <a:cubicBezTo>
                    <a:pt x="14122" y="642"/>
                    <a:pt x="14167" y="621"/>
                    <a:pt x="14187" y="621"/>
                  </a:cubicBezTo>
                  <a:lnTo>
                    <a:pt x="14267" y="621"/>
                  </a:lnTo>
                  <a:cubicBezTo>
                    <a:pt x="14275" y="614"/>
                    <a:pt x="14285" y="612"/>
                    <a:pt x="14296" y="612"/>
                  </a:cubicBezTo>
                  <a:cubicBezTo>
                    <a:pt x="14318" y="612"/>
                    <a:pt x="14345" y="621"/>
                    <a:pt x="14371" y="621"/>
                  </a:cubicBezTo>
                  <a:cubicBezTo>
                    <a:pt x="14375" y="617"/>
                    <a:pt x="14380" y="615"/>
                    <a:pt x="14384" y="615"/>
                  </a:cubicBezTo>
                  <a:cubicBezTo>
                    <a:pt x="14397" y="615"/>
                    <a:pt x="14410" y="627"/>
                    <a:pt x="14423" y="627"/>
                  </a:cubicBezTo>
                  <a:cubicBezTo>
                    <a:pt x="14427" y="627"/>
                    <a:pt x="14432" y="626"/>
                    <a:pt x="14436" y="621"/>
                  </a:cubicBezTo>
                  <a:cubicBezTo>
                    <a:pt x="14456" y="621"/>
                    <a:pt x="14476" y="642"/>
                    <a:pt x="14476" y="642"/>
                  </a:cubicBezTo>
                  <a:cubicBezTo>
                    <a:pt x="14482" y="635"/>
                    <a:pt x="14489" y="633"/>
                    <a:pt x="14496" y="633"/>
                  </a:cubicBezTo>
                  <a:cubicBezTo>
                    <a:pt x="14509" y="633"/>
                    <a:pt x="14524" y="642"/>
                    <a:pt x="14540" y="642"/>
                  </a:cubicBezTo>
                  <a:lnTo>
                    <a:pt x="14640" y="642"/>
                  </a:lnTo>
                  <a:cubicBezTo>
                    <a:pt x="14685" y="642"/>
                    <a:pt x="14685" y="662"/>
                    <a:pt x="14705" y="688"/>
                  </a:cubicBezTo>
                  <a:cubicBezTo>
                    <a:pt x="14730" y="677"/>
                    <a:pt x="14753" y="671"/>
                    <a:pt x="14775" y="671"/>
                  </a:cubicBezTo>
                  <a:cubicBezTo>
                    <a:pt x="14805" y="671"/>
                    <a:pt x="14834" y="682"/>
                    <a:pt x="14869" y="709"/>
                  </a:cubicBezTo>
                  <a:cubicBezTo>
                    <a:pt x="14882" y="709"/>
                    <a:pt x="14897" y="699"/>
                    <a:pt x="14912" y="699"/>
                  </a:cubicBezTo>
                  <a:cubicBezTo>
                    <a:pt x="14920" y="699"/>
                    <a:pt x="14927" y="702"/>
                    <a:pt x="14933" y="709"/>
                  </a:cubicBezTo>
                  <a:cubicBezTo>
                    <a:pt x="14933" y="713"/>
                    <a:pt x="14934" y="714"/>
                    <a:pt x="14935" y="714"/>
                  </a:cubicBezTo>
                  <a:cubicBezTo>
                    <a:pt x="14941" y="714"/>
                    <a:pt x="14957" y="688"/>
                    <a:pt x="14973" y="688"/>
                  </a:cubicBezTo>
                  <a:cubicBezTo>
                    <a:pt x="15038" y="709"/>
                    <a:pt x="15078" y="729"/>
                    <a:pt x="15137" y="750"/>
                  </a:cubicBezTo>
                  <a:cubicBezTo>
                    <a:pt x="15182" y="750"/>
                    <a:pt x="15202" y="770"/>
                    <a:pt x="15222" y="791"/>
                  </a:cubicBezTo>
                  <a:cubicBezTo>
                    <a:pt x="15306" y="791"/>
                    <a:pt x="15386" y="816"/>
                    <a:pt x="15471" y="857"/>
                  </a:cubicBezTo>
                  <a:cubicBezTo>
                    <a:pt x="15491" y="857"/>
                    <a:pt x="15535" y="878"/>
                    <a:pt x="15555" y="878"/>
                  </a:cubicBezTo>
                  <a:cubicBezTo>
                    <a:pt x="15575" y="878"/>
                    <a:pt x="15595" y="878"/>
                    <a:pt x="15615" y="898"/>
                  </a:cubicBezTo>
                  <a:cubicBezTo>
                    <a:pt x="15615" y="898"/>
                    <a:pt x="15635" y="919"/>
                    <a:pt x="15660" y="919"/>
                  </a:cubicBezTo>
                  <a:cubicBezTo>
                    <a:pt x="15660" y="945"/>
                    <a:pt x="15680" y="945"/>
                    <a:pt x="15700" y="965"/>
                  </a:cubicBezTo>
                  <a:cubicBezTo>
                    <a:pt x="15700" y="945"/>
                    <a:pt x="15700" y="945"/>
                    <a:pt x="15719" y="945"/>
                  </a:cubicBezTo>
                  <a:cubicBezTo>
                    <a:pt x="15719" y="965"/>
                    <a:pt x="15739" y="965"/>
                    <a:pt x="15759" y="986"/>
                  </a:cubicBezTo>
                  <a:cubicBezTo>
                    <a:pt x="15784" y="986"/>
                    <a:pt x="15804" y="986"/>
                    <a:pt x="15824" y="1006"/>
                  </a:cubicBezTo>
                  <a:cubicBezTo>
                    <a:pt x="15844" y="1027"/>
                    <a:pt x="15864" y="1027"/>
                    <a:pt x="15884" y="1027"/>
                  </a:cubicBezTo>
                  <a:cubicBezTo>
                    <a:pt x="15889" y="1022"/>
                    <a:pt x="15894" y="1021"/>
                    <a:pt x="15899" y="1021"/>
                  </a:cubicBezTo>
                  <a:cubicBezTo>
                    <a:pt x="15913" y="1021"/>
                    <a:pt x="15927" y="1033"/>
                    <a:pt x="15946" y="1033"/>
                  </a:cubicBezTo>
                  <a:cubicBezTo>
                    <a:pt x="15952" y="1033"/>
                    <a:pt x="15960" y="1031"/>
                    <a:pt x="15968" y="1027"/>
                  </a:cubicBezTo>
                  <a:cubicBezTo>
                    <a:pt x="15988" y="1027"/>
                    <a:pt x="15988" y="1047"/>
                    <a:pt x="15988" y="1073"/>
                  </a:cubicBezTo>
                  <a:cubicBezTo>
                    <a:pt x="16033" y="1073"/>
                    <a:pt x="16073" y="1093"/>
                    <a:pt x="16112" y="1135"/>
                  </a:cubicBezTo>
                  <a:cubicBezTo>
                    <a:pt x="16177" y="1135"/>
                    <a:pt x="16217" y="1176"/>
                    <a:pt x="16282" y="1201"/>
                  </a:cubicBezTo>
                  <a:cubicBezTo>
                    <a:pt x="16321" y="1201"/>
                    <a:pt x="16361" y="1222"/>
                    <a:pt x="16406" y="1242"/>
                  </a:cubicBezTo>
                  <a:lnTo>
                    <a:pt x="16426" y="1242"/>
                  </a:lnTo>
                  <a:cubicBezTo>
                    <a:pt x="16446" y="1284"/>
                    <a:pt x="16506" y="1284"/>
                    <a:pt x="16550" y="1330"/>
                  </a:cubicBezTo>
                  <a:cubicBezTo>
                    <a:pt x="16570" y="1371"/>
                    <a:pt x="16610" y="1371"/>
                    <a:pt x="16655" y="1391"/>
                  </a:cubicBezTo>
                  <a:cubicBezTo>
                    <a:pt x="16661" y="1398"/>
                    <a:pt x="16668" y="1400"/>
                    <a:pt x="16674" y="1400"/>
                  </a:cubicBezTo>
                  <a:cubicBezTo>
                    <a:pt x="16686" y="1400"/>
                    <a:pt x="16695" y="1391"/>
                    <a:pt x="16695" y="1391"/>
                  </a:cubicBezTo>
                  <a:cubicBezTo>
                    <a:pt x="16715" y="1391"/>
                    <a:pt x="16734" y="1412"/>
                    <a:pt x="16734" y="1412"/>
                  </a:cubicBezTo>
                  <a:cubicBezTo>
                    <a:pt x="16734" y="1458"/>
                    <a:pt x="16754" y="1458"/>
                    <a:pt x="16779" y="1479"/>
                  </a:cubicBezTo>
                  <a:lnTo>
                    <a:pt x="16819" y="1479"/>
                  </a:lnTo>
                  <a:lnTo>
                    <a:pt x="16819" y="1520"/>
                  </a:lnTo>
                  <a:cubicBezTo>
                    <a:pt x="16859" y="1520"/>
                    <a:pt x="16879" y="1540"/>
                    <a:pt x="16904" y="1561"/>
                  </a:cubicBezTo>
                  <a:cubicBezTo>
                    <a:pt x="16924" y="1586"/>
                    <a:pt x="16963" y="1607"/>
                    <a:pt x="16983" y="1628"/>
                  </a:cubicBezTo>
                  <a:cubicBezTo>
                    <a:pt x="16983" y="1648"/>
                    <a:pt x="17003" y="1668"/>
                    <a:pt x="17003" y="1689"/>
                  </a:cubicBezTo>
                  <a:cubicBezTo>
                    <a:pt x="17048" y="1715"/>
                    <a:pt x="17068" y="1715"/>
                    <a:pt x="17088" y="1735"/>
                  </a:cubicBezTo>
                  <a:cubicBezTo>
                    <a:pt x="17108" y="1756"/>
                    <a:pt x="17128" y="1776"/>
                    <a:pt x="17153" y="1776"/>
                  </a:cubicBezTo>
                  <a:cubicBezTo>
                    <a:pt x="17172" y="1797"/>
                    <a:pt x="17212" y="1817"/>
                    <a:pt x="17212" y="1863"/>
                  </a:cubicBezTo>
                  <a:cubicBezTo>
                    <a:pt x="17252" y="1905"/>
                    <a:pt x="17297" y="1992"/>
                    <a:pt x="17357" y="2012"/>
                  </a:cubicBezTo>
                  <a:lnTo>
                    <a:pt x="17376" y="2012"/>
                  </a:lnTo>
                  <a:cubicBezTo>
                    <a:pt x="17421" y="2054"/>
                    <a:pt x="17461" y="2100"/>
                    <a:pt x="17501" y="2120"/>
                  </a:cubicBezTo>
                  <a:cubicBezTo>
                    <a:pt x="17501" y="2141"/>
                    <a:pt x="17501" y="2141"/>
                    <a:pt x="17526" y="2161"/>
                  </a:cubicBezTo>
                  <a:lnTo>
                    <a:pt x="17546" y="2161"/>
                  </a:lnTo>
                  <a:cubicBezTo>
                    <a:pt x="17546" y="2182"/>
                    <a:pt x="17526" y="2182"/>
                    <a:pt x="17546" y="2202"/>
                  </a:cubicBezTo>
                  <a:lnTo>
                    <a:pt x="17566" y="2182"/>
                  </a:lnTo>
                  <a:lnTo>
                    <a:pt x="17585" y="2202"/>
                  </a:lnTo>
                  <a:cubicBezTo>
                    <a:pt x="17585" y="2228"/>
                    <a:pt x="17566" y="2249"/>
                    <a:pt x="17605" y="2249"/>
                  </a:cubicBezTo>
                  <a:cubicBezTo>
                    <a:pt x="17605" y="2289"/>
                    <a:pt x="17650" y="2289"/>
                    <a:pt x="17650" y="2331"/>
                  </a:cubicBezTo>
                  <a:cubicBezTo>
                    <a:pt x="17670" y="2356"/>
                    <a:pt x="17670" y="2356"/>
                    <a:pt x="17690" y="2377"/>
                  </a:cubicBezTo>
                  <a:cubicBezTo>
                    <a:pt x="17710" y="2398"/>
                    <a:pt x="17710" y="2438"/>
                    <a:pt x="17730" y="2459"/>
                  </a:cubicBezTo>
                  <a:cubicBezTo>
                    <a:pt x="17750" y="2485"/>
                    <a:pt x="17775" y="2526"/>
                    <a:pt x="17795" y="2546"/>
                  </a:cubicBezTo>
                  <a:cubicBezTo>
                    <a:pt x="17834" y="2567"/>
                    <a:pt x="17834" y="2613"/>
                    <a:pt x="17874" y="2613"/>
                  </a:cubicBezTo>
                  <a:cubicBezTo>
                    <a:pt x="17899" y="2633"/>
                    <a:pt x="17874" y="2654"/>
                    <a:pt x="17874" y="2654"/>
                  </a:cubicBezTo>
                  <a:cubicBezTo>
                    <a:pt x="17939" y="2741"/>
                    <a:pt x="17998" y="2824"/>
                    <a:pt x="18023" y="2911"/>
                  </a:cubicBezTo>
                  <a:lnTo>
                    <a:pt x="17998" y="2931"/>
                  </a:lnTo>
                  <a:cubicBezTo>
                    <a:pt x="18023" y="2972"/>
                    <a:pt x="18063" y="2998"/>
                    <a:pt x="18083" y="3019"/>
                  </a:cubicBezTo>
                  <a:cubicBezTo>
                    <a:pt x="18083" y="3019"/>
                    <a:pt x="18063" y="3039"/>
                    <a:pt x="18083" y="3059"/>
                  </a:cubicBezTo>
                  <a:lnTo>
                    <a:pt x="18103" y="3039"/>
                  </a:lnTo>
                  <a:lnTo>
                    <a:pt x="18103" y="3080"/>
                  </a:lnTo>
                  <a:cubicBezTo>
                    <a:pt x="18168" y="3101"/>
                    <a:pt x="18148" y="3188"/>
                    <a:pt x="18188" y="3188"/>
                  </a:cubicBezTo>
                  <a:cubicBezTo>
                    <a:pt x="18197" y="3208"/>
                    <a:pt x="18212" y="3208"/>
                    <a:pt x="18225" y="3208"/>
                  </a:cubicBezTo>
                  <a:cubicBezTo>
                    <a:pt x="18237" y="3208"/>
                    <a:pt x="18247" y="3208"/>
                    <a:pt x="18247" y="3229"/>
                  </a:cubicBezTo>
                  <a:cubicBezTo>
                    <a:pt x="18247" y="3229"/>
                    <a:pt x="18227" y="3229"/>
                    <a:pt x="18227" y="3255"/>
                  </a:cubicBezTo>
                  <a:cubicBezTo>
                    <a:pt x="18272" y="3296"/>
                    <a:pt x="18272" y="3337"/>
                    <a:pt x="18312" y="3403"/>
                  </a:cubicBezTo>
                  <a:cubicBezTo>
                    <a:pt x="18292" y="3445"/>
                    <a:pt x="18312" y="3485"/>
                    <a:pt x="18312" y="3532"/>
                  </a:cubicBezTo>
                  <a:cubicBezTo>
                    <a:pt x="18312" y="3552"/>
                    <a:pt x="18332" y="3573"/>
                    <a:pt x="18332" y="3594"/>
                  </a:cubicBezTo>
                  <a:cubicBezTo>
                    <a:pt x="18332" y="3640"/>
                    <a:pt x="18352" y="3681"/>
                    <a:pt x="18396" y="3701"/>
                  </a:cubicBezTo>
                  <a:cubicBezTo>
                    <a:pt x="18396" y="3722"/>
                    <a:pt x="18372" y="3742"/>
                    <a:pt x="18396" y="3768"/>
                  </a:cubicBezTo>
                  <a:cubicBezTo>
                    <a:pt x="18396" y="3789"/>
                    <a:pt x="18396" y="3809"/>
                    <a:pt x="18416" y="3829"/>
                  </a:cubicBezTo>
                  <a:cubicBezTo>
                    <a:pt x="18436" y="3850"/>
                    <a:pt x="18456" y="3871"/>
                    <a:pt x="18456" y="3896"/>
                  </a:cubicBezTo>
                  <a:cubicBezTo>
                    <a:pt x="18456" y="3958"/>
                    <a:pt x="18496" y="3999"/>
                    <a:pt x="18496" y="4066"/>
                  </a:cubicBezTo>
                  <a:cubicBezTo>
                    <a:pt x="18521" y="4086"/>
                    <a:pt x="18496" y="4127"/>
                    <a:pt x="18521" y="4153"/>
                  </a:cubicBezTo>
                  <a:cubicBezTo>
                    <a:pt x="18496" y="4173"/>
                    <a:pt x="18496" y="4173"/>
                    <a:pt x="18476" y="4194"/>
                  </a:cubicBezTo>
                  <a:cubicBezTo>
                    <a:pt x="18476" y="4215"/>
                    <a:pt x="18521" y="4235"/>
                    <a:pt x="18476" y="4281"/>
                  </a:cubicBezTo>
                  <a:cubicBezTo>
                    <a:pt x="18496" y="4302"/>
                    <a:pt x="18476" y="4322"/>
                    <a:pt x="18496" y="4343"/>
                  </a:cubicBezTo>
                  <a:cubicBezTo>
                    <a:pt x="18521" y="4364"/>
                    <a:pt x="18476" y="4384"/>
                    <a:pt x="18496" y="4410"/>
                  </a:cubicBezTo>
                  <a:cubicBezTo>
                    <a:pt x="18521" y="4410"/>
                    <a:pt x="18521" y="4430"/>
                    <a:pt x="18541" y="4451"/>
                  </a:cubicBezTo>
                  <a:lnTo>
                    <a:pt x="18541" y="4492"/>
                  </a:lnTo>
                  <a:lnTo>
                    <a:pt x="18521" y="4492"/>
                  </a:lnTo>
                  <a:cubicBezTo>
                    <a:pt x="18561" y="4538"/>
                    <a:pt x="18541" y="4579"/>
                    <a:pt x="18561" y="4620"/>
                  </a:cubicBezTo>
                  <a:cubicBezTo>
                    <a:pt x="18581" y="4641"/>
                    <a:pt x="18581" y="4641"/>
                    <a:pt x="18561" y="4641"/>
                  </a:cubicBezTo>
                  <a:cubicBezTo>
                    <a:pt x="18561" y="4687"/>
                    <a:pt x="18541" y="4707"/>
                    <a:pt x="18541" y="4707"/>
                  </a:cubicBezTo>
                  <a:cubicBezTo>
                    <a:pt x="18541" y="4748"/>
                    <a:pt x="18561" y="4748"/>
                    <a:pt x="18581" y="4769"/>
                  </a:cubicBezTo>
                  <a:cubicBezTo>
                    <a:pt x="18561" y="4795"/>
                    <a:pt x="18541" y="4836"/>
                    <a:pt x="18581" y="4856"/>
                  </a:cubicBezTo>
                  <a:cubicBezTo>
                    <a:pt x="18561" y="4897"/>
                    <a:pt x="18541" y="4943"/>
                    <a:pt x="18541" y="5005"/>
                  </a:cubicBezTo>
                  <a:cubicBezTo>
                    <a:pt x="18541" y="5026"/>
                    <a:pt x="18541" y="5051"/>
                    <a:pt x="18561" y="5072"/>
                  </a:cubicBezTo>
                  <a:cubicBezTo>
                    <a:pt x="18561" y="5082"/>
                    <a:pt x="18556" y="5082"/>
                    <a:pt x="18548" y="5082"/>
                  </a:cubicBezTo>
                  <a:cubicBezTo>
                    <a:pt x="18541" y="5082"/>
                    <a:pt x="18531" y="5082"/>
                    <a:pt x="18521" y="5092"/>
                  </a:cubicBezTo>
                  <a:cubicBezTo>
                    <a:pt x="18521" y="5133"/>
                    <a:pt x="18541" y="5200"/>
                    <a:pt x="18521" y="5241"/>
                  </a:cubicBezTo>
                  <a:cubicBezTo>
                    <a:pt x="18496" y="5262"/>
                    <a:pt x="18496" y="5308"/>
                    <a:pt x="18521" y="5329"/>
                  </a:cubicBezTo>
                  <a:cubicBezTo>
                    <a:pt x="18541" y="5369"/>
                    <a:pt x="18496" y="5390"/>
                    <a:pt x="18521" y="5436"/>
                  </a:cubicBezTo>
                  <a:cubicBezTo>
                    <a:pt x="18496" y="5457"/>
                    <a:pt x="18541" y="5498"/>
                    <a:pt x="18496" y="5518"/>
                  </a:cubicBezTo>
                  <a:cubicBezTo>
                    <a:pt x="18521" y="5539"/>
                    <a:pt x="18521" y="5585"/>
                    <a:pt x="18541" y="5626"/>
                  </a:cubicBezTo>
                  <a:cubicBezTo>
                    <a:pt x="18521" y="5647"/>
                    <a:pt x="18521" y="5693"/>
                    <a:pt x="18521" y="5713"/>
                  </a:cubicBezTo>
                  <a:cubicBezTo>
                    <a:pt x="18541" y="5755"/>
                    <a:pt x="18521" y="5796"/>
                    <a:pt x="18496" y="5821"/>
                  </a:cubicBezTo>
                  <a:cubicBezTo>
                    <a:pt x="18496" y="5862"/>
                    <a:pt x="18476" y="5883"/>
                    <a:pt x="18476" y="5924"/>
                  </a:cubicBezTo>
                  <a:lnTo>
                    <a:pt x="18456" y="5950"/>
                  </a:lnTo>
                  <a:cubicBezTo>
                    <a:pt x="18476" y="6011"/>
                    <a:pt x="18436" y="6099"/>
                    <a:pt x="18456" y="6160"/>
                  </a:cubicBezTo>
                  <a:cubicBezTo>
                    <a:pt x="18436" y="6160"/>
                    <a:pt x="18436" y="6181"/>
                    <a:pt x="18416" y="6181"/>
                  </a:cubicBezTo>
                  <a:cubicBezTo>
                    <a:pt x="18436" y="6227"/>
                    <a:pt x="18416" y="6268"/>
                    <a:pt x="18416" y="6309"/>
                  </a:cubicBezTo>
                  <a:cubicBezTo>
                    <a:pt x="18416" y="6355"/>
                    <a:pt x="18396" y="6396"/>
                    <a:pt x="18396" y="6437"/>
                  </a:cubicBezTo>
                  <a:cubicBezTo>
                    <a:pt x="18372" y="6483"/>
                    <a:pt x="18372" y="6504"/>
                    <a:pt x="18372" y="6545"/>
                  </a:cubicBezTo>
                  <a:cubicBezTo>
                    <a:pt x="18352" y="6566"/>
                    <a:pt x="18352" y="6591"/>
                    <a:pt x="18352" y="6612"/>
                  </a:cubicBezTo>
                  <a:cubicBezTo>
                    <a:pt x="18332" y="6673"/>
                    <a:pt x="18312" y="6761"/>
                    <a:pt x="18292" y="6802"/>
                  </a:cubicBezTo>
                  <a:cubicBezTo>
                    <a:pt x="18247" y="6869"/>
                    <a:pt x="18247" y="6930"/>
                    <a:pt x="18227" y="6976"/>
                  </a:cubicBezTo>
                  <a:cubicBezTo>
                    <a:pt x="18227" y="6997"/>
                    <a:pt x="18247" y="7017"/>
                    <a:pt x="18227" y="7038"/>
                  </a:cubicBezTo>
                  <a:cubicBezTo>
                    <a:pt x="18207" y="7038"/>
                    <a:pt x="18227" y="7079"/>
                    <a:pt x="18227" y="7105"/>
                  </a:cubicBezTo>
                  <a:cubicBezTo>
                    <a:pt x="18207" y="7105"/>
                    <a:pt x="18207" y="7146"/>
                    <a:pt x="18207" y="7146"/>
                  </a:cubicBezTo>
                  <a:cubicBezTo>
                    <a:pt x="18188" y="7207"/>
                    <a:pt x="18148" y="7233"/>
                    <a:pt x="18148" y="7295"/>
                  </a:cubicBezTo>
                  <a:cubicBezTo>
                    <a:pt x="18123" y="7315"/>
                    <a:pt x="18123" y="7336"/>
                    <a:pt x="18103" y="7336"/>
                  </a:cubicBezTo>
                  <a:cubicBezTo>
                    <a:pt x="18063" y="7382"/>
                    <a:pt x="18043" y="7402"/>
                    <a:pt x="18043" y="7443"/>
                  </a:cubicBezTo>
                  <a:cubicBezTo>
                    <a:pt x="18043" y="7464"/>
                    <a:pt x="18023" y="7510"/>
                    <a:pt x="18023" y="7531"/>
                  </a:cubicBezTo>
                  <a:cubicBezTo>
                    <a:pt x="17998" y="7592"/>
                    <a:pt x="17979" y="7639"/>
                    <a:pt x="17959" y="7680"/>
                  </a:cubicBezTo>
                  <a:cubicBezTo>
                    <a:pt x="17939" y="7746"/>
                    <a:pt x="17919" y="7808"/>
                    <a:pt x="17834" y="7828"/>
                  </a:cubicBezTo>
                  <a:lnTo>
                    <a:pt x="17834" y="7849"/>
                  </a:lnTo>
                  <a:cubicBezTo>
                    <a:pt x="17814" y="7875"/>
                    <a:pt x="17834" y="7875"/>
                    <a:pt x="17834" y="7875"/>
                  </a:cubicBezTo>
                  <a:cubicBezTo>
                    <a:pt x="17814" y="7916"/>
                    <a:pt x="17795" y="7936"/>
                    <a:pt x="17775" y="7977"/>
                  </a:cubicBezTo>
                  <a:cubicBezTo>
                    <a:pt x="17795" y="8023"/>
                    <a:pt x="17775" y="8065"/>
                    <a:pt x="17750" y="8085"/>
                  </a:cubicBezTo>
                  <a:cubicBezTo>
                    <a:pt x="17730" y="8152"/>
                    <a:pt x="17710" y="8234"/>
                    <a:pt x="17670" y="8280"/>
                  </a:cubicBezTo>
                  <a:cubicBezTo>
                    <a:pt x="17650" y="8342"/>
                    <a:pt x="17605" y="8388"/>
                    <a:pt x="17585" y="8429"/>
                  </a:cubicBezTo>
                  <a:cubicBezTo>
                    <a:pt x="17526" y="8491"/>
                    <a:pt x="17481" y="8578"/>
                    <a:pt x="17441" y="8665"/>
                  </a:cubicBezTo>
                  <a:cubicBezTo>
                    <a:pt x="17401" y="8727"/>
                    <a:pt x="17357" y="8793"/>
                    <a:pt x="17297" y="8855"/>
                  </a:cubicBezTo>
                  <a:cubicBezTo>
                    <a:pt x="17252" y="8901"/>
                    <a:pt x="17252" y="8942"/>
                    <a:pt x="17212" y="8983"/>
                  </a:cubicBezTo>
                  <a:cubicBezTo>
                    <a:pt x="17172" y="9030"/>
                    <a:pt x="17128" y="9091"/>
                    <a:pt x="17068" y="9132"/>
                  </a:cubicBezTo>
                  <a:cubicBezTo>
                    <a:pt x="17028" y="9199"/>
                    <a:pt x="16983" y="9240"/>
                    <a:pt x="16963" y="9307"/>
                  </a:cubicBezTo>
                  <a:cubicBezTo>
                    <a:pt x="16943" y="9327"/>
                    <a:pt x="16924" y="9348"/>
                    <a:pt x="16904" y="9369"/>
                  </a:cubicBezTo>
                  <a:lnTo>
                    <a:pt x="16879" y="9369"/>
                  </a:lnTo>
                  <a:lnTo>
                    <a:pt x="16879" y="9415"/>
                  </a:lnTo>
                  <a:cubicBezTo>
                    <a:pt x="16859" y="9456"/>
                    <a:pt x="16819" y="9476"/>
                    <a:pt x="16779" y="9497"/>
                  </a:cubicBezTo>
                  <a:cubicBezTo>
                    <a:pt x="16754" y="9543"/>
                    <a:pt x="16715" y="9584"/>
                    <a:pt x="16675" y="9625"/>
                  </a:cubicBezTo>
                  <a:cubicBezTo>
                    <a:pt x="16630" y="9671"/>
                    <a:pt x="16610" y="9712"/>
                    <a:pt x="16570" y="9753"/>
                  </a:cubicBezTo>
                  <a:cubicBezTo>
                    <a:pt x="16550" y="9753"/>
                    <a:pt x="16530" y="9774"/>
                    <a:pt x="16506" y="9774"/>
                  </a:cubicBezTo>
                  <a:cubicBezTo>
                    <a:pt x="16466" y="9800"/>
                    <a:pt x="16446" y="9841"/>
                    <a:pt x="16426" y="9861"/>
                  </a:cubicBezTo>
                  <a:cubicBezTo>
                    <a:pt x="16381" y="9928"/>
                    <a:pt x="16341" y="9990"/>
                    <a:pt x="16282" y="10010"/>
                  </a:cubicBezTo>
                  <a:lnTo>
                    <a:pt x="16282" y="10031"/>
                  </a:lnTo>
                  <a:lnTo>
                    <a:pt x="16217" y="10031"/>
                  </a:lnTo>
                  <a:cubicBezTo>
                    <a:pt x="16177" y="10077"/>
                    <a:pt x="16132" y="10118"/>
                    <a:pt x="16112" y="10139"/>
                  </a:cubicBezTo>
                  <a:cubicBezTo>
                    <a:pt x="16093" y="10185"/>
                    <a:pt x="16073" y="10205"/>
                    <a:pt x="16033" y="10226"/>
                  </a:cubicBezTo>
                  <a:cubicBezTo>
                    <a:pt x="16008" y="10226"/>
                    <a:pt x="15988" y="10267"/>
                    <a:pt x="15988" y="10287"/>
                  </a:cubicBezTo>
                  <a:lnTo>
                    <a:pt x="15928" y="10287"/>
                  </a:lnTo>
                  <a:cubicBezTo>
                    <a:pt x="15908" y="10333"/>
                    <a:pt x="15884" y="10375"/>
                    <a:pt x="15844" y="10375"/>
                  </a:cubicBezTo>
                  <a:cubicBezTo>
                    <a:pt x="15824" y="10395"/>
                    <a:pt x="15824" y="10416"/>
                    <a:pt x="15804" y="10416"/>
                  </a:cubicBezTo>
                  <a:cubicBezTo>
                    <a:pt x="15739" y="10523"/>
                    <a:pt x="15660" y="10611"/>
                    <a:pt x="15535" y="10652"/>
                  </a:cubicBezTo>
                  <a:cubicBezTo>
                    <a:pt x="15511" y="10672"/>
                    <a:pt x="15471" y="10698"/>
                    <a:pt x="15451" y="10719"/>
                  </a:cubicBezTo>
                  <a:cubicBezTo>
                    <a:pt x="15431" y="10739"/>
                    <a:pt x="15411" y="10739"/>
                    <a:pt x="15386" y="10760"/>
                  </a:cubicBezTo>
                  <a:cubicBezTo>
                    <a:pt x="15346" y="10826"/>
                    <a:pt x="15287" y="10909"/>
                    <a:pt x="15202" y="10929"/>
                  </a:cubicBezTo>
                  <a:cubicBezTo>
                    <a:pt x="15182" y="10955"/>
                    <a:pt x="15182" y="10955"/>
                    <a:pt x="15162" y="10996"/>
                  </a:cubicBezTo>
                  <a:cubicBezTo>
                    <a:pt x="15152" y="10996"/>
                    <a:pt x="15140" y="10992"/>
                    <a:pt x="15129" y="10992"/>
                  </a:cubicBezTo>
                  <a:cubicBezTo>
                    <a:pt x="15112" y="10992"/>
                    <a:pt x="15098" y="11000"/>
                    <a:pt x="15098" y="11037"/>
                  </a:cubicBezTo>
                  <a:cubicBezTo>
                    <a:pt x="15078" y="11016"/>
                    <a:pt x="15078" y="11016"/>
                    <a:pt x="15058" y="11016"/>
                  </a:cubicBezTo>
                  <a:cubicBezTo>
                    <a:pt x="15038" y="11057"/>
                    <a:pt x="14993" y="11037"/>
                    <a:pt x="14953" y="11083"/>
                  </a:cubicBezTo>
                  <a:lnTo>
                    <a:pt x="14953" y="11103"/>
                  </a:lnTo>
                  <a:cubicBezTo>
                    <a:pt x="14913" y="11124"/>
                    <a:pt x="14913" y="11186"/>
                    <a:pt x="14869" y="11186"/>
                  </a:cubicBezTo>
                  <a:cubicBezTo>
                    <a:pt x="14849" y="11232"/>
                    <a:pt x="14809" y="11252"/>
                    <a:pt x="14764" y="11273"/>
                  </a:cubicBezTo>
                  <a:cubicBezTo>
                    <a:pt x="14685" y="11314"/>
                    <a:pt x="14620" y="11360"/>
                    <a:pt x="14540" y="11401"/>
                  </a:cubicBezTo>
                  <a:cubicBezTo>
                    <a:pt x="14515" y="11401"/>
                    <a:pt x="14476" y="11422"/>
                    <a:pt x="14476" y="11442"/>
                  </a:cubicBezTo>
                  <a:lnTo>
                    <a:pt x="14456" y="11468"/>
                  </a:lnTo>
                  <a:cubicBezTo>
                    <a:pt x="14436" y="11489"/>
                    <a:pt x="14391" y="11509"/>
                    <a:pt x="14371" y="11509"/>
                  </a:cubicBezTo>
                  <a:cubicBezTo>
                    <a:pt x="14339" y="11526"/>
                    <a:pt x="14320" y="11556"/>
                    <a:pt x="14303" y="11556"/>
                  </a:cubicBezTo>
                  <a:cubicBezTo>
                    <a:pt x="14299" y="11556"/>
                    <a:pt x="14295" y="11554"/>
                    <a:pt x="14292" y="11550"/>
                  </a:cubicBezTo>
                  <a:cubicBezTo>
                    <a:pt x="14247" y="11571"/>
                    <a:pt x="14227" y="11571"/>
                    <a:pt x="14187" y="11596"/>
                  </a:cubicBezTo>
                  <a:cubicBezTo>
                    <a:pt x="14142" y="11637"/>
                    <a:pt x="14102" y="11658"/>
                    <a:pt x="14063" y="11699"/>
                  </a:cubicBezTo>
                  <a:cubicBezTo>
                    <a:pt x="14018" y="11699"/>
                    <a:pt x="13998" y="11745"/>
                    <a:pt x="13958" y="11766"/>
                  </a:cubicBezTo>
                  <a:cubicBezTo>
                    <a:pt x="13938" y="11807"/>
                    <a:pt x="13893" y="11807"/>
                    <a:pt x="13873" y="11853"/>
                  </a:cubicBezTo>
                  <a:cubicBezTo>
                    <a:pt x="13854" y="11853"/>
                    <a:pt x="13834" y="11853"/>
                    <a:pt x="13814" y="11874"/>
                  </a:cubicBezTo>
                  <a:cubicBezTo>
                    <a:pt x="13729" y="11915"/>
                    <a:pt x="13644" y="12002"/>
                    <a:pt x="13545" y="12022"/>
                  </a:cubicBezTo>
                  <a:cubicBezTo>
                    <a:pt x="13520" y="12022"/>
                    <a:pt x="13520" y="12043"/>
                    <a:pt x="13500" y="12043"/>
                  </a:cubicBezTo>
                  <a:cubicBezTo>
                    <a:pt x="13480" y="12084"/>
                    <a:pt x="13441" y="12110"/>
                    <a:pt x="13376" y="12151"/>
                  </a:cubicBezTo>
                  <a:cubicBezTo>
                    <a:pt x="13356" y="12151"/>
                    <a:pt x="13336" y="12171"/>
                    <a:pt x="13296" y="12171"/>
                  </a:cubicBezTo>
                  <a:cubicBezTo>
                    <a:pt x="13251" y="12192"/>
                    <a:pt x="13251" y="12192"/>
                    <a:pt x="13231" y="12238"/>
                  </a:cubicBezTo>
                  <a:cubicBezTo>
                    <a:pt x="13192" y="12238"/>
                    <a:pt x="13147" y="12279"/>
                    <a:pt x="13107" y="12300"/>
                  </a:cubicBezTo>
                  <a:cubicBezTo>
                    <a:pt x="13067" y="12341"/>
                    <a:pt x="13003" y="12320"/>
                    <a:pt x="12983" y="12366"/>
                  </a:cubicBezTo>
                  <a:cubicBezTo>
                    <a:pt x="12975" y="12363"/>
                    <a:pt x="12968" y="12361"/>
                    <a:pt x="12961" y="12361"/>
                  </a:cubicBezTo>
                  <a:cubicBezTo>
                    <a:pt x="12926" y="12361"/>
                    <a:pt x="12903" y="12398"/>
                    <a:pt x="12870" y="12398"/>
                  </a:cubicBezTo>
                  <a:cubicBezTo>
                    <a:pt x="12860" y="12398"/>
                    <a:pt x="12850" y="12395"/>
                    <a:pt x="12838" y="12387"/>
                  </a:cubicBezTo>
                  <a:cubicBezTo>
                    <a:pt x="12799" y="12341"/>
                    <a:pt x="12774" y="12300"/>
                    <a:pt x="12754" y="12259"/>
                  </a:cubicBezTo>
                  <a:cubicBezTo>
                    <a:pt x="12734" y="12212"/>
                    <a:pt x="12694" y="12192"/>
                    <a:pt x="12674" y="12171"/>
                  </a:cubicBezTo>
                  <a:cubicBezTo>
                    <a:pt x="12674" y="12171"/>
                    <a:pt x="12694" y="12151"/>
                    <a:pt x="12674" y="12151"/>
                  </a:cubicBezTo>
                  <a:cubicBezTo>
                    <a:pt x="12630" y="12110"/>
                    <a:pt x="12630" y="12063"/>
                    <a:pt x="12610" y="12022"/>
                  </a:cubicBezTo>
                  <a:lnTo>
                    <a:pt x="12610" y="12002"/>
                  </a:lnTo>
                  <a:cubicBezTo>
                    <a:pt x="12550" y="11956"/>
                    <a:pt x="12550" y="11894"/>
                    <a:pt x="12525" y="11827"/>
                  </a:cubicBezTo>
                  <a:cubicBezTo>
                    <a:pt x="12550" y="11786"/>
                    <a:pt x="12590" y="11766"/>
                    <a:pt x="12630" y="11766"/>
                  </a:cubicBezTo>
                  <a:cubicBezTo>
                    <a:pt x="12649" y="11766"/>
                    <a:pt x="12694" y="11745"/>
                    <a:pt x="12714" y="11725"/>
                  </a:cubicBezTo>
                  <a:cubicBezTo>
                    <a:pt x="12774" y="11658"/>
                    <a:pt x="12799" y="11658"/>
                    <a:pt x="12898" y="11637"/>
                  </a:cubicBezTo>
                  <a:cubicBezTo>
                    <a:pt x="12898" y="11617"/>
                    <a:pt x="12898" y="11617"/>
                    <a:pt x="12923" y="11596"/>
                  </a:cubicBezTo>
                  <a:cubicBezTo>
                    <a:pt x="12983" y="11571"/>
                    <a:pt x="13067" y="11530"/>
                    <a:pt x="13127" y="11489"/>
                  </a:cubicBezTo>
                  <a:cubicBezTo>
                    <a:pt x="13147" y="11468"/>
                    <a:pt x="13147" y="11442"/>
                    <a:pt x="13172" y="11442"/>
                  </a:cubicBezTo>
                  <a:cubicBezTo>
                    <a:pt x="13192" y="11381"/>
                    <a:pt x="13231" y="11381"/>
                    <a:pt x="13271" y="11360"/>
                  </a:cubicBezTo>
                  <a:cubicBezTo>
                    <a:pt x="13296" y="11340"/>
                    <a:pt x="13316" y="11314"/>
                    <a:pt x="13356" y="11314"/>
                  </a:cubicBezTo>
                  <a:cubicBezTo>
                    <a:pt x="13376" y="11293"/>
                    <a:pt x="13376" y="11293"/>
                    <a:pt x="13396" y="11293"/>
                  </a:cubicBezTo>
                  <a:cubicBezTo>
                    <a:pt x="13460" y="11252"/>
                    <a:pt x="13520" y="11232"/>
                    <a:pt x="13585" y="11186"/>
                  </a:cubicBezTo>
                  <a:cubicBezTo>
                    <a:pt x="13625" y="11186"/>
                    <a:pt x="13644" y="11165"/>
                    <a:pt x="13689" y="11145"/>
                  </a:cubicBezTo>
                  <a:cubicBezTo>
                    <a:pt x="13709" y="11124"/>
                    <a:pt x="13709" y="11124"/>
                    <a:pt x="13729" y="11103"/>
                  </a:cubicBezTo>
                  <a:cubicBezTo>
                    <a:pt x="13749" y="11103"/>
                    <a:pt x="13749" y="11083"/>
                    <a:pt x="13749" y="11083"/>
                  </a:cubicBezTo>
                  <a:cubicBezTo>
                    <a:pt x="13749" y="11075"/>
                    <a:pt x="13751" y="11072"/>
                    <a:pt x="13755" y="11072"/>
                  </a:cubicBezTo>
                  <a:cubicBezTo>
                    <a:pt x="13763" y="11072"/>
                    <a:pt x="13777" y="11083"/>
                    <a:pt x="13794" y="11083"/>
                  </a:cubicBezTo>
                  <a:cubicBezTo>
                    <a:pt x="13854" y="11037"/>
                    <a:pt x="13918" y="10975"/>
                    <a:pt x="13958" y="10909"/>
                  </a:cubicBezTo>
                  <a:cubicBezTo>
                    <a:pt x="13998" y="10909"/>
                    <a:pt x="14043" y="10888"/>
                    <a:pt x="14082" y="10888"/>
                  </a:cubicBezTo>
                  <a:cubicBezTo>
                    <a:pt x="14082" y="10888"/>
                    <a:pt x="14082" y="10867"/>
                    <a:pt x="14102" y="10847"/>
                  </a:cubicBezTo>
                  <a:cubicBezTo>
                    <a:pt x="14122" y="10847"/>
                    <a:pt x="14122" y="10867"/>
                    <a:pt x="14122" y="10867"/>
                  </a:cubicBezTo>
                  <a:cubicBezTo>
                    <a:pt x="14167" y="10847"/>
                    <a:pt x="14207" y="10826"/>
                    <a:pt x="14247" y="10801"/>
                  </a:cubicBezTo>
                  <a:cubicBezTo>
                    <a:pt x="14267" y="10780"/>
                    <a:pt x="14247" y="10780"/>
                    <a:pt x="14247" y="10780"/>
                  </a:cubicBezTo>
                  <a:cubicBezTo>
                    <a:pt x="14292" y="10719"/>
                    <a:pt x="14371" y="10698"/>
                    <a:pt x="14416" y="10631"/>
                  </a:cubicBezTo>
                  <a:cubicBezTo>
                    <a:pt x="14436" y="10611"/>
                    <a:pt x="14456" y="10611"/>
                    <a:pt x="14476" y="10611"/>
                  </a:cubicBezTo>
                  <a:cubicBezTo>
                    <a:pt x="14495" y="10590"/>
                    <a:pt x="14515" y="10590"/>
                    <a:pt x="14540" y="10570"/>
                  </a:cubicBezTo>
                  <a:cubicBezTo>
                    <a:pt x="14540" y="10570"/>
                    <a:pt x="14540" y="10544"/>
                    <a:pt x="14560" y="10544"/>
                  </a:cubicBezTo>
                  <a:cubicBezTo>
                    <a:pt x="14580" y="10544"/>
                    <a:pt x="14580" y="10503"/>
                    <a:pt x="14620" y="10503"/>
                  </a:cubicBezTo>
                  <a:lnTo>
                    <a:pt x="14640" y="10503"/>
                  </a:lnTo>
                  <a:cubicBezTo>
                    <a:pt x="14685" y="10441"/>
                    <a:pt x="14764" y="10416"/>
                    <a:pt x="14829" y="10375"/>
                  </a:cubicBezTo>
                  <a:cubicBezTo>
                    <a:pt x="14869" y="10313"/>
                    <a:pt x="14913" y="10246"/>
                    <a:pt x="14973" y="10185"/>
                  </a:cubicBezTo>
                  <a:cubicBezTo>
                    <a:pt x="15058" y="10159"/>
                    <a:pt x="15098" y="10077"/>
                    <a:pt x="15202" y="10056"/>
                  </a:cubicBezTo>
                  <a:cubicBezTo>
                    <a:pt x="15202" y="10031"/>
                    <a:pt x="15222" y="10010"/>
                    <a:pt x="15262" y="9990"/>
                  </a:cubicBezTo>
                  <a:cubicBezTo>
                    <a:pt x="15326" y="9949"/>
                    <a:pt x="15386" y="9902"/>
                    <a:pt x="15451" y="9841"/>
                  </a:cubicBezTo>
                  <a:cubicBezTo>
                    <a:pt x="15491" y="9774"/>
                    <a:pt x="15575" y="9712"/>
                    <a:pt x="15615" y="9625"/>
                  </a:cubicBezTo>
                  <a:cubicBezTo>
                    <a:pt x="15635" y="9625"/>
                    <a:pt x="15635" y="9625"/>
                    <a:pt x="15635" y="9605"/>
                  </a:cubicBezTo>
                  <a:cubicBezTo>
                    <a:pt x="15680" y="9605"/>
                    <a:pt x="15700" y="9563"/>
                    <a:pt x="15719" y="9543"/>
                  </a:cubicBezTo>
                  <a:lnTo>
                    <a:pt x="15759" y="9543"/>
                  </a:lnTo>
                  <a:cubicBezTo>
                    <a:pt x="15739" y="9543"/>
                    <a:pt x="15739" y="9563"/>
                    <a:pt x="15739" y="9563"/>
                  </a:cubicBezTo>
                  <a:lnTo>
                    <a:pt x="15759" y="9563"/>
                  </a:lnTo>
                  <a:cubicBezTo>
                    <a:pt x="15784" y="9497"/>
                    <a:pt x="15824" y="9476"/>
                    <a:pt x="15864" y="9476"/>
                  </a:cubicBezTo>
                  <a:lnTo>
                    <a:pt x="15864" y="9456"/>
                  </a:lnTo>
                  <a:cubicBezTo>
                    <a:pt x="15884" y="9435"/>
                    <a:pt x="15908" y="9415"/>
                    <a:pt x="15908" y="9389"/>
                  </a:cubicBezTo>
                  <a:cubicBezTo>
                    <a:pt x="15928" y="9389"/>
                    <a:pt x="15928" y="9415"/>
                    <a:pt x="15948" y="9415"/>
                  </a:cubicBezTo>
                  <a:cubicBezTo>
                    <a:pt x="15968" y="9389"/>
                    <a:pt x="15948" y="9389"/>
                    <a:pt x="15948" y="9369"/>
                  </a:cubicBezTo>
                  <a:cubicBezTo>
                    <a:pt x="15968" y="9348"/>
                    <a:pt x="16008" y="9369"/>
                    <a:pt x="16008" y="9327"/>
                  </a:cubicBezTo>
                  <a:lnTo>
                    <a:pt x="16053" y="9327"/>
                  </a:lnTo>
                  <a:cubicBezTo>
                    <a:pt x="16073" y="9327"/>
                    <a:pt x="16053" y="9307"/>
                    <a:pt x="16073" y="9261"/>
                  </a:cubicBezTo>
                  <a:cubicBezTo>
                    <a:pt x="16073" y="9261"/>
                    <a:pt x="16112" y="9220"/>
                    <a:pt x="16112" y="9179"/>
                  </a:cubicBezTo>
                  <a:lnTo>
                    <a:pt x="16157" y="9179"/>
                  </a:lnTo>
                  <a:cubicBezTo>
                    <a:pt x="16237" y="9071"/>
                    <a:pt x="16321" y="8963"/>
                    <a:pt x="16406" y="8855"/>
                  </a:cubicBezTo>
                  <a:cubicBezTo>
                    <a:pt x="16406" y="8855"/>
                    <a:pt x="16381" y="8855"/>
                    <a:pt x="16381" y="8835"/>
                  </a:cubicBezTo>
                  <a:cubicBezTo>
                    <a:pt x="16446" y="8814"/>
                    <a:pt x="16446" y="8727"/>
                    <a:pt x="16506" y="8727"/>
                  </a:cubicBezTo>
                  <a:cubicBezTo>
                    <a:pt x="16506" y="8686"/>
                    <a:pt x="16570" y="8665"/>
                    <a:pt x="16570" y="8645"/>
                  </a:cubicBezTo>
                  <a:cubicBezTo>
                    <a:pt x="16630" y="8598"/>
                    <a:pt x="16675" y="8537"/>
                    <a:pt x="16715" y="8491"/>
                  </a:cubicBezTo>
                  <a:cubicBezTo>
                    <a:pt x="16734" y="8470"/>
                    <a:pt x="16734" y="8450"/>
                    <a:pt x="16734" y="8429"/>
                  </a:cubicBezTo>
                  <a:cubicBezTo>
                    <a:pt x="16779" y="8409"/>
                    <a:pt x="16779" y="8342"/>
                    <a:pt x="16839" y="8321"/>
                  </a:cubicBezTo>
                  <a:cubicBezTo>
                    <a:pt x="16859" y="8301"/>
                    <a:pt x="16839" y="8280"/>
                    <a:pt x="16859" y="8260"/>
                  </a:cubicBezTo>
                  <a:cubicBezTo>
                    <a:pt x="16879" y="8260"/>
                    <a:pt x="16904" y="8234"/>
                    <a:pt x="16904" y="8213"/>
                  </a:cubicBezTo>
                  <a:cubicBezTo>
                    <a:pt x="16910" y="8206"/>
                    <a:pt x="16915" y="8204"/>
                    <a:pt x="16918" y="8204"/>
                  </a:cubicBezTo>
                  <a:cubicBezTo>
                    <a:pt x="16926" y="8204"/>
                    <a:pt x="16930" y="8213"/>
                    <a:pt x="16943" y="8213"/>
                  </a:cubicBezTo>
                  <a:cubicBezTo>
                    <a:pt x="16943" y="8213"/>
                    <a:pt x="16963" y="8193"/>
                    <a:pt x="16943" y="8172"/>
                  </a:cubicBezTo>
                  <a:cubicBezTo>
                    <a:pt x="16943" y="8172"/>
                    <a:pt x="16943" y="8193"/>
                    <a:pt x="16924" y="8193"/>
                  </a:cubicBezTo>
                  <a:lnTo>
                    <a:pt x="16924" y="8131"/>
                  </a:lnTo>
                  <a:cubicBezTo>
                    <a:pt x="16943" y="8106"/>
                    <a:pt x="16963" y="8106"/>
                    <a:pt x="16983" y="8085"/>
                  </a:cubicBezTo>
                  <a:cubicBezTo>
                    <a:pt x="16983" y="8044"/>
                    <a:pt x="17003" y="8023"/>
                    <a:pt x="17028" y="8003"/>
                  </a:cubicBezTo>
                  <a:cubicBezTo>
                    <a:pt x="17028" y="7977"/>
                    <a:pt x="17048" y="7957"/>
                    <a:pt x="17048" y="7957"/>
                  </a:cubicBezTo>
                  <a:cubicBezTo>
                    <a:pt x="17068" y="7916"/>
                    <a:pt x="17068" y="7895"/>
                    <a:pt x="17108" y="7849"/>
                  </a:cubicBezTo>
                  <a:cubicBezTo>
                    <a:pt x="17128" y="7828"/>
                    <a:pt x="17128" y="7787"/>
                    <a:pt x="17153" y="7767"/>
                  </a:cubicBezTo>
                  <a:cubicBezTo>
                    <a:pt x="17192" y="7700"/>
                    <a:pt x="17212" y="7639"/>
                    <a:pt x="17252" y="7592"/>
                  </a:cubicBezTo>
                  <a:cubicBezTo>
                    <a:pt x="17252" y="7551"/>
                    <a:pt x="17277" y="7531"/>
                    <a:pt x="17277" y="7510"/>
                  </a:cubicBezTo>
                  <a:cubicBezTo>
                    <a:pt x="17277" y="7464"/>
                    <a:pt x="17297" y="7443"/>
                    <a:pt x="17317" y="7423"/>
                  </a:cubicBezTo>
                  <a:cubicBezTo>
                    <a:pt x="17317" y="7402"/>
                    <a:pt x="17337" y="7382"/>
                    <a:pt x="17337" y="7336"/>
                  </a:cubicBezTo>
                  <a:cubicBezTo>
                    <a:pt x="17357" y="7315"/>
                    <a:pt x="17376" y="7295"/>
                    <a:pt x="17376" y="7233"/>
                  </a:cubicBezTo>
                  <a:cubicBezTo>
                    <a:pt x="17376" y="7233"/>
                    <a:pt x="17401" y="7187"/>
                    <a:pt x="17421" y="7187"/>
                  </a:cubicBezTo>
                  <a:cubicBezTo>
                    <a:pt x="17441" y="7166"/>
                    <a:pt x="17441" y="7146"/>
                    <a:pt x="17441" y="7125"/>
                  </a:cubicBezTo>
                  <a:cubicBezTo>
                    <a:pt x="17441" y="7105"/>
                    <a:pt x="17461" y="7079"/>
                    <a:pt x="17481" y="7058"/>
                  </a:cubicBezTo>
                  <a:cubicBezTo>
                    <a:pt x="17481" y="7038"/>
                    <a:pt x="17481" y="7017"/>
                    <a:pt x="17501" y="6976"/>
                  </a:cubicBezTo>
                  <a:cubicBezTo>
                    <a:pt x="17501" y="6951"/>
                    <a:pt x="17526" y="6909"/>
                    <a:pt x="17546" y="6889"/>
                  </a:cubicBezTo>
                  <a:cubicBezTo>
                    <a:pt x="17546" y="6848"/>
                    <a:pt x="17566" y="6822"/>
                    <a:pt x="17566" y="6781"/>
                  </a:cubicBezTo>
                  <a:cubicBezTo>
                    <a:pt x="17566" y="6761"/>
                    <a:pt x="17585" y="6740"/>
                    <a:pt x="17585" y="6740"/>
                  </a:cubicBezTo>
                  <a:cubicBezTo>
                    <a:pt x="17605" y="6632"/>
                    <a:pt x="17670" y="6566"/>
                    <a:pt x="17670" y="6483"/>
                  </a:cubicBezTo>
                  <a:cubicBezTo>
                    <a:pt x="17670" y="6417"/>
                    <a:pt x="17690" y="6376"/>
                    <a:pt x="17710" y="6335"/>
                  </a:cubicBezTo>
                  <a:cubicBezTo>
                    <a:pt x="17670" y="6268"/>
                    <a:pt x="17690" y="6206"/>
                    <a:pt x="17690" y="6139"/>
                  </a:cubicBezTo>
                  <a:cubicBezTo>
                    <a:pt x="17690" y="6119"/>
                    <a:pt x="17710" y="6099"/>
                    <a:pt x="17710" y="6078"/>
                  </a:cubicBezTo>
                  <a:lnTo>
                    <a:pt x="17710" y="6052"/>
                  </a:lnTo>
                  <a:cubicBezTo>
                    <a:pt x="17710" y="6032"/>
                    <a:pt x="17730" y="6032"/>
                    <a:pt x="17750" y="6011"/>
                  </a:cubicBezTo>
                  <a:cubicBezTo>
                    <a:pt x="17730" y="5991"/>
                    <a:pt x="17775" y="5970"/>
                    <a:pt x="17730" y="5950"/>
                  </a:cubicBezTo>
                  <a:cubicBezTo>
                    <a:pt x="17750" y="5924"/>
                    <a:pt x="17750" y="5883"/>
                    <a:pt x="17775" y="5883"/>
                  </a:cubicBezTo>
                  <a:cubicBezTo>
                    <a:pt x="17730" y="5821"/>
                    <a:pt x="17795" y="5796"/>
                    <a:pt x="17814" y="5734"/>
                  </a:cubicBezTo>
                  <a:cubicBezTo>
                    <a:pt x="17814" y="5667"/>
                    <a:pt x="17854" y="5585"/>
                    <a:pt x="17814" y="5498"/>
                  </a:cubicBezTo>
                  <a:cubicBezTo>
                    <a:pt x="17814" y="5477"/>
                    <a:pt x="17814" y="5457"/>
                    <a:pt x="17854" y="5457"/>
                  </a:cubicBezTo>
                  <a:cubicBezTo>
                    <a:pt x="17834" y="5411"/>
                    <a:pt x="17814" y="5369"/>
                    <a:pt x="17834" y="5329"/>
                  </a:cubicBezTo>
                  <a:cubicBezTo>
                    <a:pt x="17854" y="5308"/>
                    <a:pt x="17834" y="5262"/>
                    <a:pt x="17834" y="5241"/>
                  </a:cubicBezTo>
                  <a:cubicBezTo>
                    <a:pt x="17834" y="5221"/>
                    <a:pt x="17854" y="5200"/>
                    <a:pt x="17834" y="5154"/>
                  </a:cubicBezTo>
                  <a:cubicBezTo>
                    <a:pt x="17834" y="5133"/>
                    <a:pt x="17834" y="5113"/>
                    <a:pt x="17854" y="5113"/>
                  </a:cubicBezTo>
                  <a:cubicBezTo>
                    <a:pt x="17874" y="5092"/>
                    <a:pt x="17834" y="5092"/>
                    <a:pt x="17854" y="5072"/>
                  </a:cubicBezTo>
                  <a:cubicBezTo>
                    <a:pt x="17854" y="5026"/>
                    <a:pt x="17854" y="4985"/>
                    <a:pt x="17834" y="4943"/>
                  </a:cubicBezTo>
                  <a:lnTo>
                    <a:pt x="17854" y="4923"/>
                  </a:lnTo>
                  <a:cubicBezTo>
                    <a:pt x="17854" y="4897"/>
                    <a:pt x="17834" y="4877"/>
                    <a:pt x="17834" y="4856"/>
                  </a:cubicBezTo>
                  <a:cubicBezTo>
                    <a:pt x="17834" y="4849"/>
                    <a:pt x="17836" y="4847"/>
                    <a:pt x="17839" y="4847"/>
                  </a:cubicBezTo>
                  <a:cubicBezTo>
                    <a:pt x="17845" y="4847"/>
                    <a:pt x="17854" y="4856"/>
                    <a:pt x="17854" y="4856"/>
                  </a:cubicBezTo>
                  <a:cubicBezTo>
                    <a:pt x="17874" y="4856"/>
                    <a:pt x="17874" y="4836"/>
                    <a:pt x="17854" y="4815"/>
                  </a:cubicBezTo>
                  <a:cubicBezTo>
                    <a:pt x="17854" y="4815"/>
                    <a:pt x="17854" y="4836"/>
                    <a:pt x="17834" y="4836"/>
                  </a:cubicBezTo>
                  <a:cubicBezTo>
                    <a:pt x="17854" y="4795"/>
                    <a:pt x="17834" y="4728"/>
                    <a:pt x="17854" y="4687"/>
                  </a:cubicBezTo>
                  <a:cubicBezTo>
                    <a:pt x="17854" y="4666"/>
                    <a:pt x="17834" y="4641"/>
                    <a:pt x="17834" y="4620"/>
                  </a:cubicBezTo>
                  <a:cubicBezTo>
                    <a:pt x="17834" y="4599"/>
                    <a:pt x="17854" y="4599"/>
                    <a:pt x="17854" y="4579"/>
                  </a:cubicBezTo>
                  <a:cubicBezTo>
                    <a:pt x="17847" y="4572"/>
                    <a:pt x="17843" y="4570"/>
                    <a:pt x="17840" y="4570"/>
                  </a:cubicBezTo>
                  <a:cubicBezTo>
                    <a:pt x="17834" y="4570"/>
                    <a:pt x="17834" y="4579"/>
                    <a:pt x="17834" y="4579"/>
                  </a:cubicBezTo>
                  <a:cubicBezTo>
                    <a:pt x="17814" y="4559"/>
                    <a:pt x="17834" y="4559"/>
                    <a:pt x="17834" y="4538"/>
                  </a:cubicBezTo>
                  <a:cubicBezTo>
                    <a:pt x="17814" y="4492"/>
                    <a:pt x="17814" y="4471"/>
                    <a:pt x="17834" y="4430"/>
                  </a:cubicBezTo>
                  <a:cubicBezTo>
                    <a:pt x="17814" y="4384"/>
                    <a:pt x="17814" y="4343"/>
                    <a:pt x="17795" y="4322"/>
                  </a:cubicBezTo>
                  <a:cubicBezTo>
                    <a:pt x="17814" y="4256"/>
                    <a:pt x="17775" y="4215"/>
                    <a:pt x="17795" y="4173"/>
                  </a:cubicBezTo>
                  <a:lnTo>
                    <a:pt x="17775" y="4173"/>
                  </a:lnTo>
                  <a:lnTo>
                    <a:pt x="17775" y="4107"/>
                  </a:lnTo>
                  <a:cubicBezTo>
                    <a:pt x="17750" y="4066"/>
                    <a:pt x="17730" y="3999"/>
                    <a:pt x="17710" y="3937"/>
                  </a:cubicBezTo>
                  <a:lnTo>
                    <a:pt x="17710" y="3896"/>
                  </a:lnTo>
                  <a:cubicBezTo>
                    <a:pt x="17690" y="3896"/>
                    <a:pt x="17690" y="3871"/>
                    <a:pt x="17690" y="3850"/>
                  </a:cubicBezTo>
                  <a:cubicBezTo>
                    <a:pt x="17690" y="3768"/>
                    <a:pt x="17650" y="3701"/>
                    <a:pt x="17605" y="3681"/>
                  </a:cubicBezTo>
                  <a:lnTo>
                    <a:pt x="17585" y="3681"/>
                  </a:lnTo>
                  <a:cubicBezTo>
                    <a:pt x="17566" y="3614"/>
                    <a:pt x="17566" y="3614"/>
                    <a:pt x="17605" y="3573"/>
                  </a:cubicBezTo>
                  <a:cubicBezTo>
                    <a:pt x="17595" y="3563"/>
                    <a:pt x="17585" y="3563"/>
                    <a:pt x="17578" y="3563"/>
                  </a:cubicBezTo>
                  <a:cubicBezTo>
                    <a:pt x="17571" y="3563"/>
                    <a:pt x="17566" y="3563"/>
                    <a:pt x="17566" y="3552"/>
                  </a:cubicBezTo>
                  <a:lnTo>
                    <a:pt x="17566" y="3485"/>
                  </a:lnTo>
                  <a:cubicBezTo>
                    <a:pt x="17546" y="3485"/>
                    <a:pt x="17526" y="3485"/>
                    <a:pt x="17526" y="3465"/>
                  </a:cubicBezTo>
                  <a:cubicBezTo>
                    <a:pt x="17501" y="3445"/>
                    <a:pt x="17501" y="3445"/>
                    <a:pt x="17501" y="3424"/>
                  </a:cubicBezTo>
                  <a:lnTo>
                    <a:pt x="17481" y="3403"/>
                  </a:lnTo>
                  <a:cubicBezTo>
                    <a:pt x="17481" y="3357"/>
                    <a:pt x="17441" y="3357"/>
                    <a:pt x="17461" y="3337"/>
                  </a:cubicBezTo>
                  <a:cubicBezTo>
                    <a:pt x="17441" y="3316"/>
                    <a:pt x="17461" y="3275"/>
                    <a:pt x="17441" y="3255"/>
                  </a:cubicBezTo>
                  <a:cubicBezTo>
                    <a:pt x="17441" y="3255"/>
                    <a:pt x="17441" y="3275"/>
                    <a:pt x="17421" y="3275"/>
                  </a:cubicBezTo>
                  <a:lnTo>
                    <a:pt x="17421" y="3255"/>
                  </a:lnTo>
                  <a:cubicBezTo>
                    <a:pt x="17421" y="3229"/>
                    <a:pt x="17421" y="3229"/>
                    <a:pt x="17401" y="3208"/>
                  </a:cubicBezTo>
                  <a:lnTo>
                    <a:pt x="17376" y="3208"/>
                  </a:lnTo>
                  <a:cubicBezTo>
                    <a:pt x="17376" y="3188"/>
                    <a:pt x="17337" y="3168"/>
                    <a:pt x="17357" y="3147"/>
                  </a:cubicBezTo>
                  <a:cubicBezTo>
                    <a:pt x="17366" y="3136"/>
                    <a:pt x="17357" y="3136"/>
                    <a:pt x="17347" y="3136"/>
                  </a:cubicBezTo>
                  <a:cubicBezTo>
                    <a:pt x="17337" y="3136"/>
                    <a:pt x="17327" y="3136"/>
                    <a:pt x="17337" y="3126"/>
                  </a:cubicBezTo>
                  <a:cubicBezTo>
                    <a:pt x="17337" y="3101"/>
                    <a:pt x="17317" y="3080"/>
                    <a:pt x="17317" y="3059"/>
                  </a:cubicBezTo>
                  <a:cubicBezTo>
                    <a:pt x="17317" y="3019"/>
                    <a:pt x="17297" y="2998"/>
                    <a:pt x="17252" y="2972"/>
                  </a:cubicBezTo>
                  <a:cubicBezTo>
                    <a:pt x="17232" y="2911"/>
                    <a:pt x="17172" y="2890"/>
                    <a:pt x="17128" y="2824"/>
                  </a:cubicBezTo>
                  <a:cubicBezTo>
                    <a:pt x="17108" y="2782"/>
                    <a:pt x="17068" y="2741"/>
                    <a:pt x="17003" y="2695"/>
                  </a:cubicBezTo>
                  <a:lnTo>
                    <a:pt x="17003" y="2675"/>
                  </a:lnTo>
                  <a:lnTo>
                    <a:pt x="16983" y="2675"/>
                  </a:lnTo>
                  <a:cubicBezTo>
                    <a:pt x="16983" y="2654"/>
                    <a:pt x="16983" y="2633"/>
                    <a:pt x="16963" y="2613"/>
                  </a:cubicBezTo>
                  <a:cubicBezTo>
                    <a:pt x="16943" y="2587"/>
                    <a:pt x="16943" y="2567"/>
                    <a:pt x="16924" y="2546"/>
                  </a:cubicBezTo>
                  <a:cubicBezTo>
                    <a:pt x="16904" y="2546"/>
                    <a:pt x="16879" y="2546"/>
                    <a:pt x="16859" y="2505"/>
                  </a:cubicBezTo>
                  <a:cubicBezTo>
                    <a:pt x="16859" y="2505"/>
                    <a:pt x="16879" y="2505"/>
                    <a:pt x="16879" y="2485"/>
                  </a:cubicBezTo>
                  <a:cubicBezTo>
                    <a:pt x="16859" y="2485"/>
                    <a:pt x="16859" y="2459"/>
                    <a:pt x="16859" y="2459"/>
                  </a:cubicBezTo>
                  <a:cubicBezTo>
                    <a:pt x="16819" y="2459"/>
                    <a:pt x="16799" y="2459"/>
                    <a:pt x="16779" y="2438"/>
                  </a:cubicBezTo>
                  <a:lnTo>
                    <a:pt x="16799" y="2418"/>
                  </a:lnTo>
                  <a:cubicBezTo>
                    <a:pt x="16799" y="2408"/>
                    <a:pt x="16794" y="2408"/>
                    <a:pt x="16786" y="2408"/>
                  </a:cubicBezTo>
                  <a:cubicBezTo>
                    <a:pt x="16778" y="2408"/>
                    <a:pt x="16767" y="2408"/>
                    <a:pt x="16754" y="2398"/>
                  </a:cubicBezTo>
                  <a:cubicBezTo>
                    <a:pt x="16734" y="2398"/>
                    <a:pt x="16734" y="2377"/>
                    <a:pt x="16715" y="2356"/>
                  </a:cubicBezTo>
                  <a:cubicBezTo>
                    <a:pt x="16655" y="2331"/>
                    <a:pt x="16610" y="2269"/>
                    <a:pt x="16570" y="2228"/>
                  </a:cubicBezTo>
                  <a:cubicBezTo>
                    <a:pt x="16530" y="2182"/>
                    <a:pt x="16506" y="2161"/>
                    <a:pt x="16466" y="2141"/>
                  </a:cubicBezTo>
                  <a:cubicBezTo>
                    <a:pt x="16426" y="2141"/>
                    <a:pt x="16426" y="2100"/>
                    <a:pt x="16381" y="2100"/>
                  </a:cubicBezTo>
                  <a:lnTo>
                    <a:pt x="16381" y="2054"/>
                  </a:lnTo>
                  <a:cubicBezTo>
                    <a:pt x="16361" y="2054"/>
                    <a:pt x="16341" y="2033"/>
                    <a:pt x="16321" y="2033"/>
                  </a:cubicBezTo>
                  <a:cubicBezTo>
                    <a:pt x="16316" y="2039"/>
                    <a:pt x="16308" y="2041"/>
                    <a:pt x="16299" y="2041"/>
                  </a:cubicBezTo>
                  <a:cubicBezTo>
                    <a:pt x="16277" y="2041"/>
                    <a:pt x="16251" y="2027"/>
                    <a:pt x="16237" y="2012"/>
                  </a:cubicBezTo>
                  <a:lnTo>
                    <a:pt x="16237" y="1992"/>
                  </a:lnTo>
                  <a:cubicBezTo>
                    <a:pt x="16204" y="1975"/>
                    <a:pt x="16185" y="1940"/>
                    <a:pt x="16154" y="1940"/>
                  </a:cubicBezTo>
                  <a:cubicBezTo>
                    <a:pt x="16148" y="1940"/>
                    <a:pt x="16140" y="1942"/>
                    <a:pt x="16132" y="1946"/>
                  </a:cubicBezTo>
                  <a:cubicBezTo>
                    <a:pt x="16112" y="1925"/>
                    <a:pt x="16093" y="1905"/>
                    <a:pt x="16093" y="1884"/>
                  </a:cubicBezTo>
                  <a:lnTo>
                    <a:pt x="16033" y="1884"/>
                  </a:lnTo>
                  <a:cubicBezTo>
                    <a:pt x="16008" y="1863"/>
                    <a:pt x="15988" y="1843"/>
                    <a:pt x="15988" y="1817"/>
                  </a:cubicBezTo>
                  <a:cubicBezTo>
                    <a:pt x="15981" y="1811"/>
                    <a:pt x="15977" y="1808"/>
                    <a:pt x="15973" y="1808"/>
                  </a:cubicBezTo>
                  <a:cubicBezTo>
                    <a:pt x="15966" y="1808"/>
                    <a:pt x="15962" y="1817"/>
                    <a:pt x="15948" y="1817"/>
                  </a:cubicBezTo>
                  <a:cubicBezTo>
                    <a:pt x="15864" y="1756"/>
                    <a:pt x="15759" y="1735"/>
                    <a:pt x="15660" y="1689"/>
                  </a:cubicBezTo>
                  <a:cubicBezTo>
                    <a:pt x="15660" y="1689"/>
                    <a:pt x="15635" y="1715"/>
                    <a:pt x="15615" y="1715"/>
                  </a:cubicBezTo>
                  <a:cubicBezTo>
                    <a:pt x="15615" y="1668"/>
                    <a:pt x="15575" y="1668"/>
                    <a:pt x="15555" y="1668"/>
                  </a:cubicBezTo>
                  <a:lnTo>
                    <a:pt x="15555" y="1628"/>
                  </a:lnTo>
                  <a:cubicBezTo>
                    <a:pt x="15546" y="1632"/>
                    <a:pt x="15537" y="1633"/>
                    <a:pt x="15530" y="1633"/>
                  </a:cubicBezTo>
                  <a:cubicBezTo>
                    <a:pt x="15509" y="1633"/>
                    <a:pt x="15493" y="1622"/>
                    <a:pt x="15474" y="1622"/>
                  </a:cubicBezTo>
                  <a:cubicBezTo>
                    <a:pt x="15467" y="1622"/>
                    <a:pt x="15459" y="1623"/>
                    <a:pt x="15451" y="1628"/>
                  </a:cubicBezTo>
                  <a:cubicBezTo>
                    <a:pt x="15451" y="1634"/>
                    <a:pt x="15449" y="1636"/>
                    <a:pt x="15446" y="1636"/>
                  </a:cubicBezTo>
                  <a:cubicBezTo>
                    <a:pt x="15440" y="1636"/>
                    <a:pt x="15431" y="1628"/>
                    <a:pt x="15431" y="1628"/>
                  </a:cubicBezTo>
                  <a:cubicBezTo>
                    <a:pt x="15386" y="1628"/>
                    <a:pt x="15386" y="1586"/>
                    <a:pt x="15366" y="1586"/>
                  </a:cubicBezTo>
                  <a:cubicBezTo>
                    <a:pt x="15366" y="1586"/>
                    <a:pt x="15366" y="1561"/>
                    <a:pt x="15346" y="1561"/>
                  </a:cubicBezTo>
                  <a:lnTo>
                    <a:pt x="15287" y="1561"/>
                  </a:lnTo>
                  <a:lnTo>
                    <a:pt x="15262" y="1540"/>
                  </a:lnTo>
                  <a:cubicBezTo>
                    <a:pt x="15242" y="1540"/>
                    <a:pt x="15202" y="1520"/>
                    <a:pt x="15162" y="1520"/>
                  </a:cubicBezTo>
                  <a:cubicBezTo>
                    <a:pt x="15145" y="1505"/>
                    <a:pt x="15129" y="1490"/>
                    <a:pt x="15108" y="1490"/>
                  </a:cubicBezTo>
                  <a:cubicBezTo>
                    <a:pt x="15099" y="1490"/>
                    <a:pt x="15089" y="1493"/>
                    <a:pt x="15078" y="1499"/>
                  </a:cubicBezTo>
                  <a:cubicBezTo>
                    <a:pt x="15062" y="1499"/>
                    <a:pt x="15046" y="1473"/>
                    <a:pt x="15027" y="1473"/>
                  </a:cubicBezTo>
                  <a:cubicBezTo>
                    <a:pt x="15023" y="1473"/>
                    <a:pt x="15018" y="1474"/>
                    <a:pt x="15013" y="1479"/>
                  </a:cubicBezTo>
                  <a:cubicBezTo>
                    <a:pt x="14973" y="1432"/>
                    <a:pt x="14913" y="1432"/>
                    <a:pt x="14849" y="1412"/>
                  </a:cubicBezTo>
                  <a:cubicBezTo>
                    <a:pt x="14849" y="1432"/>
                    <a:pt x="14849" y="1458"/>
                    <a:pt x="14829" y="1458"/>
                  </a:cubicBezTo>
                  <a:cubicBezTo>
                    <a:pt x="14809" y="1432"/>
                    <a:pt x="14809" y="1391"/>
                    <a:pt x="14789" y="1391"/>
                  </a:cubicBezTo>
                  <a:cubicBezTo>
                    <a:pt x="14764" y="1391"/>
                    <a:pt x="14724" y="1391"/>
                    <a:pt x="14705" y="1412"/>
                  </a:cubicBezTo>
                  <a:cubicBezTo>
                    <a:pt x="14665" y="1391"/>
                    <a:pt x="14620" y="1391"/>
                    <a:pt x="14580" y="1391"/>
                  </a:cubicBezTo>
                  <a:cubicBezTo>
                    <a:pt x="14580" y="1371"/>
                    <a:pt x="14560" y="1371"/>
                    <a:pt x="14560" y="1350"/>
                  </a:cubicBezTo>
                  <a:cubicBezTo>
                    <a:pt x="14540" y="1350"/>
                    <a:pt x="14540" y="1371"/>
                    <a:pt x="14515" y="1371"/>
                  </a:cubicBezTo>
                  <a:cubicBezTo>
                    <a:pt x="14476" y="1350"/>
                    <a:pt x="14416" y="1350"/>
                    <a:pt x="14371" y="1330"/>
                  </a:cubicBezTo>
                  <a:cubicBezTo>
                    <a:pt x="14361" y="1340"/>
                    <a:pt x="14351" y="1340"/>
                    <a:pt x="14341" y="1340"/>
                  </a:cubicBezTo>
                  <a:cubicBezTo>
                    <a:pt x="14331" y="1340"/>
                    <a:pt x="14321" y="1340"/>
                    <a:pt x="14311" y="1350"/>
                  </a:cubicBezTo>
                  <a:cubicBezTo>
                    <a:pt x="14298" y="1350"/>
                    <a:pt x="14283" y="1341"/>
                    <a:pt x="14268" y="1341"/>
                  </a:cubicBezTo>
                  <a:cubicBezTo>
                    <a:pt x="14261" y="1341"/>
                    <a:pt x="14253" y="1343"/>
                    <a:pt x="14247" y="1350"/>
                  </a:cubicBezTo>
                  <a:cubicBezTo>
                    <a:pt x="14227" y="1350"/>
                    <a:pt x="14187" y="1330"/>
                    <a:pt x="14167" y="1330"/>
                  </a:cubicBezTo>
                  <a:cubicBezTo>
                    <a:pt x="14135" y="1340"/>
                    <a:pt x="14104" y="1345"/>
                    <a:pt x="14072" y="1345"/>
                  </a:cubicBezTo>
                  <a:cubicBezTo>
                    <a:pt x="14042" y="1345"/>
                    <a:pt x="14010" y="1340"/>
                    <a:pt x="13978" y="1330"/>
                  </a:cubicBezTo>
                  <a:cubicBezTo>
                    <a:pt x="13978" y="1330"/>
                    <a:pt x="13958" y="1350"/>
                    <a:pt x="13938" y="1350"/>
                  </a:cubicBezTo>
                  <a:cubicBezTo>
                    <a:pt x="13906" y="1340"/>
                    <a:pt x="13875" y="1335"/>
                    <a:pt x="13844" y="1335"/>
                  </a:cubicBezTo>
                  <a:cubicBezTo>
                    <a:pt x="13813" y="1335"/>
                    <a:pt x="13781" y="1340"/>
                    <a:pt x="13749" y="1350"/>
                  </a:cubicBezTo>
                  <a:cubicBezTo>
                    <a:pt x="13730" y="1328"/>
                    <a:pt x="13706" y="1323"/>
                    <a:pt x="13679" y="1323"/>
                  </a:cubicBezTo>
                  <a:cubicBezTo>
                    <a:pt x="13649" y="1323"/>
                    <a:pt x="13616" y="1330"/>
                    <a:pt x="13585" y="1330"/>
                  </a:cubicBezTo>
                  <a:lnTo>
                    <a:pt x="13545" y="1330"/>
                  </a:lnTo>
                  <a:lnTo>
                    <a:pt x="13520" y="1350"/>
                  </a:lnTo>
                  <a:cubicBezTo>
                    <a:pt x="13507" y="1343"/>
                    <a:pt x="13494" y="1341"/>
                    <a:pt x="13481" y="1341"/>
                  </a:cubicBezTo>
                  <a:cubicBezTo>
                    <a:pt x="13456" y="1341"/>
                    <a:pt x="13434" y="1350"/>
                    <a:pt x="13421" y="1350"/>
                  </a:cubicBezTo>
                  <a:lnTo>
                    <a:pt x="13296" y="1350"/>
                  </a:lnTo>
                  <a:cubicBezTo>
                    <a:pt x="13296" y="1371"/>
                    <a:pt x="13271" y="1371"/>
                    <a:pt x="13271" y="1391"/>
                  </a:cubicBezTo>
                  <a:cubicBezTo>
                    <a:pt x="13271" y="1391"/>
                    <a:pt x="13271" y="1371"/>
                    <a:pt x="13251" y="1350"/>
                  </a:cubicBezTo>
                  <a:cubicBezTo>
                    <a:pt x="13251" y="1371"/>
                    <a:pt x="13212" y="1371"/>
                    <a:pt x="13212" y="1371"/>
                  </a:cubicBezTo>
                  <a:cubicBezTo>
                    <a:pt x="13147" y="1391"/>
                    <a:pt x="13147" y="1391"/>
                    <a:pt x="13087" y="1391"/>
                  </a:cubicBezTo>
                  <a:cubicBezTo>
                    <a:pt x="13076" y="1385"/>
                    <a:pt x="13064" y="1383"/>
                    <a:pt x="13051" y="1383"/>
                  </a:cubicBezTo>
                  <a:cubicBezTo>
                    <a:pt x="13022" y="1383"/>
                    <a:pt x="12991" y="1397"/>
                    <a:pt x="12963" y="1412"/>
                  </a:cubicBezTo>
                  <a:cubicBezTo>
                    <a:pt x="12898" y="1412"/>
                    <a:pt x="12838" y="1432"/>
                    <a:pt x="12774" y="1432"/>
                  </a:cubicBezTo>
                  <a:cubicBezTo>
                    <a:pt x="12734" y="1479"/>
                    <a:pt x="12649" y="1458"/>
                    <a:pt x="12610" y="1520"/>
                  </a:cubicBezTo>
                  <a:cubicBezTo>
                    <a:pt x="12600" y="1509"/>
                    <a:pt x="12585" y="1509"/>
                    <a:pt x="12569" y="1509"/>
                  </a:cubicBezTo>
                  <a:cubicBezTo>
                    <a:pt x="12554" y="1509"/>
                    <a:pt x="12537" y="1509"/>
                    <a:pt x="12525" y="1499"/>
                  </a:cubicBezTo>
                  <a:cubicBezTo>
                    <a:pt x="12505" y="1499"/>
                    <a:pt x="12505" y="1520"/>
                    <a:pt x="12485" y="1520"/>
                  </a:cubicBezTo>
                  <a:cubicBezTo>
                    <a:pt x="12472" y="1520"/>
                    <a:pt x="12467" y="1510"/>
                    <a:pt x="12454" y="1510"/>
                  </a:cubicBezTo>
                  <a:cubicBezTo>
                    <a:pt x="12448" y="1510"/>
                    <a:pt x="12439" y="1513"/>
                    <a:pt x="12425" y="1520"/>
                  </a:cubicBezTo>
                  <a:cubicBezTo>
                    <a:pt x="12425" y="1526"/>
                    <a:pt x="12428" y="1529"/>
                    <a:pt x="12431" y="1529"/>
                  </a:cubicBezTo>
                  <a:cubicBezTo>
                    <a:pt x="12436" y="1529"/>
                    <a:pt x="12445" y="1520"/>
                    <a:pt x="12445" y="1520"/>
                  </a:cubicBezTo>
                  <a:cubicBezTo>
                    <a:pt x="12465" y="1540"/>
                    <a:pt x="12465" y="1540"/>
                    <a:pt x="12445" y="1540"/>
                  </a:cubicBezTo>
                  <a:cubicBezTo>
                    <a:pt x="12425" y="1540"/>
                    <a:pt x="12401" y="1540"/>
                    <a:pt x="12381" y="1561"/>
                  </a:cubicBezTo>
                  <a:lnTo>
                    <a:pt x="12197" y="1628"/>
                  </a:lnTo>
                  <a:cubicBezTo>
                    <a:pt x="12177" y="1628"/>
                    <a:pt x="12177" y="1628"/>
                    <a:pt x="12152" y="1648"/>
                  </a:cubicBezTo>
                  <a:cubicBezTo>
                    <a:pt x="12092" y="1689"/>
                    <a:pt x="12072" y="1689"/>
                    <a:pt x="12008" y="1689"/>
                  </a:cubicBezTo>
                  <a:cubicBezTo>
                    <a:pt x="11988" y="1735"/>
                    <a:pt x="11948" y="1756"/>
                    <a:pt x="11903" y="1756"/>
                  </a:cubicBezTo>
                  <a:cubicBezTo>
                    <a:pt x="11883" y="1776"/>
                    <a:pt x="11863" y="1797"/>
                    <a:pt x="11863" y="1817"/>
                  </a:cubicBezTo>
                  <a:lnTo>
                    <a:pt x="11824" y="1817"/>
                  </a:lnTo>
                  <a:cubicBezTo>
                    <a:pt x="11824" y="1817"/>
                    <a:pt x="11824" y="1843"/>
                    <a:pt x="11804" y="1843"/>
                  </a:cubicBezTo>
                  <a:cubicBezTo>
                    <a:pt x="11804" y="1817"/>
                    <a:pt x="11804" y="1817"/>
                    <a:pt x="11824" y="1817"/>
                  </a:cubicBezTo>
                  <a:lnTo>
                    <a:pt x="11804" y="1797"/>
                  </a:lnTo>
                  <a:cubicBezTo>
                    <a:pt x="11779" y="1797"/>
                    <a:pt x="11719" y="1817"/>
                    <a:pt x="11699" y="1843"/>
                  </a:cubicBezTo>
                  <a:cubicBezTo>
                    <a:pt x="11654" y="1863"/>
                    <a:pt x="11615" y="1863"/>
                    <a:pt x="11575" y="1884"/>
                  </a:cubicBezTo>
                  <a:cubicBezTo>
                    <a:pt x="11555" y="1905"/>
                    <a:pt x="11555" y="1925"/>
                    <a:pt x="11530" y="1946"/>
                  </a:cubicBezTo>
                  <a:cubicBezTo>
                    <a:pt x="11490" y="1946"/>
                    <a:pt x="11450" y="1971"/>
                    <a:pt x="11406" y="2012"/>
                  </a:cubicBezTo>
                  <a:cubicBezTo>
                    <a:pt x="11366" y="2054"/>
                    <a:pt x="11326" y="2054"/>
                    <a:pt x="11306" y="2054"/>
                  </a:cubicBezTo>
                  <a:cubicBezTo>
                    <a:pt x="11261" y="2074"/>
                    <a:pt x="11281" y="2100"/>
                    <a:pt x="11261" y="2100"/>
                  </a:cubicBezTo>
                  <a:cubicBezTo>
                    <a:pt x="11221" y="2120"/>
                    <a:pt x="11182" y="2161"/>
                    <a:pt x="11137" y="2182"/>
                  </a:cubicBezTo>
                  <a:cubicBezTo>
                    <a:pt x="11077" y="2228"/>
                    <a:pt x="11032" y="2269"/>
                    <a:pt x="10973" y="2289"/>
                  </a:cubicBezTo>
                  <a:lnTo>
                    <a:pt x="10953" y="2310"/>
                  </a:lnTo>
                  <a:cubicBezTo>
                    <a:pt x="10888" y="2377"/>
                    <a:pt x="10808" y="2418"/>
                    <a:pt x="10744" y="2459"/>
                  </a:cubicBezTo>
                  <a:lnTo>
                    <a:pt x="10744" y="2485"/>
                  </a:lnTo>
                  <a:cubicBezTo>
                    <a:pt x="10659" y="2505"/>
                    <a:pt x="10619" y="2567"/>
                    <a:pt x="10560" y="2587"/>
                  </a:cubicBezTo>
                  <a:lnTo>
                    <a:pt x="10535" y="2587"/>
                  </a:lnTo>
                  <a:cubicBezTo>
                    <a:pt x="10515" y="2613"/>
                    <a:pt x="10495" y="2654"/>
                    <a:pt x="10515" y="2675"/>
                  </a:cubicBezTo>
                  <a:cubicBezTo>
                    <a:pt x="10495" y="2695"/>
                    <a:pt x="10475" y="2716"/>
                    <a:pt x="10455" y="2741"/>
                  </a:cubicBezTo>
                  <a:lnTo>
                    <a:pt x="10390" y="2741"/>
                  </a:lnTo>
                  <a:cubicBezTo>
                    <a:pt x="10390" y="2762"/>
                    <a:pt x="10331" y="2762"/>
                    <a:pt x="10331" y="2803"/>
                  </a:cubicBezTo>
                  <a:lnTo>
                    <a:pt x="10311" y="2803"/>
                  </a:lnTo>
                  <a:cubicBezTo>
                    <a:pt x="10286" y="2803"/>
                    <a:pt x="10286" y="2803"/>
                    <a:pt x="10266" y="2824"/>
                  </a:cubicBezTo>
                  <a:lnTo>
                    <a:pt x="10311" y="2824"/>
                  </a:lnTo>
                  <a:cubicBezTo>
                    <a:pt x="10246" y="2911"/>
                    <a:pt x="10161" y="2972"/>
                    <a:pt x="10082" y="3039"/>
                  </a:cubicBezTo>
                  <a:lnTo>
                    <a:pt x="10082" y="3080"/>
                  </a:lnTo>
                  <a:cubicBezTo>
                    <a:pt x="10017" y="3080"/>
                    <a:pt x="9997" y="3126"/>
                    <a:pt x="9938" y="3147"/>
                  </a:cubicBezTo>
                  <a:cubicBezTo>
                    <a:pt x="9938" y="3168"/>
                    <a:pt x="9957" y="3168"/>
                    <a:pt x="9957" y="3168"/>
                  </a:cubicBezTo>
                  <a:cubicBezTo>
                    <a:pt x="9957" y="3208"/>
                    <a:pt x="9913" y="3188"/>
                    <a:pt x="9893" y="3208"/>
                  </a:cubicBezTo>
                  <a:cubicBezTo>
                    <a:pt x="9893" y="3255"/>
                    <a:pt x="9853" y="3275"/>
                    <a:pt x="9833" y="3296"/>
                  </a:cubicBezTo>
                  <a:cubicBezTo>
                    <a:pt x="9833" y="3316"/>
                    <a:pt x="9813" y="3316"/>
                    <a:pt x="9813" y="3337"/>
                  </a:cubicBezTo>
                  <a:cubicBezTo>
                    <a:pt x="9813" y="3344"/>
                    <a:pt x="9813" y="3346"/>
                    <a:pt x="9812" y="3346"/>
                  </a:cubicBezTo>
                  <a:cubicBezTo>
                    <a:pt x="9810" y="3346"/>
                    <a:pt x="9805" y="3337"/>
                    <a:pt x="9788" y="3337"/>
                  </a:cubicBezTo>
                  <a:cubicBezTo>
                    <a:pt x="9768" y="3357"/>
                    <a:pt x="9748" y="3383"/>
                    <a:pt x="9709" y="3403"/>
                  </a:cubicBezTo>
                  <a:lnTo>
                    <a:pt x="9729" y="3424"/>
                  </a:lnTo>
                  <a:cubicBezTo>
                    <a:pt x="9689" y="3485"/>
                    <a:pt x="9644" y="3511"/>
                    <a:pt x="9604" y="3552"/>
                  </a:cubicBezTo>
                  <a:cubicBezTo>
                    <a:pt x="9584" y="3573"/>
                    <a:pt x="9584" y="3614"/>
                    <a:pt x="9584" y="3640"/>
                  </a:cubicBezTo>
                  <a:cubicBezTo>
                    <a:pt x="9564" y="3640"/>
                    <a:pt x="9540" y="3660"/>
                    <a:pt x="9520" y="3681"/>
                  </a:cubicBezTo>
                  <a:lnTo>
                    <a:pt x="9520" y="3722"/>
                  </a:lnTo>
                  <a:cubicBezTo>
                    <a:pt x="9500" y="3742"/>
                    <a:pt x="9480" y="3742"/>
                    <a:pt x="9460" y="3768"/>
                  </a:cubicBezTo>
                  <a:lnTo>
                    <a:pt x="9460" y="3809"/>
                  </a:lnTo>
                  <a:cubicBezTo>
                    <a:pt x="9395" y="3850"/>
                    <a:pt x="9395" y="3958"/>
                    <a:pt x="9291" y="3999"/>
                  </a:cubicBezTo>
                  <a:cubicBezTo>
                    <a:pt x="9291" y="4025"/>
                    <a:pt x="9316" y="4066"/>
                    <a:pt x="9271" y="4086"/>
                  </a:cubicBezTo>
                  <a:lnTo>
                    <a:pt x="9271" y="4107"/>
                  </a:lnTo>
                  <a:cubicBezTo>
                    <a:pt x="9231" y="4153"/>
                    <a:pt x="9211" y="4215"/>
                    <a:pt x="9147" y="4256"/>
                  </a:cubicBezTo>
                  <a:cubicBezTo>
                    <a:pt x="9147" y="4281"/>
                    <a:pt x="9147" y="4281"/>
                    <a:pt x="9166" y="4302"/>
                  </a:cubicBezTo>
                  <a:cubicBezTo>
                    <a:pt x="9127" y="4322"/>
                    <a:pt x="9107" y="4364"/>
                    <a:pt x="9087" y="4410"/>
                  </a:cubicBezTo>
                  <a:cubicBezTo>
                    <a:pt x="9067" y="4451"/>
                    <a:pt x="9042" y="4512"/>
                    <a:pt x="9022" y="4579"/>
                  </a:cubicBezTo>
                  <a:cubicBezTo>
                    <a:pt x="9002" y="4620"/>
                    <a:pt x="8982" y="4687"/>
                    <a:pt x="8962" y="4728"/>
                  </a:cubicBezTo>
                  <a:cubicBezTo>
                    <a:pt x="8962" y="4769"/>
                    <a:pt x="8918" y="4769"/>
                    <a:pt x="8918" y="4795"/>
                  </a:cubicBezTo>
                  <a:lnTo>
                    <a:pt x="8918" y="4815"/>
                  </a:lnTo>
                  <a:cubicBezTo>
                    <a:pt x="8918" y="4836"/>
                    <a:pt x="8898" y="4836"/>
                    <a:pt x="8898" y="4856"/>
                  </a:cubicBezTo>
                  <a:cubicBezTo>
                    <a:pt x="8898" y="4877"/>
                    <a:pt x="8918" y="4877"/>
                    <a:pt x="8898" y="4897"/>
                  </a:cubicBezTo>
                  <a:cubicBezTo>
                    <a:pt x="8898" y="4897"/>
                    <a:pt x="8898" y="4888"/>
                    <a:pt x="8892" y="4888"/>
                  </a:cubicBezTo>
                  <a:cubicBezTo>
                    <a:pt x="8889" y="4888"/>
                    <a:pt x="8884" y="4891"/>
                    <a:pt x="8878" y="4897"/>
                  </a:cubicBezTo>
                  <a:cubicBezTo>
                    <a:pt x="8858" y="4923"/>
                    <a:pt x="8898" y="4923"/>
                    <a:pt x="8898" y="4943"/>
                  </a:cubicBezTo>
                  <a:cubicBezTo>
                    <a:pt x="8878" y="4985"/>
                    <a:pt x="8838" y="5005"/>
                    <a:pt x="8838" y="5051"/>
                  </a:cubicBezTo>
                  <a:cubicBezTo>
                    <a:pt x="8793" y="5072"/>
                    <a:pt x="8818" y="5113"/>
                    <a:pt x="8793" y="5154"/>
                  </a:cubicBezTo>
                  <a:cubicBezTo>
                    <a:pt x="8773" y="5180"/>
                    <a:pt x="8773" y="5241"/>
                    <a:pt x="8754" y="5262"/>
                  </a:cubicBezTo>
                  <a:lnTo>
                    <a:pt x="8734" y="5262"/>
                  </a:lnTo>
                  <a:cubicBezTo>
                    <a:pt x="8734" y="5262"/>
                    <a:pt x="8714" y="5262"/>
                    <a:pt x="8714" y="5282"/>
                  </a:cubicBezTo>
                  <a:lnTo>
                    <a:pt x="8734" y="5308"/>
                  </a:lnTo>
                  <a:cubicBezTo>
                    <a:pt x="8714" y="5329"/>
                    <a:pt x="8714" y="5369"/>
                    <a:pt x="8694" y="5390"/>
                  </a:cubicBezTo>
                  <a:cubicBezTo>
                    <a:pt x="8694" y="5411"/>
                    <a:pt x="8714" y="5436"/>
                    <a:pt x="8714" y="5457"/>
                  </a:cubicBezTo>
                  <a:cubicBezTo>
                    <a:pt x="8694" y="5477"/>
                    <a:pt x="8694" y="5498"/>
                    <a:pt x="8694" y="5518"/>
                  </a:cubicBezTo>
                  <a:cubicBezTo>
                    <a:pt x="8694" y="5539"/>
                    <a:pt x="8669" y="5565"/>
                    <a:pt x="8694" y="5585"/>
                  </a:cubicBezTo>
                  <a:cubicBezTo>
                    <a:pt x="8694" y="5585"/>
                    <a:pt x="8669" y="5585"/>
                    <a:pt x="8669" y="5606"/>
                  </a:cubicBezTo>
                  <a:cubicBezTo>
                    <a:pt x="8669" y="5647"/>
                    <a:pt x="8649" y="5693"/>
                    <a:pt x="8629" y="5734"/>
                  </a:cubicBezTo>
                  <a:cubicBezTo>
                    <a:pt x="8629" y="5755"/>
                    <a:pt x="8669" y="5755"/>
                    <a:pt x="8649" y="5775"/>
                  </a:cubicBezTo>
                  <a:cubicBezTo>
                    <a:pt x="8649" y="5796"/>
                    <a:pt x="8629" y="5796"/>
                    <a:pt x="8629" y="5821"/>
                  </a:cubicBezTo>
                  <a:cubicBezTo>
                    <a:pt x="8629" y="5842"/>
                    <a:pt x="8629" y="5862"/>
                    <a:pt x="8649" y="5903"/>
                  </a:cubicBezTo>
                  <a:cubicBezTo>
                    <a:pt x="8629" y="5924"/>
                    <a:pt x="8609" y="5950"/>
                    <a:pt x="8609" y="5991"/>
                  </a:cubicBezTo>
                  <a:cubicBezTo>
                    <a:pt x="8609" y="6011"/>
                    <a:pt x="8569" y="6011"/>
                    <a:pt x="8589" y="6052"/>
                  </a:cubicBezTo>
                  <a:cubicBezTo>
                    <a:pt x="8569" y="6052"/>
                    <a:pt x="8569" y="6078"/>
                    <a:pt x="8544" y="6099"/>
                  </a:cubicBezTo>
                  <a:cubicBezTo>
                    <a:pt x="8544" y="6119"/>
                    <a:pt x="8569" y="6119"/>
                    <a:pt x="8569" y="6119"/>
                  </a:cubicBezTo>
                  <a:cubicBezTo>
                    <a:pt x="8569" y="6206"/>
                    <a:pt x="8544" y="6288"/>
                    <a:pt x="8569" y="6376"/>
                  </a:cubicBezTo>
                  <a:cubicBezTo>
                    <a:pt x="8569" y="6376"/>
                    <a:pt x="8589" y="6376"/>
                    <a:pt x="8589" y="6396"/>
                  </a:cubicBezTo>
                  <a:cubicBezTo>
                    <a:pt x="8589" y="6396"/>
                    <a:pt x="8544" y="6417"/>
                    <a:pt x="8569" y="6437"/>
                  </a:cubicBezTo>
                  <a:cubicBezTo>
                    <a:pt x="8569" y="6463"/>
                    <a:pt x="8589" y="6463"/>
                    <a:pt x="8589" y="6483"/>
                  </a:cubicBezTo>
                  <a:cubicBezTo>
                    <a:pt x="8589" y="6525"/>
                    <a:pt x="8569" y="6545"/>
                    <a:pt x="8569" y="6591"/>
                  </a:cubicBezTo>
                  <a:cubicBezTo>
                    <a:pt x="8569" y="6612"/>
                    <a:pt x="8589" y="6653"/>
                    <a:pt x="8589" y="6673"/>
                  </a:cubicBezTo>
                  <a:cubicBezTo>
                    <a:pt x="8569" y="6694"/>
                    <a:pt x="8569" y="6694"/>
                    <a:pt x="8544" y="6720"/>
                  </a:cubicBezTo>
                  <a:cubicBezTo>
                    <a:pt x="8589" y="6740"/>
                    <a:pt x="8544" y="6802"/>
                    <a:pt x="8589" y="6822"/>
                  </a:cubicBezTo>
                  <a:cubicBezTo>
                    <a:pt x="8569" y="6869"/>
                    <a:pt x="8544" y="6889"/>
                    <a:pt x="8544" y="6930"/>
                  </a:cubicBezTo>
                  <a:cubicBezTo>
                    <a:pt x="8544" y="7017"/>
                    <a:pt x="8525" y="7079"/>
                    <a:pt x="8525" y="7166"/>
                  </a:cubicBezTo>
                  <a:cubicBezTo>
                    <a:pt x="8525" y="7187"/>
                    <a:pt x="8505" y="7233"/>
                    <a:pt x="8525" y="7253"/>
                  </a:cubicBezTo>
                  <a:cubicBezTo>
                    <a:pt x="8544" y="7274"/>
                    <a:pt x="8525" y="7295"/>
                    <a:pt x="8525" y="7295"/>
                  </a:cubicBezTo>
                  <a:cubicBezTo>
                    <a:pt x="8525" y="7315"/>
                    <a:pt x="8544" y="7336"/>
                    <a:pt x="8544" y="7361"/>
                  </a:cubicBezTo>
                  <a:lnTo>
                    <a:pt x="8544" y="7443"/>
                  </a:lnTo>
                  <a:lnTo>
                    <a:pt x="8525" y="7464"/>
                  </a:lnTo>
                  <a:cubicBezTo>
                    <a:pt x="8525" y="7490"/>
                    <a:pt x="8544" y="7490"/>
                    <a:pt x="8569" y="7510"/>
                  </a:cubicBezTo>
                  <a:cubicBezTo>
                    <a:pt x="8544" y="7551"/>
                    <a:pt x="8544" y="7572"/>
                    <a:pt x="8544" y="7618"/>
                  </a:cubicBezTo>
                  <a:cubicBezTo>
                    <a:pt x="8569" y="7659"/>
                    <a:pt x="8569" y="7680"/>
                    <a:pt x="8569" y="7721"/>
                  </a:cubicBezTo>
                  <a:cubicBezTo>
                    <a:pt x="8589" y="7767"/>
                    <a:pt x="8569" y="7787"/>
                    <a:pt x="8544" y="7808"/>
                  </a:cubicBezTo>
                  <a:cubicBezTo>
                    <a:pt x="8569" y="7828"/>
                    <a:pt x="8544" y="7875"/>
                    <a:pt x="8589" y="7895"/>
                  </a:cubicBezTo>
                  <a:cubicBezTo>
                    <a:pt x="8609" y="7895"/>
                    <a:pt x="8589" y="7936"/>
                    <a:pt x="8609" y="7936"/>
                  </a:cubicBezTo>
                  <a:lnTo>
                    <a:pt x="8629" y="7916"/>
                  </a:lnTo>
                  <a:cubicBezTo>
                    <a:pt x="8649" y="7936"/>
                    <a:pt x="8629" y="7936"/>
                    <a:pt x="8609" y="7936"/>
                  </a:cubicBezTo>
                  <a:cubicBezTo>
                    <a:pt x="8609" y="7977"/>
                    <a:pt x="8609" y="8003"/>
                    <a:pt x="8589" y="8023"/>
                  </a:cubicBezTo>
                  <a:cubicBezTo>
                    <a:pt x="8609" y="8044"/>
                    <a:pt x="8609" y="8044"/>
                    <a:pt x="8629" y="8044"/>
                  </a:cubicBezTo>
                  <a:lnTo>
                    <a:pt x="8629" y="7977"/>
                  </a:lnTo>
                  <a:cubicBezTo>
                    <a:pt x="8629" y="8003"/>
                    <a:pt x="8649" y="8023"/>
                    <a:pt x="8629" y="8044"/>
                  </a:cubicBezTo>
                  <a:lnTo>
                    <a:pt x="8629" y="8131"/>
                  </a:lnTo>
                  <a:cubicBezTo>
                    <a:pt x="8629" y="8152"/>
                    <a:pt x="8649" y="8193"/>
                    <a:pt x="8649" y="8213"/>
                  </a:cubicBezTo>
                  <a:cubicBezTo>
                    <a:pt x="8649" y="8260"/>
                    <a:pt x="8649" y="8280"/>
                    <a:pt x="8694" y="8301"/>
                  </a:cubicBezTo>
                  <a:cubicBezTo>
                    <a:pt x="8669" y="8342"/>
                    <a:pt x="8669" y="8388"/>
                    <a:pt x="8694" y="8429"/>
                  </a:cubicBezTo>
                  <a:cubicBezTo>
                    <a:pt x="8714" y="8470"/>
                    <a:pt x="8714" y="8491"/>
                    <a:pt x="8734" y="8537"/>
                  </a:cubicBezTo>
                  <a:cubicBezTo>
                    <a:pt x="8734" y="8557"/>
                    <a:pt x="8734" y="8598"/>
                    <a:pt x="8754" y="8619"/>
                  </a:cubicBezTo>
                  <a:cubicBezTo>
                    <a:pt x="8773" y="8706"/>
                    <a:pt x="8734" y="8793"/>
                    <a:pt x="8793" y="8855"/>
                  </a:cubicBezTo>
                  <a:cubicBezTo>
                    <a:pt x="8773" y="8855"/>
                    <a:pt x="8773" y="8876"/>
                    <a:pt x="8773" y="8876"/>
                  </a:cubicBezTo>
                  <a:cubicBezTo>
                    <a:pt x="8773" y="8901"/>
                    <a:pt x="8773" y="8901"/>
                    <a:pt x="8793" y="8922"/>
                  </a:cubicBezTo>
                  <a:cubicBezTo>
                    <a:pt x="8818" y="8922"/>
                    <a:pt x="8818" y="8942"/>
                    <a:pt x="8818" y="8942"/>
                  </a:cubicBezTo>
                  <a:cubicBezTo>
                    <a:pt x="8818" y="8983"/>
                    <a:pt x="8838" y="9004"/>
                    <a:pt x="8838" y="9030"/>
                  </a:cubicBezTo>
                  <a:cubicBezTo>
                    <a:pt x="8838" y="9050"/>
                    <a:pt x="8878" y="9050"/>
                    <a:pt x="8858" y="9091"/>
                  </a:cubicBezTo>
                  <a:cubicBezTo>
                    <a:pt x="8878" y="9112"/>
                    <a:pt x="8858" y="9132"/>
                    <a:pt x="8878" y="9158"/>
                  </a:cubicBezTo>
                  <a:cubicBezTo>
                    <a:pt x="8878" y="9179"/>
                    <a:pt x="8878" y="9220"/>
                    <a:pt x="8898" y="9240"/>
                  </a:cubicBezTo>
                  <a:cubicBezTo>
                    <a:pt x="8878" y="9261"/>
                    <a:pt x="8898" y="9286"/>
                    <a:pt x="8898" y="9327"/>
                  </a:cubicBezTo>
                  <a:cubicBezTo>
                    <a:pt x="8898" y="9348"/>
                    <a:pt x="8918" y="9348"/>
                    <a:pt x="8918" y="9369"/>
                  </a:cubicBezTo>
                  <a:cubicBezTo>
                    <a:pt x="8942" y="9415"/>
                    <a:pt x="8942" y="9435"/>
                    <a:pt x="8962" y="9476"/>
                  </a:cubicBezTo>
                  <a:cubicBezTo>
                    <a:pt x="8982" y="9517"/>
                    <a:pt x="8962" y="9563"/>
                    <a:pt x="9002" y="9605"/>
                  </a:cubicBezTo>
                  <a:cubicBezTo>
                    <a:pt x="8982" y="9646"/>
                    <a:pt x="9022" y="9671"/>
                    <a:pt x="9022" y="9712"/>
                  </a:cubicBezTo>
                  <a:cubicBezTo>
                    <a:pt x="9042" y="9753"/>
                    <a:pt x="9042" y="9774"/>
                    <a:pt x="9067" y="9800"/>
                  </a:cubicBezTo>
                  <a:cubicBezTo>
                    <a:pt x="9087" y="9820"/>
                    <a:pt x="9087" y="9841"/>
                    <a:pt x="9107" y="9861"/>
                  </a:cubicBezTo>
                  <a:cubicBezTo>
                    <a:pt x="9067" y="9902"/>
                    <a:pt x="9127" y="9949"/>
                    <a:pt x="9127" y="9990"/>
                  </a:cubicBezTo>
                  <a:cubicBezTo>
                    <a:pt x="9127" y="10010"/>
                    <a:pt x="9107" y="10056"/>
                    <a:pt x="9147" y="10077"/>
                  </a:cubicBezTo>
                  <a:lnTo>
                    <a:pt x="9147" y="10056"/>
                  </a:lnTo>
                  <a:cubicBezTo>
                    <a:pt x="9166" y="10077"/>
                    <a:pt x="9147" y="10077"/>
                    <a:pt x="9147" y="10077"/>
                  </a:cubicBezTo>
                  <a:lnTo>
                    <a:pt x="9147" y="10118"/>
                  </a:lnTo>
                  <a:lnTo>
                    <a:pt x="9166" y="10118"/>
                  </a:lnTo>
                  <a:cubicBezTo>
                    <a:pt x="9211" y="10139"/>
                    <a:pt x="9191" y="10205"/>
                    <a:pt x="9211" y="10226"/>
                  </a:cubicBezTo>
                  <a:lnTo>
                    <a:pt x="9211" y="10287"/>
                  </a:lnTo>
                  <a:cubicBezTo>
                    <a:pt x="9211" y="10313"/>
                    <a:pt x="9231" y="10333"/>
                    <a:pt x="9251" y="10354"/>
                  </a:cubicBezTo>
                  <a:cubicBezTo>
                    <a:pt x="9251" y="10375"/>
                    <a:pt x="9251" y="10395"/>
                    <a:pt x="9271" y="10416"/>
                  </a:cubicBezTo>
                  <a:cubicBezTo>
                    <a:pt x="9231" y="10462"/>
                    <a:pt x="9191" y="10462"/>
                    <a:pt x="9166" y="10503"/>
                  </a:cubicBezTo>
                  <a:cubicBezTo>
                    <a:pt x="9160" y="10496"/>
                    <a:pt x="9153" y="10494"/>
                    <a:pt x="9146" y="10494"/>
                  </a:cubicBezTo>
                  <a:cubicBezTo>
                    <a:pt x="9131" y="10494"/>
                    <a:pt x="9113" y="10503"/>
                    <a:pt x="9087" y="10503"/>
                  </a:cubicBezTo>
                  <a:cubicBezTo>
                    <a:pt x="9042" y="10523"/>
                    <a:pt x="8982" y="10544"/>
                    <a:pt x="8918" y="10570"/>
                  </a:cubicBezTo>
                  <a:cubicBezTo>
                    <a:pt x="8878" y="10570"/>
                    <a:pt x="8838" y="10590"/>
                    <a:pt x="8793" y="10590"/>
                  </a:cubicBezTo>
                  <a:cubicBezTo>
                    <a:pt x="8754" y="10590"/>
                    <a:pt x="8734" y="10611"/>
                    <a:pt x="8694" y="10611"/>
                  </a:cubicBezTo>
                  <a:cubicBezTo>
                    <a:pt x="8669" y="10611"/>
                    <a:pt x="8694" y="10631"/>
                    <a:pt x="8669" y="10631"/>
                  </a:cubicBezTo>
                  <a:lnTo>
                    <a:pt x="8629" y="10631"/>
                  </a:lnTo>
                  <a:lnTo>
                    <a:pt x="8609" y="10611"/>
                  </a:lnTo>
                  <a:cubicBezTo>
                    <a:pt x="8589" y="10544"/>
                    <a:pt x="8544" y="10523"/>
                    <a:pt x="8544" y="10462"/>
                  </a:cubicBezTo>
                  <a:cubicBezTo>
                    <a:pt x="8505" y="10375"/>
                    <a:pt x="8525" y="10287"/>
                    <a:pt x="8465" y="10205"/>
                  </a:cubicBezTo>
                  <a:cubicBezTo>
                    <a:pt x="8445" y="10185"/>
                    <a:pt x="8445" y="10159"/>
                    <a:pt x="8445" y="10139"/>
                  </a:cubicBezTo>
                  <a:cubicBezTo>
                    <a:pt x="8445" y="10118"/>
                    <a:pt x="8420" y="10097"/>
                    <a:pt x="8420" y="10077"/>
                  </a:cubicBezTo>
                  <a:cubicBezTo>
                    <a:pt x="8400" y="9969"/>
                    <a:pt x="8380" y="9882"/>
                    <a:pt x="8341" y="9800"/>
                  </a:cubicBezTo>
                  <a:cubicBezTo>
                    <a:pt x="8321" y="9753"/>
                    <a:pt x="8296" y="9712"/>
                    <a:pt x="8296" y="9646"/>
                  </a:cubicBezTo>
                  <a:cubicBezTo>
                    <a:pt x="8276" y="9646"/>
                    <a:pt x="8276" y="9625"/>
                    <a:pt x="8256" y="9605"/>
                  </a:cubicBezTo>
                  <a:cubicBezTo>
                    <a:pt x="8276" y="9563"/>
                    <a:pt x="8236" y="9517"/>
                    <a:pt x="8256" y="9456"/>
                  </a:cubicBezTo>
                  <a:cubicBezTo>
                    <a:pt x="8256" y="9435"/>
                    <a:pt x="8256" y="9415"/>
                    <a:pt x="8236" y="9415"/>
                  </a:cubicBezTo>
                  <a:cubicBezTo>
                    <a:pt x="8256" y="9389"/>
                    <a:pt x="8256" y="9369"/>
                    <a:pt x="8256" y="9348"/>
                  </a:cubicBezTo>
                  <a:cubicBezTo>
                    <a:pt x="8236" y="9327"/>
                    <a:pt x="8216" y="9327"/>
                    <a:pt x="8216" y="9286"/>
                  </a:cubicBezTo>
                  <a:cubicBezTo>
                    <a:pt x="8216" y="9286"/>
                    <a:pt x="8236" y="9286"/>
                    <a:pt x="8256" y="9261"/>
                  </a:cubicBezTo>
                  <a:cubicBezTo>
                    <a:pt x="8216" y="9261"/>
                    <a:pt x="8216" y="9240"/>
                    <a:pt x="8216" y="9220"/>
                  </a:cubicBezTo>
                  <a:cubicBezTo>
                    <a:pt x="8216" y="9199"/>
                    <a:pt x="8196" y="9199"/>
                    <a:pt x="8171" y="9179"/>
                  </a:cubicBezTo>
                  <a:lnTo>
                    <a:pt x="8171" y="9132"/>
                  </a:lnTo>
                  <a:cubicBezTo>
                    <a:pt x="8171" y="9112"/>
                    <a:pt x="8151" y="9091"/>
                    <a:pt x="8131" y="9091"/>
                  </a:cubicBezTo>
                  <a:cubicBezTo>
                    <a:pt x="8131" y="9050"/>
                    <a:pt x="8112" y="8983"/>
                    <a:pt x="8092" y="8942"/>
                  </a:cubicBezTo>
                  <a:lnTo>
                    <a:pt x="8092" y="8876"/>
                  </a:lnTo>
                  <a:cubicBezTo>
                    <a:pt x="8072" y="8855"/>
                    <a:pt x="8072" y="8835"/>
                    <a:pt x="8092" y="8835"/>
                  </a:cubicBezTo>
                  <a:cubicBezTo>
                    <a:pt x="8072" y="8814"/>
                    <a:pt x="8072" y="8793"/>
                    <a:pt x="8047" y="8773"/>
                  </a:cubicBezTo>
                  <a:cubicBezTo>
                    <a:pt x="8047" y="8727"/>
                    <a:pt x="8047" y="8706"/>
                    <a:pt x="8072" y="8686"/>
                  </a:cubicBezTo>
                  <a:cubicBezTo>
                    <a:pt x="8047" y="8645"/>
                    <a:pt x="8027" y="8619"/>
                    <a:pt x="8027" y="8578"/>
                  </a:cubicBezTo>
                  <a:cubicBezTo>
                    <a:pt x="8007" y="8516"/>
                    <a:pt x="7987" y="8470"/>
                    <a:pt x="7987" y="8409"/>
                  </a:cubicBezTo>
                  <a:cubicBezTo>
                    <a:pt x="7987" y="8388"/>
                    <a:pt x="7987" y="8362"/>
                    <a:pt x="7967" y="8342"/>
                  </a:cubicBezTo>
                  <a:cubicBezTo>
                    <a:pt x="7967" y="8301"/>
                    <a:pt x="7967" y="8260"/>
                    <a:pt x="7947" y="8234"/>
                  </a:cubicBezTo>
                  <a:cubicBezTo>
                    <a:pt x="7947" y="8213"/>
                    <a:pt x="7967" y="8213"/>
                    <a:pt x="7967" y="8213"/>
                  </a:cubicBezTo>
                  <a:lnTo>
                    <a:pt x="7922" y="8172"/>
                  </a:lnTo>
                  <a:cubicBezTo>
                    <a:pt x="7947" y="8131"/>
                    <a:pt x="7922" y="8106"/>
                    <a:pt x="7922" y="8065"/>
                  </a:cubicBezTo>
                  <a:cubicBezTo>
                    <a:pt x="7913" y="8054"/>
                    <a:pt x="7903" y="8054"/>
                    <a:pt x="7895" y="8054"/>
                  </a:cubicBezTo>
                  <a:cubicBezTo>
                    <a:pt x="7888" y="8054"/>
                    <a:pt x="7883" y="8054"/>
                    <a:pt x="7883" y="8044"/>
                  </a:cubicBezTo>
                  <a:cubicBezTo>
                    <a:pt x="7883" y="8023"/>
                    <a:pt x="7883" y="8023"/>
                    <a:pt x="7903" y="8023"/>
                  </a:cubicBezTo>
                  <a:cubicBezTo>
                    <a:pt x="7903" y="8003"/>
                    <a:pt x="7947" y="8003"/>
                    <a:pt x="7947" y="7977"/>
                  </a:cubicBezTo>
                  <a:cubicBezTo>
                    <a:pt x="7947" y="7936"/>
                    <a:pt x="7947" y="7895"/>
                    <a:pt x="7903" y="7849"/>
                  </a:cubicBezTo>
                  <a:cubicBezTo>
                    <a:pt x="7883" y="7828"/>
                    <a:pt x="7922" y="7787"/>
                    <a:pt x="7883" y="7767"/>
                  </a:cubicBezTo>
                  <a:cubicBezTo>
                    <a:pt x="7903" y="7746"/>
                    <a:pt x="7903" y="7700"/>
                    <a:pt x="7922" y="7680"/>
                  </a:cubicBezTo>
                  <a:cubicBezTo>
                    <a:pt x="7903" y="7659"/>
                    <a:pt x="7883" y="7659"/>
                    <a:pt x="7883" y="7659"/>
                  </a:cubicBezTo>
                  <a:cubicBezTo>
                    <a:pt x="7863" y="7639"/>
                    <a:pt x="7883" y="7618"/>
                    <a:pt x="7863" y="7592"/>
                  </a:cubicBezTo>
                  <a:lnTo>
                    <a:pt x="7863" y="7572"/>
                  </a:lnTo>
                  <a:cubicBezTo>
                    <a:pt x="7883" y="7531"/>
                    <a:pt x="7843" y="7510"/>
                    <a:pt x="7863" y="7464"/>
                  </a:cubicBezTo>
                  <a:cubicBezTo>
                    <a:pt x="7863" y="7443"/>
                    <a:pt x="7843" y="7402"/>
                    <a:pt x="7843" y="7382"/>
                  </a:cubicBezTo>
                  <a:cubicBezTo>
                    <a:pt x="7823" y="7336"/>
                    <a:pt x="7823" y="7295"/>
                    <a:pt x="7843" y="7253"/>
                  </a:cubicBezTo>
                  <a:cubicBezTo>
                    <a:pt x="7823" y="7187"/>
                    <a:pt x="7863" y="7146"/>
                    <a:pt x="7863" y="7079"/>
                  </a:cubicBezTo>
                  <a:cubicBezTo>
                    <a:pt x="7863" y="7058"/>
                    <a:pt x="7883" y="7038"/>
                    <a:pt x="7883" y="6997"/>
                  </a:cubicBezTo>
                  <a:cubicBezTo>
                    <a:pt x="7863" y="6976"/>
                    <a:pt x="7883" y="6951"/>
                    <a:pt x="7863" y="6930"/>
                  </a:cubicBezTo>
                  <a:cubicBezTo>
                    <a:pt x="7843" y="6909"/>
                    <a:pt x="7883" y="6889"/>
                    <a:pt x="7863" y="6869"/>
                  </a:cubicBezTo>
                  <a:cubicBezTo>
                    <a:pt x="7843" y="6848"/>
                    <a:pt x="7883" y="6822"/>
                    <a:pt x="7883" y="6802"/>
                  </a:cubicBezTo>
                  <a:cubicBezTo>
                    <a:pt x="7863" y="6740"/>
                    <a:pt x="7883" y="6694"/>
                    <a:pt x="7883" y="6632"/>
                  </a:cubicBezTo>
                  <a:cubicBezTo>
                    <a:pt x="7883" y="6612"/>
                    <a:pt x="7863" y="6591"/>
                    <a:pt x="7883" y="6566"/>
                  </a:cubicBezTo>
                  <a:lnTo>
                    <a:pt x="7883" y="6525"/>
                  </a:lnTo>
                  <a:cubicBezTo>
                    <a:pt x="7863" y="6525"/>
                    <a:pt x="7863" y="6504"/>
                    <a:pt x="7883" y="6483"/>
                  </a:cubicBezTo>
                  <a:cubicBezTo>
                    <a:pt x="7903" y="6417"/>
                    <a:pt x="7883" y="6355"/>
                    <a:pt x="7863" y="6288"/>
                  </a:cubicBezTo>
                  <a:cubicBezTo>
                    <a:pt x="7863" y="6288"/>
                    <a:pt x="7883" y="6288"/>
                    <a:pt x="7883" y="6268"/>
                  </a:cubicBezTo>
                  <a:cubicBezTo>
                    <a:pt x="7883" y="6258"/>
                    <a:pt x="7878" y="6258"/>
                    <a:pt x="7870" y="6258"/>
                  </a:cubicBezTo>
                  <a:cubicBezTo>
                    <a:pt x="7863" y="6258"/>
                    <a:pt x="7853" y="6258"/>
                    <a:pt x="7843" y="6247"/>
                  </a:cubicBezTo>
                  <a:lnTo>
                    <a:pt x="7863" y="6247"/>
                  </a:lnTo>
                  <a:cubicBezTo>
                    <a:pt x="7863" y="6181"/>
                    <a:pt x="7903" y="6119"/>
                    <a:pt x="7903" y="6052"/>
                  </a:cubicBezTo>
                  <a:lnTo>
                    <a:pt x="7903" y="5991"/>
                  </a:lnTo>
                  <a:cubicBezTo>
                    <a:pt x="7883" y="5970"/>
                    <a:pt x="7922" y="5950"/>
                    <a:pt x="7903" y="5924"/>
                  </a:cubicBezTo>
                  <a:cubicBezTo>
                    <a:pt x="7903" y="5903"/>
                    <a:pt x="7922" y="5862"/>
                    <a:pt x="7922" y="5842"/>
                  </a:cubicBezTo>
                  <a:cubicBezTo>
                    <a:pt x="7922" y="5821"/>
                    <a:pt x="7903" y="5796"/>
                    <a:pt x="7947" y="5775"/>
                  </a:cubicBezTo>
                  <a:lnTo>
                    <a:pt x="7947" y="5755"/>
                  </a:lnTo>
                  <a:cubicBezTo>
                    <a:pt x="7947" y="5667"/>
                    <a:pt x="7987" y="5606"/>
                    <a:pt x="7987" y="5518"/>
                  </a:cubicBezTo>
                  <a:cubicBezTo>
                    <a:pt x="7987" y="5477"/>
                    <a:pt x="7967" y="5457"/>
                    <a:pt x="7987" y="5411"/>
                  </a:cubicBezTo>
                  <a:cubicBezTo>
                    <a:pt x="7987" y="5390"/>
                    <a:pt x="7987" y="5369"/>
                    <a:pt x="8007" y="5369"/>
                  </a:cubicBezTo>
                  <a:cubicBezTo>
                    <a:pt x="8027" y="5349"/>
                    <a:pt x="8027" y="5308"/>
                    <a:pt x="8027" y="5282"/>
                  </a:cubicBezTo>
                  <a:cubicBezTo>
                    <a:pt x="8047" y="5262"/>
                    <a:pt x="8027" y="5262"/>
                    <a:pt x="8027" y="5241"/>
                  </a:cubicBezTo>
                  <a:cubicBezTo>
                    <a:pt x="8027" y="5221"/>
                    <a:pt x="8072" y="5200"/>
                    <a:pt x="8047" y="5154"/>
                  </a:cubicBezTo>
                  <a:cubicBezTo>
                    <a:pt x="8092" y="5133"/>
                    <a:pt x="8092" y="5092"/>
                    <a:pt x="8092" y="5051"/>
                  </a:cubicBezTo>
                  <a:cubicBezTo>
                    <a:pt x="8092" y="4985"/>
                    <a:pt x="8131" y="4923"/>
                    <a:pt x="8151" y="4856"/>
                  </a:cubicBezTo>
                  <a:cubicBezTo>
                    <a:pt x="8171" y="4836"/>
                    <a:pt x="8196" y="4815"/>
                    <a:pt x="8171" y="4769"/>
                  </a:cubicBezTo>
                  <a:cubicBezTo>
                    <a:pt x="8171" y="4748"/>
                    <a:pt x="8216" y="4748"/>
                    <a:pt x="8196" y="4728"/>
                  </a:cubicBezTo>
                  <a:cubicBezTo>
                    <a:pt x="8216" y="4687"/>
                    <a:pt x="8236" y="4641"/>
                    <a:pt x="8256" y="4599"/>
                  </a:cubicBezTo>
                  <a:cubicBezTo>
                    <a:pt x="8296" y="4579"/>
                    <a:pt x="8296" y="4538"/>
                    <a:pt x="8296" y="4492"/>
                  </a:cubicBezTo>
                  <a:cubicBezTo>
                    <a:pt x="8321" y="4471"/>
                    <a:pt x="8321" y="4451"/>
                    <a:pt x="8360" y="4430"/>
                  </a:cubicBezTo>
                  <a:cubicBezTo>
                    <a:pt x="8341" y="4430"/>
                    <a:pt x="8341" y="4410"/>
                    <a:pt x="8341" y="4410"/>
                  </a:cubicBezTo>
                  <a:cubicBezTo>
                    <a:pt x="8341" y="4384"/>
                    <a:pt x="8360" y="4384"/>
                    <a:pt x="8360" y="4364"/>
                  </a:cubicBezTo>
                  <a:cubicBezTo>
                    <a:pt x="8360" y="4281"/>
                    <a:pt x="8400" y="4215"/>
                    <a:pt x="8445" y="4127"/>
                  </a:cubicBezTo>
                  <a:cubicBezTo>
                    <a:pt x="8485" y="4086"/>
                    <a:pt x="8505" y="4045"/>
                    <a:pt x="8525" y="3978"/>
                  </a:cubicBezTo>
                  <a:cubicBezTo>
                    <a:pt x="8525" y="3978"/>
                    <a:pt x="8525" y="3958"/>
                    <a:pt x="8544" y="3958"/>
                  </a:cubicBezTo>
                  <a:cubicBezTo>
                    <a:pt x="8569" y="3896"/>
                    <a:pt x="8609" y="3829"/>
                    <a:pt x="8649" y="3768"/>
                  </a:cubicBezTo>
                  <a:lnTo>
                    <a:pt x="8649" y="3701"/>
                  </a:lnTo>
                  <a:cubicBezTo>
                    <a:pt x="8694" y="3681"/>
                    <a:pt x="8734" y="3660"/>
                    <a:pt x="8754" y="3614"/>
                  </a:cubicBezTo>
                  <a:cubicBezTo>
                    <a:pt x="8773" y="3573"/>
                    <a:pt x="8793" y="3552"/>
                    <a:pt x="8793" y="3485"/>
                  </a:cubicBezTo>
                  <a:cubicBezTo>
                    <a:pt x="8838" y="3465"/>
                    <a:pt x="8858" y="3445"/>
                    <a:pt x="8858" y="3403"/>
                  </a:cubicBezTo>
                  <a:cubicBezTo>
                    <a:pt x="8878" y="3357"/>
                    <a:pt x="8898" y="3357"/>
                    <a:pt x="8898" y="3316"/>
                  </a:cubicBezTo>
                  <a:cubicBezTo>
                    <a:pt x="8918" y="3316"/>
                    <a:pt x="8918" y="3296"/>
                    <a:pt x="8942" y="3296"/>
                  </a:cubicBezTo>
                  <a:cubicBezTo>
                    <a:pt x="8982" y="3275"/>
                    <a:pt x="8982" y="3229"/>
                    <a:pt x="9022" y="3208"/>
                  </a:cubicBezTo>
                  <a:cubicBezTo>
                    <a:pt x="9002" y="3208"/>
                    <a:pt x="9002" y="3188"/>
                    <a:pt x="9002" y="3188"/>
                  </a:cubicBezTo>
                  <a:cubicBezTo>
                    <a:pt x="9022" y="3168"/>
                    <a:pt x="9042" y="3147"/>
                    <a:pt x="9067" y="3147"/>
                  </a:cubicBezTo>
                  <a:cubicBezTo>
                    <a:pt x="9067" y="3147"/>
                    <a:pt x="9067" y="3126"/>
                    <a:pt x="9042" y="3126"/>
                  </a:cubicBezTo>
                  <a:lnTo>
                    <a:pt x="9067" y="3126"/>
                  </a:lnTo>
                  <a:cubicBezTo>
                    <a:pt x="9067" y="3101"/>
                    <a:pt x="9087" y="3101"/>
                    <a:pt x="9087" y="3101"/>
                  </a:cubicBezTo>
                  <a:lnTo>
                    <a:pt x="9087" y="3059"/>
                  </a:lnTo>
                  <a:cubicBezTo>
                    <a:pt x="9087" y="3059"/>
                    <a:pt x="9087" y="3039"/>
                    <a:pt x="9107" y="3039"/>
                  </a:cubicBezTo>
                  <a:cubicBezTo>
                    <a:pt x="9127" y="3039"/>
                    <a:pt x="9127" y="3019"/>
                    <a:pt x="9127" y="2998"/>
                  </a:cubicBezTo>
                  <a:cubicBezTo>
                    <a:pt x="9147" y="2998"/>
                    <a:pt x="9166" y="2998"/>
                    <a:pt x="9211" y="2972"/>
                  </a:cubicBezTo>
                  <a:cubicBezTo>
                    <a:pt x="9211" y="2911"/>
                    <a:pt x="9251" y="2890"/>
                    <a:pt x="9291" y="2844"/>
                  </a:cubicBezTo>
                  <a:lnTo>
                    <a:pt x="9291" y="2824"/>
                  </a:lnTo>
                  <a:cubicBezTo>
                    <a:pt x="9316" y="2824"/>
                    <a:pt x="9336" y="2824"/>
                    <a:pt x="9355" y="2803"/>
                  </a:cubicBezTo>
                  <a:cubicBezTo>
                    <a:pt x="9355" y="2762"/>
                    <a:pt x="9375" y="2741"/>
                    <a:pt x="9395" y="2716"/>
                  </a:cubicBezTo>
                  <a:cubicBezTo>
                    <a:pt x="9415" y="2695"/>
                    <a:pt x="9440" y="2675"/>
                    <a:pt x="9460" y="2654"/>
                  </a:cubicBezTo>
                  <a:cubicBezTo>
                    <a:pt x="9467" y="2647"/>
                    <a:pt x="9471" y="2645"/>
                    <a:pt x="9474" y="2645"/>
                  </a:cubicBezTo>
                  <a:cubicBezTo>
                    <a:pt x="9480" y="2645"/>
                    <a:pt x="9480" y="2654"/>
                    <a:pt x="9480" y="2654"/>
                  </a:cubicBezTo>
                  <a:cubicBezTo>
                    <a:pt x="9540" y="2613"/>
                    <a:pt x="9584" y="2526"/>
                    <a:pt x="9644" y="2485"/>
                  </a:cubicBezTo>
                  <a:cubicBezTo>
                    <a:pt x="9664" y="2485"/>
                    <a:pt x="9664" y="2459"/>
                    <a:pt x="9664" y="2459"/>
                  </a:cubicBezTo>
                  <a:cubicBezTo>
                    <a:pt x="9709" y="2438"/>
                    <a:pt x="9709" y="2398"/>
                    <a:pt x="9748" y="2377"/>
                  </a:cubicBezTo>
                  <a:cubicBezTo>
                    <a:pt x="9788" y="2356"/>
                    <a:pt x="9833" y="2310"/>
                    <a:pt x="9873" y="2289"/>
                  </a:cubicBezTo>
                  <a:lnTo>
                    <a:pt x="9893" y="2269"/>
                  </a:lnTo>
                  <a:cubicBezTo>
                    <a:pt x="9913" y="2202"/>
                    <a:pt x="9957" y="2182"/>
                    <a:pt x="9997" y="2161"/>
                  </a:cubicBezTo>
                  <a:cubicBezTo>
                    <a:pt x="10037" y="2141"/>
                    <a:pt x="10062" y="2141"/>
                    <a:pt x="10062" y="2100"/>
                  </a:cubicBezTo>
                  <a:cubicBezTo>
                    <a:pt x="10082" y="2100"/>
                    <a:pt x="10082" y="2100"/>
                    <a:pt x="10082" y="2120"/>
                  </a:cubicBezTo>
                  <a:cubicBezTo>
                    <a:pt x="10098" y="2083"/>
                    <a:pt x="10128" y="2048"/>
                    <a:pt x="10163" y="2048"/>
                  </a:cubicBezTo>
                  <a:cubicBezTo>
                    <a:pt x="10170" y="2048"/>
                    <a:pt x="10178" y="2050"/>
                    <a:pt x="10186" y="2054"/>
                  </a:cubicBezTo>
                  <a:cubicBezTo>
                    <a:pt x="10206" y="2012"/>
                    <a:pt x="10246" y="1992"/>
                    <a:pt x="10246" y="1946"/>
                  </a:cubicBezTo>
                  <a:cubicBezTo>
                    <a:pt x="10311" y="1925"/>
                    <a:pt x="10311" y="1884"/>
                    <a:pt x="10351" y="1863"/>
                  </a:cubicBezTo>
                  <a:cubicBezTo>
                    <a:pt x="10370" y="1863"/>
                    <a:pt x="10390" y="1843"/>
                    <a:pt x="10390" y="1843"/>
                  </a:cubicBezTo>
                  <a:cubicBezTo>
                    <a:pt x="10410" y="1843"/>
                    <a:pt x="10410" y="1817"/>
                    <a:pt x="10410" y="1817"/>
                  </a:cubicBezTo>
                  <a:cubicBezTo>
                    <a:pt x="10495" y="1776"/>
                    <a:pt x="10560" y="1715"/>
                    <a:pt x="10639" y="1668"/>
                  </a:cubicBezTo>
                  <a:cubicBezTo>
                    <a:pt x="10639" y="1668"/>
                    <a:pt x="10639" y="1648"/>
                    <a:pt x="10659" y="1628"/>
                  </a:cubicBezTo>
                  <a:cubicBezTo>
                    <a:pt x="10704" y="1607"/>
                    <a:pt x="10724" y="1586"/>
                    <a:pt x="10783" y="1586"/>
                  </a:cubicBezTo>
                  <a:lnTo>
                    <a:pt x="10764" y="1561"/>
                  </a:lnTo>
                  <a:cubicBezTo>
                    <a:pt x="10828" y="1561"/>
                    <a:pt x="10848" y="1540"/>
                    <a:pt x="10888" y="1499"/>
                  </a:cubicBezTo>
                  <a:cubicBezTo>
                    <a:pt x="10908" y="1499"/>
                    <a:pt x="10933" y="1458"/>
                    <a:pt x="10973" y="1458"/>
                  </a:cubicBezTo>
                  <a:cubicBezTo>
                    <a:pt x="10973" y="1458"/>
                    <a:pt x="10992" y="1458"/>
                    <a:pt x="11012" y="1432"/>
                  </a:cubicBezTo>
                  <a:cubicBezTo>
                    <a:pt x="11032" y="1391"/>
                    <a:pt x="11097" y="1371"/>
                    <a:pt x="11117" y="1330"/>
                  </a:cubicBezTo>
                  <a:lnTo>
                    <a:pt x="11137" y="1350"/>
                  </a:lnTo>
                  <a:cubicBezTo>
                    <a:pt x="11157" y="1330"/>
                    <a:pt x="11157" y="1330"/>
                    <a:pt x="11157" y="1304"/>
                  </a:cubicBezTo>
                  <a:cubicBezTo>
                    <a:pt x="11157" y="1304"/>
                    <a:pt x="11182" y="1304"/>
                    <a:pt x="11182" y="1284"/>
                  </a:cubicBezTo>
                  <a:cubicBezTo>
                    <a:pt x="11221" y="1263"/>
                    <a:pt x="11261" y="1242"/>
                    <a:pt x="11306" y="1201"/>
                  </a:cubicBezTo>
                  <a:cubicBezTo>
                    <a:pt x="11346" y="1176"/>
                    <a:pt x="11366" y="1176"/>
                    <a:pt x="11406" y="1176"/>
                  </a:cubicBezTo>
                  <a:cubicBezTo>
                    <a:pt x="11450" y="1155"/>
                    <a:pt x="11490" y="1155"/>
                    <a:pt x="11530" y="1135"/>
                  </a:cubicBezTo>
                  <a:cubicBezTo>
                    <a:pt x="11542" y="1124"/>
                    <a:pt x="11554" y="1124"/>
                    <a:pt x="11564" y="1124"/>
                  </a:cubicBezTo>
                  <a:cubicBezTo>
                    <a:pt x="11575" y="1124"/>
                    <a:pt x="11584" y="1124"/>
                    <a:pt x="11595" y="1114"/>
                  </a:cubicBezTo>
                  <a:cubicBezTo>
                    <a:pt x="11634" y="1114"/>
                    <a:pt x="11679" y="1114"/>
                    <a:pt x="11719" y="1093"/>
                  </a:cubicBezTo>
                  <a:lnTo>
                    <a:pt x="11739" y="1093"/>
                  </a:lnTo>
                  <a:cubicBezTo>
                    <a:pt x="11739" y="1073"/>
                    <a:pt x="11739" y="1047"/>
                    <a:pt x="11779" y="1027"/>
                  </a:cubicBezTo>
                  <a:cubicBezTo>
                    <a:pt x="11779" y="1027"/>
                    <a:pt x="11779" y="1047"/>
                    <a:pt x="11804" y="1047"/>
                  </a:cubicBezTo>
                  <a:cubicBezTo>
                    <a:pt x="11804" y="1027"/>
                    <a:pt x="11843" y="1027"/>
                    <a:pt x="11843" y="1006"/>
                  </a:cubicBezTo>
                  <a:cubicBezTo>
                    <a:pt x="11853" y="996"/>
                    <a:pt x="11863" y="996"/>
                    <a:pt x="11873" y="996"/>
                  </a:cubicBezTo>
                  <a:cubicBezTo>
                    <a:pt x="11883" y="996"/>
                    <a:pt x="11893" y="996"/>
                    <a:pt x="11903" y="986"/>
                  </a:cubicBezTo>
                  <a:cubicBezTo>
                    <a:pt x="11928" y="945"/>
                    <a:pt x="11988" y="945"/>
                    <a:pt x="12008" y="919"/>
                  </a:cubicBezTo>
                  <a:lnTo>
                    <a:pt x="12028" y="919"/>
                  </a:lnTo>
                  <a:cubicBezTo>
                    <a:pt x="12042" y="895"/>
                    <a:pt x="12055" y="885"/>
                    <a:pt x="12067" y="885"/>
                  </a:cubicBezTo>
                  <a:cubicBezTo>
                    <a:pt x="12076" y="885"/>
                    <a:pt x="12084" y="890"/>
                    <a:pt x="12092" y="898"/>
                  </a:cubicBezTo>
                  <a:cubicBezTo>
                    <a:pt x="12132" y="898"/>
                    <a:pt x="12132" y="878"/>
                    <a:pt x="12152" y="878"/>
                  </a:cubicBezTo>
                  <a:lnTo>
                    <a:pt x="12217" y="878"/>
                  </a:lnTo>
                  <a:lnTo>
                    <a:pt x="12236" y="857"/>
                  </a:lnTo>
                  <a:cubicBezTo>
                    <a:pt x="12243" y="851"/>
                    <a:pt x="12247" y="848"/>
                    <a:pt x="12251" y="848"/>
                  </a:cubicBezTo>
                  <a:cubicBezTo>
                    <a:pt x="12258" y="848"/>
                    <a:pt x="12263" y="857"/>
                    <a:pt x="12276" y="857"/>
                  </a:cubicBezTo>
                  <a:cubicBezTo>
                    <a:pt x="12321" y="816"/>
                    <a:pt x="12381" y="837"/>
                    <a:pt x="12445" y="791"/>
                  </a:cubicBezTo>
                  <a:cubicBezTo>
                    <a:pt x="12485" y="791"/>
                    <a:pt x="12525" y="770"/>
                    <a:pt x="12590" y="770"/>
                  </a:cubicBezTo>
                  <a:cubicBezTo>
                    <a:pt x="12610" y="750"/>
                    <a:pt x="12590" y="729"/>
                    <a:pt x="12630" y="729"/>
                  </a:cubicBezTo>
                  <a:cubicBezTo>
                    <a:pt x="12674" y="729"/>
                    <a:pt x="12694" y="729"/>
                    <a:pt x="12714" y="709"/>
                  </a:cubicBezTo>
                  <a:lnTo>
                    <a:pt x="12734" y="729"/>
                  </a:lnTo>
                  <a:cubicBezTo>
                    <a:pt x="12785" y="713"/>
                    <a:pt x="12821" y="680"/>
                    <a:pt x="12863" y="680"/>
                  </a:cubicBezTo>
                  <a:cubicBezTo>
                    <a:pt x="12874" y="680"/>
                    <a:pt x="12886" y="683"/>
                    <a:pt x="12898" y="688"/>
                  </a:cubicBezTo>
                  <a:cubicBezTo>
                    <a:pt x="12943" y="688"/>
                    <a:pt x="12983" y="662"/>
                    <a:pt x="13023" y="662"/>
                  </a:cubicBezTo>
                  <a:cubicBezTo>
                    <a:pt x="13047" y="642"/>
                    <a:pt x="13023" y="621"/>
                    <a:pt x="13047" y="621"/>
                  </a:cubicBezTo>
                  <a:cubicBezTo>
                    <a:pt x="13059" y="627"/>
                    <a:pt x="13073" y="630"/>
                    <a:pt x="13087" y="630"/>
                  </a:cubicBezTo>
                  <a:cubicBezTo>
                    <a:pt x="13121" y="630"/>
                    <a:pt x="13160" y="615"/>
                    <a:pt x="13192" y="601"/>
                  </a:cubicBezTo>
                  <a:cubicBezTo>
                    <a:pt x="13212" y="601"/>
                    <a:pt x="13212" y="621"/>
                    <a:pt x="13231" y="621"/>
                  </a:cubicBezTo>
                  <a:cubicBezTo>
                    <a:pt x="13251" y="601"/>
                    <a:pt x="13251" y="601"/>
                    <a:pt x="13251" y="580"/>
                  </a:cubicBezTo>
                  <a:close/>
                  <a:moveTo>
                    <a:pt x="10878" y="12058"/>
                  </a:moveTo>
                  <a:cubicBezTo>
                    <a:pt x="10888" y="12058"/>
                    <a:pt x="10888" y="12084"/>
                    <a:pt x="10888" y="12084"/>
                  </a:cubicBezTo>
                  <a:cubicBezTo>
                    <a:pt x="10933" y="12084"/>
                    <a:pt x="10953" y="12130"/>
                    <a:pt x="10953" y="12151"/>
                  </a:cubicBezTo>
                  <a:cubicBezTo>
                    <a:pt x="10973" y="12171"/>
                    <a:pt x="10973" y="12212"/>
                    <a:pt x="11012" y="12238"/>
                  </a:cubicBezTo>
                  <a:lnTo>
                    <a:pt x="11012" y="12366"/>
                  </a:lnTo>
                  <a:cubicBezTo>
                    <a:pt x="10992" y="12407"/>
                    <a:pt x="10953" y="12387"/>
                    <a:pt x="10908" y="12428"/>
                  </a:cubicBezTo>
                  <a:cubicBezTo>
                    <a:pt x="10848" y="12341"/>
                    <a:pt x="10808" y="12279"/>
                    <a:pt x="10783" y="12171"/>
                  </a:cubicBezTo>
                  <a:cubicBezTo>
                    <a:pt x="10783" y="12171"/>
                    <a:pt x="10783" y="12151"/>
                    <a:pt x="10764" y="12151"/>
                  </a:cubicBezTo>
                  <a:lnTo>
                    <a:pt x="10764" y="12084"/>
                  </a:lnTo>
                  <a:cubicBezTo>
                    <a:pt x="10808" y="12063"/>
                    <a:pt x="10808" y="12063"/>
                    <a:pt x="10868" y="12063"/>
                  </a:cubicBezTo>
                  <a:cubicBezTo>
                    <a:pt x="10872" y="12059"/>
                    <a:pt x="10875" y="12058"/>
                    <a:pt x="10878" y="12058"/>
                  </a:cubicBezTo>
                  <a:close/>
                  <a:moveTo>
                    <a:pt x="10455" y="12192"/>
                  </a:moveTo>
                  <a:cubicBezTo>
                    <a:pt x="10475" y="12212"/>
                    <a:pt x="10515" y="12238"/>
                    <a:pt x="10535" y="12259"/>
                  </a:cubicBezTo>
                  <a:cubicBezTo>
                    <a:pt x="10535" y="12279"/>
                    <a:pt x="10560" y="12300"/>
                    <a:pt x="10579" y="12320"/>
                  </a:cubicBezTo>
                  <a:cubicBezTo>
                    <a:pt x="10579" y="12366"/>
                    <a:pt x="10599" y="12387"/>
                    <a:pt x="10619" y="12428"/>
                  </a:cubicBezTo>
                  <a:lnTo>
                    <a:pt x="10639" y="12449"/>
                  </a:lnTo>
                  <a:cubicBezTo>
                    <a:pt x="10619" y="12495"/>
                    <a:pt x="10579" y="12495"/>
                    <a:pt x="10535" y="12536"/>
                  </a:cubicBezTo>
                  <a:cubicBezTo>
                    <a:pt x="10495" y="12536"/>
                    <a:pt x="10475" y="12536"/>
                    <a:pt x="10435" y="12556"/>
                  </a:cubicBezTo>
                  <a:lnTo>
                    <a:pt x="10410" y="12556"/>
                  </a:lnTo>
                  <a:cubicBezTo>
                    <a:pt x="10390" y="12556"/>
                    <a:pt x="10370" y="12577"/>
                    <a:pt x="10351" y="12597"/>
                  </a:cubicBezTo>
                  <a:cubicBezTo>
                    <a:pt x="10351" y="12556"/>
                    <a:pt x="10311" y="12577"/>
                    <a:pt x="10286" y="12556"/>
                  </a:cubicBezTo>
                  <a:cubicBezTo>
                    <a:pt x="10266" y="12515"/>
                    <a:pt x="10266" y="12469"/>
                    <a:pt x="10226" y="12428"/>
                  </a:cubicBezTo>
                  <a:cubicBezTo>
                    <a:pt x="10206" y="12387"/>
                    <a:pt x="10206" y="12341"/>
                    <a:pt x="10186" y="12300"/>
                  </a:cubicBezTo>
                  <a:cubicBezTo>
                    <a:pt x="10206" y="12259"/>
                    <a:pt x="10246" y="12259"/>
                    <a:pt x="10286" y="12259"/>
                  </a:cubicBezTo>
                  <a:cubicBezTo>
                    <a:pt x="10311" y="12259"/>
                    <a:pt x="10331" y="12259"/>
                    <a:pt x="10351" y="12238"/>
                  </a:cubicBezTo>
                  <a:cubicBezTo>
                    <a:pt x="10370" y="12212"/>
                    <a:pt x="10410" y="12212"/>
                    <a:pt x="10455" y="12192"/>
                  </a:cubicBezTo>
                  <a:close/>
                  <a:moveTo>
                    <a:pt x="12177" y="12002"/>
                  </a:moveTo>
                  <a:cubicBezTo>
                    <a:pt x="12217" y="12022"/>
                    <a:pt x="12256" y="12063"/>
                    <a:pt x="12301" y="12110"/>
                  </a:cubicBezTo>
                  <a:cubicBezTo>
                    <a:pt x="12276" y="12110"/>
                    <a:pt x="12276" y="12130"/>
                    <a:pt x="12276" y="12130"/>
                  </a:cubicBezTo>
                  <a:cubicBezTo>
                    <a:pt x="12321" y="12192"/>
                    <a:pt x="12341" y="12259"/>
                    <a:pt x="12381" y="12320"/>
                  </a:cubicBezTo>
                  <a:cubicBezTo>
                    <a:pt x="12401" y="12341"/>
                    <a:pt x="12401" y="12366"/>
                    <a:pt x="12425" y="12366"/>
                  </a:cubicBezTo>
                  <a:cubicBezTo>
                    <a:pt x="12425" y="12407"/>
                    <a:pt x="12425" y="12428"/>
                    <a:pt x="12465" y="12428"/>
                  </a:cubicBezTo>
                  <a:cubicBezTo>
                    <a:pt x="12445" y="12515"/>
                    <a:pt x="12505" y="12577"/>
                    <a:pt x="12485" y="12623"/>
                  </a:cubicBezTo>
                  <a:cubicBezTo>
                    <a:pt x="12485" y="12685"/>
                    <a:pt x="12445" y="12664"/>
                    <a:pt x="12425" y="12685"/>
                  </a:cubicBezTo>
                  <a:cubicBezTo>
                    <a:pt x="12413" y="12695"/>
                    <a:pt x="12397" y="12695"/>
                    <a:pt x="12381" y="12695"/>
                  </a:cubicBezTo>
                  <a:cubicBezTo>
                    <a:pt x="12366" y="12695"/>
                    <a:pt x="12351" y="12695"/>
                    <a:pt x="12341" y="12705"/>
                  </a:cubicBezTo>
                  <a:cubicBezTo>
                    <a:pt x="12341" y="12685"/>
                    <a:pt x="12321" y="12664"/>
                    <a:pt x="12301" y="12644"/>
                  </a:cubicBezTo>
                  <a:cubicBezTo>
                    <a:pt x="12276" y="12664"/>
                    <a:pt x="12236" y="12664"/>
                    <a:pt x="12197" y="12685"/>
                  </a:cubicBezTo>
                  <a:cubicBezTo>
                    <a:pt x="12152" y="12664"/>
                    <a:pt x="12132" y="12623"/>
                    <a:pt x="12092" y="12577"/>
                  </a:cubicBezTo>
                  <a:cubicBezTo>
                    <a:pt x="12092" y="12556"/>
                    <a:pt x="12112" y="12556"/>
                    <a:pt x="12092" y="12536"/>
                  </a:cubicBezTo>
                  <a:cubicBezTo>
                    <a:pt x="12072" y="12515"/>
                    <a:pt x="12052" y="12515"/>
                    <a:pt x="12028" y="12515"/>
                  </a:cubicBezTo>
                  <a:cubicBezTo>
                    <a:pt x="12008" y="12495"/>
                    <a:pt x="11988" y="12469"/>
                    <a:pt x="11988" y="12449"/>
                  </a:cubicBezTo>
                  <a:cubicBezTo>
                    <a:pt x="11988" y="12407"/>
                    <a:pt x="11948" y="12428"/>
                    <a:pt x="11968" y="12387"/>
                  </a:cubicBezTo>
                  <a:cubicBezTo>
                    <a:pt x="11968" y="12387"/>
                    <a:pt x="11968" y="12366"/>
                    <a:pt x="11988" y="12366"/>
                  </a:cubicBezTo>
                  <a:cubicBezTo>
                    <a:pt x="11948" y="12341"/>
                    <a:pt x="11948" y="12279"/>
                    <a:pt x="11903" y="12279"/>
                  </a:cubicBezTo>
                  <a:cubicBezTo>
                    <a:pt x="11928" y="12259"/>
                    <a:pt x="11928" y="12212"/>
                    <a:pt x="11903" y="12192"/>
                  </a:cubicBezTo>
                  <a:cubicBezTo>
                    <a:pt x="11903" y="12171"/>
                    <a:pt x="11903" y="12151"/>
                    <a:pt x="11928" y="12130"/>
                  </a:cubicBezTo>
                  <a:lnTo>
                    <a:pt x="11948" y="12110"/>
                  </a:lnTo>
                  <a:cubicBezTo>
                    <a:pt x="11954" y="12101"/>
                    <a:pt x="11959" y="12098"/>
                    <a:pt x="11963" y="12098"/>
                  </a:cubicBezTo>
                  <a:cubicBezTo>
                    <a:pt x="11970" y="12098"/>
                    <a:pt x="11974" y="12110"/>
                    <a:pt x="11988" y="12110"/>
                  </a:cubicBezTo>
                  <a:cubicBezTo>
                    <a:pt x="11988" y="12110"/>
                    <a:pt x="12008" y="12110"/>
                    <a:pt x="12008" y="12084"/>
                  </a:cubicBezTo>
                  <a:lnTo>
                    <a:pt x="11988" y="12084"/>
                  </a:lnTo>
                  <a:cubicBezTo>
                    <a:pt x="12008" y="12063"/>
                    <a:pt x="12052" y="12043"/>
                    <a:pt x="12072" y="12022"/>
                  </a:cubicBezTo>
                  <a:cubicBezTo>
                    <a:pt x="12092" y="12022"/>
                    <a:pt x="12092" y="12043"/>
                    <a:pt x="12092" y="12043"/>
                  </a:cubicBezTo>
                  <a:cubicBezTo>
                    <a:pt x="12112" y="12022"/>
                    <a:pt x="12152" y="12022"/>
                    <a:pt x="12177" y="12002"/>
                  </a:cubicBezTo>
                  <a:close/>
                  <a:moveTo>
                    <a:pt x="13656" y="248"/>
                  </a:moveTo>
                  <a:cubicBezTo>
                    <a:pt x="13728" y="248"/>
                    <a:pt x="13800" y="263"/>
                    <a:pt x="13873" y="277"/>
                  </a:cubicBezTo>
                  <a:lnTo>
                    <a:pt x="13893" y="303"/>
                  </a:lnTo>
                  <a:cubicBezTo>
                    <a:pt x="13914" y="303"/>
                    <a:pt x="13931" y="272"/>
                    <a:pt x="13947" y="272"/>
                  </a:cubicBezTo>
                  <a:cubicBezTo>
                    <a:pt x="13951" y="272"/>
                    <a:pt x="13954" y="273"/>
                    <a:pt x="13958" y="277"/>
                  </a:cubicBezTo>
                  <a:cubicBezTo>
                    <a:pt x="13965" y="286"/>
                    <a:pt x="13971" y="289"/>
                    <a:pt x="13978" y="289"/>
                  </a:cubicBezTo>
                  <a:cubicBezTo>
                    <a:pt x="13991" y="289"/>
                    <a:pt x="14004" y="277"/>
                    <a:pt x="14018" y="277"/>
                  </a:cubicBezTo>
                  <a:lnTo>
                    <a:pt x="14167" y="277"/>
                  </a:lnTo>
                  <a:cubicBezTo>
                    <a:pt x="14207" y="277"/>
                    <a:pt x="14227" y="257"/>
                    <a:pt x="14267" y="257"/>
                  </a:cubicBezTo>
                  <a:lnTo>
                    <a:pt x="14371" y="257"/>
                  </a:lnTo>
                  <a:cubicBezTo>
                    <a:pt x="14423" y="267"/>
                    <a:pt x="14449" y="272"/>
                    <a:pt x="14468" y="272"/>
                  </a:cubicBezTo>
                  <a:cubicBezTo>
                    <a:pt x="14485" y="272"/>
                    <a:pt x="14495" y="267"/>
                    <a:pt x="14515" y="257"/>
                  </a:cubicBezTo>
                  <a:cubicBezTo>
                    <a:pt x="14540" y="257"/>
                    <a:pt x="14560" y="277"/>
                    <a:pt x="14560" y="303"/>
                  </a:cubicBezTo>
                  <a:cubicBezTo>
                    <a:pt x="14580" y="303"/>
                    <a:pt x="14600" y="303"/>
                    <a:pt x="14600" y="277"/>
                  </a:cubicBezTo>
                  <a:cubicBezTo>
                    <a:pt x="14616" y="277"/>
                    <a:pt x="14619" y="308"/>
                    <a:pt x="14631" y="308"/>
                  </a:cubicBezTo>
                  <a:cubicBezTo>
                    <a:pt x="14633" y="308"/>
                    <a:pt x="14636" y="307"/>
                    <a:pt x="14640" y="303"/>
                  </a:cubicBezTo>
                  <a:cubicBezTo>
                    <a:pt x="14648" y="294"/>
                    <a:pt x="14656" y="292"/>
                    <a:pt x="14662" y="292"/>
                  </a:cubicBezTo>
                  <a:cubicBezTo>
                    <a:pt x="14676" y="292"/>
                    <a:pt x="14685" y="303"/>
                    <a:pt x="14685" y="303"/>
                  </a:cubicBezTo>
                  <a:cubicBezTo>
                    <a:pt x="14705" y="324"/>
                    <a:pt x="14724" y="324"/>
                    <a:pt x="14724" y="324"/>
                  </a:cubicBezTo>
                  <a:cubicBezTo>
                    <a:pt x="14744" y="324"/>
                    <a:pt x="14764" y="344"/>
                    <a:pt x="14764" y="344"/>
                  </a:cubicBezTo>
                  <a:cubicBezTo>
                    <a:pt x="14779" y="330"/>
                    <a:pt x="14793" y="326"/>
                    <a:pt x="14807" y="326"/>
                  </a:cubicBezTo>
                  <a:cubicBezTo>
                    <a:pt x="14833" y="326"/>
                    <a:pt x="14855" y="344"/>
                    <a:pt x="14869" y="344"/>
                  </a:cubicBezTo>
                  <a:cubicBezTo>
                    <a:pt x="14884" y="337"/>
                    <a:pt x="14898" y="335"/>
                    <a:pt x="14911" y="335"/>
                  </a:cubicBezTo>
                  <a:cubicBezTo>
                    <a:pt x="14938" y="335"/>
                    <a:pt x="14960" y="344"/>
                    <a:pt x="14973" y="344"/>
                  </a:cubicBezTo>
                  <a:cubicBezTo>
                    <a:pt x="14980" y="351"/>
                    <a:pt x="14984" y="353"/>
                    <a:pt x="14988" y="353"/>
                  </a:cubicBezTo>
                  <a:cubicBezTo>
                    <a:pt x="14995" y="353"/>
                    <a:pt x="15000" y="344"/>
                    <a:pt x="15013" y="344"/>
                  </a:cubicBezTo>
                  <a:cubicBezTo>
                    <a:pt x="15078" y="344"/>
                    <a:pt x="15137" y="344"/>
                    <a:pt x="15182" y="385"/>
                  </a:cubicBezTo>
                  <a:lnTo>
                    <a:pt x="15202" y="385"/>
                  </a:lnTo>
                  <a:lnTo>
                    <a:pt x="15202" y="365"/>
                  </a:lnTo>
                  <a:cubicBezTo>
                    <a:pt x="15242" y="406"/>
                    <a:pt x="15287" y="406"/>
                    <a:pt x="15326" y="452"/>
                  </a:cubicBezTo>
                  <a:cubicBezTo>
                    <a:pt x="15326" y="431"/>
                    <a:pt x="15346" y="431"/>
                    <a:pt x="15346" y="431"/>
                  </a:cubicBezTo>
                  <a:cubicBezTo>
                    <a:pt x="15386" y="452"/>
                    <a:pt x="15431" y="452"/>
                    <a:pt x="15451" y="493"/>
                  </a:cubicBezTo>
                  <a:lnTo>
                    <a:pt x="15471" y="493"/>
                  </a:lnTo>
                  <a:cubicBezTo>
                    <a:pt x="15511" y="493"/>
                    <a:pt x="15555" y="514"/>
                    <a:pt x="15595" y="514"/>
                  </a:cubicBezTo>
                  <a:cubicBezTo>
                    <a:pt x="15615" y="534"/>
                    <a:pt x="15635" y="534"/>
                    <a:pt x="15660" y="534"/>
                  </a:cubicBezTo>
                  <a:cubicBezTo>
                    <a:pt x="15700" y="534"/>
                    <a:pt x="15719" y="580"/>
                    <a:pt x="15739" y="580"/>
                  </a:cubicBezTo>
                  <a:cubicBezTo>
                    <a:pt x="15759" y="580"/>
                    <a:pt x="15784" y="601"/>
                    <a:pt x="15804" y="601"/>
                  </a:cubicBezTo>
                  <a:cubicBezTo>
                    <a:pt x="15824" y="601"/>
                    <a:pt x="15844" y="642"/>
                    <a:pt x="15864" y="642"/>
                  </a:cubicBezTo>
                  <a:lnTo>
                    <a:pt x="15884" y="662"/>
                  </a:lnTo>
                  <a:cubicBezTo>
                    <a:pt x="15988" y="662"/>
                    <a:pt x="16053" y="729"/>
                    <a:pt x="16132" y="750"/>
                  </a:cubicBezTo>
                  <a:cubicBezTo>
                    <a:pt x="16157" y="770"/>
                    <a:pt x="16197" y="791"/>
                    <a:pt x="16217" y="791"/>
                  </a:cubicBezTo>
                  <a:cubicBezTo>
                    <a:pt x="16237" y="791"/>
                    <a:pt x="16257" y="816"/>
                    <a:pt x="16282" y="816"/>
                  </a:cubicBezTo>
                  <a:cubicBezTo>
                    <a:pt x="16302" y="816"/>
                    <a:pt x="16341" y="837"/>
                    <a:pt x="16381" y="837"/>
                  </a:cubicBezTo>
                  <a:lnTo>
                    <a:pt x="16381" y="857"/>
                  </a:lnTo>
                  <a:cubicBezTo>
                    <a:pt x="16426" y="857"/>
                    <a:pt x="16466" y="878"/>
                    <a:pt x="16486" y="898"/>
                  </a:cubicBezTo>
                  <a:cubicBezTo>
                    <a:pt x="16530" y="919"/>
                    <a:pt x="16570" y="945"/>
                    <a:pt x="16610" y="965"/>
                  </a:cubicBezTo>
                  <a:cubicBezTo>
                    <a:pt x="16655" y="965"/>
                    <a:pt x="16695" y="986"/>
                    <a:pt x="16715" y="1006"/>
                  </a:cubicBezTo>
                  <a:cubicBezTo>
                    <a:pt x="16754" y="1047"/>
                    <a:pt x="16799" y="1047"/>
                    <a:pt x="16839" y="1073"/>
                  </a:cubicBezTo>
                  <a:cubicBezTo>
                    <a:pt x="16879" y="1093"/>
                    <a:pt x="16859" y="1135"/>
                    <a:pt x="16904" y="1155"/>
                  </a:cubicBezTo>
                  <a:cubicBezTo>
                    <a:pt x="16943" y="1155"/>
                    <a:pt x="16983" y="1201"/>
                    <a:pt x="17028" y="1201"/>
                  </a:cubicBezTo>
                  <a:cubicBezTo>
                    <a:pt x="17048" y="1222"/>
                    <a:pt x="17048" y="1263"/>
                    <a:pt x="17088" y="1263"/>
                  </a:cubicBezTo>
                  <a:cubicBezTo>
                    <a:pt x="17108" y="1304"/>
                    <a:pt x="17172" y="1330"/>
                    <a:pt x="17212" y="1371"/>
                  </a:cubicBezTo>
                  <a:lnTo>
                    <a:pt x="17232" y="1391"/>
                  </a:lnTo>
                  <a:lnTo>
                    <a:pt x="17252" y="1391"/>
                  </a:lnTo>
                  <a:cubicBezTo>
                    <a:pt x="17252" y="1432"/>
                    <a:pt x="17317" y="1458"/>
                    <a:pt x="17337" y="1499"/>
                  </a:cubicBezTo>
                  <a:cubicBezTo>
                    <a:pt x="17347" y="1509"/>
                    <a:pt x="17351" y="1514"/>
                    <a:pt x="17354" y="1514"/>
                  </a:cubicBezTo>
                  <a:cubicBezTo>
                    <a:pt x="17357" y="1514"/>
                    <a:pt x="17357" y="1509"/>
                    <a:pt x="17357" y="1499"/>
                  </a:cubicBezTo>
                  <a:lnTo>
                    <a:pt x="17376" y="1499"/>
                  </a:lnTo>
                  <a:cubicBezTo>
                    <a:pt x="17401" y="1561"/>
                    <a:pt x="17441" y="1607"/>
                    <a:pt x="17481" y="1628"/>
                  </a:cubicBezTo>
                  <a:cubicBezTo>
                    <a:pt x="17526" y="1648"/>
                    <a:pt x="17546" y="1689"/>
                    <a:pt x="17566" y="1715"/>
                  </a:cubicBezTo>
                  <a:cubicBezTo>
                    <a:pt x="17585" y="1715"/>
                    <a:pt x="17585" y="1735"/>
                    <a:pt x="17585" y="1735"/>
                  </a:cubicBezTo>
                  <a:cubicBezTo>
                    <a:pt x="17650" y="1817"/>
                    <a:pt x="17750" y="1863"/>
                    <a:pt x="17795" y="1971"/>
                  </a:cubicBezTo>
                  <a:lnTo>
                    <a:pt x="17834" y="1971"/>
                  </a:lnTo>
                  <a:cubicBezTo>
                    <a:pt x="17854" y="1992"/>
                    <a:pt x="17854" y="2012"/>
                    <a:pt x="17874" y="2033"/>
                  </a:cubicBezTo>
                  <a:cubicBezTo>
                    <a:pt x="17939" y="2054"/>
                    <a:pt x="17939" y="2120"/>
                    <a:pt x="17959" y="2161"/>
                  </a:cubicBezTo>
                  <a:cubicBezTo>
                    <a:pt x="17998" y="2202"/>
                    <a:pt x="18023" y="2269"/>
                    <a:pt x="18063" y="2310"/>
                  </a:cubicBezTo>
                  <a:cubicBezTo>
                    <a:pt x="18123" y="2377"/>
                    <a:pt x="18148" y="2438"/>
                    <a:pt x="18188" y="2485"/>
                  </a:cubicBezTo>
                  <a:cubicBezTo>
                    <a:pt x="18227" y="2526"/>
                    <a:pt x="18207" y="2567"/>
                    <a:pt x="18247" y="2587"/>
                  </a:cubicBezTo>
                  <a:cubicBezTo>
                    <a:pt x="18247" y="2633"/>
                    <a:pt x="18272" y="2654"/>
                    <a:pt x="18292" y="2654"/>
                  </a:cubicBezTo>
                  <a:cubicBezTo>
                    <a:pt x="18312" y="2675"/>
                    <a:pt x="18292" y="2675"/>
                    <a:pt x="18292" y="2695"/>
                  </a:cubicBezTo>
                  <a:cubicBezTo>
                    <a:pt x="18332" y="2741"/>
                    <a:pt x="18352" y="2803"/>
                    <a:pt x="18396" y="2844"/>
                  </a:cubicBezTo>
                  <a:lnTo>
                    <a:pt x="18372" y="2870"/>
                  </a:lnTo>
                  <a:cubicBezTo>
                    <a:pt x="18396" y="2870"/>
                    <a:pt x="18396" y="2890"/>
                    <a:pt x="18416" y="2911"/>
                  </a:cubicBezTo>
                  <a:cubicBezTo>
                    <a:pt x="18436" y="2911"/>
                    <a:pt x="18456" y="2931"/>
                    <a:pt x="18456" y="2931"/>
                  </a:cubicBezTo>
                  <a:cubicBezTo>
                    <a:pt x="18476" y="2998"/>
                    <a:pt x="18521" y="3019"/>
                    <a:pt x="18561" y="3059"/>
                  </a:cubicBezTo>
                  <a:cubicBezTo>
                    <a:pt x="18541" y="3101"/>
                    <a:pt x="18581" y="3126"/>
                    <a:pt x="18581" y="3147"/>
                  </a:cubicBezTo>
                  <a:cubicBezTo>
                    <a:pt x="18601" y="3188"/>
                    <a:pt x="18601" y="3208"/>
                    <a:pt x="18601" y="3255"/>
                  </a:cubicBezTo>
                  <a:cubicBezTo>
                    <a:pt x="18601" y="3275"/>
                    <a:pt x="18601" y="3296"/>
                    <a:pt x="18620" y="3316"/>
                  </a:cubicBezTo>
                  <a:cubicBezTo>
                    <a:pt x="18620" y="3316"/>
                    <a:pt x="18601" y="3316"/>
                    <a:pt x="18601" y="3337"/>
                  </a:cubicBezTo>
                  <a:cubicBezTo>
                    <a:pt x="18601" y="3357"/>
                    <a:pt x="18645" y="3357"/>
                    <a:pt x="18645" y="3383"/>
                  </a:cubicBezTo>
                  <a:lnTo>
                    <a:pt x="18645" y="3445"/>
                  </a:lnTo>
                  <a:cubicBezTo>
                    <a:pt x="18645" y="3465"/>
                    <a:pt x="18685" y="3465"/>
                    <a:pt x="18685" y="3511"/>
                  </a:cubicBezTo>
                  <a:cubicBezTo>
                    <a:pt x="18665" y="3532"/>
                    <a:pt x="18705" y="3552"/>
                    <a:pt x="18705" y="3573"/>
                  </a:cubicBezTo>
                  <a:cubicBezTo>
                    <a:pt x="18705" y="3594"/>
                    <a:pt x="18725" y="3594"/>
                    <a:pt x="18725" y="3614"/>
                  </a:cubicBezTo>
                  <a:cubicBezTo>
                    <a:pt x="18725" y="3681"/>
                    <a:pt x="18725" y="3681"/>
                    <a:pt x="18770" y="3742"/>
                  </a:cubicBezTo>
                  <a:lnTo>
                    <a:pt x="18770" y="3809"/>
                  </a:lnTo>
                  <a:cubicBezTo>
                    <a:pt x="18809" y="3850"/>
                    <a:pt x="18789" y="3917"/>
                    <a:pt x="18829" y="3937"/>
                  </a:cubicBezTo>
                  <a:cubicBezTo>
                    <a:pt x="18849" y="3958"/>
                    <a:pt x="18809" y="3978"/>
                    <a:pt x="18829" y="3999"/>
                  </a:cubicBezTo>
                  <a:cubicBezTo>
                    <a:pt x="18849" y="4025"/>
                    <a:pt x="18849" y="4025"/>
                    <a:pt x="18829" y="4045"/>
                  </a:cubicBezTo>
                  <a:lnTo>
                    <a:pt x="18849" y="4066"/>
                  </a:lnTo>
                  <a:cubicBezTo>
                    <a:pt x="18849" y="4107"/>
                    <a:pt x="18849" y="4127"/>
                    <a:pt x="18829" y="4153"/>
                  </a:cubicBezTo>
                  <a:cubicBezTo>
                    <a:pt x="18849" y="4215"/>
                    <a:pt x="18849" y="4256"/>
                    <a:pt x="18849" y="4302"/>
                  </a:cubicBezTo>
                  <a:cubicBezTo>
                    <a:pt x="18849" y="4322"/>
                    <a:pt x="18849" y="4322"/>
                    <a:pt x="18869" y="4343"/>
                  </a:cubicBezTo>
                  <a:cubicBezTo>
                    <a:pt x="18849" y="4364"/>
                    <a:pt x="18849" y="4384"/>
                    <a:pt x="18869" y="4410"/>
                  </a:cubicBezTo>
                  <a:cubicBezTo>
                    <a:pt x="18869" y="4471"/>
                    <a:pt x="18894" y="4538"/>
                    <a:pt x="18894" y="4599"/>
                  </a:cubicBezTo>
                  <a:cubicBezTo>
                    <a:pt x="18894" y="4599"/>
                    <a:pt x="18894" y="4620"/>
                    <a:pt x="18869" y="4620"/>
                  </a:cubicBezTo>
                  <a:cubicBezTo>
                    <a:pt x="18869" y="4641"/>
                    <a:pt x="18894" y="4641"/>
                    <a:pt x="18894" y="4666"/>
                  </a:cubicBezTo>
                  <a:cubicBezTo>
                    <a:pt x="18914" y="4707"/>
                    <a:pt x="18894" y="4769"/>
                    <a:pt x="18914" y="4815"/>
                  </a:cubicBezTo>
                  <a:cubicBezTo>
                    <a:pt x="18894" y="4856"/>
                    <a:pt x="18914" y="4897"/>
                    <a:pt x="18894" y="4923"/>
                  </a:cubicBezTo>
                  <a:lnTo>
                    <a:pt x="18894" y="5026"/>
                  </a:lnTo>
                  <a:cubicBezTo>
                    <a:pt x="18869" y="5072"/>
                    <a:pt x="18869" y="5092"/>
                    <a:pt x="18869" y="5133"/>
                  </a:cubicBezTo>
                  <a:cubicBezTo>
                    <a:pt x="18869" y="5154"/>
                    <a:pt x="18849" y="5200"/>
                    <a:pt x="18894" y="5241"/>
                  </a:cubicBezTo>
                  <a:lnTo>
                    <a:pt x="18869" y="5241"/>
                  </a:lnTo>
                  <a:lnTo>
                    <a:pt x="18869" y="5411"/>
                  </a:lnTo>
                  <a:cubicBezTo>
                    <a:pt x="18869" y="5457"/>
                    <a:pt x="18849" y="5518"/>
                    <a:pt x="18849" y="5565"/>
                  </a:cubicBezTo>
                  <a:cubicBezTo>
                    <a:pt x="18869" y="5585"/>
                    <a:pt x="18849" y="5606"/>
                    <a:pt x="18869" y="5626"/>
                  </a:cubicBezTo>
                  <a:lnTo>
                    <a:pt x="18869" y="5647"/>
                  </a:lnTo>
                  <a:cubicBezTo>
                    <a:pt x="18849" y="5667"/>
                    <a:pt x="18849" y="5693"/>
                    <a:pt x="18849" y="5734"/>
                  </a:cubicBezTo>
                  <a:cubicBezTo>
                    <a:pt x="18849" y="5755"/>
                    <a:pt x="18869" y="5796"/>
                    <a:pt x="18849" y="5821"/>
                  </a:cubicBezTo>
                  <a:cubicBezTo>
                    <a:pt x="18849" y="5842"/>
                    <a:pt x="18869" y="5883"/>
                    <a:pt x="18849" y="5924"/>
                  </a:cubicBezTo>
                  <a:cubicBezTo>
                    <a:pt x="18829" y="5924"/>
                    <a:pt x="18849" y="5950"/>
                    <a:pt x="18849" y="5970"/>
                  </a:cubicBezTo>
                  <a:cubicBezTo>
                    <a:pt x="18829" y="6032"/>
                    <a:pt x="18809" y="6078"/>
                    <a:pt x="18809" y="6119"/>
                  </a:cubicBezTo>
                  <a:cubicBezTo>
                    <a:pt x="18789" y="6139"/>
                    <a:pt x="18789" y="6160"/>
                    <a:pt x="18789" y="6181"/>
                  </a:cubicBezTo>
                  <a:cubicBezTo>
                    <a:pt x="18770" y="6206"/>
                    <a:pt x="18789" y="6247"/>
                    <a:pt x="18789" y="6268"/>
                  </a:cubicBezTo>
                  <a:cubicBezTo>
                    <a:pt x="18770" y="6288"/>
                    <a:pt x="18770" y="6309"/>
                    <a:pt x="18745" y="6335"/>
                  </a:cubicBezTo>
                  <a:lnTo>
                    <a:pt x="18745" y="6483"/>
                  </a:lnTo>
                  <a:cubicBezTo>
                    <a:pt x="18725" y="6504"/>
                    <a:pt x="18725" y="6545"/>
                    <a:pt x="18725" y="6591"/>
                  </a:cubicBezTo>
                  <a:cubicBezTo>
                    <a:pt x="18705" y="6591"/>
                    <a:pt x="18705" y="6612"/>
                    <a:pt x="18685" y="6632"/>
                  </a:cubicBezTo>
                  <a:cubicBezTo>
                    <a:pt x="18705" y="6673"/>
                    <a:pt x="18685" y="6720"/>
                    <a:pt x="18665" y="6761"/>
                  </a:cubicBezTo>
                  <a:cubicBezTo>
                    <a:pt x="18645" y="6822"/>
                    <a:pt x="18601" y="6909"/>
                    <a:pt x="18601" y="6976"/>
                  </a:cubicBezTo>
                  <a:cubicBezTo>
                    <a:pt x="18601" y="6997"/>
                    <a:pt x="18581" y="6997"/>
                    <a:pt x="18581" y="7017"/>
                  </a:cubicBezTo>
                  <a:lnTo>
                    <a:pt x="18581" y="7038"/>
                  </a:lnTo>
                  <a:cubicBezTo>
                    <a:pt x="18561" y="7105"/>
                    <a:pt x="18561" y="7166"/>
                    <a:pt x="18541" y="7233"/>
                  </a:cubicBezTo>
                  <a:cubicBezTo>
                    <a:pt x="18521" y="7295"/>
                    <a:pt x="18496" y="7315"/>
                    <a:pt x="18476" y="7361"/>
                  </a:cubicBezTo>
                  <a:cubicBezTo>
                    <a:pt x="18456" y="7382"/>
                    <a:pt x="18436" y="7382"/>
                    <a:pt x="18436" y="7402"/>
                  </a:cubicBezTo>
                  <a:cubicBezTo>
                    <a:pt x="18436" y="7443"/>
                    <a:pt x="18416" y="7464"/>
                    <a:pt x="18396" y="7490"/>
                  </a:cubicBezTo>
                  <a:cubicBezTo>
                    <a:pt x="18396" y="7510"/>
                    <a:pt x="18396" y="7551"/>
                    <a:pt x="18372" y="7572"/>
                  </a:cubicBezTo>
                  <a:cubicBezTo>
                    <a:pt x="18352" y="7639"/>
                    <a:pt x="18352" y="7680"/>
                    <a:pt x="18332" y="7721"/>
                  </a:cubicBezTo>
                  <a:cubicBezTo>
                    <a:pt x="18312" y="7808"/>
                    <a:pt x="18272" y="7895"/>
                    <a:pt x="18207" y="7957"/>
                  </a:cubicBezTo>
                  <a:cubicBezTo>
                    <a:pt x="18188" y="7977"/>
                    <a:pt x="18168" y="8003"/>
                    <a:pt x="18168" y="8044"/>
                  </a:cubicBezTo>
                  <a:cubicBezTo>
                    <a:pt x="18123" y="8065"/>
                    <a:pt x="18083" y="8106"/>
                    <a:pt x="18083" y="8152"/>
                  </a:cubicBezTo>
                  <a:cubicBezTo>
                    <a:pt x="18103" y="8172"/>
                    <a:pt x="18083" y="8193"/>
                    <a:pt x="18083" y="8213"/>
                  </a:cubicBezTo>
                  <a:cubicBezTo>
                    <a:pt x="18083" y="8234"/>
                    <a:pt x="18043" y="8260"/>
                    <a:pt x="18043" y="8301"/>
                  </a:cubicBezTo>
                  <a:cubicBezTo>
                    <a:pt x="18043" y="8342"/>
                    <a:pt x="17998" y="8362"/>
                    <a:pt x="18023" y="8409"/>
                  </a:cubicBezTo>
                  <a:cubicBezTo>
                    <a:pt x="17979" y="8429"/>
                    <a:pt x="17979" y="8491"/>
                    <a:pt x="17939" y="8516"/>
                  </a:cubicBezTo>
                  <a:cubicBezTo>
                    <a:pt x="17919" y="8537"/>
                    <a:pt x="17919" y="8557"/>
                    <a:pt x="17919" y="8598"/>
                  </a:cubicBezTo>
                  <a:cubicBezTo>
                    <a:pt x="17854" y="8619"/>
                    <a:pt x="17834" y="8706"/>
                    <a:pt x="17795" y="8747"/>
                  </a:cubicBezTo>
                  <a:cubicBezTo>
                    <a:pt x="17775" y="8814"/>
                    <a:pt x="17710" y="8855"/>
                    <a:pt x="17670" y="8942"/>
                  </a:cubicBezTo>
                  <a:lnTo>
                    <a:pt x="17670" y="8963"/>
                  </a:lnTo>
                  <a:cubicBezTo>
                    <a:pt x="17650" y="8983"/>
                    <a:pt x="17625" y="8983"/>
                    <a:pt x="17625" y="9004"/>
                  </a:cubicBezTo>
                  <a:cubicBezTo>
                    <a:pt x="17625" y="9050"/>
                    <a:pt x="17566" y="9071"/>
                    <a:pt x="17585" y="9112"/>
                  </a:cubicBezTo>
                  <a:cubicBezTo>
                    <a:pt x="17526" y="9199"/>
                    <a:pt x="17461" y="9261"/>
                    <a:pt x="17376" y="9327"/>
                  </a:cubicBezTo>
                  <a:cubicBezTo>
                    <a:pt x="17357" y="9327"/>
                    <a:pt x="17317" y="9369"/>
                    <a:pt x="17297" y="9415"/>
                  </a:cubicBezTo>
                  <a:cubicBezTo>
                    <a:pt x="17277" y="9476"/>
                    <a:pt x="17212" y="9517"/>
                    <a:pt x="17192" y="9584"/>
                  </a:cubicBezTo>
                  <a:cubicBezTo>
                    <a:pt x="17192" y="9605"/>
                    <a:pt x="17088" y="9692"/>
                    <a:pt x="17068" y="9692"/>
                  </a:cubicBezTo>
                  <a:cubicBezTo>
                    <a:pt x="17088" y="9692"/>
                    <a:pt x="17088" y="9712"/>
                    <a:pt x="17088" y="9712"/>
                  </a:cubicBezTo>
                  <a:cubicBezTo>
                    <a:pt x="17088" y="9733"/>
                    <a:pt x="17048" y="9733"/>
                    <a:pt x="17048" y="9753"/>
                  </a:cubicBezTo>
                  <a:cubicBezTo>
                    <a:pt x="17028" y="9774"/>
                    <a:pt x="16983" y="9774"/>
                    <a:pt x="17003" y="9820"/>
                  </a:cubicBezTo>
                  <a:cubicBezTo>
                    <a:pt x="17003" y="9820"/>
                    <a:pt x="16983" y="9820"/>
                    <a:pt x="16983" y="9841"/>
                  </a:cubicBezTo>
                  <a:cubicBezTo>
                    <a:pt x="16924" y="9861"/>
                    <a:pt x="16904" y="9949"/>
                    <a:pt x="16839" y="9969"/>
                  </a:cubicBezTo>
                  <a:cubicBezTo>
                    <a:pt x="16819" y="9990"/>
                    <a:pt x="16799" y="9990"/>
                    <a:pt x="16779" y="10010"/>
                  </a:cubicBezTo>
                  <a:cubicBezTo>
                    <a:pt x="16779" y="10031"/>
                    <a:pt x="16779" y="10031"/>
                    <a:pt x="16754" y="10056"/>
                  </a:cubicBezTo>
                  <a:cubicBezTo>
                    <a:pt x="16695" y="10077"/>
                    <a:pt x="16675" y="10159"/>
                    <a:pt x="16610" y="10205"/>
                  </a:cubicBezTo>
                  <a:cubicBezTo>
                    <a:pt x="16590" y="10226"/>
                    <a:pt x="16550" y="10267"/>
                    <a:pt x="16530" y="10267"/>
                  </a:cubicBezTo>
                  <a:cubicBezTo>
                    <a:pt x="16506" y="10287"/>
                    <a:pt x="16486" y="10287"/>
                    <a:pt x="16486" y="10313"/>
                  </a:cubicBezTo>
                  <a:cubicBezTo>
                    <a:pt x="16466" y="10333"/>
                    <a:pt x="16446" y="10333"/>
                    <a:pt x="16426" y="10333"/>
                  </a:cubicBezTo>
                  <a:cubicBezTo>
                    <a:pt x="16381" y="10395"/>
                    <a:pt x="16381" y="10395"/>
                    <a:pt x="16321" y="10416"/>
                  </a:cubicBezTo>
                  <a:cubicBezTo>
                    <a:pt x="16321" y="10482"/>
                    <a:pt x="16257" y="10482"/>
                    <a:pt x="16237" y="10523"/>
                  </a:cubicBezTo>
                  <a:cubicBezTo>
                    <a:pt x="16237" y="10544"/>
                    <a:pt x="16197" y="10544"/>
                    <a:pt x="16197" y="10570"/>
                  </a:cubicBezTo>
                  <a:cubicBezTo>
                    <a:pt x="16157" y="10611"/>
                    <a:pt x="16093" y="10631"/>
                    <a:pt x="16073" y="10698"/>
                  </a:cubicBezTo>
                  <a:cubicBezTo>
                    <a:pt x="16073" y="10698"/>
                    <a:pt x="16053" y="10698"/>
                    <a:pt x="16053" y="10719"/>
                  </a:cubicBezTo>
                  <a:cubicBezTo>
                    <a:pt x="15988" y="10739"/>
                    <a:pt x="15948" y="10801"/>
                    <a:pt x="15908" y="10847"/>
                  </a:cubicBezTo>
                  <a:cubicBezTo>
                    <a:pt x="15844" y="10888"/>
                    <a:pt x="15784" y="10955"/>
                    <a:pt x="15719" y="10975"/>
                  </a:cubicBezTo>
                  <a:lnTo>
                    <a:pt x="15700" y="10975"/>
                  </a:lnTo>
                  <a:cubicBezTo>
                    <a:pt x="15635" y="11037"/>
                    <a:pt x="15555" y="11083"/>
                    <a:pt x="15491" y="11145"/>
                  </a:cubicBezTo>
                  <a:cubicBezTo>
                    <a:pt x="15451" y="11211"/>
                    <a:pt x="15451" y="11211"/>
                    <a:pt x="15431" y="11252"/>
                  </a:cubicBezTo>
                  <a:cubicBezTo>
                    <a:pt x="15411" y="11252"/>
                    <a:pt x="15386" y="11273"/>
                    <a:pt x="15366" y="11273"/>
                  </a:cubicBezTo>
                  <a:cubicBezTo>
                    <a:pt x="15306" y="11273"/>
                    <a:pt x="15262" y="11314"/>
                    <a:pt x="15242" y="11340"/>
                  </a:cubicBezTo>
                  <a:cubicBezTo>
                    <a:pt x="15202" y="11360"/>
                    <a:pt x="15182" y="11381"/>
                    <a:pt x="15137" y="11422"/>
                  </a:cubicBezTo>
                  <a:cubicBezTo>
                    <a:pt x="15137" y="11422"/>
                    <a:pt x="15137" y="11442"/>
                    <a:pt x="15118" y="11442"/>
                  </a:cubicBezTo>
                  <a:cubicBezTo>
                    <a:pt x="15111" y="11436"/>
                    <a:pt x="15106" y="11433"/>
                    <a:pt x="15103" y="11433"/>
                  </a:cubicBezTo>
                  <a:cubicBezTo>
                    <a:pt x="15095" y="11433"/>
                    <a:pt x="15091" y="11442"/>
                    <a:pt x="15078" y="11442"/>
                  </a:cubicBezTo>
                  <a:cubicBezTo>
                    <a:pt x="15058" y="11489"/>
                    <a:pt x="15038" y="11509"/>
                    <a:pt x="14993" y="11530"/>
                  </a:cubicBezTo>
                  <a:cubicBezTo>
                    <a:pt x="14973" y="11571"/>
                    <a:pt x="14933" y="11571"/>
                    <a:pt x="14889" y="11596"/>
                  </a:cubicBezTo>
                  <a:cubicBezTo>
                    <a:pt x="14829" y="11637"/>
                    <a:pt x="14764" y="11699"/>
                    <a:pt x="14685" y="11725"/>
                  </a:cubicBezTo>
                  <a:lnTo>
                    <a:pt x="14665" y="11725"/>
                  </a:lnTo>
                  <a:cubicBezTo>
                    <a:pt x="14620" y="11766"/>
                    <a:pt x="14540" y="11786"/>
                    <a:pt x="14476" y="11827"/>
                  </a:cubicBezTo>
                  <a:cubicBezTo>
                    <a:pt x="14456" y="11853"/>
                    <a:pt x="14456" y="11874"/>
                    <a:pt x="14436" y="11874"/>
                  </a:cubicBezTo>
                  <a:cubicBezTo>
                    <a:pt x="14371" y="11935"/>
                    <a:pt x="14292" y="11981"/>
                    <a:pt x="14247" y="12022"/>
                  </a:cubicBezTo>
                  <a:cubicBezTo>
                    <a:pt x="14227" y="12043"/>
                    <a:pt x="14207" y="12043"/>
                    <a:pt x="14207" y="12063"/>
                  </a:cubicBezTo>
                  <a:cubicBezTo>
                    <a:pt x="14122" y="12084"/>
                    <a:pt x="14063" y="12130"/>
                    <a:pt x="13998" y="12171"/>
                  </a:cubicBezTo>
                  <a:cubicBezTo>
                    <a:pt x="13958" y="12212"/>
                    <a:pt x="13918" y="12238"/>
                    <a:pt x="13854" y="12279"/>
                  </a:cubicBezTo>
                  <a:lnTo>
                    <a:pt x="13814" y="12279"/>
                  </a:lnTo>
                  <a:cubicBezTo>
                    <a:pt x="13709" y="12366"/>
                    <a:pt x="13585" y="12428"/>
                    <a:pt x="13460" y="12495"/>
                  </a:cubicBezTo>
                  <a:cubicBezTo>
                    <a:pt x="13460" y="12495"/>
                    <a:pt x="13441" y="12515"/>
                    <a:pt x="13441" y="12536"/>
                  </a:cubicBezTo>
                  <a:cubicBezTo>
                    <a:pt x="13396" y="12536"/>
                    <a:pt x="13356" y="12556"/>
                    <a:pt x="13336" y="12577"/>
                  </a:cubicBezTo>
                  <a:cubicBezTo>
                    <a:pt x="13296" y="12623"/>
                    <a:pt x="13251" y="12644"/>
                    <a:pt x="13192" y="12664"/>
                  </a:cubicBezTo>
                  <a:cubicBezTo>
                    <a:pt x="13127" y="12664"/>
                    <a:pt x="13067" y="12685"/>
                    <a:pt x="13023" y="12705"/>
                  </a:cubicBezTo>
                  <a:cubicBezTo>
                    <a:pt x="13016" y="12712"/>
                    <a:pt x="13012" y="12714"/>
                    <a:pt x="13008" y="12714"/>
                  </a:cubicBezTo>
                  <a:cubicBezTo>
                    <a:pt x="13001" y="12714"/>
                    <a:pt x="12996" y="12705"/>
                    <a:pt x="12983" y="12705"/>
                  </a:cubicBezTo>
                  <a:cubicBezTo>
                    <a:pt x="12963" y="12685"/>
                    <a:pt x="12963" y="12664"/>
                    <a:pt x="12943" y="12644"/>
                  </a:cubicBezTo>
                  <a:cubicBezTo>
                    <a:pt x="12943" y="12623"/>
                    <a:pt x="12963" y="12623"/>
                    <a:pt x="12983" y="12597"/>
                  </a:cubicBezTo>
                  <a:cubicBezTo>
                    <a:pt x="12983" y="12597"/>
                    <a:pt x="12983" y="12556"/>
                    <a:pt x="13023" y="12556"/>
                  </a:cubicBezTo>
                  <a:cubicBezTo>
                    <a:pt x="13027" y="12561"/>
                    <a:pt x="13033" y="12562"/>
                    <a:pt x="13039" y="12562"/>
                  </a:cubicBezTo>
                  <a:cubicBezTo>
                    <a:pt x="13063" y="12562"/>
                    <a:pt x="13095" y="12536"/>
                    <a:pt x="13127" y="12536"/>
                  </a:cubicBezTo>
                  <a:cubicBezTo>
                    <a:pt x="13172" y="12515"/>
                    <a:pt x="13212" y="12495"/>
                    <a:pt x="13251" y="12449"/>
                  </a:cubicBezTo>
                  <a:lnTo>
                    <a:pt x="13251" y="12469"/>
                  </a:lnTo>
                  <a:lnTo>
                    <a:pt x="13316" y="12469"/>
                  </a:lnTo>
                  <a:cubicBezTo>
                    <a:pt x="13336" y="12428"/>
                    <a:pt x="13376" y="12428"/>
                    <a:pt x="13396" y="12387"/>
                  </a:cubicBezTo>
                  <a:lnTo>
                    <a:pt x="13441" y="12387"/>
                  </a:lnTo>
                  <a:cubicBezTo>
                    <a:pt x="13460" y="12341"/>
                    <a:pt x="13500" y="12320"/>
                    <a:pt x="13545" y="12279"/>
                  </a:cubicBezTo>
                  <a:cubicBezTo>
                    <a:pt x="13585" y="12259"/>
                    <a:pt x="13644" y="12238"/>
                    <a:pt x="13689" y="12192"/>
                  </a:cubicBezTo>
                  <a:cubicBezTo>
                    <a:pt x="13709" y="12151"/>
                    <a:pt x="13729" y="12130"/>
                    <a:pt x="13769" y="12130"/>
                  </a:cubicBezTo>
                  <a:cubicBezTo>
                    <a:pt x="13854" y="12110"/>
                    <a:pt x="13893" y="12043"/>
                    <a:pt x="13978" y="12022"/>
                  </a:cubicBezTo>
                  <a:cubicBezTo>
                    <a:pt x="13978" y="12002"/>
                    <a:pt x="13998" y="12002"/>
                    <a:pt x="13998" y="12002"/>
                  </a:cubicBezTo>
                  <a:lnTo>
                    <a:pt x="14063" y="12002"/>
                  </a:lnTo>
                  <a:cubicBezTo>
                    <a:pt x="14102" y="11956"/>
                    <a:pt x="14142" y="11915"/>
                    <a:pt x="14207" y="11894"/>
                  </a:cubicBezTo>
                  <a:cubicBezTo>
                    <a:pt x="14207" y="11894"/>
                    <a:pt x="14227" y="11894"/>
                    <a:pt x="14227" y="11874"/>
                  </a:cubicBezTo>
                  <a:cubicBezTo>
                    <a:pt x="14247" y="11853"/>
                    <a:pt x="14292" y="11827"/>
                    <a:pt x="14311" y="11786"/>
                  </a:cubicBezTo>
                  <a:lnTo>
                    <a:pt x="14351" y="11786"/>
                  </a:lnTo>
                  <a:cubicBezTo>
                    <a:pt x="14371" y="11766"/>
                    <a:pt x="14351" y="11745"/>
                    <a:pt x="14371" y="11745"/>
                  </a:cubicBezTo>
                  <a:cubicBezTo>
                    <a:pt x="14381" y="11735"/>
                    <a:pt x="14392" y="11735"/>
                    <a:pt x="14401" y="11735"/>
                  </a:cubicBezTo>
                  <a:cubicBezTo>
                    <a:pt x="14410" y="11735"/>
                    <a:pt x="14416" y="11735"/>
                    <a:pt x="14416" y="11725"/>
                  </a:cubicBezTo>
                  <a:cubicBezTo>
                    <a:pt x="14476" y="11699"/>
                    <a:pt x="14515" y="11679"/>
                    <a:pt x="14560" y="11617"/>
                  </a:cubicBezTo>
                  <a:cubicBezTo>
                    <a:pt x="14573" y="11617"/>
                    <a:pt x="14587" y="11608"/>
                    <a:pt x="14600" y="11608"/>
                  </a:cubicBezTo>
                  <a:cubicBezTo>
                    <a:pt x="14606" y="11608"/>
                    <a:pt x="14613" y="11610"/>
                    <a:pt x="14620" y="11617"/>
                  </a:cubicBezTo>
                  <a:cubicBezTo>
                    <a:pt x="14685" y="11617"/>
                    <a:pt x="14724" y="11550"/>
                    <a:pt x="14764" y="11530"/>
                  </a:cubicBezTo>
                  <a:cubicBezTo>
                    <a:pt x="14809" y="11489"/>
                    <a:pt x="14849" y="11468"/>
                    <a:pt x="14889" y="11422"/>
                  </a:cubicBezTo>
                  <a:lnTo>
                    <a:pt x="14933" y="11422"/>
                  </a:lnTo>
                  <a:cubicBezTo>
                    <a:pt x="14933" y="11381"/>
                    <a:pt x="14953" y="11360"/>
                    <a:pt x="14993" y="11340"/>
                  </a:cubicBezTo>
                  <a:cubicBezTo>
                    <a:pt x="15078" y="11293"/>
                    <a:pt x="15137" y="11252"/>
                    <a:pt x="15222" y="11186"/>
                  </a:cubicBezTo>
                  <a:cubicBezTo>
                    <a:pt x="15287" y="11186"/>
                    <a:pt x="15326" y="11124"/>
                    <a:pt x="15366" y="11103"/>
                  </a:cubicBezTo>
                  <a:cubicBezTo>
                    <a:pt x="15411" y="11057"/>
                    <a:pt x="15451" y="11016"/>
                    <a:pt x="15471" y="10996"/>
                  </a:cubicBezTo>
                  <a:cubicBezTo>
                    <a:pt x="15491" y="10975"/>
                    <a:pt x="15491" y="10955"/>
                    <a:pt x="15491" y="10955"/>
                  </a:cubicBezTo>
                  <a:cubicBezTo>
                    <a:pt x="15555" y="10955"/>
                    <a:pt x="15575" y="10888"/>
                    <a:pt x="15615" y="10867"/>
                  </a:cubicBezTo>
                  <a:cubicBezTo>
                    <a:pt x="15700" y="10826"/>
                    <a:pt x="15759" y="10760"/>
                    <a:pt x="15824" y="10719"/>
                  </a:cubicBezTo>
                  <a:cubicBezTo>
                    <a:pt x="15844" y="10672"/>
                    <a:pt x="15884" y="10672"/>
                    <a:pt x="15908" y="10652"/>
                  </a:cubicBezTo>
                  <a:cubicBezTo>
                    <a:pt x="15928" y="10631"/>
                    <a:pt x="15948" y="10590"/>
                    <a:pt x="15988" y="10570"/>
                  </a:cubicBezTo>
                  <a:cubicBezTo>
                    <a:pt x="16033" y="10544"/>
                    <a:pt x="16053" y="10523"/>
                    <a:pt x="16073" y="10503"/>
                  </a:cubicBezTo>
                  <a:cubicBezTo>
                    <a:pt x="16093" y="10503"/>
                    <a:pt x="16093" y="10482"/>
                    <a:pt x="16112" y="10462"/>
                  </a:cubicBezTo>
                  <a:cubicBezTo>
                    <a:pt x="16132" y="10441"/>
                    <a:pt x="16157" y="10416"/>
                    <a:pt x="16177" y="10395"/>
                  </a:cubicBezTo>
                  <a:cubicBezTo>
                    <a:pt x="16197" y="10375"/>
                    <a:pt x="16197" y="10354"/>
                    <a:pt x="16217" y="10333"/>
                  </a:cubicBezTo>
                  <a:cubicBezTo>
                    <a:pt x="16257" y="10313"/>
                    <a:pt x="16282" y="10267"/>
                    <a:pt x="16321" y="10246"/>
                  </a:cubicBezTo>
                  <a:cubicBezTo>
                    <a:pt x="16341" y="10226"/>
                    <a:pt x="16361" y="10205"/>
                    <a:pt x="16381" y="10185"/>
                  </a:cubicBezTo>
                  <a:cubicBezTo>
                    <a:pt x="16406" y="10185"/>
                    <a:pt x="16406" y="10159"/>
                    <a:pt x="16426" y="10159"/>
                  </a:cubicBezTo>
                  <a:cubicBezTo>
                    <a:pt x="16466" y="10139"/>
                    <a:pt x="16486" y="10097"/>
                    <a:pt x="16530" y="10077"/>
                  </a:cubicBezTo>
                  <a:cubicBezTo>
                    <a:pt x="16550" y="10077"/>
                    <a:pt x="16570" y="10031"/>
                    <a:pt x="16610" y="10010"/>
                  </a:cubicBezTo>
                  <a:cubicBezTo>
                    <a:pt x="16610" y="10010"/>
                    <a:pt x="16630" y="9990"/>
                    <a:pt x="16630" y="9969"/>
                  </a:cubicBezTo>
                  <a:lnTo>
                    <a:pt x="16655" y="9969"/>
                  </a:lnTo>
                  <a:cubicBezTo>
                    <a:pt x="16675" y="9949"/>
                    <a:pt x="16695" y="9928"/>
                    <a:pt x="16715" y="9902"/>
                  </a:cubicBezTo>
                  <a:cubicBezTo>
                    <a:pt x="16734" y="9882"/>
                    <a:pt x="16754" y="9841"/>
                    <a:pt x="16799" y="9820"/>
                  </a:cubicBezTo>
                  <a:cubicBezTo>
                    <a:pt x="16819" y="9800"/>
                    <a:pt x="16839" y="9753"/>
                    <a:pt x="16879" y="9712"/>
                  </a:cubicBezTo>
                  <a:cubicBezTo>
                    <a:pt x="16904" y="9692"/>
                    <a:pt x="16943" y="9671"/>
                    <a:pt x="16963" y="9625"/>
                  </a:cubicBezTo>
                  <a:cubicBezTo>
                    <a:pt x="17003" y="9563"/>
                    <a:pt x="17068" y="9517"/>
                    <a:pt x="17088" y="9456"/>
                  </a:cubicBezTo>
                  <a:cubicBezTo>
                    <a:pt x="17108" y="9415"/>
                    <a:pt x="17128" y="9389"/>
                    <a:pt x="17172" y="9369"/>
                  </a:cubicBezTo>
                  <a:cubicBezTo>
                    <a:pt x="17153" y="9369"/>
                    <a:pt x="17153" y="9369"/>
                    <a:pt x="17153" y="9348"/>
                  </a:cubicBezTo>
                  <a:cubicBezTo>
                    <a:pt x="17172" y="9327"/>
                    <a:pt x="17192" y="9307"/>
                    <a:pt x="17212" y="9307"/>
                  </a:cubicBezTo>
                  <a:cubicBezTo>
                    <a:pt x="17232" y="9286"/>
                    <a:pt x="17232" y="9286"/>
                    <a:pt x="17232" y="9261"/>
                  </a:cubicBezTo>
                  <a:lnTo>
                    <a:pt x="17252" y="9261"/>
                  </a:lnTo>
                  <a:cubicBezTo>
                    <a:pt x="17297" y="9179"/>
                    <a:pt x="17357" y="9132"/>
                    <a:pt x="17401" y="9071"/>
                  </a:cubicBezTo>
                  <a:cubicBezTo>
                    <a:pt x="17421" y="9050"/>
                    <a:pt x="17441" y="9030"/>
                    <a:pt x="17461" y="9004"/>
                  </a:cubicBezTo>
                  <a:cubicBezTo>
                    <a:pt x="17501" y="8942"/>
                    <a:pt x="17526" y="8855"/>
                    <a:pt x="17585" y="8793"/>
                  </a:cubicBezTo>
                  <a:cubicBezTo>
                    <a:pt x="17605" y="8727"/>
                    <a:pt x="17650" y="8706"/>
                    <a:pt x="17670" y="8645"/>
                  </a:cubicBezTo>
                  <a:cubicBezTo>
                    <a:pt x="17670" y="8619"/>
                    <a:pt x="17690" y="8598"/>
                    <a:pt x="17730" y="8578"/>
                  </a:cubicBezTo>
                  <a:cubicBezTo>
                    <a:pt x="17730" y="8537"/>
                    <a:pt x="17775" y="8516"/>
                    <a:pt x="17795" y="8470"/>
                  </a:cubicBezTo>
                  <a:cubicBezTo>
                    <a:pt x="17814" y="8429"/>
                    <a:pt x="17854" y="8388"/>
                    <a:pt x="17854" y="8342"/>
                  </a:cubicBezTo>
                  <a:cubicBezTo>
                    <a:pt x="17854" y="8301"/>
                    <a:pt x="17919" y="8260"/>
                    <a:pt x="17874" y="8213"/>
                  </a:cubicBezTo>
                  <a:cubicBezTo>
                    <a:pt x="17887" y="8203"/>
                    <a:pt x="17898" y="8203"/>
                    <a:pt x="17908" y="8203"/>
                  </a:cubicBezTo>
                  <a:cubicBezTo>
                    <a:pt x="17919" y="8203"/>
                    <a:pt x="17929" y="8203"/>
                    <a:pt x="17939" y="8193"/>
                  </a:cubicBezTo>
                  <a:cubicBezTo>
                    <a:pt x="17979" y="8152"/>
                    <a:pt x="17998" y="8085"/>
                    <a:pt x="18023" y="8023"/>
                  </a:cubicBezTo>
                  <a:cubicBezTo>
                    <a:pt x="18023" y="8003"/>
                    <a:pt x="17998" y="8003"/>
                    <a:pt x="17998" y="7977"/>
                  </a:cubicBezTo>
                  <a:cubicBezTo>
                    <a:pt x="18063" y="7936"/>
                    <a:pt x="18083" y="7849"/>
                    <a:pt x="18123" y="7787"/>
                  </a:cubicBezTo>
                  <a:cubicBezTo>
                    <a:pt x="18168" y="7721"/>
                    <a:pt x="18188" y="7639"/>
                    <a:pt x="18227" y="7572"/>
                  </a:cubicBezTo>
                  <a:lnTo>
                    <a:pt x="18227" y="7551"/>
                  </a:lnTo>
                  <a:cubicBezTo>
                    <a:pt x="18272" y="7443"/>
                    <a:pt x="18332" y="7315"/>
                    <a:pt x="18372" y="7187"/>
                  </a:cubicBezTo>
                  <a:lnTo>
                    <a:pt x="18416" y="7146"/>
                  </a:lnTo>
                  <a:cubicBezTo>
                    <a:pt x="18396" y="7146"/>
                    <a:pt x="18396" y="7125"/>
                    <a:pt x="18372" y="7125"/>
                  </a:cubicBezTo>
                  <a:cubicBezTo>
                    <a:pt x="18396" y="7079"/>
                    <a:pt x="18372" y="7038"/>
                    <a:pt x="18436" y="7017"/>
                  </a:cubicBezTo>
                  <a:cubicBezTo>
                    <a:pt x="18456" y="7017"/>
                    <a:pt x="18436" y="6997"/>
                    <a:pt x="18436" y="6976"/>
                  </a:cubicBezTo>
                  <a:cubicBezTo>
                    <a:pt x="18456" y="6930"/>
                    <a:pt x="18456" y="6909"/>
                    <a:pt x="18456" y="6869"/>
                  </a:cubicBezTo>
                  <a:cubicBezTo>
                    <a:pt x="18456" y="6869"/>
                    <a:pt x="18476" y="6869"/>
                    <a:pt x="18476" y="6848"/>
                  </a:cubicBezTo>
                  <a:lnTo>
                    <a:pt x="18456" y="6848"/>
                  </a:lnTo>
                  <a:cubicBezTo>
                    <a:pt x="18496" y="6781"/>
                    <a:pt x="18521" y="6694"/>
                    <a:pt x="18541" y="6632"/>
                  </a:cubicBezTo>
                  <a:cubicBezTo>
                    <a:pt x="18521" y="6591"/>
                    <a:pt x="18561" y="6566"/>
                    <a:pt x="18561" y="6545"/>
                  </a:cubicBezTo>
                  <a:cubicBezTo>
                    <a:pt x="18541" y="6525"/>
                    <a:pt x="18561" y="6504"/>
                    <a:pt x="18561" y="6463"/>
                  </a:cubicBezTo>
                  <a:cubicBezTo>
                    <a:pt x="18561" y="6437"/>
                    <a:pt x="18581" y="6417"/>
                    <a:pt x="18581" y="6396"/>
                  </a:cubicBezTo>
                  <a:cubicBezTo>
                    <a:pt x="18561" y="6355"/>
                    <a:pt x="18561" y="6288"/>
                    <a:pt x="18581" y="6247"/>
                  </a:cubicBezTo>
                  <a:cubicBezTo>
                    <a:pt x="18601" y="6181"/>
                    <a:pt x="18601" y="6119"/>
                    <a:pt x="18620" y="6052"/>
                  </a:cubicBezTo>
                  <a:cubicBezTo>
                    <a:pt x="18645" y="6032"/>
                    <a:pt x="18645" y="6011"/>
                    <a:pt x="18645" y="5991"/>
                  </a:cubicBezTo>
                  <a:cubicBezTo>
                    <a:pt x="18645" y="5991"/>
                    <a:pt x="18665" y="5991"/>
                    <a:pt x="18685" y="5970"/>
                  </a:cubicBezTo>
                  <a:cubicBezTo>
                    <a:pt x="18665" y="5924"/>
                    <a:pt x="18665" y="5903"/>
                    <a:pt x="18665" y="5862"/>
                  </a:cubicBezTo>
                  <a:cubicBezTo>
                    <a:pt x="18685" y="5821"/>
                    <a:pt x="18705" y="5775"/>
                    <a:pt x="18685" y="5734"/>
                  </a:cubicBezTo>
                  <a:cubicBezTo>
                    <a:pt x="18685" y="5693"/>
                    <a:pt x="18725" y="5667"/>
                    <a:pt x="18705" y="5626"/>
                  </a:cubicBezTo>
                  <a:lnTo>
                    <a:pt x="18705" y="5565"/>
                  </a:lnTo>
                  <a:cubicBezTo>
                    <a:pt x="18705" y="5539"/>
                    <a:pt x="18725" y="5518"/>
                    <a:pt x="18685" y="5477"/>
                  </a:cubicBezTo>
                  <a:cubicBezTo>
                    <a:pt x="18725" y="5457"/>
                    <a:pt x="18685" y="5411"/>
                    <a:pt x="18685" y="5369"/>
                  </a:cubicBezTo>
                  <a:cubicBezTo>
                    <a:pt x="18705" y="5369"/>
                    <a:pt x="18705" y="5349"/>
                    <a:pt x="18705" y="5349"/>
                  </a:cubicBezTo>
                  <a:cubicBezTo>
                    <a:pt x="18705" y="5329"/>
                    <a:pt x="18685" y="5308"/>
                    <a:pt x="18685" y="5282"/>
                  </a:cubicBezTo>
                  <a:lnTo>
                    <a:pt x="18705" y="5262"/>
                  </a:lnTo>
                  <a:lnTo>
                    <a:pt x="18705" y="5154"/>
                  </a:lnTo>
                  <a:cubicBezTo>
                    <a:pt x="18705" y="5113"/>
                    <a:pt x="18705" y="5072"/>
                    <a:pt x="18725" y="5051"/>
                  </a:cubicBezTo>
                  <a:cubicBezTo>
                    <a:pt x="18725" y="5005"/>
                    <a:pt x="18725" y="4964"/>
                    <a:pt x="18745" y="4943"/>
                  </a:cubicBezTo>
                  <a:cubicBezTo>
                    <a:pt x="18745" y="4923"/>
                    <a:pt x="18725" y="4923"/>
                    <a:pt x="18725" y="4897"/>
                  </a:cubicBezTo>
                  <a:lnTo>
                    <a:pt x="18725" y="4769"/>
                  </a:lnTo>
                  <a:cubicBezTo>
                    <a:pt x="18725" y="4728"/>
                    <a:pt x="18725" y="4687"/>
                    <a:pt x="18745" y="4666"/>
                  </a:cubicBezTo>
                  <a:cubicBezTo>
                    <a:pt x="18725" y="4641"/>
                    <a:pt x="18705" y="4641"/>
                    <a:pt x="18685" y="4620"/>
                  </a:cubicBezTo>
                  <a:cubicBezTo>
                    <a:pt x="18685" y="4599"/>
                    <a:pt x="18705" y="4599"/>
                    <a:pt x="18705" y="4579"/>
                  </a:cubicBezTo>
                  <a:cubicBezTo>
                    <a:pt x="18665" y="4559"/>
                    <a:pt x="18685" y="4471"/>
                    <a:pt x="18645" y="4430"/>
                  </a:cubicBezTo>
                  <a:cubicBezTo>
                    <a:pt x="18665" y="4430"/>
                    <a:pt x="18665" y="4410"/>
                    <a:pt x="18685" y="4384"/>
                  </a:cubicBezTo>
                  <a:cubicBezTo>
                    <a:pt x="18665" y="4384"/>
                    <a:pt x="18665" y="4364"/>
                    <a:pt x="18645" y="4343"/>
                  </a:cubicBezTo>
                  <a:cubicBezTo>
                    <a:pt x="18665" y="4322"/>
                    <a:pt x="18685" y="4322"/>
                    <a:pt x="18685" y="4302"/>
                  </a:cubicBezTo>
                  <a:cubicBezTo>
                    <a:pt x="18645" y="4235"/>
                    <a:pt x="18645" y="4235"/>
                    <a:pt x="18665" y="4194"/>
                  </a:cubicBezTo>
                  <a:cubicBezTo>
                    <a:pt x="18665" y="4173"/>
                    <a:pt x="18645" y="4173"/>
                    <a:pt x="18645" y="4173"/>
                  </a:cubicBezTo>
                  <a:lnTo>
                    <a:pt x="18645" y="4086"/>
                  </a:lnTo>
                  <a:cubicBezTo>
                    <a:pt x="18620" y="3978"/>
                    <a:pt x="18601" y="3896"/>
                    <a:pt x="18581" y="3789"/>
                  </a:cubicBezTo>
                  <a:cubicBezTo>
                    <a:pt x="18541" y="3789"/>
                    <a:pt x="18561" y="3722"/>
                    <a:pt x="18541" y="3701"/>
                  </a:cubicBezTo>
                  <a:cubicBezTo>
                    <a:pt x="18541" y="3660"/>
                    <a:pt x="18521" y="3614"/>
                    <a:pt x="18541" y="3594"/>
                  </a:cubicBezTo>
                  <a:cubicBezTo>
                    <a:pt x="18521" y="3552"/>
                    <a:pt x="18496" y="3511"/>
                    <a:pt x="18476" y="3485"/>
                  </a:cubicBezTo>
                  <a:lnTo>
                    <a:pt x="18476" y="3465"/>
                  </a:lnTo>
                  <a:cubicBezTo>
                    <a:pt x="18476" y="3445"/>
                    <a:pt x="18436" y="3445"/>
                    <a:pt x="18436" y="3424"/>
                  </a:cubicBezTo>
                  <a:cubicBezTo>
                    <a:pt x="18416" y="3403"/>
                    <a:pt x="18456" y="3383"/>
                    <a:pt x="18416" y="3357"/>
                  </a:cubicBezTo>
                  <a:cubicBezTo>
                    <a:pt x="18436" y="3337"/>
                    <a:pt x="18396" y="3316"/>
                    <a:pt x="18396" y="3275"/>
                  </a:cubicBezTo>
                  <a:cubicBezTo>
                    <a:pt x="18396" y="3255"/>
                    <a:pt x="18372" y="3208"/>
                    <a:pt x="18372" y="3188"/>
                  </a:cubicBezTo>
                  <a:cubicBezTo>
                    <a:pt x="18372" y="3188"/>
                    <a:pt x="18372" y="3168"/>
                    <a:pt x="18396" y="3168"/>
                  </a:cubicBezTo>
                  <a:cubicBezTo>
                    <a:pt x="18352" y="3126"/>
                    <a:pt x="18312" y="3080"/>
                    <a:pt x="18312" y="3019"/>
                  </a:cubicBezTo>
                  <a:cubicBezTo>
                    <a:pt x="18292" y="3019"/>
                    <a:pt x="18272" y="2998"/>
                    <a:pt x="18272" y="2972"/>
                  </a:cubicBezTo>
                  <a:cubicBezTo>
                    <a:pt x="18247" y="2972"/>
                    <a:pt x="18247" y="2952"/>
                    <a:pt x="18227" y="2952"/>
                  </a:cubicBezTo>
                  <a:cubicBezTo>
                    <a:pt x="18207" y="2931"/>
                    <a:pt x="18207" y="2890"/>
                    <a:pt x="18207" y="2870"/>
                  </a:cubicBezTo>
                  <a:cubicBezTo>
                    <a:pt x="18207" y="2861"/>
                    <a:pt x="18205" y="2858"/>
                    <a:pt x="18201" y="2858"/>
                  </a:cubicBezTo>
                  <a:cubicBezTo>
                    <a:pt x="18194" y="2858"/>
                    <a:pt x="18181" y="2870"/>
                    <a:pt x="18168" y="2870"/>
                  </a:cubicBezTo>
                  <a:cubicBezTo>
                    <a:pt x="18168" y="2844"/>
                    <a:pt x="18148" y="2844"/>
                    <a:pt x="18148" y="2824"/>
                  </a:cubicBezTo>
                  <a:cubicBezTo>
                    <a:pt x="18148" y="2803"/>
                    <a:pt x="18148" y="2803"/>
                    <a:pt x="18123" y="2782"/>
                  </a:cubicBezTo>
                  <a:cubicBezTo>
                    <a:pt x="18123" y="2782"/>
                    <a:pt x="18103" y="2762"/>
                    <a:pt x="18103" y="2741"/>
                  </a:cubicBezTo>
                  <a:cubicBezTo>
                    <a:pt x="18123" y="2695"/>
                    <a:pt x="18103" y="2675"/>
                    <a:pt x="18083" y="2654"/>
                  </a:cubicBezTo>
                  <a:cubicBezTo>
                    <a:pt x="18063" y="2633"/>
                    <a:pt x="18043" y="2587"/>
                    <a:pt x="18043" y="2567"/>
                  </a:cubicBezTo>
                  <a:lnTo>
                    <a:pt x="18023" y="2567"/>
                  </a:lnTo>
                  <a:cubicBezTo>
                    <a:pt x="18023" y="2567"/>
                    <a:pt x="18023" y="2546"/>
                    <a:pt x="17998" y="2546"/>
                  </a:cubicBezTo>
                  <a:cubicBezTo>
                    <a:pt x="17998" y="2526"/>
                    <a:pt x="18023" y="2526"/>
                    <a:pt x="18023" y="2505"/>
                  </a:cubicBezTo>
                  <a:cubicBezTo>
                    <a:pt x="17998" y="2505"/>
                    <a:pt x="17979" y="2485"/>
                    <a:pt x="17979" y="2485"/>
                  </a:cubicBezTo>
                  <a:cubicBezTo>
                    <a:pt x="17939" y="2459"/>
                    <a:pt x="17939" y="2398"/>
                    <a:pt x="17874" y="2398"/>
                  </a:cubicBezTo>
                  <a:cubicBezTo>
                    <a:pt x="17874" y="2356"/>
                    <a:pt x="17834" y="2331"/>
                    <a:pt x="17814" y="2310"/>
                  </a:cubicBezTo>
                  <a:cubicBezTo>
                    <a:pt x="17814" y="2289"/>
                    <a:pt x="17814" y="2249"/>
                    <a:pt x="17795" y="2228"/>
                  </a:cubicBezTo>
                  <a:cubicBezTo>
                    <a:pt x="17795" y="2202"/>
                    <a:pt x="17795" y="2161"/>
                    <a:pt x="17775" y="2161"/>
                  </a:cubicBezTo>
                  <a:cubicBezTo>
                    <a:pt x="17730" y="2141"/>
                    <a:pt x="17730" y="2120"/>
                    <a:pt x="17710" y="2100"/>
                  </a:cubicBezTo>
                  <a:cubicBezTo>
                    <a:pt x="17690" y="2074"/>
                    <a:pt x="17670" y="2054"/>
                    <a:pt x="17625" y="2054"/>
                  </a:cubicBezTo>
                  <a:lnTo>
                    <a:pt x="17625" y="2012"/>
                  </a:lnTo>
                  <a:cubicBezTo>
                    <a:pt x="17605" y="2012"/>
                    <a:pt x="17585" y="1971"/>
                    <a:pt x="17546" y="1971"/>
                  </a:cubicBezTo>
                  <a:lnTo>
                    <a:pt x="17546" y="1925"/>
                  </a:lnTo>
                  <a:cubicBezTo>
                    <a:pt x="17546" y="1905"/>
                    <a:pt x="17501" y="1905"/>
                    <a:pt x="17481" y="1905"/>
                  </a:cubicBezTo>
                  <a:cubicBezTo>
                    <a:pt x="17461" y="1863"/>
                    <a:pt x="17441" y="1843"/>
                    <a:pt x="17401" y="1817"/>
                  </a:cubicBezTo>
                  <a:cubicBezTo>
                    <a:pt x="17376" y="1797"/>
                    <a:pt x="17401" y="1776"/>
                    <a:pt x="17376" y="1776"/>
                  </a:cubicBezTo>
                  <a:cubicBezTo>
                    <a:pt x="17337" y="1756"/>
                    <a:pt x="17317" y="1715"/>
                    <a:pt x="17297" y="1689"/>
                  </a:cubicBezTo>
                  <a:cubicBezTo>
                    <a:pt x="17252" y="1668"/>
                    <a:pt x="17252" y="1628"/>
                    <a:pt x="17212" y="1628"/>
                  </a:cubicBezTo>
                  <a:cubicBezTo>
                    <a:pt x="17192" y="1607"/>
                    <a:pt x="17172" y="1586"/>
                    <a:pt x="17153" y="1561"/>
                  </a:cubicBezTo>
                  <a:cubicBezTo>
                    <a:pt x="17153" y="1540"/>
                    <a:pt x="17108" y="1520"/>
                    <a:pt x="17088" y="1499"/>
                  </a:cubicBezTo>
                  <a:cubicBezTo>
                    <a:pt x="17028" y="1458"/>
                    <a:pt x="16963" y="1391"/>
                    <a:pt x="16879" y="1350"/>
                  </a:cubicBezTo>
                  <a:cubicBezTo>
                    <a:pt x="16879" y="1330"/>
                    <a:pt x="16839" y="1304"/>
                    <a:pt x="16799" y="1284"/>
                  </a:cubicBezTo>
                  <a:cubicBezTo>
                    <a:pt x="16779" y="1263"/>
                    <a:pt x="16734" y="1242"/>
                    <a:pt x="16715" y="1222"/>
                  </a:cubicBezTo>
                  <a:cubicBezTo>
                    <a:pt x="16695" y="1176"/>
                    <a:pt x="16630" y="1176"/>
                    <a:pt x="16610" y="1155"/>
                  </a:cubicBezTo>
                  <a:cubicBezTo>
                    <a:pt x="16590" y="1155"/>
                    <a:pt x="16590" y="1176"/>
                    <a:pt x="16590" y="1176"/>
                  </a:cubicBezTo>
                  <a:cubicBezTo>
                    <a:pt x="16550" y="1155"/>
                    <a:pt x="16486" y="1135"/>
                    <a:pt x="16446" y="1093"/>
                  </a:cubicBezTo>
                  <a:lnTo>
                    <a:pt x="16466" y="1093"/>
                  </a:lnTo>
                  <a:cubicBezTo>
                    <a:pt x="16426" y="1073"/>
                    <a:pt x="16406" y="1047"/>
                    <a:pt x="16381" y="1006"/>
                  </a:cubicBezTo>
                  <a:cubicBezTo>
                    <a:pt x="16361" y="1027"/>
                    <a:pt x="16361" y="1027"/>
                    <a:pt x="16361" y="1047"/>
                  </a:cubicBezTo>
                  <a:cubicBezTo>
                    <a:pt x="16341" y="1027"/>
                    <a:pt x="16361" y="1006"/>
                    <a:pt x="16341" y="1006"/>
                  </a:cubicBezTo>
                  <a:lnTo>
                    <a:pt x="16321" y="1006"/>
                  </a:lnTo>
                  <a:cubicBezTo>
                    <a:pt x="16302" y="1006"/>
                    <a:pt x="16302" y="986"/>
                    <a:pt x="16282" y="986"/>
                  </a:cubicBezTo>
                  <a:lnTo>
                    <a:pt x="16282" y="1006"/>
                  </a:lnTo>
                  <a:cubicBezTo>
                    <a:pt x="16257" y="986"/>
                    <a:pt x="16282" y="986"/>
                    <a:pt x="16282" y="986"/>
                  </a:cubicBezTo>
                  <a:cubicBezTo>
                    <a:pt x="16267" y="962"/>
                    <a:pt x="16261" y="952"/>
                    <a:pt x="16246" y="952"/>
                  </a:cubicBezTo>
                  <a:cubicBezTo>
                    <a:pt x="16236" y="952"/>
                    <a:pt x="16222" y="957"/>
                    <a:pt x="16197" y="965"/>
                  </a:cubicBezTo>
                  <a:cubicBezTo>
                    <a:pt x="16177" y="945"/>
                    <a:pt x="16157" y="945"/>
                    <a:pt x="16093" y="919"/>
                  </a:cubicBezTo>
                  <a:cubicBezTo>
                    <a:pt x="16084" y="930"/>
                    <a:pt x="16076" y="936"/>
                    <a:pt x="16065" y="936"/>
                  </a:cubicBezTo>
                  <a:cubicBezTo>
                    <a:pt x="16051" y="936"/>
                    <a:pt x="16034" y="925"/>
                    <a:pt x="16008" y="898"/>
                  </a:cubicBezTo>
                  <a:cubicBezTo>
                    <a:pt x="15988" y="898"/>
                    <a:pt x="15988" y="878"/>
                    <a:pt x="15968" y="878"/>
                  </a:cubicBezTo>
                  <a:cubicBezTo>
                    <a:pt x="15884" y="857"/>
                    <a:pt x="15804" y="816"/>
                    <a:pt x="15719" y="770"/>
                  </a:cubicBezTo>
                  <a:cubicBezTo>
                    <a:pt x="15700" y="750"/>
                    <a:pt x="15680" y="750"/>
                    <a:pt x="15660" y="750"/>
                  </a:cubicBezTo>
                  <a:cubicBezTo>
                    <a:pt x="15615" y="709"/>
                    <a:pt x="15535" y="688"/>
                    <a:pt x="15471" y="662"/>
                  </a:cubicBezTo>
                  <a:lnTo>
                    <a:pt x="15451" y="662"/>
                  </a:lnTo>
                  <a:cubicBezTo>
                    <a:pt x="15431" y="662"/>
                    <a:pt x="15411" y="642"/>
                    <a:pt x="15366" y="642"/>
                  </a:cubicBezTo>
                  <a:cubicBezTo>
                    <a:pt x="15326" y="642"/>
                    <a:pt x="15287" y="621"/>
                    <a:pt x="15242" y="601"/>
                  </a:cubicBezTo>
                  <a:cubicBezTo>
                    <a:pt x="15182" y="560"/>
                    <a:pt x="15118" y="560"/>
                    <a:pt x="15078" y="534"/>
                  </a:cubicBezTo>
                  <a:cubicBezTo>
                    <a:pt x="15061" y="534"/>
                    <a:pt x="15058" y="565"/>
                    <a:pt x="15047" y="565"/>
                  </a:cubicBezTo>
                  <a:cubicBezTo>
                    <a:pt x="15044" y="565"/>
                    <a:pt x="15041" y="563"/>
                    <a:pt x="15038" y="560"/>
                  </a:cubicBezTo>
                  <a:cubicBezTo>
                    <a:pt x="15013" y="560"/>
                    <a:pt x="15038" y="534"/>
                    <a:pt x="15038" y="534"/>
                  </a:cubicBezTo>
                  <a:cubicBezTo>
                    <a:pt x="15030" y="530"/>
                    <a:pt x="15023" y="529"/>
                    <a:pt x="15017" y="529"/>
                  </a:cubicBezTo>
                  <a:cubicBezTo>
                    <a:pt x="14992" y="529"/>
                    <a:pt x="14989" y="560"/>
                    <a:pt x="14973" y="560"/>
                  </a:cubicBezTo>
                  <a:cubicBezTo>
                    <a:pt x="14953" y="560"/>
                    <a:pt x="14973" y="534"/>
                    <a:pt x="14953" y="514"/>
                  </a:cubicBezTo>
                  <a:cubicBezTo>
                    <a:pt x="14953" y="534"/>
                    <a:pt x="14953" y="534"/>
                    <a:pt x="14933" y="560"/>
                  </a:cubicBezTo>
                  <a:cubicBezTo>
                    <a:pt x="14933" y="534"/>
                    <a:pt x="14913" y="534"/>
                    <a:pt x="14889" y="534"/>
                  </a:cubicBezTo>
                  <a:cubicBezTo>
                    <a:pt x="14869" y="534"/>
                    <a:pt x="14869" y="560"/>
                    <a:pt x="14849" y="560"/>
                  </a:cubicBezTo>
                  <a:cubicBezTo>
                    <a:pt x="14829" y="560"/>
                    <a:pt x="14849" y="534"/>
                    <a:pt x="14829" y="514"/>
                  </a:cubicBezTo>
                  <a:cubicBezTo>
                    <a:pt x="14829" y="514"/>
                    <a:pt x="14809" y="514"/>
                    <a:pt x="14809" y="534"/>
                  </a:cubicBezTo>
                  <a:cubicBezTo>
                    <a:pt x="14789" y="534"/>
                    <a:pt x="14789" y="514"/>
                    <a:pt x="14789" y="514"/>
                  </a:cubicBezTo>
                  <a:cubicBezTo>
                    <a:pt x="14773" y="514"/>
                    <a:pt x="14758" y="522"/>
                    <a:pt x="14744" y="522"/>
                  </a:cubicBezTo>
                  <a:cubicBezTo>
                    <a:pt x="14738" y="522"/>
                    <a:pt x="14731" y="520"/>
                    <a:pt x="14724" y="514"/>
                  </a:cubicBezTo>
                  <a:cubicBezTo>
                    <a:pt x="14685" y="472"/>
                    <a:pt x="14640" y="472"/>
                    <a:pt x="14620" y="472"/>
                  </a:cubicBezTo>
                  <a:cubicBezTo>
                    <a:pt x="14580" y="472"/>
                    <a:pt x="14540" y="472"/>
                    <a:pt x="14515" y="452"/>
                  </a:cubicBezTo>
                  <a:lnTo>
                    <a:pt x="14436" y="452"/>
                  </a:lnTo>
                  <a:cubicBezTo>
                    <a:pt x="14426" y="442"/>
                    <a:pt x="14410" y="442"/>
                    <a:pt x="14396" y="442"/>
                  </a:cubicBezTo>
                  <a:cubicBezTo>
                    <a:pt x="14382" y="442"/>
                    <a:pt x="14371" y="442"/>
                    <a:pt x="14371" y="431"/>
                  </a:cubicBezTo>
                  <a:lnTo>
                    <a:pt x="14351" y="431"/>
                  </a:lnTo>
                  <a:cubicBezTo>
                    <a:pt x="14331" y="442"/>
                    <a:pt x="14316" y="447"/>
                    <a:pt x="14303" y="447"/>
                  </a:cubicBezTo>
                  <a:cubicBezTo>
                    <a:pt x="14290" y="447"/>
                    <a:pt x="14279" y="442"/>
                    <a:pt x="14267" y="431"/>
                  </a:cubicBezTo>
                  <a:cubicBezTo>
                    <a:pt x="14227" y="452"/>
                    <a:pt x="14227" y="452"/>
                    <a:pt x="14167" y="452"/>
                  </a:cubicBezTo>
                  <a:lnTo>
                    <a:pt x="14082" y="452"/>
                  </a:lnTo>
                  <a:cubicBezTo>
                    <a:pt x="14043" y="452"/>
                    <a:pt x="14018" y="431"/>
                    <a:pt x="13998" y="431"/>
                  </a:cubicBezTo>
                  <a:cubicBezTo>
                    <a:pt x="13985" y="438"/>
                    <a:pt x="13974" y="440"/>
                    <a:pt x="13964" y="440"/>
                  </a:cubicBezTo>
                  <a:cubicBezTo>
                    <a:pt x="13945" y="440"/>
                    <a:pt x="13932" y="431"/>
                    <a:pt x="13918" y="431"/>
                  </a:cubicBezTo>
                  <a:lnTo>
                    <a:pt x="13794" y="431"/>
                  </a:lnTo>
                  <a:cubicBezTo>
                    <a:pt x="13769" y="431"/>
                    <a:pt x="13769" y="431"/>
                    <a:pt x="13749" y="406"/>
                  </a:cubicBezTo>
                  <a:cubicBezTo>
                    <a:pt x="13749" y="431"/>
                    <a:pt x="13729" y="431"/>
                    <a:pt x="13729" y="431"/>
                  </a:cubicBezTo>
                  <a:cubicBezTo>
                    <a:pt x="13716" y="438"/>
                    <a:pt x="13705" y="440"/>
                    <a:pt x="13694" y="440"/>
                  </a:cubicBezTo>
                  <a:cubicBezTo>
                    <a:pt x="13673" y="440"/>
                    <a:pt x="13655" y="431"/>
                    <a:pt x="13625" y="431"/>
                  </a:cubicBezTo>
                  <a:lnTo>
                    <a:pt x="13605" y="452"/>
                  </a:lnTo>
                  <a:lnTo>
                    <a:pt x="13500" y="452"/>
                  </a:lnTo>
                  <a:cubicBezTo>
                    <a:pt x="13480" y="452"/>
                    <a:pt x="13480" y="472"/>
                    <a:pt x="13460" y="472"/>
                  </a:cubicBezTo>
                  <a:cubicBezTo>
                    <a:pt x="13441" y="462"/>
                    <a:pt x="13425" y="457"/>
                    <a:pt x="13408" y="457"/>
                  </a:cubicBezTo>
                  <a:cubicBezTo>
                    <a:pt x="13392" y="457"/>
                    <a:pt x="13376" y="462"/>
                    <a:pt x="13356" y="472"/>
                  </a:cubicBezTo>
                  <a:cubicBezTo>
                    <a:pt x="13356" y="472"/>
                    <a:pt x="13336" y="472"/>
                    <a:pt x="13336" y="452"/>
                  </a:cubicBezTo>
                  <a:cubicBezTo>
                    <a:pt x="13316" y="472"/>
                    <a:pt x="13316" y="472"/>
                    <a:pt x="13296" y="493"/>
                  </a:cubicBezTo>
                  <a:cubicBezTo>
                    <a:pt x="13271" y="493"/>
                    <a:pt x="13296" y="472"/>
                    <a:pt x="13296" y="472"/>
                  </a:cubicBezTo>
                  <a:cubicBezTo>
                    <a:pt x="13277" y="466"/>
                    <a:pt x="13262" y="464"/>
                    <a:pt x="13250" y="464"/>
                  </a:cubicBezTo>
                  <a:cubicBezTo>
                    <a:pt x="13220" y="464"/>
                    <a:pt x="13206" y="478"/>
                    <a:pt x="13192" y="493"/>
                  </a:cubicBezTo>
                  <a:cubicBezTo>
                    <a:pt x="13147" y="493"/>
                    <a:pt x="13107" y="493"/>
                    <a:pt x="13067" y="472"/>
                  </a:cubicBezTo>
                  <a:cubicBezTo>
                    <a:pt x="13036" y="487"/>
                    <a:pt x="13016" y="501"/>
                    <a:pt x="12994" y="501"/>
                  </a:cubicBezTo>
                  <a:cubicBezTo>
                    <a:pt x="12985" y="501"/>
                    <a:pt x="12974" y="499"/>
                    <a:pt x="12963" y="493"/>
                  </a:cubicBezTo>
                  <a:cubicBezTo>
                    <a:pt x="12943" y="503"/>
                    <a:pt x="12922" y="503"/>
                    <a:pt x="12901" y="503"/>
                  </a:cubicBezTo>
                  <a:cubicBezTo>
                    <a:pt x="12880" y="503"/>
                    <a:pt x="12858" y="503"/>
                    <a:pt x="12838" y="514"/>
                  </a:cubicBezTo>
                  <a:cubicBezTo>
                    <a:pt x="12824" y="514"/>
                    <a:pt x="12820" y="550"/>
                    <a:pt x="12801" y="550"/>
                  </a:cubicBezTo>
                  <a:cubicBezTo>
                    <a:pt x="12794" y="550"/>
                    <a:pt x="12785" y="546"/>
                    <a:pt x="12774" y="534"/>
                  </a:cubicBezTo>
                  <a:cubicBezTo>
                    <a:pt x="12734" y="560"/>
                    <a:pt x="12694" y="534"/>
                    <a:pt x="12694" y="580"/>
                  </a:cubicBezTo>
                  <a:cubicBezTo>
                    <a:pt x="12681" y="580"/>
                    <a:pt x="12665" y="571"/>
                    <a:pt x="12651" y="571"/>
                  </a:cubicBezTo>
                  <a:cubicBezTo>
                    <a:pt x="12643" y="571"/>
                    <a:pt x="12636" y="573"/>
                    <a:pt x="12630" y="580"/>
                  </a:cubicBezTo>
                  <a:cubicBezTo>
                    <a:pt x="12630" y="585"/>
                    <a:pt x="12627" y="586"/>
                    <a:pt x="12624" y="586"/>
                  </a:cubicBezTo>
                  <a:cubicBezTo>
                    <a:pt x="12618" y="586"/>
                    <a:pt x="12608" y="582"/>
                    <a:pt x="12597" y="582"/>
                  </a:cubicBezTo>
                  <a:cubicBezTo>
                    <a:pt x="12587" y="582"/>
                    <a:pt x="12577" y="585"/>
                    <a:pt x="12570" y="601"/>
                  </a:cubicBezTo>
                  <a:lnTo>
                    <a:pt x="12570" y="580"/>
                  </a:lnTo>
                  <a:lnTo>
                    <a:pt x="12505" y="580"/>
                  </a:lnTo>
                  <a:cubicBezTo>
                    <a:pt x="12505" y="601"/>
                    <a:pt x="12505" y="621"/>
                    <a:pt x="12485" y="621"/>
                  </a:cubicBezTo>
                  <a:cubicBezTo>
                    <a:pt x="12475" y="601"/>
                    <a:pt x="12465" y="596"/>
                    <a:pt x="12455" y="596"/>
                  </a:cubicBezTo>
                  <a:cubicBezTo>
                    <a:pt x="12445" y="596"/>
                    <a:pt x="12436" y="601"/>
                    <a:pt x="12425" y="601"/>
                  </a:cubicBezTo>
                  <a:cubicBezTo>
                    <a:pt x="12401" y="601"/>
                    <a:pt x="12361" y="621"/>
                    <a:pt x="12341" y="642"/>
                  </a:cubicBezTo>
                  <a:cubicBezTo>
                    <a:pt x="12321" y="642"/>
                    <a:pt x="12301" y="662"/>
                    <a:pt x="12276" y="662"/>
                  </a:cubicBezTo>
                  <a:cubicBezTo>
                    <a:pt x="12236" y="662"/>
                    <a:pt x="12197" y="662"/>
                    <a:pt x="12177" y="688"/>
                  </a:cubicBezTo>
                  <a:cubicBezTo>
                    <a:pt x="12132" y="709"/>
                    <a:pt x="12112" y="709"/>
                    <a:pt x="12092" y="709"/>
                  </a:cubicBezTo>
                  <a:cubicBezTo>
                    <a:pt x="12072" y="729"/>
                    <a:pt x="12072" y="729"/>
                    <a:pt x="12072" y="750"/>
                  </a:cubicBezTo>
                  <a:cubicBezTo>
                    <a:pt x="12057" y="743"/>
                    <a:pt x="12045" y="740"/>
                    <a:pt x="12035" y="740"/>
                  </a:cubicBezTo>
                  <a:cubicBezTo>
                    <a:pt x="12014" y="740"/>
                    <a:pt x="12001" y="750"/>
                    <a:pt x="11988" y="750"/>
                  </a:cubicBezTo>
                  <a:cubicBezTo>
                    <a:pt x="11968" y="750"/>
                    <a:pt x="11968" y="770"/>
                    <a:pt x="11948" y="791"/>
                  </a:cubicBezTo>
                  <a:lnTo>
                    <a:pt x="11928" y="770"/>
                  </a:lnTo>
                  <a:cubicBezTo>
                    <a:pt x="11903" y="770"/>
                    <a:pt x="11883" y="791"/>
                    <a:pt x="11863" y="791"/>
                  </a:cubicBezTo>
                  <a:cubicBezTo>
                    <a:pt x="11863" y="816"/>
                    <a:pt x="11843" y="816"/>
                    <a:pt x="11843" y="816"/>
                  </a:cubicBezTo>
                  <a:cubicBezTo>
                    <a:pt x="11833" y="812"/>
                    <a:pt x="11824" y="811"/>
                    <a:pt x="11816" y="811"/>
                  </a:cubicBezTo>
                  <a:cubicBezTo>
                    <a:pt x="11771" y="811"/>
                    <a:pt x="11749" y="860"/>
                    <a:pt x="11699" y="878"/>
                  </a:cubicBezTo>
                  <a:cubicBezTo>
                    <a:pt x="11679" y="878"/>
                    <a:pt x="11654" y="898"/>
                    <a:pt x="11615" y="898"/>
                  </a:cubicBezTo>
                  <a:cubicBezTo>
                    <a:pt x="11575" y="898"/>
                    <a:pt x="11575" y="945"/>
                    <a:pt x="11530" y="945"/>
                  </a:cubicBezTo>
                  <a:cubicBezTo>
                    <a:pt x="11514" y="945"/>
                    <a:pt x="11485" y="971"/>
                    <a:pt x="11464" y="971"/>
                  </a:cubicBezTo>
                  <a:cubicBezTo>
                    <a:pt x="11459" y="971"/>
                    <a:pt x="11454" y="969"/>
                    <a:pt x="11450" y="965"/>
                  </a:cubicBezTo>
                  <a:cubicBezTo>
                    <a:pt x="11450" y="986"/>
                    <a:pt x="11430" y="986"/>
                    <a:pt x="11430" y="1006"/>
                  </a:cubicBezTo>
                  <a:cubicBezTo>
                    <a:pt x="11430" y="986"/>
                    <a:pt x="11430" y="986"/>
                    <a:pt x="11406" y="986"/>
                  </a:cubicBezTo>
                  <a:cubicBezTo>
                    <a:pt x="11406" y="986"/>
                    <a:pt x="11386" y="1006"/>
                    <a:pt x="11386" y="1027"/>
                  </a:cubicBezTo>
                  <a:cubicBezTo>
                    <a:pt x="11386" y="1027"/>
                    <a:pt x="11386" y="1006"/>
                    <a:pt x="11366" y="1006"/>
                  </a:cubicBezTo>
                  <a:cubicBezTo>
                    <a:pt x="11346" y="1006"/>
                    <a:pt x="11326" y="1027"/>
                    <a:pt x="11306" y="1027"/>
                  </a:cubicBezTo>
                  <a:cubicBezTo>
                    <a:pt x="11281" y="1027"/>
                    <a:pt x="11261" y="1047"/>
                    <a:pt x="11281" y="1073"/>
                  </a:cubicBezTo>
                  <a:lnTo>
                    <a:pt x="11202" y="1073"/>
                  </a:lnTo>
                  <a:lnTo>
                    <a:pt x="11157" y="1114"/>
                  </a:lnTo>
                  <a:cubicBezTo>
                    <a:pt x="11157" y="1093"/>
                    <a:pt x="11157" y="1093"/>
                    <a:pt x="11137" y="1093"/>
                  </a:cubicBezTo>
                  <a:lnTo>
                    <a:pt x="11137" y="1135"/>
                  </a:lnTo>
                  <a:cubicBezTo>
                    <a:pt x="11123" y="1135"/>
                    <a:pt x="11119" y="1125"/>
                    <a:pt x="11112" y="1125"/>
                  </a:cubicBezTo>
                  <a:cubicBezTo>
                    <a:pt x="11108" y="1125"/>
                    <a:pt x="11103" y="1128"/>
                    <a:pt x="11097" y="1135"/>
                  </a:cubicBezTo>
                  <a:cubicBezTo>
                    <a:pt x="11097" y="1135"/>
                    <a:pt x="11117" y="1135"/>
                    <a:pt x="11097" y="1155"/>
                  </a:cubicBezTo>
                  <a:cubicBezTo>
                    <a:pt x="11077" y="1201"/>
                    <a:pt x="11012" y="1242"/>
                    <a:pt x="10973" y="1263"/>
                  </a:cubicBezTo>
                  <a:lnTo>
                    <a:pt x="10953" y="1263"/>
                  </a:lnTo>
                  <a:cubicBezTo>
                    <a:pt x="10933" y="1284"/>
                    <a:pt x="10908" y="1284"/>
                    <a:pt x="10908" y="1284"/>
                  </a:cubicBezTo>
                  <a:cubicBezTo>
                    <a:pt x="10828" y="1284"/>
                    <a:pt x="10783" y="1350"/>
                    <a:pt x="10744" y="1391"/>
                  </a:cubicBezTo>
                  <a:cubicBezTo>
                    <a:pt x="10724" y="1412"/>
                    <a:pt x="10684" y="1391"/>
                    <a:pt x="10684" y="1432"/>
                  </a:cubicBezTo>
                  <a:cubicBezTo>
                    <a:pt x="10659" y="1458"/>
                    <a:pt x="10639" y="1479"/>
                    <a:pt x="10619" y="1479"/>
                  </a:cubicBezTo>
                  <a:cubicBezTo>
                    <a:pt x="10579" y="1499"/>
                    <a:pt x="10560" y="1540"/>
                    <a:pt x="10515" y="1561"/>
                  </a:cubicBezTo>
                  <a:lnTo>
                    <a:pt x="10475" y="1561"/>
                  </a:lnTo>
                  <a:cubicBezTo>
                    <a:pt x="10455" y="1586"/>
                    <a:pt x="10435" y="1607"/>
                    <a:pt x="10410" y="1628"/>
                  </a:cubicBezTo>
                  <a:lnTo>
                    <a:pt x="10390" y="1628"/>
                  </a:lnTo>
                  <a:cubicBezTo>
                    <a:pt x="10370" y="1668"/>
                    <a:pt x="10351" y="1689"/>
                    <a:pt x="10311" y="1689"/>
                  </a:cubicBezTo>
                  <a:cubicBezTo>
                    <a:pt x="10266" y="1715"/>
                    <a:pt x="10226" y="1735"/>
                    <a:pt x="10186" y="1756"/>
                  </a:cubicBezTo>
                  <a:cubicBezTo>
                    <a:pt x="10161" y="1756"/>
                    <a:pt x="10141" y="1776"/>
                    <a:pt x="10141" y="1797"/>
                  </a:cubicBezTo>
                  <a:cubicBezTo>
                    <a:pt x="10122" y="1817"/>
                    <a:pt x="10102" y="1817"/>
                    <a:pt x="10102" y="1817"/>
                  </a:cubicBezTo>
                  <a:cubicBezTo>
                    <a:pt x="10082" y="1843"/>
                    <a:pt x="10102" y="1843"/>
                    <a:pt x="10102" y="1843"/>
                  </a:cubicBezTo>
                  <a:cubicBezTo>
                    <a:pt x="10082" y="1863"/>
                    <a:pt x="10062" y="1884"/>
                    <a:pt x="10037" y="1884"/>
                  </a:cubicBezTo>
                  <a:cubicBezTo>
                    <a:pt x="10017" y="1925"/>
                    <a:pt x="9977" y="1971"/>
                    <a:pt x="9938" y="1992"/>
                  </a:cubicBezTo>
                  <a:cubicBezTo>
                    <a:pt x="9913" y="1992"/>
                    <a:pt x="9873" y="2012"/>
                    <a:pt x="9873" y="2033"/>
                  </a:cubicBezTo>
                  <a:cubicBezTo>
                    <a:pt x="9833" y="2033"/>
                    <a:pt x="9788" y="2054"/>
                    <a:pt x="9788" y="2100"/>
                  </a:cubicBezTo>
                  <a:cubicBezTo>
                    <a:pt x="9709" y="2161"/>
                    <a:pt x="9644" y="2269"/>
                    <a:pt x="9540" y="2331"/>
                  </a:cubicBezTo>
                  <a:cubicBezTo>
                    <a:pt x="9520" y="2331"/>
                    <a:pt x="9520" y="2356"/>
                    <a:pt x="9500" y="2356"/>
                  </a:cubicBezTo>
                  <a:cubicBezTo>
                    <a:pt x="9480" y="2398"/>
                    <a:pt x="9460" y="2418"/>
                    <a:pt x="9415" y="2418"/>
                  </a:cubicBezTo>
                  <a:cubicBezTo>
                    <a:pt x="9395" y="2526"/>
                    <a:pt x="9291" y="2546"/>
                    <a:pt x="9271" y="2633"/>
                  </a:cubicBezTo>
                  <a:lnTo>
                    <a:pt x="9231" y="2633"/>
                  </a:lnTo>
                  <a:cubicBezTo>
                    <a:pt x="9231" y="2695"/>
                    <a:pt x="9191" y="2716"/>
                    <a:pt x="9147" y="2762"/>
                  </a:cubicBezTo>
                  <a:cubicBezTo>
                    <a:pt x="9147" y="2782"/>
                    <a:pt x="9127" y="2782"/>
                    <a:pt x="9127" y="2803"/>
                  </a:cubicBezTo>
                  <a:cubicBezTo>
                    <a:pt x="9127" y="2782"/>
                    <a:pt x="9107" y="2782"/>
                    <a:pt x="9087" y="2782"/>
                  </a:cubicBezTo>
                  <a:cubicBezTo>
                    <a:pt x="9067" y="2824"/>
                    <a:pt x="9022" y="2824"/>
                    <a:pt x="9002" y="2890"/>
                  </a:cubicBezTo>
                  <a:cubicBezTo>
                    <a:pt x="9002" y="2911"/>
                    <a:pt x="8982" y="2931"/>
                    <a:pt x="8962" y="2931"/>
                  </a:cubicBezTo>
                  <a:cubicBezTo>
                    <a:pt x="8942" y="2998"/>
                    <a:pt x="8898" y="3019"/>
                    <a:pt x="8898" y="3080"/>
                  </a:cubicBezTo>
                  <a:cubicBezTo>
                    <a:pt x="8898" y="3101"/>
                    <a:pt x="8878" y="3101"/>
                    <a:pt x="8858" y="3126"/>
                  </a:cubicBezTo>
                  <a:lnTo>
                    <a:pt x="8878" y="3147"/>
                  </a:lnTo>
                  <a:cubicBezTo>
                    <a:pt x="8838" y="3188"/>
                    <a:pt x="8793" y="3208"/>
                    <a:pt x="8773" y="3255"/>
                  </a:cubicBezTo>
                  <a:lnTo>
                    <a:pt x="8754" y="3255"/>
                  </a:lnTo>
                  <a:cubicBezTo>
                    <a:pt x="8734" y="3296"/>
                    <a:pt x="8734" y="3296"/>
                    <a:pt x="8694" y="3337"/>
                  </a:cubicBezTo>
                  <a:cubicBezTo>
                    <a:pt x="8694" y="3337"/>
                    <a:pt x="8714" y="3357"/>
                    <a:pt x="8694" y="3357"/>
                  </a:cubicBezTo>
                  <a:cubicBezTo>
                    <a:pt x="8669" y="3403"/>
                    <a:pt x="8669" y="3424"/>
                    <a:pt x="8629" y="3424"/>
                  </a:cubicBezTo>
                  <a:cubicBezTo>
                    <a:pt x="8609" y="3465"/>
                    <a:pt x="8609" y="3511"/>
                    <a:pt x="8589" y="3511"/>
                  </a:cubicBezTo>
                  <a:cubicBezTo>
                    <a:pt x="8569" y="3532"/>
                    <a:pt x="8589" y="3573"/>
                    <a:pt x="8569" y="3594"/>
                  </a:cubicBezTo>
                  <a:cubicBezTo>
                    <a:pt x="8525" y="3614"/>
                    <a:pt x="8525" y="3660"/>
                    <a:pt x="8525" y="3681"/>
                  </a:cubicBezTo>
                  <a:cubicBezTo>
                    <a:pt x="8505" y="3681"/>
                    <a:pt x="8485" y="3701"/>
                    <a:pt x="8485" y="3722"/>
                  </a:cubicBezTo>
                  <a:lnTo>
                    <a:pt x="8445" y="3722"/>
                  </a:lnTo>
                  <a:cubicBezTo>
                    <a:pt x="8421" y="3805"/>
                    <a:pt x="8348" y="3888"/>
                    <a:pt x="8324" y="3984"/>
                  </a:cubicBezTo>
                  <a:cubicBezTo>
                    <a:pt x="8327" y="3985"/>
                    <a:pt x="8332" y="3990"/>
                    <a:pt x="8341" y="3999"/>
                  </a:cubicBezTo>
                  <a:cubicBezTo>
                    <a:pt x="8341" y="3999"/>
                    <a:pt x="8296" y="3999"/>
                    <a:pt x="8296" y="4025"/>
                  </a:cubicBezTo>
                  <a:lnTo>
                    <a:pt x="8296" y="4086"/>
                  </a:lnTo>
                  <a:cubicBezTo>
                    <a:pt x="8296" y="4107"/>
                    <a:pt x="8276" y="4107"/>
                    <a:pt x="8256" y="4107"/>
                  </a:cubicBezTo>
                  <a:lnTo>
                    <a:pt x="8276" y="4127"/>
                  </a:lnTo>
                  <a:cubicBezTo>
                    <a:pt x="8276" y="4173"/>
                    <a:pt x="8256" y="4173"/>
                    <a:pt x="8236" y="4173"/>
                  </a:cubicBezTo>
                  <a:cubicBezTo>
                    <a:pt x="8256" y="4194"/>
                    <a:pt x="8256" y="4215"/>
                    <a:pt x="8236" y="4256"/>
                  </a:cubicBezTo>
                  <a:cubicBezTo>
                    <a:pt x="8236" y="4235"/>
                    <a:pt x="8236" y="4235"/>
                    <a:pt x="8216" y="4215"/>
                  </a:cubicBezTo>
                  <a:lnTo>
                    <a:pt x="8216" y="4322"/>
                  </a:lnTo>
                  <a:cubicBezTo>
                    <a:pt x="8171" y="4343"/>
                    <a:pt x="8171" y="4410"/>
                    <a:pt x="8151" y="4451"/>
                  </a:cubicBezTo>
                  <a:cubicBezTo>
                    <a:pt x="8151" y="4471"/>
                    <a:pt x="8131" y="4471"/>
                    <a:pt x="8112" y="4492"/>
                  </a:cubicBezTo>
                  <a:lnTo>
                    <a:pt x="8112" y="4559"/>
                  </a:lnTo>
                  <a:cubicBezTo>
                    <a:pt x="8092" y="4599"/>
                    <a:pt x="8047" y="4620"/>
                    <a:pt x="8047" y="4666"/>
                  </a:cubicBezTo>
                  <a:cubicBezTo>
                    <a:pt x="8047" y="4666"/>
                    <a:pt x="8047" y="4687"/>
                    <a:pt x="8027" y="4687"/>
                  </a:cubicBezTo>
                  <a:cubicBezTo>
                    <a:pt x="8007" y="4728"/>
                    <a:pt x="7987" y="4769"/>
                    <a:pt x="7967" y="4815"/>
                  </a:cubicBezTo>
                  <a:cubicBezTo>
                    <a:pt x="7947" y="4856"/>
                    <a:pt x="7947" y="4897"/>
                    <a:pt x="7947" y="4943"/>
                  </a:cubicBezTo>
                  <a:cubicBezTo>
                    <a:pt x="7922" y="4943"/>
                    <a:pt x="7922" y="4985"/>
                    <a:pt x="7903" y="5005"/>
                  </a:cubicBezTo>
                  <a:cubicBezTo>
                    <a:pt x="7903" y="5026"/>
                    <a:pt x="7903" y="5051"/>
                    <a:pt x="7883" y="5072"/>
                  </a:cubicBezTo>
                  <a:cubicBezTo>
                    <a:pt x="7863" y="5092"/>
                    <a:pt x="7883" y="5133"/>
                    <a:pt x="7863" y="5154"/>
                  </a:cubicBezTo>
                  <a:cubicBezTo>
                    <a:pt x="7843" y="5180"/>
                    <a:pt x="7863" y="5200"/>
                    <a:pt x="7883" y="5221"/>
                  </a:cubicBezTo>
                  <a:cubicBezTo>
                    <a:pt x="7863" y="5241"/>
                    <a:pt x="7863" y="5241"/>
                    <a:pt x="7843" y="5262"/>
                  </a:cubicBezTo>
                  <a:cubicBezTo>
                    <a:pt x="7843" y="5282"/>
                    <a:pt x="7863" y="5282"/>
                    <a:pt x="7863" y="5282"/>
                  </a:cubicBezTo>
                  <a:cubicBezTo>
                    <a:pt x="7863" y="5329"/>
                    <a:pt x="7843" y="5349"/>
                    <a:pt x="7843" y="5390"/>
                  </a:cubicBezTo>
                  <a:lnTo>
                    <a:pt x="7823" y="5369"/>
                  </a:lnTo>
                  <a:cubicBezTo>
                    <a:pt x="7823" y="5390"/>
                    <a:pt x="7823" y="5390"/>
                    <a:pt x="7798" y="5390"/>
                  </a:cubicBezTo>
                  <a:cubicBezTo>
                    <a:pt x="7798" y="5411"/>
                    <a:pt x="7823" y="5436"/>
                    <a:pt x="7798" y="5436"/>
                  </a:cubicBezTo>
                  <a:cubicBezTo>
                    <a:pt x="7798" y="5457"/>
                    <a:pt x="7778" y="5477"/>
                    <a:pt x="7823" y="5477"/>
                  </a:cubicBezTo>
                  <a:lnTo>
                    <a:pt x="7823" y="5457"/>
                  </a:lnTo>
                  <a:cubicBezTo>
                    <a:pt x="7843" y="5477"/>
                    <a:pt x="7823" y="5477"/>
                    <a:pt x="7823" y="5477"/>
                  </a:cubicBezTo>
                  <a:cubicBezTo>
                    <a:pt x="7823" y="5518"/>
                    <a:pt x="7798" y="5565"/>
                    <a:pt x="7798" y="5606"/>
                  </a:cubicBezTo>
                  <a:cubicBezTo>
                    <a:pt x="7843" y="5647"/>
                    <a:pt x="7778" y="5693"/>
                    <a:pt x="7798" y="5734"/>
                  </a:cubicBezTo>
                  <a:cubicBezTo>
                    <a:pt x="7778" y="5734"/>
                    <a:pt x="7758" y="5755"/>
                    <a:pt x="7758" y="5755"/>
                  </a:cubicBezTo>
                  <a:cubicBezTo>
                    <a:pt x="7758" y="5862"/>
                    <a:pt x="7699" y="5950"/>
                    <a:pt x="7718" y="6032"/>
                  </a:cubicBezTo>
                  <a:cubicBezTo>
                    <a:pt x="7718" y="6119"/>
                    <a:pt x="7674" y="6206"/>
                    <a:pt x="7699" y="6288"/>
                  </a:cubicBezTo>
                  <a:cubicBezTo>
                    <a:pt x="7674" y="6335"/>
                    <a:pt x="7674" y="6396"/>
                    <a:pt x="7699" y="6437"/>
                  </a:cubicBezTo>
                  <a:cubicBezTo>
                    <a:pt x="7718" y="6504"/>
                    <a:pt x="7718" y="6525"/>
                    <a:pt x="7699" y="6566"/>
                  </a:cubicBezTo>
                  <a:cubicBezTo>
                    <a:pt x="7699" y="6591"/>
                    <a:pt x="7718" y="6612"/>
                    <a:pt x="7699" y="6632"/>
                  </a:cubicBezTo>
                  <a:cubicBezTo>
                    <a:pt x="7699" y="6632"/>
                    <a:pt x="7699" y="6653"/>
                    <a:pt x="7674" y="6673"/>
                  </a:cubicBezTo>
                  <a:cubicBezTo>
                    <a:pt x="7699" y="6694"/>
                    <a:pt x="7699" y="6694"/>
                    <a:pt x="7699" y="6720"/>
                  </a:cubicBezTo>
                  <a:cubicBezTo>
                    <a:pt x="7674" y="6781"/>
                    <a:pt x="7654" y="6848"/>
                    <a:pt x="7699" y="6909"/>
                  </a:cubicBezTo>
                  <a:lnTo>
                    <a:pt x="7699" y="6951"/>
                  </a:lnTo>
                  <a:cubicBezTo>
                    <a:pt x="7674" y="7017"/>
                    <a:pt x="7674" y="7058"/>
                    <a:pt x="7654" y="7125"/>
                  </a:cubicBezTo>
                  <a:cubicBezTo>
                    <a:pt x="7634" y="7166"/>
                    <a:pt x="7654" y="7233"/>
                    <a:pt x="7654" y="7274"/>
                  </a:cubicBezTo>
                  <a:cubicBezTo>
                    <a:pt x="7654" y="7361"/>
                    <a:pt x="7654" y="7423"/>
                    <a:pt x="7674" y="7510"/>
                  </a:cubicBezTo>
                  <a:cubicBezTo>
                    <a:pt x="7699" y="7551"/>
                    <a:pt x="7674" y="7592"/>
                    <a:pt x="7699" y="7639"/>
                  </a:cubicBezTo>
                  <a:lnTo>
                    <a:pt x="7718" y="7639"/>
                  </a:lnTo>
                  <a:cubicBezTo>
                    <a:pt x="7738" y="7659"/>
                    <a:pt x="7718" y="7659"/>
                    <a:pt x="7718" y="7680"/>
                  </a:cubicBezTo>
                  <a:cubicBezTo>
                    <a:pt x="7718" y="7721"/>
                    <a:pt x="7758" y="7767"/>
                    <a:pt x="7738" y="7787"/>
                  </a:cubicBezTo>
                  <a:cubicBezTo>
                    <a:pt x="7718" y="7849"/>
                    <a:pt x="7718" y="7895"/>
                    <a:pt x="7718" y="7957"/>
                  </a:cubicBezTo>
                  <a:cubicBezTo>
                    <a:pt x="7718" y="7977"/>
                    <a:pt x="7718" y="8003"/>
                    <a:pt x="7738" y="8023"/>
                  </a:cubicBezTo>
                  <a:lnTo>
                    <a:pt x="7738" y="8044"/>
                  </a:lnTo>
                  <a:cubicBezTo>
                    <a:pt x="7699" y="8106"/>
                    <a:pt x="7738" y="8152"/>
                    <a:pt x="7758" y="8213"/>
                  </a:cubicBezTo>
                  <a:lnTo>
                    <a:pt x="7758" y="8342"/>
                  </a:lnTo>
                  <a:cubicBezTo>
                    <a:pt x="7798" y="8409"/>
                    <a:pt x="7823" y="8516"/>
                    <a:pt x="7823" y="8619"/>
                  </a:cubicBezTo>
                  <a:lnTo>
                    <a:pt x="7863" y="8619"/>
                  </a:lnTo>
                  <a:cubicBezTo>
                    <a:pt x="7883" y="8645"/>
                    <a:pt x="7863" y="8665"/>
                    <a:pt x="7863" y="8686"/>
                  </a:cubicBezTo>
                  <a:lnTo>
                    <a:pt x="7843" y="8686"/>
                  </a:lnTo>
                  <a:cubicBezTo>
                    <a:pt x="7863" y="8706"/>
                    <a:pt x="7883" y="8706"/>
                    <a:pt x="7903" y="8727"/>
                  </a:cubicBezTo>
                  <a:cubicBezTo>
                    <a:pt x="7922" y="8747"/>
                    <a:pt x="7883" y="8793"/>
                    <a:pt x="7883" y="8814"/>
                  </a:cubicBezTo>
                  <a:cubicBezTo>
                    <a:pt x="7903" y="8835"/>
                    <a:pt x="7883" y="8855"/>
                    <a:pt x="7903" y="8901"/>
                  </a:cubicBezTo>
                  <a:lnTo>
                    <a:pt x="7903" y="8983"/>
                  </a:lnTo>
                  <a:cubicBezTo>
                    <a:pt x="7903" y="8994"/>
                    <a:pt x="7908" y="8994"/>
                    <a:pt x="7913" y="8994"/>
                  </a:cubicBezTo>
                  <a:cubicBezTo>
                    <a:pt x="7917" y="8994"/>
                    <a:pt x="7922" y="8994"/>
                    <a:pt x="7922" y="9004"/>
                  </a:cubicBezTo>
                  <a:cubicBezTo>
                    <a:pt x="7947" y="9050"/>
                    <a:pt x="7967" y="9071"/>
                    <a:pt x="7947" y="9112"/>
                  </a:cubicBezTo>
                  <a:cubicBezTo>
                    <a:pt x="7967" y="9132"/>
                    <a:pt x="7967" y="9132"/>
                    <a:pt x="7987" y="9158"/>
                  </a:cubicBezTo>
                  <a:cubicBezTo>
                    <a:pt x="7987" y="9179"/>
                    <a:pt x="7967" y="9199"/>
                    <a:pt x="7987" y="9220"/>
                  </a:cubicBezTo>
                  <a:cubicBezTo>
                    <a:pt x="8007" y="9240"/>
                    <a:pt x="7987" y="9261"/>
                    <a:pt x="7987" y="9286"/>
                  </a:cubicBezTo>
                  <a:cubicBezTo>
                    <a:pt x="8007" y="9307"/>
                    <a:pt x="8027" y="9327"/>
                    <a:pt x="8047" y="9348"/>
                  </a:cubicBezTo>
                  <a:cubicBezTo>
                    <a:pt x="8027" y="9389"/>
                    <a:pt x="8047" y="9415"/>
                    <a:pt x="8072" y="9456"/>
                  </a:cubicBezTo>
                  <a:cubicBezTo>
                    <a:pt x="8047" y="9543"/>
                    <a:pt x="8092" y="9625"/>
                    <a:pt x="8112" y="9712"/>
                  </a:cubicBezTo>
                  <a:cubicBezTo>
                    <a:pt x="8112" y="9800"/>
                    <a:pt x="8151" y="9882"/>
                    <a:pt x="8196" y="9969"/>
                  </a:cubicBezTo>
                  <a:lnTo>
                    <a:pt x="8196" y="10031"/>
                  </a:lnTo>
                  <a:cubicBezTo>
                    <a:pt x="8216" y="10077"/>
                    <a:pt x="8236" y="10118"/>
                    <a:pt x="8256" y="10159"/>
                  </a:cubicBezTo>
                  <a:lnTo>
                    <a:pt x="8256" y="10205"/>
                  </a:lnTo>
                  <a:cubicBezTo>
                    <a:pt x="8256" y="10246"/>
                    <a:pt x="8296" y="10267"/>
                    <a:pt x="8296" y="10313"/>
                  </a:cubicBezTo>
                  <a:lnTo>
                    <a:pt x="8296" y="10333"/>
                  </a:lnTo>
                  <a:cubicBezTo>
                    <a:pt x="8341" y="10375"/>
                    <a:pt x="8341" y="10441"/>
                    <a:pt x="8360" y="10503"/>
                  </a:cubicBezTo>
                  <a:cubicBezTo>
                    <a:pt x="8360" y="10523"/>
                    <a:pt x="8380" y="10544"/>
                    <a:pt x="8360" y="10590"/>
                  </a:cubicBezTo>
                  <a:cubicBezTo>
                    <a:pt x="8360" y="10611"/>
                    <a:pt x="8380" y="10611"/>
                    <a:pt x="8400" y="10631"/>
                  </a:cubicBezTo>
                  <a:cubicBezTo>
                    <a:pt x="8380" y="10652"/>
                    <a:pt x="8380" y="10672"/>
                    <a:pt x="8360" y="10672"/>
                  </a:cubicBezTo>
                  <a:cubicBezTo>
                    <a:pt x="8318" y="10695"/>
                    <a:pt x="8297" y="10707"/>
                    <a:pt x="8284" y="10707"/>
                  </a:cubicBezTo>
                  <a:cubicBezTo>
                    <a:pt x="8271" y="10707"/>
                    <a:pt x="8266" y="10695"/>
                    <a:pt x="8256" y="10672"/>
                  </a:cubicBezTo>
                  <a:cubicBezTo>
                    <a:pt x="8216" y="10631"/>
                    <a:pt x="8196" y="10570"/>
                    <a:pt x="8196" y="10503"/>
                  </a:cubicBezTo>
                  <a:cubicBezTo>
                    <a:pt x="8196" y="10441"/>
                    <a:pt x="8151" y="10395"/>
                    <a:pt x="8131" y="10333"/>
                  </a:cubicBezTo>
                  <a:cubicBezTo>
                    <a:pt x="8112" y="10246"/>
                    <a:pt x="8112" y="10159"/>
                    <a:pt x="8092" y="10077"/>
                  </a:cubicBezTo>
                  <a:cubicBezTo>
                    <a:pt x="8092" y="10056"/>
                    <a:pt x="8072" y="10056"/>
                    <a:pt x="8072" y="10031"/>
                  </a:cubicBezTo>
                  <a:cubicBezTo>
                    <a:pt x="8072" y="10031"/>
                    <a:pt x="8047" y="10010"/>
                    <a:pt x="8047" y="9990"/>
                  </a:cubicBezTo>
                  <a:cubicBezTo>
                    <a:pt x="8047" y="9949"/>
                    <a:pt x="8007" y="9928"/>
                    <a:pt x="8007" y="9882"/>
                  </a:cubicBezTo>
                  <a:cubicBezTo>
                    <a:pt x="7987" y="9841"/>
                    <a:pt x="7947" y="9800"/>
                    <a:pt x="7947" y="9733"/>
                  </a:cubicBezTo>
                  <a:cubicBezTo>
                    <a:pt x="7947" y="9712"/>
                    <a:pt x="7922" y="9671"/>
                    <a:pt x="7903" y="9671"/>
                  </a:cubicBezTo>
                  <a:lnTo>
                    <a:pt x="7903" y="9625"/>
                  </a:lnTo>
                  <a:cubicBezTo>
                    <a:pt x="7922" y="9625"/>
                    <a:pt x="7922" y="9605"/>
                    <a:pt x="7922" y="9605"/>
                  </a:cubicBezTo>
                  <a:cubicBezTo>
                    <a:pt x="7922" y="9584"/>
                    <a:pt x="7903" y="9563"/>
                    <a:pt x="7883" y="9563"/>
                  </a:cubicBezTo>
                  <a:cubicBezTo>
                    <a:pt x="7903" y="9517"/>
                    <a:pt x="7883" y="9497"/>
                    <a:pt x="7883" y="9456"/>
                  </a:cubicBezTo>
                  <a:lnTo>
                    <a:pt x="7883" y="9348"/>
                  </a:lnTo>
                  <a:cubicBezTo>
                    <a:pt x="7883" y="9327"/>
                    <a:pt x="7863" y="9327"/>
                    <a:pt x="7863" y="9307"/>
                  </a:cubicBezTo>
                  <a:cubicBezTo>
                    <a:pt x="7863" y="9240"/>
                    <a:pt x="7843" y="9158"/>
                    <a:pt x="7798" y="9112"/>
                  </a:cubicBezTo>
                  <a:cubicBezTo>
                    <a:pt x="7798" y="9091"/>
                    <a:pt x="7778" y="9091"/>
                    <a:pt x="7778" y="9091"/>
                  </a:cubicBezTo>
                  <a:cubicBezTo>
                    <a:pt x="7778" y="9030"/>
                    <a:pt x="7738" y="8963"/>
                    <a:pt x="7718" y="8901"/>
                  </a:cubicBezTo>
                  <a:cubicBezTo>
                    <a:pt x="7699" y="8855"/>
                    <a:pt x="7699" y="8835"/>
                    <a:pt x="7674" y="8793"/>
                  </a:cubicBezTo>
                  <a:cubicBezTo>
                    <a:pt x="7699" y="8747"/>
                    <a:pt x="7718" y="8727"/>
                    <a:pt x="7699" y="8665"/>
                  </a:cubicBezTo>
                  <a:cubicBezTo>
                    <a:pt x="7699" y="8645"/>
                    <a:pt x="7674" y="8619"/>
                    <a:pt x="7699" y="8598"/>
                  </a:cubicBezTo>
                  <a:lnTo>
                    <a:pt x="7699" y="8516"/>
                  </a:lnTo>
                  <a:lnTo>
                    <a:pt x="7674" y="8516"/>
                  </a:lnTo>
                  <a:cubicBezTo>
                    <a:pt x="7674" y="8470"/>
                    <a:pt x="7654" y="8450"/>
                    <a:pt x="7654" y="8409"/>
                  </a:cubicBezTo>
                  <a:cubicBezTo>
                    <a:pt x="7674" y="8388"/>
                    <a:pt x="7634" y="8342"/>
                    <a:pt x="7634" y="8321"/>
                  </a:cubicBezTo>
                  <a:cubicBezTo>
                    <a:pt x="7614" y="8280"/>
                    <a:pt x="7594" y="8260"/>
                    <a:pt x="7614" y="8213"/>
                  </a:cubicBezTo>
                  <a:cubicBezTo>
                    <a:pt x="7594" y="8172"/>
                    <a:pt x="7614" y="8106"/>
                    <a:pt x="7594" y="8065"/>
                  </a:cubicBezTo>
                  <a:cubicBezTo>
                    <a:pt x="7574" y="8065"/>
                    <a:pt x="7574" y="8023"/>
                    <a:pt x="7594" y="8003"/>
                  </a:cubicBezTo>
                  <a:cubicBezTo>
                    <a:pt x="7614" y="7957"/>
                    <a:pt x="7594" y="7916"/>
                    <a:pt x="7594" y="7875"/>
                  </a:cubicBezTo>
                  <a:cubicBezTo>
                    <a:pt x="7574" y="7808"/>
                    <a:pt x="7549" y="7746"/>
                    <a:pt x="7529" y="7680"/>
                  </a:cubicBezTo>
                  <a:cubicBezTo>
                    <a:pt x="7509" y="7659"/>
                    <a:pt x="7490" y="7639"/>
                    <a:pt x="7529" y="7592"/>
                  </a:cubicBezTo>
                  <a:cubicBezTo>
                    <a:pt x="7509" y="7572"/>
                    <a:pt x="7529" y="7531"/>
                    <a:pt x="7509" y="7510"/>
                  </a:cubicBezTo>
                  <a:lnTo>
                    <a:pt x="7490" y="7531"/>
                  </a:lnTo>
                  <a:cubicBezTo>
                    <a:pt x="7470" y="7510"/>
                    <a:pt x="7490" y="7490"/>
                    <a:pt x="7490" y="7464"/>
                  </a:cubicBezTo>
                  <a:cubicBezTo>
                    <a:pt x="7490" y="7423"/>
                    <a:pt x="7470" y="7402"/>
                    <a:pt x="7490" y="7361"/>
                  </a:cubicBezTo>
                  <a:cubicBezTo>
                    <a:pt x="7490" y="7361"/>
                    <a:pt x="7470" y="7336"/>
                    <a:pt x="7470" y="7315"/>
                  </a:cubicBezTo>
                  <a:cubicBezTo>
                    <a:pt x="7470" y="7253"/>
                    <a:pt x="7490" y="7207"/>
                    <a:pt x="7490" y="7166"/>
                  </a:cubicBezTo>
                  <a:cubicBezTo>
                    <a:pt x="7509" y="7146"/>
                    <a:pt x="7529" y="7105"/>
                    <a:pt x="7509" y="7079"/>
                  </a:cubicBezTo>
                  <a:cubicBezTo>
                    <a:pt x="7509" y="7079"/>
                    <a:pt x="7529" y="7079"/>
                    <a:pt x="7529" y="7058"/>
                  </a:cubicBezTo>
                  <a:cubicBezTo>
                    <a:pt x="7529" y="7017"/>
                    <a:pt x="7529" y="6976"/>
                    <a:pt x="7509" y="6930"/>
                  </a:cubicBezTo>
                  <a:cubicBezTo>
                    <a:pt x="7529" y="6930"/>
                    <a:pt x="7529" y="6909"/>
                    <a:pt x="7549" y="6909"/>
                  </a:cubicBezTo>
                  <a:cubicBezTo>
                    <a:pt x="7549" y="6869"/>
                    <a:pt x="7529" y="6822"/>
                    <a:pt x="7549" y="6761"/>
                  </a:cubicBezTo>
                  <a:lnTo>
                    <a:pt x="7549" y="6720"/>
                  </a:lnTo>
                  <a:cubicBezTo>
                    <a:pt x="7549" y="6673"/>
                    <a:pt x="7549" y="6632"/>
                    <a:pt x="7529" y="6591"/>
                  </a:cubicBezTo>
                  <a:cubicBezTo>
                    <a:pt x="7549" y="6545"/>
                    <a:pt x="7509" y="6525"/>
                    <a:pt x="7549" y="6504"/>
                  </a:cubicBezTo>
                  <a:cubicBezTo>
                    <a:pt x="7529" y="6463"/>
                    <a:pt x="7529" y="6437"/>
                    <a:pt x="7529" y="6417"/>
                  </a:cubicBezTo>
                  <a:cubicBezTo>
                    <a:pt x="7549" y="6396"/>
                    <a:pt x="7529" y="6376"/>
                    <a:pt x="7529" y="6355"/>
                  </a:cubicBezTo>
                  <a:lnTo>
                    <a:pt x="7529" y="6181"/>
                  </a:lnTo>
                  <a:cubicBezTo>
                    <a:pt x="7529" y="6139"/>
                    <a:pt x="7549" y="6099"/>
                    <a:pt x="7574" y="6052"/>
                  </a:cubicBezTo>
                  <a:cubicBezTo>
                    <a:pt x="7574" y="6011"/>
                    <a:pt x="7574" y="5970"/>
                    <a:pt x="7594" y="5924"/>
                  </a:cubicBezTo>
                  <a:cubicBezTo>
                    <a:pt x="7594" y="5903"/>
                    <a:pt x="7549" y="5883"/>
                    <a:pt x="7549" y="5862"/>
                  </a:cubicBezTo>
                  <a:cubicBezTo>
                    <a:pt x="7574" y="5821"/>
                    <a:pt x="7574" y="5796"/>
                    <a:pt x="7594" y="5775"/>
                  </a:cubicBezTo>
                  <a:cubicBezTo>
                    <a:pt x="7574" y="5713"/>
                    <a:pt x="7614" y="5626"/>
                    <a:pt x="7634" y="5565"/>
                  </a:cubicBezTo>
                  <a:lnTo>
                    <a:pt x="7634" y="5539"/>
                  </a:lnTo>
                  <a:cubicBezTo>
                    <a:pt x="7634" y="5477"/>
                    <a:pt x="7654" y="5411"/>
                    <a:pt x="7654" y="5329"/>
                  </a:cubicBezTo>
                  <a:cubicBezTo>
                    <a:pt x="7674" y="5282"/>
                    <a:pt x="7699" y="5221"/>
                    <a:pt x="7699" y="5154"/>
                  </a:cubicBezTo>
                  <a:cubicBezTo>
                    <a:pt x="7718" y="5154"/>
                    <a:pt x="7718" y="5113"/>
                    <a:pt x="7718" y="5092"/>
                  </a:cubicBezTo>
                  <a:cubicBezTo>
                    <a:pt x="7738" y="5051"/>
                    <a:pt x="7778" y="5026"/>
                    <a:pt x="7738" y="4985"/>
                  </a:cubicBezTo>
                  <a:cubicBezTo>
                    <a:pt x="7758" y="4964"/>
                    <a:pt x="7758" y="4923"/>
                    <a:pt x="7758" y="4877"/>
                  </a:cubicBezTo>
                  <a:cubicBezTo>
                    <a:pt x="7758" y="4856"/>
                    <a:pt x="7778" y="4836"/>
                    <a:pt x="7778" y="4815"/>
                  </a:cubicBezTo>
                  <a:cubicBezTo>
                    <a:pt x="7778" y="4795"/>
                    <a:pt x="7778" y="4769"/>
                    <a:pt x="7798" y="4748"/>
                  </a:cubicBezTo>
                  <a:cubicBezTo>
                    <a:pt x="7823" y="4707"/>
                    <a:pt x="7843" y="4641"/>
                    <a:pt x="7883" y="4599"/>
                  </a:cubicBezTo>
                  <a:cubicBezTo>
                    <a:pt x="7883" y="4579"/>
                    <a:pt x="7903" y="4579"/>
                    <a:pt x="7903" y="4579"/>
                  </a:cubicBezTo>
                  <a:cubicBezTo>
                    <a:pt x="7903" y="4538"/>
                    <a:pt x="7947" y="4492"/>
                    <a:pt x="7947" y="4451"/>
                  </a:cubicBezTo>
                  <a:cubicBezTo>
                    <a:pt x="8007" y="4410"/>
                    <a:pt x="8027" y="4322"/>
                    <a:pt x="8027" y="4256"/>
                  </a:cubicBezTo>
                  <a:lnTo>
                    <a:pt x="8047" y="4235"/>
                  </a:lnTo>
                  <a:cubicBezTo>
                    <a:pt x="8047" y="4173"/>
                    <a:pt x="8072" y="4107"/>
                    <a:pt x="8112" y="4066"/>
                  </a:cubicBezTo>
                  <a:cubicBezTo>
                    <a:pt x="8112" y="4045"/>
                    <a:pt x="8131" y="4045"/>
                    <a:pt x="8131" y="4025"/>
                  </a:cubicBezTo>
                  <a:cubicBezTo>
                    <a:pt x="8131" y="3978"/>
                    <a:pt x="8131" y="3958"/>
                    <a:pt x="8151" y="3937"/>
                  </a:cubicBezTo>
                  <a:cubicBezTo>
                    <a:pt x="8171" y="3917"/>
                    <a:pt x="8171" y="3871"/>
                    <a:pt x="8196" y="3871"/>
                  </a:cubicBezTo>
                  <a:lnTo>
                    <a:pt x="8196" y="3829"/>
                  </a:lnTo>
                  <a:cubicBezTo>
                    <a:pt x="8236" y="3789"/>
                    <a:pt x="8276" y="3742"/>
                    <a:pt x="8276" y="3681"/>
                  </a:cubicBezTo>
                  <a:cubicBezTo>
                    <a:pt x="8276" y="3660"/>
                    <a:pt x="8296" y="3640"/>
                    <a:pt x="8296" y="3640"/>
                  </a:cubicBezTo>
                  <a:cubicBezTo>
                    <a:pt x="8360" y="3594"/>
                    <a:pt x="8380" y="3552"/>
                    <a:pt x="8400" y="3485"/>
                  </a:cubicBezTo>
                  <a:cubicBezTo>
                    <a:pt x="8420" y="3445"/>
                    <a:pt x="8465" y="3403"/>
                    <a:pt x="8485" y="3357"/>
                  </a:cubicBezTo>
                  <a:cubicBezTo>
                    <a:pt x="8505" y="3296"/>
                    <a:pt x="8525" y="3255"/>
                    <a:pt x="8569" y="3208"/>
                  </a:cubicBezTo>
                  <a:lnTo>
                    <a:pt x="8569" y="3188"/>
                  </a:lnTo>
                  <a:cubicBezTo>
                    <a:pt x="8589" y="3168"/>
                    <a:pt x="8629" y="3126"/>
                    <a:pt x="8649" y="3101"/>
                  </a:cubicBezTo>
                  <a:lnTo>
                    <a:pt x="8649" y="3059"/>
                  </a:lnTo>
                  <a:cubicBezTo>
                    <a:pt x="8694" y="3019"/>
                    <a:pt x="8734" y="2998"/>
                    <a:pt x="8754" y="2952"/>
                  </a:cubicBezTo>
                  <a:cubicBezTo>
                    <a:pt x="8754" y="2952"/>
                    <a:pt x="8762" y="2961"/>
                    <a:pt x="8774" y="2961"/>
                  </a:cubicBezTo>
                  <a:cubicBezTo>
                    <a:pt x="8780" y="2961"/>
                    <a:pt x="8787" y="2959"/>
                    <a:pt x="8793" y="2952"/>
                  </a:cubicBezTo>
                  <a:cubicBezTo>
                    <a:pt x="8773" y="2952"/>
                    <a:pt x="8773" y="2931"/>
                    <a:pt x="8754" y="2911"/>
                  </a:cubicBezTo>
                  <a:cubicBezTo>
                    <a:pt x="8773" y="2890"/>
                    <a:pt x="8773" y="2890"/>
                    <a:pt x="8818" y="2870"/>
                  </a:cubicBezTo>
                  <a:cubicBezTo>
                    <a:pt x="8858" y="2844"/>
                    <a:pt x="8898" y="2803"/>
                    <a:pt x="8942" y="2762"/>
                  </a:cubicBezTo>
                  <a:cubicBezTo>
                    <a:pt x="8918" y="2741"/>
                    <a:pt x="8918" y="2741"/>
                    <a:pt x="8898" y="2716"/>
                  </a:cubicBezTo>
                  <a:lnTo>
                    <a:pt x="8962" y="2716"/>
                  </a:lnTo>
                  <a:cubicBezTo>
                    <a:pt x="9002" y="2654"/>
                    <a:pt x="9067" y="2587"/>
                    <a:pt x="9107" y="2505"/>
                  </a:cubicBezTo>
                  <a:cubicBezTo>
                    <a:pt x="9127" y="2485"/>
                    <a:pt x="9166" y="2505"/>
                    <a:pt x="9166" y="2459"/>
                  </a:cubicBezTo>
                  <a:cubicBezTo>
                    <a:pt x="9211" y="2459"/>
                    <a:pt x="9211" y="2418"/>
                    <a:pt x="9231" y="2377"/>
                  </a:cubicBezTo>
                  <a:cubicBezTo>
                    <a:pt x="9231" y="2377"/>
                    <a:pt x="9231" y="2398"/>
                    <a:pt x="9251" y="2398"/>
                  </a:cubicBezTo>
                  <a:cubicBezTo>
                    <a:pt x="9271" y="2331"/>
                    <a:pt x="9336" y="2310"/>
                    <a:pt x="9375" y="2269"/>
                  </a:cubicBezTo>
                  <a:cubicBezTo>
                    <a:pt x="9375" y="2228"/>
                    <a:pt x="9415" y="2182"/>
                    <a:pt x="9460" y="2161"/>
                  </a:cubicBezTo>
                  <a:cubicBezTo>
                    <a:pt x="9500" y="2141"/>
                    <a:pt x="9520" y="2074"/>
                    <a:pt x="9584" y="2054"/>
                  </a:cubicBezTo>
                  <a:cubicBezTo>
                    <a:pt x="9604" y="1992"/>
                    <a:pt x="9689" y="1971"/>
                    <a:pt x="9729" y="1925"/>
                  </a:cubicBezTo>
                  <a:cubicBezTo>
                    <a:pt x="9768" y="1884"/>
                    <a:pt x="9788" y="1863"/>
                    <a:pt x="9853" y="1843"/>
                  </a:cubicBezTo>
                  <a:cubicBezTo>
                    <a:pt x="9873" y="1797"/>
                    <a:pt x="9957" y="1776"/>
                    <a:pt x="9977" y="1735"/>
                  </a:cubicBezTo>
                  <a:cubicBezTo>
                    <a:pt x="9997" y="1689"/>
                    <a:pt x="10062" y="1668"/>
                    <a:pt x="10082" y="1628"/>
                  </a:cubicBezTo>
                  <a:cubicBezTo>
                    <a:pt x="10082" y="1617"/>
                    <a:pt x="10087" y="1617"/>
                    <a:pt x="10094" y="1617"/>
                  </a:cubicBezTo>
                  <a:cubicBezTo>
                    <a:pt x="10102" y="1617"/>
                    <a:pt x="10112" y="1617"/>
                    <a:pt x="10122" y="1607"/>
                  </a:cubicBezTo>
                  <a:cubicBezTo>
                    <a:pt x="10122" y="1586"/>
                    <a:pt x="10122" y="1561"/>
                    <a:pt x="10161" y="1540"/>
                  </a:cubicBezTo>
                  <a:cubicBezTo>
                    <a:pt x="10161" y="1540"/>
                    <a:pt x="10161" y="1561"/>
                    <a:pt x="10186" y="1561"/>
                  </a:cubicBezTo>
                  <a:cubicBezTo>
                    <a:pt x="10206" y="1540"/>
                    <a:pt x="10226" y="1520"/>
                    <a:pt x="10246" y="1520"/>
                  </a:cubicBezTo>
                  <a:cubicBezTo>
                    <a:pt x="10266" y="1499"/>
                    <a:pt x="10286" y="1499"/>
                    <a:pt x="10311" y="1479"/>
                  </a:cubicBezTo>
                  <a:cubicBezTo>
                    <a:pt x="10331" y="1458"/>
                    <a:pt x="10351" y="1432"/>
                    <a:pt x="10370" y="1412"/>
                  </a:cubicBezTo>
                  <a:cubicBezTo>
                    <a:pt x="10370" y="1432"/>
                    <a:pt x="10370" y="1432"/>
                    <a:pt x="10390" y="1432"/>
                  </a:cubicBezTo>
                  <a:cubicBezTo>
                    <a:pt x="10407" y="1416"/>
                    <a:pt x="10426" y="1386"/>
                    <a:pt x="10443" y="1386"/>
                  </a:cubicBezTo>
                  <a:cubicBezTo>
                    <a:pt x="10447" y="1386"/>
                    <a:pt x="10451" y="1387"/>
                    <a:pt x="10455" y="1391"/>
                  </a:cubicBezTo>
                  <a:cubicBezTo>
                    <a:pt x="10535" y="1304"/>
                    <a:pt x="10579" y="1242"/>
                    <a:pt x="10684" y="1222"/>
                  </a:cubicBezTo>
                  <a:cubicBezTo>
                    <a:pt x="10704" y="1201"/>
                    <a:pt x="10684" y="1176"/>
                    <a:pt x="10724" y="1176"/>
                  </a:cubicBezTo>
                  <a:lnTo>
                    <a:pt x="10724" y="1201"/>
                  </a:lnTo>
                  <a:cubicBezTo>
                    <a:pt x="10744" y="1201"/>
                    <a:pt x="10744" y="1176"/>
                    <a:pt x="10764" y="1176"/>
                  </a:cubicBezTo>
                  <a:cubicBezTo>
                    <a:pt x="10783" y="1176"/>
                    <a:pt x="10783" y="1155"/>
                    <a:pt x="10808" y="1135"/>
                  </a:cubicBezTo>
                  <a:lnTo>
                    <a:pt x="10848" y="1135"/>
                  </a:lnTo>
                  <a:cubicBezTo>
                    <a:pt x="10888" y="1093"/>
                    <a:pt x="10933" y="1073"/>
                    <a:pt x="10973" y="1027"/>
                  </a:cubicBezTo>
                  <a:cubicBezTo>
                    <a:pt x="10992" y="1006"/>
                    <a:pt x="11057" y="986"/>
                    <a:pt x="11077" y="919"/>
                  </a:cubicBezTo>
                  <a:cubicBezTo>
                    <a:pt x="11081" y="924"/>
                    <a:pt x="11085" y="926"/>
                    <a:pt x="11090" y="926"/>
                  </a:cubicBezTo>
                  <a:cubicBezTo>
                    <a:pt x="11105" y="926"/>
                    <a:pt x="11121" y="894"/>
                    <a:pt x="11137" y="878"/>
                  </a:cubicBezTo>
                  <a:cubicBezTo>
                    <a:pt x="11157" y="878"/>
                    <a:pt x="11157" y="878"/>
                    <a:pt x="11157" y="898"/>
                  </a:cubicBezTo>
                  <a:cubicBezTo>
                    <a:pt x="11182" y="857"/>
                    <a:pt x="11202" y="857"/>
                    <a:pt x="11221" y="837"/>
                  </a:cubicBezTo>
                  <a:cubicBezTo>
                    <a:pt x="11235" y="837"/>
                    <a:pt x="11239" y="846"/>
                    <a:pt x="11246" y="846"/>
                  </a:cubicBezTo>
                  <a:cubicBezTo>
                    <a:pt x="11250" y="846"/>
                    <a:pt x="11255" y="844"/>
                    <a:pt x="11261" y="837"/>
                  </a:cubicBezTo>
                  <a:cubicBezTo>
                    <a:pt x="11306" y="816"/>
                    <a:pt x="11366" y="816"/>
                    <a:pt x="11406" y="816"/>
                  </a:cubicBezTo>
                  <a:cubicBezTo>
                    <a:pt x="11450" y="816"/>
                    <a:pt x="11510" y="791"/>
                    <a:pt x="11530" y="750"/>
                  </a:cubicBezTo>
                  <a:cubicBezTo>
                    <a:pt x="11555" y="750"/>
                    <a:pt x="11530" y="770"/>
                    <a:pt x="11555" y="791"/>
                  </a:cubicBezTo>
                  <a:cubicBezTo>
                    <a:pt x="11555" y="770"/>
                    <a:pt x="11555" y="770"/>
                    <a:pt x="11575" y="770"/>
                  </a:cubicBezTo>
                  <a:cubicBezTo>
                    <a:pt x="11615" y="750"/>
                    <a:pt x="11719" y="709"/>
                    <a:pt x="11759" y="662"/>
                  </a:cubicBezTo>
                  <a:cubicBezTo>
                    <a:pt x="11779" y="642"/>
                    <a:pt x="11804" y="642"/>
                    <a:pt x="11824" y="621"/>
                  </a:cubicBezTo>
                  <a:cubicBezTo>
                    <a:pt x="11863" y="621"/>
                    <a:pt x="11883" y="621"/>
                    <a:pt x="11903" y="580"/>
                  </a:cubicBezTo>
                  <a:lnTo>
                    <a:pt x="11928" y="580"/>
                  </a:lnTo>
                  <a:cubicBezTo>
                    <a:pt x="11968" y="560"/>
                    <a:pt x="12028" y="534"/>
                    <a:pt x="12072" y="534"/>
                  </a:cubicBezTo>
                  <a:cubicBezTo>
                    <a:pt x="12112" y="534"/>
                    <a:pt x="12177" y="534"/>
                    <a:pt x="12197" y="493"/>
                  </a:cubicBezTo>
                  <a:lnTo>
                    <a:pt x="12276" y="493"/>
                  </a:lnTo>
                  <a:cubicBezTo>
                    <a:pt x="12276" y="493"/>
                    <a:pt x="12301" y="472"/>
                    <a:pt x="12301" y="452"/>
                  </a:cubicBezTo>
                  <a:cubicBezTo>
                    <a:pt x="12313" y="458"/>
                    <a:pt x="12324" y="460"/>
                    <a:pt x="12336" y="460"/>
                  </a:cubicBezTo>
                  <a:cubicBezTo>
                    <a:pt x="12365" y="460"/>
                    <a:pt x="12394" y="446"/>
                    <a:pt x="12425" y="431"/>
                  </a:cubicBezTo>
                  <a:cubicBezTo>
                    <a:pt x="12485" y="406"/>
                    <a:pt x="12550" y="385"/>
                    <a:pt x="12610" y="385"/>
                  </a:cubicBezTo>
                  <a:cubicBezTo>
                    <a:pt x="12649" y="385"/>
                    <a:pt x="12674" y="365"/>
                    <a:pt x="12714" y="365"/>
                  </a:cubicBezTo>
                  <a:lnTo>
                    <a:pt x="12714" y="344"/>
                  </a:lnTo>
                  <a:lnTo>
                    <a:pt x="12754" y="344"/>
                  </a:lnTo>
                  <a:cubicBezTo>
                    <a:pt x="12774" y="324"/>
                    <a:pt x="12818" y="324"/>
                    <a:pt x="12838" y="324"/>
                  </a:cubicBezTo>
                  <a:cubicBezTo>
                    <a:pt x="12878" y="303"/>
                    <a:pt x="12923" y="303"/>
                    <a:pt x="12943" y="303"/>
                  </a:cubicBezTo>
                  <a:cubicBezTo>
                    <a:pt x="13003" y="277"/>
                    <a:pt x="13047" y="277"/>
                    <a:pt x="13087" y="257"/>
                  </a:cubicBezTo>
                  <a:cubicBezTo>
                    <a:pt x="13101" y="257"/>
                    <a:pt x="13114" y="266"/>
                    <a:pt x="13127" y="266"/>
                  </a:cubicBezTo>
                  <a:cubicBezTo>
                    <a:pt x="13134" y="266"/>
                    <a:pt x="13140" y="264"/>
                    <a:pt x="13147" y="257"/>
                  </a:cubicBezTo>
                  <a:cubicBezTo>
                    <a:pt x="13179" y="267"/>
                    <a:pt x="13196" y="272"/>
                    <a:pt x="13209" y="272"/>
                  </a:cubicBezTo>
                  <a:cubicBezTo>
                    <a:pt x="13222" y="272"/>
                    <a:pt x="13231" y="267"/>
                    <a:pt x="13251" y="257"/>
                  </a:cubicBezTo>
                  <a:lnTo>
                    <a:pt x="13271" y="257"/>
                  </a:lnTo>
                  <a:cubicBezTo>
                    <a:pt x="13341" y="257"/>
                    <a:pt x="13402" y="266"/>
                    <a:pt x="13466" y="266"/>
                  </a:cubicBezTo>
                  <a:cubicBezTo>
                    <a:pt x="13497" y="266"/>
                    <a:pt x="13530" y="264"/>
                    <a:pt x="13565" y="257"/>
                  </a:cubicBezTo>
                  <a:cubicBezTo>
                    <a:pt x="13596" y="251"/>
                    <a:pt x="13626" y="248"/>
                    <a:pt x="13656" y="248"/>
                  </a:cubicBezTo>
                  <a:close/>
                  <a:moveTo>
                    <a:pt x="9957" y="12341"/>
                  </a:moveTo>
                  <a:cubicBezTo>
                    <a:pt x="10017" y="12387"/>
                    <a:pt x="10062" y="12428"/>
                    <a:pt x="10082" y="12495"/>
                  </a:cubicBezTo>
                  <a:cubicBezTo>
                    <a:pt x="10089" y="12501"/>
                    <a:pt x="10093" y="12504"/>
                    <a:pt x="10097" y="12504"/>
                  </a:cubicBezTo>
                  <a:cubicBezTo>
                    <a:pt x="10104" y="12504"/>
                    <a:pt x="10109" y="12495"/>
                    <a:pt x="10122" y="12495"/>
                  </a:cubicBezTo>
                  <a:lnTo>
                    <a:pt x="10122" y="12515"/>
                  </a:lnTo>
                  <a:cubicBezTo>
                    <a:pt x="10141" y="12515"/>
                    <a:pt x="10122" y="12515"/>
                    <a:pt x="10122" y="12536"/>
                  </a:cubicBezTo>
                  <a:cubicBezTo>
                    <a:pt x="10122" y="12556"/>
                    <a:pt x="10161" y="12577"/>
                    <a:pt x="10161" y="12623"/>
                  </a:cubicBezTo>
                  <a:cubicBezTo>
                    <a:pt x="10141" y="12644"/>
                    <a:pt x="10102" y="12644"/>
                    <a:pt x="10082" y="12664"/>
                  </a:cubicBezTo>
                  <a:cubicBezTo>
                    <a:pt x="10037" y="12705"/>
                    <a:pt x="9997" y="12705"/>
                    <a:pt x="9977" y="12726"/>
                  </a:cubicBezTo>
                  <a:cubicBezTo>
                    <a:pt x="9913" y="12726"/>
                    <a:pt x="9873" y="12751"/>
                    <a:pt x="9833" y="12772"/>
                  </a:cubicBezTo>
                  <a:cubicBezTo>
                    <a:pt x="9813" y="12793"/>
                    <a:pt x="9788" y="12793"/>
                    <a:pt x="9768" y="12793"/>
                  </a:cubicBezTo>
                  <a:cubicBezTo>
                    <a:pt x="9729" y="12793"/>
                    <a:pt x="9709" y="12793"/>
                    <a:pt x="9689" y="12813"/>
                  </a:cubicBezTo>
                  <a:cubicBezTo>
                    <a:pt x="9664" y="12813"/>
                    <a:pt x="9644" y="12793"/>
                    <a:pt x="9624" y="12793"/>
                  </a:cubicBezTo>
                  <a:cubicBezTo>
                    <a:pt x="9624" y="12793"/>
                    <a:pt x="9604" y="12813"/>
                    <a:pt x="9564" y="12833"/>
                  </a:cubicBezTo>
                  <a:cubicBezTo>
                    <a:pt x="9540" y="12813"/>
                    <a:pt x="9500" y="12793"/>
                    <a:pt x="9500" y="12751"/>
                  </a:cubicBezTo>
                  <a:cubicBezTo>
                    <a:pt x="9480" y="12726"/>
                    <a:pt x="9460" y="12705"/>
                    <a:pt x="9460" y="12705"/>
                  </a:cubicBezTo>
                  <a:cubicBezTo>
                    <a:pt x="9440" y="12685"/>
                    <a:pt x="9440" y="12664"/>
                    <a:pt x="9440" y="12644"/>
                  </a:cubicBezTo>
                  <a:cubicBezTo>
                    <a:pt x="9395" y="12644"/>
                    <a:pt x="9375" y="12597"/>
                    <a:pt x="9355" y="12577"/>
                  </a:cubicBezTo>
                  <a:cubicBezTo>
                    <a:pt x="9395" y="12495"/>
                    <a:pt x="9460" y="12469"/>
                    <a:pt x="9520" y="12449"/>
                  </a:cubicBezTo>
                  <a:cubicBezTo>
                    <a:pt x="9564" y="12449"/>
                    <a:pt x="9604" y="12428"/>
                    <a:pt x="9624" y="12407"/>
                  </a:cubicBezTo>
                  <a:lnTo>
                    <a:pt x="9644" y="12428"/>
                  </a:lnTo>
                  <a:cubicBezTo>
                    <a:pt x="9664" y="12407"/>
                    <a:pt x="9664" y="12407"/>
                    <a:pt x="9689" y="12407"/>
                  </a:cubicBezTo>
                  <a:cubicBezTo>
                    <a:pt x="9729" y="12407"/>
                    <a:pt x="9729" y="12387"/>
                    <a:pt x="9748" y="12387"/>
                  </a:cubicBezTo>
                  <a:lnTo>
                    <a:pt x="9813" y="12387"/>
                  </a:lnTo>
                  <a:cubicBezTo>
                    <a:pt x="9873" y="12341"/>
                    <a:pt x="9873" y="12341"/>
                    <a:pt x="9957" y="12341"/>
                  </a:cubicBezTo>
                  <a:close/>
                  <a:moveTo>
                    <a:pt x="9107" y="12556"/>
                  </a:moveTo>
                  <a:cubicBezTo>
                    <a:pt x="9127" y="12577"/>
                    <a:pt x="9147" y="12577"/>
                    <a:pt x="9166" y="12577"/>
                  </a:cubicBezTo>
                  <a:cubicBezTo>
                    <a:pt x="9211" y="12597"/>
                    <a:pt x="9231" y="12623"/>
                    <a:pt x="9231" y="12644"/>
                  </a:cubicBezTo>
                  <a:cubicBezTo>
                    <a:pt x="9231" y="12664"/>
                    <a:pt x="9211" y="12664"/>
                    <a:pt x="9191" y="12664"/>
                  </a:cubicBezTo>
                  <a:cubicBezTo>
                    <a:pt x="9231" y="12726"/>
                    <a:pt x="9271" y="12793"/>
                    <a:pt x="9291" y="12833"/>
                  </a:cubicBezTo>
                  <a:cubicBezTo>
                    <a:pt x="9291" y="12880"/>
                    <a:pt x="9251" y="12880"/>
                    <a:pt x="9251" y="12900"/>
                  </a:cubicBezTo>
                  <a:lnTo>
                    <a:pt x="9211" y="12900"/>
                  </a:lnTo>
                  <a:cubicBezTo>
                    <a:pt x="9166" y="12880"/>
                    <a:pt x="9147" y="12833"/>
                    <a:pt x="9127" y="12813"/>
                  </a:cubicBezTo>
                  <a:cubicBezTo>
                    <a:pt x="9127" y="12772"/>
                    <a:pt x="9087" y="12751"/>
                    <a:pt x="9087" y="12705"/>
                  </a:cubicBezTo>
                  <a:cubicBezTo>
                    <a:pt x="9087" y="12664"/>
                    <a:pt x="9042" y="12664"/>
                    <a:pt x="9022" y="12644"/>
                  </a:cubicBezTo>
                  <a:lnTo>
                    <a:pt x="9022" y="12597"/>
                  </a:lnTo>
                  <a:cubicBezTo>
                    <a:pt x="9042" y="12577"/>
                    <a:pt x="9067" y="12556"/>
                    <a:pt x="9107" y="12556"/>
                  </a:cubicBezTo>
                  <a:close/>
                  <a:moveTo>
                    <a:pt x="314" y="12854"/>
                  </a:moveTo>
                  <a:cubicBezTo>
                    <a:pt x="295" y="12900"/>
                    <a:pt x="295" y="12900"/>
                    <a:pt x="255" y="12941"/>
                  </a:cubicBezTo>
                  <a:cubicBezTo>
                    <a:pt x="255" y="12854"/>
                    <a:pt x="255" y="12854"/>
                    <a:pt x="314" y="12854"/>
                  </a:cubicBezTo>
                  <a:close/>
                  <a:moveTo>
                    <a:pt x="11595" y="12279"/>
                  </a:moveTo>
                  <a:cubicBezTo>
                    <a:pt x="11595" y="12341"/>
                    <a:pt x="11654" y="12320"/>
                    <a:pt x="11679" y="12366"/>
                  </a:cubicBezTo>
                  <a:cubicBezTo>
                    <a:pt x="11699" y="12387"/>
                    <a:pt x="11699" y="12428"/>
                    <a:pt x="11719" y="12469"/>
                  </a:cubicBezTo>
                  <a:cubicBezTo>
                    <a:pt x="11719" y="12536"/>
                    <a:pt x="11779" y="12577"/>
                    <a:pt x="11779" y="12644"/>
                  </a:cubicBezTo>
                  <a:cubicBezTo>
                    <a:pt x="11804" y="12644"/>
                    <a:pt x="11804" y="12644"/>
                    <a:pt x="11824" y="12623"/>
                  </a:cubicBezTo>
                  <a:cubicBezTo>
                    <a:pt x="11824" y="12597"/>
                    <a:pt x="11804" y="12597"/>
                    <a:pt x="11779" y="12577"/>
                  </a:cubicBezTo>
                  <a:lnTo>
                    <a:pt x="11804" y="12577"/>
                  </a:lnTo>
                  <a:lnTo>
                    <a:pt x="11779" y="12556"/>
                  </a:lnTo>
                  <a:cubicBezTo>
                    <a:pt x="11779" y="12549"/>
                    <a:pt x="11782" y="12547"/>
                    <a:pt x="11785" y="12547"/>
                  </a:cubicBezTo>
                  <a:cubicBezTo>
                    <a:pt x="11793" y="12547"/>
                    <a:pt x="11804" y="12556"/>
                    <a:pt x="11804" y="12556"/>
                  </a:cubicBezTo>
                  <a:cubicBezTo>
                    <a:pt x="11824" y="12597"/>
                    <a:pt x="11843" y="12623"/>
                    <a:pt x="11863" y="12664"/>
                  </a:cubicBezTo>
                  <a:cubicBezTo>
                    <a:pt x="11903" y="12705"/>
                    <a:pt x="11928" y="12726"/>
                    <a:pt x="11928" y="12793"/>
                  </a:cubicBezTo>
                  <a:cubicBezTo>
                    <a:pt x="11903" y="12772"/>
                    <a:pt x="11883" y="12772"/>
                    <a:pt x="11863" y="12751"/>
                  </a:cubicBezTo>
                  <a:lnTo>
                    <a:pt x="11863" y="12793"/>
                  </a:lnTo>
                  <a:cubicBezTo>
                    <a:pt x="11883" y="12813"/>
                    <a:pt x="11903" y="12833"/>
                    <a:pt x="11928" y="12854"/>
                  </a:cubicBezTo>
                  <a:cubicBezTo>
                    <a:pt x="11928" y="12880"/>
                    <a:pt x="11903" y="12880"/>
                    <a:pt x="11903" y="12880"/>
                  </a:cubicBezTo>
                  <a:lnTo>
                    <a:pt x="11883" y="12880"/>
                  </a:lnTo>
                  <a:cubicBezTo>
                    <a:pt x="11883" y="12900"/>
                    <a:pt x="11843" y="12921"/>
                    <a:pt x="11843" y="12941"/>
                  </a:cubicBezTo>
                  <a:cubicBezTo>
                    <a:pt x="11843" y="12941"/>
                    <a:pt x="11824" y="12962"/>
                    <a:pt x="11804" y="12962"/>
                  </a:cubicBezTo>
                  <a:cubicBezTo>
                    <a:pt x="11759" y="12962"/>
                    <a:pt x="11739" y="12962"/>
                    <a:pt x="11719" y="13008"/>
                  </a:cubicBezTo>
                  <a:lnTo>
                    <a:pt x="11654" y="13008"/>
                  </a:lnTo>
                  <a:cubicBezTo>
                    <a:pt x="11654" y="12982"/>
                    <a:pt x="11634" y="12982"/>
                    <a:pt x="11634" y="12962"/>
                  </a:cubicBezTo>
                  <a:cubicBezTo>
                    <a:pt x="11615" y="12921"/>
                    <a:pt x="11595" y="12854"/>
                    <a:pt x="11530" y="12833"/>
                  </a:cubicBezTo>
                  <a:cubicBezTo>
                    <a:pt x="11510" y="12833"/>
                    <a:pt x="11510" y="12813"/>
                    <a:pt x="11510" y="12813"/>
                  </a:cubicBezTo>
                  <a:cubicBezTo>
                    <a:pt x="11510" y="12751"/>
                    <a:pt x="11470" y="12726"/>
                    <a:pt x="11450" y="12685"/>
                  </a:cubicBezTo>
                  <a:cubicBezTo>
                    <a:pt x="11430" y="12644"/>
                    <a:pt x="11406" y="12577"/>
                    <a:pt x="11386" y="12536"/>
                  </a:cubicBezTo>
                  <a:cubicBezTo>
                    <a:pt x="11386" y="12495"/>
                    <a:pt x="11366" y="12469"/>
                    <a:pt x="11326" y="12428"/>
                  </a:cubicBezTo>
                  <a:lnTo>
                    <a:pt x="11326" y="12366"/>
                  </a:lnTo>
                  <a:cubicBezTo>
                    <a:pt x="11366" y="12366"/>
                    <a:pt x="11406" y="12320"/>
                    <a:pt x="11450" y="12320"/>
                  </a:cubicBezTo>
                  <a:lnTo>
                    <a:pt x="11530" y="12320"/>
                  </a:lnTo>
                  <a:cubicBezTo>
                    <a:pt x="11555" y="12300"/>
                    <a:pt x="11575" y="12300"/>
                    <a:pt x="11595" y="12279"/>
                  </a:cubicBezTo>
                  <a:close/>
                  <a:moveTo>
                    <a:pt x="12630" y="12813"/>
                  </a:moveTo>
                  <a:cubicBezTo>
                    <a:pt x="12649" y="12813"/>
                    <a:pt x="12649" y="12833"/>
                    <a:pt x="12674" y="12854"/>
                  </a:cubicBezTo>
                  <a:cubicBezTo>
                    <a:pt x="12649" y="12880"/>
                    <a:pt x="12649" y="12900"/>
                    <a:pt x="12630" y="12941"/>
                  </a:cubicBezTo>
                  <a:cubicBezTo>
                    <a:pt x="12570" y="12941"/>
                    <a:pt x="12485" y="12962"/>
                    <a:pt x="12401" y="12982"/>
                  </a:cubicBezTo>
                  <a:cubicBezTo>
                    <a:pt x="12381" y="12982"/>
                    <a:pt x="12381" y="12962"/>
                    <a:pt x="12361" y="12962"/>
                  </a:cubicBezTo>
                  <a:cubicBezTo>
                    <a:pt x="12361" y="12982"/>
                    <a:pt x="12361" y="13008"/>
                    <a:pt x="12321" y="13008"/>
                  </a:cubicBezTo>
                  <a:cubicBezTo>
                    <a:pt x="12321" y="12982"/>
                    <a:pt x="12341" y="12962"/>
                    <a:pt x="12361" y="12962"/>
                  </a:cubicBezTo>
                  <a:cubicBezTo>
                    <a:pt x="12381" y="12941"/>
                    <a:pt x="12381" y="12921"/>
                    <a:pt x="12381" y="12900"/>
                  </a:cubicBezTo>
                  <a:cubicBezTo>
                    <a:pt x="12401" y="12880"/>
                    <a:pt x="12445" y="12880"/>
                    <a:pt x="12465" y="12833"/>
                  </a:cubicBezTo>
                  <a:cubicBezTo>
                    <a:pt x="12472" y="12840"/>
                    <a:pt x="12479" y="12843"/>
                    <a:pt x="12485" y="12843"/>
                  </a:cubicBezTo>
                  <a:cubicBezTo>
                    <a:pt x="12498" y="12843"/>
                    <a:pt x="12512" y="12833"/>
                    <a:pt x="12525" y="12833"/>
                  </a:cubicBezTo>
                  <a:cubicBezTo>
                    <a:pt x="12550" y="12833"/>
                    <a:pt x="12590" y="12813"/>
                    <a:pt x="12630" y="12813"/>
                  </a:cubicBezTo>
                  <a:close/>
                  <a:moveTo>
                    <a:pt x="11077" y="12495"/>
                  </a:moveTo>
                  <a:cubicBezTo>
                    <a:pt x="11117" y="12515"/>
                    <a:pt x="11137" y="12556"/>
                    <a:pt x="11157" y="12597"/>
                  </a:cubicBezTo>
                  <a:cubicBezTo>
                    <a:pt x="11182" y="12644"/>
                    <a:pt x="11221" y="12664"/>
                    <a:pt x="11221" y="12705"/>
                  </a:cubicBezTo>
                  <a:cubicBezTo>
                    <a:pt x="11241" y="12751"/>
                    <a:pt x="11261" y="12793"/>
                    <a:pt x="11281" y="12813"/>
                  </a:cubicBezTo>
                  <a:lnTo>
                    <a:pt x="11306" y="12833"/>
                  </a:lnTo>
                  <a:cubicBezTo>
                    <a:pt x="11306" y="12900"/>
                    <a:pt x="11366" y="12941"/>
                    <a:pt x="11386" y="13008"/>
                  </a:cubicBezTo>
                  <a:cubicBezTo>
                    <a:pt x="11366" y="13008"/>
                    <a:pt x="11366" y="13008"/>
                    <a:pt x="11366" y="13029"/>
                  </a:cubicBezTo>
                  <a:lnTo>
                    <a:pt x="11386" y="13029"/>
                  </a:lnTo>
                  <a:lnTo>
                    <a:pt x="11386" y="13090"/>
                  </a:lnTo>
                  <a:cubicBezTo>
                    <a:pt x="11386" y="13111"/>
                    <a:pt x="11346" y="13111"/>
                    <a:pt x="11326" y="13136"/>
                  </a:cubicBezTo>
                  <a:cubicBezTo>
                    <a:pt x="11306" y="13136"/>
                    <a:pt x="11281" y="13090"/>
                    <a:pt x="11261" y="13090"/>
                  </a:cubicBezTo>
                  <a:cubicBezTo>
                    <a:pt x="11241" y="13090"/>
                    <a:pt x="11241" y="13070"/>
                    <a:pt x="11241" y="13049"/>
                  </a:cubicBezTo>
                  <a:cubicBezTo>
                    <a:pt x="11202" y="13029"/>
                    <a:pt x="11182" y="12982"/>
                    <a:pt x="11157" y="12962"/>
                  </a:cubicBezTo>
                  <a:cubicBezTo>
                    <a:pt x="11137" y="12941"/>
                    <a:pt x="11137" y="12900"/>
                    <a:pt x="11117" y="12880"/>
                  </a:cubicBezTo>
                  <a:cubicBezTo>
                    <a:pt x="11097" y="12793"/>
                    <a:pt x="11057" y="12726"/>
                    <a:pt x="11012" y="12644"/>
                  </a:cubicBezTo>
                  <a:lnTo>
                    <a:pt x="11012" y="12623"/>
                  </a:lnTo>
                  <a:cubicBezTo>
                    <a:pt x="11012" y="12597"/>
                    <a:pt x="10992" y="12577"/>
                    <a:pt x="10973" y="12536"/>
                  </a:cubicBezTo>
                  <a:cubicBezTo>
                    <a:pt x="11012" y="12536"/>
                    <a:pt x="11032" y="12515"/>
                    <a:pt x="11077" y="12495"/>
                  </a:cubicBezTo>
                  <a:close/>
                  <a:moveTo>
                    <a:pt x="12092" y="13090"/>
                  </a:moveTo>
                  <a:cubicBezTo>
                    <a:pt x="12122" y="13090"/>
                    <a:pt x="12107" y="13115"/>
                    <a:pt x="12114" y="13137"/>
                  </a:cubicBezTo>
                  <a:cubicBezTo>
                    <a:pt x="12102" y="13121"/>
                    <a:pt x="12092" y="13105"/>
                    <a:pt x="12092" y="13090"/>
                  </a:cubicBezTo>
                  <a:close/>
                  <a:moveTo>
                    <a:pt x="10704" y="12644"/>
                  </a:moveTo>
                  <a:cubicBezTo>
                    <a:pt x="10704" y="12685"/>
                    <a:pt x="10744" y="12705"/>
                    <a:pt x="10764" y="12751"/>
                  </a:cubicBezTo>
                  <a:cubicBezTo>
                    <a:pt x="10783" y="12793"/>
                    <a:pt x="10808" y="12833"/>
                    <a:pt x="10848" y="12833"/>
                  </a:cubicBezTo>
                  <a:cubicBezTo>
                    <a:pt x="10848" y="12854"/>
                    <a:pt x="10868" y="12900"/>
                    <a:pt x="10868" y="12921"/>
                  </a:cubicBezTo>
                  <a:cubicBezTo>
                    <a:pt x="10888" y="12962"/>
                    <a:pt x="10908" y="13008"/>
                    <a:pt x="10933" y="13049"/>
                  </a:cubicBezTo>
                  <a:cubicBezTo>
                    <a:pt x="10953" y="13090"/>
                    <a:pt x="10953" y="13111"/>
                    <a:pt x="10973" y="13136"/>
                  </a:cubicBezTo>
                  <a:cubicBezTo>
                    <a:pt x="10992" y="13157"/>
                    <a:pt x="11012" y="13177"/>
                    <a:pt x="10992" y="13219"/>
                  </a:cubicBezTo>
                  <a:cubicBezTo>
                    <a:pt x="10992" y="13219"/>
                    <a:pt x="11012" y="13239"/>
                    <a:pt x="10992" y="13265"/>
                  </a:cubicBezTo>
                  <a:cubicBezTo>
                    <a:pt x="10908" y="13285"/>
                    <a:pt x="10828" y="13285"/>
                    <a:pt x="10744" y="13306"/>
                  </a:cubicBezTo>
                  <a:cubicBezTo>
                    <a:pt x="10744" y="13306"/>
                    <a:pt x="10724" y="13306"/>
                    <a:pt x="10724" y="13285"/>
                  </a:cubicBezTo>
                  <a:cubicBezTo>
                    <a:pt x="10704" y="13285"/>
                    <a:pt x="10704" y="13306"/>
                    <a:pt x="10684" y="13306"/>
                  </a:cubicBezTo>
                  <a:cubicBezTo>
                    <a:pt x="10684" y="13265"/>
                    <a:pt x="10639" y="13239"/>
                    <a:pt x="10619" y="13219"/>
                  </a:cubicBezTo>
                  <a:cubicBezTo>
                    <a:pt x="10619" y="13239"/>
                    <a:pt x="10619" y="13239"/>
                    <a:pt x="10599" y="13239"/>
                  </a:cubicBezTo>
                  <a:cubicBezTo>
                    <a:pt x="10599" y="13198"/>
                    <a:pt x="10599" y="13177"/>
                    <a:pt x="10579" y="13136"/>
                  </a:cubicBezTo>
                  <a:cubicBezTo>
                    <a:pt x="10560" y="13111"/>
                    <a:pt x="10535" y="13070"/>
                    <a:pt x="10535" y="13049"/>
                  </a:cubicBezTo>
                  <a:cubicBezTo>
                    <a:pt x="10495" y="12962"/>
                    <a:pt x="10475" y="12900"/>
                    <a:pt x="10435" y="12854"/>
                  </a:cubicBezTo>
                  <a:cubicBezTo>
                    <a:pt x="10410" y="12813"/>
                    <a:pt x="10390" y="12772"/>
                    <a:pt x="10390" y="12705"/>
                  </a:cubicBezTo>
                  <a:cubicBezTo>
                    <a:pt x="10420" y="12705"/>
                    <a:pt x="10448" y="12714"/>
                    <a:pt x="10469" y="12714"/>
                  </a:cubicBezTo>
                  <a:cubicBezTo>
                    <a:pt x="10480" y="12714"/>
                    <a:pt x="10488" y="12712"/>
                    <a:pt x="10495" y="12705"/>
                  </a:cubicBezTo>
                  <a:cubicBezTo>
                    <a:pt x="10515" y="12705"/>
                    <a:pt x="10515" y="12685"/>
                    <a:pt x="10515" y="12685"/>
                  </a:cubicBezTo>
                  <a:cubicBezTo>
                    <a:pt x="10535" y="12664"/>
                    <a:pt x="10560" y="12664"/>
                    <a:pt x="10579" y="12664"/>
                  </a:cubicBezTo>
                  <a:cubicBezTo>
                    <a:pt x="10579" y="12644"/>
                    <a:pt x="10599" y="12644"/>
                    <a:pt x="10599" y="12644"/>
                  </a:cubicBezTo>
                  <a:cubicBezTo>
                    <a:pt x="10629" y="12654"/>
                    <a:pt x="10644" y="12659"/>
                    <a:pt x="10657" y="12659"/>
                  </a:cubicBezTo>
                  <a:cubicBezTo>
                    <a:pt x="10670" y="12659"/>
                    <a:pt x="10682" y="12654"/>
                    <a:pt x="10704" y="12644"/>
                  </a:cubicBezTo>
                  <a:close/>
                  <a:moveTo>
                    <a:pt x="11976" y="13105"/>
                  </a:moveTo>
                  <a:cubicBezTo>
                    <a:pt x="11980" y="13105"/>
                    <a:pt x="11984" y="13107"/>
                    <a:pt x="11988" y="13111"/>
                  </a:cubicBezTo>
                  <a:cubicBezTo>
                    <a:pt x="12028" y="13136"/>
                    <a:pt x="12052" y="13157"/>
                    <a:pt x="12092" y="13198"/>
                  </a:cubicBezTo>
                  <a:cubicBezTo>
                    <a:pt x="12028" y="13219"/>
                    <a:pt x="12008" y="13265"/>
                    <a:pt x="11948" y="13285"/>
                  </a:cubicBezTo>
                  <a:cubicBezTo>
                    <a:pt x="11883" y="13285"/>
                    <a:pt x="11843" y="13306"/>
                    <a:pt x="11779" y="13306"/>
                  </a:cubicBezTo>
                  <a:cubicBezTo>
                    <a:pt x="11739" y="13265"/>
                    <a:pt x="11739" y="13265"/>
                    <a:pt x="11719" y="13219"/>
                  </a:cubicBezTo>
                  <a:cubicBezTo>
                    <a:pt x="11779" y="13177"/>
                    <a:pt x="11843" y="13157"/>
                    <a:pt x="11903" y="13111"/>
                  </a:cubicBezTo>
                  <a:cubicBezTo>
                    <a:pt x="11913" y="13116"/>
                    <a:pt x="11922" y="13119"/>
                    <a:pt x="11930" y="13119"/>
                  </a:cubicBezTo>
                  <a:cubicBezTo>
                    <a:pt x="11950" y="13119"/>
                    <a:pt x="11964" y="13105"/>
                    <a:pt x="11976" y="13105"/>
                  </a:cubicBezTo>
                  <a:close/>
                  <a:moveTo>
                    <a:pt x="11430" y="13285"/>
                  </a:moveTo>
                  <a:cubicBezTo>
                    <a:pt x="11490" y="13285"/>
                    <a:pt x="11530" y="13326"/>
                    <a:pt x="11555" y="13367"/>
                  </a:cubicBezTo>
                  <a:cubicBezTo>
                    <a:pt x="11555" y="13393"/>
                    <a:pt x="11530" y="13393"/>
                    <a:pt x="11530" y="13414"/>
                  </a:cubicBezTo>
                  <a:cubicBezTo>
                    <a:pt x="11530" y="13414"/>
                    <a:pt x="11530" y="13434"/>
                    <a:pt x="11555" y="13434"/>
                  </a:cubicBezTo>
                  <a:cubicBezTo>
                    <a:pt x="11532" y="13444"/>
                    <a:pt x="11511" y="13444"/>
                    <a:pt x="11493" y="13444"/>
                  </a:cubicBezTo>
                  <a:cubicBezTo>
                    <a:pt x="11475" y="13444"/>
                    <a:pt x="11460" y="13444"/>
                    <a:pt x="11450" y="13455"/>
                  </a:cubicBezTo>
                  <a:cubicBezTo>
                    <a:pt x="11430" y="13434"/>
                    <a:pt x="11386" y="13414"/>
                    <a:pt x="11386" y="13367"/>
                  </a:cubicBezTo>
                  <a:cubicBezTo>
                    <a:pt x="11406" y="13347"/>
                    <a:pt x="11430" y="13326"/>
                    <a:pt x="11430" y="13285"/>
                  </a:cubicBezTo>
                  <a:close/>
                  <a:moveTo>
                    <a:pt x="10158" y="12783"/>
                  </a:moveTo>
                  <a:cubicBezTo>
                    <a:pt x="10180" y="12783"/>
                    <a:pt x="10200" y="12793"/>
                    <a:pt x="10226" y="12793"/>
                  </a:cubicBezTo>
                  <a:lnTo>
                    <a:pt x="10186" y="12793"/>
                  </a:lnTo>
                  <a:cubicBezTo>
                    <a:pt x="10186" y="12813"/>
                    <a:pt x="10206" y="12813"/>
                    <a:pt x="10206" y="12833"/>
                  </a:cubicBezTo>
                  <a:cubicBezTo>
                    <a:pt x="10226" y="12813"/>
                    <a:pt x="10226" y="12793"/>
                    <a:pt x="10246" y="12793"/>
                  </a:cubicBezTo>
                  <a:cubicBezTo>
                    <a:pt x="10286" y="12833"/>
                    <a:pt x="10286" y="12880"/>
                    <a:pt x="10331" y="12921"/>
                  </a:cubicBezTo>
                  <a:cubicBezTo>
                    <a:pt x="10331" y="12921"/>
                    <a:pt x="10311" y="12941"/>
                    <a:pt x="10311" y="12962"/>
                  </a:cubicBezTo>
                  <a:cubicBezTo>
                    <a:pt x="10331" y="12982"/>
                    <a:pt x="10351" y="13008"/>
                    <a:pt x="10370" y="13008"/>
                  </a:cubicBezTo>
                  <a:cubicBezTo>
                    <a:pt x="10351" y="13029"/>
                    <a:pt x="10370" y="13049"/>
                    <a:pt x="10390" y="13049"/>
                  </a:cubicBezTo>
                  <a:cubicBezTo>
                    <a:pt x="10410" y="13070"/>
                    <a:pt x="10410" y="13090"/>
                    <a:pt x="10410" y="13090"/>
                  </a:cubicBezTo>
                  <a:cubicBezTo>
                    <a:pt x="10410" y="13157"/>
                    <a:pt x="10455" y="13177"/>
                    <a:pt x="10475" y="13198"/>
                  </a:cubicBezTo>
                  <a:cubicBezTo>
                    <a:pt x="10475" y="13239"/>
                    <a:pt x="10475" y="13285"/>
                    <a:pt x="10515" y="13326"/>
                  </a:cubicBezTo>
                  <a:cubicBezTo>
                    <a:pt x="10515" y="13347"/>
                    <a:pt x="10495" y="13367"/>
                    <a:pt x="10515" y="13393"/>
                  </a:cubicBezTo>
                  <a:cubicBezTo>
                    <a:pt x="10515" y="13403"/>
                    <a:pt x="10510" y="13408"/>
                    <a:pt x="10502" y="13408"/>
                  </a:cubicBezTo>
                  <a:cubicBezTo>
                    <a:pt x="10495" y="13408"/>
                    <a:pt x="10485" y="13403"/>
                    <a:pt x="10475" y="13393"/>
                  </a:cubicBezTo>
                  <a:cubicBezTo>
                    <a:pt x="10455" y="13414"/>
                    <a:pt x="10475" y="13434"/>
                    <a:pt x="10455" y="13434"/>
                  </a:cubicBezTo>
                  <a:cubicBezTo>
                    <a:pt x="10433" y="13444"/>
                    <a:pt x="10416" y="13449"/>
                    <a:pt x="10406" y="13449"/>
                  </a:cubicBezTo>
                  <a:cubicBezTo>
                    <a:pt x="10395" y="13449"/>
                    <a:pt x="10390" y="13444"/>
                    <a:pt x="10390" y="13434"/>
                  </a:cubicBezTo>
                  <a:cubicBezTo>
                    <a:pt x="10351" y="13455"/>
                    <a:pt x="10331" y="13475"/>
                    <a:pt x="10266" y="13475"/>
                  </a:cubicBezTo>
                  <a:cubicBezTo>
                    <a:pt x="10246" y="13542"/>
                    <a:pt x="10186" y="13521"/>
                    <a:pt x="10141" y="13563"/>
                  </a:cubicBezTo>
                  <a:cubicBezTo>
                    <a:pt x="10128" y="13556"/>
                    <a:pt x="10115" y="13553"/>
                    <a:pt x="10102" y="13553"/>
                  </a:cubicBezTo>
                  <a:cubicBezTo>
                    <a:pt x="10077" y="13553"/>
                    <a:pt x="10054" y="13563"/>
                    <a:pt x="10037" y="13563"/>
                  </a:cubicBezTo>
                  <a:cubicBezTo>
                    <a:pt x="10017" y="13563"/>
                    <a:pt x="9997" y="13563"/>
                    <a:pt x="9997" y="13583"/>
                  </a:cubicBezTo>
                  <a:cubicBezTo>
                    <a:pt x="9991" y="13597"/>
                    <a:pt x="9982" y="13601"/>
                    <a:pt x="9972" y="13601"/>
                  </a:cubicBezTo>
                  <a:cubicBezTo>
                    <a:pt x="9953" y="13601"/>
                    <a:pt x="9929" y="13583"/>
                    <a:pt x="9913" y="13583"/>
                  </a:cubicBezTo>
                  <a:cubicBezTo>
                    <a:pt x="9893" y="13583"/>
                    <a:pt x="9873" y="13583"/>
                    <a:pt x="9873" y="13542"/>
                  </a:cubicBezTo>
                  <a:cubicBezTo>
                    <a:pt x="9853" y="13496"/>
                    <a:pt x="9813" y="13475"/>
                    <a:pt x="9833" y="13414"/>
                  </a:cubicBezTo>
                  <a:cubicBezTo>
                    <a:pt x="9788" y="13393"/>
                    <a:pt x="9768" y="13347"/>
                    <a:pt x="9768" y="13306"/>
                  </a:cubicBezTo>
                  <a:cubicBezTo>
                    <a:pt x="9748" y="13285"/>
                    <a:pt x="9729" y="13285"/>
                    <a:pt x="9709" y="13285"/>
                  </a:cubicBezTo>
                  <a:cubicBezTo>
                    <a:pt x="9709" y="13219"/>
                    <a:pt x="9664" y="13177"/>
                    <a:pt x="9644" y="13136"/>
                  </a:cubicBezTo>
                  <a:cubicBezTo>
                    <a:pt x="9624" y="13090"/>
                    <a:pt x="9604" y="13029"/>
                    <a:pt x="9604" y="12982"/>
                  </a:cubicBezTo>
                  <a:cubicBezTo>
                    <a:pt x="9624" y="12941"/>
                    <a:pt x="9644" y="12941"/>
                    <a:pt x="9664" y="12941"/>
                  </a:cubicBezTo>
                  <a:cubicBezTo>
                    <a:pt x="9709" y="12921"/>
                    <a:pt x="9729" y="12921"/>
                    <a:pt x="9748" y="12880"/>
                  </a:cubicBezTo>
                  <a:cubicBezTo>
                    <a:pt x="9760" y="12883"/>
                    <a:pt x="9772" y="12885"/>
                    <a:pt x="9784" y="12885"/>
                  </a:cubicBezTo>
                  <a:cubicBezTo>
                    <a:pt x="9835" y="12885"/>
                    <a:pt x="9885" y="12854"/>
                    <a:pt x="9938" y="12854"/>
                  </a:cubicBezTo>
                  <a:lnTo>
                    <a:pt x="9977" y="12854"/>
                  </a:lnTo>
                  <a:cubicBezTo>
                    <a:pt x="9987" y="12844"/>
                    <a:pt x="9997" y="12844"/>
                    <a:pt x="10005" y="12844"/>
                  </a:cubicBezTo>
                  <a:cubicBezTo>
                    <a:pt x="10012" y="12844"/>
                    <a:pt x="10017" y="12844"/>
                    <a:pt x="10017" y="12833"/>
                  </a:cubicBezTo>
                  <a:cubicBezTo>
                    <a:pt x="10062" y="12813"/>
                    <a:pt x="10102" y="12813"/>
                    <a:pt x="10122" y="12793"/>
                  </a:cubicBezTo>
                  <a:cubicBezTo>
                    <a:pt x="10135" y="12786"/>
                    <a:pt x="10147" y="12783"/>
                    <a:pt x="10158" y="12783"/>
                  </a:cubicBezTo>
                  <a:close/>
                  <a:moveTo>
                    <a:pt x="10811" y="13608"/>
                  </a:moveTo>
                  <a:cubicBezTo>
                    <a:pt x="10813" y="13608"/>
                    <a:pt x="10818" y="13614"/>
                    <a:pt x="10828" y="13624"/>
                  </a:cubicBezTo>
                  <a:lnTo>
                    <a:pt x="10808" y="13624"/>
                  </a:lnTo>
                  <a:cubicBezTo>
                    <a:pt x="10808" y="13614"/>
                    <a:pt x="10808" y="13608"/>
                    <a:pt x="10811" y="13608"/>
                  </a:cubicBezTo>
                  <a:close/>
                  <a:moveTo>
                    <a:pt x="11077" y="13434"/>
                  </a:moveTo>
                  <a:cubicBezTo>
                    <a:pt x="11097" y="13475"/>
                    <a:pt x="11137" y="13475"/>
                    <a:pt x="11157" y="13496"/>
                  </a:cubicBezTo>
                  <a:lnTo>
                    <a:pt x="11157" y="13583"/>
                  </a:lnTo>
                  <a:cubicBezTo>
                    <a:pt x="11143" y="13597"/>
                    <a:pt x="11129" y="13612"/>
                    <a:pt x="11108" y="13612"/>
                  </a:cubicBezTo>
                  <a:cubicBezTo>
                    <a:pt x="11099" y="13612"/>
                    <a:pt x="11089" y="13609"/>
                    <a:pt x="11077" y="13603"/>
                  </a:cubicBezTo>
                  <a:cubicBezTo>
                    <a:pt x="11057" y="13603"/>
                    <a:pt x="11032" y="13624"/>
                    <a:pt x="10992" y="13650"/>
                  </a:cubicBezTo>
                  <a:cubicBezTo>
                    <a:pt x="10979" y="13650"/>
                    <a:pt x="10966" y="13638"/>
                    <a:pt x="10953" y="13638"/>
                  </a:cubicBezTo>
                  <a:cubicBezTo>
                    <a:pt x="10946" y="13638"/>
                    <a:pt x="10939" y="13641"/>
                    <a:pt x="10933" y="13650"/>
                  </a:cubicBezTo>
                  <a:cubicBezTo>
                    <a:pt x="10918" y="13657"/>
                    <a:pt x="10906" y="13659"/>
                    <a:pt x="10895" y="13659"/>
                  </a:cubicBezTo>
                  <a:cubicBezTo>
                    <a:pt x="10875" y="13659"/>
                    <a:pt x="10862" y="13650"/>
                    <a:pt x="10848" y="13650"/>
                  </a:cubicBezTo>
                  <a:cubicBezTo>
                    <a:pt x="10828" y="13624"/>
                    <a:pt x="10848" y="13624"/>
                    <a:pt x="10828" y="13603"/>
                  </a:cubicBezTo>
                  <a:lnTo>
                    <a:pt x="10808" y="13583"/>
                  </a:lnTo>
                  <a:cubicBezTo>
                    <a:pt x="10818" y="13573"/>
                    <a:pt x="10828" y="13573"/>
                    <a:pt x="10838" y="13573"/>
                  </a:cubicBezTo>
                  <a:cubicBezTo>
                    <a:pt x="10848" y="13573"/>
                    <a:pt x="10858" y="13573"/>
                    <a:pt x="10868" y="13563"/>
                  </a:cubicBezTo>
                  <a:lnTo>
                    <a:pt x="10868" y="13542"/>
                  </a:lnTo>
                  <a:cubicBezTo>
                    <a:pt x="10848" y="13521"/>
                    <a:pt x="10868" y="13521"/>
                    <a:pt x="10868" y="13521"/>
                  </a:cubicBezTo>
                  <a:cubicBezTo>
                    <a:pt x="10933" y="13496"/>
                    <a:pt x="11012" y="13475"/>
                    <a:pt x="11077" y="13434"/>
                  </a:cubicBezTo>
                  <a:close/>
                  <a:moveTo>
                    <a:pt x="9375" y="13029"/>
                  </a:moveTo>
                  <a:cubicBezTo>
                    <a:pt x="9375" y="13049"/>
                    <a:pt x="9375" y="13049"/>
                    <a:pt x="9395" y="13070"/>
                  </a:cubicBezTo>
                  <a:lnTo>
                    <a:pt x="9395" y="13111"/>
                  </a:lnTo>
                  <a:cubicBezTo>
                    <a:pt x="9402" y="13119"/>
                    <a:pt x="9409" y="13122"/>
                    <a:pt x="9416" y="13122"/>
                  </a:cubicBezTo>
                  <a:cubicBezTo>
                    <a:pt x="9429" y="13122"/>
                    <a:pt x="9440" y="13111"/>
                    <a:pt x="9440" y="13111"/>
                  </a:cubicBezTo>
                  <a:lnTo>
                    <a:pt x="9440" y="13136"/>
                  </a:lnTo>
                  <a:cubicBezTo>
                    <a:pt x="9440" y="13157"/>
                    <a:pt x="9460" y="13177"/>
                    <a:pt x="9460" y="13198"/>
                  </a:cubicBezTo>
                  <a:cubicBezTo>
                    <a:pt x="9480" y="13239"/>
                    <a:pt x="9500" y="13285"/>
                    <a:pt x="9500" y="13326"/>
                  </a:cubicBezTo>
                  <a:cubicBezTo>
                    <a:pt x="9500" y="13367"/>
                    <a:pt x="9540" y="13393"/>
                    <a:pt x="9540" y="13393"/>
                  </a:cubicBezTo>
                  <a:cubicBezTo>
                    <a:pt x="9564" y="13414"/>
                    <a:pt x="9584" y="13434"/>
                    <a:pt x="9584" y="13455"/>
                  </a:cubicBezTo>
                  <a:cubicBezTo>
                    <a:pt x="9604" y="13496"/>
                    <a:pt x="9644" y="13542"/>
                    <a:pt x="9664" y="13603"/>
                  </a:cubicBezTo>
                  <a:cubicBezTo>
                    <a:pt x="9689" y="13624"/>
                    <a:pt x="9664" y="13650"/>
                    <a:pt x="9644" y="13670"/>
                  </a:cubicBezTo>
                  <a:cubicBezTo>
                    <a:pt x="9640" y="13674"/>
                    <a:pt x="9636" y="13676"/>
                    <a:pt x="9634" y="13676"/>
                  </a:cubicBezTo>
                  <a:cubicBezTo>
                    <a:pt x="9626" y="13676"/>
                    <a:pt x="9622" y="13664"/>
                    <a:pt x="9614" y="13664"/>
                  </a:cubicBezTo>
                  <a:cubicBezTo>
                    <a:pt x="9612" y="13664"/>
                    <a:pt x="9608" y="13666"/>
                    <a:pt x="9604" y="13670"/>
                  </a:cubicBezTo>
                  <a:cubicBezTo>
                    <a:pt x="9564" y="13670"/>
                    <a:pt x="9540" y="13624"/>
                    <a:pt x="9500" y="13624"/>
                  </a:cubicBezTo>
                  <a:cubicBezTo>
                    <a:pt x="9520" y="13583"/>
                    <a:pt x="9460" y="13563"/>
                    <a:pt x="9480" y="13496"/>
                  </a:cubicBezTo>
                  <a:cubicBezTo>
                    <a:pt x="9415" y="13414"/>
                    <a:pt x="9355" y="13347"/>
                    <a:pt x="9316" y="13239"/>
                  </a:cubicBezTo>
                  <a:cubicBezTo>
                    <a:pt x="9271" y="13198"/>
                    <a:pt x="9251" y="13136"/>
                    <a:pt x="9251" y="13070"/>
                  </a:cubicBezTo>
                  <a:cubicBezTo>
                    <a:pt x="9271" y="13070"/>
                    <a:pt x="9271" y="13049"/>
                    <a:pt x="9291" y="13029"/>
                  </a:cubicBezTo>
                  <a:close/>
                  <a:moveTo>
                    <a:pt x="10579" y="13624"/>
                  </a:moveTo>
                  <a:cubicBezTo>
                    <a:pt x="10619" y="13624"/>
                    <a:pt x="10639" y="13670"/>
                    <a:pt x="10659" y="13711"/>
                  </a:cubicBezTo>
                  <a:cubicBezTo>
                    <a:pt x="10619" y="13732"/>
                    <a:pt x="10599" y="13732"/>
                    <a:pt x="10579" y="13752"/>
                  </a:cubicBezTo>
                  <a:cubicBezTo>
                    <a:pt x="10535" y="13778"/>
                    <a:pt x="10515" y="13778"/>
                    <a:pt x="10475" y="13778"/>
                  </a:cubicBezTo>
                  <a:cubicBezTo>
                    <a:pt x="10435" y="13799"/>
                    <a:pt x="10390" y="13799"/>
                    <a:pt x="10351" y="13840"/>
                  </a:cubicBezTo>
                  <a:cubicBezTo>
                    <a:pt x="10286" y="13860"/>
                    <a:pt x="10226" y="13881"/>
                    <a:pt x="10186" y="13881"/>
                  </a:cubicBezTo>
                  <a:cubicBezTo>
                    <a:pt x="10141" y="13881"/>
                    <a:pt x="10122" y="13906"/>
                    <a:pt x="10082" y="13906"/>
                  </a:cubicBezTo>
                  <a:cubicBezTo>
                    <a:pt x="10062" y="13906"/>
                    <a:pt x="10062" y="13860"/>
                    <a:pt x="10037" y="13860"/>
                  </a:cubicBezTo>
                  <a:lnTo>
                    <a:pt x="10037" y="13819"/>
                  </a:lnTo>
                  <a:cubicBezTo>
                    <a:pt x="10062" y="13799"/>
                    <a:pt x="10017" y="13799"/>
                    <a:pt x="10037" y="13778"/>
                  </a:cubicBezTo>
                  <a:lnTo>
                    <a:pt x="10062" y="13778"/>
                  </a:lnTo>
                  <a:cubicBezTo>
                    <a:pt x="10082" y="13752"/>
                    <a:pt x="10122" y="13778"/>
                    <a:pt x="10141" y="13732"/>
                  </a:cubicBezTo>
                  <a:cubicBezTo>
                    <a:pt x="10186" y="13711"/>
                    <a:pt x="10206" y="13711"/>
                    <a:pt x="10226" y="13691"/>
                  </a:cubicBezTo>
                  <a:cubicBezTo>
                    <a:pt x="10246" y="13691"/>
                    <a:pt x="10266" y="13711"/>
                    <a:pt x="10266" y="13711"/>
                  </a:cubicBezTo>
                  <a:cubicBezTo>
                    <a:pt x="10343" y="13666"/>
                    <a:pt x="10410" y="13640"/>
                    <a:pt x="10481" y="13640"/>
                  </a:cubicBezTo>
                  <a:cubicBezTo>
                    <a:pt x="10506" y="13640"/>
                    <a:pt x="10532" y="13643"/>
                    <a:pt x="10560" y="13650"/>
                  </a:cubicBezTo>
                  <a:lnTo>
                    <a:pt x="10579" y="13624"/>
                  </a:lnTo>
                  <a:close/>
                  <a:moveTo>
                    <a:pt x="12525" y="13906"/>
                  </a:moveTo>
                  <a:cubicBezTo>
                    <a:pt x="12550" y="13906"/>
                    <a:pt x="12550" y="13906"/>
                    <a:pt x="12550" y="13927"/>
                  </a:cubicBezTo>
                  <a:cubicBezTo>
                    <a:pt x="12525" y="13927"/>
                    <a:pt x="12525" y="13906"/>
                    <a:pt x="12525" y="13906"/>
                  </a:cubicBezTo>
                  <a:close/>
                  <a:moveTo>
                    <a:pt x="9748" y="13860"/>
                  </a:moveTo>
                  <a:cubicBezTo>
                    <a:pt x="9788" y="13860"/>
                    <a:pt x="9813" y="13860"/>
                    <a:pt x="9833" y="13906"/>
                  </a:cubicBezTo>
                  <a:cubicBezTo>
                    <a:pt x="9833" y="13947"/>
                    <a:pt x="9788" y="13968"/>
                    <a:pt x="9768" y="13989"/>
                  </a:cubicBezTo>
                  <a:cubicBezTo>
                    <a:pt x="9709" y="13989"/>
                    <a:pt x="9689" y="13927"/>
                    <a:pt x="9689" y="13860"/>
                  </a:cubicBezTo>
                  <a:cubicBezTo>
                    <a:pt x="9709" y="13860"/>
                    <a:pt x="9709" y="13881"/>
                    <a:pt x="9709" y="13881"/>
                  </a:cubicBezTo>
                  <a:cubicBezTo>
                    <a:pt x="9713" y="13886"/>
                    <a:pt x="9715" y="13889"/>
                    <a:pt x="9717" y="13889"/>
                  </a:cubicBezTo>
                  <a:cubicBezTo>
                    <a:pt x="9722" y="13889"/>
                    <a:pt x="9713" y="13860"/>
                    <a:pt x="9729" y="13860"/>
                  </a:cubicBezTo>
                  <a:close/>
                  <a:moveTo>
                    <a:pt x="12590" y="13968"/>
                  </a:moveTo>
                  <a:lnTo>
                    <a:pt x="12590" y="14009"/>
                  </a:lnTo>
                  <a:lnTo>
                    <a:pt x="12630" y="14009"/>
                  </a:lnTo>
                  <a:cubicBezTo>
                    <a:pt x="12623" y="14018"/>
                    <a:pt x="12616" y="14021"/>
                    <a:pt x="12610" y="14021"/>
                  </a:cubicBezTo>
                  <a:cubicBezTo>
                    <a:pt x="12599" y="14021"/>
                    <a:pt x="12590" y="14009"/>
                    <a:pt x="12590" y="14009"/>
                  </a:cubicBezTo>
                  <a:cubicBezTo>
                    <a:pt x="12590" y="13989"/>
                    <a:pt x="12570" y="13989"/>
                    <a:pt x="12590" y="13968"/>
                  </a:cubicBezTo>
                  <a:close/>
                  <a:moveTo>
                    <a:pt x="6710" y="14144"/>
                  </a:moveTo>
                  <a:cubicBezTo>
                    <a:pt x="6718" y="14144"/>
                    <a:pt x="6723" y="14150"/>
                    <a:pt x="6723" y="14163"/>
                  </a:cubicBezTo>
                  <a:lnTo>
                    <a:pt x="6678" y="14163"/>
                  </a:lnTo>
                  <a:cubicBezTo>
                    <a:pt x="6691" y="14150"/>
                    <a:pt x="6702" y="14144"/>
                    <a:pt x="6710" y="14144"/>
                  </a:cubicBezTo>
                  <a:close/>
                  <a:moveTo>
                    <a:pt x="12858" y="14373"/>
                  </a:moveTo>
                  <a:cubicBezTo>
                    <a:pt x="12898" y="14373"/>
                    <a:pt x="12878" y="14420"/>
                    <a:pt x="12923" y="14440"/>
                  </a:cubicBezTo>
                  <a:lnTo>
                    <a:pt x="12878" y="14440"/>
                  </a:lnTo>
                  <a:cubicBezTo>
                    <a:pt x="12858" y="14420"/>
                    <a:pt x="12858" y="14420"/>
                    <a:pt x="12858" y="14394"/>
                  </a:cubicBezTo>
                  <a:cubicBezTo>
                    <a:pt x="12858" y="14394"/>
                    <a:pt x="12838" y="14394"/>
                    <a:pt x="12858" y="14373"/>
                  </a:cubicBezTo>
                  <a:close/>
                  <a:moveTo>
                    <a:pt x="13047" y="14676"/>
                  </a:moveTo>
                  <a:cubicBezTo>
                    <a:pt x="13067" y="14697"/>
                    <a:pt x="13087" y="14717"/>
                    <a:pt x="13127" y="14738"/>
                  </a:cubicBezTo>
                  <a:cubicBezTo>
                    <a:pt x="13107" y="14759"/>
                    <a:pt x="13087" y="14759"/>
                    <a:pt x="13087" y="14759"/>
                  </a:cubicBezTo>
                  <a:cubicBezTo>
                    <a:pt x="13067" y="14738"/>
                    <a:pt x="13047" y="14697"/>
                    <a:pt x="13047" y="14676"/>
                  </a:cubicBezTo>
                  <a:close/>
                  <a:moveTo>
                    <a:pt x="13169" y="14810"/>
                  </a:moveTo>
                  <a:cubicBezTo>
                    <a:pt x="13172" y="14810"/>
                    <a:pt x="13172" y="14815"/>
                    <a:pt x="13172" y="14825"/>
                  </a:cubicBezTo>
                  <a:lnTo>
                    <a:pt x="13147" y="14825"/>
                  </a:lnTo>
                  <a:cubicBezTo>
                    <a:pt x="13159" y="14815"/>
                    <a:pt x="13166" y="14810"/>
                    <a:pt x="13169" y="14810"/>
                  </a:cubicBezTo>
                  <a:close/>
                  <a:moveTo>
                    <a:pt x="13316" y="14954"/>
                  </a:moveTo>
                  <a:lnTo>
                    <a:pt x="13316" y="14974"/>
                  </a:lnTo>
                  <a:lnTo>
                    <a:pt x="13296" y="14974"/>
                  </a:lnTo>
                  <a:cubicBezTo>
                    <a:pt x="13296" y="14974"/>
                    <a:pt x="13296" y="14954"/>
                    <a:pt x="13316" y="14954"/>
                  </a:cubicBezTo>
                  <a:close/>
                  <a:moveTo>
                    <a:pt x="13421" y="15123"/>
                  </a:moveTo>
                  <a:lnTo>
                    <a:pt x="13421" y="15143"/>
                  </a:lnTo>
                  <a:cubicBezTo>
                    <a:pt x="13396" y="15143"/>
                    <a:pt x="13396" y="15143"/>
                    <a:pt x="13421" y="15123"/>
                  </a:cubicBezTo>
                  <a:close/>
                  <a:moveTo>
                    <a:pt x="13854" y="15657"/>
                  </a:moveTo>
                  <a:cubicBezTo>
                    <a:pt x="13854" y="15667"/>
                    <a:pt x="13848" y="15672"/>
                    <a:pt x="13844" y="15672"/>
                  </a:cubicBezTo>
                  <a:cubicBezTo>
                    <a:pt x="13839" y="15672"/>
                    <a:pt x="13834" y="15667"/>
                    <a:pt x="13834" y="15657"/>
                  </a:cubicBezTo>
                  <a:close/>
                  <a:moveTo>
                    <a:pt x="13868" y="15692"/>
                  </a:moveTo>
                  <a:cubicBezTo>
                    <a:pt x="13873" y="15692"/>
                    <a:pt x="13873" y="15703"/>
                    <a:pt x="13873" y="15703"/>
                  </a:cubicBezTo>
                  <a:lnTo>
                    <a:pt x="13854" y="15703"/>
                  </a:lnTo>
                  <a:cubicBezTo>
                    <a:pt x="13860" y="15695"/>
                    <a:pt x="13865" y="15692"/>
                    <a:pt x="13868" y="15692"/>
                  </a:cubicBezTo>
                  <a:close/>
                  <a:moveTo>
                    <a:pt x="14309" y="16134"/>
                  </a:moveTo>
                  <a:cubicBezTo>
                    <a:pt x="14311" y="16134"/>
                    <a:pt x="14311" y="16139"/>
                    <a:pt x="14311" y="16150"/>
                  </a:cubicBezTo>
                  <a:lnTo>
                    <a:pt x="14292" y="16150"/>
                  </a:lnTo>
                  <a:cubicBezTo>
                    <a:pt x="14301" y="16139"/>
                    <a:pt x="14306" y="16134"/>
                    <a:pt x="14309" y="16134"/>
                  </a:cubicBezTo>
                  <a:close/>
                  <a:moveTo>
                    <a:pt x="14441" y="16311"/>
                  </a:moveTo>
                  <a:cubicBezTo>
                    <a:pt x="14456" y="16311"/>
                    <a:pt x="14456" y="16326"/>
                    <a:pt x="14456" y="16345"/>
                  </a:cubicBezTo>
                  <a:lnTo>
                    <a:pt x="14476" y="16345"/>
                  </a:lnTo>
                  <a:cubicBezTo>
                    <a:pt x="14476" y="16365"/>
                    <a:pt x="14476" y="16365"/>
                    <a:pt x="14456" y="16365"/>
                  </a:cubicBezTo>
                  <a:lnTo>
                    <a:pt x="14456" y="16345"/>
                  </a:lnTo>
                  <a:cubicBezTo>
                    <a:pt x="14436" y="16345"/>
                    <a:pt x="14436" y="16319"/>
                    <a:pt x="14416" y="16319"/>
                  </a:cubicBezTo>
                  <a:cubicBezTo>
                    <a:pt x="14427" y="16313"/>
                    <a:pt x="14435" y="16311"/>
                    <a:pt x="14441" y="16311"/>
                  </a:cubicBezTo>
                  <a:close/>
                  <a:moveTo>
                    <a:pt x="14495" y="16386"/>
                  </a:moveTo>
                  <a:cubicBezTo>
                    <a:pt x="14515" y="16386"/>
                    <a:pt x="14540" y="16386"/>
                    <a:pt x="14515" y="16406"/>
                  </a:cubicBezTo>
                  <a:cubicBezTo>
                    <a:pt x="14515" y="16406"/>
                    <a:pt x="14495" y="16406"/>
                    <a:pt x="14495" y="16386"/>
                  </a:cubicBezTo>
                  <a:close/>
                  <a:moveTo>
                    <a:pt x="14600" y="16427"/>
                  </a:moveTo>
                  <a:cubicBezTo>
                    <a:pt x="14600" y="16437"/>
                    <a:pt x="14600" y="16442"/>
                    <a:pt x="14597" y="16442"/>
                  </a:cubicBezTo>
                  <a:cubicBezTo>
                    <a:pt x="14595" y="16442"/>
                    <a:pt x="14590" y="16437"/>
                    <a:pt x="14580" y="16427"/>
                  </a:cubicBezTo>
                  <a:close/>
                  <a:moveTo>
                    <a:pt x="14993" y="16473"/>
                  </a:moveTo>
                  <a:cubicBezTo>
                    <a:pt x="15013" y="16473"/>
                    <a:pt x="15013" y="16494"/>
                    <a:pt x="15038" y="16494"/>
                  </a:cubicBezTo>
                  <a:cubicBezTo>
                    <a:pt x="15030" y="16500"/>
                    <a:pt x="15024" y="16502"/>
                    <a:pt x="15018" y="16502"/>
                  </a:cubicBezTo>
                  <a:cubicBezTo>
                    <a:pt x="15003" y="16502"/>
                    <a:pt x="14993" y="16488"/>
                    <a:pt x="14993" y="16473"/>
                  </a:cubicBezTo>
                  <a:close/>
                  <a:moveTo>
                    <a:pt x="15202" y="16576"/>
                  </a:moveTo>
                  <a:cubicBezTo>
                    <a:pt x="15202" y="16576"/>
                    <a:pt x="15202" y="16601"/>
                    <a:pt x="15182" y="16601"/>
                  </a:cubicBezTo>
                  <a:cubicBezTo>
                    <a:pt x="15182" y="16576"/>
                    <a:pt x="15202" y="16576"/>
                    <a:pt x="15202" y="16576"/>
                  </a:cubicBezTo>
                  <a:close/>
                  <a:moveTo>
                    <a:pt x="16307" y="17511"/>
                  </a:moveTo>
                  <a:cubicBezTo>
                    <a:pt x="16313" y="17511"/>
                    <a:pt x="16321" y="17520"/>
                    <a:pt x="16321" y="17520"/>
                  </a:cubicBezTo>
                  <a:lnTo>
                    <a:pt x="16302" y="17520"/>
                  </a:lnTo>
                  <a:cubicBezTo>
                    <a:pt x="16302" y="17513"/>
                    <a:pt x="16304" y="17511"/>
                    <a:pt x="16307" y="17511"/>
                  </a:cubicBezTo>
                  <a:close/>
                  <a:moveTo>
                    <a:pt x="16734" y="17731"/>
                  </a:moveTo>
                  <a:cubicBezTo>
                    <a:pt x="16734" y="17739"/>
                    <a:pt x="16734" y="17742"/>
                    <a:pt x="16734" y="17742"/>
                  </a:cubicBezTo>
                  <a:cubicBezTo>
                    <a:pt x="16732" y="17742"/>
                    <a:pt x="16728" y="17731"/>
                    <a:pt x="16715" y="17731"/>
                  </a:cubicBezTo>
                  <a:close/>
                  <a:moveTo>
                    <a:pt x="16974" y="17850"/>
                  </a:moveTo>
                  <a:cubicBezTo>
                    <a:pt x="16986" y="17850"/>
                    <a:pt x="17003" y="17859"/>
                    <a:pt x="17003" y="17859"/>
                  </a:cubicBezTo>
                  <a:cubicBezTo>
                    <a:pt x="17003" y="17872"/>
                    <a:pt x="16998" y="17878"/>
                    <a:pt x="16991" y="17878"/>
                  </a:cubicBezTo>
                  <a:cubicBezTo>
                    <a:pt x="16983" y="17878"/>
                    <a:pt x="16973" y="17872"/>
                    <a:pt x="16963" y="17859"/>
                  </a:cubicBezTo>
                  <a:cubicBezTo>
                    <a:pt x="16963" y="17852"/>
                    <a:pt x="16968" y="17850"/>
                    <a:pt x="16974" y="17850"/>
                  </a:cubicBezTo>
                  <a:close/>
                  <a:moveTo>
                    <a:pt x="17128" y="17859"/>
                  </a:moveTo>
                  <a:cubicBezTo>
                    <a:pt x="17172" y="17885"/>
                    <a:pt x="17212" y="17905"/>
                    <a:pt x="17232" y="17926"/>
                  </a:cubicBezTo>
                  <a:lnTo>
                    <a:pt x="17277" y="17926"/>
                  </a:lnTo>
                  <a:cubicBezTo>
                    <a:pt x="17277" y="17946"/>
                    <a:pt x="17297" y="17967"/>
                    <a:pt x="17317" y="17967"/>
                  </a:cubicBezTo>
                  <a:cubicBezTo>
                    <a:pt x="17317" y="17987"/>
                    <a:pt x="17297" y="17987"/>
                    <a:pt x="17277" y="18034"/>
                  </a:cubicBezTo>
                  <a:cubicBezTo>
                    <a:pt x="17252" y="17987"/>
                    <a:pt x="17232" y="17967"/>
                    <a:pt x="17232" y="17946"/>
                  </a:cubicBezTo>
                  <a:cubicBezTo>
                    <a:pt x="17212" y="17967"/>
                    <a:pt x="17192" y="17967"/>
                    <a:pt x="17192" y="17967"/>
                  </a:cubicBezTo>
                  <a:cubicBezTo>
                    <a:pt x="17172" y="17967"/>
                    <a:pt x="17172" y="17987"/>
                    <a:pt x="17172" y="17987"/>
                  </a:cubicBezTo>
                  <a:cubicBezTo>
                    <a:pt x="17192" y="17987"/>
                    <a:pt x="17192" y="17987"/>
                    <a:pt x="17212" y="17967"/>
                  </a:cubicBezTo>
                  <a:lnTo>
                    <a:pt x="17212" y="17987"/>
                  </a:lnTo>
                  <a:cubicBezTo>
                    <a:pt x="17212" y="18000"/>
                    <a:pt x="17207" y="18007"/>
                    <a:pt x="17200" y="18007"/>
                  </a:cubicBezTo>
                  <a:cubicBezTo>
                    <a:pt x="17192" y="18007"/>
                    <a:pt x="17182" y="18000"/>
                    <a:pt x="17172" y="17987"/>
                  </a:cubicBezTo>
                  <a:cubicBezTo>
                    <a:pt x="17108" y="17967"/>
                    <a:pt x="17088" y="17905"/>
                    <a:pt x="17028" y="17885"/>
                  </a:cubicBezTo>
                  <a:cubicBezTo>
                    <a:pt x="17035" y="17880"/>
                    <a:pt x="17041" y="17879"/>
                    <a:pt x="17046" y="17879"/>
                  </a:cubicBezTo>
                  <a:cubicBezTo>
                    <a:pt x="17070" y="17879"/>
                    <a:pt x="17088" y="17909"/>
                    <a:pt x="17112" y="17909"/>
                  </a:cubicBezTo>
                  <a:cubicBezTo>
                    <a:pt x="17117" y="17909"/>
                    <a:pt x="17122" y="17908"/>
                    <a:pt x="17128" y="17905"/>
                  </a:cubicBezTo>
                  <a:cubicBezTo>
                    <a:pt x="17153" y="17905"/>
                    <a:pt x="17128" y="17885"/>
                    <a:pt x="17128" y="17859"/>
                  </a:cubicBezTo>
                  <a:close/>
                  <a:moveTo>
                    <a:pt x="17088" y="18203"/>
                  </a:moveTo>
                  <a:cubicBezTo>
                    <a:pt x="17088" y="18213"/>
                    <a:pt x="17083" y="18218"/>
                    <a:pt x="17078" y="18218"/>
                  </a:cubicBezTo>
                  <a:cubicBezTo>
                    <a:pt x="17073" y="18218"/>
                    <a:pt x="17068" y="18213"/>
                    <a:pt x="17068" y="18203"/>
                  </a:cubicBezTo>
                  <a:close/>
                  <a:moveTo>
                    <a:pt x="17153" y="18223"/>
                  </a:moveTo>
                  <a:cubicBezTo>
                    <a:pt x="17153" y="18234"/>
                    <a:pt x="17153" y="18239"/>
                    <a:pt x="17149" y="18239"/>
                  </a:cubicBezTo>
                  <a:cubicBezTo>
                    <a:pt x="17146" y="18239"/>
                    <a:pt x="17140" y="18234"/>
                    <a:pt x="17128" y="18223"/>
                  </a:cubicBezTo>
                  <a:close/>
                  <a:moveTo>
                    <a:pt x="17854" y="18141"/>
                  </a:moveTo>
                  <a:cubicBezTo>
                    <a:pt x="17874" y="18203"/>
                    <a:pt x="17959" y="18182"/>
                    <a:pt x="17998" y="18244"/>
                  </a:cubicBezTo>
                  <a:lnTo>
                    <a:pt x="17979" y="18244"/>
                  </a:lnTo>
                  <a:cubicBezTo>
                    <a:pt x="17959" y="18244"/>
                    <a:pt x="17959" y="18244"/>
                    <a:pt x="17939" y="18270"/>
                  </a:cubicBezTo>
                  <a:cubicBezTo>
                    <a:pt x="17979" y="18270"/>
                    <a:pt x="18023" y="18290"/>
                    <a:pt x="18063" y="18311"/>
                  </a:cubicBezTo>
                  <a:cubicBezTo>
                    <a:pt x="18043" y="18311"/>
                    <a:pt x="18023" y="18311"/>
                    <a:pt x="17998" y="18331"/>
                  </a:cubicBezTo>
                  <a:cubicBezTo>
                    <a:pt x="17998" y="18311"/>
                    <a:pt x="17998" y="18311"/>
                    <a:pt x="17979" y="18290"/>
                  </a:cubicBezTo>
                  <a:cubicBezTo>
                    <a:pt x="17979" y="18311"/>
                    <a:pt x="17979" y="18311"/>
                    <a:pt x="17959" y="18311"/>
                  </a:cubicBezTo>
                  <a:lnTo>
                    <a:pt x="17959" y="18290"/>
                  </a:lnTo>
                  <a:lnTo>
                    <a:pt x="17899" y="18290"/>
                  </a:lnTo>
                  <a:cubicBezTo>
                    <a:pt x="17834" y="18244"/>
                    <a:pt x="17775" y="18223"/>
                    <a:pt x="17710" y="18203"/>
                  </a:cubicBezTo>
                  <a:lnTo>
                    <a:pt x="17690" y="18182"/>
                  </a:lnTo>
                  <a:lnTo>
                    <a:pt x="17670" y="18182"/>
                  </a:lnTo>
                  <a:cubicBezTo>
                    <a:pt x="17670" y="18172"/>
                    <a:pt x="17675" y="18167"/>
                    <a:pt x="17680" y="18167"/>
                  </a:cubicBezTo>
                  <a:cubicBezTo>
                    <a:pt x="17685" y="18167"/>
                    <a:pt x="17690" y="18172"/>
                    <a:pt x="17690" y="18182"/>
                  </a:cubicBezTo>
                  <a:cubicBezTo>
                    <a:pt x="17694" y="18178"/>
                    <a:pt x="17698" y="18177"/>
                    <a:pt x="17702" y="18177"/>
                  </a:cubicBezTo>
                  <a:cubicBezTo>
                    <a:pt x="17713" y="18177"/>
                    <a:pt x="17723" y="18188"/>
                    <a:pt x="17727" y="18188"/>
                  </a:cubicBezTo>
                  <a:cubicBezTo>
                    <a:pt x="17729" y="18188"/>
                    <a:pt x="17730" y="18187"/>
                    <a:pt x="17730" y="18182"/>
                  </a:cubicBezTo>
                  <a:cubicBezTo>
                    <a:pt x="17750" y="18182"/>
                    <a:pt x="17730" y="18182"/>
                    <a:pt x="17730" y="18162"/>
                  </a:cubicBezTo>
                  <a:cubicBezTo>
                    <a:pt x="17752" y="18162"/>
                    <a:pt x="17773" y="18167"/>
                    <a:pt x="17794" y="18167"/>
                  </a:cubicBezTo>
                  <a:cubicBezTo>
                    <a:pt x="17814" y="18167"/>
                    <a:pt x="17834" y="18162"/>
                    <a:pt x="17854" y="18141"/>
                  </a:cubicBezTo>
                  <a:close/>
                  <a:moveTo>
                    <a:pt x="18372" y="18352"/>
                  </a:moveTo>
                  <a:cubicBezTo>
                    <a:pt x="18372" y="18372"/>
                    <a:pt x="18352" y="18372"/>
                    <a:pt x="18332" y="18372"/>
                  </a:cubicBezTo>
                  <a:cubicBezTo>
                    <a:pt x="18352" y="18352"/>
                    <a:pt x="18372" y="18352"/>
                    <a:pt x="18372" y="18352"/>
                  </a:cubicBezTo>
                  <a:close/>
                  <a:moveTo>
                    <a:pt x="18479" y="18360"/>
                  </a:moveTo>
                  <a:cubicBezTo>
                    <a:pt x="18513" y="18360"/>
                    <a:pt x="18548" y="18372"/>
                    <a:pt x="18581" y="18372"/>
                  </a:cubicBezTo>
                  <a:cubicBezTo>
                    <a:pt x="18561" y="18385"/>
                    <a:pt x="18539" y="18385"/>
                    <a:pt x="18521" y="18385"/>
                  </a:cubicBezTo>
                  <a:cubicBezTo>
                    <a:pt x="18502" y="18385"/>
                    <a:pt x="18486" y="18385"/>
                    <a:pt x="18476" y="18398"/>
                  </a:cubicBezTo>
                  <a:cubicBezTo>
                    <a:pt x="18463" y="18398"/>
                    <a:pt x="18449" y="18386"/>
                    <a:pt x="18430" y="18386"/>
                  </a:cubicBezTo>
                  <a:cubicBezTo>
                    <a:pt x="18421" y="18386"/>
                    <a:pt x="18410" y="18389"/>
                    <a:pt x="18396" y="18398"/>
                  </a:cubicBezTo>
                  <a:cubicBezTo>
                    <a:pt x="18423" y="18368"/>
                    <a:pt x="18451" y="18360"/>
                    <a:pt x="18479" y="18360"/>
                  </a:cubicBezTo>
                  <a:close/>
                  <a:moveTo>
                    <a:pt x="18745" y="18418"/>
                  </a:moveTo>
                  <a:cubicBezTo>
                    <a:pt x="18745" y="18418"/>
                    <a:pt x="18770" y="18418"/>
                    <a:pt x="18770" y="18439"/>
                  </a:cubicBezTo>
                  <a:cubicBezTo>
                    <a:pt x="18753" y="18439"/>
                    <a:pt x="18739" y="18430"/>
                    <a:pt x="18725" y="18430"/>
                  </a:cubicBezTo>
                  <a:cubicBezTo>
                    <a:pt x="18718" y="18430"/>
                    <a:pt x="18712" y="18432"/>
                    <a:pt x="18705" y="18439"/>
                  </a:cubicBezTo>
                  <a:cubicBezTo>
                    <a:pt x="18705" y="18460"/>
                    <a:pt x="18725" y="18460"/>
                    <a:pt x="18725" y="18460"/>
                  </a:cubicBezTo>
                  <a:cubicBezTo>
                    <a:pt x="18789" y="18460"/>
                    <a:pt x="18849" y="18480"/>
                    <a:pt x="18914" y="18501"/>
                  </a:cubicBezTo>
                  <a:cubicBezTo>
                    <a:pt x="18904" y="18513"/>
                    <a:pt x="18888" y="18513"/>
                    <a:pt x="18869" y="18513"/>
                  </a:cubicBezTo>
                  <a:cubicBezTo>
                    <a:pt x="18851" y="18513"/>
                    <a:pt x="18829" y="18513"/>
                    <a:pt x="18809" y="18526"/>
                  </a:cubicBezTo>
                  <a:cubicBezTo>
                    <a:pt x="18789" y="18526"/>
                    <a:pt x="18745" y="18501"/>
                    <a:pt x="18725" y="18501"/>
                  </a:cubicBezTo>
                  <a:lnTo>
                    <a:pt x="18601" y="18501"/>
                  </a:lnTo>
                  <a:cubicBezTo>
                    <a:pt x="18581" y="18480"/>
                    <a:pt x="18561" y="18460"/>
                    <a:pt x="18521" y="18460"/>
                  </a:cubicBezTo>
                  <a:cubicBezTo>
                    <a:pt x="18521" y="18460"/>
                    <a:pt x="18541" y="18460"/>
                    <a:pt x="18541" y="18418"/>
                  </a:cubicBezTo>
                  <a:cubicBezTo>
                    <a:pt x="18557" y="18435"/>
                    <a:pt x="18560" y="18465"/>
                    <a:pt x="18582" y="18465"/>
                  </a:cubicBezTo>
                  <a:cubicBezTo>
                    <a:pt x="18587" y="18465"/>
                    <a:pt x="18593" y="18464"/>
                    <a:pt x="18601" y="18460"/>
                  </a:cubicBezTo>
                  <a:cubicBezTo>
                    <a:pt x="18620" y="18460"/>
                    <a:pt x="18561" y="18439"/>
                    <a:pt x="18601" y="18439"/>
                  </a:cubicBezTo>
                  <a:cubicBezTo>
                    <a:pt x="18606" y="18428"/>
                    <a:pt x="18611" y="18425"/>
                    <a:pt x="18617" y="18425"/>
                  </a:cubicBezTo>
                  <a:cubicBezTo>
                    <a:pt x="18631" y="18425"/>
                    <a:pt x="18647" y="18444"/>
                    <a:pt x="18668" y="18444"/>
                  </a:cubicBezTo>
                  <a:cubicBezTo>
                    <a:pt x="18673" y="18444"/>
                    <a:pt x="18679" y="18442"/>
                    <a:pt x="18685" y="18439"/>
                  </a:cubicBezTo>
                  <a:lnTo>
                    <a:pt x="18665" y="18418"/>
                  </a:lnTo>
                  <a:lnTo>
                    <a:pt x="18685" y="18418"/>
                  </a:lnTo>
                  <a:cubicBezTo>
                    <a:pt x="18698" y="18418"/>
                    <a:pt x="18712" y="18428"/>
                    <a:pt x="18725" y="18428"/>
                  </a:cubicBezTo>
                  <a:cubicBezTo>
                    <a:pt x="18732" y="18428"/>
                    <a:pt x="18738" y="18425"/>
                    <a:pt x="18745" y="18418"/>
                  </a:cubicBezTo>
                  <a:close/>
                  <a:moveTo>
                    <a:pt x="20288" y="18492"/>
                  </a:moveTo>
                  <a:cubicBezTo>
                    <a:pt x="20302" y="18492"/>
                    <a:pt x="20302" y="18508"/>
                    <a:pt x="20302" y="18526"/>
                  </a:cubicBezTo>
                  <a:cubicBezTo>
                    <a:pt x="20282" y="18501"/>
                    <a:pt x="20282" y="18501"/>
                    <a:pt x="20262" y="18501"/>
                  </a:cubicBezTo>
                  <a:cubicBezTo>
                    <a:pt x="20274" y="18495"/>
                    <a:pt x="20282" y="18492"/>
                    <a:pt x="20288" y="18492"/>
                  </a:cubicBezTo>
                  <a:close/>
                  <a:moveTo>
                    <a:pt x="18057" y="18558"/>
                  </a:moveTo>
                  <a:cubicBezTo>
                    <a:pt x="18061" y="18558"/>
                    <a:pt x="18063" y="18561"/>
                    <a:pt x="18063" y="18567"/>
                  </a:cubicBezTo>
                  <a:cubicBezTo>
                    <a:pt x="18050" y="18567"/>
                    <a:pt x="18045" y="18577"/>
                    <a:pt x="18038" y="18577"/>
                  </a:cubicBezTo>
                  <a:cubicBezTo>
                    <a:pt x="18034" y="18577"/>
                    <a:pt x="18030" y="18574"/>
                    <a:pt x="18023" y="18567"/>
                  </a:cubicBezTo>
                  <a:cubicBezTo>
                    <a:pt x="18036" y="18567"/>
                    <a:pt x="18050" y="18558"/>
                    <a:pt x="18057" y="18558"/>
                  </a:cubicBezTo>
                  <a:close/>
                  <a:moveTo>
                    <a:pt x="18456" y="18696"/>
                  </a:moveTo>
                  <a:cubicBezTo>
                    <a:pt x="18476" y="18696"/>
                    <a:pt x="18476" y="18696"/>
                    <a:pt x="18456" y="18716"/>
                  </a:cubicBezTo>
                  <a:lnTo>
                    <a:pt x="18456" y="18696"/>
                  </a:lnTo>
                  <a:close/>
                  <a:moveTo>
                    <a:pt x="18829" y="18737"/>
                  </a:moveTo>
                  <a:cubicBezTo>
                    <a:pt x="18816" y="18737"/>
                    <a:pt x="18812" y="18746"/>
                    <a:pt x="18810" y="18746"/>
                  </a:cubicBezTo>
                  <a:cubicBezTo>
                    <a:pt x="18809" y="18746"/>
                    <a:pt x="18809" y="18744"/>
                    <a:pt x="18809" y="18737"/>
                  </a:cubicBezTo>
                  <a:close/>
                  <a:moveTo>
                    <a:pt x="18685" y="18696"/>
                  </a:moveTo>
                  <a:cubicBezTo>
                    <a:pt x="18725" y="18716"/>
                    <a:pt x="18745" y="18716"/>
                    <a:pt x="18770" y="18737"/>
                  </a:cubicBezTo>
                  <a:cubicBezTo>
                    <a:pt x="18746" y="18744"/>
                    <a:pt x="18731" y="18749"/>
                    <a:pt x="18720" y="18749"/>
                  </a:cubicBezTo>
                  <a:cubicBezTo>
                    <a:pt x="18702" y="18749"/>
                    <a:pt x="18698" y="18735"/>
                    <a:pt x="18685" y="18696"/>
                  </a:cubicBezTo>
                  <a:close/>
                  <a:moveTo>
                    <a:pt x="16924" y="19722"/>
                  </a:moveTo>
                  <a:lnTo>
                    <a:pt x="16924" y="19743"/>
                  </a:lnTo>
                  <a:cubicBezTo>
                    <a:pt x="16904" y="19743"/>
                    <a:pt x="16904" y="19743"/>
                    <a:pt x="16924" y="19722"/>
                  </a:cubicBezTo>
                  <a:close/>
                  <a:moveTo>
                    <a:pt x="16963" y="19743"/>
                  </a:moveTo>
                  <a:lnTo>
                    <a:pt x="16963" y="19784"/>
                  </a:lnTo>
                  <a:cubicBezTo>
                    <a:pt x="16963" y="19784"/>
                    <a:pt x="16943" y="19784"/>
                    <a:pt x="16943" y="19763"/>
                  </a:cubicBezTo>
                  <a:cubicBezTo>
                    <a:pt x="16943" y="19763"/>
                    <a:pt x="16943" y="19743"/>
                    <a:pt x="16963" y="19743"/>
                  </a:cubicBezTo>
                  <a:close/>
                  <a:moveTo>
                    <a:pt x="17585" y="20000"/>
                  </a:moveTo>
                  <a:lnTo>
                    <a:pt x="17585" y="20020"/>
                  </a:lnTo>
                  <a:cubicBezTo>
                    <a:pt x="17566" y="20000"/>
                    <a:pt x="17566" y="20000"/>
                    <a:pt x="17585" y="20000"/>
                  </a:cubicBezTo>
                  <a:close/>
                  <a:moveTo>
                    <a:pt x="13545" y="0"/>
                  </a:moveTo>
                  <a:lnTo>
                    <a:pt x="13545" y="21"/>
                  </a:lnTo>
                  <a:cubicBezTo>
                    <a:pt x="13480" y="21"/>
                    <a:pt x="13441" y="46"/>
                    <a:pt x="13376" y="46"/>
                  </a:cubicBezTo>
                  <a:cubicBezTo>
                    <a:pt x="13316" y="46"/>
                    <a:pt x="13251" y="67"/>
                    <a:pt x="13192" y="67"/>
                  </a:cubicBezTo>
                  <a:lnTo>
                    <a:pt x="13172" y="67"/>
                  </a:lnTo>
                  <a:cubicBezTo>
                    <a:pt x="13127" y="87"/>
                    <a:pt x="13087" y="87"/>
                    <a:pt x="13047" y="87"/>
                  </a:cubicBezTo>
                  <a:cubicBezTo>
                    <a:pt x="13023" y="87"/>
                    <a:pt x="13003" y="87"/>
                    <a:pt x="12983" y="108"/>
                  </a:cubicBezTo>
                  <a:cubicBezTo>
                    <a:pt x="12943" y="108"/>
                    <a:pt x="12898" y="108"/>
                    <a:pt x="12878" y="87"/>
                  </a:cubicBezTo>
                  <a:cubicBezTo>
                    <a:pt x="12858" y="87"/>
                    <a:pt x="12858" y="108"/>
                    <a:pt x="12838" y="108"/>
                  </a:cubicBezTo>
                  <a:cubicBezTo>
                    <a:pt x="12774" y="108"/>
                    <a:pt x="12714" y="108"/>
                    <a:pt x="12649" y="128"/>
                  </a:cubicBezTo>
                  <a:cubicBezTo>
                    <a:pt x="12645" y="124"/>
                    <a:pt x="12641" y="123"/>
                    <a:pt x="12638" y="123"/>
                  </a:cubicBezTo>
                  <a:cubicBezTo>
                    <a:pt x="12622" y="123"/>
                    <a:pt x="12606" y="149"/>
                    <a:pt x="12590" y="149"/>
                  </a:cubicBezTo>
                  <a:cubicBezTo>
                    <a:pt x="12525" y="149"/>
                    <a:pt x="12465" y="175"/>
                    <a:pt x="12401" y="195"/>
                  </a:cubicBezTo>
                  <a:cubicBezTo>
                    <a:pt x="12401" y="195"/>
                    <a:pt x="12381" y="216"/>
                    <a:pt x="12361" y="216"/>
                  </a:cubicBezTo>
                  <a:cubicBezTo>
                    <a:pt x="12301" y="236"/>
                    <a:pt x="12236" y="257"/>
                    <a:pt x="12152" y="277"/>
                  </a:cubicBezTo>
                  <a:cubicBezTo>
                    <a:pt x="12132" y="303"/>
                    <a:pt x="12092" y="303"/>
                    <a:pt x="12052" y="303"/>
                  </a:cubicBezTo>
                  <a:cubicBezTo>
                    <a:pt x="12028" y="303"/>
                    <a:pt x="12028" y="303"/>
                    <a:pt x="12008" y="324"/>
                  </a:cubicBezTo>
                  <a:lnTo>
                    <a:pt x="11968" y="324"/>
                  </a:lnTo>
                  <a:cubicBezTo>
                    <a:pt x="11863" y="344"/>
                    <a:pt x="11759" y="365"/>
                    <a:pt x="11679" y="452"/>
                  </a:cubicBezTo>
                  <a:cubicBezTo>
                    <a:pt x="11654" y="472"/>
                    <a:pt x="11634" y="472"/>
                    <a:pt x="11615" y="472"/>
                  </a:cubicBezTo>
                  <a:cubicBezTo>
                    <a:pt x="11595" y="472"/>
                    <a:pt x="11595" y="472"/>
                    <a:pt x="11595" y="493"/>
                  </a:cubicBezTo>
                  <a:cubicBezTo>
                    <a:pt x="11530" y="514"/>
                    <a:pt x="11450" y="560"/>
                    <a:pt x="11386" y="580"/>
                  </a:cubicBezTo>
                  <a:cubicBezTo>
                    <a:pt x="11386" y="580"/>
                    <a:pt x="11386" y="601"/>
                    <a:pt x="11366" y="601"/>
                  </a:cubicBezTo>
                  <a:cubicBezTo>
                    <a:pt x="11366" y="580"/>
                    <a:pt x="11346" y="580"/>
                    <a:pt x="11346" y="580"/>
                  </a:cubicBezTo>
                  <a:cubicBezTo>
                    <a:pt x="11326" y="601"/>
                    <a:pt x="11306" y="621"/>
                    <a:pt x="11306" y="621"/>
                  </a:cubicBezTo>
                  <a:lnTo>
                    <a:pt x="11241" y="621"/>
                  </a:lnTo>
                  <a:cubicBezTo>
                    <a:pt x="11202" y="662"/>
                    <a:pt x="11137" y="662"/>
                    <a:pt x="11117" y="709"/>
                  </a:cubicBezTo>
                  <a:cubicBezTo>
                    <a:pt x="11077" y="709"/>
                    <a:pt x="11057" y="729"/>
                    <a:pt x="11032" y="729"/>
                  </a:cubicBezTo>
                  <a:cubicBezTo>
                    <a:pt x="11026" y="736"/>
                    <a:pt x="11019" y="738"/>
                    <a:pt x="11012" y="738"/>
                  </a:cubicBezTo>
                  <a:cubicBezTo>
                    <a:pt x="10999" y="738"/>
                    <a:pt x="10986" y="729"/>
                    <a:pt x="10973" y="729"/>
                  </a:cubicBezTo>
                  <a:cubicBezTo>
                    <a:pt x="10973" y="729"/>
                    <a:pt x="10973" y="750"/>
                    <a:pt x="10953" y="750"/>
                  </a:cubicBezTo>
                  <a:cubicBezTo>
                    <a:pt x="10933" y="750"/>
                    <a:pt x="10933" y="770"/>
                    <a:pt x="10908" y="770"/>
                  </a:cubicBezTo>
                  <a:cubicBezTo>
                    <a:pt x="10848" y="816"/>
                    <a:pt x="10764" y="857"/>
                    <a:pt x="10704" y="898"/>
                  </a:cubicBezTo>
                  <a:cubicBezTo>
                    <a:pt x="10659" y="945"/>
                    <a:pt x="10619" y="1006"/>
                    <a:pt x="10535" y="1027"/>
                  </a:cubicBezTo>
                  <a:lnTo>
                    <a:pt x="10515" y="1047"/>
                  </a:lnTo>
                  <a:lnTo>
                    <a:pt x="10515" y="1073"/>
                  </a:lnTo>
                  <a:cubicBezTo>
                    <a:pt x="10495" y="1073"/>
                    <a:pt x="10495" y="1093"/>
                    <a:pt x="10475" y="1093"/>
                  </a:cubicBezTo>
                  <a:cubicBezTo>
                    <a:pt x="10435" y="1093"/>
                    <a:pt x="10390" y="1114"/>
                    <a:pt x="10370" y="1135"/>
                  </a:cubicBezTo>
                  <a:cubicBezTo>
                    <a:pt x="10331" y="1155"/>
                    <a:pt x="10286" y="1176"/>
                    <a:pt x="10266" y="1201"/>
                  </a:cubicBezTo>
                  <a:cubicBezTo>
                    <a:pt x="10206" y="1242"/>
                    <a:pt x="10161" y="1284"/>
                    <a:pt x="10122" y="1304"/>
                  </a:cubicBezTo>
                  <a:cubicBezTo>
                    <a:pt x="10062" y="1350"/>
                    <a:pt x="10017" y="1412"/>
                    <a:pt x="9957" y="1458"/>
                  </a:cubicBezTo>
                  <a:cubicBezTo>
                    <a:pt x="9913" y="1479"/>
                    <a:pt x="9893" y="1520"/>
                    <a:pt x="9853" y="1520"/>
                  </a:cubicBezTo>
                  <a:cubicBezTo>
                    <a:pt x="9833" y="1540"/>
                    <a:pt x="9813" y="1561"/>
                    <a:pt x="9788" y="1586"/>
                  </a:cubicBezTo>
                  <a:cubicBezTo>
                    <a:pt x="9768" y="1628"/>
                    <a:pt x="9729" y="1628"/>
                    <a:pt x="9709" y="1648"/>
                  </a:cubicBezTo>
                  <a:cubicBezTo>
                    <a:pt x="9709" y="1668"/>
                    <a:pt x="9709" y="1689"/>
                    <a:pt x="9689" y="1689"/>
                  </a:cubicBezTo>
                  <a:cubicBezTo>
                    <a:pt x="9644" y="1715"/>
                    <a:pt x="9624" y="1735"/>
                    <a:pt x="9604" y="1756"/>
                  </a:cubicBezTo>
                  <a:lnTo>
                    <a:pt x="9584" y="1776"/>
                  </a:lnTo>
                  <a:cubicBezTo>
                    <a:pt x="9540" y="1776"/>
                    <a:pt x="9520" y="1817"/>
                    <a:pt x="9500" y="1843"/>
                  </a:cubicBezTo>
                  <a:cubicBezTo>
                    <a:pt x="9460" y="1843"/>
                    <a:pt x="9460" y="1884"/>
                    <a:pt x="9440" y="1905"/>
                  </a:cubicBezTo>
                  <a:lnTo>
                    <a:pt x="9415" y="1905"/>
                  </a:lnTo>
                  <a:cubicBezTo>
                    <a:pt x="9411" y="1901"/>
                    <a:pt x="9408" y="1899"/>
                    <a:pt x="9404" y="1899"/>
                  </a:cubicBezTo>
                  <a:cubicBezTo>
                    <a:pt x="9388" y="1899"/>
                    <a:pt x="9372" y="1929"/>
                    <a:pt x="9355" y="1946"/>
                  </a:cubicBezTo>
                  <a:cubicBezTo>
                    <a:pt x="9336" y="1946"/>
                    <a:pt x="9316" y="1992"/>
                    <a:pt x="9291" y="1992"/>
                  </a:cubicBezTo>
                  <a:cubicBezTo>
                    <a:pt x="9271" y="2012"/>
                    <a:pt x="9271" y="2054"/>
                    <a:pt x="9251" y="2074"/>
                  </a:cubicBezTo>
                  <a:cubicBezTo>
                    <a:pt x="9211" y="2074"/>
                    <a:pt x="9211" y="2141"/>
                    <a:pt x="9166" y="2161"/>
                  </a:cubicBezTo>
                  <a:cubicBezTo>
                    <a:pt x="9127" y="2182"/>
                    <a:pt x="9107" y="2228"/>
                    <a:pt x="9067" y="2249"/>
                  </a:cubicBezTo>
                  <a:lnTo>
                    <a:pt x="9042" y="2249"/>
                  </a:lnTo>
                  <a:cubicBezTo>
                    <a:pt x="9022" y="2269"/>
                    <a:pt x="9002" y="2310"/>
                    <a:pt x="8962" y="2331"/>
                  </a:cubicBezTo>
                  <a:cubicBezTo>
                    <a:pt x="8898" y="2377"/>
                    <a:pt x="8858" y="2438"/>
                    <a:pt x="8818" y="2505"/>
                  </a:cubicBezTo>
                  <a:cubicBezTo>
                    <a:pt x="8793" y="2526"/>
                    <a:pt x="8793" y="2567"/>
                    <a:pt x="8754" y="2587"/>
                  </a:cubicBezTo>
                  <a:cubicBezTo>
                    <a:pt x="8714" y="2633"/>
                    <a:pt x="8734" y="2695"/>
                    <a:pt x="8649" y="2695"/>
                  </a:cubicBezTo>
                  <a:cubicBezTo>
                    <a:pt x="8629" y="2762"/>
                    <a:pt x="8629" y="2762"/>
                    <a:pt x="8569" y="2803"/>
                  </a:cubicBezTo>
                  <a:cubicBezTo>
                    <a:pt x="8544" y="2824"/>
                    <a:pt x="8544" y="2844"/>
                    <a:pt x="8544" y="2870"/>
                  </a:cubicBezTo>
                  <a:cubicBezTo>
                    <a:pt x="8525" y="2870"/>
                    <a:pt x="8505" y="2890"/>
                    <a:pt x="8485" y="2911"/>
                  </a:cubicBezTo>
                  <a:cubicBezTo>
                    <a:pt x="8485" y="2931"/>
                    <a:pt x="8505" y="2931"/>
                    <a:pt x="8505" y="2952"/>
                  </a:cubicBezTo>
                  <a:cubicBezTo>
                    <a:pt x="8485" y="2952"/>
                    <a:pt x="8485" y="2931"/>
                    <a:pt x="8465" y="2931"/>
                  </a:cubicBezTo>
                  <a:cubicBezTo>
                    <a:pt x="8445" y="2998"/>
                    <a:pt x="8400" y="3059"/>
                    <a:pt x="8360" y="3126"/>
                  </a:cubicBezTo>
                  <a:cubicBezTo>
                    <a:pt x="8360" y="3168"/>
                    <a:pt x="8321" y="3188"/>
                    <a:pt x="8296" y="3208"/>
                  </a:cubicBezTo>
                  <a:cubicBezTo>
                    <a:pt x="8276" y="3229"/>
                    <a:pt x="8276" y="3255"/>
                    <a:pt x="8256" y="3275"/>
                  </a:cubicBezTo>
                  <a:cubicBezTo>
                    <a:pt x="8236" y="3296"/>
                    <a:pt x="8216" y="3337"/>
                    <a:pt x="8216" y="3357"/>
                  </a:cubicBezTo>
                  <a:cubicBezTo>
                    <a:pt x="8196" y="3383"/>
                    <a:pt x="8196" y="3403"/>
                    <a:pt x="8171" y="3424"/>
                  </a:cubicBezTo>
                  <a:cubicBezTo>
                    <a:pt x="8151" y="3445"/>
                    <a:pt x="8171" y="3465"/>
                    <a:pt x="8131" y="3485"/>
                  </a:cubicBezTo>
                  <a:cubicBezTo>
                    <a:pt x="8112" y="3511"/>
                    <a:pt x="8092" y="3552"/>
                    <a:pt x="8092" y="3573"/>
                  </a:cubicBezTo>
                  <a:cubicBezTo>
                    <a:pt x="8072" y="3594"/>
                    <a:pt x="8072" y="3614"/>
                    <a:pt x="8072" y="3640"/>
                  </a:cubicBezTo>
                  <a:cubicBezTo>
                    <a:pt x="8027" y="3701"/>
                    <a:pt x="7987" y="3789"/>
                    <a:pt x="7967" y="3871"/>
                  </a:cubicBezTo>
                  <a:lnTo>
                    <a:pt x="7987" y="3896"/>
                  </a:lnTo>
                  <a:lnTo>
                    <a:pt x="7967" y="3896"/>
                  </a:lnTo>
                  <a:cubicBezTo>
                    <a:pt x="7922" y="3958"/>
                    <a:pt x="7903" y="3999"/>
                    <a:pt x="7843" y="4066"/>
                  </a:cubicBezTo>
                  <a:cubicBezTo>
                    <a:pt x="7863" y="4107"/>
                    <a:pt x="7823" y="4107"/>
                    <a:pt x="7823" y="4127"/>
                  </a:cubicBezTo>
                  <a:cubicBezTo>
                    <a:pt x="7798" y="4215"/>
                    <a:pt x="7738" y="4256"/>
                    <a:pt x="7738" y="4343"/>
                  </a:cubicBezTo>
                  <a:lnTo>
                    <a:pt x="7718" y="4364"/>
                  </a:lnTo>
                  <a:cubicBezTo>
                    <a:pt x="7699" y="4430"/>
                    <a:pt x="7674" y="4492"/>
                    <a:pt x="7654" y="4579"/>
                  </a:cubicBezTo>
                  <a:cubicBezTo>
                    <a:pt x="7634" y="4620"/>
                    <a:pt x="7634" y="4666"/>
                    <a:pt x="7614" y="4707"/>
                  </a:cubicBezTo>
                  <a:cubicBezTo>
                    <a:pt x="7594" y="4728"/>
                    <a:pt x="7574" y="4769"/>
                    <a:pt x="7594" y="4795"/>
                  </a:cubicBezTo>
                  <a:cubicBezTo>
                    <a:pt x="7529" y="4877"/>
                    <a:pt x="7529" y="4985"/>
                    <a:pt x="7490" y="5092"/>
                  </a:cubicBezTo>
                  <a:cubicBezTo>
                    <a:pt x="7470" y="5113"/>
                    <a:pt x="7490" y="5133"/>
                    <a:pt x="7490" y="5180"/>
                  </a:cubicBezTo>
                  <a:cubicBezTo>
                    <a:pt x="7490" y="5180"/>
                    <a:pt x="7470" y="5200"/>
                    <a:pt x="7450" y="5200"/>
                  </a:cubicBezTo>
                  <a:lnTo>
                    <a:pt x="7450" y="5282"/>
                  </a:lnTo>
                  <a:cubicBezTo>
                    <a:pt x="7425" y="5308"/>
                    <a:pt x="7425" y="5329"/>
                    <a:pt x="7425" y="5349"/>
                  </a:cubicBezTo>
                  <a:cubicBezTo>
                    <a:pt x="7425" y="5411"/>
                    <a:pt x="7385" y="5477"/>
                    <a:pt x="7385" y="5565"/>
                  </a:cubicBezTo>
                  <a:cubicBezTo>
                    <a:pt x="7385" y="5606"/>
                    <a:pt x="7365" y="5647"/>
                    <a:pt x="7365" y="5693"/>
                  </a:cubicBezTo>
                  <a:cubicBezTo>
                    <a:pt x="7365" y="5755"/>
                    <a:pt x="7345" y="5821"/>
                    <a:pt x="7325" y="5883"/>
                  </a:cubicBezTo>
                  <a:lnTo>
                    <a:pt x="7325" y="5970"/>
                  </a:lnTo>
                  <a:cubicBezTo>
                    <a:pt x="7300" y="5970"/>
                    <a:pt x="7300" y="5970"/>
                    <a:pt x="7300" y="5991"/>
                  </a:cubicBezTo>
                  <a:lnTo>
                    <a:pt x="7300" y="6463"/>
                  </a:lnTo>
                  <a:cubicBezTo>
                    <a:pt x="7300" y="6566"/>
                    <a:pt x="7280" y="6694"/>
                    <a:pt x="7280" y="6802"/>
                  </a:cubicBezTo>
                  <a:cubicBezTo>
                    <a:pt x="7280" y="6822"/>
                    <a:pt x="7261" y="6848"/>
                    <a:pt x="7280" y="6889"/>
                  </a:cubicBezTo>
                  <a:cubicBezTo>
                    <a:pt x="7261" y="6909"/>
                    <a:pt x="7280" y="6951"/>
                    <a:pt x="7261" y="6997"/>
                  </a:cubicBezTo>
                  <a:cubicBezTo>
                    <a:pt x="7300" y="7017"/>
                    <a:pt x="7261" y="7058"/>
                    <a:pt x="7261" y="7105"/>
                  </a:cubicBezTo>
                  <a:lnTo>
                    <a:pt x="7261" y="7146"/>
                  </a:lnTo>
                  <a:cubicBezTo>
                    <a:pt x="7280" y="7166"/>
                    <a:pt x="7280" y="7187"/>
                    <a:pt x="7280" y="7187"/>
                  </a:cubicBezTo>
                  <a:cubicBezTo>
                    <a:pt x="7280" y="7233"/>
                    <a:pt x="7261" y="7253"/>
                    <a:pt x="7280" y="7274"/>
                  </a:cubicBezTo>
                  <a:cubicBezTo>
                    <a:pt x="7280" y="7315"/>
                    <a:pt x="7261" y="7336"/>
                    <a:pt x="7280" y="7382"/>
                  </a:cubicBezTo>
                  <a:cubicBezTo>
                    <a:pt x="7280" y="7402"/>
                    <a:pt x="7261" y="7423"/>
                    <a:pt x="7280" y="7443"/>
                  </a:cubicBezTo>
                  <a:cubicBezTo>
                    <a:pt x="7300" y="7464"/>
                    <a:pt x="7280" y="7490"/>
                    <a:pt x="7280" y="7510"/>
                  </a:cubicBezTo>
                  <a:cubicBezTo>
                    <a:pt x="7280" y="7572"/>
                    <a:pt x="7300" y="7639"/>
                    <a:pt x="7280" y="7700"/>
                  </a:cubicBezTo>
                  <a:cubicBezTo>
                    <a:pt x="7280" y="7787"/>
                    <a:pt x="7261" y="7787"/>
                    <a:pt x="7280" y="7828"/>
                  </a:cubicBezTo>
                  <a:cubicBezTo>
                    <a:pt x="7300" y="7849"/>
                    <a:pt x="7300" y="7875"/>
                    <a:pt x="7300" y="7895"/>
                  </a:cubicBezTo>
                  <a:cubicBezTo>
                    <a:pt x="7325" y="7936"/>
                    <a:pt x="7300" y="7977"/>
                    <a:pt x="7345" y="8023"/>
                  </a:cubicBezTo>
                  <a:cubicBezTo>
                    <a:pt x="7365" y="8065"/>
                    <a:pt x="7365" y="8131"/>
                    <a:pt x="7385" y="8172"/>
                  </a:cubicBezTo>
                  <a:cubicBezTo>
                    <a:pt x="7385" y="8193"/>
                    <a:pt x="7385" y="8213"/>
                    <a:pt x="7365" y="8213"/>
                  </a:cubicBezTo>
                  <a:lnTo>
                    <a:pt x="7365" y="8301"/>
                  </a:lnTo>
                  <a:cubicBezTo>
                    <a:pt x="7385" y="8301"/>
                    <a:pt x="7385" y="8321"/>
                    <a:pt x="7385" y="8321"/>
                  </a:cubicBezTo>
                  <a:cubicBezTo>
                    <a:pt x="7385" y="8429"/>
                    <a:pt x="7405" y="8516"/>
                    <a:pt x="7425" y="8598"/>
                  </a:cubicBezTo>
                  <a:cubicBezTo>
                    <a:pt x="7450" y="8645"/>
                    <a:pt x="7470" y="8665"/>
                    <a:pt x="7450" y="8706"/>
                  </a:cubicBezTo>
                  <a:cubicBezTo>
                    <a:pt x="7490" y="8747"/>
                    <a:pt x="7490" y="8793"/>
                    <a:pt x="7490" y="8835"/>
                  </a:cubicBezTo>
                  <a:cubicBezTo>
                    <a:pt x="7490" y="8901"/>
                    <a:pt x="7529" y="8963"/>
                    <a:pt x="7529" y="9030"/>
                  </a:cubicBezTo>
                  <a:cubicBezTo>
                    <a:pt x="7529" y="9091"/>
                    <a:pt x="7549" y="9132"/>
                    <a:pt x="7574" y="9199"/>
                  </a:cubicBezTo>
                  <a:cubicBezTo>
                    <a:pt x="7594" y="9240"/>
                    <a:pt x="7634" y="9307"/>
                    <a:pt x="7614" y="9348"/>
                  </a:cubicBezTo>
                  <a:cubicBezTo>
                    <a:pt x="7634" y="9415"/>
                    <a:pt x="7634" y="9476"/>
                    <a:pt x="7654" y="9517"/>
                  </a:cubicBezTo>
                  <a:cubicBezTo>
                    <a:pt x="7674" y="9712"/>
                    <a:pt x="7758" y="9882"/>
                    <a:pt x="7798" y="10056"/>
                  </a:cubicBezTo>
                  <a:cubicBezTo>
                    <a:pt x="7823" y="10118"/>
                    <a:pt x="7863" y="10185"/>
                    <a:pt x="7863" y="10246"/>
                  </a:cubicBezTo>
                  <a:cubicBezTo>
                    <a:pt x="7863" y="10267"/>
                    <a:pt x="7883" y="10267"/>
                    <a:pt x="7883" y="10287"/>
                  </a:cubicBezTo>
                  <a:lnTo>
                    <a:pt x="7883" y="10354"/>
                  </a:lnTo>
                  <a:cubicBezTo>
                    <a:pt x="7903" y="10375"/>
                    <a:pt x="7903" y="10375"/>
                    <a:pt x="7922" y="10395"/>
                  </a:cubicBezTo>
                  <a:cubicBezTo>
                    <a:pt x="7922" y="10462"/>
                    <a:pt x="7967" y="10523"/>
                    <a:pt x="7987" y="10590"/>
                  </a:cubicBezTo>
                  <a:cubicBezTo>
                    <a:pt x="7987" y="10631"/>
                    <a:pt x="7987" y="10672"/>
                    <a:pt x="8027" y="10719"/>
                  </a:cubicBezTo>
                  <a:cubicBezTo>
                    <a:pt x="7987" y="10719"/>
                    <a:pt x="7987" y="10760"/>
                    <a:pt x="7967" y="10760"/>
                  </a:cubicBezTo>
                  <a:cubicBezTo>
                    <a:pt x="7922" y="10760"/>
                    <a:pt x="7903" y="10760"/>
                    <a:pt x="7863" y="10780"/>
                  </a:cubicBezTo>
                  <a:lnTo>
                    <a:pt x="7778" y="10780"/>
                  </a:lnTo>
                  <a:cubicBezTo>
                    <a:pt x="7738" y="10780"/>
                    <a:pt x="7699" y="10780"/>
                    <a:pt x="7674" y="10801"/>
                  </a:cubicBezTo>
                  <a:lnTo>
                    <a:pt x="7614" y="10801"/>
                  </a:lnTo>
                  <a:cubicBezTo>
                    <a:pt x="7594" y="10814"/>
                    <a:pt x="7578" y="10814"/>
                    <a:pt x="7564" y="10814"/>
                  </a:cubicBezTo>
                  <a:cubicBezTo>
                    <a:pt x="7550" y="10814"/>
                    <a:pt x="7539" y="10814"/>
                    <a:pt x="7529" y="10826"/>
                  </a:cubicBezTo>
                  <a:cubicBezTo>
                    <a:pt x="7503" y="10826"/>
                    <a:pt x="7465" y="10815"/>
                    <a:pt x="7431" y="10815"/>
                  </a:cubicBezTo>
                  <a:cubicBezTo>
                    <a:pt x="7414" y="10815"/>
                    <a:pt x="7398" y="10818"/>
                    <a:pt x="7385" y="10826"/>
                  </a:cubicBezTo>
                  <a:lnTo>
                    <a:pt x="7365" y="10826"/>
                  </a:lnTo>
                  <a:cubicBezTo>
                    <a:pt x="7361" y="10820"/>
                    <a:pt x="7357" y="10818"/>
                    <a:pt x="7354" y="10818"/>
                  </a:cubicBezTo>
                  <a:cubicBezTo>
                    <a:pt x="7347" y="10818"/>
                    <a:pt x="7343" y="10832"/>
                    <a:pt x="7335" y="10832"/>
                  </a:cubicBezTo>
                  <a:cubicBezTo>
                    <a:pt x="7332" y="10832"/>
                    <a:pt x="7329" y="10830"/>
                    <a:pt x="7325" y="10826"/>
                  </a:cubicBezTo>
                  <a:cubicBezTo>
                    <a:pt x="7300" y="10826"/>
                    <a:pt x="7280" y="10826"/>
                    <a:pt x="7261" y="10847"/>
                  </a:cubicBezTo>
                  <a:cubicBezTo>
                    <a:pt x="7201" y="10867"/>
                    <a:pt x="7116" y="10867"/>
                    <a:pt x="7032" y="10867"/>
                  </a:cubicBezTo>
                  <a:cubicBezTo>
                    <a:pt x="7028" y="10872"/>
                    <a:pt x="7024" y="10873"/>
                    <a:pt x="7021" y="10873"/>
                  </a:cubicBezTo>
                  <a:cubicBezTo>
                    <a:pt x="7014" y="10873"/>
                    <a:pt x="7010" y="10861"/>
                    <a:pt x="7002" y="10861"/>
                  </a:cubicBezTo>
                  <a:cubicBezTo>
                    <a:pt x="6999" y="10861"/>
                    <a:pt x="6996" y="10863"/>
                    <a:pt x="6992" y="10867"/>
                  </a:cubicBezTo>
                  <a:cubicBezTo>
                    <a:pt x="6972" y="10878"/>
                    <a:pt x="6956" y="10878"/>
                    <a:pt x="6942" y="10878"/>
                  </a:cubicBezTo>
                  <a:cubicBezTo>
                    <a:pt x="6929" y="10878"/>
                    <a:pt x="6917" y="10878"/>
                    <a:pt x="6907" y="10888"/>
                  </a:cubicBezTo>
                  <a:cubicBezTo>
                    <a:pt x="6848" y="10888"/>
                    <a:pt x="6783" y="10867"/>
                    <a:pt x="6743" y="10867"/>
                  </a:cubicBezTo>
                  <a:lnTo>
                    <a:pt x="6639" y="10867"/>
                  </a:lnTo>
                  <a:cubicBezTo>
                    <a:pt x="6632" y="10860"/>
                    <a:pt x="6626" y="10858"/>
                    <a:pt x="6618" y="10858"/>
                  </a:cubicBezTo>
                  <a:cubicBezTo>
                    <a:pt x="6603" y="10858"/>
                    <a:pt x="6584" y="10867"/>
                    <a:pt x="6554" y="10867"/>
                  </a:cubicBezTo>
                  <a:lnTo>
                    <a:pt x="6474" y="10867"/>
                  </a:lnTo>
                  <a:cubicBezTo>
                    <a:pt x="6461" y="10867"/>
                    <a:pt x="6446" y="10877"/>
                    <a:pt x="6431" y="10877"/>
                  </a:cubicBezTo>
                  <a:cubicBezTo>
                    <a:pt x="6424" y="10877"/>
                    <a:pt x="6417" y="10874"/>
                    <a:pt x="6410" y="10867"/>
                  </a:cubicBezTo>
                  <a:cubicBezTo>
                    <a:pt x="6403" y="10860"/>
                    <a:pt x="6394" y="10858"/>
                    <a:pt x="6385" y="10858"/>
                  </a:cubicBezTo>
                  <a:cubicBezTo>
                    <a:pt x="6366" y="10858"/>
                    <a:pt x="6343" y="10867"/>
                    <a:pt x="6330" y="10867"/>
                  </a:cubicBezTo>
                  <a:lnTo>
                    <a:pt x="6141" y="10867"/>
                  </a:lnTo>
                  <a:cubicBezTo>
                    <a:pt x="6117" y="10863"/>
                    <a:pt x="6093" y="10861"/>
                    <a:pt x="6067" y="10861"/>
                  </a:cubicBezTo>
                  <a:cubicBezTo>
                    <a:pt x="6022" y="10861"/>
                    <a:pt x="5974" y="10866"/>
                    <a:pt x="5925" y="10866"/>
                  </a:cubicBezTo>
                  <a:cubicBezTo>
                    <a:pt x="5880" y="10866"/>
                    <a:pt x="5834" y="10862"/>
                    <a:pt x="5788" y="10847"/>
                  </a:cubicBezTo>
                  <a:lnTo>
                    <a:pt x="5768" y="10847"/>
                  </a:lnTo>
                  <a:cubicBezTo>
                    <a:pt x="5755" y="10847"/>
                    <a:pt x="5741" y="10865"/>
                    <a:pt x="5728" y="10865"/>
                  </a:cubicBezTo>
                  <a:cubicBezTo>
                    <a:pt x="5721" y="10865"/>
                    <a:pt x="5715" y="10860"/>
                    <a:pt x="5708" y="10847"/>
                  </a:cubicBezTo>
                  <a:cubicBezTo>
                    <a:pt x="5700" y="10860"/>
                    <a:pt x="5692" y="10865"/>
                    <a:pt x="5685" y="10865"/>
                  </a:cubicBezTo>
                  <a:cubicBezTo>
                    <a:pt x="5670" y="10865"/>
                    <a:pt x="5657" y="10847"/>
                    <a:pt x="5644" y="10847"/>
                  </a:cubicBezTo>
                  <a:cubicBezTo>
                    <a:pt x="5632" y="10851"/>
                    <a:pt x="5620" y="10853"/>
                    <a:pt x="5609" y="10853"/>
                  </a:cubicBezTo>
                  <a:cubicBezTo>
                    <a:pt x="5565" y="10853"/>
                    <a:pt x="5527" y="10826"/>
                    <a:pt x="5479" y="10826"/>
                  </a:cubicBezTo>
                  <a:lnTo>
                    <a:pt x="5460" y="10826"/>
                  </a:lnTo>
                  <a:cubicBezTo>
                    <a:pt x="5395" y="10801"/>
                    <a:pt x="5355" y="10801"/>
                    <a:pt x="5290" y="10801"/>
                  </a:cubicBezTo>
                  <a:lnTo>
                    <a:pt x="5231" y="10801"/>
                  </a:lnTo>
                  <a:cubicBezTo>
                    <a:pt x="5220" y="10790"/>
                    <a:pt x="5209" y="10790"/>
                    <a:pt x="5198" y="10790"/>
                  </a:cubicBezTo>
                  <a:cubicBezTo>
                    <a:pt x="5187" y="10790"/>
                    <a:pt x="5176" y="10790"/>
                    <a:pt x="5166" y="10780"/>
                  </a:cubicBezTo>
                  <a:cubicBezTo>
                    <a:pt x="5106" y="10760"/>
                    <a:pt x="5002" y="10780"/>
                    <a:pt x="4917" y="10739"/>
                  </a:cubicBezTo>
                  <a:lnTo>
                    <a:pt x="4897" y="10739"/>
                  </a:lnTo>
                  <a:cubicBezTo>
                    <a:pt x="4885" y="10742"/>
                    <a:pt x="4873" y="10743"/>
                    <a:pt x="4860" y="10743"/>
                  </a:cubicBezTo>
                  <a:cubicBezTo>
                    <a:pt x="4801" y="10743"/>
                    <a:pt x="4744" y="10714"/>
                    <a:pt x="4685" y="10714"/>
                  </a:cubicBezTo>
                  <a:cubicBezTo>
                    <a:pt x="4673" y="10714"/>
                    <a:pt x="4661" y="10716"/>
                    <a:pt x="4648" y="10719"/>
                  </a:cubicBezTo>
                  <a:cubicBezTo>
                    <a:pt x="4639" y="10697"/>
                    <a:pt x="4625" y="10691"/>
                    <a:pt x="4608" y="10691"/>
                  </a:cubicBezTo>
                  <a:cubicBezTo>
                    <a:pt x="4590" y="10691"/>
                    <a:pt x="4568" y="10698"/>
                    <a:pt x="4544" y="10698"/>
                  </a:cubicBezTo>
                  <a:cubicBezTo>
                    <a:pt x="4524" y="10698"/>
                    <a:pt x="4504" y="10672"/>
                    <a:pt x="4464" y="10672"/>
                  </a:cubicBezTo>
                  <a:cubicBezTo>
                    <a:pt x="4419" y="10652"/>
                    <a:pt x="4360" y="10652"/>
                    <a:pt x="4295" y="10631"/>
                  </a:cubicBezTo>
                  <a:lnTo>
                    <a:pt x="4275" y="10611"/>
                  </a:lnTo>
                  <a:cubicBezTo>
                    <a:pt x="4262" y="10624"/>
                    <a:pt x="4248" y="10629"/>
                    <a:pt x="4234" y="10629"/>
                  </a:cubicBezTo>
                  <a:cubicBezTo>
                    <a:pt x="4206" y="10629"/>
                    <a:pt x="4177" y="10611"/>
                    <a:pt x="4151" y="10611"/>
                  </a:cubicBezTo>
                  <a:cubicBezTo>
                    <a:pt x="4151" y="10611"/>
                    <a:pt x="4142" y="10602"/>
                    <a:pt x="4130" y="10602"/>
                  </a:cubicBezTo>
                  <a:cubicBezTo>
                    <a:pt x="4124" y="10602"/>
                    <a:pt x="4118" y="10604"/>
                    <a:pt x="4111" y="10611"/>
                  </a:cubicBezTo>
                  <a:cubicBezTo>
                    <a:pt x="4091" y="10611"/>
                    <a:pt x="4091" y="10590"/>
                    <a:pt x="4091" y="10590"/>
                  </a:cubicBezTo>
                  <a:cubicBezTo>
                    <a:pt x="4086" y="10586"/>
                    <a:pt x="4081" y="10584"/>
                    <a:pt x="4076" y="10584"/>
                  </a:cubicBezTo>
                  <a:cubicBezTo>
                    <a:pt x="4063" y="10584"/>
                    <a:pt x="4051" y="10596"/>
                    <a:pt x="4039" y="10596"/>
                  </a:cubicBezTo>
                  <a:cubicBezTo>
                    <a:pt x="4035" y="10596"/>
                    <a:pt x="4031" y="10594"/>
                    <a:pt x="4026" y="10590"/>
                  </a:cubicBezTo>
                  <a:cubicBezTo>
                    <a:pt x="4006" y="10590"/>
                    <a:pt x="4006" y="10570"/>
                    <a:pt x="4006" y="10570"/>
                  </a:cubicBezTo>
                  <a:cubicBezTo>
                    <a:pt x="3902" y="10570"/>
                    <a:pt x="3842" y="10523"/>
                    <a:pt x="3777" y="10503"/>
                  </a:cubicBezTo>
                  <a:lnTo>
                    <a:pt x="3758" y="10503"/>
                  </a:lnTo>
                  <a:cubicBezTo>
                    <a:pt x="3718" y="10482"/>
                    <a:pt x="3673" y="10482"/>
                    <a:pt x="3633" y="10462"/>
                  </a:cubicBezTo>
                  <a:cubicBezTo>
                    <a:pt x="3569" y="10462"/>
                    <a:pt x="3529" y="10441"/>
                    <a:pt x="3469" y="10441"/>
                  </a:cubicBezTo>
                  <a:cubicBezTo>
                    <a:pt x="3454" y="10433"/>
                    <a:pt x="3440" y="10430"/>
                    <a:pt x="3426" y="10430"/>
                  </a:cubicBezTo>
                  <a:cubicBezTo>
                    <a:pt x="3400" y="10430"/>
                    <a:pt x="3378" y="10441"/>
                    <a:pt x="3365" y="10441"/>
                  </a:cubicBezTo>
                  <a:cubicBezTo>
                    <a:pt x="3320" y="10416"/>
                    <a:pt x="3280" y="10395"/>
                    <a:pt x="3240" y="10395"/>
                  </a:cubicBezTo>
                  <a:cubicBezTo>
                    <a:pt x="3176" y="10375"/>
                    <a:pt x="3136" y="10375"/>
                    <a:pt x="3071" y="10354"/>
                  </a:cubicBezTo>
                  <a:cubicBezTo>
                    <a:pt x="3071" y="10347"/>
                    <a:pt x="3069" y="10345"/>
                    <a:pt x="3065" y="10345"/>
                  </a:cubicBezTo>
                  <a:cubicBezTo>
                    <a:pt x="3058" y="10345"/>
                    <a:pt x="3044" y="10354"/>
                    <a:pt x="3031" y="10354"/>
                  </a:cubicBezTo>
                  <a:cubicBezTo>
                    <a:pt x="3031" y="10333"/>
                    <a:pt x="2991" y="10313"/>
                    <a:pt x="2971" y="10313"/>
                  </a:cubicBezTo>
                  <a:cubicBezTo>
                    <a:pt x="2915" y="10313"/>
                    <a:pt x="2863" y="10263"/>
                    <a:pt x="2808" y="10263"/>
                  </a:cubicBezTo>
                  <a:cubicBezTo>
                    <a:pt x="2800" y="10263"/>
                    <a:pt x="2791" y="10264"/>
                    <a:pt x="2783" y="10267"/>
                  </a:cubicBezTo>
                  <a:lnTo>
                    <a:pt x="2763" y="10246"/>
                  </a:lnTo>
                  <a:cubicBezTo>
                    <a:pt x="2743" y="10246"/>
                    <a:pt x="2658" y="10205"/>
                    <a:pt x="2658" y="10205"/>
                  </a:cubicBezTo>
                  <a:cubicBezTo>
                    <a:pt x="2574" y="10205"/>
                    <a:pt x="2514" y="10185"/>
                    <a:pt x="2449" y="10159"/>
                  </a:cubicBezTo>
                  <a:cubicBezTo>
                    <a:pt x="2429" y="10159"/>
                    <a:pt x="2409" y="10139"/>
                    <a:pt x="2390" y="10118"/>
                  </a:cubicBezTo>
                  <a:cubicBezTo>
                    <a:pt x="2381" y="10127"/>
                    <a:pt x="2373" y="10131"/>
                    <a:pt x="2363" y="10131"/>
                  </a:cubicBezTo>
                  <a:cubicBezTo>
                    <a:pt x="2349" y="10131"/>
                    <a:pt x="2331" y="10122"/>
                    <a:pt x="2305" y="10097"/>
                  </a:cubicBezTo>
                  <a:lnTo>
                    <a:pt x="2265" y="10097"/>
                  </a:lnTo>
                  <a:cubicBezTo>
                    <a:pt x="2245" y="10097"/>
                    <a:pt x="2265" y="10077"/>
                    <a:pt x="2245" y="10077"/>
                  </a:cubicBezTo>
                  <a:cubicBezTo>
                    <a:pt x="2225" y="10077"/>
                    <a:pt x="2200" y="10097"/>
                    <a:pt x="2180" y="10097"/>
                  </a:cubicBezTo>
                  <a:cubicBezTo>
                    <a:pt x="2180" y="10077"/>
                    <a:pt x="2161" y="10056"/>
                    <a:pt x="2141" y="10031"/>
                  </a:cubicBezTo>
                  <a:cubicBezTo>
                    <a:pt x="2134" y="10039"/>
                    <a:pt x="2124" y="10042"/>
                    <a:pt x="2114" y="10042"/>
                  </a:cubicBezTo>
                  <a:cubicBezTo>
                    <a:pt x="2094" y="10042"/>
                    <a:pt x="2069" y="10031"/>
                    <a:pt x="2056" y="10031"/>
                  </a:cubicBezTo>
                  <a:cubicBezTo>
                    <a:pt x="2016" y="10010"/>
                    <a:pt x="1977" y="9990"/>
                    <a:pt x="1952" y="9990"/>
                  </a:cubicBezTo>
                  <a:cubicBezTo>
                    <a:pt x="1912" y="9969"/>
                    <a:pt x="1892" y="9949"/>
                    <a:pt x="1872" y="9949"/>
                  </a:cubicBezTo>
                  <a:cubicBezTo>
                    <a:pt x="1827" y="9949"/>
                    <a:pt x="1807" y="9949"/>
                    <a:pt x="1767" y="9928"/>
                  </a:cubicBezTo>
                  <a:cubicBezTo>
                    <a:pt x="1754" y="9928"/>
                    <a:pt x="1741" y="9937"/>
                    <a:pt x="1720" y="9937"/>
                  </a:cubicBezTo>
                  <a:cubicBezTo>
                    <a:pt x="1710" y="9937"/>
                    <a:pt x="1698" y="9935"/>
                    <a:pt x="1683" y="9928"/>
                  </a:cubicBezTo>
                  <a:cubicBezTo>
                    <a:pt x="1683" y="9902"/>
                    <a:pt x="1683" y="9902"/>
                    <a:pt x="1663" y="9882"/>
                  </a:cubicBezTo>
                  <a:lnTo>
                    <a:pt x="1558" y="9882"/>
                  </a:lnTo>
                  <a:cubicBezTo>
                    <a:pt x="1519" y="9861"/>
                    <a:pt x="1499" y="9841"/>
                    <a:pt x="1479" y="9820"/>
                  </a:cubicBezTo>
                  <a:cubicBezTo>
                    <a:pt x="1454" y="9841"/>
                    <a:pt x="1454" y="9841"/>
                    <a:pt x="1434" y="9841"/>
                  </a:cubicBezTo>
                  <a:cubicBezTo>
                    <a:pt x="1434" y="9841"/>
                    <a:pt x="1434" y="9820"/>
                    <a:pt x="1414" y="9820"/>
                  </a:cubicBezTo>
                  <a:cubicBezTo>
                    <a:pt x="1374" y="9820"/>
                    <a:pt x="1329" y="9820"/>
                    <a:pt x="1290" y="9800"/>
                  </a:cubicBezTo>
                  <a:cubicBezTo>
                    <a:pt x="1250" y="9753"/>
                    <a:pt x="1205" y="9753"/>
                    <a:pt x="1165" y="9733"/>
                  </a:cubicBezTo>
                  <a:cubicBezTo>
                    <a:pt x="1125" y="9733"/>
                    <a:pt x="1106" y="9712"/>
                    <a:pt x="1081" y="9712"/>
                  </a:cubicBezTo>
                  <a:lnTo>
                    <a:pt x="1021" y="9712"/>
                  </a:lnTo>
                  <a:cubicBezTo>
                    <a:pt x="1021" y="9692"/>
                    <a:pt x="1001" y="9671"/>
                    <a:pt x="1001" y="9671"/>
                  </a:cubicBezTo>
                  <a:cubicBezTo>
                    <a:pt x="993" y="9675"/>
                    <a:pt x="984" y="9677"/>
                    <a:pt x="976" y="9677"/>
                  </a:cubicBezTo>
                  <a:cubicBezTo>
                    <a:pt x="950" y="9677"/>
                    <a:pt x="925" y="9663"/>
                    <a:pt x="895" y="9663"/>
                  </a:cubicBezTo>
                  <a:cubicBezTo>
                    <a:pt x="883" y="9663"/>
                    <a:pt x="870" y="9666"/>
                    <a:pt x="857" y="9671"/>
                  </a:cubicBezTo>
                  <a:cubicBezTo>
                    <a:pt x="857" y="9671"/>
                    <a:pt x="832" y="9671"/>
                    <a:pt x="832" y="9646"/>
                  </a:cubicBezTo>
                  <a:cubicBezTo>
                    <a:pt x="812" y="9646"/>
                    <a:pt x="812" y="9605"/>
                    <a:pt x="772" y="9605"/>
                  </a:cubicBezTo>
                  <a:cubicBezTo>
                    <a:pt x="772" y="9598"/>
                    <a:pt x="772" y="9595"/>
                    <a:pt x="771" y="9595"/>
                  </a:cubicBezTo>
                  <a:cubicBezTo>
                    <a:pt x="770" y="9595"/>
                    <a:pt x="766" y="9605"/>
                    <a:pt x="752" y="9605"/>
                  </a:cubicBezTo>
                  <a:cubicBezTo>
                    <a:pt x="752" y="9605"/>
                    <a:pt x="772" y="9605"/>
                    <a:pt x="772" y="9625"/>
                  </a:cubicBezTo>
                  <a:cubicBezTo>
                    <a:pt x="752" y="9625"/>
                    <a:pt x="752" y="9625"/>
                    <a:pt x="732" y="9646"/>
                  </a:cubicBezTo>
                  <a:cubicBezTo>
                    <a:pt x="772" y="9646"/>
                    <a:pt x="792" y="9646"/>
                    <a:pt x="792" y="9671"/>
                  </a:cubicBezTo>
                  <a:cubicBezTo>
                    <a:pt x="782" y="9682"/>
                    <a:pt x="767" y="9687"/>
                    <a:pt x="752" y="9687"/>
                  </a:cubicBezTo>
                  <a:cubicBezTo>
                    <a:pt x="736" y="9687"/>
                    <a:pt x="720" y="9682"/>
                    <a:pt x="707" y="9671"/>
                  </a:cubicBezTo>
                  <a:lnTo>
                    <a:pt x="707" y="9646"/>
                  </a:lnTo>
                  <a:cubicBezTo>
                    <a:pt x="688" y="9625"/>
                    <a:pt x="688" y="9605"/>
                    <a:pt x="648" y="9584"/>
                  </a:cubicBezTo>
                  <a:cubicBezTo>
                    <a:pt x="628" y="9584"/>
                    <a:pt x="628" y="9605"/>
                    <a:pt x="628" y="9605"/>
                  </a:cubicBezTo>
                  <a:cubicBezTo>
                    <a:pt x="608" y="9605"/>
                    <a:pt x="583" y="9625"/>
                    <a:pt x="583" y="9625"/>
                  </a:cubicBezTo>
                  <a:cubicBezTo>
                    <a:pt x="543" y="9625"/>
                    <a:pt x="543" y="9625"/>
                    <a:pt x="563" y="9671"/>
                  </a:cubicBezTo>
                  <a:lnTo>
                    <a:pt x="583" y="9671"/>
                  </a:lnTo>
                  <a:cubicBezTo>
                    <a:pt x="608" y="9712"/>
                    <a:pt x="648" y="9733"/>
                    <a:pt x="688" y="9753"/>
                  </a:cubicBezTo>
                  <a:cubicBezTo>
                    <a:pt x="707" y="9753"/>
                    <a:pt x="732" y="9733"/>
                    <a:pt x="732" y="9712"/>
                  </a:cubicBezTo>
                  <a:lnTo>
                    <a:pt x="752" y="9733"/>
                  </a:lnTo>
                  <a:cubicBezTo>
                    <a:pt x="772" y="9733"/>
                    <a:pt x="772" y="9712"/>
                    <a:pt x="772" y="9712"/>
                  </a:cubicBezTo>
                  <a:lnTo>
                    <a:pt x="812" y="9712"/>
                  </a:lnTo>
                  <a:cubicBezTo>
                    <a:pt x="857" y="9733"/>
                    <a:pt x="832" y="9800"/>
                    <a:pt x="897" y="9820"/>
                  </a:cubicBezTo>
                  <a:cubicBezTo>
                    <a:pt x="897" y="9774"/>
                    <a:pt x="877" y="9733"/>
                    <a:pt x="857" y="9712"/>
                  </a:cubicBezTo>
                  <a:cubicBezTo>
                    <a:pt x="867" y="9712"/>
                    <a:pt x="877" y="9707"/>
                    <a:pt x="887" y="9707"/>
                  </a:cubicBezTo>
                  <a:cubicBezTo>
                    <a:pt x="897" y="9707"/>
                    <a:pt x="907" y="9712"/>
                    <a:pt x="916" y="9733"/>
                  </a:cubicBezTo>
                  <a:lnTo>
                    <a:pt x="916" y="9753"/>
                  </a:lnTo>
                  <a:lnTo>
                    <a:pt x="936" y="9753"/>
                  </a:lnTo>
                  <a:cubicBezTo>
                    <a:pt x="956" y="9774"/>
                    <a:pt x="956" y="9774"/>
                    <a:pt x="956" y="9800"/>
                  </a:cubicBezTo>
                  <a:cubicBezTo>
                    <a:pt x="956" y="9820"/>
                    <a:pt x="936" y="9820"/>
                    <a:pt x="936" y="9861"/>
                  </a:cubicBezTo>
                  <a:cubicBezTo>
                    <a:pt x="981" y="9861"/>
                    <a:pt x="1001" y="9882"/>
                    <a:pt x="1061" y="9882"/>
                  </a:cubicBezTo>
                  <a:cubicBezTo>
                    <a:pt x="1081" y="9882"/>
                    <a:pt x="1145" y="9882"/>
                    <a:pt x="1165" y="9902"/>
                  </a:cubicBezTo>
                  <a:cubicBezTo>
                    <a:pt x="1205" y="9902"/>
                    <a:pt x="1185" y="9882"/>
                    <a:pt x="1185" y="9861"/>
                  </a:cubicBezTo>
                  <a:lnTo>
                    <a:pt x="1205" y="9861"/>
                  </a:lnTo>
                  <a:cubicBezTo>
                    <a:pt x="1230" y="9882"/>
                    <a:pt x="1185" y="9902"/>
                    <a:pt x="1205" y="9928"/>
                  </a:cubicBezTo>
                  <a:lnTo>
                    <a:pt x="1250" y="9928"/>
                  </a:lnTo>
                  <a:cubicBezTo>
                    <a:pt x="1250" y="9928"/>
                    <a:pt x="1250" y="9902"/>
                    <a:pt x="1290" y="9882"/>
                  </a:cubicBezTo>
                  <a:cubicBezTo>
                    <a:pt x="1310" y="9882"/>
                    <a:pt x="1310" y="9902"/>
                    <a:pt x="1329" y="9902"/>
                  </a:cubicBezTo>
                  <a:cubicBezTo>
                    <a:pt x="1310" y="9928"/>
                    <a:pt x="1310" y="9928"/>
                    <a:pt x="1290" y="9949"/>
                  </a:cubicBezTo>
                  <a:cubicBezTo>
                    <a:pt x="1310" y="9969"/>
                    <a:pt x="1310" y="9969"/>
                    <a:pt x="1329" y="9969"/>
                  </a:cubicBezTo>
                  <a:cubicBezTo>
                    <a:pt x="1354" y="9990"/>
                    <a:pt x="1374" y="10010"/>
                    <a:pt x="1394" y="10010"/>
                  </a:cubicBezTo>
                  <a:cubicBezTo>
                    <a:pt x="1414" y="10031"/>
                    <a:pt x="1434" y="10031"/>
                    <a:pt x="1454" y="10056"/>
                  </a:cubicBezTo>
                  <a:cubicBezTo>
                    <a:pt x="1519" y="10056"/>
                    <a:pt x="1558" y="10077"/>
                    <a:pt x="1603" y="10097"/>
                  </a:cubicBezTo>
                  <a:lnTo>
                    <a:pt x="1623" y="10097"/>
                  </a:lnTo>
                  <a:lnTo>
                    <a:pt x="1623" y="10118"/>
                  </a:lnTo>
                  <a:cubicBezTo>
                    <a:pt x="1633" y="10128"/>
                    <a:pt x="1643" y="10128"/>
                    <a:pt x="1653" y="10128"/>
                  </a:cubicBezTo>
                  <a:cubicBezTo>
                    <a:pt x="1663" y="10128"/>
                    <a:pt x="1673" y="10128"/>
                    <a:pt x="1683" y="10139"/>
                  </a:cubicBezTo>
                  <a:cubicBezTo>
                    <a:pt x="1693" y="10149"/>
                    <a:pt x="1709" y="10149"/>
                    <a:pt x="1725" y="10149"/>
                  </a:cubicBezTo>
                  <a:cubicBezTo>
                    <a:pt x="1741" y="10149"/>
                    <a:pt x="1757" y="10149"/>
                    <a:pt x="1767" y="10159"/>
                  </a:cubicBezTo>
                  <a:cubicBezTo>
                    <a:pt x="1781" y="10159"/>
                    <a:pt x="1794" y="10150"/>
                    <a:pt x="1807" y="10150"/>
                  </a:cubicBezTo>
                  <a:cubicBezTo>
                    <a:pt x="1814" y="10150"/>
                    <a:pt x="1821" y="10152"/>
                    <a:pt x="1827" y="10159"/>
                  </a:cubicBezTo>
                  <a:cubicBezTo>
                    <a:pt x="1827" y="10172"/>
                    <a:pt x="1838" y="10172"/>
                    <a:pt x="1849" y="10172"/>
                  </a:cubicBezTo>
                  <a:cubicBezTo>
                    <a:pt x="1861" y="10172"/>
                    <a:pt x="1872" y="10172"/>
                    <a:pt x="1872" y="10185"/>
                  </a:cubicBezTo>
                  <a:cubicBezTo>
                    <a:pt x="1912" y="10205"/>
                    <a:pt x="1977" y="10226"/>
                    <a:pt x="2016" y="10226"/>
                  </a:cubicBezTo>
                  <a:lnTo>
                    <a:pt x="2036" y="10226"/>
                  </a:lnTo>
                  <a:lnTo>
                    <a:pt x="2036" y="10246"/>
                  </a:lnTo>
                  <a:cubicBezTo>
                    <a:pt x="2101" y="10287"/>
                    <a:pt x="2161" y="10313"/>
                    <a:pt x="2225" y="10313"/>
                  </a:cubicBezTo>
                  <a:cubicBezTo>
                    <a:pt x="2265" y="10333"/>
                    <a:pt x="2285" y="10333"/>
                    <a:pt x="2305" y="10354"/>
                  </a:cubicBezTo>
                  <a:cubicBezTo>
                    <a:pt x="2327" y="10354"/>
                    <a:pt x="2343" y="10359"/>
                    <a:pt x="2357" y="10359"/>
                  </a:cubicBezTo>
                  <a:cubicBezTo>
                    <a:pt x="2370" y="10359"/>
                    <a:pt x="2379" y="10354"/>
                    <a:pt x="2390" y="10333"/>
                  </a:cubicBezTo>
                  <a:cubicBezTo>
                    <a:pt x="2409" y="10354"/>
                    <a:pt x="2429" y="10375"/>
                    <a:pt x="2449" y="10375"/>
                  </a:cubicBezTo>
                  <a:lnTo>
                    <a:pt x="2494" y="10375"/>
                  </a:lnTo>
                  <a:cubicBezTo>
                    <a:pt x="2514" y="10416"/>
                    <a:pt x="2554" y="10441"/>
                    <a:pt x="2598" y="10441"/>
                  </a:cubicBezTo>
                  <a:cubicBezTo>
                    <a:pt x="2638" y="10462"/>
                    <a:pt x="2678" y="10482"/>
                    <a:pt x="2698" y="10482"/>
                  </a:cubicBezTo>
                  <a:cubicBezTo>
                    <a:pt x="2743" y="10482"/>
                    <a:pt x="2723" y="10503"/>
                    <a:pt x="2743" y="10503"/>
                  </a:cubicBezTo>
                  <a:lnTo>
                    <a:pt x="2847" y="10503"/>
                  </a:lnTo>
                  <a:cubicBezTo>
                    <a:pt x="2867" y="10523"/>
                    <a:pt x="2867" y="10523"/>
                    <a:pt x="2887" y="10523"/>
                  </a:cubicBezTo>
                  <a:cubicBezTo>
                    <a:pt x="2897" y="10534"/>
                    <a:pt x="2907" y="10534"/>
                    <a:pt x="2914" y="10534"/>
                  </a:cubicBezTo>
                  <a:cubicBezTo>
                    <a:pt x="2922" y="10534"/>
                    <a:pt x="2927" y="10534"/>
                    <a:pt x="2927" y="10544"/>
                  </a:cubicBezTo>
                  <a:cubicBezTo>
                    <a:pt x="2937" y="10557"/>
                    <a:pt x="2948" y="10557"/>
                    <a:pt x="2957" y="10557"/>
                  </a:cubicBezTo>
                  <a:cubicBezTo>
                    <a:pt x="2965" y="10557"/>
                    <a:pt x="2971" y="10557"/>
                    <a:pt x="2971" y="10570"/>
                  </a:cubicBezTo>
                  <a:cubicBezTo>
                    <a:pt x="3051" y="10590"/>
                    <a:pt x="3116" y="10652"/>
                    <a:pt x="3195" y="10652"/>
                  </a:cubicBezTo>
                  <a:lnTo>
                    <a:pt x="3220" y="10652"/>
                  </a:lnTo>
                  <a:cubicBezTo>
                    <a:pt x="3240" y="10672"/>
                    <a:pt x="3260" y="10672"/>
                    <a:pt x="3280" y="10672"/>
                  </a:cubicBezTo>
                  <a:cubicBezTo>
                    <a:pt x="3300" y="10672"/>
                    <a:pt x="3320" y="10672"/>
                    <a:pt x="3345" y="10698"/>
                  </a:cubicBezTo>
                  <a:cubicBezTo>
                    <a:pt x="3404" y="10698"/>
                    <a:pt x="3444" y="10698"/>
                    <a:pt x="3489" y="10719"/>
                  </a:cubicBezTo>
                  <a:cubicBezTo>
                    <a:pt x="3496" y="10726"/>
                    <a:pt x="3502" y="10728"/>
                    <a:pt x="3508" y="10728"/>
                  </a:cubicBezTo>
                  <a:cubicBezTo>
                    <a:pt x="3520" y="10728"/>
                    <a:pt x="3529" y="10719"/>
                    <a:pt x="3529" y="10719"/>
                  </a:cubicBezTo>
                  <a:cubicBezTo>
                    <a:pt x="3569" y="10719"/>
                    <a:pt x="3593" y="10739"/>
                    <a:pt x="3613" y="10739"/>
                  </a:cubicBezTo>
                  <a:cubicBezTo>
                    <a:pt x="3633" y="10739"/>
                    <a:pt x="3633" y="10739"/>
                    <a:pt x="3653" y="10760"/>
                  </a:cubicBezTo>
                  <a:lnTo>
                    <a:pt x="3718" y="10760"/>
                  </a:lnTo>
                  <a:lnTo>
                    <a:pt x="3738" y="10780"/>
                  </a:lnTo>
                  <a:cubicBezTo>
                    <a:pt x="3748" y="10770"/>
                    <a:pt x="3758" y="10765"/>
                    <a:pt x="3768" y="10765"/>
                  </a:cubicBezTo>
                  <a:cubicBezTo>
                    <a:pt x="3777" y="10765"/>
                    <a:pt x="3788" y="10770"/>
                    <a:pt x="3797" y="10780"/>
                  </a:cubicBezTo>
                  <a:cubicBezTo>
                    <a:pt x="3817" y="10780"/>
                    <a:pt x="3842" y="10801"/>
                    <a:pt x="3882" y="10801"/>
                  </a:cubicBezTo>
                  <a:cubicBezTo>
                    <a:pt x="3922" y="10801"/>
                    <a:pt x="3967" y="10826"/>
                    <a:pt x="3987" y="10888"/>
                  </a:cubicBezTo>
                  <a:cubicBezTo>
                    <a:pt x="3997" y="10884"/>
                    <a:pt x="4008" y="10883"/>
                    <a:pt x="4020" y="10883"/>
                  </a:cubicBezTo>
                  <a:cubicBezTo>
                    <a:pt x="4070" y="10883"/>
                    <a:pt x="4122" y="10917"/>
                    <a:pt x="4171" y="10955"/>
                  </a:cubicBezTo>
                  <a:cubicBezTo>
                    <a:pt x="4183" y="10927"/>
                    <a:pt x="4203" y="10916"/>
                    <a:pt x="4227" y="10916"/>
                  </a:cubicBezTo>
                  <a:cubicBezTo>
                    <a:pt x="4243" y="10916"/>
                    <a:pt x="4259" y="10921"/>
                    <a:pt x="4275" y="10929"/>
                  </a:cubicBezTo>
                  <a:cubicBezTo>
                    <a:pt x="4315" y="10929"/>
                    <a:pt x="4340" y="10955"/>
                    <a:pt x="4360" y="10955"/>
                  </a:cubicBezTo>
                  <a:lnTo>
                    <a:pt x="4439" y="10955"/>
                  </a:lnTo>
                  <a:cubicBezTo>
                    <a:pt x="4452" y="10965"/>
                    <a:pt x="4468" y="10965"/>
                    <a:pt x="4484" y="10965"/>
                  </a:cubicBezTo>
                  <a:cubicBezTo>
                    <a:pt x="4499" y="10965"/>
                    <a:pt x="4514" y="10965"/>
                    <a:pt x="4524" y="10975"/>
                  </a:cubicBezTo>
                  <a:cubicBezTo>
                    <a:pt x="4544" y="10986"/>
                    <a:pt x="4560" y="10986"/>
                    <a:pt x="4576" y="10986"/>
                  </a:cubicBezTo>
                  <a:cubicBezTo>
                    <a:pt x="4592" y="10986"/>
                    <a:pt x="4609" y="10986"/>
                    <a:pt x="4628" y="10996"/>
                  </a:cubicBezTo>
                  <a:cubicBezTo>
                    <a:pt x="4628" y="11006"/>
                    <a:pt x="4634" y="11011"/>
                    <a:pt x="4641" y="11011"/>
                  </a:cubicBezTo>
                  <a:cubicBezTo>
                    <a:pt x="4648" y="11011"/>
                    <a:pt x="4658" y="11006"/>
                    <a:pt x="4668" y="10996"/>
                  </a:cubicBezTo>
                  <a:lnTo>
                    <a:pt x="4688" y="10996"/>
                  </a:lnTo>
                  <a:cubicBezTo>
                    <a:pt x="4696" y="11003"/>
                    <a:pt x="4706" y="11005"/>
                    <a:pt x="4717" y="11005"/>
                  </a:cubicBezTo>
                  <a:cubicBezTo>
                    <a:pt x="4739" y="11005"/>
                    <a:pt x="4766" y="10996"/>
                    <a:pt x="4793" y="10996"/>
                  </a:cubicBezTo>
                  <a:cubicBezTo>
                    <a:pt x="4813" y="11016"/>
                    <a:pt x="4857" y="11016"/>
                    <a:pt x="4877" y="11037"/>
                  </a:cubicBezTo>
                  <a:cubicBezTo>
                    <a:pt x="4950" y="11051"/>
                    <a:pt x="5012" y="11068"/>
                    <a:pt x="5077" y="11068"/>
                  </a:cubicBezTo>
                  <a:cubicBezTo>
                    <a:pt x="5106" y="11068"/>
                    <a:pt x="5135" y="11065"/>
                    <a:pt x="5166" y="11057"/>
                  </a:cubicBezTo>
                  <a:cubicBezTo>
                    <a:pt x="5186" y="11057"/>
                    <a:pt x="5211" y="11057"/>
                    <a:pt x="5231" y="11083"/>
                  </a:cubicBezTo>
                  <a:cubicBezTo>
                    <a:pt x="5231" y="11083"/>
                    <a:pt x="5231" y="11057"/>
                    <a:pt x="5251" y="11057"/>
                  </a:cubicBezTo>
                  <a:lnTo>
                    <a:pt x="5251" y="11083"/>
                  </a:lnTo>
                  <a:cubicBezTo>
                    <a:pt x="5310" y="11103"/>
                    <a:pt x="5355" y="11103"/>
                    <a:pt x="5415" y="11124"/>
                  </a:cubicBezTo>
                  <a:cubicBezTo>
                    <a:pt x="5460" y="11124"/>
                    <a:pt x="5499" y="11124"/>
                    <a:pt x="5519" y="11145"/>
                  </a:cubicBezTo>
                  <a:lnTo>
                    <a:pt x="5519" y="11124"/>
                  </a:lnTo>
                  <a:cubicBezTo>
                    <a:pt x="5539" y="11145"/>
                    <a:pt x="5559" y="11145"/>
                    <a:pt x="5559" y="11145"/>
                  </a:cubicBezTo>
                  <a:lnTo>
                    <a:pt x="5644" y="11145"/>
                  </a:lnTo>
                  <a:cubicBezTo>
                    <a:pt x="5648" y="11149"/>
                    <a:pt x="5652" y="11151"/>
                    <a:pt x="5656" y="11151"/>
                  </a:cubicBezTo>
                  <a:cubicBezTo>
                    <a:pt x="5668" y="11151"/>
                    <a:pt x="5682" y="11139"/>
                    <a:pt x="5703" y="11139"/>
                  </a:cubicBezTo>
                  <a:cubicBezTo>
                    <a:pt x="5710" y="11139"/>
                    <a:pt x="5719" y="11140"/>
                    <a:pt x="5728" y="11145"/>
                  </a:cubicBezTo>
                  <a:cubicBezTo>
                    <a:pt x="5748" y="11145"/>
                    <a:pt x="5768" y="11165"/>
                    <a:pt x="5788" y="11165"/>
                  </a:cubicBezTo>
                  <a:cubicBezTo>
                    <a:pt x="5808" y="11145"/>
                    <a:pt x="5853" y="11145"/>
                    <a:pt x="5872" y="11145"/>
                  </a:cubicBezTo>
                  <a:cubicBezTo>
                    <a:pt x="5892" y="11145"/>
                    <a:pt x="5912" y="11165"/>
                    <a:pt x="5957" y="11165"/>
                  </a:cubicBezTo>
                  <a:cubicBezTo>
                    <a:pt x="5967" y="11155"/>
                    <a:pt x="5977" y="11150"/>
                    <a:pt x="5987" y="11150"/>
                  </a:cubicBezTo>
                  <a:cubicBezTo>
                    <a:pt x="5997" y="11150"/>
                    <a:pt x="6007" y="11155"/>
                    <a:pt x="6017" y="11165"/>
                  </a:cubicBezTo>
                  <a:cubicBezTo>
                    <a:pt x="6037" y="11165"/>
                    <a:pt x="6037" y="11145"/>
                    <a:pt x="6037" y="11145"/>
                  </a:cubicBezTo>
                  <a:cubicBezTo>
                    <a:pt x="6057" y="11145"/>
                    <a:pt x="6081" y="11145"/>
                    <a:pt x="6081" y="11165"/>
                  </a:cubicBezTo>
                  <a:cubicBezTo>
                    <a:pt x="6101" y="11165"/>
                    <a:pt x="6101" y="11145"/>
                    <a:pt x="6121" y="11145"/>
                  </a:cubicBezTo>
                  <a:lnTo>
                    <a:pt x="6121" y="11165"/>
                  </a:lnTo>
                  <a:cubicBezTo>
                    <a:pt x="6134" y="11165"/>
                    <a:pt x="6139" y="11156"/>
                    <a:pt x="6146" y="11156"/>
                  </a:cubicBezTo>
                  <a:cubicBezTo>
                    <a:pt x="6150" y="11156"/>
                    <a:pt x="6154" y="11158"/>
                    <a:pt x="6161" y="11165"/>
                  </a:cubicBezTo>
                  <a:cubicBezTo>
                    <a:pt x="6161" y="11165"/>
                    <a:pt x="6170" y="11174"/>
                    <a:pt x="6176" y="11174"/>
                  </a:cubicBezTo>
                  <a:cubicBezTo>
                    <a:pt x="6179" y="11174"/>
                    <a:pt x="6181" y="11172"/>
                    <a:pt x="6181" y="11165"/>
                  </a:cubicBezTo>
                  <a:cubicBezTo>
                    <a:pt x="6189" y="11158"/>
                    <a:pt x="6197" y="11156"/>
                    <a:pt x="6205" y="11156"/>
                  </a:cubicBezTo>
                  <a:cubicBezTo>
                    <a:pt x="6221" y="11156"/>
                    <a:pt x="6239" y="11165"/>
                    <a:pt x="6266" y="11165"/>
                  </a:cubicBezTo>
                  <a:cubicBezTo>
                    <a:pt x="6279" y="11165"/>
                    <a:pt x="6292" y="11156"/>
                    <a:pt x="6307" y="11156"/>
                  </a:cubicBezTo>
                  <a:cubicBezTo>
                    <a:pt x="6314" y="11156"/>
                    <a:pt x="6322" y="11158"/>
                    <a:pt x="6330" y="11165"/>
                  </a:cubicBezTo>
                  <a:lnTo>
                    <a:pt x="6350" y="11165"/>
                  </a:lnTo>
                  <a:cubicBezTo>
                    <a:pt x="6363" y="11165"/>
                    <a:pt x="6377" y="11174"/>
                    <a:pt x="6396" y="11174"/>
                  </a:cubicBezTo>
                  <a:cubicBezTo>
                    <a:pt x="6405" y="11174"/>
                    <a:pt x="6417" y="11172"/>
                    <a:pt x="6430" y="11165"/>
                  </a:cubicBezTo>
                  <a:cubicBezTo>
                    <a:pt x="6435" y="11169"/>
                    <a:pt x="6440" y="11171"/>
                    <a:pt x="6445" y="11171"/>
                  </a:cubicBezTo>
                  <a:cubicBezTo>
                    <a:pt x="6458" y="11171"/>
                    <a:pt x="6470" y="11159"/>
                    <a:pt x="6482" y="11159"/>
                  </a:cubicBezTo>
                  <a:cubicBezTo>
                    <a:pt x="6486" y="11159"/>
                    <a:pt x="6490" y="11161"/>
                    <a:pt x="6494" y="11165"/>
                  </a:cubicBezTo>
                  <a:cubicBezTo>
                    <a:pt x="6494" y="11145"/>
                    <a:pt x="6494" y="11145"/>
                    <a:pt x="6514" y="11145"/>
                  </a:cubicBezTo>
                  <a:cubicBezTo>
                    <a:pt x="6514" y="11145"/>
                    <a:pt x="6494" y="11145"/>
                    <a:pt x="6494" y="11165"/>
                  </a:cubicBezTo>
                  <a:cubicBezTo>
                    <a:pt x="6494" y="11172"/>
                    <a:pt x="6497" y="11174"/>
                    <a:pt x="6500" y="11174"/>
                  </a:cubicBezTo>
                  <a:cubicBezTo>
                    <a:pt x="6508" y="11174"/>
                    <a:pt x="6521" y="11165"/>
                    <a:pt x="6534" y="11165"/>
                  </a:cubicBezTo>
                  <a:cubicBezTo>
                    <a:pt x="6554" y="11165"/>
                    <a:pt x="6554" y="11145"/>
                    <a:pt x="6579" y="11145"/>
                  </a:cubicBezTo>
                  <a:cubicBezTo>
                    <a:pt x="6599" y="11165"/>
                    <a:pt x="6619" y="11165"/>
                    <a:pt x="6639" y="11165"/>
                  </a:cubicBezTo>
                  <a:cubicBezTo>
                    <a:pt x="6652" y="11165"/>
                    <a:pt x="6676" y="11156"/>
                    <a:pt x="6697" y="11156"/>
                  </a:cubicBezTo>
                  <a:cubicBezTo>
                    <a:pt x="6707" y="11156"/>
                    <a:pt x="6717" y="11158"/>
                    <a:pt x="6723" y="11165"/>
                  </a:cubicBezTo>
                  <a:cubicBezTo>
                    <a:pt x="6763" y="11186"/>
                    <a:pt x="6828" y="11186"/>
                    <a:pt x="6887" y="11186"/>
                  </a:cubicBezTo>
                  <a:cubicBezTo>
                    <a:pt x="6914" y="11186"/>
                    <a:pt x="6943" y="11197"/>
                    <a:pt x="6971" y="11197"/>
                  </a:cubicBezTo>
                  <a:cubicBezTo>
                    <a:pt x="6985" y="11197"/>
                    <a:pt x="6999" y="11194"/>
                    <a:pt x="7012" y="11186"/>
                  </a:cubicBezTo>
                  <a:lnTo>
                    <a:pt x="7096" y="11186"/>
                  </a:lnTo>
                  <a:cubicBezTo>
                    <a:pt x="7116" y="11165"/>
                    <a:pt x="7116" y="11165"/>
                    <a:pt x="7136" y="11165"/>
                  </a:cubicBezTo>
                  <a:lnTo>
                    <a:pt x="7300" y="11165"/>
                  </a:lnTo>
                  <a:cubicBezTo>
                    <a:pt x="7315" y="11158"/>
                    <a:pt x="7328" y="11156"/>
                    <a:pt x="7338" y="11156"/>
                  </a:cubicBezTo>
                  <a:cubicBezTo>
                    <a:pt x="7359" y="11156"/>
                    <a:pt x="7372" y="11165"/>
                    <a:pt x="7385" y="11165"/>
                  </a:cubicBezTo>
                  <a:cubicBezTo>
                    <a:pt x="7417" y="11165"/>
                    <a:pt x="7452" y="11139"/>
                    <a:pt x="7485" y="11139"/>
                  </a:cubicBezTo>
                  <a:cubicBezTo>
                    <a:pt x="7493" y="11139"/>
                    <a:pt x="7502" y="11141"/>
                    <a:pt x="7509" y="11145"/>
                  </a:cubicBezTo>
                  <a:lnTo>
                    <a:pt x="7614" y="11145"/>
                  </a:lnTo>
                  <a:cubicBezTo>
                    <a:pt x="7614" y="11165"/>
                    <a:pt x="7634" y="11165"/>
                    <a:pt x="7634" y="11165"/>
                  </a:cubicBezTo>
                  <a:cubicBezTo>
                    <a:pt x="7674" y="11145"/>
                    <a:pt x="7718" y="11145"/>
                    <a:pt x="7758" y="11145"/>
                  </a:cubicBezTo>
                  <a:cubicBezTo>
                    <a:pt x="7843" y="11124"/>
                    <a:pt x="7922" y="11103"/>
                    <a:pt x="7987" y="11103"/>
                  </a:cubicBezTo>
                  <a:cubicBezTo>
                    <a:pt x="8007" y="11103"/>
                    <a:pt x="8027" y="11083"/>
                    <a:pt x="8047" y="11083"/>
                  </a:cubicBezTo>
                  <a:cubicBezTo>
                    <a:pt x="8055" y="11090"/>
                    <a:pt x="8063" y="11092"/>
                    <a:pt x="8070" y="11092"/>
                  </a:cubicBezTo>
                  <a:cubicBezTo>
                    <a:pt x="8085" y="11092"/>
                    <a:pt x="8098" y="11083"/>
                    <a:pt x="8112" y="11083"/>
                  </a:cubicBezTo>
                  <a:cubicBezTo>
                    <a:pt x="8112" y="11083"/>
                    <a:pt x="8131" y="11124"/>
                    <a:pt x="8151" y="11124"/>
                  </a:cubicBezTo>
                  <a:cubicBezTo>
                    <a:pt x="8131" y="11186"/>
                    <a:pt x="8171" y="11232"/>
                    <a:pt x="8196" y="11273"/>
                  </a:cubicBezTo>
                  <a:cubicBezTo>
                    <a:pt x="8196" y="11314"/>
                    <a:pt x="8216" y="11340"/>
                    <a:pt x="8196" y="11360"/>
                  </a:cubicBezTo>
                  <a:cubicBezTo>
                    <a:pt x="8196" y="11381"/>
                    <a:pt x="8216" y="11401"/>
                    <a:pt x="8236" y="11422"/>
                  </a:cubicBezTo>
                  <a:cubicBezTo>
                    <a:pt x="8236" y="11422"/>
                    <a:pt x="8256" y="11442"/>
                    <a:pt x="8256" y="11468"/>
                  </a:cubicBezTo>
                  <a:cubicBezTo>
                    <a:pt x="8256" y="11475"/>
                    <a:pt x="8254" y="11477"/>
                    <a:pt x="8251" y="11477"/>
                  </a:cubicBezTo>
                  <a:cubicBezTo>
                    <a:pt x="8245" y="11477"/>
                    <a:pt x="8236" y="11468"/>
                    <a:pt x="8236" y="11468"/>
                  </a:cubicBezTo>
                  <a:cubicBezTo>
                    <a:pt x="8216" y="11489"/>
                    <a:pt x="8196" y="11489"/>
                    <a:pt x="8171" y="11489"/>
                  </a:cubicBezTo>
                  <a:cubicBezTo>
                    <a:pt x="8141" y="11499"/>
                    <a:pt x="8110" y="11499"/>
                    <a:pt x="8079" y="11499"/>
                  </a:cubicBezTo>
                  <a:cubicBezTo>
                    <a:pt x="8048" y="11499"/>
                    <a:pt x="8017" y="11499"/>
                    <a:pt x="7987" y="11509"/>
                  </a:cubicBezTo>
                  <a:cubicBezTo>
                    <a:pt x="7967" y="11499"/>
                    <a:pt x="7951" y="11494"/>
                    <a:pt x="7937" y="11494"/>
                  </a:cubicBezTo>
                  <a:cubicBezTo>
                    <a:pt x="7924" y="11494"/>
                    <a:pt x="7913" y="11499"/>
                    <a:pt x="7903" y="11509"/>
                  </a:cubicBezTo>
                  <a:cubicBezTo>
                    <a:pt x="7889" y="11516"/>
                    <a:pt x="7876" y="11518"/>
                    <a:pt x="7863" y="11518"/>
                  </a:cubicBezTo>
                  <a:cubicBezTo>
                    <a:pt x="7838" y="11518"/>
                    <a:pt x="7815" y="11509"/>
                    <a:pt x="7798" y="11509"/>
                  </a:cubicBezTo>
                  <a:cubicBezTo>
                    <a:pt x="7778" y="11530"/>
                    <a:pt x="7738" y="11530"/>
                    <a:pt x="7718" y="11530"/>
                  </a:cubicBezTo>
                  <a:cubicBezTo>
                    <a:pt x="7699" y="11530"/>
                    <a:pt x="7654" y="11550"/>
                    <a:pt x="7634" y="11550"/>
                  </a:cubicBezTo>
                  <a:cubicBezTo>
                    <a:pt x="7594" y="11571"/>
                    <a:pt x="7549" y="11571"/>
                    <a:pt x="7490" y="11571"/>
                  </a:cubicBezTo>
                  <a:lnTo>
                    <a:pt x="7201" y="11571"/>
                  </a:lnTo>
                  <a:cubicBezTo>
                    <a:pt x="7184" y="11571"/>
                    <a:pt x="7170" y="11591"/>
                    <a:pt x="7150" y="11591"/>
                  </a:cubicBezTo>
                  <a:cubicBezTo>
                    <a:pt x="7141" y="11591"/>
                    <a:pt x="7130" y="11586"/>
                    <a:pt x="7116" y="11571"/>
                  </a:cubicBezTo>
                  <a:cubicBezTo>
                    <a:pt x="7096" y="11617"/>
                    <a:pt x="7032" y="11617"/>
                    <a:pt x="6992" y="11617"/>
                  </a:cubicBezTo>
                  <a:cubicBezTo>
                    <a:pt x="6982" y="11627"/>
                    <a:pt x="6972" y="11632"/>
                    <a:pt x="6959" y="11632"/>
                  </a:cubicBezTo>
                  <a:cubicBezTo>
                    <a:pt x="6946" y="11632"/>
                    <a:pt x="6930" y="11627"/>
                    <a:pt x="6907" y="11617"/>
                  </a:cubicBezTo>
                  <a:lnTo>
                    <a:pt x="6803" y="11617"/>
                  </a:lnTo>
                  <a:cubicBezTo>
                    <a:pt x="6763" y="11596"/>
                    <a:pt x="6743" y="11596"/>
                    <a:pt x="6703" y="11596"/>
                  </a:cubicBezTo>
                  <a:cubicBezTo>
                    <a:pt x="6703" y="11596"/>
                    <a:pt x="6692" y="11605"/>
                    <a:pt x="6685" y="11605"/>
                  </a:cubicBezTo>
                  <a:cubicBezTo>
                    <a:pt x="6681" y="11605"/>
                    <a:pt x="6678" y="11603"/>
                    <a:pt x="6678" y="11596"/>
                  </a:cubicBezTo>
                  <a:cubicBezTo>
                    <a:pt x="6612" y="11596"/>
                    <a:pt x="6552" y="11605"/>
                    <a:pt x="6489" y="11605"/>
                  </a:cubicBezTo>
                  <a:cubicBezTo>
                    <a:pt x="6457" y="11605"/>
                    <a:pt x="6425" y="11603"/>
                    <a:pt x="6390" y="11596"/>
                  </a:cubicBezTo>
                  <a:lnTo>
                    <a:pt x="6305" y="11596"/>
                  </a:lnTo>
                  <a:cubicBezTo>
                    <a:pt x="6279" y="11596"/>
                    <a:pt x="6252" y="11585"/>
                    <a:pt x="6232" y="11585"/>
                  </a:cubicBezTo>
                  <a:cubicBezTo>
                    <a:pt x="6221" y="11585"/>
                    <a:pt x="6213" y="11588"/>
                    <a:pt x="6206" y="11596"/>
                  </a:cubicBezTo>
                  <a:cubicBezTo>
                    <a:pt x="6193" y="11607"/>
                    <a:pt x="6187" y="11612"/>
                    <a:pt x="6182" y="11612"/>
                  </a:cubicBezTo>
                  <a:cubicBezTo>
                    <a:pt x="6176" y="11612"/>
                    <a:pt x="6171" y="11607"/>
                    <a:pt x="6161" y="11596"/>
                  </a:cubicBezTo>
                  <a:cubicBezTo>
                    <a:pt x="6156" y="11590"/>
                    <a:pt x="6151" y="11588"/>
                    <a:pt x="6144" y="11588"/>
                  </a:cubicBezTo>
                  <a:cubicBezTo>
                    <a:pt x="6128" y="11588"/>
                    <a:pt x="6106" y="11602"/>
                    <a:pt x="6082" y="11602"/>
                  </a:cubicBezTo>
                  <a:cubicBezTo>
                    <a:pt x="6074" y="11602"/>
                    <a:pt x="6065" y="11600"/>
                    <a:pt x="6057" y="11596"/>
                  </a:cubicBezTo>
                  <a:lnTo>
                    <a:pt x="6017" y="11596"/>
                  </a:lnTo>
                  <a:cubicBezTo>
                    <a:pt x="6017" y="11596"/>
                    <a:pt x="6008" y="11605"/>
                    <a:pt x="6002" y="11605"/>
                  </a:cubicBezTo>
                  <a:cubicBezTo>
                    <a:pt x="5999" y="11605"/>
                    <a:pt x="5997" y="11603"/>
                    <a:pt x="5997" y="11596"/>
                  </a:cubicBezTo>
                  <a:cubicBezTo>
                    <a:pt x="5984" y="11588"/>
                    <a:pt x="5970" y="11585"/>
                    <a:pt x="5956" y="11585"/>
                  </a:cubicBezTo>
                  <a:cubicBezTo>
                    <a:pt x="5928" y="11585"/>
                    <a:pt x="5899" y="11596"/>
                    <a:pt x="5872" y="11596"/>
                  </a:cubicBezTo>
                  <a:cubicBezTo>
                    <a:pt x="5853" y="11596"/>
                    <a:pt x="5833" y="11596"/>
                    <a:pt x="5808" y="11571"/>
                  </a:cubicBezTo>
                  <a:lnTo>
                    <a:pt x="5788" y="11571"/>
                  </a:lnTo>
                  <a:lnTo>
                    <a:pt x="5768" y="11596"/>
                  </a:lnTo>
                  <a:cubicBezTo>
                    <a:pt x="5760" y="11600"/>
                    <a:pt x="5752" y="11602"/>
                    <a:pt x="5745" y="11602"/>
                  </a:cubicBezTo>
                  <a:cubicBezTo>
                    <a:pt x="5721" y="11602"/>
                    <a:pt x="5696" y="11588"/>
                    <a:pt x="5672" y="11588"/>
                  </a:cubicBezTo>
                  <a:cubicBezTo>
                    <a:pt x="5662" y="11588"/>
                    <a:pt x="5653" y="11590"/>
                    <a:pt x="5644" y="11596"/>
                  </a:cubicBezTo>
                  <a:cubicBezTo>
                    <a:pt x="5624" y="11571"/>
                    <a:pt x="5624" y="11571"/>
                    <a:pt x="5624" y="11550"/>
                  </a:cubicBezTo>
                  <a:cubicBezTo>
                    <a:pt x="5604" y="11550"/>
                    <a:pt x="5604" y="11571"/>
                    <a:pt x="5604" y="11571"/>
                  </a:cubicBezTo>
                  <a:cubicBezTo>
                    <a:pt x="5559" y="11571"/>
                    <a:pt x="5519" y="11571"/>
                    <a:pt x="5499" y="11596"/>
                  </a:cubicBezTo>
                  <a:cubicBezTo>
                    <a:pt x="5489" y="11572"/>
                    <a:pt x="5471" y="11566"/>
                    <a:pt x="5451" y="11566"/>
                  </a:cubicBezTo>
                  <a:cubicBezTo>
                    <a:pt x="5433" y="11566"/>
                    <a:pt x="5413" y="11571"/>
                    <a:pt x="5395" y="11571"/>
                  </a:cubicBezTo>
                  <a:cubicBezTo>
                    <a:pt x="5381" y="11556"/>
                    <a:pt x="5357" y="11541"/>
                    <a:pt x="5335" y="11541"/>
                  </a:cubicBezTo>
                  <a:cubicBezTo>
                    <a:pt x="5326" y="11541"/>
                    <a:pt x="5317" y="11544"/>
                    <a:pt x="5310" y="11550"/>
                  </a:cubicBezTo>
                  <a:cubicBezTo>
                    <a:pt x="5290" y="11550"/>
                    <a:pt x="5290" y="11530"/>
                    <a:pt x="5270" y="11530"/>
                  </a:cubicBezTo>
                  <a:lnTo>
                    <a:pt x="5186" y="11530"/>
                  </a:lnTo>
                  <a:cubicBezTo>
                    <a:pt x="5182" y="11525"/>
                    <a:pt x="5177" y="11524"/>
                    <a:pt x="5173" y="11524"/>
                  </a:cubicBezTo>
                  <a:cubicBezTo>
                    <a:pt x="5162" y="11524"/>
                    <a:pt x="5150" y="11536"/>
                    <a:pt x="5139" y="11536"/>
                  </a:cubicBezTo>
                  <a:cubicBezTo>
                    <a:pt x="5135" y="11536"/>
                    <a:pt x="5130" y="11534"/>
                    <a:pt x="5126" y="11530"/>
                  </a:cubicBezTo>
                  <a:cubicBezTo>
                    <a:pt x="5116" y="11519"/>
                    <a:pt x="5100" y="11519"/>
                    <a:pt x="5084" y="11519"/>
                  </a:cubicBezTo>
                  <a:cubicBezTo>
                    <a:pt x="5068" y="11519"/>
                    <a:pt x="5051" y="11519"/>
                    <a:pt x="5041" y="11509"/>
                  </a:cubicBezTo>
                  <a:cubicBezTo>
                    <a:pt x="5022" y="11509"/>
                    <a:pt x="5002" y="11509"/>
                    <a:pt x="4982" y="11489"/>
                  </a:cubicBezTo>
                  <a:cubicBezTo>
                    <a:pt x="4952" y="11489"/>
                    <a:pt x="4933" y="11498"/>
                    <a:pt x="4918" y="11498"/>
                  </a:cubicBezTo>
                  <a:cubicBezTo>
                    <a:pt x="4911" y="11498"/>
                    <a:pt x="4904" y="11496"/>
                    <a:pt x="4897" y="11489"/>
                  </a:cubicBezTo>
                  <a:cubicBezTo>
                    <a:pt x="4897" y="11489"/>
                    <a:pt x="4888" y="11498"/>
                    <a:pt x="4877" y="11498"/>
                  </a:cubicBezTo>
                  <a:cubicBezTo>
                    <a:pt x="4871" y="11498"/>
                    <a:pt x="4864" y="11496"/>
                    <a:pt x="4857" y="11489"/>
                  </a:cubicBezTo>
                  <a:cubicBezTo>
                    <a:pt x="4813" y="11468"/>
                    <a:pt x="4753" y="11468"/>
                    <a:pt x="4713" y="11442"/>
                  </a:cubicBezTo>
                  <a:cubicBezTo>
                    <a:pt x="4713" y="11436"/>
                    <a:pt x="4710" y="11433"/>
                    <a:pt x="4706" y="11433"/>
                  </a:cubicBezTo>
                  <a:cubicBezTo>
                    <a:pt x="4697" y="11433"/>
                    <a:pt x="4682" y="11442"/>
                    <a:pt x="4668" y="11442"/>
                  </a:cubicBezTo>
                  <a:lnTo>
                    <a:pt x="4648" y="11422"/>
                  </a:lnTo>
                  <a:cubicBezTo>
                    <a:pt x="4544" y="11422"/>
                    <a:pt x="4439" y="11381"/>
                    <a:pt x="4340" y="11381"/>
                  </a:cubicBezTo>
                  <a:lnTo>
                    <a:pt x="4275" y="11381"/>
                  </a:lnTo>
                  <a:cubicBezTo>
                    <a:pt x="4255" y="11381"/>
                    <a:pt x="4235" y="11360"/>
                    <a:pt x="4215" y="11360"/>
                  </a:cubicBezTo>
                  <a:cubicBezTo>
                    <a:pt x="4209" y="11363"/>
                    <a:pt x="4204" y="11364"/>
                    <a:pt x="4199" y="11364"/>
                  </a:cubicBezTo>
                  <a:cubicBezTo>
                    <a:pt x="4176" y="11364"/>
                    <a:pt x="4170" y="11334"/>
                    <a:pt x="4159" y="11334"/>
                  </a:cubicBezTo>
                  <a:cubicBezTo>
                    <a:pt x="4157" y="11334"/>
                    <a:pt x="4154" y="11335"/>
                    <a:pt x="4151" y="11340"/>
                  </a:cubicBezTo>
                  <a:lnTo>
                    <a:pt x="4131" y="11360"/>
                  </a:lnTo>
                  <a:cubicBezTo>
                    <a:pt x="4111" y="11360"/>
                    <a:pt x="4111" y="11340"/>
                    <a:pt x="4091" y="11314"/>
                  </a:cubicBezTo>
                  <a:cubicBezTo>
                    <a:pt x="4074" y="11314"/>
                    <a:pt x="4051" y="11325"/>
                    <a:pt x="4032" y="11325"/>
                  </a:cubicBezTo>
                  <a:cubicBezTo>
                    <a:pt x="4022" y="11325"/>
                    <a:pt x="4013" y="11323"/>
                    <a:pt x="4006" y="11314"/>
                  </a:cubicBezTo>
                  <a:cubicBezTo>
                    <a:pt x="3967" y="11293"/>
                    <a:pt x="3922" y="11293"/>
                    <a:pt x="3902" y="11293"/>
                  </a:cubicBezTo>
                  <a:cubicBezTo>
                    <a:pt x="3882" y="11273"/>
                    <a:pt x="3862" y="11273"/>
                    <a:pt x="3817" y="11273"/>
                  </a:cubicBezTo>
                  <a:cubicBezTo>
                    <a:pt x="3777" y="11252"/>
                    <a:pt x="3738" y="11232"/>
                    <a:pt x="3673" y="11232"/>
                  </a:cubicBezTo>
                  <a:cubicBezTo>
                    <a:pt x="3673" y="11215"/>
                    <a:pt x="3668" y="11210"/>
                    <a:pt x="3660" y="11210"/>
                  </a:cubicBezTo>
                  <a:cubicBezTo>
                    <a:pt x="3651" y="11210"/>
                    <a:pt x="3639" y="11217"/>
                    <a:pt x="3628" y="11217"/>
                  </a:cubicBezTo>
                  <a:cubicBezTo>
                    <a:pt x="3622" y="11217"/>
                    <a:pt x="3617" y="11215"/>
                    <a:pt x="3613" y="11211"/>
                  </a:cubicBezTo>
                  <a:cubicBezTo>
                    <a:pt x="3613" y="11186"/>
                    <a:pt x="3569" y="11186"/>
                    <a:pt x="3549" y="11186"/>
                  </a:cubicBezTo>
                  <a:cubicBezTo>
                    <a:pt x="3542" y="11179"/>
                    <a:pt x="3536" y="11177"/>
                    <a:pt x="3529" y="11177"/>
                  </a:cubicBezTo>
                  <a:cubicBezTo>
                    <a:pt x="3516" y="11177"/>
                    <a:pt x="3502" y="11186"/>
                    <a:pt x="3489" y="11186"/>
                  </a:cubicBezTo>
                  <a:cubicBezTo>
                    <a:pt x="3444" y="11165"/>
                    <a:pt x="3384" y="11165"/>
                    <a:pt x="3345" y="11145"/>
                  </a:cubicBezTo>
                  <a:cubicBezTo>
                    <a:pt x="3345" y="11145"/>
                    <a:pt x="3320" y="11145"/>
                    <a:pt x="3320" y="11124"/>
                  </a:cubicBezTo>
                  <a:cubicBezTo>
                    <a:pt x="3300" y="11124"/>
                    <a:pt x="3300" y="11145"/>
                    <a:pt x="3280" y="11145"/>
                  </a:cubicBezTo>
                  <a:cubicBezTo>
                    <a:pt x="3280" y="11124"/>
                    <a:pt x="3260" y="11124"/>
                    <a:pt x="3260" y="11103"/>
                  </a:cubicBezTo>
                  <a:cubicBezTo>
                    <a:pt x="3220" y="11103"/>
                    <a:pt x="3195" y="11103"/>
                    <a:pt x="3176" y="11124"/>
                  </a:cubicBezTo>
                  <a:cubicBezTo>
                    <a:pt x="3116" y="11083"/>
                    <a:pt x="3031" y="11057"/>
                    <a:pt x="2947" y="11057"/>
                  </a:cubicBezTo>
                  <a:lnTo>
                    <a:pt x="2927" y="11037"/>
                  </a:lnTo>
                  <a:lnTo>
                    <a:pt x="2867" y="11037"/>
                  </a:lnTo>
                  <a:cubicBezTo>
                    <a:pt x="2867" y="11016"/>
                    <a:pt x="2847" y="11016"/>
                    <a:pt x="2847" y="10996"/>
                  </a:cubicBezTo>
                  <a:cubicBezTo>
                    <a:pt x="2802" y="10996"/>
                    <a:pt x="2763" y="10996"/>
                    <a:pt x="2743" y="10975"/>
                  </a:cubicBezTo>
                  <a:cubicBezTo>
                    <a:pt x="2658" y="10955"/>
                    <a:pt x="2598" y="10929"/>
                    <a:pt x="2534" y="10929"/>
                  </a:cubicBezTo>
                  <a:cubicBezTo>
                    <a:pt x="2514" y="10929"/>
                    <a:pt x="2494" y="10909"/>
                    <a:pt x="2494" y="10888"/>
                  </a:cubicBezTo>
                  <a:cubicBezTo>
                    <a:pt x="2449" y="10909"/>
                    <a:pt x="2449" y="10909"/>
                    <a:pt x="2429" y="10909"/>
                  </a:cubicBezTo>
                  <a:lnTo>
                    <a:pt x="2449" y="10888"/>
                  </a:lnTo>
                  <a:lnTo>
                    <a:pt x="2429" y="10867"/>
                  </a:lnTo>
                  <a:cubicBezTo>
                    <a:pt x="2409" y="10867"/>
                    <a:pt x="2409" y="10888"/>
                    <a:pt x="2409" y="10888"/>
                  </a:cubicBezTo>
                  <a:cubicBezTo>
                    <a:pt x="2429" y="10888"/>
                    <a:pt x="2409" y="10909"/>
                    <a:pt x="2409" y="10929"/>
                  </a:cubicBezTo>
                  <a:lnTo>
                    <a:pt x="2409" y="10888"/>
                  </a:lnTo>
                  <a:cubicBezTo>
                    <a:pt x="2398" y="10894"/>
                    <a:pt x="2388" y="10896"/>
                    <a:pt x="2379" y="10896"/>
                  </a:cubicBezTo>
                  <a:cubicBezTo>
                    <a:pt x="2359" y="10896"/>
                    <a:pt x="2350" y="10882"/>
                    <a:pt x="2350" y="10867"/>
                  </a:cubicBezTo>
                  <a:cubicBezTo>
                    <a:pt x="2325" y="10867"/>
                    <a:pt x="2350" y="10909"/>
                    <a:pt x="2305" y="10909"/>
                  </a:cubicBezTo>
                  <a:cubicBezTo>
                    <a:pt x="2305" y="10888"/>
                    <a:pt x="2305" y="10867"/>
                    <a:pt x="2285" y="10847"/>
                  </a:cubicBezTo>
                  <a:cubicBezTo>
                    <a:pt x="2265" y="10826"/>
                    <a:pt x="2245" y="10801"/>
                    <a:pt x="2225" y="10801"/>
                  </a:cubicBezTo>
                  <a:cubicBezTo>
                    <a:pt x="2161" y="10801"/>
                    <a:pt x="2101" y="10780"/>
                    <a:pt x="2036" y="10780"/>
                  </a:cubicBezTo>
                  <a:cubicBezTo>
                    <a:pt x="2016" y="10780"/>
                    <a:pt x="2016" y="10760"/>
                    <a:pt x="1996" y="10760"/>
                  </a:cubicBezTo>
                  <a:lnTo>
                    <a:pt x="1977" y="10780"/>
                  </a:lnTo>
                  <a:cubicBezTo>
                    <a:pt x="1971" y="10775"/>
                    <a:pt x="1965" y="10774"/>
                    <a:pt x="1960" y="10774"/>
                  </a:cubicBezTo>
                  <a:cubicBezTo>
                    <a:pt x="1951" y="10774"/>
                    <a:pt x="1942" y="10779"/>
                    <a:pt x="1934" y="10779"/>
                  </a:cubicBezTo>
                  <a:cubicBezTo>
                    <a:pt x="1926" y="10779"/>
                    <a:pt x="1919" y="10775"/>
                    <a:pt x="1912" y="10760"/>
                  </a:cubicBezTo>
                  <a:cubicBezTo>
                    <a:pt x="1932" y="10760"/>
                    <a:pt x="1952" y="10760"/>
                    <a:pt x="1977" y="10739"/>
                  </a:cubicBezTo>
                  <a:cubicBezTo>
                    <a:pt x="1932" y="10719"/>
                    <a:pt x="1892" y="10719"/>
                    <a:pt x="1872" y="10672"/>
                  </a:cubicBezTo>
                  <a:lnTo>
                    <a:pt x="1787" y="10672"/>
                  </a:lnTo>
                  <a:cubicBezTo>
                    <a:pt x="1748" y="10652"/>
                    <a:pt x="1683" y="10652"/>
                    <a:pt x="1663" y="10611"/>
                  </a:cubicBezTo>
                  <a:cubicBezTo>
                    <a:pt x="1643" y="10611"/>
                    <a:pt x="1643" y="10631"/>
                    <a:pt x="1623" y="10631"/>
                  </a:cubicBezTo>
                  <a:cubicBezTo>
                    <a:pt x="1623" y="10611"/>
                    <a:pt x="1603" y="10590"/>
                    <a:pt x="1578" y="10590"/>
                  </a:cubicBezTo>
                  <a:cubicBezTo>
                    <a:pt x="1532" y="10590"/>
                    <a:pt x="1497" y="10562"/>
                    <a:pt x="1444" y="10562"/>
                  </a:cubicBezTo>
                  <a:cubicBezTo>
                    <a:pt x="1429" y="10562"/>
                    <a:pt x="1412" y="10564"/>
                    <a:pt x="1394" y="10570"/>
                  </a:cubicBezTo>
                  <a:cubicBezTo>
                    <a:pt x="1414" y="10590"/>
                    <a:pt x="1394" y="10611"/>
                    <a:pt x="1414" y="10631"/>
                  </a:cubicBezTo>
                  <a:cubicBezTo>
                    <a:pt x="1414" y="10631"/>
                    <a:pt x="1414" y="10611"/>
                    <a:pt x="1434" y="10611"/>
                  </a:cubicBezTo>
                  <a:cubicBezTo>
                    <a:pt x="1441" y="10611"/>
                    <a:pt x="1445" y="10611"/>
                    <a:pt x="1448" y="10611"/>
                  </a:cubicBezTo>
                  <a:cubicBezTo>
                    <a:pt x="1434" y="10615"/>
                    <a:pt x="1432" y="10631"/>
                    <a:pt x="1414" y="10631"/>
                  </a:cubicBezTo>
                  <a:cubicBezTo>
                    <a:pt x="1414" y="10652"/>
                    <a:pt x="1454" y="10652"/>
                    <a:pt x="1454" y="10672"/>
                  </a:cubicBezTo>
                  <a:lnTo>
                    <a:pt x="1558" y="10672"/>
                  </a:lnTo>
                  <a:cubicBezTo>
                    <a:pt x="1603" y="10719"/>
                    <a:pt x="1683" y="10739"/>
                    <a:pt x="1748" y="10760"/>
                  </a:cubicBezTo>
                  <a:cubicBezTo>
                    <a:pt x="1754" y="10766"/>
                    <a:pt x="1759" y="10769"/>
                    <a:pt x="1762" y="10769"/>
                  </a:cubicBezTo>
                  <a:cubicBezTo>
                    <a:pt x="1770" y="10769"/>
                    <a:pt x="1774" y="10760"/>
                    <a:pt x="1787" y="10760"/>
                  </a:cubicBezTo>
                  <a:cubicBezTo>
                    <a:pt x="1827" y="10760"/>
                    <a:pt x="1852" y="10780"/>
                    <a:pt x="1872" y="10801"/>
                  </a:cubicBezTo>
                  <a:lnTo>
                    <a:pt x="1892" y="10780"/>
                  </a:lnTo>
                  <a:cubicBezTo>
                    <a:pt x="1912" y="10801"/>
                    <a:pt x="1912" y="10826"/>
                    <a:pt x="1932" y="10826"/>
                  </a:cubicBezTo>
                  <a:lnTo>
                    <a:pt x="1952" y="10826"/>
                  </a:lnTo>
                  <a:lnTo>
                    <a:pt x="1977" y="10847"/>
                  </a:lnTo>
                  <a:lnTo>
                    <a:pt x="2056" y="10847"/>
                  </a:lnTo>
                  <a:cubicBezTo>
                    <a:pt x="2056" y="10867"/>
                    <a:pt x="2076" y="10867"/>
                    <a:pt x="2101" y="10888"/>
                  </a:cubicBezTo>
                  <a:cubicBezTo>
                    <a:pt x="2105" y="10893"/>
                    <a:pt x="2110" y="10894"/>
                    <a:pt x="2114" y="10894"/>
                  </a:cubicBezTo>
                  <a:cubicBezTo>
                    <a:pt x="2122" y="10894"/>
                    <a:pt x="2128" y="10889"/>
                    <a:pt x="2133" y="10889"/>
                  </a:cubicBezTo>
                  <a:cubicBezTo>
                    <a:pt x="2138" y="10889"/>
                    <a:pt x="2141" y="10893"/>
                    <a:pt x="2141" y="10909"/>
                  </a:cubicBezTo>
                  <a:cubicBezTo>
                    <a:pt x="2172" y="10909"/>
                    <a:pt x="2191" y="10937"/>
                    <a:pt x="2229" y="10937"/>
                  </a:cubicBezTo>
                  <a:cubicBezTo>
                    <a:pt x="2235" y="10937"/>
                    <a:pt x="2242" y="10936"/>
                    <a:pt x="2249" y="10934"/>
                  </a:cubicBezTo>
                  <a:cubicBezTo>
                    <a:pt x="2265" y="10957"/>
                    <a:pt x="2266" y="10975"/>
                    <a:pt x="2285" y="10975"/>
                  </a:cubicBezTo>
                  <a:cubicBezTo>
                    <a:pt x="2325" y="10996"/>
                    <a:pt x="2370" y="10996"/>
                    <a:pt x="2409" y="11016"/>
                  </a:cubicBezTo>
                  <a:cubicBezTo>
                    <a:pt x="2429" y="10996"/>
                    <a:pt x="2429" y="10996"/>
                    <a:pt x="2429" y="10975"/>
                  </a:cubicBezTo>
                  <a:cubicBezTo>
                    <a:pt x="2449" y="10975"/>
                    <a:pt x="2449" y="10996"/>
                    <a:pt x="2474" y="10996"/>
                  </a:cubicBezTo>
                  <a:cubicBezTo>
                    <a:pt x="2474" y="10975"/>
                    <a:pt x="2474" y="10975"/>
                    <a:pt x="2494" y="10975"/>
                  </a:cubicBezTo>
                  <a:cubicBezTo>
                    <a:pt x="2494" y="10986"/>
                    <a:pt x="2489" y="10986"/>
                    <a:pt x="2484" y="10986"/>
                  </a:cubicBezTo>
                  <a:cubicBezTo>
                    <a:pt x="2479" y="10986"/>
                    <a:pt x="2474" y="10986"/>
                    <a:pt x="2474" y="10996"/>
                  </a:cubicBezTo>
                  <a:cubicBezTo>
                    <a:pt x="2449" y="10996"/>
                    <a:pt x="2449" y="10996"/>
                    <a:pt x="2449" y="11016"/>
                  </a:cubicBezTo>
                  <a:cubicBezTo>
                    <a:pt x="2474" y="11016"/>
                    <a:pt x="2514" y="11016"/>
                    <a:pt x="2534" y="11037"/>
                  </a:cubicBezTo>
                  <a:cubicBezTo>
                    <a:pt x="2598" y="11057"/>
                    <a:pt x="2658" y="11057"/>
                    <a:pt x="2723" y="11057"/>
                  </a:cubicBezTo>
                  <a:cubicBezTo>
                    <a:pt x="2698" y="11083"/>
                    <a:pt x="2698" y="11083"/>
                    <a:pt x="2678" y="11083"/>
                  </a:cubicBezTo>
                  <a:cubicBezTo>
                    <a:pt x="2678" y="11083"/>
                    <a:pt x="2658" y="11083"/>
                    <a:pt x="2658" y="11103"/>
                  </a:cubicBezTo>
                  <a:cubicBezTo>
                    <a:pt x="2723" y="11103"/>
                    <a:pt x="2783" y="11103"/>
                    <a:pt x="2847" y="11124"/>
                  </a:cubicBezTo>
                  <a:cubicBezTo>
                    <a:pt x="2847" y="11145"/>
                    <a:pt x="2822" y="11145"/>
                    <a:pt x="2847" y="11165"/>
                  </a:cubicBezTo>
                  <a:lnTo>
                    <a:pt x="2971" y="11165"/>
                  </a:lnTo>
                  <a:cubicBezTo>
                    <a:pt x="2991" y="11211"/>
                    <a:pt x="3031" y="11232"/>
                    <a:pt x="3071" y="11232"/>
                  </a:cubicBezTo>
                  <a:cubicBezTo>
                    <a:pt x="3116" y="11232"/>
                    <a:pt x="3156" y="11252"/>
                    <a:pt x="3195" y="11273"/>
                  </a:cubicBezTo>
                  <a:lnTo>
                    <a:pt x="3220" y="11252"/>
                  </a:lnTo>
                  <a:cubicBezTo>
                    <a:pt x="3240" y="11273"/>
                    <a:pt x="3260" y="11273"/>
                    <a:pt x="3280" y="11293"/>
                  </a:cubicBezTo>
                  <a:cubicBezTo>
                    <a:pt x="3320" y="11293"/>
                    <a:pt x="3345" y="11293"/>
                    <a:pt x="3365" y="11273"/>
                  </a:cubicBezTo>
                  <a:cubicBezTo>
                    <a:pt x="3378" y="11273"/>
                    <a:pt x="3391" y="11282"/>
                    <a:pt x="3404" y="11282"/>
                  </a:cubicBezTo>
                  <a:cubicBezTo>
                    <a:pt x="3411" y="11282"/>
                    <a:pt x="3418" y="11280"/>
                    <a:pt x="3424" y="11273"/>
                  </a:cubicBezTo>
                  <a:cubicBezTo>
                    <a:pt x="3444" y="11293"/>
                    <a:pt x="3444" y="11293"/>
                    <a:pt x="3469" y="11314"/>
                  </a:cubicBezTo>
                  <a:lnTo>
                    <a:pt x="3549" y="11314"/>
                  </a:lnTo>
                  <a:cubicBezTo>
                    <a:pt x="3633" y="11340"/>
                    <a:pt x="3653" y="11340"/>
                    <a:pt x="3693" y="11360"/>
                  </a:cubicBezTo>
                  <a:cubicBezTo>
                    <a:pt x="3718" y="11381"/>
                    <a:pt x="3738" y="11381"/>
                    <a:pt x="3777" y="11381"/>
                  </a:cubicBezTo>
                  <a:cubicBezTo>
                    <a:pt x="3797" y="11401"/>
                    <a:pt x="3842" y="11422"/>
                    <a:pt x="3862" y="11442"/>
                  </a:cubicBezTo>
                  <a:cubicBezTo>
                    <a:pt x="3902" y="11468"/>
                    <a:pt x="3942" y="11489"/>
                    <a:pt x="3987" y="11489"/>
                  </a:cubicBezTo>
                  <a:cubicBezTo>
                    <a:pt x="4066" y="11489"/>
                    <a:pt x="4151" y="11509"/>
                    <a:pt x="4235" y="11530"/>
                  </a:cubicBezTo>
                  <a:lnTo>
                    <a:pt x="4275" y="11530"/>
                  </a:lnTo>
                  <a:cubicBezTo>
                    <a:pt x="4295" y="11530"/>
                    <a:pt x="4295" y="11550"/>
                    <a:pt x="4295" y="11550"/>
                  </a:cubicBezTo>
                  <a:lnTo>
                    <a:pt x="4340" y="11550"/>
                  </a:lnTo>
                  <a:cubicBezTo>
                    <a:pt x="4360" y="11571"/>
                    <a:pt x="4360" y="11571"/>
                    <a:pt x="4380" y="11571"/>
                  </a:cubicBezTo>
                  <a:cubicBezTo>
                    <a:pt x="4390" y="11584"/>
                    <a:pt x="4400" y="11584"/>
                    <a:pt x="4410" y="11584"/>
                  </a:cubicBezTo>
                  <a:cubicBezTo>
                    <a:pt x="4419" y="11584"/>
                    <a:pt x="4430" y="11584"/>
                    <a:pt x="4439" y="11596"/>
                  </a:cubicBezTo>
                  <a:cubicBezTo>
                    <a:pt x="4456" y="11596"/>
                    <a:pt x="4479" y="11585"/>
                    <a:pt x="4499" y="11585"/>
                  </a:cubicBezTo>
                  <a:cubicBezTo>
                    <a:pt x="4509" y="11585"/>
                    <a:pt x="4517" y="11588"/>
                    <a:pt x="4524" y="11596"/>
                  </a:cubicBezTo>
                  <a:cubicBezTo>
                    <a:pt x="4544" y="11617"/>
                    <a:pt x="4564" y="11617"/>
                    <a:pt x="4589" y="11617"/>
                  </a:cubicBezTo>
                  <a:cubicBezTo>
                    <a:pt x="4609" y="11617"/>
                    <a:pt x="4609" y="11596"/>
                    <a:pt x="4628" y="11596"/>
                  </a:cubicBezTo>
                  <a:cubicBezTo>
                    <a:pt x="4634" y="11589"/>
                    <a:pt x="4642" y="11586"/>
                    <a:pt x="4651" y="11586"/>
                  </a:cubicBezTo>
                  <a:cubicBezTo>
                    <a:pt x="4671" y="11586"/>
                    <a:pt x="4696" y="11602"/>
                    <a:pt x="4713" y="11617"/>
                  </a:cubicBezTo>
                  <a:cubicBezTo>
                    <a:pt x="4733" y="11617"/>
                    <a:pt x="4733" y="11637"/>
                    <a:pt x="4753" y="11637"/>
                  </a:cubicBezTo>
                  <a:cubicBezTo>
                    <a:pt x="4761" y="11633"/>
                    <a:pt x="4770" y="11631"/>
                    <a:pt x="4779" y="11631"/>
                  </a:cubicBezTo>
                  <a:cubicBezTo>
                    <a:pt x="4802" y="11631"/>
                    <a:pt x="4825" y="11643"/>
                    <a:pt x="4842" y="11643"/>
                  </a:cubicBezTo>
                  <a:cubicBezTo>
                    <a:pt x="4848" y="11643"/>
                    <a:pt x="4853" y="11642"/>
                    <a:pt x="4857" y="11637"/>
                  </a:cubicBezTo>
                  <a:cubicBezTo>
                    <a:pt x="4877" y="11637"/>
                    <a:pt x="4877" y="11658"/>
                    <a:pt x="4897" y="11658"/>
                  </a:cubicBezTo>
                  <a:cubicBezTo>
                    <a:pt x="4897" y="11665"/>
                    <a:pt x="4900" y="11667"/>
                    <a:pt x="4902" y="11667"/>
                  </a:cubicBezTo>
                  <a:cubicBezTo>
                    <a:pt x="4908" y="11667"/>
                    <a:pt x="4917" y="11658"/>
                    <a:pt x="4917" y="11658"/>
                  </a:cubicBezTo>
                  <a:lnTo>
                    <a:pt x="5146" y="11658"/>
                  </a:lnTo>
                  <a:cubicBezTo>
                    <a:pt x="5166" y="11679"/>
                    <a:pt x="5166" y="11679"/>
                    <a:pt x="5186" y="11699"/>
                  </a:cubicBezTo>
                  <a:lnTo>
                    <a:pt x="5270" y="11699"/>
                  </a:lnTo>
                  <a:cubicBezTo>
                    <a:pt x="5335" y="11745"/>
                    <a:pt x="5395" y="11745"/>
                    <a:pt x="5479" y="11766"/>
                  </a:cubicBezTo>
                  <a:lnTo>
                    <a:pt x="5479" y="11745"/>
                  </a:lnTo>
                  <a:cubicBezTo>
                    <a:pt x="5491" y="11739"/>
                    <a:pt x="5501" y="11737"/>
                    <a:pt x="5510" y="11737"/>
                  </a:cubicBezTo>
                  <a:cubicBezTo>
                    <a:pt x="5531" y="11737"/>
                    <a:pt x="5545" y="11751"/>
                    <a:pt x="5559" y="11766"/>
                  </a:cubicBezTo>
                  <a:cubicBezTo>
                    <a:pt x="5574" y="11759"/>
                    <a:pt x="5588" y="11756"/>
                    <a:pt x="5602" y="11756"/>
                  </a:cubicBezTo>
                  <a:cubicBezTo>
                    <a:pt x="5630" y="11756"/>
                    <a:pt x="5657" y="11766"/>
                    <a:pt x="5683" y="11766"/>
                  </a:cubicBezTo>
                  <a:cubicBezTo>
                    <a:pt x="5698" y="11759"/>
                    <a:pt x="5713" y="11756"/>
                    <a:pt x="5727" y="11756"/>
                  </a:cubicBezTo>
                  <a:cubicBezTo>
                    <a:pt x="5755" y="11756"/>
                    <a:pt x="5781" y="11766"/>
                    <a:pt x="5808" y="11766"/>
                  </a:cubicBezTo>
                  <a:cubicBezTo>
                    <a:pt x="5833" y="11766"/>
                    <a:pt x="5833" y="11786"/>
                    <a:pt x="5853" y="11786"/>
                  </a:cubicBezTo>
                  <a:cubicBezTo>
                    <a:pt x="5892" y="11786"/>
                    <a:pt x="5932" y="11786"/>
                    <a:pt x="5977" y="11807"/>
                  </a:cubicBezTo>
                  <a:lnTo>
                    <a:pt x="5977" y="11766"/>
                  </a:lnTo>
                  <a:cubicBezTo>
                    <a:pt x="5977" y="11761"/>
                    <a:pt x="5978" y="11760"/>
                    <a:pt x="5979" y="11760"/>
                  </a:cubicBezTo>
                  <a:cubicBezTo>
                    <a:pt x="5983" y="11760"/>
                    <a:pt x="5991" y="11772"/>
                    <a:pt x="5995" y="11772"/>
                  </a:cubicBezTo>
                  <a:cubicBezTo>
                    <a:pt x="5996" y="11772"/>
                    <a:pt x="5997" y="11770"/>
                    <a:pt x="5997" y="11766"/>
                  </a:cubicBezTo>
                  <a:lnTo>
                    <a:pt x="6037" y="11766"/>
                  </a:lnTo>
                  <a:lnTo>
                    <a:pt x="6037" y="11786"/>
                  </a:lnTo>
                  <a:cubicBezTo>
                    <a:pt x="6017" y="11786"/>
                    <a:pt x="6017" y="11786"/>
                    <a:pt x="5997" y="11807"/>
                  </a:cubicBezTo>
                  <a:cubicBezTo>
                    <a:pt x="6032" y="11819"/>
                    <a:pt x="6069" y="11833"/>
                    <a:pt x="6105" y="11833"/>
                  </a:cubicBezTo>
                  <a:cubicBezTo>
                    <a:pt x="6131" y="11833"/>
                    <a:pt x="6156" y="11826"/>
                    <a:pt x="6181" y="11807"/>
                  </a:cubicBezTo>
                  <a:cubicBezTo>
                    <a:pt x="6181" y="11786"/>
                    <a:pt x="6206" y="11786"/>
                    <a:pt x="6206" y="11786"/>
                  </a:cubicBezTo>
                  <a:cubicBezTo>
                    <a:pt x="6206" y="11786"/>
                    <a:pt x="6226" y="11786"/>
                    <a:pt x="6226" y="11807"/>
                  </a:cubicBezTo>
                  <a:lnTo>
                    <a:pt x="6181" y="11807"/>
                  </a:lnTo>
                  <a:lnTo>
                    <a:pt x="6181" y="11827"/>
                  </a:lnTo>
                  <a:cubicBezTo>
                    <a:pt x="6197" y="11827"/>
                    <a:pt x="6212" y="11839"/>
                    <a:pt x="6226" y="11839"/>
                  </a:cubicBezTo>
                  <a:cubicBezTo>
                    <a:pt x="6232" y="11839"/>
                    <a:pt x="6239" y="11836"/>
                    <a:pt x="6246" y="11827"/>
                  </a:cubicBezTo>
                  <a:cubicBezTo>
                    <a:pt x="6246" y="11827"/>
                    <a:pt x="6226" y="11807"/>
                    <a:pt x="6246" y="11786"/>
                  </a:cubicBezTo>
                  <a:cubicBezTo>
                    <a:pt x="6259" y="11793"/>
                    <a:pt x="6275" y="11795"/>
                    <a:pt x="6292" y="11795"/>
                  </a:cubicBezTo>
                  <a:cubicBezTo>
                    <a:pt x="6326" y="11795"/>
                    <a:pt x="6363" y="11786"/>
                    <a:pt x="6390" y="11786"/>
                  </a:cubicBezTo>
                  <a:cubicBezTo>
                    <a:pt x="6454" y="11807"/>
                    <a:pt x="6454" y="11786"/>
                    <a:pt x="6494" y="11827"/>
                  </a:cubicBezTo>
                  <a:cubicBezTo>
                    <a:pt x="6514" y="11827"/>
                    <a:pt x="6534" y="11827"/>
                    <a:pt x="6534" y="11807"/>
                  </a:cubicBezTo>
                  <a:cubicBezTo>
                    <a:pt x="6534" y="11786"/>
                    <a:pt x="6514" y="11786"/>
                    <a:pt x="6494" y="11766"/>
                  </a:cubicBezTo>
                  <a:cubicBezTo>
                    <a:pt x="6508" y="11766"/>
                    <a:pt x="6530" y="11775"/>
                    <a:pt x="6550" y="11775"/>
                  </a:cubicBezTo>
                  <a:cubicBezTo>
                    <a:pt x="6561" y="11775"/>
                    <a:pt x="6571" y="11773"/>
                    <a:pt x="6579" y="11766"/>
                  </a:cubicBezTo>
                  <a:cubicBezTo>
                    <a:pt x="6599" y="11766"/>
                    <a:pt x="6619" y="11766"/>
                    <a:pt x="6639" y="11786"/>
                  </a:cubicBezTo>
                  <a:cubicBezTo>
                    <a:pt x="6659" y="11786"/>
                    <a:pt x="6659" y="11786"/>
                    <a:pt x="6659" y="11807"/>
                  </a:cubicBezTo>
                  <a:cubicBezTo>
                    <a:pt x="6639" y="11807"/>
                    <a:pt x="6639" y="11786"/>
                    <a:pt x="6639" y="11786"/>
                  </a:cubicBezTo>
                  <a:lnTo>
                    <a:pt x="6619" y="11786"/>
                  </a:lnTo>
                  <a:cubicBezTo>
                    <a:pt x="6619" y="11827"/>
                    <a:pt x="6659" y="11827"/>
                    <a:pt x="6678" y="11827"/>
                  </a:cubicBezTo>
                  <a:cubicBezTo>
                    <a:pt x="6691" y="11840"/>
                    <a:pt x="6707" y="11840"/>
                    <a:pt x="6725" y="11840"/>
                  </a:cubicBezTo>
                  <a:cubicBezTo>
                    <a:pt x="6743" y="11840"/>
                    <a:pt x="6763" y="11840"/>
                    <a:pt x="6783" y="11853"/>
                  </a:cubicBezTo>
                  <a:cubicBezTo>
                    <a:pt x="6803" y="11827"/>
                    <a:pt x="6803" y="11807"/>
                    <a:pt x="6848" y="11807"/>
                  </a:cubicBezTo>
                  <a:cubicBezTo>
                    <a:pt x="6848" y="11807"/>
                    <a:pt x="6867" y="11807"/>
                    <a:pt x="6867" y="11827"/>
                  </a:cubicBezTo>
                  <a:cubicBezTo>
                    <a:pt x="6927" y="11807"/>
                    <a:pt x="6972" y="11807"/>
                    <a:pt x="7012" y="11807"/>
                  </a:cubicBezTo>
                  <a:cubicBezTo>
                    <a:pt x="7052" y="11807"/>
                    <a:pt x="7096" y="11807"/>
                    <a:pt x="7136" y="11827"/>
                  </a:cubicBezTo>
                  <a:cubicBezTo>
                    <a:pt x="7156" y="11807"/>
                    <a:pt x="7156" y="11786"/>
                    <a:pt x="7176" y="11786"/>
                  </a:cubicBezTo>
                  <a:cubicBezTo>
                    <a:pt x="7176" y="11807"/>
                    <a:pt x="7187" y="11807"/>
                    <a:pt x="7199" y="11807"/>
                  </a:cubicBezTo>
                  <a:cubicBezTo>
                    <a:pt x="7210" y="11807"/>
                    <a:pt x="7221" y="11807"/>
                    <a:pt x="7221" y="11827"/>
                  </a:cubicBezTo>
                  <a:cubicBezTo>
                    <a:pt x="7241" y="11807"/>
                    <a:pt x="7241" y="11807"/>
                    <a:pt x="7261" y="11807"/>
                  </a:cubicBezTo>
                  <a:lnTo>
                    <a:pt x="7470" y="11807"/>
                  </a:lnTo>
                  <a:cubicBezTo>
                    <a:pt x="7490" y="11817"/>
                    <a:pt x="7509" y="11822"/>
                    <a:pt x="7530" y="11822"/>
                  </a:cubicBezTo>
                  <a:cubicBezTo>
                    <a:pt x="7550" y="11822"/>
                    <a:pt x="7572" y="11817"/>
                    <a:pt x="7594" y="11807"/>
                  </a:cubicBezTo>
                  <a:cubicBezTo>
                    <a:pt x="7574" y="11786"/>
                    <a:pt x="7549" y="11786"/>
                    <a:pt x="7509" y="11786"/>
                  </a:cubicBezTo>
                  <a:cubicBezTo>
                    <a:pt x="7516" y="11779"/>
                    <a:pt x="7523" y="11777"/>
                    <a:pt x="7529" y="11777"/>
                  </a:cubicBezTo>
                  <a:cubicBezTo>
                    <a:pt x="7540" y="11777"/>
                    <a:pt x="7549" y="11786"/>
                    <a:pt x="7549" y="11786"/>
                  </a:cubicBezTo>
                  <a:cubicBezTo>
                    <a:pt x="7594" y="11766"/>
                    <a:pt x="7614" y="11766"/>
                    <a:pt x="7654" y="11766"/>
                  </a:cubicBezTo>
                  <a:cubicBezTo>
                    <a:pt x="7658" y="11761"/>
                    <a:pt x="7663" y="11760"/>
                    <a:pt x="7669" y="11760"/>
                  </a:cubicBezTo>
                  <a:cubicBezTo>
                    <a:pt x="7686" y="11760"/>
                    <a:pt x="7706" y="11772"/>
                    <a:pt x="7723" y="11772"/>
                  </a:cubicBezTo>
                  <a:cubicBezTo>
                    <a:pt x="7729" y="11772"/>
                    <a:pt x="7734" y="11770"/>
                    <a:pt x="7738" y="11766"/>
                  </a:cubicBezTo>
                  <a:cubicBezTo>
                    <a:pt x="7758" y="11776"/>
                    <a:pt x="7773" y="11776"/>
                    <a:pt x="7789" y="11776"/>
                  </a:cubicBezTo>
                  <a:cubicBezTo>
                    <a:pt x="7804" y="11776"/>
                    <a:pt x="7820" y="11776"/>
                    <a:pt x="7843" y="11786"/>
                  </a:cubicBezTo>
                  <a:lnTo>
                    <a:pt x="7863" y="11766"/>
                  </a:lnTo>
                  <a:lnTo>
                    <a:pt x="7798" y="11766"/>
                  </a:lnTo>
                  <a:cubicBezTo>
                    <a:pt x="7812" y="11754"/>
                    <a:pt x="7825" y="11742"/>
                    <a:pt x="7837" y="11742"/>
                  </a:cubicBezTo>
                  <a:cubicBezTo>
                    <a:pt x="7846" y="11742"/>
                    <a:pt x="7854" y="11748"/>
                    <a:pt x="7863" y="11766"/>
                  </a:cubicBezTo>
                  <a:cubicBezTo>
                    <a:pt x="7876" y="11766"/>
                    <a:pt x="7889" y="11748"/>
                    <a:pt x="7903" y="11748"/>
                  </a:cubicBezTo>
                  <a:cubicBezTo>
                    <a:pt x="7909" y="11748"/>
                    <a:pt x="7916" y="11752"/>
                    <a:pt x="7922" y="11766"/>
                  </a:cubicBezTo>
                  <a:cubicBezTo>
                    <a:pt x="7947" y="11745"/>
                    <a:pt x="7922" y="11745"/>
                    <a:pt x="7947" y="11725"/>
                  </a:cubicBezTo>
                  <a:cubicBezTo>
                    <a:pt x="7963" y="11725"/>
                    <a:pt x="7979" y="11751"/>
                    <a:pt x="7995" y="11751"/>
                  </a:cubicBezTo>
                  <a:cubicBezTo>
                    <a:pt x="7999" y="11751"/>
                    <a:pt x="8003" y="11749"/>
                    <a:pt x="8007" y="11745"/>
                  </a:cubicBezTo>
                  <a:cubicBezTo>
                    <a:pt x="8047" y="11725"/>
                    <a:pt x="8092" y="11725"/>
                    <a:pt x="8131" y="11725"/>
                  </a:cubicBezTo>
                  <a:cubicBezTo>
                    <a:pt x="8145" y="11716"/>
                    <a:pt x="8158" y="11713"/>
                    <a:pt x="8172" y="11713"/>
                  </a:cubicBezTo>
                  <a:cubicBezTo>
                    <a:pt x="8198" y="11713"/>
                    <a:pt x="8223" y="11725"/>
                    <a:pt x="8236" y="11725"/>
                  </a:cubicBezTo>
                  <a:cubicBezTo>
                    <a:pt x="8254" y="11717"/>
                    <a:pt x="8270" y="11714"/>
                    <a:pt x="8286" y="11714"/>
                  </a:cubicBezTo>
                  <a:cubicBezTo>
                    <a:pt x="8322" y="11714"/>
                    <a:pt x="8352" y="11731"/>
                    <a:pt x="8380" y="11745"/>
                  </a:cubicBezTo>
                  <a:cubicBezTo>
                    <a:pt x="8400" y="11786"/>
                    <a:pt x="8420" y="11827"/>
                    <a:pt x="8465" y="11874"/>
                  </a:cubicBezTo>
                  <a:cubicBezTo>
                    <a:pt x="8445" y="11874"/>
                    <a:pt x="8445" y="11894"/>
                    <a:pt x="8445" y="11894"/>
                  </a:cubicBezTo>
                  <a:cubicBezTo>
                    <a:pt x="8465" y="11935"/>
                    <a:pt x="8485" y="12002"/>
                    <a:pt x="8465" y="12043"/>
                  </a:cubicBezTo>
                  <a:cubicBezTo>
                    <a:pt x="8433" y="12063"/>
                    <a:pt x="8401" y="12068"/>
                    <a:pt x="8370" y="12068"/>
                  </a:cubicBezTo>
                  <a:cubicBezTo>
                    <a:pt x="8339" y="12068"/>
                    <a:pt x="8308" y="12063"/>
                    <a:pt x="8276" y="12063"/>
                  </a:cubicBezTo>
                  <a:cubicBezTo>
                    <a:pt x="8256" y="12084"/>
                    <a:pt x="8256" y="12084"/>
                    <a:pt x="8236" y="12110"/>
                  </a:cubicBezTo>
                  <a:cubicBezTo>
                    <a:pt x="8236" y="12084"/>
                    <a:pt x="8216" y="12084"/>
                    <a:pt x="8196" y="12084"/>
                  </a:cubicBezTo>
                  <a:cubicBezTo>
                    <a:pt x="8171" y="12084"/>
                    <a:pt x="8131" y="12084"/>
                    <a:pt x="8092" y="12110"/>
                  </a:cubicBezTo>
                  <a:cubicBezTo>
                    <a:pt x="8072" y="12110"/>
                    <a:pt x="8027" y="12110"/>
                    <a:pt x="8007" y="12130"/>
                  </a:cubicBezTo>
                  <a:lnTo>
                    <a:pt x="7947" y="12130"/>
                  </a:lnTo>
                  <a:cubicBezTo>
                    <a:pt x="7942" y="12126"/>
                    <a:pt x="7937" y="12124"/>
                    <a:pt x="7932" y="12124"/>
                  </a:cubicBezTo>
                  <a:cubicBezTo>
                    <a:pt x="7919" y="12124"/>
                    <a:pt x="7907" y="12136"/>
                    <a:pt x="7895" y="12136"/>
                  </a:cubicBezTo>
                  <a:cubicBezTo>
                    <a:pt x="7891" y="12136"/>
                    <a:pt x="7887" y="12134"/>
                    <a:pt x="7883" y="12130"/>
                  </a:cubicBezTo>
                  <a:cubicBezTo>
                    <a:pt x="7869" y="12130"/>
                    <a:pt x="7865" y="12121"/>
                    <a:pt x="7858" y="12121"/>
                  </a:cubicBezTo>
                  <a:cubicBezTo>
                    <a:pt x="7854" y="12121"/>
                    <a:pt x="7849" y="12123"/>
                    <a:pt x="7843" y="12130"/>
                  </a:cubicBezTo>
                  <a:cubicBezTo>
                    <a:pt x="7829" y="12130"/>
                    <a:pt x="7814" y="12121"/>
                    <a:pt x="7805" y="12121"/>
                  </a:cubicBezTo>
                  <a:cubicBezTo>
                    <a:pt x="7801" y="12121"/>
                    <a:pt x="7798" y="12123"/>
                    <a:pt x="7798" y="12130"/>
                  </a:cubicBezTo>
                  <a:cubicBezTo>
                    <a:pt x="7738" y="12130"/>
                    <a:pt x="7674" y="12151"/>
                    <a:pt x="7634" y="12151"/>
                  </a:cubicBezTo>
                  <a:cubicBezTo>
                    <a:pt x="7606" y="12165"/>
                    <a:pt x="7588" y="12180"/>
                    <a:pt x="7570" y="12180"/>
                  </a:cubicBezTo>
                  <a:cubicBezTo>
                    <a:pt x="7563" y="12180"/>
                    <a:pt x="7557" y="12177"/>
                    <a:pt x="7549" y="12171"/>
                  </a:cubicBezTo>
                  <a:lnTo>
                    <a:pt x="7470" y="12171"/>
                  </a:lnTo>
                  <a:cubicBezTo>
                    <a:pt x="7460" y="12161"/>
                    <a:pt x="7443" y="12156"/>
                    <a:pt x="7427" y="12156"/>
                  </a:cubicBezTo>
                  <a:cubicBezTo>
                    <a:pt x="7411" y="12156"/>
                    <a:pt x="7395" y="12161"/>
                    <a:pt x="7385" y="12171"/>
                  </a:cubicBezTo>
                  <a:cubicBezTo>
                    <a:pt x="7372" y="12171"/>
                    <a:pt x="7359" y="12162"/>
                    <a:pt x="7345" y="12162"/>
                  </a:cubicBezTo>
                  <a:cubicBezTo>
                    <a:pt x="7339" y="12162"/>
                    <a:pt x="7332" y="12164"/>
                    <a:pt x="7325" y="12171"/>
                  </a:cubicBezTo>
                  <a:lnTo>
                    <a:pt x="7156" y="12171"/>
                  </a:lnTo>
                  <a:cubicBezTo>
                    <a:pt x="7156" y="12192"/>
                    <a:pt x="7136" y="12192"/>
                    <a:pt x="7136" y="12212"/>
                  </a:cubicBezTo>
                  <a:cubicBezTo>
                    <a:pt x="7123" y="12206"/>
                    <a:pt x="7112" y="12203"/>
                    <a:pt x="7101" y="12203"/>
                  </a:cubicBezTo>
                  <a:cubicBezTo>
                    <a:pt x="7080" y="12203"/>
                    <a:pt x="7062" y="12212"/>
                    <a:pt x="7032" y="12212"/>
                  </a:cubicBezTo>
                  <a:cubicBezTo>
                    <a:pt x="7027" y="12218"/>
                    <a:pt x="7022" y="12220"/>
                    <a:pt x="7015" y="12220"/>
                  </a:cubicBezTo>
                  <a:cubicBezTo>
                    <a:pt x="7000" y="12220"/>
                    <a:pt x="6981" y="12207"/>
                    <a:pt x="6966" y="12207"/>
                  </a:cubicBezTo>
                  <a:cubicBezTo>
                    <a:pt x="6961" y="12207"/>
                    <a:pt x="6956" y="12209"/>
                    <a:pt x="6952" y="12212"/>
                  </a:cubicBezTo>
                  <a:cubicBezTo>
                    <a:pt x="6907" y="12212"/>
                    <a:pt x="6887" y="12192"/>
                    <a:pt x="6867" y="12192"/>
                  </a:cubicBezTo>
                  <a:cubicBezTo>
                    <a:pt x="6848" y="12192"/>
                    <a:pt x="6848" y="12212"/>
                    <a:pt x="6828" y="12212"/>
                  </a:cubicBezTo>
                  <a:cubicBezTo>
                    <a:pt x="6828" y="12192"/>
                    <a:pt x="6803" y="12171"/>
                    <a:pt x="6783" y="12171"/>
                  </a:cubicBezTo>
                  <a:cubicBezTo>
                    <a:pt x="6776" y="12186"/>
                    <a:pt x="6768" y="12190"/>
                    <a:pt x="6761" y="12190"/>
                  </a:cubicBezTo>
                  <a:cubicBezTo>
                    <a:pt x="6753" y="12190"/>
                    <a:pt x="6745" y="12186"/>
                    <a:pt x="6737" y="12186"/>
                  </a:cubicBezTo>
                  <a:cubicBezTo>
                    <a:pt x="6732" y="12186"/>
                    <a:pt x="6728" y="12187"/>
                    <a:pt x="6723" y="12192"/>
                  </a:cubicBezTo>
                  <a:cubicBezTo>
                    <a:pt x="6703" y="12192"/>
                    <a:pt x="6678" y="12171"/>
                    <a:pt x="6659" y="12171"/>
                  </a:cubicBezTo>
                  <a:cubicBezTo>
                    <a:pt x="6645" y="12171"/>
                    <a:pt x="6632" y="12180"/>
                    <a:pt x="6619" y="12180"/>
                  </a:cubicBezTo>
                  <a:cubicBezTo>
                    <a:pt x="6612" y="12180"/>
                    <a:pt x="6606" y="12178"/>
                    <a:pt x="6599" y="12171"/>
                  </a:cubicBezTo>
                  <a:lnTo>
                    <a:pt x="6514" y="12171"/>
                  </a:lnTo>
                  <a:cubicBezTo>
                    <a:pt x="6494" y="12192"/>
                    <a:pt x="6473" y="12197"/>
                    <a:pt x="6450" y="12197"/>
                  </a:cubicBezTo>
                  <a:cubicBezTo>
                    <a:pt x="6426" y="12197"/>
                    <a:pt x="6400" y="12192"/>
                    <a:pt x="6370" y="12192"/>
                  </a:cubicBezTo>
                  <a:cubicBezTo>
                    <a:pt x="6370" y="12192"/>
                    <a:pt x="6361" y="12183"/>
                    <a:pt x="6355" y="12183"/>
                  </a:cubicBezTo>
                  <a:cubicBezTo>
                    <a:pt x="6352" y="12183"/>
                    <a:pt x="6350" y="12185"/>
                    <a:pt x="6350" y="12192"/>
                  </a:cubicBezTo>
                  <a:cubicBezTo>
                    <a:pt x="6336" y="12188"/>
                    <a:pt x="6324" y="12186"/>
                    <a:pt x="6312" y="12186"/>
                  </a:cubicBezTo>
                  <a:cubicBezTo>
                    <a:pt x="6280" y="12186"/>
                    <a:pt x="6255" y="12198"/>
                    <a:pt x="6231" y="12198"/>
                  </a:cubicBezTo>
                  <a:cubicBezTo>
                    <a:pt x="6223" y="12198"/>
                    <a:pt x="6214" y="12196"/>
                    <a:pt x="6206" y="12192"/>
                  </a:cubicBezTo>
                  <a:cubicBezTo>
                    <a:pt x="6141" y="12171"/>
                    <a:pt x="6101" y="12171"/>
                    <a:pt x="6057" y="12171"/>
                  </a:cubicBezTo>
                  <a:cubicBezTo>
                    <a:pt x="6017" y="12171"/>
                    <a:pt x="5986" y="12180"/>
                    <a:pt x="5956" y="12180"/>
                  </a:cubicBezTo>
                  <a:cubicBezTo>
                    <a:pt x="5942" y="12180"/>
                    <a:pt x="5927" y="12178"/>
                    <a:pt x="5912" y="12171"/>
                  </a:cubicBezTo>
                  <a:cubicBezTo>
                    <a:pt x="5902" y="12161"/>
                    <a:pt x="5887" y="12156"/>
                    <a:pt x="5872" y="12156"/>
                  </a:cubicBezTo>
                  <a:cubicBezTo>
                    <a:pt x="5857" y="12156"/>
                    <a:pt x="5843" y="12161"/>
                    <a:pt x="5833" y="12171"/>
                  </a:cubicBezTo>
                  <a:cubicBezTo>
                    <a:pt x="5808" y="12171"/>
                    <a:pt x="5788" y="12151"/>
                    <a:pt x="5788" y="12151"/>
                  </a:cubicBezTo>
                  <a:cubicBezTo>
                    <a:pt x="5768" y="12151"/>
                    <a:pt x="5768" y="12171"/>
                    <a:pt x="5768" y="12192"/>
                  </a:cubicBezTo>
                  <a:cubicBezTo>
                    <a:pt x="5756" y="12168"/>
                    <a:pt x="5738" y="12158"/>
                    <a:pt x="5725" y="12158"/>
                  </a:cubicBezTo>
                  <a:cubicBezTo>
                    <a:pt x="5715" y="12158"/>
                    <a:pt x="5708" y="12163"/>
                    <a:pt x="5708" y="12171"/>
                  </a:cubicBezTo>
                  <a:lnTo>
                    <a:pt x="5519" y="12171"/>
                  </a:lnTo>
                  <a:cubicBezTo>
                    <a:pt x="5487" y="12171"/>
                    <a:pt x="5452" y="12145"/>
                    <a:pt x="5429" y="12145"/>
                  </a:cubicBezTo>
                  <a:cubicBezTo>
                    <a:pt x="5424" y="12145"/>
                    <a:pt x="5419" y="12147"/>
                    <a:pt x="5415" y="12151"/>
                  </a:cubicBezTo>
                  <a:cubicBezTo>
                    <a:pt x="5335" y="12130"/>
                    <a:pt x="5270" y="12110"/>
                    <a:pt x="5186" y="12110"/>
                  </a:cubicBezTo>
                  <a:lnTo>
                    <a:pt x="5166" y="12110"/>
                  </a:lnTo>
                  <a:cubicBezTo>
                    <a:pt x="5126" y="12110"/>
                    <a:pt x="5086" y="12084"/>
                    <a:pt x="5022" y="12084"/>
                  </a:cubicBezTo>
                  <a:cubicBezTo>
                    <a:pt x="5002" y="12084"/>
                    <a:pt x="4982" y="12084"/>
                    <a:pt x="4962" y="12063"/>
                  </a:cubicBezTo>
                  <a:cubicBezTo>
                    <a:pt x="4937" y="12063"/>
                    <a:pt x="4917" y="12063"/>
                    <a:pt x="4917" y="12084"/>
                  </a:cubicBezTo>
                  <a:cubicBezTo>
                    <a:pt x="4897" y="12063"/>
                    <a:pt x="4897" y="12063"/>
                    <a:pt x="4877" y="12043"/>
                  </a:cubicBezTo>
                  <a:cubicBezTo>
                    <a:pt x="4851" y="12043"/>
                    <a:pt x="4822" y="12052"/>
                    <a:pt x="4794" y="12052"/>
                  </a:cubicBezTo>
                  <a:cubicBezTo>
                    <a:pt x="4780" y="12052"/>
                    <a:pt x="4766" y="12050"/>
                    <a:pt x="4753" y="12043"/>
                  </a:cubicBezTo>
                  <a:cubicBezTo>
                    <a:pt x="4688" y="12002"/>
                    <a:pt x="4648" y="12022"/>
                    <a:pt x="4589" y="12002"/>
                  </a:cubicBezTo>
                  <a:cubicBezTo>
                    <a:pt x="4576" y="11992"/>
                    <a:pt x="4565" y="11986"/>
                    <a:pt x="4557" y="11986"/>
                  </a:cubicBezTo>
                  <a:cubicBezTo>
                    <a:pt x="4549" y="11986"/>
                    <a:pt x="4544" y="11992"/>
                    <a:pt x="4544" y="12002"/>
                  </a:cubicBezTo>
                  <a:cubicBezTo>
                    <a:pt x="4502" y="11988"/>
                    <a:pt x="4467" y="11971"/>
                    <a:pt x="4430" y="11971"/>
                  </a:cubicBezTo>
                  <a:cubicBezTo>
                    <a:pt x="4414" y="11971"/>
                    <a:pt x="4398" y="11974"/>
                    <a:pt x="4380" y="11981"/>
                  </a:cubicBezTo>
                  <a:cubicBezTo>
                    <a:pt x="4360" y="11956"/>
                    <a:pt x="4360" y="11935"/>
                    <a:pt x="4340" y="11935"/>
                  </a:cubicBezTo>
                  <a:cubicBezTo>
                    <a:pt x="4327" y="11945"/>
                    <a:pt x="4321" y="11951"/>
                    <a:pt x="4315" y="11951"/>
                  </a:cubicBezTo>
                  <a:cubicBezTo>
                    <a:pt x="4310" y="11951"/>
                    <a:pt x="4305" y="11945"/>
                    <a:pt x="4295" y="11935"/>
                  </a:cubicBezTo>
                  <a:lnTo>
                    <a:pt x="4255" y="11935"/>
                  </a:lnTo>
                  <a:cubicBezTo>
                    <a:pt x="4242" y="11935"/>
                    <a:pt x="4238" y="11944"/>
                    <a:pt x="4230" y="11944"/>
                  </a:cubicBezTo>
                  <a:cubicBezTo>
                    <a:pt x="4227" y="11944"/>
                    <a:pt x="4222" y="11942"/>
                    <a:pt x="4215" y="11935"/>
                  </a:cubicBezTo>
                  <a:cubicBezTo>
                    <a:pt x="4131" y="11915"/>
                    <a:pt x="4046" y="11915"/>
                    <a:pt x="3987" y="11894"/>
                  </a:cubicBezTo>
                  <a:cubicBezTo>
                    <a:pt x="3922" y="11874"/>
                    <a:pt x="3842" y="11874"/>
                    <a:pt x="3777" y="11853"/>
                  </a:cubicBezTo>
                  <a:cubicBezTo>
                    <a:pt x="3758" y="11853"/>
                    <a:pt x="3738" y="11827"/>
                    <a:pt x="3718" y="11827"/>
                  </a:cubicBezTo>
                  <a:cubicBezTo>
                    <a:pt x="3653" y="11807"/>
                    <a:pt x="3613" y="11786"/>
                    <a:pt x="3549" y="11766"/>
                  </a:cubicBezTo>
                  <a:lnTo>
                    <a:pt x="3529" y="11766"/>
                  </a:lnTo>
                  <a:cubicBezTo>
                    <a:pt x="3489" y="11766"/>
                    <a:pt x="3469" y="11766"/>
                    <a:pt x="3424" y="11745"/>
                  </a:cubicBezTo>
                  <a:cubicBezTo>
                    <a:pt x="3424" y="11745"/>
                    <a:pt x="3424" y="11725"/>
                    <a:pt x="3404" y="11725"/>
                  </a:cubicBezTo>
                  <a:cubicBezTo>
                    <a:pt x="3372" y="11725"/>
                    <a:pt x="3336" y="11694"/>
                    <a:pt x="3291" y="11694"/>
                  </a:cubicBezTo>
                  <a:cubicBezTo>
                    <a:pt x="3281" y="11694"/>
                    <a:pt x="3271" y="11695"/>
                    <a:pt x="3260" y="11699"/>
                  </a:cubicBezTo>
                  <a:cubicBezTo>
                    <a:pt x="3220" y="11679"/>
                    <a:pt x="3176" y="11699"/>
                    <a:pt x="3136" y="11658"/>
                  </a:cubicBezTo>
                  <a:lnTo>
                    <a:pt x="3116" y="11658"/>
                  </a:lnTo>
                  <a:cubicBezTo>
                    <a:pt x="3116" y="11679"/>
                    <a:pt x="3116" y="11679"/>
                    <a:pt x="3096" y="11679"/>
                  </a:cubicBezTo>
                  <a:cubicBezTo>
                    <a:pt x="3096" y="11679"/>
                    <a:pt x="3071" y="11658"/>
                    <a:pt x="3051" y="11658"/>
                  </a:cubicBezTo>
                  <a:cubicBezTo>
                    <a:pt x="2991" y="11658"/>
                    <a:pt x="2947" y="11658"/>
                    <a:pt x="2907" y="11637"/>
                  </a:cubicBezTo>
                  <a:cubicBezTo>
                    <a:pt x="2867" y="11617"/>
                    <a:pt x="2822" y="11596"/>
                    <a:pt x="2783" y="11571"/>
                  </a:cubicBezTo>
                  <a:cubicBezTo>
                    <a:pt x="2743" y="11571"/>
                    <a:pt x="2723" y="11550"/>
                    <a:pt x="2678" y="11530"/>
                  </a:cubicBezTo>
                  <a:cubicBezTo>
                    <a:pt x="2658" y="11530"/>
                    <a:pt x="2638" y="11530"/>
                    <a:pt x="2618" y="11509"/>
                  </a:cubicBezTo>
                  <a:cubicBezTo>
                    <a:pt x="2598" y="11509"/>
                    <a:pt x="2598" y="11530"/>
                    <a:pt x="2574" y="11530"/>
                  </a:cubicBezTo>
                  <a:cubicBezTo>
                    <a:pt x="2554" y="11489"/>
                    <a:pt x="2494" y="11509"/>
                    <a:pt x="2474" y="11489"/>
                  </a:cubicBezTo>
                  <a:cubicBezTo>
                    <a:pt x="2429" y="11442"/>
                    <a:pt x="2390" y="11468"/>
                    <a:pt x="2370" y="11442"/>
                  </a:cubicBezTo>
                  <a:lnTo>
                    <a:pt x="2325" y="11442"/>
                  </a:lnTo>
                  <a:cubicBezTo>
                    <a:pt x="2305" y="11442"/>
                    <a:pt x="2305" y="11422"/>
                    <a:pt x="2285" y="11422"/>
                  </a:cubicBezTo>
                  <a:lnTo>
                    <a:pt x="2225" y="11422"/>
                  </a:lnTo>
                  <a:lnTo>
                    <a:pt x="2225" y="11401"/>
                  </a:lnTo>
                  <a:cubicBezTo>
                    <a:pt x="2203" y="11391"/>
                    <a:pt x="2182" y="11391"/>
                    <a:pt x="2161" y="11391"/>
                  </a:cubicBezTo>
                  <a:cubicBezTo>
                    <a:pt x="2141" y="11391"/>
                    <a:pt x="2121" y="11391"/>
                    <a:pt x="2101" y="11381"/>
                  </a:cubicBezTo>
                  <a:cubicBezTo>
                    <a:pt x="2101" y="11360"/>
                    <a:pt x="2121" y="11360"/>
                    <a:pt x="2121" y="11360"/>
                  </a:cubicBezTo>
                  <a:cubicBezTo>
                    <a:pt x="2076" y="11340"/>
                    <a:pt x="2076" y="11340"/>
                    <a:pt x="2016" y="11314"/>
                  </a:cubicBezTo>
                  <a:cubicBezTo>
                    <a:pt x="1996" y="11314"/>
                    <a:pt x="1996" y="11293"/>
                    <a:pt x="1977" y="11293"/>
                  </a:cubicBezTo>
                  <a:lnTo>
                    <a:pt x="1912" y="11293"/>
                  </a:lnTo>
                  <a:cubicBezTo>
                    <a:pt x="1872" y="11273"/>
                    <a:pt x="1852" y="11273"/>
                    <a:pt x="1807" y="11273"/>
                  </a:cubicBezTo>
                  <a:cubicBezTo>
                    <a:pt x="1787" y="11273"/>
                    <a:pt x="1703" y="11211"/>
                    <a:pt x="1683" y="11211"/>
                  </a:cubicBezTo>
                  <a:cubicBezTo>
                    <a:pt x="1669" y="11211"/>
                    <a:pt x="1665" y="11221"/>
                    <a:pt x="1658" y="11221"/>
                  </a:cubicBezTo>
                  <a:cubicBezTo>
                    <a:pt x="1654" y="11221"/>
                    <a:pt x="1650" y="11218"/>
                    <a:pt x="1643" y="11211"/>
                  </a:cubicBezTo>
                  <a:cubicBezTo>
                    <a:pt x="1623" y="11211"/>
                    <a:pt x="1623" y="11186"/>
                    <a:pt x="1603" y="11165"/>
                  </a:cubicBezTo>
                  <a:cubicBezTo>
                    <a:pt x="1578" y="11165"/>
                    <a:pt x="1578" y="11186"/>
                    <a:pt x="1578" y="11186"/>
                  </a:cubicBezTo>
                  <a:cubicBezTo>
                    <a:pt x="1558" y="11165"/>
                    <a:pt x="1558" y="11165"/>
                    <a:pt x="1539" y="11165"/>
                  </a:cubicBezTo>
                  <a:cubicBezTo>
                    <a:pt x="1479" y="11145"/>
                    <a:pt x="1414" y="11103"/>
                    <a:pt x="1354" y="11103"/>
                  </a:cubicBezTo>
                  <a:cubicBezTo>
                    <a:pt x="1311" y="11103"/>
                    <a:pt x="1288" y="11083"/>
                    <a:pt x="1258" y="11083"/>
                  </a:cubicBezTo>
                  <a:cubicBezTo>
                    <a:pt x="1243" y="11083"/>
                    <a:pt x="1227" y="11088"/>
                    <a:pt x="1205" y="11103"/>
                  </a:cubicBezTo>
                  <a:cubicBezTo>
                    <a:pt x="1205" y="11103"/>
                    <a:pt x="1185" y="11083"/>
                    <a:pt x="1165" y="11083"/>
                  </a:cubicBezTo>
                  <a:cubicBezTo>
                    <a:pt x="1165" y="11093"/>
                    <a:pt x="1155" y="11093"/>
                    <a:pt x="1145" y="11093"/>
                  </a:cubicBezTo>
                  <a:cubicBezTo>
                    <a:pt x="1136" y="11093"/>
                    <a:pt x="1125" y="11093"/>
                    <a:pt x="1125" y="11103"/>
                  </a:cubicBezTo>
                  <a:cubicBezTo>
                    <a:pt x="1125" y="11145"/>
                    <a:pt x="1145" y="11124"/>
                    <a:pt x="1165" y="11145"/>
                  </a:cubicBezTo>
                  <a:cubicBezTo>
                    <a:pt x="1165" y="11145"/>
                    <a:pt x="1185" y="11124"/>
                    <a:pt x="1205" y="11124"/>
                  </a:cubicBezTo>
                  <a:lnTo>
                    <a:pt x="1205" y="11165"/>
                  </a:lnTo>
                  <a:lnTo>
                    <a:pt x="1230" y="11165"/>
                  </a:lnTo>
                  <a:cubicBezTo>
                    <a:pt x="1230" y="11165"/>
                    <a:pt x="1230" y="11186"/>
                    <a:pt x="1250" y="11186"/>
                  </a:cubicBezTo>
                  <a:lnTo>
                    <a:pt x="1250" y="11165"/>
                  </a:lnTo>
                  <a:cubicBezTo>
                    <a:pt x="1290" y="11165"/>
                    <a:pt x="1329" y="11211"/>
                    <a:pt x="1374" y="11232"/>
                  </a:cubicBezTo>
                  <a:cubicBezTo>
                    <a:pt x="1414" y="11232"/>
                    <a:pt x="1454" y="11232"/>
                    <a:pt x="1479" y="11273"/>
                  </a:cubicBezTo>
                  <a:cubicBezTo>
                    <a:pt x="1519" y="11293"/>
                    <a:pt x="1558" y="11273"/>
                    <a:pt x="1578" y="11314"/>
                  </a:cubicBezTo>
                  <a:lnTo>
                    <a:pt x="1643" y="11314"/>
                  </a:lnTo>
                  <a:cubicBezTo>
                    <a:pt x="1643" y="11314"/>
                    <a:pt x="1643" y="11340"/>
                    <a:pt x="1663" y="11340"/>
                  </a:cubicBezTo>
                  <a:cubicBezTo>
                    <a:pt x="1683" y="11340"/>
                    <a:pt x="1663" y="11314"/>
                    <a:pt x="1683" y="11314"/>
                  </a:cubicBezTo>
                  <a:cubicBezTo>
                    <a:pt x="1683" y="11340"/>
                    <a:pt x="1683" y="11360"/>
                    <a:pt x="1703" y="11360"/>
                  </a:cubicBezTo>
                  <a:cubicBezTo>
                    <a:pt x="1712" y="11356"/>
                    <a:pt x="1720" y="11354"/>
                    <a:pt x="1728" y="11354"/>
                  </a:cubicBezTo>
                  <a:cubicBezTo>
                    <a:pt x="1748" y="11354"/>
                    <a:pt x="1762" y="11366"/>
                    <a:pt x="1775" y="11366"/>
                  </a:cubicBezTo>
                  <a:cubicBezTo>
                    <a:pt x="1779" y="11366"/>
                    <a:pt x="1783" y="11364"/>
                    <a:pt x="1787" y="11360"/>
                  </a:cubicBezTo>
                  <a:cubicBezTo>
                    <a:pt x="1807" y="11381"/>
                    <a:pt x="1852" y="11401"/>
                    <a:pt x="1872" y="11422"/>
                  </a:cubicBezTo>
                  <a:lnTo>
                    <a:pt x="1912" y="11422"/>
                  </a:lnTo>
                  <a:lnTo>
                    <a:pt x="1912" y="11442"/>
                  </a:lnTo>
                  <a:cubicBezTo>
                    <a:pt x="1932" y="11442"/>
                    <a:pt x="1932" y="11422"/>
                    <a:pt x="1952" y="11422"/>
                  </a:cubicBezTo>
                  <a:cubicBezTo>
                    <a:pt x="1952" y="11442"/>
                    <a:pt x="1977" y="11442"/>
                    <a:pt x="1996" y="11468"/>
                  </a:cubicBezTo>
                  <a:cubicBezTo>
                    <a:pt x="2000" y="11472"/>
                    <a:pt x="2004" y="11474"/>
                    <a:pt x="2008" y="11474"/>
                  </a:cubicBezTo>
                  <a:cubicBezTo>
                    <a:pt x="2017" y="11474"/>
                    <a:pt x="2026" y="11467"/>
                    <a:pt x="2034" y="11467"/>
                  </a:cubicBezTo>
                  <a:cubicBezTo>
                    <a:pt x="2042" y="11467"/>
                    <a:pt x="2049" y="11472"/>
                    <a:pt x="2056" y="11489"/>
                  </a:cubicBezTo>
                  <a:lnTo>
                    <a:pt x="2141" y="11489"/>
                  </a:lnTo>
                  <a:cubicBezTo>
                    <a:pt x="2121" y="11509"/>
                    <a:pt x="2121" y="11509"/>
                    <a:pt x="2121" y="11530"/>
                  </a:cubicBezTo>
                  <a:cubicBezTo>
                    <a:pt x="2141" y="11509"/>
                    <a:pt x="2161" y="11509"/>
                    <a:pt x="2161" y="11489"/>
                  </a:cubicBezTo>
                  <a:cubicBezTo>
                    <a:pt x="2200" y="11530"/>
                    <a:pt x="2265" y="11530"/>
                    <a:pt x="2305" y="11571"/>
                  </a:cubicBezTo>
                  <a:cubicBezTo>
                    <a:pt x="2310" y="11565"/>
                    <a:pt x="2318" y="11562"/>
                    <a:pt x="2327" y="11562"/>
                  </a:cubicBezTo>
                  <a:cubicBezTo>
                    <a:pt x="2350" y="11562"/>
                    <a:pt x="2381" y="11578"/>
                    <a:pt x="2409" y="11596"/>
                  </a:cubicBezTo>
                  <a:lnTo>
                    <a:pt x="2449" y="11596"/>
                  </a:lnTo>
                  <a:lnTo>
                    <a:pt x="2474" y="11617"/>
                  </a:lnTo>
                  <a:cubicBezTo>
                    <a:pt x="2514" y="11617"/>
                    <a:pt x="2534" y="11637"/>
                    <a:pt x="2554" y="11658"/>
                  </a:cubicBezTo>
                  <a:cubicBezTo>
                    <a:pt x="2576" y="11668"/>
                    <a:pt x="2592" y="11668"/>
                    <a:pt x="2605" y="11668"/>
                  </a:cubicBezTo>
                  <a:cubicBezTo>
                    <a:pt x="2618" y="11668"/>
                    <a:pt x="2628" y="11668"/>
                    <a:pt x="2638" y="11679"/>
                  </a:cubicBezTo>
                  <a:cubicBezTo>
                    <a:pt x="2648" y="11702"/>
                    <a:pt x="2663" y="11702"/>
                    <a:pt x="2679" y="11702"/>
                  </a:cubicBezTo>
                  <a:cubicBezTo>
                    <a:pt x="2694" y="11702"/>
                    <a:pt x="2710" y="11702"/>
                    <a:pt x="2723" y="11725"/>
                  </a:cubicBezTo>
                  <a:lnTo>
                    <a:pt x="2743" y="11725"/>
                  </a:lnTo>
                  <a:cubicBezTo>
                    <a:pt x="2867" y="11786"/>
                    <a:pt x="2991" y="11827"/>
                    <a:pt x="3136" y="11827"/>
                  </a:cubicBezTo>
                  <a:cubicBezTo>
                    <a:pt x="3149" y="11827"/>
                    <a:pt x="3154" y="11839"/>
                    <a:pt x="3167" y="11839"/>
                  </a:cubicBezTo>
                  <a:cubicBezTo>
                    <a:pt x="3173" y="11839"/>
                    <a:pt x="3182" y="11836"/>
                    <a:pt x="3195" y="11827"/>
                  </a:cubicBezTo>
                  <a:cubicBezTo>
                    <a:pt x="3195" y="11853"/>
                    <a:pt x="3240" y="11853"/>
                    <a:pt x="3260" y="11874"/>
                  </a:cubicBezTo>
                  <a:lnTo>
                    <a:pt x="3365" y="11874"/>
                  </a:lnTo>
                  <a:cubicBezTo>
                    <a:pt x="3404" y="11915"/>
                    <a:pt x="3469" y="11894"/>
                    <a:pt x="3509" y="11935"/>
                  </a:cubicBezTo>
                  <a:cubicBezTo>
                    <a:pt x="3549" y="11935"/>
                    <a:pt x="3569" y="11935"/>
                    <a:pt x="3613" y="11956"/>
                  </a:cubicBezTo>
                  <a:cubicBezTo>
                    <a:pt x="3623" y="11968"/>
                    <a:pt x="3633" y="11968"/>
                    <a:pt x="3643" y="11968"/>
                  </a:cubicBezTo>
                  <a:cubicBezTo>
                    <a:pt x="3653" y="11968"/>
                    <a:pt x="3663" y="11968"/>
                    <a:pt x="3673" y="11981"/>
                  </a:cubicBezTo>
                  <a:cubicBezTo>
                    <a:pt x="3693" y="12002"/>
                    <a:pt x="3738" y="12002"/>
                    <a:pt x="3758" y="12002"/>
                  </a:cubicBezTo>
                  <a:cubicBezTo>
                    <a:pt x="3777" y="12022"/>
                    <a:pt x="3817" y="12022"/>
                    <a:pt x="3842" y="12043"/>
                  </a:cubicBezTo>
                  <a:cubicBezTo>
                    <a:pt x="3862" y="12043"/>
                    <a:pt x="3902" y="12043"/>
                    <a:pt x="3902" y="12063"/>
                  </a:cubicBezTo>
                  <a:cubicBezTo>
                    <a:pt x="3910" y="12059"/>
                    <a:pt x="3918" y="12057"/>
                    <a:pt x="3925" y="12057"/>
                  </a:cubicBezTo>
                  <a:cubicBezTo>
                    <a:pt x="3945" y="12057"/>
                    <a:pt x="3960" y="12069"/>
                    <a:pt x="3973" y="12069"/>
                  </a:cubicBezTo>
                  <a:cubicBezTo>
                    <a:pt x="3978" y="12069"/>
                    <a:pt x="3982" y="12068"/>
                    <a:pt x="3987" y="12063"/>
                  </a:cubicBezTo>
                  <a:cubicBezTo>
                    <a:pt x="4006" y="12084"/>
                    <a:pt x="4006" y="12110"/>
                    <a:pt x="4026" y="12110"/>
                  </a:cubicBezTo>
                  <a:cubicBezTo>
                    <a:pt x="4026" y="12110"/>
                    <a:pt x="4040" y="12079"/>
                    <a:pt x="4056" y="12079"/>
                  </a:cubicBezTo>
                  <a:cubicBezTo>
                    <a:pt x="4059" y="12079"/>
                    <a:pt x="4063" y="12080"/>
                    <a:pt x="4066" y="12084"/>
                  </a:cubicBezTo>
                  <a:cubicBezTo>
                    <a:pt x="4072" y="12090"/>
                    <a:pt x="4076" y="12092"/>
                    <a:pt x="4080" y="12092"/>
                  </a:cubicBezTo>
                  <a:cubicBezTo>
                    <a:pt x="4089" y="12092"/>
                    <a:pt x="4093" y="12079"/>
                    <a:pt x="4101" y="12079"/>
                  </a:cubicBezTo>
                  <a:cubicBezTo>
                    <a:pt x="4104" y="12079"/>
                    <a:pt x="4107" y="12080"/>
                    <a:pt x="4111" y="12084"/>
                  </a:cubicBezTo>
                  <a:cubicBezTo>
                    <a:pt x="4111" y="12110"/>
                    <a:pt x="4111" y="12110"/>
                    <a:pt x="4131" y="12110"/>
                  </a:cubicBezTo>
                  <a:cubicBezTo>
                    <a:pt x="4171" y="12110"/>
                    <a:pt x="4190" y="12110"/>
                    <a:pt x="4235" y="12130"/>
                  </a:cubicBezTo>
                  <a:lnTo>
                    <a:pt x="4295" y="12130"/>
                  </a:lnTo>
                  <a:cubicBezTo>
                    <a:pt x="4315" y="12130"/>
                    <a:pt x="4315" y="12151"/>
                    <a:pt x="4360" y="12151"/>
                  </a:cubicBezTo>
                  <a:lnTo>
                    <a:pt x="4464" y="12151"/>
                  </a:lnTo>
                  <a:cubicBezTo>
                    <a:pt x="4480" y="12151"/>
                    <a:pt x="4483" y="12177"/>
                    <a:pt x="4494" y="12177"/>
                  </a:cubicBezTo>
                  <a:cubicBezTo>
                    <a:pt x="4497" y="12177"/>
                    <a:pt x="4500" y="12175"/>
                    <a:pt x="4504" y="12171"/>
                  </a:cubicBezTo>
                  <a:cubicBezTo>
                    <a:pt x="4524" y="12178"/>
                    <a:pt x="4544" y="12180"/>
                    <a:pt x="4564" y="12180"/>
                  </a:cubicBezTo>
                  <a:cubicBezTo>
                    <a:pt x="4604" y="12180"/>
                    <a:pt x="4642" y="12171"/>
                    <a:pt x="4668" y="12171"/>
                  </a:cubicBezTo>
                  <a:cubicBezTo>
                    <a:pt x="4668" y="12192"/>
                    <a:pt x="4688" y="12192"/>
                    <a:pt x="4688" y="12212"/>
                  </a:cubicBezTo>
                  <a:cubicBezTo>
                    <a:pt x="4688" y="12192"/>
                    <a:pt x="4688" y="12192"/>
                    <a:pt x="4713" y="12192"/>
                  </a:cubicBezTo>
                  <a:cubicBezTo>
                    <a:pt x="4713" y="12212"/>
                    <a:pt x="4733" y="12212"/>
                    <a:pt x="4733" y="12238"/>
                  </a:cubicBezTo>
                  <a:cubicBezTo>
                    <a:pt x="4747" y="12232"/>
                    <a:pt x="4759" y="12230"/>
                    <a:pt x="4772" y="12230"/>
                  </a:cubicBezTo>
                  <a:cubicBezTo>
                    <a:pt x="4803" y="12230"/>
                    <a:pt x="4829" y="12243"/>
                    <a:pt x="4854" y="12243"/>
                  </a:cubicBezTo>
                  <a:cubicBezTo>
                    <a:pt x="4862" y="12243"/>
                    <a:pt x="4870" y="12242"/>
                    <a:pt x="4877" y="12238"/>
                  </a:cubicBezTo>
                  <a:cubicBezTo>
                    <a:pt x="4937" y="12259"/>
                    <a:pt x="5002" y="12259"/>
                    <a:pt x="5041" y="12259"/>
                  </a:cubicBezTo>
                  <a:cubicBezTo>
                    <a:pt x="5146" y="12279"/>
                    <a:pt x="5251" y="12300"/>
                    <a:pt x="5335" y="12320"/>
                  </a:cubicBezTo>
                  <a:cubicBezTo>
                    <a:pt x="5375" y="12320"/>
                    <a:pt x="5395" y="12320"/>
                    <a:pt x="5415" y="12366"/>
                  </a:cubicBezTo>
                  <a:cubicBezTo>
                    <a:pt x="5427" y="12339"/>
                    <a:pt x="5440" y="12328"/>
                    <a:pt x="5454" y="12328"/>
                  </a:cubicBezTo>
                  <a:cubicBezTo>
                    <a:pt x="5463" y="12328"/>
                    <a:pt x="5471" y="12332"/>
                    <a:pt x="5479" y="12341"/>
                  </a:cubicBezTo>
                  <a:cubicBezTo>
                    <a:pt x="5539" y="12341"/>
                    <a:pt x="5604" y="12366"/>
                    <a:pt x="5664" y="12366"/>
                  </a:cubicBezTo>
                  <a:cubicBezTo>
                    <a:pt x="5677" y="12366"/>
                    <a:pt x="5692" y="12355"/>
                    <a:pt x="5713" y="12355"/>
                  </a:cubicBezTo>
                  <a:cubicBezTo>
                    <a:pt x="5723" y="12355"/>
                    <a:pt x="5735" y="12358"/>
                    <a:pt x="5748" y="12366"/>
                  </a:cubicBezTo>
                  <a:cubicBezTo>
                    <a:pt x="5753" y="12360"/>
                    <a:pt x="5757" y="12358"/>
                    <a:pt x="5762" y="12358"/>
                  </a:cubicBezTo>
                  <a:cubicBezTo>
                    <a:pt x="5773" y="12358"/>
                    <a:pt x="5785" y="12372"/>
                    <a:pt x="5796" y="12372"/>
                  </a:cubicBezTo>
                  <a:cubicBezTo>
                    <a:pt x="5800" y="12372"/>
                    <a:pt x="5804" y="12370"/>
                    <a:pt x="5808" y="12366"/>
                  </a:cubicBezTo>
                  <a:cubicBezTo>
                    <a:pt x="5833" y="12341"/>
                    <a:pt x="5853" y="12341"/>
                    <a:pt x="5872" y="12341"/>
                  </a:cubicBezTo>
                  <a:cubicBezTo>
                    <a:pt x="5912" y="12341"/>
                    <a:pt x="5957" y="12366"/>
                    <a:pt x="6017" y="12366"/>
                  </a:cubicBezTo>
                  <a:cubicBezTo>
                    <a:pt x="6037" y="12366"/>
                    <a:pt x="6057" y="12366"/>
                    <a:pt x="6081" y="12341"/>
                  </a:cubicBezTo>
                  <a:cubicBezTo>
                    <a:pt x="6096" y="12358"/>
                    <a:pt x="6111" y="12362"/>
                    <a:pt x="6127" y="12362"/>
                  </a:cubicBezTo>
                  <a:cubicBezTo>
                    <a:pt x="6142" y="12362"/>
                    <a:pt x="6157" y="12358"/>
                    <a:pt x="6173" y="12358"/>
                  </a:cubicBezTo>
                  <a:cubicBezTo>
                    <a:pt x="6184" y="12358"/>
                    <a:pt x="6195" y="12360"/>
                    <a:pt x="6206" y="12366"/>
                  </a:cubicBezTo>
                  <a:cubicBezTo>
                    <a:pt x="6215" y="12360"/>
                    <a:pt x="6225" y="12358"/>
                    <a:pt x="6236" y="12358"/>
                  </a:cubicBezTo>
                  <a:cubicBezTo>
                    <a:pt x="6263" y="12358"/>
                    <a:pt x="6294" y="12372"/>
                    <a:pt x="6323" y="12372"/>
                  </a:cubicBezTo>
                  <a:cubicBezTo>
                    <a:pt x="6332" y="12372"/>
                    <a:pt x="6342" y="12370"/>
                    <a:pt x="6350" y="12366"/>
                  </a:cubicBezTo>
                  <a:cubicBezTo>
                    <a:pt x="6360" y="12377"/>
                    <a:pt x="6371" y="12380"/>
                    <a:pt x="6381" y="12380"/>
                  </a:cubicBezTo>
                  <a:cubicBezTo>
                    <a:pt x="6399" y="12380"/>
                    <a:pt x="6418" y="12370"/>
                    <a:pt x="6438" y="12370"/>
                  </a:cubicBezTo>
                  <a:cubicBezTo>
                    <a:pt x="6450" y="12370"/>
                    <a:pt x="6462" y="12374"/>
                    <a:pt x="6474" y="12387"/>
                  </a:cubicBezTo>
                  <a:cubicBezTo>
                    <a:pt x="6486" y="12374"/>
                    <a:pt x="6499" y="12370"/>
                    <a:pt x="6513" y="12370"/>
                  </a:cubicBezTo>
                  <a:cubicBezTo>
                    <a:pt x="6536" y="12370"/>
                    <a:pt x="6561" y="12380"/>
                    <a:pt x="6584" y="12380"/>
                  </a:cubicBezTo>
                  <a:cubicBezTo>
                    <a:pt x="6597" y="12380"/>
                    <a:pt x="6608" y="12377"/>
                    <a:pt x="6619" y="12366"/>
                  </a:cubicBezTo>
                  <a:cubicBezTo>
                    <a:pt x="6619" y="12387"/>
                    <a:pt x="6619" y="12387"/>
                    <a:pt x="6639" y="12387"/>
                  </a:cubicBezTo>
                  <a:cubicBezTo>
                    <a:pt x="6649" y="12377"/>
                    <a:pt x="6659" y="12377"/>
                    <a:pt x="6669" y="12377"/>
                  </a:cubicBezTo>
                  <a:cubicBezTo>
                    <a:pt x="6680" y="12377"/>
                    <a:pt x="6691" y="12377"/>
                    <a:pt x="6703" y="12366"/>
                  </a:cubicBezTo>
                  <a:cubicBezTo>
                    <a:pt x="6723" y="12366"/>
                    <a:pt x="6763" y="12387"/>
                    <a:pt x="6783" y="12387"/>
                  </a:cubicBezTo>
                  <a:cubicBezTo>
                    <a:pt x="6803" y="12387"/>
                    <a:pt x="6783" y="12407"/>
                    <a:pt x="6803" y="12407"/>
                  </a:cubicBezTo>
                  <a:lnTo>
                    <a:pt x="6927" y="12407"/>
                  </a:lnTo>
                  <a:cubicBezTo>
                    <a:pt x="6950" y="12397"/>
                    <a:pt x="6976" y="12397"/>
                    <a:pt x="7002" y="12397"/>
                  </a:cubicBezTo>
                  <a:cubicBezTo>
                    <a:pt x="7028" y="12397"/>
                    <a:pt x="7054" y="12397"/>
                    <a:pt x="7076" y="12387"/>
                  </a:cubicBezTo>
                  <a:cubicBezTo>
                    <a:pt x="7096" y="12387"/>
                    <a:pt x="7096" y="12407"/>
                    <a:pt x="7116" y="12407"/>
                  </a:cubicBezTo>
                  <a:cubicBezTo>
                    <a:pt x="7136" y="12407"/>
                    <a:pt x="7136" y="12387"/>
                    <a:pt x="7156" y="12387"/>
                  </a:cubicBezTo>
                  <a:lnTo>
                    <a:pt x="7280" y="12387"/>
                  </a:lnTo>
                  <a:cubicBezTo>
                    <a:pt x="7307" y="12375"/>
                    <a:pt x="7331" y="12361"/>
                    <a:pt x="7355" y="12361"/>
                  </a:cubicBezTo>
                  <a:cubicBezTo>
                    <a:pt x="7372" y="12361"/>
                    <a:pt x="7388" y="12368"/>
                    <a:pt x="7405" y="12387"/>
                  </a:cubicBezTo>
                  <a:cubicBezTo>
                    <a:pt x="7425" y="12366"/>
                    <a:pt x="7450" y="12366"/>
                    <a:pt x="7470" y="12366"/>
                  </a:cubicBezTo>
                  <a:lnTo>
                    <a:pt x="7654" y="12366"/>
                  </a:lnTo>
                  <a:cubicBezTo>
                    <a:pt x="7738" y="12366"/>
                    <a:pt x="7798" y="12341"/>
                    <a:pt x="7883" y="12341"/>
                  </a:cubicBezTo>
                  <a:cubicBezTo>
                    <a:pt x="7896" y="12341"/>
                    <a:pt x="7909" y="12352"/>
                    <a:pt x="7930" y="12352"/>
                  </a:cubicBezTo>
                  <a:cubicBezTo>
                    <a:pt x="7940" y="12352"/>
                    <a:pt x="7952" y="12349"/>
                    <a:pt x="7967" y="12341"/>
                  </a:cubicBezTo>
                  <a:cubicBezTo>
                    <a:pt x="7987" y="12320"/>
                    <a:pt x="8007" y="12320"/>
                    <a:pt x="8047" y="12320"/>
                  </a:cubicBezTo>
                  <a:cubicBezTo>
                    <a:pt x="8072" y="12320"/>
                    <a:pt x="8092" y="12300"/>
                    <a:pt x="8131" y="12300"/>
                  </a:cubicBezTo>
                  <a:cubicBezTo>
                    <a:pt x="8145" y="12300"/>
                    <a:pt x="8169" y="12309"/>
                    <a:pt x="8190" y="12309"/>
                  </a:cubicBezTo>
                  <a:cubicBezTo>
                    <a:pt x="8200" y="12309"/>
                    <a:pt x="8209" y="12306"/>
                    <a:pt x="8216" y="12300"/>
                  </a:cubicBezTo>
                  <a:cubicBezTo>
                    <a:pt x="8220" y="12304"/>
                    <a:pt x="8224" y="12306"/>
                    <a:pt x="8229" y="12306"/>
                  </a:cubicBezTo>
                  <a:cubicBezTo>
                    <a:pt x="8240" y="12306"/>
                    <a:pt x="8252" y="12294"/>
                    <a:pt x="8263" y="12294"/>
                  </a:cubicBezTo>
                  <a:cubicBezTo>
                    <a:pt x="8267" y="12294"/>
                    <a:pt x="8272" y="12295"/>
                    <a:pt x="8276" y="12300"/>
                  </a:cubicBezTo>
                  <a:cubicBezTo>
                    <a:pt x="8280" y="12304"/>
                    <a:pt x="8283" y="12305"/>
                    <a:pt x="8286" y="12305"/>
                  </a:cubicBezTo>
                  <a:cubicBezTo>
                    <a:pt x="8297" y="12305"/>
                    <a:pt x="8305" y="12279"/>
                    <a:pt x="8341" y="12279"/>
                  </a:cubicBezTo>
                  <a:cubicBezTo>
                    <a:pt x="8360" y="12259"/>
                    <a:pt x="8380" y="12259"/>
                    <a:pt x="8420" y="12259"/>
                  </a:cubicBezTo>
                  <a:cubicBezTo>
                    <a:pt x="8429" y="12263"/>
                    <a:pt x="8438" y="12264"/>
                    <a:pt x="8446" y="12264"/>
                  </a:cubicBezTo>
                  <a:cubicBezTo>
                    <a:pt x="8481" y="12264"/>
                    <a:pt x="8512" y="12238"/>
                    <a:pt x="8544" y="12238"/>
                  </a:cubicBezTo>
                  <a:cubicBezTo>
                    <a:pt x="8589" y="12279"/>
                    <a:pt x="8629" y="12320"/>
                    <a:pt x="8629" y="12387"/>
                  </a:cubicBezTo>
                  <a:cubicBezTo>
                    <a:pt x="8629" y="12407"/>
                    <a:pt x="8609" y="12407"/>
                    <a:pt x="8589" y="12428"/>
                  </a:cubicBezTo>
                  <a:lnTo>
                    <a:pt x="8505" y="12428"/>
                  </a:lnTo>
                  <a:cubicBezTo>
                    <a:pt x="8495" y="12438"/>
                    <a:pt x="8485" y="12443"/>
                    <a:pt x="8472" y="12443"/>
                  </a:cubicBezTo>
                  <a:cubicBezTo>
                    <a:pt x="8459" y="12443"/>
                    <a:pt x="8442" y="12438"/>
                    <a:pt x="8420" y="12428"/>
                  </a:cubicBezTo>
                  <a:cubicBezTo>
                    <a:pt x="8404" y="12428"/>
                    <a:pt x="8388" y="12454"/>
                    <a:pt x="8372" y="12454"/>
                  </a:cubicBezTo>
                  <a:cubicBezTo>
                    <a:pt x="8368" y="12454"/>
                    <a:pt x="8364" y="12452"/>
                    <a:pt x="8360" y="12449"/>
                  </a:cubicBezTo>
                  <a:cubicBezTo>
                    <a:pt x="8321" y="12449"/>
                    <a:pt x="8276" y="12469"/>
                    <a:pt x="8236" y="12469"/>
                  </a:cubicBezTo>
                  <a:cubicBezTo>
                    <a:pt x="8216" y="12495"/>
                    <a:pt x="8216" y="12495"/>
                    <a:pt x="8196" y="12495"/>
                  </a:cubicBezTo>
                  <a:cubicBezTo>
                    <a:pt x="8183" y="12487"/>
                    <a:pt x="8170" y="12484"/>
                    <a:pt x="8157" y="12484"/>
                  </a:cubicBezTo>
                  <a:cubicBezTo>
                    <a:pt x="8128" y="12484"/>
                    <a:pt x="8100" y="12501"/>
                    <a:pt x="8072" y="12515"/>
                  </a:cubicBezTo>
                  <a:cubicBezTo>
                    <a:pt x="8049" y="12505"/>
                    <a:pt x="8033" y="12505"/>
                    <a:pt x="8018" y="12505"/>
                  </a:cubicBezTo>
                  <a:cubicBezTo>
                    <a:pt x="8002" y="12505"/>
                    <a:pt x="7987" y="12505"/>
                    <a:pt x="7967" y="12495"/>
                  </a:cubicBezTo>
                  <a:cubicBezTo>
                    <a:pt x="7951" y="12495"/>
                    <a:pt x="7948" y="12521"/>
                    <a:pt x="7935" y="12521"/>
                  </a:cubicBezTo>
                  <a:cubicBezTo>
                    <a:pt x="7931" y="12521"/>
                    <a:pt x="7928" y="12519"/>
                    <a:pt x="7922" y="12515"/>
                  </a:cubicBezTo>
                  <a:cubicBezTo>
                    <a:pt x="7913" y="12505"/>
                    <a:pt x="7903" y="12505"/>
                    <a:pt x="7895" y="12505"/>
                  </a:cubicBezTo>
                  <a:cubicBezTo>
                    <a:pt x="7888" y="12505"/>
                    <a:pt x="7883" y="12505"/>
                    <a:pt x="7883" y="12495"/>
                  </a:cubicBezTo>
                  <a:lnTo>
                    <a:pt x="7843" y="12495"/>
                  </a:lnTo>
                  <a:cubicBezTo>
                    <a:pt x="7820" y="12515"/>
                    <a:pt x="7799" y="12520"/>
                    <a:pt x="7779" y="12520"/>
                  </a:cubicBezTo>
                  <a:cubicBezTo>
                    <a:pt x="7758" y="12520"/>
                    <a:pt x="7738" y="12515"/>
                    <a:pt x="7718" y="12515"/>
                  </a:cubicBezTo>
                  <a:lnTo>
                    <a:pt x="7718" y="12556"/>
                  </a:lnTo>
                  <a:lnTo>
                    <a:pt x="7425" y="12556"/>
                  </a:lnTo>
                  <a:cubicBezTo>
                    <a:pt x="7405" y="12556"/>
                    <a:pt x="7365" y="12536"/>
                    <a:pt x="7345" y="12536"/>
                  </a:cubicBezTo>
                  <a:cubicBezTo>
                    <a:pt x="7300" y="12556"/>
                    <a:pt x="7261" y="12556"/>
                    <a:pt x="7241" y="12577"/>
                  </a:cubicBezTo>
                  <a:cubicBezTo>
                    <a:pt x="7221" y="12577"/>
                    <a:pt x="7241" y="12556"/>
                    <a:pt x="7221" y="12536"/>
                  </a:cubicBezTo>
                  <a:cubicBezTo>
                    <a:pt x="7201" y="12577"/>
                    <a:pt x="7136" y="12556"/>
                    <a:pt x="7116" y="12597"/>
                  </a:cubicBezTo>
                  <a:cubicBezTo>
                    <a:pt x="7103" y="12590"/>
                    <a:pt x="7089" y="12588"/>
                    <a:pt x="7075" y="12588"/>
                  </a:cubicBezTo>
                  <a:cubicBezTo>
                    <a:pt x="7047" y="12588"/>
                    <a:pt x="7019" y="12597"/>
                    <a:pt x="6992" y="12597"/>
                  </a:cubicBezTo>
                  <a:cubicBezTo>
                    <a:pt x="6979" y="12590"/>
                    <a:pt x="6965" y="12588"/>
                    <a:pt x="6951" y="12588"/>
                  </a:cubicBezTo>
                  <a:cubicBezTo>
                    <a:pt x="6923" y="12588"/>
                    <a:pt x="6894" y="12597"/>
                    <a:pt x="6867" y="12597"/>
                  </a:cubicBezTo>
                  <a:cubicBezTo>
                    <a:pt x="6848" y="12577"/>
                    <a:pt x="6828" y="12577"/>
                    <a:pt x="6803" y="12556"/>
                  </a:cubicBezTo>
                  <a:cubicBezTo>
                    <a:pt x="6803" y="12577"/>
                    <a:pt x="6783" y="12577"/>
                    <a:pt x="6763" y="12577"/>
                  </a:cubicBezTo>
                  <a:cubicBezTo>
                    <a:pt x="6743" y="12577"/>
                    <a:pt x="6723" y="12556"/>
                    <a:pt x="6703" y="12556"/>
                  </a:cubicBezTo>
                  <a:cubicBezTo>
                    <a:pt x="6674" y="12556"/>
                    <a:pt x="6646" y="12547"/>
                    <a:pt x="6619" y="12547"/>
                  </a:cubicBezTo>
                  <a:cubicBezTo>
                    <a:pt x="6606" y="12547"/>
                    <a:pt x="6592" y="12549"/>
                    <a:pt x="6579" y="12556"/>
                  </a:cubicBezTo>
                  <a:cubicBezTo>
                    <a:pt x="6564" y="12563"/>
                    <a:pt x="6550" y="12565"/>
                    <a:pt x="6535" y="12565"/>
                  </a:cubicBezTo>
                  <a:cubicBezTo>
                    <a:pt x="6505" y="12565"/>
                    <a:pt x="6473" y="12556"/>
                    <a:pt x="6430" y="12556"/>
                  </a:cubicBezTo>
                  <a:lnTo>
                    <a:pt x="6410" y="12556"/>
                  </a:lnTo>
                  <a:cubicBezTo>
                    <a:pt x="6375" y="12563"/>
                    <a:pt x="6343" y="12565"/>
                    <a:pt x="6312" y="12565"/>
                  </a:cubicBezTo>
                  <a:cubicBezTo>
                    <a:pt x="6250" y="12565"/>
                    <a:pt x="6191" y="12556"/>
                    <a:pt x="6121" y="12556"/>
                  </a:cubicBezTo>
                  <a:lnTo>
                    <a:pt x="5977" y="12556"/>
                  </a:lnTo>
                  <a:cubicBezTo>
                    <a:pt x="5932" y="12556"/>
                    <a:pt x="5872" y="12536"/>
                    <a:pt x="5833" y="12536"/>
                  </a:cubicBezTo>
                  <a:cubicBezTo>
                    <a:pt x="5728" y="12536"/>
                    <a:pt x="5624" y="12556"/>
                    <a:pt x="5499" y="12556"/>
                  </a:cubicBezTo>
                  <a:lnTo>
                    <a:pt x="5479" y="12556"/>
                  </a:lnTo>
                  <a:cubicBezTo>
                    <a:pt x="5479" y="12546"/>
                    <a:pt x="5468" y="12546"/>
                    <a:pt x="5455" y="12546"/>
                  </a:cubicBezTo>
                  <a:cubicBezTo>
                    <a:pt x="5441" y="12546"/>
                    <a:pt x="5424" y="12546"/>
                    <a:pt x="5415" y="12536"/>
                  </a:cubicBezTo>
                  <a:cubicBezTo>
                    <a:pt x="5375" y="12515"/>
                    <a:pt x="5335" y="12495"/>
                    <a:pt x="5290" y="12495"/>
                  </a:cubicBezTo>
                  <a:lnTo>
                    <a:pt x="5251" y="12495"/>
                  </a:lnTo>
                  <a:cubicBezTo>
                    <a:pt x="5166" y="12469"/>
                    <a:pt x="5106" y="12449"/>
                    <a:pt x="5022" y="12449"/>
                  </a:cubicBezTo>
                  <a:cubicBezTo>
                    <a:pt x="4995" y="12449"/>
                    <a:pt x="4966" y="12439"/>
                    <a:pt x="4944" y="12439"/>
                  </a:cubicBezTo>
                  <a:cubicBezTo>
                    <a:pt x="4933" y="12439"/>
                    <a:pt x="4924" y="12442"/>
                    <a:pt x="4917" y="12449"/>
                  </a:cubicBezTo>
                  <a:lnTo>
                    <a:pt x="4897" y="12449"/>
                  </a:lnTo>
                  <a:cubicBezTo>
                    <a:pt x="4838" y="12428"/>
                    <a:pt x="4773" y="12428"/>
                    <a:pt x="4713" y="12428"/>
                  </a:cubicBezTo>
                  <a:cubicBezTo>
                    <a:pt x="4688" y="12407"/>
                    <a:pt x="4688" y="12407"/>
                    <a:pt x="4688" y="12387"/>
                  </a:cubicBezTo>
                  <a:cubicBezTo>
                    <a:pt x="4668" y="12387"/>
                    <a:pt x="4668" y="12407"/>
                    <a:pt x="4648" y="12407"/>
                  </a:cubicBezTo>
                  <a:cubicBezTo>
                    <a:pt x="4609" y="12387"/>
                    <a:pt x="4524" y="12366"/>
                    <a:pt x="4464" y="12341"/>
                  </a:cubicBezTo>
                  <a:cubicBezTo>
                    <a:pt x="4434" y="12341"/>
                    <a:pt x="4398" y="12332"/>
                    <a:pt x="4358" y="12332"/>
                  </a:cubicBezTo>
                  <a:cubicBezTo>
                    <a:pt x="4338" y="12332"/>
                    <a:pt x="4317" y="12334"/>
                    <a:pt x="4295" y="12341"/>
                  </a:cubicBezTo>
                  <a:cubicBezTo>
                    <a:pt x="4283" y="12317"/>
                    <a:pt x="4272" y="12307"/>
                    <a:pt x="4260" y="12307"/>
                  </a:cubicBezTo>
                  <a:cubicBezTo>
                    <a:pt x="4252" y="12307"/>
                    <a:pt x="4244" y="12312"/>
                    <a:pt x="4235" y="12320"/>
                  </a:cubicBezTo>
                  <a:cubicBezTo>
                    <a:pt x="4190" y="12300"/>
                    <a:pt x="4190" y="12300"/>
                    <a:pt x="4066" y="12300"/>
                  </a:cubicBezTo>
                  <a:cubicBezTo>
                    <a:pt x="4046" y="12300"/>
                    <a:pt x="4046" y="12279"/>
                    <a:pt x="4026" y="12279"/>
                  </a:cubicBezTo>
                  <a:cubicBezTo>
                    <a:pt x="4017" y="12269"/>
                    <a:pt x="4006" y="12269"/>
                    <a:pt x="3993" y="12269"/>
                  </a:cubicBezTo>
                  <a:cubicBezTo>
                    <a:pt x="3980" y="12269"/>
                    <a:pt x="3964" y="12269"/>
                    <a:pt x="3942" y="12259"/>
                  </a:cubicBezTo>
                  <a:cubicBezTo>
                    <a:pt x="3938" y="12263"/>
                    <a:pt x="3934" y="12264"/>
                    <a:pt x="3930" y="12264"/>
                  </a:cubicBezTo>
                  <a:cubicBezTo>
                    <a:pt x="3914" y="12264"/>
                    <a:pt x="3898" y="12238"/>
                    <a:pt x="3882" y="12238"/>
                  </a:cubicBezTo>
                  <a:cubicBezTo>
                    <a:pt x="3862" y="12259"/>
                    <a:pt x="3817" y="12259"/>
                    <a:pt x="3797" y="12259"/>
                  </a:cubicBezTo>
                  <a:cubicBezTo>
                    <a:pt x="3777" y="12238"/>
                    <a:pt x="3777" y="12212"/>
                    <a:pt x="3758" y="12212"/>
                  </a:cubicBezTo>
                  <a:cubicBezTo>
                    <a:pt x="3693" y="12212"/>
                    <a:pt x="3633" y="12171"/>
                    <a:pt x="3593" y="12171"/>
                  </a:cubicBezTo>
                  <a:cubicBezTo>
                    <a:pt x="3509" y="12151"/>
                    <a:pt x="3424" y="12110"/>
                    <a:pt x="3345" y="12110"/>
                  </a:cubicBezTo>
                  <a:cubicBezTo>
                    <a:pt x="3300" y="12084"/>
                    <a:pt x="3260" y="12084"/>
                    <a:pt x="3240" y="12043"/>
                  </a:cubicBezTo>
                  <a:cubicBezTo>
                    <a:pt x="3226" y="12047"/>
                    <a:pt x="3214" y="12049"/>
                    <a:pt x="3202" y="12049"/>
                  </a:cubicBezTo>
                  <a:cubicBezTo>
                    <a:pt x="3170" y="12049"/>
                    <a:pt x="3145" y="12037"/>
                    <a:pt x="3121" y="12037"/>
                  </a:cubicBezTo>
                  <a:cubicBezTo>
                    <a:pt x="3113" y="12037"/>
                    <a:pt x="3104" y="12039"/>
                    <a:pt x="3096" y="12043"/>
                  </a:cubicBezTo>
                  <a:cubicBezTo>
                    <a:pt x="3071" y="12043"/>
                    <a:pt x="3071" y="12022"/>
                    <a:pt x="3051" y="12022"/>
                  </a:cubicBezTo>
                  <a:lnTo>
                    <a:pt x="3051" y="12043"/>
                  </a:lnTo>
                  <a:cubicBezTo>
                    <a:pt x="3022" y="12013"/>
                    <a:pt x="2958" y="11994"/>
                    <a:pt x="2903" y="11994"/>
                  </a:cubicBezTo>
                  <a:cubicBezTo>
                    <a:pt x="2882" y="11994"/>
                    <a:pt x="2863" y="11996"/>
                    <a:pt x="2847" y="12002"/>
                  </a:cubicBezTo>
                  <a:cubicBezTo>
                    <a:pt x="2847" y="11981"/>
                    <a:pt x="2802" y="11956"/>
                    <a:pt x="2802" y="11956"/>
                  </a:cubicBezTo>
                  <a:lnTo>
                    <a:pt x="2698" y="11956"/>
                  </a:lnTo>
                  <a:cubicBezTo>
                    <a:pt x="2658" y="11935"/>
                    <a:pt x="2638" y="11915"/>
                    <a:pt x="2598" y="11894"/>
                  </a:cubicBezTo>
                  <a:cubicBezTo>
                    <a:pt x="2574" y="11894"/>
                    <a:pt x="2534" y="11894"/>
                    <a:pt x="2514" y="11874"/>
                  </a:cubicBezTo>
                  <a:cubicBezTo>
                    <a:pt x="2474" y="11874"/>
                    <a:pt x="2449" y="11853"/>
                    <a:pt x="2429" y="11827"/>
                  </a:cubicBezTo>
                  <a:cubicBezTo>
                    <a:pt x="2370" y="11827"/>
                    <a:pt x="2305" y="11807"/>
                    <a:pt x="2245" y="11786"/>
                  </a:cubicBezTo>
                  <a:lnTo>
                    <a:pt x="2180" y="11786"/>
                  </a:lnTo>
                  <a:cubicBezTo>
                    <a:pt x="2161" y="11766"/>
                    <a:pt x="2141" y="11766"/>
                    <a:pt x="2121" y="11745"/>
                  </a:cubicBezTo>
                  <a:cubicBezTo>
                    <a:pt x="2101" y="11745"/>
                    <a:pt x="2076" y="11745"/>
                    <a:pt x="2076" y="11766"/>
                  </a:cubicBezTo>
                  <a:cubicBezTo>
                    <a:pt x="2036" y="11745"/>
                    <a:pt x="2016" y="11725"/>
                    <a:pt x="1977" y="11725"/>
                  </a:cubicBezTo>
                  <a:cubicBezTo>
                    <a:pt x="1956" y="11704"/>
                    <a:pt x="1939" y="11673"/>
                    <a:pt x="1923" y="11673"/>
                  </a:cubicBezTo>
                  <a:cubicBezTo>
                    <a:pt x="1919" y="11673"/>
                    <a:pt x="1915" y="11675"/>
                    <a:pt x="1912" y="11679"/>
                  </a:cubicBezTo>
                  <a:lnTo>
                    <a:pt x="1892" y="11679"/>
                  </a:lnTo>
                  <a:cubicBezTo>
                    <a:pt x="1872" y="11637"/>
                    <a:pt x="1827" y="11637"/>
                    <a:pt x="1807" y="11637"/>
                  </a:cubicBezTo>
                  <a:cubicBezTo>
                    <a:pt x="1794" y="11637"/>
                    <a:pt x="1781" y="11628"/>
                    <a:pt x="1773" y="11628"/>
                  </a:cubicBezTo>
                  <a:cubicBezTo>
                    <a:pt x="1770" y="11628"/>
                    <a:pt x="1767" y="11630"/>
                    <a:pt x="1767" y="11637"/>
                  </a:cubicBezTo>
                  <a:cubicBezTo>
                    <a:pt x="1748" y="11637"/>
                    <a:pt x="1728" y="11617"/>
                    <a:pt x="1728" y="11617"/>
                  </a:cubicBezTo>
                  <a:cubicBezTo>
                    <a:pt x="1703" y="11617"/>
                    <a:pt x="1683" y="11596"/>
                    <a:pt x="1643" y="11596"/>
                  </a:cubicBezTo>
                  <a:cubicBezTo>
                    <a:pt x="1643" y="11584"/>
                    <a:pt x="1638" y="11584"/>
                    <a:pt x="1631" y="11584"/>
                  </a:cubicBezTo>
                  <a:cubicBezTo>
                    <a:pt x="1623" y="11584"/>
                    <a:pt x="1613" y="11584"/>
                    <a:pt x="1603" y="11571"/>
                  </a:cubicBezTo>
                  <a:cubicBezTo>
                    <a:pt x="1591" y="11560"/>
                    <a:pt x="1579" y="11560"/>
                    <a:pt x="1569" y="11560"/>
                  </a:cubicBezTo>
                  <a:cubicBezTo>
                    <a:pt x="1558" y="11560"/>
                    <a:pt x="1548" y="11560"/>
                    <a:pt x="1539" y="11550"/>
                  </a:cubicBezTo>
                  <a:cubicBezTo>
                    <a:pt x="1519" y="11550"/>
                    <a:pt x="1499" y="11530"/>
                    <a:pt x="1499" y="11509"/>
                  </a:cubicBezTo>
                  <a:lnTo>
                    <a:pt x="1479" y="11509"/>
                  </a:lnTo>
                  <a:cubicBezTo>
                    <a:pt x="1479" y="11509"/>
                    <a:pt x="1454" y="11530"/>
                    <a:pt x="1434" y="11530"/>
                  </a:cubicBezTo>
                  <a:lnTo>
                    <a:pt x="1434" y="11509"/>
                  </a:lnTo>
                  <a:cubicBezTo>
                    <a:pt x="1367" y="11509"/>
                    <a:pt x="1325" y="11462"/>
                    <a:pt x="1266" y="11462"/>
                  </a:cubicBezTo>
                  <a:cubicBezTo>
                    <a:pt x="1255" y="11462"/>
                    <a:pt x="1243" y="11464"/>
                    <a:pt x="1230" y="11468"/>
                  </a:cubicBezTo>
                  <a:lnTo>
                    <a:pt x="1230" y="11422"/>
                  </a:lnTo>
                  <a:cubicBezTo>
                    <a:pt x="1230" y="11422"/>
                    <a:pt x="1230" y="11401"/>
                    <a:pt x="1205" y="11401"/>
                  </a:cubicBezTo>
                  <a:lnTo>
                    <a:pt x="1205" y="11422"/>
                  </a:lnTo>
                  <a:cubicBezTo>
                    <a:pt x="1197" y="11426"/>
                    <a:pt x="1190" y="11427"/>
                    <a:pt x="1184" y="11427"/>
                  </a:cubicBezTo>
                  <a:cubicBezTo>
                    <a:pt x="1158" y="11427"/>
                    <a:pt x="1142" y="11401"/>
                    <a:pt x="1125" y="11401"/>
                  </a:cubicBezTo>
                  <a:cubicBezTo>
                    <a:pt x="1106" y="11422"/>
                    <a:pt x="1106" y="11422"/>
                    <a:pt x="1106" y="11442"/>
                  </a:cubicBezTo>
                  <a:cubicBezTo>
                    <a:pt x="1081" y="11422"/>
                    <a:pt x="1081" y="11422"/>
                    <a:pt x="1061" y="11401"/>
                  </a:cubicBezTo>
                  <a:lnTo>
                    <a:pt x="1041" y="11422"/>
                  </a:lnTo>
                  <a:cubicBezTo>
                    <a:pt x="1041" y="11401"/>
                    <a:pt x="1021" y="11381"/>
                    <a:pt x="1001" y="11381"/>
                  </a:cubicBezTo>
                  <a:cubicBezTo>
                    <a:pt x="1001" y="11381"/>
                    <a:pt x="992" y="11390"/>
                    <a:pt x="986" y="11390"/>
                  </a:cubicBezTo>
                  <a:cubicBezTo>
                    <a:pt x="984" y="11390"/>
                    <a:pt x="981" y="11387"/>
                    <a:pt x="981" y="11381"/>
                  </a:cubicBezTo>
                  <a:cubicBezTo>
                    <a:pt x="956" y="11360"/>
                    <a:pt x="916" y="11360"/>
                    <a:pt x="897" y="11360"/>
                  </a:cubicBezTo>
                  <a:lnTo>
                    <a:pt x="877" y="11360"/>
                  </a:lnTo>
                  <a:lnTo>
                    <a:pt x="897" y="11340"/>
                  </a:lnTo>
                  <a:cubicBezTo>
                    <a:pt x="894" y="11342"/>
                    <a:pt x="892" y="11344"/>
                    <a:pt x="890" y="11344"/>
                  </a:cubicBezTo>
                  <a:cubicBezTo>
                    <a:pt x="876" y="11344"/>
                    <a:pt x="871" y="11293"/>
                    <a:pt x="832" y="11293"/>
                  </a:cubicBezTo>
                  <a:lnTo>
                    <a:pt x="812" y="11314"/>
                  </a:lnTo>
                  <a:cubicBezTo>
                    <a:pt x="792" y="11273"/>
                    <a:pt x="752" y="11252"/>
                    <a:pt x="752" y="11252"/>
                  </a:cubicBezTo>
                  <a:cubicBezTo>
                    <a:pt x="732" y="11273"/>
                    <a:pt x="732" y="11273"/>
                    <a:pt x="732" y="11293"/>
                  </a:cubicBezTo>
                  <a:cubicBezTo>
                    <a:pt x="720" y="11273"/>
                    <a:pt x="704" y="11268"/>
                    <a:pt x="688" y="11268"/>
                  </a:cubicBezTo>
                  <a:cubicBezTo>
                    <a:pt x="673" y="11268"/>
                    <a:pt x="658" y="11273"/>
                    <a:pt x="648" y="11273"/>
                  </a:cubicBezTo>
                  <a:cubicBezTo>
                    <a:pt x="628" y="11252"/>
                    <a:pt x="628" y="11232"/>
                    <a:pt x="608" y="11232"/>
                  </a:cubicBezTo>
                  <a:lnTo>
                    <a:pt x="583" y="11232"/>
                  </a:lnTo>
                  <a:cubicBezTo>
                    <a:pt x="583" y="11211"/>
                    <a:pt x="563" y="11211"/>
                    <a:pt x="563" y="11186"/>
                  </a:cubicBezTo>
                  <a:lnTo>
                    <a:pt x="523" y="11186"/>
                  </a:lnTo>
                  <a:cubicBezTo>
                    <a:pt x="517" y="11194"/>
                    <a:pt x="512" y="11197"/>
                    <a:pt x="509" y="11197"/>
                  </a:cubicBezTo>
                  <a:cubicBezTo>
                    <a:pt x="501" y="11197"/>
                    <a:pt x="497" y="11186"/>
                    <a:pt x="484" y="11186"/>
                  </a:cubicBezTo>
                  <a:cubicBezTo>
                    <a:pt x="484" y="11165"/>
                    <a:pt x="459" y="11165"/>
                    <a:pt x="439" y="11165"/>
                  </a:cubicBezTo>
                  <a:cubicBezTo>
                    <a:pt x="423" y="11165"/>
                    <a:pt x="433" y="11139"/>
                    <a:pt x="417" y="11139"/>
                  </a:cubicBezTo>
                  <a:cubicBezTo>
                    <a:pt x="413" y="11139"/>
                    <a:pt x="407" y="11141"/>
                    <a:pt x="399" y="11145"/>
                  </a:cubicBezTo>
                  <a:cubicBezTo>
                    <a:pt x="379" y="11145"/>
                    <a:pt x="379" y="11124"/>
                    <a:pt x="359" y="11124"/>
                  </a:cubicBezTo>
                  <a:cubicBezTo>
                    <a:pt x="295" y="11083"/>
                    <a:pt x="255" y="11083"/>
                    <a:pt x="210" y="11083"/>
                  </a:cubicBezTo>
                  <a:cubicBezTo>
                    <a:pt x="190" y="11083"/>
                    <a:pt x="190" y="11057"/>
                    <a:pt x="190" y="11037"/>
                  </a:cubicBezTo>
                  <a:lnTo>
                    <a:pt x="170" y="11037"/>
                  </a:lnTo>
                  <a:cubicBezTo>
                    <a:pt x="150" y="11037"/>
                    <a:pt x="150" y="11083"/>
                    <a:pt x="130" y="11083"/>
                  </a:cubicBezTo>
                  <a:cubicBezTo>
                    <a:pt x="124" y="11075"/>
                    <a:pt x="119" y="11072"/>
                    <a:pt x="115" y="11072"/>
                  </a:cubicBezTo>
                  <a:cubicBezTo>
                    <a:pt x="108" y="11072"/>
                    <a:pt x="102" y="11083"/>
                    <a:pt x="86" y="11083"/>
                  </a:cubicBezTo>
                  <a:lnTo>
                    <a:pt x="86" y="11037"/>
                  </a:lnTo>
                  <a:lnTo>
                    <a:pt x="46" y="11083"/>
                  </a:lnTo>
                  <a:cubicBezTo>
                    <a:pt x="56" y="11093"/>
                    <a:pt x="66" y="11093"/>
                    <a:pt x="76" y="11093"/>
                  </a:cubicBezTo>
                  <a:cubicBezTo>
                    <a:pt x="87" y="11093"/>
                    <a:pt x="98" y="11093"/>
                    <a:pt x="110" y="11103"/>
                  </a:cubicBezTo>
                  <a:cubicBezTo>
                    <a:pt x="110" y="11103"/>
                    <a:pt x="123" y="11130"/>
                    <a:pt x="139" y="11130"/>
                  </a:cubicBezTo>
                  <a:cubicBezTo>
                    <a:pt x="142" y="11130"/>
                    <a:pt x="146" y="11128"/>
                    <a:pt x="150" y="11124"/>
                  </a:cubicBezTo>
                  <a:cubicBezTo>
                    <a:pt x="170" y="11124"/>
                    <a:pt x="150" y="11103"/>
                    <a:pt x="170" y="11103"/>
                  </a:cubicBezTo>
                  <a:cubicBezTo>
                    <a:pt x="170" y="11124"/>
                    <a:pt x="170" y="11124"/>
                    <a:pt x="190" y="11145"/>
                  </a:cubicBezTo>
                  <a:cubicBezTo>
                    <a:pt x="235" y="11145"/>
                    <a:pt x="275" y="11211"/>
                    <a:pt x="314" y="11232"/>
                  </a:cubicBezTo>
                  <a:lnTo>
                    <a:pt x="314" y="11211"/>
                  </a:lnTo>
                  <a:cubicBezTo>
                    <a:pt x="334" y="11211"/>
                    <a:pt x="359" y="11232"/>
                    <a:pt x="359" y="11232"/>
                  </a:cubicBezTo>
                  <a:cubicBezTo>
                    <a:pt x="379" y="11232"/>
                    <a:pt x="379" y="11211"/>
                    <a:pt x="399" y="11211"/>
                  </a:cubicBezTo>
                  <a:cubicBezTo>
                    <a:pt x="399" y="11232"/>
                    <a:pt x="399" y="11252"/>
                    <a:pt x="419" y="11273"/>
                  </a:cubicBezTo>
                  <a:lnTo>
                    <a:pt x="459" y="11232"/>
                  </a:lnTo>
                  <a:cubicBezTo>
                    <a:pt x="484" y="11273"/>
                    <a:pt x="543" y="11252"/>
                    <a:pt x="563" y="11293"/>
                  </a:cubicBezTo>
                  <a:cubicBezTo>
                    <a:pt x="572" y="11290"/>
                    <a:pt x="581" y="11288"/>
                    <a:pt x="590" y="11288"/>
                  </a:cubicBezTo>
                  <a:cubicBezTo>
                    <a:pt x="624" y="11288"/>
                    <a:pt x="656" y="11314"/>
                    <a:pt x="688" y="11314"/>
                  </a:cubicBezTo>
                  <a:cubicBezTo>
                    <a:pt x="688" y="11340"/>
                    <a:pt x="688" y="11360"/>
                    <a:pt x="732" y="11360"/>
                  </a:cubicBezTo>
                  <a:cubicBezTo>
                    <a:pt x="736" y="11356"/>
                    <a:pt x="740" y="11355"/>
                    <a:pt x="742" y="11355"/>
                  </a:cubicBezTo>
                  <a:cubicBezTo>
                    <a:pt x="753" y="11355"/>
                    <a:pt x="756" y="11381"/>
                    <a:pt x="772" y="11381"/>
                  </a:cubicBezTo>
                  <a:cubicBezTo>
                    <a:pt x="792" y="11381"/>
                    <a:pt x="812" y="11401"/>
                    <a:pt x="812" y="11401"/>
                  </a:cubicBezTo>
                  <a:cubicBezTo>
                    <a:pt x="832" y="11401"/>
                    <a:pt x="832" y="11381"/>
                    <a:pt x="832" y="11381"/>
                  </a:cubicBezTo>
                  <a:cubicBezTo>
                    <a:pt x="857" y="11381"/>
                    <a:pt x="832" y="11401"/>
                    <a:pt x="857" y="11401"/>
                  </a:cubicBezTo>
                  <a:cubicBezTo>
                    <a:pt x="877" y="11401"/>
                    <a:pt x="897" y="11401"/>
                    <a:pt x="897" y="11422"/>
                  </a:cubicBezTo>
                  <a:lnTo>
                    <a:pt x="897" y="11442"/>
                  </a:lnTo>
                  <a:cubicBezTo>
                    <a:pt x="916" y="11465"/>
                    <a:pt x="943" y="11465"/>
                    <a:pt x="969" y="11465"/>
                  </a:cubicBezTo>
                  <a:cubicBezTo>
                    <a:pt x="995" y="11465"/>
                    <a:pt x="1021" y="11465"/>
                    <a:pt x="1041" y="11489"/>
                  </a:cubicBezTo>
                  <a:cubicBezTo>
                    <a:pt x="1041" y="11468"/>
                    <a:pt x="1041" y="11468"/>
                    <a:pt x="1061" y="11468"/>
                  </a:cubicBezTo>
                  <a:lnTo>
                    <a:pt x="1061" y="11489"/>
                  </a:lnTo>
                  <a:cubicBezTo>
                    <a:pt x="1106" y="11489"/>
                    <a:pt x="1106" y="11530"/>
                    <a:pt x="1125" y="11530"/>
                  </a:cubicBezTo>
                  <a:cubicBezTo>
                    <a:pt x="1165" y="11530"/>
                    <a:pt x="1205" y="11550"/>
                    <a:pt x="1230" y="11571"/>
                  </a:cubicBezTo>
                  <a:lnTo>
                    <a:pt x="1290" y="11571"/>
                  </a:lnTo>
                  <a:cubicBezTo>
                    <a:pt x="1290" y="11596"/>
                    <a:pt x="1290" y="11617"/>
                    <a:pt x="1310" y="11617"/>
                  </a:cubicBezTo>
                  <a:lnTo>
                    <a:pt x="1329" y="11617"/>
                  </a:lnTo>
                  <a:cubicBezTo>
                    <a:pt x="1354" y="11617"/>
                    <a:pt x="1454" y="11637"/>
                    <a:pt x="1479" y="11658"/>
                  </a:cubicBezTo>
                  <a:cubicBezTo>
                    <a:pt x="1479" y="11658"/>
                    <a:pt x="1488" y="11667"/>
                    <a:pt x="1494" y="11667"/>
                  </a:cubicBezTo>
                  <a:cubicBezTo>
                    <a:pt x="1496" y="11667"/>
                    <a:pt x="1499" y="11665"/>
                    <a:pt x="1499" y="11658"/>
                  </a:cubicBezTo>
                  <a:cubicBezTo>
                    <a:pt x="1507" y="11654"/>
                    <a:pt x="1514" y="11652"/>
                    <a:pt x="1520" y="11652"/>
                  </a:cubicBezTo>
                  <a:cubicBezTo>
                    <a:pt x="1546" y="11652"/>
                    <a:pt x="1562" y="11679"/>
                    <a:pt x="1578" y="11679"/>
                  </a:cubicBezTo>
                  <a:cubicBezTo>
                    <a:pt x="1578" y="11699"/>
                    <a:pt x="1578" y="11725"/>
                    <a:pt x="1603" y="11725"/>
                  </a:cubicBezTo>
                  <a:cubicBezTo>
                    <a:pt x="1643" y="11725"/>
                    <a:pt x="1683" y="11745"/>
                    <a:pt x="1703" y="11786"/>
                  </a:cubicBezTo>
                  <a:cubicBezTo>
                    <a:pt x="1717" y="11783"/>
                    <a:pt x="1731" y="11782"/>
                    <a:pt x="1745" y="11782"/>
                  </a:cubicBezTo>
                  <a:cubicBezTo>
                    <a:pt x="1831" y="11782"/>
                    <a:pt x="1906" y="11831"/>
                    <a:pt x="1996" y="11853"/>
                  </a:cubicBezTo>
                  <a:cubicBezTo>
                    <a:pt x="2016" y="11874"/>
                    <a:pt x="2056" y="11894"/>
                    <a:pt x="2076" y="11894"/>
                  </a:cubicBezTo>
                  <a:cubicBezTo>
                    <a:pt x="2144" y="11911"/>
                    <a:pt x="2200" y="11941"/>
                    <a:pt x="2260" y="11941"/>
                  </a:cubicBezTo>
                  <a:cubicBezTo>
                    <a:pt x="2275" y="11941"/>
                    <a:pt x="2290" y="11939"/>
                    <a:pt x="2305" y="11935"/>
                  </a:cubicBezTo>
                  <a:cubicBezTo>
                    <a:pt x="2350" y="11981"/>
                    <a:pt x="2370" y="12002"/>
                    <a:pt x="2409" y="12002"/>
                  </a:cubicBezTo>
                  <a:cubicBezTo>
                    <a:pt x="2474" y="12002"/>
                    <a:pt x="2514" y="12022"/>
                    <a:pt x="2554" y="12063"/>
                  </a:cubicBezTo>
                  <a:lnTo>
                    <a:pt x="2598" y="12063"/>
                  </a:lnTo>
                  <a:cubicBezTo>
                    <a:pt x="2598" y="12084"/>
                    <a:pt x="2598" y="12110"/>
                    <a:pt x="2618" y="12110"/>
                  </a:cubicBezTo>
                  <a:cubicBezTo>
                    <a:pt x="2658" y="12110"/>
                    <a:pt x="2678" y="12110"/>
                    <a:pt x="2723" y="12130"/>
                  </a:cubicBezTo>
                  <a:cubicBezTo>
                    <a:pt x="2767" y="12160"/>
                    <a:pt x="2813" y="12179"/>
                    <a:pt x="2866" y="12179"/>
                  </a:cubicBezTo>
                  <a:cubicBezTo>
                    <a:pt x="2885" y="12179"/>
                    <a:pt x="2906" y="12177"/>
                    <a:pt x="2927" y="12171"/>
                  </a:cubicBezTo>
                  <a:lnTo>
                    <a:pt x="2971" y="12171"/>
                  </a:lnTo>
                  <a:cubicBezTo>
                    <a:pt x="2991" y="12192"/>
                    <a:pt x="3011" y="12212"/>
                    <a:pt x="3031" y="12212"/>
                  </a:cubicBezTo>
                  <a:cubicBezTo>
                    <a:pt x="3031" y="12212"/>
                    <a:pt x="3031" y="12192"/>
                    <a:pt x="3051" y="12192"/>
                  </a:cubicBezTo>
                  <a:lnTo>
                    <a:pt x="3051" y="12212"/>
                  </a:lnTo>
                  <a:lnTo>
                    <a:pt x="3071" y="12212"/>
                  </a:lnTo>
                  <a:cubicBezTo>
                    <a:pt x="3110" y="12240"/>
                    <a:pt x="3125" y="12251"/>
                    <a:pt x="3145" y="12251"/>
                  </a:cubicBezTo>
                  <a:cubicBezTo>
                    <a:pt x="3157" y="12251"/>
                    <a:pt x="3171" y="12246"/>
                    <a:pt x="3195" y="12238"/>
                  </a:cubicBezTo>
                  <a:lnTo>
                    <a:pt x="3220" y="12259"/>
                  </a:lnTo>
                  <a:cubicBezTo>
                    <a:pt x="3345" y="12259"/>
                    <a:pt x="3424" y="12320"/>
                    <a:pt x="3529" y="12341"/>
                  </a:cubicBezTo>
                  <a:cubicBezTo>
                    <a:pt x="3549" y="12341"/>
                    <a:pt x="3549" y="12341"/>
                    <a:pt x="3569" y="12320"/>
                  </a:cubicBezTo>
                  <a:cubicBezTo>
                    <a:pt x="3593" y="12366"/>
                    <a:pt x="3633" y="12366"/>
                    <a:pt x="3633" y="12407"/>
                  </a:cubicBezTo>
                  <a:cubicBezTo>
                    <a:pt x="3693" y="12407"/>
                    <a:pt x="3738" y="12407"/>
                    <a:pt x="3758" y="12449"/>
                  </a:cubicBezTo>
                  <a:lnTo>
                    <a:pt x="3862" y="12449"/>
                  </a:lnTo>
                  <a:cubicBezTo>
                    <a:pt x="3882" y="12469"/>
                    <a:pt x="3902" y="12469"/>
                    <a:pt x="3942" y="12469"/>
                  </a:cubicBezTo>
                  <a:cubicBezTo>
                    <a:pt x="3987" y="12469"/>
                    <a:pt x="4026" y="12469"/>
                    <a:pt x="4066" y="12495"/>
                  </a:cubicBezTo>
                  <a:cubicBezTo>
                    <a:pt x="4074" y="12501"/>
                    <a:pt x="4080" y="12504"/>
                    <a:pt x="4085" y="12504"/>
                  </a:cubicBezTo>
                  <a:cubicBezTo>
                    <a:pt x="4093" y="12504"/>
                    <a:pt x="4098" y="12495"/>
                    <a:pt x="4111" y="12495"/>
                  </a:cubicBezTo>
                  <a:cubicBezTo>
                    <a:pt x="4190" y="12536"/>
                    <a:pt x="4275" y="12536"/>
                    <a:pt x="4360" y="12556"/>
                  </a:cubicBezTo>
                  <a:cubicBezTo>
                    <a:pt x="4366" y="12549"/>
                    <a:pt x="4375" y="12547"/>
                    <a:pt x="4385" y="12547"/>
                  </a:cubicBezTo>
                  <a:cubicBezTo>
                    <a:pt x="4404" y="12547"/>
                    <a:pt x="4426" y="12556"/>
                    <a:pt x="4439" y="12556"/>
                  </a:cubicBezTo>
                  <a:cubicBezTo>
                    <a:pt x="4464" y="12577"/>
                    <a:pt x="4504" y="12577"/>
                    <a:pt x="4524" y="12577"/>
                  </a:cubicBezTo>
                  <a:cubicBezTo>
                    <a:pt x="4589" y="12577"/>
                    <a:pt x="4648" y="12597"/>
                    <a:pt x="4688" y="12623"/>
                  </a:cubicBezTo>
                  <a:lnTo>
                    <a:pt x="4753" y="12623"/>
                  </a:lnTo>
                  <a:cubicBezTo>
                    <a:pt x="4793" y="12623"/>
                    <a:pt x="4793" y="12623"/>
                    <a:pt x="4838" y="12644"/>
                  </a:cubicBezTo>
                  <a:cubicBezTo>
                    <a:pt x="4857" y="12644"/>
                    <a:pt x="4877" y="12644"/>
                    <a:pt x="4917" y="12664"/>
                  </a:cubicBezTo>
                  <a:cubicBezTo>
                    <a:pt x="4917" y="12664"/>
                    <a:pt x="4962" y="12664"/>
                    <a:pt x="4982" y="12644"/>
                  </a:cubicBezTo>
                  <a:cubicBezTo>
                    <a:pt x="4982" y="12664"/>
                    <a:pt x="5002" y="12664"/>
                    <a:pt x="5022" y="12664"/>
                  </a:cubicBezTo>
                  <a:cubicBezTo>
                    <a:pt x="5073" y="12664"/>
                    <a:pt x="5109" y="12690"/>
                    <a:pt x="5152" y="12690"/>
                  </a:cubicBezTo>
                  <a:cubicBezTo>
                    <a:pt x="5163" y="12690"/>
                    <a:pt x="5174" y="12689"/>
                    <a:pt x="5186" y="12685"/>
                  </a:cubicBezTo>
                  <a:cubicBezTo>
                    <a:pt x="5211" y="12705"/>
                    <a:pt x="5231" y="12726"/>
                    <a:pt x="5270" y="12726"/>
                  </a:cubicBezTo>
                  <a:cubicBezTo>
                    <a:pt x="5297" y="12726"/>
                    <a:pt x="5317" y="12737"/>
                    <a:pt x="5333" y="12737"/>
                  </a:cubicBezTo>
                  <a:cubicBezTo>
                    <a:pt x="5341" y="12737"/>
                    <a:pt x="5348" y="12734"/>
                    <a:pt x="5355" y="12726"/>
                  </a:cubicBezTo>
                  <a:cubicBezTo>
                    <a:pt x="5395" y="12772"/>
                    <a:pt x="5415" y="12751"/>
                    <a:pt x="5460" y="12772"/>
                  </a:cubicBezTo>
                  <a:cubicBezTo>
                    <a:pt x="5479" y="12772"/>
                    <a:pt x="5519" y="12772"/>
                    <a:pt x="5539" y="12751"/>
                  </a:cubicBezTo>
                  <a:cubicBezTo>
                    <a:pt x="5572" y="12761"/>
                    <a:pt x="5598" y="12767"/>
                    <a:pt x="5620" y="12767"/>
                  </a:cubicBezTo>
                  <a:cubicBezTo>
                    <a:pt x="5644" y="12767"/>
                    <a:pt x="5664" y="12761"/>
                    <a:pt x="5683" y="12751"/>
                  </a:cubicBezTo>
                  <a:lnTo>
                    <a:pt x="5748" y="12751"/>
                  </a:lnTo>
                  <a:cubicBezTo>
                    <a:pt x="5788" y="12772"/>
                    <a:pt x="5833" y="12772"/>
                    <a:pt x="5853" y="12772"/>
                  </a:cubicBezTo>
                  <a:cubicBezTo>
                    <a:pt x="5892" y="12772"/>
                    <a:pt x="5912" y="12772"/>
                    <a:pt x="5932" y="12793"/>
                  </a:cubicBezTo>
                  <a:cubicBezTo>
                    <a:pt x="5957" y="12772"/>
                    <a:pt x="5957" y="12772"/>
                    <a:pt x="5977" y="12772"/>
                  </a:cubicBezTo>
                  <a:lnTo>
                    <a:pt x="6141" y="12772"/>
                  </a:lnTo>
                  <a:cubicBezTo>
                    <a:pt x="6161" y="12793"/>
                    <a:pt x="6181" y="12793"/>
                    <a:pt x="6206" y="12793"/>
                  </a:cubicBezTo>
                  <a:lnTo>
                    <a:pt x="6330" y="12793"/>
                  </a:lnTo>
                  <a:cubicBezTo>
                    <a:pt x="6343" y="12786"/>
                    <a:pt x="6355" y="12783"/>
                    <a:pt x="6364" y="12783"/>
                  </a:cubicBezTo>
                  <a:cubicBezTo>
                    <a:pt x="6383" y="12783"/>
                    <a:pt x="6397" y="12793"/>
                    <a:pt x="6410" y="12793"/>
                  </a:cubicBezTo>
                  <a:cubicBezTo>
                    <a:pt x="6442" y="12782"/>
                    <a:pt x="6468" y="12782"/>
                    <a:pt x="6491" y="12782"/>
                  </a:cubicBezTo>
                  <a:cubicBezTo>
                    <a:pt x="6514" y="12782"/>
                    <a:pt x="6534" y="12782"/>
                    <a:pt x="6554" y="12772"/>
                  </a:cubicBezTo>
                  <a:cubicBezTo>
                    <a:pt x="6584" y="12772"/>
                    <a:pt x="6612" y="12790"/>
                    <a:pt x="6639" y="12790"/>
                  </a:cubicBezTo>
                  <a:cubicBezTo>
                    <a:pt x="6652" y="12790"/>
                    <a:pt x="6665" y="12786"/>
                    <a:pt x="6678" y="12772"/>
                  </a:cubicBezTo>
                  <a:cubicBezTo>
                    <a:pt x="6703" y="12793"/>
                    <a:pt x="6703" y="12793"/>
                    <a:pt x="6723" y="12813"/>
                  </a:cubicBezTo>
                  <a:cubicBezTo>
                    <a:pt x="6763" y="12813"/>
                    <a:pt x="6828" y="12813"/>
                    <a:pt x="6867" y="12833"/>
                  </a:cubicBezTo>
                  <a:lnTo>
                    <a:pt x="6907" y="12833"/>
                  </a:lnTo>
                  <a:cubicBezTo>
                    <a:pt x="6917" y="12813"/>
                    <a:pt x="6933" y="12808"/>
                    <a:pt x="6952" y="12808"/>
                  </a:cubicBezTo>
                  <a:cubicBezTo>
                    <a:pt x="6971" y="12808"/>
                    <a:pt x="6992" y="12813"/>
                    <a:pt x="7012" y="12813"/>
                  </a:cubicBezTo>
                  <a:cubicBezTo>
                    <a:pt x="7052" y="12813"/>
                    <a:pt x="7076" y="12813"/>
                    <a:pt x="7116" y="12793"/>
                  </a:cubicBezTo>
                  <a:cubicBezTo>
                    <a:pt x="7136" y="12813"/>
                    <a:pt x="7156" y="12813"/>
                    <a:pt x="7156" y="12813"/>
                  </a:cubicBezTo>
                  <a:cubicBezTo>
                    <a:pt x="7201" y="12793"/>
                    <a:pt x="7241" y="12793"/>
                    <a:pt x="7280" y="12793"/>
                  </a:cubicBezTo>
                  <a:lnTo>
                    <a:pt x="7345" y="12793"/>
                  </a:lnTo>
                  <a:cubicBezTo>
                    <a:pt x="7345" y="12793"/>
                    <a:pt x="7354" y="12801"/>
                    <a:pt x="7366" y="12801"/>
                  </a:cubicBezTo>
                  <a:cubicBezTo>
                    <a:pt x="7372" y="12801"/>
                    <a:pt x="7379" y="12799"/>
                    <a:pt x="7385" y="12793"/>
                  </a:cubicBezTo>
                  <a:cubicBezTo>
                    <a:pt x="7450" y="12772"/>
                    <a:pt x="7490" y="12772"/>
                    <a:pt x="7549" y="12772"/>
                  </a:cubicBezTo>
                  <a:cubicBezTo>
                    <a:pt x="7572" y="12782"/>
                    <a:pt x="7593" y="12782"/>
                    <a:pt x="7613" y="12782"/>
                  </a:cubicBezTo>
                  <a:cubicBezTo>
                    <a:pt x="7634" y="12782"/>
                    <a:pt x="7654" y="12782"/>
                    <a:pt x="7674" y="12793"/>
                  </a:cubicBezTo>
                  <a:cubicBezTo>
                    <a:pt x="7682" y="12786"/>
                    <a:pt x="7690" y="12783"/>
                    <a:pt x="7697" y="12783"/>
                  </a:cubicBezTo>
                  <a:cubicBezTo>
                    <a:pt x="7712" y="12783"/>
                    <a:pt x="7725" y="12793"/>
                    <a:pt x="7738" y="12793"/>
                  </a:cubicBezTo>
                  <a:cubicBezTo>
                    <a:pt x="7738" y="12782"/>
                    <a:pt x="7748" y="12782"/>
                    <a:pt x="7761" y="12782"/>
                  </a:cubicBezTo>
                  <a:cubicBezTo>
                    <a:pt x="7773" y="12782"/>
                    <a:pt x="7788" y="12782"/>
                    <a:pt x="7798" y="12772"/>
                  </a:cubicBezTo>
                  <a:cubicBezTo>
                    <a:pt x="7803" y="12767"/>
                    <a:pt x="7808" y="12766"/>
                    <a:pt x="7813" y="12766"/>
                  </a:cubicBezTo>
                  <a:cubicBezTo>
                    <a:pt x="7826" y="12766"/>
                    <a:pt x="7836" y="12778"/>
                    <a:pt x="7840" y="12778"/>
                  </a:cubicBezTo>
                  <a:cubicBezTo>
                    <a:pt x="7842" y="12778"/>
                    <a:pt x="7843" y="12776"/>
                    <a:pt x="7843" y="12772"/>
                  </a:cubicBezTo>
                  <a:cubicBezTo>
                    <a:pt x="7856" y="12765"/>
                    <a:pt x="7867" y="12763"/>
                    <a:pt x="7878" y="12763"/>
                  </a:cubicBezTo>
                  <a:cubicBezTo>
                    <a:pt x="7899" y="12763"/>
                    <a:pt x="7917" y="12772"/>
                    <a:pt x="7947" y="12772"/>
                  </a:cubicBezTo>
                  <a:lnTo>
                    <a:pt x="7967" y="12772"/>
                  </a:lnTo>
                  <a:lnTo>
                    <a:pt x="7967" y="12726"/>
                  </a:lnTo>
                  <a:cubicBezTo>
                    <a:pt x="7982" y="12743"/>
                    <a:pt x="7997" y="12747"/>
                    <a:pt x="8012" y="12747"/>
                  </a:cubicBezTo>
                  <a:cubicBezTo>
                    <a:pt x="8027" y="12747"/>
                    <a:pt x="8043" y="12743"/>
                    <a:pt x="8059" y="12743"/>
                  </a:cubicBezTo>
                  <a:cubicBezTo>
                    <a:pt x="8070" y="12743"/>
                    <a:pt x="8080" y="12745"/>
                    <a:pt x="8092" y="12751"/>
                  </a:cubicBezTo>
                  <a:cubicBezTo>
                    <a:pt x="8151" y="12726"/>
                    <a:pt x="8196" y="12726"/>
                    <a:pt x="8256" y="12705"/>
                  </a:cubicBezTo>
                  <a:cubicBezTo>
                    <a:pt x="8321" y="12685"/>
                    <a:pt x="8400" y="12685"/>
                    <a:pt x="8465" y="12685"/>
                  </a:cubicBezTo>
                  <a:cubicBezTo>
                    <a:pt x="8544" y="12664"/>
                    <a:pt x="8609" y="12644"/>
                    <a:pt x="8649" y="12644"/>
                  </a:cubicBezTo>
                  <a:cubicBezTo>
                    <a:pt x="8714" y="12664"/>
                    <a:pt x="8754" y="12664"/>
                    <a:pt x="8793" y="12705"/>
                  </a:cubicBezTo>
                  <a:cubicBezTo>
                    <a:pt x="8793" y="12726"/>
                    <a:pt x="8773" y="12751"/>
                    <a:pt x="8793" y="12751"/>
                  </a:cubicBezTo>
                  <a:cubicBezTo>
                    <a:pt x="8793" y="12772"/>
                    <a:pt x="8818" y="12793"/>
                    <a:pt x="8838" y="12813"/>
                  </a:cubicBezTo>
                  <a:lnTo>
                    <a:pt x="8838" y="12854"/>
                  </a:lnTo>
                  <a:cubicBezTo>
                    <a:pt x="8878" y="12900"/>
                    <a:pt x="8878" y="12941"/>
                    <a:pt x="8878" y="12982"/>
                  </a:cubicBezTo>
                  <a:lnTo>
                    <a:pt x="8793" y="12982"/>
                  </a:lnTo>
                  <a:cubicBezTo>
                    <a:pt x="8793" y="13008"/>
                    <a:pt x="8773" y="13029"/>
                    <a:pt x="8773" y="13029"/>
                  </a:cubicBezTo>
                  <a:cubicBezTo>
                    <a:pt x="8734" y="13029"/>
                    <a:pt x="8714" y="13029"/>
                    <a:pt x="8694" y="13008"/>
                  </a:cubicBezTo>
                  <a:cubicBezTo>
                    <a:pt x="8589" y="13070"/>
                    <a:pt x="8485" y="13070"/>
                    <a:pt x="8380" y="13090"/>
                  </a:cubicBezTo>
                  <a:cubicBezTo>
                    <a:pt x="8360" y="13070"/>
                    <a:pt x="8341" y="13070"/>
                    <a:pt x="8321" y="13070"/>
                  </a:cubicBezTo>
                  <a:cubicBezTo>
                    <a:pt x="8276" y="13090"/>
                    <a:pt x="8236" y="13070"/>
                    <a:pt x="8196" y="13111"/>
                  </a:cubicBezTo>
                  <a:lnTo>
                    <a:pt x="8171" y="13090"/>
                  </a:lnTo>
                  <a:cubicBezTo>
                    <a:pt x="8151" y="13090"/>
                    <a:pt x="8151" y="13111"/>
                    <a:pt x="8131" y="13111"/>
                  </a:cubicBezTo>
                  <a:cubicBezTo>
                    <a:pt x="8112" y="13111"/>
                    <a:pt x="8072" y="13111"/>
                    <a:pt x="8047" y="13136"/>
                  </a:cubicBezTo>
                  <a:lnTo>
                    <a:pt x="8047" y="13111"/>
                  </a:lnTo>
                  <a:cubicBezTo>
                    <a:pt x="8041" y="13105"/>
                    <a:pt x="8035" y="13102"/>
                    <a:pt x="8030" y="13102"/>
                  </a:cubicBezTo>
                  <a:cubicBezTo>
                    <a:pt x="8016" y="13102"/>
                    <a:pt x="8001" y="13118"/>
                    <a:pt x="7987" y="13136"/>
                  </a:cubicBezTo>
                  <a:lnTo>
                    <a:pt x="7967" y="13111"/>
                  </a:lnTo>
                  <a:lnTo>
                    <a:pt x="7922" y="13111"/>
                  </a:lnTo>
                  <a:cubicBezTo>
                    <a:pt x="7922" y="13104"/>
                    <a:pt x="7920" y="13102"/>
                    <a:pt x="7917" y="13102"/>
                  </a:cubicBezTo>
                  <a:cubicBezTo>
                    <a:pt x="7909" y="13102"/>
                    <a:pt x="7896" y="13111"/>
                    <a:pt x="7883" y="13111"/>
                  </a:cubicBezTo>
                  <a:cubicBezTo>
                    <a:pt x="7843" y="13111"/>
                    <a:pt x="7798" y="13136"/>
                    <a:pt x="7758" y="13136"/>
                  </a:cubicBezTo>
                  <a:cubicBezTo>
                    <a:pt x="7718" y="13157"/>
                    <a:pt x="7674" y="13177"/>
                    <a:pt x="7614" y="13177"/>
                  </a:cubicBezTo>
                  <a:cubicBezTo>
                    <a:pt x="7594" y="13177"/>
                    <a:pt x="7574" y="13177"/>
                    <a:pt x="7529" y="13157"/>
                  </a:cubicBezTo>
                  <a:cubicBezTo>
                    <a:pt x="7516" y="13157"/>
                    <a:pt x="7494" y="13166"/>
                    <a:pt x="7475" y="13166"/>
                  </a:cubicBezTo>
                  <a:cubicBezTo>
                    <a:pt x="7465" y="13166"/>
                    <a:pt x="7456" y="13164"/>
                    <a:pt x="7450" y="13157"/>
                  </a:cubicBezTo>
                  <a:cubicBezTo>
                    <a:pt x="7420" y="13157"/>
                    <a:pt x="7383" y="13148"/>
                    <a:pt x="7349" y="13148"/>
                  </a:cubicBezTo>
                  <a:cubicBezTo>
                    <a:pt x="7332" y="13148"/>
                    <a:pt x="7315" y="13150"/>
                    <a:pt x="7300" y="13157"/>
                  </a:cubicBezTo>
                  <a:cubicBezTo>
                    <a:pt x="7294" y="13164"/>
                    <a:pt x="7289" y="13166"/>
                    <a:pt x="7286" y="13166"/>
                  </a:cubicBezTo>
                  <a:cubicBezTo>
                    <a:pt x="7278" y="13166"/>
                    <a:pt x="7274" y="13157"/>
                    <a:pt x="7261" y="13157"/>
                  </a:cubicBezTo>
                  <a:cubicBezTo>
                    <a:pt x="7261" y="13157"/>
                    <a:pt x="7261" y="13177"/>
                    <a:pt x="7241" y="13177"/>
                  </a:cubicBezTo>
                  <a:lnTo>
                    <a:pt x="7201" y="13177"/>
                  </a:lnTo>
                  <a:cubicBezTo>
                    <a:pt x="7176" y="13177"/>
                    <a:pt x="7176" y="13198"/>
                    <a:pt x="7156" y="13198"/>
                  </a:cubicBezTo>
                  <a:cubicBezTo>
                    <a:pt x="7150" y="13205"/>
                    <a:pt x="7143" y="13207"/>
                    <a:pt x="7136" y="13207"/>
                  </a:cubicBezTo>
                  <a:cubicBezTo>
                    <a:pt x="7123" y="13207"/>
                    <a:pt x="7110" y="13198"/>
                    <a:pt x="7096" y="13198"/>
                  </a:cubicBezTo>
                  <a:cubicBezTo>
                    <a:pt x="7087" y="13208"/>
                    <a:pt x="7075" y="13208"/>
                    <a:pt x="7062" y="13208"/>
                  </a:cubicBezTo>
                  <a:cubicBezTo>
                    <a:pt x="7048" y="13208"/>
                    <a:pt x="7032" y="13208"/>
                    <a:pt x="7012" y="13219"/>
                  </a:cubicBezTo>
                  <a:lnTo>
                    <a:pt x="6992" y="13198"/>
                  </a:lnTo>
                  <a:cubicBezTo>
                    <a:pt x="6972" y="13198"/>
                    <a:pt x="6952" y="13219"/>
                    <a:pt x="6952" y="13219"/>
                  </a:cubicBezTo>
                  <a:cubicBezTo>
                    <a:pt x="6887" y="13177"/>
                    <a:pt x="6828" y="13198"/>
                    <a:pt x="6763" y="13177"/>
                  </a:cubicBezTo>
                  <a:cubicBezTo>
                    <a:pt x="6753" y="13167"/>
                    <a:pt x="6743" y="13167"/>
                    <a:pt x="6733" y="13167"/>
                  </a:cubicBezTo>
                  <a:cubicBezTo>
                    <a:pt x="6723" y="13167"/>
                    <a:pt x="6713" y="13167"/>
                    <a:pt x="6703" y="13157"/>
                  </a:cubicBezTo>
                  <a:cubicBezTo>
                    <a:pt x="6678" y="13157"/>
                    <a:pt x="6659" y="13177"/>
                    <a:pt x="6639" y="13177"/>
                  </a:cubicBezTo>
                  <a:cubicBezTo>
                    <a:pt x="6629" y="13167"/>
                    <a:pt x="6619" y="13162"/>
                    <a:pt x="6606" y="13162"/>
                  </a:cubicBezTo>
                  <a:cubicBezTo>
                    <a:pt x="6593" y="13162"/>
                    <a:pt x="6577" y="13167"/>
                    <a:pt x="6554" y="13177"/>
                  </a:cubicBezTo>
                  <a:cubicBezTo>
                    <a:pt x="6554" y="13177"/>
                    <a:pt x="6545" y="13187"/>
                    <a:pt x="6533" y="13187"/>
                  </a:cubicBezTo>
                  <a:cubicBezTo>
                    <a:pt x="6528" y="13187"/>
                    <a:pt x="6521" y="13184"/>
                    <a:pt x="6514" y="13177"/>
                  </a:cubicBezTo>
                  <a:cubicBezTo>
                    <a:pt x="6510" y="13173"/>
                    <a:pt x="6506" y="13171"/>
                    <a:pt x="6502" y="13171"/>
                  </a:cubicBezTo>
                  <a:cubicBezTo>
                    <a:pt x="6490" y="13171"/>
                    <a:pt x="6479" y="13183"/>
                    <a:pt x="6467" y="13183"/>
                  </a:cubicBezTo>
                  <a:cubicBezTo>
                    <a:pt x="6463" y="13183"/>
                    <a:pt x="6459" y="13182"/>
                    <a:pt x="6454" y="13177"/>
                  </a:cubicBezTo>
                  <a:cubicBezTo>
                    <a:pt x="6449" y="13182"/>
                    <a:pt x="6444" y="13183"/>
                    <a:pt x="6439" y="13183"/>
                  </a:cubicBezTo>
                  <a:cubicBezTo>
                    <a:pt x="6426" y="13183"/>
                    <a:pt x="6414" y="13171"/>
                    <a:pt x="6403" y="13171"/>
                  </a:cubicBezTo>
                  <a:cubicBezTo>
                    <a:pt x="6398" y="13171"/>
                    <a:pt x="6394" y="13173"/>
                    <a:pt x="6390" y="13177"/>
                  </a:cubicBezTo>
                  <a:cubicBezTo>
                    <a:pt x="6383" y="13184"/>
                    <a:pt x="6377" y="13187"/>
                    <a:pt x="6370" y="13187"/>
                  </a:cubicBezTo>
                  <a:cubicBezTo>
                    <a:pt x="6357" y="13187"/>
                    <a:pt x="6343" y="13177"/>
                    <a:pt x="6330" y="13177"/>
                  </a:cubicBezTo>
                  <a:cubicBezTo>
                    <a:pt x="6325" y="13182"/>
                    <a:pt x="6320" y="13183"/>
                    <a:pt x="6316" y="13183"/>
                  </a:cubicBezTo>
                  <a:cubicBezTo>
                    <a:pt x="6297" y="13183"/>
                    <a:pt x="6281" y="13157"/>
                    <a:pt x="6266" y="13157"/>
                  </a:cubicBezTo>
                  <a:cubicBezTo>
                    <a:pt x="6256" y="13167"/>
                    <a:pt x="6241" y="13167"/>
                    <a:pt x="6225" y="13167"/>
                  </a:cubicBezTo>
                  <a:cubicBezTo>
                    <a:pt x="6210" y="13167"/>
                    <a:pt x="6193" y="13167"/>
                    <a:pt x="6181" y="13177"/>
                  </a:cubicBezTo>
                  <a:cubicBezTo>
                    <a:pt x="6165" y="13177"/>
                    <a:pt x="6149" y="13151"/>
                    <a:pt x="6133" y="13151"/>
                  </a:cubicBezTo>
                  <a:cubicBezTo>
                    <a:pt x="6129" y="13151"/>
                    <a:pt x="6125" y="13153"/>
                    <a:pt x="6121" y="13157"/>
                  </a:cubicBezTo>
                  <a:cubicBezTo>
                    <a:pt x="6111" y="13167"/>
                    <a:pt x="6101" y="13172"/>
                    <a:pt x="6091" y="13172"/>
                  </a:cubicBezTo>
                  <a:cubicBezTo>
                    <a:pt x="6080" y="13172"/>
                    <a:pt x="6069" y="13167"/>
                    <a:pt x="6057" y="13157"/>
                  </a:cubicBezTo>
                  <a:lnTo>
                    <a:pt x="5997" y="13157"/>
                  </a:lnTo>
                  <a:cubicBezTo>
                    <a:pt x="5990" y="13164"/>
                    <a:pt x="5981" y="13166"/>
                    <a:pt x="5971" y="13166"/>
                  </a:cubicBezTo>
                  <a:cubicBezTo>
                    <a:pt x="5950" y="13166"/>
                    <a:pt x="5925" y="13157"/>
                    <a:pt x="5912" y="13157"/>
                  </a:cubicBezTo>
                  <a:cubicBezTo>
                    <a:pt x="5908" y="13161"/>
                    <a:pt x="5904" y="13163"/>
                    <a:pt x="5900" y="13163"/>
                  </a:cubicBezTo>
                  <a:cubicBezTo>
                    <a:pt x="5888" y="13163"/>
                    <a:pt x="5877" y="13151"/>
                    <a:pt x="5865" y="13151"/>
                  </a:cubicBezTo>
                  <a:cubicBezTo>
                    <a:pt x="5861" y="13151"/>
                    <a:pt x="5857" y="13153"/>
                    <a:pt x="5853" y="13157"/>
                  </a:cubicBezTo>
                  <a:cubicBezTo>
                    <a:pt x="5853" y="13147"/>
                    <a:pt x="5841" y="13147"/>
                    <a:pt x="5828" y="13147"/>
                  </a:cubicBezTo>
                  <a:cubicBezTo>
                    <a:pt x="5814" y="13147"/>
                    <a:pt x="5798" y="13147"/>
                    <a:pt x="5788" y="13136"/>
                  </a:cubicBezTo>
                  <a:lnTo>
                    <a:pt x="5788" y="13157"/>
                  </a:lnTo>
                  <a:cubicBezTo>
                    <a:pt x="5778" y="13147"/>
                    <a:pt x="5763" y="13147"/>
                    <a:pt x="5748" y="13147"/>
                  </a:cubicBezTo>
                  <a:cubicBezTo>
                    <a:pt x="5733" y="13147"/>
                    <a:pt x="5718" y="13147"/>
                    <a:pt x="5708" y="13136"/>
                  </a:cubicBezTo>
                  <a:cubicBezTo>
                    <a:pt x="5686" y="13147"/>
                    <a:pt x="5670" y="13152"/>
                    <a:pt x="5657" y="13152"/>
                  </a:cubicBezTo>
                  <a:cubicBezTo>
                    <a:pt x="5644" y="13152"/>
                    <a:pt x="5633" y="13147"/>
                    <a:pt x="5624" y="13136"/>
                  </a:cubicBezTo>
                  <a:lnTo>
                    <a:pt x="5604" y="13157"/>
                  </a:lnTo>
                  <a:cubicBezTo>
                    <a:pt x="5597" y="13150"/>
                    <a:pt x="5590" y="13148"/>
                    <a:pt x="5582" y="13148"/>
                  </a:cubicBezTo>
                  <a:cubicBezTo>
                    <a:pt x="5566" y="13148"/>
                    <a:pt x="5546" y="13157"/>
                    <a:pt x="5519" y="13157"/>
                  </a:cubicBezTo>
                  <a:cubicBezTo>
                    <a:pt x="5499" y="13157"/>
                    <a:pt x="5479" y="13177"/>
                    <a:pt x="5435" y="13177"/>
                  </a:cubicBezTo>
                  <a:cubicBezTo>
                    <a:pt x="5415" y="13167"/>
                    <a:pt x="5405" y="13162"/>
                    <a:pt x="5392" y="13162"/>
                  </a:cubicBezTo>
                  <a:cubicBezTo>
                    <a:pt x="5380" y="13162"/>
                    <a:pt x="5365" y="13167"/>
                    <a:pt x="5335" y="13177"/>
                  </a:cubicBezTo>
                  <a:lnTo>
                    <a:pt x="5355" y="13198"/>
                  </a:lnTo>
                  <a:cubicBezTo>
                    <a:pt x="5345" y="13208"/>
                    <a:pt x="5334" y="13208"/>
                    <a:pt x="5325" y="13208"/>
                  </a:cubicBezTo>
                  <a:cubicBezTo>
                    <a:pt x="5316" y="13208"/>
                    <a:pt x="5310" y="13208"/>
                    <a:pt x="5310" y="13219"/>
                  </a:cubicBezTo>
                  <a:cubicBezTo>
                    <a:pt x="5327" y="13219"/>
                    <a:pt x="5341" y="13228"/>
                    <a:pt x="5355" y="13228"/>
                  </a:cubicBezTo>
                  <a:cubicBezTo>
                    <a:pt x="5362" y="13228"/>
                    <a:pt x="5368" y="13225"/>
                    <a:pt x="5375" y="13219"/>
                  </a:cubicBezTo>
                  <a:cubicBezTo>
                    <a:pt x="5435" y="13219"/>
                    <a:pt x="5499" y="13219"/>
                    <a:pt x="5539" y="13265"/>
                  </a:cubicBezTo>
                  <a:lnTo>
                    <a:pt x="5559" y="13239"/>
                  </a:lnTo>
                  <a:cubicBezTo>
                    <a:pt x="5574" y="13248"/>
                    <a:pt x="5588" y="13251"/>
                    <a:pt x="5602" y="13251"/>
                  </a:cubicBezTo>
                  <a:cubicBezTo>
                    <a:pt x="5630" y="13251"/>
                    <a:pt x="5657" y="13239"/>
                    <a:pt x="5683" y="13239"/>
                  </a:cubicBezTo>
                  <a:lnTo>
                    <a:pt x="5788" y="13239"/>
                  </a:lnTo>
                  <a:lnTo>
                    <a:pt x="5788" y="13265"/>
                  </a:lnTo>
                  <a:cubicBezTo>
                    <a:pt x="5808" y="13265"/>
                    <a:pt x="5808" y="13265"/>
                    <a:pt x="5808" y="13239"/>
                  </a:cubicBezTo>
                  <a:lnTo>
                    <a:pt x="5872" y="13239"/>
                  </a:lnTo>
                  <a:cubicBezTo>
                    <a:pt x="5932" y="13239"/>
                    <a:pt x="6017" y="13265"/>
                    <a:pt x="6081" y="13265"/>
                  </a:cubicBezTo>
                  <a:cubicBezTo>
                    <a:pt x="6091" y="13275"/>
                    <a:pt x="6101" y="13275"/>
                    <a:pt x="6111" y="13275"/>
                  </a:cubicBezTo>
                  <a:cubicBezTo>
                    <a:pt x="6121" y="13275"/>
                    <a:pt x="6131" y="13275"/>
                    <a:pt x="6141" y="13285"/>
                  </a:cubicBezTo>
                  <a:cubicBezTo>
                    <a:pt x="6158" y="13266"/>
                    <a:pt x="6171" y="13259"/>
                    <a:pt x="6185" y="13259"/>
                  </a:cubicBezTo>
                  <a:cubicBezTo>
                    <a:pt x="6204" y="13259"/>
                    <a:pt x="6222" y="13273"/>
                    <a:pt x="6246" y="13285"/>
                  </a:cubicBezTo>
                  <a:cubicBezTo>
                    <a:pt x="6266" y="13275"/>
                    <a:pt x="6292" y="13275"/>
                    <a:pt x="6318" y="13275"/>
                  </a:cubicBezTo>
                  <a:cubicBezTo>
                    <a:pt x="6344" y="13275"/>
                    <a:pt x="6370" y="13275"/>
                    <a:pt x="6390" y="13265"/>
                  </a:cubicBezTo>
                  <a:cubicBezTo>
                    <a:pt x="6390" y="13265"/>
                    <a:pt x="6399" y="13274"/>
                    <a:pt x="6405" y="13274"/>
                  </a:cubicBezTo>
                  <a:cubicBezTo>
                    <a:pt x="6408" y="13274"/>
                    <a:pt x="6410" y="13271"/>
                    <a:pt x="6410" y="13265"/>
                  </a:cubicBezTo>
                  <a:cubicBezTo>
                    <a:pt x="6430" y="13265"/>
                    <a:pt x="6430" y="13265"/>
                    <a:pt x="6430" y="13239"/>
                  </a:cubicBezTo>
                  <a:lnTo>
                    <a:pt x="6454" y="13239"/>
                  </a:lnTo>
                  <a:cubicBezTo>
                    <a:pt x="6465" y="13252"/>
                    <a:pt x="6474" y="13252"/>
                    <a:pt x="6485" y="13252"/>
                  </a:cubicBezTo>
                  <a:cubicBezTo>
                    <a:pt x="6494" y="13252"/>
                    <a:pt x="6504" y="13252"/>
                    <a:pt x="6514" y="13265"/>
                  </a:cubicBezTo>
                  <a:cubicBezTo>
                    <a:pt x="6534" y="13275"/>
                    <a:pt x="6550" y="13280"/>
                    <a:pt x="6566" y="13280"/>
                  </a:cubicBezTo>
                  <a:cubicBezTo>
                    <a:pt x="6583" y="13280"/>
                    <a:pt x="6599" y="13275"/>
                    <a:pt x="6619" y="13265"/>
                  </a:cubicBezTo>
                  <a:cubicBezTo>
                    <a:pt x="6623" y="13259"/>
                    <a:pt x="6628" y="13257"/>
                    <a:pt x="6632" y="13257"/>
                  </a:cubicBezTo>
                  <a:cubicBezTo>
                    <a:pt x="6644" y="13257"/>
                    <a:pt x="6656" y="13270"/>
                    <a:pt x="6667" y="13270"/>
                  </a:cubicBezTo>
                  <a:cubicBezTo>
                    <a:pt x="6671" y="13270"/>
                    <a:pt x="6675" y="13269"/>
                    <a:pt x="6678" y="13265"/>
                  </a:cubicBezTo>
                  <a:lnTo>
                    <a:pt x="6703" y="13265"/>
                  </a:lnTo>
                  <a:cubicBezTo>
                    <a:pt x="6723" y="13285"/>
                    <a:pt x="6743" y="13285"/>
                    <a:pt x="6763" y="13306"/>
                  </a:cubicBezTo>
                  <a:lnTo>
                    <a:pt x="6907" y="13306"/>
                  </a:lnTo>
                  <a:cubicBezTo>
                    <a:pt x="6952" y="13306"/>
                    <a:pt x="7012" y="13306"/>
                    <a:pt x="7052" y="13285"/>
                  </a:cubicBezTo>
                  <a:lnTo>
                    <a:pt x="7052" y="13306"/>
                  </a:lnTo>
                  <a:cubicBezTo>
                    <a:pt x="7052" y="13306"/>
                    <a:pt x="7047" y="13301"/>
                    <a:pt x="7039" y="13301"/>
                  </a:cubicBezTo>
                  <a:cubicBezTo>
                    <a:pt x="7032" y="13301"/>
                    <a:pt x="7022" y="13306"/>
                    <a:pt x="7012" y="13326"/>
                  </a:cubicBezTo>
                  <a:lnTo>
                    <a:pt x="7116" y="13326"/>
                  </a:lnTo>
                  <a:cubicBezTo>
                    <a:pt x="7116" y="13306"/>
                    <a:pt x="7136" y="13285"/>
                    <a:pt x="7136" y="13285"/>
                  </a:cubicBezTo>
                  <a:cubicBezTo>
                    <a:pt x="7150" y="13292"/>
                    <a:pt x="7161" y="13294"/>
                    <a:pt x="7172" y="13294"/>
                  </a:cubicBezTo>
                  <a:cubicBezTo>
                    <a:pt x="7194" y="13294"/>
                    <a:pt x="7214" y="13285"/>
                    <a:pt x="7241" y="13285"/>
                  </a:cubicBezTo>
                  <a:cubicBezTo>
                    <a:pt x="7254" y="13292"/>
                    <a:pt x="7265" y="13294"/>
                    <a:pt x="7276" y="13294"/>
                  </a:cubicBezTo>
                  <a:cubicBezTo>
                    <a:pt x="7297" y="13294"/>
                    <a:pt x="7315" y="13285"/>
                    <a:pt x="7345" y="13285"/>
                  </a:cubicBezTo>
                  <a:cubicBezTo>
                    <a:pt x="7355" y="13296"/>
                    <a:pt x="7370" y="13301"/>
                    <a:pt x="7388" y="13301"/>
                  </a:cubicBezTo>
                  <a:cubicBezTo>
                    <a:pt x="7406" y="13301"/>
                    <a:pt x="7427" y="13296"/>
                    <a:pt x="7450" y="13285"/>
                  </a:cubicBezTo>
                  <a:cubicBezTo>
                    <a:pt x="7463" y="13285"/>
                    <a:pt x="7476" y="13294"/>
                    <a:pt x="7490" y="13294"/>
                  </a:cubicBezTo>
                  <a:cubicBezTo>
                    <a:pt x="7496" y="13294"/>
                    <a:pt x="7503" y="13292"/>
                    <a:pt x="7509" y="13285"/>
                  </a:cubicBezTo>
                  <a:cubicBezTo>
                    <a:pt x="7519" y="13296"/>
                    <a:pt x="7529" y="13301"/>
                    <a:pt x="7542" y="13301"/>
                  </a:cubicBezTo>
                  <a:cubicBezTo>
                    <a:pt x="7555" y="13301"/>
                    <a:pt x="7572" y="13296"/>
                    <a:pt x="7594" y="13285"/>
                  </a:cubicBezTo>
                  <a:cubicBezTo>
                    <a:pt x="7614" y="13285"/>
                    <a:pt x="7634" y="13285"/>
                    <a:pt x="7654" y="13265"/>
                  </a:cubicBezTo>
                  <a:cubicBezTo>
                    <a:pt x="7670" y="13280"/>
                    <a:pt x="7689" y="13284"/>
                    <a:pt x="7708" y="13284"/>
                  </a:cubicBezTo>
                  <a:cubicBezTo>
                    <a:pt x="7728" y="13284"/>
                    <a:pt x="7749" y="13279"/>
                    <a:pt x="7768" y="13279"/>
                  </a:cubicBezTo>
                  <a:cubicBezTo>
                    <a:pt x="7779" y="13279"/>
                    <a:pt x="7789" y="13281"/>
                    <a:pt x="7798" y="13285"/>
                  </a:cubicBezTo>
                  <a:cubicBezTo>
                    <a:pt x="7823" y="13285"/>
                    <a:pt x="7843" y="13265"/>
                    <a:pt x="7863" y="13265"/>
                  </a:cubicBezTo>
                  <a:cubicBezTo>
                    <a:pt x="7922" y="13265"/>
                    <a:pt x="7987" y="13265"/>
                    <a:pt x="8047" y="13239"/>
                  </a:cubicBezTo>
                  <a:cubicBezTo>
                    <a:pt x="8059" y="13229"/>
                    <a:pt x="8075" y="13224"/>
                    <a:pt x="8091" y="13224"/>
                  </a:cubicBezTo>
                  <a:cubicBezTo>
                    <a:pt x="8106" y="13224"/>
                    <a:pt x="8121" y="13229"/>
                    <a:pt x="8131" y="13239"/>
                  </a:cubicBezTo>
                  <a:cubicBezTo>
                    <a:pt x="8171" y="13239"/>
                    <a:pt x="8196" y="13219"/>
                    <a:pt x="8236" y="13219"/>
                  </a:cubicBezTo>
                  <a:cubicBezTo>
                    <a:pt x="8240" y="13222"/>
                    <a:pt x="8244" y="13224"/>
                    <a:pt x="8248" y="13224"/>
                  </a:cubicBezTo>
                  <a:cubicBezTo>
                    <a:pt x="8265" y="13224"/>
                    <a:pt x="8285" y="13198"/>
                    <a:pt x="8321" y="13198"/>
                  </a:cubicBezTo>
                  <a:lnTo>
                    <a:pt x="8341" y="13198"/>
                  </a:lnTo>
                  <a:cubicBezTo>
                    <a:pt x="8347" y="13205"/>
                    <a:pt x="8352" y="13207"/>
                    <a:pt x="8355" y="13207"/>
                  </a:cubicBezTo>
                  <a:cubicBezTo>
                    <a:pt x="8363" y="13207"/>
                    <a:pt x="8367" y="13198"/>
                    <a:pt x="8380" y="13198"/>
                  </a:cubicBezTo>
                  <a:cubicBezTo>
                    <a:pt x="8440" y="13183"/>
                    <a:pt x="8497" y="13169"/>
                    <a:pt x="8563" y="13169"/>
                  </a:cubicBezTo>
                  <a:cubicBezTo>
                    <a:pt x="8590" y="13169"/>
                    <a:pt x="8618" y="13171"/>
                    <a:pt x="8649" y="13177"/>
                  </a:cubicBezTo>
                  <a:lnTo>
                    <a:pt x="8669" y="13177"/>
                  </a:lnTo>
                  <a:cubicBezTo>
                    <a:pt x="8694" y="13157"/>
                    <a:pt x="8694" y="13157"/>
                    <a:pt x="8714" y="13136"/>
                  </a:cubicBezTo>
                  <a:lnTo>
                    <a:pt x="8962" y="13136"/>
                  </a:lnTo>
                  <a:cubicBezTo>
                    <a:pt x="8982" y="13157"/>
                    <a:pt x="8982" y="13198"/>
                    <a:pt x="9022" y="13198"/>
                  </a:cubicBezTo>
                  <a:cubicBezTo>
                    <a:pt x="9042" y="13198"/>
                    <a:pt x="9042" y="13219"/>
                    <a:pt x="9042" y="13239"/>
                  </a:cubicBezTo>
                  <a:cubicBezTo>
                    <a:pt x="9067" y="13285"/>
                    <a:pt x="9087" y="13326"/>
                    <a:pt x="9127" y="13393"/>
                  </a:cubicBezTo>
                  <a:cubicBezTo>
                    <a:pt x="9147" y="13455"/>
                    <a:pt x="9191" y="13521"/>
                    <a:pt x="9211" y="13583"/>
                  </a:cubicBezTo>
                  <a:cubicBezTo>
                    <a:pt x="9251" y="13624"/>
                    <a:pt x="9271" y="13670"/>
                    <a:pt x="9291" y="13711"/>
                  </a:cubicBezTo>
                  <a:cubicBezTo>
                    <a:pt x="9271" y="13752"/>
                    <a:pt x="9251" y="13752"/>
                    <a:pt x="9251" y="13778"/>
                  </a:cubicBezTo>
                  <a:cubicBezTo>
                    <a:pt x="9231" y="13778"/>
                    <a:pt x="9211" y="13778"/>
                    <a:pt x="9191" y="13799"/>
                  </a:cubicBezTo>
                  <a:cubicBezTo>
                    <a:pt x="9166" y="13799"/>
                    <a:pt x="9127" y="13799"/>
                    <a:pt x="9127" y="13819"/>
                  </a:cubicBezTo>
                  <a:lnTo>
                    <a:pt x="9067" y="13819"/>
                  </a:lnTo>
                  <a:cubicBezTo>
                    <a:pt x="9054" y="13829"/>
                    <a:pt x="9043" y="13829"/>
                    <a:pt x="9030" y="13829"/>
                  </a:cubicBezTo>
                  <a:cubicBezTo>
                    <a:pt x="9017" y="13829"/>
                    <a:pt x="9002" y="13829"/>
                    <a:pt x="8982" y="13840"/>
                  </a:cubicBezTo>
                  <a:cubicBezTo>
                    <a:pt x="8976" y="13846"/>
                    <a:pt x="8969" y="13849"/>
                    <a:pt x="8962" y="13849"/>
                  </a:cubicBezTo>
                  <a:cubicBezTo>
                    <a:pt x="8949" y="13849"/>
                    <a:pt x="8934" y="13840"/>
                    <a:pt x="8918" y="13840"/>
                  </a:cubicBezTo>
                  <a:cubicBezTo>
                    <a:pt x="8918" y="13833"/>
                    <a:pt x="8915" y="13830"/>
                    <a:pt x="8912" y="13830"/>
                  </a:cubicBezTo>
                  <a:cubicBezTo>
                    <a:pt x="8907" y="13830"/>
                    <a:pt x="8898" y="13840"/>
                    <a:pt x="8898" y="13840"/>
                  </a:cubicBezTo>
                  <a:lnTo>
                    <a:pt x="8838" y="13840"/>
                  </a:lnTo>
                  <a:cubicBezTo>
                    <a:pt x="8773" y="13840"/>
                    <a:pt x="8714" y="13860"/>
                    <a:pt x="8649" y="13881"/>
                  </a:cubicBezTo>
                  <a:cubicBezTo>
                    <a:pt x="8641" y="13878"/>
                    <a:pt x="8633" y="13877"/>
                    <a:pt x="8624" y="13877"/>
                  </a:cubicBezTo>
                  <a:cubicBezTo>
                    <a:pt x="8580" y="13877"/>
                    <a:pt x="8532" y="13910"/>
                    <a:pt x="8477" y="13910"/>
                  </a:cubicBezTo>
                  <a:cubicBezTo>
                    <a:pt x="8466" y="13910"/>
                    <a:pt x="8456" y="13909"/>
                    <a:pt x="8445" y="13906"/>
                  </a:cubicBezTo>
                  <a:cubicBezTo>
                    <a:pt x="8420" y="13906"/>
                    <a:pt x="8400" y="13927"/>
                    <a:pt x="8360" y="13927"/>
                  </a:cubicBezTo>
                  <a:cubicBezTo>
                    <a:pt x="8321" y="13927"/>
                    <a:pt x="8296" y="13947"/>
                    <a:pt x="8256" y="13947"/>
                  </a:cubicBezTo>
                  <a:cubicBezTo>
                    <a:pt x="8236" y="13947"/>
                    <a:pt x="8196" y="13927"/>
                    <a:pt x="8171" y="13927"/>
                  </a:cubicBezTo>
                  <a:cubicBezTo>
                    <a:pt x="8151" y="13947"/>
                    <a:pt x="8112" y="13947"/>
                    <a:pt x="8092" y="13947"/>
                  </a:cubicBezTo>
                  <a:cubicBezTo>
                    <a:pt x="8077" y="13933"/>
                    <a:pt x="8061" y="13918"/>
                    <a:pt x="8045" y="13918"/>
                  </a:cubicBezTo>
                  <a:cubicBezTo>
                    <a:pt x="8039" y="13918"/>
                    <a:pt x="8033" y="13921"/>
                    <a:pt x="8027" y="13927"/>
                  </a:cubicBezTo>
                  <a:cubicBezTo>
                    <a:pt x="8018" y="13931"/>
                    <a:pt x="8011" y="13933"/>
                    <a:pt x="8004" y="13933"/>
                  </a:cubicBezTo>
                  <a:cubicBezTo>
                    <a:pt x="7985" y="13933"/>
                    <a:pt x="7972" y="13921"/>
                    <a:pt x="7960" y="13921"/>
                  </a:cubicBezTo>
                  <a:cubicBezTo>
                    <a:pt x="7956" y="13921"/>
                    <a:pt x="7952" y="13923"/>
                    <a:pt x="7947" y="13927"/>
                  </a:cubicBezTo>
                  <a:cubicBezTo>
                    <a:pt x="7922" y="13947"/>
                    <a:pt x="7947" y="13947"/>
                    <a:pt x="7947" y="13968"/>
                  </a:cubicBezTo>
                  <a:cubicBezTo>
                    <a:pt x="7883" y="13968"/>
                    <a:pt x="7823" y="13989"/>
                    <a:pt x="7758" y="13989"/>
                  </a:cubicBezTo>
                  <a:cubicBezTo>
                    <a:pt x="7728" y="13999"/>
                    <a:pt x="7697" y="14004"/>
                    <a:pt x="7669" y="14004"/>
                  </a:cubicBezTo>
                  <a:cubicBezTo>
                    <a:pt x="7640" y="14004"/>
                    <a:pt x="7614" y="13999"/>
                    <a:pt x="7594" y="13989"/>
                  </a:cubicBezTo>
                  <a:lnTo>
                    <a:pt x="7549" y="13989"/>
                  </a:lnTo>
                  <a:cubicBezTo>
                    <a:pt x="7515" y="13977"/>
                    <a:pt x="7487" y="13965"/>
                    <a:pt x="7461" y="13965"/>
                  </a:cubicBezTo>
                  <a:cubicBezTo>
                    <a:pt x="7442" y="13965"/>
                    <a:pt x="7424" y="13971"/>
                    <a:pt x="7405" y="13989"/>
                  </a:cubicBezTo>
                  <a:cubicBezTo>
                    <a:pt x="7396" y="13984"/>
                    <a:pt x="7386" y="13982"/>
                    <a:pt x="7375" y="13982"/>
                  </a:cubicBezTo>
                  <a:cubicBezTo>
                    <a:pt x="7355" y="13982"/>
                    <a:pt x="7333" y="13987"/>
                    <a:pt x="7313" y="13987"/>
                  </a:cubicBezTo>
                  <a:cubicBezTo>
                    <a:pt x="7293" y="13987"/>
                    <a:pt x="7275" y="13983"/>
                    <a:pt x="7261" y="13968"/>
                  </a:cubicBezTo>
                  <a:lnTo>
                    <a:pt x="7261" y="13989"/>
                  </a:lnTo>
                  <a:cubicBezTo>
                    <a:pt x="7254" y="13995"/>
                    <a:pt x="7249" y="13998"/>
                    <a:pt x="7246" y="13998"/>
                  </a:cubicBezTo>
                  <a:cubicBezTo>
                    <a:pt x="7238" y="13998"/>
                    <a:pt x="7234" y="13989"/>
                    <a:pt x="7221" y="13989"/>
                  </a:cubicBezTo>
                  <a:cubicBezTo>
                    <a:pt x="7176" y="13989"/>
                    <a:pt x="7136" y="14009"/>
                    <a:pt x="7096" y="14009"/>
                  </a:cubicBezTo>
                  <a:cubicBezTo>
                    <a:pt x="7076" y="14035"/>
                    <a:pt x="7032" y="14035"/>
                    <a:pt x="7012" y="14035"/>
                  </a:cubicBezTo>
                  <a:cubicBezTo>
                    <a:pt x="6992" y="14009"/>
                    <a:pt x="6972" y="14009"/>
                    <a:pt x="6927" y="14009"/>
                  </a:cubicBezTo>
                  <a:cubicBezTo>
                    <a:pt x="6887" y="14009"/>
                    <a:pt x="6848" y="14009"/>
                    <a:pt x="6803" y="13989"/>
                  </a:cubicBezTo>
                  <a:lnTo>
                    <a:pt x="6678" y="13989"/>
                  </a:lnTo>
                  <a:cubicBezTo>
                    <a:pt x="6672" y="13982"/>
                    <a:pt x="6663" y="13979"/>
                    <a:pt x="6653" y="13979"/>
                  </a:cubicBezTo>
                  <a:cubicBezTo>
                    <a:pt x="6632" y="13979"/>
                    <a:pt x="6606" y="13989"/>
                    <a:pt x="6579" y="13989"/>
                  </a:cubicBezTo>
                  <a:cubicBezTo>
                    <a:pt x="6554" y="13989"/>
                    <a:pt x="6534" y="13989"/>
                    <a:pt x="6514" y="13968"/>
                  </a:cubicBezTo>
                  <a:cubicBezTo>
                    <a:pt x="6494" y="13968"/>
                    <a:pt x="6494" y="13989"/>
                    <a:pt x="6474" y="13989"/>
                  </a:cubicBezTo>
                  <a:lnTo>
                    <a:pt x="6454" y="13968"/>
                  </a:lnTo>
                  <a:cubicBezTo>
                    <a:pt x="6430" y="13989"/>
                    <a:pt x="6410" y="13989"/>
                    <a:pt x="6390" y="13989"/>
                  </a:cubicBezTo>
                  <a:lnTo>
                    <a:pt x="6121" y="13989"/>
                  </a:lnTo>
                  <a:cubicBezTo>
                    <a:pt x="6081" y="13968"/>
                    <a:pt x="6057" y="13968"/>
                    <a:pt x="6017" y="13968"/>
                  </a:cubicBezTo>
                  <a:lnTo>
                    <a:pt x="5957" y="13968"/>
                  </a:lnTo>
                  <a:cubicBezTo>
                    <a:pt x="5932" y="13968"/>
                    <a:pt x="5892" y="13968"/>
                    <a:pt x="5872" y="13989"/>
                  </a:cubicBezTo>
                  <a:cubicBezTo>
                    <a:pt x="5853" y="13989"/>
                    <a:pt x="5833" y="13968"/>
                    <a:pt x="5808" y="13968"/>
                  </a:cubicBezTo>
                  <a:lnTo>
                    <a:pt x="5788" y="13968"/>
                  </a:lnTo>
                  <a:cubicBezTo>
                    <a:pt x="5769" y="13981"/>
                    <a:pt x="5752" y="13986"/>
                    <a:pt x="5736" y="13986"/>
                  </a:cubicBezTo>
                  <a:cubicBezTo>
                    <a:pt x="5699" y="13986"/>
                    <a:pt x="5665" y="13962"/>
                    <a:pt x="5624" y="13947"/>
                  </a:cubicBezTo>
                  <a:cubicBezTo>
                    <a:pt x="5617" y="13954"/>
                    <a:pt x="5608" y="13957"/>
                    <a:pt x="5596" y="13957"/>
                  </a:cubicBezTo>
                  <a:cubicBezTo>
                    <a:pt x="5574" y="13957"/>
                    <a:pt x="5546" y="13947"/>
                    <a:pt x="5519" y="13947"/>
                  </a:cubicBezTo>
                  <a:cubicBezTo>
                    <a:pt x="5519" y="13968"/>
                    <a:pt x="5499" y="13968"/>
                    <a:pt x="5499" y="13989"/>
                  </a:cubicBezTo>
                  <a:cubicBezTo>
                    <a:pt x="5499" y="13968"/>
                    <a:pt x="5479" y="13968"/>
                    <a:pt x="5479" y="13947"/>
                  </a:cubicBezTo>
                  <a:cubicBezTo>
                    <a:pt x="5457" y="13958"/>
                    <a:pt x="5431" y="13963"/>
                    <a:pt x="5408" y="13963"/>
                  </a:cubicBezTo>
                  <a:cubicBezTo>
                    <a:pt x="5385" y="13963"/>
                    <a:pt x="5365" y="13958"/>
                    <a:pt x="5355" y="13947"/>
                  </a:cubicBezTo>
                  <a:cubicBezTo>
                    <a:pt x="5335" y="13968"/>
                    <a:pt x="5335" y="13968"/>
                    <a:pt x="5310" y="13968"/>
                  </a:cubicBezTo>
                  <a:lnTo>
                    <a:pt x="5310" y="13947"/>
                  </a:lnTo>
                  <a:lnTo>
                    <a:pt x="5211" y="13947"/>
                  </a:lnTo>
                  <a:cubicBezTo>
                    <a:pt x="5186" y="13947"/>
                    <a:pt x="5166" y="13906"/>
                    <a:pt x="5126" y="13881"/>
                  </a:cubicBezTo>
                  <a:cubicBezTo>
                    <a:pt x="5117" y="13886"/>
                    <a:pt x="5106" y="13889"/>
                    <a:pt x="5095" y="13889"/>
                  </a:cubicBezTo>
                  <a:cubicBezTo>
                    <a:pt x="5067" y="13889"/>
                    <a:pt x="5035" y="13875"/>
                    <a:pt x="5007" y="13875"/>
                  </a:cubicBezTo>
                  <a:cubicBezTo>
                    <a:pt x="4998" y="13875"/>
                    <a:pt x="4990" y="13877"/>
                    <a:pt x="4982" y="13881"/>
                  </a:cubicBezTo>
                  <a:cubicBezTo>
                    <a:pt x="4937" y="13881"/>
                    <a:pt x="4897" y="13860"/>
                    <a:pt x="4877" y="13860"/>
                  </a:cubicBezTo>
                  <a:cubicBezTo>
                    <a:pt x="4838" y="13840"/>
                    <a:pt x="4793" y="13840"/>
                    <a:pt x="4753" y="13840"/>
                  </a:cubicBezTo>
                  <a:cubicBezTo>
                    <a:pt x="4733" y="13840"/>
                    <a:pt x="4688" y="13819"/>
                    <a:pt x="4648" y="13799"/>
                  </a:cubicBezTo>
                  <a:lnTo>
                    <a:pt x="4648" y="13819"/>
                  </a:lnTo>
                  <a:cubicBezTo>
                    <a:pt x="4628" y="13809"/>
                    <a:pt x="4607" y="13809"/>
                    <a:pt x="4589" y="13809"/>
                  </a:cubicBezTo>
                  <a:cubicBezTo>
                    <a:pt x="4570" y="13809"/>
                    <a:pt x="4554" y="13809"/>
                    <a:pt x="4544" y="13799"/>
                  </a:cubicBezTo>
                  <a:cubicBezTo>
                    <a:pt x="4524" y="13788"/>
                    <a:pt x="4509" y="13783"/>
                    <a:pt x="4493" y="13783"/>
                  </a:cubicBezTo>
                  <a:cubicBezTo>
                    <a:pt x="4478" y="13783"/>
                    <a:pt x="4462" y="13788"/>
                    <a:pt x="4439" y="13799"/>
                  </a:cubicBezTo>
                  <a:cubicBezTo>
                    <a:pt x="4419" y="13752"/>
                    <a:pt x="4380" y="13778"/>
                    <a:pt x="4360" y="13752"/>
                  </a:cubicBezTo>
                  <a:cubicBezTo>
                    <a:pt x="4295" y="13752"/>
                    <a:pt x="4255" y="13732"/>
                    <a:pt x="4215" y="13732"/>
                  </a:cubicBezTo>
                  <a:cubicBezTo>
                    <a:pt x="4186" y="13732"/>
                    <a:pt x="4158" y="13723"/>
                    <a:pt x="4131" y="13723"/>
                  </a:cubicBezTo>
                  <a:cubicBezTo>
                    <a:pt x="4118" y="13723"/>
                    <a:pt x="4104" y="13725"/>
                    <a:pt x="4091" y="13732"/>
                  </a:cubicBezTo>
                  <a:cubicBezTo>
                    <a:pt x="4026" y="13691"/>
                    <a:pt x="3967" y="13691"/>
                    <a:pt x="3902" y="13670"/>
                  </a:cubicBezTo>
                  <a:lnTo>
                    <a:pt x="3882" y="13691"/>
                  </a:lnTo>
                  <a:cubicBezTo>
                    <a:pt x="3872" y="13680"/>
                    <a:pt x="3856" y="13680"/>
                    <a:pt x="3840" y="13680"/>
                  </a:cubicBezTo>
                  <a:cubicBezTo>
                    <a:pt x="3824" y="13680"/>
                    <a:pt x="3808" y="13680"/>
                    <a:pt x="3797" y="13670"/>
                  </a:cubicBezTo>
                  <a:cubicBezTo>
                    <a:pt x="3797" y="13650"/>
                    <a:pt x="3797" y="13650"/>
                    <a:pt x="3777" y="13650"/>
                  </a:cubicBezTo>
                  <a:cubicBezTo>
                    <a:pt x="3758" y="13650"/>
                    <a:pt x="3777" y="13670"/>
                    <a:pt x="3758" y="13670"/>
                  </a:cubicBezTo>
                  <a:lnTo>
                    <a:pt x="3738" y="13650"/>
                  </a:lnTo>
                  <a:lnTo>
                    <a:pt x="3653" y="13650"/>
                  </a:lnTo>
                  <a:cubicBezTo>
                    <a:pt x="3653" y="13650"/>
                    <a:pt x="3653" y="13659"/>
                    <a:pt x="3647" y="13659"/>
                  </a:cubicBezTo>
                  <a:cubicBezTo>
                    <a:pt x="3644" y="13659"/>
                    <a:pt x="3640" y="13657"/>
                    <a:pt x="3633" y="13650"/>
                  </a:cubicBezTo>
                  <a:lnTo>
                    <a:pt x="3653" y="13650"/>
                  </a:lnTo>
                  <a:cubicBezTo>
                    <a:pt x="3653" y="13624"/>
                    <a:pt x="3633" y="13624"/>
                    <a:pt x="3633" y="13624"/>
                  </a:cubicBezTo>
                  <a:cubicBezTo>
                    <a:pt x="3613" y="13614"/>
                    <a:pt x="3592" y="13608"/>
                    <a:pt x="3574" y="13608"/>
                  </a:cubicBezTo>
                  <a:cubicBezTo>
                    <a:pt x="3555" y="13608"/>
                    <a:pt x="3539" y="13614"/>
                    <a:pt x="3529" y="13624"/>
                  </a:cubicBezTo>
                  <a:cubicBezTo>
                    <a:pt x="3509" y="13603"/>
                    <a:pt x="3509" y="13583"/>
                    <a:pt x="3509" y="13583"/>
                  </a:cubicBezTo>
                  <a:cubicBezTo>
                    <a:pt x="3489" y="13583"/>
                    <a:pt x="3489" y="13583"/>
                    <a:pt x="3469" y="13603"/>
                  </a:cubicBezTo>
                  <a:cubicBezTo>
                    <a:pt x="3469" y="13583"/>
                    <a:pt x="3424" y="13563"/>
                    <a:pt x="3404" y="13563"/>
                  </a:cubicBezTo>
                  <a:cubicBezTo>
                    <a:pt x="3384" y="13563"/>
                    <a:pt x="3365" y="13542"/>
                    <a:pt x="3320" y="13521"/>
                  </a:cubicBezTo>
                  <a:cubicBezTo>
                    <a:pt x="3320" y="13521"/>
                    <a:pt x="3300" y="13542"/>
                    <a:pt x="3280" y="13542"/>
                  </a:cubicBezTo>
                  <a:cubicBezTo>
                    <a:pt x="3260" y="13521"/>
                    <a:pt x="3260" y="13496"/>
                    <a:pt x="3240" y="13496"/>
                  </a:cubicBezTo>
                  <a:lnTo>
                    <a:pt x="3195" y="13496"/>
                  </a:lnTo>
                  <a:lnTo>
                    <a:pt x="3156" y="13455"/>
                  </a:lnTo>
                  <a:cubicBezTo>
                    <a:pt x="3139" y="13472"/>
                    <a:pt x="3125" y="13478"/>
                    <a:pt x="3112" y="13478"/>
                  </a:cubicBezTo>
                  <a:cubicBezTo>
                    <a:pt x="3094" y="13478"/>
                    <a:pt x="3077" y="13466"/>
                    <a:pt x="3051" y="13455"/>
                  </a:cubicBezTo>
                  <a:cubicBezTo>
                    <a:pt x="2907" y="13367"/>
                    <a:pt x="2887" y="13393"/>
                    <a:pt x="2763" y="13367"/>
                  </a:cubicBezTo>
                  <a:lnTo>
                    <a:pt x="2723" y="13367"/>
                  </a:lnTo>
                  <a:cubicBezTo>
                    <a:pt x="2700" y="13380"/>
                    <a:pt x="2684" y="13387"/>
                    <a:pt x="2669" y="13387"/>
                  </a:cubicBezTo>
                  <a:cubicBezTo>
                    <a:pt x="2653" y="13387"/>
                    <a:pt x="2638" y="13380"/>
                    <a:pt x="2618" y="13367"/>
                  </a:cubicBezTo>
                  <a:cubicBezTo>
                    <a:pt x="2574" y="13326"/>
                    <a:pt x="2534" y="13347"/>
                    <a:pt x="2494" y="13306"/>
                  </a:cubicBezTo>
                  <a:cubicBezTo>
                    <a:pt x="2490" y="13310"/>
                    <a:pt x="2486" y="13311"/>
                    <a:pt x="2482" y="13311"/>
                  </a:cubicBezTo>
                  <a:cubicBezTo>
                    <a:pt x="2464" y="13311"/>
                    <a:pt x="2445" y="13285"/>
                    <a:pt x="2429" y="13285"/>
                  </a:cubicBezTo>
                  <a:cubicBezTo>
                    <a:pt x="2421" y="13289"/>
                    <a:pt x="2415" y="13291"/>
                    <a:pt x="2409" y="13291"/>
                  </a:cubicBezTo>
                  <a:cubicBezTo>
                    <a:pt x="2388" y="13291"/>
                    <a:pt x="2381" y="13265"/>
                    <a:pt x="2350" y="13265"/>
                  </a:cubicBezTo>
                  <a:lnTo>
                    <a:pt x="2325" y="13285"/>
                  </a:lnTo>
                  <a:cubicBezTo>
                    <a:pt x="2295" y="13251"/>
                    <a:pt x="2266" y="13231"/>
                    <a:pt x="2227" y="13231"/>
                  </a:cubicBezTo>
                  <a:cubicBezTo>
                    <a:pt x="2213" y="13231"/>
                    <a:pt x="2197" y="13233"/>
                    <a:pt x="2180" y="13239"/>
                  </a:cubicBezTo>
                  <a:cubicBezTo>
                    <a:pt x="2180" y="13285"/>
                    <a:pt x="2245" y="13265"/>
                    <a:pt x="2245" y="13306"/>
                  </a:cubicBezTo>
                  <a:cubicBezTo>
                    <a:pt x="2225" y="13306"/>
                    <a:pt x="2200" y="13306"/>
                    <a:pt x="2180" y="13326"/>
                  </a:cubicBezTo>
                  <a:lnTo>
                    <a:pt x="2265" y="13326"/>
                  </a:lnTo>
                  <a:cubicBezTo>
                    <a:pt x="2305" y="13393"/>
                    <a:pt x="2370" y="13347"/>
                    <a:pt x="2409" y="13393"/>
                  </a:cubicBezTo>
                  <a:cubicBezTo>
                    <a:pt x="2416" y="13400"/>
                    <a:pt x="2422" y="13402"/>
                    <a:pt x="2429" y="13402"/>
                  </a:cubicBezTo>
                  <a:cubicBezTo>
                    <a:pt x="2443" y="13402"/>
                    <a:pt x="2458" y="13393"/>
                    <a:pt x="2474" y="13393"/>
                  </a:cubicBezTo>
                  <a:cubicBezTo>
                    <a:pt x="2494" y="13393"/>
                    <a:pt x="2514" y="13414"/>
                    <a:pt x="2514" y="13434"/>
                  </a:cubicBezTo>
                  <a:cubicBezTo>
                    <a:pt x="2554" y="13455"/>
                    <a:pt x="2598" y="13455"/>
                    <a:pt x="2658" y="13455"/>
                  </a:cubicBezTo>
                  <a:lnTo>
                    <a:pt x="2678" y="13475"/>
                  </a:lnTo>
                  <a:cubicBezTo>
                    <a:pt x="2687" y="13479"/>
                    <a:pt x="2695" y="13481"/>
                    <a:pt x="2702" y="13481"/>
                  </a:cubicBezTo>
                  <a:cubicBezTo>
                    <a:pt x="2731" y="13481"/>
                    <a:pt x="2747" y="13455"/>
                    <a:pt x="2763" y="13455"/>
                  </a:cubicBezTo>
                  <a:lnTo>
                    <a:pt x="2763" y="13496"/>
                  </a:lnTo>
                  <a:lnTo>
                    <a:pt x="2847" y="13496"/>
                  </a:lnTo>
                  <a:cubicBezTo>
                    <a:pt x="2867" y="13496"/>
                    <a:pt x="2867" y="13521"/>
                    <a:pt x="2907" y="13521"/>
                  </a:cubicBezTo>
                  <a:cubicBezTo>
                    <a:pt x="2927" y="13521"/>
                    <a:pt x="2971" y="13542"/>
                    <a:pt x="3011" y="13542"/>
                  </a:cubicBezTo>
                  <a:cubicBezTo>
                    <a:pt x="3031" y="13542"/>
                    <a:pt x="3051" y="13583"/>
                    <a:pt x="3096" y="13583"/>
                  </a:cubicBezTo>
                  <a:lnTo>
                    <a:pt x="3116" y="13583"/>
                  </a:lnTo>
                  <a:cubicBezTo>
                    <a:pt x="3116" y="13583"/>
                    <a:pt x="3136" y="13563"/>
                    <a:pt x="3156" y="13563"/>
                  </a:cubicBezTo>
                  <a:cubicBezTo>
                    <a:pt x="3176" y="13583"/>
                    <a:pt x="3195" y="13583"/>
                    <a:pt x="3220" y="13603"/>
                  </a:cubicBezTo>
                  <a:cubicBezTo>
                    <a:pt x="3240" y="13583"/>
                    <a:pt x="3240" y="13583"/>
                    <a:pt x="3260" y="13583"/>
                  </a:cubicBezTo>
                  <a:cubicBezTo>
                    <a:pt x="3260" y="13603"/>
                    <a:pt x="3240" y="13603"/>
                    <a:pt x="3240" y="13624"/>
                  </a:cubicBezTo>
                  <a:cubicBezTo>
                    <a:pt x="3260" y="13650"/>
                    <a:pt x="3280" y="13650"/>
                    <a:pt x="3300" y="13650"/>
                  </a:cubicBezTo>
                  <a:cubicBezTo>
                    <a:pt x="3300" y="13670"/>
                    <a:pt x="3300" y="13670"/>
                    <a:pt x="3280" y="13670"/>
                  </a:cubicBezTo>
                  <a:cubicBezTo>
                    <a:pt x="3326" y="13685"/>
                    <a:pt x="3359" y="13699"/>
                    <a:pt x="3396" y="13699"/>
                  </a:cubicBezTo>
                  <a:cubicBezTo>
                    <a:pt x="3411" y="13699"/>
                    <a:pt x="3427" y="13697"/>
                    <a:pt x="3444" y="13691"/>
                  </a:cubicBezTo>
                  <a:cubicBezTo>
                    <a:pt x="3489" y="13732"/>
                    <a:pt x="3549" y="13732"/>
                    <a:pt x="3593" y="13752"/>
                  </a:cubicBezTo>
                  <a:cubicBezTo>
                    <a:pt x="3613" y="13752"/>
                    <a:pt x="3593" y="13732"/>
                    <a:pt x="3613" y="13732"/>
                  </a:cubicBezTo>
                  <a:cubicBezTo>
                    <a:pt x="3633" y="13732"/>
                    <a:pt x="3633" y="13752"/>
                    <a:pt x="3653" y="13752"/>
                  </a:cubicBezTo>
                  <a:lnTo>
                    <a:pt x="3673" y="13752"/>
                  </a:lnTo>
                  <a:cubicBezTo>
                    <a:pt x="3686" y="13752"/>
                    <a:pt x="3691" y="13764"/>
                    <a:pt x="3700" y="13764"/>
                  </a:cubicBezTo>
                  <a:cubicBezTo>
                    <a:pt x="3704" y="13764"/>
                    <a:pt x="3709" y="13761"/>
                    <a:pt x="3718" y="13752"/>
                  </a:cubicBezTo>
                  <a:cubicBezTo>
                    <a:pt x="3718" y="13752"/>
                    <a:pt x="3693" y="13732"/>
                    <a:pt x="3718" y="13732"/>
                  </a:cubicBezTo>
                  <a:cubicBezTo>
                    <a:pt x="3725" y="13728"/>
                    <a:pt x="3731" y="13726"/>
                    <a:pt x="3735" y="13726"/>
                  </a:cubicBezTo>
                  <a:cubicBezTo>
                    <a:pt x="3752" y="13726"/>
                    <a:pt x="3742" y="13757"/>
                    <a:pt x="3758" y="13778"/>
                  </a:cubicBezTo>
                  <a:cubicBezTo>
                    <a:pt x="3762" y="13772"/>
                    <a:pt x="3767" y="13770"/>
                    <a:pt x="3771" y="13770"/>
                  </a:cubicBezTo>
                  <a:cubicBezTo>
                    <a:pt x="3783" y="13770"/>
                    <a:pt x="3795" y="13783"/>
                    <a:pt x="3806" y="13783"/>
                  </a:cubicBezTo>
                  <a:cubicBezTo>
                    <a:pt x="3810" y="13783"/>
                    <a:pt x="3814" y="13782"/>
                    <a:pt x="3817" y="13778"/>
                  </a:cubicBezTo>
                  <a:cubicBezTo>
                    <a:pt x="3842" y="13778"/>
                    <a:pt x="3842" y="13752"/>
                    <a:pt x="3862" y="13752"/>
                  </a:cubicBezTo>
                  <a:cubicBezTo>
                    <a:pt x="3862" y="13778"/>
                    <a:pt x="3862" y="13778"/>
                    <a:pt x="3882" y="13778"/>
                  </a:cubicBezTo>
                  <a:cubicBezTo>
                    <a:pt x="3882" y="13788"/>
                    <a:pt x="3887" y="13788"/>
                    <a:pt x="3892" y="13788"/>
                  </a:cubicBezTo>
                  <a:cubicBezTo>
                    <a:pt x="3897" y="13788"/>
                    <a:pt x="3902" y="13788"/>
                    <a:pt x="3902" y="13799"/>
                  </a:cubicBezTo>
                  <a:lnTo>
                    <a:pt x="3882" y="13819"/>
                  </a:lnTo>
                  <a:cubicBezTo>
                    <a:pt x="3889" y="13826"/>
                    <a:pt x="3895" y="13828"/>
                    <a:pt x="3902" y="13828"/>
                  </a:cubicBezTo>
                  <a:cubicBezTo>
                    <a:pt x="3915" y="13828"/>
                    <a:pt x="3929" y="13819"/>
                    <a:pt x="3942" y="13819"/>
                  </a:cubicBezTo>
                  <a:cubicBezTo>
                    <a:pt x="3967" y="13840"/>
                    <a:pt x="3987" y="13840"/>
                    <a:pt x="4006" y="13840"/>
                  </a:cubicBezTo>
                  <a:cubicBezTo>
                    <a:pt x="4020" y="13840"/>
                    <a:pt x="4024" y="13830"/>
                    <a:pt x="4032" y="13830"/>
                  </a:cubicBezTo>
                  <a:cubicBezTo>
                    <a:pt x="4035" y="13830"/>
                    <a:pt x="4040" y="13833"/>
                    <a:pt x="4046" y="13840"/>
                  </a:cubicBezTo>
                  <a:cubicBezTo>
                    <a:pt x="4046" y="13840"/>
                    <a:pt x="4066" y="13840"/>
                    <a:pt x="4066" y="13860"/>
                  </a:cubicBezTo>
                  <a:cubicBezTo>
                    <a:pt x="4118" y="13860"/>
                    <a:pt x="4166" y="13865"/>
                    <a:pt x="4210" y="13865"/>
                  </a:cubicBezTo>
                  <a:cubicBezTo>
                    <a:pt x="4255" y="13865"/>
                    <a:pt x="4298" y="13860"/>
                    <a:pt x="4340" y="13840"/>
                  </a:cubicBezTo>
                  <a:cubicBezTo>
                    <a:pt x="4360" y="13881"/>
                    <a:pt x="4340" y="13881"/>
                    <a:pt x="4340" y="13906"/>
                  </a:cubicBezTo>
                  <a:cubicBezTo>
                    <a:pt x="4345" y="13909"/>
                    <a:pt x="4350" y="13910"/>
                    <a:pt x="4353" y="13910"/>
                  </a:cubicBezTo>
                  <a:cubicBezTo>
                    <a:pt x="4372" y="13910"/>
                    <a:pt x="4366" y="13877"/>
                    <a:pt x="4373" y="13877"/>
                  </a:cubicBezTo>
                  <a:cubicBezTo>
                    <a:pt x="4375" y="13877"/>
                    <a:pt x="4377" y="13878"/>
                    <a:pt x="4380" y="13881"/>
                  </a:cubicBezTo>
                  <a:cubicBezTo>
                    <a:pt x="4400" y="13881"/>
                    <a:pt x="4380" y="13906"/>
                    <a:pt x="4400" y="13927"/>
                  </a:cubicBezTo>
                  <a:cubicBezTo>
                    <a:pt x="4419" y="13927"/>
                    <a:pt x="4419" y="13906"/>
                    <a:pt x="4439" y="13906"/>
                  </a:cubicBezTo>
                  <a:cubicBezTo>
                    <a:pt x="4464" y="13927"/>
                    <a:pt x="4484" y="13947"/>
                    <a:pt x="4524" y="13947"/>
                  </a:cubicBezTo>
                  <a:cubicBezTo>
                    <a:pt x="4537" y="13947"/>
                    <a:pt x="4561" y="13957"/>
                    <a:pt x="4582" y="13957"/>
                  </a:cubicBezTo>
                  <a:cubicBezTo>
                    <a:pt x="4592" y="13957"/>
                    <a:pt x="4602" y="13954"/>
                    <a:pt x="4609" y="13947"/>
                  </a:cubicBezTo>
                  <a:cubicBezTo>
                    <a:pt x="4648" y="13968"/>
                    <a:pt x="4668" y="13968"/>
                    <a:pt x="4688" y="13989"/>
                  </a:cubicBezTo>
                  <a:cubicBezTo>
                    <a:pt x="4721" y="13978"/>
                    <a:pt x="4742" y="13973"/>
                    <a:pt x="4760" y="13973"/>
                  </a:cubicBezTo>
                  <a:cubicBezTo>
                    <a:pt x="4778" y="13973"/>
                    <a:pt x="4793" y="13978"/>
                    <a:pt x="4813" y="13989"/>
                  </a:cubicBezTo>
                  <a:lnTo>
                    <a:pt x="4897" y="13989"/>
                  </a:lnTo>
                  <a:cubicBezTo>
                    <a:pt x="4937" y="14009"/>
                    <a:pt x="5002" y="14009"/>
                    <a:pt x="5041" y="14055"/>
                  </a:cubicBezTo>
                  <a:cubicBezTo>
                    <a:pt x="5054" y="14051"/>
                    <a:pt x="5065" y="14049"/>
                    <a:pt x="5076" y="14049"/>
                  </a:cubicBezTo>
                  <a:cubicBezTo>
                    <a:pt x="5121" y="14049"/>
                    <a:pt x="5154" y="14080"/>
                    <a:pt x="5186" y="14096"/>
                  </a:cubicBezTo>
                  <a:cubicBezTo>
                    <a:pt x="5203" y="14082"/>
                    <a:pt x="5209" y="14067"/>
                    <a:pt x="5224" y="14067"/>
                  </a:cubicBezTo>
                  <a:cubicBezTo>
                    <a:pt x="5231" y="14067"/>
                    <a:pt x="5239" y="14070"/>
                    <a:pt x="5251" y="14076"/>
                  </a:cubicBezTo>
                  <a:lnTo>
                    <a:pt x="5251" y="14096"/>
                  </a:lnTo>
                  <a:cubicBezTo>
                    <a:pt x="5290" y="14076"/>
                    <a:pt x="5310" y="14076"/>
                    <a:pt x="5335" y="14076"/>
                  </a:cubicBezTo>
                  <a:cubicBezTo>
                    <a:pt x="5355" y="14096"/>
                    <a:pt x="5355" y="14096"/>
                    <a:pt x="5355" y="14117"/>
                  </a:cubicBezTo>
                  <a:cubicBezTo>
                    <a:pt x="5375" y="14096"/>
                    <a:pt x="5395" y="14096"/>
                    <a:pt x="5415" y="14096"/>
                  </a:cubicBezTo>
                  <a:cubicBezTo>
                    <a:pt x="5424" y="14107"/>
                    <a:pt x="5436" y="14112"/>
                    <a:pt x="5447" y="14112"/>
                  </a:cubicBezTo>
                  <a:cubicBezTo>
                    <a:pt x="5458" y="14112"/>
                    <a:pt x="5469" y="14107"/>
                    <a:pt x="5479" y="14096"/>
                  </a:cubicBezTo>
                  <a:cubicBezTo>
                    <a:pt x="5499" y="14096"/>
                    <a:pt x="5519" y="14076"/>
                    <a:pt x="5539" y="14076"/>
                  </a:cubicBezTo>
                  <a:cubicBezTo>
                    <a:pt x="5559" y="14076"/>
                    <a:pt x="5539" y="14096"/>
                    <a:pt x="5559" y="14117"/>
                  </a:cubicBezTo>
                  <a:lnTo>
                    <a:pt x="5584" y="14117"/>
                  </a:lnTo>
                  <a:cubicBezTo>
                    <a:pt x="5604" y="14096"/>
                    <a:pt x="5604" y="14096"/>
                    <a:pt x="5624" y="14096"/>
                  </a:cubicBezTo>
                  <a:cubicBezTo>
                    <a:pt x="5666" y="14111"/>
                    <a:pt x="5721" y="14125"/>
                    <a:pt x="5772" y="14125"/>
                  </a:cubicBezTo>
                  <a:cubicBezTo>
                    <a:pt x="5793" y="14125"/>
                    <a:pt x="5814" y="14123"/>
                    <a:pt x="5833" y="14117"/>
                  </a:cubicBezTo>
                  <a:cubicBezTo>
                    <a:pt x="5853" y="14117"/>
                    <a:pt x="5872" y="14137"/>
                    <a:pt x="5892" y="14137"/>
                  </a:cubicBezTo>
                  <a:cubicBezTo>
                    <a:pt x="5912" y="14137"/>
                    <a:pt x="5912" y="14117"/>
                    <a:pt x="5912" y="14117"/>
                  </a:cubicBezTo>
                  <a:cubicBezTo>
                    <a:pt x="5944" y="14131"/>
                    <a:pt x="5963" y="14148"/>
                    <a:pt x="5978" y="14148"/>
                  </a:cubicBezTo>
                  <a:cubicBezTo>
                    <a:pt x="5985" y="14148"/>
                    <a:pt x="5991" y="14145"/>
                    <a:pt x="5997" y="14137"/>
                  </a:cubicBezTo>
                  <a:cubicBezTo>
                    <a:pt x="6007" y="14127"/>
                    <a:pt x="6022" y="14122"/>
                    <a:pt x="6037" y="14122"/>
                  </a:cubicBezTo>
                  <a:cubicBezTo>
                    <a:pt x="6053" y="14122"/>
                    <a:pt x="6069" y="14127"/>
                    <a:pt x="6081" y="14137"/>
                  </a:cubicBezTo>
                  <a:cubicBezTo>
                    <a:pt x="6081" y="14137"/>
                    <a:pt x="6101" y="14137"/>
                    <a:pt x="6101" y="14117"/>
                  </a:cubicBezTo>
                  <a:cubicBezTo>
                    <a:pt x="6121" y="14163"/>
                    <a:pt x="6181" y="14163"/>
                    <a:pt x="6206" y="14163"/>
                  </a:cubicBezTo>
                  <a:cubicBezTo>
                    <a:pt x="6246" y="14163"/>
                    <a:pt x="6266" y="14137"/>
                    <a:pt x="6305" y="14137"/>
                  </a:cubicBezTo>
                  <a:cubicBezTo>
                    <a:pt x="6328" y="14150"/>
                    <a:pt x="6349" y="14150"/>
                    <a:pt x="6367" y="14150"/>
                  </a:cubicBezTo>
                  <a:cubicBezTo>
                    <a:pt x="6385" y="14150"/>
                    <a:pt x="6400" y="14150"/>
                    <a:pt x="6410" y="14163"/>
                  </a:cubicBezTo>
                  <a:cubicBezTo>
                    <a:pt x="6430" y="14137"/>
                    <a:pt x="6430" y="14137"/>
                    <a:pt x="6454" y="14117"/>
                  </a:cubicBezTo>
                  <a:lnTo>
                    <a:pt x="6454" y="14137"/>
                  </a:lnTo>
                  <a:cubicBezTo>
                    <a:pt x="6476" y="14130"/>
                    <a:pt x="6498" y="14125"/>
                    <a:pt x="6520" y="14125"/>
                  </a:cubicBezTo>
                  <a:cubicBezTo>
                    <a:pt x="6560" y="14125"/>
                    <a:pt x="6600" y="14141"/>
                    <a:pt x="6639" y="14184"/>
                  </a:cubicBezTo>
                  <a:cubicBezTo>
                    <a:pt x="6647" y="14179"/>
                    <a:pt x="6655" y="14178"/>
                    <a:pt x="6662" y="14178"/>
                  </a:cubicBezTo>
                  <a:cubicBezTo>
                    <a:pt x="6682" y="14178"/>
                    <a:pt x="6700" y="14190"/>
                    <a:pt x="6720" y="14190"/>
                  </a:cubicBezTo>
                  <a:cubicBezTo>
                    <a:pt x="6727" y="14190"/>
                    <a:pt x="6735" y="14188"/>
                    <a:pt x="6743" y="14184"/>
                  </a:cubicBezTo>
                  <a:cubicBezTo>
                    <a:pt x="6770" y="14184"/>
                    <a:pt x="6799" y="14193"/>
                    <a:pt x="6826" y="14193"/>
                  </a:cubicBezTo>
                  <a:cubicBezTo>
                    <a:pt x="6841" y="14193"/>
                    <a:pt x="6854" y="14190"/>
                    <a:pt x="6867" y="14184"/>
                  </a:cubicBezTo>
                  <a:cubicBezTo>
                    <a:pt x="6887" y="14184"/>
                    <a:pt x="6887" y="14204"/>
                    <a:pt x="6887" y="14204"/>
                  </a:cubicBezTo>
                  <a:cubicBezTo>
                    <a:pt x="6900" y="14191"/>
                    <a:pt x="6913" y="14187"/>
                    <a:pt x="6925" y="14187"/>
                  </a:cubicBezTo>
                  <a:cubicBezTo>
                    <a:pt x="6953" y="14187"/>
                    <a:pt x="6978" y="14210"/>
                    <a:pt x="6992" y="14225"/>
                  </a:cubicBezTo>
                  <a:lnTo>
                    <a:pt x="7012" y="14225"/>
                  </a:lnTo>
                  <a:cubicBezTo>
                    <a:pt x="7032" y="14204"/>
                    <a:pt x="7032" y="14184"/>
                    <a:pt x="7052" y="14184"/>
                  </a:cubicBezTo>
                  <a:cubicBezTo>
                    <a:pt x="7073" y="14190"/>
                    <a:pt x="7092" y="14193"/>
                    <a:pt x="7110" y="14193"/>
                  </a:cubicBezTo>
                  <a:cubicBezTo>
                    <a:pt x="7146" y="14193"/>
                    <a:pt x="7178" y="14184"/>
                    <a:pt x="7221" y="14184"/>
                  </a:cubicBezTo>
                  <a:cubicBezTo>
                    <a:pt x="7241" y="14184"/>
                    <a:pt x="7241" y="14184"/>
                    <a:pt x="7261" y="14204"/>
                  </a:cubicBezTo>
                  <a:cubicBezTo>
                    <a:pt x="7261" y="14204"/>
                    <a:pt x="7261" y="14184"/>
                    <a:pt x="7280" y="14184"/>
                  </a:cubicBezTo>
                  <a:cubicBezTo>
                    <a:pt x="7316" y="14184"/>
                    <a:pt x="7348" y="14155"/>
                    <a:pt x="7388" y="14155"/>
                  </a:cubicBezTo>
                  <a:cubicBezTo>
                    <a:pt x="7400" y="14155"/>
                    <a:pt x="7412" y="14158"/>
                    <a:pt x="7425" y="14163"/>
                  </a:cubicBezTo>
                  <a:cubicBezTo>
                    <a:pt x="7455" y="14163"/>
                    <a:pt x="7491" y="14152"/>
                    <a:pt x="7526" y="14152"/>
                  </a:cubicBezTo>
                  <a:cubicBezTo>
                    <a:pt x="7543" y="14152"/>
                    <a:pt x="7559" y="14155"/>
                    <a:pt x="7574" y="14163"/>
                  </a:cubicBezTo>
                  <a:cubicBezTo>
                    <a:pt x="7594" y="14163"/>
                    <a:pt x="7594" y="14137"/>
                    <a:pt x="7594" y="14137"/>
                  </a:cubicBezTo>
                  <a:cubicBezTo>
                    <a:pt x="7614" y="14150"/>
                    <a:pt x="7629" y="14157"/>
                    <a:pt x="7641" y="14157"/>
                  </a:cubicBezTo>
                  <a:cubicBezTo>
                    <a:pt x="7654" y="14157"/>
                    <a:pt x="7664" y="14150"/>
                    <a:pt x="7674" y="14137"/>
                  </a:cubicBezTo>
                  <a:lnTo>
                    <a:pt x="7718" y="14137"/>
                  </a:lnTo>
                  <a:cubicBezTo>
                    <a:pt x="7738" y="14137"/>
                    <a:pt x="7758" y="14163"/>
                    <a:pt x="7778" y="14163"/>
                  </a:cubicBezTo>
                  <a:cubicBezTo>
                    <a:pt x="7798" y="14163"/>
                    <a:pt x="7823" y="14137"/>
                    <a:pt x="7843" y="14137"/>
                  </a:cubicBezTo>
                  <a:cubicBezTo>
                    <a:pt x="7863" y="14137"/>
                    <a:pt x="7863" y="14163"/>
                    <a:pt x="7883" y="14163"/>
                  </a:cubicBezTo>
                  <a:cubicBezTo>
                    <a:pt x="7883" y="14137"/>
                    <a:pt x="7883" y="14137"/>
                    <a:pt x="7903" y="14117"/>
                  </a:cubicBezTo>
                  <a:cubicBezTo>
                    <a:pt x="7932" y="14117"/>
                    <a:pt x="7960" y="14126"/>
                    <a:pt x="7993" y="14126"/>
                  </a:cubicBezTo>
                  <a:cubicBezTo>
                    <a:pt x="8009" y="14126"/>
                    <a:pt x="8027" y="14124"/>
                    <a:pt x="8047" y="14117"/>
                  </a:cubicBezTo>
                  <a:cubicBezTo>
                    <a:pt x="8072" y="14117"/>
                    <a:pt x="8092" y="14137"/>
                    <a:pt x="8112" y="14137"/>
                  </a:cubicBezTo>
                  <a:cubicBezTo>
                    <a:pt x="8131" y="14127"/>
                    <a:pt x="8158" y="14127"/>
                    <a:pt x="8184" y="14127"/>
                  </a:cubicBezTo>
                  <a:cubicBezTo>
                    <a:pt x="8210" y="14127"/>
                    <a:pt x="8236" y="14127"/>
                    <a:pt x="8256" y="14117"/>
                  </a:cubicBezTo>
                  <a:lnTo>
                    <a:pt x="8276" y="14117"/>
                  </a:lnTo>
                  <a:cubicBezTo>
                    <a:pt x="8296" y="14117"/>
                    <a:pt x="8296" y="14096"/>
                    <a:pt x="8321" y="14096"/>
                  </a:cubicBezTo>
                  <a:lnTo>
                    <a:pt x="8341" y="14096"/>
                  </a:lnTo>
                  <a:cubicBezTo>
                    <a:pt x="8360" y="14096"/>
                    <a:pt x="8360" y="14076"/>
                    <a:pt x="8400" y="14076"/>
                  </a:cubicBezTo>
                  <a:cubicBezTo>
                    <a:pt x="8428" y="14081"/>
                    <a:pt x="8456" y="14084"/>
                    <a:pt x="8484" y="14084"/>
                  </a:cubicBezTo>
                  <a:cubicBezTo>
                    <a:pt x="8562" y="14084"/>
                    <a:pt x="8642" y="14065"/>
                    <a:pt x="8734" y="14035"/>
                  </a:cubicBezTo>
                  <a:cubicBezTo>
                    <a:pt x="8754" y="14035"/>
                    <a:pt x="8773" y="14009"/>
                    <a:pt x="8773" y="14009"/>
                  </a:cubicBezTo>
                  <a:cubicBezTo>
                    <a:pt x="8793" y="14009"/>
                    <a:pt x="8818" y="14009"/>
                    <a:pt x="8838" y="13989"/>
                  </a:cubicBezTo>
                  <a:cubicBezTo>
                    <a:pt x="8858" y="14009"/>
                    <a:pt x="8838" y="14009"/>
                    <a:pt x="8858" y="14035"/>
                  </a:cubicBezTo>
                  <a:cubicBezTo>
                    <a:pt x="8884" y="14035"/>
                    <a:pt x="8913" y="14023"/>
                    <a:pt x="8941" y="14023"/>
                  </a:cubicBezTo>
                  <a:cubicBezTo>
                    <a:pt x="8955" y="14023"/>
                    <a:pt x="8969" y="14026"/>
                    <a:pt x="8982" y="14035"/>
                  </a:cubicBezTo>
                  <a:lnTo>
                    <a:pt x="8982" y="14009"/>
                  </a:lnTo>
                  <a:cubicBezTo>
                    <a:pt x="8995" y="14018"/>
                    <a:pt x="9007" y="14021"/>
                    <a:pt x="9017" y="14021"/>
                  </a:cubicBezTo>
                  <a:cubicBezTo>
                    <a:pt x="9038" y="14021"/>
                    <a:pt x="9057" y="14009"/>
                    <a:pt x="9087" y="14009"/>
                  </a:cubicBezTo>
                  <a:cubicBezTo>
                    <a:pt x="9107" y="14009"/>
                    <a:pt x="9127" y="13989"/>
                    <a:pt x="9147" y="13989"/>
                  </a:cubicBezTo>
                  <a:lnTo>
                    <a:pt x="9147" y="13968"/>
                  </a:lnTo>
                  <a:cubicBezTo>
                    <a:pt x="9156" y="13978"/>
                    <a:pt x="9168" y="13983"/>
                    <a:pt x="9179" y="13983"/>
                  </a:cubicBezTo>
                  <a:cubicBezTo>
                    <a:pt x="9190" y="13983"/>
                    <a:pt x="9201" y="13978"/>
                    <a:pt x="9211" y="13968"/>
                  </a:cubicBezTo>
                  <a:cubicBezTo>
                    <a:pt x="9251" y="13947"/>
                    <a:pt x="9291" y="13927"/>
                    <a:pt x="9355" y="13927"/>
                  </a:cubicBezTo>
                  <a:cubicBezTo>
                    <a:pt x="9355" y="13968"/>
                    <a:pt x="9395" y="13947"/>
                    <a:pt x="9415" y="13968"/>
                  </a:cubicBezTo>
                  <a:cubicBezTo>
                    <a:pt x="9415" y="13989"/>
                    <a:pt x="9440" y="14009"/>
                    <a:pt x="9440" y="14035"/>
                  </a:cubicBezTo>
                  <a:cubicBezTo>
                    <a:pt x="9440" y="14055"/>
                    <a:pt x="9440" y="14096"/>
                    <a:pt x="9415" y="14096"/>
                  </a:cubicBezTo>
                  <a:cubicBezTo>
                    <a:pt x="9383" y="14096"/>
                    <a:pt x="9351" y="14123"/>
                    <a:pt x="9317" y="14123"/>
                  </a:cubicBezTo>
                  <a:cubicBezTo>
                    <a:pt x="9309" y="14123"/>
                    <a:pt x="9300" y="14121"/>
                    <a:pt x="9291" y="14117"/>
                  </a:cubicBezTo>
                  <a:cubicBezTo>
                    <a:pt x="9251" y="14137"/>
                    <a:pt x="9166" y="14117"/>
                    <a:pt x="9127" y="14163"/>
                  </a:cubicBezTo>
                  <a:cubicBezTo>
                    <a:pt x="9127" y="14170"/>
                    <a:pt x="9124" y="14172"/>
                    <a:pt x="9121" y="14172"/>
                  </a:cubicBezTo>
                  <a:cubicBezTo>
                    <a:pt x="9116" y="14172"/>
                    <a:pt x="9107" y="14163"/>
                    <a:pt x="9107" y="14163"/>
                  </a:cubicBezTo>
                  <a:cubicBezTo>
                    <a:pt x="9067" y="14184"/>
                    <a:pt x="9042" y="14184"/>
                    <a:pt x="9002" y="14184"/>
                  </a:cubicBezTo>
                  <a:cubicBezTo>
                    <a:pt x="8989" y="14184"/>
                    <a:pt x="8967" y="14174"/>
                    <a:pt x="8946" y="14174"/>
                  </a:cubicBezTo>
                  <a:cubicBezTo>
                    <a:pt x="8936" y="14174"/>
                    <a:pt x="8926" y="14177"/>
                    <a:pt x="8918" y="14184"/>
                  </a:cubicBezTo>
                  <a:cubicBezTo>
                    <a:pt x="8918" y="14184"/>
                    <a:pt x="8909" y="14174"/>
                    <a:pt x="8897" y="14174"/>
                  </a:cubicBezTo>
                  <a:cubicBezTo>
                    <a:pt x="8891" y="14174"/>
                    <a:pt x="8884" y="14177"/>
                    <a:pt x="8878" y="14184"/>
                  </a:cubicBezTo>
                  <a:cubicBezTo>
                    <a:pt x="8858" y="14184"/>
                    <a:pt x="8838" y="14204"/>
                    <a:pt x="8818" y="14204"/>
                  </a:cubicBezTo>
                  <a:cubicBezTo>
                    <a:pt x="8793" y="14204"/>
                    <a:pt x="8793" y="14225"/>
                    <a:pt x="8773" y="14225"/>
                  </a:cubicBezTo>
                  <a:cubicBezTo>
                    <a:pt x="8767" y="14218"/>
                    <a:pt x="8760" y="14215"/>
                    <a:pt x="8754" y="14215"/>
                  </a:cubicBezTo>
                  <a:cubicBezTo>
                    <a:pt x="8740" y="14215"/>
                    <a:pt x="8727" y="14225"/>
                    <a:pt x="8714" y="14225"/>
                  </a:cubicBezTo>
                  <a:cubicBezTo>
                    <a:pt x="8707" y="14231"/>
                    <a:pt x="8700" y="14234"/>
                    <a:pt x="8692" y="14234"/>
                  </a:cubicBezTo>
                  <a:cubicBezTo>
                    <a:pt x="8678" y="14234"/>
                    <a:pt x="8662" y="14225"/>
                    <a:pt x="8649" y="14225"/>
                  </a:cubicBezTo>
                  <a:lnTo>
                    <a:pt x="8485" y="14225"/>
                  </a:lnTo>
                  <a:cubicBezTo>
                    <a:pt x="8420" y="14245"/>
                    <a:pt x="8360" y="14266"/>
                    <a:pt x="8276" y="14291"/>
                  </a:cubicBezTo>
                  <a:lnTo>
                    <a:pt x="8092" y="14291"/>
                  </a:lnTo>
                  <a:cubicBezTo>
                    <a:pt x="8085" y="14283"/>
                    <a:pt x="8078" y="14280"/>
                    <a:pt x="8071" y="14280"/>
                  </a:cubicBezTo>
                  <a:cubicBezTo>
                    <a:pt x="8058" y="14280"/>
                    <a:pt x="8047" y="14291"/>
                    <a:pt x="8047" y="14291"/>
                  </a:cubicBezTo>
                  <a:lnTo>
                    <a:pt x="8027" y="14291"/>
                  </a:lnTo>
                  <a:cubicBezTo>
                    <a:pt x="8027" y="14291"/>
                    <a:pt x="8027" y="14312"/>
                    <a:pt x="8007" y="14312"/>
                  </a:cubicBezTo>
                  <a:cubicBezTo>
                    <a:pt x="7997" y="14301"/>
                    <a:pt x="7982" y="14301"/>
                    <a:pt x="7967" y="14301"/>
                  </a:cubicBezTo>
                  <a:cubicBezTo>
                    <a:pt x="7951" y="14301"/>
                    <a:pt x="7935" y="14301"/>
                    <a:pt x="7922" y="14291"/>
                  </a:cubicBezTo>
                  <a:cubicBezTo>
                    <a:pt x="7903" y="14291"/>
                    <a:pt x="7903" y="14291"/>
                    <a:pt x="7883" y="14312"/>
                  </a:cubicBezTo>
                  <a:cubicBezTo>
                    <a:pt x="7855" y="14326"/>
                    <a:pt x="7814" y="14341"/>
                    <a:pt x="7772" y="14341"/>
                  </a:cubicBezTo>
                  <a:cubicBezTo>
                    <a:pt x="7754" y="14341"/>
                    <a:pt x="7736" y="14338"/>
                    <a:pt x="7718" y="14333"/>
                  </a:cubicBezTo>
                  <a:cubicBezTo>
                    <a:pt x="7699" y="14333"/>
                    <a:pt x="7654" y="14333"/>
                    <a:pt x="7634" y="14353"/>
                  </a:cubicBezTo>
                  <a:cubicBezTo>
                    <a:pt x="7634" y="14348"/>
                    <a:pt x="7632" y="14347"/>
                    <a:pt x="7629" y="14347"/>
                  </a:cubicBezTo>
                  <a:cubicBezTo>
                    <a:pt x="7623" y="14347"/>
                    <a:pt x="7614" y="14352"/>
                    <a:pt x="7606" y="14352"/>
                  </a:cubicBezTo>
                  <a:cubicBezTo>
                    <a:pt x="7599" y="14352"/>
                    <a:pt x="7594" y="14347"/>
                    <a:pt x="7594" y="14333"/>
                  </a:cubicBezTo>
                  <a:cubicBezTo>
                    <a:pt x="7564" y="14333"/>
                    <a:pt x="7537" y="14341"/>
                    <a:pt x="7515" y="14341"/>
                  </a:cubicBezTo>
                  <a:cubicBezTo>
                    <a:pt x="7505" y="14341"/>
                    <a:pt x="7496" y="14339"/>
                    <a:pt x="7490" y="14333"/>
                  </a:cubicBezTo>
                  <a:cubicBezTo>
                    <a:pt x="7481" y="14328"/>
                    <a:pt x="7473" y="14327"/>
                    <a:pt x="7464" y="14327"/>
                  </a:cubicBezTo>
                  <a:cubicBezTo>
                    <a:pt x="7440" y="14327"/>
                    <a:pt x="7415" y="14338"/>
                    <a:pt x="7391" y="14338"/>
                  </a:cubicBezTo>
                  <a:cubicBezTo>
                    <a:pt x="7382" y="14338"/>
                    <a:pt x="7374" y="14337"/>
                    <a:pt x="7365" y="14333"/>
                  </a:cubicBezTo>
                  <a:cubicBezTo>
                    <a:pt x="7365" y="14333"/>
                    <a:pt x="7356" y="14341"/>
                    <a:pt x="7350" y="14341"/>
                  </a:cubicBezTo>
                  <a:cubicBezTo>
                    <a:pt x="7348" y="14341"/>
                    <a:pt x="7345" y="14339"/>
                    <a:pt x="7345" y="14333"/>
                  </a:cubicBezTo>
                  <a:cubicBezTo>
                    <a:pt x="7336" y="14328"/>
                    <a:pt x="7327" y="14327"/>
                    <a:pt x="7320" y="14327"/>
                  </a:cubicBezTo>
                  <a:cubicBezTo>
                    <a:pt x="7300" y="14327"/>
                    <a:pt x="7286" y="14338"/>
                    <a:pt x="7273" y="14338"/>
                  </a:cubicBezTo>
                  <a:cubicBezTo>
                    <a:pt x="7269" y="14338"/>
                    <a:pt x="7265" y="14337"/>
                    <a:pt x="7261" y="14333"/>
                  </a:cubicBezTo>
                  <a:cubicBezTo>
                    <a:pt x="7241" y="14343"/>
                    <a:pt x="7220" y="14343"/>
                    <a:pt x="7199" y="14343"/>
                  </a:cubicBezTo>
                  <a:cubicBezTo>
                    <a:pt x="7177" y="14343"/>
                    <a:pt x="7156" y="14343"/>
                    <a:pt x="7136" y="14353"/>
                  </a:cubicBezTo>
                  <a:cubicBezTo>
                    <a:pt x="7096" y="14373"/>
                    <a:pt x="7052" y="14373"/>
                    <a:pt x="7012" y="14373"/>
                  </a:cubicBezTo>
                  <a:lnTo>
                    <a:pt x="6992" y="14373"/>
                  </a:lnTo>
                  <a:cubicBezTo>
                    <a:pt x="6966" y="14373"/>
                    <a:pt x="6937" y="14355"/>
                    <a:pt x="6909" y="14355"/>
                  </a:cubicBezTo>
                  <a:cubicBezTo>
                    <a:pt x="6895" y="14355"/>
                    <a:pt x="6881" y="14360"/>
                    <a:pt x="6867" y="14373"/>
                  </a:cubicBezTo>
                  <a:cubicBezTo>
                    <a:pt x="6848" y="14353"/>
                    <a:pt x="6848" y="14353"/>
                    <a:pt x="6828" y="14353"/>
                  </a:cubicBezTo>
                  <a:cubicBezTo>
                    <a:pt x="6815" y="14343"/>
                    <a:pt x="6799" y="14343"/>
                    <a:pt x="6784" y="14343"/>
                  </a:cubicBezTo>
                  <a:cubicBezTo>
                    <a:pt x="6768" y="14343"/>
                    <a:pt x="6753" y="14343"/>
                    <a:pt x="6743" y="14333"/>
                  </a:cubicBezTo>
                  <a:lnTo>
                    <a:pt x="6678" y="14333"/>
                  </a:lnTo>
                  <a:cubicBezTo>
                    <a:pt x="6665" y="14333"/>
                    <a:pt x="6652" y="14341"/>
                    <a:pt x="6633" y="14341"/>
                  </a:cubicBezTo>
                  <a:cubicBezTo>
                    <a:pt x="6623" y="14341"/>
                    <a:pt x="6612" y="14339"/>
                    <a:pt x="6599" y="14333"/>
                  </a:cubicBezTo>
                  <a:lnTo>
                    <a:pt x="6494" y="14333"/>
                  </a:lnTo>
                  <a:cubicBezTo>
                    <a:pt x="6488" y="14339"/>
                    <a:pt x="6481" y="14341"/>
                    <a:pt x="6474" y="14341"/>
                  </a:cubicBezTo>
                  <a:cubicBezTo>
                    <a:pt x="6461" y="14341"/>
                    <a:pt x="6446" y="14333"/>
                    <a:pt x="6430" y="14333"/>
                  </a:cubicBezTo>
                  <a:cubicBezTo>
                    <a:pt x="6410" y="14333"/>
                    <a:pt x="6390" y="14353"/>
                    <a:pt x="6390" y="14353"/>
                  </a:cubicBezTo>
                  <a:cubicBezTo>
                    <a:pt x="6362" y="14338"/>
                    <a:pt x="6331" y="14324"/>
                    <a:pt x="6294" y="14324"/>
                  </a:cubicBezTo>
                  <a:cubicBezTo>
                    <a:pt x="6279" y="14324"/>
                    <a:pt x="6263" y="14326"/>
                    <a:pt x="6246" y="14333"/>
                  </a:cubicBezTo>
                  <a:cubicBezTo>
                    <a:pt x="6236" y="14322"/>
                    <a:pt x="6219" y="14317"/>
                    <a:pt x="6203" y="14317"/>
                  </a:cubicBezTo>
                  <a:cubicBezTo>
                    <a:pt x="6187" y="14317"/>
                    <a:pt x="6171" y="14322"/>
                    <a:pt x="6161" y="14333"/>
                  </a:cubicBezTo>
                  <a:cubicBezTo>
                    <a:pt x="6141" y="14333"/>
                    <a:pt x="6121" y="14312"/>
                    <a:pt x="6121" y="14312"/>
                  </a:cubicBezTo>
                  <a:cubicBezTo>
                    <a:pt x="6101" y="14312"/>
                    <a:pt x="6101" y="14333"/>
                    <a:pt x="6081" y="14333"/>
                  </a:cubicBezTo>
                  <a:cubicBezTo>
                    <a:pt x="6069" y="14322"/>
                    <a:pt x="6058" y="14317"/>
                    <a:pt x="6047" y="14317"/>
                  </a:cubicBezTo>
                  <a:cubicBezTo>
                    <a:pt x="6037" y="14317"/>
                    <a:pt x="6027" y="14322"/>
                    <a:pt x="6017" y="14333"/>
                  </a:cubicBezTo>
                  <a:lnTo>
                    <a:pt x="5932" y="14333"/>
                  </a:lnTo>
                  <a:cubicBezTo>
                    <a:pt x="5912" y="14312"/>
                    <a:pt x="5872" y="14312"/>
                    <a:pt x="5833" y="14312"/>
                  </a:cubicBezTo>
                  <a:cubicBezTo>
                    <a:pt x="5768" y="14312"/>
                    <a:pt x="5708" y="14291"/>
                    <a:pt x="5644" y="14291"/>
                  </a:cubicBezTo>
                  <a:cubicBezTo>
                    <a:pt x="5644" y="14291"/>
                    <a:pt x="5644" y="14280"/>
                    <a:pt x="5637" y="14280"/>
                  </a:cubicBezTo>
                  <a:cubicBezTo>
                    <a:pt x="5635" y="14280"/>
                    <a:pt x="5630" y="14283"/>
                    <a:pt x="5624" y="14291"/>
                  </a:cubicBezTo>
                  <a:cubicBezTo>
                    <a:pt x="5615" y="14300"/>
                    <a:pt x="5607" y="14303"/>
                    <a:pt x="5597" y="14303"/>
                  </a:cubicBezTo>
                  <a:cubicBezTo>
                    <a:pt x="5569" y="14303"/>
                    <a:pt x="5537" y="14277"/>
                    <a:pt x="5509" y="14277"/>
                  </a:cubicBezTo>
                  <a:cubicBezTo>
                    <a:pt x="5498" y="14277"/>
                    <a:pt x="5488" y="14281"/>
                    <a:pt x="5479" y="14291"/>
                  </a:cubicBezTo>
                  <a:cubicBezTo>
                    <a:pt x="5447" y="14278"/>
                    <a:pt x="5431" y="14272"/>
                    <a:pt x="5415" y="14272"/>
                  </a:cubicBezTo>
                  <a:cubicBezTo>
                    <a:pt x="5400" y="14272"/>
                    <a:pt x="5385" y="14278"/>
                    <a:pt x="5355" y="14291"/>
                  </a:cubicBezTo>
                  <a:cubicBezTo>
                    <a:pt x="5335" y="14291"/>
                    <a:pt x="5335" y="14266"/>
                    <a:pt x="5290" y="14266"/>
                  </a:cubicBezTo>
                  <a:cubicBezTo>
                    <a:pt x="5270" y="14274"/>
                    <a:pt x="5255" y="14277"/>
                    <a:pt x="5241" y="14277"/>
                  </a:cubicBezTo>
                  <a:cubicBezTo>
                    <a:pt x="5212" y="14277"/>
                    <a:pt x="5189" y="14266"/>
                    <a:pt x="5146" y="14266"/>
                  </a:cubicBezTo>
                  <a:cubicBezTo>
                    <a:pt x="5126" y="14266"/>
                    <a:pt x="5146" y="14245"/>
                    <a:pt x="5126" y="14225"/>
                  </a:cubicBezTo>
                  <a:cubicBezTo>
                    <a:pt x="5107" y="14231"/>
                    <a:pt x="5088" y="14233"/>
                    <a:pt x="5071" y="14233"/>
                  </a:cubicBezTo>
                  <a:cubicBezTo>
                    <a:pt x="5028" y="14233"/>
                    <a:pt x="4990" y="14218"/>
                    <a:pt x="4962" y="14204"/>
                  </a:cubicBezTo>
                  <a:lnTo>
                    <a:pt x="4937" y="14184"/>
                  </a:lnTo>
                  <a:cubicBezTo>
                    <a:pt x="4922" y="14199"/>
                    <a:pt x="4906" y="14206"/>
                    <a:pt x="4891" y="14206"/>
                  </a:cubicBezTo>
                  <a:cubicBezTo>
                    <a:pt x="4866" y="14206"/>
                    <a:pt x="4840" y="14188"/>
                    <a:pt x="4813" y="14163"/>
                  </a:cubicBezTo>
                  <a:cubicBezTo>
                    <a:pt x="4774" y="14168"/>
                    <a:pt x="4735" y="14170"/>
                    <a:pt x="4695" y="14170"/>
                  </a:cubicBezTo>
                  <a:cubicBezTo>
                    <a:pt x="4564" y="14170"/>
                    <a:pt x="4425" y="14143"/>
                    <a:pt x="4295" y="14076"/>
                  </a:cubicBezTo>
                  <a:cubicBezTo>
                    <a:pt x="4289" y="14079"/>
                    <a:pt x="4283" y="14080"/>
                    <a:pt x="4276" y="14080"/>
                  </a:cubicBezTo>
                  <a:cubicBezTo>
                    <a:pt x="4243" y="14080"/>
                    <a:pt x="4200" y="14051"/>
                    <a:pt x="4157" y="14051"/>
                  </a:cubicBezTo>
                  <a:cubicBezTo>
                    <a:pt x="4149" y="14051"/>
                    <a:pt x="4140" y="14052"/>
                    <a:pt x="4131" y="14055"/>
                  </a:cubicBezTo>
                  <a:cubicBezTo>
                    <a:pt x="4089" y="14045"/>
                    <a:pt x="4052" y="14045"/>
                    <a:pt x="4019" y="14045"/>
                  </a:cubicBezTo>
                  <a:cubicBezTo>
                    <a:pt x="3985" y="14045"/>
                    <a:pt x="3954" y="14045"/>
                    <a:pt x="3922" y="14035"/>
                  </a:cubicBezTo>
                  <a:cubicBezTo>
                    <a:pt x="3922" y="14009"/>
                    <a:pt x="3902" y="14009"/>
                    <a:pt x="3902" y="14009"/>
                  </a:cubicBezTo>
                  <a:cubicBezTo>
                    <a:pt x="3842" y="14009"/>
                    <a:pt x="3797" y="14009"/>
                    <a:pt x="3758" y="13989"/>
                  </a:cubicBezTo>
                  <a:cubicBezTo>
                    <a:pt x="3758" y="13999"/>
                    <a:pt x="3753" y="14004"/>
                    <a:pt x="3745" y="14004"/>
                  </a:cubicBezTo>
                  <a:cubicBezTo>
                    <a:pt x="3738" y="14004"/>
                    <a:pt x="3728" y="13999"/>
                    <a:pt x="3718" y="13989"/>
                  </a:cubicBezTo>
                  <a:cubicBezTo>
                    <a:pt x="3718" y="13968"/>
                    <a:pt x="3673" y="13968"/>
                    <a:pt x="3653" y="13947"/>
                  </a:cubicBezTo>
                  <a:cubicBezTo>
                    <a:pt x="3636" y="13965"/>
                    <a:pt x="3623" y="13971"/>
                    <a:pt x="3612" y="13971"/>
                  </a:cubicBezTo>
                  <a:cubicBezTo>
                    <a:pt x="3596" y="13971"/>
                    <a:pt x="3583" y="13959"/>
                    <a:pt x="3569" y="13947"/>
                  </a:cubicBezTo>
                  <a:cubicBezTo>
                    <a:pt x="3549" y="13968"/>
                    <a:pt x="3549" y="13968"/>
                    <a:pt x="3529" y="13968"/>
                  </a:cubicBezTo>
                  <a:cubicBezTo>
                    <a:pt x="3509" y="13947"/>
                    <a:pt x="3489" y="13947"/>
                    <a:pt x="3469" y="13927"/>
                  </a:cubicBezTo>
                  <a:cubicBezTo>
                    <a:pt x="3447" y="13927"/>
                    <a:pt x="3430" y="13932"/>
                    <a:pt x="3417" y="13932"/>
                  </a:cubicBezTo>
                  <a:cubicBezTo>
                    <a:pt x="3404" y="13932"/>
                    <a:pt x="3395" y="13927"/>
                    <a:pt x="3384" y="13906"/>
                  </a:cubicBezTo>
                  <a:cubicBezTo>
                    <a:pt x="3375" y="13894"/>
                    <a:pt x="3365" y="13894"/>
                    <a:pt x="3354" y="13894"/>
                  </a:cubicBezTo>
                  <a:cubicBezTo>
                    <a:pt x="3343" y="13894"/>
                    <a:pt x="3332" y="13894"/>
                    <a:pt x="3320" y="13881"/>
                  </a:cubicBezTo>
                  <a:cubicBezTo>
                    <a:pt x="3260" y="13881"/>
                    <a:pt x="3220" y="13860"/>
                    <a:pt x="3176" y="13819"/>
                  </a:cubicBezTo>
                  <a:lnTo>
                    <a:pt x="3116" y="13819"/>
                  </a:lnTo>
                  <a:cubicBezTo>
                    <a:pt x="3116" y="13799"/>
                    <a:pt x="3136" y="13799"/>
                    <a:pt x="3116" y="13799"/>
                  </a:cubicBezTo>
                  <a:cubicBezTo>
                    <a:pt x="3011" y="13778"/>
                    <a:pt x="2887" y="13752"/>
                    <a:pt x="2802" y="13711"/>
                  </a:cubicBezTo>
                  <a:cubicBezTo>
                    <a:pt x="2763" y="13711"/>
                    <a:pt x="2743" y="13711"/>
                    <a:pt x="2698" y="13691"/>
                  </a:cubicBezTo>
                  <a:lnTo>
                    <a:pt x="2678" y="13691"/>
                  </a:lnTo>
                  <a:cubicBezTo>
                    <a:pt x="2668" y="13680"/>
                    <a:pt x="2663" y="13675"/>
                    <a:pt x="2658" y="13675"/>
                  </a:cubicBezTo>
                  <a:cubicBezTo>
                    <a:pt x="2653" y="13675"/>
                    <a:pt x="2648" y="13680"/>
                    <a:pt x="2638" y="13691"/>
                  </a:cubicBezTo>
                  <a:cubicBezTo>
                    <a:pt x="2618" y="13670"/>
                    <a:pt x="2574" y="13691"/>
                    <a:pt x="2574" y="13650"/>
                  </a:cubicBezTo>
                  <a:lnTo>
                    <a:pt x="2494" y="13650"/>
                  </a:lnTo>
                  <a:cubicBezTo>
                    <a:pt x="2449" y="13650"/>
                    <a:pt x="2429" y="13624"/>
                    <a:pt x="2390" y="13624"/>
                  </a:cubicBezTo>
                  <a:cubicBezTo>
                    <a:pt x="2305" y="13603"/>
                    <a:pt x="2225" y="13563"/>
                    <a:pt x="2121" y="13542"/>
                  </a:cubicBezTo>
                  <a:lnTo>
                    <a:pt x="2101" y="13521"/>
                  </a:lnTo>
                  <a:cubicBezTo>
                    <a:pt x="2077" y="13497"/>
                    <a:pt x="2060" y="13491"/>
                    <a:pt x="2044" y="13491"/>
                  </a:cubicBezTo>
                  <a:cubicBezTo>
                    <a:pt x="2029" y="13491"/>
                    <a:pt x="2015" y="13496"/>
                    <a:pt x="1996" y="13496"/>
                  </a:cubicBezTo>
                  <a:lnTo>
                    <a:pt x="1996" y="13475"/>
                  </a:lnTo>
                  <a:cubicBezTo>
                    <a:pt x="1977" y="13475"/>
                    <a:pt x="1952" y="13475"/>
                    <a:pt x="1932" y="13455"/>
                  </a:cubicBezTo>
                  <a:lnTo>
                    <a:pt x="1912" y="13475"/>
                  </a:lnTo>
                  <a:cubicBezTo>
                    <a:pt x="1892" y="13455"/>
                    <a:pt x="1852" y="13475"/>
                    <a:pt x="1852" y="13434"/>
                  </a:cubicBezTo>
                  <a:lnTo>
                    <a:pt x="1748" y="13434"/>
                  </a:lnTo>
                  <a:cubicBezTo>
                    <a:pt x="1728" y="13393"/>
                    <a:pt x="1683" y="13367"/>
                    <a:pt x="1663" y="13347"/>
                  </a:cubicBezTo>
                  <a:cubicBezTo>
                    <a:pt x="1643" y="13326"/>
                    <a:pt x="1623" y="13326"/>
                    <a:pt x="1603" y="13326"/>
                  </a:cubicBezTo>
                  <a:cubicBezTo>
                    <a:pt x="1558" y="13326"/>
                    <a:pt x="1539" y="13326"/>
                    <a:pt x="1519" y="13306"/>
                  </a:cubicBezTo>
                  <a:cubicBezTo>
                    <a:pt x="1499" y="13285"/>
                    <a:pt x="1479" y="13285"/>
                    <a:pt x="1454" y="13265"/>
                  </a:cubicBezTo>
                  <a:cubicBezTo>
                    <a:pt x="1394" y="13265"/>
                    <a:pt x="1310" y="13265"/>
                    <a:pt x="1250" y="13219"/>
                  </a:cubicBezTo>
                  <a:lnTo>
                    <a:pt x="1250" y="13239"/>
                  </a:lnTo>
                  <a:cubicBezTo>
                    <a:pt x="1205" y="13219"/>
                    <a:pt x="1165" y="13219"/>
                    <a:pt x="1145" y="13177"/>
                  </a:cubicBezTo>
                  <a:cubicBezTo>
                    <a:pt x="1145" y="13198"/>
                    <a:pt x="1145" y="13198"/>
                    <a:pt x="1125" y="13198"/>
                  </a:cubicBezTo>
                  <a:cubicBezTo>
                    <a:pt x="1081" y="13157"/>
                    <a:pt x="1041" y="13136"/>
                    <a:pt x="1001" y="13111"/>
                  </a:cubicBezTo>
                  <a:cubicBezTo>
                    <a:pt x="936" y="13090"/>
                    <a:pt x="877" y="13090"/>
                    <a:pt x="832" y="13049"/>
                  </a:cubicBezTo>
                  <a:cubicBezTo>
                    <a:pt x="832" y="13049"/>
                    <a:pt x="823" y="13058"/>
                    <a:pt x="811" y="13058"/>
                  </a:cubicBezTo>
                  <a:cubicBezTo>
                    <a:pt x="805" y="13058"/>
                    <a:pt x="799" y="13056"/>
                    <a:pt x="792" y="13049"/>
                  </a:cubicBezTo>
                  <a:cubicBezTo>
                    <a:pt x="772" y="13029"/>
                    <a:pt x="752" y="13029"/>
                    <a:pt x="732" y="13008"/>
                  </a:cubicBezTo>
                  <a:cubicBezTo>
                    <a:pt x="648" y="12982"/>
                    <a:pt x="583" y="12962"/>
                    <a:pt x="523" y="12941"/>
                  </a:cubicBezTo>
                  <a:lnTo>
                    <a:pt x="484" y="12941"/>
                  </a:lnTo>
                  <a:lnTo>
                    <a:pt x="484" y="12921"/>
                  </a:lnTo>
                  <a:cubicBezTo>
                    <a:pt x="439" y="12921"/>
                    <a:pt x="419" y="12900"/>
                    <a:pt x="379" y="12880"/>
                  </a:cubicBezTo>
                  <a:lnTo>
                    <a:pt x="379" y="12900"/>
                  </a:lnTo>
                  <a:cubicBezTo>
                    <a:pt x="362" y="12882"/>
                    <a:pt x="341" y="12830"/>
                    <a:pt x="310" y="12830"/>
                  </a:cubicBezTo>
                  <a:cubicBezTo>
                    <a:pt x="305" y="12830"/>
                    <a:pt x="300" y="12831"/>
                    <a:pt x="295" y="12833"/>
                  </a:cubicBezTo>
                  <a:cubicBezTo>
                    <a:pt x="279" y="12833"/>
                    <a:pt x="263" y="12807"/>
                    <a:pt x="234" y="12807"/>
                  </a:cubicBezTo>
                  <a:cubicBezTo>
                    <a:pt x="227" y="12807"/>
                    <a:pt x="219" y="12809"/>
                    <a:pt x="210" y="12813"/>
                  </a:cubicBezTo>
                  <a:lnTo>
                    <a:pt x="235" y="12793"/>
                  </a:lnTo>
                  <a:cubicBezTo>
                    <a:pt x="190" y="12793"/>
                    <a:pt x="150" y="12772"/>
                    <a:pt x="130" y="12772"/>
                  </a:cubicBezTo>
                  <a:cubicBezTo>
                    <a:pt x="121" y="12776"/>
                    <a:pt x="112" y="12778"/>
                    <a:pt x="103" y="12778"/>
                  </a:cubicBezTo>
                  <a:cubicBezTo>
                    <a:pt x="78" y="12778"/>
                    <a:pt x="54" y="12766"/>
                    <a:pt x="31" y="12766"/>
                  </a:cubicBezTo>
                  <a:cubicBezTo>
                    <a:pt x="23" y="12766"/>
                    <a:pt x="14" y="12767"/>
                    <a:pt x="6" y="12772"/>
                  </a:cubicBezTo>
                  <a:cubicBezTo>
                    <a:pt x="-14" y="12793"/>
                    <a:pt x="26" y="12813"/>
                    <a:pt x="6" y="12833"/>
                  </a:cubicBezTo>
                  <a:cubicBezTo>
                    <a:pt x="16" y="12844"/>
                    <a:pt x="21" y="12844"/>
                    <a:pt x="23" y="12844"/>
                  </a:cubicBezTo>
                  <a:cubicBezTo>
                    <a:pt x="26" y="12844"/>
                    <a:pt x="26" y="12844"/>
                    <a:pt x="26" y="12854"/>
                  </a:cubicBezTo>
                  <a:lnTo>
                    <a:pt x="26" y="12880"/>
                  </a:lnTo>
                  <a:cubicBezTo>
                    <a:pt x="38" y="12872"/>
                    <a:pt x="50" y="12869"/>
                    <a:pt x="62" y="12869"/>
                  </a:cubicBezTo>
                  <a:cubicBezTo>
                    <a:pt x="90" y="12869"/>
                    <a:pt x="117" y="12886"/>
                    <a:pt x="130" y="12900"/>
                  </a:cubicBezTo>
                  <a:cubicBezTo>
                    <a:pt x="150" y="12900"/>
                    <a:pt x="130" y="12921"/>
                    <a:pt x="150" y="12921"/>
                  </a:cubicBezTo>
                  <a:cubicBezTo>
                    <a:pt x="210" y="12941"/>
                    <a:pt x="255" y="12962"/>
                    <a:pt x="314" y="12982"/>
                  </a:cubicBezTo>
                  <a:cubicBezTo>
                    <a:pt x="334" y="12982"/>
                    <a:pt x="314" y="12962"/>
                    <a:pt x="334" y="12962"/>
                  </a:cubicBezTo>
                  <a:cubicBezTo>
                    <a:pt x="359" y="12982"/>
                    <a:pt x="334" y="13008"/>
                    <a:pt x="359" y="13008"/>
                  </a:cubicBezTo>
                  <a:cubicBezTo>
                    <a:pt x="369" y="13018"/>
                    <a:pt x="379" y="13018"/>
                    <a:pt x="387" y="13018"/>
                  </a:cubicBezTo>
                  <a:cubicBezTo>
                    <a:pt x="394" y="13018"/>
                    <a:pt x="399" y="13018"/>
                    <a:pt x="399" y="13029"/>
                  </a:cubicBezTo>
                  <a:cubicBezTo>
                    <a:pt x="419" y="13008"/>
                    <a:pt x="419" y="12982"/>
                    <a:pt x="439" y="12982"/>
                  </a:cubicBezTo>
                  <a:cubicBezTo>
                    <a:pt x="459" y="13029"/>
                    <a:pt x="459" y="13070"/>
                    <a:pt x="503" y="13070"/>
                  </a:cubicBezTo>
                  <a:cubicBezTo>
                    <a:pt x="563" y="13070"/>
                    <a:pt x="608" y="13111"/>
                    <a:pt x="648" y="13111"/>
                  </a:cubicBezTo>
                  <a:cubicBezTo>
                    <a:pt x="707" y="13157"/>
                    <a:pt x="772" y="13157"/>
                    <a:pt x="812" y="13198"/>
                  </a:cubicBezTo>
                  <a:cubicBezTo>
                    <a:pt x="832" y="13219"/>
                    <a:pt x="877" y="13239"/>
                    <a:pt x="916" y="13239"/>
                  </a:cubicBezTo>
                  <a:cubicBezTo>
                    <a:pt x="956" y="13239"/>
                    <a:pt x="981" y="13265"/>
                    <a:pt x="1001" y="13285"/>
                  </a:cubicBezTo>
                  <a:lnTo>
                    <a:pt x="1021" y="13285"/>
                  </a:lnTo>
                  <a:cubicBezTo>
                    <a:pt x="1021" y="13271"/>
                    <a:pt x="1031" y="13254"/>
                    <a:pt x="1037" y="13254"/>
                  </a:cubicBezTo>
                  <a:cubicBezTo>
                    <a:pt x="1039" y="13254"/>
                    <a:pt x="1041" y="13257"/>
                    <a:pt x="1041" y="13265"/>
                  </a:cubicBezTo>
                  <a:lnTo>
                    <a:pt x="1041" y="13285"/>
                  </a:lnTo>
                  <a:cubicBezTo>
                    <a:pt x="1125" y="13306"/>
                    <a:pt x="1185" y="13306"/>
                    <a:pt x="1250" y="13367"/>
                  </a:cubicBezTo>
                  <a:cubicBezTo>
                    <a:pt x="1250" y="13367"/>
                    <a:pt x="1270" y="13393"/>
                    <a:pt x="1290" y="13393"/>
                  </a:cubicBezTo>
                  <a:cubicBezTo>
                    <a:pt x="1310" y="13393"/>
                    <a:pt x="1329" y="13414"/>
                    <a:pt x="1374" y="13414"/>
                  </a:cubicBezTo>
                  <a:lnTo>
                    <a:pt x="1329" y="13414"/>
                  </a:lnTo>
                  <a:cubicBezTo>
                    <a:pt x="1342" y="13424"/>
                    <a:pt x="1353" y="13424"/>
                    <a:pt x="1364" y="13424"/>
                  </a:cubicBezTo>
                  <a:cubicBezTo>
                    <a:pt x="1374" y="13424"/>
                    <a:pt x="1384" y="13424"/>
                    <a:pt x="1394" y="13434"/>
                  </a:cubicBezTo>
                  <a:cubicBezTo>
                    <a:pt x="1394" y="13455"/>
                    <a:pt x="1394" y="13455"/>
                    <a:pt x="1414" y="13455"/>
                  </a:cubicBezTo>
                  <a:cubicBezTo>
                    <a:pt x="1434" y="13455"/>
                    <a:pt x="1454" y="13455"/>
                    <a:pt x="1479" y="13475"/>
                  </a:cubicBezTo>
                  <a:cubicBezTo>
                    <a:pt x="1519" y="13496"/>
                    <a:pt x="1578" y="13496"/>
                    <a:pt x="1643" y="13521"/>
                  </a:cubicBezTo>
                  <a:cubicBezTo>
                    <a:pt x="1643" y="13525"/>
                    <a:pt x="1644" y="13527"/>
                    <a:pt x="1645" y="13527"/>
                  </a:cubicBezTo>
                  <a:cubicBezTo>
                    <a:pt x="1649" y="13527"/>
                    <a:pt x="1658" y="13513"/>
                    <a:pt x="1669" y="13513"/>
                  </a:cubicBezTo>
                  <a:cubicBezTo>
                    <a:pt x="1674" y="13513"/>
                    <a:pt x="1678" y="13515"/>
                    <a:pt x="1683" y="13521"/>
                  </a:cubicBezTo>
                  <a:lnTo>
                    <a:pt x="1703" y="13542"/>
                  </a:lnTo>
                  <a:cubicBezTo>
                    <a:pt x="1748" y="13542"/>
                    <a:pt x="1767" y="13563"/>
                    <a:pt x="1807" y="13563"/>
                  </a:cubicBezTo>
                  <a:cubicBezTo>
                    <a:pt x="1827" y="13583"/>
                    <a:pt x="1852" y="13603"/>
                    <a:pt x="1892" y="13603"/>
                  </a:cubicBezTo>
                  <a:cubicBezTo>
                    <a:pt x="1932" y="13624"/>
                    <a:pt x="1996" y="13650"/>
                    <a:pt x="2036" y="13670"/>
                  </a:cubicBezTo>
                  <a:cubicBezTo>
                    <a:pt x="2056" y="13691"/>
                    <a:pt x="2101" y="13691"/>
                    <a:pt x="2121" y="13691"/>
                  </a:cubicBezTo>
                  <a:cubicBezTo>
                    <a:pt x="2141" y="13711"/>
                    <a:pt x="2141" y="13711"/>
                    <a:pt x="2161" y="13732"/>
                  </a:cubicBezTo>
                  <a:lnTo>
                    <a:pt x="2245" y="13732"/>
                  </a:lnTo>
                  <a:cubicBezTo>
                    <a:pt x="2225" y="13732"/>
                    <a:pt x="2225" y="13732"/>
                    <a:pt x="2225" y="13752"/>
                  </a:cubicBezTo>
                  <a:cubicBezTo>
                    <a:pt x="2225" y="13752"/>
                    <a:pt x="2245" y="13752"/>
                    <a:pt x="2245" y="13778"/>
                  </a:cubicBezTo>
                  <a:cubicBezTo>
                    <a:pt x="2265" y="13752"/>
                    <a:pt x="2265" y="13752"/>
                    <a:pt x="2285" y="13752"/>
                  </a:cubicBezTo>
                  <a:cubicBezTo>
                    <a:pt x="2325" y="13778"/>
                    <a:pt x="2370" y="13778"/>
                    <a:pt x="2429" y="13799"/>
                  </a:cubicBezTo>
                  <a:cubicBezTo>
                    <a:pt x="2482" y="13815"/>
                    <a:pt x="2530" y="13845"/>
                    <a:pt x="2592" y="13845"/>
                  </a:cubicBezTo>
                  <a:cubicBezTo>
                    <a:pt x="2607" y="13845"/>
                    <a:pt x="2622" y="13843"/>
                    <a:pt x="2638" y="13840"/>
                  </a:cubicBezTo>
                  <a:cubicBezTo>
                    <a:pt x="2658" y="13840"/>
                    <a:pt x="2698" y="13860"/>
                    <a:pt x="2723" y="13860"/>
                  </a:cubicBezTo>
                  <a:cubicBezTo>
                    <a:pt x="2743" y="13860"/>
                    <a:pt x="2783" y="13881"/>
                    <a:pt x="2783" y="13881"/>
                  </a:cubicBezTo>
                  <a:cubicBezTo>
                    <a:pt x="2867" y="13947"/>
                    <a:pt x="2947" y="13947"/>
                    <a:pt x="3031" y="13989"/>
                  </a:cubicBezTo>
                  <a:cubicBezTo>
                    <a:pt x="3071" y="13989"/>
                    <a:pt x="3116" y="14009"/>
                    <a:pt x="3136" y="14035"/>
                  </a:cubicBezTo>
                  <a:cubicBezTo>
                    <a:pt x="3146" y="14022"/>
                    <a:pt x="3151" y="14015"/>
                    <a:pt x="3156" y="14015"/>
                  </a:cubicBezTo>
                  <a:cubicBezTo>
                    <a:pt x="3160" y="14015"/>
                    <a:pt x="3166" y="14022"/>
                    <a:pt x="3176" y="14035"/>
                  </a:cubicBezTo>
                  <a:cubicBezTo>
                    <a:pt x="3220" y="14035"/>
                    <a:pt x="3260" y="14055"/>
                    <a:pt x="3280" y="14055"/>
                  </a:cubicBezTo>
                  <a:cubicBezTo>
                    <a:pt x="3300" y="14055"/>
                    <a:pt x="3365" y="14076"/>
                    <a:pt x="3384" y="14096"/>
                  </a:cubicBezTo>
                  <a:cubicBezTo>
                    <a:pt x="3404" y="14096"/>
                    <a:pt x="3404" y="14096"/>
                    <a:pt x="3424" y="14117"/>
                  </a:cubicBezTo>
                  <a:cubicBezTo>
                    <a:pt x="3424" y="14096"/>
                    <a:pt x="3444" y="14096"/>
                    <a:pt x="3444" y="14096"/>
                  </a:cubicBezTo>
                  <a:cubicBezTo>
                    <a:pt x="3444" y="14096"/>
                    <a:pt x="3444" y="14117"/>
                    <a:pt x="3469" y="14117"/>
                  </a:cubicBezTo>
                  <a:cubicBezTo>
                    <a:pt x="3475" y="14123"/>
                    <a:pt x="3479" y="14125"/>
                    <a:pt x="3483" y="14125"/>
                  </a:cubicBezTo>
                  <a:cubicBezTo>
                    <a:pt x="3491" y="14125"/>
                    <a:pt x="3495" y="14111"/>
                    <a:pt x="3509" y="14096"/>
                  </a:cubicBezTo>
                  <a:cubicBezTo>
                    <a:pt x="3509" y="14137"/>
                    <a:pt x="3529" y="14137"/>
                    <a:pt x="3549" y="14163"/>
                  </a:cubicBezTo>
                  <a:cubicBezTo>
                    <a:pt x="3569" y="14163"/>
                    <a:pt x="3593" y="14163"/>
                    <a:pt x="3613" y="14137"/>
                  </a:cubicBezTo>
                  <a:cubicBezTo>
                    <a:pt x="3638" y="14179"/>
                    <a:pt x="3672" y="14187"/>
                    <a:pt x="3709" y="14187"/>
                  </a:cubicBezTo>
                  <a:cubicBezTo>
                    <a:pt x="3731" y="14187"/>
                    <a:pt x="3755" y="14184"/>
                    <a:pt x="3777" y="14184"/>
                  </a:cubicBezTo>
                  <a:cubicBezTo>
                    <a:pt x="3797" y="14204"/>
                    <a:pt x="3797" y="14204"/>
                    <a:pt x="3817" y="14225"/>
                  </a:cubicBezTo>
                  <a:cubicBezTo>
                    <a:pt x="3836" y="14207"/>
                    <a:pt x="3854" y="14201"/>
                    <a:pt x="3870" y="14201"/>
                  </a:cubicBezTo>
                  <a:cubicBezTo>
                    <a:pt x="3892" y="14201"/>
                    <a:pt x="3910" y="14213"/>
                    <a:pt x="3922" y="14225"/>
                  </a:cubicBezTo>
                  <a:cubicBezTo>
                    <a:pt x="3967" y="14225"/>
                    <a:pt x="4006" y="14225"/>
                    <a:pt x="4026" y="14245"/>
                  </a:cubicBezTo>
                  <a:lnTo>
                    <a:pt x="4046" y="14245"/>
                  </a:lnTo>
                  <a:cubicBezTo>
                    <a:pt x="4131" y="14245"/>
                    <a:pt x="4215" y="14312"/>
                    <a:pt x="4295" y="14312"/>
                  </a:cubicBezTo>
                  <a:cubicBezTo>
                    <a:pt x="4331" y="14312"/>
                    <a:pt x="4351" y="14338"/>
                    <a:pt x="4368" y="14338"/>
                  </a:cubicBezTo>
                  <a:cubicBezTo>
                    <a:pt x="4372" y="14338"/>
                    <a:pt x="4376" y="14336"/>
                    <a:pt x="4380" y="14333"/>
                  </a:cubicBezTo>
                  <a:cubicBezTo>
                    <a:pt x="4388" y="14328"/>
                    <a:pt x="4395" y="14327"/>
                    <a:pt x="4401" y="14327"/>
                  </a:cubicBezTo>
                  <a:cubicBezTo>
                    <a:pt x="4428" y="14327"/>
                    <a:pt x="4444" y="14353"/>
                    <a:pt x="4464" y="14353"/>
                  </a:cubicBezTo>
                  <a:cubicBezTo>
                    <a:pt x="4478" y="14346"/>
                    <a:pt x="4489" y="14344"/>
                    <a:pt x="4499" y="14344"/>
                  </a:cubicBezTo>
                  <a:cubicBezTo>
                    <a:pt x="4520" y="14344"/>
                    <a:pt x="4537" y="14353"/>
                    <a:pt x="4564" y="14353"/>
                  </a:cubicBezTo>
                  <a:cubicBezTo>
                    <a:pt x="4609" y="14353"/>
                    <a:pt x="4628" y="14373"/>
                    <a:pt x="4668" y="14394"/>
                  </a:cubicBezTo>
                  <a:cubicBezTo>
                    <a:pt x="4688" y="14373"/>
                    <a:pt x="4688" y="14373"/>
                    <a:pt x="4713" y="14373"/>
                  </a:cubicBezTo>
                  <a:cubicBezTo>
                    <a:pt x="4753" y="14420"/>
                    <a:pt x="4838" y="14394"/>
                    <a:pt x="4897" y="14420"/>
                  </a:cubicBezTo>
                  <a:cubicBezTo>
                    <a:pt x="4962" y="14440"/>
                    <a:pt x="5022" y="14440"/>
                    <a:pt x="5086" y="14440"/>
                  </a:cubicBezTo>
                  <a:cubicBezTo>
                    <a:pt x="5166" y="14481"/>
                    <a:pt x="5251" y="14481"/>
                    <a:pt x="5335" y="14502"/>
                  </a:cubicBezTo>
                  <a:cubicBezTo>
                    <a:pt x="5348" y="14502"/>
                    <a:pt x="5362" y="14511"/>
                    <a:pt x="5381" y="14511"/>
                  </a:cubicBezTo>
                  <a:cubicBezTo>
                    <a:pt x="5390" y="14511"/>
                    <a:pt x="5401" y="14509"/>
                    <a:pt x="5415" y="14502"/>
                  </a:cubicBezTo>
                  <a:cubicBezTo>
                    <a:pt x="5435" y="14502"/>
                    <a:pt x="5479" y="14502"/>
                    <a:pt x="5499" y="14522"/>
                  </a:cubicBezTo>
                  <a:lnTo>
                    <a:pt x="5728" y="14522"/>
                  </a:lnTo>
                  <a:cubicBezTo>
                    <a:pt x="5748" y="14522"/>
                    <a:pt x="5768" y="14522"/>
                    <a:pt x="5788" y="14502"/>
                  </a:cubicBezTo>
                  <a:cubicBezTo>
                    <a:pt x="5808" y="14522"/>
                    <a:pt x="5808" y="14522"/>
                    <a:pt x="5833" y="14522"/>
                  </a:cubicBezTo>
                  <a:cubicBezTo>
                    <a:pt x="5833" y="14522"/>
                    <a:pt x="5853" y="14522"/>
                    <a:pt x="5853" y="14502"/>
                  </a:cubicBezTo>
                  <a:cubicBezTo>
                    <a:pt x="5872" y="14522"/>
                    <a:pt x="5912" y="14548"/>
                    <a:pt x="5932" y="14548"/>
                  </a:cubicBezTo>
                  <a:lnTo>
                    <a:pt x="6057" y="14548"/>
                  </a:lnTo>
                  <a:cubicBezTo>
                    <a:pt x="6089" y="14535"/>
                    <a:pt x="6126" y="14529"/>
                    <a:pt x="6165" y="14529"/>
                  </a:cubicBezTo>
                  <a:cubicBezTo>
                    <a:pt x="6204" y="14529"/>
                    <a:pt x="6246" y="14535"/>
                    <a:pt x="6285" y="14548"/>
                  </a:cubicBezTo>
                  <a:cubicBezTo>
                    <a:pt x="6299" y="14548"/>
                    <a:pt x="6323" y="14557"/>
                    <a:pt x="6344" y="14557"/>
                  </a:cubicBezTo>
                  <a:cubicBezTo>
                    <a:pt x="6354" y="14557"/>
                    <a:pt x="6363" y="14555"/>
                    <a:pt x="6370" y="14548"/>
                  </a:cubicBezTo>
                  <a:cubicBezTo>
                    <a:pt x="6390" y="14548"/>
                    <a:pt x="6430" y="14568"/>
                    <a:pt x="6454" y="14568"/>
                  </a:cubicBezTo>
                  <a:cubicBezTo>
                    <a:pt x="6481" y="14568"/>
                    <a:pt x="6499" y="14559"/>
                    <a:pt x="6519" y="14559"/>
                  </a:cubicBezTo>
                  <a:cubicBezTo>
                    <a:pt x="6530" y="14559"/>
                    <a:pt x="6541" y="14562"/>
                    <a:pt x="6554" y="14568"/>
                  </a:cubicBezTo>
                  <a:lnTo>
                    <a:pt x="6579" y="14568"/>
                  </a:lnTo>
                  <a:cubicBezTo>
                    <a:pt x="6599" y="14568"/>
                    <a:pt x="6599" y="14589"/>
                    <a:pt x="6619" y="14589"/>
                  </a:cubicBezTo>
                  <a:cubicBezTo>
                    <a:pt x="6723" y="14589"/>
                    <a:pt x="6828" y="14589"/>
                    <a:pt x="6927" y="14568"/>
                  </a:cubicBezTo>
                  <a:cubicBezTo>
                    <a:pt x="6952" y="14568"/>
                    <a:pt x="6992" y="14568"/>
                    <a:pt x="7012" y="14589"/>
                  </a:cubicBezTo>
                  <a:cubicBezTo>
                    <a:pt x="7043" y="14574"/>
                    <a:pt x="7074" y="14570"/>
                    <a:pt x="7104" y="14570"/>
                  </a:cubicBezTo>
                  <a:cubicBezTo>
                    <a:pt x="7137" y="14570"/>
                    <a:pt x="7170" y="14575"/>
                    <a:pt x="7204" y="14575"/>
                  </a:cubicBezTo>
                  <a:cubicBezTo>
                    <a:pt x="7223" y="14575"/>
                    <a:pt x="7241" y="14573"/>
                    <a:pt x="7261" y="14568"/>
                  </a:cubicBezTo>
                  <a:lnTo>
                    <a:pt x="7300" y="14568"/>
                  </a:lnTo>
                  <a:cubicBezTo>
                    <a:pt x="7317" y="14568"/>
                    <a:pt x="7331" y="14578"/>
                    <a:pt x="7345" y="14578"/>
                  </a:cubicBezTo>
                  <a:cubicBezTo>
                    <a:pt x="7352" y="14578"/>
                    <a:pt x="7359" y="14575"/>
                    <a:pt x="7365" y="14568"/>
                  </a:cubicBezTo>
                  <a:lnTo>
                    <a:pt x="7405" y="14568"/>
                  </a:lnTo>
                  <a:cubicBezTo>
                    <a:pt x="7415" y="14558"/>
                    <a:pt x="7431" y="14553"/>
                    <a:pt x="7447" y="14553"/>
                  </a:cubicBezTo>
                  <a:cubicBezTo>
                    <a:pt x="7463" y="14553"/>
                    <a:pt x="7480" y="14558"/>
                    <a:pt x="7490" y="14568"/>
                  </a:cubicBezTo>
                  <a:cubicBezTo>
                    <a:pt x="7503" y="14575"/>
                    <a:pt x="7517" y="14578"/>
                    <a:pt x="7531" y="14578"/>
                  </a:cubicBezTo>
                  <a:cubicBezTo>
                    <a:pt x="7559" y="14578"/>
                    <a:pt x="7588" y="14568"/>
                    <a:pt x="7614" y="14568"/>
                  </a:cubicBezTo>
                  <a:cubicBezTo>
                    <a:pt x="7640" y="14568"/>
                    <a:pt x="7658" y="14559"/>
                    <a:pt x="7680" y="14559"/>
                  </a:cubicBezTo>
                  <a:cubicBezTo>
                    <a:pt x="7691" y="14559"/>
                    <a:pt x="7704" y="14562"/>
                    <a:pt x="7718" y="14568"/>
                  </a:cubicBezTo>
                  <a:cubicBezTo>
                    <a:pt x="7723" y="14564"/>
                    <a:pt x="7727" y="14563"/>
                    <a:pt x="7731" y="14563"/>
                  </a:cubicBezTo>
                  <a:cubicBezTo>
                    <a:pt x="7743" y="14563"/>
                    <a:pt x="7754" y="14574"/>
                    <a:pt x="7765" y="14574"/>
                  </a:cubicBezTo>
                  <a:cubicBezTo>
                    <a:pt x="7770" y="14574"/>
                    <a:pt x="7774" y="14573"/>
                    <a:pt x="7778" y="14568"/>
                  </a:cubicBezTo>
                  <a:cubicBezTo>
                    <a:pt x="7823" y="14568"/>
                    <a:pt x="7883" y="14548"/>
                    <a:pt x="7922" y="14548"/>
                  </a:cubicBezTo>
                  <a:lnTo>
                    <a:pt x="8072" y="14548"/>
                  </a:lnTo>
                  <a:cubicBezTo>
                    <a:pt x="8104" y="14548"/>
                    <a:pt x="8137" y="14517"/>
                    <a:pt x="8172" y="14517"/>
                  </a:cubicBezTo>
                  <a:cubicBezTo>
                    <a:pt x="8180" y="14517"/>
                    <a:pt x="8188" y="14519"/>
                    <a:pt x="8196" y="14522"/>
                  </a:cubicBezTo>
                  <a:cubicBezTo>
                    <a:pt x="8216" y="14522"/>
                    <a:pt x="8256" y="14502"/>
                    <a:pt x="8276" y="14502"/>
                  </a:cubicBezTo>
                  <a:cubicBezTo>
                    <a:pt x="8289" y="14502"/>
                    <a:pt x="8313" y="14493"/>
                    <a:pt x="8334" y="14493"/>
                  </a:cubicBezTo>
                  <a:cubicBezTo>
                    <a:pt x="8344" y="14493"/>
                    <a:pt x="8354" y="14495"/>
                    <a:pt x="8360" y="14502"/>
                  </a:cubicBezTo>
                  <a:cubicBezTo>
                    <a:pt x="8374" y="14495"/>
                    <a:pt x="8387" y="14493"/>
                    <a:pt x="8401" y="14493"/>
                  </a:cubicBezTo>
                  <a:cubicBezTo>
                    <a:pt x="8427" y="14493"/>
                    <a:pt x="8452" y="14502"/>
                    <a:pt x="8465" y="14502"/>
                  </a:cubicBezTo>
                  <a:cubicBezTo>
                    <a:pt x="8505" y="14481"/>
                    <a:pt x="8525" y="14481"/>
                    <a:pt x="8569" y="14481"/>
                  </a:cubicBezTo>
                  <a:cubicBezTo>
                    <a:pt x="8617" y="14481"/>
                    <a:pt x="8681" y="14455"/>
                    <a:pt x="8745" y="14455"/>
                  </a:cubicBezTo>
                  <a:cubicBezTo>
                    <a:pt x="8761" y="14455"/>
                    <a:pt x="8777" y="14457"/>
                    <a:pt x="8793" y="14461"/>
                  </a:cubicBezTo>
                  <a:cubicBezTo>
                    <a:pt x="8818" y="14461"/>
                    <a:pt x="8818" y="14440"/>
                    <a:pt x="8818" y="14440"/>
                  </a:cubicBezTo>
                  <a:lnTo>
                    <a:pt x="8858" y="14440"/>
                  </a:lnTo>
                  <a:cubicBezTo>
                    <a:pt x="8862" y="14436"/>
                    <a:pt x="8869" y="14434"/>
                    <a:pt x="8877" y="14434"/>
                  </a:cubicBezTo>
                  <a:cubicBezTo>
                    <a:pt x="8892" y="14434"/>
                    <a:pt x="8910" y="14439"/>
                    <a:pt x="8927" y="14439"/>
                  </a:cubicBezTo>
                  <a:cubicBezTo>
                    <a:pt x="8942" y="14439"/>
                    <a:pt x="8955" y="14435"/>
                    <a:pt x="8962" y="14420"/>
                  </a:cubicBezTo>
                  <a:cubicBezTo>
                    <a:pt x="8970" y="14423"/>
                    <a:pt x="8976" y="14425"/>
                    <a:pt x="8982" y="14425"/>
                  </a:cubicBezTo>
                  <a:cubicBezTo>
                    <a:pt x="9010" y="14425"/>
                    <a:pt x="9030" y="14394"/>
                    <a:pt x="9067" y="14394"/>
                  </a:cubicBezTo>
                  <a:cubicBezTo>
                    <a:pt x="9080" y="14398"/>
                    <a:pt x="9093" y="14400"/>
                    <a:pt x="9105" y="14400"/>
                  </a:cubicBezTo>
                  <a:cubicBezTo>
                    <a:pt x="9158" y="14400"/>
                    <a:pt x="9203" y="14370"/>
                    <a:pt x="9246" y="14370"/>
                  </a:cubicBezTo>
                  <a:cubicBezTo>
                    <a:pt x="9254" y="14370"/>
                    <a:pt x="9263" y="14371"/>
                    <a:pt x="9271" y="14373"/>
                  </a:cubicBezTo>
                  <a:cubicBezTo>
                    <a:pt x="9291" y="14353"/>
                    <a:pt x="9336" y="14353"/>
                    <a:pt x="9355" y="14353"/>
                  </a:cubicBezTo>
                  <a:cubicBezTo>
                    <a:pt x="9404" y="14336"/>
                    <a:pt x="9442" y="14306"/>
                    <a:pt x="9476" y="14306"/>
                  </a:cubicBezTo>
                  <a:cubicBezTo>
                    <a:pt x="9484" y="14306"/>
                    <a:pt x="9492" y="14308"/>
                    <a:pt x="9500" y="14312"/>
                  </a:cubicBezTo>
                  <a:cubicBezTo>
                    <a:pt x="9520" y="14291"/>
                    <a:pt x="9520" y="14291"/>
                    <a:pt x="9540" y="14291"/>
                  </a:cubicBezTo>
                  <a:cubicBezTo>
                    <a:pt x="9540" y="14312"/>
                    <a:pt x="9584" y="14312"/>
                    <a:pt x="9584" y="14312"/>
                  </a:cubicBezTo>
                  <a:cubicBezTo>
                    <a:pt x="9604" y="14333"/>
                    <a:pt x="9604" y="14353"/>
                    <a:pt x="9604" y="14373"/>
                  </a:cubicBezTo>
                  <a:cubicBezTo>
                    <a:pt x="9644" y="14461"/>
                    <a:pt x="9689" y="14548"/>
                    <a:pt x="9748" y="14610"/>
                  </a:cubicBezTo>
                  <a:cubicBezTo>
                    <a:pt x="9768" y="14651"/>
                    <a:pt x="9813" y="14676"/>
                    <a:pt x="9813" y="14717"/>
                  </a:cubicBezTo>
                  <a:cubicBezTo>
                    <a:pt x="9813" y="14738"/>
                    <a:pt x="9833" y="14759"/>
                    <a:pt x="9853" y="14779"/>
                  </a:cubicBezTo>
                  <a:cubicBezTo>
                    <a:pt x="9893" y="14805"/>
                    <a:pt x="9913" y="14866"/>
                    <a:pt x="9913" y="14907"/>
                  </a:cubicBezTo>
                  <a:cubicBezTo>
                    <a:pt x="9957" y="14974"/>
                    <a:pt x="9977" y="15036"/>
                    <a:pt x="10037" y="15082"/>
                  </a:cubicBezTo>
                  <a:cubicBezTo>
                    <a:pt x="10017" y="15123"/>
                    <a:pt x="10082" y="15164"/>
                    <a:pt x="10062" y="15210"/>
                  </a:cubicBezTo>
                  <a:cubicBezTo>
                    <a:pt x="10122" y="15251"/>
                    <a:pt x="10141" y="15318"/>
                    <a:pt x="10161" y="15380"/>
                  </a:cubicBezTo>
                  <a:cubicBezTo>
                    <a:pt x="10206" y="15421"/>
                    <a:pt x="10206" y="15467"/>
                    <a:pt x="10246" y="15508"/>
                  </a:cubicBezTo>
                  <a:cubicBezTo>
                    <a:pt x="10266" y="15529"/>
                    <a:pt x="10266" y="15575"/>
                    <a:pt x="10286" y="15595"/>
                  </a:cubicBezTo>
                  <a:cubicBezTo>
                    <a:pt x="10311" y="15616"/>
                    <a:pt x="10331" y="15616"/>
                    <a:pt x="10351" y="15636"/>
                  </a:cubicBezTo>
                  <a:cubicBezTo>
                    <a:pt x="10370" y="15657"/>
                    <a:pt x="10370" y="15657"/>
                    <a:pt x="10370" y="15677"/>
                  </a:cubicBezTo>
                  <a:cubicBezTo>
                    <a:pt x="10390" y="15703"/>
                    <a:pt x="10390" y="15703"/>
                    <a:pt x="10410" y="15724"/>
                  </a:cubicBezTo>
                  <a:cubicBezTo>
                    <a:pt x="10410" y="15744"/>
                    <a:pt x="10410" y="15764"/>
                    <a:pt x="10435" y="15764"/>
                  </a:cubicBezTo>
                  <a:cubicBezTo>
                    <a:pt x="10455" y="15764"/>
                    <a:pt x="10435" y="15785"/>
                    <a:pt x="10435" y="15785"/>
                  </a:cubicBezTo>
                  <a:cubicBezTo>
                    <a:pt x="10495" y="15873"/>
                    <a:pt x="10535" y="15960"/>
                    <a:pt x="10579" y="16021"/>
                  </a:cubicBezTo>
                  <a:cubicBezTo>
                    <a:pt x="10599" y="16062"/>
                    <a:pt x="10619" y="16062"/>
                    <a:pt x="10639" y="16108"/>
                  </a:cubicBezTo>
                  <a:cubicBezTo>
                    <a:pt x="10659" y="16150"/>
                    <a:pt x="10704" y="16191"/>
                    <a:pt x="10744" y="16237"/>
                  </a:cubicBezTo>
                  <a:cubicBezTo>
                    <a:pt x="10764" y="16257"/>
                    <a:pt x="10783" y="16278"/>
                    <a:pt x="10808" y="16299"/>
                  </a:cubicBezTo>
                  <a:lnTo>
                    <a:pt x="10808" y="16319"/>
                  </a:lnTo>
                  <a:lnTo>
                    <a:pt x="10828" y="16299"/>
                  </a:lnTo>
                  <a:cubicBezTo>
                    <a:pt x="10828" y="16345"/>
                    <a:pt x="10848" y="16345"/>
                    <a:pt x="10868" y="16386"/>
                  </a:cubicBezTo>
                  <a:lnTo>
                    <a:pt x="10848" y="16386"/>
                  </a:lnTo>
                  <a:cubicBezTo>
                    <a:pt x="10868" y="16406"/>
                    <a:pt x="10888" y="16406"/>
                    <a:pt x="10888" y="16427"/>
                  </a:cubicBezTo>
                  <a:cubicBezTo>
                    <a:pt x="10908" y="16473"/>
                    <a:pt x="10953" y="16514"/>
                    <a:pt x="10973" y="16555"/>
                  </a:cubicBezTo>
                  <a:cubicBezTo>
                    <a:pt x="10992" y="16601"/>
                    <a:pt x="11032" y="16622"/>
                    <a:pt x="11032" y="16663"/>
                  </a:cubicBezTo>
                  <a:cubicBezTo>
                    <a:pt x="11077" y="16704"/>
                    <a:pt x="11117" y="16771"/>
                    <a:pt x="11157" y="16812"/>
                  </a:cubicBezTo>
                  <a:cubicBezTo>
                    <a:pt x="11202" y="16858"/>
                    <a:pt x="11241" y="16899"/>
                    <a:pt x="11281" y="16940"/>
                  </a:cubicBezTo>
                  <a:cubicBezTo>
                    <a:pt x="11306" y="16986"/>
                    <a:pt x="11366" y="17007"/>
                    <a:pt x="11406" y="17048"/>
                  </a:cubicBezTo>
                  <a:cubicBezTo>
                    <a:pt x="11430" y="17069"/>
                    <a:pt x="11430" y="17115"/>
                    <a:pt x="11450" y="17135"/>
                  </a:cubicBezTo>
                  <a:cubicBezTo>
                    <a:pt x="11490" y="17197"/>
                    <a:pt x="11530" y="17243"/>
                    <a:pt x="11575" y="17304"/>
                  </a:cubicBezTo>
                  <a:cubicBezTo>
                    <a:pt x="11595" y="17325"/>
                    <a:pt x="11615" y="17371"/>
                    <a:pt x="11634" y="17392"/>
                  </a:cubicBezTo>
                  <a:cubicBezTo>
                    <a:pt x="11679" y="17453"/>
                    <a:pt x="11739" y="17500"/>
                    <a:pt x="11779" y="17561"/>
                  </a:cubicBezTo>
                  <a:cubicBezTo>
                    <a:pt x="11804" y="17602"/>
                    <a:pt x="11824" y="17628"/>
                    <a:pt x="11843" y="17648"/>
                  </a:cubicBezTo>
                  <a:cubicBezTo>
                    <a:pt x="11883" y="17690"/>
                    <a:pt x="11903" y="17710"/>
                    <a:pt x="11948" y="17731"/>
                  </a:cubicBezTo>
                  <a:cubicBezTo>
                    <a:pt x="11968" y="17777"/>
                    <a:pt x="12008" y="17777"/>
                    <a:pt x="12028" y="17818"/>
                  </a:cubicBezTo>
                  <a:lnTo>
                    <a:pt x="12028" y="17839"/>
                  </a:lnTo>
                  <a:cubicBezTo>
                    <a:pt x="12052" y="17859"/>
                    <a:pt x="12092" y="17859"/>
                    <a:pt x="12092" y="17905"/>
                  </a:cubicBezTo>
                  <a:cubicBezTo>
                    <a:pt x="12177" y="17946"/>
                    <a:pt x="12217" y="18034"/>
                    <a:pt x="12276" y="18116"/>
                  </a:cubicBezTo>
                  <a:cubicBezTo>
                    <a:pt x="12276" y="18141"/>
                    <a:pt x="12301" y="18141"/>
                    <a:pt x="12321" y="18182"/>
                  </a:cubicBezTo>
                  <a:cubicBezTo>
                    <a:pt x="12321" y="18182"/>
                    <a:pt x="12341" y="18182"/>
                    <a:pt x="12361" y="18203"/>
                  </a:cubicBezTo>
                  <a:cubicBezTo>
                    <a:pt x="12361" y="18223"/>
                    <a:pt x="12381" y="18244"/>
                    <a:pt x="12381" y="18244"/>
                  </a:cubicBezTo>
                  <a:cubicBezTo>
                    <a:pt x="12445" y="18290"/>
                    <a:pt x="12485" y="18331"/>
                    <a:pt x="12525" y="18372"/>
                  </a:cubicBezTo>
                  <a:cubicBezTo>
                    <a:pt x="12649" y="18480"/>
                    <a:pt x="12774" y="18608"/>
                    <a:pt x="12898" y="18716"/>
                  </a:cubicBezTo>
                  <a:cubicBezTo>
                    <a:pt x="12983" y="18804"/>
                    <a:pt x="13067" y="18865"/>
                    <a:pt x="13147" y="18952"/>
                  </a:cubicBezTo>
                  <a:cubicBezTo>
                    <a:pt x="13172" y="18973"/>
                    <a:pt x="13192" y="18993"/>
                    <a:pt x="13212" y="19014"/>
                  </a:cubicBezTo>
                  <a:cubicBezTo>
                    <a:pt x="13231" y="19040"/>
                    <a:pt x="13231" y="19081"/>
                    <a:pt x="13271" y="19081"/>
                  </a:cubicBezTo>
                  <a:cubicBezTo>
                    <a:pt x="13296" y="19101"/>
                    <a:pt x="13316" y="19122"/>
                    <a:pt x="13316" y="19142"/>
                  </a:cubicBezTo>
                  <a:cubicBezTo>
                    <a:pt x="13376" y="19188"/>
                    <a:pt x="13460" y="19230"/>
                    <a:pt x="13500" y="19317"/>
                  </a:cubicBezTo>
                  <a:lnTo>
                    <a:pt x="13520" y="19317"/>
                  </a:lnTo>
                  <a:cubicBezTo>
                    <a:pt x="13585" y="19358"/>
                    <a:pt x="13644" y="19445"/>
                    <a:pt x="13729" y="19466"/>
                  </a:cubicBezTo>
                  <a:cubicBezTo>
                    <a:pt x="13769" y="19507"/>
                    <a:pt x="13834" y="19527"/>
                    <a:pt x="13873" y="19553"/>
                  </a:cubicBezTo>
                  <a:lnTo>
                    <a:pt x="13893" y="19553"/>
                  </a:lnTo>
                  <a:cubicBezTo>
                    <a:pt x="13938" y="19574"/>
                    <a:pt x="13978" y="19615"/>
                    <a:pt x="14018" y="19635"/>
                  </a:cubicBezTo>
                  <a:cubicBezTo>
                    <a:pt x="14043" y="19635"/>
                    <a:pt x="14063" y="19656"/>
                    <a:pt x="14082" y="19681"/>
                  </a:cubicBezTo>
                  <a:cubicBezTo>
                    <a:pt x="14102" y="19743"/>
                    <a:pt x="14167" y="19784"/>
                    <a:pt x="14227" y="19830"/>
                  </a:cubicBezTo>
                  <a:cubicBezTo>
                    <a:pt x="14292" y="19892"/>
                    <a:pt x="14391" y="19958"/>
                    <a:pt x="14476" y="19979"/>
                  </a:cubicBezTo>
                  <a:cubicBezTo>
                    <a:pt x="14515" y="20000"/>
                    <a:pt x="14540" y="20020"/>
                    <a:pt x="14540" y="20041"/>
                  </a:cubicBezTo>
                  <a:cubicBezTo>
                    <a:pt x="14580" y="20066"/>
                    <a:pt x="14600" y="20066"/>
                    <a:pt x="14620" y="20087"/>
                  </a:cubicBezTo>
                  <a:cubicBezTo>
                    <a:pt x="14665" y="20128"/>
                    <a:pt x="14724" y="20169"/>
                    <a:pt x="14789" y="20195"/>
                  </a:cubicBezTo>
                  <a:cubicBezTo>
                    <a:pt x="14809" y="20215"/>
                    <a:pt x="14829" y="20215"/>
                    <a:pt x="14849" y="20236"/>
                  </a:cubicBezTo>
                  <a:cubicBezTo>
                    <a:pt x="14869" y="20256"/>
                    <a:pt x="14913" y="20277"/>
                    <a:pt x="14953" y="20297"/>
                  </a:cubicBezTo>
                  <a:cubicBezTo>
                    <a:pt x="14993" y="20323"/>
                    <a:pt x="15038" y="20344"/>
                    <a:pt x="15078" y="20364"/>
                  </a:cubicBezTo>
                  <a:cubicBezTo>
                    <a:pt x="15118" y="20385"/>
                    <a:pt x="15137" y="20405"/>
                    <a:pt x="15182" y="20426"/>
                  </a:cubicBezTo>
                  <a:cubicBezTo>
                    <a:pt x="15242" y="20451"/>
                    <a:pt x="15287" y="20472"/>
                    <a:pt x="15326" y="20513"/>
                  </a:cubicBezTo>
                  <a:cubicBezTo>
                    <a:pt x="15386" y="20534"/>
                    <a:pt x="15431" y="20554"/>
                    <a:pt x="15491" y="20600"/>
                  </a:cubicBezTo>
                  <a:cubicBezTo>
                    <a:pt x="15491" y="20600"/>
                    <a:pt x="15500" y="20609"/>
                    <a:pt x="15513" y="20609"/>
                  </a:cubicBezTo>
                  <a:cubicBezTo>
                    <a:pt x="15519" y="20609"/>
                    <a:pt x="15527" y="20607"/>
                    <a:pt x="15535" y="20600"/>
                  </a:cubicBezTo>
                  <a:cubicBezTo>
                    <a:pt x="15535" y="20600"/>
                    <a:pt x="15555" y="20621"/>
                    <a:pt x="15575" y="20641"/>
                  </a:cubicBezTo>
                  <a:cubicBezTo>
                    <a:pt x="15635" y="20662"/>
                    <a:pt x="15700" y="20682"/>
                    <a:pt x="15759" y="20728"/>
                  </a:cubicBezTo>
                  <a:cubicBezTo>
                    <a:pt x="15784" y="20728"/>
                    <a:pt x="15804" y="20749"/>
                    <a:pt x="15804" y="20770"/>
                  </a:cubicBezTo>
                  <a:cubicBezTo>
                    <a:pt x="15811" y="20763"/>
                    <a:pt x="15815" y="20760"/>
                    <a:pt x="15819" y="20760"/>
                  </a:cubicBezTo>
                  <a:cubicBezTo>
                    <a:pt x="15826" y="20760"/>
                    <a:pt x="15831" y="20770"/>
                    <a:pt x="15844" y="20770"/>
                  </a:cubicBezTo>
                  <a:cubicBezTo>
                    <a:pt x="15864" y="20770"/>
                    <a:pt x="15864" y="20790"/>
                    <a:pt x="15884" y="20811"/>
                  </a:cubicBezTo>
                  <a:cubicBezTo>
                    <a:pt x="15948" y="20836"/>
                    <a:pt x="16033" y="20857"/>
                    <a:pt x="16093" y="20898"/>
                  </a:cubicBezTo>
                  <a:cubicBezTo>
                    <a:pt x="16177" y="20918"/>
                    <a:pt x="16257" y="20965"/>
                    <a:pt x="16341" y="21026"/>
                  </a:cubicBezTo>
                  <a:cubicBezTo>
                    <a:pt x="16361" y="21026"/>
                    <a:pt x="16361" y="21006"/>
                    <a:pt x="16381" y="21006"/>
                  </a:cubicBezTo>
                  <a:cubicBezTo>
                    <a:pt x="16426" y="21006"/>
                    <a:pt x="16446" y="21006"/>
                    <a:pt x="16486" y="21047"/>
                  </a:cubicBezTo>
                  <a:cubicBezTo>
                    <a:pt x="16506" y="21067"/>
                    <a:pt x="16570" y="21067"/>
                    <a:pt x="16590" y="21093"/>
                  </a:cubicBezTo>
                  <a:cubicBezTo>
                    <a:pt x="16595" y="21087"/>
                    <a:pt x="16599" y="21085"/>
                    <a:pt x="16603" y="21085"/>
                  </a:cubicBezTo>
                  <a:cubicBezTo>
                    <a:pt x="16619" y="21085"/>
                    <a:pt x="16635" y="21114"/>
                    <a:pt x="16655" y="21114"/>
                  </a:cubicBezTo>
                  <a:cubicBezTo>
                    <a:pt x="16675" y="21114"/>
                    <a:pt x="16695" y="21134"/>
                    <a:pt x="16715" y="21134"/>
                  </a:cubicBezTo>
                  <a:cubicBezTo>
                    <a:pt x="16754" y="21155"/>
                    <a:pt x="16799" y="21196"/>
                    <a:pt x="16839" y="21196"/>
                  </a:cubicBezTo>
                  <a:cubicBezTo>
                    <a:pt x="16904" y="21221"/>
                    <a:pt x="16983" y="21242"/>
                    <a:pt x="17048" y="21262"/>
                  </a:cubicBezTo>
                  <a:cubicBezTo>
                    <a:pt x="17074" y="21262"/>
                    <a:pt x="17092" y="21272"/>
                    <a:pt x="17114" y="21272"/>
                  </a:cubicBezTo>
                  <a:cubicBezTo>
                    <a:pt x="17125" y="21272"/>
                    <a:pt x="17138" y="21269"/>
                    <a:pt x="17153" y="21262"/>
                  </a:cubicBezTo>
                  <a:cubicBezTo>
                    <a:pt x="17162" y="21267"/>
                    <a:pt x="17171" y="21269"/>
                    <a:pt x="17179" y="21269"/>
                  </a:cubicBezTo>
                  <a:cubicBezTo>
                    <a:pt x="17195" y="21269"/>
                    <a:pt x="17210" y="21264"/>
                    <a:pt x="17223" y="21264"/>
                  </a:cubicBezTo>
                  <a:cubicBezTo>
                    <a:pt x="17235" y="21264"/>
                    <a:pt x="17245" y="21268"/>
                    <a:pt x="17252" y="21283"/>
                  </a:cubicBezTo>
                  <a:lnTo>
                    <a:pt x="17232" y="21283"/>
                  </a:lnTo>
                  <a:cubicBezTo>
                    <a:pt x="17317" y="21304"/>
                    <a:pt x="17461" y="21350"/>
                    <a:pt x="17501" y="21391"/>
                  </a:cubicBezTo>
                  <a:cubicBezTo>
                    <a:pt x="17506" y="21395"/>
                    <a:pt x="17511" y="21396"/>
                    <a:pt x="17515" y="21396"/>
                  </a:cubicBezTo>
                  <a:cubicBezTo>
                    <a:pt x="17534" y="21396"/>
                    <a:pt x="17550" y="21370"/>
                    <a:pt x="17566" y="21370"/>
                  </a:cubicBezTo>
                  <a:cubicBezTo>
                    <a:pt x="17585" y="21391"/>
                    <a:pt x="17585" y="21391"/>
                    <a:pt x="17605" y="21411"/>
                  </a:cubicBezTo>
                  <a:lnTo>
                    <a:pt x="17670" y="21411"/>
                  </a:lnTo>
                  <a:cubicBezTo>
                    <a:pt x="17710" y="21432"/>
                    <a:pt x="17750" y="21452"/>
                    <a:pt x="17775" y="21452"/>
                  </a:cubicBezTo>
                  <a:cubicBezTo>
                    <a:pt x="17803" y="21471"/>
                    <a:pt x="17821" y="21487"/>
                    <a:pt x="17844" y="21487"/>
                  </a:cubicBezTo>
                  <a:cubicBezTo>
                    <a:pt x="17853" y="21487"/>
                    <a:pt x="17863" y="21484"/>
                    <a:pt x="17874" y="21478"/>
                  </a:cubicBezTo>
                  <a:cubicBezTo>
                    <a:pt x="17919" y="21498"/>
                    <a:pt x="17979" y="21498"/>
                    <a:pt x="18023" y="21498"/>
                  </a:cubicBezTo>
                  <a:cubicBezTo>
                    <a:pt x="18063" y="21498"/>
                    <a:pt x="18083" y="21519"/>
                    <a:pt x="18103" y="21519"/>
                  </a:cubicBezTo>
                  <a:cubicBezTo>
                    <a:pt x="18116" y="21515"/>
                    <a:pt x="18129" y="21513"/>
                    <a:pt x="18144" y="21513"/>
                  </a:cubicBezTo>
                  <a:cubicBezTo>
                    <a:pt x="18200" y="21513"/>
                    <a:pt x="18264" y="21540"/>
                    <a:pt x="18332" y="21540"/>
                  </a:cubicBezTo>
                  <a:lnTo>
                    <a:pt x="18332" y="21560"/>
                  </a:lnTo>
                  <a:cubicBezTo>
                    <a:pt x="18352" y="21560"/>
                    <a:pt x="18352" y="21540"/>
                    <a:pt x="18372" y="21540"/>
                  </a:cubicBezTo>
                  <a:cubicBezTo>
                    <a:pt x="18403" y="21554"/>
                    <a:pt x="18442" y="21569"/>
                    <a:pt x="18478" y="21569"/>
                  </a:cubicBezTo>
                  <a:cubicBezTo>
                    <a:pt x="18493" y="21569"/>
                    <a:pt x="18508" y="21566"/>
                    <a:pt x="18521" y="21560"/>
                  </a:cubicBezTo>
                  <a:cubicBezTo>
                    <a:pt x="18541" y="21581"/>
                    <a:pt x="18561" y="21581"/>
                    <a:pt x="18581" y="21581"/>
                  </a:cubicBezTo>
                  <a:cubicBezTo>
                    <a:pt x="18607" y="21581"/>
                    <a:pt x="18636" y="21572"/>
                    <a:pt x="18664" y="21572"/>
                  </a:cubicBezTo>
                  <a:cubicBezTo>
                    <a:pt x="18678" y="21572"/>
                    <a:pt x="18692" y="21574"/>
                    <a:pt x="18705" y="21581"/>
                  </a:cubicBezTo>
                  <a:cubicBezTo>
                    <a:pt x="18725" y="21593"/>
                    <a:pt x="18741" y="21600"/>
                    <a:pt x="18757" y="21600"/>
                  </a:cubicBezTo>
                  <a:cubicBezTo>
                    <a:pt x="18773" y="21600"/>
                    <a:pt x="18789" y="21593"/>
                    <a:pt x="18809" y="21581"/>
                  </a:cubicBezTo>
                  <a:lnTo>
                    <a:pt x="18934" y="21581"/>
                  </a:lnTo>
                  <a:cubicBezTo>
                    <a:pt x="19003" y="21581"/>
                    <a:pt x="19073" y="21572"/>
                    <a:pt x="19141" y="21572"/>
                  </a:cubicBezTo>
                  <a:cubicBezTo>
                    <a:pt x="19176" y="21572"/>
                    <a:pt x="19209" y="21574"/>
                    <a:pt x="19242" y="21581"/>
                  </a:cubicBezTo>
                  <a:cubicBezTo>
                    <a:pt x="19255" y="21593"/>
                    <a:pt x="19266" y="21600"/>
                    <a:pt x="19277" y="21600"/>
                  </a:cubicBezTo>
                  <a:cubicBezTo>
                    <a:pt x="19287" y="21600"/>
                    <a:pt x="19297" y="21593"/>
                    <a:pt x="19307" y="21581"/>
                  </a:cubicBezTo>
                  <a:lnTo>
                    <a:pt x="19327" y="21581"/>
                  </a:lnTo>
                  <a:cubicBezTo>
                    <a:pt x="19370" y="21581"/>
                    <a:pt x="19411" y="21592"/>
                    <a:pt x="19459" y="21592"/>
                  </a:cubicBezTo>
                  <a:cubicBezTo>
                    <a:pt x="19482" y="21592"/>
                    <a:pt x="19508" y="21589"/>
                    <a:pt x="19536" y="21581"/>
                  </a:cubicBezTo>
                  <a:cubicBezTo>
                    <a:pt x="19556" y="21570"/>
                    <a:pt x="19576" y="21565"/>
                    <a:pt x="19594" y="21565"/>
                  </a:cubicBezTo>
                  <a:cubicBezTo>
                    <a:pt x="19612" y="21565"/>
                    <a:pt x="19628" y="21570"/>
                    <a:pt x="19640" y="21581"/>
                  </a:cubicBezTo>
                  <a:cubicBezTo>
                    <a:pt x="19720" y="21581"/>
                    <a:pt x="19785" y="21560"/>
                    <a:pt x="19844" y="21560"/>
                  </a:cubicBezTo>
                  <a:cubicBezTo>
                    <a:pt x="19844" y="21540"/>
                    <a:pt x="19864" y="21540"/>
                    <a:pt x="19864" y="21519"/>
                  </a:cubicBezTo>
                  <a:cubicBezTo>
                    <a:pt x="19879" y="21526"/>
                    <a:pt x="19894" y="21528"/>
                    <a:pt x="19908" y="21528"/>
                  </a:cubicBezTo>
                  <a:cubicBezTo>
                    <a:pt x="19936" y="21528"/>
                    <a:pt x="19962" y="21519"/>
                    <a:pt x="19989" y="21519"/>
                  </a:cubicBezTo>
                  <a:cubicBezTo>
                    <a:pt x="20019" y="21519"/>
                    <a:pt x="20046" y="21510"/>
                    <a:pt x="20073" y="21510"/>
                  </a:cubicBezTo>
                  <a:cubicBezTo>
                    <a:pt x="20087" y="21510"/>
                    <a:pt x="20100" y="21512"/>
                    <a:pt x="20113" y="21519"/>
                  </a:cubicBezTo>
                  <a:cubicBezTo>
                    <a:pt x="20138" y="21519"/>
                    <a:pt x="20158" y="21498"/>
                    <a:pt x="20178" y="21498"/>
                  </a:cubicBezTo>
                  <a:lnTo>
                    <a:pt x="20198" y="21519"/>
                  </a:lnTo>
                  <a:cubicBezTo>
                    <a:pt x="20218" y="21519"/>
                    <a:pt x="20237" y="21478"/>
                    <a:pt x="20262" y="21478"/>
                  </a:cubicBezTo>
                  <a:cubicBezTo>
                    <a:pt x="20282" y="21498"/>
                    <a:pt x="20302" y="21498"/>
                    <a:pt x="20342" y="21498"/>
                  </a:cubicBezTo>
                  <a:cubicBezTo>
                    <a:pt x="20342" y="21478"/>
                    <a:pt x="20387" y="21478"/>
                    <a:pt x="20387" y="21478"/>
                  </a:cubicBezTo>
                  <a:cubicBezTo>
                    <a:pt x="20427" y="21452"/>
                    <a:pt x="20446" y="21452"/>
                    <a:pt x="20486" y="21452"/>
                  </a:cubicBezTo>
                  <a:cubicBezTo>
                    <a:pt x="20551" y="21432"/>
                    <a:pt x="20636" y="21432"/>
                    <a:pt x="20695" y="21411"/>
                  </a:cubicBezTo>
                  <a:lnTo>
                    <a:pt x="20735" y="21411"/>
                  </a:lnTo>
                  <a:cubicBezTo>
                    <a:pt x="20780" y="21391"/>
                    <a:pt x="20840" y="21391"/>
                    <a:pt x="20884" y="21391"/>
                  </a:cubicBezTo>
                  <a:cubicBezTo>
                    <a:pt x="20904" y="21370"/>
                    <a:pt x="20924" y="21350"/>
                    <a:pt x="20964" y="21350"/>
                  </a:cubicBezTo>
                  <a:cubicBezTo>
                    <a:pt x="20964" y="21350"/>
                    <a:pt x="20984" y="21370"/>
                    <a:pt x="21009" y="21370"/>
                  </a:cubicBezTo>
                  <a:cubicBezTo>
                    <a:pt x="21029" y="21350"/>
                    <a:pt x="21029" y="21350"/>
                    <a:pt x="21049" y="21324"/>
                  </a:cubicBezTo>
                  <a:cubicBezTo>
                    <a:pt x="21058" y="21330"/>
                    <a:pt x="21068" y="21332"/>
                    <a:pt x="21079" y="21332"/>
                  </a:cubicBezTo>
                  <a:cubicBezTo>
                    <a:pt x="21107" y="21332"/>
                    <a:pt x="21140" y="21318"/>
                    <a:pt x="21168" y="21318"/>
                  </a:cubicBezTo>
                  <a:cubicBezTo>
                    <a:pt x="21176" y="21318"/>
                    <a:pt x="21185" y="21320"/>
                    <a:pt x="21193" y="21324"/>
                  </a:cubicBezTo>
                  <a:cubicBezTo>
                    <a:pt x="21258" y="21283"/>
                    <a:pt x="21317" y="21262"/>
                    <a:pt x="21382" y="21242"/>
                  </a:cubicBezTo>
                  <a:cubicBezTo>
                    <a:pt x="21462" y="21221"/>
                    <a:pt x="21526" y="21175"/>
                    <a:pt x="21586" y="21114"/>
                  </a:cubicBezTo>
                  <a:cubicBezTo>
                    <a:pt x="21586" y="21093"/>
                    <a:pt x="21586" y="21093"/>
                    <a:pt x="21566" y="21067"/>
                  </a:cubicBezTo>
                  <a:lnTo>
                    <a:pt x="21546" y="21067"/>
                  </a:lnTo>
                  <a:cubicBezTo>
                    <a:pt x="21566" y="21067"/>
                    <a:pt x="21566" y="21093"/>
                    <a:pt x="21566" y="21093"/>
                  </a:cubicBezTo>
                  <a:lnTo>
                    <a:pt x="21546" y="21114"/>
                  </a:lnTo>
                  <a:lnTo>
                    <a:pt x="21526" y="21093"/>
                  </a:lnTo>
                  <a:lnTo>
                    <a:pt x="21546" y="21067"/>
                  </a:lnTo>
                  <a:lnTo>
                    <a:pt x="21566" y="21047"/>
                  </a:lnTo>
                  <a:cubicBezTo>
                    <a:pt x="21566" y="21026"/>
                    <a:pt x="21546" y="21026"/>
                    <a:pt x="21546" y="21026"/>
                  </a:cubicBezTo>
                  <a:cubicBezTo>
                    <a:pt x="21506" y="21026"/>
                    <a:pt x="21442" y="21047"/>
                    <a:pt x="21402" y="21047"/>
                  </a:cubicBezTo>
                  <a:cubicBezTo>
                    <a:pt x="21382" y="21047"/>
                    <a:pt x="21382" y="21047"/>
                    <a:pt x="21382" y="21067"/>
                  </a:cubicBezTo>
                  <a:cubicBezTo>
                    <a:pt x="21373" y="21064"/>
                    <a:pt x="21364" y="21063"/>
                    <a:pt x="21356" y="21063"/>
                  </a:cubicBezTo>
                  <a:cubicBezTo>
                    <a:pt x="21321" y="21063"/>
                    <a:pt x="21293" y="21084"/>
                    <a:pt x="21260" y="21084"/>
                  </a:cubicBezTo>
                  <a:cubicBezTo>
                    <a:pt x="21246" y="21084"/>
                    <a:pt x="21230" y="21080"/>
                    <a:pt x="21213" y="21067"/>
                  </a:cubicBezTo>
                  <a:cubicBezTo>
                    <a:pt x="21193" y="21093"/>
                    <a:pt x="21173" y="21114"/>
                    <a:pt x="21153" y="21114"/>
                  </a:cubicBezTo>
                  <a:cubicBezTo>
                    <a:pt x="21088" y="21114"/>
                    <a:pt x="21049" y="21134"/>
                    <a:pt x="21009" y="21155"/>
                  </a:cubicBezTo>
                  <a:cubicBezTo>
                    <a:pt x="20964" y="21155"/>
                    <a:pt x="20924" y="21196"/>
                    <a:pt x="20859" y="21196"/>
                  </a:cubicBezTo>
                  <a:lnTo>
                    <a:pt x="20715" y="21196"/>
                  </a:lnTo>
                  <a:cubicBezTo>
                    <a:pt x="20611" y="21196"/>
                    <a:pt x="20531" y="21221"/>
                    <a:pt x="20446" y="21242"/>
                  </a:cubicBezTo>
                  <a:cubicBezTo>
                    <a:pt x="20433" y="21242"/>
                    <a:pt x="20420" y="21251"/>
                    <a:pt x="20399" y="21251"/>
                  </a:cubicBezTo>
                  <a:cubicBezTo>
                    <a:pt x="20389" y="21251"/>
                    <a:pt x="20377" y="21249"/>
                    <a:pt x="20362" y="21242"/>
                  </a:cubicBezTo>
                  <a:cubicBezTo>
                    <a:pt x="20314" y="21242"/>
                    <a:pt x="20279" y="21268"/>
                    <a:pt x="20234" y="21268"/>
                  </a:cubicBezTo>
                  <a:cubicBezTo>
                    <a:pt x="20223" y="21268"/>
                    <a:pt x="20211" y="21266"/>
                    <a:pt x="20198" y="21262"/>
                  </a:cubicBezTo>
                  <a:cubicBezTo>
                    <a:pt x="20178" y="21262"/>
                    <a:pt x="20178" y="21283"/>
                    <a:pt x="20158" y="21283"/>
                  </a:cubicBezTo>
                  <a:lnTo>
                    <a:pt x="20138" y="21262"/>
                  </a:lnTo>
                  <a:cubicBezTo>
                    <a:pt x="20138" y="21283"/>
                    <a:pt x="20113" y="21283"/>
                    <a:pt x="20093" y="21304"/>
                  </a:cubicBezTo>
                  <a:cubicBezTo>
                    <a:pt x="20093" y="21283"/>
                    <a:pt x="20073" y="21283"/>
                    <a:pt x="20073" y="21283"/>
                  </a:cubicBezTo>
                  <a:cubicBezTo>
                    <a:pt x="20053" y="21283"/>
                    <a:pt x="20053" y="21304"/>
                    <a:pt x="20033" y="21304"/>
                  </a:cubicBezTo>
                  <a:cubicBezTo>
                    <a:pt x="20020" y="21304"/>
                    <a:pt x="20005" y="21312"/>
                    <a:pt x="19990" y="21312"/>
                  </a:cubicBezTo>
                  <a:cubicBezTo>
                    <a:pt x="19983" y="21312"/>
                    <a:pt x="19975" y="21310"/>
                    <a:pt x="19969" y="21304"/>
                  </a:cubicBezTo>
                  <a:cubicBezTo>
                    <a:pt x="19964" y="21299"/>
                    <a:pt x="19960" y="21298"/>
                    <a:pt x="19956" y="21298"/>
                  </a:cubicBezTo>
                  <a:cubicBezTo>
                    <a:pt x="19945" y="21298"/>
                    <a:pt x="19933" y="21309"/>
                    <a:pt x="19922" y="21309"/>
                  </a:cubicBezTo>
                  <a:cubicBezTo>
                    <a:pt x="19918" y="21309"/>
                    <a:pt x="19913" y="21308"/>
                    <a:pt x="19909" y="21304"/>
                  </a:cubicBezTo>
                  <a:cubicBezTo>
                    <a:pt x="19903" y="21297"/>
                    <a:pt x="19895" y="21294"/>
                    <a:pt x="19888" y="21294"/>
                  </a:cubicBezTo>
                  <a:cubicBezTo>
                    <a:pt x="19873" y="21294"/>
                    <a:pt x="19858" y="21304"/>
                    <a:pt x="19844" y="21304"/>
                  </a:cubicBezTo>
                  <a:cubicBezTo>
                    <a:pt x="19831" y="21304"/>
                    <a:pt x="19818" y="21294"/>
                    <a:pt x="19799" y="21294"/>
                  </a:cubicBezTo>
                  <a:cubicBezTo>
                    <a:pt x="19789" y="21294"/>
                    <a:pt x="19778" y="21297"/>
                    <a:pt x="19765" y="21304"/>
                  </a:cubicBezTo>
                  <a:lnTo>
                    <a:pt x="19740" y="21304"/>
                  </a:lnTo>
                  <a:cubicBezTo>
                    <a:pt x="19720" y="21324"/>
                    <a:pt x="19660" y="21324"/>
                    <a:pt x="19615" y="21324"/>
                  </a:cubicBezTo>
                  <a:cubicBezTo>
                    <a:pt x="19602" y="21332"/>
                    <a:pt x="19587" y="21335"/>
                    <a:pt x="19570" y="21335"/>
                  </a:cubicBezTo>
                  <a:cubicBezTo>
                    <a:pt x="19535" y="21335"/>
                    <a:pt x="19494" y="21324"/>
                    <a:pt x="19451" y="21324"/>
                  </a:cubicBezTo>
                  <a:cubicBezTo>
                    <a:pt x="19422" y="21337"/>
                    <a:pt x="19395" y="21343"/>
                    <a:pt x="19369" y="21343"/>
                  </a:cubicBezTo>
                  <a:cubicBezTo>
                    <a:pt x="19343" y="21343"/>
                    <a:pt x="19317" y="21337"/>
                    <a:pt x="19287" y="21324"/>
                  </a:cubicBezTo>
                  <a:lnTo>
                    <a:pt x="19222" y="21324"/>
                  </a:lnTo>
                  <a:cubicBezTo>
                    <a:pt x="19217" y="21336"/>
                    <a:pt x="19212" y="21341"/>
                    <a:pt x="19207" y="21341"/>
                  </a:cubicBezTo>
                  <a:cubicBezTo>
                    <a:pt x="19195" y="21341"/>
                    <a:pt x="19183" y="21320"/>
                    <a:pt x="19171" y="21320"/>
                  </a:cubicBezTo>
                  <a:cubicBezTo>
                    <a:pt x="19168" y="21320"/>
                    <a:pt x="19165" y="21321"/>
                    <a:pt x="19163" y="21324"/>
                  </a:cubicBezTo>
                  <a:cubicBezTo>
                    <a:pt x="19153" y="21337"/>
                    <a:pt x="19136" y="21343"/>
                    <a:pt x="19120" y="21343"/>
                  </a:cubicBezTo>
                  <a:cubicBezTo>
                    <a:pt x="19104" y="21343"/>
                    <a:pt x="19088" y="21337"/>
                    <a:pt x="19078" y="21324"/>
                  </a:cubicBezTo>
                  <a:cubicBezTo>
                    <a:pt x="19058" y="21324"/>
                    <a:pt x="19058" y="21350"/>
                    <a:pt x="19038" y="21370"/>
                  </a:cubicBezTo>
                  <a:cubicBezTo>
                    <a:pt x="19007" y="21356"/>
                    <a:pt x="18978" y="21339"/>
                    <a:pt x="18950" y="21339"/>
                  </a:cubicBezTo>
                  <a:cubicBezTo>
                    <a:pt x="18938" y="21339"/>
                    <a:pt x="18926" y="21342"/>
                    <a:pt x="18914" y="21350"/>
                  </a:cubicBezTo>
                  <a:cubicBezTo>
                    <a:pt x="18914" y="21357"/>
                    <a:pt x="18912" y="21359"/>
                    <a:pt x="18909" y="21359"/>
                  </a:cubicBezTo>
                  <a:cubicBezTo>
                    <a:pt x="18903" y="21359"/>
                    <a:pt x="18894" y="21350"/>
                    <a:pt x="18894" y="21350"/>
                  </a:cubicBezTo>
                  <a:cubicBezTo>
                    <a:pt x="18829" y="21324"/>
                    <a:pt x="18770" y="21324"/>
                    <a:pt x="18705" y="21324"/>
                  </a:cubicBezTo>
                  <a:cubicBezTo>
                    <a:pt x="18695" y="21324"/>
                    <a:pt x="18678" y="21331"/>
                    <a:pt x="18662" y="21331"/>
                  </a:cubicBezTo>
                  <a:cubicBezTo>
                    <a:pt x="18647" y="21331"/>
                    <a:pt x="18632" y="21325"/>
                    <a:pt x="18620" y="21304"/>
                  </a:cubicBezTo>
                  <a:cubicBezTo>
                    <a:pt x="18610" y="21314"/>
                    <a:pt x="18601" y="21314"/>
                    <a:pt x="18590" y="21314"/>
                  </a:cubicBezTo>
                  <a:cubicBezTo>
                    <a:pt x="18581" y="21314"/>
                    <a:pt x="18571" y="21314"/>
                    <a:pt x="18561" y="21324"/>
                  </a:cubicBezTo>
                  <a:cubicBezTo>
                    <a:pt x="18551" y="21314"/>
                    <a:pt x="18535" y="21314"/>
                    <a:pt x="18518" y="21314"/>
                  </a:cubicBezTo>
                  <a:cubicBezTo>
                    <a:pt x="18502" y="21314"/>
                    <a:pt x="18486" y="21314"/>
                    <a:pt x="18476" y="21304"/>
                  </a:cubicBezTo>
                  <a:lnTo>
                    <a:pt x="18436" y="21304"/>
                  </a:lnTo>
                  <a:cubicBezTo>
                    <a:pt x="18416" y="21304"/>
                    <a:pt x="18416" y="21324"/>
                    <a:pt x="18396" y="21324"/>
                  </a:cubicBezTo>
                  <a:cubicBezTo>
                    <a:pt x="18364" y="21314"/>
                    <a:pt x="18333" y="21314"/>
                    <a:pt x="18300" y="21314"/>
                  </a:cubicBezTo>
                  <a:cubicBezTo>
                    <a:pt x="18266" y="21314"/>
                    <a:pt x="18230" y="21314"/>
                    <a:pt x="18188" y="21304"/>
                  </a:cubicBezTo>
                  <a:cubicBezTo>
                    <a:pt x="18168" y="21304"/>
                    <a:pt x="18148" y="21262"/>
                    <a:pt x="18123" y="21262"/>
                  </a:cubicBezTo>
                  <a:cubicBezTo>
                    <a:pt x="18105" y="21268"/>
                    <a:pt x="18091" y="21271"/>
                    <a:pt x="18079" y="21271"/>
                  </a:cubicBezTo>
                  <a:cubicBezTo>
                    <a:pt x="18049" y="21271"/>
                    <a:pt x="18030" y="21256"/>
                    <a:pt x="17998" y="21242"/>
                  </a:cubicBezTo>
                  <a:lnTo>
                    <a:pt x="17979" y="21242"/>
                  </a:lnTo>
                  <a:cubicBezTo>
                    <a:pt x="17939" y="21242"/>
                    <a:pt x="17919" y="21221"/>
                    <a:pt x="17874" y="21221"/>
                  </a:cubicBezTo>
                  <a:cubicBezTo>
                    <a:pt x="17834" y="21196"/>
                    <a:pt x="17814" y="21175"/>
                    <a:pt x="17750" y="21175"/>
                  </a:cubicBezTo>
                  <a:cubicBezTo>
                    <a:pt x="17710" y="21175"/>
                    <a:pt x="17690" y="21155"/>
                    <a:pt x="17650" y="21155"/>
                  </a:cubicBezTo>
                  <a:cubicBezTo>
                    <a:pt x="17546" y="21114"/>
                    <a:pt x="17441" y="21093"/>
                    <a:pt x="17337" y="21067"/>
                  </a:cubicBezTo>
                  <a:cubicBezTo>
                    <a:pt x="17323" y="21067"/>
                    <a:pt x="17310" y="21079"/>
                    <a:pt x="17297" y="21079"/>
                  </a:cubicBezTo>
                  <a:cubicBezTo>
                    <a:pt x="17290" y="21079"/>
                    <a:pt x="17283" y="21076"/>
                    <a:pt x="17277" y="21067"/>
                  </a:cubicBezTo>
                  <a:cubicBezTo>
                    <a:pt x="17252" y="21067"/>
                    <a:pt x="17212" y="21067"/>
                    <a:pt x="17212" y="21047"/>
                  </a:cubicBezTo>
                  <a:cubicBezTo>
                    <a:pt x="17192" y="21026"/>
                    <a:pt x="17172" y="21026"/>
                    <a:pt x="17172" y="21026"/>
                  </a:cubicBezTo>
                  <a:cubicBezTo>
                    <a:pt x="17159" y="21032"/>
                    <a:pt x="17148" y="21035"/>
                    <a:pt x="17138" y="21035"/>
                  </a:cubicBezTo>
                  <a:cubicBezTo>
                    <a:pt x="17114" y="21035"/>
                    <a:pt x="17096" y="21020"/>
                    <a:pt x="17068" y="21006"/>
                  </a:cubicBezTo>
                  <a:cubicBezTo>
                    <a:pt x="17028" y="20985"/>
                    <a:pt x="16963" y="20939"/>
                    <a:pt x="16904" y="20918"/>
                  </a:cubicBezTo>
                  <a:cubicBezTo>
                    <a:pt x="16819" y="20918"/>
                    <a:pt x="16754" y="20857"/>
                    <a:pt x="16655" y="20836"/>
                  </a:cubicBezTo>
                  <a:cubicBezTo>
                    <a:pt x="16647" y="20840"/>
                    <a:pt x="16639" y="20842"/>
                    <a:pt x="16631" y="20842"/>
                  </a:cubicBezTo>
                  <a:cubicBezTo>
                    <a:pt x="16596" y="20842"/>
                    <a:pt x="16563" y="20811"/>
                    <a:pt x="16530" y="20811"/>
                  </a:cubicBezTo>
                  <a:cubicBezTo>
                    <a:pt x="16466" y="20749"/>
                    <a:pt x="16381" y="20728"/>
                    <a:pt x="16321" y="20682"/>
                  </a:cubicBezTo>
                  <a:lnTo>
                    <a:pt x="16237" y="20682"/>
                  </a:lnTo>
                  <a:cubicBezTo>
                    <a:pt x="16222" y="20652"/>
                    <a:pt x="16197" y="20633"/>
                    <a:pt x="16167" y="20633"/>
                  </a:cubicBezTo>
                  <a:cubicBezTo>
                    <a:pt x="16156" y="20633"/>
                    <a:pt x="16144" y="20636"/>
                    <a:pt x="16132" y="20641"/>
                  </a:cubicBezTo>
                  <a:cubicBezTo>
                    <a:pt x="16132" y="20641"/>
                    <a:pt x="16112" y="20641"/>
                    <a:pt x="16112" y="20621"/>
                  </a:cubicBezTo>
                  <a:cubicBezTo>
                    <a:pt x="16093" y="20600"/>
                    <a:pt x="16073" y="20600"/>
                    <a:pt x="16053" y="20600"/>
                  </a:cubicBezTo>
                  <a:cubicBezTo>
                    <a:pt x="15968" y="20554"/>
                    <a:pt x="15908" y="20534"/>
                    <a:pt x="15844" y="20492"/>
                  </a:cubicBezTo>
                  <a:cubicBezTo>
                    <a:pt x="15824" y="20492"/>
                    <a:pt x="15824" y="20472"/>
                    <a:pt x="15804" y="20472"/>
                  </a:cubicBezTo>
                  <a:cubicBezTo>
                    <a:pt x="15759" y="20472"/>
                    <a:pt x="15739" y="20451"/>
                    <a:pt x="15719" y="20451"/>
                  </a:cubicBezTo>
                  <a:cubicBezTo>
                    <a:pt x="15719" y="20426"/>
                    <a:pt x="15700" y="20405"/>
                    <a:pt x="15700" y="20405"/>
                  </a:cubicBezTo>
                  <a:cubicBezTo>
                    <a:pt x="15635" y="20385"/>
                    <a:pt x="15575" y="20364"/>
                    <a:pt x="15555" y="20323"/>
                  </a:cubicBezTo>
                  <a:cubicBezTo>
                    <a:pt x="15535" y="20323"/>
                    <a:pt x="15535" y="20323"/>
                    <a:pt x="15535" y="20297"/>
                  </a:cubicBezTo>
                  <a:cubicBezTo>
                    <a:pt x="15471" y="20277"/>
                    <a:pt x="15411" y="20236"/>
                    <a:pt x="15346" y="20195"/>
                  </a:cubicBezTo>
                  <a:lnTo>
                    <a:pt x="15326" y="20195"/>
                  </a:lnTo>
                  <a:cubicBezTo>
                    <a:pt x="15262" y="20169"/>
                    <a:pt x="15222" y="20128"/>
                    <a:pt x="15162" y="20128"/>
                  </a:cubicBezTo>
                  <a:cubicBezTo>
                    <a:pt x="15098" y="20087"/>
                    <a:pt x="15038" y="20041"/>
                    <a:pt x="14993" y="20020"/>
                  </a:cubicBezTo>
                  <a:cubicBezTo>
                    <a:pt x="14953" y="20000"/>
                    <a:pt x="14933" y="19979"/>
                    <a:pt x="14889" y="19958"/>
                  </a:cubicBezTo>
                  <a:cubicBezTo>
                    <a:pt x="14849" y="19938"/>
                    <a:pt x="14829" y="19912"/>
                    <a:pt x="14809" y="19892"/>
                  </a:cubicBezTo>
                  <a:cubicBezTo>
                    <a:pt x="14744" y="19871"/>
                    <a:pt x="14705" y="19851"/>
                    <a:pt x="14640" y="19810"/>
                  </a:cubicBezTo>
                  <a:lnTo>
                    <a:pt x="14620" y="19810"/>
                  </a:lnTo>
                  <a:cubicBezTo>
                    <a:pt x="14620" y="19763"/>
                    <a:pt x="14580" y="19763"/>
                    <a:pt x="14560" y="19763"/>
                  </a:cubicBezTo>
                  <a:cubicBezTo>
                    <a:pt x="14540" y="19722"/>
                    <a:pt x="14515" y="19702"/>
                    <a:pt x="14476" y="19681"/>
                  </a:cubicBezTo>
                  <a:cubicBezTo>
                    <a:pt x="14436" y="19656"/>
                    <a:pt x="14391" y="19635"/>
                    <a:pt x="14351" y="19615"/>
                  </a:cubicBezTo>
                  <a:cubicBezTo>
                    <a:pt x="14351" y="19594"/>
                    <a:pt x="14331" y="19574"/>
                    <a:pt x="14311" y="19574"/>
                  </a:cubicBezTo>
                  <a:cubicBezTo>
                    <a:pt x="14307" y="19578"/>
                    <a:pt x="14304" y="19579"/>
                    <a:pt x="14301" y="19579"/>
                  </a:cubicBezTo>
                  <a:cubicBezTo>
                    <a:pt x="14290" y="19579"/>
                    <a:pt x="14286" y="19553"/>
                    <a:pt x="14267" y="19553"/>
                  </a:cubicBezTo>
                  <a:cubicBezTo>
                    <a:pt x="14187" y="19553"/>
                    <a:pt x="14142" y="19486"/>
                    <a:pt x="14102" y="19445"/>
                  </a:cubicBezTo>
                  <a:cubicBezTo>
                    <a:pt x="14082" y="19399"/>
                    <a:pt x="14063" y="19378"/>
                    <a:pt x="14043" y="19358"/>
                  </a:cubicBezTo>
                  <a:cubicBezTo>
                    <a:pt x="13998" y="19337"/>
                    <a:pt x="13978" y="19296"/>
                    <a:pt x="13938" y="19271"/>
                  </a:cubicBezTo>
                  <a:cubicBezTo>
                    <a:pt x="13948" y="19260"/>
                    <a:pt x="13943" y="19260"/>
                    <a:pt x="13932" y="19260"/>
                  </a:cubicBezTo>
                  <a:cubicBezTo>
                    <a:pt x="13922" y="19260"/>
                    <a:pt x="13906" y="19260"/>
                    <a:pt x="13893" y="19250"/>
                  </a:cubicBezTo>
                  <a:cubicBezTo>
                    <a:pt x="13893" y="19209"/>
                    <a:pt x="13854" y="19209"/>
                    <a:pt x="13814" y="19188"/>
                  </a:cubicBezTo>
                  <a:cubicBezTo>
                    <a:pt x="13794" y="19142"/>
                    <a:pt x="13729" y="19122"/>
                    <a:pt x="13689" y="19081"/>
                  </a:cubicBezTo>
                  <a:cubicBezTo>
                    <a:pt x="13669" y="19060"/>
                    <a:pt x="13644" y="19014"/>
                    <a:pt x="13605" y="19014"/>
                  </a:cubicBezTo>
                  <a:cubicBezTo>
                    <a:pt x="13605" y="18993"/>
                    <a:pt x="13585" y="18973"/>
                    <a:pt x="13565" y="18973"/>
                  </a:cubicBezTo>
                  <a:cubicBezTo>
                    <a:pt x="13500" y="18932"/>
                    <a:pt x="13441" y="18886"/>
                    <a:pt x="13376" y="18845"/>
                  </a:cubicBezTo>
                  <a:cubicBezTo>
                    <a:pt x="13376" y="18824"/>
                    <a:pt x="13356" y="18804"/>
                    <a:pt x="13336" y="18804"/>
                  </a:cubicBezTo>
                  <a:cubicBezTo>
                    <a:pt x="13296" y="18757"/>
                    <a:pt x="13231" y="18737"/>
                    <a:pt x="13212" y="18675"/>
                  </a:cubicBezTo>
                  <a:cubicBezTo>
                    <a:pt x="13212" y="18675"/>
                    <a:pt x="13192" y="18675"/>
                    <a:pt x="13192" y="18655"/>
                  </a:cubicBezTo>
                  <a:cubicBezTo>
                    <a:pt x="13127" y="18608"/>
                    <a:pt x="13067" y="18547"/>
                    <a:pt x="13003" y="18480"/>
                  </a:cubicBezTo>
                  <a:cubicBezTo>
                    <a:pt x="12963" y="18439"/>
                    <a:pt x="12923" y="18398"/>
                    <a:pt x="12878" y="18352"/>
                  </a:cubicBezTo>
                  <a:cubicBezTo>
                    <a:pt x="12858" y="18352"/>
                    <a:pt x="12858" y="18331"/>
                    <a:pt x="12838" y="18311"/>
                  </a:cubicBezTo>
                  <a:cubicBezTo>
                    <a:pt x="12818" y="18311"/>
                    <a:pt x="12774" y="18290"/>
                    <a:pt x="12754" y="18270"/>
                  </a:cubicBezTo>
                  <a:cubicBezTo>
                    <a:pt x="12734" y="18223"/>
                    <a:pt x="12694" y="18203"/>
                    <a:pt x="12674" y="18162"/>
                  </a:cubicBezTo>
                  <a:cubicBezTo>
                    <a:pt x="12630" y="18141"/>
                    <a:pt x="12610" y="18095"/>
                    <a:pt x="12570" y="18074"/>
                  </a:cubicBezTo>
                  <a:cubicBezTo>
                    <a:pt x="12550" y="18034"/>
                    <a:pt x="12505" y="18013"/>
                    <a:pt x="12505" y="17987"/>
                  </a:cubicBezTo>
                  <a:cubicBezTo>
                    <a:pt x="12465" y="17946"/>
                    <a:pt x="12425" y="17905"/>
                    <a:pt x="12381" y="17859"/>
                  </a:cubicBezTo>
                  <a:cubicBezTo>
                    <a:pt x="12361" y="17839"/>
                    <a:pt x="12341" y="17818"/>
                    <a:pt x="12321" y="17797"/>
                  </a:cubicBezTo>
                  <a:cubicBezTo>
                    <a:pt x="12321" y="17777"/>
                    <a:pt x="12301" y="17756"/>
                    <a:pt x="12276" y="17731"/>
                  </a:cubicBezTo>
                  <a:cubicBezTo>
                    <a:pt x="12256" y="17710"/>
                    <a:pt x="12236" y="17669"/>
                    <a:pt x="12217" y="17648"/>
                  </a:cubicBezTo>
                  <a:cubicBezTo>
                    <a:pt x="12217" y="17628"/>
                    <a:pt x="12197" y="17602"/>
                    <a:pt x="12177" y="17582"/>
                  </a:cubicBezTo>
                  <a:cubicBezTo>
                    <a:pt x="12112" y="17541"/>
                    <a:pt x="12072" y="17474"/>
                    <a:pt x="12008" y="17433"/>
                  </a:cubicBezTo>
                  <a:cubicBezTo>
                    <a:pt x="11928" y="17371"/>
                    <a:pt x="11843" y="17264"/>
                    <a:pt x="11779" y="17156"/>
                  </a:cubicBezTo>
                  <a:cubicBezTo>
                    <a:pt x="11759" y="17135"/>
                    <a:pt x="11719" y="17115"/>
                    <a:pt x="11719" y="17089"/>
                  </a:cubicBezTo>
                  <a:cubicBezTo>
                    <a:pt x="11699" y="17027"/>
                    <a:pt x="11679" y="16986"/>
                    <a:pt x="11615" y="16961"/>
                  </a:cubicBezTo>
                  <a:cubicBezTo>
                    <a:pt x="11595" y="16940"/>
                    <a:pt x="11595" y="16940"/>
                    <a:pt x="11575" y="16899"/>
                  </a:cubicBezTo>
                  <a:lnTo>
                    <a:pt x="11555" y="16878"/>
                  </a:lnTo>
                  <a:cubicBezTo>
                    <a:pt x="11490" y="16832"/>
                    <a:pt x="11450" y="16791"/>
                    <a:pt x="11406" y="16730"/>
                  </a:cubicBezTo>
                  <a:cubicBezTo>
                    <a:pt x="11386" y="16683"/>
                    <a:pt x="11346" y="16663"/>
                    <a:pt x="11326" y="16622"/>
                  </a:cubicBezTo>
                  <a:cubicBezTo>
                    <a:pt x="11306" y="16576"/>
                    <a:pt x="11281" y="16534"/>
                    <a:pt x="11261" y="16494"/>
                  </a:cubicBezTo>
                  <a:cubicBezTo>
                    <a:pt x="11241" y="16447"/>
                    <a:pt x="11202" y="16427"/>
                    <a:pt x="11182" y="16406"/>
                  </a:cubicBezTo>
                  <a:cubicBezTo>
                    <a:pt x="11137" y="16345"/>
                    <a:pt x="11097" y="16278"/>
                    <a:pt x="11032" y="16216"/>
                  </a:cubicBezTo>
                  <a:cubicBezTo>
                    <a:pt x="11012" y="16170"/>
                    <a:pt x="10992" y="16150"/>
                    <a:pt x="10953" y="16150"/>
                  </a:cubicBezTo>
                  <a:cubicBezTo>
                    <a:pt x="10973" y="16108"/>
                    <a:pt x="10953" y="16088"/>
                    <a:pt x="10908" y="16062"/>
                  </a:cubicBezTo>
                  <a:cubicBezTo>
                    <a:pt x="10888" y="16062"/>
                    <a:pt x="10868" y="16021"/>
                    <a:pt x="10868" y="16001"/>
                  </a:cubicBezTo>
                  <a:cubicBezTo>
                    <a:pt x="10848" y="16001"/>
                    <a:pt x="10848" y="15980"/>
                    <a:pt x="10828" y="15980"/>
                  </a:cubicBezTo>
                  <a:cubicBezTo>
                    <a:pt x="10828" y="15893"/>
                    <a:pt x="10764" y="15831"/>
                    <a:pt x="10724" y="15744"/>
                  </a:cubicBezTo>
                  <a:cubicBezTo>
                    <a:pt x="10704" y="15744"/>
                    <a:pt x="10684" y="15724"/>
                    <a:pt x="10684" y="15703"/>
                  </a:cubicBezTo>
                  <a:cubicBezTo>
                    <a:pt x="10684" y="15677"/>
                    <a:pt x="10704" y="15677"/>
                    <a:pt x="10684" y="15677"/>
                  </a:cubicBezTo>
                  <a:lnTo>
                    <a:pt x="10659" y="15677"/>
                  </a:lnTo>
                  <a:cubicBezTo>
                    <a:pt x="10619" y="15636"/>
                    <a:pt x="10639" y="15549"/>
                    <a:pt x="10579" y="15529"/>
                  </a:cubicBezTo>
                  <a:cubicBezTo>
                    <a:pt x="10579" y="15508"/>
                    <a:pt x="10579" y="15487"/>
                    <a:pt x="10560" y="15487"/>
                  </a:cubicBezTo>
                  <a:lnTo>
                    <a:pt x="10535" y="15487"/>
                  </a:lnTo>
                  <a:cubicBezTo>
                    <a:pt x="10515" y="15446"/>
                    <a:pt x="10515" y="15421"/>
                    <a:pt x="10495" y="15400"/>
                  </a:cubicBezTo>
                  <a:cubicBezTo>
                    <a:pt x="10475" y="15400"/>
                    <a:pt x="10455" y="15380"/>
                    <a:pt x="10455" y="15359"/>
                  </a:cubicBezTo>
                  <a:cubicBezTo>
                    <a:pt x="10410" y="15251"/>
                    <a:pt x="10351" y="15164"/>
                    <a:pt x="10311" y="15061"/>
                  </a:cubicBezTo>
                  <a:cubicBezTo>
                    <a:pt x="10286" y="14995"/>
                    <a:pt x="10226" y="14954"/>
                    <a:pt x="10186" y="14887"/>
                  </a:cubicBezTo>
                  <a:cubicBezTo>
                    <a:pt x="10161" y="14825"/>
                    <a:pt x="10102" y="14779"/>
                    <a:pt x="10082" y="14717"/>
                  </a:cubicBezTo>
                  <a:cubicBezTo>
                    <a:pt x="10082" y="14697"/>
                    <a:pt x="10082" y="14697"/>
                    <a:pt x="10062" y="14697"/>
                  </a:cubicBezTo>
                  <a:cubicBezTo>
                    <a:pt x="10037" y="14697"/>
                    <a:pt x="10037" y="14676"/>
                    <a:pt x="10037" y="14676"/>
                  </a:cubicBezTo>
                  <a:cubicBezTo>
                    <a:pt x="10017" y="14651"/>
                    <a:pt x="10037" y="14651"/>
                    <a:pt x="10037" y="14630"/>
                  </a:cubicBezTo>
                  <a:cubicBezTo>
                    <a:pt x="9997" y="14589"/>
                    <a:pt x="9997" y="14502"/>
                    <a:pt x="9957" y="14461"/>
                  </a:cubicBezTo>
                  <a:cubicBezTo>
                    <a:pt x="9913" y="14420"/>
                    <a:pt x="9893" y="14333"/>
                    <a:pt x="9833" y="14312"/>
                  </a:cubicBezTo>
                  <a:cubicBezTo>
                    <a:pt x="9833" y="14266"/>
                    <a:pt x="9853" y="14291"/>
                    <a:pt x="9873" y="14266"/>
                  </a:cubicBezTo>
                  <a:cubicBezTo>
                    <a:pt x="9873" y="14266"/>
                    <a:pt x="9853" y="14245"/>
                    <a:pt x="9893" y="14225"/>
                  </a:cubicBezTo>
                  <a:cubicBezTo>
                    <a:pt x="9893" y="14225"/>
                    <a:pt x="9922" y="14251"/>
                    <a:pt x="9943" y="14251"/>
                  </a:cubicBezTo>
                  <a:cubicBezTo>
                    <a:pt x="9948" y="14251"/>
                    <a:pt x="9954" y="14249"/>
                    <a:pt x="9957" y="14245"/>
                  </a:cubicBezTo>
                  <a:cubicBezTo>
                    <a:pt x="9977" y="14245"/>
                    <a:pt x="9997" y="14266"/>
                    <a:pt x="10017" y="14312"/>
                  </a:cubicBezTo>
                  <a:cubicBezTo>
                    <a:pt x="10037" y="14333"/>
                    <a:pt x="10062" y="14373"/>
                    <a:pt x="10082" y="14420"/>
                  </a:cubicBezTo>
                  <a:cubicBezTo>
                    <a:pt x="10102" y="14420"/>
                    <a:pt x="10102" y="14440"/>
                    <a:pt x="10102" y="14461"/>
                  </a:cubicBezTo>
                  <a:cubicBezTo>
                    <a:pt x="10141" y="14522"/>
                    <a:pt x="10186" y="14610"/>
                    <a:pt x="10246" y="14651"/>
                  </a:cubicBezTo>
                  <a:cubicBezTo>
                    <a:pt x="10266" y="14676"/>
                    <a:pt x="10266" y="14697"/>
                    <a:pt x="10266" y="14717"/>
                  </a:cubicBezTo>
                  <a:cubicBezTo>
                    <a:pt x="10286" y="14759"/>
                    <a:pt x="10331" y="14805"/>
                    <a:pt x="10351" y="14846"/>
                  </a:cubicBezTo>
                  <a:lnTo>
                    <a:pt x="10370" y="14846"/>
                  </a:lnTo>
                  <a:lnTo>
                    <a:pt x="10370" y="14887"/>
                  </a:lnTo>
                  <a:cubicBezTo>
                    <a:pt x="10370" y="14897"/>
                    <a:pt x="10376" y="14897"/>
                    <a:pt x="10381" y="14897"/>
                  </a:cubicBezTo>
                  <a:cubicBezTo>
                    <a:pt x="10385" y="14897"/>
                    <a:pt x="10390" y="14897"/>
                    <a:pt x="10390" y="14907"/>
                  </a:cubicBezTo>
                  <a:cubicBezTo>
                    <a:pt x="10390" y="14933"/>
                    <a:pt x="10410" y="14974"/>
                    <a:pt x="10435" y="14995"/>
                  </a:cubicBezTo>
                  <a:cubicBezTo>
                    <a:pt x="10475" y="15082"/>
                    <a:pt x="10535" y="15164"/>
                    <a:pt x="10579" y="15272"/>
                  </a:cubicBezTo>
                  <a:cubicBezTo>
                    <a:pt x="10599" y="15292"/>
                    <a:pt x="10619" y="15292"/>
                    <a:pt x="10639" y="15318"/>
                  </a:cubicBezTo>
                  <a:cubicBezTo>
                    <a:pt x="10639" y="15380"/>
                    <a:pt x="10684" y="15446"/>
                    <a:pt x="10744" y="15508"/>
                  </a:cubicBezTo>
                  <a:cubicBezTo>
                    <a:pt x="10744" y="15529"/>
                    <a:pt x="10783" y="15549"/>
                    <a:pt x="10764" y="15575"/>
                  </a:cubicBezTo>
                  <a:cubicBezTo>
                    <a:pt x="10764" y="15616"/>
                    <a:pt x="10783" y="15616"/>
                    <a:pt x="10808" y="15636"/>
                  </a:cubicBezTo>
                  <a:cubicBezTo>
                    <a:pt x="10828" y="15703"/>
                    <a:pt x="10868" y="15724"/>
                    <a:pt x="10888" y="15764"/>
                  </a:cubicBezTo>
                  <a:lnTo>
                    <a:pt x="10908" y="15785"/>
                  </a:lnTo>
                  <a:cubicBezTo>
                    <a:pt x="10908" y="15785"/>
                    <a:pt x="10933" y="15785"/>
                    <a:pt x="10933" y="15806"/>
                  </a:cubicBezTo>
                  <a:cubicBezTo>
                    <a:pt x="10953" y="15831"/>
                    <a:pt x="10973" y="15852"/>
                    <a:pt x="10992" y="15873"/>
                  </a:cubicBezTo>
                  <a:cubicBezTo>
                    <a:pt x="11012" y="15893"/>
                    <a:pt x="10992" y="15913"/>
                    <a:pt x="11012" y="15934"/>
                  </a:cubicBezTo>
                  <a:cubicBezTo>
                    <a:pt x="11057" y="16001"/>
                    <a:pt x="11097" y="16062"/>
                    <a:pt x="11137" y="16129"/>
                  </a:cubicBezTo>
                  <a:cubicBezTo>
                    <a:pt x="11157" y="16129"/>
                    <a:pt x="11182" y="16150"/>
                    <a:pt x="11202" y="16191"/>
                  </a:cubicBezTo>
                  <a:cubicBezTo>
                    <a:pt x="11202" y="16216"/>
                    <a:pt x="11221" y="16237"/>
                    <a:pt x="11241" y="16237"/>
                  </a:cubicBezTo>
                  <a:cubicBezTo>
                    <a:pt x="11261" y="16257"/>
                    <a:pt x="11281" y="16278"/>
                    <a:pt x="11306" y="16299"/>
                  </a:cubicBezTo>
                  <a:cubicBezTo>
                    <a:pt x="11306" y="16319"/>
                    <a:pt x="11326" y="16319"/>
                    <a:pt x="11346" y="16345"/>
                  </a:cubicBezTo>
                  <a:lnTo>
                    <a:pt x="11346" y="16386"/>
                  </a:lnTo>
                  <a:cubicBezTo>
                    <a:pt x="11366" y="16386"/>
                    <a:pt x="11386" y="16406"/>
                    <a:pt x="11386" y="16427"/>
                  </a:cubicBezTo>
                  <a:cubicBezTo>
                    <a:pt x="11430" y="16494"/>
                    <a:pt x="11490" y="16555"/>
                    <a:pt x="11530" y="16643"/>
                  </a:cubicBezTo>
                  <a:cubicBezTo>
                    <a:pt x="11555" y="16683"/>
                    <a:pt x="11595" y="16704"/>
                    <a:pt x="11615" y="16750"/>
                  </a:cubicBezTo>
                  <a:cubicBezTo>
                    <a:pt x="11634" y="16771"/>
                    <a:pt x="11634" y="16771"/>
                    <a:pt x="11634" y="16791"/>
                  </a:cubicBezTo>
                  <a:cubicBezTo>
                    <a:pt x="11648" y="16791"/>
                    <a:pt x="11652" y="16782"/>
                    <a:pt x="11661" y="16782"/>
                  </a:cubicBezTo>
                  <a:cubicBezTo>
                    <a:pt x="11665" y="16782"/>
                    <a:pt x="11671" y="16784"/>
                    <a:pt x="11679" y="16791"/>
                  </a:cubicBezTo>
                  <a:cubicBezTo>
                    <a:pt x="11679" y="16812"/>
                    <a:pt x="11679" y="16812"/>
                    <a:pt x="11654" y="16832"/>
                  </a:cubicBezTo>
                  <a:cubicBezTo>
                    <a:pt x="11699" y="16832"/>
                    <a:pt x="11719" y="16858"/>
                    <a:pt x="11719" y="16858"/>
                  </a:cubicBezTo>
                  <a:cubicBezTo>
                    <a:pt x="11739" y="16878"/>
                    <a:pt x="11759" y="16920"/>
                    <a:pt x="11779" y="16940"/>
                  </a:cubicBezTo>
                  <a:cubicBezTo>
                    <a:pt x="11824" y="16961"/>
                    <a:pt x="11863" y="17007"/>
                    <a:pt x="11883" y="17069"/>
                  </a:cubicBezTo>
                  <a:cubicBezTo>
                    <a:pt x="11883" y="17069"/>
                    <a:pt x="11903" y="17089"/>
                    <a:pt x="11928" y="17089"/>
                  </a:cubicBezTo>
                  <a:cubicBezTo>
                    <a:pt x="11928" y="17115"/>
                    <a:pt x="11948" y="17135"/>
                    <a:pt x="11968" y="17156"/>
                  </a:cubicBezTo>
                  <a:cubicBezTo>
                    <a:pt x="11968" y="17156"/>
                    <a:pt x="11968" y="17176"/>
                    <a:pt x="11988" y="17176"/>
                  </a:cubicBezTo>
                  <a:cubicBezTo>
                    <a:pt x="12008" y="17217"/>
                    <a:pt x="12028" y="17243"/>
                    <a:pt x="12072" y="17284"/>
                  </a:cubicBezTo>
                  <a:cubicBezTo>
                    <a:pt x="12092" y="17304"/>
                    <a:pt x="12132" y="17325"/>
                    <a:pt x="12152" y="17371"/>
                  </a:cubicBezTo>
                  <a:cubicBezTo>
                    <a:pt x="12217" y="17433"/>
                    <a:pt x="12276" y="17474"/>
                    <a:pt x="12341" y="17520"/>
                  </a:cubicBezTo>
                  <a:cubicBezTo>
                    <a:pt x="12361" y="17582"/>
                    <a:pt x="12381" y="17648"/>
                    <a:pt x="12445" y="17690"/>
                  </a:cubicBezTo>
                  <a:cubicBezTo>
                    <a:pt x="12465" y="17710"/>
                    <a:pt x="12465" y="17731"/>
                    <a:pt x="12505" y="17731"/>
                  </a:cubicBezTo>
                  <a:cubicBezTo>
                    <a:pt x="12525" y="17756"/>
                    <a:pt x="12505" y="17777"/>
                    <a:pt x="12525" y="17797"/>
                  </a:cubicBezTo>
                  <a:cubicBezTo>
                    <a:pt x="12537" y="17808"/>
                    <a:pt x="12544" y="17808"/>
                    <a:pt x="12549" y="17808"/>
                  </a:cubicBezTo>
                  <a:cubicBezTo>
                    <a:pt x="12555" y="17808"/>
                    <a:pt x="12560" y="17808"/>
                    <a:pt x="12570" y="17818"/>
                  </a:cubicBezTo>
                  <a:cubicBezTo>
                    <a:pt x="12610" y="17885"/>
                    <a:pt x="12674" y="17926"/>
                    <a:pt x="12694" y="17987"/>
                  </a:cubicBezTo>
                  <a:lnTo>
                    <a:pt x="12714" y="18013"/>
                  </a:lnTo>
                  <a:cubicBezTo>
                    <a:pt x="12754" y="18013"/>
                    <a:pt x="12774" y="18054"/>
                    <a:pt x="12799" y="18074"/>
                  </a:cubicBezTo>
                  <a:cubicBezTo>
                    <a:pt x="12818" y="18095"/>
                    <a:pt x="12838" y="18116"/>
                    <a:pt x="12858" y="18116"/>
                  </a:cubicBezTo>
                  <a:cubicBezTo>
                    <a:pt x="12878" y="18141"/>
                    <a:pt x="12878" y="18141"/>
                    <a:pt x="12878" y="18162"/>
                  </a:cubicBezTo>
                  <a:lnTo>
                    <a:pt x="12878" y="18182"/>
                  </a:lnTo>
                  <a:lnTo>
                    <a:pt x="12923" y="18182"/>
                  </a:lnTo>
                  <a:cubicBezTo>
                    <a:pt x="12943" y="18203"/>
                    <a:pt x="12963" y="18223"/>
                    <a:pt x="12983" y="18244"/>
                  </a:cubicBezTo>
                  <a:cubicBezTo>
                    <a:pt x="13003" y="18290"/>
                    <a:pt x="13023" y="18290"/>
                    <a:pt x="13047" y="18331"/>
                  </a:cubicBezTo>
                  <a:cubicBezTo>
                    <a:pt x="13067" y="18331"/>
                    <a:pt x="13067" y="18311"/>
                    <a:pt x="13067" y="18311"/>
                  </a:cubicBezTo>
                  <a:cubicBezTo>
                    <a:pt x="13067" y="18331"/>
                    <a:pt x="13067" y="18331"/>
                    <a:pt x="13087" y="18352"/>
                  </a:cubicBezTo>
                  <a:cubicBezTo>
                    <a:pt x="13147" y="18372"/>
                    <a:pt x="13172" y="18460"/>
                    <a:pt x="13251" y="18480"/>
                  </a:cubicBezTo>
                  <a:cubicBezTo>
                    <a:pt x="13271" y="18501"/>
                    <a:pt x="13251" y="18547"/>
                    <a:pt x="13296" y="18567"/>
                  </a:cubicBezTo>
                  <a:cubicBezTo>
                    <a:pt x="13296" y="18547"/>
                    <a:pt x="13296" y="18547"/>
                    <a:pt x="13316" y="18547"/>
                  </a:cubicBezTo>
                  <a:cubicBezTo>
                    <a:pt x="13336" y="18567"/>
                    <a:pt x="13356" y="18608"/>
                    <a:pt x="13396" y="18629"/>
                  </a:cubicBezTo>
                  <a:cubicBezTo>
                    <a:pt x="13441" y="18675"/>
                    <a:pt x="13500" y="18716"/>
                    <a:pt x="13545" y="18783"/>
                  </a:cubicBezTo>
                  <a:lnTo>
                    <a:pt x="13565" y="18804"/>
                  </a:lnTo>
                  <a:cubicBezTo>
                    <a:pt x="13565" y="18845"/>
                    <a:pt x="13605" y="18845"/>
                    <a:pt x="13625" y="18865"/>
                  </a:cubicBezTo>
                  <a:cubicBezTo>
                    <a:pt x="13669" y="18911"/>
                    <a:pt x="13709" y="18952"/>
                    <a:pt x="13749" y="18973"/>
                  </a:cubicBezTo>
                  <a:cubicBezTo>
                    <a:pt x="13749" y="18993"/>
                    <a:pt x="13834" y="19040"/>
                    <a:pt x="13834" y="19040"/>
                  </a:cubicBezTo>
                  <a:cubicBezTo>
                    <a:pt x="13893" y="19040"/>
                    <a:pt x="13938" y="19081"/>
                    <a:pt x="13958" y="19101"/>
                  </a:cubicBezTo>
                  <a:cubicBezTo>
                    <a:pt x="13978" y="19101"/>
                    <a:pt x="13978" y="19081"/>
                    <a:pt x="13998" y="19081"/>
                  </a:cubicBezTo>
                  <a:cubicBezTo>
                    <a:pt x="14018" y="19101"/>
                    <a:pt x="14043" y="19122"/>
                    <a:pt x="14063" y="19142"/>
                  </a:cubicBezTo>
                  <a:cubicBezTo>
                    <a:pt x="14102" y="19188"/>
                    <a:pt x="14122" y="19230"/>
                    <a:pt x="14142" y="19250"/>
                  </a:cubicBezTo>
                  <a:cubicBezTo>
                    <a:pt x="14207" y="19317"/>
                    <a:pt x="14267" y="19358"/>
                    <a:pt x="14331" y="19399"/>
                  </a:cubicBezTo>
                  <a:cubicBezTo>
                    <a:pt x="14391" y="19466"/>
                    <a:pt x="14476" y="19466"/>
                    <a:pt x="14540" y="19527"/>
                  </a:cubicBezTo>
                  <a:lnTo>
                    <a:pt x="14560" y="19553"/>
                  </a:lnTo>
                  <a:cubicBezTo>
                    <a:pt x="14580" y="19553"/>
                    <a:pt x="14580" y="19527"/>
                    <a:pt x="14600" y="19527"/>
                  </a:cubicBezTo>
                  <a:cubicBezTo>
                    <a:pt x="14600" y="19553"/>
                    <a:pt x="14620" y="19574"/>
                    <a:pt x="14620" y="19594"/>
                  </a:cubicBezTo>
                  <a:lnTo>
                    <a:pt x="14640" y="19594"/>
                  </a:lnTo>
                  <a:cubicBezTo>
                    <a:pt x="14685" y="19615"/>
                    <a:pt x="14685" y="19656"/>
                    <a:pt x="14724" y="19681"/>
                  </a:cubicBezTo>
                  <a:cubicBezTo>
                    <a:pt x="14744" y="19702"/>
                    <a:pt x="14809" y="19743"/>
                    <a:pt x="14849" y="19763"/>
                  </a:cubicBezTo>
                  <a:cubicBezTo>
                    <a:pt x="14869" y="19784"/>
                    <a:pt x="14913" y="19810"/>
                    <a:pt x="14953" y="19830"/>
                  </a:cubicBezTo>
                  <a:cubicBezTo>
                    <a:pt x="14993" y="19851"/>
                    <a:pt x="15058" y="19871"/>
                    <a:pt x="15098" y="19892"/>
                  </a:cubicBezTo>
                  <a:cubicBezTo>
                    <a:pt x="15162" y="19938"/>
                    <a:pt x="15222" y="20000"/>
                    <a:pt x="15306" y="20020"/>
                  </a:cubicBezTo>
                  <a:cubicBezTo>
                    <a:pt x="15346" y="20041"/>
                    <a:pt x="15366" y="20066"/>
                    <a:pt x="15411" y="20087"/>
                  </a:cubicBezTo>
                  <a:cubicBezTo>
                    <a:pt x="15451" y="20087"/>
                    <a:pt x="15471" y="20128"/>
                    <a:pt x="15535" y="20128"/>
                  </a:cubicBezTo>
                  <a:cubicBezTo>
                    <a:pt x="15535" y="20128"/>
                    <a:pt x="15555" y="20148"/>
                    <a:pt x="15555" y="20169"/>
                  </a:cubicBezTo>
                  <a:cubicBezTo>
                    <a:pt x="15568" y="20169"/>
                    <a:pt x="15573" y="20160"/>
                    <a:pt x="15580" y="20160"/>
                  </a:cubicBezTo>
                  <a:cubicBezTo>
                    <a:pt x="15584" y="20160"/>
                    <a:pt x="15588" y="20162"/>
                    <a:pt x="15595" y="20169"/>
                  </a:cubicBezTo>
                  <a:cubicBezTo>
                    <a:pt x="15635" y="20236"/>
                    <a:pt x="15719" y="20277"/>
                    <a:pt x="15784" y="20297"/>
                  </a:cubicBezTo>
                  <a:cubicBezTo>
                    <a:pt x="15824" y="20323"/>
                    <a:pt x="15864" y="20344"/>
                    <a:pt x="15908" y="20364"/>
                  </a:cubicBezTo>
                  <a:cubicBezTo>
                    <a:pt x="15948" y="20364"/>
                    <a:pt x="15988" y="20385"/>
                    <a:pt x="16033" y="20385"/>
                  </a:cubicBezTo>
                  <a:cubicBezTo>
                    <a:pt x="16053" y="20385"/>
                    <a:pt x="16073" y="20405"/>
                    <a:pt x="16073" y="20426"/>
                  </a:cubicBezTo>
                  <a:cubicBezTo>
                    <a:pt x="16132" y="20426"/>
                    <a:pt x="16177" y="20492"/>
                    <a:pt x="16217" y="20492"/>
                  </a:cubicBezTo>
                  <a:cubicBezTo>
                    <a:pt x="16237" y="20492"/>
                    <a:pt x="16237" y="20492"/>
                    <a:pt x="16237" y="20513"/>
                  </a:cubicBezTo>
                  <a:cubicBezTo>
                    <a:pt x="16282" y="20554"/>
                    <a:pt x="16341" y="20554"/>
                    <a:pt x="16381" y="20580"/>
                  </a:cubicBezTo>
                  <a:cubicBezTo>
                    <a:pt x="16406" y="20600"/>
                    <a:pt x="16426" y="20600"/>
                    <a:pt x="16446" y="20600"/>
                  </a:cubicBezTo>
                  <a:cubicBezTo>
                    <a:pt x="16454" y="20592"/>
                    <a:pt x="16466" y="20587"/>
                    <a:pt x="16478" y="20587"/>
                  </a:cubicBezTo>
                  <a:cubicBezTo>
                    <a:pt x="16496" y="20587"/>
                    <a:pt x="16516" y="20597"/>
                    <a:pt x="16530" y="20621"/>
                  </a:cubicBezTo>
                  <a:cubicBezTo>
                    <a:pt x="16530" y="20621"/>
                    <a:pt x="16550" y="20641"/>
                    <a:pt x="16570" y="20641"/>
                  </a:cubicBezTo>
                  <a:cubicBezTo>
                    <a:pt x="16576" y="20635"/>
                    <a:pt x="16584" y="20633"/>
                    <a:pt x="16592" y="20633"/>
                  </a:cubicBezTo>
                  <a:cubicBezTo>
                    <a:pt x="16612" y="20633"/>
                    <a:pt x="16637" y="20647"/>
                    <a:pt x="16655" y="20662"/>
                  </a:cubicBezTo>
                  <a:cubicBezTo>
                    <a:pt x="16675" y="20682"/>
                    <a:pt x="16715" y="20708"/>
                    <a:pt x="16754" y="20708"/>
                  </a:cubicBezTo>
                  <a:cubicBezTo>
                    <a:pt x="16799" y="20728"/>
                    <a:pt x="16839" y="20728"/>
                    <a:pt x="16879" y="20749"/>
                  </a:cubicBezTo>
                  <a:cubicBezTo>
                    <a:pt x="16904" y="20770"/>
                    <a:pt x="16924" y="20790"/>
                    <a:pt x="16943" y="20790"/>
                  </a:cubicBezTo>
                  <a:cubicBezTo>
                    <a:pt x="16959" y="20790"/>
                    <a:pt x="16975" y="20818"/>
                    <a:pt x="17002" y="20818"/>
                  </a:cubicBezTo>
                  <a:cubicBezTo>
                    <a:pt x="17010" y="20818"/>
                    <a:pt x="17018" y="20816"/>
                    <a:pt x="17028" y="20811"/>
                  </a:cubicBezTo>
                  <a:lnTo>
                    <a:pt x="17088" y="20811"/>
                  </a:lnTo>
                  <a:cubicBezTo>
                    <a:pt x="17108" y="20836"/>
                    <a:pt x="17108" y="20857"/>
                    <a:pt x="17128" y="20857"/>
                  </a:cubicBezTo>
                  <a:lnTo>
                    <a:pt x="17153" y="20857"/>
                  </a:lnTo>
                  <a:cubicBezTo>
                    <a:pt x="17192" y="20877"/>
                    <a:pt x="17252" y="20877"/>
                    <a:pt x="17277" y="20918"/>
                  </a:cubicBezTo>
                  <a:lnTo>
                    <a:pt x="17421" y="20918"/>
                  </a:lnTo>
                  <a:cubicBezTo>
                    <a:pt x="17461" y="20965"/>
                    <a:pt x="17526" y="20965"/>
                    <a:pt x="17585" y="20985"/>
                  </a:cubicBezTo>
                  <a:lnTo>
                    <a:pt x="17605" y="20985"/>
                  </a:lnTo>
                  <a:cubicBezTo>
                    <a:pt x="17635" y="20985"/>
                    <a:pt x="17672" y="21003"/>
                    <a:pt x="17712" y="21003"/>
                  </a:cubicBezTo>
                  <a:cubicBezTo>
                    <a:pt x="17732" y="21003"/>
                    <a:pt x="17753" y="20999"/>
                    <a:pt x="17775" y="20985"/>
                  </a:cubicBezTo>
                  <a:cubicBezTo>
                    <a:pt x="17775" y="21006"/>
                    <a:pt x="17795" y="21026"/>
                    <a:pt x="17814" y="21047"/>
                  </a:cubicBezTo>
                  <a:cubicBezTo>
                    <a:pt x="17834" y="21047"/>
                    <a:pt x="17834" y="21026"/>
                    <a:pt x="17854" y="21026"/>
                  </a:cubicBezTo>
                  <a:cubicBezTo>
                    <a:pt x="17874" y="21026"/>
                    <a:pt x="17874" y="21026"/>
                    <a:pt x="17874" y="21047"/>
                  </a:cubicBezTo>
                  <a:lnTo>
                    <a:pt x="17854" y="21047"/>
                  </a:lnTo>
                  <a:cubicBezTo>
                    <a:pt x="17854" y="21067"/>
                    <a:pt x="17854" y="21067"/>
                    <a:pt x="17874" y="21067"/>
                  </a:cubicBezTo>
                  <a:cubicBezTo>
                    <a:pt x="17939" y="21093"/>
                    <a:pt x="17998" y="21093"/>
                    <a:pt x="18043" y="21114"/>
                  </a:cubicBezTo>
                  <a:cubicBezTo>
                    <a:pt x="18063" y="21114"/>
                    <a:pt x="18063" y="21093"/>
                    <a:pt x="18083" y="21093"/>
                  </a:cubicBezTo>
                  <a:cubicBezTo>
                    <a:pt x="18083" y="21114"/>
                    <a:pt x="18083" y="21114"/>
                    <a:pt x="18103" y="21134"/>
                  </a:cubicBezTo>
                  <a:cubicBezTo>
                    <a:pt x="18103" y="21114"/>
                    <a:pt x="18103" y="21114"/>
                    <a:pt x="18123" y="21114"/>
                  </a:cubicBezTo>
                  <a:lnTo>
                    <a:pt x="18332" y="21114"/>
                  </a:lnTo>
                  <a:cubicBezTo>
                    <a:pt x="18332" y="21114"/>
                    <a:pt x="18341" y="21123"/>
                    <a:pt x="18352" y="21123"/>
                  </a:cubicBezTo>
                  <a:cubicBezTo>
                    <a:pt x="18358" y="21123"/>
                    <a:pt x="18365" y="21120"/>
                    <a:pt x="18372" y="21114"/>
                  </a:cubicBezTo>
                  <a:cubicBezTo>
                    <a:pt x="18396" y="21114"/>
                    <a:pt x="18436" y="21134"/>
                    <a:pt x="18436" y="21134"/>
                  </a:cubicBezTo>
                  <a:cubicBezTo>
                    <a:pt x="18449" y="21141"/>
                    <a:pt x="18463" y="21143"/>
                    <a:pt x="18477" y="21143"/>
                  </a:cubicBezTo>
                  <a:cubicBezTo>
                    <a:pt x="18505" y="21143"/>
                    <a:pt x="18534" y="21134"/>
                    <a:pt x="18561" y="21134"/>
                  </a:cubicBezTo>
                  <a:cubicBezTo>
                    <a:pt x="18620" y="21175"/>
                    <a:pt x="18705" y="21155"/>
                    <a:pt x="18789" y="21196"/>
                  </a:cubicBezTo>
                  <a:lnTo>
                    <a:pt x="18789" y="21175"/>
                  </a:lnTo>
                  <a:lnTo>
                    <a:pt x="18849" y="21175"/>
                  </a:lnTo>
                  <a:cubicBezTo>
                    <a:pt x="18853" y="21180"/>
                    <a:pt x="18858" y="21181"/>
                    <a:pt x="18862" y="21181"/>
                  </a:cubicBezTo>
                  <a:cubicBezTo>
                    <a:pt x="18875" y="21181"/>
                    <a:pt x="18888" y="21169"/>
                    <a:pt x="18901" y="21169"/>
                  </a:cubicBezTo>
                  <a:cubicBezTo>
                    <a:pt x="18905" y="21169"/>
                    <a:pt x="18910" y="21171"/>
                    <a:pt x="18914" y="21175"/>
                  </a:cubicBezTo>
                  <a:cubicBezTo>
                    <a:pt x="18944" y="21185"/>
                    <a:pt x="18975" y="21191"/>
                    <a:pt x="19003" y="21191"/>
                  </a:cubicBezTo>
                  <a:cubicBezTo>
                    <a:pt x="19032" y="21191"/>
                    <a:pt x="19058" y="21185"/>
                    <a:pt x="19078" y="21175"/>
                  </a:cubicBezTo>
                  <a:lnTo>
                    <a:pt x="19287" y="21175"/>
                  </a:lnTo>
                  <a:cubicBezTo>
                    <a:pt x="19307" y="21175"/>
                    <a:pt x="19347" y="21196"/>
                    <a:pt x="19367" y="21196"/>
                  </a:cubicBezTo>
                  <a:lnTo>
                    <a:pt x="19451" y="21196"/>
                  </a:lnTo>
                  <a:cubicBezTo>
                    <a:pt x="19461" y="21185"/>
                    <a:pt x="19471" y="21185"/>
                    <a:pt x="19482" y="21185"/>
                  </a:cubicBezTo>
                  <a:cubicBezTo>
                    <a:pt x="19492" y="21185"/>
                    <a:pt x="19503" y="21185"/>
                    <a:pt x="19516" y="21175"/>
                  </a:cubicBezTo>
                  <a:lnTo>
                    <a:pt x="19556" y="21175"/>
                  </a:lnTo>
                  <a:cubicBezTo>
                    <a:pt x="19576" y="21196"/>
                    <a:pt x="19576" y="21196"/>
                    <a:pt x="19595" y="21196"/>
                  </a:cubicBezTo>
                  <a:cubicBezTo>
                    <a:pt x="19640" y="21175"/>
                    <a:pt x="19680" y="21175"/>
                    <a:pt x="19720" y="21155"/>
                  </a:cubicBezTo>
                  <a:cubicBezTo>
                    <a:pt x="19733" y="21155"/>
                    <a:pt x="19738" y="21146"/>
                    <a:pt x="19747" y="21146"/>
                  </a:cubicBezTo>
                  <a:cubicBezTo>
                    <a:pt x="19751" y="21146"/>
                    <a:pt x="19756" y="21148"/>
                    <a:pt x="19765" y="21155"/>
                  </a:cubicBezTo>
                  <a:cubicBezTo>
                    <a:pt x="19785" y="21155"/>
                    <a:pt x="19805" y="21155"/>
                    <a:pt x="19844" y="21134"/>
                  </a:cubicBezTo>
                  <a:lnTo>
                    <a:pt x="19864" y="21134"/>
                  </a:lnTo>
                  <a:cubicBezTo>
                    <a:pt x="19889" y="21134"/>
                    <a:pt x="19889" y="21155"/>
                    <a:pt x="19909" y="21155"/>
                  </a:cubicBezTo>
                  <a:cubicBezTo>
                    <a:pt x="19949" y="21155"/>
                    <a:pt x="19949" y="21134"/>
                    <a:pt x="19969" y="21114"/>
                  </a:cubicBezTo>
                  <a:cubicBezTo>
                    <a:pt x="19969" y="21134"/>
                    <a:pt x="19969" y="21134"/>
                    <a:pt x="19989" y="21134"/>
                  </a:cubicBezTo>
                  <a:cubicBezTo>
                    <a:pt x="20014" y="21134"/>
                    <a:pt x="20053" y="21114"/>
                    <a:pt x="20093" y="21093"/>
                  </a:cubicBezTo>
                  <a:cubicBezTo>
                    <a:pt x="20093" y="21114"/>
                    <a:pt x="20093" y="21114"/>
                    <a:pt x="20113" y="21114"/>
                  </a:cubicBezTo>
                  <a:cubicBezTo>
                    <a:pt x="20138" y="21093"/>
                    <a:pt x="20158" y="21093"/>
                    <a:pt x="20198" y="21067"/>
                  </a:cubicBezTo>
                  <a:lnTo>
                    <a:pt x="20262" y="21067"/>
                  </a:lnTo>
                  <a:cubicBezTo>
                    <a:pt x="20276" y="21067"/>
                    <a:pt x="20289" y="21058"/>
                    <a:pt x="20302" y="21058"/>
                  </a:cubicBezTo>
                  <a:cubicBezTo>
                    <a:pt x="20309" y="21058"/>
                    <a:pt x="20316" y="21060"/>
                    <a:pt x="20322" y="21067"/>
                  </a:cubicBezTo>
                  <a:cubicBezTo>
                    <a:pt x="20342" y="21067"/>
                    <a:pt x="20362" y="21047"/>
                    <a:pt x="20362" y="21047"/>
                  </a:cubicBezTo>
                  <a:cubicBezTo>
                    <a:pt x="20387" y="21047"/>
                    <a:pt x="20387" y="21067"/>
                    <a:pt x="20407" y="21067"/>
                  </a:cubicBezTo>
                  <a:lnTo>
                    <a:pt x="20427" y="21047"/>
                  </a:lnTo>
                  <a:cubicBezTo>
                    <a:pt x="20466" y="21047"/>
                    <a:pt x="20486" y="21047"/>
                    <a:pt x="20511" y="21026"/>
                  </a:cubicBezTo>
                  <a:cubicBezTo>
                    <a:pt x="20531" y="21026"/>
                    <a:pt x="20551" y="21047"/>
                    <a:pt x="20571" y="21047"/>
                  </a:cubicBezTo>
                  <a:cubicBezTo>
                    <a:pt x="20591" y="21026"/>
                    <a:pt x="20571" y="21026"/>
                    <a:pt x="20571" y="21026"/>
                  </a:cubicBezTo>
                  <a:cubicBezTo>
                    <a:pt x="20597" y="21026"/>
                    <a:pt x="20626" y="21035"/>
                    <a:pt x="20648" y="21035"/>
                  </a:cubicBezTo>
                  <a:cubicBezTo>
                    <a:pt x="20659" y="21035"/>
                    <a:pt x="20669" y="21033"/>
                    <a:pt x="20675" y="21026"/>
                  </a:cubicBezTo>
                  <a:cubicBezTo>
                    <a:pt x="20715" y="21026"/>
                    <a:pt x="20735" y="21006"/>
                    <a:pt x="20760" y="21006"/>
                  </a:cubicBezTo>
                  <a:cubicBezTo>
                    <a:pt x="20820" y="20985"/>
                    <a:pt x="20904" y="20985"/>
                    <a:pt x="20944" y="20939"/>
                  </a:cubicBezTo>
                  <a:lnTo>
                    <a:pt x="20984" y="20939"/>
                  </a:lnTo>
                  <a:cubicBezTo>
                    <a:pt x="21009" y="20918"/>
                    <a:pt x="21009" y="20898"/>
                    <a:pt x="21029" y="20877"/>
                  </a:cubicBezTo>
                  <a:cubicBezTo>
                    <a:pt x="21029" y="20898"/>
                    <a:pt x="21029" y="20918"/>
                    <a:pt x="21049" y="20918"/>
                  </a:cubicBezTo>
                  <a:cubicBezTo>
                    <a:pt x="21069" y="20918"/>
                    <a:pt x="21049" y="20898"/>
                    <a:pt x="21069" y="20877"/>
                  </a:cubicBezTo>
                  <a:cubicBezTo>
                    <a:pt x="21088" y="20877"/>
                    <a:pt x="21088" y="20898"/>
                    <a:pt x="21108" y="20898"/>
                  </a:cubicBezTo>
                  <a:cubicBezTo>
                    <a:pt x="21133" y="20877"/>
                    <a:pt x="21108" y="20857"/>
                    <a:pt x="21133" y="20857"/>
                  </a:cubicBezTo>
                  <a:cubicBezTo>
                    <a:pt x="21133" y="20857"/>
                    <a:pt x="21133" y="20877"/>
                    <a:pt x="21153" y="20877"/>
                  </a:cubicBezTo>
                  <a:lnTo>
                    <a:pt x="21193" y="20877"/>
                  </a:lnTo>
                  <a:lnTo>
                    <a:pt x="21193" y="20857"/>
                  </a:lnTo>
                  <a:cubicBezTo>
                    <a:pt x="21233" y="20857"/>
                    <a:pt x="21258" y="20857"/>
                    <a:pt x="21277" y="20836"/>
                  </a:cubicBezTo>
                  <a:cubicBezTo>
                    <a:pt x="21297" y="20836"/>
                    <a:pt x="21297" y="20811"/>
                    <a:pt x="21297" y="20811"/>
                  </a:cubicBezTo>
                  <a:cubicBezTo>
                    <a:pt x="21297" y="20836"/>
                    <a:pt x="21297" y="20836"/>
                    <a:pt x="21277" y="20836"/>
                  </a:cubicBezTo>
                  <a:cubicBezTo>
                    <a:pt x="21297" y="20857"/>
                    <a:pt x="21317" y="20857"/>
                    <a:pt x="21317" y="20857"/>
                  </a:cubicBezTo>
                  <a:lnTo>
                    <a:pt x="21317" y="20811"/>
                  </a:lnTo>
                  <a:cubicBezTo>
                    <a:pt x="21337" y="20811"/>
                    <a:pt x="21337" y="20836"/>
                    <a:pt x="21357" y="20836"/>
                  </a:cubicBezTo>
                  <a:cubicBezTo>
                    <a:pt x="21402" y="20811"/>
                    <a:pt x="21462" y="20749"/>
                    <a:pt x="21506" y="20728"/>
                  </a:cubicBezTo>
                  <a:cubicBezTo>
                    <a:pt x="21506" y="20728"/>
                    <a:pt x="21526" y="20708"/>
                    <a:pt x="21506" y="20708"/>
                  </a:cubicBezTo>
                  <a:lnTo>
                    <a:pt x="21442" y="20708"/>
                  </a:lnTo>
                  <a:cubicBezTo>
                    <a:pt x="21442" y="20708"/>
                    <a:pt x="21422" y="20708"/>
                    <a:pt x="21422" y="20728"/>
                  </a:cubicBezTo>
                  <a:cubicBezTo>
                    <a:pt x="21402" y="20708"/>
                    <a:pt x="21402" y="20708"/>
                    <a:pt x="21402" y="20682"/>
                  </a:cubicBezTo>
                  <a:cubicBezTo>
                    <a:pt x="21382" y="20708"/>
                    <a:pt x="21357" y="20708"/>
                    <a:pt x="21337" y="20728"/>
                  </a:cubicBezTo>
                  <a:cubicBezTo>
                    <a:pt x="21317" y="20708"/>
                    <a:pt x="21317" y="20708"/>
                    <a:pt x="21297" y="20708"/>
                  </a:cubicBezTo>
                  <a:cubicBezTo>
                    <a:pt x="21297" y="20728"/>
                    <a:pt x="21317" y="20728"/>
                    <a:pt x="21317" y="20728"/>
                  </a:cubicBezTo>
                  <a:cubicBezTo>
                    <a:pt x="21287" y="20739"/>
                    <a:pt x="21261" y="20739"/>
                    <a:pt x="21235" y="20739"/>
                  </a:cubicBezTo>
                  <a:cubicBezTo>
                    <a:pt x="21209" y="20739"/>
                    <a:pt x="21183" y="20739"/>
                    <a:pt x="21153" y="20749"/>
                  </a:cubicBezTo>
                  <a:cubicBezTo>
                    <a:pt x="21108" y="20770"/>
                    <a:pt x="21049" y="20770"/>
                    <a:pt x="21009" y="20811"/>
                  </a:cubicBezTo>
                  <a:cubicBezTo>
                    <a:pt x="20924" y="20811"/>
                    <a:pt x="20859" y="20857"/>
                    <a:pt x="20800" y="20857"/>
                  </a:cubicBezTo>
                  <a:cubicBezTo>
                    <a:pt x="20767" y="20847"/>
                    <a:pt x="20736" y="20841"/>
                    <a:pt x="20705" y="20841"/>
                  </a:cubicBezTo>
                  <a:cubicBezTo>
                    <a:pt x="20674" y="20841"/>
                    <a:pt x="20643" y="20847"/>
                    <a:pt x="20611" y="20857"/>
                  </a:cubicBezTo>
                  <a:cubicBezTo>
                    <a:pt x="20571" y="20857"/>
                    <a:pt x="20551" y="20877"/>
                    <a:pt x="20511" y="20877"/>
                  </a:cubicBezTo>
                  <a:cubicBezTo>
                    <a:pt x="20486" y="20877"/>
                    <a:pt x="20466" y="20898"/>
                    <a:pt x="20427" y="20898"/>
                  </a:cubicBezTo>
                  <a:cubicBezTo>
                    <a:pt x="20395" y="20898"/>
                    <a:pt x="20373" y="20924"/>
                    <a:pt x="20344" y="20924"/>
                  </a:cubicBezTo>
                  <a:cubicBezTo>
                    <a:pt x="20338" y="20924"/>
                    <a:pt x="20330" y="20923"/>
                    <a:pt x="20322" y="20918"/>
                  </a:cubicBezTo>
                  <a:lnTo>
                    <a:pt x="20302" y="20898"/>
                  </a:lnTo>
                  <a:cubicBezTo>
                    <a:pt x="20262" y="20898"/>
                    <a:pt x="20218" y="20898"/>
                    <a:pt x="20198" y="20918"/>
                  </a:cubicBezTo>
                  <a:cubicBezTo>
                    <a:pt x="20158" y="20939"/>
                    <a:pt x="20113" y="20939"/>
                    <a:pt x="20093" y="20939"/>
                  </a:cubicBezTo>
                  <a:cubicBezTo>
                    <a:pt x="20053" y="20939"/>
                    <a:pt x="20014" y="20965"/>
                    <a:pt x="19969" y="20965"/>
                  </a:cubicBezTo>
                  <a:lnTo>
                    <a:pt x="19844" y="20965"/>
                  </a:lnTo>
                  <a:cubicBezTo>
                    <a:pt x="19831" y="20965"/>
                    <a:pt x="19809" y="20974"/>
                    <a:pt x="19782" y="20974"/>
                  </a:cubicBezTo>
                  <a:cubicBezTo>
                    <a:pt x="19769" y="20974"/>
                    <a:pt x="19755" y="20972"/>
                    <a:pt x="19740" y="20965"/>
                  </a:cubicBezTo>
                  <a:cubicBezTo>
                    <a:pt x="19740" y="20985"/>
                    <a:pt x="19740" y="20985"/>
                    <a:pt x="19720" y="21006"/>
                  </a:cubicBezTo>
                  <a:cubicBezTo>
                    <a:pt x="19713" y="20999"/>
                    <a:pt x="19707" y="20997"/>
                    <a:pt x="19700" y="20997"/>
                  </a:cubicBezTo>
                  <a:cubicBezTo>
                    <a:pt x="19687" y="20997"/>
                    <a:pt x="19674" y="21006"/>
                    <a:pt x="19660" y="21006"/>
                  </a:cubicBezTo>
                  <a:lnTo>
                    <a:pt x="19491" y="21006"/>
                  </a:lnTo>
                  <a:cubicBezTo>
                    <a:pt x="19481" y="20995"/>
                    <a:pt x="19471" y="20995"/>
                    <a:pt x="19461" y="20995"/>
                  </a:cubicBezTo>
                  <a:cubicBezTo>
                    <a:pt x="19451" y="20995"/>
                    <a:pt x="19441" y="20995"/>
                    <a:pt x="19431" y="20985"/>
                  </a:cubicBezTo>
                  <a:lnTo>
                    <a:pt x="19327" y="20985"/>
                  </a:lnTo>
                  <a:cubicBezTo>
                    <a:pt x="19300" y="20985"/>
                    <a:pt x="19283" y="20994"/>
                    <a:pt x="19261" y="20994"/>
                  </a:cubicBezTo>
                  <a:cubicBezTo>
                    <a:pt x="19250" y="20994"/>
                    <a:pt x="19237" y="20992"/>
                    <a:pt x="19222" y="20985"/>
                  </a:cubicBezTo>
                  <a:lnTo>
                    <a:pt x="19118" y="20985"/>
                  </a:lnTo>
                  <a:cubicBezTo>
                    <a:pt x="19091" y="20985"/>
                    <a:pt x="19074" y="20994"/>
                    <a:pt x="19053" y="20994"/>
                  </a:cubicBezTo>
                  <a:cubicBezTo>
                    <a:pt x="19043" y="20994"/>
                    <a:pt x="19032" y="20992"/>
                    <a:pt x="19018" y="20985"/>
                  </a:cubicBezTo>
                  <a:lnTo>
                    <a:pt x="18914" y="20985"/>
                  </a:lnTo>
                  <a:cubicBezTo>
                    <a:pt x="18894" y="20985"/>
                    <a:pt x="18894" y="21006"/>
                    <a:pt x="18869" y="21006"/>
                  </a:cubicBezTo>
                  <a:cubicBezTo>
                    <a:pt x="18849" y="21006"/>
                    <a:pt x="18849" y="20985"/>
                    <a:pt x="18829" y="20985"/>
                  </a:cubicBezTo>
                  <a:cubicBezTo>
                    <a:pt x="18816" y="20985"/>
                    <a:pt x="18803" y="20994"/>
                    <a:pt x="18789" y="20994"/>
                  </a:cubicBezTo>
                  <a:cubicBezTo>
                    <a:pt x="18783" y="20994"/>
                    <a:pt x="18776" y="20992"/>
                    <a:pt x="18770" y="20985"/>
                  </a:cubicBezTo>
                  <a:lnTo>
                    <a:pt x="18725" y="20985"/>
                  </a:lnTo>
                  <a:cubicBezTo>
                    <a:pt x="18712" y="20985"/>
                    <a:pt x="18698" y="20976"/>
                    <a:pt x="18685" y="20976"/>
                  </a:cubicBezTo>
                  <a:cubicBezTo>
                    <a:pt x="18678" y="20976"/>
                    <a:pt x="18672" y="20978"/>
                    <a:pt x="18665" y="20985"/>
                  </a:cubicBezTo>
                  <a:cubicBezTo>
                    <a:pt x="18620" y="20985"/>
                    <a:pt x="18581" y="20965"/>
                    <a:pt x="18541" y="20965"/>
                  </a:cubicBezTo>
                  <a:cubicBezTo>
                    <a:pt x="18476" y="20939"/>
                    <a:pt x="18396" y="20939"/>
                    <a:pt x="18332" y="20939"/>
                  </a:cubicBezTo>
                  <a:lnTo>
                    <a:pt x="18247" y="20939"/>
                  </a:lnTo>
                  <a:cubicBezTo>
                    <a:pt x="18243" y="20935"/>
                    <a:pt x="18239" y="20933"/>
                    <a:pt x="18235" y="20933"/>
                  </a:cubicBezTo>
                  <a:cubicBezTo>
                    <a:pt x="18226" y="20933"/>
                    <a:pt x="18218" y="20940"/>
                    <a:pt x="18209" y="20940"/>
                  </a:cubicBezTo>
                  <a:cubicBezTo>
                    <a:pt x="18202" y="20940"/>
                    <a:pt x="18195" y="20935"/>
                    <a:pt x="18188" y="20918"/>
                  </a:cubicBezTo>
                  <a:lnTo>
                    <a:pt x="18123" y="20918"/>
                  </a:lnTo>
                  <a:cubicBezTo>
                    <a:pt x="18103" y="20898"/>
                    <a:pt x="18043" y="20898"/>
                    <a:pt x="17998" y="20898"/>
                  </a:cubicBezTo>
                  <a:cubicBezTo>
                    <a:pt x="17998" y="20898"/>
                    <a:pt x="17979" y="20877"/>
                    <a:pt x="17959" y="20857"/>
                  </a:cubicBezTo>
                  <a:lnTo>
                    <a:pt x="17919" y="20857"/>
                  </a:lnTo>
                  <a:cubicBezTo>
                    <a:pt x="17899" y="20857"/>
                    <a:pt x="17899" y="20836"/>
                    <a:pt x="17874" y="20811"/>
                  </a:cubicBezTo>
                  <a:cubicBezTo>
                    <a:pt x="17847" y="20811"/>
                    <a:pt x="17830" y="20822"/>
                    <a:pt x="17815" y="20822"/>
                  </a:cubicBezTo>
                  <a:cubicBezTo>
                    <a:pt x="17808" y="20822"/>
                    <a:pt x="17801" y="20819"/>
                    <a:pt x="17795" y="20811"/>
                  </a:cubicBezTo>
                  <a:cubicBezTo>
                    <a:pt x="17764" y="20811"/>
                    <a:pt x="17746" y="20802"/>
                    <a:pt x="17731" y="20802"/>
                  </a:cubicBezTo>
                  <a:cubicBezTo>
                    <a:pt x="17723" y="20802"/>
                    <a:pt x="17716" y="20804"/>
                    <a:pt x="17710" y="20811"/>
                  </a:cubicBezTo>
                  <a:cubicBezTo>
                    <a:pt x="17683" y="20811"/>
                    <a:pt x="17665" y="20802"/>
                    <a:pt x="17649" y="20802"/>
                  </a:cubicBezTo>
                  <a:cubicBezTo>
                    <a:pt x="17641" y="20802"/>
                    <a:pt x="17634" y="20804"/>
                    <a:pt x="17625" y="20811"/>
                  </a:cubicBezTo>
                  <a:cubicBezTo>
                    <a:pt x="17605" y="20790"/>
                    <a:pt x="17605" y="20770"/>
                    <a:pt x="17605" y="20770"/>
                  </a:cubicBezTo>
                  <a:lnTo>
                    <a:pt x="17566" y="20770"/>
                  </a:lnTo>
                  <a:cubicBezTo>
                    <a:pt x="17526" y="20770"/>
                    <a:pt x="17546" y="20749"/>
                    <a:pt x="17526" y="20728"/>
                  </a:cubicBezTo>
                  <a:cubicBezTo>
                    <a:pt x="17501" y="20728"/>
                    <a:pt x="17481" y="20728"/>
                    <a:pt x="17461" y="20708"/>
                  </a:cubicBezTo>
                  <a:cubicBezTo>
                    <a:pt x="17441" y="20728"/>
                    <a:pt x="17441" y="20728"/>
                    <a:pt x="17421" y="20728"/>
                  </a:cubicBezTo>
                  <a:cubicBezTo>
                    <a:pt x="17401" y="20708"/>
                    <a:pt x="17401" y="20708"/>
                    <a:pt x="17376" y="20708"/>
                  </a:cubicBezTo>
                  <a:cubicBezTo>
                    <a:pt x="17369" y="20716"/>
                    <a:pt x="17360" y="20719"/>
                    <a:pt x="17351" y="20719"/>
                  </a:cubicBezTo>
                  <a:cubicBezTo>
                    <a:pt x="17319" y="20719"/>
                    <a:pt x="17280" y="20679"/>
                    <a:pt x="17247" y="20679"/>
                  </a:cubicBezTo>
                  <a:cubicBezTo>
                    <a:pt x="17242" y="20679"/>
                    <a:pt x="17237" y="20680"/>
                    <a:pt x="17232" y="20682"/>
                  </a:cubicBezTo>
                  <a:cubicBezTo>
                    <a:pt x="17192" y="20682"/>
                    <a:pt x="17172" y="20662"/>
                    <a:pt x="17128" y="20641"/>
                  </a:cubicBezTo>
                  <a:cubicBezTo>
                    <a:pt x="17128" y="20662"/>
                    <a:pt x="17108" y="20662"/>
                    <a:pt x="17108" y="20662"/>
                  </a:cubicBezTo>
                  <a:cubicBezTo>
                    <a:pt x="17088" y="20621"/>
                    <a:pt x="17028" y="20621"/>
                    <a:pt x="17003" y="20580"/>
                  </a:cubicBezTo>
                  <a:lnTo>
                    <a:pt x="16963" y="20580"/>
                  </a:lnTo>
                  <a:cubicBezTo>
                    <a:pt x="16943" y="20554"/>
                    <a:pt x="16904" y="20534"/>
                    <a:pt x="16859" y="20513"/>
                  </a:cubicBezTo>
                  <a:cubicBezTo>
                    <a:pt x="16799" y="20513"/>
                    <a:pt x="16754" y="20472"/>
                    <a:pt x="16715" y="20451"/>
                  </a:cubicBezTo>
                  <a:cubicBezTo>
                    <a:pt x="16707" y="20455"/>
                    <a:pt x="16699" y="20457"/>
                    <a:pt x="16691" y="20457"/>
                  </a:cubicBezTo>
                  <a:cubicBezTo>
                    <a:pt x="16668" y="20457"/>
                    <a:pt x="16645" y="20443"/>
                    <a:pt x="16627" y="20443"/>
                  </a:cubicBezTo>
                  <a:cubicBezTo>
                    <a:pt x="16621" y="20443"/>
                    <a:pt x="16615" y="20445"/>
                    <a:pt x="16610" y="20451"/>
                  </a:cubicBezTo>
                  <a:cubicBezTo>
                    <a:pt x="16596" y="20433"/>
                    <a:pt x="16582" y="20417"/>
                    <a:pt x="16567" y="20417"/>
                  </a:cubicBezTo>
                  <a:cubicBezTo>
                    <a:pt x="16562" y="20417"/>
                    <a:pt x="16556" y="20420"/>
                    <a:pt x="16550" y="20426"/>
                  </a:cubicBezTo>
                  <a:lnTo>
                    <a:pt x="16550" y="20451"/>
                  </a:lnTo>
                  <a:cubicBezTo>
                    <a:pt x="16541" y="20439"/>
                    <a:pt x="16529" y="20439"/>
                    <a:pt x="16518" y="20439"/>
                  </a:cubicBezTo>
                  <a:cubicBezTo>
                    <a:pt x="16507" y="20439"/>
                    <a:pt x="16496" y="20439"/>
                    <a:pt x="16486" y="20426"/>
                  </a:cubicBezTo>
                  <a:cubicBezTo>
                    <a:pt x="16486" y="20405"/>
                    <a:pt x="16486" y="20385"/>
                    <a:pt x="16466" y="20385"/>
                  </a:cubicBezTo>
                  <a:cubicBezTo>
                    <a:pt x="16406" y="20385"/>
                    <a:pt x="16381" y="20364"/>
                    <a:pt x="16341" y="20323"/>
                  </a:cubicBezTo>
                  <a:cubicBezTo>
                    <a:pt x="16302" y="20297"/>
                    <a:pt x="16257" y="20297"/>
                    <a:pt x="16237" y="20277"/>
                  </a:cubicBezTo>
                  <a:cubicBezTo>
                    <a:pt x="16217" y="20256"/>
                    <a:pt x="16177" y="20256"/>
                    <a:pt x="16157" y="20256"/>
                  </a:cubicBezTo>
                  <a:cubicBezTo>
                    <a:pt x="16132" y="20215"/>
                    <a:pt x="16093" y="20195"/>
                    <a:pt x="16053" y="20195"/>
                  </a:cubicBezTo>
                  <a:cubicBezTo>
                    <a:pt x="16008" y="20169"/>
                    <a:pt x="15988" y="20169"/>
                    <a:pt x="15968" y="20148"/>
                  </a:cubicBezTo>
                  <a:cubicBezTo>
                    <a:pt x="15928" y="20128"/>
                    <a:pt x="15908" y="20107"/>
                    <a:pt x="15864" y="20087"/>
                  </a:cubicBezTo>
                  <a:cubicBezTo>
                    <a:pt x="15824" y="20066"/>
                    <a:pt x="15784" y="20020"/>
                    <a:pt x="15719" y="20020"/>
                  </a:cubicBezTo>
                  <a:lnTo>
                    <a:pt x="15700" y="20020"/>
                  </a:lnTo>
                  <a:lnTo>
                    <a:pt x="15700" y="20000"/>
                  </a:lnTo>
                  <a:cubicBezTo>
                    <a:pt x="15615" y="19958"/>
                    <a:pt x="15575" y="19892"/>
                    <a:pt x="15491" y="19871"/>
                  </a:cubicBezTo>
                  <a:lnTo>
                    <a:pt x="15451" y="19871"/>
                  </a:lnTo>
                  <a:cubicBezTo>
                    <a:pt x="15366" y="19851"/>
                    <a:pt x="15306" y="19784"/>
                    <a:pt x="15242" y="19743"/>
                  </a:cubicBezTo>
                  <a:lnTo>
                    <a:pt x="15222" y="19743"/>
                  </a:lnTo>
                  <a:cubicBezTo>
                    <a:pt x="15182" y="19702"/>
                    <a:pt x="15137" y="19681"/>
                    <a:pt x="15098" y="19656"/>
                  </a:cubicBezTo>
                  <a:cubicBezTo>
                    <a:pt x="15098" y="19656"/>
                    <a:pt x="15098" y="19681"/>
                    <a:pt x="15078" y="19681"/>
                  </a:cubicBezTo>
                  <a:cubicBezTo>
                    <a:pt x="15058" y="19681"/>
                    <a:pt x="15078" y="19656"/>
                    <a:pt x="15058" y="19656"/>
                  </a:cubicBezTo>
                  <a:cubicBezTo>
                    <a:pt x="14993" y="19594"/>
                    <a:pt x="14933" y="19574"/>
                    <a:pt x="14869" y="19507"/>
                  </a:cubicBezTo>
                  <a:lnTo>
                    <a:pt x="14849" y="19507"/>
                  </a:lnTo>
                  <a:cubicBezTo>
                    <a:pt x="14841" y="19511"/>
                    <a:pt x="14836" y="19512"/>
                    <a:pt x="14832" y="19512"/>
                  </a:cubicBezTo>
                  <a:cubicBezTo>
                    <a:pt x="14815" y="19512"/>
                    <a:pt x="14825" y="19482"/>
                    <a:pt x="14809" y="19466"/>
                  </a:cubicBezTo>
                  <a:cubicBezTo>
                    <a:pt x="14764" y="19466"/>
                    <a:pt x="14744" y="19466"/>
                    <a:pt x="14724" y="19445"/>
                  </a:cubicBezTo>
                  <a:cubicBezTo>
                    <a:pt x="14705" y="19399"/>
                    <a:pt x="14665" y="19378"/>
                    <a:pt x="14640" y="19358"/>
                  </a:cubicBezTo>
                  <a:cubicBezTo>
                    <a:pt x="14600" y="19358"/>
                    <a:pt x="14580" y="19337"/>
                    <a:pt x="14560" y="19337"/>
                  </a:cubicBezTo>
                  <a:cubicBezTo>
                    <a:pt x="14540" y="19296"/>
                    <a:pt x="14515" y="19271"/>
                    <a:pt x="14495" y="19271"/>
                  </a:cubicBezTo>
                  <a:cubicBezTo>
                    <a:pt x="14476" y="19271"/>
                    <a:pt x="14495" y="19250"/>
                    <a:pt x="14476" y="19250"/>
                  </a:cubicBezTo>
                  <a:cubicBezTo>
                    <a:pt x="14456" y="19250"/>
                    <a:pt x="14436" y="19230"/>
                    <a:pt x="14436" y="19230"/>
                  </a:cubicBezTo>
                  <a:cubicBezTo>
                    <a:pt x="14391" y="19209"/>
                    <a:pt x="14371" y="19188"/>
                    <a:pt x="14331" y="19168"/>
                  </a:cubicBezTo>
                  <a:cubicBezTo>
                    <a:pt x="14292" y="19101"/>
                    <a:pt x="14227" y="19040"/>
                    <a:pt x="14167" y="18993"/>
                  </a:cubicBezTo>
                  <a:cubicBezTo>
                    <a:pt x="14102" y="18952"/>
                    <a:pt x="14043" y="18932"/>
                    <a:pt x="13998" y="18865"/>
                  </a:cubicBezTo>
                  <a:cubicBezTo>
                    <a:pt x="13998" y="18865"/>
                    <a:pt x="13998" y="18845"/>
                    <a:pt x="13978" y="18845"/>
                  </a:cubicBezTo>
                  <a:cubicBezTo>
                    <a:pt x="13958" y="18845"/>
                    <a:pt x="13938" y="18804"/>
                    <a:pt x="13893" y="18783"/>
                  </a:cubicBezTo>
                  <a:lnTo>
                    <a:pt x="13893" y="18804"/>
                  </a:lnTo>
                  <a:cubicBezTo>
                    <a:pt x="13854" y="18783"/>
                    <a:pt x="13834" y="18737"/>
                    <a:pt x="13814" y="18716"/>
                  </a:cubicBezTo>
                  <a:cubicBezTo>
                    <a:pt x="13794" y="18716"/>
                    <a:pt x="13794" y="18737"/>
                    <a:pt x="13794" y="18737"/>
                  </a:cubicBezTo>
                  <a:cubicBezTo>
                    <a:pt x="13769" y="18696"/>
                    <a:pt x="13749" y="18675"/>
                    <a:pt x="13729" y="18655"/>
                  </a:cubicBezTo>
                  <a:cubicBezTo>
                    <a:pt x="13709" y="18629"/>
                    <a:pt x="13689" y="18629"/>
                    <a:pt x="13669" y="18608"/>
                  </a:cubicBezTo>
                  <a:cubicBezTo>
                    <a:pt x="13625" y="18567"/>
                    <a:pt x="13605" y="18526"/>
                    <a:pt x="13545" y="18501"/>
                  </a:cubicBezTo>
                  <a:cubicBezTo>
                    <a:pt x="13545" y="18501"/>
                    <a:pt x="13520" y="18501"/>
                    <a:pt x="13520" y="18480"/>
                  </a:cubicBezTo>
                  <a:cubicBezTo>
                    <a:pt x="13520" y="18439"/>
                    <a:pt x="13480" y="18439"/>
                    <a:pt x="13441" y="18418"/>
                  </a:cubicBezTo>
                  <a:cubicBezTo>
                    <a:pt x="13441" y="18398"/>
                    <a:pt x="13421" y="18372"/>
                    <a:pt x="13396" y="18372"/>
                  </a:cubicBezTo>
                  <a:cubicBezTo>
                    <a:pt x="13356" y="18331"/>
                    <a:pt x="13316" y="18290"/>
                    <a:pt x="13271" y="18244"/>
                  </a:cubicBezTo>
                  <a:cubicBezTo>
                    <a:pt x="13251" y="18223"/>
                    <a:pt x="13251" y="18203"/>
                    <a:pt x="13251" y="18182"/>
                  </a:cubicBezTo>
                  <a:lnTo>
                    <a:pt x="13231" y="18182"/>
                  </a:lnTo>
                  <a:cubicBezTo>
                    <a:pt x="13192" y="18162"/>
                    <a:pt x="13147" y="18141"/>
                    <a:pt x="13107" y="18095"/>
                  </a:cubicBezTo>
                  <a:cubicBezTo>
                    <a:pt x="13067" y="18054"/>
                    <a:pt x="13023" y="18034"/>
                    <a:pt x="12983" y="17987"/>
                  </a:cubicBezTo>
                  <a:cubicBezTo>
                    <a:pt x="12943" y="17946"/>
                    <a:pt x="12923" y="17905"/>
                    <a:pt x="12878" y="17885"/>
                  </a:cubicBezTo>
                  <a:cubicBezTo>
                    <a:pt x="12838" y="17839"/>
                    <a:pt x="12799" y="17818"/>
                    <a:pt x="12774" y="17797"/>
                  </a:cubicBezTo>
                  <a:cubicBezTo>
                    <a:pt x="12774" y="17777"/>
                    <a:pt x="12754" y="17756"/>
                    <a:pt x="12734" y="17756"/>
                  </a:cubicBezTo>
                  <a:cubicBezTo>
                    <a:pt x="12714" y="17710"/>
                    <a:pt x="12674" y="17710"/>
                    <a:pt x="12649" y="17648"/>
                  </a:cubicBezTo>
                  <a:cubicBezTo>
                    <a:pt x="12610" y="17648"/>
                    <a:pt x="12590" y="17582"/>
                    <a:pt x="12570" y="17541"/>
                  </a:cubicBezTo>
                  <a:cubicBezTo>
                    <a:pt x="12505" y="17453"/>
                    <a:pt x="12465" y="17371"/>
                    <a:pt x="12425" y="17304"/>
                  </a:cubicBezTo>
                  <a:cubicBezTo>
                    <a:pt x="12381" y="17284"/>
                    <a:pt x="12341" y="17264"/>
                    <a:pt x="12301" y="17243"/>
                  </a:cubicBezTo>
                  <a:cubicBezTo>
                    <a:pt x="12276" y="17197"/>
                    <a:pt x="12236" y="17176"/>
                    <a:pt x="12197" y="17135"/>
                  </a:cubicBezTo>
                  <a:cubicBezTo>
                    <a:pt x="12152" y="17089"/>
                    <a:pt x="12112" y="17048"/>
                    <a:pt x="12072" y="16986"/>
                  </a:cubicBezTo>
                  <a:cubicBezTo>
                    <a:pt x="12052" y="16961"/>
                    <a:pt x="12028" y="16940"/>
                    <a:pt x="12008" y="16899"/>
                  </a:cubicBezTo>
                  <a:cubicBezTo>
                    <a:pt x="12008" y="16899"/>
                    <a:pt x="12008" y="16878"/>
                    <a:pt x="11988" y="16858"/>
                  </a:cubicBezTo>
                  <a:cubicBezTo>
                    <a:pt x="11968" y="16832"/>
                    <a:pt x="11948" y="16791"/>
                    <a:pt x="11928" y="16771"/>
                  </a:cubicBezTo>
                  <a:cubicBezTo>
                    <a:pt x="11903" y="16750"/>
                    <a:pt x="11903" y="16704"/>
                    <a:pt x="11883" y="16704"/>
                  </a:cubicBezTo>
                  <a:cubicBezTo>
                    <a:pt x="11824" y="16663"/>
                    <a:pt x="11779" y="16622"/>
                    <a:pt x="11739" y="16576"/>
                  </a:cubicBezTo>
                  <a:lnTo>
                    <a:pt x="11719" y="16555"/>
                  </a:lnTo>
                  <a:cubicBezTo>
                    <a:pt x="11719" y="16534"/>
                    <a:pt x="11699" y="16514"/>
                    <a:pt x="11679" y="16494"/>
                  </a:cubicBezTo>
                  <a:cubicBezTo>
                    <a:pt x="11615" y="16447"/>
                    <a:pt x="11615" y="16427"/>
                    <a:pt x="11595" y="16365"/>
                  </a:cubicBezTo>
                  <a:cubicBezTo>
                    <a:pt x="11575" y="16365"/>
                    <a:pt x="11575" y="16345"/>
                    <a:pt x="11555" y="16319"/>
                  </a:cubicBezTo>
                  <a:cubicBezTo>
                    <a:pt x="11490" y="16299"/>
                    <a:pt x="11490" y="16257"/>
                    <a:pt x="11490" y="16191"/>
                  </a:cubicBezTo>
                  <a:cubicBezTo>
                    <a:pt x="11470" y="16191"/>
                    <a:pt x="11470" y="16216"/>
                    <a:pt x="11470" y="16216"/>
                  </a:cubicBezTo>
                  <a:cubicBezTo>
                    <a:pt x="11450" y="16191"/>
                    <a:pt x="11450" y="16191"/>
                    <a:pt x="11450" y="16170"/>
                  </a:cubicBezTo>
                  <a:cubicBezTo>
                    <a:pt x="11430" y="16170"/>
                    <a:pt x="11406" y="16150"/>
                    <a:pt x="11406" y="16150"/>
                  </a:cubicBezTo>
                  <a:cubicBezTo>
                    <a:pt x="11386" y="16062"/>
                    <a:pt x="11326" y="16021"/>
                    <a:pt x="11306" y="15960"/>
                  </a:cubicBezTo>
                  <a:cubicBezTo>
                    <a:pt x="11281" y="15960"/>
                    <a:pt x="11281" y="15960"/>
                    <a:pt x="11261" y="15934"/>
                  </a:cubicBezTo>
                  <a:lnTo>
                    <a:pt x="11261" y="15893"/>
                  </a:lnTo>
                  <a:cubicBezTo>
                    <a:pt x="11221" y="15873"/>
                    <a:pt x="11202" y="15852"/>
                    <a:pt x="11202" y="15831"/>
                  </a:cubicBezTo>
                  <a:cubicBezTo>
                    <a:pt x="11157" y="15806"/>
                    <a:pt x="11117" y="15806"/>
                    <a:pt x="11117" y="15764"/>
                  </a:cubicBezTo>
                  <a:cubicBezTo>
                    <a:pt x="11097" y="15703"/>
                    <a:pt x="11057" y="15636"/>
                    <a:pt x="10992" y="15595"/>
                  </a:cubicBezTo>
                  <a:lnTo>
                    <a:pt x="10992" y="15549"/>
                  </a:lnTo>
                  <a:cubicBezTo>
                    <a:pt x="10992" y="15549"/>
                    <a:pt x="10992" y="15529"/>
                    <a:pt x="10973" y="15508"/>
                  </a:cubicBezTo>
                  <a:cubicBezTo>
                    <a:pt x="10973" y="15446"/>
                    <a:pt x="10933" y="15400"/>
                    <a:pt x="10908" y="15359"/>
                  </a:cubicBezTo>
                  <a:cubicBezTo>
                    <a:pt x="10888" y="15338"/>
                    <a:pt x="10868" y="15318"/>
                    <a:pt x="10868" y="15272"/>
                  </a:cubicBezTo>
                  <a:cubicBezTo>
                    <a:pt x="10783" y="15231"/>
                    <a:pt x="10764" y="15143"/>
                    <a:pt x="10704" y="15103"/>
                  </a:cubicBezTo>
                  <a:lnTo>
                    <a:pt x="10704" y="15082"/>
                  </a:lnTo>
                  <a:cubicBezTo>
                    <a:pt x="10659" y="15036"/>
                    <a:pt x="10639" y="14995"/>
                    <a:pt x="10599" y="14954"/>
                  </a:cubicBezTo>
                  <a:lnTo>
                    <a:pt x="10619" y="14933"/>
                  </a:lnTo>
                  <a:cubicBezTo>
                    <a:pt x="10619" y="14907"/>
                    <a:pt x="10599" y="14907"/>
                    <a:pt x="10579" y="14907"/>
                  </a:cubicBezTo>
                  <a:cubicBezTo>
                    <a:pt x="10599" y="14846"/>
                    <a:pt x="10560" y="14825"/>
                    <a:pt x="10535" y="14779"/>
                  </a:cubicBezTo>
                  <a:lnTo>
                    <a:pt x="10535" y="14759"/>
                  </a:lnTo>
                  <a:lnTo>
                    <a:pt x="10515" y="14759"/>
                  </a:lnTo>
                  <a:cubicBezTo>
                    <a:pt x="10515" y="14738"/>
                    <a:pt x="10515" y="14717"/>
                    <a:pt x="10495" y="14697"/>
                  </a:cubicBezTo>
                  <a:cubicBezTo>
                    <a:pt x="10495" y="14676"/>
                    <a:pt x="10455" y="14676"/>
                    <a:pt x="10455" y="14651"/>
                  </a:cubicBezTo>
                  <a:cubicBezTo>
                    <a:pt x="10410" y="14610"/>
                    <a:pt x="10390" y="14568"/>
                    <a:pt x="10370" y="14502"/>
                  </a:cubicBezTo>
                  <a:cubicBezTo>
                    <a:pt x="10351" y="14461"/>
                    <a:pt x="10311" y="14394"/>
                    <a:pt x="10286" y="14333"/>
                  </a:cubicBezTo>
                  <a:cubicBezTo>
                    <a:pt x="10286" y="14333"/>
                    <a:pt x="10286" y="14312"/>
                    <a:pt x="10266" y="14291"/>
                  </a:cubicBezTo>
                  <a:cubicBezTo>
                    <a:pt x="10226" y="14266"/>
                    <a:pt x="10206" y="14225"/>
                    <a:pt x="10186" y="14163"/>
                  </a:cubicBezTo>
                  <a:cubicBezTo>
                    <a:pt x="10206" y="14137"/>
                    <a:pt x="10226" y="14137"/>
                    <a:pt x="10246" y="14117"/>
                  </a:cubicBezTo>
                  <a:lnTo>
                    <a:pt x="10266" y="14117"/>
                  </a:lnTo>
                  <a:cubicBezTo>
                    <a:pt x="10351" y="14096"/>
                    <a:pt x="10435" y="14076"/>
                    <a:pt x="10515" y="14055"/>
                  </a:cubicBezTo>
                  <a:cubicBezTo>
                    <a:pt x="10535" y="14055"/>
                    <a:pt x="10560" y="14035"/>
                    <a:pt x="10579" y="14009"/>
                  </a:cubicBezTo>
                  <a:cubicBezTo>
                    <a:pt x="10619" y="14009"/>
                    <a:pt x="10684" y="14009"/>
                    <a:pt x="10724" y="13989"/>
                  </a:cubicBezTo>
                  <a:lnTo>
                    <a:pt x="10744" y="13989"/>
                  </a:lnTo>
                  <a:cubicBezTo>
                    <a:pt x="10754" y="13999"/>
                    <a:pt x="10759" y="14004"/>
                    <a:pt x="10764" y="14004"/>
                  </a:cubicBezTo>
                  <a:cubicBezTo>
                    <a:pt x="10769" y="14004"/>
                    <a:pt x="10774" y="13999"/>
                    <a:pt x="10783" y="13989"/>
                  </a:cubicBezTo>
                  <a:cubicBezTo>
                    <a:pt x="10792" y="13982"/>
                    <a:pt x="10797" y="13979"/>
                    <a:pt x="10802" y="13979"/>
                  </a:cubicBezTo>
                  <a:cubicBezTo>
                    <a:pt x="10811" y="13979"/>
                    <a:pt x="10815" y="13989"/>
                    <a:pt x="10828" y="13989"/>
                  </a:cubicBezTo>
                  <a:cubicBezTo>
                    <a:pt x="10835" y="13995"/>
                    <a:pt x="10839" y="13998"/>
                    <a:pt x="10843" y="13998"/>
                  </a:cubicBezTo>
                  <a:cubicBezTo>
                    <a:pt x="10851" y="13998"/>
                    <a:pt x="10855" y="13989"/>
                    <a:pt x="10868" y="13989"/>
                  </a:cubicBezTo>
                  <a:cubicBezTo>
                    <a:pt x="10888" y="14009"/>
                    <a:pt x="10888" y="14055"/>
                    <a:pt x="10908" y="14076"/>
                  </a:cubicBezTo>
                  <a:cubicBezTo>
                    <a:pt x="10953" y="14096"/>
                    <a:pt x="10953" y="14137"/>
                    <a:pt x="10973" y="14204"/>
                  </a:cubicBezTo>
                  <a:cubicBezTo>
                    <a:pt x="10992" y="14225"/>
                    <a:pt x="11012" y="14245"/>
                    <a:pt x="11057" y="14266"/>
                  </a:cubicBezTo>
                  <a:cubicBezTo>
                    <a:pt x="11057" y="14291"/>
                    <a:pt x="11057" y="14312"/>
                    <a:pt x="11077" y="14333"/>
                  </a:cubicBezTo>
                  <a:cubicBezTo>
                    <a:pt x="11097" y="14353"/>
                    <a:pt x="11097" y="14373"/>
                    <a:pt x="11117" y="14420"/>
                  </a:cubicBezTo>
                  <a:cubicBezTo>
                    <a:pt x="11117" y="14440"/>
                    <a:pt x="11137" y="14440"/>
                    <a:pt x="11137" y="14461"/>
                  </a:cubicBezTo>
                  <a:cubicBezTo>
                    <a:pt x="11137" y="14481"/>
                    <a:pt x="11182" y="14502"/>
                    <a:pt x="11182" y="14522"/>
                  </a:cubicBezTo>
                  <a:cubicBezTo>
                    <a:pt x="11182" y="14548"/>
                    <a:pt x="11202" y="14568"/>
                    <a:pt x="11202" y="14610"/>
                  </a:cubicBezTo>
                  <a:cubicBezTo>
                    <a:pt x="11241" y="14610"/>
                    <a:pt x="11241" y="14630"/>
                    <a:pt x="11261" y="14630"/>
                  </a:cubicBezTo>
                  <a:cubicBezTo>
                    <a:pt x="11241" y="14651"/>
                    <a:pt x="11241" y="14651"/>
                    <a:pt x="11241" y="14676"/>
                  </a:cubicBezTo>
                  <a:cubicBezTo>
                    <a:pt x="11281" y="14717"/>
                    <a:pt x="11306" y="14805"/>
                    <a:pt x="11366" y="14825"/>
                  </a:cubicBezTo>
                  <a:lnTo>
                    <a:pt x="11366" y="14866"/>
                  </a:lnTo>
                  <a:cubicBezTo>
                    <a:pt x="11430" y="14907"/>
                    <a:pt x="11430" y="15015"/>
                    <a:pt x="11490" y="15061"/>
                  </a:cubicBezTo>
                  <a:lnTo>
                    <a:pt x="11490" y="15082"/>
                  </a:lnTo>
                  <a:cubicBezTo>
                    <a:pt x="11490" y="15103"/>
                    <a:pt x="11490" y="15123"/>
                    <a:pt x="11510" y="15143"/>
                  </a:cubicBezTo>
                  <a:cubicBezTo>
                    <a:pt x="11530" y="15143"/>
                    <a:pt x="11555" y="15164"/>
                    <a:pt x="11575" y="15164"/>
                  </a:cubicBezTo>
                  <a:cubicBezTo>
                    <a:pt x="11595" y="15190"/>
                    <a:pt x="11595" y="15210"/>
                    <a:pt x="11615" y="15231"/>
                  </a:cubicBezTo>
                  <a:cubicBezTo>
                    <a:pt x="11634" y="15251"/>
                    <a:pt x="11654" y="15292"/>
                    <a:pt x="11679" y="15338"/>
                  </a:cubicBezTo>
                  <a:cubicBezTo>
                    <a:pt x="11679" y="15359"/>
                    <a:pt x="11719" y="15400"/>
                    <a:pt x="11739" y="15421"/>
                  </a:cubicBezTo>
                  <a:cubicBezTo>
                    <a:pt x="11759" y="15446"/>
                    <a:pt x="11779" y="15467"/>
                    <a:pt x="11804" y="15487"/>
                  </a:cubicBezTo>
                  <a:cubicBezTo>
                    <a:pt x="11824" y="15529"/>
                    <a:pt x="11843" y="15575"/>
                    <a:pt x="11863" y="15616"/>
                  </a:cubicBezTo>
                  <a:lnTo>
                    <a:pt x="11903" y="15616"/>
                  </a:lnTo>
                  <a:cubicBezTo>
                    <a:pt x="11903" y="15657"/>
                    <a:pt x="11928" y="15677"/>
                    <a:pt x="11948" y="15724"/>
                  </a:cubicBezTo>
                  <a:cubicBezTo>
                    <a:pt x="12008" y="15785"/>
                    <a:pt x="12052" y="15852"/>
                    <a:pt x="12112" y="15893"/>
                  </a:cubicBezTo>
                  <a:cubicBezTo>
                    <a:pt x="12112" y="15913"/>
                    <a:pt x="12112" y="15934"/>
                    <a:pt x="12132" y="15960"/>
                  </a:cubicBezTo>
                  <a:lnTo>
                    <a:pt x="12152" y="15960"/>
                  </a:lnTo>
                  <a:lnTo>
                    <a:pt x="12152" y="16001"/>
                  </a:lnTo>
                  <a:cubicBezTo>
                    <a:pt x="12197" y="16042"/>
                    <a:pt x="12236" y="16088"/>
                    <a:pt x="12256" y="16129"/>
                  </a:cubicBezTo>
                  <a:lnTo>
                    <a:pt x="12256" y="16088"/>
                  </a:lnTo>
                  <a:cubicBezTo>
                    <a:pt x="12301" y="16108"/>
                    <a:pt x="12301" y="16108"/>
                    <a:pt x="12276" y="16129"/>
                  </a:cubicBezTo>
                  <a:cubicBezTo>
                    <a:pt x="12301" y="16191"/>
                    <a:pt x="12381" y="16191"/>
                    <a:pt x="12401" y="16257"/>
                  </a:cubicBezTo>
                  <a:lnTo>
                    <a:pt x="12401" y="16299"/>
                  </a:lnTo>
                  <a:lnTo>
                    <a:pt x="12425" y="16299"/>
                  </a:lnTo>
                  <a:cubicBezTo>
                    <a:pt x="12425" y="16319"/>
                    <a:pt x="12445" y="16345"/>
                    <a:pt x="12465" y="16345"/>
                  </a:cubicBezTo>
                  <a:cubicBezTo>
                    <a:pt x="12485" y="16365"/>
                    <a:pt x="12505" y="16365"/>
                    <a:pt x="12505" y="16386"/>
                  </a:cubicBezTo>
                  <a:cubicBezTo>
                    <a:pt x="12525" y="16406"/>
                    <a:pt x="12550" y="16447"/>
                    <a:pt x="12570" y="16494"/>
                  </a:cubicBezTo>
                  <a:cubicBezTo>
                    <a:pt x="12610" y="16514"/>
                    <a:pt x="12649" y="16534"/>
                    <a:pt x="12649" y="16576"/>
                  </a:cubicBezTo>
                  <a:cubicBezTo>
                    <a:pt x="12714" y="16643"/>
                    <a:pt x="12734" y="16730"/>
                    <a:pt x="12799" y="16771"/>
                  </a:cubicBezTo>
                  <a:cubicBezTo>
                    <a:pt x="12838" y="16832"/>
                    <a:pt x="12898" y="16858"/>
                    <a:pt x="12943" y="16920"/>
                  </a:cubicBezTo>
                  <a:cubicBezTo>
                    <a:pt x="13003" y="16940"/>
                    <a:pt x="13023" y="17007"/>
                    <a:pt x="13047" y="17048"/>
                  </a:cubicBezTo>
                  <a:cubicBezTo>
                    <a:pt x="13067" y="17069"/>
                    <a:pt x="13087" y="17069"/>
                    <a:pt x="13087" y="17089"/>
                  </a:cubicBezTo>
                  <a:cubicBezTo>
                    <a:pt x="13127" y="17135"/>
                    <a:pt x="13147" y="17156"/>
                    <a:pt x="13192" y="17197"/>
                  </a:cubicBezTo>
                  <a:cubicBezTo>
                    <a:pt x="13231" y="17217"/>
                    <a:pt x="13251" y="17243"/>
                    <a:pt x="13271" y="17264"/>
                  </a:cubicBezTo>
                  <a:cubicBezTo>
                    <a:pt x="13316" y="17304"/>
                    <a:pt x="13336" y="17346"/>
                    <a:pt x="13376" y="17392"/>
                  </a:cubicBezTo>
                  <a:cubicBezTo>
                    <a:pt x="13396" y="17412"/>
                    <a:pt x="13396" y="17433"/>
                    <a:pt x="13441" y="17433"/>
                  </a:cubicBezTo>
                  <a:cubicBezTo>
                    <a:pt x="13441" y="17453"/>
                    <a:pt x="13460" y="17453"/>
                    <a:pt x="13480" y="17474"/>
                  </a:cubicBezTo>
                  <a:cubicBezTo>
                    <a:pt x="13520" y="17561"/>
                    <a:pt x="13625" y="17602"/>
                    <a:pt x="13709" y="17669"/>
                  </a:cubicBezTo>
                  <a:cubicBezTo>
                    <a:pt x="13689" y="17731"/>
                    <a:pt x="13749" y="17731"/>
                    <a:pt x="13769" y="17777"/>
                  </a:cubicBezTo>
                  <a:cubicBezTo>
                    <a:pt x="13814" y="17777"/>
                    <a:pt x="13834" y="17818"/>
                    <a:pt x="13873" y="17859"/>
                  </a:cubicBezTo>
                  <a:cubicBezTo>
                    <a:pt x="13938" y="17905"/>
                    <a:pt x="13998" y="17946"/>
                    <a:pt x="14063" y="18034"/>
                  </a:cubicBezTo>
                  <a:lnTo>
                    <a:pt x="14082" y="18034"/>
                  </a:lnTo>
                  <a:cubicBezTo>
                    <a:pt x="14142" y="18074"/>
                    <a:pt x="14187" y="18116"/>
                    <a:pt x="14207" y="18182"/>
                  </a:cubicBezTo>
                  <a:cubicBezTo>
                    <a:pt x="14267" y="18182"/>
                    <a:pt x="14267" y="18244"/>
                    <a:pt x="14311" y="18270"/>
                  </a:cubicBezTo>
                  <a:cubicBezTo>
                    <a:pt x="14351" y="18311"/>
                    <a:pt x="14391" y="18331"/>
                    <a:pt x="14456" y="18331"/>
                  </a:cubicBezTo>
                  <a:lnTo>
                    <a:pt x="14456" y="18372"/>
                  </a:lnTo>
                  <a:cubicBezTo>
                    <a:pt x="14495" y="18372"/>
                    <a:pt x="14515" y="18398"/>
                    <a:pt x="14540" y="18418"/>
                  </a:cubicBezTo>
                  <a:cubicBezTo>
                    <a:pt x="14580" y="18439"/>
                    <a:pt x="14620" y="18460"/>
                    <a:pt x="14665" y="18480"/>
                  </a:cubicBezTo>
                  <a:cubicBezTo>
                    <a:pt x="14685" y="18501"/>
                    <a:pt x="14724" y="18526"/>
                    <a:pt x="14744" y="18547"/>
                  </a:cubicBezTo>
                  <a:cubicBezTo>
                    <a:pt x="14789" y="18588"/>
                    <a:pt x="14789" y="18629"/>
                    <a:pt x="14829" y="18629"/>
                  </a:cubicBezTo>
                  <a:cubicBezTo>
                    <a:pt x="14869" y="18655"/>
                    <a:pt x="14889" y="18675"/>
                    <a:pt x="14913" y="18696"/>
                  </a:cubicBezTo>
                  <a:cubicBezTo>
                    <a:pt x="14953" y="18737"/>
                    <a:pt x="14993" y="18757"/>
                    <a:pt x="15038" y="18783"/>
                  </a:cubicBezTo>
                  <a:cubicBezTo>
                    <a:pt x="15058" y="18783"/>
                    <a:pt x="15078" y="18783"/>
                    <a:pt x="15098" y="18804"/>
                  </a:cubicBezTo>
                  <a:cubicBezTo>
                    <a:pt x="15137" y="18845"/>
                    <a:pt x="15182" y="18845"/>
                    <a:pt x="15202" y="18911"/>
                  </a:cubicBezTo>
                  <a:cubicBezTo>
                    <a:pt x="15202" y="18932"/>
                    <a:pt x="15222" y="18932"/>
                    <a:pt x="15242" y="18952"/>
                  </a:cubicBezTo>
                  <a:cubicBezTo>
                    <a:pt x="15306" y="18952"/>
                    <a:pt x="15326" y="18993"/>
                    <a:pt x="15366" y="19014"/>
                  </a:cubicBezTo>
                  <a:cubicBezTo>
                    <a:pt x="15386" y="19040"/>
                    <a:pt x="15411" y="19040"/>
                    <a:pt x="15431" y="19060"/>
                  </a:cubicBezTo>
                  <a:cubicBezTo>
                    <a:pt x="15431" y="19081"/>
                    <a:pt x="15471" y="19081"/>
                    <a:pt x="15491" y="19101"/>
                  </a:cubicBezTo>
                  <a:lnTo>
                    <a:pt x="15511" y="19101"/>
                  </a:lnTo>
                  <a:lnTo>
                    <a:pt x="15511" y="19122"/>
                  </a:lnTo>
                  <a:cubicBezTo>
                    <a:pt x="15511" y="19142"/>
                    <a:pt x="15511" y="19142"/>
                    <a:pt x="15535" y="19142"/>
                  </a:cubicBezTo>
                  <a:lnTo>
                    <a:pt x="15535" y="19122"/>
                  </a:lnTo>
                  <a:cubicBezTo>
                    <a:pt x="15595" y="19122"/>
                    <a:pt x="15595" y="19168"/>
                    <a:pt x="15635" y="19188"/>
                  </a:cubicBezTo>
                  <a:cubicBezTo>
                    <a:pt x="15660" y="19188"/>
                    <a:pt x="15680" y="19188"/>
                    <a:pt x="15700" y="19209"/>
                  </a:cubicBezTo>
                  <a:cubicBezTo>
                    <a:pt x="15719" y="19209"/>
                    <a:pt x="15719" y="19188"/>
                    <a:pt x="15739" y="19188"/>
                  </a:cubicBezTo>
                  <a:cubicBezTo>
                    <a:pt x="15739" y="19230"/>
                    <a:pt x="15759" y="19250"/>
                    <a:pt x="15784" y="19271"/>
                  </a:cubicBezTo>
                  <a:cubicBezTo>
                    <a:pt x="15804" y="19296"/>
                    <a:pt x="15824" y="19296"/>
                    <a:pt x="15864" y="19317"/>
                  </a:cubicBezTo>
                  <a:cubicBezTo>
                    <a:pt x="15948" y="19337"/>
                    <a:pt x="16033" y="19378"/>
                    <a:pt x="16112" y="19445"/>
                  </a:cubicBezTo>
                  <a:cubicBezTo>
                    <a:pt x="16132" y="19445"/>
                    <a:pt x="16132" y="19425"/>
                    <a:pt x="16157" y="19425"/>
                  </a:cubicBezTo>
                  <a:cubicBezTo>
                    <a:pt x="16177" y="19486"/>
                    <a:pt x="16237" y="19466"/>
                    <a:pt x="16282" y="19507"/>
                  </a:cubicBezTo>
                  <a:cubicBezTo>
                    <a:pt x="16302" y="19527"/>
                    <a:pt x="16341" y="19553"/>
                    <a:pt x="16381" y="19574"/>
                  </a:cubicBezTo>
                  <a:cubicBezTo>
                    <a:pt x="16426" y="19594"/>
                    <a:pt x="16466" y="19594"/>
                    <a:pt x="16506" y="19615"/>
                  </a:cubicBezTo>
                  <a:cubicBezTo>
                    <a:pt x="16506" y="19615"/>
                    <a:pt x="16530" y="19615"/>
                    <a:pt x="16530" y="19635"/>
                  </a:cubicBezTo>
                  <a:cubicBezTo>
                    <a:pt x="16550" y="19656"/>
                    <a:pt x="16570" y="19681"/>
                    <a:pt x="16610" y="19681"/>
                  </a:cubicBezTo>
                  <a:cubicBezTo>
                    <a:pt x="16655" y="19681"/>
                    <a:pt x="16695" y="19702"/>
                    <a:pt x="16715" y="19722"/>
                  </a:cubicBezTo>
                  <a:cubicBezTo>
                    <a:pt x="16725" y="19733"/>
                    <a:pt x="16734" y="19733"/>
                    <a:pt x="16745" y="19733"/>
                  </a:cubicBezTo>
                  <a:cubicBezTo>
                    <a:pt x="16756" y="19733"/>
                    <a:pt x="16767" y="19733"/>
                    <a:pt x="16779" y="19743"/>
                  </a:cubicBezTo>
                  <a:cubicBezTo>
                    <a:pt x="16788" y="19740"/>
                    <a:pt x="16795" y="19739"/>
                    <a:pt x="16803" y="19739"/>
                  </a:cubicBezTo>
                  <a:cubicBezTo>
                    <a:pt x="16850" y="19739"/>
                    <a:pt x="16888" y="19788"/>
                    <a:pt x="16943" y="19810"/>
                  </a:cubicBezTo>
                  <a:cubicBezTo>
                    <a:pt x="16957" y="19810"/>
                    <a:pt x="16961" y="19819"/>
                    <a:pt x="16969" y="19819"/>
                  </a:cubicBezTo>
                  <a:cubicBezTo>
                    <a:pt x="16972" y="19819"/>
                    <a:pt x="16977" y="19817"/>
                    <a:pt x="16983" y="19810"/>
                  </a:cubicBezTo>
                  <a:lnTo>
                    <a:pt x="16983" y="19784"/>
                  </a:lnTo>
                  <a:cubicBezTo>
                    <a:pt x="17003" y="19830"/>
                    <a:pt x="17048" y="19851"/>
                    <a:pt x="17088" y="19851"/>
                  </a:cubicBezTo>
                  <a:lnTo>
                    <a:pt x="17088" y="19892"/>
                  </a:lnTo>
                  <a:cubicBezTo>
                    <a:pt x="17108" y="19892"/>
                    <a:pt x="17128" y="19892"/>
                    <a:pt x="17153" y="19871"/>
                  </a:cubicBezTo>
                  <a:cubicBezTo>
                    <a:pt x="17153" y="19892"/>
                    <a:pt x="17172" y="19892"/>
                    <a:pt x="17172" y="19912"/>
                  </a:cubicBezTo>
                  <a:cubicBezTo>
                    <a:pt x="17172" y="19892"/>
                    <a:pt x="17172" y="19892"/>
                    <a:pt x="17192" y="19892"/>
                  </a:cubicBezTo>
                  <a:cubicBezTo>
                    <a:pt x="17252" y="19938"/>
                    <a:pt x="17317" y="19958"/>
                    <a:pt x="17401" y="19979"/>
                  </a:cubicBezTo>
                  <a:lnTo>
                    <a:pt x="17421" y="19979"/>
                  </a:lnTo>
                  <a:cubicBezTo>
                    <a:pt x="17441" y="19989"/>
                    <a:pt x="17461" y="19989"/>
                    <a:pt x="17479" y="19989"/>
                  </a:cubicBezTo>
                  <a:cubicBezTo>
                    <a:pt x="17497" y="19989"/>
                    <a:pt x="17513" y="19989"/>
                    <a:pt x="17526" y="20000"/>
                  </a:cubicBezTo>
                  <a:cubicBezTo>
                    <a:pt x="17566" y="20041"/>
                    <a:pt x="17605" y="20041"/>
                    <a:pt x="17650" y="20041"/>
                  </a:cubicBezTo>
                  <a:lnTo>
                    <a:pt x="17650" y="20066"/>
                  </a:lnTo>
                  <a:cubicBezTo>
                    <a:pt x="17710" y="20066"/>
                    <a:pt x="17750" y="20066"/>
                    <a:pt x="17814" y="20087"/>
                  </a:cubicBezTo>
                  <a:lnTo>
                    <a:pt x="17874" y="20087"/>
                  </a:lnTo>
                  <a:lnTo>
                    <a:pt x="17874" y="20107"/>
                  </a:lnTo>
                  <a:cubicBezTo>
                    <a:pt x="17899" y="20128"/>
                    <a:pt x="17939" y="20128"/>
                    <a:pt x="17979" y="20148"/>
                  </a:cubicBezTo>
                  <a:cubicBezTo>
                    <a:pt x="17998" y="20148"/>
                    <a:pt x="18043" y="20169"/>
                    <a:pt x="18083" y="20169"/>
                  </a:cubicBezTo>
                  <a:cubicBezTo>
                    <a:pt x="18099" y="20169"/>
                    <a:pt x="18132" y="20200"/>
                    <a:pt x="18166" y="20200"/>
                  </a:cubicBezTo>
                  <a:cubicBezTo>
                    <a:pt x="18173" y="20200"/>
                    <a:pt x="18180" y="20199"/>
                    <a:pt x="18188" y="20195"/>
                  </a:cubicBezTo>
                  <a:cubicBezTo>
                    <a:pt x="18227" y="20195"/>
                    <a:pt x="18247" y="20195"/>
                    <a:pt x="18292" y="20215"/>
                  </a:cubicBezTo>
                  <a:lnTo>
                    <a:pt x="18396" y="20215"/>
                  </a:lnTo>
                  <a:cubicBezTo>
                    <a:pt x="18423" y="20215"/>
                    <a:pt x="18449" y="20224"/>
                    <a:pt x="18470" y="20224"/>
                  </a:cubicBezTo>
                  <a:cubicBezTo>
                    <a:pt x="18480" y="20224"/>
                    <a:pt x="18489" y="20222"/>
                    <a:pt x="18496" y="20215"/>
                  </a:cubicBezTo>
                  <a:cubicBezTo>
                    <a:pt x="18521" y="20236"/>
                    <a:pt x="18521" y="20236"/>
                    <a:pt x="18541" y="20256"/>
                  </a:cubicBezTo>
                  <a:cubicBezTo>
                    <a:pt x="18553" y="20252"/>
                    <a:pt x="18566" y="20250"/>
                    <a:pt x="18579" y="20250"/>
                  </a:cubicBezTo>
                  <a:cubicBezTo>
                    <a:pt x="18615" y="20250"/>
                    <a:pt x="18651" y="20262"/>
                    <a:pt x="18686" y="20262"/>
                  </a:cubicBezTo>
                  <a:cubicBezTo>
                    <a:pt x="18699" y="20262"/>
                    <a:pt x="18712" y="20261"/>
                    <a:pt x="18725" y="20256"/>
                  </a:cubicBezTo>
                  <a:cubicBezTo>
                    <a:pt x="18745" y="20277"/>
                    <a:pt x="18789" y="20277"/>
                    <a:pt x="18829" y="20277"/>
                  </a:cubicBezTo>
                  <a:cubicBezTo>
                    <a:pt x="18856" y="20277"/>
                    <a:pt x="18885" y="20268"/>
                    <a:pt x="18907" y="20268"/>
                  </a:cubicBezTo>
                  <a:cubicBezTo>
                    <a:pt x="18918" y="20268"/>
                    <a:pt x="18927" y="20270"/>
                    <a:pt x="18934" y="20277"/>
                  </a:cubicBezTo>
                  <a:cubicBezTo>
                    <a:pt x="18974" y="20256"/>
                    <a:pt x="19038" y="20256"/>
                    <a:pt x="19078" y="20256"/>
                  </a:cubicBezTo>
                  <a:cubicBezTo>
                    <a:pt x="19088" y="20267"/>
                    <a:pt x="19104" y="20272"/>
                    <a:pt x="19120" y="20272"/>
                  </a:cubicBezTo>
                  <a:cubicBezTo>
                    <a:pt x="19136" y="20272"/>
                    <a:pt x="19153" y="20267"/>
                    <a:pt x="19163" y="20256"/>
                  </a:cubicBezTo>
                  <a:lnTo>
                    <a:pt x="19242" y="20256"/>
                  </a:lnTo>
                  <a:cubicBezTo>
                    <a:pt x="19287" y="20256"/>
                    <a:pt x="19307" y="20277"/>
                    <a:pt x="19347" y="20297"/>
                  </a:cubicBezTo>
                  <a:cubicBezTo>
                    <a:pt x="19379" y="20287"/>
                    <a:pt x="19410" y="20287"/>
                    <a:pt x="19441" y="20287"/>
                  </a:cubicBezTo>
                  <a:cubicBezTo>
                    <a:pt x="19472" y="20287"/>
                    <a:pt x="19503" y="20287"/>
                    <a:pt x="19536" y="20277"/>
                  </a:cubicBezTo>
                  <a:cubicBezTo>
                    <a:pt x="19680" y="20256"/>
                    <a:pt x="19680" y="20256"/>
                    <a:pt x="19700" y="20236"/>
                  </a:cubicBezTo>
                  <a:cubicBezTo>
                    <a:pt x="19714" y="20240"/>
                    <a:pt x="19727" y="20242"/>
                    <a:pt x="19740" y="20242"/>
                  </a:cubicBezTo>
                  <a:cubicBezTo>
                    <a:pt x="19776" y="20242"/>
                    <a:pt x="19809" y="20230"/>
                    <a:pt x="19837" y="20230"/>
                  </a:cubicBezTo>
                  <a:cubicBezTo>
                    <a:pt x="19847" y="20230"/>
                    <a:pt x="19856" y="20231"/>
                    <a:pt x="19864" y="20236"/>
                  </a:cubicBezTo>
                  <a:cubicBezTo>
                    <a:pt x="19889" y="20236"/>
                    <a:pt x="19889" y="20236"/>
                    <a:pt x="19889" y="20256"/>
                  </a:cubicBezTo>
                  <a:cubicBezTo>
                    <a:pt x="19901" y="20244"/>
                    <a:pt x="19919" y="20233"/>
                    <a:pt x="19936" y="20233"/>
                  </a:cubicBezTo>
                  <a:cubicBezTo>
                    <a:pt x="19949" y="20233"/>
                    <a:pt x="19960" y="20239"/>
                    <a:pt x="19969" y="20256"/>
                  </a:cubicBezTo>
                  <a:cubicBezTo>
                    <a:pt x="20014" y="20215"/>
                    <a:pt x="20073" y="20236"/>
                    <a:pt x="20113" y="20215"/>
                  </a:cubicBezTo>
                  <a:cubicBezTo>
                    <a:pt x="20126" y="20215"/>
                    <a:pt x="20137" y="20220"/>
                    <a:pt x="20147" y="20220"/>
                  </a:cubicBezTo>
                  <a:cubicBezTo>
                    <a:pt x="20158" y="20220"/>
                    <a:pt x="20168" y="20215"/>
                    <a:pt x="20178" y="20195"/>
                  </a:cubicBezTo>
                  <a:cubicBezTo>
                    <a:pt x="20218" y="20169"/>
                    <a:pt x="20282" y="20169"/>
                    <a:pt x="20322" y="20148"/>
                  </a:cubicBezTo>
                  <a:cubicBezTo>
                    <a:pt x="20322" y="20169"/>
                    <a:pt x="20342" y="20169"/>
                    <a:pt x="20342" y="20195"/>
                  </a:cubicBezTo>
                  <a:cubicBezTo>
                    <a:pt x="20362" y="20195"/>
                    <a:pt x="20362" y="20169"/>
                    <a:pt x="20387" y="20169"/>
                  </a:cubicBezTo>
                  <a:cubicBezTo>
                    <a:pt x="20407" y="20182"/>
                    <a:pt x="20422" y="20188"/>
                    <a:pt x="20436" y="20188"/>
                  </a:cubicBezTo>
                  <a:cubicBezTo>
                    <a:pt x="20452" y="20188"/>
                    <a:pt x="20466" y="20182"/>
                    <a:pt x="20486" y="20169"/>
                  </a:cubicBezTo>
                  <a:cubicBezTo>
                    <a:pt x="20511" y="20148"/>
                    <a:pt x="20551" y="20148"/>
                    <a:pt x="20571" y="20128"/>
                  </a:cubicBezTo>
                  <a:cubicBezTo>
                    <a:pt x="20591" y="20128"/>
                    <a:pt x="20611" y="20128"/>
                    <a:pt x="20636" y="20107"/>
                  </a:cubicBezTo>
                  <a:lnTo>
                    <a:pt x="20656" y="20107"/>
                  </a:lnTo>
                  <a:cubicBezTo>
                    <a:pt x="20636" y="20087"/>
                    <a:pt x="20636" y="20066"/>
                    <a:pt x="20611" y="20041"/>
                  </a:cubicBezTo>
                  <a:cubicBezTo>
                    <a:pt x="20591" y="20066"/>
                    <a:pt x="20571" y="20066"/>
                    <a:pt x="20551" y="20066"/>
                  </a:cubicBezTo>
                  <a:cubicBezTo>
                    <a:pt x="20486" y="20066"/>
                    <a:pt x="20446" y="20066"/>
                    <a:pt x="20407" y="20087"/>
                  </a:cubicBezTo>
                  <a:cubicBezTo>
                    <a:pt x="20407" y="20066"/>
                    <a:pt x="20407" y="20066"/>
                    <a:pt x="20387" y="20066"/>
                  </a:cubicBezTo>
                  <a:cubicBezTo>
                    <a:pt x="20362" y="20087"/>
                    <a:pt x="20387" y="20087"/>
                    <a:pt x="20387" y="20107"/>
                  </a:cubicBezTo>
                  <a:lnTo>
                    <a:pt x="20342" y="20107"/>
                  </a:lnTo>
                  <a:cubicBezTo>
                    <a:pt x="20342" y="20107"/>
                    <a:pt x="20342" y="20087"/>
                    <a:pt x="20322" y="20087"/>
                  </a:cubicBezTo>
                  <a:cubicBezTo>
                    <a:pt x="20218" y="20087"/>
                    <a:pt x="20113" y="20107"/>
                    <a:pt x="20014" y="20107"/>
                  </a:cubicBezTo>
                  <a:lnTo>
                    <a:pt x="20014" y="20128"/>
                  </a:lnTo>
                  <a:lnTo>
                    <a:pt x="19889" y="20128"/>
                  </a:lnTo>
                  <a:cubicBezTo>
                    <a:pt x="19884" y="20132"/>
                    <a:pt x="19878" y="20134"/>
                    <a:pt x="19872" y="20134"/>
                  </a:cubicBezTo>
                  <a:cubicBezTo>
                    <a:pt x="19854" y="20134"/>
                    <a:pt x="19835" y="20122"/>
                    <a:pt x="19819" y="20122"/>
                  </a:cubicBezTo>
                  <a:cubicBezTo>
                    <a:pt x="19814" y="20122"/>
                    <a:pt x="19809" y="20124"/>
                    <a:pt x="19805" y="20128"/>
                  </a:cubicBezTo>
                  <a:cubicBezTo>
                    <a:pt x="19720" y="20128"/>
                    <a:pt x="19720" y="20128"/>
                    <a:pt x="19680" y="20169"/>
                  </a:cubicBezTo>
                  <a:lnTo>
                    <a:pt x="19536" y="20169"/>
                  </a:lnTo>
                  <a:cubicBezTo>
                    <a:pt x="19491" y="20169"/>
                    <a:pt x="19451" y="20148"/>
                    <a:pt x="19392" y="20148"/>
                  </a:cubicBezTo>
                  <a:cubicBezTo>
                    <a:pt x="19383" y="20164"/>
                    <a:pt x="19378" y="20169"/>
                    <a:pt x="19374" y="20169"/>
                  </a:cubicBezTo>
                  <a:cubicBezTo>
                    <a:pt x="19367" y="20169"/>
                    <a:pt x="19367" y="20148"/>
                    <a:pt x="19367" y="20148"/>
                  </a:cubicBezTo>
                  <a:cubicBezTo>
                    <a:pt x="19358" y="20153"/>
                    <a:pt x="19348" y="20155"/>
                    <a:pt x="19337" y="20155"/>
                  </a:cubicBezTo>
                  <a:cubicBezTo>
                    <a:pt x="19319" y="20155"/>
                    <a:pt x="19299" y="20150"/>
                    <a:pt x="19281" y="20150"/>
                  </a:cubicBezTo>
                  <a:cubicBezTo>
                    <a:pt x="19266" y="20150"/>
                    <a:pt x="19251" y="20154"/>
                    <a:pt x="19242" y="20169"/>
                  </a:cubicBezTo>
                  <a:cubicBezTo>
                    <a:pt x="19222" y="20148"/>
                    <a:pt x="19182" y="20148"/>
                    <a:pt x="19182" y="20128"/>
                  </a:cubicBezTo>
                  <a:cubicBezTo>
                    <a:pt x="19163" y="20148"/>
                    <a:pt x="19143" y="20148"/>
                    <a:pt x="19118" y="20148"/>
                  </a:cubicBezTo>
                  <a:lnTo>
                    <a:pt x="18789" y="20148"/>
                  </a:lnTo>
                  <a:cubicBezTo>
                    <a:pt x="18744" y="20134"/>
                    <a:pt x="18691" y="20119"/>
                    <a:pt x="18640" y="20119"/>
                  </a:cubicBezTo>
                  <a:cubicBezTo>
                    <a:pt x="18620" y="20119"/>
                    <a:pt x="18600" y="20122"/>
                    <a:pt x="18581" y="20128"/>
                  </a:cubicBezTo>
                  <a:cubicBezTo>
                    <a:pt x="18574" y="20135"/>
                    <a:pt x="18567" y="20137"/>
                    <a:pt x="18561" y="20137"/>
                  </a:cubicBezTo>
                  <a:cubicBezTo>
                    <a:pt x="18547" y="20137"/>
                    <a:pt x="18534" y="20128"/>
                    <a:pt x="18521" y="20128"/>
                  </a:cubicBezTo>
                  <a:cubicBezTo>
                    <a:pt x="18456" y="20107"/>
                    <a:pt x="18372" y="20107"/>
                    <a:pt x="18312" y="20087"/>
                  </a:cubicBezTo>
                  <a:cubicBezTo>
                    <a:pt x="18247" y="20087"/>
                    <a:pt x="18168" y="20066"/>
                    <a:pt x="18103" y="20041"/>
                  </a:cubicBezTo>
                  <a:cubicBezTo>
                    <a:pt x="18089" y="20026"/>
                    <a:pt x="18065" y="20012"/>
                    <a:pt x="18045" y="20012"/>
                  </a:cubicBezTo>
                  <a:cubicBezTo>
                    <a:pt x="18037" y="20012"/>
                    <a:pt x="18029" y="20014"/>
                    <a:pt x="18023" y="20020"/>
                  </a:cubicBezTo>
                  <a:cubicBezTo>
                    <a:pt x="17998" y="20000"/>
                    <a:pt x="17998" y="19979"/>
                    <a:pt x="17979" y="19979"/>
                  </a:cubicBezTo>
                  <a:cubicBezTo>
                    <a:pt x="17959" y="19979"/>
                    <a:pt x="17959" y="20000"/>
                    <a:pt x="17939" y="20000"/>
                  </a:cubicBezTo>
                  <a:cubicBezTo>
                    <a:pt x="17919" y="19979"/>
                    <a:pt x="17899" y="19958"/>
                    <a:pt x="17854" y="19958"/>
                  </a:cubicBezTo>
                  <a:cubicBezTo>
                    <a:pt x="17848" y="19964"/>
                    <a:pt x="17843" y="19967"/>
                    <a:pt x="17836" y="19967"/>
                  </a:cubicBezTo>
                  <a:cubicBezTo>
                    <a:pt x="17823" y="19967"/>
                    <a:pt x="17808" y="19952"/>
                    <a:pt x="17795" y="19938"/>
                  </a:cubicBezTo>
                  <a:cubicBezTo>
                    <a:pt x="17710" y="19938"/>
                    <a:pt x="17625" y="19912"/>
                    <a:pt x="17566" y="19892"/>
                  </a:cubicBezTo>
                  <a:cubicBezTo>
                    <a:pt x="17546" y="19892"/>
                    <a:pt x="17529" y="19897"/>
                    <a:pt x="17516" y="19897"/>
                  </a:cubicBezTo>
                  <a:cubicBezTo>
                    <a:pt x="17502" y="19897"/>
                    <a:pt x="17491" y="19892"/>
                    <a:pt x="17481" y="19871"/>
                  </a:cubicBezTo>
                  <a:cubicBezTo>
                    <a:pt x="17401" y="19871"/>
                    <a:pt x="17357" y="19830"/>
                    <a:pt x="17297" y="19810"/>
                  </a:cubicBezTo>
                  <a:cubicBezTo>
                    <a:pt x="17277" y="19810"/>
                    <a:pt x="17252" y="19810"/>
                    <a:pt x="17252" y="19784"/>
                  </a:cubicBezTo>
                  <a:cubicBezTo>
                    <a:pt x="17232" y="19763"/>
                    <a:pt x="17212" y="19763"/>
                    <a:pt x="17192" y="19763"/>
                  </a:cubicBezTo>
                  <a:cubicBezTo>
                    <a:pt x="17172" y="19743"/>
                    <a:pt x="17153" y="19743"/>
                    <a:pt x="17128" y="19722"/>
                  </a:cubicBezTo>
                  <a:cubicBezTo>
                    <a:pt x="17068" y="19702"/>
                    <a:pt x="17003" y="19681"/>
                    <a:pt x="16943" y="19656"/>
                  </a:cubicBezTo>
                  <a:cubicBezTo>
                    <a:pt x="16943" y="19656"/>
                    <a:pt x="16924" y="19681"/>
                    <a:pt x="16904" y="19681"/>
                  </a:cubicBezTo>
                  <a:cubicBezTo>
                    <a:pt x="16879" y="19656"/>
                    <a:pt x="16859" y="19635"/>
                    <a:pt x="16839" y="19594"/>
                  </a:cubicBezTo>
                  <a:cubicBezTo>
                    <a:pt x="16839" y="19594"/>
                    <a:pt x="16839" y="19615"/>
                    <a:pt x="16819" y="19615"/>
                  </a:cubicBezTo>
                  <a:cubicBezTo>
                    <a:pt x="16779" y="19594"/>
                    <a:pt x="16754" y="19574"/>
                    <a:pt x="16715" y="19574"/>
                  </a:cubicBezTo>
                  <a:cubicBezTo>
                    <a:pt x="16675" y="19527"/>
                    <a:pt x="16630" y="19553"/>
                    <a:pt x="16590" y="19507"/>
                  </a:cubicBezTo>
                  <a:lnTo>
                    <a:pt x="16570" y="19486"/>
                  </a:lnTo>
                  <a:cubicBezTo>
                    <a:pt x="16559" y="19492"/>
                    <a:pt x="16547" y="19495"/>
                    <a:pt x="16534" y="19495"/>
                  </a:cubicBezTo>
                  <a:cubicBezTo>
                    <a:pt x="16505" y="19495"/>
                    <a:pt x="16474" y="19480"/>
                    <a:pt x="16446" y="19466"/>
                  </a:cubicBezTo>
                  <a:cubicBezTo>
                    <a:pt x="16381" y="19425"/>
                    <a:pt x="16302" y="19378"/>
                    <a:pt x="16237" y="19358"/>
                  </a:cubicBezTo>
                  <a:cubicBezTo>
                    <a:pt x="16177" y="19337"/>
                    <a:pt x="16157" y="19296"/>
                    <a:pt x="16112" y="19250"/>
                  </a:cubicBezTo>
                  <a:cubicBezTo>
                    <a:pt x="16073" y="19230"/>
                    <a:pt x="16053" y="19209"/>
                    <a:pt x="16008" y="19209"/>
                  </a:cubicBezTo>
                  <a:cubicBezTo>
                    <a:pt x="15988" y="19188"/>
                    <a:pt x="15968" y="19168"/>
                    <a:pt x="15948" y="19168"/>
                  </a:cubicBezTo>
                  <a:cubicBezTo>
                    <a:pt x="15908" y="19142"/>
                    <a:pt x="15884" y="19122"/>
                    <a:pt x="15844" y="19101"/>
                  </a:cubicBezTo>
                  <a:cubicBezTo>
                    <a:pt x="15812" y="19085"/>
                    <a:pt x="15776" y="19055"/>
                    <a:pt x="15743" y="19055"/>
                  </a:cubicBezTo>
                  <a:cubicBezTo>
                    <a:pt x="15735" y="19055"/>
                    <a:pt x="15727" y="19056"/>
                    <a:pt x="15719" y="19060"/>
                  </a:cubicBezTo>
                  <a:cubicBezTo>
                    <a:pt x="15660" y="18993"/>
                    <a:pt x="15575" y="18973"/>
                    <a:pt x="15535" y="18932"/>
                  </a:cubicBezTo>
                  <a:cubicBezTo>
                    <a:pt x="15511" y="18932"/>
                    <a:pt x="15511" y="18932"/>
                    <a:pt x="15511" y="18952"/>
                  </a:cubicBezTo>
                  <a:cubicBezTo>
                    <a:pt x="15491" y="18932"/>
                    <a:pt x="15471" y="18911"/>
                    <a:pt x="15471" y="18911"/>
                  </a:cubicBezTo>
                  <a:cubicBezTo>
                    <a:pt x="15386" y="18845"/>
                    <a:pt x="15287" y="18804"/>
                    <a:pt x="15222" y="18737"/>
                  </a:cubicBezTo>
                  <a:cubicBezTo>
                    <a:pt x="15182" y="18716"/>
                    <a:pt x="15162" y="18716"/>
                    <a:pt x="15118" y="18696"/>
                  </a:cubicBezTo>
                  <a:cubicBezTo>
                    <a:pt x="15098" y="18655"/>
                    <a:pt x="15058" y="18629"/>
                    <a:pt x="15013" y="18608"/>
                  </a:cubicBezTo>
                  <a:cubicBezTo>
                    <a:pt x="14973" y="18567"/>
                    <a:pt x="14933" y="18526"/>
                    <a:pt x="14869" y="18501"/>
                  </a:cubicBezTo>
                  <a:cubicBezTo>
                    <a:pt x="14829" y="18480"/>
                    <a:pt x="14829" y="18460"/>
                    <a:pt x="14809" y="18439"/>
                  </a:cubicBezTo>
                  <a:cubicBezTo>
                    <a:pt x="14809" y="18439"/>
                    <a:pt x="14789" y="18439"/>
                    <a:pt x="14789" y="18460"/>
                  </a:cubicBezTo>
                  <a:cubicBezTo>
                    <a:pt x="14764" y="18439"/>
                    <a:pt x="14764" y="18418"/>
                    <a:pt x="14764" y="18418"/>
                  </a:cubicBezTo>
                  <a:cubicBezTo>
                    <a:pt x="14744" y="18398"/>
                    <a:pt x="14724" y="18398"/>
                    <a:pt x="14724" y="18398"/>
                  </a:cubicBezTo>
                  <a:cubicBezTo>
                    <a:pt x="14705" y="18331"/>
                    <a:pt x="14640" y="18311"/>
                    <a:pt x="14620" y="18290"/>
                  </a:cubicBezTo>
                  <a:cubicBezTo>
                    <a:pt x="14580" y="18270"/>
                    <a:pt x="14580" y="18223"/>
                    <a:pt x="14540" y="18223"/>
                  </a:cubicBezTo>
                  <a:cubicBezTo>
                    <a:pt x="14495" y="18223"/>
                    <a:pt x="14476" y="18203"/>
                    <a:pt x="14456" y="18162"/>
                  </a:cubicBezTo>
                  <a:cubicBezTo>
                    <a:pt x="14436" y="18162"/>
                    <a:pt x="14436" y="18141"/>
                    <a:pt x="14416" y="18141"/>
                  </a:cubicBezTo>
                  <a:lnTo>
                    <a:pt x="14416" y="18203"/>
                  </a:lnTo>
                  <a:cubicBezTo>
                    <a:pt x="14403" y="18209"/>
                    <a:pt x="14392" y="18212"/>
                    <a:pt x="14383" y="18212"/>
                  </a:cubicBezTo>
                  <a:cubicBezTo>
                    <a:pt x="14361" y="18212"/>
                    <a:pt x="14351" y="18197"/>
                    <a:pt x="14351" y="18182"/>
                  </a:cubicBezTo>
                  <a:cubicBezTo>
                    <a:pt x="14351" y="18162"/>
                    <a:pt x="14371" y="18141"/>
                    <a:pt x="14371" y="18141"/>
                  </a:cubicBezTo>
                  <a:lnTo>
                    <a:pt x="14371" y="18116"/>
                  </a:lnTo>
                  <a:cubicBezTo>
                    <a:pt x="14377" y="18110"/>
                    <a:pt x="14381" y="18107"/>
                    <a:pt x="14384" y="18107"/>
                  </a:cubicBezTo>
                  <a:cubicBezTo>
                    <a:pt x="14391" y="18107"/>
                    <a:pt x="14391" y="18123"/>
                    <a:pt x="14391" y="18141"/>
                  </a:cubicBezTo>
                  <a:lnTo>
                    <a:pt x="14416" y="18141"/>
                  </a:lnTo>
                  <a:lnTo>
                    <a:pt x="14416" y="18095"/>
                  </a:lnTo>
                  <a:cubicBezTo>
                    <a:pt x="14393" y="18085"/>
                    <a:pt x="14377" y="18080"/>
                    <a:pt x="14362" y="18080"/>
                  </a:cubicBezTo>
                  <a:cubicBezTo>
                    <a:pt x="14346" y="18080"/>
                    <a:pt x="14331" y="18085"/>
                    <a:pt x="14311" y="18095"/>
                  </a:cubicBezTo>
                  <a:cubicBezTo>
                    <a:pt x="14311" y="18054"/>
                    <a:pt x="14267" y="18054"/>
                    <a:pt x="14267" y="18034"/>
                  </a:cubicBezTo>
                  <a:cubicBezTo>
                    <a:pt x="14247" y="18034"/>
                    <a:pt x="14227" y="18013"/>
                    <a:pt x="14207" y="17987"/>
                  </a:cubicBezTo>
                  <a:cubicBezTo>
                    <a:pt x="14187" y="17967"/>
                    <a:pt x="14142" y="17926"/>
                    <a:pt x="14102" y="17905"/>
                  </a:cubicBezTo>
                  <a:cubicBezTo>
                    <a:pt x="14063" y="17885"/>
                    <a:pt x="14063" y="17859"/>
                    <a:pt x="14063" y="17839"/>
                  </a:cubicBezTo>
                  <a:cubicBezTo>
                    <a:pt x="14018" y="17839"/>
                    <a:pt x="13998" y="17797"/>
                    <a:pt x="13978" y="17777"/>
                  </a:cubicBezTo>
                  <a:cubicBezTo>
                    <a:pt x="13958" y="17731"/>
                    <a:pt x="13918" y="17690"/>
                    <a:pt x="13873" y="17669"/>
                  </a:cubicBezTo>
                  <a:cubicBezTo>
                    <a:pt x="13834" y="17628"/>
                    <a:pt x="13794" y="17602"/>
                    <a:pt x="13769" y="17561"/>
                  </a:cubicBezTo>
                  <a:lnTo>
                    <a:pt x="13769" y="17541"/>
                  </a:lnTo>
                  <a:cubicBezTo>
                    <a:pt x="13769" y="17520"/>
                    <a:pt x="13729" y="17520"/>
                    <a:pt x="13709" y="17520"/>
                  </a:cubicBezTo>
                  <a:cubicBezTo>
                    <a:pt x="13644" y="17453"/>
                    <a:pt x="13585" y="17412"/>
                    <a:pt x="13520" y="17346"/>
                  </a:cubicBezTo>
                  <a:cubicBezTo>
                    <a:pt x="13480" y="17346"/>
                    <a:pt x="13480" y="17284"/>
                    <a:pt x="13460" y="17264"/>
                  </a:cubicBezTo>
                  <a:cubicBezTo>
                    <a:pt x="13421" y="17264"/>
                    <a:pt x="13421" y="17264"/>
                    <a:pt x="13396" y="17217"/>
                  </a:cubicBezTo>
                  <a:cubicBezTo>
                    <a:pt x="13396" y="17197"/>
                    <a:pt x="13356" y="17176"/>
                    <a:pt x="13336" y="17156"/>
                  </a:cubicBezTo>
                  <a:cubicBezTo>
                    <a:pt x="13336" y="17145"/>
                    <a:pt x="13331" y="17145"/>
                    <a:pt x="13323" y="17145"/>
                  </a:cubicBezTo>
                  <a:cubicBezTo>
                    <a:pt x="13316" y="17145"/>
                    <a:pt x="13306" y="17145"/>
                    <a:pt x="13296" y="17135"/>
                  </a:cubicBezTo>
                  <a:cubicBezTo>
                    <a:pt x="13296" y="17115"/>
                    <a:pt x="13296" y="17089"/>
                    <a:pt x="13271" y="17069"/>
                  </a:cubicBezTo>
                  <a:cubicBezTo>
                    <a:pt x="13192" y="17069"/>
                    <a:pt x="13192" y="16986"/>
                    <a:pt x="13127" y="16920"/>
                  </a:cubicBezTo>
                  <a:cubicBezTo>
                    <a:pt x="13172" y="16920"/>
                    <a:pt x="13147" y="16899"/>
                    <a:pt x="13127" y="16899"/>
                  </a:cubicBezTo>
                  <a:cubicBezTo>
                    <a:pt x="13107" y="16878"/>
                    <a:pt x="13127" y="16858"/>
                    <a:pt x="13107" y="16858"/>
                  </a:cubicBezTo>
                  <a:cubicBezTo>
                    <a:pt x="13067" y="16858"/>
                    <a:pt x="13067" y="16812"/>
                    <a:pt x="13047" y="16791"/>
                  </a:cubicBezTo>
                  <a:lnTo>
                    <a:pt x="13023" y="16791"/>
                  </a:lnTo>
                  <a:cubicBezTo>
                    <a:pt x="13003" y="16750"/>
                    <a:pt x="13003" y="16730"/>
                    <a:pt x="12983" y="16704"/>
                  </a:cubicBezTo>
                  <a:lnTo>
                    <a:pt x="12943" y="16704"/>
                  </a:lnTo>
                  <a:cubicBezTo>
                    <a:pt x="12923" y="16683"/>
                    <a:pt x="12923" y="16643"/>
                    <a:pt x="12898" y="16622"/>
                  </a:cubicBezTo>
                  <a:cubicBezTo>
                    <a:pt x="12878" y="16622"/>
                    <a:pt x="12878" y="16643"/>
                    <a:pt x="12878" y="16643"/>
                  </a:cubicBezTo>
                  <a:lnTo>
                    <a:pt x="12858" y="16643"/>
                  </a:lnTo>
                  <a:cubicBezTo>
                    <a:pt x="12799" y="16555"/>
                    <a:pt x="12714" y="16514"/>
                    <a:pt x="12694" y="16406"/>
                  </a:cubicBezTo>
                  <a:cubicBezTo>
                    <a:pt x="12674" y="16386"/>
                    <a:pt x="12674" y="16386"/>
                    <a:pt x="12649" y="16386"/>
                  </a:cubicBezTo>
                  <a:cubicBezTo>
                    <a:pt x="12610" y="16386"/>
                    <a:pt x="12610" y="16365"/>
                    <a:pt x="12610" y="16345"/>
                  </a:cubicBezTo>
                  <a:cubicBezTo>
                    <a:pt x="12590" y="16278"/>
                    <a:pt x="12590" y="16257"/>
                    <a:pt x="12570" y="16237"/>
                  </a:cubicBezTo>
                  <a:cubicBezTo>
                    <a:pt x="12525" y="16216"/>
                    <a:pt x="12485" y="16191"/>
                    <a:pt x="12485" y="16150"/>
                  </a:cubicBezTo>
                  <a:cubicBezTo>
                    <a:pt x="12465" y="16108"/>
                    <a:pt x="12425" y="16108"/>
                    <a:pt x="12381" y="16062"/>
                  </a:cubicBezTo>
                  <a:cubicBezTo>
                    <a:pt x="12381" y="16042"/>
                    <a:pt x="12361" y="16042"/>
                    <a:pt x="12341" y="16021"/>
                  </a:cubicBezTo>
                  <a:lnTo>
                    <a:pt x="12321" y="16021"/>
                  </a:lnTo>
                  <a:cubicBezTo>
                    <a:pt x="12321" y="16001"/>
                    <a:pt x="12301" y="16001"/>
                    <a:pt x="12301" y="15960"/>
                  </a:cubicBezTo>
                  <a:cubicBezTo>
                    <a:pt x="12301" y="15960"/>
                    <a:pt x="12321" y="15960"/>
                    <a:pt x="12301" y="15934"/>
                  </a:cubicBezTo>
                  <a:cubicBezTo>
                    <a:pt x="12217" y="15873"/>
                    <a:pt x="12152" y="15744"/>
                    <a:pt x="12072" y="15657"/>
                  </a:cubicBezTo>
                  <a:cubicBezTo>
                    <a:pt x="12072" y="15657"/>
                    <a:pt x="12092" y="15657"/>
                    <a:pt x="12092" y="15636"/>
                  </a:cubicBezTo>
                  <a:cubicBezTo>
                    <a:pt x="12072" y="15616"/>
                    <a:pt x="12072" y="15575"/>
                    <a:pt x="12028" y="15549"/>
                  </a:cubicBezTo>
                  <a:cubicBezTo>
                    <a:pt x="12008" y="15529"/>
                    <a:pt x="11988" y="15508"/>
                    <a:pt x="11988" y="15487"/>
                  </a:cubicBezTo>
                  <a:cubicBezTo>
                    <a:pt x="11968" y="15467"/>
                    <a:pt x="11948" y="15446"/>
                    <a:pt x="11903" y="15446"/>
                  </a:cubicBezTo>
                  <a:cubicBezTo>
                    <a:pt x="11883" y="15421"/>
                    <a:pt x="11883" y="15400"/>
                    <a:pt x="11863" y="15400"/>
                  </a:cubicBezTo>
                  <a:lnTo>
                    <a:pt x="11863" y="15359"/>
                  </a:lnTo>
                  <a:cubicBezTo>
                    <a:pt x="11824" y="15359"/>
                    <a:pt x="11824" y="15338"/>
                    <a:pt x="11804" y="15318"/>
                  </a:cubicBezTo>
                  <a:cubicBezTo>
                    <a:pt x="11779" y="15292"/>
                    <a:pt x="11779" y="15272"/>
                    <a:pt x="11779" y="15251"/>
                  </a:cubicBezTo>
                  <a:cubicBezTo>
                    <a:pt x="11719" y="15190"/>
                    <a:pt x="11679" y="15103"/>
                    <a:pt x="11634" y="15036"/>
                  </a:cubicBezTo>
                  <a:lnTo>
                    <a:pt x="11615" y="15036"/>
                  </a:lnTo>
                  <a:cubicBezTo>
                    <a:pt x="11595" y="14995"/>
                    <a:pt x="11634" y="15015"/>
                    <a:pt x="11634" y="14995"/>
                  </a:cubicBezTo>
                  <a:cubicBezTo>
                    <a:pt x="11634" y="14995"/>
                    <a:pt x="11615" y="14995"/>
                    <a:pt x="11615" y="14974"/>
                  </a:cubicBezTo>
                  <a:cubicBezTo>
                    <a:pt x="11595" y="14974"/>
                    <a:pt x="11615" y="14954"/>
                    <a:pt x="11615" y="14954"/>
                  </a:cubicBezTo>
                  <a:cubicBezTo>
                    <a:pt x="11595" y="14933"/>
                    <a:pt x="11555" y="14887"/>
                    <a:pt x="11530" y="14846"/>
                  </a:cubicBezTo>
                  <a:cubicBezTo>
                    <a:pt x="11530" y="14846"/>
                    <a:pt x="11521" y="14855"/>
                    <a:pt x="11515" y="14855"/>
                  </a:cubicBezTo>
                  <a:cubicBezTo>
                    <a:pt x="11512" y="14855"/>
                    <a:pt x="11510" y="14853"/>
                    <a:pt x="11510" y="14846"/>
                  </a:cubicBezTo>
                  <a:lnTo>
                    <a:pt x="11510" y="14825"/>
                  </a:lnTo>
                  <a:cubicBezTo>
                    <a:pt x="11510" y="14818"/>
                    <a:pt x="11508" y="14816"/>
                    <a:pt x="11505" y="14816"/>
                  </a:cubicBezTo>
                  <a:cubicBezTo>
                    <a:pt x="11499" y="14816"/>
                    <a:pt x="11490" y="14825"/>
                    <a:pt x="11490" y="14825"/>
                  </a:cubicBezTo>
                  <a:cubicBezTo>
                    <a:pt x="11470" y="14805"/>
                    <a:pt x="11470" y="14805"/>
                    <a:pt x="11470" y="14779"/>
                  </a:cubicBezTo>
                  <a:cubicBezTo>
                    <a:pt x="11450" y="14717"/>
                    <a:pt x="11430" y="14676"/>
                    <a:pt x="11366" y="14630"/>
                  </a:cubicBezTo>
                  <a:lnTo>
                    <a:pt x="11366" y="14568"/>
                  </a:lnTo>
                  <a:cubicBezTo>
                    <a:pt x="11326" y="14548"/>
                    <a:pt x="11326" y="14502"/>
                    <a:pt x="11281" y="14502"/>
                  </a:cubicBezTo>
                  <a:lnTo>
                    <a:pt x="11281" y="14440"/>
                  </a:lnTo>
                  <a:cubicBezTo>
                    <a:pt x="11241" y="14420"/>
                    <a:pt x="11261" y="14353"/>
                    <a:pt x="11221" y="14333"/>
                  </a:cubicBezTo>
                  <a:cubicBezTo>
                    <a:pt x="11202" y="14266"/>
                    <a:pt x="11157" y="14225"/>
                    <a:pt x="11117" y="14184"/>
                  </a:cubicBezTo>
                  <a:cubicBezTo>
                    <a:pt x="11077" y="14117"/>
                    <a:pt x="11057" y="14076"/>
                    <a:pt x="11032" y="14009"/>
                  </a:cubicBezTo>
                  <a:cubicBezTo>
                    <a:pt x="11012" y="13989"/>
                    <a:pt x="11032" y="13968"/>
                    <a:pt x="11012" y="13947"/>
                  </a:cubicBezTo>
                  <a:cubicBezTo>
                    <a:pt x="11012" y="13927"/>
                    <a:pt x="11032" y="13906"/>
                    <a:pt x="11032" y="13881"/>
                  </a:cubicBezTo>
                  <a:cubicBezTo>
                    <a:pt x="11077" y="13881"/>
                    <a:pt x="11097" y="13860"/>
                    <a:pt x="11117" y="13860"/>
                  </a:cubicBezTo>
                  <a:cubicBezTo>
                    <a:pt x="11137" y="13860"/>
                    <a:pt x="11157" y="13840"/>
                    <a:pt x="11182" y="13840"/>
                  </a:cubicBezTo>
                  <a:cubicBezTo>
                    <a:pt x="11202" y="13819"/>
                    <a:pt x="11221" y="13819"/>
                    <a:pt x="11241" y="13819"/>
                  </a:cubicBezTo>
                  <a:cubicBezTo>
                    <a:pt x="11248" y="13826"/>
                    <a:pt x="11255" y="13828"/>
                    <a:pt x="11262" y="13828"/>
                  </a:cubicBezTo>
                  <a:cubicBezTo>
                    <a:pt x="11277" y="13828"/>
                    <a:pt x="11296" y="13819"/>
                    <a:pt x="11326" y="13819"/>
                  </a:cubicBezTo>
                  <a:cubicBezTo>
                    <a:pt x="11326" y="13819"/>
                    <a:pt x="11346" y="13840"/>
                    <a:pt x="11366" y="13840"/>
                  </a:cubicBezTo>
                  <a:cubicBezTo>
                    <a:pt x="11386" y="13860"/>
                    <a:pt x="11386" y="13881"/>
                    <a:pt x="11406" y="13906"/>
                  </a:cubicBezTo>
                  <a:lnTo>
                    <a:pt x="11406" y="13968"/>
                  </a:lnTo>
                  <a:cubicBezTo>
                    <a:pt x="11450" y="14009"/>
                    <a:pt x="11490" y="14055"/>
                    <a:pt x="11530" y="14096"/>
                  </a:cubicBezTo>
                  <a:cubicBezTo>
                    <a:pt x="11530" y="14117"/>
                    <a:pt x="11510" y="14117"/>
                    <a:pt x="11510" y="14117"/>
                  </a:cubicBezTo>
                  <a:cubicBezTo>
                    <a:pt x="11555" y="14184"/>
                    <a:pt x="11575" y="14245"/>
                    <a:pt x="11615" y="14312"/>
                  </a:cubicBezTo>
                  <a:lnTo>
                    <a:pt x="11615" y="14353"/>
                  </a:lnTo>
                  <a:cubicBezTo>
                    <a:pt x="11679" y="14420"/>
                    <a:pt x="11719" y="14522"/>
                    <a:pt x="11804" y="14589"/>
                  </a:cubicBezTo>
                  <a:cubicBezTo>
                    <a:pt x="11804" y="14589"/>
                    <a:pt x="11779" y="14589"/>
                    <a:pt x="11779" y="14610"/>
                  </a:cubicBezTo>
                  <a:cubicBezTo>
                    <a:pt x="11824" y="14651"/>
                    <a:pt x="11843" y="14717"/>
                    <a:pt x="11903" y="14759"/>
                  </a:cubicBezTo>
                  <a:cubicBezTo>
                    <a:pt x="11903" y="14759"/>
                    <a:pt x="11883" y="14759"/>
                    <a:pt x="11883" y="14779"/>
                  </a:cubicBezTo>
                  <a:cubicBezTo>
                    <a:pt x="11903" y="14825"/>
                    <a:pt x="11968" y="14866"/>
                    <a:pt x="11988" y="14933"/>
                  </a:cubicBezTo>
                  <a:cubicBezTo>
                    <a:pt x="12028" y="14933"/>
                    <a:pt x="12028" y="14974"/>
                    <a:pt x="12072" y="14995"/>
                  </a:cubicBezTo>
                  <a:lnTo>
                    <a:pt x="12072" y="15036"/>
                  </a:lnTo>
                  <a:cubicBezTo>
                    <a:pt x="12092" y="15061"/>
                    <a:pt x="12092" y="15082"/>
                    <a:pt x="12112" y="15082"/>
                  </a:cubicBezTo>
                  <a:cubicBezTo>
                    <a:pt x="12112" y="15103"/>
                    <a:pt x="12092" y="15103"/>
                    <a:pt x="12112" y="15123"/>
                  </a:cubicBezTo>
                  <a:cubicBezTo>
                    <a:pt x="12118" y="15117"/>
                    <a:pt x="12122" y="15114"/>
                    <a:pt x="12125" y="15114"/>
                  </a:cubicBezTo>
                  <a:cubicBezTo>
                    <a:pt x="12132" y="15114"/>
                    <a:pt x="12132" y="15129"/>
                    <a:pt x="12132" y="15143"/>
                  </a:cubicBezTo>
                  <a:cubicBezTo>
                    <a:pt x="12152" y="15210"/>
                    <a:pt x="12236" y="15251"/>
                    <a:pt x="12256" y="15318"/>
                  </a:cubicBezTo>
                  <a:cubicBezTo>
                    <a:pt x="12276" y="15338"/>
                    <a:pt x="12301" y="15380"/>
                    <a:pt x="12341" y="15400"/>
                  </a:cubicBezTo>
                  <a:cubicBezTo>
                    <a:pt x="12381" y="15421"/>
                    <a:pt x="12401" y="15487"/>
                    <a:pt x="12445" y="15529"/>
                  </a:cubicBezTo>
                  <a:cubicBezTo>
                    <a:pt x="12485" y="15549"/>
                    <a:pt x="12505" y="15575"/>
                    <a:pt x="12505" y="15636"/>
                  </a:cubicBezTo>
                  <a:cubicBezTo>
                    <a:pt x="12550" y="15657"/>
                    <a:pt x="12550" y="15724"/>
                    <a:pt x="12610" y="15744"/>
                  </a:cubicBezTo>
                  <a:cubicBezTo>
                    <a:pt x="12610" y="15806"/>
                    <a:pt x="12630" y="15852"/>
                    <a:pt x="12694" y="15873"/>
                  </a:cubicBezTo>
                  <a:cubicBezTo>
                    <a:pt x="12714" y="15873"/>
                    <a:pt x="12734" y="15893"/>
                    <a:pt x="12734" y="15913"/>
                  </a:cubicBezTo>
                  <a:cubicBezTo>
                    <a:pt x="12799" y="15960"/>
                    <a:pt x="12818" y="16021"/>
                    <a:pt x="12858" y="16062"/>
                  </a:cubicBezTo>
                  <a:cubicBezTo>
                    <a:pt x="12923" y="16088"/>
                    <a:pt x="12943" y="16150"/>
                    <a:pt x="12983" y="16191"/>
                  </a:cubicBezTo>
                  <a:lnTo>
                    <a:pt x="13003" y="16216"/>
                  </a:lnTo>
                  <a:cubicBezTo>
                    <a:pt x="13003" y="16237"/>
                    <a:pt x="13023" y="16257"/>
                    <a:pt x="13023" y="16278"/>
                  </a:cubicBezTo>
                  <a:cubicBezTo>
                    <a:pt x="13047" y="16278"/>
                    <a:pt x="13067" y="16299"/>
                    <a:pt x="13067" y="16319"/>
                  </a:cubicBezTo>
                  <a:cubicBezTo>
                    <a:pt x="13107" y="16319"/>
                    <a:pt x="13087" y="16365"/>
                    <a:pt x="13087" y="16365"/>
                  </a:cubicBezTo>
                  <a:cubicBezTo>
                    <a:pt x="13127" y="16386"/>
                    <a:pt x="13172" y="16406"/>
                    <a:pt x="13192" y="16447"/>
                  </a:cubicBezTo>
                  <a:cubicBezTo>
                    <a:pt x="13212" y="16447"/>
                    <a:pt x="13231" y="16473"/>
                    <a:pt x="13251" y="16494"/>
                  </a:cubicBezTo>
                  <a:cubicBezTo>
                    <a:pt x="13251" y="16534"/>
                    <a:pt x="13296" y="16555"/>
                    <a:pt x="13316" y="16576"/>
                  </a:cubicBezTo>
                  <a:cubicBezTo>
                    <a:pt x="13336" y="16601"/>
                    <a:pt x="13376" y="16663"/>
                    <a:pt x="13396" y="16683"/>
                  </a:cubicBezTo>
                  <a:cubicBezTo>
                    <a:pt x="13421" y="16730"/>
                    <a:pt x="13441" y="16771"/>
                    <a:pt x="13480" y="16771"/>
                  </a:cubicBezTo>
                  <a:cubicBezTo>
                    <a:pt x="13520" y="16812"/>
                    <a:pt x="13565" y="16858"/>
                    <a:pt x="13605" y="16899"/>
                  </a:cubicBezTo>
                  <a:cubicBezTo>
                    <a:pt x="13625" y="16920"/>
                    <a:pt x="13644" y="16940"/>
                    <a:pt x="13644" y="16961"/>
                  </a:cubicBezTo>
                  <a:lnTo>
                    <a:pt x="13689" y="17007"/>
                  </a:lnTo>
                  <a:cubicBezTo>
                    <a:pt x="13729" y="17048"/>
                    <a:pt x="13794" y="17089"/>
                    <a:pt x="13854" y="17135"/>
                  </a:cubicBezTo>
                  <a:cubicBezTo>
                    <a:pt x="13854" y="17156"/>
                    <a:pt x="13873" y="17176"/>
                    <a:pt x="13893" y="17197"/>
                  </a:cubicBezTo>
                  <a:cubicBezTo>
                    <a:pt x="13958" y="17243"/>
                    <a:pt x="14018" y="17284"/>
                    <a:pt x="14063" y="17325"/>
                  </a:cubicBezTo>
                  <a:cubicBezTo>
                    <a:pt x="14102" y="17412"/>
                    <a:pt x="14187" y="17474"/>
                    <a:pt x="14247" y="17520"/>
                  </a:cubicBezTo>
                  <a:cubicBezTo>
                    <a:pt x="14267" y="17561"/>
                    <a:pt x="14311" y="17582"/>
                    <a:pt x="14331" y="17602"/>
                  </a:cubicBezTo>
                  <a:cubicBezTo>
                    <a:pt x="14371" y="17628"/>
                    <a:pt x="14391" y="17648"/>
                    <a:pt x="14416" y="17669"/>
                  </a:cubicBezTo>
                  <a:cubicBezTo>
                    <a:pt x="14456" y="17690"/>
                    <a:pt x="14456" y="17710"/>
                    <a:pt x="14456" y="17731"/>
                  </a:cubicBezTo>
                  <a:cubicBezTo>
                    <a:pt x="14515" y="17756"/>
                    <a:pt x="14515" y="17818"/>
                    <a:pt x="14560" y="17839"/>
                  </a:cubicBezTo>
                  <a:cubicBezTo>
                    <a:pt x="14600" y="17859"/>
                    <a:pt x="14640" y="17905"/>
                    <a:pt x="14685" y="17926"/>
                  </a:cubicBezTo>
                  <a:lnTo>
                    <a:pt x="14724" y="17926"/>
                  </a:lnTo>
                  <a:cubicBezTo>
                    <a:pt x="14744" y="17946"/>
                    <a:pt x="14789" y="17967"/>
                    <a:pt x="14809" y="17987"/>
                  </a:cubicBezTo>
                  <a:cubicBezTo>
                    <a:pt x="14869" y="18013"/>
                    <a:pt x="14889" y="18034"/>
                    <a:pt x="14933" y="18074"/>
                  </a:cubicBezTo>
                  <a:cubicBezTo>
                    <a:pt x="14973" y="18095"/>
                    <a:pt x="14993" y="18141"/>
                    <a:pt x="15038" y="18182"/>
                  </a:cubicBezTo>
                  <a:lnTo>
                    <a:pt x="15038" y="18223"/>
                  </a:lnTo>
                  <a:lnTo>
                    <a:pt x="15078" y="18223"/>
                  </a:lnTo>
                  <a:cubicBezTo>
                    <a:pt x="15078" y="18230"/>
                    <a:pt x="15080" y="18233"/>
                    <a:pt x="15083" y="18233"/>
                  </a:cubicBezTo>
                  <a:cubicBezTo>
                    <a:pt x="15089" y="18233"/>
                    <a:pt x="15098" y="18223"/>
                    <a:pt x="15098" y="18223"/>
                  </a:cubicBezTo>
                  <a:cubicBezTo>
                    <a:pt x="15137" y="18270"/>
                    <a:pt x="15202" y="18311"/>
                    <a:pt x="15262" y="18311"/>
                  </a:cubicBezTo>
                  <a:cubicBezTo>
                    <a:pt x="15287" y="18331"/>
                    <a:pt x="15306" y="18372"/>
                    <a:pt x="15346" y="18372"/>
                  </a:cubicBezTo>
                  <a:cubicBezTo>
                    <a:pt x="15386" y="18418"/>
                    <a:pt x="15451" y="18439"/>
                    <a:pt x="15471" y="18480"/>
                  </a:cubicBezTo>
                  <a:cubicBezTo>
                    <a:pt x="15491" y="18501"/>
                    <a:pt x="15511" y="18501"/>
                    <a:pt x="15511" y="18526"/>
                  </a:cubicBezTo>
                  <a:cubicBezTo>
                    <a:pt x="15555" y="18526"/>
                    <a:pt x="15595" y="18567"/>
                    <a:pt x="15635" y="18588"/>
                  </a:cubicBezTo>
                  <a:lnTo>
                    <a:pt x="15635" y="18608"/>
                  </a:lnTo>
                  <a:cubicBezTo>
                    <a:pt x="15700" y="18608"/>
                    <a:pt x="15759" y="18675"/>
                    <a:pt x="15824" y="18696"/>
                  </a:cubicBezTo>
                  <a:cubicBezTo>
                    <a:pt x="15844" y="18737"/>
                    <a:pt x="15908" y="18737"/>
                    <a:pt x="15928" y="18757"/>
                  </a:cubicBezTo>
                  <a:cubicBezTo>
                    <a:pt x="15948" y="18783"/>
                    <a:pt x="15968" y="18783"/>
                    <a:pt x="15988" y="18804"/>
                  </a:cubicBezTo>
                  <a:cubicBezTo>
                    <a:pt x="16053" y="18804"/>
                    <a:pt x="16112" y="18824"/>
                    <a:pt x="16132" y="18886"/>
                  </a:cubicBezTo>
                  <a:cubicBezTo>
                    <a:pt x="16237" y="18886"/>
                    <a:pt x="16302" y="18973"/>
                    <a:pt x="16381" y="18993"/>
                  </a:cubicBezTo>
                  <a:lnTo>
                    <a:pt x="16381" y="19040"/>
                  </a:lnTo>
                  <a:cubicBezTo>
                    <a:pt x="16386" y="19043"/>
                    <a:pt x="16390" y="19045"/>
                    <a:pt x="16394" y="19045"/>
                  </a:cubicBezTo>
                  <a:cubicBezTo>
                    <a:pt x="16413" y="19045"/>
                    <a:pt x="16426" y="19014"/>
                    <a:pt x="16426" y="19014"/>
                  </a:cubicBezTo>
                  <a:cubicBezTo>
                    <a:pt x="16486" y="19060"/>
                    <a:pt x="16530" y="19101"/>
                    <a:pt x="16610" y="19101"/>
                  </a:cubicBezTo>
                  <a:cubicBezTo>
                    <a:pt x="16610" y="19101"/>
                    <a:pt x="16630" y="19122"/>
                    <a:pt x="16655" y="19122"/>
                  </a:cubicBezTo>
                  <a:cubicBezTo>
                    <a:pt x="16675" y="19142"/>
                    <a:pt x="16695" y="19142"/>
                    <a:pt x="16715" y="19168"/>
                  </a:cubicBezTo>
                  <a:cubicBezTo>
                    <a:pt x="16799" y="19209"/>
                    <a:pt x="16879" y="19250"/>
                    <a:pt x="16943" y="19271"/>
                  </a:cubicBezTo>
                  <a:cubicBezTo>
                    <a:pt x="16983" y="19296"/>
                    <a:pt x="17003" y="19317"/>
                    <a:pt x="17048" y="19317"/>
                  </a:cubicBezTo>
                  <a:cubicBezTo>
                    <a:pt x="17088" y="19337"/>
                    <a:pt x="17153" y="19337"/>
                    <a:pt x="17212" y="19378"/>
                  </a:cubicBezTo>
                  <a:cubicBezTo>
                    <a:pt x="17212" y="19399"/>
                    <a:pt x="17232" y="19399"/>
                    <a:pt x="17232" y="19399"/>
                  </a:cubicBezTo>
                  <a:cubicBezTo>
                    <a:pt x="17277" y="19399"/>
                    <a:pt x="17317" y="19399"/>
                    <a:pt x="17357" y="19425"/>
                  </a:cubicBezTo>
                  <a:cubicBezTo>
                    <a:pt x="17401" y="19445"/>
                    <a:pt x="17441" y="19445"/>
                    <a:pt x="17481" y="19466"/>
                  </a:cubicBezTo>
                  <a:cubicBezTo>
                    <a:pt x="17501" y="19466"/>
                    <a:pt x="17526" y="19486"/>
                    <a:pt x="17546" y="19486"/>
                  </a:cubicBezTo>
                  <a:cubicBezTo>
                    <a:pt x="17585" y="19486"/>
                    <a:pt x="17625" y="19507"/>
                    <a:pt x="17670" y="19527"/>
                  </a:cubicBezTo>
                  <a:lnTo>
                    <a:pt x="17690" y="19527"/>
                  </a:lnTo>
                  <a:cubicBezTo>
                    <a:pt x="17730" y="19553"/>
                    <a:pt x="17795" y="19553"/>
                    <a:pt x="17854" y="19574"/>
                  </a:cubicBezTo>
                  <a:cubicBezTo>
                    <a:pt x="17854" y="19574"/>
                    <a:pt x="17863" y="19564"/>
                    <a:pt x="17876" y="19564"/>
                  </a:cubicBezTo>
                  <a:cubicBezTo>
                    <a:pt x="17883" y="19564"/>
                    <a:pt x="17891" y="19567"/>
                    <a:pt x="17899" y="19574"/>
                  </a:cubicBezTo>
                  <a:cubicBezTo>
                    <a:pt x="17899" y="19574"/>
                    <a:pt x="17899" y="19594"/>
                    <a:pt x="17919" y="19594"/>
                  </a:cubicBezTo>
                  <a:lnTo>
                    <a:pt x="17979" y="19594"/>
                  </a:lnTo>
                  <a:cubicBezTo>
                    <a:pt x="17998" y="19615"/>
                    <a:pt x="17998" y="19615"/>
                    <a:pt x="18023" y="19635"/>
                  </a:cubicBezTo>
                  <a:lnTo>
                    <a:pt x="18103" y="19635"/>
                  </a:lnTo>
                  <a:cubicBezTo>
                    <a:pt x="18188" y="19681"/>
                    <a:pt x="18272" y="19681"/>
                    <a:pt x="18352" y="19702"/>
                  </a:cubicBezTo>
                  <a:cubicBezTo>
                    <a:pt x="18396" y="19722"/>
                    <a:pt x="18436" y="19722"/>
                    <a:pt x="18456" y="19722"/>
                  </a:cubicBezTo>
                  <a:cubicBezTo>
                    <a:pt x="18521" y="19722"/>
                    <a:pt x="18601" y="19722"/>
                    <a:pt x="18665" y="19743"/>
                  </a:cubicBezTo>
                  <a:cubicBezTo>
                    <a:pt x="18705" y="19743"/>
                    <a:pt x="18745" y="19763"/>
                    <a:pt x="18789" y="19763"/>
                  </a:cubicBezTo>
                  <a:cubicBezTo>
                    <a:pt x="18807" y="19769"/>
                    <a:pt x="18839" y="19772"/>
                    <a:pt x="18878" y="19772"/>
                  </a:cubicBezTo>
                  <a:cubicBezTo>
                    <a:pt x="18971" y="19772"/>
                    <a:pt x="19103" y="19758"/>
                    <a:pt x="19163" y="19743"/>
                  </a:cubicBezTo>
                  <a:lnTo>
                    <a:pt x="19202" y="19743"/>
                  </a:lnTo>
                  <a:cubicBezTo>
                    <a:pt x="19242" y="19763"/>
                    <a:pt x="19287" y="19763"/>
                    <a:pt x="19327" y="19763"/>
                  </a:cubicBezTo>
                  <a:cubicBezTo>
                    <a:pt x="19334" y="19770"/>
                    <a:pt x="19340" y="19773"/>
                    <a:pt x="19347" y="19773"/>
                  </a:cubicBezTo>
                  <a:cubicBezTo>
                    <a:pt x="19361" y="19773"/>
                    <a:pt x="19375" y="19763"/>
                    <a:pt x="19392" y="19763"/>
                  </a:cubicBezTo>
                  <a:cubicBezTo>
                    <a:pt x="19429" y="19785"/>
                    <a:pt x="19464" y="19791"/>
                    <a:pt x="19498" y="19791"/>
                  </a:cubicBezTo>
                  <a:cubicBezTo>
                    <a:pt x="19536" y="19791"/>
                    <a:pt x="19573" y="19784"/>
                    <a:pt x="19615" y="19784"/>
                  </a:cubicBezTo>
                  <a:cubicBezTo>
                    <a:pt x="19646" y="19770"/>
                    <a:pt x="19675" y="19746"/>
                    <a:pt x="19711" y="19746"/>
                  </a:cubicBezTo>
                  <a:cubicBezTo>
                    <a:pt x="19727" y="19746"/>
                    <a:pt x="19745" y="19751"/>
                    <a:pt x="19765" y="19763"/>
                  </a:cubicBezTo>
                  <a:lnTo>
                    <a:pt x="19785" y="19763"/>
                  </a:lnTo>
                  <a:cubicBezTo>
                    <a:pt x="19805" y="19743"/>
                    <a:pt x="19805" y="19743"/>
                    <a:pt x="19824" y="19743"/>
                  </a:cubicBezTo>
                  <a:cubicBezTo>
                    <a:pt x="19838" y="19747"/>
                    <a:pt x="19852" y="19749"/>
                    <a:pt x="19867" y="19749"/>
                  </a:cubicBezTo>
                  <a:cubicBezTo>
                    <a:pt x="19907" y="19749"/>
                    <a:pt x="19951" y="19737"/>
                    <a:pt x="19991" y="19737"/>
                  </a:cubicBezTo>
                  <a:cubicBezTo>
                    <a:pt x="20006" y="19737"/>
                    <a:pt x="20020" y="19739"/>
                    <a:pt x="20033" y="19743"/>
                  </a:cubicBezTo>
                  <a:lnTo>
                    <a:pt x="20053" y="19743"/>
                  </a:lnTo>
                  <a:cubicBezTo>
                    <a:pt x="20130" y="19713"/>
                    <a:pt x="20206" y="19694"/>
                    <a:pt x="20291" y="19694"/>
                  </a:cubicBezTo>
                  <a:cubicBezTo>
                    <a:pt x="20322" y="19694"/>
                    <a:pt x="20353" y="19696"/>
                    <a:pt x="20387" y="19702"/>
                  </a:cubicBezTo>
                  <a:cubicBezTo>
                    <a:pt x="20407" y="19702"/>
                    <a:pt x="20427" y="19681"/>
                    <a:pt x="20466" y="19681"/>
                  </a:cubicBezTo>
                  <a:cubicBezTo>
                    <a:pt x="20472" y="19687"/>
                    <a:pt x="20478" y="19690"/>
                    <a:pt x="20485" y="19690"/>
                  </a:cubicBezTo>
                  <a:cubicBezTo>
                    <a:pt x="20500" y="19690"/>
                    <a:pt x="20517" y="19674"/>
                    <a:pt x="20531" y="19656"/>
                  </a:cubicBezTo>
                  <a:lnTo>
                    <a:pt x="20551" y="19656"/>
                  </a:lnTo>
                  <a:cubicBezTo>
                    <a:pt x="20611" y="19656"/>
                    <a:pt x="20656" y="19635"/>
                    <a:pt x="20715" y="19635"/>
                  </a:cubicBezTo>
                  <a:lnTo>
                    <a:pt x="20715" y="19615"/>
                  </a:lnTo>
                  <a:cubicBezTo>
                    <a:pt x="20728" y="19619"/>
                    <a:pt x="20740" y="19620"/>
                    <a:pt x="20751" y="19620"/>
                  </a:cubicBezTo>
                  <a:cubicBezTo>
                    <a:pt x="20797" y="19620"/>
                    <a:pt x="20833" y="19594"/>
                    <a:pt x="20884" y="19594"/>
                  </a:cubicBezTo>
                  <a:cubicBezTo>
                    <a:pt x="20924" y="19574"/>
                    <a:pt x="20944" y="19574"/>
                    <a:pt x="20964" y="19553"/>
                  </a:cubicBezTo>
                  <a:cubicBezTo>
                    <a:pt x="20977" y="19553"/>
                    <a:pt x="20993" y="19562"/>
                    <a:pt x="21001" y="19562"/>
                  </a:cubicBezTo>
                  <a:cubicBezTo>
                    <a:pt x="21006" y="19562"/>
                    <a:pt x="21009" y="19560"/>
                    <a:pt x="21009" y="19553"/>
                  </a:cubicBezTo>
                  <a:cubicBezTo>
                    <a:pt x="21029" y="19507"/>
                    <a:pt x="21069" y="19486"/>
                    <a:pt x="21108" y="19486"/>
                  </a:cubicBezTo>
                  <a:cubicBezTo>
                    <a:pt x="21108" y="19445"/>
                    <a:pt x="21133" y="19445"/>
                    <a:pt x="21153" y="19425"/>
                  </a:cubicBezTo>
                  <a:cubicBezTo>
                    <a:pt x="21133" y="19399"/>
                    <a:pt x="21153" y="19378"/>
                    <a:pt x="21133" y="19358"/>
                  </a:cubicBezTo>
                  <a:cubicBezTo>
                    <a:pt x="21133" y="19378"/>
                    <a:pt x="21108" y="19378"/>
                    <a:pt x="21108" y="19399"/>
                  </a:cubicBezTo>
                  <a:cubicBezTo>
                    <a:pt x="21088" y="19378"/>
                    <a:pt x="21088" y="19358"/>
                    <a:pt x="21069" y="19358"/>
                  </a:cubicBezTo>
                  <a:cubicBezTo>
                    <a:pt x="21069" y="19378"/>
                    <a:pt x="21069" y="19378"/>
                    <a:pt x="21049" y="19378"/>
                  </a:cubicBezTo>
                  <a:cubicBezTo>
                    <a:pt x="21049" y="19358"/>
                    <a:pt x="21049" y="19358"/>
                    <a:pt x="21069" y="19358"/>
                  </a:cubicBezTo>
                  <a:cubicBezTo>
                    <a:pt x="21069" y="19358"/>
                    <a:pt x="21060" y="19349"/>
                    <a:pt x="21054" y="19349"/>
                  </a:cubicBezTo>
                  <a:cubicBezTo>
                    <a:pt x="21051" y="19349"/>
                    <a:pt x="21049" y="19351"/>
                    <a:pt x="21049" y="19358"/>
                  </a:cubicBezTo>
                  <a:cubicBezTo>
                    <a:pt x="21035" y="19358"/>
                    <a:pt x="21022" y="19367"/>
                    <a:pt x="21007" y="19367"/>
                  </a:cubicBezTo>
                  <a:cubicBezTo>
                    <a:pt x="21000" y="19367"/>
                    <a:pt x="20992" y="19365"/>
                    <a:pt x="20984" y="19358"/>
                  </a:cubicBezTo>
                  <a:cubicBezTo>
                    <a:pt x="20984" y="19348"/>
                    <a:pt x="20979" y="19343"/>
                    <a:pt x="20971" y="19343"/>
                  </a:cubicBezTo>
                  <a:cubicBezTo>
                    <a:pt x="20964" y="19343"/>
                    <a:pt x="20954" y="19348"/>
                    <a:pt x="20944" y="19358"/>
                  </a:cubicBezTo>
                  <a:cubicBezTo>
                    <a:pt x="20924" y="19368"/>
                    <a:pt x="20898" y="19368"/>
                    <a:pt x="20872" y="19368"/>
                  </a:cubicBezTo>
                  <a:cubicBezTo>
                    <a:pt x="20846" y="19368"/>
                    <a:pt x="20820" y="19368"/>
                    <a:pt x="20800" y="19378"/>
                  </a:cubicBezTo>
                  <a:cubicBezTo>
                    <a:pt x="20760" y="19378"/>
                    <a:pt x="20715" y="19399"/>
                    <a:pt x="20695" y="19425"/>
                  </a:cubicBezTo>
                  <a:cubicBezTo>
                    <a:pt x="20682" y="19425"/>
                    <a:pt x="20678" y="19413"/>
                    <a:pt x="20670" y="19413"/>
                  </a:cubicBezTo>
                  <a:cubicBezTo>
                    <a:pt x="20667" y="19413"/>
                    <a:pt x="20662" y="19416"/>
                    <a:pt x="20656" y="19425"/>
                  </a:cubicBezTo>
                  <a:cubicBezTo>
                    <a:pt x="20611" y="19425"/>
                    <a:pt x="20571" y="19445"/>
                    <a:pt x="20531" y="19445"/>
                  </a:cubicBezTo>
                  <a:lnTo>
                    <a:pt x="20486" y="19445"/>
                  </a:lnTo>
                  <a:cubicBezTo>
                    <a:pt x="20427" y="19445"/>
                    <a:pt x="20362" y="19466"/>
                    <a:pt x="20302" y="19466"/>
                  </a:cubicBezTo>
                  <a:cubicBezTo>
                    <a:pt x="20276" y="19466"/>
                    <a:pt x="20247" y="19457"/>
                    <a:pt x="20219" y="19457"/>
                  </a:cubicBezTo>
                  <a:cubicBezTo>
                    <a:pt x="20205" y="19457"/>
                    <a:pt x="20191" y="19459"/>
                    <a:pt x="20178" y="19466"/>
                  </a:cubicBezTo>
                  <a:cubicBezTo>
                    <a:pt x="20168" y="19476"/>
                    <a:pt x="20158" y="19476"/>
                    <a:pt x="20147" y="19476"/>
                  </a:cubicBezTo>
                  <a:cubicBezTo>
                    <a:pt x="20137" y="19476"/>
                    <a:pt x="20126" y="19476"/>
                    <a:pt x="20113" y="19486"/>
                  </a:cubicBezTo>
                  <a:lnTo>
                    <a:pt x="20113" y="19507"/>
                  </a:lnTo>
                  <a:cubicBezTo>
                    <a:pt x="20093" y="19486"/>
                    <a:pt x="20093" y="19486"/>
                    <a:pt x="20093" y="19466"/>
                  </a:cubicBezTo>
                  <a:cubicBezTo>
                    <a:pt x="20086" y="19481"/>
                    <a:pt x="20078" y="19485"/>
                    <a:pt x="20070" y="19485"/>
                  </a:cubicBezTo>
                  <a:cubicBezTo>
                    <a:pt x="20061" y="19485"/>
                    <a:pt x="20051" y="19480"/>
                    <a:pt x="20038" y="19480"/>
                  </a:cubicBezTo>
                  <a:cubicBezTo>
                    <a:pt x="20030" y="19480"/>
                    <a:pt x="20023" y="19482"/>
                    <a:pt x="20014" y="19486"/>
                  </a:cubicBezTo>
                  <a:cubicBezTo>
                    <a:pt x="20014" y="19486"/>
                    <a:pt x="19994" y="19505"/>
                    <a:pt x="19975" y="19505"/>
                  </a:cubicBezTo>
                  <a:cubicBezTo>
                    <a:pt x="19965" y="19505"/>
                    <a:pt x="19955" y="19500"/>
                    <a:pt x="19949" y="19486"/>
                  </a:cubicBezTo>
                  <a:cubicBezTo>
                    <a:pt x="19939" y="19497"/>
                    <a:pt x="19924" y="19497"/>
                    <a:pt x="19908" y="19497"/>
                  </a:cubicBezTo>
                  <a:cubicBezTo>
                    <a:pt x="19893" y="19497"/>
                    <a:pt x="19877" y="19497"/>
                    <a:pt x="19864" y="19507"/>
                  </a:cubicBezTo>
                  <a:cubicBezTo>
                    <a:pt x="19851" y="19507"/>
                    <a:pt x="19829" y="19516"/>
                    <a:pt x="19810" y="19516"/>
                  </a:cubicBezTo>
                  <a:cubicBezTo>
                    <a:pt x="19800" y="19516"/>
                    <a:pt x="19791" y="19514"/>
                    <a:pt x="19785" y="19507"/>
                  </a:cubicBezTo>
                  <a:cubicBezTo>
                    <a:pt x="19785" y="19507"/>
                    <a:pt x="19765" y="19486"/>
                    <a:pt x="19740" y="19486"/>
                  </a:cubicBezTo>
                  <a:cubicBezTo>
                    <a:pt x="19740" y="19507"/>
                    <a:pt x="19765" y="19507"/>
                    <a:pt x="19740" y="19527"/>
                  </a:cubicBezTo>
                  <a:lnTo>
                    <a:pt x="19660" y="19527"/>
                  </a:lnTo>
                  <a:cubicBezTo>
                    <a:pt x="19640" y="19553"/>
                    <a:pt x="19615" y="19553"/>
                    <a:pt x="19595" y="19553"/>
                  </a:cubicBezTo>
                  <a:cubicBezTo>
                    <a:pt x="19582" y="19544"/>
                    <a:pt x="19571" y="19542"/>
                    <a:pt x="19562" y="19542"/>
                  </a:cubicBezTo>
                  <a:cubicBezTo>
                    <a:pt x="19543" y="19542"/>
                    <a:pt x="19529" y="19553"/>
                    <a:pt x="19516" y="19553"/>
                  </a:cubicBezTo>
                  <a:cubicBezTo>
                    <a:pt x="19471" y="19553"/>
                    <a:pt x="19451" y="19553"/>
                    <a:pt x="19431" y="19527"/>
                  </a:cubicBezTo>
                  <a:cubicBezTo>
                    <a:pt x="19411" y="19527"/>
                    <a:pt x="19411" y="19553"/>
                    <a:pt x="19411" y="19553"/>
                  </a:cubicBezTo>
                  <a:lnTo>
                    <a:pt x="19392" y="19527"/>
                  </a:lnTo>
                  <a:cubicBezTo>
                    <a:pt x="19367" y="19527"/>
                    <a:pt x="19327" y="19527"/>
                    <a:pt x="19307" y="19507"/>
                  </a:cubicBezTo>
                  <a:cubicBezTo>
                    <a:pt x="19267" y="19507"/>
                    <a:pt x="19242" y="19527"/>
                    <a:pt x="19222" y="19527"/>
                  </a:cubicBezTo>
                  <a:lnTo>
                    <a:pt x="19118" y="19527"/>
                  </a:lnTo>
                  <a:cubicBezTo>
                    <a:pt x="19091" y="19527"/>
                    <a:pt x="19065" y="19518"/>
                    <a:pt x="19037" y="19518"/>
                  </a:cubicBezTo>
                  <a:cubicBezTo>
                    <a:pt x="19023" y="19518"/>
                    <a:pt x="19009" y="19520"/>
                    <a:pt x="18994" y="19527"/>
                  </a:cubicBezTo>
                  <a:cubicBezTo>
                    <a:pt x="18934" y="19527"/>
                    <a:pt x="18849" y="19507"/>
                    <a:pt x="18789" y="19507"/>
                  </a:cubicBezTo>
                  <a:cubicBezTo>
                    <a:pt x="18745" y="19486"/>
                    <a:pt x="18685" y="19486"/>
                    <a:pt x="18645" y="19486"/>
                  </a:cubicBezTo>
                  <a:lnTo>
                    <a:pt x="18601" y="19486"/>
                  </a:lnTo>
                  <a:cubicBezTo>
                    <a:pt x="18541" y="19486"/>
                    <a:pt x="18456" y="19466"/>
                    <a:pt x="18372" y="19466"/>
                  </a:cubicBezTo>
                  <a:cubicBezTo>
                    <a:pt x="18352" y="19466"/>
                    <a:pt x="18332" y="19445"/>
                    <a:pt x="18292" y="19445"/>
                  </a:cubicBezTo>
                  <a:cubicBezTo>
                    <a:pt x="18247" y="19425"/>
                    <a:pt x="18188" y="19425"/>
                    <a:pt x="18168" y="19378"/>
                  </a:cubicBezTo>
                  <a:cubicBezTo>
                    <a:pt x="18161" y="19382"/>
                    <a:pt x="18155" y="19383"/>
                    <a:pt x="18149" y="19383"/>
                  </a:cubicBezTo>
                  <a:cubicBezTo>
                    <a:pt x="18122" y="19383"/>
                    <a:pt x="18106" y="19354"/>
                    <a:pt x="18092" y="19354"/>
                  </a:cubicBezTo>
                  <a:cubicBezTo>
                    <a:pt x="18089" y="19354"/>
                    <a:pt x="18086" y="19355"/>
                    <a:pt x="18083" y="19358"/>
                  </a:cubicBezTo>
                  <a:cubicBezTo>
                    <a:pt x="18023" y="19337"/>
                    <a:pt x="17959" y="19337"/>
                    <a:pt x="17919" y="19317"/>
                  </a:cubicBezTo>
                  <a:cubicBezTo>
                    <a:pt x="17854" y="19317"/>
                    <a:pt x="17795" y="19296"/>
                    <a:pt x="17730" y="19296"/>
                  </a:cubicBezTo>
                  <a:cubicBezTo>
                    <a:pt x="17670" y="19271"/>
                    <a:pt x="17605" y="19250"/>
                    <a:pt x="17546" y="19209"/>
                  </a:cubicBezTo>
                  <a:cubicBezTo>
                    <a:pt x="17501" y="19188"/>
                    <a:pt x="17461" y="19168"/>
                    <a:pt x="17421" y="19168"/>
                  </a:cubicBezTo>
                  <a:cubicBezTo>
                    <a:pt x="17376" y="19142"/>
                    <a:pt x="17337" y="19122"/>
                    <a:pt x="17297" y="19101"/>
                  </a:cubicBezTo>
                  <a:cubicBezTo>
                    <a:pt x="17252" y="19081"/>
                    <a:pt x="17192" y="19060"/>
                    <a:pt x="17153" y="19060"/>
                  </a:cubicBezTo>
                  <a:cubicBezTo>
                    <a:pt x="17153" y="19060"/>
                    <a:pt x="17172" y="19040"/>
                    <a:pt x="17153" y="19014"/>
                  </a:cubicBezTo>
                  <a:cubicBezTo>
                    <a:pt x="17128" y="19014"/>
                    <a:pt x="17128" y="19040"/>
                    <a:pt x="17128" y="19060"/>
                  </a:cubicBezTo>
                  <a:cubicBezTo>
                    <a:pt x="17108" y="19014"/>
                    <a:pt x="17068" y="19014"/>
                    <a:pt x="17048" y="19014"/>
                  </a:cubicBezTo>
                  <a:lnTo>
                    <a:pt x="17003" y="19014"/>
                  </a:lnTo>
                  <a:cubicBezTo>
                    <a:pt x="17003" y="18973"/>
                    <a:pt x="16983" y="18993"/>
                    <a:pt x="16963" y="18973"/>
                  </a:cubicBezTo>
                  <a:cubicBezTo>
                    <a:pt x="16879" y="18973"/>
                    <a:pt x="16799" y="18911"/>
                    <a:pt x="16734" y="18886"/>
                  </a:cubicBezTo>
                  <a:cubicBezTo>
                    <a:pt x="16695" y="18865"/>
                    <a:pt x="16675" y="18865"/>
                    <a:pt x="16655" y="18845"/>
                  </a:cubicBezTo>
                  <a:cubicBezTo>
                    <a:pt x="16610" y="18824"/>
                    <a:pt x="16570" y="18783"/>
                    <a:pt x="16506" y="18783"/>
                  </a:cubicBezTo>
                  <a:cubicBezTo>
                    <a:pt x="16466" y="18716"/>
                    <a:pt x="16381" y="18737"/>
                    <a:pt x="16341" y="18655"/>
                  </a:cubicBezTo>
                  <a:cubicBezTo>
                    <a:pt x="16341" y="18629"/>
                    <a:pt x="16321" y="18629"/>
                    <a:pt x="16321" y="18629"/>
                  </a:cubicBezTo>
                  <a:cubicBezTo>
                    <a:pt x="16282" y="18629"/>
                    <a:pt x="16257" y="18608"/>
                    <a:pt x="16217" y="18608"/>
                  </a:cubicBezTo>
                  <a:cubicBezTo>
                    <a:pt x="16197" y="18588"/>
                    <a:pt x="16177" y="18567"/>
                    <a:pt x="16157" y="18547"/>
                  </a:cubicBezTo>
                  <a:cubicBezTo>
                    <a:pt x="16132" y="18526"/>
                    <a:pt x="16112" y="18526"/>
                    <a:pt x="16093" y="18526"/>
                  </a:cubicBezTo>
                  <a:lnTo>
                    <a:pt x="16053" y="18526"/>
                  </a:lnTo>
                  <a:cubicBezTo>
                    <a:pt x="15988" y="18460"/>
                    <a:pt x="15908" y="18439"/>
                    <a:pt x="15824" y="18372"/>
                  </a:cubicBezTo>
                  <a:cubicBezTo>
                    <a:pt x="15804" y="18352"/>
                    <a:pt x="15759" y="18331"/>
                    <a:pt x="15739" y="18331"/>
                  </a:cubicBezTo>
                  <a:cubicBezTo>
                    <a:pt x="15680" y="18311"/>
                    <a:pt x="15615" y="18270"/>
                    <a:pt x="15575" y="18223"/>
                  </a:cubicBezTo>
                  <a:lnTo>
                    <a:pt x="15555" y="18203"/>
                  </a:lnTo>
                  <a:cubicBezTo>
                    <a:pt x="15491" y="18162"/>
                    <a:pt x="15431" y="18141"/>
                    <a:pt x="15386" y="18095"/>
                  </a:cubicBezTo>
                  <a:cubicBezTo>
                    <a:pt x="15346" y="18054"/>
                    <a:pt x="15287" y="18034"/>
                    <a:pt x="15242" y="17987"/>
                  </a:cubicBezTo>
                  <a:cubicBezTo>
                    <a:pt x="15182" y="17946"/>
                    <a:pt x="15118" y="17905"/>
                    <a:pt x="15078" y="17859"/>
                  </a:cubicBezTo>
                  <a:cubicBezTo>
                    <a:pt x="15058" y="17839"/>
                    <a:pt x="15038" y="17839"/>
                    <a:pt x="15038" y="17818"/>
                  </a:cubicBezTo>
                  <a:cubicBezTo>
                    <a:pt x="15013" y="17756"/>
                    <a:pt x="14933" y="17756"/>
                    <a:pt x="14913" y="17690"/>
                  </a:cubicBezTo>
                  <a:cubicBezTo>
                    <a:pt x="14913" y="17710"/>
                    <a:pt x="14889" y="17710"/>
                    <a:pt x="14889" y="17710"/>
                  </a:cubicBezTo>
                  <a:cubicBezTo>
                    <a:pt x="14869" y="17690"/>
                    <a:pt x="14869" y="17669"/>
                    <a:pt x="14869" y="17669"/>
                  </a:cubicBezTo>
                  <a:lnTo>
                    <a:pt x="14829" y="17669"/>
                  </a:lnTo>
                  <a:cubicBezTo>
                    <a:pt x="14829" y="17669"/>
                    <a:pt x="14809" y="17648"/>
                    <a:pt x="14809" y="17628"/>
                  </a:cubicBezTo>
                  <a:cubicBezTo>
                    <a:pt x="14744" y="17602"/>
                    <a:pt x="14724" y="17561"/>
                    <a:pt x="14665" y="17541"/>
                  </a:cubicBezTo>
                  <a:cubicBezTo>
                    <a:pt x="14665" y="17541"/>
                    <a:pt x="14640" y="17541"/>
                    <a:pt x="14640" y="17520"/>
                  </a:cubicBezTo>
                  <a:cubicBezTo>
                    <a:pt x="14600" y="17474"/>
                    <a:pt x="14560" y="17433"/>
                    <a:pt x="14515" y="17412"/>
                  </a:cubicBezTo>
                  <a:cubicBezTo>
                    <a:pt x="14456" y="17371"/>
                    <a:pt x="14391" y="17304"/>
                    <a:pt x="14331" y="17243"/>
                  </a:cubicBezTo>
                  <a:cubicBezTo>
                    <a:pt x="14331" y="17217"/>
                    <a:pt x="14311" y="17217"/>
                    <a:pt x="14292" y="17197"/>
                  </a:cubicBezTo>
                  <a:cubicBezTo>
                    <a:pt x="14227" y="17176"/>
                    <a:pt x="14207" y="17135"/>
                    <a:pt x="14187" y="17089"/>
                  </a:cubicBezTo>
                  <a:cubicBezTo>
                    <a:pt x="14122" y="17048"/>
                    <a:pt x="14082" y="17007"/>
                    <a:pt x="14043" y="16986"/>
                  </a:cubicBezTo>
                  <a:cubicBezTo>
                    <a:pt x="13998" y="16920"/>
                    <a:pt x="13918" y="16878"/>
                    <a:pt x="13873" y="16812"/>
                  </a:cubicBezTo>
                  <a:cubicBezTo>
                    <a:pt x="13814" y="16750"/>
                    <a:pt x="13769" y="16683"/>
                    <a:pt x="13709" y="16663"/>
                  </a:cubicBezTo>
                  <a:cubicBezTo>
                    <a:pt x="13689" y="16622"/>
                    <a:pt x="13709" y="16622"/>
                    <a:pt x="13689" y="16622"/>
                  </a:cubicBezTo>
                  <a:cubicBezTo>
                    <a:pt x="13669" y="16601"/>
                    <a:pt x="13669" y="16576"/>
                    <a:pt x="13625" y="16555"/>
                  </a:cubicBezTo>
                  <a:lnTo>
                    <a:pt x="13605" y="16555"/>
                  </a:lnTo>
                  <a:cubicBezTo>
                    <a:pt x="13605" y="16534"/>
                    <a:pt x="13625" y="16534"/>
                    <a:pt x="13625" y="16534"/>
                  </a:cubicBezTo>
                  <a:cubicBezTo>
                    <a:pt x="13605" y="16494"/>
                    <a:pt x="13585" y="16447"/>
                    <a:pt x="13565" y="16427"/>
                  </a:cubicBezTo>
                  <a:cubicBezTo>
                    <a:pt x="13520" y="16386"/>
                    <a:pt x="13500" y="16345"/>
                    <a:pt x="13441" y="16319"/>
                  </a:cubicBezTo>
                  <a:cubicBezTo>
                    <a:pt x="13441" y="16299"/>
                    <a:pt x="13421" y="16299"/>
                    <a:pt x="13396" y="16278"/>
                  </a:cubicBezTo>
                  <a:cubicBezTo>
                    <a:pt x="13396" y="16237"/>
                    <a:pt x="13356" y="16216"/>
                    <a:pt x="13336" y="16216"/>
                  </a:cubicBezTo>
                  <a:cubicBezTo>
                    <a:pt x="13296" y="16191"/>
                    <a:pt x="13271" y="16170"/>
                    <a:pt x="13251" y="16150"/>
                  </a:cubicBezTo>
                  <a:cubicBezTo>
                    <a:pt x="13231" y="16129"/>
                    <a:pt x="13231" y="16108"/>
                    <a:pt x="13212" y="16088"/>
                  </a:cubicBezTo>
                  <a:cubicBezTo>
                    <a:pt x="13192" y="16062"/>
                    <a:pt x="13172" y="16042"/>
                    <a:pt x="13147" y="16021"/>
                  </a:cubicBezTo>
                  <a:cubicBezTo>
                    <a:pt x="13107" y="15980"/>
                    <a:pt x="13087" y="15934"/>
                    <a:pt x="13087" y="15913"/>
                  </a:cubicBezTo>
                  <a:cubicBezTo>
                    <a:pt x="13023" y="15852"/>
                    <a:pt x="12983" y="15785"/>
                    <a:pt x="12943" y="15724"/>
                  </a:cubicBezTo>
                  <a:cubicBezTo>
                    <a:pt x="12923" y="15724"/>
                    <a:pt x="12923" y="15703"/>
                    <a:pt x="12923" y="15677"/>
                  </a:cubicBezTo>
                  <a:cubicBezTo>
                    <a:pt x="12878" y="15677"/>
                    <a:pt x="12838" y="15657"/>
                    <a:pt x="12818" y="15616"/>
                  </a:cubicBezTo>
                  <a:cubicBezTo>
                    <a:pt x="12799" y="15575"/>
                    <a:pt x="12754" y="15549"/>
                    <a:pt x="12734" y="15508"/>
                  </a:cubicBezTo>
                  <a:cubicBezTo>
                    <a:pt x="12714" y="15467"/>
                    <a:pt x="12674" y="15421"/>
                    <a:pt x="12649" y="15380"/>
                  </a:cubicBezTo>
                  <a:cubicBezTo>
                    <a:pt x="12610" y="15338"/>
                    <a:pt x="12590" y="15292"/>
                    <a:pt x="12570" y="15251"/>
                  </a:cubicBezTo>
                  <a:cubicBezTo>
                    <a:pt x="12570" y="15251"/>
                    <a:pt x="12550" y="15251"/>
                    <a:pt x="12550" y="15231"/>
                  </a:cubicBezTo>
                  <a:cubicBezTo>
                    <a:pt x="12550" y="15231"/>
                    <a:pt x="12570" y="15231"/>
                    <a:pt x="12550" y="15210"/>
                  </a:cubicBezTo>
                  <a:cubicBezTo>
                    <a:pt x="12525" y="15190"/>
                    <a:pt x="12505" y="15190"/>
                    <a:pt x="12505" y="15164"/>
                  </a:cubicBezTo>
                  <a:cubicBezTo>
                    <a:pt x="12465" y="15123"/>
                    <a:pt x="12465" y="15061"/>
                    <a:pt x="12401" y="15061"/>
                  </a:cubicBezTo>
                  <a:cubicBezTo>
                    <a:pt x="12401" y="15015"/>
                    <a:pt x="12361" y="15015"/>
                    <a:pt x="12341" y="14974"/>
                  </a:cubicBezTo>
                  <a:cubicBezTo>
                    <a:pt x="12276" y="14887"/>
                    <a:pt x="12217" y="14825"/>
                    <a:pt x="12177" y="14738"/>
                  </a:cubicBezTo>
                  <a:cubicBezTo>
                    <a:pt x="12152" y="14697"/>
                    <a:pt x="12132" y="14676"/>
                    <a:pt x="12152" y="14651"/>
                  </a:cubicBezTo>
                  <a:cubicBezTo>
                    <a:pt x="12132" y="14630"/>
                    <a:pt x="12132" y="14630"/>
                    <a:pt x="12112" y="14630"/>
                  </a:cubicBezTo>
                  <a:cubicBezTo>
                    <a:pt x="12132" y="14630"/>
                    <a:pt x="12132" y="14610"/>
                    <a:pt x="12132" y="14610"/>
                  </a:cubicBezTo>
                  <a:cubicBezTo>
                    <a:pt x="12132" y="14589"/>
                    <a:pt x="12092" y="14589"/>
                    <a:pt x="12092" y="14568"/>
                  </a:cubicBezTo>
                  <a:cubicBezTo>
                    <a:pt x="12072" y="14522"/>
                    <a:pt x="12052" y="14502"/>
                    <a:pt x="12028" y="14481"/>
                  </a:cubicBezTo>
                  <a:cubicBezTo>
                    <a:pt x="12008" y="14481"/>
                    <a:pt x="11988" y="14461"/>
                    <a:pt x="11988" y="14440"/>
                  </a:cubicBezTo>
                  <a:cubicBezTo>
                    <a:pt x="11988" y="14420"/>
                    <a:pt x="11988" y="14420"/>
                    <a:pt x="11968" y="14394"/>
                  </a:cubicBezTo>
                  <a:cubicBezTo>
                    <a:pt x="11948" y="14373"/>
                    <a:pt x="11928" y="14333"/>
                    <a:pt x="11903" y="14291"/>
                  </a:cubicBezTo>
                  <a:cubicBezTo>
                    <a:pt x="11883" y="14291"/>
                    <a:pt x="11883" y="14291"/>
                    <a:pt x="11883" y="14266"/>
                  </a:cubicBezTo>
                  <a:cubicBezTo>
                    <a:pt x="11883" y="14204"/>
                    <a:pt x="11824" y="14184"/>
                    <a:pt x="11824" y="14137"/>
                  </a:cubicBezTo>
                  <a:cubicBezTo>
                    <a:pt x="11804" y="14096"/>
                    <a:pt x="11759" y="14076"/>
                    <a:pt x="11759" y="14009"/>
                  </a:cubicBezTo>
                  <a:lnTo>
                    <a:pt x="11739" y="13989"/>
                  </a:lnTo>
                  <a:cubicBezTo>
                    <a:pt x="11699" y="13947"/>
                    <a:pt x="11679" y="13927"/>
                    <a:pt x="11654" y="13881"/>
                  </a:cubicBezTo>
                  <a:cubicBezTo>
                    <a:pt x="11634" y="13840"/>
                    <a:pt x="11615" y="13799"/>
                    <a:pt x="11595" y="13752"/>
                  </a:cubicBezTo>
                  <a:cubicBezTo>
                    <a:pt x="11575" y="13732"/>
                    <a:pt x="11575" y="13711"/>
                    <a:pt x="11575" y="13691"/>
                  </a:cubicBezTo>
                  <a:cubicBezTo>
                    <a:pt x="11606" y="13674"/>
                    <a:pt x="11638" y="13642"/>
                    <a:pt x="11682" y="13642"/>
                  </a:cubicBezTo>
                  <a:cubicBezTo>
                    <a:pt x="11693" y="13642"/>
                    <a:pt x="11705" y="13644"/>
                    <a:pt x="11719" y="13650"/>
                  </a:cubicBezTo>
                  <a:cubicBezTo>
                    <a:pt x="11719" y="13670"/>
                    <a:pt x="11739" y="13691"/>
                    <a:pt x="11759" y="13711"/>
                  </a:cubicBezTo>
                  <a:cubicBezTo>
                    <a:pt x="11779" y="13732"/>
                    <a:pt x="11779" y="13778"/>
                    <a:pt x="11804" y="13799"/>
                  </a:cubicBezTo>
                  <a:cubicBezTo>
                    <a:pt x="11843" y="13819"/>
                    <a:pt x="11824" y="13860"/>
                    <a:pt x="11863" y="13881"/>
                  </a:cubicBezTo>
                  <a:cubicBezTo>
                    <a:pt x="11863" y="13927"/>
                    <a:pt x="11883" y="13947"/>
                    <a:pt x="11903" y="13968"/>
                  </a:cubicBezTo>
                  <a:cubicBezTo>
                    <a:pt x="11948" y="14035"/>
                    <a:pt x="11948" y="14117"/>
                    <a:pt x="12028" y="14137"/>
                  </a:cubicBezTo>
                  <a:lnTo>
                    <a:pt x="12028" y="14204"/>
                  </a:lnTo>
                  <a:cubicBezTo>
                    <a:pt x="12072" y="14291"/>
                    <a:pt x="12152" y="14373"/>
                    <a:pt x="12197" y="14461"/>
                  </a:cubicBezTo>
                  <a:cubicBezTo>
                    <a:pt x="12217" y="14522"/>
                    <a:pt x="12256" y="14568"/>
                    <a:pt x="12301" y="14610"/>
                  </a:cubicBezTo>
                  <a:cubicBezTo>
                    <a:pt x="12341" y="14676"/>
                    <a:pt x="12381" y="14759"/>
                    <a:pt x="12425" y="14825"/>
                  </a:cubicBezTo>
                  <a:cubicBezTo>
                    <a:pt x="12445" y="14846"/>
                    <a:pt x="12465" y="14887"/>
                    <a:pt x="12485" y="14907"/>
                  </a:cubicBezTo>
                  <a:cubicBezTo>
                    <a:pt x="12505" y="14933"/>
                    <a:pt x="12525" y="14933"/>
                    <a:pt x="12525" y="14954"/>
                  </a:cubicBezTo>
                  <a:cubicBezTo>
                    <a:pt x="12525" y="14995"/>
                    <a:pt x="12570" y="14974"/>
                    <a:pt x="12570" y="15015"/>
                  </a:cubicBezTo>
                  <a:cubicBezTo>
                    <a:pt x="12610" y="15061"/>
                    <a:pt x="12630" y="15103"/>
                    <a:pt x="12674" y="15164"/>
                  </a:cubicBezTo>
                  <a:cubicBezTo>
                    <a:pt x="12734" y="15231"/>
                    <a:pt x="12799" y="15292"/>
                    <a:pt x="12838" y="15359"/>
                  </a:cubicBezTo>
                  <a:cubicBezTo>
                    <a:pt x="12858" y="15421"/>
                    <a:pt x="12898" y="15467"/>
                    <a:pt x="12943" y="15508"/>
                  </a:cubicBezTo>
                  <a:lnTo>
                    <a:pt x="12943" y="15529"/>
                  </a:lnTo>
                  <a:lnTo>
                    <a:pt x="12983" y="15529"/>
                  </a:lnTo>
                  <a:lnTo>
                    <a:pt x="12983" y="15575"/>
                  </a:lnTo>
                  <a:lnTo>
                    <a:pt x="13023" y="15575"/>
                  </a:lnTo>
                  <a:lnTo>
                    <a:pt x="13023" y="15595"/>
                  </a:lnTo>
                  <a:cubicBezTo>
                    <a:pt x="13087" y="15657"/>
                    <a:pt x="13107" y="15724"/>
                    <a:pt x="13172" y="15764"/>
                  </a:cubicBezTo>
                  <a:lnTo>
                    <a:pt x="13192" y="15764"/>
                  </a:lnTo>
                  <a:cubicBezTo>
                    <a:pt x="13212" y="15806"/>
                    <a:pt x="13212" y="15831"/>
                    <a:pt x="13251" y="15852"/>
                  </a:cubicBezTo>
                  <a:cubicBezTo>
                    <a:pt x="13251" y="15893"/>
                    <a:pt x="13296" y="15893"/>
                    <a:pt x="13316" y="15913"/>
                  </a:cubicBezTo>
                  <a:cubicBezTo>
                    <a:pt x="13316" y="15934"/>
                    <a:pt x="13336" y="15960"/>
                    <a:pt x="13356" y="15980"/>
                  </a:cubicBezTo>
                  <a:cubicBezTo>
                    <a:pt x="13356" y="16021"/>
                    <a:pt x="13376" y="16042"/>
                    <a:pt x="13396" y="16062"/>
                  </a:cubicBezTo>
                  <a:cubicBezTo>
                    <a:pt x="13421" y="16088"/>
                    <a:pt x="13460" y="16088"/>
                    <a:pt x="13460" y="16108"/>
                  </a:cubicBezTo>
                  <a:cubicBezTo>
                    <a:pt x="13500" y="16170"/>
                    <a:pt x="13545" y="16191"/>
                    <a:pt x="13565" y="16237"/>
                  </a:cubicBezTo>
                  <a:cubicBezTo>
                    <a:pt x="13585" y="16257"/>
                    <a:pt x="13625" y="16278"/>
                    <a:pt x="13644" y="16319"/>
                  </a:cubicBezTo>
                  <a:cubicBezTo>
                    <a:pt x="13709" y="16406"/>
                    <a:pt x="13769" y="16473"/>
                    <a:pt x="13834" y="16534"/>
                  </a:cubicBezTo>
                  <a:cubicBezTo>
                    <a:pt x="13893" y="16601"/>
                    <a:pt x="13958" y="16663"/>
                    <a:pt x="14018" y="16704"/>
                  </a:cubicBezTo>
                  <a:cubicBezTo>
                    <a:pt x="14063" y="16750"/>
                    <a:pt x="14102" y="16791"/>
                    <a:pt x="14142" y="16832"/>
                  </a:cubicBezTo>
                  <a:cubicBezTo>
                    <a:pt x="14187" y="16878"/>
                    <a:pt x="14247" y="16920"/>
                    <a:pt x="14292" y="16961"/>
                  </a:cubicBezTo>
                  <a:cubicBezTo>
                    <a:pt x="14331" y="17027"/>
                    <a:pt x="14371" y="17069"/>
                    <a:pt x="14456" y="17115"/>
                  </a:cubicBezTo>
                  <a:cubicBezTo>
                    <a:pt x="14456" y="17115"/>
                    <a:pt x="14476" y="17135"/>
                    <a:pt x="14495" y="17156"/>
                  </a:cubicBezTo>
                  <a:cubicBezTo>
                    <a:pt x="14540" y="17217"/>
                    <a:pt x="14600" y="17284"/>
                    <a:pt x="14665" y="17325"/>
                  </a:cubicBezTo>
                  <a:cubicBezTo>
                    <a:pt x="14685" y="17325"/>
                    <a:pt x="14685" y="17346"/>
                    <a:pt x="14705" y="17346"/>
                  </a:cubicBezTo>
                  <a:cubicBezTo>
                    <a:pt x="14764" y="17433"/>
                    <a:pt x="14809" y="17520"/>
                    <a:pt x="14889" y="17561"/>
                  </a:cubicBezTo>
                  <a:cubicBezTo>
                    <a:pt x="14913" y="17602"/>
                    <a:pt x="14953" y="17582"/>
                    <a:pt x="14973" y="17602"/>
                  </a:cubicBezTo>
                  <a:cubicBezTo>
                    <a:pt x="14993" y="17628"/>
                    <a:pt x="15013" y="17628"/>
                    <a:pt x="15038" y="17628"/>
                  </a:cubicBezTo>
                  <a:cubicBezTo>
                    <a:pt x="15058" y="17648"/>
                    <a:pt x="15058" y="17648"/>
                    <a:pt x="15058" y="17669"/>
                  </a:cubicBezTo>
                  <a:cubicBezTo>
                    <a:pt x="15071" y="17669"/>
                    <a:pt x="15084" y="17660"/>
                    <a:pt x="15098" y="17660"/>
                  </a:cubicBezTo>
                  <a:cubicBezTo>
                    <a:pt x="15104" y="17660"/>
                    <a:pt x="15111" y="17662"/>
                    <a:pt x="15118" y="17669"/>
                  </a:cubicBezTo>
                  <a:cubicBezTo>
                    <a:pt x="15182" y="17756"/>
                    <a:pt x="15262" y="17797"/>
                    <a:pt x="15346" y="17885"/>
                  </a:cubicBezTo>
                  <a:cubicBezTo>
                    <a:pt x="15346" y="17885"/>
                    <a:pt x="15346" y="17905"/>
                    <a:pt x="15366" y="17905"/>
                  </a:cubicBezTo>
                  <a:cubicBezTo>
                    <a:pt x="15411" y="17905"/>
                    <a:pt x="15411" y="17946"/>
                    <a:pt x="15451" y="17946"/>
                  </a:cubicBezTo>
                  <a:cubicBezTo>
                    <a:pt x="15535" y="17967"/>
                    <a:pt x="15595" y="18034"/>
                    <a:pt x="15680" y="18074"/>
                  </a:cubicBezTo>
                  <a:cubicBezTo>
                    <a:pt x="15700" y="18095"/>
                    <a:pt x="15719" y="18116"/>
                    <a:pt x="15719" y="18141"/>
                  </a:cubicBezTo>
                  <a:cubicBezTo>
                    <a:pt x="15739" y="18162"/>
                    <a:pt x="15759" y="18162"/>
                    <a:pt x="15784" y="18182"/>
                  </a:cubicBezTo>
                  <a:cubicBezTo>
                    <a:pt x="15864" y="18244"/>
                    <a:pt x="15968" y="18290"/>
                    <a:pt x="16073" y="18352"/>
                  </a:cubicBezTo>
                  <a:lnTo>
                    <a:pt x="16093" y="18352"/>
                  </a:lnTo>
                  <a:cubicBezTo>
                    <a:pt x="16112" y="18352"/>
                    <a:pt x="16132" y="18372"/>
                    <a:pt x="16157" y="18398"/>
                  </a:cubicBezTo>
                  <a:cubicBezTo>
                    <a:pt x="16177" y="18398"/>
                    <a:pt x="16197" y="18439"/>
                    <a:pt x="16237" y="18439"/>
                  </a:cubicBezTo>
                  <a:cubicBezTo>
                    <a:pt x="16257" y="18439"/>
                    <a:pt x="16282" y="18480"/>
                    <a:pt x="16321" y="18480"/>
                  </a:cubicBezTo>
                  <a:cubicBezTo>
                    <a:pt x="16381" y="18501"/>
                    <a:pt x="16426" y="18526"/>
                    <a:pt x="16466" y="18567"/>
                  </a:cubicBezTo>
                  <a:lnTo>
                    <a:pt x="16486" y="18567"/>
                  </a:lnTo>
                  <a:cubicBezTo>
                    <a:pt x="16506" y="18588"/>
                    <a:pt x="16550" y="18608"/>
                    <a:pt x="16590" y="18629"/>
                  </a:cubicBezTo>
                  <a:cubicBezTo>
                    <a:pt x="16655" y="18675"/>
                    <a:pt x="16734" y="18696"/>
                    <a:pt x="16799" y="18737"/>
                  </a:cubicBezTo>
                  <a:cubicBezTo>
                    <a:pt x="16879" y="18757"/>
                    <a:pt x="16963" y="18783"/>
                    <a:pt x="17028" y="18845"/>
                  </a:cubicBezTo>
                  <a:cubicBezTo>
                    <a:pt x="17048" y="18845"/>
                    <a:pt x="17068" y="18865"/>
                    <a:pt x="17108" y="18865"/>
                  </a:cubicBezTo>
                  <a:cubicBezTo>
                    <a:pt x="17153" y="18886"/>
                    <a:pt x="17192" y="18932"/>
                    <a:pt x="17232" y="18932"/>
                  </a:cubicBezTo>
                  <a:cubicBezTo>
                    <a:pt x="17252" y="18952"/>
                    <a:pt x="17297" y="18973"/>
                    <a:pt x="17337" y="18973"/>
                  </a:cubicBezTo>
                  <a:cubicBezTo>
                    <a:pt x="17376" y="18973"/>
                    <a:pt x="17401" y="18993"/>
                    <a:pt x="17441" y="18993"/>
                  </a:cubicBezTo>
                  <a:cubicBezTo>
                    <a:pt x="17461" y="18993"/>
                    <a:pt x="17481" y="19014"/>
                    <a:pt x="17481" y="19040"/>
                  </a:cubicBezTo>
                  <a:lnTo>
                    <a:pt x="17585" y="19040"/>
                  </a:lnTo>
                  <a:cubicBezTo>
                    <a:pt x="17650" y="19081"/>
                    <a:pt x="17710" y="19101"/>
                    <a:pt x="17775" y="19101"/>
                  </a:cubicBezTo>
                  <a:cubicBezTo>
                    <a:pt x="17834" y="19122"/>
                    <a:pt x="17874" y="19142"/>
                    <a:pt x="17919" y="19168"/>
                  </a:cubicBezTo>
                  <a:cubicBezTo>
                    <a:pt x="17919" y="19168"/>
                    <a:pt x="17939" y="19168"/>
                    <a:pt x="17939" y="19142"/>
                  </a:cubicBezTo>
                  <a:cubicBezTo>
                    <a:pt x="17998" y="19188"/>
                    <a:pt x="18063" y="19209"/>
                    <a:pt x="18123" y="19230"/>
                  </a:cubicBezTo>
                  <a:cubicBezTo>
                    <a:pt x="18207" y="19230"/>
                    <a:pt x="18292" y="19271"/>
                    <a:pt x="18372" y="19271"/>
                  </a:cubicBezTo>
                  <a:cubicBezTo>
                    <a:pt x="18436" y="19296"/>
                    <a:pt x="18496" y="19296"/>
                    <a:pt x="18561" y="19317"/>
                  </a:cubicBezTo>
                  <a:lnTo>
                    <a:pt x="18620" y="19317"/>
                  </a:lnTo>
                  <a:cubicBezTo>
                    <a:pt x="18629" y="19324"/>
                    <a:pt x="18639" y="19326"/>
                    <a:pt x="18649" y="19326"/>
                  </a:cubicBezTo>
                  <a:cubicBezTo>
                    <a:pt x="18670" y="19326"/>
                    <a:pt x="18692" y="19317"/>
                    <a:pt x="18705" y="19317"/>
                  </a:cubicBezTo>
                  <a:cubicBezTo>
                    <a:pt x="18725" y="19317"/>
                    <a:pt x="18745" y="19337"/>
                    <a:pt x="18770" y="19337"/>
                  </a:cubicBezTo>
                  <a:cubicBezTo>
                    <a:pt x="18809" y="19337"/>
                    <a:pt x="18869" y="19358"/>
                    <a:pt x="18934" y="19358"/>
                  </a:cubicBezTo>
                  <a:lnTo>
                    <a:pt x="18974" y="19358"/>
                  </a:lnTo>
                  <a:cubicBezTo>
                    <a:pt x="18974" y="19358"/>
                    <a:pt x="19078" y="19358"/>
                    <a:pt x="19098" y="19337"/>
                  </a:cubicBezTo>
                  <a:lnTo>
                    <a:pt x="19182" y="19337"/>
                  </a:lnTo>
                  <a:cubicBezTo>
                    <a:pt x="19213" y="19348"/>
                    <a:pt x="19239" y="19348"/>
                    <a:pt x="19265" y="19348"/>
                  </a:cubicBezTo>
                  <a:cubicBezTo>
                    <a:pt x="19291" y="19348"/>
                    <a:pt x="19317" y="19348"/>
                    <a:pt x="19347" y="19358"/>
                  </a:cubicBezTo>
                  <a:cubicBezTo>
                    <a:pt x="19360" y="19358"/>
                    <a:pt x="19376" y="19349"/>
                    <a:pt x="19390" y="19349"/>
                  </a:cubicBezTo>
                  <a:cubicBezTo>
                    <a:pt x="19398" y="19349"/>
                    <a:pt x="19405" y="19351"/>
                    <a:pt x="19411" y="19358"/>
                  </a:cubicBezTo>
                  <a:cubicBezTo>
                    <a:pt x="19431" y="19365"/>
                    <a:pt x="19452" y="19367"/>
                    <a:pt x="19472" y="19367"/>
                  </a:cubicBezTo>
                  <a:cubicBezTo>
                    <a:pt x="19514" y="19367"/>
                    <a:pt x="19556" y="19358"/>
                    <a:pt x="19595" y="19358"/>
                  </a:cubicBezTo>
                  <a:cubicBezTo>
                    <a:pt x="19615" y="19358"/>
                    <a:pt x="19615" y="19378"/>
                    <a:pt x="19615" y="19378"/>
                  </a:cubicBezTo>
                  <a:cubicBezTo>
                    <a:pt x="19615" y="19378"/>
                    <a:pt x="19615" y="19358"/>
                    <a:pt x="19640" y="19358"/>
                  </a:cubicBezTo>
                  <a:cubicBezTo>
                    <a:pt x="19645" y="19354"/>
                    <a:pt x="19649" y="19352"/>
                    <a:pt x="19653" y="19352"/>
                  </a:cubicBezTo>
                  <a:cubicBezTo>
                    <a:pt x="19664" y="19352"/>
                    <a:pt x="19676" y="19364"/>
                    <a:pt x="19688" y="19364"/>
                  </a:cubicBezTo>
                  <a:cubicBezTo>
                    <a:pt x="19692" y="19364"/>
                    <a:pt x="19696" y="19362"/>
                    <a:pt x="19700" y="19358"/>
                  </a:cubicBezTo>
                  <a:cubicBezTo>
                    <a:pt x="19720" y="19337"/>
                    <a:pt x="19765" y="19337"/>
                    <a:pt x="19805" y="19337"/>
                  </a:cubicBezTo>
                  <a:cubicBezTo>
                    <a:pt x="19864" y="19337"/>
                    <a:pt x="19929" y="19337"/>
                    <a:pt x="19989" y="19317"/>
                  </a:cubicBezTo>
                  <a:cubicBezTo>
                    <a:pt x="20005" y="19317"/>
                    <a:pt x="20028" y="19308"/>
                    <a:pt x="20048" y="19308"/>
                  </a:cubicBezTo>
                  <a:cubicBezTo>
                    <a:pt x="20058" y="19308"/>
                    <a:pt x="20067" y="19310"/>
                    <a:pt x="20073" y="19317"/>
                  </a:cubicBezTo>
                  <a:cubicBezTo>
                    <a:pt x="20087" y="19310"/>
                    <a:pt x="20098" y="19308"/>
                    <a:pt x="20109" y="19308"/>
                  </a:cubicBezTo>
                  <a:cubicBezTo>
                    <a:pt x="20131" y="19308"/>
                    <a:pt x="20151" y="19317"/>
                    <a:pt x="20178" y="19317"/>
                  </a:cubicBezTo>
                  <a:cubicBezTo>
                    <a:pt x="20192" y="19303"/>
                    <a:pt x="20215" y="19285"/>
                    <a:pt x="20237" y="19285"/>
                  </a:cubicBezTo>
                  <a:cubicBezTo>
                    <a:pt x="20246" y="19285"/>
                    <a:pt x="20255" y="19289"/>
                    <a:pt x="20262" y="19296"/>
                  </a:cubicBezTo>
                  <a:cubicBezTo>
                    <a:pt x="20276" y="19296"/>
                    <a:pt x="20289" y="19285"/>
                    <a:pt x="20308" y="19285"/>
                  </a:cubicBezTo>
                  <a:cubicBezTo>
                    <a:pt x="20318" y="19285"/>
                    <a:pt x="20329" y="19288"/>
                    <a:pt x="20342" y="19296"/>
                  </a:cubicBezTo>
                  <a:cubicBezTo>
                    <a:pt x="20362" y="19296"/>
                    <a:pt x="20387" y="19271"/>
                    <a:pt x="20407" y="19271"/>
                  </a:cubicBezTo>
                  <a:cubicBezTo>
                    <a:pt x="20410" y="19267"/>
                    <a:pt x="20414" y="19265"/>
                    <a:pt x="20418" y="19265"/>
                  </a:cubicBezTo>
                  <a:cubicBezTo>
                    <a:pt x="20430" y="19265"/>
                    <a:pt x="20441" y="19279"/>
                    <a:pt x="20453" y="19279"/>
                  </a:cubicBezTo>
                  <a:cubicBezTo>
                    <a:pt x="20457" y="19279"/>
                    <a:pt x="20462" y="19277"/>
                    <a:pt x="20466" y="19271"/>
                  </a:cubicBezTo>
                  <a:cubicBezTo>
                    <a:pt x="20466" y="19250"/>
                    <a:pt x="20486" y="19250"/>
                    <a:pt x="20486" y="19250"/>
                  </a:cubicBezTo>
                  <a:cubicBezTo>
                    <a:pt x="20495" y="19243"/>
                    <a:pt x="20502" y="19241"/>
                    <a:pt x="20510" y="19241"/>
                  </a:cubicBezTo>
                  <a:cubicBezTo>
                    <a:pt x="20524" y="19241"/>
                    <a:pt x="20538" y="19250"/>
                    <a:pt x="20551" y="19250"/>
                  </a:cubicBezTo>
                  <a:cubicBezTo>
                    <a:pt x="20611" y="19230"/>
                    <a:pt x="20675" y="19230"/>
                    <a:pt x="20735" y="19209"/>
                  </a:cubicBezTo>
                  <a:cubicBezTo>
                    <a:pt x="20800" y="19188"/>
                    <a:pt x="20884" y="19188"/>
                    <a:pt x="20924" y="19122"/>
                  </a:cubicBezTo>
                  <a:lnTo>
                    <a:pt x="20944" y="19142"/>
                  </a:lnTo>
                  <a:cubicBezTo>
                    <a:pt x="20964" y="19142"/>
                    <a:pt x="20964" y="19101"/>
                    <a:pt x="20984" y="19101"/>
                  </a:cubicBezTo>
                  <a:cubicBezTo>
                    <a:pt x="21009" y="19101"/>
                    <a:pt x="21029" y="19081"/>
                    <a:pt x="21029" y="19060"/>
                  </a:cubicBezTo>
                  <a:lnTo>
                    <a:pt x="21009" y="19040"/>
                  </a:lnTo>
                  <a:cubicBezTo>
                    <a:pt x="21029" y="19014"/>
                    <a:pt x="21029" y="19014"/>
                    <a:pt x="21049" y="18993"/>
                  </a:cubicBezTo>
                  <a:cubicBezTo>
                    <a:pt x="21029" y="18993"/>
                    <a:pt x="20984" y="18993"/>
                    <a:pt x="20964" y="18973"/>
                  </a:cubicBezTo>
                  <a:cubicBezTo>
                    <a:pt x="20934" y="18993"/>
                    <a:pt x="20903" y="18993"/>
                    <a:pt x="20872" y="18993"/>
                  </a:cubicBezTo>
                  <a:cubicBezTo>
                    <a:pt x="20841" y="18993"/>
                    <a:pt x="20810" y="18993"/>
                    <a:pt x="20780" y="19014"/>
                  </a:cubicBezTo>
                  <a:cubicBezTo>
                    <a:pt x="20765" y="19011"/>
                    <a:pt x="20751" y="19009"/>
                    <a:pt x="20737" y="19009"/>
                  </a:cubicBezTo>
                  <a:cubicBezTo>
                    <a:pt x="20674" y="19009"/>
                    <a:pt x="20624" y="19043"/>
                    <a:pt x="20571" y="19060"/>
                  </a:cubicBezTo>
                  <a:cubicBezTo>
                    <a:pt x="20541" y="19060"/>
                    <a:pt x="20515" y="19055"/>
                    <a:pt x="20491" y="19055"/>
                  </a:cubicBezTo>
                  <a:cubicBezTo>
                    <a:pt x="20468" y="19055"/>
                    <a:pt x="20446" y="19060"/>
                    <a:pt x="20427" y="19081"/>
                  </a:cubicBezTo>
                  <a:cubicBezTo>
                    <a:pt x="20407" y="19060"/>
                    <a:pt x="20387" y="19060"/>
                    <a:pt x="20362" y="19060"/>
                  </a:cubicBezTo>
                  <a:cubicBezTo>
                    <a:pt x="20355" y="19067"/>
                    <a:pt x="20349" y="19069"/>
                    <a:pt x="20342" y="19069"/>
                  </a:cubicBezTo>
                  <a:cubicBezTo>
                    <a:pt x="20329" y="19069"/>
                    <a:pt x="20316" y="19060"/>
                    <a:pt x="20302" y="19060"/>
                  </a:cubicBezTo>
                  <a:lnTo>
                    <a:pt x="20282" y="19081"/>
                  </a:lnTo>
                  <a:cubicBezTo>
                    <a:pt x="20269" y="19081"/>
                    <a:pt x="20265" y="19072"/>
                    <a:pt x="20256" y="19072"/>
                  </a:cubicBezTo>
                  <a:cubicBezTo>
                    <a:pt x="20251" y="19072"/>
                    <a:pt x="20246" y="19074"/>
                    <a:pt x="20237" y="19081"/>
                  </a:cubicBezTo>
                  <a:cubicBezTo>
                    <a:pt x="20237" y="19081"/>
                    <a:pt x="20218" y="19081"/>
                    <a:pt x="20218" y="19101"/>
                  </a:cubicBezTo>
                  <a:cubicBezTo>
                    <a:pt x="20158" y="19081"/>
                    <a:pt x="20113" y="19081"/>
                    <a:pt x="20073" y="19081"/>
                  </a:cubicBezTo>
                  <a:cubicBezTo>
                    <a:pt x="20053" y="19101"/>
                    <a:pt x="20033" y="19101"/>
                    <a:pt x="20014" y="19122"/>
                  </a:cubicBezTo>
                  <a:lnTo>
                    <a:pt x="20014" y="19101"/>
                  </a:lnTo>
                  <a:lnTo>
                    <a:pt x="19989" y="19101"/>
                  </a:lnTo>
                  <a:cubicBezTo>
                    <a:pt x="19949" y="19122"/>
                    <a:pt x="19929" y="19122"/>
                    <a:pt x="19889" y="19122"/>
                  </a:cubicBezTo>
                  <a:cubicBezTo>
                    <a:pt x="19876" y="19126"/>
                    <a:pt x="19863" y="19128"/>
                    <a:pt x="19851" y="19128"/>
                  </a:cubicBezTo>
                  <a:cubicBezTo>
                    <a:pt x="19819" y="19128"/>
                    <a:pt x="19793" y="19116"/>
                    <a:pt x="19768" y="19116"/>
                  </a:cubicBezTo>
                  <a:cubicBezTo>
                    <a:pt x="19759" y="19116"/>
                    <a:pt x="19749" y="19117"/>
                    <a:pt x="19740" y="19122"/>
                  </a:cubicBezTo>
                  <a:cubicBezTo>
                    <a:pt x="19733" y="19115"/>
                    <a:pt x="19727" y="19113"/>
                    <a:pt x="19720" y="19113"/>
                  </a:cubicBezTo>
                  <a:cubicBezTo>
                    <a:pt x="19707" y="19113"/>
                    <a:pt x="19694" y="19122"/>
                    <a:pt x="19680" y="19122"/>
                  </a:cubicBezTo>
                  <a:cubicBezTo>
                    <a:pt x="19660" y="19122"/>
                    <a:pt x="19640" y="19142"/>
                    <a:pt x="19615" y="19142"/>
                  </a:cubicBezTo>
                  <a:cubicBezTo>
                    <a:pt x="19589" y="19142"/>
                    <a:pt x="19562" y="19163"/>
                    <a:pt x="19534" y="19163"/>
                  </a:cubicBezTo>
                  <a:cubicBezTo>
                    <a:pt x="19521" y="19163"/>
                    <a:pt x="19506" y="19158"/>
                    <a:pt x="19491" y="19142"/>
                  </a:cubicBezTo>
                  <a:cubicBezTo>
                    <a:pt x="19491" y="19142"/>
                    <a:pt x="19482" y="19163"/>
                    <a:pt x="19470" y="19163"/>
                  </a:cubicBezTo>
                  <a:cubicBezTo>
                    <a:pt x="19465" y="19163"/>
                    <a:pt x="19458" y="19158"/>
                    <a:pt x="19451" y="19142"/>
                  </a:cubicBezTo>
                  <a:lnTo>
                    <a:pt x="19431" y="19168"/>
                  </a:lnTo>
                  <a:cubicBezTo>
                    <a:pt x="19411" y="19142"/>
                    <a:pt x="19392" y="19142"/>
                    <a:pt x="19367" y="19122"/>
                  </a:cubicBezTo>
                  <a:lnTo>
                    <a:pt x="19347" y="19142"/>
                  </a:lnTo>
                  <a:cubicBezTo>
                    <a:pt x="19327" y="19142"/>
                    <a:pt x="19327" y="19142"/>
                    <a:pt x="19307" y="19122"/>
                  </a:cubicBezTo>
                  <a:cubicBezTo>
                    <a:pt x="19293" y="19136"/>
                    <a:pt x="19279" y="19153"/>
                    <a:pt x="19264" y="19153"/>
                  </a:cubicBezTo>
                  <a:cubicBezTo>
                    <a:pt x="19257" y="19153"/>
                    <a:pt x="19250" y="19150"/>
                    <a:pt x="19242" y="19142"/>
                  </a:cubicBezTo>
                  <a:cubicBezTo>
                    <a:pt x="19232" y="19132"/>
                    <a:pt x="19222" y="19127"/>
                    <a:pt x="19213" y="19127"/>
                  </a:cubicBezTo>
                  <a:cubicBezTo>
                    <a:pt x="19202" y="19127"/>
                    <a:pt x="19193" y="19132"/>
                    <a:pt x="19182" y="19142"/>
                  </a:cubicBezTo>
                  <a:cubicBezTo>
                    <a:pt x="19173" y="19132"/>
                    <a:pt x="19163" y="19127"/>
                    <a:pt x="19152" y="19127"/>
                  </a:cubicBezTo>
                  <a:cubicBezTo>
                    <a:pt x="19142" y="19127"/>
                    <a:pt x="19130" y="19132"/>
                    <a:pt x="19118" y="19142"/>
                  </a:cubicBezTo>
                  <a:lnTo>
                    <a:pt x="19098" y="19142"/>
                  </a:lnTo>
                  <a:cubicBezTo>
                    <a:pt x="19091" y="19136"/>
                    <a:pt x="19085" y="19133"/>
                    <a:pt x="19078" y="19133"/>
                  </a:cubicBezTo>
                  <a:cubicBezTo>
                    <a:pt x="19065" y="19133"/>
                    <a:pt x="19052" y="19142"/>
                    <a:pt x="19038" y="19142"/>
                  </a:cubicBezTo>
                  <a:cubicBezTo>
                    <a:pt x="19018" y="19142"/>
                    <a:pt x="18994" y="19122"/>
                    <a:pt x="18974" y="19122"/>
                  </a:cubicBezTo>
                  <a:cubicBezTo>
                    <a:pt x="18957" y="19126"/>
                    <a:pt x="18940" y="19128"/>
                    <a:pt x="18923" y="19128"/>
                  </a:cubicBezTo>
                  <a:cubicBezTo>
                    <a:pt x="18875" y="19128"/>
                    <a:pt x="18827" y="19116"/>
                    <a:pt x="18778" y="19116"/>
                  </a:cubicBezTo>
                  <a:cubicBezTo>
                    <a:pt x="18761" y="19116"/>
                    <a:pt x="18743" y="19117"/>
                    <a:pt x="18725" y="19122"/>
                  </a:cubicBezTo>
                  <a:cubicBezTo>
                    <a:pt x="18715" y="19111"/>
                    <a:pt x="18705" y="19111"/>
                    <a:pt x="18693" y="19111"/>
                  </a:cubicBezTo>
                  <a:cubicBezTo>
                    <a:pt x="18680" y="19111"/>
                    <a:pt x="18665" y="19111"/>
                    <a:pt x="18645" y="19101"/>
                  </a:cubicBezTo>
                  <a:cubicBezTo>
                    <a:pt x="18640" y="19097"/>
                    <a:pt x="18635" y="19095"/>
                    <a:pt x="18630" y="19095"/>
                  </a:cubicBezTo>
                  <a:cubicBezTo>
                    <a:pt x="18616" y="19095"/>
                    <a:pt x="18602" y="19107"/>
                    <a:pt x="18583" y="19107"/>
                  </a:cubicBezTo>
                  <a:cubicBezTo>
                    <a:pt x="18576" y="19107"/>
                    <a:pt x="18569" y="19106"/>
                    <a:pt x="18561" y="19101"/>
                  </a:cubicBezTo>
                  <a:cubicBezTo>
                    <a:pt x="18541" y="19101"/>
                    <a:pt x="18521" y="19081"/>
                    <a:pt x="18496" y="19081"/>
                  </a:cubicBezTo>
                  <a:cubicBezTo>
                    <a:pt x="18456" y="19081"/>
                    <a:pt x="18352" y="19060"/>
                    <a:pt x="18312" y="19040"/>
                  </a:cubicBezTo>
                  <a:cubicBezTo>
                    <a:pt x="18227" y="18993"/>
                    <a:pt x="18148" y="18952"/>
                    <a:pt x="18063" y="18952"/>
                  </a:cubicBezTo>
                  <a:cubicBezTo>
                    <a:pt x="18015" y="18952"/>
                    <a:pt x="17981" y="18916"/>
                    <a:pt x="17942" y="18916"/>
                  </a:cubicBezTo>
                  <a:cubicBezTo>
                    <a:pt x="17928" y="18916"/>
                    <a:pt x="17914" y="18920"/>
                    <a:pt x="17899" y="18932"/>
                  </a:cubicBezTo>
                  <a:cubicBezTo>
                    <a:pt x="17874" y="18911"/>
                    <a:pt x="17834" y="18911"/>
                    <a:pt x="17795" y="18886"/>
                  </a:cubicBezTo>
                  <a:cubicBezTo>
                    <a:pt x="17750" y="18886"/>
                    <a:pt x="17710" y="18865"/>
                    <a:pt x="17670" y="18845"/>
                  </a:cubicBezTo>
                  <a:cubicBezTo>
                    <a:pt x="17605" y="18824"/>
                    <a:pt x="17526" y="18783"/>
                    <a:pt x="17461" y="18757"/>
                  </a:cubicBezTo>
                  <a:cubicBezTo>
                    <a:pt x="17441" y="18737"/>
                    <a:pt x="17421" y="18737"/>
                    <a:pt x="17421" y="18737"/>
                  </a:cubicBezTo>
                  <a:cubicBezTo>
                    <a:pt x="17401" y="18716"/>
                    <a:pt x="17376" y="18716"/>
                    <a:pt x="17357" y="18716"/>
                  </a:cubicBezTo>
                  <a:cubicBezTo>
                    <a:pt x="17341" y="18716"/>
                    <a:pt x="17338" y="18690"/>
                    <a:pt x="17327" y="18690"/>
                  </a:cubicBezTo>
                  <a:cubicBezTo>
                    <a:pt x="17324" y="18690"/>
                    <a:pt x="17321" y="18692"/>
                    <a:pt x="17317" y="18696"/>
                  </a:cubicBezTo>
                  <a:cubicBezTo>
                    <a:pt x="17297" y="18696"/>
                    <a:pt x="17277" y="18675"/>
                    <a:pt x="17252" y="18655"/>
                  </a:cubicBezTo>
                  <a:cubicBezTo>
                    <a:pt x="17212" y="18629"/>
                    <a:pt x="17172" y="18629"/>
                    <a:pt x="17128" y="18608"/>
                  </a:cubicBezTo>
                  <a:lnTo>
                    <a:pt x="17108" y="18608"/>
                  </a:lnTo>
                  <a:cubicBezTo>
                    <a:pt x="17068" y="18608"/>
                    <a:pt x="17048" y="18567"/>
                    <a:pt x="17028" y="18567"/>
                  </a:cubicBezTo>
                  <a:cubicBezTo>
                    <a:pt x="16983" y="18567"/>
                    <a:pt x="16943" y="18547"/>
                    <a:pt x="16904" y="18526"/>
                  </a:cubicBezTo>
                  <a:cubicBezTo>
                    <a:pt x="16839" y="18501"/>
                    <a:pt x="16754" y="18460"/>
                    <a:pt x="16695" y="18418"/>
                  </a:cubicBezTo>
                  <a:cubicBezTo>
                    <a:pt x="16610" y="18398"/>
                    <a:pt x="16570" y="18331"/>
                    <a:pt x="16486" y="18311"/>
                  </a:cubicBezTo>
                  <a:cubicBezTo>
                    <a:pt x="16466" y="18244"/>
                    <a:pt x="16406" y="18244"/>
                    <a:pt x="16361" y="18223"/>
                  </a:cubicBezTo>
                  <a:cubicBezTo>
                    <a:pt x="16321" y="18203"/>
                    <a:pt x="16282" y="18182"/>
                    <a:pt x="16257" y="18162"/>
                  </a:cubicBezTo>
                  <a:cubicBezTo>
                    <a:pt x="16237" y="18141"/>
                    <a:pt x="16237" y="18141"/>
                    <a:pt x="16217" y="18141"/>
                  </a:cubicBezTo>
                  <a:cubicBezTo>
                    <a:pt x="16073" y="18095"/>
                    <a:pt x="16053" y="18074"/>
                    <a:pt x="15968" y="18013"/>
                  </a:cubicBezTo>
                  <a:cubicBezTo>
                    <a:pt x="15948" y="18013"/>
                    <a:pt x="15948" y="17987"/>
                    <a:pt x="15908" y="17987"/>
                  </a:cubicBezTo>
                  <a:cubicBezTo>
                    <a:pt x="15884" y="17967"/>
                    <a:pt x="15864" y="17946"/>
                    <a:pt x="15844" y="17926"/>
                  </a:cubicBezTo>
                  <a:lnTo>
                    <a:pt x="15784" y="17926"/>
                  </a:lnTo>
                  <a:cubicBezTo>
                    <a:pt x="15739" y="17885"/>
                    <a:pt x="15700" y="17839"/>
                    <a:pt x="15635" y="17797"/>
                  </a:cubicBezTo>
                  <a:cubicBezTo>
                    <a:pt x="15575" y="17756"/>
                    <a:pt x="15511" y="17710"/>
                    <a:pt x="15431" y="17669"/>
                  </a:cubicBezTo>
                  <a:cubicBezTo>
                    <a:pt x="15411" y="17648"/>
                    <a:pt x="15386" y="17628"/>
                    <a:pt x="15366" y="17602"/>
                  </a:cubicBezTo>
                  <a:cubicBezTo>
                    <a:pt x="15346" y="17582"/>
                    <a:pt x="15326" y="17561"/>
                    <a:pt x="15326" y="17541"/>
                  </a:cubicBezTo>
                  <a:cubicBezTo>
                    <a:pt x="15262" y="17500"/>
                    <a:pt x="15202" y="17453"/>
                    <a:pt x="15137" y="17392"/>
                  </a:cubicBezTo>
                  <a:cubicBezTo>
                    <a:pt x="15137" y="17371"/>
                    <a:pt x="15098" y="17371"/>
                    <a:pt x="15078" y="17371"/>
                  </a:cubicBezTo>
                  <a:lnTo>
                    <a:pt x="15098" y="17346"/>
                  </a:lnTo>
                  <a:cubicBezTo>
                    <a:pt x="15058" y="17304"/>
                    <a:pt x="15013" y="17284"/>
                    <a:pt x="14973" y="17284"/>
                  </a:cubicBezTo>
                  <a:cubicBezTo>
                    <a:pt x="14953" y="17264"/>
                    <a:pt x="14953" y="17243"/>
                    <a:pt x="14953" y="17243"/>
                  </a:cubicBezTo>
                  <a:cubicBezTo>
                    <a:pt x="14933" y="17243"/>
                    <a:pt x="14913" y="17217"/>
                    <a:pt x="14889" y="17197"/>
                  </a:cubicBezTo>
                  <a:cubicBezTo>
                    <a:pt x="14849" y="17176"/>
                    <a:pt x="14809" y="17156"/>
                    <a:pt x="14764" y="17115"/>
                  </a:cubicBezTo>
                  <a:cubicBezTo>
                    <a:pt x="14705" y="17048"/>
                    <a:pt x="14620" y="17007"/>
                    <a:pt x="14560" y="16940"/>
                  </a:cubicBezTo>
                  <a:cubicBezTo>
                    <a:pt x="14495" y="16858"/>
                    <a:pt x="14416" y="16771"/>
                    <a:pt x="14311" y="16704"/>
                  </a:cubicBezTo>
                  <a:cubicBezTo>
                    <a:pt x="14292" y="16683"/>
                    <a:pt x="14247" y="16643"/>
                    <a:pt x="14207" y="16622"/>
                  </a:cubicBezTo>
                  <a:cubicBezTo>
                    <a:pt x="14187" y="16601"/>
                    <a:pt x="14187" y="16576"/>
                    <a:pt x="14167" y="16555"/>
                  </a:cubicBezTo>
                  <a:cubicBezTo>
                    <a:pt x="14102" y="16514"/>
                    <a:pt x="14063" y="16473"/>
                    <a:pt x="14018" y="16406"/>
                  </a:cubicBezTo>
                  <a:cubicBezTo>
                    <a:pt x="13998" y="16386"/>
                    <a:pt x="13978" y="16365"/>
                    <a:pt x="13958" y="16345"/>
                  </a:cubicBezTo>
                  <a:cubicBezTo>
                    <a:pt x="13938" y="16319"/>
                    <a:pt x="13938" y="16278"/>
                    <a:pt x="13918" y="16257"/>
                  </a:cubicBezTo>
                  <a:cubicBezTo>
                    <a:pt x="13873" y="16257"/>
                    <a:pt x="13834" y="16216"/>
                    <a:pt x="13834" y="16170"/>
                  </a:cubicBezTo>
                  <a:cubicBezTo>
                    <a:pt x="13814" y="16129"/>
                    <a:pt x="13794" y="16108"/>
                    <a:pt x="13769" y="16088"/>
                  </a:cubicBezTo>
                  <a:cubicBezTo>
                    <a:pt x="13749" y="16062"/>
                    <a:pt x="13749" y="16042"/>
                    <a:pt x="13729" y="16021"/>
                  </a:cubicBezTo>
                  <a:cubicBezTo>
                    <a:pt x="13689" y="16021"/>
                    <a:pt x="13644" y="16001"/>
                    <a:pt x="13625" y="15960"/>
                  </a:cubicBezTo>
                  <a:cubicBezTo>
                    <a:pt x="13605" y="15934"/>
                    <a:pt x="13585" y="15913"/>
                    <a:pt x="13545" y="15893"/>
                  </a:cubicBezTo>
                  <a:cubicBezTo>
                    <a:pt x="13500" y="15873"/>
                    <a:pt x="13480" y="15831"/>
                    <a:pt x="13460" y="15806"/>
                  </a:cubicBezTo>
                  <a:lnTo>
                    <a:pt x="13460" y="15785"/>
                  </a:lnTo>
                  <a:cubicBezTo>
                    <a:pt x="13441" y="15764"/>
                    <a:pt x="13421" y="15724"/>
                    <a:pt x="13396" y="15703"/>
                  </a:cubicBezTo>
                  <a:cubicBezTo>
                    <a:pt x="13376" y="15677"/>
                    <a:pt x="13376" y="15636"/>
                    <a:pt x="13336" y="15636"/>
                  </a:cubicBezTo>
                  <a:cubicBezTo>
                    <a:pt x="13316" y="15616"/>
                    <a:pt x="13336" y="15595"/>
                    <a:pt x="13316" y="15575"/>
                  </a:cubicBezTo>
                  <a:cubicBezTo>
                    <a:pt x="13271" y="15529"/>
                    <a:pt x="13212" y="15487"/>
                    <a:pt x="13192" y="15446"/>
                  </a:cubicBezTo>
                  <a:cubicBezTo>
                    <a:pt x="13192" y="15446"/>
                    <a:pt x="13172" y="15446"/>
                    <a:pt x="13172" y="15421"/>
                  </a:cubicBezTo>
                  <a:lnTo>
                    <a:pt x="13172" y="15380"/>
                  </a:lnTo>
                  <a:cubicBezTo>
                    <a:pt x="13127" y="15380"/>
                    <a:pt x="13107" y="15359"/>
                    <a:pt x="13067" y="15318"/>
                  </a:cubicBezTo>
                  <a:cubicBezTo>
                    <a:pt x="13003" y="15251"/>
                    <a:pt x="12963" y="15164"/>
                    <a:pt x="12898" y="15082"/>
                  </a:cubicBezTo>
                  <a:cubicBezTo>
                    <a:pt x="12923" y="15082"/>
                    <a:pt x="12923" y="15061"/>
                    <a:pt x="12923" y="15061"/>
                  </a:cubicBezTo>
                  <a:cubicBezTo>
                    <a:pt x="12898" y="15036"/>
                    <a:pt x="12878" y="15036"/>
                    <a:pt x="12858" y="15036"/>
                  </a:cubicBezTo>
                  <a:cubicBezTo>
                    <a:pt x="12878" y="15015"/>
                    <a:pt x="12858" y="14995"/>
                    <a:pt x="12838" y="14974"/>
                  </a:cubicBezTo>
                  <a:cubicBezTo>
                    <a:pt x="12838" y="14974"/>
                    <a:pt x="12818" y="14954"/>
                    <a:pt x="12799" y="14933"/>
                  </a:cubicBezTo>
                  <a:cubicBezTo>
                    <a:pt x="12799" y="14887"/>
                    <a:pt x="12774" y="14887"/>
                    <a:pt x="12754" y="14866"/>
                  </a:cubicBezTo>
                  <a:cubicBezTo>
                    <a:pt x="12734" y="14846"/>
                    <a:pt x="12714" y="14846"/>
                    <a:pt x="12714" y="14825"/>
                  </a:cubicBezTo>
                  <a:cubicBezTo>
                    <a:pt x="12714" y="14779"/>
                    <a:pt x="12694" y="14779"/>
                    <a:pt x="12674" y="14759"/>
                  </a:cubicBezTo>
                  <a:cubicBezTo>
                    <a:pt x="12630" y="14717"/>
                    <a:pt x="12570" y="14676"/>
                    <a:pt x="12550" y="14630"/>
                  </a:cubicBezTo>
                  <a:cubicBezTo>
                    <a:pt x="12550" y="14610"/>
                    <a:pt x="12505" y="14568"/>
                    <a:pt x="12505" y="14548"/>
                  </a:cubicBezTo>
                  <a:cubicBezTo>
                    <a:pt x="12465" y="14522"/>
                    <a:pt x="12465" y="14481"/>
                    <a:pt x="12465" y="14461"/>
                  </a:cubicBezTo>
                  <a:cubicBezTo>
                    <a:pt x="12445" y="14394"/>
                    <a:pt x="12425" y="14353"/>
                    <a:pt x="12401" y="14312"/>
                  </a:cubicBezTo>
                  <a:cubicBezTo>
                    <a:pt x="12341" y="14266"/>
                    <a:pt x="12276" y="14204"/>
                    <a:pt x="12256" y="14117"/>
                  </a:cubicBezTo>
                  <a:cubicBezTo>
                    <a:pt x="12217" y="14055"/>
                    <a:pt x="12177" y="13989"/>
                    <a:pt x="12132" y="13927"/>
                  </a:cubicBezTo>
                  <a:cubicBezTo>
                    <a:pt x="12072" y="13819"/>
                    <a:pt x="12028" y="13732"/>
                    <a:pt x="11968" y="13650"/>
                  </a:cubicBezTo>
                  <a:cubicBezTo>
                    <a:pt x="11948" y="13624"/>
                    <a:pt x="11928" y="13603"/>
                    <a:pt x="11948" y="13563"/>
                  </a:cubicBezTo>
                  <a:cubicBezTo>
                    <a:pt x="12008" y="13521"/>
                    <a:pt x="12072" y="13496"/>
                    <a:pt x="12132" y="13475"/>
                  </a:cubicBezTo>
                  <a:cubicBezTo>
                    <a:pt x="12154" y="13465"/>
                    <a:pt x="12171" y="13460"/>
                    <a:pt x="12186" y="13460"/>
                  </a:cubicBezTo>
                  <a:cubicBezTo>
                    <a:pt x="12201" y="13460"/>
                    <a:pt x="12217" y="13465"/>
                    <a:pt x="12236" y="13475"/>
                  </a:cubicBezTo>
                  <a:cubicBezTo>
                    <a:pt x="12236" y="13471"/>
                    <a:pt x="12239" y="13469"/>
                    <a:pt x="12242" y="13469"/>
                  </a:cubicBezTo>
                  <a:cubicBezTo>
                    <a:pt x="12248" y="13469"/>
                    <a:pt x="12259" y="13474"/>
                    <a:pt x="12270" y="13474"/>
                  </a:cubicBezTo>
                  <a:cubicBezTo>
                    <a:pt x="12281" y="13474"/>
                    <a:pt x="12292" y="13470"/>
                    <a:pt x="12301" y="13455"/>
                  </a:cubicBezTo>
                  <a:lnTo>
                    <a:pt x="12301" y="13542"/>
                  </a:lnTo>
                  <a:cubicBezTo>
                    <a:pt x="12301" y="13552"/>
                    <a:pt x="12306" y="13552"/>
                    <a:pt x="12313" y="13552"/>
                  </a:cubicBezTo>
                  <a:cubicBezTo>
                    <a:pt x="12321" y="13552"/>
                    <a:pt x="12331" y="13552"/>
                    <a:pt x="12341" y="13563"/>
                  </a:cubicBezTo>
                  <a:lnTo>
                    <a:pt x="12341" y="13624"/>
                  </a:lnTo>
                  <a:cubicBezTo>
                    <a:pt x="12381" y="13624"/>
                    <a:pt x="12401" y="13650"/>
                    <a:pt x="12425" y="13670"/>
                  </a:cubicBezTo>
                  <a:cubicBezTo>
                    <a:pt x="12425" y="13691"/>
                    <a:pt x="12401" y="13711"/>
                    <a:pt x="12425" y="13732"/>
                  </a:cubicBezTo>
                  <a:cubicBezTo>
                    <a:pt x="12425" y="13711"/>
                    <a:pt x="12425" y="13711"/>
                    <a:pt x="12445" y="13711"/>
                  </a:cubicBezTo>
                  <a:lnTo>
                    <a:pt x="12445" y="13732"/>
                  </a:lnTo>
                  <a:cubicBezTo>
                    <a:pt x="12465" y="13732"/>
                    <a:pt x="12465" y="13732"/>
                    <a:pt x="12465" y="13752"/>
                  </a:cubicBezTo>
                  <a:cubicBezTo>
                    <a:pt x="12445" y="13778"/>
                    <a:pt x="12465" y="13778"/>
                    <a:pt x="12465" y="13799"/>
                  </a:cubicBezTo>
                  <a:cubicBezTo>
                    <a:pt x="12465" y="13840"/>
                    <a:pt x="12485" y="13840"/>
                    <a:pt x="12485" y="13881"/>
                  </a:cubicBezTo>
                  <a:cubicBezTo>
                    <a:pt x="12505" y="13947"/>
                    <a:pt x="12570" y="14009"/>
                    <a:pt x="12590" y="14076"/>
                  </a:cubicBezTo>
                  <a:cubicBezTo>
                    <a:pt x="12674" y="14096"/>
                    <a:pt x="12694" y="14163"/>
                    <a:pt x="12714" y="14225"/>
                  </a:cubicBezTo>
                  <a:cubicBezTo>
                    <a:pt x="12714" y="14291"/>
                    <a:pt x="12754" y="14333"/>
                    <a:pt x="12774" y="14373"/>
                  </a:cubicBezTo>
                  <a:cubicBezTo>
                    <a:pt x="12799" y="14394"/>
                    <a:pt x="12818" y="14420"/>
                    <a:pt x="12818" y="14440"/>
                  </a:cubicBezTo>
                  <a:cubicBezTo>
                    <a:pt x="12829" y="14450"/>
                    <a:pt x="12838" y="14450"/>
                    <a:pt x="12849" y="14450"/>
                  </a:cubicBezTo>
                  <a:cubicBezTo>
                    <a:pt x="12858" y="14450"/>
                    <a:pt x="12868" y="14450"/>
                    <a:pt x="12878" y="14461"/>
                  </a:cubicBezTo>
                  <a:cubicBezTo>
                    <a:pt x="12878" y="14481"/>
                    <a:pt x="12878" y="14481"/>
                    <a:pt x="12858" y="14502"/>
                  </a:cubicBezTo>
                  <a:lnTo>
                    <a:pt x="12898" y="14502"/>
                  </a:lnTo>
                  <a:cubicBezTo>
                    <a:pt x="12923" y="14522"/>
                    <a:pt x="12943" y="14548"/>
                    <a:pt x="12963" y="14568"/>
                  </a:cubicBezTo>
                  <a:cubicBezTo>
                    <a:pt x="12983" y="14589"/>
                    <a:pt x="12963" y="14630"/>
                    <a:pt x="13003" y="14630"/>
                  </a:cubicBezTo>
                  <a:lnTo>
                    <a:pt x="13023" y="14630"/>
                  </a:lnTo>
                  <a:cubicBezTo>
                    <a:pt x="13023" y="14630"/>
                    <a:pt x="13047" y="14651"/>
                    <a:pt x="13047" y="14676"/>
                  </a:cubicBezTo>
                  <a:cubicBezTo>
                    <a:pt x="13031" y="14676"/>
                    <a:pt x="13016" y="14665"/>
                    <a:pt x="13009" y="14665"/>
                  </a:cubicBezTo>
                  <a:cubicBezTo>
                    <a:pt x="13005" y="14665"/>
                    <a:pt x="13003" y="14668"/>
                    <a:pt x="13003" y="14676"/>
                  </a:cubicBezTo>
                  <a:cubicBezTo>
                    <a:pt x="13067" y="14805"/>
                    <a:pt x="13172" y="14887"/>
                    <a:pt x="13271" y="14995"/>
                  </a:cubicBezTo>
                  <a:cubicBezTo>
                    <a:pt x="13271" y="14995"/>
                    <a:pt x="13231" y="15015"/>
                    <a:pt x="13251" y="15036"/>
                  </a:cubicBezTo>
                  <a:cubicBezTo>
                    <a:pt x="13271" y="15036"/>
                    <a:pt x="13271" y="15015"/>
                    <a:pt x="13296" y="15015"/>
                  </a:cubicBezTo>
                  <a:cubicBezTo>
                    <a:pt x="13356" y="15123"/>
                    <a:pt x="13396" y="15210"/>
                    <a:pt x="13500" y="15292"/>
                  </a:cubicBezTo>
                  <a:cubicBezTo>
                    <a:pt x="13500" y="15272"/>
                    <a:pt x="13500" y="15272"/>
                    <a:pt x="13520" y="15272"/>
                  </a:cubicBezTo>
                  <a:lnTo>
                    <a:pt x="13545" y="15292"/>
                  </a:lnTo>
                  <a:cubicBezTo>
                    <a:pt x="13545" y="15318"/>
                    <a:pt x="13520" y="15318"/>
                    <a:pt x="13520" y="15318"/>
                  </a:cubicBezTo>
                  <a:cubicBezTo>
                    <a:pt x="13565" y="15359"/>
                    <a:pt x="13605" y="15380"/>
                    <a:pt x="13605" y="15421"/>
                  </a:cubicBezTo>
                  <a:cubicBezTo>
                    <a:pt x="13625" y="15446"/>
                    <a:pt x="13644" y="15467"/>
                    <a:pt x="13669" y="15508"/>
                  </a:cubicBezTo>
                  <a:cubicBezTo>
                    <a:pt x="13689" y="15529"/>
                    <a:pt x="13709" y="15575"/>
                    <a:pt x="13749" y="15595"/>
                  </a:cubicBezTo>
                  <a:cubicBezTo>
                    <a:pt x="13769" y="15616"/>
                    <a:pt x="13794" y="15636"/>
                    <a:pt x="13794" y="15657"/>
                  </a:cubicBezTo>
                  <a:cubicBezTo>
                    <a:pt x="13834" y="15703"/>
                    <a:pt x="13854" y="15744"/>
                    <a:pt x="13873" y="15785"/>
                  </a:cubicBezTo>
                  <a:cubicBezTo>
                    <a:pt x="13893" y="15785"/>
                    <a:pt x="13893" y="15806"/>
                    <a:pt x="13918" y="15806"/>
                  </a:cubicBezTo>
                  <a:cubicBezTo>
                    <a:pt x="13918" y="15764"/>
                    <a:pt x="13873" y="15764"/>
                    <a:pt x="13873" y="15744"/>
                  </a:cubicBezTo>
                  <a:lnTo>
                    <a:pt x="13873" y="15724"/>
                  </a:lnTo>
                  <a:cubicBezTo>
                    <a:pt x="13938" y="15724"/>
                    <a:pt x="13938" y="15764"/>
                    <a:pt x="13958" y="15785"/>
                  </a:cubicBezTo>
                  <a:cubicBezTo>
                    <a:pt x="13978" y="15785"/>
                    <a:pt x="13998" y="15831"/>
                    <a:pt x="14018" y="15852"/>
                  </a:cubicBezTo>
                  <a:cubicBezTo>
                    <a:pt x="14043" y="15873"/>
                    <a:pt x="14082" y="15893"/>
                    <a:pt x="14082" y="15934"/>
                  </a:cubicBezTo>
                  <a:cubicBezTo>
                    <a:pt x="14142" y="15934"/>
                    <a:pt x="14142" y="16001"/>
                    <a:pt x="14187" y="16042"/>
                  </a:cubicBezTo>
                  <a:cubicBezTo>
                    <a:pt x="14207" y="16062"/>
                    <a:pt x="14227" y="16108"/>
                    <a:pt x="14247" y="16129"/>
                  </a:cubicBezTo>
                  <a:lnTo>
                    <a:pt x="14247" y="16150"/>
                  </a:lnTo>
                  <a:cubicBezTo>
                    <a:pt x="14292" y="16216"/>
                    <a:pt x="14351" y="16257"/>
                    <a:pt x="14371" y="16319"/>
                  </a:cubicBezTo>
                  <a:cubicBezTo>
                    <a:pt x="14371" y="16345"/>
                    <a:pt x="14416" y="16345"/>
                    <a:pt x="14436" y="16365"/>
                  </a:cubicBezTo>
                  <a:cubicBezTo>
                    <a:pt x="14476" y="16406"/>
                    <a:pt x="14515" y="16447"/>
                    <a:pt x="14560" y="16473"/>
                  </a:cubicBezTo>
                  <a:cubicBezTo>
                    <a:pt x="14580" y="16473"/>
                    <a:pt x="14580" y="16473"/>
                    <a:pt x="14580" y="16494"/>
                  </a:cubicBezTo>
                  <a:cubicBezTo>
                    <a:pt x="14600" y="16534"/>
                    <a:pt x="14640" y="16534"/>
                    <a:pt x="14665" y="16534"/>
                  </a:cubicBezTo>
                  <a:lnTo>
                    <a:pt x="14665" y="16514"/>
                  </a:lnTo>
                  <a:cubicBezTo>
                    <a:pt x="14665" y="16514"/>
                    <a:pt x="14640" y="16514"/>
                    <a:pt x="14640" y="16494"/>
                  </a:cubicBezTo>
                  <a:cubicBezTo>
                    <a:pt x="14665" y="16494"/>
                    <a:pt x="14665" y="16494"/>
                    <a:pt x="14665" y="16514"/>
                  </a:cubicBezTo>
                  <a:cubicBezTo>
                    <a:pt x="14685" y="16514"/>
                    <a:pt x="14724" y="16514"/>
                    <a:pt x="14724" y="16555"/>
                  </a:cubicBezTo>
                  <a:cubicBezTo>
                    <a:pt x="14724" y="16576"/>
                    <a:pt x="14764" y="16576"/>
                    <a:pt x="14764" y="16601"/>
                  </a:cubicBezTo>
                  <a:cubicBezTo>
                    <a:pt x="14764" y="16643"/>
                    <a:pt x="14789" y="16663"/>
                    <a:pt x="14809" y="16683"/>
                  </a:cubicBezTo>
                  <a:cubicBezTo>
                    <a:pt x="14829" y="16683"/>
                    <a:pt x="14809" y="16704"/>
                    <a:pt x="14829" y="16730"/>
                  </a:cubicBezTo>
                  <a:lnTo>
                    <a:pt x="14869" y="16730"/>
                  </a:lnTo>
                  <a:cubicBezTo>
                    <a:pt x="14913" y="16791"/>
                    <a:pt x="14973" y="16832"/>
                    <a:pt x="15013" y="16878"/>
                  </a:cubicBezTo>
                  <a:cubicBezTo>
                    <a:pt x="15038" y="16920"/>
                    <a:pt x="15058" y="16940"/>
                    <a:pt x="15078" y="16961"/>
                  </a:cubicBezTo>
                  <a:cubicBezTo>
                    <a:pt x="15137" y="17007"/>
                    <a:pt x="15202" y="17069"/>
                    <a:pt x="15262" y="17089"/>
                  </a:cubicBezTo>
                  <a:cubicBezTo>
                    <a:pt x="15262" y="17069"/>
                    <a:pt x="15262" y="17069"/>
                    <a:pt x="15242" y="17048"/>
                  </a:cubicBezTo>
                  <a:lnTo>
                    <a:pt x="15262" y="17048"/>
                  </a:lnTo>
                  <a:cubicBezTo>
                    <a:pt x="15287" y="17069"/>
                    <a:pt x="15326" y="17089"/>
                    <a:pt x="15346" y="17135"/>
                  </a:cubicBezTo>
                  <a:cubicBezTo>
                    <a:pt x="15346" y="17135"/>
                    <a:pt x="15326" y="17135"/>
                    <a:pt x="15346" y="17156"/>
                  </a:cubicBezTo>
                  <a:cubicBezTo>
                    <a:pt x="15451" y="17217"/>
                    <a:pt x="15555" y="17304"/>
                    <a:pt x="15635" y="17392"/>
                  </a:cubicBezTo>
                  <a:cubicBezTo>
                    <a:pt x="15647" y="17402"/>
                    <a:pt x="15658" y="17402"/>
                    <a:pt x="15669" y="17402"/>
                  </a:cubicBezTo>
                  <a:cubicBezTo>
                    <a:pt x="15680" y="17402"/>
                    <a:pt x="15690" y="17402"/>
                    <a:pt x="15700" y="17412"/>
                  </a:cubicBezTo>
                  <a:cubicBezTo>
                    <a:pt x="15719" y="17453"/>
                    <a:pt x="15759" y="17453"/>
                    <a:pt x="15784" y="17500"/>
                  </a:cubicBezTo>
                  <a:cubicBezTo>
                    <a:pt x="15804" y="17500"/>
                    <a:pt x="15824" y="17500"/>
                    <a:pt x="15844" y="17520"/>
                  </a:cubicBezTo>
                  <a:cubicBezTo>
                    <a:pt x="15928" y="17582"/>
                    <a:pt x="16008" y="17648"/>
                    <a:pt x="16093" y="17690"/>
                  </a:cubicBezTo>
                  <a:cubicBezTo>
                    <a:pt x="16112" y="17690"/>
                    <a:pt x="16112" y="17710"/>
                    <a:pt x="16112" y="17710"/>
                  </a:cubicBezTo>
                  <a:cubicBezTo>
                    <a:pt x="16157" y="17756"/>
                    <a:pt x="16217" y="17777"/>
                    <a:pt x="16257" y="17797"/>
                  </a:cubicBezTo>
                  <a:cubicBezTo>
                    <a:pt x="16321" y="17818"/>
                    <a:pt x="16361" y="17859"/>
                    <a:pt x="16426" y="17885"/>
                  </a:cubicBezTo>
                  <a:cubicBezTo>
                    <a:pt x="16446" y="17905"/>
                    <a:pt x="16486" y="17926"/>
                    <a:pt x="16530" y="17926"/>
                  </a:cubicBezTo>
                  <a:lnTo>
                    <a:pt x="16530" y="17905"/>
                  </a:lnTo>
                  <a:lnTo>
                    <a:pt x="16550" y="17926"/>
                  </a:lnTo>
                  <a:lnTo>
                    <a:pt x="16530" y="17926"/>
                  </a:lnTo>
                  <a:cubicBezTo>
                    <a:pt x="16530" y="17936"/>
                    <a:pt x="16541" y="17936"/>
                    <a:pt x="16550" y="17936"/>
                  </a:cubicBezTo>
                  <a:cubicBezTo>
                    <a:pt x="16560" y="17936"/>
                    <a:pt x="16570" y="17936"/>
                    <a:pt x="16570" y="17946"/>
                  </a:cubicBezTo>
                  <a:cubicBezTo>
                    <a:pt x="16590" y="17987"/>
                    <a:pt x="16630" y="17987"/>
                    <a:pt x="16655" y="18013"/>
                  </a:cubicBezTo>
                  <a:cubicBezTo>
                    <a:pt x="16715" y="18054"/>
                    <a:pt x="16779" y="18095"/>
                    <a:pt x="16839" y="18116"/>
                  </a:cubicBezTo>
                  <a:cubicBezTo>
                    <a:pt x="16859" y="18116"/>
                    <a:pt x="16904" y="18116"/>
                    <a:pt x="16924" y="18141"/>
                  </a:cubicBezTo>
                  <a:cubicBezTo>
                    <a:pt x="16943" y="18162"/>
                    <a:pt x="16983" y="18162"/>
                    <a:pt x="17003" y="18182"/>
                  </a:cubicBezTo>
                  <a:lnTo>
                    <a:pt x="17003" y="18203"/>
                  </a:lnTo>
                  <a:cubicBezTo>
                    <a:pt x="17003" y="18203"/>
                    <a:pt x="17028" y="18203"/>
                    <a:pt x="17028" y="18223"/>
                  </a:cubicBezTo>
                  <a:cubicBezTo>
                    <a:pt x="17028" y="18244"/>
                    <a:pt x="17048" y="18244"/>
                    <a:pt x="17068" y="18244"/>
                  </a:cubicBezTo>
                  <a:cubicBezTo>
                    <a:pt x="17088" y="18244"/>
                    <a:pt x="17128" y="18290"/>
                    <a:pt x="17172" y="18290"/>
                  </a:cubicBezTo>
                  <a:cubicBezTo>
                    <a:pt x="17192" y="18311"/>
                    <a:pt x="17232" y="18311"/>
                    <a:pt x="17277" y="18352"/>
                  </a:cubicBezTo>
                  <a:cubicBezTo>
                    <a:pt x="17317" y="18352"/>
                    <a:pt x="17357" y="18372"/>
                    <a:pt x="17401" y="18398"/>
                  </a:cubicBezTo>
                  <a:cubicBezTo>
                    <a:pt x="17401" y="18408"/>
                    <a:pt x="17406" y="18413"/>
                    <a:pt x="17414" y="18413"/>
                  </a:cubicBezTo>
                  <a:cubicBezTo>
                    <a:pt x="17421" y="18413"/>
                    <a:pt x="17431" y="18408"/>
                    <a:pt x="17441" y="18398"/>
                  </a:cubicBezTo>
                  <a:cubicBezTo>
                    <a:pt x="17421" y="18372"/>
                    <a:pt x="17401" y="18372"/>
                    <a:pt x="17401" y="18352"/>
                  </a:cubicBezTo>
                  <a:cubicBezTo>
                    <a:pt x="17461" y="18352"/>
                    <a:pt x="17526" y="18398"/>
                    <a:pt x="17566" y="18418"/>
                  </a:cubicBezTo>
                  <a:cubicBezTo>
                    <a:pt x="17585" y="18418"/>
                    <a:pt x="17605" y="18439"/>
                    <a:pt x="17605" y="18439"/>
                  </a:cubicBezTo>
                  <a:cubicBezTo>
                    <a:pt x="17650" y="18460"/>
                    <a:pt x="17690" y="18501"/>
                    <a:pt x="17750" y="18526"/>
                  </a:cubicBezTo>
                  <a:cubicBezTo>
                    <a:pt x="17795" y="18547"/>
                    <a:pt x="17854" y="18547"/>
                    <a:pt x="17899" y="18567"/>
                  </a:cubicBezTo>
                  <a:cubicBezTo>
                    <a:pt x="17959" y="18567"/>
                    <a:pt x="18023" y="18588"/>
                    <a:pt x="18063" y="18608"/>
                  </a:cubicBezTo>
                  <a:cubicBezTo>
                    <a:pt x="18063" y="18608"/>
                    <a:pt x="18083" y="18608"/>
                    <a:pt x="18083" y="18588"/>
                  </a:cubicBezTo>
                  <a:cubicBezTo>
                    <a:pt x="18063" y="18588"/>
                    <a:pt x="18063" y="18588"/>
                    <a:pt x="18063" y="18567"/>
                  </a:cubicBezTo>
                  <a:cubicBezTo>
                    <a:pt x="18063" y="18588"/>
                    <a:pt x="18083" y="18588"/>
                    <a:pt x="18083" y="18588"/>
                  </a:cubicBezTo>
                  <a:lnTo>
                    <a:pt x="18148" y="18588"/>
                  </a:lnTo>
                  <a:cubicBezTo>
                    <a:pt x="18168" y="18608"/>
                    <a:pt x="18188" y="18629"/>
                    <a:pt x="18227" y="18655"/>
                  </a:cubicBezTo>
                  <a:lnTo>
                    <a:pt x="18207" y="18675"/>
                  </a:lnTo>
                  <a:cubicBezTo>
                    <a:pt x="18292" y="18716"/>
                    <a:pt x="18372" y="18737"/>
                    <a:pt x="18476" y="18737"/>
                  </a:cubicBezTo>
                  <a:cubicBezTo>
                    <a:pt x="18492" y="18737"/>
                    <a:pt x="18495" y="18765"/>
                    <a:pt x="18517" y="18765"/>
                  </a:cubicBezTo>
                  <a:cubicBezTo>
                    <a:pt x="18524" y="18765"/>
                    <a:pt x="18531" y="18763"/>
                    <a:pt x="18541" y="18757"/>
                  </a:cubicBezTo>
                  <a:cubicBezTo>
                    <a:pt x="18541" y="18737"/>
                    <a:pt x="18541" y="18737"/>
                    <a:pt x="18521" y="18737"/>
                  </a:cubicBezTo>
                  <a:lnTo>
                    <a:pt x="18496" y="18737"/>
                  </a:lnTo>
                  <a:cubicBezTo>
                    <a:pt x="18508" y="18727"/>
                    <a:pt x="18515" y="18721"/>
                    <a:pt x="18518" y="18721"/>
                  </a:cubicBezTo>
                  <a:cubicBezTo>
                    <a:pt x="18521" y="18721"/>
                    <a:pt x="18521" y="18727"/>
                    <a:pt x="18521" y="18737"/>
                  </a:cubicBezTo>
                  <a:cubicBezTo>
                    <a:pt x="18534" y="18737"/>
                    <a:pt x="18556" y="18728"/>
                    <a:pt x="18570" y="18728"/>
                  </a:cubicBezTo>
                  <a:cubicBezTo>
                    <a:pt x="18576" y="18728"/>
                    <a:pt x="18581" y="18730"/>
                    <a:pt x="18581" y="18737"/>
                  </a:cubicBezTo>
                  <a:cubicBezTo>
                    <a:pt x="18620" y="18757"/>
                    <a:pt x="18665" y="18783"/>
                    <a:pt x="18705" y="18783"/>
                  </a:cubicBezTo>
                  <a:cubicBezTo>
                    <a:pt x="18748" y="18783"/>
                    <a:pt x="18780" y="18792"/>
                    <a:pt x="18809" y="18792"/>
                  </a:cubicBezTo>
                  <a:cubicBezTo>
                    <a:pt x="18823" y="18792"/>
                    <a:pt x="18836" y="18790"/>
                    <a:pt x="18849" y="18783"/>
                  </a:cubicBezTo>
                  <a:lnTo>
                    <a:pt x="18869" y="18783"/>
                  </a:lnTo>
                  <a:cubicBezTo>
                    <a:pt x="18894" y="18804"/>
                    <a:pt x="18914" y="18804"/>
                    <a:pt x="18934" y="18804"/>
                  </a:cubicBezTo>
                  <a:cubicBezTo>
                    <a:pt x="19018" y="18804"/>
                    <a:pt x="19098" y="18783"/>
                    <a:pt x="19202" y="18783"/>
                  </a:cubicBezTo>
                  <a:lnTo>
                    <a:pt x="19202" y="18757"/>
                  </a:lnTo>
                  <a:cubicBezTo>
                    <a:pt x="19222" y="18757"/>
                    <a:pt x="19222" y="18783"/>
                    <a:pt x="19242" y="18804"/>
                  </a:cubicBezTo>
                  <a:cubicBezTo>
                    <a:pt x="19242" y="18783"/>
                    <a:pt x="19267" y="18757"/>
                    <a:pt x="19287" y="18737"/>
                  </a:cubicBezTo>
                  <a:cubicBezTo>
                    <a:pt x="19301" y="18751"/>
                    <a:pt x="19325" y="18768"/>
                    <a:pt x="19353" y="18768"/>
                  </a:cubicBezTo>
                  <a:cubicBezTo>
                    <a:pt x="19365" y="18768"/>
                    <a:pt x="19378" y="18765"/>
                    <a:pt x="19392" y="18757"/>
                  </a:cubicBezTo>
                  <a:cubicBezTo>
                    <a:pt x="19392" y="18747"/>
                    <a:pt x="19402" y="18742"/>
                    <a:pt x="19411" y="18742"/>
                  </a:cubicBezTo>
                  <a:cubicBezTo>
                    <a:pt x="19422" y="18742"/>
                    <a:pt x="19431" y="18747"/>
                    <a:pt x="19431" y="18757"/>
                  </a:cubicBezTo>
                  <a:cubicBezTo>
                    <a:pt x="19424" y="18775"/>
                    <a:pt x="19410" y="18779"/>
                    <a:pt x="19394" y="18779"/>
                  </a:cubicBezTo>
                  <a:cubicBezTo>
                    <a:pt x="19377" y="18779"/>
                    <a:pt x="19358" y="18775"/>
                    <a:pt x="19341" y="18775"/>
                  </a:cubicBezTo>
                  <a:cubicBezTo>
                    <a:pt x="19328" y="18775"/>
                    <a:pt x="19317" y="18777"/>
                    <a:pt x="19307" y="18783"/>
                  </a:cubicBezTo>
                  <a:cubicBezTo>
                    <a:pt x="19327" y="18793"/>
                    <a:pt x="19353" y="18799"/>
                    <a:pt x="19377" y="18799"/>
                  </a:cubicBezTo>
                  <a:cubicBezTo>
                    <a:pt x="19400" y="18799"/>
                    <a:pt x="19422" y="18793"/>
                    <a:pt x="19431" y="18783"/>
                  </a:cubicBezTo>
                  <a:cubicBezTo>
                    <a:pt x="19441" y="18777"/>
                    <a:pt x="19448" y="18775"/>
                    <a:pt x="19453" y="18775"/>
                  </a:cubicBezTo>
                  <a:cubicBezTo>
                    <a:pt x="19468" y="18775"/>
                    <a:pt x="19477" y="18788"/>
                    <a:pt x="19494" y="18788"/>
                  </a:cubicBezTo>
                  <a:cubicBezTo>
                    <a:pt x="19501" y="18788"/>
                    <a:pt x="19507" y="18787"/>
                    <a:pt x="19516" y="18783"/>
                  </a:cubicBezTo>
                  <a:cubicBezTo>
                    <a:pt x="19516" y="18783"/>
                    <a:pt x="19534" y="18792"/>
                    <a:pt x="19551" y="18792"/>
                  </a:cubicBezTo>
                  <a:cubicBezTo>
                    <a:pt x="19560" y="18792"/>
                    <a:pt x="19569" y="18790"/>
                    <a:pt x="19576" y="18783"/>
                  </a:cubicBezTo>
                  <a:cubicBezTo>
                    <a:pt x="19586" y="18770"/>
                    <a:pt x="19595" y="18770"/>
                    <a:pt x="19609" y="18770"/>
                  </a:cubicBezTo>
                  <a:cubicBezTo>
                    <a:pt x="19622" y="18770"/>
                    <a:pt x="19638" y="18770"/>
                    <a:pt x="19660" y="18757"/>
                  </a:cubicBezTo>
                  <a:cubicBezTo>
                    <a:pt x="19640" y="18783"/>
                    <a:pt x="19640" y="18783"/>
                    <a:pt x="19640" y="18804"/>
                  </a:cubicBezTo>
                  <a:cubicBezTo>
                    <a:pt x="19667" y="18804"/>
                    <a:pt x="19702" y="18794"/>
                    <a:pt x="19736" y="18794"/>
                  </a:cubicBezTo>
                  <a:cubicBezTo>
                    <a:pt x="19753" y="18794"/>
                    <a:pt x="19770" y="18797"/>
                    <a:pt x="19785" y="18804"/>
                  </a:cubicBezTo>
                  <a:cubicBezTo>
                    <a:pt x="19815" y="18793"/>
                    <a:pt x="19846" y="18793"/>
                    <a:pt x="19877" y="18793"/>
                  </a:cubicBezTo>
                  <a:cubicBezTo>
                    <a:pt x="19908" y="18793"/>
                    <a:pt x="19939" y="18793"/>
                    <a:pt x="19969" y="18783"/>
                  </a:cubicBezTo>
                  <a:cubicBezTo>
                    <a:pt x="19989" y="18737"/>
                    <a:pt x="20053" y="18757"/>
                    <a:pt x="20053" y="18696"/>
                  </a:cubicBezTo>
                  <a:cubicBezTo>
                    <a:pt x="20073" y="18716"/>
                    <a:pt x="20113" y="18716"/>
                    <a:pt x="20138" y="18716"/>
                  </a:cubicBezTo>
                  <a:cubicBezTo>
                    <a:pt x="20198" y="18696"/>
                    <a:pt x="20237" y="18696"/>
                    <a:pt x="20282" y="18696"/>
                  </a:cubicBezTo>
                  <a:lnTo>
                    <a:pt x="20466" y="18696"/>
                  </a:lnTo>
                  <a:cubicBezTo>
                    <a:pt x="20466" y="18696"/>
                    <a:pt x="20466" y="18675"/>
                    <a:pt x="20486" y="18675"/>
                  </a:cubicBezTo>
                  <a:cubicBezTo>
                    <a:pt x="20491" y="18677"/>
                    <a:pt x="20496" y="18678"/>
                    <a:pt x="20501" y="18678"/>
                  </a:cubicBezTo>
                  <a:cubicBezTo>
                    <a:pt x="20530" y="18678"/>
                    <a:pt x="20558" y="18641"/>
                    <a:pt x="20585" y="18641"/>
                  </a:cubicBezTo>
                  <a:cubicBezTo>
                    <a:pt x="20594" y="18641"/>
                    <a:pt x="20602" y="18645"/>
                    <a:pt x="20611" y="18655"/>
                  </a:cubicBezTo>
                  <a:cubicBezTo>
                    <a:pt x="20611" y="18675"/>
                    <a:pt x="20591" y="18655"/>
                    <a:pt x="20571" y="18696"/>
                  </a:cubicBezTo>
                  <a:cubicBezTo>
                    <a:pt x="20575" y="18700"/>
                    <a:pt x="20580" y="18702"/>
                    <a:pt x="20586" y="18702"/>
                  </a:cubicBezTo>
                  <a:cubicBezTo>
                    <a:pt x="20603" y="18702"/>
                    <a:pt x="20624" y="18690"/>
                    <a:pt x="20640" y="18690"/>
                  </a:cubicBezTo>
                  <a:cubicBezTo>
                    <a:pt x="20646" y="18690"/>
                    <a:pt x="20651" y="18691"/>
                    <a:pt x="20656" y="18696"/>
                  </a:cubicBezTo>
                  <a:cubicBezTo>
                    <a:pt x="20656" y="18696"/>
                    <a:pt x="20656" y="18675"/>
                    <a:pt x="20675" y="18675"/>
                  </a:cubicBezTo>
                  <a:cubicBezTo>
                    <a:pt x="20695" y="18675"/>
                    <a:pt x="20715" y="18655"/>
                    <a:pt x="20735" y="18629"/>
                  </a:cubicBezTo>
                  <a:lnTo>
                    <a:pt x="20715" y="18608"/>
                  </a:lnTo>
                  <a:cubicBezTo>
                    <a:pt x="20840" y="18526"/>
                    <a:pt x="20859" y="18501"/>
                    <a:pt x="20859" y="18460"/>
                  </a:cubicBezTo>
                  <a:cubicBezTo>
                    <a:pt x="20840" y="18439"/>
                    <a:pt x="20815" y="18434"/>
                    <a:pt x="20789" y="18434"/>
                  </a:cubicBezTo>
                  <a:cubicBezTo>
                    <a:pt x="20764" y="18434"/>
                    <a:pt x="20737" y="18439"/>
                    <a:pt x="20715" y="18439"/>
                  </a:cubicBezTo>
                  <a:cubicBezTo>
                    <a:pt x="20695" y="18449"/>
                    <a:pt x="20675" y="18455"/>
                    <a:pt x="20657" y="18455"/>
                  </a:cubicBezTo>
                  <a:cubicBezTo>
                    <a:pt x="20639" y="18455"/>
                    <a:pt x="20623" y="18449"/>
                    <a:pt x="20611" y="18439"/>
                  </a:cubicBezTo>
                  <a:lnTo>
                    <a:pt x="20571" y="18439"/>
                  </a:lnTo>
                  <a:cubicBezTo>
                    <a:pt x="20561" y="18449"/>
                    <a:pt x="20546" y="18449"/>
                    <a:pt x="20528" y="18449"/>
                  </a:cubicBezTo>
                  <a:cubicBezTo>
                    <a:pt x="20510" y="18449"/>
                    <a:pt x="20489" y="18449"/>
                    <a:pt x="20466" y="18460"/>
                  </a:cubicBezTo>
                  <a:lnTo>
                    <a:pt x="20466" y="18418"/>
                  </a:lnTo>
                  <a:cubicBezTo>
                    <a:pt x="20427" y="18460"/>
                    <a:pt x="20387" y="18439"/>
                    <a:pt x="20342" y="18460"/>
                  </a:cubicBezTo>
                  <a:cubicBezTo>
                    <a:pt x="20329" y="18460"/>
                    <a:pt x="20324" y="18450"/>
                    <a:pt x="20317" y="18450"/>
                  </a:cubicBezTo>
                  <a:cubicBezTo>
                    <a:pt x="20313" y="18450"/>
                    <a:pt x="20309" y="18453"/>
                    <a:pt x="20302" y="18460"/>
                  </a:cubicBezTo>
                  <a:cubicBezTo>
                    <a:pt x="20262" y="18480"/>
                    <a:pt x="20218" y="18480"/>
                    <a:pt x="20178" y="18501"/>
                  </a:cubicBezTo>
                  <a:cubicBezTo>
                    <a:pt x="20158" y="18480"/>
                    <a:pt x="20158" y="18480"/>
                    <a:pt x="20138" y="18460"/>
                  </a:cubicBezTo>
                  <a:cubicBezTo>
                    <a:pt x="20138" y="18480"/>
                    <a:pt x="20113" y="18480"/>
                    <a:pt x="20113" y="18501"/>
                  </a:cubicBezTo>
                  <a:cubicBezTo>
                    <a:pt x="20088" y="18483"/>
                    <a:pt x="20066" y="18477"/>
                    <a:pt x="20046" y="18477"/>
                  </a:cubicBezTo>
                  <a:cubicBezTo>
                    <a:pt x="20019" y="18477"/>
                    <a:pt x="19995" y="18489"/>
                    <a:pt x="19969" y="18501"/>
                  </a:cubicBezTo>
                  <a:cubicBezTo>
                    <a:pt x="19909" y="18501"/>
                    <a:pt x="19864" y="18526"/>
                    <a:pt x="19824" y="18526"/>
                  </a:cubicBezTo>
                  <a:cubicBezTo>
                    <a:pt x="19815" y="18537"/>
                    <a:pt x="19810" y="18542"/>
                    <a:pt x="19805" y="18542"/>
                  </a:cubicBezTo>
                  <a:cubicBezTo>
                    <a:pt x="19800" y="18542"/>
                    <a:pt x="19795" y="18537"/>
                    <a:pt x="19785" y="18526"/>
                  </a:cubicBezTo>
                  <a:cubicBezTo>
                    <a:pt x="19781" y="18530"/>
                    <a:pt x="19777" y="18532"/>
                    <a:pt x="19773" y="18532"/>
                  </a:cubicBezTo>
                  <a:cubicBezTo>
                    <a:pt x="19760" y="18532"/>
                    <a:pt x="19747" y="18518"/>
                    <a:pt x="19734" y="18518"/>
                  </a:cubicBezTo>
                  <a:cubicBezTo>
                    <a:pt x="19729" y="18518"/>
                    <a:pt x="19725" y="18521"/>
                    <a:pt x="19720" y="18526"/>
                  </a:cubicBezTo>
                  <a:cubicBezTo>
                    <a:pt x="19700" y="18526"/>
                    <a:pt x="19680" y="18526"/>
                    <a:pt x="19680" y="18501"/>
                  </a:cubicBezTo>
                  <a:cubicBezTo>
                    <a:pt x="19648" y="18490"/>
                    <a:pt x="19632" y="18485"/>
                    <a:pt x="19616" y="18485"/>
                  </a:cubicBezTo>
                  <a:cubicBezTo>
                    <a:pt x="19601" y="18485"/>
                    <a:pt x="19586" y="18490"/>
                    <a:pt x="19556" y="18501"/>
                  </a:cubicBezTo>
                  <a:cubicBezTo>
                    <a:pt x="19536" y="18480"/>
                    <a:pt x="19556" y="18460"/>
                    <a:pt x="19536" y="18460"/>
                  </a:cubicBezTo>
                  <a:cubicBezTo>
                    <a:pt x="19536" y="18460"/>
                    <a:pt x="19527" y="18450"/>
                    <a:pt x="19521" y="18450"/>
                  </a:cubicBezTo>
                  <a:cubicBezTo>
                    <a:pt x="19518" y="18450"/>
                    <a:pt x="19516" y="18453"/>
                    <a:pt x="19516" y="18460"/>
                  </a:cubicBezTo>
                  <a:cubicBezTo>
                    <a:pt x="19536" y="18480"/>
                    <a:pt x="19516" y="18501"/>
                    <a:pt x="19536" y="18526"/>
                  </a:cubicBezTo>
                  <a:cubicBezTo>
                    <a:pt x="19536" y="18547"/>
                    <a:pt x="19556" y="18526"/>
                    <a:pt x="19556" y="18567"/>
                  </a:cubicBezTo>
                  <a:lnTo>
                    <a:pt x="19491" y="18567"/>
                  </a:lnTo>
                  <a:cubicBezTo>
                    <a:pt x="19491" y="18547"/>
                    <a:pt x="19491" y="18547"/>
                    <a:pt x="19471" y="18526"/>
                  </a:cubicBezTo>
                  <a:cubicBezTo>
                    <a:pt x="19464" y="18541"/>
                    <a:pt x="19457" y="18545"/>
                    <a:pt x="19449" y="18545"/>
                  </a:cubicBezTo>
                  <a:cubicBezTo>
                    <a:pt x="19441" y="18545"/>
                    <a:pt x="19433" y="18541"/>
                    <a:pt x="19425" y="18541"/>
                  </a:cubicBezTo>
                  <a:cubicBezTo>
                    <a:pt x="19420" y="18541"/>
                    <a:pt x="19416" y="18542"/>
                    <a:pt x="19411" y="18547"/>
                  </a:cubicBezTo>
                  <a:lnTo>
                    <a:pt x="19367" y="18547"/>
                  </a:lnTo>
                  <a:cubicBezTo>
                    <a:pt x="19347" y="18537"/>
                    <a:pt x="19322" y="18532"/>
                    <a:pt x="19297" y="18532"/>
                  </a:cubicBezTo>
                  <a:cubicBezTo>
                    <a:pt x="19271" y="18532"/>
                    <a:pt x="19245" y="18537"/>
                    <a:pt x="19222" y="18547"/>
                  </a:cubicBezTo>
                  <a:cubicBezTo>
                    <a:pt x="19202" y="18547"/>
                    <a:pt x="19163" y="18526"/>
                    <a:pt x="19143" y="18526"/>
                  </a:cubicBezTo>
                  <a:cubicBezTo>
                    <a:pt x="19118" y="18526"/>
                    <a:pt x="19118" y="18526"/>
                    <a:pt x="19098" y="18547"/>
                  </a:cubicBezTo>
                  <a:cubicBezTo>
                    <a:pt x="19091" y="18532"/>
                    <a:pt x="19085" y="18526"/>
                    <a:pt x="19078" y="18526"/>
                  </a:cubicBezTo>
                  <a:cubicBezTo>
                    <a:pt x="19065" y="18526"/>
                    <a:pt x="19052" y="18547"/>
                    <a:pt x="19038" y="18547"/>
                  </a:cubicBezTo>
                  <a:cubicBezTo>
                    <a:pt x="19018" y="18526"/>
                    <a:pt x="18974" y="18526"/>
                    <a:pt x="18954" y="18526"/>
                  </a:cubicBezTo>
                  <a:lnTo>
                    <a:pt x="18954" y="18501"/>
                  </a:lnTo>
                  <a:cubicBezTo>
                    <a:pt x="18954" y="18501"/>
                    <a:pt x="18934" y="18501"/>
                    <a:pt x="18934" y="18480"/>
                  </a:cubicBezTo>
                  <a:cubicBezTo>
                    <a:pt x="18934" y="18480"/>
                    <a:pt x="18954" y="18480"/>
                    <a:pt x="18954" y="18460"/>
                  </a:cubicBezTo>
                  <a:lnTo>
                    <a:pt x="18994" y="18460"/>
                  </a:lnTo>
                  <a:cubicBezTo>
                    <a:pt x="19010" y="18460"/>
                    <a:pt x="19016" y="18469"/>
                    <a:pt x="19023" y="18469"/>
                  </a:cubicBezTo>
                  <a:cubicBezTo>
                    <a:pt x="19027" y="18469"/>
                    <a:pt x="19032" y="18467"/>
                    <a:pt x="19038" y="18460"/>
                  </a:cubicBezTo>
                  <a:cubicBezTo>
                    <a:pt x="19038" y="18439"/>
                    <a:pt x="19018" y="18418"/>
                    <a:pt x="18994" y="18418"/>
                  </a:cubicBezTo>
                  <a:cubicBezTo>
                    <a:pt x="18974" y="18429"/>
                    <a:pt x="18964" y="18434"/>
                    <a:pt x="18948" y="18434"/>
                  </a:cubicBezTo>
                  <a:cubicBezTo>
                    <a:pt x="18932" y="18434"/>
                    <a:pt x="18911" y="18429"/>
                    <a:pt x="18869" y="18418"/>
                  </a:cubicBezTo>
                  <a:lnTo>
                    <a:pt x="18849" y="18418"/>
                  </a:lnTo>
                  <a:lnTo>
                    <a:pt x="18849" y="18439"/>
                  </a:lnTo>
                  <a:cubicBezTo>
                    <a:pt x="18829" y="18439"/>
                    <a:pt x="18809" y="18460"/>
                    <a:pt x="18789" y="18460"/>
                  </a:cubicBezTo>
                  <a:lnTo>
                    <a:pt x="18789" y="18418"/>
                  </a:lnTo>
                  <a:cubicBezTo>
                    <a:pt x="18789" y="18412"/>
                    <a:pt x="18792" y="18409"/>
                    <a:pt x="18795" y="18409"/>
                  </a:cubicBezTo>
                  <a:cubicBezTo>
                    <a:pt x="18800" y="18409"/>
                    <a:pt x="18809" y="18418"/>
                    <a:pt x="18809" y="18418"/>
                  </a:cubicBezTo>
                  <a:cubicBezTo>
                    <a:pt x="18809" y="18398"/>
                    <a:pt x="18789" y="18372"/>
                    <a:pt x="18789" y="18372"/>
                  </a:cubicBezTo>
                  <a:cubicBezTo>
                    <a:pt x="18778" y="18369"/>
                    <a:pt x="18766" y="18367"/>
                    <a:pt x="18754" y="18367"/>
                  </a:cubicBezTo>
                  <a:cubicBezTo>
                    <a:pt x="18702" y="18367"/>
                    <a:pt x="18650" y="18398"/>
                    <a:pt x="18581" y="18398"/>
                  </a:cubicBezTo>
                  <a:lnTo>
                    <a:pt x="18601" y="18372"/>
                  </a:lnTo>
                  <a:cubicBezTo>
                    <a:pt x="18586" y="18358"/>
                    <a:pt x="18572" y="18343"/>
                    <a:pt x="18558" y="18343"/>
                  </a:cubicBezTo>
                  <a:cubicBezTo>
                    <a:pt x="18552" y="18343"/>
                    <a:pt x="18547" y="18346"/>
                    <a:pt x="18541" y="18352"/>
                  </a:cubicBezTo>
                  <a:cubicBezTo>
                    <a:pt x="18521" y="18352"/>
                    <a:pt x="18496" y="18331"/>
                    <a:pt x="18476" y="18331"/>
                  </a:cubicBezTo>
                  <a:cubicBezTo>
                    <a:pt x="18456" y="18331"/>
                    <a:pt x="18436" y="18331"/>
                    <a:pt x="18416" y="18311"/>
                  </a:cubicBezTo>
                  <a:cubicBezTo>
                    <a:pt x="18416" y="18331"/>
                    <a:pt x="18416" y="18352"/>
                    <a:pt x="18396" y="18352"/>
                  </a:cubicBezTo>
                  <a:lnTo>
                    <a:pt x="18372" y="18352"/>
                  </a:lnTo>
                  <a:cubicBezTo>
                    <a:pt x="18372" y="18352"/>
                    <a:pt x="18396" y="18352"/>
                    <a:pt x="18396" y="18331"/>
                  </a:cubicBezTo>
                  <a:cubicBezTo>
                    <a:pt x="18388" y="18324"/>
                    <a:pt x="18383" y="18322"/>
                    <a:pt x="18378" y="18322"/>
                  </a:cubicBezTo>
                  <a:cubicBezTo>
                    <a:pt x="18369" y="18322"/>
                    <a:pt x="18365" y="18331"/>
                    <a:pt x="18352" y="18331"/>
                  </a:cubicBezTo>
                  <a:cubicBezTo>
                    <a:pt x="18332" y="18331"/>
                    <a:pt x="18332" y="18311"/>
                    <a:pt x="18312" y="18290"/>
                  </a:cubicBezTo>
                  <a:cubicBezTo>
                    <a:pt x="18295" y="18299"/>
                    <a:pt x="18282" y="18304"/>
                    <a:pt x="18267" y="18304"/>
                  </a:cubicBezTo>
                  <a:cubicBezTo>
                    <a:pt x="18245" y="18304"/>
                    <a:pt x="18223" y="18294"/>
                    <a:pt x="18188" y="18270"/>
                  </a:cubicBezTo>
                  <a:cubicBezTo>
                    <a:pt x="18168" y="18282"/>
                    <a:pt x="18150" y="18287"/>
                    <a:pt x="18134" y="18287"/>
                  </a:cubicBezTo>
                  <a:cubicBezTo>
                    <a:pt x="18097" y="18287"/>
                    <a:pt x="18065" y="18262"/>
                    <a:pt x="18023" y="18244"/>
                  </a:cubicBezTo>
                  <a:cubicBezTo>
                    <a:pt x="18036" y="18230"/>
                    <a:pt x="18050" y="18226"/>
                    <a:pt x="18062" y="18226"/>
                  </a:cubicBezTo>
                  <a:cubicBezTo>
                    <a:pt x="18087" y="18226"/>
                    <a:pt x="18109" y="18244"/>
                    <a:pt x="18123" y="18244"/>
                  </a:cubicBezTo>
                  <a:cubicBezTo>
                    <a:pt x="18148" y="18270"/>
                    <a:pt x="18148" y="18270"/>
                    <a:pt x="18168" y="18270"/>
                  </a:cubicBezTo>
                  <a:cubicBezTo>
                    <a:pt x="18168" y="18223"/>
                    <a:pt x="18123" y="18203"/>
                    <a:pt x="18083" y="18203"/>
                  </a:cubicBezTo>
                  <a:cubicBezTo>
                    <a:pt x="18043" y="18203"/>
                    <a:pt x="17998" y="18182"/>
                    <a:pt x="17959" y="18182"/>
                  </a:cubicBezTo>
                  <a:cubicBezTo>
                    <a:pt x="17939" y="18162"/>
                    <a:pt x="17919" y="18141"/>
                    <a:pt x="17874" y="18141"/>
                  </a:cubicBezTo>
                  <a:cubicBezTo>
                    <a:pt x="17854" y="18116"/>
                    <a:pt x="17814" y="18095"/>
                    <a:pt x="17795" y="18074"/>
                  </a:cubicBezTo>
                  <a:cubicBezTo>
                    <a:pt x="17795" y="18074"/>
                    <a:pt x="17786" y="18066"/>
                    <a:pt x="17780" y="18066"/>
                  </a:cubicBezTo>
                  <a:cubicBezTo>
                    <a:pt x="17777" y="18066"/>
                    <a:pt x="17775" y="18068"/>
                    <a:pt x="17775" y="18074"/>
                  </a:cubicBezTo>
                  <a:cubicBezTo>
                    <a:pt x="17750" y="18095"/>
                    <a:pt x="17795" y="18095"/>
                    <a:pt x="17775" y="18141"/>
                  </a:cubicBezTo>
                  <a:cubicBezTo>
                    <a:pt x="17730" y="18095"/>
                    <a:pt x="17670" y="18141"/>
                    <a:pt x="17650" y="18074"/>
                  </a:cubicBezTo>
                  <a:lnTo>
                    <a:pt x="17650" y="18054"/>
                  </a:lnTo>
                  <a:cubicBezTo>
                    <a:pt x="17585" y="18054"/>
                    <a:pt x="17546" y="18034"/>
                    <a:pt x="17501" y="18034"/>
                  </a:cubicBezTo>
                  <a:cubicBezTo>
                    <a:pt x="17526" y="18054"/>
                    <a:pt x="17526" y="18074"/>
                    <a:pt x="17546" y="18074"/>
                  </a:cubicBezTo>
                  <a:cubicBezTo>
                    <a:pt x="17577" y="18074"/>
                    <a:pt x="17584" y="18101"/>
                    <a:pt x="17606" y="18101"/>
                  </a:cubicBezTo>
                  <a:cubicBezTo>
                    <a:pt x="17611" y="18101"/>
                    <a:pt x="17617" y="18099"/>
                    <a:pt x="17625" y="18095"/>
                  </a:cubicBezTo>
                  <a:lnTo>
                    <a:pt x="17625" y="18116"/>
                  </a:lnTo>
                  <a:lnTo>
                    <a:pt x="17605" y="18116"/>
                  </a:lnTo>
                  <a:cubicBezTo>
                    <a:pt x="17566" y="18074"/>
                    <a:pt x="17526" y="18095"/>
                    <a:pt x="17481" y="18074"/>
                  </a:cubicBezTo>
                  <a:cubicBezTo>
                    <a:pt x="17461" y="18074"/>
                    <a:pt x="17421" y="18054"/>
                    <a:pt x="17401" y="18054"/>
                  </a:cubicBezTo>
                  <a:cubicBezTo>
                    <a:pt x="17394" y="18060"/>
                    <a:pt x="17389" y="18063"/>
                    <a:pt x="17385" y="18063"/>
                  </a:cubicBezTo>
                  <a:cubicBezTo>
                    <a:pt x="17376" y="18063"/>
                    <a:pt x="17376" y="18048"/>
                    <a:pt x="17376" y="18034"/>
                  </a:cubicBezTo>
                  <a:cubicBezTo>
                    <a:pt x="17401" y="18034"/>
                    <a:pt x="17401" y="18034"/>
                    <a:pt x="17376" y="18013"/>
                  </a:cubicBezTo>
                  <a:cubicBezTo>
                    <a:pt x="17376" y="18013"/>
                    <a:pt x="17376" y="17987"/>
                    <a:pt x="17357" y="17987"/>
                  </a:cubicBezTo>
                  <a:cubicBezTo>
                    <a:pt x="17357" y="18000"/>
                    <a:pt x="17357" y="18007"/>
                    <a:pt x="17354" y="18007"/>
                  </a:cubicBezTo>
                  <a:cubicBezTo>
                    <a:pt x="17351" y="18007"/>
                    <a:pt x="17347" y="18000"/>
                    <a:pt x="17337" y="17987"/>
                  </a:cubicBezTo>
                  <a:lnTo>
                    <a:pt x="17357" y="17987"/>
                  </a:lnTo>
                  <a:cubicBezTo>
                    <a:pt x="17357" y="17977"/>
                    <a:pt x="17368" y="17977"/>
                    <a:pt x="17379" y="17977"/>
                  </a:cubicBezTo>
                  <a:cubicBezTo>
                    <a:pt x="17390" y="17977"/>
                    <a:pt x="17401" y="17977"/>
                    <a:pt x="17401" y="17967"/>
                  </a:cubicBezTo>
                  <a:cubicBezTo>
                    <a:pt x="17337" y="17967"/>
                    <a:pt x="17297" y="17926"/>
                    <a:pt x="17277" y="17885"/>
                  </a:cubicBezTo>
                  <a:cubicBezTo>
                    <a:pt x="17128" y="17859"/>
                    <a:pt x="16983" y="17818"/>
                    <a:pt x="16859" y="17777"/>
                  </a:cubicBezTo>
                  <a:lnTo>
                    <a:pt x="16839" y="17756"/>
                  </a:lnTo>
                  <a:cubicBezTo>
                    <a:pt x="16799" y="17731"/>
                    <a:pt x="16734" y="17710"/>
                    <a:pt x="16695" y="17669"/>
                  </a:cubicBezTo>
                  <a:cubicBezTo>
                    <a:pt x="16695" y="17690"/>
                    <a:pt x="16675" y="17690"/>
                    <a:pt x="16675" y="17690"/>
                  </a:cubicBezTo>
                  <a:cubicBezTo>
                    <a:pt x="16655" y="17690"/>
                    <a:pt x="16655" y="17648"/>
                    <a:pt x="16630" y="17648"/>
                  </a:cubicBezTo>
                  <a:cubicBezTo>
                    <a:pt x="16630" y="17648"/>
                    <a:pt x="16630" y="17669"/>
                    <a:pt x="16610" y="17669"/>
                  </a:cubicBezTo>
                  <a:cubicBezTo>
                    <a:pt x="16610" y="17648"/>
                    <a:pt x="16610" y="17628"/>
                    <a:pt x="16590" y="17628"/>
                  </a:cubicBezTo>
                  <a:cubicBezTo>
                    <a:pt x="16550" y="17628"/>
                    <a:pt x="16506" y="17602"/>
                    <a:pt x="16486" y="17602"/>
                  </a:cubicBezTo>
                  <a:cubicBezTo>
                    <a:pt x="16466" y="17582"/>
                    <a:pt x="16466" y="17561"/>
                    <a:pt x="16486" y="17561"/>
                  </a:cubicBezTo>
                  <a:cubicBezTo>
                    <a:pt x="16508" y="17582"/>
                    <a:pt x="16519" y="17592"/>
                    <a:pt x="16535" y="17592"/>
                  </a:cubicBezTo>
                  <a:cubicBezTo>
                    <a:pt x="16550" y="17592"/>
                    <a:pt x="16570" y="17582"/>
                    <a:pt x="16610" y="17561"/>
                  </a:cubicBezTo>
                  <a:lnTo>
                    <a:pt x="16610" y="17541"/>
                  </a:lnTo>
                  <a:lnTo>
                    <a:pt x="16530" y="17541"/>
                  </a:lnTo>
                  <a:cubicBezTo>
                    <a:pt x="16506" y="17520"/>
                    <a:pt x="16486" y="17520"/>
                    <a:pt x="16466" y="17520"/>
                  </a:cubicBezTo>
                  <a:cubicBezTo>
                    <a:pt x="16466" y="17520"/>
                    <a:pt x="16466" y="17541"/>
                    <a:pt x="16446" y="17561"/>
                  </a:cubicBezTo>
                  <a:lnTo>
                    <a:pt x="16426" y="17561"/>
                  </a:lnTo>
                  <a:cubicBezTo>
                    <a:pt x="16426" y="17541"/>
                    <a:pt x="16426" y="17520"/>
                    <a:pt x="16406" y="17520"/>
                  </a:cubicBezTo>
                  <a:cubicBezTo>
                    <a:pt x="16401" y="17525"/>
                    <a:pt x="16396" y="17526"/>
                    <a:pt x="16391" y="17526"/>
                  </a:cubicBezTo>
                  <a:cubicBezTo>
                    <a:pt x="16377" y="17526"/>
                    <a:pt x="16363" y="17514"/>
                    <a:pt x="16344" y="17514"/>
                  </a:cubicBezTo>
                  <a:cubicBezTo>
                    <a:pt x="16337" y="17514"/>
                    <a:pt x="16330" y="17516"/>
                    <a:pt x="16321" y="17520"/>
                  </a:cubicBezTo>
                  <a:cubicBezTo>
                    <a:pt x="16321" y="17500"/>
                    <a:pt x="16321" y="17474"/>
                    <a:pt x="16302" y="17433"/>
                  </a:cubicBezTo>
                  <a:cubicBezTo>
                    <a:pt x="16302" y="17474"/>
                    <a:pt x="16282" y="17474"/>
                    <a:pt x="16282" y="17500"/>
                  </a:cubicBezTo>
                  <a:cubicBezTo>
                    <a:pt x="16257" y="17453"/>
                    <a:pt x="16217" y="17453"/>
                    <a:pt x="16197" y="17433"/>
                  </a:cubicBezTo>
                  <a:cubicBezTo>
                    <a:pt x="16157" y="17412"/>
                    <a:pt x="16132" y="17392"/>
                    <a:pt x="16093" y="17371"/>
                  </a:cubicBezTo>
                  <a:cubicBezTo>
                    <a:pt x="16112" y="17371"/>
                    <a:pt x="16112" y="17371"/>
                    <a:pt x="16112" y="17346"/>
                  </a:cubicBezTo>
                  <a:cubicBezTo>
                    <a:pt x="16106" y="17339"/>
                    <a:pt x="16099" y="17336"/>
                    <a:pt x="16093" y="17336"/>
                  </a:cubicBezTo>
                  <a:cubicBezTo>
                    <a:pt x="16079" y="17336"/>
                    <a:pt x="16066" y="17346"/>
                    <a:pt x="16053" y="17346"/>
                  </a:cubicBezTo>
                  <a:cubicBezTo>
                    <a:pt x="16033" y="17325"/>
                    <a:pt x="15968" y="17325"/>
                    <a:pt x="15948" y="17284"/>
                  </a:cubicBezTo>
                  <a:cubicBezTo>
                    <a:pt x="15928" y="17243"/>
                    <a:pt x="15864" y="17243"/>
                    <a:pt x="15844" y="17197"/>
                  </a:cubicBezTo>
                  <a:cubicBezTo>
                    <a:pt x="15852" y="17193"/>
                    <a:pt x="15858" y="17191"/>
                    <a:pt x="15864" y="17191"/>
                  </a:cubicBezTo>
                  <a:cubicBezTo>
                    <a:pt x="15885" y="17191"/>
                    <a:pt x="15889" y="17217"/>
                    <a:pt x="15908" y="17217"/>
                  </a:cubicBezTo>
                  <a:lnTo>
                    <a:pt x="15968" y="17217"/>
                  </a:lnTo>
                  <a:cubicBezTo>
                    <a:pt x="15948" y="17197"/>
                    <a:pt x="15948" y="17176"/>
                    <a:pt x="15928" y="17156"/>
                  </a:cubicBezTo>
                  <a:cubicBezTo>
                    <a:pt x="15928" y="17135"/>
                    <a:pt x="15948" y="17135"/>
                    <a:pt x="15968" y="17135"/>
                  </a:cubicBezTo>
                  <a:cubicBezTo>
                    <a:pt x="15928" y="17135"/>
                    <a:pt x="15928" y="17089"/>
                    <a:pt x="15908" y="17089"/>
                  </a:cubicBezTo>
                  <a:cubicBezTo>
                    <a:pt x="15884" y="17089"/>
                    <a:pt x="15884" y="17069"/>
                    <a:pt x="15864" y="17069"/>
                  </a:cubicBezTo>
                  <a:cubicBezTo>
                    <a:pt x="15860" y="17072"/>
                    <a:pt x="15857" y="17074"/>
                    <a:pt x="15854" y="17074"/>
                  </a:cubicBezTo>
                  <a:cubicBezTo>
                    <a:pt x="15843" y="17074"/>
                    <a:pt x="15840" y="17048"/>
                    <a:pt x="15824" y="17048"/>
                  </a:cubicBezTo>
                  <a:cubicBezTo>
                    <a:pt x="15804" y="17048"/>
                    <a:pt x="15784" y="17027"/>
                    <a:pt x="15759" y="17007"/>
                  </a:cubicBezTo>
                  <a:cubicBezTo>
                    <a:pt x="15746" y="17007"/>
                    <a:pt x="15741" y="16998"/>
                    <a:pt x="15734" y="16998"/>
                  </a:cubicBezTo>
                  <a:cubicBezTo>
                    <a:pt x="15730" y="16998"/>
                    <a:pt x="15726" y="17000"/>
                    <a:pt x="15719" y="17007"/>
                  </a:cubicBezTo>
                  <a:lnTo>
                    <a:pt x="15719" y="17027"/>
                  </a:lnTo>
                  <a:cubicBezTo>
                    <a:pt x="15739" y="17027"/>
                    <a:pt x="15759" y="17027"/>
                    <a:pt x="15759" y="17048"/>
                  </a:cubicBezTo>
                  <a:cubicBezTo>
                    <a:pt x="15739" y="17048"/>
                    <a:pt x="15719" y="17048"/>
                    <a:pt x="15719" y="17027"/>
                  </a:cubicBezTo>
                  <a:lnTo>
                    <a:pt x="15680" y="17027"/>
                  </a:lnTo>
                  <a:cubicBezTo>
                    <a:pt x="15680" y="17048"/>
                    <a:pt x="15719" y="17048"/>
                    <a:pt x="15719" y="17069"/>
                  </a:cubicBezTo>
                  <a:cubicBezTo>
                    <a:pt x="15719" y="17089"/>
                    <a:pt x="15700" y="17089"/>
                    <a:pt x="15700" y="17089"/>
                  </a:cubicBezTo>
                  <a:cubicBezTo>
                    <a:pt x="15680" y="17069"/>
                    <a:pt x="15680" y="17069"/>
                    <a:pt x="15660" y="17048"/>
                  </a:cubicBezTo>
                  <a:lnTo>
                    <a:pt x="15660" y="17027"/>
                  </a:lnTo>
                  <a:cubicBezTo>
                    <a:pt x="15615" y="17027"/>
                    <a:pt x="15595" y="17007"/>
                    <a:pt x="15575" y="16961"/>
                  </a:cubicBezTo>
                  <a:lnTo>
                    <a:pt x="15555" y="16940"/>
                  </a:lnTo>
                  <a:cubicBezTo>
                    <a:pt x="15555" y="16920"/>
                    <a:pt x="15555" y="16920"/>
                    <a:pt x="15535" y="16899"/>
                  </a:cubicBezTo>
                  <a:cubicBezTo>
                    <a:pt x="15471" y="16832"/>
                    <a:pt x="15411" y="16771"/>
                    <a:pt x="15326" y="16750"/>
                  </a:cubicBezTo>
                  <a:cubicBezTo>
                    <a:pt x="15326" y="16730"/>
                    <a:pt x="15306" y="16730"/>
                    <a:pt x="15287" y="16704"/>
                  </a:cubicBezTo>
                  <a:cubicBezTo>
                    <a:pt x="15262" y="16683"/>
                    <a:pt x="15222" y="16663"/>
                    <a:pt x="15182" y="16643"/>
                  </a:cubicBezTo>
                  <a:cubicBezTo>
                    <a:pt x="15162" y="16643"/>
                    <a:pt x="15162" y="16622"/>
                    <a:pt x="15137" y="16622"/>
                  </a:cubicBezTo>
                  <a:cubicBezTo>
                    <a:pt x="15118" y="16601"/>
                    <a:pt x="15118" y="16576"/>
                    <a:pt x="15098" y="16576"/>
                  </a:cubicBezTo>
                  <a:cubicBezTo>
                    <a:pt x="15078" y="16576"/>
                    <a:pt x="15058" y="16555"/>
                    <a:pt x="15058" y="16534"/>
                  </a:cubicBezTo>
                  <a:cubicBezTo>
                    <a:pt x="15118" y="16555"/>
                    <a:pt x="15162" y="16622"/>
                    <a:pt x="15222" y="16622"/>
                  </a:cubicBezTo>
                  <a:cubicBezTo>
                    <a:pt x="15222" y="16601"/>
                    <a:pt x="15222" y="16601"/>
                    <a:pt x="15202" y="16576"/>
                  </a:cubicBezTo>
                  <a:cubicBezTo>
                    <a:pt x="15202" y="16566"/>
                    <a:pt x="15197" y="16566"/>
                    <a:pt x="15190" y="16566"/>
                  </a:cubicBezTo>
                  <a:cubicBezTo>
                    <a:pt x="15182" y="16566"/>
                    <a:pt x="15172" y="16566"/>
                    <a:pt x="15162" y="16555"/>
                  </a:cubicBezTo>
                  <a:cubicBezTo>
                    <a:pt x="15162" y="16545"/>
                    <a:pt x="15156" y="16545"/>
                    <a:pt x="15150" y="16545"/>
                  </a:cubicBezTo>
                  <a:cubicBezTo>
                    <a:pt x="15144" y="16545"/>
                    <a:pt x="15137" y="16545"/>
                    <a:pt x="15137" y="16534"/>
                  </a:cubicBezTo>
                  <a:lnTo>
                    <a:pt x="15137" y="16514"/>
                  </a:lnTo>
                  <a:cubicBezTo>
                    <a:pt x="15118" y="16514"/>
                    <a:pt x="15098" y="16514"/>
                    <a:pt x="15078" y="16494"/>
                  </a:cubicBezTo>
                  <a:cubicBezTo>
                    <a:pt x="15038" y="16447"/>
                    <a:pt x="14993" y="16365"/>
                    <a:pt x="14913" y="16319"/>
                  </a:cubicBezTo>
                  <a:lnTo>
                    <a:pt x="14913" y="16345"/>
                  </a:lnTo>
                  <a:cubicBezTo>
                    <a:pt x="14953" y="16365"/>
                    <a:pt x="14973" y="16406"/>
                    <a:pt x="14993" y="16447"/>
                  </a:cubicBezTo>
                  <a:cubicBezTo>
                    <a:pt x="14989" y="16443"/>
                    <a:pt x="14985" y="16442"/>
                    <a:pt x="14982" y="16442"/>
                  </a:cubicBezTo>
                  <a:cubicBezTo>
                    <a:pt x="14971" y="16442"/>
                    <a:pt x="14961" y="16455"/>
                    <a:pt x="14956" y="16455"/>
                  </a:cubicBezTo>
                  <a:cubicBezTo>
                    <a:pt x="14954" y="16455"/>
                    <a:pt x="14953" y="16453"/>
                    <a:pt x="14953" y="16447"/>
                  </a:cubicBezTo>
                  <a:cubicBezTo>
                    <a:pt x="14913" y="16447"/>
                    <a:pt x="14933" y="16406"/>
                    <a:pt x="14913" y="16406"/>
                  </a:cubicBezTo>
                  <a:cubicBezTo>
                    <a:pt x="14889" y="16406"/>
                    <a:pt x="14869" y="16386"/>
                    <a:pt x="14849" y="16386"/>
                  </a:cubicBezTo>
                  <a:cubicBezTo>
                    <a:pt x="14869" y="16365"/>
                    <a:pt x="14849" y="16365"/>
                    <a:pt x="14829" y="16345"/>
                  </a:cubicBezTo>
                  <a:cubicBezTo>
                    <a:pt x="14809" y="16345"/>
                    <a:pt x="14789" y="16319"/>
                    <a:pt x="14764" y="16278"/>
                  </a:cubicBezTo>
                  <a:lnTo>
                    <a:pt x="14744" y="16257"/>
                  </a:lnTo>
                  <a:cubicBezTo>
                    <a:pt x="14744" y="16257"/>
                    <a:pt x="14744" y="16278"/>
                    <a:pt x="14724" y="16278"/>
                  </a:cubicBezTo>
                  <a:cubicBezTo>
                    <a:pt x="14724" y="16257"/>
                    <a:pt x="14724" y="16257"/>
                    <a:pt x="14744" y="16257"/>
                  </a:cubicBezTo>
                  <a:cubicBezTo>
                    <a:pt x="14744" y="16237"/>
                    <a:pt x="14705" y="16237"/>
                    <a:pt x="14724" y="16216"/>
                  </a:cubicBezTo>
                  <a:lnTo>
                    <a:pt x="14724" y="16191"/>
                  </a:lnTo>
                  <a:cubicBezTo>
                    <a:pt x="14705" y="16216"/>
                    <a:pt x="14685" y="16216"/>
                    <a:pt x="14665" y="16216"/>
                  </a:cubicBezTo>
                  <a:cubicBezTo>
                    <a:pt x="14640" y="16191"/>
                    <a:pt x="14620" y="16170"/>
                    <a:pt x="14580" y="16150"/>
                  </a:cubicBezTo>
                  <a:lnTo>
                    <a:pt x="14580" y="16129"/>
                  </a:lnTo>
                  <a:cubicBezTo>
                    <a:pt x="14580" y="16129"/>
                    <a:pt x="14560" y="16108"/>
                    <a:pt x="14580" y="16108"/>
                  </a:cubicBezTo>
                  <a:cubicBezTo>
                    <a:pt x="14600" y="16108"/>
                    <a:pt x="14600" y="16129"/>
                    <a:pt x="14600" y="16150"/>
                  </a:cubicBezTo>
                  <a:cubicBezTo>
                    <a:pt x="14613" y="16150"/>
                    <a:pt x="14618" y="16159"/>
                    <a:pt x="14625" y="16159"/>
                  </a:cubicBezTo>
                  <a:cubicBezTo>
                    <a:pt x="14629" y="16159"/>
                    <a:pt x="14633" y="16156"/>
                    <a:pt x="14640" y="16150"/>
                  </a:cubicBezTo>
                  <a:cubicBezTo>
                    <a:pt x="14640" y="16129"/>
                    <a:pt x="14620" y="16108"/>
                    <a:pt x="14620" y="16062"/>
                  </a:cubicBezTo>
                  <a:cubicBezTo>
                    <a:pt x="14665" y="16062"/>
                    <a:pt x="14685" y="16129"/>
                    <a:pt x="14724" y="16129"/>
                  </a:cubicBezTo>
                  <a:cubicBezTo>
                    <a:pt x="14705" y="16062"/>
                    <a:pt x="14640" y="16021"/>
                    <a:pt x="14600" y="15980"/>
                  </a:cubicBezTo>
                  <a:lnTo>
                    <a:pt x="14600" y="16042"/>
                  </a:lnTo>
                  <a:lnTo>
                    <a:pt x="14640" y="16042"/>
                  </a:lnTo>
                  <a:cubicBezTo>
                    <a:pt x="14630" y="16052"/>
                    <a:pt x="14620" y="16057"/>
                    <a:pt x="14613" y="16057"/>
                  </a:cubicBezTo>
                  <a:cubicBezTo>
                    <a:pt x="14605" y="16057"/>
                    <a:pt x="14600" y="16052"/>
                    <a:pt x="14600" y="16042"/>
                  </a:cubicBezTo>
                  <a:cubicBezTo>
                    <a:pt x="14580" y="16042"/>
                    <a:pt x="14580" y="16021"/>
                    <a:pt x="14580" y="16021"/>
                  </a:cubicBezTo>
                  <a:cubicBezTo>
                    <a:pt x="14570" y="16011"/>
                    <a:pt x="14565" y="16006"/>
                    <a:pt x="14560" y="16006"/>
                  </a:cubicBezTo>
                  <a:cubicBezTo>
                    <a:pt x="14555" y="16006"/>
                    <a:pt x="14550" y="16011"/>
                    <a:pt x="14540" y="16021"/>
                  </a:cubicBezTo>
                  <a:cubicBezTo>
                    <a:pt x="14540" y="16042"/>
                    <a:pt x="14580" y="16042"/>
                    <a:pt x="14560" y="16088"/>
                  </a:cubicBezTo>
                  <a:cubicBezTo>
                    <a:pt x="14540" y="16062"/>
                    <a:pt x="14515" y="16042"/>
                    <a:pt x="14495" y="16021"/>
                  </a:cubicBezTo>
                  <a:cubicBezTo>
                    <a:pt x="14476" y="16001"/>
                    <a:pt x="14436" y="15980"/>
                    <a:pt x="14436" y="15960"/>
                  </a:cubicBezTo>
                  <a:cubicBezTo>
                    <a:pt x="14476" y="15960"/>
                    <a:pt x="14495" y="16001"/>
                    <a:pt x="14515" y="16001"/>
                  </a:cubicBezTo>
                  <a:cubicBezTo>
                    <a:pt x="14515" y="15980"/>
                    <a:pt x="14495" y="15934"/>
                    <a:pt x="14476" y="15934"/>
                  </a:cubicBezTo>
                  <a:cubicBezTo>
                    <a:pt x="14436" y="15934"/>
                    <a:pt x="14416" y="15893"/>
                    <a:pt x="14391" y="15873"/>
                  </a:cubicBezTo>
                  <a:cubicBezTo>
                    <a:pt x="14371" y="15831"/>
                    <a:pt x="14331" y="15806"/>
                    <a:pt x="14311" y="15764"/>
                  </a:cubicBezTo>
                  <a:cubicBezTo>
                    <a:pt x="14331" y="15764"/>
                    <a:pt x="14351" y="15764"/>
                    <a:pt x="14351" y="15785"/>
                  </a:cubicBezTo>
                  <a:cubicBezTo>
                    <a:pt x="14371" y="15806"/>
                    <a:pt x="14391" y="15806"/>
                    <a:pt x="14416" y="15831"/>
                  </a:cubicBezTo>
                  <a:cubicBezTo>
                    <a:pt x="14371" y="15744"/>
                    <a:pt x="14331" y="15703"/>
                    <a:pt x="14311" y="15703"/>
                  </a:cubicBezTo>
                  <a:lnTo>
                    <a:pt x="14311" y="15744"/>
                  </a:lnTo>
                  <a:cubicBezTo>
                    <a:pt x="14292" y="15744"/>
                    <a:pt x="14292" y="15724"/>
                    <a:pt x="14267" y="15724"/>
                  </a:cubicBezTo>
                  <a:lnTo>
                    <a:pt x="14267" y="15744"/>
                  </a:lnTo>
                  <a:cubicBezTo>
                    <a:pt x="14247" y="15703"/>
                    <a:pt x="14267" y="15677"/>
                    <a:pt x="14267" y="15657"/>
                  </a:cubicBezTo>
                  <a:lnTo>
                    <a:pt x="14247" y="15657"/>
                  </a:lnTo>
                  <a:cubicBezTo>
                    <a:pt x="14247" y="15677"/>
                    <a:pt x="14227" y="15677"/>
                    <a:pt x="14227" y="15703"/>
                  </a:cubicBezTo>
                  <a:cubicBezTo>
                    <a:pt x="14207" y="15677"/>
                    <a:pt x="14187" y="15657"/>
                    <a:pt x="14187" y="15636"/>
                  </a:cubicBezTo>
                  <a:cubicBezTo>
                    <a:pt x="14167" y="15636"/>
                    <a:pt x="14187" y="15636"/>
                    <a:pt x="14187" y="15616"/>
                  </a:cubicBezTo>
                  <a:cubicBezTo>
                    <a:pt x="14167" y="15616"/>
                    <a:pt x="14167" y="15616"/>
                    <a:pt x="14187" y="15595"/>
                  </a:cubicBezTo>
                  <a:cubicBezTo>
                    <a:pt x="14187" y="15575"/>
                    <a:pt x="14187" y="15529"/>
                    <a:pt x="14142" y="15529"/>
                  </a:cubicBezTo>
                  <a:cubicBezTo>
                    <a:pt x="14142" y="15549"/>
                    <a:pt x="14167" y="15575"/>
                    <a:pt x="14122" y="15595"/>
                  </a:cubicBezTo>
                  <a:cubicBezTo>
                    <a:pt x="14102" y="15575"/>
                    <a:pt x="14102" y="15549"/>
                    <a:pt x="14102" y="15549"/>
                  </a:cubicBezTo>
                  <a:cubicBezTo>
                    <a:pt x="13998" y="15508"/>
                    <a:pt x="13918" y="15421"/>
                    <a:pt x="13873" y="15318"/>
                  </a:cubicBezTo>
                  <a:cubicBezTo>
                    <a:pt x="13834" y="15292"/>
                    <a:pt x="13814" y="15251"/>
                    <a:pt x="13794" y="15210"/>
                  </a:cubicBezTo>
                  <a:cubicBezTo>
                    <a:pt x="13794" y="15190"/>
                    <a:pt x="13769" y="15190"/>
                    <a:pt x="13749" y="15164"/>
                  </a:cubicBezTo>
                  <a:lnTo>
                    <a:pt x="13814" y="15164"/>
                  </a:lnTo>
                  <a:cubicBezTo>
                    <a:pt x="13814" y="15177"/>
                    <a:pt x="13819" y="15183"/>
                    <a:pt x="13826" y="15183"/>
                  </a:cubicBezTo>
                  <a:cubicBezTo>
                    <a:pt x="13834" y="15183"/>
                    <a:pt x="13844" y="15177"/>
                    <a:pt x="13854" y="15164"/>
                  </a:cubicBezTo>
                  <a:cubicBezTo>
                    <a:pt x="13834" y="15143"/>
                    <a:pt x="13814" y="15123"/>
                    <a:pt x="13794" y="15103"/>
                  </a:cubicBezTo>
                  <a:lnTo>
                    <a:pt x="13834" y="15103"/>
                  </a:lnTo>
                  <a:cubicBezTo>
                    <a:pt x="13834" y="15061"/>
                    <a:pt x="13814" y="15061"/>
                    <a:pt x="13794" y="15036"/>
                  </a:cubicBezTo>
                  <a:cubicBezTo>
                    <a:pt x="13769" y="15061"/>
                    <a:pt x="13794" y="15061"/>
                    <a:pt x="13794" y="15082"/>
                  </a:cubicBezTo>
                  <a:cubicBezTo>
                    <a:pt x="13769" y="15103"/>
                    <a:pt x="13749" y="15103"/>
                    <a:pt x="13769" y="15123"/>
                  </a:cubicBezTo>
                  <a:cubicBezTo>
                    <a:pt x="13729" y="15123"/>
                    <a:pt x="13729" y="15103"/>
                    <a:pt x="13729" y="15082"/>
                  </a:cubicBezTo>
                  <a:lnTo>
                    <a:pt x="13689" y="15082"/>
                  </a:lnTo>
                  <a:lnTo>
                    <a:pt x="13689" y="15036"/>
                  </a:lnTo>
                  <a:cubicBezTo>
                    <a:pt x="13669" y="15015"/>
                    <a:pt x="13644" y="15015"/>
                    <a:pt x="13669" y="14995"/>
                  </a:cubicBezTo>
                  <a:cubicBezTo>
                    <a:pt x="13689" y="14995"/>
                    <a:pt x="13689" y="15036"/>
                    <a:pt x="13729" y="15036"/>
                  </a:cubicBezTo>
                  <a:cubicBezTo>
                    <a:pt x="13729" y="14974"/>
                    <a:pt x="13689" y="14954"/>
                    <a:pt x="13644" y="14907"/>
                  </a:cubicBezTo>
                  <a:cubicBezTo>
                    <a:pt x="13638" y="14916"/>
                    <a:pt x="13633" y="14919"/>
                    <a:pt x="13630" y="14919"/>
                  </a:cubicBezTo>
                  <a:cubicBezTo>
                    <a:pt x="13622" y="14919"/>
                    <a:pt x="13618" y="14907"/>
                    <a:pt x="13605" y="14907"/>
                  </a:cubicBezTo>
                  <a:cubicBezTo>
                    <a:pt x="13585" y="14907"/>
                    <a:pt x="13565" y="14933"/>
                    <a:pt x="13565" y="14954"/>
                  </a:cubicBezTo>
                  <a:cubicBezTo>
                    <a:pt x="13585" y="14954"/>
                    <a:pt x="13585" y="14954"/>
                    <a:pt x="13585" y="14974"/>
                  </a:cubicBezTo>
                  <a:cubicBezTo>
                    <a:pt x="13565" y="14974"/>
                    <a:pt x="13565" y="14954"/>
                    <a:pt x="13565" y="14954"/>
                  </a:cubicBezTo>
                  <a:cubicBezTo>
                    <a:pt x="13545" y="14933"/>
                    <a:pt x="13545" y="14933"/>
                    <a:pt x="13520" y="14933"/>
                  </a:cubicBezTo>
                  <a:cubicBezTo>
                    <a:pt x="13520" y="14907"/>
                    <a:pt x="13520" y="14907"/>
                    <a:pt x="13545" y="14887"/>
                  </a:cubicBezTo>
                  <a:cubicBezTo>
                    <a:pt x="13520" y="14887"/>
                    <a:pt x="13520" y="14866"/>
                    <a:pt x="13480" y="14866"/>
                  </a:cubicBezTo>
                  <a:cubicBezTo>
                    <a:pt x="13480" y="14866"/>
                    <a:pt x="13480" y="14846"/>
                    <a:pt x="13441" y="14825"/>
                  </a:cubicBezTo>
                  <a:cubicBezTo>
                    <a:pt x="13441" y="14825"/>
                    <a:pt x="13421" y="14825"/>
                    <a:pt x="13421" y="14805"/>
                  </a:cubicBezTo>
                  <a:cubicBezTo>
                    <a:pt x="13396" y="14779"/>
                    <a:pt x="13421" y="14759"/>
                    <a:pt x="13396" y="14759"/>
                  </a:cubicBezTo>
                  <a:cubicBezTo>
                    <a:pt x="13376" y="14759"/>
                    <a:pt x="13396" y="14717"/>
                    <a:pt x="13376" y="14697"/>
                  </a:cubicBezTo>
                  <a:cubicBezTo>
                    <a:pt x="13376" y="14697"/>
                    <a:pt x="13376" y="14676"/>
                    <a:pt x="13396" y="14676"/>
                  </a:cubicBezTo>
                  <a:cubicBezTo>
                    <a:pt x="13376" y="14651"/>
                    <a:pt x="13356" y="14610"/>
                    <a:pt x="13316" y="14568"/>
                  </a:cubicBezTo>
                  <a:cubicBezTo>
                    <a:pt x="13271" y="14548"/>
                    <a:pt x="13271" y="14522"/>
                    <a:pt x="13316" y="14481"/>
                  </a:cubicBezTo>
                  <a:cubicBezTo>
                    <a:pt x="13316" y="14481"/>
                    <a:pt x="13316" y="14502"/>
                    <a:pt x="13336" y="14502"/>
                  </a:cubicBezTo>
                  <a:cubicBezTo>
                    <a:pt x="13316" y="14461"/>
                    <a:pt x="13316" y="14440"/>
                    <a:pt x="13296" y="14420"/>
                  </a:cubicBezTo>
                  <a:cubicBezTo>
                    <a:pt x="13296" y="14440"/>
                    <a:pt x="13296" y="14440"/>
                    <a:pt x="13271" y="14461"/>
                  </a:cubicBezTo>
                  <a:cubicBezTo>
                    <a:pt x="13271" y="14420"/>
                    <a:pt x="13212" y="14420"/>
                    <a:pt x="13192" y="14373"/>
                  </a:cubicBezTo>
                  <a:cubicBezTo>
                    <a:pt x="13172" y="14373"/>
                    <a:pt x="13172" y="14353"/>
                    <a:pt x="13147" y="14353"/>
                  </a:cubicBezTo>
                  <a:cubicBezTo>
                    <a:pt x="13147" y="14367"/>
                    <a:pt x="13147" y="14382"/>
                    <a:pt x="13140" y="14382"/>
                  </a:cubicBezTo>
                  <a:cubicBezTo>
                    <a:pt x="13137" y="14382"/>
                    <a:pt x="13133" y="14379"/>
                    <a:pt x="13127" y="14373"/>
                  </a:cubicBezTo>
                  <a:cubicBezTo>
                    <a:pt x="13087" y="14353"/>
                    <a:pt x="13047" y="14333"/>
                    <a:pt x="13023" y="14266"/>
                  </a:cubicBezTo>
                  <a:lnTo>
                    <a:pt x="13067" y="14266"/>
                  </a:lnTo>
                  <a:cubicBezTo>
                    <a:pt x="13047" y="14245"/>
                    <a:pt x="13023" y="14225"/>
                    <a:pt x="13023" y="14204"/>
                  </a:cubicBezTo>
                  <a:cubicBezTo>
                    <a:pt x="13023" y="14204"/>
                    <a:pt x="13047" y="14204"/>
                    <a:pt x="13047" y="14184"/>
                  </a:cubicBezTo>
                  <a:cubicBezTo>
                    <a:pt x="13003" y="14184"/>
                    <a:pt x="12983" y="14184"/>
                    <a:pt x="12963" y="14163"/>
                  </a:cubicBezTo>
                  <a:cubicBezTo>
                    <a:pt x="12963" y="14163"/>
                    <a:pt x="12943" y="14137"/>
                    <a:pt x="12963" y="14117"/>
                  </a:cubicBezTo>
                  <a:cubicBezTo>
                    <a:pt x="12983" y="14137"/>
                    <a:pt x="12983" y="14137"/>
                    <a:pt x="13003" y="14137"/>
                  </a:cubicBezTo>
                  <a:cubicBezTo>
                    <a:pt x="13003" y="14117"/>
                    <a:pt x="12983" y="14117"/>
                    <a:pt x="12983" y="14096"/>
                  </a:cubicBezTo>
                  <a:cubicBezTo>
                    <a:pt x="12963" y="14055"/>
                    <a:pt x="12923" y="14009"/>
                    <a:pt x="12923" y="13968"/>
                  </a:cubicBezTo>
                  <a:cubicBezTo>
                    <a:pt x="12923" y="13947"/>
                    <a:pt x="12898" y="13927"/>
                    <a:pt x="12878" y="13927"/>
                  </a:cubicBezTo>
                  <a:cubicBezTo>
                    <a:pt x="12858" y="13968"/>
                    <a:pt x="12923" y="13968"/>
                    <a:pt x="12898" y="13989"/>
                  </a:cubicBezTo>
                  <a:cubicBezTo>
                    <a:pt x="12878" y="13989"/>
                    <a:pt x="12878" y="13968"/>
                    <a:pt x="12858" y="13947"/>
                  </a:cubicBezTo>
                  <a:lnTo>
                    <a:pt x="12858" y="13881"/>
                  </a:lnTo>
                  <a:cubicBezTo>
                    <a:pt x="12799" y="13860"/>
                    <a:pt x="12799" y="13778"/>
                    <a:pt x="12734" y="13732"/>
                  </a:cubicBezTo>
                  <a:lnTo>
                    <a:pt x="12714" y="13732"/>
                  </a:lnTo>
                  <a:lnTo>
                    <a:pt x="12714" y="13670"/>
                  </a:lnTo>
                  <a:cubicBezTo>
                    <a:pt x="12714" y="13670"/>
                    <a:pt x="12694" y="13670"/>
                    <a:pt x="12694" y="13650"/>
                  </a:cubicBezTo>
                  <a:cubicBezTo>
                    <a:pt x="12674" y="13624"/>
                    <a:pt x="12649" y="13603"/>
                    <a:pt x="12649" y="13583"/>
                  </a:cubicBezTo>
                  <a:cubicBezTo>
                    <a:pt x="12630" y="13542"/>
                    <a:pt x="12590" y="13542"/>
                    <a:pt x="12590" y="13521"/>
                  </a:cubicBezTo>
                  <a:cubicBezTo>
                    <a:pt x="12590" y="13496"/>
                    <a:pt x="12570" y="13496"/>
                    <a:pt x="12570" y="13475"/>
                  </a:cubicBezTo>
                  <a:cubicBezTo>
                    <a:pt x="12550" y="13434"/>
                    <a:pt x="12525" y="13414"/>
                    <a:pt x="12505" y="13393"/>
                  </a:cubicBezTo>
                  <a:cubicBezTo>
                    <a:pt x="12525" y="13393"/>
                    <a:pt x="12550" y="13367"/>
                    <a:pt x="12525" y="13347"/>
                  </a:cubicBezTo>
                  <a:lnTo>
                    <a:pt x="12505" y="13367"/>
                  </a:lnTo>
                  <a:cubicBezTo>
                    <a:pt x="12485" y="13347"/>
                    <a:pt x="12465" y="13347"/>
                    <a:pt x="12485" y="13326"/>
                  </a:cubicBezTo>
                  <a:cubicBezTo>
                    <a:pt x="12485" y="13326"/>
                    <a:pt x="12494" y="13335"/>
                    <a:pt x="12500" y="13335"/>
                  </a:cubicBezTo>
                  <a:cubicBezTo>
                    <a:pt x="12503" y="13335"/>
                    <a:pt x="12505" y="13333"/>
                    <a:pt x="12505" y="13326"/>
                  </a:cubicBezTo>
                  <a:cubicBezTo>
                    <a:pt x="12525" y="13326"/>
                    <a:pt x="12505" y="13326"/>
                    <a:pt x="12505" y="13306"/>
                  </a:cubicBezTo>
                  <a:cubicBezTo>
                    <a:pt x="12525" y="13306"/>
                    <a:pt x="12550" y="13306"/>
                    <a:pt x="12550" y="13326"/>
                  </a:cubicBezTo>
                  <a:lnTo>
                    <a:pt x="12570" y="13326"/>
                  </a:lnTo>
                  <a:lnTo>
                    <a:pt x="12570" y="13285"/>
                  </a:lnTo>
                  <a:cubicBezTo>
                    <a:pt x="12610" y="13219"/>
                    <a:pt x="12714" y="13219"/>
                    <a:pt x="12774" y="13177"/>
                  </a:cubicBezTo>
                  <a:lnTo>
                    <a:pt x="12838" y="13177"/>
                  </a:lnTo>
                  <a:cubicBezTo>
                    <a:pt x="12858" y="13198"/>
                    <a:pt x="12878" y="13219"/>
                    <a:pt x="12898" y="13265"/>
                  </a:cubicBezTo>
                  <a:cubicBezTo>
                    <a:pt x="12943" y="13347"/>
                    <a:pt x="13003" y="13455"/>
                    <a:pt x="13067" y="13563"/>
                  </a:cubicBezTo>
                  <a:cubicBezTo>
                    <a:pt x="13087" y="13603"/>
                    <a:pt x="13087" y="13650"/>
                    <a:pt x="13127" y="13691"/>
                  </a:cubicBezTo>
                  <a:cubicBezTo>
                    <a:pt x="13147" y="13711"/>
                    <a:pt x="13172" y="13732"/>
                    <a:pt x="13172" y="13752"/>
                  </a:cubicBezTo>
                  <a:cubicBezTo>
                    <a:pt x="13212" y="13819"/>
                    <a:pt x="13251" y="13881"/>
                    <a:pt x="13296" y="13927"/>
                  </a:cubicBezTo>
                  <a:cubicBezTo>
                    <a:pt x="13356" y="13989"/>
                    <a:pt x="13396" y="14035"/>
                    <a:pt x="13421" y="14096"/>
                  </a:cubicBezTo>
                  <a:cubicBezTo>
                    <a:pt x="13441" y="14137"/>
                    <a:pt x="13460" y="14163"/>
                    <a:pt x="13460" y="14204"/>
                  </a:cubicBezTo>
                  <a:cubicBezTo>
                    <a:pt x="13460" y="14245"/>
                    <a:pt x="13520" y="14245"/>
                    <a:pt x="13520" y="14291"/>
                  </a:cubicBezTo>
                  <a:lnTo>
                    <a:pt x="13545" y="14291"/>
                  </a:lnTo>
                  <a:cubicBezTo>
                    <a:pt x="13565" y="14353"/>
                    <a:pt x="13644" y="14394"/>
                    <a:pt x="13689" y="14461"/>
                  </a:cubicBezTo>
                  <a:cubicBezTo>
                    <a:pt x="13689" y="14461"/>
                    <a:pt x="13709" y="14481"/>
                    <a:pt x="13729" y="14481"/>
                  </a:cubicBezTo>
                  <a:cubicBezTo>
                    <a:pt x="13749" y="14548"/>
                    <a:pt x="13749" y="14548"/>
                    <a:pt x="13794" y="14589"/>
                  </a:cubicBezTo>
                  <a:cubicBezTo>
                    <a:pt x="13814" y="14610"/>
                    <a:pt x="13834" y="14630"/>
                    <a:pt x="13854" y="14676"/>
                  </a:cubicBezTo>
                  <a:cubicBezTo>
                    <a:pt x="13893" y="14738"/>
                    <a:pt x="13938" y="14825"/>
                    <a:pt x="13998" y="14866"/>
                  </a:cubicBezTo>
                  <a:cubicBezTo>
                    <a:pt x="14018" y="14887"/>
                    <a:pt x="14043" y="14887"/>
                    <a:pt x="14043" y="14907"/>
                  </a:cubicBezTo>
                  <a:cubicBezTo>
                    <a:pt x="14102" y="14974"/>
                    <a:pt x="14142" y="15036"/>
                    <a:pt x="14207" y="15082"/>
                  </a:cubicBezTo>
                  <a:lnTo>
                    <a:pt x="14207" y="15103"/>
                  </a:lnTo>
                  <a:cubicBezTo>
                    <a:pt x="14227" y="15123"/>
                    <a:pt x="14247" y="15143"/>
                    <a:pt x="14247" y="15164"/>
                  </a:cubicBezTo>
                  <a:cubicBezTo>
                    <a:pt x="14267" y="15231"/>
                    <a:pt x="14331" y="15231"/>
                    <a:pt x="14351" y="15272"/>
                  </a:cubicBezTo>
                  <a:cubicBezTo>
                    <a:pt x="14371" y="15318"/>
                    <a:pt x="14416" y="15359"/>
                    <a:pt x="14456" y="15400"/>
                  </a:cubicBezTo>
                  <a:cubicBezTo>
                    <a:pt x="14495" y="15421"/>
                    <a:pt x="14515" y="15446"/>
                    <a:pt x="14540" y="15487"/>
                  </a:cubicBezTo>
                  <a:cubicBezTo>
                    <a:pt x="14540" y="15508"/>
                    <a:pt x="14560" y="15508"/>
                    <a:pt x="14560" y="15508"/>
                  </a:cubicBezTo>
                  <a:cubicBezTo>
                    <a:pt x="14600" y="15529"/>
                    <a:pt x="14620" y="15595"/>
                    <a:pt x="14665" y="15616"/>
                  </a:cubicBezTo>
                  <a:lnTo>
                    <a:pt x="14685" y="15636"/>
                  </a:lnTo>
                  <a:cubicBezTo>
                    <a:pt x="14685" y="15657"/>
                    <a:pt x="14685" y="15657"/>
                    <a:pt x="14705" y="15677"/>
                  </a:cubicBezTo>
                  <a:cubicBezTo>
                    <a:pt x="14744" y="15724"/>
                    <a:pt x="14789" y="15764"/>
                    <a:pt x="14849" y="15806"/>
                  </a:cubicBezTo>
                  <a:cubicBezTo>
                    <a:pt x="14889" y="15873"/>
                    <a:pt x="14953" y="15913"/>
                    <a:pt x="15013" y="15960"/>
                  </a:cubicBezTo>
                  <a:cubicBezTo>
                    <a:pt x="15058" y="16001"/>
                    <a:pt x="15078" y="16021"/>
                    <a:pt x="15118" y="16062"/>
                  </a:cubicBezTo>
                  <a:cubicBezTo>
                    <a:pt x="15137" y="16062"/>
                    <a:pt x="15162" y="16088"/>
                    <a:pt x="15182" y="16108"/>
                  </a:cubicBezTo>
                  <a:cubicBezTo>
                    <a:pt x="15182" y="16129"/>
                    <a:pt x="15202" y="16170"/>
                    <a:pt x="15222" y="16170"/>
                  </a:cubicBezTo>
                  <a:cubicBezTo>
                    <a:pt x="15262" y="16191"/>
                    <a:pt x="15287" y="16216"/>
                    <a:pt x="15306" y="16257"/>
                  </a:cubicBezTo>
                  <a:cubicBezTo>
                    <a:pt x="15306" y="16278"/>
                    <a:pt x="15326" y="16278"/>
                    <a:pt x="15326" y="16278"/>
                  </a:cubicBezTo>
                  <a:cubicBezTo>
                    <a:pt x="15366" y="16299"/>
                    <a:pt x="15411" y="16319"/>
                    <a:pt x="15411" y="16365"/>
                  </a:cubicBezTo>
                  <a:lnTo>
                    <a:pt x="15451" y="16365"/>
                  </a:lnTo>
                  <a:cubicBezTo>
                    <a:pt x="15471" y="16406"/>
                    <a:pt x="15511" y="16447"/>
                    <a:pt x="15535" y="16494"/>
                  </a:cubicBezTo>
                  <a:cubicBezTo>
                    <a:pt x="15575" y="16514"/>
                    <a:pt x="15595" y="16534"/>
                    <a:pt x="15635" y="16555"/>
                  </a:cubicBezTo>
                  <a:cubicBezTo>
                    <a:pt x="15680" y="16601"/>
                    <a:pt x="15739" y="16643"/>
                    <a:pt x="15804" y="16663"/>
                  </a:cubicBezTo>
                  <a:cubicBezTo>
                    <a:pt x="15864" y="16663"/>
                    <a:pt x="15884" y="16704"/>
                    <a:pt x="15928" y="16750"/>
                  </a:cubicBezTo>
                  <a:cubicBezTo>
                    <a:pt x="15968" y="16812"/>
                    <a:pt x="16008" y="16858"/>
                    <a:pt x="16073" y="16878"/>
                  </a:cubicBezTo>
                  <a:cubicBezTo>
                    <a:pt x="16132" y="16920"/>
                    <a:pt x="16197" y="16940"/>
                    <a:pt x="16257" y="16986"/>
                  </a:cubicBezTo>
                  <a:cubicBezTo>
                    <a:pt x="16302" y="17027"/>
                    <a:pt x="16341" y="17069"/>
                    <a:pt x="16406" y="17089"/>
                  </a:cubicBezTo>
                  <a:lnTo>
                    <a:pt x="16426" y="17115"/>
                  </a:lnTo>
                  <a:cubicBezTo>
                    <a:pt x="16466" y="17135"/>
                    <a:pt x="16506" y="17135"/>
                    <a:pt x="16530" y="17176"/>
                  </a:cubicBezTo>
                  <a:cubicBezTo>
                    <a:pt x="16550" y="17197"/>
                    <a:pt x="16570" y="17197"/>
                    <a:pt x="16570" y="17197"/>
                  </a:cubicBezTo>
                  <a:cubicBezTo>
                    <a:pt x="16610" y="17217"/>
                    <a:pt x="16655" y="17243"/>
                    <a:pt x="16695" y="17264"/>
                  </a:cubicBezTo>
                  <a:cubicBezTo>
                    <a:pt x="16734" y="17304"/>
                    <a:pt x="16819" y="17325"/>
                    <a:pt x="16859" y="17371"/>
                  </a:cubicBezTo>
                  <a:lnTo>
                    <a:pt x="16924" y="17371"/>
                  </a:lnTo>
                  <a:cubicBezTo>
                    <a:pt x="16943" y="17412"/>
                    <a:pt x="16983" y="17433"/>
                    <a:pt x="17028" y="17433"/>
                  </a:cubicBezTo>
                  <a:cubicBezTo>
                    <a:pt x="17028" y="17453"/>
                    <a:pt x="17048" y="17474"/>
                    <a:pt x="17068" y="17474"/>
                  </a:cubicBezTo>
                  <a:cubicBezTo>
                    <a:pt x="17088" y="17474"/>
                    <a:pt x="17088" y="17474"/>
                    <a:pt x="17108" y="17500"/>
                  </a:cubicBezTo>
                  <a:cubicBezTo>
                    <a:pt x="17108" y="17520"/>
                    <a:pt x="17153" y="17520"/>
                    <a:pt x="17172" y="17541"/>
                  </a:cubicBezTo>
                  <a:cubicBezTo>
                    <a:pt x="17212" y="17561"/>
                    <a:pt x="17252" y="17582"/>
                    <a:pt x="17297" y="17582"/>
                  </a:cubicBezTo>
                  <a:cubicBezTo>
                    <a:pt x="17337" y="17582"/>
                    <a:pt x="17337" y="17628"/>
                    <a:pt x="17357" y="17628"/>
                  </a:cubicBezTo>
                  <a:cubicBezTo>
                    <a:pt x="17401" y="17628"/>
                    <a:pt x="17441" y="17648"/>
                    <a:pt x="17481" y="17669"/>
                  </a:cubicBezTo>
                  <a:cubicBezTo>
                    <a:pt x="17546" y="17690"/>
                    <a:pt x="17585" y="17756"/>
                    <a:pt x="17650" y="17756"/>
                  </a:cubicBezTo>
                  <a:lnTo>
                    <a:pt x="17670" y="17756"/>
                  </a:lnTo>
                  <a:cubicBezTo>
                    <a:pt x="17690" y="17797"/>
                    <a:pt x="17730" y="17797"/>
                    <a:pt x="17775" y="17797"/>
                  </a:cubicBezTo>
                  <a:cubicBezTo>
                    <a:pt x="17795" y="17818"/>
                    <a:pt x="17814" y="17818"/>
                    <a:pt x="17834" y="17839"/>
                  </a:cubicBezTo>
                  <a:cubicBezTo>
                    <a:pt x="17849" y="17835"/>
                    <a:pt x="17865" y="17833"/>
                    <a:pt x="17880" y="17833"/>
                  </a:cubicBezTo>
                  <a:cubicBezTo>
                    <a:pt x="17947" y="17833"/>
                    <a:pt x="18010" y="17867"/>
                    <a:pt x="18063" y="17905"/>
                  </a:cubicBezTo>
                  <a:cubicBezTo>
                    <a:pt x="18168" y="17946"/>
                    <a:pt x="18247" y="17987"/>
                    <a:pt x="18352" y="18013"/>
                  </a:cubicBezTo>
                  <a:cubicBezTo>
                    <a:pt x="18396" y="18013"/>
                    <a:pt x="18436" y="18013"/>
                    <a:pt x="18456" y="18034"/>
                  </a:cubicBezTo>
                  <a:cubicBezTo>
                    <a:pt x="18462" y="18031"/>
                    <a:pt x="18467" y="18029"/>
                    <a:pt x="18472" y="18029"/>
                  </a:cubicBezTo>
                  <a:cubicBezTo>
                    <a:pt x="18503" y="18029"/>
                    <a:pt x="18526" y="18074"/>
                    <a:pt x="18561" y="18074"/>
                  </a:cubicBezTo>
                  <a:cubicBezTo>
                    <a:pt x="18573" y="18070"/>
                    <a:pt x="18585" y="18069"/>
                    <a:pt x="18597" y="18069"/>
                  </a:cubicBezTo>
                  <a:cubicBezTo>
                    <a:pt x="18628" y="18069"/>
                    <a:pt x="18657" y="18080"/>
                    <a:pt x="18689" y="18080"/>
                  </a:cubicBezTo>
                  <a:cubicBezTo>
                    <a:pt x="18700" y="18080"/>
                    <a:pt x="18712" y="18079"/>
                    <a:pt x="18725" y="18074"/>
                  </a:cubicBezTo>
                  <a:cubicBezTo>
                    <a:pt x="18741" y="18090"/>
                    <a:pt x="18757" y="18094"/>
                    <a:pt x="18773" y="18094"/>
                  </a:cubicBezTo>
                  <a:cubicBezTo>
                    <a:pt x="18789" y="18094"/>
                    <a:pt x="18806" y="18089"/>
                    <a:pt x="18822" y="18089"/>
                  </a:cubicBezTo>
                  <a:cubicBezTo>
                    <a:pt x="18831" y="18089"/>
                    <a:pt x="18840" y="18091"/>
                    <a:pt x="18849" y="18095"/>
                  </a:cubicBezTo>
                  <a:cubicBezTo>
                    <a:pt x="18894" y="18116"/>
                    <a:pt x="18934" y="18116"/>
                    <a:pt x="18974" y="18116"/>
                  </a:cubicBezTo>
                  <a:cubicBezTo>
                    <a:pt x="19000" y="18112"/>
                    <a:pt x="19025" y="18110"/>
                    <a:pt x="19051" y="18110"/>
                  </a:cubicBezTo>
                  <a:cubicBezTo>
                    <a:pt x="19164" y="18110"/>
                    <a:pt x="19270" y="18141"/>
                    <a:pt x="19392" y="18141"/>
                  </a:cubicBezTo>
                  <a:lnTo>
                    <a:pt x="19595" y="18141"/>
                  </a:lnTo>
                  <a:cubicBezTo>
                    <a:pt x="19615" y="18162"/>
                    <a:pt x="19615" y="18162"/>
                    <a:pt x="19640" y="18162"/>
                  </a:cubicBezTo>
                  <a:lnTo>
                    <a:pt x="19640" y="18116"/>
                  </a:lnTo>
                  <a:cubicBezTo>
                    <a:pt x="19660" y="18116"/>
                    <a:pt x="19660" y="18141"/>
                    <a:pt x="19680" y="18141"/>
                  </a:cubicBezTo>
                  <a:cubicBezTo>
                    <a:pt x="19700" y="18141"/>
                    <a:pt x="19740" y="18141"/>
                    <a:pt x="19765" y="18162"/>
                  </a:cubicBezTo>
                  <a:cubicBezTo>
                    <a:pt x="19785" y="18141"/>
                    <a:pt x="19785" y="18116"/>
                    <a:pt x="19805" y="18116"/>
                  </a:cubicBezTo>
                  <a:cubicBezTo>
                    <a:pt x="19844" y="18116"/>
                    <a:pt x="19858" y="18106"/>
                    <a:pt x="19870" y="18106"/>
                  </a:cubicBezTo>
                  <a:cubicBezTo>
                    <a:pt x="19875" y="18106"/>
                    <a:pt x="19881" y="18109"/>
                    <a:pt x="19889" y="18116"/>
                  </a:cubicBezTo>
                  <a:cubicBezTo>
                    <a:pt x="19903" y="18124"/>
                    <a:pt x="19914" y="18127"/>
                    <a:pt x="19923" y="18127"/>
                  </a:cubicBezTo>
                  <a:cubicBezTo>
                    <a:pt x="19942" y="18127"/>
                    <a:pt x="19955" y="18116"/>
                    <a:pt x="19969" y="18116"/>
                  </a:cubicBezTo>
                  <a:lnTo>
                    <a:pt x="20053" y="18116"/>
                  </a:lnTo>
                  <a:cubicBezTo>
                    <a:pt x="20093" y="18116"/>
                    <a:pt x="20113" y="18095"/>
                    <a:pt x="20138" y="18095"/>
                  </a:cubicBezTo>
                  <a:lnTo>
                    <a:pt x="20237" y="18095"/>
                  </a:lnTo>
                  <a:cubicBezTo>
                    <a:pt x="20262" y="18095"/>
                    <a:pt x="20282" y="18074"/>
                    <a:pt x="20322" y="18074"/>
                  </a:cubicBezTo>
                  <a:cubicBezTo>
                    <a:pt x="20329" y="18081"/>
                    <a:pt x="20338" y="18084"/>
                    <a:pt x="20349" y="18084"/>
                  </a:cubicBezTo>
                  <a:cubicBezTo>
                    <a:pt x="20371" y="18084"/>
                    <a:pt x="20400" y="18074"/>
                    <a:pt x="20427" y="18074"/>
                  </a:cubicBezTo>
                  <a:cubicBezTo>
                    <a:pt x="20446" y="18054"/>
                    <a:pt x="20446" y="18054"/>
                    <a:pt x="20466" y="18054"/>
                  </a:cubicBezTo>
                  <a:cubicBezTo>
                    <a:pt x="20511" y="18054"/>
                    <a:pt x="20531" y="18034"/>
                    <a:pt x="20571" y="18034"/>
                  </a:cubicBezTo>
                  <a:cubicBezTo>
                    <a:pt x="20571" y="17987"/>
                    <a:pt x="20611" y="17987"/>
                    <a:pt x="20636" y="17987"/>
                  </a:cubicBezTo>
                  <a:cubicBezTo>
                    <a:pt x="20695" y="17946"/>
                    <a:pt x="20715" y="17905"/>
                    <a:pt x="20735" y="17859"/>
                  </a:cubicBezTo>
                  <a:cubicBezTo>
                    <a:pt x="20735" y="17839"/>
                    <a:pt x="20715" y="17818"/>
                    <a:pt x="20735" y="17818"/>
                  </a:cubicBezTo>
                  <a:lnTo>
                    <a:pt x="20760" y="17818"/>
                  </a:lnTo>
                  <a:lnTo>
                    <a:pt x="20760" y="17756"/>
                  </a:lnTo>
                  <a:cubicBezTo>
                    <a:pt x="20735" y="17756"/>
                    <a:pt x="20735" y="17731"/>
                    <a:pt x="20715" y="17731"/>
                  </a:cubicBezTo>
                  <a:lnTo>
                    <a:pt x="20695" y="17731"/>
                  </a:lnTo>
                  <a:cubicBezTo>
                    <a:pt x="20691" y="17727"/>
                    <a:pt x="20688" y="17725"/>
                    <a:pt x="20686" y="17725"/>
                  </a:cubicBezTo>
                  <a:cubicBezTo>
                    <a:pt x="20678" y="17725"/>
                    <a:pt x="20674" y="17739"/>
                    <a:pt x="20667" y="17739"/>
                  </a:cubicBezTo>
                  <a:cubicBezTo>
                    <a:pt x="20663" y="17739"/>
                    <a:pt x="20660" y="17737"/>
                    <a:pt x="20656" y="17731"/>
                  </a:cubicBezTo>
                  <a:lnTo>
                    <a:pt x="20656" y="17710"/>
                  </a:lnTo>
                  <a:lnTo>
                    <a:pt x="20591" y="17710"/>
                  </a:lnTo>
                  <a:cubicBezTo>
                    <a:pt x="20551" y="17731"/>
                    <a:pt x="20511" y="17731"/>
                    <a:pt x="20466" y="17731"/>
                  </a:cubicBezTo>
                  <a:cubicBezTo>
                    <a:pt x="20459" y="17727"/>
                    <a:pt x="20451" y="17725"/>
                    <a:pt x="20443" y="17725"/>
                  </a:cubicBezTo>
                  <a:cubicBezTo>
                    <a:pt x="20420" y="17725"/>
                    <a:pt x="20397" y="17739"/>
                    <a:pt x="20372" y="17739"/>
                  </a:cubicBezTo>
                  <a:cubicBezTo>
                    <a:pt x="20362" y="17739"/>
                    <a:pt x="20352" y="17737"/>
                    <a:pt x="20342" y="17731"/>
                  </a:cubicBezTo>
                  <a:cubicBezTo>
                    <a:pt x="20302" y="17731"/>
                    <a:pt x="20282" y="17731"/>
                    <a:pt x="20262" y="17756"/>
                  </a:cubicBezTo>
                  <a:cubicBezTo>
                    <a:pt x="20237" y="17756"/>
                    <a:pt x="20218" y="17731"/>
                    <a:pt x="20198" y="17731"/>
                  </a:cubicBezTo>
                  <a:cubicBezTo>
                    <a:pt x="20158" y="17756"/>
                    <a:pt x="20113" y="17756"/>
                    <a:pt x="20073" y="17756"/>
                  </a:cubicBezTo>
                  <a:lnTo>
                    <a:pt x="20014" y="17756"/>
                  </a:lnTo>
                  <a:cubicBezTo>
                    <a:pt x="20005" y="17763"/>
                    <a:pt x="19997" y="17765"/>
                    <a:pt x="19991" y="17765"/>
                  </a:cubicBezTo>
                  <a:cubicBezTo>
                    <a:pt x="19977" y="17765"/>
                    <a:pt x="19969" y="17756"/>
                    <a:pt x="19969" y="17756"/>
                  </a:cubicBezTo>
                  <a:cubicBezTo>
                    <a:pt x="19929" y="17777"/>
                    <a:pt x="19909" y="17777"/>
                    <a:pt x="19864" y="17777"/>
                  </a:cubicBezTo>
                  <a:lnTo>
                    <a:pt x="19785" y="17777"/>
                  </a:lnTo>
                  <a:cubicBezTo>
                    <a:pt x="19740" y="17797"/>
                    <a:pt x="19700" y="17797"/>
                    <a:pt x="19660" y="17797"/>
                  </a:cubicBezTo>
                  <a:cubicBezTo>
                    <a:pt x="19647" y="17797"/>
                    <a:pt x="19623" y="17807"/>
                    <a:pt x="19602" y="17807"/>
                  </a:cubicBezTo>
                  <a:cubicBezTo>
                    <a:pt x="19592" y="17807"/>
                    <a:pt x="19582" y="17804"/>
                    <a:pt x="19576" y="17797"/>
                  </a:cubicBezTo>
                  <a:cubicBezTo>
                    <a:pt x="19562" y="17804"/>
                    <a:pt x="19551" y="17807"/>
                    <a:pt x="19542" y="17807"/>
                  </a:cubicBezTo>
                  <a:cubicBezTo>
                    <a:pt x="19522" y="17807"/>
                    <a:pt x="19508" y="17797"/>
                    <a:pt x="19491" y="17797"/>
                  </a:cubicBezTo>
                  <a:lnTo>
                    <a:pt x="19392" y="17797"/>
                  </a:lnTo>
                  <a:cubicBezTo>
                    <a:pt x="19375" y="17797"/>
                    <a:pt x="19369" y="17807"/>
                    <a:pt x="19362" y="17807"/>
                  </a:cubicBezTo>
                  <a:cubicBezTo>
                    <a:pt x="19358" y="17807"/>
                    <a:pt x="19354" y="17804"/>
                    <a:pt x="19347" y="17797"/>
                  </a:cubicBezTo>
                  <a:cubicBezTo>
                    <a:pt x="19334" y="17791"/>
                    <a:pt x="19320" y="17788"/>
                    <a:pt x="19307" y="17788"/>
                  </a:cubicBezTo>
                  <a:cubicBezTo>
                    <a:pt x="19280" y="17788"/>
                    <a:pt x="19252" y="17797"/>
                    <a:pt x="19222" y="17797"/>
                  </a:cubicBezTo>
                  <a:cubicBezTo>
                    <a:pt x="19182" y="17797"/>
                    <a:pt x="19163" y="17777"/>
                    <a:pt x="19118" y="17777"/>
                  </a:cubicBezTo>
                  <a:cubicBezTo>
                    <a:pt x="19018" y="17777"/>
                    <a:pt x="18934" y="17756"/>
                    <a:pt x="18829" y="17756"/>
                  </a:cubicBezTo>
                  <a:lnTo>
                    <a:pt x="18809" y="17756"/>
                  </a:lnTo>
                  <a:cubicBezTo>
                    <a:pt x="18770" y="17731"/>
                    <a:pt x="18725" y="17731"/>
                    <a:pt x="18685" y="17710"/>
                  </a:cubicBezTo>
                  <a:cubicBezTo>
                    <a:pt x="18645" y="17669"/>
                    <a:pt x="18581" y="17690"/>
                    <a:pt x="18541" y="17669"/>
                  </a:cubicBezTo>
                  <a:cubicBezTo>
                    <a:pt x="18471" y="17635"/>
                    <a:pt x="18400" y="17597"/>
                    <a:pt x="18322" y="17597"/>
                  </a:cubicBezTo>
                  <a:cubicBezTo>
                    <a:pt x="18305" y="17597"/>
                    <a:pt x="18289" y="17599"/>
                    <a:pt x="18272" y="17602"/>
                  </a:cubicBezTo>
                  <a:cubicBezTo>
                    <a:pt x="18272" y="17602"/>
                    <a:pt x="18272" y="17582"/>
                    <a:pt x="18247" y="17582"/>
                  </a:cubicBezTo>
                  <a:cubicBezTo>
                    <a:pt x="18239" y="17586"/>
                    <a:pt x="18232" y="17588"/>
                    <a:pt x="18225" y="17588"/>
                  </a:cubicBezTo>
                  <a:cubicBezTo>
                    <a:pt x="18199" y="17588"/>
                    <a:pt x="18179" y="17561"/>
                    <a:pt x="18148" y="17561"/>
                  </a:cubicBezTo>
                  <a:cubicBezTo>
                    <a:pt x="18103" y="17541"/>
                    <a:pt x="18083" y="17520"/>
                    <a:pt x="18043" y="17520"/>
                  </a:cubicBezTo>
                  <a:cubicBezTo>
                    <a:pt x="17979" y="17474"/>
                    <a:pt x="17899" y="17433"/>
                    <a:pt x="17814" y="17433"/>
                  </a:cubicBezTo>
                  <a:cubicBezTo>
                    <a:pt x="17795" y="17433"/>
                    <a:pt x="17795" y="17433"/>
                    <a:pt x="17775" y="17412"/>
                  </a:cubicBezTo>
                  <a:cubicBezTo>
                    <a:pt x="17730" y="17371"/>
                    <a:pt x="17670" y="17371"/>
                    <a:pt x="17625" y="17346"/>
                  </a:cubicBezTo>
                  <a:cubicBezTo>
                    <a:pt x="17566" y="17325"/>
                    <a:pt x="17481" y="17284"/>
                    <a:pt x="17441" y="17243"/>
                  </a:cubicBezTo>
                  <a:cubicBezTo>
                    <a:pt x="17421" y="17243"/>
                    <a:pt x="17401" y="17243"/>
                    <a:pt x="17401" y="17217"/>
                  </a:cubicBezTo>
                  <a:cubicBezTo>
                    <a:pt x="17357" y="17197"/>
                    <a:pt x="17317" y="17197"/>
                    <a:pt x="17277" y="17176"/>
                  </a:cubicBezTo>
                  <a:cubicBezTo>
                    <a:pt x="17252" y="17156"/>
                    <a:pt x="17212" y="17135"/>
                    <a:pt x="17172" y="17115"/>
                  </a:cubicBezTo>
                  <a:cubicBezTo>
                    <a:pt x="17128" y="17089"/>
                    <a:pt x="17088" y="17069"/>
                    <a:pt x="17068" y="17048"/>
                  </a:cubicBezTo>
                  <a:cubicBezTo>
                    <a:pt x="16983" y="17007"/>
                    <a:pt x="16904" y="16986"/>
                    <a:pt x="16839" y="16940"/>
                  </a:cubicBezTo>
                  <a:cubicBezTo>
                    <a:pt x="16779" y="16899"/>
                    <a:pt x="16715" y="16858"/>
                    <a:pt x="16655" y="16832"/>
                  </a:cubicBezTo>
                  <a:cubicBezTo>
                    <a:pt x="16630" y="16812"/>
                    <a:pt x="16610" y="16812"/>
                    <a:pt x="16590" y="16791"/>
                  </a:cubicBezTo>
                  <a:cubicBezTo>
                    <a:pt x="16506" y="16730"/>
                    <a:pt x="16406" y="16663"/>
                    <a:pt x="16321" y="16601"/>
                  </a:cubicBezTo>
                  <a:cubicBezTo>
                    <a:pt x="16257" y="16555"/>
                    <a:pt x="16197" y="16514"/>
                    <a:pt x="16157" y="16473"/>
                  </a:cubicBezTo>
                  <a:cubicBezTo>
                    <a:pt x="16112" y="16427"/>
                    <a:pt x="16073" y="16427"/>
                    <a:pt x="16053" y="16386"/>
                  </a:cubicBezTo>
                  <a:cubicBezTo>
                    <a:pt x="15988" y="16345"/>
                    <a:pt x="15928" y="16278"/>
                    <a:pt x="15864" y="16237"/>
                  </a:cubicBezTo>
                  <a:cubicBezTo>
                    <a:pt x="15844" y="16216"/>
                    <a:pt x="15824" y="16216"/>
                    <a:pt x="15804" y="16191"/>
                  </a:cubicBezTo>
                  <a:cubicBezTo>
                    <a:pt x="15804" y="16150"/>
                    <a:pt x="15759" y="16150"/>
                    <a:pt x="15719" y="16150"/>
                  </a:cubicBezTo>
                  <a:lnTo>
                    <a:pt x="15739" y="16129"/>
                  </a:lnTo>
                  <a:cubicBezTo>
                    <a:pt x="15719" y="16108"/>
                    <a:pt x="15719" y="16108"/>
                    <a:pt x="15700" y="16108"/>
                  </a:cubicBezTo>
                  <a:cubicBezTo>
                    <a:pt x="15700" y="16108"/>
                    <a:pt x="15680" y="16108"/>
                    <a:pt x="15660" y="16088"/>
                  </a:cubicBezTo>
                  <a:cubicBezTo>
                    <a:pt x="15635" y="16042"/>
                    <a:pt x="15575" y="16021"/>
                    <a:pt x="15535" y="15980"/>
                  </a:cubicBezTo>
                  <a:cubicBezTo>
                    <a:pt x="15451" y="15893"/>
                    <a:pt x="15346" y="15831"/>
                    <a:pt x="15262" y="15724"/>
                  </a:cubicBezTo>
                  <a:cubicBezTo>
                    <a:pt x="15202" y="15657"/>
                    <a:pt x="15118" y="15616"/>
                    <a:pt x="15058" y="15549"/>
                  </a:cubicBezTo>
                  <a:cubicBezTo>
                    <a:pt x="15038" y="15508"/>
                    <a:pt x="15013" y="15487"/>
                    <a:pt x="14973" y="15467"/>
                  </a:cubicBezTo>
                  <a:cubicBezTo>
                    <a:pt x="14953" y="15421"/>
                    <a:pt x="14913" y="15400"/>
                    <a:pt x="14913" y="15359"/>
                  </a:cubicBezTo>
                  <a:cubicBezTo>
                    <a:pt x="14869" y="15292"/>
                    <a:pt x="14789" y="15231"/>
                    <a:pt x="14744" y="15164"/>
                  </a:cubicBezTo>
                  <a:cubicBezTo>
                    <a:pt x="14724" y="15143"/>
                    <a:pt x="14685" y="15123"/>
                    <a:pt x="14685" y="15103"/>
                  </a:cubicBezTo>
                  <a:cubicBezTo>
                    <a:pt x="14665" y="15061"/>
                    <a:pt x="14620" y="15061"/>
                    <a:pt x="14600" y="15015"/>
                  </a:cubicBezTo>
                  <a:cubicBezTo>
                    <a:pt x="14580" y="14995"/>
                    <a:pt x="14560" y="14995"/>
                    <a:pt x="14560" y="14954"/>
                  </a:cubicBezTo>
                  <a:cubicBezTo>
                    <a:pt x="14547" y="14960"/>
                    <a:pt x="14536" y="14962"/>
                    <a:pt x="14527" y="14962"/>
                  </a:cubicBezTo>
                  <a:cubicBezTo>
                    <a:pt x="14505" y="14962"/>
                    <a:pt x="14495" y="14948"/>
                    <a:pt x="14495" y="14933"/>
                  </a:cubicBezTo>
                  <a:cubicBezTo>
                    <a:pt x="14476" y="14907"/>
                    <a:pt x="14456" y="14887"/>
                    <a:pt x="14436" y="14866"/>
                  </a:cubicBezTo>
                  <a:cubicBezTo>
                    <a:pt x="14416" y="14805"/>
                    <a:pt x="14351" y="14759"/>
                    <a:pt x="14311" y="14697"/>
                  </a:cubicBezTo>
                  <a:lnTo>
                    <a:pt x="14311" y="14676"/>
                  </a:lnTo>
                  <a:cubicBezTo>
                    <a:pt x="14267" y="14651"/>
                    <a:pt x="14247" y="14589"/>
                    <a:pt x="14207" y="14568"/>
                  </a:cubicBezTo>
                  <a:cubicBezTo>
                    <a:pt x="14207" y="14522"/>
                    <a:pt x="14167" y="14522"/>
                    <a:pt x="14142" y="14502"/>
                  </a:cubicBezTo>
                  <a:cubicBezTo>
                    <a:pt x="14082" y="14394"/>
                    <a:pt x="14018" y="14312"/>
                    <a:pt x="13938" y="14225"/>
                  </a:cubicBezTo>
                  <a:cubicBezTo>
                    <a:pt x="13938" y="14225"/>
                    <a:pt x="13918" y="14225"/>
                    <a:pt x="13918" y="14204"/>
                  </a:cubicBezTo>
                  <a:cubicBezTo>
                    <a:pt x="13893" y="14096"/>
                    <a:pt x="13794" y="14055"/>
                    <a:pt x="13729" y="13947"/>
                  </a:cubicBezTo>
                  <a:cubicBezTo>
                    <a:pt x="13689" y="13927"/>
                    <a:pt x="13689" y="13881"/>
                    <a:pt x="13644" y="13840"/>
                  </a:cubicBezTo>
                  <a:cubicBezTo>
                    <a:pt x="13605" y="13819"/>
                    <a:pt x="13585" y="13778"/>
                    <a:pt x="13605" y="13732"/>
                  </a:cubicBezTo>
                  <a:cubicBezTo>
                    <a:pt x="13585" y="13711"/>
                    <a:pt x="13545" y="13691"/>
                    <a:pt x="13565" y="13670"/>
                  </a:cubicBezTo>
                  <a:cubicBezTo>
                    <a:pt x="13565" y="13650"/>
                    <a:pt x="13520" y="13624"/>
                    <a:pt x="13520" y="13603"/>
                  </a:cubicBezTo>
                  <a:cubicBezTo>
                    <a:pt x="13520" y="13583"/>
                    <a:pt x="13480" y="13563"/>
                    <a:pt x="13480" y="13542"/>
                  </a:cubicBezTo>
                  <a:cubicBezTo>
                    <a:pt x="13441" y="13475"/>
                    <a:pt x="13356" y="13414"/>
                    <a:pt x="13316" y="13326"/>
                  </a:cubicBezTo>
                  <a:cubicBezTo>
                    <a:pt x="13296" y="13306"/>
                    <a:pt x="13271" y="13285"/>
                    <a:pt x="13271" y="13265"/>
                  </a:cubicBezTo>
                  <a:cubicBezTo>
                    <a:pt x="13271" y="13219"/>
                    <a:pt x="13231" y="13219"/>
                    <a:pt x="13231" y="13177"/>
                  </a:cubicBezTo>
                  <a:cubicBezTo>
                    <a:pt x="13231" y="13136"/>
                    <a:pt x="13212" y="13111"/>
                    <a:pt x="13192" y="13070"/>
                  </a:cubicBezTo>
                  <a:cubicBezTo>
                    <a:pt x="13172" y="13049"/>
                    <a:pt x="13147" y="13029"/>
                    <a:pt x="13147" y="13008"/>
                  </a:cubicBezTo>
                  <a:cubicBezTo>
                    <a:pt x="13172" y="12982"/>
                    <a:pt x="13172" y="12962"/>
                    <a:pt x="13192" y="12962"/>
                  </a:cubicBezTo>
                  <a:cubicBezTo>
                    <a:pt x="13251" y="12941"/>
                    <a:pt x="13296" y="12900"/>
                    <a:pt x="13336" y="12880"/>
                  </a:cubicBezTo>
                  <a:cubicBezTo>
                    <a:pt x="13421" y="12833"/>
                    <a:pt x="13480" y="12793"/>
                    <a:pt x="13545" y="12751"/>
                  </a:cubicBezTo>
                  <a:cubicBezTo>
                    <a:pt x="13585" y="12726"/>
                    <a:pt x="13625" y="12705"/>
                    <a:pt x="13669" y="12685"/>
                  </a:cubicBezTo>
                  <a:cubicBezTo>
                    <a:pt x="13749" y="12623"/>
                    <a:pt x="13834" y="12577"/>
                    <a:pt x="13918" y="12536"/>
                  </a:cubicBezTo>
                  <a:cubicBezTo>
                    <a:pt x="13958" y="12495"/>
                    <a:pt x="13978" y="12469"/>
                    <a:pt x="14043" y="12449"/>
                  </a:cubicBezTo>
                  <a:lnTo>
                    <a:pt x="14063" y="12449"/>
                  </a:lnTo>
                  <a:cubicBezTo>
                    <a:pt x="14122" y="12407"/>
                    <a:pt x="14167" y="12341"/>
                    <a:pt x="14247" y="12341"/>
                  </a:cubicBezTo>
                  <a:cubicBezTo>
                    <a:pt x="14292" y="12300"/>
                    <a:pt x="14331" y="12300"/>
                    <a:pt x="14351" y="12279"/>
                  </a:cubicBezTo>
                  <a:cubicBezTo>
                    <a:pt x="14416" y="12212"/>
                    <a:pt x="14495" y="12171"/>
                    <a:pt x="14580" y="12130"/>
                  </a:cubicBezTo>
                  <a:cubicBezTo>
                    <a:pt x="14620" y="12110"/>
                    <a:pt x="14665" y="12084"/>
                    <a:pt x="14685" y="12043"/>
                  </a:cubicBezTo>
                  <a:cubicBezTo>
                    <a:pt x="14724" y="12022"/>
                    <a:pt x="14764" y="12002"/>
                    <a:pt x="14809" y="11981"/>
                  </a:cubicBezTo>
                  <a:cubicBezTo>
                    <a:pt x="14889" y="11915"/>
                    <a:pt x="14973" y="11894"/>
                    <a:pt x="15038" y="11827"/>
                  </a:cubicBezTo>
                  <a:cubicBezTo>
                    <a:pt x="15058" y="11807"/>
                    <a:pt x="15078" y="11786"/>
                    <a:pt x="15098" y="11786"/>
                  </a:cubicBezTo>
                  <a:cubicBezTo>
                    <a:pt x="15118" y="11766"/>
                    <a:pt x="15137" y="11766"/>
                    <a:pt x="15162" y="11745"/>
                  </a:cubicBezTo>
                  <a:cubicBezTo>
                    <a:pt x="15182" y="11699"/>
                    <a:pt x="15222" y="11679"/>
                    <a:pt x="15262" y="11658"/>
                  </a:cubicBezTo>
                  <a:cubicBezTo>
                    <a:pt x="15262" y="11658"/>
                    <a:pt x="15287" y="11658"/>
                    <a:pt x="15306" y="11637"/>
                  </a:cubicBezTo>
                  <a:cubicBezTo>
                    <a:pt x="15326" y="11617"/>
                    <a:pt x="15366" y="11596"/>
                    <a:pt x="15411" y="11571"/>
                  </a:cubicBezTo>
                  <a:lnTo>
                    <a:pt x="15431" y="11571"/>
                  </a:lnTo>
                  <a:cubicBezTo>
                    <a:pt x="15471" y="11530"/>
                    <a:pt x="15511" y="11489"/>
                    <a:pt x="15555" y="11468"/>
                  </a:cubicBezTo>
                  <a:cubicBezTo>
                    <a:pt x="15595" y="11422"/>
                    <a:pt x="15635" y="11381"/>
                    <a:pt x="15680" y="11360"/>
                  </a:cubicBezTo>
                  <a:cubicBezTo>
                    <a:pt x="15719" y="11340"/>
                    <a:pt x="15739" y="11314"/>
                    <a:pt x="15759" y="11273"/>
                  </a:cubicBezTo>
                  <a:cubicBezTo>
                    <a:pt x="15759" y="11232"/>
                    <a:pt x="15784" y="11232"/>
                    <a:pt x="15804" y="11232"/>
                  </a:cubicBezTo>
                  <a:cubicBezTo>
                    <a:pt x="15824" y="11186"/>
                    <a:pt x="15864" y="11145"/>
                    <a:pt x="15908" y="11124"/>
                  </a:cubicBezTo>
                  <a:cubicBezTo>
                    <a:pt x="15968" y="11103"/>
                    <a:pt x="16008" y="11083"/>
                    <a:pt x="16053" y="11037"/>
                  </a:cubicBezTo>
                  <a:cubicBezTo>
                    <a:pt x="16112" y="10996"/>
                    <a:pt x="16177" y="10955"/>
                    <a:pt x="16237" y="10909"/>
                  </a:cubicBezTo>
                  <a:lnTo>
                    <a:pt x="16257" y="10909"/>
                  </a:lnTo>
                  <a:lnTo>
                    <a:pt x="16257" y="10867"/>
                  </a:lnTo>
                  <a:cubicBezTo>
                    <a:pt x="16321" y="10826"/>
                    <a:pt x="16381" y="10780"/>
                    <a:pt x="16426" y="10719"/>
                  </a:cubicBezTo>
                  <a:cubicBezTo>
                    <a:pt x="16426" y="10719"/>
                    <a:pt x="16426" y="10698"/>
                    <a:pt x="16446" y="10698"/>
                  </a:cubicBezTo>
                  <a:cubicBezTo>
                    <a:pt x="16506" y="10652"/>
                    <a:pt x="16550" y="10611"/>
                    <a:pt x="16590" y="10570"/>
                  </a:cubicBezTo>
                  <a:cubicBezTo>
                    <a:pt x="16610" y="10544"/>
                    <a:pt x="16630" y="10544"/>
                    <a:pt x="16655" y="10544"/>
                  </a:cubicBezTo>
                  <a:cubicBezTo>
                    <a:pt x="16675" y="10503"/>
                    <a:pt x="16675" y="10482"/>
                    <a:pt x="16695" y="10462"/>
                  </a:cubicBezTo>
                  <a:cubicBezTo>
                    <a:pt x="16754" y="10416"/>
                    <a:pt x="16839" y="10354"/>
                    <a:pt x="16904" y="10287"/>
                  </a:cubicBezTo>
                  <a:cubicBezTo>
                    <a:pt x="16924" y="10267"/>
                    <a:pt x="16943" y="10246"/>
                    <a:pt x="16963" y="10205"/>
                  </a:cubicBezTo>
                  <a:cubicBezTo>
                    <a:pt x="16983" y="10185"/>
                    <a:pt x="17028" y="10159"/>
                    <a:pt x="17048" y="10139"/>
                  </a:cubicBezTo>
                  <a:cubicBezTo>
                    <a:pt x="17153" y="10031"/>
                    <a:pt x="17232" y="9882"/>
                    <a:pt x="17337" y="9800"/>
                  </a:cubicBezTo>
                  <a:lnTo>
                    <a:pt x="17337" y="9733"/>
                  </a:lnTo>
                  <a:cubicBezTo>
                    <a:pt x="17357" y="9733"/>
                    <a:pt x="17376" y="9733"/>
                    <a:pt x="17376" y="9712"/>
                  </a:cubicBezTo>
                  <a:cubicBezTo>
                    <a:pt x="17401" y="9671"/>
                    <a:pt x="17461" y="9625"/>
                    <a:pt x="17501" y="9584"/>
                  </a:cubicBezTo>
                  <a:cubicBezTo>
                    <a:pt x="17526" y="9543"/>
                    <a:pt x="17546" y="9517"/>
                    <a:pt x="17585" y="9476"/>
                  </a:cubicBezTo>
                  <a:cubicBezTo>
                    <a:pt x="17605" y="9456"/>
                    <a:pt x="17625" y="9435"/>
                    <a:pt x="17650" y="9415"/>
                  </a:cubicBezTo>
                  <a:cubicBezTo>
                    <a:pt x="17650" y="9369"/>
                    <a:pt x="17670" y="9389"/>
                    <a:pt x="17670" y="9369"/>
                  </a:cubicBezTo>
                  <a:cubicBezTo>
                    <a:pt x="17690" y="9348"/>
                    <a:pt x="17690" y="9327"/>
                    <a:pt x="17710" y="9307"/>
                  </a:cubicBezTo>
                  <a:cubicBezTo>
                    <a:pt x="17750" y="9261"/>
                    <a:pt x="17775" y="9240"/>
                    <a:pt x="17795" y="9199"/>
                  </a:cubicBezTo>
                  <a:cubicBezTo>
                    <a:pt x="17834" y="9179"/>
                    <a:pt x="17834" y="9112"/>
                    <a:pt x="17874" y="9091"/>
                  </a:cubicBezTo>
                  <a:lnTo>
                    <a:pt x="17874" y="9071"/>
                  </a:lnTo>
                  <a:cubicBezTo>
                    <a:pt x="17919" y="9050"/>
                    <a:pt x="17919" y="9004"/>
                    <a:pt x="17939" y="8983"/>
                  </a:cubicBezTo>
                  <a:cubicBezTo>
                    <a:pt x="17979" y="8942"/>
                    <a:pt x="17998" y="8901"/>
                    <a:pt x="18023" y="8855"/>
                  </a:cubicBezTo>
                  <a:cubicBezTo>
                    <a:pt x="18063" y="8814"/>
                    <a:pt x="18063" y="8773"/>
                    <a:pt x="18083" y="8706"/>
                  </a:cubicBezTo>
                  <a:cubicBezTo>
                    <a:pt x="18103" y="8665"/>
                    <a:pt x="18123" y="8619"/>
                    <a:pt x="18168" y="8598"/>
                  </a:cubicBezTo>
                  <a:cubicBezTo>
                    <a:pt x="18188" y="8578"/>
                    <a:pt x="18207" y="8557"/>
                    <a:pt x="18207" y="8516"/>
                  </a:cubicBezTo>
                  <a:cubicBezTo>
                    <a:pt x="18227" y="8470"/>
                    <a:pt x="18247" y="8409"/>
                    <a:pt x="18292" y="8362"/>
                  </a:cubicBezTo>
                  <a:cubicBezTo>
                    <a:pt x="18312" y="8342"/>
                    <a:pt x="18312" y="8301"/>
                    <a:pt x="18332" y="8280"/>
                  </a:cubicBezTo>
                  <a:cubicBezTo>
                    <a:pt x="18352" y="8280"/>
                    <a:pt x="18352" y="8260"/>
                    <a:pt x="18372" y="8234"/>
                  </a:cubicBezTo>
                  <a:cubicBezTo>
                    <a:pt x="18372" y="8213"/>
                    <a:pt x="18372" y="8172"/>
                    <a:pt x="18416" y="8172"/>
                  </a:cubicBezTo>
                  <a:cubicBezTo>
                    <a:pt x="18436" y="8152"/>
                    <a:pt x="18416" y="8106"/>
                    <a:pt x="18436" y="8085"/>
                  </a:cubicBezTo>
                  <a:cubicBezTo>
                    <a:pt x="18456" y="8023"/>
                    <a:pt x="18476" y="7977"/>
                    <a:pt x="18496" y="7916"/>
                  </a:cubicBezTo>
                  <a:cubicBezTo>
                    <a:pt x="18496" y="7895"/>
                    <a:pt x="18521" y="7849"/>
                    <a:pt x="18541" y="7808"/>
                  </a:cubicBezTo>
                  <a:cubicBezTo>
                    <a:pt x="18541" y="7746"/>
                    <a:pt x="18581" y="7700"/>
                    <a:pt x="18601" y="7659"/>
                  </a:cubicBezTo>
                  <a:cubicBezTo>
                    <a:pt x="18601" y="7618"/>
                    <a:pt x="18645" y="7618"/>
                    <a:pt x="18645" y="7592"/>
                  </a:cubicBezTo>
                  <a:cubicBezTo>
                    <a:pt x="18665" y="7510"/>
                    <a:pt x="18705" y="7443"/>
                    <a:pt x="18725" y="7382"/>
                  </a:cubicBezTo>
                  <a:cubicBezTo>
                    <a:pt x="18725" y="7336"/>
                    <a:pt x="18745" y="7295"/>
                    <a:pt x="18770" y="7274"/>
                  </a:cubicBezTo>
                  <a:cubicBezTo>
                    <a:pt x="18809" y="7187"/>
                    <a:pt x="18809" y="7105"/>
                    <a:pt x="18829" y="7017"/>
                  </a:cubicBezTo>
                  <a:cubicBezTo>
                    <a:pt x="18849" y="6976"/>
                    <a:pt x="18869" y="6909"/>
                    <a:pt x="18894" y="6848"/>
                  </a:cubicBezTo>
                  <a:cubicBezTo>
                    <a:pt x="18914" y="6761"/>
                    <a:pt x="18934" y="6673"/>
                    <a:pt x="18934" y="6591"/>
                  </a:cubicBezTo>
                  <a:cubicBezTo>
                    <a:pt x="18934" y="6525"/>
                    <a:pt x="18954" y="6463"/>
                    <a:pt x="18954" y="6396"/>
                  </a:cubicBezTo>
                  <a:lnTo>
                    <a:pt x="18954" y="6376"/>
                  </a:lnTo>
                  <a:cubicBezTo>
                    <a:pt x="18974" y="6335"/>
                    <a:pt x="18974" y="6288"/>
                    <a:pt x="18974" y="6247"/>
                  </a:cubicBezTo>
                  <a:cubicBezTo>
                    <a:pt x="18994" y="6227"/>
                    <a:pt x="18994" y="6206"/>
                    <a:pt x="19018" y="6206"/>
                  </a:cubicBezTo>
                  <a:cubicBezTo>
                    <a:pt x="19018" y="6181"/>
                    <a:pt x="18994" y="6139"/>
                    <a:pt x="19018" y="6139"/>
                  </a:cubicBezTo>
                  <a:cubicBezTo>
                    <a:pt x="19038" y="6078"/>
                    <a:pt x="19038" y="6032"/>
                    <a:pt x="19038" y="5970"/>
                  </a:cubicBezTo>
                  <a:cubicBezTo>
                    <a:pt x="19038" y="5924"/>
                    <a:pt x="19038" y="5883"/>
                    <a:pt x="19078" y="5862"/>
                  </a:cubicBezTo>
                  <a:lnTo>
                    <a:pt x="19078" y="5606"/>
                  </a:lnTo>
                  <a:cubicBezTo>
                    <a:pt x="19098" y="5585"/>
                    <a:pt x="19098" y="5539"/>
                    <a:pt x="19098" y="5518"/>
                  </a:cubicBezTo>
                  <a:cubicBezTo>
                    <a:pt x="19098" y="5457"/>
                    <a:pt x="19118" y="5390"/>
                    <a:pt x="19118" y="5308"/>
                  </a:cubicBezTo>
                  <a:cubicBezTo>
                    <a:pt x="19118" y="5282"/>
                    <a:pt x="19098" y="5262"/>
                    <a:pt x="19118" y="5241"/>
                  </a:cubicBezTo>
                  <a:cubicBezTo>
                    <a:pt x="19098" y="5221"/>
                    <a:pt x="19118" y="5200"/>
                    <a:pt x="19118" y="5180"/>
                  </a:cubicBezTo>
                  <a:cubicBezTo>
                    <a:pt x="19143" y="5154"/>
                    <a:pt x="19118" y="5154"/>
                    <a:pt x="19118" y="5154"/>
                  </a:cubicBezTo>
                  <a:cubicBezTo>
                    <a:pt x="19143" y="5113"/>
                    <a:pt x="19118" y="5051"/>
                    <a:pt x="19143" y="5026"/>
                  </a:cubicBezTo>
                  <a:cubicBezTo>
                    <a:pt x="19118" y="5005"/>
                    <a:pt x="19143" y="4964"/>
                    <a:pt x="19118" y="4943"/>
                  </a:cubicBezTo>
                  <a:lnTo>
                    <a:pt x="19143" y="4943"/>
                  </a:lnTo>
                  <a:cubicBezTo>
                    <a:pt x="19143" y="4923"/>
                    <a:pt x="19118" y="4923"/>
                    <a:pt x="19118" y="4897"/>
                  </a:cubicBezTo>
                  <a:cubicBezTo>
                    <a:pt x="19098" y="4877"/>
                    <a:pt x="19118" y="4836"/>
                    <a:pt x="19098" y="4795"/>
                  </a:cubicBezTo>
                  <a:cubicBezTo>
                    <a:pt x="19118" y="4748"/>
                    <a:pt x="19098" y="4707"/>
                    <a:pt x="19118" y="4687"/>
                  </a:cubicBezTo>
                  <a:cubicBezTo>
                    <a:pt x="19143" y="4641"/>
                    <a:pt x="19078" y="4599"/>
                    <a:pt x="19118" y="4559"/>
                  </a:cubicBezTo>
                  <a:cubicBezTo>
                    <a:pt x="19098" y="4559"/>
                    <a:pt x="19078" y="4538"/>
                    <a:pt x="19078" y="4512"/>
                  </a:cubicBezTo>
                  <a:cubicBezTo>
                    <a:pt x="19098" y="4512"/>
                    <a:pt x="19098" y="4492"/>
                    <a:pt x="19118" y="4492"/>
                  </a:cubicBezTo>
                  <a:cubicBezTo>
                    <a:pt x="19118" y="4451"/>
                    <a:pt x="19098" y="4430"/>
                    <a:pt x="19078" y="4384"/>
                  </a:cubicBezTo>
                  <a:cubicBezTo>
                    <a:pt x="19118" y="4364"/>
                    <a:pt x="19098" y="4322"/>
                    <a:pt x="19098" y="4302"/>
                  </a:cubicBezTo>
                  <a:cubicBezTo>
                    <a:pt x="19078" y="4281"/>
                    <a:pt x="19078" y="4256"/>
                    <a:pt x="19058" y="4256"/>
                  </a:cubicBezTo>
                  <a:cubicBezTo>
                    <a:pt x="19058" y="4215"/>
                    <a:pt x="19078" y="4194"/>
                    <a:pt x="19058" y="4173"/>
                  </a:cubicBezTo>
                  <a:cubicBezTo>
                    <a:pt x="19058" y="4107"/>
                    <a:pt x="19038" y="4066"/>
                    <a:pt x="19038" y="3999"/>
                  </a:cubicBezTo>
                  <a:lnTo>
                    <a:pt x="19038" y="3958"/>
                  </a:lnTo>
                  <a:cubicBezTo>
                    <a:pt x="19038" y="3937"/>
                    <a:pt x="19018" y="3937"/>
                    <a:pt x="19018" y="3917"/>
                  </a:cubicBezTo>
                  <a:lnTo>
                    <a:pt x="19018" y="3896"/>
                  </a:lnTo>
                  <a:lnTo>
                    <a:pt x="18994" y="3896"/>
                  </a:lnTo>
                  <a:cubicBezTo>
                    <a:pt x="19038" y="3850"/>
                    <a:pt x="18994" y="3809"/>
                    <a:pt x="18994" y="3789"/>
                  </a:cubicBezTo>
                  <a:cubicBezTo>
                    <a:pt x="18994" y="3742"/>
                    <a:pt x="18974" y="3722"/>
                    <a:pt x="18954" y="3701"/>
                  </a:cubicBezTo>
                  <a:lnTo>
                    <a:pt x="18954" y="3614"/>
                  </a:lnTo>
                  <a:cubicBezTo>
                    <a:pt x="18934" y="3594"/>
                    <a:pt x="18914" y="3594"/>
                    <a:pt x="18914" y="3573"/>
                  </a:cubicBezTo>
                  <a:cubicBezTo>
                    <a:pt x="18894" y="3485"/>
                    <a:pt x="18894" y="3383"/>
                    <a:pt x="18829" y="3316"/>
                  </a:cubicBezTo>
                  <a:lnTo>
                    <a:pt x="18829" y="3275"/>
                  </a:lnTo>
                  <a:cubicBezTo>
                    <a:pt x="18829" y="3275"/>
                    <a:pt x="18849" y="3275"/>
                    <a:pt x="18829" y="3255"/>
                  </a:cubicBezTo>
                  <a:cubicBezTo>
                    <a:pt x="18829" y="3246"/>
                    <a:pt x="18829" y="3243"/>
                    <a:pt x="18829" y="3243"/>
                  </a:cubicBezTo>
                  <a:cubicBezTo>
                    <a:pt x="18827" y="3243"/>
                    <a:pt x="18823" y="3255"/>
                    <a:pt x="18809" y="3255"/>
                  </a:cubicBezTo>
                  <a:cubicBezTo>
                    <a:pt x="18789" y="3208"/>
                    <a:pt x="18789" y="3168"/>
                    <a:pt x="18745" y="3126"/>
                  </a:cubicBezTo>
                  <a:lnTo>
                    <a:pt x="18745" y="3080"/>
                  </a:lnTo>
                  <a:cubicBezTo>
                    <a:pt x="18705" y="3059"/>
                    <a:pt x="18685" y="3059"/>
                    <a:pt x="18705" y="3019"/>
                  </a:cubicBezTo>
                  <a:lnTo>
                    <a:pt x="18725" y="2998"/>
                  </a:lnTo>
                  <a:cubicBezTo>
                    <a:pt x="18705" y="2972"/>
                    <a:pt x="18685" y="2972"/>
                    <a:pt x="18685" y="2952"/>
                  </a:cubicBezTo>
                  <a:cubicBezTo>
                    <a:pt x="18705" y="2931"/>
                    <a:pt x="18685" y="2911"/>
                    <a:pt x="18685" y="2890"/>
                  </a:cubicBezTo>
                  <a:cubicBezTo>
                    <a:pt x="18645" y="2870"/>
                    <a:pt x="18645" y="2803"/>
                    <a:pt x="18601" y="2782"/>
                  </a:cubicBezTo>
                  <a:cubicBezTo>
                    <a:pt x="18601" y="2741"/>
                    <a:pt x="18601" y="2716"/>
                    <a:pt x="18561" y="2716"/>
                  </a:cubicBezTo>
                  <a:cubicBezTo>
                    <a:pt x="18561" y="2695"/>
                    <a:pt x="18541" y="2675"/>
                    <a:pt x="18561" y="2654"/>
                  </a:cubicBezTo>
                  <a:cubicBezTo>
                    <a:pt x="18541" y="2633"/>
                    <a:pt x="18521" y="2613"/>
                    <a:pt x="18496" y="2567"/>
                  </a:cubicBezTo>
                  <a:cubicBezTo>
                    <a:pt x="18476" y="2526"/>
                    <a:pt x="18436" y="2485"/>
                    <a:pt x="18416" y="2438"/>
                  </a:cubicBezTo>
                  <a:cubicBezTo>
                    <a:pt x="18416" y="2438"/>
                    <a:pt x="18396" y="2438"/>
                    <a:pt x="18396" y="2418"/>
                  </a:cubicBezTo>
                  <a:cubicBezTo>
                    <a:pt x="18396" y="2398"/>
                    <a:pt x="18372" y="2377"/>
                    <a:pt x="18352" y="2356"/>
                  </a:cubicBezTo>
                  <a:cubicBezTo>
                    <a:pt x="18352" y="2331"/>
                    <a:pt x="18352" y="2310"/>
                    <a:pt x="18332" y="2289"/>
                  </a:cubicBezTo>
                  <a:cubicBezTo>
                    <a:pt x="18312" y="2269"/>
                    <a:pt x="18292" y="2249"/>
                    <a:pt x="18292" y="2249"/>
                  </a:cubicBezTo>
                  <a:cubicBezTo>
                    <a:pt x="18247" y="2202"/>
                    <a:pt x="18227" y="2161"/>
                    <a:pt x="18227" y="2120"/>
                  </a:cubicBezTo>
                  <a:cubicBezTo>
                    <a:pt x="18188" y="2100"/>
                    <a:pt x="18168" y="2074"/>
                    <a:pt x="18168" y="2054"/>
                  </a:cubicBezTo>
                  <a:cubicBezTo>
                    <a:pt x="18148" y="2054"/>
                    <a:pt x="18123" y="2054"/>
                    <a:pt x="18103" y="2033"/>
                  </a:cubicBezTo>
                  <a:lnTo>
                    <a:pt x="18103" y="1992"/>
                  </a:lnTo>
                  <a:cubicBezTo>
                    <a:pt x="18083" y="1992"/>
                    <a:pt x="18063" y="1992"/>
                    <a:pt x="18043" y="1971"/>
                  </a:cubicBezTo>
                  <a:cubicBezTo>
                    <a:pt x="18063" y="1946"/>
                    <a:pt x="18063" y="1946"/>
                    <a:pt x="18063" y="1925"/>
                  </a:cubicBezTo>
                  <a:cubicBezTo>
                    <a:pt x="18043" y="1925"/>
                    <a:pt x="18023" y="1925"/>
                    <a:pt x="17998" y="1905"/>
                  </a:cubicBezTo>
                  <a:cubicBezTo>
                    <a:pt x="17979" y="1817"/>
                    <a:pt x="17899" y="1735"/>
                    <a:pt x="17834" y="1648"/>
                  </a:cubicBezTo>
                  <a:cubicBezTo>
                    <a:pt x="17795" y="1607"/>
                    <a:pt x="17750" y="1586"/>
                    <a:pt x="17750" y="1540"/>
                  </a:cubicBezTo>
                  <a:cubicBezTo>
                    <a:pt x="17736" y="1540"/>
                    <a:pt x="17723" y="1531"/>
                    <a:pt x="17710" y="1531"/>
                  </a:cubicBezTo>
                  <a:cubicBezTo>
                    <a:pt x="17703" y="1531"/>
                    <a:pt x="17696" y="1533"/>
                    <a:pt x="17690" y="1540"/>
                  </a:cubicBezTo>
                  <a:cubicBezTo>
                    <a:pt x="17670" y="1520"/>
                    <a:pt x="17670" y="1499"/>
                    <a:pt x="17625" y="1479"/>
                  </a:cubicBezTo>
                  <a:cubicBezTo>
                    <a:pt x="17605" y="1432"/>
                    <a:pt x="17566" y="1412"/>
                    <a:pt x="17546" y="1371"/>
                  </a:cubicBezTo>
                  <a:cubicBezTo>
                    <a:pt x="17501" y="1330"/>
                    <a:pt x="17461" y="1304"/>
                    <a:pt x="17441" y="1284"/>
                  </a:cubicBezTo>
                  <a:cubicBezTo>
                    <a:pt x="17357" y="1201"/>
                    <a:pt x="17277" y="1155"/>
                    <a:pt x="17212" y="1093"/>
                  </a:cubicBezTo>
                  <a:cubicBezTo>
                    <a:pt x="17192" y="1073"/>
                    <a:pt x="17192" y="1047"/>
                    <a:pt x="17172" y="1047"/>
                  </a:cubicBezTo>
                  <a:cubicBezTo>
                    <a:pt x="17128" y="1027"/>
                    <a:pt x="17088" y="986"/>
                    <a:pt x="17068" y="965"/>
                  </a:cubicBezTo>
                  <a:lnTo>
                    <a:pt x="17028" y="965"/>
                  </a:lnTo>
                  <a:cubicBezTo>
                    <a:pt x="16983" y="919"/>
                    <a:pt x="16924" y="898"/>
                    <a:pt x="16879" y="837"/>
                  </a:cubicBezTo>
                  <a:lnTo>
                    <a:pt x="16839" y="837"/>
                  </a:lnTo>
                  <a:cubicBezTo>
                    <a:pt x="16779" y="791"/>
                    <a:pt x="16715" y="750"/>
                    <a:pt x="16630" y="709"/>
                  </a:cubicBezTo>
                  <a:lnTo>
                    <a:pt x="16610" y="729"/>
                  </a:lnTo>
                  <a:cubicBezTo>
                    <a:pt x="16610" y="709"/>
                    <a:pt x="16610" y="709"/>
                    <a:pt x="16590" y="688"/>
                  </a:cubicBezTo>
                  <a:cubicBezTo>
                    <a:pt x="16574" y="688"/>
                    <a:pt x="16544" y="657"/>
                    <a:pt x="16510" y="657"/>
                  </a:cubicBezTo>
                  <a:cubicBezTo>
                    <a:pt x="16502" y="657"/>
                    <a:pt x="16494" y="659"/>
                    <a:pt x="16486" y="662"/>
                  </a:cubicBezTo>
                  <a:cubicBezTo>
                    <a:pt x="16466" y="642"/>
                    <a:pt x="16486" y="621"/>
                    <a:pt x="16466" y="621"/>
                  </a:cubicBezTo>
                  <a:lnTo>
                    <a:pt x="16426" y="621"/>
                  </a:lnTo>
                  <a:cubicBezTo>
                    <a:pt x="16381" y="580"/>
                    <a:pt x="16321" y="580"/>
                    <a:pt x="16257" y="534"/>
                  </a:cubicBezTo>
                  <a:cubicBezTo>
                    <a:pt x="16217" y="493"/>
                    <a:pt x="16157" y="514"/>
                    <a:pt x="16112" y="472"/>
                  </a:cubicBezTo>
                  <a:lnTo>
                    <a:pt x="16093" y="472"/>
                  </a:lnTo>
                  <a:cubicBezTo>
                    <a:pt x="16033" y="431"/>
                    <a:pt x="16008" y="406"/>
                    <a:pt x="15928" y="406"/>
                  </a:cubicBezTo>
                  <a:lnTo>
                    <a:pt x="15908" y="406"/>
                  </a:lnTo>
                  <a:cubicBezTo>
                    <a:pt x="15864" y="385"/>
                    <a:pt x="15864" y="365"/>
                    <a:pt x="15824" y="365"/>
                  </a:cubicBezTo>
                  <a:cubicBezTo>
                    <a:pt x="15784" y="344"/>
                    <a:pt x="15739" y="344"/>
                    <a:pt x="15700" y="324"/>
                  </a:cubicBezTo>
                  <a:cubicBezTo>
                    <a:pt x="15635" y="324"/>
                    <a:pt x="15595" y="324"/>
                    <a:pt x="15555" y="277"/>
                  </a:cubicBezTo>
                  <a:cubicBezTo>
                    <a:pt x="15542" y="277"/>
                    <a:pt x="15537" y="289"/>
                    <a:pt x="15529" y="289"/>
                  </a:cubicBezTo>
                  <a:cubicBezTo>
                    <a:pt x="15524" y="289"/>
                    <a:pt x="15519" y="286"/>
                    <a:pt x="15511" y="277"/>
                  </a:cubicBezTo>
                  <a:cubicBezTo>
                    <a:pt x="15491" y="277"/>
                    <a:pt x="15471" y="257"/>
                    <a:pt x="15471" y="236"/>
                  </a:cubicBezTo>
                  <a:cubicBezTo>
                    <a:pt x="15451" y="257"/>
                    <a:pt x="15451" y="257"/>
                    <a:pt x="15451" y="277"/>
                  </a:cubicBezTo>
                  <a:cubicBezTo>
                    <a:pt x="15411" y="257"/>
                    <a:pt x="15386" y="216"/>
                    <a:pt x="15326" y="216"/>
                  </a:cubicBezTo>
                  <a:cubicBezTo>
                    <a:pt x="15287" y="216"/>
                    <a:pt x="15242" y="175"/>
                    <a:pt x="15202" y="175"/>
                  </a:cubicBezTo>
                  <a:cubicBezTo>
                    <a:pt x="15182" y="175"/>
                    <a:pt x="15182" y="149"/>
                    <a:pt x="15162" y="149"/>
                  </a:cubicBezTo>
                  <a:cubicBezTo>
                    <a:pt x="15162" y="175"/>
                    <a:pt x="15137" y="175"/>
                    <a:pt x="15118" y="175"/>
                  </a:cubicBezTo>
                  <a:cubicBezTo>
                    <a:pt x="15098" y="128"/>
                    <a:pt x="15098" y="128"/>
                    <a:pt x="15058" y="128"/>
                  </a:cubicBezTo>
                  <a:lnTo>
                    <a:pt x="15013" y="128"/>
                  </a:lnTo>
                  <a:cubicBezTo>
                    <a:pt x="14973" y="108"/>
                    <a:pt x="14913" y="108"/>
                    <a:pt x="14869" y="108"/>
                  </a:cubicBezTo>
                  <a:lnTo>
                    <a:pt x="14829" y="108"/>
                  </a:lnTo>
                  <a:cubicBezTo>
                    <a:pt x="14829" y="87"/>
                    <a:pt x="14809" y="87"/>
                    <a:pt x="14809" y="67"/>
                  </a:cubicBezTo>
                  <a:cubicBezTo>
                    <a:pt x="14764" y="67"/>
                    <a:pt x="14744" y="67"/>
                    <a:pt x="14724" y="87"/>
                  </a:cubicBezTo>
                  <a:cubicBezTo>
                    <a:pt x="14705" y="46"/>
                    <a:pt x="14640" y="67"/>
                    <a:pt x="14600" y="46"/>
                  </a:cubicBezTo>
                  <a:cubicBezTo>
                    <a:pt x="14600" y="46"/>
                    <a:pt x="14580" y="67"/>
                    <a:pt x="14560" y="67"/>
                  </a:cubicBezTo>
                  <a:cubicBezTo>
                    <a:pt x="14547" y="67"/>
                    <a:pt x="14523" y="58"/>
                    <a:pt x="14502" y="58"/>
                  </a:cubicBezTo>
                  <a:cubicBezTo>
                    <a:pt x="14492" y="58"/>
                    <a:pt x="14482" y="60"/>
                    <a:pt x="14476" y="67"/>
                  </a:cubicBezTo>
                  <a:cubicBezTo>
                    <a:pt x="14448" y="53"/>
                    <a:pt x="14430" y="36"/>
                    <a:pt x="14406" y="36"/>
                  </a:cubicBezTo>
                  <a:cubicBezTo>
                    <a:pt x="14396" y="36"/>
                    <a:pt x="14384" y="39"/>
                    <a:pt x="14371" y="46"/>
                  </a:cubicBezTo>
                  <a:cubicBezTo>
                    <a:pt x="14351" y="46"/>
                    <a:pt x="14351" y="46"/>
                    <a:pt x="14331" y="21"/>
                  </a:cubicBezTo>
                  <a:cubicBezTo>
                    <a:pt x="14311" y="33"/>
                    <a:pt x="14290" y="40"/>
                    <a:pt x="14269" y="40"/>
                  </a:cubicBezTo>
                  <a:cubicBezTo>
                    <a:pt x="14248" y="40"/>
                    <a:pt x="14227" y="33"/>
                    <a:pt x="14207" y="21"/>
                  </a:cubicBezTo>
                  <a:lnTo>
                    <a:pt x="14167" y="21"/>
                  </a:lnTo>
                  <a:cubicBezTo>
                    <a:pt x="14160" y="34"/>
                    <a:pt x="14153" y="38"/>
                    <a:pt x="14147" y="38"/>
                  </a:cubicBezTo>
                  <a:cubicBezTo>
                    <a:pt x="14137" y="38"/>
                    <a:pt x="14128" y="29"/>
                    <a:pt x="14120" y="29"/>
                  </a:cubicBezTo>
                  <a:cubicBezTo>
                    <a:pt x="14114" y="29"/>
                    <a:pt x="14108" y="33"/>
                    <a:pt x="14102" y="46"/>
                  </a:cubicBezTo>
                  <a:lnTo>
                    <a:pt x="14018" y="46"/>
                  </a:lnTo>
                  <a:cubicBezTo>
                    <a:pt x="14004" y="38"/>
                    <a:pt x="13993" y="35"/>
                    <a:pt x="13983" y="35"/>
                  </a:cubicBezTo>
                  <a:cubicBezTo>
                    <a:pt x="13963" y="35"/>
                    <a:pt x="13945" y="46"/>
                    <a:pt x="13918" y="46"/>
                  </a:cubicBezTo>
                  <a:lnTo>
                    <a:pt x="13834" y="46"/>
                  </a:lnTo>
                  <a:cubicBezTo>
                    <a:pt x="13814" y="21"/>
                    <a:pt x="13769" y="21"/>
                    <a:pt x="13749" y="21"/>
                  </a:cubicBezTo>
                  <a:cubicBezTo>
                    <a:pt x="13736" y="29"/>
                    <a:pt x="13725" y="32"/>
                    <a:pt x="13714" y="32"/>
                  </a:cubicBezTo>
                  <a:cubicBezTo>
                    <a:pt x="13693" y="32"/>
                    <a:pt x="13675" y="21"/>
                    <a:pt x="13644" y="21"/>
                  </a:cubicBezTo>
                  <a:cubicBezTo>
                    <a:pt x="13639" y="28"/>
                    <a:pt x="13633" y="31"/>
                    <a:pt x="13627" y="31"/>
                  </a:cubicBezTo>
                  <a:cubicBezTo>
                    <a:pt x="13613" y="31"/>
                    <a:pt x="13599" y="15"/>
                    <a:pt x="1358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76" name="Google Shape;2404;p27"/>
            <p:cNvSpPr/>
            <p:nvPr/>
          </p:nvSpPr>
          <p:spPr>
            <a:xfrm rot="1025109">
              <a:off x="234767" y="799052"/>
              <a:ext cx="100823" cy="43775"/>
            </a:xfrm>
            <a:custGeom>
              <a:avLst/>
              <a:gdLst/>
              <a:ahLst/>
              <a:cxnLst>
                <a:cxn ang="0">
                  <a:pos x="wd2" y="hd2"/>
                </a:cxn>
                <a:cxn ang="5400000">
                  <a:pos x="wd2" y="hd2"/>
                </a:cxn>
                <a:cxn ang="10800000">
                  <a:pos x="wd2" y="hd2"/>
                </a:cxn>
                <a:cxn ang="16200000">
                  <a:pos x="wd2" y="hd2"/>
                </a:cxn>
              </a:cxnLst>
              <a:rect l="0" t="0" r="r" b="b"/>
              <a:pathLst>
                <a:path w="21349" h="21600" extrusionOk="0">
                  <a:moveTo>
                    <a:pt x="15521" y="13474"/>
                  </a:moveTo>
                  <a:cubicBezTo>
                    <a:pt x="15566" y="13474"/>
                    <a:pt x="15566" y="13670"/>
                    <a:pt x="15566" y="14073"/>
                  </a:cubicBezTo>
                  <a:lnTo>
                    <a:pt x="15224" y="14073"/>
                  </a:lnTo>
                  <a:cubicBezTo>
                    <a:pt x="15393" y="13670"/>
                    <a:pt x="15482" y="13474"/>
                    <a:pt x="15521" y="13474"/>
                  </a:cubicBezTo>
                  <a:close/>
                  <a:moveTo>
                    <a:pt x="683" y="0"/>
                  </a:moveTo>
                  <a:cubicBezTo>
                    <a:pt x="341" y="0"/>
                    <a:pt x="0" y="0"/>
                    <a:pt x="0" y="991"/>
                  </a:cubicBezTo>
                  <a:lnTo>
                    <a:pt x="0" y="2582"/>
                  </a:lnTo>
                  <a:lnTo>
                    <a:pt x="1024" y="2582"/>
                  </a:lnTo>
                  <a:cubicBezTo>
                    <a:pt x="1365" y="3366"/>
                    <a:pt x="1024" y="4161"/>
                    <a:pt x="1701" y="4161"/>
                  </a:cubicBezTo>
                  <a:cubicBezTo>
                    <a:pt x="2127" y="4161"/>
                    <a:pt x="2468" y="3366"/>
                    <a:pt x="2809" y="3366"/>
                  </a:cubicBezTo>
                  <a:lnTo>
                    <a:pt x="3151" y="4161"/>
                  </a:lnTo>
                  <a:lnTo>
                    <a:pt x="3151" y="4956"/>
                  </a:lnTo>
                  <a:cubicBezTo>
                    <a:pt x="3828" y="5947"/>
                    <a:pt x="4936" y="6743"/>
                    <a:pt x="5614" y="6743"/>
                  </a:cubicBezTo>
                  <a:cubicBezTo>
                    <a:pt x="5614" y="6743"/>
                    <a:pt x="5614" y="7527"/>
                    <a:pt x="5955" y="7527"/>
                  </a:cubicBezTo>
                  <a:cubicBezTo>
                    <a:pt x="5955" y="8091"/>
                    <a:pt x="6168" y="8656"/>
                    <a:pt x="6410" y="8656"/>
                  </a:cubicBezTo>
                  <a:cubicBezTo>
                    <a:pt x="6514" y="8656"/>
                    <a:pt x="6623" y="8552"/>
                    <a:pt x="6722" y="8322"/>
                  </a:cubicBezTo>
                  <a:cubicBezTo>
                    <a:pt x="6722" y="9117"/>
                    <a:pt x="6722" y="9117"/>
                    <a:pt x="7058" y="9912"/>
                  </a:cubicBezTo>
                  <a:lnTo>
                    <a:pt x="7741" y="9912"/>
                  </a:lnTo>
                  <a:cubicBezTo>
                    <a:pt x="9185" y="13278"/>
                    <a:pt x="10971" y="13278"/>
                    <a:pt x="12331" y="14073"/>
                  </a:cubicBezTo>
                  <a:cubicBezTo>
                    <a:pt x="12756" y="14869"/>
                    <a:pt x="13439" y="14869"/>
                    <a:pt x="14116" y="14869"/>
                  </a:cubicBezTo>
                  <a:cubicBezTo>
                    <a:pt x="14458" y="17439"/>
                    <a:pt x="15907" y="16644"/>
                    <a:pt x="16243" y="18234"/>
                  </a:cubicBezTo>
                  <a:cubicBezTo>
                    <a:pt x="16585" y="17439"/>
                    <a:pt x="17010" y="17439"/>
                    <a:pt x="17010" y="17439"/>
                  </a:cubicBezTo>
                  <a:cubicBezTo>
                    <a:pt x="17252" y="18004"/>
                    <a:pt x="17490" y="18557"/>
                    <a:pt x="17851" y="18557"/>
                  </a:cubicBezTo>
                  <a:cubicBezTo>
                    <a:pt x="17999" y="18557"/>
                    <a:pt x="18172" y="18465"/>
                    <a:pt x="18370" y="18234"/>
                  </a:cubicBezTo>
                  <a:cubicBezTo>
                    <a:pt x="19137" y="19813"/>
                    <a:pt x="20156" y="20805"/>
                    <a:pt x="20838" y="21600"/>
                  </a:cubicBezTo>
                  <a:cubicBezTo>
                    <a:pt x="20838" y="20805"/>
                    <a:pt x="21600" y="20805"/>
                    <a:pt x="21264" y="19813"/>
                  </a:cubicBezTo>
                  <a:lnTo>
                    <a:pt x="20156" y="19813"/>
                  </a:lnTo>
                  <a:cubicBezTo>
                    <a:pt x="19814" y="18234"/>
                    <a:pt x="19478" y="18234"/>
                    <a:pt x="19478" y="18234"/>
                  </a:cubicBezTo>
                  <a:cubicBezTo>
                    <a:pt x="19305" y="17831"/>
                    <a:pt x="19117" y="17831"/>
                    <a:pt x="18924" y="17831"/>
                  </a:cubicBezTo>
                  <a:cubicBezTo>
                    <a:pt x="18731" y="17831"/>
                    <a:pt x="18543" y="17831"/>
                    <a:pt x="18370" y="17439"/>
                  </a:cubicBezTo>
                  <a:lnTo>
                    <a:pt x="18370" y="15860"/>
                  </a:lnTo>
                  <a:cubicBezTo>
                    <a:pt x="17693" y="15860"/>
                    <a:pt x="17351" y="14869"/>
                    <a:pt x="16243" y="13278"/>
                  </a:cubicBezTo>
                  <a:cubicBezTo>
                    <a:pt x="15224" y="12483"/>
                    <a:pt x="14116" y="12483"/>
                    <a:pt x="13098" y="12483"/>
                  </a:cubicBezTo>
                  <a:cubicBezTo>
                    <a:pt x="13098" y="11688"/>
                    <a:pt x="13098" y="11688"/>
                    <a:pt x="12756" y="10904"/>
                  </a:cubicBezTo>
                  <a:lnTo>
                    <a:pt x="10971" y="10904"/>
                  </a:lnTo>
                  <a:cubicBezTo>
                    <a:pt x="10971" y="9912"/>
                    <a:pt x="10971" y="9117"/>
                    <a:pt x="10209" y="9117"/>
                  </a:cubicBezTo>
                  <a:cubicBezTo>
                    <a:pt x="9868" y="9117"/>
                    <a:pt x="9868" y="8322"/>
                    <a:pt x="9526" y="8322"/>
                  </a:cubicBezTo>
                  <a:cubicBezTo>
                    <a:pt x="9427" y="8437"/>
                    <a:pt x="9348" y="8483"/>
                    <a:pt x="9289" y="8483"/>
                  </a:cubicBezTo>
                  <a:cubicBezTo>
                    <a:pt x="8987" y="8483"/>
                    <a:pt x="9047" y="7365"/>
                    <a:pt x="8745" y="7365"/>
                  </a:cubicBezTo>
                  <a:cubicBezTo>
                    <a:pt x="8686" y="7365"/>
                    <a:pt x="8606" y="7411"/>
                    <a:pt x="8507" y="7527"/>
                  </a:cubicBezTo>
                  <a:cubicBezTo>
                    <a:pt x="8849" y="7527"/>
                    <a:pt x="8507" y="7527"/>
                    <a:pt x="8507" y="8322"/>
                  </a:cubicBezTo>
                  <a:cubicBezTo>
                    <a:pt x="8082" y="7527"/>
                    <a:pt x="7741" y="7527"/>
                    <a:pt x="7399" y="5947"/>
                  </a:cubicBezTo>
                  <a:lnTo>
                    <a:pt x="7058" y="6743"/>
                  </a:lnTo>
                  <a:cubicBezTo>
                    <a:pt x="6722" y="6743"/>
                    <a:pt x="6722" y="4956"/>
                    <a:pt x="6381" y="4956"/>
                  </a:cubicBezTo>
                  <a:cubicBezTo>
                    <a:pt x="5955" y="4956"/>
                    <a:pt x="5955" y="5947"/>
                    <a:pt x="5955" y="5947"/>
                  </a:cubicBezTo>
                  <a:cubicBezTo>
                    <a:pt x="4936" y="4161"/>
                    <a:pt x="3828" y="4161"/>
                    <a:pt x="3487" y="2582"/>
                  </a:cubicBezTo>
                  <a:lnTo>
                    <a:pt x="2127" y="2582"/>
                  </a:lnTo>
                  <a:cubicBezTo>
                    <a:pt x="2127" y="1787"/>
                    <a:pt x="1701" y="1787"/>
                    <a:pt x="1701" y="991"/>
                  </a:cubicBezTo>
                  <a:cubicBezTo>
                    <a:pt x="1365" y="1787"/>
                    <a:pt x="1024" y="1787"/>
                    <a:pt x="1024" y="1787"/>
                  </a:cubicBezTo>
                  <a:cubicBezTo>
                    <a:pt x="683" y="991"/>
                    <a:pt x="683" y="991"/>
                    <a:pt x="6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77" name="Google Shape;2405;p27"/>
            <p:cNvSpPr/>
            <p:nvPr/>
          </p:nvSpPr>
          <p:spPr>
            <a:xfrm rot="1025109">
              <a:off x="506153" y="1077072"/>
              <a:ext cx="104732" cy="21701"/>
            </a:xfrm>
            <a:custGeom>
              <a:avLst/>
              <a:gdLst/>
              <a:ahLst/>
              <a:cxnLst>
                <a:cxn ang="0">
                  <a:pos x="wd2" y="hd2"/>
                </a:cxn>
                <a:cxn ang="5400000">
                  <a:pos x="wd2" y="hd2"/>
                </a:cxn>
                <a:cxn ang="10800000">
                  <a:pos x="wd2" y="hd2"/>
                </a:cxn>
                <a:cxn ang="16200000">
                  <a:pos x="wd2" y="hd2"/>
                </a:cxn>
              </a:cxnLst>
              <a:rect l="0" t="0" r="r" b="b"/>
              <a:pathLst>
                <a:path w="21417" h="21600" extrusionOk="0">
                  <a:moveTo>
                    <a:pt x="1065" y="0"/>
                  </a:moveTo>
                  <a:cubicBezTo>
                    <a:pt x="740" y="0"/>
                    <a:pt x="330" y="1604"/>
                    <a:pt x="0" y="1604"/>
                  </a:cubicBezTo>
                  <a:cubicBezTo>
                    <a:pt x="330" y="1604"/>
                    <a:pt x="1065" y="4813"/>
                    <a:pt x="1395" y="4813"/>
                  </a:cubicBezTo>
                  <a:cubicBezTo>
                    <a:pt x="1581" y="4348"/>
                    <a:pt x="1743" y="4162"/>
                    <a:pt x="1887" y="4162"/>
                  </a:cubicBezTo>
                  <a:cubicBezTo>
                    <a:pt x="2245" y="4162"/>
                    <a:pt x="2498" y="5371"/>
                    <a:pt x="2790" y="6812"/>
                  </a:cubicBezTo>
                  <a:cubicBezTo>
                    <a:pt x="2790" y="6812"/>
                    <a:pt x="2790" y="4813"/>
                    <a:pt x="3119" y="4813"/>
                  </a:cubicBezTo>
                  <a:cubicBezTo>
                    <a:pt x="3119" y="4813"/>
                    <a:pt x="3119" y="6812"/>
                    <a:pt x="3449" y="6812"/>
                  </a:cubicBezTo>
                  <a:cubicBezTo>
                    <a:pt x="3778" y="6812"/>
                    <a:pt x="4433" y="6812"/>
                    <a:pt x="4844" y="8417"/>
                  </a:cubicBezTo>
                  <a:cubicBezTo>
                    <a:pt x="5173" y="6812"/>
                    <a:pt x="5503" y="6812"/>
                    <a:pt x="5832" y="6812"/>
                  </a:cubicBezTo>
                  <a:cubicBezTo>
                    <a:pt x="6157" y="6812"/>
                    <a:pt x="6487" y="9998"/>
                    <a:pt x="6897" y="11602"/>
                  </a:cubicBezTo>
                  <a:cubicBezTo>
                    <a:pt x="7337" y="11602"/>
                    <a:pt x="7772" y="10905"/>
                    <a:pt x="8235" y="10905"/>
                  </a:cubicBezTo>
                  <a:cubicBezTo>
                    <a:pt x="8469" y="10905"/>
                    <a:pt x="8703" y="11067"/>
                    <a:pt x="8951" y="11602"/>
                  </a:cubicBezTo>
                  <a:lnTo>
                    <a:pt x="9935" y="11602"/>
                  </a:lnTo>
                  <a:cubicBezTo>
                    <a:pt x="10045" y="12137"/>
                    <a:pt x="10155" y="12323"/>
                    <a:pt x="10251" y="12323"/>
                  </a:cubicBezTo>
                  <a:cubicBezTo>
                    <a:pt x="10447" y="12323"/>
                    <a:pt x="10595" y="11602"/>
                    <a:pt x="10595" y="11602"/>
                  </a:cubicBezTo>
                  <a:cubicBezTo>
                    <a:pt x="11005" y="13206"/>
                    <a:pt x="11335" y="13206"/>
                    <a:pt x="11335" y="14811"/>
                  </a:cubicBezTo>
                  <a:lnTo>
                    <a:pt x="12649" y="14811"/>
                  </a:lnTo>
                  <a:cubicBezTo>
                    <a:pt x="13484" y="16950"/>
                    <a:pt x="13938" y="17833"/>
                    <a:pt x="14397" y="17833"/>
                  </a:cubicBezTo>
                  <a:cubicBezTo>
                    <a:pt x="14703" y="17833"/>
                    <a:pt x="15013" y="17438"/>
                    <a:pt x="15438" y="16810"/>
                  </a:cubicBezTo>
                  <a:cubicBezTo>
                    <a:pt x="15768" y="18391"/>
                    <a:pt x="15768" y="18391"/>
                    <a:pt x="16097" y="19996"/>
                  </a:cubicBezTo>
                  <a:lnTo>
                    <a:pt x="16422" y="18391"/>
                  </a:lnTo>
                  <a:cubicBezTo>
                    <a:pt x="16656" y="19531"/>
                    <a:pt x="16928" y="20670"/>
                    <a:pt x="17186" y="20670"/>
                  </a:cubicBezTo>
                  <a:cubicBezTo>
                    <a:pt x="17291" y="20670"/>
                    <a:pt x="17397" y="20461"/>
                    <a:pt x="17492" y="19996"/>
                  </a:cubicBezTo>
                  <a:cubicBezTo>
                    <a:pt x="17564" y="19670"/>
                    <a:pt x="17631" y="19531"/>
                    <a:pt x="17702" y="19531"/>
                  </a:cubicBezTo>
                  <a:cubicBezTo>
                    <a:pt x="17889" y="19531"/>
                    <a:pt x="18080" y="20461"/>
                    <a:pt x="18271" y="20461"/>
                  </a:cubicBezTo>
                  <a:cubicBezTo>
                    <a:pt x="18338" y="20461"/>
                    <a:pt x="18409" y="20344"/>
                    <a:pt x="18476" y="19996"/>
                  </a:cubicBezTo>
                  <a:cubicBezTo>
                    <a:pt x="18476" y="19461"/>
                    <a:pt x="18514" y="19298"/>
                    <a:pt x="18576" y="19298"/>
                  </a:cubicBezTo>
                  <a:cubicBezTo>
                    <a:pt x="18705" y="19298"/>
                    <a:pt x="18944" y="19996"/>
                    <a:pt x="19216" y="19996"/>
                  </a:cubicBezTo>
                  <a:cubicBezTo>
                    <a:pt x="19216" y="19996"/>
                    <a:pt x="19546" y="19996"/>
                    <a:pt x="19546" y="21600"/>
                  </a:cubicBezTo>
                  <a:lnTo>
                    <a:pt x="19876" y="19996"/>
                  </a:lnTo>
                  <a:cubicBezTo>
                    <a:pt x="20091" y="20530"/>
                    <a:pt x="20277" y="20716"/>
                    <a:pt x="20434" y="20716"/>
                  </a:cubicBezTo>
                  <a:cubicBezTo>
                    <a:pt x="20759" y="20716"/>
                    <a:pt x="20998" y="19996"/>
                    <a:pt x="21270" y="19996"/>
                  </a:cubicBezTo>
                  <a:cubicBezTo>
                    <a:pt x="21270" y="19996"/>
                    <a:pt x="21600" y="18391"/>
                    <a:pt x="21270" y="16810"/>
                  </a:cubicBezTo>
                  <a:cubicBezTo>
                    <a:pt x="21175" y="16345"/>
                    <a:pt x="21103" y="16183"/>
                    <a:pt x="21041" y="16183"/>
                  </a:cubicBezTo>
                  <a:cubicBezTo>
                    <a:pt x="20893" y="16183"/>
                    <a:pt x="20821" y="17229"/>
                    <a:pt x="20688" y="17229"/>
                  </a:cubicBezTo>
                  <a:cubicBezTo>
                    <a:pt x="20645" y="17229"/>
                    <a:pt x="20592" y="17113"/>
                    <a:pt x="20530" y="16810"/>
                  </a:cubicBezTo>
                  <a:lnTo>
                    <a:pt x="20530" y="14811"/>
                  </a:lnTo>
                  <a:cubicBezTo>
                    <a:pt x="20530" y="16810"/>
                    <a:pt x="20200" y="16810"/>
                    <a:pt x="20200" y="16810"/>
                  </a:cubicBezTo>
                  <a:cubicBezTo>
                    <a:pt x="19876" y="16810"/>
                    <a:pt x="19546" y="14811"/>
                    <a:pt x="19546" y="14811"/>
                  </a:cubicBezTo>
                  <a:lnTo>
                    <a:pt x="18151" y="14811"/>
                  </a:lnTo>
                  <a:lnTo>
                    <a:pt x="18151" y="11602"/>
                  </a:lnTo>
                  <a:lnTo>
                    <a:pt x="16422" y="11602"/>
                  </a:lnTo>
                  <a:cubicBezTo>
                    <a:pt x="16097" y="10812"/>
                    <a:pt x="15849" y="10812"/>
                    <a:pt x="15591" y="10812"/>
                  </a:cubicBezTo>
                  <a:cubicBezTo>
                    <a:pt x="15338" y="10812"/>
                    <a:pt x="15070" y="10812"/>
                    <a:pt x="14698" y="9998"/>
                  </a:cubicBezTo>
                  <a:cubicBezTo>
                    <a:pt x="14483" y="9998"/>
                    <a:pt x="14263" y="9300"/>
                    <a:pt x="14043" y="9300"/>
                  </a:cubicBezTo>
                  <a:cubicBezTo>
                    <a:pt x="13933" y="9300"/>
                    <a:pt x="13824" y="9463"/>
                    <a:pt x="13714" y="9998"/>
                  </a:cubicBezTo>
                  <a:cubicBezTo>
                    <a:pt x="13647" y="10347"/>
                    <a:pt x="13575" y="10463"/>
                    <a:pt x="13504" y="10463"/>
                  </a:cubicBezTo>
                  <a:cubicBezTo>
                    <a:pt x="13313" y="10463"/>
                    <a:pt x="13117" y="9533"/>
                    <a:pt x="12897" y="9533"/>
                  </a:cubicBezTo>
                  <a:cubicBezTo>
                    <a:pt x="12816" y="9533"/>
                    <a:pt x="12735" y="9672"/>
                    <a:pt x="12649" y="9998"/>
                  </a:cubicBezTo>
                  <a:lnTo>
                    <a:pt x="11335" y="9998"/>
                  </a:lnTo>
                  <a:cubicBezTo>
                    <a:pt x="10595" y="8417"/>
                    <a:pt x="10265" y="9998"/>
                    <a:pt x="9606" y="6812"/>
                  </a:cubicBezTo>
                  <a:cubicBezTo>
                    <a:pt x="9606" y="6812"/>
                    <a:pt x="9281" y="6812"/>
                    <a:pt x="8951" y="8417"/>
                  </a:cubicBezTo>
                  <a:cubicBezTo>
                    <a:pt x="8951" y="8417"/>
                    <a:pt x="8541" y="8417"/>
                    <a:pt x="8541" y="6812"/>
                  </a:cubicBezTo>
                  <a:lnTo>
                    <a:pt x="7881" y="6812"/>
                  </a:lnTo>
                  <a:cubicBezTo>
                    <a:pt x="7881" y="4813"/>
                    <a:pt x="7227" y="3209"/>
                    <a:pt x="6897" y="1604"/>
                  </a:cubicBezTo>
                  <a:cubicBezTo>
                    <a:pt x="6726" y="2953"/>
                    <a:pt x="6506" y="3464"/>
                    <a:pt x="6291" y="3464"/>
                  </a:cubicBezTo>
                  <a:cubicBezTo>
                    <a:pt x="5990" y="3464"/>
                    <a:pt x="5694" y="2534"/>
                    <a:pt x="5503" y="1604"/>
                  </a:cubicBezTo>
                  <a:cubicBezTo>
                    <a:pt x="5173" y="3209"/>
                    <a:pt x="5173" y="3209"/>
                    <a:pt x="4844" y="3209"/>
                  </a:cubicBezTo>
                  <a:lnTo>
                    <a:pt x="4844" y="0"/>
                  </a:lnTo>
                  <a:cubicBezTo>
                    <a:pt x="4433" y="0"/>
                    <a:pt x="4108" y="1604"/>
                    <a:pt x="4108" y="1604"/>
                  </a:cubicBezTo>
                  <a:cubicBezTo>
                    <a:pt x="3449" y="1604"/>
                    <a:pt x="3119" y="0"/>
                    <a:pt x="2790" y="0"/>
                  </a:cubicBezTo>
                  <a:cubicBezTo>
                    <a:pt x="2546" y="535"/>
                    <a:pt x="2345" y="721"/>
                    <a:pt x="2164" y="721"/>
                  </a:cubicBezTo>
                  <a:cubicBezTo>
                    <a:pt x="1796" y="721"/>
                    <a:pt x="1505" y="0"/>
                    <a:pt x="10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78" name="Google Shape;2406;p27"/>
            <p:cNvSpPr/>
            <p:nvPr/>
          </p:nvSpPr>
          <p:spPr>
            <a:xfrm rot="1025109">
              <a:off x="148899" y="921575"/>
              <a:ext cx="57779" cy="28498"/>
            </a:xfrm>
            <a:custGeom>
              <a:avLst/>
              <a:gdLst/>
              <a:ahLst/>
              <a:cxnLst>
                <a:cxn ang="0">
                  <a:pos x="wd2" y="hd2"/>
                </a:cxn>
                <a:cxn ang="5400000">
                  <a:pos x="wd2" y="hd2"/>
                </a:cxn>
                <a:cxn ang="10800000">
                  <a:pos x="wd2" y="hd2"/>
                </a:cxn>
                <a:cxn ang="16200000">
                  <a:pos x="wd2" y="hd2"/>
                </a:cxn>
              </a:cxnLst>
              <a:rect l="0" t="0" r="r" b="b"/>
              <a:pathLst>
                <a:path w="20717" h="21600" extrusionOk="0">
                  <a:moveTo>
                    <a:pt x="13964" y="14005"/>
                  </a:moveTo>
                  <a:cubicBezTo>
                    <a:pt x="14542" y="15209"/>
                    <a:pt x="14542" y="15209"/>
                    <a:pt x="13964" y="16430"/>
                  </a:cubicBezTo>
                  <a:lnTo>
                    <a:pt x="13395" y="15209"/>
                  </a:lnTo>
                  <a:cubicBezTo>
                    <a:pt x="13395" y="14005"/>
                    <a:pt x="13964" y="14005"/>
                    <a:pt x="13964" y="14005"/>
                  </a:cubicBezTo>
                  <a:close/>
                  <a:moveTo>
                    <a:pt x="17566" y="15209"/>
                  </a:moveTo>
                  <a:cubicBezTo>
                    <a:pt x="17566" y="16430"/>
                    <a:pt x="18144" y="16430"/>
                    <a:pt x="18721" y="17953"/>
                  </a:cubicBezTo>
                  <a:lnTo>
                    <a:pt x="16988" y="17953"/>
                  </a:lnTo>
                  <a:cubicBezTo>
                    <a:pt x="16267" y="16430"/>
                    <a:pt x="16267" y="16430"/>
                    <a:pt x="15698" y="16430"/>
                  </a:cubicBezTo>
                  <a:cubicBezTo>
                    <a:pt x="16267" y="16430"/>
                    <a:pt x="16988" y="16430"/>
                    <a:pt x="17566" y="15209"/>
                  </a:cubicBezTo>
                  <a:close/>
                  <a:moveTo>
                    <a:pt x="723" y="0"/>
                  </a:moveTo>
                  <a:cubicBezTo>
                    <a:pt x="-433" y="1204"/>
                    <a:pt x="145" y="2727"/>
                    <a:pt x="145" y="5170"/>
                  </a:cubicBezTo>
                  <a:cubicBezTo>
                    <a:pt x="723" y="6391"/>
                    <a:pt x="1292" y="6391"/>
                    <a:pt x="1870" y="6391"/>
                  </a:cubicBezTo>
                  <a:lnTo>
                    <a:pt x="1870" y="7613"/>
                  </a:lnTo>
                  <a:cubicBezTo>
                    <a:pt x="2808" y="6993"/>
                    <a:pt x="3562" y="6692"/>
                    <a:pt x="4249" y="6692"/>
                  </a:cubicBezTo>
                  <a:cubicBezTo>
                    <a:pt x="4936" y="6692"/>
                    <a:pt x="5547" y="6993"/>
                    <a:pt x="6192" y="7613"/>
                  </a:cubicBezTo>
                  <a:cubicBezTo>
                    <a:pt x="5472" y="7613"/>
                    <a:pt x="4894" y="8817"/>
                    <a:pt x="3746" y="8817"/>
                  </a:cubicBezTo>
                  <a:lnTo>
                    <a:pt x="3746" y="10340"/>
                  </a:lnTo>
                  <a:lnTo>
                    <a:pt x="9793" y="10340"/>
                  </a:lnTo>
                  <a:lnTo>
                    <a:pt x="9793" y="14005"/>
                  </a:lnTo>
                  <a:cubicBezTo>
                    <a:pt x="9793" y="14005"/>
                    <a:pt x="10371" y="14005"/>
                    <a:pt x="10371" y="15209"/>
                  </a:cubicBezTo>
                  <a:cubicBezTo>
                    <a:pt x="10941" y="14005"/>
                    <a:pt x="11519" y="14005"/>
                    <a:pt x="12097" y="14005"/>
                  </a:cubicBezTo>
                  <a:cubicBezTo>
                    <a:pt x="11519" y="16430"/>
                    <a:pt x="13395" y="16430"/>
                    <a:pt x="13395" y="17953"/>
                  </a:cubicBezTo>
                  <a:cubicBezTo>
                    <a:pt x="13487" y="17687"/>
                    <a:pt x="13604" y="17599"/>
                    <a:pt x="13730" y="17599"/>
                  </a:cubicBezTo>
                  <a:cubicBezTo>
                    <a:pt x="14157" y="17599"/>
                    <a:pt x="14718" y="18767"/>
                    <a:pt x="15179" y="18767"/>
                  </a:cubicBezTo>
                  <a:cubicBezTo>
                    <a:pt x="15371" y="18767"/>
                    <a:pt x="15556" y="18555"/>
                    <a:pt x="15698" y="17953"/>
                  </a:cubicBezTo>
                  <a:cubicBezTo>
                    <a:pt x="16988" y="20396"/>
                    <a:pt x="19299" y="19174"/>
                    <a:pt x="19869" y="21600"/>
                  </a:cubicBezTo>
                  <a:cubicBezTo>
                    <a:pt x="21167" y="20396"/>
                    <a:pt x="20589" y="19174"/>
                    <a:pt x="20589" y="16430"/>
                  </a:cubicBezTo>
                  <a:lnTo>
                    <a:pt x="19299" y="16430"/>
                  </a:lnTo>
                  <a:cubicBezTo>
                    <a:pt x="18721" y="14005"/>
                    <a:pt x="17566" y="14005"/>
                    <a:pt x="16988" y="14005"/>
                  </a:cubicBezTo>
                  <a:cubicBezTo>
                    <a:pt x="15941" y="13013"/>
                    <a:pt x="15363" y="11225"/>
                    <a:pt x="14576" y="11225"/>
                  </a:cubicBezTo>
                  <a:cubicBezTo>
                    <a:pt x="14383" y="11225"/>
                    <a:pt x="14190" y="11331"/>
                    <a:pt x="13964" y="11561"/>
                  </a:cubicBezTo>
                  <a:cubicBezTo>
                    <a:pt x="13395" y="10340"/>
                    <a:pt x="12097" y="10340"/>
                    <a:pt x="11519" y="7613"/>
                  </a:cubicBezTo>
                  <a:cubicBezTo>
                    <a:pt x="10941" y="7613"/>
                    <a:pt x="10941" y="7613"/>
                    <a:pt x="10371" y="8817"/>
                  </a:cubicBezTo>
                  <a:cubicBezTo>
                    <a:pt x="10371" y="7613"/>
                    <a:pt x="9793" y="7613"/>
                    <a:pt x="9073" y="6391"/>
                  </a:cubicBezTo>
                  <a:cubicBezTo>
                    <a:pt x="8495" y="7613"/>
                    <a:pt x="7917" y="7613"/>
                    <a:pt x="7339" y="7613"/>
                  </a:cubicBezTo>
                  <a:cubicBezTo>
                    <a:pt x="7339" y="6391"/>
                    <a:pt x="7339" y="6391"/>
                    <a:pt x="7917" y="6391"/>
                  </a:cubicBezTo>
                  <a:cubicBezTo>
                    <a:pt x="7339" y="6391"/>
                    <a:pt x="6770" y="6391"/>
                    <a:pt x="6192" y="5170"/>
                  </a:cubicBezTo>
                  <a:cubicBezTo>
                    <a:pt x="5472" y="3948"/>
                    <a:pt x="3746" y="3948"/>
                    <a:pt x="2590" y="2727"/>
                  </a:cubicBezTo>
                  <a:cubicBezTo>
                    <a:pt x="2590" y="1204"/>
                    <a:pt x="2590" y="1204"/>
                    <a:pt x="1870" y="0"/>
                  </a:cubicBezTo>
                  <a:cubicBezTo>
                    <a:pt x="1292" y="1204"/>
                    <a:pt x="1870" y="2727"/>
                    <a:pt x="1292" y="2727"/>
                  </a:cubicBezTo>
                  <a:cubicBezTo>
                    <a:pt x="723" y="2727"/>
                    <a:pt x="1292" y="0"/>
                    <a:pt x="72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79" name="Google Shape;2407;p27"/>
            <p:cNvSpPr/>
            <p:nvPr/>
          </p:nvSpPr>
          <p:spPr>
            <a:xfrm rot="1025109">
              <a:off x="256460" y="970210"/>
              <a:ext cx="35342" cy="15254"/>
            </a:xfrm>
            <a:custGeom>
              <a:avLst/>
              <a:gdLst/>
              <a:ahLst/>
              <a:cxnLst>
                <a:cxn ang="0">
                  <a:pos x="wd2" y="hd2"/>
                </a:cxn>
                <a:cxn ang="5400000">
                  <a:pos x="wd2" y="hd2"/>
                </a:cxn>
                <a:cxn ang="10800000">
                  <a:pos x="wd2" y="hd2"/>
                </a:cxn>
                <a:cxn ang="16200000">
                  <a:pos x="wd2" y="hd2"/>
                </a:cxn>
              </a:cxnLst>
              <a:rect l="0" t="0" r="r" b="b"/>
              <a:pathLst>
                <a:path w="21600" h="21600" extrusionOk="0">
                  <a:moveTo>
                    <a:pt x="3198" y="0"/>
                  </a:moveTo>
                  <a:cubicBezTo>
                    <a:pt x="3198" y="1125"/>
                    <a:pt x="2698" y="1125"/>
                    <a:pt x="2056" y="1125"/>
                  </a:cubicBezTo>
                  <a:cubicBezTo>
                    <a:pt x="1413" y="1125"/>
                    <a:pt x="614" y="1125"/>
                    <a:pt x="0" y="2249"/>
                  </a:cubicBezTo>
                  <a:lnTo>
                    <a:pt x="0" y="4532"/>
                  </a:lnTo>
                  <a:cubicBezTo>
                    <a:pt x="414" y="5491"/>
                    <a:pt x="799" y="5789"/>
                    <a:pt x="1156" y="5789"/>
                  </a:cubicBezTo>
                  <a:cubicBezTo>
                    <a:pt x="1884" y="5789"/>
                    <a:pt x="2541" y="4532"/>
                    <a:pt x="3198" y="4532"/>
                  </a:cubicBezTo>
                  <a:cubicBezTo>
                    <a:pt x="5154" y="7376"/>
                    <a:pt x="4183" y="11941"/>
                    <a:pt x="6139" y="11941"/>
                  </a:cubicBezTo>
                  <a:lnTo>
                    <a:pt x="7367" y="11941"/>
                  </a:lnTo>
                  <a:lnTo>
                    <a:pt x="8352" y="9659"/>
                  </a:lnTo>
                  <a:cubicBezTo>
                    <a:pt x="8352" y="11941"/>
                    <a:pt x="9337" y="11941"/>
                    <a:pt x="10307" y="14191"/>
                  </a:cubicBezTo>
                  <a:cubicBezTo>
                    <a:pt x="11293" y="16473"/>
                    <a:pt x="12278" y="16473"/>
                    <a:pt x="13505" y="16473"/>
                  </a:cubicBezTo>
                  <a:cubicBezTo>
                    <a:pt x="14490" y="16473"/>
                    <a:pt x="15461" y="16473"/>
                    <a:pt x="16446" y="18755"/>
                  </a:cubicBezTo>
                  <a:cubicBezTo>
                    <a:pt x="17103" y="18755"/>
                    <a:pt x="17317" y="17730"/>
                    <a:pt x="17688" y="17730"/>
                  </a:cubicBezTo>
                  <a:cubicBezTo>
                    <a:pt x="17874" y="17730"/>
                    <a:pt x="18088" y="17994"/>
                    <a:pt x="18416" y="18755"/>
                  </a:cubicBezTo>
                  <a:cubicBezTo>
                    <a:pt x="18416" y="18755"/>
                    <a:pt x="17431" y="18755"/>
                    <a:pt x="18416" y="21600"/>
                  </a:cubicBezTo>
                  <a:cubicBezTo>
                    <a:pt x="19644" y="21600"/>
                    <a:pt x="20615" y="21600"/>
                    <a:pt x="21600" y="16473"/>
                  </a:cubicBezTo>
                  <a:cubicBezTo>
                    <a:pt x="21115" y="15348"/>
                    <a:pt x="20315" y="15348"/>
                    <a:pt x="19516" y="15348"/>
                  </a:cubicBezTo>
                  <a:cubicBezTo>
                    <a:pt x="18716" y="15348"/>
                    <a:pt x="17917" y="15348"/>
                    <a:pt x="17431" y="14191"/>
                  </a:cubicBezTo>
                  <a:cubicBezTo>
                    <a:pt x="16446" y="14191"/>
                    <a:pt x="15461" y="11941"/>
                    <a:pt x="15461" y="9659"/>
                  </a:cubicBezTo>
                  <a:cubicBezTo>
                    <a:pt x="14490" y="7376"/>
                    <a:pt x="12278" y="7376"/>
                    <a:pt x="11293" y="4532"/>
                  </a:cubicBezTo>
                  <a:cubicBezTo>
                    <a:pt x="10307" y="4532"/>
                    <a:pt x="9337" y="4532"/>
                    <a:pt x="8352" y="2249"/>
                  </a:cubicBezTo>
                  <a:lnTo>
                    <a:pt x="4183" y="2249"/>
                  </a:lnTo>
                  <a:lnTo>
                    <a:pt x="3198"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0" name="Google Shape;2408;p27"/>
            <p:cNvSpPr/>
            <p:nvPr/>
          </p:nvSpPr>
          <p:spPr>
            <a:xfrm rot="1025109">
              <a:off x="1642146" y="1987614"/>
              <a:ext cx="25298" cy="12701"/>
            </a:xfrm>
            <a:custGeom>
              <a:avLst/>
              <a:gdLst/>
              <a:ahLst/>
              <a:cxnLst>
                <a:cxn ang="0">
                  <a:pos x="wd2" y="hd2"/>
                </a:cxn>
                <a:cxn ang="5400000">
                  <a:pos x="wd2" y="hd2"/>
                </a:cxn>
                <a:cxn ang="10800000">
                  <a:pos x="wd2" y="hd2"/>
                </a:cxn>
                <a:cxn ang="16200000">
                  <a:pos x="wd2" y="hd2"/>
                </a:cxn>
              </a:cxnLst>
              <a:rect l="0" t="0" r="r" b="b"/>
              <a:pathLst>
                <a:path w="20306" h="21600" extrusionOk="0">
                  <a:moveTo>
                    <a:pt x="18693" y="0"/>
                  </a:moveTo>
                  <a:cubicBezTo>
                    <a:pt x="17400" y="0"/>
                    <a:pt x="17400" y="2949"/>
                    <a:pt x="16125" y="2949"/>
                  </a:cubicBezTo>
                  <a:cubicBezTo>
                    <a:pt x="15693" y="1952"/>
                    <a:pt x="15112" y="1648"/>
                    <a:pt x="14475" y="1648"/>
                  </a:cubicBezTo>
                  <a:cubicBezTo>
                    <a:pt x="13219" y="1648"/>
                    <a:pt x="11718" y="2949"/>
                    <a:pt x="10631" y="2949"/>
                  </a:cubicBezTo>
                  <a:cubicBezTo>
                    <a:pt x="9356" y="2949"/>
                    <a:pt x="8062" y="5942"/>
                    <a:pt x="8062" y="8935"/>
                  </a:cubicBezTo>
                  <a:cubicBezTo>
                    <a:pt x="6768" y="7417"/>
                    <a:pt x="6131" y="6680"/>
                    <a:pt x="5118" y="6680"/>
                  </a:cubicBezTo>
                  <a:cubicBezTo>
                    <a:pt x="4106" y="6680"/>
                    <a:pt x="2737" y="7417"/>
                    <a:pt x="0" y="8935"/>
                  </a:cubicBezTo>
                  <a:cubicBezTo>
                    <a:pt x="1293" y="14877"/>
                    <a:pt x="-1294" y="18607"/>
                    <a:pt x="1293" y="21600"/>
                  </a:cubicBezTo>
                  <a:cubicBezTo>
                    <a:pt x="2568" y="21600"/>
                    <a:pt x="4181" y="18607"/>
                    <a:pt x="5475" y="18607"/>
                  </a:cubicBezTo>
                  <a:cubicBezTo>
                    <a:pt x="6768" y="18607"/>
                    <a:pt x="8062" y="14877"/>
                    <a:pt x="9356" y="14877"/>
                  </a:cubicBezTo>
                  <a:cubicBezTo>
                    <a:pt x="10631" y="14877"/>
                    <a:pt x="10631" y="18607"/>
                    <a:pt x="12243" y="18607"/>
                  </a:cubicBezTo>
                  <a:cubicBezTo>
                    <a:pt x="13537" y="8935"/>
                    <a:pt x="18693" y="14877"/>
                    <a:pt x="20306" y="5942"/>
                  </a:cubicBezTo>
                  <a:cubicBezTo>
                    <a:pt x="20306" y="5942"/>
                    <a:pt x="20306" y="2949"/>
                    <a:pt x="1869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1" name="Google Shape;2409;p27"/>
            <p:cNvSpPr/>
            <p:nvPr/>
          </p:nvSpPr>
          <p:spPr>
            <a:xfrm rot="1025109">
              <a:off x="323102" y="1022527"/>
              <a:ext cx="34388" cy="12701"/>
            </a:xfrm>
            <a:custGeom>
              <a:avLst/>
              <a:gdLst/>
              <a:ahLst/>
              <a:cxnLst>
                <a:cxn ang="0">
                  <a:pos x="wd2" y="hd2"/>
                </a:cxn>
                <a:cxn ang="5400000">
                  <a:pos x="wd2" y="hd2"/>
                </a:cxn>
                <a:cxn ang="10800000">
                  <a:pos x="wd2" y="hd2"/>
                </a:cxn>
                <a:cxn ang="16200000">
                  <a:pos x="wd2" y="hd2"/>
                </a:cxn>
              </a:cxnLst>
              <a:rect l="0" t="0" r="r" b="b"/>
              <a:pathLst>
                <a:path w="21017" h="21600" extrusionOk="0">
                  <a:moveTo>
                    <a:pt x="0" y="0"/>
                  </a:moveTo>
                  <a:cubicBezTo>
                    <a:pt x="985" y="3312"/>
                    <a:pt x="2213" y="3312"/>
                    <a:pt x="3198" y="3312"/>
                  </a:cubicBezTo>
                  <a:cubicBezTo>
                    <a:pt x="4169" y="3312"/>
                    <a:pt x="4169" y="10704"/>
                    <a:pt x="6139" y="10704"/>
                  </a:cubicBezTo>
                  <a:cubicBezTo>
                    <a:pt x="7124" y="10704"/>
                    <a:pt x="7124" y="14016"/>
                    <a:pt x="8352" y="14016"/>
                  </a:cubicBezTo>
                  <a:lnTo>
                    <a:pt x="9322" y="14016"/>
                  </a:lnTo>
                  <a:cubicBezTo>
                    <a:pt x="9979" y="14016"/>
                    <a:pt x="10636" y="15504"/>
                    <a:pt x="11293" y="15504"/>
                  </a:cubicBezTo>
                  <a:cubicBezTo>
                    <a:pt x="11621" y="15504"/>
                    <a:pt x="11949" y="15120"/>
                    <a:pt x="12278" y="14016"/>
                  </a:cubicBezTo>
                  <a:cubicBezTo>
                    <a:pt x="13263" y="14016"/>
                    <a:pt x="14490" y="17328"/>
                    <a:pt x="15461" y="17328"/>
                  </a:cubicBezTo>
                  <a:cubicBezTo>
                    <a:pt x="15704" y="15696"/>
                    <a:pt x="15889" y="15072"/>
                    <a:pt x="16047" y="15072"/>
                  </a:cubicBezTo>
                  <a:cubicBezTo>
                    <a:pt x="16503" y="15072"/>
                    <a:pt x="16689" y="20640"/>
                    <a:pt x="17431" y="20640"/>
                  </a:cubicBezTo>
                  <a:cubicBezTo>
                    <a:pt x="17631" y="19920"/>
                    <a:pt x="17803" y="19680"/>
                    <a:pt x="17945" y="19680"/>
                  </a:cubicBezTo>
                  <a:cubicBezTo>
                    <a:pt x="18316" y="19680"/>
                    <a:pt x="18502" y="21600"/>
                    <a:pt x="18888" y="21600"/>
                  </a:cubicBezTo>
                  <a:cubicBezTo>
                    <a:pt x="19016" y="21600"/>
                    <a:pt x="19187" y="21312"/>
                    <a:pt x="19387" y="20640"/>
                  </a:cubicBezTo>
                  <a:cubicBezTo>
                    <a:pt x="20615" y="20640"/>
                    <a:pt x="21600" y="17328"/>
                    <a:pt x="20615" y="14016"/>
                  </a:cubicBezTo>
                  <a:cubicBezTo>
                    <a:pt x="19387" y="10704"/>
                    <a:pt x="17431" y="10704"/>
                    <a:pt x="16446" y="10704"/>
                  </a:cubicBezTo>
                  <a:cubicBezTo>
                    <a:pt x="15461" y="7440"/>
                    <a:pt x="15461" y="3312"/>
                    <a:pt x="14490" y="3312"/>
                  </a:cubicBezTo>
                  <a:lnTo>
                    <a:pt x="13263" y="7440"/>
                  </a:lnTo>
                  <a:cubicBezTo>
                    <a:pt x="12278" y="0"/>
                    <a:pt x="10307" y="3312"/>
                    <a:pt x="932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2" name="Google Shape;2410;p27"/>
            <p:cNvSpPr/>
            <p:nvPr/>
          </p:nvSpPr>
          <p:spPr>
            <a:xfrm rot="1025109">
              <a:off x="293212" y="994202"/>
              <a:ext cx="18057"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197"/>
                    <a:pt x="3828" y="8197"/>
                    <a:pt x="5756" y="12326"/>
                  </a:cubicBezTo>
                  <a:cubicBezTo>
                    <a:pt x="9584" y="16454"/>
                    <a:pt x="15844" y="21600"/>
                    <a:pt x="21600" y="21600"/>
                  </a:cubicBezTo>
                  <a:lnTo>
                    <a:pt x="21600" y="8197"/>
                  </a:lnTo>
                  <a:cubicBezTo>
                    <a:pt x="17772" y="4069"/>
                    <a:pt x="13916" y="4069"/>
                    <a:pt x="958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3" name="Google Shape;2411;p27"/>
            <p:cNvSpPr/>
            <p:nvPr/>
          </p:nvSpPr>
          <p:spPr>
            <a:xfrm rot="1025109">
              <a:off x="296777" y="711619"/>
              <a:ext cx="26489" cy="20066"/>
            </a:xfrm>
            <a:custGeom>
              <a:avLst/>
              <a:gdLst/>
              <a:ahLst/>
              <a:cxnLst>
                <a:cxn ang="0">
                  <a:pos x="wd2" y="hd2"/>
                </a:cxn>
                <a:cxn ang="5400000">
                  <a:pos x="wd2" y="hd2"/>
                </a:cxn>
                <a:cxn ang="10800000">
                  <a:pos x="wd2" y="hd2"/>
                </a:cxn>
                <a:cxn ang="16200000">
                  <a:pos x="wd2" y="hd2"/>
                </a:cxn>
              </a:cxnLst>
              <a:rect l="0" t="0" r="r" b="b"/>
              <a:pathLst>
                <a:path w="21600" h="21600" extrusionOk="0">
                  <a:moveTo>
                    <a:pt x="12114" y="14685"/>
                  </a:moveTo>
                  <a:cubicBezTo>
                    <a:pt x="11676" y="15263"/>
                    <a:pt x="11390" y="15464"/>
                    <a:pt x="11181" y="15464"/>
                  </a:cubicBezTo>
                  <a:cubicBezTo>
                    <a:pt x="10800" y="15464"/>
                    <a:pt x="10800" y="14685"/>
                    <a:pt x="10800" y="14685"/>
                  </a:cubicBezTo>
                  <a:close/>
                  <a:moveTo>
                    <a:pt x="0" y="0"/>
                  </a:moveTo>
                  <a:cubicBezTo>
                    <a:pt x="1295" y="5607"/>
                    <a:pt x="3924" y="9078"/>
                    <a:pt x="6876" y="12950"/>
                  </a:cubicBezTo>
                  <a:cubicBezTo>
                    <a:pt x="8190" y="14685"/>
                    <a:pt x="5238" y="14685"/>
                    <a:pt x="6876" y="16420"/>
                  </a:cubicBezTo>
                  <a:cubicBezTo>
                    <a:pt x="8190" y="18155"/>
                    <a:pt x="8190" y="18155"/>
                    <a:pt x="9486" y="18155"/>
                  </a:cubicBezTo>
                  <a:cubicBezTo>
                    <a:pt x="10800" y="19865"/>
                    <a:pt x="13429" y="19865"/>
                    <a:pt x="16362" y="21600"/>
                  </a:cubicBezTo>
                  <a:cubicBezTo>
                    <a:pt x="16362" y="19865"/>
                    <a:pt x="15067" y="18155"/>
                    <a:pt x="15067" y="16420"/>
                  </a:cubicBezTo>
                  <a:cubicBezTo>
                    <a:pt x="16362" y="12950"/>
                    <a:pt x="20305" y="12950"/>
                    <a:pt x="21600" y="10787"/>
                  </a:cubicBezTo>
                  <a:lnTo>
                    <a:pt x="17676" y="10787"/>
                  </a:lnTo>
                  <a:cubicBezTo>
                    <a:pt x="16362" y="12950"/>
                    <a:pt x="15067" y="12950"/>
                    <a:pt x="13429" y="16420"/>
                  </a:cubicBezTo>
                  <a:cubicBezTo>
                    <a:pt x="12114" y="14685"/>
                    <a:pt x="10800" y="12950"/>
                    <a:pt x="10800" y="10787"/>
                  </a:cubicBezTo>
                  <a:cubicBezTo>
                    <a:pt x="9924" y="10787"/>
                    <a:pt x="9638" y="11768"/>
                    <a:pt x="9143" y="11768"/>
                  </a:cubicBezTo>
                  <a:cubicBezTo>
                    <a:pt x="8914" y="11768"/>
                    <a:pt x="8610" y="11517"/>
                    <a:pt x="8190" y="10787"/>
                  </a:cubicBezTo>
                  <a:cubicBezTo>
                    <a:pt x="8190" y="9078"/>
                    <a:pt x="6876" y="7342"/>
                    <a:pt x="5238" y="5607"/>
                  </a:cubicBezTo>
                  <a:cubicBezTo>
                    <a:pt x="3924" y="3872"/>
                    <a:pt x="261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4" name="Google Shape;2412;p27"/>
            <p:cNvSpPr/>
            <p:nvPr/>
          </p:nvSpPr>
          <p:spPr>
            <a:xfrm rot="1025109">
              <a:off x="204384" y="925415"/>
              <a:ext cx="22886" cy="12701"/>
            </a:xfrm>
            <a:custGeom>
              <a:avLst/>
              <a:gdLst/>
              <a:ahLst/>
              <a:cxnLst>
                <a:cxn ang="0">
                  <a:pos x="wd2" y="hd2"/>
                </a:cxn>
                <a:cxn ang="5400000">
                  <a:pos x="wd2" y="hd2"/>
                </a:cxn>
                <a:cxn ang="10800000">
                  <a:pos x="wd2" y="hd2"/>
                </a:cxn>
                <a:cxn ang="16200000">
                  <a:pos x="wd2" y="hd2"/>
                </a:cxn>
              </a:cxnLst>
              <a:rect l="0" t="0" r="r" b="b"/>
              <a:pathLst>
                <a:path w="21226" h="21600" extrusionOk="0">
                  <a:moveTo>
                    <a:pt x="1121" y="0"/>
                  </a:moveTo>
                  <a:cubicBezTo>
                    <a:pt x="-374" y="3054"/>
                    <a:pt x="-374" y="6152"/>
                    <a:pt x="1121" y="12349"/>
                  </a:cubicBezTo>
                  <a:lnTo>
                    <a:pt x="2594" y="12349"/>
                  </a:lnTo>
                  <a:lnTo>
                    <a:pt x="2594" y="6152"/>
                  </a:lnTo>
                  <a:cubicBezTo>
                    <a:pt x="4457" y="9251"/>
                    <a:pt x="4457" y="9251"/>
                    <a:pt x="2594" y="12349"/>
                  </a:cubicBezTo>
                  <a:lnTo>
                    <a:pt x="4457" y="12349"/>
                  </a:lnTo>
                  <a:cubicBezTo>
                    <a:pt x="5454" y="12349"/>
                    <a:pt x="6450" y="10957"/>
                    <a:pt x="7447" y="10957"/>
                  </a:cubicBezTo>
                  <a:cubicBezTo>
                    <a:pt x="7945" y="10957"/>
                    <a:pt x="8444" y="11316"/>
                    <a:pt x="8942" y="12349"/>
                  </a:cubicBezTo>
                  <a:cubicBezTo>
                    <a:pt x="11910" y="12349"/>
                    <a:pt x="11910" y="19265"/>
                    <a:pt x="15268" y="19265"/>
                  </a:cubicBezTo>
                  <a:cubicBezTo>
                    <a:pt x="16048" y="15627"/>
                    <a:pt x="16850" y="14729"/>
                    <a:pt x="17630" y="14729"/>
                  </a:cubicBezTo>
                  <a:cubicBezTo>
                    <a:pt x="18323" y="14729"/>
                    <a:pt x="19038" y="15403"/>
                    <a:pt x="19731" y="15403"/>
                  </a:cubicBezTo>
                  <a:lnTo>
                    <a:pt x="18236" y="19265"/>
                  </a:lnTo>
                  <a:cubicBezTo>
                    <a:pt x="18995" y="20837"/>
                    <a:pt x="19363" y="21600"/>
                    <a:pt x="19731" y="21600"/>
                  </a:cubicBezTo>
                  <a:cubicBezTo>
                    <a:pt x="20099" y="21600"/>
                    <a:pt x="20489" y="20837"/>
                    <a:pt x="21226" y="19265"/>
                  </a:cubicBezTo>
                  <a:cubicBezTo>
                    <a:pt x="19731" y="15403"/>
                    <a:pt x="21226" y="15403"/>
                    <a:pt x="19731" y="12349"/>
                  </a:cubicBezTo>
                  <a:cubicBezTo>
                    <a:pt x="18236" y="9251"/>
                    <a:pt x="15268" y="9251"/>
                    <a:pt x="13773" y="6152"/>
                  </a:cubicBezTo>
                  <a:cubicBezTo>
                    <a:pt x="13145" y="6736"/>
                    <a:pt x="12560" y="7005"/>
                    <a:pt x="12040" y="7005"/>
                  </a:cubicBezTo>
                  <a:cubicBezTo>
                    <a:pt x="9809" y="7005"/>
                    <a:pt x="8357" y="2470"/>
                    <a:pt x="5952" y="0"/>
                  </a:cubicBezTo>
                  <a:cubicBezTo>
                    <a:pt x="4457" y="0"/>
                    <a:pt x="4457" y="0"/>
                    <a:pt x="4457" y="3054"/>
                  </a:cubicBezTo>
                  <a:cubicBezTo>
                    <a:pt x="2594" y="3054"/>
                    <a:pt x="2594" y="0"/>
                    <a:pt x="259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5" name="Google Shape;2413;p27"/>
            <p:cNvSpPr/>
            <p:nvPr/>
          </p:nvSpPr>
          <p:spPr>
            <a:xfrm rot="1025109">
              <a:off x="451364" y="1026802"/>
              <a:ext cx="23290" cy="12701"/>
            </a:xfrm>
            <a:custGeom>
              <a:avLst/>
              <a:gdLst/>
              <a:ahLst/>
              <a:cxnLst>
                <a:cxn ang="0">
                  <a:pos x="wd2" y="hd2"/>
                </a:cxn>
                <a:cxn ang="5400000">
                  <a:pos x="wd2" y="hd2"/>
                </a:cxn>
                <a:cxn ang="10800000">
                  <a:pos x="wd2" y="hd2"/>
                </a:cxn>
                <a:cxn ang="16200000">
                  <a:pos x="wd2" y="hd2"/>
                </a:cxn>
              </a:cxnLst>
              <a:rect l="0" t="0" r="r" b="b"/>
              <a:pathLst>
                <a:path w="21600" h="21600" extrusionOk="0">
                  <a:moveTo>
                    <a:pt x="5958" y="0"/>
                  </a:moveTo>
                  <a:lnTo>
                    <a:pt x="4463" y="3424"/>
                  </a:lnTo>
                  <a:cubicBezTo>
                    <a:pt x="4030" y="2417"/>
                    <a:pt x="3596" y="2014"/>
                    <a:pt x="3163" y="2014"/>
                  </a:cubicBezTo>
                  <a:cubicBezTo>
                    <a:pt x="2102" y="2014"/>
                    <a:pt x="1040" y="4481"/>
                    <a:pt x="0" y="6898"/>
                  </a:cubicBezTo>
                  <a:cubicBezTo>
                    <a:pt x="1777" y="11580"/>
                    <a:pt x="3575" y="13443"/>
                    <a:pt x="5438" y="13443"/>
                  </a:cubicBezTo>
                  <a:cubicBezTo>
                    <a:pt x="6694" y="13443"/>
                    <a:pt x="7973" y="12638"/>
                    <a:pt x="9316" y="11228"/>
                  </a:cubicBezTo>
                  <a:cubicBezTo>
                    <a:pt x="12284" y="11228"/>
                    <a:pt x="12284" y="18176"/>
                    <a:pt x="12284" y="18176"/>
                  </a:cubicBezTo>
                  <a:cubicBezTo>
                    <a:pt x="15274" y="18176"/>
                    <a:pt x="16747" y="21600"/>
                    <a:pt x="18610" y="21600"/>
                  </a:cubicBezTo>
                  <a:cubicBezTo>
                    <a:pt x="21600" y="21600"/>
                    <a:pt x="21600" y="18176"/>
                    <a:pt x="21600" y="14702"/>
                  </a:cubicBezTo>
                  <a:lnTo>
                    <a:pt x="20105" y="14702"/>
                  </a:lnTo>
                  <a:cubicBezTo>
                    <a:pt x="20105" y="14702"/>
                    <a:pt x="20105" y="11228"/>
                    <a:pt x="18610" y="11228"/>
                  </a:cubicBezTo>
                  <a:cubicBezTo>
                    <a:pt x="13779" y="11228"/>
                    <a:pt x="10789" y="0"/>
                    <a:pt x="595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6" name="Google Shape;2414;p27"/>
            <p:cNvSpPr/>
            <p:nvPr/>
          </p:nvSpPr>
          <p:spPr>
            <a:xfrm rot="1025109">
              <a:off x="195714" y="626615"/>
              <a:ext cx="18080" cy="15278"/>
            </a:xfrm>
            <a:custGeom>
              <a:avLst/>
              <a:gdLst/>
              <a:ahLst/>
              <a:cxnLst>
                <a:cxn ang="0">
                  <a:pos x="wd2" y="hd2"/>
                </a:cxn>
                <a:cxn ang="5400000">
                  <a:pos x="wd2" y="hd2"/>
                </a:cxn>
                <a:cxn ang="10800000">
                  <a:pos x="wd2" y="hd2"/>
                </a:cxn>
                <a:cxn ang="16200000">
                  <a:pos x="wd2" y="hd2"/>
                </a:cxn>
              </a:cxnLst>
              <a:rect l="0" t="0" r="r" b="b"/>
              <a:pathLst>
                <a:path w="21600" h="21600" extrusionOk="0">
                  <a:moveTo>
                    <a:pt x="9600" y="7398"/>
                  </a:moveTo>
                  <a:cubicBezTo>
                    <a:pt x="12000" y="9677"/>
                    <a:pt x="9600" y="9677"/>
                    <a:pt x="7674" y="11956"/>
                  </a:cubicBezTo>
                  <a:cubicBezTo>
                    <a:pt x="7674" y="9677"/>
                    <a:pt x="9600" y="7398"/>
                    <a:pt x="9600" y="7398"/>
                  </a:cubicBezTo>
                  <a:close/>
                  <a:moveTo>
                    <a:pt x="1926" y="0"/>
                  </a:moveTo>
                  <a:cubicBezTo>
                    <a:pt x="0" y="0"/>
                    <a:pt x="0" y="5119"/>
                    <a:pt x="0" y="5119"/>
                  </a:cubicBezTo>
                  <a:cubicBezTo>
                    <a:pt x="1926" y="7398"/>
                    <a:pt x="1926" y="9677"/>
                    <a:pt x="1926" y="11956"/>
                  </a:cubicBezTo>
                  <a:lnTo>
                    <a:pt x="5749" y="11956"/>
                  </a:lnTo>
                  <a:cubicBezTo>
                    <a:pt x="5749" y="11956"/>
                    <a:pt x="3851" y="14202"/>
                    <a:pt x="5749" y="14202"/>
                  </a:cubicBezTo>
                  <a:lnTo>
                    <a:pt x="7674" y="14202"/>
                  </a:lnTo>
                  <a:cubicBezTo>
                    <a:pt x="12000" y="14202"/>
                    <a:pt x="13926" y="17042"/>
                    <a:pt x="15823" y="19321"/>
                  </a:cubicBezTo>
                  <a:cubicBezTo>
                    <a:pt x="17749" y="19321"/>
                    <a:pt x="17749" y="17042"/>
                    <a:pt x="19674" y="17042"/>
                  </a:cubicBezTo>
                  <a:cubicBezTo>
                    <a:pt x="19674" y="19321"/>
                    <a:pt x="17749" y="19321"/>
                    <a:pt x="17749" y="21600"/>
                  </a:cubicBezTo>
                  <a:lnTo>
                    <a:pt x="21600" y="21600"/>
                  </a:lnTo>
                  <a:cubicBezTo>
                    <a:pt x="21600" y="14202"/>
                    <a:pt x="17749" y="17042"/>
                    <a:pt x="17749" y="11956"/>
                  </a:cubicBezTo>
                  <a:cubicBezTo>
                    <a:pt x="13926" y="11956"/>
                    <a:pt x="13926" y="9677"/>
                    <a:pt x="12000" y="7398"/>
                  </a:cubicBezTo>
                  <a:lnTo>
                    <a:pt x="9600" y="7398"/>
                  </a:lnTo>
                  <a:cubicBezTo>
                    <a:pt x="9600" y="5119"/>
                    <a:pt x="9600" y="2840"/>
                    <a:pt x="7674" y="2840"/>
                  </a:cubicBezTo>
                  <a:cubicBezTo>
                    <a:pt x="7228" y="2213"/>
                    <a:pt x="6893" y="1982"/>
                    <a:pt x="6614" y="1982"/>
                  </a:cubicBezTo>
                  <a:cubicBezTo>
                    <a:pt x="5888" y="1982"/>
                    <a:pt x="5526" y="3468"/>
                    <a:pt x="4772" y="3468"/>
                  </a:cubicBezTo>
                  <a:cubicBezTo>
                    <a:pt x="4493" y="3468"/>
                    <a:pt x="4214" y="3303"/>
                    <a:pt x="3851" y="2840"/>
                  </a:cubicBezTo>
                  <a:lnTo>
                    <a:pt x="1926"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7" name="Google Shape;2415;p27"/>
            <p:cNvSpPr/>
            <p:nvPr/>
          </p:nvSpPr>
          <p:spPr>
            <a:xfrm rot="1025109">
              <a:off x="302323" y="781287"/>
              <a:ext cx="16866"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069"/>
                    <a:pt x="2034" y="9214"/>
                    <a:pt x="4607" y="13343"/>
                  </a:cubicBezTo>
                  <a:cubicBezTo>
                    <a:pt x="6671" y="13343"/>
                    <a:pt x="8736" y="9214"/>
                    <a:pt x="10800" y="4069"/>
                  </a:cubicBezTo>
                  <a:cubicBezTo>
                    <a:pt x="10800" y="17471"/>
                    <a:pt x="14899" y="21600"/>
                    <a:pt x="19536" y="21600"/>
                  </a:cubicBezTo>
                  <a:cubicBezTo>
                    <a:pt x="19536" y="21600"/>
                    <a:pt x="21600" y="21600"/>
                    <a:pt x="21600" y="17471"/>
                  </a:cubicBezTo>
                  <a:cubicBezTo>
                    <a:pt x="19536" y="17471"/>
                    <a:pt x="19536" y="13343"/>
                    <a:pt x="19536" y="13343"/>
                  </a:cubicBezTo>
                  <a:lnTo>
                    <a:pt x="19536" y="4069"/>
                  </a:lnTo>
                  <a:cubicBezTo>
                    <a:pt x="12834" y="4069"/>
                    <a:pt x="8736" y="0"/>
                    <a:pt x="203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8" name="Google Shape;2416;p27"/>
            <p:cNvSpPr/>
            <p:nvPr/>
          </p:nvSpPr>
          <p:spPr>
            <a:xfrm rot="1025109">
              <a:off x="1384967" y="1719196"/>
              <a:ext cx="16469" cy="12701"/>
            </a:xfrm>
            <a:custGeom>
              <a:avLst/>
              <a:gdLst/>
              <a:ahLst/>
              <a:cxnLst>
                <a:cxn ang="0">
                  <a:pos x="wd2" y="hd2"/>
                </a:cxn>
                <a:cxn ang="5400000">
                  <a:pos x="wd2" y="hd2"/>
                </a:cxn>
                <a:cxn ang="10800000">
                  <a:pos x="wd2" y="hd2"/>
                </a:cxn>
                <a:cxn ang="16200000">
                  <a:pos x="wd2" y="hd2"/>
                </a:cxn>
              </a:cxnLst>
              <a:rect l="0" t="0" r="r" b="b"/>
              <a:pathLst>
                <a:path w="21600" h="21600" extrusionOk="0">
                  <a:moveTo>
                    <a:pt x="4197" y="0"/>
                  </a:moveTo>
                  <a:cubicBezTo>
                    <a:pt x="2114" y="3327"/>
                    <a:pt x="0" y="3327"/>
                    <a:pt x="0" y="6654"/>
                  </a:cubicBezTo>
                  <a:cubicBezTo>
                    <a:pt x="705" y="7762"/>
                    <a:pt x="1409" y="8100"/>
                    <a:pt x="2114" y="8100"/>
                  </a:cubicBezTo>
                  <a:cubicBezTo>
                    <a:pt x="3523" y="8100"/>
                    <a:pt x="4902" y="6654"/>
                    <a:pt x="6311" y="6654"/>
                  </a:cubicBezTo>
                  <a:cubicBezTo>
                    <a:pt x="10233" y="15525"/>
                    <a:pt x="15197" y="21600"/>
                    <a:pt x="19210" y="21600"/>
                  </a:cubicBezTo>
                  <a:cubicBezTo>
                    <a:pt x="20037" y="21600"/>
                    <a:pt x="20865" y="21311"/>
                    <a:pt x="21600" y="20732"/>
                  </a:cubicBezTo>
                  <a:lnTo>
                    <a:pt x="21600" y="17405"/>
                  </a:lnTo>
                  <a:cubicBezTo>
                    <a:pt x="19486" y="13259"/>
                    <a:pt x="17372" y="13259"/>
                    <a:pt x="15258" y="9980"/>
                  </a:cubicBezTo>
                  <a:cubicBezTo>
                    <a:pt x="11060" y="6654"/>
                    <a:pt x="6311" y="3327"/>
                    <a:pt x="419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9" name="Google Shape;2417;p27"/>
            <p:cNvSpPr/>
            <p:nvPr/>
          </p:nvSpPr>
          <p:spPr>
            <a:xfrm rot="1025109">
              <a:off x="116253" y="6730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665" y="0"/>
                  </a:moveTo>
                  <a:cubicBezTo>
                    <a:pt x="8665" y="2786"/>
                    <a:pt x="8665" y="2786"/>
                    <a:pt x="4333" y="2786"/>
                  </a:cubicBezTo>
                  <a:lnTo>
                    <a:pt x="0" y="2786"/>
                  </a:lnTo>
                  <a:lnTo>
                    <a:pt x="0" y="11830"/>
                  </a:lnTo>
                  <a:cubicBezTo>
                    <a:pt x="4333" y="11830"/>
                    <a:pt x="8665" y="11830"/>
                    <a:pt x="8665" y="14615"/>
                  </a:cubicBezTo>
                  <a:cubicBezTo>
                    <a:pt x="6467" y="15988"/>
                    <a:pt x="4333" y="15988"/>
                    <a:pt x="2700" y="15988"/>
                  </a:cubicBezTo>
                  <a:cubicBezTo>
                    <a:pt x="1067" y="15988"/>
                    <a:pt x="0" y="15988"/>
                    <a:pt x="0" y="17361"/>
                  </a:cubicBezTo>
                  <a:cubicBezTo>
                    <a:pt x="6028" y="19339"/>
                    <a:pt x="9984" y="21600"/>
                    <a:pt x="13312" y="21600"/>
                  </a:cubicBezTo>
                  <a:cubicBezTo>
                    <a:pt x="14693" y="21600"/>
                    <a:pt x="16012" y="21196"/>
                    <a:pt x="17267" y="20147"/>
                  </a:cubicBezTo>
                  <a:cubicBezTo>
                    <a:pt x="21600" y="20147"/>
                    <a:pt x="17267" y="17361"/>
                    <a:pt x="21600" y="17361"/>
                  </a:cubicBezTo>
                  <a:cubicBezTo>
                    <a:pt x="21600" y="14615"/>
                    <a:pt x="17267" y="11830"/>
                    <a:pt x="17267" y="9044"/>
                  </a:cubicBezTo>
                  <a:cubicBezTo>
                    <a:pt x="17267" y="6258"/>
                    <a:pt x="12935" y="2786"/>
                    <a:pt x="86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0" name="Google Shape;2418;p27"/>
            <p:cNvSpPr/>
            <p:nvPr/>
          </p:nvSpPr>
          <p:spPr>
            <a:xfrm rot="1025109">
              <a:off x="232473" y="815595"/>
              <a:ext cx="1488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4282"/>
                    <a:pt x="2340" y="8627"/>
                  </a:cubicBezTo>
                  <a:cubicBezTo>
                    <a:pt x="2340" y="8627"/>
                    <a:pt x="3527" y="7557"/>
                    <a:pt x="4679" y="7557"/>
                  </a:cubicBezTo>
                  <a:cubicBezTo>
                    <a:pt x="5832" y="7557"/>
                    <a:pt x="7019" y="8627"/>
                    <a:pt x="7019" y="12973"/>
                  </a:cubicBezTo>
                  <a:cubicBezTo>
                    <a:pt x="6477" y="13917"/>
                    <a:pt x="5968" y="14232"/>
                    <a:pt x="5459" y="14232"/>
                  </a:cubicBezTo>
                  <a:cubicBezTo>
                    <a:pt x="4544" y="14232"/>
                    <a:pt x="3764" y="13287"/>
                    <a:pt x="3187" y="13287"/>
                  </a:cubicBezTo>
                  <a:cubicBezTo>
                    <a:pt x="2679" y="13287"/>
                    <a:pt x="2340" y="14106"/>
                    <a:pt x="2340" y="17318"/>
                  </a:cubicBezTo>
                  <a:lnTo>
                    <a:pt x="14581" y="17318"/>
                  </a:lnTo>
                  <a:cubicBezTo>
                    <a:pt x="14581" y="17318"/>
                    <a:pt x="16921" y="21600"/>
                    <a:pt x="19260" y="21600"/>
                  </a:cubicBezTo>
                  <a:cubicBezTo>
                    <a:pt x="19260" y="19459"/>
                    <a:pt x="19837" y="19459"/>
                    <a:pt x="20413" y="19459"/>
                  </a:cubicBezTo>
                  <a:cubicBezTo>
                    <a:pt x="20990" y="19459"/>
                    <a:pt x="21600" y="19459"/>
                    <a:pt x="21600" y="17318"/>
                  </a:cubicBezTo>
                  <a:cubicBezTo>
                    <a:pt x="16921" y="17318"/>
                    <a:pt x="19260" y="4282"/>
                    <a:pt x="16921" y="4282"/>
                  </a:cubicBezTo>
                  <a:cubicBezTo>
                    <a:pt x="14581" y="8627"/>
                    <a:pt x="11665" y="8627"/>
                    <a:pt x="9359" y="12973"/>
                  </a:cubicBezTo>
                  <a:cubicBezTo>
                    <a:pt x="7019" y="8627"/>
                    <a:pt x="9359" y="4282"/>
                    <a:pt x="701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1" name="Google Shape;2419;p27"/>
            <p:cNvSpPr/>
            <p:nvPr/>
          </p:nvSpPr>
          <p:spPr>
            <a:xfrm rot="1025109">
              <a:off x="349257" y="813559"/>
              <a:ext cx="12701" cy="12701"/>
            </a:xfrm>
            <a:custGeom>
              <a:avLst/>
              <a:gdLst/>
              <a:ahLst/>
              <a:cxnLst>
                <a:cxn ang="0">
                  <a:pos x="wd2" y="hd2"/>
                </a:cxn>
                <a:cxn ang="5400000">
                  <a:pos x="wd2" y="hd2"/>
                </a:cxn>
                <a:cxn ang="10800000">
                  <a:pos x="wd2" y="hd2"/>
                </a:cxn>
                <a:cxn ang="16200000">
                  <a:pos x="wd2" y="hd2"/>
                </a:cxn>
              </a:cxnLst>
              <a:rect l="0" t="0" r="r" b="b"/>
              <a:pathLst>
                <a:path w="19941" h="21600" extrusionOk="0">
                  <a:moveTo>
                    <a:pt x="5974" y="0"/>
                  </a:moveTo>
                  <a:lnTo>
                    <a:pt x="5974" y="6882"/>
                  </a:lnTo>
                  <a:cubicBezTo>
                    <a:pt x="5974" y="10348"/>
                    <a:pt x="0" y="10348"/>
                    <a:pt x="0" y="14668"/>
                  </a:cubicBezTo>
                  <a:cubicBezTo>
                    <a:pt x="996" y="15823"/>
                    <a:pt x="1688" y="16225"/>
                    <a:pt x="2208" y="16225"/>
                  </a:cubicBezTo>
                  <a:cubicBezTo>
                    <a:pt x="3333" y="16225"/>
                    <a:pt x="3982" y="14668"/>
                    <a:pt x="5974" y="14668"/>
                  </a:cubicBezTo>
                  <a:cubicBezTo>
                    <a:pt x="8960" y="14668"/>
                    <a:pt x="5974" y="18134"/>
                    <a:pt x="8960" y="21600"/>
                  </a:cubicBezTo>
                  <a:lnTo>
                    <a:pt x="11904" y="18134"/>
                  </a:lnTo>
                  <a:cubicBezTo>
                    <a:pt x="15626" y="18134"/>
                    <a:pt x="15626" y="21600"/>
                    <a:pt x="18613" y="21600"/>
                  </a:cubicBezTo>
                  <a:cubicBezTo>
                    <a:pt x="18613" y="18134"/>
                    <a:pt x="21600" y="14668"/>
                    <a:pt x="18613" y="10348"/>
                  </a:cubicBezTo>
                  <a:lnTo>
                    <a:pt x="15626" y="10348"/>
                  </a:lnTo>
                  <a:cubicBezTo>
                    <a:pt x="15626" y="6882"/>
                    <a:pt x="8960" y="6882"/>
                    <a:pt x="597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2" name="Google Shape;2420;p27"/>
            <p:cNvSpPr/>
            <p:nvPr/>
          </p:nvSpPr>
          <p:spPr>
            <a:xfrm rot="1025109">
              <a:off x="499865" y="10536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987" y="0"/>
                  </a:moveTo>
                  <a:cubicBezTo>
                    <a:pt x="2987" y="0"/>
                    <a:pt x="0" y="0"/>
                    <a:pt x="0" y="6342"/>
                  </a:cubicBezTo>
                  <a:cubicBezTo>
                    <a:pt x="2987" y="6342"/>
                    <a:pt x="0" y="12592"/>
                    <a:pt x="2987" y="18934"/>
                  </a:cubicBezTo>
                  <a:cubicBezTo>
                    <a:pt x="5974" y="18934"/>
                    <a:pt x="5974" y="12592"/>
                    <a:pt x="9696" y="12592"/>
                  </a:cubicBezTo>
                  <a:cubicBezTo>
                    <a:pt x="9696" y="17096"/>
                    <a:pt x="9696" y="21600"/>
                    <a:pt x="10735" y="21600"/>
                  </a:cubicBezTo>
                  <a:cubicBezTo>
                    <a:pt x="11168" y="21600"/>
                    <a:pt x="11774" y="20773"/>
                    <a:pt x="12683" y="18934"/>
                  </a:cubicBezTo>
                  <a:lnTo>
                    <a:pt x="12683" y="12592"/>
                  </a:lnTo>
                  <a:lnTo>
                    <a:pt x="21600" y="12592"/>
                  </a:lnTo>
                  <a:lnTo>
                    <a:pt x="21600" y="6342"/>
                  </a:lnTo>
                  <a:cubicBezTo>
                    <a:pt x="18613" y="3125"/>
                    <a:pt x="15626" y="3125"/>
                    <a:pt x="12553" y="3125"/>
                  </a:cubicBezTo>
                  <a:cubicBezTo>
                    <a:pt x="9480" y="3125"/>
                    <a:pt x="6320" y="3125"/>
                    <a:pt x="29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3" name="Google Shape;2421;p27"/>
            <p:cNvSpPr/>
            <p:nvPr/>
          </p:nvSpPr>
          <p:spPr>
            <a:xfrm rot="1025109">
              <a:off x="315748" y="789255"/>
              <a:ext cx="13245" cy="12701"/>
            </a:xfrm>
            <a:custGeom>
              <a:avLst/>
              <a:gdLst/>
              <a:ahLst/>
              <a:cxnLst>
                <a:cxn ang="0">
                  <a:pos x="wd2" y="hd2"/>
                </a:cxn>
                <a:cxn ang="5400000">
                  <a:pos x="wd2" y="hd2"/>
                </a:cxn>
                <a:cxn ang="10800000">
                  <a:pos x="wd2" y="hd2"/>
                </a:cxn>
                <a:cxn ang="16200000">
                  <a:pos x="wd2" y="hd2"/>
                </a:cxn>
              </a:cxnLst>
              <a:rect l="0" t="0" r="r" b="b"/>
              <a:pathLst>
                <a:path w="21600" h="21600" extrusionOk="0">
                  <a:moveTo>
                    <a:pt x="10476" y="0"/>
                  </a:moveTo>
                  <a:cubicBezTo>
                    <a:pt x="5257" y="10839"/>
                    <a:pt x="5257" y="10839"/>
                    <a:pt x="0" y="10839"/>
                  </a:cubicBezTo>
                  <a:cubicBezTo>
                    <a:pt x="2629" y="16180"/>
                    <a:pt x="5257" y="17594"/>
                    <a:pt x="7619" y="17594"/>
                  </a:cubicBezTo>
                  <a:cubicBezTo>
                    <a:pt x="9981" y="17594"/>
                    <a:pt x="12114" y="16180"/>
                    <a:pt x="13752" y="16180"/>
                  </a:cubicBezTo>
                  <a:lnTo>
                    <a:pt x="16381" y="21600"/>
                  </a:lnTo>
                  <a:cubicBezTo>
                    <a:pt x="16381" y="19793"/>
                    <a:pt x="16648" y="19244"/>
                    <a:pt x="17067" y="19244"/>
                  </a:cubicBezTo>
                  <a:cubicBezTo>
                    <a:pt x="17829" y="19244"/>
                    <a:pt x="19010" y="21600"/>
                    <a:pt x="19010" y="21600"/>
                  </a:cubicBezTo>
                  <a:cubicBezTo>
                    <a:pt x="21600" y="16180"/>
                    <a:pt x="21600" y="16180"/>
                    <a:pt x="21600" y="10839"/>
                  </a:cubicBezTo>
                  <a:cubicBezTo>
                    <a:pt x="16381" y="10839"/>
                    <a:pt x="13752" y="0"/>
                    <a:pt x="1047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4" name="Google Shape;2422;p27"/>
            <p:cNvSpPr/>
            <p:nvPr/>
          </p:nvSpPr>
          <p:spPr>
            <a:xfrm rot="1025109">
              <a:off x="1221888" y="14842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105" y="5676"/>
                  </a:moveTo>
                  <a:cubicBezTo>
                    <a:pt x="10047" y="7937"/>
                    <a:pt x="12056" y="8489"/>
                    <a:pt x="8602" y="11202"/>
                  </a:cubicBezTo>
                  <a:cubicBezTo>
                    <a:pt x="8602" y="8489"/>
                    <a:pt x="5902" y="7937"/>
                    <a:pt x="9105" y="5676"/>
                  </a:cubicBezTo>
                  <a:close/>
                  <a:moveTo>
                    <a:pt x="8602" y="0"/>
                  </a:moveTo>
                  <a:cubicBezTo>
                    <a:pt x="4333" y="3466"/>
                    <a:pt x="4333" y="7786"/>
                    <a:pt x="0" y="7786"/>
                  </a:cubicBezTo>
                  <a:cubicBezTo>
                    <a:pt x="4333" y="11202"/>
                    <a:pt x="4333" y="11202"/>
                    <a:pt x="4333" y="14668"/>
                  </a:cubicBezTo>
                  <a:cubicBezTo>
                    <a:pt x="8602" y="14668"/>
                    <a:pt x="12935" y="18134"/>
                    <a:pt x="12935" y="18134"/>
                  </a:cubicBezTo>
                  <a:cubicBezTo>
                    <a:pt x="17267" y="21600"/>
                    <a:pt x="17267" y="21600"/>
                    <a:pt x="21600" y="21600"/>
                  </a:cubicBezTo>
                  <a:lnTo>
                    <a:pt x="21600" y="14668"/>
                  </a:lnTo>
                  <a:cubicBezTo>
                    <a:pt x="17770" y="11604"/>
                    <a:pt x="14002" y="8590"/>
                    <a:pt x="10172" y="4923"/>
                  </a:cubicBezTo>
                  <a:cubicBezTo>
                    <a:pt x="10926" y="4521"/>
                    <a:pt x="11805" y="4019"/>
                    <a:pt x="12935" y="3466"/>
                  </a:cubicBezTo>
                  <a:lnTo>
                    <a:pt x="8602"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5" name="Google Shape;2423;p27"/>
            <p:cNvSpPr/>
            <p:nvPr/>
          </p:nvSpPr>
          <p:spPr>
            <a:xfrm rot="1025109">
              <a:off x="838391" y="1036760"/>
              <a:ext cx="13926" cy="12701"/>
            </a:xfrm>
            <a:custGeom>
              <a:avLst/>
              <a:gdLst/>
              <a:ahLst/>
              <a:cxnLst>
                <a:cxn ang="0">
                  <a:pos x="wd2" y="hd2"/>
                </a:cxn>
                <a:cxn ang="5400000">
                  <a:pos x="wd2" y="hd2"/>
                </a:cxn>
                <a:cxn ang="10800000">
                  <a:pos x="wd2" y="hd2"/>
                </a:cxn>
                <a:cxn ang="16200000">
                  <a:pos x="wd2" y="hd2"/>
                </a:cxn>
              </a:cxnLst>
              <a:rect l="0" t="0" r="r" b="b"/>
              <a:pathLst>
                <a:path w="20246" h="21600" extrusionOk="0">
                  <a:moveTo>
                    <a:pt x="19291" y="0"/>
                  </a:moveTo>
                  <a:cubicBezTo>
                    <a:pt x="12260" y="6654"/>
                    <a:pt x="7030" y="13307"/>
                    <a:pt x="0" y="13307"/>
                  </a:cubicBezTo>
                  <a:cubicBezTo>
                    <a:pt x="0" y="21600"/>
                    <a:pt x="2343" y="21600"/>
                    <a:pt x="2343" y="21600"/>
                  </a:cubicBezTo>
                  <a:cubicBezTo>
                    <a:pt x="7030" y="21600"/>
                    <a:pt x="12260" y="13307"/>
                    <a:pt x="16947" y="13307"/>
                  </a:cubicBezTo>
                  <a:cubicBezTo>
                    <a:pt x="19291" y="13307"/>
                    <a:pt x="21600" y="6654"/>
                    <a:pt x="1929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6" name="Google Shape;2424;p27"/>
            <p:cNvSpPr/>
            <p:nvPr/>
          </p:nvSpPr>
          <p:spPr>
            <a:xfrm rot="1025109">
              <a:off x="283106" y="6995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607" y="0"/>
                  </a:moveTo>
                  <a:cubicBezTo>
                    <a:pt x="12665" y="4129"/>
                    <a:pt x="5942" y="13403"/>
                    <a:pt x="0" y="21600"/>
                  </a:cubicBezTo>
                  <a:cubicBezTo>
                    <a:pt x="9672" y="21600"/>
                    <a:pt x="12665" y="8257"/>
                    <a:pt x="21600" y="8257"/>
                  </a:cubicBezTo>
                  <a:cubicBezTo>
                    <a:pt x="21600" y="4129"/>
                    <a:pt x="21600" y="0"/>
                    <a:pt x="1860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7" name="Google Shape;2425;p27"/>
            <p:cNvSpPr/>
            <p:nvPr/>
          </p:nvSpPr>
          <p:spPr>
            <a:xfrm rot="1025109">
              <a:off x="217314" y="802830"/>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0" y="0"/>
                  </a:moveTo>
                  <a:cubicBezTo>
                    <a:pt x="0" y="5087"/>
                    <a:pt x="4129" y="10173"/>
                    <a:pt x="4129" y="10173"/>
                  </a:cubicBezTo>
                  <a:cubicBezTo>
                    <a:pt x="4129" y="15260"/>
                    <a:pt x="4129" y="15260"/>
                    <a:pt x="0" y="15260"/>
                  </a:cubicBezTo>
                  <a:cubicBezTo>
                    <a:pt x="4129" y="15260"/>
                    <a:pt x="8257" y="21600"/>
                    <a:pt x="13403" y="21600"/>
                  </a:cubicBezTo>
                  <a:cubicBezTo>
                    <a:pt x="21600" y="15260"/>
                    <a:pt x="13403" y="10173"/>
                    <a:pt x="17471" y="5087"/>
                  </a:cubicBezTo>
                  <a:cubicBezTo>
                    <a:pt x="13403" y="0"/>
                    <a:pt x="4129"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8" name="Google Shape;2426;p27"/>
            <p:cNvSpPr/>
            <p:nvPr/>
          </p:nvSpPr>
          <p:spPr>
            <a:xfrm rot="1025109">
              <a:off x="1330528" y="16577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466" y="10839"/>
                    <a:pt x="6882" y="16180"/>
                    <a:pt x="10348" y="21600"/>
                  </a:cubicBezTo>
                  <a:lnTo>
                    <a:pt x="21600" y="21600"/>
                  </a:lnTo>
                  <a:cubicBezTo>
                    <a:pt x="18134" y="10839"/>
                    <a:pt x="10348"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9" name="Google Shape;2427;p27"/>
            <p:cNvSpPr/>
            <p:nvPr/>
          </p:nvSpPr>
          <p:spPr>
            <a:xfrm rot="1025109">
              <a:off x="1161404" y="13194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96"/>
                  </a:lnTo>
                  <a:cubicBezTo>
                    <a:pt x="5104" y="12640"/>
                    <a:pt x="5104" y="21600"/>
                    <a:pt x="21600" y="21600"/>
                  </a:cubicBezTo>
                  <a:cubicBezTo>
                    <a:pt x="16570" y="15626"/>
                    <a:pt x="10208" y="12640"/>
                    <a:pt x="5104" y="6709"/>
                  </a:cubicBezTo>
                  <a:cubicBezTo>
                    <a:pt x="5104" y="2987"/>
                    <a:pt x="5104" y="2987"/>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0" name="Google Shape;2428;p27"/>
            <p:cNvSpPr/>
            <p:nvPr/>
          </p:nvSpPr>
          <p:spPr>
            <a:xfrm rot="1025109">
              <a:off x="1344236" y="16760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5087"/>
                    <a:pt x="0" y="5087"/>
                    <a:pt x="3466" y="5087"/>
                  </a:cubicBezTo>
                  <a:cubicBezTo>
                    <a:pt x="6882" y="10173"/>
                    <a:pt x="13814" y="16513"/>
                    <a:pt x="18134" y="21600"/>
                  </a:cubicBezTo>
                  <a:lnTo>
                    <a:pt x="21600" y="21600"/>
                  </a:lnTo>
                  <a:cubicBezTo>
                    <a:pt x="13814" y="5087"/>
                    <a:pt x="10348"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1" name="Google Shape;2429;p27"/>
            <p:cNvSpPr/>
            <p:nvPr/>
          </p:nvSpPr>
          <p:spPr>
            <a:xfrm rot="1025109">
              <a:off x="143066" y="907728"/>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13343" y="0"/>
                  </a:moveTo>
                  <a:cubicBezTo>
                    <a:pt x="8197" y="0"/>
                    <a:pt x="13343" y="3466"/>
                    <a:pt x="8197" y="3466"/>
                  </a:cubicBezTo>
                  <a:cubicBezTo>
                    <a:pt x="4129" y="6932"/>
                    <a:pt x="4129" y="6932"/>
                    <a:pt x="0" y="10348"/>
                  </a:cubicBezTo>
                  <a:cubicBezTo>
                    <a:pt x="4129" y="10348"/>
                    <a:pt x="8197" y="10348"/>
                    <a:pt x="8197" y="6932"/>
                  </a:cubicBezTo>
                  <a:cubicBezTo>
                    <a:pt x="13343" y="14668"/>
                    <a:pt x="8197" y="18134"/>
                    <a:pt x="17471" y="21600"/>
                  </a:cubicBezTo>
                  <a:cubicBezTo>
                    <a:pt x="17471" y="18134"/>
                    <a:pt x="17471" y="14668"/>
                    <a:pt x="13343" y="10348"/>
                  </a:cubicBezTo>
                  <a:cubicBezTo>
                    <a:pt x="13343" y="6932"/>
                    <a:pt x="21600" y="3466"/>
                    <a:pt x="1334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2" name="Google Shape;2430;p27"/>
            <p:cNvSpPr/>
            <p:nvPr/>
          </p:nvSpPr>
          <p:spPr>
            <a:xfrm rot="1025109">
              <a:off x="153917" y="648930"/>
              <a:ext cx="12701" cy="12701"/>
            </a:xfrm>
            <a:custGeom>
              <a:avLst/>
              <a:gdLst/>
              <a:ahLst/>
              <a:cxnLst>
                <a:cxn ang="0">
                  <a:pos x="wd2" y="hd2"/>
                </a:cxn>
                <a:cxn ang="5400000">
                  <a:pos x="wd2" y="hd2"/>
                </a:cxn>
                <a:cxn ang="10800000">
                  <a:pos x="wd2" y="hd2"/>
                </a:cxn>
                <a:cxn ang="16200000">
                  <a:pos x="wd2" y="hd2"/>
                </a:cxn>
              </a:cxnLst>
              <a:rect l="0" t="0" r="r" b="b"/>
              <a:pathLst>
                <a:path w="20744" h="21600" extrusionOk="0">
                  <a:moveTo>
                    <a:pt x="18176" y="14662"/>
                  </a:moveTo>
                  <a:cubicBezTo>
                    <a:pt x="18176" y="14662"/>
                    <a:pt x="18176" y="19178"/>
                    <a:pt x="14702" y="19178"/>
                  </a:cubicBezTo>
                  <a:cubicBezTo>
                    <a:pt x="14702" y="14662"/>
                    <a:pt x="18176" y="14662"/>
                    <a:pt x="18176" y="14662"/>
                  </a:cubicBezTo>
                  <a:close/>
                  <a:moveTo>
                    <a:pt x="7754" y="0"/>
                  </a:moveTo>
                  <a:cubicBezTo>
                    <a:pt x="4280" y="4516"/>
                    <a:pt x="4280" y="4516"/>
                    <a:pt x="0" y="4516"/>
                  </a:cubicBezTo>
                  <a:cubicBezTo>
                    <a:pt x="7754" y="9033"/>
                    <a:pt x="4280" y="14662"/>
                    <a:pt x="7754" y="14662"/>
                  </a:cubicBezTo>
                  <a:cubicBezTo>
                    <a:pt x="8207" y="13876"/>
                    <a:pt x="8660" y="13615"/>
                    <a:pt x="9164" y="13615"/>
                  </a:cubicBezTo>
                  <a:cubicBezTo>
                    <a:pt x="11480" y="13615"/>
                    <a:pt x="13796" y="21600"/>
                    <a:pt x="16112" y="21600"/>
                  </a:cubicBezTo>
                  <a:cubicBezTo>
                    <a:pt x="16817" y="21600"/>
                    <a:pt x="17471" y="20880"/>
                    <a:pt x="18176" y="19178"/>
                  </a:cubicBezTo>
                  <a:cubicBezTo>
                    <a:pt x="21600" y="19178"/>
                    <a:pt x="21600" y="14662"/>
                    <a:pt x="18176" y="14662"/>
                  </a:cubicBezTo>
                  <a:cubicBezTo>
                    <a:pt x="18176" y="11847"/>
                    <a:pt x="17270" y="11847"/>
                    <a:pt x="16011" y="11847"/>
                  </a:cubicBezTo>
                  <a:cubicBezTo>
                    <a:pt x="14702" y="11847"/>
                    <a:pt x="12940" y="11847"/>
                    <a:pt x="11228" y="9033"/>
                  </a:cubicBezTo>
                  <a:cubicBezTo>
                    <a:pt x="11228" y="9033"/>
                    <a:pt x="7754" y="4516"/>
                    <a:pt x="775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3" name="Google Shape;2431;p27"/>
            <p:cNvSpPr/>
            <p:nvPr/>
          </p:nvSpPr>
          <p:spPr>
            <a:xfrm rot="1025109">
              <a:off x="229778" y="7759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9214" y="6587"/>
                    <a:pt x="0" y="6587"/>
                    <a:pt x="0" y="21600"/>
                  </a:cubicBezTo>
                  <a:cubicBezTo>
                    <a:pt x="9214" y="21600"/>
                    <a:pt x="13343" y="21600"/>
                    <a:pt x="21600" y="13270"/>
                  </a:cubicBezTo>
                  <a:cubicBezTo>
                    <a:pt x="13343" y="13270"/>
                    <a:pt x="13343" y="0"/>
                    <a:pt x="921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4" name="Google Shape;2432;p27"/>
            <p:cNvSpPr/>
            <p:nvPr/>
          </p:nvSpPr>
          <p:spPr>
            <a:xfrm rot="1025109">
              <a:off x="133330" y="8969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7676"/>
                    <a:pt x="4129" y="13745"/>
                    <a:pt x="0" y="13745"/>
                  </a:cubicBezTo>
                  <a:cubicBezTo>
                    <a:pt x="6582" y="13745"/>
                    <a:pt x="7898" y="21600"/>
                    <a:pt x="12386" y="21600"/>
                  </a:cubicBezTo>
                  <a:cubicBezTo>
                    <a:pt x="13522" y="21600"/>
                    <a:pt x="14839" y="21154"/>
                    <a:pt x="16454" y="19904"/>
                  </a:cubicBezTo>
                  <a:cubicBezTo>
                    <a:pt x="16454" y="13745"/>
                    <a:pt x="16454" y="13745"/>
                    <a:pt x="21600" y="7676"/>
                  </a:cubicBezTo>
                  <a:cubicBezTo>
                    <a:pt x="21600" y="0"/>
                    <a:pt x="16454" y="0"/>
                    <a:pt x="16454" y="0"/>
                  </a:cubicBezTo>
                  <a:cubicBezTo>
                    <a:pt x="12386" y="0"/>
                    <a:pt x="16454" y="13745"/>
                    <a:pt x="8257" y="13745"/>
                  </a:cubicBezTo>
                  <a:cubicBezTo>
                    <a:pt x="8257" y="13745"/>
                    <a:pt x="8257" y="7676"/>
                    <a:pt x="412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5" name="Google Shape;2433;p27"/>
            <p:cNvSpPr/>
            <p:nvPr/>
          </p:nvSpPr>
          <p:spPr>
            <a:xfrm rot="1025109">
              <a:off x="443813" y="1016134"/>
              <a:ext cx="12701" cy="12701"/>
            </a:xfrm>
            <a:custGeom>
              <a:avLst/>
              <a:gdLst/>
              <a:ahLst/>
              <a:cxnLst>
                <a:cxn ang="0">
                  <a:pos x="wd2" y="hd2"/>
                </a:cxn>
                <a:cxn ang="5400000">
                  <a:pos x="wd2" y="hd2"/>
                </a:cxn>
                <a:cxn ang="10800000">
                  <a:pos x="wd2" y="hd2"/>
                </a:cxn>
                <a:cxn ang="16200000">
                  <a:pos x="wd2" y="hd2"/>
                </a:cxn>
              </a:cxnLst>
              <a:rect l="0" t="0" r="r" b="b"/>
              <a:pathLst>
                <a:path w="19306" h="21600" extrusionOk="0">
                  <a:moveTo>
                    <a:pt x="1835" y="0"/>
                  </a:moveTo>
                  <a:cubicBezTo>
                    <a:pt x="1835" y="9615"/>
                    <a:pt x="-2294" y="9615"/>
                    <a:pt x="1835" y="19231"/>
                  </a:cubicBezTo>
                  <a:cubicBezTo>
                    <a:pt x="3869" y="19231"/>
                    <a:pt x="6920" y="21600"/>
                    <a:pt x="10151" y="21600"/>
                  </a:cubicBezTo>
                  <a:cubicBezTo>
                    <a:pt x="13382" y="21600"/>
                    <a:pt x="16733" y="19231"/>
                    <a:pt x="19306" y="9615"/>
                  </a:cubicBezTo>
                  <a:cubicBezTo>
                    <a:pt x="10032" y="9615"/>
                    <a:pt x="10032" y="0"/>
                    <a:pt x="18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6" name="Google Shape;2434;p27"/>
            <p:cNvSpPr/>
            <p:nvPr/>
          </p:nvSpPr>
          <p:spPr>
            <a:xfrm rot="1025109">
              <a:off x="1542130" y="18236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424" y="0"/>
                  </a:moveTo>
                  <a:lnTo>
                    <a:pt x="0" y="21600"/>
                  </a:lnTo>
                  <a:cubicBezTo>
                    <a:pt x="14702" y="21600"/>
                    <a:pt x="14702"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7" name="Google Shape;2435;p27"/>
            <p:cNvSpPr/>
            <p:nvPr/>
          </p:nvSpPr>
          <p:spPr>
            <a:xfrm rot="1025109">
              <a:off x="161464" y="6598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59" y="0"/>
                  </a:moveTo>
                  <a:cubicBezTo>
                    <a:pt x="10839" y="0"/>
                    <a:pt x="5420" y="8468"/>
                    <a:pt x="0" y="8468"/>
                  </a:cubicBezTo>
                  <a:cubicBezTo>
                    <a:pt x="2592" y="17427"/>
                    <a:pt x="3927" y="19759"/>
                    <a:pt x="5184" y="19759"/>
                  </a:cubicBezTo>
                  <a:cubicBezTo>
                    <a:pt x="6676" y="19759"/>
                    <a:pt x="8012" y="16936"/>
                    <a:pt x="10839" y="16936"/>
                  </a:cubicBezTo>
                  <a:cubicBezTo>
                    <a:pt x="10839" y="16936"/>
                    <a:pt x="13196" y="21600"/>
                    <a:pt x="16416" y="21600"/>
                  </a:cubicBezTo>
                  <a:cubicBezTo>
                    <a:pt x="18065" y="21600"/>
                    <a:pt x="19793" y="20373"/>
                    <a:pt x="21600" y="16936"/>
                  </a:cubicBezTo>
                  <a:cubicBezTo>
                    <a:pt x="21600" y="8468"/>
                    <a:pt x="21600" y="8468"/>
                    <a:pt x="162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8" name="Google Shape;2436;p27"/>
            <p:cNvSpPr/>
            <p:nvPr/>
          </p:nvSpPr>
          <p:spPr>
            <a:xfrm rot="1025109">
              <a:off x="411862" y="998958"/>
              <a:ext cx="12701" cy="12701"/>
            </a:xfrm>
            <a:custGeom>
              <a:avLst/>
              <a:gdLst/>
              <a:ahLst/>
              <a:cxnLst>
                <a:cxn ang="0">
                  <a:pos x="wd2" y="hd2"/>
                </a:cxn>
                <a:cxn ang="5400000">
                  <a:pos x="wd2" y="hd2"/>
                </a:cxn>
                <a:cxn ang="10800000">
                  <a:pos x="wd2" y="hd2"/>
                </a:cxn>
                <a:cxn ang="16200000">
                  <a:pos x="wd2" y="hd2"/>
                </a:cxn>
              </a:cxnLst>
              <a:rect l="0" t="0" r="r" b="b"/>
              <a:pathLst>
                <a:path w="20568" h="21600" extrusionOk="0">
                  <a:moveTo>
                    <a:pt x="3097" y="10879"/>
                  </a:moveTo>
                  <a:cubicBezTo>
                    <a:pt x="-1032" y="10879"/>
                    <a:pt x="-1032" y="21600"/>
                    <a:pt x="3097" y="21600"/>
                  </a:cubicBezTo>
                  <a:lnTo>
                    <a:pt x="12311" y="21600"/>
                  </a:lnTo>
                  <a:cubicBezTo>
                    <a:pt x="8182" y="21600"/>
                    <a:pt x="3097" y="21600"/>
                    <a:pt x="3097" y="10879"/>
                  </a:cubicBezTo>
                  <a:close/>
                  <a:moveTo>
                    <a:pt x="16439" y="0"/>
                  </a:moveTo>
                  <a:cubicBezTo>
                    <a:pt x="12311" y="10879"/>
                    <a:pt x="12311" y="10879"/>
                    <a:pt x="12311" y="21600"/>
                  </a:cubicBezTo>
                  <a:lnTo>
                    <a:pt x="20568" y="21600"/>
                  </a:lnTo>
                  <a:cubicBezTo>
                    <a:pt x="20568" y="10879"/>
                    <a:pt x="16439" y="10879"/>
                    <a:pt x="1643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9" name="Google Shape;2437;p27"/>
            <p:cNvSpPr/>
            <p:nvPr/>
          </p:nvSpPr>
          <p:spPr>
            <a:xfrm rot="1025109">
              <a:off x="1543013" y="18289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74" y="0"/>
                  </a:moveTo>
                  <a:cubicBezTo>
                    <a:pt x="5385" y="0"/>
                    <a:pt x="2094" y="3565"/>
                    <a:pt x="0" y="3565"/>
                  </a:cubicBezTo>
                  <a:cubicBezTo>
                    <a:pt x="2094" y="18035"/>
                    <a:pt x="5385" y="21600"/>
                    <a:pt x="9274" y="21600"/>
                  </a:cubicBezTo>
                  <a:cubicBezTo>
                    <a:pt x="13104" y="21600"/>
                    <a:pt x="17471" y="18035"/>
                    <a:pt x="21600" y="18035"/>
                  </a:cubicBezTo>
                  <a:cubicBezTo>
                    <a:pt x="17471" y="3565"/>
                    <a:pt x="13104" y="0"/>
                    <a:pt x="927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0" name="Google Shape;2438;p27"/>
            <p:cNvSpPr/>
            <p:nvPr/>
          </p:nvSpPr>
          <p:spPr>
            <a:xfrm rot="1025109">
              <a:off x="242505" y="6668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365" y="0"/>
                  </a:moveTo>
                  <a:cubicBezTo>
                    <a:pt x="7235" y="0"/>
                    <a:pt x="0" y="0"/>
                    <a:pt x="0" y="21600"/>
                  </a:cubicBezTo>
                  <a:cubicBezTo>
                    <a:pt x="7235" y="21600"/>
                    <a:pt x="14365" y="21600"/>
                    <a:pt x="21600" y="11985"/>
                  </a:cubicBezTo>
                  <a:cubicBezTo>
                    <a:pt x="21600" y="11985"/>
                    <a:pt x="21600" y="0"/>
                    <a:pt x="143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1" name="Google Shape;2439;p27"/>
            <p:cNvSpPr/>
            <p:nvPr/>
          </p:nvSpPr>
          <p:spPr>
            <a:xfrm rot="1025109">
              <a:off x="1562393" y="18342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231"/>
                  </a:lnTo>
                  <a:cubicBezTo>
                    <a:pt x="4165" y="19231"/>
                    <a:pt x="9492" y="21600"/>
                    <a:pt x="13948" y="21600"/>
                  </a:cubicBezTo>
                  <a:cubicBezTo>
                    <a:pt x="18307" y="21600"/>
                    <a:pt x="21600" y="19231"/>
                    <a:pt x="21600" y="9615"/>
                  </a:cubicBezTo>
                  <a:cubicBezTo>
                    <a:pt x="21600" y="6410"/>
                    <a:pt x="20825" y="5295"/>
                    <a:pt x="19857" y="5295"/>
                  </a:cubicBezTo>
                  <a:cubicBezTo>
                    <a:pt x="17919" y="5295"/>
                    <a:pt x="14917" y="9615"/>
                    <a:pt x="14917" y="9615"/>
                  </a:cubicBezTo>
                  <a:cubicBezTo>
                    <a:pt x="8330" y="9615"/>
                    <a:pt x="833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2" name="Google Shape;2440;p27"/>
            <p:cNvSpPr/>
            <p:nvPr/>
          </p:nvSpPr>
          <p:spPr>
            <a:xfrm rot="1025109">
              <a:off x="1185795" y="13966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130" y="0"/>
                  </a:moveTo>
                  <a:cubicBezTo>
                    <a:pt x="7130" y="0"/>
                    <a:pt x="0" y="8056"/>
                    <a:pt x="0" y="18097"/>
                  </a:cubicBezTo>
                  <a:cubicBezTo>
                    <a:pt x="4823" y="18097"/>
                    <a:pt x="6396" y="21600"/>
                    <a:pt x="11219" y="21600"/>
                  </a:cubicBezTo>
                  <a:cubicBezTo>
                    <a:pt x="13631" y="21600"/>
                    <a:pt x="16777" y="20783"/>
                    <a:pt x="21600" y="18097"/>
                  </a:cubicBezTo>
                  <a:cubicBezTo>
                    <a:pt x="14365" y="8056"/>
                    <a:pt x="14365" y="0"/>
                    <a:pt x="713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3" name="Google Shape;2441;p27"/>
            <p:cNvSpPr/>
            <p:nvPr/>
          </p:nvSpPr>
          <p:spPr>
            <a:xfrm rot="1025109">
              <a:off x="278797" y="759340"/>
              <a:ext cx="12701" cy="12701"/>
            </a:xfrm>
            <a:prstGeom prst="rect">
              <a:avLst/>
            </a:pr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4" name="Google Shape;2442;p27"/>
            <p:cNvSpPr/>
            <p:nvPr/>
          </p:nvSpPr>
          <p:spPr>
            <a:xfrm rot="1025109">
              <a:off x="192933" y="9135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cubicBezTo>
                    <a:pt x="5037" y="0"/>
                    <a:pt x="3293" y="1783"/>
                    <a:pt x="0" y="5452"/>
                  </a:cubicBezTo>
                  <a:cubicBezTo>
                    <a:pt x="6683" y="14470"/>
                    <a:pt x="6683" y="21600"/>
                    <a:pt x="21600" y="21600"/>
                  </a:cubicBezTo>
                  <a:cubicBezTo>
                    <a:pt x="21600" y="14470"/>
                    <a:pt x="13270" y="5452"/>
                    <a:pt x="13270" y="5452"/>
                  </a:cubicBezTo>
                  <a:cubicBezTo>
                    <a:pt x="9977" y="1783"/>
                    <a:pt x="8330" y="0"/>
                    <a:pt x="66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5" name="Google Shape;2443;p27"/>
            <p:cNvSpPr/>
            <p:nvPr/>
          </p:nvSpPr>
          <p:spPr>
            <a:xfrm rot="1025109">
              <a:off x="1264567" y="15648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70"/>
                  </a:lnTo>
                  <a:cubicBezTo>
                    <a:pt x="9615" y="14470"/>
                    <a:pt x="21600" y="21600"/>
                    <a:pt x="21600" y="21600"/>
                  </a:cubicBezTo>
                  <a:cubicBezTo>
                    <a:pt x="21600" y="14470"/>
                    <a:pt x="21600" y="7235"/>
                    <a:pt x="961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6" name="Google Shape;2444;p27"/>
            <p:cNvSpPr/>
            <p:nvPr/>
          </p:nvSpPr>
          <p:spPr>
            <a:xfrm rot="1025109">
              <a:off x="1339584" y="16767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14" y="15951"/>
                    <a:pt x="6291" y="21600"/>
                    <a:pt x="10695" y="21600"/>
                  </a:cubicBezTo>
                  <a:cubicBezTo>
                    <a:pt x="13212" y="21600"/>
                    <a:pt x="16462" y="19828"/>
                    <a:pt x="21600" y="17169"/>
                  </a:cubicBezTo>
                  <a:cubicBezTo>
                    <a:pt x="14470" y="9526"/>
                    <a:pt x="1447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7" name="Google Shape;2445;p27"/>
            <p:cNvSpPr/>
            <p:nvPr/>
          </p:nvSpPr>
          <p:spPr>
            <a:xfrm rot="1025109">
              <a:off x="1227231" y="14982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5420"/>
                    <a:pt x="0" y="5420"/>
                    <a:pt x="0" y="5420"/>
                  </a:cubicBezTo>
                  <a:lnTo>
                    <a:pt x="0" y="10839"/>
                  </a:lnTo>
                  <a:cubicBezTo>
                    <a:pt x="10800" y="16259"/>
                    <a:pt x="0" y="16259"/>
                    <a:pt x="10800" y="21600"/>
                  </a:cubicBezTo>
                  <a:lnTo>
                    <a:pt x="21600" y="16259"/>
                  </a:lnTo>
                  <a:cubicBezTo>
                    <a:pt x="21600" y="10839"/>
                    <a:pt x="10800" y="542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8" name="Google Shape;2446;p27"/>
            <p:cNvSpPr/>
            <p:nvPr/>
          </p:nvSpPr>
          <p:spPr>
            <a:xfrm rot="1025109">
              <a:off x="843205" y="10643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531" y="0"/>
                  </a:moveTo>
                  <a:cubicBezTo>
                    <a:pt x="15437" y="10957"/>
                    <a:pt x="12086" y="10957"/>
                    <a:pt x="8796" y="10957"/>
                  </a:cubicBezTo>
                  <a:cubicBezTo>
                    <a:pt x="5445" y="10957"/>
                    <a:pt x="2094" y="10957"/>
                    <a:pt x="0" y="21600"/>
                  </a:cubicBezTo>
                  <a:lnTo>
                    <a:pt x="21600" y="21600"/>
                  </a:lnTo>
                  <a:lnTo>
                    <a:pt x="17531"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9" name="Google Shape;2447;p27"/>
            <p:cNvSpPr/>
            <p:nvPr/>
          </p:nvSpPr>
          <p:spPr>
            <a:xfrm rot="1025109">
              <a:off x="543510" y="9547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71" y="17330"/>
                    <a:pt x="5341" y="21600"/>
                    <a:pt x="8719" y="21600"/>
                  </a:cubicBezTo>
                  <a:cubicBezTo>
                    <a:pt x="12096" y="21600"/>
                    <a:pt x="16180" y="17330"/>
                    <a:pt x="21600" y="17330"/>
                  </a:cubicBezTo>
                  <a:cubicBezTo>
                    <a:pt x="16180" y="17330"/>
                    <a:pt x="534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0" name="Google Shape;2448;p27"/>
            <p:cNvSpPr/>
            <p:nvPr/>
          </p:nvSpPr>
          <p:spPr>
            <a:xfrm rot="1025109">
              <a:off x="1158417" y="1308240"/>
              <a:ext cx="12701" cy="12701"/>
            </a:xfrm>
            <a:custGeom>
              <a:avLst/>
              <a:gdLst/>
              <a:ahLst/>
              <a:cxnLst>
                <a:cxn ang="0">
                  <a:pos x="wd2" y="hd2"/>
                </a:cxn>
                <a:cxn ang="5400000">
                  <a:pos x="wd2" y="hd2"/>
                </a:cxn>
                <a:cxn ang="10800000">
                  <a:pos x="wd2" y="hd2"/>
                </a:cxn>
                <a:cxn ang="16200000">
                  <a:pos x="wd2" y="hd2"/>
                </a:cxn>
              </a:cxnLst>
              <a:rect l="0" t="0" r="r" b="b"/>
              <a:pathLst>
                <a:path w="15231" h="21600" extrusionOk="0">
                  <a:moveTo>
                    <a:pt x="4510" y="0"/>
                  </a:moveTo>
                  <a:cubicBezTo>
                    <a:pt x="-6369" y="14470"/>
                    <a:pt x="4510" y="21600"/>
                    <a:pt x="15231" y="21600"/>
                  </a:cubicBezTo>
                  <a:lnTo>
                    <a:pt x="15231"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1" name="Google Shape;2449;p27"/>
            <p:cNvSpPr/>
            <p:nvPr/>
          </p:nvSpPr>
          <p:spPr>
            <a:xfrm rot="1025109">
              <a:off x="1176751" y="13659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871"/>
                    <a:pt x="10721" y="17743"/>
                    <a:pt x="10721" y="17743"/>
                  </a:cubicBezTo>
                  <a:cubicBezTo>
                    <a:pt x="14347" y="20700"/>
                    <a:pt x="16870" y="21600"/>
                    <a:pt x="18447" y="21600"/>
                  </a:cubicBezTo>
                  <a:cubicBezTo>
                    <a:pt x="21600" y="21600"/>
                    <a:pt x="21600" y="17743"/>
                    <a:pt x="21600" y="17743"/>
                  </a:cubicBezTo>
                  <a:cubicBezTo>
                    <a:pt x="21600" y="8871"/>
                    <a:pt x="1072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2" name="Google Shape;2450;p27"/>
            <p:cNvSpPr/>
            <p:nvPr/>
          </p:nvSpPr>
          <p:spPr>
            <a:xfrm rot="1025109">
              <a:off x="1188250" y="14030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35" y="0"/>
                  </a:moveTo>
                  <a:cubicBezTo>
                    <a:pt x="5603" y="0"/>
                    <a:pt x="3023" y="1490"/>
                    <a:pt x="0" y="5214"/>
                  </a:cubicBezTo>
                  <a:cubicBezTo>
                    <a:pt x="8109" y="5214"/>
                    <a:pt x="9731" y="21600"/>
                    <a:pt x="15924" y="21600"/>
                  </a:cubicBezTo>
                  <a:cubicBezTo>
                    <a:pt x="17472" y="21600"/>
                    <a:pt x="19315" y="20669"/>
                    <a:pt x="21600" y="18062"/>
                  </a:cubicBezTo>
                  <a:cubicBezTo>
                    <a:pt x="17988" y="8938"/>
                    <a:pt x="13786" y="0"/>
                    <a:pt x="80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3" name="Google Shape;2451;p27"/>
            <p:cNvSpPr/>
            <p:nvPr/>
          </p:nvSpPr>
          <p:spPr>
            <a:xfrm rot="1025109">
              <a:off x="244679" y="820686"/>
              <a:ext cx="12701" cy="12701"/>
            </a:xfrm>
            <a:custGeom>
              <a:avLst/>
              <a:gdLst/>
              <a:ahLst/>
              <a:cxnLst>
                <a:cxn ang="0">
                  <a:pos x="wd2" y="hd2"/>
                </a:cxn>
                <a:cxn ang="5400000">
                  <a:pos x="wd2" y="hd2"/>
                </a:cxn>
                <a:cxn ang="10800000">
                  <a:pos x="wd2" y="hd2"/>
                </a:cxn>
                <a:cxn ang="16200000">
                  <a:pos x="wd2" y="hd2"/>
                </a:cxn>
              </a:cxnLst>
              <a:rect l="0" t="0" r="r" b="b"/>
              <a:pathLst>
                <a:path w="17663" h="21600" extrusionOk="0">
                  <a:moveTo>
                    <a:pt x="11009" y="0"/>
                  </a:moveTo>
                  <a:cubicBezTo>
                    <a:pt x="2717" y="7235"/>
                    <a:pt x="-3937" y="14470"/>
                    <a:pt x="2717" y="14470"/>
                  </a:cubicBezTo>
                  <a:lnTo>
                    <a:pt x="2717" y="21600"/>
                  </a:lnTo>
                  <a:cubicBezTo>
                    <a:pt x="2717" y="18035"/>
                    <a:pt x="4838" y="18035"/>
                    <a:pt x="7731" y="18035"/>
                  </a:cubicBezTo>
                  <a:cubicBezTo>
                    <a:pt x="10624" y="18035"/>
                    <a:pt x="14288" y="18035"/>
                    <a:pt x="17663" y="14470"/>
                  </a:cubicBezTo>
                  <a:cubicBezTo>
                    <a:pt x="17663" y="7235"/>
                    <a:pt x="11009" y="7235"/>
                    <a:pt x="1100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4" name="Google Shape;2452;p27"/>
            <p:cNvSpPr/>
            <p:nvPr/>
          </p:nvSpPr>
          <p:spPr>
            <a:xfrm rot="1025109">
              <a:off x="435372" y="10133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54" y="10800"/>
                    <a:pt x="13307" y="21600"/>
                    <a:pt x="21600" y="21600"/>
                  </a:cubicBezTo>
                  <a:cubicBezTo>
                    <a:pt x="13307" y="0"/>
                    <a:pt x="13307"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5" name="Google Shape;2453;p27"/>
            <p:cNvSpPr/>
            <p:nvPr/>
          </p:nvSpPr>
          <p:spPr>
            <a:xfrm rot="1025109">
              <a:off x="1606106" y="18458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cubicBezTo>
                    <a:pt x="14400" y="10800"/>
                    <a:pt x="7200" y="10800"/>
                    <a:pt x="0" y="21600"/>
                  </a:cubicBezTo>
                  <a:cubicBezTo>
                    <a:pt x="7200" y="21600"/>
                    <a:pt x="14400" y="21600"/>
                    <a:pt x="21600" y="10800"/>
                  </a:cubicBezTo>
                  <a:lnTo>
                    <a:pt x="144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6" name="Google Shape;2454;p27"/>
            <p:cNvSpPr/>
            <p:nvPr/>
          </p:nvSpPr>
          <p:spPr>
            <a:xfrm rot="1025109">
              <a:off x="332303" y="8019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243" y="15808"/>
                    <a:pt x="5786" y="21600"/>
                    <a:pt x="10125" y="21600"/>
                  </a:cubicBezTo>
                  <a:cubicBezTo>
                    <a:pt x="12632" y="21600"/>
                    <a:pt x="16104" y="19669"/>
                    <a:pt x="21600" y="16653"/>
                  </a:cubicBezTo>
                  <a:cubicBezTo>
                    <a:pt x="13307" y="16653"/>
                    <a:pt x="6654" y="8326"/>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7" name="Google Shape;2455;p27"/>
            <p:cNvSpPr/>
            <p:nvPr/>
          </p:nvSpPr>
          <p:spPr>
            <a:xfrm rot="1025109">
              <a:off x="199741" y="7486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35" y="0"/>
                  </a:moveTo>
                  <a:lnTo>
                    <a:pt x="0" y="10096"/>
                  </a:lnTo>
                  <a:cubicBezTo>
                    <a:pt x="5033" y="15848"/>
                    <a:pt x="6606" y="21600"/>
                    <a:pt x="12163" y="21600"/>
                  </a:cubicBezTo>
                  <a:cubicBezTo>
                    <a:pt x="14365" y="21600"/>
                    <a:pt x="17406" y="20543"/>
                    <a:pt x="21600" y="18196"/>
                  </a:cubicBezTo>
                  <a:cubicBezTo>
                    <a:pt x="14365" y="10096"/>
                    <a:pt x="14365" y="0"/>
                    <a:pt x="72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8" name="Google Shape;2456;p27"/>
            <p:cNvSpPr/>
            <p:nvPr/>
          </p:nvSpPr>
          <p:spPr>
            <a:xfrm rot="1025109">
              <a:off x="288160" y="7685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14400" y="10800"/>
                    <a:pt x="14400" y="10800"/>
                    <a:pt x="7200" y="10800"/>
                  </a:cubicBezTo>
                  <a:cubicBezTo>
                    <a:pt x="0" y="10800"/>
                    <a:pt x="72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9" name="Google Shape;2457;p27"/>
            <p:cNvSpPr/>
            <p:nvPr/>
          </p:nvSpPr>
          <p:spPr>
            <a:xfrm rot="1025109">
              <a:off x="205418" y="756104"/>
              <a:ext cx="12701" cy="12701"/>
            </a:xfrm>
            <a:prstGeom prst="rect">
              <a:avLst/>
            </a:pr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0" name="Google Shape;2458;p27"/>
            <p:cNvSpPr/>
            <p:nvPr/>
          </p:nvSpPr>
          <p:spPr>
            <a:xfrm rot="1025109">
              <a:off x="350069" y="10345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52" y="0"/>
                  </a:moveTo>
                  <a:cubicBezTo>
                    <a:pt x="7200" y="0"/>
                    <a:pt x="3652" y="2680"/>
                    <a:pt x="0" y="8041"/>
                  </a:cubicBezTo>
                  <a:cubicBezTo>
                    <a:pt x="7200" y="8041"/>
                    <a:pt x="7200" y="21600"/>
                    <a:pt x="7200" y="21600"/>
                  </a:cubicBezTo>
                  <a:cubicBezTo>
                    <a:pt x="14400" y="21600"/>
                    <a:pt x="21600" y="8041"/>
                    <a:pt x="21600" y="8041"/>
                  </a:cubicBezTo>
                  <a:cubicBezTo>
                    <a:pt x="17948" y="2680"/>
                    <a:pt x="14400" y="0"/>
                    <a:pt x="1085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1" name="Google Shape;2459;p27"/>
            <p:cNvSpPr/>
            <p:nvPr/>
          </p:nvSpPr>
          <p:spPr>
            <a:xfrm rot="1025109">
              <a:off x="1164914" y="13306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730" y="0"/>
                  </a:moveTo>
                  <a:cubicBezTo>
                    <a:pt x="2661" y="0"/>
                    <a:pt x="0" y="3060"/>
                    <a:pt x="0" y="9360"/>
                  </a:cubicBezTo>
                  <a:cubicBezTo>
                    <a:pt x="0" y="21600"/>
                    <a:pt x="10800" y="21600"/>
                    <a:pt x="21600" y="21600"/>
                  </a:cubicBezTo>
                  <a:lnTo>
                    <a:pt x="21600" y="9360"/>
                  </a:lnTo>
                  <a:cubicBezTo>
                    <a:pt x="16122" y="3060"/>
                    <a:pt x="10800" y="0"/>
                    <a:pt x="673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2" name="Google Shape;2460;p27"/>
            <p:cNvSpPr/>
            <p:nvPr/>
          </p:nvSpPr>
          <p:spPr>
            <a:xfrm rot="1025109">
              <a:off x="1231131" y="1498175"/>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8871"/>
                    <a:pt x="-6326" y="8871"/>
                    <a:pt x="4474" y="17743"/>
                  </a:cubicBezTo>
                  <a:cubicBezTo>
                    <a:pt x="4474" y="20700"/>
                    <a:pt x="4474" y="21600"/>
                    <a:pt x="4787" y="21600"/>
                  </a:cubicBezTo>
                  <a:cubicBezTo>
                    <a:pt x="5570" y="21600"/>
                    <a:pt x="8074" y="17743"/>
                    <a:pt x="15274" y="17743"/>
                  </a:cubicBezTo>
                  <a:lnTo>
                    <a:pt x="15274"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3" name="Google Shape;2461;p27"/>
            <p:cNvSpPr/>
            <p:nvPr/>
          </p:nvSpPr>
          <p:spPr>
            <a:xfrm rot="1025109">
              <a:off x="1246392" y="15296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293" y="13307"/>
                    <a:pt x="8293" y="21600"/>
                    <a:pt x="21600" y="21600"/>
                  </a:cubicBezTo>
                  <a:cubicBezTo>
                    <a:pt x="14946" y="13307"/>
                    <a:pt x="8293" y="6654"/>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4" name="Google Shape;2462;p27"/>
            <p:cNvSpPr/>
            <p:nvPr/>
          </p:nvSpPr>
          <p:spPr>
            <a:xfrm rot="1025109">
              <a:off x="1370185" y="17050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11985" y="9615"/>
                    <a:pt x="11985" y="9615"/>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5" name="Google Shape;2463;p27"/>
            <p:cNvSpPr/>
            <p:nvPr/>
          </p:nvSpPr>
          <p:spPr>
            <a:xfrm rot="1025109">
              <a:off x="188973" y="620802"/>
              <a:ext cx="12701" cy="12701"/>
            </a:xfrm>
            <a:custGeom>
              <a:avLst/>
              <a:gdLst/>
              <a:ahLst/>
              <a:cxnLst>
                <a:cxn ang="0">
                  <a:pos x="wd2" y="hd2"/>
                </a:cxn>
                <a:cxn ang="5400000">
                  <a:pos x="wd2" y="hd2"/>
                </a:cxn>
                <a:cxn ang="10800000">
                  <a:pos x="wd2" y="hd2"/>
                </a:cxn>
                <a:cxn ang="16200000">
                  <a:pos x="wd2" y="hd2"/>
                </a:cxn>
              </a:cxnLst>
              <a:rect l="0" t="0" r="r" b="b"/>
              <a:pathLst>
                <a:path w="18604" h="21600" extrusionOk="0">
                  <a:moveTo>
                    <a:pt x="9615" y="0"/>
                  </a:moveTo>
                  <a:lnTo>
                    <a:pt x="0" y="10800"/>
                  </a:lnTo>
                  <a:cubicBezTo>
                    <a:pt x="0" y="21600"/>
                    <a:pt x="9615" y="21600"/>
                    <a:pt x="9615" y="21600"/>
                  </a:cubicBezTo>
                  <a:cubicBezTo>
                    <a:pt x="21600" y="21600"/>
                    <a:pt x="21600" y="10800"/>
                    <a:pt x="961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6" name="Google Shape;2464;p27"/>
            <p:cNvSpPr/>
            <p:nvPr/>
          </p:nvSpPr>
          <p:spPr>
            <a:xfrm rot="1025109">
              <a:off x="275477" y="7557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10800"/>
                    <a:pt x="0" y="21600"/>
                  </a:cubicBezTo>
                  <a:lnTo>
                    <a:pt x="21600" y="21600"/>
                  </a:lnTo>
                  <a:cubicBezTo>
                    <a:pt x="21600" y="10800"/>
                    <a:pt x="21600" y="10800"/>
                    <a:pt x="1198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7" name="Google Shape;2465;p27"/>
            <p:cNvSpPr/>
            <p:nvPr/>
          </p:nvSpPr>
          <p:spPr>
            <a:xfrm rot="1025109">
              <a:off x="192440" y="7443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lnTo>
                    <a:pt x="0" y="9538"/>
                  </a:lnTo>
                  <a:cubicBezTo>
                    <a:pt x="6683" y="9538"/>
                    <a:pt x="6683" y="21600"/>
                    <a:pt x="13270" y="21600"/>
                  </a:cubicBezTo>
                  <a:cubicBezTo>
                    <a:pt x="13270" y="9538"/>
                    <a:pt x="13270" y="9538"/>
                    <a:pt x="21600" y="9538"/>
                  </a:cubicBezTo>
                  <a:cubicBezTo>
                    <a:pt x="13270" y="0"/>
                    <a:pt x="13270" y="0"/>
                    <a:pt x="66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8" name="Google Shape;2466;p27"/>
            <p:cNvSpPr/>
            <p:nvPr/>
          </p:nvSpPr>
          <p:spPr>
            <a:xfrm rot="1025109">
              <a:off x="828378" y="10360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11985"/>
                    <a:pt x="0" y="11985"/>
                    <a:pt x="0" y="21600"/>
                  </a:cubicBezTo>
                  <a:cubicBezTo>
                    <a:pt x="9538" y="21600"/>
                    <a:pt x="21600" y="21600"/>
                    <a:pt x="21600" y="11985"/>
                  </a:cubicBezTo>
                  <a:lnTo>
                    <a:pt x="9538"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9" name="Google Shape;2467;p27"/>
            <p:cNvSpPr/>
            <p:nvPr/>
          </p:nvSpPr>
          <p:spPr>
            <a:xfrm rot="1025109">
              <a:off x="138904" y="6936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21600"/>
                    <a:pt x="10800" y="21600"/>
                    <a:pt x="21600" y="21600"/>
                  </a:cubicBezTo>
                  <a:cubicBezTo>
                    <a:pt x="21600" y="0"/>
                    <a:pt x="108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0" name="Google Shape;2468;p27"/>
            <p:cNvSpPr/>
            <p:nvPr/>
          </p:nvSpPr>
          <p:spPr>
            <a:xfrm rot="1025109">
              <a:off x="1206828" y="1515558"/>
              <a:ext cx="12701" cy="12701"/>
            </a:xfrm>
            <a:custGeom>
              <a:avLst/>
              <a:gdLst/>
              <a:ahLst/>
              <a:cxnLst>
                <a:cxn ang="0">
                  <a:pos x="wd2" y="hd2"/>
                </a:cxn>
                <a:cxn ang="5400000">
                  <a:pos x="wd2" y="hd2"/>
                </a:cxn>
                <a:cxn ang="10800000">
                  <a:pos x="wd2" y="hd2"/>
                </a:cxn>
                <a:cxn ang="16200000">
                  <a:pos x="wd2" y="hd2"/>
                </a:cxn>
              </a:cxnLst>
              <a:rect l="0" t="0" r="r" b="b"/>
              <a:pathLst>
                <a:path w="14118" h="21600" extrusionOk="0">
                  <a:moveTo>
                    <a:pt x="2133" y="0"/>
                  </a:moveTo>
                  <a:cubicBezTo>
                    <a:pt x="2133" y="14365"/>
                    <a:pt x="-7482" y="21600"/>
                    <a:pt x="14118" y="21600"/>
                  </a:cubicBezTo>
                  <a:cubicBezTo>
                    <a:pt x="14118" y="14365"/>
                    <a:pt x="14118" y="7130"/>
                    <a:pt x="213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1" name="Google Shape;2469;p27"/>
            <p:cNvSpPr/>
            <p:nvPr/>
          </p:nvSpPr>
          <p:spPr>
            <a:xfrm rot="1025109">
              <a:off x="1214765" y="14814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0"/>
                    <a:pt x="0" y="0"/>
                    <a:pt x="0" y="21600"/>
                  </a:cubicBezTo>
                  <a:lnTo>
                    <a:pt x="1080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2" name="Google Shape;2470;p27"/>
            <p:cNvSpPr/>
            <p:nvPr/>
          </p:nvSpPr>
          <p:spPr>
            <a:xfrm rot="1025109">
              <a:off x="1519562" y="18170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lnTo>
                    <a:pt x="0" y="14836"/>
                  </a:lnTo>
                  <a:cubicBezTo>
                    <a:pt x="3626" y="19855"/>
                    <a:pt x="7253" y="21600"/>
                    <a:pt x="10406" y="21600"/>
                  </a:cubicBezTo>
                  <a:cubicBezTo>
                    <a:pt x="16870" y="21600"/>
                    <a:pt x="21600" y="14836"/>
                    <a:pt x="21600" y="14836"/>
                  </a:cubicBezTo>
                  <a:cubicBezTo>
                    <a:pt x="21600" y="14836"/>
                    <a:pt x="21600" y="0"/>
                    <a:pt x="1087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3" name="Google Shape;2471;p27"/>
            <p:cNvSpPr/>
            <p:nvPr/>
          </p:nvSpPr>
          <p:spPr>
            <a:xfrm rot="1025109">
              <a:off x="671075" y="10181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087" y="0"/>
                  </a:moveTo>
                  <a:cubicBezTo>
                    <a:pt x="10174" y="0"/>
                    <a:pt x="5009" y="3208"/>
                    <a:pt x="0" y="3208"/>
                  </a:cubicBezTo>
                  <a:cubicBezTo>
                    <a:pt x="10800" y="3208"/>
                    <a:pt x="10800" y="21600"/>
                    <a:pt x="21600" y="21600"/>
                  </a:cubicBezTo>
                  <a:cubicBezTo>
                    <a:pt x="21600" y="4063"/>
                    <a:pt x="18470" y="0"/>
                    <a:pt x="140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4" name="Google Shape;2472;p27"/>
            <p:cNvSpPr/>
            <p:nvPr/>
          </p:nvSpPr>
          <p:spPr>
            <a:xfrm rot="1025109">
              <a:off x="1613866" y="18465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10721"/>
                    <a:pt x="0" y="0"/>
                    <a:pt x="0" y="21600"/>
                  </a:cubicBezTo>
                  <a:cubicBezTo>
                    <a:pt x="0" y="10721"/>
                    <a:pt x="10800" y="10721"/>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5" name="Google Shape;2473;p27"/>
            <p:cNvSpPr/>
            <p:nvPr/>
          </p:nvSpPr>
          <p:spPr>
            <a:xfrm rot="1025109">
              <a:off x="662188" y="10128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10879"/>
                  </a:cubicBezTo>
                  <a:cubicBezTo>
                    <a:pt x="0" y="21600"/>
                    <a:pt x="10800" y="21600"/>
                    <a:pt x="10800" y="21600"/>
                  </a:cubicBezTo>
                  <a:lnTo>
                    <a:pt x="21600" y="10879"/>
                  </a:lnTo>
                  <a:cubicBezTo>
                    <a:pt x="21600" y="0"/>
                    <a:pt x="10800" y="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6" name="Google Shape;2474;p27"/>
            <p:cNvSpPr/>
            <p:nvPr/>
          </p:nvSpPr>
          <p:spPr>
            <a:xfrm rot="1025109">
              <a:off x="1215338" y="146480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4474" y="0"/>
                  </a:moveTo>
                  <a:cubicBezTo>
                    <a:pt x="-6326" y="10800"/>
                    <a:pt x="4474" y="10800"/>
                    <a:pt x="15274" y="21600"/>
                  </a:cubicBezTo>
                  <a:cubicBezTo>
                    <a:pt x="15274" y="10800"/>
                    <a:pt x="15274" y="0"/>
                    <a:pt x="447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7" name="Google Shape;2475;p27"/>
            <p:cNvSpPr/>
            <p:nvPr/>
          </p:nvSpPr>
          <p:spPr>
            <a:xfrm rot="1025109">
              <a:off x="173241" y="8976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11985"/>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8" name="Google Shape;2476;p27"/>
            <p:cNvSpPr/>
            <p:nvPr/>
          </p:nvSpPr>
          <p:spPr>
            <a:xfrm rot="1025109">
              <a:off x="342394" y="8087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6683" y="21600"/>
                    <a:pt x="15013"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9" name="Google Shape;2477;p27"/>
            <p:cNvSpPr/>
            <p:nvPr/>
          </p:nvSpPr>
          <p:spPr>
            <a:xfrm rot="1025109">
              <a:off x="1174426" y="13761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0" name="Google Shape;2478;p27"/>
            <p:cNvSpPr/>
            <p:nvPr/>
          </p:nvSpPr>
          <p:spPr>
            <a:xfrm rot="1025109">
              <a:off x="263663" y="6916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985" y="0"/>
                    <a:pt x="11985" y="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1" name="Google Shape;2479;p27"/>
            <p:cNvSpPr/>
            <p:nvPr/>
          </p:nvSpPr>
          <p:spPr>
            <a:xfrm rot="1025109">
              <a:off x="247859" y="7376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0"/>
                    <a:pt x="0" y="0"/>
                    <a:pt x="0" y="21600"/>
                  </a:cubicBezTo>
                  <a:lnTo>
                    <a:pt x="9538"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2" name="Google Shape;2480;p27"/>
            <p:cNvSpPr/>
            <p:nvPr/>
          </p:nvSpPr>
          <p:spPr>
            <a:xfrm rot="1025109">
              <a:off x="1176925" y="13742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11985"/>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3" name="Google Shape;2481;p27"/>
            <p:cNvSpPr/>
            <p:nvPr/>
          </p:nvSpPr>
          <p:spPr>
            <a:xfrm rot="1025109">
              <a:off x="1166329" y="13342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10800"/>
                    <a:pt x="21600" y="108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4" name="Google Shape;2482;p27"/>
            <p:cNvSpPr/>
            <p:nvPr/>
          </p:nvSpPr>
          <p:spPr>
            <a:xfrm rot="1025109">
              <a:off x="556258" y="9617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293" y="14513"/>
                    <a:pt x="6683" y="21600"/>
                    <a:pt x="10170" y="21600"/>
                  </a:cubicBezTo>
                  <a:cubicBezTo>
                    <a:pt x="13754" y="21600"/>
                    <a:pt x="17435" y="1451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5" name="Google Shape;2483;p27"/>
            <p:cNvSpPr/>
            <p:nvPr/>
          </p:nvSpPr>
          <p:spPr>
            <a:xfrm rot="1025109">
              <a:off x="1592730" y="1846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0" y="0"/>
                    <a:pt x="0" y="9538"/>
                    <a:pt x="0" y="21600"/>
                  </a:cubicBezTo>
                  <a:lnTo>
                    <a:pt x="21600" y="21600"/>
                  </a:lnTo>
                  <a:cubicBezTo>
                    <a:pt x="21600" y="9538"/>
                    <a:pt x="21600" y="0"/>
                    <a:pt x="1087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6" name="Google Shape;2484;p27"/>
            <p:cNvSpPr/>
            <p:nvPr/>
          </p:nvSpPr>
          <p:spPr>
            <a:xfrm rot="1025109">
              <a:off x="1129123" y="13158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10721" y="9615"/>
                    <a:pt x="21600" y="21600"/>
                  </a:cubicBezTo>
                  <a:cubicBezTo>
                    <a:pt x="21600" y="9615"/>
                    <a:pt x="1072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7" name="Google Shape;2485;p27"/>
            <p:cNvSpPr/>
            <p:nvPr/>
          </p:nvSpPr>
          <p:spPr>
            <a:xfrm rot="1025109">
              <a:off x="1313632" y="16327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5478" y="21600"/>
                    <a:pt x="12365" y="21600"/>
                  </a:cubicBezTo>
                  <a:cubicBezTo>
                    <a:pt x="15183" y="21600"/>
                    <a:pt x="18470" y="19819"/>
                    <a:pt x="21600" y="15365"/>
                  </a:cubicBezTo>
                  <a:cubicBezTo>
                    <a:pt x="10800" y="15365"/>
                    <a:pt x="108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8" name="Google Shape;2486;p27"/>
            <p:cNvSpPr/>
            <p:nvPr/>
          </p:nvSpPr>
          <p:spPr>
            <a:xfrm rot="1025109">
              <a:off x="1605323" y="18743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41" y="14123"/>
                    <a:pt x="9425" y="21600"/>
                    <a:pt x="12803" y="21600"/>
                  </a:cubicBezTo>
                  <a:cubicBezTo>
                    <a:pt x="16180" y="21600"/>
                    <a:pt x="18851" y="1412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9" name="Google Shape;2487;p27"/>
            <p:cNvSpPr/>
            <p:nvPr/>
          </p:nvSpPr>
          <p:spPr>
            <a:xfrm rot="1025109">
              <a:off x="122081" y="6773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3060"/>
                    <a:pt x="0" y="9360"/>
                  </a:cubicBezTo>
                  <a:lnTo>
                    <a:pt x="0" y="21600"/>
                  </a:lnTo>
                  <a:cubicBezTo>
                    <a:pt x="21600" y="21600"/>
                    <a:pt x="21600" y="21600"/>
                    <a:pt x="21600" y="9360"/>
                  </a:cubicBezTo>
                  <a:cubicBezTo>
                    <a:pt x="21600" y="3060"/>
                    <a:pt x="21600" y="0"/>
                    <a:pt x="187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0" name="Google Shape;2488;p27"/>
            <p:cNvSpPr/>
            <p:nvPr/>
          </p:nvSpPr>
          <p:spPr>
            <a:xfrm rot="1025109">
              <a:off x="216555" y="7649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21600" y="21600"/>
                  </a:lnTo>
                  <a:cubicBezTo>
                    <a:pt x="21600" y="0"/>
                    <a:pt x="10800" y="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1" name="Google Shape;2489;p27"/>
            <p:cNvSpPr/>
            <p:nvPr/>
          </p:nvSpPr>
          <p:spPr>
            <a:xfrm rot="1025109">
              <a:off x="136115" y="6911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9678" y="21600"/>
                    <a:pt x="2160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2" name="Google Shape;2490;p27"/>
            <p:cNvSpPr/>
            <p:nvPr/>
          </p:nvSpPr>
          <p:spPr>
            <a:xfrm rot="1025109">
              <a:off x="286046" y="9859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3" name="Google Shape;2491;p27"/>
            <p:cNvSpPr/>
            <p:nvPr/>
          </p:nvSpPr>
          <p:spPr>
            <a:xfrm rot="1025109">
              <a:off x="1131116" y="1325067"/>
              <a:ext cx="12701" cy="12701"/>
            </a:xfrm>
            <a:custGeom>
              <a:avLst/>
              <a:gdLst/>
              <a:ahLst/>
              <a:cxnLst>
                <a:cxn ang="0">
                  <a:pos x="wd2" y="hd2"/>
                </a:cxn>
                <a:cxn ang="5400000">
                  <a:pos x="wd2" y="hd2"/>
                </a:cxn>
                <a:cxn ang="10800000">
                  <a:pos x="wd2" y="hd2"/>
                </a:cxn>
                <a:cxn ang="16200000">
                  <a:pos x="wd2" y="hd2"/>
                </a:cxn>
              </a:cxnLst>
              <a:rect l="0" t="0" r="r" b="b"/>
              <a:pathLst>
                <a:path w="13500" h="21600" extrusionOk="0">
                  <a:moveTo>
                    <a:pt x="0" y="0"/>
                  </a:moveTo>
                  <a:cubicBezTo>
                    <a:pt x="0" y="0"/>
                    <a:pt x="0" y="10800"/>
                    <a:pt x="10800" y="21600"/>
                  </a:cubicBezTo>
                  <a:cubicBezTo>
                    <a:pt x="10800" y="108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4" name="Google Shape;2492;p27"/>
            <p:cNvSpPr/>
            <p:nvPr/>
          </p:nvSpPr>
          <p:spPr>
            <a:xfrm rot="1025109">
              <a:off x="1178487" y="13807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5" name="Google Shape;2493;p27"/>
            <p:cNvSpPr/>
            <p:nvPr/>
          </p:nvSpPr>
          <p:spPr>
            <a:xfrm rot="1025109">
              <a:off x="1213173" y="15324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062" y="0"/>
                  </a:moveTo>
                  <a:cubicBezTo>
                    <a:pt x="12062" y="12062"/>
                    <a:pt x="12062" y="12062"/>
                    <a:pt x="0" y="12062"/>
                  </a:cubicBezTo>
                  <a:cubicBezTo>
                    <a:pt x="12062" y="21600"/>
                    <a:pt x="12062" y="21600"/>
                    <a:pt x="21600" y="21600"/>
                  </a:cubicBezTo>
                  <a:cubicBezTo>
                    <a:pt x="21600" y="12062"/>
                    <a:pt x="21600" y="12062"/>
                    <a:pt x="1206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6" name="Google Shape;2494;p27"/>
            <p:cNvSpPr/>
            <p:nvPr/>
          </p:nvSpPr>
          <p:spPr>
            <a:xfrm rot="1025109">
              <a:off x="1216438" y="15361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7" name="Google Shape;2495;p27"/>
            <p:cNvSpPr/>
            <p:nvPr/>
          </p:nvSpPr>
          <p:spPr>
            <a:xfrm rot="1025109">
              <a:off x="1259454" y="15527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0"/>
                    <a:pt x="0" y="21600"/>
                  </a:cubicBezTo>
                  <a:cubicBezTo>
                    <a:pt x="11985"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8" name="Google Shape;2496;p27"/>
            <p:cNvSpPr/>
            <p:nvPr/>
          </p:nvSpPr>
          <p:spPr>
            <a:xfrm rot="1025109">
              <a:off x="1244244" y="15878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217" y="0"/>
                  </a:moveTo>
                  <a:cubicBezTo>
                    <a:pt x="14400" y="0"/>
                    <a:pt x="9078" y="3221"/>
                    <a:pt x="0" y="8716"/>
                  </a:cubicBezTo>
                  <a:lnTo>
                    <a:pt x="21600" y="21600"/>
                  </a:lnTo>
                  <a:cubicBezTo>
                    <a:pt x="21600" y="6442"/>
                    <a:pt x="21600" y="0"/>
                    <a:pt x="1721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9" name="Google Shape;2497;p27"/>
            <p:cNvSpPr/>
            <p:nvPr/>
          </p:nvSpPr>
          <p:spPr>
            <a:xfrm rot="1025109">
              <a:off x="1308105" y="16281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116" y="0"/>
                  </a:moveTo>
                  <a:cubicBezTo>
                    <a:pt x="13796" y="0"/>
                    <a:pt x="6410" y="10623"/>
                    <a:pt x="0" y="10623"/>
                  </a:cubicBezTo>
                  <a:cubicBezTo>
                    <a:pt x="3205" y="18767"/>
                    <a:pt x="6689" y="21600"/>
                    <a:pt x="9894" y="21600"/>
                  </a:cubicBezTo>
                  <a:cubicBezTo>
                    <a:pt x="16165" y="21600"/>
                    <a:pt x="21600" y="10623"/>
                    <a:pt x="21600" y="10623"/>
                  </a:cubicBezTo>
                  <a:cubicBezTo>
                    <a:pt x="21600" y="2479"/>
                    <a:pt x="20206" y="0"/>
                    <a:pt x="1811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0" name="Google Shape;2498;p27"/>
            <p:cNvSpPr/>
            <p:nvPr/>
          </p:nvSpPr>
          <p:spPr>
            <a:xfrm rot="1025109">
              <a:off x="1334142" y="1667697"/>
              <a:ext cx="12701" cy="12701"/>
            </a:xfrm>
            <a:custGeom>
              <a:avLst/>
              <a:gdLst/>
              <a:ahLst/>
              <a:cxnLst>
                <a:cxn ang="0">
                  <a:pos x="wd2" y="hd2"/>
                </a:cxn>
                <a:cxn ang="5400000">
                  <a:pos x="wd2" y="hd2"/>
                </a:cxn>
                <a:cxn ang="10800000">
                  <a:pos x="wd2" y="hd2"/>
                </a:cxn>
                <a:cxn ang="16200000">
                  <a:pos x="wd2" y="hd2"/>
                </a:cxn>
              </a:cxnLst>
              <a:rect l="0" t="0" r="r" b="b"/>
              <a:pathLst>
                <a:path w="12876" h="21600" extrusionOk="0">
                  <a:moveTo>
                    <a:pt x="8041" y="0"/>
                  </a:moveTo>
                  <a:cubicBezTo>
                    <a:pt x="-2680" y="10879"/>
                    <a:pt x="-2680" y="10879"/>
                    <a:pt x="8041" y="21600"/>
                  </a:cubicBezTo>
                  <a:cubicBezTo>
                    <a:pt x="8041" y="10879"/>
                    <a:pt x="18920" y="10879"/>
                    <a:pt x="804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1" name="Google Shape;2499;p27"/>
            <p:cNvSpPr/>
            <p:nvPr/>
          </p:nvSpPr>
          <p:spPr>
            <a:xfrm rot="1025109">
              <a:off x="1356519" y="16927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496" y="0"/>
                  </a:moveTo>
                  <a:cubicBezTo>
                    <a:pt x="11426" y="0"/>
                    <a:pt x="5791" y="5574"/>
                    <a:pt x="0" y="5574"/>
                  </a:cubicBezTo>
                  <a:cubicBezTo>
                    <a:pt x="5478" y="13471"/>
                    <a:pt x="10800" y="13471"/>
                    <a:pt x="14870" y="13471"/>
                  </a:cubicBezTo>
                  <a:cubicBezTo>
                    <a:pt x="18939" y="13471"/>
                    <a:pt x="21600" y="13471"/>
                    <a:pt x="21600" y="21600"/>
                  </a:cubicBezTo>
                  <a:cubicBezTo>
                    <a:pt x="21600" y="4413"/>
                    <a:pt x="19252" y="0"/>
                    <a:pt x="1549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2" name="Google Shape;2500;p27"/>
            <p:cNvSpPr/>
            <p:nvPr/>
          </p:nvSpPr>
          <p:spPr>
            <a:xfrm rot="1025109">
              <a:off x="1400599" y="17311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322" y="7062"/>
                    <a:pt x="0" y="21600"/>
                  </a:cubicBezTo>
                  <a:lnTo>
                    <a:pt x="21600" y="21600"/>
                  </a:lnTo>
                  <a:cubicBezTo>
                    <a:pt x="16122" y="7062"/>
                    <a:pt x="13461" y="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3" name="Google Shape;2501;p27"/>
            <p:cNvSpPr/>
            <p:nvPr/>
          </p:nvSpPr>
          <p:spPr>
            <a:xfrm rot="1025109">
              <a:off x="1424436" y="17561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330"/>
                    <a:pt x="5361" y="21600"/>
                    <a:pt x="10721" y="21600"/>
                  </a:cubicBezTo>
                  <a:cubicBezTo>
                    <a:pt x="16239" y="21600"/>
                    <a:pt x="21600" y="17330"/>
                    <a:pt x="21600" y="17330"/>
                  </a:cubicBezTo>
                  <a:cubicBezTo>
                    <a:pt x="21600" y="8540"/>
                    <a:pt x="18920" y="8540"/>
                    <a:pt x="14820" y="8540"/>
                  </a:cubicBezTo>
                  <a:cubicBezTo>
                    <a:pt x="10721" y="8540"/>
                    <a:pt x="5361" y="854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4" name="Google Shape;2502;p27"/>
            <p:cNvSpPr/>
            <p:nvPr/>
          </p:nvSpPr>
          <p:spPr>
            <a:xfrm rot="1025109">
              <a:off x="1596986" y="18413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365" y="10721"/>
                    <a:pt x="7130" y="0"/>
                    <a:pt x="0" y="21600"/>
                  </a:cubicBezTo>
                  <a:cubicBezTo>
                    <a:pt x="7130" y="10721"/>
                    <a:pt x="14365"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5" name="Google Shape;2503;p27"/>
            <p:cNvSpPr/>
            <p:nvPr/>
          </p:nvSpPr>
          <p:spPr>
            <a:xfrm rot="1025109">
              <a:off x="1491627" y="18368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9615"/>
                    <a:pt x="0" y="9615"/>
                    <a:pt x="0" y="21600"/>
                  </a:cubicBezTo>
                  <a:cubicBezTo>
                    <a:pt x="21600" y="9615"/>
                    <a:pt x="21600" y="961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6" name="Google Shape;2504;p27"/>
            <p:cNvSpPr/>
            <p:nvPr/>
          </p:nvSpPr>
          <p:spPr>
            <a:xfrm rot="1025109">
              <a:off x="1674440" y="2081097"/>
              <a:ext cx="12701" cy="12701"/>
            </a:xfrm>
            <a:custGeom>
              <a:avLst/>
              <a:gdLst/>
              <a:ahLst/>
              <a:cxnLst>
                <a:cxn ang="0">
                  <a:pos x="wd2" y="hd2"/>
                </a:cxn>
                <a:cxn ang="5400000">
                  <a:pos x="wd2" y="hd2"/>
                </a:cxn>
                <a:cxn ang="10800000">
                  <a:pos x="wd2" y="hd2"/>
                </a:cxn>
                <a:cxn ang="16200000">
                  <a:pos x="wd2" y="hd2"/>
                </a:cxn>
              </a:cxnLst>
              <a:rect l="0" t="0" r="r" b="b"/>
              <a:pathLst>
                <a:path w="18141" h="21600" extrusionOk="0">
                  <a:moveTo>
                    <a:pt x="11985" y="0"/>
                  </a:moveTo>
                  <a:cubicBezTo>
                    <a:pt x="11985" y="21600"/>
                    <a:pt x="11985" y="21600"/>
                    <a:pt x="0" y="21600"/>
                  </a:cubicBezTo>
                  <a:cubicBezTo>
                    <a:pt x="21600" y="21600"/>
                    <a:pt x="21600" y="21600"/>
                    <a:pt x="1198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7" name="Google Shape;2505;p27"/>
            <p:cNvSpPr/>
            <p:nvPr/>
          </p:nvSpPr>
          <p:spPr>
            <a:xfrm rot="1025109">
              <a:off x="244766" y="67114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8" name="Google Shape;2506;p27"/>
            <p:cNvSpPr/>
            <p:nvPr/>
          </p:nvSpPr>
          <p:spPr>
            <a:xfrm rot="1025109">
              <a:off x="155312" y="6566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9" name="Google Shape;2507;p27"/>
            <p:cNvSpPr/>
            <p:nvPr/>
          </p:nvSpPr>
          <p:spPr>
            <a:xfrm rot="1025109">
              <a:off x="137975" y="6966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13"/>
                    <a:pt x="10800" y="21600"/>
                    <a:pt x="14870" y="21600"/>
                  </a:cubicBezTo>
                  <a:cubicBezTo>
                    <a:pt x="18939" y="21600"/>
                    <a:pt x="21600" y="1451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0" name="Google Shape;2508;p27"/>
            <p:cNvSpPr/>
            <p:nvPr/>
          </p:nvSpPr>
          <p:spPr>
            <a:xfrm rot="1025109">
              <a:off x="251119" y="7386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7200"/>
                    <a:pt x="0" y="14400"/>
                    <a:pt x="21600" y="21600"/>
                  </a:cubicBezTo>
                  <a:cubicBezTo>
                    <a:pt x="10800" y="14400"/>
                    <a:pt x="21600" y="72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1" name="Google Shape;2509;p27"/>
            <p:cNvSpPr/>
            <p:nvPr/>
          </p:nvSpPr>
          <p:spPr>
            <a:xfrm rot="1025109">
              <a:off x="291799" y="7710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062" y="13074"/>
                    <a:pt x="12062" y="13074"/>
                    <a:pt x="0" y="13074"/>
                  </a:cubicBezTo>
                  <a:cubicBezTo>
                    <a:pt x="8977" y="18379"/>
                    <a:pt x="14166" y="21600"/>
                    <a:pt x="17252" y="21600"/>
                  </a:cubicBezTo>
                  <a:cubicBezTo>
                    <a:pt x="21600" y="21600"/>
                    <a:pt x="21600" y="15347"/>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2" name="Google Shape;2510;p27"/>
            <p:cNvSpPr/>
            <p:nvPr/>
          </p:nvSpPr>
          <p:spPr>
            <a:xfrm rot="1025109">
              <a:off x="187935" y="7419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3" name="Google Shape;2511;p27"/>
            <p:cNvSpPr/>
            <p:nvPr/>
          </p:nvSpPr>
          <p:spPr>
            <a:xfrm rot="1025109">
              <a:off x="196501" y="746423"/>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0"/>
                    <a:pt x="-3706" y="0"/>
                    <a:pt x="7094" y="21600"/>
                  </a:cubicBezTo>
                  <a:lnTo>
                    <a:pt x="17894"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4" name="Google Shape;2512;p27"/>
            <p:cNvSpPr/>
            <p:nvPr/>
          </p:nvSpPr>
          <p:spPr>
            <a:xfrm rot="1025109">
              <a:off x="233860" y="7797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1985"/>
                    <a:pt x="0" y="11985"/>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5" name="Google Shape;2513;p27"/>
            <p:cNvSpPr/>
            <p:nvPr/>
          </p:nvSpPr>
          <p:spPr>
            <a:xfrm rot="1025109">
              <a:off x="209263" y="7976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6" name="Google Shape;2514;p27"/>
            <p:cNvSpPr/>
            <p:nvPr/>
          </p:nvSpPr>
          <p:spPr>
            <a:xfrm rot="1025109">
              <a:off x="609930" y="9887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175"/>
                    <a:pt x="2680" y="21600"/>
                    <a:pt x="6780" y="21600"/>
                  </a:cubicBezTo>
                  <a:cubicBezTo>
                    <a:pt x="10721" y="21600"/>
                    <a:pt x="16239" y="1417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7" name="Google Shape;2515;p27"/>
            <p:cNvSpPr/>
            <p:nvPr/>
          </p:nvSpPr>
          <p:spPr>
            <a:xfrm rot="1025109">
              <a:off x="815144" y="10619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470" y="0"/>
                  </a:moveTo>
                  <a:cubicBezTo>
                    <a:pt x="14400" y="0"/>
                    <a:pt x="7200" y="6821"/>
                    <a:pt x="0" y="6821"/>
                  </a:cubicBezTo>
                  <a:cubicBezTo>
                    <a:pt x="5478" y="16598"/>
                    <a:pt x="10800" y="21600"/>
                    <a:pt x="14870" y="21600"/>
                  </a:cubicBezTo>
                  <a:cubicBezTo>
                    <a:pt x="18939" y="21600"/>
                    <a:pt x="21600" y="16598"/>
                    <a:pt x="21600" y="6821"/>
                  </a:cubicBezTo>
                  <a:cubicBezTo>
                    <a:pt x="21600" y="1592"/>
                    <a:pt x="20348" y="0"/>
                    <a:pt x="1847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8" name="Google Shape;2516;p27"/>
            <p:cNvSpPr/>
            <p:nvPr/>
          </p:nvSpPr>
          <p:spPr>
            <a:xfrm rot="1025109">
              <a:off x="138032" y="9070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10800" y="251"/>
                    <a:pt x="0" y="21600"/>
                  </a:cubicBezTo>
                  <a:cubicBezTo>
                    <a:pt x="108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9" name="Google Shape;2517;p27"/>
            <p:cNvSpPr/>
            <p:nvPr/>
          </p:nvSpPr>
          <p:spPr>
            <a:xfrm rot="1025109">
              <a:off x="398764" y="9896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292"/>
                    <a:pt x="0" y="21600"/>
                    <a:pt x="4383" y="21600"/>
                  </a:cubicBezTo>
                  <a:cubicBezTo>
                    <a:pt x="7513" y="21600"/>
                    <a:pt x="12522" y="18542"/>
                    <a:pt x="21600" y="12998"/>
                  </a:cubicBezTo>
                  <a:cubicBezTo>
                    <a:pt x="21600" y="12998"/>
                    <a:pt x="0" y="12998"/>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0" name="Google Shape;2518;p27"/>
            <p:cNvSpPr/>
            <p:nvPr/>
          </p:nvSpPr>
          <p:spPr>
            <a:xfrm rot="1025109">
              <a:off x="251167" y="9572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976" y="0"/>
                  </a:moveTo>
                  <a:cubicBezTo>
                    <a:pt x="10800" y="0"/>
                    <a:pt x="6353" y="1984"/>
                    <a:pt x="0" y="6392"/>
                  </a:cubicBezTo>
                  <a:cubicBezTo>
                    <a:pt x="0" y="6392"/>
                    <a:pt x="0" y="21600"/>
                    <a:pt x="21600" y="21600"/>
                  </a:cubicBezTo>
                  <a:cubicBezTo>
                    <a:pt x="21600" y="10800"/>
                    <a:pt x="21600" y="0"/>
                    <a:pt x="1397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1" name="Google Shape;2519;p27"/>
            <p:cNvSpPr/>
            <p:nvPr/>
          </p:nvSpPr>
          <p:spPr>
            <a:xfrm rot="1025109">
              <a:off x="506523" y="9301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33"/>
                    <a:pt x="0" y="10977"/>
                  </a:cubicBezTo>
                  <a:cubicBezTo>
                    <a:pt x="0" y="10977"/>
                    <a:pt x="9704" y="21600"/>
                    <a:pt x="15965" y="21600"/>
                  </a:cubicBezTo>
                  <a:cubicBezTo>
                    <a:pt x="19096" y="21600"/>
                    <a:pt x="21600" y="18767"/>
                    <a:pt x="21600" y="10977"/>
                  </a:cubicBezTo>
                  <a:cubicBezTo>
                    <a:pt x="21600" y="10977"/>
                    <a:pt x="11896" y="0"/>
                    <a:pt x="56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2" name="Google Shape;2520;p27"/>
            <p:cNvSpPr/>
            <p:nvPr/>
          </p:nvSpPr>
          <p:spPr>
            <a:xfrm rot="1025109">
              <a:off x="313179" y="8381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2" y="14538"/>
                    <a:pt x="8919" y="21600"/>
                    <a:pt x="11706" y="21600"/>
                  </a:cubicBezTo>
                  <a:cubicBezTo>
                    <a:pt x="14354" y="21600"/>
                    <a:pt x="16723" y="14538"/>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3" name="Google Shape;2521;p27"/>
            <p:cNvSpPr/>
            <p:nvPr/>
          </p:nvSpPr>
          <p:spPr>
            <a:xfrm rot="1025109">
              <a:off x="178049" y="89832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4" name="Google Shape;2522;p27"/>
            <p:cNvSpPr/>
            <p:nvPr/>
          </p:nvSpPr>
          <p:spPr>
            <a:xfrm rot="1025109">
              <a:off x="268184" y="75354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5" name="Google Shape;2523;p27"/>
            <p:cNvSpPr/>
            <p:nvPr/>
          </p:nvSpPr>
          <p:spPr>
            <a:xfrm rot="1025109">
              <a:off x="749256" y="10228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84" y="0"/>
                  </a:moveTo>
                  <a:cubicBezTo>
                    <a:pt x="0" y="0"/>
                    <a:pt x="0" y="11631"/>
                    <a:pt x="0" y="21600"/>
                  </a:cubicBezTo>
                  <a:lnTo>
                    <a:pt x="21600" y="7477"/>
                  </a:lnTo>
                  <a:cubicBezTo>
                    <a:pt x="15070" y="2077"/>
                    <a:pt x="10549" y="0"/>
                    <a:pt x="728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6" name="Google Shape;2524;p27"/>
            <p:cNvSpPr/>
            <p:nvPr/>
          </p:nvSpPr>
          <p:spPr>
            <a:xfrm rot="1025109">
              <a:off x="180309" y="9006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400"/>
                    <a:pt x="8041" y="21600"/>
                    <a:pt x="10879" y="21600"/>
                  </a:cubicBezTo>
                  <a:cubicBezTo>
                    <a:pt x="13559" y="21600"/>
                    <a:pt x="16239" y="144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7" name="Google Shape;2525;p27"/>
            <p:cNvSpPr/>
            <p:nvPr/>
          </p:nvSpPr>
          <p:spPr>
            <a:xfrm rot="1025109">
              <a:off x="148058" y="70696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8" name="Google Shape;2526;p27"/>
            <p:cNvSpPr/>
            <p:nvPr/>
          </p:nvSpPr>
          <p:spPr>
            <a:xfrm rot="1025109">
              <a:off x="323447" y="84846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9" name="Google Shape;2527;p27"/>
            <p:cNvSpPr/>
            <p:nvPr/>
          </p:nvSpPr>
          <p:spPr>
            <a:xfrm rot="1025109">
              <a:off x="515453" y="9380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9704"/>
                    <a:pt x="0" y="9704"/>
                  </a:cubicBezTo>
                  <a:cubicBezTo>
                    <a:pt x="7200" y="9704"/>
                    <a:pt x="9548" y="21600"/>
                    <a:pt x="13617" y="21600"/>
                  </a:cubicBezTo>
                  <a:cubicBezTo>
                    <a:pt x="15496" y="21600"/>
                    <a:pt x="18000" y="18783"/>
                    <a:pt x="21600" y="9704"/>
                  </a:cubicBezTo>
                  <a:cubicBezTo>
                    <a:pt x="18000" y="2504"/>
                    <a:pt x="15496" y="0"/>
                    <a:pt x="1361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0" name="Google Shape;2528;p27"/>
            <p:cNvSpPr/>
            <p:nvPr/>
          </p:nvSpPr>
          <p:spPr>
            <a:xfrm rot="1025109">
              <a:off x="261085" y="7486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538"/>
                    <a:pt x="15965" y="21600"/>
                    <a:pt x="18783" y="21600"/>
                  </a:cubicBezTo>
                  <a:cubicBezTo>
                    <a:pt x="21600" y="21600"/>
                    <a:pt x="21600" y="14538"/>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1" name="Google Shape;2529;p27"/>
            <p:cNvSpPr/>
            <p:nvPr/>
          </p:nvSpPr>
          <p:spPr>
            <a:xfrm rot="1025109">
              <a:off x="373612" y="9716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41" y="0"/>
                  </a:moveTo>
                  <a:cubicBezTo>
                    <a:pt x="5991" y="0"/>
                    <a:pt x="3626" y="2479"/>
                    <a:pt x="0" y="10623"/>
                  </a:cubicBezTo>
                  <a:cubicBezTo>
                    <a:pt x="3626" y="18767"/>
                    <a:pt x="5991" y="21600"/>
                    <a:pt x="8041" y="21600"/>
                  </a:cubicBezTo>
                  <a:cubicBezTo>
                    <a:pt x="11982" y="21600"/>
                    <a:pt x="14347" y="10623"/>
                    <a:pt x="21600" y="10623"/>
                  </a:cubicBezTo>
                  <a:cubicBezTo>
                    <a:pt x="14347" y="10623"/>
                    <a:pt x="11982" y="0"/>
                    <a:pt x="804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2" name="Google Shape;2530;p27"/>
            <p:cNvSpPr/>
            <p:nvPr/>
          </p:nvSpPr>
          <p:spPr>
            <a:xfrm rot="1025109">
              <a:off x="213573" y="9319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322" y="21600"/>
                    <a:pt x="10643" y="21600"/>
                  </a:cubicBezTo>
                  <a:cubicBezTo>
                    <a:pt x="15965" y="21600"/>
                    <a:pt x="21600" y="14538"/>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3" name="Google Shape;2531;p27"/>
            <p:cNvSpPr/>
            <p:nvPr/>
          </p:nvSpPr>
          <p:spPr>
            <a:xfrm rot="1025109">
              <a:off x="430878" y="10109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123"/>
                    <a:pt x="16278" y="21600"/>
                    <a:pt x="18783" y="21600"/>
                  </a:cubicBezTo>
                  <a:cubicBezTo>
                    <a:pt x="21600" y="21600"/>
                    <a:pt x="21600" y="1412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4" name="Google Shape;2532;p27"/>
            <p:cNvSpPr/>
            <p:nvPr/>
          </p:nvSpPr>
          <p:spPr>
            <a:xfrm rot="1025109">
              <a:off x="339307" y="80440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21600"/>
                    <a:pt x="-6000" y="21600"/>
                    <a:pt x="4800" y="21600"/>
                  </a:cubicBezTo>
                  <a:cubicBezTo>
                    <a:pt x="15600" y="21600"/>
                    <a:pt x="4800" y="0"/>
                    <a:pt x="4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5" name="Google Shape;2533;p27"/>
            <p:cNvSpPr/>
            <p:nvPr/>
          </p:nvSpPr>
          <p:spPr>
            <a:xfrm rot="1025109">
              <a:off x="317469" y="7189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200"/>
                    <a:pt x="0" y="21600"/>
                  </a:cubicBezTo>
                  <a:lnTo>
                    <a:pt x="21600" y="21600"/>
                  </a:lnTo>
                  <a:cubicBezTo>
                    <a:pt x="10800" y="7200"/>
                    <a:pt x="5526" y="0"/>
                    <a:pt x="276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6" name="Google Shape;2534;p27"/>
            <p:cNvSpPr/>
            <p:nvPr/>
          </p:nvSpPr>
          <p:spPr>
            <a:xfrm rot="1025109">
              <a:off x="1159323" y="13118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7" name="Google Shape;2535;p27"/>
            <p:cNvSpPr/>
            <p:nvPr/>
          </p:nvSpPr>
          <p:spPr>
            <a:xfrm rot="1025109">
              <a:off x="1133638" y="13161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8" name="Google Shape;2536;p27"/>
            <p:cNvSpPr/>
            <p:nvPr/>
          </p:nvSpPr>
          <p:spPr>
            <a:xfrm rot="1025109">
              <a:off x="1130905" y="13189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5526" y="21600"/>
                    <a:pt x="10800" y="21600"/>
                  </a:cubicBezTo>
                  <a:cubicBezTo>
                    <a:pt x="16326" y="21600"/>
                    <a:pt x="21600" y="144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9" name="Google Shape;2537;p27"/>
            <p:cNvSpPr/>
            <p:nvPr/>
          </p:nvSpPr>
          <p:spPr>
            <a:xfrm rot="1025109">
              <a:off x="286701" y="70419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0" name="Google Shape;2538;p27"/>
            <p:cNvSpPr/>
            <p:nvPr/>
          </p:nvSpPr>
          <p:spPr>
            <a:xfrm rot="1025109">
              <a:off x="1171789" y="136907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1" name="Google Shape;2539;p27"/>
            <p:cNvSpPr/>
            <p:nvPr/>
          </p:nvSpPr>
          <p:spPr>
            <a:xfrm rot="1025109">
              <a:off x="1192537" y="14088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21600" y="9615"/>
                    <a:pt x="21600" y="9615"/>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2" name="Google Shape;2540;p27"/>
            <p:cNvSpPr/>
            <p:nvPr/>
          </p:nvSpPr>
          <p:spPr>
            <a:xfrm rot="1025109">
              <a:off x="326807" y="7972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7088"/>
                    <a:pt x="0" y="21600"/>
                  </a:cubicBezTo>
                  <a:lnTo>
                    <a:pt x="21600" y="21600"/>
                  </a:lnTo>
                  <a:cubicBezTo>
                    <a:pt x="21600" y="7088"/>
                    <a:pt x="21600" y="0"/>
                    <a:pt x="187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3" name="Google Shape;2541;p27"/>
            <p:cNvSpPr/>
            <p:nvPr/>
          </p:nvSpPr>
          <p:spPr>
            <a:xfrm rot="1025109">
              <a:off x="1256672" y="155356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4" name="Google Shape;2542;p27"/>
            <p:cNvSpPr/>
            <p:nvPr/>
          </p:nvSpPr>
          <p:spPr>
            <a:xfrm rot="1025109">
              <a:off x="1275489" y="16344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526" y="21600"/>
                    <a:pt x="10800" y="21600"/>
                  </a:cubicBezTo>
                  <a:cubicBezTo>
                    <a:pt x="16326" y="21600"/>
                    <a:pt x="21600" y="1428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5" name="Google Shape;2543;p27"/>
            <p:cNvSpPr/>
            <p:nvPr/>
          </p:nvSpPr>
          <p:spPr>
            <a:xfrm rot="1025109">
              <a:off x="1328047" y="16623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965" y="0"/>
                  </a:moveTo>
                  <a:cubicBezTo>
                    <a:pt x="9704" y="0"/>
                    <a:pt x="0" y="11896"/>
                    <a:pt x="0" y="11896"/>
                  </a:cubicBezTo>
                  <a:cubicBezTo>
                    <a:pt x="0" y="19096"/>
                    <a:pt x="0" y="21600"/>
                    <a:pt x="939" y="21600"/>
                  </a:cubicBezTo>
                  <a:cubicBezTo>
                    <a:pt x="2504" y="21600"/>
                    <a:pt x="7200" y="11896"/>
                    <a:pt x="21600" y="11896"/>
                  </a:cubicBezTo>
                  <a:cubicBezTo>
                    <a:pt x="21600" y="2817"/>
                    <a:pt x="19409" y="0"/>
                    <a:pt x="159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6" name="Google Shape;2544;p27"/>
            <p:cNvSpPr/>
            <p:nvPr/>
          </p:nvSpPr>
          <p:spPr>
            <a:xfrm rot="1025109">
              <a:off x="1349677" y="16863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10800"/>
                    <a:pt x="0" y="10800"/>
                  </a:cubicBezTo>
                  <a:cubicBezTo>
                    <a:pt x="7200" y="10800"/>
                    <a:pt x="9548" y="21600"/>
                    <a:pt x="13617" y="21600"/>
                  </a:cubicBezTo>
                  <a:cubicBezTo>
                    <a:pt x="15652" y="21600"/>
                    <a:pt x="18000" y="18813"/>
                    <a:pt x="21600" y="10800"/>
                  </a:cubicBezTo>
                  <a:cubicBezTo>
                    <a:pt x="18000" y="2787"/>
                    <a:pt x="15652" y="0"/>
                    <a:pt x="1361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7" name="Google Shape;2545;p27"/>
            <p:cNvSpPr/>
            <p:nvPr/>
          </p:nvSpPr>
          <p:spPr>
            <a:xfrm rot="1025109">
              <a:off x="211279" y="7999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79" y="21600"/>
                    <a:pt x="10879" y="21600"/>
                    <a:pt x="21600" y="21600"/>
                  </a:cubicBezTo>
                  <a:cubicBezTo>
                    <a:pt x="10879" y="0"/>
                    <a:pt x="10879"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8" name="Google Shape;2546;p27"/>
            <p:cNvSpPr/>
            <p:nvPr/>
          </p:nvSpPr>
          <p:spPr>
            <a:xfrm rot="1025109">
              <a:off x="1550846" y="18294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738" y="14123"/>
                    <a:pt x="7246" y="21600"/>
                    <a:pt x="9894" y="21600"/>
                  </a:cubicBezTo>
                  <a:cubicBezTo>
                    <a:pt x="12542" y="21600"/>
                    <a:pt x="15608" y="1412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9" name="Google Shape;2547;p27"/>
            <p:cNvSpPr/>
            <p:nvPr/>
          </p:nvSpPr>
          <p:spPr>
            <a:xfrm rot="1025109">
              <a:off x="1536817" y="18265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560"/>
                    <a:pt x="2224" y="21600"/>
                    <a:pt x="5400" y="21600"/>
                  </a:cubicBezTo>
                  <a:cubicBezTo>
                    <a:pt x="12071"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0" name="Google Shape;2548;p27"/>
            <p:cNvSpPr/>
            <p:nvPr/>
          </p:nvSpPr>
          <p:spPr>
            <a:xfrm rot="1025109">
              <a:off x="1597469" y="18452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026"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1" name="Google Shape;2549;p27"/>
            <p:cNvSpPr/>
            <p:nvPr/>
          </p:nvSpPr>
          <p:spPr>
            <a:xfrm rot="1025109">
              <a:off x="1528865" y="1826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cubicBezTo>
                    <a:pt x="8041" y="0"/>
                    <a:pt x="5361" y="7200"/>
                    <a:pt x="0" y="21600"/>
                  </a:cubicBezTo>
                  <a:lnTo>
                    <a:pt x="21600" y="21600"/>
                  </a:lnTo>
                  <a:cubicBezTo>
                    <a:pt x="16239" y="7200"/>
                    <a:pt x="13401" y="0"/>
                    <a:pt x="1072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2" name="Google Shape;2550;p27"/>
            <p:cNvSpPr/>
            <p:nvPr/>
          </p:nvSpPr>
          <p:spPr>
            <a:xfrm rot="1025109">
              <a:off x="221404" y="80661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6000" y="0"/>
                    <a:pt x="4800" y="21600"/>
                    <a:pt x="4800" y="21600"/>
                  </a:cubicBezTo>
                  <a:cubicBezTo>
                    <a:pt x="4800" y="21600"/>
                    <a:pt x="15600" y="0"/>
                    <a:pt x="4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3" name="Google Shape;2551;p27"/>
            <p:cNvSpPr/>
            <p:nvPr/>
          </p:nvSpPr>
          <p:spPr>
            <a:xfrm rot="1025109">
              <a:off x="1567721" y="18394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400" y="0"/>
                  </a:moveTo>
                  <a:cubicBezTo>
                    <a:pt x="2224" y="0"/>
                    <a:pt x="0" y="1819"/>
                    <a:pt x="0" y="6821"/>
                  </a:cubicBezTo>
                  <a:cubicBezTo>
                    <a:pt x="10800" y="16598"/>
                    <a:pt x="16200" y="21600"/>
                    <a:pt x="19059" y="21600"/>
                  </a:cubicBezTo>
                  <a:cubicBezTo>
                    <a:pt x="21600" y="21600"/>
                    <a:pt x="21600" y="16598"/>
                    <a:pt x="21600" y="6821"/>
                  </a:cubicBezTo>
                  <a:cubicBezTo>
                    <a:pt x="21600" y="6821"/>
                    <a:pt x="12071" y="0"/>
                    <a:pt x="54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4" name="Google Shape;2552;p27"/>
            <p:cNvSpPr/>
            <p:nvPr/>
          </p:nvSpPr>
          <p:spPr>
            <a:xfrm rot="1025109">
              <a:off x="1667380" y="19881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5" name="Google Shape;2553;p27"/>
            <p:cNvSpPr/>
            <p:nvPr/>
          </p:nvSpPr>
          <p:spPr>
            <a:xfrm rot="1025109">
              <a:off x="1629926" y="19850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274" y="21600"/>
                    <a:pt x="10800" y="21600"/>
                  </a:cubicBezTo>
                  <a:cubicBezTo>
                    <a:pt x="16074" y="21600"/>
                    <a:pt x="21600" y="1428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6" name="Google Shape;2554;p27"/>
            <p:cNvSpPr/>
            <p:nvPr/>
          </p:nvSpPr>
          <p:spPr>
            <a:xfrm rot="1025109">
              <a:off x="1275322" y="19569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478" y="7200"/>
                    <a:pt x="0" y="21600"/>
                  </a:cubicBezTo>
                  <a:lnTo>
                    <a:pt x="21600" y="21600"/>
                  </a:lnTo>
                  <a:cubicBezTo>
                    <a:pt x="16278" y="7200"/>
                    <a:pt x="13461" y="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7" name="Google Shape;2555;p27"/>
            <p:cNvSpPr/>
            <p:nvPr/>
          </p:nvSpPr>
          <p:spPr>
            <a:xfrm rot="1025109">
              <a:off x="202628" y="7535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85" y="21600"/>
                    <a:pt x="11985" y="21600"/>
                    <a:pt x="21600" y="21600"/>
                  </a:cubicBezTo>
                  <a:cubicBezTo>
                    <a:pt x="11985" y="0"/>
                    <a:pt x="11985"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8" name="Google Shape;2556;p27"/>
            <p:cNvSpPr/>
            <p:nvPr/>
          </p:nvSpPr>
          <p:spPr>
            <a:xfrm rot="1025109">
              <a:off x="234317" y="812467"/>
              <a:ext cx="12701" cy="12701"/>
            </a:xfrm>
            <a:prstGeom prst="rect">
              <a:avLst/>
            </a:pr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431" name="Google Shape;2557;p27"/>
            <p:cNvGrpSpPr/>
            <p:nvPr/>
          </p:nvGrpSpPr>
          <p:grpSpPr>
            <a:xfrm>
              <a:off x="187641" y="737165"/>
              <a:ext cx="3733" cy="12141"/>
              <a:chOff x="0" y="0"/>
              <a:chExt cx="3731" cy="12139"/>
            </a:xfrm>
          </p:grpSpPr>
          <p:sp>
            <p:nvSpPr>
              <p:cNvPr id="442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3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34" name="Google Shape;2558;p27"/>
            <p:cNvGrpSpPr/>
            <p:nvPr/>
          </p:nvGrpSpPr>
          <p:grpSpPr>
            <a:xfrm>
              <a:off x="307896" y="847002"/>
              <a:ext cx="12140" cy="3732"/>
              <a:chOff x="0" y="0"/>
              <a:chExt cx="12139" cy="3731"/>
            </a:xfrm>
          </p:grpSpPr>
          <p:sp>
            <p:nvSpPr>
              <p:cNvPr id="443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3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35" name="Google Shape;2559;p27"/>
            <p:cNvSpPr/>
            <p:nvPr/>
          </p:nvSpPr>
          <p:spPr>
            <a:xfrm rot="1025109">
              <a:off x="639438" y="9474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438" name="Google Shape;2560;p27"/>
            <p:cNvGrpSpPr/>
            <p:nvPr/>
          </p:nvGrpSpPr>
          <p:grpSpPr>
            <a:xfrm>
              <a:off x="281040" y="769005"/>
              <a:ext cx="12140" cy="3732"/>
              <a:chOff x="0" y="0"/>
              <a:chExt cx="12139" cy="3731"/>
            </a:xfrm>
          </p:grpSpPr>
          <p:sp>
            <p:nvSpPr>
              <p:cNvPr id="4436"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37"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39" name="Google Shape;2561;p27"/>
            <p:cNvSpPr/>
            <p:nvPr/>
          </p:nvSpPr>
          <p:spPr>
            <a:xfrm rot="1025109">
              <a:off x="494523" y="9063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40" name="Google Shape;2562;p27"/>
            <p:cNvSpPr/>
            <p:nvPr/>
          </p:nvSpPr>
          <p:spPr>
            <a:xfrm rot="1025109">
              <a:off x="247732" y="8316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2209" y="21600"/>
                    <a:pt x="15339"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41" name="Google Shape;2563;p27"/>
            <p:cNvSpPr/>
            <p:nvPr/>
          </p:nvSpPr>
          <p:spPr>
            <a:xfrm rot="1025109">
              <a:off x="275195" y="7601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42" name="Google Shape;2564;p27"/>
            <p:cNvSpPr/>
            <p:nvPr/>
          </p:nvSpPr>
          <p:spPr>
            <a:xfrm rot="1025109">
              <a:off x="277042" y="84281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445" name="Google Shape;2565;p27"/>
            <p:cNvGrpSpPr/>
            <p:nvPr/>
          </p:nvGrpSpPr>
          <p:grpSpPr>
            <a:xfrm>
              <a:off x="466473" y="901638"/>
              <a:ext cx="3732" cy="12140"/>
              <a:chOff x="0" y="0"/>
              <a:chExt cx="3731" cy="12139"/>
            </a:xfrm>
          </p:grpSpPr>
          <p:sp>
            <p:nvSpPr>
              <p:cNvPr id="4443"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44"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48" name="Google Shape;2566;p27"/>
            <p:cNvGrpSpPr/>
            <p:nvPr/>
          </p:nvGrpSpPr>
          <p:grpSpPr>
            <a:xfrm>
              <a:off x="547921" y="931925"/>
              <a:ext cx="3733" cy="12141"/>
              <a:chOff x="0" y="0"/>
              <a:chExt cx="3731" cy="12139"/>
            </a:xfrm>
          </p:grpSpPr>
          <p:sp>
            <p:nvSpPr>
              <p:cNvPr id="444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47"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51" name="Google Shape;2567;p27"/>
            <p:cNvGrpSpPr/>
            <p:nvPr/>
          </p:nvGrpSpPr>
          <p:grpSpPr>
            <a:xfrm>
              <a:off x="549395" y="944345"/>
              <a:ext cx="12141" cy="3732"/>
              <a:chOff x="0" y="0"/>
              <a:chExt cx="12139" cy="3731"/>
            </a:xfrm>
          </p:grpSpPr>
          <p:sp>
            <p:nvSpPr>
              <p:cNvPr id="444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5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52" name="Google Shape;2568;p27"/>
            <p:cNvSpPr/>
            <p:nvPr/>
          </p:nvSpPr>
          <p:spPr>
            <a:xfrm rot="1025109">
              <a:off x="310768" y="8713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261" y="0"/>
                  </a:moveTo>
                  <a:cubicBezTo>
                    <a:pt x="0" y="0"/>
                    <a:pt x="0" y="21600"/>
                    <a:pt x="0" y="21600"/>
                  </a:cubicBezTo>
                  <a:lnTo>
                    <a:pt x="21600" y="21600"/>
                  </a:lnTo>
                  <a:cubicBezTo>
                    <a:pt x="14400" y="5040"/>
                    <a:pt x="9704" y="0"/>
                    <a:pt x="626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455" name="Google Shape;2569;p27"/>
            <p:cNvGrpSpPr/>
            <p:nvPr/>
          </p:nvGrpSpPr>
          <p:grpSpPr>
            <a:xfrm>
              <a:off x="803086" y="1030725"/>
              <a:ext cx="12141" cy="3732"/>
              <a:chOff x="0" y="0"/>
              <a:chExt cx="12139" cy="3731"/>
            </a:xfrm>
          </p:grpSpPr>
          <p:sp>
            <p:nvSpPr>
              <p:cNvPr id="4453"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5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56" name="Google Shape;2571;p27"/>
            <p:cNvSpPr/>
            <p:nvPr/>
          </p:nvSpPr>
          <p:spPr>
            <a:xfrm rot="1025109">
              <a:off x="384325" y="907785"/>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459" name="Google Shape;2573;p27"/>
            <p:cNvGrpSpPr/>
            <p:nvPr/>
          </p:nvGrpSpPr>
          <p:grpSpPr>
            <a:xfrm>
              <a:off x="799593" y="1030282"/>
              <a:ext cx="3732" cy="12140"/>
              <a:chOff x="0" y="0"/>
              <a:chExt cx="3731" cy="12139"/>
            </a:xfrm>
          </p:grpSpPr>
          <p:sp>
            <p:nvSpPr>
              <p:cNvPr id="4457"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5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60" name="Google Shape;2574;p27"/>
            <p:cNvSpPr/>
            <p:nvPr/>
          </p:nvSpPr>
          <p:spPr>
            <a:xfrm rot="1025109">
              <a:off x="813039" y="10373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61" name="Google Shape;2575;p27"/>
            <p:cNvSpPr/>
            <p:nvPr/>
          </p:nvSpPr>
          <p:spPr>
            <a:xfrm rot="1025109">
              <a:off x="268016" y="749294"/>
              <a:ext cx="12701" cy="12701"/>
            </a:xfrm>
            <a:prstGeom prst="rect">
              <a:avLst/>
            </a:pr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62" name="Google Shape;2576;p27"/>
            <p:cNvSpPr/>
            <p:nvPr/>
          </p:nvSpPr>
          <p:spPr>
            <a:xfrm rot="1025109">
              <a:off x="558903" y="959486"/>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4463" name="Google Shape;2577;p27"/>
            <p:cNvSpPr/>
            <p:nvPr/>
          </p:nvSpPr>
          <p:spPr>
            <a:xfrm rot="1025109">
              <a:off x="263026" y="7477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64" name="Google Shape;2578;p27"/>
            <p:cNvSpPr/>
            <p:nvPr/>
          </p:nvSpPr>
          <p:spPr>
            <a:xfrm rot="1025109">
              <a:off x="583785" y="9740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65" name="Google Shape;2579;p27"/>
            <p:cNvSpPr/>
            <p:nvPr/>
          </p:nvSpPr>
          <p:spPr>
            <a:xfrm rot="1025109">
              <a:off x="585516" y="9745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468" name="Google Shape;2580;p27"/>
            <p:cNvGrpSpPr/>
            <p:nvPr/>
          </p:nvGrpSpPr>
          <p:grpSpPr>
            <a:xfrm>
              <a:off x="258713" y="739680"/>
              <a:ext cx="3732" cy="12141"/>
              <a:chOff x="0" y="0"/>
              <a:chExt cx="3731" cy="12139"/>
            </a:xfrm>
          </p:grpSpPr>
          <p:sp>
            <p:nvSpPr>
              <p:cNvPr id="446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67"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71" name="Google Shape;2581;p27"/>
            <p:cNvGrpSpPr/>
            <p:nvPr/>
          </p:nvGrpSpPr>
          <p:grpSpPr>
            <a:xfrm>
              <a:off x="337353" y="814049"/>
              <a:ext cx="12141" cy="3732"/>
              <a:chOff x="0" y="0"/>
              <a:chExt cx="12139" cy="3731"/>
            </a:xfrm>
          </p:grpSpPr>
          <p:sp>
            <p:nvSpPr>
              <p:cNvPr id="446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70"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74" name="Google Shape;2582;p27"/>
            <p:cNvGrpSpPr/>
            <p:nvPr/>
          </p:nvGrpSpPr>
          <p:grpSpPr>
            <a:xfrm>
              <a:off x="94045" y="693888"/>
              <a:ext cx="12141" cy="3732"/>
              <a:chOff x="0" y="0"/>
              <a:chExt cx="12139" cy="3731"/>
            </a:xfrm>
          </p:grpSpPr>
          <p:sp>
            <p:nvSpPr>
              <p:cNvPr id="447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7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77" name="Google Shape;2583;p27"/>
            <p:cNvGrpSpPr/>
            <p:nvPr/>
          </p:nvGrpSpPr>
          <p:grpSpPr>
            <a:xfrm>
              <a:off x="660414" y="1010206"/>
              <a:ext cx="3732" cy="12140"/>
              <a:chOff x="0" y="0"/>
              <a:chExt cx="3731" cy="12139"/>
            </a:xfrm>
          </p:grpSpPr>
          <p:sp>
            <p:nvSpPr>
              <p:cNvPr id="447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7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80" name="Google Shape;2584;p27"/>
            <p:cNvGrpSpPr/>
            <p:nvPr/>
          </p:nvGrpSpPr>
          <p:grpSpPr>
            <a:xfrm>
              <a:off x="663852" y="1011263"/>
              <a:ext cx="3733" cy="12140"/>
              <a:chOff x="0" y="0"/>
              <a:chExt cx="3731" cy="12139"/>
            </a:xfrm>
          </p:grpSpPr>
          <p:sp>
            <p:nvSpPr>
              <p:cNvPr id="447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7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83" name="Google Shape;2585;p27"/>
            <p:cNvGrpSpPr/>
            <p:nvPr/>
          </p:nvGrpSpPr>
          <p:grpSpPr>
            <a:xfrm>
              <a:off x="356622" y="762845"/>
              <a:ext cx="3732" cy="12141"/>
              <a:chOff x="0" y="0"/>
              <a:chExt cx="3731" cy="12139"/>
            </a:xfrm>
          </p:grpSpPr>
          <p:sp>
            <p:nvSpPr>
              <p:cNvPr id="448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82"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84" name="Google Shape;2586;p27"/>
            <p:cNvSpPr/>
            <p:nvPr/>
          </p:nvSpPr>
          <p:spPr>
            <a:xfrm rot="1025109">
              <a:off x="666977" y="101519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487" name="Google Shape;2587;p27"/>
            <p:cNvGrpSpPr/>
            <p:nvPr/>
          </p:nvGrpSpPr>
          <p:grpSpPr>
            <a:xfrm>
              <a:off x="732106" y="1033915"/>
              <a:ext cx="3732" cy="12140"/>
              <a:chOff x="0" y="0"/>
              <a:chExt cx="3731" cy="12139"/>
            </a:xfrm>
          </p:grpSpPr>
          <p:sp>
            <p:nvSpPr>
              <p:cNvPr id="4485"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86"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88" name="Google Shape;2588;p27"/>
            <p:cNvSpPr/>
            <p:nvPr/>
          </p:nvSpPr>
          <p:spPr>
            <a:xfrm rot="1025109">
              <a:off x="808266" y="10584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322" y="21600"/>
                    <a:pt x="10957" y="144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491" name="Google Shape;2589;p27"/>
            <p:cNvGrpSpPr/>
            <p:nvPr/>
          </p:nvGrpSpPr>
          <p:grpSpPr>
            <a:xfrm>
              <a:off x="153553" y="700431"/>
              <a:ext cx="3732" cy="12140"/>
              <a:chOff x="0" y="0"/>
              <a:chExt cx="3731" cy="12139"/>
            </a:xfrm>
          </p:grpSpPr>
          <p:sp>
            <p:nvSpPr>
              <p:cNvPr id="4489"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90"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92" name="Google Shape;2590;p27"/>
            <p:cNvSpPr/>
            <p:nvPr/>
          </p:nvSpPr>
          <p:spPr>
            <a:xfrm rot="1025109">
              <a:off x="711818" y="1036153"/>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495" name="Google Shape;2592;p27"/>
            <p:cNvGrpSpPr/>
            <p:nvPr/>
          </p:nvGrpSpPr>
          <p:grpSpPr>
            <a:xfrm>
              <a:off x="811712" y="1064875"/>
              <a:ext cx="12140" cy="3732"/>
              <a:chOff x="0" y="0"/>
              <a:chExt cx="12139" cy="3731"/>
            </a:xfrm>
          </p:grpSpPr>
          <p:sp>
            <p:nvSpPr>
              <p:cNvPr id="4493"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9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98" name="Google Shape;2593;p27"/>
            <p:cNvGrpSpPr/>
            <p:nvPr/>
          </p:nvGrpSpPr>
          <p:grpSpPr>
            <a:xfrm>
              <a:off x="221599" y="775123"/>
              <a:ext cx="12140" cy="3732"/>
              <a:chOff x="0" y="0"/>
              <a:chExt cx="12139" cy="3731"/>
            </a:xfrm>
          </p:grpSpPr>
          <p:sp>
            <p:nvSpPr>
              <p:cNvPr id="4496"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97"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99" name="Google Shape;2596;p27"/>
            <p:cNvSpPr/>
            <p:nvPr/>
          </p:nvSpPr>
          <p:spPr>
            <a:xfrm rot="1025109">
              <a:off x="151250" y="8776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02" name="Google Shape;2597;p27"/>
            <p:cNvGrpSpPr/>
            <p:nvPr/>
          </p:nvGrpSpPr>
          <p:grpSpPr>
            <a:xfrm>
              <a:off x="230272" y="718757"/>
              <a:ext cx="3732" cy="12140"/>
              <a:chOff x="0" y="0"/>
              <a:chExt cx="3731" cy="12139"/>
            </a:xfrm>
          </p:grpSpPr>
          <p:sp>
            <p:nvSpPr>
              <p:cNvPr id="450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0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05" name="Google Shape;2598;p27"/>
            <p:cNvGrpSpPr/>
            <p:nvPr/>
          </p:nvGrpSpPr>
          <p:grpSpPr>
            <a:xfrm>
              <a:off x="124707" y="885873"/>
              <a:ext cx="3732" cy="12141"/>
              <a:chOff x="0" y="0"/>
              <a:chExt cx="3731" cy="12139"/>
            </a:xfrm>
          </p:grpSpPr>
          <p:sp>
            <p:nvSpPr>
              <p:cNvPr id="4503"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04"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06" name="Google Shape;2599;p27"/>
            <p:cNvSpPr/>
            <p:nvPr/>
          </p:nvSpPr>
          <p:spPr>
            <a:xfrm rot="1025109">
              <a:off x="140206" y="897196"/>
              <a:ext cx="12701" cy="12701"/>
            </a:xfrm>
            <a:prstGeom prst="rect">
              <a:avLst/>
            </a:pr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09" name="Google Shape;2600;p27"/>
            <p:cNvGrpSpPr/>
            <p:nvPr/>
          </p:nvGrpSpPr>
          <p:grpSpPr>
            <a:xfrm>
              <a:off x="199034" y="922359"/>
              <a:ext cx="12141" cy="3732"/>
              <a:chOff x="0" y="0"/>
              <a:chExt cx="12139" cy="3731"/>
            </a:xfrm>
          </p:grpSpPr>
          <p:sp>
            <p:nvSpPr>
              <p:cNvPr id="4507"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0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12" name="Google Shape;2601;p27"/>
            <p:cNvGrpSpPr/>
            <p:nvPr/>
          </p:nvGrpSpPr>
          <p:grpSpPr>
            <a:xfrm>
              <a:off x="324731" y="747147"/>
              <a:ext cx="12140" cy="3732"/>
              <a:chOff x="0" y="0"/>
              <a:chExt cx="12139" cy="3731"/>
            </a:xfrm>
          </p:grpSpPr>
          <p:sp>
            <p:nvSpPr>
              <p:cNvPr id="451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1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15" name="Google Shape;2602;p27"/>
            <p:cNvGrpSpPr/>
            <p:nvPr/>
          </p:nvGrpSpPr>
          <p:grpSpPr>
            <a:xfrm>
              <a:off x="120405" y="682660"/>
              <a:ext cx="12141" cy="3732"/>
              <a:chOff x="0" y="0"/>
              <a:chExt cx="12139" cy="3731"/>
            </a:xfrm>
          </p:grpSpPr>
          <p:sp>
            <p:nvSpPr>
              <p:cNvPr id="451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14"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18" name="Google Shape;2604;p27"/>
            <p:cNvGrpSpPr/>
            <p:nvPr/>
          </p:nvGrpSpPr>
          <p:grpSpPr>
            <a:xfrm>
              <a:off x="222278" y="938325"/>
              <a:ext cx="12141" cy="3732"/>
              <a:chOff x="0" y="0"/>
              <a:chExt cx="12139" cy="3731"/>
            </a:xfrm>
          </p:grpSpPr>
          <p:sp>
            <p:nvSpPr>
              <p:cNvPr id="4516"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17"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19" name="Google Shape;2605;p27"/>
            <p:cNvSpPr/>
            <p:nvPr/>
          </p:nvSpPr>
          <p:spPr>
            <a:xfrm rot="1025109">
              <a:off x="179559" y="7691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520" name="Google Shape;2606;p27"/>
            <p:cNvSpPr/>
            <p:nvPr/>
          </p:nvSpPr>
          <p:spPr>
            <a:xfrm rot="1025109">
              <a:off x="238682" y="7873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23" name="Google Shape;2608;p27"/>
            <p:cNvGrpSpPr/>
            <p:nvPr/>
          </p:nvGrpSpPr>
          <p:grpSpPr>
            <a:xfrm>
              <a:off x="407806" y="1000407"/>
              <a:ext cx="12140" cy="3732"/>
              <a:chOff x="0" y="0"/>
              <a:chExt cx="12139" cy="3731"/>
            </a:xfrm>
          </p:grpSpPr>
          <p:sp>
            <p:nvSpPr>
              <p:cNvPr id="4521"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2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24" name="Google Shape;2609;p27"/>
            <p:cNvSpPr/>
            <p:nvPr/>
          </p:nvSpPr>
          <p:spPr>
            <a:xfrm rot="1025109">
              <a:off x="410232" y="9980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53" y="0"/>
                  </a:moveTo>
                  <a:cubicBezTo>
                    <a:pt x="0" y="0"/>
                    <a:pt x="0" y="21600"/>
                    <a:pt x="0" y="21600"/>
                  </a:cubicBezTo>
                  <a:lnTo>
                    <a:pt x="21600" y="21600"/>
                  </a:lnTo>
                  <a:cubicBezTo>
                    <a:pt x="14485" y="5574"/>
                    <a:pt x="9656" y="0"/>
                    <a:pt x="635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27" name="Google Shape;2610;p27"/>
            <p:cNvGrpSpPr/>
            <p:nvPr/>
          </p:nvGrpSpPr>
          <p:grpSpPr>
            <a:xfrm>
              <a:off x="115541" y="669626"/>
              <a:ext cx="3732" cy="12140"/>
              <a:chOff x="0" y="0"/>
              <a:chExt cx="3731" cy="12139"/>
            </a:xfrm>
          </p:grpSpPr>
          <p:sp>
            <p:nvSpPr>
              <p:cNvPr id="452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2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28" name="Google Shape;2612;p27"/>
            <p:cNvSpPr/>
            <p:nvPr/>
          </p:nvSpPr>
          <p:spPr>
            <a:xfrm rot="1025109">
              <a:off x="248467" y="955245"/>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531" name="Google Shape;2614;p27"/>
            <p:cNvGrpSpPr/>
            <p:nvPr/>
          </p:nvGrpSpPr>
          <p:grpSpPr>
            <a:xfrm>
              <a:off x="466953" y="1036229"/>
              <a:ext cx="12141" cy="3732"/>
              <a:chOff x="0" y="0"/>
              <a:chExt cx="12139" cy="3731"/>
            </a:xfrm>
          </p:grpSpPr>
          <p:sp>
            <p:nvSpPr>
              <p:cNvPr id="452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30"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32" name="Google Shape;2616;p27"/>
            <p:cNvSpPr/>
            <p:nvPr/>
          </p:nvSpPr>
          <p:spPr>
            <a:xfrm rot="1025109">
              <a:off x="288068" y="98464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533" name="Google Shape;2617;p27"/>
            <p:cNvSpPr/>
            <p:nvPr/>
          </p:nvSpPr>
          <p:spPr>
            <a:xfrm rot="1025109">
              <a:off x="317250" y="7257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534" name="Google Shape;2618;p27"/>
            <p:cNvSpPr/>
            <p:nvPr/>
          </p:nvSpPr>
          <p:spPr>
            <a:xfrm rot="1025109">
              <a:off x="485563" y="10489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535" name="Google Shape;2619;p27"/>
            <p:cNvSpPr/>
            <p:nvPr/>
          </p:nvSpPr>
          <p:spPr>
            <a:xfrm rot="1025109">
              <a:off x="232502" y="9728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536" name="Google Shape;2620;p27"/>
            <p:cNvSpPr/>
            <p:nvPr/>
          </p:nvSpPr>
          <p:spPr>
            <a:xfrm rot="1025109">
              <a:off x="502919" y="105930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39" name="Google Shape;2621;p27"/>
            <p:cNvGrpSpPr/>
            <p:nvPr/>
          </p:nvGrpSpPr>
          <p:grpSpPr>
            <a:xfrm>
              <a:off x="549428" y="1080908"/>
              <a:ext cx="12141" cy="3732"/>
              <a:chOff x="0" y="0"/>
              <a:chExt cx="12139" cy="3731"/>
            </a:xfrm>
          </p:grpSpPr>
          <p:sp>
            <p:nvSpPr>
              <p:cNvPr id="4537"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3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42" name="Google Shape;2622;p27"/>
            <p:cNvGrpSpPr/>
            <p:nvPr/>
          </p:nvGrpSpPr>
          <p:grpSpPr>
            <a:xfrm>
              <a:off x="311017" y="1002812"/>
              <a:ext cx="3733" cy="12140"/>
              <a:chOff x="0" y="0"/>
              <a:chExt cx="3731" cy="12139"/>
            </a:xfrm>
          </p:grpSpPr>
          <p:sp>
            <p:nvSpPr>
              <p:cNvPr id="454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4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43" name="Google Shape;2623;p27"/>
            <p:cNvSpPr/>
            <p:nvPr/>
          </p:nvSpPr>
          <p:spPr>
            <a:xfrm rot="1025109">
              <a:off x="516864" y="10673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46" name="Google Shape;2626;p27"/>
            <p:cNvGrpSpPr/>
            <p:nvPr/>
          </p:nvGrpSpPr>
          <p:grpSpPr>
            <a:xfrm>
              <a:off x="338384" y="1016257"/>
              <a:ext cx="3732" cy="12140"/>
              <a:chOff x="0" y="0"/>
              <a:chExt cx="3731" cy="12139"/>
            </a:xfrm>
          </p:grpSpPr>
          <p:sp>
            <p:nvSpPr>
              <p:cNvPr id="4544"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4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49" name="Google Shape;2627;p27"/>
            <p:cNvGrpSpPr/>
            <p:nvPr/>
          </p:nvGrpSpPr>
          <p:grpSpPr>
            <a:xfrm>
              <a:off x="332608" y="727521"/>
              <a:ext cx="3732" cy="12140"/>
              <a:chOff x="0" y="0"/>
              <a:chExt cx="3731" cy="12139"/>
            </a:xfrm>
          </p:grpSpPr>
          <p:sp>
            <p:nvSpPr>
              <p:cNvPr id="4547"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4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50" name="Google Shape;2628;p27"/>
            <p:cNvSpPr/>
            <p:nvPr/>
          </p:nvSpPr>
          <p:spPr>
            <a:xfrm rot="1025109">
              <a:off x="594953" y="11085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53" name="Google Shape;2629;p27"/>
            <p:cNvGrpSpPr/>
            <p:nvPr/>
          </p:nvGrpSpPr>
          <p:grpSpPr>
            <a:xfrm>
              <a:off x="1156310" y="1294117"/>
              <a:ext cx="3732" cy="12140"/>
              <a:chOff x="0" y="0"/>
              <a:chExt cx="3731" cy="12139"/>
            </a:xfrm>
          </p:grpSpPr>
          <p:sp>
            <p:nvSpPr>
              <p:cNvPr id="455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52"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54" name="Google Shape;2631;p27"/>
            <p:cNvSpPr/>
            <p:nvPr/>
          </p:nvSpPr>
          <p:spPr>
            <a:xfrm rot="1025109">
              <a:off x="1165393" y="1299154"/>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557" name="Google Shape;2632;p27"/>
            <p:cNvGrpSpPr/>
            <p:nvPr/>
          </p:nvGrpSpPr>
          <p:grpSpPr>
            <a:xfrm>
              <a:off x="1125190" y="1297777"/>
              <a:ext cx="12140" cy="3732"/>
              <a:chOff x="0" y="0"/>
              <a:chExt cx="12139" cy="3731"/>
            </a:xfrm>
          </p:grpSpPr>
          <p:sp>
            <p:nvSpPr>
              <p:cNvPr id="455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56"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60" name="Google Shape;2633;p27"/>
            <p:cNvGrpSpPr/>
            <p:nvPr/>
          </p:nvGrpSpPr>
          <p:grpSpPr>
            <a:xfrm>
              <a:off x="1129711" y="1294555"/>
              <a:ext cx="3732" cy="12141"/>
              <a:chOff x="0" y="0"/>
              <a:chExt cx="3731" cy="12139"/>
            </a:xfrm>
          </p:grpSpPr>
          <p:sp>
            <p:nvSpPr>
              <p:cNvPr id="455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5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63" name="Google Shape;2634;p27"/>
            <p:cNvGrpSpPr/>
            <p:nvPr/>
          </p:nvGrpSpPr>
          <p:grpSpPr>
            <a:xfrm>
              <a:off x="1132874" y="1312963"/>
              <a:ext cx="3733" cy="12141"/>
              <a:chOff x="0" y="0"/>
              <a:chExt cx="3731" cy="12139"/>
            </a:xfrm>
          </p:grpSpPr>
          <p:sp>
            <p:nvSpPr>
              <p:cNvPr id="456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62"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64" name="Google Shape;2635;p27"/>
            <p:cNvSpPr/>
            <p:nvPr/>
          </p:nvSpPr>
          <p:spPr>
            <a:xfrm rot="1025109">
              <a:off x="471914" y="11165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67" name="Google Shape;2636;p27"/>
            <p:cNvGrpSpPr/>
            <p:nvPr/>
          </p:nvGrpSpPr>
          <p:grpSpPr>
            <a:xfrm>
              <a:off x="293655" y="706097"/>
              <a:ext cx="12141" cy="3732"/>
              <a:chOff x="0" y="0"/>
              <a:chExt cx="12139" cy="3731"/>
            </a:xfrm>
          </p:grpSpPr>
          <p:sp>
            <p:nvSpPr>
              <p:cNvPr id="456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66"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70" name="Google Shape;2637;p27"/>
            <p:cNvGrpSpPr/>
            <p:nvPr/>
          </p:nvGrpSpPr>
          <p:grpSpPr>
            <a:xfrm>
              <a:off x="487981" y="1126945"/>
              <a:ext cx="3732" cy="12140"/>
              <a:chOff x="0" y="0"/>
              <a:chExt cx="3731" cy="12139"/>
            </a:xfrm>
          </p:grpSpPr>
          <p:sp>
            <p:nvSpPr>
              <p:cNvPr id="456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6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73" name="Google Shape;2638;p27"/>
            <p:cNvGrpSpPr/>
            <p:nvPr/>
          </p:nvGrpSpPr>
          <p:grpSpPr>
            <a:xfrm>
              <a:off x="1167567" y="1342326"/>
              <a:ext cx="12141" cy="3732"/>
              <a:chOff x="0" y="0"/>
              <a:chExt cx="12139" cy="3731"/>
            </a:xfrm>
          </p:grpSpPr>
          <p:sp>
            <p:nvSpPr>
              <p:cNvPr id="457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7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74" name="Google Shape;2639;p27"/>
            <p:cNvSpPr/>
            <p:nvPr/>
          </p:nvSpPr>
          <p:spPr>
            <a:xfrm rot="1025109">
              <a:off x="539535" y="1160098"/>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4575" name="Google Shape;2640;p27"/>
            <p:cNvSpPr/>
            <p:nvPr/>
          </p:nvSpPr>
          <p:spPr>
            <a:xfrm rot="1025109">
              <a:off x="669739" y="1206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576" name="Google Shape;2641;p27"/>
            <p:cNvSpPr/>
            <p:nvPr/>
          </p:nvSpPr>
          <p:spPr>
            <a:xfrm rot="1025109">
              <a:off x="775315" y="12394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577" name="Google Shape;2642;p27"/>
            <p:cNvSpPr/>
            <p:nvPr/>
          </p:nvSpPr>
          <p:spPr>
            <a:xfrm rot="1025109">
              <a:off x="1175323" y="13623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80" name="Google Shape;2643;p27"/>
            <p:cNvGrpSpPr/>
            <p:nvPr/>
          </p:nvGrpSpPr>
          <p:grpSpPr>
            <a:xfrm>
              <a:off x="649191" y="1206092"/>
              <a:ext cx="12141" cy="3732"/>
              <a:chOff x="0" y="0"/>
              <a:chExt cx="12139" cy="3731"/>
            </a:xfrm>
          </p:grpSpPr>
          <p:sp>
            <p:nvSpPr>
              <p:cNvPr id="457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7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81" name="Google Shape;2646;p27"/>
            <p:cNvSpPr/>
            <p:nvPr/>
          </p:nvSpPr>
          <p:spPr>
            <a:xfrm rot="1025109">
              <a:off x="1190958" y="1386835"/>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584" name="Google Shape;2647;p27"/>
            <p:cNvGrpSpPr/>
            <p:nvPr/>
          </p:nvGrpSpPr>
          <p:grpSpPr>
            <a:xfrm>
              <a:off x="161827" y="655701"/>
              <a:ext cx="3732" cy="12140"/>
              <a:chOff x="0" y="0"/>
              <a:chExt cx="3731" cy="12139"/>
            </a:xfrm>
          </p:grpSpPr>
          <p:sp>
            <p:nvSpPr>
              <p:cNvPr id="4582"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83"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87" name="Google Shape;2648;p27"/>
            <p:cNvGrpSpPr/>
            <p:nvPr/>
          </p:nvGrpSpPr>
          <p:grpSpPr>
            <a:xfrm>
              <a:off x="1092900" y="1369161"/>
              <a:ext cx="3732" cy="12140"/>
              <a:chOff x="0" y="0"/>
              <a:chExt cx="3731" cy="12139"/>
            </a:xfrm>
          </p:grpSpPr>
          <p:sp>
            <p:nvSpPr>
              <p:cNvPr id="4585"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86"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90" name="Google Shape;2649;p27"/>
            <p:cNvGrpSpPr/>
            <p:nvPr/>
          </p:nvGrpSpPr>
          <p:grpSpPr>
            <a:xfrm>
              <a:off x="1157002" y="1388863"/>
              <a:ext cx="3732" cy="12141"/>
              <a:chOff x="0" y="0"/>
              <a:chExt cx="3731" cy="12139"/>
            </a:xfrm>
          </p:grpSpPr>
          <p:sp>
            <p:nvSpPr>
              <p:cNvPr id="458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8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93" name="Google Shape;2650;p27"/>
            <p:cNvGrpSpPr/>
            <p:nvPr/>
          </p:nvGrpSpPr>
          <p:grpSpPr>
            <a:xfrm>
              <a:off x="1195529" y="1405751"/>
              <a:ext cx="3732" cy="12140"/>
              <a:chOff x="0" y="0"/>
              <a:chExt cx="3731" cy="12139"/>
            </a:xfrm>
          </p:grpSpPr>
          <p:sp>
            <p:nvSpPr>
              <p:cNvPr id="459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92"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94" name="Google Shape;2652;p27"/>
            <p:cNvSpPr/>
            <p:nvPr/>
          </p:nvSpPr>
          <p:spPr>
            <a:xfrm rot="1025109">
              <a:off x="152415" y="6524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97" name="Google Shape;2653;p27"/>
            <p:cNvGrpSpPr/>
            <p:nvPr/>
          </p:nvGrpSpPr>
          <p:grpSpPr>
            <a:xfrm>
              <a:off x="1190534" y="1409677"/>
              <a:ext cx="3733" cy="12141"/>
              <a:chOff x="0" y="0"/>
              <a:chExt cx="3731" cy="12139"/>
            </a:xfrm>
          </p:grpSpPr>
          <p:sp>
            <p:nvSpPr>
              <p:cNvPr id="459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9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00" name="Google Shape;2654;p27"/>
            <p:cNvGrpSpPr/>
            <p:nvPr/>
          </p:nvGrpSpPr>
          <p:grpSpPr>
            <a:xfrm>
              <a:off x="1203708" y="1424222"/>
              <a:ext cx="3732" cy="12140"/>
              <a:chOff x="0" y="0"/>
              <a:chExt cx="3731" cy="12139"/>
            </a:xfrm>
          </p:grpSpPr>
          <p:sp>
            <p:nvSpPr>
              <p:cNvPr id="4598"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99"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01" name="Google Shape;2655;p27"/>
            <p:cNvSpPr/>
            <p:nvPr/>
          </p:nvSpPr>
          <p:spPr>
            <a:xfrm rot="1025109">
              <a:off x="1199622" y="14254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6261" y="21600"/>
                  </a:cubicBezTo>
                  <a:cubicBezTo>
                    <a:pt x="9391" y="21600"/>
                    <a:pt x="14400" y="16026"/>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04" name="Google Shape;2656;p27"/>
            <p:cNvGrpSpPr/>
            <p:nvPr/>
          </p:nvGrpSpPr>
          <p:grpSpPr>
            <a:xfrm>
              <a:off x="1134079" y="1411012"/>
              <a:ext cx="12141" cy="3732"/>
              <a:chOff x="0" y="0"/>
              <a:chExt cx="12139" cy="3731"/>
            </a:xfrm>
          </p:grpSpPr>
          <p:sp>
            <p:nvSpPr>
              <p:cNvPr id="460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0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05" name="Google Shape;2657;p27"/>
            <p:cNvSpPr/>
            <p:nvPr/>
          </p:nvSpPr>
          <p:spPr>
            <a:xfrm rot="1025109">
              <a:off x="1197008" y="14285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08" name="Google Shape;2658;p27"/>
            <p:cNvGrpSpPr/>
            <p:nvPr/>
          </p:nvGrpSpPr>
          <p:grpSpPr>
            <a:xfrm>
              <a:off x="1197221" y="1428948"/>
              <a:ext cx="3732" cy="12140"/>
              <a:chOff x="0" y="0"/>
              <a:chExt cx="3731" cy="12139"/>
            </a:xfrm>
          </p:grpSpPr>
          <p:sp>
            <p:nvSpPr>
              <p:cNvPr id="4606"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07"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09" name="Google Shape;2660;p27"/>
            <p:cNvSpPr/>
            <p:nvPr/>
          </p:nvSpPr>
          <p:spPr>
            <a:xfrm rot="1025109">
              <a:off x="1043099" y="13933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10" name="Google Shape;2661;p27"/>
            <p:cNvSpPr/>
            <p:nvPr/>
          </p:nvSpPr>
          <p:spPr>
            <a:xfrm rot="1025109">
              <a:off x="1204185" y="14447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11" name="Google Shape;2663;p27"/>
            <p:cNvSpPr/>
            <p:nvPr/>
          </p:nvSpPr>
          <p:spPr>
            <a:xfrm rot="1025109">
              <a:off x="1209371" y="14511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400" y="0"/>
                    <a:pt x="19096" y="21600"/>
                    <a:pt x="20661" y="21600"/>
                  </a:cubicBezTo>
                  <a:cubicBezTo>
                    <a:pt x="21600" y="21600"/>
                    <a:pt x="21600" y="1584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12" name="Google Shape;2664;p27"/>
            <p:cNvSpPr/>
            <p:nvPr/>
          </p:nvSpPr>
          <p:spPr>
            <a:xfrm rot="1025109">
              <a:off x="1210303" y="14590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13" name="Google Shape;2665;p27"/>
            <p:cNvSpPr/>
            <p:nvPr/>
          </p:nvSpPr>
          <p:spPr>
            <a:xfrm rot="1025109">
              <a:off x="148273" y="6481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116"/>
                    <a:pt x="0" y="21600"/>
                  </a:cubicBezTo>
                  <a:lnTo>
                    <a:pt x="21600" y="21600"/>
                  </a:lnTo>
                  <a:cubicBezTo>
                    <a:pt x="21600" y="21600"/>
                    <a:pt x="21600" y="0"/>
                    <a:pt x="1502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14" name="Google Shape;2666;p27"/>
            <p:cNvSpPr/>
            <p:nvPr/>
          </p:nvSpPr>
          <p:spPr>
            <a:xfrm rot="1025109">
              <a:off x="1218612" y="1485514"/>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17" name="Google Shape;2667;p27"/>
            <p:cNvGrpSpPr/>
            <p:nvPr/>
          </p:nvGrpSpPr>
          <p:grpSpPr>
            <a:xfrm>
              <a:off x="981421" y="1418292"/>
              <a:ext cx="12141" cy="3733"/>
              <a:chOff x="0" y="0"/>
              <a:chExt cx="12139" cy="3731"/>
            </a:xfrm>
          </p:grpSpPr>
          <p:sp>
            <p:nvSpPr>
              <p:cNvPr id="4615"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16"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18" name="Google Shape;2668;p27"/>
            <p:cNvSpPr/>
            <p:nvPr/>
          </p:nvSpPr>
          <p:spPr>
            <a:xfrm rot="1025109">
              <a:off x="1228832" y="15013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19" name="Google Shape;2669;p27"/>
            <p:cNvSpPr/>
            <p:nvPr/>
          </p:nvSpPr>
          <p:spPr>
            <a:xfrm rot="1025109">
              <a:off x="1202483" y="151253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20" name="Google Shape;2670;p27"/>
            <p:cNvSpPr/>
            <p:nvPr/>
          </p:nvSpPr>
          <p:spPr>
            <a:xfrm rot="1025109">
              <a:off x="1208255" y="15231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21" name="Google Shape;2671;p27"/>
            <p:cNvSpPr/>
            <p:nvPr/>
          </p:nvSpPr>
          <p:spPr>
            <a:xfrm rot="1025109">
              <a:off x="1209908" y="15286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24" name="Google Shape;2672;p27"/>
            <p:cNvGrpSpPr/>
            <p:nvPr/>
          </p:nvGrpSpPr>
          <p:grpSpPr>
            <a:xfrm>
              <a:off x="1211679" y="1534443"/>
              <a:ext cx="12140" cy="3732"/>
              <a:chOff x="0" y="0"/>
              <a:chExt cx="12139" cy="3731"/>
            </a:xfrm>
          </p:grpSpPr>
          <p:sp>
            <p:nvSpPr>
              <p:cNvPr id="462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2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27" name="Google Shape;2673;p27"/>
            <p:cNvGrpSpPr/>
            <p:nvPr/>
          </p:nvGrpSpPr>
          <p:grpSpPr>
            <a:xfrm>
              <a:off x="1213409" y="1534975"/>
              <a:ext cx="12141" cy="3732"/>
              <a:chOff x="0" y="0"/>
              <a:chExt cx="12139" cy="3731"/>
            </a:xfrm>
          </p:grpSpPr>
          <p:sp>
            <p:nvSpPr>
              <p:cNvPr id="4625"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26"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30" name="Google Shape;2674;p27"/>
            <p:cNvGrpSpPr/>
            <p:nvPr/>
          </p:nvGrpSpPr>
          <p:grpSpPr>
            <a:xfrm>
              <a:off x="1216200" y="1531221"/>
              <a:ext cx="3732" cy="12140"/>
              <a:chOff x="0" y="0"/>
              <a:chExt cx="3731" cy="12139"/>
            </a:xfrm>
          </p:grpSpPr>
          <p:sp>
            <p:nvSpPr>
              <p:cNvPr id="4628"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29"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33" name="Google Shape;2676;p27"/>
            <p:cNvGrpSpPr/>
            <p:nvPr/>
          </p:nvGrpSpPr>
          <p:grpSpPr>
            <a:xfrm>
              <a:off x="1066192" y="1495176"/>
              <a:ext cx="12140" cy="3732"/>
              <a:chOff x="0" y="0"/>
              <a:chExt cx="12139" cy="3731"/>
            </a:xfrm>
          </p:grpSpPr>
          <p:sp>
            <p:nvSpPr>
              <p:cNvPr id="463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3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36" name="Google Shape;2677;p27"/>
            <p:cNvGrpSpPr/>
            <p:nvPr/>
          </p:nvGrpSpPr>
          <p:grpSpPr>
            <a:xfrm>
              <a:off x="1251043" y="1555363"/>
              <a:ext cx="12141" cy="3732"/>
              <a:chOff x="0" y="0"/>
              <a:chExt cx="12139" cy="3731"/>
            </a:xfrm>
          </p:grpSpPr>
          <p:sp>
            <p:nvSpPr>
              <p:cNvPr id="463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3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37" name="Google Shape;2678;p27"/>
            <p:cNvSpPr/>
            <p:nvPr/>
          </p:nvSpPr>
          <p:spPr>
            <a:xfrm rot="1025109">
              <a:off x="1129382" y="1524286"/>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640" name="Google Shape;2679;p27"/>
            <p:cNvGrpSpPr/>
            <p:nvPr/>
          </p:nvGrpSpPr>
          <p:grpSpPr>
            <a:xfrm>
              <a:off x="224202" y="777585"/>
              <a:ext cx="12141" cy="3732"/>
              <a:chOff x="0" y="0"/>
              <a:chExt cx="12139" cy="3731"/>
            </a:xfrm>
          </p:grpSpPr>
          <p:sp>
            <p:nvSpPr>
              <p:cNvPr id="463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3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41" name="Google Shape;2680;p27"/>
            <p:cNvSpPr/>
            <p:nvPr/>
          </p:nvSpPr>
          <p:spPr>
            <a:xfrm rot="1025109">
              <a:off x="1278971" y="159070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4642" name="Google Shape;2681;p27"/>
            <p:cNvSpPr/>
            <p:nvPr/>
          </p:nvSpPr>
          <p:spPr>
            <a:xfrm rot="1025109">
              <a:off x="1280032" y="15855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43" name="Google Shape;2682;p27"/>
            <p:cNvSpPr/>
            <p:nvPr/>
          </p:nvSpPr>
          <p:spPr>
            <a:xfrm rot="1025109">
              <a:off x="1287000" y="1586934"/>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4644" name="Google Shape;2683;p27"/>
            <p:cNvSpPr/>
            <p:nvPr/>
          </p:nvSpPr>
          <p:spPr>
            <a:xfrm rot="1025109">
              <a:off x="1241967" y="15788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47" name="Google Shape;2684;p27"/>
            <p:cNvGrpSpPr/>
            <p:nvPr/>
          </p:nvGrpSpPr>
          <p:grpSpPr>
            <a:xfrm>
              <a:off x="1240467" y="1583612"/>
              <a:ext cx="12141" cy="3732"/>
              <a:chOff x="0" y="0"/>
              <a:chExt cx="12139" cy="3731"/>
            </a:xfrm>
          </p:grpSpPr>
          <p:sp>
            <p:nvSpPr>
              <p:cNvPr id="464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46"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50" name="Google Shape;2686;p27"/>
            <p:cNvGrpSpPr/>
            <p:nvPr/>
          </p:nvGrpSpPr>
          <p:grpSpPr>
            <a:xfrm>
              <a:off x="213226" y="802363"/>
              <a:ext cx="12141" cy="3732"/>
              <a:chOff x="0" y="0"/>
              <a:chExt cx="12139" cy="3731"/>
            </a:xfrm>
          </p:grpSpPr>
          <p:sp>
            <p:nvSpPr>
              <p:cNvPr id="464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4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53" name="Google Shape;2687;p27"/>
            <p:cNvGrpSpPr/>
            <p:nvPr/>
          </p:nvGrpSpPr>
          <p:grpSpPr>
            <a:xfrm>
              <a:off x="1247590" y="1594623"/>
              <a:ext cx="12141" cy="3732"/>
              <a:chOff x="0" y="0"/>
              <a:chExt cx="12139" cy="3731"/>
            </a:xfrm>
          </p:grpSpPr>
          <p:sp>
            <p:nvSpPr>
              <p:cNvPr id="4651"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5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54" name="Google Shape;2689;p27"/>
            <p:cNvSpPr/>
            <p:nvPr/>
          </p:nvSpPr>
          <p:spPr>
            <a:xfrm rot="1025109">
              <a:off x="1310361" y="16297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55" name="Google Shape;2690;p27"/>
            <p:cNvSpPr/>
            <p:nvPr/>
          </p:nvSpPr>
          <p:spPr>
            <a:xfrm rot="1025109">
              <a:off x="1326789" y="16610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56" name="Google Shape;2691;p27"/>
            <p:cNvSpPr/>
            <p:nvPr/>
          </p:nvSpPr>
          <p:spPr>
            <a:xfrm rot="1025109">
              <a:off x="1329517" y="16637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59" name="Google Shape;2692;p27"/>
            <p:cNvGrpSpPr/>
            <p:nvPr/>
          </p:nvGrpSpPr>
          <p:grpSpPr>
            <a:xfrm>
              <a:off x="1336530" y="1664620"/>
              <a:ext cx="3732" cy="12141"/>
              <a:chOff x="0" y="0"/>
              <a:chExt cx="3731" cy="12139"/>
            </a:xfrm>
          </p:grpSpPr>
          <p:sp>
            <p:nvSpPr>
              <p:cNvPr id="4657"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5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62" name="Google Shape;2695;p27"/>
            <p:cNvGrpSpPr/>
            <p:nvPr/>
          </p:nvGrpSpPr>
          <p:grpSpPr>
            <a:xfrm>
              <a:off x="1349257" y="1685545"/>
              <a:ext cx="12141" cy="3732"/>
              <a:chOff x="0" y="0"/>
              <a:chExt cx="12139" cy="3731"/>
            </a:xfrm>
          </p:grpSpPr>
          <p:sp>
            <p:nvSpPr>
              <p:cNvPr id="466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6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65" name="Google Shape;2696;p27"/>
            <p:cNvGrpSpPr/>
            <p:nvPr/>
          </p:nvGrpSpPr>
          <p:grpSpPr>
            <a:xfrm>
              <a:off x="1344584" y="1689143"/>
              <a:ext cx="12140" cy="3732"/>
              <a:chOff x="0" y="0"/>
              <a:chExt cx="12139" cy="3731"/>
            </a:xfrm>
          </p:grpSpPr>
          <p:sp>
            <p:nvSpPr>
              <p:cNvPr id="4663"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6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68" name="Google Shape;2697;p27"/>
            <p:cNvGrpSpPr/>
            <p:nvPr/>
          </p:nvGrpSpPr>
          <p:grpSpPr>
            <a:xfrm>
              <a:off x="1359940" y="1690937"/>
              <a:ext cx="3732" cy="12141"/>
              <a:chOff x="0" y="0"/>
              <a:chExt cx="3731" cy="12139"/>
            </a:xfrm>
          </p:grpSpPr>
          <p:sp>
            <p:nvSpPr>
              <p:cNvPr id="466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67"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71" name="Google Shape;2698;p27"/>
            <p:cNvGrpSpPr/>
            <p:nvPr/>
          </p:nvGrpSpPr>
          <p:grpSpPr>
            <a:xfrm>
              <a:off x="1038263" y="1603815"/>
              <a:ext cx="12140" cy="3732"/>
              <a:chOff x="0" y="0"/>
              <a:chExt cx="12139" cy="3731"/>
            </a:xfrm>
          </p:grpSpPr>
          <p:sp>
            <p:nvSpPr>
              <p:cNvPr id="466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7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72" name="Google Shape;2699;p27"/>
            <p:cNvSpPr/>
            <p:nvPr/>
          </p:nvSpPr>
          <p:spPr>
            <a:xfrm rot="1025109">
              <a:off x="1374990" y="170924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75" name="Google Shape;2700;p27"/>
            <p:cNvGrpSpPr/>
            <p:nvPr/>
          </p:nvGrpSpPr>
          <p:grpSpPr>
            <a:xfrm>
              <a:off x="1422939" y="1747065"/>
              <a:ext cx="3732" cy="12141"/>
              <a:chOff x="0" y="0"/>
              <a:chExt cx="3731" cy="12139"/>
            </a:xfrm>
          </p:grpSpPr>
          <p:sp>
            <p:nvSpPr>
              <p:cNvPr id="4673"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74"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76" name="Google Shape;2701;p27"/>
            <p:cNvSpPr/>
            <p:nvPr/>
          </p:nvSpPr>
          <p:spPr>
            <a:xfrm rot="1025109">
              <a:off x="204730" y="6298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79" name="Google Shape;2702;p27"/>
            <p:cNvGrpSpPr/>
            <p:nvPr/>
          </p:nvGrpSpPr>
          <p:grpSpPr>
            <a:xfrm>
              <a:off x="1421357" y="1758534"/>
              <a:ext cx="12141" cy="3732"/>
              <a:chOff x="0" y="0"/>
              <a:chExt cx="12139" cy="3731"/>
            </a:xfrm>
          </p:grpSpPr>
          <p:sp>
            <p:nvSpPr>
              <p:cNvPr id="4677"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7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80" name="Google Shape;2703;p27"/>
            <p:cNvSpPr/>
            <p:nvPr/>
          </p:nvSpPr>
          <p:spPr>
            <a:xfrm rot="1025109">
              <a:off x="1422859" y="176097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683" name="Google Shape;2704;p27"/>
            <p:cNvGrpSpPr/>
            <p:nvPr/>
          </p:nvGrpSpPr>
          <p:grpSpPr>
            <a:xfrm>
              <a:off x="1444211" y="1768931"/>
              <a:ext cx="12141" cy="3732"/>
              <a:chOff x="0" y="0"/>
              <a:chExt cx="12139" cy="3731"/>
            </a:xfrm>
          </p:grpSpPr>
          <p:sp>
            <p:nvSpPr>
              <p:cNvPr id="468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8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84" name="Google Shape;2705;p27"/>
            <p:cNvSpPr/>
            <p:nvPr/>
          </p:nvSpPr>
          <p:spPr>
            <a:xfrm rot="1025109">
              <a:off x="172912" y="7620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87" name="Google Shape;2706;p27"/>
            <p:cNvGrpSpPr/>
            <p:nvPr/>
          </p:nvGrpSpPr>
          <p:grpSpPr>
            <a:xfrm>
              <a:off x="322053" y="800940"/>
              <a:ext cx="12140" cy="3732"/>
              <a:chOff x="0" y="0"/>
              <a:chExt cx="12139" cy="3731"/>
            </a:xfrm>
          </p:grpSpPr>
          <p:sp>
            <p:nvSpPr>
              <p:cNvPr id="468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86"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90" name="Google Shape;2708;p27"/>
            <p:cNvGrpSpPr/>
            <p:nvPr/>
          </p:nvGrpSpPr>
          <p:grpSpPr>
            <a:xfrm>
              <a:off x="1628244" y="1853645"/>
              <a:ext cx="12141" cy="3733"/>
              <a:chOff x="0" y="0"/>
              <a:chExt cx="12139" cy="3731"/>
            </a:xfrm>
          </p:grpSpPr>
          <p:sp>
            <p:nvSpPr>
              <p:cNvPr id="468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8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91" name="Google Shape;2709;p27"/>
            <p:cNvSpPr/>
            <p:nvPr/>
          </p:nvSpPr>
          <p:spPr>
            <a:xfrm rot="1025109">
              <a:off x="194551" y="6178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94" name="Google Shape;2710;p27"/>
            <p:cNvGrpSpPr/>
            <p:nvPr/>
          </p:nvGrpSpPr>
          <p:grpSpPr>
            <a:xfrm>
              <a:off x="1660030" y="1865077"/>
              <a:ext cx="12140" cy="3732"/>
              <a:chOff x="0" y="0"/>
              <a:chExt cx="12139" cy="3731"/>
            </a:xfrm>
          </p:grpSpPr>
          <p:sp>
            <p:nvSpPr>
              <p:cNvPr id="469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9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95" name="Google Shape;2711;p27"/>
            <p:cNvSpPr/>
            <p:nvPr/>
          </p:nvSpPr>
          <p:spPr>
            <a:xfrm rot="1025109">
              <a:off x="1624004" y="18504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96" name="Google Shape;2712;p27"/>
            <p:cNvSpPr/>
            <p:nvPr/>
          </p:nvSpPr>
          <p:spPr>
            <a:xfrm rot="1025109">
              <a:off x="1678032" y="18687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99" name="Google Shape;2713;p27"/>
            <p:cNvGrpSpPr/>
            <p:nvPr/>
          </p:nvGrpSpPr>
          <p:grpSpPr>
            <a:xfrm>
              <a:off x="1569248" y="1840546"/>
              <a:ext cx="12140" cy="3733"/>
              <a:chOff x="0" y="0"/>
              <a:chExt cx="12139" cy="3731"/>
            </a:xfrm>
          </p:grpSpPr>
          <p:sp>
            <p:nvSpPr>
              <p:cNvPr id="4697"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9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02" name="Google Shape;2715;p27"/>
            <p:cNvGrpSpPr/>
            <p:nvPr/>
          </p:nvGrpSpPr>
          <p:grpSpPr>
            <a:xfrm>
              <a:off x="1557605" y="1833823"/>
              <a:ext cx="3732" cy="12140"/>
              <a:chOff x="0" y="0"/>
              <a:chExt cx="3731" cy="12139"/>
            </a:xfrm>
          </p:grpSpPr>
          <p:sp>
            <p:nvSpPr>
              <p:cNvPr id="470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0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03" name="Google Shape;2716;p27"/>
            <p:cNvSpPr/>
            <p:nvPr/>
          </p:nvSpPr>
          <p:spPr>
            <a:xfrm rot="1025109">
              <a:off x="1664609" y="18782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400" y="21600"/>
                    <a:pt x="10800" y="21600"/>
                  </a:cubicBezTo>
                  <a:cubicBezTo>
                    <a:pt x="16200" y="21600"/>
                    <a:pt x="21600" y="14538"/>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06" name="Google Shape;2717;p27"/>
            <p:cNvGrpSpPr/>
            <p:nvPr/>
          </p:nvGrpSpPr>
          <p:grpSpPr>
            <a:xfrm>
              <a:off x="1645594" y="1883342"/>
              <a:ext cx="12141" cy="3732"/>
              <a:chOff x="0" y="0"/>
              <a:chExt cx="12139" cy="3731"/>
            </a:xfrm>
          </p:grpSpPr>
          <p:sp>
            <p:nvSpPr>
              <p:cNvPr id="4704"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05"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07" name="Google Shape;2719;p27"/>
            <p:cNvSpPr/>
            <p:nvPr/>
          </p:nvSpPr>
          <p:spPr>
            <a:xfrm rot="1025109">
              <a:off x="1611356" y="18745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08" name="Google Shape;2720;p27"/>
            <p:cNvSpPr/>
            <p:nvPr/>
          </p:nvSpPr>
          <p:spPr>
            <a:xfrm rot="1025109">
              <a:off x="1102323" y="17195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026"/>
                    <a:pt x="11805" y="21600"/>
                    <a:pt x="15070"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09" name="Google Shape;2721;p27"/>
            <p:cNvSpPr/>
            <p:nvPr/>
          </p:nvSpPr>
          <p:spPr>
            <a:xfrm rot="1025109">
              <a:off x="1675369" y="19171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12" name="Google Shape;2722;p27"/>
            <p:cNvGrpSpPr/>
            <p:nvPr/>
          </p:nvGrpSpPr>
          <p:grpSpPr>
            <a:xfrm>
              <a:off x="1552024" y="1891139"/>
              <a:ext cx="12140" cy="3732"/>
              <a:chOff x="0" y="0"/>
              <a:chExt cx="12139" cy="3731"/>
            </a:xfrm>
          </p:grpSpPr>
          <p:sp>
            <p:nvSpPr>
              <p:cNvPr id="471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1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13" name="Google Shape;2723;p27"/>
            <p:cNvSpPr/>
            <p:nvPr/>
          </p:nvSpPr>
          <p:spPr>
            <a:xfrm rot="1025109">
              <a:off x="1134411" y="1759465"/>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14" name="Google Shape;2724;p27"/>
            <p:cNvSpPr/>
            <p:nvPr/>
          </p:nvSpPr>
          <p:spPr>
            <a:xfrm rot="1025109">
              <a:off x="1628879" y="19200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17" name="Google Shape;2725;p27"/>
            <p:cNvGrpSpPr/>
            <p:nvPr/>
          </p:nvGrpSpPr>
          <p:grpSpPr>
            <a:xfrm>
              <a:off x="1339238" y="1871747"/>
              <a:ext cx="3732" cy="12141"/>
              <a:chOff x="0" y="0"/>
              <a:chExt cx="3731" cy="12139"/>
            </a:xfrm>
          </p:grpSpPr>
          <p:sp>
            <p:nvSpPr>
              <p:cNvPr id="471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1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20" name="Google Shape;2726;p27"/>
            <p:cNvGrpSpPr/>
            <p:nvPr/>
          </p:nvGrpSpPr>
          <p:grpSpPr>
            <a:xfrm>
              <a:off x="1364029" y="1893651"/>
              <a:ext cx="3732" cy="12140"/>
              <a:chOff x="0" y="0"/>
              <a:chExt cx="3731" cy="12139"/>
            </a:xfrm>
          </p:grpSpPr>
          <p:sp>
            <p:nvSpPr>
              <p:cNvPr id="471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1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23" name="Google Shape;2728;p27"/>
            <p:cNvGrpSpPr/>
            <p:nvPr/>
          </p:nvGrpSpPr>
          <p:grpSpPr>
            <a:xfrm>
              <a:off x="1674289" y="2057080"/>
              <a:ext cx="3732" cy="12140"/>
              <a:chOff x="0" y="0"/>
              <a:chExt cx="3731" cy="12139"/>
            </a:xfrm>
          </p:grpSpPr>
          <p:sp>
            <p:nvSpPr>
              <p:cNvPr id="472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22"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26" name="Google Shape;2729;p27"/>
            <p:cNvGrpSpPr/>
            <p:nvPr/>
          </p:nvGrpSpPr>
          <p:grpSpPr>
            <a:xfrm>
              <a:off x="1616966" y="2072646"/>
              <a:ext cx="3732" cy="12140"/>
              <a:chOff x="0" y="0"/>
              <a:chExt cx="3731" cy="12139"/>
            </a:xfrm>
          </p:grpSpPr>
          <p:sp>
            <p:nvSpPr>
              <p:cNvPr id="4724"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2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27" name="Google Shape;2730;p27"/>
            <p:cNvSpPr/>
            <p:nvPr/>
          </p:nvSpPr>
          <p:spPr>
            <a:xfrm rot="1025109">
              <a:off x="966814" y="803794"/>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cubicBezTo>
                    <a:pt x="4800" y="5104"/>
                    <a:pt x="-6000" y="10134"/>
                    <a:pt x="4800" y="21600"/>
                  </a:cubicBezTo>
                  <a:cubicBezTo>
                    <a:pt x="4800" y="21600"/>
                    <a:pt x="15600" y="21600"/>
                    <a:pt x="15600" y="16496"/>
                  </a:cubicBezTo>
                  <a:cubicBezTo>
                    <a:pt x="15600" y="10134"/>
                    <a:pt x="4800" y="5104"/>
                    <a:pt x="4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28" name="Google Shape;2731;p27"/>
            <p:cNvSpPr/>
            <p:nvPr/>
          </p:nvSpPr>
          <p:spPr>
            <a:xfrm rot="1025109">
              <a:off x="1435329" y="11082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817" y="0"/>
                  </a:moveTo>
                  <a:cubicBezTo>
                    <a:pt x="0" y="0"/>
                    <a:pt x="0" y="7200"/>
                    <a:pt x="0" y="21600"/>
                  </a:cubicBezTo>
                  <a:lnTo>
                    <a:pt x="21600" y="21600"/>
                  </a:lnTo>
                  <a:cubicBezTo>
                    <a:pt x="10957" y="7200"/>
                    <a:pt x="5635" y="0"/>
                    <a:pt x="281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29" name="Google Shape;2732;p27"/>
            <p:cNvSpPr/>
            <p:nvPr/>
          </p:nvSpPr>
          <p:spPr>
            <a:xfrm rot="1025109">
              <a:off x="1763607" y="66699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30" name="Google Shape;2733;p27"/>
            <p:cNvSpPr/>
            <p:nvPr/>
          </p:nvSpPr>
          <p:spPr>
            <a:xfrm rot="1025109">
              <a:off x="960984" y="90599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15600" y="21600"/>
                    <a:pt x="4800" y="0"/>
                    <a:pt x="4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31" name="Google Shape;2734;p27"/>
            <p:cNvSpPr/>
            <p:nvPr/>
          </p:nvSpPr>
          <p:spPr>
            <a:xfrm rot="1025109">
              <a:off x="1348210" y="11388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5478" y="10957"/>
                    <a:pt x="10800" y="10957"/>
                    <a:pt x="14870" y="10957"/>
                  </a:cubicBezTo>
                  <a:cubicBezTo>
                    <a:pt x="18939" y="10957"/>
                    <a:pt x="21600" y="10957"/>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34" name="Google Shape;2735;p27"/>
            <p:cNvGrpSpPr/>
            <p:nvPr/>
          </p:nvGrpSpPr>
          <p:grpSpPr>
            <a:xfrm>
              <a:off x="1815078" y="785074"/>
              <a:ext cx="12140" cy="3732"/>
              <a:chOff x="0" y="0"/>
              <a:chExt cx="12139" cy="3731"/>
            </a:xfrm>
          </p:grpSpPr>
          <p:sp>
            <p:nvSpPr>
              <p:cNvPr id="473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3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37" name="Google Shape;2736;p27"/>
            <p:cNvGrpSpPr/>
            <p:nvPr/>
          </p:nvGrpSpPr>
          <p:grpSpPr>
            <a:xfrm>
              <a:off x="1002930" y="675771"/>
              <a:ext cx="12140" cy="3732"/>
              <a:chOff x="0" y="0"/>
              <a:chExt cx="12139" cy="3731"/>
            </a:xfrm>
          </p:grpSpPr>
          <p:sp>
            <p:nvSpPr>
              <p:cNvPr id="473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36"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38" name="Google Shape;2737;p27"/>
            <p:cNvSpPr/>
            <p:nvPr/>
          </p:nvSpPr>
          <p:spPr>
            <a:xfrm rot="1025109">
              <a:off x="1410773" y="11143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39" name="Google Shape;2739;p27"/>
            <p:cNvSpPr/>
            <p:nvPr/>
          </p:nvSpPr>
          <p:spPr>
            <a:xfrm rot="1025109">
              <a:off x="1294149" y="1152081"/>
              <a:ext cx="12701" cy="12701"/>
            </a:xfrm>
            <a:prstGeom prst="rect">
              <a:avLst/>
            </a:pr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42" name="Google Shape;2740;p27"/>
            <p:cNvGrpSpPr/>
            <p:nvPr/>
          </p:nvGrpSpPr>
          <p:grpSpPr>
            <a:xfrm>
              <a:off x="1380882" y="1126605"/>
              <a:ext cx="3732" cy="12140"/>
              <a:chOff x="0" y="0"/>
              <a:chExt cx="3731" cy="12139"/>
            </a:xfrm>
          </p:grpSpPr>
          <p:sp>
            <p:nvSpPr>
              <p:cNvPr id="474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4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43" name="Google Shape;2741;p27"/>
            <p:cNvSpPr/>
            <p:nvPr/>
          </p:nvSpPr>
          <p:spPr>
            <a:xfrm rot="1025109">
              <a:off x="1267630" y="11590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294" y="0"/>
                    <a:pt x="19376" y="21600"/>
                    <a:pt x="20965" y="21600"/>
                  </a:cubicBezTo>
                  <a:cubicBezTo>
                    <a:pt x="21600" y="21600"/>
                    <a:pt x="21600" y="16484"/>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44" name="Google Shape;2742;p27"/>
            <p:cNvSpPr/>
            <p:nvPr/>
          </p:nvSpPr>
          <p:spPr>
            <a:xfrm rot="1025109">
              <a:off x="1369466" y="11298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45" name="Google Shape;2743;p27"/>
            <p:cNvSpPr/>
            <p:nvPr/>
          </p:nvSpPr>
          <p:spPr>
            <a:xfrm rot="1025109">
              <a:off x="1479552" y="10846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48" name="Google Shape;2744;p27"/>
            <p:cNvGrpSpPr/>
            <p:nvPr/>
          </p:nvGrpSpPr>
          <p:grpSpPr>
            <a:xfrm>
              <a:off x="1481793" y="1088922"/>
              <a:ext cx="12140" cy="3732"/>
              <a:chOff x="0" y="0"/>
              <a:chExt cx="12139" cy="3731"/>
            </a:xfrm>
          </p:grpSpPr>
          <p:sp>
            <p:nvSpPr>
              <p:cNvPr id="4746"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47"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51" name="Google Shape;2745;p27"/>
            <p:cNvGrpSpPr/>
            <p:nvPr/>
          </p:nvGrpSpPr>
          <p:grpSpPr>
            <a:xfrm>
              <a:off x="1486845" y="1083969"/>
              <a:ext cx="3733" cy="12141"/>
              <a:chOff x="0" y="0"/>
              <a:chExt cx="3731" cy="12139"/>
            </a:xfrm>
          </p:grpSpPr>
          <p:sp>
            <p:nvSpPr>
              <p:cNvPr id="474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5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52" name="Google Shape;2747;p27"/>
            <p:cNvSpPr/>
            <p:nvPr/>
          </p:nvSpPr>
          <p:spPr>
            <a:xfrm rot="1025109">
              <a:off x="1741623" y="5963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55" name="Google Shape;2748;p27"/>
            <p:cNvGrpSpPr/>
            <p:nvPr/>
          </p:nvGrpSpPr>
          <p:grpSpPr>
            <a:xfrm>
              <a:off x="1354737" y="1137886"/>
              <a:ext cx="3732" cy="12141"/>
              <a:chOff x="0" y="0"/>
              <a:chExt cx="3731" cy="12139"/>
            </a:xfrm>
          </p:grpSpPr>
          <p:sp>
            <p:nvSpPr>
              <p:cNvPr id="4753"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54"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58" name="Google Shape;2749;p27"/>
            <p:cNvGrpSpPr/>
            <p:nvPr/>
          </p:nvGrpSpPr>
          <p:grpSpPr>
            <a:xfrm>
              <a:off x="1351182" y="1138480"/>
              <a:ext cx="3732" cy="12140"/>
              <a:chOff x="0" y="0"/>
              <a:chExt cx="3731" cy="12139"/>
            </a:xfrm>
          </p:grpSpPr>
          <p:sp>
            <p:nvSpPr>
              <p:cNvPr id="475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57"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61" name="Google Shape;2751;p27"/>
            <p:cNvGrpSpPr/>
            <p:nvPr/>
          </p:nvGrpSpPr>
          <p:grpSpPr>
            <a:xfrm>
              <a:off x="963123" y="873619"/>
              <a:ext cx="12141" cy="3732"/>
              <a:chOff x="0" y="0"/>
              <a:chExt cx="12139" cy="3731"/>
            </a:xfrm>
          </p:grpSpPr>
          <p:sp>
            <p:nvSpPr>
              <p:cNvPr id="475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6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62" name="Google Shape;2752;p27"/>
            <p:cNvSpPr/>
            <p:nvPr/>
          </p:nvSpPr>
          <p:spPr>
            <a:xfrm rot="1025109">
              <a:off x="1567251" y="10385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5574"/>
                    <a:pt x="0" y="21600"/>
                  </a:cubicBezTo>
                  <a:lnTo>
                    <a:pt x="21600" y="21600"/>
                  </a:lnTo>
                  <a:cubicBezTo>
                    <a:pt x="21600" y="21600"/>
                    <a:pt x="11896" y="0"/>
                    <a:pt x="56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63" name="Google Shape;2753;p27"/>
            <p:cNvSpPr/>
            <p:nvPr/>
          </p:nvSpPr>
          <p:spPr>
            <a:xfrm rot="1025109">
              <a:off x="1396326" y="4150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64" name="Google Shape;2754;p27"/>
            <p:cNvSpPr/>
            <p:nvPr/>
          </p:nvSpPr>
          <p:spPr>
            <a:xfrm rot="1025109">
              <a:off x="975512" y="85121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65" name="Google Shape;2755;p27"/>
            <p:cNvSpPr/>
            <p:nvPr/>
          </p:nvSpPr>
          <p:spPr>
            <a:xfrm rot="1025109">
              <a:off x="1650890" y="9483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68" name="Google Shape;2756;p27"/>
            <p:cNvGrpSpPr/>
            <p:nvPr/>
          </p:nvGrpSpPr>
          <p:grpSpPr>
            <a:xfrm>
              <a:off x="978592" y="971447"/>
              <a:ext cx="3732" cy="12141"/>
              <a:chOff x="0" y="0"/>
              <a:chExt cx="3731" cy="12139"/>
            </a:xfrm>
          </p:grpSpPr>
          <p:sp>
            <p:nvSpPr>
              <p:cNvPr id="4766"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67"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71" name="Google Shape;2758;p27"/>
            <p:cNvGrpSpPr/>
            <p:nvPr/>
          </p:nvGrpSpPr>
          <p:grpSpPr>
            <a:xfrm>
              <a:off x="1374892" y="422469"/>
              <a:ext cx="12140" cy="3733"/>
              <a:chOff x="0" y="0"/>
              <a:chExt cx="12139" cy="3731"/>
            </a:xfrm>
          </p:grpSpPr>
          <p:sp>
            <p:nvSpPr>
              <p:cNvPr id="476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70"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72" name="Google Shape;2759;p27"/>
            <p:cNvSpPr/>
            <p:nvPr/>
          </p:nvSpPr>
          <p:spPr>
            <a:xfrm rot="1025109">
              <a:off x="1450139" y="10546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73" name="Google Shape;2760;p27"/>
            <p:cNvSpPr/>
            <p:nvPr/>
          </p:nvSpPr>
          <p:spPr>
            <a:xfrm rot="1025109">
              <a:off x="1746224" y="6381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76" name="Google Shape;2761;p27"/>
            <p:cNvGrpSpPr/>
            <p:nvPr/>
          </p:nvGrpSpPr>
          <p:grpSpPr>
            <a:xfrm>
              <a:off x="1173348" y="486795"/>
              <a:ext cx="3732" cy="12141"/>
              <a:chOff x="0" y="0"/>
              <a:chExt cx="3731" cy="12139"/>
            </a:xfrm>
          </p:grpSpPr>
          <p:sp>
            <p:nvSpPr>
              <p:cNvPr id="4774"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7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77" name="Google Shape;2762;p27"/>
            <p:cNvSpPr/>
            <p:nvPr/>
          </p:nvSpPr>
          <p:spPr>
            <a:xfrm rot="1025109">
              <a:off x="1157065" y="4935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80" name="Google Shape;2763;p27"/>
            <p:cNvGrpSpPr/>
            <p:nvPr/>
          </p:nvGrpSpPr>
          <p:grpSpPr>
            <a:xfrm>
              <a:off x="1160290" y="495171"/>
              <a:ext cx="3732" cy="12141"/>
              <a:chOff x="0" y="0"/>
              <a:chExt cx="3731" cy="12139"/>
            </a:xfrm>
          </p:grpSpPr>
          <p:sp>
            <p:nvSpPr>
              <p:cNvPr id="4778"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79"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83" name="Google Shape;2764;p27"/>
            <p:cNvGrpSpPr/>
            <p:nvPr/>
          </p:nvGrpSpPr>
          <p:grpSpPr>
            <a:xfrm>
              <a:off x="1728328" y="679847"/>
              <a:ext cx="12140" cy="3732"/>
              <a:chOff x="0" y="0"/>
              <a:chExt cx="12139" cy="3731"/>
            </a:xfrm>
          </p:grpSpPr>
          <p:sp>
            <p:nvSpPr>
              <p:cNvPr id="478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8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86" name="Google Shape;2765;p27"/>
            <p:cNvGrpSpPr/>
            <p:nvPr/>
          </p:nvGrpSpPr>
          <p:grpSpPr>
            <a:xfrm>
              <a:off x="1759486" y="686278"/>
              <a:ext cx="3733" cy="12141"/>
              <a:chOff x="0" y="0"/>
              <a:chExt cx="3731" cy="12139"/>
            </a:xfrm>
          </p:grpSpPr>
          <p:sp>
            <p:nvSpPr>
              <p:cNvPr id="4784"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85"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87" name="Google Shape;2766;p27"/>
            <p:cNvSpPr/>
            <p:nvPr/>
          </p:nvSpPr>
          <p:spPr>
            <a:xfrm rot="1025109">
              <a:off x="1084690" y="801365"/>
              <a:ext cx="12701" cy="12701"/>
            </a:xfrm>
            <a:custGeom>
              <a:avLst/>
              <a:gdLst/>
              <a:ahLst/>
              <a:cxnLst>
                <a:cxn ang="0">
                  <a:pos x="wd2" y="hd2"/>
                </a:cxn>
                <a:cxn ang="5400000">
                  <a:pos x="wd2" y="hd2"/>
                </a:cxn>
                <a:cxn ang="10800000">
                  <a:pos x="wd2" y="hd2"/>
                </a:cxn>
                <a:cxn ang="16200000">
                  <a:pos x="wd2" y="hd2"/>
                </a:cxn>
              </a:cxnLst>
              <a:rect l="0" t="0" r="r" b="b"/>
              <a:pathLst>
                <a:path w="17600" h="21600" extrusionOk="0">
                  <a:moveTo>
                    <a:pt x="14400" y="0"/>
                  </a:moveTo>
                  <a:cubicBezTo>
                    <a:pt x="7200" y="0"/>
                    <a:pt x="14400" y="11466"/>
                    <a:pt x="0" y="11466"/>
                  </a:cubicBezTo>
                  <a:cubicBezTo>
                    <a:pt x="14400" y="16570"/>
                    <a:pt x="7200" y="21600"/>
                    <a:pt x="14400" y="21600"/>
                  </a:cubicBezTo>
                  <a:cubicBezTo>
                    <a:pt x="14400" y="11466"/>
                    <a:pt x="21600" y="6362"/>
                    <a:pt x="144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88" name="Google Shape;2767;p27"/>
            <p:cNvSpPr/>
            <p:nvPr/>
          </p:nvSpPr>
          <p:spPr>
            <a:xfrm rot="1025109">
              <a:off x="1080062" y="8972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14400"/>
                    <a:pt x="0" y="72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89" name="Google Shape;2768;p27"/>
            <p:cNvSpPr/>
            <p:nvPr/>
          </p:nvSpPr>
          <p:spPr>
            <a:xfrm rot="1025109">
              <a:off x="1135225" y="66290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6642" y="0"/>
                  </a:moveTo>
                  <a:cubicBezTo>
                    <a:pt x="6642" y="5420"/>
                    <a:pt x="-8304" y="10839"/>
                    <a:pt x="6642" y="21600"/>
                  </a:cubicBezTo>
                  <a:cubicBezTo>
                    <a:pt x="6642" y="16259"/>
                    <a:pt x="13296" y="10839"/>
                    <a:pt x="664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0" name="Google Shape;2769;p27"/>
            <p:cNvSpPr/>
            <p:nvPr/>
          </p:nvSpPr>
          <p:spPr>
            <a:xfrm rot="1025109">
              <a:off x="1246960" y="564291"/>
              <a:ext cx="12701" cy="12701"/>
            </a:xfrm>
            <a:custGeom>
              <a:avLst/>
              <a:gdLst/>
              <a:ahLst/>
              <a:cxnLst>
                <a:cxn ang="0">
                  <a:pos x="wd2" y="hd2"/>
                </a:cxn>
                <a:cxn ang="5400000">
                  <a:pos x="wd2" y="hd2"/>
                </a:cxn>
                <a:cxn ang="10800000">
                  <a:pos x="wd2" y="hd2"/>
                </a:cxn>
                <a:cxn ang="16200000">
                  <a:pos x="wd2" y="hd2"/>
                </a:cxn>
              </a:cxnLst>
              <a:rect l="0" t="0" r="r" b="b"/>
              <a:pathLst>
                <a:path w="15910" h="21600" extrusionOk="0">
                  <a:moveTo>
                    <a:pt x="15910" y="0"/>
                  </a:moveTo>
                  <a:cubicBezTo>
                    <a:pt x="3925" y="9615"/>
                    <a:pt x="-5690" y="9615"/>
                    <a:pt x="3925" y="21600"/>
                  </a:cubicBezTo>
                  <a:cubicBezTo>
                    <a:pt x="3925" y="21600"/>
                    <a:pt x="15910" y="9615"/>
                    <a:pt x="1591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1" name="Google Shape;2770;p27"/>
            <p:cNvSpPr/>
            <p:nvPr/>
          </p:nvSpPr>
          <p:spPr>
            <a:xfrm rot="1025109">
              <a:off x="1335216" y="10157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39" y="0"/>
                  </a:moveTo>
                  <a:cubicBezTo>
                    <a:pt x="10406" y="0"/>
                    <a:pt x="8672" y="21600"/>
                    <a:pt x="0" y="21600"/>
                  </a:cubicBezTo>
                  <a:cubicBezTo>
                    <a:pt x="10879" y="21600"/>
                    <a:pt x="10879" y="21600"/>
                    <a:pt x="21600" y="4909"/>
                  </a:cubicBezTo>
                  <a:cubicBezTo>
                    <a:pt x="19550" y="1473"/>
                    <a:pt x="17816" y="0"/>
                    <a:pt x="1623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2" name="Google Shape;2771;p27"/>
            <p:cNvSpPr/>
            <p:nvPr/>
          </p:nvSpPr>
          <p:spPr>
            <a:xfrm rot="1025109">
              <a:off x="1274631" y="5526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0"/>
                    <a:pt x="10721" y="21600"/>
                    <a:pt x="21600" y="21600"/>
                  </a:cubicBezTo>
                  <a:cubicBezTo>
                    <a:pt x="10721" y="0"/>
                    <a:pt x="1072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3" name="Google Shape;2772;p27"/>
            <p:cNvSpPr/>
            <p:nvPr/>
          </p:nvSpPr>
          <p:spPr>
            <a:xfrm rot="1025109">
              <a:off x="1593514" y="85460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4" name="Google Shape;2773;p27"/>
            <p:cNvSpPr/>
            <p:nvPr/>
          </p:nvSpPr>
          <p:spPr>
            <a:xfrm rot="1025109">
              <a:off x="1094846" y="7643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lnTo>
                    <a:pt x="21600" y="10800"/>
                  </a:lnTo>
                  <a:cubicBezTo>
                    <a:pt x="21600" y="108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5" name="Google Shape;2774;p27"/>
            <p:cNvSpPr/>
            <p:nvPr/>
          </p:nvSpPr>
          <p:spPr>
            <a:xfrm rot="1025109">
              <a:off x="1595893" y="84904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6" name="Google Shape;2775;p27"/>
            <p:cNvSpPr/>
            <p:nvPr/>
          </p:nvSpPr>
          <p:spPr>
            <a:xfrm rot="1025109">
              <a:off x="1188384" y="10546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538"/>
                    <a:pt x="8199" y="21600"/>
                    <a:pt x="10879" y="21600"/>
                  </a:cubicBezTo>
                  <a:cubicBezTo>
                    <a:pt x="13559" y="21600"/>
                    <a:pt x="16239" y="14538"/>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7" name="Google Shape;2776;p27"/>
            <p:cNvSpPr/>
            <p:nvPr/>
          </p:nvSpPr>
          <p:spPr>
            <a:xfrm rot="1025109">
              <a:off x="1192957" y="10548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cubicBezTo>
                    <a:pt x="5635" y="0"/>
                    <a:pt x="0" y="7200"/>
                    <a:pt x="0" y="21600"/>
                  </a:cubicBezTo>
                  <a:lnTo>
                    <a:pt x="21600" y="21600"/>
                  </a:lnTo>
                  <a:cubicBezTo>
                    <a:pt x="21600" y="7200"/>
                    <a:pt x="16278" y="0"/>
                    <a:pt x="1095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8" name="Google Shape;2777;p27"/>
            <p:cNvSpPr/>
            <p:nvPr/>
          </p:nvSpPr>
          <p:spPr>
            <a:xfrm rot="1025109">
              <a:off x="1419246" y="51830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9" name="Google Shape;2778;p27"/>
            <p:cNvSpPr/>
            <p:nvPr/>
          </p:nvSpPr>
          <p:spPr>
            <a:xfrm rot="1025109">
              <a:off x="1582609" y="577333"/>
              <a:ext cx="12701" cy="12701"/>
            </a:xfrm>
            <a:custGeom>
              <a:avLst/>
              <a:gdLst/>
              <a:ahLst/>
              <a:cxnLst>
                <a:cxn ang="0">
                  <a:pos x="wd2" y="hd2"/>
                </a:cxn>
                <a:cxn ang="5400000">
                  <a:pos x="wd2" y="hd2"/>
                </a:cxn>
                <a:cxn ang="10800000">
                  <a:pos x="wd2" y="hd2"/>
                </a:cxn>
                <a:cxn ang="16200000">
                  <a:pos x="wd2" y="hd2"/>
                </a:cxn>
              </a:cxnLst>
              <a:rect l="0" t="0" r="r" b="b"/>
              <a:pathLst>
                <a:path w="15644" h="21600" extrusionOk="0">
                  <a:moveTo>
                    <a:pt x="4765" y="0"/>
                  </a:moveTo>
                  <a:cubicBezTo>
                    <a:pt x="-5956" y="0"/>
                    <a:pt x="4765" y="21600"/>
                    <a:pt x="4765" y="21600"/>
                  </a:cubicBezTo>
                  <a:lnTo>
                    <a:pt x="15644" y="21600"/>
                  </a:lnTo>
                  <a:cubicBezTo>
                    <a:pt x="4765" y="21600"/>
                    <a:pt x="15644" y="0"/>
                    <a:pt x="47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00" name="Google Shape;2779;p27"/>
            <p:cNvSpPr/>
            <p:nvPr/>
          </p:nvSpPr>
          <p:spPr>
            <a:xfrm rot="1025109">
              <a:off x="1077937" y="92805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803" name="Google Shape;2780;p27"/>
            <p:cNvGrpSpPr/>
            <p:nvPr/>
          </p:nvGrpSpPr>
          <p:grpSpPr>
            <a:xfrm>
              <a:off x="1243472" y="571144"/>
              <a:ext cx="12140" cy="3732"/>
              <a:chOff x="0" y="0"/>
              <a:chExt cx="12139" cy="3731"/>
            </a:xfrm>
          </p:grpSpPr>
          <p:sp>
            <p:nvSpPr>
              <p:cNvPr id="480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0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04" name="Google Shape;2781;p27"/>
            <p:cNvSpPr/>
            <p:nvPr/>
          </p:nvSpPr>
          <p:spPr>
            <a:xfrm rot="1025109">
              <a:off x="1239532" y="568561"/>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9600"/>
                  </a:moveTo>
                  <a:cubicBezTo>
                    <a:pt x="9600" y="9600"/>
                    <a:pt x="-12000" y="9600"/>
                    <a:pt x="9600" y="9600"/>
                  </a:cubicBezTo>
                  <a:cubicBezTo>
                    <a:pt x="9600" y="-12000"/>
                    <a:pt x="9600" y="9600"/>
                    <a:pt x="9600" y="960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807" name="Google Shape;2782;p27"/>
            <p:cNvGrpSpPr/>
            <p:nvPr/>
          </p:nvGrpSpPr>
          <p:grpSpPr>
            <a:xfrm>
              <a:off x="1658253" y="702632"/>
              <a:ext cx="3732" cy="12140"/>
              <a:chOff x="0" y="0"/>
              <a:chExt cx="3731" cy="12139"/>
            </a:xfrm>
          </p:grpSpPr>
          <p:sp>
            <p:nvSpPr>
              <p:cNvPr id="480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0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810" name="Google Shape;2783;p27"/>
            <p:cNvGrpSpPr/>
            <p:nvPr/>
          </p:nvGrpSpPr>
          <p:grpSpPr>
            <a:xfrm>
              <a:off x="1183438" y="612581"/>
              <a:ext cx="3732" cy="12141"/>
              <a:chOff x="0" y="0"/>
              <a:chExt cx="3731" cy="12139"/>
            </a:xfrm>
          </p:grpSpPr>
          <p:sp>
            <p:nvSpPr>
              <p:cNvPr id="4808"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09"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813" name="Google Shape;2784;p27"/>
            <p:cNvGrpSpPr/>
            <p:nvPr/>
          </p:nvGrpSpPr>
          <p:grpSpPr>
            <a:xfrm>
              <a:off x="1131035" y="680513"/>
              <a:ext cx="3732" cy="12140"/>
              <a:chOff x="0" y="0"/>
              <a:chExt cx="3731" cy="12139"/>
            </a:xfrm>
          </p:grpSpPr>
          <p:sp>
            <p:nvSpPr>
              <p:cNvPr id="481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12"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816" name="Google Shape;2785;p27"/>
            <p:cNvGrpSpPr/>
            <p:nvPr/>
          </p:nvGrpSpPr>
          <p:grpSpPr>
            <a:xfrm>
              <a:off x="1568005" y="887694"/>
              <a:ext cx="12140" cy="3732"/>
              <a:chOff x="0" y="0"/>
              <a:chExt cx="12139" cy="3731"/>
            </a:xfrm>
          </p:grpSpPr>
          <p:sp>
            <p:nvSpPr>
              <p:cNvPr id="481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1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17" name="Google Shape;2786;p27"/>
            <p:cNvSpPr/>
            <p:nvPr/>
          </p:nvSpPr>
          <p:spPr>
            <a:xfrm rot="1025109">
              <a:off x="1532698" y="922931"/>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820" name="Google Shape;2787;p27"/>
            <p:cNvGrpSpPr/>
            <p:nvPr/>
          </p:nvGrpSpPr>
          <p:grpSpPr>
            <a:xfrm>
              <a:off x="1087408" y="789146"/>
              <a:ext cx="12140" cy="3732"/>
              <a:chOff x="0" y="0"/>
              <a:chExt cx="12139" cy="3731"/>
            </a:xfrm>
          </p:grpSpPr>
          <p:sp>
            <p:nvSpPr>
              <p:cNvPr id="481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1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21" name="Google Shape;2788;p27"/>
            <p:cNvSpPr/>
            <p:nvPr/>
          </p:nvSpPr>
          <p:spPr>
            <a:xfrm rot="1025109">
              <a:off x="1532920" y="923571"/>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824" name="Google Shape;2789;p27"/>
            <p:cNvGrpSpPr/>
            <p:nvPr/>
          </p:nvGrpSpPr>
          <p:grpSpPr>
            <a:xfrm>
              <a:off x="1085107" y="876455"/>
              <a:ext cx="3732" cy="12140"/>
              <a:chOff x="0" y="0"/>
              <a:chExt cx="3731" cy="12139"/>
            </a:xfrm>
          </p:grpSpPr>
          <p:sp>
            <p:nvSpPr>
              <p:cNvPr id="4822"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23"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25" name="Google Shape;2790;p27"/>
            <p:cNvSpPr/>
            <p:nvPr/>
          </p:nvSpPr>
          <p:spPr>
            <a:xfrm rot="1025109">
              <a:off x="1190815" y="10556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26" name="Google Shape;2792;p27"/>
            <p:cNvSpPr/>
            <p:nvPr/>
          </p:nvSpPr>
          <p:spPr>
            <a:xfrm rot="1025109">
              <a:off x="1080854" y="9411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829" name="Google Shape;2793;p27"/>
            <p:cNvGrpSpPr/>
            <p:nvPr/>
          </p:nvGrpSpPr>
          <p:grpSpPr>
            <a:xfrm>
              <a:off x="1579735" y="576187"/>
              <a:ext cx="12140" cy="3732"/>
              <a:chOff x="0" y="0"/>
              <a:chExt cx="12139" cy="3731"/>
            </a:xfrm>
          </p:grpSpPr>
          <p:sp>
            <p:nvSpPr>
              <p:cNvPr id="4827"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2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832" name="Google Shape;2794;p27"/>
            <p:cNvGrpSpPr/>
            <p:nvPr/>
          </p:nvGrpSpPr>
          <p:grpSpPr>
            <a:xfrm>
              <a:off x="1584256" y="572965"/>
              <a:ext cx="3732" cy="12141"/>
              <a:chOff x="0" y="0"/>
              <a:chExt cx="3731" cy="12139"/>
            </a:xfrm>
          </p:grpSpPr>
          <p:sp>
            <p:nvSpPr>
              <p:cNvPr id="483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3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33" name="Google Shape;2795;p27"/>
            <p:cNvSpPr/>
            <p:nvPr/>
          </p:nvSpPr>
          <p:spPr>
            <a:xfrm rot="1025109">
              <a:off x="1347578" y="101093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21600"/>
                    <a:pt x="0" y="216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836" name="Google Shape;2796;p27"/>
            <p:cNvGrpSpPr/>
            <p:nvPr/>
          </p:nvGrpSpPr>
          <p:grpSpPr>
            <a:xfrm>
              <a:off x="1350232" y="1015276"/>
              <a:ext cx="12141" cy="3732"/>
              <a:chOff x="0" y="0"/>
              <a:chExt cx="12139" cy="3731"/>
            </a:xfrm>
          </p:grpSpPr>
          <p:sp>
            <p:nvSpPr>
              <p:cNvPr id="483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3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37" name="Google Shape;2797;p27"/>
            <p:cNvSpPr/>
            <p:nvPr/>
          </p:nvSpPr>
          <p:spPr>
            <a:xfrm rot="1025109">
              <a:off x="1432597" y="100219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21600"/>
                  </a:moveTo>
                  <a:cubicBezTo>
                    <a:pt x="0" y="21600"/>
                    <a:pt x="21600" y="21600"/>
                    <a:pt x="0" y="21600"/>
                  </a:cubicBez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840" name="Google Shape;2798;p27"/>
            <p:cNvGrpSpPr/>
            <p:nvPr/>
          </p:nvGrpSpPr>
          <p:grpSpPr>
            <a:xfrm>
              <a:off x="1184241" y="1060490"/>
              <a:ext cx="12141" cy="3732"/>
              <a:chOff x="0" y="0"/>
              <a:chExt cx="12139" cy="3731"/>
            </a:xfrm>
          </p:grpSpPr>
          <p:sp>
            <p:nvSpPr>
              <p:cNvPr id="483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3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41" name="Google Shape;2799;p27"/>
            <p:cNvSpPr/>
            <p:nvPr/>
          </p:nvSpPr>
          <p:spPr>
            <a:xfrm rot="1025109">
              <a:off x="1492577" y="900031"/>
              <a:ext cx="21677" cy="27563"/>
            </a:xfrm>
            <a:custGeom>
              <a:avLst/>
              <a:gdLst/>
              <a:ahLst/>
              <a:cxnLst>
                <a:cxn ang="0">
                  <a:pos x="wd2" y="hd2"/>
                </a:cxn>
                <a:cxn ang="5400000">
                  <a:pos x="wd2" y="hd2"/>
                </a:cxn>
                <a:cxn ang="10800000">
                  <a:pos x="wd2" y="hd2"/>
                </a:cxn>
                <a:cxn ang="16200000">
                  <a:pos x="wd2" y="hd2"/>
                </a:cxn>
              </a:cxnLst>
              <a:rect l="0" t="0" r="r" b="b"/>
              <a:pathLst>
                <a:path w="21600" h="21600" extrusionOk="0">
                  <a:moveTo>
                    <a:pt x="9985" y="10690"/>
                  </a:moveTo>
                  <a:lnTo>
                    <a:pt x="9985" y="11953"/>
                  </a:lnTo>
                  <a:cubicBezTo>
                    <a:pt x="8403" y="11953"/>
                    <a:pt x="8403" y="10690"/>
                    <a:pt x="9985" y="10690"/>
                  </a:cubicBezTo>
                  <a:close/>
                  <a:moveTo>
                    <a:pt x="18388" y="0"/>
                  </a:moveTo>
                  <a:cubicBezTo>
                    <a:pt x="17084" y="2306"/>
                    <a:pt x="16852" y="4412"/>
                    <a:pt x="13966" y="4412"/>
                  </a:cubicBezTo>
                  <a:cubicBezTo>
                    <a:pt x="13314" y="4412"/>
                    <a:pt x="12546" y="4320"/>
                    <a:pt x="11591" y="4082"/>
                  </a:cubicBezTo>
                  <a:lnTo>
                    <a:pt x="11591" y="6608"/>
                  </a:lnTo>
                  <a:cubicBezTo>
                    <a:pt x="8403" y="6608"/>
                    <a:pt x="6797" y="9427"/>
                    <a:pt x="5191" y="10690"/>
                  </a:cubicBezTo>
                  <a:cubicBezTo>
                    <a:pt x="3584" y="11953"/>
                    <a:pt x="1583" y="13216"/>
                    <a:pt x="1583" y="15724"/>
                  </a:cubicBezTo>
                  <a:lnTo>
                    <a:pt x="5191" y="15724"/>
                  </a:lnTo>
                  <a:cubicBezTo>
                    <a:pt x="3584" y="17298"/>
                    <a:pt x="3584" y="18561"/>
                    <a:pt x="1583" y="19824"/>
                  </a:cubicBezTo>
                  <a:cubicBezTo>
                    <a:pt x="0" y="19824"/>
                    <a:pt x="0" y="21069"/>
                    <a:pt x="0" y="21069"/>
                  </a:cubicBezTo>
                  <a:cubicBezTo>
                    <a:pt x="466" y="21454"/>
                    <a:pt x="1094" y="21600"/>
                    <a:pt x="1769" y="21600"/>
                  </a:cubicBezTo>
                  <a:cubicBezTo>
                    <a:pt x="3398" y="21600"/>
                    <a:pt x="5191" y="20703"/>
                    <a:pt x="5191" y="19824"/>
                  </a:cubicBezTo>
                  <a:cubicBezTo>
                    <a:pt x="5191" y="18561"/>
                    <a:pt x="8403" y="17298"/>
                    <a:pt x="9985" y="15724"/>
                  </a:cubicBezTo>
                  <a:lnTo>
                    <a:pt x="9985" y="14461"/>
                  </a:lnTo>
                  <a:lnTo>
                    <a:pt x="11591" y="14461"/>
                  </a:lnTo>
                  <a:cubicBezTo>
                    <a:pt x="13593" y="11953"/>
                    <a:pt x="16805" y="10690"/>
                    <a:pt x="18388" y="7853"/>
                  </a:cubicBezTo>
                  <a:cubicBezTo>
                    <a:pt x="18388" y="6608"/>
                    <a:pt x="18388" y="4082"/>
                    <a:pt x="21600" y="2819"/>
                  </a:cubicBezTo>
                  <a:lnTo>
                    <a:pt x="21600" y="1556"/>
                  </a:lnTo>
                  <a:cubicBezTo>
                    <a:pt x="19994" y="1556"/>
                    <a:pt x="19994" y="1556"/>
                    <a:pt x="1838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2" name="Google Shape;2800;p27"/>
            <p:cNvSpPr/>
            <p:nvPr/>
          </p:nvSpPr>
          <p:spPr>
            <a:xfrm rot="1025109">
              <a:off x="1534948" y="583042"/>
              <a:ext cx="31722" cy="12701"/>
            </a:xfrm>
            <a:custGeom>
              <a:avLst/>
              <a:gdLst/>
              <a:ahLst/>
              <a:cxnLst>
                <a:cxn ang="0">
                  <a:pos x="wd2" y="hd2"/>
                </a:cxn>
                <a:cxn ang="5400000">
                  <a:pos x="wd2" y="hd2"/>
                </a:cxn>
                <a:cxn ang="10800000">
                  <a:pos x="wd2" y="hd2"/>
                </a:cxn>
                <a:cxn ang="16200000">
                  <a:pos x="wd2" y="hd2"/>
                </a:cxn>
              </a:cxnLst>
              <a:rect l="0" t="0" r="r" b="b"/>
              <a:pathLst>
                <a:path w="21600" h="21600" extrusionOk="0">
                  <a:moveTo>
                    <a:pt x="1097" y="0"/>
                  </a:moveTo>
                  <a:cubicBezTo>
                    <a:pt x="1097" y="2949"/>
                    <a:pt x="0" y="2949"/>
                    <a:pt x="0" y="2949"/>
                  </a:cubicBezTo>
                  <a:cubicBezTo>
                    <a:pt x="4374" y="12665"/>
                    <a:pt x="9034" y="18607"/>
                    <a:pt x="14776" y="21600"/>
                  </a:cubicBezTo>
                  <a:cubicBezTo>
                    <a:pt x="13679" y="12665"/>
                    <a:pt x="10116" y="18607"/>
                    <a:pt x="9034" y="8935"/>
                  </a:cubicBezTo>
                  <a:cubicBezTo>
                    <a:pt x="12581" y="8935"/>
                    <a:pt x="15858" y="15658"/>
                    <a:pt x="19421" y="18607"/>
                  </a:cubicBezTo>
                  <a:cubicBezTo>
                    <a:pt x="19866" y="19865"/>
                    <a:pt x="20328" y="20602"/>
                    <a:pt x="20693" y="20602"/>
                  </a:cubicBezTo>
                  <a:cubicBezTo>
                    <a:pt x="21234" y="20602"/>
                    <a:pt x="21600" y="19128"/>
                    <a:pt x="21600" y="15658"/>
                  </a:cubicBezTo>
                  <a:cubicBezTo>
                    <a:pt x="16956" y="12665"/>
                    <a:pt x="11214" y="5942"/>
                    <a:pt x="6839" y="0"/>
                  </a:cubicBezTo>
                  <a:cubicBezTo>
                    <a:pt x="5615" y="1475"/>
                    <a:pt x="4724" y="2212"/>
                    <a:pt x="3865" y="2212"/>
                  </a:cubicBezTo>
                  <a:cubicBezTo>
                    <a:pt x="3006" y="2212"/>
                    <a:pt x="2195" y="1475"/>
                    <a:pt x="109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3" name="Google Shape;2801;p27"/>
            <p:cNvSpPr/>
            <p:nvPr/>
          </p:nvSpPr>
          <p:spPr>
            <a:xfrm rot="1025109">
              <a:off x="1253281" y="1007543"/>
              <a:ext cx="15705" cy="12708"/>
            </a:xfrm>
            <a:custGeom>
              <a:avLst/>
              <a:gdLst/>
              <a:ahLst/>
              <a:cxnLst>
                <a:cxn ang="0">
                  <a:pos x="wd2" y="hd2"/>
                </a:cxn>
                <a:cxn ang="5400000">
                  <a:pos x="wd2" y="hd2"/>
                </a:cxn>
                <a:cxn ang="10800000">
                  <a:pos x="wd2" y="hd2"/>
                </a:cxn>
                <a:cxn ang="16200000">
                  <a:pos x="wd2" y="hd2"/>
                </a:cxn>
              </a:cxnLst>
              <a:rect l="0" t="0" r="r" b="b"/>
              <a:pathLst>
                <a:path w="20114" h="21600" extrusionOk="0">
                  <a:moveTo>
                    <a:pt x="15437" y="0"/>
                  </a:moveTo>
                  <a:cubicBezTo>
                    <a:pt x="12864" y="0"/>
                    <a:pt x="15437" y="5479"/>
                    <a:pt x="12864" y="5479"/>
                  </a:cubicBezTo>
                  <a:cubicBezTo>
                    <a:pt x="10800" y="8219"/>
                    <a:pt x="8736" y="10919"/>
                    <a:pt x="6671" y="10919"/>
                  </a:cubicBezTo>
                  <a:lnTo>
                    <a:pt x="6671" y="17074"/>
                  </a:lnTo>
                  <a:cubicBezTo>
                    <a:pt x="4637" y="14334"/>
                    <a:pt x="4637" y="14334"/>
                    <a:pt x="2573" y="14334"/>
                  </a:cubicBezTo>
                  <a:lnTo>
                    <a:pt x="0" y="17074"/>
                  </a:lnTo>
                  <a:cubicBezTo>
                    <a:pt x="2693" y="20290"/>
                    <a:pt x="4547" y="21600"/>
                    <a:pt x="6402" y="21600"/>
                  </a:cubicBezTo>
                  <a:cubicBezTo>
                    <a:pt x="7748" y="21600"/>
                    <a:pt x="9095" y="20925"/>
                    <a:pt x="10800" y="19813"/>
                  </a:cubicBezTo>
                  <a:cubicBezTo>
                    <a:pt x="10800" y="17074"/>
                    <a:pt x="12864" y="17074"/>
                    <a:pt x="15437" y="17074"/>
                  </a:cubicBezTo>
                  <a:cubicBezTo>
                    <a:pt x="15437" y="15724"/>
                    <a:pt x="15946" y="15724"/>
                    <a:pt x="16454" y="15724"/>
                  </a:cubicBezTo>
                  <a:cubicBezTo>
                    <a:pt x="16963" y="15724"/>
                    <a:pt x="17471" y="15724"/>
                    <a:pt x="17471" y="14334"/>
                  </a:cubicBezTo>
                  <a:cubicBezTo>
                    <a:pt x="17471" y="10919"/>
                    <a:pt x="21600" y="8219"/>
                    <a:pt x="19536" y="2740"/>
                  </a:cubicBezTo>
                  <a:cubicBezTo>
                    <a:pt x="19536" y="2740"/>
                    <a:pt x="19027" y="3415"/>
                    <a:pt x="18249" y="3415"/>
                  </a:cubicBezTo>
                  <a:cubicBezTo>
                    <a:pt x="17471" y="3415"/>
                    <a:pt x="16454" y="2740"/>
                    <a:pt x="1543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4" name="Google Shape;2802;p27"/>
            <p:cNvSpPr/>
            <p:nvPr/>
          </p:nvSpPr>
          <p:spPr>
            <a:xfrm rot="1025109">
              <a:off x="1106518" y="863881"/>
              <a:ext cx="12701" cy="22098"/>
            </a:xfrm>
            <a:custGeom>
              <a:avLst/>
              <a:gdLst/>
              <a:ahLst/>
              <a:cxnLst>
                <a:cxn ang="0">
                  <a:pos x="wd2" y="hd2"/>
                </a:cxn>
                <a:cxn ang="5400000">
                  <a:pos x="wd2" y="hd2"/>
                </a:cxn>
                <a:cxn ang="10800000">
                  <a:pos x="wd2" y="hd2"/>
                </a:cxn>
                <a:cxn ang="16200000">
                  <a:pos x="wd2" y="hd2"/>
                </a:cxn>
              </a:cxnLst>
              <a:rect l="0" t="0" r="r" b="b"/>
              <a:pathLst>
                <a:path w="21600" h="21600" extrusionOk="0">
                  <a:moveTo>
                    <a:pt x="6488" y="0"/>
                  </a:moveTo>
                  <a:cubicBezTo>
                    <a:pt x="3600" y="0"/>
                    <a:pt x="0" y="0"/>
                    <a:pt x="0" y="1964"/>
                  </a:cubicBezTo>
                  <a:cubicBezTo>
                    <a:pt x="0" y="1964"/>
                    <a:pt x="3600" y="3539"/>
                    <a:pt x="3600" y="5115"/>
                  </a:cubicBezTo>
                  <a:cubicBezTo>
                    <a:pt x="3600" y="5891"/>
                    <a:pt x="5023" y="5891"/>
                    <a:pt x="6488" y="5891"/>
                  </a:cubicBezTo>
                  <a:cubicBezTo>
                    <a:pt x="7912" y="5891"/>
                    <a:pt x="9335" y="5891"/>
                    <a:pt x="9335" y="6667"/>
                  </a:cubicBezTo>
                  <a:lnTo>
                    <a:pt x="9335" y="9818"/>
                  </a:lnTo>
                  <a:cubicBezTo>
                    <a:pt x="9335" y="11782"/>
                    <a:pt x="12223" y="11782"/>
                    <a:pt x="12223" y="11782"/>
                  </a:cubicBezTo>
                  <a:cubicBezTo>
                    <a:pt x="15112" y="13357"/>
                    <a:pt x="15112" y="13357"/>
                    <a:pt x="15112" y="14910"/>
                  </a:cubicBezTo>
                  <a:cubicBezTo>
                    <a:pt x="15112" y="16485"/>
                    <a:pt x="15112" y="18061"/>
                    <a:pt x="21600" y="21600"/>
                  </a:cubicBezTo>
                  <a:cubicBezTo>
                    <a:pt x="18000" y="16485"/>
                    <a:pt x="18000" y="11782"/>
                    <a:pt x="18000" y="8243"/>
                  </a:cubicBezTo>
                  <a:lnTo>
                    <a:pt x="12223" y="8243"/>
                  </a:lnTo>
                  <a:lnTo>
                    <a:pt x="12223" y="5115"/>
                  </a:lnTo>
                  <a:cubicBezTo>
                    <a:pt x="15112" y="5115"/>
                    <a:pt x="12223" y="6667"/>
                    <a:pt x="15112" y="6667"/>
                  </a:cubicBezTo>
                  <a:lnTo>
                    <a:pt x="18000" y="6667"/>
                  </a:lnTo>
                  <a:cubicBezTo>
                    <a:pt x="15112" y="5115"/>
                    <a:pt x="18000" y="3539"/>
                    <a:pt x="15112" y="3539"/>
                  </a:cubicBezTo>
                  <a:cubicBezTo>
                    <a:pt x="15112" y="1964"/>
                    <a:pt x="12223" y="1964"/>
                    <a:pt x="12223" y="1964"/>
                  </a:cubicBezTo>
                  <a:lnTo>
                    <a:pt x="9335" y="1964"/>
                  </a:lnTo>
                  <a:lnTo>
                    <a:pt x="6488"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5" name="Google Shape;2803;p27"/>
            <p:cNvSpPr/>
            <p:nvPr/>
          </p:nvSpPr>
          <p:spPr>
            <a:xfrm rot="1025109">
              <a:off x="1324597" y="562254"/>
              <a:ext cx="18250" cy="13666"/>
            </a:xfrm>
            <a:custGeom>
              <a:avLst/>
              <a:gdLst/>
              <a:ahLst/>
              <a:cxnLst>
                <a:cxn ang="0">
                  <a:pos x="wd2" y="hd2"/>
                </a:cxn>
                <a:cxn ang="5400000">
                  <a:pos x="wd2" y="hd2"/>
                </a:cxn>
                <a:cxn ang="10800000">
                  <a:pos x="wd2" y="hd2"/>
                </a:cxn>
                <a:cxn ang="16200000">
                  <a:pos x="wd2" y="hd2"/>
                </a:cxn>
              </a:cxnLst>
              <a:rect l="0" t="0" r="r" b="b"/>
              <a:pathLst>
                <a:path w="19622" h="21600" extrusionOk="0">
                  <a:moveTo>
                    <a:pt x="18904" y="0"/>
                  </a:moveTo>
                  <a:cubicBezTo>
                    <a:pt x="17171" y="2548"/>
                    <a:pt x="17171" y="2548"/>
                    <a:pt x="15463" y="2548"/>
                  </a:cubicBezTo>
                  <a:lnTo>
                    <a:pt x="13303" y="2548"/>
                  </a:lnTo>
                  <a:cubicBezTo>
                    <a:pt x="9837" y="8271"/>
                    <a:pt x="6396" y="15877"/>
                    <a:pt x="770" y="15877"/>
                  </a:cubicBezTo>
                  <a:cubicBezTo>
                    <a:pt x="770" y="18425"/>
                    <a:pt x="-963" y="18425"/>
                    <a:pt x="770" y="21600"/>
                  </a:cubicBezTo>
                  <a:cubicBezTo>
                    <a:pt x="2503" y="21600"/>
                    <a:pt x="4663" y="18425"/>
                    <a:pt x="8104" y="18425"/>
                  </a:cubicBezTo>
                  <a:cubicBezTo>
                    <a:pt x="9837" y="13329"/>
                    <a:pt x="15463" y="13329"/>
                    <a:pt x="15463" y="5723"/>
                  </a:cubicBezTo>
                  <a:lnTo>
                    <a:pt x="17171" y="5723"/>
                  </a:lnTo>
                  <a:cubicBezTo>
                    <a:pt x="18904" y="5723"/>
                    <a:pt x="20637" y="2548"/>
                    <a:pt x="1890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6" name="Google Shape;2804;p27"/>
            <p:cNvSpPr/>
            <p:nvPr/>
          </p:nvSpPr>
          <p:spPr>
            <a:xfrm rot="1025109">
              <a:off x="1456949" y="547321"/>
              <a:ext cx="12761" cy="12701"/>
            </a:xfrm>
            <a:custGeom>
              <a:avLst/>
              <a:gdLst/>
              <a:ahLst/>
              <a:cxnLst>
                <a:cxn ang="0">
                  <a:pos x="wd2" y="hd2"/>
                </a:cxn>
                <a:cxn ang="5400000">
                  <a:pos x="wd2" y="hd2"/>
                </a:cxn>
                <a:cxn ang="10800000">
                  <a:pos x="wd2" y="hd2"/>
                </a:cxn>
                <a:cxn ang="16200000">
                  <a:pos x="wd2" y="hd2"/>
                </a:cxn>
              </a:cxnLst>
              <a:rect l="0" t="0" r="r" b="b"/>
              <a:pathLst>
                <a:path w="20169" h="21600" extrusionOk="0">
                  <a:moveTo>
                    <a:pt x="6840" y="0"/>
                  </a:moveTo>
                  <a:cubicBezTo>
                    <a:pt x="6840" y="4129"/>
                    <a:pt x="9351" y="4129"/>
                    <a:pt x="6840" y="9274"/>
                  </a:cubicBezTo>
                  <a:cubicBezTo>
                    <a:pt x="6840" y="4129"/>
                    <a:pt x="4292" y="4129"/>
                    <a:pt x="4292" y="4129"/>
                  </a:cubicBezTo>
                  <a:cubicBezTo>
                    <a:pt x="-1431" y="17531"/>
                    <a:pt x="-1431" y="21600"/>
                    <a:pt x="4292" y="21600"/>
                  </a:cubicBezTo>
                  <a:cubicBezTo>
                    <a:pt x="4292" y="20224"/>
                    <a:pt x="4551" y="19805"/>
                    <a:pt x="5031" y="19805"/>
                  </a:cubicBezTo>
                  <a:cubicBezTo>
                    <a:pt x="5991" y="19805"/>
                    <a:pt x="7652" y="21600"/>
                    <a:pt x="9351" y="21600"/>
                  </a:cubicBezTo>
                  <a:cubicBezTo>
                    <a:pt x="9351" y="19566"/>
                    <a:pt x="9978" y="19566"/>
                    <a:pt x="10938" y="19566"/>
                  </a:cubicBezTo>
                  <a:cubicBezTo>
                    <a:pt x="11898" y="19566"/>
                    <a:pt x="13154" y="19566"/>
                    <a:pt x="14446" y="17531"/>
                  </a:cubicBezTo>
                  <a:cubicBezTo>
                    <a:pt x="11898" y="13403"/>
                    <a:pt x="14446" y="9274"/>
                    <a:pt x="16994" y="9274"/>
                  </a:cubicBezTo>
                  <a:lnTo>
                    <a:pt x="20169" y="9274"/>
                  </a:lnTo>
                  <a:lnTo>
                    <a:pt x="20169" y="4129"/>
                  </a:lnTo>
                  <a:cubicBezTo>
                    <a:pt x="16994" y="4129"/>
                    <a:pt x="11898" y="4129"/>
                    <a:pt x="9351" y="9274"/>
                  </a:cubicBezTo>
                  <a:cubicBezTo>
                    <a:pt x="9351" y="4129"/>
                    <a:pt x="9351" y="0"/>
                    <a:pt x="684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7" name="Google Shape;2805;p27"/>
            <p:cNvSpPr/>
            <p:nvPr/>
          </p:nvSpPr>
          <p:spPr>
            <a:xfrm rot="1025109">
              <a:off x="1506440" y="566682"/>
              <a:ext cx="16468" cy="12701"/>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0" y="0"/>
                    <a:pt x="0" y="7235"/>
                    <a:pt x="0" y="7235"/>
                  </a:cubicBezTo>
                  <a:lnTo>
                    <a:pt x="0" y="14365"/>
                  </a:lnTo>
                  <a:cubicBezTo>
                    <a:pt x="2114" y="14365"/>
                    <a:pt x="17372" y="21600"/>
                    <a:pt x="19486" y="21600"/>
                  </a:cubicBezTo>
                  <a:lnTo>
                    <a:pt x="21600" y="14365"/>
                  </a:lnTo>
                  <a:cubicBezTo>
                    <a:pt x="21600" y="7235"/>
                    <a:pt x="17372" y="7235"/>
                    <a:pt x="17372" y="0"/>
                  </a:cubicBezTo>
                  <a:lnTo>
                    <a:pt x="8426" y="0"/>
                  </a:lnTo>
                  <a:cubicBezTo>
                    <a:pt x="7721" y="2412"/>
                    <a:pt x="7016" y="3146"/>
                    <a:pt x="6311" y="3146"/>
                  </a:cubicBezTo>
                  <a:cubicBezTo>
                    <a:pt x="4902" y="3146"/>
                    <a:pt x="3523" y="0"/>
                    <a:pt x="211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8" name="Google Shape;2806;p27"/>
            <p:cNvSpPr/>
            <p:nvPr/>
          </p:nvSpPr>
          <p:spPr>
            <a:xfrm rot="1025109">
              <a:off x="1268568" y="5839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20" y="0"/>
                  </a:moveTo>
                  <a:lnTo>
                    <a:pt x="17320" y="9214"/>
                  </a:lnTo>
                  <a:lnTo>
                    <a:pt x="13846" y="9214"/>
                  </a:lnTo>
                  <a:cubicBezTo>
                    <a:pt x="13846" y="4069"/>
                    <a:pt x="17320" y="4069"/>
                    <a:pt x="13846" y="4069"/>
                  </a:cubicBezTo>
                  <a:cubicBezTo>
                    <a:pt x="6898" y="4069"/>
                    <a:pt x="3424" y="9214"/>
                    <a:pt x="0" y="13343"/>
                  </a:cubicBezTo>
                  <a:lnTo>
                    <a:pt x="0" y="17471"/>
                  </a:lnTo>
                  <a:cubicBezTo>
                    <a:pt x="2316" y="17471"/>
                    <a:pt x="3071" y="15617"/>
                    <a:pt x="3323" y="15617"/>
                  </a:cubicBezTo>
                  <a:cubicBezTo>
                    <a:pt x="3424" y="15617"/>
                    <a:pt x="3424" y="16095"/>
                    <a:pt x="3424" y="17471"/>
                  </a:cubicBezTo>
                  <a:lnTo>
                    <a:pt x="6898" y="21600"/>
                  </a:lnTo>
                  <a:cubicBezTo>
                    <a:pt x="13846" y="17471"/>
                    <a:pt x="21600" y="13343"/>
                    <a:pt x="21600" y="4069"/>
                  </a:cubicBezTo>
                  <a:cubicBezTo>
                    <a:pt x="21600" y="0"/>
                    <a:pt x="21600" y="0"/>
                    <a:pt x="1732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9" name="Google Shape;2807;p27"/>
            <p:cNvSpPr/>
            <p:nvPr/>
          </p:nvSpPr>
          <p:spPr>
            <a:xfrm rot="1025109">
              <a:off x="1211406" y="1019178"/>
              <a:ext cx="13269" cy="12701"/>
            </a:xfrm>
            <a:custGeom>
              <a:avLst/>
              <a:gdLst/>
              <a:ahLst/>
              <a:cxnLst>
                <a:cxn ang="0">
                  <a:pos x="wd2" y="hd2"/>
                </a:cxn>
                <a:cxn ang="5400000">
                  <a:pos x="wd2" y="hd2"/>
                </a:cxn>
                <a:cxn ang="10800000">
                  <a:pos x="wd2" y="hd2"/>
                </a:cxn>
                <a:cxn ang="16200000">
                  <a:pos x="wd2" y="hd2"/>
                </a:cxn>
              </a:cxnLst>
              <a:rect l="0" t="0" r="r" b="b"/>
              <a:pathLst>
                <a:path w="21600" h="21600" extrusionOk="0">
                  <a:moveTo>
                    <a:pt x="20269" y="0"/>
                  </a:moveTo>
                  <a:cubicBezTo>
                    <a:pt x="19623" y="0"/>
                    <a:pt x="18976" y="891"/>
                    <a:pt x="18976" y="2674"/>
                  </a:cubicBezTo>
                  <a:cubicBezTo>
                    <a:pt x="16352" y="2674"/>
                    <a:pt x="13728" y="7183"/>
                    <a:pt x="10458" y="7183"/>
                  </a:cubicBezTo>
                  <a:cubicBezTo>
                    <a:pt x="7872" y="14417"/>
                    <a:pt x="2624" y="10800"/>
                    <a:pt x="0" y="14417"/>
                  </a:cubicBezTo>
                  <a:lnTo>
                    <a:pt x="0" y="17983"/>
                  </a:lnTo>
                  <a:cubicBezTo>
                    <a:pt x="0" y="17983"/>
                    <a:pt x="2624" y="21600"/>
                    <a:pt x="5248" y="21600"/>
                  </a:cubicBezTo>
                  <a:cubicBezTo>
                    <a:pt x="10458" y="14417"/>
                    <a:pt x="18976" y="10800"/>
                    <a:pt x="21600" y="2674"/>
                  </a:cubicBezTo>
                  <a:cubicBezTo>
                    <a:pt x="21600" y="891"/>
                    <a:pt x="20915" y="0"/>
                    <a:pt x="2026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0" name="Google Shape;2808;p27"/>
            <p:cNvSpPr/>
            <p:nvPr/>
          </p:nvSpPr>
          <p:spPr>
            <a:xfrm rot="1025109">
              <a:off x="1225296" y="10118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658" y="4117"/>
                    <a:pt x="5942" y="9249"/>
                    <a:pt x="0" y="21600"/>
                  </a:cubicBezTo>
                  <a:cubicBezTo>
                    <a:pt x="5942" y="21600"/>
                    <a:pt x="8935" y="21600"/>
                    <a:pt x="15658" y="17483"/>
                  </a:cubicBezTo>
                  <a:cubicBezTo>
                    <a:pt x="21600" y="9249"/>
                    <a:pt x="21600" y="924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1" name="Google Shape;2809;p27"/>
            <p:cNvSpPr/>
            <p:nvPr/>
          </p:nvSpPr>
          <p:spPr>
            <a:xfrm rot="1025109">
              <a:off x="1307305" y="990798"/>
              <a:ext cx="12701" cy="12701"/>
            </a:xfrm>
            <a:custGeom>
              <a:avLst/>
              <a:gdLst/>
              <a:ahLst/>
              <a:cxnLst>
                <a:cxn ang="0">
                  <a:pos x="wd2" y="hd2"/>
                </a:cxn>
                <a:cxn ang="5400000">
                  <a:pos x="wd2" y="hd2"/>
                </a:cxn>
                <a:cxn ang="10800000">
                  <a:pos x="wd2" y="hd2"/>
                </a:cxn>
                <a:cxn ang="16200000">
                  <a:pos x="wd2" y="hd2"/>
                </a:cxn>
              </a:cxnLst>
              <a:rect l="0" t="0" r="r" b="b"/>
              <a:pathLst>
                <a:path w="20063" h="21600" extrusionOk="0">
                  <a:moveTo>
                    <a:pt x="18976" y="0"/>
                  </a:moveTo>
                  <a:cubicBezTo>
                    <a:pt x="11142" y="3466"/>
                    <a:pt x="5248" y="10348"/>
                    <a:pt x="0" y="18134"/>
                  </a:cubicBezTo>
                  <a:lnTo>
                    <a:pt x="0" y="21600"/>
                  </a:lnTo>
                  <a:cubicBezTo>
                    <a:pt x="8518" y="18134"/>
                    <a:pt x="11142" y="13814"/>
                    <a:pt x="16352" y="10348"/>
                  </a:cubicBezTo>
                  <a:cubicBezTo>
                    <a:pt x="18976" y="6882"/>
                    <a:pt x="21600" y="6882"/>
                    <a:pt x="1897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2" name="Google Shape;2810;p27"/>
            <p:cNvSpPr/>
            <p:nvPr/>
          </p:nvSpPr>
          <p:spPr>
            <a:xfrm rot="1025109">
              <a:off x="1105333" y="914212"/>
              <a:ext cx="12701" cy="15254"/>
            </a:xfrm>
            <a:custGeom>
              <a:avLst/>
              <a:gdLst/>
              <a:ahLst/>
              <a:cxnLst>
                <a:cxn ang="0">
                  <a:pos x="wd2" y="hd2"/>
                </a:cxn>
                <a:cxn ang="5400000">
                  <a:pos x="wd2" y="hd2"/>
                </a:cxn>
                <a:cxn ang="10800000">
                  <a:pos x="wd2" y="hd2"/>
                </a:cxn>
                <a:cxn ang="16200000">
                  <a:pos x="wd2" y="hd2"/>
                </a:cxn>
              </a:cxnLst>
              <a:rect l="0" t="0" r="r" b="b"/>
              <a:pathLst>
                <a:path w="21600" h="21600" extrusionOk="0">
                  <a:moveTo>
                    <a:pt x="10173" y="0"/>
                  </a:moveTo>
                  <a:cubicBezTo>
                    <a:pt x="10173" y="5094"/>
                    <a:pt x="5087" y="5094"/>
                    <a:pt x="0" y="7376"/>
                  </a:cubicBezTo>
                  <a:cubicBezTo>
                    <a:pt x="0" y="9659"/>
                    <a:pt x="10173" y="11941"/>
                    <a:pt x="10173" y="16473"/>
                  </a:cubicBezTo>
                  <a:lnTo>
                    <a:pt x="10173" y="21600"/>
                  </a:lnTo>
                  <a:cubicBezTo>
                    <a:pt x="10173" y="20442"/>
                    <a:pt x="11427" y="20442"/>
                    <a:pt x="13491" y="20442"/>
                  </a:cubicBezTo>
                  <a:cubicBezTo>
                    <a:pt x="15555" y="20442"/>
                    <a:pt x="18430" y="20442"/>
                    <a:pt x="21600" y="19318"/>
                  </a:cubicBezTo>
                  <a:cubicBezTo>
                    <a:pt x="15260" y="14191"/>
                    <a:pt x="15260" y="7376"/>
                    <a:pt x="1017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3" name="Google Shape;2811;p27"/>
            <p:cNvSpPr/>
            <p:nvPr/>
          </p:nvSpPr>
          <p:spPr>
            <a:xfrm rot="1025109">
              <a:off x="1109147" y="967876"/>
              <a:ext cx="12701" cy="14296"/>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2400"/>
                    <a:pt x="0" y="5435"/>
                    <a:pt x="0" y="5435"/>
                  </a:cubicBezTo>
                  <a:cubicBezTo>
                    <a:pt x="0" y="7871"/>
                    <a:pt x="4129" y="10306"/>
                    <a:pt x="4129" y="12741"/>
                  </a:cubicBezTo>
                  <a:lnTo>
                    <a:pt x="4129" y="15141"/>
                  </a:lnTo>
                  <a:cubicBezTo>
                    <a:pt x="4129" y="17576"/>
                    <a:pt x="8257" y="20612"/>
                    <a:pt x="12326" y="20612"/>
                  </a:cubicBezTo>
                  <a:cubicBezTo>
                    <a:pt x="13522" y="21318"/>
                    <a:pt x="14360" y="21600"/>
                    <a:pt x="15078" y="21600"/>
                  </a:cubicBezTo>
                  <a:cubicBezTo>
                    <a:pt x="16873" y="21600"/>
                    <a:pt x="17950" y="19765"/>
                    <a:pt x="21600" y="17576"/>
                  </a:cubicBezTo>
                  <a:cubicBezTo>
                    <a:pt x="21600" y="16376"/>
                    <a:pt x="20343" y="16376"/>
                    <a:pt x="18548" y="16376"/>
                  </a:cubicBezTo>
                  <a:cubicBezTo>
                    <a:pt x="16753" y="16376"/>
                    <a:pt x="14420" y="16376"/>
                    <a:pt x="12326" y="15141"/>
                  </a:cubicBezTo>
                  <a:cubicBezTo>
                    <a:pt x="8257" y="12741"/>
                    <a:pt x="8257" y="5435"/>
                    <a:pt x="412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4" name="Google Shape;2812;p27"/>
            <p:cNvSpPr/>
            <p:nvPr/>
          </p:nvSpPr>
          <p:spPr>
            <a:xfrm rot="1025109">
              <a:off x="1295034" y="10008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683" y="0"/>
                  </a:moveTo>
                  <a:cubicBezTo>
                    <a:pt x="9696" y="5104"/>
                    <a:pt x="6709" y="11466"/>
                    <a:pt x="0" y="16570"/>
                  </a:cubicBezTo>
                  <a:cubicBezTo>
                    <a:pt x="2987" y="16570"/>
                    <a:pt x="2987" y="16570"/>
                    <a:pt x="2987" y="21600"/>
                  </a:cubicBezTo>
                  <a:cubicBezTo>
                    <a:pt x="6709" y="16570"/>
                    <a:pt x="6709" y="16570"/>
                    <a:pt x="6709" y="11466"/>
                  </a:cubicBezTo>
                  <a:cubicBezTo>
                    <a:pt x="12683" y="11466"/>
                    <a:pt x="18613" y="11466"/>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5" name="Google Shape;2813;p27"/>
            <p:cNvSpPr/>
            <p:nvPr/>
          </p:nvSpPr>
          <p:spPr>
            <a:xfrm rot="1025109">
              <a:off x="1136743" y="738516"/>
              <a:ext cx="12701" cy="13268"/>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lnTo>
                    <a:pt x="10721" y="5248"/>
                  </a:lnTo>
                  <a:cubicBezTo>
                    <a:pt x="10721" y="7872"/>
                    <a:pt x="0" y="7872"/>
                    <a:pt x="0" y="10458"/>
                  </a:cubicBezTo>
                  <a:cubicBezTo>
                    <a:pt x="10721" y="13082"/>
                    <a:pt x="0" y="16352"/>
                    <a:pt x="10721" y="21600"/>
                  </a:cubicBezTo>
                  <a:cubicBezTo>
                    <a:pt x="10721" y="18976"/>
                    <a:pt x="21600" y="18976"/>
                    <a:pt x="21600" y="16352"/>
                  </a:cubicBezTo>
                  <a:lnTo>
                    <a:pt x="21600" y="2624"/>
                  </a:lnTo>
                  <a:cubicBezTo>
                    <a:pt x="21600" y="0"/>
                    <a:pt x="21600" y="0"/>
                    <a:pt x="1072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6" name="Google Shape;2814;p27"/>
            <p:cNvSpPr/>
            <p:nvPr/>
          </p:nvSpPr>
          <p:spPr>
            <a:xfrm rot="1025109">
              <a:off x="1109036" y="9000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3466"/>
                  </a:lnTo>
                  <a:cubicBezTo>
                    <a:pt x="7200" y="10348"/>
                    <a:pt x="14400" y="14668"/>
                    <a:pt x="14400" y="21600"/>
                  </a:cubicBezTo>
                  <a:lnTo>
                    <a:pt x="21600" y="21600"/>
                  </a:lnTo>
                  <a:cubicBezTo>
                    <a:pt x="21600" y="14668"/>
                    <a:pt x="14400" y="6932"/>
                    <a:pt x="14400" y="3466"/>
                  </a:cubicBezTo>
                  <a:cubicBezTo>
                    <a:pt x="14400" y="0"/>
                    <a:pt x="7200" y="0"/>
                    <a:pt x="72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7" name="Google Shape;2815;p27"/>
            <p:cNvSpPr/>
            <p:nvPr/>
          </p:nvSpPr>
          <p:spPr>
            <a:xfrm rot="1025109">
              <a:off x="1377120" y="551306"/>
              <a:ext cx="12701" cy="12701"/>
            </a:xfrm>
            <a:custGeom>
              <a:avLst/>
              <a:gdLst/>
              <a:ahLst/>
              <a:cxnLst>
                <a:cxn ang="0">
                  <a:pos x="wd2" y="hd2"/>
                </a:cxn>
                <a:cxn ang="5400000">
                  <a:pos x="wd2" y="hd2"/>
                </a:cxn>
                <a:cxn ang="10800000">
                  <a:pos x="wd2" y="hd2"/>
                </a:cxn>
                <a:cxn ang="16200000">
                  <a:pos x="wd2" y="hd2"/>
                </a:cxn>
              </a:cxnLst>
              <a:rect l="0" t="0" r="r" b="b"/>
              <a:pathLst>
                <a:path w="20583" h="21600" extrusionOk="0">
                  <a:moveTo>
                    <a:pt x="17531" y="0"/>
                  </a:moveTo>
                  <a:cubicBezTo>
                    <a:pt x="8257" y="0"/>
                    <a:pt x="17531" y="11650"/>
                    <a:pt x="13403" y="11650"/>
                  </a:cubicBezTo>
                  <a:lnTo>
                    <a:pt x="0" y="11650"/>
                  </a:lnTo>
                  <a:lnTo>
                    <a:pt x="0" y="18964"/>
                  </a:lnTo>
                  <a:cubicBezTo>
                    <a:pt x="2752" y="20920"/>
                    <a:pt x="5146" y="21600"/>
                    <a:pt x="7300" y="21600"/>
                  </a:cubicBezTo>
                  <a:cubicBezTo>
                    <a:pt x="11548" y="21600"/>
                    <a:pt x="14779" y="18964"/>
                    <a:pt x="17531" y="18964"/>
                  </a:cubicBezTo>
                  <a:cubicBezTo>
                    <a:pt x="21600" y="11650"/>
                    <a:pt x="21600" y="5868"/>
                    <a:pt x="1753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8" name="Google Shape;2816;p27"/>
            <p:cNvSpPr/>
            <p:nvPr/>
          </p:nvSpPr>
          <p:spPr>
            <a:xfrm rot="1025109">
              <a:off x="1463945" y="5538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5146" y="10721"/>
                    <a:pt x="0" y="0"/>
                    <a:pt x="0" y="21600"/>
                  </a:cubicBezTo>
                  <a:lnTo>
                    <a:pt x="21600" y="21600"/>
                  </a:lnTo>
                  <a:lnTo>
                    <a:pt x="21600" y="10721"/>
                  </a:lnTo>
                  <a:cubicBezTo>
                    <a:pt x="17471" y="10721"/>
                    <a:pt x="13343" y="10721"/>
                    <a:pt x="921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9" name="Google Shape;2817;p27"/>
            <p:cNvSpPr/>
            <p:nvPr/>
          </p:nvSpPr>
          <p:spPr>
            <a:xfrm rot="1025109">
              <a:off x="1267512" y="10029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208" y="0"/>
                  </a:moveTo>
                  <a:cubicBezTo>
                    <a:pt x="5104" y="5104"/>
                    <a:pt x="0" y="5104"/>
                    <a:pt x="0" y="11466"/>
                  </a:cubicBezTo>
                  <a:cubicBezTo>
                    <a:pt x="0" y="16496"/>
                    <a:pt x="5104" y="16496"/>
                    <a:pt x="5104" y="21600"/>
                  </a:cubicBezTo>
                  <a:cubicBezTo>
                    <a:pt x="10208" y="16496"/>
                    <a:pt x="15238" y="11466"/>
                    <a:pt x="21600" y="5104"/>
                  </a:cubicBezTo>
                  <a:cubicBezTo>
                    <a:pt x="18419" y="2515"/>
                    <a:pt x="15608" y="2515"/>
                    <a:pt x="13537" y="2515"/>
                  </a:cubicBezTo>
                  <a:cubicBezTo>
                    <a:pt x="11466" y="2515"/>
                    <a:pt x="10208" y="2515"/>
                    <a:pt x="1020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0" name="Google Shape;2818;p27"/>
            <p:cNvSpPr/>
            <p:nvPr/>
          </p:nvSpPr>
          <p:spPr>
            <a:xfrm rot="1025109">
              <a:off x="1109243" y="924106"/>
              <a:ext cx="12701" cy="12701"/>
            </a:xfrm>
            <a:custGeom>
              <a:avLst/>
              <a:gdLst/>
              <a:ahLst/>
              <a:cxnLst>
                <a:cxn ang="0">
                  <a:pos x="wd2" y="hd2"/>
                </a:cxn>
                <a:cxn ang="5400000">
                  <a:pos x="wd2" y="hd2"/>
                </a:cxn>
                <a:cxn ang="10800000">
                  <a:pos x="wd2" y="hd2"/>
                </a:cxn>
                <a:cxn ang="16200000">
                  <a:pos x="wd2" y="hd2"/>
                </a:cxn>
              </a:cxnLst>
              <a:rect l="0" t="0" r="r" b="b"/>
              <a:pathLst>
                <a:path w="17639" h="21600" extrusionOk="0">
                  <a:moveTo>
                    <a:pt x="7992" y="0"/>
                  </a:moveTo>
                  <a:cubicBezTo>
                    <a:pt x="6734" y="0"/>
                    <a:pt x="5266" y="540"/>
                    <a:pt x="3169" y="1890"/>
                  </a:cubicBezTo>
                  <a:cubicBezTo>
                    <a:pt x="-3961" y="1890"/>
                    <a:pt x="3169" y="7695"/>
                    <a:pt x="3169" y="7695"/>
                  </a:cubicBezTo>
                  <a:cubicBezTo>
                    <a:pt x="3169" y="12353"/>
                    <a:pt x="-3961" y="12353"/>
                    <a:pt x="3169" y="17010"/>
                  </a:cubicBezTo>
                  <a:lnTo>
                    <a:pt x="10404" y="12353"/>
                  </a:lnTo>
                  <a:cubicBezTo>
                    <a:pt x="10404" y="17010"/>
                    <a:pt x="3169" y="21600"/>
                    <a:pt x="17639" y="21600"/>
                  </a:cubicBezTo>
                  <a:lnTo>
                    <a:pt x="17639" y="7695"/>
                  </a:lnTo>
                  <a:cubicBezTo>
                    <a:pt x="12501" y="3578"/>
                    <a:pt x="11033" y="0"/>
                    <a:pt x="799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1" name="Google Shape;2819;p27"/>
            <p:cNvSpPr/>
            <p:nvPr/>
          </p:nvSpPr>
          <p:spPr>
            <a:xfrm rot="1025109">
              <a:off x="1607834" y="761751"/>
              <a:ext cx="12701" cy="12701"/>
            </a:xfrm>
            <a:custGeom>
              <a:avLst/>
              <a:gdLst/>
              <a:ahLst/>
              <a:cxnLst>
                <a:cxn ang="0">
                  <a:pos x="wd2" y="hd2"/>
                </a:cxn>
                <a:cxn ang="5400000">
                  <a:pos x="wd2" y="hd2"/>
                </a:cxn>
                <a:cxn ang="10800000">
                  <a:pos x="wd2" y="hd2"/>
                </a:cxn>
                <a:cxn ang="16200000">
                  <a:pos x="wd2" y="hd2"/>
                </a:cxn>
              </a:cxnLst>
              <a:rect l="0" t="0" r="r" b="b"/>
              <a:pathLst>
                <a:path w="16809" h="21600" extrusionOk="0">
                  <a:moveTo>
                    <a:pt x="0" y="0"/>
                  </a:moveTo>
                  <a:lnTo>
                    <a:pt x="0" y="13366"/>
                  </a:lnTo>
                  <a:cubicBezTo>
                    <a:pt x="8293" y="13366"/>
                    <a:pt x="8293" y="17483"/>
                    <a:pt x="8293" y="21600"/>
                  </a:cubicBezTo>
                  <a:lnTo>
                    <a:pt x="14946" y="21600"/>
                  </a:lnTo>
                  <a:cubicBezTo>
                    <a:pt x="21600" y="13366"/>
                    <a:pt x="8293" y="9249"/>
                    <a:pt x="829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2" name="Google Shape;2820;p27"/>
            <p:cNvSpPr/>
            <p:nvPr/>
          </p:nvSpPr>
          <p:spPr>
            <a:xfrm rot="1025109">
              <a:off x="1334672" y="5561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466" y="0"/>
                    <a:pt x="5104" y="10839"/>
                    <a:pt x="0" y="10839"/>
                  </a:cubicBezTo>
                  <a:lnTo>
                    <a:pt x="0" y="21600"/>
                  </a:lnTo>
                  <a:lnTo>
                    <a:pt x="11466" y="21600"/>
                  </a:lnTo>
                  <a:lnTo>
                    <a:pt x="11466" y="16180"/>
                  </a:lnTo>
                  <a:cubicBezTo>
                    <a:pt x="11466" y="10839"/>
                    <a:pt x="16496" y="10839"/>
                    <a:pt x="21600" y="10839"/>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3" name="Google Shape;2821;p27"/>
            <p:cNvSpPr/>
            <p:nvPr/>
          </p:nvSpPr>
          <p:spPr>
            <a:xfrm rot="1025109">
              <a:off x="1228727" y="10177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935" y="0"/>
                  </a:moveTo>
                  <a:cubicBezTo>
                    <a:pt x="11553" y="0"/>
                    <a:pt x="10109" y="729"/>
                    <a:pt x="8665" y="2825"/>
                  </a:cubicBezTo>
                  <a:cubicBezTo>
                    <a:pt x="8665" y="9114"/>
                    <a:pt x="0" y="9114"/>
                    <a:pt x="0" y="9114"/>
                  </a:cubicBezTo>
                  <a:cubicBezTo>
                    <a:pt x="0" y="15311"/>
                    <a:pt x="0" y="15311"/>
                    <a:pt x="4333" y="21600"/>
                  </a:cubicBezTo>
                  <a:cubicBezTo>
                    <a:pt x="8665" y="9114"/>
                    <a:pt x="17267" y="15311"/>
                    <a:pt x="21600" y="2825"/>
                  </a:cubicBezTo>
                  <a:cubicBezTo>
                    <a:pt x="18712" y="2825"/>
                    <a:pt x="15823" y="0"/>
                    <a:pt x="129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4" name="Google Shape;2822;p27"/>
            <p:cNvSpPr/>
            <p:nvPr/>
          </p:nvSpPr>
          <p:spPr>
            <a:xfrm rot="1025109">
              <a:off x="1446711" y="547745"/>
              <a:ext cx="12701" cy="12701"/>
            </a:xfrm>
            <a:custGeom>
              <a:avLst/>
              <a:gdLst/>
              <a:ahLst/>
              <a:cxnLst>
                <a:cxn ang="0">
                  <a:pos x="wd2" y="hd2"/>
                </a:cxn>
                <a:cxn ang="5400000">
                  <a:pos x="wd2" y="hd2"/>
                </a:cxn>
                <a:cxn ang="10800000">
                  <a:pos x="wd2" y="hd2"/>
                </a:cxn>
                <a:cxn ang="16200000">
                  <a:pos x="wd2" y="hd2"/>
                </a:cxn>
              </a:cxnLst>
              <a:rect l="0" t="0" r="r" b="b"/>
              <a:pathLst>
                <a:path w="16180" h="21600" extrusionOk="0">
                  <a:moveTo>
                    <a:pt x="10761" y="0"/>
                  </a:moveTo>
                  <a:cubicBezTo>
                    <a:pt x="10761" y="8665"/>
                    <a:pt x="5341" y="12935"/>
                    <a:pt x="0" y="21600"/>
                  </a:cubicBezTo>
                  <a:cubicBezTo>
                    <a:pt x="5341" y="21600"/>
                    <a:pt x="10761" y="21600"/>
                    <a:pt x="16180" y="17267"/>
                  </a:cubicBezTo>
                  <a:cubicBezTo>
                    <a:pt x="10761" y="12935"/>
                    <a:pt x="21600" y="8665"/>
                    <a:pt x="1076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5" name="Google Shape;2823;p27"/>
            <p:cNvSpPr/>
            <p:nvPr/>
          </p:nvSpPr>
          <p:spPr>
            <a:xfrm rot="1025109">
              <a:off x="1113023" y="8050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3466"/>
                    <a:pt x="21600" y="10348"/>
                    <a:pt x="0" y="13814"/>
                  </a:cubicBezTo>
                  <a:cubicBezTo>
                    <a:pt x="10800" y="13814"/>
                    <a:pt x="10800" y="18134"/>
                    <a:pt x="10800" y="21600"/>
                  </a:cubicBezTo>
                  <a:cubicBezTo>
                    <a:pt x="21600" y="18134"/>
                    <a:pt x="21600" y="18134"/>
                    <a:pt x="21600" y="13814"/>
                  </a:cubicBezTo>
                  <a:cubicBezTo>
                    <a:pt x="10800" y="10348"/>
                    <a:pt x="21600" y="3466"/>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6" name="Google Shape;2824;p27"/>
            <p:cNvSpPr/>
            <p:nvPr/>
          </p:nvSpPr>
          <p:spPr>
            <a:xfrm rot="1025109">
              <a:off x="1107715" y="952130"/>
              <a:ext cx="12701" cy="12701"/>
            </a:xfrm>
            <a:custGeom>
              <a:avLst/>
              <a:gdLst/>
              <a:ahLst/>
              <a:cxnLst>
                <a:cxn ang="0">
                  <a:pos x="wd2" y="hd2"/>
                </a:cxn>
                <a:cxn ang="5400000">
                  <a:pos x="wd2" y="hd2"/>
                </a:cxn>
                <a:cxn ang="10800000">
                  <a:pos x="wd2" y="hd2"/>
                </a:cxn>
                <a:cxn ang="16200000">
                  <a:pos x="wd2" y="hd2"/>
                </a:cxn>
              </a:cxnLst>
              <a:rect l="0" t="0" r="r" b="b"/>
              <a:pathLst>
                <a:path w="16693" h="21600" extrusionOk="0">
                  <a:moveTo>
                    <a:pt x="1680" y="0"/>
                  </a:moveTo>
                  <a:cubicBezTo>
                    <a:pt x="-4907" y="10208"/>
                    <a:pt x="10010" y="16570"/>
                    <a:pt x="10010" y="21600"/>
                  </a:cubicBezTo>
                  <a:lnTo>
                    <a:pt x="16693" y="21600"/>
                  </a:lnTo>
                  <a:cubicBezTo>
                    <a:pt x="10010" y="16570"/>
                    <a:pt x="10010" y="5104"/>
                    <a:pt x="168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7" name="Google Shape;2825;p27"/>
            <p:cNvSpPr/>
            <p:nvPr/>
          </p:nvSpPr>
          <p:spPr>
            <a:xfrm rot="1025109">
              <a:off x="1185728" y="6505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0173"/>
                    <a:pt x="0" y="10173"/>
                    <a:pt x="0" y="21600"/>
                  </a:cubicBezTo>
                  <a:cubicBezTo>
                    <a:pt x="21600" y="16513"/>
                    <a:pt x="21600" y="1651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8" name="Google Shape;2826;p27"/>
            <p:cNvSpPr/>
            <p:nvPr/>
          </p:nvSpPr>
          <p:spPr>
            <a:xfrm rot="1025109">
              <a:off x="1436806" y="5485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929" y="6864"/>
                    <a:pt x="14845" y="6864"/>
                    <a:pt x="10761" y="6864"/>
                  </a:cubicBezTo>
                  <a:cubicBezTo>
                    <a:pt x="6755" y="6864"/>
                    <a:pt x="2671" y="6864"/>
                    <a:pt x="0" y="13929"/>
                  </a:cubicBezTo>
                  <a:cubicBezTo>
                    <a:pt x="7226" y="13929"/>
                    <a:pt x="12017" y="21600"/>
                    <a:pt x="16023" y="21600"/>
                  </a:cubicBezTo>
                  <a:cubicBezTo>
                    <a:pt x="17987" y="21600"/>
                    <a:pt x="19793" y="19581"/>
                    <a:pt x="21600" y="13929"/>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9" name="Google Shape;2827;p27"/>
            <p:cNvSpPr/>
            <p:nvPr/>
          </p:nvSpPr>
          <p:spPr>
            <a:xfrm rot="1025109">
              <a:off x="1304105" y="998416"/>
              <a:ext cx="12701" cy="12701"/>
            </a:xfrm>
            <a:custGeom>
              <a:avLst/>
              <a:gdLst/>
              <a:ahLst/>
              <a:cxnLst>
                <a:cxn ang="0">
                  <a:pos x="wd2" y="hd2"/>
                </a:cxn>
                <a:cxn ang="5400000">
                  <a:pos x="wd2" y="hd2"/>
                </a:cxn>
                <a:cxn ang="10800000">
                  <a:pos x="wd2" y="hd2"/>
                </a:cxn>
                <a:cxn ang="16200000">
                  <a:pos x="wd2" y="hd2"/>
                </a:cxn>
              </a:cxnLst>
              <a:rect l="0" t="0" r="r" b="b"/>
              <a:pathLst>
                <a:path w="17563" h="21600" extrusionOk="0">
                  <a:moveTo>
                    <a:pt x="15013" y="0"/>
                  </a:moveTo>
                  <a:cubicBezTo>
                    <a:pt x="8330" y="0"/>
                    <a:pt x="0" y="10800"/>
                    <a:pt x="0" y="21600"/>
                  </a:cubicBezTo>
                  <a:cubicBezTo>
                    <a:pt x="15013" y="21600"/>
                    <a:pt x="21600" y="21600"/>
                    <a:pt x="1501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0" name="Google Shape;2828;p27"/>
            <p:cNvSpPr/>
            <p:nvPr/>
          </p:nvSpPr>
          <p:spPr>
            <a:xfrm rot="1025109">
              <a:off x="1479776" y="9185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200" y="6654"/>
                    <a:pt x="7200" y="6654"/>
                    <a:pt x="0" y="21600"/>
                  </a:cubicBezTo>
                  <a:lnTo>
                    <a:pt x="7200" y="21600"/>
                  </a:lnTo>
                  <a:cubicBezTo>
                    <a:pt x="14400" y="13307"/>
                    <a:pt x="21600" y="6654"/>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1" name="Google Shape;2829;p27"/>
            <p:cNvSpPr/>
            <p:nvPr/>
          </p:nvSpPr>
          <p:spPr>
            <a:xfrm rot="1025109">
              <a:off x="1367556" y="9733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79" y="7130"/>
                    <a:pt x="0" y="7130"/>
                    <a:pt x="0" y="21600"/>
                  </a:cubicBezTo>
                  <a:cubicBezTo>
                    <a:pt x="21600" y="14365"/>
                    <a:pt x="21600" y="1436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2" name="Google Shape;2830;p27"/>
            <p:cNvSpPr/>
            <p:nvPr/>
          </p:nvSpPr>
          <p:spPr>
            <a:xfrm rot="1025109">
              <a:off x="1262344" y="5891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330" y="0"/>
                    <a:pt x="8330" y="6683"/>
                    <a:pt x="0" y="13270"/>
                  </a:cubicBezTo>
                  <a:cubicBezTo>
                    <a:pt x="8330" y="21600"/>
                    <a:pt x="8330" y="21600"/>
                    <a:pt x="14917" y="21600"/>
                  </a:cubicBezTo>
                  <a:cubicBezTo>
                    <a:pt x="14917" y="13270"/>
                    <a:pt x="21600" y="668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3" name="Google Shape;2831;p27"/>
            <p:cNvSpPr/>
            <p:nvPr/>
          </p:nvSpPr>
          <p:spPr>
            <a:xfrm rot="1025109">
              <a:off x="1129095" y="745063"/>
              <a:ext cx="12701" cy="12701"/>
            </a:xfrm>
            <a:custGeom>
              <a:avLst/>
              <a:gdLst/>
              <a:ahLst/>
              <a:cxnLst>
                <a:cxn ang="0">
                  <a:pos x="wd2" y="hd2"/>
                </a:cxn>
                <a:cxn ang="5400000">
                  <a:pos x="wd2" y="hd2"/>
                </a:cxn>
                <a:cxn ang="10800000">
                  <a:pos x="wd2" y="hd2"/>
                </a:cxn>
                <a:cxn ang="16200000">
                  <a:pos x="wd2" y="hd2"/>
                </a:cxn>
              </a:cxnLst>
              <a:rect l="0" t="0" r="r" b="b"/>
              <a:pathLst>
                <a:path w="16258" h="21600" extrusionOk="0">
                  <a:moveTo>
                    <a:pt x="11985" y="0"/>
                  </a:moveTo>
                  <a:cubicBezTo>
                    <a:pt x="11985" y="0"/>
                    <a:pt x="0" y="0"/>
                    <a:pt x="0" y="10721"/>
                  </a:cubicBezTo>
                  <a:lnTo>
                    <a:pt x="0" y="21600"/>
                  </a:lnTo>
                  <a:lnTo>
                    <a:pt x="11985" y="21600"/>
                  </a:lnTo>
                  <a:cubicBezTo>
                    <a:pt x="11985" y="21600"/>
                    <a:pt x="21600" y="10721"/>
                    <a:pt x="1198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4" name="Google Shape;2832;p27"/>
            <p:cNvSpPr/>
            <p:nvPr/>
          </p:nvSpPr>
          <p:spPr>
            <a:xfrm rot="1025109">
              <a:off x="1296376" y="5727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894" y="0"/>
                  </a:moveTo>
                  <a:cubicBezTo>
                    <a:pt x="7246" y="0"/>
                    <a:pt x="4877" y="3060"/>
                    <a:pt x="0" y="9360"/>
                  </a:cubicBezTo>
                  <a:lnTo>
                    <a:pt x="0" y="21600"/>
                  </a:lnTo>
                  <a:cubicBezTo>
                    <a:pt x="9615" y="21600"/>
                    <a:pt x="21600" y="9360"/>
                    <a:pt x="21600" y="9360"/>
                  </a:cubicBezTo>
                  <a:cubicBezTo>
                    <a:pt x="15608" y="3060"/>
                    <a:pt x="12681" y="0"/>
                    <a:pt x="989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5" name="Google Shape;2833;p27"/>
            <p:cNvSpPr/>
            <p:nvPr/>
          </p:nvSpPr>
          <p:spPr>
            <a:xfrm rot="1025109">
              <a:off x="1514556" y="8881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15" y="0"/>
                  </a:moveTo>
                  <a:cubicBezTo>
                    <a:pt x="9615" y="9615"/>
                    <a:pt x="0" y="9615"/>
                    <a:pt x="0" y="21600"/>
                  </a:cubicBezTo>
                  <a:cubicBezTo>
                    <a:pt x="21600" y="21600"/>
                    <a:pt x="21600" y="961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6" name="Google Shape;2834;p27"/>
            <p:cNvSpPr/>
            <p:nvPr/>
          </p:nvSpPr>
          <p:spPr>
            <a:xfrm rot="1025109">
              <a:off x="1107032" y="958640"/>
              <a:ext cx="12701" cy="12701"/>
            </a:xfrm>
            <a:custGeom>
              <a:avLst/>
              <a:gdLst/>
              <a:ahLst/>
              <a:cxnLst>
                <a:cxn ang="0">
                  <a:pos x="wd2" y="hd2"/>
                </a:cxn>
                <a:cxn ang="5400000">
                  <a:pos x="wd2" y="hd2"/>
                </a:cxn>
                <a:cxn ang="10800000">
                  <a:pos x="wd2" y="hd2"/>
                </a:cxn>
                <a:cxn ang="16200000">
                  <a:pos x="wd2" y="hd2"/>
                </a:cxn>
              </a:cxnLst>
              <a:rect l="0" t="0" r="r" b="b"/>
              <a:pathLst>
                <a:path w="19527" h="21600" extrusionOk="0">
                  <a:moveTo>
                    <a:pt x="6220" y="0"/>
                  </a:moveTo>
                  <a:cubicBezTo>
                    <a:pt x="-2073" y="12420"/>
                    <a:pt x="-2073" y="12420"/>
                    <a:pt x="6220" y="12420"/>
                  </a:cubicBezTo>
                  <a:cubicBezTo>
                    <a:pt x="6220" y="18540"/>
                    <a:pt x="7956" y="21600"/>
                    <a:pt x="10366" y="21600"/>
                  </a:cubicBezTo>
                  <a:cubicBezTo>
                    <a:pt x="12873" y="21600"/>
                    <a:pt x="16248" y="18540"/>
                    <a:pt x="19527" y="12420"/>
                  </a:cubicBezTo>
                  <a:lnTo>
                    <a:pt x="19527"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7" name="Google Shape;2835;p27"/>
            <p:cNvSpPr/>
            <p:nvPr/>
          </p:nvSpPr>
          <p:spPr>
            <a:xfrm rot="1025109">
              <a:off x="1426176" y="9480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10800" y="14904"/>
                    <a:pt x="0" y="14904"/>
                  </a:cubicBezTo>
                  <a:cubicBezTo>
                    <a:pt x="7200" y="14904"/>
                    <a:pt x="14400" y="21600"/>
                    <a:pt x="18313" y="21600"/>
                  </a:cubicBezTo>
                  <a:cubicBezTo>
                    <a:pt x="20348" y="21600"/>
                    <a:pt x="21600" y="19872"/>
                    <a:pt x="21600" y="14904"/>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8" name="Google Shape;2836;p27"/>
            <p:cNvSpPr/>
            <p:nvPr/>
          </p:nvSpPr>
          <p:spPr>
            <a:xfrm rot="1025109">
              <a:off x="1339579" y="5572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983" y="0"/>
                  </a:moveTo>
                  <a:cubicBezTo>
                    <a:pt x="4852" y="0"/>
                    <a:pt x="0" y="3986"/>
                    <a:pt x="0" y="3986"/>
                  </a:cubicBezTo>
                  <a:lnTo>
                    <a:pt x="0" y="21600"/>
                  </a:lnTo>
                  <a:lnTo>
                    <a:pt x="21600" y="21600"/>
                  </a:lnTo>
                  <a:cubicBezTo>
                    <a:pt x="10800" y="12857"/>
                    <a:pt x="21600" y="3986"/>
                    <a:pt x="10800" y="3986"/>
                  </a:cubicBezTo>
                  <a:cubicBezTo>
                    <a:pt x="10800" y="1029"/>
                    <a:pt x="9548" y="0"/>
                    <a:pt x="79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9" name="Google Shape;2837;p27"/>
            <p:cNvSpPr/>
            <p:nvPr/>
          </p:nvSpPr>
          <p:spPr>
            <a:xfrm rot="1025109">
              <a:off x="1240231" y="10117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416" y="0"/>
                  </a:moveTo>
                  <a:cubicBezTo>
                    <a:pt x="10368" y="0"/>
                    <a:pt x="8719" y="13985"/>
                    <a:pt x="0" y="21600"/>
                  </a:cubicBezTo>
                  <a:cubicBezTo>
                    <a:pt x="10761" y="21600"/>
                    <a:pt x="16180" y="12046"/>
                    <a:pt x="21600" y="2631"/>
                  </a:cubicBezTo>
                  <a:cubicBezTo>
                    <a:pt x="19558" y="831"/>
                    <a:pt x="17908" y="0"/>
                    <a:pt x="1641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0" name="Google Shape;2838;p27"/>
            <p:cNvSpPr/>
            <p:nvPr/>
          </p:nvSpPr>
          <p:spPr>
            <a:xfrm rot="1025109">
              <a:off x="1108484" y="9305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6654"/>
                    <a:pt x="0" y="13307"/>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1" name="Google Shape;2839;p27"/>
            <p:cNvSpPr/>
            <p:nvPr/>
          </p:nvSpPr>
          <p:spPr>
            <a:xfrm rot="1025109">
              <a:off x="1201719" y="625957"/>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lnTo>
                    <a:pt x="4800" y="9987"/>
                  </a:lnTo>
                  <a:cubicBezTo>
                    <a:pt x="4800" y="18000"/>
                    <a:pt x="-6000" y="18000"/>
                    <a:pt x="4800" y="18000"/>
                  </a:cubicBezTo>
                  <a:cubicBezTo>
                    <a:pt x="4800" y="20671"/>
                    <a:pt x="6052" y="21600"/>
                    <a:pt x="7617" y="21600"/>
                  </a:cubicBezTo>
                  <a:cubicBezTo>
                    <a:pt x="10748" y="21600"/>
                    <a:pt x="15600" y="18000"/>
                    <a:pt x="15600" y="18000"/>
                  </a:cubicBezTo>
                  <a:lnTo>
                    <a:pt x="15600" y="9987"/>
                  </a:lnTo>
                  <a:lnTo>
                    <a:pt x="48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2" name="Google Shape;2840;p27"/>
            <p:cNvSpPr/>
            <p:nvPr/>
          </p:nvSpPr>
          <p:spPr>
            <a:xfrm rot="1025109">
              <a:off x="1203007" y="633378"/>
              <a:ext cx="12701" cy="12701"/>
            </a:xfrm>
            <a:custGeom>
              <a:avLst/>
              <a:gdLst/>
              <a:ahLst/>
              <a:cxnLst>
                <a:cxn ang="0">
                  <a:pos x="wd2" y="hd2"/>
                </a:cxn>
                <a:cxn ang="5400000">
                  <a:pos x="wd2" y="hd2"/>
                </a:cxn>
                <a:cxn ang="10800000">
                  <a:pos x="wd2" y="hd2"/>
                </a:cxn>
                <a:cxn ang="16200000">
                  <a:pos x="wd2" y="hd2"/>
                </a:cxn>
              </a:cxnLst>
              <a:rect l="0" t="0" r="r" b="b"/>
              <a:pathLst>
                <a:path w="15301" h="21600" extrusionOk="0">
                  <a:moveTo>
                    <a:pt x="6659" y="0"/>
                  </a:moveTo>
                  <a:cubicBezTo>
                    <a:pt x="5690" y="0"/>
                    <a:pt x="5012" y="1745"/>
                    <a:pt x="5012" y="6545"/>
                  </a:cubicBezTo>
                  <a:cubicBezTo>
                    <a:pt x="-1671" y="6545"/>
                    <a:pt x="-1671" y="21600"/>
                    <a:pt x="5012" y="21600"/>
                  </a:cubicBezTo>
                  <a:lnTo>
                    <a:pt x="11599" y="21600"/>
                  </a:lnTo>
                  <a:cubicBezTo>
                    <a:pt x="11599" y="21600"/>
                    <a:pt x="19929" y="6545"/>
                    <a:pt x="11599" y="6545"/>
                  </a:cubicBezTo>
                  <a:cubicBezTo>
                    <a:pt x="11599" y="6545"/>
                    <a:pt x="8693" y="0"/>
                    <a:pt x="66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3" name="Google Shape;2841;p27"/>
            <p:cNvSpPr/>
            <p:nvPr/>
          </p:nvSpPr>
          <p:spPr>
            <a:xfrm rot="1025109">
              <a:off x="1109072" y="9367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721"/>
                    <a:pt x="0" y="10721"/>
                    <a:pt x="10879" y="21600"/>
                  </a:cubicBezTo>
                  <a:lnTo>
                    <a:pt x="21600" y="21600"/>
                  </a:lnTo>
                  <a:cubicBezTo>
                    <a:pt x="21600" y="10721"/>
                    <a:pt x="10879"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4" name="Google Shape;2842;p27"/>
            <p:cNvSpPr/>
            <p:nvPr/>
          </p:nvSpPr>
          <p:spPr>
            <a:xfrm rot="1025109">
              <a:off x="1255190" y="10027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0" y="1080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5" name="Google Shape;2843;p27"/>
            <p:cNvSpPr/>
            <p:nvPr/>
          </p:nvSpPr>
          <p:spPr>
            <a:xfrm rot="1025109">
              <a:off x="1535624" y="8708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7130"/>
                    <a:pt x="0" y="14365"/>
                    <a:pt x="0" y="21600"/>
                  </a:cubicBezTo>
                  <a:cubicBezTo>
                    <a:pt x="21600" y="21600"/>
                    <a:pt x="10721" y="1436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6" name="Google Shape;2844;p27"/>
            <p:cNvSpPr/>
            <p:nvPr/>
          </p:nvSpPr>
          <p:spPr>
            <a:xfrm rot="1025109">
              <a:off x="1448696" y="939502"/>
              <a:ext cx="12701" cy="12701"/>
            </a:xfrm>
            <a:custGeom>
              <a:avLst/>
              <a:gdLst/>
              <a:ahLst/>
              <a:cxnLst>
                <a:cxn ang="0">
                  <a:pos x="wd2" y="hd2"/>
                </a:cxn>
                <a:cxn ang="5400000">
                  <a:pos x="wd2" y="hd2"/>
                </a:cxn>
                <a:cxn ang="10800000">
                  <a:pos x="wd2" y="hd2"/>
                </a:cxn>
                <a:cxn ang="16200000">
                  <a:pos x="wd2" y="hd2"/>
                </a:cxn>
              </a:cxnLst>
              <a:rect l="0" t="0" r="r" b="b"/>
              <a:pathLst>
                <a:path w="12931" h="21600" extrusionOk="0">
                  <a:moveTo>
                    <a:pt x="12931" y="0"/>
                  </a:moveTo>
                  <a:cubicBezTo>
                    <a:pt x="-8669" y="0"/>
                    <a:pt x="3316" y="10879"/>
                    <a:pt x="3316" y="21600"/>
                  </a:cubicBezTo>
                  <a:cubicBezTo>
                    <a:pt x="12931" y="21600"/>
                    <a:pt x="12931" y="10879"/>
                    <a:pt x="1293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7" name="Google Shape;2845;p27"/>
            <p:cNvSpPr/>
            <p:nvPr/>
          </p:nvSpPr>
          <p:spPr>
            <a:xfrm rot="1025109">
              <a:off x="1248029" y="5961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9615"/>
                  </a:cubicBezTo>
                  <a:lnTo>
                    <a:pt x="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8" name="Google Shape;2846;p27"/>
            <p:cNvSpPr/>
            <p:nvPr/>
          </p:nvSpPr>
          <p:spPr>
            <a:xfrm rot="1025109">
              <a:off x="1606496" y="651888"/>
              <a:ext cx="12701" cy="12701"/>
            </a:xfrm>
            <a:custGeom>
              <a:avLst/>
              <a:gdLst/>
              <a:ahLst/>
              <a:cxnLst>
                <a:cxn ang="0">
                  <a:pos x="wd2" y="hd2"/>
                </a:cxn>
                <a:cxn ang="5400000">
                  <a:pos x="wd2" y="hd2"/>
                </a:cxn>
                <a:cxn ang="10800000">
                  <a:pos x="wd2" y="hd2"/>
                </a:cxn>
                <a:cxn ang="16200000">
                  <a:pos x="wd2" y="hd2"/>
                </a:cxn>
              </a:cxnLst>
              <a:rect l="0" t="0" r="r" b="b"/>
              <a:pathLst>
                <a:path w="18900" h="21600" extrusionOk="0">
                  <a:moveTo>
                    <a:pt x="8100" y="0"/>
                  </a:moveTo>
                  <a:cubicBezTo>
                    <a:pt x="-2700" y="0"/>
                    <a:pt x="-2700" y="10800"/>
                    <a:pt x="8100" y="10800"/>
                  </a:cubicBezTo>
                  <a:cubicBezTo>
                    <a:pt x="8100" y="21600"/>
                    <a:pt x="8100" y="21600"/>
                    <a:pt x="18900" y="21600"/>
                  </a:cubicBezTo>
                  <a:cubicBezTo>
                    <a:pt x="18900" y="10800"/>
                    <a:pt x="8100" y="10800"/>
                    <a:pt x="81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9" name="Google Shape;2847;p27"/>
            <p:cNvSpPr/>
            <p:nvPr/>
          </p:nvSpPr>
          <p:spPr>
            <a:xfrm rot="1025109">
              <a:off x="1106138" y="8930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0" name="Google Shape;2848;p27"/>
            <p:cNvSpPr/>
            <p:nvPr/>
          </p:nvSpPr>
          <p:spPr>
            <a:xfrm rot="1025109">
              <a:off x="1407981" y="9526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1" name="Google Shape;2849;p27"/>
            <p:cNvSpPr/>
            <p:nvPr/>
          </p:nvSpPr>
          <p:spPr>
            <a:xfrm rot="1025109">
              <a:off x="1606765" y="76940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9615"/>
                    <a:pt x="-12000" y="21600"/>
                    <a:pt x="9600" y="21600"/>
                  </a:cubicBezTo>
                  <a:lnTo>
                    <a:pt x="9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2" name="Google Shape;2850;p27"/>
            <p:cNvSpPr/>
            <p:nvPr/>
          </p:nvSpPr>
          <p:spPr>
            <a:xfrm rot="1025109">
              <a:off x="1111230" y="8559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1080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3" name="Google Shape;2851;p27"/>
            <p:cNvSpPr/>
            <p:nvPr/>
          </p:nvSpPr>
          <p:spPr>
            <a:xfrm rot="1025109">
              <a:off x="1483262" y="9127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4" name="Google Shape;2852;p27"/>
            <p:cNvSpPr/>
            <p:nvPr/>
          </p:nvSpPr>
          <p:spPr>
            <a:xfrm rot="1025109">
              <a:off x="1595461" y="6337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5" name="Google Shape;2853;p27"/>
            <p:cNvSpPr/>
            <p:nvPr/>
          </p:nvSpPr>
          <p:spPr>
            <a:xfrm rot="1025109">
              <a:off x="1343725" y="5581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6" name="Google Shape;2854;p27"/>
            <p:cNvSpPr/>
            <p:nvPr/>
          </p:nvSpPr>
          <p:spPr>
            <a:xfrm rot="1025109">
              <a:off x="1317098" y="5620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21600"/>
                    <a:pt x="10721" y="21600"/>
                    <a:pt x="21600" y="21600"/>
                  </a:cubicBezTo>
                  <a:cubicBezTo>
                    <a:pt x="10721" y="0"/>
                    <a:pt x="1072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7" name="Google Shape;2855;p27"/>
            <p:cNvSpPr/>
            <p:nvPr/>
          </p:nvSpPr>
          <p:spPr>
            <a:xfrm rot="1025109">
              <a:off x="1313235" y="5691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43" y="0"/>
                  </a:moveTo>
                  <a:cubicBezTo>
                    <a:pt x="14190" y="0"/>
                    <a:pt x="8987" y="3221"/>
                    <a:pt x="0" y="8526"/>
                  </a:cubicBezTo>
                  <a:cubicBezTo>
                    <a:pt x="10879" y="8526"/>
                    <a:pt x="10879" y="8526"/>
                    <a:pt x="21600" y="21600"/>
                  </a:cubicBezTo>
                  <a:cubicBezTo>
                    <a:pt x="21600" y="6442"/>
                    <a:pt x="21600" y="0"/>
                    <a:pt x="1734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8" name="Google Shape;2856;p27"/>
            <p:cNvSpPr/>
            <p:nvPr/>
          </p:nvSpPr>
          <p:spPr>
            <a:xfrm rot="1025109">
              <a:off x="1146006" y="7004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6654"/>
                    <a:pt x="0" y="13307"/>
                    <a:pt x="0" y="21600"/>
                  </a:cubicBezTo>
                  <a:cubicBezTo>
                    <a:pt x="21600" y="13307"/>
                    <a:pt x="21600" y="6654"/>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9" name="Google Shape;2857;p27"/>
            <p:cNvSpPr/>
            <p:nvPr/>
          </p:nvSpPr>
          <p:spPr>
            <a:xfrm rot="1025109">
              <a:off x="1309808" y="996809"/>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10879"/>
                    <a:pt x="-3706" y="10879"/>
                    <a:pt x="7094" y="21600"/>
                  </a:cubicBezTo>
                  <a:cubicBezTo>
                    <a:pt x="7094" y="10879"/>
                    <a:pt x="17894" y="10879"/>
                    <a:pt x="1789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0" name="Google Shape;2858;p27"/>
            <p:cNvSpPr/>
            <p:nvPr/>
          </p:nvSpPr>
          <p:spPr>
            <a:xfrm rot="1025109">
              <a:off x="1474076" y="5530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870" y="0"/>
                  </a:moveTo>
                  <a:cubicBezTo>
                    <a:pt x="10800" y="0"/>
                    <a:pt x="5478" y="7062"/>
                    <a:pt x="0" y="21600"/>
                  </a:cubicBezTo>
                  <a:lnTo>
                    <a:pt x="21600" y="21600"/>
                  </a:lnTo>
                  <a:cubicBezTo>
                    <a:pt x="21600" y="7062"/>
                    <a:pt x="18939" y="0"/>
                    <a:pt x="1487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1" name="Google Shape;2859;p27"/>
            <p:cNvSpPr/>
            <p:nvPr/>
          </p:nvSpPr>
          <p:spPr>
            <a:xfrm rot="1025109">
              <a:off x="1130702" y="7386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0" y="9615"/>
                    <a:pt x="21600" y="9615"/>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2" name="Google Shape;2860;p27"/>
            <p:cNvSpPr/>
            <p:nvPr/>
          </p:nvSpPr>
          <p:spPr>
            <a:xfrm rot="1025109">
              <a:off x="1255001" y="5904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3" name="Google Shape;2861;p27"/>
            <p:cNvSpPr/>
            <p:nvPr/>
          </p:nvSpPr>
          <p:spPr>
            <a:xfrm rot="1025109">
              <a:off x="1469993" y="5546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12" y="0"/>
                  </a:moveTo>
                  <a:cubicBezTo>
                    <a:pt x="2384" y="0"/>
                    <a:pt x="0" y="4521"/>
                    <a:pt x="0" y="21600"/>
                  </a:cubicBezTo>
                  <a:cubicBezTo>
                    <a:pt x="9538" y="21600"/>
                    <a:pt x="21600" y="21600"/>
                    <a:pt x="21600" y="4521"/>
                  </a:cubicBezTo>
                  <a:cubicBezTo>
                    <a:pt x="15569" y="4521"/>
                    <a:pt x="10239" y="0"/>
                    <a:pt x="631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4" name="Google Shape;2862;p27"/>
            <p:cNvSpPr/>
            <p:nvPr/>
          </p:nvSpPr>
          <p:spPr>
            <a:xfrm rot="1025109">
              <a:off x="1517416" y="5712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660"/>
                    <a:pt x="1672" y="21600"/>
                    <a:pt x="4599" y="21600"/>
                  </a:cubicBezTo>
                  <a:cubicBezTo>
                    <a:pt x="8501" y="21600"/>
                    <a:pt x="14632" y="108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5" name="Google Shape;2863;p27"/>
            <p:cNvSpPr/>
            <p:nvPr/>
          </p:nvSpPr>
          <p:spPr>
            <a:xfrm rot="1025109">
              <a:off x="1252132" y="5916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0" y="21600"/>
                    <a:pt x="7568" y="21600"/>
                  </a:cubicBezTo>
                  <a:cubicBezTo>
                    <a:pt x="10879" y="21600"/>
                    <a:pt x="15293" y="19819"/>
                    <a:pt x="21600" y="15365"/>
                  </a:cubicBezTo>
                  <a:cubicBezTo>
                    <a:pt x="10879" y="15365"/>
                    <a:pt x="10879"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6" name="Google Shape;2864;p27"/>
            <p:cNvSpPr/>
            <p:nvPr/>
          </p:nvSpPr>
          <p:spPr>
            <a:xfrm rot="1025109">
              <a:off x="1240540" y="601588"/>
              <a:ext cx="12701" cy="12701"/>
            </a:xfrm>
            <a:custGeom>
              <a:avLst/>
              <a:gdLst/>
              <a:ahLst/>
              <a:cxnLst>
                <a:cxn ang="0">
                  <a:pos x="wd2" y="hd2"/>
                </a:cxn>
                <a:cxn ang="5400000">
                  <a:pos x="wd2" y="hd2"/>
                </a:cxn>
                <a:cxn ang="10800000">
                  <a:pos x="wd2" y="hd2"/>
                </a:cxn>
                <a:cxn ang="16200000">
                  <a:pos x="wd2" y="hd2"/>
                </a:cxn>
              </a:cxnLst>
              <a:rect l="0" t="0" r="r" b="b"/>
              <a:pathLst>
                <a:path w="17878" h="21600" extrusionOk="0">
                  <a:moveTo>
                    <a:pt x="17878" y="0"/>
                  </a:moveTo>
                  <a:cubicBezTo>
                    <a:pt x="-3722" y="0"/>
                    <a:pt x="-3722" y="0"/>
                    <a:pt x="7157" y="21600"/>
                  </a:cubicBezTo>
                  <a:cubicBezTo>
                    <a:pt x="7157" y="21600"/>
                    <a:pt x="17878" y="21600"/>
                    <a:pt x="1787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7" name="Google Shape;2865;p27"/>
            <p:cNvSpPr/>
            <p:nvPr/>
          </p:nvSpPr>
          <p:spPr>
            <a:xfrm rot="1025109">
              <a:off x="1509824" y="8919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721" y="10800"/>
                    <a:pt x="10721" y="1080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8" name="Google Shape;2866;p27"/>
            <p:cNvSpPr/>
            <p:nvPr/>
          </p:nvSpPr>
          <p:spPr>
            <a:xfrm rot="1025109">
              <a:off x="1196147" y="6343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21600" y="2160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9" name="Google Shape;2867;p27"/>
            <p:cNvSpPr/>
            <p:nvPr/>
          </p:nvSpPr>
          <p:spPr>
            <a:xfrm rot="1025109">
              <a:off x="1512070" y="8989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088"/>
                    <a:pt x="0" y="21600"/>
                  </a:cubicBezTo>
                  <a:lnTo>
                    <a:pt x="21600" y="21600"/>
                  </a:lnTo>
                  <a:cubicBezTo>
                    <a:pt x="10800" y="7088"/>
                    <a:pt x="5526" y="0"/>
                    <a:pt x="276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0" name="Google Shape;2868;p27"/>
            <p:cNvSpPr/>
            <p:nvPr/>
          </p:nvSpPr>
          <p:spPr>
            <a:xfrm rot="1025109">
              <a:off x="1149021" y="70224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1" name="Google Shape;2869;p27"/>
            <p:cNvSpPr/>
            <p:nvPr/>
          </p:nvSpPr>
          <p:spPr>
            <a:xfrm rot="1025109">
              <a:off x="1474441" y="9188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274" y="0"/>
                    <a:pt x="0" y="7311"/>
                    <a:pt x="0" y="21600"/>
                  </a:cubicBezTo>
                  <a:lnTo>
                    <a:pt x="21600" y="21600"/>
                  </a:lnTo>
                  <a:cubicBezTo>
                    <a:pt x="21600" y="7311"/>
                    <a:pt x="16074" y="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2" name="Google Shape;2870;p27"/>
            <p:cNvSpPr/>
            <p:nvPr/>
          </p:nvSpPr>
          <p:spPr>
            <a:xfrm rot="1025109">
              <a:off x="1138396" y="7252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cubicBezTo>
                    <a:pt x="21600" y="10800"/>
                    <a:pt x="21600" y="108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3" name="Google Shape;2871;p27"/>
            <p:cNvSpPr/>
            <p:nvPr/>
          </p:nvSpPr>
          <p:spPr>
            <a:xfrm rot="1025109">
              <a:off x="1542138" y="864024"/>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4" name="Google Shape;2872;p27"/>
            <p:cNvSpPr/>
            <p:nvPr/>
          </p:nvSpPr>
          <p:spPr>
            <a:xfrm rot="1025109">
              <a:off x="1207007" y="629097"/>
              <a:ext cx="12701" cy="12701"/>
            </a:xfrm>
            <a:custGeom>
              <a:avLst/>
              <a:gdLst/>
              <a:ahLst/>
              <a:cxnLst>
                <a:cxn ang="0">
                  <a:pos x="wd2" y="hd2"/>
                </a:cxn>
                <a:cxn ang="5400000">
                  <a:pos x="wd2" y="hd2"/>
                </a:cxn>
                <a:cxn ang="10800000">
                  <a:pos x="wd2" y="hd2"/>
                </a:cxn>
                <a:cxn ang="16200000">
                  <a:pos x="wd2" y="hd2"/>
                </a:cxn>
              </a:cxnLst>
              <a:rect l="0" t="0" r="r" b="b"/>
              <a:pathLst>
                <a:path w="13262" h="21600" extrusionOk="0">
                  <a:moveTo>
                    <a:pt x="8989" y="0"/>
                  </a:moveTo>
                  <a:cubicBezTo>
                    <a:pt x="-2996" y="10800"/>
                    <a:pt x="-2996" y="10800"/>
                    <a:pt x="8989" y="21600"/>
                  </a:cubicBezTo>
                  <a:cubicBezTo>
                    <a:pt x="8989" y="10800"/>
                    <a:pt x="18604" y="10800"/>
                    <a:pt x="898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5" name="Google Shape;2873;p27"/>
            <p:cNvSpPr/>
            <p:nvPr/>
          </p:nvSpPr>
          <p:spPr>
            <a:xfrm rot="1025109">
              <a:off x="1198252" y="63228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6" name="Google Shape;2874;p27"/>
            <p:cNvSpPr/>
            <p:nvPr/>
          </p:nvSpPr>
          <p:spPr>
            <a:xfrm rot="1025109">
              <a:off x="1174267" y="10240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7" name="Google Shape;2875;p27"/>
            <p:cNvSpPr/>
            <p:nvPr/>
          </p:nvSpPr>
          <p:spPr>
            <a:xfrm rot="1025109">
              <a:off x="1605372" y="7662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8" name="Google Shape;2876;p27"/>
            <p:cNvSpPr/>
            <p:nvPr/>
          </p:nvSpPr>
          <p:spPr>
            <a:xfrm rot="1025109">
              <a:off x="1602832" y="76903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9" name="Google Shape;2877;p27"/>
            <p:cNvSpPr/>
            <p:nvPr/>
          </p:nvSpPr>
          <p:spPr>
            <a:xfrm rot="1025109">
              <a:off x="1300974" y="5721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59"/>
                    <a:pt x="0" y="12071"/>
                  </a:cubicBezTo>
                  <a:cubicBezTo>
                    <a:pt x="0" y="19376"/>
                    <a:pt x="2504" y="21600"/>
                    <a:pt x="5635" y="21600"/>
                  </a:cubicBezTo>
                  <a:cubicBezTo>
                    <a:pt x="11896" y="21600"/>
                    <a:pt x="21600" y="12071"/>
                    <a:pt x="21600" y="12071"/>
                  </a:cubicBezTo>
                  <a:cubicBezTo>
                    <a:pt x="21600" y="12071"/>
                    <a:pt x="11896" y="0"/>
                    <a:pt x="56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0" name="Google Shape;2878;p27"/>
            <p:cNvSpPr/>
            <p:nvPr/>
          </p:nvSpPr>
          <p:spPr>
            <a:xfrm rot="1025109">
              <a:off x="1289637" y="5748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6278" y="0"/>
                    <a:pt x="10643" y="7062"/>
                    <a:pt x="0" y="21600"/>
                  </a:cubicBezTo>
                  <a:lnTo>
                    <a:pt x="21600" y="21600"/>
                  </a:lnTo>
                  <a:cubicBezTo>
                    <a:pt x="21600" y="7062"/>
                    <a:pt x="21600" y="0"/>
                    <a:pt x="187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1" name="Google Shape;2879;p27"/>
            <p:cNvSpPr/>
            <p:nvPr/>
          </p:nvSpPr>
          <p:spPr>
            <a:xfrm rot="1025109">
              <a:off x="1298447" y="56960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2" name="Google Shape;2880;p27"/>
            <p:cNvSpPr/>
            <p:nvPr/>
          </p:nvSpPr>
          <p:spPr>
            <a:xfrm rot="1025109">
              <a:off x="1281834" y="57773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3" name="Google Shape;2881;p27"/>
            <p:cNvSpPr/>
            <p:nvPr/>
          </p:nvSpPr>
          <p:spPr>
            <a:xfrm rot="1025109">
              <a:off x="1181293" y="6567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38"/>
                    <a:pt x="8139" y="21600"/>
                    <a:pt x="10800" y="21600"/>
                  </a:cubicBezTo>
                  <a:cubicBezTo>
                    <a:pt x="13461" y="21600"/>
                    <a:pt x="16278" y="14538"/>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4" name="Google Shape;2882;p27"/>
            <p:cNvSpPr/>
            <p:nvPr/>
          </p:nvSpPr>
          <p:spPr>
            <a:xfrm rot="1025109">
              <a:off x="1110730" y="971335"/>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273" y="0"/>
                  </a:moveTo>
                  <a:cubicBezTo>
                    <a:pt x="4273" y="0"/>
                    <a:pt x="-5342" y="21600"/>
                    <a:pt x="4273" y="21600"/>
                  </a:cubicBezTo>
                  <a:cubicBezTo>
                    <a:pt x="16258" y="0"/>
                    <a:pt x="4273" y="0"/>
                    <a:pt x="427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5" name="Google Shape;2883;p27"/>
            <p:cNvSpPr/>
            <p:nvPr/>
          </p:nvSpPr>
          <p:spPr>
            <a:xfrm rot="1025109">
              <a:off x="1255273" y="10140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9615"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6" name="Google Shape;2884;p27"/>
            <p:cNvSpPr/>
            <p:nvPr/>
          </p:nvSpPr>
          <p:spPr>
            <a:xfrm rot="1025109">
              <a:off x="1109363" y="9167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7" name="Google Shape;2885;p27"/>
            <p:cNvSpPr/>
            <p:nvPr/>
          </p:nvSpPr>
          <p:spPr>
            <a:xfrm rot="1025109">
              <a:off x="1326836" y="98356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30" name="Google Shape;2886;p27"/>
            <p:cNvGrpSpPr/>
            <p:nvPr/>
          </p:nvGrpSpPr>
          <p:grpSpPr>
            <a:xfrm>
              <a:off x="1328014" y="559124"/>
              <a:ext cx="3733" cy="12141"/>
              <a:chOff x="0" y="0"/>
              <a:chExt cx="3731" cy="12139"/>
            </a:xfrm>
          </p:grpSpPr>
          <p:sp>
            <p:nvSpPr>
              <p:cNvPr id="4928"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29"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31" name="Google Shape;2887;p27"/>
            <p:cNvSpPr/>
            <p:nvPr/>
          </p:nvSpPr>
          <p:spPr>
            <a:xfrm rot="1025109">
              <a:off x="1322202" y="5598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560"/>
                    <a:pt x="12056" y="21600"/>
                    <a:pt x="15070"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34" name="Google Shape;2888;p27"/>
            <p:cNvGrpSpPr/>
            <p:nvPr/>
          </p:nvGrpSpPr>
          <p:grpSpPr>
            <a:xfrm>
              <a:off x="1278320" y="583541"/>
              <a:ext cx="12141" cy="3732"/>
              <a:chOff x="0" y="0"/>
              <a:chExt cx="12139" cy="3731"/>
            </a:xfrm>
          </p:grpSpPr>
          <p:sp>
            <p:nvSpPr>
              <p:cNvPr id="493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33"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937" name="Google Shape;2889;p27"/>
            <p:cNvGrpSpPr/>
            <p:nvPr/>
          </p:nvGrpSpPr>
          <p:grpSpPr>
            <a:xfrm>
              <a:off x="1281359" y="579655"/>
              <a:ext cx="3732" cy="12141"/>
              <a:chOff x="0" y="0"/>
              <a:chExt cx="3731" cy="12139"/>
            </a:xfrm>
          </p:grpSpPr>
          <p:sp>
            <p:nvSpPr>
              <p:cNvPr id="493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3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38" name="Google Shape;2890;p27"/>
            <p:cNvSpPr/>
            <p:nvPr/>
          </p:nvSpPr>
          <p:spPr>
            <a:xfrm rot="1025109">
              <a:off x="1618621" y="6951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39" name="Google Shape;2891;p27"/>
            <p:cNvSpPr/>
            <p:nvPr/>
          </p:nvSpPr>
          <p:spPr>
            <a:xfrm rot="1025109">
              <a:off x="1245530" y="5980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40" name="Google Shape;2892;p27"/>
            <p:cNvSpPr/>
            <p:nvPr/>
          </p:nvSpPr>
          <p:spPr>
            <a:xfrm rot="1025109">
              <a:off x="1243944" y="59928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41" name="Google Shape;2893;p27"/>
            <p:cNvSpPr/>
            <p:nvPr/>
          </p:nvSpPr>
          <p:spPr>
            <a:xfrm rot="1025109">
              <a:off x="1248496" y="600869"/>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4942" name="Google Shape;2894;p27"/>
            <p:cNvSpPr/>
            <p:nvPr/>
          </p:nvSpPr>
          <p:spPr>
            <a:xfrm rot="1025109">
              <a:off x="1257286" y="6172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45" name="Google Shape;2896;p27"/>
            <p:cNvGrpSpPr/>
            <p:nvPr/>
          </p:nvGrpSpPr>
          <p:grpSpPr>
            <a:xfrm>
              <a:off x="1615806" y="755980"/>
              <a:ext cx="3732" cy="12141"/>
              <a:chOff x="0" y="0"/>
              <a:chExt cx="3731" cy="12139"/>
            </a:xfrm>
          </p:grpSpPr>
          <p:sp>
            <p:nvSpPr>
              <p:cNvPr id="4943"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44"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46" name="Google Shape;2897;p27"/>
            <p:cNvSpPr/>
            <p:nvPr/>
          </p:nvSpPr>
          <p:spPr>
            <a:xfrm rot="1025109">
              <a:off x="1195666" y="6298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49" name="Google Shape;2898;p27"/>
            <p:cNvGrpSpPr/>
            <p:nvPr/>
          </p:nvGrpSpPr>
          <p:grpSpPr>
            <a:xfrm>
              <a:off x="1610287" y="762451"/>
              <a:ext cx="12140" cy="3732"/>
              <a:chOff x="0" y="0"/>
              <a:chExt cx="12139" cy="3731"/>
            </a:xfrm>
          </p:grpSpPr>
          <p:sp>
            <p:nvSpPr>
              <p:cNvPr id="4947"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4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952" name="Google Shape;2899;p27"/>
            <p:cNvGrpSpPr/>
            <p:nvPr/>
          </p:nvGrpSpPr>
          <p:grpSpPr>
            <a:xfrm>
              <a:off x="1195426" y="636627"/>
              <a:ext cx="12141" cy="3732"/>
              <a:chOff x="0" y="0"/>
              <a:chExt cx="12139" cy="3731"/>
            </a:xfrm>
          </p:grpSpPr>
          <p:sp>
            <p:nvSpPr>
              <p:cNvPr id="495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5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53" name="Google Shape;2900;p27"/>
            <p:cNvSpPr/>
            <p:nvPr/>
          </p:nvSpPr>
          <p:spPr>
            <a:xfrm rot="1025109">
              <a:off x="1196907" y="6373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56" name="Google Shape;2901;p27"/>
            <p:cNvGrpSpPr/>
            <p:nvPr/>
          </p:nvGrpSpPr>
          <p:grpSpPr>
            <a:xfrm>
              <a:off x="1185660" y="651268"/>
              <a:ext cx="12140" cy="3732"/>
              <a:chOff x="0" y="0"/>
              <a:chExt cx="12139" cy="3731"/>
            </a:xfrm>
          </p:grpSpPr>
          <p:sp>
            <p:nvSpPr>
              <p:cNvPr id="4954"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55"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57" name="Google Shape;2902;p27"/>
            <p:cNvSpPr/>
            <p:nvPr/>
          </p:nvSpPr>
          <p:spPr>
            <a:xfrm rot="1025109">
              <a:off x="1182942" y="6485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58" name="Google Shape;2903;p27"/>
            <p:cNvSpPr/>
            <p:nvPr/>
          </p:nvSpPr>
          <p:spPr>
            <a:xfrm rot="1025109">
              <a:off x="1183079" y="6536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339"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59" name="Google Shape;2904;p27"/>
            <p:cNvSpPr/>
            <p:nvPr/>
          </p:nvSpPr>
          <p:spPr>
            <a:xfrm rot="1025109">
              <a:off x="1147181" y="7130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21600"/>
                    <a:pt x="0" y="216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62" name="Google Shape;2905;p27"/>
            <p:cNvGrpSpPr/>
            <p:nvPr/>
          </p:nvGrpSpPr>
          <p:grpSpPr>
            <a:xfrm>
              <a:off x="1143488" y="731589"/>
              <a:ext cx="3732" cy="12140"/>
              <a:chOff x="0" y="0"/>
              <a:chExt cx="3731" cy="12139"/>
            </a:xfrm>
          </p:grpSpPr>
          <p:sp>
            <p:nvSpPr>
              <p:cNvPr id="4960"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6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965" name="Google Shape;2907;p27"/>
            <p:cNvGrpSpPr/>
            <p:nvPr/>
          </p:nvGrpSpPr>
          <p:grpSpPr>
            <a:xfrm>
              <a:off x="1135911" y="739345"/>
              <a:ext cx="12141" cy="3732"/>
              <a:chOff x="0" y="0"/>
              <a:chExt cx="12139" cy="3731"/>
            </a:xfrm>
          </p:grpSpPr>
          <p:sp>
            <p:nvSpPr>
              <p:cNvPr id="4963"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6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66" name="Google Shape;2908;p27"/>
            <p:cNvSpPr/>
            <p:nvPr/>
          </p:nvSpPr>
          <p:spPr>
            <a:xfrm rot="1025109">
              <a:off x="1539341" y="8669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2160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67" name="Google Shape;2909;p27"/>
            <p:cNvSpPr/>
            <p:nvPr/>
          </p:nvSpPr>
          <p:spPr>
            <a:xfrm rot="1025109">
              <a:off x="1538998" y="8680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026"/>
                    <a:pt x="0" y="21600"/>
                    <a:pt x="939" y="21600"/>
                  </a:cubicBezTo>
                  <a:cubicBezTo>
                    <a:pt x="2504" y="21600"/>
                    <a:pt x="72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68" name="Google Shape;2911;p27"/>
            <p:cNvSpPr/>
            <p:nvPr/>
          </p:nvSpPr>
          <p:spPr>
            <a:xfrm rot="1025109">
              <a:off x="1126032" y="759305"/>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4969" name="Google Shape;2912;p27"/>
            <p:cNvSpPr/>
            <p:nvPr/>
          </p:nvSpPr>
          <p:spPr>
            <a:xfrm rot="1025109">
              <a:off x="1532963" y="8822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70" name="Google Shape;2913;p27"/>
            <p:cNvSpPr/>
            <p:nvPr/>
          </p:nvSpPr>
          <p:spPr>
            <a:xfrm rot="1025109">
              <a:off x="1478770" y="9218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71" name="Google Shape;2914;p27"/>
            <p:cNvSpPr/>
            <p:nvPr/>
          </p:nvSpPr>
          <p:spPr>
            <a:xfrm rot="1025109">
              <a:off x="1446681" y="9346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74" name="Google Shape;2916;p27"/>
            <p:cNvGrpSpPr/>
            <p:nvPr/>
          </p:nvGrpSpPr>
          <p:grpSpPr>
            <a:xfrm>
              <a:off x="1416734" y="953389"/>
              <a:ext cx="12141" cy="3732"/>
              <a:chOff x="0" y="0"/>
              <a:chExt cx="12139" cy="3731"/>
            </a:xfrm>
          </p:grpSpPr>
          <p:sp>
            <p:nvSpPr>
              <p:cNvPr id="497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73"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75" name="Google Shape;2917;p27"/>
            <p:cNvSpPr/>
            <p:nvPr/>
          </p:nvSpPr>
          <p:spPr>
            <a:xfrm rot="1025109">
              <a:off x="1110999" y="8594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76" name="Google Shape;2918;p27"/>
            <p:cNvSpPr/>
            <p:nvPr/>
          </p:nvSpPr>
          <p:spPr>
            <a:xfrm rot="1025109">
              <a:off x="1110594" y="866252"/>
              <a:ext cx="12701" cy="12701"/>
            </a:xfrm>
            <a:prstGeom prst="rect">
              <a:avLst/>
            </a:pr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77" name="Google Shape;2919;p27"/>
            <p:cNvSpPr/>
            <p:nvPr/>
          </p:nvSpPr>
          <p:spPr>
            <a:xfrm rot="1025109">
              <a:off x="1388969" y="96779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80" name="Google Shape;2920;p27"/>
            <p:cNvGrpSpPr/>
            <p:nvPr/>
          </p:nvGrpSpPr>
          <p:grpSpPr>
            <a:xfrm>
              <a:off x="1388098" y="972738"/>
              <a:ext cx="12140" cy="3732"/>
              <a:chOff x="0" y="0"/>
              <a:chExt cx="12139" cy="3731"/>
            </a:xfrm>
          </p:grpSpPr>
          <p:sp>
            <p:nvSpPr>
              <p:cNvPr id="497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7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81" name="Google Shape;2921;p27"/>
            <p:cNvSpPr/>
            <p:nvPr/>
          </p:nvSpPr>
          <p:spPr>
            <a:xfrm rot="1025109">
              <a:off x="1215013" y="10227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82" name="Google Shape;2922;p27"/>
            <p:cNvSpPr/>
            <p:nvPr/>
          </p:nvSpPr>
          <p:spPr>
            <a:xfrm rot="1025109">
              <a:off x="1104632" y="978763"/>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9600"/>
                  </a:moveTo>
                  <a:cubicBezTo>
                    <a:pt x="9600" y="9600"/>
                    <a:pt x="9600" y="-12000"/>
                    <a:pt x="9600" y="9600"/>
                  </a:cubicBezTo>
                  <a:cubicBezTo>
                    <a:pt x="-12000" y="9600"/>
                    <a:pt x="9600" y="9600"/>
                    <a:pt x="9600" y="960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85" name="Google Shape;2923;p27"/>
            <p:cNvGrpSpPr/>
            <p:nvPr/>
          </p:nvGrpSpPr>
          <p:grpSpPr>
            <a:xfrm>
              <a:off x="1237917" y="1016281"/>
              <a:ext cx="3732" cy="12141"/>
              <a:chOff x="0" y="0"/>
              <a:chExt cx="3731" cy="12139"/>
            </a:xfrm>
          </p:grpSpPr>
          <p:sp>
            <p:nvSpPr>
              <p:cNvPr id="4983"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84"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86" name="Google Shape;2924;p27"/>
            <p:cNvSpPr/>
            <p:nvPr/>
          </p:nvSpPr>
          <p:spPr>
            <a:xfrm rot="1025109">
              <a:off x="1249233" y="10139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87" name="Google Shape;2925;p27"/>
            <p:cNvSpPr/>
            <p:nvPr/>
          </p:nvSpPr>
          <p:spPr>
            <a:xfrm rot="1025109">
              <a:off x="1270304" y="10081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90" name="Google Shape;2926;p27"/>
            <p:cNvGrpSpPr/>
            <p:nvPr/>
          </p:nvGrpSpPr>
          <p:grpSpPr>
            <a:xfrm>
              <a:off x="1261891" y="1007454"/>
              <a:ext cx="12140" cy="3732"/>
              <a:chOff x="0" y="0"/>
              <a:chExt cx="12139" cy="3731"/>
            </a:xfrm>
          </p:grpSpPr>
          <p:sp>
            <p:nvSpPr>
              <p:cNvPr id="498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8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993" name="Google Shape;2927;p27"/>
            <p:cNvGrpSpPr/>
            <p:nvPr/>
          </p:nvGrpSpPr>
          <p:grpSpPr>
            <a:xfrm>
              <a:off x="1111278" y="950678"/>
              <a:ext cx="12140" cy="3732"/>
              <a:chOff x="0" y="0"/>
              <a:chExt cx="12139" cy="3731"/>
            </a:xfrm>
          </p:grpSpPr>
          <p:sp>
            <p:nvSpPr>
              <p:cNvPr id="499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9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996" name="Google Shape;2929;p27"/>
            <p:cNvGrpSpPr/>
            <p:nvPr/>
          </p:nvGrpSpPr>
          <p:grpSpPr>
            <a:xfrm>
              <a:off x="1475718" y="550113"/>
              <a:ext cx="3732" cy="12141"/>
              <a:chOff x="0" y="0"/>
              <a:chExt cx="3731" cy="12139"/>
            </a:xfrm>
          </p:grpSpPr>
          <p:sp>
            <p:nvSpPr>
              <p:cNvPr id="4994"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95"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999" name="Google Shape;2930;p27"/>
            <p:cNvGrpSpPr/>
            <p:nvPr/>
          </p:nvGrpSpPr>
          <p:grpSpPr>
            <a:xfrm>
              <a:off x="1478679" y="557736"/>
              <a:ext cx="12140" cy="3732"/>
              <a:chOff x="0" y="0"/>
              <a:chExt cx="12139" cy="3731"/>
            </a:xfrm>
          </p:grpSpPr>
          <p:sp>
            <p:nvSpPr>
              <p:cNvPr id="4997"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9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02" name="Google Shape;2931;p27"/>
            <p:cNvGrpSpPr/>
            <p:nvPr/>
          </p:nvGrpSpPr>
          <p:grpSpPr>
            <a:xfrm>
              <a:off x="1529237" y="570143"/>
              <a:ext cx="3732" cy="12140"/>
              <a:chOff x="0" y="0"/>
              <a:chExt cx="3731" cy="12139"/>
            </a:xfrm>
          </p:grpSpPr>
          <p:sp>
            <p:nvSpPr>
              <p:cNvPr id="500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0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03" name="Google Shape;2933;p27"/>
            <p:cNvSpPr/>
            <p:nvPr/>
          </p:nvSpPr>
          <p:spPr>
            <a:xfrm rot="1025109">
              <a:off x="1314426" y="9952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13"/>
                    <a:pt x="5274" y="21600"/>
                    <a:pt x="10800" y="21600"/>
                  </a:cubicBezTo>
                  <a:cubicBezTo>
                    <a:pt x="16074" y="21600"/>
                    <a:pt x="21600" y="1451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04" name="Google Shape;2934;p27"/>
            <p:cNvSpPr/>
            <p:nvPr/>
          </p:nvSpPr>
          <p:spPr>
            <a:xfrm rot="1025109">
              <a:off x="1527024" y="5707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05" name="Google Shape;2935;p27"/>
            <p:cNvSpPr/>
            <p:nvPr/>
          </p:nvSpPr>
          <p:spPr>
            <a:xfrm rot="1025109">
              <a:off x="1529961" y="57500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06" name="Google Shape;2936;p27"/>
            <p:cNvSpPr/>
            <p:nvPr/>
          </p:nvSpPr>
          <p:spPr>
            <a:xfrm rot="1025109">
              <a:off x="1568231" y="596800"/>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5009" name="Google Shape;2937;p27"/>
            <p:cNvGrpSpPr/>
            <p:nvPr/>
          </p:nvGrpSpPr>
          <p:grpSpPr>
            <a:xfrm>
              <a:off x="1362812" y="980508"/>
              <a:ext cx="12141" cy="3733"/>
              <a:chOff x="0" y="0"/>
              <a:chExt cx="12139" cy="3731"/>
            </a:xfrm>
          </p:grpSpPr>
          <p:sp>
            <p:nvSpPr>
              <p:cNvPr id="5007"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0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12" name="Google Shape;2938;p27"/>
            <p:cNvGrpSpPr/>
            <p:nvPr/>
          </p:nvGrpSpPr>
          <p:grpSpPr>
            <a:xfrm>
              <a:off x="1362009" y="972070"/>
              <a:ext cx="3732" cy="12141"/>
              <a:chOff x="0" y="0"/>
              <a:chExt cx="3731" cy="12139"/>
            </a:xfrm>
          </p:grpSpPr>
          <p:sp>
            <p:nvSpPr>
              <p:cNvPr id="5010"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1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13" name="Google Shape;2939;p27"/>
            <p:cNvSpPr/>
            <p:nvPr/>
          </p:nvSpPr>
          <p:spPr>
            <a:xfrm rot="1025109">
              <a:off x="1383685" y="5532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39" y="0"/>
                  </a:moveTo>
                  <a:cubicBezTo>
                    <a:pt x="0" y="0"/>
                    <a:pt x="0" y="5760"/>
                    <a:pt x="0" y="21600"/>
                  </a:cubicBezTo>
                  <a:lnTo>
                    <a:pt x="21600" y="21600"/>
                  </a:lnTo>
                  <a:cubicBezTo>
                    <a:pt x="7200" y="21600"/>
                    <a:pt x="2504" y="0"/>
                    <a:pt x="93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14" name="Google Shape;2940;p27"/>
            <p:cNvSpPr/>
            <p:nvPr/>
          </p:nvSpPr>
          <p:spPr>
            <a:xfrm rot="1025109">
              <a:off x="1371870" y="9730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17" name="Google Shape;2941;p27"/>
            <p:cNvGrpSpPr/>
            <p:nvPr/>
          </p:nvGrpSpPr>
          <p:grpSpPr>
            <a:xfrm>
              <a:off x="1366011" y="969940"/>
              <a:ext cx="3732" cy="12141"/>
              <a:chOff x="0" y="0"/>
              <a:chExt cx="3731" cy="12139"/>
            </a:xfrm>
          </p:grpSpPr>
          <p:sp>
            <p:nvSpPr>
              <p:cNvPr id="5015"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16"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18" name="Google Shape;2942;p27"/>
            <p:cNvSpPr/>
            <p:nvPr/>
          </p:nvSpPr>
          <p:spPr>
            <a:xfrm rot="1025109">
              <a:off x="1591537" y="6287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635" y="21600"/>
                    <a:pt x="10957" y="21600"/>
                  </a:cubicBezTo>
                  <a:cubicBezTo>
                    <a:pt x="16278" y="21600"/>
                    <a:pt x="21600" y="1428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19" name="Google Shape;2943;p27"/>
            <p:cNvSpPr/>
            <p:nvPr/>
          </p:nvSpPr>
          <p:spPr>
            <a:xfrm rot="1025109">
              <a:off x="1345331" y="553749"/>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5022" name="Google Shape;2944;p27"/>
            <p:cNvGrpSpPr/>
            <p:nvPr/>
          </p:nvGrpSpPr>
          <p:grpSpPr>
            <a:xfrm>
              <a:off x="1347751" y="556369"/>
              <a:ext cx="3732" cy="12140"/>
              <a:chOff x="0" y="0"/>
              <a:chExt cx="3731" cy="12139"/>
            </a:xfrm>
          </p:grpSpPr>
          <p:sp>
            <p:nvSpPr>
              <p:cNvPr id="5020"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2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25" name="Google Shape;2945;p27"/>
            <p:cNvGrpSpPr/>
            <p:nvPr/>
          </p:nvGrpSpPr>
          <p:grpSpPr>
            <a:xfrm>
              <a:off x="1112408" y="890112"/>
              <a:ext cx="3732" cy="12140"/>
              <a:chOff x="0" y="0"/>
              <a:chExt cx="3731" cy="12139"/>
            </a:xfrm>
          </p:grpSpPr>
          <p:sp>
            <p:nvSpPr>
              <p:cNvPr id="5023"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24"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26" name="Google Shape;2947;p27"/>
            <p:cNvSpPr/>
            <p:nvPr/>
          </p:nvSpPr>
          <p:spPr>
            <a:xfrm rot="1025109">
              <a:off x="1107538" y="8884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247" y="0"/>
                  </a:moveTo>
                  <a:cubicBezTo>
                    <a:pt x="12071" y="0"/>
                    <a:pt x="7306" y="5574"/>
                    <a:pt x="0" y="21600"/>
                  </a:cubicBezTo>
                  <a:lnTo>
                    <a:pt x="21600" y="21600"/>
                  </a:lnTo>
                  <a:cubicBezTo>
                    <a:pt x="21600" y="21600"/>
                    <a:pt x="21600" y="0"/>
                    <a:pt x="1524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27" name="Google Shape;2948;p27"/>
            <p:cNvSpPr/>
            <p:nvPr/>
          </p:nvSpPr>
          <p:spPr>
            <a:xfrm rot="1025109">
              <a:off x="1328395" y="5567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28" name="Google Shape;2950;p27"/>
            <p:cNvSpPr/>
            <p:nvPr/>
          </p:nvSpPr>
          <p:spPr>
            <a:xfrm rot="1025109">
              <a:off x="1826511" y="6277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31" name="Google Shape;2951;p27"/>
            <p:cNvGrpSpPr/>
            <p:nvPr/>
          </p:nvGrpSpPr>
          <p:grpSpPr>
            <a:xfrm>
              <a:off x="947527" y="606455"/>
              <a:ext cx="3732" cy="12140"/>
              <a:chOff x="0" y="0"/>
              <a:chExt cx="3731" cy="12139"/>
            </a:xfrm>
          </p:grpSpPr>
          <p:sp>
            <p:nvSpPr>
              <p:cNvPr id="5029"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30"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34" name="Google Shape;2952;p27"/>
            <p:cNvGrpSpPr/>
            <p:nvPr/>
          </p:nvGrpSpPr>
          <p:grpSpPr>
            <a:xfrm>
              <a:off x="897841" y="773518"/>
              <a:ext cx="3732" cy="12141"/>
              <a:chOff x="0" y="0"/>
              <a:chExt cx="3731" cy="12139"/>
            </a:xfrm>
          </p:grpSpPr>
          <p:sp>
            <p:nvSpPr>
              <p:cNvPr id="5032"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33"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37" name="Google Shape;2953;p27"/>
            <p:cNvGrpSpPr/>
            <p:nvPr/>
          </p:nvGrpSpPr>
          <p:grpSpPr>
            <a:xfrm>
              <a:off x="1455881" y="335827"/>
              <a:ext cx="3732" cy="12141"/>
              <a:chOff x="0" y="0"/>
              <a:chExt cx="3731" cy="12139"/>
            </a:xfrm>
          </p:grpSpPr>
          <p:sp>
            <p:nvSpPr>
              <p:cNvPr id="5035"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36"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40" name="Google Shape;2954;p27"/>
            <p:cNvGrpSpPr/>
            <p:nvPr/>
          </p:nvGrpSpPr>
          <p:grpSpPr>
            <a:xfrm>
              <a:off x="1311314" y="350414"/>
              <a:ext cx="12141" cy="3732"/>
              <a:chOff x="0" y="0"/>
              <a:chExt cx="12139" cy="3731"/>
            </a:xfrm>
          </p:grpSpPr>
          <p:sp>
            <p:nvSpPr>
              <p:cNvPr id="503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3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41" name="Google Shape;2955;p27"/>
            <p:cNvSpPr/>
            <p:nvPr/>
          </p:nvSpPr>
          <p:spPr>
            <a:xfrm rot="1025109">
              <a:off x="1305538" y="3467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44" name="Google Shape;2956;p27"/>
            <p:cNvGrpSpPr/>
            <p:nvPr/>
          </p:nvGrpSpPr>
          <p:grpSpPr>
            <a:xfrm>
              <a:off x="1821121" y="595147"/>
              <a:ext cx="3732" cy="12140"/>
              <a:chOff x="0" y="0"/>
              <a:chExt cx="3731" cy="12139"/>
            </a:xfrm>
          </p:grpSpPr>
          <p:sp>
            <p:nvSpPr>
              <p:cNvPr id="5042"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43"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47" name="Google Shape;2957;p27"/>
            <p:cNvGrpSpPr/>
            <p:nvPr/>
          </p:nvGrpSpPr>
          <p:grpSpPr>
            <a:xfrm>
              <a:off x="1831455" y="629822"/>
              <a:ext cx="3732" cy="12140"/>
              <a:chOff x="0" y="0"/>
              <a:chExt cx="3731" cy="12139"/>
            </a:xfrm>
          </p:grpSpPr>
          <p:sp>
            <p:nvSpPr>
              <p:cNvPr id="504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4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48" name="Google Shape;2958;p27"/>
            <p:cNvSpPr/>
            <p:nvPr/>
          </p:nvSpPr>
          <p:spPr>
            <a:xfrm rot="1025109">
              <a:off x="1850248" y="6701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51" name="Google Shape;2960;p27"/>
            <p:cNvGrpSpPr/>
            <p:nvPr/>
          </p:nvGrpSpPr>
          <p:grpSpPr>
            <a:xfrm>
              <a:off x="1083149" y="455082"/>
              <a:ext cx="12141" cy="3732"/>
              <a:chOff x="0" y="0"/>
              <a:chExt cx="12139" cy="3731"/>
            </a:xfrm>
          </p:grpSpPr>
          <p:sp>
            <p:nvSpPr>
              <p:cNvPr id="504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5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52" name="Google Shape;2961;p27"/>
            <p:cNvSpPr/>
            <p:nvPr/>
          </p:nvSpPr>
          <p:spPr>
            <a:xfrm rot="1025109">
              <a:off x="1303549" y="10709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53" name="Google Shape;2962;p27"/>
            <p:cNvSpPr/>
            <p:nvPr/>
          </p:nvSpPr>
          <p:spPr>
            <a:xfrm rot="1025109">
              <a:off x="1433303" y="10356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54" name="Google Shape;2963;p27"/>
            <p:cNvSpPr/>
            <p:nvPr/>
          </p:nvSpPr>
          <p:spPr>
            <a:xfrm rot="1025109">
              <a:off x="1436724" y="10354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574"/>
                    <a:pt x="0" y="21600"/>
                  </a:cubicBezTo>
                  <a:lnTo>
                    <a:pt x="21600" y="21600"/>
                  </a:lnTo>
                  <a:cubicBezTo>
                    <a:pt x="21600" y="21600"/>
                    <a:pt x="21600" y="0"/>
                    <a:pt x="1502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55" name="Google Shape;2964;p27"/>
            <p:cNvSpPr/>
            <p:nvPr/>
          </p:nvSpPr>
          <p:spPr>
            <a:xfrm rot="1025109">
              <a:off x="937053" y="10439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56" name="Google Shape;2965;p27"/>
            <p:cNvSpPr/>
            <p:nvPr/>
          </p:nvSpPr>
          <p:spPr>
            <a:xfrm rot="1025109">
              <a:off x="941568" y="104454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79"/>
                    <a:pt x="21600" y="10879"/>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59" name="Google Shape;2966;p27"/>
            <p:cNvGrpSpPr/>
            <p:nvPr/>
          </p:nvGrpSpPr>
          <p:grpSpPr>
            <a:xfrm>
              <a:off x="954995" y="1048221"/>
              <a:ext cx="3733" cy="12140"/>
              <a:chOff x="0" y="0"/>
              <a:chExt cx="3731" cy="12139"/>
            </a:xfrm>
          </p:grpSpPr>
          <p:sp>
            <p:nvSpPr>
              <p:cNvPr id="5057"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58"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62" name="Google Shape;2967;p27"/>
            <p:cNvGrpSpPr/>
            <p:nvPr/>
          </p:nvGrpSpPr>
          <p:grpSpPr>
            <a:xfrm>
              <a:off x="963056" y="1050698"/>
              <a:ext cx="3732" cy="12141"/>
              <a:chOff x="0" y="0"/>
              <a:chExt cx="3731" cy="12139"/>
            </a:xfrm>
          </p:grpSpPr>
          <p:sp>
            <p:nvSpPr>
              <p:cNvPr id="5060"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6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65" name="Google Shape;2968;p27"/>
            <p:cNvGrpSpPr/>
            <p:nvPr/>
          </p:nvGrpSpPr>
          <p:grpSpPr>
            <a:xfrm>
              <a:off x="959547" y="1056113"/>
              <a:ext cx="12141" cy="3732"/>
              <a:chOff x="0" y="0"/>
              <a:chExt cx="12139" cy="3731"/>
            </a:xfrm>
          </p:grpSpPr>
          <p:sp>
            <p:nvSpPr>
              <p:cNvPr id="506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64"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66" name="Google Shape;2969;p27"/>
            <p:cNvSpPr/>
            <p:nvPr/>
          </p:nvSpPr>
          <p:spPr>
            <a:xfrm rot="1025109">
              <a:off x="930063" y="10435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67" name="Google Shape;2970;p27"/>
            <p:cNvSpPr/>
            <p:nvPr/>
          </p:nvSpPr>
          <p:spPr>
            <a:xfrm rot="1025109">
              <a:off x="926450" y="10443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68" name="Google Shape;2971;p27"/>
            <p:cNvSpPr/>
            <p:nvPr/>
          </p:nvSpPr>
          <p:spPr>
            <a:xfrm rot="1025109">
              <a:off x="1135336" y="1206984"/>
              <a:ext cx="12701" cy="13642"/>
            </a:xfrm>
            <a:custGeom>
              <a:avLst/>
              <a:gdLst/>
              <a:ahLst/>
              <a:cxnLst>
                <a:cxn ang="0">
                  <a:pos x="wd2" y="hd2"/>
                </a:cxn>
                <a:cxn ang="5400000">
                  <a:pos x="wd2" y="hd2"/>
                </a:cxn>
                <a:cxn ang="10800000">
                  <a:pos x="wd2" y="hd2"/>
                </a:cxn>
                <a:cxn ang="16200000">
                  <a:pos x="wd2" y="hd2"/>
                </a:cxn>
              </a:cxnLst>
              <a:rect l="0" t="0" r="r" b="b"/>
              <a:pathLst>
                <a:path w="21600" h="21600" extrusionOk="0">
                  <a:moveTo>
                    <a:pt x="9696" y="0"/>
                  </a:moveTo>
                  <a:cubicBezTo>
                    <a:pt x="5974" y="5733"/>
                    <a:pt x="15626" y="8248"/>
                    <a:pt x="15626" y="13352"/>
                  </a:cubicBezTo>
                  <a:cubicBezTo>
                    <a:pt x="9696" y="13352"/>
                    <a:pt x="9696" y="8248"/>
                    <a:pt x="2987" y="5733"/>
                  </a:cubicBezTo>
                  <a:cubicBezTo>
                    <a:pt x="2987" y="5733"/>
                    <a:pt x="2987" y="8248"/>
                    <a:pt x="0" y="8248"/>
                  </a:cubicBezTo>
                  <a:cubicBezTo>
                    <a:pt x="2987" y="13352"/>
                    <a:pt x="2987" y="18419"/>
                    <a:pt x="9696" y="21600"/>
                  </a:cubicBezTo>
                  <a:cubicBezTo>
                    <a:pt x="9696" y="21600"/>
                    <a:pt x="9696" y="18419"/>
                    <a:pt x="12640" y="15904"/>
                  </a:cubicBezTo>
                  <a:cubicBezTo>
                    <a:pt x="15626" y="15904"/>
                    <a:pt x="18613" y="18419"/>
                    <a:pt x="21600" y="18419"/>
                  </a:cubicBezTo>
                  <a:cubicBezTo>
                    <a:pt x="18613" y="13352"/>
                    <a:pt x="15626" y="8248"/>
                    <a:pt x="15626" y="2552"/>
                  </a:cubicBezTo>
                  <a:cubicBezTo>
                    <a:pt x="15626" y="0"/>
                    <a:pt x="12640" y="0"/>
                    <a:pt x="969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69" name="Google Shape;2972;p27"/>
            <p:cNvSpPr/>
            <p:nvPr/>
          </p:nvSpPr>
          <p:spPr>
            <a:xfrm rot="1025109">
              <a:off x="1131886" y="11879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10879"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0" name="Google Shape;2973;p27"/>
            <p:cNvSpPr/>
            <p:nvPr/>
          </p:nvSpPr>
          <p:spPr>
            <a:xfrm rot="1025109">
              <a:off x="1133063" y="11840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10879" y="10800"/>
                    <a:pt x="10879" y="10800"/>
                    <a:pt x="0" y="10800"/>
                  </a:cubicBezTo>
                  <a:cubicBezTo>
                    <a:pt x="0" y="21600"/>
                    <a:pt x="10879" y="21600"/>
                    <a:pt x="10879" y="21600"/>
                  </a:cubicBezTo>
                  <a:cubicBezTo>
                    <a:pt x="21600" y="21600"/>
                    <a:pt x="21600" y="21600"/>
                    <a:pt x="21600" y="10800"/>
                  </a:cubicBezTo>
                  <a:cubicBezTo>
                    <a:pt x="21600" y="10800"/>
                    <a:pt x="21600" y="0"/>
                    <a:pt x="1087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1" name="Google Shape;2974;p27"/>
            <p:cNvSpPr/>
            <p:nvPr/>
          </p:nvSpPr>
          <p:spPr>
            <a:xfrm rot="1025109">
              <a:off x="1140197" y="12203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2" name="Google Shape;2975;p27"/>
            <p:cNvSpPr/>
            <p:nvPr/>
          </p:nvSpPr>
          <p:spPr>
            <a:xfrm rot="1025109">
              <a:off x="1136523" y="119899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216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3" name="Google Shape;2976;p27"/>
            <p:cNvSpPr/>
            <p:nvPr/>
          </p:nvSpPr>
          <p:spPr>
            <a:xfrm rot="1025109">
              <a:off x="1132479" y="119691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0"/>
                    <a:pt x="4800" y="21600"/>
                  </a:cubicBezTo>
                  <a:cubicBezTo>
                    <a:pt x="15600" y="0"/>
                    <a:pt x="4800" y="0"/>
                    <a:pt x="4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4" name="Google Shape;2977;p27"/>
            <p:cNvSpPr/>
            <p:nvPr/>
          </p:nvSpPr>
          <p:spPr>
            <a:xfrm rot="1025109">
              <a:off x="1137761" y="12166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040"/>
                    <a:pt x="0" y="21600"/>
                  </a:cubicBezTo>
                  <a:lnTo>
                    <a:pt x="21600" y="21600"/>
                  </a:lnTo>
                  <a:cubicBezTo>
                    <a:pt x="21600" y="21600"/>
                    <a:pt x="21600" y="0"/>
                    <a:pt x="1502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5" name="Google Shape;2978;p27"/>
            <p:cNvSpPr/>
            <p:nvPr/>
          </p:nvSpPr>
          <p:spPr>
            <a:xfrm rot="1025109">
              <a:off x="1138951" y="12182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6" name="Google Shape;2979;p27"/>
            <p:cNvSpPr/>
            <p:nvPr/>
          </p:nvSpPr>
          <p:spPr>
            <a:xfrm rot="1025109">
              <a:off x="1141454" y="12223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313"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7" name="Google Shape;2980;p27"/>
            <p:cNvSpPr/>
            <p:nvPr/>
          </p:nvSpPr>
          <p:spPr>
            <a:xfrm rot="1025109">
              <a:off x="1015813" y="11923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635" y="21600"/>
                    <a:pt x="10957" y="144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8" name="Google Shape;2981;p27"/>
            <p:cNvSpPr/>
            <p:nvPr/>
          </p:nvSpPr>
          <p:spPr>
            <a:xfrm rot="1025109">
              <a:off x="1110196" y="12215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9" name="Google Shape;2982;p27"/>
            <p:cNvSpPr/>
            <p:nvPr/>
          </p:nvSpPr>
          <p:spPr>
            <a:xfrm rot="1025109">
              <a:off x="1106373" y="1195574"/>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80" name="Google Shape;2983;p27"/>
            <p:cNvSpPr/>
            <p:nvPr/>
          </p:nvSpPr>
          <p:spPr>
            <a:xfrm rot="1025109">
              <a:off x="916599" y="10763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81" name="Google Shape;2984;p27"/>
            <p:cNvSpPr/>
            <p:nvPr/>
          </p:nvSpPr>
          <p:spPr>
            <a:xfrm rot="1025109">
              <a:off x="1006059" y="10477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82" name="Google Shape;2985;p27"/>
            <p:cNvSpPr/>
            <p:nvPr/>
          </p:nvSpPr>
          <p:spPr>
            <a:xfrm rot="1025109">
              <a:off x="981982" y="104394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85" name="Google Shape;2986;p27"/>
            <p:cNvGrpSpPr/>
            <p:nvPr/>
          </p:nvGrpSpPr>
          <p:grpSpPr>
            <a:xfrm>
              <a:off x="995501" y="1047858"/>
              <a:ext cx="12141" cy="3732"/>
              <a:chOff x="0" y="0"/>
              <a:chExt cx="12139" cy="3731"/>
            </a:xfrm>
          </p:grpSpPr>
          <p:sp>
            <p:nvSpPr>
              <p:cNvPr id="5083"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8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86" name="Google Shape;2987;p27"/>
            <p:cNvSpPr/>
            <p:nvPr/>
          </p:nvSpPr>
          <p:spPr>
            <a:xfrm rot="1025109">
              <a:off x="1076408" y="10403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0" y="0"/>
                    <a:pt x="14470" y="13074"/>
                    <a:pt x="0" y="13074"/>
                  </a:cubicBezTo>
                  <a:cubicBezTo>
                    <a:pt x="5977" y="18379"/>
                    <a:pt x="10695" y="21600"/>
                    <a:pt x="14260" y="21600"/>
                  </a:cubicBezTo>
                  <a:cubicBezTo>
                    <a:pt x="19188" y="21600"/>
                    <a:pt x="21600" y="15347"/>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89" name="Google Shape;2988;p27"/>
            <p:cNvGrpSpPr/>
            <p:nvPr/>
          </p:nvGrpSpPr>
          <p:grpSpPr>
            <a:xfrm>
              <a:off x="1088803" y="1022965"/>
              <a:ext cx="3732" cy="12140"/>
              <a:chOff x="0" y="0"/>
              <a:chExt cx="3731" cy="12139"/>
            </a:xfrm>
          </p:grpSpPr>
          <p:sp>
            <p:nvSpPr>
              <p:cNvPr id="5087"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8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90" name="Google Shape;2989;p27"/>
            <p:cNvSpPr/>
            <p:nvPr/>
          </p:nvSpPr>
          <p:spPr>
            <a:xfrm rot="1025109">
              <a:off x="1073019" y="10404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91" name="Google Shape;2991;p27"/>
            <p:cNvSpPr/>
            <p:nvPr/>
          </p:nvSpPr>
          <p:spPr>
            <a:xfrm rot="1025109">
              <a:off x="1130338" y="116222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108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94" name="Google Shape;2992;p27"/>
            <p:cNvGrpSpPr/>
            <p:nvPr/>
          </p:nvGrpSpPr>
          <p:grpSpPr>
            <a:xfrm>
              <a:off x="1123489" y="1155668"/>
              <a:ext cx="12140" cy="3732"/>
              <a:chOff x="0" y="0"/>
              <a:chExt cx="12139" cy="3731"/>
            </a:xfrm>
          </p:grpSpPr>
          <p:sp>
            <p:nvSpPr>
              <p:cNvPr id="509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9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95" name="Google Shape;2993;p27"/>
            <p:cNvSpPr/>
            <p:nvPr/>
          </p:nvSpPr>
          <p:spPr>
            <a:xfrm rot="1025109">
              <a:off x="1121649" y="115493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96" name="Google Shape;2994;p27"/>
            <p:cNvSpPr/>
            <p:nvPr/>
          </p:nvSpPr>
          <p:spPr>
            <a:xfrm rot="1025109">
              <a:off x="1125694" y="11650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97" name="Google Shape;2996;p27"/>
            <p:cNvSpPr/>
            <p:nvPr/>
          </p:nvSpPr>
          <p:spPr>
            <a:xfrm rot="1025109">
              <a:off x="1122010" y="106681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10721"/>
                    <a:pt x="0" y="10721"/>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98" name="Google Shape;2997;p27"/>
            <p:cNvSpPr/>
            <p:nvPr/>
          </p:nvSpPr>
          <p:spPr>
            <a:xfrm rot="1025109">
              <a:off x="1070157" y="11235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101" name="Google Shape;2998;p27"/>
            <p:cNvGrpSpPr/>
            <p:nvPr/>
          </p:nvGrpSpPr>
          <p:grpSpPr>
            <a:xfrm>
              <a:off x="1154994" y="1258211"/>
              <a:ext cx="12141" cy="3732"/>
              <a:chOff x="0" y="0"/>
              <a:chExt cx="12139" cy="3731"/>
            </a:xfrm>
          </p:grpSpPr>
          <p:sp>
            <p:nvSpPr>
              <p:cNvPr id="509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100"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104" name="Google Shape;2999;p27"/>
            <p:cNvGrpSpPr/>
            <p:nvPr/>
          </p:nvGrpSpPr>
          <p:grpSpPr>
            <a:xfrm>
              <a:off x="1505052" y="1822501"/>
              <a:ext cx="12140" cy="3733"/>
              <a:chOff x="0" y="0"/>
              <a:chExt cx="12139" cy="3731"/>
            </a:xfrm>
          </p:grpSpPr>
          <p:sp>
            <p:nvSpPr>
              <p:cNvPr id="510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10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105" name="Google Shape;3000;p27"/>
            <p:cNvSpPr/>
            <p:nvPr/>
          </p:nvSpPr>
          <p:spPr>
            <a:xfrm rot="1025109">
              <a:off x="1509432" y="18186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06" name="Google Shape;3002;p27"/>
            <p:cNvSpPr/>
            <p:nvPr/>
          </p:nvSpPr>
          <p:spPr>
            <a:xfrm rot="1025109">
              <a:off x="1033342" y="10492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07" name="Google Shape;3003;p27"/>
            <p:cNvSpPr/>
            <p:nvPr/>
          </p:nvSpPr>
          <p:spPr>
            <a:xfrm rot="1025109">
              <a:off x="1599513" y="79764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08" name="Google Shape;3004;p27"/>
            <p:cNvSpPr/>
            <p:nvPr/>
          </p:nvSpPr>
          <p:spPr>
            <a:xfrm rot="1025109">
              <a:off x="1182382" y="16920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111" name="Google Shape;3005;p27"/>
            <p:cNvGrpSpPr/>
            <p:nvPr/>
          </p:nvGrpSpPr>
          <p:grpSpPr>
            <a:xfrm>
              <a:off x="1088540" y="984225"/>
              <a:ext cx="3732" cy="12141"/>
              <a:chOff x="0" y="0"/>
              <a:chExt cx="3731" cy="12139"/>
            </a:xfrm>
          </p:grpSpPr>
          <p:sp>
            <p:nvSpPr>
              <p:cNvPr id="510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11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114" name="Google Shape;3006;p27"/>
            <p:cNvGrpSpPr/>
            <p:nvPr/>
          </p:nvGrpSpPr>
          <p:grpSpPr>
            <a:xfrm>
              <a:off x="1261990" y="1013173"/>
              <a:ext cx="3732" cy="12140"/>
              <a:chOff x="0" y="0"/>
              <a:chExt cx="3731" cy="12139"/>
            </a:xfrm>
          </p:grpSpPr>
          <p:sp>
            <p:nvSpPr>
              <p:cNvPr id="5112"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113"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grpSp>
        <p:nvGrpSpPr>
          <p:cNvPr id="5138" name="Google Shape;3007;p27"/>
          <p:cNvGrpSpPr/>
          <p:nvPr/>
        </p:nvGrpSpPr>
        <p:grpSpPr>
          <a:xfrm>
            <a:off x="7318095" y="4062131"/>
            <a:ext cx="1394972" cy="693333"/>
            <a:chOff x="0" y="0"/>
            <a:chExt cx="1394971" cy="693332"/>
          </a:xfrm>
        </p:grpSpPr>
        <p:sp>
          <p:nvSpPr>
            <p:cNvPr id="5116" name="Google Shape;3008;p27"/>
            <p:cNvSpPr/>
            <p:nvPr/>
          </p:nvSpPr>
          <p:spPr>
            <a:xfrm>
              <a:off x="1308464" y="579696"/>
              <a:ext cx="86508" cy="39532"/>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17" name="Google Shape;3009;p27"/>
            <p:cNvSpPr/>
            <p:nvPr/>
          </p:nvSpPr>
          <p:spPr>
            <a:xfrm>
              <a:off x="584901" y="662933"/>
              <a:ext cx="72623" cy="30400"/>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18" name="Google Shape;3010;p27"/>
            <p:cNvSpPr/>
            <p:nvPr/>
          </p:nvSpPr>
          <p:spPr>
            <a:xfrm>
              <a:off x="-1" y="261361"/>
              <a:ext cx="75144" cy="75377"/>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19" name="Google Shape;3011;p27"/>
            <p:cNvSpPr/>
            <p:nvPr/>
          </p:nvSpPr>
          <p:spPr>
            <a:xfrm>
              <a:off x="197356" y="161614"/>
              <a:ext cx="86509" cy="70104"/>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0" name="Google Shape;3012;p27"/>
            <p:cNvSpPr/>
            <p:nvPr/>
          </p:nvSpPr>
          <p:spPr>
            <a:xfrm>
              <a:off x="599722" y="424320"/>
              <a:ext cx="96573" cy="38706"/>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1" name="Google Shape;3013;p27"/>
            <p:cNvSpPr/>
            <p:nvPr/>
          </p:nvSpPr>
          <p:spPr>
            <a:xfrm>
              <a:off x="842092" y="476468"/>
              <a:ext cx="91266" cy="35672"/>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2" name="Google Shape;3014;p27"/>
            <p:cNvSpPr/>
            <p:nvPr/>
          </p:nvSpPr>
          <p:spPr>
            <a:xfrm>
              <a:off x="365037" y="538094"/>
              <a:ext cx="88888" cy="44186"/>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3" name="Google Shape;3015;p27"/>
            <p:cNvSpPr/>
            <p:nvPr/>
          </p:nvSpPr>
          <p:spPr>
            <a:xfrm>
              <a:off x="362693" y="266669"/>
              <a:ext cx="92108" cy="44461"/>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4" name="Google Shape;3016;p27"/>
            <p:cNvSpPr/>
            <p:nvPr/>
          </p:nvSpPr>
          <p:spPr>
            <a:xfrm>
              <a:off x="557638" y="338531"/>
              <a:ext cx="94523" cy="33364"/>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5" name="Google Shape;3017;p27"/>
            <p:cNvSpPr/>
            <p:nvPr/>
          </p:nvSpPr>
          <p:spPr>
            <a:xfrm>
              <a:off x="164616" y="444449"/>
              <a:ext cx="74788" cy="55179"/>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6" name="Google Shape;3018;p27"/>
            <p:cNvSpPr/>
            <p:nvPr/>
          </p:nvSpPr>
          <p:spPr>
            <a:xfrm>
              <a:off x="755581" y="393748"/>
              <a:ext cx="81167" cy="36948"/>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7" name="Google Shape;3019;p27"/>
            <p:cNvSpPr/>
            <p:nvPr/>
          </p:nvSpPr>
          <p:spPr>
            <a:xfrm>
              <a:off x="233496" y="268150"/>
              <a:ext cx="72290" cy="50079"/>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8" name="Google Shape;3020;p27"/>
            <p:cNvSpPr/>
            <p:nvPr/>
          </p:nvSpPr>
          <p:spPr>
            <a:xfrm>
              <a:off x="76248" y="-1"/>
              <a:ext cx="57931" cy="81202"/>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9" name="Google Shape;3021;p27"/>
            <p:cNvSpPr/>
            <p:nvPr/>
          </p:nvSpPr>
          <p:spPr>
            <a:xfrm>
              <a:off x="1019872" y="444449"/>
              <a:ext cx="85924" cy="35947"/>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0" name="Google Shape;3022;p27"/>
            <p:cNvSpPr/>
            <p:nvPr/>
          </p:nvSpPr>
          <p:spPr>
            <a:xfrm>
              <a:off x="375135" y="429628"/>
              <a:ext cx="71690" cy="46839"/>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1" name="Google Shape;3023;p27"/>
            <p:cNvSpPr/>
            <p:nvPr/>
          </p:nvSpPr>
          <p:spPr>
            <a:xfrm>
              <a:off x="1187554" y="489496"/>
              <a:ext cx="81559" cy="37189"/>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2" name="Google Shape;3024;p27"/>
            <p:cNvSpPr/>
            <p:nvPr/>
          </p:nvSpPr>
          <p:spPr>
            <a:xfrm>
              <a:off x="453927" y="355559"/>
              <a:ext cx="69345" cy="36500"/>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3" name="Google Shape;3025;p27"/>
            <p:cNvSpPr/>
            <p:nvPr/>
          </p:nvSpPr>
          <p:spPr>
            <a:xfrm>
              <a:off x="333473" y="626984"/>
              <a:ext cx="88466" cy="34742"/>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4" name="Google Shape;3026;p27"/>
            <p:cNvSpPr/>
            <p:nvPr/>
          </p:nvSpPr>
          <p:spPr>
            <a:xfrm>
              <a:off x="261361" y="436866"/>
              <a:ext cx="81754" cy="49390"/>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5" name="Google Shape;3027;p27"/>
            <p:cNvSpPr/>
            <p:nvPr/>
          </p:nvSpPr>
          <p:spPr>
            <a:xfrm>
              <a:off x="1135406" y="614542"/>
              <a:ext cx="69346" cy="34362"/>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6" name="Google Shape;3028;p27"/>
            <p:cNvSpPr/>
            <p:nvPr/>
          </p:nvSpPr>
          <p:spPr>
            <a:xfrm>
              <a:off x="1022251" y="529478"/>
              <a:ext cx="79262" cy="30537"/>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7" name="Google Shape;3029;p27"/>
            <p:cNvSpPr/>
            <p:nvPr/>
          </p:nvSpPr>
          <p:spPr>
            <a:xfrm>
              <a:off x="550538" y="542265"/>
              <a:ext cx="59248" cy="26332"/>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139" name="Body Level One…"/>
          <p:cNvSpPr txBox="1">
            <a:spLocks noGrp="1"/>
          </p:cNvSpPr>
          <p:nvPr>
            <p:ph type="body" sz="quarter" idx="1"/>
          </p:nvPr>
        </p:nvSpPr>
        <p:spPr>
          <a:xfrm>
            <a:off x="4779624" y="2642599"/>
            <a:ext cx="2730901" cy="1157701"/>
          </a:xfrm>
          <a:prstGeom prst="rect">
            <a:avLst/>
          </a:prstGeom>
        </p:spPr>
        <p:txBody>
          <a:bodyPr lIns="36574" tIns="36574" rIns="36574" bIns="36574"/>
          <a:lstStyle>
            <a:lvl1pPr marL="317500" indent="-177800" algn="ctr">
              <a:buClrTx/>
              <a:buSzTx/>
              <a:buFontTx/>
              <a:buNone/>
              <a:defRPr sz="1400">
                <a:solidFill>
                  <a:srgbClr val="07256C"/>
                </a:solidFill>
                <a:latin typeface="Nunito"/>
                <a:ea typeface="Nunito"/>
                <a:cs typeface="Nunito"/>
                <a:sym typeface="Nunito"/>
              </a:defRPr>
            </a:lvl1pPr>
            <a:lvl2pPr marL="317500" indent="279400" algn="ctr">
              <a:buClrTx/>
              <a:buSzTx/>
              <a:buFontTx/>
              <a:buNone/>
              <a:defRPr sz="1400">
                <a:solidFill>
                  <a:srgbClr val="07256C"/>
                </a:solidFill>
                <a:latin typeface="Nunito"/>
                <a:ea typeface="Nunito"/>
                <a:cs typeface="Nunito"/>
                <a:sym typeface="Nunito"/>
              </a:defRPr>
            </a:lvl2pPr>
            <a:lvl3pPr marL="317500" indent="736600" algn="ctr">
              <a:buClrTx/>
              <a:buSzTx/>
              <a:buFontTx/>
              <a:buNone/>
              <a:defRPr sz="1400">
                <a:solidFill>
                  <a:srgbClr val="07256C"/>
                </a:solidFill>
                <a:latin typeface="Nunito"/>
                <a:ea typeface="Nunito"/>
                <a:cs typeface="Nunito"/>
                <a:sym typeface="Nunito"/>
              </a:defRPr>
            </a:lvl3pPr>
            <a:lvl4pPr marL="317500" indent="1193800" algn="ctr">
              <a:buClrTx/>
              <a:buSzTx/>
              <a:buFontTx/>
              <a:buNone/>
              <a:defRPr sz="1400">
                <a:solidFill>
                  <a:srgbClr val="07256C"/>
                </a:solidFill>
                <a:latin typeface="Nunito"/>
                <a:ea typeface="Nunito"/>
                <a:cs typeface="Nunito"/>
                <a:sym typeface="Nunito"/>
              </a:defRPr>
            </a:lvl4pPr>
            <a:lvl5pPr marL="317500" indent="1651000" algn="ct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5140" name="Title Text"/>
          <p:cNvSpPr txBox="1">
            <a:spLocks noGrp="1"/>
          </p:cNvSpPr>
          <p:nvPr>
            <p:ph type="title"/>
          </p:nvPr>
        </p:nvSpPr>
        <p:spPr>
          <a:xfrm>
            <a:off x="4403874" y="1383975"/>
            <a:ext cx="3482401" cy="1157700"/>
          </a:xfrm>
          <a:prstGeom prst="rect">
            <a:avLst/>
          </a:prstGeom>
        </p:spPr>
        <p:txBody>
          <a:bodyPr lIns="36574" tIns="36574" rIns="36574" bIns="36574" anchor="t"/>
          <a:lstStyle>
            <a:lvl1pPr algn="ctr">
              <a:defRPr sz="3500" b="0">
                <a:solidFill>
                  <a:srgbClr val="07256C"/>
                </a:solidFill>
                <a:latin typeface="Limelight"/>
                <a:ea typeface="Limelight"/>
                <a:cs typeface="Limelight"/>
                <a:sym typeface="Limelight"/>
              </a:defRPr>
            </a:lvl1pPr>
          </a:lstStyle>
          <a:p>
            <a:r>
              <a:t>Title Text</a:t>
            </a:r>
          </a:p>
        </p:txBody>
      </p:sp>
      <p:sp>
        <p:nvSpPr>
          <p:cNvPr id="51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31869834"/>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type="tx">
  <p:cSld name="Title and text 4">
    <p:bg>
      <p:bgPr>
        <a:solidFill>
          <a:srgbClr val="EDF0EF"/>
        </a:solidFill>
        <a:effectLst/>
      </p:bgPr>
    </p:bg>
    <p:spTree>
      <p:nvGrpSpPr>
        <p:cNvPr id="1" name=""/>
        <p:cNvGrpSpPr/>
        <p:nvPr/>
      </p:nvGrpSpPr>
      <p:grpSpPr>
        <a:xfrm>
          <a:off x="0" y="0"/>
          <a:ext cx="0" cy="0"/>
          <a:chOff x="0" y="0"/>
          <a:chExt cx="0" cy="0"/>
        </a:xfrm>
      </p:grpSpPr>
      <p:sp>
        <p:nvSpPr>
          <p:cNvPr id="5148" name="Body Level One…"/>
          <p:cNvSpPr txBox="1">
            <a:spLocks noGrp="1"/>
          </p:cNvSpPr>
          <p:nvPr>
            <p:ph type="body" sz="quarter" idx="1"/>
          </p:nvPr>
        </p:nvSpPr>
        <p:spPr>
          <a:xfrm>
            <a:off x="4784800" y="2704875"/>
            <a:ext cx="3268201" cy="992700"/>
          </a:xfrm>
          <a:prstGeom prst="rect">
            <a:avLst/>
          </a:prstGeom>
        </p:spPr>
        <p:txBody>
          <a:bodyPr lIns="36574" tIns="36574" rIns="36574" bIns="36574"/>
          <a:lstStyle>
            <a:lvl1pPr marL="317500" indent="-177800">
              <a:buClrTx/>
              <a:buSzTx/>
              <a:buFontTx/>
              <a:buNone/>
              <a:defRPr sz="1400">
                <a:solidFill>
                  <a:srgbClr val="07256C"/>
                </a:solidFill>
                <a:latin typeface="Nunito"/>
                <a:ea typeface="Nunito"/>
                <a:cs typeface="Nunito"/>
                <a:sym typeface="Nunito"/>
              </a:defRPr>
            </a:lvl1pPr>
            <a:lvl2pPr marL="317500" indent="279400">
              <a:buClrTx/>
              <a:buSzTx/>
              <a:buFontTx/>
              <a:buNone/>
              <a:defRPr sz="1400">
                <a:solidFill>
                  <a:srgbClr val="07256C"/>
                </a:solidFill>
                <a:latin typeface="Nunito"/>
                <a:ea typeface="Nunito"/>
                <a:cs typeface="Nunito"/>
                <a:sym typeface="Nunito"/>
              </a:defRPr>
            </a:lvl2pPr>
            <a:lvl3pPr marL="317500" indent="736600">
              <a:buClrTx/>
              <a:buSzTx/>
              <a:buFontTx/>
              <a:buNone/>
              <a:defRPr sz="1400">
                <a:solidFill>
                  <a:srgbClr val="07256C"/>
                </a:solidFill>
                <a:latin typeface="Nunito"/>
                <a:ea typeface="Nunito"/>
                <a:cs typeface="Nunito"/>
                <a:sym typeface="Nunito"/>
              </a:defRPr>
            </a:lvl3pPr>
            <a:lvl4pPr marL="317500" indent="1193800">
              <a:buClrTx/>
              <a:buSzTx/>
              <a:buFontTx/>
              <a:buNone/>
              <a:defRPr sz="1400">
                <a:solidFill>
                  <a:srgbClr val="07256C"/>
                </a:solidFill>
                <a:latin typeface="Nunito"/>
                <a:ea typeface="Nunito"/>
                <a:cs typeface="Nunito"/>
                <a:sym typeface="Nunito"/>
              </a:defRPr>
            </a:lvl4pPr>
            <a:lvl5pPr marL="317500" indent="1651000">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5149" name="Title Text"/>
          <p:cNvSpPr txBox="1">
            <a:spLocks noGrp="1"/>
          </p:cNvSpPr>
          <p:nvPr>
            <p:ph type="title"/>
          </p:nvPr>
        </p:nvSpPr>
        <p:spPr>
          <a:xfrm>
            <a:off x="4784800" y="1446249"/>
            <a:ext cx="3644101" cy="1157701"/>
          </a:xfrm>
          <a:prstGeom prst="rect">
            <a:avLst/>
          </a:prstGeom>
        </p:spPr>
        <p:txBody>
          <a:bodyPr lIns="36574" tIns="36574" rIns="36574" bIns="36574" anchor="t"/>
          <a:lstStyle>
            <a:lvl1pPr>
              <a:defRPr sz="3500" b="0">
                <a:solidFill>
                  <a:srgbClr val="07256C"/>
                </a:solidFill>
                <a:latin typeface="Limelight"/>
                <a:ea typeface="Limelight"/>
                <a:cs typeface="Limelight"/>
                <a:sym typeface="Limelight"/>
              </a:defRPr>
            </a:lvl1pPr>
          </a:lstStyle>
          <a:p>
            <a:r>
              <a:t>Title Text</a:t>
            </a:r>
          </a:p>
        </p:txBody>
      </p:sp>
      <p:grpSp>
        <p:nvGrpSpPr>
          <p:cNvPr id="5169" name="Google Shape;3035;p28"/>
          <p:cNvGrpSpPr/>
          <p:nvPr/>
        </p:nvGrpSpPr>
        <p:grpSpPr>
          <a:xfrm>
            <a:off x="7482093" y="-170687"/>
            <a:ext cx="2007809" cy="1616795"/>
            <a:chOff x="0" y="0"/>
            <a:chExt cx="2007808" cy="1616794"/>
          </a:xfrm>
        </p:grpSpPr>
        <p:sp>
          <p:nvSpPr>
            <p:cNvPr id="5150" name="Google Shape;3036;p28"/>
            <p:cNvSpPr/>
            <p:nvPr/>
          </p:nvSpPr>
          <p:spPr>
            <a:xfrm>
              <a:off x="1207922" y="481290"/>
              <a:ext cx="278811" cy="244812"/>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51" name="Google Shape;3037;p28"/>
            <p:cNvSpPr/>
            <p:nvPr/>
          </p:nvSpPr>
          <p:spPr>
            <a:xfrm rot="8100000">
              <a:off x="416668" y="1013647"/>
              <a:ext cx="512854" cy="374099"/>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52" name="Google Shape;3038;p28"/>
            <p:cNvSpPr/>
            <p:nvPr/>
          </p:nvSpPr>
          <p:spPr>
            <a:xfrm rot="9543695">
              <a:off x="1273292" y="1150723"/>
              <a:ext cx="432645" cy="296385"/>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53" name="Google Shape;3039;p28"/>
            <p:cNvSpPr/>
            <p:nvPr/>
          </p:nvSpPr>
          <p:spPr>
            <a:xfrm>
              <a:off x="304498" y="437134"/>
              <a:ext cx="473882" cy="208733"/>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54" name="Google Shape;3040;p28"/>
            <p:cNvSpPr/>
            <p:nvPr/>
          </p:nvSpPr>
          <p:spPr>
            <a:xfrm>
              <a:off x="1107286" y="762455"/>
              <a:ext cx="92081" cy="69660"/>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5168" name="Google Shape;3041;p28"/>
            <p:cNvGrpSpPr/>
            <p:nvPr/>
          </p:nvGrpSpPr>
          <p:grpSpPr>
            <a:xfrm>
              <a:off x="-1" y="0"/>
              <a:ext cx="2007810" cy="1616795"/>
              <a:chOff x="0" y="0"/>
              <a:chExt cx="2007808" cy="1616794"/>
            </a:xfrm>
          </p:grpSpPr>
          <p:sp>
            <p:nvSpPr>
              <p:cNvPr id="5155" name="Google Shape;3042;p28"/>
              <p:cNvSpPr/>
              <p:nvPr/>
            </p:nvSpPr>
            <p:spPr>
              <a:xfrm>
                <a:off x="-1" y="0"/>
                <a:ext cx="1814100" cy="1616795"/>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56" name="Google Shape;3043;p28"/>
              <p:cNvSpPr/>
              <p:nvPr/>
            </p:nvSpPr>
            <p:spPr>
              <a:xfrm>
                <a:off x="270770" y="144524"/>
                <a:ext cx="853055" cy="653460"/>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57" name="Google Shape;3044;p28"/>
              <p:cNvSpPr/>
              <p:nvPr/>
            </p:nvSpPr>
            <p:spPr>
              <a:xfrm>
                <a:off x="1457152" y="863500"/>
                <a:ext cx="550657" cy="296103"/>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4"/>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58" name="Google Shape;3045;p28"/>
              <p:cNvSpPr/>
              <p:nvPr/>
            </p:nvSpPr>
            <p:spPr>
              <a:xfrm>
                <a:off x="1162114" y="811103"/>
                <a:ext cx="165222" cy="553090"/>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59" name="Google Shape;3046;p28"/>
              <p:cNvSpPr/>
              <p:nvPr/>
            </p:nvSpPr>
            <p:spPr>
              <a:xfrm>
                <a:off x="486804" y="267278"/>
                <a:ext cx="288318" cy="242270"/>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0" name="Google Shape;3047;p28"/>
              <p:cNvSpPr/>
              <p:nvPr/>
            </p:nvSpPr>
            <p:spPr>
              <a:xfrm>
                <a:off x="732199" y="527301"/>
                <a:ext cx="320664" cy="93317"/>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1" name="Google Shape;3048;p28"/>
              <p:cNvSpPr/>
              <p:nvPr/>
            </p:nvSpPr>
            <p:spPr>
              <a:xfrm>
                <a:off x="1664753" y="1144678"/>
                <a:ext cx="192268" cy="129397"/>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2" name="Google Shape;3049;p28"/>
              <p:cNvSpPr/>
              <p:nvPr/>
            </p:nvSpPr>
            <p:spPr>
              <a:xfrm>
                <a:off x="1116363" y="1473088"/>
                <a:ext cx="72098" cy="75933"/>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3" name="Google Shape;3050;p28"/>
              <p:cNvSpPr/>
              <p:nvPr/>
            </p:nvSpPr>
            <p:spPr>
              <a:xfrm>
                <a:off x="1295142" y="1380510"/>
                <a:ext cx="109622" cy="249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4" name="Google Shape;3051;p28"/>
              <p:cNvSpPr/>
              <p:nvPr/>
            </p:nvSpPr>
            <p:spPr>
              <a:xfrm>
                <a:off x="562275" y="525866"/>
                <a:ext cx="75227" cy="35507"/>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5" name="Google Shape;3052;p28"/>
              <p:cNvSpPr/>
              <p:nvPr/>
            </p:nvSpPr>
            <p:spPr>
              <a:xfrm>
                <a:off x="1804342" y="1337583"/>
                <a:ext cx="24087" cy="41165"/>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6" name="Google Shape;3053;p28"/>
              <p:cNvSpPr/>
              <p:nvPr/>
            </p:nvSpPr>
            <p:spPr>
              <a:xfrm>
                <a:off x="1351761" y="7701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7" name="Google Shape;3054;p28"/>
              <p:cNvSpPr/>
              <p:nvPr/>
            </p:nvSpPr>
            <p:spPr>
              <a:xfrm>
                <a:off x="1727234" y="12113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5170" name="Google Shape;3055;p28"/>
          <p:cNvSpPr/>
          <p:nvPr/>
        </p:nvSpPr>
        <p:spPr>
          <a:xfrm>
            <a:off x="-174937" y="4608546"/>
            <a:ext cx="1780072" cy="639688"/>
          </a:xfrm>
          <a:custGeom>
            <a:avLst/>
            <a:gdLst/>
            <a:ahLst/>
            <a:cxnLst>
              <a:cxn ang="0">
                <a:pos x="wd2" y="hd2"/>
              </a:cxn>
              <a:cxn ang="5400000">
                <a:pos x="wd2" y="hd2"/>
              </a:cxn>
              <a:cxn ang="10800000">
                <a:pos x="wd2" y="hd2"/>
              </a:cxn>
              <a:cxn ang="16200000">
                <a:pos x="wd2" y="hd2"/>
              </a:cxn>
            </a:cxnLst>
            <a:rect l="0" t="0" r="r" b="b"/>
            <a:pathLst>
              <a:path w="21600" h="21600" extrusionOk="0">
                <a:moveTo>
                  <a:pt x="9918" y="0"/>
                </a:moveTo>
                <a:cubicBezTo>
                  <a:pt x="7327" y="0"/>
                  <a:pt x="4763" y="2449"/>
                  <a:pt x="2918" y="7481"/>
                </a:cubicBezTo>
                <a:cubicBezTo>
                  <a:pt x="1490" y="11335"/>
                  <a:pt x="614" y="16302"/>
                  <a:pt x="0" y="21600"/>
                </a:cubicBezTo>
                <a:lnTo>
                  <a:pt x="21600" y="21600"/>
                </a:lnTo>
                <a:cubicBezTo>
                  <a:pt x="19915" y="13057"/>
                  <a:pt x="17335" y="5707"/>
                  <a:pt x="14084" y="2183"/>
                </a:cubicBezTo>
                <a:cubicBezTo>
                  <a:pt x="12764" y="735"/>
                  <a:pt x="11337" y="0"/>
                  <a:pt x="9918" y="0"/>
                </a:cubicBezTo>
                <a:close/>
              </a:path>
            </a:pathLst>
          </a:custGeom>
          <a:solidFill>
            <a:srgbClr val="8DAED3"/>
          </a:solidFill>
          <a:ln w="12700">
            <a:miter lim="400000"/>
          </a:ln>
        </p:spPr>
        <p:txBody>
          <a:bodyPr lIns="45719" rIns="45719" anchor="ctr"/>
          <a:lstStyle/>
          <a:p>
            <a:endParaRPr/>
          </a:p>
        </p:txBody>
      </p:sp>
      <p:grpSp>
        <p:nvGrpSpPr>
          <p:cNvPr id="5180" name="Google Shape;3056;p28"/>
          <p:cNvGrpSpPr/>
          <p:nvPr/>
        </p:nvGrpSpPr>
        <p:grpSpPr>
          <a:xfrm>
            <a:off x="6747363" y="3892431"/>
            <a:ext cx="1907586" cy="2193691"/>
            <a:chOff x="39" y="19"/>
            <a:chExt cx="1907585" cy="2193689"/>
          </a:xfrm>
        </p:grpSpPr>
        <p:sp>
          <p:nvSpPr>
            <p:cNvPr id="5171" name="Google Shape;3057;p28"/>
            <p:cNvSpPr/>
            <p:nvPr/>
          </p:nvSpPr>
          <p:spPr>
            <a:xfrm rot="18900000">
              <a:off x="451693" y="130988"/>
              <a:ext cx="1038084" cy="1611842"/>
            </a:xfrm>
            <a:custGeom>
              <a:avLst/>
              <a:gdLst/>
              <a:ahLst/>
              <a:cxnLst>
                <a:cxn ang="0">
                  <a:pos x="wd2" y="hd2"/>
                </a:cxn>
                <a:cxn ang="5400000">
                  <a:pos x="wd2" y="hd2"/>
                </a:cxn>
                <a:cxn ang="10800000">
                  <a:pos x="wd2" y="hd2"/>
                </a:cxn>
                <a:cxn ang="16200000">
                  <a:pos x="wd2" y="hd2"/>
                </a:cxn>
              </a:cxnLst>
              <a:rect l="0" t="0" r="r" b="b"/>
              <a:pathLst>
                <a:path w="21600" h="21600" extrusionOk="0">
                  <a:moveTo>
                    <a:pt x="40" y="0"/>
                  </a:moveTo>
                  <a:cubicBezTo>
                    <a:pt x="40" y="51"/>
                    <a:pt x="0" y="109"/>
                    <a:pt x="0" y="160"/>
                  </a:cubicBezTo>
                  <a:cubicBezTo>
                    <a:pt x="40" y="186"/>
                    <a:pt x="120" y="211"/>
                    <a:pt x="160" y="211"/>
                  </a:cubicBezTo>
                  <a:cubicBezTo>
                    <a:pt x="120" y="269"/>
                    <a:pt x="120" y="320"/>
                    <a:pt x="120" y="346"/>
                  </a:cubicBezTo>
                  <a:cubicBezTo>
                    <a:pt x="160" y="372"/>
                    <a:pt x="209" y="372"/>
                    <a:pt x="209" y="372"/>
                  </a:cubicBezTo>
                  <a:lnTo>
                    <a:pt x="209" y="455"/>
                  </a:lnTo>
                  <a:lnTo>
                    <a:pt x="249" y="455"/>
                  </a:lnTo>
                  <a:cubicBezTo>
                    <a:pt x="329" y="564"/>
                    <a:pt x="458" y="666"/>
                    <a:pt x="578" y="775"/>
                  </a:cubicBezTo>
                  <a:cubicBezTo>
                    <a:pt x="617" y="775"/>
                    <a:pt x="617" y="775"/>
                    <a:pt x="657" y="801"/>
                  </a:cubicBezTo>
                  <a:cubicBezTo>
                    <a:pt x="617" y="801"/>
                    <a:pt x="617" y="827"/>
                    <a:pt x="617" y="827"/>
                  </a:cubicBezTo>
                  <a:cubicBezTo>
                    <a:pt x="657" y="884"/>
                    <a:pt x="657" y="935"/>
                    <a:pt x="707" y="961"/>
                  </a:cubicBezTo>
                  <a:lnTo>
                    <a:pt x="786" y="961"/>
                  </a:lnTo>
                  <a:cubicBezTo>
                    <a:pt x="826" y="1147"/>
                    <a:pt x="995" y="1256"/>
                    <a:pt x="1154" y="1390"/>
                  </a:cubicBezTo>
                  <a:cubicBezTo>
                    <a:pt x="1323" y="1576"/>
                    <a:pt x="1403" y="1762"/>
                    <a:pt x="1701" y="1871"/>
                  </a:cubicBezTo>
                  <a:cubicBezTo>
                    <a:pt x="1701" y="1897"/>
                    <a:pt x="1741" y="1897"/>
                    <a:pt x="1741" y="1922"/>
                  </a:cubicBezTo>
                  <a:cubicBezTo>
                    <a:pt x="1741" y="1948"/>
                    <a:pt x="1781" y="1948"/>
                    <a:pt x="1781" y="1973"/>
                  </a:cubicBezTo>
                  <a:lnTo>
                    <a:pt x="1990" y="2108"/>
                  </a:lnTo>
                  <a:cubicBezTo>
                    <a:pt x="2109" y="2191"/>
                    <a:pt x="2199" y="2268"/>
                    <a:pt x="2318" y="2352"/>
                  </a:cubicBezTo>
                  <a:cubicBezTo>
                    <a:pt x="2398" y="2403"/>
                    <a:pt x="2488" y="2454"/>
                    <a:pt x="2488" y="2512"/>
                  </a:cubicBezTo>
                  <a:cubicBezTo>
                    <a:pt x="2528" y="2563"/>
                    <a:pt x="2567" y="2614"/>
                    <a:pt x="2607" y="2646"/>
                  </a:cubicBezTo>
                  <a:cubicBezTo>
                    <a:pt x="2776" y="2749"/>
                    <a:pt x="2896" y="2832"/>
                    <a:pt x="2985" y="2967"/>
                  </a:cubicBezTo>
                  <a:cubicBezTo>
                    <a:pt x="3194" y="3127"/>
                    <a:pt x="3353" y="3313"/>
                    <a:pt x="3562" y="3498"/>
                  </a:cubicBezTo>
                  <a:cubicBezTo>
                    <a:pt x="3642" y="3576"/>
                    <a:pt x="3731" y="3659"/>
                    <a:pt x="3850" y="3710"/>
                  </a:cubicBezTo>
                  <a:cubicBezTo>
                    <a:pt x="4139" y="3896"/>
                    <a:pt x="4268" y="4139"/>
                    <a:pt x="4477" y="4351"/>
                  </a:cubicBezTo>
                  <a:cubicBezTo>
                    <a:pt x="4557" y="4408"/>
                    <a:pt x="4597" y="4460"/>
                    <a:pt x="4686" y="4511"/>
                  </a:cubicBezTo>
                  <a:cubicBezTo>
                    <a:pt x="4806" y="4569"/>
                    <a:pt x="4846" y="4671"/>
                    <a:pt x="5015" y="4729"/>
                  </a:cubicBezTo>
                  <a:lnTo>
                    <a:pt x="5055" y="4754"/>
                  </a:lnTo>
                  <a:cubicBezTo>
                    <a:pt x="5134" y="4857"/>
                    <a:pt x="5224" y="4940"/>
                    <a:pt x="5264" y="5017"/>
                  </a:cubicBezTo>
                  <a:cubicBezTo>
                    <a:pt x="5303" y="5017"/>
                    <a:pt x="5343" y="5049"/>
                    <a:pt x="5383" y="5049"/>
                  </a:cubicBezTo>
                  <a:cubicBezTo>
                    <a:pt x="5433" y="5177"/>
                    <a:pt x="5512" y="5286"/>
                    <a:pt x="5592" y="5395"/>
                  </a:cubicBezTo>
                  <a:cubicBezTo>
                    <a:pt x="5721" y="5555"/>
                    <a:pt x="5841" y="5658"/>
                    <a:pt x="6009" y="5792"/>
                  </a:cubicBezTo>
                  <a:cubicBezTo>
                    <a:pt x="6218" y="5953"/>
                    <a:pt x="6338" y="6113"/>
                    <a:pt x="6507" y="6273"/>
                  </a:cubicBezTo>
                  <a:cubicBezTo>
                    <a:pt x="6547" y="6331"/>
                    <a:pt x="6586" y="6382"/>
                    <a:pt x="6676" y="6433"/>
                  </a:cubicBezTo>
                  <a:cubicBezTo>
                    <a:pt x="6756" y="6542"/>
                    <a:pt x="6835" y="6619"/>
                    <a:pt x="6925" y="6728"/>
                  </a:cubicBezTo>
                  <a:cubicBezTo>
                    <a:pt x="6965" y="6753"/>
                    <a:pt x="6965" y="6779"/>
                    <a:pt x="7004" y="6811"/>
                  </a:cubicBezTo>
                  <a:cubicBezTo>
                    <a:pt x="7084" y="6863"/>
                    <a:pt x="7213" y="6939"/>
                    <a:pt x="7253" y="7022"/>
                  </a:cubicBezTo>
                  <a:cubicBezTo>
                    <a:pt x="7423" y="7183"/>
                    <a:pt x="7542" y="7343"/>
                    <a:pt x="7711" y="7478"/>
                  </a:cubicBezTo>
                  <a:cubicBezTo>
                    <a:pt x="7791" y="7529"/>
                    <a:pt x="7830" y="7580"/>
                    <a:pt x="7870" y="7638"/>
                  </a:cubicBezTo>
                  <a:cubicBezTo>
                    <a:pt x="7960" y="7740"/>
                    <a:pt x="8000" y="7875"/>
                    <a:pt x="8119" y="7958"/>
                  </a:cubicBezTo>
                  <a:cubicBezTo>
                    <a:pt x="8328" y="8119"/>
                    <a:pt x="8537" y="8278"/>
                    <a:pt x="8666" y="8464"/>
                  </a:cubicBezTo>
                  <a:cubicBezTo>
                    <a:pt x="8785" y="8599"/>
                    <a:pt x="8865" y="8733"/>
                    <a:pt x="8994" y="8894"/>
                  </a:cubicBezTo>
                  <a:cubicBezTo>
                    <a:pt x="8994" y="8894"/>
                    <a:pt x="9034" y="8919"/>
                    <a:pt x="9074" y="8945"/>
                  </a:cubicBezTo>
                  <a:cubicBezTo>
                    <a:pt x="9113" y="9022"/>
                    <a:pt x="9203" y="9105"/>
                    <a:pt x="9283" y="9156"/>
                  </a:cubicBezTo>
                  <a:cubicBezTo>
                    <a:pt x="9412" y="9240"/>
                    <a:pt x="9492" y="9342"/>
                    <a:pt x="9571" y="9426"/>
                  </a:cubicBezTo>
                  <a:cubicBezTo>
                    <a:pt x="9661" y="9502"/>
                    <a:pt x="9741" y="9560"/>
                    <a:pt x="9780" y="9612"/>
                  </a:cubicBezTo>
                  <a:cubicBezTo>
                    <a:pt x="9910" y="9720"/>
                    <a:pt x="9989" y="9855"/>
                    <a:pt x="10109" y="9957"/>
                  </a:cubicBezTo>
                  <a:cubicBezTo>
                    <a:pt x="10238" y="10066"/>
                    <a:pt x="10358" y="10143"/>
                    <a:pt x="10407" y="10278"/>
                  </a:cubicBezTo>
                  <a:cubicBezTo>
                    <a:pt x="10487" y="10387"/>
                    <a:pt x="10606" y="10496"/>
                    <a:pt x="10656" y="10598"/>
                  </a:cubicBezTo>
                  <a:cubicBezTo>
                    <a:pt x="10696" y="10707"/>
                    <a:pt x="10855" y="10784"/>
                    <a:pt x="10944" y="10867"/>
                  </a:cubicBezTo>
                  <a:cubicBezTo>
                    <a:pt x="11064" y="11002"/>
                    <a:pt x="11193" y="11104"/>
                    <a:pt x="11272" y="11213"/>
                  </a:cubicBezTo>
                  <a:cubicBezTo>
                    <a:pt x="11352" y="11348"/>
                    <a:pt x="11481" y="11457"/>
                    <a:pt x="11601" y="11585"/>
                  </a:cubicBezTo>
                  <a:cubicBezTo>
                    <a:pt x="11770" y="11745"/>
                    <a:pt x="11979" y="11905"/>
                    <a:pt x="12098" y="12065"/>
                  </a:cubicBezTo>
                  <a:cubicBezTo>
                    <a:pt x="12228" y="12200"/>
                    <a:pt x="12347" y="12335"/>
                    <a:pt x="12516" y="12469"/>
                  </a:cubicBezTo>
                  <a:cubicBezTo>
                    <a:pt x="12596" y="12520"/>
                    <a:pt x="12646" y="12604"/>
                    <a:pt x="12686" y="12681"/>
                  </a:cubicBezTo>
                  <a:cubicBezTo>
                    <a:pt x="12765" y="12764"/>
                    <a:pt x="12845" y="12867"/>
                    <a:pt x="12934" y="12975"/>
                  </a:cubicBezTo>
                  <a:cubicBezTo>
                    <a:pt x="13054" y="13110"/>
                    <a:pt x="13223" y="13270"/>
                    <a:pt x="13342" y="13405"/>
                  </a:cubicBezTo>
                  <a:cubicBezTo>
                    <a:pt x="13392" y="13456"/>
                    <a:pt x="13432" y="13507"/>
                    <a:pt x="13471" y="13590"/>
                  </a:cubicBezTo>
                  <a:lnTo>
                    <a:pt x="13471" y="13642"/>
                  </a:lnTo>
                  <a:cubicBezTo>
                    <a:pt x="13511" y="13667"/>
                    <a:pt x="13551" y="13725"/>
                    <a:pt x="13591" y="13776"/>
                  </a:cubicBezTo>
                  <a:cubicBezTo>
                    <a:pt x="13666" y="13776"/>
                    <a:pt x="13678" y="13871"/>
                    <a:pt x="13774" y="13871"/>
                  </a:cubicBezTo>
                  <a:cubicBezTo>
                    <a:pt x="13793" y="13871"/>
                    <a:pt x="13814" y="13868"/>
                    <a:pt x="13839" y="13860"/>
                  </a:cubicBezTo>
                  <a:cubicBezTo>
                    <a:pt x="14048" y="14180"/>
                    <a:pt x="14297" y="14468"/>
                    <a:pt x="14636" y="14763"/>
                  </a:cubicBezTo>
                  <a:cubicBezTo>
                    <a:pt x="14675" y="14923"/>
                    <a:pt x="14795" y="15058"/>
                    <a:pt x="14964" y="15192"/>
                  </a:cubicBezTo>
                  <a:cubicBezTo>
                    <a:pt x="15043" y="15244"/>
                    <a:pt x="15133" y="15327"/>
                    <a:pt x="15173" y="15378"/>
                  </a:cubicBezTo>
                  <a:cubicBezTo>
                    <a:pt x="15253" y="15487"/>
                    <a:pt x="15332" y="15564"/>
                    <a:pt x="15461" y="15673"/>
                  </a:cubicBezTo>
                  <a:cubicBezTo>
                    <a:pt x="15501" y="15699"/>
                    <a:pt x="15501" y="15724"/>
                    <a:pt x="15541" y="15782"/>
                  </a:cubicBezTo>
                  <a:cubicBezTo>
                    <a:pt x="15710" y="15942"/>
                    <a:pt x="15879" y="16128"/>
                    <a:pt x="16038" y="16288"/>
                  </a:cubicBezTo>
                  <a:cubicBezTo>
                    <a:pt x="16128" y="16365"/>
                    <a:pt x="16247" y="16448"/>
                    <a:pt x="16327" y="16525"/>
                  </a:cubicBezTo>
                  <a:cubicBezTo>
                    <a:pt x="16496" y="16711"/>
                    <a:pt x="16665" y="16846"/>
                    <a:pt x="16784" y="17031"/>
                  </a:cubicBezTo>
                  <a:cubicBezTo>
                    <a:pt x="16824" y="17115"/>
                    <a:pt x="16874" y="17192"/>
                    <a:pt x="16954" y="17249"/>
                  </a:cubicBezTo>
                  <a:cubicBezTo>
                    <a:pt x="17123" y="17326"/>
                    <a:pt x="17202" y="17461"/>
                    <a:pt x="17282" y="17569"/>
                  </a:cubicBezTo>
                  <a:cubicBezTo>
                    <a:pt x="17411" y="17730"/>
                    <a:pt x="17531" y="17864"/>
                    <a:pt x="17660" y="18024"/>
                  </a:cubicBezTo>
                  <a:cubicBezTo>
                    <a:pt x="17740" y="18101"/>
                    <a:pt x="17869" y="18185"/>
                    <a:pt x="17909" y="18287"/>
                  </a:cubicBezTo>
                  <a:cubicBezTo>
                    <a:pt x="17909" y="18313"/>
                    <a:pt x="17909" y="18345"/>
                    <a:pt x="17949" y="18345"/>
                  </a:cubicBezTo>
                  <a:cubicBezTo>
                    <a:pt x="18157" y="18473"/>
                    <a:pt x="18277" y="18608"/>
                    <a:pt x="18366" y="18793"/>
                  </a:cubicBezTo>
                  <a:cubicBezTo>
                    <a:pt x="18406" y="18793"/>
                    <a:pt x="18406" y="18825"/>
                    <a:pt x="18406" y="18825"/>
                  </a:cubicBezTo>
                  <a:cubicBezTo>
                    <a:pt x="18565" y="18954"/>
                    <a:pt x="18695" y="19088"/>
                    <a:pt x="18864" y="19223"/>
                  </a:cubicBezTo>
                  <a:cubicBezTo>
                    <a:pt x="18983" y="19332"/>
                    <a:pt x="19112" y="19434"/>
                    <a:pt x="19232" y="19543"/>
                  </a:cubicBezTo>
                  <a:cubicBezTo>
                    <a:pt x="19311" y="19626"/>
                    <a:pt x="19401" y="19703"/>
                    <a:pt x="19481" y="19787"/>
                  </a:cubicBezTo>
                  <a:cubicBezTo>
                    <a:pt x="19520" y="19812"/>
                    <a:pt x="19560" y="19838"/>
                    <a:pt x="19610" y="19889"/>
                  </a:cubicBezTo>
                  <a:cubicBezTo>
                    <a:pt x="19729" y="19998"/>
                    <a:pt x="19859" y="20107"/>
                    <a:pt x="19859" y="20235"/>
                  </a:cubicBezTo>
                  <a:cubicBezTo>
                    <a:pt x="19939" y="20235"/>
                    <a:pt x="20018" y="20267"/>
                    <a:pt x="20018" y="20344"/>
                  </a:cubicBezTo>
                  <a:cubicBezTo>
                    <a:pt x="20058" y="20395"/>
                    <a:pt x="20148" y="20428"/>
                    <a:pt x="20267" y="20479"/>
                  </a:cubicBezTo>
                  <a:cubicBezTo>
                    <a:pt x="20356" y="20504"/>
                    <a:pt x="20396" y="20555"/>
                    <a:pt x="20436" y="20613"/>
                  </a:cubicBezTo>
                  <a:cubicBezTo>
                    <a:pt x="20476" y="20665"/>
                    <a:pt x="20516" y="20748"/>
                    <a:pt x="20605" y="20799"/>
                  </a:cubicBezTo>
                  <a:lnTo>
                    <a:pt x="20685" y="20799"/>
                  </a:lnTo>
                  <a:cubicBezTo>
                    <a:pt x="20645" y="20825"/>
                    <a:pt x="20645" y="20850"/>
                    <a:pt x="20605" y="20850"/>
                  </a:cubicBezTo>
                  <a:cubicBezTo>
                    <a:pt x="20685" y="20876"/>
                    <a:pt x="20804" y="20876"/>
                    <a:pt x="20764" y="20934"/>
                  </a:cubicBezTo>
                  <a:cubicBezTo>
                    <a:pt x="20764" y="20985"/>
                    <a:pt x="20804" y="21010"/>
                    <a:pt x="20764" y="21068"/>
                  </a:cubicBezTo>
                  <a:cubicBezTo>
                    <a:pt x="20893" y="21068"/>
                    <a:pt x="20973" y="21094"/>
                    <a:pt x="20973" y="21171"/>
                  </a:cubicBezTo>
                  <a:lnTo>
                    <a:pt x="20854" y="21171"/>
                  </a:lnTo>
                  <a:cubicBezTo>
                    <a:pt x="20933" y="21228"/>
                    <a:pt x="20973" y="21254"/>
                    <a:pt x="21053" y="21279"/>
                  </a:cubicBezTo>
                  <a:cubicBezTo>
                    <a:pt x="21013" y="21305"/>
                    <a:pt x="21013" y="21331"/>
                    <a:pt x="21013" y="21357"/>
                  </a:cubicBezTo>
                  <a:cubicBezTo>
                    <a:pt x="21053" y="21331"/>
                    <a:pt x="21102" y="21331"/>
                    <a:pt x="21182" y="21305"/>
                  </a:cubicBezTo>
                  <a:cubicBezTo>
                    <a:pt x="21182" y="21331"/>
                    <a:pt x="21182" y="21331"/>
                    <a:pt x="21222" y="21357"/>
                  </a:cubicBezTo>
                  <a:cubicBezTo>
                    <a:pt x="21182" y="21389"/>
                    <a:pt x="21142" y="21389"/>
                    <a:pt x="21102" y="21389"/>
                  </a:cubicBezTo>
                  <a:lnTo>
                    <a:pt x="21222" y="21465"/>
                  </a:lnTo>
                  <a:cubicBezTo>
                    <a:pt x="21261" y="21465"/>
                    <a:pt x="21301" y="21440"/>
                    <a:pt x="21351" y="21414"/>
                  </a:cubicBezTo>
                  <a:cubicBezTo>
                    <a:pt x="21391" y="21465"/>
                    <a:pt x="21430" y="21491"/>
                    <a:pt x="21470" y="21517"/>
                  </a:cubicBezTo>
                  <a:cubicBezTo>
                    <a:pt x="21430" y="21517"/>
                    <a:pt x="21391" y="21517"/>
                    <a:pt x="21351" y="21491"/>
                  </a:cubicBezTo>
                  <a:cubicBezTo>
                    <a:pt x="21351" y="21517"/>
                    <a:pt x="21351" y="21517"/>
                    <a:pt x="21301" y="21549"/>
                  </a:cubicBezTo>
                  <a:cubicBezTo>
                    <a:pt x="21391" y="21549"/>
                    <a:pt x="21470" y="21574"/>
                    <a:pt x="21510" y="21600"/>
                  </a:cubicBezTo>
                  <a:cubicBezTo>
                    <a:pt x="21510" y="21600"/>
                    <a:pt x="21550" y="21600"/>
                    <a:pt x="21550" y="21574"/>
                  </a:cubicBezTo>
                  <a:cubicBezTo>
                    <a:pt x="21510" y="21491"/>
                    <a:pt x="21510" y="21440"/>
                    <a:pt x="21470" y="21357"/>
                  </a:cubicBezTo>
                  <a:cubicBezTo>
                    <a:pt x="21510" y="21357"/>
                    <a:pt x="21550" y="21357"/>
                    <a:pt x="21600" y="21389"/>
                  </a:cubicBezTo>
                  <a:cubicBezTo>
                    <a:pt x="21470" y="21305"/>
                    <a:pt x="21470" y="21305"/>
                    <a:pt x="21391" y="21196"/>
                  </a:cubicBezTo>
                  <a:cubicBezTo>
                    <a:pt x="21301" y="21068"/>
                    <a:pt x="21222" y="20959"/>
                    <a:pt x="21142" y="20850"/>
                  </a:cubicBezTo>
                  <a:cubicBezTo>
                    <a:pt x="21013" y="20748"/>
                    <a:pt x="20933" y="20639"/>
                    <a:pt x="20804" y="20530"/>
                  </a:cubicBezTo>
                  <a:cubicBezTo>
                    <a:pt x="20724" y="20479"/>
                    <a:pt x="20645" y="20428"/>
                    <a:pt x="20685" y="20344"/>
                  </a:cubicBezTo>
                  <a:cubicBezTo>
                    <a:pt x="20516" y="20318"/>
                    <a:pt x="20476" y="20210"/>
                    <a:pt x="20436" y="20133"/>
                  </a:cubicBezTo>
                  <a:cubicBezTo>
                    <a:pt x="20356" y="19972"/>
                    <a:pt x="20227" y="19864"/>
                    <a:pt x="20148" y="19729"/>
                  </a:cubicBezTo>
                  <a:cubicBezTo>
                    <a:pt x="20108" y="19703"/>
                    <a:pt x="20108" y="19652"/>
                    <a:pt x="20058" y="19652"/>
                  </a:cubicBezTo>
                  <a:cubicBezTo>
                    <a:pt x="19859" y="19517"/>
                    <a:pt x="19769" y="19383"/>
                    <a:pt x="19610" y="19248"/>
                  </a:cubicBezTo>
                  <a:cubicBezTo>
                    <a:pt x="19481" y="19088"/>
                    <a:pt x="19311" y="18928"/>
                    <a:pt x="19192" y="18793"/>
                  </a:cubicBezTo>
                  <a:cubicBezTo>
                    <a:pt x="19112" y="18665"/>
                    <a:pt x="18983" y="18556"/>
                    <a:pt x="18903" y="18447"/>
                  </a:cubicBezTo>
                  <a:cubicBezTo>
                    <a:pt x="18734" y="18287"/>
                    <a:pt x="18565" y="18127"/>
                    <a:pt x="18446" y="17967"/>
                  </a:cubicBezTo>
                  <a:cubicBezTo>
                    <a:pt x="18366" y="17916"/>
                    <a:pt x="18277" y="17832"/>
                    <a:pt x="18237" y="17781"/>
                  </a:cubicBezTo>
                  <a:cubicBezTo>
                    <a:pt x="18157" y="17704"/>
                    <a:pt x="18118" y="17647"/>
                    <a:pt x="18068" y="17569"/>
                  </a:cubicBezTo>
                  <a:cubicBezTo>
                    <a:pt x="18028" y="17486"/>
                    <a:pt x="17949" y="17384"/>
                    <a:pt x="17869" y="17300"/>
                  </a:cubicBezTo>
                  <a:cubicBezTo>
                    <a:pt x="17740" y="17140"/>
                    <a:pt x="17620" y="17006"/>
                    <a:pt x="17451" y="16846"/>
                  </a:cubicBezTo>
                  <a:cubicBezTo>
                    <a:pt x="17372" y="16769"/>
                    <a:pt x="17282" y="16711"/>
                    <a:pt x="17242" y="16634"/>
                  </a:cubicBezTo>
                  <a:cubicBezTo>
                    <a:pt x="17202" y="16583"/>
                    <a:pt x="17163" y="16499"/>
                    <a:pt x="17073" y="16448"/>
                  </a:cubicBezTo>
                  <a:cubicBezTo>
                    <a:pt x="17033" y="16423"/>
                    <a:pt x="17033" y="16365"/>
                    <a:pt x="16993" y="16339"/>
                  </a:cubicBezTo>
                  <a:cubicBezTo>
                    <a:pt x="16914" y="16230"/>
                    <a:pt x="16874" y="16128"/>
                    <a:pt x="16745" y="16044"/>
                  </a:cubicBezTo>
                  <a:cubicBezTo>
                    <a:pt x="16575" y="15942"/>
                    <a:pt x="16496" y="15782"/>
                    <a:pt x="16376" y="15673"/>
                  </a:cubicBezTo>
                  <a:cubicBezTo>
                    <a:pt x="16207" y="15513"/>
                    <a:pt x="16078" y="15327"/>
                    <a:pt x="15879" y="15167"/>
                  </a:cubicBezTo>
                  <a:cubicBezTo>
                    <a:pt x="15830" y="15141"/>
                    <a:pt x="15830" y="15109"/>
                    <a:pt x="15790" y="15083"/>
                  </a:cubicBezTo>
                  <a:cubicBezTo>
                    <a:pt x="15581" y="14898"/>
                    <a:pt x="15461" y="14686"/>
                    <a:pt x="15292" y="14500"/>
                  </a:cubicBezTo>
                  <a:cubicBezTo>
                    <a:pt x="15213" y="14417"/>
                    <a:pt x="15133" y="14340"/>
                    <a:pt x="15043" y="14257"/>
                  </a:cubicBezTo>
                  <a:lnTo>
                    <a:pt x="15043" y="14180"/>
                  </a:lnTo>
                  <a:cubicBezTo>
                    <a:pt x="14924" y="14071"/>
                    <a:pt x="14884" y="13937"/>
                    <a:pt x="14755" y="13860"/>
                  </a:cubicBezTo>
                  <a:cubicBezTo>
                    <a:pt x="14636" y="13751"/>
                    <a:pt x="14546" y="13642"/>
                    <a:pt x="14427" y="13539"/>
                  </a:cubicBezTo>
                  <a:cubicBezTo>
                    <a:pt x="14257" y="13321"/>
                    <a:pt x="14048" y="13136"/>
                    <a:pt x="13839" y="12950"/>
                  </a:cubicBezTo>
                  <a:cubicBezTo>
                    <a:pt x="13640" y="12738"/>
                    <a:pt x="13511" y="12495"/>
                    <a:pt x="13263" y="12309"/>
                  </a:cubicBezTo>
                  <a:cubicBezTo>
                    <a:pt x="13183" y="12226"/>
                    <a:pt x="13094" y="12123"/>
                    <a:pt x="13014" y="12040"/>
                  </a:cubicBezTo>
                  <a:cubicBezTo>
                    <a:pt x="12845" y="11905"/>
                    <a:pt x="12765" y="11777"/>
                    <a:pt x="12646" y="11668"/>
                  </a:cubicBezTo>
                  <a:cubicBezTo>
                    <a:pt x="12477" y="11508"/>
                    <a:pt x="12397" y="11322"/>
                    <a:pt x="12228" y="11162"/>
                  </a:cubicBezTo>
                  <a:cubicBezTo>
                    <a:pt x="12019" y="10976"/>
                    <a:pt x="11849" y="10784"/>
                    <a:pt x="11690" y="10598"/>
                  </a:cubicBezTo>
                  <a:cubicBezTo>
                    <a:pt x="11601" y="10521"/>
                    <a:pt x="11521" y="10463"/>
                    <a:pt x="11442" y="10387"/>
                  </a:cubicBezTo>
                  <a:cubicBezTo>
                    <a:pt x="11312" y="10226"/>
                    <a:pt x="11193" y="10066"/>
                    <a:pt x="11024" y="9932"/>
                  </a:cubicBezTo>
                  <a:cubicBezTo>
                    <a:pt x="10855" y="9746"/>
                    <a:pt x="10696" y="9586"/>
                    <a:pt x="10487" y="9426"/>
                  </a:cubicBezTo>
                  <a:cubicBezTo>
                    <a:pt x="10447" y="9374"/>
                    <a:pt x="10407" y="9291"/>
                    <a:pt x="10318" y="9240"/>
                  </a:cubicBezTo>
                  <a:cubicBezTo>
                    <a:pt x="10198" y="9105"/>
                    <a:pt x="10069" y="8970"/>
                    <a:pt x="9910" y="8836"/>
                  </a:cubicBezTo>
                  <a:cubicBezTo>
                    <a:pt x="9860" y="8759"/>
                    <a:pt x="9780" y="8676"/>
                    <a:pt x="9701" y="8599"/>
                  </a:cubicBezTo>
                  <a:cubicBezTo>
                    <a:pt x="9571" y="8439"/>
                    <a:pt x="9452" y="8304"/>
                    <a:pt x="9283" y="8144"/>
                  </a:cubicBezTo>
                  <a:cubicBezTo>
                    <a:pt x="9203" y="8061"/>
                    <a:pt x="9113" y="7984"/>
                    <a:pt x="9034" y="7875"/>
                  </a:cubicBezTo>
                  <a:cubicBezTo>
                    <a:pt x="8994" y="7849"/>
                    <a:pt x="8954" y="7798"/>
                    <a:pt x="8865" y="7772"/>
                  </a:cubicBezTo>
                  <a:cubicBezTo>
                    <a:pt x="8785" y="7715"/>
                    <a:pt x="8706" y="7638"/>
                    <a:pt x="8616" y="7555"/>
                  </a:cubicBezTo>
                  <a:cubicBezTo>
                    <a:pt x="8417" y="7317"/>
                    <a:pt x="8169" y="7074"/>
                    <a:pt x="7920" y="6837"/>
                  </a:cubicBezTo>
                  <a:cubicBezTo>
                    <a:pt x="7870" y="6811"/>
                    <a:pt x="7870" y="6753"/>
                    <a:pt x="7830" y="6728"/>
                  </a:cubicBezTo>
                  <a:cubicBezTo>
                    <a:pt x="7621" y="6594"/>
                    <a:pt x="7582" y="6433"/>
                    <a:pt x="7423" y="6273"/>
                  </a:cubicBezTo>
                  <a:cubicBezTo>
                    <a:pt x="7293" y="6196"/>
                    <a:pt x="7253" y="6113"/>
                    <a:pt x="7124" y="6036"/>
                  </a:cubicBezTo>
                  <a:cubicBezTo>
                    <a:pt x="7084" y="6010"/>
                    <a:pt x="7044" y="5978"/>
                    <a:pt x="7044" y="5953"/>
                  </a:cubicBezTo>
                  <a:cubicBezTo>
                    <a:pt x="6925" y="5818"/>
                    <a:pt x="6795" y="5690"/>
                    <a:pt x="6676" y="5530"/>
                  </a:cubicBezTo>
                  <a:cubicBezTo>
                    <a:pt x="6586" y="5446"/>
                    <a:pt x="6507" y="5370"/>
                    <a:pt x="6427" y="5312"/>
                  </a:cubicBezTo>
                  <a:cubicBezTo>
                    <a:pt x="6378" y="5235"/>
                    <a:pt x="6298" y="5177"/>
                    <a:pt x="6218" y="5126"/>
                  </a:cubicBezTo>
                  <a:cubicBezTo>
                    <a:pt x="6178" y="5075"/>
                    <a:pt x="6129" y="4991"/>
                    <a:pt x="6049" y="4940"/>
                  </a:cubicBezTo>
                  <a:cubicBezTo>
                    <a:pt x="6009" y="4889"/>
                    <a:pt x="5930" y="4831"/>
                    <a:pt x="5841" y="4780"/>
                  </a:cubicBezTo>
                  <a:cubicBezTo>
                    <a:pt x="5681" y="4620"/>
                    <a:pt x="5592" y="4434"/>
                    <a:pt x="5303" y="4325"/>
                  </a:cubicBezTo>
                  <a:cubicBezTo>
                    <a:pt x="5303" y="4299"/>
                    <a:pt x="5303" y="4299"/>
                    <a:pt x="5264" y="4274"/>
                  </a:cubicBezTo>
                  <a:cubicBezTo>
                    <a:pt x="5224" y="4216"/>
                    <a:pt x="5134" y="4139"/>
                    <a:pt x="5055" y="4088"/>
                  </a:cubicBezTo>
                  <a:cubicBezTo>
                    <a:pt x="5015" y="4056"/>
                    <a:pt x="4975" y="4005"/>
                    <a:pt x="4935" y="3979"/>
                  </a:cubicBezTo>
                  <a:cubicBezTo>
                    <a:pt x="4766" y="3845"/>
                    <a:pt x="4636" y="3684"/>
                    <a:pt x="4438" y="3550"/>
                  </a:cubicBezTo>
                  <a:cubicBezTo>
                    <a:pt x="4308" y="3447"/>
                    <a:pt x="4189" y="3338"/>
                    <a:pt x="4059" y="3229"/>
                  </a:cubicBezTo>
                  <a:cubicBezTo>
                    <a:pt x="3890" y="3095"/>
                    <a:pt x="3731" y="2967"/>
                    <a:pt x="3602" y="2832"/>
                  </a:cubicBezTo>
                  <a:cubicBezTo>
                    <a:pt x="3482" y="2723"/>
                    <a:pt x="3353" y="2646"/>
                    <a:pt x="3274" y="2537"/>
                  </a:cubicBezTo>
                  <a:cubicBezTo>
                    <a:pt x="3194" y="2486"/>
                    <a:pt x="3105" y="2428"/>
                    <a:pt x="3025" y="2352"/>
                  </a:cubicBezTo>
                  <a:cubicBezTo>
                    <a:pt x="2945" y="2268"/>
                    <a:pt x="2776" y="2217"/>
                    <a:pt x="2737" y="2108"/>
                  </a:cubicBezTo>
                  <a:cubicBezTo>
                    <a:pt x="2607" y="1973"/>
                    <a:pt x="2448" y="1922"/>
                    <a:pt x="2318" y="1813"/>
                  </a:cubicBezTo>
                  <a:cubicBezTo>
                    <a:pt x="2279" y="1762"/>
                    <a:pt x="2239" y="1711"/>
                    <a:pt x="2199" y="1685"/>
                  </a:cubicBezTo>
                  <a:cubicBezTo>
                    <a:pt x="2109" y="1628"/>
                    <a:pt x="1990" y="1576"/>
                    <a:pt x="1900" y="1493"/>
                  </a:cubicBezTo>
                  <a:cubicBezTo>
                    <a:pt x="1781" y="1390"/>
                    <a:pt x="1612" y="1281"/>
                    <a:pt x="1492" y="1147"/>
                  </a:cubicBezTo>
                  <a:lnTo>
                    <a:pt x="1363" y="1070"/>
                  </a:lnTo>
                  <a:cubicBezTo>
                    <a:pt x="1283" y="987"/>
                    <a:pt x="1204" y="910"/>
                    <a:pt x="1115" y="827"/>
                  </a:cubicBezTo>
                  <a:cubicBezTo>
                    <a:pt x="1035" y="724"/>
                    <a:pt x="906" y="615"/>
                    <a:pt x="786" y="506"/>
                  </a:cubicBezTo>
                  <a:cubicBezTo>
                    <a:pt x="707" y="455"/>
                    <a:pt x="657" y="372"/>
                    <a:pt x="538" y="346"/>
                  </a:cubicBezTo>
                  <a:cubicBezTo>
                    <a:pt x="538" y="346"/>
                    <a:pt x="498" y="346"/>
                    <a:pt x="458" y="372"/>
                  </a:cubicBezTo>
                  <a:cubicBezTo>
                    <a:pt x="498" y="320"/>
                    <a:pt x="498" y="295"/>
                    <a:pt x="498" y="269"/>
                  </a:cubicBezTo>
                  <a:cubicBezTo>
                    <a:pt x="458" y="211"/>
                    <a:pt x="408" y="186"/>
                    <a:pt x="369" y="160"/>
                  </a:cubicBezTo>
                  <a:cubicBezTo>
                    <a:pt x="329" y="160"/>
                    <a:pt x="289" y="160"/>
                    <a:pt x="249" y="135"/>
                  </a:cubicBezTo>
                  <a:cubicBezTo>
                    <a:pt x="289" y="109"/>
                    <a:pt x="289" y="83"/>
                    <a:pt x="289" y="83"/>
                  </a:cubicBezTo>
                  <a:cubicBezTo>
                    <a:pt x="209" y="51"/>
                    <a:pt x="120" y="26"/>
                    <a:pt x="4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2" name="Google Shape;3058;p28"/>
            <p:cNvSpPr/>
            <p:nvPr/>
          </p:nvSpPr>
          <p:spPr>
            <a:xfrm rot="18900000">
              <a:off x="405985" y="493851"/>
              <a:ext cx="1017978" cy="1569848"/>
            </a:xfrm>
            <a:custGeom>
              <a:avLst/>
              <a:gdLst/>
              <a:ahLst/>
              <a:cxnLst>
                <a:cxn ang="0">
                  <a:pos x="wd2" y="hd2"/>
                </a:cxn>
                <a:cxn ang="5400000">
                  <a:pos x="wd2" y="hd2"/>
                </a:cxn>
                <a:cxn ang="10800000">
                  <a:pos x="wd2" y="hd2"/>
                </a:cxn>
                <a:cxn ang="16200000">
                  <a:pos x="wd2" y="hd2"/>
                </a:cxn>
              </a:cxnLst>
              <a:rect l="0" t="0" r="r" b="b"/>
              <a:pathLst>
                <a:path w="21600" h="21600" extrusionOk="0">
                  <a:moveTo>
                    <a:pt x="81" y="0"/>
                  </a:moveTo>
                  <a:cubicBezTo>
                    <a:pt x="104" y="12"/>
                    <a:pt x="125" y="18"/>
                    <a:pt x="144" y="24"/>
                  </a:cubicBezTo>
                  <a:cubicBezTo>
                    <a:pt x="137" y="15"/>
                    <a:pt x="132" y="7"/>
                    <a:pt x="132" y="0"/>
                  </a:cubicBezTo>
                  <a:close/>
                  <a:moveTo>
                    <a:pt x="144" y="24"/>
                  </a:moveTo>
                  <a:cubicBezTo>
                    <a:pt x="165" y="53"/>
                    <a:pt x="203" y="94"/>
                    <a:pt x="172" y="138"/>
                  </a:cubicBezTo>
                  <a:cubicBezTo>
                    <a:pt x="132" y="138"/>
                    <a:pt x="81" y="105"/>
                    <a:pt x="0" y="105"/>
                  </a:cubicBezTo>
                  <a:cubicBezTo>
                    <a:pt x="81" y="165"/>
                    <a:pt x="132" y="191"/>
                    <a:pt x="132" y="243"/>
                  </a:cubicBezTo>
                  <a:cubicBezTo>
                    <a:pt x="132" y="303"/>
                    <a:pt x="172" y="355"/>
                    <a:pt x="213" y="382"/>
                  </a:cubicBezTo>
                  <a:cubicBezTo>
                    <a:pt x="335" y="408"/>
                    <a:pt x="335" y="493"/>
                    <a:pt x="335" y="520"/>
                  </a:cubicBezTo>
                  <a:cubicBezTo>
                    <a:pt x="385" y="632"/>
                    <a:pt x="426" y="711"/>
                    <a:pt x="467" y="763"/>
                  </a:cubicBezTo>
                  <a:cubicBezTo>
                    <a:pt x="639" y="928"/>
                    <a:pt x="801" y="1092"/>
                    <a:pt x="974" y="1257"/>
                  </a:cubicBezTo>
                  <a:cubicBezTo>
                    <a:pt x="1096" y="1368"/>
                    <a:pt x="1227" y="1507"/>
                    <a:pt x="1350" y="1645"/>
                  </a:cubicBezTo>
                  <a:cubicBezTo>
                    <a:pt x="1350" y="1671"/>
                    <a:pt x="1350" y="1724"/>
                    <a:pt x="1400" y="1750"/>
                  </a:cubicBezTo>
                  <a:cubicBezTo>
                    <a:pt x="1481" y="1809"/>
                    <a:pt x="1522" y="1862"/>
                    <a:pt x="1563" y="1888"/>
                  </a:cubicBezTo>
                  <a:cubicBezTo>
                    <a:pt x="1694" y="2026"/>
                    <a:pt x="1856" y="2138"/>
                    <a:pt x="1989" y="2243"/>
                  </a:cubicBezTo>
                  <a:cubicBezTo>
                    <a:pt x="2069" y="2303"/>
                    <a:pt x="2161" y="2382"/>
                    <a:pt x="2242" y="2493"/>
                  </a:cubicBezTo>
                  <a:lnTo>
                    <a:pt x="2242" y="2546"/>
                  </a:lnTo>
                  <a:cubicBezTo>
                    <a:pt x="2323" y="2605"/>
                    <a:pt x="2364" y="2658"/>
                    <a:pt x="2415" y="2684"/>
                  </a:cubicBezTo>
                  <a:cubicBezTo>
                    <a:pt x="2496" y="2770"/>
                    <a:pt x="2577" y="2849"/>
                    <a:pt x="2618" y="2934"/>
                  </a:cubicBezTo>
                  <a:cubicBezTo>
                    <a:pt x="2709" y="2987"/>
                    <a:pt x="2709" y="3039"/>
                    <a:pt x="2749" y="3066"/>
                  </a:cubicBezTo>
                  <a:cubicBezTo>
                    <a:pt x="2831" y="3125"/>
                    <a:pt x="2871" y="3178"/>
                    <a:pt x="2922" y="3230"/>
                  </a:cubicBezTo>
                  <a:cubicBezTo>
                    <a:pt x="2962" y="3368"/>
                    <a:pt x="3175" y="3480"/>
                    <a:pt x="3257" y="3618"/>
                  </a:cubicBezTo>
                  <a:cubicBezTo>
                    <a:pt x="3338" y="3698"/>
                    <a:pt x="3470" y="3809"/>
                    <a:pt x="3551" y="3921"/>
                  </a:cubicBezTo>
                  <a:cubicBezTo>
                    <a:pt x="3683" y="4138"/>
                    <a:pt x="3937" y="4277"/>
                    <a:pt x="4140" y="4493"/>
                  </a:cubicBezTo>
                  <a:cubicBezTo>
                    <a:pt x="4230" y="4579"/>
                    <a:pt x="4312" y="4658"/>
                    <a:pt x="4353" y="4743"/>
                  </a:cubicBezTo>
                  <a:cubicBezTo>
                    <a:pt x="4353" y="4796"/>
                    <a:pt x="4393" y="4849"/>
                    <a:pt x="4444" y="4908"/>
                  </a:cubicBezTo>
                  <a:cubicBezTo>
                    <a:pt x="4525" y="4987"/>
                    <a:pt x="4566" y="5072"/>
                    <a:pt x="4646" y="5178"/>
                  </a:cubicBezTo>
                  <a:cubicBezTo>
                    <a:pt x="4819" y="5263"/>
                    <a:pt x="4951" y="5402"/>
                    <a:pt x="5113" y="5533"/>
                  </a:cubicBezTo>
                  <a:cubicBezTo>
                    <a:pt x="5154" y="5592"/>
                    <a:pt x="5205" y="5671"/>
                    <a:pt x="5245" y="5730"/>
                  </a:cubicBezTo>
                  <a:cubicBezTo>
                    <a:pt x="5245" y="5757"/>
                    <a:pt x="5245" y="5783"/>
                    <a:pt x="5286" y="5809"/>
                  </a:cubicBezTo>
                  <a:lnTo>
                    <a:pt x="5286" y="5862"/>
                  </a:lnTo>
                  <a:cubicBezTo>
                    <a:pt x="5367" y="5948"/>
                    <a:pt x="5458" y="6026"/>
                    <a:pt x="5539" y="6112"/>
                  </a:cubicBezTo>
                  <a:cubicBezTo>
                    <a:pt x="5621" y="6224"/>
                    <a:pt x="5752" y="6303"/>
                    <a:pt x="5834" y="6414"/>
                  </a:cubicBezTo>
                  <a:cubicBezTo>
                    <a:pt x="5966" y="6553"/>
                    <a:pt x="6047" y="6684"/>
                    <a:pt x="6260" y="6796"/>
                  </a:cubicBezTo>
                  <a:lnTo>
                    <a:pt x="6260" y="6849"/>
                  </a:lnTo>
                  <a:cubicBezTo>
                    <a:pt x="6422" y="7046"/>
                    <a:pt x="6554" y="7263"/>
                    <a:pt x="6727" y="7454"/>
                  </a:cubicBezTo>
                  <a:cubicBezTo>
                    <a:pt x="6767" y="7507"/>
                    <a:pt x="6808" y="7539"/>
                    <a:pt x="6848" y="7566"/>
                  </a:cubicBezTo>
                  <a:cubicBezTo>
                    <a:pt x="6930" y="7671"/>
                    <a:pt x="7102" y="7783"/>
                    <a:pt x="7143" y="7895"/>
                  </a:cubicBezTo>
                  <a:cubicBezTo>
                    <a:pt x="7315" y="8165"/>
                    <a:pt x="7487" y="8415"/>
                    <a:pt x="7741" y="8632"/>
                  </a:cubicBezTo>
                  <a:cubicBezTo>
                    <a:pt x="7995" y="8855"/>
                    <a:pt x="8157" y="9125"/>
                    <a:pt x="8411" y="9349"/>
                  </a:cubicBezTo>
                  <a:cubicBezTo>
                    <a:pt x="8624" y="9566"/>
                    <a:pt x="8877" y="9783"/>
                    <a:pt x="9050" y="10033"/>
                  </a:cubicBezTo>
                  <a:cubicBezTo>
                    <a:pt x="9090" y="10086"/>
                    <a:pt x="9172" y="10138"/>
                    <a:pt x="9212" y="10197"/>
                  </a:cubicBezTo>
                  <a:cubicBezTo>
                    <a:pt x="9304" y="10303"/>
                    <a:pt x="9466" y="10415"/>
                    <a:pt x="9557" y="10553"/>
                  </a:cubicBezTo>
                  <a:cubicBezTo>
                    <a:pt x="9598" y="10665"/>
                    <a:pt x="9638" y="10796"/>
                    <a:pt x="9770" y="10855"/>
                  </a:cubicBezTo>
                  <a:lnTo>
                    <a:pt x="9811" y="10882"/>
                  </a:lnTo>
                  <a:cubicBezTo>
                    <a:pt x="9933" y="10994"/>
                    <a:pt x="10024" y="11125"/>
                    <a:pt x="10146" y="11237"/>
                  </a:cubicBezTo>
                  <a:cubicBezTo>
                    <a:pt x="10227" y="11322"/>
                    <a:pt x="10359" y="11402"/>
                    <a:pt x="10399" y="11513"/>
                  </a:cubicBezTo>
                  <a:cubicBezTo>
                    <a:pt x="10440" y="11592"/>
                    <a:pt x="10480" y="11678"/>
                    <a:pt x="10612" y="11757"/>
                  </a:cubicBezTo>
                  <a:cubicBezTo>
                    <a:pt x="10785" y="11921"/>
                    <a:pt x="10907" y="12086"/>
                    <a:pt x="11079" y="12250"/>
                  </a:cubicBezTo>
                  <a:cubicBezTo>
                    <a:pt x="11160" y="12309"/>
                    <a:pt x="11241" y="12388"/>
                    <a:pt x="11292" y="12474"/>
                  </a:cubicBezTo>
                  <a:cubicBezTo>
                    <a:pt x="11454" y="12691"/>
                    <a:pt x="11667" y="12882"/>
                    <a:pt x="11880" y="13099"/>
                  </a:cubicBezTo>
                  <a:cubicBezTo>
                    <a:pt x="11962" y="13184"/>
                    <a:pt x="12053" y="13263"/>
                    <a:pt x="12093" y="13375"/>
                  </a:cubicBezTo>
                  <a:cubicBezTo>
                    <a:pt x="12134" y="13487"/>
                    <a:pt x="12215" y="13566"/>
                    <a:pt x="12347" y="13652"/>
                  </a:cubicBezTo>
                  <a:cubicBezTo>
                    <a:pt x="12469" y="13757"/>
                    <a:pt x="12642" y="13868"/>
                    <a:pt x="12763" y="13954"/>
                  </a:cubicBezTo>
                  <a:cubicBezTo>
                    <a:pt x="12814" y="13980"/>
                    <a:pt x="12855" y="14033"/>
                    <a:pt x="12895" y="14059"/>
                  </a:cubicBezTo>
                  <a:cubicBezTo>
                    <a:pt x="12936" y="14145"/>
                    <a:pt x="13017" y="14250"/>
                    <a:pt x="13108" y="14336"/>
                  </a:cubicBezTo>
                  <a:cubicBezTo>
                    <a:pt x="13230" y="14500"/>
                    <a:pt x="13362" y="14691"/>
                    <a:pt x="13615" y="14803"/>
                  </a:cubicBezTo>
                  <a:cubicBezTo>
                    <a:pt x="13615" y="14803"/>
                    <a:pt x="13615" y="14829"/>
                    <a:pt x="13656" y="14855"/>
                  </a:cubicBezTo>
                  <a:cubicBezTo>
                    <a:pt x="13697" y="14941"/>
                    <a:pt x="13778" y="15020"/>
                    <a:pt x="13869" y="15132"/>
                  </a:cubicBezTo>
                  <a:cubicBezTo>
                    <a:pt x="13951" y="15211"/>
                    <a:pt x="14082" y="15323"/>
                    <a:pt x="14164" y="15434"/>
                  </a:cubicBezTo>
                  <a:cubicBezTo>
                    <a:pt x="14285" y="15599"/>
                    <a:pt x="14498" y="15763"/>
                    <a:pt x="14711" y="15928"/>
                  </a:cubicBezTo>
                  <a:cubicBezTo>
                    <a:pt x="14793" y="15980"/>
                    <a:pt x="14843" y="16033"/>
                    <a:pt x="14924" y="16092"/>
                  </a:cubicBezTo>
                  <a:cubicBezTo>
                    <a:pt x="15006" y="16171"/>
                    <a:pt x="15046" y="16283"/>
                    <a:pt x="15178" y="16362"/>
                  </a:cubicBezTo>
                  <a:cubicBezTo>
                    <a:pt x="15472" y="16612"/>
                    <a:pt x="15766" y="16855"/>
                    <a:pt x="16061" y="17132"/>
                  </a:cubicBezTo>
                  <a:cubicBezTo>
                    <a:pt x="16192" y="17270"/>
                    <a:pt x="16365" y="17434"/>
                    <a:pt x="16528" y="17573"/>
                  </a:cubicBezTo>
                  <a:cubicBezTo>
                    <a:pt x="16568" y="17625"/>
                    <a:pt x="16659" y="17678"/>
                    <a:pt x="16700" y="17737"/>
                  </a:cubicBezTo>
                  <a:cubicBezTo>
                    <a:pt x="16741" y="17763"/>
                    <a:pt x="16741" y="17790"/>
                    <a:pt x="16781" y="17816"/>
                  </a:cubicBezTo>
                  <a:cubicBezTo>
                    <a:pt x="16872" y="17928"/>
                    <a:pt x="16994" y="18033"/>
                    <a:pt x="17126" y="18145"/>
                  </a:cubicBezTo>
                  <a:cubicBezTo>
                    <a:pt x="17329" y="18336"/>
                    <a:pt x="17583" y="18527"/>
                    <a:pt x="17796" y="18750"/>
                  </a:cubicBezTo>
                  <a:cubicBezTo>
                    <a:pt x="17836" y="18776"/>
                    <a:pt x="17836" y="18829"/>
                    <a:pt x="17887" y="18856"/>
                  </a:cubicBezTo>
                  <a:cubicBezTo>
                    <a:pt x="17887" y="18915"/>
                    <a:pt x="17968" y="18941"/>
                    <a:pt x="18049" y="18994"/>
                  </a:cubicBezTo>
                  <a:cubicBezTo>
                    <a:pt x="18181" y="19105"/>
                    <a:pt x="18343" y="19244"/>
                    <a:pt x="18475" y="19349"/>
                  </a:cubicBezTo>
                  <a:cubicBezTo>
                    <a:pt x="18556" y="19435"/>
                    <a:pt x="18648" y="19513"/>
                    <a:pt x="18729" y="19625"/>
                  </a:cubicBezTo>
                  <a:cubicBezTo>
                    <a:pt x="18810" y="19678"/>
                    <a:pt x="18851" y="19763"/>
                    <a:pt x="18942" y="19816"/>
                  </a:cubicBezTo>
                  <a:cubicBezTo>
                    <a:pt x="18982" y="19816"/>
                    <a:pt x="19064" y="19842"/>
                    <a:pt x="19104" y="19901"/>
                  </a:cubicBezTo>
                  <a:cubicBezTo>
                    <a:pt x="19155" y="19954"/>
                    <a:pt x="19195" y="20007"/>
                    <a:pt x="19277" y="20040"/>
                  </a:cubicBezTo>
                  <a:cubicBezTo>
                    <a:pt x="19449" y="20145"/>
                    <a:pt x="19571" y="20283"/>
                    <a:pt x="19784" y="20369"/>
                  </a:cubicBezTo>
                  <a:cubicBezTo>
                    <a:pt x="19865" y="20421"/>
                    <a:pt x="19957" y="20447"/>
                    <a:pt x="19997" y="20500"/>
                  </a:cubicBezTo>
                  <a:cubicBezTo>
                    <a:pt x="20078" y="20586"/>
                    <a:pt x="20119" y="20638"/>
                    <a:pt x="20210" y="20724"/>
                  </a:cubicBezTo>
                  <a:cubicBezTo>
                    <a:pt x="20250" y="20750"/>
                    <a:pt x="20291" y="20777"/>
                    <a:pt x="20373" y="20803"/>
                  </a:cubicBezTo>
                  <a:cubicBezTo>
                    <a:pt x="20373" y="20888"/>
                    <a:pt x="20504" y="20993"/>
                    <a:pt x="20626" y="21079"/>
                  </a:cubicBezTo>
                  <a:cubicBezTo>
                    <a:pt x="20717" y="21158"/>
                    <a:pt x="20839" y="21217"/>
                    <a:pt x="20930" y="21270"/>
                  </a:cubicBezTo>
                  <a:cubicBezTo>
                    <a:pt x="21012" y="21323"/>
                    <a:pt x="21052" y="21382"/>
                    <a:pt x="21093" y="21408"/>
                  </a:cubicBezTo>
                  <a:cubicBezTo>
                    <a:pt x="21184" y="21434"/>
                    <a:pt x="21265" y="21461"/>
                    <a:pt x="21346" y="21520"/>
                  </a:cubicBezTo>
                  <a:lnTo>
                    <a:pt x="21346" y="21572"/>
                  </a:lnTo>
                  <a:cubicBezTo>
                    <a:pt x="21408" y="21591"/>
                    <a:pt x="21452" y="21600"/>
                    <a:pt x="21486" y="21600"/>
                  </a:cubicBezTo>
                  <a:cubicBezTo>
                    <a:pt x="21547" y="21600"/>
                    <a:pt x="21574" y="21571"/>
                    <a:pt x="21600" y="21520"/>
                  </a:cubicBezTo>
                  <a:cubicBezTo>
                    <a:pt x="21586" y="21514"/>
                    <a:pt x="21571" y="21512"/>
                    <a:pt x="21557" y="21512"/>
                  </a:cubicBezTo>
                  <a:cubicBezTo>
                    <a:pt x="21520" y="21512"/>
                    <a:pt x="21484" y="21527"/>
                    <a:pt x="21452" y="21527"/>
                  </a:cubicBezTo>
                  <a:cubicBezTo>
                    <a:pt x="21427" y="21527"/>
                    <a:pt x="21405" y="21518"/>
                    <a:pt x="21387" y="21487"/>
                  </a:cubicBezTo>
                  <a:cubicBezTo>
                    <a:pt x="21387" y="21487"/>
                    <a:pt x="21438" y="21487"/>
                    <a:pt x="21478" y="21461"/>
                  </a:cubicBezTo>
                  <a:cubicBezTo>
                    <a:pt x="21387" y="21408"/>
                    <a:pt x="21346" y="21355"/>
                    <a:pt x="21265" y="21296"/>
                  </a:cubicBezTo>
                  <a:lnTo>
                    <a:pt x="21306" y="21270"/>
                  </a:lnTo>
                  <a:cubicBezTo>
                    <a:pt x="21265" y="21217"/>
                    <a:pt x="21225" y="21158"/>
                    <a:pt x="21184" y="21106"/>
                  </a:cubicBezTo>
                  <a:cubicBezTo>
                    <a:pt x="21093" y="21026"/>
                    <a:pt x="21052" y="20915"/>
                    <a:pt x="20839" y="20888"/>
                  </a:cubicBezTo>
                  <a:cubicBezTo>
                    <a:pt x="20839" y="20803"/>
                    <a:pt x="20717" y="20724"/>
                    <a:pt x="20586" y="20698"/>
                  </a:cubicBezTo>
                  <a:cubicBezTo>
                    <a:pt x="20464" y="20586"/>
                    <a:pt x="20332" y="20474"/>
                    <a:pt x="20170" y="20336"/>
                  </a:cubicBezTo>
                  <a:cubicBezTo>
                    <a:pt x="20170" y="20283"/>
                    <a:pt x="20119" y="20230"/>
                    <a:pt x="20037" y="20204"/>
                  </a:cubicBezTo>
                  <a:cubicBezTo>
                    <a:pt x="19865" y="20066"/>
                    <a:pt x="19744" y="19901"/>
                    <a:pt x="19531" y="19763"/>
                  </a:cubicBezTo>
                  <a:cubicBezTo>
                    <a:pt x="19449" y="19711"/>
                    <a:pt x="19317" y="19652"/>
                    <a:pt x="19277" y="19546"/>
                  </a:cubicBezTo>
                  <a:lnTo>
                    <a:pt x="19236" y="19513"/>
                  </a:lnTo>
                  <a:cubicBezTo>
                    <a:pt x="19023" y="19382"/>
                    <a:pt x="18810" y="19217"/>
                    <a:pt x="18648" y="19020"/>
                  </a:cubicBezTo>
                  <a:cubicBezTo>
                    <a:pt x="18597" y="18967"/>
                    <a:pt x="18556" y="18915"/>
                    <a:pt x="18475" y="18829"/>
                  </a:cubicBezTo>
                  <a:cubicBezTo>
                    <a:pt x="18435" y="18776"/>
                    <a:pt x="18303" y="18691"/>
                    <a:pt x="18222" y="18638"/>
                  </a:cubicBezTo>
                  <a:cubicBezTo>
                    <a:pt x="18181" y="18586"/>
                    <a:pt x="18140" y="18527"/>
                    <a:pt x="18049" y="18474"/>
                  </a:cubicBezTo>
                  <a:cubicBezTo>
                    <a:pt x="17927" y="18362"/>
                    <a:pt x="17796" y="18257"/>
                    <a:pt x="17673" y="18119"/>
                  </a:cubicBezTo>
                  <a:cubicBezTo>
                    <a:pt x="17583" y="17980"/>
                    <a:pt x="17460" y="17842"/>
                    <a:pt x="17329" y="17737"/>
                  </a:cubicBezTo>
                  <a:cubicBezTo>
                    <a:pt x="17247" y="17678"/>
                    <a:pt x="17207" y="17599"/>
                    <a:pt x="17126" y="17513"/>
                  </a:cubicBezTo>
                  <a:cubicBezTo>
                    <a:pt x="17075" y="17487"/>
                    <a:pt x="17034" y="17461"/>
                    <a:pt x="17034" y="17434"/>
                  </a:cubicBezTo>
                  <a:cubicBezTo>
                    <a:pt x="16913" y="17296"/>
                    <a:pt x="16821" y="17184"/>
                    <a:pt x="16700" y="17079"/>
                  </a:cubicBezTo>
                  <a:cubicBezTo>
                    <a:pt x="16618" y="16967"/>
                    <a:pt x="16487" y="16882"/>
                    <a:pt x="16405" y="16777"/>
                  </a:cubicBezTo>
                  <a:cubicBezTo>
                    <a:pt x="16314" y="16717"/>
                    <a:pt x="16233" y="16691"/>
                    <a:pt x="16192" y="16638"/>
                  </a:cubicBezTo>
                  <a:cubicBezTo>
                    <a:pt x="16020" y="16500"/>
                    <a:pt x="15898" y="16362"/>
                    <a:pt x="15766" y="16224"/>
                  </a:cubicBezTo>
                  <a:cubicBezTo>
                    <a:pt x="15726" y="16198"/>
                    <a:pt x="15685" y="16145"/>
                    <a:pt x="15645" y="16118"/>
                  </a:cubicBezTo>
                  <a:cubicBezTo>
                    <a:pt x="15513" y="16007"/>
                    <a:pt x="15432" y="15895"/>
                    <a:pt x="15300" y="15790"/>
                  </a:cubicBezTo>
                  <a:cubicBezTo>
                    <a:pt x="15300" y="15763"/>
                    <a:pt x="15259" y="15763"/>
                    <a:pt x="15219" y="15730"/>
                  </a:cubicBezTo>
                  <a:cubicBezTo>
                    <a:pt x="15219" y="15704"/>
                    <a:pt x="15219" y="15678"/>
                    <a:pt x="15178" y="15651"/>
                  </a:cubicBezTo>
                  <a:cubicBezTo>
                    <a:pt x="15097" y="15566"/>
                    <a:pt x="15006" y="15487"/>
                    <a:pt x="14924" y="15401"/>
                  </a:cubicBezTo>
                  <a:cubicBezTo>
                    <a:pt x="14793" y="15296"/>
                    <a:pt x="14670" y="15211"/>
                    <a:pt x="14590" y="15105"/>
                  </a:cubicBezTo>
                  <a:cubicBezTo>
                    <a:pt x="14377" y="14908"/>
                    <a:pt x="14244" y="14691"/>
                    <a:pt x="14031" y="14500"/>
                  </a:cubicBezTo>
                  <a:cubicBezTo>
                    <a:pt x="13869" y="14309"/>
                    <a:pt x="13656" y="14118"/>
                    <a:pt x="13443" y="13895"/>
                  </a:cubicBezTo>
                  <a:cubicBezTo>
                    <a:pt x="13362" y="13816"/>
                    <a:pt x="13321" y="13730"/>
                    <a:pt x="13230" y="13652"/>
                  </a:cubicBezTo>
                  <a:cubicBezTo>
                    <a:pt x="13068" y="13513"/>
                    <a:pt x="12855" y="13375"/>
                    <a:pt x="12763" y="13211"/>
                  </a:cubicBezTo>
                  <a:cubicBezTo>
                    <a:pt x="12642" y="13073"/>
                    <a:pt x="12469" y="12993"/>
                    <a:pt x="12388" y="12829"/>
                  </a:cubicBezTo>
                  <a:cubicBezTo>
                    <a:pt x="12307" y="12717"/>
                    <a:pt x="12175" y="12638"/>
                    <a:pt x="12134" y="12553"/>
                  </a:cubicBezTo>
                  <a:cubicBezTo>
                    <a:pt x="12002" y="12414"/>
                    <a:pt x="11880" y="12309"/>
                    <a:pt x="11749" y="12171"/>
                  </a:cubicBezTo>
                  <a:cubicBezTo>
                    <a:pt x="11708" y="12145"/>
                    <a:pt x="11708" y="12086"/>
                    <a:pt x="11667" y="12059"/>
                  </a:cubicBezTo>
                  <a:cubicBezTo>
                    <a:pt x="11546" y="11948"/>
                    <a:pt x="11454" y="11842"/>
                    <a:pt x="11333" y="11704"/>
                  </a:cubicBezTo>
                  <a:cubicBezTo>
                    <a:pt x="11201" y="11592"/>
                    <a:pt x="11120" y="11454"/>
                    <a:pt x="10988" y="11322"/>
                  </a:cubicBezTo>
                  <a:cubicBezTo>
                    <a:pt x="10825" y="11211"/>
                    <a:pt x="10694" y="11099"/>
                    <a:pt x="10653" y="10961"/>
                  </a:cubicBezTo>
                  <a:cubicBezTo>
                    <a:pt x="10612" y="10882"/>
                    <a:pt x="10531" y="10829"/>
                    <a:pt x="10440" y="10770"/>
                  </a:cubicBezTo>
                  <a:cubicBezTo>
                    <a:pt x="10359" y="10665"/>
                    <a:pt x="10227" y="10553"/>
                    <a:pt x="10146" y="10441"/>
                  </a:cubicBezTo>
                  <a:cubicBezTo>
                    <a:pt x="10065" y="10335"/>
                    <a:pt x="9973" y="10224"/>
                    <a:pt x="9892" y="10138"/>
                  </a:cubicBezTo>
                  <a:cubicBezTo>
                    <a:pt x="9720" y="9974"/>
                    <a:pt x="9638" y="9809"/>
                    <a:pt x="9425" y="9645"/>
                  </a:cubicBezTo>
                  <a:cubicBezTo>
                    <a:pt x="9263" y="9513"/>
                    <a:pt x="9131" y="9316"/>
                    <a:pt x="8958" y="9152"/>
                  </a:cubicBezTo>
                  <a:cubicBezTo>
                    <a:pt x="8918" y="9099"/>
                    <a:pt x="8837" y="9046"/>
                    <a:pt x="8796" y="8987"/>
                  </a:cubicBezTo>
                  <a:cubicBezTo>
                    <a:pt x="8796" y="8908"/>
                    <a:pt x="8664" y="8882"/>
                    <a:pt x="8624" y="8822"/>
                  </a:cubicBezTo>
                  <a:cubicBezTo>
                    <a:pt x="8624" y="8744"/>
                    <a:pt x="8502" y="8658"/>
                    <a:pt x="8451" y="8579"/>
                  </a:cubicBezTo>
                  <a:cubicBezTo>
                    <a:pt x="8411" y="8553"/>
                    <a:pt x="8370" y="8526"/>
                    <a:pt x="8330" y="8467"/>
                  </a:cubicBezTo>
                  <a:cubicBezTo>
                    <a:pt x="8248" y="8362"/>
                    <a:pt x="8157" y="8224"/>
                    <a:pt x="8076" y="8112"/>
                  </a:cubicBezTo>
                  <a:cubicBezTo>
                    <a:pt x="7995" y="8033"/>
                    <a:pt x="7903" y="7921"/>
                    <a:pt x="7741" y="7836"/>
                  </a:cubicBezTo>
                  <a:cubicBezTo>
                    <a:pt x="7609" y="7757"/>
                    <a:pt x="7528" y="7619"/>
                    <a:pt x="7437" y="7539"/>
                  </a:cubicBezTo>
                  <a:cubicBezTo>
                    <a:pt x="7356" y="7401"/>
                    <a:pt x="7274" y="7290"/>
                    <a:pt x="7143" y="7178"/>
                  </a:cubicBezTo>
                  <a:cubicBezTo>
                    <a:pt x="7102" y="7099"/>
                    <a:pt x="7021" y="7046"/>
                    <a:pt x="6980" y="6960"/>
                  </a:cubicBezTo>
                  <a:cubicBezTo>
                    <a:pt x="6889" y="6882"/>
                    <a:pt x="6889" y="6770"/>
                    <a:pt x="6808" y="6717"/>
                  </a:cubicBezTo>
                  <a:cubicBezTo>
                    <a:pt x="6676" y="6579"/>
                    <a:pt x="6554" y="6467"/>
                    <a:pt x="6422" y="6329"/>
                  </a:cubicBezTo>
                  <a:cubicBezTo>
                    <a:pt x="6381" y="6276"/>
                    <a:pt x="6341" y="6191"/>
                    <a:pt x="6260" y="6138"/>
                  </a:cubicBezTo>
                  <a:cubicBezTo>
                    <a:pt x="6128" y="6086"/>
                    <a:pt x="6087" y="6026"/>
                    <a:pt x="6047" y="5948"/>
                  </a:cubicBezTo>
                  <a:cubicBezTo>
                    <a:pt x="6047" y="5921"/>
                    <a:pt x="6047" y="5895"/>
                    <a:pt x="6006" y="5895"/>
                  </a:cubicBezTo>
                  <a:cubicBezTo>
                    <a:pt x="5874" y="5730"/>
                    <a:pt x="5793" y="5566"/>
                    <a:pt x="5661" y="5428"/>
                  </a:cubicBezTo>
                  <a:cubicBezTo>
                    <a:pt x="5621" y="5369"/>
                    <a:pt x="5580" y="5342"/>
                    <a:pt x="5539" y="5316"/>
                  </a:cubicBezTo>
                  <a:cubicBezTo>
                    <a:pt x="5499" y="5263"/>
                    <a:pt x="5458" y="5178"/>
                    <a:pt x="5408" y="5151"/>
                  </a:cubicBezTo>
                  <a:cubicBezTo>
                    <a:pt x="5367" y="5099"/>
                    <a:pt x="5286" y="5072"/>
                    <a:pt x="5245" y="5013"/>
                  </a:cubicBezTo>
                  <a:cubicBezTo>
                    <a:pt x="5245" y="4987"/>
                    <a:pt x="5205" y="4961"/>
                    <a:pt x="5154" y="4934"/>
                  </a:cubicBezTo>
                  <a:cubicBezTo>
                    <a:pt x="5113" y="4875"/>
                    <a:pt x="5073" y="4823"/>
                    <a:pt x="5073" y="4770"/>
                  </a:cubicBezTo>
                  <a:cubicBezTo>
                    <a:pt x="5032" y="4743"/>
                    <a:pt x="5032" y="4710"/>
                    <a:pt x="4992" y="4710"/>
                  </a:cubicBezTo>
                  <a:cubicBezTo>
                    <a:pt x="4819" y="4520"/>
                    <a:pt x="4646" y="4355"/>
                    <a:pt x="4444" y="4191"/>
                  </a:cubicBezTo>
                  <a:cubicBezTo>
                    <a:pt x="4393" y="4191"/>
                    <a:pt x="4393" y="4164"/>
                    <a:pt x="4393" y="4138"/>
                  </a:cubicBezTo>
                  <a:cubicBezTo>
                    <a:pt x="4353" y="4053"/>
                    <a:pt x="4140" y="3836"/>
                    <a:pt x="4058" y="3783"/>
                  </a:cubicBezTo>
                  <a:cubicBezTo>
                    <a:pt x="3977" y="3698"/>
                    <a:pt x="3845" y="3618"/>
                    <a:pt x="3764" y="3533"/>
                  </a:cubicBezTo>
                  <a:cubicBezTo>
                    <a:pt x="3683" y="3428"/>
                    <a:pt x="3591" y="3342"/>
                    <a:pt x="3470" y="3230"/>
                  </a:cubicBezTo>
                  <a:cubicBezTo>
                    <a:pt x="3378" y="3125"/>
                    <a:pt x="3257" y="3013"/>
                    <a:pt x="3125" y="2901"/>
                  </a:cubicBezTo>
                  <a:cubicBezTo>
                    <a:pt x="3044" y="2822"/>
                    <a:pt x="2962" y="2711"/>
                    <a:pt x="2831" y="2632"/>
                  </a:cubicBezTo>
                  <a:cubicBezTo>
                    <a:pt x="2749" y="2546"/>
                    <a:pt x="2668" y="2493"/>
                    <a:pt x="2577" y="2408"/>
                  </a:cubicBezTo>
                  <a:cubicBezTo>
                    <a:pt x="2364" y="2079"/>
                    <a:pt x="1989" y="1809"/>
                    <a:pt x="1603" y="1533"/>
                  </a:cubicBezTo>
                  <a:cubicBezTo>
                    <a:pt x="1694" y="1454"/>
                    <a:pt x="1522" y="1454"/>
                    <a:pt x="1481" y="1421"/>
                  </a:cubicBezTo>
                  <a:cubicBezTo>
                    <a:pt x="1400" y="1290"/>
                    <a:pt x="1268" y="1178"/>
                    <a:pt x="1187" y="1066"/>
                  </a:cubicBezTo>
                  <a:cubicBezTo>
                    <a:pt x="1096" y="987"/>
                    <a:pt x="1055" y="901"/>
                    <a:pt x="974" y="849"/>
                  </a:cubicBezTo>
                  <a:cubicBezTo>
                    <a:pt x="934" y="763"/>
                    <a:pt x="893" y="711"/>
                    <a:pt x="842" y="658"/>
                  </a:cubicBezTo>
                  <a:cubicBezTo>
                    <a:pt x="761" y="599"/>
                    <a:pt x="680" y="546"/>
                    <a:pt x="588" y="493"/>
                  </a:cubicBezTo>
                  <a:cubicBezTo>
                    <a:pt x="639" y="408"/>
                    <a:pt x="548" y="382"/>
                    <a:pt x="467" y="329"/>
                  </a:cubicBezTo>
                  <a:cubicBezTo>
                    <a:pt x="385" y="243"/>
                    <a:pt x="335" y="165"/>
                    <a:pt x="294" y="79"/>
                  </a:cubicBezTo>
                  <a:cubicBezTo>
                    <a:pt x="254" y="79"/>
                    <a:pt x="213" y="53"/>
                    <a:pt x="213" y="53"/>
                  </a:cubicBezTo>
                  <a:cubicBezTo>
                    <a:pt x="191" y="38"/>
                    <a:pt x="168" y="31"/>
                    <a:pt x="144" y="24"/>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3" name="Google Shape;3059;p28"/>
            <p:cNvSpPr/>
            <p:nvPr/>
          </p:nvSpPr>
          <p:spPr>
            <a:xfrm rot="18900000">
              <a:off x="472516" y="250889"/>
              <a:ext cx="973331" cy="1508081"/>
            </a:xfrm>
            <a:custGeom>
              <a:avLst/>
              <a:gdLst/>
              <a:ahLst/>
              <a:cxnLst>
                <a:cxn ang="0">
                  <a:pos x="wd2" y="hd2"/>
                </a:cxn>
                <a:cxn ang="5400000">
                  <a:pos x="wd2" y="hd2"/>
                </a:cxn>
                <a:cxn ang="10800000">
                  <a:pos x="wd2" y="hd2"/>
                </a:cxn>
                <a:cxn ang="16200000">
                  <a:pos x="wd2" y="hd2"/>
                </a:cxn>
              </a:cxnLst>
              <a:rect l="0" t="0" r="r" b="b"/>
              <a:pathLst>
                <a:path w="21543" h="21600" extrusionOk="0">
                  <a:moveTo>
                    <a:pt x="3746" y="3534"/>
                  </a:moveTo>
                  <a:cubicBezTo>
                    <a:pt x="3704" y="3568"/>
                    <a:pt x="3704" y="3568"/>
                    <a:pt x="3662" y="3595"/>
                  </a:cubicBezTo>
                  <a:cubicBezTo>
                    <a:pt x="3690" y="3614"/>
                    <a:pt x="3718" y="3632"/>
                    <a:pt x="3746" y="3642"/>
                  </a:cubicBezTo>
                  <a:lnTo>
                    <a:pt x="3746" y="3534"/>
                  </a:lnTo>
                  <a:close/>
                  <a:moveTo>
                    <a:pt x="10561" y="9604"/>
                  </a:moveTo>
                  <a:cubicBezTo>
                    <a:pt x="10617" y="9604"/>
                    <a:pt x="10664" y="9625"/>
                    <a:pt x="10710" y="9670"/>
                  </a:cubicBezTo>
                  <a:cubicBezTo>
                    <a:pt x="10752" y="9697"/>
                    <a:pt x="10752" y="9731"/>
                    <a:pt x="10805" y="9759"/>
                  </a:cubicBezTo>
                  <a:cubicBezTo>
                    <a:pt x="10848" y="9841"/>
                    <a:pt x="10848" y="9930"/>
                    <a:pt x="10890" y="10012"/>
                  </a:cubicBezTo>
                  <a:lnTo>
                    <a:pt x="10805" y="10012"/>
                  </a:lnTo>
                  <a:cubicBezTo>
                    <a:pt x="10667" y="9930"/>
                    <a:pt x="10583" y="9869"/>
                    <a:pt x="10583" y="9759"/>
                  </a:cubicBezTo>
                  <a:lnTo>
                    <a:pt x="10403" y="9643"/>
                  </a:lnTo>
                  <a:cubicBezTo>
                    <a:pt x="10465" y="9618"/>
                    <a:pt x="10516" y="9604"/>
                    <a:pt x="10561" y="9604"/>
                  </a:cubicBezTo>
                  <a:close/>
                  <a:moveTo>
                    <a:pt x="11461" y="10615"/>
                  </a:moveTo>
                  <a:cubicBezTo>
                    <a:pt x="11599" y="10670"/>
                    <a:pt x="11684" y="10759"/>
                    <a:pt x="11726" y="10841"/>
                  </a:cubicBezTo>
                  <a:cubicBezTo>
                    <a:pt x="11726" y="10868"/>
                    <a:pt x="11726" y="10896"/>
                    <a:pt x="11684" y="10958"/>
                  </a:cubicBezTo>
                  <a:cubicBezTo>
                    <a:pt x="11599" y="10841"/>
                    <a:pt x="11504" y="10759"/>
                    <a:pt x="11461" y="10615"/>
                  </a:cubicBezTo>
                  <a:close/>
                  <a:moveTo>
                    <a:pt x="169" y="0"/>
                  </a:moveTo>
                  <a:cubicBezTo>
                    <a:pt x="127" y="27"/>
                    <a:pt x="42" y="27"/>
                    <a:pt x="0" y="55"/>
                  </a:cubicBezTo>
                  <a:cubicBezTo>
                    <a:pt x="127" y="55"/>
                    <a:pt x="169" y="110"/>
                    <a:pt x="169" y="171"/>
                  </a:cubicBezTo>
                  <a:cubicBezTo>
                    <a:pt x="127" y="253"/>
                    <a:pt x="265" y="253"/>
                    <a:pt x="222" y="343"/>
                  </a:cubicBezTo>
                  <a:lnTo>
                    <a:pt x="349" y="343"/>
                  </a:lnTo>
                  <a:lnTo>
                    <a:pt x="349" y="425"/>
                  </a:lnTo>
                  <a:lnTo>
                    <a:pt x="391" y="425"/>
                  </a:lnTo>
                  <a:cubicBezTo>
                    <a:pt x="391" y="397"/>
                    <a:pt x="391" y="397"/>
                    <a:pt x="434" y="370"/>
                  </a:cubicBezTo>
                  <a:lnTo>
                    <a:pt x="487" y="397"/>
                  </a:lnTo>
                  <a:cubicBezTo>
                    <a:pt x="487" y="425"/>
                    <a:pt x="434" y="486"/>
                    <a:pt x="391" y="513"/>
                  </a:cubicBezTo>
                  <a:lnTo>
                    <a:pt x="571" y="513"/>
                  </a:lnTo>
                  <a:cubicBezTo>
                    <a:pt x="571" y="541"/>
                    <a:pt x="529" y="568"/>
                    <a:pt x="529" y="623"/>
                  </a:cubicBezTo>
                  <a:cubicBezTo>
                    <a:pt x="571" y="657"/>
                    <a:pt x="656" y="685"/>
                    <a:pt x="699" y="712"/>
                  </a:cubicBezTo>
                  <a:lnTo>
                    <a:pt x="656" y="712"/>
                  </a:lnTo>
                  <a:cubicBezTo>
                    <a:pt x="699" y="767"/>
                    <a:pt x="699" y="829"/>
                    <a:pt x="752" y="856"/>
                  </a:cubicBezTo>
                  <a:cubicBezTo>
                    <a:pt x="836" y="938"/>
                    <a:pt x="878" y="1000"/>
                    <a:pt x="921" y="1055"/>
                  </a:cubicBezTo>
                  <a:cubicBezTo>
                    <a:pt x="1016" y="1137"/>
                    <a:pt x="1101" y="1199"/>
                    <a:pt x="1185" y="1253"/>
                  </a:cubicBezTo>
                  <a:lnTo>
                    <a:pt x="1227" y="1281"/>
                  </a:lnTo>
                  <a:cubicBezTo>
                    <a:pt x="1365" y="1370"/>
                    <a:pt x="1492" y="1479"/>
                    <a:pt x="1630" y="1596"/>
                  </a:cubicBezTo>
                  <a:cubicBezTo>
                    <a:pt x="1757" y="1685"/>
                    <a:pt x="1894" y="1794"/>
                    <a:pt x="1979" y="1911"/>
                  </a:cubicBezTo>
                  <a:cubicBezTo>
                    <a:pt x="2021" y="1993"/>
                    <a:pt x="2116" y="2082"/>
                    <a:pt x="2201" y="2137"/>
                  </a:cubicBezTo>
                  <a:lnTo>
                    <a:pt x="2338" y="2137"/>
                  </a:lnTo>
                  <a:cubicBezTo>
                    <a:pt x="2423" y="2253"/>
                    <a:pt x="2508" y="2308"/>
                    <a:pt x="2603" y="2424"/>
                  </a:cubicBezTo>
                  <a:lnTo>
                    <a:pt x="2466" y="2424"/>
                  </a:lnTo>
                  <a:cubicBezTo>
                    <a:pt x="2550" y="2452"/>
                    <a:pt x="2603" y="2452"/>
                    <a:pt x="2603" y="2452"/>
                  </a:cubicBezTo>
                  <a:cubicBezTo>
                    <a:pt x="2688" y="2568"/>
                    <a:pt x="2772" y="2678"/>
                    <a:pt x="2910" y="2767"/>
                  </a:cubicBezTo>
                  <a:cubicBezTo>
                    <a:pt x="2995" y="2849"/>
                    <a:pt x="3132" y="2938"/>
                    <a:pt x="3217" y="3054"/>
                  </a:cubicBezTo>
                  <a:cubicBezTo>
                    <a:pt x="3259" y="3136"/>
                    <a:pt x="3344" y="3226"/>
                    <a:pt x="3397" y="3335"/>
                  </a:cubicBezTo>
                  <a:lnTo>
                    <a:pt x="3566" y="3335"/>
                  </a:lnTo>
                  <a:cubicBezTo>
                    <a:pt x="3743" y="3449"/>
                    <a:pt x="3827" y="3531"/>
                    <a:pt x="3751" y="3643"/>
                  </a:cubicBezTo>
                  <a:cubicBezTo>
                    <a:pt x="3749" y="3643"/>
                    <a:pt x="3748" y="3643"/>
                    <a:pt x="3746" y="3642"/>
                  </a:cubicBezTo>
                  <a:lnTo>
                    <a:pt x="3746" y="3650"/>
                  </a:lnTo>
                  <a:cubicBezTo>
                    <a:pt x="3748" y="3648"/>
                    <a:pt x="3749" y="3646"/>
                    <a:pt x="3751" y="3643"/>
                  </a:cubicBezTo>
                  <a:cubicBezTo>
                    <a:pt x="3763" y="3648"/>
                    <a:pt x="3776" y="3650"/>
                    <a:pt x="3789" y="3650"/>
                  </a:cubicBezTo>
                  <a:cubicBezTo>
                    <a:pt x="4011" y="3739"/>
                    <a:pt x="4096" y="3876"/>
                    <a:pt x="4191" y="3992"/>
                  </a:cubicBezTo>
                  <a:cubicBezTo>
                    <a:pt x="4318" y="4109"/>
                    <a:pt x="4402" y="4253"/>
                    <a:pt x="4540" y="4335"/>
                  </a:cubicBezTo>
                  <a:cubicBezTo>
                    <a:pt x="4667" y="4479"/>
                    <a:pt x="4847" y="4623"/>
                    <a:pt x="4985" y="4732"/>
                  </a:cubicBezTo>
                  <a:cubicBezTo>
                    <a:pt x="5027" y="4766"/>
                    <a:pt x="5111" y="4766"/>
                    <a:pt x="5154" y="4766"/>
                  </a:cubicBezTo>
                  <a:cubicBezTo>
                    <a:pt x="5111" y="4794"/>
                    <a:pt x="5069" y="4821"/>
                    <a:pt x="5027" y="4821"/>
                  </a:cubicBezTo>
                  <a:lnTo>
                    <a:pt x="5027" y="4849"/>
                  </a:lnTo>
                  <a:cubicBezTo>
                    <a:pt x="5069" y="4849"/>
                    <a:pt x="5111" y="4876"/>
                    <a:pt x="5196" y="4876"/>
                  </a:cubicBezTo>
                  <a:cubicBezTo>
                    <a:pt x="5196" y="4938"/>
                    <a:pt x="5249" y="4965"/>
                    <a:pt x="5249" y="5020"/>
                  </a:cubicBezTo>
                  <a:lnTo>
                    <a:pt x="5027" y="5020"/>
                  </a:lnTo>
                  <a:lnTo>
                    <a:pt x="5027" y="5109"/>
                  </a:lnTo>
                  <a:cubicBezTo>
                    <a:pt x="5111" y="5075"/>
                    <a:pt x="5154" y="5075"/>
                    <a:pt x="5154" y="5047"/>
                  </a:cubicBezTo>
                  <a:cubicBezTo>
                    <a:pt x="5249" y="5109"/>
                    <a:pt x="5291" y="5136"/>
                    <a:pt x="5376" y="5164"/>
                  </a:cubicBezTo>
                  <a:lnTo>
                    <a:pt x="5376" y="5246"/>
                  </a:lnTo>
                  <a:lnTo>
                    <a:pt x="5419" y="5246"/>
                  </a:lnTo>
                  <a:cubicBezTo>
                    <a:pt x="5513" y="5308"/>
                    <a:pt x="5556" y="5390"/>
                    <a:pt x="5598" y="5451"/>
                  </a:cubicBezTo>
                  <a:cubicBezTo>
                    <a:pt x="5641" y="5506"/>
                    <a:pt x="5725" y="5561"/>
                    <a:pt x="5778" y="5650"/>
                  </a:cubicBezTo>
                  <a:lnTo>
                    <a:pt x="5990" y="5650"/>
                  </a:lnTo>
                  <a:cubicBezTo>
                    <a:pt x="5947" y="5677"/>
                    <a:pt x="5947" y="5705"/>
                    <a:pt x="5947" y="5705"/>
                  </a:cubicBezTo>
                  <a:cubicBezTo>
                    <a:pt x="5990" y="5794"/>
                    <a:pt x="6085" y="5876"/>
                    <a:pt x="6128" y="5965"/>
                  </a:cubicBezTo>
                  <a:cubicBezTo>
                    <a:pt x="6170" y="5965"/>
                    <a:pt x="6212" y="5992"/>
                    <a:pt x="6212" y="6020"/>
                  </a:cubicBezTo>
                  <a:cubicBezTo>
                    <a:pt x="6255" y="6074"/>
                    <a:pt x="6307" y="6136"/>
                    <a:pt x="6350" y="6218"/>
                  </a:cubicBezTo>
                  <a:cubicBezTo>
                    <a:pt x="6392" y="6246"/>
                    <a:pt x="6434" y="6335"/>
                    <a:pt x="6477" y="6362"/>
                  </a:cubicBezTo>
                  <a:cubicBezTo>
                    <a:pt x="6572" y="6445"/>
                    <a:pt x="6615" y="6561"/>
                    <a:pt x="6784" y="6588"/>
                  </a:cubicBezTo>
                  <a:lnTo>
                    <a:pt x="6784" y="6650"/>
                  </a:lnTo>
                  <a:lnTo>
                    <a:pt x="6699" y="6650"/>
                  </a:lnTo>
                  <a:cubicBezTo>
                    <a:pt x="6741" y="6705"/>
                    <a:pt x="6784" y="6732"/>
                    <a:pt x="6837" y="6760"/>
                  </a:cubicBezTo>
                  <a:lnTo>
                    <a:pt x="6837" y="6705"/>
                  </a:lnTo>
                  <a:lnTo>
                    <a:pt x="6784" y="6677"/>
                  </a:lnTo>
                  <a:cubicBezTo>
                    <a:pt x="6921" y="6705"/>
                    <a:pt x="7006" y="6787"/>
                    <a:pt x="6964" y="6848"/>
                  </a:cubicBezTo>
                  <a:cubicBezTo>
                    <a:pt x="6964" y="6903"/>
                    <a:pt x="6964" y="6958"/>
                    <a:pt x="7048" y="6958"/>
                  </a:cubicBezTo>
                  <a:lnTo>
                    <a:pt x="7101" y="6992"/>
                  </a:lnTo>
                  <a:cubicBezTo>
                    <a:pt x="7270" y="7218"/>
                    <a:pt x="7451" y="7417"/>
                    <a:pt x="7630" y="7643"/>
                  </a:cubicBezTo>
                  <a:cubicBezTo>
                    <a:pt x="7715" y="7643"/>
                    <a:pt x="7800" y="7677"/>
                    <a:pt x="7842" y="7732"/>
                  </a:cubicBezTo>
                  <a:cubicBezTo>
                    <a:pt x="7937" y="7876"/>
                    <a:pt x="8022" y="8019"/>
                    <a:pt x="8201" y="8102"/>
                  </a:cubicBezTo>
                  <a:lnTo>
                    <a:pt x="8160" y="8129"/>
                  </a:lnTo>
                  <a:cubicBezTo>
                    <a:pt x="8201" y="8191"/>
                    <a:pt x="8201" y="8218"/>
                    <a:pt x="8244" y="8245"/>
                  </a:cubicBezTo>
                  <a:cubicBezTo>
                    <a:pt x="8371" y="8300"/>
                    <a:pt x="8466" y="8389"/>
                    <a:pt x="8509" y="8472"/>
                  </a:cubicBezTo>
                  <a:cubicBezTo>
                    <a:pt x="8551" y="8533"/>
                    <a:pt x="8551" y="8560"/>
                    <a:pt x="8594" y="8615"/>
                  </a:cubicBezTo>
                  <a:cubicBezTo>
                    <a:pt x="8688" y="8704"/>
                    <a:pt x="8773" y="8787"/>
                    <a:pt x="8858" y="8903"/>
                  </a:cubicBezTo>
                  <a:cubicBezTo>
                    <a:pt x="8900" y="8930"/>
                    <a:pt x="8953" y="8985"/>
                    <a:pt x="8996" y="9047"/>
                  </a:cubicBezTo>
                  <a:cubicBezTo>
                    <a:pt x="9122" y="9156"/>
                    <a:pt x="9260" y="9273"/>
                    <a:pt x="9387" y="9416"/>
                  </a:cubicBezTo>
                  <a:cubicBezTo>
                    <a:pt x="9429" y="9499"/>
                    <a:pt x="9567" y="9588"/>
                    <a:pt x="9652" y="9670"/>
                  </a:cubicBezTo>
                  <a:cubicBezTo>
                    <a:pt x="9681" y="9689"/>
                    <a:pt x="9716" y="9712"/>
                    <a:pt x="9749" y="9712"/>
                  </a:cubicBezTo>
                  <a:cubicBezTo>
                    <a:pt x="9763" y="9712"/>
                    <a:pt x="9777" y="9708"/>
                    <a:pt x="9789" y="9697"/>
                  </a:cubicBezTo>
                  <a:cubicBezTo>
                    <a:pt x="9789" y="9697"/>
                    <a:pt x="9789" y="9731"/>
                    <a:pt x="9831" y="9731"/>
                  </a:cubicBezTo>
                  <a:cubicBezTo>
                    <a:pt x="9789" y="9759"/>
                    <a:pt x="9747" y="9786"/>
                    <a:pt x="9747" y="9814"/>
                  </a:cubicBezTo>
                  <a:cubicBezTo>
                    <a:pt x="9874" y="9930"/>
                    <a:pt x="10012" y="10040"/>
                    <a:pt x="10181" y="10184"/>
                  </a:cubicBezTo>
                  <a:lnTo>
                    <a:pt x="10223" y="10211"/>
                  </a:lnTo>
                  <a:cubicBezTo>
                    <a:pt x="10318" y="10355"/>
                    <a:pt x="10445" y="10526"/>
                    <a:pt x="10541" y="10670"/>
                  </a:cubicBezTo>
                  <a:cubicBezTo>
                    <a:pt x="10625" y="10814"/>
                    <a:pt x="10805" y="10896"/>
                    <a:pt x="10890" y="11067"/>
                  </a:cubicBezTo>
                  <a:cubicBezTo>
                    <a:pt x="10890" y="11101"/>
                    <a:pt x="10932" y="11129"/>
                    <a:pt x="10975" y="11156"/>
                  </a:cubicBezTo>
                  <a:cubicBezTo>
                    <a:pt x="11017" y="11183"/>
                    <a:pt x="11070" y="11183"/>
                    <a:pt x="11070" y="11211"/>
                  </a:cubicBezTo>
                  <a:cubicBezTo>
                    <a:pt x="11154" y="11300"/>
                    <a:pt x="11239" y="11382"/>
                    <a:pt x="11376" y="11498"/>
                  </a:cubicBezTo>
                  <a:cubicBezTo>
                    <a:pt x="11504" y="11526"/>
                    <a:pt x="11504" y="11553"/>
                    <a:pt x="11461" y="11697"/>
                  </a:cubicBezTo>
                  <a:cubicBezTo>
                    <a:pt x="11684" y="11923"/>
                    <a:pt x="11948" y="12156"/>
                    <a:pt x="12171" y="12382"/>
                  </a:cubicBezTo>
                  <a:lnTo>
                    <a:pt x="12171" y="12437"/>
                  </a:lnTo>
                  <a:cubicBezTo>
                    <a:pt x="12255" y="12498"/>
                    <a:pt x="12340" y="12553"/>
                    <a:pt x="12393" y="12670"/>
                  </a:cubicBezTo>
                  <a:cubicBezTo>
                    <a:pt x="12435" y="12725"/>
                    <a:pt x="12562" y="12813"/>
                    <a:pt x="12657" y="12868"/>
                  </a:cubicBezTo>
                  <a:cubicBezTo>
                    <a:pt x="12657" y="12923"/>
                    <a:pt x="12700" y="12985"/>
                    <a:pt x="12700" y="13040"/>
                  </a:cubicBezTo>
                  <a:lnTo>
                    <a:pt x="12742" y="13040"/>
                  </a:lnTo>
                  <a:lnTo>
                    <a:pt x="12742" y="12985"/>
                  </a:lnTo>
                  <a:cubicBezTo>
                    <a:pt x="12922" y="13122"/>
                    <a:pt x="13049" y="13265"/>
                    <a:pt x="13186" y="13437"/>
                  </a:cubicBezTo>
                  <a:cubicBezTo>
                    <a:pt x="13229" y="13464"/>
                    <a:pt x="13229" y="13526"/>
                    <a:pt x="13229" y="13581"/>
                  </a:cubicBezTo>
                  <a:cubicBezTo>
                    <a:pt x="13271" y="13608"/>
                    <a:pt x="13356" y="13635"/>
                    <a:pt x="13451" y="13697"/>
                  </a:cubicBezTo>
                  <a:cubicBezTo>
                    <a:pt x="13578" y="13841"/>
                    <a:pt x="13663" y="14012"/>
                    <a:pt x="13842" y="14121"/>
                  </a:cubicBezTo>
                  <a:cubicBezTo>
                    <a:pt x="13885" y="14149"/>
                    <a:pt x="13885" y="14183"/>
                    <a:pt x="13927" y="14211"/>
                  </a:cubicBezTo>
                  <a:cubicBezTo>
                    <a:pt x="13980" y="14265"/>
                    <a:pt x="13980" y="14382"/>
                    <a:pt x="14149" y="14382"/>
                  </a:cubicBezTo>
                  <a:cubicBezTo>
                    <a:pt x="14192" y="14464"/>
                    <a:pt x="14372" y="14526"/>
                    <a:pt x="14245" y="14635"/>
                  </a:cubicBezTo>
                  <a:cubicBezTo>
                    <a:pt x="14457" y="14923"/>
                    <a:pt x="14774" y="15176"/>
                    <a:pt x="15038" y="15436"/>
                  </a:cubicBezTo>
                  <a:cubicBezTo>
                    <a:pt x="14985" y="15464"/>
                    <a:pt x="14944" y="15464"/>
                    <a:pt x="14944" y="15491"/>
                  </a:cubicBezTo>
                  <a:cubicBezTo>
                    <a:pt x="14985" y="15519"/>
                    <a:pt x="15081" y="15553"/>
                    <a:pt x="15123" y="15580"/>
                  </a:cubicBezTo>
                  <a:cubicBezTo>
                    <a:pt x="15208" y="15663"/>
                    <a:pt x="15303" y="15806"/>
                    <a:pt x="15430" y="15861"/>
                  </a:cubicBezTo>
                  <a:cubicBezTo>
                    <a:pt x="15430" y="15895"/>
                    <a:pt x="15472" y="15895"/>
                    <a:pt x="15472" y="15895"/>
                  </a:cubicBezTo>
                  <a:cubicBezTo>
                    <a:pt x="15472" y="15895"/>
                    <a:pt x="15515" y="15861"/>
                    <a:pt x="15568" y="15861"/>
                  </a:cubicBezTo>
                  <a:cubicBezTo>
                    <a:pt x="15652" y="16032"/>
                    <a:pt x="15737" y="16176"/>
                    <a:pt x="15875" y="16347"/>
                  </a:cubicBezTo>
                  <a:cubicBezTo>
                    <a:pt x="15875" y="16320"/>
                    <a:pt x="15917" y="16292"/>
                    <a:pt x="15917" y="16238"/>
                  </a:cubicBezTo>
                  <a:cubicBezTo>
                    <a:pt x="16002" y="16292"/>
                    <a:pt x="16044" y="16320"/>
                    <a:pt x="16097" y="16347"/>
                  </a:cubicBezTo>
                  <a:cubicBezTo>
                    <a:pt x="16044" y="16347"/>
                    <a:pt x="16044" y="16347"/>
                    <a:pt x="16044" y="16375"/>
                  </a:cubicBezTo>
                  <a:cubicBezTo>
                    <a:pt x="16002" y="16347"/>
                    <a:pt x="16002" y="16347"/>
                    <a:pt x="15917" y="16347"/>
                  </a:cubicBezTo>
                  <a:cubicBezTo>
                    <a:pt x="16002" y="16409"/>
                    <a:pt x="16002" y="16436"/>
                    <a:pt x="16044" y="16464"/>
                  </a:cubicBezTo>
                  <a:lnTo>
                    <a:pt x="16044" y="16519"/>
                  </a:lnTo>
                  <a:cubicBezTo>
                    <a:pt x="16139" y="16607"/>
                    <a:pt x="16224" y="16690"/>
                    <a:pt x="16361" y="16717"/>
                  </a:cubicBezTo>
                  <a:lnTo>
                    <a:pt x="16361" y="16751"/>
                  </a:lnTo>
                  <a:cubicBezTo>
                    <a:pt x="16404" y="16806"/>
                    <a:pt x="16489" y="16834"/>
                    <a:pt x="16489" y="16861"/>
                  </a:cubicBezTo>
                  <a:cubicBezTo>
                    <a:pt x="16530" y="17032"/>
                    <a:pt x="16711" y="17149"/>
                    <a:pt x="16838" y="17265"/>
                  </a:cubicBezTo>
                  <a:cubicBezTo>
                    <a:pt x="16975" y="17347"/>
                    <a:pt x="17060" y="17436"/>
                    <a:pt x="17155" y="17546"/>
                  </a:cubicBezTo>
                  <a:cubicBezTo>
                    <a:pt x="17198" y="17662"/>
                    <a:pt x="17282" y="17744"/>
                    <a:pt x="17324" y="17833"/>
                  </a:cubicBezTo>
                  <a:cubicBezTo>
                    <a:pt x="17367" y="17861"/>
                    <a:pt x="17420" y="17915"/>
                    <a:pt x="17462" y="17950"/>
                  </a:cubicBezTo>
                  <a:cubicBezTo>
                    <a:pt x="17504" y="18059"/>
                    <a:pt x="17589" y="18149"/>
                    <a:pt x="17685" y="18258"/>
                  </a:cubicBezTo>
                  <a:cubicBezTo>
                    <a:pt x="17685" y="18121"/>
                    <a:pt x="17504" y="18032"/>
                    <a:pt x="17504" y="17915"/>
                  </a:cubicBezTo>
                  <a:cubicBezTo>
                    <a:pt x="17769" y="18121"/>
                    <a:pt x="17854" y="18347"/>
                    <a:pt x="18118" y="18518"/>
                  </a:cubicBezTo>
                  <a:lnTo>
                    <a:pt x="18076" y="18546"/>
                  </a:lnTo>
                  <a:cubicBezTo>
                    <a:pt x="18160" y="18600"/>
                    <a:pt x="18213" y="18689"/>
                    <a:pt x="18298" y="18744"/>
                  </a:cubicBezTo>
                  <a:cubicBezTo>
                    <a:pt x="18341" y="18771"/>
                    <a:pt x="18341" y="18806"/>
                    <a:pt x="18383" y="18833"/>
                  </a:cubicBezTo>
                  <a:cubicBezTo>
                    <a:pt x="18520" y="18943"/>
                    <a:pt x="18690" y="19059"/>
                    <a:pt x="18785" y="19230"/>
                  </a:cubicBezTo>
                  <a:cubicBezTo>
                    <a:pt x="18827" y="19320"/>
                    <a:pt x="18912" y="19374"/>
                    <a:pt x="18954" y="19457"/>
                  </a:cubicBezTo>
                  <a:cubicBezTo>
                    <a:pt x="19007" y="19518"/>
                    <a:pt x="19049" y="19545"/>
                    <a:pt x="19092" y="19545"/>
                  </a:cubicBezTo>
                  <a:cubicBezTo>
                    <a:pt x="19219" y="19573"/>
                    <a:pt x="19219" y="19627"/>
                    <a:pt x="19272" y="19689"/>
                  </a:cubicBezTo>
                  <a:cubicBezTo>
                    <a:pt x="19314" y="19717"/>
                    <a:pt x="19314" y="19771"/>
                    <a:pt x="19356" y="19833"/>
                  </a:cubicBezTo>
                  <a:cubicBezTo>
                    <a:pt x="19399" y="19833"/>
                    <a:pt x="19399" y="19799"/>
                    <a:pt x="19399" y="19771"/>
                  </a:cubicBezTo>
                  <a:cubicBezTo>
                    <a:pt x="19536" y="19861"/>
                    <a:pt x="19621" y="19943"/>
                    <a:pt x="19705" y="20004"/>
                  </a:cubicBezTo>
                  <a:cubicBezTo>
                    <a:pt x="19664" y="20059"/>
                    <a:pt x="19664" y="20086"/>
                    <a:pt x="19664" y="20114"/>
                  </a:cubicBezTo>
                  <a:cubicBezTo>
                    <a:pt x="19720" y="20103"/>
                    <a:pt x="19761" y="20096"/>
                    <a:pt x="19792" y="20096"/>
                  </a:cubicBezTo>
                  <a:cubicBezTo>
                    <a:pt x="19836" y="20096"/>
                    <a:pt x="19860" y="20109"/>
                    <a:pt x="19886" y="20141"/>
                  </a:cubicBezTo>
                  <a:cubicBezTo>
                    <a:pt x="19886" y="20176"/>
                    <a:pt x="19886" y="20203"/>
                    <a:pt x="19843" y="20230"/>
                  </a:cubicBezTo>
                  <a:cubicBezTo>
                    <a:pt x="19928" y="20285"/>
                    <a:pt x="20013" y="20347"/>
                    <a:pt x="20150" y="20401"/>
                  </a:cubicBezTo>
                  <a:lnTo>
                    <a:pt x="20150" y="20456"/>
                  </a:lnTo>
                  <a:lnTo>
                    <a:pt x="20192" y="20484"/>
                  </a:lnTo>
                  <a:cubicBezTo>
                    <a:pt x="20330" y="20628"/>
                    <a:pt x="20457" y="20744"/>
                    <a:pt x="20542" y="20915"/>
                  </a:cubicBezTo>
                  <a:lnTo>
                    <a:pt x="20542" y="20888"/>
                  </a:lnTo>
                  <a:cubicBezTo>
                    <a:pt x="20542" y="20842"/>
                    <a:pt x="20570" y="20816"/>
                    <a:pt x="20602" y="20816"/>
                  </a:cubicBezTo>
                  <a:cubicBezTo>
                    <a:pt x="20614" y="20816"/>
                    <a:pt x="20626" y="20819"/>
                    <a:pt x="20637" y="20826"/>
                  </a:cubicBezTo>
                  <a:lnTo>
                    <a:pt x="20637" y="20888"/>
                  </a:lnTo>
                  <a:cubicBezTo>
                    <a:pt x="20722" y="20970"/>
                    <a:pt x="20764" y="21032"/>
                    <a:pt x="20859" y="21114"/>
                  </a:cubicBezTo>
                  <a:cubicBezTo>
                    <a:pt x="20901" y="21114"/>
                    <a:pt x="20944" y="21169"/>
                    <a:pt x="21029" y="21203"/>
                  </a:cubicBezTo>
                  <a:lnTo>
                    <a:pt x="21124" y="21203"/>
                  </a:lnTo>
                  <a:cubicBezTo>
                    <a:pt x="21166" y="21257"/>
                    <a:pt x="21166" y="21285"/>
                    <a:pt x="21209" y="21312"/>
                  </a:cubicBezTo>
                  <a:cubicBezTo>
                    <a:pt x="21293" y="21340"/>
                    <a:pt x="21335" y="21340"/>
                    <a:pt x="21388" y="21374"/>
                  </a:cubicBezTo>
                  <a:cubicBezTo>
                    <a:pt x="21473" y="21429"/>
                    <a:pt x="21251" y="21429"/>
                    <a:pt x="21388" y="21484"/>
                  </a:cubicBezTo>
                  <a:cubicBezTo>
                    <a:pt x="21431" y="21511"/>
                    <a:pt x="21473" y="21545"/>
                    <a:pt x="21515" y="21600"/>
                  </a:cubicBezTo>
                  <a:cubicBezTo>
                    <a:pt x="21600" y="21456"/>
                    <a:pt x="21473" y="21374"/>
                    <a:pt x="21388" y="21312"/>
                  </a:cubicBezTo>
                  <a:cubicBezTo>
                    <a:pt x="21293" y="21257"/>
                    <a:pt x="21251" y="21203"/>
                    <a:pt x="21209" y="21141"/>
                  </a:cubicBezTo>
                  <a:cubicBezTo>
                    <a:pt x="21071" y="21087"/>
                    <a:pt x="20986" y="20997"/>
                    <a:pt x="20859" y="20915"/>
                  </a:cubicBezTo>
                  <a:cubicBezTo>
                    <a:pt x="20901" y="20771"/>
                    <a:pt x="20807" y="20655"/>
                    <a:pt x="20679" y="20545"/>
                  </a:cubicBezTo>
                  <a:cubicBezTo>
                    <a:pt x="20637" y="20518"/>
                    <a:pt x="20637" y="20518"/>
                    <a:pt x="20595" y="20484"/>
                  </a:cubicBezTo>
                  <a:cubicBezTo>
                    <a:pt x="20499" y="20401"/>
                    <a:pt x="20414" y="20313"/>
                    <a:pt x="20330" y="20230"/>
                  </a:cubicBezTo>
                  <a:cubicBezTo>
                    <a:pt x="20277" y="20203"/>
                    <a:pt x="20277" y="20176"/>
                    <a:pt x="20235" y="20141"/>
                  </a:cubicBezTo>
                  <a:cubicBezTo>
                    <a:pt x="20192" y="20059"/>
                    <a:pt x="20108" y="19943"/>
                    <a:pt x="19928" y="19888"/>
                  </a:cubicBezTo>
                  <a:cubicBezTo>
                    <a:pt x="19801" y="19717"/>
                    <a:pt x="19621" y="19545"/>
                    <a:pt x="19483" y="19402"/>
                  </a:cubicBezTo>
                  <a:cubicBezTo>
                    <a:pt x="19356" y="19230"/>
                    <a:pt x="19272" y="19059"/>
                    <a:pt x="19049" y="18915"/>
                  </a:cubicBezTo>
                  <a:cubicBezTo>
                    <a:pt x="18869" y="18771"/>
                    <a:pt x="18785" y="18600"/>
                    <a:pt x="18563" y="18491"/>
                  </a:cubicBezTo>
                  <a:lnTo>
                    <a:pt x="18563" y="18320"/>
                  </a:lnTo>
                  <a:cubicBezTo>
                    <a:pt x="18425" y="18258"/>
                    <a:pt x="18298" y="18231"/>
                    <a:pt x="18256" y="18121"/>
                  </a:cubicBezTo>
                  <a:cubicBezTo>
                    <a:pt x="18298" y="18149"/>
                    <a:pt x="18341" y="18149"/>
                    <a:pt x="18383" y="18149"/>
                  </a:cubicBezTo>
                  <a:cubicBezTo>
                    <a:pt x="18383" y="18059"/>
                    <a:pt x="18256" y="18121"/>
                    <a:pt x="18213" y="18059"/>
                  </a:cubicBezTo>
                  <a:cubicBezTo>
                    <a:pt x="18213" y="18032"/>
                    <a:pt x="18213" y="18005"/>
                    <a:pt x="18160" y="17977"/>
                  </a:cubicBezTo>
                  <a:cubicBezTo>
                    <a:pt x="18034" y="17833"/>
                    <a:pt x="17896" y="17690"/>
                    <a:pt x="17811" y="17518"/>
                  </a:cubicBezTo>
                  <a:cubicBezTo>
                    <a:pt x="17769" y="17402"/>
                    <a:pt x="17632" y="17320"/>
                    <a:pt x="17504" y="17231"/>
                  </a:cubicBezTo>
                  <a:cubicBezTo>
                    <a:pt x="17367" y="17094"/>
                    <a:pt x="17239" y="16977"/>
                    <a:pt x="17102" y="16834"/>
                  </a:cubicBezTo>
                  <a:cubicBezTo>
                    <a:pt x="17060" y="16751"/>
                    <a:pt x="16933" y="16662"/>
                    <a:pt x="16838" y="16607"/>
                  </a:cubicBezTo>
                  <a:lnTo>
                    <a:pt x="16838" y="16580"/>
                  </a:lnTo>
                  <a:cubicBezTo>
                    <a:pt x="16838" y="16546"/>
                    <a:pt x="16890" y="16546"/>
                    <a:pt x="16933" y="16519"/>
                  </a:cubicBezTo>
                  <a:cubicBezTo>
                    <a:pt x="16753" y="16409"/>
                    <a:pt x="16668" y="16292"/>
                    <a:pt x="16489" y="16176"/>
                  </a:cubicBezTo>
                  <a:cubicBezTo>
                    <a:pt x="16361" y="16066"/>
                    <a:pt x="16266" y="15923"/>
                    <a:pt x="16139" y="15806"/>
                  </a:cubicBezTo>
                  <a:lnTo>
                    <a:pt x="16181" y="15779"/>
                  </a:lnTo>
                  <a:cubicBezTo>
                    <a:pt x="16224" y="15806"/>
                    <a:pt x="16266" y="15833"/>
                    <a:pt x="16308" y="15833"/>
                  </a:cubicBezTo>
                  <a:cubicBezTo>
                    <a:pt x="16139" y="15724"/>
                    <a:pt x="16002" y="15608"/>
                    <a:pt x="15832" y="15464"/>
                  </a:cubicBezTo>
                  <a:lnTo>
                    <a:pt x="15779" y="15491"/>
                  </a:lnTo>
                  <a:cubicBezTo>
                    <a:pt x="15737" y="15409"/>
                    <a:pt x="15652" y="15320"/>
                    <a:pt x="15568" y="15238"/>
                  </a:cubicBezTo>
                  <a:lnTo>
                    <a:pt x="15694" y="15238"/>
                  </a:lnTo>
                  <a:cubicBezTo>
                    <a:pt x="15737" y="15121"/>
                    <a:pt x="15610" y="15094"/>
                    <a:pt x="15568" y="15005"/>
                  </a:cubicBezTo>
                  <a:lnTo>
                    <a:pt x="15515" y="15005"/>
                  </a:lnTo>
                  <a:lnTo>
                    <a:pt x="15515" y="15067"/>
                  </a:lnTo>
                  <a:cubicBezTo>
                    <a:pt x="15430" y="15039"/>
                    <a:pt x="15430" y="15005"/>
                    <a:pt x="15472" y="14950"/>
                  </a:cubicBezTo>
                  <a:cubicBezTo>
                    <a:pt x="15303" y="14868"/>
                    <a:pt x="15166" y="14724"/>
                    <a:pt x="15303" y="14608"/>
                  </a:cubicBezTo>
                  <a:cubicBezTo>
                    <a:pt x="15345" y="14662"/>
                    <a:pt x="15345" y="14724"/>
                    <a:pt x="15388" y="14779"/>
                  </a:cubicBezTo>
                  <a:cubicBezTo>
                    <a:pt x="15430" y="14806"/>
                    <a:pt x="15472" y="14806"/>
                    <a:pt x="15568" y="14834"/>
                  </a:cubicBezTo>
                  <a:cubicBezTo>
                    <a:pt x="15430" y="14662"/>
                    <a:pt x="15303" y="14553"/>
                    <a:pt x="15208" y="14409"/>
                  </a:cubicBezTo>
                  <a:cubicBezTo>
                    <a:pt x="15166" y="14409"/>
                    <a:pt x="15123" y="14409"/>
                    <a:pt x="15123" y="14437"/>
                  </a:cubicBezTo>
                  <a:cubicBezTo>
                    <a:pt x="15081" y="14265"/>
                    <a:pt x="14901" y="14121"/>
                    <a:pt x="14816" y="13978"/>
                  </a:cubicBezTo>
                  <a:cubicBezTo>
                    <a:pt x="14774" y="14039"/>
                    <a:pt x="14774" y="14067"/>
                    <a:pt x="14774" y="14094"/>
                  </a:cubicBezTo>
                  <a:cubicBezTo>
                    <a:pt x="14636" y="14039"/>
                    <a:pt x="14551" y="13978"/>
                    <a:pt x="14457" y="13923"/>
                  </a:cubicBezTo>
                  <a:cubicBezTo>
                    <a:pt x="14372" y="13841"/>
                    <a:pt x="14287" y="13752"/>
                    <a:pt x="14245" y="13669"/>
                  </a:cubicBezTo>
                  <a:cubicBezTo>
                    <a:pt x="14287" y="13669"/>
                    <a:pt x="14287" y="13635"/>
                    <a:pt x="14329" y="13635"/>
                  </a:cubicBezTo>
                  <a:cubicBezTo>
                    <a:pt x="14287" y="13526"/>
                    <a:pt x="14149" y="13409"/>
                    <a:pt x="14065" y="13327"/>
                  </a:cubicBezTo>
                  <a:lnTo>
                    <a:pt x="14023" y="13327"/>
                  </a:lnTo>
                  <a:cubicBezTo>
                    <a:pt x="14065" y="13382"/>
                    <a:pt x="14065" y="13437"/>
                    <a:pt x="14107" y="13498"/>
                  </a:cubicBezTo>
                  <a:cubicBezTo>
                    <a:pt x="13885" y="13382"/>
                    <a:pt x="13758" y="13238"/>
                    <a:pt x="13620" y="13067"/>
                  </a:cubicBezTo>
                  <a:cubicBezTo>
                    <a:pt x="13620" y="13067"/>
                    <a:pt x="13663" y="13067"/>
                    <a:pt x="13663" y="13040"/>
                  </a:cubicBezTo>
                  <a:cubicBezTo>
                    <a:pt x="13800" y="13094"/>
                    <a:pt x="13885" y="13156"/>
                    <a:pt x="14023" y="13210"/>
                  </a:cubicBezTo>
                  <a:lnTo>
                    <a:pt x="14023" y="13183"/>
                  </a:lnTo>
                  <a:cubicBezTo>
                    <a:pt x="13927" y="13094"/>
                    <a:pt x="13842" y="13012"/>
                    <a:pt x="13800" y="12896"/>
                  </a:cubicBezTo>
                  <a:cubicBezTo>
                    <a:pt x="13758" y="12779"/>
                    <a:pt x="13663" y="12697"/>
                    <a:pt x="13578" y="12608"/>
                  </a:cubicBezTo>
                  <a:cubicBezTo>
                    <a:pt x="13578" y="12642"/>
                    <a:pt x="13578" y="12642"/>
                    <a:pt x="13536" y="12670"/>
                  </a:cubicBezTo>
                  <a:cubicBezTo>
                    <a:pt x="13398" y="12642"/>
                    <a:pt x="13451" y="12553"/>
                    <a:pt x="13398" y="12498"/>
                  </a:cubicBezTo>
                  <a:cubicBezTo>
                    <a:pt x="13356" y="12498"/>
                    <a:pt x="13314" y="12498"/>
                    <a:pt x="13271" y="12526"/>
                  </a:cubicBezTo>
                  <a:cubicBezTo>
                    <a:pt x="13314" y="12581"/>
                    <a:pt x="13398" y="12608"/>
                    <a:pt x="13356" y="12697"/>
                  </a:cubicBezTo>
                  <a:cubicBezTo>
                    <a:pt x="13133" y="12526"/>
                    <a:pt x="12922" y="12382"/>
                    <a:pt x="12827" y="12211"/>
                  </a:cubicBezTo>
                  <a:cubicBezTo>
                    <a:pt x="12784" y="12183"/>
                    <a:pt x="12742" y="12183"/>
                    <a:pt x="12742" y="12183"/>
                  </a:cubicBezTo>
                  <a:cubicBezTo>
                    <a:pt x="12742" y="12129"/>
                    <a:pt x="12700" y="12094"/>
                    <a:pt x="12700" y="12039"/>
                  </a:cubicBezTo>
                  <a:cubicBezTo>
                    <a:pt x="12657" y="12039"/>
                    <a:pt x="12604" y="12012"/>
                    <a:pt x="12604" y="12012"/>
                  </a:cubicBezTo>
                  <a:cubicBezTo>
                    <a:pt x="12478" y="11896"/>
                    <a:pt x="12340" y="11814"/>
                    <a:pt x="12340" y="11670"/>
                  </a:cubicBezTo>
                  <a:cubicBezTo>
                    <a:pt x="12478" y="11697"/>
                    <a:pt x="12562" y="11725"/>
                    <a:pt x="12657" y="11752"/>
                  </a:cubicBezTo>
                  <a:cubicBezTo>
                    <a:pt x="12657" y="11697"/>
                    <a:pt x="12604" y="11642"/>
                    <a:pt x="12562" y="11581"/>
                  </a:cubicBezTo>
                  <a:cubicBezTo>
                    <a:pt x="12435" y="11444"/>
                    <a:pt x="12255" y="11327"/>
                    <a:pt x="12075" y="11211"/>
                  </a:cubicBezTo>
                  <a:cubicBezTo>
                    <a:pt x="11948" y="11156"/>
                    <a:pt x="11863" y="11067"/>
                    <a:pt x="11863" y="10985"/>
                  </a:cubicBezTo>
                  <a:cubicBezTo>
                    <a:pt x="11906" y="10868"/>
                    <a:pt x="11810" y="10786"/>
                    <a:pt x="11726" y="10725"/>
                  </a:cubicBezTo>
                  <a:cubicBezTo>
                    <a:pt x="11641" y="10615"/>
                    <a:pt x="11546" y="10526"/>
                    <a:pt x="11461" y="10444"/>
                  </a:cubicBezTo>
                  <a:lnTo>
                    <a:pt x="11419" y="10444"/>
                  </a:lnTo>
                  <a:lnTo>
                    <a:pt x="11419" y="10526"/>
                  </a:lnTo>
                  <a:cubicBezTo>
                    <a:pt x="11239" y="10417"/>
                    <a:pt x="11239" y="10327"/>
                    <a:pt x="11154" y="10245"/>
                  </a:cubicBezTo>
                  <a:lnTo>
                    <a:pt x="11197" y="10211"/>
                  </a:lnTo>
                  <a:cubicBezTo>
                    <a:pt x="11239" y="10245"/>
                    <a:pt x="11282" y="10300"/>
                    <a:pt x="11335" y="10327"/>
                  </a:cubicBezTo>
                  <a:cubicBezTo>
                    <a:pt x="11335" y="10184"/>
                    <a:pt x="11239" y="10074"/>
                    <a:pt x="11070" y="10040"/>
                  </a:cubicBezTo>
                  <a:cubicBezTo>
                    <a:pt x="11017" y="9985"/>
                    <a:pt x="10975" y="9930"/>
                    <a:pt x="10975" y="9903"/>
                  </a:cubicBezTo>
                  <a:cubicBezTo>
                    <a:pt x="10932" y="9869"/>
                    <a:pt x="10932" y="9869"/>
                    <a:pt x="10932" y="9841"/>
                  </a:cubicBezTo>
                  <a:cubicBezTo>
                    <a:pt x="10890" y="9814"/>
                    <a:pt x="10890" y="9759"/>
                    <a:pt x="10848" y="9731"/>
                  </a:cubicBezTo>
                  <a:cubicBezTo>
                    <a:pt x="10710" y="9615"/>
                    <a:pt x="10583" y="9499"/>
                    <a:pt x="10445" y="9416"/>
                  </a:cubicBezTo>
                  <a:cubicBezTo>
                    <a:pt x="10403" y="9389"/>
                    <a:pt x="10361" y="9355"/>
                    <a:pt x="10361" y="9328"/>
                  </a:cubicBezTo>
                  <a:cubicBezTo>
                    <a:pt x="10318" y="9246"/>
                    <a:pt x="10318" y="9184"/>
                    <a:pt x="10223" y="9102"/>
                  </a:cubicBezTo>
                  <a:cubicBezTo>
                    <a:pt x="10181" y="9013"/>
                    <a:pt x="10096" y="8958"/>
                    <a:pt x="10054" y="8875"/>
                  </a:cubicBezTo>
                  <a:cubicBezTo>
                    <a:pt x="10054" y="8875"/>
                    <a:pt x="10012" y="8875"/>
                    <a:pt x="10012" y="8903"/>
                  </a:cubicBezTo>
                  <a:cubicBezTo>
                    <a:pt x="10096" y="9013"/>
                    <a:pt x="10181" y="9156"/>
                    <a:pt x="10276" y="9328"/>
                  </a:cubicBezTo>
                  <a:lnTo>
                    <a:pt x="10223" y="9355"/>
                  </a:lnTo>
                  <a:cubicBezTo>
                    <a:pt x="10181" y="9389"/>
                    <a:pt x="10181" y="9389"/>
                    <a:pt x="10139" y="9416"/>
                  </a:cubicBezTo>
                  <a:cubicBezTo>
                    <a:pt x="9874" y="9156"/>
                    <a:pt x="9609" y="8903"/>
                    <a:pt x="9387" y="8615"/>
                  </a:cubicBezTo>
                  <a:lnTo>
                    <a:pt x="9567" y="8615"/>
                  </a:lnTo>
                  <a:cubicBezTo>
                    <a:pt x="9482" y="8533"/>
                    <a:pt x="9387" y="8444"/>
                    <a:pt x="9303" y="8362"/>
                  </a:cubicBezTo>
                  <a:cubicBezTo>
                    <a:pt x="9260" y="8362"/>
                    <a:pt x="9218" y="8362"/>
                    <a:pt x="9122" y="8328"/>
                  </a:cubicBezTo>
                  <a:cubicBezTo>
                    <a:pt x="9038" y="8218"/>
                    <a:pt x="8953" y="8102"/>
                    <a:pt x="8816" y="7985"/>
                  </a:cubicBezTo>
                  <a:cubicBezTo>
                    <a:pt x="8688" y="7876"/>
                    <a:pt x="8594" y="7732"/>
                    <a:pt x="8424" y="7677"/>
                  </a:cubicBezTo>
                  <a:cubicBezTo>
                    <a:pt x="8371" y="7643"/>
                    <a:pt x="8371" y="7588"/>
                    <a:pt x="8371" y="7588"/>
                  </a:cubicBezTo>
                  <a:cubicBezTo>
                    <a:pt x="8107" y="7389"/>
                    <a:pt x="7937" y="7191"/>
                    <a:pt x="7757" y="6992"/>
                  </a:cubicBezTo>
                  <a:cubicBezTo>
                    <a:pt x="7673" y="6848"/>
                    <a:pt x="7535" y="6732"/>
                    <a:pt x="7408" y="6588"/>
                  </a:cubicBezTo>
                  <a:cubicBezTo>
                    <a:pt x="7270" y="6390"/>
                    <a:pt x="7101" y="6246"/>
                    <a:pt x="6921" y="6074"/>
                  </a:cubicBezTo>
                  <a:cubicBezTo>
                    <a:pt x="6784" y="5931"/>
                    <a:pt x="6656" y="5794"/>
                    <a:pt x="6477" y="5677"/>
                  </a:cubicBezTo>
                  <a:cubicBezTo>
                    <a:pt x="6434" y="5650"/>
                    <a:pt x="6392" y="5622"/>
                    <a:pt x="6392" y="5588"/>
                  </a:cubicBezTo>
                  <a:cubicBezTo>
                    <a:pt x="6392" y="5506"/>
                    <a:pt x="6307" y="5417"/>
                    <a:pt x="6255" y="5362"/>
                  </a:cubicBezTo>
                  <a:cubicBezTo>
                    <a:pt x="6212" y="5308"/>
                    <a:pt x="6170" y="5280"/>
                    <a:pt x="6128" y="5218"/>
                  </a:cubicBezTo>
                  <a:cubicBezTo>
                    <a:pt x="6085" y="5075"/>
                    <a:pt x="5906" y="4938"/>
                    <a:pt x="5778" y="4821"/>
                  </a:cubicBezTo>
                  <a:cubicBezTo>
                    <a:pt x="5460" y="4650"/>
                    <a:pt x="5291" y="4424"/>
                    <a:pt x="5027" y="4191"/>
                  </a:cubicBezTo>
                  <a:cubicBezTo>
                    <a:pt x="4985" y="4137"/>
                    <a:pt x="4889" y="4082"/>
                    <a:pt x="4804" y="4020"/>
                  </a:cubicBezTo>
                  <a:cubicBezTo>
                    <a:pt x="4804" y="3965"/>
                    <a:pt x="4762" y="3876"/>
                    <a:pt x="4762" y="3794"/>
                  </a:cubicBezTo>
                  <a:lnTo>
                    <a:pt x="4625" y="3794"/>
                  </a:lnTo>
                  <a:cubicBezTo>
                    <a:pt x="4582" y="3767"/>
                    <a:pt x="4582" y="3739"/>
                    <a:pt x="4540" y="3705"/>
                  </a:cubicBezTo>
                  <a:cubicBezTo>
                    <a:pt x="4360" y="3595"/>
                    <a:pt x="4191" y="3479"/>
                    <a:pt x="4053" y="3363"/>
                  </a:cubicBezTo>
                  <a:cubicBezTo>
                    <a:pt x="3831" y="3191"/>
                    <a:pt x="3704" y="2993"/>
                    <a:pt x="3482" y="2821"/>
                  </a:cubicBezTo>
                  <a:cubicBezTo>
                    <a:pt x="3482" y="2821"/>
                    <a:pt x="3440" y="2821"/>
                    <a:pt x="3440" y="2849"/>
                  </a:cubicBezTo>
                  <a:cubicBezTo>
                    <a:pt x="3397" y="2767"/>
                    <a:pt x="3344" y="2712"/>
                    <a:pt x="3302" y="2650"/>
                  </a:cubicBezTo>
                  <a:cubicBezTo>
                    <a:pt x="3132" y="2595"/>
                    <a:pt x="2995" y="2507"/>
                    <a:pt x="2953" y="2397"/>
                  </a:cubicBezTo>
                  <a:cubicBezTo>
                    <a:pt x="2953" y="2335"/>
                    <a:pt x="2910" y="2308"/>
                    <a:pt x="2815" y="2280"/>
                  </a:cubicBezTo>
                  <a:cubicBezTo>
                    <a:pt x="2772" y="2226"/>
                    <a:pt x="2731" y="2198"/>
                    <a:pt x="2688" y="2164"/>
                  </a:cubicBezTo>
                  <a:cubicBezTo>
                    <a:pt x="2603" y="2109"/>
                    <a:pt x="2508" y="2055"/>
                    <a:pt x="2508" y="1965"/>
                  </a:cubicBezTo>
                  <a:cubicBezTo>
                    <a:pt x="2466" y="1911"/>
                    <a:pt x="2466" y="1883"/>
                    <a:pt x="2381" y="1856"/>
                  </a:cubicBezTo>
                  <a:cubicBezTo>
                    <a:pt x="2244" y="1794"/>
                    <a:pt x="2159" y="1712"/>
                    <a:pt x="2074" y="1623"/>
                  </a:cubicBezTo>
                  <a:cubicBezTo>
                    <a:pt x="1852" y="1479"/>
                    <a:pt x="1714" y="1308"/>
                    <a:pt x="1492" y="1199"/>
                  </a:cubicBezTo>
                  <a:cubicBezTo>
                    <a:pt x="1365" y="1137"/>
                    <a:pt x="1323" y="1055"/>
                    <a:pt x="1227" y="1000"/>
                  </a:cubicBezTo>
                  <a:cubicBezTo>
                    <a:pt x="1185" y="966"/>
                    <a:pt x="1143" y="938"/>
                    <a:pt x="1101" y="883"/>
                  </a:cubicBezTo>
                  <a:cubicBezTo>
                    <a:pt x="963" y="767"/>
                    <a:pt x="836" y="657"/>
                    <a:pt x="752" y="541"/>
                  </a:cubicBezTo>
                  <a:lnTo>
                    <a:pt x="614" y="541"/>
                  </a:lnTo>
                  <a:lnTo>
                    <a:pt x="614" y="425"/>
                  </a:lnTo>
                  <a:cubicBezTo>
                    <a:pt x="434" y="281"/>
                    <a:pt x="265" y="171"/>
                    <a:pt x="16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4" name="Google Shape;3060;p28"/>
            <p:cNvSpPr/>
            <p:nvPr/>
          </p:nvSpPr>
          <p:spPr>
            <a:xfrm rot="18900000">
              <a:off x="416781" y="314728"/>
              <a:ext cx="1011070" cy="1569765"/>
            </a:xfrm>
            <a:custGeom>
              <a:avLst/>
              <a:gdLst/>
              <a:ahLst/>
              <a:cxnLst>
                <a:cxn ang="0">
                  <a:pos x="wd2" y="hd2"/>
                </a:cxn>
                <a:cxn ang="5400000">
                  <a:pos x="wd2" y="hd2"/>
                </a:cxn>
                <a:cxn ang="10800000">
                  <a:pos x="wd2" y="hd2"/>
                </a:cxn>
                <a:cxn ang="16200000">
                  <a:pos x="wd2" y="hd2"/>
                </a:cxn>
              </a:cxnLst>
              <a:rect l="0" t="0" r="r" b="b"/>
              <a:pathLst>
                <a:path w="21575" h="21600" extrusionOk="0">
                  <a:moveTo>
                    <a:pt x="132" y="0"/>
                  </a:moveTo>
                  <a:cubicBezTo>
                    <a:pt x="91" y="26"/>
                    <a:pt x="51" y="52"/>
                    <a:pt x="0" y="79"/>
                  </a:cubicBezTo>
                  <a:cubicBezTo>
                    <a:pt x="0" y="165"/>
                    <a:pt x="132" y="132"/>
                    <a:pt x="214" y="165"/>
                  </a:cubicBezTo>
                  <a:cubicBezTo>
                    <a:pt x="173" y="165"/>
                    <a:pt x="173" y="191"/>
                    <a:pt x="173" y="217"/>
                  </a:cubicBezTo>
                  <a:cubicBezTo>
                    <a:pt x="173" y="243"/>
                    <a:pt x="214" y="270"/>
                    <a:pt x="214" y="296"/>
                  </a:cubicBezTo>
                  <a:lnTo>
                    <a:pt x="347" y="296"/>
                  </a:lnTo>
                  <a:cubicBezTo>
                    <a:pt x="255" y="382"/>
                    <a:pt x="306" y="434"/>
                    <a:pt x="428" y="493"/>
                  </a:cubicBezTo>
                  <a:lnTo>
                    <a:pt x="561" y="572"/>
                  </a:lnTo>
                  <a:cubicBezTo>
                    <a:pt x="510" y="599"/>
                    <a:pt x="510" y="625"/>
                    <a:pt x="469" y="658"/>
                  </a:cubicBezTo>
                  <a:lnTo>
                    <a:pt x="684" y="658"/>
                  </a:lnTo>
                  <a:cubicBezTo>
                    <a:pt x="684" y="684"/>
                    <a:pt x="684" y="684"/>
                    <a:pt x="643" y="711"/>
                  </a:cubicBezTo>
                  <a:cubicBezTo>
                    <a:pt x="684" y="711"/>
                    <a:pt x="724" y="711"/>
                    <a:pt x="765" y="737"/>
                  </a:cubicBezTo>
                  <a:cubicBezTo>
                    <a:pt x="724" y="763"/>
                    <a:pt x="684" y="789"/>
                    <a:pt x="643" y="822"/>
                  </a:cubicBezTo>
                  <a:cubicBezTo>
                    <a:pt x="643" y="822"/>
                    <a:pt x="684" y="849"/>
                    <a:pt x="724" y="875"/>
                  </a:cubicBezTo>
                  <a:lnTo>
                    <a:pt x="857" y="875"/>
                  </a:lnTo>
                  <a:cubicBezTo>
                    <a:pt x="765" y="987"/>
                    <a:pt x="979" y="1039"/>
                    <a:pt x="1020" y="1119"/>
                  </a:cubicBezTo>
                  <a:lnTo>
                    <a:pt x="898" y="1119"/>
                  </a:lnTo>
                  <a:cubicBezTo>
                    <a:pt x="979" y="1178"/>
                    <a:pt x="1071" y="1204"/>
                    <a:pt x="1071" y="1230"/>
                  </a:cubicBezTo>
                  <a:cubicBezTo>
                    <a:pt x="1152" y="1283"/>
                    <a:pt x="1193" y="1342"/>
                    <a:pt x="1234" y="1421"/>
                  </a:cubicBezTo>
                  <a:cubicBezTo>
                    <a:pt x="1275" y="1507"/>
                    <a:pt x="1367" y="1559"/>
                    <a:pt x="1408" y="1645"/>
                  </a:cubicBezTo>
                  <a:cubicBezTo>
                    <a:pt x="1490" y="1724"/>
                    <a:pt x="1531" y="1836"/>
                    <a:pt x="1704" y="1888"/>
                  </a:cubicBezTo>
                  <a:cubicBezTo>
                    <a:pt x="1785" y="1915"/>
                    <a:pt x="1836" y="1974"/>
                    <a:pt x="1877" y="2026"/>
                  </a:cubicBezTo>
                  <a:cubicBezTo>
                    <a:pt x="1877" y="2053"/>
                    <a:pt x="1918" y="2079"/>
                    <a:pt x="1959" y="2138"/>
                  </a:cubicBezTo>
                  <a:lnTo>
                    <a:pt x="2214" y="2303"/>
                  </a:lnTo>
                  <a:cubicBezTo>
                    <a:pt x="2214" y="2303"/>
                    <a:pt x="2214" y="2355"/>
                    <a:pt x="2255" y="2355"/>
                  </a:cubicBezTo>
                  <a:cubicBezTo>
                    <a:pt x="2387" y="2408"/>
                    <a:pt x="2387" y="2520"/>
                    <a:pt x="2510" y="2572"/>
                  </a:cubicBezTo>
                  <a:cubicBezTo>
                    <a:pt x="2551" y="2572"/>
                    <a:pt x="2551" y="2599"/>
                    <a:pt x="2551" y="2632"/>
                  </a:cubicBezTo>
                  <a:cubicBezTo>
                    <a:pt x="2602" y="2658"/>
                    <a:pt x="2602" y="2684"/>
                    <a:pt x="2602" y="2684"/>
                  </a:cubicBezTo>
                  <a:cubicBezTo>
                    <a:pt x="2724" y="2796"/>
                    <a:pt x="2857" y="2901"/>
                    <a:pt x="2979" y="3013"/>
                  </a:cubicBezTo>
                  <a:cubicBezTo>
                    <a:pt x="3061" y="3125"/>
                    <a:pt x="3152" y="3204"/>
                    <a:pt x="3193" y="3316"/>
                  </a:cubicBezTo>
                  <a:cubicBezTo>
                    <a:pt x="3316" y="3369"/>
                    <a:pt x="3408" y="3421"/>
                    <a:pt x="3408" y="3533"/>
                  </a:cubicBezTo>
                  <a:cubicBezTo>
                    <a:pt x="3530" y="3559"/>
                    <a:pt x="3571" y="3645"/>
                    <a:pt x="3663" y="3724"/>
                  </a:cubicBezTo>
                  <a:cubicBezTo>
                    <a:pt x="3785" y="3836"/>
                    <a:pt x="3999" y="3915"/>
                    <a:pt x="4040" y="4053"/>
                  </a:cubicBezTo>
                  <a:cubicBezTo>
                    <a:pt x="4132" y="4079"/>
                    <a:pt x="4132" y="4138"/>
                    <a:pt x="4173" y="4191"/>
                  </a:cubicBezTo>
                  <a:cubicBezTo>
                    <a:pt x="4173" y="4191"/>
                    <a:pt x="4214" y="4217"/>
                    <a:pt x="4214" y="4244"/>
                  </a:cubicBezTo>
                  <a:cubicBezTo>
                    <a:pt x="4336" y="4356"/>
                    <a:pt x="4469" y="4494"/>
                    <a:pt x="4551" y="4605"/>
                  </a:cubicBezTo>
                  <a:cubicBezTo>
                    <a:pt x="4551" y="4632"/>
                    <a:pt x="4551" y="4632"/>
                    <a:pt x="4469" y="4658"/>
                  </a:cubicBezTo>
                  <a:cubicBezTo>
                    <a:pt x="4551" y="4658"/>
                    <a:pt x="4592" y="4632"/>
                    <a:pt x="4592" y="4632"/>
                  </a:cubicBezTo>
                  <a:cubicBezTo>
                    <a:pt x="4897" y="4770"/>
                    <a:pt x="4979" y="4987"/>
                    <a:pt x="5234" y="5125"/>
                  </a:cubicBezTo>
                  <a:cubicBezTo>
                    <a:pt x="5234" y="5204"/>
                    <a:pt x="5234" y="5290"/>
                    <a:pt x="5316" y="5369"/>
                  </a:cubicBezTo>
                  <a:cubicBezTo>
                    <a:pt x="5357" y="5369"/>
                    <a:pt x="5357" y="5428"/>
                    <a:pt x="5408" y="5454"/>
                  </a:cubicBezTo>
                  <a:cubicBezTo>
                    <a:pt x="5449" y="5481"/>
                    <a:pt x="5449" y="5533"/>
                    <a:pt x="5489" y="5592"/>
                  </a:cubicBezTo>
                  <a:cubicBezTo>
                    <a:pt x="5571" y="5671"/>
                    <a:pt x="5663" y="5724"/>
                    <a:pt x="5744" y="5809"/>
                  </a:cubicBezTo>
                  <a:cubicBezTo>
                    <a:pt x="5867" y="5948"/>
                    <a:pt x="6040" y="6053"/>
                    <a:pt x="6121" y="6191"/>
                  </a:cubicBezTo>
                  <a:cubicBezTo>
                    <a:pt x="6254" y="6356"/>
                    <a:pt x="6428" y="6520"/>
                    <a:pt x="6591" y="6658"/>
                  </a:cubicBezTo>
                  <a:cubicBezTo>
                    <a:pt x="6632" y="6744"/>
                    <a:pt x="6724" y="6770"/>
                    <a:pt x="6765" y="6823"/>
                  </a:cubicBezTo>
                  <a:cubicBezTo>
                    <a:pt x="6846" y="6935"/>
                    <a:pt x="6938" y="7014"/>
                    <a:pt x="7019" y="7125"/>
                  </a:cubicBezTo>
                  <a:cubicBezTo>
                    <a:pt x="7101" y="7178"/>
                    <a:pt x="7142" y="7264"/>
                    <a:pt x="7142" y="7342"/>
                  </a:cubicBezTo>
                  <a:cubicBezTo>
                    <a:pt x="7234" y="7402"/>
                    <a:pt x="7275" y="7428"/>
                    <a:pt x="7316" y="7454"/>
                  </a:cubicBezTo>
                  <a:cubicBezTo>
                    <a:pt x="7448" y="7619"/>
                    <a:pt x="7571" y="7757"/>
                    <a:pt x="7703" y="7895"/>
                  </a:cubicBezTo>
                  <a:cubicBezTo>
                    <a:pt x="7826" y="8112"/>
                    <a:pt x="8081" y="8277"/>
                    <a:pt x="8254" y="8494"/>
                  </a:cubicBezTo>
                  <a:lnTo>
                    <a:pt x="8295" y="8494"/>
                  </a:lnTo>
                  <a:cubicBezTo>
                    <a:pt x="8377" y="8553"/>
                    <a:pt x="8418" y="8632"/>
                    <a:pt x="8469" y="8685"/>
                  </a:cubicBezTo>
                  <a:cubicBezTo>
                    <a:pt x="8510" y="8797"/>
                    <a:pt x="8550" y="8908"/>
                    <a:pt x="8673" y="9014"/>
                  </a:cubicBezTo>
                  <a:cubicBezTo>
                    <a:pt x="8724" y="9073"/>
                    <a:pt x="8805" y="9152"/>
                    <a:pt x="8887" y="9211"/>
                  </a:cubicBezTo>
                  <a:cubicBezTo>
                    <a:pt x="8979" y="9290"/>
                    <a:pt x="9060" y="9375"/>
                    <a:pt x="9142" y="9454"/>
                  </a:cubicBezTo>
                  <a:cubicBezTo>
                    <a:pt x="9183" y="9454"/>
                    <a:pt x="9183" y="9481"/>
                    <a:pt x="9183" y="9481"/>
                  </a:cubicBezTo>
                  <a:cubicBezTo>
                    <a:pt x="9234" y="9507"/>
                    <a:pt x="9275" y="9507"/>
                    <a:pt x="9315" y="9540"/>
                  </a:cubicBezTo>
                  <a:cubicBezTo>
                    <a:pt x="9356" y="9593"/>
                    <a:pt x="9397" y="9672"/>
                    <a:pt x="9489" y="9731"/>
                  </a:cubicBezTo>
                  <a:cubicBezTo>
                    <a:pt x="9489" y="9757"/>
                    <a:pt x="9530" y="9783"/>
                    <a:pt x="9571" y="9810"/>
                  </a:cubicBezTo>
                  <a:cubicBezTo>
                    <a:pt x="9571" y="9922"/>
                    <a:pt x="9652" y="10001"/>
                    <a:pt x="9785" y="10086"/>
                  </a:cubicBezTo>
                  <a:cubicBezTo>
                    <a:pt x="9907" y="10198"/>
                    <a:pt x="10040" y="10303"/>
                    <a:pt x="10121" y="10468"/>
                  </a:cubicBezTo>
                  <a:cubicBezTo>
                    <a:pt x="10203" y="10606"/>
                    <a:pt x="10377" y="10744"/>
                    <a:pt x="10458" y="10882"/>
                  </a:cubicBezTo>
                  <a:cubicBezTo>
                    <a:pt x="10510" y="10935"/>
                    <a:pt x="10591" y="10987"/>
                    <a:pt x="10632" y="11047"/>
                  </a:cubicBezTo>
                  <a:cubicBezTo>
                    <a:pt x="10764" y="11152"/>
                    <a:pt x="10927" y="11264"/>
                    <a:pt x="10968" y="11402"/>
                  </a:cubicBezTo>
                  <a:cubicBezTo>
                    <a:pt x="11019" y="11428"/>
                    <a:pt x="11019" y="11455"/>
                    <a:pt x="11060" y="11481"/>
                  </a:cubicBezTo>
                  <a:cubicBezTo>
                    <a:pt x="11142" y="11566"/>
                    <a:pt x="11223" y="11678"/>
                    <a:pt x="11315" y="11757"/>
                  </a:cubicBezTo>
                  <a:cubicBezTo>
                    <a:pt x="11397" y="11843"/>
                    <a:pt x="11479" y="11948"/>
                    <a:pt x="11571" y="12034"/>
                  </a:cubicBezTo>
                  <a:cubicBezTo>
                    <a:pt x="11693" y="12139"/>
                    <a:pt x="11825" y="12251"/>
                    <a:pt x="11907" y="12415"/>
                  </a:cubicBezTo>
                  <a:cubicBezTo>
                    <a:pt x="11948" y="12415"/>
                    <a:pt x="11948" y="12441"/>
                    <a:pt x="11948" y="12441"/>
                  </a:cubicBezTo>
                  <a:cubicBezTo>
                    <a:pt x="12121" y="12580"/>
                    <a:pt x="12244" y="12718"/>
                    <a:pt x="12377" y="12856"/>
                  </a:cubicBezTo>
                  <a:cubicBezTo>
                    <a:pt x="12499" y="12994"/>
                    <a:pt x="12632" y="13159"/>
                    <a:pt x="12754" y="13323"/>
                  </a:cubicBezTo>
                  <a:cubicBezTo>
                    <a:pt x="12805" y="13376"/>
                    <a:pt x="12887" y="13455"/>
                    <a:pt x="12968" y="13514"/>
                  </a:cubicBezTo>
                  <a:cubicBezTo>
                    <a:pt x="13060" y="13567"/>
                    <a:pt x="13141" y="13652"/>
                    <a:pt x="13182" y="13731"/>
                  </a:cubicBezTo>
                  <a:cubicBezTo>
                    <a:pt x="13264" y="13869"/>
                    <a:pt x="13356" y="13981"/>
                    <a:pt x="13438" y="14086"/>
                  </a:cubicBezTo>
                  <a:cubicBezTo>
                    <a:pt x="13611" y="14146"/>
                    <a:pt x="13734" y="14225"/>
                    <a:pt x="13825" y="14310"/>
                  </a:cubicBezTo>
                  <a:cubicBezTo>
                    <a:pt x="13866" y="14415"/>
                    <a:pt x="13907" y="14501"/>
                    <a:pt x="13988" y="14553"/>
                  </a:cubicBezTo>
                  <a:cubicBezTo>
                    <a:pt x="14080" y="14606"/>
                    <a:pt x="14121" y="14692"/>
                    <a:pt x="14162" y="14744"/>
                  </a:cubicBezTo>
                  <a:cubicBezTo>
                    <a:pt x="14244" y="14804"/>
                    <a:pt x="14284" y="14883"/>
                    <a:pt x="14376" y="14968"/>
                  </a:cubicBezTo>
                  <a:cubicBezTo>
                    <a:pt x="14540" y="15100"/>
                    <a:pt x="14672" y="15238"/>
                    <a:pt x="14754" y="15402"/>
                  </a:cubicBezTo>
                  <a:cubicBezTo>
                    <a:pt x="14795" y="15429"/>
                    <a:pt x="14795" y="15462"/>
                    <a:pt x="14795" y="15488"/>
                  </a:cubicBezTo>
                  <a:cubicBezTo>
                    <a:pt x="14886" y="15540"/>
                    <a:pt x="14927" y="15593"/>
                    <a:pt x="15009" y="15652"/>
                  </a:cubicBezTo>
                  <a:cubicBezTo>
                    <a:pt x="15305" y="15869"/>
                    <a:pt x="15479" y="16119"/>
                    <a:pt x="15733" y="16337"/>
                  </a:cubicBezTo>
                  <a:cubicBezTo>
                    <a:pt x="15907" y="16475"/>
                    <a:pt x="16029" y="16639"/>
                    <a:pt x="16162" y="16777"/>
                  </a:cubicBezTo>
                  <a:cubicBezTo>
                    <a:pt x="16243" y="16830"/>
                    <a:pt x="16284" y="16883"/>
                    <a:pt x="16325" y="16909"/>
                  </a:cubicBezTo>
                  <a:cubicBezTo>
                    <a:pt x="16499" y="17021"/>
                    <a:pt x="16580" y="17133"/>
                    <a:pt x="16672" y="17238"/>
                  </a:cubicBezTo>
                  <a:cubicBezTo>
                    <a:pt x="16754" y="17350"/>
                    <a:pt x="16886" y="17402"/>
                    <a:pt x="16927" y="17514"/>
                  </a:cubicBezTo>
                  <a:lnTo>
                    <a:pt x="16927" y="17541"/>
                  </a:lnTo>
                  <a:cubicBezTo>
                    <a:pt x="17049" y="17652"/>
                    <a:pt x="17182" y="17731"/>
                    <a:pt x="17305" y="17843"/>
                  </a:cubicBezTo>
                  <a:cubicBezTo>
                    <a:pt x="17397" y="17929"/>
                    <a:pt x="17478" y="18034"/>
                    <a:pt x="17560" y="18146"/>
                  </a:cubicBezTo>
                  <a:cubicBezTo>
                    <a:pt x="17652" y="18225"/>
                    <a:pt x="17693" y="18310"/>
                    <a:pt x="17774" y="18389"/>
                  </a:cubicBezTo>
                  <a:cubicBezTo>
                    <a:pt x="17815" y="18449"/>
                    <a:pt x="17907" y="18475"/>
                    <a:pt x="17947" y="18528"/>
                  </a:cubicBezTo>
                  <a:cubicBezTo>
                    <a:pt x="17988" y="18692"/>
                    <a:pt x="18202" y="18777"/>
                    <a:pt x="18325" y="18916"/>
                  </a:cubicBezTo>
                  <a:cubicBezTo>
                    <a:pt x="18458" y="19021"/>
                    <a:pt x="18621" y="19159"/>
                    <a:pt x="18754" y="19297"/>
                  </a:cubicBezTo>
                  <a:cubicBezTo>
                    <a:pt x="18794" y="19323"/>
                    <a:pt x="18794" y="19376"/>
                    <a:pt x="18835" y="19409"/>
                  </a:cubicBezTo>
                  <a:cubicBezTo>
                    <a:pt x="18927" y="19514"/>
                    <a:pt x="19049" y="19600"/>
                    <a:pt x="19182" y="19738"/>
                  </a:cubicBezTo>
                  <a:cubicBezTo>
                    <a:pt x="19182" y="19738"/>
                    <a:pt x="19223" y="19738"/>
                    <a:pt x="19264" y="19764"/>
                  </a:cubicBezTo>
                  <a:cubicBezTo>
                    <a:pt x="19437" y="19902"/>
                    <a:pt x="19601" y="20034"/>
                    <a:pt x="19774" y="20172"/>
                  </a:cubicBezTo>
                  <a:lnTo>
                    <a:pt x="19815" y="20199"/>
                  </a:lnTo>
                  <a:cubicBezTo>
                    <a:pt x="19855" y="20310"/>
                    <a:pt x="20029" y="20396"/>
                    <a:pt x="20110" y="20475"/>
                  </a:cubicBezTo>
                  <a:cubicBezTo>
                    <a:pt x="20202" y="20561"/>
                    <a:pt x="20325" y="20613"/>
                    <a:pt x="20366" y="20692"/>
                  </a:cubicBezTo>
                  <a:cubicBezTo>
                    <a:pt x="20407" y="20725"/>
                    <a:pt x="20407" y="20778"/>
                    <a:pt x="20499" y="20804"/>
                  </a:cubicBezTo>
                  <a:cubicBezTo>
                    <a:pt x="20539" y="20804"/>
                    <a:pt x="20621" y="20856"/>
                    <a:pt x="20621" y="20889"/>
                  </a:cubicBezTo>
                  <a:cubicBezTo>
                    <a:pt x="20662" y="21021"/>
                    <a:pt x="20794" y="21080"/>
                    <a:pt x="20917" y="21133"/>
                  </a:cubicBezTo>
                  <a:cubicBezTo>
                    <a:pt x="20968" y="21159"/>
                    <a:pt x="20968" y="21218"/>
                    <a:pt x="21008" y="21218"/>
                  </a:cubicBezTo>
                  <a:cubicBezTo>
                    <a:pt x="21049" y="21245"/>
                    <a:pt x="21049" y="21271"/>
                    <a:pt x="21090" y="21297"/>
                  </a:cubicBezTo>
                  <a:cubicBezTo>
                    <a:pt x="21090" y="21324"/>
                    <a:pt x="21172" y="21297"/>
                    <a:pt x="21172" y="21350"/>
                  </a:cubicBezTo>
                  <a:cubicBezTo>
                    <a:pt x="21304" y="21350"/>
                    <a:pt x="21264" y="21409"/>
                    <a:pt x="21264" y="21462"/>
                  </a:cubicBezTo>
                  <a:cubicBezTo>
                    <a:pt x="21345" y="21515"/>
                    <a:pt x="21427" y="21574"/>
                    <a:pt x="21478" y="21600"/>
                  </a:cubicBezTo>
                  <a:cubicBezTo>
                    <a:pt x="21560" y="21547"/>
                    <a:pt x="21600" y="21462"/>
                    <a:pt x="21560" y="21462"/>
                  </a:cubicBezTo>
                  <a:lnTo>
                    <a:pt x="21519" y="21462"/>
                  </a:lnTo>
                  <a:cubicBezTo>
                    <a:pt x="21478" y="21435"/>
                    <a:pt x="21478" y="21435"/>
                    <a:pt x="21427" y="21409"/>
                  </a:cubicBezTo>
                  <a:cubicBezTo>
                    <a:pt x="21478" y="21383"/>
                    <a:pt x="21519" y="21383"/>
                    <a:pt x="21519" y="21383"/>
                  </a:cubicBezTo>
                  <a:cubicBezTo>
                    <a:pt x="21478" y="21324"/>
                    <a:pt x="21427" y="21297"/>
                    <a:pt x="21386" y="21271"/>
                  </a:cubicBezTo>
                  <a:cubicBezTo>
                    <a:pt x="21386" y="21245"/>
                    <a:pt x="21345" y="21218"/>
                    <a:pt x="21304" y="21159"/>
                  </a:cubicBezTo>
                  <a:cubicBezTo>
                    <a:pt x="21172" y="21054"/>
                    <a:pt x="21090" y="20916"/>
                    <a:pt x="20917" y="20830"/>
                  </a:cubicBezTo>
                  <a:cubicBezTo>
                    <a:pt x="20835" y="20778"/>
                    <a:pt x="20794" y="20725"/>
                    <a:pt x="20713" y="20639"/>
                  </a:cubicBezTo>
                  <a:cubicBezTo>
                    <a:pt x="20662" y="20639"/>
                    <a:pt x="20621" y="20613"/>
                    <a:pt x="20621" y="20587"/>
                  </a:cubicBezTo>
                  <a:cubicBezTo>
                    <a:pt x="20621" y="20528"/>
                    <a:pt x="20580" y="20501"/>
                    <a:pt x="20580" y="20449"/>
                  </a:cubicBezTo>
                  <a:cubicBezTo>
                    <a:pt x="20580" y="20396"/>
                    <a:pt x="20539" y="20337"/>
                    <a:pt x="20458" y="20310"/>
                  </a:cubicBezTo>
                  <a:cubicBezTo>
                    <a:pt x="20458" y="20310"/>
                    <a:pt x="20407" y="20284"/>
                    <a:pt x="20407" y="20258"/>
                  </a:cubicBezTo>
                  <a:cubicBezTo>
                    <a:pt x="20325" y="20172"/>
                    <a:pt x="20243" y="20093"/>
                    <a:pt x="20110" y="20008"/>
                  </a:cubicBezTo>
                  <a:cubicBezTo>
                    <a:pt x="20070" y="19982"/>
                    <a:pt x="19988" y="19929"/>
                    <a:pt x="19947" y="19870"/>
                  </a:cubicBezTo>
                  <a:cubicBezTo>
                    <a:pt x="19896" y="19817"/>
                    <a:pt x="19815" y="19764"/>
                    <a:pt x="19733" y="19705"/>
                  </a:cubicBezTo>
                  <a:cubicBezTo>
                    <a:pt x="19641" y="19574"/>
                    <a:pt x="19478" y="19462"/>
                    <a:pt x="19345" y="19376"/>
                  </a:cubicBezTo>
                  <a:cubicBezTo>
                    <a:pt x="19264" y="19245"/>
                    <a:pt x="19182" y="19133"/>
                    <a:pt x="19131" y="19021"/>
                  </a:cubicBezTo>
                  <a:cubicBezTo>
                    <a:pt x="19008" y="18942"/>
                    <a:pt x="18876" y="18856"/>
                    <a:pt x="18794" y="18751"/>
                  </a:cubicBezTo>
                  <a:cubicBezTo>
                    <a:pt x="18672" y="18613"/>
                    <a:pt x="18540" y="18501"/>
                    <a:pt x="18417" y="18389"/>
                  </a:cubicBezTo>
                  <a:cubicBezTo>
                    <a:pt x="18366" y="18363"/>
                    <a:pt x="18325" y="18337"/>
                    <a:pt x="18325" y="18337"/>
                  </a:cubicBezTo>
                  <a:cubicBezTo>
                    <a:pt x="18325" y="18284"/>
                    <a:pt x="18284" y="18258"/>
                    <a:pt x="18243" y="18225"/>
                  </a:cubicBezTo>
                  <a:cubicBezTo>
                    <a:pt x="18162" y="18146"/>
                    <a:pt x="18070" y="18060"/>
                    <a:pt x="18070" y="18008"/>
                  </a:cubicBezTo>
                  <a:cubicBezTo>
                    <a:pt x="17947" y="17870"/>
                    <a:pt x="17856" y="17790"/>
                    <a:pt x="17774" y="17679"/>
                  </a:cubicBezTo>
                  <a:cubicBezTo>
                    <a:pt x="17733" y="17600"/>
                    <a:pt x="17652" y="17514"/>
                    <a:pt x="17560" y="17435"/>
                  </a:cubicBezTo>
                  <a:cubicBezTo>
                    <a:pt x="17560" y="17402"/>
                    <a:pt x="17519" y="17376"/>
                    <a:pt x="17519" y="17376"/>
                  </a:cubicBezTo>
                  <a:cubicBezTo>
                    <a:pt x="17478" y="17323"/>
                    <a:pt x="17397" y="17297"/>
                    <a:pt x="17397" y="17238"/>
                  </a:cubicBezTo>
                  <a:cubicBezTo>
                    <a:pt x="17346" y="17212"/>
                    <a:pt x="17305" y="17159"/>
                    <a:pt x="17264" y="17133"/>
                  </a:cubicBezTo>
                  <a:cubicBezTo>
                    <a:pt x="17049" y="16909"/>
                    <a:pt x="16835" y="16718"/>
                    <a:pt x="16580" y="16501"/>
                  </a:cubicBezTo>
                  <a:cubicBezTo>
                    <a:pt x="16417" y="16337"/>
                    <a:pt x="16243" y="16146"/>
                    <a:pt x="16070" y="15981"/>
                  </a:cubicBezTo>
                  <a:cubicBezTo>
                    <a:pt x="15988" y="15896"/>
                    <a:pt x="15947" y="15817"/>
                    <a:pt x="15866" y="15758"/>
                  </a:cubicBezTo>
                  <a:cubicBezTo>
                    <a:pt x="15866" y="15705"/>
                    <a:pt x="15815" y="15652"/>
                    <a:pt x="15774" y="15652"/>
                  </a:cubicBezTo>
                  <a:cubicBezTo>
                    <a:pt x="15652" y="15593"/>
                    <a:pt x="15611" y="15540"/>
                    <a:pt x="15519" y="15462"/>
                  </a:cubicBezTo>
                  <a:cubicBezTo>
                    <a:pt x="15519" y="15429"/>
                    <a:pt x="15479" y="15402"/>
                    <a:pt x="15438" y="15350"/>
                  </a:cubicBezTo>
                  <a:cubicBezTo>
                    <a:pt x="15397" y="15323"/>
                    <a:pt x="15356" y="15264"/>
                    <a:pt x="15264" y="15211"/>
                  </a:cubicBezTo>
                  <a:cubicBezTo>
                    <a:pt x="15141" y="15047"/>
                    <a:pt x="15049" y="14909"/>
                    <a:pt x="14927" y="14744"/>
                  </a:cubicBezTo>
                  <a:cubicBezTo>
                    <a:pt x="14886" y="14718"/>
                    <a:pt x="14886" y="14692"/>
                    <a:pt x="14846" y="14692"/>
                  </a:cubicBezTo>
                  <a:cubicBezTo>
                    <a:pt x="14754" y="14580"/>
                    <a:pt x="14713" y="14501"/>
                    <a:pt x="14632" y="14415"/>
                  </a:cubicBezTo>
                  <a:cubicBezTo>
                    <a:pt x="14540" y="14310"/>
                    <a:pt x="14417" y="14251"/>
                    <a:pt x="14376" y="14146"/>
                  </a:cubicBezTo>
                  <a:cubicBezTo>
                    <a:pt x="14284" y="14034"/>
                    <a:pt x="14162" y="13922"/>
                    <a:pt x="14080" y="13817"/>
                  </a:cubicBezTo>
                  <a:cubicBezTo>
                    <a:pt x="13866" y="13593"/>
                    <a:pt x="13611" y="13350"/>
                    <a:pt x="13356" y="13126"/>
                  </a:cubicBezTo>
                  <a:cubicBezTo>
                    <a:pt x="13356" y="13099"/>
                    <a:pt x="13315" y="13099"/>
                    <a:pt x="13315" y="13073"/>
                  </a:cubicBezTo>
                  <a:cubicBezTo>
                    <a:pt x="13182" y="12935"/>
                    <a:pt x="13101" y="12797"/>
                    <a:pt x="12968" y="12692"/>
                  </a:cubicBezTo>
                  <a:cubicBezTo>
                    <a:pt x="12754" y="12468"/>
                    <a:pt x="12550" y="12251"/>
                    <a:pt x="12336" y="12034"/>
                  </a:cubicBezTo>
                  <a:cubicBezTo>
                    <a:pt x="12295" y="11974"/>
                    <a:pt x="12244" y="11948"/>
                    <a:pt x="12203" y="11895"/>
                  </a:cubicBezTo>
                  <a:cubicBezTo>
                    <a:pt x="12162" y="11843"/>
                    <a:pt x="12162" y="11784"/>
                    <a:pt x="12121" y="11757"/>
                  </a:cubicBezTo>
                  <a:cubicBezTo>
                    <a:pt x="11948" y="11593"/>
                    <a:pt x="11785" y="11428"/>
                    <a:pt x="11611" y="11264"/>
                  </a:cubicBezTo>
                  <a:lnTo>
                    <a:pt x="11611" y="11211"/>
                  </a:lnTo>
                  <a:cubicBezTo>
                    <a:pt x="11530" y="11099"/>
                    <a:pt x="11397" y="10987"/>
                    <a:pt x="11315" y="10882"/>
                  </a:cubicBezTo>
                  <a:cubicBezTo>
                    <a:pt x="11274" y="10882"/>
                    <a:pt x="11274" y="10882"/>
                    <a:pt x="11223" y="10908"/>
                  </a:cubicBezTo>
                  <a:cubicBezTo>
                    <a:pt x="11182" y="10823"/>
                    <a:pt x="11142" y="10770"/>
                    <a:pt x="11101" y="10718"/>
                  </a:cubicBezTo>
                  <a:cubicBezTo>
                    <a:pt x="10927" y="10553"/>
                    <a:pt x="10846" y="10389"/>
                    <a:pt x="10673" y="10251"/>
                  </a:cubicBezTo>
                  <a:cubicBezTo>
                    <a:pt x="10591" y="10139"/>
                    <a:pt x="10550" y="10033"/>
                    <a:pt x="10377" y="9974"/>
                  </a:cubicBezTo>
                  <a:lnTo>
                    <a:pt x="10377" y="9948"/>
                  </a:lnTo>
                  <a:cubicBezTo>
                    <a:pt x="10295" y="9836"/>
                    <a:pt x="10203" y="9731"/>
                    <a:pt x="10080" y="9619"/>
                  </a:cubicBezTo>
                  <a:cubicBezTo>
                    <a:pt x="9999" y="9566"/>
                    <a:pt x="9948" y="9481"/>
                    <a:pt x="9866" y="9402"/>
                  </a:cubicBezTo>
                  <a:cubicBezTo>
                    <a:pt x="9693" y="9237"/>
                    <a:pt x="9530" y="9047"/>
                    <a:pt x="9356" y="8849"/>
                  </a:cubicBezTo>
                  <a:cubicBezTo>
                    <a:pt x="9275" y="8770"/>
                    <a:pt x="9142" y="8685"/>
                    <a:pt x="9060" y="8606"/>
                  </a:cubicBezTo>
                  <a:lnTo>
                    <a:pt x="9060" y="8494"/>
                  </a:lnTo>
                  <a:cubicBezTo>
                    <a:pt x="9019" y="8468"/>
                    <a:pt x="8928" y="8441"/>
                    <a:pt x="8928" y="8441"/>
                  </a:cubicBezTo>
                  <a:cubicBezTo>
                    <a:pt x="8928" y="8329"/>
                    <a:pt x="8765" y="8277"/>
                    <a:pt x="8724" y="8191"/>
                  </a:cubicBezTo>
                  <a:cubicBezTo>
                    <a:pt x="8724" y="8139"/>
                    <a:pt x="8591" y="8086"/>
                    <a:pt x="8550" y="8027"/>
                  </a:cubicBezTo>
                  <a:cubicBezTo>
                    <a:pt x="8510" y="7974"/>
                    <a:pt x="8418" y="7948"/>
                    <a:pt x="8377" y="7895"/>
                  </a:cubicBezTo>
                  <a:cubicBezTo>
                    <a:pt x="8254" y="7757"/>
                    <a:pt x="8162" y="7619"/>
                    <a:pt x="8040" y="7481"/>
                  </a:cubicBezTo>
                  <a:cubicBezTo>
                    <a:pt x="7999" y="7428"/>
                    <a:pt x="7907" y="7369"/>
                    <a:pt x="7867" y="7316"/>
                  </a:cubicBezTo>
                  <a:cubicBezTo>
                    <a:pt x="7785" y="7237"/>
                    <a:pt x="7703" y="7152"/>
                    <a:pt x="7652" y="7073"/>
                  </a:cubicBezTo>
                  <a:cubicBezTo>
                    <a:pt x="7571" y="6961"/>
                    <a:pt x="7448" y="6875"/>
                    <a:pt x="7356" y="6744"/>
                  </a:cubicBezTo>
                  <a:cubicBezTo>
                    <a:pt x="7356" y="6711"/>
                    <a:pt x="7316" y="6711"/>
                    <a:pt x="7316" y="6685"/>
                  </a:cubicBezTo>
                  <a:cubicBezTo>
                    <a:pt x="7234" y="6632"/>
                    <a:pt x="7193" y="6579"/>
                    <a:pt x="7142" y="6520"/>
                  </a:cubicBezTo>
                  <a:cubicBezTo>
                    <a:pt x="7101" y="6468"/>
                    <a:pt x="7060" y="6415"/>
                    <a:pt x="6979" y="6356"/>
                  </a:cubicBezTo>
                  <a:lnTo>
                    <a:pt x="6805" y="6250"/>
                  </a:lnTo>
                  <a:cubicBezTo>
                    <a:pt x="6805" y="6217"/>
                    <a:pt x="6765" y="6165"/>
                    <a:pt x="6765" y="6138"/>
                  </a:cubicBezTo>
                  <a:lnTo>
                    <a:pt x="6632" y="6053"/>
                  </a:lnTo>
                  <a:cubicBezTo>
                    <a:pt x="6591" y="6000"/>
                    <a:pt x="6551" y="5974"/>
                    <a:pt x="6510" y="5948"/>
                  </a:cubicBezTo>
                  <a:cubicBezTo>
                    <a:pt x="6469" y="5862"/>
                    <a:pt x="6428" y="5809"/>
                    <a:pt x="6377" y="5724"/>
                  </a:cubicBezTo>
                  <a:cubicBezTo>
                    <a:pt x="6377" y="5698"/>
                    <a:pt x="6336" y="5671"/>
                    <a:pt x="6336" y="5645"/>
                  </a:cubicBezTo>
                  <a:cubicBezTo>
                    <a:pt x="6336" y="5559"/>
                    <a:pt x="6295" y="5559"/>
                    <a:pt x="6213" y="5533"/>
                  </a:cubicBezTo>
                  <a:cubicBezTo>
                    <a:pt x="6173" y="5481"/>
                    <a:pt x="6121" y="5395"/>
                    <a:pt x="6121" y="5343"/>
                  </a:cubicBezTo>
                  <a:cubicBezTo>
                    <a:pt x="6040" y="5343"/>
                    <a:pt x="6040" y="5369"/>
                    <a:pt x="5999" y="5369"/>
                  </a:cubicBezTo>
                  <a:cubicBezTo>
                    <a:pt x="5867" y="5230"/>
                    <a:pt x="5785" y="5125"/>
                    <a:pt x="5663" y="4987"/>
                  </a:cubicBezTo>
                  <a:cubicBezTo>
                    <a:pt x="5571" y="4875"/>
                    <a:pt x="5408" y="4770"/>
                    <a:pt x="5357" y="4658"/>
                  </a:cubicBezTo>
                  <a:lnTo>
                    <a:pt x="4979" y="4408"/>
                  </a:lnTo>
                  <a:cubicBezTo>
                    <a:pt x="4846" y="4276"/>
                    <a:pt x="4724" y="4138"/>
                    <a:pt x="4592" y="4000"/>
                  </a:cubicBezTo>
                  <a:cubicBezTo>
                    <a:pt x="4428" y="3836"/>
                    <a:pt x="4254" y="3697"/>
                    <a:pt x="4081" y="3533"/>
                  </a:cubicBezTo>
                  <a:cubicBezTo>
                    <a:pt x="3877" y="3369"/>
                    <a:pt x="3663" y="3204"/>
                    <a:pt x="3490" y="3040"/>
                  </a:cubicBezTo>
                  <a:cubicBezTo>
                    <a:pt x="3367" y="2875"/>
                    <a:pt x="3193" y="2737"/>
                    <a:pt x="3061" y="2599"/>
                  </a:cubicBezTo>
                  <a:cubicBezTo>
                    <a:pt x="3020" y="2599"/>
                    <a:pt x="3020" y="2572"/>
                    <a:pt x="3020" y="2572"/>
                  </a:cubicBezTo>
                  <a:cubicBezTo>
                    <a:pt x="2857" y="2493"/>
                    <a:pt x="2724" y="2355"/>
                    <a:pt x="2643" y="2244"/>
                  </a:cubicBezTo>
                  <a:cubicBezTo>
                    <a:pt x="2602" y="2191"/>
                    <a:pt x="2551" y="2164"/>
                    <a:pt x="2469" y="2138"/>
                  </a:cubicBezTo>
                  <a:cubicBezTo>
                    <a:pt x="2295" y="2000"/>
                    <a:pt x="2173" y="1862"/>
                    <a:pt x="2040" y="1809"/>
                  </a:cubicBezTo>
                  <a:cubicBezTo>
                    <a:pt x="1918" y="1698"/>
                    <a:pt x="1877" y="1559"/>
                    <a:pt x="1704" y="1533"/>
                  </a:cubicBezTo>
                  <a:cubicBezTo>
                    <a:pt x="1622" y="1421"/>
                    <a:pt x="1531" y="1342"/>
                    <a:pt x="1449" y="1257"/>
                  </a:cubicBezTo>
                  <a:cubicBezTo>
                    <a:pt x="1408" y="1230"/>
                    <a:pt x="1367" y="1230"/>
                    <a:pt x="1326" y="1230"/>
                  </a:cubicBezTo>
                  <a:lnTo>
                    <a:pt x="1326" y="1151"/>
                  </a:lnTo>
                  <a:cubicBezTo>
                    <a:pt x="1234" y="1066"/>
                    <a:pt x="1152" y="987"/>
                    <a:pt x="1020" y="901"/>
                  </a:cubicBezTo>
                  <a:lnTo>
                    <a:pt x="1071" y="901"/>
                  </a:lnTo>
                  <a:cubicBezTo>
                    <a:pt x="979" y="822"/>
                    <a:pt x="898" y="737"/>
                    <a:pt x="765" y="658"/>
                  </a:cubicBezTo>
                  <a:cubicBezTo>
                    <a:pt x="765" y="658"/>
                    <a:pt x="724" y="625"/>
                    <a:pt x="684" y="625"/>
                  </a:cubicBezTo>
                  <a:cubicBezTo>
                    <a:pt x="765" y="493"/>
                    <a:pt x="602" y="460"/>
                    <a:pt x="428" y="434"/>
                  </a:cubicBezTo>
                  <a:cubicBezTo>
                    <a:pt x="469" y="408"/>
                    <a:pt x="510" y="382"/>
                    <a:pt x="561" y="355"/>
                  </a:cubicBezTo>
                  <a:cubicBezTo>
                    <a:pt x="469" y="355"/>
                    <a:pt x="428" y="329"/>
                    <a:pt x="388" y="329"/>
                  </a:cubicBezTo>
                  <a:cubicBezTo>
                    <a:pt x="388" y="296"/>
                    <a:pt x="428" y="270"/>
                    <a:pt x="469" y="217"/>
                  </a:cubicBezTo>
                  <a:cubicBezTo>
                    <a:pt x="428" y="217"/>
                    <a:pt x="388" y="243"/>
                    <a:pt x="347" y="243"/>
                  </a:cubicBezTo>
                  <a:lnTo>
                    <a:pt x="347" y="191"/>
                  </a:lnTo>
                  <a:cubicBezTo>
                    <a:pt x="214" y="132"/>
                    <a:pt x="173" y="79"/>
                    <a:pt x="1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5" name="Google Shape;3061;p28"/>
            <p:cNvSpPr/>
            <p:nvPr/>
          </p:nvSpPr>
          <p:spPr>
            <a:xfrm rot="18900000">
              <a:off x="439574" y="287518"/>
              <a:ext cx="1002208" cy="1549075"/>
            </a:xfrm>
            <a:custGeom>
              <a:avLst/>
              <a:gdLst/>
              <a:ahLst/>
              <a:cxnLst>
                <a:cxn ang="0">
                  <a:pos x="wd2" y="hd2"/>
                </a:cxn>
                <a:cxn ang="5400000">
                  <a:pos x="wd2" y="hd2"/>
                </a:cxn>
                <a:cxn ang="10800000">
                  <a:pos x="wd2" y="hd2"/>
                </a:cxn>
                <a:cxn ang="16200000">
                  <a:pos x="wd2" y="hd2"/>
                </a:cxn>
              </a:cxnLst>
              <a:rect l="0" t="0" r="r" b="b"/>
              <a:pathLst>
                <a:path w="21600" h="21600" extrusionOk="0">
                  <a:moveTo>
                    <a:pt x="124" y="0"/>
                  </a:moveTo>
                  <a:cubicBezTo>
                    <a:pt x="85" y="0"/>
                    <a:pt x="41" y="15"/>
                    <a:pt x="0" y="45"/>
                  </a:cubicBezTo>
                  <a:cubicBezTo>
                    <a:pt x="83" y="125"/>
                    <a:pt x="134" y="212"/>
                    <a:pt x="216" y="265"/>
                  </a:cubicBezTo>
                  <a:cubicBezTo>
                    <a:pt x="258" y="318"/>
                    <a:pt x="340" y="378"/>
                    <a:pt x="392" y="458"/>
                  </a:cubicBezTo>
                  <a:cubicBezTo>
                    <a:pt x="515" y="598"/>
                    <a:pt x="598" y="765"/>
                    <a:pt x="815" y="932"/>
                  </a:cubicBezTo>
                  <a:cubicBezTo>
                    <a:pt x="855" y="958"/>
                    <a:pt x="855" y="1012"/>
                    <a:pt x="907" y="1045"/>
                  </a:cubicBezTo>
                  <a:cubicBezTo>
                    <a:pt x="907" y="1072"/>
                    <a:pt x="948" y="1098"/>
                    <a:pt x="990" y="1098"/>
                  </a:cubicBezTo>
                  <a:cubicBezTo>
                    <a:pt x="1113" y="1265"/>
                    <a:pt x="1247" y="1405"/>
                    <a:pt x="1422" y="1545"/>
                  </a:cubicBezTo>
                  <a:cubicBezTo>
                    <a:pt x="1587" y="1678"/>
                    <a:pt x="1762" y="1845"/>
                    <a:pt x="1979" y="2012"/>
                  </a:cubicBezTo>
                  <a:cubicBezTo>
                    <a:pt x="2061" y="2098"/>
                    <a:pt x="2196" y="2179"/>
                    <a:pt x="2319" y="2265"/>
                  </a:cubicBezTo>
                  <a:cubicBezTo>
                    <a:pt x="2401" y="2345"/>
                    <a:pt x="2494" y="2459"/>
                    <a:pt x="2577" y="2545"/>
                  </a:cubicBezTo>
                  <a:cubicBezTo>
                    <a:pt x="2793" y="2739"/>
                    <a:pt x="3010" y="2905"/>
                    <a:pt x="3174" y="3098"/>
                  </a:cubicBezTo>
                  <a:cubicBezTo>
                    <a:pt x="3308" y="3265"/>
                    <a:pt x="3484" y="3432"/>
                    <a:pt x="3690" y="3572"/>
                  </a:cubicBezTo>
                  <a:cubicBezTo>
                    <a:pt x="3741" y="3599"/>
                    <a:pt x="3823" y="3652"/>
                    <a:pt x="3865" y="3712"/>
                  </a:cubicBezTo>
                  <a:cubicBezTo>
                    <a:pt x="4081" y="3932"/>
                    <a:pt x="4256" y="4152"/>
                    <a:pt x="4462" y="4346"/>
                  </a:cubicBezTo>
                  <a:cubicBezTo>
                    <a:pt x="4555" y="4432"/>
                    <a:pt x="4637" y="4486"/>
                    <a:pt x="4720" y="4545"/>
                  </a:cubicBezTo>
                  <a:cubicBezTo>
                    <a:pt x="4813" y="4599"/>
                    <a:pt x="4937" y="4679"/>
                    <a:pt x="4978" y="4765"/>
                  </a:cubicBezTo>
                  <a:cubicBezTo>
                    <a:pt x="5070" y="4879"/>
                    <a:pt x="5112" y="4985"/>
                    <a:pt x="5194" y="5099"/>
                  </a:cubicBezTo>
                  <a:cubicBezTo>
                    <a:pt x="5194" y="5125"/>
                    <a:pt x="5235" y="5125"/>
                    <a:pt x="5235" y="5152"/>
                  </a:cubicBezTo>
                  <a:cubicBezTo>
                    <a:pt x="5328" y="5265"/>
                    <a:pt x="5452" y="5345"/>
                    <a:pt x="5544" y="5459"/>
                  </a:cubicBezTo>
                  <a:lnTo>
                    <a:pt x="5668" y="5545"/>
                  </a:lnTo>
                  <a:cubicBezTo>
                    <a:pt x="5750" y="5626"/>
                    <a:pt x="5802" y="5679"/>
                    <a:pt x="5843" y="5766"/>
                  </a:cubicBezTo>
                  <a:cubicBezTo>
                    <a:pt x="6060" y="5932"/>
                    <a:pt x="6225" y="6125"/>
                    <a:pt x="6400" y="6319"/>
                  </a:cubicBezTo>
                  <a:cubicBezTo>
                    <a:pt x="6524" y="6459"/>
                    <a:pt x="6657" y="6572"/>
                    <a:pt x="6781" y="6712"/>
                  </a:cubicBezTo>
                  <a:cubicBezTo>
                    <a:pt x="6915" y="6819"/>
                    <a:pt x="6998" y="6959"/>
                    <a:pt x="7131" y="7072"/>
                  </a:cubicBezTo>
                  <a:cubicBezTo>
                    <a:pt x="7173" y="7126"/>
                    <a:pt x="7214" y="7152"/>
                    <a:pt x="7255" y="7212"/>
                  </a:cubicBezTo>
                  <a:cubicBezTo>
                    <a:pt x="7348" y="7292"/>
                    <a:pt x="7431" y="7379"/>
                    <a:pt x="7513" y="7432"/>
                  </a:cubicBezTo>
                  <a:cubicBezTo>
                    <a:pt x="7729" y="7679"/>
                    <a:pt x="7905" y="7959"/>
                    <a:pt x="8162" y="8179"/>
                  </a:cubicBezTo>
                  <a:cubicBezTo>
                    <a:pt x="8286" y="8266"/>
                    <a:pt x="8327" y="8346"/>
                    <a:pt x="8420" y="8432"/>
                  </a:cubicBezTo>
                  <a:cubicBezTo>
                    <a:pt x="8461" y="8512"/>
                    <a:pt x="8502" y="8572"/>
                    <a:pt x="8584" y="8652"/>
                  </a:cubicBezTo>
                  <a:lnTo>
                    <a:pt x="8584" y="8739"/>
                  </a:lnTo>
                  <a:cubicBezTo>
                    <a:pt x="8760" y="8792"/>
                    <a:pt x="8719" y="8932"/>
                    <a:pt x="8842" y="8986"/>
                  </a:cubicBezTo>
                  <a:cubicBezTo>
                    <a:pt x="8935" y="9179"/>
                    <a:pt x="9234" y="9266"/>
                    <a:pt x="9358" y="9406"/>
                  </a:cubicBezTo>
                  <a:cubicBezTo>
                    <a:pt x="9491" y="9512"/>
                    <a:pt x="9615" y="9626"/>
                    <a:pt x="9667" y="9739"/>
                  </a:cubicBezTo>
                  <a:cubicBezTo>
                    <a:pt x="9708" y="9792"/>
                    <a:pt x="9749" y="9846"/>
                    <a:pt x="9790" y="9906"/>
                  </a:cubicBezTo>
                  <a:cubicBezTo>
                    <a:pt x="9965" y="10072"/>
                    <a:pt x="10130" y="10212"/>
                    <a:pt x="10306" y="10379"/>
                  </a:cubicBezTo>
                  <a:lnTo>
                    <a:pt x="10306" y="10433"/>
                  </a:lnTo>
                  <a:cubicBezTo>
                    <a:pt x="10306" y="10486"/>
                    <a:pt x="10388" y="10573"/>
                    <a:pt x="10439" y="10626"/>
                  </a:cubicBezTo>
                  <a:cubicBezTo>
                    <a:pt x="10481" y="10652"/>
                    <a:pt x="10522" y="10679"/>
                    <a:pt x="10563" y="10739"/>
                  </a:cubicBezTo>
                  <a:cubicBezTo>
                    <a:pt x="10604" y="10819"/>
                    <a:pt x="10697" y="10906"/>
                    <a:pt x="10779" y="10986"/>
                  </a:cubicBezTo>
                  <a:cubicBezTo>
                    <a:pt x="10862" y="11046"/>
                    <a:pt x="10903" y="11099"/>
                    <a:pt x="10996" y="11179"/>
                  </a:cubicBezTo>
                  <a:cubicBezTo>
                    <a:pt x="11120" y="11346"/>
                    <a:pt x="11295" y="11546"/>
                    <a:pt x="11470" y="11713"/>
                  </a:cubicBezTo>
                  <a:cubicBezTo>
                    <a:pt x="11511" y="11739"/>
                    <a:pt x="11553" y="11766"/>
                    <a:pt x="11594" y="11819"/>
                  </a:cubicBezTo>
                  <a:cubicBezTo>
                    <a:pt x="11594" y="11819"/>
                    <a:pt x="11594" y="11879"/>
                    <a:pt x="11635" y="11906"/>
                  </a:cubicBezTo>
                  <a:cubicBezTo>
                    <a:pt x="11769" y="12046"/>
                    <a:pt x="11934" y="12179"/>
                    <a:pt x="12068" y="12346"/>
                  </a:cubicBezTo>
                  <a:cubicBezTo>
                    <a:pt x="12243" y="12513"/>
                    <a:pt x="12408" y="12679"/>
                    <a:pt x="12583" y="12846"/>
                  </a:cubicBezTo>
                  <a:cubicBezTo>
                    <a:pt x="12666" y="12959"/>
                    <a:pt x="12758" y="13073"/>
                    <a:pt x="12841" y="13153"/>
                  </a:cubicBezTo>
                  <a:cubicBezTo>
                    <a:pt x="12923" y="13239"/>
                    <a:pt x="12964" y="13319"/>
                    <a:pt x="13057" y="13379"/>
                  </a:cubicBezTo>
                  <a:cubicBezTo>
                    <a:pt x="13140" y="13513"/>
                    <a:pt x="13273" y="13653"/>
                    <a:pt x="13356" y="13793"/>
                  </a:cubicBezTo>
                  <a:cubicBezTo>
                    <a:pt x="13356" y="13846"/>
                    <a:pt x="13397" y="13880"/>
                    <a:pt x="13480" y="13906"/>
                  </a:cubicBezTo>
                  <a:cubicBezTo>
                    <a:pt x="13572" y="13933"/>
                    <a:pt x="13655" y="13986"/>
                    <a:pt x="13655" y="14046"/>
                  </a:cubicBezTo>
                  <a:cubicBezTo>
                    <a:pt x="13696" y="14126"/>
                    <a:pt x="13737" y="14153"/>
                    <a:pt x="13830" y="14213"/>
                  </a:cubicBezTo>
                  <a:cubicBezTo>
                    <a:pt x="13871" y="14239"/>
                    <a:pt x="13954" y="14266"/>
                    <a:pt x="13912" y="14346"/>
                  </a:cubicBezTo>
                  <a:cubicBezTo>
                    <a:pt x="13995" y="14379"/>
                    <a:pt x="14047" y="14406"/>
                    <a:pt x="14047" y="14433"/>
                  </a:cubicBezTo>
                  <a:cubicBezTo>
                    <a:pt x="14087" y="14486"/>
                    <a:pt x="14129" y="14546"/>
                    <a:pt x="14170" y="14573"/>
                  </a:cubicBezTo>
                  <a:cubicBezTo>
                    <a:pt x="14304" y="14713"/>
                    <a:pt x="14428" y="14820"/>
                    <a:pt x="14561" y="14960"/>
                  </a:cubicBezTo>
                  <a:cubicBezTo>
                    <a:pt x="14644" y="15046"/>
                    <a:pt x="14686" y="15153"/>
                    <a:pt x="14768" y="15266"/>
                  </a:cubicBezTo>
                  <a:cubicBezTo>
                    <a:pt x="14902" y="15406"/>
                    <a:pt x="15025" y="15573"/>
                    <a:pt x="15242" y="15680"/>
                  </a:cubicBezTo>
                  <a:cubicBezTo>
                    <a:pt x="15283" y="15713"/>
                    <a:pt x="15283" y="15740"/>
                    <a:pt x="15335" y="15766"/>
                  </a:cubicBezTo>
                  <a:cubicBezTo>
                    <a:pt x="15376" y="15820"/>
                    <a:pt x="15458" y="15880"/>
                    <a:pt x="15499" y="15960"/>
                  </a:cubicBezTo>
                  <a:cubicBezTo>
                    <a:pt x="15541" y="15986"/>
                    <a:pt x="15633" y="16046"/>
                    <a:pt x="15633" y="16073"/>
                  </a:cubicBezTo>
                  <a:cubicBezTo>
                    <a:pt x="15716" y="16240"/>
                    <a:pt x="15932" y="16380"/>
                    <a:pt x="16107" y="16513"/>
                  </a:cubicBezTo>
                  <a:cubicBezTo>
                    <a:pt x="16313" y="16766"/>
                    <a:pt x="16623" y="16987"/>
                    <a:pt x="16829" y="17267"/>
                  </a:cubicBezTo>
                  <a:cubicBezTo>
                    <a:pt x="16963" y="17406"/>
                    <a:pt x="17087" y="17546"/>
                    <a:pt x="17220" y="17680"/>
                  </a:cubicBezTo>
                  <a:cubicBezTo>
                    <a:pt x="17395" y="17793"/>
                    <a:pt x="17478" y="17933"/>
                    <a:pt x="17602" y="18073"/>
                  </a:cubicBezTo>
                  <a:cubicBezTo>
                    <a:pt x="17694" y="18180"/>
                    <a:pt x="17777" y="18320"/>
                    <a:pt x="17911" y="18433"/>
                  </a:cubicBezTo>
                  <a:cubicBezTo>
                    <a:pt x="18076" y="18626"/>
                    <a:pt x="18292" y="18793"/>
                    <a:pt x="18508" y="18987"/>
                  </a:cubicBezTo>
                  <a:cubicBezTo>
                    <a:pt x="18684" y="19153"/>
                    <a:pt x="18849" y="19320"/>
                    <a:pt x="19024" y="19513"/>
                  </a:cubicBezTo>
                  <a:cubicBezTo>
                    <a:pt x="19147" y="19600"/>
                    <a:pt x="19240" y="19713"/>
                    <a:pt x="19364" y="19820"/>
                  </a:cubicBezTo>
                  <a:cubicBezTo>
                    <a:pt x="19457" y="19880"/>
                    <a:pt x="19539" y="19933"/>
                    <a:pt x="19580" y="20013"/>
                  </a:cubicBezTo>
                  <a:cubicBezTo>
                    <a:pt x="19663" y="20100"/>
                    <a:pt x="19838" y="20153"/>
                    <a:pt x="19879" y="20240"/>
                  </a:cubicBezTo>
                  <a:cubicBezTo>
                    <a:pt x="19921" y="20294"/>
                    <a:pt x="19972" y="20347"/>
                    <a:pt x="20013" y="20380"/>
                  </a:cubicBezTo>
                  <a:cubicBezTo>
                    <a:pt x="20096" y="20407"/>
                    <a:pt x="20137" y="20434"/>
                    <a:pt x="20178" y="20513"/>
                  </a:cubicBezTo>
                  <a:cubicBezTo>
                    <a:pt x="20178" y="20513"/>
                    <a:pt x="20178" y="20547"/>
                    <a:pt x="20230" y="20547"/>
                  </a:cubicBezTo>
                  <a:cubicBezTo>
                    <a:pt x="20312" y="20574"/>
                    <a:pt x="20353" y="20653"/>
                    <a:pt x="20395" y="20714"/>
                  </a:cubicBezTo>
                  <a:cubicBezTo>
                    <a:pt x="20435" y="20767"/>
                    <a:pt x="20528" y="20793"/>
                    <a:pt x="20611" y="20880"/>
                  </a:cubicBezTo>
                  <a:cubicBezTo>
                    <a:pt x="20611" y="20907"/>
                    <a:pt x="20652" y="20960"/>
                    <a:pt x="20693" y="20987"/>
                  </a:cubicBezTo>
                  <a:cubicBezTo>
                    <a:pt x="20827" y="21073"/>
                    <a:pt x="21002" y="21180"/>
                    <a:pt x="21126" y="21267"/>
                  </a:cubicBezTo>
                  <a:cubicBezTo>
                    <a:pt x="21126" y="21293"/>
                    <a:pt x="21085" y="21320"/>
                    <a:pt x="21085" y="21320"/>
                  </a:cubicBezTo>
                  <a:cubicBezTo>
                    <a:pt x="21167" y="21380"/>
                    <a:pt x="21209" y="21407"/>
                    <a:pt x="21302" y="21434"/>
                  </a:cubicBezTo>
                  <a:lnTo>
                    <a:pt x="21260" y="21434"/>
                  </a:lnTo>
                  <a:cubicBezTo>
                    <a:pt x="21302" y="21487"/>
                    <a:pt x="21342" y="21514"/>
                    <a:pt x="21384" y="21574"/>
                  </a:cubicBezTo>
                  <a:cubicBezTo>
                    <a:pt x="21425" y="21547"/>
                    <a:pt x="21518" y="21547"/>
                    <a:pt x="21559" y="21547"/>
                  </a:cubicBezTo>
                  <a:cubicBezTo>
                    <a:pt x="21559" y="21547"/>
                    <a:pt x="21559" y="21574"/>
                    <a:pt x="21600" y="21600"/>
                  </a:cubicBezTo>
                  <a:cubicBezTo>
                    <a:pt x="21600" y="21547"/>
                    <a:pt x="21600" y="21487"/>
                    <a:pt x="21559" y="21487"/>
                  </a:cubicBezTo>
                  <a:cubicBezTo>
                    <a:pt x="21466" y="21407"/>
                    <a:pt x="21384" y="21293"/>
                    <a:pt x="21342" y="21213"/>
                  </a:cubicBezTo>
                  <a:cubicBezTo>
                    <a:pt x="21342" y="21180"/>
                    <a:pt x="21302" y="21153"/>
                    <a:pt x="21302" y="21153"/>
                  </a:cubicBezTo>
                  <a:cubicBezTo>
                    <a:pt x="21167" y="21127"/>
                    <a:pt x="21126" y="21073"/>
                    <a:pt x="21085" y="21013"/>
                  </a:cubicBezTo>
                  <a:cubicBezTo>
                    <a:pt x="21044" y="20960"/>
                    <a:pt x="20951" y="20933"/>
                    <a:pt x="20910" y="20880"/>
                  </a:cubicBezTo>
                  <a:cubicBezTo>
                    <a:pt x="20868" y="20847"/>
                    <a:pt x="20827" y="20820"/>
                    <a:pt x="20827" y="20793"/>
                  </a:cubicBezTo>
                  <a:cubicBezTo>
                    <a:pt x="20745" y="20680"/>
                    <a:pt x="20611" y="20600"/>
                    <a:pt x="20611" y="20487"/>
                  </a:cubicBezTo>
                  <a:cubicBezTo>
                    <a:pt x="20611" y="20460"/>
                    <a:pt x="20570" y="20460"/>
                    <a:pt x="20570" y="20460"/>
                  </a:cubicBezTo>
                  <a:cubicBezTo>
                    <a:pt x="20395" y="20294"/>
                    <a:pt x="20230" y="20127"/>
                    <a:pt x="20054" y="19987"/>
                  </a:cubicBezTo>
                  <a:cubicBezTo>
                    <a:pt x="19921" y="19847"/>
                    <a:pt x="19756" y="19713"/>
                    <a:pt x="19580" y="19573"/>
                  </a:cubicBezTo>
                  <a:cubicBezTo>
                    <a:pt x="19498" y="19487"/>
                    <a:pt x="19405" y="19407"/>
                    <a:pt x="19323" y="19320"/>
                  </a:cubicBezTo>
                  <a:cubicBezTo>
                    <a:pt x="19282" y="19267"/>
                    <a:pt x="19240" y="19180"/>
                    <a:pt x="19199" y="19127"/>
                  </a:cubicBezTo>
                  <a:cubicBezTo>
                    <a:pt x="19065" y="19046"/>
                    <a:pt x="18982" y="18933"/>
                    <a:pt x="18849" y="18820"/>
                  </a:cubicBezTo>
                  <a:cubicBezTo>
                    <a:pt x="18807" y="18793"/>
                    <a:pt x="18766" y="18740"/>
                    <a:pt x="18725" y="18713"/>
                  </a:cubicBezTo>
                  <a:cubicBezTo>
                    <a:pt x="18632" y="18626"/>
                    <a:pt x="18550" y="18547"/>
                    <a:pt x="18467" y="18460"/>
                  </a:cubicBezTo>
                  <a:cubicBezTo>
                    <a:pt x="18426" y="18407"/>
                    <a:pt x="18375" y="18346"/>
                    <a:pt x="18292" y="18267"/>
                  </a:cubicBezTo>
                  <a:cubicBezTo>
                    <a:pt x="18292" y="18267"/>
                    <a:pt x="18292" y="18213"/>
                    <a:pt x="18251" y="18180"/>
                  </a:cubicBezTo>
                  <a:cubicBezTo>
                    <a:pt x="18076" y="17987"/>
                    <a:pt x="17911" y="17820"/>
                    <a:pt x="17736" y="17626"/>
                  </a:cubicBezTo>
                  <a:cubicBezTo>
                    <a:pt x="17694" y="17573"/>
                    <a:pt x="17602" y="17513"/>
                    <a:pt x="17602" y="17460"/>
                  </a:cubicBezTo>
                  <a:cubicBezTo>
                    <a:pt x="17519" y="17320"/>
                    <a:pt x="17395" y="17180"/>
                    <a:pt x="17262" y="17073"/>
                  </a:cubicBezTo>
                  <a:cubicBezTo>
                    <a:pt x="17138" y="16960"/>
                    <a:pt x="17004" y="16847"/>
                    <a:pt x="16880" y="16740"/>
                  </a:cubicBezTo>
                  <a:cubicBezTo>
                    <a:pt x="16746" y="16600"/>
                    <a:pt x="16571" y="16433"/>
                    <a:pt x="16448" y="16293"/>
                  </a:cubicBezTo>
                  <a:cubicBezTo>
                    <a:pt x="16313" y="16180"/>
                    <a:pt x="16231" y="16073"/>
                    <a:pt x="16149" y="15960"/>
                  </a:cubicBezTo>
                  <a:cubicBezTo>
                    <a:pt x="16015" y="15846"/>
                    <a:pt x="15891" y="15713"/>
                    <a:pt x="15757" y="15600"/>
                  </a:cubicBezTo>
                  <a:cubicBezTo>
                    <a:pt x="15633" y="15459"/>
                    <a:pt x="15417" y="15346"/>
                    <a:pt x="15335" y="15179"/>
                  </a:cubicBezTo>
                  <a:cubicBezTo>
                    <a:pt x="15335" y="15126"/>
                    <a:pt x="15242" y="15046"/>
                    <a:pt x="15200" y="14986"/>
                  </a:cubicBezTo>
                  <a:cubicBezTo>
                    <a:pt x="15118" y="14906"/>
                    <a:pt x="15077" y="14820"/>
                    <a:pt x="14984" y="14740"/>
                  </a:cubicBezTo>
                  <a:cubicBezTo>
                    <a:pt x="14984" y="14713"/>
                    <a:pt x="14943" y="14680"/>
                    <a:pt x="14902" y="14653"/>
                  </a:cubicBezTo>
                  <a:lnTo>
                    <a:pt x="14902" y="14626"/>
                  </a:lnTo>
                  <a:cubicBezTo>
                    <a:pt x="14861" y="14573"/>
                    <a:pt x="14819" y="14573"/>
                    <a:pt x="14768" y="14513"/>
                  </a:cubicBezTo>
                  <a:cubicBezTo>
                    <a:pt x="14644" y="14379"/>
                    <a:pt x="14510" y="14213"/>
                    <a:pt x="14386" y="14046"/>
                  </a:cubicBezTo>
                  <a:cubicBezTo>
                    <a:pt x="14129" y="13819"/>
                    <a:pt x="13912" y="13600"/>
                    <a:pt x="13696" y="13379"/>
                  </a:cubicBezTo>
                  <a:cubicBezTo>
                    <a:pt x="13614" y="13293"/>
                    <a:pt x="13572" y="13239"/>
                    <a:pt x="13480" y="13153"/>
                  </a:cubicBezTo>
                  <a:cubicBezTo>
                    <a:pt x="13356" y="13073"/>
                    <a:pt x="13273" y="12986"/>
                    <a:pt x="13180" y="12879"/>
                  </a:cubicBezTo>
                  <a:cubicBezTo>
                    <a:pt x="13016" y="12600"/>
                    <a:pt x="12707" y="12346"/>
                    <a:pt x="12501" y="12099"/>
                  </a:cubicBezTo>
                  <a:cubicBezTo>
                    <a:pt x="12366" y="11959"/>
                    <a:pt x="12191" y="11846"/>
                    <a:pt x="12109" y="11713"/>
                  </a:cubicBezTo>
                  <a:cubicBezTo>
                    <a:pt x="12027" y="11573"/>
                    <a:pt x="11892" y="11459"/>
                    <a:pt x="11810" y="11346"/>
                  </a:cubicBezTo>
                  <a:cubicBezTo>
                    <a:pt x="11728" y="11266"/>
                    <a:pt x="11635" y="11212"/>
                    <a:pt x="11594" y="11126"/>
                  </a:cubicBezTo>
                  <a:cubicBezTo>
                    <a:pt x="11511" y="10986"/>
                    <a:pt x="11378" y="10906"/>
                    <a:pt x="11295" y="10792"/>
                  </a:cubicBezTo>
                  <a:cubicBezTo>
                    <a:pt x="11253" y="10739"/>
                    <a:pt x="11213" y="10679"/>
                    <a:pt x="11161" y="10652"/>
                  </a:cubicBezTo>
                  <a:cubicBezTo>
                    <a:pt x="10955" y="10546"/>
                    <a:pt x="10903" y="10379"/>
                    <a:pt x="10779" y="10266"/>
                  </a:cubicBezTo>
                  <a:cubicBezTo>
                    <a:pt x="10646" y="10126"/>
                    <a:pt x="10563" y="9959"/>
                    <a:pt x="10439" y="9819"/>
                  </a:cubicBezTo>
                  <a:cubicBezTo>
                    <a:pt x="10388" y="9766"/>
                    <a:pt x="10306" y="9739"/>
                    <a:pt x="10264" y="9679"/>
                  </a:cubicBezTo>
                  <a:cubicBezTo>
                    <a:pt x="10130" y="9599"/>
                    <a:pt x="10007" y="9486"/>
                    <a:pt x="9924" y="9406"/>
                  </a:cubicBezTo>
                  <a:cubicBezTo>
                    <a:pt x="9708" y="9179"/>
                    <a:pt x="9533" y="8959"/>
                    <a:pt x="9316" y="8766"/>
                  </a:cubicBezTo>
                  <a:cubicBezTo>
                    <a:pt x="9275" y="8712"/>
                    <a:pt x="9193" y="8626"/>
                    <a:pt x="9151" y="8572"/>
                  </a:cubicBezTo>
                  <a:cubicBezTo>
                    <a:pt x="9058" y="8459"/>
                    <a:pt x="8976" y="8319"/>
                    <a:pt x="8842" y="8213"/>
                  </a:cubicBezTo>
                  <a:cubicBezTo>
                    <a:pt x="8760" y="8099"/>
                    <a:pt x="8584" y="8012"/>
                    <a:pt x="8502" y="7906"/>
                  </a:cubicBezTo>
                  <a:cubicBezTo>
                    <a:pt x="8286" y="7712"/>
                    <a:pt x="8070" y="7512"/>
                    <a:pt x="7863" y="7292"/>
                  </a:cubicBezTo>
                  <a:cubicBezTo>
                    <a:pt x="7729" y="7152"/>
                    <a:pt x="7606" y="7012"/>
                    <a:pt x="7554" y="6879"/>
                  </a:cubicBezTo>
                  <a:cubicBezTo>
                    <a:pt x="7471" y="6712"/>
                    <a:pt x="7255" y="6572"/>
                    <a:pt x="7131" y="6432"/>
                  </a:cubicBezTo>
                  <a:cubicBezTo>
                    <a:pt x="7131" y="6405"/>
                    <a:pt x="7090" y="6379"/>
                    <a:pt x="7039" y="6345"/>
                  </a:cubicBezTo>
                  <a:cubicBezTo>
                    <a:pt x="6998" y="6319"/>
                    <a:pt x="6956" y="6319"/>
                    <a:pt x="6956" y="6292"/>
                  </a:cubicBezTo>
                  <a:cubicBezTo>
                    <a:pt x="6832" y="6125"/>
                    <a:pt x="6657" y="5985"/>
                    <a:pt x="6524" y="5819"/>
                  </a:cubicBezTo>
                  <a:cubicBezTo>
                    <a:pt x="6400" y="5792"/>
                    <a:pt x="6441" y="5712"/>
                    <a:pt x="6359" y="5679"/>
                  </a:cubicBezTo>
                  <a:cubicBezTo>
                    <a:pt x="6266" y="5626"/>
                    <a:pt x="6225" y="5512"/>
                    <a:pt x="6225" y="5432"/>
                  </a:cubicBezTo>
                  <a:cubicBezTo>
                    <a:pt x="6142" y="5345"/>
                    <a:pt x="6101" y="5265"/>
                    <a:pt x="5967" y="5212"/>
                  </a:cubicBezTo>
                  <a:cubicBezTo>
                    <a:pt x="5885" y="5125"/>
                    <a:pt x="5802" y="5045"/>
                    <a:pt x="5709" y="4985"/>
                  </a:cubicBezTo>
                  <a:cubicBezTo>
                    <a:pt x="5627" y="4932"/>
                    <a:pt x="5627" y="4845"/>
                    <a:pt x="5544" y="4792"/>
                  </a:cubicBezTo>
                  <a:cubicBezTo>
                    <a:pt x="5411" y="4679"/>
                    <a:pt x="5287" y="4545"/>
                    <a:pt x="5153" y="4432"/>
                  </a:cubicBezTo>
                  <a:cubicBezTo>
                    <a:pt x="5029" y="4292"/>
                    <a:pt x="4772" y="4212"/>
                    <a:pt x="4720" y="4045"/>
                  </a:cubicBezTo>
                  <a:lnTo>
                    <a:pt x="4679" y="4045"/>
                  </a:lnTo>
                  <a:cubicBezTo>
                    <a:pt x="4637" y="3985"/>
                    <a:pt x="4597" y="3959"/>
                    <a:pt x="4555" y="3905"/>
                  </a:cubicBezTo>
                  <a:lnTo>
                    <a:pt x="4597" y="3905"/>
                  </a:lnTo>
                  <a:cubicBezTo>
                    <a:pt x="4298" y="3652"/>
                    <a:pt x="3947" y="3379"/>
                    <a:pt x="3648" y="3125"/>
                  </a:cubicBezTo>
                  <a:lnTo>
                    <a:pt x="3648" y="3098"/>
                  </a:lnTo>
                  <a:lnTo>
                    <a:pt x="3607" y="3098"/>
                  </a:lnTo>
                  <a:cubicBezTo>
                    <a:pt x="3566" y="3045"/>
                    <a:pt x="3566" y="3012"/>
                    <a:pt x="3524" y="2958"/>
                  </a:cubicBezTo>
                  <a:cubicBezTo>
                    <a:pt x="3432" y="2932"/>
                    <a:pt x="3391" y="2905"/>
                    <a:pt x="3349" y="2879"/>
                  </a:cubicBezTo>
                  <a:cubicBezTo>
                    <a:pt x="3308" y="2818"/>
                    <a:pt x="3267" y="2792"/>
                    <a:pt x="3226" y="2739"/>
                  </a:cubicBezTo>
                  <a:cubicBezTo>
                    <a:pt x="3133" y="2625"/>
                    <a:pt x="3010" y="2485"/>
                    <a:pt x="2875" y="2379"/>
                  </a:cubicBezTo>
                  <a:cubicBezTo>
                    <a:pt x="2752" y="2292"/>
                    <a:pt x="2618" y="2179"/>
                    <a:pt x="2535" y="2072"/>
                  </a:cubicBezTo>
                  <a:lnTo>
                    <a:pt x="2494" y="2045"/>
                  </a:lnTo>
                  <a:cubicBezTo>
                    <a:pt x="2360" y="1985"/>
                    <a:pt x="2278" y="1905"/>
                    <a:pt x="2196" y="1818"/>
                  </a:cubicBezTo>
                  <a:cubicBezTo>
                    <a:pt x="2144" y="1765"/>
                    <a:pt x="2020" y="1712"/>
                    <a:pt x="1938" y="1625"/>
                  </a:cubicBezTo>
                  <a:lnTo>
                    <a:pt x="1886" y="1598"/>
                  </a:lnTo>
                  <a:cubicBezTo>
                    <a:pt x="1721" y="1458"/>
                    <a:pt x="1587" y="1345"/>
                    <a:pt x="1464" y="1212"/>
                  </a:cubicBezTo>
                  <a:cubicBezTo>
                    <a:pt x="1329" y="1125"/>
                    <a:pt x="1206" y="1072"/>
                    <a:pt x="1206" y="958"/>
                  </a:cubicBezTo>
                  <a:cubicBezTo>
                    <a:pt x="1206" y="932"/>
                    <a:pt x="1165" y="932"/>
                    <a:pt x="1113" y="905"/>
                  </a:cubicBezTo>
                  <a:cubicBezTo>
                    <a:pt x="1072" y="845"/>
                    <a:pt x="948" y="792"/>
                    <a:pt x="907" y="712"/>
                  </a:cubicBezTo>
                  <a:cubicBezTo>
                    <a:pt x="907" y="652"/>
                    <a:pt x="815" y="598"/>
                    <a:pt x="732" y="572"/>
                  </a:cubicBezTo>
                  <a:cubicBezTo>
                    <a:pt x="650" y="545"/>
                    <a:pt x="598" y="511"/>
                    <a:pt x="557" y="485"/>
                  </a:cubicBezTo>
                  <a:cubicBezTo>
                    <a:pt x="598" y="458"/>
                    <a:pt x="598" y="432"/>
                    <a:pt x="598" y="432"/>
                  </a:cubicBezTo>
                  <a:cubicBezTo>
                    <a:pt x="474" y="292"/>
                    <a:pt x="299" y="178"/>
                    <a:pt x="216" y="45"/>
                  </a:cubicBezTo>
                  <a:cubicBezTo>
                    <a:pt x="196" y="15"/>
                    <a:pt x="162" y="0"/>
                    <a:pt x="12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6" name="Google Shape;3062;p28"/>
            <p:cNvSpPr/>
            <p:nvPr/>
          </p:nvSpPr>
          <p:spPr>
            <a:xfrm rot="18900000">
              <a:off x="465832" y="544813"/>
              <a:ext cx="904177" cy="14089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 y="58"/>
                    <a:pt x="46" y="154"/>
                    <a:pt x="92" y="183"/>
                  </a:cubicBezTo>
                  <a:cubicBezTo>
                    <a:pt x="183" y="242"/>
                    <a:pt x="138" y="337"/>
                    <a:pt x="286" y="337"/>
                  </a:cubicBezTo>
                  <a:lnTo>
                    <a:pt x="286" y="396"/>
                  </a:lnTo>
                  <a:cubicBezTo>
                    <a:pt x="332" y="425"/>
                    <a:pt x="377" y="425"/>
                    <a:pt x="423" y="425"/>
                  </a:cubicBezTo>
                  <a:cubicBezTo>
                    <a:pt x="423" y="491"/>
                    <a:pt x="423" y="521"/>
                    <a:pt x="468" y="550"/>
                  </a:cubicBezTo>
                  <a:cubicBezTo>
                    <a:pt x="571" y="638"/>
                    <a:pt x="617" y="675"/>
                    <a:pt x="708" y="762"/>
                  </a:cubicBezTo>
                  <a:cubicBezTo>
                    <a:pt x="857" y="858"/>
                    <a:pt x="948" y="975"/>
                    <a:pt x="1097" y="1100"/>
                  </a:cubicBezTo>
                  <a:cubicBezTo>
                    <a:pt x="1143" y="1187"/>
                    <a:pt x="1234" y="1283"/>
                    <a:pt x="1280" y="1341"/>
                  </a:cubicBezTo>
                  <a:cubicBezTo>
                    <a:pt x="1383" y="1466"/>
                    <a:pt x="1474" y="1554"/>
                    <a:pt x="1610" y="1620"/>
                  </a:cubicBezTo>
                  <a:cubicBezTo>
                    <a:pt x="1668" y="1649"/>
                    <a:pt x="1713" y="1679"/>
                    <a:pt x="1713" y="1708"/>
                  </a:cubicBezTo>
                  <a:cubicBezTo>
                    <a:pt x="1713" y="1803"/>
                    <a:pt x="1759" y="1862"/>
                    <a:pt x="1896" y="1862"/>
                  </a:cubicBezTo>
                  <a:cubicBezTo>
                    <a:pt x="1999" y="2045"/>
                    <a:pt x="2045" y="2229"/>
                    <a:pt x="2239" y="2324"/>
                  </a:cubicBezTo>
                  <a:cubicBezTo>
                    <a:pt x="2376" y="2441"/>
                    <a:pt x="2422" y="2566"/>
                    <a:pt x="2525" y="2654"/>
                  </a:cubicBezTo>
                  <a:cubicBezTo>
                    <a:pt x="2570" y="2690"/>
                    <a:pt x="2616" y="2749"/>
                    <a:pt x="2661" y="2778"/>
                  </a:cubicBezTo>
                  <a:cubicBezTo>
                    <a:pt x="2753" y="2837"/>
                    <a:pt x="2901" y="2837"/>
                    <a:pt x="2901" y="2962"/>
                  </a:cubicBezTo>
                  <a:cubicBezTo>
                    <a:pt x="2947" y="2932"/>
                    <a:pt x="2993" y="2932"/>
                    <a:pt x="2993" y="2932"/>
                  </a:cubicBezTo>
                  <a:cubicBezTo>
                    <a:pt x="3039" y="3020"/>
                    <a:pt x="3039" y="3115"/>
                    <a:pt x="3096" y="3203"/>
                  </a:cubicBezTo>
                  <a:cubicBezTo>
                    <a:pt x="3141" y="3269"/>
                    <a:pt x="3233" y="3328"/>
                    <a:pt x="3279" y="3387"/>
                  </a:cubicBezTo>
                  <a:cubicBezTo>
                    <a:pt x="3427" y="3570"/>
                    <a:pt x="3610" y="3753"/>
                    <a:pt x="3804" y="3907"/>
                  </a:cubicBezTo>
                  <a:cubicBezTo>
                    <a:pt x="3849" y="3973"/>
                    <a:pt x="3952" y="4002"/>
                    <a:pt x="3998" y="4032"/>
                  </a:cubicBezTo>
                  <a:lnTo>
                    <a:pt x="3998" y="4002"/>
                  </a:lnTo>
                  <a:cubicBezTo>
                    <a:pt x="4089" y="4061"/>
                    <a:pt x="4135" y="4120"/>
                    <a:pt x="4181" y="4156"/>
                  </a:cubicBezTo>
                  <a:lnTo>
                    <a:pt x="4181" y="4340"/>
                  </a:lnTo>
                  <a:cubicBezTo>
                    <a:pt x="4284" y="4486"/>
                    <a:pt x="4421" y="4611"/>
                    <a:pt x="4524" y="4765"/>
                  </a:cubicBezTo>
                  <a:cubicBezTo>
                    <a:pt x="4569" y="4794"/>
                    <a:pt x="4615" y="4823"/>
                    <a:pt x="4661" y="4853"/>
                  </a:cubicBezTo>
                  <a:cubicBezTo>
                    <a:pt x="4661" y="4853"/>
                    <a:pt x="4661" y="4890"/>
                    <a:pt x="4615" y="4919"/>
                  </a:cubicBezTo>
                  <a:lnTo>
                    <a:pt x="4661" y="4919"/>
                  </a:lnTo>
                  <a:cubicBezTo>
                    <a:pt x="4706" y="4977"/>
                    <a:pt x="4752" y="5036"/>
                    <a:pt x="4809" y="5102"/>
                  </a:cubicBezTo>
                  <a:cubicBezTo>
                    <a:pt x="4992" y="5161"/>
                    <a:pt x="5037" y="5285"/>
                    <a:pt x="5186" y="5402"/>
                  </a:cubicBezTo>
                  <a:cubicBezTo>
                    <a:pt x="5186" y="5439"/>
                    <a:pt x="5277" y="5469"/>
                    <a:pt x="5277" y="5498"/>
                  </a:cubicBezTo>
                  <a:cubicBezTo>
                    <a:pt x="5277" y="5586"/>
                    <a:pt x="5426" y="5622"/>
                    <a:pt x="5426" y="5710"/>
                  </a:cubicBezTo>
                  <a:cubicBezTo>
                    <a:pt x="5609" y="5835"/>
                    <a:pt x="5666" y="6018"/>
                    <a:pt x="5848" y="6136"/>
                  </a:cubicBezTo>
                  <a:cubicBezTo>
                    <a:pt x="5894" y="6172"/>
                    <a:pt x="5894" y="6231"/>
                    <a:pt x="5951" y="6290"/>
                  </a:cubicBezTo>
                  <a:cubicBezTo>
                    <a:pt x="6042" y="6385"/>
                    <a:pt x="6134" y="6473"/>
                    <a:pt x="6180" y="6568"/>
                  </a:cubicBezTo>
                  <a:cubicBezTo>
                    <a:pt x="6282" y="6656"/>
                    <a:pt x="6328" y="6722"/>
                    <a:pt x="6420" y="6810"/>
                  </a:cubicBezTo>
                  <a:cubicBezTo>
                    <a:pt x="6466" y="6869"/>
                    <a:pt x="6466" y="6935"/>
                    <a:pt x="6522" y="6964"/>
                  </a:cubicBezTo>
                  <a:cubicBezTo>
                    <a:pt x="6568" y="7023"/>
                    <a:pt x="6614" y="7118"/>
                    <a:pt x="6705" y="7177"/>
                  </a:cubicBezTo>
                  <a:cubicBezTo>
                    <a:pt x="6808" y="7301"/>
                    <a:pt x="6899" y="7389"/>
                    <a:pt x="7036" y="7484"/>
                  </a:cubicBezTo>
                  <a:cubicBezTo>
                    <a:pt x="7139" y="7602"/>
                    <a:pt x="7230" y="7726"/>
                    <a:pt x="7379" y="7822"/>
                  </a:cubicBezTo>
                  <a:cubicBezTo>
                    <a:pt x="7471" y="7880"/>
                    <a:pt x="7516" y="7939"/>
                    <a:pt x="7516" y="8005"/>
                  </a:cubicBezTo>
                  <a:cubicBezTo>
                    <a:pt x="7562" y="8122"/>
                    <a:pt x="7711" y="8247"/>
                    <a:pt x="7756" y="8371"/>
                  </a:cubicBezTo>
                  <a:cubicBezTo>
                    <a:pt x="7802" y="8459"/>
                    <a:pt x="7893" y="8584"/>
                    <a:pt x="7996" y="8672"/>
                  </a:cubicBezTo>
                  <a:cubicBezTo>
                    <a:pt x="8087" y="8767"/>
                    <a:pt x="8178" y="8855"/>
                    <a:pt x="8281" y="8921"/>
                  </a:cubicBezTo>
                  <a:cubicBezTo>
                    <a:pt x="8521" y="9068"/>
                    <a:pt x="8659" y="9288"/>
                    <a:pt x="8853" y="9471"/>
                  </a:cubicBezTo>
                  <a:cubicBezTo>
                    <a:pt x="8990" y="9588"/>
                    <a:pt x="9093" y="9742"/>
                    <a:pt x="9229" y="9867"/>
                  </a:cubicBezTo>
                  <a:cubicBezTo>
                    <a:pt x="9378" y="9984"/>
                    <a:pt x="9469" y="10109"/>
                    <a:pt x="9561" y="10234"/>
                  </a:cubicBezTo>
                  <a:cubicBezTo>
                    <a:pt x="9664" y="10351"/>
                    <a:pt x="9755" y="10505"/>
                    <a:pt x="9801" y="10629"/>
                  </a:cubicBezTo>
                  <a:cubicBezTo>
                    <a:pt x="9847" y="10659"/>
                    <a:pt x="9892" y="10717"/>
                    <a:pt x="9949" y="10754"/>
                  </a:cubicBezTo>
                  <a:cubicBezTo>
                    <a:pt x="10177" y="10937"/>
                    <a:pt x="10326" y="11150"/>
                    <a:pt x="10520" y="11333"/>
                  </a:cubicBezTo>
                  <a:cubicBezTo>
                    <a:pt x="10612" y="11450"/>
                    <a:pt x="10703" y="11545"/>
                    <a:pt x="10806" y="11670"/>
                  </a:cubicBezTo>
                  <a:cubicBezTo>
                    <a:pt x="10943" y="11758"/>
                    <a:pt x="11092" y="11883"/>
                    <a:pt x="11183" y="12000"/>
                  </a:cubicBezTo>
                  <a:cubicBezTo>
                    <a:pt x="11274" y="12124"/>
                    <a:pt x="11377" y="12220"/>
                    <a:pt x="11468" y="12337"/>
                  </a:cubicBezTo>
                  <a:cubicBezTo>
                    <a:pt x="11560" y="12462"/>
                    <a:pt x="11662" y="12587"/>
                    <a:pt x="11800" y="12675"/>
                  </a:cubicBezTo>
                  <a:cubicBezTo>
                    <a:pt x="11891" y="12704"/>
                    <a:pt x="11948" y="12799"/>
                    <a:pt x="11994" y="12858"/>
                  </a:cubicBezTo>
                  <a:cubicBezTo>
                    <a:pt x="12086" y="12953"/>
                    <a:pt x="12177" y="13041"/>
                    <a:pt x="12280" y="13136"/>
                  </a:cubicBezTo>
                  <a:cubicBezTo>
                    <a:pt x="12371" y="13283"/>
                    <a:pt x="12519" y="13407"/>
                    <a:pt x="12656" y="13532"/>
                  </a:cubicBezTo>
                  <a:cubicBezTo>
                    <a:pt x="12702" y="13561"/>
                    <a:pt x="12748" y="13591"/>
                    <a:pt x="12805" y="13591"/>
                  </a:cubicBezTo>
                  <a:lnTo>
                    <a:pt x="12748" y="13591"/>
                  </a:lnTo>
                  <a:cubicBezTo>
                    <a:pt x="12805" y="13650"/>
                    <a:pt x="12850" y="13715"/>
                    <a:pt x="12942" y="13774"/>
                  </a:cubicBezTo>
                  <a:cubicBezTo>
                    <a:pt x="12942" y="13833"/>
                    <a:pt x="12942" y="13957"/>
                    <a:pt x="13034" y="14016"/>
                  </a:cubicBezTo>
                  <a:cubicBezTo>
                    <a:pt x="13182" y="14140"/>
                    <a:pt x="13273" y="14324"/>
                    <a:pt x="13513" y="14419"/>
                  </a:cubicBezTo>
                  <a:cubicBezTo>
                    <a:pt x="13558" y="14419"/>
                    <a:pt x="13604" y="14478"/>
                    <a:pt x="13604" y="14507"/>
                  </a:cubicBezTo>
                  <a:cubicBezTo>
                    <a:pt x="13707" y="14566"/>
                    <a:pt x="13799" y="14661"/>
                    <a:pt x="13890" y="14749"/>
                  </a:cubicBezTo>
                  <a:cubicBezTo>
                    <a:pt x="13890" y="14785"/>
                    <a:pt x="13993" y="14844"/>
                    <a:pt x="13993" y="14874"/>
                  </a:cubicBezTo>
                  <a:cubicBezTo>
                    <a:pt x="13947" y="14969"/>
                    <a:pt x="14084" y="14998"/>
                    <a:pt x="14130" y="15057"/>
                  </a:cubicBezTo>
                  <a:cubicBezTo>
                    <a:pt x="14176" y="15152"/>
                    <a:pt x="14279" y="15211"/>
                    <a:pt x="14370" y="15299"/>
                  </a:cubicBezTo>
                  <a:cubicBezTo>
                    <a:pt x="14416" y="15335"/>
                    <a:pt x="14461" y="15365"/>
                    <a:pt x="14461" y="15365"/>
                  </a:cubicBezTo>
                  <a:cubicBezTo>
                    <a:pt x="14655" y="15665"/>
                    <a:pt x="15032" y="15944"/>
                    <a:pt x="15272" y="16215"/>
                  </a:cubicBezTo>
                  <a:cubicBezTo>
                    <a:pt x="15318" y="16281"/>
                    <a:pt x="15375" y="16340"/>
                    <a:pt x="15467" y="16369"/>
                  </a:cubicBezTo>
                  <a:cubicBezTo>
                    <a:pt x="15661" y="16523"/>
                    <a:pt x="15797" y="16677"/>
                    <a:pt x="15992" y="16831"/>
                  </a:cubicBezTo>
                  <a:cubicBezTo>
                    <a:pt x="16175" y="17014"/>
                    <a:pt x="16369" y="17197"/>
                    <a:pt x="16609" y="17351"/>
                  </a:cubicBezTo>
                  <a:cubicBezTo>
                    <a:pt x="16745" y="17469"/>
                    <a:pt x="16848" y="17622"/>
                    <a:pt x="16985" y="17747"/>
                  </a:cubicBezTo>
                  <a:cubicBezTo>
                    <a:pt x="17225" y="17930"/>
                    <a:pt x="17420" y="18114"/>
                    <a:pt x="17602" y="18326"/>
                  </a:cubicBezTo>
                  <a:cubicBezTo>
                    <a:pt x="17705" y="18414"/>
                    <a:pt x="17842" y="18480"/>
                    <a:pt x="17945" y="18598"/>
                  </a:cubicBezTo>
                  <a:cubicBezTo>
                    <a:pt x="17990" y="18664"/>
                    <a:pt x="18036" y="18722"/>
                    <a:pt x="18082" y="18781"/>
                  </a:cubicBezTo>
                  <a:lnTo>
                    <a:pt x="18082" y="18847"/>
                  </a:lnTo>
                  <a:cubicBezTo>
                    <a:pt x="18368" y="19059"/>
                    <a:pt x="18608" y="19301"/>
                    <a:pt x="18939" y="19484"/>
                  </a:cubicBezTo>
                  <a:cubicBezTo>
                    <a:pt x="18984" y="19514"/>
                    <a:pt x="18984" y="19550"/>
                    <a:pt x="18984" y="19550"/>
                  </a:cubicBezTo>
                  <a:cubicBezTo>
                    <a:pt x="19133" y="19734"/>
                    <a:pt x="19316" y="19851"/>
                    <a:pt x="19464" y="20005"/>
                  </a:cubicBezTo>
                  <a:cubicBezTo>
                    <a:pt x="19464" y="20034"/>
                    <a:pt x="19464" y="20100"/>
                    <a:pt x="19510" y="20100"/>
                  </a:cubicBezTo>
                  <a:cubicBezTo>
                    <a:pt x="19659" y="20159"/>
                    <a:pt x="19659" y="20218"/>
                    <a:pt x="19704" y="20283"/>
                  </a:cubicBezTo>
                  <a:cubicBezTo>
                    <a:pt x="19796" y="20372"/>
                    <a:pt x="19841" y="20467"/>
                    <a:pt x="19990" y="20496"/>
                  </a:cubicBezTo>
                  <a:cubicBezTo>
                    <a:pt x="20127" y="20584"/>
                    <a:pt x="20275" y="20709"/>
                    <a:pt x="20412" y="20797"/>
                  </a:cubicBezTo>
                  <a:cubicBezTo>
                    <a:pt x="20561" y="20921"/>
                    <a:pt x="20652" y="21046"/>
                    <a:pt x="20801" y="21134"/>
                  </a:cubicBezTo>
                  <a:cubicBezTo>
                    <a:pt x="20938" y="21229"/>
                    <a:pt x="21086" y="21288"/>
                    <a:pt x="21177" y="21317"/>
                  </a:cubicBezTo>
                  <a:cubicBezTo>
                    <a:pt x="21269" y="21442"/>
                    <a:pt x="21315" y="21500"/>
                    <a:pt x="21372" y="21596"/>
                  </a:cubicBezTo>
                  <a:cubicBezTo>
                    <a:pt x="21407" y="21596"/>
                    <a:pt x="21441" y="21600"/>
                    <a:pt x="21474" y="21600"/>
                  </a:cubicBezTo>
                  <a:cubicBezTo>
                    <a:pt x="21526" y="21600"/>
                    <a:pt x="21572" y="21589"/>
                    <a:pt x="21600" y="21530"/>
                  </a:cubicBezTo>
                  <a:cubicBezTo>
                    <a:pt x="21555" y="21500"/>
                    <a:pt x="21463" y="21471"/>
                    <a:pt x="21417" y="21442"/>
                  </a:cubicBezTo>
                  <a:cubicBezTo>
                    <a:pt x="21463" y="21412"/>
                    <a:pt x="21463" y="21412"/>
                    <a:pt x="21555" y="21383"/>
                  </a:cubicBezTo>
                  <a:cubicBezTo>
                    <a:pt x="21417" y="21346"/>
                    <a:pt x="21509" y="21258"/>
                    <a:pt x="21315" y="21258"/>
                  </a:cubicBezTo>
                  <a:cubicBezTo>
                    <a:pt x="21315" y="21229"/>
                    <a:pt x="21315" y="21229"/>
                    <a:pt x="21372" y="21200"/>
                  </a:cubicBezTo>
                  <a:lnTo>
                    <a:pt x="21223" y="21105"/>
                  </a:lnTo>
                  <a:cubicBezTo>
                    <a:pt x="21086" y="20980"/>
                    <a:pt x="20938" y="20863"/>
                    <a:pt x="20801" y="20738"/>
                  </a:cubicBezTo>
                  <a:cubicBezTo>
                    <a:pt x="20698" y="20679"/>
                    <a:pt x="20607" y="20613"/>
                    <a:pt x="20561" y="20555"/>
                  </a:cubicBezTo>
                  <a:cubicBezTo>
                    <a:pt x="20458" y="20467"/>
                    <a:pt x="20367" y="20342"/>
                    <a:pt x="20229" y="20247"/>
                  </a:cubicBezTo>
                  <a:cubicBezTo>
                    <a:pt x="20035" y="20129"/>
                    <a:pt x="19841" y="19976"/>
                    <a:pt x="19750" y="19792"/>
                  </a:cubicBezTo>
                  <a:cubicBezTo>
                    <a:pt x="19750" y="19792"/>
                    <a:pt x="19704" y="19763"/>
                    <a:pt x="19704" y="19734"/>
                  </a:cubicBezTo>
                  <a:cubicBezTo>
                    <a:pt x="19510" y="19609"/>
                    <a:pt x="19373" y="19484"/>
                    <a:pt x="19178" y="19367"/>
                  </a:cubicBezTo>
                  <a:cubicBezTo>
                    <a:pt x="19133" y="19330"/>
                    <a:pt x="19087" y="19301"/>
                    <a:pt x="19087" y="19272"/>
                  </a:cubicBezTo>
                  <a:cubicBezTo>
                    <a:pt x="19030" y="19184"/>
                    <a:pt x="18939" y="19118"/>
                    <a:pt x="18848" y="19089"/>
                  </a:cubicBezTo>
                  <a:cubicBezTo>
                    <a:pt x="18848" y="19030"/>
                    <a:pt x="18802" y="18964"/>
                    <a:pt x="18802" y="18935"/>
                  </a:cubicBezTo>
                  <a:cubicBezTo>
                    <a:pt x="18699" y="18818"/>
                    <a:pt x="18516" y="18722"/>
                    <a:pt x="18414" y="18598"/>
                  </a:cubicBezTo>
                  <a:cubicBezTo>
                    <a:pt x="18368" y="18480"/>
                    <a:pt x="18230" y="18385"/>
                    <a:pt x="18173" y="18268"/>
                  </a:cubicBezTo>
                  <a:cubicBezTo>
                    <a:pt x="18128" y="18231"/>
                    <a:pt x="18082" y="18172"/>
                    <a:pt x="18036" y="18143"/>
                  </a:cubicBezTo>
                  <a:cubicBezTo>
                    <a:pt x="17888" y="18019"/>
                    <a:pt x="17751" y="17930"/>
                    <a:pt x="17660" y="17776"/>
                  </a:cubicBezTo>
                  <a:cubicBezTo>
                    <a:pt x="17602" y="17681"/>
                    <a:pt x="17466" y="17593"/>
                    <a:pt x="17317" y="17469"/>
                  </a:cubicBezTo>
                  <a:cubicBezTo>
                    <a:pt x="17180" y="17351"/>
                    <a:pt x="17088" y="17256"/>
                    <a:pt x="16940" y="17131"/>
                  </a:cubicBezTo>
                  <a:cubicBezTo>
                    <a:pt x="16848" y="17014"/>
                    <a:pt x="16700" y="16860"/>
                    <a:pt x="16563" y="16765"/>
                  </a:cubicBezTo>
                  <a:cubicBezTo>
                    <a:pt x="16415" y="16648"/>
                    <a:pt x="16277" y="16523"/>
                    <a:pt x="16129" y="16398"/>
                  </a:cubicBezTo>
                  <a:cubicBezTo>
                    <a:pt x="16037" y="16311"/>
                    <a:pt x="16037" y="16186"/>
                    <a:pt x="15889" y="16098"/>
                  </a:cubicBezTo>
                  <a:cubicBezTo>
                    <a:pt x="15797" y="16032"/>
                    <a:pt x="15706" y="15944"/>
                    <a:pt x="15603" y="15848"/>
                  </a:cubicBezTo>
                  <a:cubicBezTo>
                    <a:pt x="15421" y="15731"/>
                    <a:pt x="15227" y="15607"/>
                    <a:pt x="15135" y="15423"/>
                  </a:cubicBezTo>
                  <a:cubicBezTo>
                    <a:pt x="15089" y="15335"/>
                    <a:pt x="14987" y="15240"/>
                    <a:pt x="14895" y="15115"/>
                  </a:cubicBezTo>
                  <a:cubicBezTo>
                    <a:pt x="14747" y="14969"/>
                    <a:pt x="14609" y="14815"/>
                    <a:pt x="14461" y="14632"/>
                  </a:cubicBezTo>
                  <a:cubicBezTo>
                    <a:pt x="14416" y="14566"/>
                    <a:pt x="14370" y="14507"/>
                    <a:pt x="14324" y="14449"/>
                  </a:cubicBezTo>
                  <a:cubicBezTo>
                    <a:pt x="14176" y="14324"/>
                    <a:pt x="14039" y="14236"/>
                    <a:pt x="13947" y="14111"/>
                  </a:cubicBezTo>
                  <a:cubicBezTo>
                    <a:pt x="13799" y="13957"/>
                    <a:pt x="13661" y="13804"/>
                    <a:pt x="13467" y="13686"/>
                  </a:cubicBezTo>
                  <a:cubicBezTo>
                    <a:pt x="13467" y="13686"/>
                    <a:pt x="13422" y="13650"/>
                    <a:pt x="13422" y="13620"/>
                  </a:cubicBezTo>
                  <a:cubicBezTo>
                    <a:pt x="13319" y="13532"/>
                    <a:pt x="13228" y="13437"/>
                    <a:pt x="13136" y="13349"/>
                  </a:cubicBezTo>
                  <a:cubicBezTo>
                    <a:pt x="13091" y="13320"/>
                    <a:pt x="13091" y="13254"/>
                    <a:pt x="13034" y="13224"/>
                  </a:cubicBezTo>
                  <a:cubicBezTo>
                    <a:pt x="12896" y="13012"/>
                    <a:pt x="12702" y="12828"/>
                    <a:pt x="12519" y="12645"/>
                  </a:cubicBezTo>
                  <a:cubicBezTo>
                    <a:pt x="12519" y="12645"/>
                    <a:pt x="12519" y="12616"/>
                    <a:pt x="12462" y="12616"/>
                  </a:cubicBezTo>
                  <a:cubicBezTo>
                    <a:pt x="12371" y="12587"/>
                    <a:pt x="12325" y="12521"/>
                    <a:pt x="12280" y="12462"/>
                  </a:cubicBezTo>
                  <a:cubicBezTo>
                    <a:pt x="12280" y="12432"/>
                    <a:pt x="12234" y="12367"/>
                    <a:pt x="12177" y="12337"/>
                  </a:cubicBezTo>
                  <a:cubicBezTo>
                    <a:pt x="12040" y="12220"/>
                    <a:pt x="11948" y="12066"/>
                    <a:pt x="11754" y="11942"/>
                  </a:cubicBezTo>
                  <a:cubicBezTo>
                    <a:pt x="11605" y="11853"/>
                    <a:pt x="11605" y="11729"/>
                    <a:pt x="11514" y="11604"/>
                  </a:cubicBezTo>
                  <a:cubicBezTo>
                    <a:pt x="11423" y="11487"/>
                    <a:pt x="11320" y="11333"/>
                    <a:pt x="11138" y="11267"/>
                  </a:cubicBezTo>
                  <a:cubicBezTo>
                    <a:pt x="11035" y="11179"/>
                    <a:pt x="10989" y="11084"/>
                    <a:pt x="10943" y="11025"/>
                  </a:cubicBezTo>
                  <a:cubicBezTo>
                    <a:pt x="10897" y="10900"/>
                    <a:pt x="10749" y="10783"/>
                    <a:pt x="10612" y="10688"/>
                  </a:cubicBezTo>
                  <a:cubicBezTo>
                    <a:pt x="10520" y="10629"/>
                    <a:pt x="10417" y="10534"/>
                    <a:pt x="10326" y="10446"/>
                  </a:cubicBezTo>
                  <a:cubicBezTo>
                    <a:pt x="10177" y="10263"/>
                    <a:pt x="10086" y="10050"/>
                    <a:pt x="9892" y="9867"/>
                  </a:cubicBezTo>
                  <a:cubicBezTo>
                    <a:pt x="9755" y="9684"/>
                    <a:pt x="9607" y="9500"/>
                    <a:pt x="9378" y="9376"/>
                  </a:cubicBezTo>
                  <a:cubicBezTo>
                    <a:pt x="9275" y="9317"/>
                    <a:pt x="9275" y="9222"/>
                    <a:pt x="9229" y="9163"/>
                  </a:cubicBezTo>
                  <a:cubicBezTo>
                    <a:pt x="9184" y="9134"/>
                    <a:pt x="9138" y="9105"/>
                    <a:pt x="9138" y="9068"/>
                  </a:cubicBezTo>
                  <a:cubicBezTo>
                    <a:pt x="9035" y="8980"/>
                    <a:pt x="8899" y="8885"/>
                    <a:pt x="8853" y="8767"/>
                  </a:cubicBezTo>
                  <a:cubicBezTo>
                    <a:pt x="8750" y="8672"/>
                    <a:pt x="8659" y="8584"/>
                    <a:pt x="8567" y="8459"/>
                  </a:cubicBezTo>
                  <a:cubicBezTo>
                    <a:pt x="8419" y="8335"/>
                    <a:pt x="8327" y="8217"/>
                    <a:pt x="8178" y="8122"/>
                  </a:cubicBezTo>
                  <a:cubicBezTo>
                    <a:pt x="8133" y="8034"/>
                    <a:pt x="7996" y="7939"/>
                    <a:pt x="7996" y="7880"/>
                  </a:cubicBezTo>
                  <a:cubicBezTo>
                    <a:pt x="7996" y="7756"/>
                    <a:pt x="7893" y="7668"/>
                    <a:pt x="7802" y="7572"/>
                  </a:cubicBezTo>
                  <a:cubicBezTo>
                    <a:pt x="7608" y="7418"/>
                    <a:pt x="7379" y="7272"/>
                    <a:pt x="7230" y="7089"/>
                  </a:cubicBezTo>
                  <a:cubicBezTo>
                    <a:pt x="7185" y="6964"/>
                    <a:pt x="7093" y="6869"/>
                    <a:pt x="6991" y="6781"/>
                  </a:cubicBezTo>
                  <a:cubicBezTo>
                    <a:pt x="6899" y="6685"/>
                    <a:pt x="6808" y="6568"/>
                    <a:pt x="6705" y="6444"/>
                  </a:cubicBezTo>
                  <a:cubicBezTo>
                    <a:pt x="6614" y="6319"/>
                    <a:pt x="6522" y="6201"/>
                    <a:pt x="6374" y="6106"/>
                  </a:cubicBezTo>
                  <a:cubicBezTo>
                    <a:pt x="6328" y="6077"/>
                    <a:pt x="6237" y="6018"/>
                    <a:pt x="6237" y="5989"/>
                  </a:cubicBezTo>
                  <a:cubicBezTo>
                    <a:pt x="6237" y="5835"/>
                    <a:pt x="6088" y="5740"/>
                    <a:pt x="5997" y="5652"/>
                  </a:cubicBezTo>
                  <a:cubicBezTo>
                    <a:pt x="5803" y="5439"/>
                    <a:pt x="5563" y="5256"/>
                    <a:pt x="5426" y="5131"/>
                  </a:cubicBezTo>
                  <a:cubicBezTo>
                    <a:pt x="5277" y="4890"/>
                    <a:pt x="5186" y="4706"/>
                    <a:pt x="5094" y="4552"/>
                  </a:cubicBezTo>
                  <a:cubicBezTo>
                    <a:pt x="4946" y="4457"/>
                    <a:pt x="4809" y="4398"/>
                    <a:pt x="4706" y="4274"/>
                  </a:cubicBezTo>
                  <a:cubicBezTo>
                    <a:pt x="4615" y="4156"/>
                    <a:pt x="4524" y="4061"/>
                    <a:pt x="4421" y="3937"/>
                  </a:cubicBezTo>
                  <a:cubicBezTo>
                    <a:pt x="4375" y="3878"/>
                    <a:pt x="4375" y="3819"/>
                    <a:pt x="4284" y="3753"/>
                  </a:cubicBezTo>
                  <a:cubicBezTo>
                    <a:pt x="4238" y="3665"/>
                    <a:pt x="4135" y="3607"/>
                    <a:pt x="3998" y="3511"/>
                  </a:cubicBezTo>
                  <a:cubicBezTo>
                    <a:pt x="3804" y="3423"/>
                    <a:pt x="3667" y="3269"/>
                    <a:pt x="3519" y="3115"/>
                  </a:cubicBezTo>
                  <a:cubicBezTo>
                    <a:pt x="3473" y="3057"/>
                    <a:pt x="3473" y="2991"/>
                    <a:pt x="3381" y="2932"/>
                  </a:cubicBezTo>
                  <a:cubicBezTo>
                    <a:pt x="3279" y="2874"/>
                    <a:pt x="3233" y="2808"/>
                    <a:pt x="3141" y="2749"/>
                  </a:cubicBezTo>
                  <a:cubicBezTo>
                    <a:pt x="3096" y="2690"/>
                    <a:pt x="3039" y="2566"/>
                    <a:pt x="2901" y="2536"/>
                  </a:cubicBezTo>
                  <a:lnTo>
                    <a:pt x="2855" y="2507"/>
                  </a:lnTo>
                  <a:cubicBezTo>
                    <a:pt x="2810" y="2412"/>
                    <a:pt x="2707" y="2324"/>
                    <a:pt x="2616" y="2258"/>
                  </a:cubicBezTo>
                  <a:cubicBezTo>
                    <a:pt x="2525" y="2199"/>
                    <a:pt x="2467" y="2170"/>
                    <a:pt x="2376" y="2104"/>
                  </a:cubicBezTo>
                  <a:lnTo>
                    <a:pt x="2376" y="2045"/>
                  </a:lnTo>
                  <a:cubicBezTo>
                    <a:pt x="2285" y="1921"/>
                    <a:pt x="2136" y="1803"/>
                    <a:pt x="2045" y="1679"/>
                  </a:cubicBezTo>
                  <a:lnTo>
                    <a:pt x="2045" y="1649"/>
                  </a:lnTo>
                  <a:cubicBezTo>
                    <a:pt x="1805" y="1525"/>
                    <a:pt x="1713" y="1312"/>
                    <a:pt x="1474" y="1224"/>
                  </a:cubicBezTo>
                  <a:lnTo>
                    <a:pt x="1474" y="1129"/>
                  </a:lnTo>
                  <a:cubicBezTo>
                    <a:pt x="1428" y="1100"/>
                    <a:pt x="1383" y="1070"/>
                    <a:pt x="1325" y="1041"/>
                  </a:cubicBezTo>
                  <a:cubicBezTo>
                    <a:pt x="1234" y="916"/>
                    <a:pt x="1143" y="792"/>
                    <a:pt x="948" y="733"/>
                  </a:cubicBezTo>
                  <a:lnTo>
                    <a:pt x="948" y="703"/>
                  </a:lnTo>
                  <a:cubicBezTo>
                    <a:pt x="857" y="608"/>
                    <a:pt x="811" y="579"/>
                    <a:pt x="708" y="521"/>
                  </a:cubicBezTo>
                  <a:lnTo>
                    <a:pt x="754" y="521"/>
                  </a:lnTo>
                  <a:cubicBezTo>
                    <a:pt x="662" y="491"/>
                    <a:pt x="617" y="455"/>
                    <a:pt x="571" y="425"/>
                  </a:cubicBezTo>
                  <a:lnTo>
                    <a:pt x="571" y="367"/>
                  </a:lnTo>
                  <a:cubicBezTo>
                    <a:pt x="468" y="337"/>
                    <a:pt x="423" y="271"/>
                    <a:pt x="332" y="242"/>
                  </a:cubicBezTo>
                  <a:cubicBezTo>
                    <a:pt x="286" y="183"/>
                    <a:pt x="240" y="124"/>
                    <a:pt x="183" y="58"/>
                  </a:cubicBezTo>
                  <a:cubicBezTo>
                    <a:pt x="138" y="29"/>
                    <a:pt x="46"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7" name="Google Shape;3063;p28"/>
            <p:cNvSpPr/>
            <p:nvPr/>
          </p:nvSpPr>
          <p:spPr>
            <a:xfrm rot="18900000">
              <a:off x="568813" y="518003"/>
              <a:ext cx="824833" cy="13010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0" y="103"/>
                    <a:pt x="50" y="167"/>
                    <a:pt x="101" y="238"/>
                  </a:cubicBezTo>
                  <a:cubicBezTo>
                    <a:pt x="251" y="365"/>
                    <a:pt x="414" y="532"/>
                    <a:pt x="564" y="667"/>
                  </a:cubicBezTo>
                  <a:cubicBezTo>
                    <a:pt x="626" y="699"/>
                    <a:pt x="677" y="730"/>
                    <a:pt x="677" y="762"/>
                  </a:cubicBezTo>
                  <a:cubicBezTo>
                    <a:pt x="677" y="897"/>
                    <a:pt x="827" y="960"/>
                    <a:pt x="939" y="1064"/>
                  </a:cubicBezTo>
                  <a:cubicBezTo>
                    <a:pt x="1039" y="1127"/>
                    <a:pt x="1140" y="1191"/>
                    <a:pt x="1090" y="1326"/>
                  </a:cubicBezTo>
                  <a:cubicBezTo>
                    <a:pt x="1140" y="1294"/>
                    <a:pt x="1190" y="1294"/>
                    <a:pt x="1253" y="1294"/>
                  </a:cubicBezTo>
                  <a:cubicBezTo>
                    <a:pt x="1302" y="1389"/>
                    <a:pt x="1403" y="1460"/>
                    <a:pt x="1453" y="1556"/>
                  </a:cubicBezTo>
                  <a:cubicBezTo>
                    <a:pt x="1503" y="1627"/>
                    <a:pt x="1566" y="1659"/>
                    <a:pt x="1566" y="1691"/>
                  </a:cubicBezTo>
                  <a:cubicBezTo>
                    <a:pt x="1716" y="1826"/>
                    <a:pt x="1816" y="1984"/>
                    <a:pt x="1979" y="2088"/>
                  </a:cubicBezTo>
                  <a:cubicBezTo>
                    <a:pt x="2029" y="2183"/>
                    <a:pt x="2079" y="2286"/>
                    <a:pt x="2292" y="2350"/>
                  </a:cubicBezTo>
                  <a:cubicBezTo>
                    <a:pt x="2341" y="2350"/>
                    <a:pt x="2341" y="2382"/>
                    <a:pt x="2392" y="2453"/>
                  </a:cubicBezTo>
                  <a:cubicBezTo>
                    <a:pt x="2442" y="2484"/>
                    <a:pt x="2505" y="2548"/>
                    <a:pt x="2555" y="2619"/>
                  </a:cubicBezTo>
                  <a:cubicBezTo>
                    <a:pt x="2605" y="2683"/>
                    <a:pt x="2705" y="2715"/>
                    <a:pt x="2755" y="2778"/>
                  </a:cubicBezTo>
                  <a:cubicBezTo>
                    <a:pt x="2917" y="2913"/>
                    <a:pt x="3018" y="3048"/>
                    <a:pt x="3068" y="3175"/>
                  </a:cubicBezTo>
                  <a:cubicBezTo>
                    <a:pt x="3068" y="3215"/>
                    <a:pt x="3131" y="3278"/>
                    <a:pt x="3131" y="3342"/>
                  </a:cubicBezTo>
                  <a:cubicBezTo>
                    <a:pt x="3180" y="3374"/>
                    <a:pt x="3281" y="3413"/>
                    <a:pt x="3331" y="3477"/>
                  </a:cubicBezTo>
                  <a:cubicBezTo>
                    <a:pt x="3381" y="3445"/>
                    <a:pt x="3443" y="3445"/>
                    <a:pt x="3494" y="3445"/>
                  </a:cubicBezTo>
                  <a:lnTo>
                    <a:pt x="3494" y="3477"/>
                  </a:lnTo>
                  <a:cubicBezTo>
                    <a:pt x="3443" y="3477"/>
                    <a:pt x="3443" y="3509"/>
                    <a:pt x="3381" y="3509"/>
                  </a:cubicBezTo>
                  <a:cubicBezTo>
                    <a:pt x="3494" y="3612"/>
                    <a:pt x="3544" y="3707"/>
                    <a:pt x="3756" y="3770"/>
                  </a:cubicBezTo>
                  <a:cubicBezTo>
                    <a:pt x="3807" y="3906"/>
                    <a:pt x="3907" y="4040"/>
                    <a:pt x="4007" y="4167"/>
                  </a:cubicBezTo>
                  <a:cubicBezTo>
                    <a:pt x="4120" y="4334"/>
                    <a:pt x="4270" y="4469"/>
                    <a:pt x="4433" y="4604"/>
                  </a:cubicBezTo>
                  <a:cubicBezTo>
                    <a:pt x="4483" y="4667"/>
                    <a:pt x="4533" y="4699"/>
                    <a:pt x="4533" y="4731"/>
                  </a:cubicBezTo>
                  <a:cubicBezTo>
                    <a:pt x="4696" y="4866"/>
                    <a:pt x="4796" y="5033"/>
                    <a:pt x="4946" y="5160"/>
                  </a:cubicBezTo>
                  <a:cubicBezTo>
                    <a:pt x="4946" y="5199"/>
                    <a:pt x="5009" y="5231"/>
                    <a:pt x="5009" y="5231"/>
                  </a:cubicBezTo>
                  <a:cubicBezTo>
                    <a:pt x="5059" y="5263"/>
                    <a:pt x="5109" y="5295"/>
                    <a:pt x="5109" y="5295"/>
                  </a:cubicBezTo>
                  <a:cubicBezTo>
                    <a:pt x="5159" y="5358"/>
                    <a:pt x="5209" y="5462"/>
                    <a:pt x="5259" y="5525"/>
                  </a:cubicBezTo>
                  <a:cubicBezTo>
                    <a:pt x="5372" y="5628"/>
                    <a:pt x="5472" y="5723"/>
                    <a:pt x="5572" y="5858"/>
                  </a:cubicBezTo>
                  <a:cubicBezTo>
                    <a:pt x="5735" y="6025"/>
                    <a:pt x="5835" y="6192"/>
                    <a:pt x="5998" y="6319"/>
                  </a:cubicBezTo>
                  <a:cubicBezTo>
                    <a:pt x="6198" y="6486"/>
                    <a:pt x="6361" y="6684"/>
                    <a:pt x="6512" y="6850"/>
                  </a:cubicBezTo>
                  <a:cubicBezTo>
                    <a:pt x="6624" y="6914"/>
                    <a:pt x="6624" y="7017"/>
                    <a:pt x="6674" y="7081"/>
                  </a:cubicBezTo>
                  <a:cubicBezTo>
                    <a:pt x="6724" y="7145"/>
                    <a:pt x="6825" y="7216"/>
                    <a:pt x="6937" y="7279"/>
                  </a:cubicBezTo>
                  <a:cubicBezTo>
                    <a:pt x="6887" y="7414"/>
                    <a:pt x="6937" y="7478"/>
                    <a:pt x="7088" y="7541"/>
                  </a:cubicBezTo>
                  <a:cubicBezTo>
                    <a:pt x="7200" y="7613"/>
                    <a:pt x="7300" y="7708"/>
                    <a:pt x="7300" y="7843"/>
                  </a:cubicBezTo>
                  <a:cubicBezTo>
                    <a:pt x="7250" y="7875"/>
                    <a:pt x="7300" y="7906"/>
                    <a:pt x="7401" y="7906"/>
                  </a:cubicBezTo>
                  <a:cubicBezTo>
                    <a:pt x="7450" y="7906"/>
                    <a:pt x="7513" y="7938"/>
                    <a:pt x="7563" y="7938"/>
                  </a:cubicBezTo>
                  <a:cubicBezTo>
                    <a:pt x="7513" y="7978"/>
                    <a:pt x="7450" y="8010"/>
                    <a:pt x="7450" y="8041"/>
                  </a:cubicBezTo>
                  <a:lnTo>
                    <a:pt x="7664" y="8041"/>
                  </a:lnTo>
                  <a:cubicBezTo>
                    <a:pt x="7876" y="8240"/>
                    <a:pt x="8026" y="8438"/>
                    <a:pt x="8189" y="8637"/>
                  </a:cubicBezTo>
                  <a:cubicBezTo>
                    <a:pt x="8289" y="8700"/>
                    <a:pt x="8340" y="8772"/>
                    <a:pt x="8390" y="8867"/>
                  </a:cubicBezTo>
                  <a:cubicBezTo>
                    <a:pt x="8452" y="8931"/>
                    <a:pt x="8503" y="9002"/>
                    <a:pt x="8552" y="9065"/>
                  </a:cubicBezTo>
                  <a:cubicBezTo>
                    <a:pt x="8703" y="9169"/>
                    <a:pt x="8815" y="9232"/>
                    <a:pt x="8916" y="9328"/>
                  </a:cubicBezTo>
                  <a:cubicBezTo>
                    <a:pt x="9015" y="9399"/>
                    <a:pt x="9078" y="9494"/>
                    <a:pt x="9128" y="9597"/>
                  </a:cubicBezTo>
                  <a:cubicBezTo>
                    <a:pt x="9128" y="9629"/>
                    <a:pt x="9078" y="9629"/>
                    <a:pt x="9078" y="9661"/>
                  </a:cubicBezTo>
                  <a:lnTo>
                    <a:pt x="9178" y="9661"/>
                  </a:lnTo>
                  <a:cubicBezTo>
                    <a:pt x="9229" y="9724"/>
                    <a:pt x="9278" y="9796"/>
                    <a:pt x="9329" y="9859"/>
                  </a:cubicBezTo>
                  <a:cubicBezTo>
                    <a:pt x="9391" y="9923"/>
                    <a:pt x="9391" y="10026"/>
                    <a:pt x="9492" y="10089"/>
                  </a:cubicBezTo>
                  <a:cubicBezTo>
                    <a:pt x="9704" y="10193"/>
                    <a:pt x="9805" y="10288"/>
                    <a:pt x="9854" y="10455"/>
                  </a:cubicBezTo>
                  <a:cubicBezTo>
                    <a:pt x="10167" y="10558"/>
                    <a:pt x="10167" y="10756"/>
                    <a:pt x="10331" y="10915"/>
                  </a:cubicBezTo>
                  <a:cubicBezTo>
                    <a:pt x="10268" y="11018"/>
                    <a:pt x="10380" y="11050"/>
                    <a:pt x="10430" y="11114"/>
                  </a:cubicBezTo>
                  <a:cubicBezTo>
                    <a:pt x="10531" y="11217"/>
                    <a:pt x="10693" y="11280"/>
                    <a:pt x="10794" y="11384"/>
                  </a:cubicBezTo>
                  <a:cubicBezTo>
                    <a:pt x="10844" y="11447"/>
                    <a:pt x="10894" y="11511"/>
                    <a:pt x="10956" y="11582"/>
                  </a:cubicBezTo>
                  <a:cubicBezTo>
                    <a:pt x="11107" y="11709"/>
                    <a:pt x="11269" y="11844"/>
                    <a:pt x="11370" y="11979"/>
                  </a:cubicBezTo>
                  <a:cubicBezTo>
                    <a:pt x="11470" y="12074"/>
                    <a:pt x="11520" y="12145"/>
                    <a:pt x="11633" y="12241"/>
                  </a:cubicBezTo>
                  <a:cubicBezTo>
                    <a:pt x="11633" y="12272"/>
                    <a:pt x="11683" y="12344"/>
                    <a:pt x="11733" y="12408"/>
                  </a:cubicBezTo>
                  <a:cubicBezTo>
                    <a:pt x="11783" y="12439"/>
                    <a:pt x="11783" y="12543"/>
                    <a:pt x="11896" y="12543"/>
                  </a:cubicBezTo>
                  <a:cubicBezTo>
                    <a:pt x="11946" y="12574"/>
                    <a:pt x="11995" y="12638"/>
                    <a:pt x="12046" y="12669"/>
                  </a:cubicBezTo>
                  <a:cubicBezTo>
                    <a:pt x="12096" y="12741"/>
                    <a:pt x="12209" y="12836"/>
                    <a:pt x="12309" y="12900"/>
                  </a:cubicBezTo>
                  <a:cubicBezTo>
                    <a:pt x="12359" y="13003"/>
                    <a:pt x="12359" y="13098"/>
                    <a:pt x="12522" y="13170"/>
                  </a:cubicBezTo>
                  <a:cubicBezTo>
                    <a:pt x="12572" y="13336"/>
                    <a:pt x="12722" y="13463"/>
                    <a:pt x="12834" y="13630"/>
                  </a:cubicBezTo>
                  <a:cubicBezTo>
                    <a:pt x="12935" y="13765"/>
                    <a:pt x="13085" y="13828"/>
                    <a:pt x="13298" y="13828"/>
                  </a:cubicBezTo>
                  <a:cubicBezTo>
                    <a:pt x="13398" y="13995"/>
                    <a:pt x="13511" y="14162"/>
                    <a:pt x="13611" y="14289"/>
                  </a:cubicBezTo>
                  <a:cubicBezTo>
                    <a:pt x="13711" y="14392"/>
                    <a:pt x="13774" y="14455"/>
                    <a:pt x="13824" y="14527"/>
                  </a:cubicBezTo>
                  <a:cubicBezTo>
                    <a:pt x="13974" y="14654"/>
                    <a:pt x="14137" y="14821"/>
                    <a:pt x="14287" y="14924"/>
                  </a:cubicBezTo>
                  <a:cubicBezTo>
                    <a:pt x="14450" y="15019"/>
                    <a:pt x="14450" y="15154"/>
                    <a:pt x="14550" y="15250"/>
                  </a:cubicBezTo>
                  <a:cubicBezTo>
                    <a:pt x="14601" y="15281"/>
                    <a:pt x="14650" y="15321"/>
                    <a:pt x="14650" y="15384"/>
                  </a:cubicBezTo>
                  <a:cubicBezTo>
                    <a:pt x="14650" y="15479"/>
                    <a:pt x="14763" y="15551"/>
                    <a:pt x="14813" y="15583"/>
                  </a:cubicBezTo>
                  <a:cubicBezTo>
                    <a:pt x="15076" y="15750"/>
                    <a:pt x="15176" y="15948"/>
                    <a:pt x="15489" y="16075"/>
                  </a:cubicBezTo>
                  <a:cubicBezTo>
                    <a:pt x="15590" y="16242"/>
                    <a:pt x="15752" y="16408"/>
                    <a:pt x="15903" y="16543"/>
                  </a:cubicBezTo>
                  <a:cubicBezTo>
                    <a:pt x="15903" y="16543"/>
                    <a:pt x="15903" y="16575"/>
                    <a:pt x="15965" y="16575"/>
                  </a:cubicBezTo>
                  <a:cubicBezTo>
                    <a:pt x="16065" y="16710"/>
                    <a:pt x="16166" y="16837"/>
                    <a:pt x="16328" y="16940"/>
                  </a:cubicBezTo>
                  <a:cubicBezTo>
                    <a:pt x="16641" y="17139"/>
                    <a:pt x="16841" y="17433"/>
                    <a:pt x="17155" y="17662"/>
                  </a:cubicBezTo>
                  <a:lnTo>
                    <a:pt x="17155" y="17702"/>
                  </a:lnTo>
                  <a:cubicBezTo>
                    <a:pt x="17054" y="17798"/>
                    <a:pt x="17217" y="17830"/>
                    <a:pt x="17267" y="17861"/>
                  </a:cubicBezTo>
                  <a:cubicBezTo>
                    <a:pt x="17468" y="18028"/>
                    <a:pt x="17680" y="18163"/>
                    <a:pt x="17781" y="18330"/>
                  </a:cubicBezTo>
                  <a:cubicBezTo>
                    <a:pt x="17893" y="18425"/>
                    <a:pt x="17943" y="18560"/>
                    <a:pt x="18156" y="18591"/>
                  </a:cubicBezTo>
                  <a:cubicBezTo>
                    <a:pt x="18156" y="18623"/>
                    <a:pt x="18206" y="18623"/>
                    <a:pt x="18206" y="18655"/>
                  </a:cubicBezTo>
                  <a:cubicBezTo>
                    <a:pt x="18206" y="18695"/>
                    <a:pt x="18206" y="18695"/>
                    <a:pt x="18256" y="18726"/>
                  </a:cubicBezTo>
                  <a:cubicBezTo>
                    <a:pt x="18256" y="18790"/>
                    <a:pt x="18307" y="18853"/>
                    <a:pt x="18357" y="18925"/>
                  </a:cubicBezTo>
                  <a:cubicBezTo>
                    <a:pt x="18357" y="18957"/>
                    <a:pt x="18407" y="18989"/>
                    <a:pt x="18469" y="19020"/>
                  </a:cubicBezTo>
                  <a:cubicBezTo>
                    <a:pt x="18570" y="19123"/>
                    <a:pt x="18669" y="19218"/>
                    <a:pt x="18782" y="19322"/>
                  </a:cubicBezTo>
                  <a:cubicBezTo>
                    <a:pt x="18883" y="19385"/>
                    <a:pt x="18932" y="19449"/>
                    <a:pt x="19033" y="19520"/>
                  </a:cubicBezTo>
                  <a:cubicBezTo>
                    <a:pt x="19146" y="19552"/>
                    <a:pt x="19195" y="19616"/>
                    <a:pt x="19245" y="19687"/>
                  </a:cubicBezTo>
                  <a:cubicBezTo>
                    <a:pt x="19409" y="19846"/>
                    <a:pt x="19609" y="20013"/>
                    <a:pt x="19771" y="20179"/>
                  </a:cubicBezTo>
                  <a:cubicBezTo>
                    <a:pt x="19872" y="20211"/>
                    <a:pt x="19922" y="20243"/>
                    <a:pt x="20034" y="20314"/>
                  </a:cubicBezTo>
                  <a:cubicBezTo>
                    <a:pt x="20034" y="20346"/>
                    <a:pt x="20084" y="20378"/>
                    <a:pt x="20135" y="20409"/>
                  </a:cubicBezTo>
                  <a:cubicBezTo>
                    <a:pt x="20135" y="20441"/>
                    <a:pt x="20084" y="20441"/>
                    <a:pt x="20084" y="20481"/>
                  </a:cubicBezTo>
                  <a:cubicBezTo>
                    <a:pt x="20285" y="20640"/>
                    <a:pt x="20498" y="20806"/>
                    <a:pt x="20661" y="20973"/>
                  </a:cubicBezTo>
                  <a:cubicBezTo>
                    <a:pt x="20711" y="20973"/>
                    <a:pt x="20711" y="20941"/>
                    <a:pt x="20711" y="20941"/>
                  </a:cubicBezTo>
                  <a:cubicBezTo>
                    <a:pt x="20761" y="20973"/>
                    <a:pt x="20761" y="21005"/>
                    <a:pt x="20761" y="21037"/>
                  </a:cubicBezTo>
                  <a:cubicBezTo>
                    <a:pt x="20811" y="21037"/>
                    <a:pt x="20861" y="21037"/>
                    <a:pt x="20911" y="21076"/>
                  </a:cubicBezTo>
                  <a:lnTo>
                    <a:pt x="20911" y="21172"/>
                  </a:lnTo>
                  <a:cubicBezTo>
                    <a:pt x="21024" y="21203"/>
                    <a:pt x="21073" y="21203"/>
                    <a:pt x="21073" y="21235"/>
                  </a:cubicBezTo>
                  <a:cubicBezTo>
                    <a:pt x="21124" y="21274"/>
                    <a:pt x="21124" y="21306"/>
                    <a:pt x="21174" y="21306"/>
                  </a:cubicBezTo>
                  <a:cubicBezTo>
                    <a:pt x="21287" y="21306"/>
                    <a:pt x="21336" y="21370"/>
                    <a:pt x="21387" y="21433"/>
                  </a:cubicBezTo>
                  <a:cubicBezTo>
                    <a:pt x="21437" y="21505"/>
                    <a:pt x="21437" y="21568"/>
                    <a:pt x="21600" y="21600"/>
                  </a:cubicBezTo>
                  <a:lnTo>
                    <a:pt x="21600" y="21505"/>
                  </a:lnTo>
                  <a:cubicBezTo>
                    <a:pt x="21387" y="21338"/>
                    <a:pt x="21224" y="21203"/>
                    <a:pt x="21073" y="21037"/>
                  </a:cubicBezTo>
                  <a:cubicBezTo>
                    <a:pt x="21024" y="21037"/>
                    <a:pt x="21024" y="21005"/>
                    <a:pt x="20974" y="20973"/>
                  </a:cubicBezTo>
                  <a:cubicBezTo>
                    <a:pt x="20974" y="20941"/>
                    <a:pt x="20911" y="20909"/>
                    <a:pt x="20861" y="20878"/>
                  </a:cubicBezTo>
                  <a:cubicBezTo>
                    <a:pt x="20761" y="20806"/>
                    <a:pt x="20661" y="20743"/>
                    <a:pt x="20548" y="20679"/>
                  </a:cubicBezTo>
                  <a:cubicBezTo>
                    <a:pt x="20498" y="20608"/>
                    <a:pt x="20398" y="20513"/>
                    <a:pt x="20347" y="20441"/>
                  </a:cubicBezTo>
                  <a:cubicBezTo>
                    <a:pt x="20234" y="20409"/>
                    <a:pt x="20135" y="20346"/>
                    <a:pt x="20135" y="20314"/>
                  </a:cubicBezTo>
                  <a:cubicBezTo>
                    <a:pt x="20185" y="20211"/>
                    <a:pt x="20034" y="20243"/>
                    <a:pt x="20034" y="20211"/>
                  </a:cubicBezTo>
                  <a:lnTo>
                    <a:pt x="20034" y="20147"/>
                  </a:lnTo>
                  <a:cubicBezTo>
                    <a:pt x="20034" y="20116"/>
                    <a:pt x="19972" y="20084"/>
                    <a:pt x="19922" y="20044"/>
                  </a:cubicBezTo>
                  <a:cubicBezTo>
                    <a:pt x="19922" y="20044"/>
                    <a:pt x="19872" y="20013"/>
                    <a:pt x="19872" y="19981"/>
                  </a:cubicBezTo>
                  <a:cubicBezTo>
                    <a:pt x="19722" y="19814"/>
                    <a:pt x="19459" y="19687"/>
                    <a:pt x="19409" y="19520"/>
                  </a:cubicBezTo>
                  <a:cubicBezTo>
                    <a:pt x="19346" y="19489"/>
                    <a:pt x="19346" y="19449"/>
                    <a:pt x="19296" y="19449"/>
                  </a:cubicBezTo>
                  <a:cubicBezTo>
                    <a:pt x="19195" y="19385"/>
                    <a:pt x="19095" y="19322"/>
                    <a:pt x="18983" y="19218"/>
                  </a:cubicBezTo>
                  <a:cubicBezTo>
                    <a:pt x="18932" y="19155"/>
                    <a:pt x="18883" y="19091"/>
                    <a:pt x="18833" y="19020"/>
                  </a:cubicBezTo>
                  <a:cubicBezTo>
                    <a:pt x="18782" y="18989"/>
                    <a:pt x="18720" y="18957"/>
                    <a:pt x="18720" y="18925"/>
                  </a:cubicBezTo>
                  <a:cubicBezTo>
                    <a:pt x="18720" y="18853"/>
                    <a:pt x="18620" y="18790"/>
                    <a:pt x="18570" y="18758"/>
                  </a:cubicBezTo>
                  <a:cubicBezTo>
                    <a:pt x="18570" y="18726"/>
                    <a:pt x="18519" y="18695"/>
                    <a:pt x="18469" y="18655"/>
                  </a:cubicBezTo>
                  <a:cubicBezTo>
                    <a:pt x="18307" y="18457"/>
                    <a:pt x="18156" y="18258"/>
                    <a:pt x="17943" y="18060"/>
                  </a:cubicBezTo>
                  <a:cubicBezTo>
                    <a:pt x="17893" y="17996"/>
                    <a:pt x="17844" y="17901"/>
                    <a:pt x="17731" y="17830"/>
                  </a:cubicBezTo>
                  <a:cubicBezTo>
                    <a:pt x="17630" y="17766"/>
                    <a:pt x="17581" y="17702"/>
                    <a:pt x="17530" y="17631"/>
                  </a:cubicBezTo>
                  <a:cubicBezTo>
                    <a:pt x="17417" y="17464"/>
                    <a:pt x="17217" y="17337"/>
                    <a:pt x="17054" y="17202"/>
                  </a:cubicBezTo>
                  <a:cubicBezTo>
                    <a:pt x="16954" y="17107"/>
                    <a:pt x="16841" y="17035"/>
                    <a:pt x="16742" y="16940"/>
                  </a:cubicBezTo>
                  <a:cubicBezTo>
                    <a:pt x="16591" y="16806"/>
                    <a:pt x="16479" y="16607"/>
                    <a:pt x="16215" y="16472"/>
                  </a:cubicBezTo>
                  <a:cubicBezTo>
                    <a:pt x="16115" y="16377"/>
                    <a:pt x="16065" y="16242"/>
                    <a:pt x="15965" y="16147"/>
                  </a:cubicBezTo>
                  <a:cubicBezTo>
                    <a:pt x="15903" y="16043"/>
                    <a:pt x="15802" y="15948"/>
                    <a:pt x="15702" y="15845"/>
                  </a:cubicBezTo>
                  <a:cubicBezTo>
                    <a:pt x="15539" y="15718"/>
                    <a:pt x="15339" y="15583"/>
                    <a:pt x="15176" y="15448"/>
                  </a:cubicBezTo>
                  <a:cubicBezTo>
                    <a:pt x="15126" y="15416"/>
                    <a:pt x="15076" y="15321"/>
                    <a:pt x="15026" y="15281"/>
                  </a:cubicBezTo>
                  <a:cubicBezTo>
                    <a:pt x="14863" y="15154"/>
                    <a:pt x="14763" y="14987"/>
                    <a:pt x="14650" y="14852"/>
                  </a:cubicBezTo>
                  <a:cubicBezTo>
                    <a:pt x="14601" y="14789"/>
                    <a:pt x="14550" y="14726"/>
                    <a:pt x="14500" y="14654"/>
                  </a:cubicBezTo>
                  <a:cubicBezTo>
                    <a:pt x="14338" y="14527"/>
                    <a:pt x="14237" y="14392"/>
                    <a:pt x="14137" y="14257"/>
                  </a:cubicBezTo>
                  <a:cubicBezTo>
                    <a:pt x="14024" y="14130"/>
                    <a:pt x="13874" y="14027"/>
                    <a:pt x="13774" y="13860"/>
                  </a:cubicBezTo>
                  <a:cubicBezTo>
                    <a:pt x="13711" y="13733"/>
                    <a:pt x="13561" y="13598"/>
                    <a:pt x="13398" y="13495"/>
                  </a:cubicBezTo>
                  <a:cubicBezTo>
                    <a:pt x="13198" y="13368"/>
                    <a:pt x="13085" y="13201"/>
                    <a:pt x="12935" y="13067"/>
                  </a:cubicBezTo>
                  <a:cubicBezTo>
                    <a:pt x="12722" y="12868"/>
                    <a:pt x="12572" y="12701"/>
                    <a:pt x="12409" y="12503"/>
                  </a:cubicBezTo>
                  <a:cubicBezTo>
                    <a:pt x="12409" y="12471"/>
                    <a:pt x="12359" y="12471"/>
                    <a:pt x="12359" y="12439"/>
                  </a:cubicBezTo>
                  <a:cubicBezTo>
                    <a:pt x="12309" y="12344"/>
                    <a:pt x="12258" y="12272"/>
                    <a:pt x="12146" y="12241"/>
                  </a:cubicBezTo>
                  <a:cubicBezTo>
                    <a:pt x="12096" y="12177"/>
                    <a:pt x="12096" y="12145"/>
                    <a:pt x="12046" y="12106"/>
                  </a:cubicBezTo>
                  <a:cubicBezTo>
                    <a:pt x="11783" y="11947"/>
                    <a:pt x="11683" y="11749"/>
                    <a:pt x="11470" y="11582"/>
                  </a:cubicBezTo>
                  <a:cubicBezTo>
                    <a:pt x="11370" y="11479"/>
                    <a:pt x="11269" y="11384"/>
                    <a:pt x="11207" y="11280"/>
                  </a:cubicBezTo>
                  <a:cubicBezTo>
                    <a:pt x="11156" y="11248"/>
                    <a:pt x="11107" y="11185"/>
                    <a:pt x="11057" y="11153"/>
                  </a:cubicBezTo>
                  <a:cubicBezTo>
                    <a:pt x="11006" y="11050"/>
                    <a:pt x="11006" y="10955"/>
                    <a:pt x="10894" y="10884"/>
                  </a:cubicBezTo>
                  <a:cubicBezTo>
                    <a:pt x="10744" y="10820"/>
                    <a:pt x="10693" y="10716"/>
                    <a:pt x="10581" y="10621"/>
                  </a:cubicBezTo>
                  <a:cubicBezTo>
                    <a:pt x="10481" y="10589"/>
                    <a:pt x="10430" y="10518"/>
                    <a:pt x="10380" y="10455"/>
                  </a:cubicBezTo>
                  <a:cubicBezTo>
                    <a:pt x="10331" y="10256"/>
                    <a:pt x="10117" y="10121"/>
                    <a:pt x="9955" y="9994"/>
                  </a:cubicBezTo>
                  <a:cubicBezTo>
                    <a:pt x="9805" y="9796"/>
                    <a:pt x="9642" y="9629"/>
                    <a:pt x="9492" y="9462"/>
                  </a:cubicBezTo>
                  <a:cubicBezTo>
                    <a:pt x="9441" y="9399"/>
                    <a:pt x="9441" y="9328"/>
                    <a:pt x="9391" y="9296"/>
                  </a:cubicBezTo>
                  <a:cubicBezTo>
                    <a:pt x="9229" y="9129"/>
                    <a:pt x="9128" y="9002"/>
                    <a:pt x="8966" y="8867"/>
                  </a:cubicBezTo>
                  <a:cubicBezTo>
                    <a:pt x="8865" y="8772"/>
                    <a:pt x="8766" y="8637"/>
                    <a:pt x="8602" y="8533"/>
                  </a:cubicBezTo>
                  <a:cubicBezTo>
                    <a:pt x="8503" y="8438"/>
                    <a:pt x="8390" y="8335"/>
                    <a:pt x="8289" y="8240"/>
                  </a:cubicBezTo>
                  <a:lnTo>
                    <a:pt x="8289" y="8177"/>
                  </a:lnTo>
                  <a:cubicBezTo>
                    <a:pt x="8026" y="8041"/>
                    <a:pt x="7876" y="7843"/>
                    <a:pt x="7763" y="7676"/>
                  </a:cubicBezTo>
                  <a:cubicBezTo>
                    <a:pt x="7713" y="7613"/>
                    <a:pt x="7664" y="7541"/>
                    <a:pt x="7613" y="7478"/>
                  </a:cubicBezTo>
                  <a:cubicBezTo>
                    <a:pt x="7513" y="7414"/>
                    <a:pt x="7351" y="7311"/>
                    <a:pt x="7300" y="7216"/>
                  </a:cubicBezTo>
                  <a:cubicBezTo>
                    <a:pt x="7250" y="7017"/>
                    <a:pt x="6987" y="6946"/>
                    <a:pt x="6987" y="6787"/>
                  </a:cubicBezTo>
                  <a:cubicBezTo>
                    <a:pt x="6937" y="6748"/>
                    <a:pt x="6887" y="6716"/>
                    <a:pt x="6825" y="6684"/>
                  </a:cubicBezTo>
                  <a:cubicBezTo>
                    <a:pt x="6825" y="6684"/>
                    <a:pt x="6774" y="6684"/>
                    <a:pt x="6774" y="6652"/>
                  </a:cubicBezTo>
                  <a:cubicBezTo>
                    <a:pt x="6674" y="6549"/>
                    <a:pt x="6574" y="6422"/>
                    <a:pt x="6461" y="6319"/>
                  </a:cubicBezTo>
                  <a:cubicBezTo>
                    <a:pt x="6361" y="6223"/>
                    <a:pt x="6311" y="6121"/>
                    <a:pt x="6198" y="6057"/>
                  </a:cubicBezTo>
                  <a:cubicBezTo>
                    <a:pt x="5998" y="5890"/>
                    <a:pt x="5885" y="5692"/>
                    <a:pt x="5735" y="5493"/>
                  </a:cubicBezTo>
                  <a:cubicBezTo>
                    <a:pt x="5572" y="5358"/>
                    <a:pt x="5523" y="5231"/>
                    <a:pt x="5372" y="5128"/>
                  </a:cubicBezTo>
                  <a:cubicBezTo>
                    <a:pt x="5159" y="4961"/>
                    <a:pt x="5009" y="4763"/>
                    <a:pt x="4896" y="4604"/>
                  </a:cubicBezTo>
                  <a:cubicBezTo>
                    <a:pt x="4846" y="4565"/>
                    <a:pt x="4846" y="4533"/>
                    <a:pt x="4796" y="4533"/>
                  </a:cubicBezTo>
                  <a:cubicBezTo>
                    <a:pt x="4696" y="4501"/>
                    <a:pt x="4633" y="4406"/>
                    <a:pt x="4583" y="4334"/>
                  </a:cubicBezTo>
                  <a:cubicBezTo>
                    <a:pt x="4533" y="4302"/>
                    <a:pt x="4483" y="4239"/>
                    <a:pt x="4433" y="4239"/>
                  </a:cubicBezTo>
                  <a:cubicBezTo>
                    <a:pt x="4220" y="4136"/>
                    <a:pt x="4170" y="3969"/>
                    <a:pt x="4120" y="3842"/>
                  </a:cubicBezTo>
                  <a:cubicBezTo>
                    <a:pt x="4070" y="3770"/>
                    <a:pt x="4007" y="3675"/>
                    <a:pt x="3907" y="3612"/>
                  </a:cubicBezTo>
                  <a:cubicBezTo>
                    <a:pt x="3907" y="3572"/>
                    <a:pt x="3907" y="3509"/>
                    <a:pt x="3857" y="3477"/>
                  </a:cubicBezTo>
                  <a:cubicBezTo>
                    <a:pt x="3857" y="3445"/>
                    <a:pt x="3807" y="3445"/>
                    <a:pt x="3756" y="3413"/>
                  </a:cubicBezTo>
                  <a:cubicBezTo>
                    <a:pt x="3694" y="3310"/>
                    <a:pt x="3644" y="3215"/>
                    <a:pt x="3494" y="3175"/>
                  </a:cubicBezTo>
                  <a:cubicBezTo>
                    <a:pt x="3381" y="3175"/>
                    <a:pt x="3331" y="3112"/>
                    <a:pt x="3281" y="3048"/>
                  </a:cubicBezTo>
                  <a:cubicBezTo>
                    <a:pt x="3331" y="3048"/>
                    <a:pt x="3331" y="3016"/>
                    <a:pt x="3331" y="3016"/>
                  </a:cubicBezTo>
                  <a:cubicBezTo>
                    <a:pt x="3180" y="2882"/>
                    <a:pt x="3068" y="2715"/>
                    <a:pt x="2917" y="2580"/>
                  </a:cubicBezTo>
                  <a:cubicBezTo>
                    <a:pt x="2868" y="2516"/>
                    <a:pt x="2705" y="2453"/>
                    <a:pt x="2655" y="2350"/>
                  </a:cubicBezTo>
                  <a:cubicBezTo>
                    <a:pt x="2605" y="2350"/>
                    <a:pt x="2555" y="2318"/>
                    <a:pt x="2555" y="2318"/>
                  </a:cubicBezTo>
                  <a:cubicBezTo>
                    <a:pt x="2555" y="2255"/>
                    <a:pt x="2442" y="2223"/>
                    <a:pt x="2341" y="2223"/>
                  </a:cubicBezTo>
                  <a:cubicBezTo>
                    <a:pt x="2341" y="2119"/>
                    <a:pt x="2292" y="2056"/>
                    <a:pt x="2242" y="1953"/>
                  </a:cubicBezTo>
                  <a:cubicBezTo>
                    <a:pt x="2191" y="1953"/>
                    <a:pt x="2191" y="1953"/>
                    <a:pt x="2129" y="1921"/>
                  </a:cubicBezTo>
                  <a:cubicBezTo>
                    <a:pt x="2079" y="1857"/>
                    <a:pt x="2029" y="1754"/>
                    <a:pt x="1979" y="1691"/>
                  </a:cubicBezTo>
                  <a:lnTo>
                    <a:pt x="1928" y="1691"/>
                  </a:lnTo>
                  <a:cubicBezTo>
                    <a:pt x="1766" y="1556"/>
                    <a:pt x="1566" y="1389"/>
                    <a:pt x="1403" y="1230"/>
                  </a:cubicBezTo>
                  <a:cubicBezTo>
                    <a:pt x="1352" y="1230"/>
                    <a:pt x="1352" y="1159"/>
                    <a:pt x="1302" y="1127"/>
                  </a:cubicBezTo>
                  <a:cubicBezTo>
                    <a:pt x="1253" y="1095"/>
                    <a:pt x="1190" y="1064"/>
                    <a:pt x="1140" y="1032"/>
                  </a:cubicBezTo>
                  <a:cubicBezTo>
                    <a:pt x="1140" y="992"/>
                    <a:pt x="1140" y="960"/>
                    <a:pt x="1190" y="929"/>
                  </a:cubicBezTo>
                  <a:cubicBezTo>
                    <a:pt x="1039" y="929"/>
                    <a:pt x="990" y="833"/>
                    <a:pt x="877" y="794"/>
                  </a:cubicBezTo>
                  <a:cubicBezTo>
                    <a:pt x="776" y="730"/>
                    <a:pt x="727" y="667"/>
                    <a:pt x="626" y="595"/>
                  </a:cubicBezTo>
                  <a:cubicBezTo>
                    <a:pt x="677" y="595"/>
                    <a:pt x="727" y="563"/>
                    <a:pt x="727" y="500"/>
                  </a:cubicBezTo>
                  <a:cubicBezTo>
                    <a:pt x="677" y="500"/>
                    <a:pt x="626" y="500"/>
                    <a:pt x="513" y="468"/>
                  </a:cubicBezTo>
                  <a:cubicBezTo>
                    <a:pt x="513" y="365"/>
                    <a:pt x="363" y="333"/>
                    <a:pt x="313" y="270"/>
                  </a:cubicBezTo>
                  <a:cubicBezTo>
                    <a:pt x="251" y="167"/>
                    <a:pt x="151" y="103"/>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8" name="Google Shape;3064;p28"/>
            <p:cNvSpPr/>
            <p:nvPr/>
          </p:nvSpPr>
          <p:spPr>
            <a:xfrm rot="18900000">
              <a:off x="697867" y="890809"/>
              <a:ext cx="20080" cy="37767"/>
            </a:xfrm>
            <a:custGeom>
              <a:avLst/>
              <a:gdLst/>
              <a:ahLst/>
              <a:cxnLst>
                <a:cxn ang="0">
                  <a:pos x="wd2" y="hd2"/>
                </a:cxn>
                <a:cxn ang="5400000">
                  <a:pos x="wd2" y="hd2"/>
                </a:cxn>
                <a:cxn ang="10800000">
                  <a:pos x="wd2" y="hd2"/>
                </a:cxn>
                <a:cxn ang="16200000">
                  <a:pos x="wd2" y="hd2"/>
                </a:cxn>
              </a:cxnLst>
              <a:rect l="0" t="0" r="r" b="b"/>
              <a:pathLst>
                <a:path w="19716" h="21600" extrusionOk="0">
                  <a:moveTo>
                    <a:pt x="2349" y="0"/>
                  </a:moveTo>
                  <a:cubicBezTo>
                    <a:pt x="-1884" y="3277"/>
                    <a:pt x="4206" y="4374"/>
                    <a:pt x="4206" y="5742"/>
                  </a:cubicBezTo>
                  <a:cubicBezTo>
                    <a:pt x="4206" y="6839"/>
                    <a:pt x="2349" y="6839"/>
                    <a:pt x="0" y="7921"/>
                  </a:cubicBezTo>
                  <a:cubicBezTo>
                    <a:pt x="6090" y="12581"/>
                    <a:pt x="11742" y="16956"/>
                    <a:pt x="19716" y="21600"/>
                  </a:cubicBezTo>
                  <a:cubicBezTo>
                    <a:pt x="15948" y="12581"/>
                    <a:pt x="11742" y="5742"/>
                    <a:pt x="234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9" name="Google Shape;3065;p28"/>
            <p:cNvSpPr/>
            <p:nvPr/>
          </p:nvSpPr>
          <p:spPr>
            <a:xfrm rot="18900000">
              <a:off x="829115" y="935365"/>
              <a:ext cx="13879" cy="162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987" y="2548"/>
                    <a:pt x="2987" y="5723"/>
                    <a:pt x="6709" y="8271"/>
                  </a:cubicBezTo>
                  <a:cubicBezTo>
                    <a:pt x="9653" y="13366"/>
                    <a:pt x="15626" y="15877"/>
                    <a:pt x="21600" y="21600"/>
                  </a:cubicBezTo>
                  <a:cubicBezTo>
                    <a:pt x="18613" y="13366"/>
                    <a:pt x="15626" y="10818"/>
                    <a:pt x="15626" y="2548"/>
                  </a:cubicBezTo>
                  <a:cubicBezTo>
                    <a:pt x="12640" y="5723"/>
                    <a:pt x="12640" y="5723"/>
                    <a:pt x="9653" y="5723"/>
                  </a:cubicBezTo>
                  <a:cubicBezTo>
                    <a:pt x="6709" y="2548"/>
                    <a:pt x="6709" y="2548"/>
                    <a:pt x="29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5191" name="Google Shape;3066;p28"/>
          <p:cNvGrpSpPr/>
          <p:nvPr/>
        </p:nvGrpSpPr>
        <p:grpSpPr>
          <a:xfrm>
            <a:off x="869684" y="4355862"/>
            <a:ext cx="1054715" cy="638841"/>
            <a:chOff x="0" y="0"/>
            <a:chExt cx="1054714" cy="638840"/>
          </a:xfrm>
        </p:grpSpPr>
        <p:sp>
          <p:nvSpPr>
            <p:cNvPr id="5181" name="Google Shape;3067;p28"/>
            <p:cNvSpPr/>
            <p:nvPr/>
          </p:nvSpPr>
          <p:spPr>
            <a:xfrm rot="16200000">
              <a:off x="380763" y="289117"/>
              <a:ext cx="87662" cy="118928"/>
            </a:xfrm>
            <a:custGeom>
              <a:avLst/>
              <a:gdLst/>
              <a:ahLst/>
              <a:cxnLst>
                <a:cxn ang="0">
                  <a:pos x="wd2" y="hd2"/>
                </a:cxn>
                <a:cxn ang="5400000">
                  <a:pos x="wd2" y="hd2"/>
                </a:cxn>
                <a:cxn ang="10800000">
                  <a:pos x="wd2" y="hd2"/>
                </a:cxn>
                <a:cxn ang="16200000">
                  <a:pos x="wd2" y="hd2"/>
                </a:cxn>
              </a:cxnLst>
              <a:rect l="0" t="0" r="r" b="b"/>
              <a:pathLst>
                <a:path w="20390" h="21600" extrusionOk="0">
                  <a:moveTo>
                    <a:pt x="5254" y="0"/>
                  </a:moveTo>
                  <a:cubicBezTo>
                    <a:pt x="3187" y="0"/>
                    <a:pt x="1183" y="797"/>
                    <a:pt x="0" y="2382"/>
                  </a:cubicBezTo>
                  <a:cubicBezTo>
                    <a:pt x="3498" y="7087"/>
                    <a:pt x="6511" y="12180"/>
                    <a:pt x="10009" y="17362"/>
                  </a:cubicBezTo>
                  <a:cubicBezTo>
                    <a:pt x="11105" y="19248"/>
                    <a:pt x="13632" y="20472"/>
                    <a:pt x="16047" y="21600"/>
                  </a:cubicBezTo>
                  <a:cubicBezTo>
                    <a:pt x="16645" y="21221"/>
                    <a:pt x="17616" y="20851"/>
                    <a:pt x="17616" y="20472"/>
                  </a:cubicBezTo>
                  <a:cubicBezTo>
                    <a:pt x="20156" y="18110"/>
                    <a:pt x="21600" y="13784"/>
                    <a:pt x="19060" y="10674"/>
                  </a:cubicBezTo>
                  <a:cubicBezTo>
                    <a:pt x="17131" y="8311"/>
                    <a:pt x="14603" y="6338"/>
                    <a:pt x="12549" y="3976"/>
                  </a:cubicBezTo>
                  <a:cubicBezTo>
                    <a:pt x="11578" y="2751"/>
                    <a:pt x="10619" y="2003"/>
                    <a:pt x="9536" y="1244"/>
                  </a:cubicBezTo>
                  <a:cubicBezTo>
                    <a:pt x="8267" y="418"/>
                    <a:pt x="6735" y="0"/>
                    <a:pt x="5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2" name="Google Shape;3068;p28"/>
            <p:cNvSpPr/>
            <p:nvPr/>
          </p:nvSpPr>
          <p:spPr>
            <a:xfrm rot="16200000">
              <a:off x="612430" y="137877"/>
              <a:ext cx="73435" cy="110846"/>
            </a:xfrm>
            <a:custGeom>
              <a:avLst/>
              <a:gdLst/>
              <a:ahLst/>
              <a:cxnLst>
                <a:cxn ang="0">
                  <a:pos x="wd2" y="hd2"/>
                </a:cxn>
                <a:cxn ang="5400000">
                  <a:pos x="wd2" y="hd2"/>
                </a:cxn>
                <a:cxn ang="10800000">
                  <a:pos x="wd2" y="hd2"/>
                </a:cxn>
                <a:cxn ang="16200000">
                  <a:pos x="wd2" y="hd2"/>
                </a:cxn>
              </a:cxnLst>
              <a:rect l="0" t="0" r="r" b="b"/>
              <a:pathLst>
                <a:path w="21092" h="21600" extrusionOk="0">
                  <a:moveTo>
                    <a:pt x="3674" y="0"/>
                  </a:moveTo>
                  <a:cubicBezTo>
                    <a:pt x="2491" y="0"/>
                    <a:pt x="1307" y="302"/>
                    <a:pt x="0" y="970"/>
                  </a:cubicBezTo>
                  <a:cubicBezTo>
                    <a:pt x="0" y="1377"/>
                    <a:pt x="0" y="2284"/>
                    <a:pt x="584" y="3098"/>
                  </a:cubicBezTo>
                  <a:cubicBezTo>
                    <a:pt x="1184" y="5622"/>
                    <a:pt x="1783" y="8146"/>
                    <a:pt x="2982" y="10273"/>
                  </a:cubicBezTo>
                  <a:cubicBezTo>
                    <a:pt x="5504" y="14925"/>
                    <a:pt x="8040" y="19577"/>
                    <a:pt x="14897" y="21600"/>
                  </a:cubicBezTo>
                  <a:cubicBezTo>
                    <a:pt x="19217" y="20380"/>
                    <a:pt x="21600" y="16135"/>
                    <a:pt x="21000" y="8959"/>
                  </a:cubicBezTo>
                  <a:cubicBezTo>
                    <a:pt x="19817" y="8146"/>
                    <a:pt x="19217" y="7343"/>
                    <a:pt x="17880" y="6435"/>
                  </a:cubicBezTo>
                  <a:cubicBezTo>
                    <a:pt x="14897" y="3901"/>
                    <a:pt x="11177" y="1877"/>
                    <a:pt x="6703" y="563"/>
                  </a:cubicBezTo>
                  <a:cubicBezTo>
                    <a:pt x="5627" y="209"/>
                    <a:pt x="4643" y="0"/>
                    <a:pt x="36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3" name="Google Shape;3069;p28"/>
            <p:cNvSpPr/>
            <p:nvPr/>
          </p:nvSpPr>
          <p:spPr>
            <a:xfrm rot="16200000">
              <a:off x="695414" y="212831"/>
              <a:ext cx="73868" cy="102014"/>
            </a:xfrm>
            <a:custGeom>
              <a:avLst/>
              <a:gdLst/>
              <a:ahLst/>
              <a:cxnLst>
                <a:cxn ang="0">
                  <a:pos x="wd2" y="hd2"/>
                </a:cxn>
                <a:cxn ang="5400000">
                  <a:pos x="wd2" y="hd2"/>
                </a:cxn>
                <a:cxn ang="10800000">
                  <a:pos x="wd2" y="hd2"/>
                </a:cxn>
                <a:cxn ang="16200000">
                  <a:pos x="wd2" y="hd2"/>
                </a:cxn>
              </a:cxnLst>
              <a:rect l="0" t="0" r="r" b="b"/>
              <a:pathLst>
                <a:path w="21066" h="21600" extrusionOk="0">
                  <a:moveTo>
                    <a:pt x="6211" y="0"/>
                  </a:moveTo>
                  <a:cubicBezTo>
                    <a:pt x="4547" y="0"/>
                    <a:pt x="2929" y="669"/>
                    <a:pt x="1677" y="1292"/>
                  </a:cubicBezTo>
                  <a:cubicBezTo>
                    <a:pt x="-246" y="1734"/>
                    <a:pt x="-246" y="3592"/>
                    <a:pt x="349" y="4476"/>
                  </a:cubicBezTo>
                  <a:cubicBezTo>
                    <a:pt x="2868" y="10959"/>
                    <a:pt x="5967" y="17328"/>
                    <a:pt x="12775" y="21396"/>
                  </a:cubicBezTo>
                  <a:cubicBezTo>
                    <a:pt x="13386" y="21532"/>
                    <a:pt x="13981" y="21600"/>
                    <a:pt x="14515" y="21600"/>
                  </a:cubicBezTo>
                  <a:cubicBezTo>
                    <a:pt x="16057" y="21600"/>
                    <a:pt x="17217" y="21045"/>
                    <a:pt x="17660" y="20070"/>
                  </a:cubicBezTo>
                  <a:cubicBezTo>
                    <a:pt x="18835" y="18200"/>
                    <a:pt x="20179" y="15900"/>
                    <a:pt x="20759" y="14143"/>
                  </a:cubicBezTo>
                  <a:cubicBezTo>
                    <a:pt x="21354" y="11389"/>
                    <a:pt x="21354" y="9089"/>
                    <a:pt x="18255" y="6777"/>
                  </a:cubicBezTo>
                  <a:cubicBezTo>
                    <a:pt x="16469" y="5904"/>
                    <a:pt x="15736" y="4918"/>
                    <a:pt x="14546" y="3592"/>
                  </a:cubicBezTo>
                  <a:cubicBezTo>
                    <a:pt x="12775" y="2165"/>
                    <a:pt x="10852" y="850"/>
                    <a:pt x="8333" y="408"/>
                  </a:cubicBezTo>
                  <a:cubicBezTo>
                    <a:pt x="7631" y="113"/>
                    <a:pt x="6913" y="0"/>
                    <a:pt x="62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4" name="Google Shape;3070;p28"/>
            <p:cNvSpPr/>
            <p:nvPr/>
          </p:nvSpPr>
          <p:spPr>
            <a:xfrm rot="16200000">
              <a:off x="964891" y="-12834"/>
              <a:ext cx="76990" cy="102657"/>
            </a:xfrm>
            <a:custGeom>
              <a:avLst/>
              <a:gdLst/>
              <a:ahLst/>
              <a:cxnLst>
                <a:cxn ang="0">
                  <a:pos x="wd2" y="hd2"/>
                </a:cxn>
                <a:cxn ang="5400000">
                  <a:pos x="wd2" y="hd2"/>
                </a:cxn>
                <a:cxn ang="10800000">
                  <a:pos x="wd2" y="hd2"/>
                </a:cxn>
                <a:cxn ang="16200000">
                  <a:pos x="wd2" y="hd2"/>
                </a:cxn>
              </a:cxnLst>
              <a:rect l="0" t="0" r="r" b="b"/>
              <a:pathLst>
                <a:path w="21368" h="21600" extrusionOk="0">
                  <a:moveTo>
                    <a:pt x="4486" y="0"/>
                  </a:moveTo>
                  <a:cubicBezTo>
                    <a:pt x="3075" y="0"/>
                    <a:pt x="1590" y="372"/>
                    <a:pt x="0" y="1194"/>
                  </a:cubicBezTo>
                  <a:lnTo>
                    <a:pt x="0" y="3919"/>
                  </a:lnTo>
                  <a:cubicBezTo>
                    <a:pt x="1292" y="5777"/>
                    <a:pt x="1872" y="7962"/>
                    <a:pt x="3031" y="9820"/>
                  </a:cubicBezTo>
                  <a:cubicBezTo>
                    <a:pt x="6046" y="13965"/>
                    <a:pt x="7918" y="18875"/>
                    <a:pt x="13831" y="21600"/>
                  </a:cubicBezTo>
                  <a:cubicBezTo>
                    <a:pt x="16267" y="21600"/>
                    <a:pt x="17426" y="21172"/>
                    <a:pt x="18005" y="20294"/>
                  </a:cubicBezTo>
                  <a:cubicBezTo>
                    <a:pt x="19297" y="18435"/>
                    <a:pt x="20456" y="16149"/>
                    <a:pt x="21021" y="14404"/>
                  </a:cubicBezTo>
                  <a:cubicBezTo>
                    <a:pt x="21600" y="12546"/>
                    <a:pt x="21600" y="10248"/>
                    <a:pt x="19877" y="8942"/>
                  </a:cubicBezTo>
                  <a:cubicBezTo>
                    <a:pt x="16267" y="6216"/>
                    <a:pt x="13251" y="3919"/>
                    <a:pt x="9656" y="1633"/>
                  </a:cubicBezTo>
                  <a:cubicBezTo>
                    <a:pt x="7963" y="597"/>
                    <a:pt x="6269" y="0"/>
                    <a:pt x="44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5" name="Google Shape;3071;p28"/>
            <p:cNvSpPr/>
            <p:nvPr/>
          </p:nvSpPr>
          <p:spPr>
            <a:xfrm rot="16200000">
              <a:off x="184668" y="414697"/>
              <a:ext cx="71904" cy="103514"/>
            </a:xfrm>
            <a:custGeom>
              <a:avLst/>
              <a:gdLst/>
              <a:ahLst/>
              <a:cxnLst>
                <a:cxn ang="0">
                  <a:pos x="wd2" y="hd2"/>
                </a:cxn>
                <a:cxn ang="5400000">
                  <a:pos x="wd2" y="hd2"/>
                </a:cxn>
                <a:cxn ang="10800000">
                  <a:pos x="wd2" y="hd2"/>
                </a:cxn>
                <a:cxn ang="16200000">
                  <a:pos x="wd2" y="hd2"/>
                </a:cxn>
              </a:cxnLst>
              <a:rect l="0" t="0" r="r" b="b"/>
              <a:pathLst>
                <a:path w="21226" h="21600" extrusionOk="0">
                  <a:moveTo>
                    <a:pt x="3524" y="0"/>
                  </a:moveTo>
                  <a:cubicBezTo>
                    <a:pt x="2623" y="0"/>
                    <a:pt x="1659" y="112"/>
                    <a:pt x="616" y="380"/>
                  </a:cubicBezTo>
                  <a:cubicBezTo>
                    <a:pt x="616" y="815"/>
                    <a:pt x="0" y="1363"/>
                    <a:pt x="0" y="1798"/>
                  </a:cubicBezTo>
                  <a:cubicBezTo>
                    <a:pt x="1833" y="5361"/>
                    <a:pt x="3065" y="9482"/>
                    <a:pt x="5657" y="12620"/>
                  </a:cubicBezTo>
                  <a:cubicBezTo>
                    <a:pt x="7663" y="16194"/>
                    <a:pt x="9496" y="19768"/>
                    <a:pt x="14553" y="21600"/>
                  </a:cubicBezTo>
                  <a:lnTo>
                    <a:pt x="17144" y="21600"/>
                  </a:lnTo>
                  <a:cubicBezTo>
                    <a:pt x="18377" y="19768"/>
                    <a:pt x="19751" y="18462"/>
                    <a:pt x="20368" y="16619"/>
                  </a:cubicBezTo>
                  <a:cubicBezTo>
                    <a:pt x="21600" y="13916"/>
                    <a:pt x="21600" y="11649"/>
                    <a:pt x="19751" y="9482"/>
                  </a:cubicBezTo>
                  <a:cubicBezTo>
                    <a:pt x="17144" y="7204"/>
                    <a:pt x="14553" y="4937"/>
                    <a:pt x="12104" y="3094"/>
                  </a:cubicBezTo>
                  <a:cubicBezTo>
                    <a:pt x="9544" y="1720"/>
                    <a:pt x="6984" y="0"/>
                    <a:pt x="35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6" name="Google Shape;3072;p28"/>
            <p:cNvSpPr/>
            <p:nvPr/>
          </p:nvSpPr>
          <p:spPr>
            <a:xfrm rot="16200000">
              <a:off x="913513" y="265192"/>
              <a:ext cx="70561" cy="113361"/>
            </a:xfrm>
            <a:custGeom>
              <a:avLst/>
              <a:gdLst/>
              <a:ahLst/>
              <a:cxnLst>
                <a:cxn ang="0">
                  <a:pos x="wd2" y="hd2"/>
                </a:cxn>
                <a:cxn ang="5400000">
                  <a:pos x="wd2" y="hd2"/>
                </a:cxn>
                <a:cxn ang="10800000">
                  <a:pos x="wd2" y="hd2"/>
                </a:cxn>
                <a:cxn ang="16200000">
                  <a:pos x="wd2" y="hd2"/>
                </a:cxn>
              </a:cxnLst>
              <a:rect l="0" t="0" r="r" b="b"/>
              <a:pathLst>
                <a:path w="21441" h="21600" extrusionOk="0">
                  <a:moveTo>
                    <a:pt x="2346" y="0"/>
                  </a:moveTo>
                  <a:cubicBezTo>
                    <a:pt x="1760" y="0"/>
                    <a:pt x="1142" y="41"/>
                    <a:pt x="475" y="143"/>
                  </a:cubicBezTo>
                  <a:cubicBezTo>
                    <a:pt x="-159" y="1825"/>
                    <a:pt x="-159" y="3008"/>
                    <a:pt x="475" y="4293"/>
                  </a:cubicBezTo>
                  <a:cubicBezTo>
                    <a:pt x="2362" y="7557"/>
                    <a:pt x="4411" y="10820"/>
                    <a:pt x="7095" y="14186"/>
                  </a:cubicBezTo>
                  <a:cubicBezTo>
                    <a:pt x="8982" y="16654"/>
                    <a:pt x="10251" y="19917"/>
                    <a:pt x="14984" y="21600"/>
                  </a:cubicBezTo>
                  <a:cubicBezTo>
                    <a:pt x="18139" y="21600"/>
                    <a:pt x="18920" y="21100"/>
                    <a:pt x="19554" y="19520"/>
                  </a:cubicBezTo>
                  <a:cubicBezTo>
                    <a:pt x="20807" y="17439"/>
                    <a:pt x="21441" y="15369"/>
                    <a:pt x="21441" y="13288"/>
                  </a:cubicBezTo>
                  <a:cubicBezTo>
                    <a:pt x="20807" y="12105"/>
                    <a:pt x="20807" y="11218"/>
                    <a:pt x="19554" y="10423"/>
                  </a:cubicBezTo>
                  <a:cubicBezTo>
                    <a:pt x="15618" y="7159"/>
                    <a:pt x="11031" y="4293"/>
                    <a:pt x="7095" y="1326"/>
                  </a:cubicBezTo>
                  <a:cubicBezTo>
                    <a:pt x="5566" y="439"/>
                    <a:pt x="4119" y="0"/>
                    <a:pt x="23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7" name="Google Shape;3073;p28"/>
            <p:cNvSpPr/>
            <p:nvPr/>
          </p:nvSpPr>
          <p:spPr>
            <a:xfrm rot="16200000">
              <a:off x="76493" y="559690"/>
              <a:ext cx="68704" cy="89598"/>
            </a:xfrm>
            <a:custGeom>
              <a:avLst/>
              <a:gdLst/>
              <a:ahLst/>
              <a:cxnLst>
                <a:cxn ang="0">
                  <a:pos x="wd2" y="hd2"/>
                </a:cxn>
                <a:cxn ang="5400000">
                  <a:pos x="wd2" y="hd2"/>
                </a:cxn>
                <a:cxn ang="10800000">
                  <a:pos x="wd2" y="hd2"/>
                </a:cxn>
                <a:cxn ang="16200000">
                  <a:pos x="wd2" y="hd2"/>
                </a:cxn>
              </a:cxnLst>
              <a:rect l="0" t="0" r="r" b="b"/>
              <a:pathLst>
                <a:path w="20737" h="21600" extrusionOk="0">
                  <a:moveTo>
                    <a:pt x="4459" y="0"/>
                  </a:moveTo>
                  <a:cubicBezTo>
                    <a:pt x="2585" y="0"/>
                    <a:pt x="840" y="916"/>
                    <a:pt x="0" y="2348"/>
                  </a:cubicBezTo>
                  <a:cubicBezTo>
                    <a:pt x="1244" y="7600"/>
                    <a:pt x="5154" y="13845"/>
                    <a:pt x="8449" y="17484"/>
                  </a:cubicBezTo>
                  <a:cubicBezTo>
                    <a:pt x="10485" y="19484"/>
                    <a:pt x="12989" y="21600"/>
                    <a:pt x="16899" y="21600"/>
                  </a:cubicBezTo>
                  <a:cubicBezTo>
                    <a:pt x="20194" y="17974"/>
                    <a:pt x="21600" y="14348"/>
                    <a:pt x="20194" y="10103"/>
                  </a:cubicBezTo>
                  <a:cubicBezTo>
                    <a:pt x="19564" y="8594"/>
                    <a:pt x="18934" y="6968"/>
                    <a:pt x="17690" y="6477"/>
                  </a:cubicBezTo>
                  <a:cubicBezTo>
                    <a:pt x="14395" y="4465"/>
                    <a:pt x="11115" y="2348"/>
                    <a:pt x="7189" y="723"/>
                  </a:cubicBezTo>
                  <a:cubicBezTo>
                    <a:pt x="6317" y="219"/>
                    <a:pt x="5380" y="0"/>
                    <a:pt x="44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8" name="Google Shape;3074;p28"/>
            <p:cNvSpPr/>
            <p:nvPr/>
          </p:nvSpPr>
          <p:spPr>
            <a:xfrm rot="16200000">
              <a:off x="9376" y="423524"/>
              <a:ext cx="74163" cy="92916"/>
            </a:xfrm>
            <a:custGeom>
              <a:avLst/>
              <a:gdLst/>
              <a:ahLst/>
              <a:cxnLst>
                <a:cxn ang="0">
                  <a:pos x="wd2" y="hd2"/>
                </a:cxn>
                <a:cxn ang="5400000">
                  <a:pos x="wd2" y="hd2"/>
                </a:cxn>
                <a:cxn ang="10800000">
                  <a:pos x="wd2" y="hd2"/>
                </a:cxn>
                <a:cxn ang="16200000">
                  <a:pos x="wd2" y="hd2"/>
                </a:cxn>
              </a:cxnLst>
              <a:rect l="0" t="0" r="r" b="b"/>
              <a:pathLst>
                <a:path w="21150" h="21600" extrusionOk="0">
                  <a:moveTo>
                    <a:pt x="2503" y="0"/>
                  </a:moveTo>
                  <a:cubicBezTo>
                    <a:pt x="1923" y="485"/>
                    <a:pt x="1328" y="971"/>
                    <a:pt x="0" y="1580"/>
                  </a:cubicBezTo>
                  <a:cubicBezTo>
                    <a:pt x="580" y="3024"/>
                    <a:pt x="580" y="3982"/>
                    <a:pt x="1328" y="5076"/>
                  </a:cubicBezTo>
                  <a:cubicBezTo>
                    <a:pt x="4289" y="9046"/>
                    <a:pt x="6793" y="13027"/>
                    <a:pt x="9907" y="17133"/>
                  </a:cubicBezTo>
                  <a:cubicBezTo>
                    <a:pt x="10502" y="18576"/>
                    <a:pt x="12426" y="19659"/>
                    <a:pt x="13601" y="20629"/>
                  </a:cubicBezTo>
                  <a:cubicBezTo>
                    <a:pt x="14196" y="21115"/>
                    <a:pt x="15387" y="21600"/>
                    <a:pt x="16715" y="21600"/>
                  </a:cubicBezTo>
                  <a:cubicBezTo>
                    <a:pt x="20409" y="18091"/>
                    <a:pt x="21600" y="14595"/>
                    <a:pt x="21005" y="10016"/>
                  </a:cubicBezTo>
                  <a:cubicBezTo>
                    <a:pt x="14792" y="7005"/>
                    <a:pt x="10502" y="1580"/>
                    <a:pt x="25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9" name="Google Shape;3075;p28"/>
            <p:cNvSpPr/>
            <p:nvPr/>
          </p:nvSpPr>
          <p:spPr>
            <a:xfrm rot="16200000">
              <a:off x="579927" y="384775"/>
              <a:ext cx="51039" cy="81998"/>
            </a:xfrm>
            <a:custGeom>
              <a:avLst/>
              <a:gdLst/>
              <a:ahLst/>
              <a:cxnLst>
                <a:cxn ang="0">
                  <a:pos x="wd2" y="hd2"/>
                </a:cxn>
                <a:cxn ang="5400000">
                  <a:pos x="wd2" y="hd2"/>
                </a:cxn>
                <a:cxn ang="10800000">
                  <a:pos x="wd2" y="hd2"/>
                </a:cxn>
                <a:cxn ang="16200000">
                  <a:pos x="wd2" y="hd2"/>
                </a:cxn>
              </a:cxnLst>
              <a:rect l="0" t="0" r="r" b="b"/>
              <a:pathLst>
                <a:path w="19504" h="21600" extrusionOk="0">
                  <a:moveTo>
                    <a:pt x="288" y="0"/>
                  </a:moveTo>
                  <a:cubicBezTo>
                    <a:pt x="-1492" y="7938"/>
                    <a:pt x="5238" y="18724"/>
                    <a:pt x="13378" y="21600"/>
                  </a:cubicBezTo>
                  <a:cubicBezTo>
                    <a:pt x="13378" y="21600"/>
                    <a:pt x="15158" y="21050"/>
                    <a:pt x="15158" y="20500"/>
                  </a:cubicBezTo>
                  <a:cubicBezTo>
                    <a:pt x="16753" y="18188"/>
                    <a:pt x="18328" y="15862"/>
                    <a:pt x="19126" y="12985"/>
                  </a:cubicBezTo>
                  <a:cubicBezTo>
                    <a:pt x="20108" y="11350"/>
                    <a:pt x="19126" y="9573"/>
                    <a:pt x="16753" y="8474"/>
                  </a:cubicBezTo>
                  <a:cubicBezTo>
                    <a:pt x="15158" y="7388"/>
                    <a:pt x="13378" y="6161"/>
                    <a:pt x="11783" y="5062"/>
                  </a:cubicBezTo>
                  <a:lnTo>
                    <a:pt x="4256"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90" name="Google Shape;3076;p28"/>
            <p:cNvSpPr/>
            <p:nvPr/>
          </p:nvSpPr>
          <p:spPr>
            <a:xfrm rot="16200000">
              <a:off x="279755" y="311102"/>
              <a:ext cx="53163" cy="70062"/>
            </a:xfrm>
            <a:custGeom>
              <a:avLst/>
              <a:gdLst/>
              <a:ahLst/>
              <a:cxnLst>
                <a:cxn ang="0">
                  <a:pos x="wd2" y="hd2"/>
                </a:cxn>
                <a:cxn ang="5400000">
                  <a:pos x="wd2" y="hd2"/>
                </a:cxn>
                <a:cxn ang="10800000">
                  <a:pos x="wd2" y="hd2"/>
                </a:cxn>
                <a:cxn ang="16200000">
                  <a:pos x="wd2" y="hd2"/>
                </a:cxn>
              </a:cxnLst>
              <a:rect l="0" t="0" r="r" b="b"/>
              <a:pathLst>
                <a:path w="20490" h="21600" extrusionOk="0">
                  <a:moveTo>
                    <a:pt x="6086" y="0"/>
                  </a:moveTo>
                  <a:cubicBezTo>
                    <a:pt x="3961" y="0"/>
                    <a:pt x="1815" y="875"/>
                    <a:pt x="0" y="2409"/>
                  </a:cubicBezTo>
                  <a:cubicBezTo>
                    <a:pt x="1609" y="8333"/>
                    <a:pt x="4993" y="12970"/>
                    <a:pt x="8211" y="17607"/>
                  </a:cubicBezTo>
                  <a:cubicBezTo>
                    <a:pt x="10810" y="19686"/>
                    <a:pt x="13203" y="21600"/>
                    <a:pt x="16607" y="21600"/>
                  </a:cubicBezTo>
                  <a:cubicBezTo>
                    <a:pt x="20795" y="18415"/>
                    <a:pt x="21600" y="11056"/>
                    <a:pt x="19001" y="7690"/>
                  </a:cubicBezTo>
                  <a:lnTo>
                    <a:pt x="18196" y="7690"/>
                  </a:lnTo>
                  <a:lnTo>
                    <a:pt x="10810" y="1617"/>
                  </a:lnTo>
                  <a:cubicBezTo>
                    <a:pt x="9325" y="512"/>
                    <a:pt x="7716" y="0"/>
                    <a:pt x="60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192" name="Google Shape;3077;p28"/>
          <p:cNvSpPr/>
          <p:nvPr/>
        </p:nvSpPr>
        <p:spPr>
          <a:xfrm>
            <a:off x="1096255" y="-344572"/>
            <a:ext cx="1357581" cy="879516"/>
          </a:xfrm>
          <a:custGeom>
            <a:avLst/>
            <a:gdLst/>
            <a:ahLst/>
            <a:cxnLst>
              <a:cxn ang="0">
                <a:pos x="wd2" y="hd2"/>
              </a:cxn>
              <a:cxn ang="5400000">
                <a:pos x="wd2" y="hd2"/>
              </a:cxn>
              <a:cxn ang="10800000">
                <a:pos x="wd2" y="hd2"/>
              </a:cxn>
              <a:cxn ang="16200000">
                <a:pos x="wd2" y="hd2"/>
              </a:cxn>
            </a:cxnLst>
            <a:rect l="0" t="0" r="r" b="b"/>
            <a:pathLst>
              <a:path w="21358" h="21600" extrusionOk="0">
                <a:moveTo>
                  <a:pt x="10985" y="0"/>
                </a:moveTo>
                <a:cubicBezTo>
                  <a:pt x="10616" y="0"/>
                  <a:pt x="10244" y="26"/>
                  <a:pt x="9869" y="76"/>
                </a:cubicBezTo>
                <a:cubicBezTo>
                  <a:pt x="7973" y="345"/>
                  <a:pt x="6160" y="1195"/>
                  <a:pt x="4436" y="2584"/>
                </a:cubicBezTo>
                <a:cubicBezTo>
                  <a:pt x="3519" y="3348"/>
                  <a:pt x="2630" y="4241"/>
                  <a:pt x="1851" y="5371"/>
                </a:cubicBezTo>
                <a:cubicBezTo>
                  <a:pt x="1279" y="6221"/>
                  <a:pt x="789" y="7157"/>
                  <a:pt x="445" y="8276"/>
                </a:cubicBezTo>
                <a:cubicBezTo>
                  <a:pt x="-18" y="9805"/>
                  <a:pt x="-128" y="11376"/>
                  <a:pt x="155" y="12991"/>
                </a:cubicBezTo>
                <a:cubicBezTo>
                  <a:pt x="389" y="14336"/>
                  <a:pt x="789" y="15541"/>
                  <a:pt x="1361" y="16617"/>
                </a:cubicBezTo>
                <a:cubicBezTo>
                  <a:pt x="2368" y="18501"/>
                  <a:pt x="3664" y="19804"/>
                  <a:pt x="5153" y="20567"/>
                </a:cubicBezTo>
                <a:cubicBezTo>
                  <a:pt x="6505" y="21245"/>
                  <a:pt x="7856" y="21558"/>
                  <a:pt x="9262" y="21600"/>
                </a:cubicBezTo>
                <a:cubicBezTo>
                  <a:pt x="9662" y="21558"/>
                  <a:pt x="10069" y="21558"/>
                  <a:pt x="10442" y="21515"/>
                </a:cubicBezTo>
                <a:cubicBezTo>
                  <a:pt x="12510" y="21288"/>
                  <a:pt x="14488" y="20524"/>
                  <a:pt x="16384" y="19222"/>
                </a:cubicBezTo>
                <a:cubicBezTo>
                  <a:pt x="17480" y="18458"/>
                  <a:pt x="18515" y="17522"/>
                  <a:pt x="19459" y="16305"/>
                </a:cubicBezTo>
                <a:cubicBezTo>
                  <a:pt x="20038" y="15541"/>
                  <a:pt x="20555" y="14648"/>
                  <a:pt x="20928" y="13615"/>
                </a:cubicBezTo>
                <a:cubicBezTo>
                  <a:pt x="21355" y="12312"/>
                  <a:pt x="21472" y="10968"/>
                  <a:pt x="21245" y="9579"/>
                </a:cubicBezTo>
                <a:cubicBezTo>
                  <a:pt x="21128" y="8815"/>
                  <a:pt x="20928" y="8104"/>
                  <a:pt x="20665" y="7427"/>
                </a:cubicBezTo>
                <a:cubicBezTo>
                  <a:pt x="20211" y="6221"/>
                  <a:pt x="19604" y="5231"/>
                  <a:pt x="18914" y="4338"/>
                </a:cubicBezTo>
                <a:cubicBezTo>
                  <a:pt x="17936" y="3079"/>
                  <a:pt x="16846" y="2142"/>
                  <a:pt x="15667" y="1421"/>
                </a:cubicBezTo>
                <a:cubicBezTo>
                  <a:pt x="14148" y="476"/>
                  <a:pt x="12592" y="0"/>
                  <a:pt x="10985" y="0"/>
                </a:cubicBezTo>
                <a:close/>
              </a:path>
            </a:pathLst>
          </a:custGeom>
          <a:solidFill>
            <a:srgbClr val="D89030"/>
          </a:solidFill>
          <a:ln w="12700">
            <a:miter lim="400000"/>
          </a:ln>
        </p:spPr>
        <p:txBody>
          <a:bodyPr lIns="45719" rIns="45719" anchor="ctr"/>
          <a:lstStyle/>
          <a:p>
            <a:endParaRPr/>
          </a:p>
        </p:txBody>
      </p:sp>
      <p:sp>
        <p:nvSpPr>
          <p:cNvPr id="5193" name="Google Shape;3078;p28"/>
          <p:cNvSpPr/>
          <p:nvPr/>
        </p:nvSpPr>
        <p:spPr>
          <a:xfrm rot="1573802">
            <a:off x="4333216" y="4463917"/>
            <a:ext cx="137161" cy="288196"/>
          </a:xfrm>
          <a:custGeom>
            <a:avLst/>
            <a:gdLst/>
            <a:ahLst/>
            <a:cxnLst>
              <a:cxn ang="0">
                <a:pos x="wd2" y="hd2"/>
              </a:cxn>
              <a:cxn ang="5400000">
                <a:pos x="wd2" y="hd2"/>
              </a:cxn>
              <a:cxn ang="10800000">
                <a:pos x="wd2" y="hd2"/>
              </a:cxn>
              <a:cxn ang="16200000">
                <a:pos x="wd2" y="hd2"/>
              </a:cxn>
            </a:cxnLst>
            <a:rect l="0" t="0" r="r" b="b"/>
            <a:pathLst>
              <a:path w="20461" h="21600" extrusionOk="0">
                <a:moveTo>
                  <a:pt x="16653" y="0"/>
                </a:moveTo>
                <a:cubicBezTo>
                  <a:pt x="15606" y="0"/>
                  <a:pt x="13764" y="595"/>
                  <a:pt x="12583" y="1004"/>
                </a:cubicBezTo>
                <a:cubicBezTo>
                  <a:pt x="10494" y="1738"/>
                  <a:pt x="8704" y="2738"/>
                  <a:pt x="6415" y="3320"/>
                </a:cubicBezTo>
                <a:cubicBezTo>
                  <a:pt x="3267" y="4104"/>
                  <a:pt x="3898" y="5003"/>
                  <a:pt x="5359" y="6115"/>
                </a:cubicBezTo>
                <a:cubicBezTo>
                  <a:pt x="8931" y="8747"/>
                  <a:pt x="12481" y="11378"/>
                  <a:pt x="15955" y="14021"/>
                </a:cubicBezTo>
                <a:cubicBezTo>
                  <a:pt x="15225" y="14287"/>
                  <a:pt x="15100" y="14339"/>
                  <a:pt x="15001" y="14339"/>
                </a:cubicBezTo>
                <a:cubicBezTo>
                  <a:pt x="14369" y="14388"/>
                  <a:pt x="13840" y="14388"/>
                  <a:pt x="13211" y="14388"/>
                </a:cubicBezTo>
                <a:cubicBezTo>
                  <a:pt x="7675" y="14603"/>
                  <a:pt x="2941" y="15704"/>
                  <a:pt x="322" y="18235"/>
                </a:cubicBezTo>
                <a:cubicBezTo>
                  <a:pt x="-408" y="18967"/>
                  <a:pt x="220" y="20347"/>
                  <a:pt x="1053" y="21245"/>
                </a:cubicBezTo>
                <a:cubicBezTo>
                  <a:pt x="1314" y="21501"/>
                  <a:pt x="2443" y="21600"/>
                  <a:pt x="3613" y="21600"/>
                </a:cubicBezTo>
                <a:cubicBezTo>
                  <a:pt x="4346" y="21600"/>
                  <a:pt x="5097" y="21561"/>
                  <a:pt x="5658" y="21498"/>
                </a:cubicBezTo>
                <a:cubicBezTo>
                  <a:pt x="7875" y="21296"/>
                  <a:pt x="10066" y="20764"/>
                  <a:pt x="12280" y="20347"/>
                </a:cubicBezTo>
                <a:cubicBezTo>
                  <a:pt x="18675" y="19081"/>
                  <a:pt x="21192" y="15552"/>
                  <a:pt x="17945" y="12542"/>
                </a:cubicBezTo>
                <a:cubicBezTo>
                  <a:pt x="15100" y="9910"/>
                  <a:pt x="12280" y="7330"/>
                  <a:pt x="9336" y="4535"/>
                </a:cubicBezTo>
                <a:cubicBezTo>
                  <a:pt x="12010" y="4364"/>
                  <a:pt x="13546" y="2444"/>
                  <a:pt x="16575" y="2444"/>
                </a:cubicBezTo>
                <a:cubicBezTo>
                  <a:pt x="17366" y="2444"/>
                  <a:pt x="18262" y="2574"/>
                  <a:pt x="19304" y="2902"/>
                </a:cubicBezTo>
                <a:cubicBezTo>
                  <a:pt x="19731" y="2789"/>
                  <a:pt x="20034" y="2637"/>
                  <a:pt x="20462" y="2472"/>
                </a:cubicBezTo>
                <a:cubicBezTo>
                  <a:pt x="19406" y="1637"/>
                  <a:pt x="18675" y="525"/>
                  <a:pt x="17113" y="57"/>
                </a:cubicBezTo>
                <a:cubicBezTo>
                  <a:pt x="16988" y="18"/>
                  <a:pt x="16834" y="0"/>
                  <a:pt x="16653" y="0"/>
                </a:cubicBezTo>
                <a:close/>
              </a:path>
            </a:pathLst>
          </a:custGeom>
          <a:solidFill>
            <a:srgbClr val="07256C"/>
          </a:solidFill>
          <a:ln w="12700">
            <a:miter lim="400000"/>
          </a:ln>
        </p:spPr>
        <p:txBody>
          <a:bodyPr lIns="45719" rIns="45719" anchor="ctr"/>
          <a:lstStyle/>
          <a:p>
            <a:endParaRPr/>
          </a:p>
        </p:txBody>
      </p:sp>
      <p:sp>
        <p:nvSpPr>
          <p:cNvPr id="5194" name="Google Shape;3079;p28"/>
          <p:cNvSpPr/>
          <p:nvPr/>
        </p:nvSpPr>
        <p:spPr>
          <a:xfrm rot="2912855">
            <a:off x="5670686" y="484579"/>
            <a:ext cx="233923" cy="301285"/>
          </a:xfrm>
          <a:custGeom>
            <a:avLst/>
            <a:gdLst/>
            <a:ahLst/>
            <a:cxnLst>
              <a:cxn ang="0">
                <a:pos x="wd2" y="hd2"/>
              </a:cxn>
              <a:cxn ang="5400000">
                <a:pos x="wd2" y="hd2"/>
              </a:cxn>
              <a:cxn ang="10800000">
                <a:pos x="wd2" y="hd2"/>
              </a:cxn>
              <a:cxn ang="16200000">
                <a:pos x="wd2" y="hd2"/>
              </a:cxn>
            </a:cxnLst>
            <a:rect l="0" t="0" r="r" b="b"/>
            <a:pathLst>
              <a:path w="20494" h="21600" extrusionOk="0">
                <a:moveTo>
                  <a:pt x="4324" y="0"/>
                </a:moveTo>
                <a:cubicBezTo>
                  <a:pt x="3391" y="0"/>
                  <a:pt x="2775" y="456"/>
                  <a:pt x="2775" y="1223"/>
                </a:cubicBezTo>
                <a:cubicBezTo>
                  <a:pt x="2983" y="4198"/>
                  <a:pt x="2476" y="6944"/>
                  <a:pt x="292" y="9446"/>
                </a:cubicBezTo>
                <a:cubicBezTo>
                  <a:pt x="-265" y="10081"/>
                  <a:pt x="-23" y="10823"/>
                  <a:pt x="983" y="10823"/>
                </a:cubicBezTo>
                <a:cubicBezTo>
                  <a:pt x="1020" y="10823"/>
                  <a:pt x="1058" y="10821"/>
                  <a:pt x="1096" y="10820"/>
                </a:cubicBezTo>
                <a:cubicBezTo>
                  <a:pt x="3282" y="10820"/>
                  <a:pt x="4732" y="12064"/>
                  <a:pt x="6479" y="12850"/>
                </a:cubicBezTo>
                <a:cubicBezTo>
                  <a:pt x="6200" y="13436"/>
                  <a:pt x="5833" y="13851"/>
                  <a:pt x="5605" y="14395"/>
                </a:cubicBezTo>
                <a:cubicBezTo>
                  <a:pt x="5098" y="15883"/>
                  <a:pt x="4294" y="17370"/>
                  <a:pt x="4154" y="18929"/>
                </a:cubicBezTo>
                <a:cubicBezTo>
                  <a:pt x="4086" y="19815"/>
                  <a:pt x="4958" y="21131"/>
                  <a:pt x="5833" y="21489"/>
                </a:cubicBezTo>
                <a:cubicBezTo>
                  <a:pt x="6009" y="21565"/>
                  <a:pt x="6180" y="21600"/>
                  <a:pt x="6346" y="21600"/>
                </a:cubicBezTo>
                <a:cubicBezTo>
                  <a:pt x="7192" y="21600"/>
                  <a:pt x="7873" y="20696"/>
                  <a:pt x="8297" y="20002"/>
                </a:cubicBezTo>
                <a:cubicBezTo>
                  <a:pt x="8962" y="18929"/>
                  <a:pt x="9537" y="17856"/>
                  <a:pt x="10202" y="16712"/>
                </a:cubicBezTo>
                <a:cubicBezTo>
                  <a:pt x="10341" y="16483"/>
                  <a:pt x="10412" y="16183"/>
                  <a:pt x="10480" y="15825"/>
                </a:cubicBezTo>
                <a:cubicBezTo>
                  <a:pt x="10919" y="14281"/>
                  <a:pt x="10272" y="12779"/>
                  <a:pt x="9101" y="12250"/>
                </a:cubicBezTo>
                <a:cubicBezTo>
                  <a:pt x="6847" y="11291"/>
                  <a:pt x="4661" y="10347"/>
                  <a:pt x="2337" y="9332"/>
                </a:cubicBezTo>
                <a:cubicBezTo>
                  <a:pt x="4591" y="7058"/>
                  <a:pt x="4364" y="4326"/>
                  <a:pt x="4661" y="1638"/>
                </a:cubicBezTo>
                <a:cubicBezTo>
                  <a:pt x="8226" y="2539"/>
                  <a:pt x="11723" y="3369"/>
                  <a:pt x="15288" y="4269"/>
                </a:cubicBezTo>
                <a:cubicBezTo>
                  <a:pt x="15217" y="4626"/>
                  <a:pt x="15217" y="4798"/>
                  <a:pt x="15148" y="4912"/>
                </a:cubicBezTo>
                <a:cubicBezTo>
                  <a:pt x="13470" y="6415"/>
                  <a:pt x="13399" y="8260"/>
                  <a:pt x="13540" y="10104"/>
                </a:cubicBezTo>
                <a:cubicBezTo>
                  <a:pt x="13623" y="11188"/>
                  <a:pt x="14625" y="11838"/>
                  <a:pt x="15865" y="11838"/>
                </a:cubicBezTo>
                <a:cubicBezTo>
                  <a:pt x="15916" y="11838"/>
                  <a:pt x="15968" y="11838"/>
                  <a:pt x="16021" y="11835"/>
                </a:cubicBezTo>
                <a:cubicBezTo>
                  <a:pt x="18067" y="11779"/>
                  <a:pt x="18939" y="10405"/>
                  <a:pt x="19953" y="9274"/>
                </a:cubicBezTo>
                <a:cubicBezTo>
                  <a:pt x="21335" y="7716"/>
                  <a:pt x="19885" y="4140"/>
                  <a:pt x="17629" y="3554"/>
                </a:cubicBezTo>
                <a:cubicBezTo>
                  <a:pt x="13540" y="2352"/>
                  <a:pt x="9398" y="1223"/>
                  <a:pt x="5326" y="150"/>
                </a:cubicBezTo>
                <a:cubicBezTo>
                  <a:pt x="4964" y="48"/>
                  <a:pt x="4627" y="0"/>
                  <a:pt x="4324" y="0"/>
                </a:cubicBezTo>
                <a:close/>
              </a:path>
            </a:pathLst>
          </a:custGeom>
          <a:solidFill>
            <a:srgbClr val="4780C5"/>
          </a:solidFill>
          <a:ln w="12700">
            <a:miter lim="400000"/>
          </a:ln>
        </p:spPr>
        <p:txBody>
          <a:bodyPr lIns="45719" rIns="45719" anchor="ctr"/>
          <a:lstStyle/>
          <a:p>
            <a:endParaRPr/>
          </a:p>
        </p:txBody>
      </p:sp>
      <p:sp>
        <p:nvSpPr>
          <p:cNvPr id="519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11525885"/>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type="tx">
  <p:cSld name="Title and text 5">
    <p:bg>
      <p:bgPr>
        <a:solidFill>
          <a:srgbClr val="EDF0EF"/>
        </a:solidFill>
        <a:effectLst/>
      </p:bgPr>
    </p:bg>
    <p:spTree>
      <p:nvGrpSpPr>
        <p:cNvPr id="1" name=""/>
        <p:cNvGrpSpPr/>
        <p:nvPr/>
      </p:nvGrpSpPr>
      <p:grpSpPr>
        <a:xfrm>
          <a:off x="0" y="0"/>
          <a:ext cx="0" cy="0"/>
          <a:chOff x="0" y="0"/>
          <a:chExt cx="0" cy="0"/>
        </a:xfrm>
      </p:grpSpPr>
      <p:sp>
        <p:nvSpPr>
          <p:cNvPr id="5202" name="Body Level One…"/>
          <p:cNvSpPr txBox="1">
            <a:spLocks noGrp="1"/>
          </p:cNvSpPr>
          <p:nvPr>
            <p:ph type="body" sz="quarter" idx="1"/>
          </p:nvPr>
        </p:nvSpPr>
        <p:spPr>
          <a:xfrm>
            <a:off x="2083349" y="1169174"/>
            <a:ext cx="4977302" cy="572701"/>
          </a:xfrm>
          <a:prstGeom prst="rect">
            <a:avLst/>
          </a:prstGeom>
        </p:spPr>
        <p:txBody>
          <a:bodyPr lIns="36574" tIns="36574" rIns="36574" bIns="36574"/>
          <a:lstStyle>
            <a:lvl1pPr marL="317500" indent="-177800" algn="ctr">
              <a:buClrTx/>
              <a:buSzTx/>
              <a:buFontTx/>
              <a:buNone/>
              <a:defRPr sz="1400">
                <a:solidFill>
                  <a:srgbClr val="07256C"/>
                </a:solidFill>
                <a:latin typeface="Nunito"/>
                <a:ea typeface="Nunito"/>
                <a:cs typeface="Nunito"/>
                <a:sym typeface="Nunito"/>
              </a:defRPr>
            </a:lvl1pPr>
            <a:lvl2pPr marL="317500" indent="279400" algn="ctr">
              <a:buClrTx/>
              <a:buSzTx/>
              <a:buFontTx/>
              <a:buNone/>
              <a:defRPr sz="1400">
                <a:solidFill>
                  <a:srgbClr val="07256C"/>
                </a:solidFill>
                <a:latin typeface="Nunito"/>
                <a:ea typeface="Nunito"/>
                <a:cs typeface="Nunito"/>
                <a:sym typeface="Nunito"/>
              </a:defRPr>
            </a:lvl2pPr>
            <a:lvl3pPr marL="317500" indent="736600" algn="ctr">
              <a:buClrTx/>
              <a:buSzTx/>
              <a:buFontTx/>
              <a:buNone/>
              <a:defRPr sz="1400">
                <a:solidFill>
                  <a:srgbClr val="07256C"/>
                </a:solidFill>
                <a:latin typeface="Nunito"/>
                <a:ea typeface="Nunito"/>
                <a:cs typeface="Nunito"/>
                <a:sym typeface="Nunito"/>
              </a:defRPr>
            </a:lvl3pPr>
            <a:lvl4pPr marL="317500" indent="1193800" algn="ctr">
              <a:buClrTx/>
              <a:buSzTx/>
              <a:buFontTx/>
              <a:buNone/>
              <a:defRPr sz="1400">
                <a:solidFill>
                  <a:srgbClr val="07256C"/>
                </a:solidFill>
                <a:latin typeface="Nunito"/>
                <a:ea typeface="Nunito"/>
                <a:cs typeface="Nunito"/>
                <a:sym typeface="Nunito"/>
              </a:defRPr>
            </a:lvl4pPr>
            <a:lvl5pPr marL="317500" indent="1651000" algn="ct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5203" name="Title Text"/>
          <p:cNvSpPr txBox="1">
            <a:spLocks noGrp="1"/>
          </p:cNvSpPr>
          <p:nvPr>
            <p:ph type="title"/>
          </p:nvPr>
        </p:nvSpPr>
        <p:spPr>
          <a:xfrm>
            <a:off x="1378950" y="445025"/>
            <a:ext cx="6386101" cy="572701"/>
          </a:xfrm>
          <a:prstGeom prst="rect">
            <a:avLst/>
          </a:prstGeom>
        </p:spPr>
        <p:txBody>
          <a:bodyPr lIns="36574" tIns="36574" rIns="36574" bIns="36574"/>
          <a:lstStyle>
            <a:lvl1pPr algn="ctr">
              <a:defRPr sz="3500" b="0">
                <a:solidFill>
                  <a:srgbClr val="07256C"/>
                </a:solidFill>
                <a:latin typeface="Limelight"/>
                <a:ea typeface="Limelight"/>
                <a:cs typeface="Limelight"/>
                <a:sym typeface="Limelight"/>
              </a:defRPr>
            </a:lvl1pPr>
          </a:lstStyle>
          <a:p>
            <a:r>
              <a:t>Title Text</a:t>
            </a:r>
          </a:p>
        </p:txBody>
      </p:sp>
      <p:grpSp>
        <p:nvGrpSpPr>
          <p:cNvPr id="5219" name="Google Shape;3083;p29"/>
          <p:cNvGrpSpPr/>
          <p:nvPr/>
        </p:nvGrpSpPr>
        <p:grpSpPr>
          <a:xfrm>
            <a:off x="-437453" y="-141562"/>
            <a:ext cx="1810389" cy="1528947"/>
            <a:chOff x="0" y="0"/>
            <a:chExt cx="1810387" cy="1528945"/>
          </a:xfrm>
        </p:grpSpPr>
        <p:sp>
          <p:nvSpPr>
            <p:cNvPr id="5204" name="Google Shape;3084;p29"/>
            <p:cNvSpPr/>
            <p:nvPr/>
          </p:nvSpPr>
          <p:spPr>
            <a:xfrm rot="21370124">
              <a:off x="441683" y="502534"/>
              <a:ext cx="245796" cy="215813"/>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05" name="Google Shape;3085;p29"/>
            <p:cNvSpPr/>
            <p:nvPr/>
          </p:nvSpPr>
          <p:spPr>
            <a:xfrm rot="7327835">
              <a:off x="975642" y="867071"/>
              <a:ext cx="452113" cy="329758"/>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06" name="Google Shape;3086;p29"/>
            <p:cNvSpPr/>
            <p:nvPr/>
          </p:nvSpPr>
          <p:spPr>
            <a:xfrm rot="21370124" flipH="1">
              <a:off x="707500" y="738472"/>
              <a:ext cx="81177" cy="61408"/>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07" name="Google Shape;3087;p29"/>
            <p:cNvSpPr/>
            <p:nvPr/>
          </p:nvSpPr>
          <p:spPr>
            <a:xfrm rot="21370124" flipH="1">
              <a:off x="165273" y="51838"/>
              <a:ext cx="1599285" cy="1425270"/>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08" name="Google Shape;3088;p29"/>
            <p:cNvSpPr/>
            <p:nvPr/>
          </p:nvSpPr>
          <p:spPr>
            <a:xfrm rot="21370124" flipH="1">
              <a:off x="753560" y="167552"/>
              <a:ext cx="752041" cy="576051"/>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09" name="Google Shape;3089;p29"/>
            <p:cNvSpPr/>
            <p:nvPr/>
          </p:nvSpPr>
          <p:spPr>
            <a:xfrm rot="21370124" flipH="1">
              <a:off x="8178" y="861283"/>
              <a:ext cx="485450" cy="261027"/>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4"/>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0" name="Google Shape;3090;p29"/>
            <p:cNvSpPr/>
            <p:nvPr/>
          </p:nvSpPr>
          <p:spPr>
            <a:xfrm rot="21370124" flipH="1">
              <a:off x="611581" y="786206"/>
              <a:ext cx="145658" cy="487573"/>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1" name="Google Shape;3091;p29"/>
            <p:cNvSpPr/>
            <p:nvPr/>
          </p:nvSpPr>
          <p:spPr>
            <a:xfrm rot="21370124" flipH="1">
              <a:off x="1055975" y="272023"/>
              <a:ext cx="254177" cy="213571"/>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2" name="Google Shape;3092;p29"/>
            <p:cNvSpPr/>
            <p:nvPr/>
          </p:nvSpPr>
          <p:spPr>
            <a:xfrm rot="21370124" flipH="1">
              <a:off x="822584" y="516285"/>
              <a:ext cx="282693" cy="82263"/>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3" name="Google Shape;3093;p29"/>
            <p:cNvSpPr/>
            <p:nvPr/>
          </p:nvSpPr>
          <p:spPr>
            <a:xfrm rot="21370124" flipH="1">
              <a:off x="152833" y="1110436"/>
              <a:ext cx="169501" cy="114069"/>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4" name="Google Shape;3094;p29"/>
            <p:cNvSpPr/>
            <p:nvPr/>
          </p:nvSpPr>
          <p:spPr>
            <a:xfrm rot="21370124" flipH="1">
              <a:off x="1186392" y="497839"/>
              <a:ext cx="66319" cy="31301"/>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5" name="Google Shape;3095;p29"/>
            <p:cNvSpPr/>
            <p:nvPr/>
          </p:nvSpPr>
          <p:spPr>
            <a:xfrm rot="21370124" flipH="1">
              <a:off x="560008" y="7566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6" name="Google Shape;3096;p29"/>
            <p:cNvSpPr/>
            <p:nvPr/>
          </p:nvSpPr>
          <p:spPr>
            <a:xfrm rot="21370124" flipH="1">
              <a:off x="255743" y="11668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7" name="Google Shape;3097;p29"/>
            <p:cNvSpPr/>
            <p:nvPr/>
          </p:nvSpPr>
          <p:spPr>
            <a:xfrm rot="6472972">
              <a:off x="960365" y="450934"/>
              <a:ext cx="417742" cy="184011"/>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18" name="Google Shape;3098;p29"/>
            <p:cNvSpPr/>
            <p:nvPr/>
          </p:nvSpPr>
          <p:spPr>
            <a:xfrm rot="9646797">
              <a:off x="320526" y="1151415"/>
              <a:ext cx="381382" cy="261264"/>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220" name="Google Shape;3099;p29"/>
          <p:cNvSpPr/>
          <p:nvPr/>
        </p:nvSpPr>
        <p:spPr>
          <a:xfrm>
            <a:off x="628997" y="4474445"/>
            <a:ext cx="1084395" cy="842222"/>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4"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0"/>
                  <a:pt x="1481" y="16600"/>
                </a:cubicBezTo>
                <a:cubicBezTo>
                  <a:pt x="1515" y="16600"/>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4780C5"/>
          </a:solidFill>
          <a:ln w="12700">
            <a:miter lim="400000"/>
          </a:ln>
        </p:spPr>
        <p:txBody>
          <a:bodyPr lIns="45719" rIns="45719" anchor="ctr"/>
          <a:lstStyle/>
          <a:p>
            <a:endParaRPr/>
          </a:p>
        </p:txBody>
      </p:sp>
      <p:grpSp>
        <p:nvGrpSpPr>
          <p:cNvPr id="5231" name="Google Shape;3100;p29"/>
          <p:cNvGrpSpPr/>
          <p:nvPr/>
        </p:nvGrpSpPr>
        <p:grpSpPr>
          <a:xfrm>
            <a:off x="6600495" y="4167589"/>
            <a:ext cx="2075081" cy="1510721"/>
            <a:chOff x="0" y="0"/>
            <a:chExt cx="2075079" cy="1510720"/>
          </a:xfrm>
        </p:grpSpPr>
        <p:sp>
          <p:nvSpPr>
            <p:cNvPr id="5221" name="Google Shape;3101;p29"/>
            <p:cNvSpPr/>
            <p:nvPr/>
          </p:nvSpPr>
          <p:spPr>
            <a:xfrm rot="20757347">
              <a:off x="104415" y="210144"/>
              <a:ext cx="1866250" cy="1090432"/>
            </a:xfrm>
            <a:custGeom>
              <a:avLst/>
              <a:gdLst/>
              <a:ahLst/>
              <a:cxnLst>
                <a:cxn ang="0">
                  <a:pos x="wd2" y="hd2"/>
                </a:cxn>
                <a:cxn ang="5400000">
                  <a:pos x="wd2" y="hd2"/>
                </a:cxn>
                <a:cxn ang="10800000">
                  <a:pos x="wd2" y="hd2"/>
                </a:cxn>
                <a:cxn ang="16200000">
                  <a:pos x="wd2" y="hd2"/>
                </a:cxn>
              </a:cxnLst>
              <a:rect l="0" t="0" r="r" b="b"/>
              <a:pathLst>
                <a:path w="21596" h="21600" extrusionOk="0">
                  <a:moveTo>
                    <a:pt x="4115" y="330"/>
                  </a:moveTo>
                  <a:cubicBezTo>
                    <a:pt x="4147" y="330"/>
                    <a:pt x="4176" y="333"/>
                    <a:pt x="4204" y="341"/>
                  </a:cubicBezTo>
                  <a:cubicBezTo>
                    <a:pt x="4170" y="377"/>
                    <a:pt x="4132" y="406"/>
                    <a:pt x="4115" y="435"/>
                  </a:cubicBezTo>
                  <a:lnTo>
                    <a:pt x="4115" y="406"/>
                  </a:lnTo>
                  <a:lnTo>
                    <a:pt x="3431" y="674"/>
                  </a:lnTo>
                  <a:cubicBezTo>
                    <a:pt x="3596" y="491"/>
                    <a:pt x="3900" y="330"/>
                    <a:pt x="4115" y="330"/>
                  </a:cubicBezTo>
                  <a:close/>
                  <a:moveTo>
                    <a:pt x="3304" y="796"/>
                  </a:moveTo>
                  <a:cubicBezTo>
                    <a:pt x="3287" y="825"/>
                    <a:pt x="3287" y="854"/>
                    <a:pt x="3270" y="854"/>
                  </a:cubicBezTo>
                  <a:cubicBezTo>
                    <a:pt x="3164" y="977"/>
                    <a:pt x="3042" y="1100"/>
                    <a:pt x="2919" y="1216"/>
                  </a:cubicBezTo>
                  <a:cubicBezTo>
                    <a:pt x="2903" y="1216"/>
                    <a:pt x="2881" y="1245"/>
                    <a:pt x="2865" y="1281"/>
                  </a:cubicBezTo>
                  <a:cubicBezTo>
                    <a:pt x="2814" y="1397"/>
                    <a:pt x="2814" y="1397"/>
                    <a:pt x="2725" y="1426"/>
                  </a:cubicBezTo>
                  <a:cubicBezTo>
                    <a:pt x="2776" y="1216"/>
                    <a:pt x="3164" y="796"/>
                    <a:pt x="3304" y="796"/>
                  </a:cubicBezTo>
                  <a:close/>
                  <a:moveTo>
                    <a:pt x="2269" y="2062"/>
                  </a:moveTo>
                  <a:cubicBezTo>
                    <a:pt x="2248" y="2120"/>
                    <a:pt x="2248" y="2185"/>
                    <a:pt x="2231" y="2185"/>
                  </a:cubicBezTo>
                  <a:cubicBezTo>
                    <a:pt x="2142" y="2300"/>
                    <a:pt x="2091" y="2452"/>
                    <a:pt x="2020" y="2575"/>
                  </a:cubicBezTo>
                  <a:cubicBezTo>
                    <a:pt x="2020" y="2604"/>
                    <a:pt x="1986" y="2633"/>
                    <a:pt x="1986" y="2633"/>
                  </a:cubicBezTo>
                  <a:cubicBezTo>
                    <a:pt x="2003" y="2481"/>
                    <a:pt x="2163" y="2185"/>
                    <a:pt x="2269" y="2062"/>
                  </a:cubicBezTo>
                  <a:close/>
                  <a:moveTo>
                    <a:pt x="1775" y="2966"/>
                  </a:moveTo>
                  <a:lnTo>
                    <a:pt x="1792" y="2995"/>
                  </a:lnTo>
                  <a:cubicBezTo>
                    <a:pt x="1758" y="3053"/>
                    <a:pt x="1741" y="3147"/>
                    <a:pt x="1703" y="3204"/>
                  </a:cubicBezTo>
                  <a:cubicBezTo>
                    <a:pt x="1688" y="3262"/>
                    <a:pt x="1673" y="3361"/>
                    <a:pt x="1607" y="3361"/>
                  </a:cubicBezTo>
                  <a:cubicBezTo>
                    <a:pt x="1598" y="3361"/>
                    <a:pt x="1590" y="3359"/>
                    <a:pt x="1580" y="3356"/>
                  </a:cubicBezTo>
                  <a:cubicBezTo>
                    <a:pt x="1652" y="3204"/>
                    <a:pt x="1703" y="3089"/>
                    <a:pt x="1775" y="2966"/>
                  </a:cubicBezTo>
                  <a:close/>
                  <a:moveTo>
                    <a:pt x="1547" y="3414"/>
                  </a:moveTo>
                  <a:cubicBezTo>
                    <a:pt x="1547" y="3450"/>
                    <a:pt x="1563" y="3450"/>
                    <a:pt x="1547" y="3479"/>
                  </a:cubicBezTo>
                  <a:cubicBezTo>
                    <a:pt x="1509" y="3566"/>
                    <a:pt x="1475" y="3689"/>
                    <a:pt x="1424" y="3812"/>
                  </a:cubicBezTo>
                  <a:cubicBezTo>
                    <a:pt x="1424" y="3841"/>
                    <a:pt x="1403" y="3841"/>
                    <a:pt x="1386" y="3870"/>
                  </a:cubicBezTo>
                  <a:cubicBezTo>
                    <a:pt x="1335" y="4079"/>
                    <a:pt x="1297" y="4202"/>
                    <a:pt x="1229" y="4231"/>
                  </a:cubicBezTo>
                  <a:cubicBezTo>
                    <a:pt x="1280" y="4079"/>
                    <a:pt x="1297" y="3927"/>
                    <a:pt x="1369" y="3841"/>
                  </a:cubicBezTo>
                  <a:cubicBezTo>
                    <a:pt x="1403" y="3689"/>
                    <a:pt x="1458" y="3537"/>
                    <a:pt x="1547" y="3414"/>
                  </a:cubicBezTo>
                  <a:close/>
                  <a:moveTo>
                    <a:pt x="790" y="5648"/>
                  </a:moveTo>
                  <a:cubicBezTo>
                    <a:pt x="807" y="5858"/>
                    <a:pt x="718" y="6039"/>
                    <a:pt x="663" y="6220"/>
                  </a:cubicBezTo>
                  <a:cubicBezTo>
                    <a:pt x="647" y="6126"/>
                    <a:pt x="685" y="6097"/>
                    <a:pt x="701" y="6039"/>
                  </a:cubicBezTo>
                  <a:cubicBezTo>
                    <a:pt x="701" y="5945"/>
                    <a:pt x="718" y="5887"/>
                    <a:pt x="718" y="5829"/>
                  </a:cubicBezTo>
                  <a:cubicBezTo>
                    <a:pt x="735" y="5764"/>
                    <a:pt x="752" y="5706"/>
                    <a:pt x="769" y="5648"/>
                  </a:cubicBezTo>
                  <a:close/>
                  <a:moveTo>
                    <a:pt x="17300" y="6849"/>
                  </a:moveTo>
                  <a:cubicBezTo>
                    <a:pt x="17266" y="6943"/>
                    <a:pt x="17245" y="7001"/>
                    <a:pt x="17228" y="7066"/>
                  </a:cubicBezTo>
                  <a:cubicBezTo>
                    <a:pt x="17177" y="7182"/>
                    <a:pt x="17139" y="7305"/>
                    <a:pt x="17089" y="7457"/>
                  </a:cubicBezTo>
                  <a:cubicBezTo>
                    <a:pt x="17072" y="7486"/>
                    <a:pt x="17055" y="7486"/>
                    <a:pt x="17034" y="7515"/>
                  </a:cubicBezTo>
                  <a:cubicBezTo>
                    <a:pt x="17017" y="7515"/>
                    <a:pt x="17017" y="7486"/>
                    <a:pt x="17017" y="7486"/>
                  </a:cubicBezTo>
                  <a:cubicBezTo>
                    <a:pt x="17055" y="7247"/>
                    <a:pt x="17139" y="7066"/>
                    <a:pt x="17228" y="6885"/>
                  </a:cubicBezTo>
                  <a:cubicBezTo>
                    <a:pt x="17228" y="6849"/>
                    <a:pt x="17245" y="6849"/>
                    <a:pt x="17300" y="6849"/>
                  </a:cubicBezTo>
                  <a:close/>
                  <a:moveTo>
                    <a:pt x="11841" y="11130"/>
                  </a:moveTo>
                  <a:cubicBezTo>
                    <a:pt x="11930" y="11188"/>
                    <a:pt x="11985" y="11340"/>
                    <a:pt x="12053" y="11434"/>
                  </a:cubicBezTo>
                  <a:cubicBezTo>
                    <a:pt x="11964" y="11369"/>
                    <a:pt x="11896" y="11253"/>
                    <a:pt x="11841" y="11130"/>
                  </a:cubicBezTo>
                  <a:close/>
                  <a:moveTo>
                    <a:pt x="12704" y="12273"/>
                  </a:moveTo>
                  <a:cubicBezTo>
                    <a:pt x="13058" y="12548"/>
                    <a:pt x="13409" y="12786"/>
                    <a:pt x="13760" y="12967"/>
                  </a:cubicBezTo>
                  <a:cubicBezTo>
                    <a:pt x="13586" y="12967"/>
                    <a:pt x="13426" y="12909"/>
                    <a:pt x="13270" y="12786"/>
                  </a:cubicBezTo>
                  <a:cubicBezTo>
                    <a:pt x="13075" y="12635"/>
                    <a:pt x="12864" y="12519"/>
                    <a:pt x="12670" y="12309"/>
                  </a:cubicBezTo>
                  <a:cubicBezTo>
                    <a:pt x="12687" y="12273"/>
                    <a:pt x="12704" y="12273"/>
                    <a:pt x="12704" y="12273"/>
                  </a:cubicBezTo>
                  <a:close/>
                  <a:moveTo>
                    <a:pt x="17034" y="7515"/>
                  </a:moveTo>
                  <a:cubicBezTo>
                    <a:pt x="17000" y="7666"/>
                    <a:pt x="16966" y="7789"/>
                    <a:pt x="16928" y="7905"/>
                  </a:cubicBezTo>
                  <a:cubicBezTo>
                    <a:pt x="16860" y="8115"/>
                    <a:pt x="16844" y="8361"/>
                    <a:pt x="16789" y="8570"/>
                  </a:cubicBezTo>
                  <a:cubicBezTo>
                    <a:pt x="16772" y="8693"/>
                    <a:pt x="16755" y="8780"/>
                    <a:pt x="16738" y="8874"/>
                  </a:cubicBezTo>
                  <a:cubicBezTo>
                    <a:pt x="16717" y="9019"/>
                    <a:pt x="16700" y="9170"/>
                    <a:pt x="16683" y="9322"/>
                  </a:cubicBezTo>
                  <a:cubicBezTo>
                    <a:pt x="16683" y="9380"/>
                    <a:pt x="16666" y="9445"/>
                    <a:pt x="16649" y="9503"/>
                  </a:cubicBezTo>
                  <a:cubicBezTo>
                    <a:pt x="16611" y="9742"/>
                    <a:pt x="16577" y="9988"/>
                    <a:pt x="16527" y="10197"/>
                  </a:cubicBezTo>
                  <a:cubicBezTo>
                    <a:pt x="16472" y="10436"/>
                    <a:pt x="16400" y="10682"/>
                    <a:pt x="16332" y="10920"/>
                  </a:cubicBezTo>
                  <a:cubicBezTo>
                    <a:pt x="16315" y="11007"/>
                    <a:pt x="16277" y="11130"/>
                    <a:pt x="16261" y="11224"/>
                  </a:cubicBezTo>
                  <a:cubicBezTo>
                    <a:pt x="16227" y="11405"/>
                    <a:pt x="16155" y="11521"/>
                    <a:pt x="16083" y="11643"/>
                  </a:cubicBezTo>
                  <a:cubicBezTo>
                    <a:pt x="15961" y="11911"/>
                    <a:pt x="15821" y="12157"/>
                    <a:pt x="15660" y="12367"/>
                  </a:cubicBezTo>
                  <a:cubicBezTo>
                    <a:pt x="15521" y="12577"/>
                    <a:pt x="15344" y="12700"/>
                    <a:pt x="15187" y="12880"/>
                  </a:cubicBezTo>
                  <a:cubicBezTo>
                    <a:pt x="15170" y="12880"/>
                    <a:pt x="15154" y="12880"/>
                    <a:pt x="15132" y="12909"/>
                  </a:cubicBezTo>
                  <a:lnTo>
                    <a:pt x="15082" y="12909"/>
                  </a:lnTo>
                  <a:cubicBezTo>
                    <a:pt x="14959" y="13061"/>
                    <a:pt x="14816" y="13061"/>
                    <a:pt x="14676" y="13090"/>
                  </a:cubicBezTo>
                  <a:cubicBezTo>
                    <a:pt x="14652" y="13099"/>
                    <a:pt x="14627" y="13103"/>
                    <a:pt x="14601" y="13103"/>
                  </a:cubicBezTo>
                  <a:cubicBezTo>
                    <a:pt x="14549" y="13103"/>
                    <a:pt x="14496" y="13090"/>
                    <a:pt x="14448" y="13090"/>
                  </a:cubicBezTo>
                  <a:lnTo>
                    <a:pt x="14448" y="13032"/>
                  </a:lnTo>
                  <a:cubicBezTo>
                    <a:pt x="14492" y="13014"/>
                    <a:pt x="14541" y="13014"/>
                    <a:pt x="14590" y="13014"/>
                  </a:cubicBezTo>
                  <a:cubicBezTo>
                    <a:pt x="14638" y="13014"/>
                    <a:pt x="14687" y="13014"/>
                    <a:pt x="14731" y="12996"/>
                  </a:cubicBezTo>
                  <a:cubicBezTo>
                    <a:pt x="14816" y="12967"/>
                    <a:pt x="14904" y="12909"/>
                    <a:pt x="15010" y="12815"/>
                  </a:cubicBezTo>
                  <a:cubicBezTo>
                    <a:pt x="15082" y="12815"/>
                    <a:pt x="15170" y="12758"/>
                    <a:pt x="15259" y="12671"/>
                  </a:cubicBezTo>
                  <a:cubicBezTo>
                    <a:pt x="15310" y="12606"/>
                    <a:pt x="15382" y="12548"/>
                    <a:pt x="15449" y="12490"/>
                  </a:cubicBezTo>
                  <a:cubicBezTo>
                    <a:pt x="15593" y="12367"/>
                    <a:pt x="15715" y="12215"/>
                    <a:pt x="15804" y="12034"/>
                  </a:cubicBezTo>
                  <a:cubicBezTo>
                    <a:pt x="15855" y="11911"/>
                    <a:pt x="15927" y="11824"/>
                    <a:pt x="15999" y="11701"/>
                  </a:cubicBezTo>
                  <a:cubicBezTo>
                    <a:pt x="16016" y="11643"/>
                    <a:pt x="16032" y="11586"/>
                    <a:pt x="16049" y="11549"/>
                  </a:cubicBezTo>
                  <a:cubicBezTo>
                    <a:pt x="16083" y="11463"/>
                    <a:pt x="16121" y="11405"/>
                    <a:pt x="16155" y="11311"/>
                  </a:cubicBezTo>
                  <a:cubicBezTo>
                    <a:pt x="16172" y="11224"/>
                    <a:pt x="16210" y="11159"/>
                    <a:pt x="16244" y="11072"/>
                  </a:cubicBezTo>
                  <a:cubicBezTo>
                    <a:pt x="16294" y="10862"/>
                    <a:pt x="16349" y="10682"/>
                    <a:pt x="16400" y="10465"/>
                  </a:cubicBezTo>
                  <a:cubicBezTo>
                    <a:pt x="16455" y="10226"/>
                    <a:pt x="16489" y="10016"/>
                    <a:pt x="16544" y="9778"/>
                  </a:cubicBezTo>
                  <a:cubicBezTo>
                    <a:pt x="16560" y="9684"/>
                    <a:pt x="16577" y="9597"/>
                    <a:pt x="16594" y="9474"/>
                  </a:cubicBezTo>
                  <a:cubicBezTo>
                    <a:pt x="16611" y="9322"/>
                    <a:pt x="16632" y="9199"/>
                    <a:pt x="16683" y="9055"/>
                  </a:cubicBezTo>
                  <a:lnTo>
                    <a:pt x="16683" y="9019"/>
                  </a:lnTo>
                  <a:cubicBezTo>
                    <a:pt x="16666" y="8751"/>
                    <a:pt x="16738" y="8512"/>
                    <a:pt x="16789" y="8267"/>
                  </a:cubicBezTo>
                  <a:cubicBezTo>
                    <a:pt x="16805" y="8238"/>
                    <a:pt x="16789" y="8180"/>
                    <a:pt x="16805" y="8115"/>
                  </a:cubicBezTo>
                  <a:cubicBezTo>
                    <a:pt x="16877" y="7934"/>
                    <a:pt x="16894" y="7724"/>
                    <a:pt x="16983" y="7543"/>
                  </a:cubicBezTo>
                  <a:cubicBezTo>
                    <a:pt x="17000" y="7543"/>
                    <a:pt x="17000" y="7543"/>
                    <a:pt x="17034" y="7515"/>
                  </a:cubicBezTo>
                  <a:close/>
                  <a:moveTo>
                    <a:pt x="13905" y="12979"/>
                  </a:moveTo>
                  <a:cubicBezTo>
                    <a:pt x="13990" y="12979"/>
                    <a:pt x="14113" y="13001"/>
                    <a:pt x="14271" y="13061"/>
                  </a:cubicBezTo>
                  <a:cubicBezTo>
                    <a:pt x="14244" y="13095"/>
                    <a:pt x="14218" y="13111"/>
                    <a:pt x="14175" y="13111"/>
                  </a:cubicBezTo>
                  <a:cubicBezTo>
                    <a:pt x="14107" y="13111"/>
                    <a:pt x="14002" y="13071"/>
                    <a:pt x="13798" y="12996"/>
                  </a:cubicBezTo>
                  <a:cubicBezTo>
                    <a:pt x="13822" y="12986"/>
                    <a:pt x="13858" y="12979"/>
                    <a:pt x="13905" y="12979"/>
                  </a:cubicBezTo>
                  <a:close/>
                  <a:moveTo>
                    <a:pt x="330" y="12548"/>
                  </a:moveTo>
                  <a:cubicBezTo>
                    <a:pt x="402" y="12852"/>
                    <a:pt x="418" y="13177"/>
                    <a:pt x="473" y="13510"/>
                  </a:cubicBezTo>
                  <a:lnTo>
                    <a:pt x="452" y="13510"/>
                  </a:lnTo>
                  <a:cubicBezTo>
                    <a:pt x="435" y="13452"/>
                    <a:pt x="418" y="13394"/>
                    <a:pt x="402" y="13329"/>
                  </a:cubicBezTo>
                  <a:cubicBezTo>
                    <a:pt x="385" y="13090"/>
                    <a:pt x="347" y="12815"/>
                    <a:pt x="330" y="12548"/>
                  </a:cubicBezTo>
                  <a:close/>
                  <a:moveTo>
                    <a:pt x="685" y="14717"/>
                  </a:moveTo>
                  <a:cubicBezTo>
                    <a:pt x="735" y="14956"/>
                    <a:pt x="790" y="15165"/>
                    <a:pt x="841" y="15411"/>
                  </a:cubicBezTo>
                  <a:cubicBezTo>
                    <a:pt x="752" y="15259"/>
                    <a:pt x="663" y="14898"/>
                    <a:pt x="685" y="14717"/>
                  </a:cubicBezTo>
                  <a:close/>
                  <a:moveTo>
                    <a:pt x="5894" y="20922"/>
                  </a:moveTo>
                  <a:lnTo>
                    <a:pt x="5894" y="20987"/>
                  </a:lnTo>
                  <a:cubicBezTo>
                    <a:pt x="5836" y="21010"/>
                    <a:pt x="5792" y="21090"/>
                    <a:pt x="5730" y="21090"/>
                  </a:cubicBezTo>
                  <a:cubicBezTo>
                    <a:pt x="5716" y="21090"/>
                    <a:pt x="5700" y="21085"/>
                    <a:pt x="5682" y="21074"/>
                  </a:cubicBezTo>
                  <a:lnTo>
                    <a:pt x="5682" y="21045"/>
                  </a:lnTo>
                  <a:cubicBezTo>
                    <a:pt x="5754" y="21016"/>
                    <a:pt x="5822" y="20951"/>
                    <a:pt x="5894" y="20922"/>
                  </a:cubicBezTo>
                  <a:close/>
                  <a:moveTo>
                    <a:pt x="4233" y="0"/>
                  </a:moveTo>
                  <a:cubicBezTo>
                    <a:pt x="4176" y="0"/>
                    <a:pt x="4123" y="24"/>
                    <a:pt x="4064" y="44"/>
                  </a:cubicBezTo>
                  <a:cubicBezTo>
                    <a:pt x="3904" y="73"/>
                    <a:pt x="3747" y="131"/>
                    <a:pt x="3604" y="196"/>
                  </a:cubicBezTo>
                  <a:cubicBezTo>
                    <a:pt x="3536" y="225"/>
                    <a:pt x="3464" y="254"/>
                    <a:pt x="3409" y="341"/>
                  </a:cubicBezTo>
                  <a:cubicBezTo>
                    <a:pt x="3359" y="377"/>
                    <a:pt x="3304" y="406"/>
                    <a:pt x="3253" y="435"/>
                  </a:cubicBezTo>
                  <a:cubicBezTo>
                    <a:pt x="3181" y="493"/>
                    <a:pt x="3093" y="558"/>
                    <a:pt x="3042" y="616"/>
                  </a:cubicBezTo>
                  <a:cubicBezTo>
                    <a:pt x="2903" y="796"/>
                    <a:pt x="2759" y="948"/>
                    <a:pt x="2620" y="1100"/>
                  </a:cubicBezTo>
                  <a:cubicBezTo>
                    <a:pt x="2497" y="1216"/>
                    <a:pt x="2375" y="1368"/>
                    <a:pt x="2286" y="1577"/>
                  </a:cubicBezTo>
                  <a:cubicBezTo>
                    <a:pt x="2286" y="1606"/>
                    <a:pt x="2269" y="1642"/>
                    <a:pt x="2231" y="1671"/>
                  </a:cubicBezTo>
                  <a:cubicBezTo>
                    <a:pt x="2125" y="1729"/>
                    <a:pt x="2058" y="1881"/>
                    <a:pt x="2003" y="2033"/>
                  </a:cubicBezTo>
                  <a:cubicBezTo>
                    <a:pt x="1952" y="2149"/>
                    <a:pt x="1914" y="2272"/>
                    <a:pt x="1846" y="2329"/>
                  </a:cubicBezTo>
                  <a:cubicBezTo>
                    <a:pt x="1758" y="2423"/>
                    <a:pt x="1720" y="2546"/>
                    <a:pt x="1652" y="2662"/>
                  </a:cubicBezTo>
                  <a:cubicBezTo>
                    <a:pt x="1580" y="2756"/>
                    <a:pt x="1547" y="2872"/>
                    <a:pt x="1492" y="2995"/>
                  </a:cubicBezTo>
                  <a:cubicBezTo>
                    <a:pt x="1458" y="3053"/>
                    <a:pt x="1424" y="3118"/>
                    <a:pt x="1403" y="3175"/>
                  </a:cubicBezTo>
                  <a:cubicBezTo>
                    <a:pt x="1318" y="3356"/>
                    <a:pt x="1263" y="3566"/>
                    <a:pt x="1175" y="3718"/>
                  </a:cubicBezTo>
                  <a:cubicBezTo>
                    <a:pt x="1052" y="3956"/>
                    <a:pt x="963" y="4231"/>
                    <a:pt x="858" y="4470"/>
                  </a:cubicBezTo>
                  <a:cubicBezTo>
                    <a:pt x="824" y="4564"/>
                    <a:pt x="790" y="4651"/>
                    <a:pt x="790" y="4773"/>
                  </a:cubicBezTo>
                  <a:cubicBezTo>
                    <a:pt x="790" y="4831"/>
                    <a:pt x="769" y="4860"/>
                    <a:pt x="752" y="4925"/>
                  </a:cubicBezTo>
                  <a:cubicBezTo>
                    <a:pt x="701" y="5077"/>
                    <a:pt x="647" y="5222"/>
                    <a:pt x="630" y="5403"/>
                  </a:cubicBezTo>
                  <a:cubicBezTo>
                    <a:pt x="613" y="5439"/>
                    <a:pt x="596" y="5497"/>
                    <a:pt x="579" y="5554"/>
                  </a:cubicBezTo>
                  <a:cubicBezTo>
                    <a:pt x="524" y="5764"/>
                    <a:pt x="473" y="6010"/>
                    <a:pt x="418" y="6220"/>
                  </a:cubicBezTo>
                  <a:cubicBezTo>
                    <a:pt x="402" y="6249"/>
                    <a:pt x="402" y="6307"/>
                    <a:pt x="385" y="6343"/>
                  </a:cubicBezTo>
                  <a:cubicBezTo>
                    <a:pt x="368" y="6488"/>
                    <a:pt x="330" y="6669"/>
                    <a:pt x="313" y="6820"/>
                  </a:cubicBezTo>
                  <a:cubicBezTo>
                    <a:pt x="279" y="6943"/>
                    <a:pt x="262" y="7066"/>
                    <a:pt x="241" y="7211"/>
                  </a:cubicBezTo>
                  <a:cubicBezTo>
                    <a:pt x="224" y="7305"/>
                    <a:pt x="224" y="7428"/>
                    <a:pt x="207" y="7543"/>
                  </a:cubicBezTo>
                  <a:cubicBezTo>
                    <a:pt x="207" y="7637"/>
                    <a:pt x="207" y="7724"/>
                    <a:pt x="173" y="7789"/>
                  </a:cubicBezTo>
                  <a:cubicBezTo>
                    <a:pt x="119" y="7934"/>
                    <a:pt x="102" y="8086"/>
                    <a:pt x="102" y="8238"/>
                  </a:cubicBezTo>
                  <a:lnTo>
                    <a:pt x="102" y="8418"/>
                  </a:lnTo>
                  <a:cubicBezTo>
                    <a:pt x="102" y="8657"/>
                    <a:pt x="85" y="8903"/>
                    <a:pt x="68" y="9142"/>
                  </a:cubicBezTo>
                  <a:cubicBezTo>
                    <a:pt x="51" y="9351"/>
                    <a:pt x="30" y="9561"/>
                    <a:pt x="13" y="9778"/>
                  </a:cubicBezTo>
                  <a:cubicBezTo>
                    <a:pt x="-4" y="9959"/>
                    <a:pt x="-4" y="10139"/>
                    <a:pt x="13" y="10349"/>
                  </a:cubicBezTo>
                  <a:cubicBezTo>
                    <a:pt x="30" y="10407"/>
                    <a:pt x="13" y="10465"/>
                    <a:pt x="13" y="10530"/>
                  </a:cubicBezTo>
                  <a:cubicBezTo>
                    <a:pt x="13" y="10646"/>
                    <a:pt x="13" y="10740"/>
                    <a:pt x="30" y="10862"/>
                  </a:cubicBezTo>
                  <a:cubicBezTo>
                    <a:pt x="51" y="10920"/>
                    <a:pt x="30" y="11007"/>
                    <a:pt x="30" y="11072"/>
                  </a:cubicBezTo>
                  <a:cubicBezTo>
                    <a:pt x="30" y="11188"/>
                    <a:pt x="13" y="11282"/>
                    <a:pt x="13" y="11369"/>
                  </a:cubicBezTo>
                  <a:cubicBezTo>
                    <a:pt x="13" y="11586"/>
                    <a:pt x="30" y="11766"/>
                    <a:pt x="30" y="11947"/>
                  </a:cubicBezTo>
                  <a:cubicBezTo>
                    <a:pt x="51" y="12063"/>
                    <a:pt x="30" y="12186"/>
                    <a:pt x="68" y="12273"/>
                  </a:cubicBezTo>
                  <a:cubicBezTo>
                    <a:pt x="102" y="12425"/>
                    <a:pt x="102" y="12577"/>
                    <a:pt x="119" y="12700"/>
                  </a:cubicBezTo>
                  <a:cubicBezTo>
                    <a:pt x="157" y="12938"/>
                    <a:pt x="173" y="13148"/>
                    <a:pt x="190" y="13358"/>
                  </a:cubicBezTo>
                  <a:cubicBezTo>
                    <a:pt x="207" y="13423"/>
                    <a:pt x="207" y="13481"/>
                    <a:pt x="207" y="13510"/>
                  </a:cubicBezTo>
                  <a:cubicBezTo>
                    <a:pt x="241" y="13690"/>
                    <a:pt x="224" y="13871"/>
                    <a:pt x="279" y="14023"/>
                  </a:cubicBezTo>
                  <a:cubicBezTo>
                    <a:pt x="313" y="14175"/>
                    <a:pt x="330" y="14298"/>
                    <a:pt x="347" y="14442"/>
                  </a:cubicBezTo>
                  <a:cubicBezTo>
                    <a:pt x="347" y="14507"/>
                    <a:pt x="368" y="14565"/>
                    <a:pt x="385" y="14659"/>
                  </a:cubicBezTo>
                  <a:cubicBezTo>
                    <a:pt x="402" y="14717"/>
                    <a:pt x="435" y="14746"/>
                    <a:pt x="435" y="14804"/>
                  </a:cubicBezTo>
                  <a:cubicBezTo>
                    <a:pt x="473" y="14956"/>
                    <a:pt x="490" y="15079"/>
                    <a:pt x="524" y="15202"/>
                  </a:cubicBezTo>
                  <a:cubicBezTo>
                    <a:pt x="541" y="15231"/>
                    <a:pt x="541" y="15317"/>
                    <a:pt x="558" y="15382"/>
                  </a:cubicBezTo>
                  <a:cubicBezTo>
                    <a:pt x="579" y="15498"/>
                    <a:pt x="579" y="15621"/>
                    <a:pt x="647" y="15708"/>
                  </a:cubicBezTo>
                  <a:cubicBezTo>
                    <a:pt x="685" y="15831"/>
                    <a:pt x="735" y="15925"/>
                    <a:pt x="735" y="16069"/>
                  </a:cubicBezTo>
                  <a:cubicBezTo>
                    <a:pt x="752" y="16192"/>
                    <a:pt x="769" y="16315"/>
                    <a:pt x="807" y="16373"/>
                  </a:cubicBezTo>
                  <a:cubicBezTo>
                    <a:pt x="875" y="16525"/>
                    <a:pt x="930" y="16677"/>
                    <a:pt x="963" y="16829"/>
                  </a:cubicBezTo>
                  <a:cubicBezTo>
                    <a:pt x="1018" y="16973"/>
                    <a:pt x="1052" y="17125"/>
                    <a:pt x="1107" y="17248"/>
                  </a:cubicBezTo>
                  <a:cubicBezTo>
                    <a:pt x="1158" y="17458"/>
                    <a:pt x="1229" y="17638"/>
                    <a:pt x="1318" y="17819"/>
                  </a:cubicBezTo>
                  <a:cubicBezTo>
                    <a:pt x="1386" y="17971"/>
                    <a:pt x="1458" y="18181"/>
                    <a:pt x="1530" y="18333"/>
                  </a:cubicBezTo>
                  <a:cubicBezTo>
                    <a:pt x="1635" y="18543"/>
                    <a:pt x="1720" y="18724"/>
                    <a:pt x="1846" y="18904"/>
                  </a:cubicBezTo>
                  <a:cubicBezTo>
                    <a:pt x="1986" y="19143"/>
                    <a:pt x="2108" y="19418"/>
                    <a:pt x="2231" y="19656"/>
                  </a:cubicBezTo>
                  <a:cubicBezTo>
                    <a:pt x="2286" y="19750"/>
                    <a:pt x="2336" y="19837"/>
                    <a:pt x="2408" y="19902"/>
                  </a:cubicBezTo>
                  <a:cubicBezTo>
                    <a:pt x="2459" y="19960"/>
                    <a:pt x="2497" y="20047"/>
                    <a:pt x="2531" y="20112"/>
                  </a:cubicBezTo>
                  <a:cubicBezTo>
                    <a:pt x="2603" y="20170"/>
                    <a:pt x="2653" y="20264"/>
                    <a:pt x="2708" y="20322"/>
                  </a:cubicBezTo>
                  <a:cubicBezTo>
                    <a:pt x="2797" y="20380"/>
                    <a:pt x="2865" y="20474"/>
                    <a:pt x="2936" y="20589"/>
                  </a:cubicBezTo>
                  <a:cubicBezTo>
                    <a:pt x="3008" y="20741"/>
                    <a:pt x="3114" y="20806"/>
                    <a:pt x="3219" y="20864"/>
                  </a:cubicBezTo>
                  <a:cubicBezTo>
                    <a:pt x="3304" y="20951"/>
                    <a:pt x="3409" y="20987"/>
                    <a:pt x="3498" y="21103"/>
                  </a:cubicBezTo>
                  <a:cubicBezTo>
                    <a:pt x="3536" y="21168"/>
                    <a:pt x="3587" y="21197"/>
                    <a:pt x="3621" y="21226"/>
                  </a:cubicBezTo>
                  <a:cubicBezTo>
                    <a:pt x="3692" y="21254"/>
                    <a:pt x="3764" y="21254"/>
                    <a:pt x="3832" y="21283"/>
                  </a:cubicBezTo>
                  <a:cubicBezTo>
                    <a:pt x="3904" y="21348"/>
                    <a:pt x="3975" y="21406"/>
                    <a:pt x="4064" y="21435"/>
                  </a:cubicBezTo>
                  <a:cubicBezTo>
                    <a:pt x="4076" y="21445"/>
                    <a:pt x="4087" y="21448"/>
                    <a:pt x="4098" y="21448"/>
                  </a:cubicBezTo>
                  <a:cubicBezTo>
                    <a:pt x="4121" y="21448"/>
                    <a:pt x="4144" y="21435"/>
                    <a:pt x="4170" y="21435"/>
                  </a:cubicBezTo>
                  <a:cubicBezTo>
                    <a:pt x="4343" y="21493"/>
                    <a:pt x="4503" y="21587"/>
                    <a:pt x="4660" y="21587"/>
                  </a:cubicBezTo>
                  <a:lnTo>
                    <a:pt x="4782" y="21587"/>
                  </a:lnTo>
                  <a:cubicBezTo>
                    <a:pt x="4819" y="21587"/>
                    <a:pt x="4854" y="21574"/>
                    <a:pt x="4889" y="21574"/>
                  </a:cubicBezTo>
                  <a:cubicBezTo>
                    <a:pt x="4907" y="21574"/>
                    <a:pt x="4925" y="21577"/>
                    <a:pt x="4943" y="21587"/>
                  </a:cubicBezTo>
                  <a:cubicBezTo>
                    <a:pt x="4991" y="21587"/>
                    <a:pt x="5037" y="21600"/>
                    <a:pt x="5089" y="21600"/>
                  </a:cubicBezTo>
                  <a:cubicBezTo>
                    <a:pt x="5114" y="21600"/>
                    <a:pt x="5142" y="21597"/>
                    <a:pt x="5171" y="21587"/>
                  </a:cubicBezTo>
                  <a:cubicBezTo>
                    <a:pt x="5223" y="21545"/>
                    <a:pt x="5284" y="21515"/>
                    <a:pt x="5339" y="21515"/>
                  </a:cubicBezTo>
                  <a:cubicBezTo>
                    <a:pt x="5360" y="21515"/>
                    <a:pt x="5381" y="21519"/>
                    <a:pt x="5399" y="21529"/>
                  </a:cubicBezTo>
                  <a:cubicBezTo>
                    <a:pt x="5427" y="21537"/>
                    <a:pt x="5454" y="21541"/>
                    <a:pt x="5480" y="21541"/>
                  </a:cubicBezTo>
                  <a:cubicBezTo>
                    <a:pt x="5553" y="21541"/>
                    <a:pt x="5621" y="21512"/>
                    <a:pt x="5699" y="21464"/>
                  </a:cubicBezTo>
                  <a:cubicBezTo>
                    <a:pt x="5716" y="21435"/>
                    <a:pt x="5754" y="21435"/>
                    <a:pt x="5771" y="21435"/>
                  </a:cubicBezTo>
                  <a:cubicBezTo>
                    <a:pt x="5784" y="21441"/>
                    <a:pt x="5797" y="21443"/>
                    <a:pt x="5810" y="21443"/>
                  </a:cubicBezTo>
                  <a:cubicBezTo>
                    <a:pt x="5865" y="21443"/>
                    <a:pt x="5921" y="21401"/>
                    <a:pt x="5965" y="21377"/>
                  </a:cubicBezTo>
                  <a:cubicBezTo>
                    <a:pt x="6088" y="21312"/>
                    <a:pt x="6210" y="21226"/>
                    <a:pt x="6333" y="21197"/>
                  </a:cubicBezTo>
                  <a:cubicBezTo>
                    <a:pt x="6472" y="21132"/>
                    <a:pt x="6599" y="21045"/>
                    <a:pt x="6705" y="20922"/>
                  </a:cubicBezTo>
                  <a:cubicBezTo>
                    <a:pt x="6827" y="20806"/>
                    <a:pt x="6950" y="20683"/>
                    <a:pt x="7072" y="20560"/>
                  </a:cubicBezTo>
                  <a:cubicBezTo>
                    <a:pt x="7178" y="20474"/>
                    <a:pt x="7266" y="20380"/>
                    <a:pt x="7338" y="20228"/>
                  </a:cubicBezTo>
                  <a:cubicBezTo>
                    <a:pt x="7389" y="20170"/>
                    <a:pt x="7423" y="20112"/>
                    <a:pt x="7478" y="20047"/>
                  </a:cubicBezTo>
                  <a:cubicBezTo>
                    <a:pt x="7528" y="19989"/>
                    <a:pt x="7600" y="19931"/>
                    <a:pt x="7634" y="19866"/>
                  </a:cubicBezTo>
                  <a:cubicBezTo>
                    <a:pt x="7740" y="19685"/>
                    <a:pt x="7845" y="19541"/>
                    <a:pt x="7934" y="19360"/>
                  </a:cubicBezTo>
                  <a:cubicBezTo>
                    <a:pt x="7972" y="19295"/>
                    <a:pt x="8006" y="19237"/>
                    <a:pt x="8023" y="19179"/>
                  </a:cubicBezTo>
                  <a:cubicBezTo>
                    <a:pt x="8056" y="19056"/>
                    <a:pt x="8128" y="18962"/>
                    <a:pt x="8183" y="18847"/>
                  </a:cubicBezTo>
                  <a:cubicBezTo>
                    <a:pt x="8234" y="18753"/>
                    <a:pt x="8268" y="18637"/>
                    <a:pt x="8322" y="18543"/>
                  </a:cubicBezTo>
                  <a:cubicBezTo>
                    <a:pt x="8373" y="18362"/>
                    <a:pt x="8428" y="18181"/>
                    <a:pt x="8479" y="18029"/>
                  </a:cubicBezTo>
                  <a:cubicBezTo>
                    <a:pt x="8534" y="17877"/>
                    <a:pt x="8606" y="17732"/>
                    <a:pt x="8656" y="17581"/>
                  </a:cubicBezTo>
                  <a:lnTo>
                    <a:pt x="8656" y="17516"/>
                  </a:lnTo>
                  <a:cubicBezTo>
                    <a:pt x="8728" y="17306"/>
                    <a:pt x="8779" y="17067"/>
                    <a:pt x="8834" y="16858"/>
                  </a:cubicBezTo>
                  <a:cubicBezTo>
                    <a:pt x="8885" y="16706"/>
                    <a:pt x="8923" y="16525"/>
                    <a:pt x="8956" y="16373"/>
                  </a:cubicBezTo>
                  <a:cubicBezTo>
                    <a:pt x="8990" y="16163"/>
                    <a:pt x="9028" y="15954"/>
                    <a:pt x="9079" y="15773"/>
                  </a:cubicBezTo>
                  <a:cubicBezTo>
                    <a:pt x="9168" y="15527"/>
                    <a:pt x="9201" y="15259"/>
                    <a:pt x="9239" y="15021"/>
                  </a:cubicBezTo>
                  <a:cubicBezTo>
                    <a:pt x="9256" y="14898"/>
                    <a:pt x="9256" y="14746"/>
                    <a:pt x="9307" y="14659"/>
                  </a:cubicBezTo>
                  <a:cubicBezTo>
                    <a:pt x="9345" y="14594"/>
                    <a:pt x="9345" y="14507"/>
                    <a:pt x="9362" y="14442"/>
                  </a:cubicBezTo>
                  <a:cubicBezTo>
                    <a:pt x="9379" y="14356"/>
                    <a:pt x="9396" y="14233"/>
                    <a:pt x="9413" y="14146"/>
                  </a:cubicBezTo>
                  <a:cubicBezTo>
                    <a:pt x="9467" y="13936"/>
                    <a:pt x="9535" y="13690"/>
                    <a:pt x="9590" y="13481"/>
                  </a:cubicBezTo>
                  <a:cubicBezTo>
                    <a:pt x="9641" y="13300"/>
                    <a:pt x="9662" y="13090"/>
                    <a:pt x="9746" y="12938"/>
                  </a:cubicBezTo>
                  <a:cubicBezTo>
                    <a:pt x="9746" y="12909"/>
                    <a:pt x="9746" y="12880"/>
                    <a:pt x="9767" y="12852"/>
                  </a:cubicBezTo>
                  <a:cubicBezTo>
                    <a:pt x="9835" y="12519"/>
                    <a:pt x="9924" y="12244"/>
                    <a:pt x="10012" y="11947"/>
                  </a:cubicBezTo>
                  <a:cubicBezTo>
                    <a:pt x="10084" y="11730"/>
                    <a:pt x="10135" y="11549"/>
                    <a:pt x="10207" y="11340"/>
                  </a:cubicBezTo>
                  <a:cubicBezTo>
                    <a:pt x="10224" y="11282"/>
                    <a:pt x="10241" y="11224"/>
                    <a:pt x="10257" y="11159"/>
                  </a:cubicBezTo>
                  <a:cubicBezTo>
                    <a:pt x="10274" y="11101"/>
                    <a:pt x="10295" y="11072"/>
                    <a:pt x="10312" y="11007"/>
                  </a:cubicBezTo>
                  <a:cubicBezTo>
                    <a:pt x="10363" y="10920"/>
                    <a:pt x="10418" y="10826"/>
                    <a:pt x="10452" y="10740"/>
                  </a:cubicBezTo>
                  <a:cubicBezTo>
                    <a:pt x="10507" y="10530"/>
                    <a:pt x="10612" y="10407"/>
                    <a:pt x="10718" y="10320"/>
                  </a:cubicBezTo>
                  <a:cubicBezTo>
                    <a:pt x="10768" y="10248"/>
                    <a:pt x="10810" y="10217"/>
                    <a:pt x="10849" y="10217"/>
                  </a:cubicBezTo>
                  <a:cubicBezTo>
                    <a:pt x="10892" y="10217"/>
                    <a:pt x="10933" y="10256"/>
                    <a:pt x="10980" y="10320"/>
                  </a:cubicBezTo>
                  <a:cubicBezTo>
                    <a:pt x="11014" y="10378"/>
                    <a:pt x="11052" y="10407"/>
                    <a:pt x="11085" y="10465"/>
                  </a:cubicBezTo>
                  <a:cubicBezTo>
                    <a:pt x="11225" y="10740"/>
                    <a:pt x="11402" y="10920"/>
                    <a:pt x="11542" y="11224"/>
                  </a:cubicBezTo>
                  <a:cubicBezTo>
                    <a:pt x="11542" y="11253"/>
                    <a:pt x="11580" y="11282"/>
                    <a:pt x="11596" y="11282"/>
                  </a:cubicBezTo>
                  <a:cubicBezTo>
                    <a:pt x="11668" y="11405"/>
                    <a:pt x="11736" y="11463"/>
                    <a:pt x="11791" y="11586"/>
                  </a:cubicBezTo>
                  <a:cubicBezTo>
                    <a:pt x="11913" y="11766"/>
                    <a:pt x="12019" y="12005"/>
                    <a:pt x="12175" y="12128"/>
                  </a:cubicBezTo>
                  <a:cubicBezTo>
                    <a:pt x="12247" y="12215"/>
                    <a:pt x="12319" y="12309"/>
                    <a:pt x="12387" y="12396"/>
                  </a:cubicBezTo>
                  <a:cubicBezTo>
                    <a:pt x="12425" y="12425"/>
                    <a:pt x="12459" y="12454"/>
                    <a:pt x="12492" y="12490"/>
                  </a:cubicBezTo>
                  <a:cubicBezTo>
                    <a:pt x="12598" y="12606"/>
                    <a:pt x="12687" y="12758"/>
                    <a:pt x="12809" y="12815"/>
                  </a:cubicBezTo>
                  <a:cubicBezTo>
                    <a:pt x="12864" y="12852"/>
                    <a:pt x="12915" y="12880"/>
                    <a:pt x="12970" y="12909"/>
                  </a:cubicBezTo>
                  <a:cubicBezTo>
                    <a:pt x="13003" y="12938"/>
                    <a:pt x="13041" y="12996"/>
                    <a:pt x="13075" y="12996"/>
                  </a:cubicBezTo>
                  <a:cubicBezTo>
                    <a:pt x="13232" y="13090"/>
                    <a:pt x="13375" y="13213"/>
                    <a:pt x="13548" y="13271"/>
                  </a:cubicBezTo>
                  <a:cubicBezTo>
                    <a:pt x="13675" y="13329"/>
                    <a:pt x="13798" y="13358"/>
                    <a:pt x="13920" y="13394"/>
                  </a:cubicBezTo>
                  <a:cubicBezTo>
                    <a:pt x="13992" y="13394"/>
                    <a:pt x="14059" y="13423"/>
                    <a:pt x="14131" y="13423"/>
                  </a:cubicBezTo>
                  <a:lnTo>
                    <a:pt x="14482" y="13423"/>
                  </a:lnTo>
                  <a:cubicBezTo>
                    <a:pt x="14604" y="13394"/>
                    <a:pt x="14710" y="13358"/>
                    <a:pt x="14816" y="13329"/>
                  </a:cubicBezTo>
                  <a:cubicBezTo>
                    <a:pt x="14871" y="13329"/>
                    <a:pt x="14921" y="13300"/>
                    <a:pt x="14993" y="13271"/>
                  </a:cubicBezTo>
                  <a:cubicBezTo>
                    <a:pt x="15010" y="13271"/>
                    <a:pt x="15048" y="13242"/>
                    <a:pt x="15082" y="13242"/>
                  </a:cubicBezTo>
                  <a:cubicBezTo>
                    <a:pt x="15238" y="13148"/>
                    <a:pt x="15382" y="13032"/>
                    <a:pt x="15521" y="12880"/>
                  </a:cubicBezTo>
                  <a:cubicBezTo>
                    <a:pt x="15576" y="12786"/>
                    <a:pt x="15627" y="12758"/>
                    <a:pt x="15682" y="12671"/>
                  </a:cubicBezTo>
                  <a:cubicBezTo>
                    <a:pt x="15766" y="12577"/>
                    <a:pt x="15855" y="12490"/>
                    <a:pt x="15927" y="12367"/>
                  </a:cubicBezTo>
                  <a:cubicBezTo>
                    <a:pt x="16032" y="12186"/>
                    <a:pt x="16138" y="11976"/>
                    <a:pt x="16227" y="11795"/>
                  </a:cubicBezTo>
                  <a:cubicBezTo>
                    <a:pt x="16277" y="11643"/>
                    <a:pt x="16349" y="11521"/>
                    <a:pt x="16383" y="11369"/>
                  </a:cubicBezTo>
                  <a:cubicBezTo>
                    <a:pt x="16421" y="11224"/>
                    <a:pt x="16472" y="11072"/>
                    <a:pt x="16527" y="10891"/>
                  </a:cubicBezTo>
                  <a:cubicBezTo>
                    <a:pt x="16544" y="10826"/>
                    <a:pt x="16560" y="10797"/>
                    <a:pt x="16577" y="10740"/>
                  </a:cubicBezTo>
                  <a:cubicBezTo>
                    <a:pt x="16611" y="10559"/>
                    <a:pt x="16649" y="10378"/>
                    <a:pt x="16683" y="10226"/>
                  </a:cubicBezTo>
                  <a:cubicBezTo>
                    <a:pt x="16700" y="10139"/>
                    <a:pt x="16717" y="10074"/>
                    <a:pt x="16738" y="9988"/>
                  </a:cubicBezTo>
                  <a:cubicBezTo>
                    <a:pt x="16755" y="9807"/>
                    <a:pt x="16789" y="9626"/>
                    <a:pt x="16805" y="9474"/>
                  </a:cubicBezTo>
                  <a:cubicBezTo>
                    <a:pt x="16844" y="9293"/>
                    <a:pt x="16877" y="9084"/>
                    <a:pt x="16911" y="8903"/>
                  </a:cubicBezTo>
                  <a:cubicBezTo>
                    <a:pt x="16928" y="8780"/>
                    <a:pt x="16911" y="8657"/>
                    <a:pt x="16949" y="8570"/>
                  </a:cubicBezTo>
                  <a:cubicBezTo>
                    <a:pt x="17000" y="8361"/>
                    <a:pt x="17034" y="8151"/>
                    <a:pt x="17089" y="7934"/>
                  </a:cubicBezTo>
                  <a:cubicBezTo>
                    <a:pt x="17139" y="7724"/>
                    <a:pt x="17194" y="7543"/>
                    <a:pt x="17283" y="7363"/>
                  </a:cubicBezTo>
                  <a:cubicBezTo>
                    <a:pt x="17334" y="7247"/>
                    <a:pt x="17388" y="7095"/>
                    <a:pt x="17439" y="7001"/>
                  </a:cubicBezTo>
                  <a:cubicBezTo>
                    <a:pt x="17477" y="6914"/>
                    <a:pt x="17511" y="6885"/>
                    <a:pt x="17562" y="6885"/>
                  </a:cubicBezTo>
                  <a:cubicBezTo>
                    <a:pt x="17667" y="6885"/>
                    <a:pt x="17756" y="6849"/>
                    <a:pt x="17862" y="6849"/>
                  </a:cubicBezTo>
                  <a:lnTo>
                    <a:pt x="17878" y="6849"/>
                  </a:lnTo>
                  <a:cubicBezTo>
                    <a:pt x="18111" y="6943"/>
                    <a:pt x="18339" y="7001"/>
                    <a:pt x="18584" y="7066"/>
                  </a:cubicBezTo>
                  <a:cubicBezTo>
                    <a:pt x="18729" y="7113"/>
                    <a:pt x="18860" y="7161"/>
                    <a:pt x="18999" y="7161"/>
                  </a:cubicBezTo>
                  <a:cubicBezTo>
                    <a:pt x="19031" y="7161"/>
                    <a:pt x="19063" y="7158"/>
                    <a:pt x="19095" y="7153"/>
                  </a:cubicBezTo>
                  <a:cubicBezTo>
                    <a:pt x="19201" y="7153"/>
                    <a:pt x="19289" y="7182"/>
                    <a:pt x="19395" y="7182"/>
                  </a:cubicBezTo>
                  <a:cubicBezTo>
                    <a:pt x="19463" y="7153"/>
                    <a:pt x="19552" y="7153"/>
                    <a:pt x="19623" y="7153"/>
                  </a:cubicBezTo>
                  <a:cubicBezTo>
                    <a:pt x="19763" y="7153"/>
                    <a:pt x="19906" y="7095"/>
                    <a:pt x="20046" y="7030"/>
                  </a:cubicBezTo>
                  <a:cubicBezTo>
                    <a:pt x="20202" y="6972"/>
                    <a:pt x="20363" y="6885"/>
                    <a:pt x="20519" y="6791"/>
                  </a:cubicBezTo>
                  <a:cubicBezTo>
                    <a:pt x="20557" y="6763"/>
                    <a:pt x="20591" y="6734"/>
                    <a:pt x="20624" y="6705"/>
                  </a:cubicBezTo>
                  <a:cubicBezTo>
                    <a:pt x="20679" y="6611"/>
                    <a:pt x="20751" y="6582"/>
                    <a:pt x="20802" y="6582"/>
                  </a:cubicBezTo>
                  <a:cubicBezTo>
                    <a:pt x="20891" y="6488"/>
                    <a:pt x="20979" y="6372"/>
                    <a:pt x="21068" y="6307"/>
                  </a:cubicBezTo>
                  <a:cubicBezTo>
                    <a:pt x="21258" y="6162"/>
                    <a:pt x="21435" y="5916"/>
                    <a:pt x="21596" y="5648"/>
                  </a:cubicBezTo>
                  <a:cubicBezTo>
                    <a:pt x="21582" y="5632"/>
                    <a:pt x="21570" y="5626"/>
                    <a:pt x="21559" y="5626"/>
                  </a:cubicBezTo>
                  <a:cubicBezTo>
                    <a:pt x="21525" y="5626"/>
                    <a:pt x="21503" y="5685"/>
                    <a:pt x="21490" y="5706"/>
                  </a:cubicBezTo>
                  <a:cubicBezTo>
                    <a:pt x="21402" y="5858"/>
                    <a:pt x="21258" y="5916"/>
                    <a:pt x="21174" y="6097"/>
                  </a:cubicBezTo>
                  <a:lnTo>
                    <a:pt x="21174" y="6126"/>
                  </a:lnTo>
                  <a:cubicBezTo>
                    <a:pt x="21085" y="6191"/>
                    <a:pt x="21013" y="6278"/>
                    <a:pt x="20907" y="6372"/>
                  </a:cubicBezTo>
                  <a:cubicBezTo>
                    <a:pt x="20819" y="6401"/>
                    <a:pt x="20713" y="6524"/>
                    <a:pt x="20646" y="6611"/>
                  </a:cubicBezTo>
                  <a:cubicBezTo>
                    <a:pt x="20379" y="6734"/>
                    <a:pt x="20151" y="6885"/>
                    <a:pt x="19885" y="7001"/>
                  </a:cubicBezTo>
                  <a:cubicBezTo>
                    <a:pt x="19835" y="7001"/>
                    <a:pt x="19763" y="7001"/>
                    <a:pt x="19674" y="7030"/>
                  </a:cubicBezTo>
                  <a:lnTo>
                    <a:pt x="19606" y="7030"/>
                  </a:lnTo>
                  <a:cubicBezTo>
                    <a:pt x="19526" y="7016"/>
                    <a:pt x="19447" y="7008"/>
                    <a:pt x="19370" y="7008"/>
                  </a:cubicBezTo>
                  <a:cubicBezTo>
                    <a:pt x="19293" y="7008"/>
                    <a:pt x="19217" y="7016"/>
                    <a:pt x="19146" y="7030"/>
                  </a:cubicBezTo>
                  <a:cubicBezTo>
                    <a:pt x="19140" y="7042"/>
                    <a:pt x="19135" y="7046"/>
                    <a:pt x="19129" y="7046"/>
                  </a:cubicBezTo>
                  <a:cubicBezTo>
                    <a:pt x="19118" y="7046"/>
                    <a:pt x="19106" y="7030"/>
                    <a:pt x="19095" y="7030"/>
                  </a:cubicBezTo>
                  <a:lnTo>
                    <a:pt x="18989" y="7030"/>
                  </a:lnTo>
                  <a:cubicBezTo>
                    <a:pt x="18850" y="7030"/>
                    <a:pt x="18689" y="7001"/>
                    <a:pt x="18550" y="6943"/>
                  </a:cubicBezTo>
                  <a:cubicBezTo>
                    <a:pt x="18406" y="6849"/>
                    <a:pt x="18267" y="6820"/>
                    <a:pt x="18128" y="6763"/>
                  </a:cubicBezTo>
                  <a:cubicBezTo>
                    <a:pt x="18022" y="6705"/>
                    <a:pt x="17916" y="6669"/>
                    <a:pt x="17794" y="6669"/>
                  </a:cubicBezTo>
                  <a:lnTo>
                    <a:pt x="17633" y="6669"/>
                  </a:lnTo>
                  <a:cubicBezTo>
                    <a:pt x="17617" y="6640"/>
                    <a:pt x="17600" y="6611"/>
                    <a:pt x="17562" y="6553"/>
                  </a:cubicBezTo>
                  <a:lnTo>
                    <a:pt x="17933" y="6553"/>
                  </a:lnTo>
                  <a:cubicBezTo>
                    <a:pt x="18005" y="6553"/>
                    <a:pt x="18073" y="6582"/>
                    <a:pt x="18128" y="6582"/>
                  </a:cubicBezTo>
                  <a:cubicBezTo>
                    <a:pt x="18253" y="6608"/>
                    <a:pt x="18364" y="6709"/>
                    <a:pt x="18489" y="6709"/>
                  </a:cubicBezTo>
                  <a:cubicBezTo>
                    <a:pt x="18504" y="6709"/>
                    <a:pt x="18518" y="6707"/>
                    <a:pt x="18533" y="6705"/>
                  </a:cubicBezTo>
                  <a:cubicBezTo>
                    <a:pt x="18550" y="6705"/>
                    <a:pt x="18567" y="6705"/>
                    <a:pt x="18584" y="6734"/>
                  </a:cubicBezTo>
                  <a:cubicBezTo>
                    <a:pt x="18639" y="6791"/>
                    <a:pt x="18689" y="6791"/>
                    <a:pt x="18761" y="6791"/>
                  </a:cubicBezTo>
                  <a:lnTo>
                    <a:pt x="18829" y="6791"/>
                  </a:lnTo>
                  <a:cubicBezTo>
                    <a:pt x="18956" y="6820"/>
                    <a:pt x="19078" y="6849"/>
                    <a:pt x="19217" y="6849"/>
                  </a:cubicBezTo>
                  <a:cubicBezTo>
                    <a:pt x="19251" y="6849"/>
                    <a:pt x="19306" y="6820"/>
                    <a:pt x="19357" y="6820"/>
                  </a:cubicBezTo>
                  <a:cubicBezTo>
                    <a:pt x="19379" y="6820"/>
                    <a:pt x="19400" y="6825"/>
                    <a:pt x="19420" y="6825"/>
                  </a:cubicBezTo>
                  <a:cubicBezTo>
                    <a:pt x="19450" y="6825"/>
                    <a:pt x="19478" y="6814"/>
                    <a:pt x="19501" y="6763"/>
                  </a:cubicBezTo>
                  <a:lnTo>
                    <a:pt x="19535" y="6763"/>
                  </a:lnTo>
                  <a:cubicBezTo>
                    <a:pt x="19518" y="6791"/>
                    <a:pt x="19518" y="6820"/>
                    <a:pt x="19501" y="6820"/>
                  </a:cubicBezTo>
                  <a:lnTo>
                    <a:pt x="19606" y="6820"/>
                  </a:lnTo>
                  <a:cubicBezTo>
                    <a:pt x="19623" y="6791"/>
                    <a:pt x="19623" y="6763"/>
                    <a:pt x="19623" y="6734"/>
                  </a:cubicBezTo>
                  <a:lnTo>
                    <a:pt x="19129" y="6734"/>
                  </a:lnTo>
                  <a:cubicBezTo>
                    <a:pt x="19106" y="6734"/>
                    <a:pt x="19084" y="6721"/>
                    <a:pt x="19060" y="6721"/>
                  </a:cubicBezTo>
                  <a:cubicBezTo>
                    <a:pt x="19048" y="6721"/>
                    <a:pt x="19036" y="6724"/>
                    <a:pt x="19023" y="6734"/>
                  </a:cubicBezTo>
                  <a:cubicBezTo>
                    <a:pt x="18991" y="6751"/>
                    <a:pt x="18956" y="6758"/>
                    <a:pt x="18921" y="6758"/>
                  </a:cubicBezTo>
                  <a:cubicBezTo>
                    <a:pt x="18843" y="6758"/>
                    <a:pt x="18762" y="6724"/>
                    <a:pt x="18689" y="6705"/>
                  </a:cubicBezTo>
                  <a:cubicBezTo>
                    <a:pt x="18512" y="6669"/>
                    <a:pt x="18356" y="6611"/>
                    <a:pt x="18178" y="6488"/>
                  </a:cubicBezTo>
                  <a:cubicBezTo>
                    <a:pt x="18022" y="6430"/>
                    <a:pt x="17878" y="6401"/>
                    <a:pt x="17722" y="6401"/>
                  </a:cubicBezTo>
                  <a:lnTo>
                    <a:pt x="17545" y="6401"/>
                  </a:lnTo>
                  <a:cubicBezTo>
                    <a:pt x="17506" y="6384"/>
                    <a:pt x="17465" y="6367"/>
                    <a:pt x="17421" y="6367"/>
                  </a:cubicBezTo>
                  <a:cubicBezTo>
                    <a:pt x="17388" y="6367"/>
                    <a:pt x="17354" y="6376"/>
                    <a:pt x="17317" y="6401"/>
                  </a:cubicBezTo>
                  <a:cubicBezTo>
                    <a:pt x="17211" y="6611"/>
                    <a:pt x="17105" y="6849"/>
                    <a:pt x="17000" y="7124"/>
                  </a:cubicBezTo>
                  <a:cubicBezTo>
                    <a:pt x="16949" y="7247"/>
                    <a:pt x="16911" y="7392"/>
                    <a:pt x="16860" y="7486"/>
                  </a:cubicBezTo>
                  <a:cubicBezTo>
                    <a:pt x="16789" y="7666"/>
                    <a:pt x="16755" y="7818"/>
                    <a:pt x="16717" y="8028"/>
                  </a:cubicBezTo>
                  <a:cubicBezTo>
                    <a:pt x="16666" y="8332"/>
                    <a:pt x="16594" y="8599"/>
                    <a:pt x="16544" y="8932"/>
                  </a:cubicBezTo>
                  <a:cubicBezTo>
                    <a:pt x="16506" y="9199"/>
                    <a:pt x="16489" y="9503"/>
                    <a:pt x="16383" y="9778"/>
                  </a:cubicBezTo>
                  <a:lnTo>
                    <a:pt x="16383" y="9836"/>
                  </a:lnTo>
                  <a:cubicBezTo>
                    <a:pt x="16400" y="9959"/>
                    <a:pt x="16366" y="10045"/>
                    <a:pt x="16332" y="10168"/>
                  </a:cubicBezTo>
                  <a:cubicBezTo>
                    <a:pt x="16261" y="10378"/>
                    <a:pt x="16189" y="10617"/>
                    <a:pt x="16138" y="10862"/>
                  </a:cubicBezTo>
                  <a:cubicBezTo>
                    <a:pt x="16121" y="10920"/>
                    <a:pt x="16121" y="10978"/>
                    <a:pt x="16104" y="11043"/>
                  </a:cubicBezTo>
                  <a:cubicBezTo>
                    <a:pt x="16083" y="11072"/>
                    <a:pt x="16083" y="11130"/>
                    <a:pt x="16066" y="11159"/>
                  </a:cubicBezTo>
                  <a:cubicBezTo>
                    <a:pt x="15961" y="11369"/>
                    <a:pt x="15872" y="11549"/>
                    <a:pt x="15787" y="11730"/>
                  </a:cubicBezTo>
                  <a:cubicBezTo>
                    <a:pt x="15766" y="11766"/>
                    <a:pt x="15749" y="11795"/>
                    <a:pt x="15749" y="11795"/>
                  </a:cubicBezTo>
                  <a:cubicBezTo>
                    <a:pt x="15698" y="11882"/>
                    <a:pt x="15644" y="11976"/>
                    <a:pt x="15610" y="12034"/>
                  </a:cubicBezTo>
                  <a:cubicBezTo>
                    <a:pt x="15576" y="12063"/>
                    <a:pt x="15538" y="12092"/>
                    <a:pt x="15504" y="12128"/>
                  </a:cubicBezTo>
                  <a:cubicBezTo>
                    <a:pt x="15415" y="12309"/>
                    <a:pt x="15276" y="12367"/>
                    <a:pt x="15154" y="12490"/>
                  </a:cubicBezTo>
                  <a:cubicBezTo>
                    <a:pt x="15082" y="12577"/>
                    <a:pt x="14993" y="12606"/>
                    <a:pt x="14904" y="12671"/>
                  </a:cubicBezTo>
                  <a:cubicBezTo>
                    <a:pt x="14815" y="12713"/>
                    <a:pt x="14725" y="12740"/>
                    <a:pt x="14629" y="12740"/>
                  </a:cubicBezTo>
                  <a:cubicBezTo>
                    <a:pt x="14594" y="12740"/>
                    <a:pt x="14557" y="12736"/>
                    <a:pt x="14520" y="12729"/>
                  </a:cubicBezTo>
                  <a:cubicBezTo>
                    <a:pt x="14484" y="12714"/>
                    <a:pt x="14448" y="12707"/>
                    <a:pt x="14413" y="12707"/>
                  </a:cubicBezTo>
                  <a:cubicBezTo>
                    <a:pt x="14377" y="12707"/>
                    <a:pt x="14342" y="12714"/>
                    <a:pt x="14309" y="12729"/>
                  </a:cubicBezTo>
                  <a:cubicBezTo>
                    <a:pt x="14264" y="12743"/>
                    <a:pt x="14220" y="12750"/>
                    <a:pt x="14178" y="12750"/>
                  </a:cubicBezTo>
                  <a:cubicBezTo>
                    <a:pt x="14136" y="12750"/>
                    <a:pt x="14095" y="12743"/>
                    <a:pt x="14059" y="12729"/>
                  </a:cubicBezTo>
                  <a:cubicBezTo>
                    <a:pt x="13920" y="12700"/>
                    <a:pt x="13798" y="12635"/>
                    <a:pt x="13654" y="12577"/>
                  </a:cubicBezTo>
                  <a:cubicBezTo>
                    <a:pt x="13548" y="12548"/>
                    <a:pt x="13443" y="12519"/>
                    <a:pt x="13337" y="12425"/>
                  </a:cubicBezTo>
                  <a:cubicBezTo>
                    <a:pt x="13232" y="12338"/>
                    <a:pt x="13109" y="12273"/>
                    <a:pt x="12987" y="12186"/>
                  </a:cubicBezTo>
                  <a:cubicBezTo>
                    <a:pt x="12898" y="12092"/>
                    <a:pt x="12792" y="12034"/>
                    <a:pt x="12725" y="11882"/>
                  </a:cubicBezTo>
                  <a:cubicBezTo>
                    <a:pt x="12687" y="11824"/>
                    <a:pt x="12653" y="11795"/>
                    <a:pt x="12619" y="11730"/>
                  </a:cubicBezTo>
                  <a:cubicBezTo>
                    <a:pt x="12530" y="11615"/>
                    <a:pt x="12408" y="11549"/>
                    <a:pt x="12336" y="11405"/>
                  </a:cubicBezTo>
                  <a:cubicBezTo>
                    <a:pt x="12302" y="11369"/>
                    <a:pt x="12264" y="11340"/>
                    <a:pt x="12230" y="11282"/>
                  </a:cubicBezTo>
                  <a:cubicBezTo>
                    <a:pt x="12214" y="11159"/>
                    <a:pt x="12159" y="11043"/>
                    <a:pt x="12070" y="10978"/>
                  </a:cubicBezTo>
                  <a:cubicBezTo>
                    <a:pt x="12002" y="10949"/>
                    <a:pt x="11947" y="10862"/>
                    <a:pt x="11930" y="10711"/>
                  </a:cubicBezTo>
                  <a:cubicBezTo>
                    <a:pt x="11791" y="10617"/>
                    <a:pt x="11719" y="10378"/>
                    <a:pt x="11613" y="10197"/>
                  </a:cubicBezTo>
                  <a:cubicBezTo>
                    <a:pt x="11630" y="10139"/>
                    <a:pt x="11596" y="10103"/>
                    <a:pt x="11580" y="10074"/>
                  </a:cubicBezTo>
                  <a:cubicBezTo>
                    <a:pt x="11508" y="9988"/>
                    <a:pt x="11436" y="9865"/>
                    <a:pt x="11368" y="9778"/>
                  </a:cubicBezTo>
                  <a:cubicBezTo>
                    <a:pt x="11351" y="9742"/>
                    <a:pt x="11313" y="9742"/>
                    <a:pt x="11280" y="9713"/>
                  </a:cubicBezTo>
                  <a:cubicBezTo>
                    <a:pt x="11263" y="9713"/>
                    <a:pt x="11246" y="9684"/>
                    <a:pt x="11208" y="9684"/>
                  </a:cubicBezTo>
                  <a:cubicBezTo>
                    <a:pt x="11225" y="9626"/>
                    <a:pt x="11225" y="9626"/>
                    <a:pt x="11246" y="9597"/>
                  </a:cubicBezTo>
                  <a:cubicBezTo>
                    <a:pt x="11191" y="9532"/>
                    <a:pt x="11157" y="9474"/>
                    <a:pt x="11119" y="9416"/>
                  </a:cubicBezTo>
                  <a:cubicBezTo>
                    <a:pt x="11076" y="9385"/>
                    <a:pt x="11029" y="9317"/>
                    <a:pt x="10984" y="9317"/>
                  </a:cubicBezTo>
                  <a:cubicBezTo>
                    <a:pt x="10977" y="9317"/>
                    <a:pt x="10970" y="9318"/>
                    <a:pt x="10963" y="9322"/>
                  </a:cubicBezTo>
                  <a:cubicBezTo>
                    <a:pt x="10933" y="9332"/>
                    <a:pt x="10902" y="9335"/>
                    <a:pt x="10871" y="9335"/>
                  </a:cubicBezTo>
                  <a:cubicBezTo>
                    <a:pt x="10807" y="9335"/>
                    <a:pt x="10745" y="9322"/>
                    <a:pt x="10697" y="9322"/>
                  </a:cubicBezTo>
                  <a:cubicBezTo>
                    <a:pt x="10638" y="9373"/>
                    <a:pt x="10588" y="9450"/>
                    <a:pt x="10532" y="9450"/>
                  </a:cubicBezTo>
                  <a:cubicBezTo>
                    <a:pt x="10524" y="9450"/>
                    <a:pt x="10515" y="9449"/>
                    <a:pt x="10507" y="9445"/>
                  </a:cubicBezTo>
                  <a:cubicBezTo>
                    <a:pt x="10469" y="9503"/>
                    <a:pt x="10452" y="9561"/>
                    <a:pt x="10418" y="9561"/>
                  </a:cubicBezTo>
                  <a:cubicBezTo>
                    <a:pt x="10329" y="9597"/>
                    <a:pt x="10295" y="9713"/>
                    <a:pt x="10257" y="9836"/>
                  </a:cubicBezTo>
                  <a:cubicBezTo>
                    <a:pt x="10250" y="9834"/>
                    <a:pt x="10244" y="9833"/>
                    <a:pt x="10238" y="9833"/>
                  </a:cubicBezTo>
                  <a:cubicBezTo>
                    <a:pt x="10152" y="9833"/>
                    <a:pt x="10148" y="10019"/>
                    <a:pt x="10084" y="10045"/>
                  </a:cubicBezTo>
                  <a:cubicBezTo>
                    <a:pt x="10063" y="10103"/>
                    <a:pt x="10063" y="10139"/>
                    <a:pt x="10046" y="10197"/>
                  </a:cubicBezTo>
                  <a:cubicBezTo>
                    <a:pt x="10012" y="10197"/>
                    <a:pt x="9996" y="10226"/>
                    <a:pt x="9979" y="10284"/>
                  </a:cubicBezTo>
                  <a:cubicBezTo>
                    <a:pt x="9958" y="10349"/>
                    <a:pt x="9958" y="10407"/>
                    <a:pt x="9941" y="10465"/>
                  </a:cubicBezTo>
                  <a:cubicBezTo>
                    <a:pt x="9941" y="10530"/>
                    <a:pt x="9924" y="10559"/>
                    <a:pt x="9907" y="10588"/>
                  </a:cubicBezTo>
                  <a:cubicBezTo>
                    <a:pt x="9873" y="10588"/>
                    <a:pt x="9852" y="10588"/>
                    <a:pt x="9835" y="10559"/>
                  </a:cubicBezTo>
                  <a:cubicBezTo>
                    <a:pt x="9784" y="10711"/>
                    <a:pt x="9729" y="10826"/>
                    <a:pt x="9696" y="10949"/>
                  </a:cubicBezTo>
                  <a:cubicBezTo>
                    <a:pt x="9679" y="11007"/>
                    <a:pt x="9696" y="11072"/>
                    <a:pt x="9696" y="11130"/>
                  </a:cubicBezTo>
                  <a:cubicBezTo>
                    <a:pt x="9679" y="11159"/>
                    <a:pt x="9662" y="11188"/>
                    <a:pt x="9662" y="11188"/>
                  </a:cubicBezTo>
                  <a:cubicBezTo>
                    <a:pt x="9641" y="11253"/>
                    <a:pt x="9624" y="11311"/>
                    <a:pt x="9607" y="11405"/>
                  </a:cubicBezTo>
                  <a:lnTo>
                    <a:pt x="9607" y="11434"/>
                  </a:lnTo>
                  <a:cubicBezTo>
                    <a:pt x="9590" y="11492"/>
                    <a:pt x="9573" y="11586"/>
                    <a:pt x="9556" y="11615"/>
                  </a:cubicBezTo>
                  <a:cubicBezTo>
                    <a:pt x="9518" y="11672"/>
                    <a:pt x="9484" y="11701"/>
                    <a:pt x="9451" y="11766"/>
                  </a:cubicBezTo>
                  <a:cubicBezTo>
                    <a:pt x="9467" y="11795"/>
                    <a:pt x="9467" y="11795"/>
                    <a:pt x="9484" y="11824"/>
                  </a:cubicBezTo>
                  <a:cubicBezTo>
                    <a:pt x="9467" y="11853"/>
                    <a:pt x="9451" y="11853"/>
                    <a:pt x="9451" y="11853"/>
                  </a:cubicBezTo>
                  <a:cubicBezTo>
                    <a:pt x="9429" y="11853"/>
                    <a:pt x="9429" y="11882"/>
                    <a:pt x="9413" y="11882"/>
                  </a:cubicBezTo>
                  <a:cubicBezTo>
                    <a:pt x="9451" y="12005"/>
                    <a:pt x="9451" y="12063"/>
                    <a:pt x="9396" y="12128"/>
                  </a:cubicBezTo>
                  <a:cubicBezTo>
                    <a:pt x="9307" y="12215"/>
                    <a:pt x="9307" y="12396"/>
                    <a:pt x="9239" y="12519"/>
                  </a:cubicBezTo>
                  <a:cubicBezTo>
                    <a:pt x="9239" y="12700"/>
                    <a:pt x="9168" y="12815"/>
                    <a:pt x="9151" y="12909"/>
                  </a:cubicBezTo>
                  <a:cubicBezTo>
                    <a:pt x="9113" y="13061"/>
                    <a:pt x="9096" y="13177"/>
                    <a:pt x="9079" y="13300"/>
                  </a:cubicBezTo>
                  <a:cubicBezTo>
                    <a:pt x="9062" y="13358"/>
                    <a:pt x="9062" y="13423"/>
                    <a:pt x="9028" y="13452"/>
                  </a:cubicBezTo>
                  <a:cubicBezTo>
                    <a:pt x="8939" y="13575"/>
                    <a:pt x="8939" y="13784"/>
                    <a:pt x="8885" y="13936"/>
                  </a:cubicBezTo>
                  <a:cubicBezTo>
                    <a:pt x="8851" y="14023"/>
                    <a:pt x="8851" y="14175"/>
                    <a:pt x="8817" y="14298"/>
                  </a:cubicBezTo>
                  <a:cubicBezTo>
                    <a:pt x="8779" y="14442"/>
                    <a:pt x="8745" y="14594"/>
                    <a:pt x="8690" y="14746"/>
                  </a:cubicBezTo>
                  <a:lnTo>
                    <a:pt x="8711" y="14746"/>
                  </a:lnTo>
                  <a:cubicBezTo>
                    <a:pt x="8745" y="14688"/>
                    <a:pt x="8762" y="14659"/>
                    <a:pt x="8796" y="14594"/>
                  </a:cubicBezTo>
                  <a:cubicBezTo>
                    <a:pt x="8779" y="14688"/>
                    <a:pt x="8762" y="14804"/>
                    <a:pt x="8745" y="14898"/>
                  </a:cubicBezTo>
                  <a:cubicBezTo>
                    <a:pt x="8745" y="14898"/>
                    <a:pt x="8728" y="14898"/>
                    <a:pt x="8728" y="14869"/>
                  </a:cubicBezTo>
                  <a:cubicBezTo>
                    <a:pt x="8690" y="14927"/>
                    <a:pt x="8673" y="14956"/>
                    <a:pt x="8656" y="15021"/>
                  </a:cubicBezTo>
                  <a:cubicBezTo>
                    <a:pt x="8690" y="15202"/>
                    <a:pt x="8585" y="15317"/>
                    <a:pt x="8568" y="15527"/>
                  </a:cubicBezTo>
                  <a:cubicBezTo>
                    <a:pt x="8606" y="15469"/>
                    <a:pt x="8623" y="15440"/>
                    <a:pt x="8640" y="15382"/>
                  </a:cubicBezTo>
                  <a:cubicBezTo>
                    <a:pt x="8656" y="15498"/>
                    <a:pt x="8606" y="15592"/>
                    <a:pt x="8585" y="15708"/>
                  </a:cubicBezTo>
                  <a:cubicBezTo>
                    <a:pt x="8568" y="15679"/>
                    <a:pt x="8551" y="15679"/>
                    <a:pt x="8551" y="15650"/>
                  </a:cubicBezTo>
                  <a:cubicBezTo>
                    <a:pt x="8517" y="15708"/>
                    <a:pt x="8500" y="15773"/>
                    <a:pt x="8462" y="15831"/>
                  </a:cubicBezTo>
                  <a:cubicBezTo>
                    <a:pt x="8500" y="15831"/>
                    <a:pt x="8534" y="15831"/>
                    <a:pt x="8551" y="15860"/>
                  </a:cubicBezTo>
                  <a:cubicBezTo>
                    <a:pt x="8551" y="15983"/>
                    <a:pt x="8534" y="15983"/>
                    <a:pt x="8462" y="16040"/>
                  </a:cubicBezTo>
                  <a:cubicBezTo>
                    <a:pt x="8445" y="16163"/>
                    <a:pt x="8428" y="16286"/>
                    <a:pt x="8411" y="16431"/>
                  </a:cubicBezTo>
                  <a:cubicBezTo>
                    <a:pt x="8394" y="16402"/>
                    <a:pt x="8394" y="16373"/>
                    <a:pt x="8373" y="16373"/>
                  </a:cubicBezTo>
                  <a:cubicBezTo>
                    <a:pt x="8356" y="16402"/>
                    <a:pt x="8339" y="16431"/>
                    <a:pt x="8322" y="16431"/>
                  </a:cubicBezTo>
                  <a:cubicBezTo>
                    <a:pt x="8306" y="16554"/>
                    <a:pt x="8289" y="16648"/>
                    <a:pt x="8268" y="16735"/>
                  </a:cubicBezTo>
                  <a:cubicBezTo>
                    <a:pt x="8289" y="16792"/>
                    <a:pt x="8289" y="16829"/>
                    <a:pt x="8306" y="16858"/>
                  </a:cubicBezTo>
                  <a:cubicBezTo>
                    <a:pt x="8289" y="16886"/>
                    <a:pt x="8289" y="16944"/>
                    <a:pt x="8251" y="16973"/>
                  </a:cubicBezTo>
                  <a:cubicBezTo>
                    <a:pt x="8251" y="16944"/>
                    <a:pt x="8234" y="16915"/>
                    <a:pt x="8234" y="16886"/>
                  </a:cubicBezTo>
                  <a:cubicBezTo>
                    <a:pt x="8162" y="16973"/>
                    <a:pt x="8162" y="17067"/>
                    <a:pt x="8200" y="17154"/>
                  </a:cubicBezTo>
                  <a:cubicBezTo>
                    <a:pt x="8183" y="17154"/>
                    <a:pt x="8162" y="17190"/>
                    <a:pt x="8145" y="17190"/>
                  </a:cubicBezTo>
                  <a:cubicBezTo>
                    <a:pt x="8162" y="17219"/>
                    <a:pt x="8162" y="17219"/>
                    <a:pt x="8183" y="17248"/>
                  </a:cubicBezTo>
                  <a:cubicBezTo>
                    <a:pt x="8162" y="17306"/>
                    <a:pt x="8128" y="17371"/>
                    <a:pt x="8111" y="17429"/>
                  </a:cubicBezTo>
                  <a:cubicBezTo>
                    <a:pt x="8094" y="17400"/>
                    <a:pt x="8094" y="17371"/>
                    <a:pt x="8094" y="17371"/>
                  </a:cubicBezTo>
                  <a:cubicBezTo>
                    <a:pt x="8023" y="17487"/>
                    <a:pt x="8006" y="17581"/>
                    <a:pt x="8023" y="17732"/>
                  </a:cubicBezTo>
                  <a:cubicBezTo>
                    <a:pt x="8006" y="17790"/>
                    <a:pt x="7989" y="17819"/>
                    <a:pt x="7972" y="17877"/>
                  </a:cubicBezTo>
                  <a:lnTo>
                    <a:pt x="7951" y="17877"/>
                  </a:lnTo>
                  <a:cubicBezTo>
                    <a:pt x="7951" y="17848"/>
                    <a:pt x="7972" y="17819"/>
                    <a:pt x="7972" y="17790"/>
                  </a:cubicBezTo>
                  <a:cubicBezTo>
                    <a:pt x="7934" y="17819"/>
                    <a:pt x="7934" y="17848"/>
                    <a:pt x="7917" y="17913"/>
                  </a:cubicBezTo>
                  <a:cubicBezTo>
                    <a:pt x="7900" y="17942"/>
                    <a:pt x="7900" y="18000"/>
                    <a:pt x="7883" y="18029"/>
                  </a:cubicBezTo>
                  <a:cubicBezTo>
                    <a:pt x="7828" y="18123"/>
                    <a:pt x="7811" y="18304"/>
                    <a:pt x="7706" y="18333"/>
                  </a:cubicBezTo>
                  <a:cubicBezTo>
                    <a:pt x="7689" y="18333"/>
                    <a:pt x="7689" y="18390"/>
                    <a:pt x="7672" y="18456"/>
                  </a:cubicBezTo>
                  <a:cubicBezTo>
                    <a:pt x="7689" y="18456"/>
                    <a:pt x="7706" y="18456"/>
                    <a:pt x="7740" y="18485"/>
                  </a:cubicBezTo>
                  <a:cubicBezTo>
                    <a:pt x="7689" y="18514"/>
                    <a:pt x="7672" y="18514"/>
                    <a:pt x="7634" y="18514"/>
                  </a:cubicBezTo>
                  <a:cubicBezTo>
                    <a:pt x="7634" y="18695"/>
                    <a:pt x="7566" y="18781"/>
                    <a:pt x="7478" y="18875"/>
                  </a:cubicBezTo>
                  <a:cubicBezTo>
                    <a:pt x="7461" y="18904"/>
                    <a:pt x="7423" y="18933"/>
                    <a:pt x="7406" y="18962"/>
                  </a:cubicBezTo>
                  <a:cubicBezTo>
                    <a:pt x="7372" y="19085"/>
                    <a:pt x="7317" y="19143"/>
                    <a:pt x="7250" y="19143"/>
                  </a:cubicBezTo>
                  <a:cubicBezTo>
                    <a:pt x="7250" y="19143"/>
                    <a:pt x="7250" y="19179"/>
                    <a:pt x="7233" y="19179"/>
                  </a:cubicBezTo>
                  <a:cubicBezTo>
                    <a:pt x="7233" y="19208"/>
                    <a:pt x="7233" y="19208"/>
                    <a:pt x="7211" y="19237"/>
                  </a:cubicBezTo>
                  <a:cubicBezTo>
                    <a:pt x="7233" y="19266"/>
                    <a:pt x="7266" y="19295"/>
                    <a:pt x="7266" y="19295"/>
                  </a:cubicBezTo>
                  <a:cubicBezTo>
                    <a:pt x="7233" y="19447"/>
                    <a:pt x="7161" y="19447"/>
                    <a:pt x="7089" y="19476"/>
                  </a:cubicBezTo>
                  <a:lnTo>
                    <a:pt x="7055" y="19418"/>
                  </a:lnTo>
                  <a:cubicBezTo>
                    <a:pt x="7000" y="19570"/>
                    <a:pt x="6878" y="19627"/>
                    <a:pt x="6861" y="19808"/>
                  </a:cubicBezTo>
                  <a:cubicBezTo>
                    <a:pt x="6827" y="19808"/>
                    <a:pt x="6810" y="19808"/>
                    <a:pt x="6772" y="19779"/>
                  </a:cubicBezTo>
                  <a:cubicBezTo>
                    <a:pt x="6721" y="19866"/>
                    <a:pt x="6667" y="19931"/>
                    <a:pt x="6599" y="20018"/>
                  </a:cubicBezTo>
                  <a:cubicBezTo>
                    <a:pt x="6561" y="20047"/>
                    <a:pt x="6493" y="20018"/>
                    <a:pt x="6438" y="20083"/>
                  </a:cubicBezTo>
                  <a:cubicBezTo>
                    <a:pt x="6438" y="20112"/>
                    <a:pt x="6455" y="20141"/>
                    <a:pt x="6455" y="20141"/>
                  </a:cubicBezTo>
                  <a:cubicBezTo>
                    <a:pt x="6405" y="20170"/>
                    <a:pt x="6367" y="20199"/>
                    <a:pt x="6333" y="20228"/>
                  </a:cubicBezTo>
                  <a:cubicBezTo>
                    <a:pt x="6316" y="20228"/>
                    <a:pt x="6299" y="20199"/>
                    <a:pt x="6299" y="20199"/>
                  </a:cubicBezTo>
                  <a:cubicBezTo>
                    <a:pt x="6261" y="20199"/>
                    <a:pt x="6227" y="20228"/>
                    <a:pt x="6193" y="20264"/>
                  </a:cubicBezTo>
                  <a:lnTo>
                    <a:pt x="6193" y="20351"/>
                  </a:lnTo>
                  <a:cubicBezTo>
                    <a:pt x="6139" y="20380"/>
                    <a:pt x="6105" y="20408"/>
                    <a:pt x="6050" y="20445"/>
                  </a:cubicBezTo>
                  <a:lnTo>
                    <a:pt x="5894" y="20445"/>
                  </a:lnTo>
                  <a:cubicBezTo>
                    <a:pt x="5822" y="20502"/>
                    <a:pt x="5754" y="20589"/>
                    <a:pt x="5649" y="20683"/>
                  </a:cubicBezTo>
                  <a:lnTo>
                    <a:pt x="5505" y="20683"/>
                  </a:lnTo>
                  <a:cubicBezTo>
                    <a:pt x="5488" y="20683"/>
                    <a:pt x="5454" y="20683"/>
                    <a:pt x="5437" y="20712"/>
                  </a:cubicBezTo>
                  <a:cubicBezTo>
                    <a:pt x="5418" y="20727"/>
                    <a:pt x="5400" y="20734"/>
                    <a:pt x="5383" y="20734"/>
                  </a:cubicBezTo>
                  <a:cubicBezTo>
                    <a:pt x="5366" y="20734"/>
                    <a:pt x="5349" y="20727"/>
                    <a:pt x="5332" y="20712"/>
                  </a:cubicBezTo>
                  <a:cubicBezTo>
                    <a:pt x="5260" y="20712"/>
                    <a:pt x="5205" y="20741"/>
                    <a:pt x="5137" y="20741"/>
                  </a:cubicBezTo>
                  <a:lnTo>
                    <a:pt x="5121" y="20712"/>
                  </a:lnTo>
                  <a:cubicBezTo>
                    <a:pt x="5121" y="20712"/>
                    <a:pt x="5121" y="20683"/>
                    <a:pt x="5099" y="20654"/>
                  </a:cubicBezTo>
                  <a:cubicBezTo>
                    <a:pt x="5066" y="20654"/>
                    <a:pt x="5032" y="20654"/>
                    <a:pt x="4977" y="20625"/>
                  </a:cubicBezTo>
                  <a:cubicBezTo>
                    <a:pt x="4939" y="20673"/>
                    <a:pt x="4923" y="20695"/>
                    <a:pt x="4901" y="20695"/>
                  </a:cubicBezTo>
                  <a:cubicBezTo>
                    <a:pt x="4882" y="20695"/>
                    <a:pt x="4860" y="20680"/>
                    <a:pt x="4820" y="20654"/>
                  </a:cubicBezTo>
                  <a:cubicBezTo>
                    <a:pt x="4803" y="20625"/>
                    <a:pt x="4765" y="20625"/>
                    <a:pt x="4732" y="20625"/>
                  </a:cubicBezTo>
                  <a:cubicBezTo>
                    <a:pt x="4698" y="20625"/>
                    <a:pt x="4660" y="20654"/>
                    <a:pt x="4643" y="20683"/>
                  </a:cubicBezTo>
                  <a:lnTo>
                    <a:pt x="4643" y="20741"/>
                  </a:lnTo>
                  <a:cubicBezTo>
                    <a:pt x="4568" y="20741"/>
                    <a:pt x="4493" y="20664"/>
                    <a:pt x="4418" y="20664"/>
                  </a:cubicBezTo>
                  <a:cubicBezTo>
                    <a:pt x="4387" y="20664"/>
                    <a:pt x="4357" y="20676"/>
                    <a:pt x="4326" y="20712"/>
                  </a:cubicBezTo>
                  <a:cubicBezTo>
                    <a:pt x="4275" y="20683"/>
                    <a:pt x="4220" y="20654"/>
                    <a:pt x="4170" y="20589"/>
                  </a:cubicBezTo>
                  <a:cubicBezTo>
                    <a:pt x="4081" y="20502"/>
                    <a:pt x="3992" y="20445"/>
                    <a:pt x="3887" y="20380"/>
                  </a:cubicBezTo>
                  <a:cubicBezTo>
                    <a:pt x="3887" y="20408"/>
                    <a:pt x="3870" y="20445"/>
                    <a:pt x="3870" y="20445"/>
                  </a:cubicBezTo>
                  <a:cubicBezTo>
                    <a:pt x="3832" y="20408"/>
                    <a:pt x="3781" y="20408"/>
                    <a:pt x="3747" y="20380"/>
                  </a:cubicBezTo>
                  <a:cubicBezTo>
                    <a:pt x="3676" y="20322"/>
                    <a:pt x="3604" y="20264"/>
                    <a:pt x="3536" y="20228"/>
                  </a:cubicBezTo>
                  <a:cubicBezTo>
                    <a:pt x="3481" y="20199"/>
                    <a:pt x="3464" y="20170"/>
                    <a:pt x="3447" y="20112"/>
                  </a:cubicBezTo>
                  <a:cubicBezTo>
                    <a:pt x="3434" y="20039"/>
                    <a:pt x="3419" y="19970"/>
                    <a:pt x="3381" y="19970"/>
                  </a:cubicBezTo>
                  <a:cubicBezTo>
                    <a:pt x="3370" y="19970"/>
                    <a:pt x="3357" y="19976"/>
                    <a:pt x="3342" y="19989"/>
                  </a:cubicBezTo>
                  <a:cubicBezTo>
                    <a:pt x="3325" y="19989"/>
                    <a:pt x="3287" y="19960"/>
                    <a:pt x="3270" y="19960"/>
                  </a:cubicBezTo>
                  <a:cubicBezTo>
                    <a:pt x="3198" y="19808"/>
                    <a:pt x="3198" y="19779"/>
                    <a:pt x="3131" y="19779"/>
                  </a:cubicBezTo>
                  <a:cubicBezTo>
                    <a:pt x="3148" y="19837"/>
                    <a:pt x="3198" y="19837"/>
                    <a:pt x="3164" y="19931"/>
                  </a:cubicBezTo>
                  <a:cubicBezTo>
                    <a:pt x="3114" y="19837"/>
                    <a:pt x="3042" y="19750"/>
                    <a:pt x="2987" y="19656"/>
                  </a:cubicBezTo>
                  <a:cubicBezTo>
                    <a:pt x="2987" y="19627"/>
                    <a:pt x="3008" y="19599"/>
                    <a:pt x="3008" y="19599"/>
                  </a:cubicBezTo>
                  <a:cubicBezTo>
                    <a:pt x="2970" y="19570"/>
                    <a:pt x="2936" y="19505"/>
                    <a:pt x="2919" y="19476"/>
                  </a:cubicBezTo>
                  <a:cubicBezTo>
                    <a:pt x="2881" y="19476"/>
                    <a:pt x="2848" y="19476"/>
                    <a:pt x="2814" y="19447"/>
                  </a:cubicBezTo>
                  <a:cubicBezTo>
                    <a:pt x="2797" y="19324"/>
                    <a:pt x="2776" y="19208"/>
                    <a:pt x="2708" y="19114"/>
                  </a:cubicBezTo>
                  <a:lnTo>
                    <a:pt x="2653" y="19114"/>
                  </a:lnTo>
                  <a:cubicBezTo>
                    <a:pt x="2586" y="19027"/>
                    <a:pt x="2480" y="19027"/>
                    <a:pt x="2514" y="18847"/>
                  </a:cubicBezTo>
                  <a:cubicBezTo>
                    <a:pt x="2459" y="18781"/>
                    <a:pt x="2408" y="18724"/>
                    <a:pt x="2353" y="18666"/>
                  </a:cubicBezTo>
                  <a:cubicBezTo>
                    <a:pt x="2353" y="18572"/>
                    <a:pt x="2353" y="18485"/>
                    <a:pt x="2303" y="18419"/>
                  </a:cubicBezTo>
                  <a:cubicBezTo>
                    <a:pt x="2286" y="18456"/>
                    <a:pt x="2286" y="18456"/>
                    <a:pt x="2269" y="18485"/>
                  </a:cubicBezTo>
                  <a:cubicBezTo>
                    <a:pt x="2214" y="18419"/>
                    <a:pt x="2180" y="18362"/>
                    <a:pt x="2142" y="18304"/>
                  </a:cubicBezTo>
                  <a:cubicBezTo>
                    <a:pt x="2142" y="18275"/>
                    <a:pt x="2142" y="18239"/>
                    <a:pt x="2163" y="18210"/>
                  </a:cubicBezTo>
                  <a:cubicBezTo>
                    <a:pt x="2108" y="18123"/>
                    <a:pt x="2075" y="18029"/>
                    <a:pt x="2003" y="18029"/>
                  </a:cubicBezTo>
                  <a:cubicBezTo>
                    <a:pt x="1986" y="18029"/>
                    <a:pt x="1969" y="17971"/>
                    <a:pt x="1952" y="17942"/>
                  </a:cubicBezTo>
                  <a:cubicBezTo>
                    <a:pt x="1931" y="17942"/>
                    <a:pt x="1914" y="17913"/>
                    <a:pt x="1914" y="17877"/>
                  </a:cubicBezTo>
                  <a:cubicBezTo>
                    <a:pt x="1897" y="17848"/>
                    <a:pt x="1863" y="17819"/>
                    <a:pt x="1863" y="17790"/>
                  </a:cubicBezTo>
                  <a:cubicBezTo>
                    <a:pt x="1825" y="17732"/>
                    <a:pt x="1808" y="17638"/>
                    <a:pt x="1775" y="17581"/>
                  </a:cubicBezTo>
                  <a:cubicBezTo>
                    <a:pt x="1775" y="17552"/>
                    <a:pt x="1758" y="17487"/>
                    <a:pt x="1758" y="17487"/>
                  </a:cubicBezTo>
                  <a:cubicBezTo>
                    <a:pt x="1792" y="17400"/>
                    <a:pt x="1741" y="17335"/>
                    <a:pt x="1720" y="17277"/>
                  </a:cubicBezTo>
                  <a:cubicBezTo>
                    <a:pt x="1703" y="17277"/>
                    <a:pt x="1686" y="17306"/>
                    <a:pt x="1669" y="17306"/>
                  </a:cubicBezTo>
                  <a:cubicBezTo>
                    <a:pt x="1652" y="17277"/>
                    <a:pt x="1652" y="17248"/>
                    <a:pt x="1635" y="17190"/>
                  </a:cubicBezTo>
                  <a:cubicBezTo>
                    <a:pt x="1652" y="17190"/>
                    <a:pt x="1669" y="17154"/>
                    <a:pt x="1686" y="17154"/>
                  </a:cubicBezTo>
                  <a:lnTo>
                    <a:pt x="1530" y="16886"/>
                  </a:lnTo>
                  <a:cubicBezTo>
                    <a:pt x="1475" y="16764"/>
                    <a:pt x="1441" y="16648"/>
                    <a:pt x="1386" y="16554"/>
                  </a:cubicBezTo>
                  <a:lnTo>
                    <a:pt x="1386" y="16431"/>
                  </a:lnTo>
                  <a:lnTo>
                    <a:pt x="1403" y="16402"/>
                  </a:lnTo>
                  <a:lnTo>
                    <a:pt x="1352" y="16402"/>
                  </a:lnTo>
                  <a:cubicBezTo>
                    <a:pt x="1335" y="16315"/>
                    <a:pt x="1297" y="16286"/>
                    <a:pt x="1297" y="16192"/>
                  </a:cubicBezTo>
                  <a:cubicBezTo>
                    <a:pt x="1297" y="16105"/>
                    <a:pt x="1263" y="16011"/>
                    <a:pt x="1229" y="15925"/>
                  </a:cubicBezTo>
                  <a:cubicBezTo>
                    <a:pt x="1191" y="15831"/>
                    <a:pt x="1158" y="15773"/>
                    <a:pt x="1141" y="15679"/>
                  </a:cubicBezTo>
                  <a:cubicBezTo>
                    <a:pt x="1107" y="15440"/>
                    <a:pt x="980" y="15231"/>
                    <a:pt x="980" y="14956"/>
                  </a:cubicBezTo>
                  <a:cubicBezTo>
                    <a:pt x="980" y="14927"/>
                    <a:pt x="963" y="14927"/>
                    <a:pt x="963" y="14898"/>
                  </a:cubicBezTo>
                  <a:cubicBezTo>
                    <a:pt x="913" y="14840"/>
                    <a:pt x="896" y="14746"/>
                    <a:pt x="913" y="14659"/>
                  </a:cubicBezTo>
                  <a:cubicBezTo>
                    <a:pt x="930" y="14623"/>
                    <a:pt x="930" y="14623"/>
                    <a:pt x="946" y="14623"/>
                  </a:cubicBezTo>
                  <a:cubicBezTo>
                    <a:pt x="930" y="14565"/>
                    <a:pt x="930" y="14536"/>
                    <a:pt x="913" y="14507"/>
                  </a:cubicBezTo>
                  <a:lnTo>
                    <a:pt x="858" y="14507"/>
                  </a:lnTo>
                  <a:cubicBezTo>
                    <a:pt x="858" y="14413"/>
                    <a:pt x="841" y="14327"/>
                    <a:pt x="824" y="14233"/>
                  </a:cubicBezTo>
                  <a:cubicBezTo>
                    <a:pt x="858" y="14262"/>
                    <a:pt x="858" y="14262"/>
                    <a:pt x="875" y="14262"/>
                  </a:cubicBezTo>
                  <a:cubicBezTo>
                    <a:pt x="875" y="14233"/>
                    <a:pt x="875" y="14204"/>
                    <a:pt x="858" y="14204"/>
                  </a:cubicBezTo>
                  <a:cubicBezTo>
                    <a:pt x="841" y="14175"/>
                    <a:pt x="807" y="14175"/>
                    <a:pt x="790" y="14175"/>
                  </a:cubicBezTo>
                  <a:cubicBezTo>
                    <a:pt x="769" y="14146"/>
                    <a:pt x="769" y="14117"/>
                    <a:pt x="752" y="14081"/>
                  </a:cubicBezTo>
                  <a:cubicBezTo>
                    <a:pt x="735" y="13994"/>
                    <a:pt x="718" y="13871"/>
                    <a:pt x="701" y="13755"/>
                  </a:cubicBezTo>
                  <a:cubicBezTo>
                    <a:pt x="735" y="13784"/>
                    <a:pt x="752" y="13784"/>
                    <a:pt x="790" y="13842"/>
                  </a:cubicBezTo>
                  <a:cubicBezTo>
                    <a:pt x="769" y="13755"/>
                    <a:pt x="769" y="13719"/>
                    <a:pt x="752" y="13661"/>
                  </a:cubicBezTo>
                  <a:cubicBezTo>
                    <a:pt x="718" y="13661"/>
                    <a:pt x="701" y="13632"/>
                    <a:pt x="685" y="13575"/>
                  </a:cubicBezTo>
                  <a:cubicBezTo>
                    <a:pt x="685" y="13510"/>
                    <a:pt x="663" y="13452"/>
                    <a:pt x="685" y="13394"/>
                  </a:cubicBezTo>
                  <a:cubicBezTo>
                    <a:pt x="701" y="13358"/>
                    <a:pt x="701" y="13329"/>
                    <a:pt x="718" y="13300"/>
                  </a:cubicBezTo>
                  <a:cubicBezTo>
                    <a:pt x="630" y="13213"/>
                    <a:pt x="613" y="13177"/>
                    <a:pt x="613" y="13061"/>
                  </a:cubicBezTo>
                  <a:cubicBezTo>
                    <a:pt x="613" y="12967"/>
                    <a:pt x="596" y="12880"/>
                    <a:pt x="579" y="12815"/>
                  </a:cubicBezTo>
                  <a:cubicBezTo>
                    <a:pt x="541" y="12700"/>
                    <a:pt x="541" y="12577"/>
                    <a:pt x="558" y="12454"/>
                  </a:cubicBezTo>
                  <a:lnTo>
                    <a:pt x="596" y="12519"/>
                  </a:lnTo>
                  <a:cubicBezTo>
                    <a:pt x="558" y="12454"/>
                    <a:pt x="630" y="12338"/>
                    <a:pt x="579" y="12244"/>
                  </a:cubicBezTo>
                  <a:cubicBezTo>
                    <a:pt x="558" y="12273"/>
                    <a:pt x="558" y="12309"/>
                    <a:pt x="541" y="12338"/>
                  </a:cubicBezTo>
                  <a:cubicBezTo>
                    <a:pt x="507" y="12273"/>
                    <a:pt x="507" y="12186"/>
                    <a:pt x="507" y="12128"/>
                  </a:cubicBezTo>
                  <a:cubicBezTo>
                    <a:pt x="524" y="12005"/>
                    <a:pt x="541" y="11882"/>
                    <a:pt x="507" y="11766"/>
                  </a:cubicBezTo>
                  <a:cubicBezTo>
                    <a:pt x="507" y="11730"/>
                    <a:pt x="490" y="11701"/>
                    <a:pt x="473" y="11672"/>
                  </a:cubicBezTo>
                  <a:cubicBezTo>
                    <a:pt x="490" y="11643"/>
                    <a:pt x="507" y="11615"/>
                    <a:pt x="507" y="11615"/>
                  </a:cubicBezTo>
                  <a:cubicBezTo>
                    <a:pt x="507" y="11405"/>
                    <a:pt x="490" y="11253"/>
                    <a:pt x="490" y="11101"/>
                  </a:cubicBezTo>
                  <a:cubicBezTo>
                    <a:pt x="507" y="10978"/>
                    <a:pt x="490" y="10862"/>
                    <a:pt x="473" y="10711"/>
                  </a:cubicBezTo>
                  <a:cubicBezTo>
                    <a:pt x="435" y="10588"/>
                    <a:pt x="452" y="10436"/>
                    <a:pt x="507" y="10349"/>
                  </a:cubicBezTo>
                  <a:cubicBezTo>
                    <a:pt x="452" y="10103"/>
                    <a:pt x="418" y="9894"/>
                    <a:pt x="524" y="9684"/>
                  </a:cubicBezTo>
                  <a:cubicBezTo>
                    <a:pt x="524" y="9655"/>
                    <a:pt x="507" y="9626"/>
                    <a:pt x="507" y="9597"/>
                  </a:cubicBezTo>
                  <a:cubicBezTo>
                    <a:pt x="507" y="9626"/>
                    <a:pt x="490" y="9626"/>
                    <a:pt x="490" y="9655"/>
                  </a:cubicBezTo>
                  <a:cubicBezTo>
                    <a:pt x="473" y="9380"/>
                    <a:pt x="490" y="8903"/>
                    <a:pt x="524" y="8809"/>
                  </a:cubicBezTo>
                  <a:lnTo>
                    <a:pt x="558" y="8809"/>
                  </a:lnTo>
                  <a:cubicBezTo>
                    <a:pt x="596" y="8628"/>
                    <a:pt x="596" y="8628"/>
                    <a:pt x="541" y="8570"/>
                  </a:cubicBezTo>
                  <a:cubicBezTo>
                    <a:pt x="541" y="8447"/>
                    <a:pt x="558" y="8332"/>
                    <a:pt x="558" y="8209"/>
                  </a:cubicBezTo>
                  <a:cubicBezTo>
                    <a:pt x="579" y="8151"/>
                    <a:pt x="596" y="8057"/>
                    <a:pt x="596" y="7970"/>
                  </a:cubicBezTo>
                  <a:cubicBezTo>
                    <a:pt x="596" y="7789"/>
                    <a:pt x="613" y="7637"/>
                    <a:pt x="663" y="7543"/>
                  </a:cubicBezTo>
                  <a:cubicBezTo>
                    <a:pt x="685" y="7428"/>
                    <a:pt x="685" y="7305"/>
                    <a:pt x="701" y="7247"/>
                  </a:cubicBezTo>
                  <a:cubicBezTo>
                    <a:pt x="735" y="7124"/>
                    <a:pt x="752" y="7001"/>
                    <a:pt x="735" y="6849"/>
                  </a:cubicBezTo>
                  <a:cubicBezTo>
                    <a:pt x="735" y="6820"/>
                    <a:pt x="735" y="6791"/>
                    <a:pt x="752" y="6763"/>
                  </a:cubicBezTo>
                  <a:cubicBezTo>
                    <a:pt x="807" y="6611"/>
                    <a:pt x="875" y="6459"/>
                    <a:pt x="896" y="6249"/>
                  </a:cubicBezTo>
                  <a:cubicBezTo>
                    <a:pt x="896" y="6126"/>
                    <a:pt x="930" y="6010"/>
                    <a:pt x="946" y="5858"/>
                  </a:cubicBezTo>
                  <a:cubicBezTo>
                    <a:pt x="963" y="5735"/>
                    <a:pt x="980" y="5620"/>
                    <a:pt x="1086" y="5620"/>
                  </a:cubicBezTo>
                  <a:cubicBezTo>
                    <a:pt x="1069" y="5583"/>
                    <a:pt x="1069" y="5554"/>
                    <a:pt x="1052" y="5526"/>
                  </a:cubicBezTo>
                  <a:cubicBezTo>
                    <a:pt x="1175" y="5164"/>
                    <a:pt x="1246" y="4773"/>
                    <a:pt x="1403" y="4470"/>
                  </a:cubicBezTo>
                  <a:cubicBezTo>
                    <a:pt x="1424" y="4231"/>
                    <a:pt x="1547" y="4079"/>
                    <a:pt x="1614" y="3870"/>
                  </a:cubicBezTo>
                  <a:cubicBezTo>
                    <a:pt x="1669" y="3660"/>
                    <a:pt x="1775" y="3479"/>
                    <a:pt x="1897" y="3356"/>
                  </a:cubicBezTo>
                  <a:cubicBezTo>
                    <a:pt x="1914" y="3233"/>
                    <a:pt x="1952" y="3147"/>
                    <a:pt x="2003" y="3053"/>
                  </a:cubicBezTo>
                  <a:cubicBezTo>
                    <a:pt x="2075" y="2937"/>
                    <a:pt x="2142" y="2814"/>
                    <a:pt x="2214" y="2662"/>
                  </a:cubicBezTo>
                  <a:cubicBezTo>
                    <a:pt x="2248" y="2546"/>
                    <a:pt x="2303" y="2452"/>
                    <a:pt x="2375" y="2394"/>
                  </a:cubicBezTo>
                  <a:cubicBezTo>
                    <a:pt x="2408" y="2329"/>
                    <a:pt x="2442" y="2272"/>
                    <a:pt x="2459" y="2214"/>
                  </a:cubicBezTo>
                  <a:cubicBezTo>
                    <a:pt x="2497" y="2185"/>
                    <a:pt x="2514" y="2120"/>
                    <a:pt x="2531" y="2091"/>
                  </a:cubicBezTo>
                  <a:cubicBezTo>
                    <a:pt x="2565" y="2033"/>
                    <a:pt x="2603" y="1968"/>
                    <a:pt x="2636" y="1939"/>
                  </a:cubicBezTo>
                  <a:cubicBezTo>
                    <a:pt x="2653" y="1910"/>
                    <a:pt x="2670" y="1881"/>
                    <a:pt x="2670" y="1852"/>
                  </a:cubicBezTo>
                  <a:cubicBezTo>
                    <a:pt x="2742" y="1787"/>
                    <a:pt x="2814" y="1758"/>
                    <a:pt x="2865" y="1671"/>
                  </a:cubicBezTo>
                  <a:cubicBezTo>
                    <a:pt x="2953" y="1462"/>
                    <a:pt x="3093" y="1339"/>
                    <a:pt x="3219" y="1216"/>
                  </a:cubicBezTo>
                  <a:cubicBezTo>
                    <a:pt x="3236" y="1187"/>
                    <a:pt x="3253" y="1129"/>
                    <a:pt x="3287" y="1129"/>
                  </a:cubicBezTo>
                  <a:cubicBezTo>
                    <a:pt x="3409" y="1100"/>
                    <a:pt x="3515" y="977"/>
                    <a:pt x="3621" y="854"/>
                  </a:cubicBezTo>
                  <a:cubicBezTo>
                    <a:pt x="3642" y="854"/>
                    <a:pt x="3659" y="825"/>
                    <a:pt x="3676" y="825"/>
                  </a:cubicBezTo>
                  <a:cubicBezTo>
                    <a:pt x="3781" y="796"/>
                    <a:pt x="3870" y="796"/>
                    <a:pt x="3959" y="702"/>
                  </a:cubicBezTo>
                  <a:cubicBezTo>
                    <a:pt x="4043" y="674"/>
                    <a:pt x="4115" y="674"/>
                    <a:pt x="4187" y="674"/>
                  </a:cubicBezTo>
                  <a:lnTo>
                    <a:pt x="4254" y="674"/>
                  </a:lnTo>
                  <a:cubicBezTo>
                    <a:pt x="4381" y="645"/>
                    <a:pt x="4503" y="645"/>
                    <a:pt x="4626" y="645"/>
                  </a:cubicBezTo>
                  <a:cubicBezTo>
                    <a:pt x="4715" y="645"/>
                    <a:pt x="4782" y="674"/>
                    <a:pt x="4871" y="674"/>
                  </a:cubicBezTo>
                  <a:cubicBezTo>
                    <a:pt x="4895" y="664"/>
                    <a:pt x="4917" y="661"/>
                    <a:pt x="4937" y="661"/>
                  </a:cubicBezTo>
                  <a:cubicBezTo>
                    <a:pt x="4979" y="661"/>
                    <a:pt x="5018" y="674"/>
                    <a:pt x="5066" y="674"/>
                  </a:cubicBezTo>
                  <a:cubicBezTo>
                    <a:pt x="5205" y="739"/>
                    <a:pt x="5332" y="825"/>
                    <a:pt x="5471" y="854"/>
                  </a:cubicBezTo>
                  <a:cubicBezTo>
                    <a:pt x="5543" y="854"/>
                    <a:pt x="5594" y="919"/>
                    <a:pt x="5665" y="977"/>
                  </a:cubicBezTo>
                  <a:cubicBezTo>
                    <a:pt x="5699" y="1006"/>
                    <a:pt x="5733" y="1035"/>
                    <a:pt x="5788" y="1064"/>
                  </a:cubicBezTo>
                  <a:cubicBezTo>
                    <a:pt x="5822" y="1100"/>
                    <a:pt x="5877" y="1129"/>
                    <a:pt x="5927" y="1158"/>
                  </a:cubicBezTo>
                  <a:cubicBezTo>
                    <a:pt x="6033" y="1245"/>
                    <a:pt x="6139" y="1368"/>
                    <a:pt x="6244" y="1491"/>
                  </a:cubicBezTo>
                  <a:cubicBezTo>
                    <a:pt x="6282" y="1520"/>
                    <a:pt x="6316" y="1577"/>
                    <a:pt x="6350" y="1606"/>
                  </a:cubicBezTo>
                  <a:cubicBezTo>
                    <a:pt x="6472" y="1729"/>
                    <a:pt x="6578" y="1881"/>
                    <a:pt x="6667" y="2033"/>
                  </a:cubicBezTo>
                  <a:cubicBezTo>
                    <a:pt x="6683" y="2062"/>
                    <a:pt x="6705" y="2091"/>
                    <a:pt x="6721" y="2091"/>
                  </a:cubicBezTo>
                  <a:cubicBezTo>
                    <a:pt x="6772" y="2149"/>
                    <a:pt x="6827" y="2214"/>
                    <a:pt x="6861" y="2272"/>
                  </a:cubicBezTo>
                  <a:cubicBezTo>
                    <a:pt x="6966" y="2452"/>
                    <a:pt x="7055" y="2633"/>
                    <a:pt x="7161" y="2814"/>
                  </a:cubicBezTo>
                  <a:cubicBezTo>
                    <a:pt x="7250" y="2966"/>
                    <a:pt x="7317" y="3089"/>
                    <a:pt x="7372" y="3269"/>
                  </a:cubicBezTo>
                  <a:cubicBezTo>
                    <a:pt x="7389" y="3327"/>
                    <a:pt x="7406" y="3385"/>
                    <a:pt x="7444" y="3450"/>
                  </a:cubicBezTo>
                  <a:cubicBezTo>
                    <a:pt x="7444" y="3414"/>
                    <a:pt x="7461" y="3385"/>
                    <a:pt x="7461" y="3385"/>
                  </a:cubicBezTo>
                  <a:cubicBezTo>
                    <a:pt x="7406" y="3233"/>
                    <a:pt x="7355" y="3089"/>
                    <a:pt x="7317" y="2908"/>
                  </a:cubicBezTo>
                  <a:lnTo>
                    <a:pt x="7300" y="2908"/>
                  </a:lnTo>
                  <a:cubicBezTo>
                    <a:pt x="7233" y="2756"/>
                    <a:pt x="7161" y="2604"/>
                    <a:pt x="7089" y="2452"/>
                  </a:cubicBezTo>
                  <a:cubicBezTo>
                    <a:pt x="7021" y="2300"/>
                    <a:pt x="6933" y="2149"/>
                    <a:pt x="6844" y="2004"/>
                  </a:cubicBezTo>
                  <a:cubicBezTo>
                    <a:pt x="6772" y="1910"/>
                    <a:pt x="6705" y="1852"/>
                    <a:pt x="6650" y="1729"/>
                  </a:cubicBezTo>
                  <a:lnTo>
                    <a:pt x="6578" y="1606"/>
                  </a:lnTo>
                  <a:cubicBezTo>
                    <a:pt x="6544" y="1548"/>
                    <a:pt x="6510" y="1491"/>
                    <a:pt x="6472" y="1462"/>
                  </a:cubicBezTo>
                  <a:cubicBezTo>
                    <a:pt x="6405" y="1397"/>
                    <a:pt x="6350" y="1368"/>
                    <a:pt x="6282" y="1310"/>
                  </a:cubicBezTo>
                  <a:cubicBezTo>
                    <a:pt x="6177" y="1187"/>
                    <a:pt x="6071" y="1064"/>
                    <a:pt x="5965" y="977"/>
                  </a:cubicBezTo>
                  <a:cubicBezTo>
                    <a:pt x="5860" y="854"/>
                    <a:pt x="5733" y="796"/>
                    <a:pt x="5611" y="702"/>
                  </a:cubicBezTo>
                  <a:cubicBezTo>
                    <a:pt x="5543" y="616"/>
                    <a:pt x="5471" y="587"/>
                    <a:pt x="5382" y="587"/>
                  </a:cubicBezTo>
                  <a:cubicBezTo>
                    <a:pt x="5294" y="587"/>
                    <a:pt x="5205" y="558"/>
                    <a:pt x="5137" y="522"/>
                  </a:cubicBezTo>
                  <a:cubicBezTo>
                    <a:pt x="5015" y="406"/>
                    <a:pt x="4871" y="406"/>
                    <a:pt x="4748" y="406"/>
                  </a:cubicBezTo>
                  <a:cubicBezTo>
                    <a:pt x="4643" y="406"/>
                    <a:pt x="4537" y="377"/>
                    <a:pt x="4432" y="377"/>
                  </a:cubicBezTo>
                  <a:lnTo>
                    <a:pt x="4432" y="341"/>
                  </a:lnTo>
                  <a:cubicBezTo>
                    <a:pt x="4465" y="312"/>
                    <a:pt x="4487" y="312"/>
                    <a:pt x="4520" y="312"/>
                  </a:cubicBezTo>
                  <a:cubicBezTo>
                    <a:pt x="4643" y="312"/>
                    <a:pt x="4765" y="312"/>
                    <a:pt x="4909" y="341"/>
                  </a:cubicBezTo>
                  <a:cubicBezTo>
                    <a:pt x="4977" y="341"/>
                    <a:pt x="5066" y="377"/>
                    <a:pt x="5154" y="406"/>
                  </a:cubicBezTo>
                  <a:cubicBezTo>
                    <a:pt x="5243" y="435"/>
                    <a:pt x="5332" y="493"/>
                    <a:pt x="5437" y="522"/>
                  </a:cubicBezTo>
                  <a:cubicBezTo>
                    <a:pt x="5560" y="522"/>
                    <a:pt x="5665" y="587"/>
                    <a:pt x="5771" y="702"/>
                  </a:cubicBezTo>
                  <a:cubicBezTo>
                    <a:pt x="5788" y="739"/>
                    <a:pt x="5822" y="739"/>
                    <a:pt x="5860" y="768"/>
                  </a:cubicBezTo>
                  <a:cubicBezTo>
                    <a:pt x="5965" y="825"/>
                    <a:pt x="6071" y="883"/>
                    <a:pt x="6155" y="1006"/>
                  </a:cubicBezTo>
                  <a:cubicBezTo>
                    <a:pt x="6177" y="1064"/>
                    <a:pt x="6210" y="1100"/>
                    <a:pt x="6244" y="1129"/>
                  </a:cubicBezTo>
                  <a:cubicBezTo>
                    <a:pt x="6350" y="1187"/>
                    <a:pt x="6455" y="1339"/>
                    <a:pt x="6544" y="1462"/>
                  </a:cubicBezTo>
                  <a:cubicBezTo>
                    <a:pt x="6650" y="1577"/>
                    <a:pt x="6738" y="1700"/>
                    <a:pt x="6827" y="1823"/>
                  </a:cubicBezTo>
                  <a:cubicBezTo>
                    <a:pt x="6895" y="1939"/>
                    <a:pt x="6983" y="2062"/>
                    <a:pt x="7055" y="2185"/>
                  </a:cubicBezTo>
                  <a:cubicBezTo>
                    <a:pt x="7178" y="2366"/>
                    <a:pt x="7283" y="2575"/>
                    <a:pt x="7389" y="2785"/>
                  </a:cubicBezTo>
                  <a:cubicBezTo>
                    <a:pt x="7406" y="2814"/>
                    <a:pt x="7423" y="2843"/>
                    <a:pt x="7444" y="2872"/>
                  </a:cubicBezTo>
                  <a:cubicBezTo>
                    <a:pt x="7478" y="2966"/>
                    <a:pt x="7495" y="3053"/>
                    <a:pt x="7528" y="3147"/>
                  </a:cubicBezTo>
                  <a:cubicBezTo>
                    <a:pt x="7600" y="3327"/>
                    <a:pt x="7706" y="3747"/>
                    <a:pt x="7740" y="3956"/>
                  </a:cubicBezTo>
                  <a:cubicBezTo>
                    <a:pt x="7740" y="3993"/>
                    <a:pt x="7761" y="4021"/>
                    <a:pt x="7778" y="4079"/>
                  </a:cubicBezTo>
                  <a:lnTo>
                    <a:pt x="7778" y="3956"/>
                  </a:lnTo>
                  <a:cubicBezTo>
                    <a:pt x="7761" y="3776"/>
                    <a:pt x="7740" y="3595"/>
                    <a:pt x="7689" y="3414"/>
                  </a:cubicBezTo>
                  <a:cubicBezTo>
                    <a:pt x="7655" y="3204"/>
                    <a:pt x="7583" y="3024"/>
                    <a:pt x="7511" y="2843"/>
                  </a:cubicBezTo>
                  <a:cubicBezTo>
                    <a:pt x="7495" y="2785"/>
                    <a:pt x="7461" y="2756"/>
                    <a:pt x="7444" y="2691"/>
                  </a:cubicBezTo>
                  <a:cubicBezTo>
                    <a:pt x="7372" y="2510"/>
                    <a:pt x="7317" y="2329"/>
                    <a:pt x="7233" y="2185"/>
                  </a:cubicBezTo>
                  <a:lnTo>
                    <a:pt x="7055" y="1881"/>
                  </a:lnTo>
                  <a:cubicBezTo>
                    <a:pt x="6966" y="1729"/>
                    <a:pt x="6861" y="1606"/>
                    <a:pt x="6772" y="1462"/>
                  </a:cubicBezTo>
                  <a:lnTo>
                    <a:pt x="6705" y="1339"/>
                  </a:lnTo>
                  <a:cubicBezTo>
                    <a:pt x="6510" y="1129"/>
                    <a:pt x="6350" y="919"/>
                    <a:pt x="6139" y="768"/>
                  </a:cubicBezTo>
                  <a:cubicBezTo>
                    <a:pt x="6139" y="739"/>
                    <a:pt x="6122" y="739"/>
                    <a:pt x="6122" y="739"/>
                  </a:cubicBezTo>
                  <a:cubicBezTo>
                    <a:pt x="5999" y="558"/>
                    <a:pt x="5860" y="464"/>
                    <a:pt x="5716" y="377"/>
                  </a:cubicBezTo>
                  <a:cubicBezTo>
                    <a:pt x="5610" y="295"/>
                    <a:pt x="5504" y="220"/>
                    <a:pt x="5398" y="220"/>
                  </a:cubicBezTo>
                  <a:cubicBezTo>
                    <a:pt x="5381" y="220"/>
                    <a:pt x="5365" y="221"/>
                    <a:pt x="5349" y="225"/>
                  </a:cubicBezTo>
                  <a:lnTo>
                    <a:pt x="5311" y="225"/>
                  </a:lnTo>
                  <a:cubicBezTo>
                    <a:pt x="5226" y="131"/>
                    <a:pt x="5137" y="131"/>
                    <a:pt x="5032" y="102"/>
                  </a:cubicBezTo>
                  <a:cubicBezTo>
                    <a:pt x="4888" y="44"/>
                    <a:pt x="4748" y="15"/>
                    <a:pt x="4609" y="15"/>
                  </a:cubicBezTo>
                  <a:lnTo>
                    <a:pt x="4309" y="15"/>
                  </a:lnTo>
                  <a:cubicBezTo>
                    <a:pt x="4283" y="5"/>
                    <a:pt x="4258" y="0"/>
                    <a:pt x="4233"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2" name="Google Shape;3102;p29"/>
            <p:cNvSpPr/>
            <p:nvPr/>
          </p:nvSpPr>
          <p:spPr>
            <a:xfrm rot="20757347">
              <a:off x="199076" y="287707"/>
              <a:ext cx="1737674" cy="901028"/>
            </a:xfrm>
            <a:custGeom>
              <a:avLst/>
              <a:gdLst/>
              <a:ahLst/>
              <a:cxnLst>
                <a:cxn ang="0">
                  <a:pos x="wd2" y="hd2"/>
                </a:cxn>
                <a:cxn ang="5400000">
                  <a:pos x="wd2" y="hd2"/>
                </a:cxn>
                <a:cxn ang="10800000">
                  <a:pos x="wd2" y="hd2"/>
                </a:cxn>
                <a:cxn ang="16200000">
                  <a:pos x="wd2" y="hd2"/>
                </a:cxn>
              </a:cxnLst>
              <a:rect l="0" t="0" r="r" b="b"/>
              <a:pathLst>
                <a:path w="21590" h="21600" extrusionOk="0">
                  <a:moveTo>
                    <a:pt x="8794" y="9085"/>
                  </a:moveTo>
                  <a:cubicBezTo>
                    <a:pt x="8722" y="9269"/>
                    <a:pt x="8663" y="9452"/>
                    <a:pt x="8608" y="9636"/>
                  </a:cubicBezTo>
                  <a:cubicBezTo>
                    <a:pt x="8590" y="9706"/>
                    <a:pt x="8568" y="9741"/>
                    <a:pt x="8531" y="9820"/>
                  </a:cubicBezTo>
                  <a:cubicBezTo>
                    <a:pt x="8477" y="10039"/>
                    <a:pt x="8418" y="10222"/>
                    <a:pt x="8364" y="10397"/>
                  </a:cubicBezTo>
                  <a:cubicBezTo>
                    <a:pt x="8341" y="10476"/>
                    <a:pt x="8341" y="10511"/>
                    <a:pt x="8323" y="10546"/>
                  </a:cubicBezTo>
                  <a:cubicBezTo>
                    <a:pt x="8323" y="10616"/>
                    <a:pt x="8323" y="10660"/>
                    <a:pt x="8305" y="10695"/>
                  </a:cubicBezTo>
                  <a:cubicBezTo>
                    <a:pt x="8227" y="10835"/>
                    <a:pt x="8191" y="10984"/>
                    <a:pt x="8155" y="11133"/>
                  </a:cubicBezTo>
                  <a:cubicBezTo>
                    <a:pt x="8114" y="11273"/>
                    <a:pt x="8060" y="11421"/>
                    <a:pt x="8023" y="11570"/>
                  </a:cubicBezTo>
                  <a:cubicBezTo>
                    <a:pt x="7983" y="11675"/>
                    <a:pt x="7964" y="11824"/>
                    <a:pt x="7928" y="11973"/>
                  </a:cubicBezTo>
                  <a:cubicBezTo>
                    <a:pt x="7887" y="12113"/>
                    <a:pt x="7851" y="12261"/>
                    <a:pt x="7814" y="12445"/>
                  </a:cubicBezTo>
                  <a:cubicBezTo>
                    <a:pt x="7796" y="12366"/>
                    <a:pt x="7774" y="12366"/>
                    <a:pt x="7796" y="12331"/>
                  </a:cubicBezTo>
                  <a:cubicBezTo>
                    <a:pt x="7814" y="12191"/>
                    <a:pt x="7851" y="12043"/>
                    <a:pt x="7887" y="11894"/>
                  </a:cubicBezTo>
                  <a:cubicBezTo>
                    <a:pt x="7928" y="11710"/>
                    <a:pt x="7964" y="11570"/>
                    <a:pt x="8001" y="11421"/>
                  </a:cubicBezTo>
                  <a:cubicBezTo>
                    <a:pt x="8041" y="11273"/>
                    <a:pt x="8078" y="11133"/>
                    <a:pt x="8114" y="11019"/>
                  </a:cubicBezTo>
                  <a:cubicBezTo>
                    <a:pt x="8191" y="10765"/>
                    <a:pt x="8286" y="10511"/>
                    <a:pt x="8323" y="10257"/>
                  </a:cubicBezTo>
                  <a:cubicBezTo>
                    <a:pt x="8364" y="10074"/>
                    <a:pt x="8418" y="9890"/>
                    <a:pt x="8495" y="9741"/>
                  </a:cubicBezTo>
                  <a:cubicBezTo>
                    <a:pt x="8568" y="9636"/>
                    <a:pt x="8627" y="9417"/>
                    <a:pt x="8663" y="9269"/>
                  </a:cubicBezTo>
                  <a:cubicBezTo>
                    <a:pt x="8704" y="9199"/>
                    <a:pt x="8722" y="9085"/>
                    <a:pt x="8794" y="9085"/>
                  </a:cubicBezTo>
                  <a:close/>
                  <a:moveTo>
                    <a:pt x="575" y="6608"/>
                  </a:moveTo>
                  <a:cubicBezTo>
                    <a:pt x="557" y="6643"/>
                    <a:pt x="557" y="6722"/>
                    <a:pt x="557" y="6757"/>
                  </a:cubicBezTo>
                  <a:cubicBezTo>
                    <a:pt x="516" y="7081"/>
                    <a:pt x="480" y="7413"/>
                    <a:pt x="462" y="7737"/>
                  </a:cubicBezTo>
                  <a:cubicBezTo>
                    <a:pt x="444" y="7851"/>
                    <a:pt x="426" y="7921"/>
                    <a:pt x="403" y="8035"/>
                  </a:cubicBezTo>
                  <a:cubicBezTo>
                    <a:pt x="367" y="8253"/>
                    <a:pt x="367" y="8472"/>
                    <a:pt x="367" y="8691"/>
                  </a:cubicBezTo>
                  <a:cubicBezTo>
                    <a:pt x="349" y="8831"/>
                    <a:pt x="349" y="9015"/>
                    <a:pt x="349" y="9199"/>
                  </a:cubicBezTo>
                  <a:cubicBezTo>
                    <a:pt x="330" y="9522"/>
                    <a:pt x="312" y="9890"/>
                    <a:pt x="312" y="10257"/>
                  </a:cubicBezTo>
                  <a:cubicBezTo>
                    <a:pt x="290" y="10616"/>
                    <a:pt x="312" y="10949"/>
                    <a:pt x="330" y="11316"/>
                  </a:cubicBezTo>
                  <a:lnTo>
                    <a:pt x="330" y="11675"/>
                  </a:lnTo>
                  <a:cubicBezTo>
                    <a:pt x="312" y="11824"/>
                    <a:pt x="330" y="11973"/>
                    <a:pt x="349" y="12148"/>
                  </a:cubicBezTo>
                  <a:cubicBezTo>
                    <a:pt x="349" y="12226"/>
                    <a:pt x="349" y="12331"/>
                    <a:pt x="367" y="12410"/>
                  </a:cubicBezTo>
                  <a:cubicBezTo>
                    <a:pt x="367" y="12550"/>
                    <a:pt x="385" y="12699"/>
                    <a:pt x="403" y="12848"/>
                  </a:cubicBezTo>
                  <a:cubicBezTo>
                    <a:pt x="426" y="12988"/>
                    <a:pt x="462" y="13172"/>
                    <a:pt x="480" y="13321"/>
                  </a:cubicBezTo>
                  <a:cubicBezTo>
                    <a:pt x="498" y="13575"/>
                    <a:pt x="516" y="13828"/>
                    <a:pt x="557" y="14047"/>
                  </a:cubicBezTo>
                  <a:cubicBezTo>
                    <a:pt x="557" y="14161"/>
                    <a:pt x="594" y="14231"/>
                    <a:pt x="612" y="14301"/>
                  </a:cubicBezTo>
                  <a:cubicBezTo>
                    <a:pt x="653" y="14634"/>
                    <a:pt x="707" y="14922"/>
                    <a:pt x="784" y="15255"/>
                  </a:cubicBezTo>
                  <a:cubicBezTo>
                    <a:pt x="802" y="15360"/>
                    <a:pt x="838" y="15474"/>
                    <a:pt x="838" y="15579"/>
                  </a:cubicBezTo>
                  <a:cubicBezTo>
                    <a:pt x="879" y="15797"/>
                    <a:pt x="952" y="15981"/>
                    <a:pt x="993" y="16165"/>
                  </a:cubicBezTo>
                  <a:cubicBezTo>
                    <a:pt x="1011" y="16235"/>
                    <a:pt x="1047" y="16305"/>
                    <a:pt x="1011" y="16419"/>
                  </a:cubicBezTo>
                  <a:cubicBezTo>
                    <a:pt x="1011" y="16384"/>
                    <a:pt x="993" y="16384"/>
                    <a:pt x="993" y="16349"/>
                  </a:cubicBezTo>
                  <a:cubicBezTo>
                    <a:pt x="897" y="16016"/>
                    <a:pt x="802" y="15649"/>
                    <a:pt x="725" y="15325"/>
                  </a:cubicBezTo>
                  <a:cubicBezTo>
                    <a:pt x="707" y="15211"/>
                    <a:pt x="689" y="15071"/>
                    <a:pt x="671" y="14957"/>
                  </a:cubicBezTo>
                  <a:cubicBezTo>
                    <a:pt x="653" y="14817"/>
                    <a:pt x="612" y="14669"/>
                    <a:pt x="575" y="14520"/>
                  </a:cubicBezTo>
                  <a:cubicBezTo>
                    <a:pt x="498" y="14196"/>
                    <a:pt x="462" y="13793"/>
                    <a:pt x="426" y="13426"/>
                  </a:cubicBezTo>
                  <a:cubicBezTo>
                    <a:pt x="426" y="13321"/>
                    <a:pt x="385" y="13207"/>
                    <a:pt x="385" y="13102"/>
                  </a:cubicBezTo>
                  <a:cubicBezTo>
                    <a:pt x="367" y="12918"/>
                    <a:pt x="349" y="12734"/>
                    <a:pt x="330" y="12550"/>
                  </a:cubicBezTo>
                  <a:cubicBezTo>
                    <a:pt x="330" y="12410"/>
                    <a:pt x="312" y="12226"/>
                    <a:pt x="290" y="12043"/>
                  </a:cubicBezTo>
                  <a:lnTo>
                    <a:pt x="290" y="11456"/>
                  </a:lnTo>
                  <a:cubicBezTo>
                    <a:pt x="272" y="11273"/>
                    <a:pt x="272" y="11098"/>
                    <a:pt x="253" y="10914"/>
                  </a:cubicBezTo>
                  <a:lnTo>
                    <a:pt x="253" y="10765"/>
                  </a:lnTo>
                  <a:cubicBezTo>
                    <a:pt x="272" y="10441"/>
                    <a:pt x="253" y="10144"/>
                    <a:pt x="253" y="9820"/>
                  </a:cubicBezTo>
                  <a:cubicBezTo>
                    <a:pt x="253" y="9566"/>
                    <a:pt x="272" y="9304"/>
                    <a:pt x="272" y="9050"/>
                  </a:cubicBezTo>
                  <a:cubicBezTo>
                    <a:pt x="290" y="8910"/>
                    <a:pt x="312" y="8796"/>
                    <a:pt x="330" y="8691"/>
                  </a:cubicBezTo>
                  <a:lnTo>
                    <a:pt x="330" y="8507"/>
                  </a:lnTo>
                  <a:cubicBezTo>
                    <a:pt x="330" y="8210"/>
                    <a:pt x="367" y="7921"/>
                    <a:pt x="403" y="7632"/>
                  </a:cubicBezTo>
                  <a:cubicBezTo>
                    <a:pt x="426" y="7335"/>
                    <a:pt x="480" y="7046"/>
                    <a:pt x="516" y="6722"/>
                  </a:cubicBezTo>
                  <a:cubicBezTo>
                    <a:pt x="539" y="6678"/>
                    <a:pt x="539" y="6643"/>
                    <a:pt x="557" y="6608"/>
                  </a:cubicBezTo>
                  <a:close/>
                  <a:moveTo>
                    <a:pt x="7719" y="12585"/>
                  </a:moveTo>
                  <a:cubicBezTo>
                    <a:pt x="7719" y="12804"/>
                    <a:pt x="7606" y="12953"/>
                    <a:pt x="7642" y="13137"/>
                  </a:cubicBezTo>
                  <a:cubicBezTo>
                    <a:pt x="7606" y="13391"/>
                    <a:pt x="7547" y="13575"/>
                    <a:pt x="7511" y="13758"/>
                  </a:cubicBezTo>
                  <a:cubicBezTo>
                    <a:pt x="7456" y="13977"/>
                    <a:pt x="7433" y="14196"/>
                    <a:pt x="7397" y="14380"/>
                  </a:cubicBezTo>
                  <a:cubicBezTo>
                    <a:pt x="7397" y="14450"/>
                    <a:pt x="7379" y="14520"/>
                    <a:pt x="7361" y="14555"/>
                  </a:cubicBezTo>
                  <a:cubicBezTo>
                    <a:pt x="7284" y="14669"/>
                    <a:pt x="7284" y="14852"/>
                    <a:pt x="7247" y="14992"/>
                  </a:cubicBezTo>
                  <a:cubicBezTo>
                    <a:pt x="7207" y="15290"/>
                    <a:pt x="7170" y="15544"/>
                    <a:pt x="7116" y="15832"/>
                  </a:cubicBezTo>
                  <a:cubicBezTo>
                    <a:pt x="7093" y="15911"/>
                    <a:pt x="7093" y="15981"/>
                    <a:pt x="7075" y="16051"/>
                  </a:cubicBezTo>
                  <a:cubicBezTo>
                    <a:pt x="7039" y="16270"/>
                    <a:pt x="7021" y="16454"/>
                    <a:pt x="6925" y="16568"/>
                  </a:cubicBezTo>
                  <a:cubicBezTo>
                    <a:pt x="6980" y="16349"/>
                    <a:pt x="6962" y="16086"/>
                    <a:pt x="7039" y="15867"/>
                  </a:cubicBezTo>
                  <a:cubicBezTo>
                    <a:pt x="7116" y="15692"/>
                    <a:pt x="7152" y="15430"/>
                    <a:pt x="7170" y="15141"/>
                  </a:cubicBezTo>
                  <a:lnTo>
                    <a:pt x="7170" y="15071"/>
                  </a:lnTo>
                  <a:cubicBezTo>
                    <a:pt x="7229" y="14817"/>
                    <a:pt x="7284" y="14555"/>
                    <a:pt x="7343" y="14301"/>
                  </a:cubicBezTo>
                  <a:cubicBezTo>
                    <a:pt x="7379" y="14161"/>
                    <a:pt x="7397" y="13977"/>
                    <a:pt x="7433" y="13828"/>
                  </a:cubicBezTo>
                  <a:cubicBezTo>
                    <a:pt x="7511" y="13505"/>
                    <a:pt x="7569" y="13137"/>
                    <a:pt x="7642" y="12804"/>
                  </a:cubicBezTo>
                  <a:cubicBezTo>
                    <a:pt x="7660" y="12734"/>
                    <a:pt x="7683" y="12664"/>
                    <a:pt x="7719" y="12585"/>
                  </a:cubicBezTo>
                  <a:close/>
                  <a:moveTo>
                    <a:pt x="1065" y="16568"/>
                  </a:moveTo>
                  <a:cubicBezTo>
                    <a:pt x="1083" y="16603"/>
                    <a:pt x="1106" y="16603"/>
                    <a:pt x="1124" y="16638"/>
                  </a:cubicBezTo>
                  <a:cubicBezTo>
                    <a:pt x="1197" y="16891"/>
                    <a:pt x="1292" y="17180"/>
                    <a:pt x="1369" y="17478"/>
                  </a:cubicBezTo>
                  <a:cubicBezTo>
                    <a:pt x="1446" y="17696"/>
                    <a:pt x="1519" y="17880"/>
                    <a:pt x="1596" y="18099"/>
                  </a:cubicBezTo>
                  <a:cubicBezTo>
                    <a:pt x="1632" y="18169"/>
                    <a:pt x="1691" y="18274"/>
                    <a:pt x="1709" y="18388"/>
                  </a:cubicBezTo>
                  <a:cubicBezTo>
                    <a:pt x="1727" y="18388"/>
                    <a:pt x="1709" y="18423"/>
                    <a:pt x="1709" y="18458"/>
                  </a:cubicBezTo>
                  <a:cubicBezTo>
                    <a:pt x="1691" y="18423"/>
                    <a:pt x="1673" y="18423"/>
                    <a:pt x="1650" y="18423"/>
                  </a:cubicBezTo>
                  <a:cubicBezTo>
                    <a:pt x="1578" y="18274"/>
                    <a:pt x="1519" y="18099"/>
                    <a:pt x="1464" y="17950"/>
                  </a:cubicBezTo>
                  <a:cubicBezTo>
                    <a:pt x="1424" y="17836"/>
                    <a:pt x="1405" y="17696"/>
                    <a:pt x="1369" y="17583"/>
                  </a:cubicBezTo>
                  <a:cubicBezTo>
                    <a:pt x="1333" y="17478"/>
                    <a:pt x="1274" y="17329"/>
                    <a:pt x="1219" y="17224"/>
                  </a:cubicBezTo>
                  <a:cubicBezTo>
                    <a:pt x="1142" y="17040"/>
                    <a:pt x="1083" y="16821"/>
                    <a:pt x="1065" y="16568"/>
                  </a:cubicBezTo>
                  <a:close/>
                  <a:moveTo>
                    <a:pt x="6889" y="16743"/>
                  </a:moveTo>
                  <a:lnTo>
                    <a:pt x="6889" y="16961"/>
                  </a:lnTo>
                  <a:cubicBezTo>
                    <a:pt x="6848" y="17075"/>
                    <a:pt x="6830" y="17224"/>
                    <a:pt x="6812" y="17329"/>
                  </a:cubicBezTo>
                  <a:cubicBezTo>
                    <a:pt x="6699" y="17696"/>
                    <a:pt x="6585" y="18055"/>
                    <a:pt x="6472" y="18388"/>
                  </a:cubicBezTo>
                  <a:cubicBezTo>
                    <a:pt x="6454" y="18458"/>
                    <a:pt x="6436" y="18537"/>
                    <a:pt x="6413" y="18607"/>
                  </a:cubicBezTo>
                  <a:lnTo>
                    <a:pt x="6377" y="18607"/>
                  </a:lnTo>
                  <a:cubicBezTo>
                    <a:pt x="6436" y="18423"/>
                    <a:pt x="6472" y="18239"/>
                    <a:pt x="6549" y="18055"/>
                  </a:cubicBezTo>
                  <a:cubicBezTo>
                    <a:pt x="6603" y="17880"/>
                    <a:pt x="6662" y="17661"/>
                    <a:pt x="6699" y="17443"/>
                  </a:cubicBezTo>
                  <a:cubicBezTo>
                    <a:pt x="6753" y="17224"/>
                    <a:pt x="6794" y="17040"/>
                    <a:pt x="6848" y="16821"/>
                  </a:cubicBezTo>
                  <a:cubicBezTo>
                    <a:pt x="6848" y="16821"/>
                    <a:pt x="6866" y="16821"/>
                    <a:pt x="6889" y="16743"/>
                  </a:cubicBezTo>
                  <a:close/>
                  <a:moveTo>
                    <a:pt x="6358" y="18677"/>
                  </a:moveTo>
                  <a:cubicBezTo>
                    <a:pt x="6377" y="18790"/>
                    <a:pt x="6358" y="18825"/>
                    <a:pt x="6340" y="18895"/>
                  </a:cubicBezTo>
                  <a:cubicBezTo>
                    <a:pt x="6227" y="19114"/>
                    <a:pt x="6114" y="19333"/>
                    <a:pt x="6000" y="19587"/>
                  </a:cubicBezTo>
                  <a:cubicBezTo>
                    <a:pt x="5887" y="19849"/>
                    <a:pt x="5755" y="20024"/>
                    <a:pt x="5601" y="20208"/>
                  </a:cubicBezTo>
                  <a:cubicBezTo>
                    <a:pt x="5565" y="20243"/>
                    <a:pt x="5547" y="20287"/>
                    <a:pt x="5528" y="20322"/>
                  </a:cubicBezTo>
                  <a:cubicBezTo>
                    <a:pt x="5470" y="20357"/>
                    <a:pt x="5433" y="20392"/>
                    <a:pt x="5374" y="20392"/>
                  </a:cubicBezTo>
                  <a:cubicBezTo>
                    <a:pt x="5547" y="20138"/>
                    <a:pt x="5733" y="19884"/>
                    <a:pt x="5905" y="19630"/>
                  </a:cubicBezTo>
                  <a:cubicBezTo>
                    <a:pt x="6073" y="19368"/>
                    <a:pt x="6227" y="19044"/>
                    <a:pt x="6358" y="18677"/>
                  </a:cubicBezTo>
                  <a:close/>
                  <a:moveTo>
                    <a:pt x="1764" y="18537"/>
                  </a:moveTo>
                  <a:cubicBezTo>
                    <a:pt x="1786" y="18537"/>
                    <a:pt x="1786" y="18572"/>
                    <a:pt x="1805" y="18572"/>
                  </a:cubicBezTo>
                  <a:cubicBezTo>
                    <a:pt x="1877" y="18712"/>
                    <a:pt x="1972" y="18860"/>
                    <a:pt x="2049" y="19044"/>
                  </a:cubicBezTo>
                  <a:cubicBezTo>
                    <a:pt x="2104" y="19149"/>
                    <a:pt x="2163" y="19298"/>
                    <a:pt x="2217" y="19412"/>
                  </a:cubicBezTo>
                  <a:cubicBezTo>
                    <a:pt x="2313" y="19587"/>
                    <a:pt x="2426" y="19735"/>
                    <a:pt x="2521" y="19919"/>
                  </a:cubicBezTo>
                  <a:cubicBezTo>
                    <a:pt x="2598" y="19989"/>
                    <a:pt x="2653" y="20103"/>
                    <a:pt x="2712" y="20208"/>
                  </a:cubicBezTo>
                  <a:cubicBezTo>
                    <a:pt x="2730" y="20208"/>
                    <a:pt x="2748" y="20243"/>
                    <a:pt x="2748" y="20243"/>
                  </a:cubicBezTo>
                  <a:cubicBezTo>
                    <a:pt x="2879" y="20392"/>
                    <a:pt x="2993" y="20506"/>
                    <a:pt x="3106" y="20611"/>
                  </a:cubicBezTo>
                  <a:cubicBezTo>
                    <a:pt x="3201" y="20681"/>
                    <a:pt x="3297" y="20725"/>
                    <a:pt x="3374" y="20760"/>
                  </a:cubicBezTo>
                  <a:cubicBezTo>
                    <a:pt x="3392" y="20795"/>
                    <a:pt x="3410" y="20795"/>
                    <a:pt x="3428" y="20830"/>
                  </a:cubicBezTo>
                  <a:cubicBezTo>
                    <a:pt x="3315" y="20830"/>
                    <a:pt x="3220" y="20830"/>
                    <a:pt x="3124" y="20725"/>
                  </a:cubicBezTo>
                  <a:cubicBezTo>
                    <a:pt x="3070" y="20646"/>
                    <a:pt x="2993" y="20576"/>
                    <a:pt x="2920" y="20506"/>
                  </a:cubicBezTo>
                  <a:cubicBezTo>
                    <a:pt x="2879" y="20462"/>
                    <a:pt x="2843" y="20392"/>
                    <a:pt x="2807" y="20392"/>
                  </a:cubicBezTo>
                  <a:cubicBezTo>
                    <a:pt x="2712" y="20357"/>
                    <a:pt x="2653" y="20243"/>
                    <a:pt x="2598" y="20173"/>
                  </a:cubicBezTo>
                  <a:cubicBezTo>
                    <a:pt x="2444" y="19919"/>
                    <a:pt x="2294" y="19700"/>
                    <a:pt x="2145" y="19447"/>
                  </a:cubicBezTo>
                  <a:lnTo>
                    <a:pt x="2127" y="19412"/>
                  </a:lnTo>
                  <a:cubicBezTo>
                    <a:pt x="2068" y="19149"/>
                    <a:pt x="1936" y="18974"/>
                    <a:pt x="1841" y="18790"/>
                  </a:cubicBezTo>
                  <a:cubicBezTo>
                    <a:pt x="1805" y="18712"/>
                    <a:pt x="1786" y="18642"/>
                    <a:pt x="1764" y="18537"/>
                  </a:cubicBezTo>
                  <a:close/>
                  <a:moveTo>
                    <a:pt x="4848" y="20830"/>
                  </a:moveTo>
                  <a:cubicBezTo>
                    <a:pt x="4735" y="20944"/>
                    <a:pt x="4621" y="20979"/>
                    <a:pt x="4508" y="21014"/>
                  </a:cubicBezTo>
                  <a:cubicBezTo>
                    <a:pt x="4336" y="21014"/>
                    <a:pt x="4145" y="21049"/>
                    <a:pt x="3977" y="21049"/>
                  </a:cubicBezTo>
                  <a:cubicBezTo>
                    <a:pt x="3827" y="21049"/>
                    <a:pt x="3673" y="21014"/>
                    <a:pt x="3542" y="20900"/>
                  </a:cubicBezTo>
                  <a:cubicBezTo>
                    <a:pt x="3619" y="20900"/>
                    <a:pt x="3691" y="20900"/>
                    <a:pt x="3768" y="20944"/>
                  </a:cubicBezTo>
                  <a:cubicBezTo>
                    <a:pt x="3832" y="20944"/>
                    <a:pt x="3895" y="20959"/>
                    <a:pt x="3959" y="20959"/>
                  </a:cubicBezTo>
                  <a:cubicBezTo>
                    <a:pt x="3991" y="20959"/>
                    <a:pt x="4022" y="20955"/>
                    <a:pt x="4054" y="20944"/>
                  </a:cubicBezTo>
                  <a:cubicBezTo>
                    <a:pt x="4127" y="20944"/>
                    <a:pt x="4186" y="20944"/>
                    <a:pt x="4240" y="20979"/>
                  </a:cubicBezTo>
                  <a:cubicBezTo>
                    <a:pt x="4413" y="20979"/>
                    <a:pt x="4562" y="20900"/>
                    <a:pt x="4712" y="20830"/>
                  </a:cubicBezTo>
                  <a:close/>
                  <a:moveTo>
                    <a:pt x="3506" y="0"/>
                  </a:moveTo>
                  <a:cubicBezTo>
                    <a:pt x="3409" y="0"/>
                    <a:pt x="3329" y="51"/>
                    <a:pt x="3238" y="79"/>
                  </a:cubicBezTo>
                  <a:cubicBezTo>
                    <a:pt x="3201" y="114"/>
                    <a:pt x="3147" y="158"/>
                    <a:pt x="3106" y="193"/>
                  </a:cubicBezTo>
                  <a:cubicBezTo>
                    <a:pt x="2938" y="228"/>
                    <a:pt x="2807" y="298"/>
                    <a:pt x="2671" y="482"/>
                  </a:cubicBezTo>
                  <a:cubicBezTo>
                    <a:pt x="2503" y="701"/>
                    <a:pt x="2353" y="884"/>
                    <a:pt x="2199" y="1103"/>
                  </a:cubicBezTo>
                  <a:cubicBezTo>
                    <a:pt x="2013" y="1357"/>
                    <a:pt x="1859" y="1646"/>
                    <a:pt x="1727" y="2013"/>
                  </a:cubicBezTo>
                  <a:cubicBezTo>
                    <a:pt x="1691" y="2127"/>
                    <a:pt x="1632" y="2232"/>
                    <a:pt x="1578" y="2346"/>
                  </a:cubicBezTo>
                  <a:cubicBezTo>
                    <a:pt x="1483" y="2486"/>
                    <a:pt x="1405" y="2670"/>
                    <a:pt x="1351" y="2853"/>
                  </a:cubicBezTo>
                  <a:lnTo>
                    <a:pt x="1238" y="3072"/>
                  </a:lnTo>
                  <a:cubicBezTo>
                    <a:pt x="1197" y="3142"/>
                    <a:pt x="1179" y="3177"/>
                    <a:pt x="1160" y="3256"/>
                  </a:cubicBezTo>
                  <a:cubicBezTo>
                    <a:pt x="1065" y="3510"/>
                    <a:pt x="970" y="3799"/>
                    <a:pt x="879" y="4052"/>
                  </a:cubicBezTo>
                  <a:cubicBezTo>
                    <a:pt x="820" y="4166"/>
                    <a:pt x="784" y="4271"/>
                    <a:pt x="743" y="4420"/>
                  </a:cubicBezTo>
                  <a:cubicBezTo>
                    <a:pt x="725" y="4490"/>
                    <a:pt x="707" y="4604"/>
                    <a:pt x="671" y="4709"/>
                  </a:cubicBezTo>
                  <a:cubicBezTo>
                    <a:pt x="653" y="4752"/>
                    <a:pt x="630" y="4822"/>
                    <a:pt x="612" y="4892"/>
                  </a:cubicBezTo>
                  <a:cubicBezTo>
                    <a:pt x="594" y="5076"/>
                    <a:pt x="575" y="5260"/>
                    <a:pt x="516" y="5409"/>
                  </a:cubicBezTo>
                  <a:cubicBezTo>
                    <a:pt x="498" y="5409"/>
                    <a:pt x="498" y="5444"/>
                    <a:pt x="498" y="5479"/>
                  </a:cubicBezTo>
                  <a:cubicBezTo>
                    <a:pt x="462" y="5628"/>
                    <a:pt x="444" y="5768"/>
                    <a:pt x="426" y="5917"/>
                  </a:cubicBezTo>
                  <a:cubicBezTo>
                    <a:pt x="385" y="6101"/>
                    <a:pt x="330" y="6319"/>
                    <a:pt x="290" y="6538"/>
                  </a:cubicBezTo>
                  <a:cubicBezTo>
                    <a:pt x="253" y="6722"/>
                    <a:pt x="253" y="6897"/>
                    <a:pt x="217" y="7081"/>
                  </a:cubicBezTo>
                  <a:cubicBezTo>
                    <a:pt x="199" y="7230"/>
                    <a:pt x="176" y="7413"/>
                    <a:pt x="158" y="7553"/>
                  </a:cubicBezTo>
                  <a:cubicBezTo>
                    <a:pt x="158" y="7667"/>
                    <a:pt x="140" y="7772"/>
                    <a:pt x="122" y="7886"/>
                  </a:cubicBezTo>
                  <a:cubicBezTo>
                    <a:pt x="103" y="8070"/>
                    <a:pt x="85" y="8210"/>
                    <a:pt x="63" y="8393"/>
                  </a:cubicBezTo>
                  <a:cubicBezTo>
                    <a:pt x="63" y="8577"/>
                    <a:pt x="85" y="8796"/>
                    <a:pt x="63" y="8980"/>
                  </a:cubicBezTo>
                  <a:cubicBezTo>
                    <a:pt x="44" y="9234"/>
                    <a:pt x="26" y="9522"/>
                    <a:pt x="8" y="9785"/>
                  </a:cubicBezTo>
                  <a:cubicBezTo>
                    <a:pt x="8" y="9855"/>
                    <a:pt x="-10" y="9925"/>
                    <a:pt x="8" y="10004"/>
                  </a:cubicBezTo>
                  <a:cubicBezTo>
                    <a:pt x="8" y="10144"/>
                    <a:pt x="26" y="10327"/>
                    <a:pt x="8" y="10476"/>
                  </a:cubicBezTo>
                  <a:cubicBezTo>
                    <a:pt x="8" y="10546"/>
                    <a:pt x="26" y="10616"/>
                    <a:pt x="26" y="10660"/>
                  </a:cubicBezTo>
                  <a:lnTo>
                    <a:pt x="26" y="11019"/>
                  </a:lnTo>
                  <a:cubicBezTo>
                    <a:pt x="26" y="11098"/>
                    <a:pt x="8" y="11133"/>
                    <a:pt x="8" y="11168"/>
                  </a:cubicBezTo>
                  <a:cubicBezTo>
                    <a:pt x="26" y="11273"/>
                    <a:pt x="26" y="11421"/>
                    <a:pt x="26" y="11535"/>
                  </a:cubicBezTo>
                  <a:cubicBezTo>
                    <a:pt x="44" y="11789"/>
                    <a:pt x="44" y="12043"/>
                    <a:pt x="44" y="12331"/>
                  </a:cubicBezTo>
                  <a:cubicBezTo>
                    <a:pt x="63" y="12410"/>
                    <a:pt x="63" y="12515"/>
                    <a:pt x="63" y="12629"/>
                  </a:cubicBezTo>
                  <a:cubicBezTo>
                    <a:pt x="103" y="12848"/>
                    <a:pt x="140" y="13067"/>
                    <a:pt x="158" y="13321"/>
                  </a:cubicBezTo>
                  <a:cubicBezTo>
                    <a:pt x="176" y="13540"/>
                    <a:pt x="235" y="13723"/>
                    <a:pt x="235" y="13977"/>
                  </a:cubicBezTo>
                  <a:cubicBezTo>
                    <a:pt x="235" y="14082"/>
                    <a:pt x="253" y="14231"/>
                    <a:pt x="290" y="14336"/>
                  </a:cubicBezTo>
                  <a:cubicBezTo>
                    <a:pt x="349" y="14555"/>
                    <a:pt x="367" y="14774"/>
                    <a:pt x="385" y="14992"/>
                  </a:cubicBezTo>
                  <a:cubicBezTo>
                    <a:pt x="426" y="15106"/>
                    <a:pt x="462" y="15211"/>
                    <a:pt x="480" y="15290"/>
                  </a:cubicBezTo>
                  <a:cubicBezTo>
                    <a:pt x="516" y="15474"/>
                    <a:pt x="557" y="15649"/>
                    <a:pt x="575" y="15867"/>
                  </a:cubicBezTo>
                  <a:cubicBezTo>
                    <a:pt x="612" y="16051"/>
                    <a:pt x="653" y="16200"/>
                    <a:pt x="707" y="16349"/>
                  </a:cubicBezTo>
                  <a:cubicBezTo>
                    <a:pt x="725" y="16419"/>
                    <a:pt x="743" y="16489"/>
                    <a:pt x="766" y="16568"/>
                  </a:cubicBezTo>
                  <a:cubicBezTo>
                    <a:pt x="802" y="16708"/>
                    <a:pt x="802" y="16891"/>
                    <a:pt x="879" y="17005"/>
                  </a:cubicBezTo>
                  <a:cubicBezTo>
                    <a:pt x="916" y="17040"/>
                    <a:pt x="916" y="17145"/>
                    <a:pt x="934" y="17180"/>
                  </a:cubicBezTo>
                  <a:cubicBezTo>
                    <a:pt x="934" y="17224"/>
                    <a:pt x="934" y="17259"/>
                    <a:pt x="952" y="17294"/>
                  </a:cubicBezTo>
                  <a:cubicBezTo>
                    <a:pt x="1011" y="17513"/>
                    <a:pt x="1065" y="17731"/>
                    <a:pt x="1142" y="17915"/>
                  </a:cubicBezTo>
                  <a:cubicBezTo>
                    <a:pt x="1219" y="18055"/>
                    <a:pt x="1256" y="18204"/>
                    <a:pt x="1310" y="18353"/>
                  </a:cubicBezTo>
                  <a:cubicBezTo>
                    <a:pt x="1333" y="18458"/>
                    <a:pt x="1387" y="18493"/>
                    <a:pt x="1424" y="18572"/>
                  </a:cubicBezTo>
                  <a:cubicBezTo>
                    <a:pt x="1446" y="18642"/>
                    <a:pt x="1483" y="18755"/>
                    <a:pt x="1501" y="18860"/>
                  </a:cubicBezTo>
                  <a:cubicBezTo>
                    <a:pt x="1519" y="18895"/>
                    <a:pt x="1519" y="18895"/>
                    <a:pt x="1537" y="18930"/>
                  </a:cubicBezTo>
                  <a:cubicBezTo>
                    <a:pt x="1614" y="19044"/>
                    <a:pt x="1673" y="19193"/>
                    <a:pt x="1746" y="19298"/>
                  </a:cubicBezTo>
                  <a:cubicBezTo>
                    <a:pt x="1805" y="19333"/>
                    <a:pt x="1841" y="19482"/>
                    <a:pt x="1900" y="19552"/>
                  </a:cubicBezTo>
                  <a:cubicBezTo>
                    <a:pt x="1918" y="19630"/>
                    <a:pt x="1918" y="19665"/>
                    <a:pt x="1936" y="19735"/>
                  </a:cubicBezTo>
                  <a:cubicBezTo>
                    <a:pt x="2068" y="19954"/>
                    <a:pt x="2199" y="20173"/>
                    <a:pt x="2331" y="20357"/>
                  </a:cubicBezTo>
                  <a:cubicBezTo>
                    <a:pt x="2353" y="20427"/>
                    <a:pt x="2390" y="20462"/>
                    <a:pt x="2408" y="20506"/>
                  </a:cubicBezTo>
                  <a:cubicBezTo>
                    <a:pt x="2467" y="20576"/>
                    <a:pt x="2521" y="20681"/>
                    <a:pt x="2580" y="20760"/>
                  </a:cubicBezTo>
                  <a:cubicBezTo>
                    <a:pt x="2693" y="20830"/>
                    <a:pt x="2784" y="20944"/>
                    <a:pt x="2879" y="21084"/>
                  </a:cubicBezTo>
                  <a:cubicBezTo>
                    <a:pt x="2898" y="21119"/>
                    <a:pt x="2938" y="21162"/>
                    <a:pt x="2975" y="21162"/>
                  </a:cubicBezTo>
                  <a:cubicBezTo>
                    <a:pt x="3070" y="21197"/>
                    <a:pt x="3165" y="21267"/>
                    <a:pt x="3220" y="21337"/>
                  </a:cubicBezTo>
                  <a:cubicBezTo>
                    <a:pt x="3279" y="21381"/>
                    <a:pt x="3333" y="21381"/>
                    <a:pt x="3374" y="21416"/>
                  </a:cubicBezTo>
                  <a:cubicBezTo>
                    <a:pt x="3465" y="21486"/>
                    <a:pt x="3578" y="21521"/>
                    <a:pt x="3691" y="21521"/>
                  </a:cubicBezTo>
                  <a:cubicBezTo>
                    <a:pt x="3732" y="21521"/>
                    <a:pt x="3750" y="21521"/>
                    <a:pt x="3768" y="21556"/>
                  </a:cubicBezTo>
                  <a:cubicBezTo>
                    <a:pt x="3827" y="21556"/>
                    <a:pt x="3882" y="21600"/>
                    <a:pt x="3941" y="21600"/>
                  </a:cubicBezTo>
                  <a:cubicBezTo>
                    <a:pt x="4013" y="21600"/>
                    <a:pt x="4072" y="21556"/>
                    <a:pt x="4145" y="21556"/>
                  </a:cubicBezTo>
                  <a:cubicBezTo>
                    <a:pt x="4215" y="21556"/>
                    <a:pt x="4289" y="21577"/>
                    <a:pt x="4362" y="21577"/>
                  </a:cubicBezTo>
                  <a:cubicBezTo>
                    <a:pt x="4430" y="21577"/>
                    <a:pt x="4498" y="21558"/>
                    <a:pt x="4562" y="21486"/>
                  </a:cubicBezTo>
                  <a:lnTo>
                    <a:pt x="4581" y="21486"/>
                  </a:lnTo>
                  <a:cubicBezTo>
                    <a:pt x="4599" y="21507"/>
                    <a:pt x="4615" y="21516"/>
                    <a:pt x="4630" y="21516"/>
                  </a:cubicBezTo>
                  <a:cubicBezTo>
                    <a:pt x="4664" y="21516"/>
                    <a:pt x="4694" y="21475"/>
                    <a:pt x="4735" y="21451"/>
                  </a:cubicBezTo>
                  <a:cubicBezTo>
                    <a:pt x="4789" y="21416"/>
                    <a:pt x="4848" y="21381"/>
                    <a:pt x="4903" y="21381"/>
                  </a:cubicBezTo>
                  <a:cubicBezTo>
                    <a:pt x="4980" y="21302"/>
                    <a:pt x="5075" y="21337"/>
                    <a:pt x="5148" y="21232"/>
                  </a:cubicBezTo>
                  <a:cubicBezTo>
                    <a:pt x="5166" y="21197"/>
                    <a:pt x="5225" y="21162"/>
                    <a:pt x="5261" y="21162"/>
                  </a:cubicBezTo>
                  <a:cubicBezTo>
                    <a:pt x="5451" y="21049"/>
                    <a:pt x="5601" y="20830"/>
                    <a:pt x="5755" y="20611"/>
                  </a:cubicBezTo>
                  <a:cubicBezTo>
                    <a:pt x="5846" y="20462"/>
                    <a:pt x="5959" y="20392"/>
                    <a:pt x="6036" y="20208"/>
                  </a:cubicBezTo>
                  <a:cubicBezTo>
                    <a:pt x="6095" y="20024"/>
                    <a:pt x="6209" y="19954"/>
                    <a:pt x="6281" y="19770"/>
                  </a:cubicBezTo>
                  <a:cubicBezTo>
                    <a:pt x="6472" y="19412"/>
                    <a:pt x="6585" y="19114"/>
                    <a:pt x="6699" y="18712"/>
                  </a:cubicBezTo>
                  <a:lnTo>
                    <a:pt x="6699" y="18677"/>
                  </a:lnTo>
                  <a:cubicBezTo>
                    <a:pt x="6776" y="18458"/>
                    <a:pt x="6866" y="18274"/>
                    <a:pt x="6907" y="18020"/>
                  </a:cubicBezTo>
                  <a:cubicBezTo>
                    <a:pt x="6944" y="17836"/>
                    <a:pt x="7021" y="17618"/>
                    <a:pt x="7057" y="17443"/>
                  </a:cubicBezTo>
                  <a:cubicBezTo>
                    <a:pt x="7093" y="17224"/>
                    <a:pt x="7152" y="17005"/>
                    <a:pt x="7207" y="16856"/>
                  </a:cubicBezTo>
                  <a:cubicBezTo>
                    <a:pt x="7247" y="16603"/>
                    <a:pt x="7266" y="16384"/>
                    <a:pt x="7302" y="16165"/>
                  </a:cubicBezTo>
                  <a:cubicBezTo>
                    <a:pt x="7320" y="16051"/>
                    <a:pt x="7361" y="15946"/>
                    <a:pt x="7397" y="15867"/>
                  </a:cubicBezTo>
                  <a:cubicBezTo>
                    <a:pt x="7433" y="15727"/>
                    <a:pt x="7415" y="15544"/>
                    <a:pt x="7456" y="15395"/>
                  </a:cubicBezTo>
                  <a:cubicBezTo>
                    <a:pt x="7492" y="15141"/>
                    <a:pt x="7547" y="14887"/>
                    <a:pt x="7606" y="14634"/>
                  </a:cubicBezTo>
                  <a:cubicBezTo>
                    <a:pt x="7642" y="14450"/>
                    <a:pt x="7701" y="14266"/>
                    <a:pt x="7737" y="14047"/>
                  </a:cubicBezTo>
                  <a:cubicBezTo>
                    <a:pt x="7737" y="13977"/>
                    <a:pt x="7755" y="13942"/>
                    <a:pt x="7755" y="13898"/>
                  </a:cubicBezTo>
                  <a:cubicBezTo>
                    <a:pt x="7796" y="13723"/>
                    <a:pt x="7851" y="13505"/>
                    <a:pt x="7887" y="13321"/>
                  </a:cubicBezTo>
                  <a:cubicBezTo>
                    <a:pt x="7910" y="13137"/>
                    <a:pt x="7928" y="12918"/>
                    <a:pt x="8023" y="12769"/>
                  </a:cubicBezTo>
                  <a:cubicBezTo>
                    <a:pt x="8041" y="12734"/>
                    <a:pt x="8060" y="12664"/>
                    <a:pt x="8078" y="12585"/>
                  </a:cubicBezTo>
                  <a:cubicBezTo>
                    <a:pt x="8114" y="12366"/>
                    <a:pt x="8155" y="12191"/>
                    <a:pt x="8209" y="12008"/>
                  </a:cubicBezTo>
                  <a:cubicBezTo>
                    <a:pt x="8227" y="11929"/>
                    <a:pt x="8250" y="11824"/>
                    <a:pt x="8268" y="11710"/>
                  </a:cubicBezTo>
                  <a:cubicBezTo>
                    <a:pt x="8286" y="11640"/>
                    <a:pt x="8305" y="11535"/>
                    <a:pt x="8323" y="11456"/>
                  </a:cubicBezTo>
                  <a:cubicBezTo>
                    <a:pt x="8418" y="11273"/>
                    <a:pt x="8477" y="11054"/>
                    <a:pt x="8531" y="10835"/>
                  </a:cubicBezTo>
                  <a:cubicBezTo>
                    <a:pt x="8568" y="10695"/>
                    <a:pt x="8590" y="10511"/>
                    <a:pt x="8627" y="10397"/>
                  </a:cubicBezTo>
                  <a:cubicBezTo>
                    <a:pt x="8681" y="10257"/>
                    <a:pt x="8740" y="10144"/>
                    <a:pt x="8794" y="10004"/>
                  </a:cubicBezTo>
                  <a:cubicBezTo>
                    <a:pt x="8890" y="9741"/>
                    <a:pt x="8967" y="9382"/>
                    <a:pt x="9116" y="9199"/>
                  </a:cubicBezTo>
                  <a:cubicBezTo>
                    <a:pt x="9135" y="9199"/>
                    <a:pt x="9135" y="9164"/>
                    <a:pt x="9135" y="9164"/>
                  </a:cubicBezTo>
                  <a:cubicBezTo>
                    <a:pt x="9230" y="8980"/>
                    <a:pt x="9325" y="8796"/>
                    <a:pt x="9420" y="8612"/>
                  </a:cubicBezTo>
                  <a:cubicBezTo>
                    <a:pt x="9420" y="8577"/>
                    <a:pt x="9420" y="8577"/>
                    <a:pt x="9438" y="8577"/>
                  </a:cubicBezTo>
                  <a:cubicBezTo>
                    <a:pt x="9588" y="8393"/>
                    <a:pt x="9760" y="8210"/>
                    <a:pt x="9951" y="8105"/>
                  </a:cubicBezTo>
                  <a:cubicBezTo>
                    <a:pt x="10042" y="8035"/>
                    <a:pt x="10137" y="7956"/>
                    <a:pt x="10232" y="7956"/>
                  </a:cubicBezTo>
                  <a:cubicBezTo>
                    <a:pt x="10308" y="7956"/>
                    <a:pt x="10383" y="7940"/>
                    <a:pt x="10459" y="7940"/>
                  </a:cubicBezTo>
                  <a:cubicBezTo>
                    <a:pt x="10497" y="7940"/>
                    <a:pt x="10535" y="7944"/>
                    <a:pt x="10572" y="7956"/>
                  </a:cubicBezTo>
                  <a:cubicBezTo>
                    <a:pt x="10609" y="7956"/>
                    <a:pt x="10631" y="7956"/>
                    <a:pt x="10668" y="7991"/>
                  </a:cubicBezTo>
                  <a:cubicBezTo>
                    <a:pt x="10799" y="7991"/>
                    <a:pt x="10912" y="8140"/>
                    <a:pt x="11044" y="8253"/>
                  </a:cubicBezTo>
                  <a:cubicBezTo>
                    <a:pt x="11121" y="8288"/>
                    <a:pt x="11198" y="8323"/>
                    <a:pt x="11234" y="8507"/>
                  </a:cubicBezTo>
                  <a:lnTo>
                    <a:pt x="11253" y="8542"/>
                  </a:lnTo>
                  <a:cubicBezTo>
                    <a:pt x="11348" y="8647"/>
                    <a:pt x="11425" y="8761"/>
                    <a:pt x="11498" y="8866"/>
                  </a:cubicBezTo>
                  <a:cubicBezTo>
                    <a:pt x="11556" y="8980"/>
                    <a:pt x="11611" y="9050"/>
                    <a:pt x="11670" y="9164"/>
                  </a:cubicBezTo>
                  <a:cubicBezTo>
                    <a:pt x="11765" y="9347"/>
                    <a:pt x="11856" y="9566"/>
                    <a:pt x="11951" y="9741"/>
                  </a:cubicBezTo>
                  <a:cubicBezTo>
                    <a:pt x="12142" y="10074"/>
                    <a:pt x="12332" y="10362"/>
                    <a:pt x="12500" y="10695"/>
                  </a:cubicBezTo>
                  <a:cubicBezTo>
                    <a:pt x="12559" y="10800"/>
                    <a:pt x="12595" y="10879"/>
                    <a:pt x="12673" y="10914"/>
                  </a:cubicBezTo>
                  <a:cubicBezTo>
                    <a:pt x="12709" y="10949"/>
                    <a:pt x="12727" y="10984"/>
                    <a:pt x="12763" y="11054"/>
                  </a:cubicBezTo>
                  <a:cubicBezTo>
                    <a:pt x="12840" y="11133"/>
                    <a:pt x="12899" y="11238"/>
                    <a:pt x="12972" y="11351"/>
                  </a:cubicBezTo>
                  <a:cubicBezTo>
                    <a:pt x="13049" y="11421"/>
                    <a:pt x="13126" y="11491"/>
                    <a:pt x="13199" y="11535"/>
                  </a:cubicBezTo>
                  <a:cubicBezTo>
                    <a:pt x="13330" y="11640"/>
                    <a:pt x="13484" y="11754"/>
                    <a:pt x="13634" y="11859"/>
                  </a:cubicBezTo>
                  <a:cubicBezTo>
                    <a:pt x="13784" y="11973"/>
                    <a:pt x="13956" y="11973"/>
                    <a:pt x="14106" y="11973"/>
                  </a:cubicBezTo>
                  <a:cubicBezTo>
                    <a:pt x="14153" y="11990"/>
                    <a:pt x="14201" y="11990"/>
                    <a:pt x="14249" y="11990"/>
                  </a:cubicBezTo>
                  <a:cubicBezTo>
                    <a:pt x="14296" y="11990"/>
                    <a:pt x="14344" y="11990"/>
                    <a:pt x="14392" y="12008"/>
                  </a:cubicBezTo>
                  <a:cubicBezTo>
                    <a:pt x="14505" y="12008"/>
                    <a:pt x="14600" y="11973"/>
                    <a:pt x="14691" y="11859"/>
                  </a:cubicBezTo>
                  <a:cubicBezTo>
                    <a:pt x="14786" y="11789"/>
                    <a:pt x="14881" y="11675"/>
                    <a:pt x="14977" y="11605"/>
                  </a:cubicBezTo>
                  <a:cubicBezTo>
                    <a:pt x="15144" y="11456"/>
                    <a:pt x="15240" y="11168"/>
                    <a:pt x="15353" y="10949"/>
                  </a:cubicBezTo>
                  <a:cubicBezTo>
                    <a:pt x="15485" y="10695"/>
                    <a:pt x="15544" y="10327"/>
                    <a:pt x="15639" y="10039"/>
                  </a:cubicBezTo>
                  <a:cubicBezTo>
                    <a:pt x="15734" y="9741"/>
                    <a:pt x="15752" y="9382"/>
                    <a:pt x="15825" y="9050"/>
                  </a:cubicBezTo>
                  <a:cubicBezTo>
                    <a:pt x="15884" y="8831"/>
                    <a:pt x="15902" y="8542"/>
                    <a:pt x="15938" y="8288"/>
                  </a:cubicBezTo>
                  <a:cubicBezTo>
                    <a:pt x="15961" y="8175"/>
                    <a:pt x="15961" y="8105"/>
                    <a:pt x="15961" y="7991"/>
                  </a:cubicBezTo>
                  <a:cubicBezTo>
                    <a:pt x="15997" y="7816"/>
                    <a:pt x="16052" y="7597"/>
                    <a:pt x="16093" y="7413"/>
                  </a:cubicBezTo>
                  <a:cubicBezTo>
                    <a:pt x="16111" y="7300"/>
                    <a:pt x="16129" y="7160"/>
                    <a:pt x="16165" y="7046"/>
                  </a:cubicBezTo>
                  <a:cubicBezTo>
                    <a:pt x="16242" y="6678"/>
                    <a:pt x="16338" y="6354"/>
                    <a:pt x="16451" y="6022"/>
                  </a:cubicBezTo>
                  <a:cubicBezTo>
                    <a:pt x="16528" y="5803"/>
                    <a:pt x="16619" y="5584"/>
                    <a:pt x="16696" y="5366"/>
                  </a:cubicBezTo>
                  <a:cubicBezTo>
                    <a:pt x="16732" y="5260"/>
                    <a:pt x="16755" y="5146"/>
                    <a:pt x="16809" y="5111"/>
                  </a:cubicBezTo>
                  <a:cubicBezTo>
                    <a:pt x="16886" y="5006"/>
                    <a:pt x="16959" y="4857"/>
                    <a:pt x="17036" y="4752"/>
                  </a:cubicBezTo>
                  <a:cubicBezTo>
                    <a:pt x="17149" y="4569"/>
                    <a:pt x="17263" y="4569"/>
                    <a:pt x="17376" y="4490"/>
                  </a:cubicBezTo>
                  <a:cubicBezTo>
                    <a:pt x="17453" y="4455"/>
                    <a:pt x="17549" y="4455"/>
                    <a:pt x="17621" y="4455"/>
                  </a:cubicBezTo>
                  <a:cubicBezTo>
                    <a:pt x="17830" y="4455"/>
                    <a:pt x="18020" y="4455"/>
                    <a:pt x="18229" y="4534"/>
                  </a:cubicBezTo>
                  <a:cubicBezTo>
                    <a:pt x="18360" y="4604"/>
                    <a:pt x="18492" y="4639"/>
                    <a:pt x="18642" y="4709"/>
                  </a:cubicBezTo>
                  <a:cubicBezTo>
                    <a:pt x="18755" y="4752"/>
                    <a:pt x="18868" y="4752"/>
                    <a:pt x="18982" y="4857"/>
                  </a:cubicBezTo>
                  <a:lnTo>
                    <a:pt x="19023" y="4857"/>
                  </a:lnTo>
                  <a:cubicBezTo>
                    <a:pt x="19190" y="4857"/>
                    <a:pt x="19363" y="4892"/>
                    <a:pt x="19531" y="4892"/>
                  </a:cubicBezTo>
                  <a:cubicBezTo>
                    <a:pt x="19721" y="4857"/>
                    <a:pt x="19907" y="4892"/>
                    <a:pt x="20116" y="4787"/>
                  </a:cubicBezTo>
                  <a:cubicBezTo>
                    <a:pt x="20361" y="4639"/>
                    <a:pt x="20628" y="4455"/>
                    <a:pt x="20855" y="4236"/>
                  </a:cubicBezTo>
                  <a:cubicBezTo>
                    <a:pt x="21041" y="4052"/>
                    <a:pt x="21232" y="3834"/>
                    <a:pt x="21381" y="3545"/>
                  </a:cubicBezTo>
                  <a:cubicBezTo>
                    <a:pt x="21458" y="3396"/>
                    <a:pt x="21517" y="3256"/>
                    <a:pt x="21590" y="3107"/>
                  </a:cubicBezTo>
                  <a:cubicBezTo>
                    <a:pt x="21577" y="3090"/>
                    <a:pt x="21565" y="3084"/>
                    <a:pt x="21553" y="3084"/>
                  </a:cubicBezTo>
                  <a:cubicBezTo>
                    <a:pt x="21517" y="3084"/>
                    <a:pt x="21491" y="3151"/>
                    <a:pt x="21477" y="3177"/>
                  </a:cubicBezTo>
                  <a:cubicBezTo>
                    <a:pt x="21404" y="3396"/>
                    <a:pt x="21291" y="3545"/>
                    <a:pt x="21155" y="3729"/>
                  </a:cubicBezTo>
                  <a:cubicBezTo>
                    <a:pt x="21100" y="3799"/>
                    <a:pt x="21064" y="3877"/>
                    <a:pt x="21005" y="3947"/>
                  </a:cubicBezTo>
                  <a:cubicBezTo>
                    <a:pt x="20892" y="3982"/>
                    <a:pt x="20814" y="4131"/>
                    <a:pt x="20724" y="4201"/>
                  </a:cubicBezTo>
                  <a:cubicBezTo>
                    <a:pt x="20610" y="4315"/>
                    <a:pt x="20474" y="4420"/>
                    <a:pt x="20361" y="4490"/>
                  </a:cubicBezTo>
                  <a:cubicBezTo>
                    <a:pt x="20306" y="4490"/>
                    <a:pt x="20270" y="4534"/>
                    <a:pt x="20229" y="4569"/>
                  </a:cubicBezTo>
                  <a:cubicBezTo>
                    <a:pt x="20116" y="4604"/>
                    <a:pt x="20021" y="4639"/>
                    <a:pt x="19907" y="4674"/>
                  </a:cubicBezTo>
                  <a:lnTo>
                    <a:pt x="19758" y="4674"/>
                  </a:lnTo>
                  <a:cubicBezTo>
                    <a:pt x="19674" y="4691"/>
                    <a:pt x="19584" y="4700"/>
                    <a:pt x="19494" y="4700"/>
                  </a:cubicBezTo>
                  <a:cubicBezTo>
                    <a:pt x="19404" y="4700"/>
                    <a:pt x="19313" y="4691"/>
                    <a:pt x="19227" y="4674"/>
                  </a:cubicBezTo>
                  <a:cubicBezTo>
                    <a:pt x="19095" y="4639"/>
                    <a:pt x="18945" y="4674"/>
                    <a:pt x="18814" y="4569"/>
                  </a:cubicBezTo>
                  <a:cubicBezTo>
                    <a:pt x="18660" y="4490"/>
                    <a:pt x="18510" y="4455"/>
                    <a:pt x="18360" y="4385"/>
                  </a:cubicBezTo>
                  <a:cubicBezTo>
                    <a:pt x="18232" y="4327"/>
                    <a:pt x="18107" y="4263"/>
                    <a:pt x="17983" y="4263"/>
                  </a:cubicBezTo>
                  <a:cubicBezTo>
                    <a:pt x="17958" y="4263"/>
                    <a:pt x="17932" y="4265"/>
                    <a:pt x="17907" y="4271"/>
                  </a:cubicBezTo>
                  <a:lnTo>
                    <a:pt x="17603" y="4271"/>
                  </a:lnTo>
                  <a:cubicBezTo>
                    <a:pt x="17526" y="4271"/>
                    <a:pt x="17453" y="4236"/>
                    <a:pt x="17376" y="4236"/>
                  </a:cubicBezTo>
                  <a:cubicBezTo>
                    <a:pt x="17340" y="4271"/>
                    <a:pt x="17299" y="4271"/>
                    <a:pt x="17245" y="4315"/>
                  </a:cubicBezTo>
                  <a:cubicBezTo>
                    <a:pt x="17186" y="4350"/>
                    <a:pt x="17131" y="4350"/>
                    <a:pt x="17072" y="4420"/>
                  </a:cubicBezTo>
                  <a:cubicBezTo>
                    <a:pt x="16868" y="4674"/>
                    <a:pt x="16678" y="4971"/>
                    <a:pt x="16528" y="5331"/>
                  </a:cubicBezTo>
                  <a:cubicBezTo>
                    <a:pt x="16451" y="5549"/>
                    <a:pt x="16356" y="5803"/>
                    <a:pt x="16279" y="6022"/>
                  </a:cubicBezTo>
                  <a:cubicBezTo>
                    <a:pt x="16224" y="6171"/>
                    <a:pt x="16165" y="6354"/>
                    <a:pt x="16111" y="6538"/>
                  </a:cubicBezTo>
                  <a:cubicBezTo>
                    <a:pt x="16075" y="6678"/>
                    <a:pt x="16034" y="6827"/>
                    <a:pt x="16016" y="6976"/>
                  </a:cubicBezTo>
                  <a:cubicBezTo>
                    <a:pt x="15979" y="7081"/>
                    <a:pt x="15979" y="7230"/>
                    <a:pt x="15938" y="7335"/>
                  </a:cubicBezTo>
                  <a:cubicBezTo>
                    <a:pt x="15848" y="7772"/>
                    <a:pt x="15771" y="8210"/>
                    <a:pt x="15712" y="8691"/>
                  </a:cubicBezTo>
                  <a:cubicBezTo>
                    <a:pt x="15639" y="9129"/>
                    <a:pt x="15580" y="9522"/>
                    <a:pt x="15448" y="9925"/>
                  </a:cubicBezTo>
                  <a:cubicBezTo>
                    <a:pt x="15412" y="10074"/>
                    <a:pt x="15371" y="10222"/>
                    <a:pt x="15335" y="10362"/>
                  </a:cubicBezTo>
                  <a:cubicBezTo>
                    <a:pt x="15317" y="10397"/>
                    <a:pt x="15317" y="10476"/>
                    <a:pt x="15299" y="10546"/>
                  </a:cubicBezTo>
                  <a:cubicBezTo>
                    <a:pt x="15144" y="10879"/>
                    <a:pt x="14977" y="11168"/>
                    <a:pt x="14768" y="11386"/>
                  </a:cubicBezTo>
                  <a:cubicBezTo>
                    <a:pt x="14691" y="11491"/>
                    <a:pt x="14577" y="11535"/>
                    <a:pt x="14487" y="11570"/>
                  </a:cubicBezTo>
                  <a:cubicBezTo>
                    <a:pt x="14455" y="11582"/>
                    <a:pt x="14423" y="11586"/>
                    <a:pt x="14392" y="11586"/>
                  </a:cubicBezTo>
                  <a:cubicBezTo>
                    <a:pt x="14328" y="11586"/>
                    <a:pt x="14265" y="11570"/>
                    <a:pt x="14201" y="11570"/>
                  </a:cubicBezTo>
                  <a:cubicBezTo>
                    <a:pt x="14165" y="11570"/>
                    <a:pt x="14106" y="11605"/>
                    <a:pt x="14069" y="11605"/>
                  </a:cubicBezTo>
                  <a:cubicBezTo>
                    <a:pt x="13879" y="11535"/>
                    <a:pt x="13711" y="11456"/>
                    <a:pt x="13521" y="11351"/>
                  </a:cubicBezTo>
                  <a:cubicBezTo>
                    <a:pt x="13389" y="11238"/>
                    <a:pt x="13258" y="11133"/>
                    <a:pt x="13144" y="11019"/>
                  </a:cubicBezTo>
                  <a:cubicBezTo>
                    <a:pt x="13103" y="11019"/>
                    <a:pt x="13085" y="10984"/>
                    <a:pt x="13067" y="10949"/>
                  </a:cubicBezTo>
                  <a:cubicBezTo>
                    <a:pt x="12990" y="10835"/>
                    <a:pt x="12917" y="10695"/>
                    <a:pt x="12840" y="10581"/>
                  </a:cubicBezTo>
                  <a:cubicBezTo>
                    <a:pt x="12745" y="10441"/>
                    <a:pt x="12632" y="10362"/>
                    <a:pt x="12536" y="10144"/>
                  </a:cubicBezTo>
                  <a:cubicBezTo>
                    <a:pt x="12518" y="10109"/>
                    <a:pt x="12500" y="10039"/>
                    <a:pt x="12464" y="9960"/>
                  </a:cubicBezTo>
                  <a:cubicBezTo>
                    <a:pt x="12387" y="9855"/>
                    <a:pt x="12310" y="9706"/>
                    <a:pt x="12237" y="9601"/>
                  </a:cubicBezTo>
                  <a:cubicBezTo>
                    <a:pt x="12196" y="9522"/>
                    <a:pt x="12142" y="9487"/>
                    <a:pt x="12124" y="9417"/>
                  </a:cubicBezTo>
                  <a:cubicBezTo>
                    <a:pt x="12065" y="9234"/>
                    <a:pt x="11970" y="9085"/>
                    <a:pt x="11879" y="8980"/>
                  </a:cubicBezTo>
                  <a:cubicBezTo>
                    <a:pt x="11856" y="8945"/>
                    <a:pt x="11838" y="8910"/>
                    <a:pt x="11820" y="8866"/>
                  </a:cubicBezTo>
                  <a:cubicBezTo>
                    <a:pt x="11801" y="8831"/>
                    <a:pt x="11801" y="8796"/>
                    <a:pt x="11783" y="8761"/>
                  </a:cubicBezTo>
                  <a:cubicBezTo>
                    <a:pt x="11670" y="8612"/>
                    <a:pt x="11575" y="8428"/>
                    <a:pt x="11479" y="8288"/>
                  </a:cubicBezTo>
                  <a:cubicBezTo>
                    <a:pt x="11443" y="8210"/>
                    <a:pt x="11402" y="8175"/>
                    <a:pt x="11384" y="8140"/>
                  </a:cubicBezTo>
                  <a:cubicBezTo>
                    <a:pt x="11330" y="8035"/>
                    <a:pt x="11289" y="7921"/>
                    <a:pt x="11216" y="7921"/>
                  </a:cubicBezTo>
                  <a:cubicBezTo>
                    <a:pt x="11157" y="7921"/>
                    <a:pt x="11085" y="7886"/>
                    <a:pt x="11062" y="7737"/>
                  </a:cubicBezTo>
                  <a:cubicBezTo>
                    <a:pt x="11044" y="7702"/>
                    <a:pt x="11026" y="7667"/>
                    <a:pt x="11008" y="7632"/>
                  </a:cubicBezTo>
                  <a:cubicBezTo>
                    <a:pt x="10876" y="7553"/>
                    <a:pt x="10745" y="7483"/>
                    <a:pt x="10590" y="7483"/>
                  </a:cubicBezTo>
                  <a:cubicBezTo>
                    <a:pt x="10542" y="7483"/>
                    <a:pt x="10500" y="7499"/>
                    <a:pt x="10454" y="7499"/>
                  </a:cubicBezTo>
                  <a:cubicBezTo>
                    <a:pt x="10431" y="7499"/>
                    <a:pt x="10407" y="7495"/>
                    <a:pt x="10382" y="7483"/>
                  </a:cubicBezTo>
                  <a:lnTo>
                    <a:pt x="10178" y="7483"/>
                  </a:lnTo>
                  <a:cubicBezTo>
                    <a:pt x="10064" y="7518"/>
                    <a:pt x="9969" y="7597"/>
                    <a:pt x="9856" y="7667"/>
                  </a:cubicBezTo>
                  <a:cubicBezTo>
                    <a:pt x="9742" y="7772"/>
                    <a:pt x="9629" y="7886"/>
                    <a:pt x="9497" y="7956"/>
                  </a:cubicBezTo>
                  <a:cubicBezTo>
                    <a:pt x="9402" y="8035"/>
                    <a:pt x="9307" y="8140"/>
                    <a:pt x="9248" y="8288"/>
                  </a:cubicBezTo>
                  <a:cubicBezTo>
                    <a:pt x="9230" y="8323"/>
                    <a:pt x="9230" y="8358"/>
                    <a:pt x="9212" y="8393"/>
                  </a:cubicBezTo>
                  <a:cubicBezTo>
                    <a:pt x="9098" y="8507"/>
                    <a:pt x="9044" y="8647"/>
                    <a:pt x="8949" y="8796"/>
                  </a:cubicBezTo>
                  <a:cubicBezTo>
                    <a:pt x="8930" y="8866"/>
                    <a:pt x="8890" y="8910"/>
                    <a:pt x="8853" y="8945"/>
                  </a:cubicBezTo>
                  <a:lnTo>
                    <a:pt x="8853" y="8910"/>
                  </a:lnTo>
                  <a:cubicBezTo>
                    <a:pt x="8890" y="8796"/>
                    <a:pt x="8930" y="8726"/>
                    <a:pt x="8967" y="8647"/>
                  </a:cubicBezTo>
                  <a:cubicBezTo>
                    <a:pt x="9044" y="8507"/>
                    <a:pt x="9135" y="8358"/>
                    <a:pt x="9212" y="8210"/>
                  </a:cubicBezTo>
                  <a:cubicBezTo>
                    <a:pt x="9271" y="8105"/>
                    <a:pt x="9325" y="8035"/>
                    <a:pt x="9384" y="7956"/>
                  </a:cubicBezTo>
                  <a:lnTo>
                    <a:pt x="9724" y="7632"/>
                  </a:lnTo>
                  <a:cubicBezTo>
                    <a:pt x="9838" y="7553"/>
                    <a:pt x="9928" y="7448"/>
                    <a:pt x="10042" y="7448"/>
                  </a:cubicBezTo>
                  <a:cubicBezTo>
                    <a:pt x="10214" y="7413"/>
                    <a:pt x="10382" y="7378"/>
                    <a:pt x="10536" y="7378"/>
                  </a:cubicBezTo>
                  <a:cubicBezTo>
                    <a:pt x="10590" y="7378"/>
                    <a:pt x="10631" y="7378"/>
                    <a:pt x="10668" y="7413"/>
                  </a:cubicBezTo>
                  <a:cubicBezTo>
                    <a:pt x="10781" y="7448"/>
                    <a:pt x="10876" y="7448"/>
                    <a:pt x="10990" y="7518"/>
                  </a:cubicBezTo>
                  <a:cubicBezTo>
                    <a:pt x="11044" y="7597"/>
                    <a:pt x="11121" y="7667"/>
                    <a:pt x="11176" y="7737"/>
                  </a:cubicBezTo>
                  <a:cubicBezTo>
                    <a:pt x="11271" y="7772"/>
                    <a:pt x="11348" y="7886"/>
                    <a:pt x="11402" y="7991"/>
                  </a:cubicBezTo>
                  <a:cubicBezTo>
                    <a:pt x="11425" y="8070"/>
                    <a:pt x="11461" y="8140"/>
                    <a:pt x="11498" y="8175"/>
                  </a:cubicBezTo>
                  <a:cubicBezTo>
                    <a:pt x="11556" y="8253"/>
                    <a:pt x="11629" y="8358"/>
                    <a:pt x="11688" y="8428"/>
                  </a:cubicBezTo>
                  <a:cubicBezTo>
                    <a:pt x="11783" y="8612"/>
                    <a:pt x="11897" y="8831"/>
                    <a:pt x="11992" y="9015"/>
                  </a:cubicBezTo>
                  <a:cubicBezTo>
                    <a:pt x="12142" y="9304"/>
                    <a:pt x="12292" y="9566"/>
                    <a:pt x="12464" y="9820"/>
                  </a:cubicBezTo>
                  <a:cubicBezTo>
                    <a:pt x="12595" y="10074"/>
                    <a:pt x="12727" y="10327"/>
                    <a:pt x="12877" y="10546"/>
                  </a:cubicBezTo>
                  <a:cubicBezTo>
                    <a:pt x="12954" y="10616"/>
                    <a:pt x="13031" y="10765"/>
                    <a:pt x="13103" y="10835"/>
                  </a:cubicBezTo>
                  <a:cubicBezTo>
                    <a:pt x="13181" y="10914"/>
                    <a:pt x="13258" y="10984"/>
                    <a:pt x="13353" y="11054"/>
                  </a:cubicBezTo>
                  <a:cubicBezTo>
                    <a:pt x="13521" y="11168"/>
                    <a:pt x="13693" y="11386"/>
                    <a:pt x="13897" y="11386"/>
                  </a:cubicBezTo>
                  <a:cubicBezTo>
                    <a:pt x="13974" y="11421"/>
                    <a:pt x="14051" y="11456"/>
                    <a:pt x="14124" y="11456"/>
                  </a:cubicBezTo>
                  <a:cubicBezTo>
                    <a:pt x="14260" y="11456"/>
                    <a:pt x="14410" y="11456"/>
                    <a:pt x="14541" y="11421"/>
                  </a:cubicBezTo>
                  <a:cubicBezTo>
                    <a:pt x="14673" y="11421"/>
                    <a:pt x="14786" y="11238"/>
                    <a:pt x="14899" y="11098"/>
                  </a:cubicBezTo>
                  <a:cubicBezTo>
                    <a:pt x="14995" y="10984"/>
                    <a:pt x="15072" y="10835"/>
                    <a:pt x="15144" y="10695"/>
                  </a:cubicBezTo>
                  <a:cubicBezTo>
                    <a:pt x="15222" y="10511"/>
                    <a:pt x="15258" y="10292"/>
                    <a:pt x="15317" y="10109"/>
                  </a:cubicBezTo>
                  <a:cubicBezTo>
                    <a:pt x="15466" y="9706"/>
                    <a:pt x="15525" y="9269"/>
                    <a:pt x="15598" y="8831"/>
                  </a:cubicBezTo>
                  <a:cubicBezTo>
                    <a:pt x="15657" y="8507"/>
                    <a:pt x="15694" y="8140"/>
                    <a:pt x="15752" y="7816"/>
                  </a:cubicBezTo>
                  <a:cubicBezTo>
                    <a:pt x="15825" y="7378"/>
                    <a:pt x="15920" y="6941"/>
                    <a:pt x="16034" y="6503"/>
                  </a:cubicBezTo>
                  <a:cubicBezTo>
                    <a:pt x="16052" y="6424"/>
                    <a:pt x="16075" y="6354"/>
                    <a:pt x="16093" y="6284"/>
                  </a:cubicBezTo>
                  <a:cubicBezTo>
                    <a:pt x="16188" y="6022"/>
                    <a:pt x="16279" y="5733"/>
                    <a:pt x="16374" y="5479"/>
                  </a:cubicBezTo>
                  <a:cubicBezTo>
                    <a:pt x="16433" y="5295"/>
                    <a:pt x="16505" y="5076"/>
                    <a:pt x="16582" y="4927"/>
                  </a:cubicBezTo>
                  <a:cubicBezTo>
                    <a:pt x="16696" y="4709"/>
                    <a:pt x="16809" y="4534"/>
                    <a:pt x="16923" y="4350"/>
                  </a:cubicBezTo>
                  <a:cubicBezTo>
                    <a:pt x="16959" y="4315"/>
                    <a:pt x="17018" y="4236"/>
                    <a:pt x="17072" y="4201"/>
                  </a:cubicBezTo>
                  <a:cubicBezTo>
                    <a:pt x="17093" y="4184"/>
                    <a:pt x="17116" y="4184"/>
                    <a:pt x="17137" y="4184"/>
                  </a:cubicBezTo>
                  <a:cubicBezTo>
                    <a:pt x="17158" y="4184"/>
                    <a:pt x="17177" y="4184"/>
                    <a:pt x="17186" y="4166"/>
                  </a:cubicBezTo>
                  <a:cubicBezTo>
                    <a:pt x="17263" y="4096"/>
                    <a:pt x="17322" y="4052"/>
                    <a:pt x="17394" y="4052"/>
                  </a:cubicBezTo>
                  <a:lnTo>
                    <a:pt x="18057" y="4052"/>
                  </a:lnTo>
                  <a:cubicBezTo>
                    <a:pt x="18093" y="4052"/>
                    <a:pt x="18115" y="4052"/>
                    <a:pt x="18152" y="4096"/>
                  </a:cubicBezTo>
                  <a:cubicBezTo>
                    <a:pt x="18301" y="4166"/>
                    <a:pt x="18474" y="4201"/>
                    <a:pt x="18642" y="4271"/>
                  </a:cubicBezTo>
                  <a:cubicBezTo>
                    <a:pt x="18737" y="4315"/>
                    <a:pt x="18832" y="4315"/>
                    <a:pt x="18909" y="4385"/>
                  </a:cubicBezTo>
                  <a:cubicBezTo>
                    <a:pt x="19000" y="4455"/>
                    <a:pt x="19113" y="4455"/>
                    <a:pt x="19209" y="4455"/>
                  </a:cubicBezTo>
                  <a:cubicBezTo>
                    <a:pt x="19381" y="4455"/>
                    <a:pt x="19567" y="4490"/>
                    <a:pt x="19740" y="4490"/>
                  </a:cubicBezTo>
                  <a:cubicBezTo>
                    <a:pt x="19794" y="4490"/>
                    <a:pt x="19871" y="4455"/>
                    <a:pt x="19930" y="4455"/>
                  </a:cubicBezTo>
                  <a:cubicBezTo>
                    <a:pt x="20116" y="4385"/>
                    <a:pt x="20288" y="4271"/>
                    <a:pt x="20456" y="4131"/>
                  </a:cubicBezTo>
                  <a:cubicBezTo>
                    <a:pt x="20610" y="4017"/>
                    <a:pt x="20760" y="3877"/>
                    <a:pt x="20910" y="3729"/>
                  </a:cubicBezTo>
                  <a:cubicBezTo>
                    <a:pt x="21082" y="3545"/>
                    <a:pt x="21232" y="3291"/>
                    <a:pt x="21363" y="3037"/>
                  </a:cubicBezTo>
                  <a:cubicBezTo>
                    <a:pt x="21404" y="2958"/>
                    <a:pt x="21422" y="2923"/>
                    <a:pt x="21440" y="2853"/>
                  </a:cubicBezTo>
                  <a:cubicBezTo>
                    <a:pt x="21440" y="2818"/>
                    <a:pt x="21422" y="2818"/>
                    <a:pt x="21422" y="2818"/>
                  </a:cubicBezTo>
                  <a:cubicBezTo>
                    <a:pt x="21363" y="2888"/>
                    <a:pt x="21309" y="3002"/>
                    <a:pt x="21250" y="3107"/>
                  </a:cubicBezTo>
                  <a:cubicBezTo>
                    <a:pt x="21214" y="3177"/>
                    <a:pt x="21155" y="3291"/>
                    <a:pt x="21100" y="3361"/>
                  </a:cubicBezTo>
                  <a:cubicBezTo>
                    <a:pt x="20928" y="3545"/>
                    <a:pt x="20760" y="3799"/>
                    <a:pt x="20570" y="3912"/>
                  </a:cubicBezTo>
                  <a:cubicBezTo>
                    <a:pt x="20438" y="4017"/>
                    <a:pt x="20306" y="4166"/>
                    <a:pt x="20157" y="4201"/>
                  </a:cubicBezTo>
                  <a:cubicBezTo>
                    <a:pt x="19966" y="4271"/>
                    <a:pt x="19758" y="4315"/>
                    <a:pt x="19549" y="4315"/>
                  </a:cubicBezTo>
                  <a:cubicBezTo>
                    <a:pt x="19511" y="4327"/>
                    <a:pt x="19471" y="4331"/>
                    <a:pt x="19431" y="4331"/>
                  </a:cubicBezTo>
                  <a:cubicBezTo>
                    <a:pt x="19350" y="4331"/>
                    <a:pt x="19266" y="4315"/>
                    <a:pt x="19190" y="4315"/>
                  </a:cubicBezTo>
                  <a:cubicBezTo>
                    <a:pt x="19095" y="4315"/>
                    <a:pt x="18982" y="4315"/>
                    <a:pt x="18909" y="4201"/>
                  </a:cubicBezTo>
                  <a:lnTo>
                    <a:pt x="18868" y="4201"/>
                  </a:lnTo>
                  <a:cubicBezTo>
                    <a:pt x="18719" y="4131"/>
                    <a:pt x="18587" y="4096"/>
                    <a:pt x="18456" y="4052"/>
                  </a:cubicBezTo>
                  <a:cubicBezTo>
                    <a:pt x="18265" y="3947"/>
                    <a:pt x="18075" y="3877"/>
                    <a:pt x="17889" y="3877"/>
                  </a:cubicBezTo>
                  <a:cubicBezTo>
                    <a:pt x="17850" y="3895"/>
                    <a:pt x="17812" y="3904"/>
                    <a:pt x="17774" y="3904"/>
                  </a:cubicBezTo>
                  <a:cubicBezTo>
                    <a:pt x="17736" y="3904"/>
                    <a:pt x="17698" y="3895"/>
                    <a:pt x="17662" y="3877"/>
                  </a:cubicBezTo>
                  <a:cubicBezTo>
                    <a:pt x="17598" y="3877"/>
                    <a:pt x="17535" y="3858"/>
                    <a:pt x="17466" y="3858"/>
                  </a:cubicBezTo>
                  <a:cubicBezTo>
                    <a:pt x="17432" y="3858"/>
                    <a:pt x="17396" y="3863"/>
                    <a:pt x="17358" y="3877"/>
                  </a:cubicBezTo>
                  <a:cubicBezTo>
                    <a:pt x="17208" y="3947"/>
                    <a:pt x="17054" y="3982"/>
                    <a:pt x="16905" y="4166"/>
                  </a:cubicBezTo>
                  <a:cubicBezTo>
                    <a:pt x="16773" y="4350"/>
                    <a:pt x="16660" y="4490"/>
                    <a:pt x="16546" y="4709"/>
                  </a:cubicBezTo>
                  <a:cubicBezTo>
                    <a:pt x="16392" y="4971"/>
                    <a:pt x="16301" y="5331"/>
                    <a:pt x="16165" y="5628"/>
                  </a:cubicBezTo>
                  <a:cubicBezTo>
                    <a:pt x="16052" y="5917"/>
                    <a:pt x="15979" y="6241"/>
                    <a:pt x="15884" y="6538"/>
                  </a:cubicBezTo>
                  <a:cubicBezTo>
                    <a:pt x="15825" y="6722"/>
                    <a:pt x="15807" y="6897"/>
                    <a:pt x="15771" y="7081"/>
                  </a:cubicBezTo>
                  <a:cubicBezTo>
                    <a:pt x="15734" y="7300"/>
                    <a:pt x="15675" y="7553"/>
                    <a:pt x="15621" y="7772"/>
                  </a:cubicBezTo>
                  <a:cubicBezTo>
                    <a:pt x="15598" y="7851"/>
                    <a:pt x="15580" y="7921"/>
                    <a:pt x="15562" y="8035"/>
                  </a:cubicBezTo>
                  <a:cubicBezTo>
                    <a:pt x="15525" y="8358"/>
                    <a:pt x="15485" y="8691"/>
                    <a:pt x="15412" y="9015"/>
                  </a:cubicBezTo>
                  <a:cubicBezTo>
                    <a:pt x="15371" y="9234"/>
                    <a:pt x="15335" y="9452"/>
                    <a:pt x="15258" y="9671"/>
                  </a:cubicBezTo>
                  <a:cubicBezTo>
                    <a:pt x="15222" y="9785"/>
                    <a:pt x="15185" y="9925"/>
                    <a:pt x="15144" y="10109"/>
                  </a:cubicBezTo>
                  <a:cubicBezTo>
                    <a:pt x="15126" y="10179"/>
                    <a:pt x="15108" y="10292"/>
                    <a:pt x="15072" y="10362"/>
                  </a:cubicBezTo>
                  <a:cubicBezTo>
                    <a:pt x="14958" y="10546"/>
                    <a:pt x="14845" y="10765"/>
                    <a:pt x="14732" y="10949"/>
                  </a:cubicBezTo>
                  <a:cubicBezTo>
                    <a:pt x="14691" y="10949"/>
                    <a:pt x="14655" y="10984"/>
                    <a:pt x="14636" y="11019"/>
                  </a:cubicBezTo>
                  <a:cubicBezTo>
                    <a:pt x="14541" y="11098"/>
                    <a:pt x="14446" y="11133"/>
                    <a:pt x="14351" y="11133"/>
                  </a:cubicBezTo>
                  <a:cubicBezTo>
                    <a:pt x="14314" y="11098"/>
                    <a:pt x="14260" y="11098"/>
                    <a:pt x="14219" y="11098"/>
                  </a:cubicBezTo>
                  <a:lnTo>
                    <a:pt x="14033" y="11098"/>
                  </a:lnTo>
                  <a:cubicBezTo>
                    <a:pt x="13920" y="11054"/>
                    <a:pt x="13784" y="10984"/>
                    <a:pt x="13652" y="10914"/>
                  </a:cubicBezTo>
                  <a:cubicBezTo>
                    <a:pt x="13521" y="10835"/>
                    <a:pt x="13371" y="10695"/>
                    <a:pt x="13239" y="10546"/>
                  </a:cubicBezTo>
                  <a:cubicBezTo>
                    <a:pt x="13126" y="10441"/>
                    <a:pt x="13049" y="10257"/>
                    <a:pt x="12936" y="10109"/>
                  </a:cubicBezTo>
                  <a:cubicBezTo>
                    <a:pt x="12899" y="10074"/>
                    <a:pt x="12840" y="10039"/>
                    <a:pt x="12804" y="9960"/>
                  </a:cubicBezTo>
                  <a:cubicBezTo>
                    <a:pt x="12709" y="9785"/>
                    <a:pt x="12614" y="9601"/>
                    <a:pt x="12500" y="9417"/>
                  </a:cubicBezTo>
                  <a:cubicBezTo>
                    <a:pt x="12405" y="9234"/>
                    <a:pt x="12292" y="9015"/>
                    <a:pt x="12196" y="8796"/>
                  </a:cubicBezTo>
                  <a:cubicBezTo>
                    <a:pt x="12047" y="8577"/>
                    <a:pt x="11897" y="8358"/>
                    <a:pt x="11765" y="8105"/>
                  </a:cubicBezTo>
                  <a:cubicBezTo>
                    <a:pt x="11688" y="7991"/>
                    <a:pt x="11629" y="7921"/>
                    <a:pt x="11575" y="7772"/>
                  </a:cubicBezTo>
                  <a:cubicBezTo>
                    <a:pt x="11516" y="7667"/>
                    <a:pt x="11461" y="7553"/>
                    <a:pt x="11366" y="7518"/>
                  </a:cubicBezTo>
                  <a:cubicBezTo>
                    <a:pt x="11253" y="7483"/>
                    <a:pt x="11198" y="7335"/>
                    <a:pt x="11121" y="7230"/>
                  </a:cubicBezTo>
                  <a:cubicBezTo>
                    <a:pt x="11085" y="7195"/>
                    <a:pt x="11044" y="7160"/>
                    <a:pt x="11008" y="7116"/>
                  </a:cubicBezTo>
                  <a:cubicBezTo>
                    <a:pt x="10894" y="7046"/>
                    <a:pt x="10799" y="7011"/>
                    <a:pt x="10686" y="7011"/>
                  </a:cubicBezTo>
                  <a:cubicBezTo>
                    <a:pt x="10631" y="6976"/>
                    <a:pt x="10572" y="6976"/>
                    <a:pt x="10495" y="6976"/>
                  </a:cubicBezTo>
                  <a:cubicBezTo>
                    <a:pt x="10477" y="6976"/>
                    <a:pt x="10441" y="6976"/>
                    <a:pt x="10404" y="7011"/>
                  </a:cubicBezTo>
                  <a:cubicBezTo>
                    <a:pt x="10364" y="7011"/>
                    <a:pt x="10309" y="6976"/>
                    <a:pt x="10250" y="6976"/>
                  </a:cubicBezTo>
                  <a:cubicBezTo>
                    <a:pt x="10196" y="6976"/>
                    <a:pt x="10119" y="6976"/>
                    <a:pt x="10042" y="7011"/>
                  </a:cubicBezTo>
                  <a:cubicBezTo>
                    <a:pt x="9987" y="7011"/>
                    <a:pt x="9928" y="7046"/>
                    <a:pt x="9874" y="7081"/>
                  </a:cubicBezTo>
                  <a:cubicBezTo>
                    <a:pt x="9724" y="7230"/>
                    <a:pt x="9570" y="7335"/>
                    <a:pt x="9420" y="7483"/>
                  </a:cubicBezTo>
                  <a:cubicBezTo>
                    <a:pt x="9289" y="7597"/>
                    <a:pt x="9135" y="7702"/>
                    <a:pt x="9044" y="7956"/>
                  </a:cubicBezTo>
                  <a:cubicBezTo>
                    <a:pt x="9044" y="7991"/>
                    <a:pt x="9044" y="7991"/>
                    <a:pt x="9021" y="7991"/>
                  </a:cubicBezTo>
                  <a:cubicBezTo>
                    <a:pt x="8930" y="8140"/>
                    <a:pt x="8853" y="8253"/>
                    <a:pt x="8776" y="8428"/>
                  </a:cubicBezTo>
                  <a:cubicBezTo>
                    <a:pt x="8758" y="8507"/>
                    <a:pt x="8722" y="8507"/>
                    <a:pt x="8681" y="8542"/>
                  </a:cubicBezTo>
                  <a:cubicBezTo>
                    <a:pt x="8590" y="8761"/>
                    <a:pt x="8495" y="8945"/>
                    <a:pt x="8454" y="9164"/>
                  </a:cubicBezTo>
                  <a:cubicBezTo>
                    <a:pt x="8341" y="9487"/>
                    <a:pt x="8227" y="9820"/>
                    <a:pt x="8114" y="10109"/>
                  </a:cubicBezTo>
                  <a:cubicBezTo>
                    <a:pt x="8114" y="10179"/>
                    <a:pt x="8114" y="10292"/>
                    <a:pt x="8096" y="10327"/>
                  </a:cubicBezTo>
                  <a:cubicBezTo>
                    <a:pt x="8023" y="10476"/>
                    <a:pt x="7983" y="10616"/>
                    <a:pt x="7946" y="10800"/>
                  </a:cubicBezTo>
                  <a:cubicBezTo>
                    <a:pt x="7887" y="10949"/>
                    <a:pt x="7833" y="11098"/>
                    <a:pt x="7796" y="11238"/>
                  </a:cubicBezTo>
                  <a:cubicBezTo>
                    <a:pt x="7755" y="11421"/>
                    <a:pt x="7683" y="11535"/>
                    <a:pt x="7701" y="11754"/>
                  </a:cubicBezTo>
                  <a:cubicBezTo>
                    <a:pt x="7569" y="12113"/>
                    <a:pt x="7456" y="12515"/>
                    <a:pt x="7379" y="12953"/>
                  </a:cubicBezTo>
                  <a:cubicBezTo>
                    <a:pt x="7397" y="13067"/>
                    <a:pt x="7379" y="13023"/>
                    <a:pt x="7361" y="13172"/>
                  </a:cubicBezTo>
                  <a:lnTo>
                    <a:pt x="7188" y="13828"/>
                  </a:lnTo>
                  <a:cubicBezTo>
                    <a:pt x="7152" y="14012"/>
                    <a:pt x="7134" y="14196"/>
                    <a:pt x="7093" y="14380"/>
                  </a:cubicBezTo>
                  <a:cubicBezTo>
                    <a:pt x="7057" y="14520"/>
                    <a:pt x="7021" y="14634"/>
                    <a:pt x="7003" y="14774"/>
                  </a:cubicBezTo>
                  <a:cubicBezTo>
                    <a:pt x="6962" y="14922"/>
                    <a:pt x="6962" y="15071"/>
                    <a:pt x="6944" y="15211"/>
                  </a:cubicBezTo>
                  <a:cubicBezTo>
                    <a:pt x="6889" y="15509"/>
                    <a:pt x="6794" y="15762"/>
                    <a:pt x="6794" y="16051"/>
                  </a:cubicBezTo>
                  <a:cubicBezTo>
                    <a:pt x="6776" y="16086"/>
                    <a:pt x="6753" y="16130"/>
                    <a:pt x="6753" y="16165"/>
                  </a:cubicBezTo>
                  <a:cubicBezTo>
                    <a:pt x="6735" y="16200"/>
                    <a:pt x="6717" y="16200"/>
                    <a:pt x="6717" y="16235"/>
                  </a:cubicBezTo>
                  <a:cubicBezTo>
                    <a:pt x="6681" y="16419"/>
                    <a:pt x="6662" y="16568"/>
                    <a:pt x="6622" y="16743"/>
                  </a:cubicBezTo>
                  <a:cubicBezTo>
                    <a:pt x="6603" y="16891"/>
                    <a:pt x="6567" y="17040"/>
                    <a:pt x="6526" y="17180"/>
                  </a:cubicBezTo>
                  <a:cubicBezTo>
                    <a:pt x="6436" y="17548"/>
                    <a:pt x="6340" y="17915"/>
                    <a:pt x="6209" y="18204"/>
                  </a:cubicBezTo>
                  <a:cubicBezTo>
                    <a:pt x="6186" y="18274"/>
                    <a:pt x="6168" y="18388"/>
                    <a:pt x="6150" y="18458"/>
                  </a:cubicBezTo>
                  <a:cubicBezTo>
                    <a:pt x="6150" y="18493"/>
                    <a:pt x="6132" y="18572"/>
                    <a:pt x="6114" y="18607"/>
                  </a:cubicBezTo>
                  <a:cubicBezTo>
                    <a:pt x="6036" y="18790"/>
                    <a:pt x="5941" y="18974"/>
                    <a:pt x="5846" y="19149"/>
                  </a:cubicBezTo>
                  <a:cubicBezTo>
                    <a:pt x="5792" y="19228"/>
                    <a:pt x="5755" y="19333"/>
                    <a:pt x="5696" y="19412"/>
                  </a:cubicBezTo>
                  <a:cubicBezTo>
                    <a:pt x="5528" y="19700"/>
                    <a:pt x="5320" y="19919"/>
                    <a:pt x="5093" y="20103"/>
                  </a:cubicBezTo>
                  <a:cubicBezTo>
                    <a:pt x="4903" y="20243"/>
                    <a:pt x="4712" y="20462"/>
                    <a:pt x="4485" y="20462"/>
                  </a:cubicBezTo>
                  <a:cubicBezTo>
                    <a:pt x="4395" y="20462"/>
                    <a:pt x="4281" y="20462"/>
                    <a:pt x="4186" y="20506"/>
                  </a:cubicBezTo>
                  <a:cubicBezTo>
                    <a:pt x="4122" y="20506"/>
                    <a:pt x="4051" y="20521"/>
                    <a:pt x="3982" y="20521"/>
                  </a:cubicBezTo>
                  <a:cubicBezTo>
                    <a:pt x="3948" y="20521"/>
                    <a:pt x="3914" y="20517"/>
                    <a:pt x="3882" y="20506"/>
                  </a:cubicBezTo>
                  <a:cubicBezTo>
                    <a:pt x="3768" y="20506"/>
                    <a:pt x="3673" y="20427"/>
                    <a:pt x="3578" y="20392"/>
                  </a:cubicBezTo>
                  <a:cubicBezTo>
                    <a:pt x="3523" y="20392"/>
                    <a:pt x="3487" y="20392"/>
                    <a:pt x="3446" y="20357"/>
                  </a:cubicBezTo>
                  <a:cubicBezTo>
                    <a:pt x="3374" y="20322"/>
                    <a:pt x="3315" y="20322"/>
                    <a:pt x="3238" y="20243"/>
                  </a:cubicBezTo>
                  <a:cubicBezTo>
                    <a:pt x="3165" y="20138"/>
                    <a:pt x="3070" y="20068"/>
                    <a:pt x="2975" y="19989"/>
                  </a:cubicBezTo>
                  <a:cubicBezTo>
                    <a:pt x="2938" y="19919"/>
                    <a:pt x="2879" y="19919"/>
                    <a:pt x="2843" y="19849"/>
                  </a:cubicBezTo>
                  <a:cubicBezTo>
                    <a:pt x="2784" y="19770"/>
                    <a:pt x="2730" y="19700"/>
                    <a:pt x="2671" y="19587"/>
                  </a:cubicBezTo>
                  <a:cubicBezTo>
                    <a:pt x="2557" y="19412"/>
                    <a:pt x="2426" y="19193"/>
                    <a:pt x="2313" y="19009"/>
                  </a:cubicBezTo>
                  <a:cubicBezTo>
                    <a:pt x="2258" y="18895"/>
                    <a:pt x="2199" y="18755"/>
                    <a:pt x="2163" y="18642"/>
                  </a:cubicBezTo>
                  <a:cubicBezTo>
                    <a:pt x="2104" y="18537"/>
                    <a:pt x="2049" y="18423"/>
                    <a:pt x="2013" y="18318"/>
                  </a:cubicBezTo>
                  <a:cubicBezTo>
                    <a:pt x="1954" y="18239"/>
                    <a:pt x="1918" y="18099"/>
                    <a:pt x="1877" y="18055"/>
                  </a:cubicBezTo>
                  <a:cubicBezTo>
                    <a:pt x="1786" y="17950"/>
                    <a:pt x="1746" y="17766"/>
                    <a:pt x="1691" y="17618"/>
                  </a:cubicBezTo>
                  <a:cubicBezTo>
                    <a:pt x="1632" y="17513"/>
                    <a:pt x="1614" y="17329"/>
                    <a:pt x="1560" y="17224"/>
                  </a:cubicBezTo>
                  <a:cubicBezTo>
                    <a:pt x="1483" y="17005"/>
                    <a:pt x="1387" y="16786"/>
                    <a:pt x="1333" y="16524"/>
                  </a:cubicBezTo>
                  <a:cubicBezTo>
                    <a:pt x="1333" y="16454"/>
                    <a:pt x="1310" y="16419"/>
                    <a:pt x="1310" y="16384"/>
                  </a:cubicBezTo>
                  <a:cubicBezTo>
                    <a:pt x="1179" y="15946"/>
                    <a:pt x="1065" y="15474"/>
                    <a:pt x="952" y="15036"/>
                  </a:cubicBezTo>
                  <a:cubicBezTo>
                    <a:pt x="934" y="14992"/>
                    <a:pt x="934" y="14957"/>
                    <a:pt x="934" y="14922"/>
                  </a:cubicBezTo>
                  <a:cubicBezTo>
                    <a:pt x="916" y="14774"/>
                    <a:pt x="897" y="14669"/>
                    <a:pt x="879" y="14520"/>
                  </a:cubicBezTo>
                  <a:cubicBezTo>
                    <a:pt x="857" y="14415"/>
                    <a:pt x="820" y="14336"/>
                    <a:pt x="802" y="14231"/>
                  </a:cubicBezTo>
                  <a:cubicBezTo>
                    <a:pt x="743" y="13942"/>
                    <a:pt x="725" y="13645"/>
                    <a:pt x="689" y="13356"/>
                  </a:cubicBezTo>
                  <a:cubicBezTo>
                    <a:pt x="653" y="13172"/>
                    <a:pt x="612" y="12953"/>
                    <a:pt x="612" y="12769"/>
                  </a:cubicBezTo>
                  <a:cubicBezTo>
                    <a:pt x="575" y="12515"/>
                    <a:pt x="575" y="12296"/>
                    <a:pt x="557" y="12043"/>
                  </a:cubicBezTo>
                  <a:cubicBezTo>
                    <a:pt x="557" y="11973"/>
                    <a:pt x="539" y="11859"/>
                    <a:pt x="539" y="11789"/>
                  </a:cubicBezTo>
                  <a:cubicBezTo>
                    <a:pt x="539" y="11351"/>
                    <a:pt x="539" y="10879"/>
                    <a:pt x="516" y="10397"/>
                  </a:cubicBezTo>
                  <a:cubicBezTo>
                    <a:pt x="516" y="10222"/>
                    <a:pt x="539" y="10074"/>
                    <a:pt x="516" y="9890"/>
                  </a:cubicBezTo>
                  <a:cubicBezTo>
                    <a:pt x="516" y="9855"/>
                    <a:pt x="539" y="9785"/>
                    <a:pt x="516" y="9741"/>
                  </a:cubicBezTo>
                  <a:cubicBezTo>
                    <a:pt x="498" y="9601"/>
                    <a:pt x="516" y="9417"/>
                    <a:pt x="539" y="9269"/>
                  </a:cubicBezTo>
                  <a:cubicBezTo>
                    <a:pt x="539" y="9050"/>
                    <a:pt x="575" y="8866"/>
                    <a:pt x="575" y="8691"/>
                  </a:cubicBezTo>
                  <a:lnTo>
                    <a:pt x="575" y="8647"/>
                  </a:lnTo>
                  <a:cubicBezTo>
                    <a:pt x="575" y="8428"/>
                    <a:pt x="594" y="8210"/>
                    <a:pt x="612" y="8035"/>
                  </a:cubicBezTo>
                  <a:cubicBezTo>
                    <a:pt x="671" y="7667"/>
                    <a:pt x="671" y="7300"/>
                    <a:pt x="743" y="6976"/>
                  </a:cubicBezTo>
                  <a:lnTo>
                    <a:pt x="766" y="6976"/>
                  </a:lnTo>
                  <a:cubicBezTo>
                    <a:pt x="802" y="6722"/>
                    <a:pt x="820" y="6503"/>
                    <a:pt x="857" y="6241"/>
                  </a:cubicBezTo>
                  <a:cubicBezTo>
                    <a:pt x="897" y="6066"/>
                    <a:pt x="934" y="5882"/>
                    <a:pt x="993" y="5698"/>
                  </a:cubicBezTo>
                  <a:cubicBezTo>
                    <a:pt x="1083" y="5295"/>
                    <a:pt x="1179" y="4927"/>
                    <a:pt x="1274" y="4534"/>
                  </a:cubicBezTo>
                  <a:cubicBezTo>
                    <a:pt x="1369" y="4201"/>
                    <a:pt x="1483" y="3912"/>
                    <a:pt x="1596" y="3615"/>
                  </a:cubicBezTo>
                  <a:cubicBezTo>
                    <a:pt x="1764" y="3291"/>
                    <a:pt x="1918" y="2923"/>
                    <a:pt x="2068" y="2565"/>
                  </a:cubicBezTo>
                  <a:cubicBezTo>
                    <a:pt x="2086" y="2521"/>
                    <a:pt x="2104" y="2451"/>
                    <a:pt x="2127" y="2416"/>
                  </a:cubicBezTo>
                  <a:cubicBezTo>
                    <a:pt x="2199" y="2302"/>
                    <a:pt x="2276" y="2162"/>
                    <a:pt x="2353" y="2013"/>
                  </a:cubicBezTo>
                  <a:cubicBezTo>
                    <a:pt x="2371" y="1978"/>
                    <a:pt x="2390" y="1908"/>
                    <a:pt x="2426" y="1865"/>
                  </a:cubicBezTo>
                  <a:cubicBezTo>
                    <a:pt x="2539" y="1760"/>
                    <a:pt x="2635" y="1576"/>
                    <a:pt x="2730" y="1427"/>
                  </a:cubicBezTo>
                  <a:cubicBezTo>
                    <a:pt x="2784" y="1357"/>
                    <a:pt x="2843" y="1287"/>
                    <a:pt x="2920" y="1208"/>
                  </a:cubicBezTo>
                  <a:cubicBezTo>
                    <a:pt x="2975" y="1138"/>
                    <a:pt x="3052" y="1138"/>
                    <a:pt x="3106" y="1068"/>
                  </a:cubicBezTo>
                  <a:cubicBezTo>
                    <a:pt x="3201" y="919"/>
                    <a:pt x="3315" y="884"/>
                    <a:pt x="3428" y="884"/>
                  </a:cubicBezTo>
                  <a:cubicBezTo>
                    <a:pt x="3578" y="849"/>
                    <a:pt x="3732" y="849"/>
                    <a:pt x="3882" y="849"/>
                  </a:cubicBezTo>
                  <a:cubicBezTo>
                    <a:pt x="3905" y="844"/>
                    <a:pt x="3929" y="843"/>
                    <a:pt x="3952" y="843"/>
                  </a:cubicBezTo>
                  <a:cubicBezTo>
                    <a:pt x="4100" y="843"/>
                    <a:pt x="4243" y="929"/>
                    <a:pt x="4372" y="989"/>
                  </a:cubicBezTo>
                  <a:cubicBezTo>
                    <a:pt x="4621" y="1068"/>
                    <a:pt x="4825" y="1287"/>
                    <a:pt x="5034" y="1541"/>
                  </a:cubicBezTo>
                  <a:cubicBezTo>
                    <a:pt x="5225" y="1795"/>
                    <a:pt x="5433" y="2013"/>
                    <a:pt x="5601" y="2302"/>
                  </a:cubicBezTo>
                  <a:cubicBezTo>
                    <a:pt x="5660" y="2416"/>
                    <a:pt x="5696" y="2521"/>
                    <a:pt x="5755" y="2600"/>
                  </a:cubicBezTo>
                  <a:cubicBezTo>
                    <a:pt x="5846" y="2783"/>
                    <a:pt x="5941" y="2958"/>
                    <a:pt x="5982" y="3177"/>
                  </a:cubicBezTo>
                  <a:lnTo>
                    <a:pt x="6150" y="3834"/>
                  </a:lnTo>
                  <a:cubicBezTo>
                    <a:pt x="6150" y="3834"/>
                    <a:pt x="6168" y="3834"/>
                    <a:pt x="6168" y="3877"/>
                  </a:cubicBezTo>
                  <a:cubicBezTo>
                    <a:pt x="6168" y="3799"/>
                    <a:pt x="6186" y="3764"/>
                    <a:pt x="6186" y="3694"/>
                  </a:cubicBezTo>
                  <a:cubicBezTo>
                    <a:pt x="6114" y="3396"/>
                    <a:pt x="6055" y="3072"/>
                    <a:pt x="5959" y="2783"/>
                  </a:cubicBezTo>
                  <a:cubicBezTo>
                    <a:pt x="5887" y="2521"/>
                    <a:pt x="5792" y="2267"/>
                    <a:pt x="5660" y="2127"/>
                  </a:cubicBezTo>
                  <a:cubicBezTo>
                    <a:pt x="5642" y="2083"/>
                    <a:pt x="5619" y="2048"/>
                    <a:pt x="5583" y="2013"/>
                  </a:cubicBezTo>
                  <a:cubicBezTo>
                    <a:pt x="5488" y="1830"/>
                    <a:pt x="5392" y="1690"/>
                    <a:pt x="5279" y="1506"/>
                  </a:cubicBezTo>
                  <a:cubicBezTo>
                    <a:pt x="5261" y="1471"/>
                    <a:pt x="5225" y="1427"/>
                    <a:pt x="5206" y="1392"/>
                  </a:cubicBezTo>
                  <a:cubicBezTo>
                    <a:pt x="5034" y="1252"/>
                    <a:pt x="4884" y="1068"/>
                    <a:pt x="4712" y="919"/>
                  </a:cubicBezTo>
                  <a:cubicBezTo>
                    <a:pt x="4575" y="784"/>
                    <a:pt x="4454" y="626"/>
                    <a:pt x="4320" y="626"/>
                  </a:cubicBezTo>
                  <a:cubicBezTo>
                    <a:pt x="4307" y="626"/>
                    <a:pt x="4294" y="628"/>
                    <a:pt x="4281" y="631"/>
                  </a:cubicBezTo>
                  <a:cubicBezTo>
                    <a:pt x="4186" y="631"/>
                    <a:pt x="4109" y="596"/>
                    <a:pt x="4031" y="552"/>
                  </a:cubicBezTo>
                  <a:cubicBezTo>
                    <a:pt x="3977" y="552"/>
                    <a:pt x="3941" y="517"/>
                    <a:pt x="3900" y="517"/>
                  </a:cubicBezTo>
                  <a:lnTo>
                    <a:pt x="3374" y="517"/>
                  </a:lnTo>
                  <a:cubicBezTo>
                    <a:pt x="3201" y="631"/>
                    <a:pt x="3052" y="736"/>
                    <a:pt x="2898" y="849"/>
                  </a:cubicBezTo>
                  <a:lnTo>
                    <a:pt x="2843" y="849"/>
                  </a:lnTo>
                  <a:cubicBezTo>
                    <a:pt x="2748" y="989"/>
                    <a:pt x="2653" y="1103"/>
                    <a:pt x="2557" y="1208"/>
                  </a:cubicBezTo>
                  <a:cubicBezTo>
                    <a:pt x="2539" y="1287"/>
                    <a:pt x="2503" y="1322"/>
                    <a:pt x="2485" y="1357"/>
                  </a:cubicBezTo>
                  <a:cubicBezTo>
                    <a:pt x="2276" y="1611"/>
                    <a:pt x="2104" y="1943"/>
                    <a:pt x="1954" y="2302"/>
                  </a:cubicBezTo>
                  <a:cubicBezTo>
                    <a:pt x="1900" y="2451"/>
                    <a:pt x="1823" y="2600"/>
                    <a:pt x="1746" y="2740"/>
                  </a:cubicBezTo>
                  <a:cubicBezTo>
                    <a:pt x="1691" y="2888"/>
                    <a:pt x="1632" y="3037"/>
                    <a:pt x="1560" y="3177"/>
                  </a:cubicBezTo>
                  <a:cubicBezTo>
                    <a:pt x="1519" y="3291"/>
                    <a:pt x="1464" y="3361"/>
                    <a:pt x="1424" y="3475"/>
                  </a:cubicBezTo>
                  <a:cubicBezTo>
                    <a:pt x="1387" y="3545"/>
                    <a:pt x="1351" y="3615"/>
                    <a:pt x="1333" y="3694"/>
                  </a:cubicBezTo>
                  <a:cubicBezTo>
                    <a:pt x="1274" y="3947"/>
                    <a:pt x="1160" y="4166"/>
                    <a:pt x="1083" y="4420"/>
                  </a:cubicBezTo>
                  <a:cubicBezTo>
                    <a:pt x="970" y="4674"/>
                    <a:pt x="897" y="4971"/>
                    <a:pt x="857" y="5295"/>
                  </a:cubicBezTo>
                  <a:cubicBezTo>
                    <a:pt x="838" y="5366"/>
                    <a:pt x="820" y="5444"/>
                    <a:pt x="802" y="5514"/>
                  </a:cubicBezTo>
                  <a:cubicBezTo>
                    <a:pt x="728" y="5834"/>
                    <a:pt x="675" y="6146"/>
                    <a:pt x="586" y="6465"/>
                  </a:cubicBezTo>
                  <a:cubicBezTo>
                    <a:pt x="594" y="6426"/>
                    <a:pt x="594" y="6380"/>
                    <a:pt x="594" y="6354"/>
                  </a:cubicBezTo>
                  <a:cubicBezTo>
                    <a:pt x="612" y="6171"/>
                    <a:pt x="630" y="5987"/>
                    <a:pt x="671" y="5803"/>
                  </a:cubicBezTo>
                  <a:lnTo>
                    <a:pt x="671" y="5733"/>
                  </a:lnTo>
                  <a:cubicBezTo>
                    <a:pt x="766" y="5479"/>
                    <a:pt x="802" y="5225"/>
                    <a:pt x="879" y="4971"/>
                  </a:cubicBezTo>
                  <a:cubicBezTo>
                    <a:pt x="993" y="4534"/>
                    <a:pt x="1124" y="4131"/>
                    <a:pt x="1256" y="3729"/>
                  </a:cubicBezTo>
                  <a:cubicBezTo>
                    <a:pt x="1292" y="3580"/>
                    <a:pt x="1351" y="3475"/>
                    <a:pt x="1405" y="3361"/>
                  </a:cubicBezTo>
                  <a:cubicBezTo>
                    <a:pt x="1560" y="3002"/>
                    <a:pt x="1746" y="2635"/>
                    <a:pt x="1877" y="2232"/>
                  </a:cubicBezTo>
                  <a:cubicBezTo>
                    <a:pt x="1900" y="2197"/>
                    <a:pt x="1918" y="2162"/>
                    <a:pt x="1918" y="2127"/>
                  </a:cubicBezTo>
                  <a:cubicBezTo>
                    <a:pt x="1972" y="2048"/>
                    <a:pt x="2049" y="1978"/>
                    <a:pt x="2104" y="1865"/>
                  </a:cubicBezTo>
                  <a:cubicBezTo>
                    <a:pt x="2199" y="1646"/>
                    <a:pt x="2331" y="1471"/>
                    <a:pt x="2467" y="1287"/>
                  </a:cubicBezTo>
                  <a:cubicBezTo>
                    <a:pt x="2521" y="1173"/>
                    <a:pt x="2598" y="1068"/>
                    <a:pt x="2671" y="954"/>
                  </a:cubicBezTo>
                  <a:cubicBezTo>
                    <a:pt x="2702" y="876"/>
                    <a:pt x="2740" y="836"/>
                    <a:pt x="2782" y="836"/>
                  </a:cubicBezTo>
                  <a:cubicBezTo>
                    <a:pt x="2796" y="836"/>
                    <a:pt x="2810" y="841"/>
                    <a:pt x="2825" y="849"/>
                  </a:cubicBezTo>
                  <a:cubicBezTo>
                    <a:pt x="2898" y="771"/>
                    <a:pt x="2957" y="666"/>
                    <a:pt x="3011" y="631"/>
                  </a:cubicBezTo>
                  <a:cubicBezTo>
                    <a:pt x="3201" y="447"/>
                    <a:pt x="3410" y="447"/>
                    <a:pt x="3601" y="412"/>
                  </a:cubicBezTo>
                  <a:cubicBezTo>
                    <a:pt x="3625" y="404"/>
                    <a:pt x="3649" y="402"/>
                    <a:pt x="3673" y="402"/>
                  </a:cubicBezTo>
                  <a:cubicBezTo>
                    <a:pt x="3738" y="402"/>
                    <a:pt x="3803" y="422"/>
                    <a:pt x="3869" y="422"/>
                  </a:cubicBezTo>
                  <a:cubicBezTo>
                    <a:pt x="3893" y="422"/>
                    <a:pt x="3917" y="419"/>
                    <a:pt x="3941" y="412"/>
                  </a:cubicBezTo>
                  <a:cubicBezTo>
                    <a:pt x="3957" y="401"/>
                    <a:pt x="3975" y="398"/>
                    <a:pt x="3994" y="398"/>
                  </a:cubicBezTo>
                  <a:cubicBezTo>
                    <a:pt x="4039" y="398"/>
                    <a:pt x="4088" y="422"/>
                    <a:pt x="4127" y="447"/>
                  </a:cubicBezTo>
                  <a:cubicBezTo>
                    <a:pt x="4299" y="517"/>
                    <a:pt x="4485" y="552"/>
                    <a:pt x="4658" y="701"/>
                  </a:cubicBezTo>
                  <a:cubicBezTo>
                    <a:pt x="4667" y="718"/>
                    <a:pt x="4676" y="718"/>
                    <a:pt x="4685" y="718"/>
                  </a:cubicBezTo>
                  <a:cubicBezTo>
                    <a:pt x="4694" y="718"/>
                    <a:pt x="4703" y="718"/>
                    <a:pt x="4712" y="736"/>
                  </a:cubicBezTo>
                  <a:cubicBezTo>
                    <a:pt x="4753" y="771"/>
                    <a:pt x="4807" y="771"/>
                    <a:pt x="4848" y="849"/>
                  </a:cubicBezTo>
                  <a:cubicBezTo>
                    <a:pt x="4998" y="989"/>
                    <a:pt x="5148" y="1173"/>
                    <a:pt x="5279" y="1357"/>
                  </a:cubicBezTo>
                  <a:cubicBezTo>
                    <a:pt x="5374" y="1471"/>
                    <a:pt x="5451" y="1611"/>
                    <a:pt x="5528" y="1725"/>
                  </a:cubicBezTo>
                  <a:cubicBezTo>
                    <a:pt x="5601" y="1830"/>
                    <a:pt x="5696" y="1943"/>
                    <a:pt x="5773" y="2083"/>
                  </a:cubicBezTo>
                  <a:cubicBezTo>
                    <a:pt x="5810" y="2127"/>
                    <a:pt x="5828" y="2232"/>
                    <a:pt x="5887" y="2302"/>
                  </a:cubicBezTo>
                  <a:cubicBezTo>
                    <a:pt x="6073" y="2565"/>
                    <a:pt x="6168" y="2958"/>
                    <a:pt x="6263" y="3361"/>
                  </a:cubicBezTo>
                  <a:cubicBezTo>
                    <a:pt x="6281" y="3510"/>
                    <a:pt x="6322" y="3694"/>
                    <a:pt x="6358" y="3877"/>
                  </a:cubicBezTo>
                  <a:cubicBezTo>
                    <a:pt x="6358" y="3799"/>
                    <a:pt x="6377" y="3799"/>
                    <a:pt x="6377" y="3764"/>
                  </a:cubicBezTo>
                  <a:cubicBezTo>
                    <a:pt x="6395" y="3659"/>
                    <a:pt x="6358" y="3545"/>
                    <a:pt x="6340" y="3440"/>
                  </a:cubicBezTo>
                  <a:cubicBezTo>
                    <a:pt x="6322" y="3256"/>
                    <a:pt x="6281" y="3072"/>
                    <a:pt x="6245" y="2923"/>
                  </a:cubicBezTo>
                  <a:cubicBezTo>
                    <a:pt x="6209" y="2705"/>
                    <a:pt x="6150" y="2565"/>
                    <a:pt x="6095" y="2381"/>
                  </a:cubicBezTo>
                  <a:cubicBezTo>
                    <a:pt x="5959" y="1978"/>
                    <a:pt x="5773" y="1725"/>
                    <a:pt x="5583" y="1427"/>
                  </a:cubicBezTo>
                  <a:cubicBezTo>
                    <a:pt x="5528" y="1357"/>
                    <a:pt x="5488" y="1252"/>
                    <a:pt x="5433" y="1173"/>
                  </a:cubicBezTo>
                  <a:cubicBezTo>
                    <a:pt x="5392" y="1103"/>
                    <a:pt x="5374" y="1068"/>
                    <a:pt x="5338" y="1033"/>
                  </a:cubicBezTo>
                  <a:cubicBezTo>
                    <a:pt x="5129" y="814"/>
                    <a:pt x="4903" y="552"/>
                    <a:pt x="4676" y="333"/>
                  </a:cubicBezTo>
                  <a:cubicBezTo>
                    <a:pt x="4599" y="263"/>
                    <a:pt x="4526" y="228"/>
                    <a:pt x="4431" y="193"/>
                  </a:cubicBezTo>
                  <a:cubicBezTo>
                    <a:pt x="4318" y="158"/>
                    <a:pt x="4186" y="158"/>
                    <a:pt x="4072" y="79"/>
                  </a:cubicBezTo>
                  <a:cubicBezTo>
                    <a:pt x="4013" y="44"/>
                    <a:pt x="3977" y="44"/>
                    <a:pt x="3918" y="44"/>
                  </a:cubicBezTo>
                  <a:cubicBezTo>
                    <a:pt x="3861" y="44"/>
                    <a:pt x="3805" y="53"/>
                    <a:pt x="3748" y="53"/>
                  </a:cubicBezTo>
                  <a:cubicBezTo>
                    <a:pt x="3691" y="53"/>
                    <a:pt x="3635" y="44"/>
                    <a:pt x="3578" y="9"/>
                  </a:cubicBezTo>
                  <a:cubicBezTo>
                    <a:pt x="3553" y="3"/>
                    <a:pt x="3529" y="0"/>
                    <a:pt x="350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3" name="Google Shape;3103;p29"/>
            <p:cNvSpPr/>
            <p:nvPr/>
          </p:nvSpPr>
          <p:spPr>
            <a:xfrm rot="20757347">
              <a:off x="251413" y="328586"/>
              <a:ext cx="1672685" cy="797356"/>
            </a:xfrm>
            <a:custGeom>
              <a:avLst/>
              <a:gdLst/>
              <a:ahLst/>
              <a:cxnLst>
                <a:cxn ang="0">
                  <a:pos x="wd2" y="hd2"/>
                </a:cxn>
                <a:cxn ang="5400000">
                  <a:pos x="wd2" y="hd2"/>
                </a:cxn>
                <a:cxn ang="10800000">
                  <a:pos x="wd2" y="hd2"/>
                </a:cxn>
                <a:cxn ang="16200000">
                  <a:pos x="wd2" y="hd2"/>
                </a:cxn>
              </a:cxnLst>
              <a:rect l="0" t="0" r="r" b="b"/>
              <a:pathLst>
                <a:path w="21576" h="21600" extrusionOk="0">
                  <a:moveTo>
                    <a:pt x="2938" y="0"/>
                  </a:moveTo>
                  <a:cubicBezTo>
                    <a:pt x="2919" y="0"/>
                    <a:pt x="2895" y="0"/>
                    <a:pt x="2876" y="40"/>
                  </a:cubicBezTo>
                  <a:cubicBezTo>
                    <a:pt x="2820" y="79"/>
                    <a:pt x="2759" y="119"/>
                    <a:pt x="2702" y="168"/>
                  </a:cubicBezTo>
                  <a:cubicBezTo>
                    <a:pt x="2585" y="247"/>
                    <a:pt x="2486" y="247"/>
                    <a:pt x="2406" y="455"/>
                  </a:cubicBezTo>
                  <a:cubicBezTo>
                    <a:pt x="2387" y="455"/>
                    <a:pt x="2387" y="494"/>
                    <a:pt x="2368" y="494"/>
                  </a:cubicBezTo>
                  <a:cubicBezTo>
                    <a:pt x="2360" y="489"/>
                    <a:pt x="2352" y="487"/>
                    <a:pt x="2345" y="487"/>
                  </a:cubicBezTo>
                  <a:cubicBezTo>
                    <a:pt x="2301" y="487"/>
                    <a:pt x="2283" y="579"/>
                    <a:pt x="2250" y="613"/>
                  </a:cubicBezTo>
                  <a:cubicBezTo>
                    <a:pt x="2189" y="742"/>
                    <a:pt x="2151" y="860"/>
                    <a:pt x="2095" y="910"/>
                  </a:cubicBezTo>
                  <a:cubicBezTo>
                    <a:pt x="1977" y="989"/>
                    <a:pt x="1916" y="1157"/>
                    <a:pt x="1836" y="1315"/>
                  </a:cubicBezTo>
                  <a:cubicBezTo>
                    <a:pt x="1817" y="1315"/>
                    <a:pt x="1817" y="1355"/>
                    <a:pt x="1817" y="1404"/>
                  </a:cubicBezTo>
                  <a:cubicBezTo>
                    <a:pt x="1662" y="1602"/>
                    <a:pt x="1544" y="1899"/>
                    <a:pt x="1464" y="2225"/>
                  </a:cubicBezTo>
                  <a:cubicBezTo>
                    <a:pt x="1464" y="2225"/>
                    <a:pt x="1445" y="2225"/>
                    <a:pt x="1445" y="2265"/>
                  </a:cubicBezTo>
                  <a:cubicBezTo>
                    <a:pt x="1346" y="2393"/>
                    <a:pt x="1271" y="2551"/>
                    <a:pt x="1228" y="2759"/>
                  </a:cubicBezTo>
                  <a:cubicBezTo>
                    <a:pt x="1210" y="2838"/>
                    <a:pt x="1191" y="2927"/>
                    <a:pt x="1153" y="2967"/>
                  </a:cubicBezTo>
                  <a:cubicBezTo>
                    <a:pt x="1054" y="3135"/>
                    <a:pt x="974" y="3382"/>
                    <a:pt x="918" y="3629"/>
                  </a:cubicBezTo>
                  <a:cubicBezTo>
                    <a:pt x="838" y="3876"/>
                    <a:pt x="739" y="4074"/>
                    <a:pt x="659" y="4371"/>
                  </a:cubicBezTo>
                  <a:cubicBezTo>
                    <a:pt x="621" y="4490"/>
                    <a:pt x="565" y="4658"/>
                    <a:pt x="565" y="4817"/>
                  </a:cubicBezTo>
                  <a:cubicBezTo>
                    <a:pt x="522" y="5153"/>
                    <a:pt x="423" y="5400"/>
                    <a:pt x="386" y="5726"/>
                  </a:cubicBezTo>
                  <a:cubicBezTo>
                    <a:pt x="367" y="5894"/>
                    <a:pt x="329" y="6053"/>
                    <a:pt x="287" y="6221"/>
                  </a:cubicBezTo>
                  <a:cubicBezTo>
                    <a:pt x="249" y="6389"/>
                    <a:pt x="249" y="6547"/>
                    <a:pt x="211" y="6755"/>
                  </a:cubicBezTo>
                  <a:cubicBezTo>
                    <a:pt x="169" y="7131"/>
                    <a:pt x="150" y="7536"/>
                    <a:pt x="113" y="7951"/>
                  </a:cubicBezTo>
                  <a:lnTo>
                    <a:pt x="70" y="7951"/>
                  </a:lnTo>
                  <a:cubicBezTo>
                    <a:pt x="51" y="8525"/>
                    <a:pt x="51" y="9069"/>
                    <a:pt x="14" y="9603"/>
                  </a:cubicBezTo>
                  <a:cubicBezTo>
                    <a:pt x="-24" y="10137"/>
                    <a:pt x="33" y="10710"/>
                    <a:pt x="14" y="11244"/>
                  </a:cubicBezTo>
                  <a:cubicBezTo>
                    <a:pt x="33" y="11294"/>
                    <a:pt x="33" y="11333"/>
                    <a:pt x="33" y="11412"/>
                  </a:cubicBezTo>
                  <a:cubicBezTo>
                    <a:pt x="14" y="11620"/>
                    <a:pt x="14" y="11828"/>
                    <a:pt x="14" y="12035"/>
                  </a:cubicBezTo>
                  <a:cubicBezTo>
                    <a:pt x="14" y="12154"/>
                    <a:pt x="33" y="12283"/>
                    <a:pt x="33" y="12441"/>
                  </a:cubicBezTo>
                  <a:cubicBezTo>
                    <a:pt x="33" y="12649"/>
                    <a:pt x="94" y="12935"/>
                    <a:pt x="113" y="13182"/>
                  </a:cubicBezTo>
                  <a:cubicBezTo>
                    <a:pt x="131" y="13470"/>
                    <a:pt x="188" y="13767"/>
                    <a:pt x="230" y="14053"/>
                  </a:cubicBezTo>
                  <a:cubicBezTo>
                    <a:pt x="150" y="14212"/>
                    <a:pt x="287" y="14380"/>
                    <a:pt x="249" y="14548"/>
                  </a:cubicBezTo>
                  <a:cubicBezTo>
                    <a:pt x="287" y="14587"/>
                    <a:pt x="306" y="14627"/>
                    <a:pt x="306" y="14667"/>
                  </a:cubicBezTo>
                  <a:cubicBezTo>
                    <a:pt x="329" y="14756"/>
                    <a:pt x="329" y="14835"/>
                    <a:pt x="329" y="14914"/>
                  </a:cubicBezTo>
                  <a:cubicBezTo>
                    <a:pt x="348" y="15042"/>
                    <a:pt x="367" y="15161"/>
                    <a:pt x="367" y="15290"/>
                  </a:cubicBezTo>
                  <a:lnTo>
                    <a:pt x="404" y="15290"/>
                  </a:lnTo>
                  <a:cubicBezTo>
                    <a:pt x="466" y="15576"/>
                    <a:pt x="503" y="15863"/>
                    <a:pt x="541" y="16110"/>
                  </a:cubicBezTo>
                  <a:cubicBezTo>
                    <a:pt x="565" y="16239"/>
                    <a:pt x="583" y="16318"/>
                    <a:pt x="602" y="16397"/>
                  </a:cubicBezTo>
                  <a:cubicBezTo>
                    <a:pt x="640" y="16526"/>
                    <a:pt x="682" y="16644"/>
                    <a:pt x="701" y="16812"/>
                  </a:cubicBezTo>
                  <a:cubicBezTo>
                    <a:pt x="739" y="16892"/>
                    <a:pt x="739" y="17060"/>
                    <a:pt x="776" y="17139"/>
                  </a:cubicBezTo>
                  <a:cubicBezTo>
                    <a:pt x="838" y="17228"/>
                    <a:pt x="875" y="17386"/>
                    <a:pt x="894" y="17515"/>
                  </a:cubicBezTo>
                  <a:cubicBezTo>
                    <a:pt x="894" y="17554"/>
                    <a:pt x="918" y="17633"/>
                    <a:pt x="918" y="17633"/>
                  </a:cubicBezTo>
                  <a:cubicBezTo>
                    <a:pt x="993" y="17880"/>
                    <a:pt x="1073" y="18128"/>
                    <a:pt x="1153" y="18335"/>
                  </a:cubicBezTo>
                  <a:cubicBezTo>
                    <a:pt x="1210" y="18464"/>
                    <a:pt x="1228" y="18662"/>
                    <a:pt x="1309" y="18751"/>
                  </a:cubicBezTo>
                  <a:cubicBezTo>
                    <a:pt x="1327" y="18751"/>
                    <a:pt x="1327" y="18790"/>
                    <a:pt x="1327" y="18830"/>
                  </a:cubicBezTo>
                  <a:cubicBezTo>
                    <a:pt x="1389" y="19077"/>
                    <a:pt x="1506" y="19285"/>
                    <a:pt x="1600" y="19453"/>
                  </a:cubicBezTo>
                  <a:cubicBezTo>
                    <a:pt x="1699" y="19650"/>
                    <a:pt x="1798" y="19779"/>
                    <a:pt x="1836" y="20026"/>
                  </a:cubicBezTo>
                  <a:cubicBezTo>
                    <a:pt x="1954" y="20234"/>
                    <a:pt x="2052" y="20392"/>
                    <a:pt x="2170" y="20600"/>
                  </a:cubicBezTo>
                  <a:cubicBezTo>
                    <a:pt x="2269" y="20768"/>
                    <a:pt x="2368" y="20936"/>
                    <a:pt x="2486" y="21055"/>
                  </a:cubicBezTo>
                  <a:cubicBezTo>
                    <a:pt x="2523" y="21094"/>
                    <a:pt x="2566" y="21183"/>
                    <a:pt x="2622" y="21223"/>
                  </a:cubicBezTo>
                  <a:cubicBezTo>
                    <a:pt x="2641" y="21262"/>
                    <a:pt x="2683" y="21302"/>
                    <a:pt x="2702" y="21302"/>
                  </a:cubicBezTo>
                  <a:cubicBezTo>
                    <a:pt x="2740" y="21341"/>
                    <a:pt x="2778" y="21341"/>
                    <a:pt x="2801" y="21341"/>
                  </a:cubicBezTo>
                  <a:cubicBezTo>
                    <a:pt x="2938" y="21510"/>
                    <a:pt x="3074" y="21549"/>
                    <a:pt x="3211" y="21549"/>
                  </a:cubicBezTo>
                  <a:cubicBezTo>
                    <a:pt x="3290" y="21549"/>
                    <a:pt x="3369" y="21600"/>
                    <a:pt x="3448" y="21600"/>
                  </a:cubicBezTo>
                  <a:cubicBezTo>
                    <a:pt x="3468" y="21600"/>
                    <a:pt x="3488" y="21597"/>
                    <a:pt x="3507" y="21589"/>
                  </a:cubicBezTo>
                  <a:cubicBezTo>
                    <a:pt x="3545" y="21589"/>
                    <a:pt x="3602" y="21549"/>
                    <a:pt x="3644" y="21549"/>
                  </a:cubicBezTo>
                  <a:cubicBezTo>
                    <a:pt x="3682" y="21569"/>
                    <a:pt x="3721" y="21579"/>
                    <a:pt x="3760" y="21579"/>
                  </a:cubicBezTo>
                  <a:cubicBezTo>
                    <a:pt x="3800" y="21579"/>
                    <a:pt x="3840" y="21569"/>
                    <a:pt x="3880" y="21549"/>
                  </a:cubicBezTo>
                  <a:cubicBezTo>
                    <a:pt x="3979" y="21510"/>
                    <a:pt x="4073" y="21470"/>
                    <a:pt x="4172" y="21430"/>
                  </a:cubicBezTo>
                  <a:cubicBezTo>
                    <a:pt x="4332" y="21381"/>
                    <a:pt x="4468" y="21223"/>
                    <a:pt x="4624" y="21094"/>
                  </a:cubicBezTo>
                  <a:cubicBezTo>
                    <a:pt x="4723" y="21015"/>
                    <a:pt x="4821" y="20847"/>
                    <a:pt x="4920" y="20689"/>
                  </a:cubicBezTo>
                  <a:cubicBezTo>
                    <a:pt x="4996" y="20560"/>
                    <a:pt x="5076" y="20392"/>
                    <a:pt x="5175" y="20273"/>
                  </a:cubicBezTo>
                  <a:cubicBezTo>
                    <a:pt x="5311" y="20105"/>
                    <a:pt x="5391" y="19819"/>
                    <a:pt x="5485" y="19571"/>
                  </a:cubicBezTo>
                  <a:cubicBezTo>
                    <a:pt x="5547" y="19492"/>
                    <a:pt x="5565" y="19364"/>
                    <a:pt x="5603" y="19245"/>
                  </a:cubicBezTo>
                  <a:cubicBezTo>
                    <a:pt x="5627" y="19116"/>
                    <a:pt x="5645" y="19037"/>
                    <a:pt x="5664" y="18958"/>
                  </a:cubicBezTo>
                  <a:cubicBezTo>
                    <a:pt x="5702" y="18830"/>
                    <a:pt x="5744" y="18751"/>
                    <a:pt x="5763" y="18662"/>
                  </a:cubicBezTo>
                  <a:cubicBezTo>
                    <a:pt x="5839" y="18335"/>
                    <a:pt x="5900" y="18009"/>
                    <a:pt x="5980" y="17673"/>
                  </a:cubicBezTo>
                  <a:cubicBezTo>
                    <a:pt x="5980" y="17633"/>
                    <a:pt x="5999" y="17594"/>
                    <a:pt x="5999" y="17554"/>
                  </a:cubicBezTo>
                  <a:cubicBezTo>
                    <a:pt x="6074" y="17346"/>
                    <a:pt x="6116" y="17139"/>
                    <a:pt x="6154" y="16852"/>
                  </a:cubicBezTo>
                  <a:cubicBezTo>
                    <a:pt x="6173" y="16684"/>
                    <a:pt x="6192" y="16486"/>
                    <a:pt x="6253" y="16318"/>
                  </a:cubicBezTo>
                  <a:cubicBezTo>
                    <a:pt x="6291" y="16110"/>
                    <a:pt x="6371" y="15942"/>
                    <a:pt x="6333" y="15695"/>
                  </a:cubicBezTo>
                  <a:cubicBezTo>
                    <a:pt x="6333" y="15695"/>
                    <a:pt x="6333" y="15616"/>
                    <a:pt x="6352" y="15576"/>
                  </a:cubicBezTo>
                  <a:cubicBezTo>
                    <a:pt x="6389" y="15369"/>
                    <a:pt x="6451" y="15121"/>
                    <a:pt x="6488" y="14874"/>
                  </a:cubicBezTo>
                  <a:cubicBezTo>
                    <a:pt x="6545" y="14627"/>
                    <a:pt x="6606" y="14380"/>
                    <a:pt x="6625" y="14093"/>
                  </a:cubicBezTo>
                  <a:cubicBezTo>
                    <a:pt x="6644" y="14053"/>
                    <a:pt x="6644" y="13964"/>
                    <a:pt x="6663" y="13925"/>
                  </a:cubicBezTo>
                  <a:cubicBezTo>
                    <a:pt x="6743" y="13638"/>
                    <a:pt x="6780" y="13312"/>
                    <a:pt x="6841" y="13024"/>
                  </a:cubicBezTo>
                  <a:cubicBezTo>
                    <a:pt x="6879" y="12817"/>
                    <a:pt x="6898" y="12609"/>
                    <a:pt x="6997" y="12530"/>
                  </a:cubicBezTo>
                  <a:lnTo>
                    <a:pt x="6997" y="12480"/>
                  </a:lnTo>
                  <a:cubicBezTo>
                    <a:pt x="7039" y="12233"/>
                    <a:pt x="7077" y="11986"/>
                    <a:pt x="7133" y="11739"/>
                  </a:cubicBezTo>
                  <a:cubicBezTo>
                    <a:pt x="7176" y="11581"/>
                    <a:pt x="7213" y="11452"/>
                    <a:pt x="7232" y="11333"/>
                  </a:cubicBezTo>
                  <a:cubicBezTo>
                    <a:pt x="7251" y="11205"/>
                    <a:pt x="7275" y="11126"/>
                    <a:pt x="7293" y="11047"/>
                  </a:cubicBezTo>
                  <a:cubicBezTo>
                    <a:pt x="7369" y="10878"/>
                    <a:pt x="7430" y="10671"/>
                    <a:pt x="7468" y="10463"/>
                  </a:cubicBezTo>
                  <a:cubicBezTo>
                    <a:pt x="7487" y="10384"/>
                    <a:pt x="7529" y="10344"/>
                    <a:pt x="7548" y="10255"/>
                  </a:cubicBezTo>
                  <a:cubicBezTo>
                    <a:pt x="7586" y="10137"/>
                    <a:pt x="7586" y="9969"/>
                    <a:pt x="7628" y="9850"/>
                  </a:cubicBezTo>
                  <a:cubicBezTo>
                    <a:pt x="7685" y="9642"/>
                    <a:pt x="7746" y="9435"/>
                    <a:pt x="7821" y="9227"/>
                  </a:cubicBezTo>
                  <a:cubicBezTo>
                    <a:pt x="7864" y="9148"/>
                    <a:pt x="7901" y="9069"/>
                    <a:pt x="7920" y="8940"/>
                  </a:cubicBezTo>
                  <a:cubicBezTo>
                    <a:pt x="7958" y="8772"/>
                    <a:pt x="8000" y="8614"/>
                    <a:pt x="8075" y="8485"/>
                  </a:cubicBezTo>
                  <a:cubicBezTo>
                    <a:pt x="8137" y="8446"/>
                    <a:pt x="8193" y="8327"/>
                    <a:pt x="8217" y="8199"/>
                  </a:cubicBezTo>
                  <a:cubicBezTo>
                    <a:pt x="8254" y="7991"/>
                    <a:pt x="8334" y="7912"/>
                    <a:pt x="8429" y="7783"/>
                  </a:cubicBezTo>
                  <a:cubicBezTo>
                    <a:pt x="8452" y="7744"/>
                    <a:pt x="8471" y="7704"/>
                    <a:pt x="8490" y="7665"/>
                  </a:cubicBezTo>
                  <a:cubicBezTo>
                    <a:pt x="8645" y="7249"/>
                    <a:pt x="8843" y="7002"/>
                    <a:pt x="9060" y="6794"/>
                  </a:cubicBezTo>
                  <a:cubicBezTo>
                    <a:pt x="9158" y="6676"/>
                    <a:pt x="9276" y="6636"/>
                    <a:pt x="9370" y="6508"/>
                  </a:cubicBezTo>
                  <a:cubicBezTo>
                    <a:pt x="9382" y="6488"/>
                    <a:pt x="9393" y="6488"/>
                    <a:pt x="9403" y="6488"/>
                  </a:cubicBezTo>
                  <a:cubicBezTo>
                    <a:pt x="9413" y="6488"/>
                    <a:pt x="9422" y="6488"/>
                    <a:pt x="9432" y="6468"/>
                  </a:cubicBezTo>
                  <a:cubicBezTo>
                    <a:pt x="9469" y="6468"/>
                    <a:pt x="9530" y="6428"/>
                    <a:pt x="9587" y="6389"/>
                  </a:cubicBezTo>
                  <a:cubicBezTo>
                    <a:pt x="9648" y="6300"/>
                    <a:pt x="9723" y="6300"/>
                    <a:pt x="9785" y="6300"/>
                  </a:cubicBezTo>
                  <a:lnTo>
                    <a:pt x="10077" y="6300"/>
                  </a:lnTo>
                  <a:cubicBezTo>
                    <a:pt x="10077" y="6241"/>
                    <a:pt x="10087" y="6221"/>
                    <a:pt x="10103" y="6221"/>
                  </a:cubicBezTo>
                  <a:cubicBezTo>
                    <a:pt x="10118" y="6221"/>
                    <a:pt x="10138" y="6241"/>
                    <a:pt x="10157" y="6260"/>
                  </a:cubicBezTo>
                  <a:cubicBezTo>
                    <a:pt x="10218" y="6260"/>
                    <a:pt x="10256" y="6300"/>
                    <a:pt x="10312" y="6300"/>
                  </a:cubicBezTo>
                  <a:cubicBezTo>
                    <a:pt x="10373" y="6300"/>
                    <a:pt x="10430" y="6300"/>
                    <a:pt x="10491" y="6349"/>
                  </a:cubicBezTo>
                  <a:cubicBezTo>
                    <a:pt x="10529" y="6389"/>
                    <a:pt x="10571" y="6389"/>
                    <a:pt x="10609" y="6389"/>
                  </a:cubicBezTo>
                  <a:cubicBezTo>
                    <a:pt x="10708" y="6389"/>
                    <a:pt x="10825" y="6428"/>
                    <a:pt x="10901" y="6597"/>
                  </a:cubicBezTo>
                  <a:cubicBezTo>
                    <a:pt x="10924" y="6636"/>
                    <a:pt x="10962" y="6676"/>
                    <a:pt x="10981" y="6676"/>
                  </a:cubicBezTo>
                  <a:cubicBezTo>
                    <a:pt x="11098" y="6794"/>
                    <a:pt x="11197" y="6923"/>
                    <a:pt x="11315" y="7002"/>
                  </a:cubicBezTo>
                  <a:cubicBezTo>
                    <a:pt x="11315" y="7002"/>
                    <a:pt x="11334" y="7042"/>
                    <a:pt x="11334" y="7091"/>
                  </a:cubicBezTo>
                  <a:cubicBezTo>
                    <a:pt x="11371" y="7289"/>
                    <a:pt x="11470" y="7378"/>
                    <a:pt x="11550" y="7457"/>
                  </a:cubicBezTo>
                  <a:cubicBezTo>
                    <a:pt x="11668" y="7625"/>
                    <a:pt x="11767" y="7872"/>
                    <a:pt x="11885" y="8080"/>
                  </a:cubicBezTo>
                  <a:cubicBezTo>
                    <a:pt x="11984" y="8278"/>
                    <a:pt x="12059" y="8485"/>
                    <a:pt x="12139" y="8693"/>
                  </a:cubicBezTo>
                  <a:lnTo>
                    <a:pt x="12158" y="8693"/>
                  </a:lnTo>
                  <a:cubicBezTo>
                    <a:pt x="12314" y="8980"/>
                    <a:pt x="12474" y="9227"/>
                    <a:pt x="12610" y="9563"/>
                  </a:cubicBezTo>
                  <a:cubicBezTo>
                    <a:pt x="12667" y="9682"/>
                    <a:pt x="12728" y="9810"/>
                    <a:pt x="12784" y="9890"/>
                  </a:cubicBezTo>
                  <a:cubicBezTo>
                    <a:pt x="12864" y="9969"/>
                    <a:pt x="12926" y="10058"/>
                    <a:pt x="12982" y="10176"/>
                  </a:cubicBezTo>
                  <a:cubicBezTo>
                    <a:pt x="13020" y="10216"/>
                    <a:pt x="13043" y="10305"/>
                    <a:pt x="13062" y="10305"/>
                  </a:cubicBezTo>
                  <a:cubicBezTo>
                    <a:pt x="13199" y="10463"/>
                    <a:pt x="13335" y="10592"/>
                    <a:pt x="13472" y="10710"/>
                  </a:cubicBezTo>
                  <a:cubicBezTo>
                    <a:pt x="13608" y="10799"/>
                    <a:pt x="13726" y="10918"/>
                    <a:pt x="13867" y="10918"/>
                  </a:cubicBezTo>
                  <a:cubicBezTo>
                    <a:pt x="13924" y="10918"/>
                    <a:pt x="14004" y="10958"/>
                    <a:pt x="14060" y="10958"/>
                  </a:cubicBezTo>
                  <a:cubicBezTo>
                    <a:pt x="14140" y="10958"/>
                    <a:pt x="14221" y="10997"/>
                    <a:pt x="14277" y="10997"/>
                  </a:cubicBezTo>
                  <a:cubicBezTo>
                    <a:pt x="14315" y="10997"/>
                    <a:pt x="14338" y="10997"/>
                    <a:pt x="14357" y="10958"/>
                  </a:cubicBezTo>
                  <a:cubicBezTo>
                    <a:pt x="14395" y="10918"/>
                    <a:pt x="14432" y="10839"/>
                    <a:pt x="14494" y="10799"/>
                  </a:cubicBezTo>
                  <a:cubicBezTo>
                    <a:pt x="14611" y="10671"/>
                    <a:pt x="14710" y="10503"/>
                    <a:pt x="14786" y="10305"/>
                  </a:cubicBezTo>
                  <a:cubicBezTo>
                    <a:pt x="14847" y="10137"/>
                    <a:pt x="14884" y="9969"/>
                    <a:pt x="14927" y="9810"/>
                  </a:cubicBezTo>
                  <a:cubicBezTo>
                    <a:pt x="14983" y="9514"/>
                    <a:pt x="15045" y="9267"/>
                    <a:pt x="15101" y="9019"/>
                  </a:cubicBezTo>
                  <a:cubicBezTo>
                    <a:pt x="15120" y="8940"/>
                    <a:pt x="15120" y="8861"/>
                    <a:pt x="15139" y="8772"/>
                  </a:cubicBezTo>
                  <a:cubicBezTo>
                    <a:pt x="15181" y="8525"/>
                    <a:pt x="15219" y="8278"/>
                    <a:pt x="15256" y="8030"/>
                  </a:cubicBezTo>
                  <a:cubicBezTo>
                    <a:pt x="15280" y="7991"/>
                    <a:pt x="15280" y="7912"/>
                    <a:pt x="15299" y="7872"/>
                  </a:cubicBezTo>
                  <a:cubicBezTo>
                    <a:pt x="15318" y="7625"/>
                    <a:pt x="15355" y="7378"/>
                    <a:pt x="15374" y="7131"/>
                  </a:cubicBezTo>
                  <a:cubicBezTo>
                    <a:pt x="15416" y="6923"/>
                    <a:pt x="15435" y="6715"/>
                    <a:pt x="15492" y="6547"/>
                  </a:cubicBezTo>
                  <a:lnTo>
                    <a:pt x="15515" y="6508"/>
                  </a:lnTo>
                  <a:cubicBezTo>
                    <a:pt x="15473" y="6349"/>
                    <a:pt x="15534" y="6260"/>
                    <a:pt x="15553" y="6181"/>
                  </a:cubicBezTo>
                  <a:cubicBezTo>
                    <a:pt x="15572" y="6053"/>
                    <a:pt x="15610" y="5974"/>
                    <a:pt x="15633" y="5855"/>
                  </a:cubicBezTo>
                  <a:cubicBezTo>
                    <a:pt x="15652" y="5687"/>
                    <a:pt x="15709" y="5519"/>
                    <a:pt x="15770" y="5360"/>
                  </a:cubicBezTo>
                  <a:cubicBezTo>
                    <a:pt x="15808" y="5192"/>
                    <a:pt x="15869" y="5064"/>
                    <a:pt x="15907" y="4906"/>
                  </a:cubicBezTo>
                  <a:lnTo>
                    <a:pt x="15907" y="4866"/>
                  </a:lnTo>
                  <a:cubicBezTo>
                    <a:pt x="15925" y="4777"/>
                    <a:pt x="15944" y="4737"/>
                    <a:pt x="15963" y="4697"/>
                  </a:cubicBezTo>
                  <a:cubicBezTo>
                    <a:pt x="15987" y="4618"/>
                    <a:pt x="16005" y="4569"/>
                    <a:pt x="16024" y="4529"/>
                  </a:cubicBezTo>
                  <a:cubicBezTo>
                    <a:pt x="16062" y="4410"/>
                    <a:pt x="16123" y="4282"/>
                    <a:pt x="16180" y="4124"/>
                  </a:cubicBezTo>
                  <a:cubicBezTo>
                    <a:pt x="16198" y="4035"/>
                    <a:pt x="16222" y="3956"/>
                    <a:pt x="16260" y="3876"/>
                  </a:cubicBezTo>
                  <a:cubicBezTo>
                    <a:pt x="16278" y="3787"/>
                    <a:pt x="16340" y="3669"/>
                    <a:pt x="16377" y="3580"/>
                  </a:cubicBezTo>
                  <a:lnTo>
                    <a:pt x="16377" y="3629"/>
                  </a:lnTo>
                  <a:lnTo>
                    <a:pt x="16415" y="3629"/>
                  </a:lnTo>
                  <a:cubicBezTo>
                    <a:pt x="16476" y="3501"/>
                    <a:pt x="16495" y="3382"/>
                    <a:pt x="16533" y="3293"/>
                  </a:cubicBezTo>
                  <a:lnTo>
                    <a:pt x="16594" y="3293"/>
                  </a:lnTo>
                  <a:cubicBezTo>
                    <a:pt x="16594" y="3293"/>
                    <a:pt x="16594" y="3253"/>
                    <a:pt x="16575" y="3214"/>
                  </a:cubicBezTo>
                  <a:cubicBezTo>
                    <a:pt x="16594" y="3214"/>
                    <a:pt x="16613" y="3135"/>
                    <a:pt x="16632" y="3135"/>
                  </a:cubicBezTo>
                  <a:cubicBezTo>
                    <a:pt x="16693" y="3135"/>
                    <a:pt x="16712" y="3085"/>
                    <a:pt x="16749" y="3006"/>
                  </a:cubicBezTo>
                  <a:cubicBezTo>
                    <a:pt x="16768" y="2927"/>
                    <a:pt x="16811" y="2927"/>
                    <a:pt x="16848" y="2888"/>
                  </a:cubicBezTo>
                  <a:cubicBezTo>
                    <a:pt x="16886" y="2838"/>
                    <a:pt x="16966" y="2888"/>
                    <a:pt x="16966" y="2799"/>
                  </a:cubicBezTo>
                  <a:cubicBezTo>
                    <a:pt x="17004" y="2680"/>
                    <a:pt x="17065" y="2759"/>
                    <a:pt x="17102" y="2680"/>
                  </a:cubicBezTo>
                  <a:cubicBezTo>
                    <a:pt x="17145" y="2652"/>
                    <a:pt x="17177" y="2620"/>
                    <a:pt x="17211" y="2620"/>
                  </a:cubicBezTo>
                  <a:cubicBezTo>
                    <a:pt x="17226" y="2620"/>
                    <a:pt x="17241" y="2625"/>
                    <a:pt x="17258" y="2640"/>
                  </a:cubicBezTo>
                  <a:cubicBezTo>
                    <a:pt x="17272" y="2654"/>
                    <a:pt x="17285" y="2658"/>
                    <a:pt x="17300" y="2658"/>
                  </a:cubicBezTo>
                  <a:cubicBezTo>
                    <a:pt x="17328" y="2658"/>
                    <a:pt x="17358" y="2640"/>
                    <a:pt x="17399" y="2640"/>
                  </a:cubicBezTo>
                  <a:lnTo>
                    <a:pt x="17399" y="2591"/>
                  </a:lnTo>
                  <a:cubicBezTo>
                    <a:pt x="17474" y="2640"/>
                    <a:pt x="17555" y="2680"/>
                    <a:pt x="17611" y="2680"/>
                  </a:cubicBezTo>
                  <a:cubicBezTo>
                    <a:pt x="17710" y="2680"/>
                    <a:pt x="17790" y="2640"/>
                    <a:pt x="17889" y="2640"/>
                  </a:cubicBezTo>
                  <a:cubicBezTo>
                    <a:pt x="18025" y="2640"/>
                    <a:pt x="18162" y="2680"/>
                    <a:pt x="18280" y="2719"/>
                  </a:cubicBezTo>
                  <a:cubicBezTo>
                    <a:pt x="18435" y="2759"/>
                    <a:pt x="18576" y="2888"/>
                    <a:pt x="18713" y="2927"/>
                  </a:cubicBezTo>
                  <a:cubicBezTo>
                    <a:pt x="18769" y="2967"/>
                    <a:pt x="18849" y="2967"/>
                    <a:pt x="18929" y="3006"/>
                  </a:cubicBezTo>
                  <a:cubicBezTo>
                    <a:pt x="18967" y="3046"/>
                    <a:pt x="19005" y="3085"/>
                    <a:pt x="19047" y="3085"/>
                  </a:cubicBezTo>
                  <a:cubicBezTo>
                    <a:pt x="19259" y="3085"/>
                    <a:pt x="19457" y="3135"/>
                    <a:pt x="19674" y="3135"/>
                  </a:cubicBezTo>
                  <a:lnTo>
                    <a:pt x="19730" y="3135"/>
                  </a:lnTo>
                  <a:cubicBezTo>
                    <a:pt x="19771" y="3135"/>
                    <a:pt x="19810" y="3152"/>
                    <a:pt x="19849" y="3152"/>
                  </a:cubicBezTo>
                  <a:cubicBezTo>
                    <a:pt x="19869" y="3152"/>
                    <a:pt x="19889" y="3148"/>
                    <a:pt x="19909" y="3135"/>
                  </a:cubicBezTo>
                  <a:cubicBezTo>
                    <a:pt x="20008" y="3085"/>
                    <a:pt x="20107" y="3006"/>
                    <a:pt x="20201" y="2967"/>
                  </a:cubicBezTo>
                  <a:cubicBezTo>
                    <a:pt x="20361" y="2927"/>
                    <a:pt x="20498" y="2799"/>
                    <a:pt x="20615" y="2640"/>
                  </a:cubicBezTo>
                  <a:cubicBezTo>
                    <a:pt x="20714" y="2551"/>
                    <a:pt x="20790" y="2433"/>
                    <a:pt x="20889" y="2344"/>
                  </a:cubicBezTo>
                  <a:cubicBezTo>
                    <a:pt x="20987" y="2265"/>
                    <a:pt x="21067" y="2146"/>
                    <a:pt x="21143" y="1978"/>
                  </a:cubicBezTo>
                  <a:cubicBezTo>
                    <a:pt x="21223" y="1810"/>
                    <a:pt x="21322" y="1602"/>
                    <a:pt x="21421" y="1404"/>
                  </a:cubicBezTo>
                  <a:cubicBezTo>
                    <a:pt x="21477" y="1236"/>
                    <a:pt x="21519" y="1028"/>
                    <a:pt x="21557" y="821"/>
                  </a:cubicBezTo>
                  <a:cubicBezTo>
                    <a:pt x="21576" y="742"/>
                    <a:pt x="21576" y="663"/>
                    <a:pt x="21576" y="534"/>
                  </a:cubicBezTo>
                  <a:cubicBezTo>
                    <a:pt x="21576" y="534"/>
                    <a:pt x="21576" y="494"/>
                    <a:pt x="21557" y="455"/>
                  </a:cubicBezTo>
                  <a:cubicBezTo>
                    <a:pt x="21519" y="860"/>
                    <a:pt x="21421" y="1197"/>
                    <a:pt x="21303" y="1483"/>
                  </a:cubicBezTo>
                  <a:cubicBezTo>
                    <a:pt x="21204" y="1731"/>
                    <a:pt x="21105" y="1938"/>
                    <a:pt x="20969" y="2096"/>
                  </a:cubicBezTo>
                  <a:cubicBezTo>
                    <a:pt x="20851" y="2265"/>
                    <a:pt x="20733" y="2433"/>
                    <a:pt x="20615" y="2512"/>
                  </a:cubicBezTo>
                  <a:cubicBezTo>
                    <a:pt x="20437" y="2640"/>
                    <a:pt x="20262" y="2838"/>
                    <a:pt x="20083" y="2888"/>
                  </a:cubicBezTo>
                  <a:cubicBezTo>
                    <a:pt x="20008" y="2927"/>
                    <a:pt x="19909" y="2967"/>
                    <a:pt x="19829" y="2967"/>
                  </a:cubicBezTo>
                  <a:cubicBezTo>
                    <a:pt x="19777" y="2980"/>
                    <a:pt x="19723" y="2984"/>
                    <a:pt x="19667" y="2984"/>
                  </a:cubicBezTo>
                  <a:cubicBezTo>
                    <a:pt x="19555" y="2984"/>
                    <a:pt x="19437" y="2967"/>
                    <a:pt x="19320" y="2967"/>
                  </a:cubicBezTo>
                  <a:cubicBezTo>
                    <a:pt x="19240" y="2967"/>
                    <a:pt x="19165" y="2967"/>
                    <a:pt x="19085" y="2927"/>
                  </a:cubicBezTo>
                  <a:cubicBezTo>
                    <a:pt x="18986" y="2838"/>
                    <a:pt x="18906" y="2838"/>
                    <a:pt x="18812" y="2799"/>
                  </a:cubicBezTo>
                  <a:cubicBezTo>
                    <a:pt x="18670" y="2759"/>
                    <a:pt x="18534" y="2719"/>
                    <a:pt x="18397" y="2640"/>
                  </a:cubicBezTo>
                  <a:cubicBezTo>
                    <a:pt x="18298" y="2551"/>
                    <a:pt x="18200" y="2512"/>
                    <a:pt x="18082" y="2512"/>
                  </a:cubicBezTo>
                  <a:lnTo>
                    <a:pt x="17988" y="2512"/>
                  </a:lnTo>
                  <a:cubicBezTo>
                    <a:pt x="17846" y="2472"/>
                    <a:pt x="17710" y="2472"/>
                    <a:pt x="17573" y="2433"/>
                  </a:cubicBezTo>
                  <a:cubicBezTo>
                    <a:pt x="17474" y="2433"/>
                    <a:pt x="17376" y="2472"/>
                    <a:pt x="17300" y="2472"/>
                  </a:cubicBezTo>
                  <a:cubicBezTo>
                    <a:pt x="17239" y="2472"/>
                    <a:pt x="17183" y="2512"/>
                    <a:pt x="17140" y="2551"/>
                  </a:cubicBezTo>
                  <a:cubicBezTo>
                    <a:pt x="17102" y="2551"/>
                    <a:pt x="17065" y="2591"/>
                    <a:pt x="17022" y="2591"/>
                  </a:cubicBezTo>
                  <a:cubicBezTo>
                    <a:pt x="16905" y="2640"/>
                    <a:pt x="16787" y="2719"/>
                    <a:pt x="16693" y="2888"/>
                  </a:cubicBezTo>
                  <a:cubicBezTo>
                    <a:pt x="16594" y="2967"/>
                    <a:pt x="16514" y="3135"/>
                    <a:pt x="16434" y="3253"/>
                  </a:cubicBezTo>
                  <a:cubicBezTo>
                    <a:pt x="16377" y="3382"/>
                    <a:pt x="16297" y="3461"/>
                    <a:pt x="16241" y="3580"/>
                  </a:cubicBezTo>
                  <a:cubicBezTo>
                    <a:pt x="16142" y="3787"/>
                    <a:pt x="16043" y="4035"/>
                    <a:pt x="15944" y="4282"/>
                  </a:cubicBezTo>
                  <a:cubicBezTo>
                    <a:pt x="15925" y="4321"/>
                    <a:pt x="15907" y="4371"/>
                    <a:pt x="15888" y="4410"/>
                  </a:cubicBezTo>
                  <a:cubicBezTo>
                    <a:pt x="15845" y="4529"/>
                    <a:pt x="15826" y="4658"/>
                    <a:pt x="15808" y="4737"/>
                  </a:cubicBezTo>
                  <a:cubicBezTo>
                    <a:pt x="15770" y="4817"/>
                    <a:pt x="15728" y="4906"/>
                    <a:pt x="15690" y="5024"/>
                  </a:cubicBezTo>
                  <a:cubicBezTo>
                    <a:pt x="15690" y="5113"/>
                    <a:pt x="15652" y="5192"/>
                    <a:pt x="15610" y="5271"/>
                  </a:cubicBezTo>
                  <a:cubicBezTo>
                    <a:pt x="15572" y="5360"/>
                    <a:pt x="15591" y="5519"/>
                    <a:pt x="15553" y="5608"/>
                  </a:cubicBezTo>
                  <a:cubicBezTo>
                    <a:pt x="15473" y="5766"/>
                    <a:pt x="15435" y="5934"/>
                    <a:pt x="15416" y="6181"/>
                  </a:cubicBezTo>
                  <a:cubicBezTo>
                    <a:pt x="15374" y="6181"/>
                    <a:pt x="15355" y="6181"/>
                    <a:pt x="15336" y="6221"/>
                  </a:cubicBezTo>
                  <a:cubicBezTo>
                    <a:pt x="15318" y="6300"/>
                    <a:pt x="15299" y="6428"/>
                    <a:pt x="15280" y="6508"/>
                  </a:cubicBezTo>
                  <a:cubicBezTo>
                    <a:pt x="15299" y="6547"/>
                    <a:pt x="15299" y="6547"/>
                    <a:pt x="15336" y="6547"/>
                  </a:cubicBezTo>
                  <a:cubicBezTo>
                    <a:pt x="15299" y="6755"/>
                    <a:pt x="15256" y="6923"/>
                    <a:pt x="15219" y="7170"/>
                  </a:cubicBezTo>
                  <a:cubicBezTo>
                    <a:pt x="15200" y="7091"/>
                    <a:pt x="15200" y="7091"/>
                    <a:pt x="15200" y="7042"/>
                  </a:cubicBezTo>
                  <a:lnTo>
                    <a:pt x="15181" y="7042"/>
                  </a:lnTo>
                  <a:cubicBezTo>
                    <a:pt x="15162" y="7131"/>
                    <a:pt x="15139" y="7210"/>
                    <a:pt x="15120" y="7289"/>
                  </a:cubicBezTo>
                  <a:cubicBezTo>
                    <a:pt x="15139" y="7338"/>
                    <a:pt x="15162" y="7338"/>
                    <a:pt x="15162" y="7378"/>
                  </a:cubicBezTo>
                  <a:cubicBezTo>
                    <a:pt x="15162" y="7457"/>
                    <a:pt x="15162" y="7585"/>
                    <a:pt x="15139" y="7585"/>
                  </a:cubicBezTo>
                  <a:cubicBezTo>
                    <a:pt x="15063" y="7665"/>
                    <a:pt x="15063" y="7833"/>
                    <a:pt x="15063" y="7991"/>
                  </a:cubicBezTo>
                  <a:cubicBezTo>
                    <a:pt x="14964" y="8159"/>
                    <a:pt x="14903" y="8367"/>
                    <a:pt x="14946" y="8653"/>
                  </a:cubicBezTo>
                  <a:lnTo>
                    <a:pt x="14884" y="8653"/>
                  </a:lnTo>
                  <a:cubicBezTo>
                    <a:pt x="14847" y="9019"/>
                    <a:pt x="14710" y="9316"/>
                    <a:pt x="14649" y="9682"/>
                  </a:cubicBezTo>
                  <a:cubicBezTo>
                    <a:pt x="14550" y="9810"/>
                    <a:pt x="14512" y="10058"/>
                    <a:pt x="14395" y="10176"/>
                  </a:cubicBezTo>
                  <a:cubicBezTo>
                    <a:pt x="14300" y="10246"/>
                    <a:pt x="14209" y="10279"/>
                    <a:pt x="14121" y="10279"/>
                  </a:cubicBezTo>
                  <a:cubicBezTo>
                    <a:pt x="14047" y="10279"/>
                    <a:pt x="13976" y="10256"/>
                    <a:pt x="13905" y="10216"/>
                  </a:cubicBezTo>
                  <a:cubicBezTo>
                    <a:pt x="13726" y="10176"/>
                    <a:pt x="13571" y="10008"/>
                    <a:pt x="13396" y="9850"/>
                  </a:cubicBezTo>
                  <a:cubicBezTo>
                    <a:pt x="13316" y="9810"/>
                    <a:pt x="13255" y="9721"/>
                    <a:pt x="13199" y="9603"/>
                  </a:cubicBezTo>
                  <a:cubicBezTo>
                    <a:pt x="13161" y="9474"/>
                    <a:pt x="13119" y="9435"/>
                    <a:pt x="13062" y="9395"/>
                  </a:cubicBezTo>
                  <a:cubicBezTo>
                    <a:pt x="12963" y="9267"/>
                    <a:pt x="12864" y="9108"/>
                    <a:pt x="12808" y="8901"/>
                  </a:cubicBezTo>
                  <a:cubicBezTo>
                    <a:pt x="12784" y="8861"/>
                    <a:pt x="12747" y="8772"/>
                    <a:pt x="12728" y="8733"/>
                  </a:cubicBezTo>
                  <a:cubicBezTo>
                    <a:pt x="12610" y="8614"/>
                    <a:pt x="12549" y="8406"/>
                    <a:pt x="12455" y="8238"/>
                  </a:cubicBezTo>
                  <a:cubicBezTo>
                    <a:pt x="12394" y="8159"/>
                    <a:pt x="12356" y="8030"/>
                    <a:pt x="12314" y="7912"/>
                  </a:cubicBezTo>
                  <a:lnTo>
                    <a:pt x="12276" y="7912"/>
                  </a:lnTo>
                  <a:cubicBezTo>
                    <a:pt x="12158" y="7704"/>
                    <a:pt x="12078" y="7457"/>
                    <a:pt x="11960" y="7289"/>
                  </a:cubicBezTo>
                  <a:cubicBezTo>
                    <a:pt x="11843" y="7131"/>
                    <a:pt x="11786" y="6844"/>
                    <a:pt x="11687" y="6794"/>
                  </a:cubicBezTo>
                  <a:cubicBezTo>
                    <a:pt x="11532" y="6597"/>
                    <a:pt x="11433" y="6300"/>
                    <a:pt x="11296" y="6260"/>
                  </a:cubicBezTo>
                  <a:cubicBezTo>
                    <a:pt x="11277" y="6221"/>
                    <a:pt x="11254" y="6221"/>
                    <a:pt x="11235" y="6221"/>
                  </a:cubicBezTo>
                  <a:cubicBezTo>
                    <a:pt x="11136" y="6102"/>
                    <a:pt x="11042" y="6053"/>
                    <a:pt x="10943" y="5855"/>
                  </a:cubicBezTo>
                  <a:lnTo>
                    <a:pt x="10924" y="5855"/>
                  </a:lnTo>
                  <a:cubicBezTo>
                    <a:pt x="10882" y="5805"/>
                    <a:pt x="10825" y="5766"/>
                    <a:pt x="10783" y="5726"/>
                  </a:cubicBezTo>
                  <a:lnTo>
                    <a:pt x="10783" y="5687"/>
                  </a:lnTo>
                  <a:lnTo>
                    <a:pt x="10646" y="5687"/>
                  </a:lnTo>
                  <a:cubicBezTo>
                    <a:pt x="10646" y="5608"/>
                    <a:pt x="10609" y="5608"/>
                    <a:pt x="10590" y="5608"/>
                  </a:cubicBezTo>
                  <a:lnTo>
                    <a:pt x="10510" y="5608"/>
                  </a:lnTo>
                  <a:cubicBezTo>
                    <a:pt x="10354" y="5558"/>
                    <a:pt x="10218" y="5558"/>
                    <a:pt x="10058" y="5558"/>
                  </a:cubicBezTo>
                  <a:cubicBezTo>
                    <a:pt x="10020" y="5583"/>
                    <a:pt x="9981" y="5595"/>
                    <a:pt x="9944" y="5595"/>
                  </a:cubicBezTo>
                  <a:cubicBezTo>
                    <a:pt x="9907" y="5595"/>
                    <a:pt x="9872" y="5583"/>
                    <a:pt x="9841" y="5558"/>
                  </a:cubicBezTo>
                  <a:cubicBezTo>
                    <a:pt x="9816" y="5548"/>
                    <a:pt x="9793" y="5543"/>
                    <a:pt x="9769" y="5543"/>
                  </a:cubicBezTo>
                  <a:cubicBezTo>
                    <a:pt x="9704" y="5543"/>
                    <a:pt x="9641" y="5582"/>
                    <a:pt x="9568" y="5647"/>
                  </a:cubicBezTo>
                  <a:cubicBezTo>
                    <a:pt x="9512" y="5726"/>
                    <a:pt x="9432" y="5805"/>
                    <a:pt x="9351" y="5805"/>
                  </a:cubicBezTo>
                  <a:cubicBezTo>
                    <a:pt x="9345" y="5792"/>
                    <a:pt x="9337" y="5788"/>
                    <a:pt x="9328" y="5788"/>
                  </a:cubicBezTo>
                  <a:cubicBezTo>
                    <a:pt x="9309" y="5788"/>
                    <a:pt x="9289" y="5805"/>
                    <a:pt x="9276" y="5805"/>
                  </a:cubicBezTo>
                  <a:cubicBezTo>
                    <a:pt x="9158" y="5934"/>
                    <a:pt x="9041" y="6013"/>
                    <a:pt x="8923" y="6142"/>
                  </a:cubicBezTo>
                  <a:cubicBezTo>
                    <a:pt x="8899" y="6142"/>
                    <a:pt x="8862" y="6181"/>
                    <a:pt x="8843" y="6221"/>
                  </a:cubicBezTo>
                  <a:cubicBezTo>
                    <a:pt x="8782" y="6349"/>
                    <a:pt x="8725" y="6389"/>
                    <a:pt x="8645" y="6428"/>
                  </a:cubicBezTo>
                  <a:cubicBezTo>
                    <a:pt x="8608" y="6428"/>
                    <a:pt x="8570" y="6468"/>
                    <a:pt x="8546" y="6547"/>
                  </a:cubicBezTo>
                  <a:cubicBezTo>
                    <a:pt x="8509" y="6636"/>
                    <a:pt x="8452" y="6715"/>
                    <a:pt x="8410" y="6794"/>
                  </a:cubicBezTo>
                  <a:lnTo>
                    <a:pt x="8236" y="7170"/>
                  </a:lnTo>
                  <a:cubicBezTo>
                    <a:pt x="8193" y="7210"/>
                    <a:pt x="8174" y="7249"/>
                    <a:pt x="8155" y="7338"/>
                  </a:cubicBezTo>
                  <a:cubicBezTo>
                    <a:pt x="8137" y="7289"/>
                    <a:pt x="8118" y="7289"/>
                    <a:pt x="8118" y="7289"/>
                  </a:cubicBezTo>
                  <a:cubicBezTo>
                    <a:pt x="8057" y="7457"/>
                    <a:pt x="7981" y="7585"/>
                    <a:pt x="7920" y="7744"/>
                  </a:cubicBezTo>
                  <a:cubicBezTo>
                    <a:pt x="7889" y="7850"/>
                    <a:pt x="7871" y="7922"/>
                    <a:pt x="7820" y="7922"/>
                  </a:cubicBezTo>
                  <a:cubicBezTo>
                    <a:pt x="7810" y="7922"/>
                    <a:pt x="7797" y="7919"/>
                    <a:pt x="7784" y="7912"/>
                  </a:cubicBezTo>
                  <a:cubicBezTo>
                    <a:pt x="7746" y="8080"/>
                    <a:pt x="7703" y="8238"/>
                    <a:pt x="7666" y="8406"/>
                  </a:cubicBezTo>
                  <a:cubicBezTo>
                    <a:pt x="7647" y="8485"/>
                    <a:pt x="7628" y="8574"/>
                    <a:pt x="7605" y="8614"/>
                  </a:cubicBezTo>
                  <a:cubicBezTo>
                    <a:pt x="7468" y="8772"/>
                    <a:pt x="7449" y="9069"/>
                    <a:pt x="7350" y="9316"/>
                  </a:cubicBezTo>
                  <a:cubicBezTo>
                    <a:pt x="7293" y="9474"/>
                    <a:pt x="7232" y="9682"/>
                    <a:pt x="7213" y="9929"/>
                  </a:cubicBezTo>
                  <a:cubicBezTo>
                    <a:pt x="7213" y="9969"/>
                    <a:pt x="7195" y="10008"/>
                    <a:pt x="7195" y="10008"/>
                  </a:cubicBezTo>
                  <a:cubicBezTo>
                    <a:pt x="7115" y="10176"/>
                    <a:pt x="7077" y="10384"/>
                    <a:pt x="7016" y="10552"/>
                  </a:cubicBezTo>
                  <a:cubicBezTo>
                    <a:pt x="6978" y="10750"/>
                    <a:pt x="6898" y="10918"/>
                    <a:pt x="6860" y="11165"/>
                  </a:cubicBezTo>
                  <a:cubicBezTo>
                    <a:pt x="6804" y="11492"/>
                    <a:pt x="6724" y="11788"/>
                    <a:pt x="6663" y="12115"/>
                  </a:cubicBezTo>
                  <a:cubicBezTo>
                    <a:pt x="6644" y="12115"/>
                    <a:pt x="6644" y="12154"/>
                    <a:pt x="6625" y="12194"/>
                  </a:cubicBezTo>
                  <a:cubicBezTo>
                    <a:pt x="6545" y="12283"/>
                    <a:pt x="6526" y="12441"/>
                    <a:pt x="6526" y="12609"/>
                  </a:cubicBezTo>
                  <a:cubicBezTo>
                    <a:pt x="6507" y="12817"/>
                    <a:pt x="6488" y="12975"/>
                    <a:pt x="6427" y="13143"/>
                  </a:cubicBezTo>
                  <a:cubicBezTo>
                    <a:pt x="6371" y="13351"/>
                    <a:pt x="6333" y="13599"/>
                    <a:pt x="6272" y="13846"/>
                  </a:cubicBezTo>
                  <a:lnTo>
                    <a:pt x="6272" y="13885"/>
                  </a:lnTo>
                  <a:cubicBezTo>
                    <a:pt x="6234" y="14093"/>
                    <a:pt x="6215" y="14301"/>
                    <a:pt x="6173" y="14508"/>
                  </a:cubicBezTo>
                  <a:cubicBezTo>
                    <a:pt x="6116" y="14706"/>
                    <a:pt x="6036" y="14914"/>
                    <a:pt x="6036" y="15161"/>
                  </a:cubicBezTo>
                  <a:cubicBezTo>
                    <a:pt x="6017" y="15290"/>
                    <a:pt x="5999" y="15369"/>
                    <a:pt x="5999" y="15448"/>
                  </a:cubicBezTo>
                  <a:cubicBezTo>
                    <a:pt x="5980" y="15576"/>
                    <a:pt x="5956" y="15695"/>
                    <a:pt x="5919" y="15824"/>
                  </a:cubicBezTo>
                  <a:cubicBezTo>
                    <a:pt x="5881" y="15903"/>
                    <a:pt x="5881" y="16031"/>
                    <a:pt x="5881" y="16110"/>
                  </a:cubicBezTo>
                  <a:cubicBezTo>
                    <a:pt x="5862" y="16150"/>
                    <a:pt x="5881" y="16189"/>
                    <a:pt x="5862" y="16239"/>
                  </a:cubicBezTo>
                  <a:cubicBezTo>
                    <a:pt x="5839" y="16437"/>
                    <a:pt x="5801" y="16605"/>
                    <a:pt x="5763" y="16812"/>
                  </a:cubicBezTo>
                  <a:cubicBezTo>
                    <a:pt x="5763" y="16852"/>
                    <a:pt x="5744" y="16852"/>
                    <a:pt x="5744" y="16892"/>
                  </a:cubicBezTo>
                  <a:cubicBezTo>
                    <a:pt x="5721" y="16931"/>
                    <a:pt x="5683" y="16981"/>
                    <a:pt x="5683" y="17020"/>
                  </a:cubicBezTo>
                  <a:cubicBezTo>
                    <a:pt x="5664" y="17228"/>
                    <a:pt x="5627" y="17386"/>
                    <a:pt x="5584" y="17594"/>
                  </a:cubicBezTo>
                  <a:cubicBezTo>
                    <a:pt x="5547" y="17762"/>
                    <a:pt x="5509" y="18009"/>
                    <a:pt x="5448" y="18167"/>
                  </a:cubicBezTo>
                  <a:cubicBezTo>
                    <a:pt x="5368" y="18375"/>
                    <a:pt x="5349" y="18622"/>
                    <a:pt x="5250" y="18751"/>
                  </a:cubicBezTo>
                  <a:lnTo>
                    <a:pt x="5250" y="18790"/>
                  </a:lnTo>
                  <a:cubicBezTo>
                    <a:pt x="5231" y="18998"/>
                    <a:pt x="5156" y="19116"/>
                    <a:pt x="5095" y="19245"/>
                  </a:cubicBezTo>
                  <a:cubicBezTo>
                    <a:pt x="5057" y="19324"/>
                    <a:pt x="5015" y="19403"/>
                    <a:pt x="4996" y="19453"/>
                  </a:cubicBezTo>
                  <a:cubicBezTo>
                    <a:pt x="4920" y="19611"/>
                    <a:pt x="4859" y="19779"/>
                    <a:pt x="4779" y="19898"/>
                  </a:cubicBezTo>
                  <a:cubicBezTo>
                    <a:pt x="4741" y="19898"/>
                    <a:pt x="4723" y="19947"/>
                    <a:pt x="4704" y="20026"/>
                  </a:cubicBezTo>
                  <a:cubicBezTo>
                    <a:pt x="4643" y="20105"/>
                    <a:pt x="4586" y="20194"/>
                    <a:pt x="4525" y="20234"/>
                  </a:cubicBezTo>
                  <a:cubicBezTo>
                    <a:pt x="4468" y="20273"/>
                    <a:pt x="4426" y="20313"/>
                    <a:pt x="4388" y="20353"/>
                  </a:cubicBezTo>
                  <a:cubicBezTo>
                    <a:pt x="4233" y="20481"/>
                    <a:pt x="4073" y="20600"/>
                    <a:pt x="3917" y="20689"/>
                  </a:cubicBezTo>
                  <a:cubicBezTo>
                    <a:pt x="3899" y="20702"/>
                    <a:pt x="3879" y="20706"/>
                    <a:pt x="3860" y="20706"/>
                  </a:cubicBezTo>
                  <a:cubicBezTo>
                    <a:pt x="3821" y="20706"/>
                    <a:pt x="3781" y="20689"/>
                    <a:pt x="3743" y="20689"/>
                  </a:cubicBezTo>
                  <a:cubicBezTo>
                    <a:pt x="3625" y="20728"/>
                    <a:pt x="3484" y="20768"/>
                    <a:pt x="3366" y="20768"/>
                  </a:cubicBezTo>
                  <a:lnTo>
                    <a:pt x="3310" y="20768"/>
                  </a:lnTo>
                  <a:cubicBezTo>
                    <a:pt x="3211" y="20689"/>
                    <a:pt x="3131" y="20639"/>
                    <a:pt x="3037" y="20600"/>
                  </a:cubicBezTo>
                  <a:cubicBezTo>
                    <a:pt x="2975" y="20600"/>
                    <a:pt x="2919" y="20560"/>
                    <a:pt x="2876" y="20521"/>
                  </a:cubicBezTo>
                  <a:cubicBezTo>
                    <a:pt x="2801" y="20442"/>
                    <a:pt x="2721" y="20353"/>
                    <a:pt x="2641" y="20273"/>
                  </a:cubicBezTo>
                  <a:cubicBezTo>
                    <a:pt x="2585" y="20234"/>
                    <a:pt x="2542" y="20194"/>
                    <a:pt x="2486" y="20105"/>
                  </a:cubicBezTo>
                  <a:cubicBezTo>
                    <a:pt x="2368" y="19898"/>
                    <a:pt x="2250" y="19650"/>
                    <a:pt x="2095" y="19492"/>
                  </a:cubicBezTo>
                  <a:cubicBezTo>
                    <a:pt x="2071" y="19492"/>
                    <a:pt x="2052" y="19403"/>
                    <a:pt x="2034" y="19364"/>
                  </a:cubicBezTo>
                  <a:cubicBezTo>
                    <a:pt x="2015" y="19037"/>
                    <a:pt x="1859" y="18909"/>
                    <a:pt x="1779" y="18711"/>
                  </a:cubicBezTo>
                  <a:cubicBezTo>
                    <a:pt x="1662" y="18662"/>
                    <a:pt x="1643" y="18464"/>
                    <a:pt x="1582" y="18296"/>
                  </a:cubicBezTo>
                  <a:cubicBezTo>
                    <a:pt x="1525" y="18128"/>
                    <a:pt x="1464" y="17969"/>
                    <a:pt x="1407" y="17762"/>
                  </a:cubicBezTo>
                  <a:cubicBezTo>
                    <a:pt x="1426" y="17673"/>
                    <a:pt x="1389" y="17594"/>
                    <a:pt x="1365" y="17554"/>
                  </a:cubicBezTo>
                  <a:cubicBezTo>
                    <a:pt x="1271" y="17346"/>
                    <a:pt x="1191" y="17099"/>
                    <a:pt x="1153" y="16852"/>
                  </a:cubicBezTo>
                  <a:cubicBezTo>
                    <a:pt x="1092" y="16565"/>
                    <a:pt x="1012" y="16278"/>
                    <a:pt x="937" y="15992"/>
                  </a:cubicBezTo>
                  <a:cubicBezTo>
                    <a:pt x="857" y="15744"/>
                    <a:pt x="819" y="15408"/>
                    <a:pt x="758" y="15121"/>
                  </a:cubicBezTo>
                  <a:cubicBezTo>
                    <a:pt x="739" y="15042"/>
                    <a:pt x="739" y="14953"/>
                    <a:pt x="720" y="14874"/>
                  </a:cubicBezTo>
                  <a:cubicBezTo>
                    <a:pt x="682" y="14706"/>
                    <a:pt x="640" y="14548"/>
                    <a:pt x="621" y="14380"/>
                  </a:cubicBezTo>
                  <a:cubicBezTo>
                    <a:pt x="565" y="14053"/>
                    <a:pt x="541" y="13717"/>
                    <a:pt x="503" y="13430"/>
                  </a:cubicBezTo>
                  <a:cubicBezTo>
                    <a:pt x="466" y="13182"/>
                    <a:pt x="447" y="12896"/>
                    <a:pt x="404" y="12649"/>
                  </a:cubicBezTo>
                  <a:lnTo>
                    <a:pt x="404" y="12530"/>
                  </a:lnTo>
                  <a:cubicBezTo>
                    <a:pt x="404" y="12480"/>
                    <a:pt x="423" y="12441"/>
                    <a:pt x="423" y="12401"/>
                  </a:cubicBezTo>
                  <a:cubicBezTo>
                    <a:pt x="386" y="12194"/>
                    <a:pt x="386" y="12035"/>
                    <a:pt x="404" y="11867"/>
                  </a:cubicBezTo>
                  <a:cubicBezTo>
                    <a:pt x="404" y="11541"/>
                    <a:pt x="367" y="11205"/>
                    <a:pt x="367" y="10839"/>
                  </a:cubicBezTo>
                  <a:lnTo>
                    <a:pt x="367" y="9148"/>
                  </a:lnTo>
                  <a:cubicBezTo>
                    <a:pt x="367" y="9069"/>
                    <a:pt x="367" y="8940"/>
                    <a:pt x="386" y="8861"/>
                  </a:cubicBezTo>
                  <a:cubicBezTo>
                    <a:pt x="404" y="8693"/>
                    <a:pt x="423" y="8525"/>
                    <a:pt x="423" y="8367"/>
                  </a:cubicBezTo>
                  <a:cubicBezTo>
                    <a:pt x="423" y="8278"/>
                    <a:pt x="423" y="8199"/>
                    <a:pt x="447" y="8119"/>
                  </a:cubicBezTo>
                  <a:cubicBezTo>
                    <a:pt x="447" y="8030"/>
                    <a:pt x="447" y="7912"/>
                    <a:pt x="466" y="7833"/>
                  </a:cubicBezTo>
                  <a:cubicBezTo>
                    <a:pt x="466" y="7783"/>
                    <a:pt x="466" y="7704"/>
                    <a:pt x="485" y="7625"/>
                  </a:cubicBezTo>
                  <a:cubicBezTo>
                    <a:pt x="503" y="7417"/>
                    <a:pt x="522" y="7249"/>
                    <a:pt x="541" y="7042"/>
                  </a:cubicBezTo>
                  <a:cubicBezTo>
                    <a:pt x="565" y="7042"/>
                    <a:pt x="565" y="7002"/>
                    <a:pt x="565" y="6962"/>
                  </a:cubicBezTo>
                  <a:cubicBezTo>
                    <a:pt x="522" y="6844"/>
                    <a:pt x="565" y="6715"/>
                    <a:pt x="583" y="6636"/>
                  </a:cubicBezTo>
                  <a:cubicBezTo>
                    <a:pt x="640" y="6547"/>
                    <a:pt x="640" y="6428"/>
                    <a:pt x="659" y="6300"/>
                  </a:cubicBezTo>
                  <a:cubicBezTo>
                    <a:pt x="682" y="6181"/>
                    <a:pt x="682" y="6102"/>
                    <a:pt x="701" y="6013"/>
                  </a:cubicBezTo>
                  <a:cubicBezTo>
                    <a:pt x="758" y="5687"/>
                    <a:pt x="838" y="5360"/>
                    <a:pt x="894" y="5024"/>
                  </a:cubicBezTo>
                  <a:cubicBezTo>
                    <a:pt x="955" y="4817"/>
                    <a:pt x="1012" y="4618"/>
                    <a:pt x="1073" y="4371"/>
                  </a:cubicBezTo>
                  <a:cubicBezTo>
                    <a:pt x="1172" y="4035"/>
                    <a:pt x="1247" y="3669"/>
                    <a:pt x="1389" y="3422"/>
                  </a:cubicBezTo>
                  <a:cubicBezTo>
                    <a:pt x="1426" y="3333"/>
                    <a:pt x="1464" y="3253"/>
                    <a:pt x="1483" y="3135"/>
                  </a:cubicBezTo>
                  <a:cubicBezTo>
                    <a:pt x="1525" y="3006"/>
                    <a:pt x="1544" y="2888"/>
                    <a:pt x="1624" y="2838"/>
                  </a:cubicBezTo>
                  <a:cubicBezTo>
                    <a:pt x="1643" y="2838"/>
                    <a:pt x="1643" y="2759"/>
                    <a:pt x="1662" y="2719"/>
                  </a:cubicBezTo>
                  <a:cubicBezTo>
                    <a:pt x="1742" y="2512"/>
                    <a:pt x="1798" y="2265"/>
                    <a:pt x="1916" y="2146"/>
                  </a:cubicBezTo>
                  <a:cubicBezTo>
                    <a:pt x="1916" y="2096"/>
                    <a:pt x="1935" y="2096"/>
                    <a:pt x="1935" y="2057"/>
                  </a:cubicBezTo>
                  <a:cubicBezTo>
                    <a:pt x="1977" y="1849"/>
                    <a:pt x="2071" y="1810"/>
                    <a:pt x="2133" y="1651"/>
                  </a:cubicBezTo>
                  <a:cubicBezTo>
                    <a:pt x="2189" y="1523"/>
                    <a:pt x="2269" y="1444"/>
                    <a:pt x="2330" y="1315"/>
                  </a:cubicBezTo>
                  <a:cubicBezTo>
                    <a:pt x="2406" y="1197"/>
                    <a:pt x="2486" y="1028"/>
                    <a:pt x="2603" y="989"/>
                  </a:cubicBezTo>
                  <a:cubicBezTo>
                    <a:pt x="2603" y="989"/>
                    <a:pt x="2622" y="949"/>
                    <a:pt x="2641" y="949"/>
                  </a:cubicBezTo>
                  <a:cubicBezTo>
                    <a:pt x="2683" y="910"/>
                    <a:pt x="2721" y="821"/>
                    <a:pt x="2778" y="781"/>
                  </a:cubicBezTo>
                  <a:cubicBezTo>
                    <a:pt x="2858" y="742"/>
                    <a:pt x="2938" y="702"/>
                    <a:pt x="3013" y="663"/>
                  </a:cubicBezTo>
                  <a:cubicBezTo>
                    <a:pt x="3093" y="663"/>
                    <a:pt x="3173" y="613"/>
                    <a:pt x="3248" y="613"/>
                  </a:cubicBezTo>
                  <a:cubicBezTo>
                    <a:pt x="3291" y="613"/>
                    <a:pt x="3329" y="663"/>
                    <a:pt x="3366" y="663"/>
                  </a:cubicBezTo>
                  <a:cubicBezTo>
                    <a:pt x="3427" y="663"/>
                    <a:pt x="3507" y="663"/>
                    <a:pt x="3564" y="702"/>
                  </a:cubicBezTo>
                  <a:cubicBezTo>
                    <a:pt x="3663" y="742"/>
                    <a:pt x="3762" y="742"/>
                    <a:pt x="3837" y="821"/>
                  </a:cubicBezTo>
                  <a:cubicBezTo>
                    <a:pt x="3979" y="910"/>
                    <a:pt x="4096" y="989"/>
                    <a:pt x="4191" y="1108"/>
                  </a:cubicBezTo>
                  <a:cubicBezTo>
                    <a:pt x="4289" y="1197"/>
                    <a:pt x="4388" y="1276"/>
                    <a:pt x="4487" y="1404"/>
                  </a:cubicBezTo>
                  <a:cubicBezTo>
                    <a:pt x="4487" y="1404"/>
                    <a:pt x="4506" y="1483"/>
                    <a:pt x="4544" y="1523"/>
                  </a:cubicBezTo>
                  <a:cubicBezTo>
                    <a:pt x="4624" y="1562"/>
                    <a:pt x="4661" y="1691"/>
                    <a:pt x="4723" y="1770"/>
                  </a:cubicBezTo>
                  <a:cubicBezTo>
                    <a:pt x="4741" y="1770"/>
                    <a:pt x="4741" y="1731"/>
                    <a:pt x="4760" y="1691"/>
                  </a:cubicBezTo>
                  <a:cubicBezTo>
                    <a:pt x="4803" y="1731"/>
                    <a:pt x="4859" y="1810"/>
                    <a:pt x="4897" y="1899"/>
                  </a:cubicBezTo>
                  <a:cubicBezTo>
                    <a:pt x="4859" y="1938"/>
                    <a:pt x="4859" y="1938"/>
                    <a:pt x="4840" y="1938"/>
                  </a:cubicBezTo>
                  <a:cubicBezTo>
                    <a:pt x="4920" y="2057"/>
                    <a:pt x="4996" y="2146"/>
                    <a:pt x="5076" y="2225"/>
                  </a:cubicBezTo>
                  <a:cubicBezTo>
                    <a:pt x="5057" y="2265"/>
                    <a:pt x="5057" y="2304"/>
                    <a:pt x="5057" y="2304"/>
                  </a:cubicBezTo>
                  <a:lnTo>
                    <a:pt x="5113" y="2304"/>
                  </a:lnTo>
                  <a:cubicBezTo>
                    <a:pt x="5231" y="2591"/>
                    <a:pt x="5330" y="2888"/>
                    <a:pt x="5368" y="3253"/>
                  </a:cubicBezTo>
                  <a:cubicBezTo>
                    <a:pt x="5448" y="3085"/>
                    <a:pt x="5429" y="2967"/>
                    <a:pt x="5330" y="2680"/>
                  </a:cubicBezTo>
                  <a:lnTo>
                    <a:pt x="5330" y="2472"/>
                  </a:lnTo>
                  <a:cubicBezTo>
                    <a:pt x="5250" y="2265"/>
                    <a:pt x="5193" y="2017"/>
                    <a:pt x="5076" y="1849"/>
                  </a:cubicBezTo>
                  <a:lnTo>
                    <a:pt x="4958" y="1602"/>
                  </a:lnTo>
                  <a:cubicBezTo>
                    <a:pt x="4920" y="1523"/>
                    <a:pt x="4878" y="1444"/>
                    <a:pt x="4821" y="1404"/>
                  </a:cubicBezTo>
                  <a:cubicBezTo>
                    <a:pt x="4779" y="1315"/>
                    <a:pt x="4723" y="1276"/>
                    <a:pt x="4685" y="1197"/>
                  </a:cubicBezTo>
                  <a:cubicBezTo>
                    <a:pt x="4605" y="1028"/>
                    <a:pt x="4525" y="860"/>
                    <a:pt x="4407" y="781"/>
                  </a:cubicBezTo>
                  <a:cubicBezTo>
                    <a:pt x="4252" y="663"/>
                    <a:pt x="4096" y="415"/>
                    <a:pt x="3936" y="247"/>
                  </a:cubicBezTo>
                  <a:cubicBezTo>
                    <a:pt x="3880" y="208"/>
                    <a:pt x="3819" y="119"/>
                    <a:pt x="3762" y="119"/>
                  </a:cubicBezTo>
                  <a:cubicBezTo>
                    <a:pt x="3732" y="129"/>
                    <a:pt x="3704" y="133"/>
                    <a:pt x="3675" y="133"/>
                  </a:cubicBezTo>
                  <a:cubicBezTo>
                    <a:pt x="3573" y="133"/>
                    <a:pt x="3477" y="79"/>
                    <a:pt x="3366" y="79"/>
                  </a:cubicBezTo>
                  <a:cubicBezTo>
                    <a:pt x="3230" y="79"/>
                    <a:pt x="3093" y="40"/>
                    <a:pt x="2938"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4" name="Google Shape;3104;p29"/>
            <p:cNvSpPr/>
            <p:nvPr/>
          </p:nvSpPr>
          <p:spPr>
            <a:xfrm rot="20757347">
              <a:off x="283376" y="335069"/>
              <a:ext cx="1614254" cy="749848"/>
            </a:xfrm>
            <a:custGeom>
              <a:avLst/>
              <a:gdLst/>
              <a:ahLst/>
              <a:cxnLst>
                <a:cxn ang="0">
                  <a:pos x="wd2" y="hd2"/>
                </a:cxn>
                <a:cxn ang="5400000">
                  <a:pos x="wd2" y="hd2"/>
                </a:cxn>
                <a:cxn ang="10800000">
                  <a:pos x="wd2" y="hd2"/>
                </a:cxn>
                <a:cxn ang="16200000">
                  <a:pos x="wd2" y="hd2"/>
                </a:cxn>
              </a:cxnLst>
              <a:rect l="0" t="0" r="r" b="b"/>
              <a:pathLst>
                <a:path w="21584" h="21600" extrusionOk="0">
                  <a:moveTo>
                    <a:pt x="21537" y="0"/>
                  </a:moveTo>
                  <a:cubicBezTo>
                    <a:pt x="21478" y="221"/>
                    <a:pt x="21415" y="431"/>
                    <a:pt x="21356" y="694"/>
                  </a:cubicBezTo>
                  <a:cubicBezTo>
                    <a:pt x="21356" y="694"/>
                    <a:pt x="21336" y="694"/>
                    <a:pt x="21336" y="747"/>
                  </a:cubicBezTo>
                  <a:cubicBezTo>
                    <a:pt x="21214" y="1094"/>
                    <a:pt x="21048" y="1314"/>
                    <a:pt x="20868" y="1483"/>
                  </a:cubicBezTo>
                  <a:cubicBezTo>
                    <a:pt x="20746" y="1661"/>
                    <a:pt x="20624" y="1798"/>
                    <a:pt x="20482" y="1882"/>
                  </a:cubicBezTo>
                  <a:cubicBezTo>
                    <a:pt x="20277" y="2008"/>
                    <a:pt x="20072" y="2061"/>
                    <a:pt x="19872" y="2061"/>
                  </a:cubicBezTo>
                  <a:cubicBezTo>
                    <a:pt x="19667" y="2061"/>
                    <a:pt x="19462" y="2061"/>
                    <a:pt x="19281" y="1966"/>
                  </a:cubicBezTo>
                  <a:cubicBezTo>
                    <a:pt x="19218" y="1924"/>
                    <a:pt x="19159" y="1924"/>
                    <a:pt x="19096" y="1882"/>
                  </a:cubicBezTo>
                  <a:cubicBezTo>
                    <a:pt x="18935" y="1798"/>
                    <a:pt x="18793" y="1798"/>
                    <a:pt x="18627" y="1661"/>
                  </a:cubicBezTo>
                  <a:cubicBezTo>
                    <a:pt x="18466" y="1577"/>
                    <a:pt x="18305" y="1577"/>
                    <a:pt x="18120" y="1535"/>
                  </a:cubicBezTo>
                  <a:cubicBezTo>
                    <a:pt x="18093" y="1518"/>
                    <a:pt x="18065" y="1512"/>
                    <a:pt x="18035" y="1512"/>
                  </a:cubicBezTo>
                  <a:cubicBezTo>
                    <a:pt x="17975" y="1512"/>
                    <a:pt x="17911" y="1535"/>
                    <a:pt x="17856" y="1535"/>
                  </a:cubicBezTo>
                  <a:lnTo>
                    <a:pt x="17573" y="1535"/>
                  </a:lnTo>
                  <a:cubicBezTo>
                    <a:pt x="17451" y="1535"/>
                    <a:pt x="17309" y="1535"/>
                    <a:pt x="17187" y="1619"/>
                  </a:cubicBezTo>
                  <a:cubicBezTo>
                    <a:pt x="16943" y="1703"/>
                    <a:pt x="16719" y="1882"/>
                    <a:pt x="16533" y="2187"/>
                  </a:cubicBezTo>
                  <a:cubicBezTo>
                    <a:pt x="16392" y="2408"/>
                    <a:pt x="16250" y="2587"/>
                    <a:pt x="16128" y="2850"/>
                  </a:cubicBezTo>
                  <a:cubicBezTo>
                    <a:pt x="15923" y="3239"/>
                    <a:pt x="15723" y="3680"/>
                    <a:pt x="15576" y="4206"/>
                  </a:cubicBezTo>
                  <a:cubicBezTo>
                    <a:pt x="15498" y="4469"/>
                    <a:pt x="15415" y="4732"/>
                    <a:pt x="15332" y="4996"/>
                  </a:cubicBezTo>
                  <a:cubicBezTo>
                    <a:pt x="15254" y="5300"/>
                    <a:pt x="15152" y="5605"/>
                    <a:pt x="15069" y="5952"/>
                  </a:cubicBezTo>
                  <a:cubicBezTo>
                    <a:pt x="15010" y="6268"/>
                    <a:pt x="14947" y="6573"/>
                    <a:pt x="14908" y="6878"/>
                  </a:cubicBezTo>
                  <a:cubicBezTo>
                    <a:pt x="14844" y="7141"/>
                    <a:pt x="14805" y="7361"/>
                    <a:pt x="14766" y="7624"/>
                  </a:cubicBezTo>
                  <a:cubicBezTo>
                    <a:pt x="14683" y="8234"/>
                    <a:pt x="14580" y="8844"/>
                    <a:pt x="14419" y="9370"/>
                  </a:cubicBezTo>
                  <a:cubicBezTo>
                    <a:pt x="14361" y="9611"/>
                    <a:pt x="14274" y="9817"/>
                    <a:pt x="14132" y="9817"/>
                  </a:cubicBezTo>
                  <a:cubicBezTo>
                    <a:pt x="14120" y="9817"/>
                    <a:pt x="14106" y="9815"/>
                    <a:pt x="14092" y="9812"/>
                  </a:cubicBezTo>
                  <a:cubicBezTo>
                    <a:pt x="14053" y="9812"/>
                    <a:pt x="14014" y="9769"/>
                    <a:pt x="13990" y="9769"/>
                  </a:cubicBezTo>
                  <a:cubicBezTo>
                    <a:pt x="13848" y="9633"/>
                    <a:pt x="13687" y="9549"/>
                    <a:pt x="13565" y="9370"/>
                  </a:cubicBezTo>
                  <a:cubicBezTo>
                    <a:pt x="13443" y="9202"/>
                    <a:pt x="13341" y="9023"/>
                    <a:pt x="13238" y="8844"/>
                  </a:cubicBezTo>
                  <a:cubicBezTo>
                    <a:pt x="13116" y="8676"/>
                    <a:pt x="13038" y="8455"/>
                    <a:pt x="12936" y="8276"/>
                  </a:cubicBezTo>
                  <a:cubicBezTo>
                    <a:pt x="12833" y="8055"/>
                    <a:pt x="12731" y="7845"/>
                    <a:pt x="12628" y="7624"/>
                  </a:cubicBezTo>
                  <a:cubicBezTo>
                    <a:pt x="12570" y="7488"/>
                    <a:pt x="12487" y="7361"/>
                    <a:pt x="12428" y="7225"/>
                  </a:cubicBezTo>
                  <a:cubicBezTo>
                    <a:pt x="12384" y="7183"/>
                    <a:pt x="12365" y="7057"/>
                    <a:pt x="12325" y="7004"/>
                  </a:cubicBezTo>
                  <a:cubicBezTo>
                    <a:pt x="12203" y="6794"/>
                    <a:pt x="12062" y="6573"/>
                    <a:pt x="11940" y="6310"/>
                  </a:cubicBezTo>
                  <a:cubicBezTo>
                    <a:pt x="11857" y="6173"/>
                    <a:pt x="11754" y="6047"/>
                    <a:pt x="11696" y="5868"/>
                  </a:cubicBezTo>
                  <a:cubicBezTo>
                    <a:pt x="11613" y="5742"/>
                    <a:pt x="11530" y="5647"/>
                    <a:pt x="11427" y="5563"/>
                  </a:cubicBezTo>
                  <a:cubicBezTo>
                    <a:pt x="11349" y="5521"/>
                    <a:pt x="11266" y="5427"/>
                    <a:pt x="11183" y="5343"/>
                  </a:cubicBezTo>
                  <a:cubicBezTo>
                    <a:pt x="11085" y="5164"/>
                    <a:pt x="10963" y="5038"/>
                    <a:pt x="10817" y="4953"/>
                  </a:cubicBezTo>
                  <a:cubicBezTo>
                    <a:pt x="10656" y="4774"/>
                    <a:pt x="10495" y="4774"/>
                    <a:pt x="10309" y="4732"/>
                  </a:cubicBezTo>
                  <a:cubicBezTo>
                    <a:pt x="10168" y="4732"/>
                    <a:pt x="10007" y="4774"/>
                    <a:pt x="9865" y="4774"/>
                  </a:cubicBezTo>
                  <a:lnTo>
                    <a:pt x="9821" y="4774"/>
                  </a:lnTo>
                  <a:cubicBezTo>
                    <a:pt x="9766" y="4721"/>
                    <a:pt x="9711" y="4703"/>
                    <a:pt x="9657" y="4703"/>
                  </a:cubicBezTo>
                  <a:cubicBezTo>
                    <a:pt x="9570" y="4703"/>
                    <a:pt x="9483" y="4748"/>
                    <a:pt x="9397" y="4774"/>
                  </a:cubicBezTo>
                  <a:cubicBezTo>
                    <a:pt x="9275" y="4816"/>
                    <a:pt x="9153" y="4953"/>
                    <a:pt x="9030" y="5038"/>
                  </a:cubicBezTo>
                  <a:cubicBezTo>
                    <a:pt x="8967" y="5080"/>
                    <a:pt x="8908" y="5164"/>
                    <a:pt x="8845" y="5216"/>
                  </a:cubicBezTo>
                  <a:cubicBezTo>
                    <a:pt x="8684" y="5300"/>
                    <a:pt x="8542" y="5427"/>
                    <a:pt x="8420" y="5605"/>
                  </a:cubicBezTo>
                  <a:cubicBezTo>
                    <a:pt x="8401" y="5647"/>
                    <a:pt x="8376" y="5647"/>
                    <a:pt x="8357" y="5647"/>
                  </a:cubicBezTo>
                  <a:cubicBezTo>
                    <a:pt x="8298" y="5690"/>
                    <a:pt x="8235" y="5742"/>
                    <a:pt x="8196" y="5826"/>
                  </a:cubicBezTo>
                  <a:cubicBezTo>
                    <a:pt x="8035" y="6089"/>
                    <a:pt x="7888" y="6352"/>
                    <a:pt x="7747" y="6615"/>
                  </a:cubicBezTo>
                  <a:cubicBezTo>
                    <a:pt x="7708" y="6699"/>
                    <a:pt x="7669" y="6794"/>
                    <a:pt x="7625" y="6836"/>
                  </a:cubicBezTo>
                  <a:cubicBezTo>
                    <a:pt x="7522" y="7057"/>
                    <a:pt x="7444" y="7225"/>
                    <a:pt x="7361" y="7404"/>
                  </a:cubicBezTo>
                  <a:cubicBezTo>
                    <a:pt x="7322" y="7488"/>
                    <a:pt x="7278" y="7530"/>
                    <a:pt x="7258" y="7624"/>
                  </a:cubicBezTo>
                  <a:cubicBezTo>
                    <a:pt x="7180" y="7751"/>
                    <a:pt x="7136" y="7929"/>
                    <a:pt x="7097" y="8055"/>
                  </a:cubicBezTo>
                  <a:cubicBezTo>
                    <a:pt x="7034" y="8276"/>
                    <a:pt x="6956" y="8497"/>
                    <a:pt x="6892" y="8718"/>
                  </a:cubicBezTo>
                  <a:cubicBezTo>
                    <a:pt x="6790" y="8981"/>
                    <a:pt x="6692" y="9286"/>
                    <a:pt x="6629" y="9549"/>
                  </a:cubicBezTo>
                  <a:cubicBezTo>
                    <a:pt x="6570" y="9896"/>
                    <a:pt x="6487" y="10159"/>
                    <a:pt x="6404" y="10474"/>
                  </a:cubicBezTo>
                  <a:cubicBezTo>
                    <a:pt x="6302" y="10821"/>
                    <a:pt x="6204" y="11126"/>
                    <a:pt x="6141" y="11473"/>
                  </a:cubicBezTo>
                  <a:cubicBezTo>
                    <a:pt x="6102" y="11788"/>
                    <a:pt x="6038" y="12093"/>
                    <a:pt x="5936" y="12314"/>
                  </a:cubicBezTo>
                  <a:cubicBezTo>
                    <a:pt x="5897" y="12440"/>
                    <a:pt x="5838" y="12619"/>
                    <a:pt x="5838" y="12787"/>
                  </a:cubicBezTo>
                  <a:cubicBezTo>
                    <a:pt x="5838" y="13008"/>
                    <a:pt x="5775" y="13187"/>
                    <a:pt x="5735" y="13408"/>
                  </a:cubicBezTo>
                  <a:cubicBezTo>
                    <a:pt x="5672" y="13713"/>
                    <a:pt x="5594" y="14018"/>
                    <a:pt x="5550" y="14365"/>
                  </a:cubicBezTo>
                  <a:cubicBezTo>
                    <a:pt x="5550" y="14502"/>
                    <a:pt x="5530" y="14681"/>
                    <a:pt x="5491" y="14807"/>
                  </a:cubicBezTo>
                  <a:cubicBezTo>
                    <a:pt x="5408" y="15028"/>
                    <a:pt x="5369" y="15249"/>
                    <a:pt x="5325" y="15512"/>
                  </a:cubicBezTo>
                  <a:cubicBezTo>
                    <a:pt x="5306" y="15680"/>
                    <a:pt x="5286" y="15859"/>
                    <a:pt x="5267" y="15995"/>
                  </a:cubicBezTo>
                  <a:cubicBezTo>
                    <a:pt x="5164" y="16469"/>
                    <a:pt x="5125" y="16994"/>
                    <a:pt x="4984" y="17394"/>
                  </a:cubicBezTo>
                  <a:cubicBezTo>
                    <a:pt x="4984" y="17436"/>
                    <a:pt x="4984" y="17520"/>
                    <a:pt x="4959" y="17573"/>
                  </a:cubicBezTo>
                  <a:cubicBezTo>
                    <a:pt x="4920" y="17783"/>
                    <a:pt x="4901" y="18004"/>
                    <a:pt x="4837" y="18183"/>
                  </a:cubicBezTo>
                  <a:cubicBezTo>
                    <a:pt x="4759" y="18487"/>
                    <a:pt x="4676" y="18834"/>
                    <a:pt x="4574" y="19192"/>
                  </a:cubicBezTo>
                  <a:cubicBezTo>
                    <a:pt x="4496" y="19413"/>
                    <a:pt x="4413" y="19623"/>
                    <a:pt x="4330" y="19844"/>
                  </a:cubicBezTo>
                  <a:cubicBezTo>
                    <a:pt x="4227" y="20065"/>
                    <a:pt x="4105" y="20244"/>
                    <a:pt x="3983" y="20370"/>
                  </a:cubicBezTo>
                  <a:cubicBezTo>
                    <a:pt x="3861" y="20464"/>
                    <a:pt x="3764" y="20591"/>
                    <a:pt x="3642" y="20675"/>
                  </a:cubicBezTo>
                  <a:cubicBezTo>
                    <a:pt x="3598" y="20727"/>
                    <a:pt x="3559" y="20727"/>
                    <a:pt x="3520" y="20769"/>
                  </a:cubicBezTo>
                  <a:cubicBezTo>
                    <a:pt x="3416" y="20799"/>
                    <a:pt x="3315" y="20829"/>
                    <a:pt x="3214" y="20829"/>
                  </a:cubicBezTo>
                  <a:cubicBezTo>
                    <a:pt x="3173" y="20829"/>
                    <a:pt x="3131" y="20824"/>
                    <a:pt x="3090" y="20811"/>
                  </a:cubicBezTo>
                  <a:cubicBezTo>
                    <a:pt x="2968" y="20769"/>
                    <a:pt x="2846" y="20769"/>
                    <a:pt x="2724" y="20675"/>
                  </a:cubicBezTo>
                  <a:cubicBezTo>
                    <a:pt x="2499" y="20548"/>
                    <a:pt x="2299" y="20286"/>
                    <a:pt x="2133" y="19939"/>
                  </a:cubicBezTo>
                  <a:lnTo>
                    <a:pt x="1952" y="19539"/>
                  </a:lnTo>
                  <a:cubicBezTo>
                    <a:pt x="1850" y="19318"/>
                    <a:pt x="1786" y="19097"/>
                    <a:pt x="1689" y="18971"/>
                  </a:cubicBezTo>
                  <a:cubicBezTo>
                    <a:pt x="1606" y="18834"/>
                    <a:pt x="1542" y="18708"/>
                    <a:pt x="1503" y="18530"/>
                  </a:cubicBezTo>
                  <a:cubicBezTo>
                    <a:pt x="1381" y="18183"/>
                    <a:pt x="1323" y="17836"/>
                    <a:pt x="1176" y="17520"/>
                  </a:cubicBezTo>
                  <a:cubicBezTo>
                    <a:pt x="1157" y="17436"/>
                    <a:pt x="1137" y="17352"/>
                    <a:pt x="1118" y="17310"/>
                  </a:cubicBezTo>
                  <a:cubicBezTo>
                    <a:pt x="1035" y="16994"/>
                    <a:pt x="976" y="16689"/>
                    <a:pt x="913" y="16384"/>
                  </a:cubicBezTo>
                  <a:cubicBezTo>
                    <a:pt x="835" y="16122"/>
                    <a:pt x="771" y="15817"/>
                    <a:pt x="732" y="15512"/>
                  </a:cubicBezTo>
                  <a:cubicBezTo>
                    <a:pt x="732" y="15417"/>
                    <a:pt x="713" y="15375"/>
                    <a:pt x="688" y="15291"/>
                  </a:cubicBezTo>
                  <a:cubicBezTo>
                    <a:pt x="649" y="14986"/>
                    <a:pt x="591" y="14681"/>
                    <a:pt x="527" y="14365"/>
                  </a:cubicBezTo>
                  <a:cubicBezTo>
                    <a:pt x="444" y="13797"/>
                    <a:pt x="386" y="13187"/>
                    <a:pt x="366" y="12577"/>
                  </a:cubicBezTo>
                  <a:cubicBezTo>
                    <a:pt x="366" y="12093"/>
                    <a:pt x="322" y="11568"/>
                    <a:pt x="347" y="11084"/>
                  </a:cubicBezTo>
                  <a:lnTo>
                    <a:pt x="347" y="10863"/>
                  </a:lnTo>
                  <a:cubicBezTo>
                    <a:pt x="303" y="10474"/>
                    <a:pt x="322" y="10032"/>
                    <a:pt x="347" y="9591"/>
                  </a:cubicBezTo>
                  <a:cubicBezTo>
                    <a:pt x="347" y="9370"/>
                    <a:pt x="366" y="9160"/>
                    <a:pt x="386" y="8939"/>
                  </a:cubicBezTo>
                  <a:cubicBezTo>
                    <a:pt x="405" y="8676"/>
                    <a:pt x="405" y="8371"/>
                    <a:pt x="444" y="8108"/>
                  </a:cubicBezTo>
                  <a:cubicBezTo>
                    <a:pt x="488" y="7708"/>
                    <a:pt x="527" y="7319"/>
                    <a:pt x="591" y="6920"/>
                  </a:cubicBezTo>
                  <a:cubicBezTo>
                    <a:pt x="649" y="6531"/>
                    <a:pt x="688" y="6173"/>
                    <a:pt x="791" y="5784"/>
                  </a:cubicBezTo>
                  <a:cubicBezTo>
                    <a:pt x="874" y="5427"/>
                    <a:pt x="957" y="5038"/>
                    <a:pt x="1054" y="4690"/>
                  </a:cubicBezTo>
                  <a:cubicBezTo>
                    <a:pt x="1098" y="4511"/>
                    <a:pt x="1157" y="4332"/>
                    <a:pt x="1201" y="4164"/>
                  </a:cubicBezTo>
                  <a:cubicBezTo>
                    <a:pt x="1323" y="3849"/>
                    <a:pt x="1445" y="3586"/>
                    <a:pt x="1567" y="3281"/>
                  </a:cubicBezTo>
                  <a:cubicBezTo>
                    <a:pt x="1645" y="3060"/>
                    <a:pt x="1689" y="2797"/>
                    <a:pt x="1811" y="2671"/>
                  </a:cubicBezTo>
                  <a:cubicBezTo>
                    <a:pt x="1830" y="2629"/>
                    <a:pt x="1850" y="2587"/>
                    <a:pt x="1869" y="2492"/>
                  </a:cubicBezTo>
                  <a:cubicBezTo>
                    <a:pt x="1908" y="2450"/>
                    <a:pt x="1933" y="2366"/>
                    <a:pt x="1972" y="2271"/>
                  </a:cubicBezTo>
                  <a:cubicBezTo>
                    <a:pt x="2113" y="2061"/>
                    <a:pt x="2255" y="1703"/>
                    <a:pt x="2440" y="1535"/>
                  </a:cubicBezTo>
                  <a:cubicBezTo>
                    <a:pt x="2543" y="1483"/>
                    <a:pt x="2621" y="1356"/>
                    <a:pt x="2724" y="1356"/>
                  </a:cubicBezTo>
                  <a:cubicBezTo>
                    <a:pt x="2806" y="1341"/>
                    <a:pt x="2891" y="1332"/>
                    <a:pt x="2976" y="1332"/>
                  </a:cubicBezTo>
                  <a:cubicBezTo>
                    <a:pt x="3124" y="1332"/>
                    <a:pt x="3274" y="1361"/>
                    <a:pt x="3417" y="1441"/>
                  </a:cubicBezTo>
                  <a:cubicBezTo>
                    <a:pt x="3520" y="1483"/>
                    <a:pt x="3617" y="1619"/>
                    <a:pt x="3720" y="1703"/>
                  </a:cubicBezTo>
                  <a:cubicBezTo>
                    <a:pt x="3905" y="1924"/>
                    <a:pt x="4086" y="2145"/>
                    <a:pt x="4271" y="2408"/>
                  </a:cubicBezTo>
                  <a:cubicBezTo>
                    <a:pt x="4310" y="2492"/>
                    <a:pt x="4374" y="2587"/>
                    <a:pt x="4432" y="2713"/>
                  </a:cubicBezTo>
                  <a:cubicBezTo>
                    <a:pt x="4515" y="2892"/>
                    <a:pt x="4637" y="3018"/>
                    <a:pt x="4676" y="3323"/>
                  </a:cubicBezTo>
                  <a:cubicBezTo>
                    <a:pt x="4696" y="3375"/>
                    <a:pt x="4715" y="3460"/>
                    <a:pt x="4759" y="3544"/>
                  </a:cubicBezTo>
                  <a:cubicBezTo>
                    <a:pt x="4779" y="3460"/>
                    <a:pt x="4798" y="3417"/>
                    <a:pt x="4798" y="3375"/>
                  </a:cubicBezTo>
                  <a:cubicBezTo>
                    <a:pt x="4818" y="3197"/>
                    <a:pt x="4837" y="3018"/>
                    <a:pt x="4779" y="2892"/>
                  </a:cubicBezTo>
                  <a:cubicBezTo>
                    <a:pt x="4715" y="2671"/>
                    <a:pt x="4637" y="2492"/>
                    <a:pt x="4554" y="2324"/>
                  </a:cubicBezTo>
                  <a:cubicBezTo>
                    <a:pt x="4452" y="2145"/>
                    <a:pt x="4349" y="2008"/>
                    <a:pt x="4271" y="1882"/>
                  </a:cubicBezTo>
                  <a:cubicBezTo>
                    <a:pt x="4188" y="1746"/>
                    <a:pt x="4130" y="1619"/>
                    <a:pt x="4047" y="1535"/>
                  </a:cubicBezTo>
                  <a:cubicBezTo>
                    <a:pt x="3886" y="1314"/>
                    <a:pt x="3700" y="1178"/>
                    <a:pt x="3539" y="1009"/>
                  </a:cubicBezTo>
                  <a:cubicBezTo>
                    <a:pt x="3495" y="957"/>
                    <a:pt x="3456" y="915"/>
                    <a:pt x="3417" y="873"/>
                  </a:cubicBezTo>
                  <a:cubicBezTo>
                    <a:pt x="3334" y="789"/>
                    <a:pt x="3251" y="789"/>
                    <a:pt x="3173" y="789"/>
                  </a:cubicBezTo>
                  <a:cubicBezTo>
                    <a:pt x="2987" y="789"/>
                    <a:pt x="2826" y="789"/>
                    <a:pt x="2641" y="747"/>
                  </a:cubicBezTo>
                  <a:cubicBezTo>
                    <a:pt x="2543" y="747"/>
                    <a:pt x="2440" y="831"/>
                    <a:pt x="2338" y="915"/>
                  </a:cubicBezTo>
                  <a:cubicBezTo>
                    <a:pt x="2299" y="957"/>
                    <a:pt x="2235" y="1009"/>
                    <a:pt x="2196" y="1094"/>
                  </a:cubicBezTo>
                  <a:cubicBezTo>
                    <a:pt x="2094" y="1220"/>
                    <a:pt x="1991" y="1399"/>
                    <a:pt x="1908" y="1577"/>
                  </a:cubicBezTo>
                  <a:cubicBezTo>
                    <a:pt x="1830" y="1703"/>
                    <a:pt x="1747" y="1840"/>
                    <a:pt x="1689" y="1966"/>
                  </a:cubicBezTo>
                  <a:cubicBezTo>
                    <a:pt x="1567" y="2271"/>
                    <a:pt x="1445" y="2587"/>
                    <a:pt x="1323" y="2892"/>
                  </a:cubicBezTo>
                  <a:cubicBezTo>
                    <a:pt x="1279" y="3018"/>
                    <a:pt x="1201" y="3155"/>
                    <a:pt x="1157" y="3323"/>
                  </a:cubicBezTo>
                  <a:cubicBezTo>
                    <a:pt x="1098" y="3544"/>
                    <a:pt x="1035" y="3680"/>
                    <a:pt x="957" y="3849"/>
                  </a:cubicBezTo>
                  <a:cubicBezTo>
                    <a:pt x="932" y="3901"/>
                    <a:pt x="913" y="3985"/>
                    <a:pt x="874" y="4069"/>
                  </a:cubicBezTo>
                  <a:cubicBezTo>
                    <a:pt x="835" y="4248"/>
                    <a:pt x="791" y="4427"/>
                    <a:pt x="732" y="4595"/>
                  </a:cubicBezTo>
                  <a:cubicBezTo>
                    <a:pt x="610" y="4901"/>
                    <a:pt x="527" y="5216"/>
                    <a:pt x="488" y="5605"/>
                  </a:cubicBezTo>
                  <a:cubicBezTo>
                    <a:pt x="488" y="5647"/>
                    <a:pt x="469" y="5690"/>
                    <a:pt x="469" y="5742"/>
                  </a:cubicBezTo>
                  <a:cubicBezTo>
                    <a:pt x="444" y="5868"/>
                    <a:pt x="425" y="6047"/>
                    <a:pt x="405" y="6173"/>
                  </a:cubicBezTo>
                  <a:cubicBezTo>
                    <a:pt x="386" y="6215"/>
                    <a:pt x="366" y="6310"/>
                    <a:pt x="347" y="6394"/>
                  </a:cubicBezTo>
                  <a:cubicBezTo>
                    <a:pt x="303" y="6699"/>
                    <a:pt x="244" y="7004"/>
                    <a:pt x="200" y="7319"/>
                  </a:cubicBezTo>
                  <a:cubicBezTo>
                    <a:pt x="161" y="7488"/>
                    <a:pt x="161" y="7666"/>
                    <a:pt x="142" y="7845"/>
                  </a:cubicBezTo>
                  <a:cubicBezTo>
                    <a:pt x="102" y="8413"/>
                    <a:pt x="20" y="8981"/>
                    <a:pt x="39" y="9549"/>
                  </a:cubicBezTo>
                  <a:lnTo>
                    <a:pt x="39" y="9685"/>
                  </a:lnTo>
                  <a:cubicBezTo>
                    <a:pt x="20" y="9896"/>
                    <a:pt x="0" y="10117"/>
                    <a:pt x="0" y="10337"/>
                  </a:cubicBezTo>
                  <a:cubicBezTo>
                    <a:pt x="0" y="10642"/>
                    <a:pt x="20" y="10905"/>
                    <a:pt x="20" y="11210"/>
                  </a:cubicBezTo>
                  <a:cubicBezTo>
                    <a:pt x="20" y="11610"/>
                    <a:pt x="59" y="12051"/>
                    <a:pt x="20" y="12440"/>
                  </a:cubicBezTo>
                  <a:lnTo>
                    <a:pt x="20" y="12525"/>
                  </a:lnTo>
                  <a:cubicBezTo>
                    <a:pt x="39" y="12745"/>
                    <a:pt x="59" y="12924"/>
                    <a:pt x="59" y="13145"/>
                  </a:cubicBezTo>
                  <a:cubicBezTo>
                    <a:pt x="78" y="13229"/>
                    <a:pt x="78" y="13313"/>
                    <a:pt x="102" y="13408"/>
                  </a:cubicBezTo>
                  <a:cubicBezTo>
                    <a:pt x="122" y="13576"/>
                    <a:pt x="142" y="13755"/>
                    <a:pt x="161" y="13976"/>
                  </a:cubicBezTo>
                  <a:cubicBezTo>
                    <a:pt x="181" y="14155"/>
                    <a:pt x="200" y="14323"/>
                    <a:pt x="225" y="14502"/>
                  </a:cubicBezTo>
                  <a:cubicBezTo>
                    <a:pt x="244" y="14681"/>
                    <a:pt x="264" y="14849"/>
                    <a:pt x="283" y="15028"/>
                  </a:cubicBezTo>
                  <a:cubicBezTo>
                    <a:pt x="303" y="15154"/>
                    <a:pt x="347" y="15249"/>
                    <a:pt x="347" y="15375"/>
                  </a:cubicBezTo>
                  <a:cubicBezTo>
                    <a:pt x="366" y="15512"/>
                    <a:pt x="386" y="15596"/>
                    <a:pt x="405" y="15680"/>
                  </a:cubicBezTo>
                  <a:cubicBezTo>
                    <a:pt x="444" y="15901"/>
                    <a:pt x="488" y="16079"/>
                    <a:pt x="527" y="16300"/>
                  </a:cubicBezTo>
                  <a:cubicBezTo>
                    <a:pt x="547" y="16426"/>
                    <a:pt x="547" y="16605"/>
                    <a:pt x="591" y="16689"/>
                  </a:cubicBezTo>
                  <a:cubicBezTo>
                    <a:pt x="688" y="16952"/>
                    <a:pt x="732" y="17257"/>
                    <a:pt x="791" y="17520"/>
                  </a:cubicBezTo>
                  <a:cubicBezTo>
                    <a:pt x="893" y="17920"/>
                    <a:pt x="1015" y="18309"/>
                    <a:pt x="1137" y="18666"/>
                  </a:cubicBezTo>
                  <a:cubicBezTo>
                    <a:pt x="1259" y="19055"/>
                    <a:pt x="1381" y="19413"/>
                    <a:pt x="1542" y="19760"/>
                  </a:cubicBezTo>
                  <a:cubicBezTo>
                    <a:pt x="1606" y="19886"/>
                    <a:pt x="1689" y="20023"/>
                    <a:pt x="1747" y="20149"/>
                  </a:cubicBezTo>
                  <a:cubicBezTo>
                    <a:pt x="1869" y="20464"/>
                    <a:pt x="2030" y="20727"/>
                    <a:pt x="2196" y="20938"/>
                  </a:cubicBezTo>
                  <a:cubicBezTo>
                    <a:pt x="2338" y="21158"/>
                    <a:pt x="2480" y="21421"/>
                    <a:pt x="2665" y="21516"/>
                  </a:cubicBezTo>
                  <a:cubicBezTo>
                    <a:pt x="2763" y="21516"/>
                    <a:pt x="2846" y="21600"/>
                    <a:pt x="2929" y="21600"/>
                  </a:cubicBezTo>
                  <a:lnTo>
                    <a:pt x="3559" y="21600"/>
                  </a:lnTo>
                  <a:cubicBezTo>
                    <a:pt x="3661" y="21516"/>
                    <a:pt x="3764" y="21421"/>
                    <a:pt x="3842" y="21379"/>
                  </a:cubicBezTo>
                  <a:cubicBezTo>
                    <a:pt x="3983" y="21253"/>
                    <a:pt x="4130" y="21158"/>
                    <a:pt x="4252" y="20938"/>
                  </a:cubicBezTo>
                  <a:cubicBezTo>
                    <a:pt x="4310" y="20853"/>
                    <a:pt x="4374" y="20769"/>
                    <a:pt x="4432" y="20633"/>
                  </a:cubicBezTo>
                  <a:cubicBezTo>
                    <a:pt x="4554" y="20412"/>
                    <a:pt x="4676" y="20201"/>
                    <a:pt x="4798" y="19886"/>
                  </a:cubicBezTo>
                  <a:cubicBezTo>
                    <a:pt x="4940" y="19497"/>
                    <a:pt x="5042" y="19013"/>
                    <a:pt x="5145" y="18530"/>
                  </a:cubicBezTo>
                  <a:cubicBezTo>
                    <a:pt x="5184" y="18309"/>
                    <a:pt x="5228" y="18046"/>
                    <a:pt x="5306" y="17836"/>
                  </a:cubicBezTo>
                  <a:cubicBezTo>
                    <a:pt x="5369" y="17615"/>
                    <a:pt x="5389" y="17394"/>
                    <a:pt x="5408" y="17173"/>
                  </a:cubicBezTo>
                  <a:cubicBezTo>
                    <a:pt x="5428" y="17047"/>
                    <a:pt x="5448" y="16910"/>
                    <a:pt x="5491" y="16784"/>
                  </a:cubicBezTo>
                  <a:cubicBezTo>
                    <a:pt x="5550" y="16563"/>
                    <a:pt x="5594" y="16342"/>
                    <a:pt x="5594" y="16122"/>
                  </a:cubicBezTo>
                  <a:cubicBezTo>
                    <a:pt x="5594" y="15995"/>
                    <a:pt x="5613" y="15901"/>
                    <a:pt x="5633" y="15817"/>
                  </a:cubicBezTo>
                  <a:cubicBezTo>
                    <a:pt x="5735" y="15470"/>
                    <a:pt x="5755" y="15028"/>
                    <a:pt x="5858" y="14681"/>
                  </a:cubicBezTo>
                  <a:cubicBezTo>
                    <a:pt x="5858" y="14628"/>
                    <a:pt x="5858" y="14628"/>
                    <a:pt x="5877" y="14586"/>
                  </a:cubicBezTo>
                  <a:cubicBezTo>
                    <a:pt x="5897" y="14418"/>
                    <a:pt x="5936" y="14239"/>
                    <a:pt x="5980" y="14061"/>
                  </a:cubicBezTo>
                  <a:cubicBezTo>
                    <a:pt x="6038" y="13713"/>
                    <a:pt x="6102" y="13408"/>
                    <a:pt x="6141" y="13050"/>
                  </a:cubicBezTo>
                  <a:cubicBezTo>
                    <a:pt x="6141" y="12966"/>
                    <a:pt x="6160" y="12840"/>
                    <a:pt x="6224" y="12745"/>
                  </a:cubicBezTo>
                  <a:cubicBezTo>
                    <a:pt x="6263" y="12703"/>
                    <a:pt x="6282" y="12577"/>
                    <a:pt x="6302" y="12482"/>
                  </a:cubicBezTo>
                  <a:cubicBezTo>
                    <a:pt x="6326" y="12398"/>
                    <a:pt x="6326" y="12314"/>
                    <a:pt x="6346" y="12220"/>
                  </a:cubicBezTo>
                  <a:cubicBezTo>
                    <a:pt x="6404" y="11873"/>
                    <a:pt x="6526" y="11610"/>
                    <a:pt x="6546" y="11263"/>
                  </a:cubicBezTo>
                  <a:cubicBezTo>
                    <a:pt x="6546" y="11168"/>
                    <a:pt x="6570" y="11168"/>
                    <a:pt x="6590" y="11126"/>
                  </a:cubicBezTo>
                  <a:cubicBezTo>
                    <a:pt x="6668" y="10821"/>
                    <a:pt x="6751" y="10558"/>
                    <a:pt x="6834" y="10295"/>
                  </a:cubicBezTo>
                  <a:cubicBezTo>
                    <a:pt x="6873" y="10211"/>
                    <a:pt x="6892" y="10074"/>
                    <a:pt x="6912" y="9948"/>
                  </a:cubicBezTo>
                  <a:cubicBezTo>
                    <a:pt x="6975" y="9591"/>
                    <a:pt x="7078" y="9286"/>
                    <a:pt x="7200" y="8981"/>
                  </a:cubicBezTo>
                  <a:cubicBezTo>
                    <a:pt x="7258" y="8844"/>
                    <a:pt x="7322" y="8676"/>
                    <a:pt x="7341" y="8497"/>
                  </a:cubicBezTo>
                  <a:cubicBezTo>
                    <a:pt x="7381" y="8276"/>
                    <a:pt x="7444" y="8150"/>
                    <a:pt x="7522" y="8013"/>
                  </a:cubicBezTo>
                  <a:cubicBezTo>
                    <a:pt x="7566" y="7971"/>
                    <a:pt x="7605" y="7845"/>
                    <a:pt x="7644" y="7751"/>
                  </a:cubicBezTo>
                  <a:cubicBezTo>
                    <a:pt x="7708" y="7624"/>
                    <a:pt x="7747" y="7446"/>
                    <a:pt x="7810" y="7361"/>
                  </a:cubicBezTo>
                  <a:cubicBezTo>
                    <a:pt x="7913" y="7225"/>
                    <a:pt x="7991" y="7004"/>
                    <a:pt x="8093" y="6836"/>
                  </a:cubicBezTo>
                  <a:cubicBezTo>
                    <a:pt x="8176" y="6699"/>
                    <a:pt x="8254" y="6573"/>
                    <a:pt x="8337" y="6436"/>
                  </a:cubicBezTo>
                  <a:cubicBezTo>
                    <a:pt x="8420" y="6352"/>
                    <a:pt x="8479" y="6268"/>
                    <a:pt x="8562" y="6173"/>
                  </a:cubicBezTo>
                  <a:cubicBezTo>
                    <a:pt x="8664" y="6047"/>
                    <a:pt x="8786" y="5952"/>
                    <a:pt x="8889" y="5826"/>
                  </a:cubicBezTo>
                  <a:cubicBezTo>
                    <a:pt x="8967" y="5784"/>
                    <a:pt x="9050" y="5690"/>
                    <a:pt x="9153" y="5605"/>
                  </a:cubicBezTo>
                  <a:cubicBezTo>
                    <a:pt x="9211" y="5605"/>
                    <a:pt x="9314" y="5563"/>
                    <a:pt x="9397" y="5479"/>
                  </a:cubicBezTo>
                  <a:cubicBezTo>
                    <a:pt x="9436" y="5385"/>
                    <a:pt x="9499" y="5385"/>
                    <a:pt x="9558" y="5385"/>
                  </a:cubicBezTo>
                  <a:cubicBezTo>
                    <a:pt x="9660" y="5385"/>
                    <a:pt x="9763" y="5427"/>
                    <a:pt x="9865" y="5427"/>
                  </a:cubicBezTo>
                  <a:cubicBezTo>
                    <a:pt x="9946" y="5385"/>
                    <a:pt x="10021" y="5374"/>
                    <a:pt x="10097" y="5374"/>
                  </a:cubicBezTo>
                  <a:cubicBezTo>
                    <a:pt x="10173" y="5374"/>
                    <a:pt x="10248" y="5385"/>
                    <a:pt x="10329" y="5385"/>
                  </a:cubicBezTo>
                  <a:lnTo>
                    <a:pt x="10392" y="5385"/>
                  </a:lnTo>
                  <a:cubicBezTo>
                    <a:pt x="10553" y="5479"/>
                    <a:pt x="10695" y="5521"/>
                    <a:pt x="10861" y="5605"/>
                  </a:cubicBezTo>
                  <a:cubicBezTo>
                    <a:pt x="10880" y="5605"/>
                    <a:pt x="10919" y="5605"/>
                    <a:pt x="10939" y="5647"/>
                  </a:cubicBezTo>
                  <a:cubicBezTo>
                    <a:pt x="11002" y="5868"/>
                    <a:pt x="11105" y="5868"/>
                    <a:pt x="11207" y="6005"/>
                  </a:cubicBezTo>
                  <a:cubicBezTo>
                    <a:pt x="11329" y="6131"/>
                    <a:pt x="11471" y="6268"/>
                    <a:pt x="11574" y="6531"/>
                  </a:cubicBezTo>
                  <a:cubicBezTo>
                    <a:pt x="11652" y="6657"/>
                    <a:pt x="11735" y="6794"/>
                    <a:pt x="11818" y="6920"/>
                  </a:cubicBezTo>
                  <a:cubicBezTo>
                    <a:pt x="11940" y="7141"/>
                    <a:pt x="12037" y="7361"/>
                    <a:pt x="12160" y="7530"/>
                  </a:cubicBezTo>
                  <a:cubicBezTo>
                    <a:pt x="12223" y="7666"/>
                    <a:pt x="12262" y="7845"/>
                    <a:pt x="12345" y="7971"/>
                  </a:cubicBezTo>
                  <a:cubicBezTo>
                    <a:pt x="12550" y="8413"/>
                    <a:pt x="12770" y="8897"/>
                    <a:pt x="12994" y="9328"/>
                  </a:cubicBezTo>
                  <a:cubicBezTo>
                    <a:pt x="13058" y="9422"/>
                    <a:pt x="13116" y="9507"/>
                    <a:pt x="13180" y="9633"/>
                  </a:cubicBezTo>
                  <a:cubicBezTo>
                    <a:pt x="13219" y="9685"/>
                    <a:pt x="13219" y="9727"/>
                    <a:pt x="13258" y="9769"/>
                  </a:cubicBezTo>
                  <a:cubicBezTo>
                    <a:pt x="13321" y="9854"/>
                    <a:pt x="13404" y="9990"/>
                    <a:pt x="13482" y="10032"/>
                  </a:cubicBezTo>
                  <a:cubicBezTo>
                    <a:pt x="13648" y="10211"/>
                    <a:pt x="13809" y="10337"/>
                    <a:pt x="13970" y="10474"/>
                  </a:cubicBezTo>
                  <a:cubicBezTo>
                    <a:pt x="14034" y="10516"/>
                    <a:pt x="14092" y="10558"/>
                    <a:pt x="14156" y="10558"/>
                  </a:cubicBezTo>
                  <a:cubicBezTo>
                    <a:pt x="14258" y="10516"/>
                    <a:pt x="14336" y="10474"/>
                    <a:pt x="14439" y="10421"/>
                  </a:cubicBezTo>
                  <a:cubicBezTo>
                    <a:pt x="14419" y="10379"/>
                    <a:pt x="14400" y="10337"/>
                    <a:pt x="14400" y="10295"/>
                  </a:cubicBezTo>
                  <a:cubicBezTo>
                    <a:pt x="14439" y="10253"/>
                    <a:pt x="14478" y="10211"/>
                    <a:pt x="14541" y="10117"/>
                  </a:cubicBezTo>
                  <a:cubicBezTo>
                    <a:pt x="14561" y="10032"/>
                    <a:pt x="14580" y="9948"/>
                    <a:pt x="14600" y="9812"/>
                  </a:cubicBezTo>
                  <a:cubicBezTo>
                    <a:pt x="14663" y="9591"/>
                    <a:pt x="14722" y="9465"/>
                    <a:pt x="14746" y="9202"/>
                  </a:cubicBezTo>
                  <a:cubicBezTo>
                    <a:pt x="14766" y="9107"/>
                    <a:pt x="14766" y="9023"/>
                    <a:pt x="14785" y="8939"/>
                  </a:cubicBezTo>
                  <a:cubicBezTo>
                    <a:pt x="14825" y="8718"/>
                    <a:pt x="14868" y="8455"/>
                    <a:pt x="14908" y="8234"/>
                  </a:cubicBezTo>
                  <a:cubicBezTo>
                    <a:pt x="14927" y="8108"/>
                    <a:pt x="14947" y="8013"/>
                    <a:pt x="14966" y="7887"/>
                  </a:cubicBezTo>
                  <a:cubicBezTo>
                    <a:pt x="14966" y="7751"/>
                    <a:pt x="14990" y="7582"/>
                    <a:pt x="15010" y="7446"/>
                  </a:cubicBezTo>
                  <a:cubicBezTo>
                    <a:pt x="15069" y="7141"/>
                    <a:pt x="15113" y="6794"/>
                    <a:pt x="15191" y="6478"/>
                  </a:cubicBezTo>
                  <a:cubicBezTo>
                    <a:pt x="15235" y="6352"/>
                    <a:pt x="15254" y="6131"/>
                    <a:pt x="15274" y="5952"/>
                  </a:cubicBezTo>
                  <a:cubicBezTo>
                    <a:pt x="15313" y="5868"/>
                    <a:pt x="15357" y="5742"/>
                    <a:pt x="15376" y="5605"/>
                  </a:cubicBezTo>
                  <a:cubicBezTo>
                    <a:pt x="15396" y="5521"/>
                    <a:pt x="15415" y="5385"/>
                    <a:pt x="15435" y="5343"/>
                  </a:cubicBezTo>
                  <a:cubicBezTo>
                    <a:pt x="15518" y="5122"/>
                    <a:pt x="15601" y="4901"/>
                    <a:pt x="15640" y="4690"/>
                  </a:cubicBezTo>
                  <a:cubicBezTo>
                    <a:pt x="15660" y="4595"/>
                    <a:pt x="15679" y="4553"/>
                    <a:pt x="15699" y="4511"/>
                  </a:cubicBezTo>
                  <a:cubicBezTo>
                    <a:pt x="15762" y="4332"/>
                    <a:pt x="15821" y="4164"/>
                    <a:pt x="15884" y="3985"/>
                  </a:cubicBezTo>
                  <a:cubicBezTo>
                    <a:pt x="16006" y="3586"/>
                    <a:pt x="16167" y="3239"/>
                    <a:pt x="16333" y="2892"/>
                  </a:cubicBezTo>
                  <a:cubicBezTo>
                    <a:pt x="16392" y="2797"/>
                    <a:pt x="16455" y="2671"/>
                    <a:pt x="16514" y="2587"/>
                  </a:cubicBezTo>
                  <a:cubicBezTo>
                    <a:pt x="16553" y="2492"/>
                    <a:pt x="16616" y="2450"/>
                    <a:pt x="16636" y="2366"/>
                  </a:cubicBezTo>
                  <a:cubicBezTo>
                    <a:pt x="16675" y="2271"/>
                    <a:pt x="16719" y="2229"/>
                    <a:pt x="16758" y="2187"/>
                  </a:cubicBezTo>
                  <a:cubicBezTo>
                    <a:pt x="16880" y="2061"/>
                    <a:pt x="17021" y="1966"/>
                    <a:pt x="17163" y="1882"/>
                  </a:cubicBezTo>
                  <a:cubicBezTo>
                    <a:pt x="17285" y="1840"/>
                    <a:pt x="17407" y="1840"/>
                    <a:pt x="17529" y="1840"/>
                  </a:cubicBezTo>
                  <a:lnTo>
                    <a:pt x="18100" y="1840"/>
                  </a:lnTo>
                  <a:cubicBezTo>
                    <a:pt x="18183" y="1840"/>
                    <a:pt x="18285" y="1840"/>
                    <a:pt x="18383" y="1882"/>
                  </a:cubicBezTo>
                  <a:cubicBezTo>
                    <a:pt x="18447" y="1882"/>
                    <a:pt x="18486" y="1882"/>
                    <a:pt x="18549" y="1924"/>
                  </a:cubicBezTo>
                  <a:cubicBezTo>
                    <a:pt x="18608" y="1966"/>
                    <a:pt x="18671" y="2008"/>
                    <a:pt x="18730" y="2061"/>
                  </a:cubicBezTo>
                  <a:cubicBezTo>
                    <a:pt x="18871" y="2103"/>
                    <a:pt x="19018" y="2145"/>
                    <a:pt x="19159" y="2229"/>
                  </a:cubicBezTo>
                  <a:cubicBezTo>
                    <a:pt x="19320" y="2366"/>
                    <a:pt x="19481" y="2366"/>
                    <a:pt x="19667" y="2408"/>
                  </a:cubicBezTo>
                  <a:cubicBezTo>
                    <a:pt x="19737" y="2408"/>
                    <a:pt x="19813" y="2381"/>
                    <a:pt x="19888" y="2381"/>
                  </a:cubicBezTo>
                  <a:cubicBezTo>
                    <a:pt x="19944" y="2381"/>
                    <a:pt x="20000" y="2396"/>
                    <a:pt x="20053" y="2450"/>
                  </a:cubicBezTo>
                  <a:cubicBezTo>
                    <a:pt x="20072" y="2450"/>
                    <a:pt x="20116" y="2450"/>
                    <a:pt x="20155" y="2408"/>
                  </a:cubicBezTo>
                  <a:cubicBezTo>
                    <a:pt x="20316" y="2324"/>
                    <a:pt x="20482" y="2229"/>
                    <a:pt x="20643" y="2103"/>
                  </a:cubicBezTo>
                  <a:cubicBezTo>
                    <a:pt x="20824" y="1882"/>
                    <a:pt x="21009" y="1703"/>
                    <a:pt x="21170" y="1441"/>
                  </a:cubicBezTo>
                  <a:cubicBezTo>
                    <a:pt x="21336" y="1178"/>
                    <a:pt x="21434" y="873"/>
                    <a:pt x="21537" y="568"/>
                  </a:cubicBezTo>
                  <a:cubicBezTo>
                    <a:pt x="21600" y="389"/>
                    <a:pt x="21600" y="126"/>
                    <a:pt x="21537"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5" name="Google Shape;3105;p29"/>
            <p:cNvSpPr/>
            <p:nvPr/>
          </p:nvSpPr>
          <p:spPr>
            <a:xfrm rot="20757347">
              <a:off x="174511" y="297229"/>
              <a:ext cx="1510309" cy="957948"/>
            </a:xfrm>
            <a:custGeom>
              <a:avLst/>
              <a:gdLst/>
              <a:ahLst/>
              <a:cxnLst>
                <a:cxn ang="0">
                  <a:pos x="wd2" y="hd2"/>
                </a:cxn>
                <a:cxn ang="5400000">
                  <a:pos x="wd2" y="hd2"/>
                </a:cxn>
                <a:cxn ang="10800000">
                  <a:pos x="wd2" y="hd2"/>
                </a:cxn>
                <a:cxn ang="16200000">
                  <a:pos x="wd2" y="hd2"/>
                </a:cxn>
              </a:cxnLst>
              <a:rect l="0" t="0" r="r" b="b"/>
              <a:pathLst>
                <a:path w="21600" h="21600" extrusionOk="0">
                  <a:moveTo>
                    <a:pt x="4339" y="0"/>
                  </a:moveTo>
                  <a:cubicBezTo>
                    <a:pt x="4328" y="0"/>
                    <a:pt x="4318" y="8"/>
                    <a:pt x="4307" y="25"/>
                  </a:cubicBezTo>
                  <a:cubicBezTo>
                    <a:pt x="4284" y="41"/>
                    <a:pt x="4262" y="41"/>
                    <a:pt x="4240" y="41"/>
                  </a:cubicBezTo>
                  <a:cubicBezTo>
                    <a:pt x="4219" y="41"/>
                    <a:pt x="4198" y="41"/>
                    <a:pt x="4177" y="58"/>
                  </a:cubicBezTo>
                  <a:cubicBezTo>
                    <a:pt x="4109" y="99"/>
                    <a:pt x="4067" y="132"/>
                    <a:pt x="4020" y="132"/>
                  </a:cubicBezTo>
                  <a:lnTo>
                    <a:pt x="3979" y="132"/>
                  </a:lnTo>
                  <a:cubicBezTo>
                    <a:pt x="3937" y="165"/>
                    <a:pt x="3890" y="198"/>
                    <a:pt x="3848" y="198"/>
                  </a:cubicBezTo>
                  <a:cubicBezTo>
                    <a:pt x="3697" y="198"/>
                    <a:pt x="3566" y="305"/>
                    <a:pt x="3456" y="436"/>
                  </a:cubicBezTo>
                  <a:cubicBezTo>
                    <a:pt x="3394" y="436"/>
                    <a:pt x="3305" y="469"/>
                    <a:pt x="3284" y="510"/>
                  </a:cubicBezTo>
                  <a:cubicBezTo>
                    <a:pt x="3237" y="609"/>
                    <a:pt x="3175" y="609"/>
                    <a:pt x="3133" y="675"/>
                  </a:cubicBezTo>
                  <a:cubicBezTo>
                    <a:pt x="3107" y="716"/>
                    <a:pt x="3086" y="782"/>
                    <a:pt x="3065" y="782"/>
                  </a:cubicBezTo>
                  <a:cubicBezTo>
                    <a:pt x="2976" y="815"/>
                    <a:pt x="2934" y="922"/>
                    <a:pt x="2872" y="1021"/>
                  </a:cubicBezTo>
                  <a:cubicBezTo>
                    <a:pt x="2851" y="1047"/>
                    <a:pt x="2821" y="1098"/>
                    <a:pt x="2798" y="1098"/>
                  </a:cubicBezTo>
                  <a:cubicBezTo>
                    <a:pt x="2793" y="1098"/>
                    <a:pt x="2787" y="1095"/>
                    <a:pt x="2783" y="1086"/>
                  </a:cubicBezTo>
                  <a:cubicBezTo>
                    <a:pt x="2715" y="1086"/>
                    <a:pt x="2694" y="1161"/>
                    <a:pt x="2653" y="1193"/>
                  </a:cubicBezTo>
                  <a:cubicBezTo>
                    <a:pt x="2585" y="1333"/>
                    <a:pt x="2501" y="1432"/>
                    <a:pt x="2433" y="1572"/>
                  </a:cubicBezTo>
                  <a:cubicBezTo>
                    <a:pt x="2350" y="1704"/>
                    <a:pt x="2219" y="1844"/>
                    <a:pt x="2110" y="1984"/>
                  </a:cubicBezTo>
                  <a:cubicBezTo>
                    <a:pt x="2089" y="2017"/>
                    <a:pt x="2089" y="2082"/>
                    <a:pt x="2063" y="2115"/>
                  </a:cubicBezTo>
                  <a:cubicBezTo>
                    <a:pt x="2000" y="2255"/>
                    <a:pt x="1958" y="2461"/>
                    <a:pt x="1802" y="2527"/>
                  </a:cubicBezTo>
                  <a:cubicBezTo>
                    <a:pt x="1781" y="2601"/>
                    <a:pt x="1739" y="2700"/>
                    <a:pt x="1697" y="2807"/>
                  </a:cubicBezTo>
                  <a:cubicBezTo>
                    <a:pt x="1697" y="2807"/>
                    <a:pt x="1650" y="2807"/>
                    <a:pt x="1650" y="2840"/>
                  </a:cubicBezTo>
                  <a:cubicBezTo>
                    <a:pt x="1629" y="2873"/>
                    <a:pt x="1629" y="2906"/>
                    <a:pt x="1629" y="2938"/>
                  </a:cubicBezTo>
                  <a:cubicBezTo>
                    <a:pt x="1457" y="3144"/>
                    <a:pt x="1368" y="3457"/>
                    <a:pt x="1259" y="3729"/>
                  </a:cubicBezTo>
                  <a:cubicBezTo>
                    <a:pt x="1196" y="3869"/>
                    <a:pt x="1149" y="4009"/>
                    <a:pt x="1065" y="4074"/>
                  </a:cubicBezTo>
                  <a:lnTo>
                    <a:pt x="998" y="4173"/>
                  </a:lnTo>
                  <a:lnTo>
                    <a:pt x="998" y="4280"/>
                  </a:lnTo>
                  <a:cubicBezTo>
                    <a:pt x="935" y="4346"/>
                    <a:pt x="977" y="4585"/>
                    <a:pt x="846" y="4626"/>
                  </a:cubicBezTo>
                  <a:cubicBezTo>
                    <a:pt x="825" y="4692"/>
                    <a:pt x="783" y="4790"/>
                    <a:pt x="783" y="4897"/>
                  </a:cubicBezTo>
                  <a:cubicBezTo>
                    <a:pt x="804" y="4996"/>
                    <a:pt x="736" y="5070"/>
                    <a:pt x="736" y="5169"/>
                  </a:cubicBezTo>
                  <a:cubicBezTo>
                    <a:pt x="716" y="5169"/>
                    <a:pt x="694" y="5202"/>
                    <a:pt x="694" y="5202"/>
                  </a:cubicBezTo>
                  <a:cubicBezTo>
                    <a:pt x="673" y="5375"/>
                    <a:pt x="653" y="5515"/>
                    <a:pt x="606" y="5614"/>
                  </a:cubicBezTo>
                  <a:cubicBezTo>
                    <a:pt x="585" y="5688"/>
                    <a:pt x="564" y="5754"/>
                    <a:pt x="543" y="5820"/>
                  </a:cubicBezTo>
                  <a:cubicBezTo>
                    <a:pt x="496" y="6026"/>
                    <a:pt x="475" y="6273"/>
                    <a:pt x="412" y="6437"/>
                  </a:cubicBezTo>
                  <a:cubicBezTo>
                    <a:pt x="324" y="6684"/>
                    <a:pt x="324" y="6923"/>
                    <a:pt x="261" y="7162"/>
                  </a:cubicBezTo>
                  <a:cubicBezTo>
                    <a:pt x="235" y="7260"/>
                    <a:pt x="235" y="7367"/>
                    <a:pt x="235" y="7466"/>
                  </a:cubicBezTo>
                  <a:cubicBezTo>
                    <a:pt x="214" y="7672"/>
                    <a:pt x="172" y="7878"/>
                    <a:pt x="151" y="8125"/>
                  </a:cubicBezTo>
                  <a:cubicBezTo>
                    <a:pt x="131" y="8051"/>
                    <a:pt x="131" y="8051"/>
                    <a:pt x="104" y="8018"/>
                  </a:cubicBezTo>
                  <a:cubicBezTo>
                    <a:pt x="63" y="8083"/>
                    <a:pt x="84" y="8158"/>
                    <a:pt x="104" y="8223"/>
                  </a:cubicBezTo>
                  <a:cubicBezTo>
                    <a:pt x="131" y="8330"/>
                    <a:pt x="151" y="8429"/>
                    <a:pt x="104" y="8495"/>
                  </a:cubicBezTo>
                  <a:cubicBezTo>
                    <a:pt x="104" y="8635"/>
                    <a:pt x="84" y="8701"/>
                    <a:pt x="84" y="8808"/>
                  </a:cubicBezTo>
                  <a:cubicBezTo>
                    <a:pt x="84" y="9014"/>
                    <a:pt x="104" y="9219"/>
                    <a:pt x="42" y="9392"/>
                  </a:cubicBezTo>
                  <a:lnTo>
                    <a:pt x="42" y="9425"/>
                  </a:lnTo>
                  <a:cubicBezTo>
                    <a:pt x="84" y="9598"/>
                    <a:pt x="42" y="9697"/>
                    <a:pt x="0" y="9837"/>
                  </a:cubicBezTo>
                  <a:cubicBezTo>
                    <a:pt x="42" y="9903"/>
                    <a:pt x="63" y="10248"/>
                    <a:pt x="21" y="10347"/>
                  </a:cubicBezTo>
                  <a:lnTo>
                    <a:pt x="21" y="10421"/>
                  </a:lnTo>
                  <a:cubicBezTo>
                    <a:pt x="21" y="10553"/>
                    <a:pt x="42" y="10660"/>
                    <a:pt x="42" y="10759"/>
                  </a:cubicBezTo>
                  <a:cubicBezTo>
                    <a:pt x="21" y="10964"/>
                    <a:pt x="42" y="11170"/>
                    <a:pt x="42" y="11343"/>
                  </a:cubicBezTo>
                  <a:cubicBezTo>
                    <a:pt x="42" y="11483"/>
                    <a:pt x="21" y="11623"/>
                    <a:pt x="21" y="11722"/>
                  </a:cubicBezTo>
                  <a:cubicBezTo>
                    <a:pt x="42" y="11894"/>
                    <a:pt x="42" y="12034"/>
                    <a:pt x="42" y="12166"/>
                  </a:cubicBezTo>
                  <a:cubicBezTo>
                    <a:pt x="63" y="12199"/>
                    <a:pt x="84" y="12273"/>
                    <a:pt x="104" y="12306"/>
                  </a:cubicBezTo>
                  <a:cubicBezTo>
                    <a:pt x="84" y="12512"/>
                    <a:pt x="131" y="12718"/>
                    <a:pt x="172" y="12891"/>
                  </a:cubicBezTo>
                  <a:cubicBezTo>
                    <a:pt x="193" y="13023"/>
                    <a:pt x="172" y="13130"/>
                    <a:pt x="193" y="13228"/>
                  </a:cubicBezTo>
                  <a:cubicBezTo>
                    <a:pt x="193" y="13368"/>
                    <a:pt x="214" y="13475"/>
                    <a:pt x="235" y="13607"/>
                  </a:cubicBezTo>
                  <a:cubicBezTo>
                    <a:pt x="261" y="13714"/>
                    <a:pt x="282" y="13813"/>
                    <a:pt x="303" y="13953"/>
                  </a:cubicBezTo>
                  <a:cubicBezTo>
                    <a:pt x="282" y="13986"/>
                    <a:pt x="282" y="13986"/>
                    <a:pt x="261" y="14019"/>
                  </a:cubicBezTo>
                  <a:cubicBezTo>
                    <a:pt x="282" y="14052"/>
                    <a:pt x="282" y="14126"/>
                    <a:pt x="303" y="14159"/>
                  </a:cubicBezTo>
                  <a:cubicBezTo>
                    <a:pt x="392" y="14224"/>
                    <a:pt x="433" y="14397"/>
                    <a:pt x="412" y="14669"/>
                  </a:cubicBezTo>
                  <a:cubicBezTo>
                    <a:pt x="543" y="14776"/>
                    <a:pt x="475" y="15048"/>
                    <a:pt x="564" y="15187"/>
                  </a:cubicBezTo>
                  <a:cubicBezTo>
                    <a:pt x="564" y="15220"/>
                    <a:pt x="564" y="15286"/>
                    <a:pt x="543" y="15327"/>
                  </a:cubicBezTo>
                  <a:cubicBezTo>
                    <a:pt x="585" y="15360"/>
                    <a:pt x="606" y="15360"/>
                    <a:pt x="626" y="15393"/>
                  </a:cubicBezTo>
                  <a:cubicBezTo>
                    <a:pt x="653" y="15533"/>
                    <a:pt x="673" y="15632"/>
                    <a:pt x="694" y="15772"/>
                  </a:cubicBezTo>
                  <a:cubicBezTo>
                    <a:pt x="694" y="15805"/>
                    <a:pt x="673" y="15838"/>
                    <a:pt x="653" y="15838"/>
                  </a:cubicBezTo>
                  <a:cubicBezTo>
                    <a:pt x="716" y="15945"/>
                    <a:pt x="783" y="16011"/>
                    <a:pt x="846" y="16109"/>
                  </a:cubicBezTo>
                  <a:cubicBezTo>
                    <a:pt x="867" y="16249"/>
                    <a:pt x="888" y="16422"/>
                    <a:pt x="914" y="16595"/>
                  </a:cubicBezTo>
                  <a:cubicBezTo>
                    <a:pt x="1018" y="16628"/>
                    <a:pt x="998" y="16867"/>
                    <a:pt x="1086" y="16899"/>
                  </a:cubicBezTo>
                  <a:lnTo>
                    <a:pt x="1086" y="17039"/>
                  </a:lnTo>
                  <a:cubicBezTo>
                    <a:pt x="1107" y="17039"/>
                    <a:pt x="1128" y="17072"/>
                    <a:pt x="1149" y="17072"/>
                  </a:cubicBezTo>
                  <a:cubicBezTo>
                    <a:pt x="1149" y="17138"/>
                    <a:pt x="1149" y="17212"/>
                    <a:pt x="1175" y="17278"/>
                  </a:cubicBezTo>
                  <a:lnTo>
                    <a:pt x="1196" y="17278"/>
                  </a:lnTo>
                  <a:cubicBezTo>
                    <a:pt x="1238" y="17418"/>
                    <a:pt x="1279" y="17550"/>
                    <a:pt x="1306" y="17657"/>
                  </a:cubicBezTo>
                  <a:cubicBezTo>
                    <a:pt x="1368" y="17723"/>
                    <a:pt x="1410" y="17797"/>
                    <a:pt x="1457" y="17830"/>
                  </a:cubicBezTo>
                  <a:lnTo>
                    <a:pt x="1436" y="17863"/>
                  </a:lnTo>
                  <a:cubicBezTo>
                    <a:pt x="1457" y="18002"/>
                    <a:pt x="1499" y="18101"/>
                    <a:pt x="1520" y="18208"/>
                  </a:cubicBezTo>
                  <a:lnTo>
                    <a:pt x="1540" y="18208"/>
                  </a:lnTo>
                  <a:cubicBezTo>
                    <a:pt x="1587" y="18241"/>
                    <a:pt x="1608" y="18241"/>
                    <a:pt x="1650" y="18274"/>
                  </a:cubicBezTo>
                  <a:cubicBezTo>
                    <a:pt x="1718" y="18653"/>
                    <a:pt x="1869" y="18891"/>
                    <a:pt x="2063" y="19097"/>
                  </a:cubicBezTo>
                  <a:lnTo>
                    <a:pt x="2063" y="19130"/>
                  </a:lnTo>
                  <a:cubicBezTo>
                    <a:pt x="2193" y="19336"/>
                    <a:pt x="2324" y="19542"/>
                    <a:pt x="2433" y="19748"/>
                  </a:cubicBezTo>
                  <a:cubicBezTo>
                    <a:pt x="2433" y="19888"/>
                    <a:pt x="2522" y="19954"/>
                    <a:pt x="2585" y="19987"/>
                  </a:cubicBezTo>
                  <a:cubicBezTo>
                    <a:pt x="2694" y="20020"/>
                    <a:pt x="2715" y="20127"/>
                    <a:pt x="2762" y="20267"/>
                  </a:cubicBezTo>
                  <a:cubicBezTo>
                    <a:pt x="2825" y="20332"/>
                    <a:pt x="2893" y="20398"/>
                    <a:pt x="2976" y="20472"/>
                  </a:cubicBezTo>
                  <a:lnTo>
                    <a:pt x="3023" y="20472"/>
                  </a:lnTo>
                  <a:cubicBezTo>
                    <a:pt x="3065" y="20538"/>
                    <a:pt x="3086" y="20571"/>
                    <a:pt x="3133" y="20604"/>
                  </a:cubicBezTo>
                  <a:cubicBezTo>
                    <a:pt x="3175" y="20678"/>
                    <a:pt x="3195" y="20711"/>
                    <a:pt x="3237" y="20777"/>
                  </a:cubicBezTo>
                  <a:cubicBezTo>
                    <a:pt x="3252" y="20772"/>
                    <a:pt x="3265" y="20770"/>
                    <a:pt x="3278" y="20770"/>
                  </a:cubicBezTo>
                  <a:cubicBezTo>
                    <a:pt x="3364" y="20770"/>
                    <a:pt x="3417" y="20861"/>
                    <a:pt x="3436" y="20983"/>
                  </a:cubicBezTo>
                  <a:cubicBezTo>
                    <a:pt x="3524" y="21016"/>
                    <a:pt x="3587" y="21016"/>
                    <a:pt x="3655" y="21049"/>
                  </a:cubicBezTo>
                  <a:cubicBezTo>
                    <a:pt x="3806" y="21123"/>
                    <a:pt x="3937" y="21221"/>
                    <a:pt x="4067" y="21328"/>
                  </a:cubicBezTo>
                  <a:lnTo>
                    <a:pt x="4219" y="21328"/>
                  </a:lnTo>
                  <a:cubicBezTo>
                    <a:pt x="4219" y="21361"/>
                    <a:pt x="4198" y="21361"/>
                    <a:pt x="4198" y="21394"/>
                  </a:cubicBezTo>
                  <a:cubicBezTo>
                    <a:pt x="4219" y="21394"/>
                    <a:pt x="4240" y="21361"/>
                    <a:pt x="4260" y="21361"/>
                  </a:cubicBezTo>
                  <a:cubicBezTo>
                    <a:pt x="4328" y="21394"/>
                    <a:pt x="4391" y="21460"/>
                    <a:pt x="4459" y="21501"/>
                  </a:cubicBezTo>
                  <a:cubicBezTo>
                    <a:pt x="4483" y="21501"/>
                    <a:pt x="4516" y="21476"/>
                    <a:pt x="4548" y="21476"/>
                  </a:cubicBezTo>
                  <a:cubicBezTo>
                    <a:pt x="4571" y="21476"/>
                    <a:pt x="4593" y="21489"/>
                    <a:pt x="4610" y="21534"/>
                  </a:cubicBezTo>
                  <a:cubicBezTo>
                    <a:pt x="4631" y="21534"/>
                    <a:pt x="4673" y="21534"/>
                    <a:pt x="4699" y="21501"/>
                  </a:cubicBezTo>
                  <a:lnTo>
                    <a:pt x="4762" y="21501"/>
                  </a:lnTo>
                  <a:cubicBezTo>
                    <a:pt x="4762" y="21534"/>
                    <a:pt x="4741" y="21567"/>
                    <a:pt x="4741" y="21600"/>
                  </a:cubicBezTo>
                  <a:cubicBezTo>
                    <a:pt x="4871" y="21567"/>
                    <a:pt x="4981" y="21567"/>
                    <a:pt x="5091" y="21534"/>
                  </a:cubicBezTo>
                  <a:lnTo>
                    <a:pt x="5111" y="21567"/>
                  </a:lnTo>
                  <a:cubicBezTo>
                    <a:pt x="5174" y="21567"/>
                    <a:pt x="5242" y="21534"/>
                    <a:pt x="5305" y="21534"/>
                  </a:cubicBezTo>
                  <a:cubicBezTo>
                    <a:pt x="5394" y="21534"/>
                    <a:pt x="5483" y="21501"/>
                    <a:pt x="5545" y="21501"/>
                  </a:cubicBezTo>
                  <a:cubicBezTo>
                    <a:pt x="5587" y="21501"/>
                    <a:pt x="5634" y="21534"/>
                    <a:pt x="5676" y="21534"/>
                  </a:cubicBezTo>
                  <a:cubicBezTo>
                    <a:pt x="5717" y="21534"/>
                    <a:pt x="5785" y="21534"/>
                    <a:pt x="5827" y="21460"/>
                  </a:cubicBezTo>
                  <a:cubicBezTo>
                    <a:pt x="5848" y="21440"/>
                    <a:pt x="5866" y="21432"/>
                    <a:pt x="5883" y="21432"/>
                  </a:cubicBezTo>
                  <a:cubicBezTo>
                    <a:pt x="5920" y="21432"/>
                    <a:pt x="5949" y="21472"/>
                    <a:pt x="5978" y="21501"/>
                  </a:cubicBezTo>
                  <a:cubicBezTo>
                    <a:pt x="6156" y="21361"/>
                    <a:pt x="6328" y="21295"/>
                    <a:pt x="6527" y="21254"/>
                  </a:cubicBezTo>
                  <a:cubicBezTo>
                    <a:pt x="6657" y="21049"/>
                    <a:pt x="6657" y="21049"/>
                    <a:pt x="6741" y="21016"/>
                  </a:cubicBezTo>
                  <a:cubicBezTo>
                    <a:pt x="6741" y="21049"/>
                    <a:pt x="6720" y="21090"/>
                    <a:pt x="6720" y="21123"/>
                  </a:cubicBezTo>
                  <a:cubicBezTo>
                    <a:pt x="6762" y="21123"/>
                    <a:pt x="6788" y="21090"/>
                    <a:pt x="6809" y="21090"/>
                  </a:cubicBezTo>
                  <a:cubicBezTo>
                    <a:pt x="6960" y="20917"/>
                    <a:pt x="7090" y="20744"/>
                    <a:pt x="7263" y="20604"/>
                  </a:cubicBezTo>
                  <a:cubicBezTo>
                    <a:pt x="7331" y="20571"/>
                    <a:pt x="7393" y="20505"/>
                    <a:pt x="7440" y="20431"/>
                  </a:cubicBezTo>
                  <a:cubicBezTo>
                    <a:pt x="7482" y="20365"/>
                    <a:pt x="7524" y="20267"/>
                    <a:pt x="7545" y="20192"/>
                  </a:cubicBezTo>
                  <a:cubicBezTo>
                    <a:pt x="7633" y="20127"/>
                    <a:pt x="7722" y="20094"/>
                    <a:pt x="7785" y="20020"/>
                  </a:cubicBezTo>
                  <a:cubicBezTo>
                    <a:pt x="7853" y="19921"/>
                    <a:pt x="7915" y="19814"/>
                    <a:pt x="7962" y="19715"/>
                  </a:cubicBezTo>
                  <a:cubicBezTo>
                    <a:pt x="8004" y="19608"/>
                    <a:pt x="8046" y="19542"/>
                    <a:pt x="8093" y="19443"/>
                  </a:cubicBezTo>
                  <a:cubicBezTo>
                    <a:pt x="8114" y="19476"/>
                    <a:pt x="8114" y="19476"/>
                    <a:pt x="8135" y="19509"/>
                  </a:cubicBezTo>
                  <a:cubicBezTo>
                    <a:pt x="8156" y="19402"/>
                    <a:pt x="8197" y="19336"/>
                    <a:pt x="8223" y="19270"/>
                  </a:cubicBezTo>
                  <a:lnTo>
                    <a:pt x="8197" y="19237"/>
                  </a:lnTo>
                  <a:cubicBezTo>
                    <a:pt x="8244" y="19163"/>
                    <a:pt x="8286" y="19097"/>
                    <a:pt x="8328" y="18990"/>
                  </a:cubicBezTo>
                  <a:cubicBezTo>
                    <a:pt x="8354" y="18990"/>
                    <a:pt x="8396" y="18957"/>
                    <a:pt x="8417" y="18924"/>
                  </a:cubicBezTo>
                  <a:cubicBezTo>
                    <a:pt x="8417" y="18826"/>
                    <a:pt x="8437" y="18751"/>
                    <a:pt x="8437" y="18686"/>
                  </a:cubicBezTo>
                  <a:cubicBezTo>
                    <a:pt x="8526" y="18653"/>
                    <a:pt x="8526" y="18546"/>
                    <a:pt x="8526" y="18480"/>
                  </a:cubicBezTo>
                  <a:cubicBezTo>
                    <a:pt x="8568" y="18414"/>
                    <a:pt x="8589" y="18414"/>
                    <a:pt x="8589" y="18340"/>
                  </a:cubicBezTo>
                  <a:cubicBezTo>
                    <a:pt x="8615" y="18274"/>
                    <a:pt x="8636" y="18241"/>
                    <a:pt x="8678" y="18167"/>
                  </a:cubicBezTo>
                  <a:cubicBezTo>
                    <a:pt x="8719" y="18134"/>
                    <a:pt x="8745" y="18035"/>
                    <a:pt x="8787" y="17961"/>
                  </a:cubicBezTo>
                  <a:lnTo>
                    <a:pt x="8787" y="17928"/>
                  </a:lnTo>
                  <a:cubicBezTo>
                    <a:pt x="8766" y="17895"/>
                    <a:pt x="8745" y="17863"/>
                    <a:pt x="8745" y="17830"/>
                  </a:cubicBezTo>
                  <a:cubicBezTo>
                    <a:pt x="8808" y="17756"/>
                    <a:pt x="8850" y="17723"/>
                    <a:pt x="8829" y="17591"/>
                  </a:cubicBezTo>
                  <a:cubicBezTo>
                    <a:pt x="8829" y="17517"/>
                    <a:pt x="8850" y="17451"/>
                    <a:pt x="8897" y="17418"/>
                  </a:cubicBezTo>
                  <a:lnTo>
                    <a:pt x="8897" y="17550"/>
                  </a:lnTo>
                  <a:cubicBezTo>
                    <a:pt x="8918" y="17484"/>
                    <a:pt x="8939" y="17418"/>
                    <a:pt x="8960" y="17385"/>
                  </a:cubicBezTo>
                  <a:cubicBezTo>
                    <a:pt x="8939" y="17344"/>
                    <a:pt x="8939" y="17311"/>
                    <a:pt x="8918" y="17278"/>
                  </a:cubicBezTo>
                  <a:cubicBezTo>
                    <a:pt x="8939" y="17212"/>
                    <a:pt x="8960" y="17138"/>
                    <a:pt x="8980" y="17072"/>
                  </a:cubicBezTo>
                  <a:cubicBezTo>
                    <a:pt x="8980" y="17105"/>
                    <a:pt x="9006" y="17105"/>
                    <a:pt x="9006" y="17138"/>
                  </a:cubicBezTo>
                  <a:cubicBezTo>
                    <a:pt x="9048" y="17006"/>
                    <a:pt x="9090" y="16899"/>
                    <a:pt x="9048" y="16801"/>
                  </a:cubicBezTo>
                  <a:cubicBezTo>
                    <a:pt x="9090" y="16768"/>
                    <a:pt x="9111" y="16768"/>
                    <a:pt x="9137" y="16727"/>
                  </a:cubicBezTo>
                  <a:cubicBezTo>
                    <a:pt x="9137" y="16661"/>
                    <a:pt x="9137" y="16595"/>
                    <a:pt x="9111" y="16521"/>
                  </a:cubicBezTo>
                  <a:cubicBezTo>
                    <a:pt x="9137" y="16422"/>
                    <a:pt x="9241" y="16422"/>
                    <a:pt x="9241" y="16282"/>
                  </a:cubicBezTo>
                  <a:cubicBezTo>
                    <a:pt x="9221" y="16249"/>
                    <a:pt x="9200" y="16249"/>
                    <a:pt x="9179" y="16216"/>
                  </a:cubicBezTo>
                  <a:cubicBezTo>
                    <a:pt x="9200" y="16150"/>
                    <a:pt x="9221" y="16076"/>
                    <a:pt x="9241" y="16011"/>
                  </a:cubicBezTo>
                  <a:cubicBezTo>
                    <a:pt x="9288" y="15978"/>
                    <a:pt x="9309" y="15904"/>
                    <a:pt x="9330" y="15838"/>
                  </a:cubicBezTo>
                  <a:cubicBezTo>
                    <a:pt x="9351" y="15739"/>
                    <a:pt x="9372" y="15599"/>
                    <a:pt x="9398" y="15459"/>
                  </a:cubicBezTo>
                  <a:lnTo>
                    <a:pt x="9398" y="15220"/>
                  </a:lnTo>
                  <a:cubicBezTo>
                    <a:pt x="9440" y="15122"/>
                    <a:pt x="9482" y="14982"/>
                    <a:pt x="9502" y="14875"/>
                  </a:cubicBezTo>
                  <a:cubicBezTo>
                    <a:pt x="9529" y="14809"/>
                    <a:pt x="9549" y="14743"/>
                    <a:pt x="9570" y="14636"/>
                  </a:cubicBezTo>
                  <a:cubicBezTo>
                    <a:pt x="9592" y="14636"/>
                    <a:pt x="9592" y="14603"/>
                    <a:pt x="9612" y="14570"/>
                  </a:cubicBezTo>
                  <a:cubicBezTo>
                    <a:pt x="9633" y="14537"/>
                    <a:pt x="9659" y="14537"/>
                    <a:pt x="9680" y="14504"/>
                  </a:cubicBezTo>
                  <a:cubicBezTo>
                    <a:pt x="9612" y="14397"/>
                    <a:pt x="9612" y="14397"/>
                    <a:pt x="9680" y="14126"/>
                  </a:cubicBezTo>
                  <a:cubicBezTo>
                    <a:pt x="9692" y="14132"/>
                    <a:pt x="9702" y="14134"/>
                    <a:pt x="9710" y="14134"/>
                  </a:cubicBezTo>
                  <a:cubicBezTo>
                    <a:pt x="9750" y="14134"/>
                    <a:pt x="9764" y="14079"/>
                    <a:pt x="9764" y="14019"/>
                  </a:cubicBezTo>
                  <a:cubicBezTo>
                    <a:pt x="9743" y="13887"/>
                    <a:pt x="9764" y="13813"/>
                    <a:pt x="9832" y="13780"/>
                  </a:cubicBezTo>
                  <a:cubicBezTo>
                    <a:pt x="9853" y="13681"/>
                    <a:pt x="9874" y="13607"/>
                    <a:pt x="9894" y="13541"/>
                  </a:cubicBezTo>
                  <a:cubicBezTo>
                    <a:pt x="9920" y="13401"/>
                    <a:pt x="9941" y="13303"/>
                    <a:pt x="9941" y="13163"/>
                  </a:cubicBezTo>
                  <a:cubicBezTo>
                    <a:pt x="9962" y="13097"/>
                    <a:pt x="9983" y="13023"/>
                    <a:pt x="10004" y="12957"/>
                  </a:cubicBezTo>
                  <a:lnTo>
                    <a:pt x="10004" y="12924"/>
                  </a:lnTo>
                  <a:cubicBezTo>
                    <a:pt x="10025" y="12858"/>
                    <a:pt x="10072" y="12817"/>
                    <a:pt x="10093" y="12751"/>
                  </a:cubicBezTo>
                  <a:lnTo>
                    <a:pt x="10155" y="12751"/>
                  </a:lnTo>
                  <a:lnTo>
                    <a:pt x="10155" y="12685"/>
                  </a:lnTo>
                  <a:cubicBezTo>
                    <a:pt x="10135" y="12545"/>
                    <a:pt x="10114" y="12405"/>
                    <a:pt x="10223" y="12339"/>
                  </a:cubicBezTo>
                  <a:cubicBezTo>
                    <a:pt x="10244" y="12339"/>
                    <a:pt x="10265" y="12273"/>
                    <a:pt x="10265" y="12240"/>
                  </a:cubicBezTo>
                  <a:cubicBezTo>
                    <a:pt x="10286" y="12100"/>
                    <a:pt x="10312" y="11927"/>
                    <a:pt x="10333" y="11829"/>
                  </a:cubicBezTo>
                  <a:cubicBezTo>
                    <a:pt x="10443" y="11623"/>
                    <a:pt x="10573" y="11516"/>
                    <a:pt x="10547" y="11244"/>
                  </a:cubicBezTo>
                  <a:cubicBezTo>
                    <a:pt x="10594" y="11170"/>
                    <a:pt x="10636" y="11104"/>
                    <a:pt x="10704" y="11038"/>
                  </a:cubicBezTo>
                  <a:cubicBezTo>
                    <a:pt x="10677" y="11005"/>
                    <a:pt x="10657" y="10964"/>
                    <a:pt x="10657" y="10964"/>
                  </a:cubicBezTo>
                  <a:cubicBezTo>
                    <a:pt x="10677" y="10898"/>
                    <a:pt x="10677" y="10800"/>
                    <a:pt x="10704" y="10726"/>
                  </a:cubicBezTo>
                  <a:cubicBezTo>
                    <a:pt x="10834" y="10693"/>
                    <a:pt x="10834" y="10487"/>
                    <a:pt x="10876" y="10314"/>
                  </a:cubicBezTo>
                  <a:cubicBezTo>
                    <a:pt x="10893" y="10288"/>
                    <a:pt x="10909" y="10239"/>
                    <a:pt x="10940" y="10239"/>
                  </a:cubicBezTo>
                  <a:cubicBezTo>
                    <a:pt x="10947" y="10239"/>
                    <a:pt x="10956" y="10242"/>
                    <a:pt x="10965" y="10248"/>
                  </a:cubicBezTo>
                  <a:cubicBezTo>
                    <a:pt x="11027" y="10248"/>
                    <a:pt x="11027" y="10182"/>
                    <a:pt x="11048" y="10108"/>
                  </a:cubicBezTo>
                  <a:cubicBezTo>
                    <a:pt x="11069" y="9977"/>
                    <a:pt x="11095" y="9870"/>
                    <a:pt x="11179" y="9837"/>
                  </a:cubicBezTo>
                  <a:cubicBezTo>
                    <a:pt x="11247" y="9697"/>
                    <a:pt x="11267" y="9524"/>
                    <a:pt x="11377" y="9491"/>
                  </a:cubicBezTo>
                  <a:cubicBezTo>
                    <a:pt x="11398" y="9425"/>
                    <a:pt x="11398" y="9392"/>
                    <a:pt x="11419" y="9359"/>
                  </a:cubicBezTo>
                  <a:cubicBezTo>
                    <a:pt x="11439" y="9367"/>
                    <a:pt x="11457" y="9371"/>
                    <a:pt x="11470" y="9371"/>
                  </a:cubicBezTo>
                  <a:cubicBezTo>
                    <a:pt x="11516" y="9371"/>
                    <a:pt x="11528" y="9327"/>
                    <a:pt x="11528" y="9219"/>
                  </a:cubicBezTo>
                  <a:cubicBezTo>
                    <a:pt x="11570" y="9153"/>
                    <a:pt x="11617" y="9112"/>
                    <a:pt x="11659" y="9079"/>
                  </a:cubicBezTo>
                  <a:cubicBezTo>
                    <a:pt x="11701" y="9046"/>
                    <a:pt x="11769" y="9046"/>
                    <a:pt x="11810" y="9014"/>
                  </a:cubicBezTo>
                  <a:lnTo>
                    <a:pt x="11810" y="8907"/>
                  </a:lnTo>
                  <a:cubicBezTo>
                    <a:pt x="11852" y="8948"/>
                    <a:pt x="11878" y="8948"/>
                    <a:pt x="11920" y="8948"/>
                  </a:cubicBezTo>
                  <a:cubicBezTo>
                    <a:pt x="11962" y="8874"/>
                    <a:pt x="12030" y="8841"/>
                    <a:pt x="12071" y="8808"/>
                  </a:cubicBezTo>
                  <a:cubicBezTo>
                    <a:pt x="12096" y="8769"/>
                    <a:pt x="12122" y="8753"/>
                    <a:pt x="12152" y="8753"/>
                  </a:cubicBezTo>
                  <a:cubicBezTo>
                    <a:pt x="12174" y="8753"/>
                    <a:pt x="12197" y="8761"/>
                    <a:pt x="12223" y="8775"/>
                  </a:cubicBezTo>
                  <a:cubicBezTo>
                    <a:pt x="12246" y="8775"/>
                    <a:pt x="12269" y="8783"/>
                    <a:pt x="12290" y="8783"/>
                  </a:cubicBezTo>
                  <a:cubicBezTo>
                    <a:pt x="12312" y="8783"/>
                    <a:pt x="12332" y="8775"/>
                    <a:pt x="12353" y="8742"/>
                  </a:cubicBezTo>
                  <a:cubicBezTo>
                    <a:pt x="12374" y="8719"/>
                    <a:pt x="12395" y="8714"/>
                    <a:pt x="12415" y="8714"/>
                  </a:cubicBezTo>
                  <a:cubicBezTo>
                    <a:pt x="12435" y="8714"/>
                    <a:pt x="12454" y="8719"/>
                    <a:pt x="12474" y="8719"/>
                  </a:cubicBezTo>
                  <a:cubicBezTo>
                    <a:pt x="12500" y="8719"/>
                    <a:pt x="12525" y="8710"/>
                    <a:pt x="12552" y="8668"/>
                  </a:cubicBezTo>
                  <a:lnTo>
                    <a:pt x="12573" y="8668"/>
                  </a:lnTo>
                  <a:cubicBezTo>
                    <a:pt x="12594" y="8775"/>
                    <a:pt x="12661" y="8775"/>
                    <a:pt x="12703" y="8775"/>
                  </a:cubicBezTo>
                  <a:cubicBezTo>
                    <a:pt x="12766" y="8808"/>
                    <a:pt x="12834" y="8808"/>
                    <a:pt x="12875" y="8907"/>
                  </a:cubicBezTo>
                  <a:cubicBezTo>
                    <a:pt x="12985" y="8907"/>
                    <a:pt x="12985" y="8907"/>
                    <a:pt x="13136" y="9112"/>
                  </a:cubicBezTo>
                  <a:lnTo>
                    <a:pt x="13136" y="9153"/>
                  </a:lnTo>
                  <a:cubicBezTo>
                    <a:pt x="13246" y="9285"/>
                    <a:pt x="13335" y="9392"/>
                    <a:pt x="13418" y="9491"/>
                  </a:cubicBezTo>
                  <a:lnTo>
                    <a:pt x="13465" y="9491"/>
                  </a:lnTo>
                  <a:cubicBezTo>
                    <a:pt x="13549" y="9631"/>
                    <a:pt x="13575" y="9837"/>
                    <a:pt x="13706" y="9870"/>
                  </a:cubicBezTo>
                  <a:cubicBezTo>
                    <a:pt x="13747" y="9935"/>
                    <a:pt x="13789" y="9977"/>
                    <a:pt x="13810" y="10010"/>
                  </a:cubicBezTo>
                  <a:cubicBezTo>
                    <a:pt x="13836" y="10042"/>
                    <a:pt x="13857" y="10075"/>
                    <a:pt x="13857" y="10075"/>
                  </a:cubicBezTo>
                  <a:cubicBezTo>
                    <a:pt x="13920" y="10215"/>
                    <a:pt x="13967" y="10314"/>
                    <a:pt x="14008" y="10454"/>
                  </a:cubicBezTo>
                  <a:lnTo>
                    <a:pt x="14118" y="10454"/>
                  </a:lnTo>
                  <a:cubicBezTo>
                    <a:pt x="14249" y="10594"/>
                    <a:pt x="14291" y="10866"/>
                    <a:pt x="14442" y="10931"/>
                  </a:cubicBezTo>
                  <a:cubicBezTo>
                    <a:pt x="14463" y="10964"/>
                    <a:pt x="14489" y="11005"/>
                    <a:pt x="14510" y="11038"/>
                  </a:cubicBezTo>
                  <a:cubicBezTo>
                    <a:pt x="14510" y="11038"/>
                    <a:pt x="14510" y="11071"/>
                    <a:pt x="14489" y="11104"/>
                  </a:cubicBezTo>
                  <a:cubicBezTo>
                    <a:pt x="14505" y="11092"/>
                    <a:pt x="14519" y="11086"/>
                    <a:pt x="14531" y="11086"/>
                  </a:cubicBezTo>
                  <a:cubicBezTo>
                    <a:pt x="14581" y="11086"/>
                    <a:pt x="14602" y="11178"/>
                    <a:pt x="14640" y="11211"/>
                  </a:cubicBezTo>
                  <a:cubicBezTo>
                    <a:pt x="14682" y="11277"/>
                    <a:pt x="14724" y="11310"/>
                    <a:pt x="14771" y="11343"/>
                  </a:cubicBezTo>
                  <a:cubicBezTo>
                    <a:pt x="14792" y="11343"/>
                    <a:pt x="14813" y="11343"/>
                    <a:pt x="14834" y="11376"/>
                  </a:cubicBezTo>
                  <a:cubicBezTo>
                    <a:pt x="14881" y="11450"/>
                    <a:pt x="14922" y="11516"/>
                    <a:pt x="14985" y="11549"/>
                  </a:cubicBezTo>
                  <a:cubicBezTo>
                    <a:pt x="15011" y="11582"/>
                    <a:pt x="15011" y="11623"/>
                    <a:pt x="15032" y="11623"/>
                  </a:cubicBezTo>
                  <a:cubicBezTo>
                    <a:pt x="15095" y="11755"/>
                    <a:pt x="15204" y="11787"/>
                    <a:pt x="15293" y="11862"/>
                  </a:cubicBezTo>
                  <a:cubicBezTo>
                    <a:pt x="15356" y="11927"/>
                    <a:pt x="15424" y="11960"/>
                    <a:pt x="15465" y="11993"/>
                  </a:cubicBezTo>
                  <a:cubicBezTo>
                    <a:pt x="15524" y="12029"/>
                    <a:pt x="15563" y="12107"/>
                    <a:pt x="15599" y="12107"/>
                  </a:cubicBezTo>
                  <a:cubicBezTo>
                    <a:pt x="15605" y="12107"/>
                    <a:pt x="15611" y="12105"/>
                    <a:pt x="15617" y="12100"/>
                  </a:cubicBezTo>
                  <a:cubicBezTo>
                    <a:pt x="15705" y="12100"/>
                    <a:pt x="15747" y="12166"/>
                    <a:pt x="15794" y="12240"/>
                  </a:cubicBezTo>
                  <a:cubicBezTo>
                    <a:pt x="15811" y="12234"/>
                    <a:pt x="15827" y="12231"/>
                    <a:pt x="15842" y="12231"/>
                  </a:cubicBezTo>
                  <a:cubicBezTo>
                    <a:pt x="15926" y="12231"/>
                    <a:pt x="15998" y="12311"/>
                    <a:pt x="16055" y="12339"/>
                  </a:cubicBezTo>
                  <a:cubicBezTo>
                    <a:pt x="16208" y="12339"/>
                    <a:pt x="16335" y="12427"/>
                    <a:pt x="16469" y="12427"/>
                  </a:cubicBezTo>
                  <a:cubicBezTo>
                    <a:pt x="16504" y="12427"/>
                    <a:pt x="16540" y="12421"/>
                    <a:pt x="16577" y="12405"/>
                  </a:cubicBezTo>
                  <a:cubicBezTo>
                    <a:pt x="16598" y="12446"/>
                    <a:pt x="16598" y="12446"/>
                    <a:pt x="16791" y="12446"/>
                  </a:cubicBezTo>
                  <a:cubicBezTo>
                    <a:pt x="16812" y="12446"/>
                    <a:pt x="16838" y="12479"/>
                    <a:pt x="16859" y="12512"/>
                  </a:cubicBezTo>
                  <a:cubicBezTo>
                    <a:pt x="16880" y="12479"/>
                    <a:pt x="16922" y="12446"/>
                    <a:pt x="16943" y="12405"/>
                  </a:cubicBezTo>
                  <a:cubicBezTo>
                    <a:pt x="16969" y="12405"/>
                    <a:pt x="16969" y="12446"/>
                    <a:pt x="16990" y="12446"/>
                  </a:cubicBezTo>
                  <a:cubicBezTo>
                    <a:pt x="17052" y="12405"/>
                    <a:pt x="17141" y="12446"/>
                    <a:pt x="17230" y="12372"/>
                  </a:cubicBezTo>
                  <a:cubicBezTo>
                    <a:pt x="17293" y="12339"/>
                    <a:pt x="17381" y="12339"/>
                    <a:pt x="17444" y="12306"/>
                  </a:cubicBezTo>
                  <a:cubicBezTo>
                    <a:pt x="17533" y="12273"/>
                    <a:pt x="17621" y="12199"/>
                    <a:pt x="17684" y="12100"/>
                  </a:cubicBezTo>
                  <a:cubicBezTo>
                    <a:pt x="17726" y="12034"/>
                    <a:pt x="17752" y="12034"/>
                    <a:pt x="17815" y="12034"/>
                  </a:cubicBezTo>
                  <a:cubicBezTo>
                    <a:pt x="17835" y="11894"/>
                    <a:pt x="17945" y="11894"/>
                    <a:pt x="18013" y="11787"/>
                  </a:cubicBezTo>
                  <a:cubicBezTo>
                    <a:pt x="18076" y="11689"/>
                    <a:pt x="18144" y="11623"/>
                    <a:pt x="18185" y="11582"/>
                  </a:cubicBezTo>
                  <a:cubicBezTo>
                    <a:pt x="18316" y="11343"/>
                    <a:pt x="18405" y="11137"/>
                    <a:pt x="18535" y="10931"/>
                  </a:cubicBezTo>
                  <a:cubicBezTo>
                    <a:pt x="18535" y="10931"/>
                    <a:pt x="18509" y="10898"/>
                    <a:pt x="18509" y="10866"/>
                  </a:cubicBezTo>
                  <a:cubicBezTo>
                    <a:pt x="18535" y="10866"/>
                    <a:pt x="18535" y="10833"/>
                    <a:pt x="18556" y="10833"/>
                  </a:cubicBezTo>
                  <a:cubicBezTo>
                    <a:pt x="18556" y="10660"/>
                    <a:pt x="18640" y="10487"/>
                    <a:pt x="18687" y="10314"/>
                  </a:cubicBezTo>
                  <a:cubicBezTo>
                    <a:pt x="18729" y="10215"/>
                    <a:pt x="18770" y="10108"/>
                    <a:pt x="18796" y="10010"/>
                  </a:cubicBezTo>
                  <a:cubicBezTo>
                    <a:pt x="18859" y="9771"/>
                    <a:pt x="18880" y="9491"/>
                    <a:pt x="18969" y="9219"/>
                  </a:cubicBezTo>
                  <a:cubicBezTo>
                    <a:pt x="19011" y="9046"/>
                    <a:pt x="19031" y="8841"/>
                    <a:pt x="19078" y="8635"/>
                  </a:cubicBezTo>
                  <a:cubicBezTo>
                    <a:pt x="19120" y="8429"/>
                    <a:pt x="19141" y="8158"/>
                    <a:pt x="19188" y="7919"/>
                  </a:cubicBezTo>
                  <a:cubicBezTo>
                    <a:pt x="19209" y="7845"/>
                    <a:pt x="19230" y="7779"/>
                    <a:pt x="19251" y="7713"/>
                  </a:cubicBezTo>
                  <a:cubicBezTo>
                    <a:pt x="19272" y="7672"/>
                    <a:pt x="19272" y="7606"/>
                    <a:pt x="19272" y="7540"/>
                  </a:cubicBezTo>
                  <a:cubicBezTo>
                    <a:pt x="19272" y="7400"/>
                    <a:pt x="19360" y="7302"/>
                    <a:pt x="19381" y="7162"/>
                  </a:cubicBezTo>
                  <a:cubicBezTo>
                    <a:pt x="19470" y="6890"/>
                    <a:pt x="19580" y="6610"/>
                    <a:pt x="19684" y="6338"/>
                  </a:cubicBezTo>
                  <a:cubicBezTo>
                    <a:pt x="19752" y="6199"/>
                    <a:pt x="19815" y="6067"/>
                    <a:pt x="19882" y="5927"/>
                  </a:cubicBezTo>
                  <a:cubicBezTo>
                    <a:pt x="19924" y="5820"/>
                    <a:pt x="19971" y="5721"/>
                    <a:pt x="20034" y="5655"/>
                  </a:cubicBezTo>
                  <a:cubicBezTo>
                    <a:pt x="20123" y="5581"/>
                    <a:pt x="20185" y="5482"/>
                    <a:pt x="20253" y="5375"/>
                  </a:cubicBezTo>
                  <a:cubicBezTo>
                    <a:pt x="20470" y="5272"/>
                    <a:pt x="20693" y="5221"/>
                    <a:pt x="20919" y="5221"/>
                  </a:cubicBezTo>
                  <a:cubicBezTo>
                    <a:pt x="21145" y="5221"/>
                    <a:pt x="21373" y="5272"/>
                    <a:pt x="21600" y="5375"/>
                  </a:cubicBezTo>
                  <a:cubicBezTo>
                    <a:pt x="21537" y="5276"/>
                    <a:pt x="21511" y="5202"/>
                    <a:pt x="21276" y="5169"/>
                  </a:cubicBezTo>
                  <a:cubicBezTo>
                    <a:pt x="21177" y="5153"/>
                    <a:pt x="21073" y="5136"/>
                    <a:pt x="20966" y="5136"/>
                  </a:cubicBezTo>
                  <a:cubicBezTo>
                    <a:pt x="20860" y="5136"/>
                    <a:pt x="20752" y="5153"/>
                    <a:pt x="20645" y="5202"/>
                  </a:cubicBezTo>
                  <a:cubicBezTo>
                    <a:pt x="20645" y="5169"/>
                    <a:pt x="20624" y="5169"/>
                    <a:pt x="20598" y="5136"/>
                  </a:cubicBezTo>
                  <a:lnTo>
                    <a:pt x="20535" y="5136"/>
                  </a:lnTo>
                  <a:cubicBezTo>
                    <a:pt x="20425" y="5169"/>
                    <a:pt x="20337" y="5169"/>
                    <a:pt x="20253" y="5243"/>
                  </a:cubicBezTo>
                  <a:cubicBezTo>
                    <a:pt x="20143" y="5309"/>
                    <a:pt x="20076" y="5449"/>
                    <a:pt x="19992" y="5548"/>
                  </a:cubicBezTo>
                  <a:cubicBezTo>
                    <a:pt x="19815" y="5787"/>
                    <a:pt x="19710" y="6067"/>
                    <a:pt x="19580" y="6371"/>
                  </a:cubicBezTo>
                  <a:cubicBezTo>
                    <a:pt x="19491" y="6544"/>
                    <a:pt x="19423" y="6750"/>
                    <a:pt x="19339" y="6956"/>
                  </a:cubicBezTo>
                  <a:cubicBezTo>
                    <a:pt x="19272" y="7162"/>
                    <a:pt x="19230" y="7334"/>
                    <a:pt x="19162" y="7540"/>
                  </a:cubicBezTo>
                  <a:cubicBezTo>
                    <a:pt x="19120" y="7779"/>
                    <a:pt x="19058" y="7985"/>
                    <a:pt x="19011" y="8223"/>
                  </a:cubicBezTo>
                  <a:cubicBezTo>
                    <a:pt x="18969" y="8462"/>
                    <a:pt x="18927" y="8742"/>
                    <a:pt x="18880" y="9014"/>
                  </a:cubicBezTo>
                  <a:cubicBezTo>
                    <a:pt x="18817" y="9318"/>
                    <a:pt x="18770" y="9664"/>
                    <a:pt x="18666" y="9935"/>
                  </a:cubicBezTo>
                  <a:cubicBezTo>
                    <a:pt x="18640" y="10042"/>
                    <a:pt x="18598" y="10141"/>
                    <a:pt x="18577" y="10215"/>
                  </a:cubicBezTo>
                  <a:cubicBezTo>
                    <a:pt x="18468" y="10487"/>
                    <a:pt x="18425" y="10800"/>
                    <a:pt x="18295" y="11038"/>
                  </a:cubicBezTo>
                  <a:cubicBezTo>
                    <a:pt x="18117" y="11343"/>
                    <a:pt x="17945" y="11623"/>
                    <a:pt x="17752" y="11829"/>
                  </a:cubicBezTo>
                  <a:cubicBezTo>
                    <a:pt x="17595" y="11960"/>
                    <a:pt x="17423" y="12100"/>
                    <a:pt x="17230" y="12133"/>
                  </a:cubicBezTo>
                  <a:cubicBezTo>
                    <a:pt x="17183" y="12166"/>
                    <a:pt x="17141" y="12199"/>
                    <a:pt x="17099" y="12199"/>
                  </a:cubicBezTo>
                  <a:cubicBezTo>
                    <a:pt x="17007" y="12176"/>
                    <a:pt x="16925" y="12153"/>
                    <a:pt x="16847" y="12153"/>
                  </a:cubicBezTo>
                  <a:cubicBezTo>
                    <a:pt x="16814" y="12153"/>
                    <a:pt x="16782" y="12157"/>
                    <a:pt x="16750" y="12166"/>
                  </a:cubicBezTo>
                  <a:cubicBezTo>
                    <a:pt x="16712" y="12173"/>
                    <a:pt x="16675" y="12175"/>
                    <a:pt x="16641" y="12175"/>
                  </a:cubicBezTo>
                  <a:cubicBezTo>
                    <a:pt x="16493" y="12175"/>
                    <a:pt x="16367" y="12127"/>
                    <a:pt x="16228" y="12100"/>
                  </a:cubicBezTo>
                  <a:cubicBezTo>
                    <a:pt x="16055" y="12034"/>
                    <a:pt x="15878" y="11927"/>
                    <a:pt x="15705" y="11862"/>
                  </a:cubicBezTo>
                  <a:cubicBezTo>
                    <a:pt x="15638" y="11829"/>
                    <a:pt x="15575" y="11755"/>
                    <a:pt x="15507" y="11722"/>
                  </a:cubicBezTo>
                  <a:cubicBezTo>
                    <a:pt x="15335" y="11623"/>
                    <a:pt x="15162" y="11483"/>
                    <a:pt x="15053" y="11244"/>
                  </a:cubicBezTo>
                  <a:cubicBezTo>
                    <a:pt x="15032" y="11211"/>
                    <a:pt x="14985" y="11170"/>
                    <a:pt x="14943" y="11137"/>
                  </a:cubicBezTo>
                  <a:cubicBezTo>
                    <a:pt x="14792" y="11005"/>
                    <a:pt x="14640" y="10898"/>
                    <a:pt x="14531" y="10660"/>
                  </a:cubicBezTo>
                  <a:cubicBezTo>
                    <a:pt x="14510" y="10594"/>
                    <a:pt x="14442" y="10520"/>
                    <a:pt x="14400" y="10454"/>
                  </a:cubicBezTo>
                  <a:cubicBezTo>
                    <a:pt x="14249" y="10281"/>
                    <a:pt x="14139" y="10075"/>
                    <a:pt x="14008" y="9870"/>
                  </a:cubicBezTo>
                  <a:cubicBezTo>
                    <a:pt x="13987" y="9837"/>
                    <a:pt x="13987" y="9837"/>
                    <a:pt x="13967" y="9804"/>
                  </a:cubicBezTo>
                  <a:cubicBezTo>
                    <a:pt x="13768" y="9631"/>
                    <a:pt x="13638" y="9318"/>
                    <a:pt x="13444" y="9112"/>
                  </a:cubicBezTo>
                  <a:cubicBezTo>
                    <a:pt x="13288" y="8907"/>
                    <a:pt x="13116" y="8668"/>
                    <a:pt x="12943" y="8495"/>
                  </a:cubicBezTo>
                  <a:cubicBezTo>
                    <a:pt x="12855" y="8396"/>
                    <a:pt x="12766" y="8363"/>
                    <a:pt x="12682" y="8363"/>
                  </a:cubicBezTo>
                  <a:cubicBezTo>
                    <a:pt x="12627" y="8380"/>
                    <a:pt x="12573" y="8388"/>
                    <a:pt x="12520" y="8388"/>
                  </a:cubicBezTo>
                  <a:cubicBezTo>
                    <a:pt x="12468" y="8388"/>
                    <a:pt x="12419" y="8380"/>
                    <a:pt x="12374" y="8363"/>
                  </a:cubicBezTo>
                  <a:cubicBezTo>
                    <a:pt x="12339" y="8355"/>
                    <a:pt x="12308" y="8350"/>
                    <a:pt x="12278" y="8350"/>
                  </a:cubicBezTo>
                  <a:cubicBezTo>
                    <a:pt x="12197" y="8350"/>
                    <a:pt x="12131" y="8381"/>
                    <a:pt x="12051" y="8429"/>
                  </a:cubicBezTo>
                  <a:cubicBezTo>
                    <a:pt x="11878" y="8536"/>
                    <a:pt x="11701" y="8635"/>
                    <a:pt x="11528" y="8775"/>
                  </a:cubicBezTo>
                  <a:cubicBezTo>
                    <a:pt x="11487" y="8808"/>
                    <a:pt x="11419" y="8874"/>
                    <a:pt x="11377" y="8948"/>
                  </a:cubicBezTo>
                  <a:cubicBezTo>
                    <a:pt x="11288" y="9079"/>
                    <a:pt x="11179" y="9252"/>
                    <a:pt x="11069" y="9392"/>
                  </a:cubicBezTo>
                  <a:cubicBezTo>
                    <a:pt x="10986" y="9524"/>
                    <a:pt x="10918" y="9664"/>
                    <a:pt x="10855" y="9804"/>
                  </a:cubicBezTo>
                  <a:cubicBezTo>
                    <a:pt x="10787" y="9977"/>
                    <a:pt x="10724" y="10108"/>
                    <a:pt x="10657" y="10281"/>
                  </a:cubicBezTo>
                  <a:cubicBezTo>
                    <a:pt x="10594" y="10421"/>
                    <a:pt x="10526" y="10553"/>
                    <a:pt x="10484" y="10726"/>
                  </a:cubicBezTo>
                  <a:cubicBezTo>
                    <a:pt x="10443" y="10931"/>
                    <a:pt x="10375" y="11104"/>
                    <a:pt x="10312" y="11277"/>
                  </a:cubicBezTo>
                  <a:cubicBezTo>
                    <a:pt x="10223" y="11483"/>
                    <a:pt x="10135" y="11656"/>
                    <a:pt x="10072" y="11894"/>
                  </a:cubicBezTo>
                  <a:cubicBezTo>
                    <a:pt x="10004" y="12166"/>
                    <a:pt x="9941" y="12405"/>
                    <a:pt x="9853" y="12652"/>
                  </a:cubicBezTo>
                  <a:cubicBezTo>
                    <a:pt x="9790" y="12751"/>
                    <a:pt x="9743" y="12891"/>
                    <a:pt x="9722" y="13023"/>
                  </a:cubicBezTo>
                  <a:cubicBezTo>
                    <a:pt x="9701" y="13270"/>
                    <a:pt x="9612" y="13475"/>
                    <a:pt x="9570" y="13681"/>
                  </a:cubicBezTo>
                  <a:cubicBezTo>
                    <a:pt x="9529" y="13846"/>
                    <a:pt x="9482" y="13986"/>
                    <a:pt x="9461" y="14159"/>
                  </a:cubicBezTo>
                  <a:cubicBezTo>
                    <a:pt x="9440" y="14331"/>
                    <a:pt x="9398" y="14537"/>
                    <a:pt x="9330" y="14669"/>
                  </a:cubicBezTo>
                  <a:cubicBezTo>
                    <a:pt x="9309" y="14710"/>
                    <a:pt x="9288" y="14776"/>
                    <a:pt x="9288" y="14809"/>
                  </a:cubicBezTo>
                  <a:cubicBezTo>
                    <a:pt x="9241" y="15048"/>
                    <a:pt x="9200" y="15253"/>
                    <a:pt x="9158" y="15492"/>
                  </a:cubicBezTo>
                  <a:cubicBezTo>
                    <a:pt x="9111" y="15632"/>
                    <a:pt x="9090" y="15739"/>
                    <a:pt x="9069" y="15871"/>
                  </a:cubicBezTo>
                  <a:cubicBezTo>
                    <a:pt x="9006" y="16150"/>
                    <a:pt x="8960" y="16389"/>
                    <a:pt x="8850" y="16628"/>
                  </a:cubicBezTo>
                  <a:cubicBezTo>
                    <a:pt x="8829" y="16694"/>
                    <a:pt x="8829" y="16768"/>
                    <a:pt x="8808" y="16834"/>
                  </a:cubicBezTo>
                  <a:cubicBezTo>
                    <a:pt x="8719" y="17245"/>
                    <a:pt x="8589" y="17624"/>
                    <a:pt x="8437" y="18002"/>
                  </a:cubicBezTo>
                  <a:cubicBezTo>
                    <a:pt x="8375" y="18208"/>
                    <a:pt x="8307" y="18373"/>
                    <a:pt x="8223" y="18579"/>
                  </a:cubicBezTo>
                  <a:cubicBezTo>
                    <a:pt x="8156" y="18719"/>
                    <a:pt x="8114" y="18891"/>
                    <a:pt x="8025" y="18990"/>
                  </a:cubicBezTo>
                  <a:cubicBezTo>
                    <a:pt x="7983" y="19064"/>
                    <a:pt x="7936" y="19163"/>
                    <a:pt x="7894" y="19237"/>
                  </a:cubicBezTo>
                  <a:cubicBezTo>
                    <a:pt x="7743" y="19509"/>
                    <a:pt x="7571" y="19781"/>
                    <a:pt x="7372" y="19987"/>
                  </a:cubicBezTo>
                  <a:cubicBezTo>
                    <a:pt x="7221" y="20160"/>
                    <a:pt x="7090" y="20365"/>
                    <a:pt x="6918" y="20472"/>
                  </a:cubicBezTo>
                  <a:cubicBezTo>
                    <a:pt x="6699" y="20571"/>
                    <a:pt x="6527" y="20744"/>
                    <a:pt x="6328" y="20843"/>
                  </a:cubicBezTo>
                  <a:cubicBezTo>
                    <a:pt x="6219" y="20917"/>
                    <a:pt x="6109" y="21016"/>
                    <a:pt x="5978" y="21049"/>
                  </a:cubicBezTo>
                  <a:cubicBezTo>
                    <a:pt x="5744" y="21123"/>
                    <a:pt x="5503" y="21156"/>
                    <a:pt x="5263" y="21156"/>
                  </a:cubicBezTo>
                  <a:cubicBezTo>
                    <a:pt x="5205" y="21165"/>
                    <a:pt x="5145" y="21169"/>
                    <a:pt x="5085" y="21169"/>
                  </a:cubicBezTo>
                  <a:cubicBezTo>
                    <a:pt x="4939" y="21169"/>
                    <a:pt x="4786" y="21146"/>
                    <a:pt x="4631" y="21123"/>
                  </a:cubicBezTo>
                  <a:cubicBezTo>
                    <a:pt x="4522" y="21123"/>
                    <a:pt x="4412" y="21090"/>
                    <a:pt x="4307" y="21016"/>
                  </a:cubicBezTo>
                  <a:cubicBezTo>
                    <a:pt x="4260" y="20983"/>
                    <a:pt x="4219" y="20983"/>
                    <a:pt x="4198" y="20950"/>
                  </a:cubicBezTo>
                  <a:cubicBezTo>
                    <a:pt x="4109" y="20917"/>
                    <a:pt x="4020" y="20917"/>
                    <a:pt x="3958" y="20884"/>
                  </a:cubicBezTo>
                  <a:cubicBezTo>
                    <a:pt x="3759" y="20744"/>
                    <a:pt x="3587" y="20571"/>
                    <a:pt x="3394" y="20431"/>
                  </a:cubicBezTo>
                  <a:cubicBezTo>
                    <a:pt x="3284" y="20365"/>
                    <a:pt x="3175" y="20267"/>
                    <a:pt x="3107" y="20127"/>
                  </a:cubicBezTo>
                  <a:cubicBezTo>
                    <a:pt x="3086" y="20127"/>
                    <a:pt x="3086" y="20094"/>
                    <a:pt x="3065" y="20094"/>
                  </a:cubicBezTo>
                  <a:cubicBezTo>
                    <a:pt x="2976" y="19987"/>
                    <a:pt x="2914" y="19888"/>
                    <a:pt x="2825" y="19781"/>
                  </a:cubicBezTo>
                  <a:cubicBezTo>
                    <a:pt x="2741" y="19682"/>
                    <a:pt x="2653" y="19608"/>
                    <a:pt x="2585" y="19476"/>
                  </a:cubicBezTo>
                  <a:cubicBezTo>
                    <a:pt x="2543" y="19443"/>
                    <a:pt x="2501" y="19369"/>
                    <a:pt x="2480" y="19303"/>
                  </a:cubicBezTo>
                  <a:cubicBezTo>
                    <a:pt x="2391" y="19130"/>
                    <a:pt x="2324" y="18924"/>
                    <a:pt x="2193" y="18826"/>
                  </a:cubicBezTo>
                  <a:cubicBezTo>
                    <a:pt x="2172" y="18784"/>
                    <a:pt x="2151" y="18719"/>
                    <a:pt x="2130" y="18686"/>
                  </a:cubicBezTo>
                  <a:cubicBezTo>
                    <a:pt x="2089" y="18620"/>
                    <a:pt x="2021" y="18513"/>
                    <a:pt x="1979" y="18447"/>
                  </a:cubicBezTo>
                  <a:cubicBezTo>
                    <a:pt x="1911" y="18340"/>
                    <a:pt x="1869" y="18274"/>
                    <a:pt x="1828" y="18167"/>
                  </a:cubicBezTo>
                  <a:cubicBezTo>
                    <a:pt x="1718" y="17928"/>
                    <a:pt x="1608" y="17690"/>
                    <a:pt x="1540" y="17418"/>
                  </a:cubicBezTo>
                  <a:cubicBezTo>
                    <a:pt x="1520" y="17385"/>
                    <a:pt x="1520" y="17385"/>
                    <a:pt x="1499" y="17344"/>
                  </a:cubicBezTo>
                  <a:cubicBezTo>
                    <a:pt x="1389" y="17212"/>
                    <a:pt x="1347" y="17006"/>
                    <a:pt x="1279" y="16801"/>
                  </a:cubicBezTo>
                  <a:cubicBezTo>
                    <a:pt x="1175" y="16455"/>
                    <a:pt x="1065" y="16150"/>
                    <a:pt x="956" y="15805"/>
                  </a:cubicBezTo>
                  <a:cubicBezTo>
                    <a:pt x="914" y="15632"/>
                    <a:pt x="867" y="15459"/>
                    <a:pt x="825" y="15286"/>
                  </a:cubicBezTo>
                  <a:cubicBezTo>
                    <a:pt x="757" y="15080"/>
                    <a:pt x="736" y="14875"/>
                    <a:pt x="694" y="14669"/>
                  </a:cubicBezTo>
                  <a:cubicBezTo>
                    <a:pt x="653" y="14504"/>
                    <a:pt x="585" y="14331"/>
                    <a:pt x="543" y="14126"/>
                  </a:cubicBezTo>
                  <a:cubicBezTo>
                    <a:pt x="496" y="13887"/>
                    <a:pt x="475" y="13640"/>
                    <a:pt x="433" y="13401"/>
                  </a:cubicBezTo>
                  <a:cubicBezTo>
                    <a:pt x="345" y="12924"/>
                    <a:pt x="303" y="12372"/>
                    <a:pt x="282" y="11862"/>
                  </a:cubicBezTo>
                  <a:cubicBezTo>
                    <a:pt x="261" y="11582"/>
                    <a:pt x="261" y="11310"/>
                    <a:pt x="261" y="11071"/>
                  </a:cubicBezTo>
                  <a:cubicBezTo>
                    <a:pt x="261" y="10898"/>
                    <a:pt x="235" y="10726"/>
                    <a:pt x="261" y="10553"/>
                  </a:cubicBezTo>
                  <a:cubicBezTo>
                    <a:pt x="261" y="10421"/>
                    <a:pt x="235" y="10281"/>
                    <a:pt x="235" y="10141"/>
                  </a:cubicBezTo>
                  <a:lnTo>
                    <a:pt x="235" y="9977"/>
                  </a:lnTo>
                  <a:cubicBezTo>
                    <a:pt x="235" y="9771"/>
                    <a:pt x="235" y="9565"/>
                    <a:pt x="261" y="9359"/>
                  </a:cubicBezTo>
                  <a:cubicBezTo>
                    <a:pt x="261" y="9186"/>
                    <a:pt x="261" y="9046"/>
                    <a:pt x="282" y="8874"/>
                  </a:cubicBezTo>
                  <a:cubicBezTo>
                    <a:pt x="282" y="8775"/>
                    <a:pt x="324" y="8668"/>
                    <a:pt x="324" y="8602"/>
                  </a:cubicBezTo>
                  <a:lnTo>
                    <a:pt x="324" y="8363"/>
                  </a:lnTo>
                  <a:cubicBezTo>
                    <a:pt x="345" y="8190"/>
                    <a:pt x="365" y="7985"/>
                    <a:pt x="392" y="7812"/>
                  </a:cubicBezTo>
                  <a:cubicBezTo>
                    <a:pt x="412" y="7713"/>
                    <a:pt x="412" y="7606"/>
                    <a:pt x="433" y="7466"/>
                  </a:cubicBezTo>
                  <a:cubicBezTo>
                    <a:pt x="454" y="7367"/>
                    <a:pt x="475" y="7227"/>
                    <a:pt x="496" y="7129"/>
                  </a:cubicBezTo>
                  <a:cubicBezTo>
                    <a:pt x="522" y="7022"/>
                    <a:pt x="543" y="6956"/>
                    <a:pt x="543" y="6890"/>
                  </a:cubicBezTo>
                  <a:cubicBezTo>
                    <a:pt x="543" y="6750"/>
                    <a:pt x="564" y="6610"/>
                    <a:pt x="606" y="6511"/>
                  </a:cubicBezTo>
                  <a:cubicBezTo>
                    <a:pt x="653" y="6437"/>
                    <a:pt x="653" y="6306"/>
                    <a:pt x="673" y="6199"/>
                  </a:cubicBezTo>
                  <a:cubicBezTo>
                    <a:pt x="716" y="5993"/>
                    <a:pt x="757" y="5754"/>
                    <a:pt x="825" y="5515"/>
                  </a:cubicBezTo>
                  <a:cubicBezTo>
                    <a:pt x="914" y="5276"/>
                    <a:pt x="998" y="4996"/>
                    <a:pt x="1086" y="4758"/>
                  </a:cubicBezTo>
                  <a:cubicBezTo>
                    <a:pt x="1175" y="4486"/>
                    <a:pt x="1259" y="4214"/>
                    <a:pt x="1368" y="3967"/>
                  </a:cubicBezTo>
                  <a:cubicBezTo>
                    <a:pt x="1436" y="3803"/>
                    <a:pt x="1499" y="3597"/>
                    <a:pt x="1567" y="3457"/>
                  </a:cubicBezTo>
                  <a:cubicBezTo>
                    <a:pt x="1671" y="3251"/>
                    <a:pt x="1802" y="3078"/>
                    <a:pt x="1890" y="2873"/>
                  </a:cubicBezTo>
                  <a:cubicBezTo>
                    <a:pt x="1958" y="2700"/>
                    <a:pt x="2063" y="2601"/>
                    <a:pt x="2151" y="2428"/>
                  </a:cubicBezTo>
                  <a:cubicBezTo>
                    <a:pt x="2219" y="2255"/>
                    <a:pt x="2282" y="2082"/>
                    <a:pt x="2412" y="2017"/>
                  </a:cubicBezTo>
                  <a:lnTo>
                    <a:pt x="2412" y="1984"/>
                  </a:lnTo>
                  <a:lnTo>
                    <a:pt x="2694" y="1539"/>
                  </a:lnTo>
                  <a:cubicBezTo>
                    <a:pt x="2715" y="1498"/>
                    <a:pt x="2741" y="1465"/>
                    <a:pt x="2783" y="1432"/>
                  </a:cubicBezTo>
                  <a:cubicBezTo>
                    <a:pt x="2825" y="1366"/>
                    <a:pt x="2872" y="1333"/>
                    <a:pt x="2914" y="1292"/>
                  </a:cubicBezTo>
                  <a:cubicBezTo>
                    <a:pt x="2976" y="1193"/>
                    <a:pt x="3044" y="1128"/>
                    <a:pt x="3086" y="1054"/>
                  </a:cubicBezTo>
                  <a:cubicBezTo>
                    <a:pt x="3175" y="955"/>
                    <a:pt x="3263" y="848"/>
                    <a:pt x="3347" y="782"/>
                  </a:cubicBezTo>
                  <a:cubicBezTo>
                    <a:pt x="3524" y="642"/>
                    <a:pt x="3718" y="543"/>
                    <a:pt x="3890" y="403"/>
                  </a:cubicBezTo>
                  <a:cubicBezTo>
                    <a:pt x="3999" y="337"/>
                    <a:pt x="4130" y="305"/>
                    <a:pt x="4240" y="305"/>
                  </a:cubicBezTo>
                  <a:lnTo>
                    <a:pt x="4370" y="305"/>
                  </a:lnTo>
                  <a:cubicBezTo>
                    <a:pt x="4444" y="281"/>
                    <a:pt x="4525" y="260"/>
                    <a:pt x="4605" y="260"/>
                  </a:cubicBezTo>
                  <a:cubicBezTo>
                    <a:pt x="4666" y="260"/>
                    <a:pt x="4726" y="272"/>
                    <a:pt x="4783" y="305"/>
                  </a:cubicBezTo>
                  <a:lnTo>
                    <a:pt x="4850" y="305"/>
                  </a:lnTo>
                  <a:cubicBezTo>
                    <a:pt x="4910" y="275"/>
                    <a:pt x="4973" y="263"/>
                    <a:pt x="5037" y="263"/>
                  </a:cubicBezTo>
                  <a:cubicBezTo>
                    <a:pt x="5135" y="263"/>
                    <a:pt x="5234" y="292"/>
                    <a:pt x="5326" y="337"/>
                  </a:cubicBezTo>
                  <a:cubicBezTo>
                    <a:pt x="5415" y="391"/>
                    <a:pt x="5519" y="445"/>
                    <a:pt x="5625" y="445"/>
                  </a:cubicBezTo>
                  <a:cubicBezTo>
                    <a:pt x="5648" y="445"/>
                    <a:pt x="5672" y="442"/>
                    <a:pt x="5697" y="436"/>
                  </a:cubicBezTo>
                  <a:cubicBezTo>
                    <a:pt x="5717" y="469"/>
                    <a:pt x="5764" y="510"/>
                    <a:pt x="5785" y="543"/>
                  </a:cubicBezTo>
                  <a:cubicBezTo>
                    <a:pt x="5916" y="609"/>
                    <a:pt x="6067" y="675"/>
                    <a:pt x="6177" y="782"/>
                  </a:cubicBezTo>
                  <a:cubicBezTo>
                    <a:pt x="6328" y="955"/>
                    <a:pt x="6480" y="1086"/>
                    <a:pt x="6631" y="1226"/>
                  </a:cubicBezTo>
                  <a:cubicBezTo>
                    <a:pt x="6762" y="1366"/>
                    <a:pt x="6871" y="1498"/>
                    <a:pt x="6981" y="1638"/>
                  </a:cubicBezTo>
                  <a:cubicBezTo>
                    <a:pt x="7090" y="1745"/>
                    <a:pt x="7200" y="1877"/>
                    <a:pt x="7284" y="2050"/>
                  </a:cubicBezTo>
                  <a:cubicBezTo>
                    <a:pt x="7318" y="2097"/>
                    <a:pt x="7360" y="2132"/>
                    <a:pt x="7414" y="2132"/>
                  </a:cubicBezTo>
                  <a:cubicBezTo>
                    <a:pt x="7435" y="2132"/>
                    <a:pt x="7457" y="2127"/>
                    <a:pt x="7482" y="2115"/>
                  </a:cubicBezTo>
                  <a:cubicBezTo>
                    <a:pt x="7440" y="2082"/>
                    <a:pt x="7393" y="2050"/>
                    <a:pt x="7352" y="1984"/>
                  </a:cubicBezTo>
                  <a:cubicBezTo>
                    <a:pt x="7310" y="1844"/>
                    <a:pt x="7221" y="1778"/>
                    <a:pt x="7153" y="1671"/>
                  </a:cubicBezTo>
                  <a:cubicBezTo>
                    <a:pt x="7111" y="1605"/>
                    <a:pt x="7090" y="1572"/>
                    <a:pt x="7049" y="1498"/>
                  </a:cubicBezTo>
                  <a:cubicBezTo>
                    <a:pt x="7002" y="1465"/>
                    <a:pt x="6960" y="1432"/>
                    <a:pt x="6939" y="1366"/>
                  </a:cubicBezTo>
                  <a:cubicBezTo>
                    <a:pt x="6850" y="1259"/>
                    <a:pt x="6788" y="1128"/>
                    <a:pt x="6657" y="1054"/>
                  </a:cubicBezTo>
                  <a:cubicBezTo>
                    <a:pt x="6610" y="1021"/>
                    <a:pt x="6568" y="955"/>
                    <a:pt x="6527" y="922"/>
                  </a:cubicBezTo>
                  <a:cubicBezTo>
                    <a:pt x="6480" y="881"/>
                    <a:pt x="6438" y="815"/>
                    <a:pt x="6370" y="782"/>
                  </a:cubicBezTo>
                  <a:cubicBezTo>
                    <a:pt x="6328" y="749"/>
                    <a:pt x="6286" y="716"/>
                    <a:pt x="6266" y="675"/>
                  </a:cubicBezTo>
                  <a:cubicBezTo>
                    <a:pt x="6135" y="576"/>
                    <a:pt x="6025" y="469"/>
                    <a:pt x="5895" y="370"/>
                  </a:cubicBezTo>
                  <a:cubicBezTo>
                    <a:pt x="5741" y="278"/>
                    <a:pt x="5607" y="191"/>
                    <a:pt x="5462" y="191"/>
                  </a:cubicBezTo>
                  <a:cubicBezTo>
                    <a:pt x="5439" y="191"/>
                    <a:pt x="5417" y="193"/>
                    <a:pt x="5394" y="198"/>
                  </a:cubicBezTo>
                  <a:cubicBezTo>
                    <a:pt x="5305" y="198"/>
                    <a:pt x="5242" y="198"/>
                    <a:pt x="5195" y="99"/>
                  </a:cubicBezTo>
                  <a:lnTo>
                    <a:pt x="5132" y="99"/>
                  </a:lnTo>
                  <a:cubicBezTo>
                    <a:pt x="5098" y="78"/>
                    <a:pt x="5061" y="78"/>
                    <a:pt x="5023" y="78"/>
                  </a:cubicBezTo>
                  <a:cubicBezTo>
                    <a:pt x="4985" y="78"/>
                    <a:pt x="4947" y="78"/>
                    <a:pt x="4913" y="58"/>
                  </a:cubicBezTo>
                  <a:cubicBezTo>
                    <a:pt x="4881" y="19"/>
                    <a:pt x="4853" y="5"/>
                    <a:pt x="4829" y="5"/>
                  </a:cubicBezTo>
                  <a:cubicBezTo>
                    <a:pt x="4790" y="5"/>
                    <a:pt x="4758" y="38"/>
                    <a:pt x="4720" y="58"/>
                  </a:cubicBezTo>
                  <a:cubicBezTo>
                    <a:pt x="4673" y="58"/>
                    <a:pt x="4610" y="58"/>
                    <a:pt x="4569" y="25"/>
                  </a:cubicBezTo>
                  <a:lnTo>
                    <a:pt x="4370" y="25"/>
                  </a:lnTo>
                  <a:cubicBezTo>
                    <a:pt x="4360" y="8"/>
                    <a:pt x="4349" y="0"/>
                    <a:pt x="4339"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6" name="Google Shape;3106;p29"/>
            <p:cNvSpPr/>
            <p:nvPr/>
          </p:nvSpPr>
          <p:spPr>
            <a:xfrm rot="20757347">
              <a:off x="184928" y="926485"/>
              <a:ext cx="12701" cy="135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005"/>
                    <a:pt x="0" y="14595"/>
                    <a:pt x="21600" y="21600"/>
                  </a:cubicBezTo>
                  <a:lnTo>
                    <a:pt x="21600" y="0"/>
                  </a:ln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7" name="Google Shape;3108;p29"/>
            <p:cNvSpPr/>
            <p:nvPr/>
          </p:nvSpPr>
          <p:spPr>
            <a:xfrm rot="20757347">
              <a:off x="1815542" y="174558"/>
              <a:ext cx="18253" cy="2920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4590"/>
                    <a:pt x="9072" y="12420"/>
                    <a:pt x="1728" y="18090"/>
                  </a:cubicBezTo>
                  <a:cubicBezTo>
                    <a:pt x="0" y="19170"/>
                    <a:pt x="0" y="20250"/>
                    <a:pt x="0" y="21600"/>
                  </a:cubicBezTo>
                  <a:lnTo>
                    <a:pt x="1728" y="21600"/>
                  </a:lnTo>
                  <a:cubicBezTo>
                    <a:pt x="3456" y="18090"/>
                    <a:pt x="12528" y="17010"/>
                    <a:pt x="10800" y="11340"/>
                  </a:cubicBezTo>
                  <a:cubicBezTo>
                    <a:pt x="19872" y="9180"/>
                    <a:pt x="18144" y="3510"/>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8" name="Google Shape;3109;p29"/>
            <p:cNvSpPr/>
            <p:nvPr/>
          </p:nvSpPr>
          <p:spPr>
            <a:xfrm rot="20757347">
              <a:off x="1830461" y="175758"/>
              <a:ext cx="18253" cy="3175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712" y="1986"/>
                    <a:pt x="15984" y="4221"/>
                    <a:pt x="14256" y="6207"/>
                  </a:cubicBezTo>
                  <a:lnTo>
                    <a:pt x="14256" y="9186"/>
                  </a:lnTo>
                  <a:cubicBezTo>
                    <a:pt x="10800" y="11421"/>
                    <a:pt x="6912" y="13407"/>
                    <a:pt x="5184" y="14400"/>
                  </a:cubicBezTo>
                  <a:cubicBezTo>
                    <a:pt x="3456" y="16634"/>
                    <a:pt x="1728" y="19614"/>
                    <a:pt x="0" y="21600"/>
                  </a:cubicBezTo>
                  <a:cubicBezTo>
                    <a:pt x="12528" y="16634"/>
                    <a:pt x="17712" y="8193"/>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9" name="Google Shape;3110;p29"/>
            <p:cNvSpPr/>
            <p:nvPr/>
          </p:nvSpPr>
          <p:spPr>
            <a:xfrm rot="20757347">
              <a:off x="611729" y="461461"/>
              <a:ext cx="19713" cy="211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600" y="2979"/>
                    <a:pt x="4800" y="6331"/>
                    <a:pt x="6400" y="7821"/>
                  </a:cubicBezTo>
                  <a:cubicBezTo>
                    <a:pt x="8000" y="10800"/>
                    <a:pt x="11600" y="12290"/>
                    <a:pt x="13200" y="15641"/>
                  </a:cubicBezTo>
                  <a:cubicBezTo>
                    <a:pt x="16400" y="17131"/>
                    <a:pt x="16400" y="21600"/>
                    <a:pt x="21600" y="21600"/>
                  </a:cubicBezTo>
                  <a:cubicBezTo>
                    <a:pt x="18000" y="15641"/>
                    <a:pt x="13200" y="10800"/>
                    <a:pt x="10000" y="4469"/>
                  </a:cubicBezTo>
                  <a:cubicBezTo>
                    <a:pt x="6400" y="2979"/>
                    <a:pt x="3200" y="1490"/>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30" name="Google Shape;3111;p29"/>
            <p:cNvSpPr/>
            <p:nvPr/>
          </p:nvSpPr>
          <p:spPr>
            <a:xfrm rot="20757347">
              <a:off x="1605172" y="350354"/>
              <a:ext cx="33585"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456"/>
                  </a:lnTo>
                  <a:cubicBezTo>
                    <a:pt x="6809" y="14688"/>
                    <a:pt x="14791" y="14688"/>
                    <a:pt x="21600" y="21600"/>
                  </a:cubicBezTo>
                  <a:lnTo>
                    <a:pt x="21600" y="18144"/>
                  </a:lnTo>
                  <a:cubicBezTo>
                    <a:pt x="14791" y="10368"/>
                    <a:pt x="6809" y="6912"/>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grpSp>
      <p:grpSp>
        <p:nvGrpSpPr>
          <p:cNvPr id="5254" name="Google Shape;3112;p29"/>
          <p:cNvGrpSpPr/>
          <p:nvPr/>
        </p:nvGrpSpPr>
        <p:grpSpPr>
          <a:xfrm>
            <a:off x="1266328" y="4420477"/>
            <a:ext cx="1084381" cy="539009"/>
            <a:chOff x="0" y="0"/>
            <a:chExt cx="1084379" cy="539008"/>
          </a:xfrm>
        </p:grpSpPr>
        <p:sp>
          <p:nvSpPr>
            <p:cNvPr id="5232" name="Google Shape;3113;p29"/>
            <p:cNvSpPr/>
            <p:nvPr/>
          </p:nvSpPr>
          <p:spPr>
            <a:xfrm>
              <a:off x="1017132" y="450665"/>
              <a:ext cx="67248" cy="30734"/>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33" name="Google Shape;3114;p29"/>
            <p:cNvSpPr/>
            <p:nvPr/>
          </p:nvSpPr>
          <p:spPr>
            <a:xfrm>
              <a:off x="454672" y="515375"/>
              <a:ext cx="56453" cy="23634"/>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34" name="Google Shape;3115;p29"/>
            <p:cNvSpPr/>
            <p:nvPr/>
          </p:nvSpPr>
          <p:spPr>
            <a:xfrm>
              <a:off x="0" y="203186"/>
              <a:ext cx="58412" cy="58600"/>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35" name="Google Shape;3116;p29"/>
            <p:cNvSpPr/>
            <p:nvPr/>
          </p:nvSpPr>
          <p:spPr>
            <a:xfrm>
              <a:off x="153414" y="125641"/>
              <a:ext cx="67248" cy="54500"/>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36" name="Google Shape;3117;p29"/>
            <p:cNvSpPr/>
            <p:nvPr/>
          </p:nvSpPr>
          <p:spPr>
            <a:xfrm>
              <a:off x="466193" y="329874"/>
              <a:ext cx="75071" cy="30090"/>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37" name="Google Shape;3118;p29"/>
            <p:cNvSpPr/>
            <p:nvPr/>
          </p:nvSpPr>
          <p:spPr>
            <a:xfrm>
              <a:off x="654599" y="370414"/>
              <a:ext cx="70946" cy="27733"/>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38" name="Google Shape;3119;p29"/>
            <p:cNvSpPr/>
            <p:nvPr/>
          </p:nvSpPr>
          <p:spPr>
            <a:xfrm>
              <a:off x="283761" y="418323"/>
              <a:ext cx="69097" cy="34351"/>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39" name="Google Shape;3120;p29"/>
            <p:cNvSpPr/>
            <p:nvPr/>
          </p:nvSpPr>
          <p:spPr>
            <a:xfrm>
              <a:off x="281939" y="207313"/>
              <a:ext cx="71600" cy="34565"/>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0" name="Google Shape;3121;p29"/>
            <p:cNvSpPr/>
            <p:nvPr/>
          </p:nvSpPr>
          <p:spPr>
            <a:xfrm>
              <a:off x="433479" y="263180"/>
              <a:ext cx="73478" cy="25937"/>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1" name="Google Shape;3122;p29"/>
            <p:cNvSpPr/>
            <p:nvPr/>
          </p:nvSpPr>
          <p:spPr>
            <a:xfrm>
              <a:off x="127964" y="345522"/>
              <a:ext cx="58137" cy="42897"/>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2" name="Google Shape;3123;p29"/>
            <p:cNvSpPr/>
            <p:nvPr/>
          </p:nvSpPr>
          <p:spPr>
            <a:xfrm>
              <a:off x="587350" y="306106"/>
              <a:ext cx="63095" cy="28724"/>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3" name="Google Shape;3124;p29"/>
            <p:cNvSpPr/>
            <p:nvPr/>
          </p:nvSpPr>
          <p:spPr>
            <a:xfrm>
              <a:off x="181508" y="208464"/>
              <a:ext cx="56194" cy="38932"/>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4" name="Google Shape;3125;p29"/>
            <p:cNvSpPr/>
            <p:nvPr/>
          </p:nvSpPr>
          <p:spPr>
            <a:xfrm>
              <a:off x="59271" y="0"/>
              <a:ext cx="45033" cy="63127"/>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5" name="Google Shape;3126;p29"/>
            <p:cNvSpPr/>
            <p:nvPr/>
          </p:nvSpPr>
          <p:spPr>
            <a:xfrm>
              <a:off x="792796" y="345522"/>
              <a:ext cx="66793" cy="27946"/>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6" name="Google Shape;3127;p29"/>
            <p:cNvSpPr/>
            <p:nvPr/>
          </p:nvSpPr>
          <p:spPr>
            <a:xfrm>
              <a:off x="291611" y="334000"/>
              <a:ext cx="55728" cy="36414"/>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7" name="Google Shape;3128;p29"/>
            <p:cNvSpPr/>
            <p:nvPr/>
          </p:nvSpPr>
          <p:spPr>
            <a:xfrm>
              <a:off x="923143" y="380542"/>
              <a:ext cx="63400" cy="28912"/>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8" name="Google Shape;3129;p29"/>
            <p:cNvSpPr/>
            <p:nvPr/>
          </p:nvSpPr>
          <p:spPr>
            <a:xfrm>
              <a:off x="352860" y="276417"/>
              <a:ext cx="53905" cy="28376"/>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9" name="Google Shape;3130;p29"/>
            <p:cNvSpPr/>
            <p:nvPr/>
          </p:nvSpPr>
          <p:spPr>
            <a:xfrm>
              <a:off x="259225" y="487428"/>
              <a:ext cx="68768" cy="27009"/>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50" name="Google Shape;3131;p29"/>
            <p:cNvSpPr/>
            <p:nvPr/>
          </p:nvSpPr>
          <p:spPr>
            <a:xfrm>
              <a:off x="203169" y="339627"/>
              <a:ext cx="63551" cy="38397"/>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51" name="Google Shape;3132;p29"/>
            <p:cNvSpPr/>
            <p:nvPr/>
          </p:nvSpPr>
          <p:spPr>
            <a:xfrm>
              <a:off x="882606" y="477755"/>
              <a:ext cx="53906" cy="26714"/>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52" name="Google Shape;3133;p29"/>
            <p:cNvSpPr/>
            <p:nvPr/>
          </p:nvSpPr>
          <p:spPr>
            <a:xfrm>
              <a:off x="794645" y="411625"/>
              <a:ext cx="61614" cy="23740"/>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53" name="Google Shape;3134;p29"/>
            <p:cNvSpPr/>
            <p:nvPr/>
          </p:nvSpPr>
          <p:spPr>
            <a:xfrm>
              <a:off x="427960" y="421565"/>
              <a:ext cx="46056" cy="20472"/>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255" name="Google Shape;3135;p29"/>
          <p:cNvSpPr/>
          <p:nvPr/>
        </p:nvSpPr>
        <p:spPr>
          <a:xfrm>
            <a:off x="8583117" y="927726"/>
            <a:ext cx="804546" cy="814152"/>
          </a:xfrm>
          <a:custGeom>
            <a:avLst/>
            <a:gdLst/>
            <a:ahLst/>
            <a:cxnLst>
              <a:cxn ang="0">
                <a:pos x="wd2" y="hd2"/>
              </a:cxn>
              <a:cxn ang="5400000">
                <a:pos x="wd2" y="hd2"/>
              </a:cxn>
              <a:cxn ang="10800000">
                <a:pos x="wd2" y="hd2"/>
              </a:cxn>
              <a:cxn ang="16200000">
                <a:pos x="wd2" y="hd2"/>
              </a:cxn>
            </a:cxnLst>
            <a:rect l="0" t="0" r="r" b="b"/>
            <a:pathLst>
              <a:path w="21573" h="21600" extrusionOk="0">
                <a:moveTo>
                  <a:pt x="10251" y="0"/>
                </a:moveTo>
                <a:cubicBezTo>
                  <a:pt x="9875" y="0"/>
                  <a:pt x="9497" y="19"/>
                  <a:pt x="9119" y="51"/>
                </a:cubicBezTo>
                <a:cubicBezTo>
                  <a:pt x="7635" y="209"/>
                  <a:pt x="6229" y="541"/>
                  <a:pt x="4922" y="1188"/>
                </a:cubicBezTo>
                <a:cubicBezTo>
                  <a:pt x="4329" y="1600"/>
                  <a:pt x="3755" y="2011"/>
                  <a:pt x="3180" y="2500"/>
                </a:cubicBezTo>
                <a:cubicBezTo>
                  <a:pt x="2270" y="3303"/>
                  <a:pt x="1616" y="4204"/>
                  <a:pt x="1121" y="5361"/>
                </a:cubicBezTo>
                <a:cubicBezTo>
                  <a:pt x="627" y="6339"/>
                  <a:pt x="290" y="7398"/>
                  <a:pt x="132" y="8455"/>
                </a:cubicBezTo>
                <a:cubicBezTo>
                  <a:pt x="-27" y="9278"/>
                  <a:pt x="-27" y="10081"/>
                  <a:pt x="52" y="10904"/>
                </a:cubicBezTo>
                <a:cubicBezTo>
                  <a:pt x="211" y="12295"/>
                  <a:pt x="705" y="13509"/>
                  <a:pt x="1458" y="14665"/>
                </a:cubicBezTo>
                <a:cubicBezTo>
                  <a:pt x="1775" y="15312"/>
                  <a:pt x="2191" y="16037"/>
                  <a:pt x="2686" y="16526"/>
                </a:cubicBezTo>
                <a:cubicBezTo>
                  <a:pt x="3102" y="17016"/>
                  <a:pt x="3517" y="17505"/>
                  <a:pt x="3933" y="17916"/>
                </a:cubicBezTo>
                <a:cubicBezTo>
                  <a:pt x="4586" y="18406"/>
                  <a:pt x="5161" y="18818"/>
                  <a:pt x="5813" y="19308"/>
                </a:cubicBezTo>
                <a:cubicBezTo>
                  <a:pt x="6645" y="19876"/>
                  <a:pt x="7556" y="20287"/>
                  <a:pt x="8467" y="20620"/>
                </a:cubicBezTo>
                <a:cubicBezTo>
                  <a:pt x="9199" y="20933"/>
                  <a:pt x="9952" y="21266"/>
                  <a:pt x="10763" y="21345"/>
                </a:cubicBezTo>
                <a:cubicBezTo>
                  <a:pt x="11100" y="21423"/>
                  <a:pt x="11436" y="21423"/>
                  <a:pt x="11753" y="21521"/>
                </a:cubicBezTo>
                <a:cubicBezTo>
                  <a:pt x="11852" y="21521"/>
                  <a:pt x="12011" y="21521"/>
                  <a:pt x="12169" y="21600"/>
                </a:cubicBezTo>
                <a:lnTo>
                  <a:pt x="12922" y="21600"/>
                </a:lnTo>
                <a:cubicBezTo>
                  <a:pt x="13000" y="21521"/>
                  <a:pt x="13079" y="21521"/>
                  <a:pt x="13159" y="21521"/>
                </a:cubicBezTo>
                <a:cubicBezTo>
                  <a:pt x="14485" y="21423"/>
                  <a:pt x="15713" y="20933"/>
                  <a:pt x="16801" y="20209"/>
                </a:cubicBezTo>
                <a:cubicBezTo>
                  <a:pt x="18188" y="19229"/>
                  <a:pt x="19178" y="17839"/>
                  <a:pt x="19930" y="16291"/>
                </a:cubicBezTo>
                <a:cubicBezTo>
                  <a:pt x="20503" y="15155"/>
                  <a:pt x="20998" y="13921"/>
                  <a:pt x="21256" y="12706"/>
                </a:cubicBezTo>
                <a:cubicBezTo>
                  <a:pt x="21336" y="12216"/>
                  <a:pt x="21414" y="11805"/>
                  <a:pt x="21494" y="11315"/>
                </a:cubicBezTo>
                <a:cubicBezTo>
                  <a:pt x="21494" y="11238"/>
                  <a:pt x="21494" y="11140"/>
                  <a:pt x="21573" y="11061"/>
                </a:cubicBezTo>
                <a:lnTo>
                  <a:pt x="21573" y="9180"/>
                </a:lnTo>
                <a:cubicBezTo>
                  <a:pt x="21494" y="9180"/>
                  <a:pt x="21494" y="9102"/>
                  <a:pt x="21494" y="9024"/>
                </a:cubicBezTo>
                <a:cubicBezTo>
                  <a:pt x="21336" y="7221"/>
                  <a:pt x="20662" y="5595"/>
                  <a:pt x="19672" y="4204"/>
                </a:cubicBezTo>
                <a:cubicBezTo>
                  <a:pt x="18603" y="2814"/>
                  <a:pt x="17296" y="1932"/>
                  <a:pt x="15713" y="1266"/>
                </a:cubicBezTo>
                <a:cubicBezTo>
                  <a:pt x="14485" y="698"/>
                  <a:pt x="13159" y="287"/>
                  <a:pt x="11852" y="130"/>
                </a:cubicBezTo>
                <a:cubicBezTo>
                  <a:pt x="11319" y="39"/>
                  <a:pt x="10785" y="0"/>
                  <a:pt x="10251" y="0"/>
                </a:cubicBezTo>
                <a:close/>
              </a:path>
            </a:pathLst>
          </a:custGeom>
          <a:solidFill>
            <a:srgbClr val="EFB156"/>
          </a:solidFill>
          <a:ln w="12700">
            <a:miter lim="400000"/>
          </a:ln>
        </p:spPr>
        <p:txBody>
          <a:bodyPr lIns="45719" rIns="45719" anchor="ctr"/>
          <a:lstStyle/>
          <a:p>
            <a:endParaRPr/>
          </a:p>
        </p:txBody>
      </p:sp>
      <p:sp>
        <p:nvSpPr>
          <p:cNvPr id="525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02887773"/>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7"/>
        <p:cNvGrpSpPr/>
        <p:nvPr/>
      </p:nvGrpSpPr>
      <p:grpSpPr>
        <a:xfrm>
          <a:off x="0" y="0"/>
          <a:ext cx="0" cy="0"/>
          <a:chOff x="0" y="0"/>
          <a:chExt cx="0" cy="0"/>
        </a:xfrm>
      </p:grpSpPr>
      <p:sp>
        <p:nvSpPr>
          <p:cNvPr id="38" name="Google Shape;38;p12"/>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tx">
  <p:cSld name="Title and text 6">
    <p:bg>
      <p:bgPr>
        <a:solidFill>
          <a:srgbClr val="EDF0EF"/>
        </a:solidFill>
        <a:effectLst/>
      </p:bgPr>
    </p:bg>
    <p:spTree>
      <p:nvGrpSpPr>
        <p:cNvPr id="1" name=""/>
        <p:cNvGrpSpPr/>
        <p:nvPr/>
      </p:nvGrpSpPr>
      <p:grpSpPr>
        <a:xfrm>
          <a:off x="0" y="0"/>
          <a:ext cx="0" cy="0"/>
          <a:chOff x="0" y="0"/>
          <a:chExt cx="0" cy="0"/>
        </a:xfrm>
      </p:grpSpPr>
      <p:sp>
        <p:nvSpPr>
          <p:cNvPr id="5263" name="Body Level One…"/>
          <p:cNvSpPr txBox="1">
            <a:spLocks noGrp="1"/>
          </p:cNvSpPr>
          <p:nvPr>
            <p:ph type="body" sz="half" idx="1"/>
          </p:nvPr>
        </p:nvSpPr>
        <p:spPr>
          <a:xfrm>
            <a:off x="715100" y="1091800"/>
            <a:ext cx="3727800" cy="3516601"/>
          </a:xfrm>
          <a:prstGeom prst="rect">
            <a:avLst/>
          </a:prstGeom>
        </p:spPr>
        <p:txBody>
          <a:bodyPr lIns="36574" tIns="36574" rIns="36574" bIns="36574"/>
          <a:lstStyle>
            <a:lvl1pPr indent="-317500">
              <a:buClr>
                <a:srgbClr val="07256C"/>
              </a:buClr>
              <a:buSzPts val="1200"/>
              <a:buChar char="●"/>
              <a:defRPr sz="1200">
                <a:solidFill>
                  <a:srgbClr val="07256C"/>
                </a:solidFill>
                <a:latin typeface="Nunito"/>
                <a:ea typeface="Nunito"/>
                <a:cs typeface="Nunito"/>
                <a:sym typeface="Nunito"/>
              </a:defRPr>
            </a:lvl1pPr>
            <a:lvl2pPr marL="869042" indent="-272142">
              <a:buClr>
                <a:srgbClr val="07256C"/>
              </a:buClr>
              <a:buSzPts val="1200"/>
              <a:buChar char="○"/>
              <a:defRPr sz="1200">
                <a:solidFill>
                  <a:srgbClr val="07256C"/>
                </a:solidFill>
                <a:latin typeface="Nunito"/>
                <a:ea typeface="Nunito"/>
                <a:cs typeface="Nunito"/>
                <a:sym typeface="Nunito"/>
              </a:defRPr>
            </a:lvl2pPr>
            <a:lvl3pPr marL="1326242" indent="-272142">
              <a:buClr>
                <a:srgbClr val="07256C"/>
              </a:buClr>
              <a:buSzPts val="1200"/>
              <a:buChar char="■"/>
              <a:defRPr sz="1200">
                <a:solidFill>
                  <a:srgbClr val="07256C"/>
                </a:solidFill>
                <a:latin typeface="Nunito"/>
                <a:ea typeface="Nunito"/>
                <a:cs typeface="Nunito"/>
                <a:sym typeface="Nunito"/>
              </a:defRPr>
            </a:lvl3pPr>
            <a:lvl4pPr marL="1783442" indent="-272142">
              <a:buClr>
                <a:srgbClr val="07256C"/>
              </a:buClr>
              <a:buSzPts val="1200"/>
              <a:buChar char="●"/>
              <a:defRPr sz="1200">
                <a:solidFill>
                  <a:srgbClr val="07256C"/>
                </a:solidFill>
                <a:latin typeface="Nunito"/>
                <a:ea typeface="Nunito"/>
                <a:cs typeface="Nunito"/>
                <a:sym typeface="Nunito"/>
              </a:defRPr>
            </a:lvl4pPr>
            <a:lvl5pPr marL="2240642" indent="-272142">
              <a:buClr>
                <a:srgbClr val="07256C"/>
              </a:buClr>
              <a:buSzPts val="1200"/>
              <a:buChar char="○"/>
              <a:defRPr sz="12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5264" name="Title Text"/>
          <p:cNvSpPr txBox="1">
            <a:spLocks noGrp="1"/>
          </p:cNvSpPr>
          <p:nvPr>
            <p:ph type="title"/>
          </p:nvPr>
        </p:nvSpPr>
        <p:spPr>
          <a:xfrm>
            <a:off x="715100" y="445025"/>
            <a:ext cx="7713900" cy="572701"/>
          </a:xfrm>
          <a:prstGeom prst="rect">
            <a:avLst/>
          </a:prstGeom>
        </p:spPr>
        <p:txBody>
          <a:bodyPr lIns="36574" tIns="36574" rIns="36574" bIns="36574"/>
          <a:lstStyle>
            <a:lvl1pPr>
              <a:defRPr sz="3500" b="0">
                <a:solidFill>
                  <a:srgbClr val="07256C"/>
                </a:solidFill>
                <a:latin typeface="Limelight"/>
                <a:ea typeface="Limelight"/>
                <a:cs typeface="Limelight"/>
                <a:sym typeface="Limelight"/>
              </a:defRPr>
            </a:lvl1pPr>
          </a:lstStyle>
          <a:p>
            <a:r>
              <a:t>Title Text</a:t>
            </a:r>
          </a:p>
        </p:txBody>
      </p:sp>
      <p:grpSp>
        <p:nvGrpSpPr>
          <p:cNvPr id="5285" name="Google Shape;3140;p30"/>
          <p:cNvGrpSpPr/>
          <p:nvPr/>
        </p:nvGrpSpPr>
        <p:grpSpPr>
          <a:xfrm>
            <a:off x="7847568" y="4199921"/>
            <a:ext cx="1533803" cy="1234652"/>
            <a:chOff x="0" y="0"/>
            <a:chExt cx="1533802" cy="1234650"/>
          </a:xfrm>
        </p:grpSpPr>
        <p:sp>
          <p:nvSpPr>
            <p:cNvPr id="5265" name="Google Shape;3141;p30"/>
            <p:cNvSpPr/>
            <p:nvPr/>
          </p:nvSpPr>
          <p:spPr>
            <a:xfrm>
              <a:off x="920368" y="680105"/>
              <a:ext cx="212997" cy="186914"/>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66" name="Google Shape;3142;p30"/>
            <p:cNvSpPr/>
            <p:nvPr/>
          </p:nvSpPr>
          <p:spPr>
            <a:xfrm rot="19225131">
              <a:off x="323494" y="160944"/>
              <a:ext cx="391893" cy="285728"/>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67" name="Google Shape;3143;p30"/>
            <p:cNvSpPr/>
            <p:nvPr/>
          </p:nvSpPr>
          <p:spPr>
            <a:xfrm flipH="1">
              <a:off x="845077" y="599487"/>
              <a:ext cx="70322" cy="52761"/>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68" name="Google Shape;3144;p30"/>
            <p:cNvSpPr/>
            <p:nvPr/>
          </p:nvSpPr>
          <p:spPr>
            <a:xfrm flipH="1">
              <a:off x="98642" y="790859"/>
              <a:ext cx="62942" cy="52975"/>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69" name="Google Shape;3145;p30"/>
            <p:cNvSpPr/>
            <p:nvPr/>
          </p:nvSpPr>
          <p:spPr>
            <a:xfrm flipH="1">
              <a:off x="852633" y="51813"/>
              <a:ext cx="55621" cy="57569"/>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5282" name="Google Shape;3146;p30"/>
            <p:cNvGrpSpPr/>
            <p:nvPr/>
          </p:nvGrpSpPr>
          <p:grpSpPr>
            <a:xfrm>
              <a:off x="-1" y="0"/>
              <a:ext cx="1533804" cy="1234651"/>
              <a:chOff x="0" y="0"/>
              <a:chExt cx="1533802" cy="1234650"/>
            </a:xfrm>
          </p:grpSpPr>
          <p:sp>
            <p:nvSpPr>
              <p:cNvPr id="5270" name="Google Shape;3147;p30"/>
              <p:cNvSpPr/>
              <p:nvPr/>
            </p:nvSpPr>
            <p:spPr>
              <a:xfrm flipH="1">
                <a:off x="0" y="0"/>
                <a:ext cx="1385756" cy="1234651"/>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1" name="Google Shape;3148;p30"/>
              <p:cNvSpPr/>
              <p:nvPr/>
            </p:nvSpPr>
            <p:spPr>
              <a:xfrm flipH="1">
                <a:off x="207006" y="625158"/>
                <a:ext cx="651555" cy="498670"/>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2" name="Google Shape;3149;p30"/>
              <p:cNvSpPr/>
              <p:nvPr/>
            </p:nvSpPr>
            <p:spPr>
              <a:xfrm rot="18089229">
                <a:off x="344337" y="714998"/>
                <a:ext cx="361993" cy="159615"/>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73" name="Google Shape;3150;p30"/>
              <p:cNvSpPr/>
              <p:nvPr/>
            </p:nvSpPr>
            <p:spPr>
              <a:xfrm flipH="1">
                <a:off x="1113692" y="349219"/>
                <a:ext cx="420111" cy="225853"/>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4" name="Google Shape;3151;p30"/>
              <p:cNvSpPr/>
              <p:nvPr/>
            </p:nvSpPr>
            <p:spPr>
              <a:xfrm flipH="1">
                <a:off x="887832" y="192489"/>
                <a:ext cx="126210" cy="422985"/>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5" name="Google Shape;3152;p30"/>
              <p:cNvSpPr/>
              <p:nvPr/>
            </p:nvSpPr>
            <p:spPr>
              <a:xfrm flipH="1">
                <a:off x="371870" y="844562"/>
                <a:ext cx="220237" cy="185800"/>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6" name="Google Shape;3153;p30"/>
              <p:cNvSpPr/>
              <p:nvPr/>
            </p:nvSpPr>
            <p:spPr>
              <a:xfrm flipH="1">
                <a:off x="559215" y="760853"/>
                <a:ext cx="244741" cy="70963"/>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7" name="Google Shape;3154;p30"/>
              <p:cNvSpPr/>
              <p:nvPr/>
            </p:nvSpPr>
            <p:spPr>
              <a:xfrm flipH="1">
                <a:off x="1271819" y="262204"/>
                <a:ext cx="146820" cy="97967"/>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8" name="Google Shape;3155;p30"/>
              <p:cNvSpPr/>
              <p:nvPr/>
            </p:nvSpPr>
            <p:spPr>
              <a:xfrm flipH="1">
                <a:off x="1081008" y="182101"/>
                <a:ext cx="50143" cy="27647"/>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9" name="Google Shape;3156;p30"/>
              <p:cNvSpPr/>
              <p:nvPr/>
            </p:nvSpPr>
            <p:spPr>
              <a:xfrm flipH="1">
                <a:off x="1378231" y="181370"/>
                <a:ext cx="18687" cy="31425"/>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80" name="Google Shape;3157;p30"/>
              <p:cNvSpPr/>
              <p:nvPr/>
            </p:nvSpPr>
            <p:spPr>
              <a:xfrm flipH="1">
                <a:off x="1031627" y="6351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81" name="Google Shape;3158;p30"/>
              <p:cNvSpPr/>
              <p:nvPr/>
            </p:nvSpPr>
            <p:spPr>
              <a:xfrm flipH="1">
                <a:off x="1317933" y="2977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5283" name="Google Shape;3159;p30"/>
            <p:cNvSpPr/>
            <p:nvPr/>
          </p:nvSpPr>
          <p:spPr>
            <a:xfrm flipH="1">
              <a:off x="107712" y="8288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800" y="0"/>
                  </a:moveTo>
                  <a:cubicBezTo>
                    <a:pt x="6800" y="7344"/>
                    <a:pt x="0" y="14688"/>
                    <a:pt x="0" y="21600"/>
                  </a:cubicBezTo>
                  <a:lnTo>
                    <a:pt x="13600" y="21600"/>
                  </a:lnTo>
                  <a:cubicBezTo>
                    <a:pt x="13600" y="21600"/>
                    <a:pt x="21600" y="14688"/>
                    <a:pt x="21600" y="7344"/>
                  </a:cubicBezTo>
                  <a:cubicBezTo>
                    <a:pt x="21600" y="7344"/>
                    <a:pt x="13600" y="0"/>
                    <a:pt x="6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84" name="Google Shape;3160;p30"/>
            <p:cNvSpPr/>
            <p:nvPr/>
          </p:nvSpPr>
          <p:spPr>
            <a:xfrm rot="20502264">
              <a:off x="949181" y="114197"/>
              <a:ext cx="330397" cy="227175"/>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286" name="Google Shape;3161;p30"/>
          <p:cNvSpPr/>
          <p:nvPr/>
        </p:nvSpPr>
        <p:spPr>
          <a:xfrm rot="16200000">
            <a:off x="-100648" y="4412491"/>
            <a:ext cx="829831" cy="628441"/>
          </a:xfrm>
          <a:custGeom>
            <a:avLst/>
            <a:gdLst/>
            <a:ahLst/>
            <a:cxnLst>
              <a:cxn ang="0">
                <a:pos x="wd2" y="hd2"/>
              </a:cxn>
              <a:cxn ang="5400000">
                <a:pos x="wd2" y="hd2"/>
              </a:cxn>
              <a:cxn ang="10800000">
                <a:pos x="wd2" y="hd2"/>
              </a:cxn>
              <a:cxn ang="16200000">
                <a:pos x="wd2" y="hd2"/>
              </a:cxn>
            </a:cxnLst>
            <a:rect l="0" t="0" r="r" b="b"/>
            <a:pathLst>
              <a:path w="21403" h="21600" extrusionOk="0">
                <a:moveTo>
                  <a:pt x="0" y="0"/>
                </a:moveTo>
                <a:lnTo>
                  <a:pt x="0" y="18424"/>
                </a:lnTo>
                <a:cubicBezTo>
                  <a:pt x="1898" y="20690"/>
                  <a:pt x="4578" y="21600"/>
                  <a:pt x="7190" y="21600"/>
                </a:cubicBezTo>
                <a:cubicBezTo>
                  <a:pt x="7421" y="21600"/>
                  <a:pt x="7653" y="21593"/>
                  <a:pt x="7882" y="21579"/>
                </a:cubicBezTo>
                <a:cubicBezTo>
                  <a:pt x="11324" y="21352"/>
                  <a:pt x="14793" y="19747"/>
                  <a:pt x="17378" y="16675"/>
                </a:cubicBezTo>
                <a:cubicBezTo>
                  <a:pt x="19962" y="13602"/>
                  <a:pt x="21600" y="9010"/>
                  <a:pt x="21384" y="4422"/>
                </a:cubicBezTo>
                <a:cubicBezTo>
                  <a:pt x="21321" y="2900"/>
                  <a:pt x="21042" y="1405"/>
                  <a:pt x="20566" y="0"/>
                </a:cubicBezTo>
                <a:close/>
              </a:path>
            </a:pathLst>
          </a:custGeom>
          <a:solidFill>
            <a:srgbClr val="EFB156"/>
          </a:solidFill>
          <a:ln w="12700">
            <a:miter lim="400000"/>
          </a:ln>
        </p:spPr>
        <p:txBody>
          <a:bodyPr lIns="45719" rIns="45719" anchor="ctr"/>
          <a:lstStyle/>
          <a:p>
            <a:endParaRPr/>
          </a:p>
        </p:txBody>
      </p:sp>
      <p:grpSp>
        <p:nvGrpSpPr>
          <p:cNvPr id="5300" name="Google Shape;3162;p30"/>
          <p:cNvGrpSpPr/>
          <p:nvPr/>
        </p:nvGrpSpPr>
        <p:grpSpPr>
          <a:xfrm>
            <a:off x="8527419" y="223395"/>
            <a:ext cx="431741" cy="1009811"/>
            <a:chOff x="0" y="0"/>
            <a:chExt cx="431739" cy="1009809"/>
          </a:xfrm>
        </p:grpSpPr>
        <p:sp>
          <p:nvSpPr>
            <p:cNvPr id="5287" name="Google Shape;3163;p30"/>
            <p:cNvSpPr/>
            <p:nvPr/>
          </p:nvSpPr>
          <p:spPr>
            <a:xfrm rot="2700000" flipH="1">
              <a:off x="37659" y="787867"/>
              <a:ext cx="67471" cy="59026"/>
            </a:xfrm>
            <a:custGeom>
              <a:avLst/>
              <a:gdLst/>
              <a:ahLst/>
              <a:cxnLst>
                <a:cxn ang="0">
                  <a:pos x="wd2" y="hd2"/>
                </a:cxn>
                <a:cxn ang="5400000">
                  <a:pos x="wd2" y="hd2"/>
                </a:cxn>
                <a:cxn ang="10800000">
                  <a:pos x="wd2" y="hd2"/>
                </a:cxn>
                <a:cxn ang="16200000">
                  <a:pos x="wd2" y="hd2"/>
                </a:cxn>
              </a:cxnLst>
              <a:rect l="0" t="0" r="r" b="b"/>
              <a:pathLst>
                <a:path w="20891" h="21600" extrusionOk="0">
                  <a:moveTo>
                    <a:pt x="19224" y="0"/>
                  </a:moveTo>
                  <a:cubicBezTo>
                    <a:pt x="14041" y="985"/>
                    <a:pt x="8013" y="6139"/>
                    <a:pt x="5307" y="9322"/>
                  </a:cubicBezTo>
                  <a:cubicBezTo>
                    <a:pt x="2819" y="12278"/>
                    <a:pt x="-709" y="15461"/>
                    <a:pt x="125" y="20615"/>
                  </a:cubicBezTo>
                  <a:cubicBezTo>
                    <a:pt x="125" y="20615"/>
                    <a:pt x="946" y="21600"/>
                    <a:pt x="1780" y="21600"/>
                  </a:cubicBezTo>
                  <a:lnTo>
                    <a:pt x="8847" y="21600"/>
                  </a:lnTo>
                  <a:cubicBezTo>
                    <a:pt x="15696" y="18402"/>
                    <a:pt x="19224" y="11293"/>
                    <a:pt x="20891" y="4169"/>
                  </a:cubicBezTo>
                  <a:cubicBezTo>
                    <a:pt x="20057" y="2213"/>
                    <a:pt x="19224" y="985"/>
                    <a:pt x="192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88" name="Google Shape;3164;p30"/>
            <p:cNvSpPr/>
            <p:nvPr/>
          </p:nvSpPr>
          <p:spPr>
            <a:xfrm rot="2700000" flipH="1">
              <a:off x="190833" y="4883"/>
              <a:ext cx="41591" cy="67063"/>
            </a:xfrm>
            <a:custGeom>
              <a:avLst/>
              <a:gdLst/>
              <a:ahLst/>
              <a:cxnLst>
                <a:cxn ang="0">
                  <a:pos x="wd2" y="hd2"/>
                </a:cxn>
                <a:cxn ang="5400000">
                  <a:pos x="wd2" y="hd2"/>
                </a:cxn>
                <a:cxn ang="10800000">
                  <a:pos x="wd2" y="hd2"/>
                </a:cxn>
                <a:cxn ang="16200000">
                  <a:pos x="wd2" y="hd2"/>
                </a:cxn>
              </a:cxnLst>
              <a:rect l="0" t="0" r="r" b="b"/>
              <a:pathLst>
                <a:path w="21600" h="21600" extrusionOk="0">
                  <a:moveTo>
                    <a:pt x="17426" y="0"/>
                  </a:moveTo>
                  <a:cubicBezTo>
                    <a:pt x="7315" y="5391"/>
                    <a:pt x="4194" y="11661"/>
                    <a:pt x="0" y="18145"/>
                  </a:cubicBezTo>
                  <a:cubicBezTo>
                    <a:pt x="0" y="19012"/>
                    <a:pt x="1398" y="20733"/>
                    <a:pt x="1398" y="21600"/>
                  </a:cubicBezTo>
                  <a:lnTo>
                    <a:pt x="8713" y="21600"/>
                  </a:lnTo>
                  <a:cubicBezTo>
                    <a:pt x="16028" y="20733"/>
                    <a:pt x="18824" y="18145"/>
                    <a:pt x="20222" y="13608"/>
                  </a:cubicBezTo>
                  <a:cubicBezTo>
                    <a:pt x="20222" y="11661"/>
                    <a:pt x="21600" y="9939"/>
                    <a:pt x="21600" y="7338"/>
                  </a:cubicBezTo>
                  <a:lnTo>
                    <a:pt x="21600" y="3669"/>
                  </a:lnTo>
                  <a:cubicBezTo>
                    <a:pt x="20222" y="2802"/>
                    <a:pt x="18824" y="1935"/>
                    <a:pt x="174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89" name="Google Shape;3165;p30"/>
            <p:cNvSpPr/>
            <p:nvPr/>
          </p:nvSpPr>
          <p:spPr>
            <a:xfrm rot="2700000" flipH="1">
              <a:off x="15618" y="374943"/>
              <a:ext cx="90290" cy="81575"/>
            </a:xfrm>
            <a:custGeom>
              <a:avLst/>
              <a:gdLst/>
              <a:ahLst/>
              <a:cxnLst>
                <a:cxn ang="0">
                  <a:pos x="wd2" y="hd2"/>
                </a:cxn>
                <a:cxn ang="5400000">
                  <a:pos x="wd2" y="hd2"/>
                </a:cxn>
                <a:cxn ang="10800000">
                  <a:pos x="wd2" y="hd2"/>
                </a:cxn>
                <a:cxn ang="16200000">
                  <a:pos x="wd2" y="hd2"/>
                </a:cxn>
              </a:cxnLst>
              <a:rect l="0" t="0" r="r" b="b"/>
              <a:pathLst>
                <a:path w="21217" h="21600" extrusionOk="0">
                  <a:moveTo>
                    <a:pt x="19702" y="0"/>
                  </a:moveTo>
                  <a:cubicBezTo>
                    <a:pt x="18290" y="0"/>
                    <a:pt x="17025" y="713"/>
                    <a:pt x="16393" y="2314"/>
                  </a:cubicBezTo>
                  <a:cubicBezTo>
                    <a:pt x="13083" y="5857"/>
                    <a:pt x="9141" y="8171"/>
                    <a:pt x="5207" y="11187"/>
                  </a:cubicBezTo>
                  <a:cubicBezTo>
                    <a:pt x="3310" y="13326"/>
                    <a:pt x="633" y="15629"/>
                    <a:pt x="0" y="20071"/>
                  </a:cubicBezTo>
                  <a:cubicBezTo>
                    <a:pt x="761" y="21352"/>
                    <a:pt x="2026" y="21600"/>
                    <a:pt x="3328" y="21600"/>
                  </a:cubicBezTo>
                  <a:cubicBezTo>
                    <a:pt x="4199" y="21600"/>
                    <a:pt x="5079" y="21486"/>
                    <a:pt x="5831" y="21486"/>
                  </a:cubicBezTo>
                  <a:cubicBezTo>
                    <a:pt x="8517" y="21486"/>
                    <a:pt x="10406" y="20071"/>
                    <a:pt x="12450" y="17757"/>
                  </a:cubicBezTo>
                  <a:cubicBezTo>
                    <a:pt x="13715" y="16342"/>
                    <a:pt x="15137" y="14741"/>
                    <a:pt x="15769" y="13326"/>
                  </a:cubicBezTo>
                  <a:cubicBezTo>
                    <a:pt x="17658" y="11187"/>
                    <a:pt x="19079" y="8171"/>
                    <a:pt x="20335" y="5155"/>
                  </a:cubicBezTo>
                  <a:cubicBezTo>
                    <a:pt x="21600" y="3729"/>
                    <a:pt x="21600" y="1426"/>
                    <a:pt x="197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0" name="Google Shape;3166;p30"/>
            <p:cNvSpPr/>
            <p:nvPr/>
          </p:nvSpPr>
          <p:spPr>
            <a:xfrm rot="2700000" flipH="1">
              <a:off x="89912" y="149575"/>
              <a:ext cx="76941" cy="95894"/>
            </a:xfrm>
            <a:custGeom>
              <a:avLst/>
              <a:gdLst/>
              <a:ahLst/>
              <a:cxnLst>
                <a:cxn ang="0">
                  <a:pos x="wd2" y="hd2"/>
                </a:cxn>
                <a:cxn ang="5400000">
                  <a:pos x="wd2" y="hd2"/>
                </a:cxn>
                <a:cxn ang="10800000">
                  <a:pos x="wd2" y="hd2"/>
                </a:cxn>
                <a:cxn ang="16200000">
                  <a:pos x="wd2" y="hd2"/>
                </a:cxn>
              </a:cxnLst>
              <a:rect l="0" t="0" r="r" b="b"/>
              <a:pathLst>
                <a:path w="20469" h="21600" extrusionOk="0">
                  <a:moveTo>
                    <a:pt x="18972" y="0"/>
                  </a:moveTo>
                  <a:cubicBezTo>
                    <a:pt x="17374" y="1204"/>
                    <a:pt x="15942" y="1810"/>
                    <a:pt x="14509" y="3023"/>
                  </a:cubicBezTo>
                  <a:cubicBezTo>
                    <a:pt x="13803" y="3779"/>
                    <a:pt x="12911" y="4376"/>
                    <a:pt x="12195" y="5589"/>
                  </a:cubicBezTo>
                  <a:cubicBezTo>
                    <a:pt x="9340" y="8761"/>
                    <a:pt x="5593" y="12540"/>
                    <a:pt x="1846" y="15712"/>
                  </a:cubicBezTo>
                  <a:cubicBezTo>
                    <a:pt x="-479" y="17523"/>
                    <a:pt x="-479" y="19491"/>
                    <a:pt x="1130" y="20695"/>
                  </a:cubicBezTo>
                  <a:cubicBezTo>
                    <a:pt x="2562" y="21301"/>
                    <a:pt x="4026" y="21600"/>
                    <a:pt x="5437" y="21600"/>
                  </a:cubicBezTo>
                  <a:cubicBezTo>
                    <a:pt x="6839" y="21600"/>
                    <a:pt x="8178" y="21301"/>
                    <a:pt x="9340" y="20695"/>
                  </a:cubicBezTo>
                  <a:cubicBezTo>
                    <a:pt x="10762" y="20097"/>
                    <a:pt x="11478" y="19491"/>
                    <a:pt x="12195" y="18885"/>
                  </a:cubicBezTo>
                  <a:cubicBezTo>
                    <a:pt x="15225" y="13744"/>
                    <a:pt x="17374" y="9368"/>
                    <a:pt x="19689" y="4376"/>
                  </a:cubicBezTo>
                  <a:cubicBezTo>
                    <a:pt x="21121" y="2417"/>
                    <a:pt x="20405" y="1204"/>
                    <a:pt x="189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1" name="Google Shape;3167;p30"/>
            <p:cNvSpPr/>
            <p:nvPr/>
          </p:nvSpPr>
          <p:spPr>
            <a:xfrm rot="2700000" flipH="1">
              <a:off x="170192" y="597110"/>
              <a:ext cx="86538" cy="73345"/>
            </a:xfrm>
            <a:custGeom>
              <a:avLst/>
              <a:gdLst/>
              <a:ahLst/>
              <a:cxnLst>
                <a:cxn ang="0">
                  <a:pos x="wd2" y="hd2"/>
                </a:cxn>
                <a:cxn ang="5400000">
                  <a:pos x="wd2" y="hd2"/>
                </a:cxn>
                <a:cxn ang="10800000">
                  <a:pos x="wd2" y="hd2"/>
                </a:cxn>
                <a:cxn ang="16200000">
                  <a:pos x="wd2" y="hd2"/>
                </a:cxn>
              </a:cxnLst>
              <a:rect l="0" t="0" r="r" b="b"/>
              <a:pathLst>
                <a:path w="21600" h="21600" extrusionOk="0">
                  <a:moveTo>
                    <a:pt x="19594" y="0"/>
                  </a:moveTo>
                  <a:cubicBezTo>
                    <a:pt x="14734" y="4148"/>
                    <a:pt x="9885" y="6514"/>
                    <a:pt x="4860" y="10662"/>
                  </a:cubicBezTo>
                  <a:cubicBezTo>
                    <a:pt x="2853" y="13236"/>
                    <a:pt x="0" y="15603"/>
                    <a:pt x="0" y="19750"/>
                  </a:cubicBezTo>
                  <a:cubicBezTo>
                    <a:pt x="1509" y="21324"/>
                    <a:pt x="1509" y="21324"/>
                    <a:pt x="4860" y="21324"/>
                  </a:cubicBezTo>
                  <a:cubicBezTo>
                    <a:pt x="5512" y="21520"/>
                    <a:pt x="6174" y="21600"/>
                    <a:pt x="6827" y="21600"/>
                  </a:cubicBezTo>
                  <a:cubicBezTo>
                    <a:pt x="9641" y="21600"/>
                    <a:pt x="12300" y="19946"/>
                    <a:pt x="14062" y="17383"/>
                  </a:cubicBezTo>
                  <a:lnTo>
                    <a:pt x="17412" y="13236"/>
                  </a:lnTo>
                  <a:cubicBezTo>
                    <a:pt x="18922" y="10662"/>
                    <a:pt x="20928" y="8295"/>
                    <a:pt x="21600" y="4148"/>
                  </a:cubicBezTo>
                  <a:cubicBezTo>
                    <a:pt x="20928" y="3355"/>
                    <a:pt x="20266" y="1574"/>
                    <a:pt x="195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2" name="Google Shape;3168;p30"/>
            <p:cNvSpPr/>
            <p:nvPr/>
          </p:nvSpPr>
          <p:spPr>
            <a:xfrm rot="2700000" flipH="1">
              <a:off x="335541" y="641728"/>
              <a:ext cx="82567" cy="72758"/>
            </a:xfrm>
            <a:custGeom>
              <a:avLst/>
              <a:gdLst/>
              <a:ahLst/>
              <a:cxnLst>
                <a:cxn ang="0">
                  <a:pos x="wd2" y="hd2"/>
                </a:cxn>
                <a:cxn ang="5400000">
                  <a:pos x="wd2" y="hd2"/>
                </a:cxn>
                <a:cxn ang="10800000">
                  <a:pos x="wd2" y="hd2"/>
                </a:cxn>
                <a:cxn ang="16200000">
                  <a:pos x="wd2" y="hd2"/>
                </a:cxn>
              </a:cxnLst>
              <a:rect l="0" t="0" r="r" b="b"/>
              <a:pathLst>
                <a:path w="21270" h="21600" extrusionOk="0">
                  <a:moveTo>
                    <a:pt x="19349" y="0"/>
                  </a:moveTo>
                  <a:cubicBezTo>
                    <a:pt x="18655" y="799"/>
                    <a:pt x="17972" y="799"/>
                    <a:pt x="16414" y="1598"/>
                  </a:cubicBezTo>
                  <a:cubicBezTo>
                    <a:pt x="13650" y="3393"/>
                    <a:pt x="10715" y="5779"/>
                    <a:pt x="8634" y="8374"/>
                  </a:cubicBezTo>
                  <a:cubicBezTo>
                    <a:pt x="6393" y="9960"/>
                    <a:pt x="4312" y="11559"/>
                    <a:pt x="2071" y="14141"/>
                  </a:cubicBezTo>
                  <a:cubicBezTo>
                    <a:pt x="683" y="15740"/>
                    <a:pt x="0" y="17523"/>
                    <a:pt x="0" y="20720"/>
                  </a:cubicBezTo>
                  <a:cubicBezTo>
                    <a:pt x="1668" y="21310"/>
                    <a:pt x="3186" y="21600"/>
                    <a:pt x="4593" y="21600"/>
                  </a:cubicBezTo>
                  <a:cubicBezTo>
                    <a:pt x="7408" y="21600"/>
                    <a:pt x="9790" y="20453"/>
                    <a:pt x="12092" y="18322"/>
                  </a:cubicBezTo>
                  <a:cubicBezTo>
                    <a:pt x="14343" y="16527"/>
                    <a:pt x="15720" y="14141"/>
                    <a:pt x="17278" y="11559"/>
                  </a:cubicBezTo>
                  <a:cubicBezTo>
                    <a:pt x="18655" y="9960"/>
                    <a:pt x="19349" y="8374"/>
                    <a:pt x="20736" y="6578"/>
                  </a:cubicBezTo>
                  <a:cubicBezTo>
                    <a:pt x="21600" y="4181"/>
                    <a:pt x="21600" y="2594"/>
                    <a:pt x="193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3" name="Google Shape;3169;p30"/>
            <p:cNvSpPr/>
            <p:nvPr/>
          </p:nvSpPr>
          <p:spPr>
            <a:xfrm rot="2700000" flipH="1">
              <a:off x="200553" y="149128"/>
              <a:ext cx="68036" cy="85048"/>
            </a:xfrm>
            <a:custGeom>
              <a:avLst/>
              <a:gdLst/>
              <a:ahLst/>
              <a:cxnLst>
                <a:cxn ang="0">
                  <a:pos x="wd2" y="hd2"/>
                </a:cxn>
                <a:cxn ang="5400000">
                  <a:pos x="wd2" y="hd2"/>
                </a:cxn>
                <a:cxn ang="10800000">
                  <a:pos x="wd2" y="hd2"/>
                </a:cxn>
                <a:cxn ang="16200000">
                  <a:pos x="wd2" y="hd2"/>
                </a:cxn>
              </a:cxnLst>
              <a:rect l="0" t="0" r="r" b="b"/>
              <a:pathLst>
                <a:path w="20867" h="21600" extrusionOk="0">
                  <a:moveTo>
                    <a:pt x="19515" y="0"/>
                  </a:moveTo>
                  <a:cubicBezTo>
                    <a:pt x="17624" y="0"/>
                    <a:pt x="16403" y="1139"/>
                    <a:pt x="15721" y="2388"/>
                  </a:cubicBezTo>
                  <a:cubicBezTo>
                    <a:pt x="11401" y="6648"/>
                    <a:pt x="7081" y="10909"/>
                    <a:pt x="2761" y="15170"/>
                  </a:cubicBezTo>
                  <a:cubicBezTo>
                    <a:pt x="1122" y="16527"/>
                    <a:pt x="-733" y="18746"/>
                    <a:pt x="296" y="21471"/>
                  </a:cubicBezTo>
                  <a:lnTo>
                    <a:pt x="2761" y="21471"/>
                  </a:lnTo>
                  <a:cubicBezTo>
                    <a:pt x="3324" y="21560"/>
                    <a:pt x="3898" y="21600"/>
                    <a:pt x="4449" y="21600"/>
                  </a:cubicBezTo>
                  <a:cubicBezTo>
                    <a:pt x="8170" y="21600"/>
                    <a:pt x="11617" y="19727"/>
                    <a:pt x="13053" y="17211"/>
                  </a:cubicBezTo>
                  <a:cubicBezTo>
                    <a:pt x="16547" y="12950"/>
                    <a:pt x="18198" y="8690"/>
                    <a:pt x="19838" y="4439"/>
                  </a:cubicBezTo>
                  <a:cubicBezTo>
                    <a:pt x="19838" y="3072"/>
                    <a:pt x="20867" y="1714"/>
                    <a:pt x="20867" y="178"/>
                  </a:cubicBezTo>
                  <a:cubicBezTo>
                    <a:pt x="20388" y="50"/>
                    <a:pt x="19934" y="0"/>
                    <a:pt x="195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4" name="Google Shape;3170;p30"/>
            <p:cNvSpPr/>
            <p:nvPr/>
          </p:nvSpPr>
          <p:spPr>
            <a:xfrm rot="2700000" flipH="1">
              <a:off x="94113" y="505750"/>
              <a:ext cx="75808" cy="62226"/>
            </a:xfrm>
            <a:custGeom>
              <a:avLst/>
              <a:gdLst/>
              <a:ahLst/>
              <a:cxnLst>
                <a:cxn ang="0">
                  <a:pos x="wd2" y="hd2"/>
                </a:cxn>
                <a:cxn ang="5400000">
                  <a:pos x="wd2" y="hd2"/>
                </a:cxn>
                <a:cxn ang="10800000">
                  <a:pos x="wd2" y="hd2"/>
                </a:cxn>
                <a:cxn ang="16200000">
                  <a:pos x="wd2" y="hd2"/>
                </a:cxn>
              </a:cxnLst>
              <a:rect l="0" t="0" r="r" b="b"/>
              <a:pathLst>
                <a:path w="21600" h="21600" extrusionOk="0">
                  <a:moveTo>
                    <a:pt x="18354" y="0"/>
                  </a:moveTo>
                  <a:cubicBezTo>
                    <a:pt x="14341" y="3724"/>
                    <a:pt x="9560" y="6758"/>
                    <a:pt x="5547" y="10712"/>
                  </a:cubicBezTo>
                  <a:cubicBezTo>
                    <a:pt x="3246" y="12567"/>
                    <a:pt x="0" y="14436"/>
                    <a:pt x="0" y="19325"/>
                  </a:cubicBezTo>
                  <a:cubicBezTo>
                    <a:pt x="1623" y="20842"/>
                    <a:pt x="3824" y="21600"/>
                    <a:pt x="5903" y="21600"/>
                  </a:cubicBezTo>
                  <a:cubicBezTo>
                    <a:pt x="7982" y="21600"/>
                    <a:pt x="9938" y="20842"/>
                    <a:pt x="11083" y="19325"/>
                  </a:cubicBezTo>
                  <a:cubicBezTo>
                    <a:pt x="13574" y="16535"/>
                    <a:pt x="15864" y="12567"/>
                    <a:pt x="18354" y="9547"/>
                  </a:cubicBezTo>
                  <a:cubicBezTo>
                    <a:pt x="19877" y="7678"/>
                    <a:pt x="20644" y="5823"/>
                    <a:pt x="21600" y="3724"/>
                  </a:cubicBezTo>
                  <a:cubicBezTo>
                    <a:pt x="20644" y="1869"/>
                    <a:pt x="20644" y="934"/>
                    <a:pt x="1987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5" name="Google Shape;3171;p30"/>
            <p:cNvSpPr/>
            <p:nvPr/>
          </p:nvSpPr>
          <p:spPr>
            <a:xfrm rot="2700000" flipH="1">
              <a:off x="244569" y="450508"/>
              <a:ext cx="63335" cy="56335"/>
            </a:xfrm>
            <a:custGeom>
              <a:avLst/>
              <a:gdLst/>
              <a:ahLst/>
              <a:cxnLst>
                <a:cxn ang="0">
                  <a:pos x="wd2" y="hd2"/>
                </a:cxn>
                <a:cxn ang="5400000">
                  <a:pos x="wd2" y="hd2"/>
                </a:cxn>
                <a:cxn ang="10800000">
                  <a:pos x="wd2" y="hd2"/>
                </a:cxn>
                <a:cxn ang="16200000">
                  <a:pos x="wd2" y="hd2"/>
                </a:cxn>
              </a:cxnLst>
              <a:rect l="0" t="0" r="r" b="b"/>
              <a:pathLst>
                <a:path w="21238" h="21600" extrusionOk="0">
                  <a:moveTo>
                    <a:pt x="19210" y="0"/>
                  </a:moveTo>
                  <a:cubicBezTo>
                    <a:pt x="18307" y="0"/>
                    <a:pt x="16515" y="1286"/>
                    <a:pt x="15612" y="1286"/>
                  </a:cubicBezTo>
                  <a:cubicBezTo>
                    <a:pt x="12682" y="3336"/>
                    <a:pt x="9987" y="5400"/>
                    <a:pt x="7056" y="6432"/>
                  </a:cubicBezTo>
                  <a:cubicBezTo>
                    <a:pt x="5264" y="8736"/>
                    <a:pt x="3236" y="10800"/>
                    <a:pt x="2333" y="12849"/>
                  </a:cubicBezTo>
                  <a:cubicBezTo>
                    <a:pt x="-362" y="15168"/>
                    <a:pt x="-362" y="17232"/>
                    <a:pt x="541" y="20568"/>
                  </a:cubicBezTo>
                  <a:cubicBezTo>
                    <a:pt x="2333" y="20568"/>
                    <a:pt x="4361" y="21600"/>
                    <a:pt x="6166" y="21600"/>
                  </a:cubicBezTo>
                  <a:cubicBezTo>
                    <a:pt x="8862" y="21600"/>
                    <a:pt x="11792" y="21600"/>
                    <a:pt x="13584" y="18249"/>
                  </a:cubicBezTo>
                  <a:cubicBezTo>
                    <a:pt x="16515" y="14136"/>
                    <a:pt x="18307" y="8736"/>
                    <a:pt x="21238" y="4368"/>
                  </a:cubicBezTo>
                  <a:cubicBezTo>
                    <a:pt x="20113" y="3336"/>
                    <a:pt x="20113" y="2304"/>
                    <a:pt x="1921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6" name="Google Shape;3172;p30"/>
            <p:cNvSpPr/>
            <p:nvPr/>
          </p:nvSpPr>
          <p:spPr>
            <a:xfrm rot="2700000" flipH="1">
              <a:off x="202380" y="938205"/>
              <a:ext cx="61724" cy="58324"/>
            </a:xfrm>
            <a:custGeom>
              <a:avLst/>
              <a:gdLst/>
              <a:ahLst/>
              <a:cxnLst>
                <a:cxn ang="0">
                  <a:pos x="wd2" y="hd2"/>
                </a:cxn>
                <a:cxn ang="5400000">
                  <a:pos x="wd2" y="hd2"/>
                </a:cxn>
                <a:cxn ang="10800000">
                  <a:pos x="wd2" y="hd2"/>
                </a:cxn>
                <a:cxn ang="16200000">
                  <a:pos x="wd2" y="hd2"/>
                </a:cxn>
              </a:cxnLst>
              <a:rect l="0" t="0" r="r" b="b"/>
              <a:pathLst>
                <a:path w="21600" h="21600" extrusionOk="0">
                  <a:moveTo>
                    <a:pt x="19484" y="0"/>
                  </a:moveTo>
                  <a:cubicBezTo>
                    <a:pt x="18542" y="982"/>
                    <a:pt x="17599" y="982"/>
                    <a:pt x="16671" y="1979"/>
                  </a:cubicBezTo>
                  <a:cubicBezTo>
                    <a:pt x="13613" y="3973"/>
                    <a:pt x="10800" y="7195"/>
                    <a:pt x="7742" y="9189"/>
                  </a:cubicBezTo>
                  <a:lnTo>
                    <a:pt x="1871" y="15402"/>
                  </a:lnTo>
                  <a:cubicBezTo>
                    <a:pt x="942" y="16384"/>
                    <a:pt x="0" y="18624"/>
                    <a:pt x="0" y="21600"/>
                  </a:cubicBezTo>
                  <a:lnTo>
                    <a:pt x="9858" y="21600"/>
                  </a:lnTo>
                  <a:cubicBezTo>
                    <a:pt x="16671" y="16384"/>
                    <a:pt x="19484" y="11428"/>
                    <a:pt x="21600" y="3973"/>
                  </a:cubicBezTo>
                  <a:cubicBezTo>
                    <a:pt x="21600" y="2976"/>
                    <a:pt x="20658" y="1979"/>
                    <a:pt x="194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7" name="Google Shape;3173;p30"/>
            <p:cNvSpPr/>
            <p:nvPr/>
          </p:nvSpPr>
          <p:spPr>
            <a:xfrm rot="2700000" flipH="1">
              <a:off x="111632" y="367041"/>
              <a:ext cx="61724" cy="53995"/>
            </a:xfrm>
            <a:custGeom>
              <a:avLst/>
              <a:gdLst/>
              <a:ahLst/>
              <a:cxnLst>
                <a:cxn ang="0">
                  <a:pos x="wd2" y="hd2"/>
                </a:cxn>
                <a:cxn ang="5400000">
                  <a:pos x="wd2" y="hd2"/>
                </a:cxn>
                <a:cxn ang="10800000">
                  <a:pos x="wd2" y="hd2"/>
                </a:cxn>
                <a:cxn ang="16200000">
                  <a:pos x="wd2" y="hd2"/>
                </a:cxn>
              </a:cxnLst>
              <a:rect l="0" t="0" r="r" b="b"/>
              <a:pathLst>
                <a:path w="21600" h="21600" extrusionOk="0">
                  <a:moveTo>
                    <a:pt x="19361" y="0"/>
                  </a:moveTo>
                  <a:cubicBezTo>
                    <a:pt x="16821" y="0"/>
                    <a:pt x="15292" y="1686"/>
                    <a:pt x="13613" y="2544"/>
                  </a:cubicBezTo>
                  <a:cubicBezTo>
                    <a:pt x="7742" y="7101"/>
                    <a:pt x="1884" y="11393"/>
                    <a:pt x="0" y="20523"/>
                  </a:cubicBezTo>
                  <a:cubicBezTo>
                    <a:pt x="942" y="20523"/>
                    <a:pt x="1884" y="21600"/>
                    <a:pt x="3058" y="21600"/>
                  </a:cubicBezTo>
                  <a:cubicBezTo>
                    <a:pt x="6813" y="20523"/>
                    <a:pt x="10800" y="19181"/>
                    <a:pt x="13613" y="15950"/>
                  </a:cubicBezTo>
                  <a:cubicBezTo>
                    <a:pt x="16671" y="12470"/>
                    <a:pt x="18542" y="9255"/>
                    <a:pt x="20658" y="4682"/>
                  </a:cubicBezTo>
                  <a:cubicBezTo>
                    <a:pt x="21600" y="3621"/>
                    <a:pt x="21600" y="1467"/>
                    <a:pt x="21600" y="390"/>
                  </a:cubicBezTo>
                  <a:cubicBezTo>
                    <a:pt x="20767" y="109"/>
                    <a:pt x="20030" y="0"/>
                    <a:pt x="193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8" name="Google Shape;3174;p30"/>
            <p:cNvSpPr/>
            <p:nvPr/>
          </p:nvSpPr>
          <p:spPr>
            <a:xfrm rot="2700000" flipH="1">
              <a:off x="62052" y="617236"/>
              <a:ext cx="60109" cy="51302"/>
            </a:xfrm>
            <a:custGeom>
              <a:avLst/>
              <a:gdLst/>
              <a:ahLst/>
              <a:cxnLst>
                <a:cxn ang="0">
                  <a:pos x="wd2" y="hd2"/>
                </a:cxn>
                <a:cxn ang="5400000">
                  <a:pos x="wd2" y="hd2"/>
                </a:cxn>
                <a:cxn ang="10800000">
                  <a:pos x="wd2" y="hd2"/>
                </a:cxn>
                <a:cxn ang="16200000">
                  <a:pos x="wd2" y="hd2"/>
                </a:cxn>
              </a:cxnLst>
              <a:rect l="0" t="0" r="r" b="b"/>
              <a:pathLst>
                <a:path w="21277" h="21600" extrusionOk="0">
                  <a:moveTo>
                    <a:pt x="19708" y="0"/>
                  </a:moveTo>
                  <a:cubicBezTo>
                    <a:pt x="11877" y="4813"/>
                    <a:pt x="2845" y="8197"/>
                    <a:pt x="0" y="18923"/>
                  </a:cubicBezTo>
                  <a:cubicBezTo>
                    <a:pt x="953" y="20056"/>
                    <a:pt x="953" y="20056"/>
                    <a:pt x="1892" y="21189"/>
                  </a:cubicBezTo>
                  <a:cubicBezTo>
                    <a:pt x="2624" y="21452"/>
                    <a:pt x="3618" y="21600"/>
                    <a:pt x="4737" y="21600"/>
                  </a:cubicBezTo>
                  <a:cubicBezTo>
                    <a:pt x="8355" y="21600"/>
                    <a:pt x="13272" y="20122"/>
                    <a:pt x="14722" y="16672"/>
                  </a:cubicBezTo>
                  <a:cubicBezTo>
                    <a:pt x="16863" y="12993"/>
                    <a:pt x="18755" y="10743"/>
                    <a:pt x="20661" y="7063"/>
                  </a:cubicBezTo>
                  <a:cubicBezTo>
                    <a:pt x="21600" y="4813"/>
                    <a:pt x="21600" y="2546"/>
                    <a:pt x="1970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9" name="Google Shape;3175;p30"/>
            <p:cNvSpPr/>
            <p:nvPr/>
          </p:nvSpPr>
          <p:spPr>
            <a:xfrm rot="2700000" flipH="1">
              <a:off x="125705" y="844355"/>
              <a:ext cx="56524" cy="47636"/>
            </a:xfrm>
            <a:custGeom>
              <a:avLst/>
              <a:gdLst/>
              <a:ahLst/>
              <a:cxnLst>
                <a:cxn ang="0">
                  <a:pos x="wd2" y="hd2"/>
                </a:cxn>
                <a:cxn ang="5400000">
                  <a:pos x="wd2" y="hd2"/>
                </a:cxn>
                <a:cxn ang="10800000">
                  <a:pos x="wd2" y="hd2"/>
                </a:cxn>
                <a:cxn ang="16200000">
                  <a:pos x="wd2" y="hd2"/>
                </a:cxn>
              </a:cxnLst>
              <a:rect l="0" t="0" r="r" b="b"/>
              <a:pathLst>
                <a:path w="20917" h="21600" extrusionOk="0">
                  <a:moveTo>
                    <a:pt x="17629" y="0"/>
                  </a:moveTo>
                  <a:cubicBezTo>
                    <a:pt x="10179" y="3963"/>
                    <a:pt x="2974" y="8828"/>
                    <a:pt x="0" y="19159"/>
                  </a:cubicBezTo>
                  <a:cubicBezTo>
                    <a:pt x="0" y="20379"/>
                    <a:pt x="996" y="21600"/>
                    <a:pt x="996" y="21600"/>
                  </a:cubicBezTo>
                  <a:lnTo>
                    <a:pt x="8187" y="21600"/>
                  </a:lnTo>
                  <a:cubicBezTo>
                    <a:pt x="14395" y="20379"/>
                    <a:pt x="17629" y="13993"/>
                    <a:pt x="19607" y="8828"/>
                  </a:cubicBezTo>
                  <a:cubicBezTo>
                    <a:pt x="21600" y="5166"/>
                    <a:pt x="21600" y="2742"/>
                    <a:pt x="1762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301" name="Google Shape;3176;p30"/>
          <p:cNvSpPr/>
          <p:nvPr/>
        </p:nvSpPr>
        <p:spPr>
          <a:xfrm rot="19910865">
            <a:off x="-487397" y="430509"/>
            <a:ext cx="1082350" cy="1091437"/>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4780C5"/>
          </a:solidFill>
          <a:ln w="12700">
            <a:miter lim="400000"/>
          </a:ln>
        </p:spPr>
        <p:txBody>
          <a:bodyPr lIns="45719" rIns="45719" anchor="ctr"/>
          <a:lstStyle/>
          <a:p>
            <a:endParaRPr/>
          </a:p>
        </p:txBody>
      </p:sp>
      <p:sp>
        <p:nvSpPr>
          <p:cNvPr id="5302" name="Google Shape;3177;p30"/>
          <p:cNvSpPr/>
          <p:nvPr/>
        </p:nvSpPr>
        <p:spPr>
          <a:xfrm>
            <a:off x="5695313" y="-481501"/>
            <a:ext cx="1143284" cy="852449"/>
          </a:xfrm>
          <a:custGeom>
            <a:avLst/>
            <a:gdLst/>
            <a:ahLst/>
            <a:cxnLst>
              <a:cxn ang="0">
                <a:pos x="wd2" y="hd2"/>
              </a:cxn>
              <a:cxn ang="5400000">
                <a:pos x="wd2" y="hd2"/>
              </a:cxn>
              <a:cxn ang="10800000">
                <a:pos x="wd2" y="hd2"/>
              </a:cxn>
              <a:cxn ang="16200000">
                <a:pos x="wd2" y="hd2"/>
              </a:cxn>
            </a:cxnLst>
            <a:rect l="0" t="0" r="r" b="b"/>
            <a:pathLst>
              <a:path w="21390" h="21600" extrusionOk="0">
                <a:moveTo>
                  <a:pt x="5341" y="1854"/>
                </a:moveTo>
                <a:cubicBezTo>
                  <a:pt x="5397" y="1854"/>
                  <a:pt x="5454" y="1855"/>
                  <a:pt x="5512" y="1858"/>
                </a:cubicBezTo>
                <a:cubicBezTo>
                  <a:pt x="6158" y="1858"/>
                  <a:pt x="6842" y="1980"/>
                  <a:pt x="7452" y="2130"/>
                </a:cubicBezTo>
                <a:cubicBezTo>
                  <a:pt x="8135" y="2327"/>
                  <a:pt x="8782" y="2599"/>
                  <a:pt x="9383" y="2955"/>
                </a:cubicBezTo>
                <a:cubicBezTo>
                  <a:pt x="10413" y="3536"/>
                  <a:pt x="11433" y="4128"/>
                  <a:pt x="12426" y="4755"/>
                </a:cubicBezTo>
                <a:cubicBezTo>
                  <a:pt x="13374" y="5337"/>
                  <a:pt x="14358" y="5928"/>
                  <a:pt x="15350" y="6434"/>
                </a:cubicBezTo>
                <a:cubicBezTo>
                  <a:pt x="16407" y="6978"/>
                  <a:pt x="17400" y="7681"/>
                  <a:pt x="18347" y="8459"/>
                </a:cubicBezTo>
                <a:cubicBezTo>
                  <a:pt x="19104" y="9087"/>
                  <a:pt x="19678" y="9828"/>
                  <a:pt x="20051" y="10766"/>
                </a:cubicBezTo>
                <a:cubicBezTo>
                  <a:pt x="20507" y="11938"/>
                  <a:pt x="20362" y="13034"/>
                  <a:pt x="19596" y="14010"/>
                </a:cubicBezTo>
                <a:cubicBezTo>
                  <a:pt x="18685" y="15144"/>
                  <a:pt x="17582" y="15960"/>
                  <a:pt x="16179" y="16391"/>
                </a:cubicBezTo>
                <a:cubicBezTo>
                  <a:pt x="15761" y="16513"/>
                  <a:pt x="15305" y="16663"/>
                  <a:pt x="14895" y="16785"/>
                </a:cubicBezTo>
                <a:cubicBezTo>
                  <a:pt x="14248" y="16982"/>
                  <a:pt x="13638" y="17216"/>
                  <a:pt x="13073" y="17601"/>
                </a:cubicBezTo>
                <a:cubicBezTo>
                  <a:pt x="12654" y="17883"/>
                  <a:pt x="12234" y="18154"/>
                  <a:pt x="11815" y="18426"/>
                </a:cubicBezTo>
                <a:cubicBezTo>
                  <a:pt x="11515" y="18623"/>
                  <a:pt x="11205" y="18820"/>
                  <a:pt x="10868" y="19008"/>
                </a:cubicBezTo>
                <a:cubicBezTo>
                  <a:pt x="10527" y="19242"/>
                  <a:pt x="10163" y="19350"/>
                  <a:pt x="9789" y="19350"/>
                </a:cubicBezTo>
                <a:cubicBezTo>
                  <a:pt x="9533" y="19350"/>
                  <a:pt x="9272" y="19299"/>
                  <a:pt x="9010" y="19204"/>
                </a:cubicBezTo>
                <a:cubicBezTo>
                  <a:pt x="7981" y="18858"/>
                  <a:pt x="7106" y="18351"/>
                  <a:pt x="6277" y="17685"/>
                </a:cubicBezTo>
                <a:cubicBezTo>
                  <a:pt x="5248" y="16822"/>
                  <a:pt x="4455" y="15810"/>
                  <a:pt x="3772" y="14676"/>
                </a:cubicBezTo>
                <a:cubicBezTo>
                  <a:pt x="3006" y="13382"/>
                  <a:pt x="2551" y="12022"/>
                  <a:pt x="2214" y="10569"/>
                </a:cubicBezTo>
                <a:cubicBezTo>
                  <a:pt x="1986" y="9631"/>
                  <a:pt x="1758" y="8656"/>
                  <a:pt x="1639" y="7718"/>
                </a:cubicBezTo>
                <a:cubicBezTo>
                  <a:pt x="1604" y="7250"/>
                  <a:pt x="1604" y="6781"/>
                  <a:pt x="1567" y="6312"/>
                </a:cubicBezTo>
                <a:cubicBezTo>
                  <a:pt x="1567" y="5496"/>
                  <a:pt x="1685" y="4709"/>
                  <a:pt x="1986" y="3968"/>
                </a:cubicBezTo>
                <a:cubicBezTo>
                  <a:pt x="2250" y="3349"/>
                  <a:pt x="2669" y="2881"/>
                  <a:pt x="3234" y="2524"/>
                </a:cubicBezTo>
                <a:cubicBezTo>
                  <a:pt x="3870" y="2087"/>
                  <a:pt x="4576" y="1854"/>
                  <a:pt x="5341" y="1854"/>
                </a:cubicBezTo>
                <a:close/>
                <a:moveTo>
                  <a:pt x="6371" y="0"/>
                </a:moveTo>
                <a:cubicBezTo>
                  <a:pt x="6038" y="0"/>
                  <a:pt x="5702" y="22"/>
                  <a:pt x="5366" y="68"/>
                </a:cubicBezTo>
                <a:cubicBezTo>
                  <a:pt x="4755" y="142"/>
                  <a:pt x="4145" y="255"/>
                  <a:pt x="3617" y="536"/>
                </a:cubicBezTo>
                <a:cubicBezTo>
                  <a:pt x="3089" y="809"/>
                  <a:pt x="2633" y="1117"/>
                  <a:pt x="2214" y="1512"/>
                </a:cubicBezTo>
                <a:cubicBezTo>
                  <a:pt x="1950" y="1746"/>
                  <a:pt x="1722" y="1980"/>
                  <a:pt x="1530" y="2214"/>
                </a:cubicBezTo>
                <a:cubicBezTo>
                  <a:pt x="884" y="3115"/>
                  <a:pt x="465" y="4052"/>
                  <a:pt x="237" y="5140"/>
                </a:cubicBezTo>
                <a:cubicBezTo>
                  <a:pt x="91" y="5928"/>
                  <a:pt x="9" y="6743"/>
                  <a:pt x="9" y="7568"/>
                </a:cubicBezTo>
                <a:cubicBezTo>
                  <a:pt x="9" y="7990"/>
                  <a:pt x="-27" y="8384"/>
                  <a:pt x="45" y="8815"/>
                </a:cubicBezTo>
                <a:cubicBezTo>
                  <a:pt x="127" y="9518"/>
                  <a:pt x="237" y="10185"/>
                  <a:pt x="356" y="10888"/>
                </a:cubicBezTo>
                <a:cubicBezTo>
                  <a:pt x="428" y="11506"/>
                  <a:pt x="656" y="12135"/>
                  <a:pt x="810" y="12763"/>
                </a:cubicBezTo>
                <a:cubicBezTo>
                  <a:pt x="1111" y="13897"/>
                  <a:pt x="1530" y="14948"/>
                  <a:pt x="2095" y="15960"/>
                </a:cubicBezTo>
                <a:cubicBezTo>
                  <a:pt x="3052" y="17723"/>
                  <a:pt x="4300" y="19166"/>
                  <a:pt x="5931" y="20226"/>
                </a:cubicBezTo>
                <a:cubicBezTo>
                  <a:pt x="6769" y="20808"/>
                  <a:pt x="7680" y="21239"/>
                  <a:pt x="8627" y="21473"/>
                </a:cubicBezTo>
                <a:cubicBezTo>
                  <a:pt x="8978" y="21557"/>
                  <a:pt x="9318" y="21600"/>
                  <a:pt x="9649" y="21600"/>
                </a:cubicBezTo>
                <a:cubicBezTo>
                  <a:pt x="10392" y="21600"/>
                  <a:pt x="11087" y="21383"/>
                  <a:pt x="11743" y="20930"/>
                </a:cubicBezTo>
                <a:cubicBezTo>
                  <a:pt x="12044" y="20695"/>
                  <a:pt x="12390" y="20461"/>
                  <a:pt x="12690" y="20179"/>
                </a:cubicBezTo>
                <a:cubicBezTo>
                  <a:pt x="13110" y="19833"/>
                  <a:pt x="13529" y="19476"/>
                  <a:pt x="13984" y="19129"/>
                </a:cubicBezTo>
                <a:cubicBezTo>
                  <a:pt x="14394" y="18773"/>
                  <a:pt x="14895" y="18501"/>
                  <a:pt x="15387" y="18304"/>
                </a:cubicBezTo>
                <a:cubicBezTo>
                  <a:pt x="15761" y="18191"/>
                  <a:pt x="16143" y="18069"/>
                  <a:pt x="16526" y="17957"/>
                </a:cubicBezTo>
                <a:cubicBezTo>
                  <a:pt x="17737" y="17563"/>
                  <a:pt x="18767" y="16822"/>
                  <a:pt x="19678" y="15885"/>
                </a:cubicBezTo>
                <a:cubicBezTo>
                  <a:pt x="20170" y="15378"/>
                  <a:pt x="20589" y="14835"/>
                  <a:pt x="20890" y="14207"/>
                </a:cubicBezTo>
                <a:cubicBezTo>
                  <a:pt x="21455" y="12997"/>
                  <a:pt x="21573" y="11741"/>
                  <a:pt x="21081" y="10493"/>
                </a:cubicBezTo>
                <a:cubicBezTo>
                  <a:pt x="20661" y="9322"/>
                  <a:pt x="19978" y="8309"/>
                  <a:pt x="19104" y="7446"/>
                </a:cubicBezTo>
                <a:cubicBezTo>
                  <a:pt x="18193" y="6547"/>
                  <a:pt x="17209" y="5730"/>
                  <a:pt x="16143" y="5027"/>
                </a:cubicBezTo>
                <a:cubicBezTo>
                  <a:pt x="15041" y="4287"/>
                  <a:pt x="13938" y="3499"/>
                  <a:pt x="12845" y="2721"/>
                </a:cubicBezTo>
                <a:cubicBezTo>
                  <a:pt x="11815" y="1980"/>
                  <a:pt x="10750" y="1315"/>
                  <a:pt x="9611" y="771"/>
                </a:cubicBezTo>
                <a:cubicBezTo>
                  <a:pt x="8592" y="257"/>
                  <a:pt x="7497" y="0"/>
                  <a:pt x="6371" y="0"/>
                </a:cubicBezTo>
                <a:close/>
              </a:path>
            </a:pathLst>
          </a:custGeom>
          <a:solidFill>
            <a:srgbClr val="D89030"/>
          </a:solidFill>
          <a:ln w="12700">
            <a:miter lim="400000"/>
          </a:ln>
        </p:spPr>
        <p:txBody>
          <a:bodyPr lIns="45719" rIns="45719" anchor="ctr"/>
          <a:lstStyle/>
          <a:p>
            <a:endParaRPr/>
          </a:p>
        </p:txBody>
      </p:sp>
      <p:sp>
        <p:nvSpPr>
          <p:cNvPr id="53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89077644"/>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type="tx">
  <p:cSld name="2_Title and two columns 1">
    <p:bg>
      <p:bgPr>
        <a:solidFill>
          <a:srgbClr val="EDF0EF"/>
        </a:solidFill>
        <a:effectLst/>
      </p:bgPr>
    </p:bg>
    <p:spTree>
      <p:nvGrpSpPr>
        <p:cNvPr id="1" name=""/>
        <p:cNvGrpSpPr/>
        <p:nvPr/>
      </p:nvGrpSpPr>
      <p:grpSpPr>
        <a:xfrm>
          <a:off x="0" y="0"/>
          <a:ext cx="0" cy="0"/>
          <a:chOff x="0" y="0"/>
          <a:chExt cx="0" cy="0"/>
        </a:xfrm>
      </p:grpSpPr>
      <p:grpSp>
        <p:nvGrpSpPr>
          <p:cNvPr id="5331" name="Google Shape;3179;p31"/>
          <p:cNvGrpSpPr/>
          <p:nvPr/>
        </p:nvGrpSpPr>
        <p:grpSpPr>
          <a:xfrm>
            <a:off x="7524570" y="-120400"/>
            <a:ext cx="1919161" cy="1545320"/>
            <a:chOff x="0" y="0"/>
            <a:chExt cx="1919159" cy="1545319"/>
          </a:xfrm>
        </p:grpSpPr>
        <p:sp>
          <p:nvSpPr>
            <p:cNvPr id="5310" name="Google Shape;3180;p31"/>
            <p:cNvSpPr/>
            <p:nvPr/>
          </p:nvSpPr>
          <p:spPr>
            <a:xfrm>
              <a:off x="1154138" y="460020"/>
              <a:ext cx="266501" cy="233990"/>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11" name="Google Shape;3181;p31"/>
            <p:cNvSpPr/>
            <p:nvPr/>
          </p:nvSpPr>
          <p:spPr>
            <a:xfrm>
              <a:off x="384934" y="900861"/>
              <a:ext cx="490217" cy="357548"/>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12" name="Google Shape;3182;p31"/>
            <p:cNvSpPr/>
            <p:nvPr/>
          </p:nvSpPr>
          <p:spPr>
            <a:xfrm>
              <a:off x="1224766" y="1096831"/>
              <a:ext cx="413547" cy="283287"/>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13" name="Google Shape;3183;p31"/>
            <p:cNvSpPr/>
            <p:nvPr/>
          </p:nvSpPr>
          <p:spPr>
            <a:xfrm>
              <a:off x="290627" y="417817"/>
              <a:ext cx="452960" cy="199505"/>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14" name="Google Shape;3184;p31"/>
            <p:cNvSpPr/>
            <p:nvPr/>
          </p:nvSpPr>
          <p:spPr>
            <a:xfrm>
              <a:off x="1057947" y="728757"/>
              <a:ext cx="88015" cy="66581"/>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5330" name="Google Shape;3185;p31"/>
            <p:cNvGrpSpPr/>
            <p:nvPr/>
          </p:nvGrpSpPr>
          <p:grpSpPr>
            <a:xfrm>
              <a:off x="0" y="0"/>
              <a:ext cx="1919161" cy="1545320"/>
              <a:chOff x="0" y="0"/>
              <a:chExt cx="1919160" cy="1545319"/>
            </a:xfrm>
          </p:grpSpPr>
          <p:sp>
            <p:nvSpPr>
              <p:cNvPr id="5315" name="Google Shape;3186;p31"/>
              <p:cNvSpPr/>
              <p:nvPr/>
            </p:nvSpPr>
            <p:spPr>
              <a:xfrm>
                <a:off x="-1" y="0"/>
                <a:ext cx="1734005" cy="1545320"/>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16" name="Google Shape;3187;p31"/>
              <p:cNvSpPr/>
              <p:nvPr/>
            </p:nvSpPr>
            <p:spPr>
              <a:xfrm>
                <a:off x="258816" y="138135"/>
                <a:ext cx="815391" cy="624572"/>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17" name="Google Shape;3188;p31"/>
              <p:cNvSpPr/>
              <p:nvPr/>
            </p:nvSpPr>
            <p:spPr>
              <a:xfrm>
                <a:off x="1392817" y="825327"/>
                <a:ext cx="526344" cy="283014"/>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4"/>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18" name="Google Shape;3189;p31"/>
              <p:cNvSpPr/>
              <p:nvPr/>
            </p:nvSpPr>
            <p:spPr>
              <a:xfrm>
                <a:off x="1110804" y="775246"/>
                <a:ext cx="157928" cy="528640"/>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19" name="Google Shape;3190;p31"/>
              <p:cNvSpPr/>
              <p:nvPr/>
            </p:nvSpPr>
            <p:spPr>
              <a:xfrm>
                <a:off x="465311" y="255463"/>
                <a:ext cx="275588" cy="231560"/>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0" name="Google Shape;3191;p31"/>
              <p:cNvSpPr/>
              <p:nvPr/>
            </p:nvSpPr>
            <p:spPr>
              <a:xfrm>
                <a:off x="699871" y="503990"/>
                <a:ext cx="306506" cy="89192"/>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1" name="Google Shape;3192;p31"/>
              <p:cNvSpPr/>
              <p:nvPr/>
            </p:nvSpPr>
            <p:spPr>
              <a:xfrm>
                <a:off x="1591252" y="1094075"/>
                <a:ext cx="183778" cy="123677"/>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2" name="Google Shape;3193;p31"/>
              <p:cNvSpPr/>
              <p:nvPr/>
            </p:nvSpPr>
            <p:spPr>
              <a:xfrm>
                <a:off x="1067074" y="1407967"/>
                <a:ext cx="68914" cy="72576"/>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3" name="Google Shape;3194;p31"/>
              <p:cNvSpPr/>
              <p:nvPr/>
            </p:nvSpPr>
            <p:spPr>
              <a:xfrm>
                <a:off x="1440037" y="1247259"/>
                <a:ext cx="86129" cy="65092"/>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4" name="Google Shape;3195;p31"/>
              <p:cNvSpPr/>
              <p:nvPr/>
            </p:nvSpPr>
            <p:spPr>
              <a:xfrm>
                <a:off x="1237960" y="1319482"/>
                <a:ext cx="104781" cy="2386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5" name="Google Shape;3196;p31"/>
              <p:cNvSpPr/>
              <p:nvPr/>
            </p:nvSpPr>
            <p:spPr>
              <a:xfrm>
                <a:off x="537450" y="502618"/>
                <a:ext cx="71905" cy="33938"/>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6" name="Google Shape;3197;p31"/>
              <p:cNvSpPr/>
              <p:nvPr/>
            </p:nvSpPr>
            <p:spPr>
              <a:xfrm>
                <a:off x="1352576" y="1282528"/>
                <a:ext cx="62031" cy="3527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7" name="Google Shape;3198;p31"/>
              <p:cNvSpPr/>
              <p:nvPr/>
            </p:nvSpPr>
            <p:spPr>
              <a:xfrm>
                <a:off x="1724677" y="1278452"/>
                <a:ext cx="23024" cy="39346"/>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8" name="Google Shape;3199;p31"/>
              <p:cNvSpPr/>
              <p:nvPr/>
            </p:nvSpPr>
            <p:spPr>
              <a:xfrm>
                <a:off x="1291798" y="7358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9" name="Google Shape;3200;p31"/>
              <p:cNvSpPr/>
              <p:nvPr/>
            </p:nvSpPr>
            <p:spPr>
              <a:xfrm>
                <a:off x="1650693" y="11574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5332" name="Google Shape;3201;p31"/>
          <p:cNvSpPr/>
          <p:nvPr/>
        </p:nvSpPr>
        <p:spPr>
          <a:xfrm rot="16200000">
            <a:off x="-118150" y="4007508"/>
            <a:ext cx="1254147" cy="1017693"/>
          </a:xfrm>
          <a:custGeom>
            <a:avLst/>
            <a:gdLst/>
            <a:ahLst/>
            <a:cxnLst>
              <a:cxn ang="0">
                <a:pos x="wd2" y="hd2"/>
              </a:cxn>
              <a:cxn ang="5400000">
                <a:pos x="wd2" y="hd2"/>
              </a:cxn>
              <a:cxn ang="10800000">
                <a:pos x="wd2" y="hd2"/>
              </a:cxn>
              <a:cxn ang="16200000">
                <a:pos x="wd2" y="hd2"/>
              </a:cxn>
            </a:cxnLst>
            <a:rect l="0" t="0" r="r" b="b"/>
            <a:pathLst>
              <a:path w="21403" h="21600" extrusionOk="0">
                <a:moveTo>
                  <a:pt x="0" y="0"/>
                </a:moveTo>
                <a:lnTo>
                  <a:pt x="0" y="18424"/>
                </a:lnTo>
                <a:cubicBezTo>
                  <a:pt x="1898" y="20690"/>
                  <a:pt x="4578" y="21600"/>
                  <a:pt x="7190" y="21600"/>
                </a:cubicBezTo>
                <a:cubicBezTo>
                  <a:pt x="7421" y="21600"/>
                  <a:pt x="7653" y="21593"/>
                  <a:pt x="7882" y="21579"/>
                </a:cubicBezTo>
                <a:cubicBezTo>
                  <a:pt x="11324" y="21352"/>
                  <a:pt x="14793" y="19747"/>
                  <a:pt x="17378" y="16675"/>
                </a:cubicBezTo>
                <a:cubicBezTo>
                  <a:pt x="19962" y="13602"/>
                  <a:pt x="21600" y="9010"/>
                  <a:pt x="21384" y="4422"/>
                </a:cubicBezTo>
                <a:cubicBezTo>
                  <a:pt x="21321" y="2900"/>
                  <a:pt x="21042" y="1405"/>
                  <a:pt x="20566" y="0"/>
                </a:cubicBezTo>
                <a:close/>
              </a:path>
            </a:pathLst>
          </a:custGeom>
          <a:solidFill>
            <a:srgbClr val="EFB156"/>
          </a:solidFill>
          <a:ln w="12700">
            <a:miter lim="400000"/>
          </a:ln>
        </p:spPr>
        <p:txBody>
          <a:bodyPr lIns="45719" rIns="45719" anchor="ctr"/>
          <a:lstStyle/>
          <a:p>
            <a:endParaRPr/>
          </a:p>
        </p:txBody>
      </p:sp>
      <p:grpSp>
        <p:nvGrpSpPr>
          <p:cNvPr id="5343" name="Google Shape;3202;p31"/>
          <p:cNvGrpSpPr/>
          <p:nvPr/>
        </p:nvGrpSpPr>
        <p:grpSpPr>
          <a:xfrm>
            <a:off x="3616205" y="4074102"/>
            <a:ext cx="1571995" cy="1864826"/>
            <a:chOff x="0" y="0"/>
            <a:chExt cx="1571993" cy="1864824"/>
          </a:xfrm>
        </p:grpSpPr>
        <p:grpSp>
          <p:nvGrpSpPr>
            <p:cNvPr id="5340" name="Google Shape;3203;p31"/>
            <p:cNvGrpSpPr/>
            <p:nvPr/>
          </p:nvGrpSpPr>
          <p:grpSpPr>
            <a:xfrm>
              <a:off x="0" y="-1"/>
              <a:ext cx="1571994" cy="1864826"/>
              <a:chOff x="0" y="0"/>
              <a:chExt cx="1571993" cy="1864824"/>
            </a:xfrm>
          </p:grpSpPr>
          <p:sp>
            <p:nvSpPr>
              <p:cNvPr id="5333" name="Google Shape;3204;p31"/>
              <p:cNvSpPr/>
              <p:nvPr/>
            </p:nvSpPr>
            <p:spPr>
              <a:xfrm rot="19476852">
                <a:off x="388523" y="127419"/>
                <a:ext cx="871991" cy="1353948"/>
              </a:xfrm>
              <a:custGeom>
                <a:avLst/>
                <a:gdLst/>
                <a:ahLst/>
                <a:cxnLst>
                  <a:cxn ang="0">
                    <a:pos x="wd2" y="hd2"/>
                  </a:cxn>
                  <a:cxn ang="5400000">
                    <a:pos x="wd2" y="hd2"/>
                  </a:cxn>
                  <a:cxn ang="10800000">
                    <a:pos x="wd2" y="hd2"/>
                  </a:cxn>
                  <a:cxn ang="16200000">
                    <a:pos x="wd2" y="hd2"/>
                  </a:cxn>
                </a:cxnLst>
                <a:rect l="0" t="0" r="r" b="b"/>
                <a:pathLst>
                  <a:path w="21600" h="21600" extrusionOk="0">
                    <a:moveTo>
                      <a:pt x="40" y="0"/>
                    </a:moveTo>
                    <a:cubicBezTo>
                      <a:pt x="40" y="51"/>
                      <a:pt x="0" y="109"/>
                      <a:pt x="0" y="160"/>
                    </a:cubicBezTo>
                    <a:cubicBezTo>
                      <a:pt x="40" y="186"/>
                      <a:pt x="120" y="211"/>
                      <a:pt x="160" y="211"/>
                    </a:cubicBezTo>
                    <a:cubicBezTo>
                      <a:pt x="120" y="269"/>
                      <a:pt x="120" y="320"/>
                      <a:pt x="120" y="346"/>
                    </a:cubicBezTo>
                    <a:cubicBezTo>
                      <a:pt x="160" y="372"/>
                      <a:pt x="209" y="372"/>
                      <a:pt x="209" y="372"/>
                    </a:cubicBezTo>
                    <a:lnTo>
                      <a:pt x="209" y="455"/>
                    </a:lnTo>
                    <a:lnTo>
                      <a:pt x="249" y="455"/>
                    </a:lnTo>
                    <a:cubicBezTo>
                      <a:pt x="329" y="564"/>
                      <a:pt x="458" y="666"/>
                      <a:pt x="578" y="775"/>
                    </a:cubicBezTo>
                    <a:cubicBezTo>
                      <a:pt x="617" y="775"/>
                      <a:pt x="617" y="775"/>
                      <a:pt x="657" y="801"/>
                    </a:cubicBezTo>
                    <a:cubicBezTo>
                      <a:pt x="617" y="801"/>
                      <a:pt x="617" y="827"/>
                      <a:pt x="617" y="827"/>
                    </a:cubicBezTo>
                    <a:cubicBezTo>
                      <a:pt x="657" y="884"/>
                      <a:pt x="657" y="935"/>
                      <a:pt x="707" y="961"/>
                    </a:cubicBezTo>
                    <a:lnTo>
                      <a:pt x="786" y="961"/>
                    </a:lnTo>
                    <a:cubicBezTo>
                      <a:pt x="826" y="1147"/>
                      <a:pt x="995" y="1256"/>
                      <a:pt x="1154" y="1390"/>
                    </a:cubicBezTo>
                    <a:cubicBezTo>
                      <a:pt x="1323" y="1576"/>
                      <a:pt x="1403" y="1762"/>
                      <a:pt x="1701" y="1871"/>
                    </a:cubicBezTo>
                    <a:cubicBezTo>
                      <a:pt x="1701" y="1897"/>
                      <a:pt x="1741" y="1897"/>
                      <a:pt x="1741" y="1922"/>
                    </a:cubicBezTo>
                    <a:cubicBezTo>
                      <a:pt x="1741" y="1948"/>
                      <a:pt x="1781" y="1948"/>
                      <a:pt x="1781" y="1973"/>
                    </a:cubicBezTo>
                    <a:lnTo>
                      <a:pt x="1990" y="2108"/>
                    </a:lnTo>
                    <a:cubicBezTo>
                      <a:pt x="2109" y="2191"/>
                      <a:pt x="2199" y="2268"/>
                      <a:pt x="2318" y="2352"/>
                    </a:cubicBezTo>
                    <a:cubicBezTo>
                      <a:pt x="2398" y="2403"/>
                      <a:pt x="2488" y="2454"/>
                      <a:pt x="2488" y="2512"/>
                    </a:cubicBezTo>
                    <a:cubicBezTo>
                      <a:pt x="2528" y="2563"/>
                      <a:pt x="2567" y="2614"/>
                      <a:pt x="2607" y="2646"/>
                    </a:cubicBezTo>
                    <a:cubicBezTo>
                      <a:pt x="2776" y="2749"/>
                      <a:pt x="2896" y="2832"/>
                      <a:pt x="2985" y="2967"/>
                    </a:cubicBezTo>
                    <a:cubicBezTo>
                      <a:pt x="3194" y="3127"/>
                      <a:pt x="3353" y="3313"/>
                      <a:pt x="3562" y="3498"/>
                    </a:cubicBezTo>
                    <a:cubicBezTo>
                      <a:pt x="3642" y="3576"/>
                      <a:pt x="3731" y="3659"/>
                      <a:pt x="3850" y="3710"/>
                    </a:cubicBezTo>
                    <a:cubicBezTo>
                      <a:pt x="4139" y="3896"/>
                      <a:pt x="4268" y="4139"/>
                      <a:pt x="4477" y="4351"/>
                    </a:cubicBezTo>
                    <a:cubicBezTo>
                      <a:pt x="4557" y="4408"/>
                      <a:pt x="4597" y="4460"/>
                      <a:pt x="4686" y="4511"/>
                    </a:cubicBezTo>
                    <a:cubicBezTo>
                      <a:pt x="4806" y="4569"/>
                      <a:pt x="4846" y="4671"/>
                      <a:pt x="5015" y="4729"/>
                    </a:cubicBezTo>
                    <a:lnTo>
                      <a:pt x="5055" y="4754"/>
                    </a:lnTo>
                    <a:cubicBezTo>
                      <a:pt x="5134" y="4857"/>
                      <a:pt x="5224" y="4940"/>
                      <a:pt x="5264" y="5017"/>
                    </a:cubicBezTo>
                    <a:cubicBezTo>
                      <a:pt x="5303" y="5017"/>
                      <a:pt x="5343" y="5049"/>
                      <a:pt x="5383" y="5049"/>
                    </a:cubicBezTo>
                    <a:cubicBezTo>
                      <a:pt x="5433" y="5177"/>
                      <a:pt x="5512" y="5286"/>
                      <a:pt x="5592" y="5395"/>
                    </a:cubicBezTo>
                    <a:cubicBezTo>
                      <a:pt x="5721" y="5555"/>
                      <a:pt x="5841" y="5658"/>
                      <a:pt x="6009" y="5792"/>
                    </a:cubicBezTo>
                    <a:cubicBezTo>
                      <a:pt x="6218" y="5953"/>
                      <a:pt x="6338" y="6113"/>
                      <a:pt x="6507" y="6273"/>
                    </a:cubicBezTo>
                    <a:cubicBezTo>
                      <a:pt x="6547" y="6331"/>
                      <a:pt x="6586" y="6382"/>
                      <a:pt x="6676" y="6433"/>
                    </a:cubicBezTo>
                    <a:cubicBezTo>
                      <a:pt x="6756" y="6542"/>
                      <a:pt x="6835" y="6619"/>
                      <a:pt x="6925" y="6728"/>
                    </a:cubicBezTo>
                    <a:cubicBezTo>
                      <a:pt x="6965" y="6753"/>
                      <a:pt x="6965" y="6779"/>
                      <a:pt x="7004" y="6811"/>
                    </a:cubicBezTo>
                    <a:cubicBezTo>
                      <a:pt x="7084" y="6863"/>
                      <a:pt x="7213" y="6939"/>
                      <a:pt x="7253" y="7022"/>
                    </a:cubicBezTo>
                    <a:cubicBezTo>
                      <a:pt x="7423" y="7183"/>
                      <a:pt x="7542" y="7343"/>
                      <a:pt x="7711" y="7478"/>
                    </a:cubicBezTo>
                    <a:cubicBezTo>
                      <a:pt x="7791" y="7529"/>
                      <a:pt x="7830" y="7580"/>
                      <a:pt x="7870" y="7638"/>
                    </a:cubicBezTo>
                    <a:cubicBezTo>
                      <a:pt x="7960" y="7740"/>
                      <a:pt x="8000" y="7875"/>
                      <a:pt x="8119" y="7958"/>
                    </a:cubicBezTo>
                    <a:cubicBezTo>
                      <a:pt x="8328" y="8119"/>
                      <a:pt x="8537" y="8278"/>
                      <a:pt x="8666" y="8464"/>
                    </a:cubicBezTo>
                    <a:cubicBezTo>
                      <a:pt x="8785" y="8599"/>
                      <a:pt x="8865" y="8733"/>
                      <a:pt x="8994" y="8894"/>
                    </a:cubicBezTo>
                    <a:cubicBezTo>
                      <a:pt x="8994" y="8894"/>
                      <a:pt x="9034" y="8919"/>
                      <a:pt x="9074" y="8945"/>
                    </a:cubicBezTo>
                    <a:cubicBezTo>
                      <a:pt x="9113" y="9022"/>
                      <a:pt x="9203" y="9105"/>
                      <a:pt x="9283" y="9156"/>
                    </a:cubicBezTo>
                    <a:cubicBezTo>
                      <a:pt x="9412" y="9240"/>
                      <a:pt x="9492" y="9342"/>
                      <a:pt x="9571" y="9426"/>
                    </a:cubicBezTo>
                    <a:cubicBezTo>
                      <a:pt x="9661" y="9502"/>
                      <a:pt x="9741" y="9560"/>
                      <a:pt x="9780" y="9612"/>
                    </a:cubicBezTo>
                    <a:cubicBezTo>
                      <a:pt x="9910" y="9720"/>
                      <a:pt x="9989" y="9855"/>
                      <a:pt x="10109" y="9957"/>
                    </a:cubicBezTo>
                    <a:cubicBezTo>
                      <a:pt x="10238" y="10066"/>
                      <a:pt x="10358" y="10143"/>
                      <a:pt x="10407" y="10278"/>
                    </a:cubicBezTo>
                    <a:cubicBezTo>
                      <a:pt x="10487" y="10387"/>
                      <a:pt x="10606" y="10496"/>
                      <a:pt x="10656" y="10598"/>
                    </a:cubicBezTo>
                    <a:cubicBezTo>
                      <a:pt x="10696" y="10707"/>
                      <a:pt x="10855" y="10784"/>
                      <a:pt x="10944" y="10867"/>
                    </a:cubicBezTo>
                    <a:cubicBezTo>
                      <a:pt x="11064" y="11002"/>
                      <a:pt x="11193" y="11104"/>
                      <a:pt x="11272" y="11213"/>
                    </a:cubicBezTo>
                    <a:cubicBezTo>
                      <a:pt x="11352" y="11348"/>
                      <a:pt x="11481" y="11457"/>
                      <a:pt x="11601" y="11585"/>
                    </a:cubicBezTo>
                    <a:cubicBezTo>
                      <a:pt x="11770" y="11745"/>
                      <a:pt x="11979" y="11905"/>
                      <a:pt x="12098" y="12065"/>
                    </a:cubicBezTo>
                    <a:cubicBezTo>
                      <a:pt x="12228" y="12200"/>
                      <a:pt x="12347" y="12335"/>
                      <a:pt x="12516" y="12469"/>
                    </a:cubicBezTo>
                    <a:cubicBezTo>
                      <a:pt x="12596" y="12520"/>
                      <a:pt x="12646" y="12604"/>
                      <a:pt x="12686" y="12681"/>
                    </a:cubicBezTo>
                    <a:cubicBezTo>
                      <a:pt x="12765" y="12764"/>
                      <a:pt x="12845" y="12867"/>
                      <a:pt x="12934" y="12975"/>
                    </a:cubicBezTo>
                    <a:cubicBezTo>
                      <a:pt x="13054" y="13110"/>
                      <a:pt x="13223" y="13270"/>
                      <a:pt x="13342" y="13405"/>
                    </a:cubicBezTo>
                    <a:cubicBezTo>
                      <a:pt x="13392" y="13456"/>
                      <a:pt x="13432" y="13507"/>
                      <a:pt x="13471" y="13590"/>
                    </a:cubicBezTo>
                    <a:lnTo>
                      <a:pt x="13471" y="13642"/>
                    </a:lnTo>
                    <a:cubicBezTo>
                      <a:pt x="13511" y="13667"/>
                      <a:pt x="13551" y="13725"/>
                      <a:pt x="13591" y="13776"/>
                    </a:cubicBezTo>
                    <a:cubicBezTo>
                      <a:pt x="13666" y="13776"/>
                      <a:pt x="13678" y="13871"/>
                      <a:pt x="13774" y="13871"/>
                    </a:cubicBezTo>
                    <a:cubicBezTo>
                      <a:pt x="13793" y="13871"/>
                      <a:pt x="13814" y="13868"/>
                      <a:pt x="13839" y="13860"/>
                    </a:cubicBezTo>
                    <a:cubicBezTo>
                      <a:pt x="14048" y="14180"/>
                      <a:pt x="14297" y="14468"/>
                      <a:pt x="14636" y="14763"/>
                    </a:cubicBezTo>
                    <a:cubicBezTo>
                      <a:pt x="14675" y="14923"/>
                      <a:pt x="14795" y="15058"/>
                      <a:pt x="14964" y="15192"/>
                    </a:cubicBezTo>
                    <a:cubicBezTo>
                      <a:pt x="15043" y="15244"/>
                      <a:pt x="15133" y="15327"/>
                      <a:pt x="15173" y="15378"/>
                    </a:cubicBezTo>
                    <a:cubicBezTo>
                      <a:pt x="15253" y="15487"/>
                      <a:pt x="15332" y="15564"/>
                      <a:pt x="15461" y="15673"/>
                    </a:cubicBezTo>
                    <a:cubicBezTo>
                      <a:pt x="15501" y="15699"/>
                      <a:pt x="15501" y="15724"/>
                      <a:pt x="15541" y="15782"/>
                    </a:cubicBezTo>
                    <a:cubicBezTo>
                      <a:pt x="15710" y="15942"/>
                      <a:pt x="15879" y="16128"/>
                      <a:pt x="16038" y="16288"/>
                    </a:cubicBezTo>
                    <a:cubicBezTo>
                      <a:pt x="16128" y="16365"/>
                      <a:pt x="16247" y="16448"/>
                      <a:pt x="16327" y="16525"/>
                    </a:cubicBezTo>
                    <a:cubicBezTo>
                      <a:pt x="16496" y="16711"/>
                      <a:pt x="16665" y="16846"/>
                      <a:pt x="16784" y="17031"/>
                    </a:cubicBezTo>
                    <a:cubicBezTo>
                      <a:pt x="16824" y="17115"/>
                      <a:pt x="16874" y="17192"/>
                      <a:pt x="16954" y="17249"/>
                    </a:cubicBezTo>
                    <a:cubicBezTo>
                      <a:pt x="17123" y="17326"/>
                      <a:pt x="17202" y="17461"/>
                      <a:pt x="17282" y="17569"/>
                    </a:cubicBezTo>
                    <a:cubicBezTo>
                      <a:pt x="17411" y="17730"/>
                      <a:pt x="17531" y="17864"/>
                      <a:pt x="17660" y="18024"/>
                    </a:cubicBezTo>
                    <a:cubicBezTo>
                      <a:pt x="17740" y="18101"/>
                      <a:pt x="17869" y="18185"/>
                      <a:pt x="17909" y="18287"/>
                    </a:cubicBezTo>
                    <a:cubicBezTo>
                      <a:pt x="17909" y="18313"/>
                      <a:pt x="17909" y="18345"/>
                      <a:pt x="17949" y="18345"/>
                    </a:cubicBezTo>
                    <a:cubicBezTo>
                      <a:pt x="18157" y="18473"/>
                      <a:pt x="18277" y="18608"/>
                      <a:pt x="18366" y="18793"/>
                    </a:cubicBezTo>
                    <a:cubicBezTo>
                      <a:pt x="18406" y="18793"/>
                      <a:pt x="18406" y="18825"/>
                      <a:pt x="18406" y="18825"/>
                    </a:cubicBezTo>
                    <a:cubicBezTo>
                      <a:pt x="18565" y="18954"/>
                      <a:pt x="18695" y="19088"/>
                      <a:pt x="18864" y="19223"/>
                    </a:cubicBezTo>
                    <a:cubicBezTo>
                      <a:pt x="18983" y="19332"/>
                      <a:pt x="19112" y="19434"/>
                      <a:pt x="19232" y="19543"/>
                    </a:cubicBezTo>
                    <a:cubicBezTo>
                      <a:pt x="19311" y="19626"/>
                      <a:pt x="19401" y="19703"/>
                      <a:pt x="19481" y="19787"/>
                    </a:cubicBezTo>
                    <a:cubicBezTo>
                      <a:pt x="19520" y="19812"/>
                      <a:pt x="19560" y="19838"/>
                      <a:pt x="19610" y="19889"/>
                    </a:cubicBezTo>
                    <a:cubicBezTo>
                      <a:pt x="19729" y="19998"/>
                      <a:pt x="19859" y="20107"/>
                      <a:pt x="19859" y="20235"/>
                    </a:cubicBezTo>
                    <a:cubicBezTo>
                      <a:pt x="19939" y="20235"/>
                      <a:pt x="20018" y="20267"/>
                      <a:pt x="20018" y="20344"/>
                    </a:cubicBezTo>
                    <a:cubicBezTo>
                      <a:pt x="20058" y="20395"/>
                      <a:pt x="20148" y="20428"/>
                      <a:pt x="20267" y="20479"/>
                    </a:cubicBezTo>
                    <a:cubicBezTo>
                      <a:pt x="20356" y="20504"/>
                      <a:pt x="20396" y="20555"/>
                      <a:pt x="20436" y="20613"/>
                    </a:cubicBezTo>
                    <a:cubicBezTo>
                      <a:pt x="20476" y="20665"/>
                      <a:pt x="20516" y="20748"/>
                      <a:pt x="20605" y="20799"/>
                    </a:cubicBezTo>
                    <a:lnTo>
                      <a:pt x="20685" y="20799"/>
                    </a:lnTo>
                    <a:cubicBezTo>
                      <a:pt x="20645" y="20825"/>
                      <a:pt x="20645" y="20850"/>
                      <a:pt x="20605" y="20850"/>
                    </a:cubicBezTo>
                    <a:cubicBezTo>
                      <a:pt x="20685" y="20876"/>
                      <a:pt x="20804" y="20876"/>
                      <a:pt x="20764" y="20934"/>
                    </a:cubicBezTo>
                    <a:cubicBezTo>
                      <a:pt x="20764" y="20985"/>
                      <a:pt x="20804" y="21010"/>
                      <a:pt x="20764" y="21068"/>
                    </a:cubicBezTo>
                    <a:cubicBezTo>
                      <a:pt x="20893" y="21068"/>
                      <a:pt x="20973" y="21094"/>
                      <a:pt x="20973" y="21171"/>
                    </a:cubicBezTo>
                    <a:lnTo>
                      <a:pt x="20854" y="21171"/>
                    </a:lnTo>
                    <a:cubicBezTo>
                      <a:pt x="20933" y="21228"/>
                      <a:pt x="20973" y="21254"/>
                      <a:pt x="21053" y="21279"/>
                    </a:cubicBezTo>
                    <a:cubicBezTo>
                      <a:pt x="21013" y="21305"/>
                      <a:pt x="21013" y="21331"/>
                      <a:pt x="21013" y="21357"/>
                    </a:cubicBezTo>
                    <a:cubicBezTo>
                      <a:pt x="21053" y="21331"/>
                      <a:pt x="21102" y="21331"/>
                      <a:pt x="21182" y="21305"/>
                    </a:cubicBezTo>
                    <a:cubicBezTo>
                      <a:pt x="21182" y="21331"/>
                      <a:pt x="21182" y="21331"/>
                      <a:pt x="21222" y="21357"/>
                    </a:cubicBezTo>
                    <a:cubicBezTo>
                      <a:pt x="21182" y="21389"/>
                      <a:pt x="21142" y="21389"/>
                      <a:pt x="21102" y="21389"/>
                    </a:cubicBezTo>
                    <a:lnTo>
                      <a:pt x="21222" y="21465"/>
                    </a:lnTo>
                    <a:cubicBezTo>
                      <a:pt x="21261" y="21465"/>
                      <a:pt x="21301" y="21440"/>
                      <a:pt x="21351" y="21414"/>
                    </a:cubicBezTo>
                    <a:cubicBezTo>
                      <a:pt x="21391" y="21465"/>
                      <a:pt x="21430" y="21491"/>
                      <a:pt x="21470" y="21517"/>
                    </a:cubicBezTo>
                    <a:cubicBezTo>
                      <a:pt x="21430" y="21517"/>
                      <a:pt x="21391" y="21517"/>
                      <a:pt x="21351" y="21491"/>
                    </a:cubicBezTo>
                    <a:cubicBezTo>
                      <a:pt x="21351" y="21517"/>
                      <a:pt x="21351" y="21517"/>
                      <a:pt x="21301" y="21549"/>
                    </a:cubicBezTo>
                    <a:cubicBezTo>
                      <a:pt x="21391" y="21549"/>
                      <a:pt x="21470" y="21574"/>
                      <a:pt x="21510" y="21600"/>
                    </a:cubicBezTo>
                    <a:cubicBezTo>
                      <a:pt x="21510" y="21600"/>
                      <a:pt x="21550" y="21600"/>
                      <a:pt x="21550" y="21574"/>
                    </a:cubicBezTo>
                    <a:cubicBezTo>
                      <a:pt x="21510" y="21491"/>
                      <a:pt x="21510" y="21440"/>
                      <a:pt x="21470" y="21357"/>
                    </a:cubicBezTo>
                    <a:cubicBezTo>
                      <a:pt x="21510" y="21357"/>
                      <a:pt x="21550" y="21357"/>
                      <a:pt x="21600" y="21389"/>
                    </a:cubicBezTo>
                    <a:cubicBezTo>
                      <a:pt x="21470" y="21305"/>
                      <a:pt x="21470" y="21305"/>
                      <a:pt x="21391" y="21196"/>
                    </a:cubicBezTo>
                    <a:cubicBezTo>
                      <a:pt x="21301" y="21068"/>
                      <a:pt x="21222" y="20959"/>
                      <a:pt x="21142" y="20850"/>
                    </a:cubicBezTo>
                    <a:cubicBezTo>
                      <a:pt x="21013" y="20748"/>
                      <a:pt x="20933" y="20639"/>
                      <a:pt x="20804" y="20530"/>
                    </a:cubicBezTo>
                    <a:cubicBezTo>
                      <a:pt x="20724" y="20479"/>
                      <a:pt x="20645" y="20428"/>
                      <a:pt x="20685" y="20344"/>
                    </a:cubicBezTo>
                    <a:cubicBezTo>
                      <a:pt x="20516" y="20318"/>
                      <a:pt x="20476" y="20210"/>
                      <a:pt x="20436" y="20133"/>
                    </a:cubicBezTo>
                    <a:cubicBezTo>
                      <a:pt x="20356" y="19972"/>
                      <a:pt x="20227" y="19864"/>
                      <a:pt x="20148" y="19729"/>
                    </a:cubicBezTo>
                    <a:cubicBezTo>
                      <a:pt x="20108" y="19703"/>
                      <a:pt x="20108" y="19652"/>
                      <a:pt x="20058" y="19652"/>
                    </a:cubicBezTo>
                    <a:cubicBezTo>
                      <a:pt x="19859" y="19517"/>
                      <a:pt x="19769" y="19383"/>
                      <a:pt x="19610" y="19248"/>
                    </a:cubicBezTo>
                    <a:cubicBezTo>
                      <a:pt x="19481" y="19088"/>
                      <a:pt x="19311" y="18928"/>
                      <a:pt x="19192" y="18793"/>
                    </a:cubicBezTo>
                    <a:cubicBezTo>
                      <a:pt x="19112" y="18665"/>
                      <a:pt x="18983" y="18556"/>
                      <a:pt x="18903" y="18447"/>
                    </a:cubicBezTo>
                    <a:cubicBezTo>
                      <a:pt x="18734" y="18287"/>
                      <a:pt x="18565" y="18127"/>
                      <a:pt x="18446" y="17967"/>
                    </a:cubicBezTo>
                    <a:cubicBezTo>
                      <a:pt x="18366" y="17916"/>
                      <a:pt x="18277" y="17832"/>
                      <a:pt x="18237" y="17781"/>
                    </a:cubicBezTo>
                    <a:cubicBezTo>
                      <a:pt x="18157" y="17704"/>
                      <a:pt x="18118" y="17647"/>
                      <a:pt x="18068" y="17569"/>
                    </a:cubicBezTo>
                    <a:cubicBezTo>
                      <a:pt x="18028" y="17486"/>
                      <a:pt x="17949" y="17384"/>
                      <a:pt x="17869" y="17300"/>
                    </a:cubicBezTo>
                    <a:cubicBezTo>
                      <a:pt x="17740" y="17140"/>
                      <a:pt x="17620" y="17006"/>
                      <a:pt x="17451" y="16846"/>
                    </a:cubicBezTo>
                    <a:cubicBezTo>
                      <a:pt x="17372" y="16769"/>
                      <a:pt x="17282" y="16711"/>
                      <a:pt x="17242" y="16634"/>
                    </a:cubicBezTo>
                    <a:cubicBezTo>
                      <a:pt x="17202" y="16583"/>
                      <a:pt x="17163" y="16499"/>
                      <a:pt x="17073" y="16448"/>
                    </a:cubicBezTo>
                    <a:cubicBezTo>
                      <a:pt x="17033" y="16423"/>
                      <a:pt x="17033" y="16365"/>
                      <a:pt x="16993" y="16339"/>
                    </a:cubicBezTo>
                    <a:cubicBezTo>
                      <a:pt x="16914" y="16230"/>
                      <a:pt x="16874" y="16128"/>
                      <a:pt x="16745" y="16044"/>
                    </a:cubicBezTo>
                    <a:cubicBezTo>
                      <a:pt x="16575" y="15942"/>
                      <a:pt x="16496" y="15782"/>
                      <a:pt x="16376" y="15673"/>
                    </a:cubicBezTo>
                    <a:cubicBezTo>
                      <a:pt x="16207" y="15513"/>
                      <a:pt x="16078" y="15327"/>
                      <a:pt x="15879" y="15167"/>
                    </a:cubicBezTo>
                    <a:cubicBezTo>
                      <a:pt x="15830" y="15141"/>
                      <a:pt x="15830" y="15109"/>
                      <a:pt x="15790" y="15083"/>
                    </a:cubicBezTo>
                    <a:cubicBezTo>
                      <a:pt x="15581" y="14898"/>
                      <a:pt x="15461" y="14686"/>
                      <a:pt x="15292" y="14500"/>
                    </a:cubicBezTo>
                    <a:cubicBezTo>
                      <a:pt x="15213" y="14417"/>
                      <a:pt x="15133" y="14340"/>
                      <a:pt x="15043" y="14257"/>
                    </a:cubicBezTo>
                    <a:lnTo>
                      <a:pt x="15043" y="14180"/>
                    </a:lnTo>
                    <a:cubicBezTo>
                      <a:pt x="14924" y="14071"/>
                      <a:pt x="14884" y="13937"/>
                      <a:pt x="14755" y="13860"/>
                    </a:cubicBezTo>
                    <a:cubicBezTo>
                      <a:pt x="14636" y="13751"/>
                      <a:pt x="14546" y="13642"/>
                      <a:pt x="14427" y="13539"/>
                    </a:cubicBezTo>
                    <a:cubicBezTo>
                      <a:pt x="14257" y="13321"/>
                      <a:pt x="14048" y="13136"/>
                      <a:pt x="13839" y="12950"/>
                    </a:cubicBezTo>
                    <a:cubicBezTo>
                      <a:pt x="13640" y="12738"/>
                      <a:pt x="13511" y="12495"/>
                      <a:pt x="13263" y="12309"/>
                    </a:cubicBezTo>
                    <a:cubicBezTo>
                      <a:pt x="13183" y="12226"/>
                      <a:pt x="13094" y="12123"/>
                      <a:pt x="13014" y="12040"/>
                    </a:cubicBezTo>
                    <a:cubicBezTo>
                      <a:pt x="12845" y="11905"/>
                      <a:pt x="12765" y="11777"/>
                      <a:pt x="12646" y="11668"/>
                    </a:cubicBezTo>
                    <a:cubicBezTo>
                      <a:pt x="12477" y="11508"/>
                      <a:pt x="12397" y="11322"/>
                      <a:pt x="12228" y="11162"/>
                    </a:cubicBezTo>
                    <a:cubicBezTo>
                      <a:pt x="12019" y="10976"/>
                      <a:pt x="11849" y="10784"/>
                      <a:pt x="11690" y="10598"/>
                    </a:cubicBezTo>
                    <a:cubicBezTo>
                      <a:pt x="11601" y="10521"/>
                      <a:pt x="11521" y="10463"/>
                      <a:pt x="11442" y="10387"/>
                    </a:cubicBezTo>
                    <a:cubicBezTo>
                      <a:pt x="11312" y="10226"/>
                      <a:pt x="11193" y="10066"/>
                      <a:pt x="11024" y="9932"/>
                    </a:cubicBezTo>
                    <a:cubicBezTo>
                      <a:pt x="10855" y="9746"/>
                      <a:pt x="10696" y="9586"/>
                      <a:pt x="10487" y="9426"/>
                    </a:cubicBezTo>
                    <a:cubicBezTo>
                      <a:pt x="10447" y="9374"/>
                      <a:pt x="10407" y="9291"/>
                      <a:pt x="10318" y="9240"/>
                    </a:cubicBezTo>
                    <a:cubicBezTo>
                      <a:pt x="10198" y="9105"/>
                      <a:pt x="10069" y="8970"/>
                      <a:pt x="9910" y="8836"/>
                    </a:cubicBezTo>
                    <a:cubicBezTo>
                      <a:pt x="9860" y="8759"/>
                      <a:pt x="9780" y="8676"/>
                      <a:pt x="9701" y="8599"/>
                    </a:cubicBezTo>
                    <a:cubicBezTo>
                      <a:pt x="9571" y="8439"/>
                      <a:pt x="9452" y="8304"/>
                      <a:pt x="9283" y="8144"/>
                    </a:cubicBezTo>
                    <a:cubicBezTo>
                      <a:pt x="9203" y="8061"/>
                      <a:pt x="9113" y="7984"/>
                      <a:pt x="9034" y="7875"/>
                    </a:cubicBezTo>
                    <a:cubicBezTo>
                      <a:pt x="8994" y="7849"/>
                      <a:pt x="8954" y="7798"/>
                      <a:pt x="8865" y="7772"/>
                    </a:cubicBezTo>
                    <a:cubicBezTo>
                      <a:pt x="8785" y="7715"/>
                      <a:pt x="8706" y="7638"/>
                      <a:pt x="8616" y="7555"/>
                    </a:cubicBezTo>
                    <a:cubicBezTo>
                      <a:pt x="8417" y="7317"/>
                      <a:pt x="8168" y="7074"/>
                      <a:pt x="7920" y="6837"/>
                    </a:cubicBezTo>
                    <a:cubicBezTo>
                      <a:pt x="7870" y="6811"/>
                      <a:pt x="7870" y="6753"/>
                      <a:pt x="7830" y="6728"/>
                    </a:cubicBezTo>
                    <a:cubicBezTo>
                      <a:pt x="7621" y="6594"/>
                      <a:pt x="7582" y="6433"/>
                      <a:pt x="7423" y="6273"/>
                    </a:cubicBezTo>
                    <a:cubicBezTo>
                      <a:pt x="7293" y="6196"/>
                      <a:pt x="7253" y="6113"/>
                      <a:pt x="7124" y="6036"/>
                    </a:cubicBezTo>
                    <a:cubicBezTo>
                      <a:pt x="7084" y="6010"/>
                      <a:pt x="7044" y="5978"/>
                      <a:pt x="7044" y="5953"/>
                    </a:cubicBezTo>
                    <a:cubicBezTo>
                      <a:pt x="6925" y="5818"/>
                      <a:pt x="6795" y="5690"/>
                      <a:pt x="6676" y="5530"/>
                    </a:cubicBezTo>
                    <a:cubicBezTo>
                      <a:pt x="6586" y="5446"/>
                      <a:pt x="6507" y="5370"/>
                      <a:pt x="6427" y="5312"/>
                    </a:cubicBezTo>
                    <a:cubicBezTo>
                      <a:pt x="6378" y="5235"/>
                      <a:pt x="6298" y="5177"/>
                      <a:pt x="6218" y="5126"/>
                    </a:cubicBezTo>
                    <a:cubicBezTo>
                      <a:pt x="6178" y="5075"/>
                      <a:pt x="6129" y="4991"/>
                      <a:pt x="6049" y="4940"/>
                    </a:cubicBezTo>
                    <a:cubicBezTo>
                      <a:pt x="6009" y="4889"/>
                      <a:pt x="5930" y="4831"/>
                      <a:pt x="5841" y="4780"/>
                    </a:cubicBezTo>
                    <a:cubicBezTo>
                      <a:pt x="5681" y="4620"/>
                      <a:pt x="5592" y="4434"/>
                      <a:pt x="5303" y="4325"/>
                    </a:cubicBezTo>
                    <a:cubicBezTo>
                      <a:pt x="5303" y="4299"/>
                      <a:pt x="5303" y="4299"/>
                      <a:pt x="5264" y="4274"/>
                    </a:cubicBezTo>
                    <a:cubicBezTo>
                      <a:pt x="5224" y="4216"/>
                      <a:pt x="5134" y="4139"/>
                      <a:pt x="5055" y="4088"/>
                    </a:cubicBezTo>
                    <a:cubicBezTo>
                      <a:pt x="5015" y="4056"/>
                      <a:pt x="4975" y="4005"/>
                      <a:pt x="4935" y="3979"/>
                    </a:cubicBezTo>
                    <a:cubicBezTo>
                      <a:pt x="4766" y="3845"/>
                      <a:pt x="4636" y="3684"/>
                      <a:pt x="4438" y="3550"/>
                    </a:cubicBezTo>
                    <a:cubicBezTo>
                      <a:pt x="4308" y="3447"/>
                      <a:pt x="4189" y="3338"/>
                      <a:pt x="4059" y="3229"/>
                    </a:cubicBezTo>
                    <a:cubicBezTo>
                      <a:pt x="3890" y="3095"/>
                      <a:pt x="3731" y="2967"/>
                      <a:pt x="3602" y="2832"/>
                    </a:cubicBezTo>
                    <a:cubicBezTo>
                      <a:pt x="3482" y="2723"/>
                      <a:pt x="3353" y="2646"/>
                      <a:pt x="3274" y="2537"/>
                    </a:cubicBezTo>
                    <a:cubicBezTo>
                      <a:pt x="3194" y="2486"/>
                      <a:pt x="3105" y="2428"/>
                      <a:pt x="3025" y="2352"/>
                    </a:cubicBezTo>
                    <a:cubicBezTo>
                      <a:pt x="2945" y="2268"/>
                      <a:pt x="2776" y="2217"/>
                      <a:pt x="2737" y="2108"/>
                    </a:cubicBezTo>
                    <a:cubicBezTo>
                      <a:pt x="2607" y="1973"/>
                      <a:pt x="2448" y="1922"/>
                      <a:pt x="2318" y="1813"/>
                    </a:cubicBezTo>
                    <a:cubicBezTo>
                      <a:pt x="2279" y="1762"/>
                      <a:pt x="2239" y="1711"/>
                      <a:pt x="2199" y="1685"/>
                    </a:cubicBezTo>
                    <a:cubicBezTo>
                      <a:pt x="2109" y="1628"/>
                      <a:pt x="1990" y="1576"/>
                      <a:pt x="1900" y="1493"/>
                    </a:cubicBezTo>
                    <a:cubicBezTo>
                      <a:pt x="1781" y="1390"/>
                      <a:pt x="1612" y="1281"/>
                      <a:pt x="1492" y="1147"/>
                    </a:cubicBezTo>
                    <a:lnTo>
                      <a:pt x="1363" y="1070"/>
                    </a:lnTo>
                    <a:cubicBezTo>
                      <a:pt x="1283" y="987"/>
                      <a:pt x="1204" y="910"/>
                      <a:pt x="1115" y="827"/>
                    </a:cubicBezTo>
                    <a:cubicBezTo>
                      <a:pt x="1035" y="724"/>
                      <a:pt x="906" y="615"/>
                      <a:pt x="786" y="506"/>
                    </a:cubicBezTo>
                    <a:cubicBezTo>
                      <a:pt x="707" y="455"/>
                      <a:pt x="657" y="372"/>
                      <a:pt x="538" y="346"/>
                    </a:cubicBezTo>
                    <a:cubicBezTo>
                      <a:pt x="538" y="346"/>
                      <a:pt x="498" y="346"/>
                      <a:pt x="458" y="372"/>
                    </a:cubicBezTo>
                    <a:cubicBezTo>
                      <a:pt x="498" y="320"/>
                      <a:pt x="498" y="295"/>
                      <a:pt x="498" y="269"/>
                    </a:cubicBezTo>
                    <a:cubicBezTo>
                      <a:pt x="458" y="211"/>
                      <a:pt x="408" y="186"/>
                      <a:pt x="369" y="160"/>
                    </a:cubicBezTo>
                    <a:cubicBezTo>
                      <a:pt x="329" y="160"/>
                      <a:pt x="289" y="160"/>
                      <a:pt x="249" y="135"/>
                    </a:cubicBezTo>
                    <a:cubicBezTo>
                      <a:pt x="289" y="109"/>
                      <a:pt x="289" y="83"/>
                      <a:pt x="289" y="83"/>
                    </a:cubicBezTo>
                    <a:cubicBezTo>
                      <a:pt x="209" y="51"/>
                      <a:pt x="120" y="26"/>
                      <a:pt x="4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34" name="Google Shape;3205;p31"/>
              <p:cNvSpPr/>
              <p:nvPr/>
            </p:nvSpPr>
            <p:spPr>
              <a:xfrm rot="19476852">
                <a:off x="302827" y="420364"/>
                <a:ext cx="855100" cy="1318674"/>
              </a:xfrm>
              <a:custGeom>
                <a:avLst/>
                <a:gdLst/>
                <a:ahLst/>
                <a:cxnLst>
                  <a:cxn ang="0">
                    <a:pos x="wd2" y="hd2"/>
                  </a:cxn>
                  <a:cxn ang="5400000">
                    <a:pos x="wd2" y="hd2"/>
                  </a:cxn>
                  <a:cxn ang="10800000">
                    <a:pos x="wd2" y="hd2"/>
                  </a:cxn>
                  <a:cxn ang="16200000">
                    <a:pos x="wd2" y="hd2"/>
                  </a:cxn>
                </a:cxnLst>
                <a:rect l="0" t="0" r="r" b="b"/>
                <a:pathLst>
                  <a:path w="21600" h="21600" extrusionOk="0">
                    <a:moveTo>
                      <a:pt x="81" y="0"/>
                    </a:moveTo>
                    <a:cubicBezTo>
                      <a:pt x="104" y="12"/>
                      <a:pt x="125" y="18"/>
                      <a:pt x="144" y="24"/>
                    </a:cubicBezTo>
                    <a:cubicBezTo>
                      <a:pt x="137" y="15"/>
                      <a:pt x="132" y="7"/>
                      <a:pt x="132" y="0"/>
                    </a:cubicBezTo>
                    <a:close/>
                    <a:moveTo>
                      <a:pt x="144" y="24"/>
                    </a:moveTo>
                    <a:cubicBezTo>
                      <a:pt x="165" y="53"/>
                      <a:pt x="203" y="94"/>
                      <a:pt x="172" y="138"/>
                    </a:cubicBezTo>
                    <a:cubicBezTo>
                      <a:pt x="132" y="138"/>
                      <a:pt x="81" y="105"/>
                      <a:pt x="0" y="105"/>
                    </a:cubicBezTo>
                    <a:cubicBezTo>
                      <a:pt x="81" y="165"/>
                      <a:pt x="132" y="191"/>
                      <a:pt x="132" y="243"/>
                    </a:cubicBezTo>
                    <a:cubicBezTo>
                      <a:pt x="132" y="303"/>
                      <a:pt x="172" y="355"/>
                      <a:pt x="213" y="382"/>
                    </a:cubicBezTo>
                    <a:cubicBezTo>
                      <a:pt x="335" y="408"/>
                      <a:pt x="335" y="493"/>
                      <a:pt x="335" y="520"/>
                    </a:cubicBezTo>
                    <a:cubicBezTo>
                      <a:pt x="385" y="632"/>
                      <a:pt x="426" y="711"/>
                      <a:pt x="467" y="763"/>
                    </a:cubicBezTo>
                    <a:cubicBezTo>
                      <a:pt x="639" y="928"/>
                      <a:pt x="801" y="1092"/>
                      <a:pt x="974" y="1257"/>
                    </a:cubicBezTo>
                    <a:cubicBezTo>
                      <a:pt x="1096" y="1368"/>
                      <a:pt x="1227" y="1507"/>
                      <a:pt x="1350" y="1645"/>
                    </a:cubicBezTo>
                    <a:cubicBezTo>
                      <a:pt x="1350" y="1671"/>
                      <a:pt x="1350" y="1724"/>
                      <a:pt x="1400" y="1750"/>
                    </a:cubicBezTo>
                    <a:cubicBezTo>
                      <a:pt x="1481" y="1809"/>
                      <a:pt x="1522" y="1862"/>
                      <a:pt x="1563" y="1888"/>
                    </a:cubicBezTo>
                    <a:cubicBezTo>
                      <a:pt x="1694" y="2026"/>
                      <a:pt x="1856" y="2138"/>
                      <a:pt x="1989" y="2243"/>
                    </a:cubicBezTo>
                    <a:cubicBezTo>
                      <a:pt x="2069" y="2303"/>
                      <a:pt x="2161" y="2382"/>
                      <a:pt x="2242" y="2493"/>
                    </a:cubicBezTo>
                    <a:lnTo>
                      <a:pt x="2242" y="2546"/>
                    </a:lnTo>
                    <a:cubicBezTo>
                      <a:pt x="2323" y="2605"/>
                      <a:pt x="2364" y="2658"/>
                      <a:pt x="2415" y="2684"/>
                    </a:cubicBezTo>
                    <a:cubicBezTo>
                      <a:pt x="2496" y="2770"/>
                      <a:pt x="2577" y="2849"/>
                      <a:pt x="2618" y="2934"/>
                    </a:cubicBezTo>
                    <a:cubicBezTo>
                      <a:pt x="2709" y="2987"/>
                      <a:pt x="2709" y="3039"/>
                      <a:pt x="2749" y="3066"/>
                    </a:cubicBezTo>
                    <a:cubicBezTo>
                      <a:pt x="2831" y="3125"/>
                      <a:pt x="2871" y="3178"/>
                      <a:pt x="2922" y="3230"/>
                    </a:cubicBezTo>
                    <a:cubicBezTo>
                      <a:pt x="2962" y="3368"/>
                      <a:pt x="3175" y="3480"/>
                      <a:pt x="3257" y="3618"/>
                    </a:cubicBezTo>
                    <a:cubicBezTo>
                      <a:pt x="3338" y="3698"/>
                      <a:pt x="3470" y="3809"/>
                      <a:pt x="3551" y="3921"/>
                    </a:cubicBezTo>
                    <a:cubicBezTo>
                      <a:pt x="3683" y="4138"/>
                      <a:pt x="3937" y="4277"/>
                      <a:pt x="4140" y="4493"/>
                    </a:cubicBezTo>
                    <a:cubicBezTo>
                      <a:pt x="4230" y="4579"/>
                      <a:pt x="4312" y="4658"/>
                      <a:pt x="4353" y="4743"/>
                    </a:cubicBezTo>
                    <a:cubicBezTo>
                      <a:pt x="4353" y="4796"/>
                      <a:pt x="4393" y="4849"/>
                      <a:pt x="4444" y="4908"/>
                    </a:cubicBezTo>
                    <a:cubicBezTo>
                      <a:pt x="4525" y="4987"/>
                      <a:pt x="4566" y="5072"/>
                      <a:pt x="4646" y="5178"/>
                    </a:cubicBezTo>
                    <a:cubicBezTo>
                      <a:pt x="4819" y="5263"/>
                      <a:pt x="4951" y="5402"/>
                      <a:pt x="5113" y="5533"/>
                    </a:cubicBezTo>
                    <a:cubicBezTo>
                      <a:pt x="5154" y="5592"/>
                      <a:pt x="5205" y="5671"/>
                      <a:pt x="5245" y="5730"/>
                    </a:cubicBezTo>
                    <a:cubicBezTo>
                      <a:pt x="5245" y="5757"/>
                      <a:pt x="5245" y="5783"/>
                      <a:pt x="5286" y="5809"/>
                    </a:cubicBezTo>
                    <a:lnTo>
                      <a:pt x="5286" y="5862"/>
                    </a:lnTo>
                    <a:cubicBezTo>
                      <a:pt x="5367" y="5948"/>
                      <a:pt x="5458" y="6026"/>
                      <a:pt x="5539" y="6112"/>
                    </a:cubicBezTo>
                    <a:cubicBezTo>
                      <a:pt x="5621" y="6224"/>
                      <a:pt x="5752" y="6303"/>
                      <a:pt x="5834" y="6414"/>
                    </a:cubicBezTo>
                    <a:cubicBezTo>
                      <a:pt x="5966" y="6553"/>
                      <a:pt x="6047" y="6684"/>
                      <a:pt x="6260" y="6796"/>
                    </a:cubicBezTo>
                    <a:lnTo>
                      <a:pt x="6260" y="6849"/>
                    </a:lnTo>
                    <a:cubicBezTo>
                      <a:pt x="6422" y="7046"/>
                      <a:pt x="6554" y="7263"/>
                      <a:pt x="6727" y="7454"/>
                    </a:cubicBezTo>
                    <a:cubicBezTo>
                      <a:pt x="6767" y="7507"/>
                      <a:pt x="6808" y="7539"/>
                      <a:pt x="6848" y="7566"/>
                    </a:cubicBezTo>
                    <a:cubicBezTo>
                      <a:pt x="6930" y="7671"/>
                      <a:pt x="7102" y="7783"/>
                      <a:pt x="7143" y="7895"/>
                    </a:cubicBezTo>
                    <a:cubicBezTo>
                      <a:pt x="7315" y="8165"/>
                      <a:pt x="7487" y="8415"/>
                      <a:pt x="7741" y="8632"/>
                    </a:cubicBezTo>
                    <a:cubicBezTo>
                      <a:pt x="7995" y="8855"/>
                      <a:pt x="8157" y="9125"/>
                      <a:pt x="8411" y="9349"/>
                    </a:cubicBezTo>
                    <a:cubicBezTo>
                      <a:pt x="8624" y="9566"/>
                      <a:pt x="8877" y="9783"/>
                      <a:pt x="9050" y="10033"/>
                    </a:cubicBezTo>
                    <a:cubicBezTo>
                      <a:pt x="9090" y="10086"/>
                      <a:pt x="9172" y="10138"/>
                      <a:pt x="9212" y="10197"/>
                    </a:cubicBezTo>
                    <a:cubicBezTo>
                      <a:pt x="9304" y="10303"/>
                      <a:pt x="9466" y="10415"/>
                      <a:pt x="9557" y="10553"/>
                    </a:cubicBezTo>
                    <a:cubicBezTo>
                      <a:pt x="9598" y="10665"/>
                      <a:pt x="9638" y="10796"/>
                      <a:pt x="9770" y="10855"/>
                    </a:cubicBezTo>
                    <a:lnTo>
                      <a:pt x="9811" y="10882"/>
                    </a:lnTo>
                    <a:cubicBezTo>
                      <a:pt x="9933" y="10994"/>
                      <a:pt x="10024" y="11125"/>
                      <a:pt x="10146" y="11237"/>
                    </a:cubicBezTo>
                    <a:cubicBezTo>
                      <a:pt x="10227" y="11322"/>
                      <a:pt x="10359" y="11402"/>
                      <a:pt x="10399" y="11513"/>
                    </a:cubicBezTo>
                    <a:cubicBezTo>
                      <a:pt x="10440" y="11592"/>
                      <a:pt x="10480" y="11678"/>
                      <a:pt x="10612" y="11757"/>
                    </a:cubicBezTo>
                    <a:cubicBezTo>
                      <a:pt x="10785" y="11921"/>
                      <a:pt x="10907" y="12086"/>
                      <a:pt x="11079" y="12250"/>
                    </a:cubicBezTo>
                    <a:cubicBezTo>
                      <a:pt x="11160" y="12309"/>
                      <a:pt x="11241" y="12388"/>
                      <a:pt x="11292" y="12474"/>
                    </a:cubicBezTo>
                    <a:cubicBezTo>
                      <a:pt x="11454" y="12691"/>
                      <a:pt x="11667" y="12882"/>
                      <a:pt x="11880" y="13099"/>
                    </a:cubicBezTo>
                    <a:cubicBezTo>
                      <a:pt x="11962" y="13184"/>
                      <a:pt x="12053" y="13263"/>
                      <a:pt x="12093" y="13375"/>
                    </a:cubicBezTo>
                    <a:cubicBezTo>
                      <a:pt x="12134" y="13487"/>
                      <a:pt x="12215" y="13566"/>
                      <a:pt x="12347" y="13652"/>
                    </a:cubicBezTo>
                    <a:cubicBezTo>
                      <a:pt x="12469" y="13757"/>
                      <a:pt x="12642" y="13868"/>
                      <a:pt x="12763" y="13954"/>
                    </a:cubicBezTo>
                    <a:cubicBezTo>
                      <a:pt x="12814" y="13980"/>
                      <a:pt x="12855" y="14033"/>
                      <a:pt x="12895" y="14059"/>
                    </a:cubicBezTo>
                    <a:cubicBezTo>
                      <a:pt x="12936" y="14145"/>
                      <a:pt x="13017" y="14250"/>
                      <a:pt x="13108" y="14336"/>
                    </a:cubicBezTo>
                    <a:cubicBezTo>
                      <a:pt x="13230" y="14500"/>
                      <a:pt x="13362" y="14691"/>
                      <a:pt x="13615" y="14803"/>
                    </a:cubicBezTo>
                    <a:cubicBezTo>
                      <a:pt x="13615" y="14803"/>
                      <a:pt x="13615" y="14829"/>
                      <a:pt x="13656" y="14855"/>
                    </a:cubicBezTo>
                    <a:cubicBezTo>
                      <a:pt x="13697" y="14941"/>
                      <a:pt x="13778" y="15020"/>
                      <a:pt x="13869" y="15132"/>
                    </a:cubicBezTo>
                    <a:cubicBezTo>
                      <a:pt x="13951" y="15211"/>
                      <a:pt x="14082" y="15323"/>
                      <a:pt x="14164" y="15434"/>
                    </a:cubicBezTo>
                    <a:cubicBezTo>
                      <a:pt x="14285" y="15599"/>
                      <a:pt x="14498" y="15763"/>
                      <a:pt x="14711" y="15928"/>
                    </a:cubicBezTo>
                    <a:cubicBezTo>
                      <a:pt x="14793" y="15980"/>
                      <a:pt x="14843" y="16033"/>
                      <a:pt x="14924" y="16092"/>
                    </a:cubicBezTo>
                    <a:cubicBezTo>
                      <a:pt x="15006" y="16171"/>
                      <a:pt x="15046" y="16283"/>
                      <a:pt x="15178" y="16362"/>
                    </a:cubicBezTo>
                    <a:cubicBezTo>
                      <a:pt x="15472" y="16612"/>
                      <a:pt x="15766" y="16855"/>
                      <a:pt x="16061" y="17132"/>
                    </a:cubicBezTo>
                    <a:cubicBezTo>
                      <a:pt x="16192" y="17270"/>
                      <a:pt x="16365" y="17434"/>
                      <a:pt x="16528" y="17573"/>
                    </a:cubicBezTo>
                    <a:cubicBezTo>
                      <a:pt x="16568" y="17625"/>
                      <a:pt x="16659" y="17678"/>
                      <a:pt x="16700" y="17737"/>
                    </a:cubicBezTo>
                    <a:cubicBezTo>
                      <a:pt x="16741" y="17763"/>
                      <a:pt x="16741" y="17790"/>
                      <a:pt x="16781" y="17816"/>
                    </a:cubicBezTo>
                    <a:cubicBezTo>
                      <a:pt x="16872" y="17928"/>
                      <a:pt x="16994" y="18033"/>
                      <a:pt x="17126" y="18145"/>
                    </a:cubicBezTo>
                    <a:cubicBezTo>
                      <a:pt x="17329" y="18336"/>
                      <a:pt x="17583" y="18527"/>
                      <a:pt x="17796" y="18750"/>
                    </a:cubicBezTo>
                    <a:cubicBezTo>
                      <a:pt x="17836" y="18776"/>
                      <a:pt x="17836" y="18829"/>
                      <a:pt x="17887" y="18856"/>
                    </a:cubicBezTo>
                    <a:cubicBezTo>
                      <a:pt x="17887" y="18915"/>
                      <a:pt x="17968" y="18941"/>
                      <a:pt x="18049" y="18994"/>
                    </a:cubicBezTo>
                    <a:cubicBezTo>
                      <a:pt x="18181" y="19105"/>
                      <a:pt x="18343" y="19244"/>
                      <a:pt x="18475" y="19349"/>
                    </a:cubicBezTo>
                    <a:cubicBezTo>
                      <a:pt x="18556" y="19435"/>
                      <a:pt x="18648" y="19513"/>
                      <a:pt x="18729" y="19625"/>
                    </a:cubicBezTo>
                    <a:cubicBezTo>
                      <a:pt x="18810" y="19678"/>
                      <a:pt x="18851" y="19763"/>
                      <a:pt x="18942" y="19816"/>
                    </a:cubicBezTo>
                    <a:cubicBezTo>
                      <a:pt x="18982" y="19816"/>
                      <a:pt x="19064" y="19842"/>
                      <a:pt x="19104" y="19901"/>
                    </a:cubicBezTo>
                    <a:cubicBezTo>
                      <a:pt x="19155" y="19954"/>
                      <a:pt x="19195" y="20007"/>
                      <a:pt x="19277" y="20040"/>
                    </a:cubicBezTo>
                    <a:cubicBezTo>
                      <a:pt x="19449" y="20145"/>
                      <a:pt x="19571" y="20283"/>
                      <a:pt x="19784" y="20369"/>
                    </a:cubicBezTo>
                    <a:cubicBezTo>
                      <a:pt x="19865" y="20421"/>
                      <a:pt x="19957" y="20447"/>
                      <a:pt x="19997" y="20500"/>
                    </a:cubicBezTo>
                    <a:cubicBezTo>
                      <a:pt x="20078" y="20586"/>
                      <a:pt x="20119" y="20638"/>
                      <a:pt x="20210" y="20724"/>
                    </a:cubicBezTo>
                    <a:cubicBezTo>
                      <a:pt x="20250" y="20750"/>
                      <a:pt x="20291" y="20777"/>
                      <a:pt x="20373" y="20803"/>
                    </a:cubicBezTo>
                    <a:cubicBezTo>
                      <a:pt x="20373" y="20888"/>
                      <a:pt x="20504" y="20993"/>
                      <a:pt x="20626" y="21079"/>
                    </a:cubicBezTo>
                    <a:cubicBezTo>
                      <a:pt x="20717" y="21158"/>
                      <a:pt x="20839" y="21217"/>
                      <a:pt x="20930" y="21270"/>
                    </a:cubicBezTo>
                    <a:cubicBezTo>
                      <a:pt x="21012" y="21323"/>
                      <a:pt x="21052" y="21382"/>
                      <a:pt x="21093" y="21408"/>
                    </a:cubicBezTo>
                    <a:cubicBezTo>
                      <a:pt x="21184" y="21434"/>
                      <a:pt x="21265" y="21461"/>
                      <a:pt x="21346" y="21520"/>
                    </a:cubicBezTo>
                    <a:lnTo>
                      <a:pt x="21346" y="21572"/>
                    </a:lnTo>
                    <a:cubicBezTo>
                      <a:pt x="21408" y="21591"/>
                      <a:pt x="21452" y="21600"/>
                      <a:pt x="21486" y="21600"/>
                    </a:cubicBezTo>
                    <a:cubicBezTo>
                      <a:pt x="21547" y="21600"/>
                      <a:pt x="21574" y="21571"/>
                      <a:pt x="21600" y="21520"/>
                    </a:cubicBezTo>
                    <a:cubicBezTo>
                      <a:pt x="21586" y="21514"/>
                      <a:pt x="21571" y="21512"/>
                      <a:pt x="21557" y="21512"/>
                    </a:cubicBezTo>
                    <a:cubicBezTo>
                      <a:pt x="21520" y="21512"/>
                      <a:pt x="21484" y="21527"/>
                      <a:pt x="21452" y="21527"/>
                    </a:cubicBezTo>
                    <a:cubicBezTo>
                      <a:pt x="21427" y="21527"/>
                      <a:pt x="21405" y="21518"/>
                      <a:pt x="21387" y="21487"/>
                    </a:cubicBezTo>
                    <a:cubicBezTo>
                      <a:pt x="21387" y="21487"/>
                      <a:pt x="21438" y="21487"/>
                      <a:pt x="21478" y="21461"/>
                    </a:cubicBezTo>
                    <a:cubicBezTo>
                      <a:pt x="21387" y="21408"/>
                      <a:pt x="21346" y="21355"/>
                      <a:pt x="21265" y="21296"/>
                    </a:cubicBezTo>
                    <a:lnTo>
                      <a:pt x="21306" y="21270"/>
                    </a:lnTo>
                    <a:cubicBezTo>
                      <a:pt x="21265" y="21217"/>
                      <a:pt x="21225" y="21158"/>
                      <a:pt x="21184" y="21106"/>
                    </a:cubicBezTo>
                    <a:cubicBezTo>
                      <a:pt x="21093" y="21026"/>
                      <a:pt x="21052" y="20915"/>
                      <a:pt x="20839" y="20888"/>
                    </a:cubicBezTo>
                    <a:cubicBezTo>
                      <a:pt x="20839" y="20803"/>
                      <a:pt x="20717" y="20724"/>
                      <a:pt x="20586" y="20698"/>
                    </a:cubicBezTo>
                    <a:cubicBezTo>
                      <a:pt x="20464" y="20586"/>
                      <a:pt x="20332" y="20474"/>
                      <a:pt x="20170" y="20336"/>
                    </a:cubicBezTo>
                    <a:cubicBezTo>
                      <a:pt x="20170" y="20283"/>
                      <a:pt x="20119" y="20230"/>
                      <a:pt x="20037" y="20204"/>
                    </a:cubicBezTo>
                    <a:cubicBezTo>
                      <a:pt x="19865" y="20066"/>
                      <a:pt x="19744" y="19901"/>
                      <a:pt x="19531" y="19763"/>
                    </a:cubicBezTo>
                    <a:cubicBezTo>
                      <a:pt x="19449" y="19711"/>
                      <a:pt x="19317" y="19652"/>
                      <a:pt x="19277" y="19546"/>
                    </a:cubicBezTo>
                    <a:lnTo>
                      <a:pt x="19236" y="19513"/>
                    </a:lnTo>
                    <a:cubicBezTo>
                      <a:pt x="19023" y="19382"/>
                      <a:pt x="18810" y="19217"/>
                      <a:pt x="18648" y="19020"/>
                    </a:cubicBezTo>
                    <a:cubicBezTo>
                      <a:pt x="18597" y="18967"/>
                      <a:pt x="18556" y="18915"/>
                      <a:pt x="18475" y="18829"/>
                    </a:cubicBezTo>
                    <a:cubicBezTo>
                      <a:pt x="18435" y="18776"/>
                      <a:pt x="18303" y="18691"/>
                      <a:pt x="18222" y="18638"/>
                    </a:cubicBezTo>
                    <a:cubicBezTo>
                      <a:pt x="18181" y="18586"/>
                      <a:pt x="18140" y="18527"/>
                      <a:pt x="18049" y="18474"/>
                    </a:cubicBezTo>
                    <a:cubicBezTo>
                      <a:pt x="17927" y="18362"/>
                      <a:pt x="17796" y="18257"/>
                      <a:pt x="17673" y="18119"/>
                    </a:cubicBezTo>
                    <a:cubicBezTo>
                      <a:pt x="17583" y="17980"/>
                      <a:pt x="17460" y="17842"/>
                      <a:pt x="17329" y="17737"/>
                    </a:cubicBezTo>
                    <a:cubicBezTo>
                      <a:pt x="17247" y="17678"/>
                      <a:pt x="17207" y="17599"/>
                      <a:pt x="17126" y="17513"/>
                    </a:cubicBezTo>
                    <a:cubicBezTo>
                      <a:pt x="17075" y="17487"/>
                      <a:pt x="17034" y="17461"/>
                      <a:pt x="17034" y="17434"/>
                    </a:cubicBezTo>
                    <a:cubicBezTo>
                      <a:pt x="16913" y="17296"/>
                      <a:pt x="16821" y="17184"/>
                      <a:pt x="16700" y="17079"/>
                    </a:cubicBezTo>
                    <a:cubicBezTo>
                      <a:pt x="16618" y="16967"/>
                      <a:pt x="16487" y="16882"/>
                      <a:pt x="16405" y="16777"/>
                    </a:cubicBezTo>
                    <a:cubicBezTo>
                      <a:pt x="16314" y="16717"/>
                      <a:pt x="16233" y="16691"/>
                      <a:pt x="16192" y="16638"/>
                    </a:cubicBezTo>
                    <a:cubicBezTo>
                      <a:pt x="16020" y="16500"/>
                      <a:pt x="15898" y="16362"/>
                      <a:pt x="15766" y="16224"/>
                    </a:cubicBezTo>
                    <a:cubicBezTo>
                      <a:pt x="15726" y="16198"/>
                      <a:pt x="15685" y="16145"/>
                      <a:pt x="15645" y="16118"/>
                    </a:cubicBezTo>
                    <a:cubicBezTo>
                      <a:pt x="15513" y="16007"/>
                      <a:pt x="15432" y="15895"/>
                      <a:pt x="15300" y="15790"/>
                    </a:cubicBezTo>
                    <a:cubicBezTo>
                      <a:pt x="15300" y="15763"/>
                      <a:pt x="15259" y="15763"/>
                      <a:pt x="15219" y="15730"/>
                    </a:cubicBezTo>
                    <a:cubicBezTo>
                      <a:pt x="15219" y="15704"/>
                      <a:pt x="15219" y="15678"/>
                      <a:pt x="15178" y="15651"/>
                    </a:cubicBezTo>
                    <a:cubicBezTo>
                      <a:pt x="15097" y="15566"/>
                      <a:pt x="15006" y="15487"/>
                      <a:pt x="14924" y="15401"/>
                    </a:cubicBezTo>
                    <a:cubicBezTo>
                      <a:pt x="14793" y="15296"/>
                      <a:pt x="14670" y="15211"/>
                      <a:pt x="14590" y="15105"/>
                    </a:cubicBezTo>
                    <a:cubicBezTo>
                      <a:pt x="14377" y="14908"/>
                      <a:pt x="14244" y="14691"/>
                      <a:pt x="14031" y="14500"/>
                    </a:cubicBezTo>
                    <a:cubicBezTo>
                      <a:pt x="13869" y="14309"/>
                      <a:pt x="13656" y="14118"/>
                      <a:pt x="13443" y="13895"/>
                    </a:cubicBezTo>
                    <a:cubicBezTo>
                      <a:pt x="13362" y="13816"/>
                      <a:pt x="13321" y="13730"/>
                      <a:pt x="13230" y="13652"/>
                    </a:cubicBezTo>
                    <a:cubicBezTo>
                      <a:pt x="13068" y="13513"/>
                      <a:pt x="12855" y="13375"/>
                      <a:pt x="12763" y="13211"/>
                    </a:cubicBezTo>
                    <a:cubicBezTo>
                      <a:pt x="12642" y="13073"/>
                      <a:pt x="12469" y="12993"/>
                      <a:pt x="12388" y="12829"/>
                    </a:cubicBezTo>
                    <a:cubicBezTo>
                      <a:pt x="12307" y="12717"/>
                      <a:pt x="12175" y="12638"/>
                      <a:pt x="12134" y="12553"/>
                    </a:cubicBezTo>
                    <a:cubicBezTo>
                      <a:pt x="12002" y="12414"/>
                      <a:pt x="11880" y="12309"/>
                      <a:pt x="11749" y="12171"/>
                    </a:cubicBezTo>
                    <a:cubicBezTo>
                      <a:pt x="11708" y="12145"/>
                      <a:pt x="11708" y="12086"/>
                      <a:pt x="11667" y="12059"/>
                    </a:cubicBezTo>
                    <a:cubicBezTo>
                      <a:pt x="11546" y="11948"/>
                      <a:pt x="11454" y="11842"/>
                      <a:pt x="11333" y="11704"/>
                    </a:cubicBezTo>
                    <a:cubicBezTo>
                      <a:pt x="11201" y="11592"/>
                      <a:pt x="11120" y="11454"/>
                      <a:pt x="10988" y="11322"/>
                    </a:cubicBezTo>
                    <a:cubicBezTo>
                      <a:pt x="10825" y="11211"/>
                      <a:pt x="10694" y="11099"/>
                      <a:pt x="10653" y="10961"/>
                    </a:cubicBezTo>
                    <a:cubicBezTo>
                      <a:pt x="10612" y="10882"/>
                      <a:pt x="10531" y="10829"/>
                      <a:pt x="10440" y="10770"/>
                    </a:cubicBezTo>
                    <a:cubicBezTo>
                      <a:pt x="10359" y="10665"/>
                      <a:pt x="10227" y="10553"/>
                      <a:pt x="10146" y="10441"/>
                    </a:cubicBezTo>
                    <a:cubicBezTo>
                      <a:pt x="10065" y="10335"/>
                      <a:pt x="9973" y="10224"/>
                      <a:pt x="9892" y="10138"/>
                    </a:cubicBezTo>
                    <a:cubicBezTo>
                      <a:pt x="9720" y="9974"/>
                      <a:pt x="9638" y="9809"/>
                      <a:pt x="9425" y="9645"/>
                    </a:cubicBezTo>
                    <a:cubicBezTo>
                      <a:pt x="9263" y="9513"/>
                      <a:pt x="9131" y="9316"/>
                      <a:pt x="8958" y="9152"/>
                    </a:cubicBezTo>
                    <a:cubicBezTo>
                      <a:pt x="8918" y="9099"/>
                      <a:pt x="8837" y="9046"/>
                      <a:pt x="8796" y="8987"/>
                    </a:cubicBezTo>
                    <a:cubicBezTo>
                      <a:pt x="8796" y="8908"/>
                      <a:pt x="8664" y="8882"/>
                      <a:pt x="8624" y="8822"/>
                    </a:cubicBezTo>
                    <a:cubicBezTo>
                      <a:pt x="8624" y="8744"/>
                      <a:pt x="8502" y="8658"/>
                      <a:pt x="8451" y="8579"/>
                    </a:cubicBezTo>
                    <a:cubicBezTo>
                      <a:pt x="8411" y="8553"/>
                      <a:pt x="8370" y="8526"/>
                      <a:pt x="8330" y="8467"/>
                    </a:cubicBezTo>
                    <a:cubicBezTo>
                      <a:pt x="8248" y="8362"/>
                      <a:pt x="8157" y="8224"/>
                      <a:pt x="8076" y="8112"/>
                    </a:cubicBezTo>
                    <a:cubicBezTo>
                      <a:pt x="7995" y="8033"/>
                      <a:pt x="7903" y="7921"/>
                      <a:pt x="7741" y="7836"/>
                    </a:cubicBezTo>
                    <a:cubicBezTo>
                      <a:pt x="7609" y="7757"/>
                      <a:pt x="7528" y="7619"/>
                      <a:pt x="7437" y="7539"/>
                    </a:cubicBezTo>
                    <a:cubicBezTo>
                      <a:pt x="7356" y="7401"/>
                      <a:pt x="7274" y="7290"/>
                      <a:pt x="7143" y="7178"/>
                    </a:cubicBezTo>
                    <a:cubicBezTo>
                      <a:pt x="7102" y="7099"/>
                      <a:pt x="7021" y="7046"/>
                      <a:pt x="6980" y="6960"/>
                    </a:cubicBezTo>
                    <a:cubicBezTo>
                      <a:pt x="6889" y="6882"/>
                      <a:pt x="6889" y="6770"/>
                      <a:pt x="6808" y="6717"/>
                    </a:cubicBezTo>
                    <a:cubicBezTo>
                      <a:pt x="6676" y="6579"/>
                      <a:pt x="6554" y="6467"/>
                      <a:pt x="6422" y="6329"/>
                    </a:cubicBezTo>
                    <a:cubicBezTo>
                      <a:pt x="6381" y="6276"/>
                      <a:pt x="6341" y="6191"/>
                      <a:pt x="6260" y="6138"/>
                    </a:cubicBezTo>
                    <a:cubicBezTo>
                      <a:pt x="6128" y="6086"/>
                      <a:pt x="6087" y="6026"/>
                      <a:pt x="6047" y="5948"/>
                    </a:cubicBezTo>
                    <a:cubicBezTo>
                      <a:pt x="6047" y="5921"/>
                      <a:pt x="6047" y="5895"/>
                      <a:pt x="6006" y="5895"/>
                    </a:cubicBezTo>
                    <a:cubicBezTo>
                      <a:pt x="5874" y="5730"/>
                      <a:pt x="5793" y="5566"/>
                      <a:pt x="5661" y="5428"/>
                    </a:cubicBezTo>
                    <a:cubicBezTo>
                      <a:pt x="5621" y="5369"/>
                      <a:pt x="5580" y="5342"/>
                      <a:pt x="5539" y="5316"/>
                    </a:cubicBezTo>
                    <a:cubicBezTo>
                      <a:pt x="5499" y="5263"/>
                      <a:pt x="5458" y="5178"/>
                      <a:pt x="5408" y="5151"/>
                    </a:cubicBezTo>
                    <a:cubicBezTo>
                      <a:pt x="5367" y="5099"/>
                      <a:pt x="5286" y="5072"/>
                      <a:pt x="5245" y="5013"/>
                    </a:cubicBezTo>
                    <a:cubicBezTo>
                      <a:pt x="5245" y="4987"/>
                      <a:pt x="5205" y="4961"/>
                      <a:pt x="5154" y="4934"/>
                    </a:cubicBezTo>
                    <a:cubicBezTo>
                      <a:pt x="5113" y="4875"/>
                      <a:pt x="5073" y="4823"/>
                      <a:pt x="5073" y="4770"/>
                    </a:cubicBezTo>
                    <a:cubicBezTo>
                      <a:pt x="5032" y="4743"/>
                      <a:pt x="5032" y="4710"/>
                      <a:pt x="4992" y="4710"/>
                    </a:cubicBezTo>
                    <a:cubicBezTo>
                      <a:pt x="4819" y="4520"/>
                      <a:pt x="4646" y="4355"/>
                      <a:pt x="4444" y="4191"/>
                    </a:cubicBezTo>
                    <a:cubicBezTo>
                      <a:pt x="4393" y="4191"/>
                      <a:pt x="4393" y="4164"/>
                      <a:pt x="4393" y="4138"/>
                    </a:cubicBezTo>
                    <a:cubicBezTo>
                      <a:pt x="4353" y="4053"/>
                      <a:pt x="4140" y="3836"/>
                      <a:pt x="4058" y="3783"/>
                    </a:cubicBezTo>
                    <a:cubicBezTo>
                      <a:pt x="3977" y="3698"/>
                      <a:pt x="3845" y="3618"/>
                      <a:pt x="3764" y="3533"/>
                    </a:cubicBezTo>
                    <a:cubicBezTo>
                      <a:pt x="3683" y="3428"/>
                      <a:pt x="3591" y="3342"/>
                      <a:pt x="3470" y="3230"/>
                    </a:cubicBezTo>
                    <a:cubicBezTo>
                      <a:pt x="3378" y="3125"/>
                      <a:pt x="3257" y="3013"/>
                      <a:pt x="3125" y="2901"/>
                    </a:cubicBezTo>
                    <a:cubicBezTo>
                      <a:pt x="3044" y="2822"/>
                      <a:pt x="2962" y="2711"/>
                      <a:pt x="2831" y="2632"/>
                    </a:cubicBezTo>
                    <a:cubicBezTo>
                      <a:pt x="2749" y="2546"/>
                      <a:pt x="2668" y="2493"/>
                      <a:pt x="2577" y="2408"/>
                    </a:cubicBezTo>
                    <a:cubicBezTo>
                      <a:pt x="2364" y="2079"/>
                      <a:pt x="1989" y="1809"/>
                      <a:pt x="1603" y="1533"/>
                    </a:cubicBezTo>
                    <a:cubicBezTo>
                      <a:pt x="1694" y="1454"/>
                      <a:pt x="1522" y="1454"/>
                      <a:pt x="1481" y="1421"/>
                    </a:cubicBezTo>
                    <a:cubicBezTo>
                      <a:pt x="1400" y="1290"/>
                      <a:pt x="1268" y="1178"/>
                      <a:pt x="1187" y="1066"/>
                    </a:cubicBezTo>
                    <a:cubicBezTo>
                      <a:pt x="1096" y="987"/>
                      <a:pt x="1055" y="901"/>
                      <a:pt x="974" y="849"/>
                    </a:cubicBezTo>
                    <a:cubicBezTo>
                      <a:pt x="934" y="763"/>
                      <a:pt x="893" y="711"/>
                      <a:pt x="842" y="658"/>
                    </a:cubicBezTo>
                    <a:cubicBezTo>
                      <a:pt x="761" y="599"/>
                      <a:pt x="680" y="546"/>
                      <a:pt x="588" y="493"/>
                    </a:cubicBezTo>
                    <a:cubicBezTo>
                      <a:pt x="639" y="408"/>
                      <a:pt x="548" y="382"/>
                      <a:pt x="467" y="329"/>
                    </a:cubicBezTo>
                    <a:cubicBezTo>
                      <a:pt x="385" y="243"/>
                      <a:pt x="335" y="165"/>
                      <a:pt x="294" y="79"/>
                    </a:cubicBezTo>
                    <a:cubicBezTo>
                      <a:pt x="254" y="79"/>
                      <a:pt x="213" y="53"/>
                      <a:pt x="213" y="53"/>
                    </a:cubicBezTo>
                    <a:cubicBezTo>
                      <a:pt x="191" y="38"/>
                      <a:pt x="168" y="31"/>
                      <a:pt x="144" y="24"/>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35" name="Google Shape;3206;p31"/>
              <p:cNvSpPr/>
              <p:nvPr/>
            </p:nvSpPr>
            <p:spPr>
              <a:xfrm rot="19476852">
                <a:off x="396607" y="225711"/>
                <a:ext cx="817598" cy="1266789"/>
              </a:xfrm>
              <a:custGeom>
                <a:avLst/>
                <a:gdLst/>
                <a:ahLst/>
                <a:cxnLst>
                  <a:cxn ang="0">
                    <a:pos x="wd2" y="hd2"/>
                  </a:cxn>
                  <a:cxn ang="5400000">
                    <a:pos x="wd2" y="hd2"/>
                  </a:cxn>
                  <a:cxn ang="10800000">
                    <a:pos x="wd2" y="hd2"/>
                  </a:cxn>
                  <a:cxn ang="16200000">
                    <a:pos x="wd2" y="hd2"/>
                  </a:cxn>
                </a:cxnLst>
                <a:rect l="0" t="0" r="r" b="b"/>
                <a:pathLst>
                  <a:path w="21543" h="21600" extrusionOk="0">
                    <a:moveTo>
                      <a:pt x="3746" y="3534"/>
                    </a:moveTo>
                    <a:cubicBezTo>
                      <a:pt x="3704" y="3568"/>
                      <a:pt x="3704" y="3568"/>
                      <a:pt x="3662" y="3595"/>
                    </a:cubicBezTo>
                    <a:cubicBezTo>
                      <a:pt x="3690" y="3614"/>
                      <a:pt x="3718" y="3632"/>
                      <a:pt x="3746" y="3642"/>
                    </a:cubicBezTo>
                    <a:lnTo>
                      <a:pt x="3746" y="3534"/>
                    </a:lnTo>
                    <a:close/>
                    <a:moveTo>
                      <a:pt x="10561" y="9604"/>
                    </a:moveTo>
                    <a:cubicBezTo>
                      <a:pt x="10617" y="9604"/>
                      <a:pt x="10664" y="9625"/>
                      <a:pt x="10710" y="9670"/>
                    </a:cubicBezTo>
                    <a:cubicBezTo>
                      <a:pt x="10752" y="9697"/>
                      <a:pt x="10752" y="9731"/>
                      <a:pt x="10805" y="9759"/>
                    </a:cubicBezTo>
                    <a:cubicBezTo>
                      <a:pt x="10848" y="9841"/>
                      <a:pt x="10848" y="9930"/>
                      <a:pt x="10890" y="10012"/>
                    </a:cubicBezTo>
                    <a:lnTo>
                      <a:pt x="10805" y="10012"/>
                    </a:lnTo>
                    <a:cubicBezTo>
                      <a:pt x="10667" y="9930"/>
                      <a:pt x="10583" y="9869"/>
                      <a:pt x="10583" y="9759"/>
                    </a:cubicBezTo>
                    <a:lnTo>
                      <a:pt x="10403" y="9643"/>
                    </a:lnTo>
                    <a:cubicBezTo>
                      <a:pt x="10465" y="9618"/>
                      <a:pt x="10516" y="9604"/>
                      <a:pt x="10561" y="9604"/>
                    </a:cubicBezTo>
                    <a:close/>
                    <a:moveTo>
                      <a:pt x="11461" y="10615"/>
                    </a:moveTo>
                    <a:cubicBezTo>
                      <a:pt x="11599" y="10670"/>
                      <a:pt x="11684" y="10759"/>
                      <a:pt x="11726" y="10841"/>
                    </a:cubicBezTo>
                    <a:cubicBezTo>
                      <a:pt x="11726" y="10868"/>
                      <a:pt x="11726" y="10896"/>
                      <a:pt x="11684" y="10958"/>
                    </a:cubicBezTo>
                    <a:cubicBezTo>
                      <a:pt x="11599" y="10841"/>
                      <a:pt x="11504" y="10759"/>
                      <a:pt x="11461" y="10615"/>
                    </a:cubicBezTo>
                    <a:close/>
                    <a:moveTo>
                      <a:pt x="169" y="0"/>
                    </a:moveTo>
                    <a:cubicBezTo>
                      <a:pt x="127" y="27"/>
                      <a:pt x="42" y="27"/>
                      <a:pt x="0" y="55"/>
                    </a:cubicBezTo>
                    <a:cubicBezTo>
                      <a:pt x="127" y="55"/>
                      <a:pt x="169" y="110"/>
                      <a:pt x="169" y="171"/>
                    </a:cubicBezTo>
                    <a:cubicBezTo>
                      <a:pt x="127" y="253"/>
                      <a:pt x="265" y="253"/>
                      <a:pt x="222" y="343"/>
                    </a:cubicBezTo>
                    <a:lnTo>
                      <a:pt x="349" y="343"/>
                    </a:lnTo>
                    <a:lnTo>
                      <a:pt x="349" y="425"/>
                    </a:lnTo>
                    <a:lnTo>
                      <a:pt x="391" y="425"/>
                    </a:lnTo>
                    <a:cubicBezTo>
                      <a:pt x="391" y="397"/>
                      <a:pt x="391" y="397"/>
                      <a:pt x="434" y="370"/>
                    </a:cubicBezTo>
                    <a:lnTo>
                      <a:pt x="487" y="397"/>
                    </a:lnTo>
                    <a:cubicBezTo>
                      <a:pt x="487" y="425"/>
                      <a:pt x="434" y="486"/>
                      <a:pt x="391" y="513"/>
                    </a:cubicBezTo>
                    <a:lnTo>
                      <a:pt x="571" y="513"/>
                    </a:lnTo>
                    <a:cubicBezTo>
                      <a:pt x="571" y="541"/>
                      <a:pt x="529" y="568"/>
                      <a:pt x="529" y="623"/>
                    </a:cubicBezTo>
                    <a:cubicBezTo>
                      <a:pt x="571" y="657"/>
                      <a:pt x="656" y="685"/>
                      <a:pt x="699" y="712"/>
                    </a:cubicBezTo>
                    <a:lnTo>
                      <a:pt x="656" y="712"/>
                    </a:lnTo>
                    <a:cubicBezTo>
                      <a:pt x="699" y="767"/>
                      <a:pt x="699" y="829"/>
                      <a:pt x="752" y="856"/>
                    </a:cubicBezTo>
                    <a:cubicBezTo>
                      <a:pt x="836" y="938"/>
                      <a:pt x="878" y="1000"/>
                      <a:pt x="921" y="1055"/>
                    </a:cubicBezTo>
                    <a:cubicBezTo>
                      <a:pt x="1016" y="1137"/>
                      <a:pt x="1101" y="1199"/>
                      <a:pt x="1185" y="1253"/>
                    </a:cubicBezTo>
                    <a:lnTo>
                      <a:pt x="1227" y="1281"/>
                    </a:lnTo>
                    <a:cubicBezTo>
                      <a:pt x="1365" y="1370"/>
                      <a:pt x="1492" y="1479"/>
                      <a:pt x="1630" y="1596"/>
                    </a:cubicBezTo>
                    <a:cubicBezTo>
                      <a:pt x="1757" y="1685"/>
                      <a:pt x="1894" y="1794"/>
                      <a:pt x="1979" y="1911"/>
                    </a:cubicBezTo>
                    <a:cubicBezTo>
                      <a:pt x="2021" y="1993"/>
                      <a:pt x="2116" y="2082"/>
                      <a:pt x="2201" y="2137"/>
                    </a:cubicBezTo>
                    <a:lnTo>
                      <a:pt x="2338" y="2137"/>
                    </a:lnTo>
                    <a:cubicBezTo>
                      <a:pt x="2423" y="2253"/>
                      <a:pt x="2508" y="2308"/>
                      <a:pt x="2603" y="2424"/>
                    </a:cubicBezTo>
                    <a:lnTo>
                      <a:pt x="2466" y="2424"/>
                    </a:lnTo>
                    <a:cubicBezTo>
                      <a:pt x="2550" y="2452"/>
                      <a:pt x="2603" y="2452"/>
                      <a:pt x="2603" y="2452"/>
                    </a:cubicBezTo>
                    <a:cubicBezTo>
                      <a:pt x="2688" y="2568"/>
                      <a:pt x="2772" y="2678"/>
                      <a:pt x="2910" y="2767"/>
                    </a:cubicBezTo>
                    <a:cubicBezTo>
                      <a:pt x="2995" y="2849"/>
                      <a:pt x="3132" y="2938"/>
                      <a:pt x="3217" y="3054"/>
                    </a:cubicBezTo>
                    <a:cubicBezTo>
                      <a:pt x="3259" y="3136"/>
                      <a:pt x="3344" y="3226"/>
                      <a:pt x="3397" y="3335"/>
                    </a:cubicBezTo>
                    <a:lnTo>
                      <a:pt x="3566" y="3335"/>
                    </a:lnTo>
                    <a:cubicBezTo>
                      <a:pt x="3743" y="3449"/>
                      <a:pt x="3827" y="3531"/>
                      <a:pt x="3751" y="3643"/>
                    </a:cubicBezTo>
                    <a:cubicBezTo>
                      <a:pt x="3749" y="3643"/>
                      <a:pt x="3748" y="3643"/>
                      <a:pt x="3746" y="3642"/>
                    </a:cubicBezTo>
                    <a:lnTo>
                      <a:pt x="3746" y="3650"/>
                    </a:lnTo>
                    <a:cubicBezTo>
                      <a:pt x="3748" y="3648"/>
                      <a:pt x="3749" y="3646"/>
                      <a:pt x="3751" y="3643"/>
                    </a:cubicBezTo>
                    <a:cubicBezTo>
                      <a:pt x="3763" y="3648"/>
                      <a:pt x="3776" y="3650"/>
                      <a:pt x="3789" y="3650"/>
                    </a:cubicBezTo>
                    <a:cubicBezTo>
                      <a:pt x="4011" y="3739"/>
                      <a:pt x="4096" y="3876"/>
                      <a:pt x="4191" y="3992"/>
                    </a:cubicBezTo>
                    <a:cubicBezTo>
                      <a:pt x="4318" y="4109"/>
                      <a:pt x="4402" y="4253"/>
                      <a:pt x="4540" y="4335"/>
                    </a:cubicBezTo>
                    <a:cubicBezTo>
                      <a:pt x="4667" y="4479"/>
                      <a:pt x="4847" y="4623"/>
                      <a:pt x="4985" y="4732"/>
                    </a:cubicBezTo>
                    <a:cubicBezTo>
                      <a:pt x="5027" y="4766"/>
                      <a:pt x="5111" y="4766"/>
                      <a:pt x="5154" y="4766"/>
                    </a:cubicBezTo>
                    <a:cubicBezTo>
                      <a:pt x="5111" y="4794"/>
                      <a:pt x="5069" y="4821"/>
                      <a:pt x="5027" y="4821"/>
                    </a:cubicBezTo>
                    <a:lnTo>
                      <a:pt x="5027" y="4849"/>
                    </a:lnTo>
                    <a:cubicBezTo>
                      <a:pt x="5069" y="4849"/>
                      <a:pt x="5111" y="4876"/>
                      <a:pt x="5196" y="4876"/>
                    </a:cubicBezTo>
                    <a:cubicBezTo>
                      <a:pt x="5196" y="4938"/>
                      <a:pt x="5249" y="4965"/>
                      <a:pt x="5249" y="5020"/>
                    </a:cubicBezTo>
                    <a:lnTo>
                      <a:pt x="5027" y="5020"/>
                    </a:lnTo>
                    <a:lnTo>
                      <a:pt x="5027" y="5109"/>
                    </a:lnTo>
                    <a:cubicBezTo>
                      <a:pt x="5111" y="5075"/>
                      <a:pt x="5154" y="5075"/>
                      <a:pt x="5154" y="5047"/>
                    </a:cubicBezTo>
                    <a:cubicBezTo>
                      <a:pt x="5249" y="5109"/>
                      <a:pt x="5291" y="5136"/>
                      <a:pt x="5376" y="5164"/>
                    </a:cubicBezTo>
                    <a:lnTo>
                      <a:pt x="5376" y="5246"/>
                    </a:lnTo>
                    <a:lnTo>
                      <a:pt x="5419" y="5246"/>
                    </a:lnTo>
                    <a:cubicBezTo>
                      <a:pt x="5513" y="5308"/>
                      <a:pt x="5556" y="5390"/>
                      <a:pt x="5598" y="5451"/>
                    </a:cubicBezTo>
                    <a:cubicBezTo>
                      <a:pt x="5641" y="5506"/>
                      <a:pt x="5725" y="5561"/>
                      <a:pt x="5778" y="5650"/>
                    </a:cubicBezTo>
                    <a:lnTo>
                      <a:pt x="5990" y="5650"/>
                    </a:lnTo>
                    <a:cubicBezTo>
                      <a:pt x="5947" y="5677"/>
                      <a:pt x="5947" y="5705"/>
                      <a:pt x="5947" y="5705"/>
                    </a:cubicBezTo>
                    <a:cubicBezTo>
                      <a:pt x="5990" y="5794"/>
                      <a:pt x="6085" y="5876"/>
                      <a:pt x="6128" y="5965"/>
                    </a:cubicBezTo>
                    <a:cubicBezTo>
                      <a:pt x="6170" y="5965"/>
                      <a:pt x="6212" y="5992"/>
                      <a:pt x="6212" y="6020"/>
                    </a:cubicBezTo>
                    <a:cubicBezTo>
                      <a:pt x="6255" y="6074"/>
                      <a:pt x="6307" y="6136"/>
                      <a:pt x="6350" y="6218"/>
                    </a:cubicBezTo>
                    <a:cubicBezTo>
                      <a:pt x="6392" y="6246"/>
                      <a:pt x="6434" y="6335"/>
                      <a:pt x="6477" y="6362"/>
                    </a:cubicBezTo>
                    <a:cubicBezTo>
                      <a:pt x="6572" y="6445"/>
                      <a:pt x="6615" y="6561"/>
                      <a:pt x="6784" y="6588"/>
                    </a:cubicBezTo>
                    <a:lnTo>
                      <a:pt x="6784" y="6650"/>
                    </a:lnTo>
                    <a:lnTo>
                      <a:pt x="6699" y="6650"/>
                    </a:lnTo>
                    <a:cubicBezTo>
                      <a:pt x="6741" y="6705"/>
                      <a:pt x="6784" y="6732"/>
                      <a:pt x="6837" y="6760"/>
                    </a:cubicBezTo>
                    <a:lnTo>
                      <a:pt x="6837" y="6705"/>
                    </a:lnTo>
                    <a:lnTo>
                      <a:pt x="6784" y="6677"/>
                    </a:lnTo>
                    <a:cubicBezTo>
                      <a:pt x="6921" y="6705"/>
                      <a:pt x="7006" y="6787"/>
                      <a:pt x="6964" y="6848"/>
                    </a:cubicBezTo>
                    <a:cubicBezTo>
                      <a:pt x="6964" y="6903"/>
                      <a:pt x="6964" y="6958"/>
                      <a:pt x="7048" y="6958"/>
                    </a:cubicBezTo>
                    <a:lnTo>
                      <a:pt x="7101" y="6992"/>
                    </a:lnTo>
                    <a:cubicBezTo>
                      <a:pt x="7270" y="7218"/>
                      <a:pt x="7451" y="7417"/>
                      <a:pt x="7630" y="7643"/>
                    </a:cubicBezTo>
                    <a:cubicBezTo>
                      <a:pt x="7715" y="7643"/>
                      <a:pt x="7800" y="7677"/>
                      <a:pt x="7842" y="7732"/>
                    </a:cubicBezTo>
                    <a:cubicBezTo>
                      <a:pt x="7937" y="7876"/>
                      <a:pt x="8022" y="8019"/>
                      <a:pt x="8201" y="8102"/>
                    </a:cubicBezTo>
                    <a:lnTo>
                      <a:pt x="8160" y="8129"/>
                    </a:lnTo>
                    <a:cubicBezTo>
                      <a:pt x="8201" y="8191"/>
                      <a:pt x="8201" y="8218"/>
                      <a:pt x="8244" y="8245"/>
                    </a:cubicBezTo>
                    <a:cubicBezTo>
                      <a:pt x="8371" y="8300"/>
                      <a:pt x="8466" y="8389"/>
                      <a:pt x="8509" y="8472"/>
                    </a:cubicBezTo>
                    <a:cubicBezTo>
                      <a:pt x="8551" y="8533"/>
                      <a:pt x="8551" y="8560"/>
                      <a:pt x="8594" y="8615"/>
                    </a:cubicBezTo>
                    <a:cubicBezTo>
                      <a:pt x="8688" y="8704"/>
                      <a:pt x="8773" y="8787"/>
                      <a:pt x="8858" y="8903"/>
                    </a:cubicBezTo>
                    <a:cubicBezTo>
                      <a:pt x="8900" y="8930"/>
                      <a:pt x="8953" y="8985"/>
                      <a:pt x="8996" y="9047"/>
                    </a:cubicBezTo>
                    <a:cubicBezTo>
                      <a:pt x="9122" y="9156"/>
                      <a:pt x="9260" y="9273"/>
                      <a:pt x="9387" y="9416"/>
                    </a:cubicBezTo>
                    <a:cubicBezTo>
                      <a:pt x="9429" y="9499"/>
                      <a:pt x="9567" y="9588"/>
                      <a:pt x="9652" y="9670"/>
                    </a:cubicBezTo>
                    <a:cubicBezTo>
                      <a:pt x="9681" y="9689"/>
                      <a:pt x="9716" y="9712"/>
                      <a:pt x="9749" y="9712"/>
                    </a:cubicBezTo>
                    <a:cubicBezTo>
                      <a:pt x="9763" y="9712"/>
                      <a:pt x="9777" y="9708"/>
                      <a:pt x="9789" y="9697"/>
                    </a:cubicBezTo>
                    <a:cubicBezTo>
                      <a:pt x="9789" y="9697"/>
                      <a:pt x="9789" y="9731"/>
                      <a:pt x="9831" y="9731"/>
                    </a:cubicBezTo>
                    <a:cubicBezTo>
                      <a:pt x="9789" y="9759"/>
                      <a:pt x="9747" y="9786"/>
                      <a:pt x="9747" y="9814"/>
                    </a:cubicBezTo>
                    <a:cubicBezTo>
                      <a:pt x="9874" y="9930"/>
                      <a:pt x="10012" y="10040"/>
                      <a:pt x="10181" y="10184"/>
                    </a:cubicBezTo>
                    <a:lnTo>
                      <a:pt x="10223" y="10211"/>
                    </a:lnTo>
                    <a:cubicBezTo>
                      <a:pt x="10318" y="10355"/>
                      <a:pt x="10445" y="10526"/>
                      <a:pt x="10541" y="10670"/>
                    </a:cubicBezTo>
                    <a:cubicBezTo>
                      <a:pt x="10625" y="10814"/>
                      <a:pt x="10805" y="10896"/>
                      <a:pt x="10890" y="11067"/>
                    </a:cubicBezTo>
                    <a:cubicBezTo>
                      <a:pt x="10890" y="11101"/>
                      <a:pt x="10932" y="11129"/>
                      <a:pt x="10975" y="11156"/>
                    </a:cubicBezTo>
                    <a:cubicBezTo>
                      <a:pt x="11017" y="11183"/>
                      <a:pt x="11070" y="11183"/>
                      <a:pt x="11070" y="11211"/>
                    </a:cubicBezTo>
                    <a:cubicBezTo>
                      <a:pt x="11154" y="11300"/>
                      <a:pt x="11239" y="11382"/>
                      <a:pt x="11376" y="11498"/>
                    </a:cubicBezTo>
                    <a:cubicBezTo>
                      <a:pt x="11504" y="11526"/>
                      <a:pt x="11504" y="11553"/>
                      <a:pt x="11461" y="11697"/>
                    </a:cubicBezTo>
                    <a:cubicBezTo>
                      <a:pt x="11684" y="11923"/>
                      <a:pt x="11948" y="12156"/>
                      <a:pt x="12171" y="12382"/>
                    </a:cubicBezTo>
                    <a:lnTo>
                      <a:pt x="12171" y="12437"/>
                    </a:lnTo>
                    <a:cubicBezTo>
                      <a:pt x="12255" y="12498"/>
                      <a:pt x="12340" y="12553"/>
                      <a:pt x="12393" y="12670"/>
                    </a:cubicBezTo>
                    <a:cubicBezTo>
                      <a:pt x="12435" y="12725"/>
                      <a:pt x="12562" y="12813"/>
                      <a:pt x="12657" y="12868"/>
                    </a:cubicBezTo>
                    <a:cubicBezTo>
                      <a:pt x="12657" y="12923"/>
                      <a:pt x="12700" y="12985"/>
                      <a:pt x="12700" y="13040"/>
                    </a:cubicBezTo>
                    <a:lnTo>
                      <a:pt x="12742" y="13040"/>
                    </a:lnTo>
                    <a:lnTo>
                      <a:pt x="12742" y="12985"/>
                    </a:lnTo>
                    <a:cubicBezTo>
                      <a:pt x="12922" y="13122"/>
                      <a:pt x="13049" y="13265"/>
                      <a:pt x="13186" y="13437"/>
                    </a:cubicBezTo>
                    <a:cubicBezTo>
                      <a:pt x="13229" y="13464"/>
                      <a:pt x="13229" y="13526"/>
                      <a:pt x="13229" y="13581"/>
                    </a:cubicBezTo>
                    <a:cubicBezTo>
                      <a:pt x="13271" y="13608"/>
                      <a:pt x="13356" y="13635"/>
                      <a:pt x="13451" y="13697"/>
                    </a:cubicBezTo>
                    <a:cubicBezTo>
                      <a:pt x="13578" y="13841"/>
                      <a:pt x="13663" y="14012"/>
                      <a:pt x="13842" y="14121"/>
                    </a:cubicBezTo>
                    <a:cubicBezTo>
                      <a:pt x="13885" y="14149"/>
                      <a:pt x="13885" y="14183"/>
                      <a:pt x="13927" y="14211"/>
                    </a:cubicBezTo>
                    <a:cubicBezTo>
                      <a:pt x="13980" y="14265"/>
                      <a:pt x="13980" y="14382"/>
                      <a:pt x="14149" y="14382"/>
                    </a:cubicBezTo>
                    <a:cubicBezTo>
                      <a:pt x="14192" y="14464"/>
                      <a:pt x="14372" y="14526"/>
                      <a:pt x="14245" y="14635"/>
                    </a:cubicBezTo>
                    <a:cubicBezTo>
                      <a:pt x="14457" y="14923"/>
                      <a:pt x="14774" y="15176"/>
                      <a:pt x="15038" y="15436"/>
                    </a:cubicBezTo>
                    <a:cubicBezTo>
                      <a:pt x="14985" y="15464"/>
                      <a:pt x="14944" y="15464"/>
                      <a:pt x="14944" y="15491"/>
                    </a:cubicBezTo>
                    <a:cubicBezTo>
                      <a:pt x="14985" y="15519"/>
                      <a:pt x="15081" y="15553"/>
                      <a:pt x="15123" y="15580"/>
                    </a:cubicBezTo>
                    <a:cubicBezTo>
                      <a:pt x="15208" y="15663"/>
                      <a:pt x="15303" y="15806"/>
                      <a:pt x="15430" y="15861"/>
                    </a:cubicBezTo>
                    <a:cubicBezTo>
                      <a:pt x="15430" y="15895"/>
                      <a:pt x="15472" y="15895"/>
                      <a:pt x="15472" y="15895"/>
                    </a:cubicBezTo>
                    <a:cubicBezTo>
                      <a:pt x="15472" y="15895"/>
                      <a:pt x="15515" y="15861"/>
                      <a:pt x="15568" y="15861"/>
                    </a:cubicBezTo>
                    <a:cubicBezTo>
                      <a:pt x="15652" y="16032"/>
                      <a:pt x="15737" y="16176"/>
                      <a:pt x="15875" y="16347"/>
                    </a:cubicBezTo>
                    <a:cubicBezTo>
                      <a:pt x="15875" y="16320"/>
                      <a:pt x="15917" y="16292"/>
                      <a:pt x="15917" y="16238"/>
                    </a:cubicBezTo>
                    <a:cubicBezTo>
                      <a:pt x="16002" y="16292"/>
                      <a:pt x="16044" y="16320"/>
                      <a:pt x="16097" y="16347"/>
                    </a:cubicBezTo>
                    <a:cubicBezTo>
                      <a:pt x="16044" y="16347"/>
                      <a:pt x="16044" y="16347"/>
                      <a:pt x="16044" y="16375"/>
                    </a:cubicBezTo>
                    <a:cubicBezTo>
                      <a:pt x="16002" y="16347"/>
                      <a:pt x="16002" y="16347"/>
                      <a:pt x="15917" y="16347"/>
                    </a:cubicBezTo>
                    <a:cubicBezTo>
                      <a:pt x="16002" y="16409"/>
                      <a:pt x="16002" y="16436"/>
                      <a:pt x="16044" y="16464"/>
                    </a:cubicBezTo>
                    <a:lnTo>
                      <a:pt x="16044" y="16519"/>
                    </a:lnTo>
                    <a:cubicBezTo>
                      <a:pt x="16139" y="16607"/>
                      <a:pt x="16224" y="16690"/>
                      <a:pt x="16361" y="16717"/>
                    </a:cubicBezTo>
                    <a:lnTo>
                      <a:pt x="16361" y="16751"/>
                    </a:lnTo>
                    <a:cubicBezTo>
                      <a:pt x="16404" y="16806"/>
                      <a:pt x="16489" y="16834"/>
                      <a:pt x="16489" y="16861"/>
                    </a:cubicBezTo>
                    <a:cubicBezTo>
                      <a:pt x="16530" y="17032"/>
                      <a:pt x="16711" y="17149"/>
                      <a:pt x="16838" y="17265"/>
                    </a:cubicBezTo>
                    <a:cubicBezTo>
                      <a:pt x="16975" y="17347"/>
                      <a:pt x="17060" y="17436"/>
                      <a:pt x="17155" y="17546"/>
                    </a:cubicBezTo>
                    <a:cubicBezTo>
                      <a:pt x="17198" y="17662"/>
                      <a:pt x="17282" y="17744"/>
                      <a:pt x="17324" y="17833"/>
                    </a:cubicBezTo>
                    <a:cubicBezTo>
                      <a:pt x="17367" y="17861"/>
                      <a:pt x="17420" y="17915"/>
                      <a:pt x="17462" y="17950"/>
                    </a:cubicBezTo>
                    <a:cubicBezTo>
                      <a:pt x="17504" y="18059"/>
                      <a:pt x="17589" y="18149"/>
                      <a:pt x="17685" y="18258"/>
                    </a:cubicBezTo>
                    <a:cubicBezTo>
                      <a:pt x="17685" y="18121"/>
                      <a:pt x="17504" y="18032"/>
                      <a:pt x="17504" y="17915"/>
                    </a:cubicBezTo>
                    <a:cubicBezTo>
                      <a:pt x="17769" y="18121"/>
                      <a:pt x="17854" y="18347"/>
                      <a:pt x="18118" y="18518"/>
                    </a:cubicBezTo>
                    <a:lnTo>
                      <a:pt x="18076" y="18546"/>
                    </a:lnTo>
                    <a:cubicBezTo>
                      <a:pt x="18160" y="18600"/>
                      <a:pt x="18213" y="18689"/>
                      <a:pt x="18298" y="18744"/>
                    </a:cubicBezTo>
                    <a:cubicBezTo>
                      <a:pt x="18341" y="18771"/>
                      <a:pt x="18341" y="18806"/>
                      <a:pt x="18383" y="18833"/>
                    </a:cubicBezTo>
                    <a:cubicBezTo>
                      <a:pt x="18520" y="18943"/>
                      <a:pt x="18690" y="19059"/>
                      <a:pt x="18785" y="19230"/>
                    </a:cubicBezTo>
                    <a:cubicBezTo>
                      <a:pt x="18827" y="19320"/>
                      <a:pt x="18912" y="19374"/>
                      <a:pt x="18954" y="19457"/>
                    </a:cubicBezTo>
                    <a:cubicBezTo>
                      <a:pt x="19007" y="19518"/>
                      <a:pt x="19049" y="19545"/>
                      <a:pt x="19092" y="19545"/>
                    </a:cubicBezTo>
                    <a:cubicBezTo>
                      <a:pt x="19219" y="19573"/>
                      <a:pt x="19219" y="19627"/>
                      <a:pt x="19272" y="19689"/>
                    </a:cubicBezTo>
                    <a:cubicBezTo>
                      <a:pt x="19314" y="19717"/>
                      <a:pt x="19314" y="19771"/>
                      <a:pt x="19356" y="19833"/>
                    </a:cubicBezTo>
                    <a:cubicBezTo>
                      <a:pt x="19399" y="19833"/>
                      <a:pt x="19399" y="19799"/>
                      <a:pt x="19399" y="19771"/>
                    </a:cubicBezTo>
                    <a:cubicBezTo>
                      <a:pt x="19536" y="19861"/>
                      <a:pt x="19621" y="19943"/>
                      <a:pt x="19705" y="20004"/>
                    </a:cubicBezTo>
                    <a:cubicBezTo>
                      <a:pt x="19664" y="20059"/>
                      <a:pt x="19664" y="20086"/>
                      <a:pt x="19664" y="20114"/>
                    </a:cubicBezTo>
                    <a:cubicBezTo>
                      <a:pt x="19720" y="20103"/>
                      <a:pt x="19761" y="20096"/>
                      <a:pt x="19792" y="20096"/>
                    </a:cubicBezTo>
                    <a:cubicBezTo>
                      <a:pt x="19836" y="20096"/>
                      <a:pt x="19860" y="20109"/>
                      <a:pt x="19886" y="20141"/>
                    </a:cubicBezTo>
                    <a:cubicBezTo>
                      <a:pt x="19886" y="20176"/>
                      <a:pt x="19886" y="20203"/>
                      <a:pt x="19843" y="20230"/>
                    </a:cubicBezTo>
                    <a:cubicBezTo>
                      <a:pt x="19928" y="20285"/>
                      <a:pt x="20013" y="20347"/>
                      <a:pt x="20150" y="20401"/>
                    </a:cubicBezTo>
                    <a:lnTo>
                      <a:pt x="20150" y="20456"/>
                    </a:lnTo>
                    <a:lnTo>
                      <a:pt x="20192" y="20484"/>
                    </a:lnTo>
                    <a:cubicBezTo>
                      <a:pt x="20330" y="20628"/>
                      <a:pt x="20457" y="20744"/>
                      <a:pt x="20542" y="20915"/>
                    </a:cubicBezTo>
                    <a:lnTo>
                      <a:pt x="20542" y="20888"/>
                    </a:lnTo>
                    <a:cubicBezTo>
                      <a:pt x="20542" y="20842"/>
                      <a:pt x="20570" y="20816"/>
                      <a:pt x="20602" y="20816"/>
                    </a:cubicBezTo>
                    <a:cubicBezTo>
                      <a:pt x="20614" y="20816"/>
                      <a:pt x="20626" y="20819"/>
                      <a:pt x="20637" y="20826"/>
                    </a:cubicBezTo>
                    <a:lnTo>
                      <a:pt x="20637" y="20888"/>
                    </a:lnTo>
                    <a:cubicBezTo>
                      <a:pt x="20722" y="20970"/>
                      <a:pt x="20764" y="21032"/>
                      <a:pt x="20859" y="21114"/>
                    </a:cubicBezTo>
                    <a:cubicBezTo>
                      <a:pt x="20901" y="21114"/>
                      <a:pt x="20944" y="21169"/>
                      <a:pt x="21029" y="21203"/>
                    </a:cubicBezTo>
                    <a:lnTo>
                      <a:pt x="21124" y="21203"/>
                    </a:lnTo>
                    <a:cubicBezTo>
                      <a:pt x="21166" y="21257"/>
                      <a:pt x="21166" y="21285"/>
                      <a:pt x="21209" y="21312"/>
                    </a:cubicBezTo>
                    <a:cubicBezTo>
                      <a:pt x="21293" y="21340"/>
                      <a:pt x="21335" y="21340"/>
                      <a:pt x="21388" y="21374"/>
                    </a:cubicBezTo>
                    <a:cubicBezTo>
                      <a:pt x="21473" y="21429"/>
                      <a:pt x="21251" y="21429"/>
                      <a:pt x="21388" y="21484"/>
                    </a:cubicBezTo>
                    <a:cubicBezTo>
                      <a:pt x="21431" y="21511"/>
                      <a:pt x="21473" y="21545"/>
                      <a:pt x="21515" y="21600"/>
                    </a:cubicBezTo>
                    <a:cubicBezTo>
                      <a:pt x="21600" y="21456"/>
                      <a:pt x="21473" y="21374"/>
                      <a:pt x="21388" y="21312"/>
                    </a:cubicBezTo>
                    <a:cubicBezTo>
                      <a:pt x="21293" y="21257"/>
                      <a:pt x="21251" y="21203"/>
                      <a:pt x="21209" y="21141"/>
                    </a:cubicBezTo>
                    <a:cubicBezTo>
                      <a:pt x="21071" y="21087"/>
                      <a:pt x="20986" y="20997"/>
                      <a:pt x="20859" y="20915"/>
                    </a:cubicBezTo>
                    <a:cubicBezTo>
                      <a:pt x="20901" y="20771"/>
                      <a:pt x="20807" y="20655"/>
                      <a:pt x="20679" y="20545"/>
                    </a:cubicBezTo>
                    <a:cubicBezTo>
                      <a:pt x="20637" y="20518"/>
                      <a:pt x="20637" y="20518"/>
                      <a:pt x="20595" y="20484"/>
                    </a:cubicBezTo>
                    <a:cubicBezTo>
                      <a:pt x="20499" y="20401"/>
                      <a:pt x="20414" y="20313"/>
                      <a:pt x="20330" y="20230"/>
                    </a:cubicBezTo>
                    <a:cubicBezTo>
                      <a:pt x="20277" y="20203"/>
                      <a:pt x="20277" y="20176"/>
                      <a:pt x="20235" y="20141"/>
                    </a:cubicBezTo>
                    <a:cubicBezTo>
                      <a:pt x="20192" y="20059"/>
                      <a:pt x="20108" y="19943"/>
                      <a:pt x="19928" y="19888"/>
                    </a:cubicBezTo>
                    <a:cubicBezTo>
                      <a:pt x="19801" y="19717"/>
                      <a:pt x="19621" y="19545"/>
                      <a:pt x="19483" y="19402"/>
                    </a:cubicBezTo>
                    <a:cubicBezTo>
                      <a:pt x="19356" y="19230"/>
                      <a:pt x="19272" y="19059"/>
                      <a:pt x="19049" y="18915"/>
                    </a:cubicBezTo>
                    <a:cubicBezTo>
                      <a:pt x="18869" y="18771"/>
                      <a:pt x="18785" y="18600"/>
                      <a:pt x="18563" y="18491"/>
                    </a:cubicBezTo>
                    <a:lnTo>
                      <a:pt x="18563" y="18320"/>
                    </a:lnTo>
                    <a:cubicBezTo>
                      <a:pt x="18425" y="18258"/>
                      <a:pt x="18298" y="18231"/>
                      <a:pt x="18256" y="18121"/>
                    </a:cubicBezTo>
                    <a:cubicBezTo>
                      <a:pt x="18298" y="18149"/>
                      <a:pt x="18341" y="18149"/>
                      <a:pt x="18383" y="18149"/>
                    </a:cubicBezTo>
                    <a:cubicBezTo>
                      <a:pt x="18383" y="18059"/>
                      <a:pt x="18256" y="18121"/>
                      <a:pt x="18213" y="18059"/>
                    </a:cubicBezTo>
                    <a:cubicBezTo>
                      <a:pt x="18213" y="18032"/>
                      <a:pt x="18213" y="18005"/>
                      <a:pt x="18160" y="17977"/>
                    </a:cubicBezTo>
                    <a:cubicBezTo>
                      <a:pt x="18034" y="17833"/>
                      <a:pt x="17896" y="17690"/>
                      <a:pt x="17811" y="17518"/>
                    </a:cubicBezTo>
                    <a:cubicBezTo>
                      <a:pt x="17769" y="17402"/>
                      <a:pt x="17632" y="17320"/>
                      <a:pt x="17504" y="17231"/>
                    </a:cubicBezTo>
                    <a:cubicBezTo>
                      <a:pt x="17367" y="17094"/>
                      <a:pt x="17239" y="16977"/>
                      <a:pt x="17102" y="16834"/>
                    </a:cubicBezTo>
                    <a:cubicBezTo>
                      <a:pt x="17060" y="16751"/>
                      <a:pt x="16933" y="16662"/>
                      <a:pt x="16838" y="16607"/>
                    </a:cubicBezTo>
                    <a:lnTo>
                      <a:pt x="16838" y="16580"/>
                    </a:lnTo>
                    <a:cubicBezTo>
                      <a:pt x="16838" y="16546"/>
                      <a:pt x="16890" y="16546"/>
                      <a:pt x="16933" y="16519"/>
                    </a:cubicBezTo>
                    <a:cubicBezTo>
                      <a:pt x="16753" y="16409"/>
                      <a:pt x="16668" y="16292"/>
                      <a:pt x="16489" y="16176"/>
                    </a:cubicBezTo>
                    <a:cubicBezTo>
                      <a:pt x="16361" y="16066"/>
                      <a:pt x="16266" y="15923"/>
                      <a:pt x="16139" y="15806"/>
                    </a:cubicBezTo>
                    <a:lnTo>
                      <a:pt x="16181" y="15779"/>
                    </a:lnTo>
                    <a:cubicBezTo>
                      <a:pt x="16224" y="15806"/>
                      <a:pt x="16266" y="15833"/>
                      <a:pt x="16308" y="15833"/>
                    </a:cubicBezTo>
                    <a:cubicBezTo>
                      <a:pt x="16139" y="15724"/>
                      <a:pt x="16002" y="15608"/>
                      <a:pt x="15832" y="15464"/>
                    </a:cubicBezTo>
                    <a:lnTo>
                      <a:pt x="15779" y="15491"/>
                    </a:lnTo>
                    <a:cubicBezTo>
                      <a:pt x="15737" y="15409"/>
                      <a:pt x="15652" y="15320"/>
                      <a:pt x="15568" y="15238"/>
                    </a:cubicBezTo>
                    <a:lnTo>
                      <a:pt x="15694" y="15238"/>
                    </a:lnTo>
                    <a:cubicBezTo>
                      <a:pt x="15737" y="15121"/>
                      <a:pt x="15610" y="15094"/>
                      <a:pt x="15568" y="15005"/>
                    </a:cubicBezTo>
                    <a:lnTo>
                      <a:pt x="15515" y="15005"/>
                    </a:lnTo>
                    <a:lnTo>
                      <a:pt x="15515" y="15067"/>
                    </a:lnTo>
                    <a:cubicBezTo>
                      <a:pt x="15430" y="15039"/>
                      <a:pt x="15430" y="15005"/>
                      <a:pt x="15472" y="14950"/>
                    </a:cubicBezTo>
                    <a:cubicBezTo>
                      <a:pt x="15303" y="14868"/>
                      <a:pt x="15166" y="14724"/>
                      <a:pt x="15303" y="14608"/>
                    </a:cubicBezTo>
                    <a:cubicBezTo>
                      <a:pt x="15345" y="14662"/>
                      <a:pt x="15345" y="14724"/>
                      <a:pt x="15388" y="14779"/>
                    </a:cubicBezTo>
                    <a:cubicBezTo>
                      <a:pt x="15430" y="14806"/>
                      <a:pt x="15472" y="14806"/>
                      <a:pt x="15568" y="14834"/>
                    </a:cubicBezTo>
                    <a:cubicBezTo>
                      <a:pt x="15430" y="14662"/>
                      <a:pt x="15303" y="14553"/>
                      <a:pt x="15208" y="14409"/>
                    </a:cubicBezTo>
                    <a:cubicBezTo>
                      <a:pt x="15166" y="14409"/>
                      <a:pt x="15123" y="14409"/>
                      <a:pt x="15123" y="14437"/>
                    </a:cubicBezTo>
                    <a:cubicBezTo>
                      <a:pt x="15081" y="14265"/>
                      <a:pt x="14901" y="14121"/>
                      <a:pt x="14816" y="13978"/>
                    </a:cubicBezTo>
                    <a:cubicBezTo>
                      <a:pt x="14774" y="14039"/>
                      <a:pt x="14774" y="14067"/>
                      <a:pt x="14774" y="14094"/>
                    </a:cubicBezTo>
                    <a:cubicBezTo>
                      <a:pt x="14636" y="14039"/>
                      <a:pt x="14551" y="13978"/>
                      <a:pt x="14457" y="13923"/>
                    </a:cubicBezTo>
                    <a:cubicBezTo>
                      <a:pt x="14372" y="13841"/>
                      <a:pt x="14287" y="13752"/>
                      <a:pt x="14245" y="13669"/>
                    </a:cubicBezTo>
                    <a:cubicBezTo>
                      <a:pt x="14287" y="13669"/>
                      <a:pt x="14287" y="13635"/>
                      <a:pt x="14329" y="13635"/>
                    </a:cubicBezTo>
                    <a:cubicBezTo>
                      <a:pt x="14287" y="13526"/>
                      <a:pt x="14149" y="13409"/>
                      <a:pt x="14065" y="13327"/>
                    </a:cubicBezTo>
                    <a:lnTo>
                      <a:pt x="14023" y="13327"/>
                    </a:lnTo>
                    <a:cubicBezTo>
                      <a:pt x="14065" y="13382"/>
                      <a:pt x="14065" y="13437"/>
                      <a:pt x="14107" y="13498"/>
                    </a:cubicBezTo>
                    <a:cubicBezTo>
                      <a:pt x="13885" y="13382"/>
                      <a:pt x="13758" y="13238"/>
                      <a:pt x="13620" y="13067"/>
                    </a:cubicBezTo>
                    <a:cubicBezTo>
                      <a:pt x="13620" y="13067"/>
                      <a:pt x="13663" y="13067"/>
                      <a:pt x="13663" y="13040"/>
                    </a:cubicBezTo>
                    <a:cubicBezTo>
                      <a:pt x="13800" y="13094"/>
                      <a:pt x="13885" y="13156"/>
                      <a:pt x="14023" y="13210"/>
                    </a:cubicBezTo>
                    <a:lnTo>
                      <a:pt x="14023" y="13183"/>
                    </a:lnTo>
                    <a:cubicBezTo>
                      <a:pt x="13927" y="13094"/>
                      <a:pt x="13842" y="13012"/>
                      <a:pt x="13800" y="12896"/>
                    </a:cubicBezTo>
                    <a:cubicBezTo>
                      <a:pt x="13758" y="12779"/>
                      <a:pt x="13663" y="12697"/>
                      <a:pt x="13578" y="12608"/>
                    </a:cubicBezTo>
                    <a:cubicBezTo>
                      <a:pt x="13578" y="12642"/>
                      <a:pt x="13578" y="12642"/>
                      <a:pt x="13536" y="12670"/>
                    </a:cubicBezTo>
                    <a:cubicBezTo>
                      <a:pt x="13398" y="12642"/>
                      <a:pt x="13451" y="12553"/>
                      <a:pt x="13398" y="12498"/>
                    </a:cubicBezTo>
                    <a:cubicBezTo>
                      <a:pt x="13356" y="12498"/>
                      <a:pt x="13314" y="12498"/>
                      <a:pt x="13271" y="12526"/>
                    </a:cubicBezTo>
                    <a:cubicBezTo>
                      <a:pt x="13314" y="12581"/>
                      <a:pt x="13398" y="12608"/>
                      <a:pt x="13356" y="12697"/>
                    </a:cubicBezTo>
                    <a:cubicBezTo>
                      <a:pt x="13133" y="12526"/>
                      <a:pt x="12922" y="12382"/>
                      <a:pt x="12827" y="12211"/>
                    </a:cubicBezTo>
                    <a:cubicBezTo>
                      <a:pt x="12784" y="12183"/>
                      <a:pt x="12742" y="12183"/>
                      <a:pt x="12742" y="12183"/>
                    </a:cubicBezTo>
                    <a:cubicBezTo>
                      <a:pt x="12742" y="12129"/>
                      <a:pt x="12700" y="12094"/>
                      <a:pt x="12700" y="12039"/>
                    </a:cubicBezTo>
                    <a:cubicBezTo>
                      <a:pt x="12657" y="12039"/>
                      <a:pt x="12604" y="12012"/>
                      <a:pt x="12604" y="12012"/>
                    </a:cubicBezTo>
                    <a:cubicBezTo>
                      <a:pt x="12478" y="11896"/>
                      <a:pt x="12340" y="11814"/>
                      <a:pt x="12340" y="11670"/>
                    </a:cubicBezTo>
                    <a:cubicBezTo>
                      <a:pt x="12478" y="11697"/>
                      <a:pt x="12562" y="11725"/>
                      <a:pt x="12657" y="11752"/>
                    </a:cubicBezTo>
                    <a:cubicBezTo>
                      <a:pt x="12657" y="11697"/>
                      <a:pt x="12604" y="11642"/>
                      <a:pt x="12562" y="11581"/>
                    </a:cubicBezTo>
                    <a:cubicBezTo>
                      <a:pt x="12435" y="11444"/>
                      <a:pt x="12255" y="11327"/>
                      <a:pt x="12075" y="11211"/>
                    </a:cubicBezTo>
                    <a:cubicBezTo>
                      <a:pt x="11948" y="11156"/>
                      <a:pt x="11863" y="11067"/>
                      <a:pt x="11863" y="10985"/>
                    </a:cubicBezTo>
                    <a:cubicBezTo>
                      <a:pt x="11906" y="10868"/>
                      <a:pt x="11810" y="10786"/>
                      <a:pt x="11726" y="10725"/>
                    </a:cubicBezTo>
                    <a:cubicBezTo>
                      <a:pt x="11641" y="10615"/>
                      <a:pt x="11546" y="10526"/>
                      <a:pt x="11461" y="10444"/>
                    </a:cubicBezTo>
                    <a:lnTo>
                      <a:pt x="11419" y="10444"/>
                    </a:lnTo>
                    <a:lnTo>
                      <a:pt x="11419" y="10526"/>
                    </a:lnTo>
                    <a:cubicBezTo>
                      <a:pt x="11239" y="10417"/>
                      <a:pt x="11239" y="10327"/>
                      <a:pt x="11154" y="10245"/>
                    </a:cubicBezTo>
                    <a:lnTo>
                      <a:pt x="11197" y="10211"/>
                    </a:lnTo>
                    <a:cubicBezTo>
                      <a:pt x="11239" y="10245"/>
                      <a:pt x="11282" y="10300"/>
                      <a:pt x="11335" y="10327"/>
                    </a:cubicBezTo>
                    <a:cubicBezTo>
                      <a:pt x="11335" y="10184"/>
                      <a:pt x="11239" y="10074"/>
                      <a:pt x="11070" y="10040"/>
                    </a:cubicBezTo>
                    <a:cubicBezTo>
                      <a:pt x="11017" y="9985"/>
                      <a:pt x="10975" y="9930"/>
                      <a:pt x="10975" y="9903"/>
                    </a:cubicBezTo>
                    <a:cubicBezTo>
                      <a:pt x="10932" y="9869"/>
                      <a:pt x="10932" y="9869"/>
                      <a:pt x="10932" y="9841"/>
                    </a:cubicBezTo>
                    <a:cubicBezTo>
                      <a:pt x="10890" y="9814"/>
                      <a:pt x="10890" y="9759"/>
                      <a:pt x="10848" y="9731"/>
                    </a:cubicBezTo>
                    <a:cubicBezTo>
                      <a:pt x="10710" y="9615"/>
                      <a:pt x="10583" y="9499"/>
                      <a:pt x="10445" y="9416"/>
                    </a:cubicBezTo>
                    <a:cubicBezTo>
                      <a:pt x="10403" y="9389"/>
                      <a:pt x="10361" y="9355"/>
                      <a:pt x="10361" y="9328"/>
                    </a:cubicBezTo>
                    <a:cubicBezTo>
                      <a:pt x="10318" y="9246"/>
                      <a:pt x="10318" y="9184"/>
                      <a:pt x="10223" y="9102"/>
                    </a:cubicBezTo>
                    <a:cubicBezTo>
                      <a:pt x="10181" y="9013"/>
                      <a:pt x="10096" y="8958"/>
                      <a:pt x="10054" y="8875"/>
                    </a:cubicBezTo>
                    <a:cubicBezTo>
                      <a:pt x="10054" y="8875"/>
                      <a:pt x="10012" y="8875"/>
                      <a:pt x="10012" y="8903"/>
                    </a:cubicBezTo>
                    <a:cubicBezTo>
                      <a:pt x="10096" y="9013"/>
                      <a:pt x="10181" y="9156"/>
                      <a:pt x="10276" y="9328"/>
                    </a:cubicBezTo>
                    <a:lnTo>
                      <a:pt x="10223" y="9355"/>
                    </a:lnTo>
                    <a:cubicBezTo>
                      <a:pt x="10181" y="9389"/>
                      <a:pt x="10181" y="9389"/>
                      <a:pt x="10139" y="9416"/>
                    </a:cubicBezTo>
                    <a:cubicBezTo>
                      <a:pt x="9874" y="9156"/>
                      <a:pt x="9609" y="8903"/>
                      <a:pt x="9387" y="8615"/>
                    </a:cubicBezTo>
                    <a:lnTo>
                      <a:pt x="9567" y="8615"/>
                    </a:lnTo>
                    <a:cubicBezTo>
                      <a:pt x="9482" y="8533"/>
                      <a:pt x="9387" y="8444"/>
                      <a:pt x="9303" y="8362"/>
                    </a:cubicBezTo>
                    <a:cubicBezTo>
                      <a:pt x="9260" y="8362"/>
                      <a:pt x="9218" y="8362"/>
                      <a:pt x="9122" y="8328"/>
                    </a:cubicBezTo>
                    <a:cubicBezTo>
                      <a:pt x="9038" y="8218"/>
                      <a:pt x="8953" y="8102"/>
                      <a:pt x="8816" y="7985"/>
                    </a:cubicBezTo>
                    <a:cubicBezTo>
                      <a:pt x="8688" y="7876"/>
                      <a:pt x="8594" y="7732"/>
                      <a:pt x="8424" y="7677"/>
                    </a:cubicBezTo>
                    <a:cubicBezTo>
                      <a:pt x="8371" y="7643"/>
                      <a:pt x="8371" y="7588"/>
                      <a:pt x="8371" y="7588"/>
                    </a:cubicBezTo>
                    <a:cubicBezTo>
                      <a:pt x="8107" y="7389"/>
                      <a:pt x="7937" y="7191"/>
                      <a:pt x="7757" y="6992"/>
                    </a:cubicBezTo>
                    <a:cubicBezTo>
                      <a:pt x="7673" y="6848"/>
                      <a:pt x="7535" y="6732"/>
                      <a:pt x="7408" y="6588"/>
                    </a:cubicBezTo>
                    <a:cubicBezTo>
                      <a:pt x="7270" y="6390"/>
                      <a:pt x="7101" y="6246"/>
                      <a:pt x="6921" y="6074"/>
                    </a:cubicBezTo>
                    <a:cubicBezTo>
                      <a:pt x="6784" y="5931"/>
                      <a:pt x="6656" y="5794"/>
                      <a:pt x="6477" y="5677"/>
                    </a:cubicBezTo>
                    <a:cubicBezTo>
                      <a:pt x="6434" y="5650"/>
                      <a:pt x="6392" y="5622"/>
                      <a:pt x="6392" y="5588"/>
                    </a:cubicBezTo>
                    <a:cubicBezTo>
                      <a:pt x="6392" y="5506"/>
                      <a:pt x="6307" y="5417"/>
                      <a:pt x="6255" y="5362"/>
                    </a:cubicBezTo>
                    <a:cubicBezTo>
                      <a:pt x="6212" y="5308"/>
                      <a:pt x="6170" y="5280"/>
                      <a:pt x="6128" y="5218"/>
                    </a:cubicBezTo>
                    <a:cubicBezTo>
                      <a:pt x="6085" y="5075"/>
                      <a:pt x="5906" y="4938"/>
                      <a:pt x="5778" y="4821"/>
                    </a:cubicBezTo>
                    <a:cubicBezTo>
                      <a:pt x="5460" y="4650"/>
                      <a:pt x="5291" y="4424"/>
                      <a:pt x="5027" y="4191"/>
                    </a:cubicBezTo>
                    <a:cubicBezTo>
                      <a:pt x="4985" y="4137"/>
                      <a:pt x="4889" y="4082"/>
                      <a:pt x="4804" y="4020"/>
                    </a:cubicBezTo>
                    <a:cubicBezTo>
                      <a:pt x="4804" y="3965"/>
                      <a:pt x="4762" y="3876"/>
                      <a:pt x="4762" y="3794"/>
                    </a:cubicBezTo>
                    <a:lnTo>
                      <a:pt x="4625" y="3794"/>
                    </a:lnTo>
                    <a:cubicBezTo>
                      <a:pt x="4582" y="3767"/>
                      <a:pt x="4582" y="3739"/>
                      <a:pt x="4540" y="3705"/>
                    </a:cubicBezTo>
                    <a:cubicBezTo>
                      <a:pt x="4360" y="3595"/>
                      <a:pt x="4191" y="3479"/>
                      <a:pt x="4053" y="3363"/>
                    </a:cubicBezTo>
                    <a:cubicBezTo>
                      <a:pt x="3831" y="3191"/>
                      <a:pt x="3704" y="2993"/>
                      <a:pt x="3482" y="2821"/>
                    </a:cubicBezTo>
                    <a:cubicBezTo>
                      <a:pt x="3482" y="2821"/>
                      <a:pt x="3440" y="2821"/>
                      <a:pt x="3440" y="2849"/>
                    </a:cubicBezTo>
                    <a:cubicBezTo>
                      <a:pt x="3397" y="2767"/>
                      <a:pt x="3344" y="2712"/>
                      <a:pt x="3302" y="2650"/>
                    </a:cubicBezTo>
                    <a:cubicBezTo>
                      <a:pt x="3132" y="2595"/>
                      <a:pt x="2995" y="2507"/>
                      <a:pt x="2953" y="2397"/>
                    </a:cubicBezTo>
                    <a:cubicBezTo>
                      <a:pt x="2953" y="2335"/>
                      <a:pt x="2910" y="2308"/>
                      <a:pt x="2815" y="2280"/>
                    </a:cubicBezTo>
                    <a:cubicBezTo>
                      <a:pt x="2772" y="2226"/>
                      <a:pt x="2731" y="2198"/>
                      <a:pt x="2688" y="2164"/>
                    </a:cubicBezTo>
                    <a:cubicBezTo>
                      <a:pt x="2603" y="2109"/>
                      <a:pt x="2508" y="2055"/>
                      <a:pt x="2508" y="1965"/>
                    </a:cubicBezTo>
                    <a:cubicBezTo>
                      <a:pt x="2466" y="1911"/>
                      <a:pt x="2466" y="1883"/>
                      <a:pt x="2381" y="1856"/>
                    </a:cubicBezTo>
                    <a:cubicBezTo>
                      <a:pt x="2244" y="1794"/>
                      <a:pt x="2159" y="1712"/>
                      <a:pt x="2074" y="1623"/>
                    </a:cubicBezTo>
                    <a:cubicBezTo>
                      <a:pt x="1852" y="1479"/>
                      <a:pt x="1714" y="1308"/>
                      <a:pt x="1492" y="1199"/>
                    </a:cubicBezTo>
                    <a:cubicBezTo>
                      <a:pt x="1365" y="1137"/>
                      <a:pt x="1323" y="1055"/>
                      <a:pt x="1227" y="1000"/>
                    </a:cubicBezTo>
                    <a:cubicBezTo>
                      <a:pt x="1185" y="966"/>
                      <a:pt x="1143" y="938"/>
                      <a:pt x="1101" y="883"/>
                    </a:cubicBezTo>
                    <a:cubicBezTo>
                      <a:pt x="963" y="767"/>
                      <a:pt x="836" y="657"/>
                      <a:pt x="752" y="541"/>
                    </a:cubicBezTo>
                    <a:lnTo>
                      <a:pt x="614" y="541"/>
                    </a:lnTo>
                    <a:lnTo>
                      <a:pt x="614" y="425"/>
                    </a:lnTo>
                    <a:cubicBezTo>
                      <a:pt x="434" y="281"/>
                      <a:pt x="265" y="171"/>
                      <a:pt x="16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36" name="Google Shape;3207;p31"/>
              <p:cNvSpPr/>
              <p:nvPr/>
            </p:nvSpPr>
            <p:spPr>
              <a:xfrm rot="19476852">
                <a:off x="336942" y="273046"/>
                <a:ext cx="849299" cy="1318604"/>
              </a:xfrm>
              <a:custGeom>
                <a:avLst/>
                <a:gdLst/>
                <a:ahLst/>
                <a:cxnLst>
                  <a:cxn ang="0">
                    <a:pos x="wd2" y="hd2"/>
                  </a:cxn>
                  <a:cxn ang="5400000">
                    <a:pos x="wd2" y="hd2"/>
                  </a:cxn>
                  <a:cxn ang="10800000">
                    <a:pos x="wd2" y="hd2"/>
                  </a:cxn>
                  <a:cxn ang="16200000">
                    <a:pos x="wd2" y="hd2"/>
                  </a:cxn>
                </a:cxnLst>
                <a:rect l="0" t="0" r="r" b="b"/>
                <a:pathLst>
                  <a:path w="21575" h="21600" extrusionOk="0">
                    <a:moveTo>
                      <a:pt x="132" y="0"/>
                    </a:moveTo>
                    <a:cubicBezTo>
                      <a:pt x="91" y="26"/>
                      <a:pt x="51" y="52"/>
                      <a:pt x="0" y="79"/>
                    </a:cubicBezTo>
                    <a:cubicBezTo>
                      <a:pt x="0" y="165"/>
                      <a:pt x="132" y="132"/>
                      <a:pt x="214" y="165"/>
                    </a:cubicBezTo>
                    <a:cubicBezTo>
                      <a:pt x="173" y="165"/>
                      <a:pt x="173" y="191"/>
                      <a:pt x="173" y="217"/>
                    </a:cubicBezTo>
                    <a:cubicBezTo>
                      <a:pt x="173" y="243"/>
                      <a:pt x="214" y="270"/>
                      <a:pt x="214" y="296"/>
                    </a:cubicBezTo>
                    <a:lnTo>
                      <a:pt x="347" y="296"/>
                    </a:lnTo>
                    <a:cubicBezTo>
                      <a:pt x="255" y="382"/>
                      <a:pt x="306" y="434"/>
                      <a:pt x="428" y="493"/>
                    </a:cubicBezTo>
                    <a:lnTo>
                      <a:pt x="561" y="572"/>
                    </a:lnTo>
                    <a:cubicBezTo>
                      <a:pt x="510" y="599"/>
                      <a:pt x="510" y="625"/>
                      <a:pt x="469" y="658"/>
                    </a:cubicBezTo>
                    <a:lnTo>
                      <a:pt x="684" y="658"/>
                    </a:lnTo>
                    <a:cubicBezTo>
                      <a:pt x="684" y="684"/>
                      <a:pt x="684" y="684"/>
                      <a:pt x="643" y="711"/>
                    </a:cubicBezTo>
                    <a:cubicBezTo>
                      <a:pt x="684" y="711"/>
                      <a:pt x="724" y="711"/>
                      <a:pt x="765" y="737"/>
                    </a:cubicBezTo>
                    <a:cubicBezTo>
                      <a:pt x="724" y="763"/>
                      <a:pt x="684" y="789"/>
                      <a:pt x="643" y="822"/>
                    </a:cubicBezTo>
                    <a:cubicBezTo>
                      <a:pt x="643" y="822"/>
                      <a:pt x="684" y="849"/>
                      <a:pt x="724" y="875"/>
                    </a:cubicBezTo>
                    <a:lnTo>
                      <a:pt x="857" y="875"/>
                    </a:lnTo>
                    <a:cubicBezTo>
                      <a:pt x="765" y="987"/>
                      <a:pt x="979" y="1039"/>
                      <a:pt x="1020" y="1119"/>
                    </a:cubicBezTo>
                    <a:lnTo>
                      <a:pt x="898" y="1119"/>
                    </a:lnTo>
                    <a:cubicBezTo>
                      <a:pt x="979" y="1178"/>
                      <a:pt x="1071" y="1204"/>
                      <a:pt x="1071" y="1230"/>
                    </a:cubicBezTo>
                    <a:cubicBezTo>
                      <a:pt x="1152" y="1283"/>
                      <a:pt x="1193" y="1342"/>
                      <a:pt x="1234" y="1421"/>
                    </a:cubicBezTo>
                    <a:cubicBezTo>
                      <a:pt x="1275" y="1507"/>
                      <a:pt x="1367" y="1559"/>
                      <a:pt x="1408" y="1645"/>
                    </a:cubicBezTo>
                    <a:cubicBezTo>
                      <a:pt x="1490" y="1724"/>
                      <a:pt x="1531" y="1836"/>
                      <a:pt x="1704" y="1888"/>
                    </a:cubicBezTo>
                    <a:cubicBezTo>
                      <a:pt x="1785" y="1915"/>
                      <a:pt x="1836" y="1974"/>
                      <a:pt x="1877" y="2026"/>
                    </a:cubicBezTo>
                    <a:cubicBezTo>
                      <a:pt x="1877" y="2053"/>
                      <a:pt x="1918" y="2079"/>
                      <a:pt x="1959" y="2138"/>
                    </a:cubicBezTo>
                    <a:lnTo>
                      <a:pt x="2214" y="2303"/>
                    </a:lnTo>
                    <a:cubicBezTo>
                      <a:pt x="2214" y="2303"/>
                      <a:pt x="2214" y="2355"/>
                      <a:pt x="2255" y="2355"/>
                    </a:cubicBezTo>
                    <a:cubicBezTo>
                      <a:pt x="2387" y="2408"/>
                      <a:pt x="2387" y="2520"/>
                      <a:pt x="2510" y="2572"/>
                    </a:cubicBezTo>
                    <a:cubicBezTo>
                      <a:pt x="2551" y="2572"/>
                      <a:pt x="2551" y="2599"/>
                      <a:pt x="2551" y="2632"/>
                    </a:cubicBezTo>
                    <a:cubicBezTo>
                      <a:pt x="2602" y="2658"/>
                      <a:pt x="2602" y="2684"/>
                      <a:pt x="2602" y="2684"/>
                    </a:cubicBezTo>
                    <a:cubicBezTo>
                      <a:pt x="2724" y="2796"/>
                      <a:pt x="2857" y="2901"/>
                      <a:pt x="2979" y="3013"/>
                    </a:cubicBezTo>
                    <a:cubicBezTo>
                      <a:pt x="3061" y="3125"/>
                      <a:pt x="3152" y="3204"/>
                      <a:pt x="3193" y="3316"/>
                    </a:cubicBezTo>
                    <a:cubicBezTo>
                      <a:pt x="3316" y="3369"/>
                      <a:pt x="3408" y="3421"/>
                      <a:pt x="3408" y="3533"/>
                    </a:cubicBezTo>
                    <a:cubicBezTo>
                      <a:pt x="3530" y="3559"/>
                      <a:pt x="3571" y="3645"/>
                      <a:pt x="3663" y="3724"/>
                    </a:cubicBezTo>
                    <a:cubicBezTo>
                      <a:pt x="3785" y="3836"/>
                      <a:pt x="3999" y="3915"/>
                      <a:pt x="4040" y="4053"/>
                    </a:cubicBezTo>
                    <a:cubicBezTo>
                      <a:pt x="4132" y="4079"/>
                      <a:pt x="4132" y="4138"/>
                      <a:pt x="4173" y="4191"/>
                    </a:cubicBezTo>
                    <a:cubicBezTo>
                      <a:pt x="4173" y="4191"/>
                      <a:pt x="4214" y="4217"/>
                      <a:pt x="4214" y="4244"/>
                    </a:cubicBezTo>
                    <a:cubicBezTo>
                      <a:pt x="4336" y="4356"/>
                      <a:pt x="4469" y="4494"/>
                      <a:pt x="4551" y="4605"/>
                    </a:cubicBezTo>
                    <a:cubicBezTo>
                      <a:pt x="4551" y="4632"/>
                      <a:pt x="4551" y="4632"/>
                      <a:pt x="4469" y="4658"/>
                    </a:cubicBezTo>
                    <a:cubicBezTo>
                      <a:pt x="4551" y="4658"/>
                      <a:pt x="4592" y="4632"/>
                      <a:pt x="4592" y="4632"/>
                    </a:cubicBezTo>
                    <a:cubicBezTo>
                      <a:pt x="4897" y="4770"/>
                      <a:pt x="4979" y="4987"/>
                      <a:pt x="5234" y="5125"/>
                    </a:cubicBezTo>
                    <a:cubicBezTo>
                      <a:pt x="5234" y="5204"/>
                      <a:pt x="5234" y="5290"/>
                      <a:pt x="5316" y="5369"/>
                    </a:cubicBezTo>
                    <a:cubicBezTo>
                      <a:pt x="5357" y="5369"/>
                      <a:pt x="5357" y="5428"/>
                      <a:pt x="5408" y="5454"/>
                    </a:cubicBezTo>
                    <a:cubicBezTo>
                      <a:pt x="5449" y="5481"/>
                      <a:pt x="5449" y="5533"/>
                      <a:pt x="5489" y="5592"/>
                    </a:cubicBezTo>
                    <a:cubicBezTo>
                      <a:pt x="5571" y="5671"/>
                      <a:pt x="5663" y="5724"/>
                      <a:pt x="5744" y="5809"/>
                    </a:cubicBezTo>
                    <a:cubicBezTo>
                      <a:pt x="5867" y="5948"/>
                      <a:pt x="6040" y="6053"/>
                      <a:pt x="6121" y="6191"/>
                    </a:cubicBezTo>
                    <a:cubicBezTo>
                      <a:pt x="6254" y="6356"/>
                      <a:pt x="6428" y="6520"/>
                      <a:pt x="6591" y="6658"/>
                    </a:cubicBezTo>
                    <a:cubicBezTo>
                      <a:pt x="6632" y="6744"/>
                      <a:pt x="6724" y="6770"/>
                      <a:pt x="6765" y="6823"/>
                    </a:cubicBezTo>
                    <a:cubicBezTo>
                      <a:pt x="6846" y="6935"/>
                      <a:pt x="6938" y="7014"/>
                      <a:pt x="7019" y="7125"/>
                    </a:cubicBezTo>
                    <a:cubicBezTo>
                      <a:pt x="7101" y="7178"/>
                      <a:pt x="7142" y="7264"/>
                      <a:pt x="7142" y="7342"/>
                    </a:cubicBezTo>
                    <a:cubicBezTo>
                      <a:pt x="7234" y="7402"/>
                      <a:pt x="7275" y="7428"/>
                      <a:pt x="7316" y="7454"/>
                    </a:cubicBezTo>
                    <a:cubicBezTo>
                      <a:pt x="7448" y="7619"/>
                      <a:pt x="7571" y="7757"/>
                      <a:pt x="7703" y="7895"/>
                    </a:cubicBezTo>
                    <a:cubicBezTo>
                      <a:pt x="7826" y="8112"/>
                      <a:pt x="8081" y="8277"/>
                      <a:pt x="8254" y="8494"/>
                    </a:cubicBezTo>
                    <a:lnTo>
                      <a:pt x="8295" y="8494"/>
                    </a:lnTo>
                    <a:cubicBezTo>
                      <a:pt x="8377" y="8553"/>
                      <a:pt x="8418" y="8632"/>
                      <a:pt x="8469" y="8685"/>
                    </a:cubicBezTo>
                    <a:cubicBezTo>
                      <a:pt x="8510" y="8797"/>
                      <a:pt x="8550" y="8908"/>
                      <a:pt x="8673" y="9014"/>
                    </a:cubicBezTo>
                    <a:cubicBezTo>
                      <a:pt x="8724" y="9073"/>
                      <a:pt x="8805" y="9152"/>
                      <a:pt x="8887" y="9211"/>
                    </a:cubicBezTo>
                    <a:cubicBezTo>
                      <a:pt x="8979" y="9290"/>
                      <a:pt x="9060" y="9375"/>
                      <a:pt x="9142" y="9454"/>
                    </a:cubicBezTo>
                    <a:cubicBezTo>
                      <a:pt x="9183" y="9454"/>
                      <a:pt x="9183" y="9481"/>
                      <a:pt x="9183" y="9481"/>
                    </a:cubicBezTo>
                    <a:cubicBezTo>
                      <a:pt x="9234" y="9507"/>
                      <a:pt x="9275" y="9507"/>
                      <a:pt x="9315" y="9540"/>
                    </a:cubicBezTo>
                    <a:cubicBezTo>
                      <a:pt x="9356" y="9593"/>
                      <a:pt x="9397" y="9672"/>
                      <a:pt x="9489" y="9731"/>
                    </a:cubicBezTo>
                    <a:cubicBezTo>
                      <a:pt x="9489" y="9757"/>
                      <a:pt x="9530" y="9783"/>
                      <a:pt x="9571" y="9810"/>
                    </a:cubicBezTo>
                    <a:cubicBezTo>
                      <a:pt x="9571" y="9922"/>
                      <a:pt x="9652" y="10001"/>
                      <a:pt x="9785" y="10086"/>
                    </a:cubicBezTo>
                    <a:cubicBezTo>
                      <a:pt x="9907" y="10198"/>
                      <a:pt x="10040" y="10303"/>
                      <a:pt x="10121" y="10468"/>
                    </a:cubicBezTo>
                    <a:cubicBezTo>
                      <a:pt x="10203" y="10606"/>
                      <a:pt x="10377" y="10744"/>
                      <a:pt x="10458" y="10882"/>
                    </a:cubicBezTo>
                    <a:cubicBezTo>
                      <a:pt x="10510" y="10935"/>
                      <a:pt x="10591" y="10987"/>
                      <a:pt x="10632" y="11047"/>
                    </a:cubicBezTo>
                    <a:cubicBezTo>
                      <a:pt x="10764" y="11152"/>
                      <a:pt x="10927" y="11264"/>
                      <a:pt x="10968" y="11402"/>
                    </a:cubicBezTo>
                    <a:cubicBezTo>
                      <a:pt x="11019" y="11428"/>
                      <a:pt x="11019" y="11455"/>
                      <a:pt x="11060" y="11481"/>
                    </a:cubicBezTo>
                    <a:cubicBezTo>
                      <a:pt x="11142" y="11566"/>
                      <a:pt x="11223" y="11678"/>
                      <a:pt x="11315" y="11757"/>
                    </a:cubicBezTo>
                    <a:cubicBezTo>
                      <a:pt x="11397" y="11843"/>
                      <a:pt x="11479" y="11948"/>
                      <a:pt x="11571" y="12034"/>
                    </a:cubicBezTo>
                    <a:cubicBezTo>
                      <a:pt x="11693" y="12139"/>
                      <a:pt x="11825" y="12251"/>
                      <a:pt x="11907" y="12415"/>
                    </a:cubicBezTo>
                    <a:cubicBezTo>
                      <a:pt x="11948" y="12415"/>
                      <a:pt x="11948" y="12441"/>
                      <a:pt x="11948" y="12441"/>
                    </a:cubicBezTo>
                    <a:cubicBezTo>
                      <a:pt x="12121" y="12580"/>
                      <a:pt x="12244" y="12718"/>
                      <a:pt x="12377" y="12856"/>
                    </a:cubicBezTo>
                    <a:cubicBezTo>
                      <a:pt x="12499" y="12994"/>
                      <a:pt x="12632" y="13159"/>
                      <a:pt x="12754" y="13323"/>
                    </a:cubicBezTo>
                    <a:cubicBezTo>
                      <a:pt x="12805" y="13376"/>
                      <a:pt x="12887" y="13455"/>
                      <a:pt x="12968" y="13514"/>
                    </a:cubicBezTo>
                    <a:cubicBezTo>
                      <a:pt x="13060" y="13567"/>
                      <a:pt x="13141" y="13652"/>
                      <a:pt x="13182" y="13731"/>
                    </a:cubicBezTo>
                    <a:cubicBezTo>
                      <a:pt x="13264" y="13869"/>
                      <a:pt x="13356" y="13981"/>
                      <a:pt x="13438" y="14086"/>
                    </a:cubicBezTo>
                    <a:cubicBezTo>
                      <a:pt x="13611" y="14146"/>
                      <a:pt x="13734" y="14225"/>
                      <a:pt x="13825" y="14310"/>
                    </a:cubicBezTo>
                    <a:cubicBezTo>
                      <a:pt x="13866" y="14415"/>
                      <a:pt x="13907" y="14501"/>
                      <a:pt x="13988" y="14553"/>
                    </a:cubicBezTo>
                    <a:cubicBezTo>
                      <a:pt x="14080" y="14606"/>
                      <a:pt x="14121" y="14692"/>
                      <a:pt x="14162" y="14744"/>
                    </a:cubicBezTo>
                    <a:cubicBezTo>
                      <a:pt x="14244" y="14804"/>
                      <a:pt x="14284" y="14883"/>
                      <a:pt x="14376" y="14968"/>
                    </a:cubicBezTo>
                    <a:cubicBezTo>
                      <a:pt x="14540" y="15100"/>
                      <a:pt x="14672" y="15238"/>
                      <a:pt x="14754" y="15402"/>
                    </a:cubicBezTo>
                    <a:cubicBezTo>
                      <a:pt x="14795" y="15429"/>
                      <a:pt x="14795" y="15462"/>
                      <a:pt x="14795" y="15488"/>
                    </a:cubicBezTo>
                    <a:cubicBezTo>
                      <a:pt x="14886" y="15540"/>
                      <a:pt x="14927" y="15593"/>
                      <a:pt x="15009" y="15652"/>
                    </a:cubicBezTo>
                    <a:cubicBezTo>
                      <a:pt x="15305" y="15869"/>
                      <a:pt x="15479" y="16119"/>
                      <a:pt x="15733" y="16337"/>
                    </a:cubicBezTo>
                    <a:cubicBezTo>
                      <a:pt x="15907" y="16475"/>
                      <a:pt x="16029" y="16639"/>
                      <a:pt x="16162" y="16777"/>
                    </a:cubicBezTo>
                    <a:cubicBezTo>
                      <a:pt x="16243" y="16830"/>
                      <a:pt x="16284" y="16883"/>
                      <a:pt x="16325" y="16909"/>
                    </a:cubicBezTo>
                    <a:cubicBezTo>
                      <a:pt x="16499" y="17021"/>
                      <a:pt x="16580" y="17133"/>
                      <a:pt x="16672" y="17238"/>
                    </a:cubicBezTo>
                    <a:cubicBezTo>
                      <a:pt x="16754" y="17350"/>
                      <a:pt x="16886" y="17402"/>
                      <a:pt x="16927" y="17514"/>
                    </a:cubicBezTo>
                    <a:lnTo>
                      <a:pt x="16927" y="17541"/>
                    </a:lnTo>
                    <a:cubicBezTo>
                      <a:pt x="17049" y="17652"/>
                      <a:pt x="17182" y="17731"/>
                      <a:pt x="17305" y="17843"/>
                    </a:cubicBezTo>
                    <a:cubicBezTo>
                      <a:pt x="17397" y="17929"/>
                      <a:pt x="17478" y="18034"/>
                      <a:pt x="17560" y="18146"/>
                    </a:cubicBezTo>
                    <a:cubicBezTo>
                      <a:pt x="17652" y="18225"/>
                      <a:pt x="17693" y="18310"/>
                      <a:pt x="17774" y="18389"/>
                    </a:cubicBezTo>
                    <a:cubicBezTo>
                      <a:pt x="17815" y="18449"/>
                      <a:pt x="17907" y="18475"/>
                      <a:pt x="17947" y="18528"/>
                    </a:cubicBezTo>
                    <a:cubicBezTo>
                      <a:pt x="17988" y="18692"/>
                      <a:pt x="18202" y="18777"/>
                      <a:pt x="18325" y="18916"/>
                    </a:cubicBezTo>
                    <a:cubicBezTo>
                      <a:pt x="18458" y="19021"/>
                      <a:pt x="18621" y="19159"/>
                      <a:pt x="18754" y="19297"/>
                    </a:cubicBezTo>
                    <a:cubicBezTo>
                      <a:pt x="18794" y="19323"/>
                      <a:pt x="18794" y="19376"/>
                      <a:pt x="18835" y="19409"/>
                    </a:cubicBezTo>
                    <a:cubicBezTo>
                      <a:pt x="18927" y="19514"/>
                      <a:pt x="19049" y="19600"/>
                      <a:pt x="19182" y="19738"/>
                    </a:cubicBezTo>
                    <a:cubicBezTo>
                      <a:pt x="19182" y="19738"/>
                      <a:pt x="19223" y="19738"/>
                      <a:pt x="19264" y="19764"/>
                    </a:cubicBezTo>
                    <a:cubicBezTo>
                      <a:pt x="19437" y="19902"/>
                      <a:pt x="19601" y="20034"/>
                      <a:pt x="19774" y="20172"/>
                    </a:cubicBezTo>
                    <a:lnTo>
                      <a:pt x="19815" y="20199"/>
                    </a:lnTo>
                    <a:cubicBezTo>
                      <a:pt x="19855" y="20310"/>
                      <a:pt x="20029" y="20396"/>
                      <a:pt x="20110" y="20475"/>
                    </a:cubicBezTo>
                    <a:cubicBezTo>
                      <a:pt x="20202" y="20561"/>
                      <a:pt x="20325" y="20613"/>
                      <a:pt x="20366" y="20692"/>
                    </a:cubicBezTo>
                    <a:cubicBezTo>
                      <a:pt x="20407" y="20725"/>
                      <a:pt x="20407" y="20778"/>
                      <a:pt x="20499" y="20804"/>
                    </a:cubicBezTo>
                    <a:cubicBezTo>
                      <a:pt x="20539" y="20804"/>
                      <a:pt x="20621" y="20856"/>
                      <a:pt x="20621" y="20889"/>
                    </a:cubicBezTo>
                    <a:cubicBezTo>
                      <a:pt x="20662" y="21021"/>
                      <a:pt x="20794" y="21080"/>
                      <a:pt x="20917" y="21133"/>
                    </a:cubicBezTo>
                    <a:cubicBezTo>
                      <a:pt x="20968" y="21159"/>
                      <a:pt x="20968" y="21218"/>
                      <a:pt x="21008" y="21218"/>
                    </a:cubicBezTo>
                    <a:cubicBezTo>
                      <a:pt x="21049" y="21245"/>
                      <a:pt x="21049" y="21271"/>
                      <a:pt x="21090" y="21297"/>
                    </a:cubicBezTo>
                    <a:cubicBezTo>
                      <a:pt x="21090" y="21324"/>
                      <a:pt x="21172" y="21297"/>
                      <a:pt x="21172" y="21350"/>
                    </a:cubicBezTo>
                    <a:cubicBezTo>
                      <a:pt x="21304" y="21350"/>
                      <a:pt x="21264" y="21409"/>
                      <a:pt x="21264" y="21462"/>
                    </a:cubicBezTo>
                    <a:cubicBezTo>
                      <a:pt x="21345" y="21515"/>
                      <a:pt x="21427" y="21574"/>
                      <a:pt x="21478" y="21600"/>
                    </a:cubicBezTo>
                    <a:cubicBezTo>
                      <a:pt x="21560" y="21547"/>
                      <a:pt x="21600" y="21462"/>
                      <a:pt x="21560" y="21462"/>
                    </a:cubicBezTo>
                    <a:lnTo>
                      <a:pt x="21519" y="21462"/>
                    </a:lnTo>
                    <a:cubicBezTo>
                      <a:pt x="21478" y="21435"/>
                      <a:pt x="21478" y="21435"/>
                      <a:pt x="21427" y="21409"/>
                    </a:cubicBezTo>
                    <a:cubicBezTo>
                      <a:pt x="21478" y="21383"/>
                      <a:pt x="21519" y="21383"/>
                      <a:pt x="21519" y="21383"/>
                    </a:cubicBezTo>
                    <a:cubicBezTo>
                      <a:pt x="21478" y="21324"/>
                      <a:pt x="21427" y="21297"/>
                      <a:pt x="21386" y="21271"/>
                    </a:cubicBezTo>
                    <a:cubicBezTo>
                      <a:pt x="21386" y="21245"/>
                      <a:pt x="21345" y="21218"/>
                      <a:pt x="21304" y="21159"/>
                    </a:cubicBezTo>
                    <a:cubicBezTo>
                      <a:pt x="21172" y="21054"/>
                      <a:pt x="21090" y="20916"/>
                      <a:pt x="20917" y="20830"/>
                    </a:cubicBezTo>
                    <a:cubicBezTo>
                      <a:pt x="20835" y="20778"/>
                      <a:pt x="20794" y="20725"/>
                      <a:pt x="20713" y="20639"/>
                    </a:cubicBezTo>
                    <a:cubicBezTo>
                      <a:pt x="20662" y="20639"/>
                      <a:pt x="20621" y="20613"/>
                      <a:pt x="20621" y="20587"/>
                    </a:cubicBezTo>
                    <a:cubicBezTo>
                      <a:pt x="20621" y="20528"/>
                      <a:pt x="20580" y="20501"/>
                      <a:pt x="20580" y="20449"/>
                    </a:cubicBezTo>
                    <a:cubicBezTo>
                      <a:pt x="20580" y="20396"/>
                      <a:pt x="20539" y="20337"/>
                      <a:pt x="20458" y="20310"/>
                    </a:cubicBezTo>
                    <a:cubicBezTo>
                      <a:pt x="20458" y="20310"/>
                      <a:pt x="20407" y="20284"/>
                      <a:pt x="20407" y="20258"/>
                    </a:cubicBezTo>
                    <a:cubicBezTo>
                      <a:pt x="20325" y="20172"/>
                      <a:pt x="20243" y="20093"/>
                      <a:pt x="20110" y="20008"/>
                    </a:cubicBezTo>
                    <a:cubicBezTo>
                      <a:pt x="20070" y="19982"/>
                      <a:pt x="19988" y="19929"/>
                      <a:pt x="19947" y="19870"/>
                    </a:cubicBezTo>
                    <a:cubicBezTo>
                      <a:pt x="19896" y="19817"/>
                      <a:pt x="19815" y="19764"/>
                      <a:pt x="19733" y="19705"/>
                    </a:cubicBezTo>
                    <a:cubicBezTo>
                      <a:pt x="19641" y="19574"/>
                      <a:pt x="19478" y="19462"/>
                      <a:pt x="19345" y="19376"/>
                    </a:cubicBezTo>
                    <a:cubicBezTo>
                      <a:pt x="19264" y="19245"/>
                      <a:pt x="19182" y="19133"/>
                      <a:pt x="19131" y="19021"/>
                    </a:cubicBezTo>
                    <a:cubicBezTo>
                      <a:pt x="19008" y="18942"/>
                      <a:pt x="18876" y="18856"/>
                      <a:pt x="18794" y="18751"/>
                    </a:cubicBezTo>
                    <a:cubicBezTo>
                      <a:pt x="18672" y="18613"/>
                      <a:pt x="18540" y="18501"/>
                      <a:pt x="18417" y="18389"/>
                    </a:cubicBezTo>
                    <a:cubicBezTo>
                      <a:pt x="18366" y="18363"/>
                      <a:pt x="18325" y="18337"/>
                      <a:pt x="18325" y="18337"/>
                    </a:cubicBezTo>
                    <a:cubicBezTo>
                      <a:pt x="18325" y="18284"/>
                      <a:pt x="18284" y="18258"/>
                      <a:pt x="18243" y="18225"/>
                    </a:cubicBezTo>
                    <a:cubicBezTo>
                      <a:pt x="18162" y="18146"/>
                      <a:pt x="18070" y="18060"/>
                      <a:pt x="18070" y="18008"/>
                    </a:cubicBezTo>
                    <a:cubicBezTo>
                      <a:pt x="17947" y="17870"/>
                      <a:pt x="17856" y="17790"/>
                      <a:pt x="17774" y="17679"/>
                    </a:cubicBezTo>
                    <a:cubicBezTo>
                      <a:pt x="17733" y="17600"/>
                      <a:pt x="17652" y="17514"/>
                      <a:pt x="17560" y="17435"/>
                    </a:cubicBezTo>
                    <a:cubicBezTo>
                      <a:pt x="17560" y="17402"/>
                      <a:pt x="17519" y="17376"/>
                      <a:pt x="17519" y="17376"/>
                    </a:cubicBezTo>
                    <a:cubicBezTo>
                      <a:pt x="17478" y="17323"/>
                      <a:pt x="17397" y="17297"/>
                      <a:pt x="17397" y="17238"/>
                    </a:cubicBezTo>
                    <a:cubicBezTo>
                      <a:pt x="17346" y="17212"/>
                      <a:pt x="17305" y="17159"/>
                      <a:pt x="17264" y="17133"/>
                    </a:cubicBezTo>
                    <a:cubicBezTo>
                      <a:pt x="17049" y="16909"/>
                      <a:pt x="16835" y="16718"/>
                      <a:pt x="16580" y="16501"/>
                    </a:cubicBezTo>
                    <a:cubicBezTo>
                      <a:pt x="16417" y="16337"/>
                      <a:pt x="16243" y="16146"/>
                      <a:pt x="16070" y="15981"/>
                    </a:cubicBezTo>
                    <a:cubicBezTo>
                      <a:pt x="15988" y="15896"/>
                      <a:pt x="15947" y="15817"/>
                      <a:pt x="15866" y="15758"/>
                    </a:cubicBezTo>
                    <a:cubicBezTo>
                      <a:pt x="15866" y="15705"/>
                      <a:pt x="15815" y="15652"/>
                      <a:pt x="15774" y="15652"/>
                    </a:cubicBezTo>
                    <a:cubicBezTo>
                      <a:pt x="15652" y="15593"/>
                      <a:pt x="15611" y="15540"/>
                      <a:pt x="15519" y="15462"/>
                    </a:cubicBezTo>
                    <a:cubicBezTo>
                      <a:pt x="15519" y="15429"/>
                      <a:pt x="15479" y="15402"/>
                      <a:pt x="15438" y="15350"/>
                    </a:cubicBezTo>
                    <a:cubicBezTo>
                      <a:pt x="15397" y="15323"/>
                      <a:pt x="15356" y="15264"/>
                      <a:pt x="15264" y="15211"/>
                    </a:cubicBezTo>
                    <a:cubicBezTo>
                      <a:pt x="15141" y="15047"/>
                      <a:pt x="15049" y="14909"/>
                      <a:pt x="14927" y="14744"/>
                    </a:cubicBezTo>
                    <a:cubicBezTo>
                      <a:pt x="14886" y="14718"/>
                      <a:pt x="14886" y="14692"/>
                      <a:pt x="14846" y="14692"/>
                    </a:cubicBezTo>
                    <a:cubicBezTo>
                      <a:pt x="14754" y="14580"/>
                      <a:pt x="14713" y="14501"/>
                      <a:pt x="14632" y="14415"/>
                    </a:cubicBezTo>
                    <a:cubicBezTo>
                      <a:pt x="14540" y="14310"/>
                      <a:pt x="14417" y="14251"/>
                      <a:pt x="14376" y="14146"/>
                    </a:cubicBezTo>
                    <a:cubicBezTo>
                      <a:pt x="14284" y="14034"/>
                      <a:pt x="14162" y="13922"/>
                      <a:pt x="14080" y="13817"/>
                    </a:cubicBezTo>
                    <a:cubicBezTo>
                      <a:pt x="13866" y="13593"/>
                      <a:pt x="13611" y="13350"/>
                      <a:pt x="13356" y="13126"/>
                    </a:cubicBezTo>
                    <a:cubicBezTo>
                      <a:pt x="13356" y="13099"/>
                      <a:pt x="13315" y="13099"/>
                      <a:pt x="13315" y="13073"/>
                    </a:cubicBezTo>
                    <a:cubicBezTo>
                      <a:pt x="13182" y="12935"/>
                      <a:pt x="13101" y="12797"/>
                      <a:pt x="12968" y="12692"/>
                    </a:cubicBezTo>
                    <a:cubicBezTo>
                      <a:pt x="12754" y="12468"/>
                      <a:pt x="12550" y="12251"/>
                      <a:pt x="12336" y="12034"/>
                    </a:cubicBezTo>
                    <a:cubicBezTo>
                      <a:pt x="12295" y="11974"/>
                      <a:pt x="12244" y="11948"/>
                      <a:pt x="12203" y="11895"/>
                    </a:cubicBezTo>
                    <a:cubicBezTo>
                      <a:pt x="12162" y="11843"/>
                      <a:pt x="12162" y="11784"/>
                      <a:pt x="12121" y="11757"/>
                    </a:cubicBezTo>
                    <a:cubicBezTo>
                      <a:pt x="11948" y="11593"/>
                      <a:pt x="11785" y="11428"/>
                      <a:pt x="11611" y="11264"/>
                    </a:cubicBezTo>
                    <a:lnTo>
                      <a:pt x="11611" y="11211"/>
                    </a:lnTo>
                    <a:cubicBezTo>
                      <a:pt x="11530" y="11099"/>
                      <a:pt x="11397" y="10987"/>
                      <a:pt x="11315" y="10882"/>
                    </a:cubicBezTo>
                    <a:cubicBezTo>
                      <a:pt x="11274" y="10882"/>
                      <a:pt x="11274" y="10882"/>
                      <a:pt x="11223" y="10908"/>
                    </a:cubicBezTo>
                    <a:cubicBezTo>
                      <a:pt x="11182" y="10823"/>
                      <a:pt x="11142" y="10770"/>
                      <a:pt x="11101" y="10718"/>
                    </a:cubicBezTo>
                    <a:cubicBezTo>
                      <a:pt x="10927" y="10553"/>
                      <a:pt x="10846" y="10389"/>
                      <a:pt x="10673" y="10251"/>
                    </a:cubicBezTo>
                    <a:cubicBezTo>
                      <a:pt x="10591" y="10139"/>
                      <a:pt x="10550" y="10033"/>
                      <a:pt x="10377" y="9974"/>
                    </a:cubicBezTo>
                    <a:lnTo>
                      <a:pt x="10377" y="9948"/>
                    </a:lnTo>
                    <a:cubicBezTo>
                      <a:pt x="10295" y="9836"/>
                      <a:pt x="10203" y="9731"/>
                      <a:pt x="10080" y="9619"/>
                    </a:cubicBezTo>
                    <a:cubicBezTo>
                      <a:pt x="9999" y="9566"/>
                      <a:pt x="9948" y="9481"/>
                      <a:pt x="9866" y="9402"/>
                    </a:cubicBezTo>
                    <a:cubicBezTo>
                      <a:pt x="9693" y="9237"/>
                      <a:pt x="9530" y="9047"/>
                      <a:pt x="9356" y="8849"/>
                    </a:cubicBezTo>
                    <a:cubicBezTo>
                      <a:pt x="9275" y="8770"/>
                      <a:pt x="9142" y="8685"/>
                      <a:pt x="9060" y="8606"/>
                    </a:cubicBezTo>
                    <a:lnTo>
                      <a:pt x="9060" y="8494"/>
                    </a:lnTo>
                    <a:cubicBezTo>
                      <a:pt x="9019" y="8468"/>
                      <a:pt x="8928" y="8441"/>
                      <a:pt x="8928" y="8441"/>
                    </a:cubicBezTo>
                    <a:cubicBezTo>
                      <a:pt x="8928" y="8329"/>
                      <a:pt x="8765" y="8277"/>
                      <a:pt x="8724" y="8191"/>
                    </a:cubicBezTo>
                    <a:cubicBezTo>
                      <a:pt x="8724" y="8139"/>
                      <a:pt x="8591" y="8086"/>
                      <a:pt x="8550" y="8027"/>
                    </a:cubicBezTo>
                    <a:cubicBezTo>
                      <a:pt x="8510" y="7974"/>
                      <a:pt x="8418" y="7948"/>
                      <a:pt x="8377" y="7895"/>
                    </a:cubicBezTo>
                    <a:cubicBezTo>
                      <a:pt x="8254" y="7757"/>
                      <a:pt x="8162" y="7619"/>
                      <a:pt x="8040" y="7481"/>
                    </a:cubicBezTo>
                    <a:cubicBezTo>
                      <a:pt x="7999" y="7428"/>
                      <a:pt x="7907" y="7369"/>
                      <a:pt x="7867" y="7316"/>
                    </a:cubicBezTo>
                    <a:cubicBezTo>
                      <a:pt x="7785" y="7237"/>
                      <a:pt x="7703" y="7152"/>
                      <a:pt x="7652" y="7073"/>
                    </a:cubicBezTo>
                    <a:cubicBezTo>
                      <a:pt x="7571" y="6961"/>
                      <a:pt x="7448" y="6875"/>
                      <a:pt x="7356" y="6744"/>
                    </a:cubicBezTo>
                    <a:cubicBezTo>
                      <a:pt x="7356" y="6711"/>
                      <a:pt x="7316" y="6711"/>
                      <a:pt x="7316" y="6685"/>
                    </a:cubicBezTo>
                    <a:cubicBezTo>
                      <a:pt x="7234" y="6632"/>
                      <a:pt x="7193" y="6579"/>
                      <a:pt x="7142" y="6520"/>
                    </a:cubicBezTo>
                    <a:cubicBezTo>
                      <a:pt x="7101" y="6468"/>
                      <a:pt x="7060" y="6415"/>
                      <a:pt x="6979" y="6356"/>
                    </a:cubicBezTo>
                    <a:lnTo>
                      <a:pt x="6805" y="6250"/>
                    </a:lnTo>
                    <a:cubicBezTo>
                      <a:pt x="6805" y="6217"/>
                      <a:pt x="6765" y="6165"/>
                      <a:pt x="6765" y="6138"/>
                    </a:cubicBezTo>
                    <a:lnTo>
                      <a:pt x="6632" y="6053"/>
                    </a:lnTo>
                    <a:cubicBezTo>
                      <a:pt x="6591" y="6000"/>
                      <a:pt x="6551" y="5974"/>
                      <a:pt x="6510" y="5948"/>
                    </a:cubicBezTo>
                    <a:cubicBezTo>
                      <a:pt x="6469" y="5862"/>
                      <a:pt x="6428" y="5809"/>
                      <a:pt x="6377" y="5724"/>
                    </a:cubicBezTo>
                    <a:cubicBezTo>
                      <a:pt x="6377" y="5698"/>
                      <a:pt x="6336" y="5671"/>
                      <a:pt x="6336" y="5645"/>
                    </a:cubicBezTo>
                    <a:cubicBezTo>
                      <a:pt x="6336" y="5559"/>
                      <a:pt x="6295" y="5559"/>
                      <a:pt x="6213" y="5533"/>
                    </a:cubicBezTo>
                    <a:cubicBezTo>
                      <a:pt x="6173" y="5481"/>
                      <a:pt x="6121" y="5395"/>
                      <a:pt x="6121" y="5343"/>
                    </a:cubicBezTo>
                    <a:cubicBezTo>
                      <a:pt x="6040" y="5343"/>
                      <a:pt x="6040" y="5369"/>
                      <a:pt x="5999" y="5369"/>
                    </a:cubicBezTo>
                    <a:cubicBezTo>
                      <a:pt x="5867" y="5230"/>
                      <a:pt x="5785" y="5125"/>
                      <a:pt x="5663" y="4987"/>
                    </a:cubicBezTo>
                    <a:cubicBezTo>
                      <a:pt x="5571" y="4875"/>
                      <a:pt x="5408" y="4770"/>
                      <a:pt x="5357" y="4658"/>
                    </a:cubicBezTo>
                    <a:lnTo>
                      <a:pt x="4979" y="4408"/>
                    </a:lnTo>
                    <a:cubicBezTo>
                      <a:pt x="4846" y="4276"/>
                      <a:pt x="4724" y="4138"/>
                      <a:pt x="4592" y="4000"/>
                    </a:cubicBezTo>
                    <a:cubicBezTo>
                      <a:pt x="4428" y="3836"/>
                      <a:pt x="4254" y="3697"/>
                      <a:pt x="4081" y="3533"/>
                    </a:cubicBezTo>
                    <a:cubicBezTo>
                      <a:pt x="3877" y="3369"/>
                      <a:pt x="3663" y="3204"/>
                      <a:pt x="3490" y="3040"/>
                    </a:cubicBezTo>
                    <a:cubicBezTo>
                      <a:pt x="3367" y="2875"/>
                      <a:pt x="3193" y="2737"/>
                      <a:pt x="3061" y="2599"/>
                    </a:cubicBezTo>
                    <a:cubicBezTo>
                      <a:pt x="3020" y="2599"/>
                      <a:pt x="3020" y="2572"/>
                      <a:pt x="3020" y="2572"/>
                    </a:cubicBezTo>
                    <a:cubicBezTo>
                      <a:pt x="2857" y="2494"/>
                      <a:pt x="2724" y="2355"/>
                      <a:pt x="2643" y="2244"/>
                    </a:cubicBezTo>
                    <a:cubicBezTo>
                      <a:pt x="2602" y="2191"/>
                      <a:pt x="2551" y="2164"/>
                      <a:pt x="2469" y="2138"/>
                    </a:cubicBezTo>
                    <a:cubicBezTo>
                      <a:pt x="2295" y="2000"/>
                      <a:pt x="2173" y="1862"/>
                      <a:pt x="2040" y="1809"/>
                    </a:cubicBezTo>
                    <a:cubicBezTo>
                      <a:pt x="1918" y="1698"/>
                      <a:pt x="1877" y="1559"/>
                      <a:pt x="1704" y="1533"/>
                    </a:cubicBezTo>
                    <a:cubicBezTo>
                      <a:pt x="1622" y="1421"/>
                      <a:pt x="1531" y="1342"/>
                      <a:pt x="1449" y="1257"/>
                    </a:cubicBezTo>
                    <a:cubicBezTo>
                      <a:pt x="1408" y="1230"/>
                      <a:pt x="1367" y="1230"/>
                      <a:pt x="1326" y="1230"/>
                    </a:cubicBezTo>
                    <a:lnTo>
                      <a:pt x="1326" y="1151"/>
                    </a:lnTo>
                    <a:cubicBezTo>
                      <a:pt x="1234" y="1066"/>
                      <a:pt x="1152" y="987"/>
                      <a:pt x="1020" y="901"/>
                    </a:cubicBezTo>
                    <a:lnTo>
                      <a:pt x="1071" y="901"/>
                    </a:lnTo>
                    <a:cubicBezTo>
                      <a:pt x="979" y="822"/>
                      <a:pt x="898" y="737"/>
                      <a:pt x="765" y="658"/>
                    </a:cubicBezTo>
                    <a:cubicBezTo>
                      <a:pt x="765" y="658"/>
                      <a:pt x="724" y="625"/>
                      <a:pt x="684" y="625"/>
                    </a:cubicBezTo>
                    <a:cubicBezTo>
                      <a:pt x="765" y="493"/>
                      <a:pt x="602" y="460"/>
                      <a:pt x="428" y="434"/>
                    </a:cubicBezTo>
                    <a:cubicBezTo>
                      <a:pt x="469" y="408"/>
                      <a:pt x="510" y="382"/>
                      <a:pt x="561" y="355"/>
                    </a:cubicBezTo>
                    <a:cubicBezTo>
                      <a:pt x="469" y="355"/>
                      <a:pt x="428" y="329"/>
                      <a:pt x="388" y="329"/>
                    </a:cubicBezTo>
                    <a:cubicBezTo>
                      <a:pt x="388" y="296"/>
                      <a:pt x="428" y="270"/>
                      <a:pt x="469" y="217"/>
                    </a:cubicBezTo>
                    <a:cubicBezTo>
                      <a:pt x="428" y="217"/>
                      <a:pt x="388" y="243"/>
                      <a:pt x="347" y="243"/>
                    </a:cubicBezTo>
                    <a:lnTo>
                      <a:pt x="347" y="191"/>
                    </a:lnTo>
                    <a:cubicBezTo>
                      <a:pt x="214" y="132"/>
                      <a:pt x="173" y="79"/>
                      <a:pt x="13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37" name="Google Shape;3208;p31"/>
              <p:cNvSpPr/>
              <p:nvPr/>
            </p:nvSpPr>
            <p:spPr>
              <a:xfrm rot="19476852">
                <a:off x="361140" y="253210"/>
                <a:ext cx="841856" cy="1301223"/>
              </a:xfrm>
              <a:custGeom>
                <a:avLst/>
                <a:gdLst/>
                <a:ahLst/>
                <a:cxnLst>
                  <a:cxn ang="0">
                    <a:pos x="wd2" y="hd2"/>
                  </a:cxn>
                  <a:cxn ang="5400000">
                    <a:pos x="wd2" y="hd2"/>
                  </a:cxn>
                  <a:cxn ang="10800000">
                    <a:pos x="wd2" y="hd2"/>
                  </a:cxn>
                  <a:cxn ang="16200000">
                    <a:pos x="wd2" y="hd2"/>
                  </a:cxn>
                </a:cxnLst>
                <a:rect l="0" t="0" r="r" b="b"/>
                <a:pathLst>
                  <a:path w="21600" h="21600" extrusionOk="0">
                    <a:moveTo>
                      <a:pt x="124" y="0"/>
                    </a:moveTo>
                    <a:cubicBezTo>
                      <a:pt x="85" y="0"/>
                      <a:pt x="41" y="15"/>
                      <a:pt x="0" y="45"/>
                    </a:cubicBezTo>
                    <a:cubicBezTo>
                      <a:pt x="83" y="125"/>
                      <a:pt x="134" y="212"/>
                      <a:pt x="216" y="265"/>
                    </a:cubicBezTo>
                    <a:cubicBezTo>
                      <a:pt x="258" y="318"/>
                      <a:pt x="340" y="378"/>
                      <a:pt x="392" y="458"/>
                    </a:cubicBezTo>
                    <a:cubicBezTo>
                      <a:pt x="515" y="598"/>
                      <a:pt x="598" y="765"/>
                      <a:pt x="815" y="932"/>
                    </a:cubicBezTo>
                    <a:cubicBezTo>
                      <a:pt x="855" y="958"/>
                      <a:pt x="855" y="1012"/>
                      <a:pt x="907" y="1045"/>
                    </a:cubicBezTo>
                    <a:cubicBezTo>
                      <a:pt x="907" y="1072"/>
                      <a:pt x="948" y="1098"/>
                      <a:pt x="990" y="1098"/>
                    </a:cubicBezTo>
                    <a:cubicBezTo>
                      <a:pt x="1113" y="1265"/>
                      <a:pt x="1247" y="1405"/>
                      <a:pt x="1422" y="1545"/>
                    </a:cubicBezTo>
                    <a:cubicBezTo>
                      <a:pt x="1587" y="1678"/>
                      <a:pt x="1762" y="1845"/>
                      <a:pt x="1979" y="2012"/>
                    </a:cubicBezTo>
                    <a:cubicBezTo>
                      <a:pt x="2061" y="2098"/>
                      <a:pt x="2196" y="2179"/>
                      <a:pt x="2319" y="2265"/>
                    </a:cubicBezTo>
                    <a:cubicBezTo>
                      <a:pt x="2401" y="2345"/>
                      <a:pt x="2494" y="2459"/>
                      <a:pt x="2577" y="2545"/>
                    </a:cubicBezTo>
                    <a:cubicBezTo>
                      <a:pt x="2793" y="2739"/>
                      <a:pt x="3010" y="2905"/>
                      <a:pt x="3174" y="3098"/>
                    </a:cubicBezTo>
                    <a:cubicBezTo>
                      <a:pt x="3308" y="3265"/>
                      <a:pt x="3484" y="3432"/>
                      <a:pt x="3690" y="3572"/>
                    </a:cubicBezTo>
                    <a:cubicBezTo>
                      <a:pt x="3741" y="3599"/>
                      <a:pt x="3823" y="3652"/>
                      <a:pt x="3865" y="3712"/>
                    </a:cubicBezTo>
                    <a:cubicBezTo>
                      <a:pt x="4081" y="3932"/>
                      <a:pt x="4256" y="4152"/>
                      <a:pt x="4462" y="4346"/>
                    </a:cubicBezTo>
                    <a:cubicBezTo>
                      <a:pt x="4555" y="4432"/>
                      <a:pt x="4637" y="4486"/>
                      <a:pt x="4720" y="4545"/>
                    </a:cubicBezTo>
                    <a:cubicBezTo>
                      <a:pt x="4813" y="4599"/>
                      <a:pt x="4937" y="4679"/>
                      <a:pt x="4978" y="4765"/>
                    </a:cubicBezTo>
                    <a:cubicBezTo>
                      <a:pt x="5070" y="4879"/>
                      <a:pt x="5112" y="4985"/>
                      <a:pt x="5194" y="5099"/>
                    </a:cubicBezTo>
                    <a:cubicBezTo>
                      <a:pt x="5194" y="5125"/>
                      <a:pt x="5235" y="5125"/>
                      <a:pt x="5235" y="5152"/>
                    </a:cubicBezTo>
                    <a:cubicBezTo>
                      <a:pt x="5328" y="5265"/>
                      <a:pt x="5452" y="5345"/>
                      <a:pt x="5544" y="5459"/>
                    </a:cubicBezTo>
                    <a:lnTo>
                      <a:pt x="5668" y="5545"/>
                    </a:lnTo>
                    <a:cubicBezTo>
                      <a:pt x="5750" y="5626"/>
                      <a:pt x="5802" y="5679"/>
                      <a:pt x="5843" y="5766"/>
                    </a:cubicBezTo>
                    <a:cubicBezTo>
                      <a:pt x="6060" y="5932"/>
                      <a:pt x="6225" y="6125"/>
                      <a:pt x="6400" y="6319"/>
                    </a:cubicBezTo>
                    <a:cubicBezTo>
                      <a:pt x="6524" y="6459"/>
                      <a:pt x="6657" y="6572"/>
                      <a:pt x="6781" y="6712"/>
                    </a:cubicBezTo>
                    <a:cubicBezTo>
                      <a:pt x="6915" y="6819"/>
                      <a:pt x="6998" y="6959"/>
                      <a:pt x="7131" y="7072"/>
                    </a:cubicBezTo>
                    <a:cubicBezTo>
                      <a:pt x="7173" y="7126"/>
                      <a:pt x="7214" y="7152"/>
                      <a:pt x="7255" y="7212"/>
                    </a:cubicBezTo>
                    <a:cubicBezTo>
                      <a:pt x="7348" y="7292"/>
                      <a:pt x="7431" y="7379"/>
                      <a:pt x="7513" y="7432"/>
                    </a:cubicBezTo>
                    <a:cubicBezTo>
                      <a:pt x="7729" y="7679"/>
                      <a:pt x="7905" y="7959"/>
                      <a:pt x="8162" y="8179"/>
                    </a:cubicBezTo>
                    <a:cubicBezTo>
                      <a:pt x="8286" y="8266"/>
                      <a:pt x="8327" y="8346"/>
                      <a:pt x="8420" y="8432"/>
                    </a:cubicBezTo>
                    <a:cubicBezTo>
                      <a:pt x="8461" y="8512"/>
                      <a:pt x="8502" y="8572"/>
                      <a:pt x="8584" y="8652"/>
                    </a:cubicBezTo>
                    <a:lnTo>
                      <a:pt x="8584" y="8739"/>
                    </a:lnTo>
                    <a:cubicBezTo>
                      <a:pt x="8760" y="8792"/>
                      <a:pt x="8719" y="8932"/>
                      <a:pt x="8842" y="8986"/>
                    </a:cubicBezTo>
                    <a:cubicBezTo>
                      <a:pt x="8935" y="9179"/>
                      <a:pt x="9234" y="9266"/>
                      <a:pt x="9358" y="9406"/>
                    </a:cubicBezTo>
                    <a:cubicBezTo>
                      <a:pt x="9491" y="9512"/>
                      <a:pt x="9615" y="9626"/>
                      <a:pt x="9667" y="9739"/>
                    </a:cubicBezTo>
                    <a:cubicBezTo>
                      <a:pt x="9708" y="9792"/>
                      <a:pt x="9749" y="9846"/>
                      <a:pt x="9790" y="9906"/>
                    </a:cubicBezTo>
                    <a:cubicBezTo>
                      <a:pt x="9965" y="10072"/>
                      <a:pt x="10130" y="10212"/>
                      <a:pt x="10306" y="10379"/>
                    </a:cubicBezTo>
                    <a:lnTo>
                      <a:pt x="10306" y="10433"/>
                    </a:lnTo>
                    <a:cubicBezTo>
                      <a:pt x="10306" y="10486"/>
                      <a:pt x="10388" y="10573"/>
                      <a:pt x="10439" y="10626"/>
                    </a:cubicBezTo>
                    <a:cubicBezTo>
                      <a:pt x="10481" y="10652"/>
                      <a:pt x="10522" y="10679"/>
                      <a:pt x="10563" y="10739"/>
                    </a:cubicBezTo>
                    <a:cubicBezTo>
                      <a:pt x="10604" y="10819"/>
                      <a:pt x="10697" y="10906"/>
                      <a:pt x="10779" y="10986"/>
                    </a:cubicBezTo>
                    <a:cubicBezTo>
                      <a:pt x="10862" y="11046"/>
                      <a:pt x="10903" y="11099"/>
                      <a:pt x="10996" y="11179"/>
                    </a:cubicBezTo>
                    <a:cubicBezTo>
                      <a:pt x="11120" y="11346"/>
                      <a:pt x="11295" y="11546"/>
                      <a:pt x="11470" y="11713"/>
                    </a:cubicBezTo>
                    <a:cubicBezTo>
                      <a:pt x="11511" y="11739"/>
                      <a:pt x="11553" y="11766"/>
                      <a:pt x="11594" y="11819"/>
                    </a:cubicBezTo>
                    <a:cubicBezTo>
                      <a:pt x="11594" y="11819"/>
                      <a:pt x="11594" y="11879"/>
                      <a:pt x="11635" y="11906"/>
                    </a:cubicBezTo>
                    <a:cubicBezTo>
                      <a:pt x="11769" y="12046"/>
                      <a:pt x="11934" y="12179"/>
                      <a:pt x="12068" y="12346"/>
                    </a:cubicBezTo>
                    <a:cubicBezTo>
                      <a:pt x="12243" y="12513"/>
                      <a:pt x="12408" y="12679"/>
                      <a:pt x="12583" y="12846"/>
                    </a:cubicBezTo>
                    <a:cubicBezTo>
                      <a:pt x="12666" y="12959"/>
                      <a:pt x="12758" y="13073"/>
                      <a:pt x="12841" y="13153"/>
                    </a:cubicBezTo>
                    <a:cubicBezTo>
                      <a:pt x="12923" y="13239"/>
                      <a:pt x="12964" y="13319"/>
                      <a:pt x="13057" y="13379"/>
                    </a:cubicBezTo>
                    <a:cubicBezTo>
                      <a:pt x="13140" y="13513"/>
                      <a:pt x="13273" y="13653"/>
                      <a:pt x="13356" y="13793"/>
                    </a:cubicBezTo>
                    <a:cubicBezTo>
                      <a:pt x="13356" y="13846"/>
                      <a:pt x="13397" y="13880"/>
                      <a:pt x="13480" y="13906"/>
                    </a:cubicBezTo>
                    <a:cubicBezTo>
                      <a:pt x="13572" y="13933"/>
                      <a:pt x="13655" y="13986"/>
                      <a:pt x="13655" y="14046"/>
                    </a:cubicBezTo>
                    <a:cubicBezTo>
                      <a:pt x="13696" y="14126"/>
                      <a:pt x="13737" y="14153"/>
                      <a:pt x="13830" y="14213"/>
                    </a:cubicBezTo>
                    <a:cubicBezTo>
                      <a:pt x="13871" y="14239"/>
                      <a:pt x="13954" y="14266"/>
                      <a:pt x="13912" y="14346"/>
                    </a:cubicBezTo>
                    <a:cubicBezTo>
                      <a:pt x="13995" y="14379"/>
                      <a:pt x="14047" y="14406"/>
                      <a:pt x="14047" y="14433"/>
                    </a:cubicBezTo>
                    <a:cubicBezTo>
                      <a:pt x="14087" y="14486"/>
                      <a:pt x="14129" y="14546"/>
                      <a:pt x="14170" y="14573"/>
                    </a:cubicBezTo>
                    <a:cubicBezTo>
                      <a:pt x="14304" y="14713"/>
                      <a:pt x="14428" y="14820"/>
                      <a:pt x="14561" y="14960"/>
                    </a:cubicBezTo>
                    <a:cubicBezTo>
                      <a:pt x="14644" y="15046"/>
                      <a:pt x="14686" y="15153"/>
                      <a:pt x="14768" y="15266"/>
                    </a:cubicBezTo>
                    <a:cubicBezTo>
                      <a:pt x="14902" y="15406"/>
                      <a:pt x="15025" y="15573"/>
                      <a:pt x="15242" y="15680"/>
                    </a:cubicBezTo>
                    <a:cubicBezTo>
                      <a:pt x="15283" y="15713"/>
                      <a:pt x="15283" y="15740"/>
                      <a:pt x="15335" y="15766"/>
                    </a:cubicBezTo>
                    <a:cubicBezTo>
                      <a:pt x="15376" y="15820"/>
                      <a:pt x="15458" y="15880"/>
                      <a:pt x="15499" y="15960"/>
                    </a:cubicBezTo>
                    <a:cubicBezTo>
                      <a:pt x="15541" y="15986"/>
                      <a:pt x="15633" y="16046"/>
                      <a:pt x="15633" y="16073"/>
                    </a:cubicBezTo>
                    <a:cubicBezTo>
                      <a:pt x="15716" y="16240"/>
                      <a:pt x="15932" y="16380"/>
                      <a:pt x="16107" y="16513"/>
                    </a:cubicBezTo>
                    <a:cubicBezTo>
                      <a:pt x="16313" y="16766"/>
                      <a:pt x="16623" y="16987"/>
                      <a:pt x="16829" y="17267"/>
                    </a:cubicBezTo>
                    <a:cubicBezTo>
                      <a:pt x="16963" y="17406"/>
                      <a:pt x="17087" y="17546"/>
                      <a:pt x="17220" y="17680"/>
                    </a:cubicBezTo>
                    <a:cubicBezTo>
                      <a:pt x="17395" y="17793"/>
                      <a:pt x="17478" y="17933"/>
                      <a:pt x="17602" y="18073"/>
                    </a:cubicBezTo>
                    <a:cubicBezTo>
                      <a:pt x="17694" y="18180"/>
                      <a:pt x="17777" y="18320"/>
                      <a:pt x="17911" y="18433"/>
                    </a:cubicBezTo>
                    <a:cubicBezTo>
                      <a:pt x="18076" y="18626"/>
                      <a:pt x="18292" y="18793"/>
                      <a:pt x="18508" y="18987"/>
                    </a:cubicBezTo>
                    <a:cubicBezTo>
                      <a:pt x="18684" y="19153"/>
                      <a:pt x="18849" y="19320"/>
                      <a:pt x="19024" y="19513"/>
                    </a:cubicBezTo>
                    <a:cubicBezTo>
                      <a:pt x="19147" y="19600"/>
                      <a:pt x="19240" y="19713"/>
                      <a:pt x="19364" y="19820"/>
                    </a:cubicBezTo>
                    <a:cubicBezTo>
                      <a:pt x="19457" y="19880"/>
                      <a:pt x="19539" y="19933"/>
                      <a:pt x="19580" y="20013"/>
                    </a:cubicBezTo>
                    <a:cubicBezTo>
                      <a:pt x="19663" y="20100"/>
                      <a:pt x="19838" y="20153"/>
                      <a:pt x="19879" y="20240"/>
                    </a:cubicBezTo>
                    <a:cubicBezTo>
                      <a:pt x="19921" y="20294"/>
                      <a:pt x="19972" y="20347"/>
                      <a:pt x="20013" y="20380"/>
                    </a:cubicBezTo>
                    <a:cubicBezTo>
                      <a:pt x="20096" y="20407"/>
                      <a:pt x="20137" y="20434"/>
                      <a:pt x="20178" y="20513"/>
                    </a:cubicBezTo>
                    <a:cubicBezTo>
                      <a:pt x="20178" y="20513"/>
                      <a:pt x="20178" y="20547"/>
                      <a:pt x="20230" y="20547"/>
                    </a:cubicBezTo>
                    <a:cubicBezTo>
                      <a:pt x="20312" y="20574"/>
                      <a:pt x="20353" y="20653"/>
                      <a:pt x="20395" y="20714"/>
                    </a:cubicBezTo>
                    <a:cubicBezTo>
                      <a:pt x="20435" y="20767"/>
                      <a:pt x="20528" y="20793"/>
                      <a:pt x="20611" y="20880"/>
                    </a:cubicBezTo>
                    <a:cubicBezTo>
                      <a:pt x="20611" y="20907"/>
                      <a:pt x="20652" y="20960"/>
                      <a:pt x="20693" y="20987"/>
                    </a:cubicBezTo>
                    <a:cubicBezTo>
                      <a:pt x="20827" y="21073"/>
                      <a:pt x="21002" y="21180"/>
                      <a:pt x="21126" y="21267"/>
                    </a:cubicBezTo>
                    <a:cubicBezTo>
                      <a:pt x="21126" y="21293"/>
                      <a:pt x="21085" y="21320"/>
                      <a:pt x="21085" y="21320"/>
                    </a:cubicBezTo>
                    <a:cubicBezTo>
                      <a:pt x="21167" y="21380"/>
                      <a:pt x="21209" y="21407"/>
                      <a:pt x="21302" y="21434"/>
                    </a:cubicBezTo>
                    <a:lnTo>
                      <a:pt x="21260" y="21434"/>
                    </a:lnTo>
                    <a:cubicBezTo>
                      <a:pt x="21302" y="21487"/>
                      <a:pt x="21342" y="21514"/>
                      <a:pt x="21384" y="21574"/>
                    </a:cubicBezTo>
                    <a:cubicBezTo>
                      <a:pt x="21425" y="21547"/>
                      <a:pt x="21518" y="21547"/>
                      <a:pt x="21559" y="21547"/>
                    </a:cubicBezTo>
                    <a:cubicBezTo>
                      <a:pt x="21559" y="21547"/>
                      <a:pt x="21559" y="21574"/>
                      <a:pt x="21600" y="21600"/>
                    </a:cubicBezTo>
                    <a:cubicBezTo>
                      <a:pt x="21600" y="21547"/>
                      <a:pt x="21600" y="21487"/>
                      <a:pt x="21559" y="21487"/>
                    </a:cubicBezTo>
                    <a:cubicBezTo>
                      <a:pt x="21466" y="21407"/>
                      <a:pt x="21384" y="21293"/>
                      <a:pt x="21342" y="21213"/>
                    </a:cubicBezTo>
                    <a:cubicBezTo>
                      <a:pt x="21342" y="21180"/>
                      <a:pt x="21302" y="21153"/>
                      <a:pt x="21302" y="21153"/>
                    </a:cubicBezTo>
                    <a:cubicBezTo>
                      <a:pt x="21167" y="21127"/>
                      <a:pt x="21126" y="21073"/>
                      <a:pt x="21085" y="21013"/>
                    </a:cubicBezTo>
                    <a:cubicBezTo>
                      <a:pt x="21044" y="20960"/>
                      <a:pt x="20951" y="20933"/>
                      <a:pt x="20910" y="20880"/>
                    </a:cubicBezTo>
                    <a:cubicBezTo>
                      <a:pt x="20868" y="20847"/>
                      <a:pt x="20827" y="20820"/>
                      <a:pt x="20827" y="20793"/>
                    </a:cubicBezTo>
                    <a:cubicBezTo>
                      <a:pt x="20745" y="20680"/>
                      <a:pt x="20611" y="20600"/>
                      <a:pt x="20611" y="20487"/>
                    </a:cubicBezTo>
                    <a:cubicBezTo>
                      <a:pt x="20611" y="20460"/>
                      <a:pt x="20570" y="20460"/>
                      <a:pt x="20570" y="20460"/>
                    </a:cubicBezTo>
                    <a:cubicBezTo>
                      <a:pt x="20395" y="20294"/>
                      <a:pt x="20230" y="20127"/>
                      <a:pt x="20054" y="19987"/>
                    </a:cubicBezTo>
                    <a:cubicBezTo>
                      <a:pt x="19921" y="19847"/>
                      <a:pt x="19756" y="19713"/>
                      <a:pt x="19580" y="19573"/>
                    </a:cubicBezTo>
                    <a:cubicBezTo>
                      <a:pt x="19498" y="19487"/>
                      <a:pt x="19405" y="19407"/>
                      <a:pt x="19323" y="19320"/>
                    </a:cubicBezTo>
                    <a:cubicBezTo>
                      <a:pt x="19282" y="19267"/>
                      <a:pt x="19240" y="19180"/>
                      <a:pt x="19199" y="19127"/>
                    </a:cubicBezTo>
                    <a:cubicBezTo>
                      <a:pt x="19065" y="19046"/>
                      <a:pt x="18982" y="18933"/>
                      <a:pt x="18849" y="18820"/>
                    </a:cubicBezTo>
                    <a:cubicBezTo>
                      <a:pt x="18807" y="18793"/>
                      <a:pt x="18766" y="18740"/>
                      <a:pt x="18725" y="18713"/>
                    </a:cubicBezTo>
                    <a:cubicBezTo>
                      <a:pt x="18632" y="18626"/>
                      <a:pt x="18550" y="18547"/>
                      <a:pt x="18467" y="18460"/>
                    </a:cubicBezTo>
                    <a:cubicBezTo>
                      <a:pt x="18426" y="18407"/>
                      <a:pt x="18375" y="18346"/>
                      <a:pt x="18292" y="18267"/>
                    </a:cubicBezTo>
                    <a:cubicBezTo>
                      <a:pt x="18292" y="18267"/>
                      <a:pt x="18292" y="18213"/>
                      <a:pt x="18251" y="18180"/>
                    </a:cubicBezTo>
                    <a:cubicBezTo>
                      <a:pt x="18076" y="17987"/>
                      <a:pt x="17911" y="17820"/>
                      <a:pt x="17736" y="17626"/>
                    </a:cubicBezTo>
                    <a:cubicBezTo>
                      <a:pt x="17694" y="17573"/>
                      <a:pt x="17602" y="17513"/>
                      <a:pt x="17602" y="17460"/>
                    </a:cubicBezTo>
                    <a:cubicBezTo>
                      <a:pt x="17519" y="17320"/>
                      <a:pt x="17395" y="17180"/>
                      <a:pt x="17262" y="17073"/>
                    </a:cubicBezTo>
                    <a:cubicBezTo>
                      <a:pt x="17138" y="16960"/>
                      <a:pt x="17004" y="16847"/>
                      <a:pt x="16880" y="16740"/>
                    </a:cubicBezTo>
                    <a:cubicBezTo>
                      <a:pt x="16746" y="16600"/>
                      <a:pt x="16571" y="16433"/>
                      <a:pt x="16448" y="16293"/>
                    </a:cubicBezTo>
                    <a:cubicBezTo>
                      <a:pt x="16313" y="16180"/>
                      <a:pt x="16231" y="16073"/>
                      <a:pt x="16149" y="15960"/>
                    </a:cubicBezTo>
                    <a:cubicBezTo>
                      <a:pt x="16015" y="15846"/>
                      <a:pt x="15891" y="15713"/>
                      <a:pt x="15757" y="15600"/>
                    </a:cubicBezTo>
                    <a:cubicBezTo>
                      <a:pt x="15633" y="15459"/>
                      <a:pt x="15417" y="15346"/>
                      <a:pt x="15335" y="15179"/>
                    </a:cubicBezTo>
                    <a:cubicBezTo>
                      <a:pt x="15335" y="15126"/>
                      <a:pt x="15242" y="15046"/>
                      <a:pt x="15200" y="14986"/>
                    </a:cubicBezTo>
                    <a:cubicBezTo>
                      <a:pt x="15118" y="14906"/>
                      <a:pt x="15077" y="14820"/>
                      <a:pt x="14984" y="14740"/>
                    </a:cubicBezTo>
                    <a:cubicBezTo>
                      <a:pt x="14984" y="14713"/>
                      <a:pt x="14943" y="14680"/>
                      <a:pt x="14902" y="14653"/>
                    </a:cubicBezTo>
                    <a:lnTo>
                      <a:pt x="14902" y="14626"/>
                    </a:lnTo>
                    <a:cubicBezTo>
                      <a:pt x="14861" y="14573"/>
                      <a:pt x="14819" y="14573"/>
                      <a:pt x="14768" y="14513"/>
                    </a:cubicBezTo>
                    <a:cubicBezTo>
                      <a:pt x="14644" y="14379"/>
                      <a:pt x="14510" y="14213"/>
                      <a:pt x="14386" y="14046"/>
                    </a:cubicBezTo>
                    <a:cubicBezTo>
                      <a:pt x="14129" y="13819"/>
                      <a:pt x="13912" y="13600"/>
                      <a:pt x="13696" y="13379"/>
                    </a:cubicBezTo>
                    <a:cubicBezTo>
                      <a:pt x="13614" y="13293"/>
                      <a:pt x="13572" y="13239"/>
                      <a:pt x="13480" y="13153"/>
                    </a:cubicBezTo>
                    <a:cubicBezTo>
                      <a:pt x="13356" y="13073"/>
                      <a:pt x="13273" y="12986"/>
                      <a:pt x="13180" y="12879"/>
                    </a:cubicBezTo>
                    <a:cubicBezTo>
                      <a:pt x="13016" y="12600"/>
                      <a:pt x="12707" y="12346"/>
                      <a:pt x="12501" y="12099"/>
                    </a:cubicBezTo>
                    <a:cubicBezTo>
                      <a:pt x="12366" y="11959"/>
                      <a:pt x="12191" y="11846"/>
                      <a:pt x="12109" y="11713"/>
                    </a:cubicBezTo>
                    <a:cubicBezTo>
                      <a:pt x="12027" y="11573"/>
                      <a:pt x="11892" y="11459"/>
                      <a:pt x="11810" y="11346"/>
                    </a:cubicBezTo>
                    <a:cubicBezTo>
                      <a:pt x="11728" y="11266"/>
                      <a:pt x="11635" y="11212"/>
                      <a:pt x="11594" y="11126"/>
                    </a:cubicBezTo>
                    <a:cubicBezTo>
                      <a:pt x="11511" y="10986"/>
                      <a:pt x="11378" y="10906"/>
                      <a:pt x="11295" y="10792"/>
                    </a:cubicBezTo>
                    <a:cubicBezTo>
                      <a:pt x="11253" y="10739"/>
                      <a:pt x="11213" y="10679"/>
                      <a:pt x="11161" y="10652"/>
                    </a:cubicBezTo>
                    <a:cubicBezTo>
                      <a:pt x="10955" y="10546"/>
                      <a:pt x="10903" y="10379"/>
                      <a:pt x="10779" y="10266"/>
                    </a:cubicBezTo>
                    <a:cubicBezTo>
                      <a:pt x="10646" y="10126"/>
                      <a:pt x="10563" y="9959"/>
                      <a:pt x="10439" y="9819"/>
                    </a:cubicBezTo>
                    <a:cubicBezTo>
                      <a:pt x="10388" y="9766"/>
                      <a:pt x="10306" y="9739"/>
                      <a:pt x="10264" y="9679"/>
                    </a:cubicBezTo>
                    <a:cubicBezTo>
                      <a:pt x="10130" y="9599"/>
                      <a:pt x="10007" y="9486"/>
                      <a:pt x="9924" y="9406"/>
                    </a:cubicBezTo>
                    <a:cubicBezTo>
                      <a:pt x="9708" y="9179"/>
                      <a:pt x="9533" y="8959"/>
                      <a:pt x="9316" y="8766"/>
                    </a:cubicBezTo>
                    <a:cubicBezTo>
                      <a:pt x="9275" y="8712"/>
                      <a:pt x="9193" y="8626"/>
                      <a:pt x="9151" y="8572"/>
                    </a:cubicBezTo>
                    <a:cubicBezTo>
                      <a:pt x="9058" y="8459"/>
                      <a:pt x="8976" y="8319"/>
                      <a:pt x="8842" y="8213"/>
                    </a:cubicBezTo>
                    <a:cubicBezTo>
                      <a:pt x="8760" y="8099"/>
                      <a:pt x="8584" y="8012"/>
                      <a:pt x="8502" y="7906"/>
                    </a:cubicBezTo>
                    <a:cubicBezTo>
                      <a:pt x="8286" y="7712"/>
                      <a:pt x="8070" y="7512"/>
                      <a:pt x="7863" y="7292"/>
                    </a:cubicBezTo>
                    <a:cubicBezTo>
                      <a:pt x="7729" y="7152"/>
                      <a:pt x="7606" y="7012"/>
                      <a:pt x="7554" y="6879"/>
                    </a:cubicBezTo>
                    <a:cubicBezTo>
                      <a:pt x="7471" y="6712"/>
                      <a:pt x="7255" y="6572"/>
                      <a:pt x="7131" y="6432"/>
                    </a:cubicBezTo>
                    <a:cubicBezTo>
                      <a:pt x="7131" y="6405"/>
                      <a:pt x="7090" y="6379"/>
                      <a:pt x="7039" y="6345"/>
                    </a:cubicBezTo>
                    <a:cubicBezTo>
                      <a:pt x="6998" y="6319"/>
                      <a:pt x="6956" y="6319"/>
                      <a:pt x="6956" y="6292"/>
                    </a:cubicBezTo>
                    <a:cubicBezTo>
                      <a:pt x="6832" y="6125"/>
                      <a:pt x="6657" y="5985"/>
                      <a:pt x="6524" y="5819"/>
                    </a:cubicBezTo>
                    <a:cubicBezTo>
                      <a:pt x="6400" y="5792"/>
                      <a:pt x="6441" y="5712"/>
                      <a:pt x="6359" y="5679"/>
                    </a:cubicBezTo>
                    <a:cubicBezTo>
                      <a:pt x="6266" y="5626"/>
                      <a:pt x="6225" y="5512"/>
                      <a:pt x="6225" y="5432"/>
                    </a:cubicBezTo>
                    <a:cubicBezTo>
                      <a:pt x="6142" y="5345"/>
                      <a:pt x="6101" y="5265"/>
                      <a:pt x="5967" y="5212"/>
                    </a:cubicBezTo>
                    <a:cubicBezTo>
                      <a:pt x="5885" y="5125"/>
                      <a:pt x="5802" y="5045"/>
                      <a:pt x="5709" y="4985"/>
                    </a:cubicBezTo>
                    <a:cubicBezTo>
                      <a:pt x="5627" y="4932"/>
                      <a:pt x="5627" y="4845"/>
                      <a:pt x="5544" y="4792"/>
                    </a:cubicBezTo>
                    <a:cubicBezTo>
                      <a:pt x="5411" y="4679"/>
                      <a:pt x="5287" y="4545"/>
                      <a:pt x="5153" y="4432"/>
                    </a:cubicBezTo>
                    <a:cubicBezTo>
                      <a:pt x="5029" y="4292"/>
                      <a:pt x="4772" y="4212"/>
                      <a:pt x="4720" y="4045"/>
                    </a:cubicBezTo>
                    <a:lnTo>
                      <a:pt x="4679" y="4045"/>
                    </a:lnTo>
                    <a:cubicBezTo>
                      <a:pt x="4637" y="3985"/>
                      <a:pt x="4597" y="3959"/>
                      <a:pt x="4555" y="3905"/>
                    </a:cubicBezTo>
                    <a:lnTo>
                      <a:pt x="4597" y="3905"/>
                    </a:lnTo>
                    <a:cubicBezTo>
                      <a:pt x="4298" y="3652"/>
                      <a:pt x="3947" y="3379"/>
                      <a:pt x="3648" y="3125"/>
                    </a:cubicBezTo>
                    <a:lnTo>
                      <a:pt x="3648" y="3098"/>
                    </a:lnTo>
                    <a:lnTo>
                      <a:pt x="3607" y="3098"/>
                    </a:lnTo>
                    <a:cubicBezTo>
                      <a:pt x="3566" y="3045"/>
                      <a:pt x="3566" y="3012"/>
                      <a:pt x="3524" y="2958"/>
                    </a:cubicBezTo>
                    <a:cubicBezTo>
                      <a:pt x="3432" y="2932"/>
                      <a:pt x="3391" y="2905"/>
                      <a:pt x="3349" y="2879"/>
                    </a:cubicBezTo>
                    <a:cubicBezTo>
                      <a:pt x="3308" y="2818"/>
                      <a:pt x="3267" y="2792"/>
                      <a:pt x="3226" y="2739"/>
                    </a:cubicBezTo>
                    <a:cubicBezTo>
                      <a:pt x="3133" y="2625"/>
                      <a:pt x="3010" y="2485"/>
                      <a:pt x="2875" y="2379"/>
                    </a:cubicBezTo>
                    <a:cubicBezTo>
                      <a:pt x="2752" y="2292"/>
                      <a:pt x="2618" y="2179"/>
                      <a:pt x="2535" y="2072"/>
                    </a:cubicBezTo>
                    <a:lnTo>
                      <a:pt x="2494" y="2045"/>
                    </a:lnTo>
                    <a:cubicBezTo>
                      <a:pt x="2360" y="1985"/>
                      <a:pt x="2278" y="1905"/>
                      <a:pt x="2196" y="1818"/>
                    </a:cubicBezTo>
                    <a:cubicBezTo>
                      <a:pt x="2144" y="1765"/>
                      <a:pt x="2020" y="1712"/>
                      <a:pt x="1938" y="1625"/>
                    </a:cubicBezTo>
                    <a:lnTo>
                      <a:pt x="1886" y="1598"/>
                    </a:lnTo>
                    <a:cubicBezTo>
                      <a:pt x="1721" y="1458"/>
                      <a:pt x="1587" y="1345"/>
                      <a:pt x="1464" y="1212"/>
                    </a:cubicBezTo>
                    <a:cubicBezTo>
                      <a:pt x="1329" y="1125"/>
                      <a:pt x="1206" y="1072"/>
                      <a:pt x="1206" y="958"/>
                    </a:cubicBezTo>
                    <a:cubicBezTo>
                      <a:pt x="1206" y="932"/>
                      <a:pt x="1165" y="932"/>
                      <a:pt x="1113" y="905"/>
                    </a:cubicBezTo>
                    <a:cubicBezTo>
                      <a:pt x="1072" y="845"/>
                      <a:pt x="948" y="792"/>
                      <a:pt x="907" y="712"/>
                    </a:cubicBezTo>
                    <a:cubicBezTo>
                      <a:pt x="907" y="652"/>
                      <a:pt x="815" y="598"/>
                      <a:pt x="732" y="572"/>
                    </a:cubicBezTo>
                    <a:cubicBezTo>
                      <a:pt x="650" y="545"/>
                      <a:pt x="598" y="511"/>
                      <a:pt x="557" y="485"/>
                    </a:cubicBezTo>
                    <a:cubicBezTo>
                      <a:pt x="598" y="458"/>
                      <a:pt x="598" y="432"/>
                      <a:pt x="598" y="432"/>
                    </a:cubicBezTo>
                    <a:cubicBezTo>
                      <a:pt x="474" y="292"/>
                      <a:pt x="299" y="178"/>
                      <a:pt x="216" y="45"/>
                    </a:cubicBezTo>
                    <a:cubicBezTo>
                      <a:pt x="196" y="15"/>
                      <a:pt x="162" y="0"/>
                      <a:pt x="12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38" name="Google Shape;3209;p31"/>
              <p:cNvSpPr/>
              <p:nvPr/>
            </p:nvSpPr>
            <p:spPr>
              <a:xfrm rot="19476852">
                <a:off x="357200" y="463934"/>
                <a:ext cx="759509" cy="118348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 y="58"/>
                      <a:pt x="46" y="154"/>
                      <a:pt x="92" y="183"/>
                    </a:cubicBezTo>
                    <a:cubicBezTo>
                      <a:pt x="183" y="242"/>
                      <a:pt x="138" y="337"/>
                      <a:pt x="286" y="337"/>
                    </a:cubicBezTo>
                    <a:lnTo>
                      <a:pt x="286" y="396"/>
                    </a:lnTo>
                    <a:cubicBezTo>
                      <a:pt x="332" y="425"/>
                      <a:pt x="377" y="425"/>
                      <a:pt x="423" y="425"/>
                    </a:cubicBezTo>
                    <a:cubicBezTo>
                      <a:pt x="423" y="491"/>
                      <a:pt x="423" y="521"/>
                      <a:pt x="468" y="550"/>
                    </a:cubicBezTo>
                    <a:cubicBezTo>
                      <a:pt x="571" y="638"/>
                      <a:pt x="617" y="675"/>
                      <a:pt x="708" y="762"/>
                    </a:cubicBezTo>
                    <a:cubicBezTo>
                      <a:pt x="857" y="858"/>
                      <a:pt x="948" y="975"/>
                      <a:pt x="1097" y="1100"/>
                    </a:cubicBezTo>
                    <a:cubicBezTo>
                      <a:pt x="1143" y="1187"/>
                      <a:pt x="1234" y="1283"/>
                      <a:pt x="1280" y="1341"/>
                    </a:cubicBezTo>
                    <a:cubicBezTo>
                      <a:pt x="1383" y="1466"/>
                      <a:pt x="1474" y="1554"/>
                      <a:pt x="1610" y="1620"/>
                    </a:cubicBezTo>
                    <a:cubicBezTo>
                      <a:pt x="1668" y="1649"/>
                      <a:pt x="1713" y="1679"/>
                      <a:pt x="1713" y="1708"/>
                    </a:cubicBezTo>
                    <a:cubicBezTo>
                      <a:pt x="1713" y="1803"/>
                      <a:pt x="1759" y="1862"/>
                      <a:pt x="1896" y="1862"/>
                    </a:cubicBezTo>
                    <a:cubicBezTo>
                      <a:pt x="1999" y="2045"/>
                      <a:pt x="2045" y="2229"/>
                      <a:pt x="2239" y="2324"/>
                    </a:cubicBezTo>
                    <a:cubicBezTo>
                      <a:pt x="2376" y="2441"/>
                      <a:pt x="2422" y="2566"/>
                      <a:pt x="2525" y="2654"/>
                    </a:cubicBezTo>
                    <a:cubicBezTo>
                      <a:pt x="2570" y="2690"/>
                      <a:pt x="2616" y="2749"/>
                      <a:pt x="2661" y="2778"/>
                    </a:cubicBezTo>
                    <a:cubicBezTo>
                      <a:pt x="2753" y="2837"/>
                      <a:pt x="2901" y="2837"/>
                      <a:pt x="2901" y="2962"/>
                    </a:cubicBezTo>
                    <a:cubicBezTo>
                      <a:pt x="2947" y="2932"/>
                      <a:pt x="2993" y="2932"/>
                      <a:pt x="2993" y="2932"/>
                    </a:cubicBezTo>
                    <a:cubicBezTo>
                      <a:pt x="3039" y="3020"/>
                      <a:pt x="3039" y="3115"/>
                      <a:pt x="3096" y="3203"/>
                    </a:cubicBezTo>
                    <a:cubicBezTo>
                      <a:pt x="3141" y="3269"/>
                      <a:pt x="3233" y="3328"/>
                      <a:pt x="3279" y="3387"/>
                    </a:cubicBezTo>
                    <a:cubicBezTo>
                      <a:pt x="3427" y="3570"/>
                      <a:pt x="3610" y="3753"/>
                      <a:pt x="3804" y="3907"/>
                    </a:cubicBezTo>
                    <a:cubicBezTo>
                      <a:pt x="3849" y="3973"/>
                      <a:pt x="3952" y="4002"/>
                      <a:pt x="3998" y="4032"/>
                    </a:cubicBezTo>
                    <a:lnTo>
                      <a:pt x="3998" y="4002"/>
                    </a:lnTo>
                    <a:cubicBezTo>
                      <a:pt x="4089" y="4061"/>
                      <a:pt x="4135" y="4120"/>
                      <a:pt x="4181" y="4156"/>
                    </a:cubicBezTo>
                    <a:lnTo>
                      <a:pt x="4181" y="4340"/>
                    </a:lnTo>
                    <a:cubicBezTo>
                      <a:pt x="4284" y="4486"/>
                      <a:pt x="4421" y="4611"/>
                      <a:pt x="4524" y="4765"/>
                    </a:cubicBezTo>
                    <a:cubicBezTo>
                      <a:pt x="4569" y="4794"/>
                      <a:pt x="4615" y="4823"/>
                      <a:pt x="4661" y="4853"/>
                    </a:cubicBezTo>
                    <a:cubicBezTo>
                      <a:pt x="4661" y="4853"/>
                      <a:pt x="4661" y="4890"/>
                      <a:pt x="4615" y="4919"/>
                    </a:cubicBezTo>
                    <a:lnTo>
                      <a:pt x="4661" y="4919"/>
                    </a:lnTo>
                    <a:cubicBezTo>
                      <a:pt x="4706" y="4977"/>
                      <a:pt x="4752" y="5036"/>
                      <a:pt x="4809" y="5102"/>
                    </a:cubicBezTo>
                    <a:cubicBezTo>
                      <a:pt x="4992" y="5161"/>
                      <a:pt x="5037" y="5285"/>
                      <a:pt x="5186" y="5402"/>
                    </a:cubicBezTo>
                    <a:cubicBezTo>
                      <a:pt x="5186" y="5439"/>
                      <a:pt x="5277" y="5469"/>
                      <a:pt x="5277" y="5498"/>
                    </a:cubicBezTo>
                    <a:cubicBezTo>
                      <a:pt x="5277" y="5586"/>
                      <a:pt x="5426" y="5622"/>
                      <a:pt x="5426" y="5710"/>
                    </a:cubicBezTo>
                    <a:cubicBezTo>
                      <a:pt x="5609" y="5835"/>
                      <a:pt x="5666" y="6018"/>
                      <a:pt x="5848" y="6136"/>
                    </a:cubicBezTo>
                    <a:cubicBezTo>
                      <a:pt x="5894" y="6172"/>
                      <a:pt x="5894" y="6231"/>
                      <a:pt x="5951" y="6290"/>
                    </a:cubicBezTo>
                    <a:cubicBezTo>
                      <a:pt x="6042" y="6385"/>
                      <a:pt x="6134" y="6473"/>
                      <a:pt x="6180" y="6568"/>
                    </a:cubicBezTo>
                    <a:cubicBezTo>
                      <a:pt x="6282" y="6656"/>
                      <a:pt x="6328" y="6722"/>
                      <a:pt x="6420" y="6810"/>
                    </a:cubicBezTo>
                    <a:cubicBezTo>
                      <a:pt x="6466" y="6869"/>
                      <a:pt x="6466" y="6935"/>
                      <a:pt x="6522" y="6964"/>
                    </a:cubicBezTo>
                    <a:cubicBezTo>
                      <a:pt x="6568" y="7023"/>
                      <a:pt x="6614" y="7118"/>
                      <a:pt x="6705" y="7177"/>
                    </a:cubicBezTo>
                    <a:cubicBezTo>
                      <a:pt x="6808" y="7301"/>
                      <a:pt x="6899" y="7389"/>
                      <a:pt x="7036" y="7484"/>
                    </a:cubicBezTo>
                    <a:cubicBezTo>
                      <a:pt x="7139" y="7602"/>
                      <a:pt x="7230" y="7726"/>
                      <a:pt x="7379" y="7822"/>
                    </a:cubicBezTo>
                    <a:cubicBezTo>
                      <a:pt x="7471" y="7880"/>
                      <a:pt x="7516" y="7939"/>
                      <a:pt x="7516" y="8005"/>
                    </a:cubicBezTo>
                    <a:cubicBezTo>
                      <a:pt x="7562" y="8122"/>
                      <a:pt x="7711" y="8247"/>
                      <a:pt x="7756" y="8371"/>
                    </a:cubicBezTo>
                    <a:cubicBezTo>
                      <a:pt x="7802" y="8459"/>
                      <a:pt x="7893" y="8584"/>
                      <a:pt x="7996" y="8672"/>
                    </a:cubicBezTo>
                    <a:cubicBezTo>
                      <a:pt x="8087" y="8767"/>
                      <a:pt x="8178" y="8855"/>
                      <a:pt x="8281" y="8921"/>
                    </a:cubicBezTo>
                    <a:cubicBezTo>
                      <a:pt x="8521" y="9068"/>
                      <a:pt x="8659" y="9288"/>
                      <a:pt x="8853" y="9471"/>
                    </a:cubicBezTo>
                    <a:cubicBezTo>
                      <a:pt x="8990" y="9588"/>
                      <a:pt x="9093" y="9742"/>
                      <a:pt x="9229" y="9867"/>
                    </a:cubicBezTo>
                    <a:cubicBezTo>
                      <a:pt x="9378" y="9984"/>
                      <a:pt x="9469" y="10109"/>
                      <a:pt x="9561" y="10234"/>
                    </a:cubicBezTo>
                    <a:cubicBezTo>
                      <a:pt x="9664" y="10351"/>
                      <a:pt x="9755" y="10505"/>
                      <a:pt x="9801" y="10629"/>
                    </a:cubicBezTo>
                    <a:cubicBezTo>
                      <a:pt x="9847" y="10659"/>
                      <a:pt x="9892" y="10717"/>
                      <a:pt x="9949" y="10754"/>
                    </a:cubicBezTo>
                    <a:cubicBezTo>
                      <a:pt x="10177" y="10937"/>
                      <a:pt x="10326" y="11150"/>
                      <a:pt x="10520" y="11333"/>
                    </a:cubicBezTo>
                    <a:cubicBezTo>
                      <a:pt x="10612" y="11450"/>
                      <a:pt x="10703" y="11545"/>
                      <a:pt x="10806" y="11670"/>
                    </a:cubicBezTo>
                    <a:cubicBezTo>
                      <a:pt x="10943" y="11758"/>
                      <a:pt x="11092" y="11883"/>
                      <a:pt x="11183" y="12000"/>
                    </a:cubicBezTo>
                    <a:cubicBezTo>
                      <a:pt x="11274" y="12124"/>
                      <a:pt x="11377" y="12220"/>
                      <a:pt x="11468" y="12337"/>
                    </a:cubicBezTo>
                    <a:cubicBezTo>
                      <a:pt x="11560" y="12462"/>
                      <a:pt x="11662" y="12587"/>
                      <a:pt x="11800" y="12675"/>
                    </a:cubicBezTo>
                    <a:cubicBezTo>
                      <a:pt x="11891" y="12704"/>
                      <a:pt x="11948" y="12799"/>
                      <a:pt x="11994" y="12858"/>
                    </a:cubicBezTo>
                    <a:cubicBezTo>
                      <a:pt x="12086" y="12953"/>
                      <a:pt x="12177" y="13041"/>
                      <a:pt x="12280" y="13136"/>
                    </a:cubicBezTo>
                    <a:cubicBezTo>
                      <a:pt x="12371" y="13283"/>
                      <a:pt x="12519" y="13407"/>
                      <a:pt x="12656" y="13532"/>
                    </a:cubicBezTo>
                    <a:cubicBezTo>
                      <a:pt x="12702" y="13561"/>
                      <a:pt x="12748" y="13591"/>
                      <a:pt x="12805" y="13591"/>
                    </a:cubicBezTo>
                    <a:lnTo>
                      <a:pt x="12748" y="13591"/>
                    </a:lnTo>
                    <a:cubicBezTo>
                      <a:pt x="12805" y="13650"/>
                      <a:pt x="12850" y="13715"/>
                      <a:pt x="12942" y="13774"/>
                    </a:cubicBezTo>
                    <a:cubicBezTo>
                      <a:pt x="12942" y="13833"/>
                      <a:pt x="12942" y="13957"/>
                      <a:pt x="13034" y="14016"/>
                    </a:cubicBezTo>
                    <a:cubicBezTo>
                      <a:pt x="13182" y="14140"/>
                      <a:pt x="13273" y="14324"/>
                      <a:pt x="13513" y="14419"/>
                    </a:cubicBezTo>
                    <a:cubicBezTo>
                      <a:pt x="13558" y="14419"/>
                      <a:pt x="13604" y="14478"/>
                      <a:pt x="13604" y="14507"/>
                    </a:cubicBezTo>
                    <a:cubicBezTo>
                      <a:pt x="13707" y="14566"/>
                      <a:pt x="13799" y="14661"/>
                      <a:pt x="13890" y="14749"/>
                    </a:cubicBezTo>
                    <a:cubicBezTo>
                      <a:pt x="13890" y="14785"/>
                      <a:pt x="13993" y="14844"/>
                      <a:pt x="13993" y="14874"/>
                    </a:cubicBezTo>
                    <a:cubicBezTo>
                      <a:pt x="13947" y="14969"/>
                      <a:pt x="14084" y="14998"/>
                      <a:pt x="14130" y="15057"/>
                    </a:cubicBezTo>
                    <a:cubicBezTo>
                      <a:pt x="14176" y="15152"/>
                      <a:pt x="14279" y="15211"/>
                      <a:pt x="14370" y="15299"/>
                    </a:cubicBezTo>
                    <a:cubicBezTo>
                      <a:pt x="14416" y="15335"/>
                      <a:pt x="14461" y="15365"/>
                      <a:pt x="14461" y="15365"/>
                    </a:cubicBezTo>
                    <a:cubicBezTo>
                      <a:pt x="14655" y="15665"/>
                      <a:pt x="15032" y="15944"/>
                      <a:pt x="15272" y="16215"/>
                    </a:cubicBezTo>
                    <a:cubicBezTo>
                      <a:pt x="15318" y="16281"/>
                      <a:pt x="15375" y="16340"/>
                      <a:pt x="15467" y="16369"/>
                    </a:cubicBezTo>
                    <a:cubicBezTo>
                      <a:pt x="15661" y="16523"/>
                      <a:pt x="15797" y="16677"/>
                      <a:pt x="15992" y="16831"/>
                    </a:cubicBezTo>
                    <a:cubicBezTo>
                      <a:pt x="16175" y="17014"/>
                      <a:pt x="16369" y="17197"/>
                      <a:pt x="16609" y="17351"/>
                    </a:cubicBezTo>
                    <a:cubicBezTo>
                      <a:pt x="16745" y="17469"/>
                      <a:pt x="16848" y="17622"/>
                      <a:pt x="16985" y="17747"/>
                    </a:cubicBezTo>
                    <a:cubicBezTo>
                      <a:pt x="17225" y="17930"/>
                      <a:pt x="17420" y="18114"/>
                      <a:pt x="17602" y="18326"/>
                    </a:cubicBezTo>
                    <a:cubicBezTo>
                      <a:pt x="17705" y="18414"/>
                      <a:pt x="17842" y="18480"/>
                      <a:pt x="17945" y="18598"/>
                    </a:cubicBezTo>
                    <a:cubicBezTo>
                      <a:pt x="17990" y="18664"/>
                      <a:pt x="18036" y="18722"/>
                      <a:pt x="18082" y="18781"/>
                    </a:cubicBezTo>
                    <a:lnTo>
                      <a:pt x="18082" y="18847"/>
                    </a:lnTo>
                    <a:cubicBezTo>
                      <a:pt x="18368" y="19059"/>
                      <a:pt x="18608" y="19301"/>
                      <a:pt x="18939" y="19484"/>
                    </a:cubicBezTo>
                    <a:cubicBezTo>
                      <a:pt x="18984" y="19514"/>
                      <a:pt x="18984" y="19550"/>
                      <a:pt x="18984" y="19550"/>
                    </a:cubicBezTo>
                    <a:cubicBezTo>
                      <a:pt x="19133" y="19734"/>
                      <a:pt x="19316" y="19851"/>
                      <a:pt x="19464" y="20005"/>
                    </a:cubicBezTo>
                    <a:cubicBezTo>
                      <a:pt x="19464" y="20034"/>
                      <a:pt x="19464" y="20100"/>
                      <a:pt x="19510" y="20100"/>
                    </a:cubicBezTo>
                    <a:cubicBezTo>
                      <a:pt x="19659" y="20159"/>
                      <a:pt x="19659" y="20218"/>
                      <a:pt x="19704" y="20283"/>
                    </a:cubicBezTo>
                    <a:cubicBezTo>
                      <a:pt x="19796" y="20372"/>
                      <a:pt x="19841" y="20467"/>
                      <a:pt x="19990" y="20496"/>
                    </a:cubicBezTo>
                    <a:cubicBezTo>
                      <a:pt x="20127" y="20584"/>
                      <a:pt x="20275" y="20709"/>
                      <a:pt x="20412" y="20797"/>
                    </a:cubicBezTo>
                    <a:cubicBezTo>
                      <a:pt x="20561" y="20921"/>
                      <a:pt x="20652" y="21046"/>
                      <a:pt x="20801" y="21134"/>
                    </a:cubicBezTo>
                    <a:cubicBezTo>
                      <a:pt x="20938" y="21229"/>
                      <a:pt x="21086" y="21288"/>
                      <a:pt x="21177" y="21317"/>
                    </a:cubicBezTo>
                    <a:cubicBezTo>
                      <a:pt x="21269" y="21442"/>
                      <a:pt x="21315" y="21500"/>
                      <a:pt x="21372" y="21596"/>
                    </a:cubicBezTo>
                    <a:cubicBezTo>
                      <a:pt x="21407" y="21596"/>
                      <a:pt x="21441" y="21600"/>
                      <a:pt x="21474" y="21600"/>
                    </a:cubicBezTo>
                    <a:cubicBezTo>
                      <a:pt x="21526" y="21600"/>
                      <a:pt x="21572" y="21589"/>
                      <a:pt x="21600" y="21530"/>
                    </a:cubicBezTo>
                    <a:cubicBezTo>
                      <a:pt x="21555" y="21500"/>
                      <a:pt x="21463" y="21471"/>
                      <a:pt x="21417" y="21442"/>
                    </a:cubicBezTo>
                    <a:cubicBezTo>
                      <a:pt x="21463" y="21412"/>
                      <a:pt x="21463" y="21412"/>
                      <a:pt x="21555" y="21383"/>
                    </a:cubicBezTo>
                    <a:cubicBezTo>
                      <a:pt x="21417" y="21346"/>
                      <a:pt x="21509" y="21258"/>
                      <a:pt x="21315" y="21258"/>
                    </a:cubicBezTo>
                    <a:cubicBezTo>
                      <a:pt x="21315" y="21229"/>
                      <a:pt x="21315" y="21229"/>
                      <a:pt x="21372" y="21200"/>
                    </a:cubicBezTo>
                    <a:lnTo>
                      <a:pt x="21223" y="21105"/>
                    </a:lnTo>
                    <a:cubicBezTo>
                      <a:pt x="21086" y="20980"/>
                      <a:pt x="20938" y="20863"/>
                      <a:pt x="20801" y="20738"/>
                    </a:cubicBezTo>
                    <a:cubicBezTo>
                      <a:pt x="20698" y="20679"/>
                      <a:pt x="20607" y="20613"/>
                      <a:pt x="20561" y="20555"/>
                    </a:cubicBezTo>
                    <a:cubicBezTo>
                      <a:pt x="20458" y="20467"/>
                      <a:pt x="20367" y="20342"/>
                      <a:pt x="20229" y="20247"/>
                    </a:cubicBezTo>
                    <a:cubicBezTo>
                      <a:pt x="20035" y="20129"/>
                      <a:pt x="19841" y="19976"/>
                      <a:pt x="19750" y="19792"/>
                    </a:cubicBezTo>
                    <a:cubicBezTo>
                      <a:pt x="19750" y="19792"/>
                      <a:pt x="19704" y="19763"/>
                      <a:pt x="19704" y="19734"/>
                    </a:cubicBezTo>
                    <a:cubicBezTo>
                      <a:pt x="19510" y="19609"/>
                      <a:pt x="19373" y="19484"/>
                      <a:pt x="19178" y="19367"/>
                    </a:cubicBezTo>
                    <a:cubicBezTo>
                      <a:pt x="19133" y="19330"/>
                      <a:pt x="19087" y="19301"/>
                      <a:pt x="19087" y="19272"/>
                    </a:cubicBezTo>
                    <a:cubicBezTo>
                      <a:pt x="19030" y="19184"/>
                      <a:pt x="18939" y="19118"/>
                      <a:pt x="18848" y="19089"/>
                    </a:cubicBezTo>
                    <a:cubicBezTo>
                      <a:pt x="18848" y="19030"/>
                      <a:pt x="18802" y="18964"/>
                      <a:pt x="18802" y="18935"/>
                    </a:cubicBezTo>
                    <a:cubicBezTo>
                      <a:pt x="18699" y="18818"/>
                      <a:pt x="18516" y="18722"/>
                      <a:pt x="18414" y="18598"/>
                    </a:cubicBezTo>
                    <a:cubicBezTo>
                      <a:pt x="18368" y="18480"/>
                      <a:pt x="18230" y="18385"/>
                      <a:pt x="18173" y="18268"/>
                    </a:cubicBezTo>
                    <a:cubicBezTo>
                      <a:pt x="18128" y="18231"/>
                      <a:pt x="18082" y="18172"/>
                      <a:pt x="18036" y="18143"/>
                    </a:cubicBezTo>
                    <a:cubicBezTo>
                      <a:pt x="17888" y="18019"/>
                      <a:pt x="17751" y="17930"/>
                      <a:pt x="17660" y="17776"/>
                    </a:cubicBezTo>
                    <a:cubicBezTo>
                      <a:pt x="17602" y="17681"/>
                      <a:pt x="17466" y="17593"/>
                      <a:pt x="17317" y="17469"/>
                    </a:cubicBezTo>
                    <a:cubicBezTo>
                      <a:pt x="17180" y="17351"/>
                      <a:pt x="17088" y="17256"/>
                      <a:pt x="16940" y="17131"/>
                    </a:cubicBezTo>
                    <a:cubicBezTo>
                      <a:pt x="16848" y="17014"/>
                      <a:pt x="16700" y="16860"/>
                      <a:pt x="16563" y="16765"/>
                    </a:cubicBezTo>
                    <a:cubicBezTo>
                      <a:pt x="16415" y="16648"/>
                      <a:pt x="16277" y="16523"/>
                      <a:pt x="16129" y="16398"/>
                    </a:cubicBezTo>
                    <a:cubicBezTo>
                      <a:pt x="16037" y="16311"/>
                      <a:pt x="16037" y="16186"/>
                      <a:pt x="15889" y="16098"/>
                    </a:cubicBezTo>
                    <a:cubicBezTo>
                      <a:pt x="15797" y="16032"/>
                      <a:pt x="15706" y="15944"/>
                      <a:pt x="15603" y="15848"/>
                    </a:cubicBezTo>
                    <a:cubicBezTo>
                      <a:pt x="15421" y="15731"/>
                      <a:pt x="15227" y="15607"/>
                      <a:pt x="15135" y="15423"/>
                    </a:cubicBezTo>
                    <a:cubicBezTo>
                      <a:pt x="15089" y="15335"/>
                      <a:pt x="14987" y="15240"/>
                      <a:pt x="14895" y="15115"/>
                    </a:cubicBezTo>
                    <a:cubicBezTo>
                      <a:pt x="14747" y="14969"/>
                      <a:pt x="14609" y="14815"/>
                      <a:pt x="14461" y="14632"/>
                    </a:cubicBezTo>
                    <a:cubicBezTo>
                      <a:pt x="14416" y="14566"/>
                      <a:pt x="14370" y="14507"/>
                      <a:pt x="14324" y="14449"/>
                    </a:cubicBezTo>
                    <a:cubicBezTo>
                      <a:pt x="14176" y="14324"/>
                      <a:pt x="14039" y="14236"/>
                      <a:pt x="13947" y="14111"/>
                    </a:cubicBezTo>
                    <a:cubicBezTo>
                      <a:pt x="13799" y="13957"/>
                      <a:pt x="13661" y="13804"/>
                      <a:pt x="13467" y="13686"/>
                    </a:cubicBezTo>
                    <a:cubicBezTo>
                      <a:pt x="13467" y="13686"/>
                      <a:pt x="13422" y="13650"/>
                      <a:pt x="13422" y="13620"/>
                    </a:cubicBezTo>
                    <a:cubicBezTo>
                      <a:pt x="13319" y="13532"/>
                      <a:pt x="13228" y="13437"/>
                      <a:pt x="13136" y="13349"/>
                    </a:cubicBezTo>
                    <a:cubicBezTo>
                      <a:pt x="13091" y="13320"/>
                      <a:pt x="13091" y="13254"/>
                      <a:pt x="13034" y="13224"/>
                    </a:cubicBezTo>
                    <a:cubicBezTo>
                      <a:pt x="12896" y="13012"/>
                      <a:pt x="12702" y="12828"/>
                      <a:pt x="12519" y="12645"/>
                    </a:cubicBezTo>
                    <a:cubicBezTo>
                      <a:pt x="12519" y="12645"/>
                      <a:pt x="12519" y="12616"/>
                      <a:pt x="12462" y="12616"/>
                    </a:cubicBezTo>
                    <a:cubicBezTo>
                      <a:pt x="12371" y="12587"/>
                      <a:pt x="12325" y="12521"/>
                      <a:pt x="12280" y="12462"/>
                    </a:cubicBezTo>
                    <a:cubicBezTo>
                      <a:pt x="12280" y="12432"/>
                      <a:pt x="12234" y="12367"/>
                      <a:pt x="12177" y="12337"/>
                    </a:cubicBezTo>
                    <a:cubicBezTo>
                      <a:pt x="12040" y="12220"/>
                      <a:pt x="11948" y="12066"/>
                      <a:pt x="11754" y="11942"/>
                    </a:cubicBezTo>
                    <a:cubicBezTo>
                      <a:pt x="11605" y="11853"/>
                      <a:pt x="11605" y="11729"/>
                      <a:pt x="11514" y="11604"/>
                    </a:cubicBezTo>
                    <a:cubicBezTo>
                      <a:pt x="11423" y="11487"/>
                      <a:pt x="11320" y="11333"/>
                      <a:pt x="11138" y="11267"/>
                    </a:cubicBezTo>
                    <a:cubicBezTo>
                      <a:pt x="11035" y="11179"/>
                      <a:pt x="10989" y="11084"/>
                      <a:pt x="10943" y="11025"/>
                    </a:cubicBezTo>
                    <a:cubicBezTo>
                      <a:pt x="10897" y="10900"/>
                      <a:pt x="10749" y="10783"/>
                      <a:pt x="10612" y="10688"/>
                    </a:cubicBezTo>
                    <a:cubicBezTo>
                      <a:pt x="10520" y="10629"/>
                      <a:pt x="10417" y="10534"/>
                      <a:pt x="10326" y="10446"/>
                    </a:cubicBezTo>
                    <a:cubicBezTo>
                      <a:pt x="10177" y="10263"/>
                      <a:pt x="10086" y="10050"/>
                      <a:pt x="9892" y="9867"/>
                    </a:cubicBezTo>
                    <a:cubicBezTo>
                      <a:pt x="9755" y="9684"/>
                      <a:pt x="9607" y="9500"/>
                      <a:pt x="9378" y="9376"/>
                    </a:cubicBezTo>
                    <a:cubicBezTo>
                      <a:pt x="9275" y="9317"/>
                      <a:pt x="9275" y="9222"/>
                      <a:pt x="9229" y="9163"/>
                    </a:cubicBezTo>
                    <a:cubicBezTo>
                      <a:pt x="9184" y="9134"/>
                      <a:pt x="9138" y="9105"/>
                      <a:pt x="9138" y="9068"/>
                    </a:cubicBezTo>
                    <a:cubicBezTo>
                      <a:pt x="9035" y="8980"/>
                      <a:pt x="8899" y="8885"/>
                      <a:pt x="8853" y="8767"/>
                    </a:cubicBezTo>
                    <a:cubicBezTo>
                      <a:pt x="8750" y="8672"/>
                      <a:pt x="8659" y="8584"/>
                      <a:pt x="8567" y="8459"/>
                    </a:cubicBezTo>
                    <a:cubicBezTo>
                      <a:pt x="8419" y="8335"/>
                      <a:pt x="8327" y="8217"/>
                      <a:pt x="8178" y="8122"/>
                    </a:cubicBezTo>
                    <a:cubicBezTo>
                      <a:pt x="8133" y="8034"/>
                      <a:pt x="7996" y="7939"/>
                      <a:pt x="7996" y="7880"/>
                    </a:cubicBezTo>
                    <a:cubicBezTo>
                      <a:pt x="7996" y="7756"/>
                      <a:pt x="7893" y="7668"/>
                      <a:pt x="7802" y="7572"/>
                    </a:cubicBezTo>
                    <a:cubicBezTo>
                      <a:pt x="7608" y="7418"/>
                      <a:pt x="7379" y="7272"/>
                      <a:pt x="7230" y="7089"/>
                    </a:cubicBezTo>
                    <a:cubicBezTo>
                      <a:pt x="7185" y="6964"/>
                      <a:pt x="7093" y="6869"/>
                      <a:pt x="6991" y="6781"/>
                    </a:cubicBezTo>
                    <a:cubicBezTo>
                      <a:pt x="6899" y="6685"/>
                      <a:pt x="6808" y="6568"/>
                      <a:pt x="6705" y="6444"/>
                    </a:cubicBezTo>
                    <a:cubicBezTo>
                      <a:pt x="6614" y="6319"/>
                      <a:pt x="6522" y="6201"/>
                      <a:pt x="6374" y="6106"/>
                    </a:cubicBezTo>
                    <a:cubicBezTo>
                      <a:pt x="6328" y="6077"/>
                      <a:pt x="6237" y="6018"/>
                      <a:pt x="6237" y="5989"/>
                    </a:cubicBezTo>
                    <a:cubicBezTo>
                      <a:pt x="6237" y="5835"/>
                      <a:pt x="6088" y="5740"/>
                      <a:pt x="5997" y="5652"/>
                    </a:cubicBezTo>
                    <a:cubicBezTo>
                      <a:pt x="5803" y="5439"/>
                      <a:pt x="5563" y="5256"/>
                      <a:pt x="5426" y="5131"/>
                    </a:cubicBezTo>
                    <a:cubicBezTo>
                      <a:pt x="5277" y="4890"/>
                      <a:pt x="5186" y="4706"/>
                      <a:pt x="5094" y="4552"/>
                    </a:cubicBezTo>
                    <a:cubicBezTo>
                      <a:pt x="4946" y="4457"/>
                      <a:pt x="4809" y="4398"/>
                      <a:pt x="4706" y="4274"/>
                    </a:cubicBezTo>
                    <a:cubicBezTo>
                      <a:pt x="4615" y="4156"/>
                      <a:pt x="4524" y="4061"/>
                      <a:pt x="4421" y="3937"/>
                    </a:cubicBezTo>
                    <a:cubicBezTo>
                      <a:pt x="4375" y="3878"/>
                      <a:pt x="4375" y="3819"/>
                      <a:pt x="4284" y="3753"/>
                    </a:cubicBezTo>
                    <a:cubicBezTo>
                      <a:pt x="4238" y="3665"/>
                      <a:pt x="4135" y="3607"/>
                      <a:pt x="3998" y="3511"/>
                    </a:cubicBezTo>
                    <a:cubicBezTo>
                      <a:pt x="3804" y="3423"/>
                      <a:pt x="3667" y="3269"/>
                      <a:pt x="3519" y="3115"/>
                    </a:cubicBezTo>
                    <a:cubicBezTo>
                      <a:pt x="3473" y="3057"/>
                      <a:pt x="3473" y="2991"/>
                      <a:pt x="3381" y="2932"/>
                    </a:cubicBezTo>
                    <a:cubicBezTo>
                      <a:pt x="3279" y="2874"/>
                      <a:pt x="3233" y="2808"/>
                      <a:pt x="3141" y="2749"/>
                    </a:cubicBezTo>
                    <a:cubicBezTo>
                      <a:pt x="3096" y="2690"/>
                      <a:pt x="3039" y="2566"/>
                      <a:pt x="2901" y="2536"/>
                    </a:cubicBezTo>
                    <a:lnTo>
                      <a:pt x="2855" y="2507"/>
                    </a:lnTo>
                    <a:cubicBezTo>
                      <a:pt x="2810" y="2412"/>
                      <a:pt x="2707" y="2324"/>
                      <a:pt x="2616" y="2258"/>
                    </a:cubicBezTo>
                    <a:cubicBezTo>
                      <a:pt x="2525" y="2199"/>
                      <a:pt x="2467" y="2170"/>
                      <a:pt x="2376" y="2104"/>
                    </a:cubicBezTo>
                    <a:lnTo>
                      <a:pt x="2376" y="2045"/>
                    </a:lnTo>
                    <a:cubicBezTo>
                      <a:pt x="2285" y="1921"/>
                      <a:pt x="2136" y="1803"/>
                      <a:pt x="2045" y="1679"/>
                    </a:cubicBezTo>
                    <a:lnTo>
                      <a:pt x="2045" y="1649"/>
                    </a:lnTo>
                    <a:cubicBezTo>
                      <a:pt x="1805" y="1525"/>
                      <a:pt x="1713" y="1312"/>
                      <a:pt x="1474" y="1224"/>
                    </a:cubicBezTo>
                    <a:lnTo>
                      <a:pt x="1474" y="1129"/>
                    </a:lnTo>
                    <a:cubicBezTo>
                      <a:pt x="1428" y="1100"/>
                      <a:pt x="1383" y="1070"/>
                      <a:pt x="1325" y="1041"/>
                    </a:cubicBezTo>
                    <a:cubicBezTo>
                      <a:pt x="1234" y="916"/>
                      <a:pt x="1143" y="792"/>
                      <a:pt x="948" y="733"/>
                    </a:cubicBezTo>
                    <a:lnTo>
                      <a:pt x="948" y="703"/>
                    </a:lnTo>
                    <a:cubicBezTo>
                      <a:pt x="857" y="608"/>
                      <a:pt x="811" y="579"/>
                      <a:pt x="708" y="521"/>
                    </a:cubicBezTo>
                    <a:lnTo>
                      <a:pt x="754" y="521"/>
                    </a:lnTo>
                    <a:cubicBezTo>
                      <a:pt x="662" y="491"/>
                      <a:pt x="617" y="455"/>
                      <a:pt x="571" y="425"/>
                    </a:cubicBezTo>
                    <a:lnTo>
                      <a:pt x="571" y="367"/>
                    </a:lnTo>
                    <a:cubicBezTo>
                      <a:pt x="468" y="337"/>
                      <a:pt x="423" y="271"/>
                      <a:pt x="332" y="242"/>
                    </a:cubicBezTo>
                    <a:cubicBezTo>
                      <a:pt x="286" y="183"/>
                      <a:pt x="240" y="124"/>
                      <a:pt x="183" y="58"/>
                    </a:cubicBezTo>
                    <a:cubicBezTo>
                      <a:pt x="138" y="29"/>
                      <a:pt x="46"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39" name="Google Shape;3210;p31"/>
              <p:cNvSpPr/>
              <p:nvPr/>
            </p:nvSpPr>
            <p:spPr>
              <a:xfrm rot="19476852">
                <a:off x="454284" y="451248"/>
                <a:ext cx="692859" cy="10928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0" y="103"/>
                      <a:pt x="50" y="167"/>
                      <a:pt x="101" y="238"/>
                    </a:cubicBezTo>
                    <a:cubicBezTo>
                      <a:pt x="251" y="365"/>
                      <a:pt x="414" y="532"/>
                      <a:pt x="564" y="667"/>
                    </a:cubicBezTo>
                    <a:cubicBezTo>
                      <a:pt x="626" y="699"/>
                      <a:pt x="677" y="730"/>
                      <a:pt x="677" y="762"/>
                    </a:cubicBezTo>
                    <a:cubicBezTo>
                      <a:pt x="677" y="897"/>
                      <a:pt x="827" y="960"/>
                      <a:pt x="939" y="1064"/>
                    </a:cubicBezTo>
                    <a:cubicBezTo>
                      <a:pt x="1039" y="1127"/>
                      <a:pt x="1140" y="1191"/>
                      <a:pt x="1090" y="1326"/>
                    </a:cubicBezTo>
                    <a:cubicBezTo>
                      <a:pt x="1140" y="1294"/>
                      <a:pt x="1190" y="1294"/>
                      <a:pt x="1253" y="1294"/>
                    </a:cubicBezTo>
                    <a:cubicBezTo>
                      <a:pt x="1302" y="1389"/>
                      <a:pt x="1403" y="1460"/>
                      <a:pt x="1453" y="1556"/>
                    </a:cubicBezTo>
                    <a:cubicBezTo>
                      <a:pt x="1503" y="1627"/>
                      <a:pt x="1566" y="1659"/>
                      <a:pt x="1566" y="1691"/>
                    </a:cubicBezTo>
                    <a:cubicBezTo>
                      <a:pt x="1716" y="1826"/>
                      <a:pt x="1816" y="1984"/>
                      <a:pt x="1979" y="2088"/>
                    </a:cubicBezTo>
                    <a:cubicBezTo>
                      <a:pt x="2029" y="2183"/>
                      <a:pt x="2079" y="2286"/>
                      <a:pt x="2292" y="2350"/>
                    </a:cubicBezTo>
                    <a:cubicBezTo>
                      <a:pt x="2341" y="2350"/>
                      <a:pt x="2341" y="2382"/>
                      <a:pt x="2392" y="2453"/>
                    </a:cubicBezTo>
                    <a:cubicBezTo>
                      <a:pt x="2442" y="2484"/>
                      <a:pt x="2505" y="2548"/>
                      <a:pt x="2555" y="2619"/>
                    </a:cubicBezTo>
                    <a:cubicBezTo>
                      <a:pt x="2605" y="2683"/>
                      <a:pt x="2705" y="2715"/>
                      <a:pt x="2755" y="2778"/>
                    </a:cubicBezTo>
                    <a:cubicBezTo>
                      <a:pt x="2917" y="2913"/>
                      <a:pt x="3018" y="3048"/>
                      <a:pt x="3068" y="3175"/>
                    </a:cubicBezTo>
                    <a:cubicBezTo>
                      <a:pt x="3068" y="3215"/>
                      <a:pt x="3131" y="3278"/>
                      <a:pt x="3131" y="3342"/>
                    </a:cubicBezTo>
                    <a:cubicBezTo>
                      <a:pt x="3180" y="3374"/>
                      <a:pt x="3281" y="3413"/>
                      <a:pt x="3331" y="3477"/>
                    </a:cubicBezTo>
                    <a:cubicBezTo>
                      <a:pt x="3381" y="3445"/>
                      <a:pt x="3443" y="3445"/>
                      <a:pt x="3494" y="3445"/>
                    </a:cubicBezTo>
                    <a:lnTo>
                      <a:pt x="3494" y="3477"/>
                    </a:lnTo>
                    <a:cubicBezTo>
                      <a:pt x="3443" y="3477"/>
                      <a:pt x="3443" y="3509"/>
                      <a:pt x="3381" y="3509"/>
                    </a:cubicBezTo>
                    <a:cubicBezTo>
                      <a:pt x="3494" y="3612"/>
                      <a:pt x="3544" y="3707"/>
                      <a:pt x="3756" y="3770"/>
                    </a:cubicBezTo>
                    <a:cubicBezTo>
                      <a:pt x="3807" y="3906"/>
                      <a:pt x="3907" y="4040"/>
                      <a:pt x="4007" y="4167"/>
                    </a:cubicBezTo>
                    <a:cubicBezTo>
                      <a:pt x="4120" y="4334"/>
                      <a:pt x="4270" y="4469"/>
                      <a:pt x="4433" y="4604"/>
                    </a:cubicBezTo>
                    <a:cubicBezTo>
                      <a:pt x="4483" y="4667"/>
                      <a:pt x="4533" y="4699"/>
                      <a:pt x="4533" y="4731"/>
                    </a:cubicBezTo>
                    <a:cubicBezTo>
                      <a:pt x="4696" y="4866"/>
                      <a:pt x="4796" y="5033"/>
                      <a:pt x="4946" y="5160"/>
                    </a:cubicBezTo>
                    <a:cubicBezTo>
                      <a:pt x="4946" y="5199"/>
                      <a:pt x="5009" y="5231"/>
                      <a:pt x="5009" y="5231"/>
                    </a:cubicBezTo>
                    <a:cubicBezTo>
                      <a:pt x="5059" y="5263"/>
                      <a:pt x="5109" y="5295"/>
                      <a:pt x="5109" y="5295"/>
                    </a:cubicBezTo>
                    <a:cubicBezTo>
                      <a:pt x="5159" y="5358"/>
                      <a:pt x="5209" y="5462"/>
                      <a:pt x="5259" y="5525"/>
                    </a:cubicBezTo>
                    <a:cubicBezTo>
                      <a:pt x="5372" y="5628"/>
                      <a:pt x="5472" y="5723"/>
                      <a:pt x="5572" y="5858"/>
                    </a:cubicBezTo>
                    <a:cubicBezTo>
                      <a:pt x="5735" y="6025"/>
                      <a:pt x="5835" y="6192"/>
                      <a:pt x="5998" y="6319"/>
                    </a:cubicBezTo>
                    <a:cubicBezTo>
                      <a:pt x="6198" y="6486"/>
                      <a:pt x="6361" y="6684"/>
                      <a:pt x="6512" y="6850"/>
                    </a:cubicBezTo>
                    <a:cubicBezTo>
                      <a:pt x="6624" y="6914"/>
                      <a:pt x="6624" y="7017"/>
                      <a:pt x="6674" y="7081"/>
                    </a:cubicBezTo>
                    <a:cubicBezTo>
                      <a:pt x="6724" y="7145"/>
                      <a:pt x="6825" y="7216"/>
                      <a:pt x="6937" y="7279"/>
                    </a:cubicBezTo>
                    <a:cubicBezTo>
                      <a:pt x="6887" y="7414"/>
                      <a:pt x="6937" y="7478"/>
                      <a:pt x="7088" y="7541"/>
                    </a:cubicBezTo>
                    <a:cubicBezTo>
                      <a:pt x="7200" y="7613"/>
                      <a:pt x="7300" y="7708"/>
                      <a:pt x="7300" y="7843"/>
                    </a:cubicBezTo>
                    <a:cubicBezTo>
                      <a:pt x="7250" y="7875"/>
                      <a:pt x="7300" y="7906"/>
                      <a:pt x="7401" y="7906"/>
                    </a:cubicBezTo>
                    <a:cubicBezTo>
                      <a:pt x="7450" y="7906"/>
                      <a:pt x="7513" y="7938"/>
                      <a:pt x="7563" y="7938"/>
                    </a:cubicBezTo>
                    <a:cubicBezTo>
                      <a:pt x="7513" y="7978"/>
                      <a:pt x="7450" y="8010"/>
                      <a:pt x="7450" y="8041"/>
                    </a:cubicBezTo>
                    <a:lnTo>
                      <a:pt x="7664" y="8041"/>
                    </a:lnTo>
                    <a:cubicBezTo>
                      <a:pt x="7876" y="8240"/>
                      <a:pt x="8026" y="8438"/>
                      <a:pt x="8189" y="8637"/>
                    </a:cubicBezTo>
                    <a:cubicBezTo>
                      <a:pt x="8289" y="8700"/>
                      <a:pt x="8340" y="8772"/>
                      <a:pt x="8390" y="8867"/>
                    </a:cubicBezTo>
                    <a:cubicBezTo>
                      <a:pt x="8452" y="8931"/>
                      <a:pt x="8503" y="9002"/>
                      <a:pt x="8552" y="9065"/>
                    </a:cubicBezTo>
                    <a:cubicBezTo>
                      <a:pt x="8703" y="9169"/>
                      <a:pt x="8815" y="9232"/>
                      <a:pt x="8916" y="9328"/>
                    </a:cubicBezTo>
                    <a:cubicBezTo>
                      <a:pt x="9015" y="9399"/>
                      <a:pt x="9078" y="9494"/>
                      <a:pt x="9128" y="9597"/>
                    </a:cubicBezTo>
                    <a:cubicBezTo>
                      <a:pt x="9128" y="9629"/>
                      <a:pt x="9078" y="9629"/>
                      <a:pt x="9078" y="9661"/>
                    </a:cubicBezTo>
                    <a:lnTo>
                      <a:pt x="9178" y="9661"/>
                    </a:lnTo>
                    <a:cubicBezTo>
                      <a:pt x="9229" y="9724"/>
                      <a:pt x="9278" y="9796"/>
                      <a:pt x="9329" y="9859"/>
                    </a:cubicBezTo>
                    <a:cubicBezTo>
                      <a:pt x="9391" y="9923"/>
                      <a:pt x="9391" y="10026"/>
                      <a:pt x="9492" y="10089"/>
                    </a:cubicBezTo>
                    <a:cubicBezTo>
                      <a:pt x="9704" y="10193"/>
                      <a:pt x="9805" y="10288"/>
                      <a:pt x="9854" y="10455"/>
                    </a:cubicBezTo>
                    <a:cubicBezTo>
                      <a:pt x="10167" y="10558"/>
                      <a:pt x="10167" y="10756"/>
                      <a:pt x="10331" y="10915"/>
                    </a:cubicBezTo>
                    <a:cubicBezTo>
                      <a:pt x="10268" y="11018"/>
                      <a:pt x="10380" y="11050"/>
                      <a:pt x="10430" y="11114"/>
                    </a:cubicBezTo>
                    <a:cubicBezTo>
                      <a:pt x="10531" y="11217"/>
                      <a:pt x="10693" y="11280"/>
                      <a:pt x="10794" y="11384"/>
                    </a:cubicBezTo>
                    <a:cubicBezTo>
                      <a:pt x="10844" y="11447"/>
                      <a:pt x="10894" y="11511"/>
                      <a:pt x="10956" y="11582"/>
                    </a:cubicBezTo>
                    <a:cubicBezTo>
                      <a:pt x="11107" y="11709"/>
                      <a:pt x="11269" y="11844"/>
                      <a:pt x="11370" y="11979"/>
                    </a:cubicBezTo>
                    <a:cubicBezTo>
                      <a:pt x="11470" y="12074"/>
                      <a:pt x="11520" y="12145"/>
                      <a:pt x="11633" y="12241"/>
                    </a:cubicBezTo>
                    <a:cubicBezTo>
                      <a:pt x="11633" y="12272"/>
                      <a:pt x="11683" y="12344"/>
                      <a:pt x="11733" y="12408"/>
                    </a:cubicBezTo>
                    <a:cubicBezTo>
                      <a:pt x="11783" y="12439"/>
                      <a:pt x="11783" y="12543"/>
                      <a:pt x="11896" y="12543"/>
                    </a:cubicBezTo>
                    <a:cubicBezTo>
                      <a:pt x="11946" y="12574"/>
                      <a:pt x="11995" y="12638"/>
                      <a:pt x="12046" y="12669"/>
                    </a:cubicBezTo>
                    <a:cubicBezTo>
                      <a:pt x="12096" y="12741"/>
                      <a:pt x="12209" y="12836"/>
                      <a:pt x="12309" y="12900"/>
                    </a:cubicBezTo>
                    <a:cubicBezTo>
                      <a:pt x="12359" y="13003"/>
                      <a:pt x="12359" y="13098"/>
                      <a:pt x="12522" y="13170"/>
                    </a:cubicBezTo>
                    <a:cubicBezTo>
                      <a:pt x="12572" y="13336"/>
                      <a:pt x="12722" y="13463"/>
                      <a:pt x="12834" y="13630"/>
                    </a:cubicBezTo>
                    <a:cubicBezTo>
                      <a:pt x="12935" y="13765"/>
                      <a:pt x="13085" y="13828"/>
                      <a:pt x="13298" y="13828"/>
                    </a:cubicBezTo>
                    <a:cubicBezTo>
                      <a:pt x="13398" y="13995"/>
                      <a:pt x="13511" y="14162"/>
                      <a:pt x="13611" y="14289"/>
                    </a:cubicBezTo>
                    <a:cubicBezTo>
                      <a:pt x="13711" y="14392"/>
                      <a:pt x="13774" y="14455"/>
                      <a:pt x="13824" y="14527"/>
                    </a:cubicBezTo>
                    <a:cubicBezTo>
                      <a:pt x="13974" y="14654"/>
                      <a:pt x="14137" y="14821"/>
                      <a:pt x="14287" y="14924"/>
                    </a:cubicBezTo>
                    <a:cubicBezTo>
                      <a:pt x="14450" y="15019"/>
                      <a:pt x="14450" y="15154"/>
                      <a:pt x="14550" y="15250"/>
                    </a:cubicBezTo>
                    <a:cubicBezTo>
                      <a:pt x="14601" y="15281"/>
                      <a:pt x="14650" y="15321"/>
                      <a:pt x="14650" y="15384"/>
                    </a:cubicBezTo>
                    <a:cubicBezTo>
                      <a:pt x="14650" y="15479"/>
                      <a:pt x="14763" y="15551"/>
                      <a:pt x="14813" y="15583"/>
                    </a:cubicBezTo>
                    <a:cubicBezTo>
                      <a:pt x="15076" y="15750"/>
                      <a:pt x="15176" y="15948"/>
                      <a:pt x="15489" y="16075"/>
                    </a:cubicBezTo>
                    <a:cubicBezTo>
                      <a:pt x="15590" y="16242"/>
                      <a:pt x="15752" y="16408"/>
                      <a:pt x="15903" y="16543"/>
                    </a:cubicBezTo>
                    <a:cubicBezTo>
                      <a:pt x="15903" y="16543"/>
                      <a:pt x="15903" y="16575"/>
                      <a:pt x="15965" y="16575"/>
                    </a:cubicBezTo>
                    <a:cubicBezTo>
                      <a:pt x="16065" y="16710"/>
                      <a:pt x="16166" y="16837"/>
                      <a:pt x="16328" y="16940"/>
                    </a:cubicBezTo>
                    <a:cubicBezTo>
                      <a:pt x="16641" y="17139"/>
                      <a:pt x="16841" y="17433"/>
                      <a:pt x="17155" y="17662"/>
                    </a:cubicBezTo>
                    <a:lnTo>
                      <a:pt x="17155" y="17702"/>
                    </a:lnTo>
                    <a:cubicBezTo>
                      <a:pt x="17054" y="17798"/>
                      <a:pt x="17217" y="17830"/>
                      <a:pt x="17267" y="17861"/>
                    </a:cubicBezTo>
                    <a:cubicBezTo>
                      <a:pt x="17468" y="18028"/>
                      <a:pt x="17680" y="18163"/>
                      <a:pt x="17781" y="18330"/>
                    </a:cubicBezTo>
                    <a:cubicBezTo>
                      <a:pt x="17893" y="18425"/>
                      <a:pt x="17943" y="18560"/>
                      <a:pt x="18156" y="18591"/>
                    </a:cubicBezTo>
                    <a:cubicBezTo>
                      <a:pt x="18156" y="18623"/>
                      <a:pt x="18206" y="18623"/>
                      <a:pt x="18206" y="18655"/>
                    </a:cubicBezTo>
                    <a:cubicBezTo>
                      <a:pt x="18206" y="18695"/>
                      <a:pt x="18206" y="18695"/>
                      <a:pt x="18256" y="18726"/>
                    </a:cubicBezTo>
                    <a:cubicBezTo>
                      <a:pt x="18256" y="18790"/>
                      <a:pt x="18307" y="18853"/>
                      <a:pt x="18357" y="18925"/>
                    </a:cubicBezTo>
                    <a:cubicBezTo>
                      <a:pt x="18357" y="18957"/>
                      <a:pt x="18407" y="18989"/>
                      <a:pt x="18469" y="19020"/>
                    </a:cubicBezTo>
                    <a:cubicBezTo>
                      <a:pt x="18570" y="19123"/>
                      <a:pt x="18669" y="19218"/>
                      <a:pt x="18782" y="19322"/>
                    </a:cubicBezTo>
                    <a:cubicBezTo>
                      <a:pt x="18883" y="19385"/>
                      <a:pt x="18932" y="19449"/>
                      <a:pt x="19033" y="19520"/>
                    </a:cubicBezTo>
                    <a:cubicBezTo>
                      <a:pt x="19146" y="19552"/>
                      <a:pt x="19195" y="19616"/>
                      <a:pt x="19245" y="19687"/>
                    </a:cubicBezTo>
                    <a:cubicBezTo>
                      <a:pt x="19409" y="19846"/>
                      <a:pt x="19609" y="20013"/>
                      <a:pt x="19771" y="20179"/>
                    </a:cubicBezTo>
                    <a:cubicBezTo>
                      <a:pt x="19872" y="20211"/>
                      <a:pt x="19922" y="20243"/>
                      <a:pt x="20034" y="20314"/>
                    </a:cubicBezTo>
                    <a:cubicBezTo>
                      <a:pt x="20034" y="20346"/>
                      <a:pt x="20084" y="20378"/>
                      <a:pt x="20135" y="20409"/>
                    </a:cubicBezTo>
                    <a:cubicBezTo>
                      <a:pt x="20135" y="20441"/>
                      <a:pt x="20084" y="20441"/>
                      <a:pt x="20084" y="20481"/>
                    </a:cubicBezTo>
                    <a:cubicBezTo>
                      <a:pt x="20285" y="20640"/>
                      <a:pt x="20498" y="20806"/>
                      <a:pt x="20661" y="20973"/>
                    </a:cubicBezTo>
                    <a:cubicBezTo>
                      <a:pt x="20711" y="20973"/>
                      <a:pt x="20711" y="20941"/>
                      <a:pt x="20711" y="20941"/>
                    </a:cubicBezTo>
                    <a:cubicBezTo>
                      <a:pt x="20761" y="20973"/>
                      <a:pt x="20761" y="21005"/>
                      <a:pt x="20761" y="21037"/>
                    </a:cubicBezTo>
                    <a:cubicBezTo>
                      <a:pt x="20811" y="21037"/>
                      <a:pt x="20861" y="21037"/>
                      <a:pt x="20911" y="21076"/>
                    </a:cubicBezTo>
                    <a:lnTo>
                      <a:pt x="20911" y="21172"/>
                    </a:lnTo>
                    <a:cubicBezTo>
                      <a:pt x="21024" y="21203"/>
                      <a:pt x="21073" y="21203"/>
                      <a:pt x="21073" y="21235"/>
                    </a:cubicBezTo>
                    <a:cubicBezTo>
                      <a:pt x="21124" y="21274"/>
                      <a:pt x="21124" y="21306"/>
                      <a:pt x="21174" y="21306"/>
                    </a:cubicBezTo>
                    <a:cubicBezTo>
                      <a:pt x="21287" y="21306"/>
                      <a:pt x="21336" y="21370"/>
                      <a:pt x="21387" y="21433"/>
                    </a:cubicBezTo>
                    <a:cubicBezTo>
                      <a:pt x="21437" y="21505"/>
                      <a:pt x="21437" y="21568"/>
                      <a:pt x="21600" y="21600"/>
                    </a:cubicBezTo>
                    <a:lnTo>
                      <a:pt x="21600" y="21505"/>
                    </a:lnTo>
                    <a:cubicBezTo>
                      <a:pt x="21387" y="21338"/>
                      <a:pt x="21224" y="21203"/>
                      <a:pt x="21073" y="21037"/>
                    </a:cubicBezTo>
                    <a:cubicBezTo>
                      <a:pt x="21024" y="21037"/>
                      <a:pt x="21024" y="21005"/>
                      <a:pt x="20974" y="20973"/>
                    </a:cubicBezTo>
                    <a:cubicBezTo>
                      <a:pt x="20974" y="20941"/>
                      <a:pt x="20911" y="20909"/>
                      <a:pt x="20861" y="20878"/>
                    </a:cubicBezTo>
                    <a:cubicBezTo>
                      <a:pt x="20761" y="20806"/>
                      <a:pt x="20661" y="20743"/>
                      <a:pt x="20548" y="20679"/>
                    </a:cubicBezTo>
                    <a:cubicBezTo>
                      <a:pt x="20498" y="20608"/>
                      <a:pt x="20398" y="20513"/>
                      <a:pt x="20347" y="20441"/>
                    </a:cubicBezTo>
                    <a:cubicBezTo>
                      <a:pt x="20234" y="20409"/>
                      <a:pt x="20135" y="20346"/>
                      <a:pt x="20135" y="20314"/>
                    </a:cubicBezTo>
                    <a:cubicBezTo>
                      <a:pt x="20185" y="20211"/>
                      <a:pt x="20034" y="20243"/>
                      <a:pt x="20034" y="20211"/>
                    </a:cubicBezTo>
                    <a:lnTo>
                      <a:pt x="20034" y="20147"/>
                    </a:lnTo>
                    <a:cubicBezTo>
                      <a:pt x="20034" y="20116"/>
                      <a:pt x="19972" y="20084"/>
                      <a:pt x="19922" y="20044"/>
                    </a:cubicBezTo>
                    <a:cubicBezTo>
                      <a:pt x="19922" y="20044"/>
                      <a:pt x="19872" y="20013"/>
                      <a:pt x="19872" y="19981"/>
                    </a:cubicBezTo>
                    <a:cubicBezTo>
                      <a:pt x="19722" y="19814"/>
                      <a:pt x="19459" y="19687"/>
                      <a:pt x="19409" y="19520"/>
                    </a:cubicBezTo>
                    <a:cubicBezTo>
                      <a:pt x="19346" y="19489"/>
                      <a:pt x="19346" y="19449"/>
                      <a:pt x="19296" y="19449"/>
                    </a:cubicBezTo>
                    <a:cubicBezTo>
                      <a:pt x="19195" y="19385"/>
                      <a:pt x="19095" y="19322"/>
                      <a:pt x="18983" y="19218"/>
                    </a:cubicBezTo>
                    <a:cubicBezTo>
                      <a:pt x="18932" y="19155"/>
                      <a:pt x="18883" y="19091"/>
                      <a:pt x="18833" y="19020"/>
                    </a:cubicBezTo>
                    <a:cubicBezTo>
                      <a:pt x="18782" y="18989"/>
                      <a:pt x="18720" y="18957"/>
                      <a:pt x="18720" y="18925"/>
                    </a:cubicBezTo>
                    <a:cubicBezTo>
                      <a:pt x="18720" y="18853"/>
                      <a:pt x="18620" y="18790"/>
                      <a:pt x="18570" y="18758"/>
                    </a:cubicBezTo>
                    <a:cubicBezTo>
                      <a:pt x="18570" y="18726"/>
                      <a:pt x="18519" y="18695"/>
                      <a:pt x="18469" y="18655"/>
                    </a:cubicBezTo>
                    <a:cubicBezTo>
                      <a:pt x="18307" y="18457"/>
                      <a:pt x="18156" y="18258"/>
                      <a:pt x="17943" y="18060"/>
                    </a:cubicBezTo>
                    <a:cubicBezTo>
                      <a:pt x="17893" y="17996"/>
                      <a:pt x="17844" y="17901"/>
                      <a:pt x="17731" y="17830"/>
                    </a:cubicBezTo>
                    <a:cubicBezTo>
                      <a:pt x="17630" y="17766"/>
                      <a:pt x="17581" y="17702"/>
                      <a:pt x="17530" y="17631"/>
                    </a:cubicBezTo>
                    <a:cubicBezTo>
                      <a:pt x="17417" y="17464"/>
                      <a:pt x="17217" y="17337"/>
                      <a:pt x="17054" y="17202"/>
                    </a:cubicBezTo>
                    <a:cubicBezTo>
                      <a:pt x="16954" y="17107"/>
                      <a:pt x="16841" y="17035"/>
                      <a:pt x="16742" y="16940"/>
                    </a:cubicBezTo>
                    <a:cubicBezTo>
                      <a:pt x="16591" y="16806"/>
                      <a:pt x="16479" y="16607"/>
                      <a:pt x="16215" y="16472"/>
                    </a:cubicBezTo>
                    <a:cubicBezTo>
                      <a:pt x="16115" y="16377"/>
                      <a:pt x="16065" y="16242"/>
                      <a:pt x="15965" y="16147"/>
                    </a:cubicBezTo>
                    <a:cubicBezTo>
                      <a:pt x="15903" y="16043"/>
                      <a:pt x="15802" y="15948"/>
                      <a:pt x="15702" y="15845"/>
                    </a:cubicBezTo>
                    <a:cubicBezTo>
                      <a:pt x="15539" y="15718"/>
                      <a:pt x="15339" y="15583"/>
                      <a:pt x="15176" y="15448"/>
                    </a:cubicBezTo>
                    <a:cubicBezTo>
                      <a:pt x="15126" y="15416"/>
                      <a:pt x="15076" y="15321"/>
                      <a:pt x="15026" y="15281"/>
                    </a:cubicBezTo>
                    <a:cubicBezTo>
                      <a:pt x="14863" y="15154"/>
                      <a:pt x="14763" y="14987"/>
                      <a:pt x="14650" y="14852"/>
                    </a:cubicBezTo>
                    <a:cubicBezTo>
                      <a:pt x="14601" y="14789"/>
                      <a:pt x="14550" y="14726"/>
                      <a:pt x="14500" y="14654"/>
                    </a:cubicBezTo>
                    <a:cubicBezTo>
                      <a:pt x="14338" y="14527"/>
                      <a:pt x="14237" y="14392"/>
                      <a:pt x="14137" y="14257"/>
                    </a:cubicBezTo>
                    <a:cubicBezTo>
                      <a:pt x="14024" y="14130"/>
                      <a:pt x="13874" y="14027"/>
                      <a:pt x="13774" y="13860"/>
                    </a:cubicBezTo>
                    <a:cubicBezTo>
                      <a:pt x="13711" y="13733"/>
                      <a:pt x="13561" y="13598"/>
                      <a:pt x="13398" y="13495"/>
                    </a:cubicBezTo>
                    <a:cubicBezTo>
                      <a:pt x="13198" y="13368"/>
                      <a:pt x="13085" y="13201"/>
                      <a:pt x="12935" y="13067"/>
                    </a:cubicBezTo>
                    <a:cubicBezTo>
                      <a:pt x="12722" y="12868"/>
                      <a:pt x="12572" y="12701"/>
                      <a:pt x="12409" y="12503"/>
                    </a:cubicBezTo>
                    <a:cubicBezTo>
                      <a:pt x="12409" y="12471"/>
                      <a:pt x="12359" y="12471"/>
                      <a:pt x="12359" y="12439"/>
                    </a:cubicBezTo>
                    <a:cubicBezTo>
                      <a:pt x="12309" y="12344"/>
                      <a:pt x="12258" y="12272"/>
                      <a:pt x="12146" y="12241"/>
                    </a:cubicBezTo>
                    <a:cubicBezTo>
                      <a:pt x="12096" y="12177"/>
                      <a:pt x="12096" y="12145"/>
                      <a:pt x="12046" y="12106"/>
                    </a:cubicBezTo>
                    <a:cubicBezTo>
                      <a:pt x="11783" y="11947"/>
                      <a:pt x="11683" y="11749"/>
                      <a:pt x="11470" y="11582"/>
                    </a:cubicBezTo>
                    <a:cubicBezTo>
                      <a:pt x="11370" y="11479"/>
                      <a:pt x="11269" y="11384"/>
                      <a:pt x="11207" y="11280"/>
                    </a:cubicBezTo>
                    <a:cubicBezTo>
                      <a:pt x="11156" y="11248"/>
                      <a:pt x="11107" y="11185"/>
                      <a:pt x="11057" y="11153"/>
                    </a:cubicBezTo>
                    <a:cubicBezTo>
                      <a:pt x="11006" y="11050"/>
                      <a:pt x="11006" y="10955"/>
                      <a:pt x="10894" y="10884"/>
                    </a:cubicBezTo>
                    <a:cubicBezTo>
                      <a:pt x="10744" y="10820"/>
                      <a:pt x="10693" y="10716"/>
                      <a:pt x="10581" y="10621"/>
                    </a:cubicBezTo>
                    <a:cubicBezTo>
                      <a:pt x="10481" y="10589"/>
                      <a:pt x="10430" y="10518"/>
                      <a:pt x="10380" y="10455"/>
                    </a:cubicBezTo>
                    <a:cubicBezTo>
                      <a:pt x="10331" y="10256"/>
                      <a:pt x="10117" y="10121"/>
                      <a:pt x="9955" y="9994"/>
                    </a:cubicBezTo>
                    <a:cubicBezTo>
                      <a:pt x="9805" y="9796"/>
                      <a:pt x="9642" y="9629"/>
                      <a:pt x="9492" y="9462"/>
                    </a:cubicBezTo>
                    <a:cubicBezTo>
                      <a:pt x="9441" y="9399"/>
                      <a:pt x="9441" y="9328"/>
                      <a:pt x="9391" y="9296"/>
                    </a:cubicBezTo>
                    <a:cubicBezTo>
                      <a:pt x="9229" y="9129"/>
                      <a:pt x="9128" y="9002"/>
                      <a:pt x="8966" y="8867"/>
                    </a:cubicBezTo>
                    <a:cubicBezTo>
                      <a:pt x="8865" y="8772"/>
                      <a:pt x="8766" y="8637"/>
                      <a:pt x="8602" y="8533"/>
                    </a:cubicBezTo>
                    <a:cubicBezTo>
                      <a:pt x="8503" y="8438"/>
                      <a:pt x="8390" y="8335"/>
                      <a:pt x="8289" y="8240"/>
                    </a:cubicBezTo>
                    <a:lnTo>
                      <a:pt x="8289" y="8177"/>
                    </a:lnTo>
                    <a:cubicBezTo>
                      <a:pt x="8026" y="8041"/>
                      <a:pt x="7876" y="7843"/>
                      <a:pt x="7763" y="7676"/>
                    </a:cubicBezTo>
                    <a:cubicBezTo>
                      <a:pt x="7713" y="7613"/>
                      <a:pt x="7664" y="7541"/>
                      <a:pt x="7613" y="7478"/>
                    </a:cubicBezTo>
                    <a:cubicBezTo>
                      <a:pt x="7513" y="7414"/>
                      <a:pt x="7351" y="7311"/>
                      <a:pt x="7300" y="7216"/>
                    </a:cubicBezTo>
                    <a:cubicBezTo>
                      <a:pt x="7250" y="7017"/>
                      <a:pt x="6987" y="6946"/>
                      <a:pt x="6987" y="6787"/>
                    </a:cubicBezTo>
                    <a:cubicBezTo>
                      <a:pt x="6937" y="6748"/>
                      <a:pt x="6887" y="6716"/>
                      <a:pt x="6825" y="6684"/>
                    </a:cubicBezTo>
                    <a:cubicBezTo>
                      <a:pt x="6825" y="6684"/>
                      <a:pt x="6774" y="6684"/>
                      <a:pt x="6774" y="6652"/>
                    </a:cubicBezTo>
                    <a:cubicBezTo>
                      <a:pt x="6674" y="6549"/>
                      <a:pt x="6574" y="6422"/>
                      <a:pt x="6461" y="6319"/>
                    </a:cubicBezTo>
                    <a:cubicBezTo>
                      <a:pt x="6361" y="6223"/>
                      <a:pt x="6311" y="6121"/>
                      <a:pt x="6198" y="6057"/>
                    </a:cubicBezTo>
                    <a:cubicBezTo>
                      <a:pt x="5998" y="5890"/>
                      <a:pt x="5885" y="5692"/>
                      <a:pt x="5735" y="5493"/>
                    </a:cubicBezTo>
                    <a:cubicBezTo>
                      <a:pt x="5572" y="5358"/>
                      <a:pt x="5523" y="5231"/>
                      <a:pt x="5372" y="5128"/>
                    </a:cubicBezTo>
                    <a:cubicBezTo>
                      <a:pt x="5159" y="4961"/>
                      <a:pt x="5009" y="4763"/>
                      <a:pt x="4896" y="4604"/>
                    </a:cubicBezTo>
                    <a:cubicBezTo>
                      <a:pt x="4846" y="4565"/>
                      <a:pt x="4846" y="4533"/>
                      <a:pt x="4796" y="4533"/>
                    </a:cubicBezTo>
                    <a:cubicBezTo>
                      <a:pt x="4696" y="4501"/>
                      <a:pt x="4633" y="4406"/>
                      <a:pt x="4583" y="4334"/>
                    </a:cubicBezTo>
                    <a:cubicBezTo>
                      <a:pt x="4533" y="4302"/>
                      <a:pt x="4483" y="4239"/>
                      <a:pt x="4433" y="4239"/>
                    </a:cubicBezTo>
                    <a:cubicBezTo>
                      <a:pt x="4220" y="4136"/>
                      <a:pt x="4170" y="3969"/>
                      <a:pt x="4120" y="3842"/>
                    </a:cubicBezTo>
                    <a:cubicBezTo>
                      <a:pt x="4070" y="3770"/>
                      <a:pt x="4007" y="3675"/>
                      <a:pt x="3907" y="3612"/>
                    </a:cubicBezTo>
                    <a:cubicBezTo>
                      <a:pt x="3907" y="3572"/>
                      <a:pt x="3907" y="3509"/>
                      <a:pt x="3857" y="3477"/>
                    </a:cubicBezTo>
                    <a:cubicBezTo>
                      <a:pt x="3857" y="3445"/>
                      <a:pt x="3807" y="3445"/>
                      <a:pt x="3756" y="3413"/>
                    </a:cubicBezTo>
                    <a:cubicBezTo>
                      <a:pt x="3694" y="3310"/>
                      <a:pt x="3644" y="3215"/>
                      <a:pt x="3494" y="3175"/>
                    </a:cubicBezTo>
                    <a:cubicBezTo>
                      <a:pt x="3381" y="3175"/>
                      <a:pt x="3331" y="3112"/>
                      <a:pt x="3281" y="3048"/>
                    </a:cubicBezTo>
                    <a:cubicBezTo>
                      <a:pt x="3331" y="3048"/>
                      <a:pt x="3331" y="3016"/>
                      <a:pt x="3331" y="3016"/>
                    </a:cubicBezTo>
                    <a:cubicBezTo>
                      <a:pt x="3180" y="2882"/>
                      <a:pt x="3068" y="2715"/>
                      <a:pt x="2917" y="2580"/>
                    </a:cubicBezTo>
                    <a:cubicBezTo>
                      <a:pt x="2868" y="2516"/>
                      <a:pt x="2705" y="2453"/>
                      <a:pt x="2655" y="2350"/>
                    </a:cubicBezTo>
                    <a:cubicBezTo>
                      <a:pt x="2605" y="2350"/>
                      <a:pt x="2555" y="2318"/>
                      <a:pt x="2555" y="2318"/>
                    </a:cubicBezTo>
                    <a:cubicBezTo>
                      <a:pt x="2555" y="2255"/>
                      <a:pt x="2442" y="2223"/>
                      <a:pt x="2341" y="2223"/>
                    </a:cubicBezTo>
                    <a:cubicBezTo>
                      <a:pt x="2341" y="2119"/>
                      <a:pt x="2292" y="2056"/>
                      <a:pt x="2242" y="1953"/>
                    </a:cubicBezTo>
                    <a:cubicBezTo>
                      <a:pt x="2191" y="1953"/>
                      <a:pt x="2191" y="1953"/>
                      <a:pt x="2129" y="1921"/>
                    </a:cubicBezTo>
                    <a:cubicBezTo>
                      <a:pt x="2079" y="1857"/>
                      <a:pt x="2029" y="1754"/>
                      <a:pt x="1979" y="1691"/>
                    </a:cubicBezTo>
                    <a:lnTo>
                      <a:pt x="1928" y="1691"/>
                    </a:lnTo>
                    <a:cubicBezTo>
                      <a:pt x="1766" y="1556"/>
                      <a:pt x="1566" y="1389"/>
                      <a:pt x="1403" y="1230"/>
                    </a:cubicBezTo>
                    <a:cubicBezTo>
                      <a:pt x="1352" y="1230"/>
                      <a:pt x="1352" y="1159"/>
                      <a:pt x="1302" y="1127"/>
                    </a:cubicBezTo>
                    <a:cubicBezTo>
                      <a:pt x="1253" y="1095"/>
                      <a:pt x="1190" y="1064"/>
                      <a:pt x="1140" y="1032"/>
                    </a:cubicBezTo>
                    <a:cubicBezTo>
                      <a:pt x="1140" y="992"/>
                      <a:pt x="1140" y="960"/>
                      <a:pt x="1190" y="929"/>
                    </a:cubicBezTo>
                    <a:cubicBezTo>
                      <a:pt x="1039" y="929"/>
                      <a:pt x="990" y="833"/>
                      <a:pt x="877" y="794"/>
                    </a:cubicBezTo>
                    <a:cubicBezTo>
                      <a:pt x="776" y="730"/>
                      <a:pt x="727" y="667"/>
                      <a:pt x="626" y="595"/>
                    </a:cubicBezTo>
                    <a:cubicBezTo>
                      <a:pt x="677" y="595"/>
                      <a:pt x="727" y="563"/>
                      <a:pt x="727" y="500"/>
                    </a:cubicBezTo>
                    <a:cubicBezTo>
                      <a:pt x="677" y="500"/>
                      <a:pt x="626" y="500"/>
                      <a:pt x="513" y="468"/>
                    </a:cubicBezTo>
                    <a:cubicBezTo>
                      <a:pt x="513" y="365"/>
                      <a:pt x="363" y="333"/>
                      <a:pt x="313" y="270"/>
                    </a:cubicBezTo>
                    <a:cubicBezTo>
                      <a:pt x="251" y="167"/>
                      <a:pt x="151" y="103"/>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sp>
          <p:nvSpPr>
            <p:cNvPr id="5341" name="Google Shape;3211;p31"/>
            <p:cNvSpPr/>
            <p:nvPr/>
          </p:nvSpPr>
          <p:spPr>
            <a:xfrm>
              <a:off x="544298" y="579699"/>
              <a:ext cx="16867" cy="31724"/>
            </a:xfrm>
            <a:custGeom>
              <a:avLst/>
              <a:gdLst/>
              <a:ahLst/>
              <a:cxnLst>
                <a:cxn ang="0">
                  <a:pos x="wd2" y="hd2"/>
                </a:cxn>
                <a:cxn ang="5400000">
                  <a:pos x="wd2" y="hd2"/>
                </a:cxn>
                <a:cxn ang="10800000">
                  <a:pos x="wd2" y="hd2"/>
                </a:cxn>
                <a:cxn ang="16200000">
                  <a:pos x="wd2" y="hd2"/>
                </a:cxn>
              </a:cxnLst>
              <a:rect l="0" t="0" r="r" b="b"/>
              <a:pathLst>
                <a:path w="19716" h="21600" extrusionOk="0">
                  <a:moveTo>
                    <a:pt x="2349" y="0"/>
                  </a:moveTo>
                  <a:cubicBezTo>
                    <a:pt x="-1884" y="3277"/>
                    <a:pt x="4206" y="4374"/>
                    <a:pt x="4206" y="5742"/>
                  </a:cubicBezTo>
                  <a:cubicBezTo>
                    <a:pt x="4206" y="6839"/>
                    <a:pt x="2349" y="6839"/>
                    <a:pt x="0" y="7921"/>
                  </a:cubicBezTo>
                  <a:cubicBezTo>
                    <a:pt x="6090" y="12581"/>
                    <a:pt x="11742" y="16956"/>
                    <a:pt x="19716" y="21600"/>
                  </a:cubicBezTo>
                  <a:cubicBezTo>
                    <a:pt x="15948" y="12581"/>
                    <a:pt x="11742" y="5742"/>
                    <a:pt x="234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42" name="Google Shape;3212;p31"/>
            <p:cNvSpPr/>
            <p:nvPr/>
          </p:nvSpPr>
          <p:spPr>
            <a:xfrm>
              <a:off x="602412" y="684917"/>
              <a:ext cx="12701" cy="1366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987" y="2548"/>
                    <a:pt x="2987" y="5723"/>
                    <a:pt x="6709" y="8271"/>
                  </a:cubicBezTo>
                  <a:cubicBezTo>
                    <a:pt x="9653" y="13366"/>
                    <a:pt x="15626" y="15877"/>
                    <a:pt x="21600" y="21600"/>
                  </a:cubicBezTo>
                  <a:cubicBezTo>
                    <a:pt x="18613" y="13366"/>
                    <a:pt x="15626" y="10818"/>
                    <a:pt x="15626" y="2548"/>
                  </a:cubicBezTo>
                  <a:cubicBezTo>
                    <a:pt x="12640" y="5723"/>
                    <a:pt x="12640" y="5723"/>
                    <a:pt x="9653" y="5723"/>
                  </a:cubicBezTo>
                  <a:cubicBezTo>
                    <a:pt x="6709" y="2548"/>
                    <a:pt x="6709" y="2548"/>
                    <a:pt x="298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5366" name="Google Shape;3213;p31"/>
          <p:cNvGrpSpPr/>
          <p:nvPr/>
        </p:nvGrpSpPr>
        <p:grpSpPr>
          <a:xfrm>
            <a:off x="279251" y="3424966"/>
            <a:ext cx="459361" cy="1079665"/>
            <a:chOff x="0" y="0"/>
            <a:chExt cx="459359" cy="1079664"/>
          </a:xfrm>
        </p:grpSpPr>
        <p:sp>
          <p:nvSpPr>
            <p:cNvPr id="5344" name="Google Shape;3214;p31"/>
            <p:cNvSpPr/>
            <p:nvPr/>
          </p:nvSpPr>
          <p:spPr>
            <a:xfrm rot="16200000">
              <a:off x="295617" y="664916"/>
              <a:ext cx="95778" cy="34002"/>
            </a:xfrm>
            <a:custGeom>
              <a:avLst/>
              <a:gdLst/>
              <a:ahLst/>
              <a:cxnLst>
                <a:cxn ang="0">
                  <a:pos x="wd2" y="hd2"/>
                </a:cxn>
                <a:cxn ang="5400000">
                  <a:pos x="wd2" y="hd2"/>
                </a:cxn>
                <a:cxn ang="10800000">
                  <a:pos x="wd2" y="hd2"/>
                </a:cxn>
                <a:cxn ang="16200000">
                  <a:pos x="wd2" y="hd2"/>
                </a:cxn>
              </a:cxnLst>
              <a:rect l="0" t="0" r="r" b="b"/>
              <a:pathLst>
                <a:path w="21247" h="21600" extrusionOk="0">
                  <a:moveTo>
                    <a:pt x="15174" y="0"/>
                  </a:moveTo>
                  <a:cubicBezTo>
                    <a:pt x="13712" y="0"/>
                    <a:pt x="11913" y="1288"/>
                    <a:pt x="10451" y="1288"/>
                  </a:cubicBezTo>
                  <a:cubicBezTo>
                    <a:pt x="7632" y="3865"/>
                    <a:pt x="4820" y="5475"/>
                    <a:pt x="2009" y="8051"/>
                  </a:cubicBezTo>
                  <a:cubicBezTo>
                    <a:pt x="209" y="9339"/>
                    <a:pt x="-353" y="11916"/>
                    <a:pt x="209" y="18679"/>
                  </a:cubicBezTo>
                  <a:cubicBezTo>
                    <a:pt x="1109" y="19990"/>
                    <a:pt x="2009" y="21600"/>
                    <a:pt x="3021" y="21600"/>
                  </a:cubicBezTo>
                  <a:lnTo>
                    <a:pt x="17536" y="21600"/>
                  </a:lnTo>
                  <a:cubicBezTo>
                    <a:pt x="18885" y="21600"/>
                    <a:pt x="20797" y="19990"/>
                    <a:pt x="21247" y="14814"/>
                  </a:cubicBezTo>
                  <a:cubicBezTo>
                    <a:pt x="20347" y="6763"/>
                    <a:pt x="17986" y="1288"/>
                    <a:pt x="151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45" name="Google Shape;3215;p31"/>
            <p:cNvSpPr/>
            <p:nvPr/>
          </p:nvSpPr>
          <p:spPr>
            <a:xfrm rot="16200000">
              <a:off x="315081" y="819876"/>
              <a:ext cx="101389" cy="37985"/>
            </a:xfrm>
            <a:custGeom>
              <a:avLst/>
              <a:gdLst/>
              <a:ahLst/>
              <a:cxnLst>
                <a:cxn ang="0">
                  <a:pos x="wd2" y="hd2"/>
                </a:cxn>
                <a:cxn ang="5400000">
                  <a:pos x="wd2" y="hd2"/>
                </a:cxn>
                <a:cxn ang="10800000">
                  <a:pos x="wd2" y="hd2"/>
                </a:cxn>
                <a:cxn ang="16200000">
                  <a:pos x="wd2" y="hd2"/>
                </a:cxn>
              </a:cxnLst>
              <a:rect l="0" t="0" r="r" b="b"/>
              <a:pathLst>
                <a:path w="21600" h="21600" extrusionOk="0">
                  <a:moveTo>
                    <a:pt x="15336" y="0"/>
                  </a:moveTo>
                  <a:cubicBezTo>
                    <a:pt x="14912" y="0"/>
                    <a:pt x="14441" y="185"/>
                    <a:pt x="13932" y="577"/>
                  </a:cubicBezTo>
                  <a:cubicBezTo>
                    <a:pt x="12636" y="2883"/>
                    <a:pt x="10800" y="2883"/>
                    <a:pt x="9396" y="4036"/>
                  </a:cubicBezTo>
                  <a:cubicBezTo>
                    <a:pt x="7236" y="5189"/>
                    <a:pt x="4968" y="5189"/>
                    <a:pt x="3132" y="7804"/>
                  </a:cubicBezTo>
                  <a:cubicBezTo>
                    <a:pt x="1836" y="7804"/>
                    <a:pt x="432" y="10110"/>
                    <a:pt x="0" y="13569"/>
                  </a:cubicBezTo>
                  <a:cubicBezTo>
                    <a:pt x="432" y="15011"/>
                    <a:pt x="1296" y="16164"/>
                    <a:pt x="1836" y="16164"/>
                  </a:cubicBezTo>
                  <a:cubicBezTo>
                    <a:pt x="3132" y="17317"/>
                    <a:pt x="4968" y="18470"/>
                    <a:pt x="6696" y="18470"/>
                  </a:cubicBezTo>
                  <a:cubicBezTo>
                    <a:pt x="8964" y="19623"/>
                    <a:pt x="11664" y="20776"/>
                    <a:pt x="13932" y="20776"/>
                  </a:cubicBezTo>
                  <a:cubicBezTo>
                    <a:pt x="14881" y="21271"/>
                    <a:pt x="15776" y="21600"/>
                    <a:pt x="16663" y="21600"/>
                  </a:cubicBezTo>
                  <a:cubicBezTo>
                    <a:pt x="18283" y="21600"/>
                    <a:pt x="19849" y="20488"/>
                    <a:pt x="21600" y="17317"/>
                  </a:cubicBezTo>
                  <a:cubicBezTo>
                    <a:pt x="21168" y="16164"/>
                    <a:pt x="21600" y="15011"/>
                    <a:pt x="21168" y="13569"/>
                  </a:cubicBezTo>
                  <a:cubicBezTo>
                    <a:pt x="20196" y="10110"/>
                    <a:pt x="19332" y="5189"/>
                    <a:pt x="18036" y="2883"/>
                  </a:cubicBezTo>
                  <a:cubicBezTo>
                    <a:pt x="17334" y="1215"/>
                    <a:pt x="16462" y="0"/>
                    <a:pt x="153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46" name="Google Shape;3216;p31"/>
            <p:cNvSpPr/>
            <p:nvPr/>
          </p:nvSpPr>
          <p:spPr>
            <a:xfrm rot="16200000">
              <a:off x="252931" y="14262"/>
              <a:ext cx="79147" cy="50622"/>
            </a:xfrm>
            <a:custGeom>
              <a:avLst/>
              <a:gdLst/>
              <a:ahLst/>
              <a:cxnLst>
                <a:cxn ang="0">
                  <a:pos x="wd2" y="hd2"/>
                </a:cxn>
                <a:cxn ang="5400000">
                  <a:pos x="wd2" y="hd2"/>
                </a:cxn>
                <a:cxn ang="10800000">
                  <a:pos x="wd2" y="hd2"/>
                </a:cxn>
                <a:cxn ang="16200000">
                  <a:pos x="wd2" y="hd2"/>
                </a:cxn>
              </a:cxnLst>
              <a:rect l="0" t="0" r="r" b="b"/>
              <a:pathLst>
                <a:path w="20817" h="21600" extrusionOk="0">
                  <a:moveTo>
                    <a:pt x="1800" y="0"/>
                  </a:moveTo>
                  <a:cubicBezTo>
                    <a:pt x="200" y="1947"/>
                    <a:pt x="-333" y="3677"/>
                    <a:pt x="200" y="7355"/>
                  </a:cubicBezTo>
                  <a:cubicBezTo>
                    <a:pt x="2467" y="9950"/>
                    <a:pt x="5134" y="13627"/>
                    <a:pt x="7934" y="17088"/>
                  </a:cubicBezTo>
                  <a:cubicBezTo>
                    <a:pt x="10219" y="20287"/>
                    <a:pt x="12734" y="21600"/>
                    <a:pt x="15324" y="21600"/>
                  </a:cubicBezTo>
                  <a:cubicBezTo>
                    <a:pt x="17115" y="21600"/>
                    <a:pt x="18934" y="20967"/>
                    <a:pt x="20734" y="19900"/>
                  </a:cubicBezTo>
                  <a:cubicBezTo>
                    <a:pt x="21267" y="14493"/>
                    <a:pt x="19134" y="11681"/>
                    <a:pt x="17400" y="9085"/>
                  </a:cubicBezTo>
                  <a:cubicBezTo>
                    <a:pt x="13000" y="1947"/>
                    <a:pt x="7400" y="0"/>
                    <a:pt x="18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47" name="Google Shape;3217;p31"/>
            <p:cNvSpPr/>
            <p:nvPr/>
          </p:nvSpPr>
          <p:spPr>
            <a:xfrm rot="16200000">
              <a:off x="209420" y="1019320"/>
              <a:ext cx="80098" cy="40593"/>
            </a:xfrm>
            <a:custGeom>
              <a:avLst/>
              <a:gdLst/>
              <a:ahLst/>
              <a:cxnLst>
                <a:cxn ang="0">
                  <a:pos x="wd2" y="hd2"/>
                </a:cxn>
                <a:cxn ang="5400000">
                  <a:pos x="wd2" y="hd2"/>
                </a:cxn>
                <a:cxn ang="10800000">
                  <a:pos x="wd2" y="hd2"/>
                </a:cxn>
                <a:cxn ang="16200000">
                  <a:pos x="wd2" y="hd2"/>
                </a:cxn>
              </a:cxnLst>
              <a:rect l="0" t="0" r="r" b="b"/>
              <a:pathLst>
                <a:path w="21600" h="21600" extrusionOk="0">
                  <a:moveTo>
                    <a:pt x="1641" y="0"/>
                  </a:moveTo>
                  <a:cubicBezTo>
                    <a:pt x="1094" y="1079"/>
                    <a:pt x="547" y="2428"/>
                    <a:pt x="0" y="3507"/>
                  </a:cubicBezTo>
                  <a:lnTo>
                    <a:pt x="0" y="9172"/>
                  </a:lnTo>
                  <a:cubicBezTo>
                    <a:pt x="3193" y="17014"/>
                    <a:pt x="9882" y="21600"/>
                    <a:pt x="15507" y="21600"/>
                  </a:cubicBezTo>
                  <a:cubicBezTo>
                    <a:pt x="17821" y="21600"/>
                    <a:pt x="19959" y="20810"/>
                    <a:pt x="21600" y="19153"/>
                  </a:cubicBezTo>
                  <a:lnTo>
                    <a:pt x="21600" y="14567"/>
                  </a:lnTo>
                  <a:cubicBezTo>
                    <a:pt x="21053" y="10251"/>
                    <a:pt x="16542" y="1079"/>
                    <a:pt x="13671" y="1079"/>
                  </a:cubicBezTo>
                  <a:cubicBezTo>
                    <a:pt x="13300" y="732"/>
                    <a:pt x="12919" y="597"/>
                    <a:pt x="12538" y="597"/>
                  </a:cubicBezTo>
                  <a:cubicBezTo>
                    <a:pt x="11767" y="597"/>
                    <a:pt x="10976" y="1079"/>
                    <a:pt x="10253" y="1079"/>
                  </a:cubicBezTo>
                  <a:cubicBezTo>
                    <a:pt x="7382" y="0"/>
                    <a:pt x="4511" y="0"/>
                    <a:pt x="16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48" name="Google Shape;3218;p31"/>
            <p:cNvSpPr/>
            <p:nvPr/>
          </p:nvSpPr>
          <p:spPr>
            <a:xfrm rot="16200000">
              <a:off x="246915" y="305024"/>
              <a:ext cx="97334" cy="32445"/>
            </a:xfrm>
            <a:custGeom>
              <a:avLst/>
              <a:gdLst/>
              <a:ahLst/>
              <a:cxnLst>
                <a:cxn ang="0">
                  <a:pos x="wd2" y="hd2"/>
                </a:cxn>
                <a:cxn ang="5400000">
                  <a:pos x="wd2" y="hd2"/>
                </a:cxn>
                <a:cxn ang="10800000">
                  <a:pos x="wd2" y="hd2"/>
                </a:cxn>
                <a:cxn ang="16200000">
                  <a:pos x="wd2" y="hd2"/>
                </a:cxn>
              </a:cxnLst>
              <a:rect l="0" t="0" r="r" b="b"/>
              <a:pathLst>
                <a:path w="21600" h="21600" extrusionOk="0">
                  <a:moveTo>
                    <a:pt x="13090" y="0"/>
                  </a:moveTo>
                  <a:cubicBezTo>
                    <a:pt x="9354" y="0"/>
                    <a:pt x="5818" y="2676"/>
                    <a:pt x="2363" y="7425"/>
                  </a:cubicBezTo>
                  <a:cubicBezTo>
                    <a:pt x="1350" y="7425"/>
                    <a:pt x="900" y="10125"/>
                    <a:pt x="0" y="13163"/>
                  </a:cubicBezTo>
                  <a:cubicBezTo>
                    <a:pt x="900" y="14513"/>
                    <a:pt x="1350" y="14513"/>
                    <a:pt x="1913" y="15863"/>
                  </a:cubicBezTo>
                  <a:cubicBezTo>
                    <a:pt x="5625" y="17212"/>
                    <a:pt x="9338" y="18563"/>
                    <a:pt x="12600" y="20250"/>
                  </a:cubicBezTo>
                  <a:cubicBezTo>
                    <a:pt x="14513" y="20250"/>
                    <a:pt x="16425" y="21600"/>
                    <a:pt x="18225" y="21600"/>
                  </a:cubicBezTo>
                  <a:cubicBezTo>
                    <a:pt x="19238" y="21600"/>
                    <a:pt x="20588" y="20250"/>
                    <a:pt x="21600" y="15863"/>
                  </a:cubicBezTo>
                  <a:cubicBezTo>
                    <a:pt x="20588" y="13163"/>
                    <a:pt x="20138" y="8775"/>
                    <a:pt x="19687" y="7425"/>
                  </a:cubicBezTo>
                  <a:cubicBezTo>
                    <a:pt x="18225" y="4725"/>
                    <a:pt x="16875" y="338"/>
                    <a:pt x="15413" y="338"/>
                  </a:cubicBezTo>
                  <a:cubicBezTo>
                    <a:pt x="14633" y="121"/>
                    <a:pt x="13854" y="0"/>
                    <a:pt x="1309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49" name="Google Shape;3219;p31"/>
            <p:cNvSpPr/>
            <p:nvPr/>
          </p:nvSpPr>
          <p:spPr>
            <a:xfrm rot="16200000">
              <a:off x="241683" y="475193"/>
              <a:ext cx="84624" cy="34328"/>
            </a:xfrm>
            <a:custGeom>
              <a:avLst/>
              <a:gdLst/>
              <a:ahLst/>
              <a:cxnLst>
                <a:cxn ang="0">
                  <a:pos x="wd2" y="hd2"/>
                </a:cxn>
                <a:cxn ang="5400000">
                  <a:pos x="wd2" y="hd2"/>
                </a:cxn>
                <a:cxn ang="10800000">
                  <a:pos x="wd2" y="hd2"/>
                </a:cxn>
                <a:cxn ang="16200000">
                  <a:pos x="wd2" y="hd2"/>
                </a:cxn>
              </a:cxnLst>
              <a:rect l="0" t="0" r="r" b="b"/>
              <a:pathLst>
                <a:path w="21086" h="21600" extrusionOk="0">
                  <a:moveTo>
                    <a:pt x="14454" y="0"/>
                  </a:moveTo>
                  <a:cubicBezTo>
                    <a:pt x="14183" y="0"/>
                    <a:pt x="13913" y="68"/>
                    <a:pt x="13642" y="228"/>
                  </a:cubicBezTo>
                  <a:cubicBezTo>
                    <a:pt x="9979" y="3099"/>
                    <a:pt x="6316" y="5651"/>
                    <a:pt x="2653" y="8203"/>
                  </a:cubicBezTo>
                  <a:cubicBezTo>
                    <a:pt x="1011" y="9478"/>
                    <a:pt x="0" y="12349"/>
                    <a:pt x="0" y="19048"/>
                  </a:cubicBezTo>
                  <a:cubicBezTo>
                    <a:pt x="1011" y="19048"/>
                    <a:pt x="2147" y="19048"/>
                    <a:pt x="2653" y="20324"/>
                  </a:cubicBezTo>
                  <a:cubicBezTo>
                    <a:pt x="5305" y="20324"/>
                    <a:pt x="7832" y="21600"/>
                    <a:pt x="10484" y="21600"/>
                  </a:cubicBezTo>
                  <a:cubicBezTo>
                    <a:pt x="13137" y="21600"/>
                    <a:pt x="15789" y="21600"/>
                    <a:pt x="18947" y="20324"/>
                  </a:cubicBezTo>
                  <a:cubicBezTo>
                    <a:pt x="21600" y="19048"/>
                    <a:pt x="21600" y="14901"/>
                    <a:pt x="19958" y="9478"/>
                  </a:cubicBezTo>
                  <a:cubicBezTo>
                    <a:pt x="19958" y="8203"/>
                    <a:pt x="19453" y="8203"/>
                    <a:pt x="19453" y="6927"/>
                  </a:cubicBezTo>
                  <a:cubicBezTo>
                    <a:pt x="18126" y="3577"/>
                    <a:pt x="16322" y="0"/>
                    <a:pt x="144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0" name="Google Shape;3220;p31"/>
            <p:cNvSpPr/>
            <p:nvPr/>
          </p:nvSpPr>
          <p:spPr>
            <a:xfrm rot="16200000">
              <a:off x="210416" y="880944"/>
              <a:ext cx="88715" cy="33966"/>
            </a:xfrm>
            <a:custGeom>
              <a:avLst/>
              <a:gdLst/>
              <a:ahLst/>
              <a:cxnLst>
                <a:cxn ang="0">
                  <a:pos x="wd2" y="hd2"/>
                </a:cxn>
                <a:cxn ang="5400000">
                  <a:pos x="wd2" y="hd2"/>
                </a:cxn>
                <a:cxn ang="10800000">
                  <a:pos x="wd2" y="hd2"/>
                </a:cxn>
                <a:cxn ang="16200000">
                  <a:pos x="wd2" y="hd2"/>
                </a:cxn>
              </a:cxnLst>
              <a:rect l="0" t="0" r="r" b="b"/>
              <a:pathLst>
                <a:path w="21600" h="21600" extrusionOk="0">
                  <a:moveTo>
                    <a:pt x="15922" y="0"/>
                  </a:moveTo>
                  <a:cubicBezTo>
                    <a:pt x="12343" y="2579"/>
                    <a:pt x="9257" y="6770"/>
                    <a:pt x="6665" y="9349"/>
                  </a:cubicBezTo>
                  <a:cubicBezTo>
                    <a:pt x="5061" y="9349"/>
                    <a:pt x="3579" y="10639"/>
                    <a:pt x="2592" y="11928"/>
                  </a:cubicBezTo>
                  <a:cubicBezTo>
                    <a:pt x="1481" y="11928"/>
                    <a:pt x="987" y="14830"/>
                    <a:pt x="0" y="17409"/>
                  </a:cubicBezTo>
                  <a:cubicBezTo>
                    <a:pt x="1481" y="18699"/>
                    <a:pt x="2592" y="19988"/>
                    <a:pt x="4073" y="19988"/>
                  </a:cubicBezTo>
                  <a:cubicBezTo>
                    <a:pt x="8763" y="21600"/>
                    <a:pt x="13330" y="21600"/>
                    <a:pt x="17403" y="21600"/>
                  </a:cubicBezTo>
                  <a:cubicBezTo>
                    <a:pt x="19008" y="21600"/>
                    <a:pt x="20489" y="19988"/>
                    <a:pt x="21600" y="16119"/>
                  </a:cubicBezTo>
                  <a:cubicBezTo>
                    <a:pt x="19995" y="9349"/>
                    <a:pt x="19008" y="2579"/>
                    <a:pt x="159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1" name="Google Shape;3221;p31"/>
            <p:cNvSpPr/>
            <p:nvPr/>
          </p:nvSpPr>
          <p:spPr>
            <a:xfrm rot="16200000">
              <a:off x="160552" y="356771"/>
              <a:ext cx="80827" cy="31069"/>
            </a:xfrm>
            <a:custGeom>
              <a:avLst/>
              <a:gdLst/>
              <a:ahLst/>
              <a:cxnLst>
                <a:cxn ang="0">
                  <a:pos x="wd2" y="hd2"/>
                </a:cxn>
                <a:cxn ang="5400000">
                  <a:pos x="wd2" y="hd2"/>
                </a:cxn>
                <a:cxn ang="10800000">
                  <a:pos x="wd2" y="hd2"/>
                </a:cxn>
                <a:cxn ang="16200000">
                  <a:pos x="wd2" y="hd2"/>
                </a:cxn>
              </a:cxnLst>
              <a:rect l="0" t="0" r="r" b="b"/>
              <a:pathLst>
                <a:path w="21128" h="21600" extrusionOk="0">
                  <a:moveTo>
                    <a:pt x="7668" y="0"/>
                  </a:moveTo>
                  <a:cubicBezTo>
                    <a:pt x="5785" y="0"/>
                    <a:pt x="3835" y="579"/>
                    <a:pt x="1781" y="1158"/>
                  </a:cubicBezTo>
                  <a:cubicBezTo>
                    <a:pt x="721" y="2568"/>
                    <a:pt x="-472" y="5387"/>
                    <a:pt x="191" y="8559"/>
                  </a:cubicBezTo>
                  <a:cubicBezTo>
                    <a:pt x="4034" y="12789"/>
                    <a:pt x="7346" y="17371"/>
                    <a:pt x="11189" y="20190"/>
                  </a:cubicBezTo>
                  <a:cubicBezTo>
                    <a:pt x="13972" y="21600"/>
                    <a:pt x="16755" y="21600"/>
                    <a:pt x="19405" y="21600"/>
                  </a:cubicBezTo>
                  <a:cubicBezTo>
                    <a:pt x="20068" y="21600"/>
                    <a:pt x="20598" y="20190"/>
                    <a:pt x="21128" y="18780"/>
                  </a:cubicBezTo>
                  <a:lnTo>
                    <a:pt x="21128" y="17371"/>
                  </a:lnTo>
                  <a:cubicBezTo>
                    <a:pt x="19405" y="12789"/>
                    <a:pt x="17815" y="8559"/>
                    <a:pt x="15562" y="5387"/>
                  </a:cubicBezTo>
                  <a:cubicBezTo>
                    <a:pt x="12978" y="1208"/>
                    <a:pt x="10385" y="0"/>
                    <a:pt x="7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2" name="Google Shape;3222;p31"/>
            <p:cNvSpPr/>
            <p:nvPr/>
          </p:nvSpPr>
          <p:spPr>
            <a:xfrm rot="16200000">
              <a:off x="13723" y="627944"/>
              <a:ext cx="74014" cy="31432"/>
            </a:xfrm>
            <a:custGeom>
              <a:avLst/>
              <a:gdLst/>
              <a:ahLst/>
              <a:cxnLst>
                <a:cxn ang="0">
                  <a:pos x="wd2" y="hd2"/>
                </a:cxn>
                <a:cxn ang="5400000">
                  <a:pos x="wd2" y="hd2"/>
                </a:cxn>
                <a:cxn ang="10800000">
                  <a:pos x="wd2" y="hd2"/>
                </a:cxn>
                <a:cxn ang="16200000">
                  <a:pos x="wd2" y="hd2"/>
                </a:cxn>
              </a:cxnLst>
              <a:rect l="0" t="0" r="r" b="b"/>
              <a:pathLst>
                <a:path w="21600" h="21600" extrusionOk="0">
                  <a:moveTo>
                    <a:pt x="14203" y="0"/>
                  </a:moveTo>
                  <a:lnTo>
                    <a:pt x="3107" y="8710"/>
                  </a:lnTo>
                  <a:cubicBezTo>
                    <a:pt x="1332" y="10103"/>
                    <a:pt x="0" y="12890"/>
                    <a:pt x="0" y="17419"/>
                  </a:cubicBezTo>
                  <a:cubicBezTo>
                    <a:pt x="740" y="18813"/>
                    <a:pt x="1923" y="20206"/>
                    <a:pt x="3107" y="20206"/>
                  </a:cubicBezTo>
                  <a:lnTo>
                    <a:pt x="8137" y="20206"/>
                  </a:lnTo>
                  <a:cubicBezTo>
                    <a:pt x="11096" y="20206"/>
                    <a:pt x="13611" y="21600"/>
                    <a:pt x="16718" y="21600"/>
                  </a:cubicBezTo>
                  <a:cubicBezTo>
                    <a:pt x="18493" y="21600"/>
                    <a:pt x="20416" y="20206"/>
                    <a:pt x="21600" y="14632"/>
                  </a:cubicBezTo>
                  <a:cubicBezTo>
                    <a:pt x="20416" y="7316"/>
                    <a:pt x="17310" y="2787"/>
                    <a:pt x="142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3" name="Google Shape;3223;p31"/>
            <p:cNvSpPr/>
            <p:nvPr/>
          </p:nvSpPr>
          <p:spPr>
            <a:xfrm rot="16200000">
              <a:off x="164266" y="782579"/>
              <a:ext cx="80098" cy="28426"/>
            </a:xfrm>
            <a:custGeom>
              <a:avLst/>
              <a:gdLst/>
              <a:ahLst/>
              <a:cxnLst>
                <a:cxn ang="0">
                  <a:pos x="wd2" y="hd2"/>
                </a:cxn>
                <a:cxn ang="5400000">
                  <a:pos x="wd2" y="hd2"/>
                </a:cxn>
                <a:cxn ang="10800000">
                  <a:pos x="wd2" y="hd2"/>
                </a:cxn>
                <a:cxn ang="16200000">
                  <a:pos x="wd2" y="hd2"/>
                </a:cxn>
              </a:cxnLst>
              <a:rect l="0" t="0" r="r" b="b"/>
              <a:pathLst>
                <a:path w="21600" h="21600" extrusionOk="0">
                  <a:moveTo>
                    <a:pt x="15106" y="0"/>
                  </a:moveTo>
                  <a:cubicBezTo>
                    <a:pt x="14667" y="0"/>
                    <a:pt x="14188" y="248"/>
                    <a:pt x="13671" y="798"/>
                  </a:cubicBezTo>
                  <a:cubicBezTo>
                    <a:pt x="10253" y="2339"/>
                    <a:pt x="7382" y="5806"/>
                    <a:pt x="3965" y="8888"/>
                  </a:cubicBezTo>
                  <a:cubicBezTo>
                    <a:pt x="2871" y="10429"/>
                    <a:pt x="1777" y="13896"/>
                    <a:pt x="0" y="15436"/>
                  </a:cubicBezTo>
                  <a:cubicBezTo>
                    <a:pt x="0" y="16977"/>
                    <a:pt x="547" y="18518"/>
                    <a:pt x="547" y="18518"/>
                  </a:cubicBezTo>
                  <a:cubicBezTo>
                    <a:pt x="1094" y="18518"/>
                    <a:pt x="2324" y="20059"/>
                    <a:pt x="2871" y="20059"/>
                  </a:cubicBezTo>
                  <a:lnTo>
                    <a:pt x="9706" y="20059"/>
                  </a:lnTo>
                  <a:cubicBezTo>
                    <a:pt x="12577" y="20059"/>
                    <a:pt x="14765" y="21600"/>
                    <a:pt x="17089" y="21600"/>
                  </a:cubicBezTo>
                  <a:cubicBezTo>
                    <a:pt x="19413" y="21600"/>
                    <a:pt x="21053" y="20059"/>
                    <a:pt x="21600" y="13896"/>
                  </a:cubicBezTo>
                  <a:cubicBezTo>
                    <a:pt x="21053" y="11969"/>
                    <a:pt x="20506" y="10429"/>
                    <a:pt x="19959" y="8888"/>
                  </a:cubicBezTo>
                  <a:cubicBezTo>
                    <a:pt x="18505" y="5090"/>
                    <a:pt x="17137" y="0"/>
                    <a:pt x="15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4" name="Google Shape;3224;p31"/>
            <p:cNvSpPr/>
            <p:nvPr/>
          </p:nvSpPr>
          <p:spPr>
            <a:xfrm rot="16200000">
              <a:off x="162347" y="164475"/>
              <a:ext cx="59313" cy="35160"/>
            </a:xfrm>
            <a:custGeom>
              <a:avLst/>
              <a:gdLst/>
              <a:ahLst/>
              <a:cxnLst>
                <a:cxn ang="0">
                  <a:pos x="wd2" y="hd2"/>
                </a:cxn>
                <a:cxn ang="5400000">
                  <a:pos x="wd2" y="hd2"/>
                </a:cxn>
                <a:cxn ang="10800000">
                  <a:pos x="wd2" y="hd2"/>
                </a:cxn>
                <a:cxn ang="16200000">
                  <a:pos x="wd2" y="hd2"/>
                </a:cxn>
              </a:cxnLst>
              <a:rect l="0" t="0" r="r" b="b"/>
              <a:pathLst>
                <a:path w="21600" h="21600" extrusionOk="0">
                  <a:moveTo>
                    <a:pt x="4615" y="0"/>
                  </a:moveTo>
                  <a:cubicBezTo>
                    <a:pt x="1662" y="0"/>
                    <a:pt x="0" y="3737"/>
                    <a:pt x="0" y="10277"/>
                  </a:cubicBezTo>
                  <a:cubicBezTo>
                    <a:pt x="4958" y="17863"/>
                    <a:pt x="9244" y="21600"/>
                    <a:pt x="13714" y="21600"/>
                  </a:cubicBezTo>
                  <a:cubicBezTo>
                    <a:pt x="16233" y="21600"/>
                    <a:pt x="18804" y="20421"/>
                    <a:pt x="21600" y="18063"/>
                  </a:cubicBezTo>
                  <a:cubicBezTo>
                    <a:pt x="20862" y="11523"/>
                    <a:pt x="18462" y="7786"/>
                    <a:pt x="15508" y="3737"/>
                  </a:cubicBezTo>
                  <a:cubicBezTo>
                    <a:pt x="12369" y="0"/>
                    <a:pt x="8492" y="0"/>
                    <a:pt x="46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5" name="Google Shape;3225;p31"/>
            <p:cNvSpPr/>
            <p:nvPr/>
          </p:nvSpPr>
          <p:spPr>
            <a:xfrm rot="16200000">
              <a:off x="264815" y="934016"/>
              <a:ext cx="62042" cy="31938"/>
            </a:xfrm>
            <a:custGeom>
              <a:avLst/>
              <a:gdLst/>
              <a:ahLst/>
              <a:cxnLst>
                <a:cxn ang="0">
                  <a:pos x="wd2" y="hd2"/>
                </a:cxn>
                <a:cxn ang="5400000">
                  <a:pos x="wd2" y="hd2"/>
                </a:cxn>
                <a:cxn ang="10800000">
                  <a:pos x="wd2" y="hd2"/>
                </a:cxn>
                <a:cxn ang="16200000">
                  <a:pos x="wd2" y="hd2"/>
                </a:cxn>
              </a:cxnLst>
              <a:rect l="0" t="0" r="r" b="b"/>
              <a:pathLst>
                <a:path w="21148" h="21600" extrusionOk="0">
                  <a:moveTo>
                    <a:pt x="10953" y="0"/>
                  </a:moveTo>
                  <a:cubicBezTo>
                    <a:pt x="8188" y="0"/>
                    <a:pt x="5942" y="1371"/>
                    <a:pt x="3868" y="3086"/>
                  </a:cubicBezTo>
                  <a:cubicBezTo>
                    <a:pt x="239" y="4457"/>
                    <a:pt x="-452" y="7200"/>
                    <a:pt x="239" y="14400"/>
                  </a:cubicBezTo>
                  <a:cubicBezTo>
                    <a:pt x="5250" y="20229"/>
                    <a:pt x="10953" y="21600"/>
                    <a:pt x="16828" y="21600"/>
                  </a:cubicBezTo>
                  <a:cubicBezTo>
                    <a:pt x="18902" y="20229"/>
                    <a:pt x="20284" y="18514"/>
                    <a:pt x="21148" y="15771"/>
                  </a:cubicBezTo>
                  <a:cubicBezTo>
                    <a:pt x="18210" y="4457"/>
                    <a:pt x="15273" y="0"/>
                    <a:pt x="109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6" name="Google Shape;3226;p31"/>
            <p:cNvSpPr/>
            <p:nvPr/>
          </p:nvSpPr>
          <p:spPr>
            <a:xfrm rot="16200000">
              <a:off x="305902" y="181620"/>
              <a:ext cx="67424" cy="34328"/>
            </a:xfrm>
            <a:custGeom>
              <a:avLst/>
              <a:gdLst/>
              <a:ahLst/>
              <a:cxnLst>
                <a:cxn ang="0">
                  <a:pos x="wd2" y="hd2"/>
                </a:cxn>
                <a:cxn ang="5400000">
                  <a:pos x="wd2" y="hd2"/>
                </a:cxn>
                <a:cxn ang="10800000">
                  <a:pos x="wd2" y="hd2"/>
                </a:cxn>
                <a:cxn ang="16200000">
                  <a:pos x="wd2" y="hd2"/>
                </a:cxn>
              </a:cxnLst>
              <a:rect l="0" t="0" r="r" b="b"/>
              <a:pathLst>
                <a:path w="21600" h="21600" extrusionOk="0">
                  <a:moveTo>
                    <a:pt x="1299" y="0"/>
                  </a:moveTo>
                  <a:cubicBezTo>
                    <a:pt x="1299" y="2552"/>
                    <a:pt x="650" y="3828"/>
                    <a:pt x="0" y="6380"/>
                  </a:cubicBezTo>
                  <a:cubicBezTo>
                    <a:pt x="650" y="6380"/>
                    <a:pt x="1299" y="7975"/>
                    <a:pt x="1299" y="7975"/>
                  </a:cubicBezTo>
                  <a:cubicBezTo>
                    <a:pt x="4710" y="11803"/>
                    <a:pt x="7471" y="15949"/>
                    <a:pt x="11531" y="18501"/>
                  </a:cubicBezTo>
                  <a:cubicBezTo>
                    <a:pt x="13039" y="20005"/>
                    <a:pt x="15046" y="21600"/>
                    <a:pt x="17145" y="21600"/>
                  </a:cubicBezTo>
                  <a:cubicBezTo>
                    <a:pt x="18642" y="21600"/>
                    <a:pt x="20173" y="20780"/>
                    <a:pt x="21600" y="18501"/>
                  </a:cubicBezTo>
                  <a:cubicBezTo>
                    <a:pt x="20950" y="10527"/>
                    <a:pt x="17540" y="2552"/>
                    <a:pt x="14129" y="1276"/>
                  </a:cubicBezTo>
                  <a:cubicBezTo>
                    <a:pt x="10069" y="1276"/>
                    <a:pt x="6009" y="0"/>
                    <a:pt x="12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7" name="Google Shape;3227;p31"/>
            <p:cNvSpPr/>
            <p:nvPr/>
          </p:nvSpPr>
          <p:spPr>
            <a:xfrm rot="16200000">
              <a:off x="327537" y="343533"/>
              <a:ext cx="69452" cy="34002"/>
            </a:xfrm>
            <a:custGeom>
              <a:avLst/>
              <a:gdLst/>
              <a:ahLst/>
              <a:cxnLst>
                <a:cxn ang="0">
                  <a:pos x="wd2" y="hd2"/>
                </a:cxn>
                <a:cxn ang="5400000">
                  <a:pos x="wd2" y="hd2"/>
                </a:cxn>
                <a:cxn ang="10800000">
                  <a:pos x="wd2" y="hd2"/>
                </a:cxn>
                <a:cxn ang="16200000">
                  <a:pos x="wd2" y="hd2"/>
                </a:cxn>
              </a:cxnLst>
              <a:rect l="0" t="0" r="r" b="b"/>
              <a:pathLst>
                <a:path w="21600" h="21600" extrusionOk="0">
                  <a:moveTo>
                    <a:pt x="4572" y="0"/>
                  </a:moveTo>
                  <a:cubicBezTo>
                    <a:pt x="2680" y="0"/>
                    <a:pt x="631" y="1610"/>
                    <a:pt x="0" y="5475"/>
                  </a:cubicBezTo>
                  <a:cubicBezTo>
                    <a:pt x="3942" y="12261"/>
                    <a:pt x="13717" y="21600"/>
                    <a:pt x="18447" y="21600"/>
                  </a:cubicBezTo>
                  <a:cubicBezTo>
                    <a:pt x="19077" y="21600"/>
                    <a:pt x="20339" y="21600"/>
                    <a:pt x="21600" y="20312"/>
                  </a:cubicBezTo>
                  <a:cubicBezTo>
                    <a:pt x="21600" y="13549"/>
                    <a:pt x="19708" y="9684"/>
                    <a:pt x="17028" y="6763"/>
                  </a:cubicBezTo>
                  <a:cubicBezTo>
                    <a:pt x="13717" y="0"/>
                    <a:pt x="9145" y="1610"/>
                    <a:pt x="4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8" name="Google Shape;3228;p31"/>
            <p:cNvSpPr/>
            <p:nvPr/>
          </p:nvSpPr>
          <p:spPr>
            <a:xfrm rot="16200000">
              <a:off x="46041" y="555579"/>
              <a:ext cx="71986" cy="26108"/>
            </a:xfrm>
            <a:custGeom>
              <a:avLst/>
              <a:gdLst/>
              <a:ahLst/>
              <a:cxnLst>
                <a:cxn ang="0">
                  <a:pos x="wd2" y="hd2"/>
                </a:cxn>
                <a:cxn ang="5400000">
                  <a:pos x="wd2" y="hd2"/>
                </a:cxn>
                <a:cxn ang="10800000">
                  <a:pos x="wd2" y="hd2"/>
                </a:cxn>
                <a:cxn ang="16200000">
                  <a:pos x="wd2" y="hd2"/>
                </a:cxn>
              </a:cxnLst>
              <a:rect l="0" t="0" r="r" b="b"/>
              <a:pathLst>
                <a:path w="21600" h="21600" extrusionOk="0">
                  <a:moveTo>
                    <a:pt x="14603" y="0"/>
                  </a:moveTo>
                  <a:cubicBezTo>
                    <a:pt x="11408" y="1678"/>
                    <a:pt x="8366" y="1678"/>
                    <a:pt x="5172" y="3355"/>
                  </a:cubicBezTo>
                  <a:cubicBezTo>
                    <a:pt x="2586" y="5033"/>
                    <a:pt x="1369" y="8388"/>
                    <a:pt x="0" y="17196"/>
                  </a:cubicBezTo>
                  <a:cubicBezTo>
                    <a:pt x="1369" y="18874"/>
                    <a:pt x="2586" y="18874"/>
                    <a:pt x="3803" y="18874"/>
                  </a:cubicBezTo>
                  <a:cubicBezTo>
                    <a:pt x="5780" y="18874"/>
                    <a:pt x="8366" y="20971"/>
                    <a:pt x="10192" y="20971"/>
                  </a:cubicBezTo>
                  <a:cubicBezTo>
                    <a:pt x="11832" y="20971"/>
                    <a:pt x="13473" y="21600"/>
                    <a:pt x="15124" y="21600"/>
                  </a:cubicBezTo>
                  <a:cubicBezTo>
                    <a:pt x="17287" y="21600"/>
                    <a:pt x="19438" y="20521"/>
                    <a:pt x="21600" y="15518"/>
                  </a:cubicBezTo>
                  <a:cubicBezTo>
                    <a:pt x="20992" y="15518"/>
                    <a:pt x="21600" y="12163"/>
                    <a:pt x="20992" y="12163"/>
                  </a:cubicBezTo>
                  <a:cubicBezTo>
                    <a:pt x="19775" y="5033"/>
                    <a:pt x="17189" y="0"/>
                    <a:pt x="146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9" name="Google Shape;3229;p31"/>
            <p:cNvSpPr/>
            <p:nvPr/>
          </p:nvSpPr>
          <p:spPr>
            <a:xfrm rot="16200000">
              <a:off x="88115" y="244392"/>
              <a:ext cx="67862" cy="27846"/>
            </a:xfrm>
            <a:custGeom>
              <a:avLst/>
              <a:gdLst/>
              <a:ahLst/>
              <a:cxnLst>
                <a:cxn ang="0">
                  <a:pos x="wd2" y="hd2"/>
                </a:cxn>
                <a:cxn ang="5400000">
                  <a:pos x="wd2" y="hd2"/>
                </a:cxn>
                <a:cxn ang="10800000">
                  <a:pos x="wd2" y="hd2"/>
                </a:cxn>
                <a:cxn ang="16200000">
                  <a:pos x="wd2" y="hd2"/>
                </a:cxn>
              </a:cxnLst>
              <a:rect l="0" t="0" r="r" b="b"/>
              <a:pathLst>
                <a:path w="21094" h="21600" extrusionOk="0">
                  <a:moveTo>
                    <a:pt x="8656" y="0"/>
                  </a:moveTo>
                  <a:cubicBezTo>
                    <a:pt x="6867" y="0"/>
                    <a:pt x="5009" y="702"/>
                    <a:pt x="2803" y="702"/>
                  </a:cubicBezTo>
                  <a:cubicBezTo>
                    <a:pt x="1385" y="702"/>
                    <a:pt x="-506" y="2275"/>
                    <a:pt x="124" y="8960"/>
                  </a:cubicBezTo>
                  <a:cubicBezTo>
                    <a:pt x="6495" y="16909"/>
                    <a:pt x="12630" y="21600"/>
                    <a:pt x="16828" y="21600"/>
                  </a:cubicBezTo>
                  <a:cubicBezTo>
                    <a:pt x="18663" y="21600"/>
                    <a:pt x="20126" y="20701"/>
                    <a:pt x="21094" y="18791"/>
                  </a:cubicBezTo>
                  <a:cubicBezTo>
                    <a:pt x="19833" y="10533"/>
                    <a:pt x="15263" y="702"/>
                    <a:pt x="11313" y="702"/>
                  </a:cubicBezTo>
                  <a:cubicBezTo>
                    <a:pt x="10423" y="169"/>
                    <a:pt x="9545" y="0"/>
                    <a:pt x="86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60" name="Google Shape;3230;p31"/>
            <p:cNvSpPr/>
            <p:nvPr/>
          </p:nvSpPr>
          <p:spPr>
            <a:xfrm rot="16200000">
              <a:off x="257941" y="712368"/>
              <a:ext cx="61341" cy="27412"/>
            </a:xfrm>
            <a:custGeom>
              <a:avLst/>
              <a:gdLst/>
              <a:ahLst/>
              <a:cxnLst>
                <a:cxn ang="0">
                  <a:pos x="wd2" y="hd2"/>
                </a:cxn>
                <a:cxn ang="5400000">
                  <a:pos x="wd2" y="hd2"/>
                </a:cxn>
                <a:cxn ang="10800000">
                  <a:pos x="wd2" y="hd2"/>
                </a:cxn>
                <a:cxn ang="16200000">
                  <a:pos x="wd2" y="hd2"/>
                </a:cxn>
              </a:cxnLst>
              <a:rect l="0" t="0" r="r" b="b"/>
              <a:pathLst>
                <a:path w="21600" h="21600" extrusionOk="0">
                  <a:moveTo>
                    <a:pt x="11106" y="0"/>
                  </a:moveTo>
                  <a:cubicBezTo>
                    <a:pt x="10341" y="0"/>
                    <a:pt x="9614" y="228"/>
                    <a:pt x="8926" y="713"/>
                  </a:cubicBezTo>
                  <a:cubicBezTo>
                    <a:pt x="6783" y="2311"/>
                    <a:pt x="4463" y="5507"/>
                    <a:pt x="2321" y="7504"/>
                  </a:cubicBezTo>
                  <a:cubicBezTo>
                    <a:pt x="0" y="9102"/>
                    <a:pt x="0" y="10700"/>
                    <a:pt x="0" y="13896"/>
                  </a:cubicBezTo>
                  <a:cubicBezTo>
                    <a:pt x="3545" y="19118"/>
                    <a:pt x="8059" y="21600"/>
                    <a:pt x="12190" y="21600"/>
                  </a:cubicBezTo>
                  <a:cubicBezTo>
                    <a:pt x="15990" y="21600"/>
                    <a:pt x="19471" y="19517"/>
                    <a:pt x="21600" y="15494"/>
                  </a:cubicBezTo>
                  <a:cubicBezTo>
                    <a:pt x="20401" y="7048"/>
                    <a:pt x="15339" y="0"/>
                    <a:pt x="11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61" name="Google Shape;3231;p31"/>
            <p:cNvSpPr/>
            <p:nvPr/>
          </p:nvSpPr>
          <p:spPr>
            <a:xfrm rot="16200000">
              <a:off x="406909" y="142024"/>
              <a:ext cx="59313" cy="33423"/>
            </a:xfrm>
            <a:custGeom>
              <a:avLst/>
              <a:gdLst/>
              <a:ahLst/>
              <a:cxnLst>
                <a:cxn ang="0">
                  <a:pos x="wd2" y="hd2"/>
                </a:cxn>
                <a:cxn ang="5400000">
                  <a:pos x="wd2" y="hd2"/>
                </a:cxn>
                <a:cxn ang="10800000">
                  <a:pos x="wd2" y="hd2"/>
                </a:cxn>
                <a:cxn ang="16200000">
                  <a:pos x="wd2" y="hd2"/>
                </a:cxn>
              </a:cxnLst>
              <a:rect l="0" t="0" r="r" b="b"/>
              <a:pathLst>
                <a:path w="21600" h="21600" extrusionOk="0">
                  <a:moveTo>
                    <a:pt x="6316" y="0"/>
                  </a:moveTo>
                  <a:cubicBezTo>
                    <a:pt x="4141" y="0"/>
                    <a:pt x="1978" y="1030"/>
                    <a:pt x="0" y="5219"/>
                  </a:cubicBezTo>
                  <a:cubicBezTo>
                    <a:pt x="3138" y="9150"/>
                    <a:pt x="5354" y="12099"/>
                    <a:pt x="7754" y="16030"/>
                  </a:cubicBezTo>
                  <a:cubicBezTo>
                    <a:pt x="10892" y="21600"/>
                    <a:pt x="14585" y="21600"/>
                    <a:pt x="17723" y="21600"/>
                  </a:cubicBezTo>
                  <a:cubicBezTo>
                    <a:pt x="19200" y="20289"/>
                    <a:pt x="21600" y="20289"/>
                    <a:pt x="21600" y="16030"/>
                  </a:cubicBezTo>
                  <a:cubicBezTo>
                    <a:pt x="20123" y="9150"/>
                    <a:pt x="16985" y="2598"/>
                    <a:pt x="12369" y="959"/>
                  </a:cubicBezTo>
                  <a:cubicBezTo>
                    <a:pt x="10470" y="959"/>
                    <a:pt x="8387" y="0"/>
                    <a:pt x="6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62" name="Google Shape;3232;p31"/>
            <p:cNvSpPr/>
            <p:nvPr/>
          </p:nvSpPr>
          <p:spPr>
            <a:xfrm rot="16200000">
              <a:off x="-13867" y="704708"/>
              <a:ext cx="54131" cy="26398"/>
            </a:xfrm>
            <a:custGeom>
              <a:avLst/>
              <a:gdLst/>
              <a:ahLst/>
              <a:cxnLst>
                <a:cxn ang="0">
                  <a:pos x="wd2" y="hd2"/>
                </a:cxn>
                <a:cxn ang="5400000">
                  <a:pos x="wd2" y="hd2"/>
                </a:cxn>
                <a:cxn ang="10800000">
                  <a:pos x="wd2" y="hd2"/>
                </a:cxn>
                <a:cxn ang="16200000">
                  <a:pos x="wd2" y="hd2"/>
                </a:cxn>
              </a:cxnLst>
              <a:rect l="0" t="0" r="r" b="b"/>
              <a:pathLst>
                <a:path w="21160" h="21600" extrusionOk="0">
                  <a:moveTo>
                    <a:pt x="9270" y="0"/>
                  </a:moveTo>
                  <a:cubicBezTo>
                    <a:pt x="5788" y="0"/>
                    <a:pt x="1174" y="6015"/>
                    <a:pt x="353" y="12889"/>
                  </a:cubicBezTo>
                  <a:cubicBezTo>
                    <a:pt x="-440" y="16622"/>
                    <a:pt x="353" y="18281"/>
                    <a:pt x="353" y="21600"/>
                  </a:cubicBezTo>
                  <a:cubicBezTo>
                    <a:pt x="1428" y="21333"/>
                    <a:pt x="2504" y="21244"/>
                    <a:pt x="3594" y="21244"/>
                  </a:cubicBezTo>
                  <a:cubicBezTo>
                    <a:pt x="5675" y="21244"/>
                    <a:pt x="7798" y="21570"/>
                    <a:pt x="9921" y="21570"/>
                  </a:cubicBezTo>
                  <a:cubicBezTo>
                    <a:pt x="13715" y="21570"/>
                    <a:pt x="17522" y="20563"/>
                    <a:pt x="21160" y="14963"/>
                  </a:cubicBezTo>
                  <a:cubicBezTo>
                    <a:pt x="20169" y="11230"/>
                    <a:pt x="20169" y="9570"/>
                    <a:pt x="19377" y="9570"/>
                  </a:cubicBezTo>
                  <a:cubicBezTo>
                    <a:pt x="16999" y="6252"/>
                    <a:pt x="13630" y="4593"/>
                    <a:pt x="11252" y="859"/>
                  </a:cubicBezTo>
                  <a:cubicBezTo>
                    <a:pt x="10671" y="267"/>
                    <a:pt x="9992" y="0"/>
                    <a:pt x="92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63" name="Google Shape;3233;p31"/>
            <p:cNvSpPr/>
            <p:nvPr/>
          </p:nvSpPr>
          <p:spPr>
            <a:xfrm rot="16200000">
              <a:off x="421339" y="741535"/>
              <a:ext cx="50695" cy="25348"/>
            </a:xfrm>
            <a:custGeom>
              <a:avLst/>
              <a:gdLst/>
              <a:ahLst/>
              <a:cxnLst>
                <a:cxn ang="0">
                  <a:pos x="wd2" y="hd2"/>
                </a:cxn>
                <a:cxn ang="5400000">
                  <a:pos x="wd2" y="hd2"/>
                </a:cxn>
                <a:cxn ang="10800000">
                  <a:pos x="wd2" y="hd2"/>
                </a:cxn>
                <a:cxn ang="16200000">
                  <a:pos x="wd2" y="hd2"/>
                </a:cxn>
              </a:cxnLst>
              <a:rect l="0" t="0" r="r" b="b"/>
              <a:pathLst>
                <a:path w="21600" h="21600" extrusionOk="0">
                  <a:moveTo>
                    <a:pt x="12528" y="0"/>
                  </a:moveTo>
                  <a:cubicBezTo>
                    <a:pt x="7128" y="0"/>
                    <a:pt x="2592" y="5616"/>
                    <a:pt x="0" y="16416"/>
                  </a:cubicBezTo>
                  <a:cubicBezTo>
                    <a:pt x="864" y="19872"/>
                    <a:pt x="2592" y="21600"/>
                    <a:pt x="4320" y="21600"/>
                  </a:cubicBezTo>
                  <a:lnTo>
                    <a:pt x="14256" y="21600"/>
                  </a:lnTo>
                  <a:cubicBezTo>
                    <a:pt x="17928" y="21600"/>
                    <a:pt x="19656" y="19872"/>
                    <a:pt x="21600" y="14688"/>
                  </a:cubicBezTo>
                  <a:cubicBezTo>
                    <a:pt x="19656" y="5616"/>
                    <a:pt x="17064" y="0"/>
                    <a:pt x="125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64" name="Google Shape;3234;p31"/>
            <p:cNvSpPr/>
            <p:nvPr/>
          </p:nvSpPr>
          <p:spPr>
            <a:xfrm rot="16200000">
              <a:off x="318964" y="263355"/>
              <a:ext cx="57340" cy="30091"/>
            </a:xfrm>
            <a:custGeom>
              <a:avLst/>
              <a:gdLst/>
              <a:ahLst/>
              <a:cxnLst>
                <a:cxn ang="0">
                  <a:pos x="wd2" y="hd2"/>
                </a:cxn>
                <a:cxn ang="5400000">
                  <a:pos x="wd2" y="hd2"/>
                </a:cxn>
                <a:cxn ang="10800000">
                  <a:pos x="wd2" y="hd2"/>
                </a:cxn>
                <a:cxn ang="16200000">
                  <a:pos x="wd2" y="hd2"/>
                </a:cxn>
              </a:cxnLst>
              <a:rect l="0" t="0" r="r" b="b"/>
              <a:pathLst>
                <a:path w="21048" h="21600" extrusionOk="0">
                  <a:moveTo>
                    <a:pt x="3356" y="0"/>
                  </a:moveTo>
                  <a:cubicBezTo>
                    <a:pt x="937" y="0"/>
                    <a:pt x="-552" y="1819"/>
                    <a:pt x="192" y="6186"/>
                  </a:cubicBezTo>
                  <a:cubicBezTo>
                    <a:pt x="3356" y="10917"/>
                    <a:pt x="6333" y="13828"/>
                    <a:pt x="10241" y="18221"/>
                  </a:cubicBezTo>
                  <a:cubicBezTo>
                    <a:pt x="12222" y="20248"/>
                    <a:pt x="14495" y="21600"/>
                    <a:pt x="16834" y="21600"/>
                  </a:cubicBezTo>
                  <a:cubicBezTo>
                    <a:pt x="18230" y="21600"/>
                    <a:pt x="19652" y="21106"/>
                    <a:pt x="21048" y="20040"/>
                  </a:cubicBezTo>
                  <a:cubicBezTo>
                    <a:pt x="19559" y="12373"/>
                    <a:pt x="17313" y="7642"/>
                    <a:pt x="13405" y="4731"/>
                  </a:cubicBezTo>
                  <a:cubicBezTo>
                    <a:pt x="10241" y="3275"/>
                    <a:pt x="6333" y="1819"/>
                    <a:pt x="33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65" name="Google Shape;3235;p31"/>
            <p:cNvSpPr/>
            <p:nvPr/>
          </p:nvSpPr>
          <p:spPr>
            <a:xfrm rot="16200000">
              <a:off x="225877" y="597275"/>
              <a:ext cx="59313" cy="18250"/>
            </a:xfrm>
            <a:custGeom>
              <a:avLst/>
              <a:gdLst/>
              <a:ahLst/>
              <a:cxnLst>
                <a:cxn ang="0">
                  <a:pos x="wd2" y="hd2"/>
                </a:cxn>
                <a:cxn ang="5400000">
                  <a:pos x="wd2" y="hd2"/>
                </a:cxn>
                <a:cxn ang="10800000">
                  <a:pos x="wd2" y="hd2"/>
                </a:cxn>
                <a:cxn ang="16200000">
                  <a:pos x="wd2" y="hd2"/>
                </a:cxn>
              </a:cxnLst>
              <a:rect l="0" t="0" r="r" b="b"/>
              <a:pathLst>
                <a:path w="21600" h="21600" extrusionOk="0">
                  <a:moveTo>
                    <a:pt x="13846" y="0"/>
                  </a:moveTo>
                  <a:cubicBezTo>
                    <a:pt x="10708" y="2400"/>
                    <a:pt x="6831" y="4800"/>
                    <a:pt x="3877" y="7200"/>
                  </a:cubicBezTo>
                  <a:cubicBezTo>
                    <a:pt x="3138" y="7200"/>
                    <a:pt x="1477" y="9600"/>
                    <a:pt x="0" y="15000"/>
                  </a:cubicBezTo>
                  <a:cubicBezTo>
                    <a:pt x="2215" y="17400"/>
                    <a:pt x="3138" y="19800"/>
                    <a:pt x="4615" y="19800"/>
                  </a:cubicBezTo>
                  <a:cubicBezTo>
                    <a:pt x="6554" y="21000"/>
                    <a:pt x="8492" y="21600"/>
                    <a:pt x="10404" y="21600"/>
                  </a:cubicBezTo>
                  <a:cubicBezTo>
                    <a:pt x="12316" y="21600"/>
                    <a:pt x="14215" y="21000"/>
                    <a:pt x="16062" y="19800"/>
                  </a:cubicBezTo>
                  <a:cubicBezTo>
                    <a:pt x="18462" y="19800"/>
                    <a:pt x="19938" y="17400"/>
                    <a:pt x="21600" y="9600"/>
                  </a:cubicBezTo>
                  <a:cubicBezTo>
                    <a:pt x="19938" y="2400"/>
                    <a:pt x="16985" y="0"/>
                    <a:pt x="13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367" name="Google Shape;3236;p31"/>
          <p:cNvSpPr/>
          <p:nvPr/>
        </p:nvSpPr>
        <p:spPr>
          <a:xfrm>
            <a:off x="8597100" y="3602987"/>
            <a:ext cx="826776" cy="885226"/>
          </a:xfrm>
          <a:custGeom>
            <a:avLst/>
            <a:gdLst/>
            <a:ahLst/>
            <a:cxnLst>
              <a:cxn ang="0">
                <a:pos x="wd2" y="hd2"/>
              </a:cxn>
              <a:cxn ang="5400000">
                <a:pos x="wd2" y="hd2"/>
              </a:cxn>
              <a:cxn ang="10800000">
                <a:pos x="wd2" y="hd2"/>
              </a:cxn>
              <a:cxn ang="16200000">
                <a:pos x="wd2" y="hd2"/>
              </a:cxn>
            </a:cxnLst>
            <a:rect l="0" t="0" r="r" b="b"/>
            <a:pathLst>
              <a:path w="21600" h="21600" extrusionOk="0">
                <a:moveTo>
                  <a:pt x="6054" y="0"/>
                </a:moveTo>
                <a:cubicBezTo>
                  <a:pt x="6017" y="68"/>
                  <a:pt x="6017" y="102"/>
                  <a:pt x="6017" y="145"/>
                </a:cubicBezTo>
                <a:cubicBezTo>
                  <a:pt x="5871" y="248"/>
                  <a:pt x="5716" y="316"/>
                  <a:pt x="5716" y="495"/>
                </a:cubicBezTo>
                <a:cubicBezTo>
                  <a:pt x="5642" y="529"/>
                  <a:pt x="5597" y="529"/>
                  <a:pt x="5524" y="572"/>
                </a:cubicBezTo>
                <a:cubicBezTo>
                  <a:pt x="5524" y="495"/>
                  <a:pt x="5524" y="427"/>
                  <a:pt x="5560" y="393"/>
                </a:cubicBezTo>
                <a:cubicBezTo>
                  <a:pt x="5486" y="393"/>
                  <a:pt x="5450" y="393"/>
                  <a:pt x="5368" y="359"/>
                </a:cubicBezTo>
                <a:lnTo>
                  <a:pt x="5368" y="282"/>
                </a:lnTo>
                <a:cubicBezTo>
                  <a:pt x="5221" y="248"/>
                  <a:pt x="5029" y="248"/>
                  <a:pt x="4837" y="214"/>
                </a:cubicBezTo>
                <a:cubicBezTo>
                  <a:pt x="4801" y="214"/>
                  <a:pt x="4764" y="248"/>
                  <a:pt x="4727" y="282"/>
                </a:cubicBezTo>
                <a:cubicBezTo>
                  <a:pt x="4837" y="316"/>
                  <a:pt x="4956" y="316"/>
                  <a:pt x="5029" y="359"/>
                </a:cubicBezTo>
                <a:cubicBezTo>
                  <a:pt x="5066" y="461"/>
                  <a:pt x="5066" y="529"/>
                  <a:pt x="5066" y="606"/>
                </a:cubicBezTo>
                <a:cubicBezTo>
                  <a:pt x="4993" y="641"/>
                  <a:pt x="4956" y="675"/>
                  <a:pt x="4874" y="709"/>
                </a:cubicBezTo>
                <a:lnTo>
                  <a:pt x="4837" y="675"/>
                </a:lnTo>
                <a:lnTo>
                  <a:pt x="4801" y="709"/>
                </a:lnTo>
                <a:lnTo>
                  <a:pt x="4727" y="709"/>
                </a:lnTo>
                <a:cubicBezTo>
                  <a:pt x="4645" y="743"/>
                  <a:pt x="4609" y="786"/>
                  <a:pt x="4572" y="820"/>
                </a:cubicBezTo>
                <a:cubicBezTo>
                  <a:pt x="4517" y="814"/>
                  <a:pt x="4464" y="811"/>
                  <a:pt x="4413" y="811"/>
                </a:cubicBezTo>
                <a:cubicBezTo>
                  <a:pt x="4187" y="811"/>
                  <a:pt x="4000" y="867"/>
                  <a:pt x="3813" y="922"/>
                </a:cubicBezTo>
                <a:cubicBezTo>
                  <a:pt x="3767" y="888"/>
                  <a:pt x="3731" y="854"/>
                  <a:pt x="3731" y="820"/>
                </a:cubicBezTo>
                <a:cubicBezTo>
                  <a:pt x="3584" y="786"/>
                  <a:pt x="3429" y="743"/>
                  <a:pt x="3310" y="709"/>
                </a:cubicBezTo>
                <a:cubicBezTo>
                  <a:pt x="3226" y="689"/>
                  <a:pt x="3151" y="670"/>
                  <a:pt x="3074" y="670"/>
                </a:cubicBezTo>
                <a:cubicBezTo>
                  <a:pt x="3018" y="670"/>
                  <a:pt x="2961" y="680"/>
                  <a:pt x="2899" y="709"/>
                </a:cubicBezTo>
                <a:cubicBezTo>
                  <a:pt x="2853" y="675"/>
                  <a:pt x="2780" y="675"/>
                  <a:pt x="2743" y="641"/>
                </a:cubicBezTo>
                <a:cubicBezTo>
                  <a:pt x="2670" y="743"/>
                  <a:pt x="2588" y="854"/>
                  <a:pt x="2515" y="999"/>
                </a:cubicBezTo>
                <a:cubicBezTo>
                  <a:pt x="2396" y="999"/>
                  <a:pt x="2249" y="1033"/>
                  <a:pt x="2094" y="1068"/>
                </a:cubicBezTo>
                <a:cubicBezTo>
                  <a:pt x="1939" y="1102"/>
                  <a:pt x="1829" y="1170"/>
                  <a:pt x="1673" y="1213"/>
                </a:cubicBezTo>
                <a:cubicBezTo>
                  <a:pt x="1710" y="1281"/>
                  <a:pt x="1756" y="1315"/>
                  <a:pt x="1792" y="1384"/>
                </a:cubicBezTo>
                <a:cubicBezTo>
                  <a:pt x="1829" y="1349"/>
                  <a:pt x="1829" y="1281"/>
                  <a:pt x="1865" y="1213"/>
                </a:cubicBezTo>
                <a:cubicBezTo>
                  <a:pt x="1902" y="1315"/>
                  <a:pt x="1902" y="1384"/>
                  <a:pt x="1939" y="1426"/>
                </a:cubicBezTo>
                <a:cubicBezTo>
                  <a:pt x="1984" y="1495"/>
                  <a:pt x="2057" y="1529"/>
                  <a:pt x="1984" y="1597"/>
                </a:cubicBezTo>
                <a:cubicBezTo>
                  <a:pt x="1939" y="1563"/>
                  <a:pt x="1865" y="1529"/>
                  <a:pt x="1829" y="1495"/>
                </a:cubicBezTo>
                <a:cubicBezTo>
                  <a:pt x="1756" y="1460"/>
                  <a:pt x="1710" y="1426"/>
                  <a:pt x="1637" y="1384"/>
                </a:cubicBezTo>
                <a:cubicBezTo>
                  <a:pt x="1570" y="1402"/>
                  <a:pt x="1526" y="1412"/>
                  <a:pt x="1493" y="1412"/>
                </a:cubicBezTo>
                <a:cubicBezTo>
                  <a:pt x="1450" y="1412"/>
                  <a:pt x="1429" y="1394"/>
                  <a:pt x="1408" y="1349"/>
                </a:cubicBezTo>
                <a:cubicBezTo>
                  <a:pt x="1298" y="1349"/>
                  <a:pt x="1298" y="1495"/>
                  <a:pt x="1216" y="1563"/>
                </a:cubicBezTo>
                <a:cubicBezTo>
                  <a:pt x="1143" y="1597"/>
                  <a:pt x="1106" y="1743"/>
                  <a:pt x="1024" y="1811"/>
                </a:cubicBezTo>
                <a:cubicBezTo>
                  <a:pt x="1024" y="1811"/>
                  <a:pt x="1070" y="1811"/>
                  <a:pt x="1070" y="1854"/>
                </a:cubicBezTo>
                <a:lnTo>
                  <a:pt x="1180" y="1743"/>
                </a:lnTo>
                <a:cubicBezTo>
                  <a:pt x="1253" y="1777"/>
                  <a:pt x="1335" y="1811"/>
                  <a:pt x="1445" y="1888"/>
                </a:cubicBezTo>
                <a:cubicBezTo>
                  <a:pt x="1372" y="1922"/>
                  <a:pt x="1298" y="1956"/>
                  <a:pt x="1253" y="1956"/>
                </a:cubicBezTo>
                <a:lnTo>
                  <a:pt x="1253" y="2025"/>
                </a:lnTo>
                <a:cubicBezTo>
                  <a:pt x="1143" y="2025"/>
                  <a:pt x="1106" y="2025"/>
                  <a:pt x="1024" y="1990"/>
                </a:cubicBezTo>
                <a:cubicBezTo>
                  <a:pt x="951" y="2238"/>
                  <a:pt x="841" y="2452"/>
                  <a:pt x="686" y="2665"/>
                </a:cubicBezTo>
                <a:cubicBezTo>
                  <a:pt x="613" y="2665"/>
                  <a:pt x="613" y="2665"/>
                  <a:pt x="567" y="2631"/>
                </a:cubicBezTo>
                <a:cubicBezTo>
                  <a:pt x="530" y="2844"/>
                  <a:pt x="649" y="3024"/>
                  <a:pt x="567" y="3203"/>
                </a:cubicBezTo>
                <a:cubicBezTo>
                  <a:pt x="494" y="3203"/>
                  <a:pt x="457" y="3169"/>
                  <a:pt x="421" y="3169"/>
                </a:cubicBezTo>
                <a:cubicBezTo>
                  <a:pt x="457" y="3272"/>
                  <a:pt x="457" y="3348"/>
                  <a:pt x="494" y="3451"/>
                </a:cubicBezTo>
                <a:lnTo>
                  <a:pt x="457" y="3451"/>
                </a:lnTo>
                <a:cubicBezTo>
                  <a:pt x="421" y="3417"/>
                  <a:pt x="384" y="3383"/>
                  <a:pt x="302" y="3306"/>
                </a:cubicBezTo>
                <a:cubicBezTo>
                  <a:pt x="302" y="3451"/>
                  <a:pt x="265" y="3519"/>
                  <a:pt x="302" y="3630"/>
                </a:cubicBezTo>
                <a:cubicBezTo>
                  <a:pt x="338" y="3775"/>
                  <a:pt x="338" y="3946"/>
                  <a:pt x="229" y="4091"/>
                </a:cubicBezTo>
                <a:cubicBezTo>
                  <a:pt x="192" y="4126"/>
                  <a:pt x="155" y="4160"/>
                  <a:pt x="110" y="4202"/>
                </a:cubicBezTo>
                <a:cubicBezTo>
                  <a:pt x="192" y="4271"/>
                  <a:pt x="265" y="4305"/>
                  <a:pt x="338" y="4373"/>
                </a:cubicBezTo>
                <a:cubicBezTo>
                  <a:pt x="302" y="4416"/>
                  <a:pt x="265" y="4450"/>
                  <a:pt x="229" y="4450"/>
                </a:cubicBezTo>
                <a:cubicBezTo>
                  <a:pt x="155" y="4629"/>
                  <a:pt x="338" y="4698"/>
                  <a:pt x="384" y="4843"/>
                </a:cubicBezTo>
                <a:cubicBezTo>
                  <a:pt x="494" y="4800"/>
                  <a:pt x="384" y="4732"/>
                  <a:pt x="421" y="4698"/>
                </a:cubicBezTo>
                <a:cubicBezTo>
                  <a:pt x="457" y="4732"/>
                  <a:pt x="530" y="4766"/>
                  <a:pt x="613" y="4800"/>
                </a:cubicBezTo>
                <a:cubicBezTo>
                  <a:pt x="530" y="4843"/>
                  <a:pt x="494" y="4843"/>
                  <a:pt x="421" y="4877"/>
                </a:cubicBezTo>
                <a:lnTo>
                  <a:pt x="421" y="5193"/>
                </a:lnTo>
                <a:cubicBezTo>
                  <a:pt x="384" y="5227"/>
                  <a:pt x="338" y="5227"/>
                  <a:pt x="302" y="5270"/>
                </a:cubicBezTo>
                <a:cubicBezTo>
                  <a:pt x="338" y="5304"/>
                  <a:pt x="384" y="5338"/>
                  <a:pt x="421" y="5372"/>
                </a:cubicBezTo>
                <a:cubicBezTo>
                  <a:pt x="421" y="5407"/>
                  <a:pt x="421" y="5441"/>
                  <a:pt x="384" y="5441"/>
                </a:cubicBezTo>
                <a:cubicBezTo>
                  <a:pt x="421" y="5518"/>
                  <a:pt x="457" y="5552"/>
                  <a:pt x="530" y="5620"/>
                </a:cubicBezTo>
                <a:cubicBezTo>
                  <a:pt x="457" y="5654"/>
                  <a:pt x="421" y="5697"/>
                  <a:pt x="384" y="5731"/>
                </a:cubicBezTo>
                <a:lnTo>
                  <a:pt x="384" y="5834"/>
                </a:lnTo>
                <a:cubicBezTo>
                  <a:pt x="302" y="5868"/>
                  <a:pt x="265" y="5910"/>
                  <a:pt x="192" y="5945"/>
                </a:cubicBezTo>
                <a:cubicBezTo>
                  <a:pt x="265" y="6013"/>
                  <a:pt x="302" y="6124"/>
                  <a:pt x="338" y="6226"/>
                </a:cubicBezTo>
                <a:cubicBezTo>
                  <a:pt x="229" y="6295"/>
                  <a:pt x="110" y="6406"/>
                  <a:pt x="0" y="6508"/>
                </a:cubicBezTo>
                <a:cubicBezTo>
                  <a:pt x="37" y="6551"/>
                  <a:pt x="37" y="6619"/>
                  <a:pt x="73" y="6722"/>
                </a:cubicBezTo>
                <a:cubicBezTo>
                  <a:pt x="155" y="6688"/>
                  <a:pt x="192" y="6653"/>
                  <a:pt x="229" y="6653"/>
                </a:cubicBezTo>
                <a:cubicBezTo>
                  <a:pt x="302" y="6688"/>
                  <a:pt x="384" y="6722"/>
                  <a:pt x="457" y="6722"/>
                </a:cubicBezTo>
                <a:cubicBezTo>
                  <a:pt x="421" y="6799"/>
                  <a:pt x="338" y="6833"/>
                  <a:pt x="338" y="6867"/>
                </a:cubicBezTo>
                <a:lnTo>
                  <a:pt x="338" y="7046"/>
                </a:lnTo>
                <a:cubicBezTo>
                  <a:pt x="530" y="7046"/>
                  <a:pt x="530" y="6901"/>
                  <a:pt x="613" y="6799"/>
                </a:cubicBezTo>
                <a:cubicBezTo>
                  <a:pt x="759" y="6867"/>
                  <a:pt x="613" y="6978"/>
                  <a:pt x="686" y="7046"/>
                </a:cubicBezTo>
                <a:cubicBezTo>
                  <a:pt x="567" y="7080"/>
                  <a:pt x="457" y="7115"/>
                  <a:pt x="567" y="7226"/>
                </a:cubicBezTo>
                <a:cubicBezTo>
                  <a:pt x="265" y="7405"/>
                  <a:pt x="229" y="7687"/>
                  <a:pt x="73" y="7934"/>
                </a:cubicBezTo>
                <a:cubicBezTo>
                  <a:pt x="155" y="7969"/>
                  <a:pt x="229" y="7969"/>
                  <a:pt x="302" y="8003"/>
                </a:cubicBezTo>
                <a:cubicBezTo>
                  <a:pt x="302" y="8045"/>
                  <a:pt x="302" y="8080"/>
                  <a:pt x="265" y="8148"/>
                </a:cubicBezTo>
                <a:cubicBezTo>
                  <a:pt x="613" y="8216"/>
                  <a:pt x="878" y="8396"/>
                  <a:pt x="1106" y="8643"/>
                </a:cubicBezTo>
                <a:lnTo>
                  <a:pt x="1253" y="8643"/>
                </a:lnTo>
                <a:cubicBezTo>
                  <a:pt x="1070" y="8754"/>
                  <a:pt x="914" y="8857"/>
                  <a:pt x="722" y="9003"/>
                </a:cubicBezTo>
                <a:cubicBezTo>
                  <a:pt x="796" y="9037"/>
                  <a:pt x="841" y="9114"/>
                  <a:pt x="878" y="9182"/>
                </a:cubicBezTo>
                <a:cubicBezTo>
                  <a:pt x="914" y="9216"/>
                  <a:pt x="914" y="9284"/>
                  <a:pt x="914" y="9327"/>
                </a:cubicBezTo>
                <a:cubicBezTo>
                  <a:pt x="988" y="9327"/>
                  <a:pt x="1024" y="9284"/>
                  <a:pt x="1070" y="9284"/>
                </a:cubicBezTo>
                <a:cubicBezTo>
                  <a:pt x="1070" y="9250"/>
                  <a:pt x="1070" y="9216"/>
                  <a:pt x="1106" y="9182"/>
                </a:cubicBezTo>
                <a:cubicBezTo>
                  <a:pt x="1143" y="9250"/>
                  <a:pt x="1180" y="9284"/>
                  <a:pt x="1180" y="9361"/>
                </a:cubicBezTo>
                <a:cubicBezTo>
                  <a:pt x="1106" y="9395"/>
                  <a:pt x="1070" y="9464"/>
                  <a:pt x="988" y="9541"/>
                </a:cubicBezTo>
                <a:cubicBezTo>
                  <a:pt x="988" y="9575"/>
                  <a:pt x="1024" y="9609"/>
                  <a:pt x="1024" y="9643"/>
                </a:cubicBezTo>
                <a:cubicBezTo>
                  <a:pt x="1024" y="9677"/>
                  <a:pt x="988" y="9711"/>
                  <a:pt x="951" y="9788"/>
                </a:cubicBezTo>
                <a:cubicBezTo>
                  <a:pt x="1143" y="9968"/>
                  <a:pt x="1143" y="10284"/>
                  <a:pt x="1335" y="10429"/>
                </a:cubicBezTo>
                <a:cubicBezTo>
                  <a:pt x="1445" y="10429"/>
                  <a:pt x="1564" y="10463"/>
                  <a:pt x="1637" y="10463"/>
                </a:cubicBezTo>
                <a:lnTo>
                  <a:pt x="1637" y="10924"/>
                </a:lnTo>
                <a:cubicBezTo>
                  <a:pt x="1673" y="10992"/>
                  <a:pt x="1756" y="11035"/>
                  <a:pt x="1792" y="11103"/>
                </a:cubicBezTo>
                <a:cubicBezTo>
                  <a:pt x="1865" y="11103"/>
                  <a:pt x="1984" y="11103"/>
                  <a:pt x="2094" y="11138"/>
                </a:cubicBezTo>
                <a:cubicBezTo>
                  <a:pt x="2057" y="11206"/>
                  <a:pt x="2057" y="11283"/>
                  <a:pt x="2021" y="11351"/>
                </a:cubicBezTo>
                <a:cubicBezTo>
                  <a:pt x="2021" y="11385"/>
                  <a:pt x="2057" y="11462"/>
                  <a:pt x="2057" y="11496"/>
                </a:cubicBezTo>
                <a:lnTo>
                  <a:pt x="1939" y="11599"/>
                </a:lnTo>
                <a:lnTo>
                  <a:pt x="1939" y="11633"/>
                </a:lnTo>
                <a:lnTo>
                  <a:pt x="2094" y="11633"/>
                </a:lnTo>
                <a:cubicBezTo>
                  <a:pt x="2057" y="11710"/>
                  <a:pt x="2057" y="11744"/>
                  <a:pt x="2057" y="11778"/>
                </a:cubicBezTo>
                <a:cubicBezTo>
                  <a:pt x="2094" y="11812"/>
                  <a:pt x="2131" y="11846"/>
                  <a:pt x="2167" y="11889"/>
                </a:cubicBezTo>
                <a:cubicBezTo>
                  <a:pt x="2131" y="11958"/>
                  <a:pt x="2094" y="12026"/>
                  <a:pt x="2021" y="12103"/>
                </a:cubicBezTo>
                <a:cubicBezTo>
                  <a:pt x="2359" y="12205"/>
                  <a:pt x="2670" y="12273"/>
                  <a:pt x="2972" y="12385"/>
                </a:cubicBezTo>
                <a:cubicBezTo>
                  <a:pt x="2972" y="12530"/>
                  <a:pt x="2972" y="12632"/>
                  <a:pt x="2935" y="12777"/>
                </a:cubicBezTo>
                <a:cubicBezTo>
                  <a:pt x="2972" y="12777"/>
                  <a:pt x="3008" y="12812"/>
                  <a:pt x="3045" y="12846"/>
                </a:cubicBezTo>
                <a:cubicBezTo>
                  <a:pt x="3045" y="12914"/>
                  <a:pt x="3045" y="13025"/>
                  <a:pt x="3127" y="13059"/>
                </a:cubicBezTo>
                <a:cubicBezTo>
                  <a:pt x="3274" y="13204"/>
                  <a:pt x="3392" y="13452"/>
                  <a:pt x="3658" y="13520"/>
                </a:cubicBezTo>
                <a:cubicBezTo>
                  <a:pt x="3658" y="13597"/>
                  <a:pt x="3621" y="13631"/>
                  <a:pt x="3621" y="13666"/>
                </a:cubicBezTo>
                <a:cubicBezTo>
                  <a:pt x="3658" y="13734"/>
                  <a:pt x="3694" y="13768"/>
                  <a:pt x="3731" y="13811"/>
                </a:cubicBezTo>
                <a:cubicBezTo>
                  <a:pt x="3658" y="13879"/>
                  <a:pt x="3658" y="13913"/>
                  <a:pt x="3584" y="13947"/>
                </a:cubicBezTo>
                <a:cubicBezTo>
                  <a:pt x="3658" y="13947"/>
                  <a:pt x="3731" y="13982"/>
                  <a:pt x="3767" y="13982"/>
                </a:cubicBezTo>
                <a:cubicBezTo>
                  <a:pt x="3767" y="14058"/>
                  <a:pt x="3731" y="14093"/>
                  <a:pt x="3731" y="14127"/>
                </a:cubicBezTo>
                <a:cubicBezTo>
                  <a:pt x="3850" y="14195"/>
                  <a:pt x="3959" y="14238"/>
                  <a:pt x="4078" y="14272"/>
                </a:cubicBezTo>
                <a:cubicBezTo>
                  <a:pt x="4151" y="14306"/>
                  <a:pt x="4188" y="14340"/>
                  <a:pt x="4188" y="14409"/>
                </a:cubicBezTo>
                <a:cubicBezTo>
                  <a:pt x="4188" y="14485"/>
                  <a:pt x="4225" y="14520"/>
                  <a:pt x="4270" y="14588"/>
                </a:cubicBezTo>
                <a:cubicBezTo>
                  <a:pt x="4307" y="14622"/>
                  <a:pt x="4307" y="14665"/>
                  <a:pt x="4380" y="14733"/>
                </a:cubicBezTo>
                <a:cubicBezTo>
                  <a:pt x="4453" y="14733"/>
                  <a:pt x="4572" y="14767"/>
                  <a:pt x="4682" y="14801"/>
                </a:cubicBezTo>
                <a:cubicBezTo>
                  <a:pt x="4727" y="14767"/>
                  <a:pt x="4764" y="14767"/>
                  <a:pt x="4801" y="14733"/>
                </a:cubicBezTo>
                <a:cubicBezTo>
                  <a:pt x="4764" y="14801"/>
                  <a:pt x="4764" y="14878"/>
                  <a:pt x="4764" y="14912"/>
                </a:cubicBezTo>
                <a:cubicBezTo>
                  <a:pt x="4801" y="14947"/>
                  <a:pt x="4837" y="14947"/>
                  <a:pt x="4874" y="14947"/>
                </a:cubicBezTo>
                <a:cubicBezTo>
                  <a:pt x="4837" y="15126"/>
                  <a:pt x="4837" y="15305"/>
                  <a:pt x="4837" y="15442"/>
                </a:cubicBezTo>
                <a:cubicBezTo>
                  <a:pt x="4902" y="15503"/>
                  <a:pt x="4943" y="15530"/>
                  <a:pt x="4984" y="15530"/>
                </a:cubicBezTo>
                <a:cubicBezTo>
                  <a:pt x="5018" y="15530"/>
                  <a:pt x="5053" y="15511"/>
                  <a:pt x="5102" y="15476"/>
                </a:cubicBezTo>
                <a:cubicBezTo>
                  <a:pt x="5294" y="15519"/>
                  <a:pt x="5524" y="15553"/>
                  <a:pt x="5642" y="15690"/>
                </a:cubicBezTo>
                <a:cubicBezTo>
                  <a:pt x="5597" y="15732"/>
                  <a:pt x="5597" y="15766"/>
                  <a:pt x="5560" y="15801"/>
                </a:cubicBezTo>
                <a:cubicBezTo>
                  <a:pt x="5642" y="15903"/>
                  <a:pt x="5716" y="16014"/>
                  <a:pt x="5825" y="16082"/>
                </a:cubicBezTo>
                <a:lnTo>
                  <a:pt x="5825" y="16297"/>
                </a:lnTo>
                <a:lnTo>
                  <a:pt x="5944" y="16297"/>
                </a:lnTo>
                <a:lnTo>
                  <a:pt x="5944" y="16442"/>
                </a:lnTo>
                <a:cubicBezTo>
                  <a:pt x="5981" y="16476"/>
                  <a:pt x="6017" y="16476"/>
                  <a:pt x="6017" y="16476"/>
                </a:cubicBezTo>
                <a:cubicBezTo>
                  <a:pt x="6209" y="16544"/>
                  <a:pt x="6401" y="16621"/>
                  <a:pt x="6475" y="16758"/>
                </a:cubicBezTo>
                <a:cubicBezTo>
                  <a:pt x="6557" y="16903"/>
                  <a:pt x="6667" y="16971"/>
                  <a:pt x="6740" y="17082"/>
                </a:cubicBezTo>
                <a:cubicBezTo>
                  <a:pt x="6785" y="17082"/>
                  <a:pt x="6785" y="17082"/>
                  <a:pt x="6822" y="17116"/>
                </a:cubicBezTo>
                <a:cubicBezTo>
                  <a:pt x="6859" y="17082"/>
                  <a:pt x="6895" y="17048"/>
                  <a:pt x="6932" y="17048"/>
                </a:cubicBezTo>
                <a:cubicBezTo>
                  <a:pt x="6968" y="17082"/>
                  <a:pt x="7051" y="17116"/>
                  <a:pt x="7087" y="17151"/>
                </a:cubicBezTo>
                <a:cubicBezTo>
                  <a:pt x="7014" y="17227"/>
                  <a:pt x="6932" y="17296"/>
                  <a:pt x="6859" y="17330"/>
                </a:cubicBezTo>
                <a:cubicBezTo>
                  <a:pt x="6822" y="17543"/>
                  <a:pt x="7051" y="17578"/>
                  <a:pt x="7087" y="17723"/>
                </a:cubicBezTo>
                <a:cubicBezTo>
                  <a:pt x="7243" y="17654"/>
                  <a:pt x="7051" y="17578"/>
                  <a:pt x="7124" y="17509"/>
                </a:cubicBezTo>
                <a:cubicBezTo>
                  <a:pt x="7160" y="17578"/>
                  <a:pt x="7197" y="17612"/>
                  <a:pt x="7243" y="17654"/>
                </a:cubicBezTo>
                <a:cubicBezTo>
                  <a:pt x="7243" y="17723"/>
                  <a:pt x="7197" y="17757"/>
                  <a:pt x="7197" y="17791"/>
                </a:cubicBezTo>
                <a:cubicBezTo>
                  <a:pt x="7197" y="17825"/>
                  <a:pt x="7243" y="17868"/>
                  <a:pt x="7243" y="17936"/>
                </a:cubicBezTo>
                <a:cubicBezTo>
                  <a:pt x="7378" y="17873"/>
                  <a:pt x="7388" y="17685"/>
                  <a:pt x="7542" y="17685"/>
                </a:cubicBezTo>
                <a:cubicBezTo>
                  <a:pt x="7554" y="17685"/>
                  <a:pt x="7567" y="17686"/>
                  <a:pt x="7581" y="17689"/>
                </a:cubicBezTo>
                <a:cubicBezTo>
                  <a:pt x="7581" y="17723"/>
                  <a:pt x="7544" y="17791"/>
                  <a:pt x="7508" y="17868"/>
                </a:cubicBezTo>
                <a:cubicBezTo>
                  <a:pt x="7544" y="17902"/>
                  <a:pt x="7581" y="17936"/>
                  <a:pt x="7581" y="17970"/>
                </a:cubicBezTo>
                <a:lnTo>
                  <a:pt x="7581" y="18005"/>
                </a:lnTo>
                <a:cubicBezTo>
                  <a:pt x="7544" y="17970"/>
                  <a:pt x="7508" y="17970"/>
                  <a:pt x="7508" y="17936"/>
                </a:cubicBezTo>
                <a:lnTo>
                  <a:pt x="7389" y="18039"/>
                </a:lnTo>
                <a:cubicBezTo>
                  <a:pt x="7426" y="18081"/>
                  <a:pt x="7508" y="18116"/>
                  <a:pt x="7544" y="18184"/>
                </a:cubicBezTo>
                <a:cubicBezTo>
                  <a:pt x="7581" y="18218"/>
                  <a:pt x="7581" y="18295"/>
                  <a:pt x="7618" y="18363"/>
                </a:cubicBezTo>
                <a:cubicBezTo>
                  <a:pt x="7700" y="18329"/>
                  <a:pt x="7736" y="18329"/>
                  <a:pt x="7810" y="18295"/>
                </a:cubicBezTo>
                <a:cubicBezTo>
                  <a:pt x="7773" y="18466"/>
                  <a:pt x="7846" y="18611"/>
                  <a:pt x="7965" y="18722"/>
                </a:cubicBezTo>
                <a:lnTo>
                  <a:pt x="7965" y="18859"/>
                </a:lnTo>
                <a:cubicBezTo>
                  <a:pt x="8075" y="18859"/>
                  <a:pt x="8194" y="18824"/>
                  <a:pt x="8267" y="18824"/>
                </a:cubicBezTo>
                <a:cubicBezTo>
                  <a:pt x="8386" y="18859"/>
                  <a:pt x="8495" y="18893"/>
                  <a:pt x="8614" y="18935"/>
                </a:cubicBezTo>
                <a:cubicBezTo>
                  <a:pt x="8687" y="18893"/>
                  <a:pt x="8724" y="18859"/>
                  <a:pt x="8797" y="18859"/>
                </a:cubicBezTo>
                <a:cubicBezTo>
                  <a:pt x="8843" y="18859"/>
                  <a:pt x="8879" y="18893"/>
                  <a:pt x="8953" y="18935"/>
                </a:cubicBezTo>
                <a:cubicBezTo>
                  <a:pt x="8916" y="19038"/>
                  <a:pt x="8879" y="19149"/>
                  <a:pt x="8879" y="19286"/>
                </a:cubicBezTo>
                <a:cubicBezTo>
                  <a:pt x="9145" y="19320"/>
                  <a:pt x="9373" y="19397"/>
                  <a:pt x="9638" y="19431"/>
                </a:cubicBezTo>
                <a:cubicBezTo>
                  <a:pt x="9675" y="19397"/>
                  <a:pt x="9712" y="19362"/>
                  <a:pt x="9712" y="19320"/>
                </a:cubicBezTo>
                <a:lnTo>
                  <a:pt x="9712" y="19217"/>
                </a:lnTo>
                <a:lnTo>
                  <a:pt x="9757" y="19217"/>
                </a:lnTo>
                <a:cubicBezTo>
                  <a:pt x="9794" y="19286"/>
                  <a:pt x="9794" y="19397"/>
                  <a:pt x="9830" y="19465"/>
                </a:cubicBezTo>
                <a:cubicBezTo>
                  <a:pt x="9867" y="19533"/>
                  <a:pt x="9986" y="19610"/>
                  <a:pt x="10022" y="19678"/>
                </a:cubicBezTo>
                <a:cubicBezTo>
                  <a:pt x="10059" y="19678"/>
                  <a:pt x="10059" y="19713"/>
                  <a:pt x="10059" y="19713"/>
                </a:cubicBezTo>
                <a:cubicBezTo>
                  <a:pt x="10096" y="19926"/>
                  <a:pt x="10096" y="20174"/>
                  <a:pt x="10132" y="20430"/>
                </a:cubicBezTo>
                <a:cubicBezTo>
                  <a:pt x="10169" y="20430"/>
                  <a:pt x="10251" y="20464"/>
                  <a:pt x="10361" y="20464"/>
                </a:cubicBezTo>
                <a:cubicBezTo>
                  <a:pt x="10380" y="20389"/>
                  <a:pt x="10410" y="20371"/>
                  <a:pt x="10446" y="20371"/>
                </a:cubicBezTo>
                <a:cubicBezTo>
                  <a:pt x="10480" y="20371"/>
                  <a:pt x="10518" y="20387"/>
                  <a:pt x="10553" y="20387"/>
                </a:cubicBezTo>
                <a:cubicBezTo>
                  <a:pt x="10589" y="20464"/>
                  <a:pt x="10672" y="20498"/>
                  <a:pt x="10708" y="20532"/>
                </a:cubicBezTo>
                <a:cubicBezTo>
                  <a:pt x="10745" y="20532"/>
                  <a:pt x="10781" y="20498"/>
                  <a:pt x="10781" y="20498"/>
                </a:cubicBezTo>
                <a:cubicBezTo>
                  <a:pt x="10798" y="20496"/>
                  <a:pt x="10814" y="20495"/>
                  <a:pt x="10829" y="20495"/>
                </a:cubicBezTo>
                <a:cubicBezTo>
                  <a:pt x="11017" y="20495"/>
                  <a:pt x="11061" y="20678"/>
                  <a:pt x="11239" y="20678"/>
                </a:cubicBezTo>
                <a:cubicBezTo>
                  <a:pt x="11394" y="20712"/>
                  <a:pt x="11586" y="20780"/>
                  <a:pt x="11696" y="20857"/>
                </a:cubicBezTo>
                <a:cubicBezTo>
                  <a:pt x="11815" y="20814"/>
                  <a:pt x="11888" y="20780"/>
                  <a:pt x="11998" y="20746"/>
                </a:cubicBezTo>
                <a:cubicBezTo>
                  <a:pt x="12043" y="20780"/>
                  <a:pt x="12080" y="20814"/>
                  <a:pt x="12116" y="20857"/>
                </a:cubicBezTo>
                <a:cubicBezTo>
                  <a:pt x="12153" y="20814"/>
                  <a:pt x="12153" y="20814"/>
                  <a:pt x="12190" y="20780"/>
                </a:cubicBezTo>
                <a:cubicBezTo>
                  <a:pt x="12226" y="20814"/>
                  <a:pt x="12272" y="20814"/>
                  <a:pt x="12308" y="20857"/>
                </a:cubicBezTo>
                <a:cubicBezTo>
                  <a:pt x="12345" y="20925"/>
                  <a:pt x="12382" y="20959"/>
                  <a:pt x="12500" y="20994"/>
                </a:cubicBezTo>
                <a:cubicBezTo>
                  <a:pt x="12574" y="21028"/>
                  <a:pt x="12683" y="21071"/>
                  <a:pt x="12766" y="21105"/>
                </a:cubicBezTo>
                <a:lnTo>
                  <a:pt x="12766" y="21139"/>
                </a:lnTo>
                <a:cubicBezTo>
                  <a:pt x="12912" y="21139"/>
                  <a:pt x="13031" y="21173"/>
                  <a:pt x="13186" y="21173"/>
                </a:cubicBezTo>
                <a:cubicBezTo>
                  <a:pt x="13223" y="21207"/>
                  <a:pt x="13223" y="21284"/>
                  <a:pt x="13259" y="21318"/>
                </a:cubicBezTo>
                <a:cubicBezTo>
                  <a:pt x="13297" y="21352"/>
                  <a:pt x="13333" y="21352"/>
                  <a:pt x="13370" y="21386"/>
                </a:cubicBezTo>
                <a:cubicBezTo>
                  <a:pt x="13415" y="21421"/>
                  <a:pt x="13415" y="21455"/>
                  <a:pt x="13415" y="21532"/>
                </a:cubicBezTo>
                <a:cubicBezTo>
                  <a:pt x="13489" y="21498"/>
                  <a:pt x="13525" y="21498"/>
                  <a:pt x="13562" y="21455"/>
                </a:cubicBezTo>
                <a:cubicBezTo>
                  <a:pt x="13598" y="21498"/>
                  <a:pt x="13644" y="21532"/>
                  <a:pt x="13681" y="21600"/>
                </a:cubicBezTo>
                <a:cubicBezTo>
                  <a:pt x="13873" y="21498"/>
                  <a:pt x="14101" y="21421"/>
                  <a:pt x="14284" y="21318"/>
                </a:cubicBezTo>
                <a:lnTo>
                  <a:pt x="14513" y="21318"/>
                </a:lnTo>
                <a:cubicBezTo>
                  <a:pt x="14543" y="21264"/>
                  <a:pt x="14583" y="21250"/>
                  <a:pt x="14626" y="21250"/>
                </a:cubicBezTo>
                <a:cubicBezTo>
                  <a:pt x="14672" y="21250"/>
                  <a:pt x="14722" y="21266"/>
                  <a:pt x="14771" y="21266"/>
                </a:cubicBezTo>
                <a:cubicBezTo>
                  <a:pt x="14801" y="21266"/>
                  <a:pt x="14832" y="21260"/>
                  <a:pt x="14860" y="21241"/>
                </a:cubicBezTo>
                <a:cubicBezTo>
                  <a:pt x="14860" y="21207"/>
                  <a:pt x="14897" y="21173"/>
                  <a:pt x="14897" y="21139"/>
                </a:cubicBezTo>
                <a:cubicBezTo>
                  <a:pt x="14933" y="21173"/>
                  <a:pt x="15016" y="21173"/>
                  <a:pt x="15052" y="21173"/>
                </a:cubicBezTo>
                <a:lnTo>
                  <a:pt x="15052" y="21028"/>
                </a:lnTo>
                <a:cubicBezTo>
                  <a:pt x="15089" y="21028"/>
                  <a:pt x="15089" y="21028"/>
                  <a:pt x="15125" y="20994"/>
                </a:cubicBezTo>
                <a:cubicBezTo>
                  <a:pt x="15162" y="21071"/>
                  <a:pt x="15199" y="21139"/>
                  <a:pt x="15244" y="21207"/>
                </a:cubicBezTo>
                <a:cubicBezTo>
                  <a:pt x="15391" y="21173"/>
                  <a:pt x="15546" y="21105"/>
                  <a:pt x="15701" y="21071"/>
                </a:cubicBezTo>
                <a:cubicBezTo>
                  <a:pt x="15738" y="20959"/>
                  <a:pt x="15738" y="20891"/>
                  <a:pt x="15775" y="20814"/>
                </a:cubicBezTo>
                <a:cubicBezTo>
                  <a:pt x="15788" y="20817"/>
                  <a:pt x="15800" y="20819"/>
                  <a:pt x="15811" y="20819"/>
                </a:cubicBezTo>
                <a:cubicBezTo>
                  <a:pt x="15944" y="20819"/>
                  <a:pt x="15947" y="20631"/>
                  <a:pt x="16088" y="20631"/>
                </a:cubicBezTo>
                <a:cubicBezTo>
                  <a:pt x="16108" y="20631"/>
                  <a:pt x="16132" y="20634"/>
                  <a:pt x="16159" y="20643"/>
                </a:cubicBezTo>
                <a:cubicBezTo>
                  <a:pt x="16232" y="20712"/>
                  <a:pt x="16342" y="20814"/>
                  <a:pt x="16424" y="20925"/>
                </a:cubicBezTo>
                <a:cubicBezTo>
                  <a:pt x="16534" y="20857"/>
                  <a:pt x="16616" y="20780"/>
                  <a:pt x="16652" y="20746"/>
                </a:cubicBezTo>
                <a:cubicBezTo>
                  <a:pt x="16684" y="20751"/>
                  <a:pt x="16715" y="20753"/>
                  <a:pt x="16744" y="20753"/>
                </a:cubicBezTo>
                <a:cubicBezTo>
                  <a:pt x="16922" y="20753"/>
                  <a:pt x="17049" y="20673"/>
                  <a:pt x="17183" y="20643"/>
                </a:cubicBezTo>
                <a:lnTo>
                  <a:pt x="17183" y="20353"/>
                </a:lnTo>
                <a:cubicBezTo>
                  <a:pt x="17302" y="20285"/>
                  <a:pt x="17411" y="20251"/>
                  <a:pt x="17485" y="20174"/>
                </a:cubicBezTo>
                <a:cubicBezTo>
                  <a:pt x="17759" y="20071"/>
                  <a:pt x="17942" y="20003"/>
                  <a:pt x="18170" y="19892"/>
                </a:cubicBezTo>
                <a:cubicBezTo>
                  <a:pt x="18253" y="19926"/>
                  <a:pt x="18362" y="19960"/>
                  <a:pt x="18445" y="20003"/>
                </a:cubicBezTo>
                <a:cubicBezTo>
                  <a:pt x="18481" y="19892"/>
                  <a:pt x="18554" y="19789"/>
                  <a:pt x="18628" y="19678"/>
                </a:cubicBezTo>
                <a:cubicBezTo>
                  <a:pt x="18554" y="19678"/>
                  <a:pt x="18518" y="19644"/>
                  <a:pt x="18481" y="19644"/>
                </a:cubicBezTo>
                <a:cubicBezTo>
                  <a:pt x="18481" y="19610"/>
                  <a:pt x="18481" y="19576"/>
                  <a:pt x="18518" y="19533"/>
                </a:cubicBezTo>
                <a:cubicBezTo>
                  <a:pt x="18481" y="19533"/>
                  <a:pt x="18445" y="19499"/>
                  <a:pt x="18399" y="19499"/>
                </a:cubicBezTo>
                <a:cubicBezTo>
                  <a:pt x="18445" y="19465"/>
                  <a:pt x="18481" y="19431"/>
                  <a:pt x="18518" y="19431"/>
                </a:cubicBezTo>
                <a:cubicBezTo>
                  <a:pt x="18554" y="19465"/>
                  <a:pt x="18591" y="19499"/>
                  <a:pt x="18628" y="19576"/>
                </a:cubicBezTo>
                <a:cubicBezTo>
                  <a:pt x="18679" y="19618"/>
                  <a:pt x="18712" y="19647"/>
                  <a:pt x="18767" y="19647"/>
                </a:cubicBezTo>
                <a:cubicBezTo>
                  <a:pt x="18801" y="19647"/>
                  <a:pt x="18842" y="19636"/>
                  <a:pt x="18902" y="19610"/>
                </a:cubicBezTo>
                <a:cubicBezTo>
                  <a:pt x="19085" y="19465"/>
                  <a:pt x="19277" y="19320"/>
                  <a:pt x="19469" y="19217"/>
                </a:cubicBezTo>
                <a:cubicBezTo>
                  <a:pt x="19542" y="19149"/>
                  <a:pt x="19624" y="19106"/>
                  <a:pt x="19697" y="19072"/>
                </a:cubicBezTo>
                <a:cubicBezTo>
                  <a:pt x="19697" y="18970"/>
                  <a:pt x="19734" y="18893"/>
                  <a:pt x="19734" y="18824"/>
                </a:cubicBezTo>
                <a:cubicBezTo>
                  <a:pt x="19853" y="18756"/>
                  <a:pt x="19963" y="18722"/>
                  <a:pt x="20118" y="18645"/>
                </a:cubicBezTo>
                <a:cubicBezTo>
                  <a:pt x="20081" y="18508"/>
                  <a:pt x="19999" y="18363"/>
                  <a:pt x="19963" y="18184"/>
                </a:cubicBezTo>
                <a:cubicBezTo>
                  <a:pt x="20191" y="18184"/>
                  <a:pt x="20347" y="18116"/>
                  <a:pt x="20456" y="17970"/>
                </a:cubicBezTo>
                <a:cubicBezTo>
                  <a:pt x="20420" y="17902"/>
                  <a:pt x="20420" y="17825"/>
                  <a:pt x="20420" y="17723"/>
                </a:cubicBezTo>
                <a:cubicBezTo>
                  <a:pt x="20502" y="17654"/>
                  <a:pt x="20575" y="17543"/>
                  <a:pt x="20648" y="17441"/>
                </a:cubicBezTo>
                <a:cubicBezTo>
                  <a:pt x="20612" y="17398"/>
                  <a:pt x="20575" y="17398"/>
                  <a:pt x="20502" y="17398"/>
                </a:cubicBezTo>
                <a:cubicBezTo>
                  <a:pt x="20539" y="17364"/>
                  <a:pt x="20539" y="17330"/>
                  <a:pt x="20575" y="17296"/>
                </a:cubicBezTo>
                <a:cubicBezTo>
                  <a:pt x="20539" y="17227"/>
                  <a:pt x="20502" y="17185"/>
                  <a:pt x="20502" y="17151"/>
                </a:cubicBezTo>
                <a:cubicBezTo>
                  <a:pt x="20575" y="17082"/>
                  <a:pt x="20648" y="17014"/>
                  <a:pt x="20685" y="16971"/>
                </a:cubicBezTo>
                <a:cubicBezTo>
                  <a:pt x="20767" y="17014"/>
                  <a:pt x="20804" y="17048"/>
                  <a:pt x="20840" y="17116"/>
                </a:cubicBezTo>
                <a:cubicBezTo>
                  <a:pt x="20767" y="17116"/>
                  <a:pt x="20731" y="17151"/>
                  <a:pt x="20648" y="17151"/>
                </a:cubicBezTo>
                <a:cubicBezTo>
                  <a:pt x="20648" y="17185"/>
                  <a:pt x="20685" y="17227"/>
                  <a:pt x="20685" y="17227"/>
                </a:cubicBezTo>
                <a:cubicBezTo>
                  <a:pt x="20731" y="17227"/>
                  <a:pt x="20767" y="17185"/>
                  <a:pt x="20767" y="17185"/>
                </a:cubicBezTo>
                <a:cubicBezTo>
                  <a:pt x="20877" y="17185"/>
                  <a:pt x="20959" y="17227"/>
                  <a:pt x="21032" y="17262"/>
                </a:cubicBezTo>
                <a:cubicBezTo>
                  <a:pt x="21070" y="17116"/>
                  <a:pt x="21070" y="17014"/>
                  <a:pt x="21070" y="16869"/>
                </a:cubicBezTo>
                <a:cubicBezTo>
                  <a:pt x="21070" y="16724"/>
                  <a:pt x="21070" y="16544"/>
                  <a:pt x="21262" y="16476"/>
                </a:cubicBezTo>
                <a:cubicBezTo>
                  <a:pt x="21250" y="16430"/>
                  <a:pt x="21230" y="16416"/>
                  <a:pt x="21206" y="16416"/>
                </a:cubicBezTo>
                <a:cubicBezTo>
                  <a:pt x="21173" y="16416"/>
                  <a:pt x="21132" y="16440"/>
                  <a:pt x="21094" y="16440"/>
                </a:cubicBezTo>
                <a:cubicBezTo>
                  <a:pt x="21072" y="16440"/>
                  <a:pt x="21051" y="16433"/>
                  <a:pt x="21032" y="16408"/>
                </a:cubicBezTo>
                <a:cubicBezTo>
                  <a:pt x="21070" y="16373"/>
                  <a:pt x="21070" y="16373"/>
                  <a:pt x="21070" y="16331"/>
                </a:cubicBezTo>
                <a:cubicBezTo>
                  <a:pt x="21032" y="16297"/>
                  <a:pt x="21032" y="16297"/>
                  <a:pt x="20996" y="16297"/>
                </a:cubicBezTo>
                <a:cubicBezTo>
                  <a:pt x="21143" y="16159"/>
                  <a:pt x="21298" y="16014"/>
                  <a:pt x="21454" y="15869"/>
                </a:cubicBezTo>
                <a:cubicBezTo>
                  <a:pt x="21371" y="15835"/>
                  <a:pt x="21335" y="15835"/>
                  <a:pt x="21298" y="15801"/>
                </a:cubicBezTo>
                <a:cubicBezTo>
                  <a:pt x="21298" y="15766"/>
                  <a:pt x="21298" y="15732"/>
                  <a:pt x="21335" y="15655"/>
                </a:cubicBezTo>
                <a:lnTo>
                  <a:pt x="21189" y="15655"/>
                </a:lnTo>
                <a:cubicBezTo>
                  <a:pt x="21106" y="15621"/>
                  <a:pt x="21032" y="15553"/>
                  <a:pt x="20996" y="15476"/>
                </a:cubicBezTo>
                <a:cubicBezTo>
                  <a:pt x="21032" y="15442"/>
                  <a:pt x="21106" y="15339"/>
                  <a:pt x="21189" y="15339"/>
                </a:cubicBezTo>
                <a:cubicBezTo>
                  <a:pt x="21371" y="15305"/>
                  <a:pt x="21454" y="15160"/>
                  <a:pt x="21600" y="15092"/>
                </a:cubicBezTo>
                <a:cubicBezTo>
                  <a:pt x="21563" y="15015"/>
                  <a:pt x="21600" y="14912"/>
                  <a:pt x="21454" y="14912"/>
                </a:cubicBezTo>
                <a:cubicBezTo>
                  <a:pt x="21454" y="14981"/>
                  <a:pt x="21527" y="15049"/>
                  <a:pt x="21417" y="15049"/>
                </a:cubicBezTo>
                <a:cubicBezTo>
                  <a:pt x="21335" y="14981"/>
                  <a:pt x="21262" y="14878"/>
                  <a:pt x="21189" y="14801"/>
                </a:cubicBezTo>
                <a:cubicBezTo>
                  <a:pt x="21189" y="14836"/>
                  <a:pt x="21189" y="14878"/>
                  <a:pt x="21143" y="14947"/>
                </a:cubicBezTo>
                <a:cubicBezTo>
                  <a:pt x="21070" y="14912"/>
                  <a:pt x="21032" y="14878"/>
                  <a:pt x="20959" y="14836"/>
                </a:cubicBezTo>
                <a:cubicBezTo>
                  <a:pt x="20996" y="14912"/>
                  <a:pt x="20996" y="14981"/>
                  <a:pt x="21032" y="15015"/>
                </a:cubicBezTo>
                <a:lnTo>
                  <a:pt x="20877" y="15015"/>
                </a:lnTo>
                <a:cubicBezTo>
                  <a:pt x="20914" y="15092"/>
                  <a:pt x="20959" y="15126"/>
                  <a:pt x="21032" y="15194"/>
                </a:cubicBezTo>
                <a:cubicBezTo>
                  <a:pt x="20996" y="15194"/>
                  <a:pt x="20959" y="15228"/>
                  <a:pt x="20914" y="15228"/>
                </a:cubicBezTo>
                <a:cubicBezTo>
                  <a:pt x="20877" y="15160"/>
                  <a:pt x="20804" y="15049"/>
                  <a:pt x="20767" y="14981"/>
                </a:cubicBezTo>
                <a:cubicBezTo>
                  <a:pt x="20731" y="14912"/>
                  <a:pt x="20731" y="14836"/>
                  <a:pt x="20767" y="14801"/>
                </a:cubicBezTo>
                <a:cubicBezTo>
                  <a:pt x="20804" y="14699"/>
                  <a:pt x="20877" y="14622"/>
                  <a:pt x="20914" y="14554"/>
                </a:cubicBezTo>
                <a:cubicBezTo>
                  <a:pt x="20996" y="14588"/>
                  <a:pt x="20996" y="14588"/>
                  <a:pt x="21032" y="14622"/>
                </a:cubicBezTo>
                <a:cubicBezTo>
                  <a:pt x="20996" y="14665"/>
                  <a:pt x="20959" y="14665"/>
                  <a:pt x="20914" y="14699"/>
                </a:cubicBezTo>
                <a:cubicBezTo>
                  <a:pt x="20914" y="14699"/>
                  <a:pt x="20914" y="14733"/>
                  <a:pt x="20959" y="14733"/>
                </a:cubicBezTo>
                <a:cubicBezTo>
                  <a:pt x="20959" y="14767"/>
                  <a:pt x="20996" y="14767"/>
                  <a:pt x="20996" y="14767"/>
                </a:cubicBezTo>
                <a:cubicBezTo>
                  <a:pt x="21106" y="14699"/>
                  <a:pt x="21225" y="14665"/>
                  <a:pt x="21298" y="14622"/>
                </a:cubicBezTo>
                <a:cubicBezTo>
                  <a:pt x="21335" y="14622"/>
                  <a:pt x="21335" y="14588"/>
                  <a:pt x="21335" y="14588"/>
                </a:cubicBezTo>
                <a:cubicBezTo>
                  <a:pt x="21298" y="14554"/>
                  <a:pt x="21262" y="14520"/>
                  <a:pt x="21225" y="14520"/>
                </a:cubicBezTo>
                <a:cubicBezTo>
                  <a:pt x="21143" y="14520"/>
                  <a:pt x="21106" y="14554"/>
                  <a:pt x="21070" y="14554"/>
                </a:cubicBezTo>
                <a:cubicBezTo>
                  <a:pt x="21070" y="14485"/>
                  <a:pt x="21032" y="14451"/>
                  <a:pt x="21032" y="14374"/>
                </a:cubicBezTo>
                <a:cubicBezTo>
                  <a:pt x="21070" y="14409"/>
                  <a:pt x="21106" y="14409"/>
                  <a:pt x="21143" y="14451"/>
                </a:cubicBezTo>
                <a:cubicBezTo>
                  <a:pt x="21106" y="14340"/>
                  <a:pt x="21070" y="14272"/>
                  <a:pt x="21032" y="14161"/>
                </a:cubicBezTo>
                <a:cubicBezTo>
                  <a:pt x="20959" y="14195"/>
                  <a:pt x="20877" y="14195"/>
                  <a:pt x="20804" y="14238"/>
                </a:cubicBezTo>
                <a:cubicBezTo>
                  <a:pt x="20914" y="14058"/>
                  <a:pt x="21225" y="14024"/>
                  <a:pt x="21143" y="13768"/>
                </a:cubicBezTo>
                <a:cubicBezTo>
                  <a:pt x="21225" y="13734"/>
                  <a:pt x="21262" y="13700"/>
                  <a:pt x="21335" y="13700"/>
                </a:cubicBezTo>
                <a:cubicBezTo>
                  <a:pt x="21298" y="13666"/>
                  <a:pt x="21262" y="13631"/>
                  <a:pt x="21225" y="13597"/>
                </a:cubicBezTo>
                <a:cubicBezTo>
                  <a:pt x="21262" y="13555"/>
                  <a:pt x="21262" y="13555"/>
                  <a:pt x="21298" y="13520"/>
                </a:cubicBezTo>
                <a:cubicBezTo>
                  <a:pt x="21225" y="13384"/>
                  <a:pt x="21143" y="13273"/>
                  <a:pt x="21070" y="13128"/>
                </a:cubicBezTo>
                <a:cubicBezTo>
                  <a:pt x="21032" y="13025"/>
                  <a:pt x="21032" y="12880"/>
                  <a:pt x="20996" y="12743"/>
                </a:cubicBezTo>
                <a:lnTo>
                  <a:pt x="20840" y="12743"/>
                </a:lnTo>
                <a:lnTo>
                  <a:pt x="20840" y="12701"/>
                </a:lnTo>
                <a:cubicBezTo>
                  <a:pt x="20914" y="12701"/>
                  <a:pt x="20959" y="12666"/>
                  <a:pt x="21032" y="12632"/>
                </a:cubicBezTo>
                <a:cubicBezTo>
                  <a:pt x="20996" y="12385"/>
                  <a:pt x="20959" y="12171"/>
                  <a:pt x="20914" y="11923"/>
                </a:cubicBezTo>
                <a:cubicBezTo>
                  <a:pt x="20877" y="11923"/>
                  <a:pt x="20840" y="11958"/>
                  <a:pt x="20840" y="11958"/>
                </a:cubicBezTo>
                <a:cubicBezTo>
                  <a:pt x="20612" y="11812"/>
                  <a:pt x="20539" y="11633"/>
                  <a:pt x="20575" y="11385"/>
                </a:cubicBezTo>
                <a:cubicBezTo>
                  <a:pt x="20612" y="11385"/>
                  <a:pt x="20648" y="11351"/>
                  <a:pt x="20685" y="11317"/>
                </a:cubicBezTo>
                <a:cubicBezTo>
                  <a:pt x="20612" y="11138"/>
                  <a:pt x="20420" y="11069"/>
                  <a:pt x="20310" y="10958"/>
                </a:cubicBezTo>
                <a:cubicBezTo>
                  <a:pt x="20310" y="10924"/>
                  <a:pt x="20347" y="10890"/>
                  <a:pt x="20347" y="10822"/>
                </a:cubicBezTo>
                <a:cubicBezTo>
                  <a:pt x="20347" y="10779"/>
                  <a:pt x="20310" y="10711"/>
                  <a:pt x="20310" y="10676"/>
                </a:cubicBezTo>
                <a:cubicBezTo>
                  <a:pt x="20310" y="10642"/>
                  <a:pt x="20347" y="10608"/>
                  <a:pt x="20383" y="10565"/>
                </a:cubicBezTo>
                <a:cubicBezTo>
                  <a:pt x="20310" y="10497"/>
                  <a:pt x="20228" y="10429"/>
                  <a:pt x="20155" y="10395"/>
                </a:cubicBezTo>
                <a:lnTo>
                  <a:pt x="20155" y="10070"/>
                </a:lnTo>
                <a:cubicBezTo>
                  <a:pt x="19999" y="10036"/>
                  <a:pt x="20045" y="9857"/>
                  <a:pt x="19889" y="9788"/>
                </a:cubicBezTo>
                <a:cubicBezTo>
                  <a:pt x="19963" y="9754"/>
                  <a:pt x="19999" y="9711"/>
                  <a:pt x="20081" y="9677"/>
                </a:cubicBezTo>
                <a:cubicBezTo>
                  <a:pt x="19999" y="9575"/>
                  <a:pt x="19926" y="9464"/>
                  <a:pt x="19853" y="9361"/>
                </a:cubicBezTo>
                <a:cubicBezTo>
                  <a:pt x="19816" y="9327"/>
                  <a:pt x="19771" y="9327"/>
                  <a:pt x="19734" y="9284"/>
                </a:cubicBezTo>
                <a:cubicBezTo>
                  <a:pt x="19734" y="9284"/>
                  <a:pt x="19771" y="9250"/>
                  <a:pt x="19771" y="9216"/>
                </a:cubicBezTo>
                <a:cubicBezTo>
                  <a:pt x="19734" y="9182"/>
                  <a:pt x="19697" y="9148"/>
                  <a:pt x="19661" y="9148"/>
                </a:cubicBezTo>
                <a:lnTo>
                  <a:pt x="19542" y="9148"/>
                </a:lnTo>
                <a:cubicBezTo>
                  <a:pt x="19469" y="9071"/>
                  <a:pt x="19432" y="9003"/>
                  <a:pt x="19359" y="8934"/>
                </a:cubicBezTo>
                <a:cubicBezTo>
                  <a:pt x="19359" y="8934"/>
                  <a:pt x="19396" y="8934"/>
                  <a:pt x="19396" y="8900"/>
                </a:cubicBezTo>
                <a:cubicBezTo>
                  <a:pt x="19469" y="8968"/>
                  <a:pt x="19505" y="9037"/>
                  <a:pt x="19624" y="9114"/>
                </a:cubicBezTo>
                <a:cubicBezTo>
                  <a:pt x="19588" y="9003"/>
                  <a:pt x="19542" y="8934"/>
                  <a:pt x="19505" y="8823"/>
                </a:cubicBezTo>
                <a:cubicBezTo>
                  <a:pt x="19469" y="8823"/>
                  <a:pt x="19432" y="8788"/>
                  <a:pt x="19396" y="8754"/>
                </a:cubicBezTo>
                <a:cubicBezTo>
                  <a:pt x="19313" y="8788"/>
                  <a:pt x="19240" y="8823"/>
                  <a:pt x="19204" y="8857"/>
                </a:cubicBezTo>
                <a:cubicBezTo>
                  <a:pt x="19130" y="8754"/>
                  <a:pt x="19085" y="8643"/>
                  <a:pt x="19012" y="8541"/>
                </a:cubicBezTo>
                <a:cubicBezTo>
                  <a:pt x="19012" y="8541"/>
                  <a:pt x="19048" y="8472"/>
                  <a:pt x="19048" y="8430"/>
                </a:cubicBezTo>
                <a:cubicBezTo>
                  <a:pt x="19012" y="8430"/>
                  <a:pt x="18938" y="8396"/>
                  <a:pt x="18938" y="8396"/>
                </a:cubicBezTo>
                <a:cubicBezTo>
                  <a:pt x="18820" y="8216"/>
                  <a:pt x="18746" y="8080"/>
                  <a:pt x="18673" y="7969"/>
                </a:cubicBezTo>
                <a:cubicBezTo>
                  <a:pt x="18820" y="7832"/>
                  <a:pt x="18902" y="7687"/>
                  <a:pt x="19048" y="7542"/>
                </a:cubicBezTo>
                <a:cubicBezTo>
                  <a:pt x="18902" y="7507"/>
                  <a:pt x="18856" y="7439"/>
                  <a:pt x="18902" y="7362"/>
                </a:cubicBezTo>
                <a:cubicBezTo>
                  <a:pt x="18643" y="7129"/>
                  <a:pt x="18424" y="6864"/>
                  <a:pt x="18055" y="6864"/>
                </a:cubicBezTo>
                <a:cubicBezTo>
                  <a:pt x="18033" y="6864"/>
                  <a:pt x="18010" y="6865"/>
                  <a:pt x="17987" y="6867"/>
                </a:cubicBezTo>
                <a:cubicBezTo>
                  <a:pt x="18024" y="6799"/>
                  <a:pt x="18024" y="6722"/>
                  <a:pt x="18024" y="6688"/>
                </a:cubicBezTo>
                <a:cubicBezTo>
                  <a:pt x="17987" y="6653"/>
                  <a:pt x="17942" y="6585"/>
                  <a:pt x="17905" y="6585"/>
                </a:cubicBezTo>
                <a:cubicBezTo>
                  <a:pt x="17832" y="6551"/>
                  <a:pt x="17795" y="6551"/>
                  <a:pt x="17713" y="6551"/>
                </a:cubicBezTo>
                <a:cubicBezTo>
                  <a:pt x="17713" y="6508"/>
                  <a:pt x="17677" y="6508"/>
                  <a:pt x="17640" y="6474"/>
                </a:cubicBezTo>
                <a:cubicBezTo>
                  <a:pt x="17448" y="6372"/>
                  <a:pt x="17375" y="6192"/>
                  <a:pt x="17219" y="6047"/>
                </a:cubicBezTo>
                <a:cubicBezTo>
                  <a:pt x="17183" y="5979"/>
                  <a:pt x="17146" y="5834"/>
                  <a:pt x="17110" y="5765"/>
                </a:cubicBezTo>
                <a:cubicBezTo>
                  <a:pt x="17073" y="5731"/>
                  <a:pt x="17027" y="5731"/>
                  <a:pt x="16991" y="5731"/>
                </a:cubicBezTo>
                <a:cubicBezTo>
                  <a:pt x="16954" y="5654"/>
                  <a:pt x="16918" y="5586"/>
                  <a:pt x="16881" y="5518"/>
                </a:cubicBezTo>
                <a:cubicBezTo>
                  <a:pt x="16799" y="5518"/>
                  <a:pt x="16726" y="5552"/>
                  <a:pt x="16616" y="5586"/>
                </a:cubicBezTo>
                <a:cubicBezTo>
                  <a:pt x="16652" y="5483"/>
                  <a:pt x="16689" y="5441"/>
                  <a:pt x="16726" y="5372"/>
                </a:cubicBezTo>
                <a:cubicBezTo>
                  <a:pt x="16652" y="5270"/>
                  <a:pt x="16616" y="5159"/>
                  <a:pt x="16534" y="5091"/>
                </a:cubicBezTo>
                <a:cubicBezTo>
                  <a:pt x="16497" y="5056"/>
                  <a:pt x="16460" y="5056"/>
                  <a:pt x="16424" y="5014"/>
                </a:cubicBezTo>
                <a:lnTo>
                  <a:pt x="16424" y="4945"/>
                </a:lnTo>
                <a:cubicBezTo>
                  <a:pt x="16387" y="4945"/>
                  <a:pt x="16342" y="4945"/>
                  <a:pt x="16268" y="4911"/>
                </a:cubicBezTo>
                <a:cubicBezTo>
                  <a:pt x="16387" y="4766"/>
                  <a:pt x="16305" y="4664"/>
                  <a:pt x="16232" y="4553"/>
                </a:cubicBezTo>
                <a:cubicBezTo>
                  <a:pt x="16159" y="4484"/>
                  <a:pt x="16076" y="4450"/>
                  <a:pt x="16040" y="4373"/>
                </a:cubicBezTo>
                <a:cubicBezTo>
                  <a:pt x="15930" y="4271"/>
                  <a:pt x="15811" y="4160"/>
                  <a:pt x="15619" y="4126"/>
                </a:cubicBezTo>
                <a:cubicBezTo>
                  <a:pt x="15583" y="4091"/>
                  <a:pt x="15583" y="4057"/>
                  <a:pt x="15546" y="3989"/>
                </a:cubicBezTo>
                <a:cubicBezTo>
                  <a:pt x="15473" y="4023"/>
                  <a:pt x="15427" y="4057"/>
                  <a:pt x="15391" y="4091"/>
                </a:cubicBezTo>
                <a:cubicBezTo>
                  <a:pt x="15354" y="4057"/>
                  <a:pt x="15317" y="4023"/>
                  <a:pt x="15317" y="4023"/>
                </a:cubicBezTo>
                <a:cubicBezTo>
                  <a:pt x="15244" y="4023"/>
                  <a:pt x="15162" y="4023"/>
                  <a:pt x="15125" y="4057"/>
                </a:cubicBezTo>
                <a:cubicBezTo>
                  <a:pt x="15089" y="3946"/>
                  <a:pt x="15016" y="3878"/>
                  <a:pt x="14970" y="3810"/>
                </a:cubicBezTo>
                <a:lnTo>
                  <a:pt x="14933" y="3844"/>
                </a:lnTo>
                <a:cubicBezTo>
                  <a:pt x="14860" y="3775"/>
                  <a:pt x="14741" y="3699"/>
                  <a:pt x="14632" y="3630"/>
                </a:cubicBezTo>
                <a:lnTo>
                  <a:pt x="14632" y="3519"/>
                </a:lnTo>
                <a:cubicBezTo>
                  <a:pt x="14595" y="3562"/>
                  <a:pt x="14558" y="3562"/>
                  <a:pt x="14513" y="3562"/>
                </a:cubicBezTo>
                <a:cubicBezTo>
                  <a:pt x="14476" y="3485"/>
                  <a:pt x="14440" y="3451"/>
                  <a:pt x="14403" y="3383"/>
                </a:cubicBezTo>
                <a:lnTo>
                  <a:pt x="14440" y="3383"/>
                </a:lnTo>
                <a:cubicBezTo>
                  <a:pt x="14476" y="3272"/>
                  <a:pt x="14476" y="3169"/>
                  <a:pt x="14513" y="3024"/>
                </a:cubicBezTo>
                <a:lnTo>
                  <a:pt x="14403" y="3024"/>
                </a:lnTo>
                <a:lnTo>
                  <a:pt x="14403" y="2921"/>
                </a:lnTo>
                <a:cubicBezTo>
                  <a:pt x="14366" y="2879"/>
                  <a:pt x="14284" y="2844"/>
                  <a:pt x="14211" y="2776"/>
                </a:cubicBezTo>
                <a:lnTo>
                  <a:pt x="14211" y="2742"/>
                </a:lnTo>
                <a:cubicBezTo>
                  <a:pt x="14138" y="2631"/>
                  <a:pt x="14056" y="2529"/>
                  <a:pt x="13946" y="2452"/>
                </a:cubicBezTo>
                <a:cubicBezTo>
                  <a:pt x="13946" y="2417"/>
                  <a:pt x="13909" y="2417"/>
                  <a:pt x="13909" y="2383"/>
                </a:cubicBezTo>
                <a:cubicBezTo>
                  <a:pt x="13877" y="2392"/>
                  <a:pt x="13846" y="2397"/>
                  <a:pt x="13817" y="2397"/>
                </a:cubicBezTo>
                <a:cubicBezTo>
                  <a:pt x="13739" y="2397"/>
                  <a:pt x="13681" y="2365"/>
                  <a:pt x="13681" y="2315"/>
                </a:cubicBezTo>
                <a:cubicBezTo>
                  <a:pt x="13717" y="2315"/>
                  <a:pt x="13754" y="2281"/>
                  <a:pt x="13790" y="2238"/>
                </a:cubicBezTo>
                <a:cubicBezTo>
                  <a:pt x="13754" y="2238"/>
                  <a:pt x="13754" y="2204"/>
                  <a:pt x="13717" y="2204"/>
                </a:cubicBezTo>
                <a:cubicBezTo>
                  <a:pt x="13754" y="2170"/>
                  <a:pt x="13790" y="2170"/>
                  <a:pt x="13827" y="2136"/>
                </a:cubicBezTo>
                <a:cubicBezTo>
                  <a:pt x="13790" y="2101"/>
                  <a:pt x="13754" y="2101"/>
                  <a:pt x="13754" y="2067"/>
                </a:cubicBezTo>
                <a:cubicBezTo>
                  <a:pt x="13754" y="2025"/>
                  <a:pt x="13754" y="1990"/>
                  <a:pt x="13790" y="1922"/>
                </a:cubicBezTo>
                <a:cubicBezTo>
                  <a:pt x="13489" y="2025"/>
                  <a:pt x="13223" y="2101"/>
                  <a:pt x="12994" y="2204"/>
                </a:cubicBezTo>
                <a:cubicBezTo>
                  <a:pt x="12958" y="2101"/>
                  <a:pt x="12912" y="2067"/>
                  <a:pt x="12912" y="1956"/>
                </a:cubicBezTo>
                <a:cubicBezTo>
                  <a:pt x="12802" y="1956"/>
                  <a:pt x="12729" y="1922"/>
                  <a:pt x="12647" y="1888"/>
                </a:cubicBezTo>
                <a:lnTo>
                  <a:pt x="12610" y="1888"/>
                </a:lnTo>
                <a:cubicBezTo>
                  <a:pt x="12418" y="1709"/>
                  <a:pt x="12153" y="1597"/>
                  <a:pt x="11888" y="1529"/>
                </a:cubicBezTo>
                <a:cubicBezTo>
                  <a:pt x="11866" y="1549"/>
                  <a:pt x="11841" y="1554"/>
                  <a:pt x="11813" y="1554"/>
                </a:cubicBezTo>
                <a:cubicBezTo>
                  <a:pt x="11784" y="1554"/>
                  <a:pt x="11753" y="1549"/>
                  <a:pt x="11723" y="1549"/>
                </a:cubicBezTo>
                <a:cubicBezTo>
                  <a:pt x="11687" y="1549"/>
                  <a:pt x="11651" y="1557"/>
                  <a:pt x="11623" y="1597"/>
                </a:cubicBezTo>
                <a:lnTo>
                  <a:pt x="11586" y="1597"/>
                </a:lnTo>
                <a:cubicBezTo>
                  <a:pt x="11540" y="1597"/>
                  <a:pt x="11504" y="1563"/>
                  <a:pt x="11467" y="1563"/>
                </a:cubicBezTo>
                <a:lnTo>
                  <a:pt x="11467" y="1495"/>
                </a:lnTo>
                <a:cubicBezTo>
                  <a:pt x="11312" y="1384"/>
                  <a:pt x="11202" y="1281"/>
                  <a:pt x="11047" y="1213"/>
                </a:cubicBezTo>
                <a:cubicBezTo>
                  <a:pt x="10900" y="1102"/>
                  <a:pt x="10745" y="1068"/>
                  <a:pt x="10589" y="1033"/>
                </a:cubicBezTo>
                <a:cubicBezTo>
                  <a:pt x="10516" y="1068"/>
                  <a:pt x="10443" y="1068"/>
                  <a:pt x="10397" y="1102"/>
                </a:cubicBezTo>
                <a:cubicBezTo>
                  <a:pt x="10324" y="999"/>
                  <a:pt x="10288" y="922"/>
                  <a:pt x="10214" y="854"/>
                </a:cubicBezTo>
                <a:cubicBezTo>
                  <a:pt x="10059" y="854"/>
                  <a:pt x="9867" y="888"/>
                  <a:pt x="9675" y="888"/>
                </a:cubicBezTo>
                <a:cubicBezTo>
                  <a:pt x="9602" y="820"/>
                  <a:pt x="9529" y="743"/>
                  <a:pt x="9446" y="641"/>
                </a:cubicBezTo>
                <a:cubicBezTo>
                  <a:pt x="9373" y="675"/>
                  <a:pt x="9300" y="675"/>
                  <a:pt x="9218" y="709"/>
                </a:cubicBezTo>
                <a:cubicBezTo>
                  <a:pt x="9071" y="572"/>
                  <a:pt x="8916" y="393"/>
                  <a:pt x="8761" y="248"/>
                </a:cubicBezTo>
                <a:cubicBezTo>
                  <a:pt x="8724" y="248"/>
                  <a:pt x="8724" y="282"/>
                  <a:pt x="8724" y="282"/>
                </a:cubicBezTo>
                <a:cubicBezTo>
                  <a:pt x="8687" y="282"/>
                  <a:pt x="8687" y="316"/>
                  <a:pt x="8651" y="316"/>
                </a:cubicBezTo>
                <a:cubicBezTo>
                  <a:pt x="8495" y="214"/>
                  <a:pt x="8386" y="102"/>
                  <a:pt x="8230" y="0"/>
                </a:cubicBezTo>
                <a:lnTo>
                  <a:pt x="8075" y="0"/>
                </a:lnTo>
                <a:cubicBezTo>
                  <a:pt x="8038" y="34"/>
                  <a:pt x="8002" y="68"/>
                  <a:pt x="7965" y="102"/>
                </a:cubicBezTo>
                <a:cubicBezTo>
                  <a:pt x="7773" y="145"/>
                  <a:pt x="7544" y="145"/>
                  <a:pt x="7352" y="145"/>
                </a:cubicBezTo>
                <a:cubicBezTo>
                  <a:pt x="7352" y="282"/>
                  <a:pt x="7160" y="214"/>
                  <a:pt x="7124" y="316"/>
                </a:cubicBezTo>
                <a:cubicBezTo>
                  <a:pt x="7014" y="282"/>
                  <a:pt x="6968" y="282"/>
                  <a:pt x="6859" y="282"/>
                </a:cubicBezTo>
                <a:lnTo>
                  <a:pt x="6859" y="572"/>
                </a:lnTo>
                <a:cubicBezTo>
                  <a:pt x="6822" y="572"/>
                  <a:pt x="6785" y="529"/>
                  <a:pt x="6740" y="529"/>
                </a:cubicBezTo>
                <a:lnTo>
                  <a:pt x="6740" y="427"/>
                </a:lnTo>
                <a:cubicBezTo>
                  <a:pt x="6667" y="316"/>
                  <a:pt x="6630" y="248"/>
                  <a:pt x="6593" y="179"/>
                </a:cubicBezTo>
                <a:cubicBezTo>
                  <a:pt x="6576" y="182"/>
                  <a:pt x="6560" y="184"/>
                  <a:pt x="6544" y="184"/>
                </a:cubicBezTo>
                <a:cubicBezTo>
                  <a:pt x="6374" y="184"/>
                  <a:pt x="6229" y="31"/>
                  <a:pt x="6054" y="0"/>
                </a:cubicBezTo>
                <a:close/>
              </a:path>
            </a:pathLst>
          </a:custGeom>
          <a:solidFill>
            <a:srgbClr val="4780C5"/>
          </a:solidFill>
          <a:ln w="12700">
            <a:miter lim="400000"/>
          </a:ln>
        </p:spPr>
        <p:txBody>
          <a:bodyPr lIns="45719" rIns="45719" anchor="ctr"/>
          <a:lstStyle/>
          <a:p>
            <a:endParaRPr/>
          </a:p>
        </p:txBody>
      </p:sp>
      <p:sp>
        <p:nvSpPr>
          <p:cNvPr id="5368" name="Google Shape;3237;p31"/>
          <p:cNvSpPr/>
          <p:nvPr/>
        </p:nvSpPr>
        <p:spPr>
          <a:xfrm rot="7969364">
            <a:off x="-796844" y="79693"/>
            <a:ext cx="1749628" cy="1130526"/>
          </a:xfrm>
          <a:custGeom>
            <a:avLst/>
            <a:gdLst/>
            <a:ahLst/>
            <a:cxnLst>
              <a:cxn ang="0">
                <a:pos x="wd2" y="hd2"/>
              </a:cxn>
              <a:cxn ang="5400000">
                <a:pos x="wd2" y="hd2"/>
              </a:cxn>
              <a:cxn ang="10800000">
                <a:pos x="wd2" y="hd2"/>
              </a:cxn>
              <a:cxn ang="16200000">
                <a:pos x="wd2" y="hd2"/>
              </a:cxn>
            </a:cxnLst>
            <a:rect l="0" t="0" r="r" b="b"/>
            <a:pathLst>
              <a:path w="21529" h="21600" extrusionOk="0">
                <a:moveTo>
                  <a:pt x="15052" y="1616"/>
                </a:moveTo>
                <a:cubicBezTo>
                  <a:pt x="15855" y="1616"/>
                  <a:pt x="16624" y="1962"/>
                  <a:pt x="17343" y="2629"/>
                </a:cubicBezTo>
                <a:cubicBezTo>
                  <a:pt x="18603" y="3780"/>
                  <a:pt x="19527" y="5414"/>
                  <a:pt x="20145" y="7424"/>
                </a:cubicBezTo>
                <a:cubicBezTo>
                  <a:pt x="20639" y="9028"/>
                  <a:pt x="20743" y="10655"/>
                  <a:pt x="20476" y="12351"/>
                </a:cubicBezTo>
                <a:cubicBezTo>
                  <a:pt x="20269" y="13694"/>
                  <a:pt x="19937" y="14906"/>
                  <a:pt x="19345" y="15965"/>
                </a:cubicBezTo>
                <a:cubicBezTo>
                  <a:pt x="18579" y="17338"/>
                  <a:pt x="17615" y="18106"/>
                  <a:pt x="16439" y="18236"/>
                </a:cubicBezTo>
                <a:cubicBezTo>
                  <a:pt x="16315" y="18236"/>
                  <a:pt x="16191" y="18267"/>
                  <a:pt x="16068" y="18267"/>
                </a:cubicBezTo>
                <a:cubicBezTo>
                  <a:pt x="15594" y="18267"/>
                  <a:pt x="15100" y="18136"/>
                  <a:pt x="14625" y="18014"/>
                </a:cubicBezTo>
                <a:cubicBezTo>
                  <a:pt x="14111" y="17853"/>
                  <a:pt x="13577" y="17661"/>
                  <a:pt x="13044" y="17530"/>
                </a:cubicBezTo>
                <a:cubicBezTo>
                  <a:pt x="12459" y="17384"/>
                  <a:pt x="11871" y="17313"/>
                  <a:pt x="11283" y="17313"/>
                </a:cubicBezTo>
                <a:cubicBezTo>
                  <a:pt x="10728" y="17313"/>
                  <a:pt x="10174" y="17376"/>
                  <a:pt x="9624" y="17499"/>
                </a:cubicBezTo>
                <a:cubicBezTo>
                  <a:pt x="8636" y="17691"/>
                  <a:pt x="7687" y="18075"/>
                  <a:pt x="6743" y="18520"/>
                </a:cubicBezTo>
                <a:cubicBezTo>
                  <a:pt x="5977" y="18904"/>
                  <a:pt x="5216" y="19257"/>
                  <a:pt x="4435" y="19610"/>
                </a:cubicBezTo>
                <a:cubicBezTo>
                  <a:pt x="3902" y="19832"/>
                  <a:pt x="3363" y="20024"/>
                  <a:pt x="2809" y="20085"/>
                </a:cubicBezTo>
                <a:cubicBezTo>
                  <a:pt x="2677" y="20117"/>
                  <a:pt x="2550" y="20134"/>
                  <a:pt x="2423" y="20134"/>
                </a:cubicBezTo>
                <a:cubicBezTo>
                  <a:pt x="2271" y="20134"/>
                  <a:pt x="2121" y="20109"/>
                  <a:pt x="1964" y="20054"/>
                </a:cubicBezTo>
                <a:cubicBezTo>
                  <a:pt x="1925" y="20054"/>
                  <a:pt x="1881" y="20024"/>
                  <a:pt x="1861" y="20024"/>
                </a:cubicBezTo>
                <a:cubicBezTo>
                  <a:pt x="1367" y="19801"/>
                  <a:pt x="1060" y="19257"/>
                  <a:pt x="996" y="18459"/>
                </a:cubicBezTo>
                <a:cubicBezTo>
                  <a:pt x="976" y="17944"/>
                  <a:pt x="1035" y="17469"/>
                  <a:pt x="1159" y="16985"/>
                </a:cubicBezTo>
                <a:cubicBezTo>
                  <a:pt x="1347" y="16249"/>
                  <a:pt x="1633" y="15612"/>
                  <a:pt x="2024" y="15098"/>
                </a:cubicBezTo>
                <a:cubicBezTo>
                  <a:pt x="2459" y="14461"/>
                  <a:pt x="2973" y="13985"/>
                  <a:pt x="3506" y="13602"/>
                </a:cubicBezTo>
                <a:cubicBezTo>
                  <a:pt x="3981" y="13249"/>
                  <a:pt x="4475" y="12957"/>
                  <a:pt x="4969" y="12673"/>
                </a:cubicBezTo>
                <a:cubicBezTo>
                  <a:pt x="5631" y="12320"/>
                  <a:pt x="6269" y="11936"/>
                  <a:pt x="6906" y="11553"/>
                </a:cubicBezTo>
                <a:cubicBezTo>
                  <a:pt x="7460" y="11230"/>
                  <a:pt x="7978" y="10816"/>
                  <a:pt x="8448" y="10371"/>
                </a:cubicBezTo>
                <a:cubicBezTo>
                  <a:pt x="9170" y="9665"/>
                  <a:pt x="9767" y="8767"/>
                  <a:pt x="10202" y="7655"/>
                </a:cubicBezTo>
                <a:cubicBezTo>
                  <a:pt x="10242" y="7555"/>
                  <a:pt x="10281" y="7424"/>
                  <a:pt x="10346" y="7333"/>
                </a:cubicBezTo>
                <a:cubicBezTo>
                  <a:pt x="10573" y="6849"/>
                  <a:pt x="10756" y="6312"/>
                  <a:pt x="10943" y="5767"/>
                </a:cubicBezTo>
                <a:cubicBezTo>
                  <a:pt x="11023" y="5506"/>
                  <a:pt x="11126" y="5253"/>
                  <a:pt x="11210" y="5031"/>
                </a:cubicBezTo>
                <a:cubicBezTo>
                  <a:pt x="11784" y="3335"/>
                  <a:pt x="12693" y="2314"/>
                  <a:pt x="13864" y="1861"/>
                </a:cubicBezTo>
                <a:cubicBezTo>
                  <a:pt x="14267" y="1696"/>
                  <a:pt x="14663" y="1616"/>
                  <a:pt x="15052" y="1616"/>
                </a:cubicBezTo>
                <a:close/>
                <a:moveTo>
                  <a:pt x="15047" y="0"/>
                </a:moveTo>
                <a:cubicBezTo>
                  <a:pt x="14692" y="0"/>
                  <a:pt x="14332" y="57"/>
                  <a:pt x="13968" y="174"/>
                </a:cubicBezTo>
                <a:cubicBezTo>
                  <a:pt x="12322" y="649"/>
                  <a:pt x="11067" y="1992"/>
                  <a:pt x="10281" y="4325"/>
                </a:cubicBezTo>
                <a:cubicBezTo>
                  <a:pt x="10138" y="4739"/>
                  <a:pt x="9995" y="5161"/>
                  <a:pt x="9871" y="5576"/>
                </a:cubicBezTo>
                <a:cubicBezTo>
                  <a:pt x="9683" y="6212"/>
                  <a:pt x="9481" y="6788"/>
                  <a:pt x="9214" y="7333"/>
                </a:cubicBezTo>
                <a:cubicBezTo>
                  <a:pt x="8987" y="7877"/>
                  <a:pt x="8695" y="8353"/>
                  <a:pt x="8324" y="8675"/>
                </a:cubicBezTo>
                <a:cubicBezTo>
                  <a:pt x="8102" y="8867"/>
                  <a:pt x="7855" y="9090"/>
                  <a:pt x="7628" y="9281"/>
                </a:cubicBezTo>
                <a:cubicBezTo>
                  <a:pt x="6842" y="9888"/>
                  <a:pt x="6042" y="10341"/>
                  <a:pt x="5236" y="10785"/>
                </a:cubicBezTo>
                <a:cubicBezTo>
                  <a:pt x="4663" y="11139"/>
                  <a:pt x="4065" y="11453"/>
                  <a:pt x="3487" y="11806"/>
                </a:cubicBezTo>
                <a:cubicBezTo>
                  <a:pt x="2869" y="12190"/>
                  <a:pt x="2271" y="12704"/>
                  <a:pt x="1737" y="13341"/>
                </a:cubicBezTo>
                <a:cubicBezTo>
                  <a:pt x="1139" y="14047"/>
                  <a:pt x="665" y="14944"/>
                  <a:pt x="339" y="15995"/>
                </a:cubicBezTo>
                <a:cubicBezTo>
                  <a:pt x="92" y="16763"/>
                  <a:pt x="-32" y="17591"/>
                  <a:pt x="8" y="18459"/>
                </a:cubicBezTo>
                <a:cubicBezTo>
                  <a:pt x="72" y="19932"/>
                  <a:pt x="689" y="21044"/>
                  <a:pt x="1594" y="21428"/>
                </a:cubicBezTo>
                <a:cubicBezTo>
                  <a:pt x="1882" y="21554"/>
                  <a:pt x="2182" y="21600"/>
                  <a:pt x="2485" y="21600"/>
                </a:cubicBezTo>
                <a:cubicBezTo>
                  <a:pt x="2572" y="21600"/>
                  <a:pt x="2659" y="21596"/>
                  <a:pt x="2745" y="21589"/>
                </a:cubicBezTo>
                <a:cubicBezTo>
                  <a:pt x="3239" y="21528"/>
                  <a:pt x="3734" y="21397"/>
                  <a:pt x="4208" y="21175"/>
                </a:cubicBezTo>
                <a:cubicBezTo>
                  <a:pt x="4929" y="20891"/>
                  <a:pt x="5651" y="20538"/>
                  <a:pt x="6373" y="20185"/>
                </a:cubicBezTo>
                <a:cubicBezTo>
                  <a:pt x="7257" y="19771"/>
                  <a:pt x="8161" y="19356"/>
                  <a:pt x="9090" y="19095"/>
                </a:cubicBezTo>
                <a:cubicBezTo>
                  <a:pt x="9783" y="18884"/>
                  <a:pt x="10476" y="18770"/>
                  <a:pt x="11168" y="18770"/>
                </a:cubicBezTo>
                <a:cubicBezTo>
                  <a:pt x="11731" y="18770"/>
                  <a:pt x="12293" y="18845"/>
                  <a:pt x="12856" y="19003"/>
                </a:cubicBezTo>
                <a:cubicBezTo>
                  <a:pt x="13370" y="19165"/>
                  <a:pt x="13884" y="19318"/>
                  <a:pt x="14403" y="19479"/>
                </a:cubicBezTo>
                <a:cubicBezTo>
                  <a:pt x="14897" y="19610"/>
                  <a:pt x="15411" y="19740"/>
                  <a:pt x="15925" y="19740"/>
                </a:cubicBezTo>
                <a:cubicBezTo>
                  <a:pt x="17738" y="19740"/>
                  <a:pt x="19196" y="18620"/>
                  <a:pt x="20288" y="16379"/>
                </a:cubicBezTo>
                <a:cubicBezTo>
                  <a:pt x="21074" y="14783"/>
                  <a:pt x="21445" y="12926"/>
                  <a:pt x="21524" y="10916"/>
                </a:cubicBezTo>
                <a:cubicBezTo>
                  <a:pt x="21568" y="9343"/>
                  <a:pt x="21341" y="7877"/>
                  <a:pt x="20906" y="6465"/>
                </a:cubicBezTo>
                <a:cubicBezTo>
                  <a:pt x="20209" y="4202"/>
                  <a:pt x="19137" y="2406"/>
                  <a:pt x="17714" y="1163"/>
                </a:cubicBezTo>
                <a:cubicBezTo>
                  <a:pt x="16880" y="396"/>
                  <a:pt x="15981" y="0"/>
                  <a:pt x="15047" y="0"/>
                </a:cubicBezTo>
                <a:close/>
              </a:path>
            </a:pathLst>
          </a:custGeom>
          <a:solidFill>
            <a:srgbClr val="D89030"/>
          </a:solidFill>
          <a:ln w="12700">
            <a:miter lim="400000"/>
          </a:ln>
        </p:spPr>
        <p:txBody>
          <a:bodyPr lIns="45719" rIns="45719" anchor="ctr"/>
          <a:lstStyle/>
          <a:p>
            <a:endParaRPr/>
          </a:p>
        </p:txBody>
      </p:sp>
      <p:sp>
        <p:nvSpPr>
          <p:cNvPr id="5369" name="Body Level One…"/>
          <p:cNvSpPr txBox="1">
            <a:spLocks noGrp="1"/>
          </p:cNvSpPr>
          <p:nvPr>
            <p:ph type="body" sz="quarter" idx="1"/>
          </p:nvPr>
        </p:nvSpPr>
        <p:spPr>
          <a:xfrm>
            <a:off x="1384999" y="1673175"/>
            <a:ext cx="2907601" cy="499201"/>
          </a:xfrm>
          <a:prstGeom prst="rect">
            <a:avLst/>
          </a:prstGeom>
        </p:spPr>
        <p:txBody>
          <a:bodyPr lIns="36574" tIns="36574" rIns="36574" bIns="36574"/>
          <a:lstStyle>
            <a:lvl1pPr marL="317500" indent="-177800">
              <a:buClrTx/>
              <a:buSzTx/>
              <a:buFontTx/>
              <a:buNone/>
              <a:defRPr sz="2500" b="1">
                <a:solidFill>
                  <a:srgbClr val="07256C"/>
                </a:solidFill>
                <a:latin typeface="Nunito"/>
                <a:ea typeface="Nunito"/>
                <a:cs typeface="Nunito"/>
                <a:sym typeface="Nunito"/>
              </a:defRPr>
            </a:lvl1pPr>
            <a:lvl2pPr marL="317500" indent="279400">
              <a:buClrTx/>
              <a:buSzTx/>
              <a:buFontTx/>
              <a:buNone/>
              <a:defRPr sz="2500" b="1">
                <a:solidFill>
                  <a:srgbClr val="07256C"/>
                </a:solidFill>
                <a:latin typeface="Nunito"/>
                <a:ea typeface="Nunito"/>
                <a:cs typeface="Nunito"/>
                <a:sym typeface="Nunito"/>
              </a:defRPr>
            </a:lvl2pPr>
            <a:lvl3pPr marL="317500" indent="736600">
              <a:buClrTx/>
              <a:buSzTx/>
              <a:buFontTx/>
              <a:buNone/>
              <a:defRPr sz="2500" b="1">
                <a:solidFill>
                  <a:srgbClr val="07256C"/>
                </a:solidFill>
                <a:latin typeface="Nunito"/>
                <a:ea typeface="Nunito"/>
                <a:cs typeface="Nunito"/>
                <a:sym typeface="Nunito"/>
              </a:defRPr>
            </a:lvl3pPr>
            <a:lvl4pPr marL="317500" indent="1193800">
              <a:buClrTx/>
              <a:buSzTx/>
              <a:buFontTx/>
              <a:buNone/>
              <a:defRPr sz="2500" b="1">
                <a:solidFill>
                  <a:srgbClr val="07256C"/>
                </a:solidFill>
                <a:latin typeface="Nunito"/>
                <a:ea typeface="Nunito"/>
                <a:cs typeface="Nunito"/>
                <a:sym typeface="Nunito"/>
              </a:defRPr>
            </a:lvl4pPr>
            <a:lvl5pPr marL="317500" indent="1651000">
              <a:buClrTx/>
              <a:buSzTx/>
              <a:buFontTx/>
              <a:buNone/>
              <a:defRPr sz="2500" b="1">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5370" name="Title Text"/>
          <p:cNvSpPr txBox="1">
            <a:spLocks noGrp="1"/>
          </p:cNvSpPr>
          <p:nvPr>
            <p:ph type="title"/>
          </p:nvPr>
        </p:nvSpPr>
        <p:spPr>
          <a:xfrm>
            <a:off x="719999" y="445025"/>
            <a:ext cx="6594901" cy="572701"/>
          </a:xfrm>
          <a:prstGeom prst="rect">
            <a:avLst/>
          </a:prstGeom>
        </p:spPr>
        <p:txBody>
          <a:bodyPr lIns="36574" tIns="36574" rIns="36574" bIns="36574"/>
          <a:lstStyle>
            <a:lvl1pPr>
              <a:defRPr sz="3500" b="0">
                <a:solidFill>
                  <a:srgbClr val="07256C"/>
                </a:solidFill>
                <a:latin typeface="Limelight"/>
                <a:ea typeface="Limelight"/>
                <a:cs typeface="Limelight"/>
                <a:sym typeface="Limelight"/>
              </a:defRPr>
            </a:lvl1pPr>
          </a:lstStyle>
          <a:p>
            <a:r>
              <a:t>Title Text</a:t>
            </a:r>
          </a:p>
        </p:txBody>
      </p:sp>
      <p:sp>
        <p:nvSpPr>
          <p:cNvPr id="53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4942711"/>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type="tx">
  <p:cSld name="2_Title and three columns">
    <p:bg>
      <p:bgPr>
        <a:solidFill>
          <a:srgbClr val="EDF0EF"/>
        </a:solidFill>
        <a:effectLst/>
      </p:bgPr>
    </p:bg>
    <p:spTree>
      <p:nvGrpSpPr>
        <p:cNvPr id="1" name=""/>
        <p:cNvGrpSpPr/>
        <p:nvPr/>
      </p:nvGrpSpPr>
      <p:grpSpPr>
        <a:xfrm>
          <a:off x="0" y="0"/>
          <a:ext cx="0" cy="0"/>
          <a:chOff x="0" y="0"/>
          <a:chExt cx="0" cy="0"/>
        </a:xfrm>
      </p:grpSpPr>
      <p:sp>
        <p:nvSpPr>
          <p:cNvPr id="5378" name="Google Shape;3244;p32"/>
          <p:cNvSpPr/>
          <p:nvPr/>
        </p:nvSpPr>
        <p:spPr>
          <a:xfrm rot="16200000">
            <a:off x="7856911" y="1224956"/>
            <a:ext cx="1893530" cy="680660"/>
          </a:xfrm>
          <a:custGeom>
            <a:avLst/>
            <a:gdLst/>
            <a:ahLst/>
            <a:cxnLst>
              <a:cxn ang="0">
                <a:pos x="wd2" y="hd2"/>
              </a:cxn>
              <a:cxn ang="5400000">
                <a:pos x="wd2" y="hd2"/>
              </a:cxn>
              <a:cxn ang="10800000">
                <a:pos x="wd2" y="hd2"/>
              </a:cxn>
              <a:cxn ang="16200000">
                <a:pos x="wd2" y="hd2"/>
              </a:cxn>
            </a:cxnLst>
            <a:rect l="0" t="0" r="r" b="b"/>
            <a:pathLst>
              <a:path w="21600" h="21600" extrusionOk="0">
                <a:moveTo>
                  <a:pt x="9941" y="0"/>
                </a:moveTo>
                <a:cubicBezTo>
                  <a:pt x="7347" y="0"/>
                  <a:pt x="4770" y="2444"/>
                  <a:pt x="2930" y="7484"/>
                </a:cubicBezTo>
                <a:cubicBezTo>
                  <a:pt x="1499" y="11339"/>
                  <a:pt x="615" y="16312"/>
                  <a:pt x="0" y="21600"/>
                </a:cubicBezTo>
                <a:lnTo>
                  <a:pt x="21600" y="21600"/>
                </a:lnTo>
                <a:cubicBezTo>
                  <a:pt x="19926" y="13059"/>
                  <a:pt x="17340" y="5700"/>
                  <a:pt x="14080" y="2159"/>
                </a:cubicBezTo>
                <a:cubicBezTo>
                  <a:pt x="12773" y="727"/>
                  <a:pt x="11354" y="0"/>
                  <a:pt x="9941" y="0"/>
                </a:cubicBezTo>
                <a:close/>
              </a:path>
            </a:pathLst>
          </a:custGeom>
          <a:solidFill>
            <a:srgbClr val="EFB156"/>
          </a:solidFill>
          <a:ln w="12700">
            <a:miter lim="400000"/>
          </a:ln>
        </p:spPr>
        <p:txBody>
          <a:bodyPr lIns="45719" rIns="45719" anchor="ctr"/>
          <a:lstStyle/>
          <a:p>
            <a:endParaRPr/>
          </a:p>
        </p:txBody>
      </p:sp>
      <p:sp>
        <p:nvSpPr>
          <p:cNvPr id="5379" name="Google Shape;3245;p32"/>
          <p:cNvSpPr/>
          <p:nvPr/>
        </p:nvSpPr>
        <p:spPr>
          <a:xfrm rot="10800000" flipH="1">
            <a:off x="-138412" y="4114091"/>
            <a:ext cx="2483294" cy="1062684"/>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4780C5"/>
          </a:solidFill>
          <a:ln w="12700">
            <a:miter lim="400000"/>
          </a:ln>
        </p:spPr>
        <p:txBody>
          <a:bodyPr lIns="45719" rIns="45719" anchor="ctr"/>
          <a:lstStyle/>
          <a:p>
            <a:endParaRPr/>
          </a:p>
        </p:txBody>
      </p:sp>
      <p:sp>
        <p:nvSpPr>
          <p:cNvPr id="5380" name="Google Shape;3246;p32"/>
          <p:cNvSpPr/>
          <p:nvPr/>
        </p:nvSpPr>
        <p:spPr>
          <a:xfrm rot="20706462">
            <a:off x="2025698" y="4286885"/>
            <a:ext cx="750701" cy="486346"/>
          </a:xfrm>
          <a:custGeom>
            <a:avLst/>
            <a:gdLst/>
            <a:ahLst/>
            <a:cxnLst>
              <a:cxn ang="0">
                <a:pos x="wd2" y="hd2"/>
              </a:cxn>
              <a:cxn ang="5400000">
                <a:pos x="wd2" y="hd2"/>
              </a:cxn>
              <a:cxn ang="10800000">
                <a:pos x="wd2" y="hd2"/>
              </a:cxn>
              <a:cxn ang="16200000">
                <a:pos x="wd2" y="hd2"/>
              </a:cxn>
            </a:cxnLst>
            <a:rect l="0" t="0" r="r" b="b"/>
            <a:pathLst>
              <a:path w="21358" h="21600" extrusionOk="0">
                <a:moveTo>
                  <a:pt x="10985" y="0"/>
                </a:moveTo>
                <a:cubicBezTo>
                  <a:pt x="10616" y="0"/>
                  <a:pt x="10244" y="26"/>
                  <a:pt x="9869" y="76"/>
                </a:cubicBezTo>
                <a:cubicBezTo>
                  <a:pt x="7973" y="345"/>
                  <a:pt x="6160" y="1195"/>
                  <a:pt x="4436" y="2584"/>
                </a:cubicBezTo>
                <a:cubicBezTo>
                  <a:pt x="3519" y="3348"/>
                  <a:pt x="2630" y="4241"/>
                  <a:pt x="1851" y="5371"/>
                </a:cubicBezTo>
                <a:cubicBezTo>
                  <a:pt x="1279" y="6221"/>
                  <a:pt x="789" y="7157"/>
                  <a:pt x="445" y="8276"/>
                </a:cubicBezTo>
                <a:cubicBezTo>
                  <a:pt x="-18" y="9805"/>
                  <a:pt x="-128" y="11376"/>
                  <a:pt x="155" y="12991"/>
                </a:cubicBezTo>
                <a:cubicBezTo>
                  <a:pt x="389" y="14336"/>
                  <a:pt x="789" y="15541"/>
                  <a:pt x="1361" y="16617"/>
                </a:cubicBezTo>
                <a:cubicBezTo>
                  <a:pt x="2368" y="18501"/>
                  <a:pt x="3664" y="19804"/>
                  <a:pt x="5153" y="20567"/>
                </a:cubicBezTo>
                <a:cubicBezTo>
                  <a:pt x="6505" y="21245"/>
                  <a:pt x="7856" y="21558"/>
                  <a:pt x="9262" y="21600"/>
                </a:cubicBezTo>
                <a:cubicBezTo>
                  <a:pt x="9662" y="21558"/>
                  <a:pt x="10069" y="21558"/>
                  <a:pt x="10442" y="21515"/>
                </a:cubicBezTo>
                <a:cubicBezTo>
                  <a:pt x="12510" y="21288"/>
                  <a:pt x="14488" y="20524"/>
                  <a:pt x="16384" y="19222"/>
                </a:cubicBezTo>
                <a:cubicBezTo>
                  <a:pt x="17480" y="18458"/>
                  <a:pt x="18515" y="17522"/>
                  <a:pt x="19459" y="16305"/>
                </a:cubicBezTo>
                <a:cubicBezTo>
                  <a:pt x="20038" y="15541"/>
                  <a:pt x="20555" y="14648"/>
                  <a:pt x="20928" y="13615"/>
                </a:cubicBezTo>
                <a:cubicBezTo>
                  <a:pt x="21355" y="12312"/>
                  <a:pt x="21472" y="10968"/>
                  <a:pt x="21245" y="9579"/>
                </a:cubicBezTo>
                <a:cubicBezTo>
                  <a:pt x="21128" y="8815"/>
                  <a:pt x="20928" y="8104"/>
                  <a:pt x="20665" y="7427"/>
                </a:cubicBezTo>
                <a:cubicBezTo>
                  <a:pt x="20211" y="6221"/>
                  <a:pt x="19604" y="5231"/>
                  <a:pt x="18914" y="4338"/>
                </a:cubicBezTo>
                <a:cubicBezTo>
                  <a:pt x="17936" y="3079"/>
                  <a:pt x="16846" y="2142"/>
                  <a:pt x="15667" y="1421"/>
                </a:cubicBezTo>
                <a:cubicBezTo>
                  <a:pt x="14148" y="476"/>
                  <a:pt x="12592" y="0"/>
                  <a:pt x="10985" y="0"/>
                </a:cubicBezTo>
                <a:close/>
              </a:path>
            </a:pathLst>
          </a:custGeom>
          <a:solidFill>
            <a:srgbClr val="EFB156"/>
          </a:solidFill>
          <a:ln w="12700">
            <a:miter lim="400000"/>
          </a:ln>
        </p:spPr>
        <p:txBody>
          <a:bodyPr lIns="45719" rIns="45719" anchor="ctr"/>
          <a:lstStyle/>
          <a:p>
            <a:endParaRPr/>
          </a:p>
        </p:txBody>
      </p:sp>
      <p:grpSp>
        <p:nvGrpSpPr>
          <p:cNvPr id="5414" name="Google Shape;3247;p32"/>
          <p:cNvGrpSpPr/>
          <p:nvPr/>
        </p:nvGrpSpPr>
        <p:grpSpPr>
          <a:xfrm>
            <a:off x="7268843" y="3811084"/>
            <a:ext cx="2070235" cy="1207111"/>
            <a:chOff x="0" y="0"/>
            <a:chExt cx="2070233" cy="1207110"/>
          </a:xfrm>
        </p:grpSpPr>
        <p:sp>
          <p:nvSpPr>
            <p:cNvPr id="5381" name="Google Shape;3248;p32"/>
            <p:cNvSpPr/>
            <p:nvPr/>
          </p:nvSpPr>
          <p:spPr>
            <a:xfrm>
              <a:off x="10292" y="0"/>
              <a:ext cx="2042696" cy="1207111"/>
            </a:xfrm>
            <a:custGeom>
              <a:avLst/>
              <a:gdLst/>
              <a:ahLst/>
              <a:cxnLst>
                <a:cxn ang="0">
                  <a:pos x="wd2" y="hd2"/>
                </a:cxn>
                <a:cxn ang="5400000">
                  <a:pos x="wd2" y="hd2"/>
                </a:cxn>
                <a:cxn ang="10800000">
                  <a:pos x="wd2" y="hd2"/>
                </a:cxn>
                <a:cxn ang="16200000">
                  <a:pos x="wd2" y="hd2"/>
                </a:cxn>
              </a:cxnLst>
              <a:rect l="0" t="0" r="r" b="b"/>
              <a:pathLst>
                <a:path w="21600" h="21600" extrusionOk="0">
                  <a:moveTo>
                    <a:pt x="5740" y="2777"/>
                  </a:moveTo>
                  <a:cubicBezTo>
                    <a:pt x="5757" y="2777"/>
                    <a:pt x="5771" y="2790"/>
                    <a:pt x="5800" y="2813"/>
                  </a:cubicBezTo>
                  <a:cubicBezTo>
                    <a:pt x="5771" y="2891"/>
                    <a:pt x="5728" y="2964"/>
                    <a:pt x="5682" y="2964"/>
                  </a:cubicBezTo>
                  <a:cubicBezTo>
                    <a:pt x="5621" y="2916"/>
                    <a:pt x="5654" y="2868"/>
                    <a:pt x="5668" y="2813"/>
                  </a:cubicBezTo>
                  <a:cubicBezTo>
                    <a:pt x="5705" y="2790"/>
                    <a:pt x="5724" y="2777"/>
                    <a:pt x="5740" y="2777"/>
                  </a:cubicBezTo>
                  <a:close/>
                  <a:moveTo>
                    <a:pt x="5889" y="3542"/>
                  </a:moveTo>
                  <a:cubicBezTo>
                    <a:pt x="5949" y="3621"/>
                    <a:pt x="6010" y="3693"/>
                    <a:pt x="6067" y="3771"/>
                  </a:cubicBezTo>
                  <a:cubicBezTo>
                    <a:pt x="6156" y="3868"/>
                    <a:pt x="6262" y="3994"/>
                    <a:pt x="6351" y="4144"/>
                  </a:cubicBezTo>
                  <a:cubicBezTo>
                    <a:pt x="6366" y="4169"/>
                    <a:pt x="6380" y="4223"/>
                    <a:pt x="6409" y="4271"/>
                  </a:cubicBezTo>
                  <a:cubicBezTo>
                    <a:pt x="6544" y="4446"/>
                    <a:pt x="6647" y="4699"/>
                    <a:pt x="6765" y="4922"/>
                  </a:cubicBezTo>
                  <a:cubicBezTo>
                    <a:pt x="6825" y="5072"/>
                    <a:pt x="6900" y="5199"/>
                    <a:pt x="6957" y="5325"/>
                  </a:cubicBezTo>
                  <a:cubicBezTo>
                    <a:pt x="7017" y="5452"/>
                    <a:pt x="7046" y="5578"/>
                    <a:pt x="7106" y="5675"/>
                  </a:cubicBezTo>
                  <a:cubicBezTo>
                    <a:pt x="7224" y="5952"/>
                    <a:pt x="7331" y="6278"/>
                    <a:pt x="7419" y="6578"/>
                  </a:cubicBezTo>
                  <a:cubicBezTo>
                    <a:pt x="7491" y="6808"/>
                    <a:pt x="7551" y="7030"/>
                    <a:pt x="7626" y="7260"/>
                  </a:cubicBezTo>
                  <a:cubicBezTo>
                    <a:pt x="7654" y="7386"/>
                    <a:pt x="7686" y="7506"/>
                    <a:pt x="7715" y="7633"/>
                  </a:cubicBezTo>
                  <a:cubicBezTo>
                    <a:pt x="7758" y="7862"/>
                    <a:pt x="7818" y="8085"/>
                    <a:pt x="7865" y="8314"/>
                  </a:cubicBezTo>
                  <a:cubicBezTo>
                    <a:pt x="7893" y="8464"/>
                    <a:pt x="7893" y="8615"/>
                    <a:pt x="7921" y="8790"/>
                  </a:cubicBezTo>
                  <a:cubicBezTo>
                    <a:pt x="7893" y="8741"/>
                    <a:pt x="7879" y="8712"/>
                    <a:pt x="7865" y="8687"/>
                  </a:cubicBezTo>
                  <a:cubicBezTo>
                    <a:pt x="7776" y="8561"/>
                    <a:pt x="7701" y="8410"/>
                    <a:pt x="7612" y="8290"/>
                  </a:cubicBezTo>
                  <a:cubicBezTo>
                    <a:pt x="7580" y="8235"/>
                    <a:pt x="7551" y="8163"/>
                    <a:pt x="7523" y="8139"/>
                  </a:cubicBezTo>
                  <a:cubicBezTo>
                    <a:pt x="7402" y="7989"/>
                    <a:pt x="7313" y="7784"/>
                    <a:pt x="7210" y="7633"/>
                  </a:cubicBezTo>
                  <a:lnTo>
                    <a:pt x="7167" y="7560"/>
                  </a:lnTo>
                  <a:cubicBezTo>
                    <a:pt x="7120" y="7482"/>
                    <a:pt x="7092" y="7386"/>
                    <a:pt x="7046" y="7308"/>
                  </a:cubicBezTo>
                  <a:cubicBezTo>
                    <a:pt x="6914" y="7109"/>
                    <a:pt x="6796" y="6856"/>
                    <a:pt x="6690" y="6603"/>
                  </a:cubicBezTo>
                  <a:cubicBezTo>
                    <a:pt x="6601" y="6404"/>
                    <a:pt x="6497" y="6229"/>
                    <a:pt x="6423" y="6054"/>
                  </a:cubicBezTo>
                  <a:cubicBezTo>
                    <a:pt x="6334" y="5850"/>
                    <a:pt x="6262" y="5627"/>
                    <a:pt x="6188" y="5428"/>
                  </a:cubicBezTo>
                  <a:cubicBezTo>
                    <a:pt x="6142" y="5301"/>
                    <a:pt x="6113" y="5175"/>
                    <a:pt x="6067" y="5025"/>
                  </a:cubicBezTo>
                  <a:cubicBezTo>
                    <a:pt x="6024" y="4826"/>
                    <a:pt x="5963" y="4596"/>
                    <a:pt x="5921" y="4374"/>
                  </a:cubicBezTo>
                  <a:cubicBezTo>
                    <a:pt x="5875" y="4121"/>
                    <a:pt x="5889" y="3844"/>
                    <a:pt x="5889" y="3542"/>
                  </a:cubicBezTo>
                  <a:close/>
                  <a:moveTo>
                    <a:pt x="6052" y="2940"/>
                  </a:moveTo>
                  <a:cubicBezTo>
                    <a:pt x="6067" y="2964"/>
                    <a:pt x="6085" y="2964"/>
                    <a:pt x="6099" y="2988"/>
                  </a:cubicBezTo>
                  <a:cubicBezTo>
                    <a:pt x="6099" y="3018"/>
                    <a:pt x="6099" y="3042"/>
                    <a:pt x="6085" y="3042"/>
                  </a:cubicBezTo>
                  <a:cubicBezTo>
                    <a:pt x="6085" y="3066"/>
                    <a:pt x="6099" y="3066"/>
                    <a:pt x="6099" y="3066"/>
                  </a:cubicBezTo>
                  <a:cubicBezTo>
                    <a:pt x="6127" y="3090"/>
                    <a:pt x="6174" y="3115"/>
                    <a:pt x="6202" y="3139"/>
                  </a:cubicBezTo>
                  <a:cubicBezTo>
                    <a:pt x="6230" y="3169"/>
                    <a:pt x="6245" y="3217"/>
                    <a:pt x="6262" y="3241"/>
                  </a:cubicBezTo>
                  <a:cubicBezTo>
                    <a:pt x="6277" y="3289"/>
                    <a:pt x="6291" y="3343"/>
                    <a:pt x="6319" y="3368"/>
                  </a:cubicBezTo>
                  <a:cubicBezTo>
                    <a:pt x="6366" y="3368"/>
                    <a:pt x="6409" y="3440"/>
                    <a:pt x="6441" y="3494"/>
                  </a:cubicBezTo>
                  <a:cubicBezTo>
                    <a:pt x="6455" y="3494"/>
                    <a:pt x="6469" y="3470"/>
                    <a:pt x="6483" y="3470"/>
                  </a:cubicBezTo>
                  <a:cubicBezTo>
                    <a:pt x="6529" y="3566"/>
                    <a:pt x="6586" y="3645"/>
                    <a:pt x="6633" y="3717"/>
                  </a:cubicBezTo>
                  <a:cubicBezTo>
                    <a:pt x="6618" y="3741"/>
                    <a:pt x="6601" y="3771"/>
                    <a:pt x="6586" y="3795"/>
                  </a:cubicBezTo>
                  <a:cubicBezTo>
                    <a:pt x="6622" y="3832"/>
                    <a:pt x="6639" y="3917"/>
                    <a:pt x="6686" y="3917"/>
                  </a:cubicBezTo>
                  <a:cubicBezTo>
                    <a:pt x="6699" y="3917"/>
                    <a:pt x="6716" y="3910"/>
                    <a:pt x="6736" y="3892"/>
                  </a:cubicBezTo>
                  <a:cubicBezTo>
                    <a:pt x="6765" y="4072"/>
                    <a:pt x="6885" y="4072"/>
                    <a:pt x="6914" y="4247"/>
                  </a:cubicBezTo>
                  <a:cubicBezTo>
                    <a:pt x="6885" y="4223"/>
                    <a:pt x="6868" y="4223"/>
                    <a:pt x="6839" y="4193"/>
                  </a:cubicBezTo>
                  <a:cubicBezTo>
                    <a:pt x="6868" y="4343"/>
                    <a:pt x="6957" y="4374"/>
                    <a:pt x="6989" y="4494"/>
                  </a:cubicBezTo>
                  <a:cubicBezTo>
                    <a:pt x="7017" y="4494"/>
                    <a:pt x="7032" y="4524"/>
                    <a:pt x="7046" y="4524"/>
                  </a:cubicBezTo>
                  <a:cubicBezTo>
                    <a:pt x="7092" y="4596"/>
                    <a:pt x="7135" y="4675"/>
                    <a:pt x="7181" y="4772"/>
                  </a:cubicBezTo>
                  <a:cubicBezTo>
                    <a:pt x="7181" y="4795"/>
                    <a:pt x="7167" y="4795"/>
                    <a:pt x="7152" y="4826"/>
                  </a:cubicBezTo>
                  <a:cubicBezTo>
                    <a:pt x="7210" y="4976"/>
                    <a:pt x="7284" y="5097"/>
                    <a:pt x="7313" y="5301"/>
                  </a:cubicBezTo>
                  <a:lnTo>
                    <a:pt x="7402" y="5301"/>
                  </a:lnTo>
                  <a:cubicBezTo>
                    <a:pt x="7419" y="5325"/>
                    <a:pt x="7448" y="5374"/>
                    <a:pt x="7462" y="5428"/>
                  </a:cubicBezTo>
                  <a:cubicBezTo>
                    <a:pt x="7448" y="5428"/>
                    <a:pt x="7434" y="5452"/>
                    <a:pt x="7419" y="5452"/>
                  </a:cubicBezTo>
                  <a:cubicBezTo>
                    <a:pt x="7434" y="5578"/>
                    <a:pt x="7509" y="5627"/>
                    <a:pt x="7551" y="5729"/>
                  </a:cubicBezTo>
                  <a:cubicBezTo>
                    <a:pt x="7537" y="5729"/>
                    <a:pt x="7537" y="5753"/>
                    <a:pt x="7537" y="5753"/>
                  </a:cubicBezTo>
                  <a:cubicBezTo>
                    <a:pt x="7626" y="6079"/>
                    <a:pt x="7729" y="6404"/>
                    <a:pt x="7833" y="6729"/>
                  </a:cubicBezTo>
                  <a:cubicBezTo>
                    <a:pt x="7847" y="6729"/>
                    <a:pt x="7847" y="6705"/>
                    <a:pt x="7865" y="6705"/>
                  </a:cubicBezTo>
                  <a:cubicBezTo>
                    <a:pt x="7893" y="6784"/>
                    <a:pt x="7921" y="6856"/>
                    <a:pt x="7968" y="6958"/>
                  </a:cubicBezTo>
                  <a:cubicBezTo>
                    <a:pt x="7936" y="6934"/>
                    <a:pt x="7921" y="6934"/>
                    <a:pt x="7893" y="6934"/>
                  </a:cubicBezTo>
                  <a:cubicBezTo>
                    <a:pt x="7982" y="7157"/>
                    <a:pt x="7996" y="7434"/>
                    <a:pt x="8085" y="7657"/>
                  </a:cubicBezTo>
                  <a:cubicBezTo>
                    <a:pt x="8085" y="7838"/>
                    <a:pt x="8100" y="7886"/>
                    <a:pt x="8160" y="7958"/>
                  </a:cubicBezTo>
                  <a:cubicBezTo>
                    <a:pt x="8160" y="8037"/>
                    <a:pt x="8160" y="8109"/>
                    <a:pt x="8189" y="8187"/>
                  </a:cubicBezTo>
                  <a:cubicBezTo>
                    <a:pt x="8189" y="8211"/>
                    <a:pt x="8203" y="8235"/>
                    <a:pt x="8203" y="8235"/>
                  </a:cubicBezTo>
                  <a:cubicBezTo>
                    <a:pt x="8203" y="8464"/>
                    <a:pt x="8277" y="8639"/>
                    <a:pt x="8292" y="8862"/>
                  </a:cubicBezTo>
                  <a:cubicBezTo>
                    <a:pt x="8310" y="8989"/>
                    <a:pt x="8338" y="9091"/>
                    <a:pt x="8367" y="9218"/>
                  </a:cubicBezTo>
                  <a:lnTo>
                    <a:pt x="8367" y="9441"/>
                  </a:lnTo>
                  <a:cubicBezTo>
                    <a:pt x="8292" y="9344"/>
                    <a:pt x="8220" y="9290"/>
                    <a:pt x="8189" y="9115"/>
                  </a:cubicBezTo>
                  <a:cubicBezTo>
                    <a:pt x="8160" y="8862"/>
                    <a:pt x="8100" y="8639"/>
                    <a:pt x="8057" y="8410"/>
                  </a:cubicBezTo>
                  <a:cubicBezTo>
                    <a:pt x="8043" y="8314"/>
                    <a:pt x="8025" y="8235"/>
                    <a:pt x="8010" y="8139"/>
                  </a:cubicBezTo>
                  <a:cubicBezTo>
                    <a:pt x="7996" y="8061"/>
                    <a:pt x="7982" y="7958"/>
                    <a:pt x="7968" y="7862"/>
                  </a:cubicBezTo>
                  <a:cubicBezTo>
                    <a:pt x="7921" y="7712"/>
                    <a:pt x="7879" y="7560"/>
                    <a:pt x="7865" y="7386"/>
                  </a:cubicBezTo>
                  <a:cubicBezTo>
                    <a:pt x="7847" y="7332"/>
                    <a:pt x="7818" y="7260"/>
                    <a:pt x="7804" y="7205"/>
                  </a:cubicBezTo>
                  <a:cubicBezTo>
                    <a:pt x="7758" y="7030"/>
                    <a:pt x="7715" y="6856"/>
                    <a:pt x="7654" y="6705"/>
                  </a:cubicBezTo>
                  <a:cubicBezTo>
                    <a:pt x="7612" y="6531"/>
                    <a:pt x="7551" y="6380"/>
                    <a:pt x="7509" y="6205"/>
                  </a:cubicBezTo>
                  <a:cubicBezTo>
                    <a:pt x="7462" y="6079"/>
                    <a:pt x="7434" y="5952"/>
                    <a:pt x="7387" y="5826"/>
                  </a:cubicBezTo>
                  <a:cubicBezTo>
                    <a:pt x="7387" y="5802"/>
                    <a:pt x="7373" y="5777"/>
                    <a:pt x="7359" y="5729"/>
                  </a:cubicBezTo>
                  <a:cubicBezTo>
                    <a:pt x="7299" y="5603"/>
                    <a:pt x="7242" y="5476"/>
                    <a:pt x="7181" y="5350"/>
                  </a:cubicBezTo>
                  <a:cubicBezTo>
                    <a:pt x="7152" y="5278"/>
                    <a:pt x="7135" y="5199"/>
                    <a:pt x="7106" y="5127"/>
                  </a:cubicBezTo>
                  <a:cubicBezTo>
                    <a:pt x="7078" y="5048"/>
                    <a:pt x="7032" y="4976"/>
                    <a:pt x="6989" y="4898"/>
                  </a:cubicBezTo>
                  <a:cubicBezTo>
                    <a:pt x="6885" y="4699"/>
                    <a:pt x="6796" y="4494"/>
                    <a:pt x="6690" y="4296"/>
                  </a:cubicBezTo>
                  <a:cubicBezTo>
                    <a:pt x="6618" y="4169"/>
                    <a:pt x="6529" y="4043"/>
                    <a:pt x="6455" y="3892"/>
                  </a:cubicBezTo>
                  <a:cubicBezTo>
                    <a:pt x="6409" y="3819"/>
                    <a:pt x="6366" y="3771"/>
                    <a:pt x="6319" y="3693"/>
                  </a:cubicBezTo>
                  <a:cubicBezTo>
                    <a:pt x="6277" y="3621"/>
                    <a:pt x="6216" y="3566"/>
                    <a:pt x="6174" y="3494"/>
                  </a:cubicBezTo>
                  <a:cubicBezTo>
                    <a:pt x="6113" y="3416"/>
                    <a:pt x="6052" y="3343"/>
                    <a:pt x="5995" y="3289"/>
                  </a:cubicBezTo>
                  <a:cubicBezTo>
                    <a:pt x="5963" y="3265"/>
                    <a:pt x="5949" y="3217"/>
                    <a:pt x="5935" y="3193"/>
                  </a:cubicBezTo>
                  <a:cubicBezTo>
                    <a:pt x="5949" y="3042"/>
                    <a:pt x="6010" y="2988"/>
                    <a:pt x="6052" y="2940"/>
                  </a:cubicBezTo>
                  <a:close/>
                  <a:moveTo>
                    <a:pt x="5654" y="3319"/>
                  </a:moveTo>
                  <a:cubicBezTo>
                    <a:pt x="5711" y="3392"/>
                    <a:pt x="5682" y="3470"/>
                    <a:pt x="5696" y="3542"/>
                  </a:cubicBezTo>
                  <a:cubicBezTo>
                    <a:pt x="5711" y="3669"/>
                    <a:pt x="5711" y="3819"/>
                    <a:pt x="5711" y="3946"/>
                  </a:cubicBezTo>
                  <a:cubicBezTo>
                    <a:pt x="5711" y="3994"/>
                    <a:pt x="5696" y="4043"/>
                    <a:pt x="5696" y="4097"/>
                  </a:cubicBezTo>
                  <a:cubicBezTo>
                    <a:pt x="5682" y="4271"/>
                    <a:pt x="5728" y="4422"/>
                    <a:pt x="5771" y="4596"/>
                  </a:cubicBezTo>
                  <a:cubicBezTo>
                    <a:pt x="5771" y="4645"/>
                    <a:pt x="5800" y="4699"/>
                    <a:pt x="5818" y="4747"/>
                  </a:cubicBezTo>
                  <a:cubicBezTo>
                    <a:pt x="5846" y="4976"/>
                    <a:pt x="5921" y="5151"/>
                    <a:pt x="5978" y="5350"/>
                  </a:cubicBezTo>
                  <a:cubicBezTo>
                    <a:pt x="6024" y="5476"/>
                    <a:pt x="6038" y="5603"/>
                    <a:pt x="6085" y="5753"/>
                  </a:cubicBezTo>
                  <a:cubicBezTo>
                    <a:pt x="6099" y="5802"/>
                    <a:pt x="6127" y="5850"/>
                    <a:pt x="6156" y="5928"/>
                  </a:cubicBezTo>
                  <a:cubicBezTo>
                    <a:pt x="6202" y="6030"/>
                    <a:pt x="6230" y="6151"/>
                    <a:pt x="6291" y="6253"/>
                  </a:cubicBezTo>
                  <a:cubicBezTo>
                    <a:pt x="6469" y="6603"/>
                    <a:pt x="6618" y="6982"/>
                    <a:pt x="6796" y="7332"/>
                  </a:cubicBezTo>
                  <a:cubicBezTo>
                    <a:pt x="6811" y="7386"/>
                    <a:pt x="6853" y="7434"/>
                    <a:pt x="6885" y="7482"/>
                  </a:cubicBezTo>
                  <a:cubicBezTo>
                    <a:pt x="6928" y="7560"/>
                    <a:pt x="6975" y="7609"/>
                    <a:pt x="6989" y="7687"/>
                  </a:cubicBezTo>
                  <a:cubicBezTo>
                    <a:pt x="6989" y="7712"/>
                    <a:pt x="7003" y="7735"/>
                    <a:pt x="7017" y="7759"/>
                  </a:cubicBezTo>
                  <a:cubicBezTo>
                    <a:pt x="7106" y="7910"/>
                    <a:pt x="7210" y="8037"/>
                    <a:pt x="7299" y="8211"/>
                  </a:cubicBezTo>
                  <a:cubicBezTo>
                    <a:pt x="7359" y="8338"/>
                    <a:pt x="7434" y="8410"/>
                    <a:pt x="7491" y="8513"/>
                  </a:cubicBezTo>
                  <a:cubicBezTo>
                    <a:pt x="7598" y="8687"/>
                    <a:pt x="7701" y="8814"/>
                    <a:pt x="7790" y="8989"/>
                  </a:cubicBezTo>
                  <a:cubicBezTo>
                    <a:pt x="7847" y="9115"/>
                    <a:pt x="7936" y="9218"/>
                    <a:pt x="7996" y="9314"/>
                  </a:cubicBezTo>
                  <a:cubicBezTo>
                    <a:pt x="8057" y="9416"/>
                    <a:pt x="8057" y="9567"/>
                    <a:pt x="8071" y="9694"/>
                  </a:cubicBezTo>
                  <a:cubicBezTo>
                    <a:pt x="7968" y="9694"/>
                    <a:pt x="7953" y="9495"/>
                    <a:pt x="7865" y="9464"/>
                  </a:cubicBezTo>
                  <a:cubicBezTo>
                    <a:pt x="7865" y="9495"/>
                    <a:pt x="7847" y="9519"/>
                    <a:pt x="7847" y="9567"/>
                  </a:cubicBezTo>
                  <a:cubicBezTo>
                    <a:pt x="7790" y="9543"/>
                    <a:pt x="7758" y="9464"/>
                    <a:pt x="7758" y="9392"/>
                  </a:cubicBezTo>
                  <a:cubicBezTo>
                    <a:pt x="7715" y="9218"/>
                    <a:pt x="7640" y="9115"/>
                    <a:pt x="7551" y="9043"/>
                  </a:cubicBezTo>
                  <a:cubicBezTo>
                    <a:pt x="7509" y="8989"/>
                    <a:pt x="7476" y="8940"/>
                    <a:pt x="7434" y="8892"/>
                  </a:cubicBezTo>
                  <a:cubicBezTo>
                    <a:pt x="7448" y="8838"/>
                    <a:pt x="7448" y="8838"/>
                    <a:pt x="7462" y="8814"/>
                  </a:cubicBezTo>
                  <a:cubicBezTo>
                    <a:pt x="7419" y="8766"/>
                    <a:pt x="7387" y="8741"/>
                    <a:pt x="7345" y="8687"/>
                  </a:cubicBezTo>
                  <a:cubicBezTo>
                    <a:pt x="7331" y="8663"/>
                    <a:pt x="7299" y="8663"/>
                    <a:pt x="7284" y="8639"/>
                  </a:cubicBezTo>
                  <a:cubicBezTo>
                    <a:pt x="7242" y="8537"/>
                    <a:pt x="7195" y="8464"/>
                    <a:pt x="7120" y="8410"/>
                  </a:cubicBezTo>
                  <a:cubicBezTo>
                    <a:pt x="7135" y="8386"/>
                    <a:pt x="7135" y="8362"/>
                    <a:pt x="7135" y="8338"/>
                  </a:cubicBezTo>
                  <a:cubicBezTo>
                    <a:pt x="7078" y="8260"/>
                    <a:pt x="7017" y="8211"/>
                    <a:pt x="6957" y="8139"/>
                  </a:cubicBezTo>
                  <a:cubicBezTo>
                    <a:pt x="6957" y="8109"/>
                    <a:pt x="6975" y="8085"/>
                    <a:pt x="6975" y="8037"/>
                  </a:cubicBezTo>
                  <a:cubicBezTo>
                    <a:pt x="6914" y="7989"/>
                    <a:pt x="6885" y="7910"/>
                    <a:pt x="6839" y="7886"/>
                  </a:cubicBezTo>
                  <a:cubicBezTo>
                    <a:pt x="6811" y="7862"/>
                    <a:pt x="6796" y="7784"/>
                    <a:pt x="6779" y="7735"/>
                  </a:cubicBezTo>
                  <a:cubicBezTo>
                    <a:pt x="6736" y="7633"/>
                    <a:pt x="6690" y="7560"/>
                    <a:pt x="6647" y="7459"/>
                  </a:cubicBezTo>
                  <a:cubicBezTo>
                    <a:pt x="6647" y="7482"/>
                    <a:pt x="6633" y="7482"/>
                    <a:pt x="6633" y="7482"/>
                  </a:cubicBezTo>
                  <a:cubicBezTo>
                    <a:pt x="6601" y="7459"/>
                    <a:pt x="6572" y="7410"/>
                    <a:pt x="6544" y="7356"/>
                  </a:cubicBezTo>
                  <a:cubicBezTo>
                    <a:pt x="6558" y="7356"/>
                    <a:pt x="6572" y="7332"/>
                    <a:pt x="6586" y="7332"/>
                  </a:cubicBezTo>
                  <a:cubicBezTo>
                    <a:pt x="6572" y="7283"/>
                    <a:pt x="6558" y="7260"/>
                    <a:pt x="6544" y="7205"/>
                  </a:cubicBezTo>
                  <a:cubicBezTo>
                    <a:pt x="6497" y="7109"/>
                    <a:pt x="6455" y="7030"/>
                    <a:pt x="6423" y="6934"/>
                  </a:cubicBezTo>
                  <a:lnTo>
                    <a:pt x="6409" y="6934"/>
                  </a:lnTo>
                  <a:cubicBezTo>
                    <a:pt x="6409" y="6982"/>
                    <a:pt x="6409" y="7030"/>
                    <a:pt x="6423" y="7085"/>
                  </a:cubicBezTo>
                  <a:lnTo>
                    <a:pt x="6409" y="7085"/>
                  </a:lnTo>
                  <a:cubicBezTo>
                    <a:pt x="6366" y="6958"/>
                    <a:pt x="6319" y="6856"/>
                    <a:pt x="6277" y="6729"/>
                  </a:cubicBezTo>
                  <a:cubicBezTo>
                    <a:pt x="6305" y="6603"/>
                    <a:pt x="6230" y="6578"/>
                    <a:pt x="6202" y="6506"/>
                  </a:cubicBezTo>
                  <a:cubicBezTo>
                    <a:pt x="6174" y="6452"/>
                    <a:pt x="6142" y="6428"/>
                    <a:pt x="6113" y="6380"/>
                  </a:cubicBezTo>
                  <a:cubicBezTo>
                    <a:pt x="6113" y="6356"/>
                    <a:pt x="6099" y="6302"/>
                    <a:pt x="6099" y="6302"/>
                  </a:cubicBezTo>
                  <a:cubicBezTo>
                    <a:pt x="6052" y="6253"/>
                    <a:pt x="6024" y="6205"/>
                    <a:pt x="5978" y="6151"/>
                  </a:cubicBezTo>
                  <a:cubicBezTo>
                    <a:pt x="6010" y="6127"/>
                    <a:pt x="6010" y="6103"/>
                    <a:pt x="6024" y="6079"/>
                  </a:cubicBezTo>
                  <a:cubicBezTo>
                    <a:pt x="6010" y="6030"/>
                    <a:pt x="5978" y="6000"/>
                    <a:pt x="5963" y="5976"/>
                  </a:cubicBezTo>
                  <a:lnTo>
                    <a:pt x="5963" y="5880"/>
                  </a:lnTo>
                  <a:lnTo>
                    <a:pt x="5949" y="5880"/>
                  </a:lnTo>
                  <a:cubicBezTo>
                    <a:pt x="5907" y="5699"/>
                    <a:pt x="5860" y="5549"/>
                    <a:pt x="5818" y="5374"/>
                  </a:cubicBezTo>
                  <a:lnTo>
                    <a:pt x="5818" y="5500"/>
                  </a:lnTo>
                  <a:cubicBezTo>
                    <a:pt x="5800" y="5500"/>
                    <a:pt x="5800" y="5500"/>
                    <a:pt x="5800" y="5524"/>
                  </a:cubicBezTo>
                  <a:cubicBezTo>
                    <a:pt x="5785" y="5476"/>
                    <a:pt x="5785" y="5428"/>
                    <a:pt x="5771" y="5398"/>
                  </a:cubicBezTo>
                  <a:cubicBezTo>
                    <a:pt x="5771" y="5374"/>
                    <a:pt x="5757" y="5374"/>
                    <a:pt x="5757" y="5374"/>
                  </a:cubicBezTo>
                  <a:cubicBezTo>
                    <a:pt x="5757" y="5301"/>
                    <a:pt x="5771" y="5247"/>
                    <a:pt x="5757" y="5199"/>
                  </a:cubicBezTo>
                  <a:cubicBezTo>
                    <a:pt x="5743" y="5097"/>
                    <a:pt x="5711" y="5025"/>
                    <a:pt x="5682" y="4922"/>
                  </a:cubicBezTo>
                  <a:cubicBezTo>
                    <a:pt x="5682" y="4946"/>
                    <a:pt x="5668" y="4976"/>
                    <a:pt x="5654" y="5025"/>
                  </a:cubicBezTo>
                  <a:cubicBezTo>
                    <a:pt x="5621" y="4922"/>
                    <a:pt x="5608" y="4874"/>
                    <a:pt x="5593" y="4795"/>
                  </a:cubicBezTo>
                  <a:cubicBezTo>
                    <a:pt x="5608" y="4772"/>
                    <a:pt x="5621" y="4747"/>
                    <a:pt x="5639" y="4723"/>
                  </a:cubicBezTo>
                  <a:cubicBezTo>
                    <a:pt x="5621" y="4645"/>
                    <a:pt x="5593" y="4573"/>
                    <a:pt x="5579" y="4524"/>
                  </a:cubicBezTo>
                  <a:cubicBezTo>
                    <a:pt x="5579" y="4374"/>
                    <a:pt x="5565" y="4271"/>
                    <a:pt x="5551" y="4144"/>
                  </a:cubicBezTo>
                  <a:cubicBezTo>
                    <a:pt x="5551" y="4169"/>
                    <a:pt x="5533" y="4193"/>
                    <a:pt x="5533" y="4193"/>
                  </a:cubicBezTo>
                  <a:cubicBezTo>
                    <a:pt x="5518" y="4193"/>
                    <a:pt x="5504" y="4018"/>
                    <a:pt x="5518" y="3946"/>
                  </a:cubicBezTo>
                  <a:cubicBezTo>
                    <a:pt x="5490" y="3868"/>
                    <a:pt x="5490" y="3795"/>
                    <a:pt x="5504" y="3717"/>
                  </a:cubicBezTo>
                  <a:cubicBezTo>
                    <a:pt x="5533" y="3591"/>
                    <a:pt x="5551" y="3470"/>
                    <a:pt x="5565" y="3343"/>
                  </a:cubicBezTo>
                  <a:cubicBezTo>
                    <a:pt x="5593" y="3319"/>
                    <a:pt x="5621" y="3319"/>
                    <a:pt x="5654" y="3319"/>
                  </a:cubicBezTo>
                  <a:close/>
                  <a:moveTo>
                    <a:pt x="12507" y="9416"/>
                  </a:moveTo>
                  <a:cubicBezTo>
                    <a:pt x="12550" y="9591"/>
                    <a:pt x="12596" y="9766"/>
                    <a:pt x="12610" y="9971"/>
                  </a:cubicBezTo>
                  <a:cubicBezTo>
                    <a:pt x="12475" y="9893"/>
                    <a:pt x="12418" y="9591"/>
                    <a:pt x="12507" y="9416"/>
                  </a:cubicBezTo>
                  <a:close/>
                  <a:moveTo>
                    <a:pt x="12315" y="9796"/>
                  </a:moveTo>
                  <a:cubicBezTo>
                    <a:pt x="12372" y="9796"/>
                    <a:pt x="12447" y="9947"/>
                    <a:pt x="12447" y="10097"/>
                  </a:cubicBezTo>
                  <a:cubicBezTo>
                    <a:pt x="12358" y="10097"/>
                    <a:pt x="12268" y="9947"/>
                    <a:pt x="12254" y="9820"/>
                  </a:cubicBezTo>
                  <a:cubicBezTo>
                    <a:pt x="12268" y="9820"/>
                    <a:pt x="12297" y="9820"/>
                    <a:pt x="12315" y="9796"/>
                  </a:cubicBezTo>
                  <a:close/>
                  <a:moveTo>
                    <a:pt x="12582" y="10121"/>
                  </a:moveTo>
                  <a:cubicBezTo>
                    <a:pt x="12653" y="10146"/>
                    <a:pt x="12671" y="10247"/>
                    <a:pt x="12714" y="10368"/>
                  </a:cubicBezTo>
                  <a:cubicBezTo>
                    <a:pt x="12625" y="10368"/>
                    <a:pt x="12596" y="10247"/>
                    <a:pt x="12550" y="10193"/>
                  </a:cubicBezTo>
                  <a:cubicBezTo>
                    <a:pt x="12564" y="10169"/>
                    <a:pt x="12564" y="10146"/>
                    <a:pt x="12582" y="10121"/>
                  </a:cubicBezTo>
                  <a:close/>
                  <a:moveTo>
                    <a:pt x="8310" y="9766"/>
                  </a:moveTo>
                  <a:cubicBezTo>
                    <a:pt x="8352" y="9844"/>
                    <a:pt x="8427" y="9868"/>
                    <a:pt x="8441" y="10019"/>
                  </a:cubicBezTo>
                  <a:cubicBezTo>
                    <a:pt x="8441" y="10067"/>
                    <a:pt x="8470" y="10121"/>
                    <a:pt x="8470" y="10169"/>
                  </a:cubicBezTo>
                  <a:cubicBezTo>
                    <a:pt x="8487" y="10218"/>
                    <a:pt x="8470" y="10272"/>
                    <a:pt x="8441" y="10296"/>
                  </a:cubicBezTo>
                  <a:lnTo>
                    <a:pt x="8441" y="10398"/>
                  </a:lnTo>
                  <a:cubicBezTo>
                    <a:pt x="8427" y="10320"/>
                    <a:pt x="8352" y="10320"/>
                    <a:pt x="8367" y="10218"/>
                  </a:cubicBezTo>
                  <a:cubicBezTo>
                    <a:pt x="8338" y="10121"/>
                    <a:pt x="8324" y="10043"/>
                    <a:pt x="8292" y="9947"/>
                  </a:cubicBezTo>
                  <a:cubicBezTo>
                    <a:pt x="8263" y="9893"/>
                    <a:pt x="8277" y="9820"/>
                    <a:pt x="8310" y="9766"/>
                  </a:cubicBezTo>
                  <a:close/>
                  <a:moveTo>
                    <a:pt x="5648" y="2110"/>
                  </a:moveTo>
                  <a:cubicBezTo>
                    <a:pt x="5694" y="2110"/>
                    <a:pt x="5739" y="2133"/>
                    <a:pt x="5785" y="2162"/>
                  </a:cubicBezTo>
                  <a:cubicBezTo>
                    <a:pt x="5875" y="2211"/>
                    <a:pt x="5978" y="2235"/>
                    <a:pt x="6067" y="2361"/>
                  </a:cubicBezTo>
                  <a:cubicBezTo>
                    <a:pt x="6127" y="2440"/>
                    <a:pt x="6216" y="2488"/>
                    <a:pt x="6291" y="2566"/>
                  </a:cubicBezTo>
                  <a:cubicBezTo>
                    <a:pt x="6351" y="2614"/>
                    <a:pt x="6394" y="2717"/>
                    <a:pt x="6441" y="2790"/>
                  </a:cubicBezTo>
                  <a:cubicBezTo>
                    <a:pt x="6469" y="2813"/>
                    <a:pt x="6497" y="2837"/>
                    <a:pt x="6529" y="2868"/>
                  </a:cubicBezTo>
                  <a:cubicBezTo>
                    <a:pt x="6601" y="2964"/>
                    <a:pt x="6690" y="3066"/>
                    <a:pt x="6765" y="3193"/>
                  </a:cubicBezTo>
                  <a:lnTo>
                    <a:pt x="7078" y="3717"/>
                  </a:lnTo>
                  <a:cubicBezTo>
                    <a:pt x="7152" y="3844"/>
                    <a:pt x="7210" y="3994"/>
                    <a:pt x="7284" y="4121"/>
                  </a:cubicBezTo>
                  <a:cubicBezTo>
                    <a:pt x="7345" y="4247"/>
                    <a:pt x="7402" y="4374"/>
                    <a:pt x="7462" y="4494"/>
                  </a:cubicBezTo>
                  <a:cubicBezTo>
                    <a:pt x="7509" y="4596"/>
                    <a:pt x="7566" y="4723"/>
                    <a:pt x="7612" y="4826"/>
                  </a:cubicBezTo>
                  <a:cubicBezTo>
                    <a:pt x="7686" y="5000"/>
                    <a:pt x="7743" y="5175"/>
                    <a:pt x="7818" y="5350"/>
                  </a:cubicBezTo>
                  <a:cubicBezTo>
                    <a:pt x="7847" y="5452"/>
                    <a:pt x="7879" y="5549"/>
                    <a:pt x="7907" y="5651"/>
                  </a:cubicBezTo>
                  <a:cubicBezTo>
                    <a:pt x="7921" y="5699"/>
                    <a:pt x="7953" y="5753"/>
                    <a:pt x="7968" y="5802"/>
                  </a:cubicBezTo>
                  <a:cubicBezTo>
                    <a:pt x="8025" y="5976"/>
                    <a:pt x="8085" y="6181"/>
                    <a:pt x="8146" y="6380"/>
                  </a:cubicBezTo>
                  <a:cubicBezTo>
                    <a:pt x="8189" y="6506"/>
                    <a:pt x="8220" y="6633"/>
                    <a:pt x="8263" y="6754"/>
                  </a:cubicBezTo>
                  <a:cubicBezTo>
                    <a:pt x="8338" y="6958"/>
                    <a:pt x="8367" y="7157"/>
                    <a:pt x="8413" y="7386"/>
                  </a:cubicBezTo>
                  <a:cubicBezTo>
                    <a:pt x="8427" y="7482"/>
                    <a:pt x="8456" y="7585"/>
                    <a:pt x="8487" y="7687"/>
                  </a:cubicBezTo>
                  <a:cubicBezTo>
                    <a:pt x="8516" y="7838"/>
                    <a:pt x="8559" y="8012"/>
                    <a:pt x="8577" y="8163"/>
                  </a:cubicBezTo>
                  <a:cubicBezTo>
                    <a:pt x="8577" y="8260"/>
                    <a:pt x="8605" y="8362"/>
                    <a:pt x="8634" y="8464"/>
                  </a:cubicBezTo>
                  <a:cubicBezTo>
                    <a:pt x="8666" y="8615"/>
                    <a:pt x="8680" y="8790"/>
                    <a:pt x="8708" y="8940"/>
                  </a:cubicBezTo>
                  <a:cubicBezTo>
                    <a:pt x="8708" y="8989"/>
                    <a:pt x="8723" y="9043"/>
                    <a:pt x="8723" y="9067"/>
                  </a:cubicBezTo>
                  <a:cubicBezTo>
                    <a:pt x="8755" y="9368"/>
                    <a:pt x="8797" y="9645"/>
                    <a:pt x="8826" y="9916"/>
                  </a:cubicBezTo>
                  <a:cubicBezTo>
                    <a:pt x="8844" y="9971"/>
                    <a:pt x="8826" y="10043"/>
                    <a:pt x="8844" y="10097"/>
                  </a:cubicBezTo>
                  <a:cubicBezTo>
                    <a:pt x="8838" y="10100"/>
                    <a:pt x="8832" y="10101"/>
                    <a:pt x="8826" y="10101"/>
                  </a:cubicBezTo>
                  <a:cubicBezTo>
                    <a:pt x="8777" y="10101"/>
                    <a:pt x="8751" y="10014"/>
                    <a:pt x="8723" y="9971"/>
                  </a:cubicBezTo>
                  <a:cubicBezTo>
                    <a:pt x="8694" y="9916"/>
                    <a:pt x="8666" y="9844"/>
                    <a:pt x="8634" y="9796"/>
                  </a:cubicBezTo>
                  <a:cubicBezTo>
                    <a:pt x="8666" y="9669"/>
                    <a:pt x="8634" y="9464"/>
                    <a:pt x="8591" y="9392"/>
                  </a:cubicBezTo>
                  <a:cubicBezTo>
                    <a:pt x="8559" y="9091"/>
                    <a:pt x="8530" y="8766"/>
                    <a:pt x="8456" y="8464"/>
                  </a:cubicBezTo>
                  <a:cubicBezTo>
                    <a:pt x="8413" y="8314"/>
                    <a:pt x="8381" y="8109"/>
                    <a:pt x="8352" y="7934"/>
                  </a:cubicBezTo>
                  <a:cubicBezTo>
                    <a:pt x="8338" y="7886"/>
                    <a:pt x="8324" y="7808"/>
                    <a:pt x="8310" y="7735"/>
                  </a:cubicBezTo>
                  <a:cubicBezTo>
                    <a:pt x="8310" y="7712"/>
                    <a:pt x="8292" y="7657"/>
                    <a:pt x="8292" y="7609"/>
                  </a:cubicBezTo>
                  <a:lnTo>
                    <a:pt x="8277" y="7609"/>
                  </a:lnTo>
                  <a:cubicBezTo>
                    <a:pt x="8263" y="7537"/>
                    <a:pt x="8249" y="7459"/>
                    <a:pt x="8220" y="7410"/>
                  </a:cubicBezTo>
                  <a:lnTo>
                    <a:pt x="8235" y="7410"/>
                  </a:lnTo>
                  <a:cubicBezTo>
                    <a:pt x="8220" y="7332"/>
                    <a:pt x="8203" y="7283"/>
                    <a:pt x="8189" y="7235"/>
                  </a:cubicBezTo>
                  <a:cubicBezTo>
                    <a:pt x="8189" y="7157"/>
                    <a:pt x="8160" y="7085"/>
                    <a:pt x="8132" y="6982"/>
                  </a:cubicBezTo>
                  <a:cubicBezTo>
                    <a:pt x="8100" y="6856"/>
                    <a:pt x="8057" y="6729"/>
                    <a:pt x="8025" y="6578"/>
                  </a:cubicBezTo>
                  <a:cubicBezTo>
                    <a:pt x="7982" y="6428"/>
                    <a:pt x="7921" y="6253"/>
                    <a:pt x="7879" y="6103"/>
                  </a:cubicBezTo>
                  <a:cubicBezTo>
                    <a:pt x="7833" y="5952"/>
                    <a:pt x="7790" y="5777"/>
                    <a:pt x="7729" y="5627"/>
                  </a:cubicBezTo>
                  <a:cubicBezTo>
                    <a:pt x="7640" y="5428"/>
                    <a:pt x="7566" y="5199"/>
                    <a:pt x="7476" y="5025"/>
                  </a:cubicBezTo>
                  <a:cubicBezTo>
                    <a:pt x="7448" y="4976"/>
                    <a:pt x="7434" y="4922"/>
                    <a:pt x="7434" y="4898"/>
                  </a:cubicBezTo>
                  <a:cubicBezTo>
                    <a:pt x="7373" y="4723"/>
                    <a:pt x="7284" y="4621"/>
                    <a:pt x="7224" y="4470"/>
                  </a:cubicBezTo>
                  <a:cubicBezTo>
                    <a:pt x="7167" y="4343"/>
                    <a:pt x="7120" y="4247"/>
                    <a:pt x="7063" y="4121"/>
                  </a:cubicBezTo>
                  <a:cubicBezTo>
                    <a:pt x="7032" y="4072"/>
                    <a:pt x="6989" y="3994"/>
                    <a:pt x="6957" y="3946"/>
                  </a:cubicBezTo>
                  <a:cubicBezTo>
                    <a:pt x="6943" y="3922"/>
                    <a:pt x="6914" y="3868"/>
                    <a:pt x="6900" y="3844"/>
                  </a:cubicBezTo>
                  <a:cubicBezTo>
                    <a:pt x="6811" y="3693"/>
                    <a:pt x="6722" y="3542"/>
                    <a:pt x="6647" y="3392"/>
                  </a:cubicBezTo>
                  <a:cubicBezTo>
                    <a:pt x="6633" y="3392"/>
                    <a:pt x="6633" y="3392"/>
                    <a:pt x="6633" y="3368"/>
                  </a:cubicBezTo>
                  <a:cubicBezTo>
                    <a:pt x="6572" y="3343"/>
                    <a:pt x="6529" y="3265"/>
                    <a:pt x="6497" y="3193"/>
                  </a:cubicBezTo>
                  <a:cubicBezTo>
                    <a:pt x="6469" y="3115"/>
                    <a:pt x="6455" y="3090"/>
                    <a:pt x="6409" y="3066"/>
                  </a:cubicBezTo>
                  <a:cubicBezTo>
                    <a:pt x="6366" y="3042"/>
                    <a:pt x="6334" y="2988"/>
                    <a:pt x="6305" y="2940"/>
                  </a:cubicBezTo>
                  <a:cubicBezTo>
                    <a:pt x="6245" y="2891"/>
                    <a:pt x="6202" y="2813"/>
                    <a:pt x="6142" y="2765"/>
                  </a:cubicBezTo>
                  <a:cubicBezTo>
                    <a:pt x="6099" y="2687"/>
                    <a:pt x="6038" y="2638"/>
                    <a:pt x="5978" y="2591"/>
                  </a:cubicBezTo>
                  <a:cubicBezTo>
                    <a:pt x="5921" y="2536"/>
                    <a:pt x="5860" y="2488"/>
                    <a:pt x="5800" y="2464"/>
                  </a:cubicBezTo>
                  <a:cubicBezTo>
                    <a:pt x="5771" y="2440"/>
                    <a:pt x="5757" y="2385"/>
                    <a:pt x="5728" y="2385"/>
                  </a:cubicBezTo>
                  <a:cubicBezTo>
                    <a:pt x="5695" y="2366"/>
                    <a:pt x="5665" y="2357"/>
                    <a:pt x="5636" y="2357"/>
                  </a:cubicBezTo>
                  <a:cubicBezTo>
                    <a:pt x="5560" y="2357"/>
                    <a:pt x="5498" y="2420"/>
                    <a:pt x="5444" y="2512"/>
                  </a:cubicBezTo>
                  <a:cubicBezTo>
                    <a:pt x="5461" y="2717"/>
                    <a:pt x="5415" y="2868"/>
                    <a:pt x="5387" y="3018"/>
                  </a:cubicBezTo>
                  <a:cubicBezTo>
                    <a:pt x="5372" y="3090"/>
                    <a:pt x="5372" y="3139"/>
                    <a:pt x="5354" y="3217"/>
                  </a:cubicBezTo>
                  <a:cubicBezTo>
                    <a:pt x="5354" y="3265"/>
                    <a:pt x="5340" y="3343"/>
                    <a:pt x="5340" y="3416"/>
                  </a:cubicBezTo>
                  <a:cubicBezTo>
                    <a:pt x="5340" y="3494"/>
                    <a:pt x="5354" y="3591"/>
                    <a:pt x="5354" y="3693"/>
                  </a:cubicBezTo>
                  <a:cubicBezTo>
                    <a:pt x="5372" y="3771"/>
                    <a:pt x="5372" y="3844"/>
                    <a:pt x="5372" y="3922"/>
                  </a:cubicBezTo>
                  <a:cubicBezTo>
                    <a:pt x="5372" y="4043"/>
                    <a:pt x="5354" y="4169"/>
                    <a:pt x="5354" y="4296"/>
                  </a:cubicBezTo>
                  <a:cubicBezTo>
                    <a:pt x="5372" y="4398"/>
                    <a:pt x="5387" y="4494"/>
                    <a:pt x="5401" y="4573"/>
                  </a:cubicBezTo>
                  <a:cubicBezTo>
                    <a:pt x="5429" y="4675"/>
                    <a:pt x="5444" y="4772"/>
                    <a:pt x="5476" y="4850"/>
                  </a:cubicBezTo>
                  <a:cubicBezTo>
                    <a:pt x="5490" y="4946"/>
                    <a:pt x="5504" y="5048"/>
                    <a:pt x="5533" y="5151"/>
                  </a:cubicBezTo>
                  <a:cubicBezTo>
                    <a:pt x="5533" y="5199"/>
                    <a:pt x="5551" y="5247"/>
                    <a:pt x="5565" y="5301"/>
                  </a:cubicBezTo>
                  <a:cubicBezTo>
                    <a:pt x="5668" y="5603"/>
                    <a:pt x="5728" y="5904"/>
                    <a:pt x="5846" y="6181"/>
                  </a:cubicBezTo>
                  <a:cubicBezTo>
                    <a:pt x="5875" y="6253"/>
                    <a:pt x="5921" y="6332"/>
                    <a:pt x="5949" y="6428"/>
                  </a:cubicBezTo>
                  <a:cubicBezTo>
                    <a:pt x="5949" y="6452"/>
                    <a:pt x="5949" y="6482"/>
                    <a:pt x="5963" y="6482"/>
                  </a:cubicBezTo>
                  <a:cubicBezTo>
                    <a:pt x="6024" y="6633"/>
                    <a:pt x="6085" y="6754"/>
                    <a:pt x="6127" y="6880"/>
                  </a:cubicBezTo>
                  <a:cubicBezTo>
                    <a:pt x="6174" y="6934"/>
                    <a:pt x="6202" y="7007"/>
                    <a:pt x="6230" y="7085"/>
                  </a:cubicBezTo>
                  <a:lnTo>
                    <a:pt x="6262" y="7085"/>
                  </a:lnTo>
                  <a:cubicBezTo>
                    <a:pt x="6305" y="7283"/>
                    <a:pt x="6394" y="7434"/>
                    <a:pt x="6483" y="7609"/>
                  </a:cubicBezTo>
                  <a:lnTo>
                    <a:pt x="6529" y="7687"/>
                  </a:lnTo>
                  <a:cubicBezTo>
                    <a:pt x="6601" y="7808"/>
                    <a:pt x="6676" y="7934"/>
                    <a:pt x="6736" y="8085"/>
                  </a:cubicBezTo>
                  <a:cubicBezTo>
                    <a:pt x="6796" y="8211"/>
                    <a:pt x="6868" y="8314"/>
                    <a:pt x="6943" y="8410"/>
                  </a:cubicBezTo>
                  <a:cubicBezTo>
                    <a:pt x="6975" y="8464"/>
                    <a:pt x="7003" y="8537"/>
                    <a:pt x="7032" y="8615"/>
                  </a:cubicBezTo>
                  <a:cubicBezTo>
                    <a:pt x="7046" y="8615"/>
                    <a:pt x="7046" y="8591"/>
                    <a:pt x="7046" y="8591"/>
                  </a:cubicBezTo>
                  <a:cubicBezTo>
                    <a:pt x="7106" y="8663"/>
                    <a:pt x="7120" y="8814"/>
                    <a:pt x="7210" y="8814"/>
                  </a:cubicBezTo>
                  <a:cubicBezTo>
                    <a:pt x="7270" y="8916"/>
                    <a:pt x="7299" y="9043"/>
                    <a:pt x="7373" y="9091"/>
                  </a:cubicBezTo>
                  <a:cubicBezTo>
                    <a:pt x="7448" y="9139"/>
                    <a:pt x="7462" y="9265"/>
                    <a:pt x="7509" y="9344"/>
                  </a:cubicBezTo>
                  <a:cubicBezTo>
                    <a:pt x="7523" y="9368"/>
                    <a:pt x="7537" y="9416"/>
                    <a:pt x="7566" y="9441"/>
                  </a:cubicBezTo>
                  <a:cubicBezTo>
                    <a:pt x="7626" y="9519"/>
                    <a:pt x="7686" y="9591"/>
                    <a:pt x="7729" y="9669"/>
                  </a:cubicBezTo>
                  <a:cubicBezTo>
                    <a:pt x="7776" y="9766"/>
                    <a:pt x="7804" y="9820"/>
                    <a:pt x="7865" y="9844"/>
                  </a:cubicBezTo>
                  <a:cubicBezTo>
                    <a:pt x="7879" y="9893"/>
                    <a:pt x="7893" y="9947"/>
                    <a:pt x="7907" y="9971"/>
                  </a:cubicBezTo>
                  <a:cubicBezTo>
                    <a:pt x="7953" y="10019"/>
                    <a:pt x="8010" y="10067"/>
                    <a:pt x="8057" y="10146"/>
                  </a:cubicBezTo>
                  <a:cubicBezTo>
                    <a:pt x="8085" y="10169"/>
                    <a:pt x="8100" y="10218"/>
                    <a:pt x="8132" y="10296"/>
                  </a:cubicBezTo>
                  <a:cubicBezTo>
                    <a:pt x="8160" y="10398"/>
                    <a:pt x="8174" y="10519"/>
                    <a:pt x="8174" y="10669"/>
                  </a:cubicBezTo>
                  <a:cubicBezTo>
                    <a:pt x="8114" y="10621"/>
                    <a:pt x="8071" y="10573"/>
                    <a:pt x="8010" y="10495"/>
                  </a:cubicBezTo>
                  <a:cubicBezTo>
                    <a:pt x="7879" y="10296"/>
                    <a:pt x="7729" y="10097"/>
                    <a:pt x="7598" y="9893"/>
                  </a:cubicBezTo>
                  <a:lnTo>
                    <a:pt x="7313" y="9416"/>
                  </a:lnTo>
                  <a:cubicBezTo>
                    <a:pt x="7195" y="9242"/>
                    <a:pt x="7078" y="9067"/>
                    <a:pt x="6975" y="8892"/>
                  </a:cubicBezTo>
                  <a:lnTo>
                    <a:pt x="6736" y="8488"/>
                  </a:lnTo>
                  <a:cubicBezTo>
                    <a:pt x="6676" y="8362"/>
                    <a:pt x="6618" y="8235"/>
                    <a:pt x="6544" y="8109"/>
                  </a:cubicBezTo>
                  <a:cubicBezTo>
                    <a:pt x="6512" y="8061"/>
                    <a:pt x="6469" y="7989"/>
                    <a:pt x="6441" y="7934"/>
                  </a:cubicBezTo>
                  <a:cubicBezTo>
                    <a:pt x="6319" y="7759"/>
                    <a:pt x="6230" y="7560"/>
                    <a:pt x="6142" y="7356"/>
                  </a:cubicBezTo>
                  <a:cubicBezTo>
                    <a:pt x="6067" y="7205"/>
                    <a:pt x="5995" y="7030"/>
                    <a:pt x="5921" y="6880"/>
                  </a:cubicBezTo>
                  <a:cubicBezTo>
                    <a:pt x="5889" y="6808"/>
                    <a:pt x="5860" y="6705"/>
                    <a:pt x="5832" y="6633"/>
                  </a:cubicBezTo>
                  <a:cubicBezTo>
                    <a:pt x="5800" y="6555"/>
                    <a:pt x="5771" y="6506"/>
                    <a:pt x="5743" y="6428"/>
                  </a:cubicBezTo>
                  <a:cubicBezTo>
                    <a:pt x="5682" y="6356"/>
                    <a:pt x="5654" y="6229"/>
                    <a:pt x="5621" y="6103"/>
                  </a:cubicBezTo>
                  <a:cubicBezTo>
                    <a:pt x="5551" y="5904"/>
                    <a:pt x="5504" y="5675"/>
                    <a:pt x="5415" y="5476"/>
                  </a:cubicBezTo>
                  <a:cubicBezTo>
                    <a:pt x="5387" y="5374"/>
                    <a:pt x="5354" y="5278"/>
                    <a:pt x="5340" y="5151"/>
                  </a:cubicBezTo>
                  <a:cubicBezTo>
                    <a:pt x="5298" y="4898"/>
                    <a:pt x="5237" y="4621"/>
                    <a:pt x="5194" y="4343"/>
                  </a:cubicBezTo>
                  <a:lnTo>
                    <a:pt x="5194" y="4223"/>
                  </a:lnTo>
                  <a:cubicBezTo>
                    <a:pt x="5194" y="4121"/>
                    <a:pt x="5209" y="4018"/>
                    <a:pt x="5194" y="3946"/>
                  </a:cubicBezTo>
                  <a:lnTo>
                    <a:pt x="5194" y="3669"/>
                  </a:lnTo>
                  <a:cubicBezTo>
                    <a:pt x="5177" y="3542"/>
                    <a:pt x="5194" y="3416"/>
                    <a:pt x="5177" y="3289"/>
                  </a:cubicBezTo>
                  <a:cubicBezTo>
                    <a:pt x="5177" y="3139"/>
                    <a:pt x="5209" y="2988"/>
                    <a:pt x="5237" y="2868"/>
                  </a:cubicBezTo>
                  <a:cubicBezTo>
                    <a:pt x="5266" y="2717"/>
                    <a:pt x="5298" y="2591"/>
                    <a:pt x="5340" y="2464"/>
                  </a:cubicBezTo>
                  <a:cubicBezTo>
                    <a:pt x="5372" y="2361"/>
                    <a:pt x="5401" y="2289"/>
                    <a:pt x="5444" y="2235"/>
                  </a:cubicBezTo>
                  <a:cubicBezTo>
                    <a:pt x="5490" y="2211"/>
                    <a:pt x="5533" y="2162"/>
                    <a:pt x="5565" y="2139"/>
                  </a:cubicBezTo>
                  <a:cubicBezTo>
                    <a:pt x="5593" y="2118"/>
                    <a:pt x="5621" y="2110"/>
                    <a:pt x="5648" y="2110"/>
                  </a:cubicBezTo>
                  <a:close/>
                  <a:moveTo>
                    <a:pt x="8737" y="10398"/>
                  </a:moveTo>
                  <a:cubicBezTo>
                    <a:pt x="8872" y="10495"/>
                    <a:pt x="8947" y="10645"/>
                    <a:pt x="8947" y="10922"/>
                  </a:cubicBezTo>
                  <a:cubicBezTo>
                    <a:pt x="8947" y="10922"/>
                    <a:pt x="8933" y="10922"/>
                    <a:pt x="8915" y="10947"/>
                  </a:cubicBezTo>
                  <a:cubicBezTo>
                    <a:pt x="8915" y="10971"/>
                    <a:pt x="8933" y="11001"/>
                    <a:pt x="8933" y="11025"/>
                  </a:cubicBezTo>
                  <a:cubicBezTo>
                    <a:pt x="8858" y="11001"/>
                    <a:pt x="8811" y="10947"/>
                    <a:pt x="8797" y="10820"/>
                  </a:cubicBezTo>
                  <a:cubicBezTo>
                    <a:pt x="8783" y="10724"/>
                    <a:pt x="8769" y="10621"/>
                    <a:pt x="8723" y="10549"/>
                  </a:cubicBezTo>
                  <a:cubicBezTo>
                    <a:pt x="8708" y="10519"/>
                    <a:pt x="8737" y="10446"/>
                    <a:pt x="8737" y="10398"/>
                  </a:cubicBezTo>
                  <a:close/>
                  <a:moveTo>
                    <a:pt x="8381" y="10645"/>
                  </a:moveTo>
                  <a:cubicBezTo>
                    <a:pt x="8441" y="10724"/>
                    <a:pt x="8487" y="10796"/>
                    <a:pt x="8530" y="10850"/>
                  </a:cubicBezTo>
                  <a:cubicBezTo>
                    <a:pt x="8559" y="10947"/>
                    <a:pt x="8591" y="11049"/>
                    <a:pt x="8559" y="11175"/>
                  </a:cubicBezTo>
                  <a:cubicBezTo>
                    <a:pt x="8550" y="11183"/>
                    <a:pt x="8542" y="11187"/>
                    <a:pt x="8535" y="11187"/>
                  </a:cubicBezTo>
                  <a:cubicBezTo>
                    <a:pt x="8496" y="11187"/>
                    <a:pt x="8480" y="11097"/>
                    <a:pt x="8441" y="11097"/>
                  </a:cubicBezTo>
                  <a:cubicBezTo>
                    <a:pt x="8427" y="10947"/>
                    <a:pt x="8399" y="10820"/>
                    <a:pt x="8381" y="10645"/>
                  </a:cubicBezTo>
                  <a:close/>
                  <a:moveTo>
                    <a:pt x="5579" y="1783"/>
                  </a:moveTo>
                  <a:cubicBezTo>
                    <a:pt x="5621" y="1783"/>
                    <a:pt x="5654" y="1813"/>
                    <a:pt x="5682" y="1813"/>
                  </a:cubicBezTo>
                  <a:cubicBezTo>
                    <a:pt x="5700" y="1807"/>
                    <a:pt x="5718" y="1804"/>
                    <a:pt x="5736" y="1804"/>
                  </a:cubicBezTo>
                  <a:cubicBezTo>
                    <a:pt x="5807" y="1804"/>
                    <a:pt x="5878" y="1847"/>
                    <a:pt x="5949" y="1886"/>
                  </a:cubicBezTo>
                  <a:cubicBezTo>
                    <a:pt x="6038" y="1934"/>
                    <a:pt x="6113" y="2012"/>
                    <a:pt x="6188" y="2084"/>
                  </a:cubicBezTo>
                  <a:cubicBezTo>
                    <a:pt x="6262" y="2162"/>
                    <a:pt x="6351" y="2235"/>
                    <a:pt x="6423" y="2313"/>
                  </a:cubicBezTo>
                  <a:cubicBezTo>
                    <a:pt x="6455" y="2361"/>
                    <a:pt x="6483" y="2416"/>
                    <a:pt x="6512" y="2440"/>
                  </a:cubicBezTo>
                  <a:cubicBezTo>
                    <a:pt x="6676" y="2614"/>
                    <a:pt x="6825" y="2813"/>
                    <a:pt x="6975" y="3042"/>
                  </a:cubicBezTo>
                  <a:cubicBezTo>
                    <a:pt x="7046" y="3169"/>
                    <a:pt x="7120" y="3289"/>
                    <a:pt x="7195" y="3416"/>
                  </a:cubicBezTo>
                  <a:cubicBezTo>
                    <a:pt x="7270" y="3566"/>
                    <a:pt x="7345" y="3741"/>
                    <a:pt x="7434" y="3922"/>
                  </a:cubicBezTo>
                  <a:cubicBezTo>
                    <a:pt x="7462" y="3994"/>
                    <a:pt x="7509" y="4072"/>
                    <a:pt x="7537" y="4144"/>
                  </a:cubicBezTo>
                  <a:cubicBezTo>
                    <a:pt x="7626" y="4296"/>
                    <a:pt x="7701" y="4422"/>
                    <a:pt x="7758" y="4621"/>
                  </a:cubicBezTo>
                  <a:cubicBezTo>
                    <a:pt x="7790" y="4723"/>
                    <a:pt x="7847" y="4795"/>
                    <a:pt x="7879" y="4898"/>
                  </a:cubicBezTo>
                  <a:cubicBezTo>
                    <a:pt x="7953" y="5072"/>
                    <a:pt x="8025" y="5247"/>
                    <a:pt x="8071" y="5428"/>
                  </a:cubicBezTo>
                  <a:cubicBezTo>
                    <a:pt x="8114" y="5578"/>
                    <a:pt x="8160" y="5699"/>
                    <a:pt x="8220" y="5850"/>
                  </a:cubicBezTo>
                  <a:cubicBezTo>
                    <a:pt x="8249" y="5928"/>
                    <a:pt x="8263" y="6030"/>
                    <a:pt x="8292" y="6127"/>
                  </a:cubicBezTo>
                  <a:cubicBezTo>
                    <a:pt x="8352" y="6332"/>
                    <a:pt x="8427" y="6531"/>
                    <a:pt x="8487" y="6729"/>
                  </a:cubicBezTo>
                  <a:cubicBezTo>
                    <a:pt x="8502" y="6784"/>
                    <a:pt x="8516" y="6856"/>
                    <a:pt x="8530" y="6934"/>
                  </a:cubicBezTo>
                  <a:cubicBezTo>
                    <a:pt x="8544" y="7055"/>
                    <a:pt x="8577" y="7181"/>
                    <a:pt x="8605" y="7308"/>
                  </a:cubicBezTo>
                  <a:cubicBezTo>
                    <a:pt x="8634" y="7459"/>
                    <a:pt x="8680" y="7585"/>
                    <a:pt x="8708" y="7735"/>
                  </a:cubicBezTo>
                  <a:cubicBezTo>
                    <a:pt x="8723" y="7838"/>
                    <a:pt x="8737" y="7910"/>
                    <a:pt x="8755" y="8012"/>
                  </a:cubicBezTo>
                  <a:cubicBezTo>
                    <a:pt x="8769" y="8109"/>
                    <a:pt x="8797" y="8235"/>
                    <a:pt x="8811" y="8338"/>
                  </a:cubicBezTo>
                  <a:cubicBezTo>
                    <a:pt x="8844" y="8513"/>
                    <a:pt x="8872" y="8687"/>
                    <a:pt x="8901" y="8862"/>
                  </a:cubicBezTo>
                  <a:cubicBezTo>
                    <a:pt x="8915" y="8965"/>
                    <a:pt x="8947" y="9067"/>
                    <a:pt x="8947" y="9163"/>
                  </a:cubicBezTo>
                  <a:cubicBezTo>
                    <a:pt x="8961" y="9265"/>
                    <a:pt x="8961" y="9392"/>
                    <a:pt x="8975" y="9519"/>
                  </a:cubicBezTo>
                  <a:cubicBezTo>
                    <a:pt x="8990" y="9645"/>
                    <a:pt x="9022" y="9796"/>
                    <a:pt x="9036" y="9947"/>
                  </a:cubicBezTo>
                  <a:cubicBezTo>
                    <a:pt x="9050" y="10067"/>
                    <a:pt x="9065" y="10193"/>
                    <a:pt x="9093" y="10344"/>
                  </a:cubicBezTo>
                  <a:lnTo>
                    <a:pt x="9093" y="10423"/>
                  </a:lnTo>
                  <a:cubicBezTo>
                    <a:pt x="9022" y="10423"/>
                    <a:pt x="9004" y="10344"/>
                    <a:pt x="8990" y="10247"/>
                  </a:cubicBezTo>
                  <a:cubicBezTo>
                    <a:pt x="8975" y="10146"/>
                    <a:pt x="8975" y="10043"/>
                    <a:pt x="8961" y="9916"/>
                  </a:cubicBezTo>
                  <a:cubicBezTo>
                    <a:pt x="8933" y="9742"/>
                    <a:pt x="8933" y="9543"/>
                    <a:pt x="8886" y="9344"/>
                  </a:cubicBezTo>
                  <a:cubicBezTo>
                    <a:pt x="8844" y="9091"/>
                    <a:pt x="8826" y="8838"/>
                    <a:pt x="8783" y="8591"/>
                  </a:cubicBezTo>
                  <a:cubicBezTo>
                    <a:pt x="8755" y="8410"/>
                    <a:pt x="8708" y="8260"/>
                    <a:pt x="8680" y="8085"/>
                  </a:cubicBezTo>
                  <a:cubicBezTo>
                    <a:pt x="8666" y="7989"/>
                    <a:pt x="8634" y="7886"/>
                    <a:pt x="8634" y="7784"/>
                  </a:cubicBezTo>
                  <a:cubicBezTo>
                    <a:pt x="8619" y="7633"/>
                    <a:pt x="8577" y="7482"/>
                    <a:pt x="8530" y="7356"/>
                  </a:cubicBezTo>
                  <a:cubicBezTo>
                    <a:pt x="8502" y="7205"/>
                    <a:pt x="8470" y="7030"/>
                    <a:pt x="8427" y="6880"/>
                  </a:cubicBezTo>
                  <a:cubicBezTo>
                    <a:pt x="8413" y="6832"/>
                    <a:pt x="8399" y="6784"/>
                    <a:pt x="8381" y="6705"/>
                  </a:cubicBezTo>
                  <a:cubicBezTo>
                    <a:pt x="8310" y="6452"/>
                    <a:pt x="8220" y="6205"/>
                    <a:pt x="8146" y="5928"/>
                  </a:cubicBezTo>
                  <a:cubicBezTo>
                    <a:pt x="8085" y="5753"/>
                    <a:pt x="8043" y="5578"/>
                    <a:pt x="7982" y="5428"/>
                  </a:cubicBezTo>
                  <a:cubicBezTo>
                    <a:pt x="7921" y="5278"/>
                    <a:pt x="7879" y="5127"/>
                    <a:pt x="7818" y="4976"/>
                  </a:cubicBezTo>
                  <a:cubicBezTo>
                    <a:pt x="7743" y="4795"/>
                    <a:pt x="7686" y="4621"/>
                    <a:pt x="7612" y="4470"/>
                  </a:cubicBezTo>
                  <a:cubicBezTo>
                    <a:pt x="7537" y="4296"/>
                    <a:pt x="7448" y="4144"/>
                    <a:pt x="7359" y="3994"/>
                  </a:cubicBezTo>
                  <a:cubicBezTo>
                    <a:pt x="7299" y="3868"/>
                    <a:pt x="7242" y="3741"/>
                    <a:pt x="7181" y="3621"/>
                  </a:cubicBezTo>
                  <a:cubicBezTo>
                    <a:pt x="7167" y="3591"/>
                    <a:pt x="7152" y="3542"/>
                    <a:pt x="7135" y="3518"/>
                  </a:cubicBezTo>
                  <a:cubicBezTo>
                    <a:pt x="7003" y="3319"/>
                    <a:pt x="6868" y="3090"/>
                    <a:pt x="6750" y="2891"/>
                  </a:cubicBezTo>
                  <a:cubicBezTo>
                    <a:pt x="6690" y="2790"/>
                    <a:pt x="6618" y="2741"/>
                    <a:pt x="6558" y="2663"/>
                  </a:cubicBezTo>
                  <a:cubicBezTo>
                    <a:pt x="6512" y="2614"/>
                    <a:pt x="6483" y="2566"/>
                    <a:pt x="6441" y="2512"/>
                  </a:cubicBezTo>
                  <a:cubicBezTo>
                    <a:pt x="6366" y="2361"/>
                    <a:pt x="6262" y="2289"/>
                    <a:pt x="6156" y="2211"/>
                  </a:cubicBezTo>
                  <a:cubicBezTo>
                    <a:pt x="6099" y="2139"/>
                    <a:pt x="6038" y="2084"/>
                    <a:pt x="5978" y="2060"/>
                  </a:cubicBezTo>
                  <a:cubicBezTo>
                    <a:pt x="5846" y="1964"/>
                    <a:pt x="5711" y="1909"/>
                    <a:pt x="5565" y="1909"/>
                  </a:cubicBezTo>
                  <a:cubicBezTo>
                    <a:pt x="5476" y="1909"/>
                    <a:pt x="5415" y="1964"/>
                    <a:pt x="5354" y="2084"/>
                  </a:cubicBezTo>
                  <a:cubicBezTo>
                    <a:pt x="5298" y="2235"/>
                    <a:pt x="5237" y="2385"/>
                    <a:pt x="5194" y="2536"/>
                  </a:cubicBezTo>
                  <a:cubicBezTo>
                    <a:pt x="5134" y="2741"/>
                    <a:pt x="5087" y="2940"/>
                    <a:pt x="5087" y="3169"/>
                  </a:cubicBezTo>
                  <a:cubicBezTo>
                    <a:pt x="5073" y="3289"/>
                    <a:pt x="5059" y="3392"/>
                    <a:pt x="5059" y="3494"/>
                  </a:cubicBezTo>
                  <a:cubicBezTo>
                    <a:pt x="5059" y="3542"/>
                    <a:pt x="5045" y="3566"/>
                    <a:pt x="5059" y="3591"/>
                  </a:cubicBezTo>
                  <a:cubicBezTo>
                    <a:pt x="5087" y="3771"/>
                    <a:pt x="5073" y="3946"/>
                    <a:pt x="5073" y="4144"/>
                  </a:cubicBezTo>
                  <a:cubicBezTo>
                    <a:pt x="5073" y="4446"/>
                    <a:pt x="5120" y="4747"/>
                    <a:pt x="5194" y="5025"/>
                  </a:cubicBezTo>
                  <a:cubicBezTo>
                    <a:pt x="5223" y="5127"/>
                    <a:pt x="5237" y="5223"/>
                    <a:pt x="5266" y="5301"/>
                  </a:cubicBezTo>
                  <a:cubicBezTo>
                    <a:pt x="5298" y="5452"/>
                    <a:pt x="5340" y="5578"/>
                    <a:pt x="5372" y="5699"/>
                  </a:cubicBezTo>
                  <a:cubicBezTo>
                    <a:pt x="5429" y="5904"/>
                    <a:pt x="5490" y="6079"/>
                    <a:pt x="5533" y="6278"/>
                  </a:cubicBezTo>
                  <a:cubicBezTo>
                    <a:pt x="5565" y="6356"/>
                    <a:pt x="5593" y="6452"/>
                    <a:pt x="5621" y="6531"/>
                  </a:cubicBezTo>
                  <a:cubicBezTo>
                    <a:pt x="5711" y="6729"/>
                    <a:pt x="5800" y="6958"/>
                    <a:pt x="5907" y="7157"/>
                  </a:cubicBezTo>
                  <a:cubicBezTo>
                    <a:pt x="6010" y="7332"/>
                    <a:pt x="6099" y="7560"/>
                    <a:pt x="6188" y="7759"/>
                  </a:cubicBezTo>
                  <a:cubicBezTo>
                    <a:pt x="6245" y="7886"/>
                    <a:pt x="6291" y="7989"/>
                    <a:pt x="6351" y="8109"/>
                  </a:cubicBezTo>
                  <a:cubicBezTo>
                    <a:pt x="6469" y="8314"/>
                    <a:pt x="6586" y="8513"/>
                    <a:pt x="6708" y="8712"/>
                  </a:cubicBezTo>
                  <a:cubicBezTo>
                    <a:pt x="6722" y="8741"/>
                    <a:pt x="6750" y="8814"/>
                    <a:pt x="6779" y="8838"/>
                  </a:cubicBezTo>
                  <a:cubicBezTo>
                    <a:pt x="6928" y="9091"/>
                    <a:pt x="7078" y="9314"/>
                    <a:pt x="7224" y="9543"/>
                  </a:cubicBezTo>
                  <a:cubicBezTo>
                    <a:pt x="7299" y="9669"/>
                    <a:pt x="7359" y="9796"/>
                    <a:pt x="7434" y="9916"/>
                  </a:cubicBezTo>
                  <a:cubicBezTo>
                    <a:pt x="7476" y="9994"/>
                    <a:pt x="7523" y="10043"/>
                    <a:pt x="7566" y="10097"/>
                  </a:cubicBezTo>
                  <a:cubicBezTo>
                    <a:pt x="7669" y="10218"/>
                    <a:pt x="7758" y="10344"/>
                    <a:pt x="7833" y="10495"/>
                  </a:cubicBezTo>
                  <a:cubicBezTo>
                    <a:pt x="7865" y="10549"/>
                    <a:pt x="7907" y="10597"/>
                    <a:pt x="7936" y="10645"/>
                  </a:cubicBezTo>
                  <a:cubicBezTo>
                    <a:pt x="8025" y="10772"/>
                    <a:pt x="8132" y="10875"/>
                    <a:pt x="8220" y="11001"/>
                  </a:cubicBezTo>
                  <a:cubicBezTo>
                    <a:pt x="8203" y="11073"/>
                    <a:pt x="8263" y="11151"/>
                    <a:pt x="8203" y="11224"/>
                  </a:cubicBezTo>
                  <a:cubicBezTo>
                    <a:pt x="8160" y="11151"/>
                    <a:pt x="8114" y="11049"/>
                    <a:pt x="8071" y="10971"/>
                  </a:cubicBezTo>
                  <a:cubicBezTo>
                    <a:pt x="8043" y="10922"/>
                    <a:pt x="8010" y="10898"/>
                    <a:pt x="7968" y="10850"/>
                  </a:cubicBezTo>
                  <a:cubicBezTo>
                    <a:pt x="7893" y="10748"/>
                    <a:pt x="7833" y="10645"/>
                    <a:pt x="7758" y="10549"/>
                  </a:cubicBezTo>
                  <a:cubicBezTo>
                    <a:pt x="7729" y="10495"/>
                    <a:pt x="7686" y="10446"/>
                    <a:pt x="7654" y="10423"/>
                  </a:cubicBezTo>
                  <a:cubicBezTo>
                    <a:pt x="7612" y="10344"/>
                    <a:pt x="7566" y="10296"/>
                    <a:pt x="7523" y="10218"/>
                  </a:cubicBezTo>
                  <a:cubicBezTo>
                    <a:pt x="7402" y="10043"/>
                    <a:pt x="7299" y="9893"/>
                    <a:pt x="7210" y="9694"/>
                  </a:cubicBezTo>
                  <a:cubicBezTo>
                    <a:pt x="7167" y="9591"/>
                    <a:pt x="7092" y="9543"/>
                    <a:pt x="7046" y="9441"/>
                  </a:cubicBezTo>
                  <a:cubicBezTo>
                    <a:pt x="6900" y="9242"/>
                    <a:pt x="6765" y="9043"/>
                    <a:pt x="6647" y="8790"/>
                  </a:cubicBezTo>
                  <a:lnTo>
                    <a:pt x="6512" y="8561"/>
                  </a:lnTo>
                  <a:cubicBezTo>
                    <a:pt x="6423" y="8410"/>
                    <a:pt x="6334" y="8260"/>
                    <a:pt x="6245" y="8085"/>
                  </a:cubicBezTo>
                  <a:cubicBezTo>
                    <a:pt x="6156" y="7934"/>
                    <a:pt x="6085" y="7784"/>
                    <a:pt x="6010" y="7609"/>
                  </a:cubicBezTo>
                  <a:cubicBezTo>
                    <a:pt x="5978" y="7537"/>
                    <a:pt x="5949" y="7459"/>
                    <a:pt x="5907" y="7386"/>
                  </a:cubicBezTo>
                  <a:cubicBezTo>
                    <a:pt x="5800" y="7133"/>
                    <a:pt x="5696" y="6904"/>
                    <a:pt x="5579" y="6657"/>
                  </a:cubicBezTo>
                  <a:cubicBezTo>
                    <a:pt x="5551" y="6578"/>
                    <a:pt x="5504" y="6482"/>
                    <a:pt x="5476" y="6380"/>
                  </a:cubicBezTo>
                  <a:cubicBezTo>
                    <a:pt x="5429" y="6229"/>
                    <a:pt x="5401" y="6079"/>
                    <a:pt x="5354" y="5952"/>
                  </a:cubicBezTo>
                  <a:cubicBezTo>
                    <a:pt x="5312" y="5826"/>
                    <a:pt x="5284" y="5729"/>
                    <a:pt x="5251" y="5627"/>
                  </a:cubicBezTo>
                  <a:cubicBezTo>
                    <a:pt x="5209" y="5476"/>
                    <a:pt x="5177" y="5350"/>
                    <a:pt x="5148" y="5199"/>
                  </a:cubicBezTo>
                  <a:cubicBezTo>
                    <a:pt x="5120" y="5072"/>
                    <a:pt x="5087" y="4946"/>
                    <a:pt x="5059" y="4826"/>
                  </a:cubicBezTo>
                  <a:cubicBezTo>
                    <a:pt x="5030" y="4621"/>
                    <a:pt x="4970" y="4422"/>
                    <a:pt x="4984" y="4223"/>
                  </a:cubicBezTo>
                  <a:cubicBezTo>
                    <a:pt x="4984" y="4144"/>
                    <a:pt x="4999" y="4072"/>
                    <a:pt x="4999" y="3970"/>
                  </a:cubicBezTo>
                  <a:cubicBezTo>
                    <a:pt x="4999" y="3892"/>
                    <a:pt x="4984" y="3795"/>
                    <a:pt x="4984" y="3717"/>
                  </a:cubicBezTo>
                  <a:cubicBezTo>
                    <a:pt x="4999" y="3542"/>
                    <a:pt x="4984" y="3392"/>
                    <a:pt x="4984" y="3217"/>
                  </a:cubicBezTo>
                  <a:cubicBezTo>
                    <a:pt x="4984" y="3066"/>
                    <a:pt x="5017" y="2891"/>
                    <a:pt x="5045" y="2765"/>
                  </a:cubicBezTo>
                  <a:cubicBezTo>
                    <a:pt x="5073" y="2663"/>
                    <a:pt x="5087" y="2566"/>
                    <a:pt x="5120" y="2464"/>
                  </a:cubicBezTo>
                  <a:cubicBezTo>
                    <a:pt x="5162" y="2338"/>
                    <a:pt x="5209" y="2187"/>
                    <a:pt x="5251" y="2060"/>
                  </a:cubicBezTo>
                  <a:cubicBezTo>
                    <a:pt x="5266" y="2036"/>
                    <a:pt x="5266" y="2036"/>
                    <a:pt x="5284" y="2012"/>
                  </a:cubicBezTo>
                  <a:cubicBezTo>
                    <a:pt x="5340" y="1964"/>
                    <a:pt x="5415" y="1886"/>
                    <a:pt x="5476" y="1813"/>
                  </a:cubicBezTo>
                  <a:cubicBezTo>
                    <a:pt x="5504" y="1813"/>
                    <a:pt x="5551" y="1783"/>
                    <a:pt x="5579" y="1783"/>
                  </a:cubicBezTo>
                  <a:close/>
                  <a:moveTo>
                    <a:pt x="9078" y="10850"/>
                  </a:moveTo>
                  <a:cubicBezTo>
                    <a:pt x="9153" y="10898"/>
                    <a:pt x="9168" y="11073"/>
                    <a:pt x="9139" y="11374"/>
                  </a:cubicBezTo>
                  <a:cubicBezTo>
                    <a:pt x="9093" y="11200"/>
                    <a:pt x="9065" y="11049"/>
                    <a:pt x="9078" y="10850"/>
                  </a:cubicBezTo>
                  <a:close/>
                  <a:moveTo>
                    <a:pt x="8441" y="11374"/>
                  </a:moveTo>
                  <a:cubicBezTo>
                    <a:pt x="8591" y="11525"/>
                    <a:pt x="8634" y="11627"/>
                    <a:pt x="8591" y="11724"/>
                  </a:cubicBezTo>
                  <a:cubicBezTo>
                    <a:pt x="8544" y="11627"/>
                    <a:pt x="8456" y="11573"/>
                    <a:pt x="8441" y="11374"/>
                  </a:cubicBezTo>
                  <a:close/>
                  <a:moveTo>
                    <a:pt x="9317" y="11175"/>
                  </a:moveTo>
                  <a:cubicBezTo>
                    <a:pt x="9467" y="11248"/>
                    <a:pt x="9556" y="11477"/>
                    <a:pt x="9538" y="11699"/>
                  </a:cubicBezTo>
                  <a:cubicBezTo>
                    <a:pt x="9524" y="11724"/>
                    <a:pt x="9509" y="11724"/>
                    <a:pt x="9495" y="11754"/>
                  </a:cubicBezTo>
                  <a:cubicBezTo>
                    <a:pt x="9467" y="11724"/>
                    <a:pt x="9435" y="11699"/>
                    <a:pt x="9392" y="11699"/>
                  </a:cubicBezTo>
                  <a:cubicBezTo>
                    <a:pt x="9360" y="11525"/>
                    <a:pt x="9317" y="11374"/>
                    <a:pt x="9317" y="11175"/>
                  </a:cubicBezTo>
                  <a:close/>
                  <a:moveTo>
                    <a:pt x="8797" y="11200"/>
                  </a:moveTo>
                  <a:cubicBezTo>
                    <a:pt x="8947" y="11350"/>
                    <a:pt x="9036" y="11501"/>
                    <a:pt x="8990" y="11802"/>
                  </a:cubicBezTo>
                  <a:cubicBezTo>
                    <a:pt x="8858" y="11724"/>
                    <a:pt x="8783" y="11525"/>
                    <a:pt x="8797" y="11200"/>
                  </a:cubicBezTo>
                  <a:close/>
                  <a:moveTo>
                    <a:pt x="5565" y="1235"/>
                  </a:moveTo>
                  <a:cubicBezTo>
                    <a:pt x="5639" y="1235"/>
                    <a:pt x="5728" y="1235"/>
                    <a:pt x="5818" y="1259"/>
                  </a:cubicBezTo>
                  <a:cubicBezTo>
                    <a:pt x="5889" y="1283"/>
                    <a:pt x="5963" y="1331"/>
                    <a:pt x="6052" y="1385"/>
                  </a:cubicBezTo>
                  <a:cubicBezTo>
                    <a:pt x="6067" y="1385"/>
                    <a:pt x="6099" y="1410"/>
                    <a:pt x="6127" y="1410"/>
                  </a:cubicBezTo>
                  <a:cubicBezTo>
                    <a:pt x="6142" y="1434"/>
                    <a:pt x="6174" y="1434"/>
                    <a:pt x="6188" y="1434"/>
                  </a:cubicBezTo>
                  <a:cubicBezTo>
                    <a:pt x="6305" y="1560"/>
                    <a:pt x="6423" y="1663"/>
                    <a:pt x="6544" y="1783"/>
                  </a:cubicBezTo>
                  <a:cubicBezTo>
                    <a:pt x="6601" y="1862"/>
                    <a:pt x="6661" y="1934"/>
                    <a:pt x="6722" y="2012"/>
                  </a:cubicBezTo>
                  <a:cubicBezTo>
                    <a:pt x="6736" y="2060"/>
                    <a:pt x="6765" y="2115"/>
                    <a:pt x="6796" y="2139"/>
                  </a:cubicBezTo>
                  <a:cubicBezTo>
                    <a:pt x="6928" y="2187"/>
                    <a:pt x="6989" y="2385"/>
                    <a:pt x="7092" y="2512"/>
                  </a:cubicBezTo>
                  <a:cubicBezTo>
                    <a:pt x="7167" y="2614"/>
                    <a:pt x="7242" y="2765"/>
                    <a:pt x="7313" y="2868"/>
                  </a:cubicBezTo>
                  <a:cubicBezTo>
                    <a:pt x="7387" y="3018"/>
                    <a:pt x="7476" y="3139"/>
                    <a:pt x="7551" y="3289"/>
                  </a:cubicBezTo>
                  <a:cubicBezTo>
                    <a:pt x="7580" y="3343"/>
                    <a:pt x="7612" y="3416"/>
                    <a:pt x="7640" y="3494"/>
                  </a:cubicBezTo>
                  <a:cubicBezTo>
                    <a:pt x="7758" y="3741"/>
                    <a:pt x="7893" y="3970"/>
                    <a:pt x="7996" y="4247"/>
                  </a:cubicBezTo>
                  <a:cubicBezTo>
                    <a:pt x="8100" y="4470"/>
                    <a:pt x="8203" y="4675"/>
                    <a:pt x="8277" y="4922"/>
                  </a:cubicBezTo>
                  <a:cubicBezTo>
                    <a:pt x="8310" y="4976"/>
                    <a:pt x="8310" y="5025"/>
                    <a:pt x="8338" y="5072"/>
                  </a:cubicBezTo>
                  <a:cubicBezTo>
                    <a:pt x="8367" y="5175"/>
                    <a:pt x="8399" y="5278"/>
                    <a:pt x="8441" y="5374"/>
                  </a:cubicBezTo>
                  <a:cubicBezTo>
                    <a:pt x="8502" y="5603"/>
                    <a:pt x="8577" y="5850"/>
                    <a:pt x="8648" y="6079"/>
                  </a:cubicBezTo>
                  <a:cubicBezTo>
                    <a:pt x="8680" y="6181"/>
                    <a:pt x="8708" y="6278"/>
                    <a:pt x="8737" y="6380"/>
                  </a:cubicBezTo>
                  <a:cubicBezTo>
                    <a:pt x="8783" y="6555"/>
                    <a:pt x="8826" y="6729"/>
                    <a:pt x="8872" y="6904"/>
                  </a:cubicBezTo>
                  <a:cubicBezTo>
                    <a:pt x="8915" y="7085"/>
                    <a:pt x="8947" y="7260"/>
                    <a:pt x="8990" y="7434"/>
                  </a:cubicBezTo>
                  <a:cubicBezTo>
                    <a:pt x="9036" y="7609"/>
                    <a:pt x="9065" y="7808"/>
                    <a:pt x="9093" y="8012"/>
                  </a:cubicBezTo>
                  <a:cubicBezTo>
                    <a:pt x="9093" y="8085"/>
                    <a:pt x="9125" y="8163"/>
                    <a:pt x="9139" y="8211"/>
                  </a:cubicBezTo>
                  <a:cubicBezTo>
                    <a:pt x="9153" y="8260"/>
                    <a:pt x="9153" y="8290"/>
                    <a:pt x="9168" y="8338"/>
                  </a:cubicBezTo>
                  <a:cubicBezTo>
                    <a:pt x="9214" y="8615"/>
                    <a:pt x="9257" y="8916"/>
                    <a:pt x="9303" y="9218"/>
                  </a:cubicBezTo>
                  <a:cubicBezTo>
                    <a:pt x="9317" y="9368"/>
                    <a:pt x="9317" y="9495"/>
                    <a:pt x="9332" y="9615"/>
                  </a:cubicBezTo>
                  <a:cubicBezTo>
                    <a:pt x="9378" y="9916"/>
                    <a:pt x="9406" y="10218"/>
                    <a:pt x="9449" y="10495"/>
                  </a:cubicBezTo>
                  <a:cubicBezTo>
                    <a:pt x="9467" y="10621"/>
                    <a:pt x="9481" y="10724"/>
                    <a:pt x="9481" y="10820"/>
                  </a:cubicBezTo>
                  <a:cubicBezTo>
                    <a:pt x="9495" y="10875"/>
                    <a:pt x="9481" y="10898"/>
                    <a:pt x="9449" y="10947"/>
                  </a:cubicBezTo>
                  <a:cubicBezTo>
                    <a:pt x="9392" y="10922"/>
                    <a:pt x="9346" y="10820"/>
                    <a:pt x="9303" y="10748"/>
                  </a:cubicBezTo>
                  <a:cubicBezTo>
                    <a:pt x="9303" y="10724"/>
                    <a:pt x="9289" y="10699"/>
                    <a:pt x="9289" y="10669"/>
                  </a:cubicBezTo>
                  <a:cubicBezTo>
                    <a:pt x="9257" y="10495"/>
                    <a:pt x="9242" y="10344"/>
                    <a:pt x="9214" y="10169"/>
                  </a:cubicBezTo>
                  <a:cubicBezTo>
                    <a:pt x="9214" y="10067"/>
                    <a:pt x="9200" y="9971"/>
                    <a:pt x="9200" y="9868"/>
                  </a:cubicBezTo>
                  <a:cubicBezTo>
                    <a:pt x="9182" y="9868"/>
                    <a:pt x="9200" y="9844"/>
                    <a:pt x="9182" y="9820"/>
                  </a:cubicBezTo>
                  <a:cubicBezTo>
                    <a:pt x="9125" y="9543"/>
                    <a:pt x="9125" y="9218"/>
                    <a:pt x="9065" y="8940"/>
                  </a:cubicBezTo>
                  <a:cubicBezTo>
                    <a:pt x="9022" y="8712"/>
                    <a:pt x="9004" y="8488"/>
                    <a:pt x="8961" y="8260"/>
                  </a:cubicBezTo>
                  <a:cubicBezTo>
                    <a:pt x="8947" y="8163"/>
                    <a:pt x="8901" y="8061"/>
                    <a:pt x="8872" y="7910"/>
                  </a:cubicBezTo>
                  <a:cubicBezTo>
                    <a:pt x="8858" y="7735"/>
                    <a:pt x="8826" y="7537"/>
                    <a:pt x="8783" y="7332"/>
                  </a:cubicBezTo>
                  <a:cubicBezTo>
                    <a:pt x="8723" y="7157"/>
                    <a:pt x="8666" y="6982"/>
                    <a:pt x="8648" y="6784"/>
                  </a:cubicBezTo>
                  <a:cubicBezTo>
                    <a:pt x="8648" y="6754"/>
                    <a:pt x="8634" y="6705"/>
                    <a:pt x="8619" y="6657"/>
                  </a:cubicBezTo>
                  <a:cubicBezTo>
                    <a:pt x="8559" y="6506"/>
                    <a:pt x="8516" y="6332"/>
                    <a:pt x="8470" y="6181"/>
                  </a:cubicBezTo>
                  <a:cubicBezTo>
                    <a:pt x="8413" y="5976"/>
                    <a:pt x="8367" y="5777"/>
                    <a:pt x="8292" y="5603"/>
                  </a:cubicBezTo>
                  <a:cubicBezTo>
                    <a:pt x="8263" y="5500"/>
                    <a:pt x="8235" y="5428"/>
                    <a:pt x="8203" y="5325"/>
                  </a:cubicBezTo>
                  <a:cubicBezTo>
                    <a:pt x="8146" y="5175"/>
                    <a:pt x="8100" y="5025"/>
                    <a:pt x="8043" y="4874"/>
                  </a:cubicBezTo>
                  <a:cubicBezTo>
                    <a:pt x="8010" y="4772"/>
                    <a:pt x="7953" y="4675"/>
                    <a:pt x="7907" y="4573"/>
                  </a:cubicBezTo>
                  <a:cubicBezTo>
                    <a:pt x="7879" y="4524"/>
                    <a:pt x="7865" y="4470"/>
                    <a:pt x="7847" y="4422"/>
                  </a:cubicBezTo>
                  <a:cubicBezTo>
                    <a:pt x="7818" y="4343"/>
                    <a:pt x="7804" y="4271"/>
                    <a:pt x="7758" y="4193"/>
                  </a:cubicBezTo>
                  <a:cubicBezTo>
                    <a:pt x="7701" y="4072"/>
                    <a:pt x="7626" y="3922"/>
                    <a:pt x="7551" y="3795"/>
                  </a:cubicBezTo>
                  <a:cubicBezTo>
                    <a:pt x="7509" y="3693"/>
                    <a:pt x="7448" y="3591"/>
                    <a:pt x="7402" y="3470"/>
                  </a:cubicBezTo>
                  <a:cubicBezTo>
                    <a:pt x="7359" y="3392"/>
                    <a:pt x="7331" y="3319"/>
                    <a:pt x="7284" y="3241"/>
                  </a:cubicBezTo>
                  <a:cubicBezTo>
                    <a:pt x="7210" y="3115"/>
                    <a:pt x="7135" y="3018"/>
                    <a:pt x="7063" y="2891"/>
                  </a:cubicBezTo>
                  <a:cubicBezTo>
                    <a:pt x="7003" y="2790"/>
                    <a:pt x="6943" y="2687"/>
                    <a:pt x="6885" y="2614"/>
                  </a:cubicBezTo>
                  <a:cubicBezTo>
                    <a:pt x="6811" y="2488"/>
                    <a:pt x="6736" y="2385"/>
                    <a:pt x="6647" y="2313"/>
                  </a:cubicBezTo>
                  <a:cubicBezTo>
                    <a:pt x="6618" y="2265"/>
                    <a:pt x="6558" y="2235"/>
                    <a:pt x="6544" y="2162"/>
                  </a:cubicBezTo>
                  <a:cubicBezTo>
                    <a:pt x="6529" y="2139"/>
                    <a:pt x="6512" y="2139"/>
                    <a:pt x="6512" y="2115"/>
                  </a:cubicBezTo>
                  <a:cubicBezTo>
                    <a:pt x="6455" y="2060"/>
                    <a:pt x="6394" y="1988"/>
                    <a:pt x="6334" y="1964"/>
                  </a:cubicBezTo>
                  <a:cubicBezTo>
                    <a:pt x="6216" y="1862"/>
                    <a:pt x="6099" y="1710"/>
                    <a:pt x="5963" y="1663"/>
                  </a:cubicBezTo>
                  <a:cubicBezTo>
                    <a:pt x="5889" y="1663"/>
                    <a:pt x="5818" y="1584"/>
                    <a:pt x="5743" y="1560"/>
                  </a:cubicBezTo>
                  <a:cubicBezTo>
                    <a:pt x="5701" y="1549"/>
                    <a:pt x="5660" y="1543"/>
                    <a:pt x="5620" y="1543"/>
                  </a:cubicBezTo>
                  <a:cubicBezTo>
                    <a:pt x="5489" y="1543"/>
                    <a:pt x="5369" y="1607"/>
                    <a:pt x="5266" y="1759"/>
                  </a:cubicBezTo>
                  <a:cubicBezTo>
                    <a:pt x="5194" y="1862"/>
                    <a:pt x="5105" y="1988"/>
                    <a:pt x="5073" y="2162"/>
                  </a:cubicBezTo>
                  <a:cubicBezTo>
                    <a:pt x="5045" y="2265"/>
                    <a:pt x="4999" y="2361"/>
                    <a:pt x="4984" y="2464"/>
                  </a:cubicBezTo>
                  <a:cubicBezTo>
                    <a:pt x="4942" y="2663"/>
                    <a:pt x="4881" y="2837"/>
                    <a:pt x="4867" y="3066"/>
                  </a:cubicBezTo>
                  <a:cubicBezTo>
                    <a:pt x="4867" y="3241"/>
                    <a:pt x="4853" y="3416"/>
                    <a:pt x="4838" y="3621"/>
                  </a:cubicBezTo>
                  <a:cubicBezTo>
                    <a:pt x="4838" y="3669"/>
                    <a:pt x="4853" y="3717"/>
                    <a:pt x="4853" y="3795"/>
                  </a:cubicBezTo>
                  <a:cubicBezTo>
                    <a:pt x="4867" y="3946"/>
                    <a:pt x="4853" y="4097"/>
                    <a:pt x="4853" y="4223"/>
                  </a:cubicBezTo>
                  <a:cubicBezTo>
                    <a:pt x="4867" y="4446"/>
                    <a:pt x="4881" y="4645"/>
                    <a:pt x="4927" y="4826"/>
                  </a:cubicBezTo>
                  <a:cubicBezTo>
                    <a:pt x="4970" y="5048"/>
                    <a:pt x="5017" y="5247"/>
                    <a:pt x="5059" y="5452"/>
                  </a:cubicBezTo>
                  <a:cubicBezTo>
                    <a:pt x="5087" y="5549"/>
                    <a:pt x="5120" y="5675"/>
                    <a:pt x="5148" y="5777"/>
                  </a:cubicBezTo>
                  <a:cubicBezTo>
                    <a:pt x="5194" y="5880"/>
                    <a:pt x="5223" y="5976"/>
                    <a:pt x="5251" y="6079"/>
                  </a:cubicBezTo>
                  <a:cubicBezTo>
                    <a:pt x="5298" y="6253"/>
                    <a:pt x="5326" y="6404"/>
                    <a:pt x="5372" y="6555"/>
                  </a:cubicBezTo>
                  <a:cubicBezTo>
                    <a:pt x="5387" y="6578"/>
                    <a:pt x="5387" y="6603"/>
                    <a:pt x="5387" y="6603"/>
                  </a:cubicBezTo>
                  <a:cubicBezTo>
                    <a:pt x="5504" y="6856"/>
                    <a:pt x="5608" y="7133"/>
                    <a:pt x="5728" y="7356"/>
                  </a:cubicBezTo>
                  <a:cubicBezTo>
                    <a:pt x="5832" y="7560"/>
                    <a:pt x="5921" y="7784"/>
                    <a:pt x="6010" y="7989"/>
                  </a:cubicBezTo>
                  <a:cubicBezTo>
                    <a:pt x="6085" y="8109"/>
                    <a:pt x="6156" y="8260"/>
                    <a:pt x="6216" y="8410"/>
                  </a:cubicBezTo>
                  <a:cubicBezTo>
                    <a:pt x="6277" y="8513"/>
                    <a:pt x="6319" y="8615"/>
                    <a:pt x="6366" y="8687"/>
                  </a:cubicBezTo>
                  <a:cubicBezTo>
                    <a:pt x="6409" y="8766"/>
                    <a:pt x="6455" y="8814"/>
                    <a:pt x="6497" y="8892"/>
                  </a:cubicBezTo>
                  <a:cubicBezTo>
                    <a:pt x="6572" y="8989"/>
                    <a:pt x="6633" y="9115"/>
                    <a:pt x="6690" y="9242"/>
                  </a:cubicBezTo>
                  <a:cubicBezTo>
                    <a:pt x="6796" y="9392"/>
                    <a:pt x="6868" y="9543"/>
                    <a:pt x="6975" y="9669"/>
                  </a:cubicBezTo>
                  <a:cubicBezTo>
                    <a:pt x="7078" y="9796"/>
                    <a:pt x="7135" y="9947"/>
                    <a:pt x="7224" y="10067"/>
                  </a:cubicBezTo>
                  <a:cubicBezTo>
                    <a:pt x="7331" y="10218"/>
                    <a:pt x="7419" y="10344"/>
                    <a:pt x="7523" y="10495"/>
                  </a:cubicBezTo>
                  <a:cubicBezTo>
                    <a:pt x="7566" y="10573"/>
                    <a:pt x="7612" y="10621"/>
                    <a:pt x="7654" y="10699"/>
                  </a:cubicBezTo>
                  <a:cubicBezTo>
                    <a:pt x="7715" y="10796"/>
                    <a:pt x="7790" y="10875"/>
                    <a:pt x="7847" y="10971"/>
                  </a:cubicBezTo>
                  <a:cubicBezTo>
                    <a:pt x="7921" y="11073"/>
                    <a:pt x="8010" y="11151"/>
                    <a:pt x="8071" y="11272"/>
                  </a:cubicBezTo>
                  <a:cubicBezTo>
                    <a:pt x="8085" y="11350"/>
                    <a:pt x="8132" y="11399"/>
                    <a:pt x="8174" y="11423"/>
                  </a:cubicBezTo>
                  <a:cubicBezTo>
                    <a:pt x="8263" y="11501"/>
                    <a:pt x="8263" y="11652"/>
                    <a:pt x="8277" y="11802"/>
                  </a:cubicBezTo>
                  <a:cubicBezTo>
                    <a:pt x="8292" y="11850"/>
                    <a:pt x="8277" y="11875"/>
                    <a:pt x="8277" y="11953"/>
                  </a:cubicBezTo>
                  <a:cubicBezTo>
                    <a:pt x="8249" y="11929"/>
                    <a:pt x="8235" y="11929"/>
                    <a:pt x="8220" y="11904"/>
                  </a:cubicBezTo>
                  <a:cubicBezTo>
                    <a:pt x="8160" y="11826"/>
                    <a:pt x="8114" y="11754"/>
                    <a:pt x="8057" y="11676"/>
                  </a:cubicBezTo>
                  <a:cubicBezTo>
                    <a:pt x="8010" y="11627"/>
                    <a:pt x="7968" y="11549"/>
                    <a:pt x="7921" y="11501"/>
                  </a:cubicBezTo>
                  <a:cubicBezTo>
                    <a:pt x="7847" y="11374"/>
                    <a:pt x="7776" y="11272"/>
                    <a:pt x="7686" y="11175"/>
                  </a:cubicBezTo>
                  <a:cubicBezTo>
                    <a:pt x="7640" y="11121"/>
                    <a:pt x="7598" y="11049"/>
                    <a:pt x="7551" y="10971"/>
                  </a:cubicBezTo>
                  <a:cubicBezTo>
                    <a:pt x="7462" y="10850"/>
                    <a:pt x="7373" y="10699"/>
                    <a:pt x="7284" y="10573"/>
                  </a:cubicBezTo>
                  <a:cubicBezTo>
                    <a:pt x="7135" y="10398"/>
                    <a:pt x="7032" y="10146"/>
                    <a:pt x="6900" y="9971"/>
                  </a:cubicBezTo>
                  <a:cubicBezTo>
                    <a:pt x="6811" y="9844"/>
                    <a:pt x="6736" y="9669"/>
                    <a:pt x="6647" y="9567"/>
                  </a:cubicBezTo>
                  <a:cubicBezTo>
                    <a:pt x="6558" y="9441"/>
                    <a:pt x="6483" y="9314"/>
                    <a:pt x="6409" y="9193"/>
                  </a:cubicBezTo>
                  <a:cubicBezTo>
                    <a:pt x="6319" y="9012"/>
                    <a:pt x="6216" y="8862"/>
                    <a:pt x="6127" y="8687"/>
                  </a:cubicBezTo>
                  <a:cubicBezTo>
                    <a:pt x="6085" y="8591"/>
                    <a:pt x="6038" y="8488"/>
                    <a:pt x="5978" y="8410"/>
                  </a:cubicBezTo>
                  <a:cubicBezTo>
                    <a:pt x="5963" y="8362"/>
                    <a:pt x="5935" y="8338"/>
                    <a:pt x="5921" y="8314"/>
                  </a:cubicBezTo>
                  <a:cubicBezTo>
                    <a:pt x="5875" y="8211"/>
                    <a:pt x="5832" y="8109"/>
                    <a:pt x="5785" y="8012"/>
                  </a:cubicBezTo>
                  <a:cubicBezTo>
                    <a:pt x="5743" y="7910"/>
                    <a:pt x="5682" y="7808"/>
                    <a:pt x="5639" y="7712"/>
                  </a:cubicBezTo>
                  <a:cubicBezTo>
                    <a:pt x="5579" y="7560"/>
                    <a:pt x="5518" y="7410"/>
                    <a:pt x="5444" y="7283"/>
                  </a:cubicBezTo>
                  <a:cubicBezTo>
                    <a:pt x="5401" y="7133"/>
                    <a:pt x="5326" y="7007"/>
                    <a:pt x="5284" y="6880"/>
                  </a:cubicBezTo>
                  <a:cubicBezTo>
                    <a:pt x="5209" y="6681"/>
                    <a:pt x="5162" y="6506"/>
                    <a:pt x="5105" y="6302"/>
                  </a:cubicBezTo>
                  <a:cubicBezTo>
                    <a:pt x="5045" y="6151"/>
                    <a:pt x="4999" y="6000"/>
                    <a:pt x="4956" y="5850"/>
                  </a:cubicBezTo>
                  <a:lnTo>
                    <a:pt x="4927" y="5802"/>
                  </a:lnTo>
                  <a:cubicBezTo>
                    <a:pt x="4895" y="5651"/>
                    <a:pt x="4867" y="5500"/>
                    <a:pt x="4838" y="5350"/>
                  </a:cubicBezTo>
                  <a:cubicBezTo>
                    <a:pt x="4806" y="5247"/>
                    <a:pt x="4792" y="5151"/>
                    <a:pt x="4763" y="5048"/>
                  </a:cubicBezTo>
                  <a:cubicBezTo>
                    <a:pt x="4732" y="4898"/>
                    <a:pt x="4703" y="4747"/>
                    <a:pt x="4703" y="4596"/>
                  </a:cubicBezTo>
                  <a:cubicBezTo>
                    <a:pt x="4689" y="4494"/>
                    <a:pt x="4675" y="4374"/>
                    <a:pt x="4660" y="4247"/>
                  </a:cubicBezTo>
                  <a:cubicBezTo>
                    <a:pt x="4660" y="4247"/>
                    <a:pt x="4643" y="4223"/>
                    <a:pt x="4660" y="4193"/>
                  </a:cubicBezTo>
                  <a:cubicBezTo>
                    <a:pt x="4703" y="4043"/>
                    <a:pt x="4660" y="3892"/>
                    <a:pt x="4660" y="3741"/>
                  </a:cubicBezTo>
                  <a:cubicBezTo>
                    <a:pt x="4675" y="3693"/>
                    <a:pt x="4675" y="3621"/>
                    <a:pt x="4675" y="3566"/>
                  </a:cubicBezTo>
                  <a:lnTo>
                    <a:pt x="4675" y="3066"/>
                  </a:lnTo>
                  <a:cubicBezTo>
                    <a:pt x="4675" y="2964"/>
                    <a:pt x="4689" y="2868"/>
                    <a:pt x="4703" y="2765"/>
                  </a:cubicBezTo>
                  <a:cubicBezTo>
                    <a:pt x="4750" y="2638"/>
                    <a:pt x="4778" y="2488"/>
                    <a:pt x="4806" y="2338"/>
                  </a:cubicBezTo>
                  <a:cubicBezTo>
                    <a:pt x="4821" y="2265"/>
                    <a:pt x="4838" y="2162"/>
                    <a:pt x="4867" y="2084"/>
                  </a:cubicBezTo>
                  <a:cubicBezTo>
                    <a:pt x="4927" y="1934"/>
                    <a:pt x="4999" y="1783"/>
                    <a:pt x="5059" y="1609"/>
                  </a:cubicBezTo>
                  <a:cubicBezTo>
                    <a:pt x="5073" y="1584"/>
                    <a:pt x="5087" y="1560"/>
                    <a:pt x="5120" y="1560"/>
                  </a:cubicBezTo>
                  <a:cubicBezTo>
                    <a:pt x="5162" y="1536"/>
                    <a:pt x="5194" y="1482"/>
                    <a:pt x="5209" y="1434"/>
                  </a:cubicBezTo>
                  <a:cubicBezTo>
                    <a:pt x="5251" y="1331"/>
                    <a:pt x="5312" y="1307"/>
                    <a:pt x="5372" y="1283"/>
                  </a:cubicBezTo>
                  <a:cubicBezTo>
                    <a:pt x="5401" y="1283"/>
                    <a:pt x="5429" y="1259"/>
                    <a:pt x="5461" y="1259"/>
                  </a:cubicBezTo>
                  <a:cubicBezTo>
                    <a:pt x="5490" y="1235"/>
                    <a:pt x="5533" y="1235"/>
                    <a:pt x="5565" y="1235"/>
                  </a:cubicBezTo>
                  <a:close/>
                  <a:moveTo>
                    <a:pt x="9153" y="11676"/>
                  </a:moveTo>
                  <a:cubicBezTo>
                    <a:pt x="9214" y="11778"/>
                    <a:pt x="9228" y="11904"/>
                    <a:pt x="9214" y="12103"/>
                  </a:cubicBezTo>
                  <a:cubicBezTo>
                    <a:pt x="9182" y="12055"/>
                    <a:pt x="9168" y="12025"/>
                    <a:pt x="9153" y="12001"/>
                  </a:cubicBezTo>
                  <a:lnTo>
                    <a:pt x="9153" y="11676"/>
                  </a:lnTo>
                  <a:close/>
                  <a:moveTo>
                    <a:pt x="8858" y="11904"/>
                  </a:moveTo>
                  <a:cubicBezTo>
                    <a:pt x="8915" y="11977"/>
                    <a:pt x="8961" y="12025"/>
                    <a:pt x="9004" y="12103"/>
                  </a:cubicBezTo>
                  <a:lnTo>
                    <a:pt x="9004" y="12254"/>
                  </a:lnTo>
                  <a:cubicBezTo>
                    <a:pt x="8933" y="12175"/>
                    <a:pt x="8858" y="12103"/>
                    <a:pt x="8858" y="11904"/>
                  </a:cubicBezTo>
                  <a:close/>
                  <a:moveTo>
                    <a:pt x="9659" y="11627"/>
                  </a:moveTo>
                  <a:cubicBezTo>
                    <a:pt x="9776" y="11754"/>
                    <a:pt x="9865" y="11904"/>
                    <a:pt x="9983" y="12025"/>
                  </a:cubicBezTo>
                  <a:cubicBezTo>
                    <a:pt x="9983" y="12151"/>
                    <a:pt x="10001" y="12254"/>
                    <a:pt x="10001" y="12327"/>
                  </a:cubicBezTo>
                  <a:cubicBezTo>
                    <a:pt x="10001" y="12356"/>
                    <a:pt x="10001" y="12356"/>
                    <a:pt x="9983" y="12356"/>
                  </a:cubicBezTo>
                  <a:cubicBezTo>
                    <a:pt x="9954" y="12327"/>
                    <a:pt x="9940" y="12278"/>
                    <a:pt x="9894" y="12230"/>
                  </a:cubicBezTo>
                  <a:cubicBezTo>
                    <a:pt x="9912" y="12278"/>
                    <a:pt x="9926" y="12327"/>
                    <a:pt x="9926" y="12356"/>
                  </a:cubicBezTo>
                  <a:cubicBezTo>
                    <a:pt x="9851" y="12327"/>
                    <a:pt x="9805" y="12278"/>
                    <a:pt x="9762" y="12175"/>
                  </a:cubicBezTo>
                  <a:lnTo>
                    <a:pt x="9776" y="12151"/>
                  </a:lnTo>
                  <a:cubicBezTo>
                    <a:pt x="9734" y="12103"/>
                    <a:pt x="9687" y="12025"/>
                    <a:pt x="9645" y="11953"/>
                  </a:cubicBezTo>
                  <a:cubicBezTo>
                    <a:pt x="9659" y="11826"/>
                    <a:pt x="9613" y="11724"/>
                    <a:pt x="9659" y="11627"/>
                  </a:cubicBezTo>
                  <a:close/>
                  <a:moveTo>
                    <a:pt x="8487" y="11929"/>
                  </a:moveTo>
                  <a:cubicBezTo>
                    <a:pt x="8577" y="11929"/>
                    <a:pt x="8605" y="12025"/>
                    <a:pt x="8634" y="12103"/>
                  </a:cubicBezTo>
                  <a:cubicBezTo>
                    <a:pt x="8591" y="12230"/>
                    <a:pt x="8634" y="12327"/>
                    <a:pt x="8648" y="12453"/>
                  </a:cubicBezTo>
                  <a:lnTo>
                    <a:pt x="8634" y="12453"/>
                  </a:lnTo>
                  <a:cubicBezTo>
                    <a:pt x="8605" y="12405"/>
                    <a:pt x="8559" y="12381"/>
                    <a:pt x="8516" y="12302"/>
                  </a:cubicBezTo>
                  <a:cubicBezTo>
                    <a:pt x="8516" y="12206"/>
                    <a:pt x="8502" y="12079"/>
                    <a:pt x="8487" y="11929"/>
                  </a:cubicBezTo>
                  <a:close/>
                  <a:moveTo>
                    <a:pt x="9392" y="12001"/>
                  </a:moveTo>
                  <a:cubicBezTo>
                    <a:pt x="9435" y="12055"/>
                    <a:pt x="9495" y="12025"/>
                    <a:pt x="9524" y="12128"/>
                  </a:cubicBezTo>
                  <a:lnTo>
                    <a:pt x="9509" y="12151"/>
                  </a:lnTo>
                  <a:cubicBezTo>
                    <a:pt x="9570" y="12254"/>
                    <a:pt x="9570" y="12405"/>
                    <a:pt x="9584" y="12555"/>
                  </a:cubicBezTo>
                  <a:lnTo>
                    <a:pt x="9524" y="12555"/>
                  </a:lnTo>
                  <a:cubicBezTo>
                    <a:pt x="9481" y="12477"/>
                    <a:pt x="9435" y="12428"/>
                    <a:pt x="9392" y="12356"/>
                  </a:cubicBezTo>
                  <a:cubicBezTo>
                    <a:pt x="9378" y="12327"/>
                    <a:pt x="9378" y="12254"/>
                    <a:pt x="9378" y="12206"/>
                  </a:cubicBezTo>
                  <a:cubicBezTo>
                    <a:pt x="9378" y="12151"/>
                    <a:pt x="9392" y="12079"/>
                    <a:pt x="9392" y="12001"/>
                  </a:cubicBezTo>
                  <a:close/>
                  <a:moveTo>
                    <a:pt x="10132" y="12206"/>
                  </a:moveTo>
                  <a:cubicBezTo>
                    <a:pt x="10207" y="12278"/>
                    <a:pt x="10193" y="12381"/>
                    <a:pt x="10222" y="12477"/>
                  </a:cubicBezTo>
                  <a:cubicBezTo>
                    <a:pt x="10207" y="12507"/>
                    <a:pt x="10207" y="12531"/>
                    <a:pt x="10193" y="12555"/>
                  </a:cubicBezTo>
                  <a:cubicBezTo>
                    <a:pt x="10147" y="12555"/>
                    <a:pt x="10118" y="12356"/>
                    <a:pt x="10132" y="12206"/>
                  </a:cubicBezTo>
                  <a:close/>
                  <a:moveTo>
                    <a:pt x="9168" y="12356"/>
                  </a:moveTo>
                  <a:cubicBezTo>
                    <a:pt x="9228" y="12381"/>
                    <a:pt x="9242" y="12428"/>
                    <a:pt x="9228" y="12579"/>
                  </a:cubicBezTo>
                  <a:cubicBezTo>
                    <a:pt x="9214" y="12531"/>
                    <a:pt x="9200" y="12507"/>
                    <a:pt x="9168" y="12453"/>
                  </a:cubicBezTo>
                  <a:lnTo>
                    <a:pt x="9168" y="12356"/>
                  </a:lnTo>
                  <a:close/>
                  <a:moveTo>
                    <a:pt x="8886" y="12381"/>
                  </a:moveTo>
                  <a:cubicBezTo>
                    <a:pt x="8933" y="12428"/>
                    <a:pt x="8975" y="12507"/>
                    <a:pt x="9004" y="12579"/>
                  </a:cubicBezTo>
                  <a:cubicBezTo>
                    <a:pt x="9022" y="12579"/>
                    <a:pt x="9022" y="12603"/>
                    <a:pt x="9022" y="12603"/>
                  </a:cubicBezTo>
                  <a:cubicBezTo>
                    <a:pt x="9036" y="12730"/>
                    <a:pt x="9036" y="12832"/>
                    <a:pt x="9050" y="12983"/>
                  </a:cubicBezTo>
                  <a:cubicBezTo>
                    <a:pt x="8947" y="12905"/>
                    <a:pt x="8872" y="12857"/>
                    <a:pt x="8872" y="12681"/>
                  </a:cubicBezTo>
                  <a:lnTo>
                    <a:pt x="8872" y="12381"/>
                  </a:lnTo>
                  <a:close/>
                  <a:moveTo>
                    <a:pt x="9392" y="12627"/>
                  </a:moveTo>
                  <a:cubicBezTo>
                    <a:pt x="9467" y="12681"/>
                    <a:pt x="9509" y="12754"/>
                    <a:pt x="9556" y="12832"/>
                  </a:cubicBezTo>
                  <a:cubicBezTo>
                    <a:pt x="9584" y="12857"/>
                    <a:pt x="9570" y="12929"/>
                    <a:pt x="9584" y="12983"/>
                  </a:cubicBezTo>
                  <a:cubicBezTo>
                    <a:pt x="9570" y="12983"/>
                    <a:pt x="9570" y="12983"/>
                    <a:pt x="9570" y="13007"/>
                  </a:cubicBezTo>
                  <a:cubicBezTo>
                    <a:pt x="9509" y="12929"/>
                    <a:pt x="9449" y="12857"/>
                    <a:pt x="9392" y="12778"/>
                  </a:cubicBezTo>
                  <a:lnTo>
                    <a:pt x="9392" y="12627"/>
                  </a:lnTo>
                  <a:close/>
                  <a:moveTo>
                    <a:pt x="9673" y="12405"/>
                  </a:moveTo>
                  <a:cubicBezTo>
                    <a:pt x="9757" y="12405"/>
                    <a:pt x="9787" y="12558"/>
                    <a:pt x="9863" y="12558"/>
                  </a:cubicBezTo>
                  <a:cubicBezTo>
                    <a:pt x="9869" y="12558"/>
                    <a:pt x="9874" y="12556"/>
                    <a:pt x="9880" y="12555"/>
                  </a:cubicBezTo>
                  <a:cubicBezTo>
                    <a:pt x="9912" y="12627"/>
                    <a:pt x="9954" y="12681"/>
                    <a:pt x="10015" y="12778"/>
                  </a:cubicBezTo>
                  <a:cubicBezTo>
                    <a:pt x="10015" y="12857"/>
                    <a:pt x="10015" y="12959"/>
                    <a:pt x="10029" y="13079"/>
                  </a:cubicBezTo>
                  <a:cubicBezTo>
                    <a:pt x="9894" y="12959"/>
                    <a:pt x="9791" y="12857"/>
                    <a:pt x="9687" y="12754"/>
                  </a:cubicBezTo>
                  <a:cubicBezTo>
                    <a:pt x="9673" y="12681"/>
                    <a:pt x="9659" y="12603"/>
                    <a:pt x="9659" y="12555"/>
                  </a:cubicBezTo>
                  <a:cubicBezTo>
                    <a:pt x="9659" y="12507"/>
                    <a:pt x="9659" y="12453"/>
                    <a:pt x="9673" y="12405"/>
                  </a:cubicBezTo>
                  <a:close/>
                  <a:moveTo>
                    <a:pt x="9197" y="12803"/>
                  </a:moveTo>
                  <a:cubicBezTo>
                    <a:pt x="9210" y="12803"/>
                    <a:pt x="9219" y="12826"/>
                    <a:pt x="9228" y="12857"/>
                  </a:cubicBezTo>
                  <a:cubicBezTo>
                    <a:pt x="9257" y="12983"/>
                    <a:pt x="9228" y="13110"/>
                    <a:pt x="9242" y="13230"/>
                  </a:cubicBezTo>
                  <a:cubicBezTo>
                    <a:pt x="9139" y="13133"/>
                    <a:pt x="9168" y="12983"/>
                    <a:pt x="9168" y="12832"/>
                  </a:cubicBezTo>
                  <a:cubicBezTo>
                    <a:pt x="9180" y="12812"/>
                    <a:pt x="9189" y="12803"/>
                    <a:pt x="9197" y="12803"/>
                  </a:cubicBezTo>
                  <a:close/>
                  <a:moveTo>
                    <a:pt x="11571" y="12959"/>
                  </a:moveTo>
                  <a:cubicBezTo>
                    <a:pt x="11542" y="13079"/>
                    <a:pt x="11482" y="13158"/>
                    <a:pt x="11425" y="13230"/>
                  </a:cubicBezTo>
                  <a:cubicBezTo>
                    <a:pt x="11407" y="13079"/>
                    <a:pt x="11407" y="13055"/>
                    <a:pt x="11467" y="12959"/>
                  </a:cubicBezTo>
                  <a:close/>
                  <a:moveTo>
                    <a:pt x="10339" y="12477"/>
                  </a:moveTo>
                  <a:cubicBezTo>
                    <a:pt x="10385" y="12507"/>
                    <a:pt x="10399" y="12507"/>
                    <a:pt x="10414" y="12531"/>
                  </a:cubicBezTo>
                  <a:cubicBezTo>
                    <a:pt x="10535" y="12681"/>
                    <a:pt x="10666" y="12754"/>
                    <a:pt x="10802" y="12832"/>
                  </a:cubicBezTo>
                  <a:cubicBezTo>
                    <a:pt x="10905" y="12880"/>
                    <a:pt x="11023" y="12929"/>
                    <a:pt x="11140" y="12929"/>
                  </a:cubicBezTo>
                  <a:lnTo>
                    <a:pt x="11200" y="12929"/>
                  </a:lnTo>
                  <a:cubicBezTo>
                    <a:pt x="11261" y="13055"/>
                    <a:pt x="11172" y="13158"/>
                    <a:pt x="11215" y="13260"/>
                  </a:cubicBezTo>
                  <a:lnTo>
                    <a:pt x="11111" y="13260"/>
                  </a:lnTo>
                  <a:cubicBezTo>
                    <a:pt x="11126" y="13230"/>
                    <a:pt x="11140" y="13206"/>
                    <a:pt x="11140" y="13182"/>
                  </a:cubicBezTo>
                  <a:cubicBezTo>
                    <a:pt x="11131" y="13176"/>
                    <a:pt x="11122" y="13173"/>
                    <a:pt x="11113" y="13173"/>
                  </a:cubicBezTo>
                  <a:cubicBezTo>
                    <a:pt x="11070" y="13173"/>
                    <a:pt x="11025" y="13228"/>
                    <a:pt x="10976" y="13228"/>
                  </a:cubicBezTo>
                  <a:cubicBezTo>
                    <a:pt x="10953" y="13228"/>
                    <a:pt x="10930" y="13217"/>
                    <a:pt x="10905" y="13182"/>
                  </a:cubicBezTo>
                  <a:lnTo>
                    <a:pt x="10905" y="13110"/>
                  </a:lnTo>
                  <a:cubicBezTo>
                    <a:pt x="10816" y="13079"/>
                    <a:pt x="10727" y="13031"/>
                    <a:pt x="10638" y="12983"/>
                  </a:cubicBezTo>
                  <a:cubicBezTo>
                    <a:pt x="10624" y="13007"/>
                    <a:pt x="10606" y="13031"/>
                    <a:pt x="10577" y="13055"/>
                  </a:cubicBezTo>
                  <a:cubicBezTo>
                    <a:pt x="10549" y="13031"/>
                    <a:pt x="10517" y="13007"/>
                    <a:pt x="10489" y="12983"/>
                  </a:cubicBezTo>
                  <a:cubicBezTo>
                    <a:pt x="10474" y="12959"/>
                    <a:pt x="10503" y="12880"/>
                    <a:pt x="10446" y="12857"/>
                  </a:cubicBezTo>
                  <a:lnTo>
                    <a:pt x="10446" y="12929"/>
                  </a:lnTo>
                  <a:cubicBezTo>
                    <a:pt x="10414" y="12905"/>
                    <a:pt x="10399" y="12880"/>
                    <a:pt x="10385" y="12880"/>
                  </a:cubicBezTo>
                  <a:cubicBezTo>
                    <a:pt x="10371" y="12730"/>
                    <a:pt x="10357" y="12627"/>
                    <a:pt x="10339" y="12477"/>
                  </a:cubicBezTo>
                  <a:close/>
                  <a:moveTo>
                    <a:pt x="10147" y="12929"/>
                  </a:moveTo>
                  <a:cubicBezTo>
                    <a:pt x="10250" y="13007"/>
                    <a:pt x="10193" y="13158"/>
                    <a:pt x="10222" y="13230"/>
                  </a:cubicBezTo>
                  <a:cubicBezTo>
                    <a:pt x="10202" y="13254"/>
                    <a:pt x="10185" y="13268"/>
                    <a:pt x="10172" y="13268"/>
                  </a:cubicBezTo>
                  <a:cubicBezTo>
                    <a:pt x="10156" y="13268"/>
                    <a:pt x="10147" y="13249"/>
                    <a:pt x="10147" y="13206"/>
                  </a:cubicBezTo>
                  <a:lnTo>
                    <a:pt x="10147" y="12929"/>
                  </a:lnTo>
                  <a:close/>
                  <a:moveTo>
                    <a:pt x="5668" y="204"/>
                  </a:moveTo>
                  <a:cubicBezTo>
                    <a:pt x="5728" y="204"/>
                    <a:pt x="5785" y="229"/>
                    <a:pt x="5846" y="229"/>
                  </a:cubicBezTo>
                  <a:cubicBezTo>
                    <a:pt x="5875" y="229"/>
                    <a:pt x="5904" y="239"/>
                    <a:pt x="5934" y="239"/>
                  </a:cubicBezTo>
                  <a:cubicBezTo>
                    <a:pt x="5949" y="239"/>
                    <a:pt x="5963" y="237"/>
                    <a:pt x="5978" y="229"/>
                  </a:cubicBezTo>
                  <a:cubicBezTo>
                    <a:pt x="6010" y="229"/>
                    <a:pt x="6052" y="253"/>
                    <a:pt x="6085" y="307"/>
                  </a:cubicBezTo>
                  <a:cubicBezTo>
                    <a:pt x="6174" y="379"/>
                    <a:pt x="6262" y="428"/>
                    <a:pt x="6366" y="428"/>
                  </a:cubicBezTo>
                  <a:cubicBezTo>
                    <a:pt x="6394" y="428"/>
                    <a:pt x="6441" y="482"/>
                    <a:pt x="6455" y="506"/>
                  </a:cubicBezTo>
                  <a:cubicBezTo>
                    <a:pt x="6544" y="656"/>
                    <a:pt x="6647" y="729"/>
                    <a:pt x="6765" y="831"/>
                  </a:cubicBezTo>
                  <a:cubicBezTo>
                    <a:pt x="6853" y="909"/>
                    <a:pt x="6943" y="982"/>
                    <a:pt x="7017" y="1108"/>
                  </a:cubicBezTo>
                  <a:cubicBezTo>
                    <a:pt x="7063" y="1180"/>
                    <a:pt x="7120" y="1235"/>
                    <a:pt x="7181" y="1307"/>
                  </a:cubicBezTo>
                  <a:cubicBezTo>
                    <a:pt x="7242" y="1385"/>
                    <a:pt x="7313" y="1434"/>
                    <a:pt x="7359" y="1560"/>
                  </a:cubicBezTo>
                  <a:cubicBezTo>
                    <a:pt x="7373" y="1560"/>
                    <a:pt x="7387" y="1584"/>
                    <a:pt x="7402" y="1584"/>
                  </a:cubicBezTo>
                  <a:cubicBezTo>
                    <a:pt x="7491" y="1735"/>
                    <a:pt x="7580" y="1862"/>
                    <a:pt x="7669" y="2012"/>
                  </a:cubicBezTo>
                  <a:cubicBezTo>
                    <a:pt x="7729" y="2084"/>
                    <a:pt x="7790" y="2187"/>
                    <a:pt x="7847" y="2289"/>
                  </a:cubicBezTo>
                  <a:cubicBezTo>
                    <a:pt x="7921" y="2440"/>
                    <a:pt x="7996" y="2536"/>
                    <a:pt x="8057" y="2717"/>
                  </a:cubicBezTo>
                  <a:cubicBezTo>
                    <a:pt x="8085" y="2765"/>
                    <a:pt x="8114" y="2837"/>
                    <a:pt x="8146" y="2891"/>
                  </a:cubicBezTo>
                  <a:cubicBezTo>
                    <a:pt x="8220" y="3042"/>
                    <a:pt x="8310" y="3193"/>
                    <a:pt x="8381" y="3343"/>
                  </a:cubicBezTo>
                  <a:cubicBezTo>
                    <a:pt x="8427" y="3440"/>
                    <a:pt x="8470" y="3542"/>
                    <a:pt x="8502" y="3645"/>
                  </a:cubicBezTo>
                  <a:cubicBezTo>
                    <a:pt x="8559" y="3771"/>
                    <a:pt x="8634" y="3922"/>
                    <a:pt x="8680" y="4072"/>
                  </a:cubicBezTo>
                  <a:cubicBezTo>
                    <a:pt x="8755" y="4247"/>
                    <a:pt x="8826" y="4398"/>
                    <a:pt x="8886" y="4596"/>
                  </a:cubicBezTo>
                  <a:cubicBezTo>
                    <a:pt x="8947" y="4826"/>
                    <a:pt x="9036" y="5072"/>
                    <a:pt x="9111" y="5301"/>
                  </a:cubicBezTo>
                  <a:cubicBezTo>
                    <a:pt x="9168" y="5476"/>
                    <a:pt x="9214" y="5651"/>
                    <a:pt x="9257" y="5826"/>
                  </a:cubicBezTo>
                  <a:cubicBezTo>
                    <a:pt x="9271" y="5850"/>
                    <a:pt x="9289" y="5880"/>
                    <a:pt x="9303" y="5928"/>
                  </a:cubicBezTo>
                  <a:cubicBezTo>
                    <a:pt x="9378" y="6079"/>
                    <a:pt x="9392" y="6278"/>
                    <a:pt x="9435" y="6452"/>
                  </a:cubicBezTo>
                  <a:cubicBezTo>
                    <a:pt x="9481" y="6633"/>
                    <a:pt x="9509" y="6808"/>
                    <a:pt x="9556" y="6982"/>
                  </a:cubicBezTo>
                  <a:cubicBezTo>
                    <a:pt x="9584" y="7109"/>
                    <a:pt x="9613" y="7260"/>
                    <a:pt x="9645" y="7386"/>
                  </a:cubicBezTo>
                  <a:cubicBezTo>
                    <a:pt x="9659" y="7459"/>
                    <a:pt x="9673" y="7560"/>
                    <a:pt x="9687" y="7657"/>
                  </a:cubicBezTo>
                  <a:cubicBezTo>
                    <a:pt x="9687" y="7735"/>
                    <a:pt x="9702" y="7808"/>
                    <a:pt x="9716" y="7862"/>
                  </a:cubicBezTo>
                  <a:cubicBezTo>
                    <a:pt x="9791" y="8139"/>
                    <a:pt x="9823" y="8410"/>
                    <a:pt x="9865" y="8687"/>
                  </a:cubicBezTo>
                  <a:cubicBezTo>
                    <a:pt x="9894" y="8892"/>
                    <a:pt x="9912" y="9091"/>
                    <a:pt x="9926" y="9290"/>
                  </a:cubicBezTo>
                  <a:cubicBezTo>
                    <a:pt x="9940" y="9344"/>
                    <a:pt x="9940" y="9416"/>
                    <a:pt x="9954" y="9464"/>
                  </a:cubicBezTo>
                  <a:cubicBezTo>
                    <a:pt x="9983" y="9591"/>
                    <a:pt x="9983" y="9717"/>
                    <a:pt x="10001" y="9844"/>
                  </a:cubicBezTo>
                  <a:cubicBezTo>
                    <a:pt x="10015" y="10019"/>
                    <a:pt x="10043" y="10169"/>
                    <a:pt x="10072" y="10320"/>
                  </a:cubicBezTo>
                  <a:cubicBezTo>
                    <a:pt x="10090" y="10423"/>
                    <a:pt x="10090" y="10495"/>
                    <a:pt x="10090" y="10597"/>
                  </a:cubicBezTo>
                  <a:cubicBezTo>
                    <a:pt x="10090" y="10850"/>
                    <a:pt x="10132" y="11073"/>
                    <a:pt x="10147" y="11326"/>
                  </a:cubicBezTo>
                  <a:cubicBezTo>
                    <a:pt x="10161" y="11501"/>
                    <a:pt x="10179" y="11676"/>
                    <a:pt x="10161" y="11850"/>
                  </a:cubicBezTo>
                  <a:cubicBezTo>
                    <a:pt x="10118" y="11826"/>
                    <a:pt x="10132" y="11754"/>
                    <a:pt x="10118" y="11724"/>
                  </a:cubicBezTo>
                  <a:cubicBezTo>
                    <a:pt x="10118" y="11627"/>
                    <a:pt x="10118" y="11573"/>
                    <a:pt x="10104" y="11525"/>
                  </a:cubicBezTo>
                  <a:cubicBezTo>
                    <a:pt x="10090" y="11350"/>
                    <a:pt x="10058" y="11175"/>
                    <a:pt x="10043" y="10971"/>
                  </a:cubicBezTo>
                  <a:cubicBezTo>
                    <a:pt x="10029" y="10875"/>
                    <a:pt x="10029" y="10772"/>
                    <a:pt x="10029" y="10669"/>
                  </a:cubicBezTo>
                  <a:cubicBezTo>
                    <a:pt x="10029" y="10519"/>
                    <a:pt x="10015" y="10368"/>
                    <a:pt x="9983" y="10218"/>
                  </a:cubicBezTo>
                  <a:cubicBezTo>
                    <a:pt x="9954" y="10019"/>
                    <a:pt x="9940" y="9844"/>
                    <a:pt x="9926" y="9645"/>
                  </a:cubicBezTo>
                  <a:cubicBezTo>
                    <a:pt x="9912" y="9519"/>
                    <a:pt x="9894" y="9392"/>
                    <a:pt x="9865" y="9265"/>
                  </a:cubicBezTo>
                  <a:cubicBezTo>
                    <a:pt x="9837" y="8989"/>
                    <a:pt x="9805" y="8712"/>
                    <a:pt x="9762" y="8464"/>
                  </a:cubicBezTo>
                  <a:cubicBezTo>
                    <a:pt x="9716" y="8187"/>
                    <a:pt x="9645" y="7910"/>
                    <a:pt x="9599" y="7633"/>
                  </a:cubicBezTo>
                  <a:cubicBezTo>
                    <a:pt x="9570" y="7482"/>
                    <a:pt x="9556" y="7308"/>
                    <a:pt x="9524" y="7157"/>
                  </a:cubicBezTo>
                  <a:cubicBezTo>
                    <a:pt x="9524" y="7109"/>
                    <a:pt x="9509" y="7085"/>
                    <a:pt x="9495" y="7030"/>
                  </a:cubicBezTo>
                  <a:cubicBezTo>
                    <a:pt x="9467" y="6904"/>
                    <a:pt x="9435" y="6784"/>
                    <a:pt x="9406" y="6657"/>
                  </a:cubicBezTo>
                  <a:cubicBezTo>
                    <a:pt x="9346" y="6428"/>
                    <a:pt x="9317" y="6181"/>
                    <a:pt x="9228" y="5952"/>
                  </a:cubicBezTo>
                  <a:cubicBezTo>
                    <a:pt x="9168" y="5826"/>
                    <a:pt x="9139" y="5675"/>
                    <a:pt x="9093" y="5524"/>
                  </a:cubicBezTo>
                  <a:cubicBezTo>
                    <a:pt x="9022" y="5278"/>
                    <a:pt x="8933" y="5025"/>
                    <a:pt x="8858" y="4772"/>
                  </a:cubicBezTo>
                  <a:cubicBezTo>
                    <a:pt x="8811" y="4621"/>
                    <a:pt x="8769" y="4470"/>
                    <a:pt x="8708" y="4320"/>
                  </a:cubicBezTo>
                  <a:cubicBezTo>
                    <a:pt x="8648" y="4169"/>
                    <a:pt x="8577" y="4043"/>
                    <a:pt x="8516" y="3892"/>
                  </a:cubicBezTo>
                  <a:cubicBezTo>
                    <a:pt x="8487" y="3844"/>
                    <a:pt x="8470" y="3771"/>
                    <a:pt x="8441" y="3693"/>
                  </a:cubicBezTo>
                  <a:cubicBezTo>
                    <a:pt x="8413" y="3591"/>
                    <a:pt x="8381" y="3518"/>
                    <a:pt x="8338" y="3440"/>
                  </a:cubicBezTo>
                  <a:cubicBezTo>
                    <a:pt x="8249" y="3289"/>
                    <a:pt x="8189" y="3115"/>
                    <a:pt x="8100" y="2964"/>
                  </a:cubicBezTo>
                  <a:cubicBezTo>
                    <a:pt x="8025" y="2837"/>
                    <a:pt x="7953" y="2717"/>
                    <a:pt x="7879" y="2566"/>
                  </a:cubicBezTo>
                  <a:cubicBezTo>
                    <a:pt x="7847" y="2512"/>
                    <a:pt x="7833" y="2464"/>
                    <a:pt x="7804" y="2416"/>
                  </a:cubicBezTo>
                  <a:cubicBezTo>
                    <a:pt x="7715" y="2235"/>
                    <a:pt x="7612" y="2084"/>
                    <a:pt x="7523" y="1964"/>
                  </a:cubicBezTo>
                  <a:cubicBezTo>
                    <a:pt x="7448" y="1837"/>
                    <a:pt x="7373" y="1735"/>
                    <a:pt x="7299" y="1609"/>
                  </a:cubicBezTo>
                  <a:cubicBezTo>
                    <a:pt x="7224" y="1482"/>
                    <a:pt x="7135" y="1410"/>
                    <a:pt x="7046" y="1307"/>
                  </a:cubicBezTo>
                  <a:lnTo>
                    <a:pt x="7046" y="1283"/>
                  </a:lnTo>
                  <a:cubicBezTo>
                    <a:pt x="6957" y="1180"/>
                    <a:pt x="6900" y="1084"/>
                    <a:pt x="6796" y="1030"/>
                  </a:cubicBezTo>
                  <a:cubicBezTo>
                    <a:pt x="6765" y="934"/>
                    <a:pt x="6708" y="909"/>
                    <a:pt x="6661" y="855"/>
                  </a:cubicBezTo>
                  <a:cubicBezTo>
                    <a:pt x="6601" y="831"/>
                    <a:pt x="6544" y="783"/>
                    <a:pt x="6483" y="759"/>
                  </a:cubicBezTo>
                  <a:cubicBezTo>
                    <a:pt x="6469" y="729"/>
                    <a:pt x="6455" y="705"/>
                    <a:pt x="6441" y="705"/>
                  </a:cubicBezTo>
                  <a:cubicBezTo>
                    <a:pt x="6394" y="606"/>
                    <a:pt x="6329" y="570"/>
                    <a:pt x="6254" y="570"/>
                  </a:cubicBezTo>
                  <a:cubicBezTo>
                    <a:pt x="6233" y="570"/>
                    <a:pt x="6211" y="573"/>
                    <a:pt x="6188" y="578"/>
                  </a:cubicBezTo>
                  <a:cubicBezTo>
                    <a:pt x="6127" y="506"/>
                    <a:pt x="6052" y="482"/>
                    <a:pt x="5978" y="428"/>
                  </a:cubicBezTo>
                  <a:cubicBezTo>
                    <a:pt x="5902" y="392"/>
                    <a:pt x="5819" y="370"/>
                    <a:pt x="5739" y="370"/>
                  </a:cubicBezTo>
                  <a:cubicBezTo>
                    <a:pt x="5710" y="370"/>
                    <a:pt x="5681" y="373"/>
                    <a:pt x="5654" y="379"/>
                  </a:cubicBezTo>
                  <a:lnTo>
                    <a:pt x="5621" y="379"/>
                  </a:lnTo>
                  <a:cubicBezTo>
                    <a:pt x="5592" y="361"/>
                    <a:pt x="5563" y="354"/>
                    <a:pt x="5537" y="354"/>
                  </a:cubicBezTo>
                  <a:cubicBezTo>
                    <a:pt x="5458" y="354"/>
                    <a:pt x="5389" y="417"/>
                    <a:pt x="5312" y="457"/>
                  </a:cubicBezTo>
                  <a:cubicBezTo>
                    <a:pt x="5284" y="482"/>
                    <a:pt x="5251" y="482"/>
                    <a:pt x="5251" y="530"/>
                  </a:cubicBezTo>
                  <a:cubicBezTo>
                    <a:pt x="5266" y="530"/>
                    <a:pt x="5284" y="554"/>
                    <a:pt x="5298" y="554"/>
                  </a:cubicBezTo>
                  <a:cubicBezTo>
                    <a:pt x="5326" y="530"/>
                    <a:pt x="5354" y="530"/>
                    <a:pt x="5387" y="530"/>
                  </a:cubicBezTo>
                  <a:cubicBezTo>
                    <a:pt x="5415" y="530"/>
                    <a:pt x="5461" y="506"/>
                    <a:pt x="5490" y="482"/>
                  </a:cubicBezTo>
                  <a:lnTo>
                    <a:pt x="5490" y="457"/>
                  </a:lnTo>
                  <a:cubicBezTo>
                    <a:pt x="5533" y="482"/>
                    <a:pt x="5565" y="506"/>
                    <a:pt x="5608" y="506"/>
                  </a:cubicBezTo>
                  <a:cubicBezTo>
                    <a:pt x="5682" y="530"/>
                    <a:pt x="5743" y="530"/>
                    <a:pt x="5800" y="530"/>
                  </a:cubicBezTo>
                  <a:cubicBezTo>
                    <a:pt x="5921" y="554"/>
                    <a:pt x="6010" y="578"/>
                    <a:pt x="6113" y="656"/>
                  </a:cubicBezTo>
                  <a:cubicBezTo>
                    <a:pt x="6174" y="705"/>
                    <a:pt x="6245" y="729"/>
                    <a:pt x="6319" y="759"/>
                  </a:cubicBezTo>
                  <a:cubicBezTo>
                    <a:pt x="6380" y="783"/>
                    <a:pt x="6441" y="831"/>
                    <a:pt x="6469" y="909"/>
                  </a:cubicBezTo>
                  <a:cubicBezTo>
                    <a:pt x="6512" y="982"/>
                    <a:pt x="6558" y="1006"/>
                    <a:pt x="6601" y="1030"/>
                  </a:cubicBezTo>
                  <a:cubicBezTo>
                    <a:pt x="6690" y="1108"/>
                    <a:pt x="6779" y="1180"/>
                    <a:pt x="6853" y="1283"/>
                  </a:cubicBezTo>
                  <a:cubicBezTo>
                    <a:pt x="6943" y="1410"/>
                    <a:pt x="7032" y="1512"/>
                    <a:pt x="7135" y="1609"/>
                  </a:cubicBezTo>
                  <a:cubicBezTo>
                    <a:pt x="7167" y="1663"/>
                    <a:pt x="7195" y="1710"/>
                    <a:pt x="7242" y="1759"/>
                  </a:cubicBezTo>
                  <a:cubicBezTo>
                    <a:pt x="7331" y="1886"/>
                    <a:pt x="7434" y="2012"/>
                    <a:pt x="7509" y="2187"/>
                  </a:cubicBezTo>
                  <a:cubicBezTo>
                    <a:pt x="7551" y="2265"/>
                    <a:pt x="7612" y="2338"/>
                    <a:pt x="7669" y="2416"/>
                  </a:cubicBezTo>
                  <a:cubicBezTo>
                    <a:pt x="7701" y="2464"/>
                    <a:pt x="7729" y="2512"/>
                    <a:pt x="7758" y="2591"/>
                  </a:cubicBezTo>
                  <a:cubicBezTo>
                    <a:pt x="7833" y="2741"/>
                    <a:pt x="7907" y="2891"/>
                    <a:pt x="7982" y="3042"/>
                  </a:cubicBezTo>
                  <a:cubicBezTo>
                    <a:pt x="8043" y="3169"/>
                    <a:pt x="8100" y="3289"/>
                    <a:pt x="8160" y="3392"/>
                  </a:cubicBezTo>
                  <a:cubicBezTo>
                    <a:pt x="8174" y="3440"/>
                    <a:pt x="8203" y="3494"/>
                    <a:pt x="8235" y="3542"/>
                  </a:cubicBezTo>
                  <a:cubicBezTo>
                    <a:pt x="8324" y="3669"/>
                    <a:pt x="8367" y="3868"/>
                    <a:pt x="8441" y="4018"/>
                  </a:cubicBezTo>
                  <a:cubicBezTo>
                    <a:pt x="8456" y="4072"/>
                    <a:pt x="8470" y="4097"/>
                    <a:pt x="8502" y="4144"/>
                  </a:cubicBezTo>
                  <a:cubicBezTo>
                    <a:pt x="8502" y="4144"/>
                    <a:pt x="8516" y="4169"/>
                    <a:pt x="8530" y="4193"/>
                  </a:cubicBezTo>
                  <a:cubicBezTo>
                    <a:pt x="8605" y="4422"/>
                    <a:pt x="8680" y="4675"/>
                    <a:pt x="8769" y="4898"/>
                  </a:cubicBezTo>
                  <a:cubicBezTo>
                    <a:pt x="8811" y="5048"/>
                    <a:pt x="8872" y="5223"/>
                    <a:pt x="8933" y="5374"/>
                  </a:cubicBezTo>
                  <a:cubicBezTo>
                    <a:pt x="8975" y="5549"/>
                    <a:pt x="9036" y="5729"/>
                    <a:pt x="9093" y="5904"/>
                  </a:cubicBezTo>
                  <a:cubicBezTo>
                    <a:pt x="9153" y="6127"/>
                    <a:pt x="9228" y="6380"/>
                    <a:pt x="9271" y="6633"/>
                  </a:cubicBezTo>
                  <a:cubicBezTo>
                    <a:pt x="9317" y="6808"/>
                    <a:pt x="9346" y="7007"/>
                    <a:pt x="9406" y="7205"/>
                  </a:cubicBezTo>
                  <a:cubicBezTo>
                    <a:pt x="9449" y="7332"/>
                    <a:pt x="9467" y="7506"/>
                    <a:pt x="9481" y="7657"/>
                  </a:cubicBezTo>
                  <a:cubicBezTo>
                    <a:pt x="9509" y="7784"/>
                    <a:pt x="9538" y="7910"/>
                    <a:pt x="9556" y="8037"/>
                  </a:cubicBezTo>
                  <a:cubicBezTo>
                    <a:pt x="9599" y="8235"/>
                    <a:pt x="9627" y="8441"/>
                    <a:pt x="9673" y="8663"/>
                  </a:cubicBezTo>
                  <a:cubicBezTo>
                    <a:pt x="9687" y="8790"/>
                    <a:pt x="9716" y="8916"/>
                    <a:pt x="9734" y="9067"/>
                  </a:cubicBezTo>
                  <a:cubicBezTo>
                    <a:pt x="9734" y="9091"/>
                    <a:pt x="9748" y="9115"/>
                    <a:pt x="9748" y="9115"/>
                  </a:cubicBezTo>
                  <a:cubicBezTo>
                    <a:pt x="9716" y="9290"/>
                    <a:pt x="9762" y="9416"/>
                    <a:pt x="9776" y="9567"/>
                  </a:cubicBezTo>
                  <a:cubicBezTo>
                    <a:pt x="9791" y="9645"/>
                    <a:pt x="9791" y="9717"/>
                    <a:pt x="9805" y="9796"/>
                  </a:cubicBezTo>
                  <a:cubicBezTo>
                    <a:pt x="9837" y="9994"/>
                    <a:pt x="9851" y="10193"/>
                    <a:pt x="9880" y="10398"/>
                  </a:cubicBezTo>
                  <a:cubicBezTo>
                    <a:pt x="9894" y="10495"/>
                    <a:pt x="9912" y="10597"/>
                    <a:pt x="9926" y="10699"/>
                  </a:cubicBezTo>
                  <a:cubicBezTo>
                    <a:pt x="9926" y="10748"/>
                    <a:pt x="9912" y="10772"/>
                    <a:pt x="9912" y="10820"/>
                  </a:cubicBezTo>
                  <a:cubicBezTo>
                    <a:pt x="9926" y="10922"/>
                    <a:pt x="9926" y="11049"/>
                    <a:pt x="9940" y="11151"/>
                  </a:cubicBezTo>
                  <a:cubicBezTo>
                    <a:pt x="9940" y="11272"/>
                    <a:pt x="9983" y="11399"/>
                    <a:pt x="9969" y="11525"/>
                  </a:cubicBezTo>
                  <a:lnTo>
                    <a:pt x="9969" y="11603"/>
                  </a:lnTo>
                  <a:lnTo>
                    <a:pt x="9940" y="11603"/>
                  </a:lnTo>
                  <a:cubicBezTo>
                    <a:pt x="9865" y="11525"/>
                    <a:pt x="9805" y="11423"/>
                    <a:pt x="9734" y="11350"/>
                  </a:cubicBezTo>
                  <a:cubicBezTo>
                    <a:pt x="9716" y="11326"/>
                    <a:pt x="9716" y="11302"/>
                    <a:pt x="9702" y="11302"/>
                  </a:cubicBezTo>
                  <a:cubicBezTo>
                    <a:pt x="9613" y="11200"/>
                    <a:pt x="9570" y="11073"/>
                    <a:pt x="9556" y="10898"/>
                  </a:cubicBezTo>
                  <a:cubicBezTo>
                    <a:pt x="9556" y="10850"/>
                    <a:pt x="9556" y="10796"/>
                    <a:pt x="9538" y="10724"/>
                  </a:cubicBezTo>
                  <a:lnTo>
                    <a:pt x="9538" y="10699"/>
                  </a:lnTo>
                  <a:cubicBezTo>
                    <a:pt x="9570" y="10495"/>
                    <a:pt x="9509" y="10320"/>
                    <a:pt x="9481" y="10121"/>
                  </a:cubicBezTo>
                  <a:cubicBezTo>
                    <a:pt x="9467" y="9916"/>
                    <a:pt x="9449" y="9694"/>
                    <a:pt x="9420" y="9495"/>
                  </a:cubicBezTo>
                  <a:cubicBezTo>
                    <a:pt x="9392" y="9265"/>
                    <a:pt x="9360" y="9043"/>
                    <a:pt x="9332" y="8814"/>
                  </a:cubicBezTo>
                  <a:cubicBezTo>
                    <a:pt x="9303" y="8663"/>
                    <a:pt x="9289" y="8537"/>
                    <a:pt x="9271" y="8386"/>
                  </a:cubicBezTo>
                  <a:cubicBezTo>
                    <a:pt x="9242" y="8211"/>
                    <a:pt x="9182" y="8037"/>
                    <a:pt x="9139" y="7862"/>
                  </a:cubicBezTo>
                  <a:cubicBezTo>
                    <a:pt x="9125" y="7784"/>
                    <a:pt x="9125" y="7735"/>
                    <a:pt x="9111" y="7657"/>
                  </a:cubicBezTo>
                  <a:cubicBezTo>
                    <a:pt x="9093" y="7537"/>
                    <a:pt x="9078" y="7410"/>
                    <a:pt x="9050" y="7283"/>
                  </a:cubicBezTo>
                  <a:cubicBezTo>
                    <a:pt x="9022" y="7109"/>
                    <a:pt x="8961" y="6958"/>
                    <a:pt x="8915" y="6784"/>
                  </a:cubicBezTo>
                  <a:cubicBezTo>
                    <a:pt x="8886" y="6578"/>
                    <a:pt x="8826" y="6380"/>
                    <a:pt x="8769" y="6205"/>
                  </a:cubicBezTo>
                  <a:cubicBezTo>
                    <a:pt x="8723" y="6079"/>
                    <a:pt x="8708" y="5904"/>
                    <a:pt x="8648" y="5777"/>
                  </a:cubicBezTo>
                  <a:cubicBezTo>
                    <a:pt x="8605" y="5627"/>
                    <a:pt x="8559" y="5476"/>
                    <a:pt x="8502" y="5350"/>
                  </a:cubicBezTo>
                  <a:cubicBezTo>
                    <a:pt x="8470" y="5247"/>
                    <a:pt x="8441" y="5127"/>
                    <a:pt x="8413" y="5025"/>
                  </a:cubicBezTo>
                  <a:cubicBezTo>
                    <a:pt x="8338" y="4795"/>
                    <a:pt x="8263" y="4573"/>
                    <a:pt x="8146" y="4374"/>
                  </a:cubicBezTo>
                  <a:cubicBezTo>
                    <a:pt x="8132" y="4343"/>
                    <a:pt x="8100" y="4271"/>
                    <a:pt x="8085" y="4223"/>
                  </a:cubicBezTo>
                  <a:cubicBezTo>
                    <a:pt x="8043" y="4121"/>
                    <a:pt x="7996" y="3994"/>
                    <a:pt x="7936" y="3868"/>
                  </a:cubicBezTo>
                  <a:cubicBezTo>
                    <a:pt x="7879" y="3741"/>
                    <a:pt x="7804" y="3621"/>
                    <a:pt x="7729" y="3470"/>
                  </a:cubicBezTo>
                  <a:cubicBezTo>
                    <a:pt x="7654" y="3289"/>
                    <a:pt x="7551" y="3139"/>
                    <a:pt x="7476" y="2940"/>
                  </a:cubicBezTo>
                  <a:lnTo>
                    <a:pt x="7462" y="2916"/>
                  </a:lnTo>
                  <a:cubicBezTo>
                    <a:pt x="7373" y="2790"/>
                    <a:pt x="7299" y="2663"/>
                    <a:pt x="7210" y="2536"/>
                  </a:cubicBezTo>
                  <a:lnTo>
                    <a:pt x="7078" y="2313"/>
                  </a:lnTo>
                  <a:cubicBezTo>
                    <a:pt x="7017" y="2211"/>
                    <a:pt x="6943" y="2139"/>
                    <a:pt x="6885" y="2036"/>
                  </a:cubicBezTo>
                  <a:cubicBezTo>
                    <a:pt x="6868" y="2036"/>
                    <a:pt x="6868" y="2012"/>
                    <a:pt x="6853" y="2012"/>
                  </a:cubicBezTo>
                  <a:cubicBezTo>
                    <a:pt x="6779" y="1988"/>
                    <a:pt x="6736" y="1909"/>
                    <a:pt x="6708" y="1837"/>
                  </a:cubicBezTo>
                  <a:cubicBezTo>
                    <a:pt x="6676" y="1783"/>
                    <a:pt x="6647" y="1735"/>
                    <a:pt x="6601" y="1710"/>
                  </a:cubicBezTo>
                  <a:cubicBezTo>
                    <a:pt x="6483" y="1584"/>
                    <a:pt x="6351" y="1482"/>
                    <a:pt x="6216" y="1361"/>
                  </a:cubicBezTo>
                  <a:cubicBezTo>
                    <a:pt x="6113" y="1283"/>
                    <a:pt x="5995" y="1235"/>
                    <a:pt x="5889" y="1180"/>
                  </a:cubicBezTo>
                  <a:cubicBezTo>
                    <a:pt x="5785" y="1157"/>
                    <a:pt x="5696" y="1132"/>
                    <a:pt x="5608" y="1132"/>
                  </a:cubicBezTo>
                  <a:cubicBezTo>
                    <a:pt x="5565" y="1132"/>
                    <a:pt x="5518" y="1157"/>
                    <a:pt x="5490" y="1180"/>
                  </a:cubicBezTo>
                  <a:cubicBezTo>
                    <a:pt x="5461" y="1211"/>
                    <a:pt x="5415" y="1211"/>
                    <a:pt x="5372" y="1211"/>
                  </a:cubicBezTo>
                  <a:cubicBezTo>
                    <a:pt x="5266" y="1259"/>
                    <a:pt x="5162" y="1307"/>
                    <a:pt x="5087" y="1434"/>
                  </a:cubicBezTo>
                  <a:cubicBezTo>
                    <a:pt x="5073" y="1482"/>
                    <a:pt x="5045" y="1536"/>
                    <a:pt x="5030" y="1584"/>
                  </a:cubicBezTo>
                  <a:cubicBezTo>
                    <a:pt x="4942" y="1687"/>
                    <a:pt x="4881" y="1813"/>
                    <a:pt x="4838" y="1964"/>
                  </a:cubicBezTo>
                  <a:cubicBezTo>
                    <a:pt x="4821" y="2060"/>
                    <a:pt x="4778" y="2162"/>
                    <a:pt x="4750" y="2265"/>
                  </a:cubicBezTo>
                  <a:cubicBezTo>
                    <a:pt x="4732" y="2313"/>
                    <a:pt x="4717" y="2361"/>
                    <a:pt x="4717" y="2416"/>
                  </a:cubicBezTo>
                  <a:cubicBezTo>
                    <a:pt x="4703" y="2512"/>
                    <a:pt x="4675" y="2591"/>
                    <a:pt x="4660" y="2687"/>
                  </a:cubicBezTo>
                  <a:cubicBezTo>
                    <a:pt x="4643" y="2868"/>
                    <a:pt x="4600" y="3042"/>
                    <a:pt x="4614" y="3241"/>
                  </a:cubicBezTo>
                  <a:cubicBezTo>
                    <a:pt x="4614" y="3319"/>
                    <a:pt x="4586" y="3392"/>
                    <a:pt x="4614" y="3494"/>
                  </a:cubicBezTo>
                  <a:cubicBezTo>
                    <a:pt x="4586" y="3591"/>
                    <a:pt x="4586" y="3669"/>
                    <a:pt x="4600" y="3771"/>
                  </a:cubicBezTo>
                  <a:cubicBezTo>
                    <a:pt x="4614" y="3819"/>
                    <a:pt x="4600" y="3868"/>
                    <a:pt x="4600" y="3922"/>
                  </a:cubicBezTo>
                  <a:cubicBezTo>
                    <a:pt x="4614" y="4144"/>
                    <a:pt x="4614" y="4398"/>
                    <a:pt x="4628" y="4621"/>
                  </a:cubicBezTo>
                  <a:cubicBezTo>
                    <a:pt x="4643" y="4772"/>
                    <a:pt x="4675" y="4922"/>
                    <a:pt x="4703" y="5072"/>
                  </a:cubicBezTo>
                  <a:cubicBezTo>
                    <a:pt x="4732" y="5223"/>
                    <a:pt x="4778" y="5350"/>
                    <a:pt x="4806" y="5500"/>
                  </a:cubicBezTo>
                  <a:cubicBezTo>
                    <a:pt x="4821" y="5578"/>
                    <a:pt x="4838" y="5675"/>
                    <a:pt x="4853" y="5753"/>
                  </a:cubicBezTo>
                  <a:cubicBezTo>
                    <a:pt x="4881" y="5850"/>
                    <a:pt x="4910" y="5904"/>
                    <a:pt x="4927" y="5976"/>
                  </a:cubicBezTo>
                  <a:cubicBezTo>
                    <a:pt x="4970" y="6103"/>
                    <a:pt x="4999" y="6253"/>
                    <a:pt x="5045" y="6380"/>
                  </a:cubicBezTo>
                  <a:cubicBezTo>
                    <a:pt x="5087" y="6578"/>
                    <a:pt x="5177" y="6729"/>
                    <a:pt x="5209" y="6934"/>
                  </a:cubicBezTo>
                  <a:cubicBezTo>
                    <a:pt x="5223" y="7007"/>
                    <a:pt x="5251" y="7055"/>
                    <a:pt x="5266" y="7109"/>
                  </a:cubicBezTo>
                  <a:cubicBezTo>
                    <a:pt x="5312" y="7181"/>
                    <a:pt x="5340" y="7260"/>
                    <a:pt x="5387" y="7332"/>
                  </a:cubicBezTo>
                  <a:cubicBezTo>
                    <a:pt x="5429" y="7434"/>
                    <a:pt x="5476" y="7506"/>
                    <a:pt x="5504" y="7609"/>
                  </a:cubicBezTo>
                  <a:cubicBezTo>
                    <a:pt x="5565" y="7712"/>
                    <a:pt x="5608" y="7838"/>
                    <a:pt x="5668" y="7934"/>
                  </a:cubicBezTo>
                  <a:cubicBezTo>
                    <a:pt x="5728" y="8061"/>
                    <a:pt x="5785" y="8187"/>
                    <a:pt x="5846" y="8314"/>
                  </a:cubicBezTo>
                  <a:cubicBezTo>
                    <a:pt x="5907" y="8410"/>
                    <a:pt x="5935" y="8561"/>
                    <a:pt x="5995" y="8639"/>
                  </a:cubicBezTo>
                  <a:cubicBezTo>
                    <a:pt x="6113" y="8790"/>
                    <a:pt x="6188" y="9043"/>
                    <a:pt x="6305" y="9163"/>
                  </a:cubicBezTo>
                  <a:cubicBezTo>
                    <a:pt x="6351" y="9242"/>
                    <a:pt x="6394" y="9344"/>
                    <a:pt x="6441" y="9416"/>
                  </a:cubicBezTo>
                  <a:cubicBezTo>
                    <a:pt x="6544" y="9591"/>
                    <a:pt x="6661" y="9796"/>
                    <a:pt x="6779" y="9971"/>
                  </a:cubicBezTo>
                  <a:cubicBezTo>
                    <a:pt x="6853" y="10067"/>
                    <a:pt x="6914" y="10193"/>
                    <a:pt x="7003" y="10296"/>
                  </a:cubicBezTo>
                  <a:cubicBezTo>
                    <a:pt x="7046" y="10368"/>
                    <a:pt x="7078" y="10471"/>
                    <a:pt x="7135" y="10519"/>
                  </a:cubicBezTo>
                  <a:cubicBezTo>
                    <a:pt x="7167" y="10519"/>
                    <a:pt x="7167" y="10573"/>
                    <a:pt x="7195" y="10597"/>
                  </a:cubicBezTo>
                  <a:cubicBezTo>
                    <a:pt x="7224" y="10669"/>
                    <a:pt x="7270" y="10724"/>
                    <a:pt x="7313" y="10796"/>
                  </a:cubicBezTo>
                  <a:cubicBezTo>
                    <a:pt x="7359" y="10850"/>
                    <a:pt x="7402" y="10898"/>
                    <a:pt x="7448" y="10971"/>
                  </a:cubicBezTo>
                  <a:cubicBezTo>
                    <a:pt x="7537" y="11097"/>
                    <a:pt x="7626" y="11248"/>
                    <a:pt x="7729" y="11350"/>
                  </a:cubicBezTo>
                  <a:cubicBezTo>
                    <a:pt x="7790" y="11453"/>
                    <a:pt x="7847" y="11549"/>
                    <a:pt x="7921" y="11627"/>
                  </a:cubicBezTo>
                  <a:cubicBezTo>
                    <a:pt x="8025" y="11778"/>
                    <a:pt x="8132" y="11929"/>
                    <a:pt x="8235" y="12079"/>
                  </a:cubicBezTo>
                  <a:cubicBezTo>
                    <a:pt x="8263" y="12103"/>
                    <a:pt x="8277" y="12151"/>
                    <a:pt x="8292" y="12230"/>
                  </a:cubicBezTo>
                  <a:cubicBezTo>
                    <a:pt x="8310" y="12405"/>
                    <a:pt x="8324" y="12706"/>
                    <a:pt x="8310" y="12929"/>
                  </a:cubicBezTo>
                  <a:cubicBezTo>
                    <a:pt x="8277" y="12880"/>
                    <a:pt x="8263" y="12832"/>
                    <a:pt x="8249" y="12832"/>
                  </a:cubicBezTo>
                  <a:cubicBezTo>
                    <a:pt x="8174" y="12778"/>
                    <a:pt x="8132" y="12658"/>
                    <a:pt x="8057" y="12579"/>
                  </a:cubicBezTo>
                  <a:cubicBezTo>
                    <a:pt x="7953" y="12477"/>
                    <a:pt x="7879" y="12327"/>
                    <a:pt x="7790" y="12230"/>
                  </a:cubicBezTo>
                  <a:cubicBezTo>
                    <a:pt x="7743" y="12206"/>
                    <a:pt x="7715" y="12151"/>
                    <a:pt x="7686" y="12103"/>
                  </a:cubicBezTo>
                  <a:cubicBezTo>
                    <a:pt x="7566" y="11929"/>
                    <a:pt x="7448" y="11778"/>
                    <a:pt x="7331" y="11603"/>
                  </a:cubicBezTo>
                  <a:cubicBezTo>
                    <a:pt x="7224" y="11453"/>
                    <a:pt x="7120" y="11302"/>
                    <a:pt x="7017" y="11151"/>
                  </a:cubicBezTo>
                  <a:cubicBezTo>
                    <a:pt x="6989" y="11097"/>
                    <a:pt x="6957" y="11073"/>
                    <a:pt x="6928" y="11049"/>
                  </a:cubicBezTo>
                  <a:cubicBezTo>
                    <a:pt x="6914" y="11025"/>
                    <a:pt x="6900" y="11001"/>
                    <a:pt x="6885" y="10971"/>
                  </a:cubicBezTo>
                  <a:cubicBezTo>
                    <a:pt x="6796" y="10820"/>
                    <a:pt x="6722" y="10669"/>
                    <a:pt x="6647" y="10519"/>
                  </a:cubicBezTo>
                  <a:cubicBezTo>
                    <a:pt x="6633" y="10495"/>
                    <a:pt x="6618" y="10495"/>
                    <a:pt x="6601" y="10471"/>
                  </a:cubicBezTo>
                  <a:cubicBezTo>
                    <a:pt x="6558" y="10398"/>
                    <a:pt x="6497" y="10344"/>
                    <a:pt x="6469" y="10247"/>
                  </a:cubicBezTo>
                  <a:cubicBezTo>
                    <a:pt x="6441" y="10193"/>
                    <a:pt x="6380" y="10146"/>
                    <a:pt x="6351" y="10097"/>
                  </a:cubicBezTo>
                  <a:cubicBezTo>
                    <a:pt x="6305" y="10043"/>
                    <a:pt x="6277" y="9994"/>
                    <a:pt x="6245" y="9916"/>
                  </a:cubicBezTo>
                  <a:lnTo>
                    <a:pt x="6202" y="9844"/>
                  </a:lnTo>
                  <a:cubicBezTo>
                    <a:pt x="6142" y="9766"/>
                    <a:pt x="6099" y="9669"/>
                    <a:pt x="6052" y="9591"/>
                  </a:cubicBezTo>
                  <a:cubicBezTo>
                    <a:pt x="5978" y="9495"/>
                    <a:pt x="5935" y="9368"/>
                    <a:pt x="5889" y="9265"/>
                  </a:cubicBezTo>
                  <a:cubicBezTo>
                    <a:pt x="5818" y="9139"/>
                    <a:pt x="5743" y="9012"/>
                    <a:pt x="5668" y="8916"/>
                  </a:cubicBezTo>
                  <a:cubicBezTo>
                    <a:pt x="5565" y="8741"/>
                    <a:pt x="5490" y="8488"/>
                    <a:pt x="5387" y="8314"/>
                  </a:cubicBezTo>
                  <a:cubicBezTo>
                    <a:pt x="5312" y="8187"/>
                    <a:pt x="5284" y="8037"/>
                    <a:pt x="5209" y="7934"/>
                  </a:cubicBezTo>
                  <a:cubicBezTo>
                    <a:pt x="5134" y="7784"/>
                    <a:pt x="5059" y="7633"/>
                    <a:pt x="4999" y="7482"/>
                  </a:cubicBezTo>
                  <a:cubicBezTo>
                    <a:pt x="4910" y="7260"/>
                    <a:pt x="4838" y="7030"/>
                    <a:pt x="4763" y="6808"/>
                  </a:cubicBezTo>
                  <a:cubicBezTo>
                    <a:pt x="4750" y="6784"/>
                    <a:pt x="4732" y="6754"/>
                    <a:pt x="4717" y="6705"/>
                  </a:cubicBezTo>
                  <a:cubicBezTo>
                    <a:pt x="4717" y="6603"/>
                    <a:pt x="4689" y="6531"/>
                    <a:pt x="4660" y="6428"/>
                  </a:cubicBezTo>
                  <a:cubicBezTo>
                    <a:pt x="4571" y="6229"/>
                    <a:pt x="4511" y="5976"/>
                    <a:pt x="4450" y="5729"/>
                  </a:cubicBezTo>
                  <a:cubicBezTo>
                    <a:pt x="4422" y="5549"/>
                    <a:pt x="4376" y="5374"/>
                    <a:pt x="4333" y="5199"/>
                  </a:cubicBezTo>
                  <a:cubicBezTo>
                    <a:pt x="4304" y="5025"/>
                    <a:pt x="4287" y="4826"/>
                    <a:pt x="4258" y="4645"/>
                  </a:cubicBezTo>
                  <a:cubicBezTo>
                    <a:pt x="4244" y="4524"/>
                    <a:pt x="4244" y="4398"/>
                    <a:pt x="4229" y="4247"/>
                  </a:cubicBezTo>
                  <a:lnTo>
                    <a:pt x="4229" y="4193"/>
                  </a:lnTo>
                  <a:cubicBezTo>
                    <a:pt x="4272" y="4043"/>
                    <a:pt x="4244" y="3868"/>
                    <a:pt x="4229" y="3693"/>
                  </a:cubicBezTo>
                  <a:cubicBezTo>
                    <a:pt x="4229" y="3645"/>
                    <a:pt x="4244" y="3591"/>
                    <a:pt x="4244" y="3542"/>
                  </a:cubicBezTo>
                  <a:cubicBezTo>
                    <a:pt x="4244" y="3343"/>
                    <a:pt x="4258" y="3139"/>
                    <a:pt x="4244" y="2940"/>
                  </a:cubicBezTo>
                  <a:cubicBezTo>
                    <a:pt x="4244" y="2813"/>
                    <a:pt x="4272" y="2717"/>
                    <a:pt x="4287" y="2614"/>
                  </a:cubicBezTo>
                  <a:cubicBezTo>
                    <a:pt x="4333" y="2416"/>
                    <a:pt x="4361" y="2235"/>
                    <a:pt x="4393" y="2060"/>
                  </a:cubicBezTo>
                  <a:cubicBezTo>
                    <a:pt x="4408" y="1988"/>
                    <a:pt x="4422" y="1934"/>
                    <a:pt x="4436" y="1862"/>
                  </a:cubicBezTo>
                  <a:cubicBezTo>
                    <a:pt x="4482" y="1759"/>
                    <a:pt x="4539" y="1632"/>
                    <a:pt x="4571" y="1536"/>
                  </a:cubicBezTo>
                  <a:cubicBezTo>
                    <a:pt x="4614" y="1410"/>
                    <a:pt x="4660" y="1307"/>
                    <a:pt x="4703" y="1211"/>
                  </a:cubicBezTo>
                  <a:cubicBezTo>
                    <a:pt x="4750" y="1084"/>
                    <a:pt x="4838" y="1060"/>
                    <a:pt x="4895" y="958"/>
                  </a:cubicBezTo>
                  <a:cubicBezTo>
                    <a:pt x="4910" y="934"/>
                    <a:pt x="4910" y="909"/>
                    <a:pt x="4910" y="879"/>
                  </a:cubicBezTo>
                  <a:cubicBezTo>
                    <a:pt x="4942" y="879"/>
                    <a:pt x="4956" y="855"/>
                    <a:pt x="4984" y="831"/>
                  </a:cubicBezTo>
                  <a:cubicBezTo>
                    <a:pt x="4970" y="807"/>
                    <a:pt x="4970" y="783"/>
                    <a:pt x="4970" y="759"/>
                  </a:cubicBezTo>
                  <a:cubicBezTo>
                    <a:pt x="4984" y="759"/>
                    <a:pt x="5030" y="729"/>
                    <a:pt x="5045" y="705"/>
                  </a:cubicBezTo>
                  <a:cubicBezTo>
                    <a:pt x="5087" y="656"/>
                    <a:pt x="5134" y="632"/>
                    <a:pt x="5177" y="608"/>
                  </a:cubicBezTo>
                  <a:cubicBezTo>
                    <a:pt x="5209" y="608"/>
                    <a:pt x="5237" y="608"/>
                    <a:pt x="5251" y="554"/>
                  </a:cubicBezTo>
                  <a:lnTo>
                    <a:pt x="5223" y="506"/>
                  </a:lnTo>
                  <a:cubicBezTo>
                    <a:pt x="5148" y="506"/>
                    <a:pt x="5059" y="554"/>
                    <a:pt x="4999" y="656"/>
                  </a:cubicBezTo>
                  <a:lnTo>
                    <a:pt x="4999" y="705"/>
                  </a:lnTo>
                  <a:cubicBezTo>
                    <a:pt x="4970" y="729"/>
                    <a:pt x="4942" y="759"/>
                    <a:pt x="4910" y="783"/>
                  </a:cubicBezTo>
                  <a:cubicBezTo>
                    <a:pt x="4778" y="879"/>
                    <a:pt x="4660" y="1030"/>
                    <a:pt x="4571" y="1259"/>
                  </a:cubicBezTo>
                  <a:cubicBezTo>
                    <a:pt x="4571" y="1259"/>
                    <a:pt x="4554" y="1283"/>
                    <a:pt x="4554" y="1307"/>
                  </a:cubicBezTo>
                  <a:cubicBezTo>
                    <a:pt x="4511" y="1458"/>
                    <a:pt x="4450" y="1584"/>
                    <a:pt x="4408" y="1735"/>
                  </a:cubicBezTo>
                  <a:cubicBezTo>
                    <a:pt x="4376" y="1813"/>
                    <a:pt x="4361" y="1886"/>
                    <a:pt x="4333" y="1964"/>
                  </a:cubicBezTo>
                  <a:cubicBezTo>
                    <a:pt x="4244" y="2265"/>
                    <a:pt x="4215" y="2591"/>
                    <a:pt x="4155" y="2891"/>
                  </a:cubicBezTo>
                  <a:cubicBezTo>
                    <a:pt x="4141" y="3018"/>
                    <a:pt x="4155" y="3115"/>
                    <a:pt x="4141" y="3241"/>
                  </a:cubicBezTo>
                  <a:cubicBezTo>
                    <a:pt x="4126" y="3392"/>
                    <a:pt x="4141" y="3566"/>
                    <a:pt x="4141" y="3717"/>
                  </a:cubicBezTo>
                  <a:cubicBezTo>
                    <a:pt x="4155" y="3868"/>
                    <a:pt x="4141" y="4043"/>
                    <a:pt x="4141" y="4193"/>
                  </a:cubicBezTo>
                  <a:cubicBezTo>
                    <a:pt x="4141" y="4398"/>
                    <a:pt x="4155" y="4573"/>
                    <a:pt x="4183" y="4747"/>
                  </a:cubicBezTo>
                  <a:cubicBezTo>
                    <a:pt x="4197" y="4922"/>
                    <a:pt x="4244" y="5072"/>
                    <a:pt x="4258" y="5247"/>
                  </a:cubicBezTo>
                  <a:cubicBezTo>
                    <a:pt x="4287" y="5476"/>
                    <a:pt x="4361" y="5675"/>
                    <a:pt x="4393" y="5904"/>
                  </a:cubicBezTo>
                  <a:cubicBezTo>
                    <a:pt x="4408" y="6054"/>
                    <a:pt x="4450" y="6205"/>
                    <a:pt x="4525" y="6332"/>
                  </a:cubicBezTo>
                  <a:cubicBezTo>
                    <a:pt x="4539" y="6482"/>
                    <a:pt x="4600" y="6603"/>
                    <a:pt x="4628" y="6729"/>
                  </a:cubicBezTo>
                  <a:cubicBezTo>
                    <a:pt x="4643" y="6754"/>
                    <a:pt x="4628" y="6784"/>
                    <a:pt x="4643" y="6784"/>
                  </a:cubicBezTo>
                  <a:cubicBezTo>
                    <a:pt x="4675" y="6880"/>
                    <a:pt x="4703" y="6982"/>
                    <a:pt x="4732" y="7109"/>
                  </a:cubicBezTo>
                  <a:cubicBezTo>
                    <a:pt x="4750" y="7181"/>
                    <a:pt x="4778" y="7260"/>
                    <a:pt x="4806" y="7308"/>
                  </a:cubicBezTo>
                  <a:cubicBezTo>
                    <a:pt x="4838" y="7356"/>
                    <a:pt x="4853" y="7386"/>
                    <a:pt x="4867" y="7434"/>
                  </a:cubicBezTo>
                  <a:cubicBezTo>
                    <a:pt x="4910" y="7560"/>
                    <a:pt x="4942" y="7657"/>
                    <a:pt x="4999" y="7759"/>
                  </a:cubicBezTo>
                  <a:cubicBezTo>
                    <a:pt x="5017" y="7784"/>
                    <a:pt x="5017" y="7808"/>
                    <a:pt x="5030" y="7838"/>
                  </a:cubicBezTo>
                  <a:cubicBezTo>
                    <a:pt x="5059" y="7910"/>
                    <a:pt x="5087" y="8037"/>
                    <a:pt x="5148" y="8085"/>
                  </a:cubicBezTo>
                  <a:cubicBezTo>
                    <a:pt x="5177" y="8109"/>
                    <a:pt x="5177" y="8187"/>
                    <a:pt x="5209" y="8235"/>
                  </a:cubicBezTo>
                  <a:cubicBezTo>
                    <a:pt x="5237" y="8290"/>
                    <a:pt x="5266" y="8338"/>
                    <a:pt x="5298" y="8410"/>
                  </a:cubicBezTo>
                  <a:cubicBezTo>
                    <a:pt x="5354" y="8537"/>
                    <a:pt x="5415" y="8663"/>
                    <a:pt x="5476" y="8790"/>
                  </a:cubicBezTo>
                  <a:cubicBezTo>
                    <a:pt x="5565" y="8965"/>
                    <a:pt x="5654" y="9139"/>
                    <a:pt x="5743" y="9314"/>
                  </a:cubicBezTo>
                  <a:cubicBezTo>
                    <a:pt x="5757" y="9344"/>
                    <a:pt x="5771" y="9344"/>
                    <a:pt x="5771" y="9344"/>
                  </a:cubicBezTo>
                  <a:cubicBezTo>
                    <a:pt x="5818" y="9441"/>
                    <a:pt x="5846" y="9519"/>
                    <a:pt x="5889" y="9591"/>
                  </a:cubicBezTo>
                  <a:cubicBezTo>
                    <a:pt x="5949" y="9694"/>
                    <a:pt x="6010" y="9796"/>
                    <a:pt x="6085" y="9916"/>
                  </a:cubicBezTo>
                  <a:cubicBezTo>
                    <a:pt x="6156" y="10043"/>
                    <a:pt x="6230" y="10193"/>
                    <a:pt x="6319" y="10296"/>
                  </a:cubicBezTo>
                  <a:cubicBezTo>
                    <a:pt x="6409" y="10398"/>
                    <a:pt x="6455" y="10573"/>
                    <a:pt x="6558" y="10645"/>
                  </a:cubicBezTo>
                  <a:cubicBezTo>
                    <a:pt x="6586" y="10669"/>
                    <a:pt x="6586" y="10724"/>
                    <a:pt x="6618" y="10748"/>
                  </a:cubicBezTo>
                  <a:cubicBezTo>
                    <a:pt x="6708" y="10947"/>
                    <a:pt x="6825" y="11121"/>
                    <a:pt x="6943" y="11272"/>
                  </a:cubicBezTo>
                  <a:cubicBezTo>
                    <a:pt x="7017" y="11374"/>
                    <a:pt x="7078" y="11477"/>
                    <a:pt x="7152" y="11573"/>
                  </a:cubicBezTo>
                  <a:cubicBezTo>
                    <a:pt x="7299" y="11754"/>
                    <a:pt x="7419" y="11977"/>
                    <a:pt x="7566" y="12128"/>
                  </a:cubicBezTo>
                  <a:cubicBezTo>
                    <a:pt x="7598" y="12175"/>
                    <a:pt x="7612" y="12230"/>
                    <a:pt x="7640" y="12254"/>
                  </a:cubicBezTo>
                  <a:cubicBezTo>
                    <a:pt x="7758" y="12428"/>
                    <a:pt x="7865" y="12555"/>
                    <a:pt x="7982" y="12706"/>
                  </a:cubicBezTo>
                  <a:cubicBezTo>
                    <a:pt x="8085" y="12857"/>
                    <a:pt x="8189" y="12983"/>
                    <a:pt x="8277" y="13133"/>
                  </a:cubicBezTo>
                  <a:cubicBezTo>
                    <a:pt x="8292" y="13158"/>
                    <a:pt x="8310" y="13182"/>
                    <a:pt x="8324" y="13230"/>
                  </a:cubicBezTo>
                  <a:lnTo>
                    <a:pt x="8324" y="13332"/>
                  </a:lnTo>
                  <a:cubicBezTo>
                    <a:pt x="8189" y="13158"/>
                    <a:pt x="8071" y="13007"/>
                    <a:pt x="7968" y="12857"/>
                  </a:cubicBezTo>
                  <a:cubicBezTo>
                    <a:pt x="7847" y="12706"/>
                    <a:pt x="7729" y="12555"/>
                    <a:pt x="7612" y="12405"/>
                  </a:cubicBezTo>
                  <a:cubicBezTo>
                    <a:pt x="7598" y="12381"/>
                    <a:pt x="7566" y="12356"/>
                    <a:pt x="7551" y="12302"/>
                  </a:cubicBezTo>
                  <a:cubicBezTo>
                    <a:pt x="7462" y="12175"/>
                    <a:pt x="7387" y="12079"/>
                    <a:pt x="7299" y="11953"/>
                  </a:cubicBezTo>
                  <a:cubicBezTo>
                    <a:pt x="7242" y="11850"/>
                    <a:pt x="7181" y="11778"/>
                    <a:pt x="7120" y="11699"/>
                  </a:cubicBezTo>
                  <a:cubicBezTo>
                    <a:pt x="7063" y="11627"/>
                    <a:pt x="6989" y="11525"/>
                    <a:pt x="6928" y="11453"/>
                  </a:cubicBezTo>
                  <a:cubicBezTo>
                    <a:pt x="6811" y="11248"/>
                    <a:pt x="6676" y="11073"/>
                    <a:pt x="6572" y="10850"/>
                  </a:cubicBezTo>
                  <a:cubicBezTo>
                    <a:pt x="6529" y="10748"/>
                    <a:pt x="6469" y="10699"/>
                    <a:pt x="6423" y="10621"/>
                  </a:cubicBezTo>
                  <a:cubicBezTo>
                    <a:pt x="6409" y="10597"/>
                    <a:pt x="6394" y="10573"/>
                    <a:pt x="6380" y="10549"/>
                  </a:cubicBezTo>
                  <a:cubicBezTo>
                    <a:pt x="6262" y="10398"/>
                    <a:pt x="6156" y="10218"/>
                    <a:pt x="6038" y="10043"/>
                  </a:cubicBezTo>
                  <a:cubicBezTo>
                    <a:pt x="5963" y="9893"/>
                    <a:pt x="5889" y="9742"/>
                    <a:pt x="5800" y="9591"/>
                  </a:cubicBezTo>
                  <a:cubicBezTo>
                    <a:pt x="5728" y="9441"/>
                    <a:pt x="5639" y="9290"/>
                    <a:pt x="5551" y="9139"/>
                  </a:cubicBezTo>
                  <a:cubicBezTo>
                    <a:pt x="5476" y="9012"/>
                    <a:pt x="5415" y="8892"/>
                    <a:pt x="5354" y="8741"/>
                  </a:cubicBezTo>
                  <a:cubicBezTo>
                    <a:pt x="5298" y="8615"/>
                    <a:pt x="5237" y="8513"/>
                    <a:pt x="5177" y="8386"/>
                  </a:cubicBezTo>
                  <a:cubicBezTo>
                    <a:pt x="5162" y="8338"/>
                    <a:pt x="5148" y="8290"/>
                    <a:pt x="5120" y="8235"/>
                  </a:cubicBezTo>
                  <a:cubicBezTo>
                    <a:pt x="5087" y="8187"/>
                    <a:pt x="5059" y="8109"/>
                    <a:pt x="5030" y="8061"/>
                  </a:cubicBezTo>
                  <a:cubicBezTo>
                    <a:pt x="4984" y="7934"/>
                    <a:pt x="4942" y="7838"/>
                    <a:pt x="4895" y="7735"/>
                  </a:cubicBezTo>
                  <a:cubicBezTo>
                    <a:pt x="4867" y="7633"/>
                    <a:pt x="4821" y="7560"/>
                    <a:pt x="4778" y="7482"/>
                  </a:cubicBezTo>
                  <a:cubicBezTo>
                    <a:pt x="4750" y="7410"/>
                    <a:pt x="4717" y="7356"/>
                    <a:pt x="4703" y="7283"/>
                  </a:cubicBezTo>
                  <a:cubicBezTo>
                    <a:pt x="4628" y="7030"/>
                    <a:pt x="4554" y="6784"/>
                    <a:pt x="4482" y="6531"/>
                  </a:cubicBezTo>
                  <a:cubicBezTo>
                    <a:pt x="4464" y="6452"/>
                    <a:pt x="4450" y="6404"/>
                    <a:pt x="4408" y="6356"/>
                  </a:cubicBezTo>
                  <a:cubicBezTo>
                    <a:pt x="4393" y="6332"/>
                    <a:pt x="4376" y="6253"/>
                    <a:pt x="4361" y="6205"/>
                  </a:cubicBezTo>
                  <a:cubicBezTo>
                    <a:pt x="4333" y="6054"/>
                    <a:pt x="4304" y="5904"/>
                    <a:pt x="4272" y="5753"/>
                  </a:cubicBezTo>
                  <a:cubicBezTo>
                    <a:pt x="4215" y="5524"/>
                    <a:pt x="4169" y="5301"/>
                    <a:pt x="4141" y="5048"/>
                  </a:cubicBezTo>
                  <a:cubicBezTo>
                    <a:pt x="4094" y="4826"/>
                    <a:pt x="4052" y="4596"/>
                    <a:pt x="4066" y="4374"/>
                  </a:cubicBezTo>
                  <a:cubicBezTo>
                    <a:pt x="4066" y="4296"/>
                    <a:pt x="4080" y="4247"/>
                    <a:pt x="4080" y="4193"/>
                  </a:cubicBezTo>
                  <a:cubicBezTo>
                    <a:pt x="4066" y="4097"/>
                    <a:pt x="4066" y="3994"/>
                    <a:pt x="4066" y="3892"/>
                  </a:cubicBezTo>
                  <a:cubicBezTo>
                    <a:pt x="4037" y="3741"/>
                    <a:pt x="4066" y="3591"/>
                    <a:pt x="4066" y="3440"/>
                  </a:cubicBezTo>
                  <a:cubicBezTo>
                    <a:pt x="4066" y="3368"/>
                    <a:pt x="4080" y="3289"/>
                    <a:pt x="4066" y="3217"/>
                  </a:cubicBezTo>
                  <a:cubicBezTo>
                    <a:pt x="4052" y="3090"/>
                    <a:pt x="4066" y="2964"/>
                    <a:pt x="4066" y="2837"/>
                  </a:cubicBezTo>
                  <a:cubicBezTo>
                    <a:pt x="4080" y="2687"/>
                    <a:pt x="4094" y="2566"/>
                    <a:pt x="4141" y="2440"/>
                  </a:cubicBezTo>
                  <a:cubicBezTo>
                    <a:pt x="4155" y="2385"/>
                    <a:pt x="4155" y="2313"/>
                    <a:pt x="4169" y="2235"/>
                  </a:cubicBezTo>
                  <a:cubicBezTo>
                    <a:pt x="4183" y="2139"/>
                    <a:pt x="4215" y="2036"/>
                    <a:pt x="4244" y="1909"/>
                  </a:cubicBezTo>
                  <a:cubicBezTo>
                    <a:pt x="4258" y="1837"/>
                    <a:pt x="4272" y="1759"/>
                    <a:pt x="4304" y="1710"/>
                  </a:cubicBezTo>
                  <a:cubicBezTo>
                    <a:pt x="4319" y="1609"/>
                    <a:pt x="4361" y="1536"/>
                    <a:pt x="4393" y="1434"/>
                  </a:cubicBezTo>
                  <a:cubicBezTo>
                    <a:pt x="4464" y="1235"/>
                    <a:pt x="4554" y="1060"/>
                    <a:pt x="4628" y="831"/>
                  </a:cubicBezTo>
                  <a:cubicBezTo>
                    <a:pt x="4792" y="783"/>
                    <a:pt x="4867" y="554"/>
                    <a:pt x="4984" y="379"/>
                  </a:cubicBezTo>
                  <a:cubicBezTo>
                    <a:pt x="5030" y="379"/>
                    <a:pt x="5087" y="356"/>
                    <a:pt x="5148" y="307"/>
                  </a:cubicBezTo>
                  <a:cubicBezTo>
                    <a:pt x="5194" y="229"/>
                    <a:pt x="5266" y="253"/>
                    <a:pt x="5326" y="229"/>
                  </a:cubicBezTo>
                  <a:cubicBezTo>
                    <a:pt x="5354" y="229"/>
                    <a:pt x="5401" y="204"/>
                    <a:pt x="5415" y="204"/>
                  </a:cubicBezTo>
                  <a:close/>
                  <a:moveTo>
                    <a:pt x="8502" y="12453"/>
                  </a:moveTo>
                  <a:cubicBezTo>
                    <a:pt x="8559" y="12477"/>
                    <a:pt x="8605" y="12555"/>
                    <a:pt x="8634" y="12603"/>
                  </a:cubicBezTo>
                  <a:cubicBezTo>
                    <a:pt x="8634" y="12857"/>
                    <a:pt x="8666" y="13110"/>
                    <a:pt x="8648" y="13410"/>
                  </a:cubicBezTo>
                  <a:cubicBezTo>
                    <a:pt x="8591" y="13332"/>
                    <a:pt x="8559" y="13284"/>
                    <a:pt x="8530" y="13230"/>
                  </a:cubicBezTo>
                  <a:cubicBezTo>
                    <a:pt x="8487" y="12983"/>
                    <a:pt x="8516" y="12730"/>
                    <a:pt x="8502" y="12453"/>
                  </a:cubicBezTo>
                  <a:close/>
                  <a:moveTo>
                    <a:pt x="9687" y="12983"/>
                  </a:moveTo>
                  <a:cubicBezTo>
                    <a:pt x="9823" y="13055"/>
                    <a:pt x="9894" y="13230"/>
                    <a:pt x="10015" y="13356"/>
                  </a:cubicBezTo>
                  <a:lnTo>
                    <a:pt x="10015" y="13507"/>
                  </a:lnTo>
                  <a:cubicBezTo>
                    <a:pt x="9969" y="13435"/>
                    <a:pt x="9940" y="13410"/>
                    <a:pt x="9912" y="13381"/>
                  </a:cubicBezTo>
                  <a:cubicBezTo>
                    <a:pt x="9851" y="13309"/>
                    <a:pt x="9805" y="13260"/>
                    <a:pt x="9748" y="13206"/>
                  </a:cubicBezTo>
                  <a:cubicBezTo>
                    <a:pt x="9702" y="13182"/>
                    <a:pt x="9702" y="13133"/>
                    <a:pt x="9673" y="13110"/>
                  </a:cubicBezTo>
                  <a:cubicBezTo>
                    <a:pt x="9659" y="13055"/>
                    <a:pt x="9659" y="13031"/>
                    <a:pt x="9687" y="12983"/>
                  </a:cubicBezTo>
                  <a:close/>
                  <a:moveTo>
                    <a:pt x="9406" y="13079"/>
                  </a:moveTo>
                  <a:cubicBezTo>
                    <a:pt x="9481" y="13110"/>
                    <a:pt x="9509" y="13230"/>
                    <a:pt x="9584" y="13284"/>
                  </a:cubicBezTo>
                  <a:cubicBezTo>
                    <a:pt x="9570" y="13381"/>
                    <a:pt x="9570" y="13507"/>
                    <a:pt x="9556" y="13634"/>
                  </a:cubicBezTo>
                  <a:cubicBezTo>
                    <a:pt x="9481" y="13634"/>
                    <a:pt x="9449" y="13507"/>
                    <a:pt x="9406" y="13435"/>
                  </a:cubicBezTo>
                  <a:lnTo>
                    <a:pt x="9406" y="13079"/>
                  </a:lnTo>
                  <a:close/>
                  <a:moveTo>
                    <a:pt x="8530" y="13483"/>
                  </a:moveTo>
                  <a:cubicBezTo>
                    <a:pt x="8619" y="13531"/>
                    <a:pt x="8648" y="13609"/>
                    <a:pt x="8648" y="13736"/>
                  </a:cubicBezTo>
                  <a:cubicBezTo>
                    <a:pt x="8544" y="13712"/>
                    <a:pt x="8516" y="13634"/>
                    <a:pt x="8530" y="13483"/>
                  </a:cubicBezTo>
                  <a:close/>
                  <a:moveTo>
                    <a:pt x="8872" y="13007"/>
                  </a:moveTo>
                  <a:cubicBezTo>
                    <a:pt x="8961" y="13007"/>
                    <a:pt x="9004" y="13110"/>
                    <a:pt x="9050" y="13182"/>
                  </a:cubicBezTo>
                  <a:cubicBezTo>
                    <a:pt x="9036" y="13435"/>
                    <a:pt x="9036" y="13658"/>
                    <a:pt x="9022" y="13887"/>
                  </a:cubicBezTo>
                  <a:cubicBezTo>
                    <a:pt x="8975" y="13833"/>
                    <a:pt x="8933" y="13760"/>
                    <a:pt x="8872" y="13712"/>
                  </a:cubicBezTo>
                  <a:cubicBezTo>
                    <a:pt x="8858" y="13634"/>
                    <a:pt x="8901" y="13531"/>
                    <a:pt x="8858" y="13459"/>
                  </a:cubicBezTo>
                  <a:cubicBezTo>
                    <a:pt x="8915" y="13332"/>
                    <a:pt x="8872" y="13158"/>
                    <a:pt x="8872" y="13007"/>
                  </a:cubicBezTo>
                  <a:close/>
                  <a:moveTo>
                    <a:pt x="9687" y="13381"/>
                  </a:moveTo>
                  <a:cubicBezTo>
                    <a:pt x="9791" y="13531"/>
                    <a:pt x="9894" y="13634"/>
                    <a:pt x="10015" y="13784"/>
                  </a:cubicBezTo>
                  <a:cubicBezTo>
                    <a:pt x="10029" y="13862"/>
                    <a:pt x="10015" y="13959"/>
                    <a:pt x="10001" y="14061"/>
                  </a:cubicBezTo>
                  <a:cubicBezTo>
                    <a:pt x="9865" y="14013"/>
                    <a:pt x="9748" y="13887"/>
                    <a:pt x="9673" y="13681"/>
                  </a:cubicBezTo>
                  <a:cubicBezTo>
                    <a:pt x="9673" y="13609"/>
                    <a:pt x="9645" y="13507"/>
                    <a:pt x="9687" y="13381"/>
                  </a:cubicBezTo>
                  <a:close/>
                  <a:moveTo>
                    <a:pt x="9182" y="13332"/>
                  </a:moveTo>
                  <a:cubicBezTo>
                    <a:pt x="9200" y="13356"/>
                    <a:pt x="9228" y="13381"/>
                    <a:pt x="9228" y="13410"/>
                  </a:cubicBezTo>
                  <a:cubicBezTo>
                    <a:pt x="9242" y="13585"/>
                    <a:pt x="9257" y="13760"/>
                    <a:pt x="9228" y="13935"/>
                  </a:cubicBezTo>
                  <a:cubicBezTo>
                    <a:pt x="9228" y="13983"/>
                    <a:pt x="9228" y="14037"/>
                    <a:pt x="9214" y="14110"/>
                  </a:cubicBezTo>
                  <a:cubicBezTo>
                    <a:pt x="9182" y="14085"/>
                    <a:pt x="9168" y="14061"/>
                    <a:pt x="9139" y="14037"/>
                  </a:cubicBezTo>
                  <a:cubicBezTo>
                    <a:pt x="9153" y="13808"/>
                    <a:pt x="9168" y="13585"/>
                    <a:pt x="9182" y="13332"/>
                  </a:cubicBezTo>
                  <a:close/>
                  <a:moveTo>
                    <a:pt x="8872" y="13935"/>
                  </a:moveTo>
                  <a:cubicBezTo>
                    <a:pt x="8915" y="13983"/>
                    <a:pt x="8961" y="14013"/>
                    <a:pt x="9004" y="14061"/>
                  </a:cubicBezTo>
                  <a:lnTo>
                    <a:pt x="9004" y="14188"/>
                  </a:lnTo>
                  <a:cubicBezTo>
                    <a:pt x="8901" y="14164"/>
                    <a:pt x="8858" y="14061"/>
                    <a:pt x="8872" y="13935"/>
                  </a:cubicBezTo>
                  <a:close/>
                  <a:moveTo>
                    <a:pt x="10161" y="13911"/>
                  </a:moveTo>
                  <a:cubicBezTo>
                    <a:pt x="10222" y="13983"/>
                    <a:pt x="10222" y="14085"/>
                    <a:pt x="10161" y="14260"/>
                  </a:cubicBezTo>
                  <a:cubicBezTo>
                    <a:pt x="10147" y="14236"/>
                    <a:pt x="10132" y="14188"/>
                    <a:pt x="10118" y="14164"/>
                  </a:cubicBezTo>
                  <a:cubicBezTo>
                    <a:pt x="10161" y="14085"/>
                    <a:pt x="10104" y="13983"/>
                    <a:pt x="10161" y="13911"/>
                  </a:cubicBezTo>
                  <a:close/>
                  <a:moveTo>
                    <a:pt x="9408" y="13631"/>
                  </a:moveTo>
                  <a:cubicBezTo>
                    <a:pt x="9466" y="13631"/>
                    <a:pt x="9495" y="13739"/>
                    <a:pt x="9543" y="13739"/>
                  </a:cubicBezTo>
                  <a:cubicBezTo>
                    <a:pt x="9547" y="13739"/>
                    <a:pt x="9551" y="13738"/>
                    <a:pt x="9556" y="13736"/>
                  </a:cubicBezTo>
                  <a:cubicBezTo>
                    <a:pt x="9599" y="13862"/>
                    <a:pt x="9556" y="13959"/>
                    <a:pt x="9556" y="14061"/>
                  </a:cubicBezTo>
                  <a:cubicBezTo>
                    <a:pt x="9570" y="14188"/>
                    <a:pt x="9556" y="14284"/>
                    <a:pt x="9538" y="14387"/>
                  </a:cubicBezTo>
                  <a:lnTo>
                    <a:pt x="9538" y="14465"/>
                  </a:lnTo>
                  <a:cubicBezTo>
                    <a:pt x="9481" y="14411"/>
                    <a:pt x="9435" y="14338"/>
                    <a:pt x="9378" y="14260"/>
                  </a:cubicBezTo>
                  <a:cubicBezTo>
                    <a:pt x="9378" y="14061"/>
                    <a:pt x="9378" y="13862"/>
                    <a:pt x="9392" y="13634"/>
                  </a:cubicBezTo>
                  <a:cubicBezTo>
                    <a:pt x="9397" y="13632"/>
                    <a:pt x="9403" y="13631"/>
                    <a:pt x="9408" y="13631"/>
                  </a:cubicBezTo>
                  <a:close/>
                  <a:moveTo>
                    <a:pt x="9153" y="14236"/>
                  </a:moveTo>
                  <a:cubicBezTo>
                    <a:pt x="9182" y="14260"/>
                    <a:pt x="9200" y="14284"/>
                    <a:pt x="9214" y="14314"/>
                  </a:cubicBezTo>
                  <a:lnTo>
                    <a:pt x="9214" y="14489"/>
                  </a:lnTo>
                  <a:cubicBezTo>
                    <a:pt x="9182" y="14435"/>
                    <a:pt x="9168" y="14411"/>
                    <a:pt x="9139" y="14387"/>
                  </a:cubicBezTo>
                  <a:cubicBezTo>
                    <a:pt x="9153" y="14338"/>
                    <a:pt x="9153" y="14314"/>
                    <a:pt x="9153" y="14236"/>
                  </a:cubicBezTo>
                  <a:close/>
                  <a:moveTo>
                    <a:pt x="9378" y="14513"/>
                  </a:moveTo>
                  <a:cubicBezTo>
                    <a:pt x="9509" y="14585"/>
                    <a:pt x="9538" y="14664"/>
                    <a:pt x="9495" y="14790"/>
                  </a:cubicBezTo>
                  <a:cubicBezTo>
                    <a:pt x="9449" y="14736"/>
                    <a:pt x="9406" y="14664"/>
                    <a:pt x="9346" y="14616"/>
                  </a:cubicBezTo>
                  <a:cubicBezTo>
                    <a:pt x="9360" y="14562"/>
                    <a:pt x="9378" y="14537"/>
                    <a:pt x="9378" y="14513"/>
                  </a:cubicBezTo>
                  <a:close/>
                  <a:moveTo>
                    <a:pt x="9659" y="13911"/>
                  </a:moveTo>
                  <a:cubicBezTo>
                    <a:pt x="9776" y="13983"/>
                    <a:pt x="9880" y="14085"/>
                    <a:pt x="9983" y="14236"/>
                  </a:cubicBezTo>
                  <a:cubicBezTo>
                    <a:pt x="10015" y="14435"/>
                    <a:pt x="10015" y="14664"/>
                    <a:pt x="9940" y="14862"/>
                  </a:cubicBezTo>
                  <a:cubicBezTo>
                    <a:pt x="9912" y="14839"/>
                    <a:pt x="9865" y="14815"/>
                    <a:pt x="9837" y="14790"/>
                  </a:cubicBezTo>
                  <a:cubicBezTo>
                    <a:pt x="9805" y="14766"/>
                    <a:pt x="9776" y="14712"/>
                    <a:pt x="9748" y="14688"/>
                  </a:cubicBezTo>
                  <a:cubicBezTo>
                    <a:pt x="9702" y="14640"/>
                    <a:pt x="9673" y="14585"/>
                    <a:pt x="9627" y="14537"/>
                  </a:cubicBezTo>
                  <a:cubicBezTo>
                    <a:pt x="9645" y="14314"/>
                    <a:pt x="9645" y="14110"/>
                    <a:pt x="9659" y="13911"/>
                  </a:cubicBezTo>
                  <a:close/>
                  <a:moveTo>
                    <a:pt x="10161" y="14387"/>
                  </a:moveTo>
                  <a:cubicBezTo>
                    <a:pt x="10207" y="14585"/>
                    <a:pt x="10193" y="14790"/>
                    <a:pt x="10132" y="14989"/>
                  </a:cubicBezTo>
                  <a:cubicBezTo>
                    <a:pt x="10104" y="14965"/>
                    <a:pt x="10090" y="14965"/>
                    <a:pt x="10072" y="14941"/>
                  </a:cubicBezTo>
                  <a:cubicBezTo>
                    <a:pt x="10104" y="14766"/>
                    <a:pt x="10118" y="14562"/>
                    <a:pt x="10132" y="14387"/>
                  </a:cubicBezTo>
                  <a:close/>
                  <a:moveTo>
                    <a:pt x="9647" y="14781"/>
                  </a:moveTo>
                  <a:cubicBezTo>
                    <a:pt x="9661" y="14781"/>
                    <a:pt x="9675" y="14793"/>
                    <a:pt x="9687" y="14815"/>
                  </a:cubicBezTo>
                  <a:cubicBezTo>
                    <a:pt x="9762" y="14887"/>
                    <a:pt x="9837" y="14965"/>
                    <a:pt x="9926" y="15068"/>
                  </a:cubicBezTo>
                  <a:cubicBezTo>
                    <a:pt x="9926" y="15068"/>
                    <a:pt x="9926" y="15092"/>
                    <a:pt x="9940" y="15115"/>
                  </a:cubicBezTo>
                  <a:cubicBezTo>
                    <a:pt x="9922" y="15144"/>
                    <a:pt x="9905" y="15154"/>
                    <a:pt x="9887" y="15154"/>
                  </a:cubicBezTo>
                  <a:cubicBezTo>
                    <a:pt x="9860" y="15154"/>
                    <a:pt x="9833" y="15130"/>
                    <a:pt x="9805" y="15115"/>
                  </a:cubicBezTo>
                  <a:cubicBezTo>
                    <a:pt x="9734" y="15037"/>
                    <a:pt x="9659" y="14965"/>
                    <a:pt x="9599" y="14839"/>
                  </a:cubicBezTo>
                  <a:cubicBezTo>
                    <a:pt x="9614" y="14798"/>
                    <a:pt x="9631" y="14781"/>
                    <a:pt x="9647" y="14781"/>
                  </a:cubicBezTo>
                  <a:close/>
                  <a:moveTo>
                    <a:pt x="11925" y="8503"/>
                  </a:moveTo>
                  <a:cubicBezTo>
                    <a:pt x="11940" y="8503"/>
                    <a:pt x="11957" y="8506"/>
                    <a:pt x="11973" y="8513"/>
                  </a:cubicBezTo>
                  <a:lnTo>
                    <a:pt x="12048" y="8513"/>
                  </a:lnTo>
                  <a:cubicBezTo>
                    <a:pt x="12073" y="8506"/>
                    <a:pt x="12098" y="8503"/>
                    <a:pt x="12122" y="8503"/>
                  </a:cubicBezTo>
                  <a:cubicBezTo>
                    <a:pt x="12196" y="8503"/>
                    <a:pt x="12266" y="8532"/>
                    <a:pt x="12343" y="8591"/>
                  </a:cubicBezTo>
                  <a:lnTo>
                    <a:pt x="12358" y="8561"/>
                  </a:lnTo>
                  <a:cubicBezTo>
                    <a:pt x="12418" y="8639"/>
                    <a:pt x="12475" y="8687"/>
                    <a:pt x="12521" y="8741"/>
                  </a:cubicBezTo>
                  <a:cubicBezTo>
                    <a:pt x="12507" y="8862"/>
                    <a:pt x="12475" y="8940"/>
                    <a:pt x="12461" y="9012"/>
                  </a:cubicBezTo>
                  <a:cubicBezTo>
                    <a:pt x="12418" y="9012"/>
                    <a:pt x="12418" y="9012"/>
                    <a:pt x="12372" y="8838"/>
                  </a:cubicBezTo>
                  <a:cubicBezTo>
                    <a:pt x="12343" y="8862"/>
                    <a:pt x="12329" y="8892"/>
                    <a:pt x="12297" y="8916"/>
                  </a:cubicBezTo>
                  <a:cubicBezTo>
                    <a:pt x="12268" y="8916"/>
                    <a:pt x="12240" y="8892"/>
                    <a:pt x="12226" y="8892"/>
                  </a:cubicBezTo>
                  <a:cubicBezTo>
                    <a:pt x="12315" y="8989"/>
                    <a:pt x="12343" y="9139"/>
                    <a:pt x="12315" y="9314"/>
                  </a:cubicBezTo>
                  <a:cubicBezTo>
                    <a:pt x="12315" y="9314"/>
                    <a:pt x="12329" y="9344"/>
                    <a:pt x="12343" y="9344"/>
                  </a:cubicBezTo>
                  <a:lnTo>
                    <a:pt x="12343" y="9543"/>
                  </a:lnTo>
                  <a:cubicBezTo>
                    <a:pt x="12343" y="9543"/>
                    <a:pt x="12329" y="9591"/>
                    <a:pt x="12315" y="9615"/>
                  </a:cubicBezTo>
                  <a:cubicBezTo>
                    <a:pt x="12208" y="9591"/>
                    <a:pt x="12194" y="9567"/>
                    <a:pt x="12194" y="9416"/>
                  </a:cubicBezTo>
                  <a:cubicBezTo>
                    <a:pt x="12165" y="9441"/>
                    <a:pt x="12137" y="9441"/>
                    <a:pt x="12105" y="9464"/>
                  </a:cubicBezTo>
                  <a:cubicBezTo>
                    <a:pt x="12088" y="9464"/>
                    <a:pt x="12066" y="9483"/>
                    <a:pt x="12044" y="9483"/>
                  </a:cubicBezTo>
                  <a:cubicBezTo>
                    <a:pt x="12029" y="9483"/>
                    <a:pt x="12014" y="9473"/>
                    <a:pt x="12001" y="9441"/>
                  </a:cubicBezTo>
                  <a:cubicBezTo>
                    <a:pt x="11987" y="9314"/>
                    <a:pt x="11973" y="9163"/>
                    <a:pt x="11959" y="9012"/>
                  </a:cubicBezTo>
                  <a:cubicBezTo>
                    <a:pt x="12016" y="8916"/>
                    <a:pt x="12062" y="8916"/>
                    <a:pt x="12119" y="8916"/>
                  </a:cubicBezTo>
                  <a:cubicBezTo>
                    <a:pt x="12076" y="8892"/>
                    <a:pt x="12016" y="8838"/>
                    <a:pt x="11959" y="8790"/>
                  </a:cubicBezTo>
                  <a:cubicBezTo>
                    <a:pt x="11941" y="8814"/>
                    <a:pt x="11927" y="8838"/>
                    <a:pt x="11898" y="8892"/>
                  </a:cubicBezTo>
                  <a:cubicBezTo>
                    <a:pt x="11913" y="8965"/>
                    <a:pt x="11927" y="9043"/>
                    <a:pt x="11941" y="9091"/>
                  </a:cubicBezTo>
                  <a:lnTo>
                    <a:pt x="11941" y="9615"/>
                  </a:lnTo>
                  <a:cubicBezTo>
                    <a:pt x="11959" y="9669"/>
                    <a:pt x="11987" y="9717"/>
                    <a:pt x="11941" y="9796"/>
                  </a:cubicBezTo>
                  <a:cubicBezTo>
                    <a:pt x="11927" y="9820"/>
                    <a:pt x="11941" y="9868"/>
                    <a:pt x="11941" y="9893"/>
                  </a:cubicBezTo>
                  <a:cubicBezTo>
                    <a:pt x="11941" y="9916"/>
                    <a:pt x="11959" y="9947"/>
                    <a:pt x="11959" y="9947"/>
                  </a:cubicBezTo>
                  <a:cubicBezTo>
                    <a:pt x="12062" y="9994"/>
                    <a:pt x="12048" y="10146"/>
                    <a:pt x="12076" y="10247"/>
                  </a:cubicBezTo>
                  <a:cubicBezTo>
                    <a:pt x="12105" y="10368"/>
                    <a:pt x="12137" y="10495"/>
                    <a:pt x="12165" y="10621"/>
                  </a:cubicBezTo>
                  <a:cubicBezTo>
                    <a:pt x="12165" y="10423"/>
                    <a:pt x="12105" y="10247"/>
                    <a:pt x="12076" y="10019"/>
                  </a:cubicBezTo>
                  <a:cubicBezTo>
                    <a:pt x="12180" y="10043"/>
                    <a:pt x="12254" y="10097"/>
                    <a:pt x="12315" y="10169"/>
                  </a:cubicBezTo>
                  <a:cubicBezTo>
                    <a:pt x="12358" y="10218"/>
                    <a:pt x="12386" y="10296"/>
                    <a:pt x="12432" y="10320"/>
                  </a:cubicBezTo>
                  <a:cubicBezTo>
                    <a:pt x="12507" y="10368"/>
                    <a:pt x="12535" y="10446"/>
                    <a:pt x="12550" y="10573"/>
                  </a:cubicBezTo>
                  <a:cubicBezTo>
                    <a:pt x="12564" y="10724"/>
                    <a:pt x="12596" y="10875"/>
                    <a:pt x="12625" y="11025"/>
                  </a:cubicBezTo>
                  <a:cubicBezTo>
                    <a:pt x="12653" y="11073"/>
                    <a:pt x="12653" y="11175"/>
                    <a:pt x="12671" y="11248"/>
                  </a:cubicBezTo>
                  <a:cubicBezTo>
                    <a:pt x="12685" y="11350"/>
                    <a:pt x="12699" y="11477"/>
                    <a:pt x="12728" y="11549"/>
                  </a:cubicBezTo>
                  <a:cubicBezTo>
                    <a:pt x="12742" y="11652"/>
                    <a:pt x="12760" y="11699"/>
                    <a:pt x="12742" y="11802"/>
                  </a:cubicBezTo>
                  <a:cubicBezTo>
                    <a:pt x="12728" y="11904"/>
                    <a:pt x="12774" y="12025"/>
                    <a:pt x="12788" y="12128"/>
                  </a:cubicBezTo>
                  <a:cubicBezTo>
                    <a:pt x="12803" y="12302"/>
                    <a:pt x="12831" y="12477"/>
                    <a:pt x="12803" y="12658"/>
                  </a:cubicBezTo>
                  <a:cubicBezTo>
                    <a:pt x="12788" y="12808"/>
                    <a:pt x="12817" y="12959"/>
                    <a:pt x="12803" y="13110"/>
                  </a:cubicBezTo>
                  <a:cubicBezTo>
                    <a:pt x="12803" y="13133"/>
                    <a:pt x="12817" y="13182"/>
                    <a:pt x="12831" y="13230"/>
                  </a:cubicBezTo>
                  <a:cubicBezTo>
                    <a:pt x="12849" y="13381"/>
                    <a:pt x="12788" y="13483"/>
                    <a:pt x="12788" y="13634"/>
                  </a:cubicBezTo>
                  <a:cubicBezTo>
                    <a:pt x="12788" y="13760"/>
                    <a:pt x="12760" y="13887"/>
                    <a:pt x="12742" y="14013"/>
                  </a:cubicBezTo>
                  <a:cubicBezTo>
                    <a:pt x="12728" y="14037"/>
                    <a:pt x="12714" y="14037"/>
                    <a:pt x="12699" y="14061"/>
                  </a:cubicBezTo>
                  <a:cubicBezTo>
                    <a:pt x="12728" y="14212"/>
                    <a:pt x="12714" y="14314"/>
                    <a:pt x="12653" y="14387"/>
                  </a:cubicBezTo>
                  <a:lnTo>
                    <a:pt x="12653" y="14411"/>
                  </a:lnTo>
                  <a:cubicBezTo>
                    <a:pt x="12714" y="14338"/>
                    <a:pt x="12760" y="14260"/>
                    <a:pt x="12742" y="14133"/>
                  </a:cubicBezTo>
                  <a:cubicBezTo>
                    <a:pt x="12728" y="14061"/>
                    <a:pt x="12774" y="14037"/>
                    <a:pt x="12788" y="13959"/>
                  </a:cubicBezTo>
                  <a:cubicBezTo>
                    <a:pt x="12803" y="13784"/>
                    <a:pt x="12863" y="13634"/>
                    <a:pt x="12863" y="13435"/>
                  </a:cubicBezTo>
                  <a:cubicBezTo>
                    <a:pt x="12863" y="13381"/>
                    <a:pt x="12877" y="13309"/>
                    <a:pt x="12892" y="13260"/>
                  </a:cubicBezTo>
                  <a:cubicBezTo>
                    <a:pt x="12920" y="13158"/>
                    <a:pt x="12906" y="13055"/>
                    <a:pt x="12892" y="12959"/>
                  </a:cubicBezTo>
                  <a:cubicBezTo>
                    <a:pt x="12863" y="12857"/>
                    <a:pt x="12877" y="12754"/>
                    <a:pt x="12877" y="12658"/>
                  </a:cubicBezTo>
                  <a:cubicBezTo>
                    <a:pt x="12892" y="12579"/>
                    <a:pt x="12892" y="12507"/>
                    <a:pt x="12877" y="12405"/>
                  </a:cubicBezTo>
                  <a:cubicBezTo>
                    <a:pt x="12863" y="12327"/>
                    <a:pt x="12877" y="12254"/>
                    <a:pt x="12863" y="12206"/>
                  </a:cubicBezTo>
                  <a:cubicBezTo>
                    <a:pt x="12863" y="12128"/>
                    <a:pt x="12849" y="12079"/>
                    <a:pt x="12831" y="12025"/>
                  </a:cubicBezTo>
                  <a:cubicBezTo>
                    <a:pt x="12849" y="11953"/>
                    <a:pt x="12849" y="11875"/>
                    <a:pt x="12817" y="11802"/>
                  </a:cubicBezTo>
                  <a:lnTo>
                    <a:pt x="12817" y="11754"/>
                  </a:lnTo>
                  <a:cubicBezTo>
                    <a:pt x="12803" y="11699"/>
                    <a:pt x="12803" y="11676"/>
                    <a:pt x="12803" y="11627"/>
                  </a:cubicBezTo>
                  <a:cubicBezTo>
                    <a:pt x="12803" y="11627"/>
                    <a:pt x="12788" y="11627"/>
                    <a:pt x="12788" y="11603"/>
                  </a:cubicBezTo>
                  <a:cubicBezTo>
                    <a:pt x="12774" y="11477"/>
                    <a:pt x="12760" y="11326"/>
                    <a:pt x="12742" y="11200"/>
                  </a:cubicBezTo>
                  <a:cubicBezTo>
                    <a:pt x="12714" y="11073"/>
                    <a:pt x="12699" y="10947"/>
                    <a:pt x="12671" y="10820"/>
                  </a:cubicBezTo>
                  <a:cubicBezTo>
                    <a:pt x="12639" y="10748"/>
                    <a:pt x="12625" y="10621"/>
                    <a:pt x="12639" y="10549"/>
                  </a:cubicBezTo>
                  <a:cubicBezTo>
                    <a:pt x="12699" y="10573"/>
                    <a:pt x="12728" y="10645"/>
                    <a:pt x="12742" y="10748"/>
                  </a:cubicBezTo>
                  <a:cubicBezTo>
                    <a:pt x="12774" y="10875"/>
                    <a:pt x="12817" y="11001"/>
                    <a:pt x="12817" y="11151"/>
                  </a:cubicBezTo>
                  <a:cubicBezTo>
                    <a:pt x="12817" y="11175"/>
                    <a:pt x="12831" y="11224"/>
                    <a:pt x="12849" y="11248"/>
                  </a:cubicBezTo>
                  <a:cubicBezTo>
                    <a:pt x="12892" y="11453"/>
                    <a:pt x="12892" y="11676"/>
                    <a:pt x="12920" y="11850"/>
                  </a:cubicBezTo>
                  <a:cubicBezTo>
                    <a:pt x="12938" y="11953"/>
                    <a:pt x="12966" y="12001"/>
                    <a:pt x="12981" y="12055"/>
                  </a:cubicBezTo>
                  <a:cubicBezTo>
                    <a:pt x="12981" y="12302"/>
                    <a:pt x="12966" y="12531"/>
                    <a:pt x="12966" y="12754"/>
                  </a:cubicBezTo>
                  <a:cubicBezTo>
                    <a:pt x="12981" y="12778"/>
                    <a:pt x="12981" y="12832"/>
                    <a:pt x="12981" y="12880"/>
                  </a:cubicBezTo>
                  <a:cubicBezTo>
                    <a:pt x="12995" y="13007"/>
                    <a:pt x="12995" y="13158"/>
                    <a:pt x="13009" y="13309"/>
                  </a:cubicBezTo>
                  <a:cubicBezTo>
                    <a:pt x="13009" y="13410"/>
                    <a:pt x="12981" y="13507"/>
                    <a:pt x="12966" y="13609"/>
                  </a:cubicBezTo>
                  <a:cubicBezTo>
                    <a:pt x="12966" y="13634"/>
                    <a:pt x="12952" y="13681"/>
                    <a:pt x="12966" y="13736"/>
                  </a:cubicBezTo>
                  <a:cubicBezTo>
                    <a:pt x="12966" y="13862"/>
                    <a:pt x="12938" y="13983"/>
                    <a:pt x="12906" y="14085"/>
                  </a:cubicBezTo>
                  <a:cubicBezTo>
                    <a:pt x="12877" y="14188"/>
                    <a:pt x="12817" y="14284"/>
                    <a:pt x="12831" y="14387"/>
                  </a:cubicBezTo>
                  <a:cubicBezTo>
                    <a:pt x="12803" y="14513"/>
                    <a:pt x="12774" y="14616"/>
                    <a:pt x="12742" y="14688"/>
                  </a:cubicBezTo>
                  <a:cubicBezTo>
                    <a:pt x="12714" y="14766"/>
                    <a:pt x="12671" y="14815"/>
                    <a:pt x="12625" y="14862"/>
                  </a:cubicBezTo>
                  <a:cubicBezTo>
                    <a:pt x="12596" y="14941"/>
                    <a:pt x="12550" y="14989"/>
                    <a:pt x="12521" y="15068"/>
                  </a:cubicBezTo>
                  <a:cubicBezTo>
                    <a:pt x="12475" y="15115"/>
                    <a:pt x="12447" y="15164"/>
                    <a:pt x="12418" y="15218"/>
                  </a:cubicBezTo>
                  <a:cubicBezTo>
                    <a:pt x="12297" y="15314"/>
                    <a:pt x="12180" y="15393"/>
                    <a:pt x="12076" y="15489"/>
                  </a:cubicBezTo>
                  <a:cubicBezTo>
                    <a:pt x="11959" y="15616"/>
                    <a:pt x="11824" y="15616"/>
                    <a:pt x="11706" y="15670"/>
                  </a:cubicBezTo>
                  <a:cubicBezTo>
                    <a:pt x="11676" y="15682"/>
                    <a:pt x="11642" y="15688"/>
                    <a:pt x="11608" y="15688"/>
                  </a:cubicBezTo>
                  <a:cubicBezTo>
                    <a:pt x="11575" y="15688"/>
                    <a:pt x="11542" y="15682"/>
                    <a:pt x="11514" y="15670"/>
                  </a:cubicBezTo>
                  <a:cubicBezTo>
                    <a:pt x="11453" y="15670"/>
                    <a:pt x="11407" y="15670"/>
                    <a:pt x="11350" y="15694"/>
                  </a:cubicBezTo>
                  <a:lnTo>
                    <a:pt x="11261" y="15694"/>
                  </a:lnTo>
                  <a:cubicBezTo>
                    <a:pt x="11217" y="15682"/>
                    <a:pt x="11172" y="15676"/>
                    <a:pt x="11128" y="15676"/>
                  </a:cubicBezTo>
                  <a:cubicBezTo>
                    <a:pt x="11083" y="15676"/>
                    <a:pt x="11038" y="15682"/>
                    <a:pt x="10994" y="15694"/>
                  </a:cubicBezTo>
                  <a:cubicBezTo>
                    <a:pt x="10905" y="15640"/>
                    <a:pt x="10802" y="15592"/>
                    <a:pt x="10695" y="15592"/>
                  </a:cubicBezTo>
                  <a:cubicBezTo>
                    <a:pt x="10666" y="15592"/>
                    <a:pt x="10638" y="15592"/>
                    <a:pt x="10606" y="15567"/>
                  </a:cubicBezTo>
                  <a:cubicBezTo>
                    <a:pt x="10489" y="15519"/>
                    <a:pt x="10371" y="15489"/>
                    <a:pt x="10268" y="15417"/>
                  </a:cubicBezTo>
                  <a:cubicBezTo>
                    <a:pt x="10250" y="15339"/>
                    <a:pt x="10268" y="15291"/>
                    <a:pt x="10310" y="15242"/>
                  </a:cubicBezTo>
                  <a:cubicBezTo>
                    <a:pt x="10385" y="15291"/>
                    <a:pt x="10460" y="15369"/>
                    <a:pt x="10549" y="15393"/>
                  </a:cubicBezTo>
                  <a:cubicBezTo>
                    <a:pt x="10592" y="15417"/>
                    <a:pt x="10638" y="15417"/>
                    <a:pt x="10666" y="15441"/>
                  </a:cubicBezTo>
                  <a:cubicBezTo>
                    <a:pt x="10821" y="15462"/>
                    <a:pt x="10965" y="15524"/>
                    <a:pt x="11108" y="15524"/>
                  </a:cubicBezTo>
                  <a:cubicBezTo>
                    <a:pt x="11129" y="15524"/>
                    <a:pt x="11151" y="15523"/>
                    <a:pt x="11172" y="15519"/>
                  </a:cubicBezTo>
                  <a:cubicBezTo>
                    <a:pt x="11229" y="15519"/>
                    <a:pt x="11275" y="15519"/>
                    <a:pt x="11318" y="15544"/>
                  </a:cubicBezTo>
                  <a:cubicBezTo>
                    <a:pt x="11393" y="15544"/>
                    <a:pt x="11453" y="15544"/>
                    <a:pt x="11528" y="15489"/>
                  </a:cubicBezTo>
                  <a:cubicBezTo>
                    <a:pt x="11542" y="15465"/>
                    <a:pt x="11557" y="15465"/>
                    <a:pt x="11585" y="15465"/>
                  </a:cubicBezTo>
                  <a:cubicBezTo>
                    <a:pt x="11608" y="15474"/>
                    <a:pt x="11631" y="15478"/>
                    <a:pt x="11654" y="15478"/>
                  </a:cubicBezTo>
                  <a:cubicBezTo>
                    <a:pt x="11765" y="15478"/>
                    <a:pt x="11875" y="15383"/>
                    <a:pt x="11987" y="15339"/>
                  </a:cubicBezTo>
                  <a:cubicBezTo>
                    <a:pt x="12030" y="15339"/>
                    <a:pt x="12076" y="15266"/>
                    <a:pt x="12119" y="15242"/>
                  </a:cubicBezTo>
                  <a:cubicBezTo>
                    <a:pt x="12254" y="15115"/>
                    <a:pt x="12386" y="14989"/>
                    <a:pt x="12475" y="14766"/>
                  </a:cubicBezTo>
                  <a:cubicBezTo>
                    <a:pt x="12461" y="14766"/>
                    <a:pt x="12461" y="14736"/>
                    <a:pt x="12447" y="14736"/>
                  </a:cubicBezTo>
                  <a:cubicBezTo>
                    <a:pt x="12404" y="14790"/>
                    <a:pt x="12372" y="14862"/>
                    <a:pt x="12329" y="14917"/>
                  </a:cubicBezTo>
                  <a:cubicBezTo>
                    <a:pt x="12297" y="14965"/>
                    <a:pt x="12268" y="14989"/>
                    <a:pt x="12240" y="15013"/>
                  </a:cubicBezTo>
                  <a:cubicBezTo>
                    <a:pt x="12194" y="15068"/>
                    <a:pt x="12151" y="15115"/>
                    <a:pt x="12119" y="15164"/>
                  </a:cubicBezTo>
                  <a:cubicBezTo>
                    <a:pt x="12062" y="15188"/>
                    <a:pt x="12016" y="15218"/>
                    <a:pt x="11973" y="15242"/>
                  </a:cubicBezTo>
                  <a:cubicBezTo>
                    <a:pt x="11824" y="15323"/>
                    <a:pt x="11674" y="15375"/>
                    <a:pt x="11524" y="15375"/>
                  </a:cubicBezTo>
                  <a:cubicBezTo>
                    <a:pt x="11496" y="15375"/>
                    <a:pt x="11467" y="15373"/>
                    <a:pt x="11439" y="15369"/>
                  </a:cubicBezTo>
                  <a:cubicBezTo>
                    <a:pt x="11393" y="15369"/>
                    <a:pt x="11336" y="15393"/>
                    <a:pt x="11290" y="15393"/>
                  </a:cubicBezTo>
                  <a:cubicBezTo>
                    <a:pt x="11247" y="15393"/>
                    <a:pt x="11205" y="15395"/>
                    <a:pt x="11162" y="15395"/>
                  </a:cubicBezTo>
                  <a:cubicBezTo>
                    <a:pt x="11071" y="15395"/>
                    <a:pt x="10980" y="15384"/>
                    <a:pt x="10891" y="15314"/>
                  </a:cubicBezTo>
                  <a:cubicBezTo>
                    <a:pt x="10874" y="15319"/>
                    <a:pt x="10857" y="15321"/>
                    <a:pt x="10840" y="15321"/>
                  </a:cubicBezTo>
                  <a:cubicBezTo>
                    <a:pt x="10767" y="15321"/>
                    <a:pt x="10692" y="15286"/>
                    <a:pt x="10606" y="15266"/>
                  </a:cubicBezTo>
                  <a:cubicBezTo>
                    <a:pt x="10503" y="15218"/>
                    <a:pt x="10399" y="15188"/>
                    <a:pt x="10296" y="15140"/>
                  </a:cubicBezTo>
                  <a:cubicBezTo>
                    <a:pt x="10268" y="14917"/>
                    <a:pt x="10339" y="14736"/>
                    <a:pt x="10339" y="14513"/>
                  </a:cubicBezTo>
                  <a:cubicBezTo>
                    <a:pt x="10428" y="14537"/>
                    <a:pt x="10503" y="14562"/>
                    <a:pt x="10606" y="14585"/>
                  </a:cubicBezTo>
                  <a:cubicBezTo>
                    <a:pt x="10652" y="14664"/>
                    <a:pt x="10713" y="14664"/>
                    <a:pt x="10784" y="14688"/>
                  </a:cubicBezTo>
                  <a:cubicBezTo>
                    <a:pt x="10873" y="14712"/>
                    <a:pt x="10962" y="14736"/>
                    <a:pt x="11051" y="14736"/>
                  </a:cubicBezTo>
                  <a:cubicBezTo>
                    <a:pt x="11097" y="14766"/>
                    <a:pt x="11140" y="14766"/>
                    <a:pt x="11186" y="14766"/>
                  </a:cubicBezTo>
                  <a:lnTo>
                    <a:pt x="11453" y="14766"/>
                  </a:lnTo>
                  <a:cubicBezTo>
                    <a:pt x="11482" y="14766"/>
                    <a:pt x="11528" y="14766"/>
                    <a:pt x="11571" y="14736"/>
                  </a:cubicBezTo>
                  <a:cubicBezTo>
                    <a:pt x="11674" y="14688"/>
                    <a:pt x="11809" y="14664"/>
                    <a:pt x="11913" y="14616"/>
                  </a:cubicBezTo>
                  <a:cubicBezTo>
                    <a:pt x="11987" y="14562"/>
                    <a:pt x="12048" y="14465"/>
                    <a:pt x="12091" y="14338"/>
                  </a:cubicBezTo>
                  <a:cubicBezTo>
                    <a:pt x="12076" y="14363"/>
                    <a:pt x="12062" y="14363"/>
                    <a:pt x="12048" y="14387"/>
                  </a:cubicBezTo>
                  <a:cubicBezTo>
                    <a:pt x="11927" y="14465"/>
                    <a:pt x="11824" y="14585"/>
                    <a:pt x="11720" y="14640"/>
                  </a:cubicBezTo>
                  <a:cubicBezTo>
                    <a:pt x="11668" y="14657"/>
                    <a:pt x="11615" y="14673"/>
                    <a:pt x="11557" y="14673"/>
                  </a:cubicBezTo>
                  <a:cubicBezTo>
                    <a:pt x="11533" y="14673"/>
                    <a:pt x="11508" y="14671"/>
                    <a:pt x="11482" y="14664"/>
                  </a:cubicBezTo>
                  <a:cubicBezTo>
                    <a:pt x="11469" y="14657"/>
                    <a:pt x="11455" y="14654"/>
                    <a:pt x="11441" y="14654"/>
                  </a:cubicBezTo>
                  <a:cubicBezTo>
                    <a:pt x="11405" y="14654"/>
                    <a:pt x="11366" y="14671"/>
                    <a:pt x="11336" y="14688"/>
                  </a:cubicBezTo>
                  <a:lnTo>
                    <a:pt x="11229" y="14688"/>
                  </a:lnTo>
                  <a:cubicBezTo>
                    <a:pt x="11215" y="14688"/>
                    <a:pt x="11200" y="14664"/>
                    <a:pt x="11172" y="14664"/>
                  </a:cubicBezTo>
                  <a:cubicBezTo>
                    <a:pt x="11159" y="14667"/>
                    <a:pt x="11146" y="14669"/>
                    <a:pt x="11133" y="14669"/>
                  </a:cubicBezTo>
                  <a:cubicBezTo>
                    <a:pt x="11054" y="14669"/>
                    <a:pt x="10967" y="14616"/>
                    <a:pt x="10891" y="14616"/>
                  </a:cubicBezTo>
                  <a:cubicBezTo>
                    <a:pt x="10770" y="14585"/>
                    <a:pt x="10652" y="14537"/>
                    <a:pt x="10535" y="14513"/>
                  </a:cubicBezTo>
                  <a:cubicBezTo>
                    <a:pt x="10460" y="14489"/>
                    <a:pt x="10385" y="14435"/>
                    <a:pt x="10339" y="14338"/>
                  </a:cubicBezTo>
                  <a:cubicBezTo>
                    <a:pt x="10339" y="14236"/>
                    <a:pt x="10310" y="14133"/>
                    <a:pt x="10371" y="14037"/>
                  </a:cubicBezTo>
                  <a:cubicBezTo>
                    <a:pt x="10428" y="14110"/>
                    <a:pt x="10517" y="14133"/>
                    <a:pt x="10592" y="14164"/>
                  </a:cubicBezTo>
                  <a:cubicBezTo>
                    <a:pt x="10681" y="14212"/>
                    <a:pt x="10784" y="14260"/>
                    <a:pt x="10873" y="14284"/>
                  </a:cubicBezTo>
                  <a:cubicBezTo>
                    <a:pt x="10945" y="14309"/>
                    <a:pt x="11017" y="14345"/>
                    <a:pt x="11099" y="14345"/>
                  </a:cubicBezTo>
                  <a:cubicBezTo>
                    <a:pt x="11118" y="14345"/>
                    <a:pt x="11138" y="14343"/>
                    <a:pt x="11158" y="14338"/>
                  </a:cubicBezTo>
                  <a:cubicBezTo>
                    <a:pt x="11182" y="14330"/>
                    <a:pt x="11207" y="14328"/>
                    <a:pt x="11234" y="14328"/>
                  </a:cubicBezTo>
                  <a:cubicBezTo>
                    <a:pt x="11287" y="14328"/>
                    <a:pt x="11343" y="14338"/>
                    <a:pt x="11393" y="14338"/>
                  </a:cubicBezTo>
                  <a:cubicBezTo>
                    <a:pt x="11453" y="14338"/>
                    <a:pt x="11514" y="14314"/>
                    <a:pt x="11571" y="14314"/>
                  </a:cubicBezTo>
                  <a:cubicBezTo>
                    <a:pt x="11674" y="14314"/>
                    <a:pt x="11763" y="14236"/>
                    <a:pt x="11852" y="14188"/>
                  </a:cubicBezTo>
                  <a:cubicBezTo>
                    <a:pt x="11884" y="14188"/>
                    <a:pt x="11898" y="14133"/>
                    <a:pt x="11927" y="14110"/>
                  </a:cubicBezTo>
                  <a:cubicBezTo>
                    <a:pt x="11987" y="14037"/>
                    <a:pt x="12048" y="13959"/>
                    <a:pt x="12091" y="13862"/>
                  </a:cubicBezTo>
                  <a:cubicBezTo>
                    <a:pt x="12137" y="13760"/>
                    <a:pt x="12165" y="13658"/>
                    <a:pt x="12180" y="13562"/>
                  </a:cubicBezTo>
                  <a:cubicBezTo>
                    <a:pt x="12194" y="13410"/>
                    <a:pt x="12194" y="13284"/>
                    <a:pt x="12208" y="13158"/>
                  </a:cubicBezTo>
                  <a:cubicBezTo>
                    <a:pt x="12226" y="13079"/>
                    <a:pt x="12208" y="13007"/>
                    <a:pt x="12208" y="12929"/>
                  </a:cubicBezTo>
                  <a:cubicBezTo>
                    <a:pt x="12194" y="12857"/>
                    <a:pt x="12208" y="12754"/>
                    <a:pt x="12208" y="12681"/>
                  </a:cubicBezTo>
                  <a:cubicBezTo>
                    <a:pt x="12194" y="12579"/>
                    <a:pt x="12194" y="12453"/>
                    <a:pt x="12194" y="12327"/>
                  </a:cubicBezTo>
                  <a:cubicBezTo>
                    <a:pt x="12165" y="12128"/>
                    <a:pt x="12151" y="11904"/>
                    <a:pt x="12119" y="11676"/>
                  </a:cubicBezTo>
                  <a:cubicBezTo>
                    <a:pt x="12105" y="11573"/>
                    <a:pt x="12076" y="11477"/>
                    <a:pt x="12062" y="11374"/>
                  </a:cubicBezTo>
                  <a:cubicBezTo>
                    <a:pt x="12016" y="11224"/>
                    <a:pt x="11987" y="11049"/>
                    <a:pt x="11973" y="10875"/>
                  </a:cubicBezTo>
                  <a:cubicBezTo>
                    <a:pt x="11959" y="10724"/>
                    <a:pt x="11927" y="10597"/>
                    <a:pt x="11898" y="10446"/>
                  </a:cubicBezTo>
                  <a:cubicBezTo>
                    <a:pt x="11884" y="10423"/>
                    <a:pt x="11870" y="10368"/>
                    <a:pt x="11884" y="10344"/>
                  </a:cubicBezTo>
                  <a:cubicBezTo>
                    <a:pt x="11884" y="10218"/>
                    <a:pt x="11838" y="10146"/>
                    <a:pt x="11824" y="10019"/>
                  </a:cubicBezTo>
                  <a:cubicBezTo>
                    <a:pt x="11809" y="9947"/>
                    <a:pt x="11809" y="9868"/>
                    <a:pt x="11795" y="9796"/>
                  </a:cubicBezTo>
                  <a:cubicBezTo>
                    <a:pt x="11781" y="9717"/>
                    <a:pt x="11781" y="9669"/>
                    <a:pt x="11763" y="9591"/>
                  </a:cubicBezTo>
                  <a:cubicBezTo>
                    <a:pt x="11749" y="9495"/>
                    <a:pt x="11749" y="9368"/>
                    <a:pt x="11734" y="9265"/>
                  </a:cubicBezTo>
                  <a:cubicBezTo>
                    <a:pt x="11734" y="9163"/>
                    <a:pt x="11720" y="9067"/>
                    <a:pt x="11720" y="8965"/>
                  </a:cubicBezTo>
                  <a:cubicBezTo>
                    <a:pt x="11720" y="8892"/>
                    <a:pt x="11734" y="8814"/>
                    <a:pt x="11734" y="8712"/>
                  </a:cubicBezTo>
                  <a:cubicBezTo>
                    <a:pt x="11763" y="8663"/>
                    <a:pt x="11781" y="8615"/>
                    <a:pt x="11809" y="8561"/>
                  </a:cubicBezTo>
                  <a:cubicBezTo>
                    <a:pt x="11841" y="8526"/>
                    <a:pt x="11881" y="8503"/>
                    <a:pt x="11925" y="8503"/>
                  </a:cubicBezTo>
                  <a:close/>
                  <a:moveTo>
                    <a:pt x="5586" y="0"/>
                  </a:moveTo>
                  <a:cubicBezTo>
                    <a:pt x="5527" y="0"/>
                    <a:pt x="5469" y="20"/>
                    <a:pt x="5415" y="78"/>
                  </a:cubicBezTo>
                  <a:lnTo>
                    <a:pt x="5387" y="78"/>
                  </a:lnTo>
                  <a:cubicBezTo>
                    <a:pt x="5354" y="78"/>
                    <a:pt x="5326" y="78"/>
                    <a:pt x="5298" y="102"/>
                  </a:cubicBezTo>
                  <a:cubicBezTo>
                    <a:pt x="5209" y="157"/>
                    <a:pt x="5134" y="180"/>
                    <a:pt x="5059" y="204"/>
                  </a:cubicBezTo>
                  <a:cubicBezTo>
                    <a:pt x="4984" y="253"/>
                    <a:pt x="4895" y="277"/>
                    <a:pt x="4838" y="379"/>
                  </a:cubicBezTo>
                  <a:cubicBezTo>
                    <a:pt x="4792" y="457"/>
                    <a:pt x="4732" y="530"/>
                    <a:pt x="4675" y="608"/>
                  </a:cubicBezTo>
                  <a:cubicBezTo>
                    <a:pt x="4600" y="705"/>
                    <a:pt x="4525" y="807"/>
                    <a:pt x="4464" y="934"/>
                  </a:cubicBezTo>
                  <a:cubicBezTo>
                    <a:pt x="4376" y="1108"/>
                    <a:pt x="4304" y="1307"/>
                    <a:pt x="4244" y="1512"/>
                  </a:cubicBezTo>
                  <a:cubicBezTo>
                    <a:pt x="4183" y="1663"/>
                    <a:pt x="4141" y="1837"/>
                    <a:pt x="4094" y="2012"/>
                  </a:cubicBezTo>
                  <a:cubicBezTo>
                    <a:pt x="4080" y="2060"/>
                    <a:pt x="4080" y="2139"/>
                    <a:pt x="4066" y="2187"/>
                  </a:cubicBezTo>
                  <a:cubicBezTo>
                    <a:pt x="4037" y="2313"/>
                    <a:pt x="4005" y="2464"/>
                    <a:pt x="3991" y="2614"/>
                  </a:cubicBezTo>
                  <a:cubicBezTo>
                    <a:pt x="3977" y="2717"/>
                    <a:pt x="3962" y="2813"/>
                    <a:pt x="3948" y="2916"/>
                  </a:cubicBezTo>
                  <a:cubicBezTo>
                    <a:pt x="3948" y="3042"/>
                    <a:pt x="3948" y="3169"/>
                    <a:pt x="3930" y="3265"/>
                  </a:cubicBezTo>
                  <a:cubicBezTo>
                    <a:pt x="3930" y="3470"/>
                    <a:pt x="3916" y="3645"/>
                    <a:pt x="3916" y="3819"/>
                  </a:cubicBezTo>
                  <a:cubicBezTo>
                    <a:pt x="3916" y="3892"/>
                    <a:pt x="3930" y="3970"/>
                    <a:pt x="3930" y="4043"/>
                  </a:cubicBezTo>
                  <a:lnTo>
                    <a:pt x="3930" y="4247"/>
                  </a:lnTo>
                  <a:cubicBezTo>
                    <a:pt x="3930" y="4320"/>
                    <a:pt x="3948" y="4398"/>
                    <a:pt x="3948" y="4446"/>
                  </a:cubicBezTo>
                  <a:cubicBezTo>
                    <a:pt x="3962" y="4596"/>
                    <a:pt x="3962" y="4723"/>
                    <a:pt x="3977" y="4874"/>
                  </a:cubicBezTo>
                  <a:cubicBezTo>
                    <a:pt x="3977" y="4946"/>
                    <a:pt x="4005" y="5025"/>
                    <a:pt x="4020" y="5097"/>
                  </a:cubicBezTo>
                  <a:cubicBezTo>
                    <a:pt x="4037" y="5175"/>
                    <a:pt x="4037" y="5247"/>
                    <a:pt x="4052" y="5301"/>
                  </a:cubicBezTo>
                  <a:cubicBezTo>
                    <a:pt x="4066" y="5428"/>
                    <a:pt x="4094" y="5549"/>
                    <a:pt x="4126" y="5651"/>
                  </a:cubicBezTo>
                  <a:cubicBezTo>
                    <a:pt x="4169" y="5928"/>
                    <a:pt x="4229" y="6181"/>
                    <a:pt x="4304" y="6404"/>
                  </a:cubicBezTo>
                  <a:cubicBezTo>
                    <a:pt x="4347" y="6531"/>
                    <a:pt x="4376" y="6633"/>
                    <a:pt x="4408" y="6754"/>
                  </a:cubicBezTo>
                  <a:cubicBezTo>
                    <a:pt x="4450" y="6880"/>
                    <a:pt x="4464" y="7030"/>
                    <a:pt x="4525" y="7157"/>
                  </a:cubicBezTo>
                  <a:cubicBezTo>
                    <a:pt x="4600" y="7356"/>
                    <a:pt x="4643" y="7609"/>
                    <a:pt x="4750" y="7784"/>
                  </a:cubicBezTo>
                  <a:cubicBezTo>
                    <a:pt x="4821" y="7934"/>
                    <a:pt x="4881" y="8109"/>
                    <a:pt x="4956" y="8260"/>
                  </a:cubicBezTo>
                  <a:cubicBezTo>
                    <a:pt x="5059" y="8464"/>
                    <a:pt x="5162" y="8663"/>
                    <a:pt x="5251" y="8892"/>
                  </a:cubicBezTo>
                  <a:cubicBezTo>
                    <a:pt x="5298" y="8965"/>
                    <a:pt x="5326" y="9043"/>
                    <a:pt x="5354" y="9139"/>
                  </a:cubicBezTo>
                  <a:cubicBezTo>
                    <a:pt x="5429" y="9265"/>
                    <a:pt x="5504" y="9416"/>
                    <a:pt x="5593" y="9543"/>
                  </a:cubicBezTo>
                  <a:cubicBezTo>
                    <a:pt x="5608" y="9591"/>
                    <a:pt x="5621" y="9615"/>
                    <a:pt x="5639" y="9669"/>
                  </a:cubicBezTo>
                  <a:cubicBezTo>
                    <a:pt x="5728" y="9796"/>
                    <a:pt x="5800" y="9916"/>
                    <a:pt x="5875" y="10067"/>
                  </a:cubicBezTo>
                  <a:cubicBezTo>
                    <a:pt x="5949" y="10193"/>
                    <a:pt x="6024" y="10320"/>
                    <a:pt x="6099" y="10446"/>
                  </a:cubicBezTo>
                  <a:cubicBezTo>
                    <a:pt x="6127" y="10495"/>
                    <a:pt x="6174" y="10573"/>
                    <a:pt x="6202" y="10621"/>
                  </a:cubicBezTo>
                  <a:cubicBezTo>
                    <a:pt x="6291" y="10748"/>
                    <a:pt x="6380" y="10875"/>
                    <a:pt x="6455" y="11001"/>
                  </a:cubicBezTo>
                  <a:cubicBezTo>
                    <a:pt x="6558" y="11151"/>
                    <a:pt x="6661" y="11326"/>
                    <a:pt x="6765" y="11477"/>
                  </a:cubicBezTo>
                  <a:lnTo>
                    <a:pt x="6765" y="11501"/>
                  </a:lnTo>
                  <a:cubicBezTo>
                    <a:pt x="6885" y="11603"/>
                    <a:pt x="6975" y="11754"/>
                    <a:pt x="7063" y="11904"/>
                  </a:cubicBezTo>
                  <a:cubicBezTo>
                    <a:pt x="7106" y="11977"/>
                    <a:pt x="7152" y="12079"/>
                    <a:pt x="7210" y="12128"/>
                  </a:cubicBezTo>
                  <a:cubicBezTo>
                    <a:pt x="7313" y="12230"/>
                    <a:pt x="7387" y="12356"/>
                    <a:pt x="7476" y="12477"/>
                  </a:cubicBezTo>
                  <a:cubicBezTo>
                    <a:pt x="7491" y="12507"/>
                    <a:pt x="7509" y="12531"/>
                    <a:pt x="7537" y="12579"/>
                  </a:cubicBezTo>
                  <a:cubicBezTo>
                    <a:pt x="7580" y="12627"/>
                    <a:pt x="7640" y="12706"/>
                    <a:pt x="7701" y="12778"/>
                  </a:cubicBezTo>
                  <a:cubicBezTo>
                    <a:pt x="7790" y="12880"/>
                    <a:pt x="7847" y="13031"/>
                    <a:pt x="7953" y="13133"/>
                  </a:cubicBezTo>
                  <a:cubicBezTo>
                    <a:pt x="8057" y="13260"/>
                    <a:pt x="8160" y="13381"/>
                    <a:pt x="8263" y="13531"/>
                  </a:cubicBezTo>
                  <a:cubicBezTo>
                    <a:pt x="8292" y="13609"/>
                    <a:pt x="8338" y="13681"/>
                    <a:pt x="8310" y="13808"/>
                  </a:cubicBezTo>
                  <a:cubicBezTo>
                    <a:pt x="8292" y="13833"/>
                    <a:pt x="8292" y="13862"/>
                    <a:pt x="8292" y="13887"/>
                  </a:cubicBezTo>
                  <a:cubicBezTo>
                    <a:pt x="8310" y="14212"/>
                    <a:pt x="8263" y="14537"/>
                    <a:pt x="8203" y="14839"/>
                  </a:cubicBezTo>
                  <a:cubicBezTo>
                    <a:pt x="8146" y="15188"/>
                    <a:pt x="8071" y="15544"/>
                    <a:pt x="7953" y="15844"/>
                  </a:cubicBezTo>
                  <a:cubicBezTo>
                    <a:pt x="7879" y="16019"/>
                    <a:pt x="7804" y="16194"/>
                    <a:pt x="7715" y="16345"/>
                  </a:cubicBezTo>
                  <a:cubicBezTo>
                    <a:pt x="7626" y="16544"/>
                    <a:pt x="7523" y="16670"/>
                    <a:pt x="7402" y="16772"/>
                  </a:cubicBezTo>
                  <a:cubicBezTo>
                    <a:pt x="7284" y="16899"/>
                    <a:pt x="7152" y="16971"/>
                    <a:pt x="7003" y="16971"/>
                  </a:cubicBezTo>
                  <a:lnTo>
                    <a:pt x="6750" y="16971"/>
                  </a:lnTo>
                  <a:cubicBezTo>
                    <a:pt x="6633" y="16971"/>
                    <a:pt x="6512" y="16947"/>
                    <a:pt x="6409" y="16875"/>
                  </a:cubicBezTo>
                  <a:cubicBezTo>
                    <a:pt x="6366" y="16845"/>
                    <a:pt x="6319" y="16821"/>
                    <a:pt x="6277" y="16797"/>
                  </a:cubicBezTo>
                  <a:cubicBezTo>
                    <a:pt x="6174" y="16748"/>
                    <a:pt x="6067" y="16724"/>
                    <a:pt x="5978" y="16622"/>
                  </a:cubicBezTo>
                  <a:cubicBezTo>
                    <a:pt x="5921" y="16574"/>
                    <a:pt x="5860" y="16519"/>
                    <a:pt x="5800" y="16471"/>
                  </a:cubicBezTo>
                  <a:cubicBezTo>
                    <a:pt x="5711" y="16393"/>
                    <a:pt x="5639" y="16321"/>
                    <a:pt x="5565" y="16242"/>
                  </a:cubicBezTo>
                  <a:cubicBezTo>
                    <a:pt x="5476" y="16146"/>
                    <a:pt x="5387" y="16043"/>
                    <a:pt x="5298" y="15941"/>
                  </a:cubicBezTo>
                  <a:cubicBezTo>
                    <a:pt x="5251" y="15893"/>
                    <a:pt x="5209" y="15844"/>
                    <a:pt x="5162" y="15790"/>
                  </a:cubicBezTo>
                  <a:cubicBezTo>
                    <a:pt x="5087" y="15670"/>
                    <a:pt x="4999" y="15567"/>
                    <a:pt x="4910" y="15465"/>
                  </a:cubicBezTo>
                  <a:cubicBezTo>
                    <a:pt x="4838" y="15339"/>
                    <a:pt x="4750" y="15242"/>
                    <a:pt x="4675" y="15115"/>
                  </a:cubicBezTo>
                  <a:cubicBezTo>
                    <a:pt x="4614" y="15037"/>
                    <a:pt x="4571" y="14917"/>
                    <a:pt x="4496" y="14862"/>
                  </a:cubicBezTo>
                  <a:cubicBezTo>
                    <a:pt x="4422" y="14766"/>
                    <a:pt x="4347" y="14640"/>
                    <a:pt x="4272" y="14537"/>
                  </a:cubicBezTo>
                  <a:cubicBezTo>
                    <a:pt x="4244" y="14489"/>
                    <a:pt x="4215" y="14411"/>
                    <a:pt x="4169" y="14363"/>
                  </a:cubicBezTo>
                  <a:cubicBezTo>
                    <a:pt x="4052" y="14164"/>
                    <a:pt x="3916" y="13983"/>
                    <a:pt x="3799" y="13784"/>
                  </a:cubicBezTo>
                  <a:cubicBezTo>
                    <a:pt x="3738" y="13681"/>
                    <a:pt x="3696" y="13562"/>
                    <a:pt x="3635" y="13459"/>
                  </a:cubicBezTo>
                  <a:cubicBezTo>
                    <a:pt x="3546" y="13284"/>
                    <a:pt x="3457" y="13158"/>
                    <a:pt x="3368" y="13007"/>
                  </a:cubicBezTo>
                  <a:cubicBezTo>
                    <a:pt x="3325" y="12929"/>
                    <a:pt x="3293" y="12857"/>
                    <a:pt x="3251" y="12778"/>
                  </a:cubicBezTo>
                  <a:cubicBezTo>
                    <a:pt x="3219" y="12681"/>
                    <a:pt x="3176" y="12603"/>
                    <a:pt x="3129" y="12531"/>
                  </a:cubicBezTo>
                  <a:cubicBezTo>
                    <a:pt x="3072" y="12381"/>
                    <a:pt x="2998" y="12254"/>
                    <a:pt x="2937" y="12103"/>
                  </a:cubicBezTo>
                  <a:cubicBezTo>
                    <a:pt x="2862" y="11953"/>
                    <a:pt x="2791" y="11778"/>
                    <a:pt x="2731" y="11627"/>
                  </a:cubicBezTo>
                  <a:cubicBezTo>
                    <a:pt x="2702" y="11573"/>
                    <a:pt x="2685" y="11549"/>
                    <a:pt x="2670" y="11501"/>
                  </a:cubicBezTo>
                  <a:cubicBezTo>
                    <a:pt x="2628" y="11423"/>
                    <a:pt x="2567" y="11350"/>
                    <a:pt x="2524" y="11248"/>
                  </a:cubicBezTo>
                  <a:cubicBezTo>
                    <a:pt x="2435" y="11049"/>
                    <a:pt x="2361" y="10820"/>
                    <a:pt x="2271" y="10597"/>
                  </a:cubicBezTo>
                  <a:cubicBezTo>
                    <a:pt x="2197" y="10368"/>
                    <a:pt x="2094" y="10169"/>
                    <a:pt x="2033" y="9916"/>
                  </a:cubicBezTo>
                  <a:cubicBezTo>
                    <a:pt x="2004" y="9796"/>
                    <a:pt x="1944" y="9669"/>
                    <a:pt x="1901" y="9543"/>
                  </a:cubicBezTo>
                  <a:cubicBezTo>
                    <a:pt x="1841" y="9392"/>
                    <a:pt x="1794" y="9242"/>
                    <a:pt x="1737" y="9091"/>
                  </a:cubicBezTo>
                  <a:cubicBezTo>
                    <a:pt x="1737" y="9067"/>
                    <a:pt x="1723" y="9012"/>
                    <a:pt x="1723" y="8989"/>
                  </a:cubicBezTo>
                  <a:cubicBezTo>
                    <a:pt x="1705" y="8989"/>
                    <a:pt x="1691" y="8965"/>
                    <a:pt x="1663" y="8940"/>
                  </a:cubicBezTo>
                  <a:cubicBezTo>
                    <a:pt x="1677" y="8940"/>
                    <a:pt x="1691" y="8916"/>
                    <a:pt x="1705" y="8916"/>
                  </a:cubicBezTo>
                  <a:cubicBezTo>
                    <a:pt x="1677" y="8862"/>
                    <a:pt x="1648" y="8838"/>
                    <a:pt x="1602" y="8790"/>
                  </a:cubicBezTo>
                  <a:lnTo>
                    <a:pt x="1602" y="8663"/>
                  </a:lnTo>
                  <a:cubicBezTo>
                    <a:pt x="1588" y="8615"/>
                    <a:pt x="1560" y="8537"/>
                    <a:pt x="1527" y="8488"/>
                  </a:cubicBezTo>
                  <a:cubicBezTo>
                    <a:pt x="1545" y="8488"/>
                    <a:pt x="1545" y="8464"/>
                    <a:pt x="1545" y="8441"/>
                  </a:cubicBezTo>
                  <a:cubicBezTo>
                    <a:pt x="1527" y="8410"/>
                    <a:pt x="1513" y="8410"/>
                    <a:pt x="1513" y="8386"/>
                  </a:cubicBezTo>
                  <a:cubicBezTo>
                    <a:pt x="1513" y="8338"/>
                    <a:pt x="1499" y="8290"/>
                    <a:pt x="1499" y="8260"/>
                  </a:cubicBezTo>
                  <a:cubicBezTo>
                    <a:pt x="1470" y="8260"/>
                    <a:pt x="1456" y="8235"/>
                    <a:pt x="1424" y="8235"/>
                  </a:cubicBezTo>
                  <a:cubicBezTo>
                    <a:pt x="1438" y="8187"/>
                    <a:pt x="1456" y="8139"/>
                    <a:pt x="1456" y="8109"/>
                  </a:cubicBezTo>
                  <a:cubicBezTo>
                    <a:pt x="1424" y="8061"/>
                    <a:pt x="1396" y="8012"/>
                    <a:pt x="1349" y="7958"/>
                  </a:cubicBezTo>
                  <a:cubicBezTo>
                    <a:pt x="1367" y="7958"/>
                    <a:pt x="1381" y="7934"/>
                    <a:pt x="1396" y="7910"/>
                  </a:cubicBezTo>
                  <a:cubicBezTo>
                    <a:pt x="1392" y="7912"/>
                    <a:pt x="1388" y="7912"/>
                    <a:pt x="1385" y="7912"/>
                  </a:cubicBezTo>
                  <a:cubicBezTo>
                    <a:pt x="1346" y="7912"/>
                    <a:pt x="1344" y="7818"/>
                    <a:pt x="1310" y="7818"/>
                  </a:cubicBezTo>
                  <a:cubicBezTo>
                    <a:pt x="1302" y="7818"/>
                    <a:pt x="1291" y="7823"/>
                    <a:pt x="1278" y="7838"/>
                  </a:cubicBezTo>
                  <a:cubicBezTo>
                    <a:pt x="1293" y="7886"/>
                    <a:pt x="1321" y="7934"/>
                    <a:pt x="1335" y="7989"/>
                  </a:cubicBezTo>
                  <a:cubicBezTo>
                    <a:pt x="1367" y="8109"/>
                    <a:pt x="1396" y="8211"/>
                    <a:pt x="1424" y="8338"/>
                  </a:cubicBezTo>
                  <a:cubicBezTo>
                    <a:pt x="1438" y="8362"/>
                    <a:pt x="1438" y="8386"/>
                    <a:pt x="1438" y="8410"/>
                  </a:cubicBezTo>
                  <a:cubicBezTo>
                    <a:pt x="1456" y="8464"/>
                    <a:pt x="1470" y="8513"/>
                    <a:pt x="1485" y="8591"/>
                  </a:cubicBezTo>
                  <a:cubicBezTo>
                    <a:pt x="1499" y="8687"/>
                    <a:pt x="1527" y="8790"/>
                    <a:pt x="1574" y="8862"/>
                  </a:cubicBezTo>
                  <a:cubicBezTo>
                    <a:pt x="1602" y="8940"/>
                    <a:pt x="1588" y="9067"/>
                    <a:pt x="1648" y="9067"/>
                  </a:cubicBezTo>
                  <a:cubicBezTo>
                    <a:pt x="1691" y="9242"/>
                    <a:pt x="1723" y="9392"/>
                    <a:pt x="1766" y="9519"/>
                  </a:cubicBezTo>
                  <a:cubicBezTo>
                    <a:pt x="1827" y="9717"/>
                    <a:pt x="1883" y="9893"/>
                    <a:pt x="1944" y="10097"/>
                  </a:cubicBezTo>
                  <a:cubicBezTo>
                    <a:pt x="1990" y="10193"/>
                    <a:pt x="2033" y="10320"/>
                    <a:pt x="2079" y="10446"/>
                  </a:cubicBezTo>
                  <a:cubicBezTo>
                    <a:pt x="2122" y="10597"/>
                    <a:pt x="2197" y="10748"/>
                    <a:pt x="2239" y="10875"/>
                  </a:cubicBezTo>
                  <a:cubicBezTo>
                    <a:pt x="2300" y="11049"/>
                    <a:pt x="2361" y="11200"/>
                    <a:pt x="2418" y="11350"/>
                  </a:cubicBezTo>
                  <a:cubicBezTo>
                    <a:pt x="2464" y="11453"/>
                    <a:pt x="2524" y="11549"/>
                    <a:pt x="2567" y="11652"/>
                  </a:cubicBezTo>
                  <a:cubicBezTo>
                    <a:pt x="2581" y="11699"/>
                    <a:pt x="2613" y="11724"/>
                    <a:pt x="2628" y="11778"/>
                  </a:cubicBezTo>
                  <a:cubicBezTo>
                    <a:pt x="2656" y="11850"/>
                    <a:pt x="2670" y="11904"/>
                    <a:pt x="2702" y="11977"/>
                  </a:cubicBezTo>
                  <a:cubicBezTo>
                    <a:pt x="2759" y="12103"/>
                    <a:pt x="2820" y="12230"/>
                    <a:pt x="2880" y="12381"/>
                  </a:cubicBezTo>
                  <a:cubicBezTo>
                    <a:pt x="2923" y="12453"/>
                    <a:pt x="2952" y="12579"/>
                    <a:pt x="3012" y="12658"/>
                  </a:cubicBezTo>
                  <a:cubicBezTo>
                    <a:pt x="3072" y="12754"/>
                    <a:pt x="3129" y="12857"/>
                    <a:pt x="3176" y="12983"/>
                  </a:cubicBezTo>
                  <a:cubicBezTo>
                    <a:pt x="3219" y="13110"/>
                    <a:pt x="3279" y="13206"/>
                    <a:pt x="3339" y="13309"/>
                  </a:cubicBezTo>
                  <a:cubicBezTo>
                    <a:pt x="3518" y="13609"/>
                    <a:pt x="3681" y="13959"/>
                    <a:pt x="3874" y="14236"/>
                  </a:cubicBezTo>
                  <a:cubicBezTo>
                    <a:pt x="3888" y="14260"/>
                    <a:pt x="3888" y="14284"/>
                    <a:pt x="3902" y="14314"/>
                  </a:cubicBezTo>
                  <a:cubicBezTo>
                    <a:pt x="3930" y="14338"/>
                    <a:pt x="3962" y="14387"/>
                    <a:pt x="3991" y="14435"/>
                  </a:cubicBezTo>
                  <a:cubicBezTo>
                    <a:pt x="4037" y="14513"/>
                    <a:pt x="4094" y="14562"/>
                    <a:pt x="4126" y="14640"/>
                  </a:cubicBezTo>
                  <a:cubicBezTo>
                    <a:pt x="4183" y="14736"/>
                    <a:pt x="4229" y="14839"/>
                    <a:pt x="4287" y="14917"/>
                  </a:cubicBezTo>
                  <a:cubicBezTo>
                    <a:pt x="4393" y="15068"/>
                    <a:pt x="4482" y="15218"/>
                    <a:pt x="4571" y="15369"/>
                  </a:cubicBezTo>
                  <a:cubicBezTo>
                    <a:pt x="4689" y="15519"/>
                    <a:pt x="4806" y="15640"/>
                    <a:pt x="4910" y="15820"/>
                  </a:cubicBezTo>
                  <a:cubicBezTo>
                    <a:pt x="4984" y="15941"/>
                    <a:pt x="5087" y="16043"/>
                    <a:pt x="5177" y="16146"/>
                  </a:cubicBezTo>
                  <a:cubicBezTo>
                    <a:pt x="5251" y="16242"/>
                    <a:pt x="5326" y="16296"/>
                    <a:pt x="5401" y="16393"/>
                  </a:cubicBezTo>
                  <a:cubicBezTo>
                    <a:pt x="5504" y="16519"/>
                    <a:pt x="5608" y="16646"/>
                    <a:pt x="5728" y="16748"/>
                  </a:cubicBezTo>
                  <a:cubicBezTo>
                    <a:pt x="5757" y="16772"/>
                    <a:pt x="5800" y="16772"/>
                    <a:pt x="5832" y="16821"/>
                  </a:cubicBezTo>
                  <a:cubicBezTo>
                    <a:pt x="5875" y="16875"/>
                    <a:pt x="5935" y="16923"/>
                    <a:pt x="5995" y="16947"/>
                  </a:cubicBezTo>
                  <a:cubicBezTo>
                    <a:pt x="6113" y="17025"/>
                    <a:pt x="6230" y="17098"/>
                    <a:pt x="6351" y="17176"/>
                  </a:cubicBezTo>
                  <a:cubicBezTo>
                    <a:pt x="6455" y="17249"/>
                    <a:pt x="6558" y="17273"/>
                    <a:pt x="6676" y="17273"/>
                  </a:cubicBezTo>
                  <a:cubicBezTo>
                    <a:pt x="6725" y="17280"/>
                    <a:pt x="6773" y="17283"/>
                    <a:pt x="6820" y="17283"/>
                  </a:cubicBezTo>
                  <a:cubicBezTo>
                    <a:pt x="6915" y="17283"/>
                    <a:pt x="7007" y="17273"/>
                    <a:pt x="7106" y="17273"/>
                  </a:cubicBezTo>
                  <a:cubicBezTo>
                    <a:pt x="7125" y="17275"/>
                    <a:pt x="7144" y="17277"/>
                    <a:pt x="7162" y="17277"/>
                  </a:cubicBezTo>
                  <a:cubicBezTo>
                    <a:pt x="7289" y="17277"/>
                    <a:pt x="7403" y="17205"/>
                    <a:pt x="7509" y="17074"/>
                  </a:cubicBezTo>
                  <a:cubicBezTo>
                    <a:pt x="7551" y="16996"/>
                    <a:pt x="7612" y="16947"/>
                    <a:pt x="7654" y="16899"/>
                  </a:cubicBezTo>
                  <a:cubicBezTo>
                    <a:pt x="7701" y="16845"/>
                    <a:pt x="7743" y="16797"/>
                    <a:pt x="7790" y="16724"/>
                  </a:cubicBezTo>
                  <a:cubicBezTo>
                    <a:pt x="7833" y="16670"/>
                    <a:pt x="7865" y="16598"/>
                    <a:pt x="7907" y="16519"/>
                  </a:cubicBezTo>
                  <a:cubicBezTo>
                    <a:pt x="7936" y="16471"/>
                    <a:pt x="7982" y="16423"/>
                    <a:pt x="7996" y="16345"/>
                  </a:cubicBezTo>
                  <a:cubicBezTo>
                    <a:pt x="8043" y="16272"/>
                    <a:pt x="8071" y="16146"/>
                    <a:pt x="8114" y="16068"/>
                  </a:cubicBezTo>
                  <a:cubicBezTo>
                    <a:pt x="8160" y="15971"/>
                    <a:pt x="8203" y="15869"/>
                    <a:pt x="8235" y="15742"/>
                  </a:cubicBezTo>
                  <a:cubicBezTo>
                    <a:pt x="8277" y="15616"/>
                    <a:pt x="8324" y="15465"/>
                    <a:pt x="8352" y="15314"/>
                  </a:cubicBezTo>
                  <a:cubicBezTo>
                    <a:pt x="8381" y="15115"/>
                    <a:pt x="8441" y="14887"/>
                    <a:pt x="8456" y="14664"/>
                  </a:cubicBezTo>
                  <a:cubicBezTo>
                    <a:pt x="8456" y="14435"/>
                    <a:pt x="8502" y="14236"/>
                    <a:pt x="8487" y="14037"/>
                  </a:cubicBezTo>
                  <a:lnTo>
                    <a:pt x="8487" y="13887"/>
                  </a:lnTo>
                  <a:cubicBezTo>
                    <a:pt x="8559" y="13911"/>
                    <a:pt x="8634" y="14037"/>
                    <a:pt x="8634" y="14133"/>
                  </a:cubicBezTo>
                  <a:cubicBezTo>
                    <a:pt x="8634" y="14284"/>
                    <a:pt x="8605" y="14465"/>
                    <a:pt x="8591" y="14616"/>
                  </a:cubicBezTo>
                  <a:cubicBezTo>
                    <a:pt x="8577" y="14736"/>
                    <a:pt x="8559" y="14839"/>
                    <a:pt x="8591" y="14941"/>
                  </a:cubicBezTo>
                  <a:cubicBezTo>
                    <a:pt x="8559" y="14989"/>
                    <a:pt x="8530" y="15037"/>
                    <a:pt x="8516" y="15092"/>
                  </a:cubicBezTo>
                  <a:cubicBezTo>
                    <a:pt x="8487" y="15218"/>
                    <a:pt x="8487" y="15314"/>
                    <a:pt x="8456" y="15417"/>
                  </a:cubicBezTo>
                  <a:cubicBezTo>
                    <a:pt x="8456" y="15489"/>
                    <a:pt x="8441" y="15544"/>
                    <a:pt x="8427" y="15592"/>
                  </a:cubicBezTo>
                  <a:cubicBezTo>
                    <a:pt x="8399" y="15694"/>
                    <a:pt x="8381" y="15820"/>
                    <a:pt x="8324" y="15917"/>
                  </a:cubicBezTo>
                  <a:lnTo>
                    <a:pt x="8310" y="15917"/>
                  </a:lnTo>
                  <a:cubicBezTo>
                    <a:pt x="8324" y="16019"/>
                    <a:pt x="8277" y="16092"/>
                    <a:pt x="8235" y="16146"/>
                  </a:cubicBezTo>
                  <a:cubicBezTo>
                    <a:pt x="8235" y="16170"/>
                    <a:pt x="8220" y="16194"/>
                    <a:pt x="8203" y="16218"/>
                  </a:cubicBezTo>
                  <a:cubicBezTo>
                    <a:pt x="8146" y="16495"/>
                    <a:pt x="7996" y="16670"/>
                    <a:pt x="7879" y="16899"/>
                  </a:cubicBezTo>
                  <a:cubicBezTo>
                    <a:pt x="7833" y="16996"/>
                    <a:pt x="7758" y="17074"/>
                    <a:pt x="7669" y="17146"/>
                  </a:cubicBezTo>
                  <a:cubicBezTo>
                    <a:pt x="7598" y="17224"/>
                    <a:pt x="7523" y="17296"/>
                    <a:pt x="7448" y="17375"/>
                  </a:cubicBezTo>
                  <a:cubicBezTo>
                    <a:pt x="7373" y="17423"/>
                    <a:pt x="7299" y="17477"/>
                    <a:pt x="7210" y="17477"/>
                  </a:cubicBezTo>
                  <a:cubicBezTo>
                    <a:pt x="7167" y="17477"/>
                    <a:pt x="7135" y="17502"/>
                    <a:pt x="7092" y="17526"/>
                  </a:cubicBezTo>
                  <a:cubicBezTo>
                    <a:pt x="7092" y="17549"/>
                    <a:pt x="7078" y="17574"/>
                    <a:pt x="7078" y="17574"/>
                  </a:cubicBezTo>
                  <a:cubicBezTo>
                    <a:pt x="7078" y="17598"/>
                    <a:pt x="7063" y="17598"/>
                    <a:pt x="7063" y="17598"/>
                  </a:cubicBezTo>
                  <a:cubicBezTo>
                    <a:pt x="7046" y="17598"/>
                    <a:pt x="7046" y="17574"/>
                    <a:pt x="7032" y="17549"/>
                  </a:cubicBezTo>
                  <a:lnTo>
                    <a:pt x="6989" y="17549"/>
                  </a:lnTo>
                  <a:cubicBezTo>
                    <a:pt x="6962" y="17521"/>
                    <a:pt x="6931" y="17510"/>
                    <a:pt x="6898" y="17510"/>
                  </a:cubicBezTo>
                  <a:cubicBezTo>
                    <a:pt x="6875" y="17510"/>
                    <a:pt x="6850" y="17516"/>
                    <a:pt x="6825" y="17526"/>
                  </a:cubicBezTo>
                  <a:cubicBezTo>
                    <a:pt x="6802" y="17538"/>
                    <a:pt x="6776" y="17544"/>
                    <a:pt x="6750" y="17544"/>
                  </a:cubicBezTo>
                  <a:cubicBezTo>
                    <a:pt x="6724" y="17544"/>
                    <a:pt x="6699" y="17538"/>
                    <a:pt x="6676" y="17526"/>
                  </a:cubicBezTo>
                  <a:cubicBezTo>
                    <a:pt x="6633" y="17502"/>
                    <a:pt x="6586" y="17502"/>
                    <a:pt x="6558" y="17502"/>
                  </a:cubicBezTo>
                  <a:cubicBezTo>
                    <a:pt x="6542" y="17508"/>
                    <a:pt x="6526" y="17511"/>
                    <a:pt x="6511" y="17511"/>
                  </a:cubicBezTo>
                  <a:cubicBezTo>
                    <a:pt x="6469" y="17511"/>
                    <a:pt x="6432" y="17487"/>
                    <a:pt x="6409" y="17447"/>
                  </a:cubicBezTo>
                  <a:cubicBezTo>
                    <a:pt x="6351" y="17399"/>
                    <a:pt x="6305" y="17399"/>
                    <a:pt x="6262" y="17375"/>
                  </a:cubicBezTo>
                  <a:cubicBezTo>
                    <a:pt x="6230" y="17375"/>
                    <a:pt x="6216" y="17375"/>
                    <a:pt x="6202" y="17351"/>
                  </a:cubicBezTo>
                  <a:cubicBezTo>
                    <a:pt x="6127" y="17296"/>
                    <a:pt x="6038" y="17249"/>
                    <a:pt x="5963" y="17200"/>
                  </a:cubicBezTo>
                  <a:lnTo>
                    <a:pt x="5935" y="17200"/>
                  </a:lnTo>
                  <a:cubicBezTo>
                    <a:pt x="5935" y="17224"/>
                    <a:pt x="5949" y="17249"/>
                    <a:pt x="5949" y="17273"/>
                  </a:cubicBezTo>
                  <a:cubicBezTo>
                    <a:pt x="5935" y="17273"/>
                    <a:pt x="5921" y="17296"/>
                    <a:pt x="5921" y="17296"/>
                  </a:cubicBezTo>
                  <a:cubicBezTo>
                    <a:pt x="5889" y="17224"/>
                    <a:pt x="5846" y="17176"/>
                    <a:pt x="5818" y="17122"/>
                  </a:cubicBezTo>
                  <a:cubicBezTo>
                    <a:pt x="5818" y="17146"/>
                    <a:pt x="5818" y="17146"/>
                    <a:pt x="5800" y="17176"/>
                  </a:cubicBezTo>
                  <a:cubicBezTo>
                    <a:pt x="5771" y="17146"/>
                    <a:pt x="5728" y="17122"/>
                    <a:pt x="5711" y="17074"/>
                  </a:cubicBezTo>
                  <a:cubicBezTo>
                    <a:pt x="5696" y="17025"/>
                    <a:pt x="5682" y="16971"/>
                    <a:pt x="5654" y="16947"/>
                  </a:cubicBezTo>
                  <a:cubicBezTo>
                    <a:pt x="5637" y="16953"/>
                    <a:pt x="5620" y="16956"/>
                    <a:pt x="5602" y="16956"/>
                  </a:cubicBezTo>
                  <a:cubicBezTo>
                    <a:pt x="5478" y="16956"/>
                    <a:pt x="5335" y="16808"/>
                    <a:pt x="5194" y="16544"/>
                  </a:cubicBezTo>
                  <a:lnTo>
                    <a:pt x="5194" y="16519"/>
                  </a:lnTo>
                  <a:cubicBezTo>
                    <a:pt x="5162" y="16495"/>
                    <a:pt x="5134" y="16495"/>
                    <a:pt x="5105" y="16471"/>
                  </a:cubicBezTo>
                  <a:cubicBezTo>
                    <a:pt x="5073" y="16423"/>
                    <a:pt x="5030" y="16369"/>
                    <a:pt x="4984" y="16321"/>
                  </a:cubicBezTo>
                  <a:cubicBezTo>
                    <a:pt x="4956" y="16272"/>
                    <a:pt x="4910" y="16242"/>
                    <a:pt x="4867" y="16194"/>
                  </a:cubicBezTo>
                  <a:cubicBezTo>
                    <a:pt x="4867" y="16170"/>
                    <a:pt x="4867" y="16146"/>
                    <a:pt x="4881" y="16092"/>
                  </a:cubicBezTo>
                  <a:cubicBezTo>
                    <a:pt x="4853" y="16122"/>
                    <a:pt x="4838" y="16122"/>
                    <a:pt x="4806" y="16122"/>
                  </a:cubicBezTo>
                  <a:cubicBezTo>
                    <a:pt x="4778" y="16092"/>
                    <a:pt x="4750" y="16043"/>
                    <a:pt x="4717" y="15996"/>
                  </a:cubicBezTo>
                  <a:cubicBezTo>
                    <a:pt x="4675" y="15941"/>
                    <a:pt x="4643" y="15844"/>
                    <a:pt x="4586" y="15790"/>
                  </a:cubicBezTo>
                  <a:cubicBezTo>
                    <a:pt x="4539" y="15766"/>
                    <a:pt x="4464" y="15718"/>
                    <a:pt x="4436" y="15640"/>
                  </a:cubicBezTo>
                  <a:cubicBezTo>
                    <a:pt x="4408" y="15567"/>
                    <a:pt x="4361" y="15544"/>
                    <a:pt x="4333" y="15441"/>
                  </a:cubicBezTo>
                  <a:cubicBezTo>
                    <a:pt x="4333" y="15393"/>
                    <a:pt x="4287" y="15339"/>
                    <a:pt x="4258" y="15291"/>
                  </a:cubicBezTo>
                  <a:cubicBezTo>
                    <a:pt x="4229" y="15242"/>
                    <a:pt x="4169" y="15218"/>
                    <a:pt x="4109" y="15164"/>
                  </a:cubicBezTo>
                  <a:cubicBezTo>
                    <a:pt x="4109" y="15140"/>
                    <a:pt x="4094" y="15115"/>
                    <a:pt x="4094" y="15092"/>
                  </a:cubicBezTo>
                  <a:cubicBezTo>
                    <a:pt x="4037" y="14989"/>
                    <a:pt x="3991" y="14887"/>
                    <a:pt x="3930" y="14815"/>
                  </a:cubicBezTo>
                  <a:cubicBezTo>
                    <a:pt x="3813" y="14688"/>
                    <a:pt x="3710" y="14513"/>
                    <a:pt x="3606" y="14338"/>
                  </a:cubicBezTo>
                  <a:cubicBezTo>
                    <a:pt x="3546" y="14236"/>
                    <a:pt x="3486" y="14110"/>
                    <a:pt x="3429" y="14013"/>
                  </a:cubicBezTo>
                  <a:cubicBezTo>
                    <a:pt x="3382" y="13935"/>
                    <a:pt x="3354" y="13887"/>
                    <a:pt x="3308" y="13808"/>
                  </a:cubicBezTo>
                  <a:cubicBezTo>
                    <a:pt x="3265" y="13712"/>
                    <a:pt x="3204" y="13585"/>
                    <a:pt x="3147" y="13483"/>
                  </a:cubicBezTo>
                  <a:cubicBezTo>
                    <a:pt x="3101" y="13410"/>
                    <a:pt x="3058" y="13356"/>
                    <a:pt x="3012" y="13284"/>
                  </a:cubicBezTo>
                  <a:cubicBezTo>
                    <a:pt x="2923" y="13055"/>
                    <a:pt x="2820" y="12857"/>
                    <a:pt x="2717" y="12658"/>
                  </a:cubicBezTo>
                  <a:cubicBezTo>
                    <a:pt x="2685" y="12579"/>
                    <a:pt x="2656" y="12507"/>
                    <a:pt x="2628" y="12453"/>
                  </a:cubicBezTo>
                  <a:cubicBezTo>
                    <a:pt x="2581" y="12405"/>
                    <a:pt x="2567" y="12327"/>
                    <a:pt x="2538" y="12254"/>
                  </a:cubicBezTo>
                  <a:cubicBezTo>
                    <a:pt x="2492" y="12128"/>
                    <a:pt x="2450" y="12001"/>
                    <a:pt x="2389" y="11904"/>
                  </a:cubicBezTo>
                  <a:cubicBezTo>
                    <a:pt x="2361" y="11826"/>
                    <a:pt x="2314" y="11754"/>
                    <a:pt x="2271" y="11676"/>
                  </a:cubicBezTo>
                  <a:cubicBezTo>
                    <a:pt x="2211" y="11525"/>
                    <a:pt x="2151" y="11350"/>
                    <a:pt x="2079" y="11200"/>
                  </a:cubicBezTo>
                  <a:cubicBezTo>
                    <a:pt x="2047" y="11121"/>
                    <a:pt x="2019" y="11049"/>
                    <a:pt x="1990" y="10971"/>
                  </a:cubicBezTo>
                  <a:lnTo>
                    <a:pt x="1972" y="11001"/>
                  </a:lnTo>
                  <a:cubicBezTo>
                    <a:pt x="1972" y="10898"/>
                    <a:pt x="1944" y="10850"/>
                    <a:pt x="1915" y="10772"/>
                  </a:cubicBezTo>
                  <a:cubicBezTo>
                    <a:pt x="1841" y="10549"/>
                    <a:pt x="1766" y="10320"/>
                    <a:pt x="1691" y="10121"/>
                  </a:cubicBezTo>
                  <a:cubicBezTo>
                    <a:pt x="1677" y="10067"/>
                    <a:pt x="1663" y="10043"/>
                    <a:pt x="1663" y="10019"/>
                  </a:cubicBezTo>
                  <a:cubicBezTo>
                    <a:pt x="1602" y="9868"/>
                    <a:pt x="1545" y="9742"/>
                    <a:pt x="1499" y="9567"/>
                  </a:cubicBezTo>
                  <a:cubicBezTo>
                    <a:pt x="1499" y="9524"/>
                    <a:pt x="1499" y="9437"/>
                    <a:pt x="1455" y="9437"/>
                  </a:cubicBezTo>
                  <a:cubicBezTo>
                    <a:pt x="1450" y="9437"/>
                    <a:pt x="1445" y="9438"/>
                    <a:pt x="1438" y="9441"/>
                  </a:cubicBezTo>
                  <a:cubicBezTo>
                    <a:pt x="1438" y="9495"/>
                    <a:pt x="1470" y="9543"/>
                    <a:pt x="1470" y="9567"/>
                  </a:cubicBezTo>
                  <a:cubicBezTo>
                    <a:pt x="1456" y="9669"/>
                    <a:pt x="1499" y="9742"/>
                    <a:pt x="1527" y="9820"/>
                  </a:cubicBezTo>
                  <a:cubicBezTo>
                    <a:pt x="1560" y="9916"/>
                    <a:pt x="1602" y="10019"/>
                    <a:pt x="1648" y="10121"/>
                  </a:cubicBezTo>
                  <a:cubicBezTo>
                    <a:pt x="1634" y="10121"/>
                    <a:pt x="1634" y="10121"/>
                    <a:pt x="1616" y="10146"/>
                  </a:cubicBezTo>
                  <a:cubicBezTo>
                    <a:pt x="1648" y="10218"/>
                    <a:pt x="1691" y="10296"/>
                    <a:pt x="1737" y="10368"/>
                  </a:cubicBezTo>
                  <a:lnTo>
                    <a:pt x="1723" y="10368"/>
                  </a:lnTo>
                  <a:cubicBezTo>
                    <a:pt x="1737" y="10446"/>
                    <a:pt x="1752" y="10495"/>
                    <a:pt x="1766" y="10573"/>
                  </a:cubicBezTo>
                  <a:cubicBezTo>
                    <a:pt x="1766" y="10573"/>
                    <a:pt x="1766" y="10597"/>
                    <a:pt x="1752" y="10621"/>
                  </a:cubicBezTo>
                  <a:cubicBezTo>
                    <a:pt x="1766" y="10597"/>
                    <a:pt x="1766" y="10597"/>
                    <a:pt x="1780" y="10573"/>
                  </a:cubicBezTo>
                  <a:cubicBezTo>
                    <a:pt x="1812" y="10669"/>
                    <a:pt x="1841" y="10748"/>
                    <a:pt x="1869" y="10820"/>
                  </a:cubicBezTo>
                  <a:cubicBezTo>
                    <a:pt x="1883" y="10850"/>
                    <a:pt x="1883" y="10898"/>
                    <a:pt x="1901" y="10922"/>
                  </a:cubicBezTo>
                  <a:cubicBezTo>
                    <a:pt x="1944" y="11049"/>
                    <a:pt x="1990" y="11151"/>
                    <a:pt x="2033" y="11272"/>
                  </a:cubicBezTo>
                  <a:cubicBezTo>
                    <a:pt x="2061" y="11326"/>
                    <a:pt x="2094" y="11399"/>
                    <a:pt x="2122" y="11477"/>
                  </a:cubicBezTo>
                  <a:cubicBezTo>
                    <a:pt x="2136" y="11525"/>
                    <a:pt x="2151" y="11573"/>
                    <a:pt x="2168" y="11627"/>
                  </a:cubicBezTo>
                  <a:cubicBezTo>
                    <a:pt x="2257" y="11724"/>
                    <a:pt x="2286" y="11953"/>
                    <a:pt x="2375" y="12055"/>
                  </a:cubicBezTo>
                  <a:cubicBezTo>
                    <a:pt x="2361" y="12103"/>
                    <a:pt x="2375" y="12151"/>
                    <a:pt x="2403" y="12175"/>
                  </a:cubicBezTo>
                  <a:cubicBezTo>
                    <a:pt x="2435" y="12230"/>
                    <a:pt x="2464" y="12302"/>
                    <a:pt x="2492" y="12356"/>
                  </a:cubicBezTo>
                  <a:cubicBezTo>
                    <a:pt x="2524" y="12405"/>
                    <a:pt x="2538" y="12453"/>
                    <a:pt x="2553" y="12507"/>
                  </a:cubicBezTo>
                  <a:cubicBezTo>
                    <a:pt x="2567" y="12579"/>
                    <a:pt x="2581" y="12627"/>
                    <a:pt x="2613" y="12658"/>
                  </a:cubicBezTo>
                  <a:cubicBezTo>
                    <a:pt x="2642" y="12658"/>
                    <a:pt x="2642" y="12706"/>
                    <a:pt x="2656" y="12730"/>
                  </a:cubicBezTo>
                  <a:cubicBezTo>
                    <a:pt x="2731" y="12857"/>
                    <a:pt x="2791" y="12983"/>
                    <a:pt x="2862" y="13110"/>
                  </a:cubicBezTo>
                  <a:cubicBezTo>
                    <a:pt x="2880" y="13158"/>
                    <a:pt x="2895" y="13230"/>
                    <a:pt x="2923" y="13284"/>
                  </a:cubicBezTo>
                  <a:lnTo>
                    <a:pt x="2923" y="13260"/>
                  </a:lnTo>
                  <a:cubicBezTo>
                    <a:pt x="2969" y="13356"/>
                    <a:pt x="2998" y="13459"/>
                    <a:pt x="3040" y="13531"/>
                  </a:cubicBezTo>
                  <a:cubicBezTo>
                    <a:pt x="3040" y="13531"/>
                    <a:pt x="3058" y="13531"/>
                    <a:pt x="3058" y="13507"/>
                  </a:cubicBezTo>
                  <a:cubicBezTo>
                    <a:pt x="3058" y="13531"/>
                    <a:pt x="3058" y="13562"/>
                    <a:pt x="3040" y="13585"/>
                  </a:cubicBezTo>
                  <a:cubicBezTo>
                    <a:pt x="3101" y="13658"/>
                    <a:pt x="3162" y="13681"/>
                    <a:pt x="3190" y="13784"/>
                  </a:cubicBezTo>
                  <a:cubicBezTo>
                    <a:pt x="3236" y="13911"/>
                    <a:pt x="3293" y="14013"/>
                    <a:pt x="3354" y="14110"/>
                  </a:cubicBezTo>
                  <a:cubicBezTo>
                    <a:pt x="3414" y="14212"/>
                    <a:pt x="3486" y="14338"/>
                    <a:pt x="3546" y="14465"/>
                  </a:cubicBezTo>
                  <a:cubicBezTo>
                    <a:pt x="3560" y="14537"/>
                    <a:pt x="3606" y="14562"/>
                    <a:pt x="3649" y="14585"/>
                  </a:cubicBezTo>
                  <a:cubicBezTo>
                    <a:pt x="3681" y="14736"/>
                    <a:pt x="3799" y="14790"/>
                    <a:pt x="3813" y="14941"/>
                  </a:cubicBezTo>
                  <a:cubicBezTo>
                    <a:pt x="3902" y="14965"/>
                    <a:pt x="3916" y="15092"/>
                    <a:pt x="3977" y="15164"/>
                  </a:cubicBezTo>
                  <a:cubicBezTo>
                    <a:pt x="3991" y="15164"/>
                    <a:pt x="3991" y="15218"/>
                    <a:pt x="3991" y="15242"/>
                  </a:cubicBezTo>
                  <a:cubicBezTo>
                    <a:pt x="4020" y="15266"/>
                    <a:pt x="4052" y="15291"/>
                    <a:pt x="4080" y="15314"/>
                  </a:cubicBezTo>
                  <a:cubicBezTo>
                    <a:pt x="4094" y="15369"/>
                    <a:pt x="4109" y="15417"/>
                    <a:pt x="4126" y="15441"/>
                  </a:cubicBezTo>
                  <a:cubicBezTo>
                    <a:pt x="4155" y="15465"/>
                    <a:pt x="4183" y="15489"/>
                    <a:pt x="4215" y="15519"/>
                  </a:cubicBezTo>
                  <a:lnTo>
                    <a:pt x="4287" y="15640"/>
                  </a:lnTo>
                  <a:cubicBezTo>
                    <a:pt x="4333" y="15766"/>
                    <a:pt x="4393" y="15869"/>
                    <a:pt x="4464" y="15917"/>
                  </a:cubicBezTo>
                  <a:cubicBezTo>
                    <a:pt x="4482" y="15917"/>
                    <a:pt x="4496" y="15941"/>
                    <a:pt x="4496" y="15941"/>
                  </a:cubicBezTo>
                  <a:cubicBezTo>
                    <a:pt x="4539" y="15996"/>
                    <a:pt x="4571" y="16043"/>
                    <a:pt x="4614" y="16092"/>
                  </a:cubicBezTo>
                  <a:lnTo>
                    <a:pt x="4614" y="16068"/>
                  </a:lnTo>
                  <a:cubicBezTo>
                    <a:pt x="4660" y="16170"/>
                    <a:pt x="4703" y="16242"/>
                    <a:pt x="4732" y="16321"/>
                  </a:cubicBezTo>
                  <a:cubicBezTo>
                    <a:pt x="4806" y="16369"/>
                    <a:pt x="4867" y="16447"/>
                    <a:pt x="4927" y="16519"/>
                  </a:cubicBezTo>
                  <a:cubicBezTo>
                    <a:pt x="5017" y="16622"/>
                    <a:pt x="5105" y="16748"/>
                    <a:pt x="5177" y="16845"/>
                  </a:cubicBezTo>
                  <a:lnTo>
                    <a:pt x="5251" y="16845"/>
                  </a:lnTo>
                  <a:cubicBezTo>
                    <a:pt x="5237" y="16875"/>
                    <a:pt x="5237" y="16875"/>
                    <a:pt x="5237" y="16923"/>
                  </a:cubicBezTo>
                  <a:cubicBezTo>
                    <a:pt x="5298" y="16971"/>
                    <a:pt x="5340" y="17025"/>
                    <a:pt x="5401" y="17074"/>
                  </a:cubicBezTo>
                  <a:cubicBezTo>
                    <a:pt x="5429" y="17098"/>
                    <a:pt x="5461" y="17122"/>
                    <a:pt x="5476" y="17146"/>
                  </a:cubicBezTo>
                  <a:cubicBezTo>
                    <a:pt x="5533" y="17224"/>
                    <a:pt x="5593" y="17273"/>
                    <a:pt x="5654" y="17327"/>
                  </a:cubicBezTo>
                  <a:cubicBezTo>
                    <a:pt x="5682" y="17327"/>
                    <a:pt x="5696" y="17375"/>
                    <a:pt x="5711" y="17375"/>
                  </a:cubicBezTo>
                  <a:cubicBezTo>
                    <a:pt x="5743" y="17375"/>
                    <a:pt x="5771" y="17375"/>
                    <a:pt x="5785" y="17423"/>
                  </a:cubicBezTo>
                  <a:cubicBezTo>
                    <a:pt x="5846" y="17502"/>
                    <a:pt x="5907" y="17549"/>
                    <a:pt x="5978" y="17574"/>
                  </a:cubicBezTo>
                  <a:cubicBezTo>
                    <a:pt x="6038" y="17598"/>
                    <a:pt x="6099" y="17652"/>
                    <a:pt x="6156" y="17676"/>
                  </a:cubicBezTo>
                  <a:cubicBezTo>
                    <a:pt x="6262" y="17724"/>
                    <a:pt x="6351" y="17802"/>
                    <a:pt x="6455" y="17827"/>
                  </a:cubicBezTo>
                  <a:cubicBezTo>
                    <a:pt x="6483" y="17827"/>
                    <a:pt x="6497" y="17827"/>
                    <a:pt x="6529" y="17851"/>
                  </a:cubicBezTo>
                  <a:cubicBezTo>
                    <a:pt x="6618" y="17875"/>
                    <a:pt x="6722" y="17875"/>
                    <a:pt x="6825" y="17875"/>
                  </a:cubicBezTo>
                  <a:cubicBezTo>
                    <a:pt x="6875" y="17875"/>
                    <a:pt x="6917" y="17865"/>
                    <a:pt x="6961" y="17865"/>
                  </a:cubicBezTo>
                  <a:cubicBezTo>
                    <a:pt x="6984" y="17865"/>
                    <a:pt x="7007" y="17867"/>
                    <a:pt x="7032" y="17875"/>
                  </a:cubicBezTo>
                  <a:cubicBezTo>
                    <a:pt x="7047" y="17883"/>
                    <a:pt x="7063" y="17886"/>
                    <a:pt x="7080" y="17886"/>
                  </a:cubicBezTo>
                  <a:cubicBezTo>
                    <a:pt x="7115" y="17886"/>
                    <a:pt x="7150" y="17875"/>
                    <a:pt x="7181" y="17875"/>
                  </a:cubicBezTo>
                  <a:lnTo>
                    <a:pt x="7299" y="17875"/>
                  </a:lnTo>
                  <a:cubicBezTo>
                    <a:pt x="7345" y="17851"/>
                    <a:pt x="7402" y="17779"/>
                    <a:pt x="7462" y="17779"/>
                  </a:cubicBezTo>
                  <a:cubicBezTo>
                    <a:pt x="7537" y="17724"/>
                    <a:pt x="7612" y="17652"/>
                    <a:pt x="7669" y="17574"/>
                  </a:cubicBezTo>
                  <a:cubicBezTo>
                    <a:pt x="7818" y="17447"/>
                    <a:pt x="7936" y="17296"/>
                    <a:pt x="8057" y="17122"/>
                  </a:cubicBezTo>
                  <a:cubicBezTo>
                    <a:pt x="8085" y="17098"/>
                    <a:pt x="8114" y="17050"/>
                    <a:pt x="8132" y="16971"/>
                  </a:cubicBezTo>
                  <a:cubicBezTo>
                    <a:pt x="8146" y="16947"/>
                    <a:pt x="8160" y="16899"/>
                    <a:pt x="8189" y="16899"/>
                  </a:cubicBezTo>
                  <a:cubicBezTo>
                    <a:pt x="8220" y="16899"/>
                    <a:pt x="8235" y="16875"/>
                    <a:pt x="8249" y="16821"/>
                  </a:cubicBezTo>
                  <a:cubicBezTo>
                    <a:pt x="8263" y="16772"/>
                    <a:pt x="8277" y="16694"/>
                    <a:pt x="8310" y="16646"/>
                  </a:cubicBezTo>
                  <a:cubicBezTo>
                    <a:pt x="8352" y="16544"/>
                    <a:pt x="8399" y="16447"/>
                    <a:pt x="8441" y="16345"/>
                  </a:cubicBezTo>
                  <a:cubicBezTo>
                    <a:pt x="8456" y="16296"/>
                    <a:pt x="8470" y="16272"/>
                    <a:pt x="8487" y="16218"/>
                  </a:cubicBezTo>
                  <a:cubicBezTo>
                    <a:pt x="8544" y="16068"/>
                    <a:pt x="8605" y="15893"/>
                    <a:pt x="8648" y="15718"/>
                  </a:cubicBezTo>
                  <a:cubicBezTo>
                    <a:pt x="8666" y="15616"/>
                    <a:pt x="8694" y="15489"/>
                    <a:pt x="8708" y="15393"/>
                  </a:cubicBezTo>
                  <a:cubicBezTo>
                    <a:pt x="8723" y="15314"/>
                    <a:pt x="8737" y="15266"/>
                    <a:pt x="8737" y="15188"/>
                  </a:cubicBezTo>
                  <a:cubicBezTo>
                    <a:pt x="8755" y="15140"/>
                    <a:pt x="8737" y="15092"/>
                    <a:pt x="8755" y="15092"/>
                  </a:cubicBezTo>
                  <a:cubicBezTo>
                    <a:pt x="8783" y="15037"/>
                    <a:pt x="8783" y="14989"/>
                    <a:pt x="8783" y="14941"/>
                  </a:cubicBezTo>
                  <a:lnTo>
                    <a:pt x="8783" y="14862"/>
                  </a:lnTo>
                  <a:cubicBezTo>
                    <a:pt x="8797" y="14815"/>
                    <a:pt x="8797" y="14736"/>
                    <a:pt x="8811" y="14664"/>
                  </a:cubicBezTo>
                  <a:cubicBezTo>
                    <a:pt x="8811" y="14640"/>
                    <a:pt x="8811" y="14616"/>
                    <a:pt x="8826" y="14585"/>
                  </a:cubicBezTo>
                  <a:cubicBezTo>
                    <a:pt x="8826" y="14537"/>
                    <a:pt x="8844" y="14489"/>
                    <a:pt x="8844" y="14465"/>
                  </a:cubicBezTo>
                  <a:lnTo>
                    <a:pt x="8844" y="14338"/>
                  </a:lnTo>
                  <a:cubicBezTo>
                    <a:pt x="8901" y="14387"/>
                    <a:pt x="8947" y="14435"/>
                    <a:pt x="9004" y="14489"/>
                  </a:cubicBezTo>
                  <a:cubicBezTo>
                    <a:pt x="8990" y="14537"/>
                    <a:pt x="8990" y="14562"/>
                    <a:pt x="8990" y="14616"/>
                  </a:cubicBezTo>
                  <a:cubicBezTo>
                    <a:pt x="8975" y="14766"/>
                    <a:pt x="8947" y="14941"/>
                    <a:pt x="8915" y="15092"/>
                  </a:cubicBezTo>
                  <a:cubicBezTo>
                    <a:pt x="8886" y="15314"/>
                    <a:pt x="8858" y="15519"/>
                    <a:pt x="8797" y="15742"/>
                  </a:cubicBezTo>
                  <a:cubicBezTo>
                    <a:pt x="8769" y="15820"/>
                    <a:pt x="8755" y="15917"/>
                    <a:pt x="8737" y="16019"/>
                  </a:cubicBezTo>
                  <a:cubicBezTo>
                    <a:pt x="8723" y="16146"/>
                    <a:pt x="8680" y="16218"/>
                    <a:pt x="8648" y="16321"/>
                  </a:cubicBezTo>
                  <a:cubicBezTo>
                    <a:pt x="8619" y="16369"/>
                    <a:pt x="8605" y="16393"/>
                    <a:pt x="8591" y="16447"/>
                  </a:cubicBezTo>
                  <a:cubicBezTo>
                    <a:pt x="8530" y="16598"/>
                    <a:pt x="8487" y="16724"/>
                    <a:pt x="8427" y="16845"/>
                  </a:cubicBezTo>
                  <a:cubicBezTo>
                    <a:pt x="8352" y="16947"/>
                    <a:pt x="8310" y="17074"/>
                    <a:pt x="8263" y="17200"/>
                  </a:cubicBezTo>
                  <a:cubicBezTo>
                    <a:pt x="8235" y="17224"/>
                    <a:pt x="8220" y="17273"/>
                    <a:pt x="8189" y="17296"/>
                  </a:cubicBezTo>
                  <a:cubicBezTo>
                    <a:pt x="8146" y="17375"/>
                    <a:pt x="8085" y="17447"/>
                    <a:pt x="8043" y="17526"/>
                  </a:cubicBezTo>
                  <a:cubicBezTo>
                    <a:pt x="7996" y="17628"/>
                    <a:pt x="7921" y="17700"/>
                    <a:pt x="7847" y="17724"/>
                  </a:cubicBezTo>
                  <a:cubicBezTo>
                    <a:pt x="7833" y="17748"/>
                    <a:pt x="7804" y="17748"/>
                    <a:pt x="7790" y="17779"/>
                  </a:cubicBezTo>
                  <a:cubicBezTo>
                    <a:pt x="7654" y="17978"/>
                    <a:pt x="7509" y="18050"/>
                    <a:pt x="7345" y="18128"/>
                  </a:cubicBezTo>
                  <a:cubicBezTo>
                    <a:pt x="7299" y="18152"/>
                    <a:pt x="7256" y="18152"/>
                    <a:pt x="7210" y="18152"/>
                  </a:cubicBezTo>
                  <a:lnTo>
                    <a:pt x="6765" y="18152"/>
                  </a:lnTo>
                  <a:cubicBezTo>
                    <a:pt x="6745" y="18152"/>
                    <a:pt x="6719" y="18163"/>
                    <a:pt x="6694" y="18163"/>
                  </a:cubicBezTo>
                  <a:cubicBezTo>
                    <a:pt x="6682" y="18163"/>
                    <a:pt x="6671" y="18160"/>
                    <a:pt x="6661" y="18152"/>
                  </a:cubicBezTo>
                  <a:cubicBezTo>
                    <a:pt x="6572" y="18152"/>
                    <a:pt x="6483" y="18128"/>
                    <a:pt x="6409" y="18104"/>
                  </a:cubicBezTo>
                  <a:cubicBezTo>
                    <a:pt x="6334" y="18080"/>
                    <a:pt x="6262" y="18025"/>
                    <a:pt x="6188" y="18001"/>
                  </a:cubicBezTo>
                  <a:cubicBezTo>
                    <a:pt x="6127" y="17978"/>
                    <a:pt x="6067" y="17929"/>
                    <a:pt x="6010" y="17899"/>
                  </a:cubicBezTo>
                  <a:cubicBezTo>
                    <a:pt x="5921" y="17851"/>
                    <a:pt x="5832" y="17802"/>
                    <a:pt x="5757" y="17724"/>
                  </a:cubicBezTo>
                  <a:cubicBezTo>
                    <a:pt x="5654" y="17652"/>
                    <a:pt x="5551" y="17549"/>
                    <a:pt x="5429" y="17447"/>
                  </a:cubicBezTo>
                  <a:cubicBezTo>
                    <a:pt x="5298" y="17351"/>
                    <a:pt x="5162" y="17224"/>
                    <a:pt x="5045" y="17025"/>
                  </a:cubicBezTo>
                  <a:cubicBezTo>
                    <a:pt x="5045" y="17025"/>
                    <a:pt x="5030" y="16996"/>
                    <a:pt x="5017" y="16996"/>
                  </a:cubicBezTo>
                  <a:cubicBezTo>
                    <a:pt x="4881" y="16923"/>
                    <a:pt x="4792" y="16694"/>
                    <a:pt x="4675" y="16598"/>
                  </a:cubicBezTo>
                  <a:cubicBezTo>
                    <a:pt x="4586" y="16471"/>
                    <a:pt x="4496" y="16369"/>
                    <a:pt x="4408" y="16242"/>
                  </a:cubicBezTo>
                  <a:cubicBezTo>
                    <a:pt x="4347" y="16146"/>
                    <a:pt x="4272" y="16043"/>
                    <a:pt x="4197" y="15941"/>
                  </a:cubicBezTo>
                  <a:lnTo>
                    <a:pt x="4066" y="15718"/>
                  </a:lnTo>
                  <a:cubicBezTo>
                    <a:pt x="3977" y="15592"/>
                    <a:pt x="3874" y="15489"/>
                    <a:pt x="3799" y="15314"/>
                  </a:cubicBezTo>
                  <a:cubicBezTo>
                    <a:pt x="3785" y="15291"/>
                    <a:pt x="3770" y="15266"/>
                    <a:pt x="3753" y="15242"/>
                  </a:cubicBezTo>
                  <a:cubicBezTo>
                    <a:pt x="3649" y="15115"/>
                    <a:pt x="3560" y="14965"/>
                    <a:pt x="3471" y="14815"/>
                  </a:cubicBezTo>
                  <a:cubicBezTo>
                    <a:pt x="3414" y="14712"/>
                    <a:pt x="3354" y="14616"/>
                    <a:pt x="3293" y="14537"/>
                  </a:cubicBezTo>
                  <a:cubicBezTo>
                    <a:pt x="3279" y="14489"/>
                    <a:pt x="3265" y="14465"/>
                    <a:pt x="3236" y="14435"/>
                  </a:cubicBezTo>
                  <a:cubicBezTo>
                    <a:pt x="3147" y="14236"/>
                    <a:pt x="3040" y="14013"/>
                    <a:pt x="2937" y="13833"/>
                  </a:cubicBezTo>
                  <a:cubicBezTo>
                    <a:pt x="2862" y="13681"/>
                    <a:pt x="2791" y="13562"/>
                    <a:pt x="2717" y="13381"/>
                  </a:cubicBezTo>
                  <a:cubicBezTo>
                    <a:pt x="2595" y="13133"/>
                    <a:pt x="2464" y="12905"/>
                    <a:pt x="2361" y="12627"/>
                  </a:cubicBezTo>
                  <a:cubicBezTo>
                    <a:pt x="2271" y="12405"/>
                    <a:pt x="2168" y="12175"/>
                    <a:pt x="2047" y="11977"/>
                  </a:cubicBezTo>
                  <a:cubicBezTo>
                    <a:pt x="1944" y="11754"/>
                    <a:pt x="1869" y="11501"/>
                    <a:pt x="1780" y="11272"/>
                  </a:cubicBezTo>
                  <a:cubicBezTo>
                    <a:pt x="1752" y="11224"/>
                    <a:pt x="1737" y="11175"/>
                    <a:pt x="1705" y="11121"/>
                  </a:cubicBezTo>
                  <a:cubicBezTo>
                    <a:pt x="1663" y="11001"/>
                    <a:pt x="1616" y="10875"/>
                    <a:pt x="1588" y="10724"/>
                  </a:cubicBezTo>
                  <a:cubicBezTo>
                    <a:pt x="1545" y="10597"/>
                    <a:pt x="1499" y="10446"/>
                    <a:pt x="1456" y="10320"/>
                  </a:cubicBezTo>
                  <a:cubicBezTo>
                    <a:pt x="1410" y="10218"/>
                    <a:pt x="1381" y="10121"/>
                    <a:pt x="1335" y="10019"/>
                  </a:cubicBezTo>
                  <a:cubicBezTo>
                    <a:pt x="1321" y="9971"/>
                    <a:pt x="1293" y="9893"/>
                    <a:pt x="1278" y="9844"/>
                  </a:cubicBezTo>
                  <a:cubicBezTo>
                    <a:pt x="1218" y="9645"/>
                    <a:pt x="1157" y="9441"/>
                    <a:pt x="1100" y="9265"/>
                  </a:cubicBezTo>
                  <a:cubicBezTo>
                    <a:pt x="1068" y="9139"/>
                    <a:pt x="1025" y="9043"/>
                    <a:pt x="994" y="8940"/>
                  </a:cubicBezTo>
                  <a:cubicBezTo>
                    <a:pt x="979" y="8862"/>
                    <a:pt x="951" y="8766"/>
                    <a:pt x="936" y="8687"/>
                  </a:cubicBezTo>
                  <a:cubicBezTo>
                    <a:pt x="936" y="8663"/>
                    <a:pt x="922" y="8663"/>
                    <a:pt x="904" y="8615"/>
                  </a:cubicBezTo>
                  <a:lnTo>
                    <a:pt x="904" y="8766"/>
                  </a:lnTo>
                  <a:cubicBezTo>
                    <a:pt x="922" y="8790"/>
                    <a:pt x="936" y="8838"/>
                    <a:pt x="951" y="8892"/>
                  </a:cubicBezTo>
                  <a:cubicBezTo>
                    <a:pt x="965" y="8965"/>
                    <a:pt x="965" y="9043"/>
                    <a:pt x="994" y="9091"/>
                  </a:cubicBezTo>
                  <a:cubicBezTo>
                    <a:pt x="1068" y="9242"/>
                    <a:pt x="1068" y="9441"/>
                    <a:pt x="1157" y="9591"/>
                  </a:cubicBezTo>
                  <a:cubicBezTo>
                    <a:pt x="1171" y="9615"/>
                    <a:pt x="1171" y="9694"/>
                    <a:pt x="1189" y="9717"/>
                  </a:cubicBezTo>
                  <a:cubicBezTo>
                    <a:pt x="1246" y="9916"/>
                    <a:pt x="1306" y="10097"/>
                    <a:pt x="1349" y="10272"/>
                  </a:cubicBezTo>
                  <a:cubicBezTo>
                    <a:pt x="1396" y="10368"/>
                    <a:pt x="1438" y="10471"/>
                    <a:pt x="1456" y="10597"/>
                  </a:cubicBezTo>
                  <a:cubicBezTo>
                    <a:pt x="1485" y="10724"/>
                    <a:pt x="1527" y="10820"/>
                    <a:pt x="1560" y="10922"/>
                  </a:cubicBezTo>
                  <a:cubicBezTo>
                    <a:pt x="1634" y="11121"/>
                    <a:pt x="1705" y="11302"/>
                    <a:pt x="1780" y="11501"/>
                  </a:cubicBezTo>
                  <a:cubicBezTo>
                    <a:pt x="1841" y="11676"/>
                    <a:pt x="1901" y="11850"/>
                    <a:pt x="1972" y="12001"/>
                  </a:cubicBezTo>
                  <a:cubicBezTo>
                    <a:pt x="2019" y="12128"/>
                    <a:pt x="2094" y="12254"/>
                    <a:pt x="2151" y="12381"/>
                  </a:cubicBezTo>
                  <a:cubicBezTo>
                    <a:pt x="2168" y="12405"/>
                    <a:pt x="2182" y="12477"/>
                    <a:pt x="2211" y="12531"/>
                  </a:cubicBezTo>
                  <a:cubicBezTo>
                    <a:pt x="2286" y="12730"/>
                    <a:pt x="2375" y="12905"/>
                    <a:pt x="2464" y="13110"/>
                  </a:cubicBezTo>
                  <a:cubicBezTo>
                    <a:pt x="2478" y="13133"/>
                    <a:pt x="2492" y="13182"/>
                    <a:pt x="2506" y="13206"/>
                  </a:cubicBezTo>
                  <a:cubicBezTo>
                    <a:pt x="2553" y="13309"/>
                    <a:pt x="2613" y="13381"/>
                    <a:pt x="2656" y="13483"/>
                  </a:cubicBezTo>
                  <a:cubicBezTo>
                    <a:pt x="2731" y="13658"/>
                    <a:pt x="2820" y="13808"/>
                    <a:pt x="2895" y="13983"/>
                  </a:cubicBezTo>
                  <a:cubicBezTo>
                    <a:pt x="2952" y="14085"/>
                    <a:pt x="3012" y="14188"/>
                    <a:pt x="3072" y="14314"/>
                  </a:cubicBezTo>
                  <a:cubicBezTo>
                    <a:pt x="3101" y="14363"/>
                    <a:pt x="3129" y="14435"/>
                    <a:pt x="3162" y="14489"/>
                  </a:cubicBezTo>
                  <a:cubicBezTo>
                    <a:pt x="3219" y="14616"/>
                    <a:pt x="3293" y="14712"/>
                    <a:pt x="3354" y="14839"/>
                  </a:cubicBezTo>
                  <a:cubicBezTo>
                    <a:pt x="3396" y="14917"/>
                    <a:pt x="3443" y="14965"/>
                    <a:pt x="3471" y="15037"/>
                  </a:cubicBezTo>
                  <a:cubicBezTo>
                    <a:pt x="3518" y="15092"/>
                    <a:pt x="3546" y="15140"/>
                    <a:pt x="3575" y="15188"/>
                  </a:cubicBezTo>
                  <a:cubicBezTo>
                    <a:pt x="3635" y="15291"/>
                    <a:pt x="3681" y="15339"/>
                    <a:pt x="3724" y="15441"/>
                  </a:cubicBezTo>
                  <a:cubicBezTo>
                    <a:pt x="3770" y="15544"/>
                    <a:pt x="3813" y="15616"/>
                    <a:pt x="3874" y="15694"/>
                  </a:cubicBezTo>
                  <a:cubicBezTo>
                    <a:pt x="3930" y="15766"/>
                    <a:pt x="3991" y="15869"/>
                    <a:pt x="4052" y="15941"/>
                  </a:cubicBezTo>
                  <a:cubicBezTo>
                    <a:pt x="4126" y="16068"/>
                    <a:pt x="4197" y="16170"/>
                    <a:pt x="4258" y="16272"/>
                  </a:cubicBezTo>
                  <a:cubicBezTo>
                    <a:pt x="4376" y="16423"/>
                    <a:pt x="4482" y="16574"/>
                    <a:pt x="4600" y="16724"/>
                  </a:cubicBezTo>
                  <a:cubicBezTo>
                    <a:pt x="4660" y="16821"/>
                    <a:pt x="4717" y="16899"/>
                    <a:pt x="4792" y="16971"/>
                  </a:cubicBezTo>
                  <a:cubicBezTo>
                    <a:pt x="4881" y="17098"/>
                    <a:pt x="4970" y="17176"/>
                    <a:pt x="5059" y="17273"/>
                  </a:cubicBezTo>
                  <a:cubicBezTo>
                    <a:pt x="5177" y="17423"/>
                    <a:pt x="5298" y="17549"/>
                    <a:pt x="5429" y="17652"/>
                  </a:cubicBezTo>
                  <a:cubicBezTo>
                    <a:pt x="5444" y="17676"/>
                    <a:pt x="5461" y="17676"/>
                    <a:pt x="5476" y="17700"/>
                  </a:cubicBezTo>
                  <a:cubicBezTo>
                    <a:pt x="5533" y="17748"/>
                    <a:pt x="5608" y="17851"/>
                    <a:pt x="5682" y="17899"/>
                  </a:cubicBezTo>
                  <a:cubicBezTo>
                    <a:pt x="5875" y="18025"/>
                    <a:pt x="6052" y="18128"/>
                    <a:pt x="6245" y="18254"/>
                  </a:cubicBezTo>
                  <a:cubicBezTo>
                    <a:pt x="6380" y="18351"/>
                    <a:pt x="6544" y="18351"/>
                    <a:pt x="6690" y="18351"/>
                  </a:cubicBezTo>
                  <a:cubicBezTo>
                    <a:pt x="6809" y="18368"/>
                    <a:pt x="6927" y="18383"/>
                    <a:pt x="7044" y="18383"/>
                  </a:cubicBezTo>
                  <a:cubicBezTo>
                    <a:pt x="7134" y="18383"/>
                    <a:pt x="7223" y="18374"/>
                    <a:pt x="7313" y="18351"/>
                  </a:cubicBezTo>
                  <a:cubicBezTo>
                    <a:pt x="7448" y="18303"/>
                    <a:pt x="7566" y="18254"/>
                    <a:pt x="7686" y="18152"/>
                  </a:cubicBezTo>
                  <a:cubicBezTo>
                    <a:pt x="7776" y="18080"/>
                    <a:pt x="7847" y="17978"/>
                    <a:pt x="7936" y="17875"/>
                  </a:cubicBezTo>
                  <a:cubicBezTo>
                    <a:pt x="8057" y="17779"/>
                    <a:pt x="8160" y="17652"/>
                    <a:pt x="8249" y="17502"/>
                  </a:cubicBezTo>
                  <a:cubicBezTo>
                    <a:pt x="8310" y="17423"/>
                    <a:pt x="8338" y="17327"/>
                    <a:pt x="8399" y="17273"/>
                  </a:cubicBezTo>
                  <a:cubicBezTo>
                    <a:pt x="8456" y="17200"/>
                    <a:pt x="8487" y="17098"/>
                    <a:pt x="8530" y="17025"/>
                  </a:cubicBezTo>
                  <a:cubicBezTo>
                    <a:pt x="8605" y="16821"/>
                    <a:pt x="8708" y="16622"/>
                    <a:pt x="8769" y="16393"/>
                  </a:cubicBezTo>
                  <a:cubicBezTo>
                    <a:pt x="8844" y="16170"/>
                    <a:pt x="8901" y="15941"/>
                    <a:pt x="8961" y="15718"/>
                  </a:cubicBezTo>
                  <a:cubicBezTo>
                    <a:pt x="9036" y="15393"/>
                    <a:pt x="9078" y="15068"/>
                    <a:pt x="9111" y="14712"/>
                  </a:cubicBezTo>
                  <a:cubicBezTo>
                    <a:pt x="9125" y="14688"/>
                    <a:pt x="9125" y="14664"/>
                    <a:pt x="9139" y="14640"/>
                  </a:cubicBezTo>
                  <a:cubicBezTo>
                    <a:pt x="9182" y="14688"/>
                    <a:pt x="9182" y="14766"/>
                    <a:pt x="9182" y="14815"/>
                  </a:cubicBezTo>
                  <a:cubicBezTo>
                    <a:pt x="9182" y="14862"/>
                    <a:pt x="9168" y="14887"/>
                    <a:pt x="9168" y="14917"/>
                  </a:cubicBezTo>
                  <a:cubicBezTo>
                    <a:pt x="9139" y="15068"/>
                    <a:pt x="9139" y="15242"/>
                    <a:pt x="9078" y="15393"/>
                  </a:cubicBezTo>
                  <a:lnTo>
                    <a:pt x="9078" y="15441"/>
                  </a:lnTo>
                  <a:cubicBezTo>
                    <a:pt x="9050" y="15592"/>
                    <a:pt x="9036" y="15790"/>
                    <a:pt x="8975" y="15941"/>
                  </a:cubicBezTo>
                  <a:cubicBezTo>
                    <a:pt x="8947" y="16019"/>
                    <a:pt x="8915" y="16092"/>
                    <a:pt x="8933" y="16170"/>
                  </a:cubicBezTo>
                  <a:cubicBezTo>
                    <a:pt x="8933" y="16194"/>
                    <a:pt x="8915" y="16218"/>
                    <a:pt x="8915" y="16242"/>
                  </a:cubicBezTo>
                  <a:cubicBezTo>
                    <a:pt x="8858" y="16423"/>
                    <a:pt x="8783" y="16598"/>
                    <a:pt x="8708" y="16772"/>
                  </a:cubicBezTo>
                  <a:cubicBezTo>
                    <a:pt x="8605" y="17098"/>
                    <a:pt x="8441" y="17375"/>
                    <a:pt x="8263" y="17652"/>
                  </a:cubicBezTo>
                  <a:cubicBezTo>
                    <a:pt x="8220" y="17724"/>
                    <a:pt x="8174" y="17802"/>
                    <a:pt x="8114" y="17875"/>
                  </a:cubicBezTo>
                  <a:cubicBezTo>
                    <a:pt x="8010" y="18001"/>
                    <a:pt x="7879" y="18104"/>
                    <a:pt x="7758" y="18231"/>
                  </a:cubicBezTo>
                  <a:cubicBezTo>
                    <a:pt x="7669" y="18327"/>
                    <a:pt x="7566" y="18351"/>
                    <a:pt x="7462" y="18405"/>
                  </a:cubicBezTo>
                  <a:cubicBezTo>
                    <a:pt x="7373" y="18477"/>
                    <a:pt x="7270" y="18477"/>
                    <a:pt x="7181" y="18477"/>
                  </a:cubicBezTo>
                  <a:cubicBezTo>
                    <a:pt x="7152" y="18477"/>
                    <a:pt x="7120" y="18502"/>
                    <a:pt x="7092" y="18502"/>
                  </a:cubicBezTo>
                  <a:lnTo>
                    <a:pt x="6957" y="18502"/>
                  </a:lnTo>
                  <a:cubicBezTo>
                    <a:pt x="6914" y="18502"/>
                    <a:pt x="6868" y="18477"/>
                    <a:pt x="6825" y="18477"/>
                  </a:cubicBezTo>
                  <a:cubicBezTo>
                    <a:pt x="6773" y="18492"/>
                    <a:pt x="6725" y="18508"/>
                    <a:pt x="6677" y="18508"/>
                  </a:cubicBezTo>
                  <a:cubicBezTo>
                    <a:pt x="6643" y="18508"/>
                    <a:pt x="6609" y="18500"/>
                    <a:pt x="6572" y="18477"/>
                  </a:cubicBezTo>
                  <a:cubicBezTo>
                    <a:pt x="6469" y="18453"/>
                    <a:pt x="6351" y="18429"/>
                    <a:pt x="6245" y="18381"/>
                  </a:cubicBezTo>
                  <a:cubicBezTo>
                    <a:pt x="6052" y="18278"/>
                    <a:pt x="5860" y="18152"/>
                    <a:pt x="5682" y="18050"/>
                  </a:cubicBezTo>
                  <a:cubicBezTo>
                    <a:pt x="5621" y="18001"/>
                    <a:pt x="5579" y="17953"/>
                    <a:pt x="5533" y="17929"/>
                  </a:cubicBezTo>
                  <a:cubicBezTo>
                    <a:pt x="5461" y="17851"/>
                    <a:pt x="5372" y="17779"/>
                    <a:pt x="5298" y="17700"/>
                  </a:cubicBezTo>
                  <a:cubicBezTo>
                    <a:pt x="5177" y="17598"/>
                    <a:pt x="5073" y="17477"/>
                    <a:pt x="4970" y="17351"/>
                  </a:cubicBezTo>
                  <a:cubicBezTo>
                    <a:pt x="4895" y="17273"/>
                    <a:pt x="4821" y="17176"/>
                    <a:pt x="4732" y="17098"/>
                  </a:cubicBezTo>
                  <a:cubicBezTo>
                    <a:pt x="4703" y="17050"/>
                    <a:pt x="4675" y="16996"/>
                    <a:pt x="4643" y="16947"/>
                  </a:cubicBezTo>
                  <a:cubicBezTo>
                    <a:pt x="4600" y="16899"/>
                    <a:pt x="4539" y="16845"/>
                    <a:pt x="4496" y="16797"/>
                  </a:cubicBezTo>
                  <a:cubicBezTo>
                    <a:pt x="4408" y="16670"/>
                    <a:pt x="4304" y="16519"/>
                    <a:pt x="4215" y="16393"/>
                  </a:cubicBezTo>
                  <a:cubicBezTo>
                    <a:pt x="4141" y="16296"/>
                    <a:pt x="4080" y="16194"/>
                    <a:pt x="4020" y="16122"/>
                  </a:cubicBezTo>
                  <a:cubicBezTo>
                    <a:pt x="3977" y="16043"/>
                    <a:pt x="3948" y="15996"/>
                    <a:pt x="3902" y="15941"/>
                  </a:cubicBezTo>
                  <a:cubicBezTo>
                    <a:pt x="3842" y="15844"/>
                    <a:pt x="3753" y="15766"/>
                    <a:pt x="3710" y="15640"/>
                  </a:cubicBezTo>
                  <a:cubicBezTo>
                    <a:pt x="3681" y="15519"/>
                    <a:pt x="3621" y="15465"/>
                    <a:pt x="3560" y="15393"/>
                  </a:cubicBezTo>
                  <a:cubicBezTo>
                    <a:pt x="3486" y="15291"/>
                    <a:pt x="3429" y="15188"/>
                    <a:pt x="3368" y="15068"/>
                  </a:cubicBezTo>
                  <a:cubicBezTo>
                    <a:pt x="3325" y="15013"/>
                    <a:pt x="3293" y="14941"/>
                    <a:pt x="3251" y="14887"/>
                  </a:cubicBezTo>
                  <a:cubicBezTo>
                    <a:pt x="3204" y="14815"/>
                    <a:pt x="3162" y="14766"/>
                    <a:pt x="3115" y="14688"/>
                  </a:cubicBezTo>
                  <a:cubicBezTo>
                    <a:pt x="3058" y="14562"/>
                    <a:pt x="2998" y="14435"/>
                    <a:pt x="2937" y="14314"/>
                  </a:cubicBezTo>
                  <a:cubicBezTo>
                    <a:pt x="2862" y="14164"/>
                    <a:pt x="2773" y="14037"/>
                    <a:pt x="2702" y="13887"/>
                  </a:cubicBezTo>
                  <a:cubicBezTo>
                    <a:pt x="2628" y="13712"/>
                    <a:pt x="2538" y="13562"/>
                    <a:pt x="2464" y="13381"/>
                  </a:cubicBezTo>
                  <a:cubicBezTo>
                    <a:pt x="2375" y="13182"/>
                    <a:pt x="2271" y="13007"/>
                    <a:pt x="2197" y="12778"/>
                  </a:cubicBezTo>
                  <a:cubicBezTo>
                    <a:pt x="2122" y="12603"/>
                    <a:pt x="2033" y="12428"/>
                    <a:pt x="1958" y="12254"/>
                  </a:cubicBezTo>
                  <a:cubicBezTo>
                    <a:pt x="1901" y="12128"/>
                    <a:pt x="1841" y="12025"/>
                    <a:pt x="1794" y="11904"/>
                  </a:cubicBezTo>
                  <a:cubicBezTo>
                    <a:pt x="1752" y="11802"/>
                    <a:pt x="1723" y="11724"/>
                    <a:pt x="1691" y="11627"/>
                  </a:cubicBezTo>
                  <a:cubicBezTo>
                    <a:pt x="1677" y="11525"/>
                    <a:pt x="1634" y="11477"/>
                    <a:pt x="1602" y="11374"/>
                  </a:cubicBezTo>
                  <a:cubicBezTo>
                    <a:pt x="1588" y="11350"/>
                    <a:pt x="1588" y="11326"/>
                    <a:pt x="1574" y="11302"/>
                  </a:cubicBezTo>
                  <a:cubicBezTo>
                    <a:pt x="1560" y="11248"/>
                    <a:pt x="1527" y="11224"/>
                    <a:pt x="1513" y="11175"/>
                  </a:cubicBezTo>
                  <a:cubicBezTo>
                    <a:pt x="1456" y="11001"/>
                    <a:pt x="1396" y="10796"/>
                    <a:pt x="1335" y="10621"/>
                  </a:cubicBezTo>
                  <a:cubicBezTo>
                    <a:pt x="1306" y="10549"/>
                    <a:pt x="1293" y="10471"/>
                    <a:pt x="1260" y="10398"/>
                  </a:cubicBezTo>
                  <a:cubicBezTo>
                    <a:pt x="1232" y="10296"/>
                    <a:pt x="1189" y="10193"/>
                    <a:pt x="1157" y="10121"/>
                  </a:cubicBezTo>
                  <a:cubicBezTo>
                    <a:pt x="1114" y="9994"/>
                    <a:pt x="1068" y="9868"/>
                    <a:pt x="1025" y="9717"/>
                  </a:cubicBezTo>
                  <a:cubicBezTo>
                    <a:pt x="994" y="9645"/>
                    <a:pt x="965" y="9543"/>
                    <a:pt x="951" y="9441"/>
                  </a:cubicBezTo>
                  <a:cubicBezTo>
                    <a:pt x="936" y="9368"/>
                    <a:pt x="922" y="9314"/>
                    <a:pt x="904" y="9265"/>
                  </a:cubicBezTo>
                  <a:cubicBezTo>
                    <a:pt x="847" y="9139"/>
                    <a:pt x="773" y="9012"/>
                    <a:pt x="773" y="8838"/>
                  </a:cubicBezTo>
                  <a:cubicBezTo>
                    <a:pt x="773" y="8814"/>
                    <a:pt x="744" y="8814"/>
                    <a:pt x="727" y="8790"/>
                  </a:cubicBezTo>
                  <a:cubicBezTo>
                    <a:pt x="744" y="8892"/>
                    <a:pt x="773" y="8989"/>
                    <a:pt x="787" y="9067"/>
                  </a:cubicBezTo>
                  <a:cubicBezTo>
                    <a:pt x="815" y="9218"/>
                    <a:pt x="890" y="9344"/>
                    <a:pt x="904" y="9495"/>
                  </a:cubicBezTo>
                  <a:cubicBezTo>
                    <a:pt x="904" y="9543"/>
                    <a:pt x="922" y="9591"/>
                    <a:pt x="936" y="9615"/>
                  </a:cubicBezTo>
                  <a:cubicBezTo>
                    <a:pt x="951" y="9669"/>
                    <a:pt x="965" y="9694"/>
                    <a:pt x="979" y="9742"/>
                  </a:cubicBezTo>
                  <a:cubicBezTo>
                    <a:pt x="1025" y="9893"/>
                    <a:pt x="1068" y="10067"/>
                    <a:pt x="1129" y="10218"/>
                  </a:cubicBezTo>
                  <a:lnTo>
                    <a:pt x="1260" y="10669"/>
                  </a:lnTo>
                  <a:cubicBezTo>
                    <a:pt x="1278" y="10669"/>
                    <a:pt x="1293" y="10699"/>
                    <a:pt x="1293" y="10724"/>
                  </a:cubicBezTo>
                  <a:cubicBezTo>
                    <a:pt x="1306" y="10898"/>
                    <a:pt x="1349" y="11025"/>
                    <a:pt x="1424" y="11151"/>
                  </a:cubicBezTo>
                  <a:cubicBezTo>
                    <a:pt x="1438" y="11175"/>
                    <a:pt x="1470" y="11224"/>
                    <a:pt x="1470" y="11248"/>
                  </a:cubicBezTo>
                  <a:cubicBezTo>
                    <a:pt x="1499" y="11374"/>
                    <a:pt x="1545" y="11501"/>
                    <a:pt x="1588" y="11627"/>
                  </a:cubicBezTo>
                  <a:cubicBezTo>
                    <a:pt x="1616" y="11676"/>
                    <a:pt x="1634" y="11754"/>
                    <a:pt x="1663" y="11826"/>
                  </a:cubicBezTo>
                  <a:cubicBezTo>
                    <a:pt x="1812" y="12278"/>
                    <a:pt x="2047" y="12658"/>
                    <a:pt x="2197" y="13110"/>
                  </a:cubicBezTo>
                  <a:cubicBezTo>
                    <a:pt x="2225" y="13158"/>
                    <a:pt x="2257" y="13206"/>
                    <a:pt x="2286" y="13260"/>
                  </a:cubicBezTo>
                  <a:cubicBezTo>
                    <a:pt x="2314" y="13332"/>
                    <a:pt x="2361" y="13435"/>
                    <a:pt x="2403" y="13507"/>
                  </a:cubicBezTo>
                  <a:cubicBezTo>
                    <a:pt x="2435" y="13585"/>
                    <a:pt x="2478" y="13658"/>
                    <a:pt x="2524" y="13760"/>
                  </a:cubicBezTo>
                  <a:cubicBezTo>
                    <a:pt x="2553" y="13833"/>
                    <a:pt x="2581" y="13911"/>
                    <a:pt x="2628" y="13983"/>
                  </a:cubicBezTo>
                  <a:cubicBezTo>
                    <a:pt x="2685" y="14110"/>
                    <a:pt x="2745" y="14212"/>
                    <a:pt x="2805" y="14314"/>
                  </a:cubicBezTo>
                  <a:cubicBezTo>
                    <a:pt x="2895" y="14489"/>
                    <a:pt x="2969" y="14664"/>
                    <a:pt x="3058" y="14839"/>
                  </a:cubicBezTo>
                  <a:cubicBezTo>
                    <a:pt x="3101" y="14917"/>
                    <a:pt x="3162" y="14989"/>
                    <a:pt x="3204" y="15092"/>
                  </a:cubicBezTo>
                  <a:cubicBezTo>
                    <a:pt x="3251" y="15164"/>
                    <a:pt x="3293" y="15266"/>
                    <a:pt x="3339" y="15314"/>
                  </a:cubicBezTo>
                  <a:cubicBezTo>
                    <a:pt x="3414" y="15417"/>
                    <a:pt x="3457" y="15567"/>
                    <a:pt x="3560" y="15616"/>
                  </a:cubicBezTo>
                  <a:cubicBezTo>
                    <a:pt x="3560" y="15640"/>
                    <a:pt x="3575" y="15670"/>
                    <a:pt x="3575" y="15694"/>
                  </a:cubicBezTo>
                  <a:cubicBezTo>
                    <a:pt x="3649" y="15790"/>
                    <a:pt x="3696" y="15941"/>
                    <a:pt x="3770" y="16019"/>
                  </a:cubicBezTo>
                  <a:cubicBezTo>
                    <a:pt x="3859" y="16146"/>
                    <a:pt x="3948" y="16272"/>
                    <a:pt x="4037" y="16423"/>
                  </a:cubicBezTo>
                  <a:cubicBezTo>
                    <a:pt x="4126" y="16544"/>
                    <a:pt x="4215" y="16646"/>
                    <a:pt x="4304" y="16772"/>
                  </a:cubicBezTo>
                  <a:cubicBezTo>
                    <a:pt x="4436" y="16971"/>
                    <a:pt x="4554" y="17200"/>
                    <a:pt x="4717" y="17327"/>
                  </a:cubicBezTo>
                  <a:cubicBezTo>
                    <a:pt x="4732" y="17327"/>
                    <a:pt x="4750" y="17351"/>
                    <a:pt x="4750" y="17375"/>
                  </a:cubicBezTo>
                  <a:cubicBezTo>
                    <a:pt x="4778" y="17399"/>
                    <a:pt x="4792" y="17447"/>
                    <a:pt x="4806" y="17447"/>
                  </a:cubicBezTo>
                  <a:cubicBezTo>
                    <a:pt x="4910" y="17502"/>
                    <a:pt x="4970" y="17652"/>
                    <a:pt x="5059" y="17700"/>
                  </a:cubicBezTo>
                  <a:cubicBezTo>
                    <a:pt x="5120" y="17779"/>
                    <a:pt x="5177" y="17851"/>
                    <a:pt x="5251" y="17899"/>
                  </a:cubicBezTo>
                  <a:cubicBezTo>
                    <a:pt x="5326" y="17978"/>
                    <a:pt x="5401" y="18050"/>
                    <a:pt x="5490" y="18128"/>
                  </a:cubicBezTo>
                  <a:cubicBezTo>
                    <a:pt x="5533" y="18176"/>
                    <a:pt x="5593" y="18231"/>
                    <a:pt x="5639" y="18254"/>
                  </a:cubicBezTo>
                  <a:cubicBezTo>
                    <a:pt x="5785" y="18351"/>
                    <a:pt x="5935" y="18429"/>
                    <a:pt x="6085" y="18531"/>
                  </a:cubicBezTo>
                  <a:cubicBezTo>
                    <a:pt x="6262" y="18652"/>
                    <a:pt x="6455" y="18706"/>
                    <a:pt x="6633" y="18730"/>
                  </a:cubicBezTo>
                  <a:cubicBezTo>
                    <a:pt x="6662" y="18738"/>
                    <a:pt x="6690" y="18741"/>
                    <a:pt x="6717" y="18741"/>
                  </a:cubicBezTo>
                  <a:cubicBezTo>
                    <a:pt x="6771" y="18741"/>
                    <a:pt x="6820" y="18730"/>
                    <a:pt x="6868" y="18730"/>
                  </a:cubicBezTo>
                  <a:cubicBezTo>
                    <a:pt x="6914" y="18730"/>
                    <a:pt x="6975" y="18755"/>
                    <a:pt x="7017" y="18755"/>
                  </a:cubicBezTo>
                  <a:cubicBezTo>
                    <a:pt x="7106" y="18755"/>
                    <a:pt x="7195" y="18730"/>
                    <a:pt x="7270" y="18730"/>
                  </a:cubicBezTo>
                  <a:lnTo>
                    <a:pt x="7359" y="18730"/>
                  </a:lnTo>
                  <a:lnTo>
                    <a:pt x="7758" y="18502"/>
                  </a:lnTo>
                  <a:cubicBezTo>
                    <a:pt x="7804" y="18477"/>
                    <a:pt x="7847" y="18429"/>
                    <a:pt x="7893" y="18381"/>
                  </a:cubicBezTo>
                  <a:cubicBezTo>
                    <a:pt x="7953" y="18327"/>
                    <a:pt x="8010" y="18254"/>
                    <a:pt x="8071" y="18200"/>
                  </a:cubicBezTo>
                  <a:cubicBezTo>
                    <a:pt x="8203" y="18104"/>
                    <a:pt x="8310" y="17929"/>
                    <a:pt x="8413" y="17779"/>
                  </a:cubicBezTo>
                  <a:cubicBezTo>
                    <a:pt x="8470" y="17676"/>
                    <a:pt x="8516" y="17549"/>
                    <a:pt x="8591" y="17477"/>
                  </a:cubicBezTo>
                  <a:cubicBezTo>
                    <a:pt x="8605" y="17477"/>
                    <a:pt x="8619" y="17447"/>
                    <a:pt x="8619" y="17447"/>
                  </a:cubicBezTo>
                  <a:cubicBezTo>
                    <a:pt x="8708" y="17249"/>
                    <a:pt x="8783" y="17074"/>
                    <a:pt x="8872" y="16875"/>
                  </a:cubicBezTo>
                  <a:cubicBezTo>
                    <a:pt x="8915" y="16748"/>
                    <a:pt x="8961" y="16622"/>
                    <a:pt x="8990" y="16471"/>
                  </a:cubicBezTo>
                  <a:cubicBezTo>
                    <a:pt x="9050" y="16296"/>
                    <a:pt x="9111" y="16146"/>
                    <a:pt x="9153" y="15971"/>
                  </a:cubicBezTo>
                  <a:lnTo>
                    <a:pt x="9153" y="15941"/>
                  </a:lnTo>
                  <a:cubicBezTo>
                    <a:pt x="9182" y="15844"/>
                    <a:pt x="9200" y="15742"/>
                    <a:pt x="9214" y="15640"/>
                  </a:cubicBezTo>
                  <a:cubicBezTo>
                    <a:pt x="9242" y="15465"/>
                    <a:pt x="9271" y="15291"/>
                    <a:pt x="9303" y="15115"/>
                  </a:cubicBezTo>
                  <a:cubicBezTo>
                    <a:pt x="9317" y="15037"/>
                    <a:pt x="9317" y="14965"/>
                    <a:pt x="9332" y="14887"/>
                  </a:cubicBezTo>
                  <a:cubicBezTo>
                    <a:pt x="9378" y="14917"/>
                    <a:pt x="9406" y="14941"/>
                    <a:pt x="9435" y="14941"/>
                  </a:cubicBezTo>
                  <a:cubicBezTo>
                    <a:pt x="9449" y="14965"/>
                    <a:pt x="9467" y="14989"/>
                    <a:pt x="9481" y="14989"/>
                  </a:cubicBezTo>
                  <a:cubicBezTo>
                    <a:pt x="9495" y="15140"/>
                    <a:pt x="9467" y="15291"/>
                    <a:pt x="9435" y="15417"/>
                  </a:cubicBezTo>
                  <a:cubicBezTo>
                    <a:pt x="9406" y="15592"/>
                    <a:pt x="9378" y="15742"/>
                    <a:pt x="9332" y="15917"/>
                  </a:cubicBezTo>
                  <a:cubicBezTo>
                    <a:pt x="9317" y="15996"/>
                    <a:pt x="9303" y="16092"/>
                    <a:pt x="9289" y="16170"/>
                  </a:cubicBezTo>
                  <a:cubicBezTo>
                    <a:pt x="9271" y="16242"/>
                    <a:pt x="9242" y="16321"/>
                    <a:pt x="9228" y="16393"/>
                  </a:cubicBezTo>
                  <a:cubicBezTo>
                    <a:pt x="9214" y="16471"/>
                    <a:pt x="9200" y="16519"/>
                    <a:pt x="9182" y="16598"/>
                  </a:cubicBezTo>
                  <a:cubicBezTo>
                    <a:pt x="9093" y="16821"/>
                    <a:pt x="9004" y="17074"/>
                    <a:pt x="8901" y="17296"/>
                  </a:cubicBezTo>
                  <a:cubicBezTo>
                    <a:pt x="8858" y="17423"/>
                    <a:pt x="8811" y="17526"/>
                    <a:pt x="8755" y="17628"/>
                  </a:cubicBezTo>
                  <a:cubicBezTo>
                    <a:pt x="8708" y="17700"/>
                    <a:pt x="8666" y="17779"/>
                    <a:pt x="8619" y="17827"/>
                  </a:cubicBezTo>
                  <a:cubicBezTo>
                    <a:pt x="8591" y="17899"/>
                    <a:pt x="8559" y="17978"/>
                    <a:pt x="8516" y="18025"/>
                  </a:cubicBezTo>
                  <a:cubicBezTo>
                    <a:pt x="8487" y="18080"/>
                    <a:pt x="8456" y="18104"/>
                    <a:pt x="8427" y="18152"/>
                  </a:cubicBezTo>
                  <a:cubicBezTo>
                    <a:pt x="8367" y="18278"/>
                    <a:pt x="8310" y="18351"/>
                    <a:pt x="8235" y="18405"/>
                  </a:cubicBezTo>
                  <a:cubicBezTo>
                    <a:pt x="8132" y="18502"/>
                    <a:pt x="8043" y="18604"/>
                    <a:pt x="7953" y="18706"/>
                  </a:cubicBezTo>
                  <a:cubicBezTo>
                    <a:pt x="7893" y="18755"/>
                    <a:pt x="7847" y="18803"/>
                    <a:pt x="7790" y="18833"/>
                  </a:cubicBezTo>
                  <a:cubicBezTo>
                    <a:pt x="7701" y="18881"/>
                    <a:pt x="7612" y="18905"/>
                    <a:pt x="7523" y="18983"/>
                  </a:cubicBezTo>
                  <a:cubicBezTo>
                    <a:pt x="7402" y="19056"/>
                    <a:pt x="7270" y="19056"/>
                    <a:pt x="7135" y="19056"/>
                  </a:cubicBezTo>
                  <a:lnTo>
                    <a:pt x="6618" y="19056"/>
                  </a:lnTo>
                  <a:cubicBezTo>
                    <a:pt x="6529" y="19032"/>
                    <a:pt x="6423" y="19032"/>
                    <a:pt x="6334" y="18983"/>
                  </a:cubicBezTo>
                  <a:cubicBezTo>
                    <a:pt x="6230" y="18929"/>
                    <a:pt x="6127" y="18953"/>
                    <a:pt x="6038" y="18857"/>
                  </a:cubicBezTo>
                  <a:cubicBezTo>
                    <a:pt x="6010" y="18803"/>
                    <a:pt x="5963" y="18803"/>
                    <a:pt x="5935" y="18779"/>
                  </a:cubicBezTo>
                  <a:lnTo>
                    <a:pt x="5533" y="18556"/>
                  </a:lnTo>
                  <a:cubicBezTo>
                    <a:pt x="5490" y="18531"/>
                    <a:pt x="5444" y="18502"/>
                    <a:pt x="5415" y="18429"/>
                  </a:cubicBezTo>
                  <a:cubicBezTo>
                    <a:pt x="5401" y="18405"/>
                    <a:pt x="5387" y="18381"/>
                    <a:pt x="5354" y="18351"/>
                  </a:cubicBezTo>
                  <a:cubicBezTo>
                    <a:pt x="5284" y="18303"/>
                    <a:pt x="5209" y="18254"/>
                    <a:pt x="5134" y="18176"/>
                  </a:cubicBezTo>
                  <a:cubicBezTo>
                    <a:pt x="5030" y="18080"/>
                    <a:pt x="4927" y="17978"/>
                    <a:pt x="4838" y="17851"/>
                  </a:cubicBezTo>
                  <a:cubicBezTo>
                    <a:pt x="4778" y="17779"/>
                    <a:pt x="4717" y="17676"/>
                    <a:pt x="4628" y="17628"/>
                  </a:cubicBezTo>
                  <a:cubicBezTo>
                    <a:pt x="4600" y="17598"/>
                    <a:pt x="4571" y="17549"/>
                    <a:pt x="4539" y="17502"/>
                  </a:cubicBezTo>
                  <a:cubicBezTo>
                    <a:pt x="4511" y="17477"/>
                    <a:pt x="4496" y="17447"/>
                    <a:pt x="4482" y="17423"/>
                  </a:cubicBezTo>
                  <a:cubicBezTo>
                    <a:pt x="4422" y="17351"/>
                    <a:pt x="4361" y="17296"/>
                    <a:pt x="4319" y="17224"/>
                  </a:cubicBezTo>
                  <a:cubicBezTo>
                    <a:pt x="4229" y="17098"/>
                    <a:pt x="4155" y="16971"/>
                    <a:pt x="4066" y="16875"/>
                  </a:cubicBezTo>
                  <a:cubicBezTo>
                    <a:pt x="3991" y="16772"/>
                    <a:pt x="3916" y="16694"/>
                    <a:pt x="3859" y="16574"/>
                  </a:cubicBezTo>
                  <a:cubicBezTo>
                    <a:pt x="3785" y="16447"/>
                    <a:pt x="3710" y="16321"/>
                    <a:pt x="3606" y="16218"/>
                  </a:cubicBezTo>
                  <a:lnTo>
                    <a:pt x="3560" y="16146"/>
                  </a:lnTo>
                  <a:cubicBezTo>
                    <a:pt x="3471" y="15941"/>
                    <a:pt x="3368" y="15790"/>
                    <a:pt x="3251" y="15640"/>
                  </a:cubicBezTo>
                  <a:cubicBezTo>
                    <a:pt x="3204" y="15592"/>
                    <a:pt x="3162" y="15519"/>
                    <a:pt x="3129" y="15441"/>
                  </a:cubicBezTo>
                  <a:cubicBezTo>
                    <a:pt x="3101" y="15369"/>
                    <a:pt x="3072" y="15314"/>
                    <a:pt x="3026" y="15242"/>
                  </a:cubicBezTo>
                  <a:cubicBezTo>
                    <a:pt x="2969" y="15140"/>
                    <a:pt x="2895" y="15068"/>
                    <a:pt x="2848" y="14941"/>
                  </a:cubicBezTo>
                  <a:cubicBezTo>
                    <a:pt x="2834" y="14862"/>
                    <a:pt x="2773" y="14815"/>
                    <a:pt x="2745" y="14736"/>
                  </a:cubicBezTo>
                  <a:cubicBezTo>
                    <a:pt x="2702" y="14664"/>
                    <a:pt x="2656" y="14616"/>
                    <a:pt x="2628" y="14513"/>
                  </a:cubicBezTo>
                  <a:cubicBezTo>
                    <a:pt x="2595" y="14411"/>
                    <a:pt x="2538" y="14363"/>
                    <a:pt x="2492" y="14314"/>
                  </a:cubicBezTo>
                  <a:cubicBezTo>
                    <a:pt x="2506" y="14363"/>
                    <a:pt x="2524" y="14411"/>
                    <a:pt x="2538" y="14465"/>
                  </a:cubicBezTo>
                  <a:cubicBezTo>
                    <a:pt x="2595" y="14585"/>
                    <a:pt x="2670" y="14688"/>
                    <a:pt x="2731" y="14790"/>
                  </a:cubicBezTo>
                  <a:cubicBezTo>
                    <a:pt x="2791" y="14887"/>
                    <a:pt x="2834" y="15013"/>
                    <a:pt x="2895" y="15115"/>
                  </a:cubicBezTo>
                  <a:cubicBezTo>
                    <a:pt x="2937" y="15218"/>
                    <a:pt x="2984" y="15291"/>
                    <a:pt x="3026" y="15369"/>
                  </a:cubicBezTo>
                  <a:cubicBezTo>
                    <a:pt x="3087" y="15465"/>
                    <a:pt x="3147" y="15592"/>
                    <a:pt x="3219" y="15694"/>
                  </a:cubicBezTo>
                  <a:cubicBezTo>
                    <a:pt x="3265" y="15766"/>
                    <a:pt x="3325" y="15820"/>
                    <a:pt x="3368" y="15893"/>
                  </a:cubicBezTo>
                  <a:lnTo>
                    <a:pt x="3414" y="15971"/>
                  </a:lnTo>
                  <a:cubicBezTo>
                    <a:pt x="3457" y="16146"/>
                    <a:pt x="3546" y="16242"/>
                    <a:pt x="3635" y="16369"/>
                  </a:cubicBezTo>
                  <a:cubicBezTo>
                    <a:pt x="3696" y="16447"/>
                    <a:pt x="3770" y="16574"/>
                    <a:pt x="3827" y="16670"/>
                  </a:cubicBezTo>
                  <a:cubicBezTo>
                    <a:pt x="3888" y="16724"/>
                    <a:pt x="3916" y="16797"/>
                    <a:pt x="3977" y="16875"/>
                  </a:cubicBezTo>
                  <a:cubicBezTo>
                    <a:pt x="4066" y="17025"/>
                    <a:pt x="4169" y="17176"/>
                    <a:pt x="4272" y="17296"/>
                  </a:cubicBezTo>
                  <a:cubicBezTo>
                    <a:pt x="4347" y="17375"/>
                    <a:pt x="4393" y="17502"/>
                    <a:pt x="4464" y="17549"/>
                  </a:cubicBezTo>
                  <a:cubicBezTo>
                    <a:pt x="4511" y="17574"/>
                    <a:pt x="4539" y="17628"/>
                    <a:pt x="4571" y="17676"/>
                  </a:cubicBezTo>
                  <a:cubicBezTo>
                    <a:pt x="4600" y="17700"/>
                    <a:pt x="4614" y="17724"/>
                    <a:pt x="4628" y="17748"/>
                  </a:cubicBezTo>
                  <a:cubicBezTo>
                    <a:pt x="4717" y="17851"/>
                    <a:pt x="4806" y="17929"/>
                    <a:pt x="4881" y="18025"/>
                  </a:cubicBezTo>
                  <a:cubicBezTo>
                    <a:pt x="4984" y="18176"/>
                    <a:pt x="5105" y="18254"/>
                    <a:pt x="5223" y="18381"/>
                  </a:cubicBezTo>
                  <a:cubicBezTo>
                    <a:pt x="5312" y="18453"/>
                    <a:pt x="5415" y="18531"/>
                    <a:pt x="5504" y="18628"/>
                  </a:cubicBezTo>
                  <a:cubicBezTo>
                    <a:pt x="5518" y="18628"/>
                    <a:pt x="5518" y="18652"/>
                    <a:pt x="5533" y="18652"/>
                  </a:cubicBezTo>
                  <a:cubicBezTo>
                    <a:pt x="5682" y="18755"/>
                    <a:pt x="5832" y="18857"/>
                    <a:pt x="5995" y="18929"/>
                  </a:cubicBezTo>
                  <a:cubicBezTo>
                    <a:pt x="6067" y="18983"/>
                    <a:pt x="6156" y="19056"/>
                    <a:pt x="6245" y="19080"/>
                  </a:cubicBezTo>
                  <a:cubicBezTo>
                    <a:pt x="6334" y="19134"/>
                    <a:pt x="6441" y="19134"/>
                    <a:pt x="6529" y="19158"/>
                  </a:cubicBezTo>
                  <a:cubicBezTo>
                    <a:pt x="6586" y="19158"/>
                    <a:pt x="6647" y="19182"/>
                    <a:pt x="6708" y="19182"/>
                  </a:cubicBezTo>
                  <a:lnTo>
                    <a:pt x="7167" y="19182"/>
                  </a:lnTo>
                  <a:cubicBezTo>
                    <a:pt x="7270" y="19182"/>
                    <a:pt x="7373" y="19182"/>
                    <a:pt x="7491" y="19134"/>
                  </a:cubicBezTo>
                  <a:cubicBezTo>
                    <a:pt x="7580" y="19080"/>
                    <a:pt x="7669" y="19032"/>
                    <a:pt x="7758" y="18983"/>
                  </a:cubicBezTo>
                  <a:cubicBezTo>
                    <a:pt x="7847" y="18929"/>
                    <a:pt x="7936" y="18857"/>
                    <a:pt x="8010" y="18779"/>
                  </a:cubicBezTo>
                  <a:cubicBezTo>
                    <a:pt x="8146" y="18628"/>
                    <a:pt x="8310" y="18531"/>
                    <a:pt x="8427" y="18327"/>
                  </a:cubicBezTo>
                  <a:cubicBezTo>
                    <a:pt x="8456" y="18278"/>
                    <a:pt x="8516" y="18231"/>
                    <a:pt x="8559" y="18176"/>
                  </a:cubicBezTo>
                  <a:lnTo>
                    <a:pt x="8559" y="18152"/>
                  </a:lnTo>
                  <a:cubicBezTo>
                    <a:pt x="8619" y="18104"/>
                    <a:pt x="8648" y="18001"/>
                    <a:pt x="8694" y="17929"/>
                  </a:cubicBezTo>
                  <a:cubicBezTo>
                    <a:pt x="8708" y="17899"/>
                    <a:pt x="8737" y="17875"/>
                    <a:pt x="8769" y="17827"/>
                  </a:cubicBezTo>
                  <a:lnTo>
                    <a:pt x="8811" y="17748"/>
                  </a:lnTo>
                  <a:cubicBezTo>
                    <a:pt x="8858" y="17574"/>
                    <a:pt x="8975" y="17502"/>
                    <a:pt x="9004" y="17296"/>
                  </a:cubicBezTo>
                  <a:lnTo>
                    <a:pt x="9004" y="17273"/>
                  </a:lnTo>
                  <a:cubicBezTo>
                    <a:pt x="9078" y="17200"/>
                    <a:pt x="9093" y="17098"/>
                    <a:pt x="9139" y="16996"/>
                  </a:cubicBezTo>
                  <a:cubicBezTo>
                    <a:pt x="9168" y="16923"/>
                    <a:pt x="9168" y="16797"/>
                    <a:pt x="9228" y="16772"/>
                  </a:cubicBezTo>
                  <a:cubicBezTo>
                    <a:pt x="9303" y="16495"/>
                    <a:pt x="9360" y="16218"/>
                    <a:pt x="9435" y="15971"/>
                  </a:cubicBezTo>
                  <a:cubicBezTo>
                    <a:pt x="9495" y="15694"/>
                    <a:pt x="9524" y="15417"/>
                    <a:pt x="9584" y="15115"/>
                  </a:cubicBezTo>
                  <a:cubicBezTo>
                    <a:pt x="9702" y="15242"/>
                    <a:pt x="9805" y="15339"/>
                    <a:pt x="9926" y="15441"/>
                  </a:cubicBezTo>
                  <a:cubicBezTo>
                    <a:pt x="9912" y="15489"/>
                    <a:pt x="9894" y="15544"/>
                    <a:pt x="9880" y="15592"/>
                  </a:cubicBezTo>
                  <a:cubicBezTo>
                    <a:pt x="9865" y="15616"/>
                    <a:pt x="9851" y="15640"/>
                    <a:pt x="9851" y="15670"/>
                  </a:cubicBezTo>
                  <a:cubicBezTo>
                    <a:pt x="9823" y="15820"/>
                    <a:pt x="9805" y="15971"/>
                    <a:pt x="9776" y="16122"/>
                  </a:cubicBezTo>
                  <a:cubicBezTo>
                    <a:pt x="9762" y="16146"/>
                    <a:pt x="9762" y="16170"/>
                    <a:pt x="9762" y="16218"/>
                  </a:cubicBezTo>
                  <a:cubicBezTo>
                    <a:pt x="9748" y="16296"/>
                    <a:pt x="9748" y="16393"/>
                    <a:pt x="9702" y="16447"/>
                  </a:cubicBezTo>
                  <a:cubicBezTo>
                    <a:pt x="9659" y="16495"/>
                    <a:pt x="9645" y="16574"/>
                    <a:pt x="9645" y="16670"/>
                  </a:cubicBezTo>
                  <a:cubicBezTo>
                    <a:pt x="9627" y="16748"/>
                    <a:pt x="9613" y="16845"/>
                    <a:pt x="9584" y="16923"/>
                  </a:cubicBezTo>
                  <a:cubicBezTo>
                    <a:pt x="9524" y="17098"/>
                    <a:pt x="9449" y="17249"/>
                    <a:pt x="9392" y="17423"/>
                  </a:cubicBezTo>
                  <a:cubicBezTo>
                    <a:pt x="9346" y="17502"/>
                    <a:pt x="9317" y="17598"/>
                    <a:pt x="9289" y="17676"/>
                  </a:cubicBezTo>
                  <a:cubicBezTo>
                    <a:pt x="9214" y="17875"/>
                    <a:pt x="9139" y="18080"/>
                    <a:pt x="9022" y="18231"/>
                  </a:cubicBezTo>
                  <a:lnTo>
                    <a:pt x="8933" y="18381"/>
                  </a:lnTo>
                  <a:cubicBezTo>
                    <a:pt x="8915" y="18429"/>
                    <a:pt x="8901" y="18453"/>
                    <a:pt x="8886" y="18477"/>
                  </a:cubicBezTo>
                  <a:cubicBezTo>
                    <a:pt x="8826" y="18580"/>
                    <a:pt x="8769" y="18628"/>
                    <a:pt x="8723" y="18730"/>
                  </a:cubicBezTo>
                  <a:cubicBezTo>
                    <a:pt x="8648" y="18857"/>
                    <a:pt x="8559" y="18953"/>
                    <a:pt x="8470" y="19056"/>
                  </a:cubicBezTo>
                  <a:cubicBezTo>
                    <a:pt x="8413" y="19104"/>
                    <a:pt x="8338" y="19158"/>
                    <a:pt x="8277" y="19231"/>
                  </a:cubicBezTo>
                  <a:cubicBezTo>
                    <a:pt x="8220" y="19309"/>
                    <a:pt x="8160" y="19357"/>
                    <a:pt x="8100" y="19405"/>
                  </a:cubicBezTo>
                  <a:cubicBezTo>
                    <a:pt x="8010" y="19484"/>
                    <a:pt x="7907" y="19556"/>
                    <a:pt x="7818" y="19610"/>
                  </a:cubicBezTo>
                  <a:cubicBezTo>
                    <a:pt x="7804" y="19634"/>
                    <a:pt x="7790" y="19634"/>
                    <a:pt x="7776" y="19634"/>
                  </a:cubicBezTo>
                  <a:cubicBezTo>
                    <a:pt x="7715" y="19634"/>
                    <a:pt x="7669" y="19658"/>
                    <a:pt x="7612" y="19706"/>
                  </a:cubicBezTo>
                  <a:cubicBezTo>
                    <a:pt x="7566" y="19737"/>
                    <a:pt x="7509" y="19761"/>
                    <a:pt x="7448" y="19761"/>
                  </a:cubicBezTo>
                  <a:cubicBezTo>
                    <a:pt x="7313" y="19784"/>
                    <a:pt x="7181" y="19784"/>
                    <a:pt x="7032" y="19784"/>
                  </a:cubicBezTo>
                  <a:cubicBezTo>
                    <a:pt x="7016" y="19790"/>
                    <a:pt x="7000" y="19792"/>
                    <a:pt x="6985" y="19792"/>
                  </a:cubicBezTo>
                  <a:cubicBezTo>
                    <a:pt x="6942" y="19792"/>
                    <a:pt x="6900" y="19778"/>
                    <a:pt x="6858" y="19778"/>
                  </a:cubicBezTo>
                  <a:cubicBezTo>
                    <a:pt x="6842" y="19778"/>
                    <a:pt x="6827" y="19779"/>
                    <a:pt x="6811" y="19784"/>
                  </a:cubicBezTo>
                  <a:lnTo>
                    <a:pt x="6572" y="19784"/>
                  </a:lnTo>
                  <a:cubicBezTo>
                    <a:pt x="6409" y="19737"/>
                    <a:pt x="6245" y="19706"/>
                    <a:pt x="6085" y="19634"/>
                  </a:cubicBezTo>
                  <a:cubicBezTo>
                    <a:pt x="6038" y="19610"/>
                    <a:pt x="5995" y="19586"/>
                    <a:pt x="5963" y="19586"/>
                  </a:cubicBezTo>
                  <a:cubicBezTo>
                    <a:pt x="5818" y="19484"/>
                    <a:pt x="5682" y="19405"/>
                    <a:pt x="5551" y="19333"/>
                  </a:cubicBezTo>
                  <a:cubicBezTo>
                    <a:pt x="5444" y="19255"/>
                    <a:pt x="5326" y="19206"/>
                    <a:pt x="5237" y="19080"/>
                  </a:cubicBezTo>
                  <a:cubicBezTo>
                    <a:pt x="5177" y="18983"/>
                    <a:pt x="5105" y="18953"/>
                    <a:pt x="5030" y="18881"/>
                  </a:cubicBezTo>
                  <a:cubicBezTo>
                    <a:pt x="4895" y="18803"/>
                    <a:pt x="4778" y="18652"/>
                    <a:pt x="4660" y="18531"/>
                  </a:cubicBezTo>
                  <a:cubicBezTo>
                    <a:pt x="4571" y="18429"/>
                    <a:pt x="4482" y="18303"/>
                    <a:pt x="4393" y="18176"/>
                  </a:cubicBezTo>
                  <a:cubicBezTo>
                    <a:pt x="4333" y="18104"/>
                    <a:pt x="4272" y="18025"/>
                    <a:pt x="4215" y="17953"/>
                  </a:cubicBezTo>
                  <a:cubicBezTo>
                    <a:pt x="4215" y="17953"/>
                    <a:pt x="4197" y="17929"/>
                    <a:pt x="4183" y="17929"/>
                  </a:cubicBezTo>
                  <a:cubicBezTo>
                    <a:pt x="4109" y="17899"/>
                    <a:pt x="4066" y="17779"/>
                    <a:pt x="4005" y="17700"/>
                  </a:cubicBezTo>
                  <a:cubicBezTo>
                    <a:pt x="3902" y="17574"/>
                    <a:pt x="3799" y="17423"/>
                    <a:pt x="3681" y="17273"/>
                  </a:cubicBezTo>
                  <a:lnTo>
                    <a:pt x="3532" y="17025"/>
                  </a:lnTo>
                  <a:cubicBezTo>
                    <a:pt x="3486" y="16923"/>
                    <a:pt x="3429" y="16845"/>
                    <a:pt x="3368" y="16772"/>
                  </a:cubicBezTo>
                  <a:cubicBezTo>
                    <a:pt x="3308" y="16724"/>
                    <a:pt x="3251" y="16646"/>
                    <a:pt x="3219" y="16519"/>
                  </a:cubicBezTo>
                  <a:cubicBezTo>
                    <a:pt x="3162" y="16369"/>
                    <a:pt x="3058" y="16272"/>
                    <a:pt x="2984" y="16146"/>
                  </a:cubicBezTo>
                  <a:cubicBezTo>
                    <a:pt x="2952" y="16122"/>
                    <a:pt x="2937" y="16092"/>
                    <a:pt x="2923" y="16068"/>
                  </a:cubicBezTo>
                  <a:cubicBezTo>
                    <a:pt x="2848" y="15941"/>
                    <a:pt x="2791" y="15790"/>
                    <a:pt x="2717" y="15718"/>
                  </a:cubicBezTo>
                  <a:cubicBezTo>
                    <a:pt x="2670" y="15640"/>
                    <a:pt x="2628" y="15592"/>
                    <a:pt x="2595" y="15519"/>
                  </a:cubicBezTo>
                  <a:cubicBezTo>
                    <a:pt x="2553" y="15441"/>
                    <a:pt x="2524" y="15339"/>
                    <a:pt x="2492" y="15266"/>
                  </a:cubicBezTo>
                  <a:cubicBezTo>
                    <a:pt x="2478" y="15242"/>
                    <a:pt x="2464" y="15188"/>
                    <a:pt x="2450" y="15188"/>
                  </a:cubicBezTo>
                  <a:cubicBezTo>
                    <a:pt x="2389" y="15140"/>
                    <a:pt x="2361" y="15068"/>
                    <a:pt x="2328" y="14989"/>
                  </a:cubicBezTo>
                  <a:cubicBezTo>
                    <a:pt x="2300" y="14941"/>
                    <a:pt x="2271" y="14862"/>
                    <a:pt x="2239" y="14815"/>
                  </a:cubicBezTo>
                  <a:cubicBezTo>
                    <a:pt x="2197" y="14736"/>
                    <a:pt x="2136" y="14664"/>
                    <a:pt x="2122" y="14562"/>
                  </a:cubicBezTo>
                  <a:cubicBezTo>
                    <a:pt x="2122" y="14537"/>
                    <a:pt x="2108" y="14513"/>
                    <a:pt x="2094" y="14489"/>
                  </a:cubicBezTo>
                  <a:cubicBezTo>
                    <a:pt x="2033" y="14363"/>
                    <a:pt x="1958" y="14212"/>
                    <a:pt x="1901" y="14085"/>
                  </a:cubicBezTo>
                  <a:cubicBezTo>
                    <a:pt x="1869" y="14037"/>
                    <a:pt x="1841" y="13983"/>
                    <a:pt x="1812" y="13911"/>
                  </a:cubicBezTo>
                  <a:cubicBezTo>
                    <a:pt x="1812" y="13862"/>
                    <a:pt x="1780" y="13784"/>
                    <a:pt x="1723" y="13784"/>
                  </a:cubicBezTo>
                  <a:cubicBezTo>
                    <a:pt x="1663" y="13585"/>
                    <a:pt x="1602" y="13381"/>
                    <a:pt x="1513" y="13260"/>
                  </a:cubicBezTo>
                  <a:cubicBezTo>
                    <a:pt x="1499" y="13182"/>
                    <a:pt x="1485" y="13133"/>
                    <a:pt x="1470" y="13110"/>
                  </a:cubicBezTo>
                  <a:cubicBezTo>
                    <a:pt x="1396" y="12929"/>
                    <a:pt x="1306" y="12808"/>
                    <a:pt x="1246" y="12627"/>
                  </a:cubicBezTo>
                  <a:cubicBezTo>
                    <a:pt x="1232" y="12603"/>
                    <a:pt x="1232" y="12555"/>
                    <a:pt x="1218" y="12531"/>
                  </a:cubicBezTo>
                  <a:cubicBezTo>
                    <a:pt x="1157" y="12428"/>
                    <a:pt x="1114" y="12302"/>
                    <a:pt x="1082" y="12175"/>
                  </a:cubicBezTo>
                  <a:cubicBezTo>
                    <a:pt x="1082" y="12151"/>
                    <a:pt x="1054" y="12128"/>
                    <a:pt x="1040" y="12128"/>
                  </a:cubicBezTo>
                  <a:lnTo>
                    <a:pt x="1025" y="12128"/>
                  </a:lnTo>
                  <a:cubicBezTo>
                    <a:pt x="1068" y="12327"/>
                    <a:pt x="1143" y="12531"/>
                    <a:pt x="1232" y="12730"/>
                  </a:cubicBezTo>
                  <a:cubicBezTo>
                    <a:pt x="1232" y="12730"/>
                    <a:pt x="1246" y="12778"/>
                    <a:pt x="1260" y="12808"/>
                  </a:cubicBezTo>
                  <a:cubicBezTo>
                    <a:pt x="1293" y="12905"/>
                    <a:pt x="1335" y="12983"/>
                    <a:pt x="1381" y="13055"/>
                  </a:cubicBezTo>
                  <a:cubicBezTo>
                    <a:pt x="1410" y="13133"/>
                    <a:pt x="1470" y="13206"/>
                    <a:pt x="1485" y="13284"/>
                  </a:cubicBezTo>
                  <a:cubicBezTo>
                    <a:pt x="1499" y="13381"/>
                    <a:pt x="1545" y="13459"/>
                    <a:pt x="1574" y="13531"/>
                  </a:cubicBezTo>
                  <a:cubicBezTo>
                    <a:pt x="1602" y="13609"/>
                    <a:pt x="1634" y="13712"/>
                    <a:pt x="1663" y="13784"/>
                  </a:cubicBezTo>
                  <a:cubicBezTo>
                    <a:pt x="1737" y="13911"/>
                    <a:pt x="1812" y="14061"/>
                    <a:pt x="1869" y="14212"/>
                  </a:cubicBezTo>
                  <a:cubicBezTo>
                    <a:pt x="1883" y="14260"/>
                    <a:pt x="1915" y="14284"/>
                    <a:pt x="1930" y="14314"/>
                  </a:cubicBezTo>
                  <a:cubicBezTo>
                    <a:pt x="1944" y="14338"/>
                    <a:pt x="1944" y="14338"/>
                    <a:pt x="1958" y="14363"/>
                  </a:cubicBezTo>
                  <a:cubicBezTo>
                    <a:pt x="2004" y="14489"/>
                    <a:pt x="2033" y="14616"/>
                    <a:pt x="2108" y="14712"/>
                  </a:cubicBezTo>
                  <a:cubicBezTo>
                    <a:pt x="2151" y="14790"/>
                    <a:pt x="2197" y="14862"/>
                    <a:pt x="2239" y="14965"/>
                  </a:cubicBezTo>
                  <a:cubicBezTo>
                    <a:pt x="2271" y="15068"/>
                    <a:pt x="2314" y="15140"/>
                    <a:pt x="2361" y="15218"/>
                  </a:cubicBezTo>
                  <a:cubicBezTo>
                    <a:pt x="2418" y="15291"/>
                    <a:pt x="2464" y="15417"/>
                    <a:pt x="2506" y="15519"/>
                  </a:cubicBezTo>
                  <a:cubicBezTo>
                    <a:pt x="2553" y="15592"/>
                    <a:pt x="2595" y="15718"/>
                    <a:pt x="2642" y="15790"/>
                  </a:cubicBezTo>
                  <a:cubicBezTo>
                    <a:pt x="2685" y="15820"/>
                    <a:pt x="2717" y="15869"/>
                    <a:pt x="2745" y="15917"/>
                  </a:cubicBezTo>
                  <a:cubicBezTo>
                    <a:pt x="2834" y="16068"/>
                    <a:pt x="2909" y="16218"/>
                    <a:pt x="2998" y="16369"/>
                  </a:cubicBezTo>
                  <a:cubicBezTo>
                    <a:pt x="3058" y="16471"/>
                    <a:pt x="3147" y="16519"/>
                    <a:pt x="3162" y="16670"/>
                  </a:cubicBezTo>
                  <a:lnTo>
                    <a:pt x="3176" y="16694"/>
                  </a:lnTo>
                  <a:cubicBezTo>
                    <a:pt x="3308" y="16899"/>
                    <a:pt x="3457" y="17098"/>
                    <a:pt x="3575" y="17296"/>
                  </a:cubicBezTo>
                  <a:cubicBezTo>
                    <a:pt x="3621" y="17375"/>
                    <a:pt x="3649" y="17399"/>
                    <a:pt x="3681" y="17447"/>
                  </a:cubicBezTo>
                  <a:cubicBezTo>
                    <a:pt x="3724" y="17526"/>
                    <a:pt x="3770" y="17574"/>
                    <a:pt x="3813" y="17628"/>
                  </a:cubicBezTo>
                  <a:cubicBezTo>
                    <a:pt x="3948" y="17827"/>
                    <a:pt x="4066" y="18001"/>
                    <a:pt x="4197" y="18176"/>
                  </a:cubicBezTo>
                  <a:cubicBezTo>
                    <a:pt x="4272" y="18254"/>
                    <a:pt x="4347" y="18327"/>
                    <a:pt x="4393" y="18429"/>
                  </a:cubicBezTo>
                  <a:cubicBezTo>
                    <a:pt x="4408" y="18429"/>
                    <a:pt x="4408" y="18453"/>
                    <a:pt x="4422" y="18453"/>
                  </a:cubicBezTo>
                  <a:cubicBezTo>
                    <a:pt x="4482" y="18453"/>
                    <a:pt x="4525" y="18531"/>
                    <a:pt x="4571" y="18604"/>
                  </a:cubicBezTo>
                  <a:cubicBezTo>
                    <a:pt x="4600" y="18652"/>
                    <a:pt x="4628" y="18682"/>
                    <a:pt x="4660" y="18706"/>
                  </a:cubicBezTo>
                  <a:cubicBezTo>
                    <a:pt x="4838" y="18929"/>
                    <a:pt x="5045" y="19032"/>
                    <a:pt x="5209" y="19255"/>
                  </a:cubicBezTo>
                  <a:cubicBezTo>
                    <a:pt x="5209" y="19255"/>
                    <a:pt x="5223" y="19255"/>
                    <a:pt x="5223" y="19285"/>
                  </a:cubicBezTo>
                  <a:cubicBezTo>
                    <a:pt x="5476" y="19459"/>
                    <a:pt x="5743" y="19634"/>
                    <a:pt x="6010" y="19784"/>
                  </a:cubicBezTo>
                  <a:cubicBezTo>
                    <a:pt x="6067" y="19809"/>
                    <a:pt x="6127" y="19887"/>
                    <a:pt x="6202" y="19887"/>
                  </a:cubicBezTo>
                  <a:cubicBezTo>
                    <a:pt x="6277" y="19911"/>
                    <a:pt x="6366" y="19935"/>
                    <a:pt x="6441" y="19935"/>
                  </a:cubicBezTo>
                  <a:cubicBezTo>
                    <a:pt x="6541" y="19935"/>
                    <a:pt x="6642" y="19988"/>
                    <a:pt x="6745" y="19988"/>
                  </a:cubicBezTo>
                  <a:cubicBezTo>
                    <a:pt x="6762" y="19988"/>
                    <a:pt x="6779" y="19987"/>
                    <a:pt x="6796" y="19983"/>
                  </a:cubicBezTo>
                  <a:cubicBezTo>
                    <a:pt x="6816" y="19975"/>
                    <a:pt x="6835" y="19973"/>
                    <a:pt x="6854" y="19973"/>
                  </a:cubicBezTo>
                  <a:cubicBezTo>
                    <a:pt x="6894" y="19973"/>
                    <a:pt x="6934" y="19983"/>
                    <a:pt x="6975" y="19983"/>
                  </a:cubicBezTo>
                  <a:cubicBezTo>
                    <a:pt x="7032" y="19983"/>
                    <a:pt x="7106" y="19983"/>
                    <a:pt x="7167" y="19960"/>
                  </a:cubicBezTo>
                  <a:cubicBezTo>
                    <a:pt x="7270" y="19960"/>
                    <a:pt x="7387" y="19960"/>
                    <a:pt x="7491" y="19935"/>
                  </a:cubicBezTo>
                  <a:lnTo>
                    <a:pt x="7523" y="19935"/>
                  </a:lnTo>
                  <a:cubicBezTo>
                    <a:pt x="7654" y="19857"/>
                    <a:pt x="7790" y="19809"/>
                    <a:pt x="7921" y="19737"/>
                  </a:cubicBezTo>
                  <a:cubicBezTo>
                    <a:pt x="7982" y="19706"/>
                    <a:pt x="8043" y="19658"/>
                    <a:pt x="8100" y="19610"/>
                  </a:cubicBezTo>
                  <a:cubicBezTo>
                    <a:pt x="8146" y="19586"/>
                    <a:pt x="8189" y="19531"/>
                    <a:pt x="8235" y="19484"/>
                  </a:cubicBezTo>
                  <a:cubicBezTo>
                    <a:pt x="8292" y="19435"/>
                    <a:pt x="8338" y="19357"/>
                    <a:pt x="8399" y="19309"/>
                  </a:cubicBezTo>
                  <a:cubicBezTo>
                    <a:pt x="8530" y="19231"/>
                    <a:pt x="8634" y="19080"/>
                    <a:pt x="8755" y="18929"/>
                  </a:cubicBezTo>
                  <a:cubicBezTo>
                    <a:pt x="8844" y="18803"/>
                    <a:pt x="8933" y="18652"/>
                    <a:pt x="9022" y="18531"/>
                  </a:cubicBezTo>
                  <a:cubicBezTo>
                    <a:pt x="9065" y="18453"/>
                    <a:pt x="9125" y="18381"/>
                    <a:pt x="9153" y="18303"/>
                  </a:cubicBezTo>
                  <a:cubicBezTo>
                    <a:pt x="9257" y="18080"/>
                    <a:pt x="9360" y="17851"/>
                    <a:pt x="9467" y="17628"/>
                  </a:cubicBezTo>
                  <a:cubicBezTo>
                    <a:pt x="9481" y="17598"/>
                    <a:pt x="9495" y="17549"/>
                    <a:pt x="9509" y="17502"/>
                  </a:cubicBezTo>
                  <a:cubicBezTo>
                    <a:pt x="9613" y="17224"/>
                    <a:pt x="9716" y="16947"/>
                    <a:pt x="9791" y="16646"/>
                  </a:cubicBezTo>
                  <a:cubicBezTo>
                    <a:pt x="9805" y="16519"/>
                    <a:pt x="9851" y="16423"/>
                    <a:pt x="9880" y="16296"/>
                  </a:cubicBezTo>
                  <a:cubicBezTo>
                    <a:pt x="9894" y="16218"/>
                    <a:pt x="9894" y="16146"/>
                    <a:pt x="9912" y="16043"/>
                  </a:cubicBezTo>
                  <a:cubicBezTo>
                    <a:pt x="9940" y="15971"/>
                    <a:pt x="9954" y="15869"/>
                    <a:pt x="9969" y="15766"/>
                  </a:cubicBezTo>
                  <a:cubicBezTo>
                    <a:pt x="10001" y="15694"/>
                    <a:pt x="9983" y="15567"/>
                    <a:pt x="10058" y="15489"/>
                  </a:cubicBezTo>
                  <a:cubicBezTo>
                    <a:pt x="10058" y="15544"/>
                    <a:pt x="10072" y="15567"/>
                    <a:pt x="10058" y="15592"/>
                  </a:cubicBezTo>
                  <a:cubicBezTo>
                    <a:pt x="10043" y="15742"/>
                    <a:pt x="10029" y="15893"/>
                    <a:pt x="10001" y="16019"/>
                  </a:cubicBezTo>
                  <a:cubicBezTo>
                    <a:pt x="9983" y="16146"/>
                    <a:pt x="9954" y="16272"/>
                    <a:pt x="9926" y="16369"/>
                  </a:cubicBezTo>
                  <a:cubicBezTo>
                    <a:pt x="9926" y="16423"/>
                    <a:pt x="9912" y="16471"/>
                    <a:pt x="9894" y="16519"/>
                  </a:cubicBezTo>
                  <a:cubicBezTo>
                    <a:pt x="9851" y="16622"/>
                    <a:pt x="9805" y="16748"/>
                    <a:pt x="9805" y="16875"/>
                  </a:cubicBezTo>
                  <a:cubicBezTo>
                    <a:pt x="9805" y="16947"/>
                    <a:pt x="9776" y="16996"/>
                    <a:pt x="9762" y="17050"/>
                  </a:cubicBezTo>
                  <a:cubicBezTo>
                    <a:pt x="9716" y="17146"/>
                    <a:pt x="9687" y="17224"/>
                    <a:pt x="9659" y="17327"/>
                  </a:cubicBezTo>
                  <a:cubicBezTo>
                    <a:pt x="9599" y="17477"/>
                    <a:pt x="9538" y="17652"/>
                    <a:pt x="9467" y="17802"/>
                  </a:cubicBezTo>
                  <a:cubicBezTo>
                    <a:pt x="9435" y="17899"/>
                    <a:pt x="9378" y="18001"/>
                    <a:pt x="9346" y="18104"/>
                  </a:cubicBezTo>
                  <a:cubicBezTo>
                    <a:pt x="9317" y="18200"/>
                    <a:pt x="9257" y="18278"/>
                    <a:pt x="9214" y="18351"/>
                  </a:cubicBezTo>
                  <a:cubicBezTo>
                    <a:pt x="9153" y="18453"/>
                    <a:pt x="9111" y="18556"/>
                    <a:pt x="9065" y="18652"/>
                  </a:cubicBezTo>
                  <a:cubicBezTo>
                    <a:pt x="9050" y="18682"/>
                    <a:pt x="9036" y="18706"/>
                    <a:pt x="9022" y="18706"/>
                  </a:cubicBezTo>
                  <a:cubicBezTo>
                    <a:pt x="8947" y="18833"/>
                    <a:pt x="8858" y="18905"/>
                    <a:pt x="8797" y="19032"/>
                  </a:cubicBezTo>
                  <a:cubicBezTo>
                    <a:pt x="8769" y="19080"/>
                    <a:pt x="8737" y="19134"/>
                    <a:pt x="8708" y="19182"/>
                  </a:cubicBezTo>
                  <a:cubicBezTo>
                    <a:pt x="8619" y="19255"/>
                    <a:pt x="8544" y="19333"/>
                    <a:pt x="8456" y="19405"/>
                  </a:cubicBezTo>
                  <a:cubicBezTo>
                    <a:pt x="8413" y="19459"/>
                    <a:pt x="8352" y="19508"/>
                    <a:pt x="8310" y="19556"/>
                  </a:cubicBezTo>
                  <a:cubicBezTo>
                    <a:pt x="8235" y="19658"/>
                    <a:pt x="8146" y="19737"/>
                    <a:pt x="8057" y="19784"/>
                  </a:cubicBezTo>
                  <a:cubicBezTo>
                    <a:pt x="7953" y="19857"/>
                    <a:pt x="7847" y="19911"/>
                    <a:pt x="7743" y="19983"/>
                  </a:cubicBezTo>
                  <a:cubicBezTo>
                    <a:pt x="7721" y="19983"/>
                    <a:pt x="7699" y="20017"/>
                    <a:pt x="7682" y="20017"/>
                  </a:cubicBezTo>
                  <a:cubicBezTo>
                    <a:pt x="7677" y="20017"/>
                    <a:pt x="7672" y="20014"/>
                    <a:pt x="7669" y="20008"/>
                  </a:cubicBezTo>
                  <a:cubicBezTo>
                    <a:pt x="7612" y="20008"/>
                    <a:pt x="7551" y="20038"/>
                    <a:pt x="7509" y="20062"/>
                  </a:cubicBezTo>
                  <a:cubicBezTo>
                    <a:pt x="7476" y="20086"/>
                    <a:pt x="7448" y="20086"/>
                    <a:pt x="7419" y="20086"/>
                  </a:cubicBezTo>
                  <a:lnTo>
                    <a:pt x="6647" y="20086"/>
                  </a:lnTo>
                  <a:cubicBezTo>
                    <a:pt x="6618" y="20086"/>
                    <a:pt x="6572" y="20110"/>
                    <a:pt x="6544" y="20110"/>
                  </a:cubicBezTo>
                  <a:cubicBezTo>
                    <a:pt x="6483" y="20086"/>
                    <a:pt x="6409" y="20062"/>
                    <a:pt x="6351" y="20038"/>
                  </a:cubicBezTo>
                  <a:cubicBezTo>
                    <a:pt x="6262" y="20008"/>
                    <a:pt x="6174" y="19983"/>
                    <a:pt x="6099" y="19960"/>
                  </a:cubicBezTo>
                  <a:cubicBezTo>
                    <a:pt x="6038" y="19935"/>
                    <a:pt x="5978" y="19911"/>
                    <a:pt x="5935" y="19887"/>
                  </a:cubicBezTo>
                  <a:cubicBezTo>
                    <a:pt x="5832" y="19833"/>
                    <a:pt x="5743" y="19784"/>
                    <a:pt x="5654" y="19706"/>
                  </a:cubicBezTo>
                  <a:cubicBezTo>
                    <a:pt x="5621" y="19706"/>
                    <a:pt x="5593" y="19683"/>
                    <a:pt x="5579" y="19683"/>
                  </a:cubicBezTo>
                  <a:cubicBezTo>
                    <a:pt x="5415" y="19556"/>
                    <a:pt x="5237" y="19435"/>
                    <a:pt x="5073" y="19285"/>
                  </a:cubicBezTo>
                  <a:cubicBezTo>
                    <a:pt x="4984" y="19158"/>
                    <a:pt x="4867" y="19104"/>
                    <a:pt x="4778" y="19008"/>
                  </a:cubicBezTo>
                  <a:cubicBezTo>
                    <a:pt x="4675" y="18905"/>
                    <a:pt x="4586" y="18833"/>
                    <a:pt x="4496" y="18706"/>
                  </a:cubicBezTo>
                  <a:cubicBezTo>
                    <a:pt x="4450" y="18604"/>
                    <a:pt x="4376" y="18531"/>
                    <a:pt x="4319" y="18477"/>
                  </a:cubicBezTo>
                  <a:cubicBezTo>
                    <a:pt x="4244" y="18429"/>
                    <a:pt x="4183" y="18381"/>
                    <a:pt x="4141" y="18254"/>
                  </a:cubicBezTo>
                  <a:cubicBezTo>
                    <a:pt x="4126" y="18231"/>
                    <a:pt x="4109" y="18200"/>
                    <a:pt x="4080" y="18176"/>
                  </a:cubicBezTo>
                  <a:cubicBezTo>
                    <a:pt x="4020" y="18104"/>
                    <a:pt x="3948" y="18025"/>
                    <a:pt x="3902" y="17929"/>
                  </a:cubicBezTo>
                  <a:cubicBezTo>
                    <a:pt x="3813" y="17827"/>
                    <a:pt x="3738" y="17700"/>
                    <a:pt x="3649" y="17598"/>
                  </a:cubicBezTo>
                  <a:cubicBezTo>
                    <a:pt x="3560" y="17477"/>
                    <a:pt x="3471" y="17375"/>
                    <a:pt x="3429" y="17224"/>
                  </a:cubicBezTo>
                  <a:cubicBezTo>
                    <a:pt x="3396" y="17200"/>
                    <a:pt x="3368" y="17176"/>
                    <a:pt x="3354" y="17146"/>
                  </a:cubicBezTo>
                  <a:cubicBezTo>
                    <a:pt x="3279" y="17050"/>
                    <a:pt x="3236" y="16923"/>
                    <a:pt x="3147" y="16845"/>
                  </a:cubicBezTo>
                  <a:lnTo>
                    <a:pt x="3147" y="16821"/>
                  </a:lnTo>
                  <a:cubicBezTo>
                    <a:pt x="3058" y="16694"/>
                    <a:pt x="2984" y="16574"/>
                    <a:pt x="2909" y="16447"/>
                  </a:cubicBezTo>
                  <a:cubicBezTo>
                    <a:pt x="2848" y="16345"/>
                    <a:pt x="2791" y="16272"/>
                    <a:pt x="2731" y="16170"/>
                  </a:cubicBezTo>
                  <a:cubicBezTo>
                    <a:pt x="2685" y="16068"/>
                    <a:pt x="2628" y="15941"/>
                    <a:pt x="2567" y="15844"/>
                  </a:cubicBezTo>
                  <a:cubicBezTo>
                    <a:pt x="2553" y="15790"/>
                    <a:pt x="2506" y="15766"/>
                    <a:pt x="2492" y="15718"/>
                  </a:cubicBezTo>
                  <a:cubicBezTo>
                    <a:pt x="2450" y="15640"/>
                    <a:pt x="2403" y="15567"/>
                    <a:pt x="2361" y="15465"/>
                  </a:cubicBezTo>
                  <a:lnTo>
                    <a:pt x="2225" y="15242"/>
                  </a:lnTo>
                  <a:cubicBezTo>
                    <a:pt x="2182" y="15140"/>
                    <a:pt x="2151" y="15013"/>
                    <a:pt x="2094" y="14941"/>
                  </a:cubicBezTo>
                  <a:cubicBezTo>
                    <a:pt x="2004" y="14815"/>
                    <a:pt x="1958" y="14664"/>
                    <a:pt x="1883" y="14513"/>
                  </a:cubicBezTo>
                  <a:cubicBezTo>
                    <a:pt x="1855" y="14465"/>
                    <a:pt x="1812" y="14411"/>
                    <a:pt x="1794" y="14338"/>
                  </a:cubicBezTo>
                  <a:cubicBezTo>
                    <a:pt x="1723" y="14110"/>
                    <a:pt x="1588" y="13935"/>
                    <a:pt x="1513" y="13681"/>
                  </a:cubicBezTo>
                  <a:cubicBezTo>
                    <a:pt x="1499" y="13634"/>
                    <a:pt x="1456" y="13585"/>
                    <a:pt x="1438" y="13531"/>
                  </a:cubicBezTo>
                  <a:cubicBezTo>
                    <a:pt x="1396" y="13381"/>
                    <a:pt x="1335" y="13260"/>
                    <a:pt x="1260" y="13133"/>
                  </a:cubicBezTo>
                  <a:cubicBezTo>
                    <a:pt x="1218" y="13055"/>
                    <a:pt x="1157" y="12959"/>
                    <a:pt x="1129" y="12832"/>
                  </a:cubicBezTo>
                  <a:cubicBezTo>
                    <a:pt x="1082" y="12658"/>
                    <a:pt x="994" y="12531"/>
                    <a:pt x="951" y="12356"/>
                  </a:cubicBezTo>
                  <a:cubicBezTo>
                    <a:pt x="951" y="12278"/>
                    <a:pt x="922" y="12206"/>
                    <a:pt x="890" y="12151"/>
                  </a:cubicBezTo>
                  <a:cubicBezTo>
                    <a:pt x="847" y="12079"/>
                    <a:pt x="801" y="12001"/>
                    <a:pt x="787" y="11904"/>
                  </a:cubicBezTo>
                  <a:cubicBezTo>
                    <a:pt x="758" y="11778"/>
                    <a:pt x="698" y="11724"/>
                    <a:pt x="684" y="11603"/>
                  </a:cubicBezTo>
                  <a:cubicBezTo>
                    <a:pt x="669" y="11477"/>
                    <a:pt x="609" y="11399"/>
                    <a:pt x="580" y="11272"/>
                  </a:cubicBezTo>
                  <a:cubicBezTo>
                    <a:pt x="566" y="11248"/>
                    <a:pt x="566" y="11224"/>
                    <a:pt x="548" y="11200"/>
                  </a:cubicBezTo>
                  <a:cubicBezTo>
                    <a:pt x="548" y="11151"/>
                    <a:pt x="534" y="11121"/>
                    <a:pt x="534" y="11073"/>
                  </a:cubicBezTo>
                  <a:cubicBezTo>
                    <a:pt x="506" y="11025"/>
                    <a:pt x="491" y="10947"/>
                    <a:pt x="459" y="10875"/>
                  </a:cubicBezTo>
                  <a:cubicBezTo>
                    <a:pt x="417" y="10850"/>
                    <a:pt x="402" y="10772"/>
                    <a:pt x="388" y="10669"/>
                  </a:cubicBezTo>
                  <a:cubicBezTo>
                    <a:pt x="356" y="10495"/>
                    <a:pt x="313" y="10344"/>
                    <a:pt x="239" y="10218"/>
                  </a:cubicBezTo>
                  <a:cubicBezTo>
                    <a:pt x="239" y="10193"/>
                    <a:pt x="253" y="10193"/>
                    <a:pt x="253" y="10193"/>
                  </a:cubicBezTo>
                  <a:cubicBezTo>
                    <a:pt x="178" y="9947"/>
                    <a:pt x="103" y="9717"/>
                    <a:pt x="46" y="9464"/>
                  </a:cubicBezTo>
                  <a:lnTo>
                    <a:pt x="0" y="9464"/>
                  </a:lnTo>
                  <a:cubicBezTo>
                    <a:pt x="14" y="9543"/>
                    <a:pt x="14" y="9615"/>
                    <a:pt x="32" y="9694"/>
                  </a:cubicBezTo>
                  <a:lnTo>
                    <a:pt x="46" y="9669"/>
                  </a:lnTo>
                  <a:cubicBezTo>
                    <a:pt x="61" y="9717"/>
                    <a:pt x="75" y="9766"/>
                    <a:pt x="89" y="9820"/>
                  </a:cubicBezTo>
                  <a:cubicBezTo>
                    <a:pt x="103" y="9916"/>
                    <a:pt x="135" y="10019"/>
                    <a:pt x="164" y="10097"/>
                  </a:cubicBezTo>
                  <a:cubicBezTo>
                    <a:pt x="210" y="10247"/>
                    <a:pt x="239" y="10423"/>
                    <a:pt x="281" y="10573"/>
                  </a:cubicBezTo>
                  <a:cubicBezTo>
                    <a:pt x="328" y="10699"/>
                    <a:pt x="370" y="10820"/>
                    <a:pt x="402" y="10947"/>
                  </a:cubicBezTo>
                  <a:cubicBezTo>
                    <a:pt x="431" y="11073"/>
                    <a:pt x="491" y="11200"/>
                    <a:pt x="548" y="11350"/>
                  </a:cubicBezTo>
                  <a:cubicBezTo>
                    <a:pt x="548" y="11350"/>
                    <a:pt x="534" y="11374"/>
                    <a:pt x="534" y="11399"/>
                  </a:cubicBezTo>
                  <a:lnTo>
                    <a:pt x="580" y="11477"/>
                  </a:lnTo>
                  <a:cubicBezTo>
                    <a:pt x="580" y="11525"/>
                    <a:pt x="595" y="11573"/>
                    <a:pt x="609" y="11627"/>
                  </a:cubicBezTo>
                  <a:cubicBezTo>
                    <a:pt x="655" y="11754"/>
                    <a:pt x="698" y="11850"/>
                    <a:pt x="744" y="11977"/>
                  </a:cubicBezTo>
                  <a:lnTo>
                    <a:pt x="876" y="12428"/>
                  </a:lnTo>
                  <a:cubicBezTo>
                    <a:pt x="904" y="12507"/>
                    <a:pt x="936" y="12603"/>
                    <a:pt x="965" y="12681"/>
                  </a:cubicBezTo>
                  <a:cubicBezTo>
                    <a:pt x="1054" y="12880"/>
                    <a:pt x="1114" y="13079"/>
                    <a:pt x="1218" y="13260"/>
                  </a:cubicBezTo>
                  <a:cubicBezTo>
                    <a:pt x="1232" y="13284"/>
                    <a:pt x="1232" y="13284"/>
                    <a:pt x="1232" y="13309"/>
                  </a:cubicBezTo>
                  <a:cubicBezTo>
                    <a:pt x="1306" y="13483"/>
                    <a:pt x="1367" y="13634"/>
                    <a:pt x="1438" y="13808"/>
                  </a:cubicBezTo>
                  <a:cubicBezTo>
                    <a:pt x="1527" y="14013"/>
                    <a:pt x="1616" y="14188"/>
                    <a:pt x="1705" y="14387"/>
                  </a:cubicBezTo>
                  <a:cubicBezTo>
                    <a:pt x="1780" y="14562"/>
                    <a:pt x="1869" y="14766"/>
                    <a:pt x="1944" y="14941"/>
                  </a:cubicBezTo>
                  <a:cubicBezTo>
                    <a:pt x="2019" y="15092"/>
                    <a:pt x="2108" y="15218"/>
                    <a:pt x="2182" y="15393"/>
                  </a:cubicBezTo>
                  <a:cubicBezTo>
                    <a:pt x="2314" y="15694"/>
                    <a:pt x="2478" y="15941"/>
                    <a:pt x="2628" y="16242"/>
                  </a:cubicBezTo>
                  <a:cubicBezTo>
                    <a:pt x="2702" y="16369"/>
                    <a:pt x="2773" y="16471"/>
                    <a:pt x="2848" y="16598"/>
                  </a:cubicBezTo>
                  <a:cubicBezTo>
                    <a:pt x="2895" y="16670"/>
                    <a:pt x="2952" y="16748"/>
                    <a:pt x="2984" y="16821"/>
                  </a:cubicBezTo>
                  <a:cubicBezTo>
                    <a:pt x="3058" y="16971"/>
                    <a:pt x="3115" y="17098"/>
                    <a:pt x="3219" y="17176"/>
                  </a:cubicBezTo>
                  <a:cubicBezTo>
                    <a:pt x="3236" y="17200"/>
                    <a:pt x="3236" y="17200"/>
                    <a:pt x="3236" y="17224"/>
                  </a:cubicBezTo>
                  <a:cubicBezTo>
                    <a:pt x="3354" y="17447"/>
                    <a:pt x="3503" y="17628"/>
                    <a:pt x="3621" y="17827"/>
                  </a:cubicBezTo>
                  <a:cubicBezTo>
                    <a:pt x="3724" y="17978"/>
                    <a:pt x="3859" y="18104"/>
                    <a:pt x="3948" y="18278"/>
                  </a:cubicBezTo>
                  <a:cubicBezTo>
                    <a:pt x="3977" y="18351"/>
                    <a:pt x="4037" y="18405"/>
                    <a:pt x="4080" y="18453"/>
                  </a:cubicBezTo>
                  <a:cubicBezTo>
                    <a:pt x="4229" y="18604"/>
                    <a:pt x="4361" y="18779"/>
                    <a:pt x="4511" y="18953"/>
                  </a:cubicBezTo>
                  <a:cubicBezTo>
                    <a:pt x="4675" y="19134"/>
                    <a:pt x="4853" y="19309"/>
                    <a:pt x="5030" y="19459"/>
                  </a:cubicBezTo>
                  <a:cubicBezTo>
                    <a:pt x="5148" y="19586"/>
                    <a:pt x="5284" y="19706"/>
                    <a:pt x="5429" y="19784"/>
                  </a:cubicBezTo>
                  <a:cubicBezTo>
                    <a:pt x="5518" y="19833"/>
                    <a:pt x="5608" y="19887"/>
                    <a:pt x="5682" y="19960"/>
                  </a:cubicBezTo>
                  <a:cubicBezTo>
                    <a:pt x="5818" y="20062"/>
                    <a:pt x="5963" y="20110"/>
                    <a:pt x="6099" y="20188"/>
                  </a:cubicBezTo>
                  <a:cubicBezTo>
                    <a:pt x="6174" y="20236"/>
                    <a:pt x="6245" y="20236"/>
                    <a:pt x="6319" y="20261"/>
                  </a:cubicBezTo>
                  <a:cubicBezTo>
                    <a:pt x="6469" y="20309"/>
                    <a:pt x="6618" y="20309"/>
                    <a:pt x="6765" y="20339"/>
                  </a:cubicBezTo>
                  <a:lnTo>
                    <a:pt x="7046" y="20339"/>
                  </a:lnTo>
                  <a:cubicBezTo>
                    <a:pt x="7078" y="20363"/>
                    <a:pt x="7092" y="20363"/>
                    <a:pt x="7106" y="20363"/>
                  </a:cubicBezTo>
                  <a:cubicBezTo>
                    <a:pt x="7224" y="20339"/>
                    <a:pt x="7331" y="20309"/>
                    <a:pt x="7448" y="20309"/>
                  </a:cubicBezTo>
                  <a:cubicBezTo>
                    <a:pt x="7551" y="20285"/>
                    <a:pt x="7640" y="20261"/>
                    <a:pt x="7743" y="20188"/>
                  </a:cubicBezTo>
                  <a:cubicBezTo>
                    <a:pt x="7776" y="20158"/>
                    <a:pt x="7804" y="20158"/>
                    <a:pt x="7833" y="20158"/>
                  </a:cubicBezTo>
                  <a:cubicBezTo>
                    <a:pt x="7921" y="20110"/>
                    <a:pt x="8010" y="20086"/>
                    <a:pt x="8100" y="20008"/>
                  </a:cubicBezTo>
                  <a:cubicBezTo>
                    <a:pt x="8160" y="19960"/>
                    <a:pt x="8235" y="19911"/>
                    <a:pt x="8292" y="19833"/>
                  </a:cubicBezTo>
                  <a:cubicBezTo>
                    <a:pt x="8381" y="19737"/>
                    <a:pt x="8502" y="19683"/>
                    <a:pt x="8605" y="19531"/>
                  </a:cubicBezTo>
                  <a:cubicBezTo>
                    <a:pt x="8666" y="19459"/>
                    <a:pt x="8723" y="19405"/>
                    <a:pt x="8783" y="19333"/>
                  </a:cubicBezTo>
                  <a:cubicBezTo>
                    <a:pt x="8886" y="19206"/>
                    <a:pt x="8975" y="19080"/>
                    <a:pt x="9065" y="18953"/>
                  </a:cubicBezTo>
                  <a:cubicBezTo>
                    <a:pt x="9182" y="18779"/>
                    <a:pt x="9289" y="18580"/>
                    <a:pt x="9392" y="18405"/>
                  </a:cubicBezTo>
                  <a:cubicBezTo>
                    <a:pt x="9406" y="18381"/>
                    <a:pt x="9420" y="18351"/>
                    <a:pt x="9435" y="18327"/>
                  </a:cubicBezTo>
                  <a:cubicBezTo>
                    <a:pt x="9524" y="18050"/>
                    <a:pt x="9673" y="17827"/>
                    <a:pt x="9748" y="17526"/>
                  </a:cubicBezTo>
                  <a:cubicBezTo>
                    <a:pt x="9805" y="17296"/>
                    <a:pt x="9894" y="17122"/>
                    <a:pt x="9954" y="16899"/>
                  </a:cubicBezTo>
                  <a:cubicBezTo>
                    <a:pt x="10015" y="16724"/>
                    <a:pt x="10043" y="16544"/>
                    <a:pt x="10072" y="16369"/>
                  </a:cubicBezTo>
                  <a:cubicBezTo>
                    <a:pt x="10132" y="16170"/>
                    <a:pt x="10179" y="15941"/>
                    <a:pt x="10193" y="15718"/>
                  </a:cubicBezTo>
                  <a:cubicBezTo>
                    <a:pt x="10207" y="15694"/>
                    <a:pt x="10222" y="15640"/>
                    <a:pt x="10236" y="15616"/>
                  </a:cubicBezTo>
                  <a:cubicBezTo>
                    <a:pt x="10282" y="15616"/>
                    <a:pt x="10325" y="15640"/>
                    <a:pt x="10371" y="15640"/>
                  </a:cubicBezTo>
                  <a:cubicBezTo>
                    <a:pt x="10399" y="15640"/>
                    <a:pt x="10428" y="15670"/>
                    <a:pt x="10460" y="15670"/>
                  </a:cubicBezTo>
                  <a:cubicBezTo>
                    <a:pt x="10592" y="15766"/>
                    <a:pt x="10727" y="15820"/>
                    <a:pt x="10859" y="15820"/>
                  </a:cubicBezTo>
                  <a:cubicBezTo>
                    <a:pt x="10933" y="15820"/>
                    <a:pt x="11008" y="15844"/>
                    <a:pt x="11083" y="15869"/>
                  </a:cubicBezTo>
                  <a:cubicBezTo>
                    <a:pt x="11140" y="15869"/>
                    <a:pt x="11215" y="15893"/>
                    <a:pt x="11290" y="15893"/>
                  </a:cubicBezTo>
                  <a:cubicBezTo>
                    <a:pt x="11350" y="15893"/>
                    <a:pt x="11407" y="15869"/>
                    <a:pt x="11482" y="15869"/>
                  </a:cubicBezTo>
                  <a:lnTo>
                    <a:pt x="11542" y="15869"/>
                  </a:lnTo>
                  <a:cubicBezTo>
                    <a:pt x="11706" y="15820"/>
                    <a:pt x="11852" y="15742"/>
                    <a:pt x="12016" y="15694"/>
                  </a:cubicBezTo>
                  <a:cubicBezTo>
                    <a:pt x="12180" y="15640"/>
                    <a:pt x="12315" y="15489"/>
                    <a:pt x="12432" y="15314"/>
                  </a:cubicBezTo>
                  <a:cubicBezTo>
                    <a:pt x="12493" y="15218"/>
                    <a:pt x="12564" y="15115"/>
                    <a:pt x="12639" y="15013"/>
                  </a:cubicBezTo>
                  <a:lnTo>
                    <a:pt x="12774" y="14790"/>
                  </a:lnTo>
                  <a:cubicBezTo>
                    <a:pt x="12849" y="14664"/>
                    <a:pt x="12906" y="14537"/>
                    <a:pt x="12906" y="14363"/>
                  </a:cubicBezTo>
                  <a:cubicBezTo>
                    <a:pt x="12906" y="14338"/>
                    <a:pt x="12906" y="14314"/>
                    <a:pt x="12920" y="14314"/>
                  </a:cubicBezTo>
                  <a:cubicBezTo>
                    <a:pt x="12952" y="14236"/>
                    <a:pt x="12981" y="14164"/>
                    <a:pt x="12966" y="14061"/>
                  </a:cubicBezTo>
                  <a:cubicBezTo>
                    <a:pt x="12966" y="14037"/>
                    <a:pt x="12981" y="14013"/>
                    <a:pt x="12981" y="14013"/>
                  </a:cubicBezTo>
                  <a:cubicBezTo>
                    <a:pt x="13009" y="13862"/>
                    <a:pt x="13055" y="13736"/>
                    <a:pt x="13055" y="13585"/>
                  </a:cubicBezTo>
                  <a:cubicBezTo>
                    <a:pt x="13055" y="13483"/>
                    <a:pt x="13055" y="13381"/>
                    <a:pt x="13084" y="13309"/>
                  </a:cubicBezTo>
                  <a:cubicBezTo>
                    <a:pt x="13098" y="13260"/>
                    <a:pt x="13098" y="13182"/>
                    <a:pt x="13098" y="13133"/>
                  </a:cubicBezTo>
                  <a:cubicBezTo>
                    <a:pt x="13098" y="12880"/>
                    <a:pt x="13084" y="12658"/>
                    <a:pt x="13070" y="12405"/>
                  </a:cubicBezTo>
                  <a:cubicBezTo>
                    <a:pt x="13070" y="12302"/>
                    <a:pt x="13070" y="12175"/>
                    <a:pt x="13041" y="12079"/>
                  </a:cubicBezTo>
                  <a:cubicBezTo>
                    <a:pt x="13027" y="12055"/>
                    <a:pt x="13027" y="12055"/>
                    <a:pt x="13027" y="12025"/>
                  </a:cubicBezTo>
                  <a:cubicBezTo>
                    <a:pt x="13027" y="11929"/>
                    <a:pt x="13009" y="11826"/>
                    <a:pt x="13009" y="11724"/>
                  </a:cubicBezTo>
                  <a:cubicBezTo>
                    <a:pt x="13027" y="11525"/>
                    <a:pt x="12966" y="11350"/>
                    <a:pt x="12952" y="11175"/>
                  </a:cubicBezTo>
                  <a:cubicBezTo>
                    <a:pt x="12938" y="11073"/>
                    <a:pt x="12906" y="11001"/>
                    <a:pt x="12892" y="10898"/>
                  </a:cubicBezTo>
                  <a:cubicBezTo>
                    <a:pt x="12906" y="10922"/>
                    <a:pt x="12920" y="10922"/>
                    <a:pt x="12938" y="10922"/>
                  </a:cubicBezTo>
                  <a:cubicBezTo>
                    <a:pt x="13070" y="11073"/>
                    <a:pt x="13205" y="11224"/>
                    <a:pt x="13322" y="11399"/>
                  </a:cubicBezTo>
                  <a:cubicBezTo>
                    <a:pt x="13351" y="11453"/>
                    <a:pt x="13411" y="11477"/>
                    <a:pt x="13440" y="11549"/>
                  </a:cubicBezTo>
                  <a:cubicBezTo>
                    <a:pt x="13500" y="11699"/>
                    <a:pt x="13604" y="11778"/>
                    <a:pt x="13679" y="11904"/>
                  </a:cubicBezTo>
                  <a:cubicBezTo>
                    <a:pt x="13753" y="12001"/>
                    <a:pt x="13828" y="12103"/>
                    <a:pt x="13885" y="12230"/>
                  </a:cubicBezTo>
                  <a:cubicBezTo>
                    <a:pt x="13946" y="12302"/>
                    <a:pt x="14006" y="12405"/>
                    <a:pt x="14063" y="12507"/>
                  </a:cubicBezTo>
                  <a:cubicBezTo>
                    <a:pt x="14109" y="12579"/>
                    <a:pt x="14166" y="12603"/>
                    <a:pt x="14198" y="12681"/>
                  </a:cubicBezTo>
                  <a:cubicBezTo>
                    <a:pt x="14316" y="12880"/>
                    <a:pt x="14405" y="13079"/>
                    <a:pt x="14522" y="13284"/>
                  </a:cubicBezTo>
                  <a:cubicBezTo>
                    <a:pt x="14643" y="13483"/>
                    <a:pt x="14747" y="13712"/>
                    <a:pt x="14850" y="13911"/>
                  </a:cubicBezTo>
                  <a:cubicBezTo>
                    <a:pt x="14924" y="14061"/>
                    <a:pt x="14985" y="14212"/>
                    <a:pt x="15056" y="14363"/>
                  </a:cubicBezTo>
                  <a:cubicBezTo>
                    <a:pt x="15117" y="14489"/>
                    <a:pt x="15177" y="14616"/>
                    <a:pt x="15220" y="14766"/>
                  </a:cubicBezTo>
                  <a:cubicBezTo>
                    <a:pt x="15295" y="14917"/>
                    <a:pt x="15355" y="15092"/>
                    <a:pt x="15430" y="15242"/>
                  </a:cubicBezTo>
                  <a:cubicBezTo>
                    <a:pt x="15487" y="15393"/>
                    <a:pt x="15548" y="15544"/>
                    <a:pt x="15608" y="15718"/>
                  </a:cubicBezTo>
                  <a:cubicBezTo>
                    <a:pt x="15637" y="15790"/>
                    <a:pt x="15665" y="15893"/>
                    <a:pt x="15697" y="15971"/>
                  </a:cubicBezTo>
                  <a:cubicBezTo>
                    <a:pt x="15768" y="16170"/>
                    <a:pt x="15857" y="16369"/>
                    <a:pt x="15918" y="16574"/>
                  </a:cubicBezTo>
                  <a:cubicBezTo>
                    <a:pt x="15964" y="16724"/>
                    <a:pt x="16021" y="16845"/>
                    <a:pt x="16067" y="16971"/>
                  </a:cubicBezTo>
                  <a:cubicBezTo>
                    <a:pt x="16110" y="17074"/>
                    <a:pt x="16156" y="17146"/>
                    <a:pt x="16199" y="17249"/>
                  </a:cubicBezTo>
                  <a:cubicBezTo>
                    <a:pt x="16260" y="17375"/>
                    <a:pt x="16288" y="17502"/>
                    <a:pt x="16334" y="17628"/>
                  </a:cubicBezTo>
                  <a:cubicBezTo>
                    <a:pt x="16409" y="17802"/>
                    <a:pt x="16480" y="17978"/>
                    <a:pt x="16569" y="18152"/>
                  </a:cubicBezTo>
                  <a:cubicBezTo>
                    <a:pt x="16601" y="18231"/>
                    <a:pt x="16644" y="18303"/>
                    <a:pt x="16676" y="18381"/>
                  </a:cubicBezTo>
                  <a:cubicBezTo>
                    <a:pt x="16733" y="18556"/>
                    <a:pt x="16808" y="18682"/>
                    <a:pt x="16882" y="18833"/>
                  </a:cubicBezTo>
                  <a:cubicBezTo>
                    <a:pt x="16972" y="18983"/>
                    <a:pt x="17061" y="19158"/>
                    <a:pt x="17136" y="19309"/>
                  </a:cubicBezTo>
                  <a:cubicBezTo>
                    <a:pt x="17253" y="19484"/>
                    <a:pt x="17356" y="19658"/>
                    <a:pt x="17459" y="19833"/>
                  </a:cubicBezTo>
                  <a:cubicBezTo>
                    <a:pt x="17491" y="19887"/>
                    <a:pt x="17520" y="19911"/>
                    <a:pt x="17548" y="19983"/>
                  </a:cubicBezTo>
                  <a:cubicBezTo>
                    <a:pt x="17595" y="20062"/>
                    <a:pt x="17670" y="20110"/>
                    <a:pt x="17712" y="20188"/>
                  </a:cubicBezTo>
                  <a:cubicBezTo>
                    <a:pt x="17833" y="20339"/>
                    <a:pt x="17951" y="20514"/>
                    <a:pt x="18082" y="20640"/>
                  </a:cubicBezTo>
                  <a:cubicBezTo>
                    <a:pt x="18204" y="20761"/>
                    <a:pt x="18307" y="20887"/>
                    <a:pt x="18424" y="20990"/>
                  </a:cubicBezTo>
                  <a:cubicBezTo>
                    <a:pt x="18471" y="21038"/>
                    <a:pt x="18513" y="21062"/>
                    <a:pt x="18560" y="21092"/>
                  </a:cubicBezTo>
                  <a:cubicBezTo>
                    <a:pt x="18663" y="21164"/>
                    <a:pt x="18766" y="21213"/>
                    <a:pt x="18869" y="21267"/>
                  </a:cubicBezTo>
                  <a:cubicBezTo>
                    <a:pt x="18883" y="21267"/>
                    <a:pt x="18901" y="21291"/>
                    <a:pt x="18915" y="21315"/>
                  </a:cubicBezTo>
                  <a:cubicBezTo>
                    <a:pt x="18972" y="21394"/>
                    <a:pt x="19033" y="21417"/>
                    <a:pt x="19094" y="21442"/>
                  </a:cubicBezTo>
                  <a:cubicBezTo>
                    <a:pt x="19182" y="21466"/>
                    <a:pt x="19286" y="21490"/>
                    <a:pt x="19375" y="21514"/>
                  </a:cubicBezTo>
                  <a:cubicBezTo>
                    <a:pt x="19435" y="21544"/>
                    <a:pt x="19478" y="21568"/>
                    <a:pt x="19538" y="21568"/>
                  </a:cubicBezTo>
                  <a:cubicBezTo>
                    <a:pt x="19588" y="21568"/>
                    <a:pt x="19637" y="21600"/>
                    <a:pt x="19690" y="21600"/>
                  </a:cubicBezTo>
                  <a:cubicBezTo>
                    <a:pt x="19716" y="21600"/>
                    <a:pt x="19744" y="21592"/>
                    <a:pt x="19773" y="21568"/>
                  </a:cubicBezTo>
                  <a:cubicBezTo>
                    <a:pt x="19773" y="21568"/>
                    <a:pt x="19791" y="21592"/>
                    <a:pt x="19805" y="21592"/>
                  </a:cubicBezTo>
                  <a:lnTo>
                    <a:pt x="19909" y="21592"/>
                  </a:lnTo>
                  <a:cubicBezTo>
                    <a:pt x="19969" y="21568"/>
                    <a:pt x="20026" y="21568"/>
                    <a:pt x="20087" y="21544"/>
                  </a:cubicBezTo>
                  <a:cubicBezTo>
                    <a:pt x="20176" y="21514"/>
                    <a:pt x="20279" y="21514"/>
                    <a:pt x="20354" y="21417"/>
                  </a:cubicBezTo>
                  <a:cubicBezTo>
                    <a:pt x="20368" y="21394"/>
                    <a:pt x="20382" y="21394"/>
                    <a:pt x="20396" y="21394"/>
                  </a:cubicBezTo>
                  <a:cubicBezTo>
                    <a:pt x="20532" y="21363"/>
                    <a:pt x="20649" y="21291"/>
                    <a:pt x="20753" y="21189"/>
                  </a:cubicBezTo>
                  <a:cubicBezTo>
                    <a:pt x="20888" y="21092"/>
                    <a:pt x="21005" y="20942"/>
                    <a:pt x="21109" y="20791"/>
                  </a:cubicBezTo>
                  <a:cubicBezTo>
                    <a:pt x="21197" y="20665"/>
                    <a:pt x="21272" y="20490"/>
                    <a:pt x="21361" y="20339"/>
                  </a:cubicBezTo>
                  <a:cubicBezTo>
                    <a:pt x="21376" y="20309"/>
                    <a:pt x="21408" y="20261"/>
                    <a:pt x="21422" y="20213"/>
                  </a:cubicBezTo>
                  <a:cubicBezTo>
                    <a:pt x="21464" y="20086"/>
                    <a:pt x="21482" y="19960"/>
                    <a:pt x="21525" y="19857"/>
                  </a:cubicBezTo>
                  <a:cubicBezTo>
                    <a:pt x="21571" y="19784"/>
                    <a:pt x="21571" y="19683"/>
                    <a:pt x="21600" y="19586"/>
                  </a:cubicBezTo>
                  <a:cubicBezTo>
                    <a:pt x="21525" y="19610"/>
                    <a:pt x="21525" y="19737"/>
                    <a:pt x="21497" y="19761"/>
                  </a:cubicBezTo>
                  <a:cubicBezTo>
                    <a:pt x="21464" y="19857"/>
                    <a:pt x="21436" y="19935"/>
                    <a:pt x="21408" y="20008"/>
                  </a:cubicBezTo>
                  <a:cubicBezTo>
                    <a:pt x="21347" y="20158"/>
                    <a:pt x="21272" y="20309"/>
                    <a:pt x="21215" y="20435"/>
                  </a:cubicBezTo>
                  <a:cubicBezTo>
                    <a:pt x="21169" y="20514"/>
                    <a:pt x="21127" y="20586"/>
                    <a:pt x="21080" y="20640"/>
                  </a:cubicBezTo>
                  <a:cubicBezTo>
                    <a:pt x="21037" y="20712"/>
                    <a:pt x="20991" y="20761"/>
                    <a:pt x="20948" y="20815"/>
                  </a:cubicBezTo>
                  <a:cubicBezTo>
                    <a:pt x="20873" y="20887"/>
                    <a:pt x="20827" y="20965"/>
                    <a:pt x="20753" y="21038"/>
                  </a:cubicBezTo>
                  <a:cubicBezTo>
                    <a:pt x="20696" y="21116"/>
                    <a:pt x="20621" y="21164"/>
                    <a:pt x="20560" y="21213"/>
                  </a:cubicBezTo>
                  <a:cubicBezTo>
                    <a:pt x="20503" y="21243"/>
                    <a:pt x="20443" y="21291"/>
                    <a:pt x="20396" y="21291"/>
                  </a:cubicBezTo>
                  <a:cubicBezTo>
                    <a:pt x="20325" y="21291"/>
                    <a:pt x="20251" y="21291"/>
                    <a:pt x="20190" y="21315"/>
                  </a:cubicBezTo>
                  <a:cubicBezTo>
                    <a:pt x="20113" y="21336"/>
                    <a:pt x="20046" y="21398"/>
                    <a:pt x="19971" y="21398"/>
                  </a:cubicBezTo>
                  <a:cubicBezTo>
                    <a:pt x="19960" y="21398"/>
                    <a:pt x="19949" y="21397"/>
                    <a:pt x="19937" y="21394"/>
                  </a:cubicBezTo>
                  <a:cubicBezTo>
                    <a:pt x="19820" y="21394"/>
                    <a:pt x="19702" y="21394"/>
                    <a:pt x="19581" y="21363"/>
                  </a:cubicBezTo>
                  <a:cubicBezTo>
                    <a:pt x="19492" y="21363"/>
                    <a:pt x="19403" y="21363"/>
                    <a:pt x="19314" y="21291"/>
                  </a:cubicBezTo>
                  <a:cubicBezTo>
                    <a:pt x="19300" y="21291"/>
                    <a:pt x="19271" y="21267"/>
                    <a:pt x="19257" y="21267"/>
                  </a:cubicBezTo>
                  <a:cubicBezTo>
                    <a:pt x="19168" y="21243"/>
                    <a:pt x="19062" y="21213"/>
                    <a:pt x="18990" y="21164"/>
                  </a:cubicBezTo>
                  <a:cubicBezTo>
                    <a:pt x="18901" y="21140"/>
                    <a:pt x="18841" y="21062"/>
                    <a:pt x="18766" y="20990"/>
                  </a:cubicBezTo>
                  <a:cubicBezTo>
                    <a:pt x="18691" y="20942"/>
                    <a:pt x="18616" y="20887"/>
                    <a:pt x="18545" y="20863"/>
                  </a:cubicBezTo>
                  <a:cubicBezTo>
                    <a:pt x="18438" y="20791"/>
                    <a:pt x="18349" y="20712"/>
                    <a:pt x="18261" y="20610"/>
                  </a:cubicBezTo>
                  <a:cubicBezTo>
                    <a:pt x="18232" y="20586"/>
                    <a:pt x="18204" y="20538"/>
                    <a:pt x="18171" y="20514"/>
                  </a:cubicBezTo>
                  <a:cubicBezTo>
                    <a:pt x="18068" y="20387"/>
                    <a:pt x="17965" y="20261"/>
                    <a:pt x="17876" y="20134"/>
                  </a:cubicBezTo>
                  <a:cubicBezTo>
                    <a:pt x="17815" y="20086"/>
                    <a:pt x="17773" y="20008"/>
                    <a:pt x="17712" y="19935"/>
                  </a:cubicBezTo>
                  <a:cubicBezTo>
                    <a:pt x="17623" y="19784"/>
                    <a:pt x="17520" y="19634"/>
                    <a:pt x="17431" y="19484"/>
                  </a:cubicBezTo>
                  <a:cubicBezTo>
                    <a:pt x="17403" y="19459"/>
                    <a:pt x="17388" y="19435"/>
                    <a:pt x="17356" y="19405"/>
                  </a:cubicBezTo>
                  <a:cubicBezTo>
                    <a:pt x="17313" y="19309"/>
                    <a:pt x="17267" y="19231"/>
                    <a:pt x="17224" y="19134"/>
                  </a:cubicBezTo>
                  <a:cubicBezTo>
                    <a:pt x="17192" y="19080"/>
                    <a:pt x="17164" y="19056"/>
                    <a:pt x="17136" y="18983"/>
                  </a:cubicBezTo>
                  <a:cubicBezTo>
                    <a:pt x="17075" y="18857"/>
                    <a:pt x="17000" y="18755"/>
                    <a:pt x="16943" y="18628"/>
                  </a:cubicBezTo>
                  <a:cubicBezTo>
                    <a:pt x="16868" y="18531"/>
                    <a:pt x="16808" y="18381"/>
                    <a:pt x="16765" y="18254"/>
                  </a:cubicBezTo>
                  <a:cubicBezTo>
                    <a:pt x="16705" y="18152"/>
                    <a:pt x="16658" y="18001"/>
                    <a:pt x="16601" y="17875"/>
                  </a:cubicBezTo>
                  <a:cubicBezTo>
                    <a:pt x="16569" y="17802"/>
                    <a:pt x="16527" y="17748"/>
                    <a:pt x="16498" y="17676"/>
                  </a:cubicBezTo>
                  <a:cubicBezTo>
                    <a:pt x="16391" y="17399"/>
                    <a:pt x="16288" y="17146"/>
                    <a:pt x="16185" y="16875"/>
                  </a:cubicBezTo>
                  <a:cubicBezTo>
                    <a:pt x="16142" y="16748"/>
                    <a:pt x="16081" y="16646"/>
                    <a:pt x="16053" y="16544"/>
                  </a:cubicBezTo>
                  <a:cubicBezTo>
                    <a:pt x="16007" y="16393"/>
                    <a:pt x="15946" y="16272"/>
                    <a:pt x="15904" y="16146"/>
                  </a:cubicBezTo>
                  <a:cubicBezTo>
                    <a:pt x="15843" y="15971"/>
                    <a:pt x="15768" y="15790"/>
                    <a:pt x="15697" y="15592"/>
                  </a:cubicBezTo>
                  <a:cubicBezTo>
                    <a:pt x="15651" y="15489"/>
                    <a:pt x="15622" y="15393"/>
                    <a:pt x="15576" y="15291"/>
                  </a:cubicBezTo>
                  <a:cubicBezTo>
                    <a:pt x="15519" y="15140"/>
                    <a:pt x="15444" y="15037"/>
                    <a:pt x="15412" y="14862"/>
                  </a:cubicBezTo>
                  <a:cubicBezTo>
                    <a:pt x="15384" y="14766"/>
                    <a:pt x="15341" y="14664"/>
                    <a:pt x="15281" y="14585"/>
                  </a:cubicBezTo>
                  <a:cubicBezTo>
                    <a:pt x="15252" y="14537"/>
                    <a:pt x="15220" y="14465"/>
                    <a:pt x="15206" y="14411"/>
                  </a:cubicBezTo>
                  <a:cubicBezTo>
                    <a:pt x="15163" y="14314"/>
                    <a:pt x="15117" y="14188"/>
                    <a:pt x="15074" y="14085"/>
                  </a:cubicBezTo>
                  <a:cubicBezTo>
                    <a:pt x="15014" y="13959"/>
                    <a:pt x="14953" y="13808"/>
                    <a:pt x="14878" y="13681"/>
                  </a:cubicBezTo>
                  <a:cubicBezTo>
                    <a:pt x="14807" y="13531"/>
                    <a:pt x="14732" y="13381"/>
                    <a:pt x="14643" y="13230"/>
                  </a:cubicBezTo>
                  <a:cubicBezTo>
                    <a:pt x="14583" y="13133"/>
                    <a:pt x="14508" y="13007"/>
                    <a:pt x="14451" y="12905"/>
                  </a:cubicBezTo>
                  <a:cubicBezTo>
                    <a:pt x="14433" y="12880"/>
                    <a:pt x="14419" y="12832"/>
                    <a:pt x="14405" y="12808"/>
                  </a:cubicBezTo>
                  <a:cubicBezTo>
                    <a:pt x="14344" y="12706"/>
                    <a:pt x="14287" y="12627"/>
                    <a:pt x="14241" y="12555"/>
                  </a:cubicBezTo>
                  <a:cubicBezTo>
                    <a:pt x="14184" y="12453"/>
                    <a:pt x="14123" y="12356"/>
                    <a:pt x="14063" y="12254"/>
                  </a:cubicBezTo>
                  <a:cubicBezTo>
                    <a:pt x="14006" y="12175"/>
                    <a:pt x="13946" y="12103"/>
                    <a:pt x="13885" y="12025"/>
                  </a:cubicBezTo>
                  <a:cubicBezTo>
                    <a:pt x="13796" y="11929"/>
                    <a:pt x="13721" y="11802"/>
                    <a:pt x="13650" y="11676"/>
                  </a:cubicBezTo>
                  <a:cubicBezTo>
                    <a:pt x="13632" y="11627"/>
                    <a:pt x="13604" y="11603"/>
                    <a:pt x="13575" y="11549"/>
                  </a:cubicBezTo>
                  <a:cubicBezTo>
                    <a:pt x="13486" y="11423"/>
                    <a:pt x="13383" y="11272"/>
                    <a:pt x="13276" y="11151"/>
                  </a:cubicBezTo>
                  <a:cubicBezTo>
                    <a:pt x="13233" y="11097"/>
                    <a:pt x="13187" y="11025"/>
                    <a:pt x="13130" y="10971"/>
                  </a:cubicBezTo>
                  <a:cubicBezTo>
                    <a:pt x="13070" y="10875"/>
                    <a:pt x="12995" y="10796"/>
                    <a:pt x="12938" y="10724"/>
                  </a:cubicBezTo>
                  <a:cubicBezTo>
                    <a:pt x="12863" y="10645"/>
                    <a:pt x="12831" y="10549"/>
                    <a:pt x="12803" y="10423"/>
                  </a:cubicBezTo>
                  <a:cubicBezTo>
                    <a:pt x="12817" y="10398"/>
                    <a:pt x="12817" y="10368"/>
                    <a:pt x="12831" y="10344"/>
                  </a:cubicBezTo>
                  <a:cubicBezTo>
                    <a:pt x="12863" y="10398"/>
                    <a:pt x="12892" y="10446"/>
                    <a:pt x="12938" y="10495"/>
                  </a:cubicBezTo>
                  <a:cubicBezTo>
                    <a:pt x="12981" y="10573"/>
                    <a:pt x="13027" y="10669"/>
                    <a:pt x="13098" y="10669"/>
                  </a:cubicBezTo>
                  <a:cubicBezTo>
                    <a:pt x="13144" y="10724"/>
                    <a:pt x="13159" y="10772"/>
                    <a:pt x="13187" y="10796"/>
                  </a:cubicBezTo>
                  <a:cubicBezTo>
                    <a:pt x="13248" y="10875"/>
                    <a:pt x="13294" y="10947"/>
                    <a:pt x="13351" y="11025"/>
                  </a:cubicBezTo>
                  <a:cubicBezTo>
                    <a:pt x="13383" y="11049"/>
                    <a:pt x="13411" y="11073"/>
                    <a:pt x="13440" y="11121"/>
                  </a:cubicBezTo>
                  <a:cubicBezTo>
                    <a:pt x="13500" y="11248"/>
                    <a:pt x="13575" y="11374"/>
                    <a:pt x="13679" y="11453"/>
                  </a:cubicBezTo>
                  <a:cubicBezTo>
                    <a:pt x="13692" y="11453"/>
                    <a:pt x="13707" y="11501"/>
                    <a:pt x="13721" y="11525"/>
                  </a:cubicBezTo>
                  <a:cubicBezTo>
                    <a:pt x="13782" y="11627"/>
                    <a:pt x="13842" y="11699"/>
                    <a:pt x="13899" y="11802"/>
                  </a:cubicBezTo>
                  <a:cubicBezTo>
                    <a:pt x="13946" y="11875"/>
                    <a:pt x="14006" y="11953"/>
                    <a:pt x="14063" y="12025"/>
                  </a:cubicBezTo>
                  <a:cubicBezTo>
                    <a:pt x="14123" y="12079"/>
                    <a:pt x="14166" y="12175"/>
                    <a:pt x="14213" y="12278"/>
                  </a:cubicBezTo>
                  <a:cubicBezTo>
                    <a:pt x="14241" y="12302"/>
                    <a:pt x="14273" y="12381"/>
                    <a:pt x="14301" y="12405"/>
                  </a:cubicBezTo>
                  <a:cubicBezTo>
                    <a:pt x="14362" y="12531"/>
                    <a:pt x="14433" y="12603"/>
                    <a:pt x="14494" y="12754"/>
                  </a:cubicBezTo>
                  <a:cubicBezTo>
                    <a:pt x="14522" y="12832"/>
                    <a:pt x="14568" y="12880"/>
                    <a:pt x="14597" y="12929"/>
                  </a:cubicBezTo>
                  <a:cubicBezTo>
                    <a:pt x="14629" y="12983"/>
                    <a:pt x="14657" y="13007"/>
                    <a:pt x="14686" y="13055"/>
                  </a:cubicBezTo>
                  <a:cubicBezTo>
                    <a:pt x="14732" y="13158"/>
                    <a:pt x="14775" y="13260"/>
                    <a:pt x="14821" y="13356"/>
                  </a:cubicBezTo>
                  <a:cubicBezTo>
                    <a:pt x="14850" y="13410"/>
                    <a:pt x="14878" y="13435"/>
                    <a:pt x="14910" y="13483"/>
                  </a:cubicBezTo>
                  <a:cubicBezTo>
                    <a:pt x="14953" y="13585"/>
                    <a:pt x="14985" y="13681"/>
                    <a:pt x="15028" y="13760"/>
                  </a:cubicBezTo>
                  <a:cubicBezTo>
                    <a:pt x="15103" y="13911"/>
                    <a:pt x="15191" y="14061"/>
                    <a:pt x="15252" y="14236"/>
                  </a:cubicBezTo>
                  <a:cubicBezTo>
                    <a:pt x="15309" y="14465"/>
                    <a:pt x="15444" y="14585"/>
                    <a:pt x="15487" y="14839"/>
                  </a:cubicBezTo>
                  <a:cubicBezTo>
                    <a:pt x="15519" y="14965"/>
                    <a:pt x="15590" y="15068"/>
                    <a:pt x="15637" y="15188"/>
                  </a:cubicBezTo>
                  <a:cubicBezTo>
                    <a:pt x="15725" y="15369"/>
                    <a:pt x="15800" y="15567"/>
                    <a:pt x="15875" y="15766"/>
                  </a:cubicBezTo>
                  <a:cubicBezTo>
                    <a:pt x="15904" y="15893"/>
                    <a:pt x="15946" y="15996"/>
                    <a:pt x="15992" y="16092"/>
                  </a:cubicBezTo>
                  <a:cubicBezTo>
                    <a:pt x="16021" y="16194"/>
                    <a:pt x="16067" y="16321"/>
                    <a:pt x="16110" y="16423"/>
                  </a:cubicBezTo>
                  <a:cubicBezTo>
                    <a:pt x="16124" y="16471"/>
                    <a:pt x="16156" y="16544"/>
                    <a:pt x="16171" y="16622"/>
                  </a:cubicBezTo>
                  <a:cubicBezTo>
                    <a:pt x="16260" y="16821"/>
                    <a:pt x="16348" y="17050"/>
                    <a:pt x="16438" y="17249"/>
                  </a:cubicBezTo>
                  <a:cubicBezTo>
                    <a:pt x="16480" y="17375"/>
                    <a:pt x="16541" y="17502"/>
                    <a:pt x="16587" y="17628"/>
                  </a:cubicBezTo>
                  <a:cubicBezTo>
                    <a:pt x="16630" y="17700"/>
                    <a:pt x="16676" y="17779"/>
                    <a:pt x="16705" y="17875"/>
                  </a:cubicBezTo>
                  <a:cubicBezTo>
                    <a:pt x="16779" y="18128"/>
                    <a:pt x="16911" y="18303"/>
                    <a:pt x="17000" y="18531"/>
                  </a:cubicBezTo>
                  <a:cubicBezTo>
                    <a:pt x="17014" y="18580"/>
                    <a:pt x="17046" y="18628"/>
                    <a:pt x="17075" y="18682"/>
                  </a:cubicBezTo>
                  <a:cubicBezTo>
                    <a:pt x="17121" y="18730"/>
                    <a:pt x="17149" y="18803"/>
                    <a:pt x="17178" y="18857"/>
                  </a:cubicBezTo>
                  <a:cubicBezTo>
                    <a:pt x="17253" y="19008"/>
                    <a:pt x="17313" y="19158"/>
                    <a:pt x="17403" y="19285"/>
                  </a:cubicBezTo>
                  <a:cubicBezTo>
                    <a:pt x="17459" y="19357"/>
                    <a:pt x="17534" y="19459"/>
                    <a:pt x="17595" y="19586"/>
                  </a:cubicBezTo>
                  <a:cubicBezTo>
                    <a:pt x="17595" y="19610"/>
                    <a:pt x="17623" y="19610"/>
                    <a:pt x="17637" y="19634"/>
                  </a:cubicBezTo>
                  <a:cubicBezTo>
                    <a:pt x="17670" y="19683"/>
                    <a:pt x="17712" y="19706"/>
                    <a:pt x="17726" y="19761"/>
                  </a:cubicBezTo>
                  <a:cubicBezTo>
                    <a:pt x="17801" y="19960"/>
                    <a:pt x="17937" y="20008"/>
                    <a:pt x="18040" y="20158"/>
                  </a:cubicBezTo>
                  <a:cubicBezTo>
                    <a:pt x="18100" y="20285"/>
                    <a:pt x="18204" y="20363"/>
                    <a:pt x="18292" y="20459"/>
                  </a:cubicBezTo>
                  <a:cubicBezTo>
                    <a:pt x="18367" y="20538"/>
                    <a:pt x="18438" y="20640"/>
                    <a:pt x="18528" y="20688"/>
                  </a:cubicBezTo>
                  <a:cubicBezTo>
                    <a:pt x="18574" y="20712"/>
                    <a:pt x="18616" y="20761"/>
                    <a:pt x="18663" y="20791"/>
                  </a:cubicBezTo>
                  <a:cubicBezTo>
                    <a:pt x="18677" y="20791"/>
                    <a:pt x="18691" y="20815"/>
                    <a:pt x="18691" y="20815"/>
                  </a:cubicBezTo>
                  <a:cubicBezTo>
                    <a:pt x="18795" y="20887"/>
                    <a:pt x="18883" y="20942"/>
                    <a:pt x="18990" y="21014"/>
                  </a:cubicBezTo>
                  <a:cubicBezTo>
                    <a:pt x="19062" y="21092"/>
                    <a:pt x="19168" y="21062"/>
                    <a:pt x="19257" y="21116"/>
                  </a:cubicBezTo>
                  <a:cubicBezTo>
                    <a:pt x="19300" y="21164"/>
                    <a:pt x="19361" y="21164"/>
                    <a:pt x="19418" y="21189"/>
                  </a:cubicBezTo>
                  <a:cubicBezTo>
                    <a:pt x="19506" y="21213"/>
                    <a:pt x="19596" y="21243"/>
                    <a:pt x="19685" y="21243"/>
                  </a:cubicBezTo>
                  <a:cubicBezTo>
                    <a:pt x="19710" y="21251"/>
                    <a:pt x="19736" y="21253"/>
                    <a:pt x="19764" y="21253"/>
                  </a:cubicBezTo>
                  <a:cubicBezTo>
                    <a:pt x="19819" y="21253"/>
                    <a:pt x="19878" y="21243"/>
                    <a:pt x="19937" y="21243"/>
                  </a:cubicBezTo>
                  <a:cubicBezTo>
                    <a:pt x="20012" y="21243"/>
                    <a:pt x="20087" y="21213"/>
                    <a:pt x="20162" y="21140"/>
                  </a:cubicBezTo>
                  <a:cubicBezTo>
                    <a:pt x="20190" y="21116"/>
                    <a:pt x="20219" y="21092"/>
                    <a:pt x="20251" y="21092"/>
                  </a:cubicBezTo>
                  <a:lnTo>
                    <a:pt x="20354" y="21092"/>
                  </a:lnTo>
                  <a:cubicBezTo>
                    <a:pt x="20429" y="21038"/>
                    <a:pt x="20486" y="20990"/>
                    <a:pt x="20560" y="20965"/>
                  </a:cubicBezTo>
                  <a:cubicBezTo>
                    <a:pt x="20606" y="20911"/>
                    <a:pt x="20649" y="20887"/>
                    <a:pt x="20696" y="20839"/>
                  </a:cubicBezTo>
                  <a:cubicBezTo>
                    <a:pt x="20738" y="20791"/>
                    <a:pt x="20785" y="20737"/>
                    <a:pt x="20827" y="20688"/>
                  </a:cubicBezTo>
                  <a:cubicBezTo>
                    <a:pt x="20827" y="20665"/>
                    <a:pt x="20827" y="20640"/>
                    <a:pt x="20842" y="20562"/>
                  </a:cubicBezTo>
                  <a:cubicBezTo>
                    <a:pt x="20799" y="20610"/>
                    <a:pt x="20770" y="20665"/>
                    <a:pt x="20738" y="20688"/>
                  </a:cubicBezTo>
                  <a:cubicBezTo>
                    <a:pt x="20710" y="20712"/>
                    <a:pt x="20696" y="20761"/>
                    <a:pt x="20649" y="20791"/>
                  </a:cubicBezTo>
                  <a:cubicBezTo>
                    <a:pt x="20593" y="20863"/>
                    <a:pt x="20518" y="20887"/>
                    <a:pt x="20457" y="20942"/>
                  </a:cubicBezTo>
                  <a:cubicBezTo>
                    <a:pt x="20429" y="20965"/>
                    <a:pt x="20414" y="20965"/>
                    <a:pt x="20396" y="20965"/>
                  </a:cubicBezTo>
                  <a:cubicBezTo>
                    <a:pt x="20384" y="20962"/>
                    <a:pt x="20372" y="20961"/>
                    <a:pt x="20360" y="20961"/>
                  </a:cubicBezTo>
                  <a:cubicBezTo>
                    <a:pt x="20288" y="20961"/>
                    <a:pt x="20226" y="21017"/>
                    <a:pt x="20162" y="21038"/>
                  </a:cubicBezTo>
                  <a:cubicBezTo>
                    <a:pt x="20115" y="21062"/>
                    <a:pt x="20072" y="21092"/>
                    <a:pt x="20026" y="21092"/>
                  </a:cubicBezTo>
                  <a:lnTo>
                    <a:pt x="19805" y="21092"/>
                  </a:lnTo>
                  <a:cubicBezTo>
                    <a:pt x="19773" y="21092"/>
                    <a:pt x="19731" y="21116"/>
                    <a:pt x="19702" y="21116"/>
                  </a:cubicBezTo>
                  <a:cubicBezTo>
                    <a:pt x="19581" y="21092"/>
                    <a:pt x="19478" y="21038"/>
                    <a:pt x="19375" y="21014"/>
                  </a:cubicBezTo>
                  <a:cubicBezTo>
                    <a:pt x="19300" y="20990"/>
                    <a:pt x="19225" y="20990"/>
                    <a:pt x="19168" y="20942"/>
                  </a:cubicBezTo>
                  <a:cubicBezTo>
                    <a:pt x="19079" y="20911"/>
                    <a:pt x="18990" y="20839"/>
                    <a:pt x="18901" y="20761"/>
                  </a:cubicBezTo>
                  <a:cubicBezTo>
                    <a:pt x="18841" y="20737"/>
                    <a:pt x="18780" y="20688"/>
                    <a:pt x="18723" y="20665"/>
                  </a:cubicBezTo>
                  <a:cubicBezTo>
                    <a:pt x="18648" y="20586"/>
                    <a:pt x="18574" y="20514"/>
                    <a:pt x="18499" y="20514"/>
                  </a:cubicBezTo>
                  <a:cubicBezTo>
                    <a:pt x="18456" y="20459"/>
                    <a:pt x="18410" y="20412"/>
                    <a:pt x="18367" y="20363"/>
                  </a:cubicBezTo>
                  <a:cubicBezTo>
                    <a:pt x="18292" y="20261"/>
                    <a:pt x="18204" y="20188"/>
                    <a:pt x="18114" y="20086"/>
                  </a:cubicBezTo>
                  <a:cubicBezTo>
                    <a:pt x="18025" y="19983"/>
                    <a:pt x="17951" y="19887"/>
                    <a:pt x="17862" y="19761"/>
                  </a:cubicBezTo>
                  <a:cubicBezTo>
                    <a:pt x="17787" y="19658"/>
                    <a:pt x="17712" y="19586"/>
                    <a:pt x="17670" y="19459"/>
                  </a:cubicBezTo>
                  <a:cubicBezTo>
                    <a:pt x="17580" y="19285"/>
                    <a:pt x="17445" y="19158"/>
                    <a:pt x="17370" y="18953"/>
                  </a:cubicBezTo>
                  <a:cubicBezTo>
                    <a:pt x="17267" y="18857"/>
                    <a:pt x="17210" y="18652"/>
                    <a:pt x="17121" y="18531"/>
                  </a:cubicBezTo>
                  <a:cubicBezTo>
                    <a:pt x="17061" y="18429"/>
                    <a:pt x="17014" y="18303"/>
                    <a:pt x="16957" y="18200"/>
                  </a:cubicBezTo>
                  <a:cubicBezTo>
                    <a:pt x="16925" y="18128"/>
                    <a:pt x="16868" y="18050"/>
                    <a:pt x="16854" y="17978"/>
                  </a:cubicBezTo>
                  <a:cubicBezTo>
                    <a:pt x="16822" y="17827"/>
                    <a:pt x="16747" y="17724"/>
                    <a:pt x="16705" y="17628"/>
                  </a:cubicBezTo>
                  <a:cubicBezTo>
                    <a:pt x="16630" y="17477"/>
                    <a:pt x="16569" y="17351"/>
                    <a:pt x="16527" y="17200"/>
                  </a:cubicBezTo>
                  <a:cubicBezTo>
                    <a:pt x="16466" y="17025"/>
                    <a:pt x="16377" y="16845"/>
                    <a:pt x="16320" y="16670"/>
                  </a:cubicBezTo>
                  <a:cubicBezTo>
                    <a:pt x="16274" y="16544"/>
                    <a:pt x="16213" y="16423"/>
                    <a:pt x="16171" y="16296"/>
                  </a:cubicBezTo>
                  <a:cubicBezTo>
                    <a:pt x="16156" y="16242"/>
                    <a:pt x="16142" y="16194"/>
                    <a:pt x="16124" y="16170"/>
                  </a:cubicBezTo>
                  <a:cubicBezTo>
                    <a:pt x="16067" y="15996"/>
                    <a:pt x="15992" y="15844"/>
                    <a:pt x="15932" y="15694"/>
                  </a:cubicBezTo>
                  <a:cubicBezTo>
                    <a:pt x="15918" y="15670"/>
                    <a:pt x="15904" y="15640"/>
                    <a:pt x="15904" y="15616"/>
                  </a:cubicBezTo>
                  <a:cubicBezTo>
                    <a:pt x="15857" y="15393"/>
                    <a:pt x="15740" y="15242"/>
                    <a:pt x="15679" y="15037"/>
                  </a:cubicBezTo>
                  <a:cubicBezTo>
                    <a:pt x="15608" y="14941"/>
                    <a:pt x="15576" y="14790"/>
                    <a:pt x="15533" y="14664"/>
                  </a:cubicBezTo>
                  <a:cubicBezTo>
                    <a:pt x="15501" y="14513"/>
                    <a:pt x="15412" y="14435"/>
                    <a:pt x="15355" y="14284"/>
                  </a:cubicBezTo>
                  <a:cubicBezTo>
                    <a:pt x="15295" y="14133"/>
                    <a:pt x="15234" y="13983"/>
                    <a:pt x="15163" y="13833"/>
                  </a:cubicBezTo>
                  <a:cubicBezTo>
                    <a:pt x="15145" y="13784"/>
                    <a:pt x="15117" y="13784"/>
                    <a:pt x="15117" y="13736"/>
                  </a:cubicBezTo>
                  <a:cubicBezTo>
                    <a:pt x="15074" y="13562"/>
                    <a:pt x="14985" y="13459"/>
                    <a:pt x="14910" y="13332"/>
                  </a:cubicBezTo>
                  <a:cubicBezTo>
                    <a:pt x="14878" y="13260"/>
                    <a:pt x="14850" y="13182"/>
                    <a:pt x="14807" y="13133"/>
                  </a:cubicBezTo>
                  <a:cubicBezTo>
                    <a:pt x="14775" y="13031"/>
                    <a:pt x="14732" y="12959"/>
                    <a:pt x="14686" y="12880"/>
                  </a:cubicBezTo>
                  <a:cubicBezTo>
                    <a:pt x="14629" y="12857"/>
                    <a:pt x="14597" y="12778"/>
                    <a:pt x="14554" y="12706"/>
                  </a:cubicBezTo>
                  <a:cubicBezTo>
                    <a:pt x="14508" y="12579"/>
                    <a:pt x="14451" y="12477"/>
                    <a:pt x="14390" y="12381"/>
                  </a:cubicBezTo>
                  <a:cubicBezTo>
                    <a:pt x="14330" y="12278"/>
                    <a:pt x="14255" y="12206"/>
                    <a:pt x="14198" y="12079"/>
                  </a:cubicBezTo>
                  <a:cubicBezTo>
                    <a:pt x="14109" y="11953"/>
                    <a:pt x="14020" y="11826"/>
                    <a:pt x="13931" y="11699"/>
                  </a:cubicBezTo>
                  <a:lnTo>
                    <a:pt x="13871" y="11699"/>
                  </a:lnTo>
                  <a:cubicBezTo>
                    <a:pt x="13885" y="11676"/>
                    <a:pt x="13885" y="11676"/>
                    <a:pt x="13885" y="11652"/>
                  </a:cubicBezTo>
                  <a:cubicBezTo>
                    <a:pt x="13767" y="11477"/>
                    <a:pt x="13664" y="11302"/>
                    <a:pt x="13543" y="11151"/>
                  </a:cubicBezTo>
                  <a:cubicBezTo>
                    <a:pt x="13529" y="11097"/>
                    <a:pt x="13500" y="11073"/>
                    <a:pt x="13472" y="11049"/>
                  </a:cubicBezTo>
                  <a:cubicBezTo>
                    <a:pt x="13397" y="11001"/>
                    <a:pt x="13322" y="10898"/>
                    <a:pt x="13262" y="10796"/>
                  </a:cubicBezTo>
                  <a:cubicBezTo>
                    <a:pt x="13248" y="10772"/>
                    <a:pt x="13233" y="10748"/>
                    <a:pt x="13219" y="10748"/>
                  </a:cubicBezTo>
                  <a:cubicBezTo>
                    <a:pt x="13130" y="10645"/>
                    <a:pt x="13041" y="10519"/>
                    <a:pt x="12952" y="10398"/>
                  </a:cubicBezTo>
                  <a:cubicBezTo>
                    <a:pt x="12938" y="10368"/>
                    <a:pt x="12920" y="10344"/>
                    <a:pt x="12906" y="10320"/>
                  </a:cubicBezTo>
                  <a:cubicBezTo>
                    <a:pt x="12817" y="10247"/>
                    <a:pt x="12760" y="10121"/>
                    <a:pt x="12728" y="9947"/>
                  </a:cubicBezTo>
                  <a:cubicBezTo>
                    <a:pt x="12699" y="9766"/>
                    <a:pt x="12653" y="9591"/>
                    <a:pt x="12625" y="9392"/>
                  </a:cubicBezTo>
                  <a:cubicBezTo>
                    <a:pt x="12653" y="9368"/>
                    <a:pt x="12685" y="9344"/>
                    <a:pt x="12699" y="9344"/>
                  </a:cubicBezTo>
                  <a:cubicBezTo>
                    <a:pt x="12671" y="9265"/>
                    <a:pt x="12625" y="9218"/>
                    <a:pt x="12610" y="9139"/>
                  </a:cubicBezTo>
                  <a:cubicBezTo>
                    <a:pt x="12596" y="9043"/>
                    <a:pt x="12596" y="8916"/>
                    <a:pt x="12582" y="8766"/>
                  </a:cubicBezTo>
                  <a:cubicBezTo>
                    <a:pt x="12671" y="8862"/>
                    <a:pt x="12742" y="8940"/>
                    <a:pt x="12817" y="9012"/>
                  </a:cubicBezTo>
                  <a:cubicBezTo>
                    <a:pt x="12892" y="9091"/>
                    <a:pt x="12952" y="9193"/>
                    <a:pt x="13027" y="9242"/>
                  </a:cubicBezTo>
                  <a:cubicBezTo>
                    <a:pt x="13159" y="9344"/>
                    <a:pt x="13248" y="9495"/>
                    <a:pt x="13337" y="9645"/>
                  </a:cubicBezTo>
                  <a:cubicBezTo>
                    <a:pt x="13365" y="9694"/>
                    <a:pt x="13411" y="9717"/>
                    <a:pt x="13440" y="9766"/>
                  </a:cubicBezTo>
                  <a:cubicBezTo>
                    <a:pt x="13472" y="9796"/>
                    <a:pt x="13500" y="9820"/>
                    <a:pt x="13529" y="9868"/>
                  </a:cubicBezTo>
                  <a:cubicBezTo>
                    <a:pt x="13575" y="9916"/>
                    <a:pt x="13618" y="9971"/>
                    <a:pt x="13664" y="10019"/>
                  </a:cubicBezTo>
                  <a:cubicBezTo>
                    <a:pt x="13753" y="10146"/>
                    <a:pt x="13842" y="10247"/>
                    <a:pt x="13917" y="10368"/>
                  </a:cubicBezTo>
                  <a:cubicBezTo>
                    <a:pt x="13988" y="10471"/>
                    <a:pt x="14063" y="10597"/>
                    <a:pt x="14138" y="10669"/>
                  </a:cubicBezTo>
                  <a:cubicBezTo>
                    <a:pt x="14213" y="10772"/>
                    <a:pt x="14287" y="10875"/>
                    <a:pt x="14362" y="11001"/>
                  </a:cubicBezTo>
                  <a:cubicBezTo>
                    <a:pt x="14390" y="11049"/>
                    <a:pt x="14419" y="11073"/>
                    <a:pt x="14451" y="11121"/>
                  </a:cubicBezTo>
                  <a:cubicBezTo>
                    <a:pt x="14494" y="11175"/>
                    <a:pt x="14540" y="11224"/>
                    <a:pt x="14583" y="11302"/>
                  </a:cubicBezTo>
                  <a:cubicBezTo>
                    <a:pt x="14672" y="11423"/>
                    <a:pt x="14761" y="11573"/>
                    <a:pt x="14835" y="11699"/>
                  </a:cubicBezTo>
                  <a:cubicBezTo>
                    <a:pt x="14878" y="11778"/>
                    <a:pt x="14924" y="11875"/>
                    <a:pt x="14967" y="11953"/>
                  </a:cubicBezTo>
                  <a:lnTo>
                    <a:pt x="15056" y="12103"/>
                  </a:lnTo>
                  <a:cubicBezTo>
                    <a:pt x="15074" y="12128"/>
                    <a:pt x="15088" y="12151"/>
                    <a:pt x="15117" y="12175"/>
                  </a:cubicBezTo>
                  <a:cubicBezTo>
                    <a:pt x="15131" y="12206"/>
                    <a:pt x="15145" y="12230"/>
                    <a:pt x="15163" y="12254"/>
                  </a:cubicBezTo>
                  <a:cubicBezTo>
                    <a:pt x="15191" y="12327"/>
                    <a:pt x="15220" y="12381"/>
                    <a:pt x="15252" y="12428"/>
                  </a:cubicBezTo>
                  <a:cubicBezTo>
                    <a:pt x="15309" y="12555"/>
                    <a:pt x="15370" y="12658"/>
                    <a:pt x="15430" y="12778"/>
                  </a:cubicBezTo>
                  <a:cubicBezTo>
                    <a:pt x="15458" y="12808"/>
                    <a:pt x="15487" y="12857"/>
                    <a:pt x="15501" y="12905"/>
                  </a:cubicBezTo>
                  <a:cubicBezTo>
                    <a:pt x="15533" y="12959"/>
                    <a:pt x="15562" y="13031"/>
                    <a:pt x="15590" y="13110"/>
                  </a:cubicBezTo>
                  <a:cubicBezTo>
                    <a:pt x="15637" y="13206"/>
                    <a:pt x="15697" y="13309"/>
                    <a:pt x="15740" y="13435"/>
                  </a:cubicBezTo>
                  <a:cubicBezTo>
                    <a:pt x="15815" y="13609"/>
                    <a:pt x="15875" y="13760"/>
                    <a:pt x="15964" y="13911"/>
                  </a:cubicBezTo>
                  <a:cubicBezTo>
                    <a:pt x="15992" y="13983"/>
                    <a:pt x="16021" y="14061"/>
                    <a:pt x="16053" y="14164"/>
                  </a:cubicBezTo>
                  <a:cubicBezTo>
                    <a:pt x="16081" y="14236"/>
                    <a:pt x="16110" y="14314"/>
                    <a:pt x="16142" y="14387"/>
                  </a:cubicBezTo>
                  <a:cubicBezTo>
                    <a:pt x="16213" y="14562"/>
                    <a:pt x="16274" y="14712"/>
                    <a:pt x="16348" y="14862"/>
                  </a:cubicBezTo>
                  <a:cubicBezTo>
                    <a:pt x="16409" y="15013"/>
                    <a:pt x="16452" y="15188"/>
                    <a:pt x="16512" y="15339"/>
                  </a:cubicBezTo>
                  <a:cubicBezTo>
                    <a:pt x="16587" y="15489"/>
                    <a:pt x="16658" y="15640"/>
                    <a:pt x="16705" y="15844"/>
                  </a:cubicBezTo>
                  <a:cubicBezTo>
                    <a:pt x="16719" y="15893"/>
                    <a:pt x="16765" y="15941"/>
                    <a:pt x="16765" y="15996"/>
                  </a:cubicBezTo>
                  <a:cubicBezTo>
                    <a:pt x="16794" y="16122"/>
                    <a:pt x="16854" y="16194"/>
                    <a:pt x="16882" y="16296"/>
                  </a:cubicBezTo>
                  <a:cubicBezTo>
                    <a:pt x="16925" y="16393"/>
                    <a:pt x="16972" y="16519"/>
                    <a:pt x="17032" y="16622"/>
                  </a:cubicBezTo>
                  <a:cubicBezTo>
                    <a:pt x="17061" y="16724"/>
                    <a:pt x="17103" y="16821"/>
                    <a:pt x="17149" y="16923"/>
                  </a:cubicBezTo>
                  <a:cubicBezTo>
                    <a:pt x="17178" y="16996"/>
                    <a:pt x="17239" y="17074"/>
                    <a:pt x="17267" y="17146"/>
                  </a:cubicBezTo>
                  <a:cubicBezTo>
                    <a:pt x="17356" y="17423"/>
                    <a:pt x="17477" y="17652"/>
                    <a:pt x="17609" y="17875"/>
                  </a:cubicBezTo>
                  <a:cubicBezTo>
                    <a:pt x="17655" y="17953"/>
                    <a:pt x="17712" y="18025"/>
                    <a:pt x="17744" y="18104"/>
                  </a:cubicBezTo>
                  <a:cubicBezTo>
                    <a:pt x="17773" y="18231"/>
                    <a:pt x="17847" y="18278"/>
                    <a:pt x="17876" y="18405"/>
                  </a:cubicBezTo>
                  <a:cubicBezTo>
                    <a:pt x="17965" y="18453"/>
                    <a:pt x="18025" y="18604"/>
                    <a:pt x="18082" y="18706"/>
                  </a:cubicBezTo>
                  <a:cubicBezTo>
                    <a:pt x="18114" y="18755"/>
                    <a:pt x="18157" y="18779"/>
                    <a:pt x="18189" y="18833"/>
                  </a:cubicBezTo>
                  <a:cubicBezTo>
                    <a:pt x="18292" y="19008"/>
                    <a:pt x="18424" y="19158"/>
                    <a:pt x="18545" y="19309"/>
                  </a:cubicBezTo>
                  <a:cubicBezTo>
                    <a:pt x="18723" y="19508"/>
                    <a:pt x="18901" y="19683"/>
                    <a:pt x="19108" y="19784"/>
                  </a:cubicBezTo>
                  <a:cubicBezTo>
                    <a:pt x="19122" y="19809"/>
                    <a:pt x="19136" y="19809"/>
                    <a:pt x="19150" y="19833"/>
                  </a:cubicBezTo>
                  <a:cubicBezTo>
                    <a:pt x="19211" y="19887"/>
                    <a:pt x="19286" y="19935"/>
                    <a:pt x="19361" y="19960"/>
                  </a:cubicBezTo>
                  <a:cubicBezTo>
                    <a:pt x="19403" y="19960"/>
                    <a:pt x="19449" y="19983"/>
                    <a:pt x="19478" y="19983"/>
                  </a:cubicBezTo>
                  <a:cubicBezTo>
                    <a:pt x="19567" y="20038"/>
                    <a:pt x="19656" y="20062"/>
                    <a:pt x="19745" y="20062"/>
                  </a:cubicBezTo>
                  <a:cubicBezTo>
                    <a:pt x="19770" y="20054"/>
                    <a:pt x="19795" y="20051"/>
                    <a:pt x="19820" y="20051"/>
                  </a:cubicBezTo>
                  <a:cubicBezTo>
                    <a:pt x="19870" y="20051"/>
                    <a:pt x="19920" y="20062"/>
                    <a:pt x="19969" y="20062"/>
                  </a:cubicBezTo>
                  <a:cubicBezTo>
                    <a:pt x="20058" y="20038"/>
                    <a:pt x="20162" y="19983"/>
                    <a:pt x="20265" y="19935"/>
                  </a:cubicBezTo>
                  <a:cubicBezTo>
                    <a:pt x="20396" y="19887"/>
                    <a:pt x="20503" y="19706"/>
                    <a:pt x="20606" y="19531"/>
                  </a:cubicBezTo>
                  <a:cubicBezTo>
                    <a:pt x="20696" y="19435"/>
                    <a:pt x="20753" y="19285"/>
                    <a:pt x="20799" y="19104"/>
                  </a:cubicBezTo>
                  <a:cubicBezTo>
                    <a:pt x="20813" y="19032"/>
                    <a:pt x="20842" y="18929"/>
                    <a:pt x="20860" y="18857"/>
                  </a:cubicBezTo>
                  <a:cubicBezTo>
                    <a:pt x="20873" y="18803"/>
                    <a:pt x="20860" y="18779"/>
                    <a:pt x="20873" y="18730"/>
                  </a:cubicBezTo>
                  <a:cubicBezTo>
                    <a:pt x="20873" y="18682"/>
                    <a:pt x="20888" y="18652"/>
                    <a:pt x="20888" y="18604"/>
                  </a:cubicBezTo>
                  <a:cubicBezTo>
                    <a:pt x="20888" y="18502"/>
                    <a:pt x="20888" y="18405"/>
                    <a:pt x="20902" y="18327"/>
                  </a:cubicBezTo>
                  <a:cubicBezTo>
                    <a:pt x="20948" y="18128"/>
                    <a:pt x="20916" y="17953"/>
                    <a:pt x="20873" y="17748"/>
                  </a:cubicBezTo>
                  <a:cubicBezTo>
                    <a:pt x="20860" y="17802"/>
                    <a:pt x="20842" y="17827"/>
                    <a:pt x="20827" y="17875"/>
                  </a:cubicBezTo>
                  <a:cubicBezTo>
                    <a:pt x="20827" y="17899"/>
                    <a:pt x="20842" y="17953"/>
                    <a:pt x="20842" y="18001"/>
                  </a:cubicBezTo>
                  <a:lnTo>
                    <a:pt x="20842" y="18152"/>
                  </a:lnTo>
                  <a:cubicBezTo>
                    <a:pt x="20827" y="18231"/>
                    <a:pt x="20827" y="18303"/>
                    <a:pt x="20813" y="18405"/>
                  </a:cubicBezTo>
                  <a:cubicBezTo>
                    <a:pt x="20799" y="18580"/>
                    <a:pt x="20799" y="18755"/>
                    <a:pt x="20738" y="18905"/>
                  </a:cubicBezTo>
                  <a:cubicBezTo>
                    <a:pt x="20710" y="19008"/>
                    <a:pt x="20681" y="19104"/>
                    <a:pt x="20649" y="19206"/>
                  </a:cubicBezTo>
                  <a:cubicBezTo>
                    <a:pt x="20593" y="19333"/>
                    <a:pt x="20532" y="19459"/>
                    <a:pt x="20457" y="19531"/>
                  </a:cubicBezTo>
                  <a:cubicBezTo>
                    <a:pt x="20429" y="19556"/>
                    <a:pt x="20414" y="19586"/>
                    <a:pt x="20382" y="19610"/>
                  </a:cubicBezTo>
                  <a:cubicBezTo>
                    <a:pt x="20325" y="19683"/>
                    <a:pt x="20265" y="19761"/>
                    <a:pt x="20176" y="19761"/>
                  </a:cubicBezTo>
                  <a:cubicBezTo>
                    <a:pt x="20115" y="19784"/>
                    <a:pt x="20058" y="19809"/>
                    <a:pt x="20012" y="19833"/>
                  </a:cubicBezTo>
                  <a:cubicBezTo>
                    <a:pt x="19984" y="19833"/>
                    <a:pt x="19969" y="19857"/>
                    <a:pt x="19937" y="19857"/>
                  </a:cubicBezTo>
                  <a:cubicBezTo>
                    <a:pt x="19791" y="19857"/>
                    <a:pt x="19656" y="19857"/>
                    <a:pt x="19506" y="19784"/>
                  </a:cubicBezTo>
                  <a:cubicBezTo>
                    <a:pt x="19478" y="19761"/>
                    <a:pt x="19449" y="19761"/>
                    <a:pt x="19435" y="19761"/>
                  </a:cubicBezTo>
                  <a:cubicBezTo>
                    <a:pt x="19346" y="19737"/>
                    <a:pt x="19257" y="19706"/>
                    <a:pt x="19182" y="19610"/>
                  </a:cubicBezTo>
                  <a:cubicBezTo>
                    <a:pt x="19136" y="19586"/>
                    <a:pt x="19094" y="19508"/>
                    <a:pt x="19033" y="19508"/>
                  </a:cubicBezTo>
                  <a:cubicBezTo>
                    <a:pt x="18915" y="19459"/>
                    <a:pt x="18795" y="19333"/>
                    <a:pt x="18691" y="19206"/>
                  </a:cubicBezTo>
                  <a:cubicBezTo>
                    <a:pt x="18663" y="19182"/>
                    <a:pt x="18634" y="19158"/>
                    <a:pt x="18616" y="19134"/>
                  </a:cubicBezTo>
                  <a:cubicBezTo>
                    <a:pt x="18528" y="19032"/>
                    <a:pt x="18438" y="18929"/>
                    <a:pt x="18349" y="18803"/>
                  </a:cubicBezTo>
                  <a:cubicBezTo>
                    <a:pt x="18261" y="18682"/>
                    <a:pt x="18171" y="18531"/>
                    <a:pt x="18082" y="18405"/>
                  </a:cubicBezTo>
                  <a:cubicBezTo>
                    <a:pt x="18011" y="18278"/>
                    <a:pt x="17922" y="18152"/>
                    <a:pt x="17847" y="18001"/>
                  </a:cubicBezTo>
                  <a:cubicBezTo>
                    <a:pt x="17833" y="17978"/>
                    <a:pt x="17815" y="17929"/>
                    <a:pt x="17787" y="17899"/>
                  </a:cubicBezTo>
                  <a:cubicBezTo>
                    <a:pt x="17726" y="17802"/>
                    <a:pt x="17670" y="17700"/>
                    <a:pt x="17609" y="17574"/>
                  </a:cubicBezTo>
                  <a:cubicBezTo>
                    <a:pt x="17595" y="17549"/>
                    <a:pt x="17580" y="17502"/>
                    <a:pt x="17548" y="17477"/>
                  </a:cubicBezTo>
                  <a:cubicBezTo>
                    <a:pt x="17520" y="17399"/>
                    <a:pt x="17459" y="17327"/>
                    <a:pt x="17445" y="17249"/>
                  </a:cubicBezTo>
                  <a:cubicBezTo>
                    <a:pt x="17403" y="17098"/>
                    <a:pt x="17342" y="16971"/>
                    <a:pt x="17281" y="16875"/>
                  </a:cubicBezTo>
                  <a:cubicBezTo>
                    <a:pt x="17136" y="16574"/>
                    <a:pt x="17014" y="16218"/>
                    <a:pt x="16882" y="15917"/>
                  </a:cubicBezTo>
                  <a:cubicBezTo>
                    <a:pt x="16779" y="15694"/>
                    <a:pt x="16705" y="15465"/>
                    <a:pt x="16615" y="15242"/>
                  </a:cubicBezTo>
                  <a:cubicBezTo>
                    <a:pt x="16587" y="15140"/>
                    <a:pt x="16541" y="15068"/>
                    <a:pt x="16512" y="14965"/>
                  </a:cubicBezTo>
                  <a:cubicBezTo>
                    <a:pt x="16423" y="14766"/>
                    <a:pt x="16363" y="14585"/>
                    <a:pt x="16274" y="14387"/>
                  </a:cubicBezTo>
                  <a:cubicBezTo>
                    <a:pt x="16231" y="14260"/>
                    <a:pt x="16156" y="14133"/>
                    <a:pt x="16124" y="13983"/>
                  </a:cubicBezTo>
                  <a:cubicBezTo>
                    <a:pt x="16096" y="13911"/>
                    <a:pt x="16067" y="13808"/>
                    <a:pt x="16035" y="13736"/>
                  </a:cubicBezTo>
                  <a:cubicBezTo>
                    <a:pt x="16007" y="13681"/>
                    <a:pt x="15964" y="13634"/>
                    <a:pt x="15932" y="13562"/>
                  </a:cubicBezTo>
                  <a:cubicBezTo>
                    <a:pt x="15815" y="13332"/>
                    <a:pt x="15725" y="13110"/>
                    <a:pt x="15622" y="12880"/>
                  </a:cubicBezTo>
                  <a:cubicBezTo>
                    <a:pt x="15590" y="12808"/>
                    <a:pt x="15562" y="12754"/>
                    <a:pt x="15533" y="12706"/>
                  </a:cubicBezTo>
                  <a:cubicBezTo>
                    <a:pt x="15487" y="12627"/>
                    <a:pt x="15430" y="12531"/>
                    <a:pt x="15384" y="12428"/>
                  </a:cubicBezTo>
                  <a:lnTo>
                    <a:pt x="15191" y="12103"/>
                  </a:lnTo>
                  <a:cubicBezTo>
                    <a:pt x="15145" y="12025"/>
                    <a:pt x="15103" y="12001"/>
                    <a:pt x="15074" y="11929"/>
                  </a:cubicBezTo>
                  <a:cubicBezTo>
                    <a:pt x="15028" y="11802"/>
                    <a:pt x="14985" y="11724"/>
                    <a:pt x="14924" y="11627"/>
                  </a:cubicBezTo>
                  <a:cubicBezTo>
                    <a:pt x="14821" y="11477"/>
                    <a:pt x="14718" y="11272"/>
                    <a:pt x="14611" y="11121"/>
                  </a:cubicBezTo>
                  <a:cubicBezTo>
                    <a:pt x="14508" y="10971"/>
                    <a:pt x="14390" y="10850"/>
                    <a:pt x="14287" y="10699"/>
                  </a:cubicBezTo>
                  <a:cubicBezTo>
                    <a:pt x="14227" y="10621"/>
                    <a:pt x="14184" y="10519"/>
                    <a:pt x="14109" y="10446"/>
                  </a:cubicBezTo>
                  <a:cubicBezTo>
                    <a:pt x="14049" y="10344"/>
                    <a:pt x="13988" y="10247"/>
                    <a:pt x="13931" y="10169"/>
                  </a:cubicBezTo>
                  <a:cubicBezTo>
                    <a:pt x="13885" y="10121"/>
                    <a:pt x="13842" y="10097"/>
                    <a:pt x="13796" y="10043"/>
                  </a:cubicBezTo>
                  <a:cubicBezTo>
                    <a:pt x="13721" y="9971"/>
                    <a:pt x="13664" y="9868"/>
                    <a:pt x="13618" y="9796"/>
                  </a:cubicBezTo>
                  <a:cubicBezTo>
                    <a:pt x="13529" y="9669"/>
                    <a:pt x="13426" y="9567"/>
                    <a:pt x="13337" y="9441"/>
                  </a:cubicBezTo>
                  <a:cubicBezTo>
                    <a:pt x="13276" y="9368"/>
                    <a:pt x="13219" y="9290"/>
                    <a:pt x="13173" y="9242"/>
                  </a:cubicBezTo>
                  <a:cubicBezTo>
                    <a:pt x="13098" y="9163"/>
                    <a:pt x="13041" y="9091"/>
                    <a:pt x="12966" y="9043"/>
                  </a:cubicBezTo>
                  <a:cubicBezTo>
                    <a:pt x="12938" y="9043"/>
                    <a:pt x="12920" y="8989"/>
                    <a:pt x="12892" y="8940"/>
                  </a:cubicBezTo>
                  <a:cubicBezTo>
                    <a:pt x="12877" y="8940"/>
                    <a:pt x="12877" y="8916"/>
                    <a:pt x="12863" y="8892"/>
                  </a:cubicBezTo>
                  <a:cubicBezTo>
                    <a:pt x="12774" y="8814"/>
                    <a:pt x="12685" y="8712"/>
                    <a:pt x="12596" y="8639"/>
                  </a:cubicBezTo>
                  <a:cubicBezTo>
                    <a:pt x="12521" y="8591"/>
                    <a:pt x="12461" y="8537"/>
                    <a:pt x="12386" y="8488"/>
                  </a:cubicBezTo>
                  <a:cubicBezTo>
                    <a:pt x="12358" y="8441"/>
                    <a:pt x="12297" y="8386"/>
                    <a:pt x="12254" y="8386"/>
                  </a:cubicBezTo>
                  <a:cubicBezTo>
                    <a:pt x="12185" y="8386"/>
                    <a:pt x="12117" y="8375"/>
                    <a:pt x="12047" y="8375"/>
                  </a:cubicBezTo>
                  <a:cubicBezTo>
                    <a:pt x="12012" y="8375"/>
                    <a:pt x="11976" y="8378"/>
                    <a:pt x="11941" y="8386"/>
                  </a:cubicBezTo>
                  <a:cubicBezTo>
                    <a:pt x="11884" y="8386"/>
                    <a:pt x="11824" y="8441"/>
                    <a:pt x="11763" y="8464"/>
                  </a:cubicBezTo>
                  <a:cubicBezTo>
                    <a:pt x="11706" y="8513"/>
                    <a:pt x="11692" y="8615"/>
                    <a:pt x="11660" y="8712"/>
                  </a:cubicBezTo>
                  <a:cubicBezTo>
                    <a:pt x="11631" y="8766"/>
                    <a:pt x="11631" y="8838"/>
                    <a:pt x="11631" y="8916"/>
                  </a:cubicBezTo>
                  <a:lnTo>
                    <a:pt x="11631" y="9091"/>
                  </a:lnTo>
                  <a:cubicBezTo>
                    <a:pt x="11631" y="9392"/>
                    <a:pt x="11674" y="9694"/>
                    <a:pt x="11720" y="9994"/>
                  </a:cubicBezTo>
                  <a:cubicBezTo>
                    <a:pt x="11749" y="10193"/>
                    <a:pt x="11795" y="10368"/>
                    <a:pt x="11824" y="10573"/>
                  </a:cubicBezTo>
                  <a:cubicBezTo>
                    <a:pt x="11838" y="10645"/>
                    <a:pt x="11852" y="10724"/>
                    <a:pt x="11852" y="10796"/>
                  </a:cubicBezTo>
                  <a:cubicBezTo>
                    <a:pt x="11870" y="11025"/>
                    <a:pt x="11927" y="11248"/>
                    <a:pt x="11973" y="11453"/>
                  </a:cubicBezTo>
                  <a:lnTo>
                    <a:pt x="11973" y="11573"/>
                  </a:lnTo>
                  <a:cubicBezTo>
                    <a:pt x="11987" y="11676"/>
                    <a:pt x="12016" y="11778"/>
                    <a:pt x="12030" y="11875"/>
                  </a:cubicBezTo>
                  <a:cubicBezTo>
                    <a:pt x="12048" y="12079"/>
                    <a:pt x="12062" y="12278"/>
                    <a:pt x="12076" y="12453"/>
                  </a:cubicBezTo>
                  <a:cubicBezTo>
                    <a:pt x="12091" y="12555"/>
                    <a:pt x="12076" y="12627"/>
                    <a:pt x="12076" y="12730"/>
                  </a:cubicBezTo>
                  <a:lnTo>
                    <a:pt x="12076" y="12880"/>
                  </a:lnTo>
                  <a:cubicBezTo>
                    <a:pt x="12076" y="12983"/>
                    <a:pt x="12091" y="13079"/>
                    <a:pt x="12091" y="13182"/>
                  </a:cubicBezTo>
                  <a:cubicBezTo>
                    <a:pt x="12076" y="13356"/>
                    <a:pt x="12062" y="13531"/>
                    <a:pt x="12001" y="13681"/>
                  </a:cubicBezTo>
                  <a:cubicBezTo>
                    <a:pt x="11898" y="13935"/>
                    <a:pt x="11763" y="14061"/>
                    <a:pt x="11603" y="14110"/>
                  </a:cubicBezTo>
                  <a:cubicBezTo>
                    <a:pt x="11528" y="14110"/>
                    <a:pt x="11453" y="14110"/>
                    <a:pt x="11393" y="14133"/>
                  </a:cubicBezTo>
                  <a:cubicBezTo>
                    <a:pt x="11343" y="14133"/>
                    <a:pt x="11301" y="14147"/>
                    <a:pt x="11261" y="14147"/>
                  </a:cubicBezTo>
                  <a:cubicBezTo>
                    <a:pt x="11240" y="14147"/>
                    <a:pt x="11221" y="14144"/>
                    <a:pt x="11200" y="14133"/>
                  </a:cubicBezTo>
                  <a:lnTo>
                    <a:pt x="11172" y="14133"/>
                  </a:lnTo>
                  <a:cubicBezTo>
                    <a:pt x="11051" y="14110"/>
                    <a:pt x="10933" y="14085"/>
                    <a:pt x="10816" y="14061"/>
                  </a:cubicBezTo>
                  <a:cubicBezTo>
                    <a:pt x="10770" y="14037"/>
                    <a:pt x="10727" y="14013"/>
                    <a:pt x="10681" y="14013"/>
                  </a:cubicBezTo>
                  <a:cubicBezTo>
                    <a:pt x="10563" y="13959"/>
                    <a:pt x="10446" y="13887"/>
                    <a:pt x="10357" y="13760"/>
                  </a:cubicBezTo>
                  <a:cubicBezTo>
                    <a:pt x="10365" y="13701"/>
                    <a:pt x="10373" y="13676"/>
                    <a:pt x="10387" y="13676"/>
                  </a:cubicBezTo>
                  <a:cubicBezTo>
                    <a:pt x="10397" y="13676"/>
                    <a:pt x="10410" y="13689"/>
                    <a:pt x="10428" y="13712"/>
                  </a:cubicBezTo>
                  <a:cubicBezTo>
                    <a:pt x="10489" y="13736"/>
                    <a:pt x="10549" y="13784"/>
                    <a:pt x="10606" y="13808"/>
                  </a:cubicBezTo>
                  <a:cubicBezTo>
                    <a:pt x="10713" y="13862"/>
                    <a:pt x="10802" y="13887"/>
                    <a:pt x="10905" y="13935"/>
                  </a:cubicBezTo>
                  <a:cubicBezTo>
                    <a:pt x="10994" y="13959"/>
                    <a:pt x="11097" y="13983"/>
                    <a:pt x="11186" y="13983"/>
                  </a:cubicBezTo>
                  <a:cubicBezTo>
                    <a:pt x="11304" y="13983"/>
                    <a:pt x="11407" y="13959"/>
                    <a:pt x="11514" y="13959"/>
                  </a:cubicBezTo>
                  <a:cubicBezTo>
                    <a:pt x="11631" y="13959"/>
                    <a:pt x="11749" y="13911"/>
                    <a:pt x="11852" y="13784"/>
                  </a:cubicBezTo>
                  <a:cubicBezTo>
                    <a:pt x="11913" y="13681"/>
                    <a:pt x="11973" y="13585"/>
                    <a:pt x="11987" y="13435"/>
                  </a:cubicBezTo>
                  <a:cubicBezTo>
                    <a:pt x="12001" y="13284"/>
                    <a:pt x="12016" y="13133"/>
                    <a:pt x="12001" y="12983"/>
                  </a:cubicBezTo>
                  <a:cubicBezTo>
                    <a:pt x="11987" y="12880"/>
                    <a:pt x="11987" y="12778"/>
                    <a:pt x="12001" y="12681"/>
                  </a:cubicBezTo>
                  <a:lnTo>
                    <a:pt x="12001" y="12555"/>
                  </a:lnTo>
                  <a:cubicBezTo>
                    <a:pt x="11987" y="12453"/>
                    <a:pt x="11973" y="12356"/>
                    <a:pt x="11973" y="12254"/>
                  </a:cubicBezTo>
                  <a:cubicBezTo>
                    <a:pt x="11959" y="12055"/>
                    <a:pt x="11927" y="11850"/>
                    <a:pt x="11898" y="11652"/>
                  </a:cubicBezTo>
                  <a:cubicBezTo>
                    <a:pt x="11884" y="11573"/>
                    <a:pt x="11870" y="11501"/>
                    <a:pt x="11852" y="11423"/>
                  </a:cubicBezTo>
                  <a:cubicBezTo>
                    <a:pt x="11824" y="11302"/>
                    <a:pt x="11795" y="11175"/>
                    <a:pt x="11781" y="11049"/>
                  </a:cubicBezTo>
                  <a:cubicBezTo>
                    <a:pt x="11749" y="10898"/>
                    <a:pt x="11734" y="10724"/>
                    <a:pt x="11720" y="10573"/>
                  </a:cubicBezTo>
                  <a:cubicBezTo>
                    <a:pt x="11692" y="10423"/>
                    <a:pt x="11660" y="10272"/>
                    <a:pt x="11631" y="10121"/>
                  </a:cubicBezTo>
                  <a:cubicBezTo>
                    <a:pt x="11617" y="10019"/>
                    <a:pt x="11603" y="9893"/>
                    <a:pt x="11585" y="9796"/>
                  </a:cubicBezTo>
                  <a:cubicBezTo>
                    <a:pt x="11542" y="9495"/>
                    <a:pt x="11528" y="9218"/>
                    <a:pt x="11528" y="8916"/>
                  </a:cubicBezTo>
                  <a:cubicBezTo>
                    <a:pt x="11528" y="8838"/>
                    <a:pt x="11514" y="8766"/>
                    <a:pt x="11514" y="8663"/>
                  </a:cubicBezTo>
                  <a:cubicBezTo>
                    <a:pt x="11514" y="8639"/>
                    <a:pt x="11571" y="8615"/>
                    <a:pt x="11542" y="8513"/>
                  </a:cubicBezTo>
                  <a:cubicBezTo>
                    <a:pt x="11528" y="8561"/>
                    <a:pt x="11528" y="8591"/>
                    <a:pt x="11514" y="8615"/>
                  </a:cubicBezTo>
                  <a:cubicBezTo>
                    <a:pt x="11453" y="8712"/>
                    <a:pt x="11453" y="8862"/>
                    <a:pt x="11439" y="8989"/>
                  </a:cubicBezTo>
                  <a:cubicBezTo>
                    <a:pt x="11439" y="9115"/>
                    <a:pt x="11453" y="9265"/>
                    <a:pt x="11467" y="9392"/>
                  </a:cubicBezTo>
                  <a:cubicBezTo>
                    <a:pt x="11467" y="9495"/>
                    <a:pt x="11467" y="9591"/>
                    <a:pt x="11496" y="9717"/>
                  </a:cubicBezTo>
                  <a:cubicBezTo>
                    <a:pt x="11528" y="9844"/>
                    <a:pt x="11528" y="9994"/>
                    <a:pt x="11557" y="10146"/>
                  </a:cubicBezTo>
                  <a:cubicBezTo>
                    <a:pt x="11603" y="10446"/>
                    <a:pt x="11660" y="10748"/>
                    <a:pt x="11706" y="11049"/>
                  </a:cubicBezTo>
                  <a:cubicBezTo>
                    <a:pt x="11706" y="11121"/>
                    <a:pt x="11720" y="11200"/>
                    <a:pt x="11734" y="11302"/>
                  </a:cubicBezTo>
                  <a:cubicBezTo>
                    <a:pt x="11781" y="11501"/>
                    <a:pt x="11809" y="11699"/>
                    <a:pt x="11838" y="11904"/>
                  </a:cubicBezTo>
                  <a:cubicBezTo>
                    <a:pt x="11852" y="12025"/>
                    <a:pt x="11838" y="12128"/>
                    <a:pt x="11870" y="12230"/>
                  </a:cubicBezTo>
                  <a:cubicBezTo>
                    <a:pt x="11898" y="12302"/>
                    <a:pt x="11898" y="12381"/>
                    <a:pt x="11898" y="12453"/>
                  </a:cubicBezTo>
                  <a:cubicBezTo>
                    <a:pt x="11884" y="12706"/>
                    <a:pt x="11898" y="12959"/>
                    <a:pt x="11898" y="13230"/>
                  </a:cubicBezTo>
                  <a:cubicBezTo>
                    <a:pt x="11884" y="13435"/>
                    <a:pt x="11824" y="13609"/>
                    <a:pt x="11706" y="13712"/>
                  </a:cubicBezTo>
                  <a:cubicBezTo>
                    <a:pt x="11645" y="13751"/>
                    <a:pt x="11575" y="13791"/>
                    <a:pt x="11502" y="13791"/>
                  </a:cubicBezTo>
                  <a:cubicBezTo>
                    <a:pt x="11486" y="13791"/>
                    <a:pt x="11470" y="13788"/>
                    <a:pt x="11453" y="13784"/>
                  </a:cubicBezTo>
                  <a:cubicBezTo>
                    <a:pt x="11425" y="13784"/>
                    <a:pt x="11393" y="13784"/>
                    <a:pt x="11364" y="13808"/>
                  </a:cubicBezTo>
                  <a:cubicBezTo>
                    <a:pt x="11338" y="13822"/>
                    <a:pt x="11310" y="13828"/>
                    <a:pt x="11282" y="13828"/>
                  </a:cubicBezTo>
                  <a:cubicBezTo>
                    <a:pt x="11200" y="13828"/>
                    <a:pt x="11113" y="13784"/>
                    <a:pt x="11037" y="13784"/>
                  </a:cubicBezTo>
                  <a:cubicBezTo>
                    <a:pt x="10980" y="13760"/>
                    <a:pt x="10919" y="13736"/>
                    <a:pt x="10873" y="13712"/>
                  </a:cubicBezTo>
                  <a:cubicBezTo>
                    <a:pt x="10727" y="13712"/>
                    <a:pt x="10577" y="13634"/>
                    <a:pt x="10446" y="13507"/>
                  </a:cubicBezTo>
                  <a:cubicBezTo>
                    <a:pt x="10414" y="13483"/>
                    <a:pt x="10385" y="13459"/>
                    <a:pt x="10371" y="13410"/>
                  </a:cubicBezTo>
                  <a:cubicBezTo>
                    <a:pt x="10371" y="13309"/>
                    <a:pt x="10357" y="13230"/>
                    <a:pt x="10385" y="13158"/>
                  </a:cubicBezTo>
                  <a:cubicBezTo>
                    <a:pt x="10460" y="13206"/>
                    <a:pt x="10517" y="13260"/>
                    <a:pt x="10592" y="13309"/>
                  </a:cubicBezTo>
                  <a:cubicBezTo>
                    <a:pt x="10606" y="13332"/>
                    <a:pt x="10624" y="13332"/>
                    <a:pt x="10638" y="13332"/>
                  </a:cubicBezTo>
                  <a:cubicBezTo>
                    <a:pt x="10770" y="13381"/>
                    <a:pt x="10919" y="13435"/>
                    <a:pt x="11051" y="13483"/>
                  </a:cubicBezTo>
                  <a:cubicBezTo>
                    <a:pt x="11069" y="13483"/>
                    <a:pt x="11083" y="13507"/>
                    <a:pt x="11083" y="13507"/>
                  </a:cubicBezTo>
                  <a:lnTo>
                    <a:pt x="11603" y="13507"/>
                  </a:lnTo>
                  <a:cubicBezTo>
                    <a:pt x="11603" y="13507"/>
                    <a:pt x="11631" y="13483"/>
                    <a:pt x="11646" y="13459"/>
                  </a:cubicBezTo>
                  <a:cubicBezTo>
                    <a:pt x="11749" y="13410"/>
                    <a:pt x="11749" y="13260"/>
                    <a:pt x="11763" y="13133"/>
                  </a:cubicBezTo>
                  <a:cubicBezTo>
                    <a:pt x="11763" y="13110"/>
                    <a:pt x="11763" y="13055"/>
                    <a:pt x="11749" y="13055"/>
                  </a:cubicBezTo>
                  <a:cubicBezTo>
                    <a:pt x="11706" y="12959"/>
                    <a:pt x="11692" y="12832"/>
                    <a:pt x="11706" y="12706"/>
                  </a:cubicBezTo>
                  <a:lnTo>
                    <a:pt x="11706" y="12507"/>
                  </a:lnTo>
                  <a:cubicBezTo>
                    <a:pt x="11720" y="12327"/>
                    <a:pt x="11674" y="12206"/>
                    <a:pt x="11660" y="12025"/>
                  </a:cubicBezTo>
                  <a:cubicBezTo>
                    <a:pt x="11646" y="11875"/>
                    <a:pt x="11617" y="11724"/>
                    <a:pt x="11571" y="11573"/>
                  </a:cubicBezTo>
                  <a:cubicBezTo>
                    <a:pt x="11557" y="11525"/>
                    <a:pt x="11571" y="11477"/>
                    <a:pt x="11557" y="11399"/>
                  </a:cubicBezTo>
                  <a:cubicBezTo>
                    <a:pt x="11542" y="11350"/>
                    <a:pt x="11514" y="11302"/>
                    <a:pt x="11496" y="11248"/>
                  </a:cubicBezTo>
                  <a:lnTo>
                    <a:pt x="11496" y="11200"/>
                  </a:lnTo>
                  <a:cubicBezTo>
                    <a:pt x="11482" y="11073"/>
                    <a:pt x="11467" y="10947"/>
                    <a:pt x="11453" y="10850"/>
                  </a:cubicBezTo>
                  <a:cubicBezTo>
                    <a:pt x="11425" y="10669"/>
                    <a:pt x="11393" y="10519"/>
                    <a:pt x="11364" y="10368"/>
                  </a:cubicBezTo>
                  <a:cubicBezTo>
                    <a:pt x="11350" y="10272"/>
                    <a:pt x="11318" y="10193"/>
                    <a:pt x="11304" y="10097"/>
                  </a:cubicBezTo>
                  <a:cubicBezTo>
                    <a:pt x="11304" y="9916"/>
                    <a:pt x="11275" y="9766"/>
                    <a:pt x="11247" y="9615"/>
                  </a:cubicBezTo>
                  <a:cubicBezTo>
                    <a:pt x="11229" y="9543"/>
                    <a:pt x="11229" y="9464"/>
                    <a:pt x="11247" y="9392"/>
                  </a:cubicBezTo>
                  <a:lnTo>
                    <a:pt x="11247" y="9265"/>
                  </a:lnTo>
                  <a:cubicBezTo>
                    <a:pt x="11229" y="9218"/>
                    <a:pt x="11215" y="9193"/>
                    <a:pt x="11229" y="9139"/>
                  </a:cubicBezTo>
                  <a:cubicBezTo>
                    <a:pt x="11229" y="9091"/>
                    <a:pt x="11215" y="9043"/>
                    <a:pt x="11215" y="8989"/>
                  </a:cubicBezTo>
                  <a:lnTo>
                    <a:pt x="11215" y="8790"/>
                  </a:lnTo>
                  <a:cubicBezTo>
                    <a:pt x="11200" y="8790"/>
                    <a:pt x="11186" y="8790"/>
                    <a:pt x="11172" y="8814"/>
                  </a:cubicBezTo>
                  <a:lnTo>
                    <a:pt x="11172" y="9218"/>
                  </a:lnTo>
                  <a:cubicBezTo>
                    <a:pt x="11172" y="9265"/>
                    <a:pt x="11186" y="9290"/>
                    <a:pt x="11186" y="9344"/>
                  </a:cubicBezTo>
                  <a:cubicBezTo>
                    <a:pt x="11158" y="9519"/>
                    <a:pt x="11215" y="9694"/>
                    <a:pt x="11215" y="9868"/>
                  </a:cubicBezTo>
                  <a:cubicBezTo>
                    <a:pt x="11215" y="10019"/>
                    <a:pt x="11261" y="10193"/>
                    <a:pt x="11290" y="10368"/>
                  </a:cubicBezTo>
                  <a:cubicBezTo>
                    <a:pt x="11318" y="10495"/>
                    <a:pt x="11336" y="10621"/>
                    <a:pt x="11364" y="10748"/>
                  </a:cubicBezTo>
                  <a:cubicBezTo>
                    <a:pt x="11364" y="10820"/>
                    <a:pt x="11378" y="10898"/>
                    <a:pt x="11393" y="10947"/>
                  </a:cubicBezTo>
                  <a:cubicBezTo>
                    <a:pt x="11425" y="11151"/>
                    <a:pt x="11439" y="11350"/>
                    <a:pt x="11467" y="11525"/>
                  </a:cubicBezTo>
                  <a:cubicBezTo>
                    <a:pt x="11514" y="11676"/>
                    <a:pt x="11528" y="11850"/>
                    <a:pt x="11542" y="12001"/>
                  </a:cubicBezTo>
                  <a:cubicBezTo>
                    <a:pt x="11557" y="12103"/>
                    <a:pt x="11542" y="12206"/>
                    <a:pt x="11557" y="12278"/>
                  </a:cubicBezTo>
                  <a:cubicBezTo>
                    <a:pt x="11585" y="12356"/>
                    <a:pt x="11585" y="12453"/>
                    <a:pt x="11585" y="12555"/>
                  </a:cubicBezTo>
                  <a:cubicBezTo>
                    <a:pt x="11528" y="12579"/>
                    <a:pt x="11467" y="12603"/>
                    <a:pt x="11407" y="12627"/>
                  </a:cubicBezTo>
                  <a:cubicBezTo>
                    <a:pt x="11378" y="12453"/>
                    <a:pt x="11364" y="12278"/>
                    <a:pt x="11336" y="12103"/>
                  </a:cubicBezTo>
                  <a:cubicBezTo>
                    <a:pt x="11318" y="11953"/>
                    <a:pt x="11290" y="11802"/>
                    <a:pt x="11261" y="11652"/>
                  </a:cubicBezTo>
                  <a:cubicBezTo>
                    <a:pt x="11247" y="11501"/>
                    <a:pt x="11215" y="11399"/>
                    <a:pt x="11200" y="11248"/>
                  </a:cubicBezTo>
                  <a:cubicBezTo>
                    <a:pt x="11158" y="10947"/>
                    <a:pt x="11097" y="10645"/>
                    <a:pt x="11037" y="10368"/>
                  </a:cubicBezTo>
                  <a:cubicBezTo>
                    <a:pt x="11037" y="10344"/>
                    <a:pt x="11023" y="10320"/>
                    <a:pt x="11023" y="10320"/>
                  </a:cubicBezTo>
                  <a:cubicBezTo>
                    <a:pt x="11023" y="10218"/>
                    <a:pt x="11008" y="10146"/>
                    <a:pt x="10994" y="10043"/>
                  </a:cubicBezTo>
                  <a:cubicBezTo>
                    <a:pt x="10994" y="9971"/>
                    <a:pt x="10962" y="9893"/>
                    <a:pt x="10962" y="9796"/>
                  </a:cubicBezTo>
                  <a:cubicBezTo>
                    <a:pt x="10948" y="9645"/>
                    <a:pt x="10933" y="9495"/>
                    <a:pt x="10948" y="9344"/>
                  </a:cubicBezTo>
                  <a:cubicBezTo>
                    <a:pt x="10948" y="9344"/>
                    <a:pt x="10933" y="9314"/>
                    <a:pt x="10933" y="9290"/>
                  </a:cubicBezTo>
                  <a:cubicBezTo>
                    <a:pt x="10919" y="9193"/>
                    <a:pt x="10905" y="9067"/>
                    <a:pt x="10919" y="8965"/>
                  </a:cubicBezTo>
                  <a:lnTo>
                    <a:pt x="10919" y="8766"/>
                  </a:lnTo>
                  <a:cubicBezTo>
                    <a:pt x="10891" y="8766"/>
                    <a:pt x="10873" y="8741"/>
                    <a:pt x="10859" y="8712"/>
                  </a:cubicBezTo>
                  <a:cubicBezTo>
                    <a:pt x="10859" y="8687"/>
                    <a:pt x="10859" y="8663"/>
                    <a:pt x="10873" y="8615"/>
                  </a:cubicBezTo>
                  <a:cubicBezTo>
                    <a:pt x="10844" y="8639"/>
                    <a:pt x="10830" y="8687"/>
                    <a:pt x="10830" y="8712"/>
                  </a:cubicBezTo>
                  <a:cubicBezTo>
                    <a:pt x="10816" y="8892"/>
                    <a:pt x="10816" y="9043"/>
                    <a:pt x="10816" y="9193"/>
                  </a:cubicBezTo>
                  <a:cubicBezTo>
                    <a:pt x="10816" y="9344"/>
                    <a:pt x="10830" y="9495"/>
                    <a:pt x="10844" y="9669"/>
                  </a:cubicBezTo>
                  <a:cubicBezTo>
                    <a:pt x="10859" y="9868"/>
                    <a:pt x="10873" y="10067"/>
                    <a:pt x="10905" y="10272"/>
                  </a:cubicBezTo>
                  <a:cubicBezTo>
                    <a:pt x="10933" y="10495"/>
                    <a:pt x="10980" y="10748"/>
                    <a:pt x="11008" y="10971"/>
                  </a:cubicBezTo>
                  <a:cubicBezTo>
                    <a:pt x="11037" y="11175"/>
                    <a:pt x="11051" y="11374"/>
                    <a:pt x="11097" y="11573"/>
                  </a:cubicBezTo>
                  <a:cubicBezTo>
                    <a:pt x="11140" y="11778"/>
                    <a:pt x="11172" y="12001"/>
                    <a:pt x="11200" y="12230"/>
                  </a:cubicBezTo>
                  <a:cubicBezTo>
                    <a:pt x="11215" y="12356"/>
                    <a:pt x="11229" y="12477"/>
                    <a:pt x="11215" y="12627"/>
                  </a:cubicBezTo>
                  <a:lnTo>
                    <a:pt x="11172" y="12627"/>
                  </a:lnTo>
                  <a:cubicBezTo>
                    <a:pt x="11111" y="12603"/>
                    <a:pt x="11051" y="12603"/>
                    <a:pt x="10994" y="12579"/>
                  </a:cubicBezTo>
                  <a:cubicBezTo>
                    <a:pt x="10919" y="12555"/>
                    <a:pt x="10844" y="12531"/>
                    <a:pt x="10770" y="12477"/>
                  </a:cubicBezTo>
                  <a:cubicBezTo>
                    <a:pt x="10638" y="12405"/>
                    <a:pt x="10517" y="12278"/>
                    <a:pt x="10399" y="12128"/>
                  </a:cubicBezTo>
                  <a:cubicBezTo>
                    <a:pt x="10357" y="12079"/>
                    <a:pt x="10339" y="12025"/>
                    <a:pt x="10339" y="11929"/>
                  </a:cubicBezTo>
                  <a:cubicBezTo>
                    <a:pt x="10339" y="11826"/>
                    <a:pt x="10325" y="11724"/>
                    <a:pt x="10325" y="11627"/>
                  </a:cubicBezTo>
                  <a:cubicBezTo>
                    <a:pt x="10310" y="11477"/>
                    <a:pt x="10296" y="11350"/>
                    <a:pt x="10282" y="11200"/>
                  </a:cubicBezTo>
                  <a:cubicBezTo>
                    <a:pt x="10282" y="11073"/>
                    <a:pt x="10268" y="10971"/>
                    <a:pt x="10250" y="10850"/>
                  </a:cubicBezTo>
                  <a:cubicBezTo>
                    <a:pt x="10250" y="10724"/>
                    <a:pt x="10236" y="10621"/>
                    <a:pt x="10222" y="10519"/>
                  </a:cubicBezTo>
                  <a:cubicBezTo>
                    <a:pt x="10222" y="10423"/>
                    <a:pt x="10222" y="10320"/>
                    <a:pt x="10207" y="10218"/>
                  </a:cubicBezTo>
                  <a:cubicBezTo>
                    <a:pt x="10179" y="9971"/>
                    <a:pt x="10147" y="9742"/>
                    <a:pt x="10118" y="9519"/>
                  </a:cubicBezTo>
                  <a:cubicBezTo>
                    <a:pt x="10090" y="9314"/>
                    <a:pt x="10072" y="9115"/>
                    <a:pt x="10043" y="8916"/>
                  </a:cubicBezTo>
                  <a:cubicBezTo>
                    <a:pt x="10015" y="8741"/>
                    <a:pt x="9983" y="8537"/>
                    <a:pt x="9954" y="8362"/>
                  </a:cubicBezTo>
                  <a:cubicBezTo>
                    <a:pt x="9940" y="8290"/>
                    <a:pt x="9940" y="8211"/>
                    <a:pt x="9926" y="8139"/>
                  </a:cubicBezTo>
                  <a:cubicBezTo>
                    <a:pt x="9880" y="7886"/>
                    <a:pt x="9823" y="7633"/>
                    <a:pt x="9776" y="7356"/>
                  </a:cubicBezTo>
                  <a:cubicBezTo>
                    <a:pt x="9748" y="7181"/>
                    <a:pt x="9716" y="7007"/>
                    <a:pt x="9673" y="6832"/>
                  </a:cubicBezTo>
                  <a:cubicBezTo>
                    <a:pt x="9645" y="6729"/>
                    <a:pt x="9613" y="6603"/>
                    <a:pt x="9584" y="6506"/>
                  </a:cubicBezTo>
                  <a:cubicBezTo>
                    <a:pt x="9538" y="6278"/>
                    <a:pt x="9481" y="6054"/>
                    <a:pt x="9420" y="5826"/>
                  </a:cubicBezTo>
                  <a:cubicBezTo>
                    <a:pt x="9360" y="5603"/>
                    <a:pt x="9289" y="5374"/>
                    <a:pt x="9214" y="5127"/>
                  </a:cubicBezTo>
                  <a:cubicBezTo>
                    <a:pt x="9153" y="4922"/>
                    <a:pt x="9078" y="4747"/>
                    <a:pt x="9022" y="4548"/>
                  </a:cubicBezTo>
                  <a:cubicBezTo>
                    <a:pt x="8990" y="4470"/>
                    <a:pt x="8975" y="4374"/>
                    <a:pt x="8933" y="4296"/>
                  </a:cubicBezTo>
                  <a:cubicBezTo>
                    <a:pt x="8844" y="4072"/>
                    <a:pt x="8783" y="3844"/>
                    <a:pt x="8666" y="3645"/>
                  </a:cubicBezTo>
                  <a:lnTo>
                    <a:pt x="8666" y="3621"/>
                  </a:lnTo>
                  <a:cubicBezTo>
                    <a:pt x="8634" y="3542"/>
                    <a:pt x="8605" y="3440"/>
                    <a:pt x="8559" y="3368"/>
                  </a:cubicBezTo>
                  <a:cubicBezTo>
                    <a:pt x="8427" y="3090"/>
                    <a:pt x="8292" y="2837"/>
                    <a:pt x="8160" y="2591"/>
                  </a:cubicBezTo>
                  <a:cubicBezTo>
                    <a:pt x="8114" y="2488"/>
                    <a:pt x="8085" y="2416"/>
                    <a:pt x="8043" y="2313"/>
                  </a:cubicBezTo>
                  <a:cubicBezTo>
                    <a:pt x="7982" y="2211"/>
                    <a:pt x="7921" y="2139"/>
                    <a:pt x="7865" y="2036"/>
                  </a:cubicBezTo>
                  <a:cubicBezTo>
                    <a:pt x="7818" y="1964"/>
                    <a:pt x="7758" y="1886"/>
                    <a:pt x="7715" y="1783"/>
                  </a:cubicBezTo>
                  <a:cubicBezTo>
                    <a:pt x="7626" y="1560"/>
                    <a:pt x="7476" y="1434"/>
                    <a:pt x="7359" y="1235"/>
                  </a:cubicBezTo>
                  <a:cubicBezTo>
                    <a:pt x="7313" y="1180"/>
                    <a:pt x="7256" y="1132"/>
                    <a:pt x="7195" y="1060"/>
                  </a:cubicBezTo>
                  <a:cubicBezTo>
                    <a:pt x="7152" y="1006"/>
                    <a:pt x="7106" y="934"/>
                    <a:pt x="7078" y="879"/>
                  </a:cubicBezTo>
                  <a:cubicBezTo>
                    <a:pt x="6989" y="759"/>
                    <a:pt x="6885" y="681"/>
                    <a:pt x="6796" y="608"/>
                  </a:cubicBezTo>
                  <a:cubicBezTo>
                    <a:pt x="6750" y="578"/>
                    <a:pt x="6722" y="530"/>
                    <a:pt x="6676" y="482"/>
                  </a:cubicBezTo>
                  <a:cubicBezTo>
                    <a:pt x="6618" y="403"/>
                    <a:pt x="6544" y="331"/>
                    <a:pt x="6469" y="331"/>
                  </a:cubicBezTo>
                  <a:cubicBezTo>
                    <a:pt x="6441" y="331"/>
                    <a:pt x="6423" y="331"/>
                    <a:pt x="6409" y="307"/>
                  </a:cubicBezTo>
                  <a:cubicBezTo>
                    <a:pt x="6291" y="204"/>
                    <a:pt x="6174" y="126"/>
                    <a:pt x="6038" y="102"/>
                  </a:cubicBezTo>
                  <a:cubicBezTo>
                    <a:pt x="5978" y="83"/>
                    <a:pt x="5929" y="47"/>
                    <a:pt x="5873" y="47"/>
                  </a:cubicBezTo>
                  <a:cubicBezTo>
                    <a:pt x="5859" y="47"/>
                    <a:pt x="5846" y="49"/>
                    <a:pt x="5832" y="54"/>
                  </a:cubicBezTo>
                  <a:lnTo>
                    <a:pt x="5800" y="54"/>
                  </a:lnTo>
                  <a:cubicBezTo>
                    <a:pt x="5728" y="28"/>
                    <a:pt x="5656" y="0"/>
                    <a:pt x="558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2" name="Google Shape;3249;p32"/>
            <p:cNvSpPr/>
            <p:nvPr/>
          </p:nvSpPr>
          <p:spPr>
            <a:xfrm>
              <a:off x="1177596" y="397264"/>
              <a:ext cx="738721" cy="647808"/>
            </a:xfrm>
            <a:custGeom>
              <a:avLst/>
              <a:gdLst/>
              <a:ahLst/>
              <a:cxnLst>
                <a:cxn ang="0">
                  <a:pos x="wd2" y="hd2"/>
                </a:cxn>
                <a:cxn ang="5400000">
                  <a:pos x="wd2" y="hd2"/>
                </a:cxn>
                <a:cxn ang="10800000">
                  <a:pos x="wd2" y="hd2"/>
                </a:cxn>
                <a:cxn ang="16200000">
                  <a:pos x="wd2" y="hd2"/>
                </a:cxn>
              </a:cxnLst>
              <a:rect l="0" t="0" r="r" b="b"/>
              <a:pathLst>
                <a:path w="21543" h="21600" extrusionOk="0">
                  <a:moveTo>
                    <a:pt x="118" y="0"/>
                  </a:moveTo>
                  <a:cubicBezTo>
                    <a:pt x="78" y="0"/>
                    <a:pt x="40" y="45"/>
                    <a:pt x="0" y="90"/>
                  </a:cubicBezTo>
                  <a:cubicBezTo>
                    <a:pt x="245" y="180"/>
                    <a:pt x="490" y="180"/>
                    <a:pt x="736" y="325"/>
                  </a:cubicBezTo>
                  <a:cubicBezTo>
                    <a:pt x="982" y="461"/>
                    <a:pt x="1188" y="607"/>
                    <a:pt x="1433" y="798"/>
                  </a:cubicBezTo>
                  <a:cubicBezTo>
                    <a:pt x="1512" y="842"/>
                    <a:pt x="1590" y="842"/>
                    <a:pt x="1678" y="887"/>
                  </a:cubicBezTo>
                  <a:cubicBezTo>
                    <a:pt x="2003" y="1123"/>
                    <a:pt x="2327" y="1359"/>
                    <a:pt x="2661" y="1583"/>
                  </a:cubicBezTo>
                  <a:cubicBezTo>
                    <a:pt x="2779" y="1640"/>
                    <a:pt x="2867" y="1774"/>
                    <a:pt x="2946" y="1819"/>
                  </a:cubicBezTo>
                  <a:cubicBezTo>
                    <a:pt x="3063" y="1920"/>
                    <a:pt x="3191" y="2009"/>
                    <a:pt x="3358" y="2100"/>
                  </a:cubicBezTo>
                  <a:cubicBezTo>
                    <a:pt x="3721" y="2380"/>
                    <a:pt x="4045" y="2762"/>
                    <a:pt x="4457" y="3043"/>
                  </a:cubicBezTo>
                  <a:cubicBezTo>
                    <a:pt x="4624" y="3133"/>
                    <a:pt x="4781" y="3324"/>
                    <a:pt x="4948" y="3458"/>
                  </a:cubicBezTo>
                  <a:lnTo>
                    <a:pt x="5115" y="3649"/>
                  </a:lnTo>
                  <a:cubicBezTo>
                    <a:pt x="5155" y="3649"/>
                    <a:pt x="5193" y="3693"/>
                    <a:pt x="5233" y="3693"/>
                  </a:cubicBezTo>
                  <a:cubicBezTo>
                    <a:pt x="5440" y="3885"/>
                    <a:pt x="5645" y="4064"/>
                    <a:pt x="5812" y="4255"/>
                  </a:cubicBezTo>
                  <a:cubicBezTo>
                    <a:pt x="5969" y="4389"/>
                    <a:pt x="6176" y="4491"/>
                    <a:pt x="6304" y="4671"/>
                  </a:cubicBezTo>
                  <a:cubicBezTo>
                    <a:pt x="6500" y="4951"/>
                    <a:pt x="6873" y="5052"/>
                    <a:pt x="7040" y="5423"/>
                  </a:cubicBezTo>
                  <a:lnTo>
                    <a:pt x="7078" y="5423"/>
                  </a:lnTo>
                  <a:cubicBezTo>
                    <a:pt x="7364" y="5703"/>
                    <a:pt x="7649" y="5984"/>
                    <a:pt x="7933" y="6265"/>
                  </a:cubicBezTo>
                  <a:cubicBezTo>
                    <a:pt x="8101" y="6411"/>
                    <a:pt x="8218" y="6545"/>
                    <a:pt x="8385" y="6736"/>
                  </a:cubicBezTo>
                  <a:cubicBezTo>
                    <a:pt x="8551" y="6871"/>
                    <a:pt x="8670" y="7061"/>
                    <a:pt x="8797" y="7253"/>
                  </a:cubicBezTo>
                  <a:cubicBezTo>
                    <a:pt x="8875" y="7343"/>
                    <a:pt x="8915" y="7477"/>
                    <a:pt x="9043" y="7533"/>
                  </a:cubicBezTo>
                  <a:cubicBezTo>
                    <a:pt x="9288" y="7668"/>
                    <a:pt x="9446" y="7903"/>
                    <a:pt x="9612" y="8140"/>
                  </a:cubicBezTo>
                  <a:cubicBezTo>
                    <a:pt x="9818" y="8420"/>
                    <a:pt x="9986" y="8745"/>
                    <a:pt x="10231" y="8936"/>
                  </a:cubicBezTo>
                  <a:cubicBezTo>
                    <a:pt x="10270" y="8936"/>
                    <a:pt x="10309" y="8982"/>
                    <a:pt x="10309" y="8982"/>
                  </a:cubicBezTo>
                  <a:cubicBezTo>
                    <a:pt x="10594" y="9396"/>
                    <a:pt x="10879" y="9824"/>
                    <a:pt x="11124" y="10238"/>
                  </a:cubicBezTo>
                  <a:cubicBezTo>
                    <a:pt x="11331" y="10520"/>
                    <a:pt x="11497" y="10800"/>
                    <a:pt x="11654" y="11036"/>
                  </a:cubicBezTo>
                  <a:cubicBezTo>
                    <a:pt x="11821" y="11226"/>
                    <a:pt x="11988" y="11462"/>
                    <a:pt x="12067" y="11687"/>
                  </a:cubicBezTo>
                  <a:cubicBezTo>
                    <a:pt x="12106" y="11743"/>
                    <a:pt x="12145" y="11833"/>
                    <a:pt x="12195" y="11922"/>
                  </a:cubicBezTo>
                  <a:cubicBezTo>
                    <a:pt x="12352" y="12159"/>
                    <a:pt x="12518" y="12394"/>
                    <a:pt x="12685" y="12675"/>
                  </a:cubicBezTo>
                  <a:cubicBezTo>
                    <a:pt x="12804" y="12809"/>
                    <a:pt x="12931" y="13001"/>
                    <a:pt x="13009" y="13192"/>
                  </a:cubicBezTo>
                  <a:cubicBezTo>
                    <a:pt x="13127" y="13472"/>
                    <a:pt x="13294" y="13708"/>
                    <a:pt x="13421" y="13988"/>
                  </a:cubicBezTo>
                  <a:cubicBezTo>
                    <a:pt x="13539" y="14123"/>
                    <a:pt x="13618" y="14314"/>
                    <a:pt x="13746" y="14493"/>
                  </a:cubicBezTo>
                  <a:cubicBezTo>
                    <a:pt x="13825" y="14639"/>
                    <a:pt x="13913" y="14830"/>
                    <a:pt x="13991" y="15010"/>
                  </a:cubicBezTo>
                  <a:cubicBezTo>
                    <a:pt x="14354" y="15572"/>
                    <a:pt x="14689" y="16132"/>
                    <a:pt x="15051" y="16694"/>
                  </a:cubicBezTo>
                  <a:cubicBezTo>
                    <a:pt x="15258" y="16974"/>
                    <a:pt x="15464" y="17211"/>
                    <a:pt x="15631" y="17536"/>
                  </a:cubicBezTo>
                  <a:cubicBezTo>
                    <a:pt x="15670" y="17637"/>
                    <a:pt x="15710" y="17682"/>
                    <a:pt x="15748" y="17727"/>
                  </a:cubicBezTo>
                  <a:cubicBezTo>
                    <a:pt x="15955" y="17962"/>
                    <a:pt x="16162" y="18198"/>
                    <a:pt x="16367" y="18423"/>
                  </a:cubicBezTo>
                  <a:cubicBezTo>
                    <a:pt x="16612" y="18759"/>
                    <a:pt x="16809" y="19040"/>
                    <a:pt x="17104" y="19321"/>
                  </a:cubicBezTo>
                  <a:cubicBezTo>
                    <a:pt x="17467" y="19691"/>
                    <a:pt x="17840" y="20062"/>
                    <a:pt x="18204" y="20387"/>
                  </a:cubicBezTo>
                  <a:cubicBezTo>
                    <a:pt x="18655" y="20768"/>
                    <a:pt x="19106" y="21050"/>
                    <a:pt x="19597" y="21285"/>
                  </a:cubicBezTo>
                  <a:cubicBezTo>
                    <a:pt x="19804" y="21375"/>
                    <a:pt x="20001" y="21420"/>
                    <a:pt x="20206" y="21464"/>
                  </a:cubicBezTo>
                  <a:cubicBezTo>
                    <a:pt x="20373" y="21510"/>
                    <a:pt x="20540" y="21510"/>
                    <a:pt x="20697" y="21566"/>
                  </a:cubicBezTo>
                  <a:cubicBezTo>
                    <a:pt x="20761" y="21588"/>
                    <a:pt x="20822" y="21600"/>
                    <a:pt x="20889" y="21600"/>
                  </a:cubicBezTo>
                  <a:cubicBezTo>
                    <a:pt x="20955" y="21600"/>
                    <a:pt x="21026" y="21588"/>
                    <a:pt x="21110" y="21566"/>
                  </a:cubicBezTo>
                  <a:cubicBezTo>
                    <a:pt x="21394" y="21464"/>
                    <a:pt x="21562" y="21139"/>
                    <a:pt x="21522" y="20814"/>
                  </a:cubicBezTo>
                  <a:lnTo>
                    <a:pt x="21522" y="20724"/>
                  </a:lnTo>
                  <a:cubicBezTo>
                    <a:pt x="21600" y="20443"/>
                    <a:pt x="21434" y="20208"/>
                    <a:pt x="21394" y="19972"/>
                  </a:cubicBezTo>
                  <a:cubicBezTo>
                    <a:pt x="21394" y="19897"/>
                    <a:pt x="21367" y="19815"/>
                    <a:pt x="21285" y="19815"/>
                  </a:cubicBezTo>
                  <a:cubicBezTo>
                    <a:pt x="21268" y="19815"/>
                    <a:pt x="21249" y="19819"/>
                    <a:pt x="21227" y="19826"/>
                  </a:cubicBezTo>
                  <a:cubicBezTo>
                    <a:pt x="21149" y="20107"/>
                    <a:pt x="21110" y="20387"/>
                    <a:pt x="21070" y="20668"/>
                  </a:cubicBezTo>
                  <a:cubicBezTo>
                    <a:pt x="21031" y="20859"/>
                    <a:pt x="20943" y="20949"/>
                    <a:pt x="20786" y="20949"/>
                  </a:cubicBezTo>
                  <a:cubicBezTo>
                    <a:pt x="20579" y="20949"/>
                    <a:pt x="20413" y="20904"/>
                    <a:pt x="20206" y="20859"/>
                  </a:cubicBezTo>
                  <a:cubicBezTo>
                    <a:pt x="19715" y="20768"/>
                    <a:pt x="19264" y="20533"/>
                    <a:pt x="18821" y="20208"/>
                  </a:cubicBezTo>
                  <a:cubicBezTo>
                    <a:pt x="18370" y="19926"/>
                    <a:pt x="17957" y="19545"/>
                    <a:pt x="17595" y="19086"/>
                  </a:cubicBezTo>
                  <a:cubicBezTo>
                    <a:pt x="17349" y="18804"/>
                    <a:pt x="17055" y="18569"/>
                    <a:pt x="16809" y="18244"/>
                  </a:cubicBezTo>
                  <a:cubicBezTo>
                    <a:pt x="16564" y="18007"/>
                    <a:pt x="16367" y="17727"/>
                    <a:pt x="16122" y="17446"/>
                  </a:cubicBezTo>
                  <a:cubicBezTo>
                    <a:pt x="16034" y="17300"/>
                    <a:pt x="15955" y="17165"/>
                    <a:pt x="15876" y="17019"/>
                  </a:cubicBezTo>
                  <a:cubicBezTo>
                    <a:pt x="15827" y="16929"/>
                    <a:pt x="15748" y="16840"/>
                    <a:pt x="15670" y="16739"/>
                  </a:cubicBezTo>
                  <a:cubicBezTo>
                    <a:pt x="15464" y="16414"/>
                    <a:pt x="15218" y="16132"/>
                    <a:pt x="15051" y="15762"/>
                  </a:cubicBezTo>
                  <a:cubicBezTo>
                    <a:pt x="14973" y="15616"/>
                    <a:pt x="14894" y="15436"/>
                    <a:pt x="14767" y="15290"/>
                  </a:cubicBezTo>
                  <a:cubicBezTo>
                    <a:pt x="14649" y="15055"/>
                    <a:pt x="14482" y="14830"/>
                    <a:pt x="14315" y="14594"/>
                  </a:cubicBezTo>
                  <a:cubicBezTo>
                    <a:pt x="14237" y="14448"/>
                    <a:pt x="14197" y="14314"/>
                    <a:pt x="14109" y="14213"/>
                  </a:cubicBezTo>
                  <a:cubicBezTo>
                    <a:pt x="13952" y="13932"/>
                    <a:pt x="13785" y="13651"/>
                    <a:pt x="13618" y="13427"/>
                  </a:cubicBezTo>
                  <a:cubicBezTo>
                    <a:pt x="13373" y="13046"/>
                    <a:pt x="13216" y="12630"/>
                    <a:pt x="12970" y="12304"/>
                  </a:cubicBezTo>
                  <a:cubicBezTo>
                    <a:pt x="12725" y="11878"/>
                    <a:pt x="12440" y="11508"/>
                    <a:pt x="12233" y="11125"/>
                  </a:cubicBezTo>
                  <a:cubicBezTo>
                    <a:pt x="12195" y="11036"/>
                    <a:pt x="12145" y="10946"/>
                    <a:pt x="12067" y="10845"/>
                  </a:cubicBezTo>
                  <a:cubicBezTo>
                    <a:pt x="11949" y="10666"/>
                    <a:pt x="11782" y="10520"/>
                    <a:pt x="11654" y="10340"/>
                  </a:cubicBezTo>
                  <a:cubicBezTo>
                    <a:pt x="11291" y="9778"/>
                    <a:pt x="10967" y="9262"/>
                    <a:pt x="10594" y="8745"/>
                  </a:cubicBezTo>
                  <a:cubicBezTo>
                    <a:pt x="10348" y="8420"/>
                    <a:pt x="10064" y="8094"/>
                    <a:pt x="9779" y="7757"/>
                  </a:cubicBezTo>
                  <a:cubicBezTo>
                    <a:pt x="9651" y="7623"/>
                    <a:pt x="9612" y="7477"/>
                    <a:pt x="9494" y="7387"/>
                  </a:cubicBezTo>
                  <a:cubicBezTo>
                    <a:pt x="9200" y="7197"/>
                    <a:pt x="9043" y="6915"/>
                    <a:pt x="8797" y="6635"/>
                  </a:cubicBezTo>
                  <a:cubicBezTo>
                    <a:pt x="8709" y="6501"/>
                    <a:pt x="8630" y="6411"/>
                    <a:pt x="8551" y="6310"/>
                  </a:cubicBezTo>
                  <a:cubicBezTo>
                    <a:pt x="8218" y="5984"/>
                    <a:pt x="7933" y="5703"/>
                    <a:pt x="7649" y="5423"/>
                  </a:cubicBezTo>
                  <a:lnTo>
                    <a:pt x="7570" y="5333"/>
                  </a:lnTo>
                  <a:cubicBezTo>
                    <a:pt x="7197" y="5007"/>
                    <a:pt x="6794" y="4671"/>
                    <a:pt x="6421" y="4300"/>
                  </a:cubicBezTo>
                  <a:cubicBezTo>
                    <a:pt x="6215" y="4109"/>
                    <a:pt x="6009" y="3975"/>
                    <a:pt x="5852" y="3739"/>
                  </a:cubicBezTo>
                  <a:cubicBezTo>
                    <a:pt x="5724" y="3604"/>
                    <a:pt x="5567" y="3547"/>
                    <a:pt x="5440" y="3458"/>
                  </a:cubicBezTo>
                  <a:cubicBezTo>
                    <a:pt x="5193" y="3222"/>
                    <a:pt x="4948" y="2987"/>
                    <a:pt x="4703" y="2807"/>
                  </a:cubicBezTo>
                  <a:cubicBezTo>
                    <a:pt x="4457" y="2616"/>
                    <a:pt x="4212" y="2425"/>
                    <a:pt x="4006" y="2246"/>
                  </a:cubicBezTo>
                  <a:cubicBezTo>
                    <a:pt x="3721" y="2009"/>
                    <a:pt x="3475" y="1729"/>
                    <a:pt x="3191" y="1583"/>
                  </a:cubicBezTo>
                  <a:cubicBezTo>
                    <a:pt x="2906" y="1449"/>
                    <a:pt x="2699" y="1213"/>
                    <a:pt x="2415" y="1022"/>
                  </a:cubicBezTo>
                  <a:cubicBezTo>
                    <a:pt x="2209" y="887"/>
                    <a:pt x="2003" y="741"/>
                    <a:pt x="1797" y="607"/>
                  </a:cubicBezTo>
                  <a:cubicBezTo>
                    <a:pt x="1512" y="461"/>
                    <a:pt x="1266" y="325"/>
                    <a:pt x="982" y="236"/>
                  </a:cubicBezTo>
                  <a:cubicBezTo>
                    <a:pt x="942" y="236"/>
                    <a:pt x="904" y="281"/>
                    <a:pt x="854" y="325"/>
                  </a:cubicBezTo>
                  <a:cubicBezTo>
                    <a:pt x="814" y="236"/>
                    <a:pt x="776" y="180"/>
                    <a:pt x="776" y="136"/>
                  </a:cubicBezTo>
                  <a:cubicBezTo>
                    <a:pt x="569" y="90"/>
                    <a:pt x="324" y="45"/>
                    <a:pt x="11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3" name="Google Shape;3250;p32"/>
            <p:cNvSpPr/>
            <p:nvPr/>
          </p:nvSpPr>
          <p:spPr>
            <a:xfrm>
              <a:off x="1260404" y="471701"/>
              <a:ext cx="683415" cy="604355"/>
            </a:xfrm>
            <a:custGeom>
              <a:avLst/>
              <a:gdLst/>
              <a:ahLst/>
              <a:cxnLst>
                <a:cxn ang="0">
                  <a:pos x="wd2" y="hd2"/>
                </a:cxn>
                <a:cxn ang="5400000">
                  <a:pos x="wd2" y="hd2"/>
                </a:cxn>
                <a:cxn ang="10800000">
                  <a:pos x="wd2" y="hd2"/>
                </a:cxn>
                <a:cxn ang="16200000">
                  <a:pos x="wd2" y="hd2"/>
                </a:cxn>
              </a:cxnLst>
              <a:rect l="0" t="0" r="r" b="b"/>
              <a:pathLst>
                <a:path w="21481" h="21600" extrusionOk="0">
                  <a:moveTo>
                    <a:pt x="0" y="0"/>
                  </a:moveTo>
                  <a:cubicBezTo>
                    <a:pt x="43" y="47"/>
                    <a:pt x="85" y="96"/>
                    <a:pt x="128" y="144"/>
                  </a:cubicBezTo>
                  <a:cubicBezTo>
                    <a:pt x="169" y="144"/>
                    <a:pt x="223" y="192"/>
                    <a:pt x="265" y="192"/>
                  </a:cubicBezTo>
                  <a:cubicBezTo>
                    <a:pt x="392" y="300"/>
                    <a:pt x="572" y="444"/>
                    <a:pt x="752" y="541"/>
                  </a:cubicBezTo>
                  <a:cubicBezTo>
                    <a:pt x="699" y="541"/>
                    <a:pt x="699" y="541"/>
                    <a:pt x="752" y="601"/>
                  </a:cubicBezTo>
                  <a:cubicBezTo>
                    <a:pt x="1016" y="793"/>
                    <a:pt x="1228" y="1142"/>
                    <a:pt x="1545" y="1299"/>
                  </a:cubicBezTo>
                  <a:cubicBezTo>
                    <a:pt x="1757" y="1395"/>
                    <a:pt x="1937" y="1600"/>
                    <a:pt x="2117" y="1744"/>
                  </a:cubicBezTo>
                  <a:cubicBezTo>
                    <a:pt x="2244" y="1901"/>
                    <a:pt x="2424" y="2045"/>
                    <a:pt x="2550" y="2154"/>
                  </a:cubicBezTo>
                  <a:cubicBezTo>
                    <a:pt x="2688" y="2201"/>
                    <a:pt x="2773" y="2298"/>
                    <a:pt x="2868" y="2406"/>
                  </a:cubicBezTo>
                  <a:cubicBezTo>
                    <a:pt x="2953" y="2550"/>
                    <a:pt x="3037" y="2647"/>
                    <a:pt x="3132" y="2755"/>
                  </a:cubicBezTo>
                  <a:cubicBezTo>
                    <a:pt x="3303" y="2900"/>
                    <a:pt x="3524" y="3008"/>
                    <a:pt x="3704" y="3200"/>
                  </a:cubicBezTo>
                  <a:cubicBezTo>
                    <a:pt x="3789" y="3357"/>
                    <a:pt x="3874" y="3501"/>
                    <a:pt x="4011" y="3549"/>
                  </a:cubicBezTo>
                  <a:cubicBezTo>
                    <a:pt x="4275" y="3657"/>
                    <a:pt x="4361" y="3911"/>
                    <a:pt x="4582" y="4055"/>
                  </a:cubicBezTo>
                  <a:cubicBezTo>
                    <a:pt x="4667" y="4103"/>
                    <a:pt x="4762" y="4151"/>
                    <a:pt x="4805" y="4211"/>
                  </a:cubicBezTo>
                  <a:cubicBezTo>
                    <a:pt x="4985" y="4403"/>
                    <a:pt x="5154" y="4560"/>
                    <a:pt x="5292" y="4752"/>
                  </a:cubicBezTo>
                  <a:cubicBezTo>
                    <a:pt x="5461" y="5006"/>
                    <a:pt x="5683" y="5210"/>
                    <a:pt x="5905" y="5414"/>
                  </a:cubicBezTo>
                  <a:lnTo>
                    <a:pt x="6170" y="5716"/>
                  </a:lnTo>
                  <a:cubicBezTo>
                    <a:pt x="6307" y="5860"/>
                    <a:pt x="6392" y="6064"/>
                    <a:pt x="6573" y="6208"/>
                  </a:cubicBezTo>
                  <a:cubicBezTo>
                    <a:pt x="6879" y="6413"/>
                    <a:pt x="7049" y="6762"/>
                    <a:pt x="7313" y="7063"/>
                  </a:cubicBezTo>
                  <a:cubicBezTo>
                    <a:pt x="7408" y="7219"/>
                    <a:pt x="7578" y="7364"/>
                    <a:pt x="7716" y="7568"/>
                  </a:cubicBezTo>
                  <a:cubicBezTo>
                    <a:pt x="7895" y="7762"/>
                    <a:pt x="8022" y="7965"/>
                    <a:pt x="8202" y="8218"/>
                  </a:cubicBezTo>
                  <a:cubicBezTo>
                    <a:pt x="8244" y="8362"/>
                    <a:pt x="8329" y="8470"/>
                    <a:pt x="8424" y="8567"/>
                  </a:cubicBezTo>
                  <a:cubicBezTo>
                    <a:pt x="8508" y="8664"/>
                    <a:pt x="8593" y="8772"/>
                    <a:pt x="8636" y="8868"/>
                  </a:cubicBezTo>
                  <a:cubicBezTo>
                    <a:pt x="8816" y="9121"/>
                    <a:pt x="8954" y="9373"/>
                    <a:pt x="9080" y="9626"/>
                  </a:cubicBezTo>
                  <a:cubicBezTo>
                    <a:pt x="9302" y="9927"/>
                    <a:pt x="9525" y="10275"/>
                    <a:pt x="9748" y="10624"/>
                  </a:cubicBezTo>
                  <a:cubicBezTo>
                    <a:pt x="10054" y="10974"/>
                    <a:pt x="10181" y="11480"/>
                    <a:pt x="10541" y="11829"/>
                  </a:cubicBezTo>
                  <a:cubicBezTo>
                    <a:pt x="10541" y="11877"/>
                    <a:pt x="10583" y="11924"/>
                    <a:pt x="10583" y="11924"/>
                  </a:cubicBezTo>
                  <a:cubicBezTo>
                    <a:pt x="10541" y="12033"/>
                    <a:pt x="10625" y="12033"/>
                    <a:pt x="10625" y="12081"/>
                  </a:cubicBezTo>
                  <a:cubicBezTo>
                    <a:pt x="10668" y="12226"/>
                    <a:pt x="10805" y="12226"/>
                    <a:pt x="10848" y="12382"/>
                  </a:cubicBezTo>
                  <a:cubicBezTo>
                    <a:pt x="10890" y="12478"/>
                    <a:pt x="10932" y="12634"/>
                    <a:pt x="10975" y="12731"/>
                  </a:cubicBezTo>
                  <a:cubicBezTo>
                    <a:pt x="11062" y="12819"/>
                    <a:pt x="11025" y="13038"/>
                    <a:pt x="11188" y="13038"/>
                  </a:cubicBezTo>
                  <a:cubicBezTo>
                    <a:pt x="11203" y="13038"/>
                    <a:pt x="11220" y="13035"/>
                    <a:pt x="11239" y="13032"/>
                  </a:cubicBezTo>
                  <a:cubicBezTo>
                    <a:pt x="11197" y="13176"/>
                    <a:pt x="11281" y="13236"/>
                    <a:pt x="11376" y="13332"/>
                  </a:cubicBezTo>
                  <a:cubicBezTo>
                    <a:pt x="11419" y="13429"/>
                    <a:pt x="11462" y="13537"/>
                    <a:pt x="11546" y="13634"/>
                  </a:cubicBezTo>
                  <a:cubicBezTo>
                    <a:pt x="11546" y="13682"/>
                    <a:pt x="11546" y="13778"/>
                    <a:pt x="11599" y="13838"/>
                  </a:cubicBezTo>
                  <a:cubicBezTo>
                    <a:pt x="11726" y="14031"/>
                    <a:pt x="11906" y="14283"/>
                    <a:pt x="12033" y="14536"/>
                  </a:cubicBezTo>
                  <a:cubicBezTo>
                    <a:pt x="12129" y="14632"/>
                    <a:pt x="12170" y="14680"/>
                    <a:pt x="12213" y="14788"/>
                  </a:cubicBezTo>
                  <a:cubicBezTo>
                    <a:pt x="12298" y="15041"/>
                    <a:pt x="12436" y="15234"/>
                    <a:pt x="12562" y="15439"/>
                  </a:cubicBezTo>
                  <a:cubicBezTo>
                    <a:pt x="12657" y="15642"/>
                    <a:pt x="12784" y="15836"/>
                    <a:pt x="12921" y="16040"/>
                  </a:cubicBezTo>
                  <a:lnTo>
                    <a:pt x="12869" y="16040"/>
                  </a:lnTo>
                  <a:cubicBezTo>
                    <a:pt x="12964" y="16088"/>
                    <a:pt x="13049" y="16136"/>
                    <a:pt x="13133" y="16185"/>
                  </a:cubicBezTo>
                  <a:cubicBezTo>
                    <a:pt x="13229" y="16293"/>
                    <a:pt x="13313" y="16437"/>
                    <a:pt x="13398" y="16593"/>
                  </a:cubicBezTo>
                  <a:cubicBezTo>
                    <a:pt x="13356" y="16642"/>
                    <a:pt x="13356" y="16690"/>
                    <a:pt x="13356" y="16690"/>
                  </a:cubicBezTo>
                  <a:cubicBezTo>
                    <a:pt x="13398" y="16738"/>
                    <a:pt x="13398" y="16846"/>
                    <a:pt x="13451" y="16846"/>
                  </a:cubicBezTo>
                  <a:cubicBezTo>
                    <a:pt x="13663" y="16990"/>
                    <a:pt x="13758" y="17244"/>
                    <a:pt x="13885" y="17447"/>
                  </a:cubicBezTo>
                  <a:cubicBezTo>
                    <a:pt x="13927" y="17544"/>
                    <a:pt x="14023" y="17641"/>
                    <a:pt x="14107" y="17749"/>
                  </a:cubicBezTo>
                  <a:cubicBezTo>
                    <a:pt x="14330" y="17990"/>
                    <a:pt x="14551" y="18193"/>
                    <a:pt x="14774" y="18447"/>
                  </a:cubicBezTo>
                  <a:cubicBezTo>
                    <a:pt x="14943" y="18699"/>
                    <a:pt x="15165" y="18844"/>
                    <a:pt x="15345" y="19096"/>
                  </a:cubicBezTo>
                  <a:lnTo>
                    <a:pt x="15430" y="19096"/>
                  </a:lnTo>
                  <a:cubicBezTo>
                    <a:pt x="15473" y="19193"/>
                    <a:pt x="15514" y="19301"/>
                    <a:pt x="15568" y="19349"/>
                  </a:cubicBezTo>
                  <a:cubicBezTo>
                    <a:pt x="15737" y="19554"/>
                    <a:pt x="15959" y="19698"/>
                    <a:pt x="16181" y="19903"/>
                  </a:cubicBezTo>
                  <a:cubicBezTo>
                    <a:pt x="16362" y="20047"/>
                    <a:pt x="16573" y="20252"/>
                    <a:pt x="16752" y="20396"/>
                  </a:cubicBezTo>
                  <a:cubicBezTo>
                    <a:pt x="16933" y="20552"/>
                    <a:pt x="17102" y="20649"/>
                    <a:pt x="17325" y="20757"/>
                  </a:cubicBezTo>
                  <a:cubicBezTo>
                    <a:pt x="17420" y="20805"/>
                    <a:pt x="17505" y="20854"/>
                    <a:pt x="17546" y="20901"/>
                  </a:cubicBezTo>
                  <a:lnTo>
                    <a:pt x="17726" y="20901"/>
                  </a:lnTo>
                  <a:cubicBezTo>
                    <a:pt x="17949" y="21106"/>
                    <a:pt x="18161" y="21250"/>
                    <a:pt x="18382" y="21298"/>
                  </a:cubicBezTo>
                  <a:cubicBezTo>
                    <a:pt x="18563" y="21298"/>
                    <a:pt x="18784" y="21359"/>
                    <a:pt x="18955" y="21406"/>
                  </a:cubicBezTo>
                  <a:cubicBezTo>
                    <a:pt x="19219" y="21552"/>
                    <a:pt x="19537" y="21406"/>
                    <a:pt x="19801" y="21600"/>
                  </a:cubicBezTo>
                  <a:cubicBezTo>
                    <a:pt x="19843" y="21552"/>
                    <a:pt x="19843" y="21503"/>
                    <a:pt x="19885" y="21455"/>
                  </a:cubicBezTo>
                  <a:lnTo>
                    <a:pt x="19885" y="21503"/>
                  </a:lnTo>
                  <a:lnTo>
                    <a:pt x="20234" y="21503"/>
                  </a:lnTo>
                  <a:cubicBezTo>
                    <a:pt x="20457" y="21455"/>
                    <a:pt x="20637" y="21406"/>
                    <a:pt x="20806" y="21203"/>
                  </a:cubicBezTo>
                  <a:cubicBezTo>
                    <a:pt x="20859" y="21154"/>
                    <a:pt x="20944" y="21106"/>
                    <a:pt x="21070" y="20998"/>
                  </a:cubicBezTo>
                  <a:cubicBezTo>
                    <a:pt x="21431" y="20347"/>
                    <a:pt x="21600" y="19601"/>
                    <a:pt x="21388" y="18796"/>
                  </a:cubicBezTo>
                  <a:cubicBezTo>
                    <a:pt x="21335" y="18844"/>
                    <a:pt x="21293" y="18844"/>
                    <a:pt x="21293" y="18844"/>
                  </a:cubicBezTo>
                  <a:cubicBezTo>
                    <a:pt x="21251" y="19493"/>
                    <a:pt x="21124" y="20095"/>
                    <a:pt x="20944" y="20396"/>
                  </a:cubicBezTo>
                  <a:cubicBezTo>
                    <a:pt x="20901" y="20347"/>
                    <a:pt x="20859" y="20347"/>
                    <a:pt x="20859" y="20300"/>
                  </a:cubicBezTo>
                  <a:cubicBezTo>
                    <a:pt x="20721" y="20457"/>
                    <a:pt x="20594" y="20601"/>
                    <a:pt x="20457" y="20697"/>
                  </a:cubicBezTo>
                  <a:cubicBezTo>
                    <a:pt x="20330" y="20757"/>
                    <a:pt x="20234" y="20805"/>
                    <a:pt x="20108" y="20901"/>
                  </a:cubicBezTo>
                  <a:cubicBezTo>
                    <a:pt x="19885" y="20901"/>
                    <a:pt x="19843" y="20901"/>
                    <a:pt x="19663" y="21106"/>
                  </a:cubicBezTo>
                  <a:cubicBezTo>
                    <a:pt x="19578" y="21106"/>
                    <a:pt x="19440" y="21057"/>
                    <a:pt x="19356" y="21057"/>
                  </a:cubicBezTo>
                  <a:cubicBezTo>
                    <a:pt x="19176" y="20998"/>
                    <a:pt x="19050" y="20949"/>
                    <a:pt x="18869" y="20949"/>
                  </a:cubicBezTo>
                  <a:cubicBezTo>
                    <a:pt x="18784" y="20949"/>
                    <a:pt x="18743" y="20901"/>
                    <a:pt x="18647" y="20805"/>
                  </a:cubicBezTo>
                  <a:cubicBezTo>
                    <a:pt x="18590" y="20668"/>
                    <a:pt x="18491" y="20601"/>
                    <a:pt x="18380" y="20601"/>
                  </a:cubicBezTo>
                  <a:cubicBezTo>
                    <a:pt x="18326" y="20601"/>
                    <a:pt x="18269" y="20617"/>
                    <a:pt x="18213" y="20649"/>
                  </a:cubicBezTo>
                  <a:cubicBezTo>
                    <a:pt x="18033" y="20601"/>
                    <a:pt x="17853" y="20552"/>
                    <a:pt x="17684" y="20457"/>
                  </a:cubicBezTo>
                  <a:cubicBezTo>
                    <a:pt x="17631" y="20457"/>
                    <a:pt x="17546" y="20396"/>
                    <a:pt x="17546" y="20300"/>
                  </a:cubicBezTo>
                  <a:cubicBezTo>
                    <a:pt x="17462" y="20095"/>
                    <a:pt x="17282" y="19999"/>
                    <a:pt x="17102" y="19951"/>
                  </a:cubicBezTo>
                  <a:lnTo>
                    <a:pt x="17102" y="20155"/>
                  </a:lnTo>
                  <a:cubicBezTo>
                    <a:pt x="16752" y="19903"/>
                    <a:pt x="16446" y="19650"/>
                    <a:pt x="16139" y="19398"/>
                  </a:cubicBezTo>
                  <a:cubicBezTo>
                    <a:pt x="16181" y="19349"/>
                    <a:pt x="16181" y="19301"/>
                    <a:pt x="16181" y="19301"/>
                  </a:cubicBezTo>
                  <a:cubicBezTo>
                    <a:pt x="16044" y="19193"/>
                    <a:pt x="15959" y="19193"/>
                    <a:pt x="15875" y="19096"/>
                  </a:cubicBezTo>
                  <a:cubicBezTo>
                    <a:pt x="15832" y="19049"/>
                    <a:pt x="15832" y="18892"/>
                    <a:pt x="15832" y="18796"/>
                  </a:cubicBezTo>
                  <a:cubicBezTo>
                    <a:pt x="15737" y="18796"/>
                    <a:pt x="15695" y="18747"/>
                    <a:pt x="15610" y="18747"/>
                  </a:cubicBezTo>
                  <a:cubicBezTo>
                    <a:pt x="15514" y="18652"/>
                    <a:pt x="15430" y="18591"/>
                    <a:pt x="15345" y="18495"/>
                  </a:cubicBezTo>
                  <a:lnTo>
                    <a:pt x="15345" y="18398"/>
                  </a:lnTo>
                  <a:lnTo>
                    <a:pt x="15123" y="18146"/>
                  </a:lnTo>
                  <a:cubicBezTo>
                    <a:pt x="15038" y="18049"/>
                    <a:pt x="14943" y="17941"/>
                    <a:pt x="14817" y="17893"/>
                  </a:cubicBezTo>
                  <a:cubicBezTo>
                    <a:pt x="14594" y="17797"/>
                    <a:pt x="14551" y="17496"/>
                    <a:pt x="14371" y="17291"/>
                  </a:cubicBezTo>
                  <a:cubicBezTo>
                    <a:pt x="14330" y="17195"/>
                    <a:pt x="14287" y="17039"/>
                    <a:pt x="14245" y="16895"/>
                  </a:cubicBezTo>
                  <a:cubicBezTo>
                    <a:pt x="14192" y="16942"/>
                    <a:pt x="14192" y="16942"/>
                    <a:pt x="14150" y="16942"/>
                  </a:cubicBezTo>
                  <a:cubicBezTo>
                    <a:pt x="14192" y="16990"/>
                    <a:pt x="14192" y="17039"/>
                    <a:pt x="14245" y="17087"/>
                  </a:cubicBezTo>
                  <a:lnTo>
                    <a:pt x="14192" y="17147"/>
                  </a:lnTo>
                  <a:cubicBezTo>
                    <a:pt x="14107" y="17039"/>
                    <a:pt x="14023" y="16942"/>
                    <a:pt x="13980" y="16846"/>
                  </a:cubicBezTo>
                  <a:cubicBezTo>
                    <a:pt x="13663" y="16485"/>
                    <a:pt x="13451" y="16136"/>
                    <a:pt x="13313" y="15691"/>
                  </a:cubicBezTo>
                  <a:cubicBezTo>
                    <a:pt x="13271" y="15739"/>
                    <a:pt x="13271" y="15739"/>
                    <a:pt x="13229" y="15788"/>
                  </a:cubicBezTo>
                  <a:cubicBezTo>
                    <a:pt x="12921" y="15390"/>
                    <a:pt x="12657" y="14981"/>
                    <a:pt x="12477" y="14536"/>
                  </a:cubicBezTo>
                  <a:cubicBezTo>
                    <a:pt x="12393" y="14283"/>
                    <a:pt x="12213" y="14078"/>
                    <a:pt x="12033" y="13886"/>
                  </a:cubicBezTo>
                  <a:cubicBezTo>
                    <a:pt x="11990" y="13778"/>
                    <a:pt x="11906" y="13682"/>
                    <a:pt x="11863" y="13585"/>
                  </a:cubicBezTo>
                  <a:cubicBezTo>
                    <a:pt x="11768" y="13429"/>
                    <a:pt x="11642" y="13236"/>
                    <a:pt x="11546" y="13080"/>
                  </a:cubicBezTo>
                  <a:cubicBezTo>
                    <a:pt x="11419" y="12827"/>
                    <a:pt x="11239" y="12634"/>
                    <a:pt x="11112" y="12382"/>
                  </a:cubicBezTo>
                  <a:cubicBezTo>
                    <a:pt x="10932" y="11973"/>
                    <a:pt x="10668" y="11672"/>
                    <a:pt x="10541" y="11226"/>
                  </a:cubicBezTo>
                  <a:cubicBezTo>
                    <a:pt x="10541" y="11178"/>
                    <a:pt x="10488" y="11131"/>
                    <a:pt x="10445" y="11070"/>
                  </a:cubicBezTo>
                  <a:cubicBezTo>
                    <a:pt x="10361" y="10974"/>
                    <a:pt x="10276" y="10878"/>
                    <a:pt x="10138" y="10829"/>
                  </a:cubicBezTo>
                  <a:cubicBezTo>
                    <a:pt x="10054" y="10721"/>
                    <a:pt x="10054" y="10577"/>
                    <a:pt x="10096" y="10468"/>
                  </a:cubicBezTo>
                  <a:cubicBezTo>
                    <a:pt x="9958" y="10372"/>
                    <a:pt x="9832" y="10275"/>
                    <a:pt x="9789" y="10072"/>
                  </a:cubicBezTo>
                  <a:cubicBezTo>
                    <a:pt x="9694" y="9927"/>
                    <a:pt x="9610" y="9723"/>
                    <a:pt x="9482" y="9565"/>
                  </a:cubicBezTo>
                  <a:cubicBezTo>
                    <a:pt x="9387" y="9518"/>
                    <a:pt x="9345" y="9470"/>
                    <a:pt x="9302" y="9421"/>
                  </a:cubicBezTo>
                  <a:cubicBezTo>
                    <a:pt x="9080" y="9073"/>
                    <a:pt x="8816" y="8772"/>
                    <a:pt x="8636" y="8470"/>
                  </a:cubicBezTo>
                  <a:cubicBezTo>
                    <a:pt x="8371" y="7965"/>
                    <a:pt x="8022" y="7568"/>
                    <a:pt x="7716" y="7159"/>
                  </a:cubicBezTo>
                  <a:cubicBezTo>
                    <a:pt x="7578" y="6967"/>
                    <a:pt x="7408" y="6811"/>
                    <a:pt x="7270" y="6665"/>
                  </a:cubicBezTo>
                  <a:cubicBezTo>
                    <a:pt x="7186" y="6509"/>
                    <a:pt x="7049" y="6365"/>
                    <a:pt x="6963" y="6257"/>
                  </a:cubicBezTo>
                  <a:cubicBezTo>
                    <a:pt x="6657" y="5956"/>
                    <a:pt x="6392" y="5716"/>
                    <a:pt x="6170" y="5306"/>
                  </a:cubicBezTo>
                  <a:cubicBezTo>
                    <a:pt x="6128" y="5258"/>
                    <a:pt x="6086" y="5210"/>
                    <a:pt x="6043" y="5162"/>
                  </a:cubicBezTo>
                  <a:cubicBezTo>
                    <a:pt x="5905" y="5054"/>
                    <a:pt x="5820" y="4957"/>
                    <a:pt x="5725" y="4862"/>
                  </a:cubicBezTo>
                  <a:cubicBezTo>
                    <a:pt x="5683" y="4813"/>
                    <a:pt x="5641" y="4813"/>
                    <a:pt x="5599" y="4752"/>
                  </a:cubicBezTo>
                  <a:cubicBezTo>
                    <a:pt x="5292" y="4355"/>
                    <a:pt x="4889" y="4006"/>
                    <a:pt x="4498" y="3706"/>
                  </a:cubicBezTo>
                  <a:cubicBezTo>
                    <a:pt x="4234" y="3452"/>
                    <a:pt x="4011" y="3200"/>
                    <a:pt x="3747" y="3008"/>
                  </a:cubicBezTo>
                  <a:cubicBezTo>
                    <a:pt x="3567" y="2803"/>
                    <a:pt x="3344" y="2598"/>
                    <a:pt x="3175" y="2406"/>
                  </a:cubicBezTo>
                  <a:cubicBezTo>
                    <a:pt x="2953" y="2201"/>
                    <a:pt x="2688" y="2045"/>
                    <a:pt x="2466" y="1805"/>
                  </a:cubicBezTo>
                  <a:cubicBezTo>
                    <a:pt x="2244" y="1600"/>
                    <a:pt x="2022" y="1444"/>
                    <a:pt x="1810" y="1299"/>
                  </a:cubicBezTo>
                  <a:cubicBezTo>
                    <a:pt x="1450" y="998"/>
                    <a:pt x="1143" y="746"/>
                    <a:pt x="836" y="444"/>
                  </a:cubicBezTo>
                  <a:cubicBezTo>
                    <a:pt x="572" y="192"/>
                    <a:pt x="307" y="47"/>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4" name="Google Shape;3251;p32"/>
            <p:cNvSpPr/>
            <p:nvPr/>
          </p:nvSpPr>
          <p:spPr>
            <a:xfrm>
              <a:off x="1169190" y="454368"/>
              <a:ext cx="801012" cy="645585"/>
            </a:xfrm>
            <a:custGeom>
              <a:avLst/>
              <a:gdLst/>
              <a:ahLst/>
              <a:cxnLst>
                <a:cxn ang="0">
                  <a:pos x="wd2" y="hd2"/>
                </a:cxn>
                <a:cxn ang="5400000">
                  <a:pos x="wd2" y="hd2"/>
                </a:cxn>
                <a:cxn ang="10800000">
                  <a:pos x="wd2" y="hd2"/>
                </a:cxn>
                <a:cxn ang="16200000">
                  <a:pos x="wd2" y="hd2"/>
                </a:cxn>
              </a:cxnLst>
              <a:rect l="0" t="0" r="r" b="b"/>
              <a:pathLst>
                <a:path w="21565" h="21600" extrusionOk="0">
                  <a:moveTo>
                    <a:pt x="119" y="0"/>
                  </a:moveTo>
                  <a:cubicBezTo>
                    <a:pt x="79" y="0"/>
                    <a:pt x="37" y="16"/>
                    <a:pt x="0" y="16"/>
                  </a:cubicBezTo>
                  <a:cubicBezTo>
                    <a:pt x="36" y="62"/>
                    <a:pt x="36" y="151"/>
                    <a:pt x="72" y="151"/>
                  </a:cubicBezTo>
                  <a:cubicBezTo>
                    <a:pt x="298" y="196"/>
                    <a:pt x="526" y="343"/>
                    <a:pt x="715" y="433"/>
                  </a:cubicBezTo>
                  <a:cubicBezTo>
                    <a:pt x="1015" y="624"/>
                    <a:pt x="1287" y="760"/>
                    <a:pt x="1550" y="996"/>
                  </a:cubicBezTo>
                  <a:cubicBezTo>
                    <a:pt x="1694" y="1142"/>
                    <a:pt x="1885" y="1278"/>
                    <a:pt x="2039" y="1425"/>
                  </a:cubicBezTo>
                  <a:cubicBezTo>
                    <a:pt x="2266" y="1605"/>
                    <a:pt x="2529" y="1706"/>
                    <a:pt x="2718" y="1932"/>
                  </a:cubicBezTo>
                  <a:cubicBezTo>
                    <a:pt x="2828" y="2078"/>
                    <a:pt x="2946" y="2213"/>
                    <a:pt x="3054" y="2314"/>
                  </a:cubicBezTo>
                  <a:cubicBezTo>
                    <a:pt x="3280" y="2494"/>
                    <a:pt x="3471" y="2686"/>
                    <a:pt x="3698" y="2878"/>
                  </a:cubicBezTo>
                  <a:cubicBezTo>
                    <a:pt x="3815" y="2967"/>
                    <a:pt x="3960" y="3113"/>
                    <a:pt x="4115" y="3249"/>
                  </a:cubicBezTo>
                  <a:cubicBezTo>
                    <a:pt x="4341" y="3485"/>
                    <a:pt x="4568" y="3677"/>
                    <a:pt x="4794" y="3903"/>
                  </a:cubicBezTo>
                  <a:cubicBezTo>
                    <a:pt x="5057" y="4184"/>
                    <a:pt x="5285" y="4466"/>
                    <a:pt x="5547" y="4702"/>
                  </a:cubicBezTo>
                  <a:cubicBezTo>
                    <a:pt x="5629" y="4803"/>
                    <a:pt x="5737" y="4894"/>
                    <a:pt x="5818" y="4985"/>
                  </a:cubicBezTo>
                  <a:cubicBezTo>
                    <a:pt x="6082" y="5266"/>
                    <a:pt x="6345" y="5547"/>
                    <a:pt x="6608" y="5874"/>
                  </a:cubicBezTo>
                  <a:cubicBezTo>
                    <a:pt x="6643" y="5931"/>
                    <a:pt x="6680" y="5976"/>
                    <a:pt x="6726" y="6020"/>
                  </a:cubicBezTo>
                  <a:cubicBezTo>
                    <a:pt x="6907" y="6212"/>
                    <a:pt x="7097" y="6392"/>
                    <a:pt x="7251" y="6629"/>
                  </a:cubicBezTo>
                  <a:cubicBezTo>
                    <a:pt x="7251" y="6718"/>
                    <a:pt x="7288" y="6775"/>
                    <a:pt x="7323" y="6775"/>
                  </a:cubicBezTo>
                  <a:cubicBezTo>
                    <a:pt x="7477" y="6956"/>
                    <a:pt x="7632" y="7102"/>
                    <a:pt x="7777" y="7282"/>
                  </a:cubicBezTo>
                  <a:cubicBezTo>
                    <a:pt x="8039" y="7620"/>
                    <a:pt x="8267" y="7947"/>
                    <a:pt x="8493" y="8273"/>
                  </a:cubicBezTo>
                  <a:cubicBezTo>
                    <a:pt x="8719" y="8600"/>
                    <a:pt x="8947" y="8927"/>
                    <a:pt x="9136" y="9253"/>
                  </a:cubicBezTo>
                  <a:cubicBezTo>
                    <a:pt x="9363" y="9591"/>
                    <a:pt x="9553" y="9963"/>
                    <a:pt x="9780" y="10290"/>
                  </a:cubicBezTo>
                  <a:cubicBezTo>
                    <a:pt x="9816" y="10379"/>
                    <a:pt x="9898" y="10482"/>
                    <a:pt x="9971" y="10616"/>
                  </a:cubicBezTo>
                  <a:cubicBezTo>
                    <a:pt x="10125" y="10853"/>
                    <a:pt x="10233" y="11135"/>
                    <a:pt x="10388" y="11416"/>
                  </a:cubicBezTo>
                  <a:cubicBezTo>
                    <a:pt x="10460" y="11562"/>
                    <a:pt x="10577" y="11698"/>
                    <a:pt x="10650" y="11845"/>
                  </a:cubicBezTo>
                  <a:cubicBezTo>
                    <a:pt x="10913" y="12407"/>
                    <a:pt x="11212" y="12914"/>
                    <a:pt x="11485" y="13432"/>
                  </a:cubicBezTo>
                  <a:cubicBezTo>
                    <a:pt x="11593" y="13624"/>
                    <a:pt x="11665" y="13861"/>
                    <a:pt x="11747" y="14041"/>
                  </a:cubicBezTo>
                  <a:cubicBezTo>
                    <a:pt x="11892" y="14323"/>
                    <a:pt x="12047" y="14560"/>
                    <a:pt x="12164" y="14796"/>
                  </a:cubicBezTo>
                  <a:cubicBezTo>
                    <a:pt x="12273" y="14942"/>
                    <a:pt x="12345" y="15033"/>
                    <a:pt x="12427" y="15167"/>
                  </a:cubicBezTo>
                  <a:cubicBezTo>
                    <a:pt x="12725" y="15731"/>
                    <a:pt x="13025" y="16294"/>
                    <a:pt x="13370" y="16857"/>
                  </a:cubicBezTo>
                  <a:cubicBezTo>
                    <a:pt x="13669" y="17330"/>
                    <a:pt x="14013" y="17758"/>
                    <a:pt x="14349" y="18175"/>
                  </a:cubicBezTo>
                  <a:cubicBezTo>
                    <a:pt x="14657" y="18603"/>
                    <a:pt x="15029" y="19020"/>
                    <a:pt x="15373" y="19448"/>
                  </a:cubicBezTo>
                  <a:cubicBezTo>
                    <a:pt x="15636" y="19730"/>
                    <a:pt x="15935" y="19956"/>
                    <a:pt x="16243" y="20237"/>
                  </a:cubicBezTo>
                  <a:cubicBezTo>
                    <a:pt x="16315" y="20338"/>
                    <a:pt x="16387" y="20383"/>
                    <a:pt x="16470" y="20429"/>
                  </a:cubicBezTo>
                  <a:cubicBezTo>
                    <a:pt x="16696" y="20619"/>
                    <a:pt x="16922" y="20800"/>
                    <a:pt x="17150" y="20947"/>
                  </a:cubicBezTo>
                  <a:cubicBezTo>
                    <a:pt x="17331" y="21082"/>
                    <a:pt x="17557" y="21137"/>
                    <a:pt x="17784" y="21273"/>
                  </a:cubicBezTo>
                  <a:cubicBezTo>
                    <a:pt x="18164" y="21464"/>
                    <a:pt x="18545" y="21555"/>
                    <a:pt x="18962" y="21600"/>
                  </a:cubicBezTo>
                  <a:lnTo>
                    <a:pt x="19524" y="21600"/>
                  </a:lnTo>
                  <a:cubicBezTo>
                    <a:pt x="19787" y="21600"/>
                    <a:pt x="19978" y="21509"/>
                    <a:pt x="20204" y="21464"/>
                  </a:cubicBezTo>
                  <a:cubicBezTo>
                    <a:pt x="20431" y="21363"/>
                    <a:pt x="20621" y="21183"/>
                    <a:pt x="20812" y="20991"/>
                  </a:cubicBezTo>
                  <a:cubicBezTo>
                    <a:pt x="21146" y="20619"/>
                    <a:pt x="21409" y="20146"/>
                    <a:pt x="21492" y="19584"/>
                  </a:cubicBezTo>
                  <a:cubicBezTo>
                    <a:pt x="21492" y="19448"/>
                    <a:pt x="21492" y="19301"/>
                    <a:pt x="21527" y="19166"/>
                  </a:cubicBezTo>
                  <a:cubicBezTo>
                    <a:pt x="21600" y="18783"/>
                    <a:pt x="21564" y="18412"/>
                    <a:pt x="21455" y="18084"/>
                  </a:cubicBezTo>
                  <a:cubicBezTo>
                    <a:pt x="21374" y="18220"/>
                    <a:pt x="21337" y="18367"/>
                    <a:pt x="21374" y="18547"/>
                  </a:cubicBezTo>
                  <a:cubicBezTo>
                    <a:pt x="21374" y="18603"/>
                    <a:pt x="21409" y="18648"/>
                    <a:pt x="21409" y="18693"/>
                  </a:cubicBezTo>
                  <a:cubicBezTo>
                    <a:pt x="21374" y="18929"/>
                    <a:pt x="21337" y="19166"/>
                    <a:pt x="21301" y="19392"/>
                  </a:cubicBezTo>
                  <a:cubicBezTo>
                    <a:pt x="21264" y="19538"/>
                    <a:pt x="21229" y="19730"/>
                    <a:pt x="21183" y="19910"/>
                  </a:cubicBezTo>
                  <a:cubicBezTo>
                    <a:pt x="21038" y="20338"/>
                    <a:pt x="20775" y="20710"/>
                    <a:pt x="20431" y="20947"/>
                  </a:cubicBezTo>
                  <a:cubicBezTo>
                    <a:pt x="20277" y="21082"/>
                    <a:pt x="20167" y="21137"/>
                    <a:pt x="20014" y="21183"/>
                  </a:cubicBezTo>
                  <a:cubicBezTo>
                    <a:pt x="19941" y="21228"/>
                    <a:pt x="19869" y="21228"/>
                    <a:pt x="19787" y="21228"/>
                  </a:cubicBezTo>
                  <a:cubicBezTo>
                    <a:pt x="19524" y="21318"/>
                    <a:pt x="19261" y="21318"/>
                    <a:pt x="18998" y="21318"/>
                  </a:cubicBezTo>
                  <a:cubicBezTo>
                    <a:pt x="18654" y="21228"/>
                    <a:pt x="18355" y="21137"/>
                    <a:pt x="18011" y="20991"/>
                  </a:cubicBezTo>
                  <a:cubicBezTo>
                    <a:pt x="17865" y="20947"/>
                    <a:pt x="17747" y="20800"/>
                    <a:pt x="17602" y="20755"/>
                  </a:cubicBezTo>
                  <a:cubicBezTo>
                    <a:pt x="17295" y="20619"/>
                    <a:pt x="16995" y="20518"/>
                    <a:pt x="16733" y="20293"/>
                  </a:cubicBezTo>
                  <a:cubicBezTo>
                    <a:pt x="16279" y="19956"/>
                    <a:pt x="15862" y="19584"/>
                    <a:pt x="15481" y="19111"/>
                  </a:cubicBezTo>
                  <a:cubicBezTo>
                    <a:pt x="15219" y="18828"/>
                    <a:pt x="14992" y="18502"/>
                    <a:pt x="14729" y="18175"/>
                  </a:cubicBezTo>
                  <a:cubicBezTo>
                    <a:pt x="14693" y="18130"/>
                    <a:pt x="14657" y="18084"/>
                    <a:pt x="14612" y="18084"/>
                  </a:cubicBezTo>
                  <a:cubicBezTo>
                    <a:pt x="14575" y="17983"/>
                    <a:pt x="14502" y="17938"/>
                    <a:pt x="14430" y="17849"/>
                  </a:cubicBezTo>
                  <a:cubicBezTo>
                    <a:pt x="14203" y="17567"/>
                    <a:pt x="14013" y="17241"/>
                    <a:pt x="13787" y="16958"/>
                  </a:cubicBezTo>
                  <a:cubicBezTo>
                    <a:pt x="13669" y="16767"/>
                    <a:pt x="13560" y="16632"/>
                    <a:pt x="13478" y="16440"/>
                  </a:cubicBezTo>
                  <a:cubicBezTo>
                    <a:pt x="13405" y="16249"/>
                    <a:pt x="13333" y="16159"/>
                    <a:pt x="13252" y="16068"/>
                  </a:cubicBezTo>
                  <a:cubicBezTo>
                    <a:pt x="13215" y="16012"/>
                    <a:pt x="13179" y="16012"/>
                    <a:pt x="13143" y="15967"/>
                  </a:cubicBezTo>
                  <a:cubicBezTo>
                    <a:pt x="13025" y="15731"/>
                    <a:pt x="12880" y="15506"/>
                    <a:pt x="12762" y="15269"/>
                  </a:cubicBezTo>
                  <a:cubicBezTo>
                    <a:pt x="12427" y="14706"/>
                    <a:pt x="12119" y="14097"/>
                    <a:pt x="11819" y="13478"/>
                  </a:cubicBezTo>
                  <a:cubicBezTo>
                    <a:pt x="11593" y="13106"/>
                    <a:pt x="11402" y="12779"/>
                    <a:pt x="11212" y="12407"/>
                  </a:cubicBezTo>
                  <a:cubicBezTo>
                    <a:pt x="11103" y="12216"/>
                    <a:pt x="11031" y="12025"/>
                    <a:pt x="10913" y="11845"/>
                  </a:cubicBezTo>
                  <a:cubicBezTo>
                    <a:pt x="10877" y="11698"/>
                    <a:pt x="10805" y="11562"/>
                    <a:pt x="10722" y="11461"/>
                  </a:cubicBezTo>
                  <a:cubicBezTo>
                    <a:pt x="10533" y="11180"/>
                    <a:pt x="10351" y="10943"/>
                    <a:pt x="10270" y="10616"/>
                  </a:cubicBezTo>
                  <a:cubicBezTo>
                    <a:pt x="10197" y="10436"/>
                    <a:pt x="10079" y="10290"/>
                    <a:pt x="9971" y="10098"/>
                  </a:cubicBezTo>
                  <a:lnTo>
                    <a:pt x="9708" y="9771"/>
                  </a:lnTo>
                  <a:cubicBezTo>
                    <a:pt x="9553" y="9490"/>
                    <a:pt x="9363" y="9208"/>
                    <a:pt x="9218" y="8927"/>
                  </a:cubicBezTo>
                  <a:cubicBezTo>
                    <a:pt x="9064" y="8691"/>
                    <a:pt x="8910" y="8408"/>
                    <a:pt x="8765" y="8228"/>
                  </a:cubicBezTo>
                  <a:cubicBezTo>
                    <a:pt x="8611" y="7992"/>
                    <a:pt x="8420" y="7800"/>
                    <a:pt x="8267" y="7563"/>
                  </a:cubicBezTo>
                  <a:cubicBezTo>
                    <a:pt x="8157" y="7383"/>
                    <a:pt x="8003" y="7237"/>
                    <a:pt x="7858" y="7057"/>
                  </a:cubicBezTo>
                  <a:cubicBezTo>
                    <a:pt x="7740" y="6865"/>
                    <a:pt x="7587" y="6718"/>
                    <a:pt x="7477" y="6584"/>
                  </a:cubicBezTo>
                  <a:cubicBezTo>
                    <a:pt x="7323" y="6392"/>
                    <a:pt x="7178" y="6156"/>
                    <a:pt x="7025" y="5976"/>
                  </a:cubicBezTo>
                  <a:cubicBezTo>
                    <a:pt x="6798" y="5693"/>
                    <a:pt x="6535" y="5412"/>
                    <a:pt x="6308" y="5175"/>
                  </a:cubicBezTo>
                  <a:cubicBezTo>
                    <a:pt x="6272" y="5131"/>
                    <a:pt x="6227" y="5029"/>
                    <a:pt x="6191" y="5029"/>
                  </a:cubicBezTo>
                  <a:cubicBezTo>
                    <a:pt x="5891" y="4702"/>
                    <a:pt x="5592" y="4421"/>
                    <a:pt x="5285" y="4140"/>
                  </a:cubicBezTo>
                  <a:cubicBezTo>
                    <a:pt x="5057" y="3903"/>
                    <a:pt x="4831" y="3677"/>
                    <a:pt x="4605" y="3441"/>
                  </a:cubicBezTo>
                  <a:cubicBezTo>
                    <a:pt x="4414" y="3249"/>
                    <a:pt x="4232" y="3113"/>
                    <a:pt x="4043" y="2923"/>
                  </a:cubicBezTo>
                  <a:cubicBezTo>
                    <a:pt x="3852" y="2731"/>
                    <a:pt x="3626" y="2551"/>
                    <a:pt x="3398" y="2359"/>
                  </a:cubicBezTo>
                  <a:cubicBezTo>
                    <a:pt x="3136" y="2078"/>
                    <a:pt x="2873" y="1841"/>
                    <a:pt x="2601" y="1605"/>
                  </a:cubicBezTo>
                  <a:cubicBezTo>
                    <a:pt x="2492" y="1469"/>
                    <a:pt x="2338" y="1368"/>
                    <a:pt x="2229" y="1278"/>
                  </a:cubicBezTo>
                  <a:cubicBezTo>
                    <a:pt x="2193" y="1278"/>
                    <a:pt x="2148" y="1233"/>
                    <a:pt x="2112" y="1233"/>
                  </a:cubicBezTo>
                  <a:cubicBezTo>
                    <a:pt x="1849" y="1041"/>
                    <a:pt x="1586" y="804"/>
                    <a:pt x="1323" y="624"/>
                  </a:cubicBezTo>
                  <a:cubicBezTo>
                    <a:pt x="1060" y="433"/>
                    <a:pt x="715" y="242"/>
                    <a:pt x="416" y="106"/>
                  </a:cubicBezTo>
                  <a:cubicBezTo>
                    <a:pt x="398" y="84"/>
                    <a:pt x="360" y="84"/>
                    <a:pt x="322" y="84"/>
                  </a:cubicBezTo>
                  <a:cubicBezTo>
                    <a:pt x="282" y="84"/>
                    <a:pt x="244" y="84"/>
                    <a:pt x="226" y="62"/>
                  </a:cubicBezTo>
                  <a:cubicBezTo>
                    <a:pt x="192" y="13"/>
                    <a:pt x="155" y="0"/>
                    <a:pt x="11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5" name="Google Shape;3252;p32"/>
            <p:cNvSpPr/>
            <p:nvPr/>
          </p:nvSpPr>
          <p:spPr>
            <a:xfrm>
              <a:off x="1518311" y="813771"/>
              <a:ext cx="412445" cy="33130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97"/>
                    <a:pt x="0" y="285"/>
                    <a:pt x="89" y="371"/>
                  </a:cubicBezTo>
                  <a:cubicBezTo>
                    <a:pt x="229" y="636"/>
                    <a:pt x="440" y="922"/>
                    <a:pt x="600" y="1184"/>
                  </a:cubicBezTo>
                  <a:cubicBezTo>
                    <a:pt x="970" y="1843"/>
                    <a:pt x="1182" y="2391"/>
                    <a:pt x="1481" y="2942"/>
                  </a:cubicBezTo>
                  <a:cubicBezTo>
                    <a:pt x="1623" y="3293"/>
                    <a:pt x="1763" y="3664"/>
                    <a:pt x="1992" y="3929"/>
                  </a:cubicBezTo>
                  <a:cubicBezTo>
                    <a:pt x="2363" y="4389"/>
                    <a:pt x="2505" y="4939"/>
                    <a:pt x="2734" y="5576"/>
                  </a:cubicBezTo>
                  <a:cubicBezTo>
                    <a:pt x="2734" y="5576"/>
                    <a:pt x="2803" y="5576"/>
                    <a:pt x="2874" y="5487"/>
                  </a:cubicBezTo>
                  <a:cubicBezTo>
                    <a:pt x="2945" y="5684"/>
                    <a:pt x="2945" y="5773"/>
                    <a:pt x="3016" y="5861"/>
                  </a:cubicBezTo>
                  <a:cubicBezTo>
                    <a:pt x="3016" y="5947"/>
                    <a:pt x="3016" y="5947"/>
                    <a:pt x="2945" y="6035"/>
                  </a:cubicBezTo>
                  <a:cubicBezTo>
                    <a:pt x="3085" y="6035"/>
                    <a:pt x="3174" y="6035"/>
                    <a:pt x="3314" y="5947"/>
                  </a:cubicBezTo>
                  <a:cubicBezTo>
                    <a:pt x="3245" y="6124"/>
                    <a:pt x="3245" y="6232"/>
                    <a:pt x="3174" y="6321"/>
                  </a:cubicBezTo>
                  <a:cubicBezTo>
                    <a:pt x="3456" y="6783"/>
                    <a:pt x="3685" y="7222"/>
                    <a:pt x="3967" y="7682"/>
                  </a:cubicBezTo>
                  <a:cubicBezTo>
                    <a:pt x="4057" y="7770"/>
                    <a:pt x="4126" y="7967"/>
                    <a:pt x="4197" y="8055"/>
                  </a:cubicBezTo>
                  <a:cubicBezTo>
                    <a:pt x="4408" y="8517"/>
                    <a:pt x="4637" y="8977"/>
                    <a:pt x="4937" y="9416"/>
                  </a:cubicBezTo>
                  <a:cubicBezTo>
                    <a:pt x="5150" y="9790"/>
                    <a:pt x="5379" y="10164"/>
                    <a:pt x="5590" y="10623"/>
                  </a:cubicBezTo>
                  <a:cubicBezTo>
                    <a:pt x="6260" y="11722"/>
                    <a:pt x="6913" y="12709"/>
                    <a:pt x="7653" y="13631"/>
                  </a:cubicBezTo>
                  <a:cubicBezTo>
                    <a:pt x="7793" y="13807"/>
                    <a:pt x="7935" y="14004"/>
                    <a:pt x="8022" y="14179"/>
                  </a:cubicBezTo>
                  <a:cubicBezTo>
                    <a:pt x="8464" y="14641"/>
                    <a:pt x="8817" y="15101"/>
                    <a:pt x="9186" y="15563"/>
                  </a:cubicBezTo>
                  <a:cubicBezTo>
                    <a:pt x="9628" y="16002"/>
                    <a:pt x="10069" y="16550"/>
                    <a:pt x="10509" y="17012"/>
                  </a:cubicBezTo>
                  <a:lnTo>
                    <a:pt x="10809" y="17386"/>
                  </a:lnTo>
                  <a:cubicBezTo>
                    <a:pt x="10951" y="17472"/>
                    <a:pt x="11020" y="17472"/>
                    <a:pt x="11180" y="17560"/>
                  </a:cubicBezTo>
                  <a:cubicBezTo>
                    <a:pt x="11320" y="17757"/>
                    <a:pt x="11391" y="17934"/>
                    <a:pt x="11549" y="18022"/>
                  </a:cubicBezTo>
                  <a:cubicBezTo>
                    <a:pt x="12273" y="18658"/>
                    <a:pt x="12943" y="19295"/>
                    <a:pt x="13754" y="19754"/>
                  </a:cubicBezTo>
                  <a:cubicBezTo>
                    <a:pt x="14036" y="19954"/>
                    <a:pt x="14336" y="20128"/>
                    <a:pt x="14635" y="20305"/>
                  </a:cubicBezTo>
                  <a:cubicBezTo>
                    <a:pt x="14848" y="20391"/>
                    <a:pt x="15146" y="20391"/>
                    <a:pt x="15359" y="20590"/>
                  </a:cubicBezTo>
                  <a:cubicBezTo>
                    <a:pt x="15870" y="20853"/>
                    <a:pt x="16399" y="21138"/>
                    <a:pt x="16910" y="21226"/>
                  </a:cubicBezTo>
                  <a:cubicBezTo>
                    <a:pt x="17121" y="21226"/>
                    <a:pt x="17351" y="21226"/>
                    <a:pt x="17562" y="21315"/>
                  </a:cubicBezTo>
                  <a:cubicBezTo>
                    <a:pt x="17933" y="21489"/>
                    <a:pt x="18373" y="21600"/>
                    <a:pt x="18815" y="21600"/>
                  </a:cubicBezTo>
                  <a:cubicBezTo>
                    <a:pt x="19326" y="21600"/>
                    <a:pt x="19837" y="21600"/>
                    <a:pt x="20367" y="21401"/>
                  </a:cubicBezTo>
                  <a:cubicBezTo>
                    <a:pt x="20649" y="21315"/>
                    <a:pt x="20947" y="21226"/>
                    <a:pt x="21318" y="21050"/>
                  </a:cubicBezTo>
                  <a:cubicBezTo>
                    <a:pt x="21389" y="21050"/>
                    <a:pt x="21460" y="21050"/>
                    <a:pt x="21600" y="20941"/>
                  </a:cubicBezTo>
                  <a:lnTo>
                    <a:pt x="21600" y="20853"/>
                  </a:lnTo>
                  <a:cubicBezTo>
                    <a:pt x="21389" y="20853"/>
                    <a:pt x="21247" y="20853"/>
                    <a:pt x="21089" y="20941"/>
                  </a:cubicBezTo>
                  <a:cubicBezTo>
                    <a:pt x="20498" y="21102"/>
                    <a:pt x="19894" y="21249"/>
                    <a:pt x="19250" y="21249"/>
                  </a:cubicBezTo>
                  <a:cubicBezTo>
                    <a:pt x="19106" y="21249"/>
                    <a:pt x="18962" y="21242"/>
                    <a:pt x="18815" y="21226"/>
                  </a:cubicBezTo>
                  <a:cubicBezTo>
                    <a:pt x="18304" y="21138"/>
                    <a:pt x="17862" y="21138"/>
                    <a:pt x="17351" y="20941"/>
                  </a:cubicBezTo>
                  <a:cubicBezTo>
                    <a:pt x="17121" y="20853"/>
                    <a:pt x="16910" y="20853"/>
                    <a:pt x="16681" y="20764"/>
                  </a:cubicBezTo>
                  <a:cubicBezTo>
                    <a:pt x="16468" y="20764"/>
                    <a:pt x="16310" y="20764"/>
                    <a:pt x="16099" y="20676"/>
                  </a:cubicBezTo>
                  <a:cubicBezTo>
                    <a:pt x="15588" y="20305"/>
                    <a:pt x="14988" y="20040"/>
                    <a:pt x="14476" y="19754"/>
                  </a:cubicBezTo>
                  <a:cubicBezTo>
                    <a:pt x="14107" y="19580"/>
                    <a:pt x="13823" y="19492"/>
                    <a:pt x="13525" y="19206"/>
                  </a:cubicBezTo>
                  <a:cubicBezTo>
                    <a:pt x="12785" y="18658"/>
                    <a:pt x="12061" y="18022"/>
                    <a:pt x="11320" y="17386"/>
                  </a:cubicBezTo>
                  <a:cubicBezTo>
                    <a:pt x="11249" y="17297"/>
                    <a:pt x="11109" y="17209"/>
                    <a:pt x="10951" y="17100"/>
                  </a:cubicBezTo>
                  <a:cubicBezTo>
                    <a:pt x="10509" y="16661"/>
                    <a:pt x="10069" y="16111"/>
                    <a:pt x="9628" y="15563"/>
                  </a:cubicBezTo>
                  <a:cubicBezTo>
                    <a:pt x="9257" y="15189"/>
                    <a:pt x="8975" y="14729"/>
                    <a:pt x="8604" y="14267"/>
                  </a:cubicBezTo>
                  <a:cubicBezTo>
                    <a:pt x="8535" y="14179"/>
                    <a:pt x="8375" y="14093"/>
                    <a:pt x="8306" y="13916"/>
                  </a:cubicBezTo>
                  <a:cubicBezTo>
                    <a:pt x="8164" y="13719"/>
                    <a:pt x="8022" y="13631"/>
                    <a:pt x="7864" y="13454"/>
                  </a:cubicBezTo>
                  <a:cubicBezTo>
                    <a:pt x="7724" y="13257"/>
                    <a:pt x="7653" y="12994"/>
                    <a:pt x="7495" y="12818"/>
                  </a:cubicBezTo>
                  <a:cubicBezTo>
                    <a:pt x="7353" y="12621"/>
                    <a:pt x="7142" y="12446"/>
                    <a:pt x="6984" y="12161"/>
                  </a:cubicBezTo>
                  <a:cubicBezTo>
                    <a:pt x="6541" y="11522"/>
                    <a:pt x="6172" y="10800"/>
                    <a:pt x="5730" y="10164"/>
                  </a:cubicBezTo>
                  <a:cubicBezTo>
                    <a:pt x="5008" y="9154"/>
                    <a:pt x="4408" y="7967"/>
                    <a:pt x="3827" y="6783"/>
                  </a:cubicBezTo>
                  <a:cubicBezTo>
                    <a:pt x="3615" y="6497"/>
                    <a:pt x="3456" y="6124"/>
                    <a:pt x="3314" y="5861"/>
                  </a:cubicBezTo>
                  <a:cubicBezTo>
                    <a:pt x="3085" y="5576"/>
                    <a:pt x="2945" y="5311"/>
                    <a:pt x="2803" y="4939"/>
                  </a:cubicBezTo>
                  <a:cubicBezTo>
                    <a:pt x="2734" y="4763"/>
                    <a:pt x="2645" y="4586"/>
                    <a:pt x="2574" y="4389"/>
                  </a:cubicBezTo>
                  <a:cubicBezTo>
                    <a:pt x="2063" y="3578"/>
                    <a:pt x="1552" y="2742"/>
                    <a:pt x="1182" y="1843"/>
                  </a:cubicBezTo>
                  <a:cubicBezTo>
                    <a:pt x="882" y="1096"/>
                    <a:pt x="529" y="548"/>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6" name="Google Shape;3253;p32"/>
            <p:cNvSpPr/>
            <p:nvPr/>
          </p:nvSpPr>
          <p:spPr>
            <a:xfrm>
              <a:off x="1449640" y="721167"/>
              <a:ext cx="60267" cy="78780"/>
            </a:xfrm>
            <a:custGeom>
              <a:avLst/>
              <a:gdLst/>
              <a:ahLst/>
              <a:cxnLst>
                <a:cxn ang="0">
                  <a:pos x="wd2" y="hd2"/>
                </a:cxn>
                <a:cxn ang="5400000">
                  <a:pos x="wd2" y="hd2"/>
                </a:cxn>
                <a:cxn ang="10800000">
                  <a:pos x="wd2" y="hd2"/>
                </a:cxn>
                <a:cxn ang="16200000">
                  <a:pos x="wd2" y="hd2"/>
                </a:cxn>
              </a:cxnLst>
              <a:rect l="0" t="0" r="r" b="b"/>
              <a:pathLst>
                <a:path w="21600" h="21600" extrusionOk="0">
                  <a:moveTo>
                    <a:pt x="486" y="0"/>
                  </a:moveTo>
                  <a:cubicBezTo>
                    <a:pt x="0" y="371"/>
                    <a:pt x="0" y="829"/>
                    <a:pt x="0" y="1200"/>
                  </a:cubicBezTo>
                  <a:cubicBezTo>
                    <a:pt x="1569" y="2676"/>
                    <a:pt x="3498" y="3876"/>
                    <a:pt x="5067" y="5448"/>
                  </a:cubicBezTo>
                  <a:cubicBezTo>
                    <a:pt x="7121" y="7752"/>
                    <a:pt x="9051" y="9600"/>
                    <a:pt x="11578" y="11905"/>
                  </a:cubicBezTo>
                  <a:cubicBezTo>
                    <a:pt x="13632" y="14219"/>
                    <a:pt x="15562" y="16524"/>
                    <a:pt x="17131" y="18467"/>
                  </a:cubicBezTo>
                  <a:cubicBezTo>
                    <a:pt x="18102" y="18467"/>
                    <a:pt x="19185" y="18467"/>
                    <a:pt x="19670" y="18829"/>
                  </a:cubicBezTo>
                  <a:cubicBezTo>
                    <a:pt x="19670" y="19295"/>
                    <a:pt x="19185" y="19295"/>
                    <a:pt x="19185" y="19667"/>
                  </a:cubicBezTo>
                  <a:cubicBezTo>
                    <a:pt x="19185" y="20029"/>
                    <a:pt x="19670" y="20400"/>
                    <a:pt x="20156" y="20400"/>
                  </a:cubicBezTo>
                  <a:cubicBezTo>
                    <a:pt x="20156" y="20771"/>
                    <a:pt x="20629" y="21143"/>
                    <a:pt x="21114" y="21600"/>
                  </a:cubicBezTo>
                  <a:cubicBezTo>
                    <a:pt x="21114" y="21143"/>
                    <a:pt x="21600" y="21143"/>
                    <a:pt x="21600" y="21143"/>
                  </a:cubicBezTo>
                  <a:cubicBezTo>
                    <a:pt x="21600" y="20771"/>
                    <a:pt x="21600" y="20029"/>
                    <a:pt x="21114" y="19667"/>
                  </a:cubicBezTo>
                  <a:lnTo>
                    <a:pt x="18102" y="17352"/>
                  </a:lnTo>
                  <a:cubicBezTo>
                    <a:pt x="15562" y="15048"/>
                    <a:pt x="13147" y="12743"/>
                    <a:pt x="11105" y="10067"/>
                  </a:cubicBezTo>
                  <a:cubicBezTo>
                    <a:pt x="9536" y="8124"/>
                    <a:pt x="7121" y="6190"/>
                    <a:pt x="5067" y="4248"/>
                  </a:cubicBezTo>
                  <a:cubicBezTo>
                    <a:pt x="4096" y="2676"/>
                    <a:pt x="2527" y="1571"/>
                    <a:pt x="1083" y="371"/>
                  </a:cubicBezTo>
                  <a:cubicBezTo>
                    <a:pt x="1083" y="0"/>
                    <a:pt x="486" y="0"/>
                    <a:pt x="48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7" name="Google Shape;3254;p32"/>
            <p:cNvSpPr/>
            <p:nvPr/>
          </p:nvSpPr>
          <p:spPr>
            <a:xfrm>
              <a:off x="2057533" y="990502"/>
              <a:ext cx="12701" cy="63080"/>
            </a:xfrm>
            <a:custGeom>
              <a:avLst/>
              <a:gdLst/>
              <a:ahLst/>
              <a:cxnLst>
                <a:cxn ang="0">
                  <a:pos x="wd2" y="hd2"/>
                </a:cxn>
                <a:cxn ang="5400000">
                  <a:pos x="wd2" y="hd2"/>
                </a:cxn>
                <a:cxn ang="10800000">
                  <a:pos x="wd2" y="hd2"/>
                </a:cxn>
                <a:cxn ang="16200000">
                  <a:pos x="wd2" y="hd2"/>
                </a:cxn>
              </a:cxnLst>
              <a:rect l="0" t="0" r="r" b="b"/>
              <a:pathLst>
                <a:path w="19674" h="21600" extrusionOk="0">
                  <a:moveTo>
                    <a:pt x="18133" y="0"/>
                  </a:moveTo>
                  <a:cubicBezTo>
                    <a:pt x="6933" y="1047"/>
                    <a:pt x="0" y="2890"/>
                    <a:pt x="3467" y="4389"/>
                  </a:cubicBezTo>
                  <a:cubicBezTo>
                    <a:pt x="10400" y="7267"/>
                    <a:pt x="6933" y="10146"/>
                    <a:pt x="6933" y="13036"/>
                  </a:cubicBezTo>
                  <a:cubicBezTo>
                    <a:pt x="6933" y="14416"/>
                    <a:pt x="6933" y="16378"/>
                    <a:pt x="3467" y="17758"/>
                  </a:cubicBezTo>
                  <a:cubicBezTo>
                    <a:pt x="3467" y="18793"/>
                    <a:pt x="0" y="20185"/>
                    <a:pt x="0" y="21219"/>
                  </a:cubicBezTo>
                  <a:cubicBezTo>
                    <a:pt x="2044" y="21481"/>
                    <a:pt x="3733" y="21600"/>
                    <a:pt x="5156" y="21600"/>
                  </a:cubicBezTo>
                  <a:cubicBezTo>
                    <a:pt x="8622" y="21600"/>
                    <a:pt x="10400" y="20922"/>
                    <a:pt x="10400" y="20185"/>
                  </a:cubicBezTo>
                  <a:cubicBezTo>
                    <a:pt x="13778" y="18341"/>
                    <a:pt x="18133" y="15915"/>
                    <a:pt x="18133" y="13952"/>
                  </a:cubicBezTo>
                  <a:cubicBezTo>
                    <a:pt x="21600" y="9694"/>
                    <a:pt x="18133" y="4853"/>
                    <a:pt x="1813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8" name="Google Shape;3255;p32"/>
            <p:cNvSpPr/>
            <p:nvPr/>
          </p:nvSpPr>
          <p:spPr>
            <a:xfrm>
              <a:off x="1127091" y="389368"/>
              <a:ext cx="43420" cy="12701"/>
            </a:xfrm>
            <a:custGeom>
              <a:avLst/>
              <a:gdLst/>
              <a:ahLst/>
              <a:cxnLst>
                <a:cxn ang="0">
                  <a:pos x="wd2" y="hd2"/>
                </a:cxn>
                <a:cxn ang="5400000">
                  <a:pos x="wd2" y="hd2"/>
                </a:cxn>
                <a:cxn ang="10800000">
                  <a:pos x="wd2" y="hd2"/>
                </a:cxn>
                <a:cxn ang="16200000">
                  <a:pos x="wd2" y="hd2"/>
                </a:cxn>
              </a:cxnLst>
              <a:rect l="0" t="0" r="r" b="b"/>
              <a:pathLst>
                <a:path w="21600" h="21600" extrusionOk="0">
                  <a:moveTo>
                    <a:pt x="12925" y="0"/>
                  </a:moveTo>
                  <a:cubicBezTo>
                    <a:pt x="11664" y="0"/>
                    <a:pt x="10385" y="1309"/>
                    <a:pt x="9037" y="4873"/>
                  </a:cubicBezTo>
                  <a:cubicBezTo>
                    <a:pt x="7033" y="4873"/>
                    <a:pt x="5530" y="2109"/>
                    <a:pt x="4182" y="2109"/>
                  </a:cubicBezTo>
                  <a:cubicBezTo>
                    <a:pt x="4182" y="4873"/>
                    <a:pt x="4182" y="4873"/>
                    <a:pt x="4856" y="4873"/>
                  </a:cubicBezTo>
                  <a:cubicBezTo>
                    <a:pt x="2851" y="11273"/>
                    <a:pt x="1331" y="14036"/>
                    <a:pt x="0" y="16873"/>
                  </a:cubicBezTo>
                  <a:lnTo>
                    <a:pt x="0" y="19709"/>
                  </a:lnTo>
                  <a:cubicBezTo>
                    <a:pt x="622" y="19418"/>
                    <a:pt x="1244" y="19273"/>
                    <a:pt x="1884" y="19273"/>
                  </a:cubicBezTo>
                  <a:cubicBezTo>
                    <a:pt x="4579" y="19273"/>
                    <a:pt x="7275" y="21600"/>
                    <a:pt x="9884" y="21600"/>
                  </a:cubicBezTo>
                  <a:cubicBezTo>
                    <a:pt x="12044" y="21600"/>
                    <a:pt x="14135" y="20000"/>
                    <a:pt x="16070" y="14036"/>
                  </a:cubicBezTo>
                  <a:cubicBezTo>
                    <a:pt x="16744" y="16873"/>
                    <a:pt x="17418" y="16873"/>
                    <a:pt x="17418" y="16873"/>
                  </a:cubicBezTo>
                  <a:cubicBezTo>
                    <a:pt x="18766" y="14036"/>
                    <a:pt x="19596" y="11273"/>
                    <a:pt x="21600" y="7709"/>
                  </a:cubicBezTo>
                  <a:cubicBezTo>
                    <a:pt x="18300" y="5818"/>
                    <a:pt x="15621" y="0"/>
                    <a:pt x="1292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9" name="Google Shape;3256;p32"/>
            <p:cNvSpPr/>
            <p:nvPr/>
          </p:nvSpPr>
          <p:spPr>
            <a:xfrm>
              <a:off x="1989665" y="1097243"/>
              <a:ext cx="40746" cy="5050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464" y="1159"/>
                    <a:pt x="17862" y="2451"/>
                    <a:pt x="17144" y="4174"/>
                  </a:cubicBezTo>
                  <a:cubicBezTo>
                    <a:pt x="16426" y="6046"/>
                    <a:pt x="15008" y="7784"/>
                    <a:pt x="12687" y="9656"/>
                  </a:cubicBezTo>
                  <a:cubicBezTo>
                    <a:pt x="11969" y="10221"/>
                    <a:pt x="11251" y="11379"/>
                    <a:pt x="10533" y="11959"/>
                  </a:cubicBezTo>
                  <a:cubicBezTo>
                    <a:pt x="6795" y="15554"/>
                    <a:pt x="1620" y="16846"/>
                    <a:pt x="0" y="21600"/>
                  </a:cubicBezTo>
                  <a:cubicBezTo>
                    <a:pt x="4475" y="19149"/>
                    <a:pt x="8931" y="18005"/>
                    <a:pt x="9833" y="14395"/>
                  </a:cubicBezTo>
                  <a:cubicBezTo>
                    <a:pt x="11969" y="12523"/>
                    <a:pt x="15008" y="11959"/>
                    <a:pt x="15008" y="8928"/>
                  </a:cubicBezTo>
                  <a:cubicBezTo>
                    <a:pt x="19464" y="7205"/>
                    <a:pt x="20182" y="359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0" name="Google Shape;3257;p32"/>
            <p:cNvSpPr/>
            <p:nvPr/>
          </p:nvSpPr>
          <p:spPr>
            <a:xfrm>
              <a:off x="1209899" y="440717"/>
              <a:ext cx="50506" cy="3098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59" y="1865"/>
                    <a:pt x="2303" y="3996"/>
                    <a:pt x="3610" y="4916"/>
                  </a:cubicBezTo>
                  <a:cubicBezTo>
                    <a:pt x="6626" y="6804"/>
                    <a:pt x="8928" y="8669"/>
                    <a:pt x="11379" y="11720"/>
                  </a:cubicBezTo>
                  <a:cubicBezTo>
                    <a:pt x="13831" y="14553"/>
                    <a:pt x="16713" y="15716"/>
                    <a:pt x="18005" y="19469"/>
                  </a:cubicBezTo>
                  <a:cubicBezTo>
                    <a:pt x="18287" y="19953"/>
                    <a:pt x="18584" y="19953"/>
                    <a:pt x="18867" y="19953"/>
                  </a:cubicBezTo>
                  <a:cubicBezTo>
                    <a:pt x="19164" y="19953"/>
                    <a:pt x="19446" y="19953"/>
                    <a:pt x="19728" y="20413"/>
                  </a:cubicBezTo>
                  <a:cubicBezTo>
                    <a:pt x="20189" y="20413"/>
                    <a:pt x="20724" y="20413"/>
                    <a:pt x="21214" y="20995"/>
                  </a:cubicBezTo>
                  <a:cubicBezTo>
                    <a:pt x="20085" y="19275"/>
                    <a:pt x="19104" y="18355"/>
                    <a:pt x="18584" y="16660"/>
                  </a:cubicBezTo>
                  <a:cubicBezTo>
                    <a:pt x="18005" y="14553"/>
                    <a:pt x="17426" y="15716"/>
                    <a:pt x="16713" y="14553"/>
                  </a:cubicBezTo>
                  <a:cubicBezTo>
                    <a:pt x="13103" y="8669"/>
                    <a:pt x="8928" y="5860"/>
                    <a:pt x="4754" y="1865"/>
                  </a:cubicBezTo>
                  <a:cubicBezTo>
                    <a:pt x="3610" y="944"/>
                    <a:pt x="1738" y="944"/>
                    <a:pt x="0" y="0"/>
                  </a:cubicBezTo>
                  <a:close/>
                  <a:moveTo>
                    <a:pt x="21214" y="20995"/>
                  </a:moveTo>
                  <a:cubicBezTo>
                    <a:pt x="21347" y="21188"/>
                    <a:pt x="21481" y="21382"/>
                    <a:pt x="21600" y="21600"/>
                  </a:cubicBezTo>
                  <a:cubicBezTo>
                    <a:pt x="21481" y="21334"/>
                    <a:pt x="21347" y="21140"/>
                    <a:pt x="21214" y="20995"/>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1" name="Google Shape;3258;p32"/>
            <p:cNvSpPr/>
            <p:nvPr/>
          </p:nvSpPr>
          <p:spPr>
            <a:xfrm>
              <a:off x="1122715" y="447653"/>
              <a:ext cx="45121" cy="12701"/>
            </a:xfrm>
            <a:custGeom>
              <a:avLst/>
              <a:gdLst/>
              <a:ahLst/>
              <a:cxnLst>
                <a:cxn ang="0">
                  <a:pos x="wd2" y="hd2"/>
                </a:cxn>
                <a:cxn ang="5400000">
                  <a:pos x="wd2" y="hd2"/>
                </a:cxn>
                <a:cxn ang="10800000">
                  <a:pos x="wd2" y="hd2"/>
                </a:cxn>
                <a:cxn ang="16200000">
                  <a:pos x="wd2" y="hd2"/>
                </a:cxn>
              </a:cxnLst>
              <a:rect l="0" t="0" r="r" b="b"/>
              <a:pathLst>
                <a:path w="21600" h="21600" extrusionOk="0">
                  <a:moveTo>
                    <a:pt x="19505" y="0"/>
                  </a:moveTo>
                  <a:cubicBezTo>
                    <a:pt x="13535" y="4150"/>
                    <a:pt x="8065" y="8193"/>
                    <a:pt x="2744" y="8193"/>
                  </a:cubicBezTo>
                  <a:cubicBezTo>
                    <a:pt x="1447" y="13407"/>
                    <a:pt x="0" y="13407"/>
                    <a:pt x="0" y="21600"/>
                  </a:cubicBezTo>
                  <a:cubicBezTo>
                    <a:pt x="7416" y="21600"/>
                    <a:pt x="14184" y="17557"/>
                    <a:pt x="21600" y="17557"/>
                  </a:cubicBezTo>
                  <a:cubicBezTo>
                    <a:pt x="20952" y="13407"/>
                    <a:pt x="20153" y="4150"/>
                    <a:pt x="1950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2" name="Google Shape;3259;p32"/>
            <p:cNvSpPr/>
            <p:nvPr/>
          </p:nvSpPr>
          <p:spPr>
            <a:xfrm>
              <a:off x="1932457" y="1104329"/>
              <a:ext cx="42934" cy="30637"/>
            </a:xfrm>
            <a:custGeom>
              <a:avLst/>
              <a:gdLst/>
              <a:ahLst/>
              <a:cxnLst>
                <a:cxn ang="0">
                  <a:pos x="wd2" y="hd2"/>
                </a:cxn>
                <a:cxn ang="5400000">
                  <a:pos x="wd2" y="hd2"/>
                </a:cxn>
                <a:cxn ang="10800000">
                  <a:pos x="wd2" y="hd2"/>
                </a:cxn>
                <a:cxn ang="16200000">
                  <a:pos x="wd2" y="hd2"/>
                </a:cxn>
              </a:cxnLst>
              <a:rect l="0" t="0" r="r" b="b"/>
              <a:pathLst>
                <a:path w="21358" h="21600" extrusionOk="0">
                  <a:moveTo>
                    <a:pt x="20097" y="0"/>
                  </a:moveTo>
                  <a:cubicBezTo>
                    <a:pt x="18075" y="4971"/>
                    <a:pt x="13893" y="7837"/>
                    <a:pt x="11042" y="11853"/>
                  </a:cubicBezTo>
                  <a:cubicBezTo>
                    <a:pt x="7534" y="15649"/>
                    <a:pt x="3335" y="16849"/>
                    <a:pt x="0" y="19690"/>
                  </a:cubicBezTo>
                  <a:cubicBezTo>
                    <a:pt x="0" y="20645"/>
                    <a:pt x="657" y="20645"/>
                    <a:pt x="657" y="21600"/>
                  </a:cubicBezTo>
                  <a:cubicBezTo>
                    <a:pt x="2678" y="20645"/>
                    <a:pt x="4856" y="19690"/>
                    <a:pt x="6186" y="18735"/>
                  </a:cubicBezTo>
                  <a:cubicBezTo>
                    <a:pt x="10385" y="14718"/>
                    <a:pt x="14567" y="10922"/>
                    <a:pt x="18075" y="6882"/>
                  </a:cubicBezTo>
                  <a:cubicBezTo>
                    <a:pt x="19423" y="5927"/>
                    <a:pt x="20097" y="4971"/>
                    <a:pt x="20926" y="2841"/>
                  </a:cubicBezTo>
                  <a:cubicBezTo>
                    <a:pt x="21600" y="1886"/>
                    <a:pt x="21600" y="931"/>
                    <a:pt x="2009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3" name="Google Shape;3260;p32"/>
            <p:cNvSpPr/>
            <p:nvPr/>
          </p:nvSpPr>
          <p:spPr>
            <a:xfrm>
              <a:off x="2051719" y="1056499"/>
              <a:ext cx="12701" cy="35014"/>
            </a:xfrm>
            <a:custGeom>
              <a:avLst/>
              <a:gdLst/>
              <a:ahLst/>
              <a:cxnLst>
                <a:cxn ang="0">
                  <a:pos x="wd2" y="hd2"/>
                </a:cxn>
                <a:cxn ang="5400000">
                  <a:pos x="wd2" y="hd2"/>
                </a:cxn>
                <a:cxn ang="10800000">
                  <a:pos x="wd2" y="hd2"/>
                </a:cxn>
                <a:cxn ang="16200000">
                  <a:pos x="wd2" y="hd2"/>
                </a:cxn>
              </a:cxnLst>
              <a:rect l="0" t="0" r="r" b="b"/>
              <a:pathLst>
                <a:path w="18184" h="21600" extrusionOk="0">
                  <a:moveTo>
                    <a:pt x="15552" y="0"/>
                  </a:moveTo>
                  <a:cubicBezTo>
                    <a:pt x="10287" y="3536"/>
                    <a:pt x="4414" y="6857"/>
                    <a:pt x="4414" y="10393"/>
                  </a:cubicBezTo>
                  <a:cubicBezTo>
                    <a:pt x="4414" y="13929"/>
                    <a:pt x="-3416" y="16414"/>
                    <a:pt x="1782" y="21600"/>
                  </a:cubicBezTo>
                  <a:cubicBezTo>
                    <a:pt x="7047" y="17250"/>
                    <a:pt x="12919" y="14764"/>
                    <a:pt x="15552" y="12064"/>
                  </a:cubicBezTo>
                  <a:cubicBezTo>
                    <a:pt x="18184" y="10393"/>
                    <a:pt x="15552" y="6857"/>
                    <a:pt x="15552" y="5207"/>
                  </a:cubicBezTo>
                  <a:cubicBezTo>
                    <a:pt x="18184" y="4371"/>
                    <a:pt x="18184" y="3536"/>
                    <a:pt x="18184" y="2700"/>
                  </a:cubicBezTo>
                  <a:cubicBezTo>
                    <a:pt x="18184" y="1671"/>
                    <a:pt x="15552" y="836"/>
                    <a:pt x="1555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4" name="Google Shape;3261;p32"/>
            <p:cNvSpPr/>
            <p:nvPr/>
          </p:nvSpPr>
          <p:spPr>
            <a:xfrm>
              <a:off x="83908" y="634295"/>
              <a:ext cx="19549" cy="35014"/>
            </a:xfrm>
            <a:custGeom>
              <a:avLst/>
              <a:gdLst/>
              <a:ahLst/>
              <a:cxnLst>
                <a:cxn ang="0">
                  <a:pos x="wd2" y="hd2"/>
                </a:cxn>
                <a:cxn ang="5400000">
                  <a:pos x="wd2" y="hd2"/>
                </a:cxn>
                <a:cxn ang="10800000">
                  <a:pos x="wd2" y="hd2"/>
                </a:cxn>
                <a:cxn ang="16200000">
                  <a:pos x="wd2" y="hd2"/>
                </a:cxn>
              </a:cxnLst>
              <a:rect l="0" t="0" r="r" b="b"/>
              <a:pathLst>
                <a:path w="20227" h="21600" extrusionOk="0">
                  <a:moveTo>
                    <a:pt x="814" y="0"/>
                  </a:moveTo>
                  <a:cubicBezTo>
                    <a:pt x="-552" y="3536"/>
                    <a:pt x="-552" y="6021"/>
                    <a:pt x="3617" y="8721"/>
                  </a:cubicBezTo>
                  <a:cubicBezTo>
                    <a:pt x="5342" y="9557"/>
                    <a:pt x="6744" y="10393"/>
                    <a:pt x="6744" y="11229"/>
                  </a:cubicBezTo>
                  <a:cubicBezTo>
                    <a:pt x="10913" y="14743"/>
                    <a:pt x="15441" y="18086"/>
                    <a:pt x="18245" y="21600"/>
                  </a:cubicBezTo>
                  <a:cubicBezTo>
                    <a:pt x="19646" y="21600"/>
                    <a:pt x="21048" y="20786"/>
                    <a:pt x="19646" y="20786"/>
                  </a:cubicBezTo>
                  <a:cubicBezTo>
                    <a:pt x="15441" y="12879"/>
                    <a:pt x="5342" y="7693"/>
                    <a:pt x="81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5" name="Google Shape;3262;p32"/>
            <p:cNvSpPr/>
            <p:nvPr/>
          </p:nvSpPr>
          <p:spPr>
            <a:xfrm>
              <a:off x="223773" y="770317"/>
              <a:ext cx="22196" cy="2963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75"/>
                  </a:lnTo>
                  <a:cubicBezTo>
                    <a:pt x="2603" y="5166"/>
                    <a:pt x="5239" y="8103"/>
                    <a:pt x="9499" y="11294"/>
                  </a:cubicBezTo>
                  <a:cubicBezTo>
                    <a:pt x="13420" y="15472"/>
                    <a:pt x="14738" y="19397"/>
                    <a:pt x="21600" y="21600"/>
                  </a:cubicBezTo>
                  <a:cubicBezTo>
                    <a:pt x="20282" y="19397"/>
                    <a:pt x="20282" y="18409"/>
                    <a:pt x="18997" y="17422"/>
                  </a:cubicBezTo>
                  <a:cubicBezTo>
                    <a:pt x="14738" y="13269"/>
                    <a:pt x="10783" y="9344"/>
                    <a:pt x="6524" y="5166"/>
                  </a:cubicBezTo>
                  <a:cubicBezTo>
                    <a:pt x="3921" y="3191"/>
                    <a:pt x="392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6" name="Google Shape;3263;p32"/>
            <p:cNvSpPr/>
            <p:nvPr/>
          </p:nvSpPr>
          <p:spPr>
            <a:xfrm>
              <a:off x="41160" y="408379"/>
              <a:ext cx="12701" cy="225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075"/>
                    <a:pt x="6979" y="13525"/>
                    <a:pt x="12214" y="21600"/>
                  </a:cubicBezTo>
                  <a:cubicBezTo>
                    <a:pt x="16907" y="20304"/>
                    <a:pt x="16907" y="18676"/>
                    <a:pt x="21600" y="18676"/>
                  </a:cubicBezTo>
                  <a:cubicBezTo>
                    <a:pt x="12214" y="13525"/>
                    <a:pt x="12214" y="5483"/>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7" name="Google Shape;3264;p32"/>
            <p:cNvSpPr/>
            <p:nvPr/>
          </p:nvSpPr>
          <p:spPr>
            <a:xfrm>
              <a:off x="-1" y="503657"/>
              <a:ext cx="13315" cy="21224"/>
            </a:xfrm>
            <a:custGeom>
              <a:avLst/>
              <a:gdLst/>
              <a:ahLst/>
              <a:cxnLst>
                <a:cxn ang="0">
                  <a:pos x="wd2" y="hd2"/>
                </a:cxn>
                <a:cxn ang="5400000">
                  <a:pos x="wd2" y="hd2"/>
                </a:cxn>
                <a:cxn ang="10800000">
                  <a:pos x="wd2" y="hd2"/>
                </a:cxn>
                <a:cxn ang="16200000">
                  <a:pos x="wd2" y="hd2"/>
                </a:cxn>
              </a:cxnLst>
              <a:rect l="0" t="0" r="r" b="b"/>
              <a:pathLst>
                <a:path w="20342" h="21600" extrusionOk="0">
                  <a:moveTo>
                    <a:pt x="812" y="0"/>
                  </a:moveTo>
                  <a:cubicBezTo>
                    <a:pt x="-1258" y="5833"/>
                    <a:pt x="812" y="5833"/>
                    <a:pt x="4951" y="10287"/>
                  </a:cubicBezTo>
                  <a:cubicBezTo>
                    <a:pt x="9569" y="13045"/>
                    <a:pt x="9569" y="17146"/>
                    <a:pt x="9569" y="21600"/>
                  </a:cubicBezTo>
                  <a:cubicBezTo>
                    <a:pt x="13655" y="20221"/>
                    <a:pt x="15725" y="18878"/>
                    <a:pt x="20342" y="17146"/>
                  </a:cubicBezTo>
                  <a:cubicBezTo>
                    <a:pt x="13655" y="11666"/>
                    <a:pt x="7499" y="7212"/>
                    <a:pt x="81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8" name="Google Shape;3265;p32"/>
            <p:cNvSpPr/>
            <p:nvPr/>
          </p:nvSpPr>
          <p:spPr>
            <a:xfrm>
              <a:off x="1427410" y="698937"/>
              <a:ext cx="15146" cy="1518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747" y="7661"/>
                    <a:pt x="11989" y="13889"/>
                    <a:pt x="17785" y="21600"/>
                  </a:cubicBezTo>
                  <a:cubicBezTo>
                    <a:pt x="19668" y="19672"/>
                    <a:pt x="19668" y="17745"/>
                    <a:pt x="21600" y="17745"/>
                  </a:cubicBezTo>
                  <a:cubicBezTo>
                    <a:pt x="15853" y="12011"/>
                    <a:pt x="7679" y="5783"/>
                    <a:pt x="193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9" name="Google Shape;3266;p32"/>
            <p:cNvSpPr/>
            <p:nvPr/>
          </p:nvSpPr>
          <p:spPr>
            <a:xfrm>
              <a:off x="1977230" y="1083106"/>
              <a:ext cx="15493" cy="1816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498" y="3593"/>
                    <a:pt x="13609" y="8425"/>
                    <a:pt x="11720" y="11605"/>
                  </a:cubicBezTo>
                  <a:cubicBezTo>
                    <a:pt x="7991" y="15198"/>
                    <a:pt x="3729" y="18420"/>
                    <a:pt x="0" y="21600"/>
                  </a:cubicBezTo>
                  <a:cubicBezTo>
                    <a:pt x="13609" y="18420"/>
                    <a:pt x="17338" y="999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0" name="Google Shape;3267;p32"/>
            <p:cNvSpPr/>
            <p:nvPr/>
          </p:nvSpPr>
          <p:spPr>
            <a:xfrm>
              <a:off x="51598" y="581116"/>
              <a:ext cx="12701" cy="16813"/>
            </a:xfrm>
            <a:custGeom>
              <a:avLst/>
              <a:gdLst/>
              <a:ahLst/>
              <a:cxnLst>
                <a:cxn ang="0">
                  <a:pos x="wd2" y="hd2"/>
                </a:cxn>
                <a:cxn ang="5400000">
                  <a:pos x="wd2" y="hd2"/>
                </a:cxn>
                <a:cxn ang="10800000">
                  <a:pos x="wd2" y="hd2"/>
                </a:cxn>
                <a:cxn ang="16200000">
                  <a:pos x="wd2" y="hd2"/>
                </a:cxn>
              </a:cxnLst>
              <a:rect l="0" t="0" r="r" b="b"/>
              <a:pathLst>
                <a:path w="21600" h="21600" extrusionOk="0">
                  <a:moveTo>
                    <a:pt x="7765" y="0"/>
                  </a:moveTo>
                  <a:cubicBezTo>
                    <a:pt x="4284" y="1740"/>
                    <a:pt x="4284" y="1740"/>
                    <a:pt x="0" y="1740"/>
                  </a:cubicBezTo>
                  <a:cubicBezTo>
                    <a:pt x="4284" y="5177"/>
                    <a:pt x="7765" y="10800"/>
                    <a:pt x="11246" y="15977"/>
                  </a:cubicBezTo>
                  <a:cubicBezTo>
                    <a:pt x="11246" y="17717"/>
                    <a:pt x="18119" y="19458"/>
                    <a:pt x="21600" y="21600"/>
                  </a:cubicBezTo>
                  <a:cubicBezTo>
                    <a:pt x="21600" y="12540"/>
                    <a:pt x="14638" y="6917"/>
                    <a:pt x="77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1" name="Google Shape;3268;p32"/>
            <p:cNvSpPr/>
            <p:nvPr/>
          </p:nvSpPr>
          <p:spPr>
            <a:xfrm>
              <a:off x="210353" y="753506"/>
              <a:ext cx="13421" cy="16812"/>
            </a:xfrm>
            <a:custGeom>
              <a:avLst/>
              <a:gdLst/>
              <a:ahLst/>
              <a:cxnLst>
                <a:cxn ang="0">
                  <a:pos x="wd2" y="hd2"/>
                </a:cxn>
                <a:cxn ang="5400000">
                  <a:pos x="wd2" y="hd2"/>
                </a:cxn>
                <a:cxn ang="10800000">
                  <a:pos x="wd2" y="hd2"/>
                </a:cxn>
                <a:cxn ang="16200000">
                  <a:pos x="wd2" y="hd2"/>
                </a:cxn>
              </a:cxnLst>
              <a:rect l="0" t="0" r="r" b="b"/>
              <a:pathLst>
                <a:path w="20453" h="21600" extrusionOk="0">
                  <a:moveTo>
                    <a:pt x="918" y="0"/>
                  </a:moveTo>
                  <a:cubicBezTo>
                    <a:pt x="918" y="3436"/>
                    <a:pt x="-1147" y="5623"/>
                    <a:pt x="918" y="5623"/>
                  </a:cubicBezTo>
                  <a:cubicBezTo>
                    <a:pt x="5047" y="10800"/>
                    <a:pt x="11718" y="16423"/>
                    <a:pt x="15794" y="21600"/>
                  </a:cubicBezTo>
                  <a:lnTo>
                    <a:pt x="20453" y="21600"/>
                  </a:lnTo>
                  <a:cubicBezTo>
                    <a:pt x="15794" y="12540"/>
                    <a:pt x="7588" y="9060"/>
                    <a:pt x="91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2" name="Google Shape;3269;p32"/>
            <p:cNvSpPr/>
            <p:nvPr/>
          </p:nvSpPr>
          <p:spPr>
            <a:xfrm>
              <a:off x="1322024" y="603370"/>
              <a:ext cx="14138"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87" y="9353"/>
                    <a:pt x="12843" y="18037"/>
                    <a:pt x="21600" y="21600"/>
                  </a:cubicBezTo>
                  <a:cubicBezTo>
                    <a:pt x="12843" y="3637"/>
                    <a:pt x="8757"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3" name="Google Shape;3270;p32"/>
            <p:cNvSpPr/>
            <p:nvPr/>
          </p:nvSpPr>
          <p:spPr>
            <a:xfrm>
              <a:off x="1248976" y="547308"/>
              <a:ext cx="14138"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87" y="5996"/>
                    <a:pt x="15444" y="15681"/>
                    <a:pt x="21600" y="21600"/>
                  </a:cubicBezTo>
                  <a:cubicBezTo>
                    <a:pt x="19530" y="5996"/>
                    <a:pt x="8757" y="2998"/>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4" name="Google Shape;3271;p32"/>
            <p:cNvSpPr/>
            <p:nvPr/>
          </p:nvSpPr>
          <p:spPr>
            <a:xfrm>
              <a:off x="24314" y="524880"/>
              <a:ext cx="12701" cy="1684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6" y="7348"/>
                    <a:pt x="12683" y="14252"/>
                    <a:pt x="15681" y="21600"/>
                  </a:cubicBezTo>
                  <a:cubicBezTo>
                    <a:pt x="18602" y="21600"/>
                    <a:pt x="18602" y="19863"/>
                    <a:pt x="21600" y="19863"/>
                  </a:cubicBezTo>
                  <a:cubicBezTo>
                    <a:pt x="12683" y="14252"/>
                    <a:pt x="12683" y="5166"/>
                    <a:pt x="299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5" name="Google Shape;3272;p32"/>
            <p:cNvSpPr/>
            <p:nvPr/>
          </p:nvSpPr>
          <p:spPr>
            <a:xfrm>
              <a:off x="56634" y="4069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967"/>
                    <a:pt x="0" y="19253"/>
                    <a:pt x="21600" y="21600"/>
                  </a:cubicBezTo>
                  <a:cubicBezTo>
                    <a:pt x="13341" y="14621"/>
                    <a:pt x="8259" y="704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6" name="Google Shape;3273;p32"/>
            <p:cNvSpPr/>
            <p:nvPr/>
          </p:nvSpPr>
          <p:spPr>
            <a:xfrm>
              <a:off x="1146612" y="420664"/>
              <a:ext cx="15493"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7410" y="0"/>
                    <a:pt x="3971" y="1756"/>
                    <a:pt x="0" y="8605"/>
                  </a:cubicBezTo>
                  <a:cubicBezTo>
                    <a:pt x="4649" y="12468"/>
                    <a:pt x="8475" y="21600"/>
                    <a:pt x="12398" y="21600"/>
                  </a:cubicBezTo>
                  <a:cubicBezTo>
                    <a:pt x="15304" y="21600"/>
                    <a:pt x="18258" y="16859"/>
                    <a:pt x="21600" y="1756"/>
                  </a:cubicBezTo>
                  <a:cubicBezTo>
                    <a:pt x="17629" y="1756"/>
                    <a:pt x="14190" y="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7" name="Google Shape;3274;p32"/>
            <p:cNvSpPr/>
            <p:nvPr/>
          </p:nvSpPr>
          <p:spPr>
            <a:xfrm>
              <a:off x="1347276" y="623065"/>
              <a:ext cx="16848"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12" y="11672"/>
                    <a:pt x="10778" y="19253"/>
                    <a:pt x="21600" y="21600"/>
                  </a:cubicBezTo>
                  <a:cubicBezTo>
                    <a:pt x="14252" y="14621"/>
                    <a:pt x="9085" y="704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8" name="Google Shape;3275;p32"/>
            <p:cNvSpPr/>
            <p:nvPr/>
          </p:nvSpPr>
          <p:spPr>
            <a:xfrm>
              <a:off x="1272874" y="564154"/>
              <a:ext cx="15493" cy="12701"/>
            </a:xfrm>
            <a:custGeom>
              <a:avLst/>
              <a:gdLst/>
              <a:ahLst/>
              <a:cxnLst>
                <a:cxn ang="0">
                  <a:pos x="wd2" y="hd2"/>
                </a:cxn>
                <a:cxn ang="5400000">
                  <a:pos x="wd2" y="hd2"/>
                </a:cxn>
                <a:cxn ang="10800000">
                  <a:pos x="wd2" y="hd2"/>
                </a:cxn>
                <a:cxn ang="16200000">
                  <a:pos x="wd2" y="hd2"/>
                </a:cxn>
              </a:cxnLst>
              <a:rect l="0" t="0" r="r" b="b"/>
              <a:pathLst>
                <a:path w="21600" h="21600" extrusionOk="0">
                  <a:moveTo>
                    <a:pt x="4213" y="0"/>
                  </a:moveTo>
                  <a:cubicBezTo>
                    <a:pt x="4213" y="0"/>
                    <a:pt x="1889" y="2998"/>
                    <a:pt x="0" y="2998"/>
                  </a:cubicBezTo>
                  <a:cubicBezTo>
                    <a:pt x="7991" y="8917"/>
                    <a:pt x="13609" y="15604"/>
                    <a:pt x="19711" y="21600"/>
                  </a:cubicBezTo>
                  <a:lnTo>
                    <a:pt x="21600" y="21600"/>
                  </a:lnTo>
                  <a:cubicBezTo>
                    <a:pt x="15982" y="11915"/>
                    <a:pt x="9880" y="5919"/>
                    <a:pt x="421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9" name="Google Shape;3276;p32"/>
            <p:cNvSpPr/>
            <p:nvPr/>
          </p:nvSpPr>
          <p:spPr>
            <a:xfrm>
              <a:off x="1160749" y="596260"/>
              <a:ext cx="21805" cy="81490"/>
            </a:xfrm>
            <a:custGeom>
              <a:avLst/>
              <a:gdLst/>
              <a:ahLst/>
              <a:cxnLst>
                <a:cxn ang="0">
                  <a:pos x="wd2" y="hd2"/>
                </a:cxn>
                <a:cxn ang="5400000">
                  <a:pos x="wd2" y="hd2"/>
                </a:cxn>
                <a:cxn ang="10800000">
                  <a:pos x="wd2" y="hd2"/>
                </a:cxn>
                <a:cxn ang="16200000">
                  <a:pos x="wd2" y="hd2"/>
                </a:cxn>
              </a:cxnLst>
              <a:rect l="0" t="0" r="r" b="b"/>
              <a:pathLst>
                <a:path w="19707" h="21600" extrusionOk="0">
                  <a:moveTo>
                    <a:pt x="0" y="0"/>
                  </a:moveTo>
                  <a:cubicBezTo>
                    <a:pt x="0" y="1160"/>
                    <a:pt x="1224" y="1878"/>
                    <a:pt x="1224" y="2679"/>
                  </a:cubicBezTo>
                  <a:cubicBezTo>
                    <a:pt x="1224" y="4907"/>
                    <a:pt x="3673" y="6694"/>
                    <a:pt x="6405" y="8563"/>
                  </a:cubicBezTo>
                  <a:cubicBezTo>
                    <a:pt x="8822" y="9732"/>
                    <a:pt x="8822" y="11159"/>
                    <a:pt x="10047" y="12319"/>
                  </a:cubicBezTo>
                  <a:cubicBezTo>
                    <a:pt x="12778" y="14547"/>
                    <a:pt x="15227" y="17135"/>
                    <a:pt x="15227" y="19363"/>
                  </a:cubicBezTo>
                  <a:cubicBezTo>
                    <a:pt x="16451" y="20081"/>
                    <a:pt x="16451" y="20882"/>
                    <a:pt x="17644" y="21600"/>
                  </a:cubicBezTo>
                  <a:cubicBezTo>
                    <a:pt x="18869" y="20523"/>
                    <a:pt x="21600" y="19363"/>
                    <a:pt x="17644" y="18295"/>
                  </a:cubicBezTo>
                  <a:lnTo>
                    <a:pt x="17644" y="17135"/>
                  </a:lnTo>
                  <a:cubicBezTo>
                    <a:pt x="17644" y="16416"/>
                    <a:pt x="17644" y="15256"/>
                    <a:pt x="16451" y="14547"/>
                  </a:cubicBezTo>
                  <a:cubicBezTo>
                    <a:pt x="14002" y="12319"/>
                    <a:pt x="12778" y="10082"/>
                    <a:pt x="8822" y="7854"/>
                  </a:cubicBezTo>
                  <a:cubicBezTo>
                    <a:pt x="7629" y="6335"/>
                    <a:pt x="5180" y="5266"/>
                    <a:pt x="5180" y="3388"/>
                  </a:cubicBezTo>
                  <a:cubicBezTo>
                    <a:pt x="3673" y="2228"/>
                    <a:pt x="5180" y="116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10" name="Google Shape;3277;p32"/>
            <p:cNvSpPr/>
            <p:nvPr/>
          </p:nvSpPr>
          <p:spPr>
            <a:xfrm>
              <a:off x="1178818" y="684800"/>
              <a:ext cx="12701" cy="53215"/>
            </a:xfrm>
            <a:custGeom>
              <a:avLst/>
              <a:gdLst/>
              <a:ahLst/>
              <a:cxnLst>
                <a:cxn ang="0">
                  <a:pos x="wd2" y="hd2"/>
                </a:cxn>
                <a:cxn ang="5400000">
                  <a:pos x="wd2" y="hd2"/>
                </a:cxn>
                <a:cxn ang="10800000">
                  <a:pos x="wd2" y="hd2"/>
                </a:cxn>
                <a:cxn ang="16200000">
                  <a:pos x="wd2" y="hd2"/>
                </a:cxn>
              </a:cxnLst>
              <a:rect l="0" t="0" r="r" b="b"/>
              <a:pathLst>
                <a:path w="15681" h="21600" extrusionOk="0">
                  <a:moveTo>
                    <a:pt x="0" y="0"/>
                  </a:moveTo>
                  <a:lnTo>
                    <a:pt x="0" y="3426"/>
                  </a:lnTo>
                  <a:cubicBezTo>
                    <a:pt x="0" y="5062"/>
                    <a:pt x="3766" y="7388"/>
                    <a:pt x="0" y="9164"/>
                  </a:cubicBezTo>
                  <a:lnTo>
                    <a:pt x="0" y="12577"/>
                  </a:lnTo>
                  <a:cubicBezTo>
                    <a:pt x="3766" y="14212"/>
                    <a:pt x="0" y="16538"/>
                    <a:pt x="6687" y="18174"/>
                  </a:cubicBezTo>
                  <a:cubicBezTo>
                    <a:pt x="-2998" y="20500"/>
                    <a:pt x="6687" y="20500"/>
                    <a:pt x="12683" y="21600"/>
                  </a:cubicBezTo>
                  <a:cubicBezTo>
                    <a:pt x="12683" y="21050"/>
                    <a:pt x="12683" y="20500"/>
                    <a:pt x="9685" y="19950"/>
                  </a:cubicBezTo>
                  <a:cubicBezTo>
                    <a:pt x="12683" y="19415"/>
                    <a:pt x="15681" y="19415"/>
                    <a:pt x="15681" y="19415"/>
                  </a:cubicBezTo>
                  <a:cubicBezTo>
                    <a:pt x="12683" y="17088"/>
                    <a:pt x="9685" y="14762"/>
                    <a:pt x="9685" y="12577"/>
                  </a:cubicBezTo>
                  <a:lnTo>
                    <a:pt x="9685" y="11900"/>
                  </a:lnTo>
                  <a:cubicBezTo>
                    <a:pt x="18602" y="7924"/>
                    <a:pt x="9685" y="3962"/>
                    <a:pt x="668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11" name="Google Shape;3278;p32"/>
            <p:cNvSpPr/>
            <p:nvPr/>
          </p:nvSpPr>
          <p:spPr>
            <a:xfrm>
              <a:off x="1176126" y="742390"/>
              <a:ext cx="12701" cy="27928"/>
            </a:xfrm>
            <a:custGeom>
              <a:avLst/>
              <a:gdLst/>
              <a:ahLst/>
              <a:cxnLst>
                <a:cxn ang="0">
                  <a:pos x="wd2" y="hd2"/>
                </a:cxn>
                <a:cxn ang="5400000">
                  <a:pos x="wd2" y="hd2"/>
                </a:cxn>
                <a:cxn ang="10800000">
                  <a:pos x="wd2" y="hd2"/>
                </a:cxn>
                <a:cxn ang="16200000">
                  <a:pos x="wd2" y="hd2"/>
                </a:cxn>
              </a:cxnLst>
              <a:rect l="0" t="0" r="r" b="b"/>
              <a:pathLst>
                <a:path w="21600" h="21600" extrusionOk="0">
                  <a:moveTo>
                    <a:pt x="17450" y="0"/>
                  </a:moveTo>
                  <a:cubicBezTo>
                    <a:pt x="8193" y="6501"/>
                    <a:pt x="4043" y="13003"/>
                    <a:pt x="0" y="20552"/>
                  </a:cubicBezTo>
                  <a:lnTo>
                    <a:pt x="0" y="21600"/>
                  </a:lnTo>
                  <a:cubicBezTo>
                    <a:pt x="17450" y="14051"/>
                    <a:pt x="21600" y="7549"/>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12" name="Google Shape;3279;p32"/>
            <p:cNvSpPr/>
            <p:nvPr/>
          </p:nvSpPr>
          <p:spPr>
            <a:xfrm>
              <a:off x="1192955" y="806685"/>
              <a:ext cx="12701" cy="14138"/>
            </a:xfrm>
            <a:custGeom>
              <a:avLst/>
              <a:gdLst/>
              <a:ahLst/>
              <a:cxnLst>
                <a:cxn ang="0">
                  <a:pos x="wd2" y="hd2"/>
                </a:cxn>
                <a:cxn ang="5400000">
                  <a:pos x="wd2" y="hd2"/>
                </a:cxn>
                <a:cxn ang="10800000">
                  <a:pos x="wd2" y="hd2"/>
                </a:cxn>
                <a:cxn ang="16200000">
                  <a:pos x="wd2" y="hd2"/>
                </a:cxn>
              </a:cxnLst>
              <a:rect l="0" t="0" r="r" b="b"/>
              <a:pathLst>
                <a:path w="21600" h="21600" extrusionOk="0">
                  <a:moveTo>
                    <a:pt x="16954" y="0"/>
                  </a:moveTo>
                  <a:cubicBezTo>
                    <a:pt x="12248" y="6687"/>
                    <a:pt x="6999" y="12843"/>
                    <a:pt x="0" y="21600"/>
                  </a:cubicBezTo>
                  <a:cubicBezTo>
                    <a:pt x="12248" y="21600"/>
                    <a:pt x="16954" y="15444"/>
                    <a:pt x="21600" y="2600"/>
                  </a:cubicBezTo>
                  <a:cubicBezTo>
                    <a:pt x="21600" y="2600"/>
                    <a:pt x="19307" y="0"/>
                    <a:pt x="1695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13" name="Google Shape;3280;p32"/>
            <p:cNvSpPr/>
            <p:nvPr/>
          </p:nvSpPr>
          <p:spPr>
            <a:xfrm>
              <a:off x="1160634" y="783135"/>
              <a:ext cx="12701" cy="151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040" y="9561"/>
                    <a:pt x="0" y="15804"/>
                    <a:pt x="0" y="21600"/>
                  </a:cubicBezTo>
                  <a:cubicBezTo>
                    <a:pt x="7040" y="13921"/>
                    <a:pt x="19253" y="11989"/>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5460" name="Google Shape;3281;p32"/>
          <p:cNvGrpSpPr/>
          <p:nvPr/>
        </p:nvGrpSpPr>
        <p:grpSpPr>
          <a:xfrm>
            <a:off x="-227029" y="-369846"/>
            <a:ext cx="1589994" cy="2236972"/>
            <a:chOff x="0" y="0"/>
            <a:chExt cx="1589993" cy="2236971"/>
          </a:xfrm>
        </p:grpSpPr>
        <p:grpSp>
          <p:nvGrpSpPr>
            <p:cNvPr id="5455" name="Google Shape;3282;p32"/>
            <p:cNvGrpSpPr/>
            <p:nvPr/>
          </p:nvGrpSpPr>
          <p:grpSpPr>
            <a:xfrm>
              <a:off x="-1" y="0"/>
              <a:ext cx="1578135" cy="2236972"/>
              <a:chOff x="0" y="0"/>
              <a:chExt cx="1578133" cy="2236971"/>
            </a:xfrm>
          </p:grpSpPr>
          <p:sp>
            <p:nvSpPr>
              <p:cNvPr id="5415" name="Google Shape;3283;p32"/>
              <p:cNvSpPr/>
              <p:nvPr/>
            </p:nvSpPr>
            <p:spPr>
              <a:xfrm rot="20048459">
                <a:off x="286827" y="638805"/>
                <a:ext cx="1126139" cy="1015911"/>
              </a:xfrm>
              <a:custGeom>
                <a:avLst/>
                <a:gdLst/>
                <a:ahLst/>
                <a:cxnLst>
                  <a:cxn ang="0">
                    <a:pos x="wd2" y="hd2"/>
                  </a:cxn>
                  <a:cxn ang="5400000">
                    <a:pos x="wd2" y="hd2"/>
                  </a:cxn>
                  <a:cxn ang="10800000">
                    <a:pos x="wd2" y="hd2"/>
                  </a:cxn>
                  <a:cxn ang="16200000">
                    <a:pos x="wd2" y="hd2"/>
                  </a:cxn>
                </a:cxnLst>
                <a:rect l="0" t="0" r="r" b="b"/>
                <a:pathLst>
                  <a:path w="21600" h="21600" extrusionOk="0">
                    <a:moveTo>
                      <a:pt x="21171" y="0"/>
                    </a:moveTo>
                    <a:cubicBezTo>
                      <a:pt x="21145" y="263"/>
                      <a:pt x="21171" y="561"/>
                      <a:pt x="21119" y="824"/>
                    </a:cubicBezTo>
                    <a:cubicBezTo>
                      <a:pt x="20876" y="1832"/>
                      <a:pt x="20640" y="2841"/>
                      <a:pt x="20344" y="3814"/>
                    </a:cubicBezTo>
                    <a:cubicBezTo>
                      <a:pt x="20049" y="4908"/>
                      <a:pt x="19300" y="5533"/>
                      <a:pt x="18371" y="5590"/>
                    </a:cubicBezTo>
                    <a:cubicBezTo>
                      <a:pt x="18130" y="5606"/>
                      <a:pt x="17887" y="5616"/>
                      <a:pt x="17644" y="5616"/>
                    </a:cubicBezTo>
                    <a:cubicBezTo>
                      <a:pt x="16487" y="5616"/>
                      <a:pt x="15325" y="5397"/>
                      <a:pt x="14309" y="4617"/>
                    </a:cubicBezTo>
                    <a:cubicBezTo>
                      <a:pt x="13642" y="4141"/>
                      <a:pt x="12976" y="3665"/>
                      <a:pt x="12334" y="3168"/>
                    </a:cubicBezTo>
                    <a:cubicBezTo>
                      <a:pt x="11895" y="2797"/>
                      <a:pt x="11424" y="2623"/>
                      <a:pt x="10976" y="2623"/>
                    </a:cubicBezTo>
                    <a:cubicBezTo>
                      <a:pt x="10308" y="2623"/>
                      <a:pt x="9690" y="3008"/>
                      <a:pt x="9291" y="3701"/>
                    </a:cubicBezTo>
                    <a:cubicBezTo>
                      <a:pt x="8759" y="4617"/>
                      <a:pt x="8330" y="5562"/>
                      <a:pt x="7875" y="6506"/>
                    </a:cubicBezTo>
                    <a:cubicBezTo>
                      <a:pt x="7740" y="6748"/>
                      <a:pt x="7638" y="7039"/>
                      <a:pt x="7580" y="7337"/>
                    </a:cubicBezTo>
                    <a:cubicBezTo>
                      <a:pt x="7420" y="7991"/>
                      <a:pt x="7343" y="8637"/>
                      <a:pt x="7183" y="9291"/>
                    </a:cubicBezTo>
                    <a:cubicBezTo>
                      <a:pt x="6703" y="11158"/>
                      <a:pt x="6222" y="13019"/>
                      <a:pt x="5715" y="14852"/>
                    </a:cubicBezTo>
                    <a:cubicBezTo>
                      <a:pt x="5581" y="15385"/>
                      <a:pt x="5447" y="15953"/>
                      <a:pt x="5261" y="16451"/>
                    </a:cubicBezTo>
                    <a:cubicBezTo>
                      <a:pt x="4831" y="17637"/>
                      <a:pt x="4216" y="18674"/>
                      <a:pt x="3389" y="19562"/>
                    </a:cubicBezTo>
                    <a:cubicBezTo>
                      <a:pt x="2858" y="20122"/>
                      <a:pt x="2377" y="20833"/>
                      <a:pt x="1576" y="20954"/>
                    </a:cubicBezTo>
                    <a:cubicBezTo>
                      <a:pt x="1147" y="21039"/>
                      <a:pt x="718" y="21011"/>
                      <a:pt x="320" y="21039"/>
                    </a:cubicBezTo>
                    <a:cubicBezTo>
                      <a:pt x="211" y="21217"/>
                      <a:pt x="109" y="21394"/>
                      <a:pt x="0" y="21571"/>
                    </a:cubicBezTo>
                    <a:cubicBezTo>
                      <a:pt x="372" y="21571"/>
                      <a:pt x="749" y="21600"/>
                      <a:pt x="1121" y="21600"/>
                    </a:cubicBezTo>
                    <a:cubicBezTo>
                      <a:pt x="2056" y="21571"/>
                      <a:pt x="2723" y="21011"/>
                      <a:pt x="3389" y="20328"/>
                    </a:cubicBezTo>
                    <a:cubicBezTo>
                      <a:pt x="4377" y="19356"/>
                      <a:pt x="5126" y="18170"/>
                      <a:pt x="5684" y="16869"/>
                    </a:cubicBezTo>
                    <a:cubicBezTo>
                      <a:pt x="6036" y="16010"/>
                      <a:pt x="6247" y="15094"/>
                      <a:pt x="6484" y="14178"/>
                    </a:cubicBezTo>
                    <a:cubicBezTo>
                      <a:pt x="6888" y="12636"/>
                      <a:pt x="7317" y="11095"/>
                      <a:pt x="7638" y="9497"/>
                    </a:cubicBezTo>
                    <a:cubicBezTo>
                      <a:pt x="7926" y="8169"/>
                      <a:pt x="8221" y="6861"/>
                      <a:pt x="8810" y="5653"/>
                    </a:cubicBezTo>
                    <a:cubicBezTo>
                      <a:pt x="9182" y="4908"/>
                      <a:pt x="9586" y="4233"/>
                      <a:pt x="10041" y="3580"/>
                    </a:cubicBezTo>
                    <a:cubicBezTo>
                      <a:pt x="10241" y="3300"/>
                      <a:pt x="10554" y="3162"/>
                      <a:pt x="10872" y="3162"/>
                    </a:cubicBezTo>
                    <a:cubicBezTo>
                      <a:pt x="11062" y="3162"/>
                      <a:pt x="11255" y="3211"/>
                      <a:pt x="11425" y="3310"/>
                    </a:cubicBezTo>
                    <a:cubicBezTo>
                      <a:pt x="12149" y="3757"/>
                      <a:pt x="12867" y="4233"/>
                      <a:pt x="13565" y="4766"/>
                    </a:cubicBezTo>
                    <a:cubicBezTo>
                      <a:pt x="14392" y="5412"/>
                      <a:pt x="15295" y="5859"/>
                      <a:pt x="16339" y="6038"/>
                    </a:cubicBezTo>
                    <a:cubicBezTo>
                      <a:pt x="16815" y="6116"/>
                      <a:pt x="17285" y="6183"/>
                      <a:pt x="17748" y="6183"/>
                    </a:cubicBezTo>
                    <a:cubicBezTo>
                      <a:pt x="18328" y="6183"/>
                      <a:pt x="18898" y="6079"/>
                      <a:pt x="19460" y="5768"/>
                    </a:cubicBezTo>
                    <a:cubicBezTo>
                      <a:pt x="20075" y="5441"/>
                      <a:pt x="20505" y="4908"/>
                      <a:pt x="20774" y="4262"/>
                    </a:cubicBezTo>
                    <a:cubicBezTo>
                      <a:pt x="20985" y="3729"/>
                      <a:pt x="21145" y="3168"/>
                      <a:pt x="21254" y="2571"/>
                    </a:cubicBezTo>
                    <a:cubicBezTo>
                      <a:pt x="21415" y="1776"/>
                      <a:pt x="21491" y="945"/>
                      <a:pt x="21600" y="113"/>
                    </a:cubicBezTo>
                    <a:cubicBezTo>
                      <a:pt x="21466" y="85"/>
                      <a:pt x="21305" y="28"/>
                      <a:pt x="2117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16" name="Google Shape;3284;p32"/>
              <p:cNvSpPr/>
              <p:nvPr/>
            </p:nvSpPr>
            <p:spPr>
              <a:xfrm rot="20048459">
                <a:off x="153665" y="1298535"/>
                <a:ext cx="900317" cy="78120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368" y="46"/>
                      <a:pt x="21103" y="83"/>
                      <a:pt x="20870" y="121"/>
                    </a:cubicBezTo>
                    <a:cubicBezTo>
                      <a:pt x="20734" y="657"/>
                      <a:pt x="20501" y="1201"/>
                      <a:pt x="20438" y="1774"/>
                    </a:cubicBezTo>
                    <a:cubicBezTo>
                      <a:pt x="20237" y="3122"/>
                      <a:pt x="20069" y="4434"/>
                      <a:pt x="19900" y="5773"/>
                    </a:cubicBezTo>
                    <a:cubicBezTo>
                      <a:pt x="19764" y="6891"/>
                      <a:pt x="19700" y="8046"/>
                      <a:pt x="19564" y="9200"/>
                    </a:cubicBezTo>
                    <a:cubicBezTo>
                      <a:pt x="19436" y="10244"/>
                      <a:pt x="19332" y="11316"/>
                      <a:pt x="19099" y="12322"/>
                    </a:cubicBezTo>
                    <a:cubicBezTo>
                      <a:pt x="18963" y="13015"/>
                      <a:pt x="18666" y="13625"/>
                      <a:pt x="18466" y="14280"/>
                    </a:cubicBezTo>
                    <a:cubicBezTo>
                      <a:pt x="17929" y="16017"/>
                      <a:pt x="16927" y="17319"/>
                      <a:pt x="15829" y="18558"/>
                    </a:cubicBezTo>
                    <a:cubicBezTo>
                      <a:pt x="14987" y="19444"/>
                      <a:pt x="13954" y="20017"/>
                      <a:pt x="12887" y="20478"/>
                    </a:cubicBezTo>
                    <a:cubicBezTo>
                      <a:pt x="12323" y="20674"/>
                      <a:pt x="11777" y="20871"/>
                      <a:pt x="11210" y="20871"/>
                    </a:cubicBezTo>
                    <a:cubicBezTo>
                      <a:pt x="11003" y="20871"/>
                      <a:pt x="10793" y="20845"/>
                      <a:pt x="10579" y="20783"/>
                    </a:cubicBezTo>
                    <a:cubicBezTo>
                      <a:pt x="10019" y="20636"/>
                      <a:pt x="9418" y="20599"/>
                      <a:pt x="8816" y="20478"/>
                    </a:cubicBezTo>
                    <a:cubicBezTo>
                      <a:pt x="8311" y="20404"/>
                      <a:pt x="7814" y="20321"/>
                      <a:pt x="7309" y="20174"/>
                    </a:cubicBezTo>
                    <a:cubicBezTo>
                      <a:pt x="6276" y="19749"/>
                      <a:pt x="5442" y="18899"/>
                      <a:pt x="4336" y="18558"/>
                    </a:cubicBezTo>
                    <a:cubicBezTo>
                      <a:pt x="3702" y="18363"/>
                      <a:pt x="3165" y="17597"/>
                      <a:pt x="2636" y="17051"/>
                    </a:cubicBezTo>
                    <a:cubicBezTo>
                      <a:pt x="1899" y="16248"/>
                      <a:pt x="1162" y="15361"/>
                      <a:pt x="433" y="14512"/>
                    </a:cubicBezTo>
                    <a:cubicBezTo>
                      <a:pt x="264" y="14669"/>
                      <a:pt x="128" y="14863"/>
                      <a:pt x="0" y="15010"/>
                    </a:cubicBezTo>
                    <a:cubicBezTo>
                      <a:pt x="496" y="15592"/>
                      <a:pt x="961" y="16211"/>
                      <a:pt x="1466" y="16783"/>
                    </a:cubicBezTo>
                    <a:cubicBezTo>
                      <a:pt x="3005" y="18631"/>
                      <a:pt x="4969" y="19675"/>
                      <a:pt x="6941" y="20710"/>
                    </a:cubicBezTo>
                    <a:cubicBezTo>
                      <a:pt x="8047" y="21328"/>
                      <a:pt x="9249" y="21476"/>
                      <a:pt x="10451" y="21559"/>
                    </a:cubicBezTo>
                    <a:cubicBezTo>
                      <a:pt x="10692" y="21584"/>
                      <a:pt x="10945" y="21600"/>
                      <a:pt x="11199" y="21600"/>
                    </a:cubicBezTo>
                    <a:cubicBezTo>
                      <a:pt x="11717" y="21600"/>
                      <a:pt x="12242" y="21533"/>
                      <a:pt x="12687" y="21328"/>
                    </a:cubicBezTo>
                    <a:cubicBezTo>
                      <a:pt x="14058" y="20710"/>
                      <a:pt x="15428" y="20136"/>
                      <a:pt x="16527" y="18788"/>
                    </a:cubicBezTo>
                    <a:cubicBezTo>
                      <a:pt x="17793" y="17208"/>
                      <a:pt x="18835" y="15518"/>
                      <a:pt x="19364" y="13477"/>
                    </a:cubicBezTo>
                    <a:cubicBezTo>
                      <a:pt x="19797" y="11860"/>
                      <a:pt x="20133" y="10208"/>
                      <a:pt x="20237" y="8471"/>
                    </a:cubicBezTo>
                    <a:cubicBezTo>
                      <a:pt x="20301" y="7205"/>
                      <a:pt x="20534" y="5967"/>
                      <a:pt x="20670" y="4701"/>
                    </a:cubicBezTo>
                    <a:cubicBezTo>
                      <a:pt x="20734" y="4009"/>
                      <a:pt x="20734" y="3317"/>
                      <a:pt x="20903" y="2624"/>
                    </a:cubicBezTo>
                    <a:cubicBezTo>
                      <a:pt x="21071" y="1737"/>
                      <a:pt x="21368" y="88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17" name="Google Shape;3285;p32"/>
              <p:cNvSpPr/>
              <p:nvPr/>
            </p:nvSpPr>
            <p:spPr>
              <a:xfrm rot="20048459">
                <a:off x="844682" y="870091"/>
                <a:ext cx="620712" cy="131193"/>
              </a:xfrm>
              <a:custGeom>
                <a:avLst/>
                <a:gdLst/>
                <a:ahLst/>
                <a:cxnLst>
                  <a:cxn ang="0">
                    <a:pos x="wd2" y="hd2"/>
                  </a:cxn>
                  <a:cxn ang="5400000">
                    <a:pos x="wd2" y="hd2"/>
                  </a:cxn>
                  <a:cxn ang="10800000">
                    <a:pos x="wd2" y="hd2"/>
                  </a:cxn>
                  <a:cxn ang="16200000">
                    <a:pos x="wd2" y="hd2"/>
                  </a:cxn>
                </a:cxnLst>
                <a:rect l="0" t="0" r="r" b="b"/>
                <a:pathLst>
                  <a:path w="21600" h="21600" extrusionOk="0">
                    <a:moveTo>
                      <a:pt x="20728" y="0"/>
                    </a:moveTo>
                    <a:cubicBezTo>
                      <a:pt x="20008" y="2530"/>
                      <a:pt x="19379" y="5943"/>
                      <a:pt x="18554" y="7812"/>
                    </a:cubicBezTo>
                    <a:cubicBezTo>
                      <a:pt x="16319" y="13203"/>
                      <a:pt x="13989" y="16985"/>
                      <a:pt x="11382" y="16985"/>
                    </a:cubicBezTo>
                    <a:cubicBezTo>
                      <a:pt x="11224" y="16985"/>
                      <a:pt x="11065" y="16972"/>
                      <a:pt x="10904" y="16941"/>
                    </a:cubicBezTo>
                    <a:cubicBezTo>
                      <a:pt x="9207" y="16502"/>
                      <a:pt x="7650" y="14411"/>
                      <a:pt x="6254" y="10565"/>
                    </a:cubicBezTo>
                    <a:cubicBezTo>
                      <a:pt x="4395" y="5289"/>
                      <a:pt x="2449" y="2295"/>
                      <a:pt x="285" y="2295"/>
                    </a:cubicBezTo>
                    <a:cubicBezTo>
                      <a:pt x="191" y="2295"/>
                      <a:pt x="95" y="2301"/>
                      <a:pt x="0" y="2314"/>
                    </a:cubicBezTo>
                    <a:cubicBezTo>
                      <a:pt x="93" y="3687"/>
                      <a:pt x="152" y="5282"/>
                      <a:pt x="245" y="6655"/>
                    </a:cubicBezTo>
                    <a:cubicBezTo>
                      <a:pt x="442" y="6878"/>
                      <a:pt x="627" y="6878"/>
                      <a:pt x="825" y="6878"/>
                    </a:cubicBezTo>
                    <a:cubicBezTo>
                      <a:pt x="2326" y="7812"/>
                      <a:pt x="3732" y="9185"/>
                      <a:pt x="5092" y="12815"/>
                    </a:cubicBezTo>
                    <a:cubicBezTo>
                      <a:pt x="6836" y="17659"/>
                      <a:pt x="8673" y="21289"/>
                      <a:pt x="10707" y="21562"/>
                    </a:cubicBezTo>
                    <a:cubicBezTo>
                      <a:pt x="10909" y="21587"/>
                      <a:pt x="11110" y="21600"/>
                      <a:pt x="11310" y="21600"/>
                    </a:cubicBezTo>
                    <a:cubicBezTo>
                      <a:pt x="13077" y="21600"/>
                      <a:pt x="14756" y="20602"/>
                      <a:pt x="16323" y="16502"/>
                    </a:cubicBezTo>
                    <a:cubicBezTo>
                      <a:pt x="16566" y="15790"/>
                      <a:pt x="16857" y="14684"/>
                      <a:pt x="17148" y="14684"/>
                    </a:cubicBezTo>
                    <a:cubicBezTo>
                      <a:pt x="18170" y="14684"/>
                      <a:pt x="19042" y="12376"/>
                      <a:pt x="19763" y="9185"/>
                    </a:cubicBezTo>
                    <a:cubicBezTo>
                      <a:pt x="20391" y="6655"/>
                      <a:pt x="20973" y="4348"/>
                      <a:pt x="21600" y="2034"/>
                    </a:cubicBezTo>
                    <a:lnTo>
                      <a:pt x="2072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18" name="Google Shape;3286;p32"/>
              <p:cNvSpPr/>
              <p:nvPr/>
            </p:nvSpPr>
            <p:spPr>
              <a:xfrm rot="20048459">
                <a:off x="465433" y="1126583"/>
                <a:ext cx="165710" cy="443344"/>
              </a:xfrm>
              <a:custGeom>
                <a:avLst/>
                <a:gdLst/>
                <a:ahLst/>
                <a:cxnLst>
                  <a:cxn ang="0">
                    <a:pos x="wd2" y="hd2"/>
                  </a:cxn>
                  <a:cxn ang="5400000">
                    <a:pos x="wd2" y="hd2"/>
                  </a:cxn>
                  <a:cxn ang="10800000">
                    <a:pos x="wd2" y="hd2"/>
                  </a:cxn>
                  <a:cxn ang="16200000">
                    <a:pos x="wd2" y="hd2"/>
                  </a:cxn>
                </a:cxnLst>
                <a:rect l="0" t="0" r="r" b="b"/>
                <a:pathLst>
                  <a:path w="21600" h="21600" extrusionOk="0">
                    <a:moveTo>
                      <a:pt x="18037" y="0"/>
                    </a:moveTo>
                    <a:cubicBezTo>
                      <a:pt x="16175" y="0"/>
                      <a:pt x="14227" y="290"/>
                      <a:pt x="13065" y="912"/>
                    </a:cubicBezTo>
                    <a:cubicBezTo>
                      <a:pt x="10538" y="2067"/>
                      <a:pt x="7841" y="3354"/>
                      <a:pt x="6925" y="4785"/>
                    </a:cubicBezTo>
                    <a:cubicBezTo>
                      <a:pt x="5269" y="7293"/>
                      <a:pt x="4575" y="9930"/>
                      <a:pt x="3659" y="12518"/>
                    </a:cubicBezTo>
                    <a:cubicBezTo>
                      <a:pt x="2743" y="15220"/>
                      <a:pt x="2919" y="17938"/>
                      <a:pt x="0" y="20509"/>
                    </a:cubicBezTo>
                    <a:cubicBezTo>
                      <a:pt x="740" y="20851"/>
                      <a:pt x="1308" y="21258"/>
                      <a:pt x="2003" y="21600"/>
                    </a:cubicBezTo>
                    <a:cubicBezTo>
                      <a:pt x="2572" y="21258"/>
                      <a:pt x="3483" y="20851"/>
                      <a:pt x="3483" y="20509"/>
                    </a:cubicBezTo>
                    <a:cubicBezTo>
                      <a:pt x="3483" y="20037"/>
                      <a:pt x="2743" y="19695"/>
                      <a:pt x="4575" y="19369"/>
                    </a:cubicBezTo>
                    <a:cubicBezTo>
                      <a:pt x="6185" y="19029"/>
                      <a:pt x="5838" y="17255"/>
                      <a:pt x="4746" y="16783"/>
                    </a:cubicBezTo>
                    <a:cubicBezTo>
                      <a:pt x="5269" y="16521"/>
                      <a:pt x="6185" y="16311"/>
                      <a:pt x="6356" y="16034"/>
                    </a:cubicBezTo>
                    <a:cubicBezTo>
                      <a:pt x="7101" y="13933"/>
                      <a:pt x="7841" y="11834"/>
                      <a:pt x="8364" y="9734"/>
                    </a:cubicBezTo>
                    <a:cubicBezTo>
                      <a:pt x="8711" y="7359"/>
                      <a:pt x="9104" y="4981"/>
                      <a:pt x="13065" y="2948"/>
                    </a:cubicBezTo>
                    <a:cubicBezTo>
                      <a:pt x="14152" y="2346"/>
                      <a:pt x="15460" y="1661"/>
                      <a:pt x="16547" y="978"/>
                    </a:cubicBezTo>
                    <a:cubicBezTo>
                      <a:pt x="16547" y="1125"/>
                      <a:pt x="16723" y="1189"/>
                      <a:pt x="16723" y="1255"/>
                    </a:cubicBezTo>
                    <a:cubicBezTo>
                      <a:pt x="18334" y="978"/>
                      <a:pt x="19990" y="717"/>
                      <a:pt x="21600" y="440"/>
                    </a:cubicBezTo>
                    <a:cubicBezTo>
                      <a:pt x="20684" y="152"/>
                      <a:pt x="19386" y="0"/>
                      <a:pt x="1803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19" name="Google Shape;3287;p32"/>
              <p:cNvSpPr/>
              <p:nvPr/>
            </p:nvSpPr>
            <p:spPr>
              <a:xfrm rot="20048459">
                <a:off x="1202088" y="-2179"/>
                <a:ext cx="88413" cy="428635"/>
              </a:xfrm>
              <a:custGeom>
                <a:avLst/>
                <a:gdLst/>
                <a:ahLst/>
                <a:cxnLst>
                  <a:cxn ang="0">
                    <a:pos x="wd2" y="hd2"/>
                  </a:cxn>
                  <a:cxn ang="5400000">
                    <a:pos x="wd2" y="hd2"/>
                  </a:cxn>
                  <a:cxn ang="10800000">
                    <a:pos x="wd2" y="hd2"/>
                  </a:cxn>
                  <a:cxn ang="16200000">
                    <a:pos x="wd2" y="hd2"/>
                  </a:cxn>
                </a:cxnLst>
                <a:rect l="0" t="0" r="r" b="b"/>
                <a:pathLst>
                  <a:path w="21093" h="21600" extrusionOk="0">
                    <a:moveTo>
                      <a:pt x="1665" y="0"/>
                    </a:moveTo>
                    <a:cubicBezTo>
                      <a:pt x="1029" y="354"/>
                      <a:pt x="-325" y="706"/>
                      <a:pt x="71" y="977"/>
                    </a:cubicBezTo>
                    <a:cubicBezTo>
                      <a:pt x="707" y="2105"/>
                      <a:pt x="2061" y="3300"/>
                      <a:pt x="3654" y="4343"/>
                    </a:cubicBezTo>
                    <a:cubicBezTo>
                      <a:pt x="6362" y="6448"/>
                      <a:pt x="7007" y="8619"/>
                      <a:pt x="12027" y="10590"/>
                    </a:cubicBezTo>
                    <a:cubicBezTo>
                      <a:pt x="14975" y="11784"/>
                      <a:pt x="14017" y="13401"/>
                      <a:pt x="14339" y="14864"/>
                    </a:cubicBezTo>
                    <a:cubicBezTo>
                      <a:pt x="14652" y="17038"/>
                      <a:pt x="14652" y="19226"/>
                      <a:pt x="14652" y="21398"/>
                    </a:cubicBezTo>
                    <a:cubicBezTo>
                      <a:pt x="16651" y="21464"/>
                      <a:pt x="18641" y="21532"/>
                      <a:pt x="20630" y="21600"/>
                    </a:cubicBezTo>
                    <a:cubicBezTo>
                      <a:pt x="20630" y="20826"/>
                      <a:pt x="20630" y="20067"/>
                      <a:pt x="20953" y="19293"/>
                    </a:cubicBezTo>
                    <a:cubicBezTo>
                      <a:pt x="21275" y="16835"/>
                      <a:pt x="21275" y="14378"/>
                      <a:pt x="18318" y="11987"/>
                    </a:cubicBezTo>
                    <a:cubicBezTo>
                      <a:pt x="15297" y="9545"/>
                      <a:pt x="12985" y="7088"/>
                      <a:pt x="10351" y="4631"/>
                    </a:cubicBezTo>
                    <a:cubicBezTo>
                      <a:pt x="8674" y="3300"/>
                      <a:pt x="7320" y="2037"/>
                      <a:pt x="5331" y="774"/>
                    </a:cubicBezTo>
                    <a:cubicBezTo>
                      <a:pt x="4695" y="420"/>
                      <a:pt x="3019" y="286"/>
                      <a:pt x="16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0" name="Google Shape;3288;p32"/>
              <p:cNvSpPr/>
              <p:nvPr/>
            </p:nvSpPr>
            <p:spPr>
              <a:xfrm rot="20048459">
                <a:off x="190086" y="1666623"/>
                <a:ext cx="274552" cy="257559"/>
              </a:xfrm>
              <a:custGeom>
                <a:avLst/>
                <a:gdLst/>
                <a:ahLst/>
                <a:cxnLst>
                  <a:cxn ang="0">
                    <a:pos x="wd2" y="hd2"/>
                  </a:cxn>
                  <a:cxn ang="5400000">
                    <a:pos x="wd2" y="hd2"/>
                  </a:cxn>
                  <a:cxn ang="10800000">
                    <a:pos x="wd2" y="hd2"/>
                  </a:cxn>
                  <a:cxn ang="16200000">
                    <a:pos x="wd2" y="hd2"/>
                  </a:cxn>
                </a:cxnLst>
                <a:rect l="0" t="0" r="r" b="b"/>
                <a:pathLst>
                  <a:path w="21082" h="21600" extrusionOk="0">
                    <a:moveTo>
                      <a:pt x="866" y="0"/>
                    </a:moveTo>
                    <a:cubicBezTo>
                      <a:pt x="22" y="1036"/>
                      <a:pt x="-518" y="2215"/>
                      <a:pt x="766" y="3390"/>
                    </a:cubicBezTo>
                    <a:cubicBezTo>
                      <a:pt x="970" y="3503"/>
                      <a:pt x="1406" y="3503"/>
                      <a:pt x="1611" y="3727"/>
                    </a:cubicBezTo>
                    <a:cubicBezTo>
                      <a:pt x="2046" y="4650"/>
                      <a:pt x="2482" y="5605"/>
                      <a:pt x="2995" y="6414"/>
                    </a:cubicBezTo>
                    <a:cubicBezTo>
                      <a:pt x="3766" y="7706"/>
                      <a:pt x="4510" y="8995"/>
                      <a:pt x="5459" y="10031"/>
                    </a:cubicBezTo>
                    <a:cubicBezTo>
                      <a:pt x="7922" y="12495"/>
                      <a:pt x="10383" y="14933"/>
                      <a:pt x="12950" y="17258"/>
                    </a:cubicBezTo>
                    <a:cubicBezTo>
                      <a:pt x="14975" y="18913"/>
                      <a:pt x="17106" y="20201"/>
                      <a:pt x="19259" y="21600"/>
                    </a:cubicBezTo>
                    <a:cubicBezTo>
                      <a:pt x="19902" y="21014"/>
                      <a:pt x="20439" y="20425"/>
                      <a:pt x="21082" y="19835"/>
                    </a:cubicBezTo>
                    <a:cubicBezTo>
                      <a:pt x="18823" y="18210"/>
                      <a:pt x="16259" y="16811"/>
                      <a:pt x="14231" y="14933"/>
                    </a:cubicBezTo>
                    <a:cubicBezTo>
                      <a:pt x="11026" y="11906"/>
                      <a:pt x="8023" y="8516"/>
                      <a:pt x="4919" y="5239"/>
                    </a:cubicBezTo>
                    <a:cubicBezTo>
                      <a:pt x="4614" y="4792"/>
                      <a:pt x="4406" y="4316"/>
                      <a:pt x="4074" y="3837"/>
                    </a:cubicBezTo>
                    <a:cubicBezTo>
                      <a:pt x="3970" y="3727"/>
                      <a:pt x="3970" y="3727"/>
                      <a:pt x="3870" y="3613"/>
                    </a:cubicBezTo>
                    <a:cubicBezTo>
                      <a:pt x="3638" y="3727"/>
                      <a:pt x="3434" y="3837"/>
                      <a:pt x="2790" y="4203"/>
                    </a:cubicBezTo>
                    <a:cubicBezTo>
                      <a:pt x="3125" y="3613"/>
                      <a:pt x="3330" y="3390"/>
                      <a:pt x="3434" y="3138"/>
                    </a:cubicBezTo>
                    <a:cubicBezTo>
                      <a:pt x="3125" y="2914"/>
                      <a:pt x="2894" y="2801"/>
                      <a:pt x="2690" y="2548"/>
                    </a:cubicBezTo>
                    <a:cubicBezTo>
                      <a:pt x="2521" y="2571"/>
                      <a:pt x="2378" y="2584"/>
                      <a:pt x="2254" y="2584"/>
                    </a:cubicBezTo>
                    <a:cubicBezTo>
                      <a:pt x="1590" y="2584"/>
                      <a:pt x="1560" y="2221"/>
                      <a:pt x="1842" y="1036"/>
                    </a:cubicBezTo>
                    <a:cubicBezTo>
                      <a:pt x="1714" y="926"/>
                      <a:pt x="1611" y="699"/>
                      <a:pt x="1510" y="447"/>
                    </a:cubicBezTo>
                    <a:cubicBezTo>
                      <a:pt x="1302" y="337"/>
                      <a:pt x="1074" y="223"/>
                      <a:pt x="86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1" name="Google Shape;3289;p32"/>
              <p:cNvSpPr/>
              <p:nvPr/>
            </p:nvSpPr>
            <p:spPr>
              <a:xfrm rot="20048459">
                <a:off x="873070" y="373987"/>
                <a:ext cx="159996" cy="324430"/>
              </a:xfrm>
              <a:custGeom>
                <a:avLst/>
                <a:gdLst/>
                <a:ahLst/>
                <a:cxnLst>
                  <a:cxn ang="0">
                    <a:pos x="wd2" y="hd2"/>
                  </a:cxn>
                  <a:cxn ang="5400000">
                    <a:pos x="wd2" y="hd2"/>
                  </a:cxn>
                  <a:cxn ang="10800000">
                    <a:pos x="wd2" y="hd2"/>
                  </a:cxn>
                  <a:cxn ang="16200000">
                    <a:pos x="wd2" y="hd2"/>
                  </a:cxn>
                </a:cxnLst>
                <a:rect l="0" t="0" r="r" b="b"/>
                <a:pathLst>
                  <a:path w="21600" h="21600" extrusionOk="0">
                    <a:moveTo>
                      <a:pt x="10508" y="0"/>
                    </a:moveTo>
                    <a:cubicBezTo>
                      <a:pt x="10143" y="87"/>
                      <a:pt x="9559" y="267"/>
                      <a:pt x="9200" y="465"/>
                    </a:cubicBezTo>
                    <a:cubicBezTo>
                      <a:pt x="10326" y="1468"/>
                      <a:pt x="11274" y="2691"/>
                      <a:pt x="12583" y="3691"/>
                    </a:cubicBezTo>
                    <a:cubicBezTo>
                      <a:pt x="15601" y="6028"/>
                      <a:pt x="18582" y="8341"/>
                      <a:pt x="18217" y="11210"/>
                    </a:cubicBezTo>
                    <a:cubicBezTo>
                      <a:pt x="18040" y="13056"/>
                      <a:pt x="17633" y="14924"/>
                      <a:pt x="16909" y="16770"/>
                    </a:cubicBezTo>
                    <a:cubicBezTo>
                      <a:pt x="16205" y="18713"/>
                      <a:pt x="13078" y="19875"/>
                      <a:pt x="9513" y="19875"/>
                    </a:cubicBezTo>
                    <a:cubicBezTo>
                      <a:pt x="8308" y="19875"/>
                      <a:pt x="7047" y="19742"/>
                      <a:pt x="5817" y="19461"/>
                    </a:cubicBezTo>
                    <a:cubicBezTo>
                      <a:pt x="5228" y="19371"/>
                      <a:pt x="4686" y="19371"/>
                      <a:pt x="4102" y="19261"/>
                    </a:cubicBezTo>
                    <a:cubicBezTo>
                      <a:pt x="3383" y="19461"/>
                      <a:pt x="2611" y="19639"/>
                      <a:pt x="2075" y="19816"/>
                    </a:cubicBezTo>
                    <a:cubicBezTo>
                      <a:pt x="1668" y="19929"/>
                      <a:pt x="1303" y="20107"/>
                      <a:pt x="0" y="20574"/>
                    </a:cubicBezTo>
                    <a:cubicBezTo>
                      <a:pt x="2976" y="20929"/>
                      <a:pt x="5228" y="21220"/>
                      <a:pt x="7303" y="21484"/>
                    </a:cubicBezTo>
                    <a:cubicBezTo>
                      <a:pt x="8131" y="21561"/>
                      <a:pt x="8960" y="21600"/>
                      <a:pt x="9773" y="21600"/>
                    </a:cubicBezTo>
                    <a:cubicBezTo>
                      <a:pt x="14897" y="21600"/>
                      <a:pt x="19479" y="20089"/>
                      <a:pt x="20292" y="17037"/>
                    </a:cubicBezTo>
                    <a:cubicBezTo>
                      <a:pt x="20657" y="15480"/>
                      <a:pt x="21600" y="13989"/>
                      <a:pt x="21600" y="12410"/>
                    </a:cubicBezTo>
                    <a:cubicBezTo>
                      <a:pt x="21600" y="10742"/>
                      <a:pt x="21600" y="8984"/>
                      <a:pt x="20474" y="7406"/>
                    </a:cubicBezTo>
                    <a:cubicBezTo>
                      <a:pt x="18759" y="5360"/>
                      <a:pt x="16325" y="3424"/>
                      <a:pt x="13891" y="1468"/>
                    </a:cubicBezTo>
                    <a:cubicBezTo>
                      <a:pt x="13125" y="823"/>
                      <a:pt x="11634" y="465"/>
                      <a:pt x="105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2" name="Google Shape;3290;p32"/>
              <p:cNvSpPr/>
              <p:nvPr/>
            </p:nvSpPr>
            <p:spPr>
              <a:xfrm rot="20048459">
                <a:off x="220338" y="1283667"/>
                <a:ext cx="173543" cy="150807"/>
              </a:xfrm>
              <a:custGeom>
                <a:avLst/>
                <a:gdLst/>
                <a:ahLst/>
                <a:cxnLst>
                  <a:cxn ang="0">
                    <a:pos x="wd2" y="hd2"/>
                  </a:cxn>
                  <a:cxn ang="5400000">
                    <a:pos x="wd2" y="hd2"/>
                  </a:cxn>
                  <a:cxn ang="10800000">
                    <a:pos x="wd2" y="hd2"/>
                  </a:cxn>
                  <a:cxn ang="16200000">
                    <a:pos x="wd2" y="hd2"/>
                  </a:cxn>
                </a:cxnLst>
                <a:rect l="0" t="0" r="r" b="b"/>
                <a:pathLst>
                  <a:path w="20401" h="21600" extrusionOk="0">
                    <a:moveTo>
                      <a:pt x="19026" y="0"/>
                    </a:moveTo>
                    <a:cubicBezTo>
                      <a:pt x="18517" y="813"/>
                      <a:pt x="17891" y="1576"/>
                      <a:pt x="17219" y="2582"/>
                    </a:cubicBezTo>
                    <a:cubicBezTo>
                      <a:pt x="17065" y="5978"/>
                      <a:pt x="17065" y="9567"/>
                      <a:pt x="16552" y="12968"/>
                    </a:cubicBezTo>
                    <a:cubicBezTo>
                      <a:pt x="15903" y="16739"/>
                      <a:pt x="13838" y="18514"/>
                      <a:pt x="11151" y="18514"/>
                    </a:cubicBezTo>
                    <a:cubicBezTo>
                      <a:pt x="10425" y="18514"/>
                      <a:pt x="9658" y="18387"/>
                      <a:pt x="8854" y="18133"/>
                    </a:cubicBezTo>
                    <a:cubicBezTo>
                      <a:pt x="5441" y="16938"/>
                      <a:pt x="4143" y="13543"/>
                      <a:pt x="2495" y="10192"/>
                    </a:cubicBezTo>
                    <a:cubicBezTo>
                      <a:pt x="1982" y="9185"/>
                      <a:pt x="1510" y="8372"/>
                      <a:pt x="843" y="7366"/>
                    </a:cubicBezTo>
                    <a:cubicBezTo>
                      <a:pt x="530" y="7559"/>
                      <a:pt x="371" y="7797"/>
                      <a:pt x="22" y="7991"/>
                    </a:cubicBezTo>
                    <a:cubicBezTo>
                      <a:pt x="2963" y="9567"/>
                      <a:pt x="-296" y="10380"/>
                      <a:pt x="22" y="11768"/>
                    </a:cubicBezTo>
                    <a:cubicBezTo>
                      <a:pt x="1002" y="13543"/>
                      <a:pt x="1828" y="15357"/>
                      <a:pt x="2809" y="17126"/>
                    </a:cubicBezTo>
                    <a:cubicBezTo>
                      <a:pt x="4774" y="20334"/>
                      <a:pt x="7561" y="21147"/>
                      <a:pt x="10661" y="21534"/>
                    </a:cubicBezTo>
                    <a:cubicBezTo>
                      <a:pt x="11092" y="21578"/>
                      <a:pt x="11514" y="21600"/>
                      <a:pt x="11927" y="21600"/>
                    </a:cubicBezTo>
                    <a:cubicBezTo>
                      <a:pt x="14986" y="21600"/>
                      <a:pt x="17514" y="20323"/>
                      <a:pt x="18517" y="17370"/>
                    </a:cubicBezTo>
                    <a:cubicBezTo>
                      <a:pt x="20482" y="11580"/>
                      <a:pt x="21304" y="5790"/>
                      <a:pt x="19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3" name="Google Shape;3291;p32"/>
              <p:cNvSpPr/>
              <p:nvPr/>
            </p:nvSpPr>
            <p:spPr>
              <a:xfrm rot="20048459">
                <a:off x="727376" y="579618"/>
                <a:ext cx="217136" cy="155209"/>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cubicBezTo>
                      <a:pt x="1820" y="0"/>
                      <a:pt x="956" y="355"/>
                      <a:pt x="0" y="494"/>
                    </a:cubicBezTo>
                    <a:cubicBezTo>
                      <a:pt x="300" y="2074"/>
                      <a:pt x="695" y="3240"/>
                      <a:pt x="2224" y="3423"/>
                    </a:cubicBezTo>
                    <a:cubicBezTo>
                      <a:pt x="3188" y="3611"/>
                      <a:pt x="4321" y="4170"/>
                      <a:pt x="4985" y="5142"/>
                    </a:cubicBezTo>
                    <a:cubicBezTo>
                      <a:pt x="6944" y="8070"/>
                      <a:pt x="8738" y="11558"/>
                      <a:pt x="10800" y="14255"/>
                    </a:cubicBezTo>
                    <a:cubicBezTo>
                      <a:pt x="13458" y="17742"/>
                      <a:pt x="16215" y="21229"/>
                      <a:pt x="20106" y="21600"/>
                    </a:cubicBezTo>
                    <a:cubicBezTo>
                      <a:pt x="20502" y="21229"/>
                      <a:pt x="21070" y="20859"/>
                      <a:pt x="21600" y="20439"/>
                    </a:cubicBezTo>
                    <a:cubicBezTo>
                      <a:pt x="21335" y="20251"/>
                      <a:pt x="21201" y="19881"/>
                      <a:pt x="20936" y="19698"/>
                    </a:cubicBezTo>
                    <a:cubicBezTo>
                      <a:pt x="16914" y="16023"/>
                      <a:pt x="12628" y="12536"/>
                      <a:pt x="9437" y="7098"/>
                    </a:cubicBezTo>
                    <a:cubicBezTo>
                      <a:pt x="9137" y="6491"/>
                      <a:pt x="8607" y="6120"/>
                      <a:pt x="8042" y="5749"/>
                    </a:cubicBezTo>
                    <a:cubicBezTo>
                      <a:pt x="7478" y="5932"/>
                      <a:pt x="6944" y="6120"/>
                      <a:pt x="5980" y="6491"/>
                    </a:cubicBezTo>
                    <a:cubicBezTo>
                      <a:pt x="6644" y="4959"/>
                      <a:pt x="7209" y="3611"/>
                      <a:pt x="7078" y="3611"/>
                    </a:cubicBezTo>
                    <a:cubicBezTo>
                      <a:pt x="5815" y="2262"/>
                      <a:pt x="4586" y="913"/>
                      <a:pt x="3188" y="124"/>
                    </a:cubicBezTo>
                    <a:cubicBezTo>
                      <a:pt x="2988" y="32"/>
                      <a:pt x="2773" y="0"/>
                      <a:pt x="254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4" name="Google Shape;3292;p32"/>
              <p:cNvSpPr/>
              <p:nvPr/>
            </p:nvSpPr>
            <p:spPr>
              <a:xfrm rot="20048459">
                <a:off x="178228" y="1943794"/>
                <a:ext cx="90498" cy="93704"/>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25" name="Google Shape;3293;p32"/>
              <p:cNvSpPr/>
              <p:nvPr/>
            </p:nvSpPr>
            <p:spPr>
              <a:xfrm rot="20048459">
                <a:off x="252873" y="1527060"/>
                <a:ext cx="144328" cy="178064"/>
              </a:xfrm>
              <a:custGeom>
                <a:avLst/>
                <a:gdLst/>
                <a:ahLst/>
                <a:cxnLst>
                  <a:cxn ang="0">
                    <a:pos x="wd2" y="hd2"/>
                  </a:cxn>
                  <a:cxn ang="5400000">
                    <a:pos x="wd2" y="hd2"/>
                  </a:cxn>
                  <a:cxn ang="10800000">
                    <a:pos x="wd2" y="hd2"/>
                  </a:cxn>
                  <a:cxn ang="16200000">
                    <a:pos x="wd2" y="hd2"/>
                  </a:cxn>
                </a:cxnLst>
                <a:rect l="0" t="0" r="r" b="b"/>
                <a:pathLst>
                  <a:path w="21305" h="21600" extrusionOk="0">
                    <a:moveTo>
                      <a:pt x="1386" y="0"/>
                    </a:moveTo>
                    <a:cubicBezTo>
                      <a:pt x="942" y="164"/>
                      <a:pt x="543" y="164"/>
                      <a:pt x="150" y="328"/>
                    </a:cubicBezTo>
                    <a:cubicBezTo>
                      <a:pt x="150" y="1176"/>
                      <a:pt x="-295" y="2192"/>
                      <a:pt x="349" y="2880"/>
                    </a:cubicBezTo>
                    <a:cubicBezTo>
                      <a:pt x="1580" y="5067"/>
                      <a:pt x="3404" y="7095"/>
                      <a:pt x="4886" y="9283"/>
                    </a:cubicBezTo>
                    <a:cubicBezTo>
                      <a:pt x="7940" y="14350"/>
                      <a:pt x="12477" y="18401"/>
                      <a:pt x="18444" y="21600"/>
                    </a:cubicBezTo>
                    <a:cubicBezTo>
                      <a:pt x="19236" y="20790"/>
                      <a:pt x="20273" y="19942"/>
                      <a:pt x="21305" y="19254"/>
                    </a:cubicBezTo>
                    <a:cubicBezTo>
                      <a:pt x="16176" y="16903"/>
                      <a:pt x="12283" y="13498"/>
                      <a:pt x="9177" y="9648"/>
                    </a:cubicBezTo>
                    <a:cubicBezTo>
                      <a:pt x="6510" y="6407"/>
                      <a:pt x="3848" y="3203"/>
                      <a:pt x="13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6" name="Google Shape;3294;p32"/>
              <p:cNvSpPr/>
              <p:nvPr/>
            </p:nvSpPr>
            <p:spPr>
              <a:xfrm rot="20048459">
                <a:off x="1371489" y="415156"/>
                <a:ext cx="61118" cy="182968"/>
              </a:xfrm>
              <a:custGeom>
                <a:avLst/>
                <a:gdLst/>
                <a:ahLst/>
                <a:cxnLst>
                  <a:cxn ang="0">
                    <a:pos x="wd2" y="hd2"/>
                  </a:cxn>
                  <a:cxn ang="5400000">
                    <a:pos x="wd2" y="hd2"/>
                  </a:cxn>
                  <a:cxn ang="10800000">
                    <a:pos x="wd2" y="hd2"/>
                  </a:cxn>
                  <a:cxn ang="16200000">
                    <a:pos x="wd2" y="hd2"/>
                  </a:cxn>
                </a:cxnLst>
                <a:rect l="0" t="0" r="r" b="b"/>
                <a:pathLst>
                  <a:path w="21600" h="21600" extrusionOk="0">
                    <a:moveTo>
                      <a:pt x="15733" y="0"/>
                    </a:moveTo>
                    <a:cubicBezTo>
                      <a:pt x="14750" y="0"/>
                      <a:pt x="13509" y="246"/>
                      <a:pt x="11803" y="893"/>
                    </a:cubicBezTo>
                    <a:cubicBezTo>
                      <a:pt x="9797" y="6810"/>
                      <a:pt x="7791" y="12726"/>
                      <a:pt x="0" y="18327"/>
                    </a:cubicBezTo>
                    <a:cubicBezTo>
                      <a:pt x="2361" y="19312"/>
                      <a:pt x="4844" y="20456"/>
                      <a:pt x="7314" y="21600"/>
                    </a:cubicBezTo>
                    <a:cubicBezTo>
                      <a:pt x="10275" y="18327"/>
                      <a:pt x="13222" y="15055"/>
                      <a:pt x="15705" y="11741"/>
                    </a:cubicBezTo>
                    <a:cubicBezTo>
                      <a:pt x="18175" y="8624"/>
                      <a:pt x="19594" y="5351"/>
                      <a:pt x="21600" y="2238"/>
                    </a:cubicBezTo>
                    <a:cubicBezTo>
                      <a:pt x="19089" y="1860"/>
                      <a:pt x="18421" y="0"/>
                      <a:pt x="157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7" name="Google Shape;3295;p32"/>
              <p:cNvSpPr/>
              <p:nvPr/>
            </p:nvSpPr>
            <p:spPr>
              <a:xfrm rot="20048459">
                <a:off x="1019176" y="239438"/>
                <a:ext cx="43346" cy="146019"/>
              </a:xfrm>
              <a:custGeom>
                <a:avLst/>
                <a:gdLst/>
                <a:ahLst/>
                <a:cxnLst>
                  <a:cxn ang="0">
                    <a:pos x="wd2" y="hd2"/>
                  </a:cxn>
                  <a:cxn ang="5400000">
                    <a:pos x="wd2" y="hd2"/>
                  </a:cxn>
                  <a:cxn ang="10800000">
                    <a:pos x="wd2" y="hd2"/>
                  </a:cxn>
                  <a:cxn ang="16200000">
                    <a:pos x="wd2" y="hd2"/>
                  </a:cxn>
                </a:cxnLst>
                <a:rect l="0" t="0" r="r" b="b"/>
                <a:pathLst>
                  <a:path w="21087" h="21600" extrusionOk="0">
                    <a:moveTo>
                      <a:pt x="2887" y="0"/>
                    </a:moveTo>
                    <a:cubicBezTo>
                      <a:pt x="1422" y="2079"/>
                      <a:pt x="-513" y="4106"/>
                      <a:pt x="126" y="5786"/>
                    </a:cubicBezTo>
                    <a:cubicBezTo>
                      <a:pt x="2887" y="11120"/>
                      <a:pt x="6136" y="16460"/>
                      <a:pt x="8897" y="21600"/>
                    </a:cubicBezTo>
                    <a:cubicBezTo>
                      <a:pt x="12973" y="21600"/>
                      <a:pt x="17030" y="21400"/>
                      <a:pt x="21087" y="21400"/>
                    </a:cubicBezTo>
                    <a:cubicBezTo>
                      <a:pt x="21087" y="14632"/>
                      <a:pt x="11020" y="1434"/>
                      <a:pt x="28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8" name="Google Shape;3296;p32"/>
              <p:cNvSpPr/>
              <p:nvPr/>
            </p:nvSpPr>
            <p:spPr>
              <a:xfrm rot="20048459">
                <a:off x="443702" y="1613573"/>
                <a:ext cx="142400" cy="50231"/>
              </a:xfrm>
              <a:custGeom>
                <a:avLst/>
                <a:gdLst/>
                <a:ahLst/>
                <a:cxnLst>
                  <a:cxn ang="0">
                    <a:pos x="wd2" y="hd2"/>
                  </a:cxn>
                  <a:cxn ang="5400000">
                    <a:pos x="wd2" y="hd2"/>
                  </a:cxn>
                  <a:cxn ang="10800000">
                    <a:pos x="wd2" y="hd2"/>
                  </a:cxn>
                  <a:cxn ang="16200000">
                    <a:pos x="wd2" y="hd2"/>
                  </a:cxn>
                </a:cxnLst>
                <a:rect l="0" t="0" r="r" b="b"/>
                <a:pathLst>
                  <a:path w="20828" h="21600" extrusionOk="0">
                    <a:moveTo>
                      <a:pt x="18383" y="0"/>
                    </a:moveTo>
                    <a:cubicBezTo>
                      <a:pt x="15220" y="6807"/>
                      <a:pt x="11900" y="10410"/>
                      <a:pt x="8433" y="10410"/>
                    </a:cubicBezTo>
                    <a:cubicBezTo>
                      <a:pt x="6112" y="10410"/>
                      <a:pt x="3729" y="8799"/>
                      <a:pt x="1284" y="5462"/>
                    </a:cubicBezTo>
                    <a:cubicBezTo>
                      <a:pt x="-772" y="7753"/>
                      <a:pt x="64" y="11340"/>
                      <a:pt x="894" y="14942"/>
                    </a:cubicBezTo>
                    <a:cubicBezTo>
                      <a:pt x="1284" y="16802"/>
                      <a:pt x="2114" y="17947"/>
                      <a:pt x="2503" y="19824"/>
                    </a:cubicBezTo>
                    <a:cubicBezTo>
                      <a:pt x="4017" y="20239"/>
                      <a:pt x="5632" y="21600"/>
                      <a:pt x="7100" y="21600"/>
                    </a:cubicBezTo>
                    <a:cubicBezTo>
                      <a:pt x="7625" y="21600"/>
                      <a:pt x="8133" y="21434"/>
                      <a:pt x="8613" y="20969"/>
                    </a:cubicBezTo>
                    <a:cubicBezTo>
                      <a:pt x="12911" y="17947"/>
                      <a:pt x="16773" y="13216"/>
                      <a:pt x="20828" y="9048"/>
                    </a:cubicBezTo>
                    <a:cubicBezTo>
                      <a:pt x="19998" y="6027"/>
                      <a:pt x="19213" y="3022"/>
                      <a:pt x="183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9" name="Google Shape;3297;p32"/>
              <p:cNvSpPr/>
              <p:nvPr/>
            </p:nvSpPr>
            <p:spPr>
              <a:xfrm rot="20048459">
                <a:off x="94414" y="1911693"/>
                <a:ext cx="93202" cy="962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7" y="971"/>
                      <a:pt x="1315" y="1872"/>
                      <a:pt x="2246" y="2852"/>
                    </a:cubicBezTo>
                    <a:lnTo>
                      <a:pt x="3561" y="4126"/>
                    </a:lnTo>
                    <a:cubicBezTo>
                      <a:pt x="8357" y="10046"/>
                      <a:pt x="12930" y="15975"/>
                      <a:pt x="17421" y="21600"/>
                    </a:cubicBezTo>
                    <a:cubicBezTo>
                      <a:pt x="19041" y="20022"/>
                      <a:pt x="20285" y="18150"/>
                      <a:pt x="21600" y="16573"/>
                    </a:cubicBezTo>
                    <a:cubicBezTo>
                      <a:pt x="17108" y="11251"/>
                      <a:pt x="12536" y="5998"/>
                      <a:pt x="8053" y="971"/>
                    </a:cubicBezTo>
                    <a:cubicBezTo>
                      <a:pt x="5494" y="676"/>
                      <a:pt x="2550" y="373"/>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30" name="Google Shape;3298;p32"/>
              <p:cNvSpPr/>
              <p:nvPr/>
            </p:nvSpPr>
            <p:spPr>
              <a:xfrm rot="20048459">
                <a:off x="16397" y="1854145"/>
                <a:ext cx="78459" cy="93201"/>
              </a:xfrm>
              <a:custGeom>
                <a:avLst/>
                <a:gdLst/>
                <a:ahLst/>
                <a:cxnLst>
                  <a:cxn ang="0">
                    <a:pos x="wd2" y="hd2"/>
                  </a:cxn>
                  <a:cxn ang="5400000">
                    <a:pos x="wd2" y="hd2"/>
                  </a:cxn>
                  <a:cxn ang="10800000">
                    <a:pos x="wd2" y="hd2"/>
                  </a:cxn>
                  <a:cxn ang="16200000">
                    <a:pos x="wd2" y="hd2"/>
                  </a:cxn>
                </a:cxnLst>
                <a:rect l="0" t="0" r="r" b="b"/>
                <a:pathLst>
                  <a:path w="20617" h="21600" extrusionOk="0">
                    <a:moveTo>
                      <a:pt x="3055" y="0"/>
                    </a:moveTo>
                    <a:cubicBezTo>
                      <a:pt x="-628" y="2863"/>
                      <a:pt x="-983" y="5807"/>
                      <a:pt x="2000" y="9368"/>
                    </a:cubicBezTo>
                    <a:cubicBezTo>
                      <a:pt x="5601" y="12858"/>
                      <a:pt x="8584" y="16723"/>
                      <a:pt x="11486" y="20598"/>
                    </a:cubicBezTo>
                    <a:cubicBezTo>
                      <a:pt x="14377" y="20983"/>
                      <a:pt x="17715" y="21296"/>
                      <a:pt x="20617" y="21600"/>
                    </a:cubicBezTo>
                    <a:cubicBezTo>
                      <a:pt x="15524" y="16723"/>
                      <a:pt x="13677" y="9368"/>
                      <a:pt x="5601" y="6738"/>
                    </a:cubicBezTo>
                    <a:cubicBezTo>
                      <a:pt x="8939" y="3561"/>
                      <a:pt x="4546" y="2246"/>
                      <a:pt x="305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31" name="Google Shape;3299;p32"/>
              <p:cNvSpPr/>
              <p:nvPr/>
            </p:nvSpPr>
            <p:spPr>
              <a:xfrm rot="20048459">
                <a:off x="664548" y="649792"/>
                <a:ext cx="49778" cy="42240"/>
              </a:xfrm>
              <a:custGeom>
                <a:avLst/>
                <a:gdLst/>
                <a:ahLst/>
                <a:cxnLst>
                  <a:cxn ang="0">
                    <a:pos x="wd2" y="hd2"/>
                  </a:cxn>
                  <a:cxn ang="5400000">
                    <a:pos x="wd2" y="hd2"/>
                  </a:cxn>
                  <a:cxn ang="10800000">
                    <a:pos x="wd2" y="hd2"/>
                  </a:cxn>
                  <a:cxn ang="16200000">
                    <a:pos x="wd2" y="hd2"/>
                  </a:cxn>
                </a:cxnLst>
                <a:rect l="0" t="0" r="r" b="b"/>
                <a:pathLst>
                  <a:path w="18394" h="21600" extrusionOk="0">
                    <a:moveTo>
                      <a:pt x="15922" y="0"/>
                    </a:moveTo>
                    <a:cubicBezTo>
                      <a:pt x="12840" y="2902"/>
                      <a:pt x="10244" y="5114"/>
                      <a:pt x="8275" y="7858"/>
                    </a:cubicBezTo>
                    <a:cubicBezTo>
                      <a:pt x="5678" y="10761"/>
                      <a:pt x="3082" y="14334"/>
                      <a:pt x="0" y="19290"/>
                    </a:cubicBezTo>
                    <a:cubicBezTo>
                      <a:pt x="1683" y="20396"/>
                      <a:pt x="2639" y="21600"/>
                      <a:pt x="3224" y="21600"/>
                    </a:cubicBezTo>
                    <a:cubicBezTo>
                      <a:pt x="3367" y="21600"/>
                      <a:pt x="3481" y="21521"/>
                      <a:pt x="3581" y="21343"/>
                    </a:cubicBezTo>
                    <a:cubicBezTo>
                      <a:pt x="7162" y="18619"/>
                      <a:pt x="9259" y="14334"/>
                      <a:pt x="14438" y="14334"/>
                    </a:cubicBezTo>
                    <a:cubicBezTo>
                      <a:pt x="15922" y="14334"/>
                      <a:pt x="21600" y="6476"/>
                      <a:pt x="1592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32" name="Google Shape;3300;p32"/>
              <p:cNvSpPr/>
              <p:nvPr/>
            </p:nvSpPr>
            <p:spPr>
              <a:xfrm rot="20048459">
                <a:off x="112382" y="1694215"/>
                <a:ext cx="45791" cy="54092"/>
              </a:xfrm>
              <a:custGeom>
                <a:avLst/>
                <a:gdLst/>
                <a:ahLst/>
                <a:cxnLst>
                  <a:cxn ang="0">
                    <a:pos x="wd2" y="hd2"/>
                  </a:cxn>
                  <a:cxn ang="5400000">
                    <a:pos x="wd2" y="hd2"/>
                  </a:cxn>
                  <a:cxn ang="10800000">
                    <a:pos x="wd2" y="hd2"/>
                  </a:cxn>
                  <a:cxn ang="16200000">
                    <a:pos x="wd2" y="hd2"/>
                  </a:cxn>
                </a:cxnLst>
                <a:rect l="0" t="0" r="r" b="b"/>
                <a:pathLst>
                  <a:path w="21600" h="21600" extrusionOk="0">
                    <a:moveTo>
                      <a:pt x="7103" y="0"/>
                    </a:moveTo>
                    <a:cubicBezTo>
                      <a:pt x="5828" y="0"/>
                      <a:pt x="5209" y="524"/>
                      <a:pt x="3952" y="524"/>
                    </a:cubicBezTo>
                    <a:cubicBezTo>
                      <a:pt x="2532" y="4394"/>
                      <a:pt x="1257" y="7740"/>
                      <a:pt x="0" y="11594"/>
                    </a:cubicBezTo>
                    <a:cubicBezTo>
                      <a:pt x="1894" y="12797"/>
                      <a:pt x="3151" y="14400"/>
                      <a:pt x="4571" y="15603"/>
                    </a:cubicBezTo>
                    <a:cubicBezTo>
                      <a:pt x="8505" y="16666"/>
                      <a:pt x="11820" y="17746"/>
                      <a:pt x="15754" y="18270"/>
                    </a:cubicBezTo>
                    <a:cubicBezTo>
                      <a:pt x="16391" y="18933"/>
                      <a:pt x="17029" y="18933"/>
                      <a:pt x="17648" y="19472"/>
                    </a:cubicBezTo>
                    <a:cubicBezTo>
                      <a:pt x="18923" y="20536"/>
                      <a:pt x="20325" y="21076"/>
                      <a:pt x="21600" y="21600"/>
                    </a:cubicBezTo>
                    <a:cubicBezTo>
                      <a:pt x="17029" y="14400"/>
                      <a:pt x="11820" y="7200"/>
                      <a:pt x="71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33" name="Google Shape;3301;p32"/>
              <p:cNvSpPr/>
              <p:nvPr/>
            </p:nvSpPr>
            <p:spPr>
              <a:xfrm rot="20048459">
                <a:off x="131801" y="1732104"/>
                <a:ext cx="34749" cy="48763"/>
              </a:xfrm>
              <a:custGeom>
                <a:avLst/>
                <a:gdLst/>
                <a:ahLst/>
                <a:cxnLst>
                  <a:cxn ang="0">
                    <a:pos x="wd2" y="hd2"/>
                  </a:cxn>
                  <a:cxn ang="5400000">
                    <a:pos x="wd2" y="hd2"/>
                  </a:cxn>
                  <a:cxn ang="10800000">
                    <a:pos x="wd2" y="hd2"/>
                  </a:cxn>
                  <a:cxn ang="16200000">
                    <a:pos x="wd2" y="hd2"/>
                  </a:cxn>
                </a:cxnLst>
                <a:rect l="0" t="0" r="r" b="b"/>
                <a:pathLst>
                  <a:path w="21600" h="21600" extrusionOk="0">
                    <a:moveTo>
                      <a:pt x="840" y="0"/>
                    </a:moveTo>
                    <a:cubicBezTo>
                      <a:pt x="840" y="0"/>
                      <a:pt x="0" y="0"/>
                      <a:pt x="0" y="581"/>
                    </a:cubicBezTo>
                    <a:cubicBezTo>
                      <a:pt x="840" y="9167"/>
                      <a:pt x="9552" y="19086"/>
                      <a:pt x="20784" y="21600"/>
                    </a:cubicBezTo>
                    <a:cubicBezTo>
                      <a:pt x="10392" y="15392"/>
                      <a:pt x="14760" y="9167"/>
                      <a:pt x="21600" y="3694"/>
                    </a:cubicBezTo>
                    <a:cubicBezTo>
                      <a:pt x="20784" y="3095"/>
                      <a:pt x="19944" y="3095"/>
                      <a:pt x="19104" y="2360"/>
                    </a:cubicBezTo>
                    <a:cubicBezTo>
                      <a:pt x="15576" y="3694"/>
                      <a:pt x="12048" y="4874"/>
                      <a:pt x="8736" y="6054"/>
                    </a:cubicBezTo>
                    <a:cubicBezTo>
                      <a:pt x="6864" y="4874"/>
                      <a:pt x="4368" y="2360"/>
                      <a:pt x="249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34" name="Google Shape;3302;p32"/>
              <p:cNvSpPr/>
              <p:nvPr/>
            </p:nvSpPr>
            <p:spPr>
              <a:xfrm rot="20048459">
                <a:off x="127868" y="1732577"/>
                <a:ext cx="26718" cy="15020"/>
              </a:xfrm>
              <a:custGeom>
                <a:avLst/>
                <a:gdLst/>
                <a:ahLst/>
                <a:cxnLst>
                  <a:cxn ang="0">
                    <a:pos x="wd2" y="hd2"/>
                  </a:cxn>
                  <a:cxn ang="5400000">
                    <a:pos x="wd2" y="hd2"/>
                  </a:cxn>
                  <a:cxn ang="10800000">
                    <a:pos x="wd2" y="hd2"/>
                  </a:cxn>
                  <a:cxn ang="16200000">
                    <a:pos x="wd2" y="hd2"/>
                  </a:cxn>
                </a:cxnLst>
                <a:rect l="0" t="0" r="r" b="b"/>
                <a:pathLst>
                  <a:path w="21600" h="21600" extrusionOk="0">
                    <a:moveTo>
                      <a:pt x="2435" y="0"/>
                    </a:moveTo>
                    <a:cubicBezTo>
                      <a:pt x="1373" y="0"/>
                      <a:pt x="0" y="1943"/>
                      <a:pt x="0" y="1943"/>
                    </a:cubicBezTo>
                    <a:cubicBezTo>
                      <a:pt x="2435" y="9606"/>
                      <a:pt x="5681" y="17769"/>
                      <a:pt x="8116" y="21600"/>
                    </a:cubicBezTo>
                    <a:cubicBezTo>
                      <a:pt x="12423" y="17769"/>
                      <a:pt x="17012" y="13937"/>
                      <a:pt x="21600" y="9606"/>
                    </a:cubicBezTo>
                    <a:cubicBezTo>
                      <a:pt x="14858" y="7718"/>
                      <a:pt x="9177" y="3831"/>
                      <a:pt x="24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35" name="Google Shape;3303;p32"/>
              <p:cNvSpPr/>
              <p:nvPr/>
            </p:nvSpPr>
            <p:spPr>
              <a:xfrm rot="20048459">
                <a:off x="176019" y="1737197"/>
                <a:ext cx="13237" cy="18456"/>
              </a:xfrm>
              <a:custGeom>
                <a:avLst/>
                <a:gdLst/>
                <a:ahLst/>
                <a:cxnLst>
                  <a:cxn ang="0">
                    <a:pos x="wd2" y="hd2"/>
                  </a:cxn>
                  <a:cxn ang="5400000">
                    <a:pos x="wd2" y="hd2"/>
                  </a:cxn>
                  <a:cxn ang="10800000">
                    <a:pos x="wd2" y="hd2"/>
                  </a:cxn>
                  <a:cxn ang="16200000">
                    <a:pos x="wd2" y="hd2"/>
                  </a:cxn>
                </a:cxnLst>
                <a:rect l="0" t="0" r="r" b="b"/>
                <a:pathLst>
                  <a:path w="19436" h="21600" extrusionOk="0">
                    <a:moveTo>
                      <a:pt x="3222" y="0"/>
                    </a:moveTo>
                    <a:cubicBezTo>
                      <a:pt x="-2164" y="16539"/>
                      <a:pt x="-1597" y="21600"/>
                      <a:pt x="11102" y="21600"/>
                    </a:cubicBezTo>
                    <a:cubicBezTo>
                      <a:pt x="13483" y="21600"/>
                      <a:pt x="16205" y="21419"/>
                      <a:pt x="19436" y="21103"/>
                    </a:cubicBezTo>
                    <a:cubicBezTo>
                      <a:pt x="13030" y="14867"/>
                      <a:pt x="9118" y="8224"/>
                      <a:pt x="322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5438" name="Google Shape;3304;p32"/>
              <p:cNvGrpSpPr/>
              <p:nvPr/>
            </p:nvGrpSpPr>
            <p:grpSpPr>
              <a:xfrm>
                <a:off x="214595" y="1752253"/>
                <a:ext cx="18721" cy="20584"/>
                <a:chOff x="0" y="0"/>
                <a:chExt cx="18719" cy="20582"/>
              </a:xfrm>
            </p:grpSpPr>
            <p:sp>
              <p:nvSpPr>
                <p:cNvPr id="5436" name="Line"/>
                <p:cNvSpPr/>
                <p:nvPr/>
              </p:nvSpPr>
              <p:spPr>
                <a:xfrm rot="20048459">
                  <a:off x="3009" y="1932"/>
                  <a:ext cx="12701" cy="1671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794" y="14716"/>
                        <a:pt x="8488" y="7383"/>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5437" name="Line"/>
                <p:cNvSpPr/>
                <p:nvPr/>
              </p:nvSpPr>
              <p:spPr>
                <a:xfrm rot="20048459">
                  <a:off x="3009" y="1932"/>
                  <a:ext cx="12701" cy="167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488" y="7383"/>
                        <a:pt x="13794" y="14716"/>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5439" name="Google Shape;3305;p32"/>
              <p:cNvSpPr/>
              <p:nvPr/>
            </p:nvSpPr>
            <p:spPr>
              <a:xfrm rot="20048459">
                <a:off x="198745" y="1753508"/>
                <a:ext cx="14054" cy="12704"/>
              </a:xfrm>
              <a:custGeom>
                <a:avLst/>
                <a:gdLst/>
                <a:ahLst/>
                <a:cxnLst>
                  <a:cxn ang="0">
                    <a:pos x="wd2" y="hd2"/>
                  </a:cxn>
                  <a:cxn ang="5400000">
                    <a:pos x="wd2" y="hd2"/>
                  </a:cxn>
                  <a:cxn ang="10800000">
                    <a:pos x="wd2" y="hd2"/>
                  </a:cxn>
                  <a:cxn ang="16200000">
                    <a:pos x="wd2" y="hd2"/>
                  </a:cxn>
                </a:cxnLst>
                <a:rect l="0" t="0" r="r" b="b"/>
                <a:pathLst>
                  <a:path w="21600" h="21600" extrusionOk="0">
                    <a:moveTo>
                      <a:pt x="12877" y="0"/>
                    </a:moveTo>
                    <a:cubicBezTo>
                      <a:pt x="10800" y="5121"/>
                      <a:pt x="6705" y="9651"/>
                      <a:pt x="0" y="21600"/>
                    </a:cubicBezTo>
                    <a:cubicBezTo>
                      <a:pt x="12877" y="14181"/>
                      <a:pt x="16971" y="11949"/>
                      <a:pt x="21600" y="9651"/>
                    </a:cubicBezTo>
                    <a:cubicBezTo>
                      <a:pt x="16971" y="7419"/>
                      <a:pt x="14895" y="2298"/>
                      <a:pt x="1287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5442" name="Google Shape;3306;p32"/>
              <p:cNvGrpSpPr/>
              <p:nvPr/>
            </p:nvGrpSpPr>
            <p:grpSpPr>
              <a:xfrm>
                <a:off x="87666" y="1942410"/>
                <a:ext cx="16968" cy="5890"/>
                <a:chOff x="0" y="0"/>
                <a:chExt cx="16967" cy="5889"/>
              </a:xfrm>
            </p:grpSpPr>
            <p:sp>
              <p:nvSpPr>
                <p:cNvPr id="5440" name="Line"/>
                <p:cNvSpPr/>
                <p:nvPr/>
              </p:nvSpPr>
              <p:spPr>
                <a:xfrm>
                  <a:off x="0" y="-1"/>
                  <a:ext cx="16968" cy="589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441" name="Line"/>
                <p:cNvSpPr/>
                <p:nvPr/>
              </p:nvSpPr>
              <p:spPr>
                <a:xfrm flipH="1" flipV="1">
                  <a:off x="-1" y="0"/>
                  <a:ext cx="16969" cy="589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445" name="Google Shape;3307;p32"/>
              <p:cNvGrpSpPr/>
              <p:nvPr/>
            </p:nvGrpSpPr>
            <p:grpSpPr>
              <a:xfrm>
                <a:off x="7469" y="1864823"/>
                <a:ext cx="5540" cy="11429"/>
                <a:chOff x="0" y="0"/>
                <a:chExt cx="5539" cy="11428"/>
              </a:xfrm>
            </p:grpSpPr>
            <p:sp>
              <p:nvSpPr>
                <p:cNvPr id="5443" name="Line"/>
                <p:cNvSpPr/>
                <p:nvPr/>
              </p:nvSpPr>
              <p:spPr>
                <a:xfrm flipH="1" flipV="1">
                  <a:off x="0" y="0"/>
                  <a:ext cx="5540" cy="1142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444" name="Line"/>
                <p:cNvSpPr/>
                <p:nvPr/>
              </p:nvSpPr>
              <p:spPr>
                <a:xfrm>
                  <a:off x="-1" y="0"/>
                  <a:ext cx="5541" cy="1142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448" name="Google Shape;3308;p32"/>
              <p:cNvGrpSpPr/>
              <p:nvPr/>
            </p:nvGrpSpPr>
            <p:grpSpPr>
              <a:xfrm>
                <a:off x="113206" y="1728363"/>
                <a:ext cx="5540" cy="11429"/>
                <a:chOff x="0" y="0"/>
                <a:chExt cx="5539" cy="11428"/>
              </a:xfrm>
            </p:grpSpPr>
            <p:sp>
              <p:nvSpPr>
                <p:cNvPr id="5446" name="Line"/>
                <p:cNvSpPr/>
                <p:nvPr/>
              </p:nvSpPr>
              <p:spPr>
                <a:xfrm>
                  <a:off x="-1" y="0"/>
                  <a:ext cx="5541" cy="1142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447" name="Line"/>
                <p:cNvSpPr/>
                <p:nvPr/>
              </p:nvSpPr>
              <p:spPr>
                <a:xfrm flipH="1" flipV="1">
                  <a:off x="-1" y="0"/>
                  <a:ext cx="5541" cy="1142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451" name="Google Shape;3309;p32"/>
              <p:cNvGrpSpPr/>
              <p:nvPr/>
            </p:nvGrpSpPr>
            <p:grpSpPr>
              <a:xfrm>
                <a:off x="155401" y="1729643"/>
                <a:ext cx="5540" cy="11429"/>
                <a:chOff x="0" y="0"/>
                <a:chExt cx="5539" cy="11428"/>
              </a:xfrm>
            </p:grpSpPr>
            <p:sp>
              <p:nvSpPr>
                <p:cNvPr id="5449" name="Line"/>
                <p:cNvSpPr/>
                <p:nvPr/>
              </p:nvSpPr>
              <p:spPr>
                <a:xfrm>
                  <a:off x="-1" y="0"/>
                  <a:ext cx="5541" cy="1142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450" name="Line"/>
                <p:cNvSpPr/>
                <p:nvPr/>
              </p:nvSpPr>
              <p:spPr>
                <a:xfrm flipH="1" flipV="1">
                  <a:off x="-1" y="0"/>
                  <a:ext cx="5541" cy="1142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454" name="Google Shape;3310;p32"/>
              <p:cNvGrpSpPr/>
              <p:nvPr/>
            </p:nvGrpSpPr>
            <p:grpSpPr>
              <a:xfrm>
                <a:off x="949386" y="670236"/>
                <a:ext cx="19055" cy="17980"/>
                <a:chOff x="0" y="0"/>
                <a:chExt cx="19054" cy="17978"/>
              </a:xfrm>
            </p:grpSpPr>
            <p:sp>
              <p:nvSpPr>
                <p:cNvPr id="5452" name="Line"/>
                <p:cNvSpPr/>
                <p:nvPr/>
              </p:nvSpPr>
              <p:spPr>
                <a:xfrm rot="20048459">
                  <a:off x="2017" y="2639"/>
                  <a:ext cx="15020"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719" y="14700"/>
                        <a:pt x="13937" y="780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5453" name="Line"/>
                <p:cNvSpPr/>
                <p:nvPr/>
              </p:nvSpPr>
              <p:spPr>
                <a:xfrm rot="20048459">
                  <a:off x="2017" y="2639"/>
                  <a:ext cx="15020"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937" y="7800"/>
                        <a:pt x="5719" y="14700"/>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5456" name="Google Shape;3311;p32"/>
            <p:cNvSpPr/>
            <p:nvPr/>
          </p:nvSpPr>
          <p:spPr>
            <a:xfrm rot="20048134">
              <a:off x="1324482" y="627207"/>
              <a:ext cx="217637" cy="269462"/>
            </a:xfrm>
            <a:custGeom>
              <a:avLst/>
              <a:gdLst/>
              <a:ahLst/>
              <a:cxnLst>
                <a:cxn ang="0">
                  <a:pos x="wd2" y="hd2"/>
                </a:cxn>
                <a:cxn ang="5400000">
                  <a:pos x="wd2" y="hd2"/>
                </a:cxn>
                <a:cxn ang="10800000">
                  <a:pos x="wd2" y="hd2"/>
                </a:cxn>
                <a:cxn ang="16200000">
                  <a:pos x="wd2" y="hd2"/>
                </a:cxn>
              </a:cxnLst>
              <a:rect l="0" t="0" r="r" b="b"/>
              <a:pathLst>
                <a:path w="20851" h="21600" extrusionOk="0">
                  <a:moveTo>
                    <a:pt x="9845" y="0"/>
                  </a:moveTo>
                  <a:cubicBezTo>
                    <a:pt x="8607" y="851"/>
                    <a:pt x="7466" y="1722"/>
                    <a:pt x="6325" y="2511"/>
                  </a:cubicBezTo>
                  <a:cubicBezTo>
                    <a:pt x="4563" y="3547"/>
                    <a:pt x="2926" y="4669"/>
                    <a:pt x="1166" y="5437"/>
                  </a:cubicBezTo>
                  <a:cubicBezTo>
                    <a:pt x="-75" y="5955"/>
                    <a:pt x="-396" y="6391"/>
                    <a:pt x="547" y="7345"/>
                  </a:cubicBezTo>
                  <a:cubicBezTo>
                    <a:pt x="1464" y="8300"/>
                    <a:pt x="2505" y="9067"/>
                    <a:pt x="3324" y="10022"/>
                  </a:cubicBezTo>
                  <a:cubicBezTo>
                    <a:pt x="4365" y="11226"/>
                    <a:pt x="5185" y="12533"/>
                    <a:pt x="6027" y="13653"/>
                  </a:cubicBezTo>
                  <a:cubicBezTo>
                    <a:pt x="4465" y="14960"/>
                    <a:pt x="3124" y="15998"/>
                    <a:pt x="1785" y="17036"/>
                  </a:cubicBezTo>
                  <a:cubicBezTo>
                    <a:pt x="346" y="17969"/>
                    <a:pt x="-273" y="19195"/>
                    <a:pt x="223" y="20833"/>
                  </a:cubicBezTo>
                  <a:lnTo>
                    <a:pt x="2083" y="21600"/>
                  </a:lnTo>
                  <a:cubicBezTo>
                    <a:pt x="4886" y="21185"/>
                    <a:pt x="6944" y="19878"/>
                    <a:pt x="8607" y="18072"/>
                  </a:cubicBezTo>
                  <a:cubicBezTo>
                    <a:pt x="9647" y="16849"/>
                    <a:pt x="9748" y="14338"/>
                    <a:pt x="8704" y="13300"/>
                  </a:cubicBezTo>
                  <a:cubicBezTo>
                    <a:pt x="8186" y="12698"/>
                    <a:pt x="7664" y="12096"/>
                    <a:pt x="7168" y="11578"/>
                  </a:cubicBezTo>
                  <a:cubicBezTo>
                    <a:pt x="5703" y="10022"/>
                    <a:pt x="4265" y="8465"/>
                    <a:pt x="2926" y="7074"/>
                  </a:cubicBezTo>
                  <a:cubicBezTo>
                    <a:pt x="4886" y="5518"/>
                    <a:pt x="6747" y="4149"/>
                    <a:pt x="8704" y="2760"/>
                  </a:cubicBezTo>
                  <a:cubicBezTo>
                    <a:pt x="8905" y="2592"/>
                    <a:pt x="9326" y="2511"/>
                    <a:pt x="9647" y="2405"/>
                  </a:cubicBezTo>
                  <a:cubicBezTo>
                    <a:pt x="10006" y="2065"/>
                    <a:pt x="10266" y="1935"/>
                    <a:pt x="10473" y="1935"/>
                  </a:cubicBezTo>
                  <a:cubicBezTo>
                    <a:pt x="11037" y="1935"/>
                    <a:pt x="11178" y="2914"/>
                    <a:pt x="11705" y="3113"/>
                  </a:cubicBezTo>
                  <a:cubicBezTo>
                    <a:pt x="13666" y="4916"/>
                    <a:pt x="15724" y="6827"/>
                    <a:pt x="17286" y="9151"/>
                  </a:cubicBezTo>
                  <a:cubicBezTo>
                    <a:pt x="13864" y="10022"/>
                    <a:pt x="12846" y="12180"/>
                    <a:pt x="12327" y="14607"/>
                  </a:cubicBezTo>
                  <a:cubicBezTo>
                    <a:pt x="12052" y="15926"/>
                    <a:pt x="13058" y="17048"/>
                    <a:pt x="14368" y="17048"/>
                  </a:cubicBezTo>
                  <a:cubicBezTo>
                    <a:pt x="14606" y="17048"/>
                    <a:pt x="14852" y="17012"/>
                    <a:pt x="15105" y="16931"/>
                  </a:cubicBezTo>
                  <a:cubicBezTo>
                    <a:pt x="16469" y="16684"/>
                    <a:pt x="17707" y="16163"/>
                    <a:pt x="18825" y="15645"/>
                  </a:cubicBezTo>
                  <a:cubicBezTo>
                    <a:pt x="20485" y="14775"/>
                    <a:pt x="21204" y="13403"/>
                    <a:pt x="20685" y="11931"/>
                  </a:cubicBezTo>
                  <a:cubicBezTo>
                    <a:pt x="20189" y="10106"/>
                    <a:pt x="19344" y="8300"/>
                    <a:pt x="18106" y="6744"/>
                  </a:cubicBezTo>
                  <a:cubicBezTo>
                    <a:pt x="16245" y="4398"/>
                    <a:pt x="13864" y="2405"/>
                    <a:pt x="11705" y="249"/>
                  </a:cubicBezTo>
                  <a:cubicBezTo>
                    <a:pt x="11086" y="165"/>
                    <a:pt x="10467" y="82"/>
                    <a:pt x="98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57" name="Google Shape;3312;p32"/>
            <p:cNvSpPr/>
            <p:nvPr/>
          </p:nvSpPr>
          <p:spPr>
            <a:xfrm rot="161257">
              <a:off x="1039819" y="1707120"/>
              <a:ext cx="209720" cy="292769"/>
            </a:xfrm>
            <a:custGeom>
              <a:avLst/>
              <a:gdLst/>
              <a:ahLst/>
              <a:cxnLst>
                <a:cxn ang="0">
                  <a:pos x="wd2" y="hd2"/>
                </a:cxn>
                <a:cxn ang="5400000">
                  <a:pos x="wd2" y="hd2"/>
                </a:cxn>
                <a:cxn ang="10800000">
                  <a:pos x="wd2" y="hd2"/>
                </a:cxn>
                <a:cxn ang="16200000">
                  <a:pos x="wd2" y="hd2"/>
                </a:cxn>
              </a:cxnLst>
              <a:rect l="0" t="0" r="r" b="b"/>
              <a:pathLst>
                <a:path w="21007" h="21600" extrusionOk="0">
                  <a:moveTo>
                    <a:pt x="11732" y="0"/>
                  </a:moveTo>
                  <a:cubicBezTo>
                    <a:pt x="11133" y="0"/>
                    <a:pt x="10501" y="287"/>
                    <a:pt x="9844" y="995"/>
                  </a:cubicBezTo>
                  <a:cubicBezTo>
                    <a:pt x="8445" y="2580"/>
                    <a:pt x="6707" y="4108"/>
                    <a:pt x="4010" y="4891"/>
                  </a:cubicBezTo>
                  <a:cubicBezTo>
                    <a:pt x="3569" y="5216"/>
                    <a:pt x="3051" y="5617"/>
                    <a:pt x="2506" y="6017"/>
                  </a:cubicBezTo>
                  <a:cubicBezTo>
                    <a:pt x="2817" y="6399"/>
                    <a:pt x="3153" y="6878"/>
                    <a:pt x="3465" y="7355"/>
                  </a:cubicBezTo>
                  <a:cubicBezTo>
                    <a:pt x="5955" y="9665"/>
                    <a:pt x="7354" y="12301"/>
                    <a:pt x="7252" y="15166"/>
                  </a:cubicBezTo>
                  <a:cubicBezTo>
                    <a:pt x="5850" y="15568"/>
                    <a:pt x="4555" y="15949"/>
                    <a:pt x="3153" y="16351"/>
                  </a:cubicBezTo>
                  <a:cubicBezTo>
                    <a:pt x="2611" y="16751"/>
                    <a:pt x="1960" y="17152"/>
                    <a:pt x="1313" y="17554"/>
                  </a:cubicBezTo>
                  <a:cubicBezTo>
                    <a:pt x="1106" y="17859"/>
                    <a:pt x="872" y="18108"/>
                    <a:pt x="666" y="18433"/>
                  </a:cubicBezTo>
                  <a:cubicBezTo>
                    <a:pt x="225" y="19291"/>
                    <a:pt x="-527" y="20494"/>
                    <a:pt x="561" y="21200"/>
                  </a:cubicBezTo>
                  <a:cubicBezTo>
                    <a:pt x="986" y="21487"/>
                    <a:pt x="1448" y="21600"/>
                    <a:pt x="1918" y="21600"/>
                  </a:cubicBezTo>
                  <a:cubicBezTo>
                    <a:pt x="2769" y="21600"/>
                    <a:pt x="3644" y="21225"/>
                    <a:pt x="4346" y="20819"/>
                  </a:cubicBezTo>
                  <a:cubicBezTo>
                    <a:pt x="5409" y="20170"/>
                    <a:pt x="6290" y="19463"/>
                    <a:pt x="7252" y="18814"/>
                  </a:cubicBezTo>
                  <a:cubicBezTo>
                    <a:pt x="7693" y="18336"/>
                    <a:pt x="8106" y="17859"/>
                    <a:pt x="8547" y="17305"/>
                  </a:cubicBezTo>
                  <a:cubicBezTo>
                    <a:pt x="10597" y="13963"/>
                    <a:pt x="8652" y="10946"/>
                    <a:pt x="6809" y="8003"/>
                  </a:cubicBezTo>
                  <a:cubicBezTo>
                    <a:pt x="6500" y="7756"/>
                    <a:pt x="6162" y="7604"/>
                    <a:pt x="5955" y="7355"/>
                  </a:cubicBezTo>
                  <a:cubicBezTo>
                    <a:pt x="5409" y="6878"/>
                    <a:pt x="4996" y="6324"/>
                    <a:pt x="6162" y="6017"/>
                  </a:cubicBezTo>
                  <a:cubicBezTo>
                    <a:pt x="8106" y="4662"/>
                    <a:pt x="10051" y="3306"/>
                    <a:pt x="12125" y="1874"/>
                  </a:cubicBezTo>
                  <a:cubicBezTo>
                    <a:pt x="12982" y="2905"/>
                    <a:pt x="14070" y="4108"/>
                    <a:pt x="15134" y="5293"/>
                  </a:cubicBezTo>
                  <a:cubicBezTo>
                    <a:pt x="15574" y="5770"/>
                    <a:pt x="16015" y="6171"/>
                    <a:pt x="16533" y="6571"/>
                  </a:cubicBezTo>
                  <a:cubicBezTo>
                    <a:pt x="16767" y="7050"/>
                    <a:pt x="17078" y="7449"/>
                    <a:pt x="17414" y="7928"/>
                  </a:cubicBezTo>
                  <a:cubicBezTo>
                    <a:pt x="15781" y="8405"/>
                    <a:pt x="13734" y="10142"/>
                    <a:pt x="13294" y="11270"/>
                  </a:cubicBezTo>
                  <a:cubicBezTo>
                    <a:pt x="12823" y="12413"/>
                    <a:pt x="14103" y="13698"/>
                    <a:pt x="15565" y="13698"/>
                  </a:cubicBezTo>
                  <a:cubicBezTo>
                    <a:pt x="15712" y="13698"/>
                    <a:pt x="15865" y="13685"/>
                    <a:pt x="16015" y="13658"/>
                  </a:cubicBezTo>
                  <a:cubicBezTo>
                    <a:pt x="17183" y="13409"/>
                    <a:pt x="18271" y="12855"/>
                    <a:pt x="19464" y="12530"/>
                  </a:cubicBezTo>
                  <a:cubicBezTo>
                    <a:pt x="21073" y="12129"/>
                    <a:pt x="21073" y="11270"/>
                    <a:pt x="20968" y="10219"/>
                  </a:cubicBezTo>
                  <a:cubicBezTo>
                    <a:pt x="20761" y="8310"/>
                    <a:pt x="19257" y="6878"/>
                    <a:pt x="17831" y="5368"/>
                  </a:cubicBezTo>
                  <a:cubicBezTo>
                    <a:pt x="17519" y="4968"/>
                    <a:pt x="17078" y="4490"/>
                    <a:pt x="16767" y="4108"/>
                  </a:cubicBezTo>
                  <a:cubicBezTo>
                    <a:pt x="15679" y="2982"/>
                    <a:pt x="14588" y="2026"/>
                    <a:pt x="13629" y="918"/>
                  </a:cubicBezTo>
                  <a:cubicBezTo>
                    <a:pt x="13051" y="371"/>
                    <a:pt x="12413" y="0"/>
                    <a:pt x="1173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58" name="Google Shape;3313;p32"/>
            <p:cNvSpPr/>
            <p:nvPr/>
          </p:nvSpPr>
          <p:spPr>
            <a:xfrm rot="21599919">
              <a:off x="794176" y="1005884"/>
              <a:ext cx="101060" cy="220839"/>
            </a:xfrm>
            <a:custGeom>
              <a:avLst/>
              <a:gdLst/>
              <a:ahLst/>
              <a:cxnLst>
                <a:cxn ang="0">
                  <a:pos x="wd2" y="hd2"/>
                </a:cxn>
                <a:cxn ang="5400000">
                  <a:pos x="wd2" y="hd2"/>
                </a:cxn>
                <a:cxn ang="10800000">
                  <a:pos x="wd2" y="hd2"/>
                </a:cxn>
                <a:cxn ang="16200000">
                  <a:pos x="wd2" y="hd2"/>
                </a:cxn>
              </a:cxnLst>
              <a:rect l="0" t="0" r="r" b="b"/>
              <a:pathLst>
                <a:path w="20618" h="21600" extrusionOk="0">
                  <a:moveTo>
                    <a:pt x="15165" y="0"/>
                  </a:moveTo>
                  <a:cubicBezTo>
                    <a:pt x="14737" y="0"/>
                    <a:pt x="14328" y="23"/>
                    <a:pt x="13981" y="79"/>
                  </a:cubicBezTo>
                  <a:cubicBezTo>
                    <a:pt x="11338" y="383"/>
                    <a:pt x="8695" y="1141"/>
                    <a:pt x="6058" y="1647"/>
                  </a:cubicBezTo>
                  <a:cubicBezTo>
                    <a:pt x="4050" y="2077"/>
                    <a:pt x="3837" y="2610"/>
                    <a:pt x="4948" y="3546"/>
                  </a:cubicBezTo>
                  <a:cubicBezTo>
                    <a:pt x="7590" y="5776"/>
                    <a:pt x="10227" y="8105"/>
                    <a:pt x="11973" y="10408"/>
                  </a:cubicBezTo>
                  <a:cubicBezTo>
                    <a:pt x="12656" y="11268"/>
                    <a:pt x="14823" y="12939"/>
                    <a:pt x="10654" y="13574"/>
                  </a:cubicBezTo>
                  <a:cubicBezTo>
                    <a:pt x="6266" y="14103"/>
                    <a:pt x="3837" y="15701"/>
                    <a:pt x="1408" y="17269"/>
                  </a:cubicBezTo>
                  <a:cubicBezTo>
                    <a:pt x="-808" y="19066"/>
                    <a:pt x="-332" y="20435"/>
                    <a:pt x="2305" y="21600"/>
                  </a:cubicBezTo>
                  <a:cubicBezTo>
                    <a:pt x="3837" y="21498"/>
                    <a:pt x="5582" y="21395"/>
                    <a:pt x="7114" y="21269"/>
                  </a:cubicBezTo>
                  <a:cubicBezTo>
                    <a:pt x="8433" y="20866"/>
                    <a:pt x="9751" y="20435"/>
                    <a:pt x="11075" y="20005"/>
                  </a:cubicBezTo>
                  <a:cubicBezTo>
                    <a:pt x="14615" y="19066"/>
                    <a:pt x="17252" y="17802"/>
                    <a:pt x="18363" y="15801"/>
                  </a:cubicBezTo>
                  <a:cubicBezTo>
                    <a:pt x="17942" y="15169"/>
                    <a:pt x="17673" y="14434"/>
                    <a:pt x="17252" y="13802"/>
                  </a:cubicBezTo>
                  <a:cubicBezTo>
                    <a:pt x="17252" y="13574"/>
                    <a:pt x="16831" y="13369"/>
                    <a:pt x="16831" y="13167"/>
                  </a:cubicBezTo>
                  <a:cubicBezTo>
                    <a:pt x="16141" y="11572"/>
                    <a:pt x="15720" y="9875"/>
                    <a:pt x="14615" y="8205"/>
                  </a:cubicBezTo>
                  <a:cubicBezTo>
                    <a:pt x="13712" y="6610"/>
                    <a:pt x="11973" y="5042"/>
                    <a:pt x="10862" y="3447"/>
                  </a:cubicBezTo>
                  <a:cubicBezTo>
                    <a:pt x="12180" y="3040"/>
                    <a:pt x="13712" y="2712"/>
                    <a:pt x="14615" y="2408"/>
                  </a:cubicBezTo>
                  <a:cubicBezTo>
                    <a:pt x="15720" y="3143"/>
                    <a:pt x="16617" y="3775"/>
                    <a:pt x="17673" y="4307"/>
                  </a:cubicBezTo>
                  <a:cubicBezTo>
                    <a:pt x="17807" y="4407"/>
                    <a:pt x="18137" y="4459"/>
                    <a:pt x="18522" y="4459"/>
                  </a:cubicBezTo>
                  <a:cubicBezTo>
                    <a:pt x="18906" y="4459"/>
                    <a:pt x="19339" y="4407"/>
                    <a:pt x="19681" y="4307"/>
                  </a:cubicBezTo>
                  <a:cubicBezTo>
                    <a:pt x="20102" y="4181"/>
                    <a:pt x="20792" y="3672"/>
                    <a:pt x="20578" y="3447"/>
                  </a:cubicBezTo>
                  <a:cubicBezTo>
                    <a:pt x="19895" y="2408"/>
                    <a:pt x="19260" y="1343"/>
                    <a:pt x="18149" y="509"/>
                  </a:cubicBezTo>
                  <a:cubicBezTo>
                    <a:pt x="17649" y="193"/>
                    <a:pt x="16343" y="0"/>
                    <a:pt x="151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59" name="Google Shape;3314;p32"/>
            <p:cNvSpPr/>
            <p:nvPr/>
          </p:nvSpPr>
          <p:spPr>
            <a:xfrm rot="20048439">
              <a:off x="1070729" y="364916"/>
              <a:ext cx="73545" cy="93199"/>
            </a:xfrm>
            <a:custGeom>
              <a:avLst/>
              <a:gdLst/>
              <a:ahLst/>
              <a:cxnLst>
                <a:cxn ang="0">
                  <a:pos x="wd2" y="hd2"/>
                </a:cxn>
                <a:cxn ang="5400000">
                  <a:pos x="wd2" y="hd2"/>
                </a:cxn>
                <a:cxn ang="10800000">
                  <a:pos x="wd2" y="hd2"/>
                </a:cxn>
                <a:cxn ang="16200000">
                  <a:pos x="wd2" y="hd2"/>
                </a:cxn>
              </a:cxnLst>
              <a:rect l="0" t="0" r="r" b="b"/>
              <a:pathLst>
                <a:path w="18652" h="21600" extrusionOk="0">
                  <a:moveTo>
                    <a:pt x="10565" y="0"/>
                  </a:moveTo>
                  <a:cubicBezTo>
                    <a:pt x="8450" y="0"/>
                    <a:pt x="6335" y="313"/>
                    <a:pt x="4210" y="313"/>
                  </a:cubicBezTo>
                  <a:cubicBezTo>
                    <a:pt x="-1459" y="8438"/>
                    <a:pt x="-1459" y="9064"/>
                    <a:pt x="4553" y="11614"/>
                  </a:cubicBezTo>
                  <a:cubicBezTo>
                    <a:pt x="2095" y="13547"/>
                    <a:pt x="-20" y="15793"/>
                    <a:pt x="4896" y="17421"/>
                  </a:cubicBezTo>
                  <a:cubicBezTo>
                    <a:pt x="5650" y="17735"/>
                    <a:pt x="5650" y="19354"/>
                    <a:pt x="6335" y="20365"/>
                  </a:cubicBezTo>
                  <a:cubicBezTo>
                    <a:pt x="8107" y="20669"/>
                    <a:pt x="10232" y="21296"/>
                    <a:pt x="12004" y="21600"/>
                  </a:cubicBezTo>
                  <a:cubicBezTo>
                    <a:pt x="12690" y="20983"/>
                    <a:pt x="13023" y="20052"/>
                    <a:pt x="13786" y="19354"/>
                  </a:cubicBezTo>
                  <a:cubicBezTo>
                    <a:pt x="19044" y="15489"/>
                    <a:pt x="20141" y="11927"/>
                    <a:pt x="16587" y="6505"/>
                  </a:cubicBezTo>
                  <a:cubicBezTo>
                    <a:pt x="14805" y="4179"/>
                    <a:pt x="12690" y="2246"/>
                    <a:pt x="105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5501" name="Google Shape;3315;p32"/>
          <p:cNvGrpSpPr/>
          <p:nvPr/>
        </p:nvGrpSpPr>
        <p:grpSpPr>
          <a:xfrm>
            <a:off x="285777" y="3811070"/>
            <a:ext cx="858665" cy="1051600"/>
            <a:chOff x="29" y="0"/>
            <a:chExt cx="858663" cy="1051599"/>
          </a:xfrm>
        </p:grpSpPr>
        <p:sp>
          <p:nvSpPr>
            <p:cNvPr id="5461" name="Google Shape;3316;p32"/>
            <p:cNvSpPr/>
            <p:nvPr/>
          </p:nvSpPr>
          <p:spPr>
            <a:xfrm>
              <a:off x="821521" y="668688"/>
              <a:ext cx="37173" cy="65191"/>
            </a:xfrm>
            <a:custGeom>
              <a:avLst/>
              <a:gdLst/>
              <a:ahLst/>
              <a:cxnLst>
                <a:cxn ang="0">
                  <a:pos x="wd2" y="hd2"/>
                </a:cxn>
                <a:cxn ang="5400000">
                  <a:pos x="wd2" y="hd2"/>
                </a:cxn>
                <a:cxn ang="10800000">
                  <a:pos x="wd2" y="hd2"/>
                </a:cxn>
                <a:cxn ang="16200000">
                  <a:pos x="wd2" y="hd2"/>
                </a:cxn>
              </a:cxnLst>
              <a:rect l="0" t="0" r="r" b="b"/>
              <a:pathLst>
                <a:path w="21040" h="21600" extrusionOk="0">
                  <a:moveTo>
                    <a:pt x="7752" y="0"/>
                  </a:moveTo>
                  <a:cubicBezTo>
                    <a:pt x="5489" y="0"/>
                    <a:pt x="3194" y="736"/>
                    <a:pt x="596" y="1903"/>
                  </a:cubicBezTo>
                  <a:cubicBezTo>
                    <a:pt x="-560" y="7475"/>
                    <a:pt x="-560" y="13713"/>
                    <a:pt x="5489" y="18765"/>
                  </a:cubicBezTo>
                  <a:cubicBezTo>
                    <a:pt x="7483" y="19932"/>
                    <a:pt x="8824" y="21600"/>
                    <a:pt x="12862" y="21600"/>
                  </a:cubicBezTo>
                  <a:cubicBezTo>
                    <a:pt x="13499" y="21600"/>
                    <a:pt x="14203" y="21561"/>
                    <a:pt x="14991" y="21472"/>
                  </a:cubicBezTo>
                  <a:cubicBezTo>
                    <a:pt x="14991" y="20796"/>
                    <a:pt x="16432" y="20119"/>
                    <a:pt x="17588" y="18765"/>
                  </a:cubicBezTo>
                  <a:cubicBezTo>
                    <a:pt x="18744" y="17922"/>
                    <a:pt x="19901" y="16578"/>
                    <a:pt x="21040" y="15224"/>
                  </a:cubicBezTo>
                  <a:lnTo>
                    <a:pt x="21040" y="6798"/>
                  </a:lnTo>
                  <a:cubicBezTo>
                    <a:pt x="18744" y="5277"/>
                    <a:pt x="16432" y="3257"/>
                    <a:pt x="13851" y="1903"/>
                  </a:cubicBezTo>
                  <a:cubicBezTo>
                    <a:pt x="11689" y="569"/>
                    <a:pt x="9729" y="0"/>
                    <a:pt x="775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2" name="Google Shape;3317;p32"/>
            <p:cNvSpPr/>
            <p:nvPr/>
          </p:nvSpPr>
          <p:spPr>
            <a:xfrm>
              <a:off x="493308" y="985935"/>
              <a:ext cx="33643" cy="65665"/>
            </a:xfrm>
            <a:custGeom>
              <a:avLst/>
              <a:gdLst/>
              <a:ahLst/>
              <a:cxnLst>
                <a:cxn ang="0">
                  <a:pos x="wd2" y="hd2"/>
                </a:cxn>
                <a:cxn ang="5400000">
                  <a:pos x="wd2" y="hd2"/>
                </a:cxn>
                <a:cxn ang="10800000">
                  <a:pos x="wd2" y="hd2"/>
                </a:cxn>
                <a:cxn ang="16200000">
                  <a:pos x="wd2" y="hd2"/>
                </a:cxn>
              </a:cxnLst>
              <a:rect l="0" t="0" r="r" b="b"/>
              <a:pathLst>
                <a:path w="20103" h="21600" extrusionOk="0">
                  <a:moveTo>
                    <a:pt x="1787" y="0"/>
                  </a:moveTo>
                  <a:cubicBezTo>
                    <a:pt x="1787" y="1344"/>
                    <a:pt x="566" y="2853"/>
                    <a:pt x="566" y="3516"/>
                  </a:cubicBezTo>
                  <a:cubicBezTo>
                    <a:pt x="-955" y="8375"/>
                    <a:pt x="566" y="12563"/>
                    <a:pt x="5431" y="16750"/>
                  </a:cubicBezTo>
                  <a:cubicBezTo>
                    <a:pt x="6652" y="18084"/>
                    <a:pt x="9394" y="20266"/>
                    <a:pt x="11817" y="21600"/>
                  </a:cubicBezTo>
                  <a:lnTo>
                    <a:pt x="15780" y="21600"/>
                  </a:lnTo>
                  <a:cubicBezTo>
                    <a:pt x="17001" y="20266"/>
                    <a:pt x="18204" y="18922"/>
                    <a:pt x="19424" y="17412"/>
                  </a:cubicBezTo>
                  <a:cubicBezTo>
                    <a:pt x="20645" y="12563"/>
                    <a:pt x="20645" y="8375"/>
                    <a:pt x="15780" y="4860"/>
                  </a:cubicBezTo>
                  <a:cubicBezTo>
                    <a:pt x="13038" y="3516"/>
                    <a:pt x="10597" y="2181"/>
                    <a:pt x="8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3" name="Google Shape;3318;p32"/>
            <p:cNvSpPr/>
            <p:nvPr/>
          </p:nvSpPr>
          <p:spPr>
            <a:xfrm>
              <a:off x="29" y="306441"/>
              <a:ext cx="41737" cy="81829"/>
            </a:xfrm>
            <a:custGeom>
              <a:avLst/>
              <a:gdLst/>
              <a:ahLst/>
              <a:cxnLst>
                <a:cxn ang="0">
                  <a:pos x="wd2" y="hd2"/>
                </a:cxn>
                <a:cxn ang="5400000">
                  <a:pos x="wd2" y="hd2"/>
                </a:cxn>
                <a:cxn ang="10800000">
                  <a:pos x="wd2" y="hd2"/>
                </a:cxn>
                <a:cxn ang="16200000">
                  <a:pos x="wd2" y="hd2"/>
                </a:cxn>
              </a:cxnLst>
              <a:rect l="0" t="0" r="r" b="b"/>
              <a:pathLst>
                <a:path w="21339" h="21600" extrusionOk="0">
                  <a:moveTo>
                    <a:pt x="6675" y="0"/>
                  </a:moveTo>
                  <a:cubicBezTo>
                    <a:pt x="4753" y="0"/>
                    <a:pt x="2558" y="438"/>
                    <a:pt x="0" y="1336"/>
                  </a:cubicBezTo>
                  <a:lnTo>
                    <a:pt x="0" y="3087"/>
                  </a:lnTo>
                  <a:cubicBezTo>
                    <a:pt x="0" y="5236"/>
                    <a:pt x="1029" y="6986"/>
                    <a:pt x="2074" y="9135"/>
                  </a:cubicBezTo>
                  <a:cubicBezTo>
                    <a:pt x="3118" y="12488"/>
                    <a:pt x="4163" y="15848"/>
                    <a:pt x="7538" y="18669"/>
                  </a:cubicBezTo>
                  <a:cubicBezTo>
                    <a:pt x="9339" y="20186"/>
                    <a:pt x="11352" y="21600"/>
                    <a:pt x="15227" y="21600"/>
                  </a:cubicBezTo>
                  <a:cubicBezTo>
                    <a:pt x="15833" y="21600"/>
                    <a:pt x="16469" y="21569"/>
                    <a:pt x="17165" y="21491"/>
                  </a:cubicBezTo>
                  <a:cubicBezTo>
                    <a:pt x="18467" y="20420"/>
                    <a:pt x="19511" y="18669"/>
                    <a:pt x="20556" y="17599"/>
                  </a:cubicBezTo>
                  <a:cubicBezTo>
                    <a:pt x="21600" y="15317"/>
                    <a:pt x="21600" y="13160"/>
                    <a:pt x="20556" y="11417"/>
                  </a:cubicBezTo>
                  <a:cubicBezTo>
                    <a:pt x="19511" y="8596"/>
                    <a:pt x="16136" y="5775"/>
                    <a:pt x="14047" y="3087"/>
                  </a:cubicBezTo>
                  <a:cubicBezTo>
                    <a:pt x="11988" y="1047"/>
                    <a:pt x="9657" y="0"/>
                    <a:pt x="66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4" name="Google Shape;3319;p32"/>
            <p:cNvSpPr/>
            <p:nvPr/>
          </p:nvSpPr>
          <p:spPr>
            <a:xfrm>
              <a:off x="462420" y="681862"/>
              <a:ext cx="32432" cy="79106"/>
            </a:xfrm>
            <a:custGeom>
              <a:avLst/>
              <a:gdLst/>
              <a:ahLst/>
              <a:cxnLst>
                <a:cxn ang="0">
                  <a:pos x="wd2" y="hd2"/>
                </a:cxn>
                <a:cxn ang="5400000">
                  <a:pos x="wd2" y="hd2"/>
                </a:cxn>
                <a:cxn ang="10800000">
                  <a:pos x="wd2" y="hd2"/>
                </a:cxn>
                <a:cxn ang="16200000">
                  <a:pos x="wd2" y="hd2"/>
                </a:cxn>
              </a:cxnLst>
              <a:rect l="0" t="0" r="r" b="b"/>
              <a:pathLst>
                <a:path w="18343" h="21600" extrusionOk="0">
                  <a:moveTo>
                    <a:pt x="7122" y="0"/>
                  </a:moveTo>
                  <a:cubicBezTo>
                    <a:pt x="3639" y="0"/>
                    <a:pt x="1897" y="744"/>
                    <a:pt x="1027" y="2563"/>
                  </a:cubicBezTo>
                  <a:cubicBezTo>
                    <a:pt x="1027" y="6031"/>
                    <a:pt x="-1284" y="9507"/>
                    <a:pt x="1027" y="12983"/>
                  </a:cubicBezTo>
                  <a:cubicBezTo>
                    <a:pt x="3605" y="15901"/>
                    <a:pt x="4761" y="19377"/>
                    <a:pt x="10805" y="21600"/>
                  </a:cubicBezTo>
                  <a:cubicBezTo>
                    <a:pt x="18005" y="15901"/>
                    <a:pt x="20316" y="10064"/>
                    <a:pt x="16565" y="3670"/>
                  </a:cubicBezTo>
                  <a:cubicBezTo>
                    <a:pt x="15410" y="2005"/>
                    <a:pt x="13116" y="752"/>
                    <a:pt x="10805" y="194"/>
                  </a:cubicBezTo>
                  <a:cubicBezTo>
                    <a:pt x="9399" y="65"/>
                    <a:pt x="8176" y="0"/>
                    <a:pt x="71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5" name="Google Shape;3320;p32"/>
            <p:cNvSpPr/>
            <p:nvPr/>
          </p:nvSpPr>
          <p:spPr>
            <a:xfrm>
              <a:off x="173574" y="534459"/>
              <a:ext cx="38191" cy="69720"/>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cubicBezTo>
                    <a:pt x="2595" y="0"/>
                    <a:pt x="0" y="633"/>
                    <a:pt x="0" y="3155"/>
                  </a:cubicBezTo>
                  <a:lnTo>
                    <a:pt x="0" y="6466"/>
                  </a:lnTo>
                  <a:cubicBezTo>
                    <a:pt x="0" y="13088"/>
                    <a:pt x="4906" y="17665"/>
                    <a:pt x="15840" y="21600"/>
                  </a:cubicBezTo>
                  <a:cubicBezTo>
                    <a:pt x="16995" y="20976"/>
                    <a:pt x="18151" y="19711"/>
                    <a:pt x="19289" y="18922"/>
                  </a:cubicBezTo>
                  <a:cubicBezTo>
                    <a:pt x="21600" y="16399"/>
                    <a:pt x="21600" y="13088"/>
                    <a:pt x="21600" y="9777"/>
                  </a:cubicBezTo>
                  <a:cubicBezTo>
                    <a:pt x="21600" y="9144"/>
                    <a:pt x="20445" y="7099"/>
                    <a:pt x="19289" y="6466"/>
                  </a:cubicBezTo>
                  <a:cubicBezTo>
                    <a:pt x="15840" y="3944"/>
                    <a:pt x="12106" y="1889"/>
                    <a:pt x="864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6" name="Google Shape;3321;p32"/>
            <p:cNvSpPr/>
            <p:nvPr/>
          </p:nvSpPr>
          <p:spPr>
            <a:xfrm>
              <a:off x="307448" y="438065"/>
              <a:ext cx="31942" cy="77063"/>
            </a:xfrm>
            <a:custGeom>
              <a:avLst/>
              <a:gdLst/>
              <a:ahLst/>
              <a:cxnLst>
                <a:cxn ang="0">
                  <a:pos x="wd2" y="hd2"/>
                </a:cxn>
                <a:cxn ang="5400000">
                  <a:pos x="wd2" y="hd2"/>
                </a:cxn>
                <a:cxn ang="10800000">
                  <a:pos x="wd2" y="hd2"/>
                </a:cxn>
                <a:cxn ang="16200000">
                  <a:pos x="wd2" y="hd2"/>
                </a:cxn>
              </a:cxnLst>
              <a:rect l="0" t="0" r="r" b="b"/>
              <a:pathLst>
                <a:path w="19087" h="21600" extrusionOk="0">
                  <a:moveTo>
                    <a:pt x="5856" y="0"/>
                  </a:moveTo>
                  <a:cubicBezTo>
                    <a:pt x="1893" y="0"/>
                    <a:pt x="955" y="863"/>
                    <a:pt x="0" y="3195"/>
                  </a:cubicBezTo>
                  <a:lnTo>
                    <a:pt x="0" y="10323"/>
                  </a:lnTo>
                  <a:cubicBezTo>
                    <a:pt x="1221" y="13891"/>
                    <a:pt x="5183" y="16887"/>
                    <a:pt x="8828" y="19882"/>
                  </a:cubicBezTo>
                  <a:cubicBezTo>
                    <a:pt x="8828" y="20455"/>
                    <a:pt x="11251" y="21027"/>
                    <a:pt x="12772" y="21600"/>
                  </a:cubicBezTo>
                  <a:cubicBezTo>
                    <a:pt x="21600" y="16322"/>
                    <a:pt x="21600" y="6763"/>
                    <a:pt x="10048" y="199"/>
                  </a:cubicBezTo>
                  <a:cubicBezTo>
                    <a:pt x="8350" y="66"/>
                    <a:pt x="6970" y="0"/>
                    <a:pt x="58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7" name="Google Shape;3322;p32"/>
            <p:cNvSpPr/>
            <p:nvPr/>
          </p:nvSpPr>
          <p:spPr>
            <a:xfrm>
              <a:off x="109584" y="324234"/>
              <a:ext cx="31485" cy="74872"/>
            </a:xfrm>
            <a:custGeom>
              <a:avLst/>
              <a:gdLst/>
              <a:ahLst/>
              <a:cxnLst>
                <a:cxn ang="0">
                  <a:pos x="wd2" y="hd2"/>
                </a:cxn>
                <a:cxn ang="5400000">
                  <a:pos x="wd2" y="hd2"/>
                </a:cxn>
                <a:cxn ang="10800000">
                  <a:pos x="wd2" y="hd2"/>
                </a:cxn>
                <a:cxn ang="16200000">
                  <a:pos x="wd2" y="hd2"/>
                </a:cxn>
              </a:cxnLst>
              <a:rect l="0" t="0" r="r" b="b"/>
              <a:pathLst>
                <a:path w="15908" h="21600" extrusionOk="0">
                  <a:moveTo>
                    <a:pt x="5586" y="0"/>
                  </a:moveTo>
                  <a:cubicBezTo>
                    <a:pt x="4569" y="0"/>
                    <a:pt x="2505" y="589"/>
                    <a:pt x="186" y="589"/>
                  </a:cubicBezTo>
                  <a:lnTo>
                    <a:pt x="186" y="9250"/>
                  </a:lnTo>
                  <a:cubicBezTo>
                    <a:pt x="-831" y="12922"/>
                    <a:pt x="2505" y="16595"/>
                    <a:pt x="5586" y="19533"/>
                  </a:cubicBezTo>
                  <a:cubicBezTo>
                    <a:pt x="6439" y="20618"/>
                    <a:pt x="8129" y="21600"/>
                    <a:pt x="10418" y="21600"/>
                  </a:cubicBezTo>
                  <a:cubicBezTo>
                    <a:pt x="10926" y="21600"/>
                    <a:pt x="11465" y="21549"/>
                    <a:pt x="12018" y="21438"/>
                  </a:cubicBezTo>
                  <a:cubicBezTo>
                    <a:pt x="20769" y="14690"/>
                    <a:pt x="13050" y="4262"/>
                    <a:pt x="5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8" name="Google Shape;3323;p32"/>
            <p:cNvSpPr/>
            <p:nvPr/>
          </p:nvSpPr>
          <p:spPr>
            <a:xfrm>
              <a:off x="260612" y="120640"/>
              <a:ext cx="34311" cy="70254"/>
            </a:xfrm>
            <a:custGeom>
              <a:avLst/>
              <a:gdLst/>
              <a:ahLst/>
              <a:cxnLst>
                <a:cxn ang="0">
                  <a:pos x="wd2" y="hd2"/>
                </a:cxn>
                <a:cxn ang="5400000">
                  <a:pos x="wd2" y="hd2"/>
                </a:cxn>
                <a:cxn ang="10800000">
                  <a:pos x="wd2" y="hd2"/>
                </a:cxn>
                <a:cxn ang="16200000">
                  <a:pos x="wd2" y="hd2"/>
                </a:cxn>
              </a:cxnLst>
              <a:rect l="0" t="0" r="r" b="b"/>
              <a:pathLst>
                <a:path w="17323" h="21600" extrusionOk="0">
                  <a:moveTo>
                    <a:pt x="1031" y="0"/>
                  </a:moveTo>
                  <a:cubicBezTo>
                    <a:pt x="0" y="1256"/>
                    <a:pt x="0" y="2039"/>
                    <a:pt x="0" y="3286"/>
                  </a:cubicBezTo>
                  <a:cubicBezTo>
                    <a:pt x="0" y="5161"/>
                    <a:pt x="1031" y="7200"/>
                    <a:pt x="1031" y="9075"/>
                  </a:cubicBezTo>
                  <a:cubicBezTo>
                    <a:pt x="0" y="12989"/>
                    <a:pt x="3348" y="16275"/>
                    <a:pt x="6428" y="19561"/>
                  </a:cubicBezTo>
                  <a:cubicBezTo>
                    <a:pt x="7459" y="20817"/>
                    <a:pt x="9776" y="21600"/>
                    <a:pt x="11824" y="21600"/>
                  </a:cubicBezTo>
                  <a:cubicBezTo>
                    <a:pt x="21600" y="14400"/>
                    <a:pt x="17220" y="7200"/>
                    <a:pt x="74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9" name="Google Shape;3324;p32"/>
            <p:cNvSpPr/>
            <p:nvPr/>
          </p:nvSpPr>
          <p:spPr>
            <a:xfrm>
              <a:off x="755379" y="487624"/>
              <a:ext cx="37651" cy="78395"/>
            </a:xfrm>
            <a:custGeom>
              <a:avLst/>
              <a:gdLst/>
              <a:ahLst/>
              <a:cxnLst>
                <a:cxn ang="0">
                  <a:pos x="wd2" y="hd2"/>
                </a:cxn>
                <a:cxn ang="5400000">
                  <a:pos x="wd2" y="hd2"/>
                </a:cxn>
                <a:cxn ang="10800000">
                  <a:pos x="wd2" y="hd2"/>
                </a:cxn>
                <a:cxn ang="16200000">
                  <a:pos x="wd2" y="hd2"/>
                </a:cxn>
              </a:cxnLst>
              <a:rect l="0" t="0" r="r" b="b"/>
              <a:pathLst>
                <a:path w="21311" h="21600" extrusionOk="0">
                  <a:moveTo>
                    <a:pt x="6917" y="0"/>
                  </a:moveTo>
                  <a:cubicBezTo>
                    <a:pt x="3465" y="1126"/>
                    <a:pt x="3465" y="1126"/>
                    <a:pt x="3465" y="2945"/>
                  </a:cubicBezTo>
                  <a:cubicBezTo>
                    <a:pt x="2023" y="5188"/>
                    <a:pt x="2023" y="8133"/>
                    <a:pt x="867" y="10523"/>
                  </a:cubicBezTo>
                  <a:cubicBezTo>
                    <a:pt x="-289" y="11640"/>
                    <a:pt x="-289" y="13467"/>
                    <a:pt x="867" y="14585"/>
                  </a:cubicBezTo>
                  <a:cubicBezTo>
                    <a:pt x="2023" y="15711"/>
                    <a:pt x="3465" y="17530"/>
                    <a:pt x="4604" y="18655"/>
                  </a:cubicBezTo>
                  <a:cubicBezTo>
                    <a:pt x="6917" y="19920"/>
                    <a:pt x="9212" y="21600"/>
                    <a:pt x="14122" y="21600"/>
                  </a:cubicBezTo>
                  <a:cubicBezTo>
                    <a:pt x="19015" y="17530"/>
                    <a:pt x="21311" y="14030"/>
                    <a:pt x="21311" y="10523"/>
                  </a:cubicBezTo>
                  <a:cubicBezTo>
                    <a:pt x="11810" y="8695"/>
                    <a:pt x="9212" y="4070"/>
                    <a:pt x="691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0" name="Google Shape;3325;p32"/>
            <p:cNvSpPr/>
            <p:nvPr/>
          </p:nvSpPr>
          <p:spPr>
            <a:xfrm>
              <a:off x="291203" y="703947"/>
              <a:ext cx="32240" cy="78395"/>
            </a:xfrm>
            <a:custGeom>
              <a:avLst/>
              <a:gdLst/>
              <a:ahLst/>
              <a:cxnLst>
                <a:cxn ang="0">
                  <a:pos x="wd2" y="hd2"/>
                </a:cxn>
                <a:cxn ang="5400000">
                  <a:pos x="wd2" y="hd2"/>
                </a:cxn>
                <a:cxn ang="10800000">
                  <a:pos x="wd2" y="hd2"/>
                </a:cxn>
                <a:cxn ang="16200000">
                  <a:pos x="wd2" y="hd2"/>
                </a:cxn>
              </a:cxnLst>
              <a:rect l="0" t="0" r="r" b="b"/>
              <a:pathLst>
                <a:path w="19265" h="21600" extrusionOk="0">
                  <a:moveTo>
                    <a:pt x="5762" y="0"/>
                  </a:moveTo>
                  <a:cubicBezTo>
                    <a:pt x="4541" y="563"/>
                    <a:pt x="3321" y="1689"/>
                    <a:pt x="3321" y="2390"/>
                  </a:cubicBezTo>
                  <a:cubicBezTo>
                    <a:pt x="2100" y="4070"/>
                    <a:pt x="2100" y="5889"/>
                    <a:pt x="897" y="7015"/>
                  </a:cubicBezTo>
                  <a:cubicBezTo>
                    <a:pt x="-1845" y="11640"/>
                    <a:pt x="2100" y="15711"/>
                    <a:pt x="7283" y="19218"/>
                  </a:cubicBezTo>
                  <a:cubicBezTo>
                    <a:pt x="8486" y="20482"/>
                    <a:pt x="9707" y="21037"/>
                    <a:pt x="12148" y="21600"/>
                  </a:cubicBezTo>
                  <a:cubicBezTo>
                    <a:pt x="14890" y="19218"/>
                    <a:pt x="16093" y="17530"/>
                    <a:pt x="18534" y="15711"/>
                  </a:cubicBezTo>
                  <a:cubicBezTo>
                    <a:pt x="19755" y="12203"/>
                    <a:pt x="19755" y="9397"/>
                    <a:pt x="16093" y="6452"/>
                  </a:cubicBezTo>
                  <a:cubicBezTo>
                    <a:pt x="13369" y="4070"/>
                    <a:pt x="10927" y="2390"/>
                    <a:pt x="8486" y="563"/>
                  </a:cubicBezTo>
                  <a:cubicBezTo>
                    <a:pt x="8486" y="0"/>
                    <a:pt x="8486" y="0"/>
                    <a:pt x="72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1" name="Google Shape;3326;p32"/>
            <p:cNvSpPr/>
            <p:nvPr/>
          </p:nvSpPr>
          <p:spPr>
            <a:xfrm>
              <a:off x="309507" y="580791"/>
              <a:ext cx="27843" cy="87039"/>
            </a:xfrm>
            <a:custGeom>
              <a:avLst/>
              <a:gdLst/>
              <a:ahLst/>
              <a:cxnLst>
                <a:cxn ang="0">
                  <a:pos x="wd2" y="hd2"/>
                </a:cxn>
                <a:cxn ang="5400000">
                  <a:pos x="wd2" y="hd2"/>
                </a:cxn>
                <a:cxn ang="10800000">
                  <a:pos x="wd2" y="hd2"/>
                </a:cxn>
                <a:cxn ang="16200000">
                  <a:pos x="wd2" y="hd2"/>
                </a:cxn>
              </a:cxnLst>
              <a:rect l="0" t="0" r="r" b="b"/>
              <a:pathLst>
                <a:path w="19056" h="21600" extrusionOk="0">
                  <a:moveTo>
                    <a:pt x="5905" y="0"/>
                  </a:moveTo>
                  <a:cubicBezTo>
                    <a:pt x="4527" y="1131"/>
                    <a:pt x="2784" y="2145"/>
                    <a:pt x="1386" y="2652"/>
                  </a:cubicBezTo>
                  <a:lnTo>
                    <a:pt x="1386" y="5304"/>
                  </a:lnTo>
                  <a:cubicBezTo>
                    <a:pt x="-1410" y="9977"/>
                    <a:pt x="-12" y="14775"/>
                    <a:pt x="5905" y="18948"/>
                  </a:cubicBezTo>
                  <a:cubicBezTo>
                    <a:pt x="7303" y="20079"/>
                    <a:pt x="8701" y="20586"/>
                    <a:pt x="11477" y="21600"/>
                  </a:cubicBezTo>
                  <a:cubicBezTo>
                    <a:pt x="20190" y="17427"/>
                    <a:pt x="20190" y="13136"/>
                    <a:pt x="17414" y="8963"/>
                  </a:cubicBezTo>
                  <a:cubicBezTo>
                    <a:pt x="16016" y="6311"/>
                    <a:pt x="14618" y="2652"/>
                    <a:pt x="59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2" name="Google Shape;3327;p32"/>
            <p:cNvSpPr/>
            <p:nvPr/>
          </p:nvSpPr>
          <p:spPr>
            <a:xfrm>
              <a:off x="667829" y="436733"/>
              <a:ext cx="30533" cy="78395"/>
            </a:xfrm>
            <a:custGeom>
              <a:avLst/>
              <a:gdLst/>
              <a:ahLst/>
              <a:cxnLst>
                <a:cxn ang="0">
                  <a:pos x="wd2" y="hd2"/>
                </a:cxn>
                <a:cxn ang="5400000">
                  <a:pos x="wd2" y="hd2"/>
                </a:cxn>
                <a:cxn ang="10800000">
                  <a:pos x="wd2" y="hd2"/>
                </a:cxn>
                <a:cxn ang="16200000">
                  <a:pos x="wd2" y="hd2"/>
                </a:cxn>
              </a:cxnLst>
              <a:rect l="0" t="0" r="r" b="b"/>
              <a:pathLst>
                <a:path w="20569" h="21600" extrusionOk="0">
                  <a:moveTo>
                    <a:pt x="3091" y="0"/>
                  </a:moveTo>
                  <a:cubicBezTo>
                    <a:pt x="1376" y="1680"/>
                    <a:pt x="1376" y="3508"/>
                    <a:pt x="1376" y="4625"/>
                  </a:cubicBezTo>
                  <a:cubicBezTo>
                    <a:pt x="0" y="7570"/>
                    <a:pt x="1376" y="9960"/>
                    <a:pt x="0" y="12203"/>
                  </a:cubicBezTo>
                  <a:cubicBezTo>
                    <a:pt x="0" y="15148"/>
                    <a:pt x="4448" y="17530"/>
                    <a:pt x="8576" y="19911"/>
                  </a:cubicBezTo>
                  <a:cubicBezTo>
                    <a:pt x="8576" y="20474"/>
                    <a:pt x="11668" y="21037"/>
                    <a:pt x="14400" y="21600"/>
                  </a:cubicBezTo>
                  <a:cubicBezTo>
                    <a:pt x="14400" y="21037"/>
                    <a:pt x="15776" y="21037"/>
                    <a:pt x="15776" y="20474"/>
                  </a:cubicBezTo>
                  <a:cubicBezTo>
                    <a:pt x="17152" y="18655"/>
                    <a:pt x="18509" y="16412"/>
                    <a:pt x="20224" y="14585"/>
                  </a:cubicBezTo>
                  <a:cubicBezTo>
                    <a:pt x="21600" y="12203"/>
                    <a:pt x="18509" y="9960"/>
                    <a:pt x="17152" y="7570"/>
                  </a:cubicBezTo>
                  <a:cubicBezTo>
                    <a:pt x="14400" y="5188"/>
                    <a:pt x="13024" y="2382"/>
                    <a:pt x="11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3" name="Google Shape;3328;p32"/>
            <p:cNvSpPr/>
            <p:nvPr/>
          </p:nvSpPr>
          <p:spPr>
            <a:xfrm>
              <a:off x="317627" y="326306"/>
              <a:ext cx="32068" cy="72237"/>
            </a:xfrm>
            <a:custGeom>
              <a:avLst/>
              <a:gdLst/>
              <a:ahLst/>
              <a:cxnLst>
                <a:cxn ang="0">
                  <a:pos x="wd2" y="hd2"/>
                </a:cxn>
                <a:cxn ang="5400000">
                  <a:pos x="wd2" y="hd2"/>
                </a:cxn>
                <a:cxn ang="10800000">
                  <a:pos x="wd2" y="hd2"/>
                </a:cxn>
                <a:cxn ang="16200000">
                  <a:pos x="wd2" y="hd2"/>
                </a:cxn>
              </a:cxnLst>
              <a:rect l="0" t="0" r="r" b="b"/>
              <a:pathLst>
                <a:path w="20631" h="21600" extrusionOk="0">
                  <a:moveTo>
                    <a:pt x="8974" y="0"/>
                  </a:moveTo>
                  <a:cubicBezTo>
                    <a:pt x="7279" y="0"/>
                    <a:pt x="5412" y="487"/>
                    <a:pt x="2955" y="1363"/>
                  </a:cubicBezTo>
                  <a:cubicBezTo>
                    <a:pt x="1641" y="2576"/>
                    <a:pt x="1641" y="3798"/>
                    <a:pt x="326" y="5170"/>
                  </a:cubicBezTo>
                  <a:cubicBezTo>
                    <a:pt x="-969" y="10189"/>
                    <a:pt x="1641" y="15209"/>
                    <a:pt x="7202" y="19626"/>
                  </a:cubicBezTo>
                  <a:cubicBezTo>
                    <a:pt x="8517" y="20387"/>
                    <a:pt x="11145" y="20998"/>
                    <a:pt x="13755" y="21600"/>
                  </a:cubicBezTo>
                  <a:cubicBezTo>
                    <a:pt x="18021" y="19015"/>
                    <a:pt x="19317" y="17191"/>
                    <a:pt x="20631" y="14607"/>
                  </a:cubicBezTo>
                  <a:cubicBezTo>
                    <a:pt x="20631" y="10189"/>
                    <a:pt x="18021" y="6383"/>
                    <a:pt x="15393" y="2576"/>
                  </a:cubicBezTo>
                  <a:cubicBezTo>
                    <a:pt x="13012" y="788"/>
                    <a:pt x="11145" y="0"/>
                    <a:pt x="89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4" name="Google Shape;3329;p32"/>
            <p:cNvSpPr/>
            <p:nvPr/>
          </p:nvSpPr>
          <p:spPr>
            <a:xfrm>
              <a:off x="445407" y="833232"/>
              <a:ext cx="29517" cy="74340"/>
            </a:xfrm>
            <a:custGeom>
              <a:avLst/>
              <a:gdLst/>
              <a:ahLst/>
              <a:cxnLst>
                <a:cxn ang="0">
                  <a:pos x="wd2" y="hd2"/>
                </a:cxn>
                <a:cxn ang="5400000">
                  <a:pos x="wd2" y="hd2"/>
                </a:cxn>
                <a:cxn ang="10800000">
                  <a:pos x="wd2" y="hd2"/>
                </a:cxn>
                <a:cxn ang="16200000">
                  <a:pos x="wd2" y="hd2"/>
                </a:cxn>
              </a:cxnLst>
              <a:rect l="0" t="0" r="r" b="b"/>
              <a:pathLst>
                <a:path w="21600" h="21600" extrusionOk="0">
                  <a:moveTo>
                    <a:pt x="9294" y="0"/>
                  </a:moveTo>
                  <a:cubicBezTo>
                    <a:pt x="2968" y="0"/>
                    <a:pt x="0" y="1187"/>
                    <a:pt x="0" y="3699"/>
                  </a:cubicBezTo>
                  <a:cubicBezTo>
                    <a:pt x="0" y="6804"/>
                    <a:pt x="0" y="9910"/>
                    <a:pt x="1473" y="13015"/>
                  </a:cubicBezTo>
                  <a:cubicBezTo>
                    <a:pt x="2968" y="15381"/>
                    <a:pt x="5958" y="18495"/>
                    <a:pt x="10789" y="21600"/>
                  </a:cubicBezTo>
                  <a:cubicBezTo>
                    <a:pt x="12284" y="21006"/>
                    <a:pt x="13779" y="20413"/>
                    <a:pt x="15274" y="19673"/>
                  </a:cubicBezTo>
                  <a:cubicBezTo>
                    <a:pt x="21600" y="14796"/>
                    <a:pt x="21600" y="9325"/>
                    <a:pt x="21600" y="3699"/>
                  </a:cubicBezTo>
                  <a:cubicBezTo>
                    <a:pt x="20105" y="1187"/>
                    <a:pt x="15274" y="0"/>
                    <a:pt x="92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5" name="Google Shape;3330;p32"/>
            <p:cNvSpPr/>
            <p:nvPr/>
          </p:nvSpPr>
          <p:spPr>
            <a:xfrm>
              <a:off x="137164" y="213392"/>
              <a:ext cx="37331" cy="61994"/>
            </a:xfrm>
            <a:custGeom>
              <a:avLst/>
              <a:gdLst/>
              <a:ahLst/>
              <a:cxnLst>
                <a:cxn ang="0">
                  <a:pos x="wd2" y="hd2"/>
                </a:cxn>
                <a:cxn ang="5400000">
                  <a:pos x="wd2" y="hd2"/>
                </a:cxn>
                <a:cxn ang="10800000">
                  <a:pos x="wd2" y="hd2"/>
                </a:cxn>
                <a:cxn ang="16200000">
                  <a:pos x="wd2" y="hd2"/>
                </a:cxn>
              </a:cxnLst>
              <a:rect l="0" t="0" r="r" b="b"/>
              <a:pathLst>
                <a:path w="18862" h="21600" extrusionOk="0">
                  <a:moveTo>
                    <a:pt x="6056" y="0"/>
                  </a:moveTo>
                  <a:cubicBezTo>
                    <a:pt x="4321" y="0"/>
                    <a:pt x="2451" y="578"/>
                    <a:pt x="401" y="1733"/>
                  </a:cubicBezTo>
                  <a:cubicBezTo>
                    <a:pt x="-885" y="9005"/>
                    <a:pt x="401" y="16453"/>
                    <a:pt x="11979" y="21600"/>
                  </a:cubicBezTo>
                  <a:cubicBezTo>
                    <a:pt x="13266" y="19465"/>
                    <a:pt x="15315" y="17876"/>
                    <a:pt x="16347" y="16453"/>
                  </a:cubicBezTo>
                  <a:cubicBezTo>
                    <a:pt x="20715" y="9005"/>
                    <a:pt x="19683" y="6880"/>
                    <a:pt x="10947" y="1733"/>
                  </a:cubicBezTo>
                  <a:cubicBezTo>
                    <a:pt x="9406" y="578"/>
                    <a:pt x="7791" y="0"/>
                    <a:pt x="60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6" name="Google Shape;3331;p32"/>
            <p:cNvSpPr/>
            <p:nvPr/>
          </p:nvSpPr>
          <p:spPr>
            <a:xfrm>
              <a:off x="47794" y="209721"/>
              <a:ext cx="27833" cy="74310"/>
            </a:xfrm>
            <a:custGeom>
              <a:avLst/>
              <a:gdLst/>
              <a:ahLst/>
              <a:cxnLst>
                <a:cxn ang="0">
                  <a:pos x="wd2" y="hd2"/>
                </a:cxn>
                <a:cxn ang="5400000">
                  <a:pos x="wd2" y="hd2"/>
                </a:cxn>
                <a:cxn ang="10800000">
                  <a:pos x="wd2" y="hd2"/>
                </a:cxn>
                <a:cxn ang="16200000">
                  <a:pos x="wd2" y="hd2"/>
                </a:cxn>
              </a:cxnLst>
              <a:rect l="0" t="0" r="r" b="b"/>
              <a:pathLst>
                <a:path w="15742" h="21600" extrusionOk="0">
                  <a:moveTo>
                    <a:pt x="7813" y="0"/>
                  </a:moveTo>
                  <a:cubicBezTo>
                    <a:pt x="5218" y="0"/>
                    <a:pt x="2924" y="594"/>
                    <a:pt x="613" y="594"/>
                  </a:cubicBezTo>
                  <a:cubicBezTo>
                    <a:pt x="-1982" y="13020"/>
                    <a:pt x="4063" y="19087"/>
                    <a:pt x="11263" y="21600"/>
                  </a:cubicBezTo>
                  <a:cubicBezTo>
                    <a:pt x="19618" y="15981"/>
                    <a:pt x="15013" y="5619"/>
                    <a:pt x="78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7" name="Google Shape;3332;p32"/>
            <p:cNvSpPr/>
            <p:nvPr/>
          </p:nvSpPr>
          <p:spPr>
            <a:xfrm>
              <a:off x="501605" y="117975"/>
              <a:ext cx="35416" cy="60218"/>
            </a:xfrm>
            <a:custGeom>
              <a:avLst/>
              <a:gdLst/>
              <a:ahLst/>
              <a:cxnLst>
                <a:cxn ang="0">
                  <a:pos x="wd2" y="hd2"/>
                </a:cxn>
                <a:cxn ang="5400000">
                  <a:pos x="wd2" y="hd2"/>
                </a:cxn>
                <a:cxn ang="10800000">
                  <a:pos x="wd2" y="hd2"/>
                </a:cxn>
                <a:cxn ang="16200000">
                  <a:pos x="wd2" y="hd2"/>
                </a:cxn>
              </a:cxnLst>
              <a:rect l="0" t="0" r="r" b="b"/>
              <a:pathLst>
                <a:path w="20030" h="21600" extrusionOk="0">
                  <a:moveTo>
                    <a:pt x="6928" y="0"/>
                  </a:moveTo>
                  <a:cubicBezTo>
                    <a:pt x="5070" y="0"/>
                    <a:pt x="2960" y="350"/>
                    <a:pt x="448" y="956"/>
                  </a:cubicBezTo>
                  <a:cubicBezTo>
                    <a:pt x="-707" y="5522"/>
                    <a:pt x="448" y="9356"/>
                    <a:pt x="3044" y="13189"/>
                  </a:cubicBezTo>
                  <a:cubicBezTo>
                    <a:pt x="5338" y="15377"/>
                    <a:pt x="7648" y="17756"/>
                    <a:pt x="10244" y="19943"/>
                  </a:cubicBezTo>
                  <a:cubicBezTo>
                    <a:pt x="10930" y="20942"/>
                    <a:pt x="12052" y="21600"/>
                    <a:pt x="13660" y="21600"/>
                  </a:cubicBezTo>
                  <a:cubicBezTo>
                    <a:pt x="14714" y="21600"/>
                    <a:pt x="15970" y="21324"/>
                    <a:pt x="17444" y="20676"/>
                  </a:cubicBezTo>
                  <a:cubicBezTo>
                    <a:pt x="18582" y="19211"/>
                    <a:pt x="19738" y="17023"/>
                    <a:pt x="19738" y="15377"/>
                  </a:cubicBezTo>
                  <a:cubicBezTo>
                    <a:pt x="20893" y="10088"/>
                    <a:pt x="18582" y="6255"/>
                    <a:pt x="13693" y="2421"/>
                  </a:cubicBezTo>
                  <a:cubicBezTo>
                    <a:pt x="11667" y="701"/>
                    <a:pt x="9540" y="0"/>
                    <a:pt x="69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8" name="Google Shape;3333;p32"/>
            <p:cNvSpPr/>
            <p:nvPr/>
          </p:nvSpPr>
          <p:spPr>
            <a:xfrm>
              <a:off x="214310" y="362424"/>
              <a:ext cx="28503" cy="80408"/>
            </a:xfrm>
            <a:custGeom>
              <a:avLst/>
              <a:gdLst/>
              <a:ahLst/>
              <a:cxnLst>
                <a:cxn ang="0">
                  <a:pos x="wd2" y="hd2"/>
                </a:cxn>
                <a:cxn ang="5400000">
                  <a:pos x="wd2" y="hd2"/>
                </a:cxn>
                <a:cxn ang="10800000">
                  <a:pos x="wd2" y="hd2"/>
                </a:cxn>
                <a:cxn ang="16200000">
                  <a:pos x="wd2" y="hd2"/>
                </a:cxn>
              </a:cxnLst>
              <a:rect l="0" t="0" r="r" b="b"/>
              <a:pathLst>
                <a:path w="20858" h="21600" extrusionOk="0">
                  <a:moveTo>
                    <a:pt x="5958" y="0"/>
                  </a:moveTo>
                  <a:cubicBezTo>
                    <a:pt x="2968" y="0"/>
                    <a:pt x="1495" y="0"/>
                    <a:pt x="0" y="549"/>
                  </a:cubicBezTo>
                  <a:lnTo>
                    <a:pt x="0" y="1773"/>
                  </a:lnTo>
                  <a:cubicBezTo>
                    <a:pt x="0" y="5742"/>
                    <a:pt x="0" y="9703"/>
                    <a:pt x="1495" y="13122"/>
                  </a:cubicBezTo>
                  <a:cubicBezTo>
                    <a:pt x="2968" y="16542"/>
                    <a:pt x="5958" y="18864"/>
                    <a:pt x="13779" y="21600"/>
                  </a:cubicBezTo>
                  <a:cubicBezTo>
                    <a:pt x="16769" y="20510"/>
                    <a:pt x="18632" y="19962"/>
                    <a:pt x="18632" y="18864"/>
                  </a:cubicBezTo>
                  <a:cubicBezTo>
                    <a:pt x="21600" y="15993"/>
                    <a:pt x="21600" y="12581"/>
                    <a:pt x="18632" y="9703"/>
                  </a:cubicBezTo>
                  <a:cubicBezTo>
                    <a:pt x="13779" y="6291"/>
                    <a:pt x="10789" y="2871"/>
                    <a:pt x="595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9" name="Google Shape;3334;p32"/>
            <p:cNvSpPr/>
            <p:nvPr/>
          </p:nvSpPr>
          <p:spPr>
            <a:xfrm>
              <a:off x="701895" y="318135"/>
              <a:ext cx="29557" cy="63622"/>
            </a:xfrm>
            <a:custGeom>
              <a:avLst/>
              <a:gdLst/>
              <a:ahLst/>
              <a:cxnLst>
                <a:cxn ang="0">
                  <a:pos x="wd2" y="hd2"/>
                </a:cxn>
                <a:cxn ang="5400000">
                  <a:pos x="wd2" y="hd2"/>
                </a:cxn>
                <a:cxn ang="10800000">
                  <a:pos x="wd2" y="hd2"/>
                </a:cxn>
                <a:cxn ang="16200000">
                  <a:pos x="wd2" y="hd2"/>
                </a:cxn>
              </a:cxnLst>
              <a:rect l="0" t="0" r="r" b="b"/>
              <a:pathLst>
                <a:path w="18999" h="21600" extrusionOk="0">
                  <a:moveTo>
                    <a:pt x="6895" y="0"/>
                  </a:moveTo>
                  <a:cubicBezTo>
                    <a:pt x="5582" y="694"/>
                    <a:pt x="2632" y="694"/>
                    <a:pt x="1338" y="1377"/>
                  </a:cubicBezTo>
                  <a:cubicBezTo>
                    <a:pt x="-2601" y="9328"/>
                    <a:pt x="2632" y="19359"/>
                    <a:pt x="10816" y="21600"/>
                  </a:cubicBezTo>
                  <a:cubicBezTo>
                    <a:pt x="16392" y="17972"/>
                    <a:pt x="18999" y="13650"/>
                    <a:pt x="18999" y="9328"/>
                  </a:cubicBezTo>
                  <a:cubicBezTo>
                    <a:pt x="17686" y="5016"/>
                    <a:pt x="16392" y="1377"/>
                    <a:pt x="689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0" name="Google Shape;3335;p32"/>
            <p:cNvSpPr/>
            <p:nvPr/>
          </p:nvSpPr>
          <p:spPr>
            <a:xfrm>
              <a:off x="84306" y="120640"/>
              <a:ext cx="28194" cy="80438"/>
            </a:xfrm>
            <a:custGeom>
              <a:avLst/>
              <a:gdLst/>
              <a:ahLst/>
              <a:cxnLst>
                <a:cxn ang="0">
                  <a:pos x="wd2" y="hd2"/>
                </a:cxn>
                <a:cxn ang="5400000">
                  <a:pos x="wd2" y="hd2"/>
                </a:cxn>
                <a:cxn ang="10800000">
                  <a:pos x="wd2" y="hd2"/>
                </a:cxn>
                <a:cxn ang="16200000">
                  <a:pos x="wd2" y="hd2"/>
                </a:cxn>
              </a:cxnLst>
              <a:rect l="0" t="0" r="r" b="b"/>
              <a:pathLst>
                <a:path w="20286" h="21600" extrusionOk="0">
                  <a:moveTo>
                    <a:pt x="7846" y="0"/>
                  </a:moveTo>
                  <a:cubicBezTo>
                    <a:pt x="4906" y="549"/>
                    <a:pt x="3436" y="549"/>
                    <a:pt x="156" y="1097"/>
                  </a:cubicBezTo>
                  <a:cubicBezTo>
                    <a:pt x="-1314" y="9158"/>
                    <a:pt x="7846" y="19406"/>
                    <a:pt x="18454" y="21600"/>
                  </a:cubicBezTo>
                  <a:cubicBezTo>
                    <a:pt x="18454" y="19406"/>
                    <a:pt x="18454" y="17633"/>
                    <a:pt x="20286" y="15447"/>
                  </a:cubicBezTo>
                  <a:cubicBezTo>
                    <a:pt x="20286" y="11345"/>
                    <a:pt x="18454" y="7378"/>
                    <a:pt x="14066" y="3418"/>
                  </a:cubicBezTo>
                  <a:cubicBezTo>
                    <a:pt x="12596" y="2321"/>
                    <a:pt x="9294" y="1097"/>
                    <a:pt x="7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1" name="Google Shape;3336;p32"/>
            <p:cNvSpPr/>
            <p:nvPr/>
          </p:nvSpPr>
          <p:spPr>
            <a:xfrm>
              <a:off x="531856" y="870890"/>
              <a:ext cx="28064" cy="64155"/>
            </a:xfrm>
            <a:custGeom>
              <a:avLst/>
              <a:gdLst/>
              <a:ahLst/>
              <a:cxnLst>
                <a:cxn ang="0">
                  <a:pos x="wd2" y="hd2"/>
                </a:cxn>
                <a:cxn ang="5400000">
                  <a:pos x="wd2" y="hd2"/>
                </a:cxn>
                <a:cxn ang="10800000">
                  <a:pos x="wd2" y="hd2"/>
                </a:cxn>
                <a:cxn ang="16200000">
                  <a:pos x="wd2" y="hd2"/>
                </a:cxn>
              </a:cxnLst>
              <a:rect l="0" t="0" r="r" b="b"/>
              <a:pathLst>
                <a:path w="17773" h="21600" extrusionOk="0">
                  <a:moveTo>
                    <a:pt x="5586" y="0"/>
                  </a:moveTo>
                  <a:cubicBezTo>
                    <a:pt x="4779" y="0"/>
                    <a:pt x="3898" y="60"/>
                    <a:pt x="2942" y="179"/>
                  </a:cubicBezTo>
                  <a:cubicBezTo>
                    <a:pt x="-3827" y="6688"/>
                    <a:pt x="1648" y="18689"/>
                    <a:pt x="13592" y="21600"/>
                  </a:cubicBezTo>
                  <a:cubicBezTo>
                    <a:pt x="14867" y="20224"/>
                    <a:pt x="17773" y="18689"/>
                    <a:pt x="17773" y="16626"/>
                  </a:cubicBezTo>
                  <a:cubicBezTo>
                    <a:pt x="17773" y="11662"/>
                    <a:pt x="17773" y="7376"/>
                    <a:pt x="13592" y="3090"/>
                  </a:cubicBezTo>
                  <a:cubicBezTo>
                    <a:pt x="11454" y="1256"/>
                    <a:pt x="9335" y="0"/>
                    <a:pt x="5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2" name="Google Shape;3337;p32"/>
            <p:cNvSpPr/>
            <p:nvPr/>
          </p:nvSpPr>
          <p:spPr>
            <a:xfrm>
              <a:off x="731451" y="635116"/>
              <a:ext cx="30403" cy="60188"/>
            </a:xfrm>
            <a:custGeom>
              <a:avLst/>
              <a:gdLst/>
              <a:ahLst/>
              <a:cxnLst>
                <a:cxn ang="0">
                  <a:pos x="wd2" y="hd2"/>
                </a:cxn>
                <a:cxn ang="5400000">
                  <a:pos x="wd2" y="hd2"/>
                </a:cxn>
                <a:cxn ang="10800000">
                  <a:pos x="wd2" y="hd2"/>
                </a:cxn>
                <a:cxn ang="16200000">
                  <a:pos x="wd2" y="hd2"/>
                </a:cxn>
              </a:cxnLst>
              <a:rect l="0" t="0" r="r" b="b"/>
              <a:pathLst>
                <a:path w="20482" h="21600" extrusionOk="0">
                  <a:moveTo>
                    <a:pt x="5884" y="0"/>
                  </a:moveTo>
                  <a:cubicBezTo>
                    <a:pt x="5824" y="0"/>
                    <a:pt x="5824" y="106"/>
                    <a:pt x="5824" y="414"/>
                  </a:cubicBezTo>
                  <a:cubicBezTo>
                    <a:pt x="4468" y="1137"/>
                    <a:pt x="1376" y="1137"/>
                    <a:pt x="0" y="1870"/>
                  </a:cubicBezTo>
                  <a:cubicBezTo>
                    <a:pt x="0" y="7172"/>
                    <a:pt x="4468" y="17031"/>
                    <a:pt x="8576" y="19411"/>
                  </a:cubicBezTo>
                  <a:cubicBezTo>
                    <a:pt x="8576" y="20144"/>
                    <a:pt x="11668" y="20867"/>
                    <a:pt x="13024" y="21600"/>
                  </a:cubicBezTo>
                  <a:cubicBezTo>
                    <a:pt x="18529" y="17031"/>
                    <a:pt x="18529" y="13196"/>
                    <a:pt x="20244" y="9541"/>
                  </a:cubicBezTo>
                  <a:cubicBezTo>
                    <a:pt x="21600" y="4069"/>
                    <a:pt x="17152" y="1137"/>
                    <a:pt x="7200" y="414"/>
                  </a:cubicBezTo>
                  <a:cubicBezTo>
                    <a:pt x="6283" y="414"/>
                    <a:pt x="5983" y="0"/>
                    <a:pt x="58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3" name="Google Shape;3338;p32"/>
            <p:cNvSpPr/>
            <p:nvPr/>
          </p:nvSpPr>
          <p:spPr>
            <a:xfrm>
              <a:off x="561962" y="750072"/>
              <a:ext cx="29261" cy="59773"/>
            </a:xfrm>
            <a:custGeom>
              <a:avLst/>
              <a:gdLst/>
              <a:ahLst/>
              <a:cxnLst>
                <a:cxn ang="0">
                  <a:pos x="wd2" y="hd2"/>
                </a:cxn>
                <a:cxn ang="5400000">
                  <a:pos x="wd2" y="hd2"/>
                </a:cxn>
                <a:cxn ang="10800000">
                  <a:pos x="wd2" y="hd2"/>
                </a:cxn>
                <a:cxn ang="16200000">
                  <a:pos x="wd2" y="hd2"/>
                </a:cxn>
              </a:cxnLst>
              <a:rect l="0" t="0" r="r" b="b"/>
              <a:pathLst>
                <a:path w="18531" h="21600" extrusionOk="0">
                  <a:moveTo>
                    <a:pt x="3300" y="0"/>
                  </a:moveTo>
                  <a:cubicBezTo>
                    <a:pt x="1875" y="0"/>
                    <a:pt x="600" y="214"/>
                    <a:pt x="0" y="995"/>
                  </a:cubicBezTo>
                  <a:cubicBezTo>
                    <a:pt x="1294" y="8537"/>
                    <a:pt x="0" y="16262"/>
                    <a:pt x="13537" y="21600"/>
                  </a:cubicBezTo>
                  <a:cubicBezTo>
                    <a:pt x="21600" y="14058"/>
                    <a:pt x="19987" y="4857"/>
                    <a:pt x="8063" y="257"/>
                  </a:cubicBezTo>
                  <a:cubicBezTo>
                    <a:pt x="6694" y="257"/>
                    <a:pt x="4894" y="0"/>
                    <a:pt x="33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4" name="Google Shape;3339;p32"/>
            <p:cNvSpPr/>
            <p:nvPr/>
          </p:nvSpPr>
          <p:spPr>
            <a:xfrm>
              <a:off x="502397" y="502396"/>
              <a:ext cx="23910" cy="76353"/>
            </a:xfrm>
            <a:custGeom>
              <a:avLst/>
              <a:gdLst/>
              <a:ahLst/>
              <a:cxnLst>
                <a:cxn ang="0">
                  <a:pos x="wd2" y="hd2"/>
                </a:cxn>
                <a:cxn ang="5400000">
                  <a:pos x="wd2" y="hd2"/>
                </a:cxn>
                <a:cxn ang="10800000">
                  <a:pos x="wd2" y="hd2"/>
                </a:cxn>
                <a:cxn ang="16200000">
                  <a:pos x="wd2" y="hd2"/>
                </a:cxn>
              </a:cxnLst>
              <a:rect l="0" t="0" r="r" b="b"/>
              <a:pathLst>
                <a:path w="17187" h="21600" extrusionOk="0">
                  <a:moveTo>
                    <a:pt x="10619" y="0"/>
                  </a:moveTo>
                  <a:cubicBezTo>
                    <a:pt x="3299" y="2446"/>
                    <a:pt x="0" y="6625"/>
                    <a:pt x="0" y="10226"/>
                  </a:cubicBezTo>
                  <a:cubicBezTo>
                    <a:pt x="0" y="13819"/>
                    <a:pt x="3299" y="17421"/>
                    <a:pt x="4767" y="21600"/>
                  </a:cubicBezTo>
                  <a:cubicBezTo>
                    <a:pt x="7682" y="21022"/>
                    <a:pt x="10619" y="21022"/>
                    <a:pt x="10619" y="19875"/>
                  </a:cubicBezTo>
                  <a:cubicBezTo>
                    <a:pt x="16833" y="13250"/>
                    <a:pt x="21600" y="7203"/>
                    <a:pt x="1061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5" name="Google Shape;3340;p32"/>
            <p:cNvSpPr/>
            <p:nvPr/>
          </p:nvSpPr>
          <p:spPr>
            <a:xfrm>
              <a:off x="120640" y="33601"/>
              <a:ext cx="29978" cy="70254"/>
            </a:xfrm>
            <a:custGeom>
              <a:avLst/>
              <a:gdLst/>
              <a:ahLst/>
              <a:cxnLst>
                <a:cxn ang="0">
                  <a:pos x="wd2" y="hd2"/>
                </a:cxn>
                <a:cxn ang="5400000">
                  <a:pos x="wd2" y="hd2"/>
                </a:cxn>
                <a:cxn ang="10800000">
                  <a:pos x="wd2" y="hd2"/>
                </a:cxn>
                <a:cxn ang="16200000">
                  <a:pos x="wd2" y="hd2"/>
                </a:cxn>
              </a:cxnLst>
              <a:rect l="0" t="0" r="r" b="b"/>
              <a:pathLst>
                <a:path w="20176" h="21600" extrusionOk="0">
                  <a:moveTo>
                    <a:pt x="5838" y="0"/>
                  </a:moveTo>
                  <a:cubicBezTo>
                    <a:pt x="4463" y="0"/>
                    <a:pt x="1375" y="628"/>
                    <a:pt x="0" y="628"/>
                  </a:cubicBezTo>
                  <a:cubicBezTo>
                    <a:pt x="0" y="3286"/>
                    <a:pt x="0" y="5325"/>
                    <a:pt x="1375" y="7200"/>
                  </a:cubicBezTo>
                  <a:cubicBezTo>
                    <a:pt x="1375" y="11114"/>
                    <a:pt x="3089" y="15028"/>
                    <a:pt x="7193" y="18314"/>
                  </a:cubicBezTo>
                  <a:cubicBezTo>
                    <a:pt x="9943" y="19561"/>
                    <a:pt x="11657" y="20972"/>
                    <a:pt x="15762" y="21600"/>
                  </a:cubicBezTo>
                  <a:cubicBezTo>
                    <a:pt x="20225" y="18933"/>
                    <a:pt x="21600" y="15647"/>
                    <a:pt x="18511" y="13144"/>
                  </a:cubicBezTo>
                  <a:cubicBezTo>
                    <a:pt x="15762" y="9230"/>
                    <a:pt x="11657" y="5325"/>
                    <a:pt x="7193" y="1411"/>
                  </a:cubicBezTo>
                  <a:cubicBezTo>
                    <a:pt x="7193" y="1411"/>
                    <a:pt x="7193" y="628"/>
                    <a:pt x="583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6" name="Google Shape;3341;p32"/>
            <p:cNvSpPr/>
            <p:nvPr/>
          </p:nvSpPr>
          <p:spPr>
            <a:xfrm>
              <a:off x="234475" y="229172"/>
              <a:ext cx="31079" cy="58944"/>
            </a:xfrm>
            <a:custGeom>
              <a:avLst/>
              <a:gdLst/>
              <a:ahLst/>
              <a:cxnLst>
                <a:cxn ang="0">
                  <a:pos x="wd2" y="hd2"/>
                </a:cxn>
                <a:cxn ang="5400000">
                  <a:pos x="wd2" y="hd2"/>
                </a:cxn>
                <a:cxn ang="10800000">
                  <a:pos x="wd2" y="hd2"/>
                </a:cxn>
                <a:cxn ang="16200000">
                  <a:pos x="wd2" y="hd2"/>
                </a:cxn>
              </a:cxnLst>
              <a:rect l="0" t="0" r="r" b="b"/>
              <a:pathLst>
                <a:path w="18571" h="21600" extrusionOk="0">
                  <a:moveTo>
                    <a:pt x="3572" y="0"/>
                  </a:moveTo>
                  <a:cubicBezTo>
                    <a:pt x="2634" y="0"/>
                    <a:pt x="1590" y="206"/>
                    <a:pt x="423" y="705"/>
                  </a:cubicBezTo>
                  <a:cubicBezTo>
                    <a:pt x="-798" y="6856"/>
                    <a:pt x="423" y="13019"/>
                    <a:pt x="6809" y="18606"/>
                  </a:cubicBezTo>
                  <a:cubicBezTo>
                    <a:pt x="8030" y="20103"/>
                    <a:pt x="10754" y="21600"/>
                    <a:pt x="14416" y="21600"/>
                  </a:cubicBezTo>
                  <a:cubicBezTo>
                    <a:pt x="18361" y="17673"/>
                    <a:pt x="20802" y="13019"/>
                    <a:pt x="15619" y="8354"/>
                  </a:cubicBezTo>
                  <a:cubicBezTo>
                    <a:pt x="13195" y="6119"/>
                    <a:pt x="11974" y="3689"/>
                    <a:pt x="9232" y="2191"/>
                  </a:cubicBezTo>
                  <a:cubicBezTo>
                    <a:pt x="7534" y="1150"/>
                    <a:pt x="5818" y="0"/>
                    <a:pt x="3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7" name="Google Shape;3342;p32"/>
            <p:cNvSpPr/>
            <p:nvPr/>
          </p:nvSpPr>
          <p:spPr>
            <a:xfrm>
              <a:off x="468795" y="201077"/>
              <a:ext cx="29102" cy="57494"/>
            </a:xfrm>
            <a:custGeom>
              <a:avLst/>
              <a:gdLst/>
              <a:ahLst/>
              <a:cxnLst>
                <a:cxn ang="0">
                  <a:pos x="wd2" y="hd2"/>
                </a:cxn>
                <a:cxn ang="5400000">
                  <a:pos x="wd2" y="hd2"/>
                </a:cxn>
                <a:cxn ang="10800000">
                  <a:pos x="wd2" y="hd2"/>
                </a:cxn>
                <a:cxn ang="16200000">
                  <a:pos x="wd2" y="hd2"/>
                </a:cxn>
              </a:cxnLst>
              <a:rect l="0" t="0" r="r" b="b"/>
              <a:pathLst>
                <a:path w="18707" h="21600" extrusionOk="0">
                  <a:moveTo>
                    <a:pt x="9496" y="0"/>
                  </a:moveTo>
                  <a:cubicBezTo>
                    <a:pt x="2626" y="0"/>
                    <a:pt x="0" y="945"/>
                    <a:pt x="0" y="5728"/>
                  </a:cubicBezTo>
                  <a:cubicBezTo>
                    <a:pt x="0" y="11278"/>
                    <a:pt x="3939" y="16061"/>
                    <a:pt x="10810" y="20844"/>
                  </a:cubicBezTo>
                  <a:cubicBezTo>
                    <a:pt x="10810" y="20844"/>
                    <a:pt x="12123" y="20844"/>
                    <a:pt x="13417" y="21600"/>
                  </a:cubicBezTo>
                  <a:cubicBezTo>
                    <a:pt x="21600" y="14337"/>
                    <a:pt x="20287" y="5728"/>
                    <a:pt x="949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8" name="Google Shape;3343;p32"/>
            <p:cNvSpPr/>
            <p:nvPr/>
          </p:nvSpPr>
          <p:spPr>
            <a:xfrm>
              <a:off x="619647" y="481022"/>
              <a:ext cx="23717" cy="63622"/>
            </a:xfrm>
            <a:custGeom>
              <a:avLst/>
              <a:gdLst/>
              <a:ahLst/>
              <a:cxnLst>
                <a:cxn ang="0">
                  <a:pos x="wd2" y="hd2"/>
                </a:cxn>
                <a:cxn ang="5400000">
                  <a:pos x="wd2" y="hd2"/>
                </a:cxn>
                <a:cxn ang="10800000">
                  <a:pos x="wd2" y="hd2"/>
                </a:cxn>
                <a:cxn ang="16200000">
                  <a:pos x="wd2" y="hd2"/>
                </a:cxn>
              </a:cxnLst>
              <a:rect l="0" t="0" r="r" b="b"/>
              <a:pathLst>
                <a:path w="15977" h="21600" extrusionOk="0">
                  <a:moveTo>
                    <a:pt x="9824" y="0"/>
                  </a:moveTo>
                  <a:cubicBezTo>
                    <a:pt x="2624" y="0"/>
                    <a:pt x="2624" y="0"/>
                    <a:pt x="1247" y="2935"/>
                  </a:cubicBezTo>
                  <a:cubicBezTo>
                    <a:pt x="-1824" y="8634"/>
                    <a:pt x="1247" y="13820"/>
                    <a:pt x="5376" y="18836"/>
                  </a:cubicBezTo>
                  <a:cubicBezTo>
                    <a:pt x="6732" y="20213"/>
                    <a:pt x="8108" y="20906"/>
                    <a:pt x="9824" y="21600"/>
                  </a:cubicBezTo>
                  <a:lnTo>
                    <a:pt x="12576" y="21600"/>
                  </a:lnTo>
                  <a:cubicBezTo>
                    <a:pt x="15308" y="14514"/>
                    <a:pt x="19776" y="7257"/>
                    <a:pt x="98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9" name="Google Shape;3344;p32"/>
            <p:cNvSpPr/>
            <p:nvPr/>
          </p:nvSpPr>
          <p:spPr>
            <a:xfrm>
              <a:off x="535429" y="322191"/>
              <a:ext cx="31119" cy="52964"/>
            </a:xfrm>
            <a:custGeom>
              <a:avLst/>
              <a:gdLst/>
              <a:ahLst/>
              <a:cxnLst>
                <a:cxn ang="0">
                  <a:pos x="wd2" y="hd2"/>
                </a:cxn>
                <a:cxn ang="5400000">
                  <a:pos x="wd2" y="hd2"/>
                </a:cxn>
                <a:cxn ang="10800000">
                  <a:pos x="wd2" y="hd2"/>
                </a:cxn>
                <a:cxn ang="16200000">
                  <a:pos x="wd2" y="hd2"/>
                </a:cxn>
              </a:cxnLst>
              <a:rect l="0" t="0" r="r" b="b"/>
              <a:pathLst>
                <a:path w="17614" h="21600" extrusionOk="0">
                  <a:moveTo>
                    <a:pt x="10126" y="0"/>
                  </a:moveTo>
                  <a:cubicBezTo>
                    <a:pt x="2920" y="0"/>
                    <a:pt x="2920" y="0"/>
                    <a:pt x="608" y="4371"/>
                  </a:cubicBezTo>
                  <a:cubicBezTo>
                    <a:pt x="-1688" y="10383"/>
                    <a:pt x="2920" y="15575"/>
                    <a:pt x="7813" y="19934"/>
                  </a:cubicBezTo>
                  <a:cubicBezTo>
                    <a:pt x="7813" y="20767"/>
                    <a:pt x="10126" y="20767"/>
                    <a:pt x="11265" y="21600"/>
                  </a:cubicBezTo>
                  <a:cubicBezTo>
                    <a:pt x="19912" y="12050"/>
                    <a:pt x="19912" y="6025"/>
                    <a:pt x="101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0" name="Google Shape;3345;p32"/>
            <p:cNvSpPr/>
            <p:nvPr/>
          </p:nvSpPr>
          <p:spPr>
            <a:xfrm>
              <a:off x="166074" y="373111"/>
              <a:ext cx="26199" cy="63623"/>
            </a:xfrm>
            <a:custGeom>
              <a:avLst/>
              <a:gdLst/>
              <a:ahLst/>
              <a:cxnLst>
                <a:cxn ang="0">
                  <a:pos x="wd2" y="hd2"/>
                </a:cxn>
                <a:cxn ang="5400000">
                  <a:pos x="wd2" y="hd2"/>
                </a:cxn>
                <a:cxn ang="10800000">
                  <a:pos x="wd2" y="hd2"/>
                </a:cxn>
                <a:cxn ang="16200000">
                  <a:pos x="wd2" y="hd2"/>
                </a:cxn>
              </a:cxnLst>
              <a:rect l="0" t="0" r="r" b="b"/>
              <a:pathLst>
                <a:path w="16593" h="21600" extrusionOk="0">
                  <a:moveTo>
                    <a:pt x="3475" y="0"/>
                  </a:moveTo>
                  <a:cubicBezTo>
                    <a:pt x="3475" y="0"/>
                    <a:pt x="2181" y="0"/>
                    <a:pt x="2181" y="694"/>
                  </a:cubicBezTo>
                  <a:cubicBezTo>
                    <a:pt x="-406" y="7950"/>
                    <a:pt x="-3294" y="15901"/>
                    <a:pt x="10243" y="21600"/>
                  </a:cubicBezTo>
                  <a:cubicBezTo>
                    <a:pt x="17012" y="17972"/>
                    <a:pt x="18306" y="13650"/>
                    <a:pt x="14425" y="10021"/>
                  </a:cubicBezTo>
                  <a:cubicBezTo>
                    <a:pt x="11537" y="6393"/>
                    <a:pt x="8950" y="3628"/>
                    <a:pt x="63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1" name="Google Shape;3346;p32"/>
            <p:cNvSpPr/>
            <p:nvPr/>
          </p:nvSpPr>
          <p:spPr>
            <a:xfrm>
              <a:off x="424002" y="349694"/>
              <a:ext cx="26998" cy="57523"/>
            </a:xfrm>
            <a:custGeom>
              <a:avLst/>
              <a:gdLst/>
              <a:ahLst/>
              <a:cxnLst>
                <a:cxn ang="0">
                  <a:pos x="wd2" y="hd2"/>
                </a:cxn>
                <a:cxn ang="5400000">
                  <a:pos x="wd2" y="hd2"/>
                </a:cxn>
                <a:cxn ang="10800000">
                  <a:pos x="wd2" y="hd2"/>
                </a:cxn>
                <a:cxn ang="16200000">
                  <a:pos x="wd2" y="hd2"/>
                </a:cxn>
              </a:cxnLst>
              <a:rect l="0" t="0" r="r" b="b"/>
              <a:pathLst>
                <a:path w="19736" h="21600" extrusionOk="0">
                  <a:moveTo>
                    <a:pt x="6341" y="0"/>
                  </a:moveTo>
                  <a:cubicBezTo>
                    <a:pt x="2987" y="0"/>
                    <a:pt x="1493" y="1523"/>
                    <a:pt x="0" y="5547"/>
                  </a:cubicBezTo>
                  <a:cubicBezTo>
                    <a:pt x="0" y="10316"/>
                    <a:pt x="4848" y="14330"/>
                    <a:pt x="9307" y="19110"/>
                  </a:cubicBezTo>
                  <a:cubicBezTo>
                    <a:pt x="9307" y="19877"/>
                    <a:pt x="12293" y="20644"/>
                    <a:pt x="14155" y="21600"/>
                  </a:cubicBezTo>
                  <a:cubicBezTo>
                    <a:pt x="15648" y="20644"/>
                    <a:pt x="15648" y="19877"/>
                    <a:pt x="17120" y="19877"/>
                  </a:cubicBezTo>
                  <a:cubicBezTo>
                    <a:pt x="20107" y="14330"/>
                    <a:pt x="21600" y="8793"/>
                    <a:pt x="15648" y="4013"/>
                  </a:cubicBezTo>
                  <a:cubicBezTo>
                    <a:pt x="12293" y="767"/>
                    <a:pt x="10800" y="0"/>
                    <a:pt x="63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2" name="Google Shape;3347;p32"/>
            <p:cNvSpPr/>
            <p:nvPr/>
          </p:nvSpPr>
          <p:spPr>
            <a:xfrm>
              <a:off x="621543" y="600123"/>
              <a:ext cx="26178" cy="59033"/>
            </a:xfrm>
            <a:custGeom>
              <a:avLst/>
              <a:gdLst/>
              <a:ahLst/>
              <a:cxnLst>
                <a:cxn ang="0">
                  <a:pos x="wd2" y="hd2"/>
                </a:cxn>
                <a:cxn ang="5400000">
                  <a:pos x="wd2" y="hd2"/>
                </a:cxn>
                <a:cxn ang="10800000">
                  <a:pos x="wd2" y="hd2"/>
                </a:cxn>
                <a:cxn ang="16200000">
                  <a:pos x="wd2" y="hd2"/>
                </a:cxn>
              </a:cxnLst>
              <a:rect l="0" t="0" r="r" b="b"/>
              <a:pathLst>
                <a:path w="16579" h="21600" extrusionOk="0">
                  <a:moveTo>
                    <a:pt x="3853" y="0"/>
                  </a:moveTo>
                  <a:cubicBezTo>
                    <a:pt x="-1641" y="3911"/>
                    <a:pt x="-28" y="7637"/>
                    <a:pt x="1265" y="11547"/>
                  </a:cubicBezTo>
                  <a:cubicBezTo>
                    <a:pt x="2559" y="15458"/>
                    <a:pt x="5128" y="19369"/>
                    <a:pt x="10621" y="21600"/>
                  </a:cubicBezTo>
                  <a:cubicBezTo>
                    <a:pt x="19959" y="15458"/>
                    <a:pt x="17390" y="6142"/>
                    <a:pt x="9328" y="747"/>
                  </a:cubicBezTo>
                  <a:cubicBezTo>
                    <a:pt x="8034" y="0"/>
                    <a:pt x="5128" y="0"/>
                    <a:pt x="38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3" name="Google Shape;3348;p32"/>
            <p:cNvSpPr/>
            <p:nvPr/>
          </p:nvSpPr>
          <p:spPr>
            <a:xfrm>
              <a:off x="397671" y="95180"/>
              <a:ext cx="22779" cy="63622"/>
            </a:xfrm>
            <a:custGeom>
              <a:avLst/>
              <a:gdLst/>
              <a:ahLst/>
              <a:cxnLst>
                <a:cxn ang="0">
                  <a:pos x="wd2" y="hd2"/>
                </a:cxn>
                <a:cxn ang="5400000">
                  <a:pos x="wd2" y="hd2"/>
                </a:cxn>
                <a:cxn ang="10800000">
                  <a:pos x="wd2" y="hd2"/>
                </a:cxn>
                <a:cxn ang="16200000">
                  <a:pos x="wd2" y="hd2"/>
                </a:cxn>
              </a:cxnLst>
              <a:rect l="0" t="0" r="r" b="b"/>
              <a:pathLst>
                <a:path w="14642" h="21600" extrusionOk="0">
                  <a:moveTo>
                    <a:pt x="3186" y="0"/>
                  </a:moveTo>
                  <a:cubicBezTo>
                    <a:pt x="-3361" y="5016"/>
                    <a:pt x="578" y="17972"/>
                    <a:pt x="11369" y="21600"/>
                  </a:cubicBezTo>
                  <a:cubicBezTo>
                    <a:pt x="18239" y="13660"/>
                    <a:pt x="13006" y="7257"/>
                    <a:pt x="74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4" name="Google Shape;3349;p32"/>
            <p:cNvSpPr/>
            <p:nvPr/>
          </p:nvSpPr>
          <p:spPr>
            <a:xfrm>
              <a:off x="416688" y="218366"/>
              <a:ext cx="23409" cy="54978"/>
            </a:xfrm>
            <a:custGeom>
              <a:avLst/>
              <a:gdLst/>
              <a:ahLst/>
              <a:cxnLst>
                <a:cxn ang="0">
                  <a:pos x="wd2" y="hd2"/>
                </a:cxn>
                <a:cxn ang="5400000">
                  <a:pos x="wd2" y="hd2"/>
                </a:cxn>
                <a:cxn ang="10800000">
                  <a:pos x="wd2" y="hd2"/>
                </a:cxn>
                <a:cxn ang="16200000">
                  <a:pos x="wd2" y="hd2"/>
                </a:cxn>
              </a:cxnLst>
              <a:rect l="0" t="0" r="r" b="b"/>
              <a:pathLst>
                <a:path w="16826" h="21600" extrusionOk="0">
                  <a:moveTo>
                    <a:pt x="6726" y="0"/>
                  </a:moveTo>
                  <a:cubicBezTo>
                    <a:pt x="5258" y="0"/>
                    <a:pt x="2343" y="803"/>
                    <a:pt x="874" y="803"/>
                  </a:cubicBezTo>
                  <a:cubicBezTo>
                    <a:pt x="-956" y="9201"/>
                    <a:pt x="-956" y="16598"/>
                    <a:pt x="11493" y="21600"/>
                  </a:cubicBezTo>
                  <a:cubicBezTo>
                    <a:pt x="20644" y="15796"/>
                    <a:pt x="17345" y="5804"/>
                    <a:pt x="67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5" name="Google Shape;3350;p32"/>
            <p:cNvSpPr/>
            <p:nvPr/>
          </p:nvSpPr>
          <p:spPr>
            <a:xfrm>
              <a:off x="366987" y="0"/>
              <a:ext cx="23282" cy="56664"/>
            </a:xfrm>
            <a:custGeom>
              <a:avLst/>
              <a:gdLst/>
              <a:ahLst/>
              <a:cxnLst>
                <a:cxn ang="0">
                  <a:pos x="wd2" y="hd2"/>
                </a:cxn>
                <a:cxn ang="5400000">
                  <a:pos x="wd2" y="hd2"/>
                </a:cxn>
                <a:cxn ang="10800000">
                  <a:pos x="wd2" y="hd2"/>
                </a:cxn>
                <a:cxn ang="16200000">
                  <a:pos x="wd2" y="hd2"/>
                </a:cxn>
              </a:cxnLst>
              <a:rect l="0" t="0" r="r" b="b"/>
              <a:pathLst>
                <a:path w="16751" h="21600" extrusionOk="0">
                  <a:moveTo>
                    <a:pt x="12097" y="0"/>
                  </a:moveTo>
                  <a:cubicBezTo>
                    <a:pt x="7347" y="779"/>
                    <a:pt x="4407" y="779"/>
                    <a:pt x="1489" y="1557"/>
                  </a:cubicBezTo>
                  <a:cubicBezTo>
                    <a:pt x="-3283" y="8735"/>
                    <a:pt x="4407" y="13587"/>
                    <a:pt x="10627" y="19411"/>
                  </a:cubicBezTo>
                  <a:cubicBezTo>
                    <a:pt x="11671" y="20505"/>
                    <a:pt x="12715" y="21600"/>
                    <a:pt x="14270" y="21600"/>
                  </a:cubicBezTo>
                  <a:cubicBezTo>
                    <a:pt x="14909" y="21600"/>
                    <a:pt x="15633" y="21408"/>
                    <a:pt x="16506" y="20957"/>
                  </a:cubicBezTo>
                  <a:lnTo>
                    <a:pt x="16506" y="11251"/>
                  </a:lnTo>
                  <a:cubicBezTo>
                    <a:pt x="16506" y="7956"/>
                    <a:pt x="18317" y="3882"/>
                    <a:pt x="1209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6" name="Google Shape;3351;p32"/>
            <p:cNvSpPr/>
            <p:nvPr/>
          </p:nvSpPr>
          <p:spPr>
            <a:xfrm>
              <a:off x="358368" y="566018"/>
              <a:ext cx="21850" cy="54977"/>
            </a:xfrm>
            <a:custGeom>
              <a:avLst/>
              <a:gdLst/>
              <a:ahLst/>
              <a:cxnLst>
                <a:cxn ang="0">
                  <a:pos x="wd2" y="hd2"/>
                </a:cxn>
                <a:cxn ang="5400000">
                  <a:pos x="wd2" y="hd2"/>
                </a:cxn>
                <a:cxn ang="10800000">
                  <a:pos x="wd2" y="hd2"/>
                </a:cxn>
                <a:cxn ang="16200000">
                  <a:pos x="wd2" y="hd2"/>
                </a:cxn>
              </a:cxnLst>
              <a:rect l="0" t="0" r="r" b="b"/>
              <a:pathLst>
                <a:path w="20178" h="21600" extrusionOk="0">
                  <a:moveTo>
                    <a:pt x="9870" y="0"/>
                  </a:moveTo>
                  <a:cubicBezTo>
                    <a:pt x="7984" y="803"/>
                    <a:pt x="3746" y="803"/>
                    <a:pt x="0" y="1605"/>
                  </a:cubicBezTo>
                  <a:cubicBezTo>
                    <a:pt x="0" y="6595"/>
                    <a:pt x="5632" y="15796"/>
                    <a:pt x="11730" y="19995"/>
                  </a:cubicBezTo>
                  <a:cubicBezTo>
                    <a:pt x="13616" y="20797"/>
                    <a:pt x="15503" y="20797"/>
                    <a:pt x="19741" y="21600"/>
                  </a:cubicBezTo>
                  <a:lnTo>
                    <a:pt x="19741" y="8398"/>
                  </a:lnTo>
                  <a:cubicBezTo>
                    <a:pt x="21600" y="5002"/>
                    <a:pt x="17389" y="2605"/>
                    <a:pt x="98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7" name="Google Shape;3352;p32"/>
            <p:cNvSpPr/>
            <p:nvPr/>
          </p:nvSpPr>
          <p:spPr>
            <a:xfrm>
              <a:off x="389449" y="801673"/>
              <a:ext cx="19726" cy="59063"/>
            </a:xfrm>
            <a:custGeom>
              <a:avLst/>
              <a:gdLst/>
              <a:ahLst/>
              <a:cxnLst>
                <a:cxn ang="0">
                  <a:pos x="wd2" y="hd2"/>
                </a:cxn>
                <a:cxn ang="5400000">
                  <a:pos x="wd2" y="hd2"/>
                </a:cxn>
                <a:cxn ang="10800000">
                  <a:pos x="wd2" y="hd2"/>
                </a:cxn>
                <a:cxn ang="16200000">
                  <a:pos x="wd2" y="hd2"/>
                </a:cxn>
              </a:cxnLst>
              <a:rect l="0" t="0" r="r" b="b"/>
              <a:pathLst>
                <a:path w="18194" h="21600" extrusionOk="0">
                  <a:moveTo>
                    <a:pt x="8414" y="0"/>
                  </a:moveTo>
                  <a:cubicBezTo>
                    <a:pt x="2761" y="0"/>
                    <a:pt x="440" y="747"/>
                    <a:pt x="440" y="2988"/>
                  </a:cubicBezTo>
                  <a:cubicBezTo>
                    <a:pt x="-1444" y="9311"/>
                    <a:pt x="2761" y="15450"/>
                    <a:pt x="12155" y="21600"/>
                  </a:cubicBezTo>
                  <a:cubicBezTo>
                    <a:pt x="14503" y="20106"/>
                    <a:pt x="16388" y="20106"/>
                    <a:pt x="16388" y="19370"/>
                  </a:cubicBezTo>
                  <a:cubicBezTo>
                    <a:pt x="20156" y="12289"/>
                    <a:pt x="18272" y="6150"/>
                    <a:pt x="84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8" name="Google Shape;3353;p32"/>
            <p:cNvSpPr/>
            <p:nvPr/>
          </p:nvSpPr>
          <p:spPr>
            <a:xfrm>
              <a:off x="414898" y="455561"/>
              <a:ext cx="25073" cy="48879"/>
            </a:xfrm>
            <a:custGeom>
              <a:avLst/>
              <a:gdLst/>
              <a:ahLst/>
              <a:cxnLst>
                <a:cxn ang="0">
                  <a:pos x="wd2" y="hd2"/>
                </a:cxn>
                <a:cxn ang="5400000">
                  <a:pos x="wd2" y="hd2"/>
                </a:cxn>
                <a:cxn ang="10800000">
                  <a:pos x="wd2" y="hd2"/>
                </a:cxn>
                <a:cxn ang="16200000">
                  <a:pos x="wd2" y="hd2"/>
                </a:cxn>
              </a:cxnLst>
              <a:rect l="0" t="0" r="r" b="b"/>
              <a:pathLst>
                <a:path w="16875" h="21600" extrusionOk="0">
                  <a:moveTo>
                    <a:pt x="6127" y="0"/>
                  </a:moveTo>
                  <a:cubicBezTo>
                    <a:pt x="4772" y="0"/>
                    <a:pt x="2023" y="1125"/>
                    <a:pt x="309" y="1125"/>
                  </a:cubicBezTo>
                  <a:cubicBezTo>
                    <a:pt x="-1066" y="10349"/>
                    <a:pt x="2023" y="15974"/>
                    <a:pt x="11966" y="21600"/>
                  </a:cubicBezTo>
                  <a:cubicBezTo>
                    <a:pt x="20534" y="15974"/>
                    <a:pt x="17445" y="5626"/>
                    <a:pt x="612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9" name="Google Shape;3354;p32"/>
            <p:cNvSpPr/>
            <p:nvPr/>
          </p:nvSpPr>
          <p:spPr>
            <a:xfrm>
              <a:off x="251626" y="631682"/>
              <a:ext cx="19855" cy="52934"/>
            </a:xfrm>
            <a:custGeom>
              <a:avLst/>
              <a:gdLst/>
              <a:ahLst/>
              <a:cxnLst>
                <a:cxn ang="0">
                  <a:pos x="wd2" y="hd2"/>
                </a:cxn>
                <a:cxn ang="5400000">
                  <a:pos x="wd2" y="hd2"/>
                </a:cxn>
                <a:cxn ang="10800000">
                  <a:pos x="wd2" y="hd2"/>
                </a:cxn>
                <a:cxn ang="16200000">
                  <a:pos x="wd2" y="hd2"/>
                </a:cxn>
              </a:cxnLst>
              <a:rect l="0" t="0" r="r" b="b"/>
              <a:pathLst>
                <a:path w="18313" h="21600" extrusionOk="0">
                  <a:moveTo>
                    <a:pt x="10173" y="0"/>
                  </a:moveTo>
                  <a:cubicBezTo>
                    <a:pt x="6432" y="834"/>
                    <a:pt x="4548" y="1872"/>
                    <a:pt x="779" y="1872"/>
                  </a:cubicBezTo>
                  <a:cubicBezTo>
                    <a:pt x="-1569" y="10389"/>
                    <a:pt x="779" y="16405"/>
                    <a:pt x="16290" y="21600"/>
                  </a:cubicBezTo>
                  <a:cubicBezTo>
                    <a:pt x="16290" y="19933"/>
                    <a:pt x="18174" y="19111"/>
                    <a:pt x="18174" y="18278"/>
                  </a:cubicBezTo>
                  <a:cubicBezTo>
                    <a:pt x="18174" y="12250"/>
                    <a:pt x="20031" y="6028"/>
                    <a:pt x="10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00" name="Google Shape;3355;p32"/>
            <p:cNvSpPr/>
            <p:nvPr/>
          </p:nvSpPr>
          <p:spPr>
            <a:xfrm>
              <a:off x="691094" y="589435"/>
              <a:ext cx="20661" cy="44290"/>
            </a:xfrm>
            <a:custGeom>
              <a:avLst/>
              <a:gdLst/>
              <a:ahLst/>
              <a:cxnLst>
                <a:cxn ang="0">
                  <a:pos x="wd2" y="hd2"/>
                </a:cxn>
                <a:cxn ang="5400000">
                  <a:pos x="wd2" y="hd2"/>
                </a:cxn>
                <a:cxn ang="10800000">
                  <a:pos x="wd2" y="hd2"/>
                </a:cxn>
                <a:cxn ang="16200000">
                  <a:pos x="wd2" y="hd2"/>
                </a:cxn>
              </a:cxnLst>
              <a:rect l="0" t="0" r="r" b="b"/>
              <a:pathLst>
                <a:path w="16226" h="21600" extrusionOk="0">
                  <a:moveTo>
                    <a:pt x="3305" y="0"/>
                  </a:moveTo>
                  <a:cubicBezTo>
                    <a:pt x="-3089" y="10425"/>
                    <a:pt x="120" y="18611"/>
                    <a:pt x="10117" y="21600"/>
                  </a:cubicBezTo>
                  <a:cubicBezTo>
                    <a:pt x="18511" y="16633"/>
                    <a:pt x="18511" y="6209"/>
                    <a:pt x="85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502" name="Title Text"/>
          <p:cNvSpPr txBox="1">
            <a:spLocks noGrp="1"/>
          </p:cNvSpPr>
          <p:nvPr>
            <p:ph type="title"/>
          </p:nvPr>
        </p:nvSpPr>
        <p:spPr>
          <a:xfrm>
            <a:off x="884100" y="2109337"/>
            <a:ext cx="2336401" cy="527701"/>
          </a:xfrm>
          <a:prstGeom prst="rect">
            <a:avLst/>
          </a:prstGeom>
        </p:spPr>
        <p:txBody>
          <a:bodyPr lIns="36574" tIns="36574" rIns="36574" bIns="36574"/>
          <a:lstStyle>
            <a:lvl1pPr algn="ctr">
              <a:defRPr sz="2500">
                <a:solidFill>
                  <a:srgbClr val="07256C"/>
                </a:solidFill>
                <a:latin typeface="Nunito"/>
                <a:ea typeface="Nunito"/>
                <a:cs typeface="Nunito"/>
                <a:sym typeface="Nunito"/>
              </a:defRPr>
            </a:lvl1pPr>
          </a:lstStyle>
          <a:p>
            <a:r>
              <a:t>Title Text</a:t>
            </a:r>
          </a:p>
        </p:txBody>
      </p:sp>
      <p:sp>
        <p:nvSpPr>
          <p:cNvPr id="5503" name="Body Level One…"/>
          <p:cNvSpPr txBox="1">
            <a:spLocks noGrp="1"/>
          </p:cNvSpPr>
          <p:nvPr>
            <p:ph type="body" sz="quarter" idx="1"/>
          </p:nvPr>
        </p:nvSpPr>
        <p:spPr>
          <a:xfrm>
            <a:off x="1137450" y="2637038"/>
            <a:ext cx="1829700" cy="978601"/>
          </a:xfrm>
          <a:prstGeom prst="rect">
            <a:avLst/>
          </a:prstGeom>
        </p:spPr>
        <p:txBody>
          <a:bodyPr lIns="36574" tIns="36574" rIns="36574" bIns="36574"/>
          <a:lstStyle>
            <a:lvl1pPr marL="317500" indent="-177800" algn="ctr">
              <a:buClrTx/>
              <a:buSzTx/>
              <a:buFontTx/>
              <a:buNone/>
              <a:defRPr sz="1400">
                <a:solidFill>
                  <a:srgbClr val="07256C"/>
                </a:solidFill>
                <a:latin typeface="Nunito"/>
                <a:ea typeface="Nunito"/>
                <a:cs typeface="Nunito"/>
                <a:sym typeface="Nunito"/>
              </a:defRPr>
            </a:lvl1pPr>
            <a:lvl2pPr marL="317500" indent="279400" algn="ctr">
              <a:buClrTx/>
              <a:buSzTx/>
              <a:buFontTx/>
              <a:buNone/>
              <a:defRPr sz="1400">
                <a:solidFill>
                  <a:srgbClr val="07256C"/>
                </a:solidFill>
                <a:latin typeface="Nunito"/>
                <a:ea typeface="Nunito"/>
                <a:cs typeface="Nunito"/>
                <a:sym typeface="Nunito"/>
              </a:defRPr>
            </a:lvl2pPr>
            <a:lvl3pPr marL="317500" indent="736600" algn="ctr">
              <a:buClrTx/>
              <a:buSzTx/>
              <a:buFontTx/>
              <a:buNone/>
              <a:defRPr sz="1400">
                <a:solidFill>
                  <a:srgbClr val="07256C"/>
                </a:solidFill>
                <a:latin typeface="Nunito"/>
                <a:ea typeface="Nunito"/>
                <a:cs typeface="Nunito"/>
                <a:sym typeface="Nunito"/>
              </a:defRPr>
            </a:lvl3pPr>
            <a:lvl4pPr marL="317500" indent="1193800" algn="ctr">
              <a:buClrTx/>
              <a:buSzTx/>
              <a:buFontTx/>
              <a:buNone/>
              <a:defRPr sz="1400">
                <a:solidFill>
                  <a:srgbClr val="07256C"/>
                </a:solidFill>
                <a:latin typeface="Nunito"/>
                <a:ea typeface="Nunito"/>
                <a:cs typeface="Nunito"/>
                <a:sym typeface="Nunito"/>
              </a:defRPr>
            </a:lvl4pPr>
            <a:lvl5pPr marL="317500" indent="1651000" algn="ct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5504" name="Google Shape;3363;p32"/>
          <p:cNvSpPr/>
          <p:nvPr/>
        </p:nvSpPr>
        <p:spPr>
          <a:xfrm rot="18169303">
            <a:off x="8282947" y="765116"/>
            <a:ext cx="605286" cy="470109"/>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4"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0"/>
                  <a:pt x="1481" y="16600"/>
                </a:cubicBezTo>
                <a:cubicBezTo>
                  <a:pt x="1515" y="16600"/>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8DAED3"/>
          </a:solidFill>
          <a:ln w="12700">
            <a:miter lim="400000"/>
          </a:ln>
        </p:spPr>
        <p:txBody>
          <a:bodyPr lIns="45719" rIns="45719" anchor="ctr"/>
          <a:lstStyle/>
          <a:p>
            <a:endParaRPr/>
          </a:p>
        </p:txBody>
      </p:sp>
      <p:sp>
        <p:nvSpPr>
          <p:cNvPr id="550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24074079"/>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x">
  <p:cSld name="Title and three columns 1">
    <p:bg>
      <p:bgPr>
        <a:solidFill>
          <a:srgbClr val="EDF0EF"/>
        </a:solidFill>
        <a:effectLst/>
      </p:bgPr>
    </p:bg>
    <p:spTree>
      <p:nvGrpSpPr>
        <p:cNvPr id="1" name=""/>
        <p:cNvGrpSpPr/>
        <p:nvPr/>
      </p:nvGrpSpPr>
      <p:grpSpPr>
        <a:xfrm>
          <a:off x="0" y="0"/>
          <a:ext cx="0" cy="0"/>
          <a:chOff x="0" y="0"/>
          <a:chExt cx="0" cy="0"/>
        </a:xfrm>
      </p:grpSpPr>
      <p:sp>
        <p:nvSpPr>
          <p:cNvPr id="5512" name="Title Text"/>
          <p:cNvSpPr txBox="1">
            <a:spLocks noGrp="1"/>
          </p:cNvSpPr>
          <p:nvPr>
            <p:ph type="title"/>
          </p:nvPr>
        </p:nvSpPr>
        <p:spPr>
          <a:xfrm>
            <a:off x="2200949" y="1419899"/>
            <a:ext cx="2186102" cy="795301"/>
          </a:xfrm>
          <a:prstGeom prst="rect">
            <a:avLst/>
          </a:prstGeom>
        </p:spPr>
        <p:txBody>
          <a:bodyPr lIns="36574" tIns="36574" rIns="36574" bIns="36574" anchor="t"/>
          <a:lstStyle>
            <a:lvl1pPr algn="r">
              <a:defRPr sz="2500">
                <a:solidFill>
                  <a:srgbClr val="07256C"/>
                </a:solidFill>
                <a:latin typeface="Nunito"/>
                <a:ea typeface="Nunito"/>
                <a:cs typeface="Nunito"/>
                <a:sym typeface="Nunito"/>
              </a:defRPr>
            </a:lvl1pPr>
          </a:lstStyle>
          <a:p>
            <a:r>
              <a:t>Title Text</a:t>
            </a:r>
          </a:p>
        </p:txBody>
      </p:sp>
      <p:sp>
        <p:nvSpPr>
          <p:cNvPr id="5513" name="Body Level One…"/>
          <p:cNvSpPr txBox="1">
            <a:spLocks noGrp="1"/>
          </p:cNvSpPr>
          <p:nvPr>
            <p:ph type="body" sz="quarter" idx="1"/>
          </p:nvPr>
        </p:nvSpPr>
        <p:spPr>
          <a:xfrm>
            <a:off x="4606637" y="1465649"/>
            <a:ext cx="2336401" cy="703801"/>
          </a:xfrm>
          <a:prstGeom prst="rect">
            <a:avLst/>
          </a:prstGeom>
        </p:spPr>
        <p:txBody>
          <a:bodyPr lIns="36574" tIns="36574" rIns="36574" bIns="36574"/>
          <a:lstStyle>
            <a:lvl1pPr marL="317500" indent="-177800">
              <a:buClrTx/>
              <a:buSzTx/>
              <a:buFontTx/>
              <a:buNone/>
              <a:defRPr sz="1400">
                <a:solidFill>
                  <a:srgbClr val="07256C"/>
                </a:solidFill>
                <a:latin typeface="Nunito"/>
                <a:ea typeface="Nunito"/>
                <a:cs typeface="Nunito"/>
                <a:sym typeface="Nunito"/>
              </a:defRPr>
            </a:lvl1pPr>
            <a:lvl2pPr marL="317500" indent="279400">
              <a:buClrTx/>
              <a:buSzTx/>
              <a:buFontTx/>
              <a:buNone/>
              <a:defRPr sz="1400">
                <a:solidFill>
                  <a:srgbClr val="07256C"/>
                </a:solidFill>
                <a:latin typeface="Nunito"/>
                <a:ea typeface="Nunito"/>
                <a:cs typeface="Nunito"/>
                <a:sym typeface="Nunito"/>
              </a:defRPr>
            </a:lvl2pPr>
            <a:lvl3pPr marL="317500" indent="736600">
              <a:buClrTx/>
              <a:buSzTx/>
              <a:buFontTx/>
              <a:buNone/>
              <a:defRPr sz="1400">
                <a:solidFill>
                  <a:srgbClr val="07256C"/>
                </a:solidFill>
                <a:latin typeface="Nunito"/>
                <a:ea typeface="Nunito"/>
                <a:cs typeface="Nunito"/>
                <a:sym typeface="Nunito"/>
              </a:defRPr>
            </a:lvl3pPr>
            <a:lvl4pPr marL="317500" indent="1193800">
              <a:buClrTx/>
              <a:buSzTx/>
              <a:buFontTx/>
              <a:buNone/>
              <a:defRPr sz="1400">
                <a:solidFill>
                  <a:srgbClr val="07256C"/>
                </a:solidFill>
                <a:latin typeface="Nunito"/>
                <a:ea typeface="Nunito"/>
                <a:cs typeface="Nunito"/>
                <a:sym typeface="Nunito"/>
              </a:defRPr>
            </a:lvl4pPr>
            <a:lvl5pPr marL="317500" indent="1651000">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5514" name="Google Shape;3372;p33"/>
          <p:cNvSpPr/>
          <p:nvPr/>
        </p:nvSpPr>
        <p:spPr>
          <a:xfrm rot="13370847">
            <a:off x="-491085" y="3621846"/>
            <a:ext cx="1774715" cy="1009713"/>
          </a:xfrm>
          <a:custGeom>
            <a:avLst/>
            <a:gdLst/>
            <a:ahLst/>
            <a:cxnLst>
              <a:cxn ang="0">
                <a:pos x="wd2" y="hd2"/>
              </a:cxn>
              <a:cxn ang="5400000">
                <a:pos x="wd2" y="hd2"/>
              </a:cxn>
              <a:cxn ang="10800000">
                <a:pos x="wd2" y="hd2"/>
              </a:cxn>
              <a:cxn ang="16200000">
                <a:pos x="wd2" y="hd2"/>
              </a:cxn>
            </a:cxnLst>
            <a:rect l="0" t="0" r="r" b="b"/>
            <a:pathLst>
              <a:path w="21426" h="21600" extrusionOk="0">
                <a:moveTo>
                  <a:pt x="12352" y="0"/>
                </a:moveTo>
                <a:cubicBezTo>
                  <a:pt x="12303" y="0"/>
                  <a:pt x="12254" y="1"/>
                  <a:pt x="12206" y="4"/>
                </a:cubicBezTo>
                <a:cubicBezTo>
                  <a:pt x="11561" y="53"/>
                  <a:pt x="10974" y="356"/>
                  <a:pt x="10418" y="916"/>
                </a:cubicBezTo>
                <a:cubicBezTo>
                  <a:pt x="9944" y="1396"/>
                  <a:pt x="9533" y="2029"/>
                  <a:pt x="9159" y="2764"/>
                </a:cubicBezTo>
                <a:cubicBezTo>
                  <a:pt x="8888" y="3299"/>
                  <a:pt x="8616" y="3853"/>
                  <a:pt x="8346" y="4411"/>
                </a:cubicBezTo>
                <a:cubicBezTo>
                  <a:pt x="8174" y="4765"/>
                  <a:pt x="7988" y="5123"/>
                  <a:pt x="7786" y="5451"/>
                </a:cubicBezTo>
                <a:cubicBezTo>
                  <a:pt x="7443" y="5956"/>
                  <a:pt x="7059" y="6339"/>
                  <a:pt x="6644" y="6668"/>
                </a:cubicBezTo>
                <a:cubicBezTo>
                  <a:pt x="6287" y="6947"/>
                  <a:pt x="5930" y="7196"/>
                  <a:pt x="5556" y="7427"/>
                </a:cubicBezTo>
                <a:cubicBezTo>
                  <a:pt x="4842" y="7883"/>
                  <a:pt x="4142" y="8339"/>
                  <a:pt x="3425" y="8795"/>
                </a:cubicBezTo>
                <a:cubicBezTo>
                  <a:pt x="2842" y="9203"/>
                  <a:pt x="2268" y="9683"/>
                  <a:pt x="1740" y="10291"/>
                </a:cubicBezTo>
                <a:cubicBezTo>
                  <a:pt x="1366" y="10747"/>
                  <a:pt x="1009" y="11227"/>
                  <a:pt x="697" y="11836"/>
                </a:cubicBezTo>
                <a:cubicBezTo>
                  <a:pt x="440" y="12364"/>
                  <a:pt x="223" y="12924"/>
                  <a:pt x="97" y="13611"/>
                </a:cubicBezTo>
                <a:cubicBezTo>
                  <a:pt x="-75" y="14571"/>
                  <a:pt x="-20" y="15483"/>
                  <a:pt x="282" y="16347"/>
                </a:cubicBezTo>
                <a:cubicBezTo>
                  <a:pt x="454" y="16827"/>
                  <a:pt x="666" y="17204"/>
                  <a:pt x="910" y="17587"/>
                </a:cubicBezTo>
                <a:cubicBezTo>
                  <a:pt x="1311" y="18219"/>
                  <a:pt x="1768" y="18700"/>
                  <a:pt x="2241" y="19131"/>
                </a:cubicBezTo>
                <a:cubicBezTo>
                  <a:pt x="3126" y="19891"/>
                  <a:pt x="4056" y="20420"/>
                  <a:pt x="5000" y="20828"/>
                </a:cubicBezTo>
                <a:cubicBezTo>
                  <a:pt x="5628" y="21059"/>
                  <a:pt x="6242" y="21235"/>
                  <a:pt x="6873" y="21363"/>
                </a:cubicBezTo>
                <a:cubicBezTo>
                  <a:pt x="7639" y="21508"/>
                  <a:pt x="8407" y="21600"/>
                  <a:pt x="9175" y="21600"/>
                </a:cubicBezTo>
                <a:cubicBezTo>
                  <a:pt x="9337" y="21600"/>
                  <a:pt x="9498" y="21596"/>
                  <a:pt x="9660" y="21587"/>
                </a:cubicBezTo>
                <a:cubicBezTo>
                  <a:pt x="9717" y="21587"/>
                  <a:pt x="9780" y="21598"/>
                  <a:pt x="9841" y="21598"/>
                </a:cubicBezTo>
                <a:cubicBezTo>
                  <a:pt x="9872" y="21598"/>
                  <a:pt x="9902" y="21596"/>
                  <a:pt x="9931" y="21587"/>
                </a:cubicBezTo>
                <a:cubicBezTo>
                  <a:pt x="10703" y="21539"/>
                  <a:pt x="11475" y="21436"/>
                  <a:pt x="12233" y="21308"/>
                </a:cubicBezTo>
                <a:cubicBezTo>
                  <a:pt x="13118" y="21156"/>
                  <a:pt x="13976" y="20955"/>
                  <a:pt x="14851" y="20627"/>
                </a:cubicBezTo>
                <a:cubicBezTo>
                  <a:pt x="15994" y="20219"/>
                  <a:pt x="17095" y="19612"/>
                  <a:pt x="18152" y="18724"/>
                </a:cubicBezTo>
                <a:cubicBezTo>
                  <a:pt x="18866" y="18140"/>
                  <a:pt x="19525" y="17411"/>
                  <a:pt x="20098" y="16444"/>
                </a:cubicBezTo>
                <a:cubicBezTo>
                  <a:pt x="20513" y="15739"/>
                  <a:pt x="20870" y="14924"/>
                  <a:pt x="21113" y="14012"/>
                </a:cubicBezTo>
                <a:cubicBezTo>
                  <a:pt x="21498" y="12595"/>
                  <a:pt x="21525" y="11179"/>
                  <a:pt x="21213" y="9707"/>
                </a:cubicBezTo>
                <a:cubicBezTo>
                  <a:pt x="21096" y="9124"/>
                  <a:pt x="20925" y="8595"/>
                  <a:pt x="20726" y="8084"/>
                </a:cubicBezTo>
                <a:cubicBezTo>
                  <a:pt x="20297" y="7020"/>
                  <a:pt x="19827" y="6011"/>
                  <a:pt x="19267" y="5123"/>
                </a:cubicBezTo>
                <a:cubicBezTo>
                  <a:pt x="18324" y="3627"/>
                  <a:pt x="17281" y="2436"/>
                  <a:pt x="16121" y="1548"/>
                </a:cubicBezTo>
                <a:cubicBezTo>
                  <a:pt x="15335" y="940"/>
                  <a:pt x="14522" y="539"/>
                  <a:pt x="13691" y="259"/>
                </a:cubicBezTo>
                <a:cubicBezTo>
                  <a:pt x="13252" y="100"/>
                  <a:pt x="12803" y="0"/>
                  <a:pt x="12352" y="0"/>
                </a:cubicBezTo>
                <a:close/>
              </a:path>
            </a:pathLst>
          </a:custGeom>
          <a:solidFill>
            <a:srgbClr val="EFB156"/>
          </a:solidFill>
          <a:ln w="12700">
            <a:miter lim="400000"/>
          </a:ln>
        </p:spPr>
        <p:txBody>
          <a:bodyPr lIns="45719" rIns="45719" anchor="ctr"/>
          <a:lstStyle/>
          <a:p>
            <a:endParaRPr/>
          </a:p>
        </p:txBody>
      </p:sp>
      <p:grpSp>
        <p:nvGrpSpPr>
          <p:cNvPr id="5548" name="Google Shape;3373;p33"/>
          <p:cNvGrpSpPr/>
          <p:nvPr/>
        </p:nvGrpSpPr>
        <p:grpSpPr>
          <a:xfrm>
            <a:off x="6868855" y="4338015"/>
            <a:ext cx="2365796" cy="1379646"/>
            <a:chOff x="0" y="0"/>
            <a:chExt cx="2365795" cy="1379644"/>
          </a:xfrm>
        </p:grpSpPr>
        <p:sp>
          <p:nvSpPr>
            <p:cNvPr id="5515" name="Google Shape;3374;p33"/>
            <p:cNvSpPr/>
            <p:nvPr/>
          </p:nvSpPr>
          <p:spPr>
            <a:xfrm>
              <a:off x="12067" y="0"/>
              <a:ext cx="2335228" cy="1379645"/>
            </a:xfrm>
            <a:custGeom>
              <a:avLst/>
              <a:gdLst/>
              <a:ahLst/>
              <a:cxnLst>
                <a:cxn ang="0">
                  <a:pos x="wd2" y="hd2"/>
                </a:cxn>
                <a:cxn ang="5400000">
                  <a:pos x="wd2" y="hd2"/>
                </a:cxn>
                <a:cxn ang="10800000">
                  <a:pos x="wd2" y="hd2"/>
                </a:cxn>
                <a:cxn ang="16200000">
                  <a:pos x="wd2" y="hd2"/>
                </a:cxn>
              </a:cxnLst>
              <a:rect l="0" t="0" r="r" b="b"/>
              <a:pathLst>
                <a:path w="21600" h="21600" extrusionOk="0">
                  <a:moveTo>
                    <a:pt x="5741" y="2780"/>
                  </a:moveTo>
                  <a:cubicBezTo>
                    <a:pt x="5758" y="2780"/>
                    <a:pt x="5773" y="2792"/>
                    <a:pt x="5803" y="2816"/>
                  </a:cubicBezTo>
                  <a:cubicBezTo>
                    <a:pt x="5757" y="2888"/>
                    <a:pt x="5728" y="2943"/>
                    <a:pt x="5668" y="2967"/>
                  </a:cubicBezTo>
                  <a:cubicBezTo>
                    <a:pt x="5625" y="2918"/>
                    <a:pt x="5640" y="2864"/>
                    <a:pt x="5668" y="2816"/>
                  </a:cubicBezTo>
                  <a:cubicBezTo>
                    <a:pt x="5705" y="2792"/>
                    <a:pt x="5724" y="2780"/>
                    <a:pt x="5741" y="2780"/>
                  </a:cubicBezTo>
                  <a:close/>
                  <a:moveTo>
                    <a:pt x="5874" y="3546"/>
                  </a:moveTo>
                  <a:cubicBezTo>
                    <a:pt x="5949" y="3618"/>
                    <a:pt x="6010" y="3696"/>
                    <a:pt x="6070" y="3744"/>
                  </a:cubicBezTo>
                  <a:cubicBezTo>
                    <a:pt x="6159" y="3871"/>
                    <a:pt x="6248" y="3997"/>
                    <a:pt x="6351" y="4124"/>
                  </a:cubicBezTo>
                  <a:cubicBezTo>
                    <a:pt x="6366" y="4172"/>
                    <a:pt x="6380" y="4220"/>
                    <a:pt x="6408" y="4244"/>
                  </a:cubicBezTo>
                  <a:cubicBezTo>
                    <a:pt x="6544" y="4449"/>
                    <a:pt x="6647" y="4696"/>
                    <a:pt x="6765" y="4925"/>
                  </a:cubicBezTo>
                  <a:cubicBezTo>
                    <a:pt x="6825" y="5076"/>
                    <a:pt x="6900" y="5202"/>
                    <a:pt x="6960" y="5329"/>
                  </a:cubicBezTo>
                  <a:cubicBezTo>
                    <a:pt x="7017" y="5426"/>
                    <a:pt x="7049" y="5576"/>
                    <a:pt x="7092" y="5679"/>
                  </a:cubicBezTo>
                  <a:cubicBezTo>
                    <a:pt x="7227" y="5956"/>
                    <a:pt x="7331" y="6257"/>
                    <a:pt x="7420" y="6583"/>
                  </a:cubicBezTo>
                  <a:cubicBezTo>
                    <a:pt x="7494" y="6805"/>
                    <a:pt x="7551" y="7035"/>
                    <a:pt x="7626" y="7257"/>
                  </a:cubicBezTo>
                  <a:cubicBezTo>
                    <a:pt x="7655" y="7360"/>
                    <a:pt x="7687" y="7511"/>
                    <a:pt x="7701" y="7637"/>
                  </a:cubicBezTo>
                  <a:cubicBezTo>
                    <a:pt x="7761" y="7860"/>
                    <a:pt x="7804" y="8089"/>
                    <a:pt x="7850" y="8312"/>
                  </a:cubicBezTo>
                  <a:cubicBezTo>
                    <a:pt x="7879" y="8438"/>
                    <a:pt x="7893" y="8590"/>
                    <a:pt x="7922" y="8764"/>
                  </a:cubicBezTo>
                  <a:cubicBezTo>
                    <a:pt x="7893" y="8740"/>
                    <a:pt x="7879" y="8716"/>
                    <a:pt x="7865" y="8691"/>
                  </a:cubicBezTo>
                  <a:cubicBezTo>
                    <a:pt x="7776" y="8565"/>
                    <a:pt x="7701" y="8414"/>
                    <a:pt x="7612" y="8264"/>
                  </a:cubicBezTo>
                  <a:cubicBezTo>
                    <a:pt x="7583" y="8216"/>
                    <a:pt x="7551" y="8161"/>
                    <a:pt x="7523" y="8113"/>
                  </a:cubicBezTo>
                  <a:cubicBezTo>
                    <a:pt x="7405" y="7986"/>
                    <a:pt x="7316" y="7788"/>
                    <a:pt x="7209" y="7637"/>
                  </a:cubicBezTo>
                  <a:lnTo>
                    <a:pt x="7167" y="7559"/>
                  </a:lnTo>
                  <a:cubicBezTo>
                    <a:pt x="7121" y="7487"/>
                    <a:pt x="7092" y="7384"/>
                    <a:pt x="7049" y="7312"/>
                  </a:cubicBezTo>
                  <a:cubicBezTo>
                    <a:pt x="6914" y="7082"/>
                    <a:pt x="6782" y="6860"/>
                    <a:pt x="6675" y="6607"/>
                  </a:cubicBezTo>
                  <a:cubicBezTo>
                    <a:pt x="6604" y="6408"/>
                    <a:pt x="6498" y="6233"/>
                    <a:pt x="6426" y="6028"/>
                  </a:cubicBezTo>
                  <a:cubicBezTo>
                    <a:pt x="6337" y="5853"/>
                    <a:pt x="6263" y="5630"/>
                    <a:pt x="6188" y="5426"/>
                  </a:cubicBezTo>
                  <a:cubicBezTo>
                    <a:pt x="6141" y="5299"/>
                    <a:pt x="6099" y="5178"/>
                    <a:pt x="6070" y="5028"/>
                  </a:cubicBezTo>
                  <a:cubicBezTo>
                    <a:pt x="6010" y="4823"/>
                    <a:pt x="5964" y="4600"/>
                    <a:pt x="5921" y="4371"/>
                  </a:cubicBezTo>
                  <a:cubicBezTo>
                    <a:pt x="5874" y="4094"/>
                    <a:pt x="5892" y="3847"/>
                    <a:pt x="5874" y="3546"/>
                  </a:cubicBezTo>
                  <a:close/>
                  <a:moveTo>
                    <a:pt x="6052" y="2918"/>
                  </a:moveTo>
                  <a:cubicBezTo>
                    <a:pt x="6070" y="2943"/>
                    <a:pt x="6084" y="2967"/>
                    <a:pt x="6099" y="2991"/>
                  </a:cubicBezTo>
                  <a:cubicBezTo>
                    <a:pt x="6099" y="3015"/>
                    <a:pt x="6084" y="3015"/>
                    <a:pt x="6084" y="3039"/>
                  </a:cubicBezTo>
                  <a:lnTo>
                    <a:pt x="6099" y="3069"/>
                  </a:lnTo>
                  <a:cubicBezTo>
                    <a:pt x="6127" y="3094"/>
                    <a:pt x="6174" y="3094"/>
                    <a:pt x="6202" y="3141"/>
                  </a:cubicBezTo>
                  <a:lnTo>
                    <a:pt x="6263" y="3244"/>
                  </a:lnTo>
                  <a:cubicBezTo>
                    <a:pt x="6277" y="3268"/>
                    <a:pt x="6291" y="3340"/>
                    <a:pt x="6319" y="3340"/>
                  </a:cubicBezTo>
                  <a:cubicBezTo>
                    <a:pt x="6366" y="3370"/>
                    <a:pt x="6394" y="3443"/>
                    <a:pt x="6441" y="3467"/>
                  </a:cubicBezTo>
                  <a:lnTo>
                    <a:pt x="6483" y="3467"/>
                  </a:lnTo>
                  <a:cubicBezTo>
                    <a:pt x="6530" y="3546"/>
                    <a:pt x="6572" y="3642"/>
                    <a:pt x="6633" y="3720"/>
                  </a:cubicBezTo>
                  <a:cubicBezTo>
                    <a:pt x="6618" y="3744"/>
                    <a:pt x="6604" y="3744"/>
                    <a:pt x="6586" y="3768"/>
                  </a:cubicBezTo>
                  <a:cubicBezTo>
                    <a:pt x="6624" y="3812"/>
                    <a:pt x="6640" y="3917"/>
                    <a:pt x="6691" y="3917"/>
                  </a:cubicBezTo>
                  <a:cubicBezTo>
                    <a:pt x="6704" y="3917"/>
                    <a:pt x="6718" y="3911"/>
                    <a:pt x="6736" y="3895"/>
                  </a:cubicBezTo>
                  <a:cubicBezTo>
                    <a:pt x="6765" y="4070"/>
                    <a:pt x="6885" y="4070"/>
                    <a:pt x="6914" y="4220"/>
                  </a:cubicBezTo>
                  <a:cubicBezTo>
                    <a:pt x="6885" y="4220"/>
                    <a:pt x="6871" y="4196"/>
                    <a:pt x="6839" y="4196"/>
                  </a:cubicBezTo>
                  <a:cubicBezTo>
                    <a:pt x="6871" y="4347"/>
                    <a:pt x="6960" y="4371"/>
                    <a:pt x="6989" y="4497"/>
                  </a:cubicBezTo>
                  <a:lnTo>
                    <a:pt x="7049" y="4497"/>
                  </a:lnTo>
                  <a:cubicBezTo>
                    <a:pt x="7092" y="4600"/>
                    <a:pt x="7138" y="4672"/>
                    <a:pt x="7181" y="4750"/>
                  </a:cubicBezTo>
                  <a:cubicBezTo>
                    <a:pt x="7181" y="4775"/>
                    <a:pt x="7167" y="4799"/>
                    <a:pt x="7152" y="4823"/>
                  </a:cubicBezTo>
                  <a:cubicBezTo>
                    <a:pt x="7209" y="4974"/>
                    <a:pt x="7284" y="5100"/>
                    <a:pt x="7316" y="5275"/>
                  </a:cubicBezTo>
                  <a:lnTo>
                    <a:pt x="7405" y="5275"/>
                  </a:lnTo>
                  <a:cubicBezTo>
                    <a:pt x="7420" y="5329"/>
                    <a:pt x="7448" y="5353"/>
                    <a:pt x="7462" y="5426"/>
                  </a:cubicBezTo>
                  <a:cubicBezTo>
                    <a:pt x="7448" y="5426"/>
                    <a:pt x="7434" y="5450"/>
                    <a:pt x="7420" y="5450"/>
                  </a:cubicBezTo>
                  <a:cubicBezTo>
                    <a:pt x="7434" y="5576"/>
                    <a:pt x="7509" y="5630"/>
                    <a:pt x="7551" y="5727"/>
                  </a:cubicBezTo>
                  <a:cubicBezTo>
                    <a:pt x="7537" y="5727"/>
                    <a:pt x="7537" y="5727"/>
                    <a:pt x="7523" y="5751"/>
                  </a:cubicBezTo>
                  <a:cubicBezTo>
                    <a:pt x="7626" y="6082"/>
                    <a:pt x="7730" y="6384"/>
                    <a:pt x="7833" y="6733"/>
                  </a:cubicBezTo>
                  <a:cubicBezTo>
                    <a:pt x="7850" y="6709"/>
                    <a:pt x="7850" y="6709"/>
                    <a:pt x="7865" y="6709"/>
                  </a:cubicBezTo>
                  <a:cubicBezTo>
                    <a:pt x="7893" y="6782"/>
                    <a:pt x="7922" y="6860"/>
                    <a:pt x="7968" y="6932"/>
                  </a:cubicBezTo>
                  <a:lnTo>
                    <a:pt x="7893" y="6932"/>
                  </a:lnTo>
                  <a:cubicBezTo>
                    <a:pt x="7982" y="7161"/>
                    <a:pt x="7982" y="7438"/>
                    <a:pt x="8085" y="7661"/>
                  </a:cubicBezTo>
                  <a:cubicBezTo>
                    <a:pt x="8085" y="7812"/>
                    <a:pt x="8100" y="7860"/>
                    <a:pt x="8160" y="7962"/>
                  </a:cubicBezTo>
                  <a:cubicBezTo>
                    <a:pt x="8146" y="8041"/>
                    <a:pt x="8160" y="8113"/>
                    <a:pt x="8189" y="8192"/>
                  </a:cubicBezTo>
                  <a:lnTo>
                    <a:pt x="8189" y="8239"/>
                  </a:lnTo>
                  <a:cubicBezTo>
                    <a:pt x="8206" y="8463"/>
                    <a:pt x="8278" y="8644"/>
                    <a:pt x="8296" y="8866"/>
                  </a:cubicBezTo>
                  <a:cubicBezTo>
                    <a:pt x="8310" y="8969"/>
                    <a:pt x="8338" y="9096"/>
                    <a:pt x="8352" y="9216"/>
                  </a:cubicBezTo>
                  <a:cubicBezTo>
                    <a:pt x="8367" y="9270"/>
                    <a:pt x="8367" y="9342"/>
                    <a:pt x="8367" y="9421"/>
                  </a:cubicBezTo>
                  <a:cubicBezTo>
                    <a:pt x="8296" y="9342"/>
                    <a:pt x="8221" y="9295"/>
                    <a:pt x="8189" y="9120"/>
                  </a:cubicBezTo>
                  <a:cubicBezTo>
                    <a:pt x="8160" y="8866"/>
                    <a:pt x="8100" y="8644"/>
                    <a:pt x="8057" y="8391"/>
                  </a:cubicBezTo>
                  <a:cubicBezTo>
                    <a:pt x="8042" y="8312"/>
                    <a:pt x="8029" y="8216"/>
                    <a:pt x="8011" y="8138"/>
                  </a:cubicBezTo>
                  <a:cubicBezTo>
                    <a:pt x="7996" y="8041"/>
                    <a:pt x="7982" y="7962"/>
                    <a:pt x="7968" y="7860"/>
                  </a:cubicBezTo>
                  <a:cubicBezTo>
                    <a:pt x="7922" y="7709"/>
                    <a:pt x="7879" y="7559"/>
                    <a:pt x="7865" y="7384"/>
                  </a:cubicBezTo>
                  <a:cubicBezTo>
                    <a:pt x="7850" y="7312"/>
                    <a:pt x="7818" y="7257"/>
                    <a:pt x="7804" y="7185"/>
                  </a:cubicBezTo>
                  <a:cubicBezTo>
                    <a:pt x="7761" y="7035"/>
                    <a:pt x="7701" y="6860"/>
                    <a:pt x="7655" y="6709"/>
                  </a:cubicBezTo>
                  <a:cubicBezTo>
                    <a:pt x="7612" y="6534"/>
                    <a:pt x="7551" y="6384"/>
                    <a:pt x="7494" y="6203"/>
                  </a:cubicBezTo>
                  <a:cubicBezTo>
                    <a:pt x="7462" y="6082"/>
                    <a:pt x="7434" y="5956"/>
                    <a:pt x="7388" y="5829"/>
                  </a:cubicBezTo>
                  <a:cubicBezTo>
                    <a:pt x="7388" y="5781"/>
                    <a:pt x="7373" y="5751"/>
                    <a:pt x="7359" y="5727"/>
                  </a:cubicBezTo>
                  <a:cubicBezTo>
                    <a:pt x="7299" y="5600"/>
                    <a:pt x="7242" y="5480"/>
                    <a:pt x="7181" y="5329"/>
                  </a:cubicBezTo>
                  <a:cubicBezTo>
                    <a:pt x="7152" y="5275"/>
                    <a:pt x="7138" y="5178"/>
                    <a:pt x="7106" y="5124"/>
                  </a:cubicBezTo>
                  <a:cubicBezTo>
                    <a:pt x="7078" y="5052"/>
                    <a:pt x="7017" y="4974"/>
                    <a:pt x="6989" y="4901"/>
                  </a:cubicBezTo>
                  <a:cubicBezTo>
                    <a:pt x="6885" y="4696"/>
                    <a:pt x="6797" y="4497"/>
                    <a:pt x="6693" y="4298"/>
                  </a:cubicBezTo>
                  <a:cubicBezTo>
                    <a:pt x="6618" y="4148"/>
                    <a:pt x="6530" y="4021"/>
                    <a:pt x="6455" y="3895"/>
                  </a:cubicBezTo>
                  <a:cubicBezTo>
                    <a:pt x="6408" y="3822"/>
                    <a:pt x="6366" y="3744"/>
                    <a:pt x="6319" y="3696"/>
                  </a:cubicBezTo>
                  <a:cubicBezTo>
                    <a:pt x="6263" y="3618"/>
                    <a:pt x="6216" y="3546"/>
                    <a:pt x="6159" y="3491"/>
                  </a:cubicBezTo>
                  <a:cubicBezTo>
                    <a:pt x="6113" y="3419"/>
                    <a:pt x="6052" y="3340"/>
                    <a:pt x="5995" y="3292"/>
                  </a:cubicBezTo>
                  <a:cubicBezTo>
                    <a:pt x="5964" y="3268"/>
                    <a:pt x="5949" y="3220"/>
                    <a:pt x="5921" y="3190"/>
                  </a:cubicBezTo>
                  <a:cubicBezTo>
                    <a:pt x="5935" y="3039"/>
                    <a:pt x="6010" y="2991"/>
                    <a:pt x="6052" y="2918"/>
                  </a:cubicBezTo>
                  <a:close/>
                  <a:moveTo>
                    <a:pt x="5640" y="3316"/>
                  </a:moveTo>
                  <a:cubicBezTo>
                    <a:pt x="5714" y="3370"/>
                    <a:pt x="5682" y="3467"/>
                    <a:pt x="5682" y="3546"/>
                  </a:cubicBezTo>
                  <a:cubicBezTo>
                    <a:pt x="5697" y="3672"/>
                    <a:pt x="5697" y="3822"/>
                    <a:pt x="5714" y="3943"/>
                  </a:cubicBezTo>
                  <a:cubicBezTo>
                    <a:pt x="5714" y="3997"/>
                    <a:pt x="5697" y="4045"/>
                    <a:pt x="5697" y="4070"/>
                  </a:cubicBezTo>
                  <a:cubicBezTo>
                    <a:pt x="5668" y="4274"/>
                    <a:pt x="5728" y="4425"/>
                    <a:pt x="5757" y="4576"/>
                  </a:cubicBezTo>
                  <a:cubicBezTo>
                    <a:pt x="5771" y="4648"/>
                    <a:pt x="5803" y="4696"/>
                    <a:pt x="5817" y="4750"/>
                  </a:cubicBezTo>
                  <a:cubicBezTo>
                    <a:pt x="5846" y="4974"/>
                    <a:pt x="5921" y="5148"/>
                    <a:pt x="5981" y="5353"/>
                  </a:cubicBezTo>
                  <a:cubicBezTo>
                    <a:pt x="6024" y="5480"/>
                    <a:pt x="6038" y="5600"/>
                    <a:pt x="6070" y="5727"/>
                  </a:cubicBezTo>
                  <a:cubicBezTo>
                    <a:pt x="6099" y="5805"/>
                    <a:pt x="6127" y="5853"/>
                    <a:pt x="6141" y="5901"/>
                  </a:cubicBezTo>
                  <a:cubicBezTo>
                    <a:pt x="6202" y="6028"/>
                    <a:pt x="6231" y="6155"/>
                    <a:pt x="6291" y="6257"/>
                  </a:cubicBezTo>
                  <a:cubicBezTo>
                    <a:pt x="6455" y="6607"/>
                    <a:pt x="6618" y="6956"/>
                    <a:pt x="6782" y="7312"/>
                  </a:cubicBezTo>
                  <a:cubicBezTo>
                    <a:pt x="6811" y="7384"/>
                    <a:pt x="6854" y="7438"/>
                    <a:pt x="6885" y="7487"/>
                  </a:cubicBezTo>
                  <a:cubicBezTo>
                    <a:pt x="6928" y="7534"/>
                    <a:pt x="6975" y="7589"/>
                    <a:pt x="6989" y="7686"/>
                  </a:cubicBezTo>
                  <a:cubicBezTo>
                    <a:pt x="6989" y="7709"/>
                    <a:pt x="7003" y="7740"/>
                    <a:pt x="7017" y="7740"/>
                  </a:cubicBezTo>
                  <a:cubicBezTo>
                    <a:pt x="7106" y="7890"/>
                    <a:pt x="7209" y="8041"/>
                    <a:pt x="7299" y="8216"/>
                  </a:cubicBezTo>
                  <a:cubicBezTo>
                    <a:pt x="7359" y="8312"/>
                    <a:pt x="7434" y="8414"/>
                    <a:pt x="7494" y="8517"/>
                  </a:cubicBezTo>
                  <a:cubicBezTo>
                    <a:pt x="7583" y="8691"/>
                    <a:pt x="7701" y="8818"/>
                    <a:pt x="7790" y="8993"/>
                  </a:cubicBezTo>
                  <a:cubicBezTo>
                    <a:pt x="7850" y="9120"/>
                    <a:pt x="7922" y="9216"/>
                    <a:pt x="7996" y="9318"/>
                  </a:cubicBezTo>
                  <a:cubicBezTo>
                    <a:pt x="8057" y="9421"/>
                    <a:pt x="8057" y="9548"/>
                    <a:pt x="8071" y="9698"/>
                  </a:cubicBezTo>
                  <a:cubicBezTo>
                    <a:pt x="7968" y="9668"/>
                    <a:pt x="7954" y="9493"/>
                    <a:pt x="7850" y="9469"/>
                  </a:cubicBezTo>
                  <a:lnTo>
                    <a:pt x="7850" y="9548"/>
                  </a:lnTo>
                  <a:cubicBezTo>
                    <a:pt x="7790" y="9548"/>
                    <a:pt x="7761" y="9469"/>
                    <a:pt x="7743" y="9367"/>
                  </a:cubicBezTo>
                  <a:cubicBezTo>
                    <a:pt x="7715" y="9192"/>
                    <a:pt x="7640" y="9120"/>
                    <a:pt x="7551" y="9041"/>
                  </a:cubicBezTo>
                  <a:cubicBezTo>
                    <a:pt x="7509" y="8993"/>
                    <a:pt x="7476" y="8945"/>
                    <a:pt x="7434" y="8866"/>
                  </a:cubicBezTo>
                  <a:cubicBezTo>
                    <a:pt x="7448" y="8843"/>
                    <a:pt x="7448" y="8843"/>
                    <a:pt x="7462" y="8794"/>
                  </a:cubicBezTo>
                  <a:cubicBezTo>
                    <a:pt x="7420" y="8764"/>
                    <a:pt x="7373" y="8716"/>
                    <a:pt x="7345" y="8691"/>
                  </a:cubicBezTo>
                  <a:cubicBezTo>
                    <a:pt x="7316" y="8668"/>
                    <a:pt x="7299" y="8644"/>
                    <a:pt x="7284" y="8613"/>
                  </a:cubicBezTo>
                  <a:cubicBezTo>
                    <a:pt x="7242" y="8541"/>
                    <a:pt x="7195" y="8438"/>
                    <a:pt x="7121" y="8414"/>
                  </a:cubicBezTo>
                  <a:cubicBezTo>
                    <a:pt x="7121" y="8391"/>
                    <a:pt x="7138" y="8366"/>
                    <a:pt x="7138" y="8312"/>
                  </a:cubicBezTo>
                  <a:cubicBezTo>
                    <a:pt x="7078" y="8264"/>
                    <a:pt x="7017" y="8192"/>
                    <a:pt x="6960" y="8113"/>
                  </a:cubicBezTo>
                  <a:lnTo>
                    <a:pt x="6960" y="8041"/>
                  </a:lnTo>
                  <a:cubicBezTo>
                    <a:pt x="6914" y="7986"/>
                    <a:pt x="6885" y="7914"/>
                    <a:pt x="6839" y="7860"/>
                  </a:cubicBezTo>
                  <a:cubicBezTo>
                    <a:pt x="6811" y="7860"/>
                    <a:pt x="6797" y="7788"/>
                    <a:pt x="6765" y="7740"/>
                  </a:cubicBezTo>
                  <a:cubicBezTo>
                    <a:pt x="6736" y="7637"/>
                    <a:pt x="6693" y="7559"/>
                    <a:pt x="6647" y="7462"/>
                  </a:cubicBezTo>
                  <a:cubicBezTo>
                    <a:pt x="6633" y="7487"/>
                    <a:pt x="6633" y="7487"/>
                    <a:pt x="6618" y="7487"/>
                  </a:cubicBezTo>
                  <a:cubicBezTo>
                    <a:pt x="6586" y="7462"/>
                    <a:pt x="6572" y="7408"/>
                    <a:pt x="6530" y="7360"/>
                  </a:cubicBezTo>
                  <a:cubicBezTo>
                    <a:pt x="6558" y="7336"/>
                    <a:pt x="6572" y="7336"/>
                    <a:pt x="6586" y="7312"/>
                  </a:cubicBezTo>
                  <a:cubicBezTo>
                    <a:pt x="6572" y="7288"/>
                    <a:pt x="6558" y="7234"/>
                    <a:pt x="6544" y="7209"/>
                  </a:cubicBezTo>
                  <a:cubicBezTo>
                    <a:pt x="6498" y="7107"/>
                    <a:pt x="6455" y="7010"/>
                    <a:pt x="6426" y="6908"/>
                  </a:cubicBezTo>
                  <a:lnTo>
                    <a:pt x="6408" y="6932"/>
                  </a:lnTo>
                  <a:cubicBezTo>
                    <a:pt x="6408" y="6986"/>
                    <a:pt x="6408" y="7035"/>
                    <a:pt x="6426" y="7082"/>
                  </a:cubicBezTo>
                  <a:lnTo>
                    <a:pt x="6408" y="7082"/>
                  </a:lnTo>
                  <a:cubicBezTo>
                    <a:pt x="6366" y="6956"/>
                    <a:pt x="6319" y="6860"/>
                    <a:pt x="6277" y="6733"/>
                  </a:cubicBezTo>
                  <a:cubicBezTo>
                    <a:pt x="6291" y="6607"/>
                    <a:pt x="6231" y="6558"/>
                    <a:pt x="6188" y="6504"/>
                  </a:cubicBezTo>
                  <a:cubicBezTo>
                    <a:pt x="6174" y="6456"/>
                    <a:pt x="6141" y="6408"/>
                    <a:pt x="6113" y="6353"/>
                  </a:cubicBezTo>
                  <a:cubicBezTo>
                    <a:pt x="6099" y="6353"/>
                    <a:pt x="6099" y="6305"/>
                    <a:pt x="6099" y="6305"/>
                  </a:cubicBezTo>
                  <a:cubicBezTo>
                    <a:pt x="6052" y="6257"/>
                    <a:pt x="6024" y="6203"/>
                    <a:pt x="5981" y="6155"/>
                  </a:cubicBezTo>
                  <a:cubicBezTo>
                    <a:pt x="5995" y="6131"/>
                    <a:pt x="6010" y="6106"/>
                    <a:pt x="6024" y="6052"/>
                  </a:cubicBezTo>
                  <a:cubicBezTo>
                    <a:pt x="6010" y="6028"/>
                    <a:pt x="5981" y="6004"/>
                    <a:pt x="5964" y="5980"/>
                  </a:cubicBezTo>
                  <a:lnTo>
                    <a:pt x="5964" y="5853"/>
                  </a:lnTo>
                  <a:lnTo>
                    <a:pt x="5949" y="5878"/>
                  </a:lnTo>
                  <a:cubicBezTo>
                    <a:pt x="5907" y="5703"/>
                    <a:pt x="5860" y="5552"/>
                    <a:pt x="5817" y="5377"/>
                  </a:cubicBezTo>
                  <a:lnTo>
                    <a:pt x="5803" y="5377"/>
                  </a:lnTo>
                  <a:lnTo>
                    <a:pt x="5803" y="5504"/>
                  </a:lnTo>
                  <a:cubicBezTo>
                    <a:pt x="5785" y="5480"/>
                    <a:pt x="5771" y="5426"/>
                    <a:pt x="5771" y="5377"/>
                  </a:cubicBezTo>
                  <a:lnTo>
                    <a:pt x="5757" y="5377"/>
                  </a:lnTo>
                  <a:cubicBezTo>
                    <a:pt x="5757" y="5299"/>
                    <a:pt x="5771" y="5251"/>
                    <a:pt x="5757" y="5202"/>
                  </a:cubicBezTo>
                  <a:cubicBezTo>
                    <a:pt x="5743" y="5100"/>
                    <a:pt x="5714" y="4998"/>
                    <a:pt x="5682" y="4901"/>
                  </a:cubicBezTo>
                  <a:cubicBezTo>
                    <a:pt x="5668" y="4949"/>
                    <a:pt x="5668" y="4974"/>
                    <a:pt x="5640" y="4998"/>
                  </a:cubicBezTo>
                  <a:cubicBezTo>
                    <a:pt x="5625" y="4925"/>
                    <a:pt x="5607" y="4877"/>
                    <a:pt x="5593" y="4799"/>
                  </a:cubicBezTo>
                  <a:cubicBezTo>
                    <a:pt x="5607" y="4775"/>
                    <a:pt x="5625" y="4750"/>
                    <a:pt x="5640" y="4726"/>
                  </a:cubicBezTo>
                  <a:cubicBezTo>
                    <a:pt x="5607" y="4648"/>
                    <a:pt x="5593" y="4576"/>
                    <a:pt x="5579" y="4522"/>
                  </a:cubicBezTo>
                  <a:cubicBezTo>
                    <a:pt x="5565" y="4371"/>
                    <a:pt x="5565" y="4274"/>
                    <a:pt x="5550" y="4124"/>
                  </a:cubicBezTo>
                  <a:cubicBezTo>
                    <a:pt x="5536" y="4172"/>
                    <a:pt x="5536" y="4172"/>
                    <a:pt x="5536" y="4196"/>
                  </a:cubicBezTo>
                  <a:cubicBezTo>
                    <a:pt x="5504" y="4172"/>
                    <a:pt x="5504" y="4021"/>
                    <a:pt x="5518" y="3919"/>
                  </a:cubicBezTo>
                  <a:cubicBezTo>
                    <a:pt x="5490" y="3871"/>
                    <a:pt x="5490" y="3792"/>
                    <a:pt x="5504" y="3720"/>
                  </a:cubicBezTo>
                  <a:cubicBezTo>
                    <a:pt x="5518" y="3593"/>
                    <a:pt x="5536" y="3467"/>
                    <a:pt x="5565" y="3316"/>
                  </a:cubicBezTo>
                  <a:close/>
                  <a:moveTo>
                    <a:pt x="12493" y="9421"/>
                  </a:moveTo>
                  <a:cubicBezTo>
                    <a:pt x="12550" y="9595"/>
                    <a:pt x="12596" y="9770"/>
                    <a:pt x="12611" y="9969"/>
                  </a:cubicBezTo>
                  <a:cubicBezTo>
                    <a:pt x="12479" y="9873"/>
                    <a:pt x="12418" y="9595"/>
                    <a:pt x="12493" y="9421"/>
                  </a:cubicBezTo>
                  <a:close/>
                  <a:moveTo>
                    <a:pt x="12315" y="9794"/>
                  </a:moveTo>
                  <a:cubicBezTo>
                    <a:pt x="12358" y="9794"/>
                    <a:pt x="12447" y="9945"/>
                    <a:pt x="12447" y="10096"/>
                  </a:cubicBezTo>
                  <a:cubicBezTo>
                    <a:pt x="12358" y="10072"/>
                    <a:pt x="12269" y="9945"/>
                    <a:pt x="12254" y="9819"/>
                  </a:cubicBezTo>
                  <a:cubicBezTo>
                    <a:pt x="12269" y="9819"/>
                    <a:pt x="12283" y="9794"/>
                    <a:pt x="12315" y="9794"/>
                  </a:cubicBezTo>
                  <a:close/>
                  <a:moveTo>
                    <a:pt x="12582" y="10096"/>
                  </a:moveTo>
                  <a:cubicBezTo>
                    <a:pt x="12657" y="10150"/>
                    <a:pt x="12671" y="10246"/>
                    <a:pt x="12714" y="10349"/>
                  </a:cubicBezTo>
                  <a:cubicBezTo>
                    <a:pt x="12705" y="10351"/>
                    <a:pt x="12697" y="10352"/>
                    <a:pt x="12689" y="10352"/>
                  </a:cubicBezTo>
                  <a:cubicBezTo>
                    <a:pt x="12608" y="10352"/>
                    <a:pt x="12592" y="10242"/>
                    <a:pt x="12550" y="10198"/>
                  </a:cubicBezTo>
                  <a:cubicBezTo>
                    <a:pt x="12568" y="10150"/>
                    <a:pt x="12568" y="10120"/>
                    <a:pt x="12582" y="10096"/>
                  </a:cubicBezTo>
                  <a:close/>
                  <a:moveTo>
                    <a:pt x="8310" y="9770"/>
                  </a:moveTo>
                  <a:cubicBezTo>
                    <a:pt x="8352" y="9848"/>
                    <a:pt x="8427" y="9873"/>
                    <a:pt x="8441" y="10023"/>
                  </a:cubicBezTo>
                  <a:cubicBezTo>
                    <a:pt x="8441" y="10072"/>
                    <a:pt x="8456" y="10096"/>
                    <a:pt x="8473" y="10150"/>
                  </a:cubicBezTo>
                  <a:cubicBezTo>
                    <a:pt x="8488" y="10222"/>
                    <a:pt x="8473" y="10271"/>
                    <a:pt x="8441" y="10300"/>
                  </a:cubicBezTo>
                  <a:lnTo>
                    <a:pt x="8441" y="10397"/>
                  </a:lnTo>
                  <a:cubicBezTo>
                    <a:pt x="8427" y="10325"/>
                    <a:pt x="8338" y="10325"/>
                    <a:pt x="8367" y="10198"/>
                  </a:cubicBezTo>
                  <a:cubicBezTo>
                    <a:pt x="8338" y="10120"/>
                    <a:pt x="8310" y="10023"/>
                    <a:pt x="8296" y="9945"/>
                  </a:cubicBezTo>
                  <a:cubicBezTo>
                    <a:pt x="8263" y="9873"/>
                    <a:pt x="8278" y="9819"/>
                    <a:pt x="8310" y="9770"/>
                  </a:cubicBezTo>
                  <a:close/>
                  <a:moveTo>
                    <a:pt x="5652" y="2097"/>
                  </a:moveTo>
                  <a:cubicBezTo>
                    <a:pt x="5695" y="2097"/>
                    <a:pt x="5737" y="2121"/>
                    <a:pt x="5771" y="2135"/>
                  </a:cubicBezTo>
                  <a:cubicBezTo>
                    <a:pt x="5874" y="2190"/>
                    <a:pt x="5981" y="2238"/>
                    <a:pt x="6070" y="2340"/>
                  </a:cubicBezTo>
                  <a:cubicBezTo>
                    <a:pt x="6127" y="2436"/>
                    <a:pt x="6216" y="2491"/>
                    <a:pt x="6291" y="2563"/>
                  </a:cubicBezTo>
                  <a:cubicBezTo>
                    <a:pt x="6337" y="2617"/>
                    <a:pt x="6394" y="2690"/>
                    <a:pt x="6441" y="2768"/>
                  </a:cubicBezTo>
                  <a:cubicBezTo>
                    <a:pt x="6469" y="2816"/>
                    <a:pt x="6498" y="2816"/>
                    <a:pt x="6530" y="2864"/>
                  </a:cubicBezTo>
                  <a:cubicBezTo>
                    <a:pt x="6604" y="2967"/>
                    <a:pt x="6693" y="3069"/>
                    <a:pt x="6765" y="3190"/>
                  </a:cubicBezTo>
                  <a:cubicBezTo>
                    <a:pt x="6871" y="3370"/>
                    <a:pt x="6975" y="3521"/>
                    <a:pt x="7078" y="3720"/>
                  </a:cubicBezTo>
                  <a:cubicBezTo>
                    <a:pt x="7138" y="3847"/>
                    <a:pt x="7209" y="3973"/>
                    <a:pt x="7270" y="4124"/>
                  </a:cubicBezTo>
                  <a:cubicBezTo>
                    <a:pt x="7345" y="4244"/>
                    <a:pt x="7405" y="4371"/>
                    <a:pt x="7462" y="4497"/>
                  </a:cubicBezTo>
                  <a:cubicBezTo>
                    <a:pt x="7509" y="4600"/>
                    <a:pt x="7566" y="4696"/>
                    <a:pt x="7612" y="4823"/>
                  </a:cubicBezTo>
                  <a:cubicBezTo>
                    <a:pt x="7672" y="4998"/>
                    <a:pt x="7743" y="5178"/>
                    <a:pt x="7818" y="5353"/>
                  </a:cubicBezTo>
                  <a:cubicBezTo>
                    <a:pt x="7850" y="5426"/>
                    <a:pt x="7879" y="5528"/>
                    <a:pt x="7907" y="5630"/>
                  </a:cubicBezTo>
                  <a:cubicBezTo>
                    <a:pt x="7922" y="5679"/>
                    <a:pt x="7954" y="5727"/>
                    <a:pt x="7968" y="5805"/>
                  </a:cubicBezTo>
                  <a:cubicBezTo>
                    <a:pt x="8029" y="5980"/>
                    <a:pt x="8085" y="6179"/>
                    <a:pt x="8146" y="6384"/>
                  </a:cubicBezTo>
                  <a:cubicBezTo>
                    <a:pt x="8174" y="6504"/>
                    <a:pt x="8221" y="6631"/>
                    <a:pt x="8263" y="6757"/>
                  </a:cubicBezTo>
                  <a:cubicBezTo>
                    <a:pt x="8338" y="6932"/>
                    <a:pt x="8367" y="7161"/>
                    <a:pt x="8399" y="7384"/>
                  </a:cubicBezTo>
                  <a:cubicBezTo>
                    <a:pt x="8427" y="7487"/>
                    <a:pt x="8456" y="7589"/>
                    <a:pt x="8473" y="7686"/>
                  </a:cubicBezTo>
                  <a:cubicBezTo>
                    <a:pt x="8516" y="7836"/>
                    <a:pt x="8545" y="7986"/>
                    <a:pt x="8563" y="8161"/>
                  </a:cubicBezTo>
                  <a:cubicBezTo>
                    <a:pt x="8577" y="8264"/>
                    <a:pt x="8605" y="8366"/>
                    <a:pt x="8620" y="8463"/>
                  </a:cubicBezTo>
                  <a:cubicBezTo>
                    <a:pt x="8666" y="8613"/>
                    <a:pt x="8680" y="8794"/>
                    <a:pt x="8708" y="8945"/>
                  </a:cubicBezTo>
                  <a:cubicBezTo>
                    <a:pt x="8708" y="8993"/>
                    <a:pt x="8723" y="9017"/>
                    <a:pt x="8723" y="9065"/>
                  </a:cubicBezTo>
                  <a:cubicBezTo>
                    <a:pt x="8755" y="9342"/>
                    <a:pt x="8797" y="9644"/>
                    <a:pt x="8830" y="9921"/>
                  </a:cubicBezTo>
                  <a:lnTo>
                    <a:pt x="8830" y="10096"/>
                  </a:lnTo>
                  <a:cubicBezTo>
                    <a:pt x="8823" y="10098"/>
                    <a:pt x="8817" y="10100"/>
                    <a:pt x="8812" y="10100"/>
                  </a:cubicBezTo>
                  <a:cubicBezTo>
                    <a:pt x="8766" y="10100"/>
                    <a:pt x="8751" y="10018"/>
                    <a:pt x="8723" y="9969"/>
                  </a:cubicBezTo>
                  <a:cubicBezTo>
                    <a:pt x="8680" y="9897"/>
                    <a:pt x="8651" y="9848"/>
                    <a:pt x="8634" y="9770"/>
                  </a:cubicBezTo>
                  <a:cubicBezTo>
                    <a:pt x="8651" y="9644"/>
                    <a:pt x="8634" y="9469"/>
                    <a:pt x="8591" y="9396"/>
                  </a:cubicBezTo>
                  <a:cubicBezTo>
                    <a:pt x="8563" y="9065"/>
                    <a:pt x="8530" y="8764"/>
                    <a:pt x="8456" y="8463"/>
                  </a:cubicBezTo>
                  <a:cubicBezTo>
                    <a:pt x="8413" y="8288"/>
                    <a:pt x="8384" y="8113"/>
                    <a:pt x="8352" y="7939"/>
                  </a:cubicBezTo>
                  <a:cubicBezTo>
                    <a:pt x="8338" y="7860"/>
                    <a:pt x="8324" y="7812"/>
                    <a:pt x="8310" y="7740"/>
                  </a:cubicBezTo>
                  <a:cubicBezTo>
                    <a:pt x="8296" y="7709"/>
                    <a:pt x="8296" y="7661"/>
                    <a:pt x="8296" y="7613"/>
                  </a:cubicBezTo>
                  <a:lnTo>
                    <a:pt x="8278" y="7613"/>
                  </a:lnTo>
                  <a:cubicBezTo>
                    <a:pt x="8263" y="7534"/>
                    <a:pt x="8235" y="7462"/>
                    <a:pt x="8221" y="7384"/>
                  </a:cubicBezTo>
                  <a:cubicBezTo>
                    <a:pt x="8221" y="7336"/>
                    <a:pt x="8189" y="7288"/>
                    <a:pt x="8189" y="7234"/>
                  </a:cubicBezTo>
                  <a:cubicBezTo>
                    <a:pt x="8189" y="7137"/>
                    <a:pt x="8160" y="7059"/>
                    <a:pt x="8132" y="6986"/>
                  </a:cubicBezTo>
                  <a:cubicBezTo>
                    <a:pt x="8085" y="6860"/>
                    <a:pt x="8057" y="6709"/>
                    <a:pt x="8029" y="6583"/>
                  </a:cubicBezTo>
                  <a:cubicBezTo>
                    <a:pt x="7968" y="6432"/>
                    <a:pt x="7922" y="6257"/>
                    <a:pt x="7879" y="6106"/>
                  </a:cubicBezTo>
                  <a:cubicBezTo>
                    <a:pt x="7833" y="5932"/>
                    <a:pt x="7776" y="5781"/>
                    <a:pt x="7715" y="5630"/>
                  </a:cubicBezTo>
                  <a:cubicBezTo>
                    <a:pt x="7640" y="5426"/>
                    <a:pt x="7566" y="5202"/>
                    <a:pt x="7476" y="5028"/>
                  </a:cubicBezTo>
                  <a:cubicBezTo>
                    <a:pt x="7448" y="4974"/>
                    <a:pt x="7434" y="4925"/>
                    <a:pt x="7420" y="4877"/>
                  </a:cubicBezTo>
                  <a:cubicBezTo>
                    <a:pt x="7373" y="4726"/>
                    <a:pt x="7284" y="4624"/>
                    <a:pt x="7227" y="4473"/>
                  </a:cubicBezTo>
                  <a:cubicBezTo>
                    <a:pt x="7167" y="4347"/>
                    <a:pt x="7106" y="4220"/>
                    <a:pt x="7049" y="4124"/>
                  </a:cubicBezTo>
                  <a:cubicBezTo>
                    <a:pt x="7017" y="4045"/>
                    <a:pt x="6989" y="3997"/>
                    <a:pt x="6960" y="3943"/>
                  </a:cubicBezTo>
                  <a:lnTo>
                    <a:pt x="6885" y="3822"/>
                  </a:lnTo>
                  <a:cubicBezTo>
                    <a:pt x="6811" y="3672"/>
                    <a:pt x="6722" y="3546"/>
                    <a:pt x="6647" y="3395"/>
                  </a:cubicBezTo>
                  <a:cubicBezTo>
                    <a:pt x="6633" y="3395"/>
                    <a:pt x="6633" y="3370"/>
                    <a:pt x="6618" y="3370"/>
                  </a:cubicBezTo>
                  <a:cubicBezTo>
                    <a:pt x="6572" y="3340"/>
                    <a:pt x="6530" y="3244"/>
                    <a:pt x="6498" y="3166"/>
                  </a:cubicBezTo>
                  <a:cubicBezTo>
                    <a:pt x="6469" y="3117"/>
                    <a:pt x="6441" y="3069"/>
                    <a:pt x="6394" y="3069"/>
                  </a:cubicBezTo>
                  <a:cubicBezTo>
                    <a:pt x="6366" y="3039"/>
                    <a:pt x="6337" y="2991"/>
                    <a:pt x="6291" y="2943"/>
                  </a:cubicBezTo>
                  <a:cubicBezTo>
                    <a:pt x="6248" y="2864"/>
                    <a:pt x="6202" y="2816"/>
                    <a:pt x="6141" y="2738"/>
                  </a:cubicBezTo>
                  <a:cubicBezTo>
                    <a:pt x="6099" y="2690"/>
                    <a:pt x="6038" y="2642"/>
                    <a:pt x="5981" y="2587"/>
                  </a:cubicBezTo>
                  <a:cubicBezTo>
                    <a:pt x="5921" y="2539"/>
                    <a:pt x="5860" y="2491"/>
                    <a:pt x="5803" y="2436"/>
                  </a:cubicBezTo>
                  <a:cubicBezTo>
                    <a:pt x="5771" y="2412"/>
                    <a:pt x="5743" y="2388"/>
                    <a:pt x="5714" y="2364"/>
                  </a:cubicBezTo>
                  <a:cubicBezTo>
                    <a:pt x="5688" y="2345"/>
                    <a:pt x="5663" y="2337"/>
                    <a:pt x="5640" y="2337"/>
                  </a:cubicBezTo>
                  <a:cubicBezTo>
                    <a:pt x="5565" y="2337"/>
                    <a:pt x="5501" y="2419"/>
                    <a:pt x="5447" y="2515"/>
                  </a:cubicBezTo>
                  <a:cubicBezTo>
                    <a:pt x="5461" y="2690"/>
                    <a:pt x="5401" y="2840"/>
                    <a:pt x="5387" y="3015"/>
                  </a:cubicBezTo>
                  <a:cubicBezTo>
                    <a:pt x="5373" y="3069"/>
                    <a:pt x="5358" y="3141"/>
                    <a:pt x="5358" y="3190"/>
                  </a:cubicBezTo>
                  <a:cubicBezTo>
                    <a:pt x="5358" y="3268"/>
                    <a:pt x="5340" y="3340"/>
                    <a:pt x="5340" y="3395"/>
                  </a:cubicBezTo>
                  <a:cubicBezTo>
                    <a:pt x="5340" y="3491"/>
                    <a:pt x="5358" y="3593"/>
                    <a:pt x="5358" y="3672"/>
                  </a:cubicBezTo>
                  <a:cubicBezTo>
                    <a:pt x="5358" y="3744"/>
                    <a:pt x="5373" y="3822"/>
                    <a:pt x="5373" y="3895"/>
                  </a:cubicBezTo>
                  <a:cubicBezTo>
                    <a:pt x="5373" y="4021"/>
                    <a:pt x="5358" y="4148"/>
                    <a:pt x="5340" y="4298"/>
                  </a:cubicBezTo>
                  <a:cubicBezTo>
                    <a:pt x="5358" y="4371"/>
                    <a:pt x="5387" y="4473"/>
                    <a:pt x="5401" y="4576"/>
                  </a:cubicBezTo>
                  <a:cubicBezTo>
                    <a:pt x="5429" y="4672"/>
                    <a:pt x="5447" y="4750"/>
                    <a:pt x="5461" y="4847"/>
                  </a:cubicBezTo>
                  <a:cubicBezTo>
                    <a:pt x="5490" y="4949"/>
                    <a:pt x="5504" y="5052"/>
                    <a:pt x="5518" y="5148"/>
                  </a:cubicBezTo>
                  <a:cubicBezTo>
                    <a:pt x="5536" y="5202"/>
                    <a:pt x="5550" y="5251"/>
                    <a:pt x="5565" y="5299"/>
                  </a:cubicBezTo>
                  <a:cubicBezTo>
                    <a:pt x="5668" y="5576"/>
                    <a:pt x="5728" y="5901"/>
                    <a:pt x="5846" y="6179"/>
                  </a:cubicBezTo>
                  <a:cubicBezTo>
                    <a:pt x="5874" y="6257"/>
                    <a:pt x="5907" y="6330"/>
                    <a:pt x="5949" y="6408"/>
                  </a:cubicBezTo>
                  <a:lnTo>
                    <a:pt x="5949" y="6480"/>
                  </a:lnTo>
                  <a:cubicBezTo>
                    <a:pt x="6024" y="6607"/>
                    <a:pt x="6070" y="6733"/>
                    <a:pt x="6127" y="6860"/>
                  </a:cubicBezTo>
                  <a:cubicBezTo>
                    <a:pt x="6159" y="6932"/>
                    <a:pt x="6188" y="7010"/>
                    <a:pt x="6231" y="7059"/>
                  </a:cubicBezTo>
                  <a:cubicBezTo>
                    <a:pt x="6231" y="7082"/>
                    <a:pt x="6248" y="7082"/>
                    <a:pt x="6263" y="7082"/>
                  </a:cubicBezTo>
                  <a:cubicBezTo>
                    <a:pt x="6305" y="7288"/>
                    <a:pt x="6394" y="7438"/>
                    <a:pt x="6483" y="7589"/>
                  </a:cubicBezTo>
                  <a:cubicBezTo>
                    <a:pt x="6498" y="7613"/>
                    <a:pt x="6515" y="7661"/>
                    <a:pt x="6530" y="7686"/>
                  </a:cubicBezTo>
                  <a:cubicBezTo>
                    <a:pt x="6604" y="7812"/>
                    <a:pt x="6675" y="7939"/>
                    <a:pt x="6736" y="8065"/>
                  </a:cubicBezTo>
                  <a:cubicBezTo>
                    <a:pt x="6797" y="8192"/>
                    <a:pt x="6871" y="8312"/>
                    <a:pt x="6942" y="8414"/>
                  </a:cubicBezTo>
                  <a:cubicBezTo>
                    <a:pt x="6975" y="8463"/>
                    <a:pt x="7003" y="8541"/>
                    <a:pt x="7032" y="8613"/>
                  </a:cubicBezTo>
                  <a:cubicBezTo>
                    <a:pt x="7032" y="8590"/>
                    <a:pt x="7049" y="8590"/>
                    <a:pt x="7049" y="8590"/>
                  </a:cubicBezTo>
                  <a:cubicBezTo>
                    <a:pt x="7106" y="8668"/>
                    <a:pt x="7121" y="8818"/>
                    <a:pt x="7195" y="8818"/>
                  </a:cubicBezTo>
                  <a:cubicBezTo>
                    <a:pt x="7256" y="8915"/>
                    <a:pt x="7299" y="9041"/>
                    <a:pt x="7373" y="9096"/>
                  </a:cubicBezTo>
                  <a:cubicBezTo>
                    <a:pt x="7448" y="9143"/>
                    <a:pt x="7448" y="9270"/>
                    <a:pt x="7494" y="9318"/>
                  </a:cubicBezTo>
                  <a:lnTo>
                    <a:pt x="7566" y="9445"/>
                  </a:lnTo>
                  <a:cubicBezTo>
                    <a:pt x="7612" y="9517"/>
                    <a:pt x="7687" y="9572"/>
                    <a:pt x="7730" y="9668"/>
                  </a:cubicBezTo>
                  <a:cubicBezTo>
                    <a:pt x="7761" y="9747"/>
                    <a:pt x="7804" y="9794"/>
                    <a:pt x="7850" y="9848"/>
                  </a:cubicBezTo>
                  <a:cubicBezTo>
                    <a:pt x="7879" y="9897"/>
                    <a:pt x="7879" y="9921"/>
                    <a:pt x="7907" y="9945"/>
                  </a:cubicBezTo>
                  <a:cubicBezTo>
                    <a:pt x="7954" y="10023"/>
                    <a:pt x="7996" y="10072"/>
                    <a:pt x="8057" y="10120"/>
                  </a:cubicBezTo>
                  <a:cubicBezTo>
                    <a:pt x="8071" y="10174"/>
                    <a:pt x="8100" y="10222"/>
                    <a:pt x="8117" y="10271"/>
                  </a:cubicBezTo>
                  <a:cubicBezTo>
                    <a:pt x="8160" y="10397"/>
                    <a:pt x="8174" y="10524"/>
                    <a:pt x="8174" y="10674"/>
                  </a:cubicBezTo>
                  <a:cubicBezTo>
                    <a:pt x="8117" y="10602"/>
                    <a:pt x="8057" y="10548"/>
                    <a:pt x="8011" y="10499"/>
                  </a:cubicBezTo>
                  <a:cubicBezTo>
                    <a:pt x="7879" y="10300"/>
                    <a:pt x="7730" y="10096"/>
                    <a:pt x="7598" y="9897"/>
                  </a:cubicBezTo>
                  <a:cubicBezTo>
                    <a:pt x="7494" y="9747"/>
                    <a:pt x="7405" y="9572"/>
                    <a:pt x="7316" y="9421"/>
                  </a:cubicBezTo>
                  <a:cubicBezTo>
                    <a:pt x="7195" y="9216"/>
                    <a:pt x="7078" y="9065"/>
                    <a:pt x="6975" y="8866"/>
                  </a:cubicBezTo>
                  <a:cubicBezTo>
                    <a:pt x="6914" y="8818"/>
                    <a:pt x="6885" y="8740"/>
                    <a:pt x="6839" y="8668"/>
                  </a:cubicBezTo>
                  <a:lnTo>
                    <a:pt x="6736" y="8493"/>
                  </a:lnTo>
                  <a:cubicBezTo>
                    <a:pt x="6661" y="8366"/>
                    <a:pt x="6604" y="8239"/>
                    <a:pt x="6544" y="8113"/>
                  </a:cubicBezTo>
                  <a:cubicBezTo>
                    <a:pt x="6515" y="8041"/>
                    <a:pt x="6469" y="7986"/>
                    <a:pt x="6441" y="7939"/>
                  </a:cubicBezTo>
                  <a:cubicBezTo>
                    <a:pt x="6319" y="7764"/>
                    <a:pt x="6231" y="7559"/>
                    <a:pt x="6141" y="7360"/>
                  </a:cubicBezTo>
                  <a:cubicBezTo>
                    <a:pt x="6070" y="7185"/>
                    <a:pt x="5995" y="7035"/>
                    <a:pt x="5921" y="6860"/>
                  </a:cubicBezTo>
                  <a:cubicBezTo>
                    <a:pt x="5874" y="6782"/>
                    <a:pt x="5860" y="6709"/>
                    <a:pt x="5817" y="6631"/>
                  </a:cubicBezTo>
                  <a:cubicBezTo>
                    <a:pt x="5785" y="6558"/>
                    <a:pt x="5771" y="6480"/>
                    <a:pt x="5728" y="6432"/>
                  </a:cubicBezTo>
                  <a:cubicBezTo>
                    <a:pt x="5682" y="6330"/>
                    <a:pt x="5654" y="6233"/>
                    <a:pt x="5625" y="6106"/>
                  </a:cubicBezTo>
                  <a:cubicBezTo>
                    <a:pt x="5550" y="5901"/>
                    <a:pt x="5490" y="5679"/>
                    <a:pt x="5415" y="5480"/>
                  </a:cubicBezTo>
                  <a:cubicBezTo>
                    <a:pt x="5387" y="5377"/>
                    <a:pt x="5358" y="5251"/>
                    <a:pt x="5340" y="5148"/>
                  </a:cubicBezTo>
                  <a:cubicBezTo>
                    <a:pt x="5283" y="4877"/>
                    <a:pt x="5237" y="4600"/>
                    <a:pt x="5194" y="4323"/>
                  </a:cubicBezTo>
                  <a:lnTo>
                    <a:pt x="5194" y="3919"/>
                  </a:lnTo>
                  <a:cubicBezTo>
                    <a:pt x="5194" y="3847"/>
                    <a:pt x="5180" y="3744"/>
                    <a:pt x="5180" y="3672"/>
                  </a:cubicBezTo>
                  <a:cubicBezTo>
                    <a:pt x="5180" y="3546"/>
                    <a:pt x="5194" y="3419"/>
                    <a:pt x="5180" y="3292"/>
                  </a:cubicBezTo>
                  <a:cubicBezTo>
                    <a:pt x="5180" y="3141"/>
                    <a:pt x="5209" y="2991"/>
                    <a:pt x="5237" y="2840"/>
                  </a:cubicBezTo>
                  <a:cubicBezTo>
                    <a:pt x="5269" y="2714"/>
                    <a:pt x="5298" y="2587"/>
                    <a:pt x="5340" y="2466"/>
                  </a:cubicBezTo>
                  <a:cubicBezTo>
                    <a:pt x="5358" y="2364"/>
                    <a:pt x="5387" y="2286"/>
                    <a:pt x="5447" y="2238"/>
                  </a:cubicBezTo>
                  <a:cubicBezTo>
                    <a:pt x="5490" y="2213"/>
                    <a:pt x="5518" y="2165"/>
                    <a:pt x="5565" y="2135"/>
                  </a:cubicBezTo>
                  <a:cubicBezTo>
                    <a:pt x="5594" y="2107"/>
                    <a:pt x="5623" y="2097"/>
                    <a:pt x="5652" y="2097"/>
                  </a:cubicBezTo>
                  <a:close/>
                  <a:moveTo>
                    <a:pt x="8740" y="10373"/>
                  </a:moveTo>
                  <a:cubicBezTo>
                    <a:pt x="8858" y="10499"/>
                    <a:pt x="8947" y="10650"/>
                    <a:pt x="8947" y="10927"/>
                  </a:cubicBezTo>
                  <a:lnTo>
                    <a:pt x="8918" y="10927"/>
                  </a:lnTo>
                  <a:cubicBezTo>
                    <a:pt x="8918" y="10951"/>
                    <a:pt x="8918" y="11000"/>
                    <a:pt x="8933" y="11024"/>
                  </a:cubicBezTo>
                  <a:cubicBezTo>
                    <a:pt x="8858" y="10976"/>
                    <a:pt x="8812" y="10951"/>
                    <a:pt x="8797" y="10825"/>
                  </a:cubicBezTo>
                  <a:cubicBezTo>
                    <a:pt x="8783" y="10723"/>
                    <a:pt x="8769" y="10626"/>
                    <a:pt x="8723" y="10548"/>
                  </a:cubicBezTo>
                  <a:cubicBezTo>
                    <a:pt x="8708" y="10524"/>
                    <a:pt x="8723" y="10452"/>
                    <a:pt x="8740" y="10373"/>
                  </a:cubicBezTo>
                  <a:close/>
                  <a:moveTo>
                    <a:pt x="8384" y="10650"/>
                  </a:moveTo>
                  <a:cubicBezTo>
                    <a:pt x="8441" y="10723"/>
                    <a:pt x="8488" y="10777"/>
                    <a:pt x="8530" y="10849"/>
                  </a:cubicBezTo>
                  <a:cubicBezTo>
                    <a:pt x="8563" y="10951"/>
                    <a:pt x="8591" y="11054"/>
                    <a:pt x="8563" y="11175"/>
                  </a:cubicBezTo>
                  <a:cubicBezTo>
                    <a:pt x="8552" y="11184"/>
                    <a:pt x="8542" y="11188"/>
                    <a:pt x="8534" y="11188"/>
                  </a:cubicBezTo>
                  <a:cubicBezTo>
                    <a:pt x="8496" y="11188"/>
                    <a:pt x="8480" y="11102"/>
                    <a:pt x="8441" y="11102"/>
                  </a:cubicBezTo>
                  <a:cubicBezTo>
                    <a:pt x="8413" y="10951"/>
                    <a:pt x="8399" y="10825"/>
                    <a:pt x="8384" y="10650"/>
                  </a:cubicBezTo>
                  <a:close/>
                  <a:moveTo>
                    <a:pt x="5579" y="1761"/>
                  </a:moveTo>
                  <a:cubicBezTo>
                    <a:pt x="5607" y="1761"/>
                    <a:pt x="5654" y="1786"/>
                    <a:pt x="5682" y="1786"/>
                  </a:cubicBezTo>
                  <a:cubicBezTo>
                    <a:pt x="5771" y="1786"/>
                    <a:pt x="5860" y="1834"/>
                    <a:pt x="5935" y="1888"/>
                  </a:cubicBezTo>
                  <a:cubicBezTo>
                    <a:pt x="6024" y="1936"/>
                    <a:pt x="6113" y="2014"/>
                    <a:pt x="6188" y="2087"/>
                  </a:cubicBezTo>
                  <a:cubicBezTo>
                    <a:pt x="6263" y="2165"/>
                    <a:pt x="6337" y="2238"/>
                    <a:pt x="6426" y="2316"/>
                  </a:cubicBezTo>
                  <a:cubicBezTo>
                    <a:pt x="6455" y="2340"/>
                    <a:pt x="6483" y="2388"/>
                    <a:pt x="6515" y="2436"/>
                  </a:cubicBezTo>
                  <a:cubicBezTo>
                    <a:pt x="6675" y="2617"/>
                    <a:pt x="6825" y="2816"/>
                    <a:pt x="6960" y="3039"/>
                  </a:cubicBezTo>
                  <a:cubicBezTo>
                    <a:pt x="7049" y="3166"/>
                    <a:pt x="7121" y="3292"/>
                    <a:pt x="7181" y="3419"/>
                  </a:cubicBezTo>
                  <a:cubicBezTo>
                    <a:pt x="7270" y="3569"/>
                    <a:pt x="7345" y="3744"/>
                    <a:pt x="7434" y="3895"/>
                  </a:cubicBezTo>
                  <a:cubicBezTo>
                    <a:pt x="7462" y="3973"/>
                    <a:pt x="7494" y="4070"/>
                    <a:pt x="7537" y="4124"/>
                  </a:cubicBezTo>
                  <a:cubicBezTo>
                    <a:pt x="7626" y="4274"/>
                    <a:pt x="7701" y="4425"/>
                    <a:pt x="7761" y="4600"/>
                  </a:cubicBezTo>
                  <a:cubicBezTo>
                    <a:pt x="7790" y="4726"/>
                    <a:pt x="7850" y="4799"/>
                    <a:pt x="7879" y="4901"/>
                  </a:cubicBezTo>
                  <a:cubicBezTo>
                    <a:pt x="7954" y="5076"/>
                    <a:pt x="8011" y="5227"/>
                    <a:pt x="8071" y="5426"/>
                  </a:cubicBezTo>
                  <a:cubicBezTo>
                    <a:pt x="8117" y="5552"/>
                    <a:pt x="8160" y="5703"/>
                    <a:pt x="8206" y="5829"/>
                  </a:cubicBezTo>
                  <a:cubicBezTo>
                    <a:pt x="8235" y="5932"/>
                    <a:pt x="8263" y="6028"/>
                    <a:pt x="8296" y="6131"/>
                  </a:cubicBezTo>
                  <a:cubicBezTo>
                    <a:pt x="8352" y="6330"/>
                    <a:pt x="8427" y="6504"/>
                    <a:pt x="8488" y="6709"/>
                  </a:cubicBezTo>
                  <a:cubicBezTo>
                    <a:pt x="8502" y="6782"/>
                    <a:pt x="8516" y="6860"/>
                    <a:pt x="8530" y="6932"/>
                  </a:cubicBezTo>
                  <a:cubicBezTo>
                    <a:pt x="8545" y="7059"/>
                    <a:pt x="8577" y="7185"/>
                    <a:pt x="8605" y="7312"/>
                  </a:cubicBezTo>
                  <a:cubicBezTo>
                    <a:pt x="8634" y="7462"/>
                    <a:pt x="8680" y="7589"/>
                    <a:pt x="8708" y="7740"/>
                  </a:cubicBezTo>
                  <a:cubicBezTo>
                    <a:pt x="8723" y="7812"/>
                    <a:pt x="8740" y="7914"/>
                    <a:pt x="8755" y="8011"/>
                  </a:cubicBezTo>
                  <a:cubicBezTo>
                    <a:pt x="8769" y="8113"/>
                    <a:pt x="8797" y="8216"/>
                    <a:pt x="8812" y="8342"/>
                  </a:cubicBezTo>
                  <a:cubicBezTo>
                    <a:pt x="8844" y="8517"/>
                    <a:pt x="8872" y="8691"/>
                    <a:pt x="8901" y="8866"/>
                  </a:cubicBezTo>
                  <a:cubicBezTo>
                    <a:pt x="8918" y="8945"/>
                    <a:pt x="8933" y="9041"/>
                    <a:pt x="8947" y="9143"/>
                  </a:cubicBezTo>
                  <a:cubicBezTo>
                    <a:pt x="8961" y="9270"/>
                    <a:pt x="8961" y="9396"/>
                    <a:pt x="8975" y="9493"/>
                  </a:cubicBezTo>
                  <a:cubicBezTo>
                    <a:pt x="8990" y="9644"/>
                    <a:pt x="9022" y="9794"/>
                    <a:pt x="9036" y="9945"/>
                  </a:cubicBezTo>
                  <a:cubicBezTo>
                    <a:pt x="9050" y="10072"/>
                    <a:pt x="9064" y="10198"/>
                    <a:pt x="9079" y="10325"/>
                  </a:cubicBezTo>
                  <a:cubicBezTo>
                    <a:pt x="9097" y="10349"/>
                    <a:pt x="9079" y="10397"/>
                    <a:pt x="9079" y="10421"/>
                  </a:cubicBezTo>
                  <a:cubicBezTo>
                    <a:pt x="9022" y="10397"/>
                    <a:pt x="9007" y="10325"/>
                    <a:pt x="8990" y="10246"/>
                  </a:cubicBezTo>
                  <a:cubicBezTo>
                    <a:pt x="8975" y="10150"/>
                    <a:pt x="8975" y="10023"/>
                    <a:pt x="8961" y="9921"/>
                  </a:cubicBezTo>
                  <a:cubicBezTo>
                    <a:pt x="8933" y="9722"/>
                    <a:pt x="8933" y="9548"/>
                    <a:pt x="8887" y="9342"/>
                  </a:cubicBezTo>
                  <a:cubicBezTo>
                    <a:pt x="8844" y="9096"/>
                    <a:pt x="8812" y="8843"/>
                    <a:pt x="8783" y="8590"/>
                  </a:cubicBezTo>
                  <a:cubicBezTo>
                    <a:pt x="8755" y="8414"/>
                    <a:pt x="8708" y="8239"/>
                    <a:pt x="8680" y="8089"/>
                  </a:cubicBezTo>
                  <a:cubicBezTo>
                    <a:pt x="8651" y="7986"/>
                    <a:pt x="8634" y="7890"/>
                    <a:pt x="8634" y="7788"/>
                  </a:cubicBezTo>
                  <a:cubicBezTo>
                    <a:pt x="8605" y="7637"/>
                    <a:pt x="8577" y="7487"/>
                    <a:pt x="8530" y="7336"/>
                  </a:cubicBezTo>
                  <a:cubicBezTo>
                    <a:pt x="8502" y="7185"/>
                    <a:pt x="8473" y="7035"/>
                    <a:pt x="8427" y="6884"/>
                  </a:cubicBezTo>
                  <a:cubicBezTo>
                    <a:pt x="8413" y="6805"/>
                    <a:pt x="8399" y="6757"/>
                    <a:pt x="8384" y="6709"/>
                  </a:cubicBezTo>
                  <a:cubicBezTo>
                    <a:pt x="8296" y="6456"/>
                    <a:pt x="8221" y="6179"/>
                    <a:pt x="8146" y="5932"/>
                  </a:cubicBezTo>
                  <a:cubicBezTo>
                    <a:pt x="8085" y="5751"/>
                    <a:pt x="8029" y="5576"/>
                    <a:pt x="7982" y="5401"/>
                  </a:cubicBezTo>
                  <a:cubicBezTo>
                    <a:pt x="7922" y="5251"/>
                    <a:pt x="7879" y="5124"/>
                    <a:pt x="7818" y="4974"/>
                  </a:cubicBezTo>
                  <a:cubicBezTo>
                    <a:pt x="7743" y="4799"/>
                    <a:pt x="7687" y="4624"/>
                    <a:pt x="7612" y="4473"/>
                  </a:cubicBezTo>
                  <a:cubicBezTo>
                    <a:pt x="7523" y="4298"/>
                    <a:pt x="7448" y="4148"/>
                    <a:pt x="7359" y="3973"/>
                  </a:cubicBezTo>
                  <a:cubicBezTo>
                    <a:pt x="7299" y="3871"/>
                    <a:pt x="7242" y="3744"/>
                    <a:pt x="7181" y="3618"/>
                  </a:cubicBezTo>
                  <a:cubicBezTo>
                    <a:pt x="7167" y="3569"/>
                    <a:pt x="7152" y="3546"/>
                    <a:pt x="7138" y="3521"/>
                  </a:cubicBezTo>
                  <a:cubicBezTo>
                    <a:pt x="7003" y="3292"/>
                    <a:pt x="6871" y="3094"/>
                    <a:pt x="6736" y="2888"/>
                  </a:cubicBezTo>
                  <a:cubicBezTo>
                    <a:pt x="6675" y="2792"/>
                    <a:pt x="6618" y="2714"/>
                    <a:pt x="6544" y="2642"/>
                  </a:cubicBezTo>
                  <a:cubicBezTo>
                    <a:pt x="6515" y="2587"/>
                    <a:pt x="6469" y="2563"/>
                    <a:pt x="6441" y="2491"/>
                  </a:cubicBezTo>
                  <a:cubicBezTo>
                    <a:pt x="6366" y="2364"/>
                    <a:pt x="6248" y="2286"/>
                    <a:pt x="6159" y="2190"/>
                  </a:cubicBezTo>
                  <a:cubicBezTo>
                    <a:pt x="6099" y="2135"/>
                    <a:pt x="6038" y="2087"/>
                    <a:pt x="5964" y="2039"/>
                  </a:cubicBezTo>
                  <a:cubicBezTo>
                    <a:pt x="5846" y="1960"/>
                    <a:pt x="5714" y="1912"/>
                    <a:pt x="5565" y="1912"/>
                  </a:cubicBezTo>
                  <a:cubicBezTo>
                    <a:pt x="5476" y="1912"/>
                    <a:pt x="5401" y="1960"/>
                    <a:pt x="5358" y="2087"/>
                  </a:cubicBezTo>
                  <a:cubicBezTo>
                    <a:pt x="5298" y="2213"/>
                    <a:pt x="5237" y="2364"/>
                    <a:pt x="5194" y="2539"/>
                  </a:cubicBezTo>
                  <a:cubicBezTo>
                    <a:pt x="5134" y="2738"/>
                    <a:pt x="5091" y="2943"/>
                    <a:pt x="5074" y="3166"/>
                  </a:cubicBezTo>
                  <a:cubicBezTo>
                    <a:pt x="5074" y="3268"/>
                    <a:pt x="5059" y="3395"/>
                    <a:pt x="5059" y="3491"/>
                  </a:cubicBezTo>
                  <a:cubicBezTo>
                    <a:pt x="5045" y="3521"/>
                    <a:pt x="5045" y="3569"/>
                    <a:pt x="5059" y="3593"/>
                  </a:cubicBezTo>
                  <a:cubicBezTo>
                    <a:pt x="5091" y="3768"/>
                    <a:pt x="5059" y="3943"/>
                    <a:pt x="5059" y="4124"/>
                  </a:cubicBezTo>
                  <a:cubicBezTo>
                    <a:pt x="5074" y="4449"/>
                    <a:pt x="5120" y="4750"/>
                    <a:pt x="5194" y="5028"/>
                  </a:cubicBezTo>
                  <a:cubicBezTo>
                    <a:pt x="5223" y="5100"/>
                    <a:pt x="5237" y="5202"/>
                    <a:pt x="5269" y="5299"/>
                  </a:cubicBezTo>
                  <a:cubicBezTo>
                    <a:pt x="5298" y="5426"/>
                    <a:pt x="5340" y="5576"/>
                    <a:pt x="5373" y="5703"/>
                  </a:cubicBezTo>
                  <a:cubicBezTo>
                    <a:pt x="5429" y="5901"/>
                    <a:pt x="5476" y="6082"/>
                    <a:pt x="5536" y="6281"/>
                  </a:cubicBezTo>
                  <a:cubicBezTo>
                    <a:pt x="5565" y="6353"/>
                    <a:pt x="5579" y="6432"/>
                    <a:pt x="5625" y="6504"/>
                  </a:cubicBezTo>
                  <a:cubicBezTo>
                    <a:pt x="5714" y="6733"/>
                    <a:pt x="5803" y="6932"/>
                    <a:pt x="5907" y="7137"/>
                  </a:cubicBezTo>
                  <a:cubicBezTo>
                    <a:pt x="6010" y="7336"/>
                    <a:pt x="6099" y="7559"/>
                    <a:pt x="6188" y="7764"/>
                  </a:cubicBezTo>
                  <a:cubicBezTo>
                    <a:pt x="6248" y="7860"/>
                    <a:pt x="6291" y="7986"/>
                    <a:pt x="6351" y="8089"/>
                  </a:cubicBezTo>
                  <a:cubicBezTo>
                    <a:pt x="6469" y="8312"/>
                    <a:pt x="6586" y="8493"/>
                    <a:pt x="6693" y="8691"/>
                  </a:cubicBezTo>
                  <a:cubicBezTo>
                    <a:pt x="6722" y="8740"/>
                    <a:pt x="6750" y="8794"/>
                    <a:pt x="6765" y="8843"/>
                  </a:cubicBezTo>
                  <a:cubicBezTo>
                    <a:pt x="6914" y="9065"/>
                    <a:pt x="7078" y="9295"/>
                    <a:pt x="7227" y="9548"/>
                  </a:cubicBezTo>
                  <a:cubicBezTo>
                    <a:pt x="7299" y="9644"/>
                    <a:pt x="7359" y="9794"/>
                    <a:pt x="7434" y="9921"/>
                  </a:cubicBezTo>
                  <a:cubicBezTo>
                    <a:pt x="7476" y="9969"/>
                    <a:pt x="7523" y="10047"/>
                    <a:pt x="7566" y="10096"/>
                  </a:cubicBezTo>
                  <a:cubicBezTo>
                    <a:pt x="7655" y="10198"/>
                    <a:pt x="7761" y="10349"/>
                    <a:pt x="7833" y="10499"/>
                  </a:cubicBezTo>
                  <a:cubicBezTo>
                    <a:pt x="7865" y="10548"/>
                    <a:pt x="7907" y="10602"/>
                    <a:pt x="7939" y="10626"/>
                  </a:cubicBezTo>
                  <a:cubicBezTo>
                    <a:pt x="8029" y="10752"/>
                    <a:pt x="8117" y="10873"/>
                    <a:pt x="8221" y="11000"/>
                  </a:cubicBezTo>
                  <a:cubicBezTo>
                    <a:pt x="8206" y="11078"/>
                    <a:pt x="8263" y="11126"/>
                    <a:pt x="8206" y="11229"/>
                  </a:cubicBezTo>
                  <a:cubicBezTo>
                    <a:pt x="8160" y="11126"/>
                    <a:pt x="8117" y="11054"/>
                    <a:pt x="8071" y="10976"/>
                  </a:cubicBezTo>
                  <a:cubicBezTo>
                    <a:pt x="8042" y="10927"/>
                    <a:pt x="7996" y="10904"/>
                    <a:pt x="7968" y="10849"/>
                  </a:cubicBezTo>
                  <a:cubicBezTo>
                    <a:pt x="7893" y="10752"/>
                    <a:pt x="7818" y="10650"/>
                    <a:pt x="7743" y="10548"/>
                  </a:cubicBezTo>
                  <a:cubicBezTo>
                    <a:pt x="7715" y="10499"/>
                    <a:pt x="7687" y="10452"/>
                    <a:pt x="7655" y="10421"/>
                  </a:cubicBezTo>
                  <a:cubicBezTo>
                    <a:pt x="7612" y="10349"/>
                    <a:pt x="7551" y="10300"/>
                    <a:pt x="7509" y="10222"/>
                  </a:cubicBezTo>
                  <a:cubicBezTo>
                    <a:pt x="7405" y="10047"/>
                    <a:pt x="7299" y="9897"/>
                    <a:pt x="7195" y="9698"/>
                  </a:cubicBezTo>
                  <a:cubicBezTo>
                    <a:pt x="7152" y="9595"/>
                    <a:pt x="7092" y="9517"/>
                    <a:pt x="7032" y="9445"/>
                  </a:cubicBezTo>
                  <a:cubicBezTo>
                    <a:pt x="6900" y="9246"/>
                    <a:pt x="6750" y="9041"/>
                    <a:pt x="6633" y="8794"/>
                  </a:cubicBezTo>
                  <a:cubicBezTo>
                    <a:pt x="6604" y="8716"/>
                    <a:pt x="6558" y="8644"/>
                    <a:pt x="6515" y="8565"/>
                  </a:cubicBezTo>
                  <a:cubicBezTo>
                    <a:pt x="6426" y="8414"/>
                    <a:pt x="6319" y="8264"/>
                    <a:pt x="6248" y="8089"/>
                  </a:cubicBezTo>
                  <a:cubicBezTo>
                    <a:pt x="6159" y="7939"/>
                    <a:pt x="6084" y="7764"/>
                    <a:pt x="6010" y="7613"/>
                  </a:cubicBezTo>
                  <a:cubicBezTo>
                    <a:pt x="5964" y="7534"/>
                    <a:pt x="5935" y="7462"/>
                    <a:pt x="5907" y="7384"/>
                  </a:cubicBezTo>
                  <a:cubicBezTo>
                    <a:pt x="5803" y="7137"/>
                    <a:pt x="5682" y="6908"/>
                    <a:pt x="5579" y="6655"/>
                  </a:cubicBezTo>
                  <a:cubicBezTo>
                    <a:pt x="5536" y="6558"/>
                    <a:pt x="5504" y="6456"/>
                    <a:pt x="5476" y="6353"/>
                  </a:cubicBezTo>
                  <a:cubicBezTo>
                    <a:pt x="5429" y="6233"/>
                    <a:pt x="5387" y="6082"/>
                    <a:pt x="5340" y="5932"/>
                  </a:cubicBezTo>
                  <a:cubicBezTo>
                    <a:pt x="5312" y="5829"/>
                    <a:pt x="5283" y="5727"/>
                    <a:pt x="5237" y="5630"/>
                  </a:cubicBezTo>
                  <a:cubicBezTo>
                    <a:pt x="5209" y="5480"/>
                    <a:pt x="5180" y="5353"/>
                    <a:pt x="5134" y="5202"/>
                  </a:cubicBezTo>
                  <a:cubicBezTo>
                    <a:pt x="5106" y="5076"/>
                    <a:pt x="5074" y="4949"/>
                    <a:pt x="5059" y="4823"/>
                  </a:cubicBezTo>
                  <a:cubicBezTo>
                    <a:pt x="5031" y="4624"/>
                    <a:pt x="4970" y="4425"/>
                    <a:pt x="4984" y="4220"/>
                  </a:cubicBezTo>
                  <a:cubicBezTo>
                    <a:pt x="4984" y="4124"/>
                    <a:pt x="5002" y="4045"/>
                    <a:pt x="5002" y="3973"/>
                  </a:cubicBezTo>
                  <a:cubicBezTo>
                    <a:pt x="5002" y="3895"/>
                    <a:pt x="4984" y="3792"/>
                    <a:pt x="4984" y="3696"/>
                  </a:cubicBezTo>
                  <a:lnTo>
                    <a:pt x="4984" y="3220"/>
                  </a:lnTo>
                  <a:cubicBezTo>
                    <a:pt x="4984" y="3039"/>
                    <a:pt x="5016" y="2888"/>
                    <a:pt x="5045" y="2738"/>
                  </a:cubicBezTo>
                  <a:cubicBezTo>
                    <a:pt x="5074" y="2642"/>
                    <a:pt x="5091" y="2563"/>
                    <a:pt x="5120" y="2466"/>
                  </a:cubicBezTo>
                  <a:cubicBezTo>
                    <a:pt x="5162" y="2316"/>
                    <a:pt x="5209" y="2190"/>
                    <a:pt x="5251" y="2039"/>
                  </a:cubicBezTo>
                  <a:cubicBezTo>
                    <a:pt x="5269" y="2039"/>
                    <a:pt x="5269" y="2014"/>
                    <a:pt x="5283" y="2014"/>
                  </a:cubicBezTo>
                  <a:cubicBezTo>
                    <a:pt x="5340" y="1936"/>
                    <a:pt x="5401" y="1888"/>
                    <a:pt x="5476" y="1810"/>
                  </a:cubicBezTo>
                  <a:cubicBezTo>
                    <a:pt x="5504" y="1786"/>
                    <a:pt x="5550" y="1786"/>
                    <a:pt x="5579" y="1761"/>
                  </a:cubicBezTo>
                  <a:close/>
                  <a:moveTo>
                    <a:pt x="9064" y="10849"/>
                  </a:moveTo>
                  <a:cubicBezTo>
                    <a:pt x="9139" y="10904"/>
                    <a:pt x="9168" y="11078"/>
                    <a:pt x="9139" y="11379"/>
                  </a:cubicBezTo>
                  <a:cubicBezTo>
                    <a:pt x="9079" y="11204"/>
                    <a:pt x="9064" y="11024"/>
                    <a:pt x="9064" y="10849"/>
                  </a:cubicBezTo>
                  <a:close/>
                  <a:moveTo>
                    <a:pt x="8441" y="11379"/>
                  </a:moveTo>
                  <a:cubicBezTo>
                    <a:pt x="8591" y="11530"/>
                    <a:pt x="8634" y="11627"/>
                    <a:pt x="8591" y="11729"/>
                  </a:cubicBezTo>
                  <a:cubicBezTo>
                    <a:pt x="8545" y="11602"/>
                    <a:pt x="8441" y="11554"/>
                    <a:pt x="8441" y="11379"/>
                  </a:cubicBezTo>
                  <a:close/>
                  <a:moveTo>
                    <a:pt x="9317" y="11175"/>
                  </a:moveTo>
                  <a:cubicBezTo>
                    <a:pt x="9453" y="11253"/>
                    <a:pt x="9556" y="11476"/>
                    <a:pt x="9541" y="11705"/>
                  </a:cubicBezTo>
                  <a:cubicBezTo>
                    <a:pt x="9524" y="11705"/>
                    <a:pt x="9509" y="11729"/>
                    <a:pt x="9495" y="11729"/>
                  </a:cubicBezTo>
                  <a:cubicBezTo>
                    <a:pt x="9467" y="11729"/>
                    <a:pt x="9435" y="11705"/>
                    <a:pt x="9392" y="11681"/>
                  </a:cubicBezTo>
                  <a:cubicBezTo>
                    <a:pt x="9364" y="11530"/>
                    <a:pt x="9317" y="11379"/>
                    <a:pt x="9317" y="11175"/>
                  </a:cubicBezTo>
                  <a:close/>
                  <a:moveTo>
                    <a:pt x="8797" y="11204"/>
                  </a:moveTo>
                  <a:cubicBezTo>
                    <a:pt x="8933" y="11355"/>
                    <a:pt x="9036" y="11506"/>
                    <a:pt x="8990" y="11807"/>
                  </a:cubicBezTo>
                  <a:cubicBezTo>
                    <a:pt x="8858" y="11729"/>
                    <a:pt x="8769" y="11506"/>
                    <a:pt x="8797" y="11204"/>
                  </a:cubicBezTo>
                  <a:close/>
                  <a:moveTo>
                    <a:pt x="5524" y="1220"/>
                  </a:moveTo>
                  <a:cubicBezTo>
                    <a:pt x="5536" y="1220"/>
                    <a:pt x="5549" y="1223"/>
                    <a:pt x="5565" y="1231"/>
                  </a:cubicBezTo>
                  <a:cubicBezTo>
                    <a:pt x="5640" y="1231"/>
                    <a:pt x="5728" y="1231"/>
                    <a:pt x="5817" y="1261"/>
                  </a:cubicBezTo>
                  <a:cubicBezTo>
                    <a:pt x="5892" y="1286"/>
                    <a:pt x="5964" y="1334"/>
                    <a:pt x="6038" y="1382"/>
                  </a:cubicBezTo>
                  <a:cubicBezTo>
                    <a:pt x="6070" y="1382"/>
                    <a:pt x="6099" y="1382"/>
                    <a:pt x="6127" y="1412"/>
                  </a:cubicBezTo>
                  <a:cubicBezTo>
                    <a:pt x="6141" y="1412"/>
                    <a:pt x="6159" y="1412"/>
                    <a:pt x="6188" y="1436"/>
                  </a:cubicBezTo>
                  <a:cubicBezTo>
                    <a:pt x="6305" y="1563"/>
                    <a:pt x="6426" y="1659"/>
                    <a:pt x="6544" y="1786"/>
                  </a:cubicBezTo>
                  <a:cubicBezTo>
                    <a:pt x="6604" y="1834"/>
                    <a:pt x="6647" y="1936"/>
                    <a:pt x="6708" y="2014"/>
                  </a:cubicBezTo>
                  <a:cubicBezTo>
                    <a:pt x="6736" y="2063"/>
                    <a:pt x="6765" y="2111"/>
                    <a:pt x="6797" y="2111"/>
                  </a:cubicBezTo>
                  <a:cubicBezTo>
                    <a:pt x="6928" y="2190"/>
                    <a:pt x="6989" y="2388"/>
                    <a:pt x="7092" y="2515"/>
                  </a:cubicBezTo>
                  <a:cubicBezTo>
                    <a:pt x="7167" y="2617"/>
                    <a:pt x="7242" y="2738"/>
                    <a:pt x="7316" y="2864"/>
                  </a:cubicBezTo>
                  <a:cubicBezTo>
                    <a:pt x="7388" y="2991"/>
                    <a:pt x="7462" y="3141"/>
                    <a:pt x="7551" y="3268"/>
                  </a:cubicBezTo>
                  <a:cubicBezTo>
                    <a:pt x="7583" y="3340"/>
                    <a:pt x="7612" y="3419"/>
                    <a:pt x="7640" y="3491"/>
                  </a:cubicBezTo>
                  <a:cubicBezTo>
                    <a:pt x="7761" y="3720"/>
                    <a:pt x="7893" y="3973"/>
                    <a:pt x="7996" y="4220"/>
                  </a:cubicBezTo>
                  <a:cubicBezTo>
                    <a:pt x="8085" y="4449"/>
                    <a:pt x="8189" y="4672"/>
                    <a:pt x="8278" y="4901"/>
                  </a:cubicBezTo>
                  <a:cubicBezTo>
                    <a:pt x="8296" y="4974"/>
                    <a:pt x="8310" y="5028"/>
                    <a:pt x="8324" y="5076"/>
                  </a:cubicBezTo>
                  <a:cubicBezTo>
                    <a:pt x="8367" y="5178"/>
                    <a:pt x="8399" y="5275"/>
                    <a:pt x="8427" y="5377"/>
                  </a:cubicBezTo>
                  <a:cubicBezTo>
                    <a:pt x="8502" y="5600"/>
                    <a:pt x="8577" y="5829"/>
                    <a:pt x="8651" y="6082"/>
                  </a:cubicBezTo>
                  <a:cubicBezTo>
                    <a:pt x="8680" y="6179"/>
                    <a:pt x="8708" y="6257"/>
                    <a:pt x="8740" y="6353"/>
                  </a:cubicBezTo>
                  <a:cubicBezTo>
                    <a:pt x="8783" y="6534"/>
                    <a:pt x="8830" y="6709"/>
                    <a:pt x="8872" y="6908"/>
                  </a:cubicBezTo>
                  <a:cubicBezTo>
                    <a:pt x="8901" y="7082"/>
                    <a:pt x="8947" y="7257"/>
                    <a:pt x="8975" y="7408"/>
                  </a:cubicBezTo>
                  <a:cubicBezTo>
                    <a:pt x="9036" y="7613"/>
                    <a:pt x="9064" y="7812"/>
                    <a:pt x="9097" y="8011"/>
                  </a:cubicBezTo>
                  <a:cubicBezTo>
                    <a:pt x="9097" y="8089"/>
                    <a:pt x="9125" y="8138"/>
                    <a:pt x="9139" y="8216"/>
                  </a:cubicBezTo>
                  <a:cubicBezTo>
                    <a:pt x="9154" y="8239"/>
                    <a:pt x="9154" y="8288"/>
                    <a:pt x="9168" y="8312"/>
                  </a:cubicBezTo>
                  <a:cubicBezTo>
                    <a:pt x="9214" y="8613"/>
                    <a:pt x="9257" y="8915"/>
                    <a:pt x="9289" y="9216"/>
                  </a:cubicBezTo>
                  <a:cubicBezTo>
                    <a:pt x="9303" y="9342"/>
                    <a:pt x="9317" y="9493"/>
                    <a:pt x="9331" y="9620"/>
                  </a:cubicBezTo>
                  <a:cubicBezTo>
                    <a:pt x="9364" y="9921"/>
                    <a:pt x="9406" y="10198"/>
                    <a:pt x="9453" y="10499"/>
                  </a:cubicBezTo>
                  <a:cubicBezTo>
                    <a:pt x="9453" y="10602"/>
                    <a:pt x="9467" y="10698"/>
                    <a:pt x="9481" y="10825"/>
                  </a:cubicBezTo>
                  <a:cubicBezTo>
                    <a:pt x="9495" y="10873"/>
                    <a:pt x="9481" y="10904"/>
                    <a:pt x="9453" y="10951"/>
                  </a:cubicBezTo>
                  <a:cubicBezTo>
                    <a:pt x="9392" y="10904"/>
                    <a:pt x="9346" y="10825"/>
                    <a:pt x="9303" y="10752"/>
                  </a:cubicBezTo>
                  <a:cubicBezTo>
                    <a:pt x="9289" y="10723"/>
                    <a:pt x="9289" y="10698"/>
                    <a:pt x="9289" y="10650"/>
                  </a:cubicBezTo>
                  <a:cubicBezTo>
                    <a:pt x="9257" y="10499"/>
                    <a:pt x="9242" y="10325"/>
                    <a:pt x="9214" y="10174"/>
                  </a:cubicBezTo>
                  <a:cubicBezTo>
                    <a:pt x="9200" y="10072"/>
                    <a:pt x="9200" y="9969"/>
                    <a:pt x="9186" y="9873"/>
                  </a:cubicBezTo>
                  <a:lnTo>
                    <a:pt x="9186" y="9819"/>
                  </a:lnTo>
                  <a:cubicBezTo>
                    <a:pt x="9125" y="9517"/>
                    <a:pt x="9125" y="9216"/>
                    <a:pt x="9064" y="8915"/>
                  </a:cubicBezTo>
                  <a:cubicBezTo>
                    <a:pt x="9022" y="8716"/>
                    <a:pt x="8990" y="8493"/>
                    <a:pt x="8961" y="8264"/>
                  </a:cubicBezTo>
                  <a:cubicBezTo>
                    <a:pt x="8933" y="8161"/>
                    <a:pt x="8901" y="8041"/>
                    <a:pt x="8872" y="7914"/>
                  </a:cubicBezTo>
                  <a:cubicBezTo>
                    <a:pt x="8858" y="7740"/>
                    <a:pt x="8830" y="7534"/>
                    <a:pt x="8769" y="7336"/>
                  </a:cubicBezTo>
                  <a:cubicBezTo>
                    <a:pt x="8723" y="7161"/>
                    <a:pt x="8666" y="6986"/>
                    <a:pt x="8651" y="6782"/>
                  </a:cubicBezTo>
                  <a:cubicBezTo>
                    <a:pt x="8651" y="6733"/>
                    <a:pt x="8620" y="6709"/>
                    <a:pt x="8620" y="6655"/>
                  </a:cubicBezTo>
                  <a:cubicBezTo>
                    <a:pt x="8563" y="6504"/>
                    <a:pt x="8516" y="6330"/>
                    <a:pt x="8473" y="6155"/>
                  </a:cubicBezTo>
                  <a:cubicBezTo>
                    <a:pt x="8413" y="5980"/>
                    <a:pt x="8367" y="5781"/>
                    <a:pt x="8296" y="5600"/>
                  </a:cubicBezTo>
                  <a:cubicBezTo>
                    <a:pt x="8263" y="5504"/>
                    <a:pt x="8221" y="5426"/>
                    <a:pt x="8189" y="5329"/>
                  </a:cubicBezTo>
                  <a:cubicBezTo>
                    <a:pt x="8146" y="5178"/>
                    <a:pt x="8100" y="4998"/>
                    <a:pt x="8042" y="4877"/>
                  </a:cubicBezTo>
                  <a:cubicBezTo>
                    <a:pt x="7996" y="4750"/>
                    <a:pt x="7954" y="4648"/>
                    <a:pt x="7893" y="4546"/>
                  </a:cubicBezTo>
                  <a:cubicBezTo>
                    <a:pt x="7879" y="4522"/>
                    <a:pt x="7865" y="4473"/>
                    <a:pt x="7850" y="4425"/>
                  </a:cubicBezTo>
                  <a:cubicBezTo>
                    <a:pt x="7818" y="4347"/>
                    <a:pt x="7790" y="4274"/>
                    <a:pt x="7761" y="4196"/>
                  </a:cubicBezTo>
                  <a:cubicBezTo>
                    <a:pt x="7701" y="4045"/>
                    <a:pt x="7626" y="3919"/>
                    <a:pt x="7551" y="3792"/>
                  </a:cubicBezTo>
                  <a:cubicBezTo>
                    <a:pt x="7509" y="3696"/>
                    <a:pt x="7448" y="3569"/>
                    <a:pt x="7388" y="3467"/>
                  </a:cubicBezTo>
                  <a:cubicBezTo>
                    <a:pt x="7359" y="3395"/>
                    <a:pt x="7331" y="3292"/>
                    <a:pt x="7284" y="3220"/>
                  </a:cubicBezTo>
                  <a:cubicBezTo>
                    <a:pt x="7209" y="3117"/>
                    <a:pt x="7138" y="2991"/>
                    <a:pt x="7064" y="2888"/>
                  </a:cubicBezTo>
                  <a:cubicBezTo>
                    <a:pt x="7003" y="2792"/>
                    <a:pt x="6942" y="2690"/>
                    <a:pt x="6885" y="2587"/>
                  </a:cubicBezTo>
                  <a:cubicBezTo>
                    <a:pt x="6811" y="2491"/>
                    <a:pt x="6736" y="2388"/>
                    <a:pt x="6647" y="2286"/>
                  </a:cubicBezTo>
                  <a:cubicBezTo>
                    <a:pt x="6604" y="2262"/>
                    <a:pt x="6558" y="2238"/>
                    <a:pt x="6530" y="2135"/>
                  </a:cubicBezTo>
                  <a:cubicBezTo>
                    <a:pt x="6530" y="2135"/>
                    <a:pt x="6515" y="2111"/>
                    <a:pt x="6498" y="2111"/>
                  </a:cubicBezTo>
                  <a:cubicBezTo>
                    <a:pt x="6455" y="2063"/>
                    <a:pt x="6394" y="1984"/>
                    <a:pt x="6337" y="1936"/>
                  </a:cubicBezTo>
                  <a:cubicBezTo>
                    <a:pt x="6202" y="1864"/>
                    <a:pt x="6099" y="1683"/>
                    <a:pt x="5949" y="1659"/>
                  </a:cubicBezTo>
                  <a:cubicBezTo>
                    <a:pt x="5874" y="1659"/>
                    <a:pt x="5817" y="1587"/>
                    <a:pt x="5728" y="1563"/>
                  </a:cubicBezTo>
                  <a:cubicBezTo>
                    <a:pt x="5688" y="1549"/>
                    <a:pt x="5648" y="1542"/>
                    <a:pt x="5608" y="1542"/>
                  </a:cubicBezTo>
                  <a:cubicBezTo>
                    <a:pt x="5486" y="1542"/>
                    <a:pt x="5369" y="1606"/>
                    <a:pt x="5269" y="1738"/>
                  </a:cubicBezTo>
                  <a:cubicBezTo>
                    <a:pt x="5180" y="1864"/>
                    <a:pt x="5106" y="1984"/>
                    <a:pt x="5059" y="2165"/>
                  </a:cubicBezTo>
                  <a:cubicBezTo>
                    <a:pt x="5045" y="2262"/>
                    <a:pt x="5002" y="2364"/>
                    <a:pt x="4984" y="2466"/>
                  </a:cubicBezTo>
                  <a:cubicBezTo>
                    <a:pt x="4927" y="2642"/>
                    <a:pt x="4881" y="2840"/>
                    <a:pt x="4867" y="3069"/>
                  </a:cubicBezTo>
                  <a:cubicBezTo>
                    <a:pt x="4867" y="3244"/>
                    <a:pt x="4853" y="3419"/>
                    <a:pt x="4838" y="3593"/>
                  </a:cubicBezTo>
                  <a:cubicBezTo>
                    <a:pt x="4838" y="3672"/>
                    <a:pt x="4853" y="3720"/>
                    <a:pt x="4853" y="3768"/>
                  </a:cubicBezTo>
                  <a:cubicBezTo>
                    <a:pt x="4867" y="3919"/>
                    <a:pt x="4853" y="4070"/>
                    <a:pt x="4853" y="4220"/>
                  </a:cubicBezTo>
                  <a:cubicBezTo>
                    <a:pt x="4867" y="4425"/>
                    <a:pt x="4881" y="4624"/>
                    <a:pt x="4927" y="4823"/>
                  </a:cubicBezTo>
                  <a:cubicBezTo>
                    <a:pt x="4970" y="5028"/>
                    <a:pt x="5016" y="5251"/>
                    <a:pt x="5059" y="5450"/>
                  </a:cubicBezTo>
                  <a:cubicBezTo>
                    <a:pt x="5091" y="5552"/>
                    <a:pt x="5120" y="5654"/>
                    <a:pt x="5148" y="5781"/>
                  </a:cubicBezTo>
                  <a:cubicBezTo>
                    <a:pt x="5180" y="5878"/>
                    <a:pt x="5209" y="5980"/>
                    <a:pt x="5237" y="6082"/>
                  </a:cubicBezTo>
                  <a:cubicBezTo>
                    <a:pt x="5283" y="6233"/>
                    <a:pt x="5326" y="6408"/>
                    <a:pt x="5373" y="6558"/>
                  </a:cubicBezTo>
                  <a:cubicBezTo>
                    <a:pt x="5373" y="6583"/>
                    <a:pt x="5387" y="6583"/>
                    <a:pt x="5387" y="6607"/>
                  </a:cubicBezTo>
                  <a:cubicBezTo>
                    <a:pt x="5504" y="6860"/>
                    <a:pt x="5607" y="7137"/>
                    <a:pt x="5728" y="7360"/>
                  </a:cubicBezTo>
                  <a:cubicBezTo>
                    <a:pt x="5832" y="7559"/>
                    <a:pt x="5921" y="7764"/>
                    <a:pt x="6010" y="7962"/>
                  </a:cubicBezTo>
                  <a:cubicBezTo>
                    <a:pt x="6084" y="8113"/>
                    <a:pt x="6141" y="8264"/>
                    <a:pt x="6216" y="8391"/>
                  </a:cubicBezTo>
                  <a:cubicBezTo>
                    <a:pt x="6263" y="8493"/>
                    <a:pt x="6319" y="8590"/>
                    <a:pt x="6366" y="8691"/>
                  </a:cubicBezTo>
                  <a:cubicBezTo>
                    <a:pt x="6408" y="8764"/>
                    <a:pt x="6455" y="8818"/>
                    <a:pt x="6498" y="8890"/>
                  </a:cubicBezTo>
                  <a:cubicBezTo>
                    <a:pt x="6572" y="8993"/>
                    <a:pt x="6633" y="9120"/>
                    <a:pt x="6693" y="9216"/>
                  </a:cubicBezTo>
                  <a:cubicBezTo>
                    <a:pt x="6782" y="9367"/>
                    <a:pt x="6871" y="9548"/>
                    <a:pt x="6975" y="9668"/>
                  </a:cubicBezTo>
                  <a:cubicBezTo>
                    <a:pt x="7064" y="9770"/>
                    <a:pt x="7138" y="9945"/>
                    <a:pt x="7227" y="10072"/>
                  </a:cubicBezTo>
                  <a:cubicBezTo>
                    <a:pt x="7316" y="10222"/>
                    <a:pt x="7420" y="10349"/>
                    <a:pt x="7509" y="10499"/>
                  </a:cubicBezTo>
                  <a:cubicBezTo>
                    <a:pt x="7551" y="10548"/>
                    <a:pt x="7598" y="10626"/>
                    <a:pt x="7655" y="10698"/>
                  </a:cubicBezTo>
                  <a:cubicBezTo>
                    <a:pt x="7715" y="10777"/>
                    <a:pt x="7790" y="10873"/>
                    <a:pt x="7850" y="10976"/>
                  </a:cubicBezTo>
                  <a:cubicBezTo>
                    <a:pt x="7907" y="11078"/>
                    <a:pt x="7996" y="11150"/>
                    <a:pt x="8057" y="11277"/>
                  </a:cubicBezTo>
                  <a:cubicBezTo>
                    <a:pt x="8085" y="11325"/>
                    <a:pt x="8132" y="11403"/>
                    <a:pt x="8160" y="11428"/>
                  </a:cubicBezTo>
                  <a:cubicBezTo>
                    <a:pt x="8263" y="11506"/>
                    <a:pt x="8263" y="11656"/>
                    <a:pt x="8278" y="11807"/>
                  </a:cubicBezTo>
                  <a:lnTo>
                    <a:pt x="8278" y="11958"/>
                  </a:lnTo>
                  <a:cubicBezTo>
                    <a:pt x="8249" y="11927"/>
                    <a:pt x="8235" y="11927"/>
                    <a:pt x="8221" y="11904"/>
                  </a:cubicBezTo>
                  <a:cubicBezTo>
                    <a:pt x="8160" y="11831"/>
                    <a:pt x="8117" y="11753"/>
                    <a:pt x="8057" y="11681"/>
                  </a:cubicBezTo>
                  <a:cubicBezTo>
                    <a:pt x="8011" y="11602"/>
                    <a:pt x="7954" y="11554"/>
                    <a:pt x="7907" y="11476"/>
                  </a:cubicBezTo>
                  <a:cubicBezTo>
                    <a:pt x="7850" y="11379"/>
                    <a:pt x="7776" y="11253"/>
                    <a:pt x="7687" y="11175"/>
                  </a:cubicBezTo>
                  <a:cubicBezTo>
                    <a:pt x="7640" y="11126"/>
                    <a:pt x="7598" y="11024"/>
                    <a:pt x="7551" y="10976"/>
                  </a:cubicBezTo>
                  <a:cubicBezTo>
                    <a:pt x="7462" y="10825"/>
                    <a:pt x="7373" y="10674"/>
                    <a:pt x="7270" y="10572"/>
                  </a:cubicBezTo>
                  <a:cubicBezTo>
                    <a:pt x="7138" y="10397"/>
                    <a:pt x="7032" y="10150"/>
                    <a:pt x="6900" y="9945"/>
                  </a:cubicBezTo>
                  <a:cubicBezTo>
                    <a:pt x="6811" y="9819"/>
                    <a:pt x="6736" y="9668"/>
                    <a:pt x="6633" y="9548"/>
                  </a:cubicBezTo>
                  <a:cubicBezTo>
                    <a:pt x="6544" y="9445"/>
                    <a:pt x="6483" y="9318"/>
                    <a:pt x="6408" y="9168"/>
                  </a:cubicBezTo>
                  <a:cubicBezTo>
                    <a:pt x="6319" y="9017"/>
                    <a:pt x="6216" y="8843"/>
                    <a:pt x="6127" y="8691"/>
                  </a:cubicBezTo>
                  <a:cubicBezTo>
                    <a:pt x="6070" y="8590"/>
                    <a:pt x="6024" y="8493"/>
                    <a:pt x="5981" y="8391"/>
                  </a:cubicBezTo>
                  <a:cubicBezTo>
                    <a:pt x="5964" y="8366"/>
                    <a:pt x="5935" y="8342"/>
                    <a:pt x="5921" y="8288"/>
                  </a:cubicBezTo>
                  <a:cubicBezTo>
                    <a:pt x="5860" y="8192"/>
                    <a:pt x="5832" y="8089"/>
                    <a:pt x="5771" y="7986"/>
                  </a:cubicBezTo>
                  <a:cubicBezTo>
                    <a:pt x="5728" y="7890"/>
                    <a:pt x="5682" y="7812"/>
                    <a:pt x="5640" y="7709"/>
                  </a:cubicBezTo>
                  <a:cubicBezTo>
                    <a:pt x="5579" y="7559"/>
                    <a:pt x="5518" y="7408"/>
                    <a:pt x="5447" y="7257"/>
                  </a:cubicBezTo>
                  <a:cubicBezTo>
                    <a:pt x="5387" y="7137"/>
                    <a:pt x="5326" y="7010"/>
                    <a:pt x="5283" y="6860"/>
                  </a:cubicBezTo>
                  <a:cubicBezTo>
                    <a:pt x="5209" y="6685"/>
                    <a:pt x="5148" y="6480"/>
                    <a:pt x="5091" y="6305"/>
                  </a:cubicBezTo>
                  <a:lnTo>
                    <a:pt x="4956" y="5853"/>
                  </a:lnTo>
                  <a:cubicBezTo>
                    <a:pt x="4942" y="5829"/>
                    <a:pt x="4927" y="5829"/>
                    <a:pt x="4927" y="5805"/>
                  </a:cubicBezTo>
                  <a:cubicBezTo>
                    <a:pt x="4895" y="5654"/>
                    <a:pt x="4867" y="5504"/>
                    <a:pt x="4838" y="5353"/>
                  </a:cubicBezTo>
                  <a:cubicBezTo>
                    <a:pt x="4807" y="5227"/>
                    <a:pt x="4792" y="5124"/>
                    <a:pt x="4764" y="5028"/>
                  </a:cubicBezTo>
                  <a:cubicBezTo>
                    <a:pt x="4735" y="4901"/>
                    <a:pt x="4703" y="4750"/>
                    <a:pt x="4689" y="4600"/>
                  </a:cubicBezTo>
                  <a:cubicBezTo>
                    <a:pt x="4689" y="4473"/>
                    <a:pt x="4660" y="4371"/>
                    <a:pt x="4660" y="4244"/>
                  </a:cubicBezTo>
                  <a:cubicBezTo>
                    <a:pt x="4646" y="4220"/>
                    <a:pt x="4646" y="4196"/>
                    <a:pt x="4660" y="4196"/>
                  </a:cubicBezTo>
                  <a:cubicBezTo>
                    <a:pt x="4703" y="4045"/>
                    <a:pt x="4646" y="3895"/>
                    <a:pt x="4660" y="3744"/>
                  </a:cubicBezTo>
                  <a:cubicBezTo>
                    <a:pt x="4675" y="3672"/>
                    <a:pt x="4660" y="3618"/>
                    <a:pt x="4660" y="3546"/>
                  </a:cubicBezTo>
                  <a:lnTo>
                    <a:pt x="4660" y="3069"/>
                  </a:lnTo>
                  <a:cubicBezTo>
                    <a:pt x="4660" y="2967"/>
                    <a:pt x="4675" y="2864"/>
                    <a:pt x="4703" y="2768"/>
                  </a:cubicBezTo>
                  <a:cubicBezTo>
                    <a:pt x="4749" y="2617"/>
                    <a:pt x="4764" y="2466"/>
                    <a:pt x="4807" y="2340"/>
                  </a:cubicBezTo>
                  <a:cubicBezTo>
                    <a:pt x="4824" y="2238"/>
                    <a:pt x="4838" y="2165"/>
                    <a:pt x="4867" y="2087"/>
                  </a:cubicBezTo>
                  <a:cubicBezTo>
                    <a:pt x="4927" y="1936"/>
                    <a:pt x="4984" y="1761"/>
                    <a:pt x="5059" y="1611"/>
                  </a:cubicBezTo>
                  <a:cubicBezTo>
                    <a:pt x="5074" y="1587"/>
                    <a:pt x="5091" y="1533"/>
                    <a:pt x="5120" y="1533"/>
                  </a:cubicBezTo>
                  <a:cubicBezTo>
                    <a:pt x="5162" y="1533"/>
                    <a:pt x="5194" y="1485"/>
                    <a:pt x="5209" y="1436"/>
                  </a:cubicBezTo>
                  <a:cubicBezTo>
                    <a:pt x="5251" y="1334"/>
                    <a:pt x="5312" y="1309"/>
                    <a:pt x="5373" y="1286"/>
                  </a:cubicBezTo>
                  <a:cubicBezTo>
                    <a:pt x="5401" y="1261"/>
                    <a:pt x="5429" y="1261"/>
                    <a:pt x="5461" y="1231"/>
                  </a:cubicBezTo>
                  <a:cubicBezTo>
                    <a:pt x="5481" y="1231"/>
                    <a:pt x="5499" y="1220"/>
                    <a:pt x="5524" y="1220"/>
                  </a:cubicBezTo>
                  <a:close/>
                  <a:moveTo>
                    <a:pt x="9139" y="11656"/>
                  </a:moveTo>
                  <a:cubicBezTo>
                    <a:pt x="9214" y="11753"/>
                    <a:pt x="9228" y="11904"/>
                    <a:pt x="9200" y="12079"/>
                  </a:cubicBezTo>
                  <a:cubicBezTo>
                    <a:pt x="9186" y="12054"/>
                    <a:pt x="9168" y="12030"/>
                    <a:pt x="9139" y="12006"/>
                  </a:cubicBezTo>
                  <a:lnTo>
                    <a:pt x="9139" y="11656"/>
                  </a:lnTo>
                  <a:close/>
                  <a:moveTo>
                    <a:pt x="8858" y="11904"/>
                  </a:moveTo>
                  <a:cubicBezTo>
                    <a:pt x="8918" y="11982"/>
                    <a:pt x="8961" y="12030"/>
                    <a:pt x="9007" y="12079"/>
                  </a:cubicBezTo>
                  <a:lnTo>
                    <a:pt x="9007" y="12259"/>
                  </a:lnTo>
                  <a:cubicBezTo>
                    <a:pt x="8933" y="12181"/>
                    <a:pt x="8858" y="12108"/>
                    <a:pt x="8858" y="11904"/>
                  </a:cubicBezTo>
                  <a:close/>
                  <a:moveTo>
                    <a:pt x="9659" y="11602"/>
                  </a:moveTo>
                  <a:cubicBezTo>
                    <a:pt x="9777" y="11729"/>
                    <a:pt x="9865" y="11904"/>
                    <a:pt x="9987" y="12006"/>
                  </a:cubicBezTo>
                  <a:cubicBezTo>
                    <a:pt x="9987" y="12157"/>
                    <a:pt x="10001" y="12229"/>
                    <a:pt x="10001" y="12332"/>
                  </a:cubicBezTo>
                  <a:lnTo>
                    <a:pt x="9987" y="12356"/>
                  </a:lnTo>
                  <a:cubicBezTo>
                    <a:pt x="9955" y="12307"/>
                    <a:pt x="9926" y="12283"/>
                    <a:pt x="9898" y="12229"/>
                  </a:cubicBezTo>
                  <a:cubicBezTo>
                    <a:pt x="9912" y="12283"/>
                    <a:pt x="9926" y="12307"/>
                    <a:pt x="9926" y="12356"/>
                  </a:cubicBezTo>
                  <a:cubicBezTo>
                    <a:pt x="9851" y="12332"/>
                    <a:pt x="9791" y="12259"/>
                    <a:pt x="9762" y="12157"/>
                  </a:cubicBezTo>
                  <a:lnTo>
                    <a:pt x="9777" y="12157"/>
                  </a:lnTo>
                  <a:lnTo>
                    <a:pt x="9645" y="11927"/>
                  </a:lnTo>
                  <a:cubicBezTo>
                    <a:pt x="9659" y="11831"/>
                    <a:pt x="9598" y="11729"/>
                    <a:pt x="9659" y="11602"/>
                  </a:cubicBezTo>
                  <a:close/>
                  <a:moveTo>
                    <a:pt x="8473" y="11927"/>
                  </a:moveTo>
                  <a:cubicBezTo>
                    <a:pt x="8563" y="11927"/>
                    <a:pt x="8591" y="12030"/>
                    <a:pt x="8634" y="12108"/>
                  </a:cubicBezTo>
                  <a:cubicBezTo>
                    <a:pt x="8591" y="12229"/>
                    <a:pt x="8634" y="12332"/>
                    <a:pt x="8651" y="12434"/>
                  </a:cubicBezTo>
                  <a:lnTo>
                    <a:pt x="8634" y="12458"/>
                  </a:lnTo>
                  <a:cubicBezTo>
                    <a:pt x="8591" y="12410"/>
                    <a:pt x="8563" y="12356"/>
                    <a:pt x="8516" y="12307"/>
                  </a:cubicBezTo>
                  <a:cubicBezTo>
                    <a:pt x="8502" y="12205"/>
                    <a:pt x="8488" y="12079"/>
                    <a:pt x="8473" y="11927"/>
                  </a:cubicBezTo>
                  <a:close/>
                  <a:moveTo>
                    <a:pt x="9392" y="12006"/>
                  </a:moveTo>
                  <a:cubicBezTo>
                    <a:pt x="9435" y="12054"/>
                    <a:pt x="9495" y="12030"/>
                    <a:pt x="9524" y="12133"/>
                  </a:cubicBezTo>
                  <a:lnTo>
                    <a:pt x="9509" y="12157"/>
                  </a:lnTo>
                  <a:cubicBezTo>
                    <a:pt x="9570" y="12259"/>
                    <a:pt x="9570" y="12410"/>
                    <a:pt x="9570" y="12531"/>
                  </a:cubicBezTo>
                  <a:cubicBezTo>
                    <a:pt x="9556" y="12531"/>
                    <a:pt x="9541" y="12560"/>
                    <a:pt x="9524" y="12560"/>
                  </a:cubicBezTo>
                  <a:cubicBezTo>
                    <a:pt x="9481" y="12482"/>
                    <a:pt x="9435" y="12434"/>
                    <a:pt x="9392" y="12356"/>
                  </a:cubicBezTo>
                  <a:cubicBezTo>
                    <a:pt x="9378" y="12332"/>
                    <a:pt x="9378" y="12259"/>
                    <a:pt x="9378" y="12205"/>
                  </a:cubicBezTo>
                  <a:cubicBezTo>
                    <a:pt x="9378" y="12133"/>
                    <a:pt x="9392" y="12079"/>
                    <a:pt x="9392" y="12006"/>
                  </a:cubicBezTo>
                  <a:close/>
                  <a:moveTo>
                    <a:pt x="10132" y="12205"/>
                  </a:moveTo>
                  <a:cubicBezTo>
                    <a:pt x="10207" y="12259"/>
                    <a:pt x="10193" y="12379"/>
                    <a:pt x="10222" y="12458"/>
                  </a:cubicBezTo>
                  <a:cubicBezTo>
                    <a:pt x="10207" y="12482"/>
                    <a:pt x="10193" y="12531"/>
                    <a:pt x="10193" y="12560"/>
                  </a:cubicBezTo>
                  <a:cubicBezTo>
                    <a:pt x="10147" y="12560"/>
                    <a:pt x="10118" y="12332"/>
                    <a:pt x="10132" y="12205"/>
                  </a:cubicBezTo>
                  <a:close/>
                  <a:moveTo>
                    <a:pt x="9168" y="12356"/>
                  </a:moveTo>
                  <a:cubicBezTo>
                    <a:pt x="9228" y="12379"/>
                    <a:pt x="9242" y="12434"/>
                    <a:pt x="9228" y="12585"/>
                  </a:cubicBezTo>
                  <a:cubicBezTo>
                    <a:pt x="9214" y="12531"/>
                    <a:pt x="9186" y="12482"/>
                    <a:pt x="9168" y="12434"/>
                  </a:cubicBezTo>
                  <a:cubicBezTo>
                    <a:pt x="9168" y="12458"/>
                    <a:pt x="9168" y="12458"/>
                    <a:pt x="9154" y="12458"/>
                  </a:cubicBezTo>
                  <a:cubicBezTo>
                    <a:pt x="9154" y="12434"/>
                    <a:pt x="9154" y="12379"/>
                    <a:pt x="9168" y="12356"/>
                  </a:cubicBezTo>
                  <a:close/>
                  <a:moveTo>
                    <a:pt x="8887" y="12356"/>
                  </a:moveTo>
                  <a:cubicBezTo>
                    <a:pt x="8933" y="12434"/>
                    <a:pt x="8961" y="12506"/>
                    <a:pt x="9007" y="12560"/>
                  </a:cubicBezTo>
                  <a:cubicBezTo>
                    <a:pt x="9022" y="12585"/>
                    <a:pt x="9022" y="12609"/>
                    <a:pt x="9022" y="12609"/>
                  </a:cubicBezTo>
                  <a:cubicBezTo>
                    <a:pt x="9036" y="12735"/>
                    <a:pt x="9036" y="12831"/>
                    <a:pt x="9036" y="12983"/>
                  </a:cubicBezTo>
                  <a:cubicBezTo>
                    <a:pt x="8947" y="12910"/>
                    <a:pt x="8872" y="12831"/>
                    <a:pt x="8872" y="12657"/>
                  </a:cubicBezTo>
                  <a:cubicBezTo>
                    <a:pt x="8858" y="12560"/>
                    <a:pt x="8872" y="12482"/>
                    <a:pt x="8872" y="12379"/>
                  </a:cubicBezTo>
                  <a:cubicBezTo>
                    <a:pt x="8872" y="12379"/>
                    <a:pt x="8872" y="12356"/>
                    <a:pt x="8887" y="12356"/>
                  </a:cubicBezTo>
                  <a:close/>
                  <a:moveTo>
                    <a:pt x="9392" y="12633"/>
                  </a:moveTo>
                  <a:cubicBezTo>
                    <a:pt x="9467" y="12657"/>
                    <a:pt x="9509" y="12759"/>
                    <a:pt x="9556" y="12831"/>
                  </a:cubicBezTo>
                  <a:cubicBezTo>
                    <a:pt x="9570" y="12862"/>
                    <a:pt x="9570" y="12910"/>
                    <a:pt x="9584" y="12983"/>
                  </a:cubicBezTo>
                  <a:lnTo>
                    <a:pt x="9556" y="12983"/>
                  </a:lnTo>
                  <a:cubicBezTo>
                    <a:pt x="9509" y="12910"/>
                    <a:pt x="9453" y="12862"/>
                    <a:pt x="9392" y="12784"/>
                  </a:cubicBezTo>
                  <a:lnTo>
                    <a:pt x="9392" y="12633"/>
                  </a:lnTo>
                  <a:close/>
                  <a:moveTo>
                    <a:pt x="9673" y="12379"/>
                  </a:moveTo>
                  <a:cubicBezTo>
                    <a:pt x="9744" y="12379"/>
                    <a:pt x="9773" y="12562"/>
                    <a:pt x="9863" y="12562"/>
                  </a:cubicBezTo>
                  <a:cubicBezTo>
                    <a:pt x="9868" y="12562"/>
                    <a:pt x="9874" y="12562"/>
                    <a:pt x="9880" y="12560"/>
                  </a:cubicBezTo>
                  <a:cubicBezTo>
                    <a:pt x="9912" y="12609"/>
                    <a:pt x="9955" y="12681"/>
                    <a:pt x="10015" y="12759"/>
                  </a:cubicBezTo>
                  <a:lnTo>
                    <a:pt x="10015" y="13085"/>
                  </a:lnTo>
                  <a:cubicBezTo>
                    <a:pt x="9898" y="12958"/>
                    <a:pt x="9791" y="12862"/>
                    <a:pt x="9688" y="12759"/>
                  </a:cubicBezTo>
                  <a:cubicBezTo>
                    <a:pt x="9673" y="12657"/>
                    <a:pt x="9659" y="12609"/>
                    <a:pt x="9645" y="12560"/>
                  </a:cubicBezTo>
                  <a:cubicBezTo>
                    <a:pt x="9659" y="12506"/>
                    <a:pt x="9659" y="12458"/>
                    <a:pt x="9673" y="12379"/>
                  </a:cubicBezTo>
                  <a:close/>
                  <a:moveTo>
                    <a:pt x="11571" y="12958"/>
                  </a:moveTo>
                  <a:cubicBezTo>
                    <a:pt x="11543" y="13085"/>
                    <a:pt x="11482" y="13133"/>
                    <a:pt x="11425" y="13211"/>
                  </a:cubicBezTo>
                  <a:cubicBezTo>
                    <a:pt x="11393" y="13085"/>
                    <a:pt x="11411" y="13061"/>
                    <a:pt x="11468" y="12958"/>
                  </a:cubicBezTo>
                  <a:close/>
                  <a:moveTo>
                    <a:pt x="9184" y="12798"/>
                  </a:moveTo>
                  <a:cubicBezTo>
                    <a:pt x="9207" y="12798"/>
                    <a:pt x="9218" y="12822"/>
                    <a:pt x="9228" y="12862"/>
                  </a:cubicBezTo>
                  <a:cubicBezTo>
                    <a:pt x="9257" y="12983"/>
                    <a:pt x="9214" y="13109"/>
                    <a:pt x="9242" y="13236"/>
                  </a:cubicBezTo>
                  <a:cubicBezTo>
                    <a:pt x="9139" y="13133"/>
                    <a:pt x="9168" y="12958"/>
                    <a:pt x="9154" y="12808"/>
                  </a:cubicBezTo>
                  <a:cubicBezTo>
                    <a:pt x="9166" y="12801"/>
                    <a:pt x="9176" y="12798"/>
                    <a:pt x="9184" y="12798"/>
                  </a:cubicBezTo>
                  <a:close/>
                  <a:moveTo>
                    <a:pt x="10343" y="12482"/>
                  </a:moveTo>
                  <a:cubicBezTo>
                    <a:pt x="10371" y="12482"/>
                    <a:pt x="10399" y="12506"/>
                    <a:pt x="10414" y="12506"/>
                  </a:cubicBezTo>
                  <a:cubicBezTo>
                    <a:pt x="10535" y="12681"/>
                    <a:pt x="10666" y="12735"/>
                    <a:pt x="10802" y="12808"/>
                  </a:cubicBezTo>
                  <a:cubicBezTo>
                    <a:pt x="10905" y="12886"/>
                    <a:pt x="11023" y="12934"/>
                    <a:pt x="11144" y="12934"/>
                  </a:cubicBezTo>
                  <a:lnTo>
                    <a:pt x="11201" y="12934"/>
                  </a:lnTo>
                  <a:cubicBezTo>
                    <a:pt x="11261" y="13061"/>
                    <a:pt x="11172" y="13163"/>
                    <a:pt x="11201" y="13260"/>
                  </a:cubicBezTo>
                  <a:cubicBezTo>
                    <a:pt x="11172" y="13260"/>
                    <a:pt x="11144" y="13236"/>
                    <a:pt x="11112" y="13236"/>
                  </a:cubicBezTo>
                  <a:cubicBezTo>
                    <a:pt x="11126" y="13211"/>
                    <a:pt x="11126" y="13211"/>
                    <a:pt x="11144" y="13187"/>
                  </a:cubicBezTo>
                  <a:cubicBezTo>
                    <a:pt x="11131" y="13178"/>
                    <a:pt x="11119" y="13175"/>
                    <a:pt x="11106" y="13175"/>
                  </a:cubicBezTo>
                  <a:cubicBezTo>
                    <a:pt x="11064" y="13175"/>
                    <a:pt x="11019" y="13211"/>
                    <a:pt x="10976" y="13211"/>
                  </a:cubicBezTo>
                  <a:cubicBezTo>
                    <a:pt x="10952" y="13211"/>
                    <a:pt x="10928" y="13199"/>
                    <a:pt x="10905" y="13163"/>
                  </a:cubicBezTo>
                  <a:cubicBezTo>
                    <a:pt x="10905" y="13163"/>
                    <a:pt x="10905" y="13133"/>
                    <a:pt x="10891" y="13109"/>
                  </a:cubicBezTo>
                  <a:cubicBezTo>
                    <a:pt x="10816" y="13061"/>
                    <a:pt x="10727" y="13037"/>
                    <a:pt x="10638" y="12983"/>
                  </a:cubicBezTo>
                  <a:cubicBezTo>
                    <a:pt x="10624" y="13012"/>
                    <a:pt x="10592" y="13037"/>
                    <a:pt x="10578" y="13037"/>
                  </a:cubicBezTo>
                  <a:cubicBezTo>
                    <a:pt x="10549" y="13012"/>
                    <a:pt x="10521" y="13012"/>
                    <a:pt x="10489" y="12983"/>
                  </a:cubicBezTo>
                  <a:cubicBezTo>
                    <a:pt x="10474" y="12934"/>
                    <a:pt x="10489" y="12862"/>
                    <a:pt x="10446" y="12862"/>
                  </a:cubicBezTo>
                  <a:cubicBezTo>
                    <a:pt x="10446" y="12886"/>
                    <a:pt x="10446" y="12910"/>
                    <a:pt x="10432" y="12934"/>
                  </a:cubicBezTo>
                  <a:lnTo>
                    <a:pt x="10385" y="12862"/>
                  </a:lnTo>
                  <a:cubicBezTo>
                    <a:pt x="10371" y="12735"/>
                    <a:pt x="10357" y="12633"/>
                    <a:pt x="10343" y="12482"/>
                  </a:cubicBezTo>
                  <a:close/>
                  <a:moveTo>
                    <a:pt x="10147" y="12934"/>
                  </a:moveTo>
                  <a:cubicBezTo>
                    <a:pt x="10254" y="13012"/>
                    <a:pt x="10193" y="13133"/>
                    <a:pt x="10222" y="13236"/>
                  </a:cubicBezTo>
                  <a:cubicBezTo>
                    <a:pt x="10206" y="13252"/>
                    <a:pt x="10193" y="13260"/>
                    <a:pt x="10181" y="13260"/>
                  </a:cubicBezTo>
                  <a:cubicBezTo>
                    <a:pt x="10160" y="13260"/>
                    <a:pt x="10147" y="13234"/>
                    <a:pt x="10147" y="13187"/>
                  </a:cubicBezTo>
                  <a:lnTo>
                    <a:pt x="10147" y="12934"/>
                  </a:lnTo>
                  <a:close/>
                  <a:moveTo>
                    <a:pt x="5668" y="207"/>
                  </a:moveTo>
                  <a:cubicBezTo>
                    <a:pt x="5728" y="207"/>
                    <a:pt x="5785" y="207"/>
                    <a:pt x="5846" y="231"/>
                  </a:cubicBezTo>
                  <a:cubicBezTo>
                    <a:pt x="5877" y="231"/>
                    <a:pt x="5900" y="242"/>
                    <a:pt x="5930" y="242"/>
                  </a:cubicBezTo>
                  <a:cubicBezTo>
                    <a:pt x="5944" y="242"/>
                    <a:pt x="5961" y="239"/>
                    <a:pt x="5981" y="231"/>
                  </a:cubicBezTo>
                  <a:cubicBezTo>
                    <a:pt x="5987" y="226"/>
                    <a:pt x="5993" y="224"/>
                    <a:pt x="5999" y="224"/>
                  </a:cubicBezTo>
                  <a:cubicBezTo>
                    <a:pt x="6026" y="224"/>
                    <a:pt x="6059" y="260"/>
                    <a:pt x="6084" y="279"/>
                  </a:cubicBezTo>
                  <a:cubicBezTo>
                    <a:pt x="6174" y="357"/>
                    <a:pt x="6263" y="430"/>
                    <a:pt x="6366" y="430"/>
                  </a:cubicBezTo>
                  <a:cubicBezTo>
                    <a:pt x="6394" y="430"/>
                    <a:pt x="6426" y="454"/>
                    <a:pt x="6455" y="508"/>
                  </a:cubicBezTo>
                  <a:cubicBezTo>
                    <a:pt x="6544" y="629"/>
                    <a:pt x="6647" y="731"/>
                    <a:pt x="6750" y="809"/>
                  </a:cubicBezTo>
                  <a:cubicBezTo>
                    <a:pt x="6854" y="882"/>
                    <a:pt x="6928" y="984"/>
                    <a:pt x="7017" y="1111"/>
                  </a:cubicBezTo>
                  <a:cubicBezTo>
                    <a:pt x="7064" y="1183"/>
                    <a:pt x="7121" y="1231"/>
                    <a:pt x="7181" y="1309"/>
                  </a:cubicBezTo>
                  <a:cubicBezTo>
                    <a:pt x="7242" y="1382"/>
                    <a:pt x="7316" y="1436"/>
                    <a:pt x="7359" y="1533"/>
                  </a:cubicBezTo>
                  <a:cubicBezTo>
                    <a:pt x="7373" y="1563"/>
                    <a:pt x="7388" y="1563"/>
                    <a:pt x="7405" y="1587"/>
                  </a:cubicBezTo>
                  <a:cubicBezTo>
                    <a:pt x="7494" y="1738"/>
                    <a:pt x="7583" y="1864"/>
                    <a:pt x="7672" y="1984"/>
                  </a:cubicBezTo>
                  <a:cubicBezTo>
                    <a:pt x="7730" y="2087"/>
                    <a:pt x="7790" y="2190"/>
                    <a:pt x="7850" y="2286"/>
                  </a:cubicBezTo>
                  <a:cubicBezTo>
                    <a:pt x="7907" y="2412"/>
                    <a:pt x="7996" y="2539"/>
                    <a:pt x="8057" y="2714"/>
                  </a:cubicBezTo>
                  <a:cubicBezTo>
                    <a:pt x="8071" y="2768"/>
                    <a:pt x="8117" y="2816"/>
                    <a:pt x="8146" y="2888"/>
                  </a:cubicBezTo>
                  <a:cubicBezTo>
                    <a:pt x="8221" y="3039"/>
                    <a:pt x="8296" y="3190"/>
                    <a:pt x="8384" y="3340"/>
                  </a:cubicBezTo>
                  <a:cubicBezTo>
                    <a:pt x="8427" y="3443"/>
                    <a:pt x="8456" y="3546"/>
                    <a:pt x="8502" y="3618"/>
                  </a:cubicBezTo>
                  <a:cubicBezTo>
                    <a:pt x="8563" y="3768"/>
                    <a:pt x="8620" y="3919"/>
                    <a:pt x="8680" y="4070"/>
                  </a:cubicBezTo>
                  <a:cubicBezTo>
                    <a:pt x="8755" y="4244"/>
                    <a:pt x="8830" y="4395"/>
                    <a:pt x="8872" y="4600"/>
                  </a:cubicBezTo>
                  <a:cubicBezTo>
                    <a:pt x="8947" y="4823"/>
                    <a:pt x="9036" y="5052"/>
                    <a:pt x="9111" y="5299"/>
                  </a:cubicBezTo>
                  <a:cubicBezTo>
                    <a:pt x="9154" y="5480"/>
                    <a:pt x="9214" y="5630"/>
                    <a:pt x="9257" y="5805"/>
                  </a:cubicBezTo>
                  <a:cubicBezTo>
                    <a:pt x="9274" y="5853"/>
                    <a:pt x="9289" y="5878"/>
                    <a:pt x="9303" y="5901"/>
                  </a:cubicBezTo>
                  <a:cubicBezTo>
                    <a:pt x="9378" y="6082"/>
                    <a:pt x="9392" y="6257"/>
                    <a:pt x="9435" y="6456"/>
                  </a:cubicBezTo>
                  <a:cubicBezTo>
                    <a:pt x="9467" y="6631"/>
                    <a:pt x="9509" y="6805"/>
                    <a:pt x="9541" y="6986"/>
                  </a:cubicBezTo>
                  <a:cubicBezTo>
                    <a:pt x="9570" y="7107"/>
                    <a:pt x="9613" y="7234"/>
                    <a:pt x="9645" y="7384"/>
                  </a:cubicBezTo>
                  <a:cubicBezTo>
                    <a:pt x="9659" y="7462"/>
                    <a:pt x="9673" y="7559"/>
                    <a:pt x="9688" y="7661"/>
                  </a:cubicBezTo>
                  <a:cubicBezTo>
                    <a:pt x="9688" y="7740"/>
                    <a:pt x="9702" y="7788"/>
                    <a:pt x="9720" y="7860"/>
                  </a:cubicBezTo>
                  <a:cubicBezTo>
                    <a:pt x="9791" y="8113"/>
                    <a:pt x="9823" y="8391"/>
                    <a:pt x="9865" y="8668"/>
                  </a:cubicBezTo>
                  <a:cubicBezTo>
                    <a:pt x="9898" y="8866"/>
                    <a:pt x="9898" y="9065"/>
                    <a:pt x="9926" y="9295"/>
                  </a:cubicBezTo>
                  <a:cubicBezTo>
                    <a:pt x="9926" y="9342"/>
                    <a:pt x="9940" y="9421"/>
                    <a:pt x="9955" y="9469"/>
                  </a:cubicBezTo>
                  <a:cubicBezTo>
                    <a:pt x="9987" y="9595"/>
                    <a:pt x="9987" y="9722"/>
                    <a:pt x="10001" y="9848"/>
                  </a:cubicBezTo>
                  <a:cubicBezTo>
                    <a:pt x="10015" y="10000"/>
                    <a:pt x="10044" y="10174"/>
                    <a:pt x="10075" y="10325"/>
                  </a:cubicBezTo>
                  <a:cubicBezTo>
                    <a:pt x="10075" y="10421"/>
                    <a:pt x="10090" y="10499"/>
                    <a:pt x="10090" y="10602"/>
                  </a:cubicBezTo>
                  <a:cubicBezTo>
                    <a:pt x="10090" y="10825"/>
                    <a:pt x="10118" y="11078"/>
                    <a:pt x="10147" y="11301"/>
                  </a:cubicBezTo>
                  <a:cubicBezTo>
                    <a:pt x="10165" y="11476"/>
                    <a:pt x="10179" y="11656"/>
                    <a:pt x="10165" y="11855"/>
                  </a:cubicBezTo>
                  <a:cubicBezTo>
                    <a:pt x="10118" y="11831"/>
                    <a:pt x="10118" y="11753"/>
                    <a:pt x="10118" y="11729"/>
                  </a:cubicBezTo>
                  <a:cubicBezTo>
                    <a:pt x="10104" y="11627"/>
                    <a:pt x="10104" y="11578"/>
                    <a:pt x="10104" y="11506"/>
                  </a:cubicBezTo>
                  <a:cubicBezTo>
                    <a:pt x="10090" y="11325"/>
                    <a:pt x="10058" y="11150"/>
                    <a:pt x="10044" y="10976"/>
                  </a:cubicBezTo>
                  <a:cubicBezTo>
                    <a:pt x="10029" y="10873"/>
                    <a:pt x="10029" y="10777"/>
                    <a:pt x="10029" y="10674"/>
                  </a:cubicBezTo>
                  <a:cubicBezTo>
                    <a:pt x="10029" y="10524"/>
                    <a:pt x="10001" y="10373"/>
                    <a:pt x="9987" y="10198"/>
                  </a:cubicBezTo>
                  <a:cubicBezTo>
                    <a:pt x="9955" y="10023"/>
                    <a:pt x="9940" y="9819"/>
                    <a:pt x="9926" y="9644"/>
                  </a:cubicBezTo>
                  <a:cubicBezTo>
                    <a:pt x="9912" y="9517"/>
                    <a:pt x="9880" y="9396"/>
                    <a:pt x="9865" y="9246"/>
                  </a:cubicBezTo>
                  <a:cubicBezTo>
                    <a:pt x="9837" y="8993"/>
                    <a:pt x="9808" y="8716"/>
                    <a:pt x="9762" y="8463"/>
                  </a:cubicBezTo>
                  <a:cubicBezTo>
                    <a:pt x="9720" y="8192"/>
                    <a:pt x="9645" y="7914"/>
                    <a:pt x="9598" y="7637"/>
                  </a:cubicBezTo>
                  <a:cubicBezTo>
                    <a:pt x="9570" y="7462"/>
                    <a:pt x="9541" y="7312"/>
                    <a:pt x="9524" y="7161"/>
                  </a:cubicBezTo>
                  <a:cubicBezTo>
                    <a:pt x="9509" y="7107"/>
                    <a:pt x="9509" y="7059"/>
                    <a:pt x="9495" y="7035"/>
                  </a:cubicBezTo>
                  <a:cubicBezTo>
                    <a:pt x="9467" y="6908"/>
                    <a:pt x="9435" y="6782"/>
                    <a:pt x="9406" y="6655"/>
                  </a:cubicBezTo>
                  <a:cubicBezTo>
                    <a:pt x="9346" y="6432"/>
                    <a:pt x="9303" y="6179"/>
                    <a:pt x="9228" y="5956"/>
                  </a:cubicBezTo>
                  <a:cubicBezTo>
                    <a:pt x="9168" y="5829"/>
                    <a:pt x="9139" y="5654"/>
                    <a:pt x="9097" y="5528"/>
                  </a:cubicBezTo>
                  <a:cubicBezTo>
                    <a:pt x="9007" y="5275"/>
                    <a:pt x="8933" y="5028"/>
                    <a:pt x="8858" y="4775"/>
                  </a:cubicBezTo>
                  <a:cubicBezTo>
                    <a:pt x="8797" y="4624"/>
                    <a:pt x="8755" y="4473"/>
                    <a:pt x="8708" y="4323"/>
                  </a:cubicBezTo>
                  <a:cubicBezTo>
                    <a:pt x="8651" y="4172"/>
                    <a:pt x="8577" y="4045"/>
                    <a:pt x="8516" y="3895"/>
                  </a:cubicBezTo>
                  <a:cubicBezTo>
                    <a:pt x="8488" y="3847"/>
                    <a:pt x="8456" y="3768"/>
                    <a:pt x="8441" y="3696"/>
                  </a:cubicBezTo>
                  <a:cubicBezTo>
                    <a:pt x="8413" y="3593"/>
                    <a:pt x="8367" y="3521"/>
                    <a:pt x="8324" y="3419"/>
                  </a:cubicBezTo>
                  <a:cubicBezTo>
                    <a:pt x="8249" y="3268"/>
                    <a:pt x="8174" y="3117"/>
                    <a:pt x="8100" y="2967"/>
                  </a:cubicBezTo>
                  <a:cubicBezTo>
                    <a:pt x="8029" y="2840"/>
                    <a:pt x="7954" y="2690"/>
                    <a:pt x="7879" y="2563"/>
                  </a:cubicBezTo>
                  <a:cubicBezTo>
                    <a:pt x="7850" y="2515"/>
                    <a:pt x="7818" y="2436"/>
                    <a:pt x="7790" y="2388"/>
                  </a:cubicBezTo>
                  <a:cubicBezTo>
                    <a:pt x="7715" y="2238"/>
                    <a:pt x="7612" y="2087"/>
                    <a:pt x="7523" y="1936"/>
                  </a:cubicBezTo>
                  <a:cubicBezTo>
                    <a:pt x="7448" y="1834"/>
                    <a:pt x="7359" y="1738"/>
                    <a:pt x="7299" y="1611"/>
                  </a:cubicBezTo>
                  <a:cubicBezTo>
                    <a:pt x="7227" y="1485"/>
                    <a:pt x="7138" y="1382"/>
                    <a:pt x="7049" y="1286"/>
                  </a:cubicBezTo>
                  <a:cubicBezTo>
                    <a:pt x="6960" y="1183"/>
                    <a:pt x="6900" y="1056"/>
                    <a:pt x="6797" y="1033"/>
                  </a:cubicBezTo>
                  <a:cubicBezTo>
                    <a:pt x="6765" y="930"/>
                    <a:pt x="6708" y="906"/>
                    <a:pt x="6661" y="857"/>
                  </a:cubicBezTo>
                  <a:cubicBezTo>
                    <a:pt x="6604" y="809"/>
                    <a:pt x="6544" y="779"/>
                    <a:pt x="6483" y="755"/>
                  </a:cubicBezTo>
                  <a:lnTo>
                    <a:pt x="6441" y="683"/>
                  </a:lnTo>
                  <a:cubicBezTo>
                    <a:pt x="6366" y="581"/>
                    <a:pt x="6291" y="556"/>
                    <a:pt x="6188" y="556"/>
                  </a:cubicBezTo>
                  <a:cubicBezTo>
                    <a:pt x="6127" y="508"/>
                    <a:pt x="6052" y="454"/>
                    <a:pt x="5981" y="430"/>
                  </a:cubicBezTo>
                  <a:cubicBezTo>
                    <a:pt x="5874" y="382"/>
                    <a:pt x="5757" y="357"/>
                    <a:pt x="5654" y="357"/>
                  </a:cubicBezTo>
                  <a:cubicBezTo>
                    <a:pt x="5640" y="357"/>
                    <a:pt x="5625" y="382"/>
                    <a:pt x="5625" y="382"/>
                  </a:cubicBezTo>
                  <a:cubicBezTo>
                    <a:pt x="5594" y="361"/>
                    <a:pt x="5563" y="353"/>
                    <a:pt x="5534" y="353"/>
                  </a:cubicBezTo>
                  <a:cubicBezTo>
                    <a:pt x="5450" y="353"/>
                    <a:pt x="5374" y="418"/>
                    <a:pt x="5298" y="454"/>
                  </a:cubicBezTo>
                  <a:cubicBezTo>
                    <a:pt x="5269" y="454"/>
                    <a:pt x="5251" y="478"/>
                    <a:pt x="5251" y="532"/>
                  </a:cubicBezTo>
                  <a:cubicBezTo>
                    <a:pt x="5263" y="532"/>
                    <a:pt x="5273" y="543"/>
                    <a:pt x="5283" y="543"/>
                  </a:cubicBezTo>
                  <a:cubicBezTo>
                    <a:pt x="5288" y="543"/>
                    <a:pt x="5293" y="540"/>
                    <a:pt x="5298" y="532"/>
                  </a:cubicBezTo>
                  <a:lnTo>
                    <a:pt x="5387" y="532"/>
                  </a:lnTo>
                  <a:cubicBezTo>
                    <a:pt x="5415" y="532"/>
                    <a:pt x="5461" y="508"/>
                    <a:pt x="5490" y="478"/>
                  </a:cubicBezTo>
                  <a:lnTo>
                    <a:pt x="5490" y="454"/>
                  </a:lnTo>
                  <a:cubicBezTo>
                    <a:pt x="5536" y="454"/>
                    <a:pt x="5565" y="478"/>
                    <a:pt x="5607" y="508"/>
                  </a:cubicBezTo>
                  <a:cubicBezTo>
                    <a:pt x="5668" y="532"/>
                    <a:pt x="5743" y="532"/>
                    <a:pt x="5803" y="532"/>
                  </a:cubicBezTo>
                  <a:cubicBezTo>
                    <a:pt x="5907" y="532"/>
                    <a:pt x="6010" y="581"/>
                    <a:pt x="6113" y="659"/>
                  </a:cubicBezTo>
                  <a:cubicBezTo>
                    <a:pt x="6174" y="707"/>
                    <a:pt x="6248" y="731"/>
                    <a:pt x="6319" y="755"/>
                  </a:cubicBezTo>
                  <a:cubicBezTo>
                    <a:pt x="6380" y="779"/>
                    <a:pt x="6426" y="834"/>
                    <a:pt x="6469" y="906"/>
                  </a:cubicBezTo>
                  <a:cubicBezTo>
                    <a:pt x="6515" y="960"/>
                    <a:pt x="6558" y="984"/>
                    <a:pt x="6604" y="1033"/>
                  </a:cubicBezTo>
                  <a:cubicBezTo>
                    <a:pt x="6693" y="1081"/>
                    <a:pt x="6782" y="1159"/>
                    <a:pt x="6854" y="1286"/>
                  </a:cubicBezTo>
                  <a:cubicBezTo>
                    <a:pt x="6928" y="1412"/>
                    <a:pt x="7032" y="1508"/>
                    <a:pt x="7121" y="1611"/>
                  </a:cubicBezTo>
                  <a:cubicBezTo>
                    <a:pt x="7167" y="1659"/>
                    <a:pt x="7195" y="1713"/>
                    <a:pt x="7242" y="1761"/>
                  </a:cubicBezTo>
                  <a:cubicBezTo>
                    <a:pt x="7331" y="1888"/>
                    <a:pt x="7434" y="2014"/>
                    <a:pt x="7509" y="2165"/>
                  </a:cubicBezTo>
                  <a:cubicBezTo>
                    <a:pt x="7551" y="2262"/>
                    <a:pt x="7612" y="2340"/>
                    <a:pt x="7655" y="2412"/>
                  </a:cubicBezTo>
                  <a:cubicBezTo>
                    <a:pt x="7701" y="2466"/>
                    <a:pt x="7730" y="2515"/>
                    <a:pt x="7761" y="2563"/>
                  </a:cubicBezTo>
                  <a:cubicBezTo>
                    <a:pt x="7833" y="2714"/>
                    <a:pt x="7907" y="2888"/>
                    <a:pt x="7982" y="3039"/>
                  </a:cubicBezTo>
                  <a:cubicBezTo>
                    <a:pt x="8042" y="3141"/>
                    <a:pt x="8100" y="3268"/>
                    <a:pt x="8146" y="3395"/>
                  </a:cubicBezTo>
                  <a:cubicBezTo>
                    <a:pt x="8174" y="3443"/>
                    <a:pt x="8206" y="3491"/>
                    <a:pt x="8235" y="3521"/>
                  </a:cubicBezTo>
                  <a:cubicBezTo>
                    <a:pt x="8310" y="3672"/>
                    <a:pt x="8367" y="3847"/>
                    <a:pt x="8427" y="4021"/>
                  </a:cubicBezTo>
                  <a:cubicBezTo>
                    <a:pt x="8456" y="4045"/>
                    <a:pt x="8473" y="4094"/>
                    <a:pt x="8502" y="4124"/>
                  </a:cubicBezTo>
                  <a:cubicBezTo>
                    <a:pt x="8502" y="4148"/>
                    <a:pt x="8516" y="4172"/>
                    <a:pt x="8516" y="4196"/>
                  </a:cubicBezTo>
                  <a:cubicBezTo>
                    <a:pt x="8605" y="4425"/>
                    <a:pt x="8680" y="4648"/>
                    <a:pt x="8769" y="4901"/>
                  </a:cubicBezTo>
                  <a:cubicBezTo>
                    <a:pt x="8812" y="5052"/>
                    <a:pt x="8872" y="5202"/>
                    <a:pt x="8918" y="5377"/>
                  </a:cubicBezTo>
                  <a:cubicBezTo>
                    <a:pt x="8975" y="5552"/>
                    <a:pt x="9036" y="5703"/>
                    <a:pt x="9079" y="5901"/>
                  </a:cubicBezTo>
                  <a:cubicBezTo>
                    <a:pt x="9154" y="6131"/>
                    <a:pt x="9228" y="6353"/>
                    <a:pt x="9274" y="6607"/>
                  </a:cubicBezTo>
                  <a:cubicBezTo>
                    <a:pt x="9303" y="6805"/>
                    <a:pt x="9346" y="7010"/>
                    <a:pt x="9406" y="7209"/>
                  </a:cubicBezTo>
                  <a:cubicBezTo>
                    <a:pt x="9453" y="7336"/>
                    <a:pt x="9453" y="7511"/>
                    <a:pt x="9481" y="7661"/>
                  </a:cubicBezTo>
                  <a:cubicBezTo>
                    <a:pt x="9509" y="7788"/>
                    <a:pt x="9541" y="7914"/>
                    <a:pt x="9556" y="8041"/>
                  </a:cubicBezTo>
                  <a:cubicBezTo>
                    <a:pt x="9598" y="8239"/>
                    <a:pt x="9631" y="8438"/>
                    <a:pt x="9659" y="8644"/>
                  </a:cubicBezTo>
                  <a:cubicBezTo>
                    <a:pt x="9688" y="8794"/>
                    <a:pt x="9702" y="8915"/>
                    <a:pt x="9734" y="9041"/>
                  </a:cubicBezTo>
                  <a:cubicBezTo>
                    <a:pt x="9734" y="9065"/>
                    <a:pt x="9748" y="9096"/>
                    <a:pt x="9748" y="9120"/>
                  </a:cubicBezTo>
                  <a:cubicBezTo>
                    <a:pt x="9720" y="9270"/>
                    <a:pt x="9762" y="9421"/>
                    <a:pt x="9777" y="9548"/>
                  </a:cubicBezTo>
                  <a:cubicBezTo>
                    <a:pt x="9777" y="9644"/>
                    <a:pt x="9791" y="9722"/>
                    <a:pt x="9808" y="9794"/>
                  </a:cubicBezTo>
                  <a:cubicBezTo>
                    <a:pt x="9823" y="10000"/>
                    <a:pt x="9851" y="10198"/>
                    <a:pt x="9880" y="10397"/>
                  </a:cubicBezTo>
                  <a:cubicBezTo>
                    <a:pt x="9898" y="10499"/>
                    <a:pt x="9912" y="10602"/>
                    <a:pt x="9926" y="10698"/>
                  </a:cubicBezTo>
                  <a:cubicBezTo>
                    <a:pt x="9926" y="10723"/>
                    <a:pt x="9912" y="10777"/>
                    <a:pt x="9912" y="10825"/>
                  </a:cubicBezTo>
                  <a:cubicBezTo>
                    <a:pt x="9912" y="10927"/>
                    <a:pt x="9926" y="11054"/>
                    <a:pt x="9940" y="11150"/>
                  </a:cubicBezTo>
                  <a:cubicBezTo>
                    <a:pt x="9940" y="11277"/>
                    <a:pt x="9987" y="11403"/>
                    <a:pt x="9969" y="11530"/>
                  </a:cubicBezTo>
                  <a:lnTo>
                    <a:pt x="9969" y="11602"/>
                  </a:lnTo>
                  <a:lnTo>
                    <a:pt x="9926" y="11602"/>
                  </a:lnTo>
                  <a:cubicBezTo>
                    <a:pt x="9865" y="11506"/>
                    <a:pt x="9791" y="11428"/>
                    <a:pt x="9734" y="11355"/>
                  </a:cubicBezTo>
                  <a:cubicBezTo>
                    <a:pt x="9720" y="11325"/>
                    <a:pt x="9720" y="11301"/>
                    <a:pt x="9702" y="11301"/>
                  </a:cubicBezTo>
                  <a:cubicBezTo>
                    <a:pt x="9598" y="11204"/>
                    <a:pt x="9556" y="11078"/>
                    <a:pt x="9556" y="10904"/>
                  </a:cubicBezTo>
                  <a:cubicBezTo>
                    <a:pt x="9556" y="10825"/>
                    <a:pt x="9541" y="10777"/>
                    <a:pt x="9541" y="10723"/>
                  </a:cubicBezTo>
                  <a:lnTo>
                    <a:pt x="9541" y="10698"/>
                  </a:lnTo>
                  <a:cubicBezTo>
                    <a:pt x="9556" y="10499"/>
                    <a:pt x="9509" y="10300"/>
                    <a:pt x="9481" y="10120"/>
                  </a:cubicBezTo>
                  <a:cubicBezTo>
                    <a:pt x="9467" y="9921"/>
                    <a:pt x="9435" y="9698"/>
                    <a:pt x="9421" y="9493"/>
                  </a:cubicBezTo>
                  <a:cubicBezTo>
                    <a:pt x="9392" y="9246"/>
                    <a:pt x="9346" y="9017"/>
                    <a:pt x="9317" y="8794"/>
                  </a:cubicBezTo>
                  <a:cubicBezTo>
                    <a:pt x="9303" y="8668"/>
                    <a:pt x="9289" y="8517"/>
                    <a:pt x="9257" y="8391"/>
                  </a:cubicBezTo>
                  <a:cubicBezTo>
                    <a:pt x="9242" y="8192"/>
                    <a:pt x="9186" y="8011"/>
                    <a:pt x="9139" y="7836"/>
                  </a:cubicBezTo>
                  <a:cubicBezTo>
                    <a:pt x="9125" y="7788"/>
                    <a:pt x="9125" y="7709"/>
                    <a:pt x="9111" y="7661"/>
                  </a:cubicBezTo>
                  <a:cubicBezTo>
                    <a:pt x="9097" y="7534"/>
                    <a:pt x="9079" y="7408"/>
                    <a:pt x="9050" y="7288"/>
                  </a:cubicBezTo>
                  <a:cubicBezTo>
                    <a:pt x="9007" y="7107"/>
                    <a:pt x="8947" y="6956"/>
                    <a:pt x="8918" y="6782"/>
                  </a:cubicBezTo>
                  <a:cubicBezTo>
                    <a:pt x="8887" y="6583"/>
                    <a:pt x="8830" y="6384"/>
                    <a:pt x="8769" y="6203"/>
                  </a:cubicBezTo>
                  <a:cubicBezTo>
                    <a:pt x="8723" y="6052"/>
                    <a:pt x="8694" y="5901"/>
                    <a:pt x="8651" y="5781"/>
                  </a:cubicBezTo>
                  <a:cubicBezTo>
                    <a:pt x="8605" y="5630"/>
                    <a:pt x="8563" y="5480"/>
                    <a:pt x="8502" y="5329"/>
                  </a:cubicBezTo>
                  <a:cubicBezTo>
                    <a:pt x="8473" y="5251"/>
                    <a:pt x="8441" y="5124"/>
                    <a:pt x="8399" y="5028"/>
                  </a:cubicBezTo>
                  <a:cubicBezTo>
                    <a:pt x="8324" y="4799"/>
                    <a:pt x="8249" y="4576"/>
                    <a:pt x="8146" y="4371"/>
                  </a:cubicBezTo>
                  <a:cubicBezTo>
                    <a:pt x="8117" y="4323"/>
                    <a:pt x="8100" y="4274"/>
                    <a:pt x="8085" y="4220"/>
                  </a:cubicBezTo>
                  <a:cubicBezTo>
                    <a:pt x="8042" y="4094"/>
                    <a:pt x="7996" y="3997"/>
                    <a:pt x="7939" y="3871"/>
                  </a:cubicBezTo>
                  <a:cubicBezTo>
                    <a:pt x="7879" y="3744"/>
                    <a:pt x="7790" y="3618"/>
                    <a:pt x="7730" y="3467"/>
                  </a:cubicBezTo>
                  <a:cubicBezTo>
                    <a:pt x="7655" y="3292"/>
                    <a:pt x="7537" y="3117"/>
                    <a:pt x="7462" y="2918"/>
                  </a:cubicBezTo>
                  <a:cubicBezTo>
                    <a:pt x="7373" y="2792"/>
                    <a:pt x="7284" y="2665"/>
                    <a:pt x="7209" y="2515"/>
                  </a:cubicBezTo>
                  <a:lnTo>
                    <a:pt x="7078" y="2286"/>
                  </a:lnTo>
                  <a:cubicBezTo>
                    <a:pt x="7017" y="2213"/>
                    <a:pt x="6942" y="2111"/>
                    <a:pt x="6885" y="2039"/>
                  </a:cubicBezTo>
                  <a:cubicBezTo>
                    <a:pt x="6871" y="2014"/>
                    <a:pt x="6854" y="2014"/>
                    <a:pt x="6839" y="2014"/>
                  </a:cubicBezTo>
                  <a:cubicBezTo>
                    <a:pt x="6782" y="1984"/>
                    <a:pt x="6736" y="1912"/>
                    <a:pt x="6693" y="1834"/>
                  </a:cubicBezTo>
                  <a:cubicBezTo>
                    <a:pt x="6675" y="1786"/>
                    <a:pt x="6633" y="1738"/>
                    <a:pt x="6604" y="1713"/>
                  </a:cubicBezTo>
                  <a:cubicBezTo>
                    <a:pt x="6483" y="1587"/>
                    <a:pt x="6351" y="1485"/>
                    <a:pt x="6216" y="1358"/>
                  </a:cubicBezTo>
                  <a:cubicBezTo>
                    <a:pt x="6113" y="1286"/>
                    <a:pt x="5995" y="1231"/>
                    <a:pt x="5874" y="1183"/>
                  </a:cubicBezTo>
                  <a:cubicBezTo>
                    <a:pt x="5785" y="1159"/>
                    <a:pt x="5697" y="1135"/>
                    <a:pt x="5593" y="1135"/>
                  </a:cubicBezTo>
                  <a:cubicBezTo>
                    <a:pt x="5565" y="1135"/>
                    <a:pt x="5518" y="1135"/>
                    <a:pt x="5490" y="1183"/>
                  </a:cubicBezTo>
                  <a:cubicBezTo>
                    <a:pt x="5447" y="1207"/>
                    <a:pt x="5401" y="1207"/>
                    <a:pt x="5373" y="1207"/>
                  </a:cubicBezTo>
                  <a:cubicBezTo>
                    <a:pt x="5269" y="1261"/>
                    <a:pt x="5162" y="1309"/>
                    <a:pt x="5091" y="1436"/>
                  </a:cubicBezTo>
                  <a:cubicBezTo>
                    <a:pt x="5074" y="1485"/>
                    <a:pt x="5045" y="1533"/>
                    <a:pt x="5016" y="1563"/>
                  </a:cubicBezTo>
                  <a:cubicBezTo>
                    <a:pt x="4942" y="1659"/>
                    <a:pt x="4881" y="1810"/>
                    <a:pt x="4838" y="1960"/>
                  </a:cubicBezTo>
                  <a:cubicBezTo>
                    <a:pt x="4807" y="2063"/>
                    <a:pt x="4778" y="2165"/>
                    <a:pt x="4749" y="2262"/>
                  </a:cubicBezTo>
                  <a:cubicBezTo>
                    <a:pt x="4735" y="2316"/>
                    <a:pt x="4717" y="2364"/>
                    <a:pt x="4703" y="2412"/>
                  </a:cubicBezTo>
                  <a:cubicBezTo>
                    <a:pt x="4703" y="2515"/>
                    <a:pt x="4675" y="2587"/>
                    <a:pt x="4660" y="2665"/>
                  </a:cubicBezTo>
                  <a:cubicBezTo>
                    <a:pt x="4628" y="2864"/>
                    <a:pt x="4600" y="3039"/>
                    <a:pt x="4600" y="3220"/>
                  </a:cubicBezTo>
                  <a:cubicBezTo>
                    <a:pt x="4614" y="3316"/>
                    <a:pt x="4586" y="3395"/>
                    <a:pt x="4614" y="3491"/>
                  </a:cubicBezTo>
                  <a:cubicBezTo>
                    <a:pt x="4586" y="3569"/>
                    <a:pt x="4571" y="3672"/>
                    <a:pt x="4600" y="3768"/>
                  </a:cubicBezTo>
                  <a:lnTo>
                    <a:pt x="4600" y="3919"/>
                  </a:lnTo>
                  <a:cubicBezTo>
                    <a:pt x="4600" y="4148"/>
                    <a:pt x="4600" y="4395"/>
                    <a:pt x="4628" y="4624"/>
                  </a:cubicBezTo>
                  <a:cubicBezTo>
                    <a:pt x="4646" y="4775"/>
                    <a:pt x="4675" y="4925"/>
                    <a:pt x="4703" y="5076"/>
                  </a:cubicBezTo>
                  <a:cubicBezTo>
                    <a:pt x="4735" y="5227"/>
                    <a:pt x="4764" y="5353"/>
                    <a:pt x="4807" y="5504"/>
                  </a:cubicBezTo>
                  <a:cubicBezTo>
                    <a:pt x="4824" y="5576"/>
                    <a:pt x="4838" y="5679"/>
                    <a:pt x="4853" y="5751"/>
                  </a:cubicBezTo>
                  <a:cubicBezTo>
                    <a:pt x="4881" y="5829"/>
                    <a:pt x="4895" y="5901"/>
                    <a:pt x="4927" y="5980"/>
                  </a:cubicBezTo>
                  <a:cubicBezTo>
                    <a:pt x="4970" y="6106"/>
                    <a:pt x="5002" y="6233"/>
                    <a:pt x="5045" y="6384"/>
                  </a:cubicBezTo>
                  <a:cubicBezTo>
                    <a:pt x="5091" y="6583"/>
                    <a:pt x="5180" y="6733"/>
                    <a:pt x="5209" y="6932"/>
                  </a:cubicBezTo>
                  <a:cubicBezTo>
                    <a:pt x="5223" y="6986"/>
                    <a:pt x="5251" y="7035"/>
                    <a:pt x="5269" y="7082"/>
                  </a:cubicBezTo>
                  <a:cubicBezTo>
                    <a:pt x="5298" y="7185"/>
                    <a:pt x="5340" y="7257"/>
                    <a:pt x="5373" y="7336"/>
                  </a:cubicBezTo>
                  <a:cubicBezTo>
                    <a:pt x="5415" y="7408"/>
                    <a:pt x="5461" y="7511"/>
                    <a:pt x="5504" y="7613"/>
                  </a:cubicBezTo>
                  <a:cubicBezTo>
                    <a:pt x="5565" y="7709"/>
                    <a:pt x="5607" y="7836"/>
                    <a:pt x="5668" y="7939"/>
                  </a:cubicBezTo>
                  <a:cubicBezTo>
                    <a:pt x="5728" y="8065"/>
                    <a:pt x="5785" y="8192"/>
                    <a:pt x="5846" y="8312"/>
                  </a:cubicBezTo>
                  <a:cubicBezTo>
                    <a:pt x="5892" y="8414"/>
                    <a:pt x="5935" y="8541"/>
                    <a:pt x="5995" y="8644"/>
                  </a:cubicBezTo>
                  <a:cubicBezTo>
                    <a:pt x="6113" y="8794"/>
                    <a:pt x="6174" y="9017"/>
                    <a:pt x="6305" y="9168"/>
                  </a:cubicBezTo>
                  <a:cubicBezTo>
                    <a:pt x="6351" y="9246"/>
                    <a:pt x="6380" y="9318"/>
                    <a:pt x="6426" y="9396"/>
                  </a:cubicBezTo>
                  <a:cubicBezTo>
                    <a:pt x="6544" y="9595"/>
                    <a:pt x="6647" y="9794"/>
                    <a:pt x="6782" y="9945"/>
                  </a:cubicBezTo>
                  <a:cubicBezTo>
                    <a:pt x="6854" y="10072"/>
                    <a:pt x="6914" y="10198"/>
                    <a:pt x="6989" y="10300"/>
                  </a:cubicBezTo>
                  <a:cubicBezTo>
                    <a:pt x="7049" y="10373"/>
                    <a:pt x="7078" y="10475"/>
                    <a:pt x="7138" y="10499"/>
                  </a:cubicBezTo>
                  <a:cubicBezTo>
                    <a:pt x="7152" y="10524"/>
                    <a:pt x="7167" y="10572"/>
                    <a:pt x="7181" y="10602"/>
                  </a:cubicBezTo>
                  <a:cubicBezTo>
                    <a:pt x="7227" y="10650"/>
                    <a:pt x="7270" y="10723"/>
                    <a:pt x="7316" y="10801"/>
                  </a:cubicBezTo>
                  <a:cubicBezTo>
                    <a:pt x="7359" y="10849"/>
                    <a:pt x="7405" y="10904"/>
                    <a:pt x="7434" y="10951"/>
                  </a:cubicBezTo>
                  <a:cubicBezTo>
                    <a:pt x="7523" y="11102"/>
                    <a:pt x="7612" y="11253"/>
                    <a:pt x="7715" y="11355"/>
                  </a:cubicBezTo>
                  <a:cubicBezTo>
                    <a:pt x="7790" y="11428"/>
                    <a:pt x="7850" y="11530"/>
                    <a:pt x="7907" y="11627"/>
                  </a:cubicBezTo>
                  <a:cubicBezTo>
                    <a:pt x="8011" y="11777"/>
                    <a:pt x="8132" y="11927"/>
                    <a:pt x="8235" y="12054"/>
                  </a:cubicBezTo>
                  <a:cubicBezTo>
                    <a:pt x="8263" y="12108"/>
                    <a:pt x="8278" y="12157"/>
                    <a:pt x="8278" y="12205"/>
                  </a:cubicBezTo>
                  <a:cubicBezTo>
                    <a:pt x="8310" y="12410"/>
                    <a:pt x="8324" y="12681"/>
                    <a:pt x="8310" y="12910"/>
                  </a:cubicBezTo>
                  <a:cubicBezTo>
                    <a:pt x="8278" y="12886"/>
                    <a:pt x="8263" y="12831"/>
                    <a:pt x="8235" y="12831"/>
                  </a:cubicBezTo>
                  <a:cubicBezTo>
                    <a:pt x="8160" y="12784"/>
                    <a:pt x="8117" y="12657"/>
                    <a:pt x="8057" y="12585"/>
                  </a:cubicBezTo>
                  <a:cubicBezTo>
                    <a:pt x="7954" y="12482"/>
                    <a:pt x="7879" y="12332"/>
                    <a:pt x="7776" y="12229"/>
                  </a:cubicBezTo>
                  <a:cubicBezTo>
                    <a:pt x="7743" y="12205"/>
                    <a:pt x="7715" y="12133"/>
                    <a:pt x="7672" y="12079"/>
                  </a:cubicBezTo>
                  <a:cubicBezTo>
                    <a:pt x="7566" y="11927"/>
                    <a:pt x="7448" y="11753"/>
                    <a:pt x="7331" y="11602"/>
                  </a:cubicBezTo>
                  <a:cubicBezTo>
                    <a:pt x="7227" y="11452"/>
                    <a:pt x="7121" y="11301"/>
                    <a:pt x="7017" y="11150"/>
                  </a:cubicBezTo>
                  <a:cubicBezTo>
                    <a:pt x="6989" y="11102"/>
                    <a:pt x="6960" y="11078"/>
                    <a:pt x="6928" y="11024"/>
                  </a:cubicBezTo>
                  <a:cubicBezTo>
                    <a:pt x="6914" y="11024"/>
                    <a:pt x="6885" y="11000"/>
                    <a:pt x="6871" y="10976"/>
                  </a:cubicBezTo>
                  <a:cubicBezTo>
                    <a:pt x="6797" y="10825"/>
                    <a:pt x="6722" y="10674"/>
                    <a:pt x="6633" y="10524"/>
                  </a:cubicBezTo>
                  <a:cubicBezTo>
                    <a:pt x="6633" y="10499"/>
                    <a:pt x="6618" y="10475"/>
                    <a:pt x="6604" y="10475"/>
                  </a:cubicBezTo>
                  <a:cubicBezTo>
                    <a:pt x="6558" y="10397"/>
                    <a:pt x="6498" y="10349"/>
                    <a:pt x="6455" y="10246"/>
                  </a:cubicBezTo>
                  <a:cubicBezTo>
                    <a:pt x="6441" y="10174"/>
                    <a:pt x="6380" y="10150"/>
                    <a:pt x="6351" y="10096"/>
                  </a:cubicBezTo>
                  <a:cubicBezTo>
                    <a:pt x="6305" y="10047"/>
                    <a:pt x="6277" y="9969"/>
                    <a:pt x="6248" y="9921"/>
                  </a:cubicBezTo>
                  <a:cubicBezTo>
                    <a:pt x="6231" y="9897"/>
                    <a:pt x="6202" y="9873"/>
                    <a:pt x="6188" y="9848"/>
                  </a:cubicBezTo>
                  <a:cubicBezTo>
                    <a:pt x="6141" y="9747"/>
                    <a:pt x="6099" y="9668"/>
                    <a:pt x="6038" y="9595"/>
                  </a:cubicBezTo>
                  <a:cubicBezTo>
                    <a:pt x="5981" y="9493"/>
                    <a:pt x="5935" y="9367"/>
                    <a:pt x="5874" y="9270"/>
                  </a:cubicBezTo>
                  <a:cubicBezTo>
                    <a:pt x="5817" y="9143"/>
                    <a:pt x="5743" y="9017"/>
                    <a:pt x="5668" y="8915"/>
                  </a:cubicBezTo>
                  <a:cubicBezTo>
                    <a:pt x="5550" y="8716"/>
                    <a:pt x="5490" y="8493"/>
                    <a:pt x="5373" y="8288"/>
                  </a:cubicBezTo>
                  <a:cubicBezTo>
                    <a:pt x="5312" y="8192"/>
                    <a:pt x="5283" y="8041"/>
                    <a:pt x="5209" y="7914"/>
                  </a:cubicBezTo>
                  <a:cubicBezTo>
                    <a:pt x="5134" y="7788"/>
                    <a:pt x="5059" y="7613"/>
                    <a:pt x="5002" y="7462"/>
                  </a:cubicBezTo>
                  <a:cubicBezTo>
                    <a:pt x="4913" y="7257"/>
                    <a:pt x="4838" y="7035"/>
                    <a:pt x="4764" y="6805"/>
                  </a:cubicBezTo>
                  <a:cubicBezTo>
                    <a:pt x="4749" y="6782"/>
                    <a:pt x="4735" y="6733"/>
                    <a:pt x="4717" y="6709"/>
                  </a:cubicBezTo>
                  <a:cubicBezTo>
                    <a:pt x="4717" y="6607"/>
                    <a:pt x="4689" y="6534"/>
                    <a:pt x="4660" y="6432"/>
                  </a:cubicBezTo>
                  <a:cubicBezTo>
                    <a:pt x="4571" y="6203"/>
                    <a:pt x="4511" y="5956"/>
                    <a:pt x="4450" y="5703"/>
                  </a:cubicBezTo>
                  <a:cubicBezTo>
                    <a:pt x="4408" y="5552"/>
                    <a:pt x="4361" y="5377"/>
                    <a:pt x="4333" y="5202"/>
                  </a:cubicBezTo>
                  <a:cubicBezTo>
                    <a:pt x="4304" y="4998"/>
                    <a:pt x="4272" y="4823"/>
                    <a:pt x="4258" y="4648"/>
                  </a:cubicBezTo>
                  <a:cubicBezTo>
                    <a:pt x="4244" y="4522"/>
                    <a:pt x="4229" y="4371"/>
                    <a:pt x="4229" y="4244"/>
                  </a:cubicBezTo>
                  <a:cubicBezTo>
                    <a:pt x="4229" y="4220"/>
                    <a:pt x="4216" y="4220"/>
                    <a:pt x="4229" y="4196"/>
                  </a:cubicBezTo>
                  <a:cubicBezTo>
                    <a:pt x="4272" y="4021"/>
                    <a:pt x="4244" y="3871"/>
                    <a:pt x="4229" y="3696"/>
                  </a:cubicBezTo>
                  <a:cubicBezTo>
                    <a:pt x="4229" y="3642"/>
                    <a:pt x="4244" y="3593"/>
                    <a:pt x="4244" y="3521"/>
                  </a:cubicBezTo>
                  <a:cubicBezTo>
                    <a:pt x="4244" y="3340"/>
                    <a:pt x="4258" y="3141"/>
                    <a:pt x="4244" y="2943"/>
                  </a:cubicBezTo>
                  <a:cubicBezTo>
                    <a:pt x="4244" y="2816"/>
                    <a:pt x="4272" y="2714"/>
                    <a:pt x="4290" y="2587"/>
                  </a:cubicBezTo>
                  <a:cubicBezTo>
                    <a:pt x="4319" y="2412"/>
                    <a:pt x="4361" y="2238"/>
                    <a:pt x="4393" y="2063"/>
                  </a:cubicBezTo>
                  <a:cubicBezTo>
                    <a:pt x="4408" y="1984"/>
                    <a:pt x="4422" y="1912"/>
                    <a:pt x="4436" y="1864"/>
                  </a:cubicBezTo>
                  <a:cubicBezTo>
                    <a:pt x="4482" y="1738"/>
                    <a:pt x="4540" y="1635"/>
                    <a:pt x="4571" y="1508"/>
                  </a:cubicBezTo>
                  <a:cubicBezTo>
                    <a:pt x="4600" y="1412"/>
                    <a:pt x="4660" y="1309"/>
                    <a:pt x="4703" y="1183"/>
                  </a:cubicBezTo>
                  <a:cubicBezTo>
                    <a:pt x="4749" y="1056"/>
                    <a:pt x="4838" y="1056"/>
                    <a:pt x="4895" y="960"/>
                  </a:cubicBezTo>
                  <a:cubicBezTo>
                    <a:pt x="4895" y="930"/>
                    <a:pt x="4913" y="906"/>
                    <a:pt x="4913" y="882"/>
                  </a:cubicBezTo>
                  <a:cubicBezTo>
                    <a:pt x="4942" y="857"/>
                    <a:pt x="4956" y="834"/>
                    <a:pt x="4984" y="834"/>
                  </a:cubicBezTo>
                  <a:cubicBezTo>
                    <a:pt x="4970" y="779"/>
                    <a:pt x="4970" y="779"/>
                    <a:pt x="4956" y="755"/>
                  </a:cubicBezTo>
                  <a:cubicBezTo>
                    <a:pt x="4984" y="731"/>
                    <a:pt x="5016" y="731"/>
                    <a:pt x="5045" y="707"/>
                  </a:cubicBezTo>
                  <a:cubicBezTo>
                    <a:pt x="5074" y="629"/>
                    <a:pt x="5134" y="604"/>
                    <a:pt x="5180" y="604"/>
                  </a:cubicBezTo>
                  <a:cubicBezTo>
                    <a:pt x="5209" y="604"/>
                    <a:pt x="5237" y="604"/>
                    <a:pt x="5237" y="532"/>
                  </a:cubicBezTo>
                  <a:cubicBezTo>
                    <a:pt x="5237" y="532"/>
                    <a:pt x="5237" y="508"/>
                    <a:pt x="5223" y="508"/>
                  </a:cubicBezTo>
                  <a:cubicBezTo>
                    <a:pt x="5134" y="508"/>
                    <a:pt x="5059" y="556"/>
                    <a:pt x="4984" y="659"/>
                  </a:cubicBezTo>
                  <a:cubicBezTo>
                    <a:pt x="5002" y="683"/>
                    <a:pt x="5002" y="683"/>
                    <a:pt x="5002" y="707"/>
                  </a:cubicBezTo>
                  <a:cubicBezTo>
                    <a:pt x="4970" y="731"/>
                    <a:pt x="4942" y="731"/>
                    <a:pt x="4913" y="755"/>
                  </a:cubicBezTo>
                  <a:cubicBezTo>
                    <a:pt x="4778" y="882"/>
                    <a:pt x="4660" y="1033"/>
                    <a:pt x="4571" y="1231"/>
                  </a:cubicBezTo>
                  <a:cubicBezTo>
                    <a:pt x="4557" y="1261"/>
                    <a:pt x="4557" y="1286"/>
                    <a:pt x="4557" y="1309"/>
                  </a:cubicBezTo>
                  <a:cubicBezTo>
                    <a:pt x="4497" y="1436"/>
                    <a:pt x="4450" y="1587"/>
                    <a:pt x="4408" y="1738"/>
                  </a:cubicBezTo>
                  <a:cubicBezTo>
                    <a:pt x="4379" y="1810"/>
                    <a:pt x="4361" y="1888"/>
                    <a:pt x="4333" y="1960"/>
                  </a:cubicBezTo>
                  <a:cubicBezTo>
                    <a:pt x="4244" y="2262"/>
                    <a:pt x="4201" y="2563"/>
                    <a:pt x="4155" y="2888"/>
                  </a:cubicBezTo>
                  <a:cubicBezTo>
                    <a:pt x="4141" y="2991"/>
                    <a:pt x="4155" y="3117"/>
                    <a:pt x="4141" y="3244"/>
                  </a:cubicBezTo>
                  <a:cubicBezTo>
                    <a:pt x="4112" y="3395"/>
                    <a:pt x="4126" y="3546"/>
                    <a:pt x="4141" y="3720"/>
                  </a:cubicBezTo>
                  <a:lnTo>
                    <a:pt x="4141" y="4196"/>
                  </a:lnTo>
                  <a:cubicBezTo>
                    <a:pt x="4141" y="4371"/>
                    <a:pt x="4155" y="4546"/>
                    <a:pt x="4169" y="4750"/>
                  </a:cubicBezTo>
                  <a:cubicBezTo>
                    <a:pt x="4201" y="4925"/>
                    <a:pt x="4229" y="5076"/>
                    <a:pt x="4258" y="5251"/>
                  </a:cubicBezTo>
                  <a:cubicBezTo>
                    <a:pt x="4290" y="5480"/>
                    <a:pt x="4347" y="5654"/>
                    <a:pt x="4393" y="5878"/>
                  </a:cubicBezTo>
                  <a:cubicBezTo>
                    <a:pt x="4408" y="6028"/>
                    <a:pt x="4450" y="6203"/>
                    <a:pt x="4511" y="6330"/>
                  </a:cubicBezTo>
                  <a:lnTo>
                    <a:pt x="4525" y="6330"/>
                  </a:lnTo>
                  <a:cubicBezTo>
                    <a:pt x="4540" y="6480"/>
                    <a:pt x="4600" y="6583"/>
                    <a:pt x="4628" y="6733"/>
                  </a:cubicBezTo>
                  <a:cubicBezTo>
                    <a:pt x="4628" y="6733"/>
                    <a:pt x="4628" y="6757"/>
                    <a:pt x="4646" y="6782"/>
                  </a:cubicBezTo>
                  <a:cubicBezTo>
                    <a:pt x="4675" y="6884"/>
                    <a:pt x="4703" y="6986"/>
                    <a:pt x="4735" y="7082"/>
                  </a:cubicBezTo>
                  <a:cubicBezTo>
                    <a:pt x="4749" y="7161"/>
                    <a:pt x="4778" y="7234"/>
                    <a:pt x="4807" y="7312"/>
                  </a:cubicBezTo>
                  <a:cubicBezTo>
                    <a:pt x="4838" y="7336"/>
                    <a:pt x="4853" y="7384"/>
                    <a:pt x="4867" y="7438"/>
                  </a:cubicBezTo>
                  <a:cubicBezTo>
                    <a:pt x="4895" y="7559"/>
                    <a:pt x="4942" y="7661"/>
                    <a:pt x="5002" y="7740"/>
                  </a:cubicBezTo>
                  <a:cubicBezTo>
                    <a:pt x="5016" y="7764"/>
                    <a:pt x="5016" y="7788"/>
                    <a:pt x="5031" y="7812"/>
                  </a:cubicBezTo>
                  <a:cubicBezTo>
                    <a:pt x="5059" y="7914"/>
                    <a:pt x="5091" y="8011"/>
                    <a:pt x="5148" y="8089"/>
                  </a:cubicBezTo>
                  <a:cubicBezTo>
                    <a:pt x="5180" y="8113"/>
                    <a:pt x="5180" y="8192"/>
                    <a:pt x="5209" y="8216"/>
                  </a:cubicBezTo>
                  <a:cubicBezTo>
                    <a:pt x="5237" y="8288"/>
                    <a:pt x="5269" y="8342"/>
                    <a:pt x="5298" y="8414"/>
                  </a:cubicBezTo>
                  <a:cubicBezTo>
                    <a:pt x="5358" y="8541"/>
                    <a:pt x="5415" y="8668"/>
                    <a:pt x="5476" y="8794"/>
                  </a:cubicBezTo>
                  <a:cubicBezTo>
                    <a:pt x="5565" y="8969"/>
                    <a:pt x="5654" y="9143"/>
                    <a:pt x="5728" y="9295"/>
                  </a:cubicBezTo>
                  <a:cubicBezTo>
                    <a:pt x="5743" y="9318"/>
                    <a:pt x="5771" y="9342"/>
                    <a:pt x="5771" y="9342"/>
                  </a:cubicBezTo>
                  <a:cubicBezTo>
                    <a:pt x="5817" y="9445"/>
                    <a:pt x="5846" y="9517"/>
                    <a:pt x="5892" y="9595"/>
                  </a:cubicBezTo>
                  <a:cubicBezTo>
                    <a:pt x="5949" y="9698"/>
                    <a:pt x="6010" y="9794"/>
                    <a:pt x="6070" y="9897"/>
                  </a:cubicBezTo>
                  <a:cubicBezTo>
                    <a:pt x="6159" y="10047"/>
                    <a:pt x="6216" y="10198"/>
                    <a:pt x="6305" y="10300"/>
                  </a:cubicBezTo>
                  <a:cubicBezTo>
                    <a:pt x="6408" y="10397"/>
                    <a:pt x="6455" y="10572"/>
                    <a:pt x="6558" y="10650"/>
                  </a:cubicBezTo>
                  <a:cubicBezTo>
                    <a:pt x="6572" y="10674"/>
                    <a:pt x="6586" y="10723"/>
                    <a:pt x="6604" y="10752"/>
                  </a:cubicBezTo>
                  <a:cubicBezTo>
                    <a:pt x="6708" y="10951"/>
                    <a:pt x="6825" y="11126"/>
                    <a:pt x="6942" y="11277"/>
                  </a:cubicBezTo>
                  <a:cubicBezTo>
                    <a:pt x="7017" y="11355"/>
                    <a:pt x="7078" y="11476"/>
                    <a:pt x="7152" y="11554"/>
                  </a:cubicBezTo>
                  <a:cubicBezTo>
                    <a:pt x="7284" y="11753"/>
                    <a:pt x="7420" y="11982"/>
                    <a:pt x="7566" y="12133"/>
                  </a:cubicBezTo>
                  <a:cubicBezTo>
                    <a:pt x="7598" y="12157"/>
                    <a:pt x="7612" y="12229"/>
                    <a:pt x="7640" y="12259"/>
                  </a:cubicBezTo>
                  <a:cubicBezTo>
                    <a:pt x="7761" y="12410"/>
                    <a:pt x="7865" y="12560"/>
                    <a:pt x="7982" y="12711"/>
                  </a:cubicBezTo>
                  <a:cubicBezTo>
                    <a:pt x="8085" y="12831"/>
                    <a:pt x="8174" y="12983"/>
                    <a:pt x="8278" y="13133"/>
                  </a:cubicBezTo>
                  <a:cubicBezTo>
                    <a:pt x="8296" y="13163"/>
                    <a:pt x="8310" y="13187"/>
                    <a:pt x="8324" y="13236"/>
                  </a:cubicBezTo>
                  <a:cubicBezTo>
                    <a:pt x="8324" y="13260"/>
                    <a:pt x="8324" y="13283"/>
                    <a:pt x="8310" y="13338"/>
                  </a:cubicBezTo>
                  <a:cubicBezTo>
                    <a:pt x="8189" y="13163"/>
                    <a:pt x="8071" y="13012"/>
                    <a:pt x="7968" y="12862"/>
                  </a:cubicBezTo>
                  <a:cubicBezTo>
                    <a:pt x="7850" y="12711"/>
                    <a:pt x="7730" y="12560"/>
                    <a:pt x="7612" y="12410"/>
                  </a:cubicBezTo>
                  <a:cubicBezTo>
                    <a:pt x="7583" y="12379"/>
                    <a:pt x="7566" y="12332"/>
                    <a:pt x="7551" y="12307"/>
                  </a:cubicBezTo>
                  <a:cubicBezTo>
                    <a:pt x="7462" y="12181"/>
                    <a:pt x="7373" y="12054"/>
                    <a:pt x="7299" y="11927"/>
                  </a:cubicBezTo>
                  <a:cubicBezTo>
                    <a:pt x="7242" y="11855"/>
                    <a:pt x="7181" y="11777"/>
                    <a:pt x="7121" y="11705"/>
                  </a:cubicBezTo>
                  <a:cubicBezTo>
                    <a:pt x="7064" y="11602"/>
                    <a:pt x="6989" y="11530"/>
                    <a:pt x="6928" y="11452"/>
                  </a:cubicBezTo>
                  <a:cubicBezTo>
                    <a:pt x="6811" y="11253"/>
                    <a:pt x="6675" y="11078"/>
                    <a:pt x="6572" y="10849"/>
                  </a:cubicBezTo>
                  <a:cubicBezTo>
                    <a:pt x="6530" y="10752"/>
                    <a:pt x="6469" y="10698"/>
                    <a:pt x="6426" y="10626"/>
                  </a:cubicBezTo>
                  <a:cubicBezTo>
                    <a:pt x="6394" y="10602"/>
                    <a:pt x="6380" y="10572"/>
                    <a:pt x="6366" y="10548"/>
                  </a:cubicBezTo>
                  <a:cubicBezTo>
                    <a:pt x="6263" y="10373"/>
                    <a:pt x="6141" y="10222"/>
                    <a:pt x="6038" y="10047"/>
                  </a:cubicBezTo>
                  <a:cubicBezTo>
                    <a:pt x="5964" y="9897"/>
                    <a:pt x="5892" y="9747"/>
                    <a:pt x="5803" y="9595"/>
                  </a:cubicBezTo>
                  <a:cubicBezTo>
                    <a:pt x="5728" y="9445"/>
                    <a:pt x="5640" y="9295"/>
                    <a:pt x="5550" y="9143"/>
                  </a:cubicBezTo>
                  <a:cubicBezTo>
                    <a:pt x="5476" y="9017"/>
                    <a:pt x="5415" y="8866"/>
                    <a:pt x="5340" y="8740"/>
                  </a:cubicBezTo>
                  <a:cubicBezTo>
                    <a:pt x="5298" y="8613"/>
                    <a:pt x="5237" y="8493"/>
                    <a:pt x="5180" y="8391"/>
                  </a:cubicBezTo>
                  <a:cubicBezTo>
                    <a:pt x="5162" y="8342"/>
                    <a:pt x="5148" y="8288"/>
                    <a:pt x="5120" y="8239"/>
                  </a:cubicBezTo>
                  <a:cubicBezTo>
                    <a:pt x="5091" y="8192"/>
                    <a:pt x="5059" y="8113"/>
                    <a:pt x="5031" y="8065"/>
                  </a:cubicBezTo>
                  <a:cubicBezTo>
                    <a:pt x="4984" y="7939"/>
                    <a:pt x="4942" y="7836"/>
                    <a:pt x="4895" y="7709"/>
                  </a:cubicBezTo>
                  <a:cubicBezTo>
                    <a:pt x="4853" y="7637"/>
                    <a:pt x="4824" y="7559"/>
                    <a:pt x="4778" y="7487"/>
                  </a:cubicBezTo>
                  <a:cubicBezTo>
                    <a:pt x="4749" y="7408"/>
                    <a:pt x="4717" y="7336"/>
                    <a:pt x="4703" y="7257"/>
                  </a:cubicBezTo>
                  <a:cubicBezTo>
                    <a:pt x="4614" y="7035"/>
                    <a:pt x="4557" y="6757"/>
                    <a:pt x="4482" y="6534"/>
                  </a:cubicBezTo>
                  <a:cubicBezTo>
                    <a:pt x="4450" y="6456"/>
                    <a:pt x="4450" y="6384"/>
                    <a:pt x="4408" y="6330"/>
                  </a:cubicBezTo>
                  <a:cubicBezTo>
                    <a:pt x="4393" y="6305"/>
                    <a:pt x="4379" y="6257"/>
                    <a:pt x="4361" y="6203"/>
                  </a:cubicBezTo>
                  <a:cubicBezTo>
                    <a:pt x="4333" y="6052"/>
                    <a:pt x="4290" y="5901"/>
                    <a:pt x="4258" y="5751"/>
                  </a:cubicBezTo>
                  <a:cubicBezTo>
                    <a:pt x="4216" y="5528"/>
                    <a:pt x="4169" y="5299"/>
                    <a:pt x="4126" y="5052"/>
                  </a:cubicBezTo>
                  <a:cubicBezTo>
                    <a:pt x="4094" y="4823"/>
                    <a:pt x="4037" y="4600"/>
                    <a:pt x="4052" y="4347"/>
                  </a:cubicBezTo>
                  <a:cubicBezTo>
                    <a:pt x="4066" y="4298"/>
                    <a:pt x="4066" y="4244"/>
                    <a:pt x="4066" y="4172"/>
                  </a:cubicBezTo>
                  <a:cubicBezTo>
                    <a:pt x="4066" y="4070"/>
                    <a:pt x="4066" y="3973"/>
                    <a:pt x="4052" y="3871"/>
                  </a:cubicBezTo>
                  <a:cubicBezTo>
                    <a:pt x="4037" y="3720"/>
                    <a:pt x="4066" y="3569"/>
                    <a:pt x="4052" y="3419"/>
                  </a:cubicBezTo>
                  <a:cubicBezTo>
                    <a:pt x="4052" y="3370"/>
                    <a:pt x="4080" y="3292"/>
                    <a:pt x="4066" y="3220"/>
                  </a:cubicBezTo>
                  <a:cubicBezTo>
                    <a:pt x="4052" y="3094"/>
                    <a:pt x="4066" y="2967"/>
                    <a:pt x="4066" y="2840"/>
                  </a:cubicBezTo>
                  <a:cubicBezTo>
                    <a:pt x="4066" y="2690"/>
                    <a:pt x="4094" y="2563"/>
                    <a:pt x="4126" y="2436"/>
                  </a:cubicBezTo>
                  <a:cubicBezTo>
                    <a:pt x="4155" y="2388"/>
                    <a:pt x="4155" y="2316"/>
                    <a:pt x="4169" y="2238"/>
                  </a:cubicBezTo>
                  <a:cubicBezTo>
                    <a:pt x="4183" y="2135"/>
                    <a:pt x="4216" y="2014"/>
                    <a:pt x="4244" y="1912"/>
                  </a:cubicBezTo>
                  <a:cubicBezTo>
                    <a:pt x="4258" y="1834"/>
                    <a:pt x="4272" y="1761"/>
                    <a:pt x="4290" y="1683"/>
                  </a:cubicBezTo>
                  <a:cubicBezTo>
                    <a:pt x="4319" y="1611"/>
                    <a:pt x="4347" y="1508"/>
                    <a:pt x="4379" y="1436"/>
                  </a:cubicBezTo>
                  <a:cubicBezTo>
                    <a:pt x="4450" y="1231"/>
                    <a:pt x="4557" y="1033"/>
                    <a:pt x="4628" y="809"/>
                  </a:cubicBezTo>
                  <a:cubicBezTo>
                    <a:pt x="4778" y="779"/>
                    <a:pt x="4867" y="556"/>
                    <a:pt x="4984" y="382"/>
                  </a:cubicBezTo>
                  <a:cubicBezTo>
                    <a:pt x="5031" y="382"/>
                    <a:pt x="5091" y="357"/>
                    <a:pt x="5134" y="279"/>
                  </a:cubicBezTo>
                  <a:cubicBezTo>
                    <a:pt x="5180" y="231"/>
                    <a:pt x="5269" y="231"/>
                    <a:pt x="5326" y="231"/>
                  </a:cubicBezTo>
                  <a:cubicBezTo>
                    <a:pt x="5358" y="207"/>
                    <a:pt x="5387" y="207"/>
                    <a:pt x="5415" y="207"/>
                  </a:cubicBezTo>
                  <a:close/>
                  <a:moveTo>
                    <a:pt x="8502" y="12458"/>
                  </a:moveTo>
                  <a:cubicBezTo>
                    <a:pt x="8563" y="12482"/>
                    <a:pt x="8591" y="12560"/>
                    <a:pt x="8634" y="12609"/>
                  </a:cubicBezTo>
                  <a:cubicBezTo>
                    <a:pt x="8634" y="12862"/>
                    <a:pt x="8666" y="13109"/>
                    <a:pt x="8634" y="13386"/>
                  </a:cubicBezTo>
                  <a:cubicBezTo>
                    <a:pt x="8591" y="13338"/>
                    <a:pt x="8563" y="13260"/>
                    <a:pt x="8530" y="13211"/>
                  </a:cubicBezTo>
                  <a:cubicBezTo>
                    <a:pt x="8488" y="12958"/>
                    <a:pt x="8516" y="12735"/>
                    <a:pt x="8502" y="12458"/>
                  </a:cubicBezTo>
                  <a:close/>
                  <a:moveTo>
                    <a:pt x="9688" y="12983"/>
                  </a:moveTo>
                  <a:cubicBezTo>
                    <a:pt x="9823" y="13061"/>
                    <a:pt x="9898" y="13236"/>
                    <a:pt x="10015" y="13338"/>
                  </a:cubicBezTo>
                  <a:lnTo>
                    <a:pt x="10015" y="13489"/>
                  </a:lnTo>
                  <a:cubicBezTo>
                    <a:pt x="9969" y="13434"/>
                    <a:pt x="9940" y="13410"/>
                    <a:pt x="9912" y="13362"/>
                  </a:cubicBezTo>
                  <a:cubicBezTo>
                    <a:pt x="9851" y="13314"/>
                    <a:pt x="9791" y="13236"/>
                    <a:pt x="9734" y="13211"/>
                  </a:cubicBezTo>
                  <a:cubicBezTo>
                    <a:pt x="9702" y="13187"/>
                    <a:pt x="9688" y="13133"/>
                    <a:pt x="9673" y="13085"/>
                  </a:cubicBezTo>
                  <a:cubicBezTo>
                    <a:pt x="9645" y="13061"/>
                    <a:pt x="9659" y="13012"/>
                    <a:pt x="9688" y="12983"/>
                  </a:cubicBezTo>
                  <a:close/>
                  <a:moveTo>
                    <a:pt x="9406" y="13085"/>
                  </a:moveTo>
                  <a:cubicBezTo>
                    <a:pt x="9481" y="13109"/>
                    <a:pt x="9509" y="13211"/>
                    <a:pt x="9584" y="13283"/>
                  </a:cubicBezTo>
                  <a:cubicBezTo>
                    <a:pt x="9570" y="13386"/>
                    <a:pt x="9570" y="13513"/>
                    <a:pt x="9556" y="13615"/>
                  </a:cubicBezTo>
                  <a:cubicBezTo>
                    <a:pt x="9481" y="13615"/>
                    <a:pt x="9453" y="13513"/>
                    <a:pt x="9406" y="13434"/>
                  </a:cubicBezTo>
                  <a:lnTo>
                    <a:pt x="9406" y="13085"/>
                  </a:lnTo>
                  <a:close/>
                  <a:moveTo>
                    <a:pt x="8530" y="13489"/>
                  </a:moveTo>
                  <a:cubicBezTo>
                    <a:pt x="8605" y="13513"/>
                    <a:pt x="8651" y="13585"/>
                    <a:pt x="8634" y="13735"/>
                  </a:cubicBezTo>
                  <a:cubicBezTo>
                    <a:pt x="8545" y="13712"/>
                    <a:pt x="8516" y="13639"/>
                    <a:pt x="8530" y="13489"/>
                  </a:cubicBezTo>
                  <a:close/>
                  <a:moveTo>
                    <a:pt x="8872" y="13012"/>
                  </a:moveTo>
                  <a:cubicBezTo>
                    <a:pt x="8961" y="13012"/>
                    <a:pt x="8990" y="13085"/>
                    <a:pt x="9036" y="13187"/>
                  </a:cubicBezTo>
                  <a:cubicBezTo>
                    <a:pt x="9036" y="13410"/>
                    <a:pt x="9022" y="13639"/>
                    <a:pt x="9022" y="13862"/>
                  </a:cubicBezTo>
                  <a:cubicBezTo>
                    <a:pt x="8975" y="13814"/>
                    <a:pt x="8933" y="13766"/>
                    <a:pt x="8872" y="13712"/>
                  </a:cubicBezTo>
                  <a:cubicBezTo>
                    <a:pt x="8844" y="13639"/>
                    <a:pt x="8901" y="13537"/>
                    <a:pt x="8858" y="13464"/>
                  </a:cubicBezTo>
                  <a:cubicBezTo>
                    <a:pt x="8918" y="13314"/>
                    <a:pt x="8872" y="13163"/>
                    <a:pt x="8872" y="13012"/>
                  </a:cubicBezTo>
                  <a:close/>
                  <a:moveTo>
                    <a:pt x="9673" y="13386"/>
                  </a:moveTo>
                  <a:cubicBezTo>
                    <a:pt x="9791" y="13513"/>
                    <a:pt x="9898" y="13639"/>
                    <a:pt x="10015" y="13766"/>
                  </a:cubicBezTo>
                  <a:cubicBezTo>
                    <a:pt x="10029" y="13862"/>
                    <a:pt x="10015" y="13965"/>
                    <a:pt x="10001" y="14067"/>
                  </a:cubicBezTo>
                  <a:cubicBezTo>
                    <a:pt x="9865" y="13988"/>
                    <a:pt x="9748" y="13886"/>
                    <a:pt x="9659" y="13688"/>
                  </a:cubicBezTo>
                  <a:cubicBezTo>
                    <a:pt x="9659" y="13615"/>
                    <a:pt x="9645" y="13513"/>
                    <a:pt x="9673" y="13386"/>
                  </a:cubicBezTo>
                  <a:close/>
                  <a:moveTo>
                    <a:pt x="9186" y="13314"/>
                  </a:moveTo>
                  <a:cubicBezTo>
                    <a:pt x="9200" y="13362"/>
                    <a:pt x="9214" y="13386"/>
                    <a:pt x="9228" y="13386"/>
                  </a:cubicBezTo>
                  <a:cubicBezTo>
                    <a:pt x="9228" y="13585"/>
                    <a:pt x="9257" y="13766"/>
                    <a:pt x="9228" y="13941"/>
                  </a:cubicBezTo>
                  <a:cubicBezTo>
                    <a:pt x="9214" y="13988"/>
                    <a:pt x="9214" y="14037"/>
                    <a:pt x="9214" y="14115"/>
                  </a:cubicBezTo>
                  <a:cubicBezTo>
                    <a:pt x="9186" y="14067"/>
                    <a:pt x="9168" y="14067"/>
                    <a:pt x="9139" y="14037"/>
                  </a:cubicBezTo>
                  <a:cubicBezTo>
                    <a:pt x="9154" y="13814"/>
                    <a:pt x="9168" y="13585"/>
                    <a:pt x="9186" y="13314"/>
                  </a:cubicBezTo>
                  <a:close/>
                  <a:moveTo>
                    <a:pt x="8872" y="13916"/>
                  </a:moveTo>
                  <a:cubicBezTo>
                    <a:pt x="8918" y="13965"/>
                    <a:pt x="8961" y="14013"/>
                    <a:pt x="9007" y="14067"/>
                  </a:cubicBezTo>
                  <a:lnTo>
                    <a:pt x="9007" y="14187"/>
                  </a:lnTo>
                  <a:cubicBezTo>
                    <a:pt x="8901" y="14164"/>
                    <a:pt x="8858" y="14067"/>
                    <a:pt x="8872" y="13916"/>
                  </a:cubicBezTo>
                  <a:close/>
                  <a:moveTo>
                    <a:pt x="10165" y="13916"/>
                  </a:moveTo>
                  <a:cubicBezTo>
                    <a:pt x="10207" y="13988"/>
                    <a:pt x="10207" y="14091"/>
                    <a:pt x="10165" y="14266"/>
                  </a:cubicBezTo>
                  <a:cubicBezTo>
                    <a:pt x="10147" y="14218"/>
                    <a:pt x="10132" y="14187"/>
                    <a:pt x="10118" y="14140"/>
                  </a:cubicBezTo>
                  <a:cubicBezTo>
                    <a:pt x="10165" y="14091"/>
                    <a:pt x="10104" y="13965"/>
                    <a:pt x="10165" y="13916"/>
                  </a:cubicBezTo>
                  <a:close/>
                  <a:moveTo>
                    <a:pt x="2492" y="14290"/>
                  </a:moveTo>
                  <a:lnTo>
                    <a:pt x="2492" y="14314"/>
                  </a:lnTo>
                  <a:cubicBezTo>
                    <a:pt x="2495" y="14317"/>
                    <a:pt x="2497" y="14320"/>
                    <a:pt x="2500" y="14324"/>
                  </a:cubicBezTo>
                  <a:cubicBezTo>
                    <a:pt x="2497" y="14313"/>
                    <a:pt x="2495" y="14302"/>
                    <a:pt x="2492" y="14290"/>
                  </a:cubicBezTo>
                  <a:close/>
                  <a:moveTo>
                    <a:pt x="9154" y="14242"/>
                  </a:moveTo>
                  <a:cubicBezTo>
                    <a:pt x="9168" y="14266"/>
                    <a:pt x="9200" y="14290"/>
                    <a:pt x="9200" y="14314"/>
                  </a:cubicBezTo>
                  <a:lnTo>
                    <a:pt x="9200" y="14465"/>
                  </a:lnTo>
                  <a:cubicBezTo>
                    <a:pt x="9186" y="14440"/>
                    <a:pt x="9168" y="14417"/>
                    <a:pt x="9139" y="14393"/>
                  </a:cubicBezTo>
                  <a:cubicBezTo>
                    <a:pt x="9139" y="14338"/>
                    <a:pt x="9139" y="14290"/>
                    <a:pt x="9154" y="14242"/>
                  </a:cubicBezTo>
                  <a:close/>
                  <a:moveTo>
                    <a:pt x="9423" y="13627"/>
                  </a:moveTo>
                  <a:cubicBezTo>
                    <a:pt x="9476" y="13627"/>
                    <a:pt x="9502" y="13735"/>
                    <a:pt x="9541" y="13735"/>
                  </a:cubicBezTo>
                  <a:cubicBezTo>
                    <a:pt x="9598" y="13838"/>
                    <a:pt x="9556" y="13965"/>
                    <a:pt x="9556" y="14067"/>
                  </a:cubicBezTo>
                  <a:cubicBezTo>
                    <a:pt x="9556" y="14164"/>
                    <a:pt x="9556" y="14290"/>
                    <a:pt x="9541" y="14393"/>
                  </a:cubicBezTo>
                  <a:lnTo>
                    <a:pt x="9541" y="14465"/>
                  </a:lnTo>
                  <a:cubicBezTo>
                    <a:pt x="9481" y="14393"/>
                    <a:pt x="9435" y="14338"/>
                    <a:pt x="9364" y="14266"/>
                  </a:cubicBezTo>
                  <a:cubicBezTo>
                    <a:pt x="9378" y="14067"/>
                    <a:pt x="9378" y="13838"/>
                    <a:pt x="9392" y="13639"/>
                  </a:cubicBezTo>
                  <a:cubicBezTo>
                    <a:pt x="9403" y="13631"/>
                    <a:pt x="9414" y="13627"/>
                    <a:pt x="9423" y="13627"/>
                  </a:cubicBezTo>
                  <a:close/>
                  <a:moveTo>
                    <a:pt x="9378" y="14519"/>
                  </a:moveTo>
                  <a:cubicBezTo>
                    <a:pt x="9495" y="14567"/>
                    <a:pt x="9541" y="14670"/>
                    <a:pt x="9495" y="14790"/>
                  </a:cubicBezTo>
                  <a:cubicBezTo>
                    <a:pt x="9453" y="14742"/>
                    <a:pt x="9392" y="14670"/>
                    <a:pt x="9346" y="14591"/>
                  </a:cubicBezTo>
                  <a:cubicBezTo>
                    <a:pt x="9364" y="14567"/>
                    <a:pt x="9364" y="14543"/>
                    <a:pt x="9378" y="14519"/>
                  </a:cubicBezTo>
                  <a:close/>
                  <a:moveTo>
                    <a:pt x="9645" y="13916"/>
                  </a:moveTo>
                  <a:cubicBezTo>
                    <a:pt x="9777" y="13988"/>
                    <a:pt x="9880" y="14091"/>
                    <a:pt x="9969" y="14218"/>
                  </a:cubicBezTo>
                  <a:cubicBezTo>
                    <a:pt x="10001" y="14440"/>
                    <a:pt x="10015" y="14670"/>
                    <a:pt x="9940" y="14869"/>
                  </a:cubicBezTo>
                  <a:cubicBezTo>
                    <a:pt x="9912" y="14845"/>
                    <a:pt x="9865" y="14820"/>
                    <a:pt x="9837" y="14790"/>
                  </a:cubicBezTo>
                  <a:cubicBezTo>
                    <a:pt x="9808" y="14742"/>
                    <a:pt x="9762" y="14718"/>
                    <a:pt x="9734" y="14670"/>
                  </a:cubicBezTo>
                  <a:cubicBezTo>
                    <a:pt x="9702" y="14639"/>
                    <a:pt x="9673" y="14567"/>
                    <a:pt x="9631" y="14519"/>
                  </a:cubicBezTo>
                  <a:cubicBezTo>
                    <a:pt x="9645" y="14314"/>
                    <a:pt x="9645" y="14115"/>
                    <a:pt x="9645" y="13916"/>
                  </a:cubicBezTo>
                  <a:close/>
                  <a:moveTo>
                    <a:pt x="10165" y="14393"/>
                  </a:moveTo>
                  <a:cubicBezTo>
                    <a:pt x="10207" y="14591"/>
                    <a:pt x="10179" y="14790"/>
                    <a:pt x="10132" y="14995"/>
                  </a:cubicBezTo>
                  <a:cubicBezTo>
                    <a:pt x="10104" y="14971"/>
                    <a:pt x="10090" y="14971"/>
                    <a:pt x="10075" y="14941"/>
                  </a:cubicBezTo>
                  <a:cubicBezTo>
                    <a:pt x="10090" y="14742"/>
                    <a:pt x="10118" y="14567"/>
                    <a:pt x="10132" y="14393"/>
                  </a:cubicBezTo>
                  <a:close/>
                  <a:moveTo>
                    <a:pt x="9650" y="14775"/>
                  </a:moveTo>
                  <a:cubicBezTo>
                    <a:pt x="9660" y="14775"/>
                    <a:pt x="9667" y="14780"/>
                    <a:pt x="9673" y="14790"/>
                  </a:cubicBezTo>
                  <a:cubicBezTo>
                    <a:pt x="9762" y="14869"/>
                    <a:pt x="9837" y="14971"/>
                    <a:pt x="9926" y="15043"/>
                  </a:cubicBezTo>
                  <a:cubicBezTo>
                    <a:pt x="9926" y="15068"/>
                    <a:pt x="9926" y="15091"/>
                    <a:pt x="9940" y="15122"/>
                  </a:cubicBezTo>
                  <a:cubicBezTo>
                    <a:pt x="9916" y="15150"/>
                    <a:pt x="9898" y="15160"/>
                    <a:pt x="9881" y="15160"/>
                  </a:cubicBezTo>
                  <a:cubicBezTo>
                    <a:pt x="9855" y="15160"/>
                    <a:pt x="9835" y="15136"/>
                    <a:pt x="9808" y="15122"/>
                  </a:cubicBezTo>
                  <a:cubicBezTo>
                    <a:pt x="9720" y="15043"/>
                    <a:pt x="9645" y="14941"/>
                    <a:pt x="9598" y="14820"/>
                  </a:cubicBezTo>
                  <a:cubicBezTo>
                    <a:pt x="9618" y="14788"/>
                    <a:pt x="9636" y="14775"/>
                    <a:pt x="9650" y="14775"/>
                  </a:cubicBezTo>
                  <a:close/>
                  <a:moveTo>
                    <a:pt x="12137" y="8504"/>
                  </a:moveTo>
                  <a:cubicBezTo>
                    <a:pt x="12206" y="8504"/>
                    <a:pt x="12275" y="8525"/>
                    <a:pt x="12344" y="8590"/>
                  </a:cubicBezTo>
                  <a:cubicBezTo>
                    <a:pt x="12344" y="8565"/>
                    <a:pt x="12358" y="8565"/>
                    <a:pt x="12358" y="8565"/>
                  </a:cubicBezTo>
                  <a:cubicBezTo>
                    <a:pt x="12418" y="8613"/>
                    <a:pt x="12461" y="8691"/>
                    <a:pt x="12521" y="8740"/>
                  </a:cubicBezTo>
                  <a:cubicBezTo>
                    <a:pt x="12493" y="8843"/>
                    <a:pt x="12479" y="8945"/>
                    <a:pt x="12461" y="9017"/>
                  </a:cubicBezTo>
                  <a:cubicBezTo>
                    <a:pt x="12418" y="8993"/>
                    <a:pt x="12418" y="8993"/>
                    <a:pt x="12358" y="8843"/>
                  </a:cubicBezTo>
                  <a:cubicBezTo>
                    <a:pt x="12344" y="8866"/>
                    <a:pt x="12315" y="8866"/>
                    <a:pt x="12301" y="8890"/>
                  </a:cubicBezTo>
                  <a:lnTo>
                    <a:pt x="12212" y="8890"/>
                  </a:lnTo>
                  <a:cubicBezTo>
                    <a:pt x="12315" y="8993"/>
                    <a:pt x="12329" y="9120"/>
                    <a:pt x="12301" y="9295"/>
                  </a:cubicBezTo>
                  <a:cubicBezTo>
                    <a:pt x="12315" y="9318"/>
                    <a:pt x="12329" y="9342"/>
                    <a:pt x="12344" y="9342"/>
                  </a:cubicBezTo>
                  <a:lnTo>
                    <a:pt x="12344" y="9548"/>
                  </a:lnTo>
                  <a:cubicBezTo>
                    <a:pt x="12329" y="9548"/>
                    <a:pt x="12329" y="9595"/>
                    <a:pt x="12315" y="9620"/>
                  </a:cubicBezTo>
                  <a:cubicBezTo>
                    <a:pt x="12212" y="9595"/>
                    <a:pt x="12194" y="9572"/>
                    <a:pt x="12194" y="9421"/>
                  </a:cubicBezTo>
                  <a:cubicBezTo>
                    <a:pt x="12165" y="9421"/>
                    <a:pt x="12137" y="9445"/>
                    <a:pt x="12105" y="9469"/>
                  </a:cubicBezTo>
                  <a:cubicBezTo>
                    <a:pt x="12081" y="9469"/>
                    <a:pt x="12061" y="9485"/>
                    <a:pt x="12040" y="9485"/>
                  </a:cubicBezTo>
                  <a:cubicBezTo>
                    <a:pt x="12024" y="9485"/>
                    <a:pt x="12007" y="9476"/>
                    <a:pt x="11987" y="9445"/>
                  </a:cubicBezTo>
                  <a:cubicBezTo>
                    <a:pt x="11987" y="9295"/>
                    <a:pt x="11973" y="9143"/>
                    <a:pt x="11959" y="9017"/>
                  </a:cubicBezTo>
                  <a:cubicBezTo>
                    <a:pt x="12002" y="8915"/>
                    <a:pt x="12062" y="8915"/>
                    <a:pt x="12123" y="8915"/>
                  </a:cubicBezTo>
                  <a:cubicBezTo>
                    <a:pt x="12062" y="8866"/>
                    <a:pt x="12016" y="8843"/>
                    <a:pt x="11959" y="8794"/>
                  </a:cubicBezTo>
                  <a:cubicBezTo>
                    <a:pt x="11945" y="8818"/>
                    <a:pt x="11927" y="8843"/>
                    <a:pt x="11898" y="8890"/>
                  </a:cubicBezTo>
                  <a:cubicBezTo>
                    <a:pt x="11913" y="8969"/>
                    <a:pt x="11927" y="9017"/>
                    <a:pt x="11945" y="9096"/>
                  </a:cubicBezTo>
                  <a:lnTo>
                    <a:pt x="11945" y="9620"/>
                  </a:lnTo>
                  <a:cubicBezTo>
                    <a:pt x="11959" y="9668"/>
                    <a:pt x="11987" y="9722"/>
                    <a:pt x="11945" y="9794"/>
                  </a:cubicBezTo>
                  <a:cubicBezTo>
                    <a:pt x="11927" y="9794"/>
                    <a:pt x="11945" y="9873"/>
                    <a:pt x="11927" y="9897"/>
                  </a:cubicBezTo>
                  <a:cubicBezTo>
                    <a:pt x="11945" y="9921"/>
                    <a:pt x="11945" y="9945"/>
                    <a:pt x="11959" y="9945"/>
                  </a:cubicBezTo>
                  <a:cubicBezTo>
                    <a:pt x="12048" y="9969"/>
                    <a:pt x="12048" y="10120"/>
                    <a:pt x="12077" y="10246"/>
                  </a:cubicBezTo>
                  <a:cubicBezTo>
                    <a:pt x="12091" y="10373"/>
                    <a:pt x="12123" y="10499"/>
                    <a:pt x="12165" y="10626"/>
                  </a:cubicBezTo>
                  <a:cubicBezTo>
                    <a:pt x="12165" y="10397"/>
                    <a:pt x="12105" y="10222"/>
                    <a:pt x="12077" y="10023"/>
                  </a:cubicBezTo>
                  <a:cubicBezTo>
                    <a:pt x="12180" y="10023"/>
                    <a:pt x="12240" y="10096"/>
                    <a:pt x="12315" y="10174"/>
                  </a:cubicBezTo>
                  <a:cubicBezTo>
                    <a:pt x="12344" y="10222"/>
                    <a:pt x="12390" y="10300"/>
                    <a:pt x="12432" y="10325"/>
                  </a:cubicBezTo>
                  <a:cubicBezTo>
                    <a:pt x="12507" y="10373"/>
                    <a:pt x="12536" y="10452"/>
                    <a:pt x="12536" y="10548"/>
                  </a:cubicBezTo>
                  <a:cubicBezTo>
                    <a:pt x="12568" y="10698"/>
                    <a:pt x="12582" y="10873"/>
                    <a:pt x="12625" y="11000"/>
                  </a:cubicBezTo>
                  <a:cubicBezTo>
                    <a:pt x="12657" y="11078"/>
                    <a:pt x="12657" y="11175"/>
                    <a:pt x="12671" y="11253"/>
                  </a:cubicBezTo>
                  <a:cubicBezTo>
                    <a:pt x="12685" y="11355"/>
                    <a:pt x="12700" y="11452"/>
                    <a:pt x="12714" y="11554"/>
                  </a:cubicBezTo>
                  <a:cubicBezTo>
                    <a:pt x="12746" y="11627"/>
                    <a:pt x="12760" y="11705"/>
                    <a:pt x="12746" y="11777"/>
                  </a:cubicBezTo>
                  <a:cubicBezTo>
                    <a:pt x="12728" y="11904"/>
                    <a:pt x="12774" y="12006"/>
                    <a:pt x="12774" y="12133"/>
                  </a:cubicBezTo>
                  <a:cubicBezTo>
                    <a:pt x="12788" y="12307"/>
                    <a:pt x="12835" y="12482"/>
                    <a:pt x="12803" y="12657"/>
                  </a:cubicBezTo>
                  <a:cubicBezTo>
                    <a:pt x="12774" y="12808"/>
                    <a:pt x="12817" y="12934"/>
                    <a:pt x="12803" y="13085"/>
                  </a:cubicBezTo>
                  <a:cubicBezTo>
                    <a:pt x="12803" y="13133"/>
                    <a:pt x="12817" y="13187"/>
                    <a:pt x="12835" y="13236"/>
                  </a:cubicBezTo>
                  <a:cubicBezTo>
                    <a:pt x="12849" y="13386"/>
                    <a:pt x="12788" y="13489"/>
                    <a:pt x="12788" y="13615"/>
                  </a:cubicBezTo>
                  <a:cubicBezTo>
                    <a:pt x="12774" y="13735"/>
                    <a:pt x="12760" y="13862"/>
                    <a:pt x="12728" y="14013"/>
                  </a:cubicBezTo>
                  <a:lnTo>
                    <a:pt x="12700" y="14067"/>
                  </a:lnTo>
                  <a:cubicBezTo>
                    <a:pt x="12728" y="14218"/>
                    <a:pt x="12714" y="14290"/>
                    <a:pt x="12639" y="14368"/>
                  </a:cubicBezTo>
                  <a:cubicBezTo>
                    <a:pt x="12657" y="14393"/>
                    <a:pt x="12657" y="14393"/>
                    <a:pt x="12657" y="14417"/>
                  </a:cubicBezTo>
                  <a:cubicBezTo>
                    <a:pt x="12714" y="14338"/>
                    <a:pt x="12760" y="14266"/>
                    <a:pt x="12746" y="14140"/>
                  </a:cubicBezTo>
                  <a:cubicBezTo>
                    <a:pt x="12728" y="14067"/>
                    <a:pt x="12774" y="14037"/>
                    <a:pt x="12774" y="13965"/>
                  </a:cubicBezTo>
                  <a:cubicBezTo>
                    <a:pt x="12803" y="13790"/>
                    <a:pt x="12863" y="13639"/>
                    <a:pt x="12863" y="13434"/>
                  </a:cubicBezTo>
                  <a:cubicBezTo>
                    <a:pt x="12863" y="13386"/>
                    <a:pt x="12863" y="13314"/>
                    <a:pt x="12892" y="13260"/>
                  </a:cubicBezTo>
                  <a:cubicBezTo>
                    <a:pt x="12924" y="13163"/>
                    <a:pt x="12892" y="13037"/>
                    <a:pt x="12878" y="12958"/>
                  </a:cubicBezTo>
                  <a:cubicBezTo>
                    <a:pt x="12863" y="12862"/>
                    <a:pt x="12878" y="12759"/>
                    <a:pt x="12878" y="12657"/>
                  </a:cubicBezTo>
                  <a:cubicBezTo>
                    <a:pt x="12892" y="12585"/>
                    <a:pt x="12892" y="12482"/>
                    <a:pt x="12878" y="12410"/>
                  </a:cubicBezTo>
                  <a:cubicBezTo>
                    <a:pt x="12863" y="12332"/>
                    <a:pt x="12878" y="12259"/>
                    <a:pt x="12863" y="12181"/>
                  </a:cubicBezTo>
                  <a:cubicBezTo>
                    <a:pt x="12863" y="12133"/>
                    <a:pt x="12849" y="12079"/>
                    <a:pt x="12835" y="12006"/>
                  </a:cubicBezTo>
                  <a:cubicBezTo>
                    <a:pt x="12835" y="11958"/>
                    <a:pt x="12849" y="11880"/>
                    <a:pt x="12817" y="11807"/>
                  </a:cubicBezTo>
                  <a:cubicBezTo>
                    <a:pt x="12803" y="11777"/>
                    <a:pt x="12817" y="11753"/>
                    <a:pt x="12803" y="11729"/>
                  </a:cubicBezTo>
                  <a:lnTo>
                    <a:pt x="12803" y="11627"/>
                  </a:lnTo>
                  <a:cubicBezTo>
                    <a:pt x="12788" y="11627"/>
                    <a:pt x="12788" y="11602"/>
                    <a:pt x="12788" y="11602"/>
                  </a:cubicBezTo>
                  <a:cubicBezTo>
                    <a:pt x="12774" y="11476"/>
                    <a:pt x="12760" y="11325"/>
                    <a:pt x="12728" y="11204"/>
                  </a:cubicBezTo>
                  <a:cubicBezTo>
                    <a:pt x="12714" y="11078"/>
                    <a:pt x="12700" y="10951"/>
                    <a:pt x="12657" y="10825"/>
                  </a:cubicBezTo>
                  <a:cubicBezTo>
                    <a:pt x="12639" y="10752"/>
                    <a:pt x="12625" y="10602"/>
                    <a:pt x="12639" y="10548"/>
                  </a:cubicBezTo>
                  <a:cubicBezTo>
                    <a:pt x="12700" y="10572"/>
                    <a:pt x="12728" y="10650"/>
                    <a:pt x="12746" y="10723"/>
                  </a:cubicBezTo>
                  <a:cubicBezTo>
                    <a:pt x="12774" y="10873"/>
                    <a:pt x="12817" y="11000"/>
                    <a:pt x="12817" y="11150"/>
                  </a:cubicBezTo>
                  <a:cubicBezTo>
                    <a:pt x="12817" y="11175"/>
                    <a:pt x="12835" y="11204"/>
                    <a:pt x="12835" y="11253"/>
                  </a:cubicBezTo>
                  <a:cubicBezTo>
                    <a:pt x="12892" y="11452"/>
                    <a:pt x="12892" y="11656"/>
                    <a:pt x="12906" y="11855"/>
                  </a:cubicBezTo>
                  <a:cubicBezTo>
                    <a:pt x="12938" y="11927"/>
                    <a:pt x="12967" y="12006"/>
                    <a:pt x="12981" y="12054"/>
                  </a:cubicBezTo>
                  <a:cubicBezTo>
                    <a:pt x="12967" y="12307"/>
                    <a:pt x="12967" y="12531"/>
                    <a:pt x="12967" y="12759"/>
                  </a:cubicBezTo>
                  <a:cubicBezTo>
                    <a:pt x="12967" y="12784"/>
                    <a:pt x="12981" y="12831"/>
                    <a:pt x="12981" y="12862"/>
                  </a:cubicBezTo>
                  <a:cubicBezTo>
                    <a:pt x="12995" y="13012"/>
                    <a:pt x="12995" y="13163"/>
                    <a:pt x="12995" y="13283"/>
                  </a:cubicBezTo>
                  <a:cubicBezTo>
                    <a:pt x="13013" y="13410"/>
                    <a:pt x="12981" y="13489"/>
                    <a:pt x="12967" y="13585"/>
                  </a:cubicBezTo>
                  <a:cubicBezTo>
                    <a:pt x="12967" y="13639"/>
                    <a:pt x="12952" y="13688"/>
                    <a:pt x="12952" y="13712"/>
                  </a:cubicBezTo>
                  <a:cubicBezTo>
                    <a:pt x="12967" y="13862"/>
                    <a:pt x="12938" y="13965"/>
                    <a:pt x="12892" y="14091"/>
                  </a:cubicBezTo>
                  <a:cubicBezTo>
                    <a:pt x="12863" y="14187"/>
                    <a:pt x="12817" y="14290"/>
                    <a:pt x="12835" y="14393"/>
                  </a:cubicBezTo>
                  <a:cubicBezTo>
                    <a:pt x="12788" y="14489"/>
                    <a:pt x="12774" y="14591"/>
                    <a:pt x="12746" y="14694"/>
                  </a:cubicBezTo>
                  <a:cubicBezTo>
                    <a:pt x="12714" y="14766"/>
                    <a:pt x="12671" y="14820"/>
                    <a:pt x="12625" y="14869"/>
                  </a:cubicBezTo>
                  <a:cubicBezTo>
                    <a:pt x="12596" y="14917"/>
                    <a:pt x="12550" y="14995"/>
                    <a:pt x="12507" y="15043"/>
                  </a:cubicBezTo>
                  <a:cubicBezTo>
                    <a:pt x="12479" y="15091"/>
                    <a:pt x="12447" y="15170"/>
                    <a:pt x="12418" y="15194"/>
                  </a:cubicBezTo>
                  <a:cubicBezTo>
                    <a:pt x="12301" y="15297"/>
                    <a:pt x="12180" y="15393"/>
                    <a:pt x="12077" y="15495"/>
                  </a:cubicBezTo>
                  <a:cubicBezTo>
                    <a:pt x="11959" y="15598"/>
                    <a:pt x="11823" y="15598"/>
                    <a:pt x="11706" y="15670"/>
                  </a:cubicBezTo>
                  <a:cubicBezTo>
                    <a:pt x="11686" y="15678"/>
                    <a:pt x="11664" y="15681"/>
                    <a:pt x="11642" y="15681"/>
                  </a:cubicBezTo>
                  <a:cubicBezTo>
                    <a:pt x="11596" y="15681"/>
                    <a:pt x="11547" y="15670"/>
                    <a:pt x="11500" y="15670"/>
                  </a:cubicBezTo>
                  <a:cubicBezTo>
                    <a:pt x="11486" y="15663"/>
                    <a:pt x="11473" y="15660"/>
                    <a:pt x="11459" y="15660"/>
                  </a:cubicBezTo>
                  <a:cubicBezTo>
                    <a:pt x="11427" y="15660"/>
                    <a:pt x="11393" y="15677"/>
                    <a:pt x="11350" y="15694"/>
                  </a:cubicBezTo>
                  <a:lnTo>
                    <a:pt x="11261" y="15694"/>
                  </a:lnTo>
                  <a:cubicBezTo>
                    <a:pt x="11217" y="15682"/>
                    <a:pt x="11172" y="15676"/>
                    <a:pt x="11127" y="15676"/>
                  </a:cubicBezTo>
                  <a:cubicBezTo>
                    <a:pt x="11083" y="15676"/>
                    <a:pt x="11039" y="15682"/>
                    <a:pt x="10994" y="15694"/>
                  </a:cubicBezTo>
                  <a:cubicBezTo>
                    <a:pt x="10905" y="15622"/>
                    <a:pt x="10802" y="15598"/>
                    <a:pt x="10698" y="15598"/>
                  </a:cubicBezTo>
                  <a:cubicBezTo>
                    <a:pt x="10666" y="15598"/>
                    <a:pt x="10638" y="15574"/>
                    <a:pt x="10592" y="15574"/>
                  </a:cubicBezTo>
                  <a:cubicBezTo>
                    <a:pt x="10489" y="15520"/>
                    <a:pt x="10371" y="15495"/>
                    <a:pt x="10268" y="15393"/>
                  </a:cubicBezTo>
                  <a:cubicBezTo>
                    <a:pt x="10236" y="15321"/>
                    <a:pt x="10268" y="15297"/>
                    <a:pt x="10311" y="15242"/>
                  </a:cubicBezTo>
                  <a:cubicBezTo>
                    <a:pt x="10385" y="15297"/>
                    <a:pt x="10460" y="15344"/>
                    <a:pt x="10549" y="15393"/>
                  </a:cubicBezTo>
                  <a:cubicBezTo>
                    <a:pt x="10578" y="15423"/>
                    <a:pt x="10624" y="15423"/>
                    <a:pt x="10666" y="15423"/>
                  </a:cubicBezTo>
                  <a:cubicBezTo>
                    <a:pt x="10845" y="15471"/>
                    <a:pt x="11008" y="15520"/>
                    <a:pt x="11172" y="15520"/>
                  </a:cubicBezTo>
                  <a:cubicBezTo>
                    <a:pt x="11185" y="15512"/>
                    <a:pt x="11199" y="15509"/>
                    <a:pt x="11213" y="15509"/>
                  </a:cubicBezTo>
                  <a:cubicBezTo>
                    <a:pt x="11249" y="15509"/>
                    <a:pt x="11289" y="15527"/>
                    <a:pt x="11322" y="15543"/>
                  </a:cubicBezTo>
                  <a:cubicBezTo>
                    <a:pt x="11393" y="15543"/>
                    <a:pt x="11453" y="15543"/>
                    <a:pt x="11528" y="15471"/>
                  </a:cubicBezTo>
                  <a:cubicBezTo>
                    <a:pt x="11538" y="15471"/>
                    <a:pt x="11547" y="15461"/>
                    <a:pt x="11556" y="15461"/>
                  </a:cubicBezTo>
                  <a:cubicBezTo>
                    <a:pt x="11561" y="15461"/>
                    <a:pt x="11566" y="15463"/>
                    <a:pt x="11571" y="15471"/>
                  </a:cubicBezTo>
                  <a:cubicBezTo>
                    <a:pt x="11586" y="15474"/>
                    <a:pt x="11602" y="15475"/>
                    <a:pt x="11617" y="15475"/>
                  </a:cubicBezTo>
                  <a:cubicBezTo>
                    <a:pt x="11748" y="15475"/>
                    <a:pt x="11869" y="15388"/>
                    <a:pt x="11987" y="15344"/>
                  </a:cubicBezTo>
                  <a:cubicBezTo>
                    <a:pt x="12034" y="15321"/>
                    <a:pt x="12077" y="15272"/>
                    <a:pt x="12123" y="15218"/>
                  </a:cubicBezTo>
                  <a:cubicBezTo>
                    <a:pt x="12254" y="15091"/>
                    <a:pt x="12390" y="14995"/>
                    <a:pt x="12479" y="14766"/>
                  </a:cubicBezTo>
                  <a:cubicBezTo>
                    <a:pt x="12461" y="14742"/>
                    <a:pt x="12447" y="14742"/>
                    <a:pt x="12447" y="14718"/>
                  </a:cubicBezTo>
                  <a:lnTo>
                    <a:pt x="12329" y="14917"/>
                  </a:lnTo>
                  <a:cubicBezTo>
                    <a:pt x="12301" y="14941"/>
                    <a:pt x="12269" y="14995"/>
                    <a:pt x="12240" y="15019"/>
                  </a:cubicBezTo>
                  <a:cubicBezTo>
                    <a:pt x="12194" y="15068"/>
                    <a:pt x="12151" y="15122"/>
                    <a:pt x="12105" y="15170"/>
                  </a:cubicBezTo>
                  <a:cubicBezTo>
                    <a:pt x="12062" y="15194"/>
                    <a:pt x="12016" y="15194"/>
                    <a:pt x="11959" y="15242"/>
                  </a:cubicBezTo>
                  <a:cubicBezTo>
                    <a:pt x="11823" y="15327"/>
                    <a:pt x="11677" y="15375"/>
                    <a:pt x="11530" y="15375"/>
                  </a:cubicBezTo>
                  <a:cubicBezTo>
                    <a:pt x="11500" y="15375"/>
                    <a:pt x="11469" y="15373"/>
                    <a:pt x="11439" y="15369"/>
                  </a:cubicBezTo>
                  <a:cubicBezTo>
                    <a:pt x="11379" y="15369"/>
                    <a:pt x="11336" y="15393"/>
                    <a:pt x="11290" y="15393"/>
                  </a:cubicBezTo>
                  <a:cubicBezTo>
                    <a:pt x="11158" y="15393"/>
                    <a:pt x="11023" y="15393"/>
                    <a:pt x="10891" y="15321"/>
                  </a:cubicBezTo>
                  <a:cubicBezTo>
                    <a:pt x="10874" y="15325"/>
                    <a:pt x="10856" y="15327"/>
                    <a:pt x="10838" y="15327"/>
                  </a:cubicBezTo>
                  <a:cubicBezTo>
                    <a:pt x="10763" y="15327"/>
                    <a:pt x="10682" y="15292"/>
                    <a:pt x="10610" y="15272"/>
                  </a:cubicBezTo>
                  <a:cubicBezTo>
                    <a:pt x="10503" y="15218"/>
                    <a:pt x="10399" y="15170"/>
                    <a:pt x="10296" y="15122"/>
                  </a:cubicBezTo>
                  <a:cubicBezTo>
                    <a:pt x="10268" y="14917"/>
                    <a:pt x="10325" y="14718"/>
                    <a:pt x="10325" y="14519"/>
                  </a:cubicBezTo>
                  <a:cubicBezTo>
                    <a:pt x="10432" y="14543"/>
                    <a:pt x="10503" y="14567"/>
                    <a:pt x="10610" y="14591"/>
                  </a:cubicBezTo>
                  <a:cubicBezTo>
                    <a:pt x="10638" y="14670"/>
                    <a:pt x="10713" y="14670"/>
                    <a:pt x="10788" y="14694"/>
                  </a:cubicBezTo>
                  <a:cubicBezTo>
                    <a:pt x="10859" y="14718"/>
                    <a:pt x="10965" y="14718"/>
                    <a:pt x="11055" y="14742"/>
                  </a:cubicBezTo>
                  <a:cubicBezTo>
                    <a:pt x="11097" y="14742"/>
                    <a:pt x="11144" y="14766"/>
                    <a:pt x="11186" y="14766"/>
                  </a:cubicBezTo>
                  <a:lnTo>
                    <a:pt x="11453" y="14766"/>
                  </a:lnTo>
                  <a:cubicBezTo>
                    <a:pt x="11482" y="14766"/>
                    <a:pt x="11528" y="14742"/>
                    <a:pt x="11571" y="14742"/>
                  </a:cubicBezTo>
                  <a:cubicBezTo>
                    <a:pt x="11678" y="14670"/>
                    <a:pt x="11795" y="14670"/>
                    <a:pt x="11913" y="14591"/>
                  </a:cubicBezTo>
                  <a:cubicBezTo>
                    <a:pt x="11987" y="14543"/>
                    <a:pt x="12048" y="14465"/>
                    <a:pt x="12091" y="14338"/>
                  </a:cubicBezTo>
                  <a:cubicBezTo>
                    <a:pt x="12077" y="14338"/>
                    <a:pt x="12062" y="14368"/>
                    <a:pt x="12034" y="14393"/>
                  </a:cubicBezTo>
                  <a:cubicBezTo>
                    <a:pt x="11927" y="14465"/>
                    <a:pt x="11823" y="14567"/>
                    <a:pt x="11720" y="14616"/>
                  </a:cubicBezTo>
                  <a:cubicBezTo>
                    <a:pt x="11675" y="14648"/>
                    <a:pt x="11624" y="14670"/>
                    <a:pt x="11575" y="14670"/>
                  </a:cubicBezTo>
                  <a:cubicBezTo>
                    <a:pt x="11543" y="14670"/>
                    <a:pt x="11511" y="14661"/>
                    <a:pt x="11482" y="14639"/>
                  </a:cubicBezTo>
                  <a:cubicBezTo>
                    <a:pt x="11439" y="14639"/>
                    <a:pt x="11379" y="14670"/>
                    <a:pt x="11336" y="14670"/>
                  </a:cubicBezTo>
                  <a:lnTo>
                    <a:pt x="11172" y="14670"/>
                  </a:lnTo>
                  <a:cubicBezTo>
                    <a:pt x="11158" y="14673"/>
                    <a:pt x="11145" y="14674"/>
                    <a:pt x="11131" y="14674"/>
                  </a:cubicBezTo>
                  <a:cubicBezTo>
                    <a:pt x="11045" y="14674"/>
                    <a:pt x="10968" y="14616"/>
                    <a:pt x="10891" y="14616"/>
                  </a:cubicBezTo>
                  <a:cubicBezTo>
                    <a:pt x="10770" y="14591"/>
                    <a:pt x="10652" y="14519"/>
                    <a:pt x="10535" y="14519"/>
                  </a:cubicBezTo>
                  <a:cubicBezTo>
                    <a:pt x="10460" y="14489"/>
                    <a:pt x="10385" y="14440"/>
                    <a:pt x="10325" y="14338"/>
                  </a:cubicBezTo>
                  <a:cubicBezTo>
                    <a:pt x="10343" y="14242"/>
                    <a:pt x="10311" y="14140"/>
                    <a:pt x="10357" y="14037"/>
                  </a:cubicBezTo>
                  <a:cubicBezTo>
                    <a:pt x="10432" y="14115"/>
                    <a:pt x="10521" y="14140"/>
                    <a:pt x="10592" y="14164"/>
                  </a:cubicBezTo>
                  <a:cubicBezTo>
                    <a:pt x="10681" y="14187"/>
                    <a:pt x="10770" y="14266"/>
                    <a:pt x="10877" y="14290"/>
                  </a:cubicBezTo>
                  <a:cubicBezTo>
                    <a:pt x="10947" y="14309"/>
                    <a:pt x="11018" y="14347"/>
                    <a:pt x="11088" y="14347"/>
                  </a:cubicBezTo>
                  <a:cubicBezTo>
                    <a:pt x="11107" y="14347"/>
                    <a:pt x="11125" y="14345"/>
                    <a:pt x="11144" y="14338"/>
                  </a:cubicBezTo>
                  <a:cubicBezTo>
                    <a:pt x="11173" y="14330"/>
                    <a:pt x="11203" y="14327"/>
                    <a:pt x="11232" y="14327"/>
                  </a:cubicBezTo>
                  <a:cubicBezTo>
                    <a:pt x="11290" y="14327"/>
                    <a:pt x="11345" y="14338"/>
                    <a:pt x="11393" y="14338"/>
                  </a:cubicBezTo>
                  <a:cubicBezTo>
                    <a:pt x="11453" y="14338"/>
                    <a:pt x="11514" y="14314"/>
                    <a:pt x="11571" y="14314"/>
                  </a:cubicBezTo>
                  <a:cubicBezTo>
                    <a:pt x="11678" y="14314"/>
                    <a:pt x="11767" y="14242"/>
                    <a:pt x="11856" y="14187"/>
                  </a:cubicBezTo>
                  <a:cubicBezTo>
                    <a:pt x="11870" y="14164"/>
                    <a:pt x="11898" y="14140"/>
                    <a:pt x="11927" y="14115"/>
                  </a:cubicBezTo>
                  <a:cubicBezTo>
                    <a:pt x="11973" y="14037"/>
                    <a:pt x="12034" y="13941"/>
                    <a:pt x="12091" y="13862"/>
                  </a:cubicBezTo>
                  <a:cubicBezTo>
                    <a:pt x="12123" y="13766"/>
                    <a:pt x="12165" y="13663"/>
                    <a:pt x="12165" y="13537"/>
                  </a:cubicBezTo>
                  <a:cubicBezTo>
                    <a:pt x="12180" y="13410"/>
                    <a:pt x="12194" y="13283"/>
                    <a:pt x="12212" y="13163"/>
                  </a:cubicBezTo>
                  <a:cubicBezTo>
                    <a:pt x="12212" y="13085"/>
                    <a:pt x="12194" y="13012"/>
                    <a:pt x="12194" y="12934"/>
                  </a:cubicBezTo>
                  <a:lnTo>
                    <a:pt x="12194" y="12681"/>
                  </a:lnTo>
                  <a:cubicBezTo>
                    <a:pt x="12194" y="12560"/>
                    <a:pt x="12194" y="12458"/>
                    <a:pt x="12180" y="12332"/>
                  </a:cubicBezTo>
                  <a:cubicBezTo>
                    <a:pt x="12165" y="12108"/>
                    <a:pt x="12137" y="11904"/>
                    <a:pt x="12105" y="11681"/>
                  </a:cubicBezTo>
                  <a:cubicBezTo>
                    <a:pt x="12091" y="11578"/>
                    <a:pt x="12077" y="11476"/>
                    <a:pt x="12048" y="11379"/>
                  </a:cubicBezTo>
                  <a:cubicBezTo>
                    <a:pt x="12016" y="11204"/>
                    <a:pt x="11987" y="11054"/>
                    <a:pt x="11973" y="10873"/>
                  </a:cubicBezTo>
                  <a:cubicBezTo>
                    <a:pt x="11959" y="10723"/>
                    <a:pt x="11913" y="10572"/>
                    <a:pt x="11898" y="10452"/>
                  </a:cubicBezTo>
                  <a:cubicBezTo>
                    <a:pt x="11884" y="10397"/>
                    <a:pt x="11870" y="10373"/>
                    <a:pt x="11870" y="10349"/>
                  </a:cubicBezTo>
                  <a:cubicBezTo>
                    <a:pt x="11870" y="10222"/>
                    <a:pt x="11838" y="10120"/>
                    <a:pt x="11823" y="10023"/>
                  </a:cubicBezTo>
                  <a:cubicBezTo>
                    <a:pt x="11810" y="9945"/>
                    <a:pt x="11810" y="9873"/>
                    <a:pt x="11795" y="9770"/>
                  </a:cubicBezTo>
                  <a:cubicBezTo>
                    <a:pt x="11781" y="9722"/>
                    <a:pt x="11767" y="9644"/>
                    <a:pt x="11767" y="9595"/>
                  </a:cubicBezTo>
                  <a:cubicBezTo>
                    <a:pt x="11749" y="9469"/>
                    <a:pt x="11735" y="9367"/>
                    <a:pt x="11735" y="9246"/>
                  </a:cubicBezTo>
                  <a:cubicBezTo>
                    <a:pt x="11720" y="9143"/>
                    <a:pt x="11720" y="9041"/>
                    <a:pt x="11720" y="8945"/>
                  </a:cubicBezTo>
                  <a:cubicBezTo>
                    <a:pt x="11720" y="8866"/>
                    <a:pt x="11735" y="8794"/>
                    <a:pt x="11735" y="8716"/>
                  </a:cubicBezTo>
                  <a:cubicBezTo>
                    <a:pt x="11767" y="8668"/>
                    <a:pt x="11781" y="8613"/>
                    <a:pt x="11810" y="8565"/>
                  </a:cubicBezTo>
                  <a:cubicBezTo>
                    <a:pt x="11843" y="8530"/>
                    <a:pt x="11883" y="8507"/>
                    <a:pt x="11926" y="8507"/>
                  </a:cubicBezTo>
                  <a:cubicBezTo>
                    <a:pt x="11941" y="8507"/>
                    <a:pt x="11957" y="8511"/>
                    <a:pt x="11973" y="8517"/>
                  </a:cubicBezTo>
                  <a:lnTo>
                    <a:pt x="12034" y="8517"/>
                  </a:lnTo>
                  <a:cubicBezTo>
                    <a:pt x="12068" y="8509"/>
                    <a:pt x="12103" y="8504"/>
                    <a:pt x="12137" y="8504"/>
                  </a:cubicBezTo>
                  <a:close/>
                  <a:moveTo>
                    <a:pt x="5589" y="0"/>
                  </a:moveTo>
                  <a:cubicBezTo>
                    <a:pt x="5527" y="0"/>
                    <a:pt x="5464" y="21"/>
                    <a:pt x="5401" y="80"/>
                  </a:cubicBezTo>
                  <a:cubicBezTo>
                    <a:pt x="5401" y="80"/>
                    <a:pt x="5401" y="70"/>
                    <a:pt x="5397" y="70"/>
                  </a:cubicBezTo>
                  <a:cubicBezTo>
                    <a:pt x="5395" y="70"/>
                    <a:pt x="5391" y="72"/>
                    <a:pt x="5387" y="80"/>
                  </a:cubicBezTo>
                  <a:cubicBezTo>
                    <a:pt x="5358" y="80"/>
                    <a:pt x="5312" y="80"/>
                    <a:pt x="5283" y="104"/>
                  </a:cubicBezTo>
                  <a:cubicBezTo>
                    <a:pt x="5209" y="152"/>
                    <a:pt x="5134" y="177"/>
                    <a:pt x="5045" y="207"/>
                  </a:cubicBezTo>
                  <a:cubicBezTo>
                    <a:pt x="4970" y="255"/>
                    <a:pt x="4895" y="279"/>
                    <a:pt x="4838" y="382"/>
                  </a:cubicBezTo>
                  <a:cubicBezTo>
                    <a:pt x="4778" y="454"/>
                    <a:pt x="4717" y="508"/>
                    <a:pt x="4675" y="581"/>
                  </a:cubicBezTo>
                  <a:cubicBezTo>
                    <a:pt x="4600" y="707"/>
                    <a:pt x="4511" y="809"/>
                    <a:pt x="4450" y="930"/>
                  </a:cubicBezTo>
                  <a:cubicBezTo>
                    <a:pt x="4379" y="1111"/>
                    <a:pt x="4304" y="1309"/>
                    <a:pt x="4244" y="1485"/>
                  </a:cubicBezTo>
                  <a:cubicBezTo>
                    <a:pt x="4183" y="1659"/>
                    <a:pt x="4141" y="1834"/>
                    <a:pt x="4094" y="2014"/>
                  </a:cubicBezTo>
                  <a:cubicBezTo>
                    <a:pt x="4080" y="2063"/>
                    <a:pt x="4080" y="2111"/>
                    <a:pt x="4066" y="2190"/>
                  </a:cubicBezTo>
                  <a:cubicBezTo>
                    <a:pt x="4037" y="2316"/>
                    <a:pt x="4005" y="2466"/>
                    <a:pt x="3991" y="2587"/>
                  </a:cubicBezTo>
                  <a:cubicBezTo>
                    <a:pt x="3962" y="2690"/>
                    <a:pt x="3962" y="2792"/>
                    <a:pt x="3949" y="2918"/>
                  </a:cubicBezTo>
                  <a:cubicBezTo>
                    <a:pt x="3949" y="3015"/>
                    <a:pt x="3934" y="3141"/>
                    <a:pt x="3934" y="3268"/>
                  </a:cubicBezTo>
                  <a:cubicBezTo>
                    <a:pt x="3934" y="3443"/>
                    <a:pt x="3916" y="3642"/>
                    <a:pt x="3916" y="3822"/>
                  </a:cubicBezTo>
                  <a:lnTo>
                    <a:pt x="3916" y="4021"/>
                  </a:lnTo>
                  <a:cubicBezTo>
                    <a:pt x="3934" y="4094"/>
                    <a:pt x="3916" y="4172"/>
                    <a:pt x="3934" y="4244"/>
                  </a:cubicBezTo>
                  <a:cubicBezTo>
                    <a:pt x="3934" y="4323"/>
                    <a:pt x="3934" y="4371"/>
                    <a:pt x="3949" y="4449"/>
                  </a:cubicBezTo>
                  <a:cubicBezTo>
                    <a:pt x="3949" y="4576"/>
                    <a:pt x="3962" y="4726"/>
                    <a:pt x="3977" y="4847"/>
                  </a:cubicBezTo>
                  <a:cubicBezTo>
                    <a:pt x="3977" y="4925"/>
                    <a:pt x="4005" y="4998"/>
                    <a:pt x="4023" y="5076"/>
                  </a:cubicBezTo>
                  <a:cubicBezTo>
                    <a:pt x="4023" y="5148"/>
                    <a:pt x="4023" y="5227"/>
                    <a:pt x="4037" y="5299"/>
                  </a:cubicBezTo>
                  <a:cubicBezTo>
                    <a:pt x="4066" y="5426"/>
                    <a:pt x="4094" y="5528"/>
                    <a:pt x="4126" y="5654"/>
                  </a:cubicBezTo>
                  <a:cubicBezTo>
                    <a:pt x="4169" y="5901"/>
                    <a:pt x="4229" y="6155"/>
                    <a:pt x="4304" y="6408"/>
                  </a:cubicBezTo>
                  <a:cubicBezTo>
                    <a:pt x="4347" y="6504"/>
                    <a:pt x="4379" y="6631"/>
                    <a:pt x="4408" y="6757"/>
                  </a:cubicBezTo>
                  <a:cubicBezTo>
                    <a:pt x="4436" y="6884"/>
                    <a:pt x="4468" y="7035"/>
                    <a:pt x="4511" y="7161"/>
                  </a:cubicBezTo>
                  <a:cubicBezTo>
                    <a:pt x="4600" y="7360"/>
                    <a:pt x="4646" y="7589"/>
                    <a:pt x="4749" y="7788"/>
                  </a:cubicBezTo>
                  <a:cubicBezTo>
                    <a:pt x="4824" y="7914"/>
                    <a:pt x="4881" y="8089"/>
                    <a:pt x="4956" y="8264"/>
                  </a:cubicBezTo>
                  <a:cubicBezTo>
                    <a:pt x="5059" y="8463"/>
                    <a:pt x="5148" y="8668"/>
                    <a:pt x="5251" y="8866"/>
                  </a:cubicBezTo>
                  <a:cubicBezTo>
                    <a:pt x="5283" y="8969"/>
                    <a:pt x="5312" y="9041"/>
                    <a:pt x="5358" y="9120"/>
                  </a:cubicBezTo>
                  <a:cubicBezTo>
                    <a:pt x="5429" y="9270"/>
                    <a:pt x="5504" y="9396"/>
                    <a:pt x="5579" y="9548"/>
                  </a:cubicBezTo>
                  <a:cubicBezTo>
                    <a:pt x="5607" y="9572"/>
                    <a:pt x="5625" y="9620"/>
                    <a:pt x="5640" y="9668"/>
                  </a:cubicBezTo>
                  <a:cubicBezTo>
                    <a:pt x="5714" y="9794"/>
                    <a:pt x="5803" y="9921"/>
                    <a:pt x="5874" y="10047"/>
                  </a:cubicBezTo>
                  <a:lnTo>
                    <a:pt x="6099" y="10421"/>
                  </a:lnTo>
                  <a:cubicBezTo>
                    <a:pt x="6127" y="10499"/>
                    <a:pt x="6174" y="10548"/>
                    <a:pt x="6202" y="10626"/>
                  </a:cubicBezTo>
                  <a:cubicBezTo>
                    <a:pt x="6291" y="10752"/>
                    <a:pt x="6380" y="10849"/>
                    <a:pt x="6455" y="11000"/>
                  </a:cubicBezTo>
                  <a:cubicBezTo>
                    <a:pt x="6558" y="11150"/>
                    <a:pt x="6661" y="11301"/>
                    <a:pt x="6750" y="11476"/>
                  </a:cubicBezTo>
                  <a:cubicBezTo>
                    <a:pt x="6765" y="11476"/>
                    <a:pt x="6765" y="11476"/>
                    <a:pt x="6765" y="11506"/>
                  </a:cubicBezTo>
                  <a:cubicBezTo>
                    <a:pt x="6871" y="11602"/>
                    <a:pt x="6960" y="11753"/>
                    <a:pt x="7049" y="11904"/>
                  </a:cubicBezTo>
                  <a:cubicBezTo>
                    <a:pt x="7106" y="11982"/>
                    <a:pt x="7152" y="12054"/>
                    <a:pt x="7209" y="12133"/>
                  </a:cubicBezTo>
                  <a:cubicBezTo>
                    <a:pt x="7299" y="12229"/>
                    <a:pt x="7388" y="12332"/>
                    <a:pt x="7462" y="12482"/>
                  </a:cubicBezTo>
                  <a:cubicBezTo>
                    <a:pt x="7494" y="12506"/>
                    <a:pt x="7509" y="12531"/>
                    <a:pt x="7537" y="12560"/>
                  </a:cubicBezTo>
                  <a:cubicBezTo>
                    <a:pt x="7583" y="12633"/>
                    <a:pt x="7640" y="12711"/>
                    <a:pt x="7687" y="12784"/>
                  </a:cubicBezTo>
                  <a:cubicBezTo>
                    <a:pt x="7776" y="12886"/>
                    <a:pt x="7850" y="13037"/>
                    <a:pt x="7939" y="13133"/>
                  </a:cubicBezTo>
                  <a:cubicBezTo>
                    <a:pt x="8057" y="13236"/>
                    <a:pt x="8160" y="13386"/>
                    <a:pt x="8249" y="13537"/>
                  </a:cubicBezTo>
                  <a:cubicBezTo>
                    <a:pt x="8296" y="13585"/>
                    <a:pt x="8338" y="13688"/>
                    <a:pt x="8296" y="13814"/>
                  </a:cubicBezTo>
                  <a:lnTo>
                    <a:pt x="8296" y="13886"/>
                  </a:lnTo>
                  <a:cubicBezTo>
                    <a:pt x="8296" y="14218"/>
                    <a:pt x="8263" y="14543"/>
                    <a:pt x="8206" y="14845"/>
                  </a:cubicBezTo>
                  <a:cubicBezTo>
                    <a:pt x="8146" y="15194"/>
                    <a:pt x="8071" y="15520"/>
                    <a:pt x="7954" y="15845"/>
                  </a:cubicBezTo>
                  <a:cubicBezTo>
                    <a:pt x="7879" y="16026"/>
                    <a:pt x="7790" y="16176"/>
                    <a:pt x="7715" y="16351"/>
                  </a:cubicBezTo>
                  <a:cubicBezTo>
                    <a:pt x="7626" y="16526"/>
                    <a:pt x="7523" y="16677"/>
                    <a:pt x="7405" y="16779"/>
                  </a:cubicBezTo>
                  <a:cubicBezTo>
                    <a:pt x="7284" y="16899"/>
                    <a:pt x="7152" y="16953"/>
                    <a:pt x="7003" y="16953"/>
                  </a:cubicBezTo>
                  <a:lnTo>
                    <a:pt x="6750" y="16953"/>
                  </a:lnTo>
                  <a:cubicBezTo>
                    <a:pt x="6633" y="16953"/>
                    <a:pt x="6515" y="16930"/>
                    <a:pt x="6408" y="16875"/>
                  </a:cubicBezTo>
                  <a:cubicBezTo>
                    <a:pt x="6366" y="16851"/>
                    <a:pt x="6305" y="16827"/>
                    <a:pt x="6263" y="16803"/>
                  </a:cubicBezTo>
                  <a:cubicBezTo>
                    <a:pt x="6174" y="16749"/>
                    <a:pt x="6070" y="16725"/>
                    <a:pt x="5981" y="16628"/>
                  </a:cubicBezTo>
                  <a:cubicBezTo>
                    <a:pt x="5921" y="16550"/>
                    <a:pt x="5860" y="16526"/>
                    <a:pt x="5803" y="16447"/>
                  </a:cubicBezTo>
                  <a:cubicBezTo>
                    <a:pt x="5714" y="16399"/>
                    <a:pt x="5640" y="16327"/>
                    <a:pt x="5550" y="16225"/>
                  </a:cubicBezTo>
                  <a:cubicBezTo>
                    <a:pt x="5461" y="16146"/>
                    <a:pt x="5387" y="16026"/>
                    <a:pt x="5298" y="15923"/>
                  </a:cubicBezTo>
                  <a:cubicBezTo>
                    <a:pt x="5251" y="15875"/>
                    <a:pt x="5209" y="15821"/>
                    <a:pt x="5162" y="15773"/>
                  </a:cubicBezTo>
                  <a:cubicBezTo>
                    <a:pt x="5074" y="15670"/>
                    <a:pt x="5002" y="15574"/>
                    <a:pt x="4913" y="15447"/>
                  </a:cubicBezTo>
                  <a:cubicBezTo>
                    <a:pt x="4824" y="15344"/>
                    <a:pt x="4749" y="15218"/>
                    <a:pt x="4660" y="15122"/>
                  </a:cubicBezTo>
                  <a:cubicBezTo>
                    <a:pt x="4614" y="15019"/>
                    <a:pt x="4557" y="14917"/>
                    <a:pt x="4497" y="14845"/>
                  </a:cubicBezTo>
                  <a:cubicBezTo>
                    <a:pt x="4408" y="14766"/>
                    <a:pt x="4347" y="14639"/>
                    <a:pt x="4272" y="14543"/>
                  </a:cubicBezTo>
                  <a:cubicBezTo>
                    <a:pt x="4244" y="14465"/>
                    <a:pt x="4201" y="14417"/>
                    <a:pt x="4169" y="14368"/>
                  </a:cubicBezTo>
                  <a:cubicBezTo>
                    <a:pt x="4052" y="14164"/>
                    <a:pt x="3916" y="13988"/>
                    <a:pt x="3799" y="13790"/>
                  </a:cubicBezTo>
                  <a:cubicBezTo>
                    <a:pt x="3738" y="13688"/>
                    <a:pt x="3681" y="13561"/>
                    <a:pt x="3621" y="13434"/>
                  </a:cubicBezTo>
                  <a:cubicBezTo>
                    <a:pt x="3546" y="13283"/>
                    <a:pt x="3457" y="13133"/>
                    <a:pt x="3368" y="12983"/>
                  </a:cubicBezTo>
                  <a:cubicBezTo>
                    <a:pt x="3325" y="12934"/>
                    <a:pt x="3293" y="12862"/>
                    <a:pt x="3251" y="12784"/>
                  </a:cubicBezTo>
                  <a:cubicBezTo>
                    <a:pt x="3204" y="12681"/>
                    <a:pt x="3176" y="12609"/>
                    <a:pt x="3133" y="12506"/>
                  </a:cubicBezTo>
                  <a:cubicBezTo>
                    <a:pt x="3058" y="12379"/>
                    <a:pt x="2998" y="12259"/>
                    <a:pt x="2923" y="12108"/>
                  </a:cubicBezTo>
                  <a:cubicBezTo>
                    <a:pt x="2866" y="11958"/>
                    <a:pt x="2791" y="11777"/>
                    <a:pt x="2717" y="11627"/>
                  </a:cubicBezTo>
                  <a:cubicBezTo>
                    <a:pt x="2702" y="11578"/>
                    <a:pt x="2688" y="11530"/>
                    <a:pt x="2670" y="11506"/>
                  </a:cubicBezTo>
                  <a:cubicBezTo>
                    <a:pt x="2613" y="11428"/>
                    <a:pt x="2567" y="11355"/>
                    <a:pt x="2524" y="11253"/>
                  </a:cubicBezTo>
                  <a:cubicBezTo>
                    <a:pt x="2435" y="11024"/>
                    <a:pt x="2346" y="10825"/>
                    <a:pt x="2271" y="10602"/>
                  </a:cubicBezTo>
                  <a:cubicBezTo>
                    <a:pt x="2197" y="10373"/>
                    <a:pt x="2093" y="10174"/>
                    <a:pt x="2033" y="9921"/>
                  </a:cubicBezTo>
                  <a:cubicBezTo>
                    <a:pt x="2004" y="9770"/>
                    <a:pt x="1944" y="9668"/>
                    <a:pt x="1901" y="9548"/>
                  </a:cubicBezTo>
                  <a:cubicBezTo>
                    <a:pt x="1841" y="9396"/>
                    <a:pt x="1798" y="9246"/>
                    <a:pt x="1737" y="9065"/>
                  </a:cubicBezTo>
                  <a:cubicBezTo>
                    <a:pt x="1723" y="9041"/>
                    <a:pt x="1723" y="9017"/>
                    <a:pt x="1723" y="8993"/>
                  </a:cubicBezTo>
                  <a:cubicBezTo>
                    <a:pt x="1709" y="8969"/>
                    <a:pt x="1677" y="8969"/>
                    <a:pt x="1663" y="8945"/>
                  </a:cubicBezTo>
                  <a:cubicBezTo>
                    <a:pt x="1677" y="8915"/>
                    <a:pt x="1691" y="8915"/>
                    <a:pt x="1709" y="8890"/>
                  </a:cubicBezTo>
                  <a:cubicBezTo>
                    <a:pt x="1677" y="8866"/>
                    <a:pt x="1648" y="8843"/>
                    <a:pt x="1602" y="8794"/>
                  </a:cubicBezTo>
                  <a:lnTo>
                    <a:pt x="1602" y="8668"/>
                  </a:lnTo>
                  <a:cubicBezTo>
                    <a:pt x="1574" y="8590"/>
                    <a:pt x="1560" y="8541"/>
                    <a:pt x="1531" y="8493"/>
                  </a:cubicBezTo>
                  <a:cubicBezTo>
                    <a:pt x="1531" y="8493"/>
                    <a:pt x="1545" y="8463"/>
                    <a:pt x="1545" y="8438"/>
                  </a:cubicBezTo>
                  <a:lnTo>
                    <a:pt x="1513" y="8391"/>
                  </a:lnTo>
                  <a:cubicBezTo>
                    <a:pt x="1499" y="8342"/>
                    <a:pt x="1499" y="8288"/>
                    <a:pt x="1499" y="8264"/>
                  </a:cubicBezTo>
                  <a:cubicBezTo>
                    <a:pt x="1470" y="8239"/>
                    <a:pt x="1442" y="8239"/>
                    <a:pt x="1424" y="8239"/>
                  </a:cubicBezTo>
                  <a:cubicBezTo>
                    <a:pt x="1442" y="8192"/>
                    <a:pt x="1442" y="8138"/>
                    <a:pt x="1456" y="8089"/>
                  </a:cubicBezTo>
                  <a:cubicBezTo>
                    <a:pt x="1424" y="8065"/>
                    <a:pt x="1381" y="8011"/>
                    <a:pt x="1353" y="7962"/>
                  </a:cubicBezTo>
                  <a:cubicBezTo>
                    <a:pt x="1367" y="7939"/>
                    <a:pt x="1381" y="7939"/>
                    <a:pt x="1396" y="7914"/>
                  </a:cubicBezTo>
                  <a:cubicBezTo>
                    <a:pt x="1392" y="7916"/>
                    <a:pt x="1389" y="7916"/>
                    <a:pt x="1386" y="7916"/>
                  </a:cubicBezTo>
                  <a:cubicBezTo>
                    <a:pt x="1347" y="7916"/>
                    <a:pt x="1346" y="7809"/>
                    <a:pt x="1305" y="7809"/>
                  </a:cubicBezTo>
                  <a:cubicBezTo>
                    <a:pt x="1295" y="7809"/>
                    <a:pt x="1282" y="7817"/>
                    <a:pt x="1264" y="7836"/>
                  </a:cubicBezTo>
                  <a:cubicBezTo>
                    <a:pt x="1293" y="7890"/>
                    <a:pt x="1306" y="7939"/>
                    <a:pt x="1321" y="7986"/>
                  </a:cubicBezTo>
                  <a:cubicBezTo>
                    <a:pt x="1367" y="8089"/>
                    <a:pt x="1396" y="8216"/>
                    <a:pt x="1424" y="8312"/>
                  </a:cubicBezTo>
                  <a:cubicBezTo>
                    <a:pt x="1442" y="8342"/>
                    <a:pt x="1442" y="8366"/>
                    <a:pt x="1442" y="8391"/>
                  </a:cubicBezTo>
                  <a:cubicBezTo>
                    <a:pt x="1456" y="8463"/>
                    <a:pt x="1456" y="8517"/>
                    <a:pt x="1470" y="8565"/>
                  </a:cubicBezTo>
                  <a:cubicBezTo>
                    <a:pt x="1499" y="8668"/>
                    <a:pt x="1531" y="8764"/>
                    <a:pt x="1574" y="8866"/>
                  </a:cubicBezTo>
                  <a:cubicBezTo>
                    <a:pt x="1602" y="8945"/>
                    <a:pt x="1588" y="9041"/>
                    <a:pt x="1634" y="9065"/>
                  </a:cubicBezTo>
                  <a:lnTo>
                    <a:pt x="1766" y="9517"/>
                  </a:lnTo>
                  <a:cubicBezTo>
                    <a:pt x="1826" y="9722"/>
                    <a:pt x="1887" y="9897"/>
                    <a:pt x="1944" y="10072"/>
                  </a:cubicBezTo>
                  <a:cubicBezTo>
                    <a:pt x="1990" y="10198"/>
                    <a:pt x="2033" y="10325"/>
                    <a:pt x="2065" y="10421"/>
                  </a:cubicBezTo>
                  <a:cubicBezTo>
                    <a:pt x="2122" y="10572"/>
                    <a:pt x="2183" y="10723"/>
                    <a:pt x="2243" y="10873"/>
                  </a:cubicBezTo>
                  <a:cubicBezTo>
                    <a:pt x="2300" y="11024"/>
                    <a:pt x="2360" y="11204"/>
                    <a:pt x="2421" y="11355"/>
                  </a:cubicBezTo>
                  <a:cubicBezTo>
                    <a:pt x="2464" y="11452"/>
                    <a:pt x="2510" y="11554"/>
                    <a:pt x="2567" y="11656"/>
                  </a:cubicBezTo>
                  <a:cubicBezTo>
                    <a:pt x="2581" y="11705"/>
                    <a:pt x="2613" y="11729"/>
                    <a:pt x="2627" y="11777"/>
                  </a:cubicBezTo>
                  <a:cubicBezTo>
                    <a:pt x="2642" y="11831"/>
                    <a:pt x="2670" y="11904"/>
                    <a:pt x="2688" y="11958"/>
                  </a:cubicBezTo>
                  <a:cubicBezTo>
                    <a:pt x="2745" y="12108"/>
                    <a:pt x="2820" y="12229"/>
                    <a:pt x="2880" y="12356"/>
                  </a:cubicBezTo>
                  <a:cubicBezTo>
                    <a:pt x="2923" y="12458"/>
                    <a:pt x="2955" y="12560"/>
                    <a:pt x="2998" y="12657"/>
                  </a:cubicBezTo>
                  <a:cubicBezTo>
                    <a:pt x="3072" y="12735"/>
                    <a:pt x="3115" y="12831"/>
                    <a:pt x="3161" y="12958"/>
                  </a:cubicBezTo>
                  <a:cubicBezTo>
                    <a:pt x="3204" y="13085"/>
                    <a:pt x="3279" y="13211"/>
                    <a:pt x="3340" y="13314"/>
                  </a:cubicBezTo>
                  <a:cubicBezTo>
                    <a:pt x="3518" y="13615"/>
                    <a:pt x="3681" y="13965"/>
                    <a:pt x="3874" y="14242"/>
                  </a:cubicBezTo>
                  <a:cubicBezTo>
                    <a:pt x="3888" y="14266"/>
                    <a:pt x="3888" y="14290"/>
                    <a:pt x="3902" y="14290"/>
                  </a:cubicBezTo>
                  <a:cubicBezTo>
                    <a:pt x="3934" y="14338"/>
                    <a:pt x="3962" y="14393"/>
                    <a:pt x="3991" y="14440"/>
                  </a:cubicBezTo>
                  <a:cubicBezTo>
                    <a:pt x="4037" y="14519"/>
                    <a:pt x="4094" y="14567"/>
                    <a:pt x="4126" y="14639"/>
                  </a:cubicBezTo>
                  <a:cubicBezTo>
                    <a:pt x="4169" y="14742"/>
                    <a:pt x="4229" y="14845"/>
                    <a:pt x="4290" y="14917"/>
                  </a:cubicBezTo>
                  <a:cubicBezTo>
                    <a:pt x="4379" y="15068"/>
                    <a:pt x="4482" y="15218"/>
                    <a:pt x="4571" y="15344"/>
                  </a:cubicBezTo>
                  <a:cubicBezTo>
                    <a:pt x="4689" y="15495"/>
                    <a:pt x="4807" y="15646"/>
                    <a:pt x="4913" y="15821"/>
                  </a:cubicBezTo>
                  <a:cubicBezTo>
                    <a:pt x="4984" y="15947"/>
                    <a:pt x="5091" y="16050"/>
                    <a:pt x="5180" y="16146"/>
                  </a:cubicBezTo>
                  <a:cubicBezTo>
                    <a:pt x="5251" y="16225"/>
                    <a:pt x="5326" y="16297"/>
                    <a:pt x="5387" y="16375"/>
                  </a:cubicBezTo>
                  <a:cubicBezTo>
                    <a:pt x="5504" y="16526"/>
                    <a:pt x="5607" y="16652"/>
                    <a:pt x="5728" y="16749"/>
                  </a:cubicBezTo>
                  <a:cubicBezTo>
                    <a:pt x="5757" y="16779"/>
                    <a:pt x="5803" y="16779"/>
                    <a:pt x="5832" y="16803"/>
                  </a:cubicBezTo>
                  <a:cubicBezTo>
                    <a:pt x="5874" y="16875"/>
                    <a:pt x="5935" y="16899"/>
                    <a:pt x="5995" y="16953"/>
                  </a:cubicBezTo>
                  <a:cubicBezTo>
                    <a:pt x="6113" y="17026"/>
                    <a:pt x="6231" y="17104"/>
                    <a:pt x="6351" y="17177"/>
                  </a:cubicBezTo>
                  <a:cubicBezTo>
                    <a:pt x="6455" y="17255"/>
                    <a:pt x="6558" y="17279"/>
                    <a:pt x="6675" y="17279"/>
                  </a:cubicBezTo>
                  <a:cubicBezTo>
                    <a:pt x="6766" y="17279"/>
                    <a:pt x="6862" y="17269"/>
                    <a:pt x="6960" y="17269"/>
                  </a:cubicBezTo>
                  <a:cubicBezTo>
                    <a:pt x="7009" y="17269"/>
                    <a:pt x="7058" y="17271"/>
                    <a:pt x="7106" y="17279"/>
                  </a:cubicBezTo>
                  <a:cubicBezTo>
                    <a:pt x="7256" y="17279"/>
                    <a:pt x="7388" y="17231"/>
                    <a:pt x="7509" y="17080"/>
                  </a:cubicBezTo>
                  <a:cubicBezTo>
                    <a:pt x="7551" y="17002"/>
                    <a:pt x="7612" y="16953"/>
                    <a:pt x="7655" y="16899"/>
                  </a:cubicBezTo>
                  <a:cubicBezTo>
                    <a:pt x="7701" y="16851"/>
                    <a:pt x="7743" y="16779"/>
                    <a:pt x="7790" y="16725"/>
                  </a:cubicBezTo>
                  <a:lnTo>
                    <a:pt x="7907" y="16526"/>
                  </a:lnTo>
                  <a:cubicBezTo>
                    <a:pt x="7939" y="16478"/>
                    <a:pt x="7968" y="16423"/>
                    <a:pt x="7996" y="16351"/>
                  </a:cubicBezTo>
                  <a:cubicBezTo>
                    <a:pt x="8042" y="16248"/>
                    <a:pt x="8071" y="16146"/>
                    <a:pt x="8117" y="16050"/>
                  </a:cubicBezTo>
                  <a:cubicBezTo>
                    <a:pt x="8160" y="15947"/>
                    <a:pt x="8206" y="15875"/>
                    <a:pt x="8235" y="15748"/>
                  </a:cubicBezTo>
                  <a:cubicBezTo>
                    <a:pt x="8263" y="15598"/>
                    <a:pt x="8324" y="15471"/>
                    <a:pt x="8338" y="15321"/>
                  </a:cubicBezTo>
                  <a:cubicBezTo>
                    <a:pt x="8384" y="15091"/>
                    <a:pt x="8427" y="14892"/>
                    <a:pt x="8441" y="14639"/>
                  </a:cubicBezTo>
                  <a:cubicBezTo>
                    <a:pt x="8456" y="14440"/>
                    <a:pt x="8488" y="14242"/>
                    <a:pt x="8488" y="14037"/>
                  </a:cubicBezTo>
                  <a:lnTo>
                    <a:pt x="8488" y="13886"/>
                  </a:lnTo>
                  <a:cubicBezTo>
                    <a:pt x="8563" y="13916"/>
                    <a:pt x="8634" y="14013"/>
                    <a:pt x="8634" y="14115"/>
                  </a:cubicBezTo>
                  <a:cubicBezTo>
                    <a:pt x="8634" y="14290"/>
                    <a:pt x="8605" y="14465"/>
                    <a:pt x="8591" y="14616"/>
                  </a:cubicBezTo>
                  <a:cubicBezTo>
                    <a:pt x="8577" y="14718"/>
                    <a:pt x="8563" y="14845"/>
                    <a:pt x="8577" y="14941"/>
                  </a:cubicBezTo>
                  <a:cubicBezTo>
                    <a:pt x="8563" y="14995"/>
                    <a:pt x="8530" y="15043"/>
                    <a:pt x="8516" y="15091"/>
                  </a:cubicBezTo>
                  <a:cubicBezTo>
                    <a:pt x="8488" y="15194"/>
                    <a:pt x="8473" y="15321"/>
                    <a:pt x="8456" y="15423"/>
                  </a:cubicBezTo>
                  <a:cubicBezTo>
                    <a:pt x="8441" y="15471"/>
                    <a:pt x="8427" y="15520"/>
                    <a:pt x="8413" y="15574"/>
                  </a:cubicBezTo>
                  <a:cubicBezTo>
                    <a:pt x="8384" y="15694"/>
                    <a:pt x="8367" y="15821"/>
                    <a:pt x="8310" y="15923"/>
                  </a:cubicBezTo>
                  <a:cubicBezTo>
                    <a:pt x="8310" y="16026"/>
                    <a:pt x="8278" y="16074"/>
                    <a:pt x="8235" y="16146"/>
                  </a:cubicBezTo>
                  <a:cubicBezTo>
                    <a:pt x="8221" y="16176"/>
                    <a:pt x="8221" y="16176"/>
                    <a:pt x="8206" y="16200"/>
                  </a:cubicBezTo>
                  <a:cubicBezTo>
                    <a:pt x="8132" y="16501"/>
                    <a:pt x="7996" y="16677"/>
                    <a:pt x="7879" y="16899"/>
                  </a:cubicBezTo>
                  <a:cubicBezTo>
                    <a:pt x="7818" y="17002"/>
                    <a:pt x="7743" y="17080"/>
                    <a:pt x="7672" y="17152"/>
                  </a:cubicBezTo>
                  <a:cubicBezTo>
                    <a:pt x="7598" y="17231"/>
                    <a:pt x="7523" y="17303"/>
                    <a:pt x="7448" y="17382"/>
                  </a:cubicBezTo>
                  <a:cubicBezTo>
                    <a:pt x="7373" y="17430"/>
                    <a:pt x="7299" y="17478"/>
                    <a:pt x="7209" y="17478"/>
                  </a:cubicBezTo>
                  <a:cubicBezTo>
                    <a:pt x="7167" y="17478"/>
                    <a:pt x="7138" y="17502"/>
                    <a:pt x="7092" y="17532"/>
                  </a:cubicBezTo>
                  <a:cubicBezTo>
                    <a:pt x="7078" y="17532"/>
                    <a:pt x="7078" y="17556"/>
                    <a:pt x="7078" y="17581"/>
                  </a:cubicBezTo>
                  <a:cubicBezTo>
                    <a:pt x="7064" y="17581"/>
                    <a:pt x="7064" y="17604"/>
                    <a:pt x="7049" y="17604"/>
                  </a:cubicBezTo>
                  <a:cubicBezTo>
                    <a:pt x="7049" y="17581"/>
                    <a:pt x="7032" y="17581"/>
                    <a:pt x="7032" y="17556"/>
                  </a:cubicBezTo>
                  <a:lnTo>
                    <a:pt x="6989" y="17556"/>
                  </a:lnTo>
                  <a:cubicBezTo>
                    <a:pt x="6954" y="17525"/>
                    <a:pt x="6925" y="17512"/>
                    <a:pt x="6896" y="17512"/>
                  </a:cubicBezTo>
                  <a:cubicBezTo>
                    <a:pt x="6873" y="17512"/>
                    <a:pt x="6851" y="17519"/>
                    <a:pt x="6825" y="17532"/>
                  </a:cubicBezTo>
                  <a:cubicBezTo>
                    <a:pt x="6797" y="17532"/>
                    <a:pt x="6760" y="17543"/>
                    <a:pt x="6725" y="17543"/>
                  </a:cubicBezTo>
                  <a:cubicBezTo>
                    <a:pt x="6708" y="17543"/>
                    <a:pt x="6691" y="17540"/>
                    <a:pt x="6675" y="17532"/>
                  </a:cubicBezTo>
                  <a:cubicBezTo>
                    <a:pt x="6633" y="17502"/>
                    <a:pt x="6586" y="17502"/>
                    <a:pt x="6544" y="17502"/>
                  </a:cubicBezTo>
                  <a:cubicBezTo>
                    <a:pt x="6498" y="17502"/>
                    <a:pt x="6441" y="17502"/>
                    <a:pt x="6394" y="17454"/>
                  </a:cubicBezTo>
                  <a:cubicBezTo>
                    <a:pt x="6351" y="17405"/>
                    <a:pt x="6305" y="17382"/>
                    <a:pt x="6248" y="17382"/>
                  </a:cubicBezTo>
                  <a:cubicBezTo>
                    <a:pt x="6231" y="17382"/>
                    <a:pt x="6216" y="17351"/>
                    <a:pt x="6202" y="17351"/>
                  </a:cubicBezTo>
                  <a:cubicBezTo>
                    <a:pt x="6113" y="17303"/>
                    <a:pt x="6038" y="17255"/>
                    <a:pt x="5964" y="17201"/>
                  </a:cubicBezTo>
                  <a:cubicBezTo>
                    <a:pt x="5959" y="17193"/>
                    <a:pt x="5954" y="17190"/>
                    <a:pt x="5950" y="17190"/>
                  </a:cubicBezTo>
                  <a:cubicBezTo>
                    <a:pt x="5941" y="17190"/>
                    <a:pt x="5935" y="17201"/>
                    <a:pt x="5935" y="17201"/>
                  </a:cubicBezTo>
                  <a:cubicBezTo>
                    <a:pt x="5935" y="17231"/>
                    <a:pt x="5935" y="17255"/>
                    <a:pt x="5949" y="17255"/>
                  </a:cubicBezTo>
                  <a:cubicBezTo>
                    <a:pt x="5935" y="17279"/>
                    <a:pt x="5921" y="17279"/>
                    <a:pt x="5921" y="17279"/>
                  </a:cubicBezTo>
                  <a:cubicBezTo>
                    <a:pt x="5874" y="17231"/>
                    <a:pt x="5846" y="17177"/>
                    <a:pt x="5817" y="17104"/>
                  </a:cubicBezTo>
                  <a:cubicBezTo>
                    <a:pt x="5817" y="17129"/>
                    <a:pt x="5803" y="17152"/>
                    <a:pt x="5803" y="17177"/>
                  </a:cubicBezTo>
                  <a:cubicBezTo>
                    <a:pt x="5771" y="17152"/>
                    <a:pt x="5728" y="17129"/>
                    <a:pt x="5714" y="17080"/>
                  </a:cubicBezTo>
                  <a:cubicBezTo>
                    <a:pt x="5697" y="17002"/>
                    <a:pt x="5668" y="16978"/>
                    <a:pt x="5640" y="16930"/>
                  </a:cubicBezTo>
                  <a:cubicBezTo>
                    <a:pt x="5623" y="16936"/>
                    <a:pt x="5606" y="16940"/>
                    <a:pt x="5588" y="16940"/>
                  </a:cubicBezTo>
                  <a:cubicBezTo>
                    <a:pt x="5474" y="16940"/>
                    <a:pt x="5334" y="16807"/>
                    <a:pt x="5180" y="16526"/>
                  </a:cubicBezTo>
                  <a:cubicBezTo>
                    <a:pt x="5194" y="16526"/>
                    <a:pt x="5194" y="16501"/>
                    <a:pt x="5194" y="16501"/>
                  </a:cubicBezTo>
                  <a:cubicBezTo>
                    <a:pt x="5162" y="16501"/>
                    <a:pt x="5134" y="16478"/>
                    <a:pt x="5106" y="16447"/>
                  </a:cubicBezTo>
                  <a:cubicBezTo>
                    <a:pt x="5059" y="16423"/>
                    <a:pt x="5031" y="16351"/>
                    <a:pt x="4984" y="16327"/>
                  </a:cubicBezTo>
                  <a:cubicBezTo>
                    <a:pt x="4942" y="16273"/>
                    <a:pt x="4913" y="16248"/>
                    <a:pt x="4867" y="16200"/>
                  </a:cubicBezTo>
                  <a:lnTo>
                    <a:pt x="4867" y="16098"/>
                  </a:lnTo>
                  <a:cubicBezTo>
                    <a:pt x="4853" y="16098"/>
                    <a:pt x="4824" y="16122"/>
                    <a:pt x="4807" y="16122"/>
                  </a:cubicBezTo>
                  <a:cubicBezTo>
                    <a:pt x="4778" y="16074"/>
                    <a:pt x="4749" y="16026"/>
                    <a:pt x="4703" y="15995"/>
                  </a:cubicBezTo>
                  <a:cubicBezTo>
                    <a:pt x="4660" y="15947"/>
                    <a:pt x="4646" y="15845"/>
                    <a:pt x="4586" y="15796"/>
                  </a:cubicBezTo>
                  <a:cubicBezTo>
                    <a:pt x="4525" y="15748"/>
                    <a:pt x="4468" y="15694"/>
                    <a:pt x="4436" y="15622"/>
                  </a:cubicBezTo>
                  <a:cubicBezTo>
                    <a:pt x="4408" y="15574"/>
                    <a:pt x="4347" y="15520"/>
                    <a:pt x="4333" y="15447"/>
                  </a:cubicBezTo>
                  <a:cubicBezTo>
                    <a:pt x="4319" y="15369"/>
                    <a:pt x="4290" y="15344"/>
                    <a:pt x="4258" y="15297"/>
                  </a:cubicBezTo>
                  <a:cubicBezTo>
                    <a:pt x="4229" y="15218"/>
                    <a:pt x="4155" y="15218"/>
                    <a:pt x="4112" y="15170"/>
                  </a:cubicBezTo>
                  <a:cubicBezTo>
                    <a:pt x="4094" y="15146"/>
                    <a:pt x="4094" y="15122"/>
                    <a:pt x="4080" y="15091"/>
                  </a:cubicBezTo>
                  <a:cubicBezTo>
                    <a:pt x="4037" y="14995"/>
                    <a:pt x="3991" y="14892"/>
                    <a:pt x="3916" y="14820"/>
                  </a:cubicBezTo>
                  <a:cubicBezTo>
                    <a:pt x="3799" y="14670"/>
                    <a:pt x="3710" y="14489"/>
                    <a:pt x="3607" y="14338"/>
                  </a:cubicBezTo>
                  <a:cubicBezTo>
                    <a:pt x="3546" y="14218"/>
                    <a:pt x="3489" y="14115"/>
                    <a:pt x="3414" y="14013"/>
                  </a:cubicBezTo>
                  <a:cubicBezTo>
                    <a:pt x="3382" y="13941"/>
                    <a:pt x="3354" y="13862"/>
                    <a:pt x="3311" y="13814"/>
                  </a:cubicBezTo>
                  <a:cubicBezTo>
                    <a:pt x="3251" y="13688"/>
                    <a:pt x="3204" y="13585"/>
                    <a:pt x="3147" y="13489"/>
                  </a:cubicBezTo>
                  <a:cubicBezTo>
                    <a:pt x="3101" y="13410"/>
                    <a:pt x="3058" y="13362"/>
                    <a:pt x="3012" y="13260"/>
                  </a:cubicBezTo>
                  <a:cubicBezTo>
                    <a:pt x="2909" y="13061"/>
                    <a:pt x="2820" y="12862"/>
                    <a:pt x="2717" y="12633"/>
                  </a:cubicBezTo>
                  <a:cubicBezTo>
                    <a:pt x="2688" y="12585"/>
                    <a:pt x="2656" y="12506"/>
                    <a:pt x="2613" y="12458"/>
                  </a:cubicBezTo>
                  <a:cubicBezTo>
                    <a:pt x="2581" y="12410"/>
                    <a:pt x="2567" y="12307"/>
                    <a:pt x="2538" y="12259"/>
                  </a:cubicBezTo>
                  <a:cubicBezTo>
                    <a:pt x="2492" y="12133"/>
                    <a:pt x="2435" y="12006"/>
                    <a:pt x="2389" y="11880"/>
                  </a:cubicBezTo>
                  <a:cubicBezTo>
                    <a:pt x="2346" y="11807"/>
                    <a:pt x="2300" y="11753"/>
                    <a:pt x="2271" y="11681"/>
                  </a:cubicBezTo>
                  <a:cubicBezTo>
                    <a:pt x="2211" y="11506"/>
                    <a:pt x="2136" y="11355"/>
                    <a:pt x="2079" y="11175"/>
                  </a:cubicBezTo>
                  <a:cubicBezTo>
                    <a:pt x="2047" y="11102"/>
                    <a:pt x="2019" y="11024"/>
                    <a:pt x="1990" y="10951"/>
                  </a:cubicBezTo>
                  <a:lnTo>
                    <a:pt x="1958" y="11000"/>
                  </a:lnTo>
                  <a:cubicBezTo>
                    <a:pt x="1976" y="10904"/>
                    <a:pt x="1930" y="10849"/>
                    <a:pt x="1915" y="10777"/>
                  </a:cubicBezTo>
                  <a:cubicBezTo>
                    <a:pt x="1826" y="10548"/>
                    <a:pt x="1766" y="10325"/>
                    <a:pt x="1691" y="10096"/>
                  </a:cubicBezTo>
                  <a:cubicBezTo>
                    <a:pt x="1677" y="10072"/>
                    <a:pt x="1663" y="10047"/>
                    <a:pt x="1648" y="10023"/>
                  </a:cubicBezTo>
                  <a:cubicBezTo>
                    <a:pt x="1602" y="9873"/>
                    <a:pt x="1545" y="9747"/>
                    <a:pt x="1499" y="9572"/>
                  </a:cubicBezTo>
                  <a:cubicBezTo>
                    <a:pt x="1499" y="9523"/>
                    <a:pt x="1499" y="9441"/>
                    <a:pt x="1446" y="9441"/>
                  </a:cubicBezTo>
                  <a:cubicBezTo>
                    <a:pt x="1439" y="9441"/>
                    <a:pt x="1432" y="9443"/>
                    <a:pt x="1424" y="9445"/>
                  </a:cubicBezTo>
                  <a:cubicBezTo>
                    <a:pt x="1442" y="9469"/>
                    <a:pt x="1470" y="9517"/>
                    <a:pt x="1470" y="9572"/>
                  </a:cubicBezTo>
                  <a:cubicBezTo>
                    <a:pt x="1456" y="9668"/>
                    <a:pt x="1499" y="9722"/>
                    <a:pt x="1513" y="9794"/>
                  </a:cubicBezTo>
                  <a:cubicBezTo>
                    <a:pt x="1560" y="9897"/>
                    <a:pt x="1602" y="10000"/>
                    <a:pt x="1648" y="10096"/>
                  </a:cubicBezTo>
                  <a:cubicBezTo>
                    <a:pt x="1634" y="10120"/>
                    <a:pt x="1620" y="10120"/>
                    <a:pt x="1602" y="10120"/>
                  </a:cubicBezTo>
                  <a:cubicBezTo>
                    <a:pt x="1648" y="10222"/>
                    <a:pt x="1691" y="10300"/>
                    <a:pt x="1723" y="10373"/>
                  </a:cubicBezTo>
                  <a:cubicBezTo>
                    <a:pt x="1737" y="10421"/>
                    <a:pt x="1752" y="10499"/>
                    <a:pt x="1766" y="10572"/>
                  </a:cubicBezTo>
                  <a:lnTo>
                    <a:pt x="1752" y="10602"/>
                  </a:lnTo>
                  <a:cubicBezTo>
                    <a:pt x="1766" y="10602"/>
                    <a:pt x="1766" y="10572"/>
                    <a:pt x="1780" y="10572"/>
                  </a:cubicBezTo>
                  <a:cubicBezTo>
                    <a:pt x="1812" y="10650"/>
                    <a:pt x="1841" y="10752"/>
                    <a:pt x="1855" y="10825"/>
                  </a:cubicBezTo>
                  <a:cubicBezTo>
                    <a:pt x="1887" y="10849"/>
                    <a:pt x="1887" y="10904"/>
                    <a:pt x="1901" y="10927"/>
                  </a:cubicBezTo>
                  <a:cubicBezTo>
                    <a:pt x="1944" y="11054"/>
                    <a:pt x="1990" y="11150"/>
                    <a:pt x="2033" y="11253"/>
                  </a:cubicBezTo>
                  <a:cubicBezTo>
                    <a:pt x="2065" y="11325"/>
                    <a:pt x="2093" y="11403"/>
                    <a:pt x="2108" y="11476"/>
                  </a:cubicBezTo>
                  <a:cubicBezTo>
                    <a:pt x="2122" y="11530"/>
                    <a:pt x="2136" y="11578"/>
                    <a:pt x="2168" y="11627"/>
                  </a:cubicBezTo>
                  <a:cubicBezTo>
                    <a:pt x="2257" y="11729"/>
                    <a:pt x="2271" y="11927"/>
                    <a:pt x="2375" y="12054"/>
                  </a:cubicBezTo>
                  <a:cubicBezTo>
                    <a:pt x="2360" y="12108"/>
                    <a:pt x="2375" y="12133"/>
                    <a:pt x="2403" y="12181"/>
                  </a:cubicBezTo>
                  <a:cubicBezTo>
                    <a:pt x="2435" y="12229"/>
                    <a:pt x="2464" y="12283"/>
                    <a:pt x="2492" y="12356"/>
                  </a:cubicBezTo>
                  <a:cubicBezTo>
                    <a:pt x="2524" y="12410"/>
                    <a:pt x="2538" y="12458"/>
                    <a:pt x="2553" y="12506"/>
                  </a:cubicBezTo>
                  <a:cubicBezTo>
                    <a:pt x="2567" y="12560"/>
                    <a:pt x="2581" y="12609"/>
                    <a:pt x="2613" y="12657"/>
                  </a:cubicBezTo>
                  <a:cubicBezTo>
                    <a:pt x="2627" y="12657"/>
                    <a:pt x="2642" y="12681"/>
                    <a:pt x="2656" y="12711"/>
                  </a:cubicBezTo>
                  <a:cubicBezTo>
                    <a:pt x="2731" y="12831"/>
                    <a:pt x="2791" y="12983"/>
                    <a:pt x="2866" y="13109"/>
                  </a:cubicBezTo>
                  <a:cubicBezTo>
                    <a:pt x="2880" y="13163"/>
                    <a:pt x="2894" y="13211"/>
                    <a:pt x="2909" y="13283"/>
                  </a:cubicBezTo>
                  <a:lnTo>
                    <a:pt x="2923" y="13260"/>
                  </a:lnTo>
                  <a:cubicBezTo>
                    <a:pt x="2969" y="13338"/>
                    <a:pt x="2998" y="13434"/>
                    <a:pt x="3044" y="13537"/>
                  </a:cubicBezTo>
                  <a:lnTo>
                    <a:pt x="3058" y="13513"/>
                  </a:lnTo>
                  <a:cubicBezTo>
                    <a:pt x="3058" y="13537"/>
                    <a:pt x="3044" y="13561"/>
                    <a:pt x="3044" y="13585"/>
                  </a:cubicBezTo>
                  <a:cubicBezTo>
                    <a:pt x="3101" y="13639"/>
                    <a:pt x="3161" y="13688"/>
                    <a:pt x="3190" y="13766"/>
                  </a:cubicBezTo>
                  <a:cubicBezTo>
                    <a:pt x="3236" y="13886"/>
                    <a:pt x="3279" y="13988"/>
                    <a:pt x="3340" y="14115"/>
                  </a:cubicBezTo>
                  <a:cubicBezTo>
                    <a:pt x="3414" y="14218"/>
                    <a:pt x="3471" y="14338"/>
                    <a:pt x="3532" y="14465"/>
                  </a:cubicBezTo>
                  <a:cubicBezTo>
                    <a:pt x="3560" y="14519"/>
                    <a:pt x="3592" y="14567"/>
                    <a:pt x="3649" y="14567"/>
                  </a:cubicBezTo>
                  <a:cubicBezTo>
                    <a:pt x="3667" y="14742"/>
                    <a:pt x="3799" y="14790"/>
                    <a:pt x="3813" y="14941"/>
                  </a:cubicBezTo>
                  <a:cubicBezTo>
                    <a:pt x="3888" y="14971"/>
                    <a:pt x="3916" y="15091"/>
                    <a:pt x="3977" y="15146"/>
                  </a:cubicBezTo>
                  <a:cubicBezTo>
                    <a:pt x="3991" y="15170"/>
                    <a:pt x="3991" y="15218"/>
                    <a:pt x="3991" y="15218"/>
                  </a:cubicBezTo>
                  <a:cubicBezTo>
                    <a:pt x="4023" y="15272"/>
                    <a:pt x="4052" y="15297"/>
                    <a:pt x="4080" y="15321"/>
                  </a:cubicBezTo>
                  <a:cubicBezTo>
                    <a:pt x="4094" y="15344"/>
                    <a:pt x="4112" y="15423"/>
                    <a:pt x="4126" y="15447"/>
                  </a:cubicBezTo>
                  <a:cubicBezTo>
                    <a:pt x="4155" y="15471"/>
                    <a:pt x="4183" y="15495"/>
                    <a:pt x="4216" y="15520"/>
                  </a:cubicBezTo>
                  <a:lnTo>
                    <a:pt x="4290" y="15646"/>
                  </a:lnTo>
                  <a:cubicBezTo>
                    <a:pt x="4333" y="15748"/>
                    <a:pt x="4379" y="15875"/>
                    <a:pt x="4468" y="15923"/>
                  </a:cubicBezTo>
                  <a:cubicBezTo>
                    <a:pt x="4482" y="15923"/>
                    <a:pt x="4482" y="15947"/>
                    <a:pt x="4497" y="15947"/>
                  </a:cubicBezTo>
                  <a:cubicBezTo>
                    <a:pt x="4525" y="15995"/>
                    <a:pt x="4571" y="16050"/>
                    <a:pt x="4600" y="16074"/>
                  </a:cubicBezTo>
                  <a:lnTo>
                    <a:pt x="4614" y="16074"/>
                  </a:lnTo>
                  <a:cubicBezTo>
                    <a:pt x="4660" y="16146"/>
                    <a:pt x="4689" y="16248"/>
                    <a:pt x="4735" y="16327"/>
                  </a:cubicBezTo>
                  <a:cubicBezTo>
                    <a:pt x="4807" y="16375"/>
                    <a:pt x="4867" y="16447"/>
                    <a:pt x="4927" y="16501"/>
                  </a:cubicBezTo>
                  <a:cubicBezTo>
                    <a:pt x="5016" y="16628"/>
                    <a:pt x="5106" y="16749"/>
                    <a:pt x="5180" y="16851"/>
                  </a:cubicBezTo>
                  <a:cubicBezTo>
                    <a:pt x="5209" y="16851"/>
                    <a:pt x="5223" y="16851"/>
                    <a:pt x="5251" y="16827"/>
                  </a:cubicBezTo>
                  <a:cubicBezTo>
                    <a:pt x="5237" y="16875"/>
                    <a:pt x="5237" y="16875"/>
                    <a:pt x="5237" y="16899"/>
                  </a:cubicBezTo>
                  <a:cubicBezTo>
                    <a:pt x="5283" y="16978"/>
                    <a:pt x="5340" y="17026"/>
                    <a:pt x="5401" y="17080"/>
                  </a:cubicBezTo>
                  <a:cubicBezTo>
                    <a:pt x="5429" y="17104"/>
                    <a:pt x="5461" y="17129"/>
                    <a:pt x="5476" y="17152"/>
                  </a:cubicBezTo>
                  <a:cubicBezTo>
                    <a:pt x="5536" y="17231"/>
                    <a:pt x="5593" y="17279"/>
                    <a:pt x="5654" y="17303"/>
                  </a:cubicBezTo>
                  <a:cubicBezTo>
                    <a:pt x="5682" y="17327"/>
                    <a:pt x="5697" y="17382"/>
                    <a:pt x="5714" y="17382"/>
                  </a:cubicBezTo>
                  <a:cubicBezTo>
                    <a:pt x="5743" y="17382"/>
                    <a:pt x="5771" y="17382"/>
                    <a:pt x="5785" y="17405"/>
                  </a:cubicBezTo>
                  <a:cubicBezTo>
                    <a:pt x="5846" y="17502"/>
                    <a:pt x="5907" y="17556"/>
                    <a:pt x="5981" y="17581"/>
                  </a:cubicBezTo>
                  <a:cubicBezTo>
                    <a:pt x="6038" y="17604"/>
                    <a:pt x="6099" y="17629"/>
                    <a:pt x="6159" y="17653"/>
                  </a:cubicBezTo>
                  <a:cubicBezTo>
                    <a:pt x="6248" y="17731"/>
                    <a:pt x="6351" y="17803"/>
                    <a:pt x="6455" y="17834"/>
                  </a:cubicBezTo>
                  <a:lnTo>
                    <a:pt x="6530" y="17834"/>
                  </a:lnTo>
                  <a:cubicBezTo>
                    <a:pt x="6618" y="17882"/>
                    <a:pt x="6722" y="17882"/>
                    <a:pt x="6825" y="17882"/>
                  </a:cubicBezTo>
                  <a:cubicBezTo>
                    <a:pt x="6875" y="17882"/>
                    <a:pt x="6919" y="17871"/>
                    <a:pt x="6963" y="17871"/>
                  </a:cubicBezTo>
                  <a:cubicBezTo>
                    <a:pt x="6985" y="17871"/>
                    <a:pt x="7008" y="17873"/>
                    <a:pt x="7032" y="17882"/>
                  </a:cubicBezTo>
                  <a:lnTo>
                    <a:pt x="7181" y="17882"/>
                  </a:lnTo>
                  <a:cubicBezTo>
                    <a:pt x="7191" y="17873"/>
                    <a:pt x="7202" y="17871"/>
                    <a:pt x="7215" y="17871"/>
                  </a:cubicBezTo>
                  <a:cubicBezTo>
                    <a:pt x="7240" y="17871"/>
                    <a:pt x="7270" y="17882"/>
                    <a:pt x="7299" y="17882"/>
                  </a:cubicBezTo>
                  <a:cubicBezTo>
                    <a:pt x="7345" y="17834"/>
                    <a:pt x="7405" y="17779"/>
                    <a:pt x="7462" y="17755"/>
                  </a:cubicBezTo>
                  <a:cubicBezTo>
                    <a:pt x="7537" y="17731"/>
                    <a:pt x="7598" y="17653"/>
                    <a:pt x="7672" y="17581"/>
                  </a:cubicBezTo>
                  <a:cubicBezTo>
                    <a:pt x="7818" y="17454"/>
                    <a:pt x="7939" y="17303"/>
                    <a:pt x="8057" y="17129"/>
                  </a:cubicBezTo>
                  <a:cubicBezTo>
                    <a:pt x="8085" y="17080"/>
                    <a:pt x="8117" y="17050"/>
                    <a:pt x="8132" y="16978"/>
                  </a:cubicBezTo>
                  <a:cubicBezTo>
                    <a:pt x="8132" y="16953"/>
                    <a:pt x="8160" y="16899"/>
                    <a:pt x="8189" y="16899"/>
                  </a:cubicBezTo>
                  <a:cubicBezTo>
                    <a:pt x="8221" y="16875"/>
                    <a:pt x="8235" y="16851"/>
                    <a:pt x="8235" y="16827"/>
                  </a:cubicBezTo>
                  <a:cubicBezTo>
                    <a:pt x="8263" y="16749"/>
                    <a:pt x="8278" y="16700"/>
                    <a:pt x="8310" y="16652"/>
                  </a:cubicBezTo>
                  <a:cubicBezTo>
                    <a:pt x="8352" y="16550"/>
                    <a:pt x="8399" y="16447"/>
                    <a:pt x="8441" y="16351"/>
                  </a:cubicBezTo>
                  <a:cubicBezTo>
                    <a:pt x="8456" y="16297"/>
                    <a:pt x="8473" y="16248"/>
                    <a:pt x="8488" y="16225"/>
                  </a:cubicBezTo>
                  <a:cubicBezTo>
                    <a:pt x="8545" y="16050"/>
                    <a:pt x="8605" y="15899"/>
                    <a:pt x="8634" y="15724"/>
                  </a:cubicBezTo>
                  <a:cubicBezTo>
                    <a:pt x="8666" y="15622"/>
                    <a:pt x="8694" y="15495"/>
                    <a:pt x="8708" y="15393"/>
                  </a:cubicBezTo>
                  <a:cubicBezTo>
                    <a:pt x="8723" y="15321"/>
                    <a:pt x="8740" y="15242"/>
                    <a:pt x="8740" y="15194"/>
                  </a:cubicBezTo>
                  <a:cubicBezTo>
                    <a:pt x="8740" y="15146"/>
                    <a:pt x="8740" y="15091"/>
                    <a:pt x="8755" y="15091"/>
                  </a:cubicBezTo>
                  <a:cubicBezTo>
                    <a:pt x="8783" y="15043"/>
                    <a:pt x="8783" y="14995"/>
                    <a:pt x="8783" y="14941"/>
                  </a:cubicBezTo>
                  <a:lnTo>
                    <a:pt x="8783" y="14869"/>
                  </a:lnTo>
                  <a:cubicBezTo>
                    <a:pt x="8797" y="14790"/>
                    <a:pt x="8797" y="14742"/>
                    <a:pt x="8812" y="14670"/>
                  </a:cubicBezTo>
                  <a:lnTo>
                    <a:pt x="8812" y="14591"/>
                  </a:lnTo>
                  <a:cubicBezTo>
                    <a:pt x="8830" y="14543"/>
                    <a:pt x="8830" y="14489"/>
                    <a:pt x="8844" y="14440"/>
                  </a:cubicBezTo>
                  <a:lnTo>
                    <a:pt x="8844" y="14314"/>
                  </a:lnTo>
                  <a:cubicBezTo>
                    <a:pt x="8901" y="14393"/>
                    <a:pt x="8947" y="14440"/>
                    <a:pt x="8990" y="14489"/>
                  </a:cubicBezTo>
                  <a:lnTo>
                    <a:pt x="8990" y="14616"/>
                  </a:lnTo>
                  <a:cubicBezTo>
                    <a:pt x="8961" y="14766"/>
                    <a:pt x="8947" y="14941"/>
                    <a:pt x="8918" y="15091"/>
                  </a:cubicBezTo>
                  <a:cubicBezTo>
                    <a:pt x="8887" y="15297"/>
                    <a:pt x="8858" y="15520"/>
                    <a:pt x="8797" y="15724"/>
                  </a:cubicBezTo>
                  <a:cubicBezTo>
                    <a:pt x="8769" y="15821"/>
                    <a:pt x="8755" y="15923"/>
                    <a:pt x="8740" y="16026"/>
                  </a:cubicBezTo>
                  <a:cubicBezTo>
                    <a:pt x="8708" y="16122"/>
                    <a:pt x="8680" y="16225"/>
                    <a:pt x="8634" y="16297"/>
                  </a:cubicBezTo>
                  <a:cubicBezTo>
                    <a:pt x="8620" y="16351"/>
                    <a:pt x="8605" y="16399"/>
                    <a:pt x="8591" y="16447"/>
                  </a:cubicBezTo>
                  <a:cubicBezTo>
                    <a:pt x="8530" y="16574"/>
                    <a:pt x="8488" y="16725"/>
                    <a:pt x="8413" y="16851"/>
                  </a:cubicBezTo>
                  <a:cubicBezTo>
                    <a:pt x="8352" y="16953"/>
                    <a:pt x="8310" y="17080"/>
                    <a:pt x="8249" y="17201"/>
                  </a:cubicBezTo>
                  <a:cubicBezTo>
                    <a:pt x="8235" y="17231"/>
                    <a:pt x="8221" y="17255"/>
                    <a:pt x="8189" y="17303"/>
                  </a:cubicBezTo>
                  <a:cubicBezTo>
                    <a:pt x="8146" y="17382"/>
                    <a:pt x="8085" y="17430"/>
                    <a:pt x="8042" y="17532"/>
                  </a:cubicBezTo>
                  <a:cubicBezTo>
                    <a:pt x="7982" y="17629"/>
                    <a:pt x="7922" y="17707"/>
                    <a:pt x="7850" y="17731"/>
                  </a:cubicBezTo>
                  <a:cubicBezTo>
                    <a:pt x="7833" y="17755"/>
                    <a:pt x="7804" y="17755"/>
                    <a:pt x="7790" y="17779"/>
                  </a:cubicBezTo>
                  <a:cubicBezTo>
                    <a:pt x="7655" y="17954"/>
                    <a:pt x="7494" y="18056"/>
                    <a:pt x="7331" y="18105"/>
                  </a:cubicBezTo>
                  <a:cubicBezTo>
                    <a:pt x="7299" y="18135"/>
                    <a:pt x="7242" y="18135"/>
                    <a:pt x="7195" y="18159"/>
                  </a:cubicBezTo>
                  <a:lnTo>
                    <a:pt x="6647" y="18159"/>
                  </a:lnTo>
                  <a:cubicBezTo>
                    <a:pt x="6572" y="18159"/>
                    <a:pt x="6483" y="18135"/>
                    <a:pt x="6408" y="18081"/>
                  </a:cubicBezTo>
                  <a:cubicBezTo>
                    <a:pt x="6319" y="18056"/>
                    <a:pt x="6248" y="18033"/>
                    <a:pt x="6174" y="17984"/>
                  </a:cubicBezTo>
                  <a:cubicBezTo>
                    <a:pt x="6113" y="17954"/>
                    <a:pt x="6070" y="17930"/>
                    <a:pt x="6010" y="17882"/>
                  </a:cubicBezTo>
                  <a:cubicBezTo>
                    <a:pt x="5921" y="17834"/>
                    <a:pt x="5832" y="17803"/>
                    <a:pt x="5757" y="17731"/>
                  </a:cubicBezTo>
                  <a:cubicBezTo>
                    <a:pt x="5640" y="17653"/>
                    <a:pt x="5536" y="17556"/>
                    <a:pt x="5429" y="17454"/>
                  </a:cubicBezTo>
                  <a:cubicBezTo>
                    <a:pt x="5298" y="17327"/>
                    <a:pt x="5162" y="17201"/>
                    <a:pt x="5045" y="17026"/>
                  </a:cubicBezTo>
                  <a:cubicBezTo>
                    <a:pt x="5045" y="17002"/>
                    <a:pt x="5031" y="17002"/>
                    <a:pt x="5016" y="16978"/>
                  </a:cubicBezTo>
                  <a:cubicBezTo>
                    <a:pt x="4881" y="16899"/>
                    <a:pt x="4792" y="16700"/>
                    <a:pt x="4675" y="16598"/>
                  </a:cubicBezTo>
                  <a:lnTo>
                    <a:pt x="4660" y="16574"/>
                  </a:lnTo>
                  <a:cubicBezTo>
                    <a:pt x="4586" y="16478"/>
                    <a:pt x="4497" y="16375"/>
                    <a:pt x="4408" y="16248"/>
                  </a:cubicBezTo>
                  <a:cubicBezTo>
                    <a:pt x="4333" y="16146"/>
                    <a:pt x="4272" y="16050"/>
                    <a:pt x="4201" y="15947"/>
                  </a:cubicBezTo>
                  <a:cubicBezTo>
                    <a:pt x="4155" y="15875"/>
                    <a:pt x="4112" y="15796"/>
                    <a:pt x="4052" y="15724"/>
                  </a:cubicBezTo>
                  <a:cubicBezTo>
                    <a:pt x="3977" y="15598"/>
                    <a:pt x="3874" y="15471"/>
                    <a:pt x="3799" y="15321"/>
                  </a:cubicBezTo>
                  <a:cubicBezTo>
                    <a:pt x="3785" y="15297"/>
                    <a:pt x="3770" y="15242"/>
                    <a:pt x="3738" y="15218"/>
                  </a:cubicBezTo>
                  <a:cubicBezTo>
                    <a:pt x="3635" y="15122"/>
                    <a:pt x="3546" y="14971"/>
                    <a:pt x="3471" y="14820"/>
                  </a:cubicBezTo>
                  <a:cubicBezTo>
                    <a:pt x="3414" y="14718"/>
                    <a:pt x="3354" y="14616"/>
                    <a:pt x="3293" y="14519"/>
                  </a:cubicBezTo>
                  <a:cubicBezTo>
                    <a:pt x="3279" y="14489"/>
                    <a:pt x="3251" y="14465"/>
                    <a:pt x="3236" y="14417"/>
                  </a:cubicBezTo>
                  <a:cubicBezTo>
                    <a:pt x="3133" y="14218"/>
                    <a:pt x="3044" y="14013"/>
                    <a:pt x="2937" y="13838"/>
                  </a:cubicBezTo>
                  <a:cubicBezTo>
                    <a:pt x="2848" y="13688"/>
                    <a:pt x="2791" y="13537"/>
                    <a:pt x="2717" y="13386"/>
                  </a:cubicBezTo>
                  <a:cubicBezTo>
                    <a:pt x="2599" y="13133"/>
                    <a:pt x="2464" y="12910"/>
                    <a:pt x="2346" y="12609"/>
                  </a:cubicBezTo>
                  <a:cubicBezTo>
                    <a:pt x="2257" y="12379"/>
                    <a:pt x="2154" y="12181"/>
                    <a:pt x="2047" y="11982"/>
                  </a:cubicBezTo>
                  <a:cubicBezTo>
                    <a:pt x="1944" y="11753"/>
                    <a:pt x="1855" y="11506"/>
                    <a:pt x="1766" y="11253"/>
                  </a:cubicBezTo>
                  <a:cubicBezTo>
                    <a:pt x="1752" y="11204"/>
                    <a:pt x="1723" y="11175"/>
                    <a:pt x="1709" y="11126"/>
                  </a:cubicBezTo>
                  <a:cubicBezTo>
                    <a:pt x="1663" y="11000"/>
                    <a:pt x="1620" y="10873"/>
                    <a:pt x="1574" y="10723"/>
                  </a:cubicBezTo>
                  <a:cubicBezTo>
                    <a:pt x="1545" y="10602"/>
                    <a:pt x="1499" y="10452"/>
                    <a:pt x="1442" y="10325"/>
                  </a:cubicBezTo>
                  <a:cubicBezTo>
                    <a:pt x="1410" y="10222"/>
                    <a:pt x="1367" y="10120"/>
                    <a:pt x="1335" y="10023"/>
                  </a:cubicBezTo>
                  <a:cubicBezTo>
                    <a:pt x="1306" y="9945"/>
                    <a:pt x="1293" y="9897"/>
                    <a:pt x="1278" y="9848"/>
                  </a:cubicBezTo>
                  <a:cubicBezTo>
                    <a:pt x="1218" y="9644"/>
                    <a:pt x="1157" y="9445"/>
                    <a:pt x="1100" y="9246"/>
                  </a:cubicBezTo>
                  <a:cubicBezTo>
                    <a:pt x="1068" y="9143"/>
                    <a:pt x="1011" y="9041"/>
                    <a:pt x="997" y="8915"/>
                  </a:cubicBezTo>
                  <a:cubicBezTo>
                    <a:pt x="979" y="8843"/>
                    <a:pt x="951" y="8764"/>
                    <a:pt x="936" y="8691"/>
                  </a:cubicBezTo>
                  <a:cubicBezTo>
                    <a:pt x="922" y="8668"/>
                    <a:pt x="922" y="8644"/>
                    <a:pt x="890" y="8590"/>
                  </a:cubicBezTo>
                  <a:lnTo>
                    <a:pt x="890" y="8764"/>
                  </a:lnTo>
                  <a:cubicBezTo>
                    <a:pt x="922" y="8794"/>
                    <a:pt x="936" y="8843"/>
                    <a:pt x="936" y="8866"/>
                  </a:cubicBezTo>
                  <a:cubicBezTo>
                    <a:pt x="951" y="8945"/>
                    <a:pt x="965" y="9041"/>
                    <a:pt x="997" y="9096"/>
                  </a:cubicBezTo>
                  <a:cubicBezTo>
                    <a:pt x="1068" y="9246"/>
                    <a:pt x="1068" y="9445"/>
                    <a:pt x="1143" y="9595"/>
                  </a:cubicBezTo>
                  <a:cubicBezTo>
                    <a:pt x="1175" y="9620"/>
                    <a:pt x="1175" y="9668"/>
                    <a:pt x="1189" y="9722"/>
                  </a:cubicBezTo>
                  <a:cubicBezTo>
                    <a:pt x="1246" y="9897"/>
                    <a:pt x="1293" y="10072"/>
                    <a:pt x="1353" y="10271"/>
                  </a:cubicBezTo>
                  <a:cubicBezTo>
                    <a:pt x="1396" y="10373"/>
                    <a:pt x="1442" y="10475"/>
                    <a:pt x="1456" y="10572"/>
                  </a:cubicBezTo>
                  <a:cubicBezTo>
                    <a:pt x="1485" y="10698"/>
                    <a:pt x="1513" y="10825"/>
                    <a:pt x="1560" y="10927"/>
                  </a:cubicBezTo>
                  <a:cubicBezTo>
                    <a:pt x="1634" y="11126"/>
                    <a:pt x="1709" y="11301"/>
                    <a:pt x="1766" y="11506"/>
                  </a:cubicBezTo>
                  <a:cubicBezTo>
                    <a:pt x="1841" y="11681"/>
                    <a:pt x="1901" y="11831"/>
                    <a:pt x="1958" y="12006"/>
                  </a:cubicBezTo>
                  <a:cubicBezTo>
                    <a:pt x="2019" y="12133"/>
                    <a:pt x="2093" y="12229"/>
                    <a:pt x="2154" y="12356"/>
                  </a:cubicBezTo>
                  <a:cubicBezTo>
                    <a:pt x="2168" y="12410"/>
                    <a:pt x="2183" y="12482"/>
                    <a:pt x="2197" y="12531"/>
                  </a:cubicBezTo>
                  <a:cubicBezTo>
                    <a:pt x="2286" y="12711"/>
                    <a:pt x="2375" y="12910"/>
                    <a:pt x="2464" y="13109"/>
                  </a:cubicBezTo>
                  <a:cubicBezTo>
                    <a:pt x="2478" y="13133"/>
                    <a:pt x="2492" y="13187"/>
                    <a:pt x="2510" y="13211"/>
                  </a:cubicBezTo>
                  <a:cubicBezTo>
                    <a:pt x="2553" y="13314"/>
                    <a:pt x="2599" y="13386"/>
                    <a:pt x="2642" y="13489"/>
                  </a:cubicBezTo>
                  <a:cubicBezTo>
                    <a:pt x="2731" y="13639"/>
                    <a:pt x="2805" y="13814"/>
                    <a:pt x="2894" y="13988"/>
                  </a:cubicBezTo>
                  <a:cubicBezTo>
                    <a:pt x="2955" y="14091"/>
                    <a:pt x="3012" y="14187"/>
                    <a:pt x="3072" y="14290"/>
                  </a:cubicBezTo>
                  <a:cubicBezTo>
                    <a:pt x="3101" y="14368"/>
                    <a:pt x="3133" y="14440"/>
                    <a:pt x="3161" y="14489"/>
                  </a:cubicBezTo>
                  <a:cubicBezTo>
                    <a:pt x="3222" y="14616"/>
                    <a:pt x="3279" y="14718"/>
                    <a:pt x="3354" y="14820"/>
                  </a:cubicBezTo>
                  <a:cubicBezTo>
                    <a:pt x="3382" y="14892"/>
                    <a:pt x="3428" y="14971"/>
                    <a:pt x="3471" y="15043"/>
                  </a:cubicBezTo>
                  <a:cubicBezTo>
                    <a:pt x="3503" y="15091"/>
                    <a:pt x="3546" y="15146"/>
                    <a:pt x="3578" y="15194"/>
                  </a:cubicBezTo>
                  <a:cubicBezTo>
                    <a:pt x="3621" y="15272"/>
                    <a:pt x="3681" y="15344"/>
                    <a:pt x="3724" y="15447"/>
                  </a:cubicBezTo>
                  <a:cubicBezTo>
                    <a:pt x="3770" y="15520"/>
                    <a:pt x="3813" y="15622"/>
                    <a:pt x="3874" y="15694"/>
                  </a:cubicBezTo>
                  <a:cubicBezTo>
                    <a:pt x="3934" y="15773"/>
                    <a:pt x="3991" y="15875"/>
                    <a:pt x="4052" y="15947"/>
                  </a:cubicBezTo>
                  <a:cubicBezTo>
                    <a:pt x="4126" y="16050"/>
                    <a:pt x="4183" y="16176"/>
                    <a:pt x="4258" y="16273"/>
                  </a:cubicBezTo>
                  <a:cubicBezTo>
                    <a:pt x="4361" y="16423"/>
                    <a:pt x="4482" y="16574"/>
                    <a:pt x="4586" y="16725"/>
                  </a:cubicBezTo>
                  <a:cubicBezTo>
                    <a:pt x="4660" y="16803"/>
                    <a:pt x="4717" y="16899"/>
                    <a:pt x="4792" y="16978"/>
                  </a:cubicBezTo>
                  <a:cubicBezTo>
                    <a:pt x="4881" y="17080"/>
                    <a:pt x="4970" y="17177"/>
                    <a:pt x="5059" y="17279"/>
                  </a:cubicBezTo>
                  <a:cubicBezTo>
                    <a:pt x="5180" y="17405"/>
                    <a:pt x="5298" y="17556"/>
                    <a:pt x="5429" y="17653"/>
                  </a:cubicBezTo>
                  <a:cubicBezTo>
                    <a:pt x="5447" y="17653"/>
                    <a:pt x="5447" y="17683"/>
                    <a:pt x="5461" y="17707"/>
                  </a:cubicBezTo>
                  <a:cubicBezTo>
                    <a:pt x="5536" y="17755"/>
                    <a:pt x="5607" y="17834"/>
                    <a:pt x="5682" y="17882"/>
                  </a:cubicBezTo>
                  <a:cubicBezTo>
                    <a:pt x="5860" y="18008"/>
                    <a:pt x="6052" y="18135"/>
                    <a:pt x="6248" y="18231"/>
                  </a:cubicBezTo>
                  <a:cubicBezTo>
                    <a:pt x="6380" y="18334"/>
                    <a:pt x="6530" y="18358"/>
                    <a:pt x="6675" y="18358"/>
                  </a:cubicBezTo>
                  <a:cubicBezTo>
                    <a:pt x="6768" y="18368"/>
                    <a:pt x="6858" y="18373"/>
                    <a:pt x="6946" y="18373"/>
                  </a:cubicBezTo>
                  <a:cubicBezTo>
                    <a:pt x="7071" y="18373"/>
                    <a:pt x="7193" y="18362"/>
                    <a:pt x="7316" y="18334"/>
                  </a:cubicBezTo>
                  <a:cubicBezTo>
                    <a:pt x="7448" y="18309"/>
                    <a:pt x="7566" y="18231"/>
                    <a:pt x="7687" y="18135"/>
                  </a:cubicBezTo>
                  <a:cubicBezTo>
                    <a:pt x="7776" y="18081"/>
                    <a:pt x="7850" y="17954"/>
                    <a:pt x="7939" y="17882"/>
                  </a:cubicBezTo>
                  <a:cubicBezTo>
                    <a:pt x="8057" y="17779"/>
                    <a:pt x="8146" y="17653"/>
                    <a:pt x="8249" y="17502"/>
                  </a:cubicBezTo>
                  <a:cubicBezTo>
                    <a:pt x="8296" y="17430"/>
                    <a:pt x="8338" y="17327"/>
                    <a:pt x="8399" y="17255"/>
                  </a:cubicBezTo>
                  <a:cubicBezTo>
                    <a:pt x="8441" y="17201"/>
                    <a:pt x="8488" y="17104"/>
                    <a:pt x="8516" y="17026"/>
                  </a:cubicBezTo>
                  <a:cubicBezTo>
                    <a:pt x="8605" y="16803"/>
                    <a:pt x="8694" y="16628"/>
                    <a:pt x="8769" y="16399"/>
                  </a:cubicBezTo>
                  <a:cubicBezTo>
                    <a:pt x="8830" y="16176"/>
                    <a:pt x="8901" y="15947"/>
                    <a:pt x="8961" y="15724"/>
                  </a:cubicBezTo>
                  <a:cubicBezTo>
                    <a:pt x="9022" y="15393"/>
                    <a:pt x="9079" y="15043"/>
                    <a:pt x="9111" y="14718"/>
                  </a:cubicBezTo>
                  <a:cubicBezTo>
                    <a:pt x="9111" y="14694"/>
                    <a:pt x="9125" y="14670"/>
                    <a:pt x="9125" y="14639"/>
                  </a:cubicBezTo>
                  <a:cubicBezTo>
                    <a:pt x="9186" y="14670"/>
                    <a:pt x="9186" y="14742"/>
                    <a:pt x="9186" y="14820"/>
                  </a:cubicBezTo>
                  <a:cubicBezTo>
                    <a:pt x="9168" y="14845"/>
                    <a:pt x="9168" y="14892"/>
                    <a:pt x="9168" y="14917"/>
                  </a:cubicBezTo>
                  <a:cubicBezTo>
                    <a:pt x="9139" y="15068"/>
                    <a:pt x="9125" y="15242"/>
                    <a:pt x="9079" y="15369"/>
                  </a:cubicBezTo>
                  <a:lnTo>
                    <a:pt x="9079" y="15423"/>
                  </a:lnTo>
                  <a:cubicBezTo>
                    <a:pt x="9036" y="15598"/>
                    <a:pt x="9036" y="15773"/>
                    <a:pt x="8975" y="15947"/>
                  </a:cubicBezTo>
                  <a:cubicBezTo>
                    <a:pt x="8947" y="15995"/>
                    <a:pt x="8918" y="16074"/>
                    <a:pt x="8918" y="16176"/>
                  </a:cubicBezTo>
                  <a:cubicBezTo>
                    <a:pt x="8918" y="16200"/>
                    <a:pt x="8918" y="16225"/>
                    <a:pt x="8901" y="16248"/>
                  </a:cubicBezTo>
                  <a:cubicBezTo>
                    <a:pt x="8858" y="16423"/>
                    <a:pt x="8769" y="16598"/>
                    <a:pt x="8708" y="16779"/>
                  </a:cubicBezTo>
                  <a:cubicBezTo>
                    <a:pt x="8591" y="17104"/>
                    <a:pt x="8441" y="17382"/>
                    <a:pt x="8263" y="17629"/>
                  </a:cubicBezTo>
                  <a:cubicBezTo>
                    <a:pt x="8221" y="17707"/>
                    <a:pt x="8174" y="17803"/>
                    <a:pt x="8117" y="17857"/>
                  </a:cubicBezTo>
                  <a:cubicBezTo>
                    <a:pt x="7996" y="17984"/>
                    <a:pt x="7879" y="18105"/>
                    <a:pt x="7761" y="18231"/>
                  </a:cubicBezTo>
                  <a:cubicBezTo>
                    <a:pt x="7672" y="18309"/>
                    <a:pt x="7566" y="18358"/>
                    <a:pt x="7462" y="18406"/>
                  </a:cubicBezTo>
                  <a:cubicBezTo>
                    <a:pt x="7359" y="18460"/>
                    <a:pt x="7270" y="18484"/>
                    <a:pt x="7181" y="18484"/>
                  </a:cubicBezTo>
                  <a:lnTo>
                    <a:pt x="7092" y="18484"/>
                  </a:lnTo>
                  <a:cubicBezTo>
                    <a:pt x="7049" y="18508"/>
                    <a:pt x="7003" y="18508"/>
                    <a:pt x="6960" y="18508"/>
                  </a:cubicBezTo>
                  <a:cubicBezTo>
                    <a:pt x="6914" y="18508"/>
                    <a:pt x="6871" y="18484"/>
                    <a:pt x="6825" y="18484"/>
                  </a:cubicBezTo>
                  <a:cubicBezTo>
                    <a:pt x="6780" y="18496"/>
                    <a:pt x="6736" y="18503"/>
                    <a:pt x="6693" y="18503"/>
                  </a:cubicBezTo>
                  <a:cubicBezTo>
                    <a:pt x="6651" y="18503"/>
                    <a:pt x="6610" y="18496"/>
                    <a:pt x="6572" y="18484"/>
                  </a:cubicBezTo>
                  <a:cubicBezTo>
                    <a:pt x="6455" y="18436"/>
                    <a:pt x="6351" y="18436"/>
                    <a:pt x="6248" y="18382"/>
                  </a:cubicBezTo>
                  <a:cubicBezTo>
                    <a:pt x="6052" y="18286"/>
                    <a:pt x="5860" y="18159"/>
                    <a:pt x="5668" y="18033"/>
                  </a:cubicBezTo>
                  <a:cubicBezTo>
                    <a:pt x="5625" y="18008"/>
                    <a:pt x="5579" y="17954"/>
                    <a:pt x="5536" y="17906"/>
                  </a:cubicBezTo>
                  <a:cubicBezTo>
                    <a:pt x="5461" y="17834"/>
                    <a:pt x="5373" y="17779"/>
                    <a:pt x="5298" y="17707"/>
                  </a:cubicBezTo>
                  <a:cubicBezTo>
                    <a:pt x="5180" y="17604"/>
                    <a:pt x="5074" y="17478"/>
                    <a:pt x="4970" y="17351"/>
                  </a:cubicBezTo>
                  <a:cubicBezTo>
                    <a:pt x="4895" y="17279"/>
                    <a:pt x="4807" y="17177"/>
                    <a:pt x="4735" y="17080"/>
                  </a:cubicBezTo>
                  <a:cubicBezTo>
                    <a:pt x="4703" y="17026"/>
                    <a:pt x="4675" y="17002"/>
                    <a:pt x="4628" y="16953"/>
                  </a:cubicBezTo>
                  <a:cubicBezTo>
                    <a:pt x="4586" y="16899"/>
                    <a:pt x="4540" y="16851"/>
                    <a:pt x="4497" y="16803"/>
                  </a:cubicBezTo>
                  <a:cubicBezTo>
                    <a:pt x="4408" y="16652"/>
                    <a:pt x="4304" y="16526"/>
                    <a:pt x="4216" y="16399"/>
                  </a:cubicBezTo>
                  <a:cubicBezTo>
                    <a:pt x="4141" y="16297"/>
                    <a:pt x="4080" y="16200"/>
                    <a:pt x="4023" y="16098"/>
                  </a:cubicBezTo>
                  <a:cubicBezTo>
                    <a:pt x="3977" y="16050"/>
                    <a:pt x="3949" y="15995"/>
                    <a:pt x="3902" y="15923"/>
                  </a:cubicBezTo>
                  <a:cubicBezTo>
                    <a:pt x="3845" y="15821"/>
                    <a:pt x="3756" y="15773"/>
                    <a:pt x="3710" y="15646"/>
                  </a:cubicBezTo>
                  <a:cubicBezTo>
                    <a:pt x="3681" y="15520"/>
                    <a:pt x="3607" y="15471"/>
                    <a:pt x="3560" y="15393"/>
                  </a:cubicBezTo>
                  <a:cubicBezTo>
                    <a:pt x="3489" y="15297"/>
                    <a:pt x="3428" y="15170"/>
                    <a:pt x="3354" y="15068"/>
                  </a:cubicBezTo>
                  <a:cubicBezTo>
                    <a:pt x="3325" y="15019"/>
                    <a:pt x="3279" y="14941"/>
                    <a:pt x="3251" y="14892"/>
                  </a:cubicBezTo>
                  <a:cubicBezTo>
                    <a:pt x="3204" y="14820"/>
                    <a:pt x="3161" y="14766"/>
                    <a:pt x="3115" y="14694"/>
                  </a:cubicBezTo>
                  <a:cubicBezTo>
                    <a:pt x="3058" y="14567"/>
                    <a:pt x="2998" y="14440"/>
                    <a:pt x="2923" y="14314"/>
                  </a:cubicBezTo>
                  <a:cubicBezTo>
                    <a:pt x="2848" y="14164"/>
                    <a:pt x="2777" y="14013"/>
                    <a:pt x="2702" y="13886"/>
                  </a:cubicBezTo>
                  <a:cubicBezTo>
                    <a:pt x="2627" y="13712"/>
                    <a:pt x="2538" y="13561"/>
                    <a:pt x="2464" y="13386"/>
                  </a:cubicBezTo>
                  <a:cubicBezTo>
                    <a:pt x="2375" y="13163"/>
                    <a:pt x="2271" y="13012"/>
                    <a:pt x="2183" y="12784"/>
                  </a:cubicBezTo>
                  <a:cubicBezTo>
                    <a:pt x="2122" y="12609"/>
                    <a:pt x="2033" y="12410"/>
                    <a:pt x="1944" y="12259"/>
                  </a:cubicBezTo>
                  <a:cubicBezTo>
                    <a:pt x="1901" y="12133"/>
                    <a:pt x="1841" y="12006"/>
                    <a:pt x="1798" y="11904"/>
                  </a:cubicBezTo>
                  <a:cubicBezTo>
                    <a:pt x="1752" y="11807"/>
                    <a:pt x="1723" y="11729"/>
                    <a:pt x="1691" y="11627"/>
                  </a:cubicBezTo>
                  <a:cubicBezTo>
                    <a:pt x="1677" y="11530"/>
                    <a:pt x="1634" y="11452"/>
                    <a:pt x="1588" y="11379"/>
                  </a:cubicBezTo>
                  <a:cubicBezTo>
                    <a:pt x="1588" y="11355"/>
                    <a:pt x="1574" y="11325"/>
                    <a:pt x="1574" y="11301"/>
                  </a:cubicBezTo>
                  <a:cubicBezTo>
                    <a:pt x="1560" y="11253"/>
                    <a:pt x="1531" y="11229"/>
                    <a:pt x="1513" y="11175"/>
                  </a:cubicBezTo>
                  <a:cubicBezTo>
                    <a:pt x="1456" y="11000"/>
                    <a:pt x="1396" y="10801"/>
                    <a:pt x="1321" y="10626"/>
                  </a:cubicBezTo>
                  <a:cubicBezTo>
                    <a:pt x="1306" y="10548"/>
                    <a:pt x="1293" y="10452"/>
                    <a:pt x="1264" y="10373"/>
                  </a:cubicBezTo>
                  <a:cubicBezTo>
                    <a:pt x="1232" y="10300"/>
                    <a:pt x="1189" y="10198"/>
                    <a:pt x="1157" y="10096"/>
                  </a:cubicBezTo>
                  <a:cubicBezTo>
                    <a:pt x="1114" y="9969"/>
                    <a:pt x="1068" y="9848"/>
                    <a:pt x="1026" y="9722"/>
                  </a:cubicBezTo>
                  <a:cubicBezTo>
                    <a:pt x="997" y="9620"/>
                    <a:pt x="965" y="9517"/>
                    <a:pt x="936" y="9421"/>
                  </a:cubicBezTo>
                  <a:cubicBezTo>
                    <a:pt x="936" y="9367"/>
                    <a:pt x="922" y="9318"/>
                    <a:pt x="908" y="9270"/>
                  </a:cubicBezTo>
                  <a:cubicBezTo>
                    <a:pt x="847" y="9120"/>
                    <a:pt x="772" y="8993"/>
                    <a:pt x="772" y="8818"/>
                  </a:cubicBezTo>
                  <a:cubicBezTo>
                    <a:pt x="772" y="8818"/>
                    <a:pt x="744" y="8794"/>
                    <a:pt x="730" y="8794"/>
                  </a:cubicBezTo>
                  <a:cubicBezTo>
                    <a:pt x="744" y="8890"/>
                    <a:pt x="758" y="8969"/>
                    <a:pt x="787" y="9065"/>
                  </a:cubicBezTo>
                  <a:cubicBezTo>
                    <a:pt x="819" y="9216"/>
                    <a:pt x="876" y="9318"/>
                    <a:pt x="890" y="9493"/>
                  </a:cubicBezTo>
                  <a:cubicBezTo>
                    <a:pt x="908" y="9548"/>
                    <a:pt x="922" y="9572"/>
                    <a:pt x="936" y="9620"/>
                  </a:cubicBezTo>
                  <a:cubicBezTo>
                    <a:pt x="951" y="9668"/>
                    <a:pt x="965" y="9698"/>
                    <a:pt x="979" y="9747"/>
                  </a:cubicBezTo>
                  <a:lnTo>
                    <a:pt x="1114" y="10198"/>
                  </a:lnTo>
                  <a:cubicBezTo>
                    <a:pt x="1175" y="10349"/>
                    <a:pt x="1218" y="10499"/>
                    <a:pt x="1264" y="10650"/>
                  </a:cubicBezTo>
                  <a:cubicBezTo>
                    <a:pt x="1278" y="10674"/>
                    <a:pt x="1293" y="10698"/>
                    <a:pt x="1293" y="10723"/>
                  </a:cubicBezTo>
                  <a:cubicBezTo>
                    <a:pt x="1306" y="10873"/>
                    <a:pt x="1353" y="11024"/>
                    <a:pt x="1424" y="11126"/>
                  </a:cubicBezTo>
                  <a:cubicBezTo>
                    <a:pt x="1442" y="11175"/>
                    <a:pt x="1456" y="11204"/>
                    <a:pt x="1470" y="11253"/>
                  </a:cubicBezTo>
                  <a:cubicBezTo>
                    <a:pt x="1499" y="11379"/>
                    <a:pt x="1545" y="11506"/>
                    <a:pt x="1588" y="11602"/>
                  </a:cubicBezTo>
                  <a:cubicBezTo>
                    <a:pt x="1602" y="11681"/>
                    <a:pt x="1634" y="11753"/>
                    <a:pt x="1648" y="11807"/>
                  </a:cubicBezTo>
                  <a:cubicBezTo>
                    <a:pt x="1812" y="12283"/>
                    <a:pt x="2047" y="12633"/>
                    <a:pt x="2197" y="13109"/>
                  </a:cubicBezTo>
                  <a:cubicBezTo>
                    <a:pt x="2225" y="13163"/>
                    <a:pt x="2257" y="13211"/>
                    <a:pt x="2286" y="13260"/>
                  </a:cubicBezTo>
                  <a:cubicBezTo>
                    <a:pt x="2314" y="13338"/>
                    <a:pt x="2360" y="13434"/>
                    <a:pt x="2403" y="13513"/>
                  </a:cubicBezTo>
                  <a:cubicBezTo>
                    <a:pt x="2435" y="13585"/>
                    <a:pt x="2478" y="13663"/>
                    <a:pt x="2524" y="13735"/>
                  </a:cubicBezTo>
                  <a:cubicBezTo>
                    <a:pt x="2553" y="13814"/>
                    <a:pt x="2581" y="13916"/>
                    <a:pt x="2627" y="13988"/>
                  </a:cubicBezTo>
                  <a:cubicBezTo>
                    <a:pt x="2688" y="14091"/>
                    <a:pt x="2745" y="14218"/>
                    <a:pt x="2791" y="14314"/>
                  </a:cubicBezTo>
                  <a:cubicBezTo>
                    <a:pt x="2880" y="14489"/>
                    <a:pt x="2969" y="14670"/>
                    <a:pt x="3058" y="14820"/>
                  </a:cubicBezTo>
                  <a:cubicBezTo>
                    <a:pt x="3101" y="14917"/>
                    <a:pt x="3161" y="14995"/>
                    <a:pt x="3204" y="15068"/>
                  </a:cubicBezTo>
                  <a:cubicBezTo>
                    <a:pt x="3251" y="15170"/>
                    <a:pt x="3279" y="15272"/>
                    <a:pt x="3340" y="15321"/>
                  </a:cubicBezTo>
                  <a:cubicBezTo>
                    <a:pt x="3414" y="15423"/>
                    <a:pt x="3457" y="15574"/>
                    <a:pt x="3546" y="15622"/>
                  </a:cubicBezTo>
                  <a:cubicBezTo>
                    <a:pt x="3560" y="15622"/>
                    <a:pt x="3578" y="15670"/>
                    <a:pt x="3578" y="15670"/>
                  </a:cubicBezTo>
                  <a:cubicBezTo>
                    <a:pt x="3635" y="15796"/>
                    <a:pt x="3695" y="15923"/>
                    <a:pt x="3770" y="16026"/>
                  </a:cubicBezTo>
                  <a:cubicBezTo>
                    <a:pt x="3859" y="16146"/>
                    <a:pt x="3949" y="16273"/>
                    <a:pt x="4037" y="16399"/>
                  </a:cubicBezTo>
                  <a:cubicBezTo>
                    <a:pt x="4112" y="16550"/>
                    <a:pt x="4216" y="16652"/>
                    <a:pt x="4290" y="16779"/>
                  </a:cubicBezTo>
                  <a:cubicBezTo>
                    <a:pt x="4436" y="16953"/>
                    <a:pt x="4557" y="17177"/>
                    <a:pt x="4717" y="17327"/>
                  </a:cubicBezTo>
                  <a:cubicBezTo>
                    <a:pt x="4735" y="17327"/>
                    <a:pt x="4735" y="17351"/>
                    <a:pt x="4749" y="17351"/>
                  </a:cubicBezTo>
                  <a:cubicBezTo>
                    <a:pt x="4764" y="17405"/>
                    <a:pt x="4792" y="17454"/>
                    <a:pt x="4807" y="17454"/>
                  </a:cubicBezTo>
                  <a:cubicBezTo>
                    <a:pt x="4913" y="17478"/>
                    <a:pt x="4970" y="17629"/>
                    <a:pt x="5045" y="17707"/>
                  </a:cubicBezTo>
                  <a:cubicBezTo>
                    <a:pt x="5120" y="17779"/>
                    <a:pt x="5180" y="17834"/>
                    <a:pt x="5237" y="17906"/>
                  </a:cubicBezTo>
                  <a:cubicBezTo>
                    <a:pt x="5326" y="17984"/>
                    <a:pt x="5401" y="18056"/>
                    <a:pt x="5490" y="18135"/>
                  </a:cubicBezTo>
                  <a:cubicBezTo>
                    <a:pt x="5536" y="18183"/>
                    <a:pt x="5579" y="18231"/>
                    <a:pt x="5640" y="18255"/>
                  </a:cubicBezTo>
                  <a:cubicBezTo>
                    <a:pt x="5785" y="18358"/>
                    <a:pt x="5935" y="18436"/>
                    <a:pt x="6084" y="18532"/>
                  </a:cubicBezTo>
                  <a:cubicBezTo>
                    <a:pt x="6263" y="18659"/>
                    <a:pt x="6441" y="18707"/>
                    <a:pt x="6633" y="18738"/>
                  </a:cubicBezTo>
                  <a:cubicBezTo>
                    <a:pt x="6658" y="18746"/>
                    <a:pt x="6684" y="18748"/>
                    <a:pt x="6711" y="18748"/>
                  </a:cubicBezTo>
                  <a:cubicBezTo>
                    <a:pt x="6765" y="18748"/>
                    <a:pt x="6822" y="18738"/>
                    <a:pt x="6871" y="18738"/>
                  </a:cubicBezTo>
                  <a:cubicBezTo>
                    <a:pt x="6914" y="18738"/>
                    <a:pt x="6960" y="18761"/>
                    <a:pt x="7017" y="18761"/>
                  </a:cubicBezTo>
                  <a:cubicBezTo>
                    <a:pt x="7106" y="18761"/>
                    <a:pt x="7181" y="18738"/>
                    <a:pt x="7270" y="18738"/>
                  </a:cubicBezTo>
                  <a:cubicBezTo>
                    <a:pt x="7299" y="18738"/>
                    <a:pt x="7331" y="18738"/>
                    <a:pt x="7359" y="18707"/>
                  </a:cubicBezTo>
                  <a:cubicBezTo>
                    <a:pt x="7494" y="18659"/>
                    <a:pt x="7626" y="18587"/>
                    <a:pt x="7743" y="18508"/>
                  </a:cubicBezTo>
                  <a:cubicBezTo>
                    <a:pt x="7804" y="18484"/>
                    <a:pt x="7850" y="18436"/>
                    <a:pt x="7893" y="18382"/>
                  </a:cubicBezTo>
                  <a:cubicBezTo>
                    <a:pt x="7954" y="18334"/>
                    <a:pt x="7996" y="18255"/>
                    <a:pt x="8057" y="18207"/>
                  </a:cubicBezTo>
                  <a:cubicBezTo>
                    <a:pt x="8189" y="18105"/>
                    <a:pt x="8310" y="17930"/>
                    <a:pt x="8413" y="17755"/>
                  </a:cubicBezTo>
                  <a:cubicBezTo>
                    <a:pt x="8473" y="17683"/>
                    <a:pt x="8516" y="17556"/>
                    <a:pt x="8591" y="17478"/>
                  </a:cubicBezTo>
                  <a:cubicBezTo>
                    <a:pt x="8605" y="17478"/>
                    <a:pt x="8605" y="17454"/>
                    <a:pt x="8620" y="17454"/>
                  </a:cubicBezTo>
                  <a:cubicBezTo>
                    <a:pt x="8694" y="17255"/>
                    <a:pt x="8783" y="17080"/>
                    <a:pt x="8858" y="16875"/>
                  </a:cubicBezTo>
                  <a:cubicBezTo>
                    <a:pt x="8918" y="16749"/>
                    <a:pt x="8947" y="16598"/>
                    <a:pt x="8990" y="16478"/>
                  </a:cubicBezTo>
                  <a:cubicBezTo>
                    <a:pt x="9050" y="16297"/>
                    <a:pt x="9097" y="16122"/>
                    <a:pt x="9154" y="15947"/>
                  </a:cubicBezTo>
                  <a:lnTo>
                    <a:pt x="9154" y="15923"/>
                  </a:lnTo>
                  <a:cubicBezTo>
                    <a:pt x="9168" y="15821"/>
                    <a:pt x="9186" y="15724"/>
                    <a:pt x="9214" y="15622"/>
                  </a:cubicBezTo>
                  <a:cubicBezTo>
                    <a:pt x="9242" y="15447"/>
                    <a:pt x="9274" y="15272"/>
                    <a:pt x="9303" y="15091"/>
                  </a:cubicBezTo>
                  <a:cubicBezTo>
                    <a:pt x="9303" y="15043"/>
                    <a:pt x="9317" y="14971"/>
                    <a:pt x="9331" y="14892"/>
                  </a:cubicBezTo>
                  <a:cubicBezTo>
                    <a:pt x="9378" y="14917"/>
                    <a:pt x="9406" y="14917"/>
                    <a:pt x="9435" y="14941"/>
                  </a:cubicBezTo>
                  <a:cubicBezTo>
                    <a:pt x="9453" y="14971"/>
                    <a:pt x="9467" y="14995"/>
                    <a:pt x="9481" y="14995"/>
                  </a:cubicBezTo>
                  <a:cubicBezTo>
                    <a:pt x="9495" y="15146"/>
                    <a:pt x="9467" y="15272"/>
                    <a:pt x="9435" y="15423"/>
                  </a:cubicBezTo>
                  <a:cubicBezTo>
                    <a:pt x="9406" y="15574"/>
                    <a:pt x="9364" y="15748"/>
                    <a:pt x="9331" y="15923"/>
                  </a:cubicBezTo>
                  <a:cubicBezTo>
                    <a:pt x="9317" y="15995"/>
                    <a:pt x="9303" y="16074"/>
                    <a:pt x="9289" y="16176"/>
                  </a:cubicBezTo>
                  <a:cubicBezTo>
                    <a:pt x="9274" y="16248"/>
                    <a:pt x="9242" y="16327"/>
                    <a:pt x="9228" y="16399"/>
                  </a:cubicBezTo>
                  <a:cubicBezTo>
                    <a:pt x="9214" y="16447"/>
                    <a:pt x="9200" y="16526"/>
                    <a:pt x="9168" y="16598"/>
                  </a:cubicBezTo>
                  <a:cubicBezTo>
                    <a:pt x="9079" y="16827"/>
                    <a:pt x="8990" y="17080"/>
                    <a:pt x="8901" y="17303"/>
                  </a:cubicBezTo>
                  <a:cubicBezTo>
                    <a:pt x="8858" y="17405"/>
                    <a:pt x="8797" y="17502"/>
                    <a:pt x="8755" y="17629"/>
                  </a:cubicBezTo>
                  <a:cubicBezTo>
                    <a:pt x="8708" y="17707"/>
                    <a:pt x="8666" y="17755"/>
                    <a:pt x="8620" y="17834"/>
                  </a:cubicBezTo>
                  <a:cubicBezTo>
                    <a:pt x="8591" y="17906"/>
                    <a:pt x="8545" y="17954"/>
                    <a:pt x="8516" y="18033"/>
                  </a:cubicBezTo>
                  <a:cubicBezTo>
                    <a:pt x="8488" y="18056"/>
                    <a:pt x="8441" y="18105"/>
                    <a:pt x="8427" y="18159"/>
                  </a:cubicBezTo>
                  <a:cubicBezTo>
                    <a:pt x="8367" y="18255"/>
                    <a:pt x="8310" y="18334"/>
                    <a:pt x="8235" y="18406"/>
                  </a:cubicBezTo>
                  <a:cubicBezTo>
                    <a:pt x="8132" y="18484"/>
                    <a:pt x="8042" y="18611"/>
                    <a:pt x="7954" y="18683"/>
                  </a:cubicBezTo>
                  <a:cubicBezTo>
                    <a:pt x="7893" y="18738"/>
                    <a:pt x="7833" y="18810"/>
                    <a:pt x="7790" y="18834"/>
                  </a:cubicBezTo>
                  <a:cubicBezTo>
                    <a:pt x="7701" y="18888"/>
                    <a:pt x="7612" y="18912"/>
                    <a:pt x="7523" y="18960"/>
                  </a:cubicBezTo>
                  <a:cubicBezTo>
                    <a:pt x="7405" y="19063"/>
                    <a:pt x="7270" y="19063"/>
                    <a:pt x="7138" y="19063"/>
                  </a:cubicBezTo>
                  <a:cubicBezTo>
                    <a:pt x="7049" y="19051"/>
                    <a:pt x="6964" y="19051"/>
                    <a:pt x="6878" y="19051"/>
                  </a:cubicBezTo>
                  <a:cubicBezTo>
                    <a:pt x="6793" y="19051"/>
                    <a:pt x="6708" y="19051"/>
                    <a:pt x="6618" y="19039"/>
                  </a:cubicBezTo>
                  <a:cubicBezTo>
                    <a:pt x="6515" y="19039"/>
                    <a:pt x="6426" y="19039"/>
                    <a:pt x="6337" y="18984"/>
                  </a:cubicBezTo>
                  <a:cubicBezTo>
                    <a:pt x="6231" y="18912"/>
                    <a:pt x="6127" y="18936"/>
                    <a:pt x="6038" y="18834"/>
                  </a:cubicBezTo>
                  <a:cubicBezTo>
                    <a:pt x="6010" y="18810"/>
                    <a:pt x="5964" y="18810"/>
                    <a:pt x="5935" y="18786"/>
                  </a:cubicBezTo>
                  <a:cubicBezTo>
                    <a:pt x="5803" y="18707"/>
                    <a:pt x="5668" y="18635"/>
                    <a:pt x="5536" y="18532"/>
                  </a:cubicBezTo>
                  <a:cubicBezTo>
                    <a:pt x="5490" y="18508"/>
                    <a:pt x="5447" y="18508"/>
                    <a:pt x="5415" y="18436"/>
                  </a:cubicBezTo>
                  <a:cubicBezTo>
                    <a:pt x="5401" y="18406"/>
                    <a:pt x="5387" y="18382"/>
                    <a:pt x="5358" y="18358"/>
                  </a:cubicBezTo>
                  <a:cubicBezTo>
                    <a:pt x="5283" y="18286"/>
                    <a:pt x="5209" y="18231"/>
                    <a:pt x="5134" y="18183"/>
                  </a:cubicBezTo>
                  <a:cubicBezTo>
                    <a:pt x="5031" y="18081"/>
                    <a:pt x="4927" y="17984"/>
                    <a:pt x="4838" y="17857"/>
                  </a:cubicBezTo>
                  <a:cubicBezTo>
                    <a:pt x="4764" y="17755"/>
                    <a:pt x="4717" y="17653"/>
                    <a:pt x="4628" y="17629"/>
                  </a:cubicBezTo>
                  <a:cubicBezTo>
                    <a:pt x="4600" y="17604"/>
                    <a:pt x="4557" y="17556"/>
                    <a:pt x="4525" y="17502"/>
                  </a:cubicBezTo>
                  <a:cubicBezTo>
                    <a:pt x="4511" y="17478"/>
                    <a:pt x="4497" y="17454"/>
                    <a:pt x="4468" y="17405"/>
                  </a:cubicBezTo>
                  <a:cubicBezTo>
                    <a:pt x="4422" y="17351"/>
                    <a:pt x="4361" y="17303"/>
                    <a:pt x="4319" y="17231"/>
                  </a:cubicBezTo>
                  <a:cubicBezTo>
                    <a:pt x="4229" y="17104"/>
                    <a:pt x="4141" y="16978"/>
                    <a:pt x="4066" y="16851"/>
                  </a:cubicBezTo>
                  <a:cubicBezTo>
                    <a:pt x="3991" y="16779"/>
                    <a:pt x="3916" y="16677"/>
                    <a:pt x="3859" y="16574"/>
                  </a:cubicBezTo>
                  <a:cubicBezTo>
                    <a:pt x="3785" y="16423"/>
                    <a:pt x="3695" y="16327"/>
                    <a:pt x="3607" y="16225"/>
                  </a:cubicBezTo>
                  <a:cubicBezTo>
                    <a:pt x="3592" y="16200"/>
                    <a:pt x="3560" y="16176"/>
                    <a:pt x="3560" y="16146"/>
                  </a:cubicBezTo>
                  <a:cubicBezTo>
                    <a:pt x="3471" y="15923"/>
                    <a:pt x="3368" y="15773"/>
                    <a:pt x="3251" y="15646"/>
                  </a:cubicBezTo>
                  <a:cubicBezTo>
                    <a:pt x="3204" y="15574"/>
                    <a:pt x="3161" y="15520"/>
                    <a:pt x="3133" y="15447"/>
                  </a:cubicBezTo>
                  <a:cubicBezTo>
                    <a:pt x="3101" y="15369"/>
                    <a:pt x="3058" y="15321"/>
                    <a:pt x="3026" y="15242"/>
                  </a:cubicBezTo>
                  <a:cubicBezTo>
                    <a:pt x="2969" y="15146"/>
                    <a:pt x="2894" y="15068"/>
                    <a:pt x="2848" y="14917"/>
                  </a:cubicBezTo>
                  <a:cubicBezTo>
                    <a:pt x="2820" y="14869"/>
                    <a:pt x="2777" y="14820"/>
                    <a:pt x="2745" y="14742"/>
                  </a:cubicBezTo>
                  <a:cubicBezTo>
                    <a:pt x="2702" y="14670"/>
                    <a:pt x="2656" y="14591"/>
                    <a:pt x="2627" y="14519"/>
                  </a:cubicBezTo>
                  <a:cubicBezTo>
                    <a:pt x="2584" y="14422"/>
                    <a:pt x="2543" y="14374"/>
                    <a:pt x="2500" y="14324"/>
                  </a:cubicBezTo>
                  <a:cubicBezTo>
                    <a:pt x="2514" y="14383"/>
                    <a:pt x="2526" y="14424"/>
                    <a:pt x="2538" y="14465"/>
                  </a:cubicBezTo>
                  <a:cubicBezTo>
                    <a:pt x="2599" y="14567"/>
                    <a:pt x="2656" y="14670"/>
                    <a:pt x="2717" y="14790"/>
                  </a:cubicBezTo>
                  <a:cubicBezTo>
                    <a:pt x="2777" y="14892"/>
                    <a:pt x="2834" y="15019"/>
                    <a:pt x="2894" y="15122"/>
                  </a:cubicBezTo>
                  <a:cubicBezTo>
                    <a:pt x="2937" y="15194"/>
                    <a:pt x="2984" y="15297"/>
                    <a:pt x="3026" y="15369"/>
                  </a:cubicBezTo>
                  <a:cubicBezTo>
                    <a:pt x="3087" y="15471"/>
                    <a:pt x="3147" y="15598"/>
                    <a:pt x="3204" y="15694"/>
                  </a:cubicBezTo>
                  <a:cubicBezTo>
                    <a:pt x="3265" y="15773"/>
                    <a:pt x="3311" y="15821"/>
                    <a:pt x="3368" y="15899"/>
                  </a:cubicBezTo>
                  <a:cubicBezTo>
                    <a:pt x="3382" y="15923"/>
                    <a:pt x="3400" y="15947"/>
                    <a:pt x="3400" y="15971"/>
                  </a:cubicBezTo>
                  <a:cubicBezTo>
                    <a:pt x="3457" y="16146"/>
                    <a:pt x="3546" y="16248"/>
                    <a:pt x="3621" y="16351"/>
                  </a:cubicBezTo>
                  <a:cubicBezTo>
                    <a:pt x="3695" y="16447"/>
                    <a:pt x="3770" y="16550"/>
                    <a:pt x="3827" y="16652"/>
                  </a:cubicBezTo>
                  <a:lnTo>
                    <a:pt x="3962" y="16875"/>
                  </a:lnTo>
                  <a:cubicBezTo>
                    <a:pt x="4066" y="17026"/>
                    <a:pt x="4169" y="17177"/>
                    <a:pt x="4272" y="17303"/>
                  </a:cubicBezTo>
                  <a:cubicBezTo>
                    <a:pt x="4333" y="17382"/>
                    <a:pt x="4379" y="17502"/>
                    <a:pt x="4468" y="17532"/>
                  </a:cubicBezTo>
                  <a:cubicBezTo>
                    <a:pt x="4497" y="17581"/>
                    <a:pt x="4540" y="17629"/>
                    <a:pt x="4571" y="17683"/>
                  </a:cubicBezTo>
                  <a:cubicBezTo>
                    <a:pt x="4586" y="17707"/>
                    <a:pt x="4600" y="17731"/>
                    <a:pt x="4628" y="17755"/>
                  </a:cubicBezTo>
                  <a:cubicBezTo>
                    <a:pt x="4717" y="17834"/>
                    <a:pt x="4807" y="17906"/>
                    <a:pt x="4881" y="18033"/>
                  </a:cubicBezTo>
                  <a:cubicBezTo>
                    <a:pt x="4984" y="18159"/>
                    <a:pt x="5106" y="18255"/>
                    <a:pt x="5223" y="18358"/>
                  </a:cubicBezTo>
                  <a:cubicBezTo>
                    <a:pt x="5312" y="18460"/>
                    <a:pt x="5415" y="18508"/>
                    <a:pt x="5490" y="18635"/>
                  </a:cubicBezTo>
                  <a:cubicBezTo>
                    <a:pt x="5504" y="18635"/>
                    <a:pt x="5518" y="18635"/>
                    <a:pt x="5536" y="18659"/>
                  </a:cubicBezTo>
                  <a:cubicBezTo>
                    <a:pt x="5682" y="18761"/>
                    <a:pt x="5832" y="18834"/>
                    <a:pt x="5981" y="18936"/>
                  </a:cubicBezTo>
                  <a:cubicBezTo>
                    <a:pt x="6070" y="18984"/>
                    <a:pt x="6159" y="19063"/>
                    <a:pt x="6231" y="19087"/>
                  </a:cubicBezTo>
                  <a:cubicBezTo>
                    <a:pt x="6337" y="19111"/>
                    <a:pt x="6441" y="19111"/>
                    <a:pt x="6530" y="19135"/>
                  </a:cubicBezTo>
                  <a:cubicBezTo>
                    <a:pt x="6586" y="19159"/>
                    <a:pt x="6647" y="19159"/>
                    <a:pt x="6708" y="19190"/>
                  </a:cubicBezTo>
                  <a:cubicBezTo>
                    <a:pt x="6736" y="19190"/>
                    <a:pt x="6750" y="19159"/>
                    <a:pt x="6782" y="19159"/>
                  </a:cubicBezTo>
                  <a:cubicBezTo>
                    <a:pt x="6839" y="19159"/>
                    <a:pt x="6914" y="19190"/>
                    <a:pt x="6975" y="19190"/>
                  </a:cubicBezTo>
                  <a:cubicBezTo>
                    <a:pt x="7032" y="19190"/>
                    <a:pt x="7092" y="19159"/>
                    <a:pt x="7152" y="19159"/>
                  </a:cubicBezTo>
                  <a:cubicBezTo>
                    <a:pt x="7198" y="19171"/>
                    <a:pt x="7240" y="19178"/>
                    <a:pt x="7283" y="19178"/>
                  </a:cubicBezTo>
                  <a:cubicBezTo>
                    <a:pt x="7352" y="19178"/>
                    <a:pt x="7420" y="19159"/>
                    <a:pt x="7494" y="19111"/>
                  </a:cubicBezTo>
                  <a:cubicBezTo>
                    <a:pt x="7583" y="19063"/>
                    <a:pt x="7672" y="19039"/>
                    <a:pt x="7761" y="18984"/>
                  </a:cubicBezTo>
                  <a:cubicBezTo>
                    <a:pt x="7850" y="18936"/>
                    <a:pt x="7922" y="18858"/>
                    <a:pt x="8011" y="18761"/>
                  </a:cubicBezTo>
                  <a:cubicBezTo>
                    <a:pt x="8146" y="18635"/>
                    <a:pt x="8296" y="18508"/>
                    <a:pt x="8413" y="18334"/>
                  </a:cubicBezTo>
                  <a:cubicBezTo>
                    <a:pt x="8456" y="18255"/>
                    <a:pt x="8502" y="18231"/>
                    <a:pt x="8563" y="18183"/>
                  </a:cubicBezTo>
                  <a:lnTo>
                    <a:pt x="8563" y="18135"/>
                  </a:lnTo>
                  <a:cubicBezTo>
                    <a:pt x="8620" y="18081"/>
                    <a:pt x="8651" y="18008"/>
                    <a:pt x="8680" y="17930"/>
                  </a:cubicBezTo>
                  <a:cubicBezTo>
                    <a:pt x="8708" y="17882"/>
                    <a:pt x="8740" y="17857"/>
                    <a:pt x="8769" y="17834"/>
                  </a:cubicBezTo>
                  <a:cubicBezTo>
                    <a:pt x="8783" y="17803"/>
                    <a:pt x="8797" y="17779"/>
                    <a:pt x="8812" y="17755"/>
                  </a:cubicBezTo>
                  <a:cubicBezTo>
                    <a:pt x="8858" y="17581"/>
                    <a:pt x="8975" y="17478"/>
                    <a:pt x="9007" y="17279"/>
                  </a:cubicBezTo>
                  <a:cubicBezTo>
                    <a:pt x="9064" y="17201"/>
                    <a:pt x="9097" y="17104"/>
                    <a:pt x="9125" y="17002"/>
                  </a:cubicBezTo>
                  <a:cubicBezTo>
                    <a:pt x="9168" y="16930"/>
                    <a:pt x="9168" y="16803"/>
                    <a:pt x="9228" y="16779"/>
                  </a:cubicBezTo>
                  <a:cubicBezTo>
                    <a:pt x="9289" y="16501"/>
                    <a:pt x="9364" y="16225"/>
                    <a:pt x="9435" y="15947"/>
                  </a:cubicBezTo>
                  <a:cubicBezTo>
                    <a:pt x="9495" y="15694"/>
                    <a:pt x="9524" y="15393"/>
                    <a:pt x="9570" y="15122"/>
                  </a:cubicBezTo>
                  <a:cubicBezTo>
                    <a:pt x="9688" y="15218"/>
                    <a:pt x="9808" y="15344"/>
                    <a:pt x="9926" y="15447"/>
                  </a:cubicBezTo>
                  <a:cubicBezTo>
                    <a:pt x="9898" y="15495"/>
                    <a:pt x="9898" y="15543"/>
                    <a:pt x="9880" y="15598"/>
                  </a:cubicBezTo>
                  <a:cubicBezTo>
                    <a:pt x="9865" y="15622"/>
                    <a:pt x="9851" y="15646"/>
                    <a:pt x="9851" y="15670"/>
                  </a:cubicBezTo>
                  <a:cubicBezTo>
                    <a:pt x="9823" y="15821"/>
                    <a:pt x="9791" y="15947"/>
                    <a:pt x="9777" y="16098"/>
                  </a:cubicBezTo>
                  <a:cubicBezTo>
                    <a:pt x="9762" y="16146"/>
                    <a:pt x="9762" y="16176"/>
                    <a:pt x="9762" y="16200"/>
                  </a:cubicBezTo>
                  <a:cubicBezTo>
                    <a:pt x="9748" y="16297"/>
                    <a:pt x="9748" y="16375"/>
                    <a:pt x="9702" y="16447"/>
                  </a:cubicBezTo>
                  <a:cubicBezTo>
                    <a:pt x="9659" y="16501"/>
                    <a:pt x="9645" y="16574"/>
                    <a:pt x="9631" y="16652"/>
                  </a:cubicBezTo>
                  <a:cubicBezTo>
                    <a:pt x="9631" y="16749"/>
                    <a:pt x="9613" y="16827"/>
                    <a:pt x="9584" y="16899"/>
                  </a:cubicBezTo>
                  <a:cubicBezTo>
                    <a:pt x="9524" y="17080"/>
                    <a:pt x="9453" y="17255"/>
                    <a:pt x="9378" y="17430"/>
                  </a:cubicBezTo>
                  <a:cubicBezTo>
                    <a:pt x="9346" y="17502"/>
                    <a:pt x="9317" y="17604"/>
                    <a:pt x="9289" y="17683"/>
                  </a:cubicBezTo>
                  <a:cubicBezTo>
                    <a:pt x="9214" y="17882"/>
                    <a:pt x="9125" y="18081"/>
                    <a:pt x="9022" y="18231"/>
                  </a:cubicBezTo>
                  <a:cubicBezTo>
                    <a:pt x="8990" y="18255"/>
                    <a:pt x="8961" y="18334"/>
                    <a:pt x="8933" y="18382"/>
                  </a:cubicBezTo>
                  <a:cubicBezTo>
                    <a:pt x="8901" y="18406"/>
                    <a:pt x="8901" y="18460"/>
                    <a:pt x="8872" y="18484"/>
                  </a:cubicBezTo>
                  <a:cubicBezTo>
                    <a:pt x="8830" y="18557"/>
                    <a:pt x="8769" y="18635"/>
                    <a:pt x="8723" y="18707"/>
                  </a:cubicBezTo>
                  <a:cubicBezTo>
                    <a:pt x="8651" y="18858"/>
                    <a:pt x="8563" y="18960"/>
                    <a:pt x="8473" y="19039"/>
                  </a:cubicBezTo>
                  <a:cubicBezTo>
                    <a:pt x="8399" y="19111"/>
                    <a:pt x="8338" y="19159"/>
                    <a:pt x="8278" y="19238"/>
                  </a:cubicBezTo>
                  <a:cubicBezTo>
                    <a:pt x="8221" y="19310"/>
                    <a:pt x="8160" y="19364"/>
                    <a:pt x="8085" y="19412"/>
                  </a:cubicBezTo>
                  <a:cubicBezTo>
                    <a:pt x="7996" y="19491"/>
                    <a:pt x="7907" y="19539"/>
                    <a:pt x="7818" y="19611"/>
                  </a:cubicBezTo>
                  <a:cubicBezTo>
                    <a:pt x="7804" y="19642"/>
                    <a:pt x="7790" y="19642"/>
                    <a:pt x="7776" y="19642"/>
                  </a:cubicBezTo>
                  <a:cubicBezTo>
                    <a:pt x="7715" y="19642"/>
                    <a:pt x="7655" y="19665"/>
                    <a:pt x="7612" y="19714"/>
                  </a:cubicBezTo>
                  <a:cubicBezTo>
                    <a:pt x="7551" y="19738"/>
                    <a:pt x="7509" y="19762"/>
                    <a:pt x="7448" y="19762"/>
                  </a:cubicBezTo>
                  <a:cubicBezTo>
                    <a:pt x="7316" y="19792"/>
                    <a:pt x="7167" y="19792"/>
                    <a:pt x="7032" y="19792"/>
                  </a:cubicBezTo>
                  <a:cubicBezTo>
                    <a:pt x="6960" y="19792"/>
                    <a:pt x="6885" y="19762"/>
                    <a:pt x="6811" y="19762"/>
                  </a:cubicBezTo>
                  <a:cubicBezTo>
                    <a:pt x="6766" y="19777"/>
                    <a:pt x="6725" y="19785"/>
                    <a:pt x="6686" y="19785"/>
                  </a:cubicBezTo>
                  <a:cubicBezTo>
                    <a:pt x="6647" y="19785"/>
                    <a:pt x="6610" y="19777"/>
                    <a:pt x="6572" y="19762"/>
                  </a:cubicBezTo>
                  <a:cubicBezTo>
                    <a:pt x="6408" y="19738"/>
                    <a:pt x="6231" y="19714"/>
                    <a:pt x="6084" y="19611"/>
                  </a:cubicBezTo>
                  <a:cubicBezTo>
                    <a:pt x="6038" y="19611"/>
                    <a:pt x="5995" y="19587"/>
                    <a:pt x="5949" y="19563"/>
                  </a:cubicBezTo>
                  <a:lnTo>
                    <a:pt x="5550" y="19340"/>
                  </a:lnTo>
                  <a:cubicBezTo>
                    <a:pt x="5447" y="19262"/>
                    <a:pt x="5326" y="19213"/>
                    <a:pt x="5223" y="19063"/>
                  </a:cubicBezTo>
                  <a:cubicBezTo>
                    <a:pt x="5162" y="18984"/>
                    <a:pt x="5091" y="18936"/>
                    <a:pt x="5031" y="18888"/>
                  </a:cubicBezTo>
                  <a:cubicBezTo>
                    <a:pt x="4895" y="18786"/>
                    <a:pt x="4778" y="18659"/>
                    <a:pt x="4660" y="18532"/>
                  </a:cubicBezTo>
                  <a:cubicBezTo>
                    <a:pt x="4571" y="18436"/>
                    <a:pt x="4482" y="18309"/>
                    <a:pt x="4393" y="18183"/>
                  </a:cubicBezTo>
                  <a:cubicBezTo>
                    <a:pt x="4333" y="18105"/>
                    <a:pt x="4272" y="18033"/>
                    <a:pt x="4216" y="17954"/>
                  </a:cubicBezTo>
                  <a:cubicBezTo>
                    <a:pt x="4201" y="17954"/>
                    <a:pt x="4201" y="17930"/>
                    <a:pt x="4183" y="17930"/>
                  </a:cubicBezTo>
                  <a:cubicBezTo>
                    <a:pt x="4112" y="17906"/>
                    <a:pt x="4066" y="17779"/>
                    <a:pt x="4005" y="17707"/>
                  </a:cubicBezTo>
                  <a:cubicBezTo>
                    <a:pt x="3902" y="17581"/>
                    <a:pt x="3785" y="17405"/>
                    <a:pt x="3681" y="17255"/>
                  </a:cubicBezTo>
                  <a:cubicBezTo>
                    <a:pt x="3635" y="17177"/>
                    <a:pt x="3578" y="17104"/>
                    <a:pt x="3532" y="17002"/>
                  </a:cubicBezTo>
                  <a:cubicBezTo>
                    <a:pt x="3489" y="16930"/>
                    <a:pt x="3428" y="16851"/>
                    <a:pt x="3368" y="16779"/>
                  </a:cubicBezTo>
                  <a:cubicBezTo>
                    <a:pt x="3311" y="16725"/>
                    <a:pt x="3251" y="16652"/>
                    <a:pt x="3204" y="16526"/>
                  </a:cubicBezTo>
                  <a:cubicBezTo>
                    <a:pt x="3161" y="16375"/>
                    <a:pt x="3058" y="16273"/>
                    <a:pt x="2969" y="16146"/>
                  </a:cubicBezTo>
                  <a:cubicBezTo>
                    <a:pt x="2955" y="16122"/>
                    <a:pt x="2937" y="16098"/>
                    <a:pt x="2909" y="16050"/>
                  </a:cubicBezTo>
                  <a:cubicBezTo>
                    <a:pt x="2848" y="15923"/>
                    <a:pt x="2791" y="15796"/>
                    <a:pt x="2717" y="15694"/>
                  </a:cubicBezTo>
                  <a:cubicBezTo>
                    <a:pt x="2670" y="15646"/>
                    <a:pt x="2627" y="15598"/>
                    <a:pt x="2599" y="15520"/>
                  </a:cubicBezTo>
                  <a:cubicBezTo>
                    <a:pt x="2553" y="15447"/>
                    <a:pt x="2524" y="15344"/>
                    <a:pt x="2492" y="15272"/>
                  </a:cubicBezTo>
                  <a:cubicBezTo>
                    <a:pt x="2478" y="15242"/>
                    <a:pt x="2464" y="15194"/>
                    <a:pt x="2450" y="15194"/>
                  </a:cubicBezTo>
                  <a:cubicBezTo>
                    <a:pt x="2389" y="15146"/>
                    <a:pt x="2360" y="15068"/>
                    <a:pt x="2332" y="14995"/>
                  </a:cubicBezTo>
                  <a:cubicBezTo>
                    <a:pt x="2300" y="14917"/>
                    <a:pt x="2271" y="14869"/>
                    <a:pt x="2243" y="14820"/>
                  </a:cubicBezTo>
                  <a:cubicBezTo>
                    <a:pt x="2197" y="14742"/>
                    <a:pt x="2136" y="14670"/>
                    <a:pt x="2122" y="14543"/>
                  </a:cubicBezTo>
                  <a:cubicBezTo>
                    <a:pt x="2108" y="14519"/>
                    <a:pt x="2093" y="14519"/>
                    <a:pt x="2093" y="14489"/>
                  </a:cubicBezTo>
                  <a:cubicBezTo>
                    <a:pt x="2019" y="14368"/>
                    <a:pt x="1958" y="14218"/>
                    <a:pt x="1901" y="14091"/>
                  </a:cubicBezTo>
                  <a:cubicBezTo>
                    <a:pt x="1869" y="14037"/>
                    <a:pt x="1841" y="13988"/>
                    <a:pt x="1812" y="13916"/>
                  </a:cubicBezTo>
                  <a:cubicBezTo>
                    <a:pt x="1798" y="13838"/>
                    <a:pt x="1780" y="13790"/>
                    <a:pt x="1723" y="13766"/>
                  </a:cubicBezTo>
                  <a:cubicBezTo>
                    <a:pt x="1663" y="13561"/>
                    <a:pt x="1602" y="13386"/>
                    <a:pt x="1513" y="13260"/>
                  </a:cubicBezTo>
                  <a:cubicBezTo>
                    <a:pt x="1499" y="13187"/>
                    <a:pt x="1485" y="13133"/>
                    <a:pt x="1470" y="13109"/>
                  </a:cubicBezTo>
                  <a:cubicBezTo>
                    <a:pt x="1396" y="12934"/>
                    <a:pt x="1293" y="12808"/>
                    <a:pt x="1246" y="12609"/>
                  </a:cubicBezTo>
                  <a:cubicBezTo>
                    <a:pt x="1232" y="12585"/>
                    <a:pt x="1232" y="12560"/>
                    <a:pt x="1218" y="12531"/>
                  </a:cubicBezTo>
                  <a:cubicBezTo>
                    <a:pt x="1157" y="12434"/>
                    <a:pt x="1114" y="12307"/>
                    <a:pt x="1086" y="12157"/>
                  </a:cubicBezTo>
                  <a:cubicBezTo>
                    <a:pt x="1068" y="12157"/>
                    <a:pt x="1054" y="12133"/>
                    <a:pt x="1039" y="12108"/>
                  </a:cubicBezTo>
                  <a:cubicBezTo>
                    <a:pt x="1039" y="12133"/>
                    <a:pt x="1026" y="12133"/>
                    <a:pt x="1026" y="12133"/>
                  </a:cubicBezTo>
                  <a:cubicBezTo>
                    <a:pt x="1068" y="12332"/>
                    <a:pt x="1143" y="12531"/>
                    <a:pt x="1232" y="12711"/>
                  </a:cubicBezTo>
                  <a:cubicBezTo>
                    <a:pt x="1232" y="12735"/>
                    <a:pt x="1246" y="12784"/>
                    <a:pt x="1264" y="12808"/>
                  </a:cubicBezTo>
                  <a:cubicBezTo>
                    <a:pt x="1293" y="12910"/>
                    <a:pt x="1335" y="12983"/>
                    <a:pt x="1381" y="13061"/>
                  </a:cubicBezTo>
                  <a:cubicBezTo>
                    <a:pt x="1410" y="13133"/>
                    <a:pt x="1470" y="13187"/>
                    <a:pt x="1470" y="13260"/>
                  </a:cubicBezTo>
                  <a:cubicBezTo>
                    <a:pt x="1485" y="13386"/>
                    <a:pt x="1531" y="13434"/>
                    <a:pt x="1560" y="13537"/>
                  </a:cubicBezTo>
                  <a:cubicBezTo>
                    <a:pt x="1602" y="13615"/>
                    <a:pt x="1620" y="13712"/>
                    <a:pt x="1663" y="13790"/>
                  </a:cubicBezTo>
                  <a:cubicBezTo>
                    <a:pt x="1737" y="13916"/>
                    <a:pt x="1798" y="14067"/>
                    <a:pt x="1855" y="14218"/>
                  </a:cubicBezTo>
                  <a:cubicBezTo>
                    <a:pt x="1887" y="14266"/>
                    <a:pt x="1901" y="14290"/>
                    <a:pt x="1930" y="14314"/>
                  </a:cubicBezTo>
                  <a:cubicBezTo>
                    <a:pt x="1944" y="14338"/>
                    <a:pt x="1944" y="14338"/>
                    <a:pt x="1944" y="14368"/>
                  </a:cubicBezTo>
                  <a:cubicBezTo>
                    <a:pt x="2004" y="14489"/>
                    <a:pt x="2033" y="14616"/>
                    <a:pt x="2108" y="14718"/>
                  </a:cubicBezTo>
                  <a:cubicBezTo>
                    <a:pt x="2154" y="14790"/>
                    <a:pt x="2197" y="14869"/>
                    <a:pt x="2225" y="14971"/>
                  </a:cubicBezTo>
                  <a:cubicBezTo>
                    <a:pt x="2271" y="15068"/>
                    <a:pt x="2314" y="15122"/>
                    <a:pt x="2360" y="15218"/>
                  </a:cubicBezTo>
                  <a:cubicBezTo>
                    <a:pt x="2421" y="15297"/>
                    <a:pt x="2450" y="15423"/>
                    <a:pt x="2510" y="15495"/>
                  </a:cubicBezTo>
                  <a:cubicBezTo>
                    <a:pt x="2553" y="15598"/>
                    <a:pt x="2581" y="15694"/>
                    <a:pt x="2642" y="15773"/>
                  </a:cubicBezTo>
                  <a:cubicBezTo>
                    <a:pt x="2670" y="15821"/>
                    <a:pt x="2717" y="15875"/>
                    <a:pt x="2731" y="15923"/>
                  </a:cubicBezTo>
                  <a:lnTo>
                    <a:pt x="2998" y="16375"/>
                  </a:lnTo>
                  <a:cubicBezTo>
                    <a:pt x="3058" y="16478"/>
                    <a:pt x="3133" y="16526"/>
                    <a:pt x="3161" y="16677"/>
                  </a:cubicBezTo>
                  <a:lnTo>
                    <a:pt x="3176" y="16700"/>
                  </a:lnTo>
                  <a:cubicBezTo>
                    <a:pt x="3311" y="16899"/>
                    <a:pt x="3443" y="17104"/>
                    <a:pt x="3578" y="17303"/>
                  </a:cubicBezTo>
                  <a:cubicBezTo>
                    <a:pt x="3607" y="17351"/>
                    <a:pt x="3649" y="17405"/>
                    <a:pt x="3681" y="17454"/>
                  </a:cubicBezTo>
                  <a:cubicBezTo>
                    <a:pt x="3724" y="17502"/>
                    <a:pt x="3770" y="17581"/>
                    <a:pt x="3813" y="17629"/>
                  </a:cubicBezTo>
                  <a:cubicBezTo>
                    <a:pt x="3949" y="17803"/>
                    <a:pt x="4066" y="18008"/>
                    <a:pt x="4201" y="18183"/>
                  </a:cubicBezTo>
                  <a:cubicBezTo>
                    <a:pt x="4258" y="18255"/>
                    <a:pt x="4333" y="18309"/>
                    <a:pt x="4393" y="18436"/>
                  </a:cubicBezTo>
                  <a:lnTo>
                    <a:pt x="4422" y="18436"/>
                  </a:lnTo>
                  <a:cubicBezTo>
                    <a:pt x="4482" y="18460"/>
                    <a:pt x="4525" y="18508"/>
                    <a:pt x="4571" y="18611"/>
                  </a:cubicBezTo>
                  <a:cubicBezTo>
                    <a:pt x="4600" y="18635"/>
                    <a:pt x="4628" y="18659"/>
                    <a:pt x="4660" y="18707"/>
                  </a:cubicBezTo>
                  <a:cubicBezTo>
                    <a:pt x="4838" y="18936"/>
                    <a:pt x="5045" y="19039"/>
                    <a:pt x="5209" y="19262"/>
                  </a:cubicBezTo>
                  <a:lnTo>
                    <a:pt x="5223" y="19262"/>
                  </a:lnTo>
                  <a:cubicBezTo>
                    <a:pt x="5476" y="19461"/>
                    <a:pt x="5743" y="19611"/>
                    <a:pt x="5995" y="19792"/>
                  </a:cubicBezTo>
                  <a:cubicBezTo>
                    <a:pt x="6070" y="19816"/>
                    <a:pt x="6127" y="19864"/>
                    <a:pt x="6202" y="19888"/>
                  </a:cubicBezTo>
                  <a:cubicBezTo>
                    <a:pt x="6277" y="19888"/>
                    <a:pt x="6351" y="19943"/>
                    <a:pt x="6441" y="19943"/>
                  </a:cubicBezTo>
                  <a:cubicBezTo>
                    <a:pt x="6535" y="19943"/>
                    <a:pt x="6620" y="19974"/>
                    <a:pt x="6712" y="19974"/>
                  </a:cubicBezTo>
                  <a:cubicBezTo>
                    <a:pt x="6735" y="19974"/>
                    <a:pt x="6758" y="19972"/>
                    <a:pt x="6782" y="19967"/>
                  </a:cubicBezTo>
                  <a:cubicBezTo>
                    <a:pt x="6839" y="19967"/>
                    <a:pt x="6914" y="19991"/>
                    <a:pt x="6975" y="19991"/>
                  </a:cubicBezTo>
                  <a:cubicBezTo>
                    <a:pt x="7032" y="19991"/>
                    <a:pt x="7092" y="19967"/>
                    <a:pt x="7167" y="19967"/>
                  </a:cubicBezTo>
                  <a:cubicBezTo>
                    <a:pt x="7270" y="19967"/>
                    <a:pt x="7388" y="19943"/>
                    <a:pt x="7494" y="19943"/>
                  </a:cubicBezTo>
                  <a:lnTo>
                    <a:pt x="7523" y="19943"/>
                  </a:lnTo>
                  <a:cubicBezTo>
                    <a:pt x="7655" y="19864"/>
                    <a:pt x="7790" y="19816"/>
                    <a:pt x="7922" y="19738"/>
                  </a:cubicBezTo>
                  <a:cubicBezTo>
                    <a:pt x="7982" y="19689"/>
                    <a:pt x="8042" y="19665"/>
                    <a:pt x="8085" y="19611"/>
                  </a:cubicBezTo>
                  <a:cubicBezTo>
                    <a:pt x="8146" y="19587"/>
                    <a:pt x="8189" y="19539"/>
                    <a:pt x="8235" y="19491"/>
                  </a:cubicBezTo>
                  <a:cubicBezTo>
                    <a:pt x="8296" y="19436"/>
                    <a:pt x="8338" y="19364"/>
                    <a:pt x="8399" y="19310"/>
                  </a:cubicBezTo>
                  <a:cubicBezTo>
                    <a:pt x="8530" y="19213"/>
                    <a:pt x="8634" y="19087"/>
                    <a:pt x="8740" y="18936"/>
                  </a:cubicBezTo>
                  <a:cubicBezTo>
                    <a:pt x="8844" y="18810"/>
                    <a:pt x="8933" y="18659"/>
                    <a:pt x="9022" y="18508"/>
                  </a:cubicBezTo>
                  <a:cubicBezTo>
                    <a:pt x="9064" y="18436"/>
                    <a:pt x="9125" y="18382"/>
                    <a:pt x="9154" y="18309"/>
                  </a:cubicBezTo>
                  <a:cubicBezTo>
                    <a:pt x="9257" y="18081"/>
                    <a:pt x="9364" y="17857"/>
                    <a:pt x="9467" y="17629"/>
                  </a:cubicBezTo>
                  <a:cubicBezTo>
                    <a:pt x="9481" y="17581"/>
                    <a:pt x="9495" y="17556"/>
                    <a:pt x="9509" y="17502"/>
                  </a:cubicBezTo>
                  <a:cubicBezTo>
                    <a:pt x="9613" y="17231"/>
                    <a:pt x="9702" y="16953"/>
                    <a:pt x="9777" y="16628"/>
                  </a:cubicBezTo>
                  <a:cubicBezTo>
                    <a:pt x="9808" y="16526"/>
                    <a:pt x="9837" y="16399"/>
                    <a:pt x="9865" y="16297"/>
                  </a:cubicBezTo>
                  <a:cubicBezTo>
                    <a:pt x="9898" y="16225"/>
                    <a:pt x="9898" y="16122"/>
                    <a:pt x="9912" y="16050"/>
                  </a:cubicBezTo>
                  <a:cubicBezTo>
                    <a:pt x="9926" y="15947"/>
                    <a:pt x="9940" y="15875"/>
                    <a:pt x="9969" y="15773"/>
                  </a:cubicBezTo>
                  <a:cubicBezTo>
                    <a:pt x="9987" y="15670"/>
                    <a:pt x="9987" y="15574"/>
                    <a:pt x="10044" y="15471"/>
                  </a:cubicBezTo>
                  <a:cubicBezTo>
                    <a:pt x="10058" y="15520"/>
                    <a:pt x="10058" y="15574"/>
                    <a:pt x="10058" y="15598"/>
                  </a:cubicBezTo>
                  <a:cubicBezTo>
                    <a:pt x="10044" y="15748"/>
                    <a:pt x="10015" y="15875"/>
                    <a:pt x="10001" y="16026"/>
                  </a:cubicBezTo>
                  <a:cubicBezTo>
                    <a:pt x="9969" y="16146"/>
                    <a:pt x="9955" y="16248"/>
                    <a:pt x="9926" y="16375"/>
                  </a:cubicBezTo>
                  <a:cubicBezTo>
                    <a:pt x="9912" y="16423"/>
                    <a:pt x="9912" y="16478"/>
                    <a:pt x="9898" y="16501"/>
                  </a:cubicBezTo>
                  <a:cubicBezTo>
                    <a:pt x="9851" y="16628"/>
                    <a:pt x="9808" y="16749"/>
                    <a:pt x="9808" y="16875"/>
                  </a:cubicBezTo>
                  <a:cubicBezTo>
                    <a:pt x="9791" y="16953"/>
                    <a:pt x="9777" y="17002"/>
                    <a:pt x="9748" y="17050"/>
                  </a:cubicBezTo>
                  <a:cubicBezTo>
                    <a:pt x="9720" y="17152"/>
                    <a:pt x="9688" y="17231"/>
                    <a:pt x="9659" y="17303"/>
                  </a:cubicBezTo>
                  <a:cubicBezTo>
                    <a:pt x="9584" y="17478"/>
                    <a:pt x="9524" y="17653"/>
                    <a:pt x="9467" y="17803"/>
                  </a:cubicBezTo>
                  <a:cubicBezTo>
                    <a:pt x="9421" y="17906"/>
                    <a:pt x="9378" y="17984"/>
                    <a:pt x="9331" y="18105"/>
                  </a:cubicBezTo>
                  <a:cubicBezTo>
                    <a:pt x="9303" y="18207"/>
                    <a:pt x="9257" y="18286"/>
                    <a:pt x="9214" y="18358"/>
                  </a:cubicBezTo>
                  <a:cubicBezTo>
                    <a:pt x="9154" y="18460"/>
                    <a:pt x="9097" y="18532"/>
                    <a:pt x="9050" y="18659"/>
                  </a:cubicBezTo>
                  <a:cubicBezTo>
                    <a:pt x="9050" y="18683"/>
                    <a:pt x="9036" y="18683"/>
                    <a:pt x="9022" y="18707"/>
                  </a:cubicBezTo>
                  <a:cubicBezTo>
                    <a:pt x="8947" y="18810"/>
                    <a:pt x="8858" y="18912"/>
                    <a:pt x="8797" y="19039"/>
                  </a:cubicBezTo>
                  <a:cubicBezTo>
                    <a:pt x="8769" y="19087"/>
                    <a:pt x="8740" y="19135"/>
                    <a:pt x="8708" y="19190"/>
                  </a:cubicBezTo>
                  <a:cubicBezTo>
                    <a:pt x="8620" y="19262"/>
                    <a:pt x="8530" y="19340"/>
                    <a:pt x="8456" y="19412"/>
                  </a:cubicBezTo>
                  <a:cubicBezTo>
                    <a:pt x="8399" y="19461"/>
                    <a:pt x="8352" y="19491"/>
                    <a:pt x="8310" y="19563"/>
                  </a:cubicBezTo>
                  <a:cubicBezTo>
                    <a:pt x="8235" y="19665"/>
                    <a:pt x="8146" y="19738"/>
                    <a:pt x="8042" y="19792"/>
                  </a:cubicBezTo>
                  <a:cubicBezTo>
                    <a:pt x="7954" y="19864"/>
                    <a:pt x="7850" y="19913"/>
                    <a:pt x="7743" y="19967"/>
                  </a:cubicBezTo>
                  <a:cubicBezTo>
                    <a:pt x="7715" y="19991"/>
                    <a:pt x="7687" y="20015"/>
                    <a:pt x="7655" y="20015"/>
                  </a:cubicBezTo>
                  <a:cubicBezTo>
                    <a:pt x="7612" y="20015"/>
                    <a:pt x="7551" y="20015"/>
                    <a:pt x="7494" y="20063"/>
                  </a:cubicBezTo>
                  <a:cubicBezTo>
                    <a:pt x="7476" y="20094"/>
                    <a:pt x="7448" y="20094"/>
                    <a:pt x="7420" y="20094"/>
                  </a:cubicBezTo>
                  <a:lnTo>
                    <a:pt x="6647" y="20094"/>
                  </a:lnTo>
                  <a:cubicBezTo>
                    <a:pt x="6618" y="20094"/>
                    <a:pt x="6595" y="20104"/>
                    <a:pt x="6574" y="20104"/>
                  </a:cubicBezTo>
                  <a:cubicBezTo>
                    <a:pt x="6563" y="20104"/>
                    <a:pt x="6553" y="20101"/>
                    <a:pt x="6544" y="20094"/>
                  </a:cubicBezTo>
                  <a:cubicBezTo>
                    <a:pt x="6483" y="20094"/>
                    <a:pt x="6408" y="20063"/>
                    <a:pt x="6337" y="20039"/>
                  </a:cubicBezTo>
                  <a:cubicBezTo>
                    <a:pt x="6263" y="20015"/>
                    <a:pt x="6174" y="19991"/>
                    <a:pt x="6099" y="19943"/>
                  </a:cubicBezTo>
                  <a:cubicBezTo>
                    <a:pt x="6038" y="19943"/>
                    <a:pt x="5981" y="19913"/>
                    <a:pt x="5921" y="19888"/>
                  </a:cubicBezTo>
                  <a:cubicBezTo>
                    <a:pt x="5832" y="19840"/>
                    <a:pt x="5743" y="19762"/>
                    <a:pt x="5640" y="19714"/>
                  </a:cubicBezTo>
                  <a:cubicBezTo>
                    <a:pt x="5625" y="19714"/>
                    <a:pt x="5593" y="19689"/>
                    <a:pt x="5579" y="19665"/>
                  </a:cubicBezTo>
                  <a:cubicBezTo>
                    <a:pt x="5401" y="19539"/>
                    <a:pt x="5237" y="19436"/>
                    <a:pt x="5074" y="19262"/>
                  </a:cubicBezTo>
                  <a:cubicBezTo>
                    <a:pt x="4984" y="19159"/>
                    <a:pt x="4867" y="19111"/>
                    <a:pt x="4778" y="19009"/>
                  </a:cubicBezTo>
                  <a:cubicBezTo>
                    <a:pt x="4675" y="18912"/>
                    <a:pt x="4571" y="18834"/>
                    <a:pt x="4497" y="18683"/>
                  </a:cubicBezTo>
                  <a:cubicBezTo>
                    <a:pt x="4436" y="18611"/>
                    <a:pt x="4379" y="18532"/>
                    <a:pt x="4304" y="18460"/>
                  </a:cubicBezTo>
                  <a:cubicBezTo>
                    <a:pt x="4244" y="18406"/>
                    <a:pt x="4169" y="18358"/>
                    <a:pt x="4141" y="18255"/>
                  </a:cubicBezTo>
                  <a:cubicBezTo>
                    <a:pt x="4126" y="18207"/>
                    <a:pt x="4094" y="18183"/>
                    <a:pt x="4080" y="18159"/>
                  </a:cubicBezTo>
                  <a:cubicBezTo>
                    <a:pt x="4023" y="18105"/>
                    <a:pt x="3949" y="18033"/>
                    <a:pt x="3888" y="17930"/>
                  </a:cubicBezTo>
                  <a:cubicBezTo>
                    <a:pt x="3813" y="17803"/>
                    <a:pt x="3738" y="17707"/>
                    <a:pt x="3649" y="17604"/>
                  </a:cubicBezTo>
                  <a:cubicBezTo>
                    <a:pt x="3560" y="17478"/>
                    <a:pt x="3471" y="17382"/>
                    <a:pt x="3428" y="17201"/>
                  </a:cubicBezTo>
                  <a:cubicBezTo>
                    <a:pt x="3400" y="17177"/>
                    <a:pt x="3368" y="17177"/>
                    <a:pt x="3354" y="17152"/>
                  </a:cubicBezTo>
                  <a:cubicBezTo>
                    <a:pt x="3279" y="17050"/>
                    <a:pt x="3236" y="16899"/>
                    <a:pt x="3147" y="16851"/>
                  </a:cubicBezTo>
                  <a:cubicBezTo>
                    <a:pt x="3147" y="16851"/>
                    <a:pt x="3147" y="16827"/>
                    <a:pt x="3133" y="16827"/>
                  </a:cubicBezTo>
                  <a:cubicBezTo>
                    <a:pt x="3058" y="16677"/>
                    <a:pt x="2984" y="16550"/>
                    <a:pt x="2909" y="16423"/>
                  </a:cubicBezTo>
                  <a:cubicBezTo>
                    <a:pt x="2848" y="16351"/>
                    <a:pt x="2791" y="16248"/>
                    <a:pt x="2731" y="16176"/>
                  </a:cubicBezTo>
                  <a:cubicBezTo>
                    <a:pt x="2670" y="16074"/>
                    <a:pt x="2627" y="15947"/>
                    <a:pt x="2567" y="15845"/>
                  </a:cubicBezTo>
                  <a:cubicBezTo>
                    <a:pt x="2538" y="15796"/>
                    <a:pt x="2510" y="15773"/>
                    <a:pt x="2478" y="15724"/>
                  </a:cubicBezTo>
                  <a:cubicBezTo>
                    <a:pt x="2435" y="15646"/>
                    <a:pt x="2403" y="15543"/>
                    <a:pt x="2360" y="15471"/>
                  </a:cubicBezTo>
                  <a:lnTo>
                    <a:pt x="2225" y="15242"/>
                  </a:lnTo>
                  <a:cubicBezTo>
                    <a:pt x="2183" y="15146"/>
                    <a:pt x="2136" y="15019"/>
                    <a:pt x="2093" y="14941"/>
                  </a:cubicBezTo>
                  <a:cubicBezTo>
                    <a:pt x="2004" y="14820"/>
                    <a:pt x="1958" y="14639"/>
                    <a:pt x="1887" y="14519"/>
                  </a:cubicBezTo>
                  <a:cubicBezTo>
                    <a:pt x="1855" y="14465"/>
                    <a:pt x="1812" y="14417"/>
                    <a:pt x="1798" y="14338"/>
                  </a:cubicBezTo>
                  <a:cubicBezTo>
                    <a:pt x="1709" y="14115"/>
                    <a:pt x="1588" y="13941"/>
                    <a:pt x="1513" y="13688"/>
                  </a:cubicBezTo>
                  <a:cubicBezTo>
                    <a:pt x="1485" y="13639"/>
                    <a:pt x="1456" y="13585"/>
                    <a:pt x="1442" y="13537"/>
                  </a:cubicBezTo>
                  <a:cubicBezTo>
                    <a:pt x="1381" y="13386"/>
                    <a:pt x="1321" y="13260"/>
                    <a:pt x="1264" y="13133"/>
                  </a:cubicBezTo>
                  <a:cubicBezTo>
                    <a:pt x="1203" y="13037"/>
                    <a:pt x="1157" y="12934"/>
                    <a:pt x="1129" y="12831"/>
                  </a:cubicBezTo>
                  <a:cubicBezTo>
                    <a:pt x="1086" y="12657"/>
                    <a:pt x="997" y="12531"/>
                    <a:pt x="951" y="12332"/>
                  </a:cubicBezTo>
                  <a:cubicBezTo>
                    <a:pt x="936" y="12283"/>
                    <a:pt x="922" y="12205"/>
                    <a:pt x="890" y="12157"/>
                  </a:cubicBezTo>
                  <a:cubicBezTo>
                    <a:pt x="847" y="12079"/>
                    <a:pt x="801" y="12006"/>
                    <a:pt x="772" y="11880"/>
                  </a:cubicBezTo>
                  <a:cubicBezTo>
                    <a:pt x="758" y="11777"/>
                    <a:pt x="698" y="11705"/>
                    <a:pt x="684" y="11578"/>
                  </a:cubicBezTo>
                  <a:cubicBezTo>
                    <a:pt x="669" y="11476"/>
                    <a:pt x="609" y="11379"/>
                    <a:pt x="580" y="11277"/>
                  </a:cubicBezTo>
                  <a:cubicBezTo>
                    <a:pt x="566" y="11253"/>
                    <a:pt x="566" y="11229"/>
                    <a:pt x="552" y="11175"/>
                  </a:cubicBezTo>
                  <a:cubicBezTo>
                    <a:pt x="552" y="11150"/>
                    <a:pt x="534" y="11102"/>
                    <a:pt x="534" y="11078"/>
                  </a:cubicBezTo>
                  <a:cubicBezTo>
                    <a:pt x="505" y="11000"/>
                    <a:pt x="491" y="10951"/>
                    <a:pt x="463" y="10873"/>
                  </a:cubicBezTo>
                  <a:cubicBezTo>
                    <a:pt x="417" y="10825"/>
                    <a:pt x="388" y="10752"/>
                    <a:pt x="374" y="10674"/>
                  </a:cubicBezTo>
                  <a:cubicBezTo>
                    <a:pt x="342" y="10499"/>
                    <a:pt x="299" y="10349"/>
                    <a:pt x="238" y="10222"/>
                  </a:cubicBezTo>
                  <a:cubicBezTo>
                    <a:pt x="238" y="10198"/>
                    <a:pt x="253" y="10198"/>
                    <a:pt x="253" y="10174"/>
                  </a:cubicBezTo>
                  <a:cubicBezTo>
                    <a:pt x="178" y="9945"/>
                    <a:pt x="107" y="9698"/>
                    <a:pt x="32" y="9469"/>
                  </a:cubicBezTo>
                  <a:lnTo>
                    <a:pt x="0" y="9469"/>
                  </a:lnTo>
                  <a:cubicBezTo>
                    <a:pt x="18" y="9548"/>
                    <a:pt x="18" y="9620"/>
                    <a:pt x="32" y="9668"/>
                  </a:cubicBezTo>
                  <a:cubicBezTo>
                    <a:pt x="46" y="9668"/>
                    <a:pt x="46" y="9668"/>
                    <a:pt x="46" y="9644"/>
                  </a:cubicBezTo>
                  <a:cubicBezTo>
                    <a:pt x="61" y="9722"/>
                    <a:pt x="75" y="9770"/>
                    <a:pt x="89" y="9819"/>
                  </a:cubicBezTo>
                  <a:cubicBezTo>
                    <a:pt x="107" y="9921"/>
                    <a:pt x="135" y="10000"/>
                    <a:pt x="164" y="10096"/>
                  </a:cubicBezTo>
                  <a:cubicBezTo>
                    <a:pt x="196" y="10246"/>
                    <a:pt x="238" y="10421"/>
                    <a:pt x="285" y="10572"/>
                  </a:cubicBezTo>
                  <a:cubicBezTo>
                    <a:pt x="328" y="10698"/>
                    <a:pt x="374" y="10825"/>
                    <a:pt x="402" y="10951"/>
                  </a:cubicBezTo>
                  <a:cubicBezTo>
                    <a:pt x="431" y="11078"/>
                    <a:pt x="491" y="11204"/>
                    <a:pt x="534" y="11325"/>
                  </a:cubicBezTo>
                  <a:lnTo>
                    <a:pt x="534" y="11403"/>
                  </a:lnTo>
                  <a:cubicBezTo>
                    <a:pt x="552" y="11428"/>
                    <a:pt x="566" y="11452"/>
                    <a:pt x="566" y="11476"/>
                  </a:cubicBezTo>
                  <a:cubicBezTo>
                    <a:pt x="580" y="11530"/>
                    <a:pt x="580" y="11578"/>
                    <a:pt x="609" y="11627"/>
                  </a:cubicBezTo>
                  <a:cubicBezTo>
                    <a:pt x="655" y="11753"/>
                    <a:pt x="698" y="11855"/>
                    <a:pt x="744" y="11982"/>
                  </a:cubicBezTo>
                  <a:cubicBezTo>
                    <a:pt x="787" y="12133"/>
                    <a:pt x="833" y="12283"/>
                    <a:pt x="876" y="12410"/>
                  </a:cubicBezTo>
                  <a:cubicBezTo>
                    <a:pt x="908" y="12506"/>
                    <a:pt x="922" y="12585"/>
                    <a:pt x="965" y="12657"/>
                  </a:cubicBezTo>
                  <a:cubicBezTo>
                    <a:pt x="1039" y="12862"/>
                    <a:pt x="1114" y="13085"/>
                    <a:pt x="1218" y="13260"/>
                  </a:cubicBezTo>
                  <a:cubicBezTo>
                    <a:pt x="1218" y="13260"/>
                    <a:pt x="1232" y="13283"/>
                    <a:pt x="1232" y="13314"/>
                  </a:cubicBezTo>
                  <a:cubicBezTo>
                    <a:pt x="1293" y="13464"/>
                    <a:pt x="1367" y="13639"/>
                    <a:pt x="1442" y="13814"/>
                  </a:cubicBezTo>
                  <a:cubicBezTo>
                    <a:pt x="1513" y="14013"/>
                    <a:pt x="1620" y="14187"/>
                    <a:pt x="1709" y="14393"/>
                  </a:cubicBezTo>
                  <a:cubicBezTo>
                    <a:pt x="1780" y="14567"/>
                    <a:pt x="1869" y="14742"/>
                    <a:pt x="1944" y="14917"/>
                  </a:cubicBezTo>
                  <a:cubicBezTo>
                    <a:pt x="2019" y="15068"/>
                    <a:pt x="2108" y="15218"/>
                    <a:pt x="2183" y="15369"/>
                  </a:cubicBezTo>
                  <a:cubicBezTo>
                    <a:pt x="2314" y="15694"/>
                    <a:pt x="2478" y="15947"/>
                    <a:pt x="2627" y="16225"/>
                  </a:cubicBezTo>
                  <a:cubicBezTo>
                    <a:pt x="2702" y="16375"/>
                    <a:pt x="2777" y="16478"/>
                    <a:pt x="2848" y="16574"/>
                  </a:cubicBezTo>
                  <a:cubicBezTo>
                    <a:pt x="2894" y="16652"/>
                    <a:pt x="2937" y="16725"/>
                    <a:pt x="2984" y="16827"/>
                  </a:cubicBezTo>
                  <a:cubicBezTo>
                    <a:pt x="3058" y="16953"/>
                    <a:pt x="3115" y="17104"/>
                    <a:pt x="3222" y="17177"/>
                  </a:cubicBezTo>
                  <a:lnTo>
                    <a:pt x="3236" y="17201"/>
                  </a:lnTo>
                  <a:cubicBezTo>
                    <a:pt x="3354" y="17454"/>
                    <a:pt x="3489" y="17629"/>
                    <a:pt x="3621" y="17834"/>
                  </a:cubicBezTo>
                  <a:cubicBezTo>
                    <a:pt x="3724" y="17984"/>
                    <a:pt x="3859" y="18081"/>
                    <a:pt x="3949" y="18286"/>
                  </a:cubicBezTo>
                  <a:cubicBezTo>
                    <a:pt x="3977" y="18358"/>
                    <a:pt x="4037" y="18382"/>
                    <a:pt x="4080" y="18436"/>
                  </a:cubicBezTo>
                  <a:cubicBezTo>
                    <a:pt x="4229" y="18611"/>
                    <a:pt x="4361" y="18786"/>
                    <a:pt x="4497" y="18936"/>
                  </a:cubicBezTo>
                  <a:cubicBezTo>
                    <a:pt x="4675" y="19135"/>
                    <a:pt x="4853" y="19286"/>
                    <a:pt x="5031" y="19461"/>
                  </a:cubicBezTo>
                  <a:cubicBezTo>
                    <a:pt x="5148" y="19587"/>
                    <a:pt x="5283" y="19714"/>
                    <a:pt x="5415" y="19792"/>
                  </a:cubicBezTo>
                  <a:cubicBezTo>
                    <a:pt x="5504" y="19840"/>
                    <a:pt x="5593" y="19888"/>
                    <a:pt x="5682" y="19943"/>
                  </a:cubicBezTo>
                  <a:cubicBezTo>
                    <a:pt x="5817" y="20063"/>
                    <a:pt x="5964" y="20117"/>
                    <a:pt x="6099" y="20190"/>
                  </a:cubicBezTo>
                  <a:cubicBezTo>
                    <a:pt x="6174" y="20244"/>
                    <a:pt x="6248" y="20244"/>
                    <a:pt x="6305" y="20244"/>
                  </a:cubicBezTo>
                  <a:cubicBezTo>
                    <a:pt x="6469" y="20292"/>
                    <a:pt x="6618" y="20316"/>
                    <a:pt x="6765" y="20316"/>
                  </a:cubicBezTo>
                  <a:cubicBezTo>
                    <a:pt x="6790" y="20324"/>
                    <a:pt x="6814" y="20327"/>
                    <a:pt x="6839" y="20327"/>
                  </a:cubicBezTo>
                  <a:cubicBezTo>
                    <a:pt x="6888" y="20327"/>
                    <a:pt x="6934" y="20316"/>
                    <a:pt x="6975" y="20316"/>
                  </a:cubicBezTo>
                  <a:cubicBezTo>
                    <a:pt x="7003" y="20340"/>
                    <a:pt x="7032" y="20340"/>
                    <a:pt x="7049" y="20340"/>
                  </a:cubicBezTo>
                  <a:lnTo>
                    <a:pt x="7106" y="20340"/>
                  </a:lnTo>
                  <a:cubicBezTo>
                    <a:pt x="7209" y="20340"/>
                    <a:pt x="7331" y="20316"/>
                    <a:pt x="7448" y="20292"/>
                  </a:cubicBezTo>
                  <a:cubicBezTo>
                    <a:pt x="7551" y="20292"/>
                    <a:pt x="7640" y="20268"/>
                    <a:pt x="7743" y="20190"/>
                  </a:cubicBezTo>
                  <a:cubicBezTo>
                    <a:pt x="7776" y="20166"/>
                    <a:pt x="7804" y="20166"/>
                    <a:pt x="7833" y="20141"/>
                  </a:cubicBezTo>
                  <a:cubicBezTo>
                    <a:pt x="7922" y="20117"/>
                    <a:pt x="8011" y="20094"/>
                    <a:pt x="8100" y="20015"/>
                  </a:cubicBezTo>
                  <a:cubicBezTo>
                    <a:pt x="8160" y="19943"/>
                    <a:pt x="8221" y="19888"/>
                    <a:pt x="8278" y="19840"/>
                  </a:cubicBezTo>
                  <a:cubicBezTo>
                    <a:pt x="8384" y="19738"/>
                    <a:pt x="8502" y="19665"/>
                    <a:pt x="8591" y="19539"/>
                  </a:cubicBezTo>
                  <a:cubicBezTo>
                    <a:pt x="8651" y="19461"/>
                    <a:pt x="8723" y="19388"/>
                    <a:pt x="8783" y="19310"/>
                  </a:cubicBezTo>
                  <a:cubicBezTo>
                    <a:pt x="8872" y="19190"/>
                    <a:pt x="8975" y="19087"/>
                    <a:pt x="9064" y="18936"/>
                  </a:cubicBezTo>
                  <a:cubicBezTo>
                    <a:pt x="9186" y="18761"/>
                    <a:pt x="9289" y="18587"/>
                    <a:pt x="9392" y="18406"/>
                  </a:cubicBezTo>
                  <a:cubicBezTo>
                    <a:pt x="9406" y="18382"/>
                    <a:pt x="9421" y="18358"/>
                    <a:pt x="9421" y="18334"/>
                  </a:cubicBezTo>
                  <a:cubicBezTo>
                    <a:pt x="9524" y="18056"/>
                    <a:pt x="9673" y="17834"/>
                    <a:pt x="9748" y="17532"/>
                  </a:cubicBezTo>
                  <a:cubicBezTo>
                    <a:pt x="9808" y="17303"/>
                    <a:pt x="9898" y="17104"/>
                    <a:pt x="9955" y="16899"/>
                  </a:cubicBezTo>
                  <a:cubicBezTo>
                    <a:pt x="10001" y="16725"/>
                    <a:pt x="10044" y="16550"/>
                    <a:pt x="10075" y="16375"/>
                  </a:cubicBezTo>
                  <a:cubicBezTo>
                    <a:pt x="10132" y="16146"/>
                    <a:pt x="10165" y="15947"/>
                    <a:pt x="10193" y="15724"/>
                  </a:cubicBezTo>
                  <a:cubicBezTo>
                    <a:pt x="10207" y="15694"/>
                    <a:pt x="10222" y="15646"/>
                    <a:pt x="10222" y="15622"/>
                  </a:cubicBezTo>
                  <a:cubicBezTo>
                    <a:pt x="10282" y="15622"/>
                    <a:pt x="10325" y="15622"/>
                    <a:pt x="10371" y="15646"/>
                  </a:cubicBezTo>
                  <a:cubicBezTo>
                    <a:pt x="10399" y="15646"/>
                    <a:pt x="10432" y="15646"/>
                    <a:pt x="10460" y="15670"/>
                  </a:cubicBezTo>
                  <a:cubicBezTo>
                    <a:pt x="10592" y="15773"/>
                    <a:pt x="10727" y="15821"/>
                    <a:pt x="10859" y="15821"/>
                  </a:cubicBezTo>
                  <a:cubicBezTo>
                    <a:pt x="10934" y="15821"/>
                    <a:pt x="11008" y="15845"/>
                    <a:pt x="11083" y="15875"/>
                  </a:cubicBezTo>
                  <a:cubicBezTo>
                    <a:pt x="11144" y="15875"/>
                    <a:pt x="11215" y="15899"/>
                    <a:pt x="11275" y="15899"/>
                  </a:cubicBezTo>
                  <a:cubicBezTo>
                    <a:pt x="11350" y="15899"/>
                    <a:pt x="11411" y="15875"/>
                    <a:pt x="11482" y="15875"/>
                  </a:cubicBezTo>
                  <a:lnTo>
                    <a:pt x="11543" y="15875"/>
                  </a:lnTo>
                  <a:cubicBezTo>
                    <a:pt x="11692" y="15796"/>
                    <a:pt x="11856" y="15748"/>
                    <a:pt x="12016" y="15694"/>
                  </a:cubicBezTo>
                  <a:cubicBezTo>
                    <a:pt x="12180" y="15646"/>
                    <a:pt x="12301" y="15495"/>
                    <a:pt x="12418" y="15321"/>
                  </a:cubicBezTo>
                  <a:cubicBezTo>
                    <a:pt x="12493" y="15218"/>
                    <a:pt x="12568" y="15122"/>
                    <a:pt x="12639" y="15019"/>
                  </a:cubicBezTo>
                  <a:cubicBezTo>
                    <a:pt x="12685" y="14941"/>
                    <a:pt x="12728" y="14869"/>
                    <a:pt x="12774" y="14766"/>
                  </a:cubicBezTo>
                  <a:cubicBezTo>
                    <a:pt x="12849" y="14639"/>
                    <a:pt x="12892" y="14519"/>
                    <a:pt x="12906" y="14368"/>
                  </a:cubicBezTo>
                  <a:lnTo>
                    <a:pt x="12906" y="14290"/>
                  </a:lnTo>
                  <a:cubicBezTo>
                    <a:pt x="12938" y="14218"/>
                    <a:pt x="12981" y="14140"/>
                    <a:pt x="12967" y="14037"/>
                  </a:cubicBezTo>
                  <a:lnTo>
                    <a:pt x="12981" y="14013"/>
                  </a:lnTo>
                  <a:cubicBezTo>
                    <a:pt x="13013" y="13862"/>
                    <a:pt x="13055" y="13735"/>
                    <a:pt x="13055" y="13585"/>
                  </a:cubicBezTo>
                  <a:cubicBezTo>
                    <a:pt x="13041" y="13489"/>
                    <a:pt x="13055" y="13386"/>
                    <a:pt x="13084" y="13314"/>
                  </a:cubicBezTo>
                  <a:cubicBezTo>
                    <a:pt x="13102" y="13236"/>
                    <a:pt x="13102" y="13187"/>
                    <a:pt x="13102" y="13133"/>
                  </a:cubicBezTo>
                  <a:cubicBezTo>
                    <a:pt x="13102" y="12886"/>
                    <a:pt x="13084" y="12657"/>
                    <a:pt x="13070" y="12410"/>
                  </a:cubicBezTo>
                  <a:cubicBezTo>
                    <a:pt x="13070" y="12283"/>
                    <a:pt x="13070" y="12181"/>
                    <a:pt x="13027" y="12079"/>
                  </a:cubicBezTo>
                  <a:lnTo>
                    <a:pt x="13027" y="12030"/>
                  </a:lnTo>
                  <a:cubicBezTo>
                    <a:pt x="13027" y="11927"/>
                    <a:pt x="13013" y="11831"/>
                    <a:pt x="13013" y="11729"/>
                  </a:cubicBezTo>
                  <a:cubicBezTo>
                    <a:pt x="13013" y="11530"/>
                    <a:pt x="12967" y="11355"/>
                    <a:pt x="12938" y="11150"/>
                  </a:cubicBezTo>
                  <a:cubicBezTo>
                    <a:pt x="12938" y="11078"/>
                    <a:pt x="12906" y="11000"/>
                    <a:pt x="12892" y="10904"/>
                  </a:cubicBezTo>
                  <a:cubicBezTo>
                    <a:pt x="12906" y="10904"/>
                    <a:pt x="12924" y="10927"/>
                    <a:pt x="12938" y="10927"/>
                  </a:cubicBezTo>
                  <a:cubicBezTo>
                    <a:pt x="13070" y="11078"/>
                    <a:pt x="13205" y="11229"/>
                    <a:pt x="13322" y="11403"/>
                  </a:cubicBezTo>
                  <a:cubicBezTo>
                    <a:pt x="13351" y="11452"/>
                    <a:pt x="13412" y="11476"/>
                    <a:pt x="13426" y="11554"/>
                  </a:cubicBezTo>
                  <a:cubicBezTo>
                    <a:pt x="13501" y="11705"/>
                    <a:pt x="13589" y="11777"/>
                    <a:pt x="13679" y="11904"/>
                  </a:cubicBezTo>
                  <a:cubicBezTo>
                    <a:pt x="13739" y="12006"/>
                    <a:pt x="13814" y="12108"/>
                    <a:pt x="13885" y="12205"/>
                  </a:cubicBezTo>
                  <a:cubicBezTo>
                    <a:pt x="13946" y="12307"/>
                    <a:pt x="14006" y="12410"/>
                    <a:pt x="14063" y="12506"/>
                  </a:cubicBezTo>
                  <a:cubicBezTo>
                    <a:pt x="14109" y="12560"/>
                    <a:pt x="14152" y="12609"/>
                    <a:pt x="14198" y="12681"/>
                  </a:cubicBezTo>
                  <a:cubicBezTo>
                    <a:pt x="14302" y="12886"/>
                    <a:pt x="14405" y="13085"/>
                    <a:pt x="14526" y="13283"/>
                  </a:cubicBezTo>
                  <a:cubicBezTo>
                    <a:pt x="14643" y="13464"/>
                    <a:pt x="14746" y="13688"/>
                    <a:pt x="14850" y="13916"/>
                  </a:cubicBezTo>
                  <a:cubicBezTo>
                    <a:pt x="14925" y="14067"/>
                    <a:pt x="14985" y="14218"/>
                    <a:pt x="15060" y="14368"/>
                  </a:cubicBezTo>
                  <a:cubicBezTo>
                    <a:pt x="15103" y="14489"/>
                    <a:pt x="15163" y="14616"/>
                    <a:pt x="15220" y="14766"/>
                  </a:cubicBezTo>
                  <a:cubicBezTo>
                    <a:pt x="15295" y="14917"/>
                    <a:pt x="15355" y="15068"/>
                    <a:pt x="15416" y="15242"/>
                  </a:cubicBezTo>
                  <a:cubicBezTo>
                    <a:pt x="15487" y="15393"/>
                    <a:pt x="15548" y="15543"/>
                    <a:pt x="15608" y="15724"/>
                  </a:cubicBezTo>
                  <a:cubicBezTo>
                    <a:pt x="15637" y="15796"/>
                    <a:pt x="15665" y="15899"/>
                    <a:pt x="15697" y="15971"/>
                  </a:cubicBezTo>
                  <a:cubicBezTo>
                    <a:pt x="15772" y="16176"/>
                    <a:pt x="15861" y="16351"/>
                    <a:pt x="15918" y="16574"/>
                  </a:cubicBezTo>
                  <a:cubicBezTo>
                    <a:pt x="15950" y="16725"/>
                    <a:pt x="16007" y="16851"/>
                    <a:pt x="16068" y="16978"/>
                  </a:cubicBezTo>
                  <a:cubicBezTo>
                    <a:pt x="16110" y="17080"/>
                    <a:pt x="16157" y="17152"/>
                    <a:pt x="16199" y="17255"/>
                  </a:cubicBezTo>
                  <a:cubicBezTo>
                    <a:pt x="16245" y="17351"/>
                    <a:pt x="16288" y="17502"/>
                    <a:pt x="16335" y="17629"/>
                  </a:cubicBezTo>
                  <a:cubicBezTo>
                    <a:pt x="16395" y="17803"/>
                    <a:pt x="16484" y="17984"/>
                    <a:pt x="16555" y="18159"/>
                  </a:cubicBezTo>
                  <a:cubicBezTo>
                    <a:pt x="16601" y="18231"/>
                    <a:pt x="16630" y="18309"/>
                    <a:pt x="16662" y="18382"/>
                  </a:cubicBezTo>
                  <a:cubicBezTo>
                    <a:pt x="16733" y="18532"/>
                    <a:pt x="16808" y="18683"/>
                    <a:pt x="16883" y="18834"/>
                  </a:cubicBezTo>
                  <a:cubicBezTo>
                    <a:pt x="16972" y="18984"/>
                    <a:pt x="17047" y="19159"/>
                    <a:pt x="17135" y="19310"/>
                  </a:cubicBezTo>
                  <a:cubicBezTo>
                    <a:pt x="17239" y="19491"/>
                    <a:pt x="17356" y="19642"/>
                    <a:pt x="17463" y="19816"/>
                  </a:cubicBezTo>
                  <a:cubicBezTo>
                    <a:pt x="17492" y="19864"/>
                    <a:pt x="17520" y="19913"/>
                    <a:pt x="17552" y="19967"/>
                  </a:cubicBezTo>
                  <a:cubicBezTo>
                    <a:pt x="17595" y="20063"/>
                    <a:pt x="17656" y="20094"/>
                    <a:pt x="17712" y="20166"/>
                  </a:cubicBezTo>
                  <a:cubicBezTo>
                    <a:pt x="17833" y="20340"/>
                    <a:pt x="17951" y="20515"/>
                    <a:pt x="18086" y="20642"/>
                  </a:cubicBezTo>
                  <a:cubicBezTo>
                    <a:pt x="18204" y="20768"/>
                    <a:pt x="18307" y="20895"/>
                    <a:pt x="18424" y="20997"/>
                  </a:cubicBezTo>
                  <a:cubicBezTo>
                    <a:pt x="18471" y="21045"/>
                    <a:pt x="18514" y="21070"/>
                    <a:pt x="18560" y="21094"/>
                  </a:cubicBezTo>
                  <a:cubicBezTo>
                    <a:pt x="18663" y="21148"/>
                    <a:pt x="18752" y="21196"/>
                    <a:pt x="18855" y="21244"/>
                  </a:cubicBezTo>
                  <a:cubicBezTo>
                    <a:pt x="18887" y="21269"/>
                    <a:pt x="18901" y="21298"/>
                    <a:pt x="18916" y="21323"/>
                  </a:cubicBezTo>
                  <a:cubicBezTo>
                    <a:pt x="18976" y="21371"/>
                    <a:pt x="19033" y="21419"/>
                    <a:pt x="19094" y="21449"/>
                  </a:cubicBezTo>
                  <a:cubicBezTo>
                    <a:pt x="19183" y="21473"/>
                    <a:pt x="19286" y="21497"/>
                    <a:pt x="19375" y="21522"/>
                  </a:cubicBezTo>
                  <a:cubicBezTo>
                    <a:pt x="19435" y="21522"/>
                    <a:pt x="19478" y="21570"/>
                    <a:pt x="19539" y="21570"/>
                  </a:cubicBezTo>
                  <a:cubicBezTo>
                    <a:pt x="19549" y="21566"/>
                    <a:pt x="19560" y="21565"/>
                    <a:pt x="19570" y="21565"/>
                  </a:cubicBezTo>
                  <a:cubicBezTo>
                    <a:pt x="19615" y="21565"/>
                    <a:pt x="19660" y="21589"/>
                    <a:pt x="19708" y="21589"/>
                  </a:cubicBezTo>
                  <a:cubicBezTo>
                    <a:pt x="19730" y="21589"/>
                    <a:pt x="19754" y="21584"/>
                    <a:pt x="19777" y="21570"/>
                  </a:cubicBezTo>
                  <a:lnTo>
                    <a:pt x="19806" y="21570"/>
                  </a:lnTo>
                  <a:cubicBezTo>
                    <a:pt x="19834" y="21600"/>
                    <a:pt x="19881" y="21600"/>
                    <a:pt x="19909" y="21600"/>
                  </a:cubicBezTo>
                  <a:cubicBezTo>
                    <a:pt x="19970" y="21570"/>
                    <a:pt x="20026" y="21570"/>
                    <a:pt x="20087" y="21546"/>
                  </a:cubicBezTo>
                  <a:cubicBezTo>
                    <a:pt x="20176" y="21497"/>
                    <a:pt x="20265" y="21522"/>
                    <a:pt x="20354" y="21419"/>
                  </a:cubicBezTo>
                  <a:cubicBezTo>
                    <a:pt x="20354" y="21395"/>
                    <a:pt x="20382" y="21395"/>
                    <a:pt x="20400" y="21395"/>
                  </a:cubicBezTo>
                  <a:cubicBezTo>
                    <a:pt x="20518" y="21371"/>
                    <a:pt x="20635" y="21298"/>
                    <a:pt x="20756" y="21196"/>
                  </a:cubicBezTo>
                  <a:cubicBezTo>
                    <a:pt x="20888" y="21070"/>
                    <a:pt x="21006" y="20943"/>
                    <a:pt x="21113" y="20768"/>
                  </a:cubicBezTo>
                  <a:cubicBezTo>
                    <a:pt x="21201" y="20642"/>
                    <a:pt x="21273" y="20491"/>
                    <a:pt x="21347" y="20340"/>
                  </a:cubicBezTo>
                  <a:cubicBezTo>
                    <a:pt x="21380" y="20292"/>
                    <a:pt x="21408" y="20244"/>
                    <a:pt x="21422" y="20190"/>
                  </a:cubicBezTo>
                  <a:cubicBezTo>
                    <a:pt x="21451" y="20094"/>
                    <a:pt x="21483" y="19967"/>
                    <a:pt x="21525" y="19864"/>
                  </a:cubicBezTo>
                  <a:cubicBezTo>
                    <a:pt x="21572" y="19762"/>
                    <a:pt x="21572" y="19689"/>
                    <a:pt x="21600" y="19587"/>
                  </a:cubicBezTo>
                  <a:cubicBezTo>
                    <a:pt x="21525" y="19611"/>
                    <a:pt x="21525" y="19738"/>
                    <a:pt x="21497" y="19762"/>
                  </a:cubicBezTo>
                  <a:cubicBezTo>
                    <a:pt x="21451" y="19864"/>
                    <a:pt x="21437" y="19943"/>
                    <a:pt x="21408" y="20015"/>
                  </a:cubicBezTo>
                  <a:cubicBezTo>
                    <a:pt x="21347" y="20166"/>
                    <a:pt x="21273" y="20292"/>
                    <a:pt x="21216" y="20443"/>
                  </a:cubicBezTo>
                  <a:cubicBezTo>
                    <a:pt x="21170" y="20515"/>
                    <a:pt x="21127" y="20593"/>
                    <a:pt x="21080" y="20642"/>
                  </a:cubicBezTo>
                  <a:cubicBezTo>
                    <a:pt x="21038" y="20696"/>
                    <a:pt x="20991" y="20744"/>
                    <a:pt x="20934" y="20792"/>
                  </a:cubicBezTo>
                  <a:cubicBezTo>
                    <a:pt x="20874" y="20871"/>
                    <a:pt x="20813" y="20967"/>
                    <a:pt x="20756" y="21045"/>
                  </a:cubicBezTo>
                  <a:cubicBezTo>
                    <a:pt x="20696" y="21094"/>
                    <a:pt x="20621" y="21172"/>
                    <a:pt x="20561" y="21220"/>
                  </a:cubicBezTo>
                  <a:cubicBezTo>
                    <a:pt x="20504" y="21244"/>
                    <a:pt x="20443" y="21298"/>
                    <a:pt x="20400" y="21298"/>
                  </a:cubicBezTo>
                  <a:cubicBezTo>
                    <a:pt x="20325" y="21298"/>
                    <a:pt x="20251" y="21298"/>
                    <a:pt x="20190" y="21323"/>
                  </a:cubicBezTo>
                  <a:cubicBezTo>
                    <a:pt x="20114" y="21343"/>
                    <a:pt x="20048" y="21400"/>
                    <a:pt x="19974" y="21400"/>
                  </a:cubicBezTo>
                  <a:cubicBezTo>
                    <a:pt x="19962" y="21400"/>
                    <a:pt x="19950" y="21399"/>
                    <a:pt x="19938" y="21395"/>
                  </a:cubicBezTo>
                  <a:cubicBezTo>
                    <a:pt x="19820" y="21371"/>
                    <a:pt x="19703" y="21371"/>
                    <a:pt x="19582" y="21371"/>
                  </a:cubicBezTo>
                  <a:cubicBezTo>
                    <a:pt x="19492" y="21347"/>
                    <a:pt x="19404" y="21347"/>
                    <a:pt x="19315" y="21298"/>
                  </a:cubicBezTo>
                  <a:cubicBezTo>
                    <a:pt x="19286" y="21269"/>
                    <a:pt x="19272" y="21269"/>
                    <a:pt x="19243" y="21269"/>
                  </a:cubicBezTo>
                  <a:cubicBezTo>
                    <a:pt x="19154" y="21244"/>
                    <a:pt x="19065" y="21220"/>
                    <a:pt x="18976" y="21172"/>
                  </a:cubicBezTo>
                  <a:cubicBezTo>
                    <a:pt x="18901" y="21118"/>
                    <a:pt x="18827" y="21045"/>
                    <a:pt x="18752" y="20997"/>
                  </a:cubicBezTo>
                  <a:cubicBezTo>
                    <a:pt x="18691" y="20943"/>
                    <a:pt x="18620" y="20895"/>
                    <a:pt x="18546" y="20846"/>
                  </a:cubicBezTo>
                  <a:cubicBezTo>
                    <a:pt x="18442" y="20792"/>
                    <a:pt x="18353" y="20720"/>
                    <a:pt x="18264" y="20618"/>
                  </a:cubicBezTo>
                  <a:cubicBezTo>
                    <a:pt x="18232" y="20593"/>
                    <a:pt x="18190" y="20545"/>
                    <a:pt x="18157" y="20515"/>
                  </a:cubicBezTo>
                  <a:cubicBezTo>
                    <a:pt x="18068" y="20395"/>
                    <a:pt x="17965" y="20268"/>
                    <a:pt x="17862" y="20141"/>
                  </a:cubicBezTo>
                  <a:cubicBezTo>
                    <a:pt x="17819" y="20063"/>
                    <a:pt x="17759" y="20015"/>
                    <a:pt x="17712" y="19943"/>
                  </a:cubicBezTo>
                  <a:cubicBezTo>
                    <a:pt x="17623" y="19792"/>
                    <a:pt x="17520" y="19642"/>
                    <a:pt x="17417" y="19491"/>
                  </a:cubicBezTo>
                  <a:cubicBezTo>
                    <a:pt x="17402" y="19461"/>
                    <a:pt x="17374" y="19436"/>
                    <a:pt x="17356" y="19412"/>
                  </a:cubicBezTo>
                  <a:cubicBezTo>
                    <a:pt x="17314" y="19310"/>
                    <a:pt x="17267" y="19238"/>
                    <a:pt x="17225" y="19135"/>
                  </a:cubicBezTo>
                  <a:cubicBezTo>
                    <a:pt x="17196" y="19087"/>
                    <a:pt x="17150" y="19039"/>
                    <a:pt x="17135" y="18984"/>
                  </a:cubicBezTo>
                  <a:cubicBezTo>
                    <a:pt x="17075" y="18858"/>
                    <a:pt x="17000" y="18738"/>
                    <a:pt x="16929" y="18635"/>
                  </a:cubicBezTo>
                  <a:cubicBezTo>
                    <a:pt x="16868" y="18508"/>
                    <a:pt x="16808" y="18382"/>
                    <a:pt x="16751" y="18255"/>
                  </a:cubicBezTo>
                  <a:cubicBezTo>
                    <a:pt x="16705" y="18135"/>
                    <a:pt x="16662" y="18008"/>
                    <a:pt x="16601" y="17882"/>
                  </a:cubicBezTo>
                  <a:cubicBezTo>
                    <a:pt x="16573" y="17803"/>
                    <a:pt x="16527" y="17755"/>
                    <a:pt x="16498" y="17683"/>
                  </a:cubicBezTo>
                  <a:cubicBezTo>
                    <a:pt x="16395" y="17405"/>
                    <a:pt x="16288" y="17129"/>
                    <a:pt x="16185" y="16875"/>
                  </a:cubicBezTo>
                  <a:cubicBezTo>
                    <a:pt x="16142" y="16749"/>
                    <a:pt x="16082" y="16652"/>
                    <a:pt x="16053" y="16526"/>
                  </a:cubicBezTo>
                  <a:cubicBezTo>
                    <a:pt x="16007" y="16399"/>
                    <a:pt x="15950" y="16273"/>
                    <a:pt x="15904" y="16146"/>
                  </a:cubicBezTo>
                  <a:cubicBezTo>
                    <a:pt x="15829" y="15947"/>
                    <a:pt x="15772" y="15773"/>
                    <a:pt x="15697" y="15598"/>
                  </a:cubicBezTo>
                  <a:cubicBezTo>
                    <a:pt x="15651" y="15495"/>
                    <a:pt x="15623" y="15369"/>
                    <a:pt x="15576" y="15272"/>
                  </a:cubicBezTo>
                  <a:cubicBezTo>
                    <a:pt x="15519" y="15146"/>
                    <a:pt x="15444" y="15019"/>
                    <a:pt x="15416" y="14869"/>
                  </a:cubicBezTo>
                  <a:cubicBezTo>
                    <a:pt x="15384" y="14766"/>
                    <a:pt x="15341" y="14639"/>
                    <a:pt x="15281" y="14567"/>
                  </a:cubicBezTo>
                  <a:cubicBezTo>
                    <a:pt x="15252" y="14543"/>
                    <a:pt x="15220" y="14465"/>
                    <a:pt x="15206" y="14417"/>
                  </a:cubicBezTo>
                  <a:cubicBezTo>
                    <a:pt x="15149" y="14314"/>
                    <a:pt x="15117" y="14187"/>
                    <a:pt x="15060" y="14091"/>
                  </a:cubicBezTo>
                  <a:cubicBezTo>
                    <a:pt x="15000" y="13941"/>
                    <a:pt x="14953" y="13814"/>
                    <a:pt x="14882" y="13688"/>
                  </a:cubicBezTo>
                  <a:cubicBezTo>
                    <a:pt x="14807" y="13537"/>
                    <a:pt x="14718" y="13386"/>
                    <a:pt x="14643" y="13236"/>
                  </a:cubicBezTo>
                  <a:cubicBezTo>
                    <a:pt x="14583" y="13109"/>
                    <a:pt x="14508" y="13012"/>
                    <a:pt x="14451" y="12910"/>
                  </a:cubicBezTo>
                  <a:cubicBezTo>
                    <a:pt x="14419" y="12862"/>
                    <a:pt x="14419" y="12831"/>
                    <a:pt x="14391" y="12808"/>
                  </a:cubicBezTo>
                  <a:cubicBezTo>
                    <a:pt x="14348" y="12711"/>
                    <a:pt x="14287" y="12633"/>
                    <a:pt x="14241" y="12531"/>
                  </a:cubicBezTo>
                  <a:cubicBezTo>
                    <a:pt x="14184" y="12458"/>
                    <a:pt x="14124" y="12356"/>
                    <a:pt x="14063" y="12259"/>
                  </a:cubicBezTo>
                  <a:cubicBezTo>
                    <a:pt x="14006" y="12157"/>
                    <a:pt x="13946" y="12079"/>
                    <a:pt x="13885" y="12006"/>
                  </a:cubicBezTo>
                  <a:cubicBezTo>
                    <a:pt x="13796" y="11927"/>
                    <a:pt x="13725" y="11777"/>
                    <a:pt x="13650" y="11681"/>
                  </a:cubicBezTo>
                  <a:cubicBezTo>
                    <a:pt x="13618" y="11627"/>
                    <a:pt x="13604" y="11578"/>
                    <a:pt x="13575" y="11554"/>
                  </a:cubicBezTo>
                  <a:cubicBezTo>
                    <a:pt x="13486" y="11403"/>
                    <a:pt x="13383" y="11277"/>
                    <a:pt x="13280" y="11150"/>
                  </a:cubicBezTo>
                  <a:cubicBezTo>
                    <a:pt x="13234" y="11102"/>
                    <a:pt x="13191" y="11024"/>
                    <a:pt x="13130" y="10951"/>
                  </a:cubicBezTo>
                  <a:cubicBezTo>
                    <a:pt x="13070" y="10873"/>
                    <a:pt x="12995" y="10801"/>
                    <a:pt x="12938" y="10723"/>
                  </a:cubicBezTo>
                  <a:cubicBezTo>
                    <a:pt x="12863" y="10650"/>
                    <a:pt x="12835" y="10548"/>
                    <a:pt x="12803" y="10421"/>
                  </a:cubicBezTo>
                  <a:cubicBezTo>
                    <a:pt x="12803" y="10397"/>
                    <a:pt x="12817" y="10373"/>
                    <a:pt x="12835" y="10349"/>
                  </a:cubicBezTo>
                  <a:cubicBezTo>
                    <a:pt x="12863" y="10397"/>
                    <a:pt x="12892" y="10452"/>
                    <a:pt x="12924" y="10499"/>
                  </a:cubicBezTo>
                  <a:cubicBezTo>
                    <a:pt x="12981" y="10572"/>
                    <a:pt x="13027" y="10674"/>
                    <a:pt x="13102" y="10674"/>
                  </a:cubicBezTo>
                  <a:cubicBezTo>
                    <a:pt x="13130" y="10723"/>
                    <a:pt x="13159" y="10777"/>
                    <a:pt x="13191" y="10801"/>
                  </a:cubicBezTo>
                  <a:cubicBezTo>
                    <a:pt x="13234" y="10873"/>
                    <a:pt x="13294" y="10951"/>
                    <a:pt x="13351" y="11000"/>
                  </a:cubicBezTo>
                  <a:cubicBezTo>
                    <a:pt x="13383" y="11054"/>
                    <a:pt x="13412" y="11078"/>
                    <a:pt x="13426" y="11126"/>
                  </a:cubicBezTo>
                  <a:cubicBezTo>
                    <a:pt x="13501" y="11229"/>
                    <a:pt x="13575" y="11379"/>
                    <a:pt x="13664" y="11428"/>
                  </a:cubicBezTo>
                  <a:cubicBezTo>
                    <a:pt x="13693" y="11452"/>
                    <a:pt x="13707" y="11506"/>
                    <a:pt x="13725" y="11530"/>
                  </a:cubicBezTo>
                  <a:cubicBezTo>
                    <a:pt x="13782" y="11627"/>
                    <a:pt x="13842" y="11705"/>
                    <a:pt x="13903" y="11777"/>
                  </a:cubicBezTo>
                  <a:cubicBezTo>
                    <a:pt x="13946" y="11880"/>
                    <a:pt x="14006" y="11927"/>
                    <a:pt x="14063" y="12006"/>
                  </a:cubicBezTo>
                  <a:cubicBezTo>
                    <a:pt x="14124" y="12079"/>
                    <a:pt x="14170" y="12181"/>
                    <a:pt x="14212" y="12259"/>
                  </a:cubicBezTo>
                  <a:cubicBezTo>
                    <a:pt x="14241" y="12307"/>
                    <a:pt x="14259" y="12356"/>
                    <a:pt x="14287" y="12410"/>
                  </a:cubicBezTo>
                  <a:cubicBezTo>
                    <a:pt x="14362" y="12506"/>
                    <a:pt x="14437" y="12609"/>
                    <a:pt x="14479" y="12735"/>
                  </a:cubicBezTo>
                  <a:cubicBezTo>
                    <a:pt x="14508" y="12808"/>
                    <a:pt x="14569" y="12862"/>
                    <a:pt x="14597" y="12934"/>
                  </a:cubicBezTo>
                  <a:cubicBezTo>
                    <a:pt x="14629" y="12958"/>
                    <a:pt x="14658" y="13012"/>
                    <a:pt x="14672" y="13037"/>
                  </a:cubicBezTo>
                  <a:cubicBezTo>
                    <a:pt x="14733" y="13133"/>
                    <a:pt x="14775" y="13260"/>
                    <a:pt x="14821" y="13362"/>
                  </a:cubicBezTo>
                  <a:cubicBezTo>
                    <a:pt x="14850" y="13410"/>
                    <a:pt x="14882" y="13434"/>
                    <a:pt x="14910" y="13489"/>
                  </a:cubicBezTo>
                  <a:cubicBezTo>
                    <a:pt x="14939" y="13585"/>
                    <a:pt x="14985" y="13688"/>
                    <a:pt x="15028" y="13766"/>
                  </a:cubicBezTo>
                  <a:cubicBezTo>
                    <a:pt x="15103" y="13916"/>
                    <a:pt x="15177" y="14067"/>
                    <a:pt x="15238" y="14242"/>
                  </a:cubicBezTo>
                  <a:cubicBezTo>
                    <a:pt x="15309" y="14440"/>
                    <a:pt x="15430" y="14591"/>
                    <a:pt x="15487" y="14820"/>
                  </a:cubicBezTo>
                  <a:cubicBezTo>
                    <a:pt x="15519" y="14971"/>
                    <a:pt x="15576" y="15068"/>
                    <a:pt x="15637" y="15194"/>
                  </a:cubicBezTo>
                  <a:cubicBezTo>
                    <a:pt x="15726" y="15369"/>
                    <a:pt x="15801" y="15574"/>
                    <a:pt x="15875" y="15773"/>
                  </a:cubicBezTo>
                  <a:cubicBezTo>
                    <a:pt x="15904" y="15899"/>
                    <a:pt x="15950" y="15995"/>
                    <a:pt x="15978" y="16098"/>
                  </a:cubicBezTo>
                  <a:cubicBezTo>
                    <a:pt x="16021" y="16200"/>
                    <a:pt x="16068" y="16297"/>
                    <a:pt x="16096" y="16423"/>
                  </a:cubicBezTo>
                  <a:cubicBezTo>
                    <a:pt x="16128" y="16478"/>
                    <a:pt x="16142" y="16550"/>
                    <a:pt x="16171" y="16598"/>
                  </a:cubicBezTo>
                  <a:cubicBezTo>
                    <a:pt x="16260" y="16827"/>
                    <a:pt x="16349" y="17050"/>
                    <a:pt x="16438" y="17255"/>
                  </a:cubicBezTo>
                  <a:cubicBezTo>
                    <a:pt x="16484" y="17382"/>
                    <a:pt x="16527" y="17502"/>
                    <a:pt x="16587" y="17604"/>
                  </a:cubicBezTo>
                  <a:cubicBezTo>
                    <a:pt x="16630" y="17707"/>
                    <a:pt x="16676" y="17779"/>
                    <a:pt x="16705" y="17882"/>
                  </a:cubicBezTo>
                  <a:cubicBezTo>
                    <a:pt x="16780" y="18135"/>
                    <a:pt x="16911" y="18309"/>
                    <a:pt x="17000" y="18532"/>
                  </a:cubicBezTo>
                  <a:cubicBezTo>
                    <a:pt x="17018" y="18587"/>
                    <a:pt x="17047" y="18635"/>
                    <a:pt x="17075" y="18683"/>
                  </a:cubicBezTo>
                  <a:cubicBezTo>
                    <a:pt x="17107" y="18738"/>
                    <a:pt x="17150" y="18786"/>
                    <a:pt x="17178" y="18858"/>
                  </a:cubicBezTo>
                  <a:cubicBezTo>
                    <a:pt x="17253" y="18984"/>
                    <a:pt x="17314" y="19159"/>
                    <a:pt x="17402" y="19262"/>
                  </a:cubicBezTo>
                  <a:cubicBezTo>
                    <a:pt x="17463" y="19364"/>
                    <a:pt x="17534" y="19461"/>
                    <a:pt x="17595" y="19563"/>
                  </a:cubicBezTo>
                  <a:cubicBezTo>
                    <a:pt x="17595" y="19587"/>
                    <a:pt x="17609" y="19611"/>
                    <a:pt x="17623" y="19642"/>
                  </a:cubicBezTo>
                  <a:cubicBezTo>
                    <a:pt x="17669" y="19665"/>
                    <a:pt x="17712" y="19689"/>
                    <a:pt x="17730" y="19762"/>
                  </a:cubicBezTo>
                  <a:cubicBezTo>
                    <a:pt x="17801" y="19943"/>
                    <a:pt x="17937" y="20015"/>
                    <a:pt x="18026" y="20166"/>
                  </a:cubicBezTo>
                  <a:cubicBezTo>
                    <a:pt x="18100" y="20292"/>
                    <a:pt x="18204" y="20340"/>
                    <a:pt x="18278" y="20443"/>
                  </a:cubicBezTo>
                  <a:cubicBezTo>
                    <a:pt x="18367" y="20545"/>
                    <a:pt x="18442" y="20642"/>
                    <a:pt x="18531" y="20696"/>
                  </a:cubicBezTo>
                  <a:cubicBezTo>
                    <a:pt x="18574" y="20720"/>
                    <a:pt x="18620" y="20744"/>
                    <a:pt x="18663" y="20792"/>
                  </a:cubicBezTo>
                  <a:cubicBezTo>
                    <a:pt x="18663" y="20792"/>
                    <a:pt x="18677" y="20817"/>
                    <a:pt x="18691" y="20817"/>
                  </a:cubicBezTo>
                  <a:cubicBezTo>
                    <a:pt x="18798" y="20871"/>
                    <a:pt x="18887" y="20943"/>
                    <a:pt x="18991" y="21021"/>
                  </a:cubicBezTo>
                  <a:cubicBezTo>
                    <a:pt x="19065" y="21070"/>
                    <a:pt x="19168" y="21070"/>
                    <a:pt x="19243" y="21118"/>
                  </a:cubicBezTo>
                  <a:cubicBezTo>
                    <a:pt x="19300" y="21148"/>
                    <a:pt x="19361" y="21172"/>
                    <a:pt x="19421" y="21172"/>
                  </a:cubicBezTo>
                  <a:cubicBezTo>
                    <a:pt x="19510" y="21196"/>
                    <a:pt x="19582" y="21244"/>
                    <a:pt x="19671" y="21244"/>
                  </a:cubicBezTo>
                  <a:cubicBezTo>
                    <a:pt x="19759" y="21244"/>
                    <a:pt x="19849" y="21220"/>
                    <a:pt x="19938" y="21220"/>
                  </a:cubicBezTo>
                  <a:cubicBezTo>
                    <a:pt x="20012" y="21220"/>
                    <a:pt x="20087" y="21196"/>
                    <a:pt x="20148" y="21118"/>
                  </a:cubicBezTo>
                  <a:cubicBezTo>
                    <a:pt x="20176" y="21094"/>
                    <a:pt x="20222" y="21094"/>
                    <a:pt x="20251" y="21094"/>
                  </a:cubicBezTo>
                  <a:cubicBezTo>
                    <a:pt x="20265" y="21081"/>
                    <a:pt x="20284" y="21081"/>
                    <a:pt x="20302" y="21081"/>
                  </a:cubicBezTo>
                  <a:cubicBezTo>
                    <a:pt x="20321" y="21081"/>
                    <a:pt x="20340" y="21081"/>
                    <a:pt x="20354" y="21070"/>
                  </a:cubicBezTo>
                  <a:cubicBezTo>
                    <a:pt x="20429" y="21045"/>
                    <a:pt x="20489" y="20997"/>
                    <a:pt x="20546" y="20943"/>
                  </a:cubicBezTo>
                  <a:cubicBezTo>
                    <a:pt x="20607" y="20919"/>
                    <a:pt x="20649" y="20895"/>
                    <a:pt x="20696" y="20846"/>
                  </a:cubicBezTo>
                  <a:lnTo>
                    <a:pt x="20682" y="20846"/>
                  </a:lnTo>
                  <a:cubicBezTo>
                    <a:pt x="20739" y="20792"/>
                    <a:pt x="20785" y="20744"/>
                    <a:pt x="20828" y="20696"/>
                  </a:cubicBezTo>
                  <a:lnTo>
                    <a:pt x="20828" y="20569"/>
                  </a:lnTo>
                  <a:cubicBezTo>
                    <a:pt x="20799" y="20618"/>
                    <a:pt x="20771" y="20642"/>
                    <a:pt x="20739" y="20696"/>
                  </a:cubicBezTo>
                  <a:cubicBezTo>
                    <a:pt x="20710" y="20720"/>
                    <a:pt x="20682" y="20768"/>
                    <a:pt x="20649" y="20792"/>
                  </a:cubicBezTo>
                  <a:cubicBezTo>
                    <a:pt x="20592" y="20846"/>
                    <a:pt x="20518" y="20895"/>
                    <a:pt x="20443" y="20943"/>
                  </a:cubicBezTo>
                  <a:cubicBezTo>
                    <a:pt x="20429" y="20943"/>
                    <a:pt x="20415" y="20967"/>
                    <a:pt x="20400" y="20967"/>
                  </a:cubicBezTo>
                  <a:cubicBezTo>
                    <a:pt x="20389" y="20964"/>
                    <a:pt x="20377" y="20963"/>
                    <a:pt x="20366" y="20963"/>
                  </a:cubicBezTo>
                  <a:cubicBezTo>
                    <a:pt x="20292" y="20963"/>
                    <a:pt x="20225" y="21024"/>
                    <a:pt x="20148" y="21045"/>
                  </a:cubicBezTo>
                  <a:cubicBezTo>
                    <a:pt x="20101" y="21045"/>
                    <a:pt x="20073" y="21094"/>
                    <a:pt x="20026" y="21094"/>
                  </a:cubicBezTo>
                  <a:cubicBezTo>
                    <a:pt x="19991" y="21081"/>
                    <a:pt x="19954" y="21075"/>
                    <a:pt x="19917" y="21075"/>
                  </a:cubicBezTo>
                  <a:cubicBezTo>
                    <a:pt x="19881" y="21075"/>
                    <a:pt x="19843" y="21081"/>
                    <a:pt x="19806" y="21094"/>
                  </a:cubicBezTo>
                  <a:cubicBezTo>
                    <a:pt x="19787" y="21094"/>
                    <a:pt x="19760" y="21104"/>
                    <a:pt x="19736" y="21104"/>
                  </a:cubicBezTo>
                  <a:cubicBezTo>
                    <a:pt x="19723" y="21104"/>
                    <a:pt x="19712" y="21101"/>
                    <a:pt x="19703" y="21094"/>
                  </a:cubicBezTo>
                  <a:cubicBezTo>
                    <a:pt x="19582" y="21070"/>
                    <a:pt x="19478" y="21045"/>
                    <a:pt x="19375" y="20997"/>
                  </a:cubicBezTo>
                  <a:cubicBezTo>
                    <a:pt x="19300" y="20997"/>
                    <a:pt x="19225" y="20997"/>
                    <a:pt x="19168" y="20943"/>
                  </a:cubicBezTo>
                  <a:cubicBezTo>
                    <a:pt x="19080" y="20895"/>
                    <a:pt x="18991" y="20817"/>
                    <a:pt x="18901" y="20768"/>
                  </a:cubicBezTo>
                  <a:cubicBezTo>
                    <a:pt x="18841" y="20720"/>
                    <a:pt x="18781" y="20696"/>
                    <a:pt x="18724" y="20642"/>
                  </a:cubicBezTo>
                  <a:cubicBezTo>
                    <a:pt x="18649" y="20569"/>
                    <a:pt x="18574" y="20515"/>
                    <a:pt x="18485" y="20515"/>
                  </a:cubicBezTo>
                  <a:cubicBezTo>
                    <a:pt x="18442" y="20467"/>
                    <a:pt x="18410" y="20419"/>
                    <a:pt x="18367" y="20365"/>
                  </a:cubicBezTo>
                  <a:cubicBezTo>
                    <a:pt x="18278" y="20268"/>
                    <a:pt x="18190" y="20190"/>
                    <a:pt x="18115" y="20094"/>
                  </a:cubicBezTo>
                  <a:cubicBezTo>
                    <a:pt x="18026" y="19991"/>
                    <a:pt x="17937" y="19864"/>
                    <a:pt x="17862" y="19762"/>
                  </a:cubicBezTo>
                  <a:cubicBezTo>
                    <a:pt x="17787" y="19665"/>
                    <a:pt x="17712" y="19587"/>
                    <a:pt x="17669" y="19461"/>
                  </a:cubicBezTo>
                  <a:cubicBezTo>
                    <a:pt x="17581" y="19286"/>
                    <a:pt x="17445" y="19159"/>
                    <a:pt x="17374" y="18960"/>
                  </a:cubicBezTo>
                  <a:cubicBezTo>
                    <a:pt x="17267" y="18834"/>
                    <a:pt x="17210" y="18659"/>
                    <a:pt x="17121" y="18532"/>
                  </a:cubicBezTo>
                  <a:cubicBezTo>
                    <a:pt x="17047" y="18436"/>
                    <a:pt x="17000" y="18309"/>
                    <a:pt x="16958" y="18207"/>
                  </a:cubicBezTo>
                  <a:cubicBezTo>
                    <a:pt x="16911" y="18135"/>
                    <a:pt x="16868" y="18056"/>
                    <a:pt x="16854" y="17954"/>
                  </a:cubicBezTo>
                  <a:cubicBezTo>
                    <a:pt x="16808" y="17834"/>
                    <a:pt x="16751" y="17731"/>
                    <a:pt x="16691" y="17604"/>
                  </a:cubicBezTo>
                  <a:cubicBezTo>
                    <a:pt x="16630" y="17478"/>
                    <a:pt x="16555" y="17351"/>
                    <a:pt x="16512" y="17201"/>
                  </a:cubicBezTo>
                  <a:cubicBezTo>
                    <a:pt x="16466" y="17002"/>
                    <a:pt x="16377" y="16851"/>
                    <a:pt x="16320" y="16677"/>
                  </a:cubicBezTo>
                  <a:cubicBezTo>
                    <a:pt x="16274" y="16550"/>
                    <a:pt x="16217" y="16423"/>
                    <a:pt x="16171" y="16297"/>
                  </a:cubicBezTo>
                  <a:cubicBezTo>
                    <a:pt x="16142" y="16248"/>
                    <a:pt x="16142" y="16200"/>
                    <a:pt x="16128" y="16146"/>
                  </a:cubicBezTo>
                  <a:cubicBezTo>
                    <a:pt x="16053" y="15995"/>
                    <a:pt x="15993" y="15845"/>
                    <a:pt x="15918" y="15694"/>
                  </a:cubicBezTo>
                  <a:cubicBezTo>
                    <a:pt x="15918" y="15670"/>
                    <a:pt x="15904" y="15646"/>
                    <a:pt x="15904" y="15622"/>
                  </a:cubicBezTo>
                  <a:cubicBezTo>
                    <a:pt x="15861" y="15393"/>
                    <a:pt x="15740" y="15242"/>
                    <a:pt x="15683" y="15019"/>
                  </a:cubicBezTo>
                  <a:cubicBezTo>
                    <a:pt x="15608" y="14941"/>
                    <a:pt x="15576" y="14790"/>
                    <a:pt x="15534" y="14639"/>
                  </a:cubicBezTo>
                  <a:cubicBezTo>
                    <a:pt x="15505" y="14489"/>
                    <a:pt x="15416" y="14417"/>
                    <a:pt x="15355" y="14290"/>
                  </a:cubicBezTo>
                  <a:cubicBezTo>
                    <a:pt x="15295" y="14140"/>
                    <a:pt x="15220" y="13988"/>
                    <a:pt x="15163" y="13814"/>
                  </a:cubicBezTo>
                  <a:cubicBezTo>
                    <a:pt x="15149" y="13790"/>
                    <a:pt x="15117" y="13766"/>
                    <a:pt x="15103" y="13735"/>
                  </a:cubicBezTo>
                  <a:cubicBezTo>
                    <a:pt x="15060" y="13561"/>
                    <a:pt x="14985" y="13434"/>
                    <a:pt x="14910" y="13314"/>
                  </a:cubicBezTo>
                  <a:cubicBezTo>
                    <a:pt x="14864" y="13260"/>
                    <a:pt x="14836" y="13187"/>
                    <a:pt x="14807" y="13109"/>
                  </a:cubicBezTo>
                  <a:cubicBezTo>
                    <a:pt x="14761" y="13037"/>
                    <a:pt x="14733" y="12958"/>
                    <a:pt x="14672" y="12862"/>
                  </a:cubicBezTo>
                  <a:cubicBezTo>
                    <a:pt x="14615" y="12862"/>
                    <a:pt x="14583" y="12759"/>
                    <a:pt x="14554" y="12681"/>
                  </a:cubicBezTo>
                  <a:cubicBezTo>
                    <a:pt x="14494" y="12585"/>
                    <a:pt x="14451" y="12482"/>
                    <a:pt x="14391" y="12379"/>
                  </a:cubicBezTo>
                  <a:cubicBezTo>
                    <a:pt x="14330" y="12283"/>
                    <a:pt x="14259" y="12205"/>
                    <a:pt x="14184" y="12079"/>
                  </a:cubicBezTo>
                  <a:cubicBezTo>
                    <a:pt x="14109" y="11958"/>
                    <a:pt x="14020" y="11831"/>
                    <a:pt x="13931" y="11705"/>
                  </a:cubicBezTo>
                  <a:lnTo>
                    <a:pt x="13871" y="11705"/>
                  </a:lnTo>
                  <a:cubicBezTo>
                    <a:pt x="13871" y="11681"/>
                    <a:pt x="13885" y="11656"/>
                    <a:pt x="13885" y="11656"/>
                  </a:cubicBezTo>
                  <a:cubicBezTo>
                    <a:pt x="13768" y="11476"/>
                    <a:pt x="13664" y="11301"/>
                    <a:pt x="13547" y="11126"/>
                  </a:cubicBezTo>
                  <a:cubicBezTo>
                    <a:pt x="13529" y="11102"/>
                    <a:pt x="13501" y="11078"/>
                    <a:pt x="13472" y="11054"/>
                  </a:cubicBezTo>
                  <a:cubicBezTo>
                    <a:pt x="13383" y="10976"/>
                    <a:pt x="13322" y="10904"/>
                    <a:pt x="13262" y="10801"/>
                  </a:cubicBezTo>
                  <a:lnTo>
                    <a:pt x="13219" y="10723"/>
                  </a:lnTo>
                  <a:cubicBezTo>
                    <a:pt x="13116" y="10650"/>
                    <a:pt x="13041" y="10524"/>
                    <a:pt x="12952" y="10397"/>
                  </a:cubicBezTo>
                  <a:cubicBezTo>
                    <a:pt x="12938" y="10373"/>
                    <a:pt x="12924" y="10349"/>
                    <a:pt x="12906" y="10325"/>
                  </a:cubicBezTo>
                  <a:cubicBezTo>
                    <a:pt x="12817" y="10222"/>
                    <a:pt x="12760" y="10120"/>
                    <a:pt x="12728" y="9945"/>
                  </a:cubicBezTo>
                  <a:cubicBezTo>
                    <a:pt x="12700" y="9747"/>
                    <a:pt x="12657" y="9572"/>
                    <a:pt x="12625" y="9396"/>
                  </a:cubicBezTo>
                  <a:cubicBezTo>
                    <a:pt x="12657" y="9367"/>
                    <a:pt x="12685" y="9342"/>
                    <a:pt x="12700" y="9342"/>
                  </a:cubicBezTo>
                  <a:cubicBezTo>
                    <a:pt x="12671" y="9270"/>
                    <a:pt x="12625" y="9216"/>
                    <a:pt x="12611" y="9143"/>
                  </a:cubicBezTo>
                  <a:cubicBezTo>
                    <a:pt x="12582" y="9017"/>
                    <a:pt x="12596" y="8915"/>
                    <a:pt x="12582" y="8764"/>
                  </a:cubicBezTo>
                  <a:cubicBezTo>
                    <a:pt x="12671" y="8866"/>
                    <a:pt x="12746" y="8945"/>
                    <a:pt x="12817" y="9017"/>
                  </a:cubicBezTo>
                  <a:cubicBezTo>
                    <a:pt x="12892" y="9096"/>
                    <a:pt x="12952" y="9192"/>
                    <a:pt x="13027" y="9246"/>
                  </a:cubicBezTo>
                  <a:cubicBezTo>
                    <a:pt x="13159" y="9342"/>
                    <a:pt x="13248" y="9493"/>
                    <a:pt x="13337" y="9644"/>
                  </a:cubicBezTo>
                  <a:cubicBezTo>
                    <a:pt x="13369" y="9698"/>
                    <a:pt x="13397" y="9722"/>
                    <a:pt x="13440" y="9770"/>
                  </a:cubicBezTo>
                  <a:cubicBezTo>
                    <a:pt x="13472" y="9794"/>
                    <a:pt x="13501" y="9819"/>
                    <a:pt x="13529" y="9848"/>
                  </a:cubicBezTo>
                  <a:cubicBezTo>
                    <a:pt x="13575" y="9897"/>
                    <a:pt x="13618" y="9969"/>
                    <a:pt x="13664" y="10023"/>
                  </a:cubicBezTo>
                  <a:cubicBezTo>
                    <a:pt x="13753" y="10120"/>
                    <a:pt x="13828" y="10246"/>
                    <a:pt x="13917" y="10373"/>
                  </a:cubicBezTo>
                  <a:cubicBezTo>
                    <a:pt x="13992" y="10475"/>
                    <a:pt x="14063" y="10572"/>
                    <a:pt x="14138" y="10674"/>
                  </a:cubicBezTo>
                  <a:cubicBezTo>
                    <a:pt x="14212" y="10777"/>
                    <a:pt x="14287" y="10873"/>
                    <a:pt x="14362" y="10976"/>
                  </a:cubicBezTo>
                  <a:cubicBezTo>
                    <a:pt x="14391" y="11024"/>
                    <a:pt x="14419" y="11078"/>
                    <a:pt x="14451" y="11126"/>
                  </a:cubicBezTo>
                  <a:cubicBezTo>
                    <a:pt x="14494" y="11175"/>
                    <a:pt x="14540" y="11229"/>
                    <a:pt x="14583" y="11277"/>
                  </a:cubicBezTo>
                  <a:lnTo>
                    <a:pt x="14836" y="11705"/>
                  </a:lnTo>
                  <a:cubicBezTo>
                    <a:pt x="14882" y="11777"/>
                    <a:pt x="14925" y="11880"/>
                    <a:pt x="14971" y="11958"/>
                  </a:cubicBezTo>
                  <a:cubicBezTo>
                    <a:pt x="15000" y="12006"/>
                    <a:pt x="15028" y="12054"/>
                    <a:pt x="15060" y="12079"/>
                  </a:cubicBezTo>
                  <a:cubicBezTo>
                    <a:pt x="15074" y="12133"/>
                    <a:pt x="15088" y="12157"/>
                    <a:pt x="15103" y="12181"/>
                  </a:cubicBezTo>
                  <a:lnTo>
                    <a:pt x="15149" y="12259"/>
                  </a:lnTo>
                  <a:cubicBezTo>
                    <a:pt x="15192" y="12307"/>
                    <a:pt x="15220" y="12379"/>
                    <a:pt x="15252" y="12434"/>
                  </a:cubicBezTo>
                  <a:cubicBezTo>
                    <a:pt x="15309" y="12560"/>
                    <a:pt x="15370" y="12657"/>
                    <a:pt x="15430" y="12759"/>
                  </a:cubicBezTo>
                  <a:cubicBezTo>
                    <a:pt x="15444" y="12808"/>
                    <a:pt x="15473" y="12862"/>
                    <a:pt x="15505" y="12886"/>
                  </a:cubicBezTo>
                  <a:cubicBezTo>
                    <a:pt x="15534" y="12958"/>
                    <a:pt x="15562" y="13037"/>
                    <a:pt x="15594" y="13109"/>
                  </a:cubicBezTo>
                  <a:cubicBezTo>
                    <a:pt x="15637" y="13211"/>
                    <a:pt x="15697" y="13314"/>
                    <a:pt x="15740" y="13410"/>
                  </a:cubicBezTo>
                  <a:cubicBezTo>
                    <a:pt x="15801" y="13585"/>
                    <a:pt x="15875" y="13766"/>
                    <a:pt x="15964" y="13916"/>
                  </a:cubicBezTo>
                  <a:cubicBezTo>
                    <a:pt x="15993" y="13965"/>
                    <a:pt x="16021" y="14067"/>
                    <a:pt x="16053" y="14140"/>
                  </a:cubicBezTo>
                  <a:cubicBezTo>
                    <a:pt x="16082" y="14218"/>
                    <a:pt x="16110" y="14314"/>
                    <a:pt x="16142" y="14393"/>
                  </a:cubicBezTo>
                  <a:cubicBezTo>
                    <a:pt x="16199" y="14543"/>
                    <a:pt x="16274" y="14694"/>
                    <a:pt x="16349" y="14869"/>
                  </a:cubicBezTo>
                  <a:cubicBezTo>
                    <a:pt x="16409" y="15019"/>
                    <a:pt x="16452" y="15170"/>
                    <a:pt x="16512" y="15321"/>
                  </a:cubicBezTo>
                  <a:cubicBezTo>
                    <a:pt x="16587" y="15495"/>
                    <a:pt x="16662" y="15646"/>
                    <a:pt x="16705" y="15845"/>
                  </a:cubicBezTo>
                  <a:cubicBezTo>
                    <a:pt x="16719" y="15899"/>
                    <a:pt x="16751" y="15947"/>
                    <a:pt x="16765" y="15995"/>
                  </a:cubicBezTo>
                  <a:cubicBezTo>
                    <a:pt x="16794" y="16122"/>
                    <a:pt x="16840" y="16200"/>
                    <a:pt x="16883" y="16297"/>
                  </a:cubicBezTo>
                  <a:cubicBezTo>
                    <a:pt x="16929" y="16399"/>
                    <a:pt x="16972" y="16501"/>
                    <a:pt x="17018" y="16628"/>
                  </a:cubicBezTo>
                  <a:cubicBezTo>
                    <a:pt x="17061" y="16725"/>
                    <a:pt x="17107" y="16827"/>
                    <a:pt x="17135" y="16899"/>
                  </a:cubicBezTo>
                  <a:cubicBezTo>
                    <a:pt x="17178" y="17002"/>
                    <a:pt x="17239" y="17050"/>
                    <a:pt x="17267" y="17152"/>
                  </a:cubicBezTo>
                  <a:cubicBezTo>
                    <a:pt x="17356" y="17430"/>
                    <a:pt x="17477" y="17653"/>
                    <a:pt x="17609" y="17882"/>
                  </a:cubicBezTo>
                  <a:cubicBezTo>
                    <a:pt x="17656" y="17954"/>
                    <a:pt x="17698" y="18033"/>
                    <a:pt x="17730" y="18105"/>
                  </a:cubicBezTo>
                  <a:cubicBezTo>
                    <a:pt x="17773" y="18231"/>
                    <a:pt x="17848" y="18286"/>
                    <a:pt x="17876" y="18382"/>
                  </a:cubicBezTo>
                  <a:cubicBezTo>
                    <a:pt x="17965" y="18460"/>
                    <a:pt x="18026" y="18611"/>
                    <a:pt x="18086" y="18707"/>
                  </a:cubicBezTo>
                  <a:cubicBezTo>
                    <a:pt x="18115" y="18761"/>
                    <a:pt x="18157" y="18786"/>
                    <a:pt x="18190" y="18834"/>
                  </a:cubicBezTo>
                  <a:cubicBezTo>
                    <a:pt x="18293" y="19009"/>
                    <a:pt x="18424" y="19159"/>
                    <a:pt x="18546" y="19310"/>
                  </a:cubicBezTo>
                  <a:cubicBezTo>
                    <a:pt x="18709" y="19515"/>
                    <a:pt x="18901" y="19689"/>
                    <a:pt x="19108" y="19792"/>
                  </a:cubicBezTo>
                  <a:cubicBezTo>
                    <a:pt x="19122" y="19792"/>
                    <a:pt x="19136" y="19816"/>
                    <a:pt x="19154" y="19816"/>
                  </a:cubicBezTo>
                  <a:cubicBezTo>
                    <a:pt x="19211" y="19888"/>
                    <a:pt x="19286" y="19943"/>
                    <a:pt x="19361" y="19943"/>
                  </a:cubicBezTo>
                  <a:cubicBezTo>
                    <a:pt x="19404" y="19967"/>
                    <a:pt x="19435" y="19967"/>
                    <a:pt x="19478" y="19991"/>
                  </a:cubicBezTo>
                  <a:cubicBezTo>
                    <a:pt x="19550" y="20010"/>
                    <a:pt x="19613" y="20046"/>
                    <a:pt x="19682" y="20046"/>
                  </a:cubicBezTo>
                  <a:cubicBezTo>
                    <a:pt x="19698" y="20046"/>
                    <a:pt x="19714" y="20044"/>
                    <a:pt x="19731" y="20039"/>
                  </a:cubicBezTo>
                  <a:cubicBezTo>
                    <a:pt x="19806" y="20039"/>
                    <a:pt x="19881" y="20063"/>
                    <a:pt x="19955" y="20063"/>
                  </a:cubicBezTo>
                  <a:cubicBezTo>
                    <a:pt x="20058" y="20039"/>
                    <a:pt x="20162" y="19991"/>
                    <a:pt x="20251" y="19943"/>
                  </a:cubicBezTo>
                  <a:cubicBezTo>
                    <a:pt x="20400" y="19864"/>
                    <a:pt x="20504" y="19689"/>
                    <a:pt x="20607" y="19539"/>
                  </a:cubicBezTo>
                  <a:cubicBezTo>
                    <a:pt x="20696" y="19412"/>
                    <a:pt x="20756" y="19262"/>
                    <a:pt x="20785" y="19111"/>
                  </a:cubicBezTo>
                  <a:cubicBezTo>
                    <a:pt x="20813" y="19009"/>
                    <a:pt x="20828" y="18936"/>
                    <a:pt x="20860" y="18858"/>
                  </a:cubicBezTo>
                  <a:cubicBezTo>
                    <a:pt x="20860" y="18810"/>
                    <a:pt x="20860" y="18761"/>
                    <a:pt x="20874" y="18738"/>
                  </a:cubicBezTo>
                  <a:cubicBezTo>
                    <a:pt x="20874" y="18683"/>
                    <a:pt x="20888" y="18635"/>
                    <a:pt x="20888" y="18611"/>
                  </a:cubicBezTo>
                  <a:cubicBezTo>
                    <a:pt x="20888" y="18508"/>
                    <a:pt x="20888" y="18406"/>
                    <a:pt x="20902" y="18309"/>
                  </a:cubicBezTo>
                  <a:cubicBezTo>
                    <a:pt x="20934" y="18135"/>
                    <a:pt x="20916" y="17954"/>
                    <a:pt x="20874" y="17755"/>
                  </a:cubicBezTo>
                  <a:cubicBezTo>
                    <a:pt x="20860" y="17803"/>
                    <a:pt x="20846" y="17834"/>
                    <a:pt x="20828" y="17857"/>
                  </a:cubicBezTo>
                  <a:cubicBezTo>
                    <a:pt x="20828" y="17906"/>
                    <a:pt x="20828" y="17954"/>
                    <a:pt x="20846" y="17984"/>
                  </a:cubicBezTo>
                  <a:lnTo>
                    <a:pt x="20846" y="18135"/>
                  </a:lnTo>
                  <a:cubicBezTo>
                    <a:pt x="20828" y="18231"/>
                    <a:pt x="20828" y="18309"/>
                    <a:pt x="20813" y="18382"/>
                  </a:cubicBezTo>
                  <a:cubicBezTo>
                    <a:pt x="20799" y="18557"/>
                    <a:pt x="20799" y="18761"/>
                    <a:pt x="20739" y="18912"/>
                  </a:cubicBezTo>
                  <a:cubicBezTo>
                    <a:pt x="20710" y="19009"/>
                    <a:pt x="20682" y="19111"/>
                    <a:pt x="20649" y="19213"/>
                  </a:cubicBezTo>
                  <a:cubicBezTo>
                    <a:pt x="20592" y="19340"/>
                    <a:pt x="20532" y="19436"/>
                    <a:pt x="20443" y="19539"/>
                  </a:cubicBezTo>
                  <a:cubicBezTo>
                    <a:pt x="20429" y="19539"/>
                    <a:pt x="20400" y="19563"/>
                    <a:pt x="20382" y="19611"/>
                  </a:cubicBezTo>
                  <a:cubicBezTo>
                    <a:pt x="20325" y="19689"/>
                    <a:pt x="20251" y="19762"/>
                    <a:pt x="20176" y="19762"/>
                  </a:cubicBezTo>
                  <a:cubicBezTo>
                    <a:pt x="20115" y="19762"/>
                    <a:pt x="20058" y="19792"/>
                    <a:pt x="19998" y="19816"/>
                  </a:cubicBezTo>
                  <a:cubicBezTo>
                    <a:pt x="19984" y="19840"/>
                    <a:pt x="19955" y="19840"/>
                    <a:pt x="19938" y="19840"/>
                  </a:cubicBezTo>
                  <a:cubicBezTo>
                    <a:pt x="19891" y="19840"/>
                    <a:pt x="19844" y="19842"/>
                    <a:pt x="19797" y="19842"/>
                  </a:cubicBezTo>
                  <a:cubicBezTo>
                    <a:pt x="19698" y="19842"/>
                    <a:pt x="19600" y="19831"/>
                    <a:pt x="19510" y="19762"/>
                  </a:cubicBezTo>
                  <a:cubicBezTo>
                    <a:pt x="19478" y="19762"/>
                    <a:pt x="19450" y="19738"/>
                    <a:pt x="19421" y="19738"/>
                  </a:cubicBezTo>
                  <a:cubicBezTo>
                    <a:pt x="19347" y="19738"/>
                    <a:pt x="19257" y="19689"/>
                    <a:pt x="19183" y="19611"/>
                  </a:cubicBezTo>
                  <a:cubicBezTo>
                    <a:pt x="19136" y="19563"/>
                    <a:pt x="19094" y="19515"/>
                    <a:pt x="19033" y="19491"/>
                  </a:cubicBezTo>
                  <a:cubicBezTo>
                    <a:pt x="18901" y="19436"/>
                    <a:pt x="18798" y="19340"/>
                    <a:pt x="18691" y="19213"/>
                  </a:cubicBezTo>
                  <a:cubicBezTo>
                    <a:pt x="18663" y="19190"/>
                    <a:pt x="18634" y="19159"/>
                    <a:pt x="18602" y="19135"/>
                  </a:cubicBezTo>
                  <a:cubicBezTo>
                    <a:pt x="18514" y="19039"/>
                    <a:pt x="18424" y="18936"/>
                    <a:pt x="18353" y="18810"/>
                  </a:cubicBezTo>
                  <a:cubicBezTo>
                    <a:pt x="18264" y="18683"/>
                    <a:pt x="18175" y="18532"/>
                    <a:pt x="18086" y="18382"/>
                  </a:cubicBezTo>
                  <a:cubicBezTo>
                    <a:pt x="18011" y="18255"/>
                    <a:pt x="17923" y="18135"/>
                    <a:pt x="17848" y="18008"/>
                  </a:cubicBezTo>
                  <a:cubicBezTo>
                    <a:pt x="17819" y="17984"/>
                    <a:pt x="17801" y="17930"/>
                    <a:pt x="17787" y="17882"/>
                  </a:cubicBezTo>
                  <a:cubicBezTo>
                    <a:pt x="17730" y="17779"/>
                    <a:pt x="17669" y="17707"/>
                    <a:pt x="17595" y="17581"/>
                  </a:cubicBezTo>
                  <a:cubicBezTo>
                    <a:pt x="17595" y="17556"/>
                    <a:pt x="17566" y="17502"/>
                    <a:pt x="17552" y="17454"/>
                  </a:cubicBezTo>
                  <a:cubicBezTo>
                    <a:pt x="17506" y="17382"/>
                    <a:pt x="17463" y="17327"/>
                    <a:pt x="17431" y="17231"/>
                  </a:cubicBezTo>
                  <a:cubicBezTo>
                    <a:pt x="17389" y="17104"/>
                    <a:pt x="17328" y="16978"/>
                    <a:pt x="17267" y="16851"/>
                  </a:cubicBezTo>
                  <a:cubicBezTo>
                    <a:pt x="17135" y="16550"/>
                    <a:pt x="17018" y="16225"/>
                    <a:pt x="16883" y="15923"/>
                  </a:cubicBezTo>
                  <a:cubicBezTo>
                    <a:pt x="16780" y="15694"/>
                    <a:pt x="16705" y="15471"/>
                    <a:pt x="16616" y="15242"/>
                  </a:cubicBezTo>
                  <a:cubicBezTo>
                    <a:pt x="16573" y="15146"/>
                    <a:pt x="16541" y="15043"/>
                    <a:pt x="16498" y="14971"/>
                  </a:cubicBezTo>
                  <a:cubicBezTo>
                    <a:pt x="16424" y="14766"/>
                    <a:pt x="16349" y="14567"/>
                    <a:pt x="16274" y="14393"/>
                  </a:cubicBezTo>
                  <a:cubicBezTo>
                    <a:pt x="16231" y="14242"/>
                    <a:pt x="16157" y="14140"/>
                    <a:pt x="16128" y="13988"/>
                  </a:cubicBezTo>
                  <a:cubicBezTo>
                    <a:pt x="16096" y="13886"/>
                    <a:pt x="16068" y="13814"/>
                    <a:pt x="16021" y="13735"/>
                  </a:cubicBezTo>
                  <a:cubicBezTo>
                    <a:pt x="15993" y="13688"/>
                    <a:pt x="15950" y="13639"/>
                    <a:pt x="15918" y="13561"/>
                  </a:cubicBezTo>
                  <a:cubicBezTo>
                    <a:pt x="15815" y="13338"/>
                    <a:pt x="15711" y="13109"/>
                    <a:pt x="15608" y="12862"/>
                  </a:cubicBezTo>
                  <a:cubicBezTo>
                    <a:pt x="15594" y="12808"/>
                    <a:pt x="15562" y="12759"/>
                    <a:pt x="15534" y="12711"/>
                  </a:cubicBezTo>
                  <a:cubicBezTo>
                    <a:pt x="15487" y="12609"/>
                    <a:pt x="15430" y="12506"/>
                    <a:pt x="15370" y="12410"/>
                  </a:cubicBezTo>
                  <a:lnTo>
                    <a:pt x="15192" y="12108"/>
                  </a:lnTo>
                  <a:cubicBezTo>
                    <a:pt x="15149" y="12030"/>
                    <a:pt x="15103" y="11982"/>
                    <a:pt x="15074" y="11927"/>
                  </a:cubicBezTo>
                  <a:cubicBezTo>
                    <a:pt x="15028" y="11807"/>
                    <a:pt x="14985" y="11705"/>
                    <a:pt x="14925" y="11627"/>
                  </a:cubicBezTo>
                  <a:cubicBezTo>
                    <a:pt x="14807" y="11452"/>
                    <a:pt x="14718" y="11277"/>
                    <a:pt x="14615" y="11126"/>
                  </a:cubicBezTo>
                  <a:cubicBezTo>
                    <a:pt x="14508" y="10976"/>
                    <a:pt x="14391" y="10849"/>
                    <a:pt x="14287" y="10698"/>
                  </a:cubicBezTo>
                  <a:cubicBezTo>
                    <a:pt x="14227" y="10602"/>
                    <a:pt x="14170" y="10499"/>
                    <a:pt x="14109" y="10421"/>
                  </a:cubicBezTo>
                  <a:cubicBezTo>
                    <a:pt x="14049" y="10349"/>
                    <a:pt x="13992" y="10246"/>
                    <a:pt x="13917" y="10174"/>
                  </a:cubicBezTo>
                  <a:cubicBezTo>
                    <a:pt x="13885" y="10120"/>
                    <a:pt x="13842" y="10072"/>
                    <a:pt x="13796" y="10023"/>
                  </a:cubicBezTo>
                  <a:cubicBezTo>
                    <a:pt x="13725" y="9969"/>
                    <a:pt x="13664" y="9873"/>
                    <a:pt x="13604" y="9794"/>
                  </a:cubicBezTo>
                  <a:cubicBezTo>
                    <a:pt x="13529" y="9644"/>
                    <a:pt x="13412" y="9572"/>
                    <a:pt x="13337" y="9445"/>
                  </a:cubicBezTo>
                  <a:cubicBezTo>
                    <a:pt x="13280" y="9367"/>
                    <a:pt x="13219" y="9295"/>
                    <a:pt x="13159" y="9246"/>
                  </a:cubicBezTo>
                  <a:cubicBezTo>
                    <a:pt x="13102" y="9143"/>
                    <a:pt x="13041" y="9065"/>
                    <a:pt x="12967" y="9041"/>
                  </a:cubicBezTo>
                  <a:cubicBezTo>
                    <a:pt x="12938" y="9017"/>
                    <a:pt x="12906" y="8969"/>
                    <a:pt x="12892" y="8945"/>
                  </a:cubicBezTo>
                  <a:cubicBezTo>
                    <a:pt x="12878" y="8915"/>
                    <a:pt x="12878" y="8915"/>
                    <a:pt x="12863" y="8890"/>
                  </a:cubicBezTo>
                  <a:cubicBezTo>
                    <a:pt x="12774" y="8818"/>
                    <a:pt x="12685" y="8716"/>
                    <a:pt x="12582" y="8613"/>
                  </a:cubicBezTo>
                  <a:cubicBezTo>
                    <a:pt x="12521" y="8565"/>
                    <a:pt x="12447" y="8541"/>
                    <a:pt x="12390" y="8493"/>
                  </a:cubicBezTo>
                  <a:cubicBezTo>
                    <a:pt x="12344" y="8438"/>
                    <a:pt x="12301" y="8391"/>
                    <a:pt x="12254" y="8391"/>
                  </a:cubicBezTo>
                  <a:cubicBezTo>
                    <a:pt x="12203" y="8378"/>
                    <a:pt x="12151" y="8373"/>
                    <a:pt x="12097" y="8373"/>
                  </a:cubicBezTo>
                  <a:cubicBezTo>
                    <a:pt x="12044" y="8373"/>
                    <a:pt x="11987" y="8378"/>
                    <a:pt x="11927" y="8391"/>
                  </a:cubicBezTo>
                  <a:cubicBezTo>
                    <a:pt x="11884" y="8391"/>
                    <a:pt x="11823" y="8438"/>
                    <a:pt x="11767" y="8463"/>
                  </a:cubicBezTo>
                  <a:cubicBezTo>
                    <a:pt x="11706" y="8517"/>
                    <a:pt x="11692" y="8613"/>
                    <a:pt x="11660" y="8691"/>
                  </a:cubicBezTo>
                  <a:cubicBezTo>
                    <a:pt x="11631" y="8764"/>
                    <a:pt x="11631" y="8843"/>
                    <a:pt x="11631" y="8915"/>
                  </a:cubicBezTo>
                  <a:lnTo>
                    <a:pt x="11631" y="9096"/>
                  </a:lnTo>
                  <a:cubicBezTo>
                    <a:pt x="11631" y="9396"/>
                    <a:pt x="11660" y="9698"/>
                    <a:pt x="11720" y="10000"/>
                  </a:cubicBezTo>
                  <a:cubicBezTo>
                    <a:pt x="11749" y="10174"/>
                    <a:pt x="11795" y="10373"/>
                    <a:pt x="11823" y="10572"/>
                  </a:cubicBezTo>
                  <a:cubicBezTo>
                    <a:pt x="11838" y="10650"/>
                    <a:pt x="11856" y="10723"/>
                    <a:pt x="11856" y="10801"/>
                  </a:cubicBezTo>
                  <a:cubicBezTo>
                    <a:pt x="11870" y="11024"/>
                    <a:pt x="11927" y="11253"/>
                    <a:pt x="11973" y="11428"/>
                  </a:cubicBezTo>
                  <a:lnTo>
                    <a:pt x="11973" y="11554"/>
                  </a:lnTo>
                  <a:cubicBezTo>
                    <a:pt x="11987" y="11681"/>
                    <a:pt x="12016" y="11777"/>
                    <a:pt x="12034" y="11880"/>
                  </a:cubicBezTo>
                  <a:cubicBezTo>
                    <a:pt x="12048" y="12079"/>
                    <a:pt x="12062" y="12259"/>
                    <a:pt x="12077" y="12458"/>
                  </a:cubicBezTo>
                  <a:lnTo>
                    <a:pt x="12077" y="12862"/>
                  </a:lnTo>
                  <a:cubicBezTo>
                    <a:pt x="12077" y="12958"/>
                    <a:pt x="12091" y="13061"/>
                    <a:pt x="12091" y="13163"/>
                  </a:cubicBezTo>
                  <a:cubicBezTo>
                    <a:pt x="12077" y="13362"/>
                    <a:pt x="12062" y="13537"/>
                    <a:pt x="12002" y="13688"/>
                  </a:cubicBezTo>
                  <a:cubicBezTo>
                    <a:pt x="11898" y="13941"/>
                    <a:pt x="11767" y="14067"/>
                    <a:pt x="11589" y="14091"/>
                  </a:cubicBezTo>
                  <a:cubicBezTo>
                    <a:pt x="11528" y="14115"/>
                    <a:pt x="11453" y="14115"/>
                    <a:pt x="11393" y="14115"/>
                  </a:cubicBezTo>
                  <a:cubicBezTo>
                    <a:pt x="11352" y="14129"/>
                    <a:pt x="11314" y="14143"/>
                    <a:pt x="11278" y="14143"/>
                  </a:cubicBezTo>
                  <a:cubicBezTo>
                    <a:pt x="11252" y="14143"/>
                    <a:pt x="11226" y="14136"/>
                    <a:pt x="11201" y="14115"/>
                  </a:cubicBezTo>
                  <a:lnTo>
                    <a:pt x="11158" y="14115"/>
                  </a:lnTo>
                  <a:cubicBezTo>
                    <a:pt x="11055" y="14091"/>
                    <a:pt x="10934" y="14067"/>
                    <a:pt x="10816" y="14037"/>
                  </a:cubicBezTo>
                  <a:cubicBezTo>
                    <a:pt x="10770" y="14037"/>
                    <a:pt x="10727" y="14013"/>
                    <a:pt x="10666" y="13988"/>
                  </a:cubicBezTo>
                  <a:cubicBezTo>
                    <a:pt x="10549" y="13965"/>
                    <a:pt x="10446" y="13886"/>
                    <a:pt x="10343" y="13766"/>
                  </a:cubicBezTo>
                  <a:cubicBezTo>
                    <a:pt x="10362" y="13697"/>
                    <a:pt x="10368" y="13674"/>
                    <a:pt x="10388" y="13674"/>
                  </a:cubicBezTo>
                  <a:cubicBezTo>
                    <a:pt x="10398" y="13674"/>
                    <a:pt x="10412" y="13679"/>
                    <a:pt x="10432" y="13688"/>
                  </a:cubicBezTo>
                  <a:cubicBezTo>
                    <a:pt x="10489" y="13735"/>
                    <a:pt x="10549" y="13790"/>
                    <a:pt x="10610" y="13814"/>
                  </a:cubicBezTo>
                  <a:cubicBezTo>
                    <a:pt x="10713" y="13838"/>
                    <a:pt x="10802" y="13886"/>
                    <a:pt x="10905" y="13916"/>
                  </a:cubicBezTo>
                  <a:cubicBezTo>
                    <a:pt x="10994" y="13941"/>
                    <a:pt x="11097" y="13988"/>
                    <a:pt x="11186" y="13988"/>
                  </a:cubicBezTo>
                  <a:cubicBezTo>
                    <a:pt x="11290" y="13988"/>
                    <a:pt x="11393" y="13965"/>
                    <a:pt x="11514" y="13965"/>
                  </a:cubicBezTo>
                  <a:cubicBezTo>
                    <a:pt x="11631" y="13965"/>
                    <a:pt x="11749" y="13916"/>
                    <a:pt x="11856" y="13766"/>
                  </a:cubicBezTo>
                  <a:cubicBezTo>
                    <a:pt x="11913" y="13688"/>
                    <a:pt x="11973" y="13585"/>
                    <a:pt x="11987" y="13434"/>
                  </a:cubicBezTo>
                  <a:cubicBezTo>
                    <a:pt x="12002" y="13283"/>
                    <a:pt x="12016" y="13133"/>
                    <a:pt x="12002" y="12983"/>
                  </a:cubicBezTo>
                  <a:cubicBezTo>
                    <a:pt x="11987" y="12886"/>
                    <a:pt x="11987" y="12784"/>
                    <a:pt x="11987" y="12681"/>
                  </a:cubicBezTo>
                  <a:cubicBezTo>
                    <a:pt x="12002" y="12633"/>
                    <a:pt x="12002" y="12585"/>
                    <a:pt x="11987" y="12560"/>
                  </a:cubicBezTo>
                  <a:cubicBezTo>
                    <a:pt x="11973" y="12458"/>
                    <a:pt x="11959" y="12356"/>
                    <a:pt x="11959" y="12259"/>
                  </a:cubicBezTo>
                  <a:cubicBezTo>
                    <a:pt x="11959" y="12054"/>
                    <a:pt x="11913" y="11855"/>
                    <a:pt x="11898" y="11656"/>
                  </a:cubicBezTo>
                  <a:cubicBezTo>
                    <a:pt x="11884" y="11578"/>
                    <a:pt x="11870" y="11476"/>
                    <a:pt x="11856" y="11403"/>
                  </a:cubicBezTo>
                  <a:cubicBezTo>
                    <a:pt x="11823" y="11277"/>
                    <a:pt x="11795" y="11175"/>
                    <a:pt x="11781" y="11054"/>
                  </a:cubicBezTo>
                  <a:cubicBezTo>
                    <a:pt x="11749" y="10873"/>
                    <a:pt x="11735" y="10723"/>
                    <a:pt x="11706" y="10572"/>
                  </a:cubicBezTo>
                  <a:cubicBezTo>
                    <a:pt x="11692" y="10421"/>
                    <a:pt x="11646" y="10271"/>
                    <a:pt x="11631" y="10120"/>
                  </a:cubicBezTo>
                  <a:cubicBezTo>
                    <a:pt x="11603" y="10000"/>
                    <a:pt x="11603" y="9897"/>
                    <a:pt x="11589" y="9770"/>
                  </a:cubicBezTo>
                  <a:cubicBezTo>
                    <a:pt x="11528" y="9493"/>
                    <a:pt x="11528" y="9192"/>
                    <a:pt x="11514" y="8915"/>
                  </a:cubicBezTo>
                  <a:lnTo>
                    <a:pt x="11514" y="8644"/>
                  </a:lnTo>
                  <a:cubicBezTo>
                    <a:pt x="11514" y="8613"/>
                    <a:pt x="11571" y="8590"/>
                    <a:pt x="11543" y="8517"/>
                  </a:cubicBezTo>
                  <a:cubicBezTo>
                    <a:pt x="11528" y="8565"/>
                    <a:pt x="11528" y="8590"/>
                    <a:pt x="11514" y="8613"/>
                  </a:cubicBezTo>
                  <a:cubicBezTo>
                    <a:pt x="11453" y="8716"/>
                    <a:pt x="11439" y="8866"/>
                    <a:pt x="11439" y="8993"/>
                  </a:cubicBezTo>
                  <a:cubicBezTo>
                    <a:pt x="11425" y="9120"/>
                    <a:pt x="11453" y="9246"/>
                    <a:pt x="11453" y="9396"/>
                  </a:cubicBezTo>
                  <a:cubicBezTo>
                    <a:pt x="11468" y="9493"/>
                    <a:pt x="11468" y="9595"/>
                    <a:pt x="11500" y="9698"/>
                  </a:cubicBezTo>
                  <a:cubicBezTo>
                    <a:pt x="11514" y="9848"/>
                    <a:pt x="11528" y="10000"/>
                    <a:pt x="11543" y="10150"/>
                  </a:cubicBezTo>
                  <a:cubicBezTo>
                    <a:pt x="11589" y="10452"/>
                    <a:pt x="11660" y="10723"/>
                    <a:pt x="11692" y="11024"/>
                  </a:cubicBezTo>
                  <a:cubicBezTo>
                    <a:pt x="11706" y="11126"/>
                    <a:pt x="11720" y="11204"/>
                    <a:pt x="11735" y="11277"/>
                  </a:cubicBezTo>
                  <a:cubicBezTo>
                    <a:pt x="11781" y="11476"/>
                    <a:pt x="11795" y="11705"/>
                    <a:pt x="11823" y="11904"/>
                  </a:cubicBezTo>
                  <a:cubicBezTo>
                    <a:pt x="11856" y="12006"/>
                    <a:pt x="11838" y="12133"/>
                    <a:pt x="11870" y="12229"/>
                  </a:cubicBezTo>
                  <a:cubicBezTo>
                    <a:pt x="11884" y="12283"/>
                    <a:pt x="11884" y="12379"/>
                    <a:pt x="11884" y="12434"/>
                  </a:cubicBezTo>
                  <a:cubicBezTo>
                    <a:pt x="11884" y="12711"/>
                    <a:pt x="11898" y="12958"/>
                    <a:pt x="11884" y="13236"/>
                  </a:cubicBezTo>
                  <a:cubicBezTo>
                    <a:pt x="11884" y="13434"/>
                    <a:pt x="11810" y="13615"/>
                    <a:pt x="11706" y="13688"/>
                  </a:cubicBezTo>
                  <a:cubicBezTo>
                    <a:pt x="11645" y="13752"/>
                    <a:pt x="11573" y="13796"/>
                    <a:pt x="11500" y="13796"/>
                  </a:cubicBezTo>
                  <a:cubicBezTo>
                    <a:pt x="11485" y="13796"/>
                    <a:pt x="11469" y="13794"/>
                    <a:pt x="11453" y="13790"/>
                  </a:cubicBezTo>
                  <a:lnTo>
                    <a:pt x="11364" y="13790"/>
                  </a:lnTo>
                  <a:cubicBezTo>
                    <a:pt x="11328" y="13805"/>
                    <a:pt x="11293" y="13811"/>
                    <a:pt x="11258" y="13811"/>
                  </a:cubicBezTo>
                  <a:cubicBezTo>
                    <a:pt x="11181" y="13811"/>
                    <a:pt x="11106" y="13783"/>
                    <a:pt x="11023" y="13766"/>
                  </a:cubicBezTo>
                  <a:cubicBezTo>
                    <a:pt x="10980" y="13766"/>
                    <a:pt x="10919" y="13712"/>
                    <a:pt x="10877" y="13712"/>
                  </a:cubicBezTo>
                  <a:cubicBezTo>
                    <a:pt x="10713" y="13688"/>
                    <a:pt x="10578" y="13639"/>
                    <a:pt x="10446" y="13513"/>
                  </a:cubicBezTo>
                  <a:cubicBezTo>
                    <a:pt x="10414" y="13489"/>
                    <a:pt x="10385" y="13434"/>
                    <a:pt x="10357" y="13410"/>
                  </a:cubicBezTo>
                  <a:cubicBezTo>
                    <a:pt x="10371" y="13314"/>
                    <a:pt x="10343" y="13211"/>
                    <a:pt x="10385" y="13133"/>
                  </a:cubicBezTo>
                  <a:cubicBezTo>
                    <a:pt x="10460" y="13211"/>
                    <a:pt x="10521" y="13260"/>
                    <a:pt x="10578" y="13314"/>
                  </a:cubicBezTo>
                  <a:cubicBezTo>
                    <a:pt x="10592" y="13314"/>
                    <a:pt x="10624" y="13338"/>
                    <a:pt x="10638" y="13338"/>
                  </a:cubicBezTo>
                  <a:cubicBezTo>
                    <a:pt x="10770" y="13386"/>
                    <a:pt x="10919" y="13434"/>
                    <a:pt x="11055" y="13464"/>
                  </a:cubicBezTo>
                  <a:lnTo>
                    <a:pt x="11083" y="13513"/>
                  </a:lnTo>
                  <a:lnTo>
                    <a:pt x="11589" y="13513"/>
                  </a:lnTo>
                  <a:cubicBezTo>
                    <a:pt x="11603" y="13489"/>
                    <a:pt x="11617" y="13464"/>
                    <a:pt x="11646" y="13464"/>
                  </a:cubicBezTo>
                  <a:cubicBezTo>
                    <a:pt x="11735" y="13386"/>
                    <a:pt x="11749" y="13260"/>
                    <a:pt x="11767" y="13109"/>
                  </a:cubicBezTo>
                  <a:cubicBezTo>
                    <a:pt x="11767" y="13085"/>
                    <a:pt x="11767" y="13061"/>
                    <a:pt x="11749" y="13037"/>
                  </a:cubicBezTo>
                  <a:cubicBezTo>
                    <a:pt x="11706" y="12934"/>
                    <a:pt x="11692" y="12831"/>
                    <a:pt x="11706" y="12711"/>
                  </a:cubicBezTo>
                  <a:lnTo>
                    <a:pt x="11706" y="12482"/>
                  </a:lnTo>
                  <a:cubicBezTo>
                    <a:pt x="11706" y="12332"/>
                    <a:pt x="11678" y="12181"/>
                    <a:pt x="11660" y="12030"/>
                  </a:cubicBezTo>
                  <a:cubicBezTo>
                    <a:pt x="11646" y="11880"/>
                    <a:pt x="11617" y="11729"/>
                    <a:pt x="11571" y="11578"/>
                  </a:cubicBezTo>
                  <a:cubicBezTo>
                    <a:pt x="11556" y="11530"/>
                    <a:pt x="11556" y="11452"/>
                    <a:pt x="11543" y="11403"/>
                  </a:cubicBezTo>
                  <a:cubicBezTo>
                    <a:pt x="11528" y="11355"/>
                    <a:pt x="11514" y="11301"/>
                    <a:pt x="11500" y="11229"/>
                  </a:cubicBezTo>
                  <a:cubicBezTo>
                    <a:pt x="11500" y="11229"/>
                    <a:pt x="11482" y="11204"/>
                    <a:pt x="11482" y="11175"/>
                  </a:cubicBezTo>
                  <a:cubicBezTo>
                    <a:pt x="11468" y="11078"/>
                    <a:pt x="11468" y="10951"/>
                    <a:pt x="11439" y="10849"/>
                  </a:cubicBezTo>
                  <a:cubicBezTo>
                    <a:pt x="11425" y="10674"/>
                    <a:pt x="11393" y="10524"/>
                    <a:pt x="11364" y="10373"/>
                  </a:cubicBezTo>
                  <a:cubicBezTo>
                    <a:pt x="11350" y="10271"/>
                    <a:pt x="11304" y="10174"/>
                    <a:pt x="11304" y="10096"/>
                  </a:cubicBezTo>
                  <a:cubicBezTo>
                    <a:pt x="11304" y="9921"/>
                    <a:pt x="11275" y="9770"/>
                    <a:pt x="11247" y="9620"/>
                  </a:cubicBezTo>
                  <a:cubicBezTo>
                    <a:pt x="11232" y="9548"/>
                    <a:pt x="11232" y="9469"/>
                    <a:pt x="11247" y="9396"/>
                  </a:cubicBezTo>
                  <a:lnTo>
                    <a:pt x="11247" y="9270"/>
                  </a:lnTo>
                  <a:cubicBezTo>
                    <a:pt x="11232" y="9216"/>
                    <a:pt x="11215" y="9192"/>
                    <a:pt x="11215" y="9120"/>
                  </a:cubicBezTo>
                  <a:cubicBezTo>
                    <a:pt x="11232" y="9096"/>
                    <a:pt x="11215" y="9041"/>
                    <a:pt x="11215" y="8969"/>
                  </a:cubicBezTo>
                  <a:lnTo>
                    <a:pt x="11215" y="8794"/>
                  </a:lnTo>
                  <a:lnTo>
                    <a:pt x="11172" y="8794"/>
                  </a:lnTo>
                  <a:lnTo>
                    <a:pt x="11172" y="9192"/>
                  </a:lnTo>
                  <a:cubicBezTo>
                    <a:pt x="11172" y="9246"/>
                    <a:pt x="11186" y="9295"/>
                    <a:pt x="11186" y="9342"/>
                  </a:cubicBezTo>
                  <a:cubicBezTo>
                    <a:pt x="11158" y="9517"/>
                    <a:pt x="11215" y="9668"/>
                    <a:pt x="11215" y="9848"/>
                  </a:cubicBezTo>
                  <a:cubicBezTo>
                    <a:pt x="11215" y="10023"/>
                    <a:pt x="11261" y="10198"/>
                    <a:pt x="11290" y="10349"/>
                  </a:cubicBezTo>
                  <a:cubicBezTo>
                    <a:pt x="11304" y="10499"/>
                    <a:pt x="11336" y="10626"/>
                    <a:pt x="11350" y="10752"/>
                  </a:cubicBezTo>
                  <a:cubicBezTo>
                    <a:pt x="11364" y="10825"/>
                    <a:pt x="11379" y="10873"/>
                    <a:pt x="11393" y="10951"/>
                  </a:cubicBezTo>
                  <a:cubicBezTo>
                    <a:pt x="11425" y="11150"/>
                    <a:pt x="11425" y="11325"/>
                    <a:pt x="11468" y="11530"/>
                  </a:cubicBezTo>
                  <a:cubicBezTo>
                    <a:pt x="11514" y="11681"/>
                    <a:pt x="11528" y="11855"/>
                    <a:pt x="11543" y="12006"/>
                  </a:cubicBezTo>
                  <a:cubicBezTo>
                    <a:pt x="11556" y="12079"/>
                    <a:pt x="11543" y="12205"/>
                    <a:pt x="11556" y="12259"/>
                  </a:cubicBezTo>
                  <a:cubicBezTo>
                    <a:pt x="11589" y="12356"/>
                    <a:pt x="11589" y="12458"/>
                    <a:pt x="11589" y="12531"/>
                  </a:cubicBezTo>
                  <a:cubicBezTo>
                    <a:pt x="11528" y="12585"/>
                    <a:pt x="11468" y="12609"/>
                    <a:pt x="11411" y="12633"/>
                  </a:cubicBezTo>
                  <a:cubicBezTo>
                    <a:pt x="11379" y="12434"/>
                    <a:pt x="11364" y="12283"/>
                    <a:pt x="11336" y="12108"/>
                  </a:cubicBezTo>
                  <a:cubicBezTo>
                    <a:pt x="11322" y="11958"/>
                    <a:pt x="11290" y="11777"/>
                    <a:pt x="11261" y="11627"/>
                  </a:cubicBezTo>
                  <a:cubicBezTo>
                    <a:pt x="11247" y="11506"/>
                    <a:pt x="11201" y="11379"/>
                    <a:pt x="11186" y="11253"/>
                  </a:cubicBezTo>
                  <a:cubicBezTo>
                    <a:pt x="11158" y="10951"/>
                    <a:pt x="11097" y="10650"/>
                    <a:pt x="11037" y="10349"/>
                  </a:cubicBezTo>
                  <a:cubicBezTo>
                    <a:pt x="11023" y="10349"/>
                    <a:pt x="11023" y="10325"/>
                    <a:pt x="11023" y="10325"/>
                  </a:cubicBezTo>
                  <a:cubicBezTo>
                    <a:pt x="11008" y="10222"/>
                    <a:pt x="11008" y="10150"/>
                    <a:pt x="10994" y="10047"/>
                  </a:cubicBezTo>
                  <a:cubicBezTo>
                    <a:pt x="10980" y="9969"/>
                    <a:pt x="10965" y="9897"/>
                    <a:pt x="10965" y="9794"/>
                  </a:cubicBezTo>
                  <a:cubicBezTo>
                    <a:pt x="10948" y="9644"/>
                    <a:pt x="10919" y="9493"/>
                    <a:pt x="10934" y="9342"/>
                  </a:cubicBezTo>
                  <a:lnTo>
                    <a:pt x="10934" y="9295"/>
                  </a:lnTo>
                  <a:cubicBezTo>
                    <a:pt x="10905" y="9168"/>
                    <a:pt x="10905" y="9065"/>
                    <a:pt x="10905" y="8969"/>
                  </a:cubicBezTo>
                  <a:lnTo>
                    <a:pt x="10905" y="8764"/>
                  </a:lnTo>
                  <a:cubicBezTo>
                    <a:pt x="10891" y="8740"/>
                    <a:pt x="10877" y="8740"/>
                    <a:pt x="10845" y="8716"/>
                  </a:cubicBezTo>
                  <a:cubicBezTo>
                    <a:pt x="10859" y="8691"/>
                    <a:pt x="10859" y="8644"/>
                    <a:pt x="10877" y="8613"/>
                  </a:cubicBezTo>
                  <a:cubicBezTo>
                    <a:pt x="10845" y="8644"/>
                    <a:pt x="10830" y="8691"/>
                    <a:pt x="10830" y="8716"/>
                  </a:cubicBezTo>
                  <a:cubicBezTo>
                    <a:pt x="10816" y="8866"/>
                    <a:pt x="10802" y="9041"/>
                    <a:pt x="10802" y="9192"/>
                  </a:cubicBezTo>
                  <a:cubicBezTo>
                    <a:pt x="10816" y="9342"/>
                    <a:pt x="10830" y="9493"/>
                    <a:pt x="10845" y="9644"/>
                  </a:cubicBezTo>
                  <a:cubicBezTo>
                    <a:pt x="10859" y="9848"/>
                    <a:pt x="10877" y="10072"/>
                    <a:pt x="10891" y="10271"/>
                  </a:cubicBezTo>
                  <a:cubicBezTo>
                    <a:pt x="10934" y="10499"/>
                    <a:pt x="10980" y="10723"/>
                    <a:pt x="11008" y="10976"/>
                  </a:cubicBezTo>
                  <a:cubicBezTo>
                    <a:pt x="11037" y="11175"/>
                    <a:pt x="11055" y="11379"/>
                    <a:pt x="11097" y="11554"/>
                  </a:cubicBezTo>
                  <a:cubicBezTo>
                    <a:pt x="11126" y="11777"/>
                    <a:pt x="11172" y="12006"/>
                    <a:pt x="11201" y="12229"/>
                  </a:cubicBezTo>
                  <a:cubicBezTo>
                    <a:pt x="11201" y="12356"/>
                    <a:pt x="11232" y="12482"/>
                    <a:pt x="11215" y="12633"/>
                  </a:cubicBezTo>
                  <a:lnTo>
                    <a:pt x="11172" y="12633"/>
                  </a:lnTo>
                  <a:cubicBezTo>
                    <a:pt x="11112" y="12609"/>
                    <a:pt x="11055" y="12609"/>
                    <a:pt x="10994" y="12585"/>
                  </a:cubicBezTo>
                  <a:cubicBezTo>
                    <a:pt x="10919" y="12560"/>
                    <a:pt x="10845" y="12531"/>
                    <a:pt x="10770" y="12482"/>
                  </a:cubicBezTo>
                  <a:cubicBezTo>
                    <a:pt x="10638" y="12410"/>
                    <a:pt x="10521" y="12283"/>
                    <a:pt x="10399" y="12133"/>
                  </a:cubicBezTo>
                  <a:cubicBezTo>
                    <a:pt x="10357" y="12079"/>
                    <a:pt x="10343" y="12006"/>
                    <a:pt x="10343" y="11927"/>
                  </a:cubicBezTo>
                  <a:cubicBezTo>
                    <a:pt x="10343" y="11831"/>
                    <a:pt x="10325" y="11729"/>
                    <a:pt x="10325" y="11602"/>
                  </a:cubicBezTo>
                  <a:cubicBezTo>
                    <a:pt x="10311" y="11476"/>
                    <a:pt x="10296" y="11325"/>
                    <a:pt x="10282" y="11204"/>
                  </a:cubicBezTo>
                  <a:cubicBezTo>
                    <a:pt x="10282" y="11078"/>
                    <a:pt x="10268" y="10951"/>
                    <a:pt x="10254" y="10825"/>
                  </a:cubicBezTo>
                  <a:cubicBezTo>
                    <a:pt x="10254" y="10723"/>
                    <a:pt x="10236" y="10626"/>
                    <a:pt x="10222" y="10499"/>
                  </a:cubicBezTo>
                  <a:cubicBezTo>
                    <a:pt x="10222" y="10397"/>
                    <a:pt x="10222" y="10300"/>
                    <a:pt x="10207" y="10198"/>
                  </a:cubicBezTo>
                  <a:cubicBezTo>
                    <a:pt x="10179" y="9969"/>
                    <a:pt x="10147" y="9747"/>
                    <a:pt x="10118" y="9517"/>
                  </a:cubicBezTo>
                  <a:cubicBezTo>
                    <a:pt x="10090" y="9318"/>
                    <a:pt x="10075" y="9096"/>
                    <a:pt x="10029" y="8890"/>
                  </a:cubicBezTo>
                  <a:cubicBezTo>
                    <a:pt x="10001" y="8716"/>
                    <a:pt x="9987" y="8541"/>
                    <a:pt x="9955" y="8366"/>
                  </a:cubicBezTo>
                  <a:cubicBezTo>
                    <a:pt x="9940" y="8288"/>
                    <a:pt x="9940" y="8216"/>
                    <a:pt x="9926" y="8138"/>
                  </a:cubicBezTo>
                  <a:cubicBezTo>
                    <a:pt x="9880" y="7890"/>
                    <a:pt x="9823" y="7613"/>
                    <a:pt x="9777" y="7360"/>
                  </a:cubicBezTo>
                  <a:cubicBezTo>
                    <a:pt x="9734" y="7185"/>
                    <a:pt x="9720" y="6986"/>
                    <a:pt x="9659" y="6805"/>
                  </a:cubicBezTo>
                  <a:cubicBezTo>
                    <a:pt x="9645" y="6709"/>
                    <a:pt x="9613" y="6607"/>
                    <a:pt x="9584" y="6504"/>
                  </a:cubicBezTo>
                  <a:cubicBezTo>
                    <a:pt x="9541" y="6281"/>
                    <a:pt x="9481" y="6052"/>
                    <a:pt x="9421" y="5829"/>
                  </a:cubicBezTo>
                  <a:cubicBezTo>
                    <a:pt x="9364" y="5576"/>
                    <a:pt x="9289" y="5353"/>
                    <a:pt x="9214" y="5124"/>
                  </a:cubicBezTo>
                  <a:cubicBezTo>
                    <a:pt x="9154" y="4925"/>
                    <a:pt x="9079" y="4726"/>
                    <a:pt x="9022" y="4546"/>
                  </a:cubicBezTo>
                  <a:cubicBezTo>
                    <a:pt x="8990" y="4449"/>
                    <a:pt x="8975" y="4371"/>
                    <a:pt x="8933" y="4298"/>
                  </a:cubicBezTo>
                  <a:cubicBezTo>
                    <a:pt x="8844" y="4070"/>
                    <a:pt x="8783" y="3822"/>
                    <a:pt x="8666" y="3642"/>
                  </a:cubicBezTo>
                  <a:lnTo>
                    <a:pt x="8666" y="3618"/>
                  </a:lnTo>
                  <a:cubicBezTo>
                    <a:pt x="8620" y="3521"/>
                    <a:pt x="8605" y="3443"/>
                    <a:pt x="8563" y="3370"/>
                  </a:cubicBezTo>
                  <a:cubicBezTo>
                    <a:pt x="8427" y="3094"/>
                    <a:pt x="8296" y="2840"/>
                    <a:pt x="8160" y="2563"/>
                  </a:cubicBezTo>
                  <a:cubicBezTo>
                    <a:pt x="8117" y="2491"/>
                    <a:pt x="8085" y="2388"/>
                    <a:pt x="8042" y="2316"/>
                  </a:cubicBezTo>
                  <a:cubicBezTo>
                    <a:pt x="7982" y="2213"/>
                    <a:pt x="7922" y="2111"/>
                    <a:pt x="7865" y="2039"/>
                  </a:cubicBezTo>
                  <a:cubicBezTo>
                    <a:pt x="7818" y="1936"/>
                    <a:pt x="7761" y="1888"/>
                    <a:pt x="7715" y="1786"/>
                  </a:cubicBezTo>
                  <a:cubicBezTo>
                    <a:pt x="7612" y="1563"/>
                    <a:pt x="7476" y="1412"/>
                    <a:pt x="7359" y="1231"/>
                  </a:cubicBezTo>
                  <a:cubicBezTo>
                    <a:pt x="7316" y="1159"/>
                    <a:pt x="7242" y="1111"/>
                    <a:pt x="7195" y="1056"/>
                  </a:cubicBezTo>
                  <a:cubicBezTo>
                    <a:pt x="7152" y="1008"/>
                    <a:pt x="7106" y="930"/>
                    <a:pt x="7064" y="882"/>
                  </a:cubicBezTo>
                  <a:cubicBezTo>
                    <a:pt x="6989" y="755"/>
                    <a:pt x="6885" y="659"/>
                    <a:pt x="6782" y="581"/>
                  </a:cubicBezTo>
                  <a:cubicBezTo>
                    <a:pt x="6750" y="556"/>
                    <a:pt x="6708" y="508"/>
                    <a:pt x="6675" y="478"/>
                  </a:cubicBezTo>
                  <a:cubicBezTo>
                    <a:pt x="6604" y="405"/>
                    <a:pt x="6544" y="327"/>
                    <a:pt x="6455" y="327"/>
                  </a:cubicBezTo>
                  <a:cubicBezTo>
                    <a:pt x="6441" y="327"/>
                    <a:pt x="6426" y="303"/>
                    <a:pt x="6408" y="303"/>
                  </a:cubicBezTo>
                  <a:cubicBezTo>
                    <a:pt x="6291" y="207"/>
                    <a:pt x="6174" y="129"/>
                    <a:pt x="6038" y="104"/>
                  </a:cubicBezTo>
                  <a:cubicBezTo>
                    <a:pt x="5979" y="85"/>
                    <a:pt x="5922" y="47"/>
                    <a:pt x="5864" y="47"/>
                  </a:cubicBezTo>
                  <a:cubicBezTo>
                    <a:pt x="5849" y="47"/>
                    <a:pt x="5833" y="50"/>
                    <a:pt x="5817" y="56"/>
                  </a:cubicBezTo>
                  <a:lnTo>
                    <a:pt x="5803" y="56"/>
                  </a:lnTo>
                  <a:cubicBezTo>
                    <a:pt x="5731" y="27"/>
                    <a:pt x="5660" y="0"/>
                    <a:pt x="558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16" name="Google Shape;3375;p33"/>
            <p:cNvSpPr/>
            <p:nvPr/>
          </p:nvSpPr>
          <p:spPr>
            <a:xfrm>
              <a:off x="1345013" y="452376"/>
              <a:ext cx="846071" cy="741665"/>
            </a:xfrm>
            <a:custGeom>
              <a:avLst/>
              <a:gdLst/>
              <a:ahLst/>
              <a:cxnLst>
                <a:cxn ang="0">
                  <a:pos x="wd2" y="hd2"/>
                </a:cxn>
                <a:cxn ang="5400000">
                  <a:pos x="wd2" y="hd2"/>
                </a:cxn>
                <a:cxn ang="10800000">
                  <a:pos x="wd2" y="hd2"/>
                </a:cxn>
                <a:cxn ang="16200000">
                  <a:pos x="wd2" y="hd2"/>
                </a:cxn>
              </a:cxnLst>
              <a:rect l="0" t="0" r="r" b="b"/>
              <a:pathLst>
                <a:path w="21543" h="21600" extrusionOk="0">
                  <a:moveTo>
                    <a:pt x="167" y="0"/>
                  </a:moveTo>
                  <a:cubicBezTo>
                    <a:pt x="117" y="45"/>
                    <a:pt x="78" y="102"/>
                    <a:pt x="0" y="102"/>
                  </a:cubicBezTo>
                  <a:cubicBezTo>
                    <a:pt x="284" y="236"/>
                    <a:pt x="529" y="236"/>
                    <a:pt x="774" y="382"/>
                  </a:cubicBezTo>
                  <a:cubicBezTo>
                    <a:pt x="1019" y="516"/>
                    <a:pt x="1225" y="662"/>
                    <a:pt x="1470" y="841"/>
                  </a:cubicBezTo>
                  <a:cubicBezTo>
                    <a:pt x="1548" y="841"/>
                    <a:pt x="1637" y="886"/>
                    <a:pt x="1715" y="943"/>
                  </a:cubicBezTo>
                  <a:cubicBezTo>
                    <a:pt x="2038" y="1166"/>
                    <a:pt x="2372" y="1402"/>
                    <a:pt x="2695" y="1593"/>
                  </a:cubicBezTo>
                  <a:cubicBezTo>
                    <a:pt x="2813" y="1682"/>
                    <a:pt x="2861" y="1827"/>
                    <a:pt x="2980" y="1872"/>
                  </a:cubicBezTo>
                  <a:cubicBezTo>
                    <a:pt x="3107" y="1963"/>
                    <a:pt x="3224" y="2063"/>
                    <a:pt x="3352" y="2152"/>
                  </a:cubicBezTo>
                  <a:cubicBezTo>
                    <a:pt x="3753" y="2388"/>
                    <a:pt x="4037" y="2803"/>
                    <a:pt x="4450" y="3083"/>
                  </a:cubicBezTo>
                  <a:cubicBezTo>
                    <a:pt x="4655" y="3184"/>
                    <a:pt x="4822" y="3318"/>
                    <a:pt x="4979" y="3509"/>
                  </a:cubicBezTo>
                  <a:lnTo>
                    <a:pt x="5106" y="3644"/>
                  </a:lnTo>
                  <a:cubicBezTo>
                    <a:pt x="5184" y="3688"/>
                    <a:pt x="5223" y="3688"/>
                    <a:pt x="5263" y="3745"/>
                  </a:cubicBezTo>
                  <a:cubicBezTo>
                    <a:pt x="5469" y="3924"/>
                    <a:pt x="5635" y="4115"/>
                    <a:pt x="5841" y="4305"/>
                  </a:cubicBezTo>
                  <a:cubicBezTo>
                    <a:pt x="5998" y="4440"/>
                    <a:pt x="6204" y="4529"/>
                    <a:pt x="6331" y="4720"/>
                  </a:cubicBezTo>
                  <a:cubicBezTo>
                    <a:pt x="6537" y="5000"/>
                    <a:pt x="6900" y="5090"/>
                    <a:pt x="7067" y="5426"/>
                  </a:cubicBezTo>
                  <a:cubicBezTo>
                    <a:pt x="7067" y="5470"/>
                    <a:pt x="7105" y="5470"/>
                    <a:pt x="7105" y="5470"/>
                  </a:cubicBezTo>
                  <a:cubicBezTo>
                    <a:pt x="7389" y="5751"/>
                    <a:pt x="7674" y="5986"/>
                    <a:pt x="7958" y="6267"/>
                  </a:cubicBezTo>
                  <a:cubicBezTo>
                    <a:pt x="8086" y="6446"/>
                    <a:pt x="8252" y="6592"/>
                    <a:pt x="8408" y="6771"/>
                  </a:cubicBezTo>
                  <a:cubicBezTo>
                    <a:pt x="8536" y="6917"/>
                    <a:pt x="8654" y="7108"/>
                    <a:pt x="8821" y="7242"/>
                  </a:cubicBezTo>
                  <a:cubicBezTo>
                    <a:pt x="8899" y="7388"/>
                    <a:pt x="8938" y="7478"/>
                    <a:pt x="9026" y="7567"/>
                  </a:cubicBezTo>
                  <a:cubicBezTo>
                    <a:pt x="9271" y="7713"/>
                    <a:pt x="9477" y="7949"/>
                    <a:pt x="9634" y="8173"/>
                  </a:cubicBezTo>
                  <a:cubicBezTo>
                    <a:pt x="9840" y="8453"/>
                    <a:pt x="10006" y="8789"/>
                    <a:pt x="10251" y="8969"/>
                  </a:cubicBezTo>
                  <a:cubicBezTo>
                    <a:pt x="10291" y="8969"/>
                    <a:pt x="10291" y="8969"/>
                    <a:pt x="10329" y="9013"/>
                  </a:cubicBezTo>
                  <a:cubicBezTo>
                    <a:pt x="10613" y="9439"/>
                    <a:pt x="10859" y="9853"/>
                    <a:pt x="11143" y="10280"/>
                  </a:cubicBezTo>
                  <a:cubicBezTo>
                    <a:pt x="11349" y="10515"/>
                    <a:pt x="11476" y="10840"/>
                    <a:pt x="11682" y="11076"/>
                  </a:cubicBezTo>
                  <a:cubicBezTo>
                    <a:pt x="11839" y="11255"/>
                    <a:pt x="11966" y="11446"/>
                    <a:pt x="12084" y="11681"/>
                  </a:cubicBezTo>
                  <a:cubicBezTo>
                    <a:pt x="12123" y="11771"/>
                    <a:pt x="12173" y="11872"/>
                    <a:pt x="12211" y="11962"/>
                  </a:cubicBezTo>
                  <a:cubicBezTo>
                    <a:pt x="12368" y="12196"/>
                    <a:pt x="12535" y="12432"/>
                    <a:pt x="12701" y="12657"/>
                  </a:cubicBezTo>
                  <a:cubicBezTo>
                    <a:pt x="12819" y="12846"/>
                    <a:pt x="12908" y="13037"/>
                    <a:pt x="13025" y="13217"/>
                  </a:cubicBezTo>
                  <a:cubicBezTo>
                    <a:pt x="13152" y="13452"/>
                    <a:pt x="13270" y="13732"/>
                    <a:pt x="13436" y="13968"/>
                  </a:cubicBezTo>
                  <a:cubicBezTo>
                    <a:pt x="13515" y="14159"/>
                    <a:pt x="13643" y="14338"/>
                    <a:pt x="13760" y="14484"/>
                  </a:cubicBezTo>
                  <a:cubicBezTo>
                    <a:pt x="13838" y="14674"/>
                    <a:pt x="13887" y="14854"/>
                    <a:pt x="14005" y="15000"/>
                  </a:cubicBezTo>
                  <a:cubicBezTo>
                    <a:pt x="14328" y="15605"/>
                    <a:pt x="14700" y="16166"/>
                    <a:pt x="15063" y="16725"/>
                  </a:cubicBezTo>
                  <a:cubicBezTo>
                    <a:pt x="15230" y="17006"/>
                    <a:pt x="15475" y="17241"/>
                    <a:pt x="15642" y="17566"/>
                  </a:cubicBezTo>
                  <a:cubicBezTo>
                    <a:pt x="15642" y="17611"/>
                    <a:pt x="15719" y="17701"/>
                    <a:pt x="15759" y="17757"/>
                  </a:cubicBezTo>
                  <a:cubicBezTo>
                    <a:pt x="15965" y="17981"/>
                    <a:pt x="16170" y="18216"/>
                    <a:pt x="16377" y="18452"/>
                  </a:cubicBezTo>
                  <a:cubicBezTo>
                    <a:pt x="16582" y="18777"/>
                    <a:pt x="16828" y="19057"/>
                    <a:pt x="17112" y="19338"/>
                  </a:cubicBezTo>
                  <a:cubicBezTo>
                    <a:pt x="17475" y="19718"/>
                    <a:pt x="17807" y="20088"/>
                    <a:pt x="18209" y="20413"/>
                  </a:cubicBezTo>
                  <a:cubicBezTo>
                    <a:pt x="18621" y="20784"/>
                    <a:pt x="19111" y="21063"/>
                    <a:pt x="19601" y="21254"/>
                  </a:cubicBezTo>
                  <a:cubicBezTo>
                    <a:pt x="19806" y="21344"/>
                    <a:pt x="20013" y="21445"/>
                    <a:pt x="20209" y="21490"/>
                  </a:cubicBezTo>
                  <a:cubicBezTo>
                    <a:pt x="20376" y="21535"/>
                    <a:pt x="20541" y="21535"/>
                    <a:pt x="20660" y="21579"/>
                  </a:cubicBezTo>
                  <a:cubicBezTo>
                    <a:pt x="20715" y="21594"/>
                    <a:pt x="20765" y="21600"/>
                    <a:pt x="20812" y="21600"/>
                  </a:cubicBezTo>
                  <a:cubicBezTo>
                    <a:pt x="20905" y="21600"/>
                    <a:pt x="20986" y="21579"/>
                    <a:pt x="21071" y="21579"/>
                  </a:cubicBezTo>
                  <a:cubicBezTo>
                    <a:pt x="21395" y="21490"/>
                    <a:pt x="21562" y="21165"/>
                    <a:pt x="21522" y="20784"/>
                  </a:cubicBezTo>
                  <a:lnTo>
                    <a:pt x="21522" y="20738"/>
                  </a:lnTo>
                  <a:cubicBezTo>
                    <a:pt x="21600" y="20459"/>
                    <a:pt x="21433" y="20223"/>
                    <a:pt x="21395" y="19999"/>
                  </a:cubicBezTo>
                  <a:cubicBezTo>
                    <a:pt x="21395" y="19912"/>
                    <a:pt x="21336" y="19799"/>
                    <a:pt x="21269" y="19799"/>
                  </a:cubicBezTo>
                  <a:cubicBezTo>
                    <a:pt x="21259" y="19799"/>
                    <a:pt x="21248" y="19803"/>
                    <a:pt x="21238" y="19809"/>
                  </a:cubicBezTo>
                  <a:cubicBezTo>
                    <a:pt x="21149" y="20134"/>
                    <a:pt x="21111" y="20413"/>
                    <a:pt x="21032" y="20694"/>
                  </a:cubicBezTo>
                  <a:cubicBezTo>
                    <a:pt x="21032" y="20884"/>
                    <a:pt x="20944" y="20929"/>
                    <a:pt x="20787" y="20974"/>
                  </a:cubicBezTo>
                  <a:cubicBezTo>
                    <a:pt x="20581" y="20974"/>
                    <a:pt x="20414" y="20929"/>
                    <a:pt x="20209" y="20884"/>
                  </a:cubicBezTo>
                  <a:cubicBezTo>
                    <a:pt x="19718" y="20784"/>
                    <a:pt x="19278" y="20504"/>
                    <a:pt x="18827" y="20223"/>
                  </a:cubicBezTo>
                  <a:cubicBezTo>
                    <a:pt x="18376" y="19898"/>
                    <a:pt x="17964" y="19529"/>
                    <a:pt x="17602" y="19102"/>
                  </a:cubicBezTo>
                  <a:cubicBezTo>
                    <a:pt x="17356" y="18822"/>
                    <a:pt x="17072" y="18542"/>
                    <a:pt x="16828" y="18261"/>
                  </a:cubicBezTo>
                  <a:cubicBezTo>
                    <a:pt x="16582" y="17981"/>
                    <a:pt x="16377" y="17701"/>
                    <a:pt x="16132" y="17420"/>
                  </a:cubicBezTo>
                  <a:cubicBezTo>
                    <a:pt x="16043" y="17331"/>
                    <a:pt x="15965" y="17196"/>
                    <a:pt x="15886" y="17050"/>
                  </a:cubicBezTo>
                  <a:cubicBezTo>
                    <a:pt x="15798" y="16961"/>
                    <a:pt x="15759" y="16816"/>
                    <a:pt x="15681" y="16725"/>
                  </a:cubicBezTo>
                  <a:cubicBezTo>
                    <a:pt x="15435" y="16445"/>
                    <a:pt x="15230" y="16120"/>
                    <a:pt x="15024" y="15796"/>
                  </a:cubicBezTo>
                  <a:cubicBezTo>
                    <a:pt x="14946" y="15605"/>
                    <a:pt x="14867" y="15459"/>
                    <a:pt x="14779" y="15325"/>
                  </a:cubicBezTo>
                  <a:cubicBezTo>
                    <a:pt x="14662" y="15089"/>
                    <a:pt x="14495" y="14854"/>
                    <a:pt x="14328" y="14618"/>
                  </a:cubicBezTo>
                  <a:cubicBezTo>
                    <a:pt x="14250" y="14484"/>
                    <a:pt x="14211" y="14338"/>
                    <a:pt x="14132" y="14203"/>
                  </a:cubicBezTo>
                  <a:cubicBezTo>
                    <a:pt x="13965" y="13968"/>
                    <a:pt x="13760" y="13687"/>
                    <a:pt x="13593" y="13407"/>
                  </a:cubicBezTo>
                  <a:cubicBezTo>
                    <a:pt x="13397" y="13037"/>
                    <a:pt x="13192" y="12657"/>
                    <a:pt x="12985" y="12287"/>
                  </a:cubicBezTo>
                  <a:cubicBezTo>
                    <a:pt x="12741" y="11917"/>
                    <a:pt x="12457" y="11535"/>
                    <a:pt x="12250" y="11121"/>
                  </a:cubicBezTo>
                  <a:cubicBezTo>
                    <a:pt x="12211" y="11031"/>
                    <a:pt x="12173" y="10975"/>
                    <a:pt x="12084" y="10885"/>
                  </a:cubicBezTo>
                  <a:cubicBezTo>
                    <a:pt x="11966" y="10694"/>
                    <a:pt x="11799" y="10515"/>
                    <a:pt x="11682" y="10325"/>
                  </a:cubicBezTo>
                  <a:cubicBezTo>
                    <a:pt x="11310" y="9809"/>
                    <a:pt x="10987" y="9294"/>
                    <a:pt x="10613" y="8789"/>
                  </a:cubicBezTo>
                  <a:cubicBezTo>
                    <a:pt x="10329" y="8408"/>
                    <a:pt x="10045" y="8128"/>
                    <a:pt x="9801" y="7758"/>
                  </a:cubicBezTo>
                  <a:cubicBezTo>
                    <a:pt x="9673" y="7668"/>
                    <a:pt x="9634" y="7522"/>
                    <a:pt x="9516" y="7433"/>
                  </a:cubicBezTo>
                  <a:cubicBezTo>
                    <a:pt x="9232" y="7197"/>
                    <a:pt x="9026" y="6917"/>
                    <a:pt x="8821" y="6637"/>
                  </a:cubicBezTo>
                  <a:cubicBezTo>
                    <a:pt x="8742" y="6547"/>
                    <a:pt x="8654" y="6401"/>
                    <a:pt x="8536" y="6311"/>
                  </a:cubicBezTo>
                  <a:cubicBezTo>
                    <a:pt x="8252" y="6031"/>
                    <a:pt x="7958" y="5751"/>
                    <a:pt x="7674" y="5470"/>
                  </a:cubicBezTo>
                  <a:lnTo>
                    <a:pt x="7595" y="5370"/>
                  </a:lnTo>
                  <a:cubicBezTo>
                    <a:pt x="7184" y="5000"/>
                    <a:pt x="6821" y="4675"/>
                    <a:pt x="6449" y="4350"/>
                  </a:cubicBezTo>
                  <a:cubicBezTo>
                    <a:pt x="6242" y="4159"/>
                    <a:pt x="6046" y="4025"/>
                    <a:pt x="5841" y="3790"/>
                  </a:cubicBezTo>
                  <a:cubicBezTo>
                    <a:pt x="5753" y="3644"/>
                    <a:pt x="5596" y="3599"/>
                    <a:pt x="5469" y="3464"/>
                  </a:cubicBezTo>
                  <a:cubicBezTo>
                    <a:pt x="5223" y="3274"/>
                    <a:pt x="4979" y="3038"/>
                    <a:pt x="4695" y="2847"/>
                  </a:cubicBezTo>
                  <a:cubicBezTo>
                    <a:pt x="4488" y="2668"/>
                    <a:pt x="4244" y="2477"/>
                    <a:pt x="4037" y="2288"/>
                  </a:cubicBezTo>
                  <a:cubicBezTo>
                    <a:pt x="3753" y="2063"/>
                    <a:pt x="3508" y="1782"/>
                    <a:pt x="3185" y="1636"/>
                  </a:cubicBezTo>
                  <a:cubicBezTo>
                    <a:pt x="2940" y="1502"/>
                    <a:pt x="2695" y="1268"/>
                    <a:pt x="2450" y="1077"/>
                  </a:cubicBezTo>
                  <a:cubicBezTo>
                    <a:pt x="2245" y="943"/>
                    <a:pt x="2038" y="752"/>
                    <a:pt x="1832" y="662"/>
                  </a:cubicBezTo>
                  <a:cubicBezTo>
                    <a:pt x="1548" y="516"/>
                    <a:pt x="1264" y="382"/>
                    <a:pt x="1019" y="236"/>
                  </a:cubicBezTo>
                  <a:cubicBezTo>
                    <a:pt x="980" y="281"/>
                    <a:pt x="940" y="325"/>
                    <a:pt x="852" y="325"/>
                  </a:cubicBezTo>
                  <a:cubicBezTo>
                    <a:pt x="852" y="281"/>
                    <a:pt x="813" y="236"/>
                    <a:pt x="813" y="191"/>
                  </a:cubicBezTo>
                  <a:cubicBezTo>
                    <a:pt x="568" y="146"/>
                    <a:pt x="363" y="102"/>
                    <a:pt x="16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17" name="Google Shape;3376;p33"/>
            <p:cNvSpPr/>
            <p:nvPr/>
          </p:nvSpPr>
          <p:spPr>
            <a:xfrm>
              <a:off x="1441230" y="537435"/>
              <a:ext cx="781459" cy="691312"/>
            </a:xfrm>
            <a:custGeom>
              <a:avLst/>
              <a:gdLst/>
              <a:ahLst/>
              <a:cxnLst>
                <a:cxn ang="0">
                  <a:pos x="wd2" y="hd2"/>
                </a:cxn>
                <a:cxn ang="5400000">
                  <a:pos x="wd2" y="hd2"/>
                </a:cxn>
                <a:cxn ang="10800000">
                  <a:pos x="wd2" y="hd2"/>
                </a:cxn>
                <a:cxn ang="16200000">
                  <a:pos x="wd2" y="hd2"/>
                </a:cxn>
              </a:cxnLst>
              <a:rect l="0" t="0" r="r" b="b"/>
              <a:pathLst>
                <a:path w="21476" h="21600" extrusionOk="0">
                  <a:moveTo>
                    <a:pt x="0" y="0"/>
                  </a:moveTo>
                  <a:lnTo>
                    <a:pt x="0" y="48"/>
                  </a:lnTo>
                  <a:cubicBezTo>
                    <a:pt x="7" y="50"/>
                    <a:pt x="14" y="51"/>
                    <a:pt x="21" y="52"/>
                  </a:cubicBezTo>
                  <a:cubicBezTo>
                    <a:pt x="15" y="36"/>
                    <a:pt x="9" y="19"/>
                    <a:pt x="0" y="0"/>
                  </a:cubicBezTo>
                  <a:close/>
                  <a:moveTo>
                    <a:pt x="21" y="52"/>
                  </a:moveTo>
                  <a:cubicBezTo>
                    <a:pt x="44" y="119"/>
                    <a:pt x="50" y="166"/>
                    <a:pt x="85" y="205"/>
                  </a:cubicBezTo>
                  <a:lnTo>
                    <a:pt x="223" y="205"/>
                  </a:lnTo>
                  <a:cubicBezTo>
                    <a:pt x="392" y="350"/>
                    <a:pt x="529" y="458"/>
                    <a:pt x="709" y="602"/>
                  </a:cubicBezTo>
                  <a:cubicBezTo>
                    <a:pt x="709" y="586"/>
                    <a:pt x="709" y="581"/>
                    <a:pt x="710" y="581"/>
                  </a:cubicBezTo>
                  <a:cubicBezTo>
                    <a:pt x="714" y="581"/>
                    <a:pt x="722" y="602"/>
                    <a:pt x="751" y="602"/>
                  </a:cubicBezTo>
                  <a:cubicBezTo>
                    <a:pt x="1016" y="855"/>
                    <a:pt x="1185" y="1204"/>
                    <a:pt x="1544" y="1360"/>
                  </a:cubicBezTo>
                  <a:cubicBezTo>
                    <a:pt x="1767" y="1455"/>
                    <a:pt x="1893" y="1660"/>
                    <a:pt x="2073" y="1804"/>
                  </a:cubicBezTo>
                  <a:cubicBezTo>
                    <a:pt x="2243" y="1960"/>
                    <a:pt x="2380" y="2106"/>
                    <a:pt x="2560" y="2201"/>
                  </a:cubicBezTo>
                  <a:cubicBezTo>
                    <a:pt x="2687" y="2262"/>
                    <a:pt x="2772" y="2310"/>
                    <a:pt x="2867" y="2454"/>
                  </a:cubicBezTo>
                  <a:cubicBezTo>
                    <a:pt x="2909" y="2562"/>
                    <a:pt x="3036" y="2706"/>
                    <a:pt x="3131" y="2803"/>
                  </a:cubicBezTo>
                  <a:cubicBezTo>
                    <a:pt x="3300" y="2959"/>
                    <a:pt x="3523" y="3055"/>
                    <a:pt x="3660" y="3259"/>
                  </a:cubicBezTo>
                  <a:cubicBezTo>
                    <a:pt x="3787" y="3356"/>
                    <a:pt x="3882" y="3513"/>
                    <a:pt x="4009" y="3561"/>
                  </a:cubicBezTo>
                  <a:cubicBezTo>
                    <a:pt x="4231" y="3656"/>
                    <a:pt x="4359" y="3957"/>
                    <a:pt x="4580" y="4113"/>
                  </a:cubicBezTo>
                  <a:cubicBezTo>
                    <a:pt x="4675" y="4161"/>
                    <a:pt x="4760" y="4161"/>
                    <a:pt x="4803" y="4258"/>
                  </a:cubicBezTo>
                  <a:cubicBezTo>
                    <a:pt x="4940" y="4463"/>
                    <a:pt x="5152" y="4607"/>
                    <a:pt x="5290" y="4812"/>
                  </a:cubicBezTo>
                  <a:cubicBezTo>
                    <a:pt x="5468" y="5015"/>
                    <a:pt x="5680" y="5209"/>
                    <a:pt x="5903" y="5412"/>
                  </a:cubicBezTo>
                  <a:cubicBezTo>
                    <a:pt x="5998" y="5509"/>
                    <a:pt x="6083" y="5665"/>
                    <a:pt x="6167" y="5761"/>
                  </a:cubicBezTo>
                  <a:cubicBezTo>
                    <a:pt x="6304" y="5917"/>
                    <a:pt x="6390" y="6111"/>
                    <a:pt x="6569" y="6219"/>
                  </a:cubicBezTo>
                  <a:cubicBezTo>
                    <a:pt x="6834" y="6470"/>
                    <a:pt x="7055" y="6772"/>
                    <a:pt x="7267" y="7072"/>
                  </a:cubicBezTo>
                  <a:cubicBezTo>
                    <a:pt x="7404" y="7265"/>
                    <a:pt x="7585" y="7421"/>
                    <a:pt x="7711" y="7565"/>
                  </a:cubicBezTo>
                  <a:cubicBezTo>
                    <a:pt x="7849" y="7818"/>
                    <a:pt x="8018" y="8023"/>
                    <a:pt x="8155" y="8274"/>
                  </a:cubicBezTo>
                  <a:cubicBezTo>
                    <a:pt x="8240" y="8371"/>
                    <a:pt x="8283" y="8515"/>
                    <a:pt x="8420" y="8623"/>
                  </a:cubicBezTo>
                  <a:cubicBezTo>
                    <a:pt x="8463" y="8720"/>
                    <a:pt x="8590" y="8768"/>
                    <a:pt x="8642" y="8925"/>
                  </a:cubicBezTo>
                  <a:cubicBezTo>
                    <a:pt x="8770" y="9117"/>
                    <a:pt x="8907" y="9417"/>
                    <a:pt x="9076" y="9622"/>
                  </a:cubicBezTo>
                  <a:cubicBezTo>
                    <a:pt x="9298" y="9971"/>
                    <a:pt x="9478" y="10319"/>
                    <a:pt x="9742" y="10619"/>
                  </a:cubicBezTo>
                  <a:cubicBezTo>
                    <a:pt x="10049" y="11029"/>
                    <a:pt x="10176" y="11521"/>
                    <a:pt x="10535" y="11883"/>
                  </a:cubicBezTo>
                  <a:cubicBezTo>
                    <a:pt x="10535" y="11883"/>
                    <a:pt x="10578" y="11931"/>
                    <a:pt x="10578" y="11979"/>
                  </a:cubicBezTo>
                  <a:cubicBezTo>
                    <a:pt x="10535" y="12075"/>
                    <a:pt x="10578" y="12075"/>
                    <a:pt x="10620" y="12123"/>
                  </a:cubicBezTo>
                  <a:cubicBezTo>
                    <a:pt x="10620" y="12280"/>
                    <a:pt x="10801" y="12280"/>
                    <a:pt x="10842" y="12424"/>
                  </a:cubicBezTo>
                  <a:cubicBezTo>
                    <a:pt x="10885" y="12533"/>
                    <a:pt x="10885" y="12677"/>
                    <a:pt x="10970" y="12785"/>
                  </a:cubicBezTo>
                  <a:cubicBezTo>
                    <a:pt x="11018" y="12873"/>
                    <a:pt x="11022" y="13091"/>
                    <a:pt x="11184" y="13091"/>
                  </a:cubicBezTo>
                  <a:cubicBezTo>
                    <a:pt x="11199" y="13091"/>
                    <a:pt x="11216" y="13090"/>
                    <a:pt x="11234" y="13085"/>
                  </a:cubicBezTo>
                  <a:cubicBezTo>
                    <a:pt x="11191" y="13230"/>
                    <a:pt x="11287" y="13278"/>
                    <a:pt x="11329" y="13386"/>
                  </a:cubicBezTo>
                  <a:cubicBezTo>
                    <a:pt x="11414" y="13435"/>
                    <a:pt x="11456" y="13530"/>
                    <a:pt x="11498" y="13627"/>
                  </a:cubicBezTo>
                  <a:cubicBezTo>
                    <a:pt x="11551" y="13735"/>
                    <a:pt x="11551" y="13783"/>
                    <a:pt x="11594" y="13831"/>
                  </a:cubicBezTo>
                  <a:cubicBezTo>
                    <a:pt x="11721" y="14084"/>
                    <a:pt x="11901" y="14337"/>
                    <a:pt x="12027" y="14589"/>
                  </a:cubicBezTo>
                  <a:cubicBezTo>
                    <a:pt x="12081" y="14637"/>
                    <a:pt x="12165" y="14733"/>
                    <a:pt x="12207" y="14829"/>
                  </a:cubicBezTo>
                  <a:cubicBezTo>
                    <a:pt x="12291" y="15081"/>
                    <a:pt x="12387" y="15286"/>
                    <a:pt x="12514" y="15491"/>
                  </a:cubicBezTo>
                  <a:cubicBezTo>
                    <a:pt x="12651" y="15683"/>
                    <a:pt x="12778" y="15888"/>
                    <a:pt x="12915" y="16032"/>
                  </a:cubicBezTo>
                  <a:lnTo>
                    <a:pt x="12874" y="16092"/>
                  </a:lnTo>
                  <a:cubicBezTo>
                    <a:pt x="12958" y="16140"/>
                    <a:pt x="13043" y="16188"/>
                    <a:pt x="13138" y="16236"/>
                  </a:cubicBezTo>
                  <a:cubicBezTo>
                    <a:pt x="13222" y="16333"/>
                    <a:pt x="13265" y="16489"/>
                    <a:pt x="13402" y="16633"/>
                  </a:cubicBezTo>
                  <a:cubicBezTo>
                    <a:pt x="13350" y="16633"/>
                    <a:pt x="13350" y="16693"/>
                    <a:pt x="13350" y="16741"/>
                  </a:cubicBezTo>
                  <a:cubicBezTo>
                    <a:pt x="13350" y="16790"/>
                    <a:pt x="13402" y="16838"/>
                    <a:pt x="13445" y="16885"/>
                  </a:cubicBezTo>
                  <a:cubicBezTo>
                    <a:pt x="13614" y="17042"/>
                    <a:pt x="13751" y="17295"/>
                    <a:pt x="13878" y="17487"/>
                  </a:cubicBezTo>
                  <a:cubicBezTo>
                    <a:pt x="13931" y="17595"/>
                    <a:pt x="14016" y="17692"/>
                    <a:pt x="14101" y="17787"/>
                  </a:cubicBezTo>
                  <a:cubicBezTo>
                    <a:pt x="14322" y="18040"/>
                    <a:pt x="14545" y="18245"/>
                    <a:pt x="14725" y="18497"/>
                  </a:cubicBezTo>
                  <a:cubicBezTo>
                    <a:pt x="14894" y="18738"/>
                    <a:pt x="15158" y="18894"/>
                    <a:pt x="15338" y="19147"/>
                  </a:cubicBezTo>
                  <a:lnTo>
                    <a:pt x="15423" y="19147"/>
                  </a:lnTo>
                  <a:cubicBezTo>
                    <a:pt x="15465" y="19243"/>
                    <a:pt x="15465" y="19339"/>
                    <a:pt x="15561" y="19399"/>
                  </a:cubicBezTo>
                  <a:cubicBezTo>
                    <a:pt x="15730" y="19591"/>
                    <a:pt x="15951" y="19748"/>
                    <a:pt x="16174" y="19940"/>
                  </a:cubicBezTo>
                  <a:cubicBezTo>
                    <a:pt x="16354" y="20096"/>
                    <a:pt x="16523" y="20241"/>
                    <a:pt x="16745" y="20446"/>
                  </a:cubicBezTo>
                  <a:cubicBezTo>
                    <a:pt x="16925" y="20542"/>
                    <a:pt x="17105" y="20698"/>
                    <a:pt x="17274" y="20795"/>
                  </a:cubicBezTo>
                  <a:cubicBezTo>
                    <a:pt x="17369" y="20842"/>
                    <a:pt x="17454" y="20903"/>
                    <a:pt x="17538" y="20903"/>
                  </a:cubicBezTo>
                  <a:lnTo>
                    <a:pt x="17538" y="20951"/>
                  </a:lnTo>
                  <a:lnTo>
                    <a:pt x="17718" y="20951"/>
                  </a:lnTo>
                  <a:cubicBezTo>
                    <a:pt x="17940" y="21143"/>
                    <a:pt x="18110" y="21251"/>
                    <a:pt x="18374" y="21300"/>
                  </a:cubicBezTo>
                  <a:cubicBezTo>
                    <a:pt x="18554" y="21348"/>
                    <a:pt x="18776" y="21348"/>
                    <a:pt x="18903" y="21444"/>
                  </a:cubicBezTo>
                  <a:cubicBezTo>
                    <a:pt x="19013" y="21481"/>
                    <a:pt x="19122" y="21487"/>
                    <a:pt x="19228" y="21487"/>
                  </a:cubicBezTo>
                  <a:cubicBezTo>
                    <a:pt x="19274" y="21487"/>
                    <a:pt x="19321" y="21486"/>
                    <a:pt x="19367" y="21486"/>
                  </a:cubicBezTo>
                  <a:cubicBezTo>
                    <a:pt x="19517" y="21486"/>
                    <a:pt x="19660" y="21498"/>
                    <a:pt x="19792" y="21600"/>
                  </a:cubicBezTo>
                  <a:lnTo>
                    <a:pt x="19876" y="21504"/>
                  </a:lnTo>
                  <a:lnTo>
                    <a:pt x="19876" y="21552"/>
                  </a:lnTo>
                  <a:cubicBezTo>
                    <a:pt x="20013" y="21552"/>
                    <a:pt x="20098" y="21504"/>
                    <a:pt x="20225" y="21504"/>
                  </a:cubicBezTo>
                  <a:cubicBezTo>
                    <a:pt x="20448" y="21504"/>
                    <a:pt x="20628" y="21395"/>
                    <a:pt x="20807" y="21251"/>
                  </a:cubicBezTo>
                  <a:cubicBezTo>
                    <a:pt x="20849" y="21143"/>
                    <a:pt x="20934" y="21095"/>
                    <a:pt x="21072" y="20998"/>
                  </a:cubicBezTo>
                  <a:cubicBezTo>
                    <a:pt x="21420" y="20398"/>
                    <a:pt x="21600" y="19640"/>
                    <a:pt x="21378" y="18846"/>
                  </a:cubicBezTo>
                  <a:cubicBezTo>
                    <a:pt x="21336" y="18846"/>
                    <a:pt x="21282" y="18846"/>
                    <a:pt x="21241" y="18894"/>
                  </a:cubicBezTo>
                  <a:cubicBezTo>
                    <a:pt x="21241" y="19544"/>
                    <a:pt x="21113" y="20145"/>
                    <a:pt x="20892" y="20446"/>
                  </a:cubicBezTo>
                  <a:cubicBezTo>
                    <a:pt x="20892" y="20398"/>
                    <a:pt x="20849" y="20398"/>
                    <a:pt x="20849" y="20349"/>
                  </a:cubicBezTo>
                  <a:cubicBezTo>
                    <a:pt x="20712" y="20493"/>
                    <a:pt x="20585" y="20602"/>
                    <a:pt x="20448" y="20746"/>
                  </a:cubicBezTo>
                  <a:lnTo>
                    <a:pt x="20448" y="20698"/>
                  </a:lnTo>
                  <a:cubicBezTo>
                    <a:pt x="20320" y="20795"/>
                    <a:pt x="20225" y="20842"/>
                    <a:pt x="20098" y="20903"/>
                  </a:cubicBezTo>
                  <a:cubicBezTo>
                    <a:pt x="19834" y="20903"/>
                    <a:pt x="19834" y="20951"/>
                    <a:pt x="19654" y="21143"/>
                  </a:cubicBezTo>
                  <a:cubicBezTo>
                    <a:pt x="19569" y="21095"/>
                    <a:pt x="19432" y="21095"/>
                    <a:pt x="19348" y="21047"/>
                  </a:cubicBezTo>
                  <a:cubicBezTo>
                    <a:pt x="19168" y="20998"/>
                    <a:pt x="19041" y="20951"/>
                    <a:pt x="18861" y="20951"/>
                  </a:cubicBezTo>
                  <a:cubicBezTo>
                    <a:pt x="18776" y="20951"/>
                    <a:pt x="18692" y="20951"/>
                    <a:pt x="18638" y="20842"/>
                  </a:cubicBezTo>
                  <a:cubicBezTo>
                    <a:pt x="18587" y="20696"/>
                    <a:pt x="18499" y="20638"/>
                    <a:pt x="18400" y="20638"/>
                  </a:cubicBezTo>
                  <a:cubicBezTo>
                    <a:pt x="18337" y="20638"/>
                    <a:pt x="18270" y="20661"/>
                    <a:pt x="18205" y="20698"/>
                  </a:cubicBezTo>
                  <a:cubicBezTo>
                    <a:pt x="18025" y="20650"/>
                    <a:pt x="17845" y="20542"/>
                    <a:pt x="17676" y="20493"/>
                  </a:cubicBezTo>
                  <a:cubicBezTo>
                    <a:pt x="17581" y="20446"/>
                    <a:pt x="17538" y="20446"/>
                    <a:pt x="17496" y="20349"/>
                  </a:cubicBezTo>
                  <a:cubicBezTo>
                    <a:pt x="17454" y="20145"/>
                    <a:pt x="17274" y="20049"/>
                    <a:pt x="17051" y="20001"/>
                  </a:cubicBezTo>
                  <a:cubicBezTo>
                    <a:pt x="17105" y="20049"/>
                    <a:pt x="17105" y="20096"/>
                    <a:pt x="17105" y="20145"/>
                  </a:cubicBezTo>
                  <a:lnTo>
                    <a:pt x="17051" y="20145"/>
                  </a:lnTo>
                  <a:cubicBezTo>
                    <a:pt x="16745" y="19893"/>
                    <a:pt x="16438" y="19640"/>
                    <a:pt x="16132" y="19399"/>
                  </a:cubicBezTo>
                  <a:cubicBezTo>
                    <a:pt x="16132" y="19339"/>
                    <a:pt x="16132" y="19339"/>
                    <a:pt x="16174" y="19291"/>
                  </a:cubicBezTo>
                  <a:cubicBezTo>
                    <a:pt x="16046" y="19243"/>
                    <a:pt x="15951" y="19243"/>
                    <a:pt x="15867" y="19147"/>
                  </a:cubicBezTo>
                  <a:cubicBezTo>
                    <a:pt x="15825" y="19038"/>
                    <a:pt x="15825" y="18942"/>
                    <a:pt x="15782" y="18798"/>
                  </a:cubicBezTo>
                  <a:lnTo>
                    <a:pt x="15602" y="18798"/>
                  </a:lnTo>
                  <a:cubicBezTo>
                    <a:pt x="15518" y="18689"/>
                    <a:pt x="15423" y="18594"/>
                    <a:pt x="15338" y="18545"/>
                  </a:cubicBezTo>
                  <a:lnTo>
                    <a:pt x="15338" y="18389"/>
                  </a:lnTo>
                  <a:cubicBezTo>
                    <a:pt x="15253" y="18341"/>
                    <a:pt x="15158" y="18245"/>
                    <a:pt x="15116" y="18197"/>
                  </a:cubicBezTo>
                  <a:cubicBezTo>
                    <a:pt x="15031" y="18089"/>
                    <a:pt x="14937" y="17992"/>
                    <a:pt x="14809" y="17944"/>
                  </a:cubicBezTo>
                  <a:cubicBezTo>
                    <a:pt x="14545" y="17787"/>
                    <a:pt x="14502" y="17487"/>
                    <a:pt x="14365" y="17295"/>
                  </a:cubicBezTo>
                  <a:cubicBezTo>
                    <a:pt x="14281" y="17187"/>
                    <a:pt x="14281" y="17090"/>
                    <a:pt x="14196" y="16934"/>
                  </a:cubicBezTo>
                  <a:cubicBezTo>
                    <a:pt x="14196" y="16934"/>
                    <a:pt x="14196" y="16994"/>
                    <a:pt x="14143" y="16994"/>
                  </a:cubicBezTo>
                  <a:cubicBezTo>
                    <a:pt x="14196" y="17042"/>
                    <a:pt x="14196" y="17090"/>
                    <a:pt x="14238" y="17138"/>
                  </a:cubicBezTo>
                  <a:cubicBezTo>
                    <a:pt x="14196" y="17138"/>
                    <a:pt x="14196" y="17138"/>
                    <a:pt x="14143" y="17187"/>
                  </a:cubicBezTo>
                  <a:cubicBezTo>
                    <a:pt x="14101" y="17090"/>
                    <a:pt x="14016" y="16934"/>
                    <a:pt x="13974" y="16838"/>
                  </a:cubicBezTo>
                  <a:cubicBezTo>
                    <a:pt x="13667" y="16537"/>
                    <a:pt x="13445" y="16140"/>
                    <a:pt x="13307" y="15731"/>
                  </a:cubicBezTo>
                  <a:cubicBezTo>
                    <a:pt x="13265" y="15791"/>
                    <a:pt x="13222" y="15791"/>
                    <a:pt x="13222" y="15839"/>
                  </a:cubicBezTo>
                  <a:cubicBezTo>
                    <a:pt x="12915" y="15431"/>
                    <a:pt x="12651" y="15034"/>
                    <a:pt x="12471" y="14589"/>
                  </a:cubicBezTo>
                  <a:cubicBezTo>
                    <a:pt x="12387" y="14337"/>
                    <a:pt x="12207" y="14084"/>
                    <a:pt x="12027" y="13879"/>
                  </a:cubicBezTo>
                  <a:cubicBezTo>
                    <a:pt x="11943" y="13831"/>
                    <a:pt x="11901" y="13735"/>
                    <a:pt x="11858" y="13627"/>
                  </a:cubicBezTo>
                  <a:cubicBezTo>
                    <a:pt x="11763" y="13435"/>
                    <a:pt x="11635" y="13278"/>
                    <a:pt x="11551" y="13085"/>
                  </a:cubicBezTo>
                  <a:cubicBezTo>
                    <a:pt x="11371" y="12881"/>
                    <a:pt x="11234" y="12628"/>
                    <a:pt x="11107" y="12376"/>
                  </a:cubicBezTo>
                  <a:cubicBezTo>
                    <a:pt x="10927" y="12026"/>
                    <a:pt x="10663" y="11678"/>
                    <a:pt x="10535" y="11282"/>
                  </a:cubicBezTo>
                  <a:cubicBezTo>
                    <a:pt x="10494" y="11221"/>
                    <a:pt x="10494" y="11173"/>
                    <a:pt x="10440" y="11124"/>
                  </a:cubicBezTo>
                  <a:cubicBezTo>
                    <a:pt x="10356" y="11029"/>
                    <a:pt x="10229" y="10921"/>
                    <a:pt x="10134" y="10824"/>
                  </a:cubicBezTo>
                  <a:cubicBezTo>
                    <a:pt x="10049" y="10776"/>
                    <a:pt x="10049" y="10619"/>
                    <a:pt x="10091" y="10524"/>
                  </a:cubicBezTo>
                  <a:cubicBezTo>
                    <a:pt x="9911" y="10427"/>
                    <a:pt x="9827" y="10271"/>
                    <a:pt x="9742" y="10127"/>
                  </a:cubicBezTo>
                  <a:cubicBezTo>
                    <a:pt x="9701" y="9922"/>
                    <a:pt x="9563" y="9778"/>
                    <a:pt x="9435" y="9622"/>
                  </a:cubicBezTo>
                  <a:cubicBezTo>
                    <a:pt x="9383" y="9574"/>
                    <a:pt x="9298" y="9525"/>
                    <a:pt x="9256" y="9417"/>
                  </a:cubicBezTo>
                  <a:cubicBezTo>
                    <a:pt x="9034" y="9117"/>
                    <a:pt x="8811" y="8815"/>
                    <a:pt x="8642" y="8515"/>
                  </a:cubicBezTo>
                  <a:cubicBezTo>
                    <a:pt x="8378" y="8023"/>
                    <a:pt x="8018" y="7613"/>
                    <a:pt x="7670" y="7168"/>
                  </a:cubicBezTo>
                  <a:cubicBezTo>
                    <a:pt x="7532" y="7011"/>
                    <a:pt x="7404" y="6867"/>
                    <a:pt x="7267" y="6663"/>
                  </a:cubicBezTo>
                  <a:cubicBezTo>
                    <a:pt x="7140" y="6567"/>
                    <a:pt x="7055" y="6411"/>
                    <a:pt x="6918" y="6314"/>
                  </a:cubicBezTo>
                  <a:cubicBezTo>
                    <a:pt x="6654" y="6014"/>
                    <a:pt x="6390" y="5714"/>
                    <a:pt x="6167" y="5365"/>
                  </a:cubicBezTo>
                  <a:cubicBezTo>
                    <a:pt x="6124" y="5317"/>
                    <a:pt x="6083" y="5209"/>
                    <a:pt x="5998" y="5160"/>
                  </a:cubicBezTo>
                  <a:cubicBezTo>
                    <a:pt x="5903" y="5112"/>
                    <a:pt x="5818" y="5015"/>
                    <a:pt x="5734" y="4907"/>
                  </a:cubicBezTo>
                  <a:cubicBezTo>
                    <a:pt x="5680" y="4859"/>
                    <a:pt x="5596" y="4859"/>
                    <a:pt x="5596" y="4812"/>
                  </a:cubicBezTo>
                  <a:cubicBezTo>
                    <a:pt x="5290" y="4366"/>
                    <a:pt x="4887" y="4066"/>
                    <a:pt x="4496" y="3705"/>
                  </a:cubicBezTo>
                  <a:cubicBezTo>
                    <a:pt x="4231" y="3513"/>
                    <a:pt x="4009" y="3259"/>
                    <a:pt x="3744" y="3008"/>
                  </a:cubicBezTo>
                  <a:cubicBezTo>
                    <a:pt x="3565" y="2862"/>
                    <a:pt x="3354" y="2659"/>
                    <a:pt x="3173" y="2454"/>
                  </a:cubicBezTo>
                  <a:cubicBezTo>
                    <a:pt x="2951" y="2262"/>
                    <a:pt x="2687" y="2106"/>
                    <a:pt x="2465" y="1852"/>
                  </a:cubicBezTo>
                  <a:cubicBezTo>
                    <a:pt x="2243" y="1660"/>
                    <a:pt x="2031" y="1504"/>
                    <a:pt x="1809" y="1299"/>
                  </a:cubicBezTo>
                  <a:cubicBezTo>
                    <a:pt x="1449" y="1058"/>
                    <a:pt x="1100" y="806"/>
                    <a:pt x="793" y="506"/>
                  </a:cubicBezTo>
                  <a:cubicBezTo>
                    <a:pt x="576" y="259"/>
                    <a:pt x="319" y="104"/>
                    <a:pt x="21" y="52"/>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18" name="Google Shape;3377;p33"/>
            <p:cNvSpPr/>
            <p:nvPr/>
          </p:nvSpPr>
          <p:spPr>
            <a:xfrm>
              <a:off x="1335403" y="517977"/>
              <a:ext cx="916602" cy="739640"/>
            </a:xfrm>
            <a:custGeom>
              <a:avLst/>
              <a:gdLst/>
              <a:ahLst/>
              <a:cxnLst>
                <a:cxn ang="0">
                  <a:pos x="wd2" y="hd2"/>
                </a:cxn>
                <a:cxn ang="5400000">
                  <a:pos x="wd2" y="hd2"/>
                </a:cxn>
                <a:cxn ang="10800000">
                  <a:pos x="wd2" y="hd2"/>
                </a:cxn>
                <a:cxn ang="16200000">
                  <a:pos x="wd2" y="hd2"/>
                </a:cxn>
              </a:cxnLst>
              <a:rect l="0" t="0" r="r" b="b"/>
              <a:pathLst>
                <a:path w="21585" h="21600" extrusionOk="0">
                  <a:moveTo>
                    <a:pt x="165" y="0"/>
                  </a:moveTo>
                  <a:cubicBezTo>
                    <a:pt x="116" y="0"/>
                    <a:pt x="63" y="26"/>
                    <a:pt x="0" y="52"/>
                  </a:cubicBezTo>
                  <a:cubicBezTo>
                    <a:pt x="36" y="96"/>
                    <a:pt x="72" y="198"/>
                    <a:pt x="108" y="198"/>
                  </a:cubicBezTo>
                  <a:cubicBezTo>
                    <a:pt x="335" y="242"/>
                    <a:pt x="562" y="333"/>
                    <a:pt x="752" y="479"/>
                  </a:cubicBezTo>
                  <a:cubicBezTo>
                    <a:pt x="1015" y="659"/>
                    <a:pt x="1323" y="805"/>
                    <a:pt x="1586" y="996"/>
                  </a:cubicBezTo>
                  <a:cubicBezTo>
                    <a:pt x="1740" y="1176"/>
                    <a:pt x="1885" y="1322"/>
                    <a:pt x="2075" y="1411"/>
                  </a:cubicBezTo>
                  <a:cubicBezTo>
                    <a:pt x="2302" y="1603"/>
                    <a:pt x="2565" y="1738"/>
                    <a:pt x="2718" y="1974"/>
                  </a:cubicBezTo>
                  <a:cubicBezTo>
                    <a:pt x="2828" y="2120"/>
                    <a:pt x="2982" y="2254"/>
                    <a:pt x="3100" y="2345"/>
                  </a:cubicBezTo>
                  <a:cubicBezTo>
                    <a:pt x="3280" y="2536"/>
                    <a:pt x="3508" y="2728"/>
                    <a:pt x="3698" y="2862"/>
                  </a:cubicBezTo>
                  <a:cubicBezTo>
                    <a:pt x="3852" y="3008"/>
                    <a:pt x="4006" y="3143"/>
                    <a:pt x="4115" y="3289"/>
                  </a:cubicBezTo>
                  <a:cubicBezTo>
                    <a:pt x="4342" y="3525"/>
                    <a:pt x="4605" y="3705"/>
                    <a:pt x="4794" y="3941"/>
                  </a:cubicBezTo>
                  <a:cubicBezTo>
                    <a:pt x="5057" y="4177"/>
                    <a:pt x="5320" y="4458"/>
                    <a:pt x="5592" y="4740"/>
                  </a:cubicBezTo>
                  <a:cubicBezTo>
                    <a:pt x="5665" y="4829"/>
                    <a:pt x="5737" y="4930"/>
                    <a:pt x="5855" y="5020"/>
                  </a:cubicBezTo>
                  <a:cubicBezTo>
                    <a:pt x="6118" y="5301"/>
                    <a:pt x="6381" y="5583"/>
                    <a:pt x="6644" y="5863"/>
                  </a:cubicBezTo>
                  <a:cubicBezTo>
                    <a:pt x="6680" y="5909"/>
                    <a:pt x="6726" y="5953"/>
                    <a:pt x="6762" y="5998"/>
                  </a:cubicBezTo>
                  <a:cubicBezTo>
                    <a:pt x="6952" y="6234"/>
                    <a:pt x="7133" y="6381"/>
                    <a:pt x="7251" y="6661"/>
                  </a:cubicBezTo>
                  <a:cubicBezTo>
                    <a:pt x="7288" y="6706"/>
                    <a:pt x="7324" y="6752"/>
                    <a:pt x="7360" y="6796"/>
                  </a:cubicBezTo>
                  <a:cubicBezTo>
                    <a:pt x="7514" y="6987"/>
                    <a:pt x="7668" y="7122"/>
                    <a:pt x="7813" y="7313"/>
                  </a:cubicBezTo>
                  <a:cubicBezTo>
                    <a:pt x="8039" y="7639"/>
                    <a:pt x="8312" y="7965"/>
                    <a:pt x="8538" y="8302"/>
                  </a:cubicBezTo>
                  <a:cubicBezTo>
                    <a:pt x="8765" y="8628"/>
                    <a:pt x="8991" y="8954"/>
                    <a:pt x="9173" y="9281"/>
                  </a:cubicBezTo>
                  <a:cubicBezTo>
                    <a:pt x="9399" y="9607"/>
                    <a:pt x="9590" y="9988"/>
                    <a:pt x="9780" y="10314"/>
                  </a:cubicBezTo>
                  <a:cubicBezTo>
                    <a:pt x="9853" y="10405"/>
                    <a:pt x="9934" y="10494"/>
                    <a:pt x="10007" y="10596"/>
                  </a:cubicBezTo>
                  <a:cubicBezTo>
                    <a:pt x="10160" y="10877"/>
                    <a:pt x="10270" y="11157"/>
                    <a:pt x="10424" y="11439"/>
                  </a:cubicBezTo>
                  <a:cubicBezTo>
                    <a:pt x="10496" y="11573"/>
                    <a:pt x="10577" y="11720"/>
                    <a:pt x="10687" y="11854"/>
                  </a:cubicBezTo>
                  <a:cubicBezTo>
                    <a:pt x="10950" y="12371"/>
                    <a:pt x="11257" y="12889"/>
                    <a:pt x="11520" y="13451"/>
                  </a:cubicBezTo>
                  <a:cubicBezTo>
                    <a:pt x="11629" y="13641"/>
                    <a:pt x="11665" y="13866"/>
                    <a:pt x="11783" y="14058"/>
                  </a:cubicBezTo>
                  <a:cubicBezTo>
                    <a:pt x="11892" y="14294"/>
                    <a:pt x="12047" y="14529"/>
                    <a:pt x="12200" y="14811"/>
                  </a:cubicBezTo>
                  <a:cubicBezTo>
                    <a:pt x="12273" y="14901"/>
                    <a:pt x="12391" y="15047"/>
                    <a:pt x="12463" y="15181"/>
                  </a:cubicBezTo>
                  <a:cubicBezTo>
                    <a:pt x="12762" y="15744"/>
                    <a:pt x="13071" y="16306"/>
                    <a:pt x="13406" y="16823"/>
                  </a:cubicBezTo>
                  <a:cubicBezTo>
                    <a:pt x="13705" y="17295"/>
                    <a:pt x="14050" y="17756"/>
                    <a:pt x="14349" y="18182"/>
                  </a:cubicBezTo>
                  <a:cubicBezTo>
                    <a:pt x="14693" y="18599"/>
                    <a:pt x="15029" y="19026"/>
                    <a:pt x="15409" y="19397"/>
                  </a:cubicBezTo>
                  <a:cubicBezTo>
                    <a:pt x="15672" y="19722"/>
                    <a:pt x="15971" y="19959"/>
                    <a:pt x="16279" y="20240"/>
                  </a:cubicBezTo>
                  <a:cubicBezTo>
                    <a:pt x="16352" y="20330"/>
                    <a:pt x="16424" y="20386"/>
                    <a:pt x="16506" y="20431"/>
                  </a:cubicBezTo>
                  <a:cubicBezTo>
                    <a:pt x="16733" y="20611"/>
                    <a:pt x="16959" y="20802"/>
                    <a:pt x="17186" y="20948"/>
                  </a:cubicBezTo>
                  <a:cubicBezTo>
                    <a:pt x="17376" y="21038"/>
                    <a:pt x="17602" y="21128"/>
                    <a:pt x="17829" y="21274"/>
                  </a:cubicBezTo>
                  <a:cubicBezTo>
                    <a:pt x="18201" y="21454"/>
                    <a:pt x="18581" y="21555"/>
                    <a:pt x="18998" y="21600"/>
                  </a:cubicBezTo>
                  <a:lnTo>
                    <a:pt x="19560" y="21600"/>
                  </a:lnTo>
                  <a:cubicBezTo>
                    <a:pt x="19787" y="21600"/>
                    <a:pt x="20014" y="21511"/>
                    <a:pt x="20240" y="21409"/>
                  </a:cubicBezTo>
                  <a:cubicBezTo>
                    <a:pt x="20467" y="21365"/>
                    <a:pt x="20657" y="21173"/>
                    <a:pt x="20847" y="20993"/>
                  </a:cubicBezTo>
                  <a:cubicBezTo>
                    <a:pt x="21183" y="20611"/>
                    <a:pt x="21409" y="20150"/>
                    <a:pt x="21492" y="19588"/>
                  </a:cubicBezTo>
                  <a:cubicBezTo>
                    <a:pt x="21527" y="19442"/>
                    <a:pt x="21527" y="19262"/>
                    <a:pt x="21564" y="19116"/>
                  </a:cubicBezTo>
                  <a:cubicBezTo>
                    <a:pt x="21600" y="18745"/>
                    <a:pt x="21600" y="18419"/>
                    <a:pt x="21492" y="18036"/>
                  </a:cubicBezTo>
                  <a:cubicBezTo>
                    <a:pt x="21409" y="18228"/>
                    <a:pt x="21374" y="18362"/>
                    <a:pt x="21409" y="18554"/>
                  </a:cubicBezTo>
                  <a:cubicBezTo>
                    <a:pt x="21409" y="18599"/>
                    <a:pt x="21455" y="18644"/>
                    <a:pt x="21409" y="18700"/>
                  </a:cubicBezTo>
                  <a:cubicBezTo>
                    <a:pt x="21409" y="18925"/>
                    <a:pt x="21374" y="19161"/>
                    <a:pt x="21337" y="19351"/>
                  </a:cubicBezTo>
                  <a:cubicBezTo>
                    <a:pt x="21301" y="19543"/>
                    <a:pt x="21264" y="19722"/>
                    <a:pt x="21183" y="19914"/>
                  </a:cubicBezTo>
                  <a:cubicBezTo>
                    <a:pt x="21038" y="20330"/>
                    <a:pt x="20812" y="20668"/>
                    <a:pt x="20467" y="20948"/>
                  </a:cubicBezTo>
                  <a:cubicBezTo>
                    <a:pt x="20322" y="21038"/>
                    <a:pt x="20204" y="21128"/>
                    <a:pt x="20050" y="21173"/>
                  </a:cubicBezTo>
                  <a:cubicBezTo>
                    <a:pt x="19978" y="21173"/>
                    <a:pt x="19905" y="21173"/>
                    <a:pt x="19823" y="21229"/>
                  </a:cubicBezTo>
                  <a:cubicBezTo>
                    <a:pt x="19637" y="21261"/>
                    <a:pt x="19452" y="21293"/>
                    <a:pt x="19266" y="21293"/>
                  </a:cubicBezTo>
                  <a:cubicBezTo>
                    <a:pt x="19189" y="21293"/>
                    <a:pt x="19112" y="21287"/>
                    <a:pt x="19035" y="21274"/>
                  </a:cubicBezTo>
                  <a:cubicBezTo>
                    <a:pt x="18691" y="21229"/>
                    <a:pt x="18355" y="21083"/>
                    <a:pt x="18056" y="20993"/>
                  </a:cubicBezTo>
                  <a:cubicBezTo>
                    <a:pt x="17901" y="20948"/>
                    <a:pt x="17784" y="20802"/>
                    <a:pt x="17639" y="20757"/>
                  </a:cubicBezTo>
                  <a:cubicBezTo>
                    <a:pt x="17331" y="20611"/>
                    <a:pt x="17032" y="20476"/>
                    <a:pt x="16769" y="20285"/>
                  </a:cubicBezTo>
                  <a:cubicBezTo>
                    <a:pt x="16315" y="19914"/>
                    <a:pt x="15898" y="19543"/>
                    <a:pt x="15518" y="19116"/>
                  </a:cubicBezTo>
                  <a:cubicBezTo>
                    <a:pt x="15255" y="18790"/>
                    <a:pt x="15029" y="18464"/>
                    <a:pt x="14765" y="18182"/>
                  </a:cubicBezTo>
                  <a:cubicBezTo>
                    <a:pt x="14729" y="18138"/>
                    <a:pt x="14693" y="18082"/>
                    <a:pt x="14657" y="18036"/>
                  </a:cubicBezTo>
                  <a:cubicBezTo>
                    <a:pt x="14575" y="17992"/>
                    <a:pt x="14539" y="17947"/>
                    <a:pt x="14467" y="17857"/>
                  </a:cubicBezTo>
                  <a:cubicBezTo>
                    <a:pt x="14239" y="17520"/>
                    <a:pt x="14013" y="17238"/>
                    <a:pt x="13822" y="16913"/>
                  </a:cubicBezTo>
                  <a:cubicBezTo>
                    <a:pt x="13705" y="16778"/>
                    <a:pt x="13596" y="16587"/>
                    <a:pt x="13524" y="16395"/>
                  </a:cubicBezTo>
                  <a:cubicBezTo>
                    <a:pt x="13442" y="16261"/>
                    <a:pt x="13370" y="16170"/>
                    <a:pt x="13297" y="16070"/>
                  </a:cubicBezTo>
                  <a:cubicBezTo>
                    <a:pt x="13252" y="16024"/>
                    <a:pt x="13215" y="15980"/>
                    <a:pt x="13179" y="15935"/>
                  </a:cubicBezTo>
                  <a:cubicBezTo>
                    <a:pt x="13025" y="15744"/>
                    <a:pt x="12916" y="15507"/>
                    <a:pt x="12798" y="15272"/>
                  </a:cubicBezTo>
                  <a:cubicBezTo>
                    <a:pt x="12463" y="14664"/>
                    <a:pt x="12164" y="14058"/>
                    <a:pt x="11819" y="13495"/>
                  </a:cubicBezTo>
                  <a:cubicBezTo>
                    <a:pt x="11629" y="13125"/>
                    <a:pt x="11439" y="12742"/>
                    <a:pt x="11257" y="12417"/>
                  </a:cubicBezTo>
                  <a:cubicBezTo>
                    <a:pt x="11139" y="12237"/>
                    <a:pt x="11067" y="12045"/>
                    <a:pt x="10950" y="11854"/>
                  </a:cubicBezTo>
                  <a:cubicBezTo>
                    <a:pt x="10877" y="11720"/>
                    <a:pt x="10840" y="11573"/>
                    <a:pt x="10722" y="11439"/>
                  </a:cubicBezTo>
                  <a:cubicBezTo>
                    <a:pt x="10577" y="11202"/>
                    <a:pt x="10388" y="10966"/>
                    <a:pt x="10270" y="10640"/>
                  </a:cubicBezTo>
                  <a:cubicBezTo>
                    <a:pt x="10233" y="10450"/>
                    <a:pt x="10125" y="10270"/>
                    <a:pt x="10007" y="10124"/>
                  </a:cubicBezTo>
                  <a:cubicBezTo>
                    <a:pt x="9934" y="9988"/>
                    <a:pt x="9816" y="9887"/>
                    <a:pt x="9744" y="9753"/>
                  </a:cubicBezTo>
                  <a:cubicBezTo>
                    <a:pt x="9553" y="9516"/>
                    <a:pt x="9399" y="9190"/>
                    <a:pt x="9254" y="8954"/>
                  </a:cubicBezTo>
                  <a:cubicBezTo>
                    <a:pt x="9100" y="8673"/>
                    <a:pt x="8947" y="8438"/>
                    <a:pt x="8801" y="8246"/>
                  </a:cubicBezTo>
                  <a:cubicBezTo>
                    <a:pt x="8611" y="8021"/>
                    <a:pt x="8457" y="7830"/>
                    <a:pt x="8312" y="7595"/>
                  </a:cubicBezTo>
                  <a:cubicBezTo>
                    <a:pt x="8194" y="7403"/>
                    <a:pt x="8039" y="7224"/>
                    <a:pt x="7895" y="7032"/>
                  </a:cubicBezTo>
                  <a:cubicBezTo>
                    <a:pt x="7777" y="6898"/>
                    <a:pt x="7632" y="6752"/>
                    <a:pt x="7514" y="6616"/>
                  </a:cubicBezTo>
                  <a:cubicBezTo>
                    <a:pt x="7360" y="6381"/>
                    <a:pt x="7215" y="6189"/>
                    <a:pt x="7025" y="5953"/>
                  </a:cubicBezTo>
                  <a:cubicBezTo>
                    <a:pt x="6798" y="5717"/>
                    <a:pt x="6571" y="5437"/>
                    <a:pt x="6345" y="5155"/>
                  </a:cubicBezTo>
                  <a:lnTo>
                    <a:pt x="6227" y="5020"/>
                  </a:lnTo>
                  <a:cubicBezTo>
                    <a:pt x="5928" y="4740"/>
                    <a:pt x="5629" y="4458"/>
                    <a:pt x="5320" y="4132"/>
                  </a:cubicBezTo>
                  <a:cubicBezTo>
                    <a:pt x="5094" y="3896"/>
                    <a:pt x="4867" y="3660"/>
                    <a:pt x="4605" y="3423"/>
                  </a:cubicBezTo>
                  <a:cubicBezTo>
                    <a:pt x="4460" y="3289"/>
                    <a:pt x="4269" y="3097"/>
                    <a:pt x="4078" y="2963"/>
                  </a:cubicBezTo>
                  <a:cubicBezTo>
                    <a:pt x="3852" y="2772"/>
                    <a:pt x="3626" y="2581"/>
                    <a:pt x="3435" y="2345"/>
                  </a:cubicBezTo>
                  <a:cubicBezTo>
                    <a:pt x="3172" y="2120"/>
                    <a:pt x="2873" y="1884"/>
                    <a:pt x="2646" y="1648"/>
                  </a:cubicBezTo>
                  <a:cubicBezTo>
                    <a:pt x="2529" y="1502"/>
                    <a:pt x="2374" y="1411"/>
                    <a:pt x="2266" y="1322"/>
                  </a:cubicBezTo>
                  <a:cubicBezTo>
                    <a:pt x="2229" y="1322"/>
                    <a:pt x="2148" y="1277"/>
                    <a:pt x="2112" y="1277"/>
                  </a:cubicBezTo>
                  <a:cubicBezTo>
                    <a:pt x="1885" y="1041"/>
                    <a:pt x="1622" y="805"/>
                    <a:pt x="1360" y="659"/>
                  </a:cubicBezTo>
                  <a:cubicBezTo>
                    <a:pt x="1060" y="434"/>
                    <a:pt x="752" y="288"/>
                    <a:pt x="453" y="96"/>
                  </a:cubicBezTo>
                  <a:cubicBezTo>
                    <a:pt x="416" y="96"/>
                    <a:pt x="298" y="96"/>
                    <a:pt x="263" y="52"/>
                  </a:cubicBezTo>
                  <a:cubicBezTo>
                    <a:pt x="232" y="14"/>
                    <a:pt x="199" y="0"/>
                    <a:pt x="1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19" name="Google Shape;3378;p33"/>
            <p:cNvSpPr/>
            <p:nvPr/>
          </p:nvSpPr>
          <p:spPr>
            <a:xfrm>
              <a:off x="1736474" y="930445"/>
              <a:ext cx="471518" cy="3783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7"/>
                    <a:pt x="0" y="263"/>
                    <a:pt x="69" y="374"/>
                  </a:cubicBezTo>
                  <a:cubicBezTo>
                    <a:pt x="211" y="637"/>
                    <a:pt x="440" y="923"/>
                    <a:pt x="582" y="1186"/>
                  </a:cubicBezTo>
                  <a:cubicBezTo>
                    <a:pt x="880" y="1737"/>
                    <a:pt x="1162" y="2374"/>
                    <a:pt x="1463" y="2922"/>
                  </a:cubicBezTo>
                  <a:cubicBezTo>
                    <a:pt x="1604" y="3208"/>
                    <a:pt x="1763" y="3670"/>
                    <a:pt x="1974" y="3845"/>
                  </a:cubicBezTo>
                  <a:cubicBezTo>
                    <a:pt x="2345" y="4396"/>
                    <a:pt x="2485" y="4944"/>
                    <a:pt x="2645" y="5493"/>
                  </a:cubicBezTo>
                  <a:lnTo>
                    <a:pt x="2856" y="5493"/>
                  </a:lnTo>
                  <a:cubicBezTo>
                    <a:pt x="2856" y="5670"/>
                    <a:pt x="2927" y="5758"/>
                    <a:pt x="2996" y="5867"/>
                  </a:cubicBezTo>
                  <a:cubicBezTo>
                    <a:pt x="2996" y="5867"/>
                    <a:pt x="2996" y="5955"/>
                    <a:pt x="2927" y="6044"/>
                  </a:cubicBezTo>
                  <a:cubicBezTo>
                    <a:pt x="3085" y="6044"/>
                    <a:pt x="3154" y="6044"/>
                    <a:pt x="3294" y="5955"/>
                  </a:cubicBezTo>
                  <a:cubicBezTo>
                    <a:pt x="3294" y="5955"/>
                    <a:pt x="3296" y="5958"/>
                    <a:pt x="3296" y="5958"/>
                  </a:cubicBezTo>
                  <a:cubicBezTo>
                    <a:pt x="3296" y="5955"/>
                    <a:pt x="3296" y="5955"/>
                    <a:pt x="3296" y="5955"/>
                  </a:cubicBezTo>
                  <a:cubicBezTo>
                    <a:pt x="3296" y="5955"/>
                    <a:pt x="3296" y="5955"/>
                    <a:pt x="3294" y="5955"/>
                  </a:cubicBezTo>
                  <a:cubicBezTo>
                    <a:pt x="3273" y="5926"/>
                    <a:pt x="3249" y="5896"/>
                    <a:pt x="3225" y="5867"/>
                  </a:cubicBezTo>
                  <a:cubicBezTo>
                    <a:pt x="3085" y="5581"/>
                    <a:pt x="2927" y="5207"/>
                    <a:pt x="2785" y="4944"/>
                  </a:cubicBezTo>
                  <a:cubicBezTo>
                    <a:pt x="2714" y="4768"/>
                    <a:pt x="2645" y="4570"/>
                    <a:pt x="2556" y="4396"/>
                  </a:cubicBezTo>
                  <a:cubicBezTo>
                    <a:pt x="2045" y="3559"/>
                    <a:pt x="1534" y="2748"/>
                    <a:pt x="1162" y="1737"/>
                  </a:cubicBezTo>
                  <a:cubicBezTo>
                    <a:pt x="880" y="1099"/>
                    <a:pt x="511" y="549"/>
                    <a:pt x="0" y="0"/>
                  </a:cubicBezTo>
                  <a:close/>
                  <a:moveTo>
                    <a:pt x="3296" y="5958"/>
                  </a:moveTo>
                  <a:cubicBezTo>
                    <a:pt x="3225" y="6132"/>
                    <a:pt x="3156" y="6218"/>
                    <a:pt x="3156" y="6307"/>
                  </a:cubicBezTo>
                  <a:cubicBezTo>
                    <a:pt x="3367" y="6767"/>
                    <a:pt x="3667" y="7229"/>
                    <a:pt x="3967" y="7692"/>
                  </a:cubicBezTo>
                  <a:cubicBezTo>
                    <a:pt x="4037" y="7778"/>
                    <a:pt x="4108" y="7866"/>
                    <a:pt x="4178" y="8064"/>
                  </a:cubicBezTo>
                  <a:cubicBezTo>
                    <a:pt x="4408" y="8504"/>
                    <a:pt x="4619" y="8966"/>
                    <a:pt x="4848" y="9426"/>
                  </a:cubicBezTo>
                  <a:cubicBezTo>
                    <a:pt x="5130" y="9800"/>
                    <a:pt x="5359" y="10152"/>
                    <a:pt x="5572" y="10526"/>
                  </a:cubicBezTo>
                  <a:cubicBezTo>
                    <a:pt x="6241" y="11625"/>
                    <a:pt x="6894" y="12722"/>
                    <a:pt x="7635" y="13645"/>
                  </a:cubicBezTo>
                  <a:cubicBezTo>
                    <a:pt x="7775" y="13822"/>
                    <a:pt x="7846" y="13996"/>
                    <a:pt x="8004" y="14196"/>
                  </a:cubicBezTo>
                  <a:cubicBezTo>
                    <a:pt x="8375" y="14656"/>
                    <a:pt x="8815" y="15096"/>
                    <a:pt x="9168" y="15470"/>
                  </a:cubicBezTo>
                  <a:cubicBezTo>
                    <a:pt x="9608" y="16019"/>
                    <a:pt x="10051" y="16570"/>
                    <a:pt x="10491" y="17030"/>
                  </a:cubicBezTo>
                  <a:cubicBezTo>
                    <a:pt x="10578" y="17118"/>
                    <a:pt x="10720" y="17207"/>
                    <a:pt x="10791" y="17293"/>
                  </a:cubicBezTo>
                  <a:cubicBezTo>
                    <a:pt x="10862" y="17404"/>
                    <a:pt x="11020" y="17492"/>
                    <a:pt x="11091" y="17578"/>
                  </a:cubicBezTo>
                  <a:cubicBezTo>
                    <a:pt x="11231" y="17755"/>
                    <a:pt x="11373" y="17952"/>
                    <a:pt x="11531" y="18041"/>
                  </a:cubicBezTo>
                  <a:cubicBezTo>
                    <a:pt x="12253" y="18589"/>
                    <a:pt x="12925" y="19315"/>
                    <a:pt x="13665" y="19777"/>
                  </a:cubicBezTo>
                  <a:cubicBezTo>
                    <a:pt x="14018" y="19952"/>
                    <a:pt x="14247" y="20151"/>
                    <a:pt x="14616" y="20326"/>
                  </a:cubicBezTo>
                  <a:cubicBezTo>
                    <a:pt x="14827" y="20414"/>
                    <a:pt x="15128" y="20414"/>
                    <a:pt x="15340" y="20589"/>
                  </a:cubicBezTo>
                  <a:cubicBezTo>
                    <a:pt x="15868" y="20875"/>
                    <a:pt x="16310" y="21140"/>
                    <a:pt x="16892" y="21249"/>
                  </a:cubicBezTo>
                  <a:cubicBezTo>
                    <a:pt x="17103" y="21249"/>
                    <a:pt x="17332" y="21249"/>
                    <a:pt x="17543" y="21337"/>
                  </a:cubicBezTo>
                  <a:cubicBezTo>
                    <a:pt x="17915" y="21512"/>
                    <a:pt x="18355" y="21600"/>
                    <a:pt x="18726" y="21600"/>
                  </a:cubicBezTo>
                  <a:cubicBezTo>
                    <a:pt x="19308" y="21600"/>
                    <a:pt x="19835" y="21512"/>
                    <a:pt x="20347" y="21425"/>
                  </a:cubicBezTo>
                  <a:cubicBezTo>
                    <a:pt x="20629" y="21337"/>
                    <a:pt x="20929" y="21140"/>
                    <a:pt x="21229" y="21051"/>
                  </a:cubicBezTo>
                  <a:cubicBezTo>
                    <a:pt x="21371" y="21051"/>
                    <a:pt x="21440" y="20963"/>
                    <a:pt x="21600" y="20963"/>
                  </a:cubicBezTo>
                  <a:cubicBezTo>
                    <a:pt x="21600" y="20875"/>
                    <a:pt x="21600" y="20875"/>
                    <a:pt x="21511" y="20875"/>
                  </a:cubicBezTo>
                  <a:lnTo>
                    <a:pt x="21071" y="20875"/>
                  </a:lnTo>
                  <a:cubicBezTo>
                    <a:pt x="20439" y="21029"/>
                    <a:pt x="19743" y="21264"/>
                    <a:pt x="19084" y="21264"/>
                  </a:cubicBezTo>
                  <a:cubicBezTo>
                    <a:pt x="18988" y="21264"/>
                    <a:pt x="18891" y="21260"/>
                    <a:pt x="18795" y="21249"/>
                  </a:cubicBezTo>
                  <a:cubicBezTo>
                    <a:pt x="18284" y="21140"/>
                    <a:pt x="17773" y="21140"/>
                    <a:pt x="17332" y="20963"/>
                  </a:cubicBezTo>
                  <a:cubicBezTo>
                    <a:pt x="17103" y="20875"/>
                    <a:pt x="16892" y="20788"/>
                    <a:pt x="16663" y="20788"/>
                  </a:cubicBezTo>
                  <a:cubicBezTo>
                    <a:pt x="16450" y="20700"/>
                    <a:pt x="16310" y="20700"/>
                    <a:pt x="16081" y="20589"/>
                  </a:cubicBezTo>
                  <a:cubicBezTo>
                    <a:pt x="15570" y="20326"/>
                    <a:pt x="14988" y="20040"/>
                    <a:pt x="14458" y="19689"/>
                  </a:cubicBezTo>
                  <a:cubicBezTo>
                    <a:pt x="14105" y="19601"/>
                    <a:pt x="13736" y="19403"/>
                    <a:pt x="13436" y="19226"/>
                  </a:cubicBezTo>
                  <a:cubicBezTo>
                    <a:pt x="12696" y="18678"/>
                    <a:pt x="12042" y="18041"/>
                    <a:pt x="11302" y="17404"/>
                  </a:cubicBezTo>
                  <a:cubicBezTo>
                    <a:pt x="11160" y="17293"/>
                    <a:pt x="11091" y="17207"/>
                    <a:pt x="10931" y="17118"/>
                  </a:cubicBezTo>
                  <a:cubicBezTo>
                    <a:pt x="10491" y="16570"/>
                    <a:pt x="10051" y="16107"/>
                    <a:pt x="9608" y="15558"/>
                  </a:cubicBezTo>
                  <a:cubicBezTo>
                    <a:pt x="9257" y="15096"/>
                    <a:pt x="8957" y="14745"/>
                    <a:pt x="8586" y="14282"/>
                  </a:cubicBezTo>
                  <a:cubicBezTo>
                    <a:pt x="8446" y="14196"/>
                    <a:pt x="8375" y="13996"/>
                    <a:pt x="8217" y="13910"/>
                  </a:cubicBezTo>
                  <a:cubicBezTo>
                    <a:pt x="8075" y="13734"/>
                    <a:pt x="8004" y="13559"/>
                    <a:pt x="7846" y="13448"/>
                  </a:cubicBezTo>
                  <a:cubicBezTo>
                    <a:pt x="7706" y="13185"/>
                    <a:pt x="7635" y="13008"/>
                    <a:pt x="7493" y="12811"/>
                  </a:cubicBezTo>
                  <a:cubicBezTo>
                    <a:pt x="7264" y="12548"/>
                    <a:pt x="7124" y="12459"/>
                    <a:pt x="6964" y="12174"/>
                  </a:cubicBezTo>
                  <a:cubicBezTo>
                    <a:pt x="6523" y="11537"/>
                    <a:pt x="6170" y="10811"/>
                    <a:pt x="5730" y="10152"/>
                  </a:cubicBezTo>
                  <a:cubicBezTo>
                    <a:pt x="4990" y="9054"/>
                    <a:pt x="4408" y="7866"/>
                    <a:pt x="3738" y="6767"/>
                  </a:cubicBezTo>
                  <a:cubicBezTo>
                    <a:pt x="3613" y="6456"/>
                    <a:pt x="3473" y="6196"/>
                    <a:pt x="3296" y="5958"/>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0" name="Google Shape;3379;p33"/>
            <p:cNvSpPr/>
            <p:nvPr/>
          </p:nvSpPr>
          <p:spPr>
            <a:xfrm>
              <a:off x="1656022" y="824578"/>
              <a:ext cx="70804" cy="88157"/>
            </a:xfrm>
            <a:custGeom>
              <a:avLst/>
              <a:gdLst/>
              <a:ahLst/>
              <a:cxnLst>
                <a:cxn ang="0">
                  <a:pos x="wd2" y="hd2"/>
                </a:cxn>
                <a:cxn ang="5400000">
                  <a:pos x="wd2" y="hd2"/>
                </a:cxn>
                <a:cxn ang="10800000">
                  <a:pos x="wd2" y="hd2"/>
                </a:cxn>
                <a:cxn ang="16200000">
                  <a:pos x="wd2" y="hd2"/>
                </a:cxn>
              </a:cxnLst>
              <a:rect l="0" t="0" r="r" b="b"/>
              <a:pathLst>
                <a:path w="21600" h="21600" extrusionOk="0">
                  <a:moveTo>
                    <a:pt x="472" y="0"/>
                  </a:moveTo>
                  <a:cubicBezTo>
                    <a:pt x="472" y="379"/>
                    <a:pt x="472" y="759"/>
                    <a:pt x="0" y="759"/>
                  </a:cubicBezTo>
                  <a:cubicBezTo>
                    <a:pt x="1999" y="2364"/>
                    <a:pt x="3404" y="3970"/>
                    <a:pt x="5403" y="5478"/>
                  </a:cubicBezTo>
                  <a:cubicBezTo>
                    <a:pt x="7390" y="7453"/>
                    <a:pt x="9280" y="9817"/>
                    <a:pt x="11266" y="12172"/>
                  </a:cubicBezTo>
                  <a:cubicBezTo>
                    <a:pt x="13738" y="14147"/>
                    <a:pt x="15143" y="16511"/>
                    <a:pt x="17142" y="18866"/>
                  </a:cubicBezTo>
                  <a:lnTo>
                    <a:pt x="19613" y="18866"/>
                  </a:lnTo>
                  <a:cubicBezTo>
                    <a:pt x="19141" y="19625"/>
                    <a:pt x="19141" y="19625"/>
                    <a:pt x="19141" y="19995"/>
                  </a:cubicBezTo>
                  <a:cubicBezTo>
                    <a:pt x="19141" y="20471"/>
                    <a:pt x="19613" y="20471"/>
                    <a:pt x="20074" y="20851"/>
                  </a:cubicBezTo>
                  <a:cubicBezTo>
                    <a:pt x="20074" y="21221"/>
                    <a:pt x="20546" y="21600"/>
                    <a:pt x="20546" y="21600"/>
                  </a:cubicBezTo>
                  <a:lnTo>
                    <a:pt x="21600" y="21600"/>
                  </a:lnTo>
                  <a:cubicBezTo>
                    <a:pt x="21600" y="20851"/>
                    <a:pt x="21019" y="20471"/>
                    <a:pt x="21019" y="19995"/>
                  </a:cubicBezTo>
                  <a:cubicBezTo>
                    <a:pt x="20074" y="18866"/>
                    <a:pt x="19141" y="18486"/>
                    <a:pt x="18087" y="17261"/>
                  </a:cubicBezTo>
                  <a:cubicBezTo>
                    <a:pt x="15737" y="14906"/>
                    <a:pt x="13265" y="12921"/>
                    <a:pt x="11266" y="10187"/>
                  </a:cubicBezTo>
                  <a:cubicBezTo>
                    <a:pt x="9280" y="8212"/>
                    <a:pt x="7390" y="6324"/>
                    <a:pt x="5403" y="4339"/>
                  </a:cubicBezTo>
                  <a:cubicBezTo>
                    <a:pt x="4458" y="2744"/>
                    <a:pt x="2932" y="1605"/>
                    <a:pt x="1526" y="379"/>
                  </a:cubicBezTo>
                  <a:cubicBezTo>
                    <a:pt x="1054" y="0"/>
                    <a:pt x="1054" y="0"/>
                    <a:pt x="47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1" name="Google Shape;3380;p33"/>
            <p:cNvSpPr/>
            <p:nvPr/>
          </p:nvSpPr>
          <p:spPr>
            <a:xfrm>
              <a:off x="2353095" y="1132529"/>
              <a:ext cx="12701" cy="7104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259" y="930"/>
                    <a:pt x="0" y="2451"/>
                    <a:pt x="4129" y="4322"/>
                  </a:cubicBezTo>
                  <a:cubicBezTo>
                    <a:pt x="12282" y="7256"/>
                    <a:pt x="4129" y="9707"/>
                    <a:pt x="4129" y="12641"/>
                  </a:cubicBezTo>
                  <a:lnTo>
                    <a:pt x="4129" y="18026"/>
                  </a:lnTo>
                  <a:cubicBezTo>
                    <a:pt x="4129" y="18956"/>
                    <a:pt x="0" y="20006"/>
                    <a:pt x="0" y="21419"/>
                  </a:cubicBezTo>
                  <a:cubicBezTo>
                    <a:pt x="1059" y="21540"/>
                    <a:pt x="2541" y="21600"/>
                    <a:pt x="3918" y="21600"/>
                  </a:cubicBezTo>
                  <a:cubicBezTo>
                    <a:pt x="7941" y="21600"/>
                    <a:pt x="12282" y="21165"/>
                    <a:pt x="12282" y="20477"/>
                  </a:cubicBezTo>
                  <a:cubicBezTo>
                    <a:pt x="17471" y="18485"/>
                    <a:pt x="21600" y="16034"/>
                    <a:pt x="21600" y="14163"/>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2" name="Google Shape;3381;p33"/>
            <p:cNvSpPr/>
            <p:nvPr/>
          </p:nvSpPr>
          <p:spPr>
            <a:xfrm>
              <a:off x="1288823" y="445549"/>
              <a:ext cx="48090" cy="12701"/>
            </a:xfrm>
            <a:custGeom>
              <a:avLst/>
              <a:gdLst/>
              <a:ahLst/>
              <a:cxnLst>
                <a:cxn ang="0">
                  <a:pos x="wd2" y="hd2"/>
                </a:cxn>
                <a:cxn ang="5400000">
                  <a:pos x="wd2" y="hd2"/>
                </a:cxn>
                <a:cxn ang="10800000">
                  <a:pos x="wd2" y="hd2"/>
                </a:cxn>
                <a:cxn ang="16200000">
                  <a:pos x="wd2" y="hd2"/>
                </a:cxn>
              </a:cxnLst>
              <a:rect l="0" t="0" r="r" b="b"/>
              <a:pathLst>
                <a:path w="21600" h="21600" extrusionOk="0">
                  <a:moveTo>
                    <a:pt x="13163" y="0"/>
                  </a:moveTo>
                  <a:cubicBezTo>
                    <a:pt x="11826" y="0"/>
                    <a:pt x="10541" y="1409"/>
                    <a:pt x="9328" y="5713"/>
                  </a:cubicBezTo>
                  <a:cubicBezTo>
                    <a:pt x="7259" y="2661"/>
                    <a:pt x="5708" y="2661"/>
                    <a:pt x="4316" y="2661"/>
                  </a:cubicBezTo>
                  <a:lnTo>
                    <a:pt x="4316" y="5713"/>
                  </a:lnTo>
                  <a:cubicBezTo>
                    <a:pt x="2925" y="8765"/>
                    <a:pt x="1373" y="14791"/>
                    <a:pt x="0" y="18626"/>
                  </a:cubicBezTo>
                  <a:lnTo>
                    <a:pt x="0" y="21600"/>
                  </a:lnTo>
                  <a:cubicBezTo>
                    <a:pt x="1356" y="19957"/>
                    <a:pt x="2693" y="19487"/>
                    <a:pt x="4013" y="19487"/>
                  </a:cubicBezTo>
                  <a:cubicBezTo>
                    <a:pt x="6154" y="19487"/>
                    <a:pt x="8258" y="20817"/>
                    <a:pt x="10381" y="20817"/>
                  </a:cubicBezTo>
                  <a:cubicBezTo>
                    <a:pt x="12414" y="20817"/>
                    <a:pt x="14465" y="19565"/>
                    <a:pt x="16588" y="14791"/>
                  </a:cubicBezTo>
                  <a:cubicBezTo>
                    <a:pt x="17284" y="14791"/>
                    <a:pt x="17979" y="18626"/>
                    <a:pt x="17979" y="18626"/>
                  </a:cubicBezTo>
                  <a:cubicBezTo>
                    <a:pt x="19531" y="14791"/>
                    <a:pt x="20227" y="11739"/>
                    <a:pt x="21600" y="5713"/>
                  </a:cubicBezTo>
                  <a:cubicBezTo>
                    <a:pt x="18728" y="5713"/>
                    <a:pt x="15839" y="0"/>
                    <a:pt x="1316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3" name="Google Shape;3382;p33"/>
            <p:cNvSpPr/>
            <p:nvPr/>
          </p:nvSpPr>
          <p:spPr>
            <a:xfrm>
              <a:off x="2275339" y="1254558"/>
              <a:ext cx="46184" cy="5769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446" y="565"/>
                    <a:pt x="17997" y="2304"/>
                    <a:pt x="17105" y="3598"/>
                  </a:cubicBezTo>
                  <a:cubicBezTo>
                    <a:pt x="16381" y="5902"/>
                    <a:pt x="14932" y="7775"/>
                    <a:pt x="12592" y="9499"/>
                  </a:cubicBezTo>
                  <a:cubicBezTo>
                    <a:pt x="11886" y="10079"/>
                    <a:pt x="11162" y="11372"/>
                    <a:pt x="10438" y="11952"/>
                  </a:cubicBezTo>
                  <a:cubicBezTo>
                    <a:pt x="6668" y="15550"/>
                    <a:pt x="1430" y="16709"/>
                    <a:pt x="0" y="21600"/>
                  </a:cubicBezTo>
                  <a:cubicBezTo>
                    <a:pt x="3603" y="19162"/>
                    <a:pt x="9008" y="18002"/>
                    <a:pt x="9713" y="13677"/>
                  </a:cubicBezTo>
                  <a:cubicBezTo>
                    <a:pt x="11886" y="12532"/>
                    <a:pt x="14932" y="11372"/>
                    <a:pt x="14932" y="8934"/>
                  </a:cubicBezTo>
                  <a:cubicBezTo>
                    <a:pt x="18721" y="6481"/>
                    <a:pt x="19446" y="359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4" name="Google Shape;3383;p33"/>
            <p:cNvSpPr/>
            <p:nvPr/>
          </p:nvSpPr>
          <p:spPr>
            <a:xfrm>
              <a:off x="1383492" y="503959"/>
              <a:ext cx="57739" cy="350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59" y="1910"/>
                    <a:pt x="2451" y="3796"/>
                    <a:pt x="3610" y="4751"/>
                  </a:cubicBezTo>
                  <a:cubicBezTo>
                    <a:pt x="6626" y="5927"/>
                    <a:pt x="8928" y="8792"/>
                    <a:pt x="11379" y="11878"/>
                  </a:cubicBezTo>
                  <a:cubicBezTo>
                    <a:pt x="13831" y="14718"/>
                    <a:pt x="16846" y="15673"/>
                    <a:pt x="18005" y="19714"/>
                  </a:cubicBezTo>
                  <a:lnTo>
                    <a:pt x="19728" y="19714"/>
                  </a:lnTo>
                  <a:cubicBezTo>
                    <a:pt x="20204" y="20327"/>
                    <a:pt x="20605" y="20547"/>
                    <a:pt x="20991" y="20620"/>
                  </a:cubicBezTo>
                  <a:cubicBezTo>
                    <a:pt x="20010" y="19029"/>
                    <a:pt x="18956" y="17437"/>
                    <a:pt x="18005" y="15673"/>
                  </a:cubicBezTo>
                  <a:cubicBezTo>
                    <a:pt x="18005" y="15208"/>
                    <a:pt x="17708" y="15208"/>
                    <a:pt x="17426" y="15208"/>
                  </a:cubicBezTo>
                  <a:cubicBezTo>
                    <a:pt x="17143" y="15208"/>
                    <a:pt x="16846" y="15208"/>
                    <a:pt x="16846" y="14718"/>
                  </a:cubicBezTo>
                  <a:cubicBezTo>
                    <a:pt x="13251" y="8792"/>
                    <a:pt x="8928" y="5927"/>
                    <a:pt x="4754" y="1910"/>
                  </a:cubicBezTo>
                  <a:cubicBezTo>
                    <a:pt x="3610" y="955"/>
                    <a:pt x="1723" y="955"/>
                    <a:pt x="0" y="0"/>
                  </a:cubicBezTo>
                  <a:close/>
                  <a:moveTo>
                    <a:pt x="20991" y="20620"/>
                  </a:moveTo>
                  <a:cubicBezTo>
                    <a:pt x="21199" y="20939"/>
                    <a:pt x="21407" y="21282"/>
                    <a:pt x="21600" y="21600"/>
                  </a:cubicBezTo>
                  <a:lnTo>
                    <a:pt x="21600" y="20645"/>
                  </a:lnTo>
                  <a:cubicBezTo>
                    <a:pt x="21407" y="20645"/>
                    <a:pt x="21199" y="20645"/>
                    <a:pt x="20991" y="2062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5" name="Google Shape;3384;p33"/>
            <p:cNvSpPr/>
            <p:nvPr/>
          </p:nvSpPr>
          <p:spPr>
            <a:xfrm>
              <a:off x="1284177" y="512818"/>
              <a:ext cx="51227" cy="12701"/>
            </a:xfrm>
            <a:custGeom>
              <a:avLst/>
              <a:gdLst/>
              <a:ahLst/>
              <a:cxnLst>
                <a:cxn ang="0">
                  <a:pos x="wd2" y="hd2"/>
                </a:cxn>
                <a:cxn ang="5400000">
                  <a:pos x="wd2" y="hd2"/>
                </a:cxn>
                <a:cxn ang="10800000">
                  <a:pos x="wd2" y="hd2"/>
                </a:cxn>
                <a:cxn ang="16200000">
                  <a:pos x="wd2" y="hd2"/>
                </a:cxn>
              </a:cxnLst>
              <a:rect l="0" t="0" r="r" b="b"/>
              <a:pathLst>
                <a:path w="21600" h="21600" extrusionOk="0">
                  <a:moveTo>
                    <a:pt x="19490" y="0"/>
                  </a:moveTo>
                  <a:cubicBezTo>
                    <a:pt x="13479" y="0"/>
                    <a:pt x="8121" y="4129"/>
                    <a:pt x="2595" y="8259"/>
                  </a:cubicBezTo>
                  <a:cubicBezTo>
                    <a:pt x="1306" y="8259"/>
                    <a:pt x="0" y="12388"/>
                    <a:pt x="0" y="21600"/>
                  </a:cubicBezTo>
                  <a:cubicBezTo>
                    <a:pt x="6664" y="16412"/>
                    <a:pt x="14132" y="16412"/>
                    <a:pt x="21600" y="12388"/>
                  </a:cubicBezTo>
                  <a:cubicBezTo>
                    <a:pt x="20947" y="8259"/>
                    <a:pt x="20294" y="4129"/>
                    <a:pt x="1949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6" name="Google Shape;3385;p33"/>
            <p:cNvSpPr/>
            <p:nvPr/>
          </p:nvSpPr>
          <p:spPr>
            <a:xfrm>
              <a:off x="2209500" y="1262222"/>
              <a:ext cx="49147" cy="33874"/>
            </a:xfrm>
            <a:custGeom>
              <a:avLst/>
              <a:gdLst/>
              <a:ahLst/>
              <a:cxnLst>
                <a:cxn ang="0">
                  <a:pos x="wd2" y="hd2"/>
                </a:cxn>
                <a:cxn ang="5400000">
                  <a:pos x="wd2" y="hd2"/>
                </a:cxn>
                <a:cxn ang="10800000">
                  <a:pos x="wd2" y="hd2"/>
                </a:cxn>
                <a:cxn ang="16200000">
                  <a:pos x="wd2" y="hd2"/>
                </a:cxn>
              </a:cxnLst>
              <a:rect l="0" t="0" r="r" b="b"/>
              <a:pathLst>
                <a:path w="21369" h="21600" extrusionOk="0">
                  <a:moveTo>
                    <a:pt x="20253" y="0"/>
                  </a:moveTo>
                  <a:cubicBezTo>
                    <a:pt x="18078" y="5166"/>
                    <a:pt x="13899" y="7369"/>
                    <a:pt x="10377" y="11294"/>
                  </a:cubicBezTo>
                  <a:cubicBezTo>
                    <a:pt x="7701" y="15472"/>
                    <a:pt x="3522" y="17447"/>
                    <a:pt x="0" y="20638"/>
                  </a:cubicBezTo>
                  <a:cubicBezTo>
                    <a:pt x="0" y="21600"/>
                    <a:pt x="0" y="21600"/>
                    <a:pt x="673" y="21600"/>
                  </a:cubicBezTo>
                  <a:cubicBezTo>
                    <a:pt x="2020" y="20638"/>
                    <a:pt x="4852" y="20638"/>
                    <a:pt x="6199" y="19650"/>
                  </a:cubicBezTo>
                  <a:cubicBezTo>
                    <a:pt x="10377" y="15472"/>
                    <a:pt x="13899" y="11294"/>
                    <a:pt x="18078" y="7369"/>
                  </a:cubicBezTo>
                  <a:cubicBezTo>
                    <a:pt x="18751" y="6153"/>
                    <a:pt x="20253" y="5166"/>
                    <a:pt x="20927" y="3191"/>
                  </a:cubicBezTo>
                  <a:cubicBezTo>
                    <a:pt x="21600" y="2228"/>
                    <a:pt x="21600" y="1241"/>
                    <a:pt x="2025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7" name="Google Shape;3386;p33"/>
            <p:cNvSpPr/>
            <p:nvPr/>
          </p:nvSpPr>
          <p:spPr>
            <a:xfrm>
              <a:off x="2346391" y="1207978"/>
              <a:ext cx="12701" cy="38480"/>
            </a:xfrm>
            <a:custGeom>
              <a:avLst/>
              <a:gdLst/>
              <a:ahLst/>
              <a:cxnLst>
                <a:cxn ang="0">
                  <a:pos x="wd2" y="hd2"/>
                </a:cxn>
                <a:cxn ang="5400000">
                  <a:pos x="wd2" y="hd2"/>
                </a:cxn>
                <a:cxn ang="10800000">
                  <a:pos x="wd2" y="hd2"/>
                </a:cxn>
                <a:cxn ang="16200000">
                  <a:pos x="wd2" y="hd2"/>
                </a:cxn>
              </a:cxnLst>
              <a:rect l="0" t="0" r="r" b="b"/>
              <a:pathLst>
                <a:path w="19551" h="21600" extrusionOk="0">
                  <a:moveTo>
                    <a:pt x="16918" y="0"/>
                  </a:moveTo>
                  <a:cubicBezTo>
                    <a:pt x="11653" y="3455"/>
                    <a:pt x="5781" y="6264"/>
                    <a:pt x="5781" y="9942"/>
                  </a:cubicBezTo>
                  <a:cubicBezTo>
                    <a:pt x="5781" y="13397"/>
                    <a:pt x="-2049" y="17053"/>
                    <a:pt x="516" y="21600"/>
                  </a:cubicBezTo>
                  <a:cubicBezTo>
                    <a:pt x="9021" y="17922"/>
                    <a:pt x="14286" y="15336"/>
                    <a:pt x="16918" y="12528"/>
                  </a:cubicBezTo>
                  <a:cubicBezTo>
                    <a:pt x="19551" y="9942"/>
                    <a:pt x="16918" y="7133"/>
                    <a:pt x="16918" y="4525"/>
                  </a:cubicBezTo>
                  <a:cubicBezTo>
                    <a:pt x="16918" y="3455"/>
                    <a:pt x="19551" y="2586"/>
                    <a:pt x="19551" y="1716"/>
                  </a:cubicBezTo>
                  <a:cubicBezTo>
                    <a:pt x="19551" y="1716"/>
                    <a:pt x="16918" y="847"/>
                    <a:pt x="1691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8" name="Google Shape;3387;p33"/>
            <p:cNvSpPr/>
            <p:nvPr/>
          </p:nvSpPr>
          <p:spPr>
            <a:xfrm>
              <a:off x="95577" y="725303"/>
              <a:ext cx="22358" cy="4002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486"/>
                    <a:pt x="0" y="6021"/>
                    <a:pt x="4834" y="8507"/>
                  </a:cubicBezTo>
                  <a:cubicBezTo>
                    <a:pt x="6330" y="9343"/>
                    <a:pt x="7827" y="9343"/>
                    <a:pt x="7827" y="10371"/>
                  </a:cubicBezTo>
                  <a:cubicBezTo>
                    <a:pt x="12277" y="13693"/>
                    <a:pt x="17111" y="18064"/>
                    <a:pt x="20104" y="21600"/>
                  </a:cubicBezTo>
                  <a:lnTo>
                    <a:pt x="21600" y="20764"/>
                  </a:lnTo>
                  <a:cubicBezTo>
                    <a:pt x="17111" y="12879"/>
                    <a:pt x="6330" y="7671"/>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9" name="Google Shape;3388;p33"/>
            <p:cNvSpPr/>
            <p:nvPr/>
          </p:nvSpPr>
          <p:spPr>
            <a:xfrm>
              <a:off x="254576" y="880807"/>
              <a:ext cx="26925" cy="334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46" y="0"/>
                    <a:pt x="860" y="26"/>
                    <a:pt x="1211" y="51"/>
                  </a:cubicBezTo>
                  <a:lnTo>
                    <a:pt x="1211" y="0"/>
                  </a:lnTo>
                  <a:close/>
                  <a:moveTo>
                    <a:pt x="1211" y="51"/>
                  </a:moveTo>
                  <a:lnTo>
                    <a:pt x="1211" y="974"/>
                  </a:lnTo>
                  <a:cubicBezTo>
                    <a:pt x="3696" y="5201"/>
                    <a:pt x="6149" y="8174"/>
                    <a:pt x="8952" y="11428"/>
                  </a:cubicBezTo>
                  <a:cubicBezTo>
                    <a:pt x="12520" y="14298"/>
                    <a:pt x="15228" y="19268"/>
                    <a:pt x="20995" y="20498"/>
                  </a:cubicBezTo>
                  <a:cubicBezTo>
                    <a:pt x="20326" y="19166"/>
                    <a:pt x="20103" y="18167"/>
                    <a:pt x="19147" y="16373"/>
                  </a:cubicBezTo>
                  <a:cubicBezTo>
                    <a:pt x="15419" y="13401"/>
                    <a:pt x="11405" y="9173"/>
                    <a:pt x="7710" y="5201"/>
                  </a:cubicBezTo>
                  <a:cubicBezTo>
                    <a:pt x="5193" y="3177"/>
                    <a:pt x="4938" y="538"/>
                    <a:pt x="1211" y="51"/>
                  </a:cubicBezTo>
                  <a:close/>
                  <a:moveTo>
                    <a:pt x="20995" y="20498"/>
                  </a:moveTo>
                  <a:cubicBezTo>
                    <a:pt x="21154" y="20831"/>
                    <a:pt x="21345" y="21190"/>
                    <a:pt x="21600" y="21600"/>
                  </a:cubicBezTo>
                  <a:lnTo>
                    <a:pt x="21600" y="20601"/>
                  </a:lnTo>
                  <a:cubicBezTo>
                    <a:pt x="21377" y="20575"/>
                    <a:pt x="21186" y="20524"/>
                    <a:pt x="20995" y="20498"/>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0" name="Google Shape;3389;p33"/>
            <p:cNvSpPr/>
            <p:nvPr/>
          </p:nvSpPr>
          <p:spPr>
            <a:xfrm>
              <a:off x="47255" y="465480"/>
              <a:ext cx="12942" cy="25416"/>
            </a:xfrm>
            <a:custGeom>
              <a:avLst/>
              <a:gdLst/>
              <a:ahLst/>
              <a:cxnLst>
                <a:cxn ang="0">
                  <a:pos x="wd2" y="hd2"/>
                </a:cxn>
                <a:cxn ang="5400000">
                  <a:pos x="wd2" y="hd2"/>
                </a:cxn>
                <a:cxn ang="10800000">
                  <a:pos x="wd2" y="hd2"/>
                </a:cxn>
                <a:cxn ang="16200000">
                  <a:pos x="wd2" y="hd2"/>
                </a:cxn>
              </a:cxnLst>
              <a:rect l="0" t="0" r="r" b="b"/>
              <a:pathLst>
                <a:path w="19607" h="21600" extrusionOk="0">
                  <a:moveTo>
                    <a:pt x="354" y="0"/>
                  </a:moveTo>
                  <a:cubicBezTo>
                    <a:pt x="-1993" y="9484"/>
                    <a:pt x="7935" y="14715"/>
                    <a:pt x="12567" y="21600"/>
                  </a:cubicBezTo>
                  <a:cubicBezTo>
                    <a:pt x="14914" y="21600"/>
                    <a:pt x="17260" y="20284"/>
                    <a:pt x="19607" y="20284"/>
                  </a:cubicBezTo>
                  <a:cubicBezTo>
                    <a:pt x="10281" y="13399"/>
                    <a:pt x="12567" y="5231"/>
                    <a:pt x="35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1" name="Google Shape;3390;p33"/>
            <p:cNvSpPr/>
            <p:nvPr/>
          </p:nvSpPr>
          <p:spPr>
            <a:xfrm>
              <a:off x="-1" y="575953"/>
              <a:ext cx="13975" cy="24225"/>
            </a:xfrm>
            <a:custGeom>
              <a:avLst/>
              <a:gdLst/>
              <a:ahLst/>
              <a:cxnLst>
                <a:cxn ang="0">
                  <a:pos x="wd2" y="hd2"/>
                </a:cxn>
                <a:cxn ang="5400000">
                  <a:pos x="wd2" y="hd2"/>
                </a:cxn>
                <a:cxn ang="10800000">
                  <a:pos x="wd2" y="hd2"/>
                </a:cxn>
                <a:cxn ang="16200000">
                  <a:pos x="wd2" y="hd2"/>
                </a:cxn>
              </a:cxnLst>
              <a:rect l="0" t="0" r="r" b="b"/>
              <a:pathLst>
                <a:path w="20655" h="21600" extrusionOk="0">
                  <a:moveTo>
                    <a:pt x="1344" y="0"/>
                  </a:moveTo>
                  <a:cubicBezTo>
                    <a:pt x="-945" y="5843"/>
                    <a:pt x="-945" y="4462"/>
                    <a:pt x="6451" y="9950"/>
                  </a:cubicBezTo>
                  <a:cubicBezTo>
                    <a:pt x="8740" y="13031"/>
                    <a:pt x="8740" y="17138"/>
                    <a:pt x="11029" y="21600"/>
                  </a:cubicBezTo>
                  <a:cubicBezTo>
                    <a:pt x="15548" y="19900"/>
                    <a:pt x="17838" y="18519"/>
                    <a:pt x="20655" y="17138"/>
                  </a:cubicBezTo>
                  <a:cubicBezTo>
                    <a:pt x="13259" y="11331"/>
                    <a:pt x="8740" y="5843"/>
                    <a:pt x="134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2" name="Google Shape;3391;p33"/>
            <p:cNvSpPr/>
            <p:nvPr/>
          </p:nvSpPr>
          <p:spPr>
            <a:xfrm>
              <a:off x="1630607" y="797257"/>
              <a:ext cx="19261" cy="19261"/>
            </a:xfrm>
            <a:custGeom>
              <a:avLst/>
              <a:gdLst/>
              <a:ahLst/>
              <a:cxnLst>
                <a:cxn ang="0">
                  <a:pos x="wd2" y="hd2"/>
                </a:cxn>
                <a:cxn ang="5400000">
                  <a:pos x="wd2" y="hd2"/>
                </a:cxn>
                <a:cxn ang="10800000">
                  <a:pos x="wd2" y="hd2"/>
                </a:cxn>
                <a:cxn ang="16200000">
                  <a:pos x="wd2" y="hd2"/>
                </a:cxn>
              </a:cxnLst>
              <a:rect l="0" t="0" r="r" b="b"/>
              <a:pathLst>
                <a:path w="21600" h="21600" extrusionOk="0">
                  <a:moveTo>
                    <a:pt x="3474" y="0"/>
                  </a:moveTo>
                  <a:cubicBezTo>
                    <a:pt x="3474" y="0"/>
                    <a:pt x="1737" y="1737"/>
                    <a:pt x="0" y="1737"/>
                  </a:cubicBezTo>
                  <a:cubicBezTo>
                    <a:pt x="5166" y="9085"/>
                    <a:pt x="10778" y="14252"/>
                    <a:pt x="17725" y="21600"/>
                  </a:cubicBezTo>
                  <a:cubicBezTo>
                    <a:pt x="19418" y="19863"/>
                    <a:pt x="19418" y="18126"/>
                    <a:pt x="21600" y="16434"/>
                  </a:cubicBezTo>
                  <a:cubicBezTo>
                    <a:pt x="14252" y="10822"/>
                    <a:pt x="8640" y="5612"/>
                    <a:pt x="347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3" name="Google Shape;3392;p33"/>
            <p:cNvSpPr/>
            <p:nvPr/>
          </p:nvSpPr>
          <p:spPr>
            <a:xfrm>
              <a:off x="2260726" y="1238356"/>
              <a:ext cx="16163" cy="2080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930" y="3215"/>
                    <a:pt x="14913" y="8409"/>
                    <a:pt x="12843" y="11624"/>
                  </a:cubicBezTo>
                  <a:lnTo>
                    <a:pt x="0" y="21600"/>
                  </a:lnTo>
                  <a:cubicBezTo>
                    <a:pt x="14913" y="18385"/>
                    <a:pt x="16930" y="1001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4" name="Google Shape;3393;p33"/>
            <p:cNvSpPr/>
            <p:nvPr/>
          </p:nvSpPr>
          <p:spPr>
            <a:xfrm>
              <a:off x="60557" y="664070"/>
              <a:ext cx="12701" cy="19260"/>
            </a:xfrm>
            <a:custGeom>
              <a:avLst/>
              <a:gdLst/>
              <a:ahLst/>
              <a:cxnLst>
                <a:cxn ang="0">
                  <a:pos x="wd2" y="hd2"/>
                </a:cxn>
                <a:cxn ang="5400000">
                  <a:pos x="wd2" y="hd2"/>
                </a:cxn>
                <a:cxn ang="10800000">
                  <a:pos x="wd2" y="hd2"/>
                </a:cxn>
                <a:cxn ang="16200000">
                  <a:pos x="wd2" y="hd2"/>
                </a:cxn>
              </a:cxnLst>
              <a:rect l="0" t="0" r="r" b="b"/>
              <a:pathLst>
                <a:path w="21600" h="21600" extrusionOk="0">
                  <a:moveTo>
                    <a:pt x="6962" y="0"/>
                  </a:moveTo>
                  <a:cubicBezTo>
                    <a:pt x="3481" y="0"/>
                    <a:pt x="3481" y="0"/>
                    <a:pt x="0" y="1737"/>
                  </a:cubicBezTo>
                  <a:cubicBezTo>
                    <a:pt x="3481" y="5612"/>
                    <a:pt x="6962" y="10822"/>
                    <a:pt x="6962" y="16434"/>
                  </a:cubicBezTo>
                  <a:cubicBezTo>
                    <a:pt x="10354" y="16434"/>
                    <a:pt x="13835" y="18171"/>
                    <a:pt x="21600" y="21600"/>
                  </a:cubicBezTo>
                  <a:cubicBezTo>
                    <a:pt x="21600" y="12559"/>
                    <a:pt x="13835" y="7348"/>
                    <a:pt x="696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5" name="Google Shape;3394;p33"/>
            <p:cNvSpPr/>
            <p:nvPr/>
          </p:nvSpPr>
          <p:spPr>
            <a:xfrm>
              <a:off x="240784" y="861548"/>
              <a:ext cx="13793" cy="19260"/>
            </a:xfrm>
            <a:custGeom>
              <a:avLst/>
              <a:gdLst/>
              <a:ahLst/>
              <a:cxnLst>
                <a:cxn ang="0">
                  <a:pos x="wd2" y="hd2"/>
                </a:cxn>
                <a:cxn ang="5400000">
                  <a:pos x="wd2" y="hd2"/>
                </a:cxn>
                <a:cxn ang="10800000">
                  <a:pos x="wd2" y="hd2"/>
                </a:cxn>
                <a:cxn ang="16200000">
                  <a:pos x="wd2" y="hd2"/>
                </a:cxn>
              </a:cxnLst>
              <a:rect l="0" t="0" r="r" b="b"/>
              <a:pathLst>
                <a:path w="20332" h="21600" extrusionOk="0">
                  <a:moveTo>
                    <a:pt x="1015" y="0"/>
                  </a:moveTo>
                  <a:cubicBezTo>
                    <a:pt x="1015" y="3474"/>
                    <a:pt x="-1268" y="5166"/>
                    <a:pt x="1015" y="5166"/>
                  </a:cubicBezTo>
                  <a:cubicBezTo>
                    <a:pt x="6108" y="10778"/>
                    <a:pt x="12956" y="15988"/>
                    <a:pt x="17464" y="21600"/>
                  </a:cubicBezTo>
                  <a:lnTo>
                    <a:pt x="20332" y="21600"/>
                  </a:lnTo>
                  <a:cubicBezTo>
                    <a:pt x="17464" y="12515"/>
                    <a:pt x="8391" y="6903"/>
                    <a:pt x="101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6" name="Google Shape;3395;p33"/>
            <p:cNvSpPr/>
            <p:nvPr/>
          </p:nvSpPr>
          <p:spPr>
            <a:xfrm>
              <a:off x="1511676" y="689885"/>
              <a:ext cx="14614"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396" y="6873"/>
                    <a:pt x="14204" y="18119"/>
                    <a:pt x="21600" y="21600"/>
                  </a:cubicBezTo>
                  <a:cubicBezTo>
                    <a:pt x="14204" y="3392"/>
                    <a:pt x="9685"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7" name="Google Shape;3396;p33"/>
            <p:cNvSpPr/>
            <p:nvPr/>
          </p:nvSpPr>
          <p:spPr>
            <a:xfrm>
              <a:off x="1428523" y="625591"/>
              <a:ext cx="15806" cy="131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350" y="8247"/>
                    <a:pt x="15250" y="13353"/>
                    <a:pt x="21600" y="21600"/>
                  </a:cubicBezTo>
                  <a:cubicBezTo>
                    <a:pt x="19483" y="5695"/>
                    <a:pt x="8412" y="5695"/>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8" name="Google Shape;3397;p33"/>
            <p:cNvSpPr/>
            <p:nvPr/>
          </p:nvSpPr>
          <p:spPr>
            <a:xfrm>
              <a:off x="28233" y="598270"/>
              <a:ext cx="12701" cy="19261"/>
            </a:xfrm>
            <a:custGeom>
              <a:avLst/>
              <a:gdLst/>
              <a:ahLst/>
              <a:cxnLst>
                <a:cxn ang="0">
                  <a:pos x="wd2" y="hd2"/>
                </a:cxn>
                <a:cxn ang="5400000">
                  <a:pos x="wd2" y="hd2"/>
                </a:cxn>
                <a:cxn ang="10800000">
                  <a:pos x="wd2" y="hd2"/>
                </a:cxn>
                <a:cxn ang="16200000">
                  <a:pos x="wd2" y="hd2"/>
                </a:cxn>
              </a:cxnLst>
              <a:rect l="0" t="0" r="r" b="b"/>
              <a:pathLst>
                <a:path w="21600" h="21600" extrusionOk="0">
                  <a:moveTo>
                    <a:pt x="3481" y="0"/>
                  </a:moveTo>
                  <a:lnTo>
                    <a:pt x="0" y="2138"/>
                  </a:lnTo>
                  <a:cubicBezTo>
                    <a:pt x="7765" y="9085"/>
                    <a:pt x="11246" y="16389"/>
                    <a:pt x="18119" y="21600"/>
                  </a:cubicBezTo>
                  <a:lnTo>
                    <a:pt x="21600" y="21600"/>
                  </a:lnTo>
                  <a:cubicBezTo>
                    <a:pt x="14727" y="14697"/>
                    <a:pt x="14727" y="5612"/>
                    <a:pt x="348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9" name="Google Shape;3398;p33"/>
            <p:cNvSpPr/>
            <p:nvPr/>
          </p:nvSpPr>
          <p:spPr>
            <a:xfrm>
              <a:off x="65690" y="463534"/>
              <a:ext cx="12701" cy="14654"/>
            </a:xfrm>
            <a:custGeom>
              <a:avLst/>
              <a:gdLst/>
              <a:ahLst/>
              <a:cxnLst>
                <a:cxn ang="0">
                  <a:pos x="wd2" y="hd2"/>
                </a:cxn>
                <a:cxn ang="5400000">
                  <a:pos x="wd2" y="hd2"/>
                </a:cxn>
                <a:cxn ang="10800000">
                  <a:pos x="wd2" y="hd2"/>
                </a:cxn>
                <a:cxn ang="16200000">
                  <a:pos x="wd2" y="hd2"/>
                </a:cxn>
              </a:cxnLst>
              <a:rect l="0" t="0" r="r" b="b"/>
              <a:pathLst>
                <a:path w="19332" h="21600" extrusionOk="0">
                  <a:moveTo>
                    <a:pt x="1199" y="0"/>
                  </a:moveTo>
                  <a:cubicBezTo>
                    <a:pt x="-2268" y="17034"/>
                    <a:pt x="1199" y="21600"/>
                    <a:pt x="19332" y="21600"/>
                  </a:cubicBezTo>
                  <a:cubicBezTo>
                    <a:pt x="12399" y="14224"/>
                    <a:pt x="4665" y="9659"/>
                    <a:pt x="119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0" name="Google Shape;3399;p33"/>
            <p:cNvSpPr/>
            <p:nvPr/>
          </p:nvSpPr>
          <p:spPr>
            <a:xfrm>
              <a:off x="1311140" y="481328"/>
              <a:ext cx="17712" cy="12701"/>
            </a:xfrm>
            <a:custGeom>
              <a:avLst/>
              <a:gdLst/>
              <a:ahLst/>
              <a:cxnLst>
                <a:cxn ang="0">
                  <a:pos x="wd2" y="hd2"/>
                </a:cxn>
                <a:cxn ang="5400000">
                  <a:pos x="wd2" y="hd2"/>
                </a:cxn>
                <a:cxn ang="10800000">
                  <a:pos x="wd2" y="hd2"/>
                </a:cxn>
                <a:cxn ang="16200000">
                  <a:pos x="wd2" y="hd2"/>
                </a:cxn>
              </a:cxnLst>
              <a:rect l="0" t="0" r="r" b="b"/>
              <a:pathLst>
                <a:path w="21600" h="21600" extrusionOk="0">
                  <a:moveTo>
                    <a:pt x="10267" y="0"/>
                  </a:moveTo>
                  <a:cubicBezTo>
                    <a:pt x="6587" y="0"/>
                    <a:pt x="3051" y="2160"/>
                    <a:pt x="0" y="11520"/>
                  </a:cubicBezTo>
                  <a:cubicBezTo>
                    <a:pt x="3632" y="11520"/>
                    <a:pt x="7991" y="21600"/>
                    <a:pt x="12495" y="21600"/>
                  </a:cubicBezTo>
                  <a:cubicBezTo>
                    <a:pt x="15498" y="21600"/>
                    <a:pt x="18597" y="17040"/>
                    <a:pt x="21600" y="2160"/>
                  </a:cubicBezTo>
                  <a:cubicBezTo>
                    <a:pt x="17822" y="2160"/>
                    <a:pt x="13948" y="0"/>
                    <a:pt x="1026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1" name="Google Shape;3400;p33"/>
            <p:cNvSpPr/>
            <p:nvPr/>
          </p:nvSpPr>
          <p:spPr>
            <a:xfrm>
              <a:off x="1540545" y="712199"/>
              <a:ext cx="17712" cy="1461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02" y="11974"/>
                    <a:pt x="11720" y="19370"/>
                    <a:pt x="21600" y="21600"/>
                  </a:cubicBezTo>
                  <a:cubicBezTo>
                    <a:pt x="15934" y="14204"/>
                    <a:pt x="7991" y="7396"/>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2" name="Google Shape;3401;p33"/>
            <p:cNvSpPr/>
            <p:nvPr/>
          </p:nvSpPr>
          <p:spPr>
            <a:xfrm>
              <a:off x="1455486" y="644850"/>
              <a:ext cx="17712" cy="13066"/>
            </a:xfrm>
            <a:custGeom>
              <a:avLst/>
              <a:gdLst/>
              <a:ahLst/>
              <a:cxnLst>
                <a:cxn ang="0">
                  <a:pos x="wd2" y="hd2"/>
                </a:cxn>
                <a:cxn ang="5400000">
                  <a:pos x="wd2" y="hd2"/>
                </a:cxn>
                <a:cxn ang="10800000">
                  <a:pos x="wd2" y="hd2"/>
                </a:cxn>
                <a:cxn ang="16200000">
                  <a:pos x="wd2" y="hd2"/>
                </a:cxn>
              </a:cxnLst>
              <a:rect l="0" t="0" r="r" b="b"/>
              <a:pathLst>
                <a:path w="21600" h="21600" extrusionOk="0">
                  <a:moveTo>
                    <a:pt x="4213" y="0"/>
                  </a:moveTo>
                  <a:cubicBezTo>
                    <a:pt x="4213" y="0"/>
                    <a:pt x="0" y="2560"/>
                    <a:pt x="0" y="5712"/>
                  </a:cubicBezTo>
                  <a:cubicBezTo>
                    <a:pt x="6102" y="10833"/>
                    <a:pt x="14093" y="15888"/>
                    <a:pt x="19711" y="21600"/>
                  </a:cubicBezTo>
                  <a:lnTo>
                    <a:pt x="21600" y="18449"/>
                  </a:lnTo>
                  <a:cubicBezTo>
                    <a:pt x="15934" y="13328"/>
                    <a:pt x="9831" y="8272"/>
                    <a:pt x="421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3" name="Google Shape;3402;p33"/>
            <p:cNvSpPr/>
            <p:nvPr/>
          </p:nvSpPr>
          <p:spPr>
            <a:xfrm>
              <a:off x="1327302" y="681781"/>
              <a:ext cx="25040" cy="93160"/>
            </a:xfrm>
            <a:custGeom>
              <a:avLst/>
              <a:gdLst/>
              <a:ahLst/>
              <a:cxnLst>
                <a:cxn ang="0">
                  <a:pos x="wd2" y="hd2"/>
                </a:cxn>
                <a:cxn ang="5400000">
                  <a:pos x="wd2" y="hd2"/>
                </a:cxn>
                <a:cxn ang="10800000">
                  <a:pos x="wd2" y="hd2"/>
                </a:cxn>
                <a:cxn ang="16200000">
                  <a:pos x="wd2" y="hd2"/>
                </a:cxn>
              </a:cxnLst>
              <a:rect l="0" t="0" r="r" b="b"/>
              <a:pathLst>
                <a:path w="19796" h="21600" extrusionOk="0">
                  <a:moveTo>
                    <a:pt x="0" y="0"/>
                  </a:moveTo>
                  <a:cubicBezTo>
                    <a:pt x="0" y="1160"/>
                    <a:pt x="0" y="1878"/>
                    <a:pt x="1224" y="2587"/>
                  </a:cubicBezTo>
                  <a:cubicBezTo>
                    <a:pt x="1224" y="4825"/>
                    <a:pt x="3956" y="6694"/>
                    <a:pt x="6405" y="8572"/>
                  </a:cubicBezTo>
                  <a:cubicBezTo>
                    <a:pt x="7598" y="9640"/>
                    <a:pt x="8822" y="11159"/>
                    <a:pt x="10047" y="12319"/>
                  </a:cubicBezTo>
                  <a:cubicBezTo>
                    <a:pt x="12778" y="14547"/>
                    <a:pt x="15227" y="16785"/>
                    <a:pt x="15227" y="19372"/>
                  </a:cubicBezTo>
                  <a:cubicBezTo>
                    <a:pt x="15227" y="20081"/>
                    <a:pt x="16420" y="20799"/>
                    <a:pt x="17644" y="21600"/>
                  </a:cubicBezTo>
                  <a:cubicBezTo>
                    <a:pt x="19183" y="20440"/>
                    <a:pt x="21600" y="19372"/>
                    <a:pt x="17644" y="18212"/>
                  </a:cubicBezTo>
                  <a:lnTo>
                    <a:pt x="17644" y="17135"/>
                  </a:lnTo>
                  <a:cubicBezTo>
                    <a:pt x="17644" y="16334"/>
                    <a:pt x="16420" y="15265"/>
                    <a:pt x="16420" y="14105"/>
                  </a:cubicBezTo>
                  <a:cubicBezTo>
                    <a:pt x="14002" y="11877"/>
                    <a:pt x="11553" y="9640"/>
                    <a:pt x="8822" y="7854"/>
                  </a:cubicBezTo>
                  <a:cubicBezTo>
                    <a:pt x="7598" y="6344"/>
                    <a:pt x="5180" y="4825"/>
                    <a:pt x="3956" y="3397"/>
                  </a:cubicBezTo>
                  <a:cubicBezTo>
                    <a:pt x="3956" y="2237"/>
                    <a:pt x="5180" y="116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4" name="Google Shape;3403;p33"/>
            <p:cNvSpPr/>
            <p:nvPr/>
          </p:nvSpPr>
          <p:spPr>
            <a:xfrm>
              <a:off x="1348635" y="783041"/>
              <a:ext cx="12701" cy="59248"/>
            </a:xfrm>
            <a:custGeom>
              <a:avLst/>
              <a:gdLst/>
              <a:ahLst/>
              <a:cxnLst>
                <a:cxn ang="0">
                  <a:pos x="wd2" y="hd2"/>
                </a:cxn>
                <a:cxn ang="5400000">
                  <a:pos x="wd2" y="hd2"/>
                </a:cxn>
                <a:cxn ang="10800000">
                  <a:pos x="wd2" y="hd2"/>
                </a:cxn>
                <a:cxn ang="16200000">
                  <a:pos x="wd2" y="hd2"/>
                </a:cxn>
              </a:cxnLst>
              <a:rect l="0" t="0" r="r" b="b"/>
              <a:pathLst>
                <a:path w="16016" h="21600" extrusionOk="0">
                  <a:moveTo>
                    <a:pt x="1616" y="0"/>
                  </a:moveTo>
                  <a:lnTo>
                    <a:pt x="1616" y="3503"/>
                  </a:lnTo>
                  <a:cubicBezTo>
                    <a:pt x="1616" y="5183"/>
                    <a:pt x="4437" y="7007"/>
                    <a:pt x="1616" y="9251"/>
                  </a:cubicBezTo>
                  <a:cubicBezTo>
                    <a:pt x="1616" y="10525"/>
                    <a:pt x="-2021" y="11640"/>
                    <a:pt x="1616" y="12769"/>
                  </a:cubicBezTo>
                  <a:cubicBezTo>
                    <a:pt x="4437" y="14593"/>
                    <a:pt x="-2021" y="16837"/>
                    <a:pt x="7332" y="18661"/>
                  </a:cubicBezTo>
                  <a:cubicBezTo>
                    <a:pt x="-2021" y="20340"/>
                    <a:pt x="7332" y="21050"/>
                    <a:pt x="13121" y="21600"/>
                  </a:cubicBezTo>
                  <a:cubicBezTo>
                    <a:pt x="13121" y="21600"/>
                    <a:pt x="10226" y="21050"/>
                    <a:pt x="10226" y="20340"/>
                  </a:cubicBezTo>
                  <a:cubicBezTo>
                    <a:pt x="13121" y="19776"/>
                    <a:pt x="13121" y="19776"/>
                    <a:pt x="16016" y="19776"/>
                  </a:cubicBezTo>
                  <a:cubicBezTo>
                    <a:pt x="13121" y="17532"/>
                    <a:pt x="10226" y="15143"/>
                    <a:pt x="7332" y="12769"/>
                  </a:cubicBezTo>
                  <a:lnTo>
                    <a:pt x="10226" y="12204"/>
                  </a:lnTo>
                  <a:cubicBezTo>
                    <a:pt x="19579" y="8136"/>
                    <a:pt x="10226" y="4068"/>
                    <a:pt x="733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5" name="Google Shape;3404;p33"/>
            <p:cNvSpPr/>
            <p:nvPr/>
          </p:nvSpPr>
          <p:spPr>
            <a:xfrm>
              <a:off x="1345017" y="846935"/>
              <a:ext cx="12701" cy="32324"/>
            </a:xfrm>
            <a:custGeom>
              <a:avLst/>
              <a:gdLst/>
              <a:ahLst/>
              <a:cxnLst>
                <a:cxn ang="0">
                  <a:pos x="wd2" y="hd2"/>
                </a:cxn>
                <a:cxn ang="5400000">
                  <a:pos x="wd2" y="hd2"/>
                </a:cxn>
                <a:cxn ang="10800000">
                  <a:pos x="wd2" y="hd2"/>
                </a:cxn>
                <a:cxn ang="16200000">
                  <a:pos x="wd2" y="hd2"/>
                </a:cxn>
              </a:cxnLst>
              <a:rect l="0" t="0" r="r" b="b"/>
              <a:pathLst>
                <a:path w="21600" h="21600" extrusionOk="0">
                  <a:moveTo>
                    <a:pt x="14638" y="0"/>
                  </a:moveTo>
                  <a:cubicBezTo>
                    <a:pt x="11246" y="7457"/>
                    <a:pt x="6873" y="13878"/>
                    <a:pt x="0" y="21600"/>
                  </a:cubicBezTo>
                  <a:lnTo>
                    <a:pt x="3392" y="21600"/>
                  </a:lnTo>
                  <a:cubicBezTo>
                    <a:pt x="14638" y="15178"/>
                    <a:pt x="21600" y="745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6" name="Google Shape;3405;p33"/>
            <p:cNvSpPr/>
            <p:nvPr/>
          </p:nvSpPr>
          <p:spPr>
            <a:xfrm>
              <a:off x="1364272" y="922344"/>
              <a:ext cx="14218" cy="14932"/>
            </a:xfrm>
            <a:custGeom>
              <a:avLst/>
              <a:gdLst/>
              <a:ahLst/>
              <a:cxnLst>
                <a:cxn ang="0">
                  <a:pos x="wd2" y="hd2"/>
                </a:cxn>
                <a:cxn ang="5400000">
                  <a:pos x="wd2" y="hd2"/>
                </a:cxn>
                <a:cxn ang="10800000">
                  <a:pos x="wd2" y="hd2"/>
                </a:cxn>
                <a:cxn ang="16200000">
                  <a:pos x="wd2" y="hd2"/>
                </a:cxn>
              </a:cxnLst>
              <a:rect l="0" t="0" r="r" b="b"/>
              <a:pathLst>
                <a:path w="21600" h="21600" extrusionOk="0">
                  <a:moveTo>
                    <a:pt x="16954" y="0"/>
                  </a:moveTo>
                  <a:cubicBezTo>
                    <a:pt x="12248" y="7238"/>
                    <a:pt x="6999" y="13960"/>
                    <a:pt x="0" y="21198"/>
                  </a:cubicBezTo>
                  <a:cubicBezTo>
                    <a:pt x="1448" y="21428"/>
                    <a:pt x="2775" y="21600"/>
                    <a:pt x="4042" y="21600"/>
                  </a:cubicBezTo>
                  <a:cubicBezTo>
                    <a:pt x="13394" y="21600"/>
                    <a:pt x="17497" y="14534"/>
                    <a:pt x="21600" y="2240"/>
                  </a:cubicBezTo>
                  <a:cubicBezTo>
                    <a:pt x="19247" y="0"/>
                    <a:pt x="19247" y="0"/>
                    <a:pt x="1695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7" name="Google Shape;3406;p33"/>
            <p:cNvSpPr/>
            <p:nvPr/>
          </p:nvSpPr>
          <p:spPr>
            <a:xfrm>
              <a:off x="1327302" y="893475"/>
              <a:ext cx="14615" cy="177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4578" y="11769"/>
                    <a:pt x="0" y="17871"/>
                    <a:pt x="0" y="21600"/>
                  </a:cubicBezTo>
                  <a:cubicBezTo>
                    <a:pt x="4578" y="13657"/>
                    <a:pt x="18783" y="1365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5569" name="Google Shape;3407;p33"/>
          <p:cNvGrpSpPr/>
          <p:nvPr/>
        </p:nvGrpSpPr>
        <p:grpSpPr>
          <a:xfrm>
            <a:off x="7272645" y="1096164"/>
            <a:ext cx="2613678" cy="2591530"/>
            <a:chOff x="0" y="0"/>
            <a:chExt cx="2613676" cy="2591528"/>
          </a:xfrm>
        </p:grpSpPr>
        <p:grpSp>
          <p:nvGrpSpPr>
            <p:cNvPr id="5561" name="Google Shape;3408;p33"/>
            <p:cNvGrpSpPr/>
            <p:nvPr/>
          </p:nvGrpSpPr>
          <p:grpSpPr>
            <a:xfrm>
              <a:off x="-1" y="-1"/>
              <a:ext cx="2613678" cy="2591530"/>
              <a:chOff x="0" y="0"/>
              <a:chExt cx="2613676" cy="2591528"/>
            </a:xfrm>
          </p:grpSpPr>
          <p:sp>
            <p:nvSpPr>
              <p:cNvPr id="5549" name="Google Shape;3409;p33"/>
              <p:cNvSpPr/>
              <p:nvPr/>
            </p:nvSpPr>
            <p:spPr>
              <a:xfrm rot="19153211" flipH="1">
                <a:off x="330973" y="426308"/>
                <a:ext cx="1951731" cy="1738913"/>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0" name="Google Shape;3410;p33"/>
              <p:cNvSpPr/>
              <p:nvPr/>
            </p:nvSpPr>
            <p:spPr>
              <a:xfrm rot="19153211" flipH="1">
                <a:off x="913839" y="1366136"/>
                <a:ext cx="917664" cy="702339"/>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1" name="Google Shape;3411;p33"/>
              <p:cNvSpPr/>
              <p:nvPr/>
            </p:nvSpPr>
            <p:spPr>
              <a:xfrm rot="15642440">
                <a:off x="1036501" y="1526770"/>
                <a:ext cx="509838" cy="224805"/>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52" name="Google Shape;3412;p33"/>
              <p:cNvSpPr/>
              <p:nvPr/>
            </p:nvSpPr>
            <p:spPr>
              <a:xfrm rot="19153211" flipH="1">
                <a:off x="1541057" y="390870"/>
                <a:ext cx="591693" cy="318096"/>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3" name="Google Shape;3413;p33"/>
              <p:cNvSpPr/>
              <p:nvPr/>
            </p:nvSpPr>
            <p:spPr>
              <a:xfrm rot="19153211" flipH="1">
                <a:off x="1296920" y="532971"/>
                <a:ext cx="177756" cy="595741"/>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4" name="Google Shape;3414;p33"/>
              <p:cNvSpPr/>
              <p:nvPr/>
            </p:nvSpPr>
            <p:spPr>
              <a:xfrm rot="19153211" flipH="1">
                <a:off x="1221333" y="1700346"/>
                <a:ext cx="310186" cy="261685"/>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5" name="Google Shape;3415;p33"/>
              <p:cNvSpPr/>
              <p:nvPr/>
            </p:nvSpPr>
            <p:spPr>
              <a:xfrm rot="19153211" flipH="1">
                <a:off x="1287120" y="1447091"/>
                <a:ext cx="344698" cy="99946"/>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6" name="Google Shape;3416;p33"/>
              <p:cNvSpPr/>
              <p:nvPr/>
            </p:nvSpPr>
            <p:spPr>
              <a:xfrm rot="19153211" flipH="1">
                <a:off x="1617553" y="300172"/>
                <a:ext cx="206784" cy="137978"/>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7" name="Google Shape;3417;p33"/>
              <p:cNvSpPr/>
              <p:nvPr/>
            </p:nvSpPr>
            <p:spPr>
              <a:xfrm rot="19153211" flipH="1">
                <a:off x="1324550" y="446762"/>
                <a:ext cx="70622" cy="38939"/>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8" name="Google Shape;3418;p33"/>
              <p:cNvSpPr/>
              <p:nvPr/>
            </p:nvSpPr>
            <p:spPr>
              <a:xfrm rot="19153211" flipH="1">
                <a:off x="1647979" y="186384"/>
                <a:ext cx="26319" cy="44260"/>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9" name="Google Shape;3419;p33"/>
              <p:cNvSpPr/>
              <p:nvPr/>
            </p:nvSpPr>
            <p:spPr>
              <a:xfrm rot="19153211" flipH="1">
                <a:off x="1690766" y="9977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60" name="Google Shape;3420;p33"/>
              <p:cNvSpPr/>
              <p:nvPr/>
            </p:nvSpPr>
            <p:spPr>
              <a:xfrm rot="19153211" flipH="1">
                <a:off x="1685717" y="3744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5562" name="Google Shape;3421;p33"/>
            <p:cNvSpPr/>
            <p:nvPr/>
          </p:nvSpPr>
          <p:spPr>
            <a:xfrm rot="822006">
              <a:off x="1656297" y="1022503"/>
              <a:ext cx="299992" cy="263256"/>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63" name="Google Shape;3422;p33"/>
            <p:cNvSpPr/>
            <p:nvPr/>
          </p:nvSpPr>
          <p:spPr>
            <a:xfrm rot="18161277">
              <a:off x="557512" y="919954"/>
              <a:ext cx="551953" cy="402426"/>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64" name="Google Shape;3423;p33"/>
            <p:cNvSpPr/>
            <p:nvPr/>
          </p:nvSpPr>
          <p:spPr>
            <a:xfrm rot="19153315" flipH="1">
              <a:off x="1464805" y="1095504"/>
              <a:ext cx="99043" cy="74310"/>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65" name="Google Shape;3424;p33"/>
            <p:cNvSpPr/>
            <p:nvPr/>
          </p:nvSpPr>
          <p:spPr>
            <a:xfrm rot="19153315" flipH="1">
              <a:off x="846118" y="1989615"/>
              <a:ext cx="88649" cy="74612"/>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66" name="Google Shape;3425;p33"/>
            <p:cNvSpPr/>
            <p:nvPr/>
          </p:nvSpPr>
          <p:spPr>
            <a:xfrm rot="19153315" flipH="1">
              <a:off x="973781" y="510386"/>
              <a:ext cx="78338" cy="81081"/>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67" name="Google Shape;3426;p33"/>
            <p:cNvSpPr/>
            <p:nvPr/>
          </p:nvSpPr>
          <p:spPr>
            <a:xfrm rot="19153315" flipH="1">
              <a:off x="883400" y="20543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800" y="0"/>
                  </a:moveTo>
                  <a:cubicBezTo>
                    <a:pt x="6800" y="7344"/>
                    <a:pt x="0" y="14688"/>
                    <a:pt x="0" y="21600"/>
                  </a:cubicBezTo>
                  <a:lnTo>
                    <a:pt x="13600" y="21600"/>
                  </a:lnTo>
                  <a:cubicBezTo>
                    <a:pt x="13600" y="21600"/>
                    <a:pt x="21600" y="14688"/>
                    <a:pt x="21600" y="7344"/>
                  </a:cubicBezTo>
                  <a:cubicBezTo>
                    <a:pt x="21600" y="7344"/>
                    <a:pt x="13600" y="0"/>
                    <a:pt x="6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68" name="Google Shape;3427;p33"/>
            <p:cNvSpPr/>
            <p:nvPr/>
          </p:nvSpPr>
          <p:spPr>
            <a:xfrm rot="19938772">
              <a:off x="1165877" y="333487"/>
              <a:ext cx="465334" cy="319957"/>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5610" name="Google Shape;3428;p33"/>
          <p:cNvGrpSpPr/>
          <p:nvPr/>
        </p:nvGrpSpPr>
        <p:grpSpPr>
          <a:xfrm>
            <a:off x="469320" y="3293092"/>
            <a:ext cx="750263" cy="918840"/>
            <a:chOff x="25" y="0"/>
            <a:chExt cx="750261" cy="918839"/>
          </a:xfrm>
        </p:grpSpPr>
        <p:sp>
          <p:nvSpPr>
            <p:cNvPr id="5570" name="Google Shape;3429;p33"/>
            <p:cNvSpPr/>
            <p:nvPr/>
          </p:nvSpPr>
          <p:spPr>
            <a:xfrm>
              <a:off x="717808" y="584269"/>
              <a:ext cx="32480" cy="56961"/>
            </a:xfrm>
            <a:custGeom>
              <a:avLst/>
              <a:gdLst/>
              <a:ahLst/>
              <a:cxnLst>
                <a:cxn ang="0">
                  <a:pos x="wd2" y="hd2"/>
                </a:cxn>
                <a:cxn ang="5400000">
                  <a:pos x="wd2" y="hd2"/>
                </a:cxn>
                <a:cxn ang="10800000">
                  <a:pos x="wd2" y="hd2"/>
                </a:cxn>
                <a:cxn ang="16200000">
                  <a:pos x="wd2" y="hd2"/>
                </a:cxn>
              </a:cxnLst>
              <a:rect l="0" t="0" r="r" b="b"/>
              <a:pathLst>
                <a:path w="21040" h="21600" extrusionOk="0">
                  <a:moveTo>
                    <a:pt x="7752" y="0"/>
                  </a:moveTo>
                  <a:cubicBezTo>
                    <a:pt x="5489" y="0"/>
                    <a:pt x="3194" y="736"/>
                    <a:pt x="596" y="1903"/>
                  </a:cubicBezTo>
                  <a:cubicBezTo>
                    <a:pt x="-560" y="7475"/>
                    <a:pt x="-560" y="13713"/>
                    <a:pt x="5489" y="18765"/>
                  </a:cubicBezTo>
                  <a:cubicBezTo>
                    <a:pt x="7483" y="19932"/>
                    <a:pt x="8824" y="21600"/>
                    <a:pt x="12862" y="21600"/>
                  </a:cubicBezTo>
                  <a:cubicBezTo>
                    <a:pt x="13499" y="21600"/>
                    <a:pt x="14203" y="21561"/>
                    <a:pt x="14991" y="21472"/>
                  </a:cubicBezTo>
                  <a:cubicBezTo>
                    <a:pt x="14991" y="20796"/>
                    <a:pt x="16432" y="20119"/>
                    <a:pt x="17588" y="18765"/>
                  </a:cubicBezTo>
                  <a:cubicBezTo>
                    <a:pt x="18744" y="17922"/>
                    <a:pt x="19901" y="16578"/>
                    <a:pt x="21040" y="15224"/>
                  </a:cubicBezTo>
                  <a:lnTo>
                    <a:pt x="21040" y="6798"/>
                  </a:lnTo>
                  <a:cubicBezTo>
                    <a:pt x="18744" y="5277"/>
                    <a:pt x="16432" y="3257"/>
                    <a:pt x="13851" y="1903"/>
                  </a:cubicBezTo>
                  <a:cubicBezTo>
                    <a:pt x="11689" y="569"/>
                    <a:pt x="9729" y="0"/>
                    <a:pt x="775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1" name="Google Shape;3430;p33"/>
            <p:cNvSpPr/>
            <p:nvPr/>
          </p:nvSpPr>
          <p:spPr>
            <a:xfrm>
              <a:off x="431030" y="861465"/>
              <a:ext cx="29396" cy="57375"/>
            </a:xfrm>
            <a:custGeom>
              <a:avLst/>
              <a:gdLst/>
              <a:ahLst/>
              <a:cxnLst>
                <a:cxn ang="0">
                  <a:pos x="wd2" y="hd2"/>
                </a:cxn>
                <a:cxn ang="5400000">
                  <a:pos x="wd2" y="hd2"/>
                </a:cxn>
                <a:cxn ang="10800000">
                  <a:pos x="wd2" y="hd2"/>
                </a:cxn>
                <a:cxn ang="16200000">
                  <a:pos x="wd2" y="hd2"/>
                </a:cxn>
              </a:cxnLst>
              <a:rect l="0" t="0" r="r" b="b"/>
              <a:pathLst>
                <a:path w="20103" h="21600" extrusionOk="0">
                  <a:moveTo>
                    <a:pt x="1787" y="0"/>
                  </a:moveTo>
                  <a:cubicBezTo>
                    <a:pt x="1787" y="1344"/>
                    <a:pt x="566" y="2853"/>
                    <a:pt x="566" y="3516"/>
                  </a:cubicBezTo>
                  <a:cubicBezTo>
                    <a:pt x="-955" y="8375"/>
                    <a:pt x="566" y="12563"/>
                    <a:pt x="5431" y="16750"/>
                  </a:cubicBezTo>
                  <a:cubicBezTo>
                    <a:pt x="6652" y="18084"/>
                    <a:pt x="9394" y="20266"/>
                    <a:pt x="11817" y="21600"/>
                  </a:cubicBezTo>
                  <a:lnTo>
                    <a:pt x="15780" y="21600"/>
                  </a:lnTo>
                  <a:cubicBezTo>
                    <a:pt x="17001" y="20266"/>
                    <a:pt x="18204" y="18922"/>
                    <a:pt x="19424" y="17412"/>
                  </a:cubicBezTo>
                  <a:cubicBezTo>
                    <a:pt x="20645" y="12563"/>
                    <a:pt x="20645" y="8375"/>
                    <a:pt x="15780" y="4860"/>
                  </a:cubicBezTo>
                  <a:cubicBezTo>
                    <a:pt x="13038" y="3516"/>
                    <a:pt x="10597" y="2181"/>
                    <a:pt x="8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2" name="Google Shape;3431;p33"/>
            <p:cNvSpPr/>
            <p:nvPr/>
          </p:nvSpPr>
          <p:spPr>
            <a:xfrm>
              <a:off x="25" y="267754"/>
              <a:ext cx="36468" cy="71499"/>
            </a:xfrm>
            <a:custGeom>
              <a:avLst/>
              <a:gdLst/>
              <a:ahLst/>
              <a:cxnLst>
                <a:cxn ang="0">
                  <a:pos x="wd2" y="hd2"/>
                </a:cxn>
                <a:cxn ang="5400000">
                  <a:pos x="wd2" y="hd2"/>
                </a:cxn>
                <a:cxn ang="10800000">
                  <a:pos x="wd2" y="hd2"/>
                </a:cxn>
                <a:cxn ang="16200000">
                  <a:pos x="wd2" y="hd2"/>
                </a:cxn>
              </a:cxnLst>
              <a:rect l="0" t="0" r="r" b="b"/>
              <a:pathLst>
                <a:path w="21339" h="21600" extrusionOk="0">
                  <a:moveTo>
                    <a:pt x="6675" y="0"/>
                  </a:moveTo>
                  <a:cubicBezTo>
                    <a:pt x="4753" y="0"/>
                    <a:pt x="2558" y="438"/>
                    <a:pt x="0" y="1336"/>
                  </a:cubicBezTo>
                  <a:lnTo>
                    <a:pt x="0" y="3087"/>
                  </a:lnTo>
                  <a:cubicBezTo>
                    <a:pt x="0" y="5236"/>
                    <a:pt x="1029" y="6986"/>
                    <a:pt x="2074" y="9135"/>
                  </a:cubicBezTo>
                  <a:cubicBezTo>
                    <a:pt x="3118" y="12488"/>
                    <a:pt x="4163" y="15848"/>
                    <a:pt x="7538" y="18669"/>
                  </a:cubicBezTo>
                  <a:cubicBezTo>
                    <a:pt x="9339" y="20186"/>
                    <a:pt x="11352" y="21600"/>
                    <a:pt x="15227" y="21600"/>
                  </a:cubicBezTo>
                  <a:cubicBezTo>
                    <a:pt x="15833" y="21600"/>
                    <a:pt x="16469" y="21569"/>
                    <a:pt x="17165" y="21491"/>
                  </a:cubicBezTo>
                  <a:cubicBezTo>
                    <a:pt x="18467" y="20420"/>
                    <a:pt x="19511" y="18669"/>
                    <a:pt x="20556" y="17599"/>
                  </a:cubicBezTo>
                  <a:cubicBezTo>
                    <a:pt x="21600" y="15317"/>
                    <a:pt x="21600" y="13160"/>
                    <a:pt x="20556" y="11417"/>
                  </a:cubicBezTo>
                  <a:cubicBezTo>
                    <a:pt x="19511" y="8596"/>
                    <a:pt x="16136" y="5775"/>
                    <a:pt x="14047" y="3087"/>
                  </a:cubicBezTo>
                  <a:cubicBezTo>
                    <a:pt x="11988" y="1047"/>
                    <a:pt x="9657" y="0"/>
                    <a:pt x="66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3" name="Google Shape;3432;p33"/>
            <p:cNvSpPr/>
            <p:nvPr/>
          </p:nvSpPr>
          <p:spPr>
            <a:xfrm>
              <a:off x="404041" y="595780"/>
              <a:ext cx="28338" cy="69118"/>
            </a:xfrm>
            <a:custGeom>
              <a:avLst/>
              <a:gdLst/>
              <a:ahLst/>
              <a:cxnLst>
                <a:cxn ang="0">
                  <a:pos x="wd2" y="hd2"/>
                </a:cxn>
                <a:cxn ang="5400000">
                  <a:pos x="wd2" y="hd2"/>
                </a:cxn>
                <a:cxn ang="10800000">
                  <a:pos x="wd2" y="hd2"/>
                </a:cxn>
                <a:cxn ang="16200000">
                  <a:pos x="wd2" y="hd2"/>
                </a:cxn>
              </a:cxnLst>
              <a:rect l="0" t="0" r="r" b="b"/>
              <a:pathLst>
                <a:path w="18343" h="21600" extrusionOk="0">
                  <a:moveTo>
                    <a:pt x="7122" y="0"/>
                  </a:moveTo>
                  <a:cubicBezTo>
                    <a:pt x="3639" y="0"/>
                    <a:pt x="1897" y="744"/>
                    <a:pt x="1027" y="2563"/>
                  </a:cubicBezTo>
                  <a:cubicBezTo>
                    <a:pt x="1027" y="6031"/>
                    <a:pt x="-1284" y="9507"/>
                    <a:pt x="1027" y="12983"/>
                  </a:cubicBezTo>
                  <a:cubicBezTo>
                    <a:pt x="3605" y="15901"/>
                    <a:pt x="4761" y="19377"/>
                    <a:pt x="10805" y="21600"/>
                  </a:cubicBezTo>
                  <a:cubicBezTo>
                    <a:pt x="18005" y="15901"/>
                    <a:pt x="20316" y="10064"/>
                    <a:pt x="16565" y="3670"/>
                  </a:cubicBezTo>
                  <a:cubicBezTo>
                    <a:pt x="15410" y="2005"/>
                    <a:pt x="13116" y="752"/>
                    <a:pt x="10805" y="194"/>
                  </a:cubicBezTo>
                  <a:cubicBezTo>
                    <a:pt x="9399" y="65"/>
                    <a:pt x="8176" y="0"/>
                    <a:pt x="71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4" name="Google Shape;3433;p33"/>
            <p:cNvSpPr/>
            <p:nvPr/>
          </p:nvSpPr>
          <p:spPr>
            <a:xfrm>
              <a:off x="151661" y="466985"/>
              <a:ext cx="33370" cy="60919"/>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cubicBezTo>
                    <a:pt x="2595" y="0"/>
                    <a:pt x="0" y="633"/>
                    <a:pt x="0" y="3155"/>
                  </a:cubicBezTo>
                  <a:lnTo>
                    <a:pt x="0" y="6466"/>
                  </a:lnTo>
                  <a:cubicBezTo>
                    <a:pt x="0" y="13088"/>
                    <a:pt x="4906" y="17665"/>
                    <a:pt x="15840" y="21600"/>
                  </a:cubicBezTo>
                  <a:cubicBezTo>
                    <a:pt x="16995" y="20976"/>
                    <a:pt x="18151" y="19711"/>
                    <a:pt x="19289" y="18922"/>
                  </a:cubicBezTo>
                  <a:cubicBezTo>
                    <a:pt x="21600" y="16399"/>
                    <a:pt x="21600" y="13088"/>
                    <a:pt x="21600" y="9777"/>
                  </a:cubicBezTo>
                  <a:cubicBezTo>
                    <a:pt x="21600" y="9144"/>
                    <a:pt x="20445" y="7099"/>
                    <a:pt x="19289" y="6466"/>
                  </a:cubicBezTo>
                  <a:cubicBezTo>
                    <a:pt x="15840" y="3944"/>
                    <a:pt x="12106" y="1889"/>
                    <a:pt x="864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5" name="Google Shape;3434;p33"/>
            <p:cNvSpPr/>
            <p:nvPr/>
          </p:nvSpPr>
          <p:spPr>
            <a:xfrm>
              <a:off x="268634" y="382761"/>
              <a:ext cx="27910" cy="67334"/>
            </a:xfrm>
            <a:custGeom>
              <a:avLst/>
              <a:gdLst/>
              <a:ahLst/>
              <a:cxnLst>
                <a:cxn ang="0">
                  <a:pos x="wd2" y="hd2"/>
                </a:cxn>
                <a:cxn ang="5400000">
                  <a:pos x="wd2" y="hd2"/>
                </a:cxn>
                <a:cxn ang="10800000">
                  <a:pos x="wd2" y="hd2"/>
                </a:cxn>
                <a:cxn ang="16200000">
                  <a:pos x="wd2" y="hd2"/>
                </a:cxn>
              </a:cxnLst>
              <a:rect l="0" t="0" r="r" b="b"/>
              <a:pathLst>
                <a:path w="19087" h="21600" extrusionOk="0">
                  <a:moveTo>
                    <a:pt x="5856" y="0"/>
                  </a:moveTo>
                  <a:cubicBezTo>
                    <a:pt x="1893" y="0"/>
                    <a:pt x="955" y="863"/>
                    <a:pt x="0" y="3195"/>
                  </a:cubicBezTo>
                  <a:lnTo>
                    <a:pt x="0" y="10323"/>
                  </a:lnTo>
                  <a:cubicBezTo>
                    <a:pt x="1221" y="13891"/>
                    <a:pt x="5183" y="16887"/>
                    <a:pt x="8828" y="19882"/>
                  </a:cubicBezTo>
                  <a:cubicBezTo>
                    <a:pt x="8828" y="20455"/>
                    <a:pt x="11251" y="21027"/>
                    <a:pt x="12772" y="21600"/>
                  </a:cubicBezTo>
                  <a:cubicBezTo>
                    <a:pt x="21600" y="16322"/>
                    <a:pt x="21600" y="6763"/>
                    <a:pt x="10048" y="199"/>
                  </a:cubicBezTo>
                  <a:cubicBezTo>
                    <a:pt x="8350" y="66"/>
                    <a:pt x="6970" y="0"/>
                    <a:pt x="58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6" name="Google Shape;3435;p33"/>
            <p:cNvSpPr/>
            <p:nvPr/>
          </p:nvSpPr>
          <p:spPr>
            <a:xfrm>
              <a:off x="95749" y="283300"/>
              <a:ext cx="27511" cy="65420"/>
            </a:xfrm>
            <a:custGeom>
              <a:avLst/>
              <a:gdLst/>
              <a:ahLst/>
              <a:cxnLst>
                <a:cxn ang="0">
                  <a:pos x="wd2" y="hd2"/>
                </a:cxn>
                <a:cxn ang="5400000">
                  <a:pos x="wd2" y="hd2"/>
                </a:cxn>
                <a:cxn ang="10800000">
                  <a:pos x="wd2" y="hd2"/>
                </a:cxn>
                <a:cxn ang="16200000">
                  <a:pos x="wd2" y="hd2"/>
                </a:cxn>
              </a:cxnLst>
              <a:rect l="0" t="0" r="r" b="b"/>
              <a:pathLst>
                <a:path w="15908" h="21600" extrusionOk="0">
                  <a:moveTo>
                    <a:pt x="5586" y="0"/>
                  </a:moveTo>
                  <a:cubicBezTo>
                    <a:pt x="4569" y="0"/>
                    <a:pt x="2505" y="589"/>
                    <a:pt x="186" y="589"/>
                  </a:cubicBezTo>
                  <a:lnTo>
                    <a:pt x="186" y="9250"/>
                  </a:lnTo>
                  <a:cubicBezTo>
                    <a:pt x="-831" y="12922"/>
                    <a:pt x="2505" y="16595"/>
                    <a:pt x="5586" y="19533"/>
                  </a:cubicBezTo>
                  <a:cubicBezTo>
                    <a:pt x="6439" y="20618"/>
                    <a:pt x="8129" y="21600"/>
                    <a:pt x="10418" y="21600"/>
                  </a:cubicBezTo>
                  <a:cubicBezTo>
                    <a:pt x="10926" y="21600"/>
                    <a:pt x="11465" y="21549"/>
                    <a:pt x="12018" y="21438"/>
                  </a:cubicBezTo>
                  <a:cubicBezTo>
                    <a:pt x="20769" y="14690"/>
                    <a:pt x="13050" y="4262"/>
                    <a:pt x="5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7" name="Google Shape;3436;p33"/>
            <p:cNvSpPr/>
            <p:nvPr/>
          </p:nvSpPr>
          <p:spPr>
            <a:xfrm>
              <a:off x="227711" y="105410"/>
              <a:ext cx="29979" cy="61384"/>
            </a:xfrm>
            <a:custGeom>
              <a:avLst/>
              <a:gdLst/>
              <a:ahLst/>
              <a:cxnLst>
                <a:cxn ang="0">
                  <a:pos x="wd2" y="hd2"/>
                </a:cxn>
                <a:cxn ang="5400000">
                  <a:pos x="wd2" y="hd2"/>
                </a:cxn>
                <a:cxn ang="10800000">
                  <a:pos x="wd2" y="hd2"/>
                </a:cxn>
                <a:cxn ang="16200000">
                  <a:pos x="wd2" y="hd2"/>
                </a:cxn>
              </a:cxnLst>
              <a:rect l="0" t="0" r="r" b="b"/>
              <a:pathLst>
                <a:path w="17323" h="21600" extrusionOk="0">
                  <a:moveTo>
                    <a:pt x="1031" y="0"/>
                  </a:moveTo>
                  <a:cubicBezTo>
                    <a:pt x="0" y="1256"/>
                    <a:pt x="0" y="2039"/>
                    <a:pt x="0" y="3286"/>
                  </a:cubicBezTo>
                  <a:cubicBezTo>
                    <a:pt x="0" y="5161"/>
                    <a:pt x="1031" y="7200"/>
                    <a:pt x="1031" y="9075"/>
                  </a:cubicBezTo>
                  <a:cubicBezTo>
                    <a:pt x="0" y="12989"/>
                    <a:pt x="3348" y="16275"/>
                    <a:pt x="6428" y="19561"/>
                  </a:cubicBezTo>
                  <a:cubicBezTo>
                    <a:pt x="7459" y="20817"/>
                    <a:pt x="9776" y="21600"/>
                    <a:pt x="11824" y="21600"/>
                  </a:cubicBezTo>
                  <a:cubicBezTo>
                    <a:pt x="21600" y="14400"/>
                    <a:pt x="17220" y="7200"/>
                    <a:pt x="74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8" name="Google Shape;3437;p33"/>
            <p:cNvSpPr/>
            <p:nvPr/>
          </p:nvSpPr>
          <p:spPr>
            <a:xfrm>
              <a:off x="660016" y="426063"/>
              <a:ext cx="32898" cy="68498"/>
            </a:xfrm>
            <a:custGeom>
              <a:avLst/>
              <a:gdLst/>
              <a:ahLst/>
              <a:cxnLst>
                <a:cxn ang="0">
                  <a:pos x="wd2" y="hd2"/>
                </a:cxn>
                <a:cxn ang="5400000">
                  <a:pos x="wd2" y="hd2"/>
                </a:cxn>
                <a:cxn ang="10800000">
                  <a:pos x="wd2" y="hd2"/>
                </a:cxn>
                <a:cxn ang="16200000">
                  <a:pos x="wd2" y="hd2"/>
                </a:cxn>
              </a:cxnLst>
              <a:rect l="0" t="0" r="r" b="b"/>
              <a:pathLst>
                <a:path w="21311" h="21600" extrusionOk="0">
                  <a:moveTo>
                    <a:pt x="6917" y="0"/>
                  </a:moveTo>
                  <a:cubicBezTo>
                    <a:pt x="3465" y="1126"/>
                    <a:pt x="3465" y="1126"/>
                    <a:pt x="3465" y="2945"/>
                  </a:cubicBezTo>
                  <a:cubicBezTo>
                    <a:pt x="2023" y="5188"/>
                    <a:pt x="2023" y="8133"/>
                    <a:pt x="867" y="10523"/>
                  </a:cubicBezTo>
                  <a:cubicBezTo>
                    <a:pt x="-289" y="11640"/>
                    <a:pt x="-289" y="13467"/>
                    <a:pt x="867" y="14585"/>
                  </a:cubicBezTo>
                  <a:cubicBezTo>
                    <a:pt x="2023" y="15711"/>
                    <a:pt x="3465" y="17530"/>
                    <a:pt x="4604" y="18655"/>
                  </a:cubicBezTo>
                  <a:cubicBezTo>
                    <a:pt x="6917" y="19920"/>
                    <a:pt x="9212" y="21600"/>
                    <a:pt x="14122" y="21600"/>
                  </a:cubicBezTo>
                  <a:cubicBezTo>
                    <a:pt x="19015" y="17530"/>
                    <a:pt x="21311" y="14030"/>
                    <a:pt x="21311" y="10523"/>
                  </a:cubicBezTo>
                  <a:cubicBezTo>
                    <a:pt x="11810" y="8695"/>
                    <a:pt x="9212" y="4070"/>
                    <a:pt x="691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9" name="Google Shape;3438;p33"/>
            <p:cNvSpPr/>
            <p:nvPr/>
          </p:nvSpPr>
          <p:spPr>
            <a:xfrm>
              <a:off x="254439" y="615077"/>
              <a:ext cx="28171" cy="68498"/>
            </a:xfrm>
            <a:custGeom>
              <a:avLst/>
              <a:gdLst/>
              <a:ahLst/>
              <a:cxnLst>
                <a:cxn ang="0">
                  <a:pos x="wd2" y="hd2"/>
                </a:cxn>
                <a:cxn ang="5400000">
                  <a:pos x="wd2" y="hd2"/>
                </a:cxn>
                <a:cxn ang="10800000">
                  <a:pos x="wd2" y="hd2"/>
                </a:cxn>
                <a:cxn ang="16200000">
                  <a:pos x="wd2" y="hd2"/>
                </a:cxn>
              </a:cxnLst>
              <a:rect l="0" t="0" r="r" b="b"/>
              <a:pathLst>
                <a:path w="19265" h="21600" extrusionOk="0">
                  <a:moveTo>
                    <a:pt x="5762" y="0"/>
                  </a:moveTo>
                  <a:cubicBezTo>
                    <a:pt x="4541" y="563"/>
                    <a:pt x="3321" y="1689"/>
                    <a:pt x="3321" y="2390"/>
                  </a:cubicBezTo>
                  <a:cubicBezTo>
                    <a:pt x="2100" y="4070"/>
                    <a:pt x="2100" y="5889"/>
                    <a:pt x="897" y="7015"/>
                  </a:cubicBezTo>
                  <a:cubicBezTo>
                    <a:pt x="-1845" y="11640"/>
                    <a:pt x="2100" y="15711"/>
                    <a:pt x="7283" y="19218"/>
                  </a:cubicBezTo>
                  <a:cubicBezTo>
                    <a:pt x="8486" y="20482"/>
                    <a:pt x="9707" y="21037"/>
                    <a:pt x="12148" y="21600"/>
                  </a:cubicBezTo>
                  <a:cubicBezTo>
                    <a:pt x="14890" y="19218"/>
                    <a:pt x="16093" y="17530"/>
                    <a:pt x="18534" y="15711"/>
                  </a:cubicBezTo>
                  <a:cubicBezTo>
                    <a:pt x="19755" y="12203"/>
                    <a:pt x="19755" y="9397"/>
                    <a:pt x="16093" y="6452"/>
                  </a:cubicBezTo>
                  <a:cubicBezTo>
                    <a:pt x="13369" y="4070"/>
                    <a:pt x="10927" y="2390"/>
                    <a:pt x="8486" y="563"/>
                  </a:cubicBezTo>
                  <a:cubicBezTo>
                    <a:pt x="8486" y="0"/>
                    <a:pt x="8486" y="0"/>
                    <a:pt x="72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0" name="Google Shape;3439;p33"/>
            <p:cNvSpPr/>
            <p:nvPr/>
          </p:nvSpPr>
          <p:spPr>
            <a:xfrm>
              <a:off x="270434" y="507468"/>
              <a:ext cx="24327" cy="76051"/>
            </a:xfrm>
            <a:custGeom>
              <a:avLst/>
              <a:gdLst/>
              <a:ahLst/>
              <a:cxnLst>
                <a:cxn ang="0">
                  <a:pos x="wd2" y="hd2"/>
                </a:cxn>
                <a:cxn ang="5400000">
                  <a:pos x="wd2" y="hd2"/>
                </a:cxn>
                <a:cxn ang="10800000">
                  <a:pos x="wd2" y="hd2"/>
                </a:cxn>
                <a:cxn ang="16200000">
                  <a:pos x="wd2" y="hd2"/>
                </a:cxn>
              </a:cxnLst>
              <a:rect l="0" t="0" r="r" b="b"/>
              <a:pathLst>
                <a:path w="19056" h="21600" extrusionOk="0">
                  <a:moveTo>
                    <a:pt x="5905" y="0"/>
                  </a:moveTo>
                  <a:cubicBezTo>
                    <a:pt x="4527" y="1131"/>
                    <a:pt x="2784" y="2145"/>
                    <a:pt x="1386" y="2652"/>
                  </a:cubicBezTo>
                  <a:lnTo>
                    <a:pt x="1386" y="5304"/>
                  </a:lnTo>
                  <a:cubicBezTo>
                    <a:pt x="-1410" y="9977"/>
                    <a:pt x="-12" y="14775"/>
                    <a:pt x="5905" y="18948"/>
                  </a:cubicBezTo>
                  <a:cubicBezTo>
                    <a:pt x="7303" y="20079"/>
                    <a:pt x="8701" y="20586"/>
                    <a:pt x="11477" y="21600"/>
                  </a:cubicBezTo>
                  <a:cubicBezTo>
                    <a:pt x="20190" y="17427"/>
                    <a:pt x="20190" y="13136"/>
                    <a:pt x="17414" y="8963"/>
                  </a:cubicBezTo>
                  <a:cubicBezTo>
                    <a:pt x="16016" y="6311"/>
                    <a:pt x="14618" y="2652"/>
                    <a:pt x="59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1" name="Google Shape;3440;p33"/>
            <p:cNvSpPr/>
            <p:nvPr/>
          </p:nvSpPr>
          <p:spPr>
            <a:xfrm>
              <a:off x="583519" y="381597"/>
              <a:ext cx="26678" cy="68498"/>
            </a:xfrm>
            <a:custGeom>
              <a:avLst/>
              <a:gdLst/>
              <a:ahLst/>
              <a:cxnLst>
                <a:cxn ang="0">
                  <a:pos x="wd2" y="hd2"/>
                </a:cxn>
                <a:cxn ang="5400000">
                  <a:pos x="wd2" y="hd2"/>
                </a:cxn>
                <a:cxn ang="10800000">
                  <a:pos x="wd2" y="hd2"/>
                </a:cxn>
                <a:cxn ang="16200000">
                  <a:pos x="wd2" y="hd2"/>
                </a:cxn>
              </a:cxnLst>
              <a:rect l="0" t="0" r="r" b="b"/>
              <a:pathLst>
                <a:path w="20569" h="21600" extrusionOk="0">
                  <a:moveTo>
                    <a:pt x="3091" y="0"/>
                  </a:moveTo>
                  <a:cubicBezTo>
                    <a:pt x="1376" y="1680"/>
                    <a:pt x="1376" y="3508"/>
                    <a:pt x="1376" y="4625"/>
                  </a:cubicBezTo>
                  <a:cubicBezTo>
                    <a:pt x="0" y="7570"/>
                    <a:pt x="1376" y="9960"/>
                    <a:pt x="0" y="12203"/>
                  </a:cubicBezTo>
                  <a:cubicBezTo>
                    <a:pt x="0" y="15148"/>
                    <a:pt x="4448" y="17530"/>
                    <a:pt x="8576" y="19911"/>
                  </a:cubicBezTo>
                  <a:cubicBezTo>
                    <a:pt x="8576" y="20474"/>
                    <a:pt x="11668" y="21037"/>
                    <a:pt x="14400" y="21600"/>
                  </a:cubicBezTo>
                  <a:cubicBezTo>
                    <a:pt x="14400" y="21037"/>
                    <a:pt x="15776" y="21037"/>
                    <a:pt x="15776" y="20474"/>
                  </a:cubicBezTo>
                  <a:cubicBezTo>
                    <a:pt x="17152" y="18655"/>
                    <a:pt x="18509" y="16412"/>
                    <a:pt x="20224" y="14585"/>
                  </a:cubicBezTo>
                  <a:cubicBezTo>
                    <a:pt x="21600" y="12203"/>
                    <a:pt x="18509" y="9960"/>
                    <a:pt x="17152" y="7570"/>
                  </a:cubicBezTo>
                  <a:cubicBezTo>
                    <a:pt x="14400" y="5188"/>
                    <a:pt x="13024" y="2382"/>
                    <a:pt x="11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2" name="Google Shape;3441;p33"/>
            <p:cNvSpPr/>
            <p:nvPr/>
          </p:nvSpPr>
          <p:spPr>
            <a:xfrm>
              <a:off x="277528" y="285111"/>
              <a:ext cx="28020" cy="63118"/>
            </a:xfrm>
            <a:custGeom>
              <a:avLst/>
              <a:gdLst/>
              <a:ahLst/>
              <a:cxnLst>
                <a:cxn ang="0">
                  <a:pos x="wd2" y="hd2"/>
                </a:cxn>
                <a:cxn ang="5400000">
                  <a:pos x="wd2" y="hd2"/>
                </a:cxn>
                <a:cxn ang="10800000">
                  <a:pos x="wd2" y="hd2"/>
                </a:cxn>
                <a:cxn ang="16200000">
                  <a:pos x="wd2" y="hd2"/>
                </a:cxn>
              </a:cxnLst>
              <a:rect l="0" t="0" r="r" b="b"/>
              <a:pathLst>
                <a:path w="20631" h="21600" extrusionOk="0">
                  <a:moveTo>
                    <a:pt x="8974" y="0"/>
                  </a:moveTo>
                  <a:cubicBezTo>
                    <a:pt x="7279" y="0"/>
                    <a:pt x="5412" y="487"/>
                    <a:pt x="2955" y="1363"/>
                  </a:cubicBezTo>
                  <a:cubicBezTo>
                    <a:pt x="1641" y="2576"/>
                    <a:pt x="1641" y="3798"/>
                    <a:pt x="326" y="5170"/>
                  </a:cubicBezTo>
                  <a:cubicBezTo>
                    <a:pt x="-969" y="10189"/>
                    <a:pt x="1641" y="15209"/>
                    <a:pt x="7202" y="19626"/>
                  </a:cubicBezTo>
                  <a:cubicBezTo>
                    <a:pt x="8517" y="20387"/>
                    <a:pt x="11145" y="20998"/>
                    <a:pt x="13755" y="21600"/>
                  </a:cubicBezTo>
                  <a:cubicBezTo>
                    <a:pt x="18021" y="19015"/>
                    <a:pt x="19317" y="17191"/>
                    <a:pt x="20631" y="14607"/>
                  </a:cubicBezTo>
                  <a:cubicBezTo>
                    <a:pt x="20631" y="10189"/>
                    <a:pt x="18021" y="6383"/>
                    <a:pt x="15393" y="2576"/>
                  </a:cubicBezTo>
                  <a:cubicBezTo>
                    <a:pt x="13012" y="788"/>
                    <a:pt x="11145" y="0"/>
                    <a:pt x="89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3" name="Google Shape;3442;p33"/>
            <p:cNvSpPr/>
            <p:nvPr/>
          </p:nvSpPr>
          <p:spPr>
            <a:xfrm>
              <a:off x="389176" y="728040"/>
              <a:ext cx="25791" cy="64954"/>
            </a:xfrm>
            <a:custGeom>
              <a:avLst/>
              <a:gdLst/>
              <a:ahLst/>
              <a:cxnLst>
                <a:cxn ang="0">
                  <a:pos x="wd2" y="hd2"/>
                </a:cxn>
                <a:cxn ang="5400000">
                  <a:pos x="wd2" y="hd2"/>
                </a:cxn>
                <a:cxn ang="10800000">
                  <a:pos x="wd2" y="hd2"/>
                </a:cxn>
                <a:cxn ang="16200000">
                  <a:pos x="wd2" y="hd2"/>
                </a:cxn>
              </a:cxnLst>
              <a:rect l="0" t="0" r="r" b="b"/>
              <a:pathLst>
                <a:path w="21600" h="21600" extrusionOk="0">
                  <a:moveTo>
                    <a:pt x="9294" y="0"/>
                  </a:moveTo>
                  <a:cubicBezTo>
                    <a:pt x="2968" y="0"/>
                    <a:pt x="0" y="1187"/>
                    <a:pt x="0" y="3699"/>
                  </a:cubicBezTo>
                  <a:cubicBezTo>
                    <a:pt x="0" y="6804"/>
                    <a:pt x="0" y="9910"/>
                    <a:pt x="1473" y="13015"/>
                  </a:cubicBezTo>
                  <a:cubicBezTo>
                    <a:pt x="2968" y="15381"/>
                    <a:pt x="5958" y="18495"/>
                    <a:pt x="10789" y="21600"/>
                  </a:cubicBezTo>
                  <a:cubicBezTo>
                    <a:pt x="12284" y="21006"/>
                    <a:pt x="13779" y="20413"/>
                    <a:pt x="15274" y="19673"/>
                  </a:cubicBezTo>
                  <a:cubicBezTo>
                    <a:pt x="21600" y="14796"/>
                    <a:pt x="21600" y="9325"/>
                    <a:pt x="21600" y="3699"/>
                  </a:cubicBezTo>
                  <a:cubicBezTo>
                    <a:pt x="20105" y="1187"/>
                    <a:pt x="15274" y="0"/>
                    <a:pt x="92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4" name="Google Shape;3443;p33"/>
            <p:cNvSpPr/>
            <p:nvPr/>
          </p:nvSpPr>
          <p:spPr>
            <a:xfrm>
              <a:off x="119847" y="186452"/>
              <a:ext cx="32619" cy="54168"/>
            </a:xfrm>
            <a:custGeom>
              <a:avLst/>
              <a:gdLst/>
              <a:ahLst/>
              <a:cxnLst>
                <a:cxn ang="0">
                  <a:pos x="wd2" y="hd2"/>
                </a:cxn>
                <a:cxn ang="5400000">
                  <a:pos x="wd2" y="hd2"/>
                </a:cxn>
                <a:cxn ang="10800000">
                  <a:pos x="wd2" y="hd2"/>
                </a:cxn>
                <a:cxn ang="16200000">
                  <a:pos x="wd2" y="hd2"/>
                </a:cxn>
              </a:cxnLst>
              <a:rect l="0" t="0" r="r" b="b"/>
              <a:pathLst>
                <a:path w="18862" h="21600" extrusionOk="0">
                  <a:moveTo>
                    <a:pt x="6056" y="0"/>
                  </a:moveTo>
                  <a:cubicBezTo>
                    <a:pt x="4321" y="0"/>
                    <a:pt x="2451" y="578"/>
                    <a:pt x="401" y="1733"/>
                  </a:cubicBezTo>
                  <a:cubicBezTo>
                    <a:pt x="-885" y="9005"/>
                    <a:pt x="401" y="16453"/>
                    <a:pt x="11979" y="21600"/>
                  </a:cubicBezTo>
                  <a:cubicBezTo>
                    <a:pt x="13266" y="19465"/>
                    <a:pt x="15315" y="17876"/>
                    <a:pt x="16347" y="16453"/>
                  </a:cubicBezTo>
                  <a:cubicBezTo>
                    <a:pt x="20715" y="9005"/>
                    <a:pt x="19683" y="6880"/>
                    <a:pt x="10947" y="1733"/>
                  </a:cubicBezTo>
                  <a:cubicBezTo>
                    <a:pt x="9406" y="578"/>
                    <a:pt x="7791" y="0"/>
                    <a:pt x="60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5" name="Google Shape;3444;p33"/>
            <p:cNvSpPr/>
            <p:nvPr/>
          </p:nvSpPr>
          <p:spPr>
            <a:xfrm>
              <a:off x="41760" y="183245"/>
              <a:ext cx="24320" cy="64928"/>
            </a:xfrm>
            <a:custGeom>
              <a:avLst/>
              <a:gdLst/>
              <a:ahLst/>
              <a:cxnLst>
                <a:cxn ang="0">
                  <a:pos x="wd2" y="hd2"/>
                </a:cxn>
                <a:cxn ang="5400000">
                  <a:pos x="wd2" y="hd2"/>
                </a:cxn>
                <a:cxn ang="10800000">
                  <a:pos x="wd2" y="hd2"/>
                </a:cxn>
                <a:cxn ang="16200000">
                  <a:pos x="wd2" y="hd2"/>
                </a:cxn>
              </a:cxnLst>
              <a:rect l="0" t="0" r="r" b="b"/>
              <a:pathLst>
                <a:path w="15742" h="21600" extrusionOk="0">
                  <a:moveTo>
                    <a:pt x="7813" y="0"/>
                  </a:moveTo>
                  <a:cubicBezTo>
                    <a:pt x="5218" y="0"/>
                    <a:pt x="2924" y="594"/>
                    <a:pt x="613" y="594"/>
                  </a:cubicBezTo>
                  <a:cubicBezTo>
                    <a:pt x="-1982" y="13020"/>
                    <a:pt x="4063" y="19087"/>
                    <a:pt x="11263" y="21600"/>
                  </a:cubicBezTo>
                  <a:cubicBezTo>
                    <a:pt x="19618" y="15981"/>
                    <a:pt x="15013" y="5619"/>
                    <a:pt x="78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6" name="Google Shape;3445;p33"/>
            <p:cNvSpPr/>
            <p:nvPr/>
          </p:nvSpPr>
          <p:spPr>
            <a:xfrm>
              <a:off x="438279" y="103081"/>
              <a:ext cx="30945" cy="52616"/>
            </a:xfrm>
            <a:custGeom>
              <a:avLst/>
              <a:gdLst/>
              <a:ahLst/>
              <a:cxnLst>
                <a:cxn ang="0">
                  <a:pos x="wd2" y="hd2"/>
                </a:cxn>
                <a:cxn ang="5400000">
                  <a:pos x="wd2" y="hd2"/>
                </a:cxn>
                <a:cxn ang="10800000">
                  <a:pos x="wd2" y="hd2"/>
                </a:cxn>
                <a:cxn ang="16200000">
                  <a:pos x="wd2" y="hd2"/>
                </a:cxn>
              </a:cxnLst>
              <a:rect l="0" t="0" r="r" b="b"/>
              <a:pathLst>
                <a:path w="20030" h="21600" extrusionOk="0">
                  <a:moveTo>
                    <a:pt x="6928" y="0"/>
                  </a:moveTo>
                  <a:cubicBezTo>
                    <a:pt x="5070" y="0"/>
                    <a:pt x="2960" y="350"/>
                    <a:pt x="448" y="956"/>
                  </a:cubicBezTo>
                  <a:cubicBezTo>
                    <a:pt x="-707" y="5522"/>
                    <a:pt x="448" y="9356"/>
                    <a:pt x="3044" y="13189"/>
                  </a:cubicBezTo>
                  <a:cubicBezTo>
                    <a:pt x="5338" y="15377"/>
                    <a:pt x="7648" y="17756"/>
                    <a:pt x="10244" y="19943"/>
                  </a:cubicBezTo>
                  <a:cubicBezTo>
                    <a:pt x="10930" y="20942"/>
                    <a:pt x="12052" y="21600"/>
                    <a:pt x="13660" y="21600"/>
                  </a:cubicBezTo>
                  <a:cubicBezTo>
                    <a:pt x="14714" y="21600"/>
                    <a:pt x="15970" y="21324"/>
                    <a:pt x="17444" y="20676"/>
                  </a:cubicBezTo>
                  <a:cubicBezTo>
                    <a:pt x="18582" y="19211"/>
                    <a:pt x="19738" y="17023"/>
                    <a:pt x="19738" y="15377"/>
                  </a:cubicBezTo>
                  <a:cubicBezTo>
                    <a:pt x="20893" y="10088"/>
                    <a:pt x="18582" y="6255"/>
                    <a:pt x="13693" y="2421"/>
                  </a:cubicBezTo>
                  <a:cubicBezTo>
                    <a:pt x="11667" y="701"/>
                    <a:pt x="9540" y="0"/>
                    <a:pt x="69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7" name="Google Shape;3446;p33"/>
            <p:cNvSpPr/>
            <p:nvPr/>
          </p:nvSpPr>
          <p:spPr>
            <a:xfrm>
              <a:off x="187254" y="316669"/>
              <a:ext cx="24905" cy="70257"/>
            </a:xfrm>
            <a:custGeom>
              <a:avLst/>
              <a:gdLst/>
              <a:ahLst/>
              <a:cxnLst>
                <a:cxn ang="0">
                  <a:pos x="wd2" y="hd2"/>
                </a:cxn>
                <a:cxn ang="5400000">
                  <a:pos x="wd2" y="hd2"/>
                </a:cxn>
                <a:cxn ang="10800000">
                  <a:pos x="wd2" y="hd2"/>
                </a:cxn>
                <a:cxn ang="16200000">
                  <a:pos x="wd2" y="hd2"/>
                </a:cxn>
              </a:cxnLst>
              <a:rect l="0" t="0" r="r" b="b"/>
              <a:pathLst>
                <a:path w="20858" h="21600" extrusionOk="0">
                  <a:moveTo>
                    <a:pt x="5958" y="0"/>
                  </a:moveTo>
                  <a:cubicBezTo>
                    <a:pt x="2968" y="0"/>
                    <a:pt x="1495" y="0"/>
                    <a:pt x="0" y="549"/>
                  </a:cubicBezTo>
                  <a:lnTo>
                    <a:pt x="0" y="1773"/>
                  </a:lnTo>
                  <a:cubicBezTo>
                    <a:pt x="0" y="5742"/>
                    <a:pt x="0" y="9703"/>
                    <a:pt x="1495" y="13122"/>
                  </a:cubicBezTo>
                  <a:cubicBezTo>
                    <a:pt x="2968" y="16542"/>
                    <a:pt x="5958" y="18864"/>
                    <a:pt x="13779" y="21600"/>
                  </a:cubicBezTo>
                  <a:cubicBezTo>
                    <a:pt x="16769" y="20510"/>
                    <a:pt x="18632" y="19962"/>
                    <a:pt x="18632" y="18864"/>
                  </a:cubicBezTo>
                  <a:cubicBezTo>
                    <a:pt x="21600" y="15993"/>
                    <a:pt x="21600" y="12581"/>
                    <a:pt x="18632" y="9703"/>
                  </a:cubicBezTo>
                  <a:cubicBezTo>
                    <a:pt x="13779" y="6291"/>
                    <a:pt x="10789" y="2871"/>
                    <a:pt x="595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8" name="Google Shape;3447;p33"/>
            <p:cNvSpPr/>
            <p:nvPr/>
          </p:nvSpPr>
          <p:spPr>
            <a:xfrm>
              <a:off x="613284" y="277972"/>
              <a:ext cx="25825" cy="55590"/>
            </a:xfrm>
            <a:custGeom>
              <a:avLst/>
              <a:gdLst/>
              <a:ahLst/>
              <a:cxnLst>
                <a:cxn ang="0">
                  <a:pos x="wd2" y="hd2"/>
                </a:cxn>
                <a:cxn ang="5400000">
                  <a:pos x="wd2" y="hd2"/>
                </a:cxn>
                <a:cxn ang="10800000">
                  <a:pos x="wd2" y="hd2"/>
                </a:cxn>
                <a:cxn ang="16200000">
                  <a:pos x="wd2" y="hd2"/>
                </a:cxn>
              </a:cxnLst>
              <a:rect l="0" t="0" r="r" b="b"/>
              <a:pathLst>
                <a:path w="18999" h="21600" extrusionOk="0">
                  <a:moveTo>
                    <a:pt x="6895" y="0"/>
                  </a:moveTo>
                  <a:cubicBezTo>
                    <a:pt x="5582" y="694"/>
                    <a:pt x="2632" y="694"/>
                    <a:pt x="1338" y="1377"/>
                  </a:cubicBezTo>
                  <a:cubicBezTo>
                    <a:pt x="-2601" y="9328"/>
                    <a:pt x="2632" y="19359"/>
                    <a:pt x="10816" y="21600"/>
                  </a:cubicBezTo>
                  <a:cubicBezTo>
                    <a:pt x="16392" y="17972"/>
                    <a:pt x="18999" y="13650"/>
                    <a:pt x="18999" y="9328"/>
                  </a:cubicBezTo>
                  <a:cubicBezTo>
                    <a:pt x="17686" y="5016"/>
                    <a:pt x="16392" y="1377"/>
                    <a:pt x="689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9" name="Google Shape;3448;p33"/>
            <p:cNvSpPr/>
            <p:nvPr/>
          </p:nvSpPr>
          <p:spPr>
            <a:xfrm>
              <a:off x="73662" y="105410"/>
              <a:ext cx="24635" cy="70283"/>
            </a:xfrm>
            <a:custGeom>
              <a:avLst/>
              <a:gdLst/>
              <a:ahLst/>
              <a:cxnLst>
                <a:cxn ang="0">
                  <a:pos x="wd2" y="hd2"/>
                </a:cxn>
                <a:cxn ang="5400000">
                  <a:pos x="wd2" y="hd2"/>
                </a:cxn>
                <a:cxn ang="10800000">
                  <a:pos x="wd2" y="hd2"/>
                </a:cxn>
                <a:cxn ang="16200000">
                  <a:pos x="wd2" y="hd2"/>
                </a:cxn>
              </a:cxnLst>
              <a:rect l="0" t="0" r="r" b="b"/>
              <a:pathLst>
                <a:path w="20286" h="21600" extrusionOk="0">
                  <a:moveTo>
                    <a:pt x="7846" y="0"/>
                  </a:moveTo>
                  <a:cubicBezTo>
                    <a:pt x="4906" y="549"/>
                    <a:pt x="3436" y="549"/>
                    <a:pt x="156" y="1097"/>
                  </a:cubicBezTo>
                  <a:cubicBezTo>
                    <a:pt x="-1314" y="9158"/>
                    <a:pt x="7846" y="19406"/>
                    <a:pt x="18454" y="21600"/>
                  </a:cubicBezTo>
                  <a:cubicBezTo>
                    <a:pt x="18454" y="19406"/>
                    <a:pt x="18454" y="17633"/>
                    <a:pt x="20286" y="15447"/>
                  </a:cubicBezTo>
                  <a:cubicBezTo>
                    <a:pt x="20286" y="11345"/>
                    <a:pt x="18454" y="7378"/>
                    <a:pt x="14066" y="3418"/>
                  </a:cubicBezTo>
                  <a:cubicBezTo>
                    <a:pt x="12596" y="2321"/>
                    <a:pt x="9294" y="1097"/>
                    <a:pt x="7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0" name="Google Shape;3449;p33"/>
            <p:cNvSpPr/>
            <p:nvPr/>
          </p:nvSpPr>
          <p:spPr>
            <a:xfrm>
              <a:off x="464711" y="760944"/>
              <a:ext cx="24522" cy="56055"/>
            </a:xfrm>
            <a:custGeom>
              <a:avLst/>
              <a:gdLst/>
              <a:ahLst/>
              <a:cxnLst>
                <a:cxn ang="0">
                  <a:pos x="wd2" y="hd2"/>
                </a:cxn>
                <a:cxn ang="5400000">
                  <a:pos x="wd2" y="hd2"/>
                </a:cxn>
                <a:cxn ang="10800000">
                  <a:pos x="wd2" y="hd2"/>
                </a:cxn>
                <a:cxn ang="16200000">
                  <a:pos x="wd2" y="hd2"/>
                </a:cxn>
              </a:cxnLst>
              <a:rect l="0" t="0" r="r" b="b"/>
              <a:pathLst>
                <a:path w="17773" h="21600" extrusionOk="0">
                  <a:moveTo>
                    <a:pt x="5586" y="0"/>
                  </a:moveTo>
                  <a:cubicBezTo>
                    <a:pt x="4779" y="0"/>
                    <a:pt x="3898" y="60"/>
                    <a:pt x="2942" y="179"/>
                  </a:cubicBezTo>
                  <a:cubicBezTo>
                    <a:pt x="-3827" y="6688"/>
                    <a:pt x="1648" y="18689"/>
                    <a:pt x="13592" y="21600"/>
                  </a:cubicBezTo>
                  <a:cubicBezTo>
                    <a:pt x="14867" y="20224"/>
                    <a:pt x="17773" y="18689"/>
                    <a:pt x="17773" y="16626"/>
                  </a:cubicBezTo>
                  <a:cubicBezTo>
                    <a:pt x="17773" y="11662"/>
                    <a:pt x="17773" y="7376"/>
                    <a:pt x="13592" y="3090"/>
                  </a:cubicBezTo>
                  <a:cubicBezTo>
                    <a:pt x="11454" y="1256"/>
                    <a:pt x="9335" y="0"/>
                    <a:pt x="5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1" name="Google Shape;3450;p33"/>
            <p:cNvSpPr/>
            <p:nvPr/>
          </p:nvSpPr>
          <p:spPr>
            <a:xfrm>
              <a:off x="639108" y="554935"/>
              <a:ext cx="26566" cy="52589"/>
            </a:xfrm>
            <a:custGeom>
              <a:avLst/>
              <a:gdLst/>
              <a:ahLst/>
              <a:cxnLst>
                <a:cxn ang="0">
                  <a:pos x="wd2" y="hd2"/>
                </a:cxn>
                <a:cxn ang="5400000">
                  <a:pos x="wd2" y="hd2"/>
                </a:cxn>
                <a:cxn ang="10800000">
                  <a:pos x="wd2" y="hd2"/>
                </a:cxn>
                <a:cxn ang="16200000">
                  <a:pos x="wd2" y="hd2"/>
                </a:cxn>
              </a:cxnLst>
              <a:rect l="0" t="0" r="r" b="b"/>
              <a:pathLst>
                <a:path w="20482" h="21600" extrusionOk="0">
                  <a:moveTo>
                    <a:pt x="5884" y="0"/>
                  </a:moveTo>
                  <a:cubicBezTo>
                    <a:pt x="5824" y="0"/>
                    <a:pt x="5824" y="106"/>
                    <a:pt x="5824" y="414"/>
                  </a:cubicBezTo>
                  <a:cubicBezTo>
                    <a:pt x="4468" y="1137"/>
                    <a:pt x="1376" y="1137"/>
                    <a:pt x="0" y="1870"/>
                  </a:cubicBezTo>
                  <a:cubicBezTo>
                    <a:pt x="0" y="7172"/>
                    <a:pt x="4468" y="17031"/>
                    <a:pt x="8576" y="19411"/>
                  </a:cubicBezTo>
                  <a:cubicBezTo>
                    <a:pt x="8576" y="20144"/>
                    <a:pt x="11668" y="20867"/>
                    <a:pt x="13024" y="21600"/>
                  </a:cubicBezTo>
                  <a:cubicBezTo>
                    <a:pt x="18529" y="17031"/>
                    <a:pt x="18529" y="13196"/>
                    <a:pt x="20244" y="9541"/>
                  </a:cubicBezTo>
                  <a:cubicBezTo>
                    <a:pt x="21600" y="4069"/>
                    <a:pt x="17152" y="1137"/>
                    <a:pt x="7200" y="414"/>
                  </a:cubicBezTo>
                  <a:cubicBezTo>
                    <a:pt x="6283" y="414"/>
                    <a:pt x="5983" y="0"/>
                    <a:pt x="58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2" name="Google Shape;3451;p33"/>
            <p:cNvSpPr/>
            <p:nvPr/>
          </p:nvSpPr>
          <p:spPr>
            <a:xfrm>
              <a:off x="491017" y="655378"/>
              <a:ext cx="25566" cy="52228"/>
            </a:xfrm>
            <a:custGeom>
              <a:avLst/>
              <a:gdLst/>
              <a:ahLst/>
              <a:cxnLst>
                <a:cxn ang="0">
                  <a:pos x="wd2" y="hd2"/>
                </a:cxn>
                <a:cxn ang="5400000">
                  <a:pos x="wd2" y="hd2"/>
                </a:cxn>
                <a:cxn ang="10800000">
                  <a:pos x="wd2" y="hd2"/>
                </a:cxn>
                <a:cxn ang="16200000">
                  <a:pos x="wd2" y="hd2"/>
                </a:cxn>
              </a:cxnLst>
              <a:rect l="0" t="0" r="r" b="b"/>
              <a:pathLst>
                <a:path w="18531" h="21600" extrusionOk="0">
                  <a:moveTo>
                    <a:pt x="3300" y="0"/>
                  </a:moveTo>
                  <a:cubicBezTo>
                    <a:pt x="1875" y="0"/>
                    <a:pt x="600" y="214"/>
                    <a:pt x="0" y="995"/>
                  </a:cubicBezTo>
                  <a:cubicBezTo>
                    <a:pt x="1294" y="8537"/>
                    <a:pt x="0" y="16262"/>
                    <a:pt x="13537" y="21600"/>
                  </a:cubicBezTo>
                  <a:cubicBezTo>
                    <a:pt x="21600" y="14058"/>
                    <a:pt x="19987" y="4857"/>
                    <a:pt x="8063" y="257"/>
                  </a:cubicBezTo>
                  <a:cubicBezTo>
                    <a:pt x="6694" y="257"/>
                    <a:pt x="4894" y="0"/>
                    <a:pt x="33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3" name="Google Shape;3452;p33"/>
            <p:cNvSpPr/>
            <p:nvPr/>
          </p:nvSpPr>
          <p:spPr>
            <a:xfrm>
              <a:off x="438971" y="438971"/>
              <a:ext cx="20892" cy="66713"/>
            </a:xfrm>
            <a:custGeom>
              <a:avLst/>
              <a:gdLst/>
              <a:ahLst/>
              <a:cxnLst>
                <a:cxn ang="0">
                  <a:pos x="wd2" y="hd2"/>
                </a:cxn>
                <a:cxn ang="5400000">
                  <a:pos x="wd2" y="hd2"/>
                </a:cxn>
                <a:cxn ang="10800000">
                  <a:pos x="wd2" y="hd2"/>
                </a:cxn>
                <a:cxn ang="16200000">
                  <a:pos x="wd2" y="hd2"/>
                </a:cxn>
              </a:cxnLst>
              <a:rect l="0" t="0" r="r" b="b"/>
              <a:pathLst>
                <a:path w="17187" h="21600" extrusionOk="0">
                  <a:moveTo>
                    <a:pt x="10619" y="0"/>
                  </a:moveTo>
                  <a:cubicBezTo>
                    <a:pt x="3299" y="2446"/>
                    <a:pt x="0" y="6625"/>
                    <a:pt x="0" y="10226"/>
                  </a:cubicBezTo>
                  <a:cubicBezTo>
                    <a:pt x="0" y="13819"/>
                    <a:pt x="3299" y="17421"/>
                    <a:pt x="4767" y="21600"/>
                  </a:cubicBezTo>
                  <a:cubicBezTo>
                    <a:pt x="7682" y="21022"/>
                    <a:pt x="10619" y="21022"/>
                    <a:pt x="10619" y="19875"/>
                  </a:cubicBezTo>
                  <a:cubicBezTo>
                    <a:pt x="16833" y="13250"/>
                    <a:pt x="21600" y="7203"/>
                    <a:pt x="1061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4" name="Google Shape;3453;p33"/>
            <p:cNvSpPr/>
            <p:nvPr/>
          </p:nvSpPr>
          <p:spPr>
            <a:xfrm>
              <a:off x="105410" y="29359"/>
              <a:ext cx="26193" cy="61385"/>
            </a:xfrm>
            <a:custGeom>
              <a:avLst/>
              <a:gdLst/>
              <a:ahLst/>
              <a:cxnLst>
                <a:cxn ang="0">
                  <a:pos x="wd2" y="hd2"/>
                </a:cxn>
                <a:cxn ang="5400000">
                  <a:pos x="wd2" y="hd2"/>
                </a:cxn>
                <a:cxn ang="10800000">
                  <a:pos x="wd2" y="hd2"/>
                </a:cxn>
                <a:cxn ang="16200000">
                  <a:pos x="wd2" y="hd2"/>
                </a:cxn>
              </a:cxnLst>
              <a:rect l="0" t="0" r="r" b="b"/>
              <a:pathLst>
                <a:path w="20176" h="21600" extrusionOk="0">
                  <a:moveTo>
                    <a:pt x="5838" y="0"/>
                  </a:moveTo>
                  <a:cubicBezTo>
                    <a:pt x="4463" y="0"/>
                    <a:pt x="1375" y="628"/>
                    <a:pt x="0" y="628"/>
                  </a:cubicBezTo>
                  <a:cubicBezTo>
                    <a:pt x="0" y="3286"/>
                    <a:pt x="0" y="5325"/>
                    <a:pt x="1375" y="7200"/>
                  </a:cubicBezTo>
                  <a:cubicBezTo>
                    <a:pt x="1375" y="11114"/>
                    <a:pt x="3089" y="15028"/>
                    <a:pt x="7193" y="18314"/>
                  </a:cubicBezTo>
                  <a:cubicBezTo>
                    <a:pt x="9943" y="19561"/>
                    <a:pt x="11657" y="20972"/>
                    <a:pt x="15762" y="21600"/>
                  </a:cubicBezTo>
                  <a:cubicBezTo>
                    <a:pt x="20225" y="18933"/>
                    <a:pt x="21600" y="15647"/>
                    <a:pt x="18511" y="13144"/>
                  </a:cubicBezTo>
                  <a:cubicBezTo>
                    <a:pt x="15762" y="9230"/>
                    <a:pt x="11657" y="5325"/>
                    <a:pt x="7193" y="1411"/>
                  </a:cubicBezTo>
                  <a:cubicBezTo>
                    <a:pt x="7193" y="1411"/>
                    <a:pt x="7193" y="628"/>
                    <a:pt x="583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5" name="Google Shape;3454;p33"/>
            <p:cNvSpPr/>
            <p:nvPr/>
          </p:nvSpPr>
          <p:spPr>
            <a:xfrm>
              <a:off x="204874" y="200240"/>
              <a:ext cx="27155" cy="51503"/>
            </a:xfrm>
            <a:custGeom>
              <a:avLst/>
              <a:gdLst/>
              <a:ahLst/>
              <a:cxnLst>
                <a:cxn ang="0">
                  <a:pos x="wd2" y="hd2"/>
                </a:cxn>
                <a:cxn ang="5400000">
                  <a:pos x="wd2" y="hd2"/>
                </a:cxn>
                <a:cxn ang="10800000">
                  <a:pos x="wd2" y="hd2"/>
                </a:cxn>
                <a:cxn ang="16200000">
                  <a:pos x="wd2" y="hd2"/>
                </a:cxn>
              </a:cxnLst>
              <a:rect l="0" t="0" r="r" b="b"/>
              <a:pathLst>
                <a:path w="18571" h="21600" extrusionOk="0">
                  <a:moveTo>
                    <a:pt x="3572" y="0"/>
                  </a:moveTo>
                  <a:cubicBezTo>
                    <a:pt x="2634" y="0"/>
                    <a:pt x="1590" y="206"/>
                    <a:pt x="423" y="705"/>
                  </a:cubicBezTo>
                  <a:cubicBezTo>
                    <a:pt x="-798" y="6856"/>
                    <a:pt x="423" y="13019"/>
                    <a:pt x="6809" y="18606"/>
                  </a:cubicBezTo>
                  <a:cubicBezTo>
                    <a:pt x="8030" y="20103"/>
                    <a:pt x="10754" y="21600"/>
                    <a:pt x="14416" y="21600"/>
                  </a:cubicBezTo>
                  <a:cubicBezTo>
                    <a:pt x="18361" y="17673"/>
                    <a:pt x="20802" y="13019"/>
                    <a:pt x="15619" y="8354"/>
                  </a:cubicBezTo>
                  <a:cubicBezTo>
                    <a:pt x="13195" y="6119"/>
                    <a:pt x="11974" y="3689"/>
                    <a:pt x="9232" y="2191"/>
                  </a:cubicBezTo>
                  <a:cubicBezTo>
                    <a:pt x="7534" y="1150"/>
                    <a:pt x="5818" y="0"/>
                    <a:pt x="3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6" name="Google Shape;3455;p33"/>
            <p:cNvSpPr/>
            <p:nvPr/>
          </p:nvSpPr>
          <p:spPr>
            <a:xfrm>
              <a:off x="409612" y="175692"/>
              <a:ext cx="25428" cy="50235"/>
            </a:xfrm>
            <a:custGeom>
              <a:avLst/>
              <a:gdLst/>
              <a:ahLst/>
              <a:cxnLst>
                <a:cxn ang="0">
                  <a:pos x="wd2" y="hd2"/>
                </a:cxn>
                <a:cxn ang="5400000">
                  <a:pos x="wd2" y="hd2"/>
                </a:cxn>
                <a:cxn ang="10800000">
                  <a:pos x="wd2" y="hd2"/>
                </a:cxn>
                <a:cxn ang="16200000">
                  <a:pos x="wd2" y="hd2"/>
                </a:cxn>
              </a:cxnLst>
              <a:rect l="0" t="0" r="r" b="b"/>
              <a:pathLst>
                <a:path w="18707" h="21600" extrusionOk="0">
                  <a:moveTo>
                    <a:pt x="9496" y="0"/>
                  </a:moveTo>
                  <a:cubicBezTo>
                    <a:pt x="2626" y="0"/>
                    <a:pt x="0" y="945"/>
                    <a:pt x="0" y="5728"/>
                  </a:cubicBezTo>
                  <a:cubicBezTo>
                    <a:pt x="0" y="11278"/>
                    <a:pt x="3939" y="16061"/>
                    <a:pt x="10810" y="20844"/>
                  </a:cubicBezTo>
                  <a:cubicBezTo>
                    <a:pt x="10810" y="20844"/>
                    <a:pt x="12123" y="20844"/>
                    <a:pt x="13417" y="21600"/>
                  </a:cubicBezTo>
                  <a:cubicBezTo>
                    <a:pt x="21600" y="14337"/>
                    <a:pt x="20287" y="5728"/>
                    <a:pt x="949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7" name="Google Shape;3456;p33"/>
            <p:cNvSpPr/>
            <p:nvPr/>
          </p:nvSpPr>
          <p:spPr>
            <a:xfrm>
              <a:off x="541419" y="420294"/>
              <a:ext cx="20723" cy="55591"/>
            </a:xfrm>
            <a:custGeom>
              <a:avLst/>
              <a:gdLst/>
              <a:ahLst/>
              <a:cxnLst>
                <a:cxn ang="0">
                  <a:pos x="wd2" y="hd2"/>
                </a:cxn>
                <a:cxn ang="5400000">
                  <a:pos x="wd2" y="hd2"/>
                </a:cxn>
                <a:cxn ang="10800000">
                  <a:pos x="wd2" y="hd2"/>
                </a:cxn>
                <a:cxn ang="16200000">
                  <a:pos x="wd2" y="hd2"/>
                </a:cxn>
              </a:cxnLst>
              <a:rect l="0" t="0" r="r" b="b"/>
              <a:pathLst>
                <a:path w="15977" h="21600" extrusionOk="0">
                  <a:moveTo>
                    <a:pt x="9824" y="0"/>
                  </a:moveTo>
                  <a:cubicBezTo>
                    <a:pt x="2624" y="0"/>
                    <a:pt x="2624" y="0"/>
                    <a:pt x="1247" y="2935"/>
                  </a:cubicBezTo>
                  <a:cubicBezTo>
                    <a:pt x="-1824" y="8634"/>
                    <a:pt x="1247" y="13820"/>
                    <a:pt x="5376" y="18836"/>
                  </a:cubicBezTo>
                  <a:cubicBezTo>
                    <a:pt x="6732" y="20213"/>
                    <a:pt x="8108" y="20906"/>
                    <a:pt x="9824" y="21600"/>
                  </a:cubicBezTo>
                  <a:lnTo>
                    <a:pt x="12576" y="21600"/>
                  </a:lnTo>
                  <a:cubicBezTo>
                    <a:pt x="15308" y="14514"/>
                    <a:pt x="19776" y="7257"/>
                    <a:pt x="98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8" name="Google Shape;3457;p33"/>
            <p:cNvSpPr/>
            <p:nvPr/>
          </p:nvSpPr>
          <p:spPr>
            <a:xfrm>
              <a:off x="467833" y="281515"/>
              <a:ext cx="27191" cy="46278"/>
            </a:xfrm>
            <a:custGeom>
              <a:avLst/>
              <a:gdLst/>
              <a:ahLst/>
              <a:cxnLst>
                <a:cxn ang="0">
                  <a:pos x="wd2" y="hd2"/>
                </a:cxn>
                <a:cxn ang="5400000">
                  <a:pos x="wd2" y="hd2"/>
                </a:cxn>
                <a:cxn ang="10800000">
                  <a:pos x="wd2" y="hd2"/>
                </a:cxn>
                <a:cxn ang="16200000">
                  <a:pos x="wd2" y="hd2"/>
                </a:cxn>
              </a:cxnLst>
              <a:rect l="0" t="0" r="r" b="b"/>
              <a:pathLst>
                <a:path w="17614" h="21600" extrusionOk="0">
                  <a:moveTo>
                    <a:pt x="10126" y="0"/>
                  </a:moveTo>
                  <a:cubicBezTo>
                    <a:pt x="2920" y="0"/>
                    <a:pt x="2920" y="0"/>
                    <a:pt x="608" y="4371"/>
                  </a:cubicBezTo>
                  <a:cubicBezTo>
                    <a:pt x="-1688" y="10383"/>
                    <a:pt x="2920" y="15575"/>
                    <a:pt x="7813" y="19934"/>
                  </a:cubicBezTo>
                  <a:cubicBezTo>
                    <a:pt x="7813" y="20767"/>
                    <a:pt x="10126" y="20767"/>
                    <a:pt x="11265" y="21600"/>
                  </a:cubicBezTo>
                  <a:cubicBezTo>
                    <a:pt x="19912" y="12050"/>
                    <a:pt x="19912" y="6025"/>
                    <a:pt x="101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9" name="Google Shape;3458;p33"/>
            <p:cNvSpPr/>
            <p:nvPr/>
          </p:nvSpPr>
          <p:spPr>
            <a:xfrm>
              <a:off x="145108" y="326008"/>
              <a:ext cx="22892" cy="55590"/>
            </a:xfrm>
            <a:custGeom>
              <a:avLst/>
              <a:gdLst/>
              <a:ahLst/>
              <a:cxnLst>
                <a:cxn ang="0">
                  <a:pos x="wd2" y="hd2"/>
                </a:cxn>
                <a:cxn ang="5400000">
                  <a:pos x="wd2" y="hd2"/>
                </a:cxn>
                <a:cxn ang="10800000">
                  <a:pos x="wd2" y="hd2"/>
                </a:cxn>
                <a:cxn ang="16200000">
                  <a:pos x="wd2" y="hd2"/>
                </a:cxn>
              </a:cxnLst>
              <a:rect l="0" t="0" r="r" b="b"/>
              <a:pathLst>
                <a:path w="16593" h="21600" extrusionOk="0">
                  <a:moveTo>
                    <a:pt x="3475" y="0"/>
                  </a:moveTo>
                  <a:cubicBezTo>
                    <a:pt x="3475" y="0"/>
                    <a:pt x="2181" y="0"/>
                    <a:pt x="2181" y="694"/>
                  </a:cubicBezTo>
                  <a:cubicBezTo>
                    <a:pt x="-406" y="7950"/>
                    <a:pt x="-3294" y="15901"/>
                    <a:pt x="10244" y="21600"/>
                  </a:cubicBezTo>
                  <a:cubicBezTo>
                    <a:pt x="17012" y="17972"/>
                    <a:pt x="18306" y="13650"/>
                    <a:pt x="14425" y="10021"/>
                  </a:cubicBezTo>
                  <a:cubicBezTo>
                    <a:pt x="11537" y="6393"/>
                    <a:pt x="8950" y="3628"/>
                    <a:pt x="63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0" name="Google Shape;3459;p33"/>
            <p:cNvSpPr/>
            <p:nvPr/>
          </p:nvSpPr>
          <p:spPr>
            <a:xfrm>
              <a:off x="370474" y="305546"/>
              <a:ext cx="23589" cy="50262"/>
            </a:xfrm>
            <a:custGeom>
              <a:avLst/>
              <a:gdLst/>
              <a:ahLst/>
              <a:cxnLst>
                <a:cxn ang="0">
                  <a:pos x="wd2" y="hd2"/>
                </a:cxn>
                <a:cxn ang="5400000">
                  <a:pos x="wd2" y="hd2"/>
                </a:cxn>
                <a:cxn ang="10800000">
                  <a:pos x="wd2" y="hd2"/>
                </a:cxn>
                <a:cxn ang="16200000">
                  <a:pos x="wd2" y="hd2"/>
                </a:cxn>
              </a:cxnLst>
              <a:rect l="0" t="0" r="r" b="b"/>
              <a:pathLst>
                <a:path w="19736" h="21600" extrusionOk="0">
                  <a:moveTo>
                    <a:pt x="6341" y="0"/>
                  </a:moveTo>
                  <a:cubicBezTo>
                    <a:pt x="2987" y="0"/>
                    <a:pt x="1493" y="1523"/>
                    <a:pt x="0" y="5547"/>
                  </a:cubicBezTo>
                  <a:cubicBezTo>
                    <a:pt x="0" y="10316"/>
                    <a:pt x="4848" y="14330"/>
                    <a:pt x="9307" y="19110"/>
                  </a:cubicBezTo>
                  <a:cubicBezTo>
                    <a:pt x="9307" y="19877"/>
                    <a:pt x="12293" y="20644"/>
                    <a:pt x="14155" y="21600"/>
                  </a:cubicBezTo>
                  <a:cubicBezTo>
                    <a:pt x="15648" y="20644"/>
                    <a:pt x="15648" y="19877"/>
                    <a:pt x="17120" y="19877"/>
                  </a:cubicBezTo>
                  <a:cubicBezTo>
                    <a:pt x="20107" y="14330"/>
                    <a:pt x="21600" y="8793"/>
                    <a:pt x="15648" y="4013"/>
                  </a:cubicBezTo>
                  <a:cubicBezTo>
                    <a:pt x="12293" y="767"/>
                    <a:pt x="10800" y="0"/>
                    <a:pt x="63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1" name="Google Shape;3460;p33"/>
            <p:cNvSpPr/>
            <p:nvPr/>
          </p:nvSpPr>
          <p:spPr>
            <a:xfrm>
              <a:off x="543076" y="524359"/>
              <a:ext cx="22873" cy="51581"/>
            </a:xfrm>
            <a:custGeom>
              <a:avLst/>
              <a:gdLst/>
              <a:ahLst/>
              <a:cxnLst>
                <a:cxn ang="0">
                  <a:pos x="wd2" y="hd2"/>
                </a:cxn>
                <a:cxn ang="5400000">
                  <a:pos x="wd2" y="hd2"/>
                </a:cxn>
                <a:cxn ang="10800000">
                  <a:pos x="wd2" y="hd2"/>
                </a:cxn>
                <a:cxn ang="16200000">
                  <a:pos x="wd2" y="hd2"/>
                </a:cxn>
              </a:cxnLst>
              <a:rect l="0" t="0" r="r" b="b"/>
              <a:pathLst>
                <a:path w="16579" h="21600" extrusionOk="0">
                  <a:moveTo>
                    <a:pt x="3853" y="0"/>
                  </a:moveTo>
                  <a:cubicBezTo>
                    <a:pt x="-1641" y="3911"/>
                    <a:pt x="-29" y="7637"/>
                    <a:pt x="1265" y="11547"/>
                  </a:cubicBezTo>
                  <a:cubicBezTo>
                    <a:pt x="2559" y="15458"/>
                    <a:pt x="5128" y="19369"/>
                    <a:pt x="10621" y="21600"/>
                  </a:cubicBezTo>
                  <a:cubicBezTo>
                    <a:pt x="19959" y="15458"/>
                    <a:pt x="17390" y="6142"/>
                    <a:pt x="9328" y="747"/>
                  </a:cubicBezTo>
                  <a:cubicBezTo>
                    <a:pt x="8034" y="0"/>
                    <a:pt x="5128" y="0"/>
                    <a:pt x="38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2" name="Google Shape;3461;p33"/>
            <p:cNvSpPr/>
            <p:nvPr/>
          </p:nvSpPr>
          <p:spPr>
            <a:xfrm>
              <a:off x="347467" y="83164"/>
              <a:ext cx="19903" cy="55590"/>
            </a:xfrm>
            <a:custGeom>
              <a:avLst/>
              <a:gdLst/>
              <a:ahLst/>
              <a:cxnLst>
                <a:cxn ang="0">
                  <a:pos x="wd2" y="hd2"/>
                </a:cxn>
                <a:cxn ang="5400000">
                  <a:pos x="wd2" y="hd2"/>
                </a:cxn>
                <a:cxn ang="10800000">
                  <a:pos x="wd2" y="hd2"/>
                </a:cxn>
                <a:cxn ang="16200000">
                  <a:pos x="wd2" y="hd2"/>
                </a:cxn>
              </a:cxnLst>
              <a:rect l="0" t="0" r="r" b="b"/>
              <a:pathLst>
                <a:path w="14642" h="21600" extrusionOk="0">
                  <a:moveTo>
                    <a:pt x="3186" y="0"/>
                  </a:moveTo>
                  <a:cubicBezTo>
                    <a:pt x="-3361" y="5016"/>
                    <a:pt x="578" y="17972"/>
                    <a:pt x="11369" y="21600"/>
                  </a:cubicBezTo>
                  <a:cubicBezTo>
                    <a:pt x="18239" y="13660"/>
                    <a:pt x="13006" y="7257"/>
                    <a:pt x="74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3" name="Google Shape;3462;p33"/>
            <p:cNvSpPr/>
            <p:nvPr/>
          </p:nvSpPr>
          <p:spPr>
            <a:xfrm>
              <a:off x="364083" y="190798"/>
              <a:ext cx="20454" cy="48037"/>
            </a:xfrm>
            <a:custGeom>
              <a:avLst/>
              <a:gdLst/>
              <a:ahLst/>
              <a:cxnLst>
                <a:cxn ang="0">
                  <a:pos x="wd2" y="hd2"/>
                </a:cxn>
                <a:cxn ang="5400000">
                  <a:pos x="wd2" y="hd2"/>
                </a:cxn>
                <a:cxn ang="10800000">
                  <a:pos x="wd2" y="hd2"/>
                </a:cxn>
                <a:cxn ang="16200000">
                  <a:pos x="wd2" y="hd2"/>
                </a:cxn>
              </a:cxnLst>
              <a:rect l="0" t="0" r="r" b="b"/>
              <a:pathLst>
                <a:path w="16826" h="21600" extrusionOk="0">
                  <a:moveTo>
                    <a:pt x="6726" y="0"/>
                  </a:moveTo>
                  <a:cubicBezTo>
                    <a:pt x="5258" y="0"/>
                    <a:pt x="2343" y="803"/>
                    <a:pt x="874" y="803"/>
                  </a:cubicBezTo>
                  <a:cubicBezTo>
                    <a:pt x="-956" y="9201"/>
                    <a:pt x="-956" y="16598"/>
                    <a:pt x="11493" y="21600"/>
                  </a:cubicBezTo>
                  <a:cubicBezTo>
                    <a:pt x="20644" y="15796"/>
                    <a:pt x="17345" y="5804"/>
                    <a:pt x="67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4" name="Google Shape;3463;p33"/>
            <p:cNvSpPr/>
            <p:nvPr/>
          </p:nvSpPr>
          <p:spPr>
            <a:xfrm>
              <a:off x="320657" y="0"/>
              <a:ext cx="20342" cy="49511"/>
            </a:xfrm>
            <a:custGeom>
              <a:avLst/>
              <a:gdLst/>
              <a:ahLst/>
              <a:cxnLst>
                <a:cxn ang="0">
                  <a:pos x="wd2" y="hd2"/>
                </a:cxn>
                <a:cxn ang="5400000">
                  <a:pos x="wd2" y="hd2"/>
                </a:cxn>
                <a:cxn ang="10800000">
                  <a:pos x="wd2" y="hd2"/>
                </a:cxn>
                <a:cxn ang="16200000">
                  <a:pos x="wd2" y="hd2"/>
                </a:cxn>
              </a:cxnLst>
              <a:rect l="0" t="0" r="r" b="b"/>
              <a:pathLst>
                <a:path w="16751" h="21600" extrusionOk="0">
                  <a:moveTo>
                    <a:pt x="12097" y="0"/>
                  </a:moveTo>
                  <a:cubicBezTo>
                    <a:pt x="7347" y="779"/>
                    <a:pt x="4407" y="779"/>
                    <a:pt x="1489" y="1557"/>
                  </a:cubicBezTo>
                  <a:cubicBezTo>
                    <a:pt x="-3283" y="8735"/>
                    <a:pt x="4407" y="13587"/>
                    <a:pt x="10627" y="19411"/>
                  </a:cubicBezTo>
                  <a:cubicBezTo>
                    <a:pt x="11671" y="20505"/>
                    <a:pt x="12715" y="21600"/>
                    <a:pt x="14270" y="21600"/>
                  </a:cubicBezTo>
                  <a:cubicBezTo>
                    <a:pt x="14909" y="21600"/>
                    <a:pt x="15633" y="21408"/>
                    <a:pt x="16506" y="20957"/>
                  </a:cubicBezTo>
                  <a:lnTo>
                    <a:pt x="16506" y="11251"/>
                  </a:lnTo>
                  <a:cubicBezTo>
                    <a:pt x="16506" y="7956"/>
                    <a:pt x="18317" y="3882"/>
                    <a:pt x="1209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5" name="Google Shape;3464;p33"/>
            <p:cNvSpPr/>
            <p:nvPr/>
          </p:nvSpPr>
          <p:spPr>
            <a:xfrm>
              <a:off x="313126" y="494560"/>
              <a:ext cx="19091" cy="48037"/>
            </a:xfrm>
            <a:custGeom>
              <a:avLst/>
              <a:gdLst/>
              <a:ahLst/>
              <a:cxnLst>
                <a:cxn ang="0">
                  <a:pos x="wd2" y="hd2"/>
                </a:cxn>
                <a:cxn ang="5400000">
                  <a:pos x="wd2" y="hd2"/>
                </a:cxn>
                <a:cxn ang="10800000">
                  <a:pos x="wd2" y="hd2"/>
                </a:cxn>
                <a:cxn ang="16200000">
                  <a:pos x="wd2" y="hd2"/>
                </a:cxn>
              </a:cxnLst>
              <a:rect l="0" t="0" r="r" b="b"/>
              <a:pathLst>
                <a:path w="20178" h="21600" extrusionOk="0">
                  <a:moveTo>
                    <a:pt x="9870" y="0"/>
                  </a:moveTo>
                  <a:cubicBezTo>
                    <a:pt x="7984" y="803"/>
                    <a:pt x="3746" y="803"/>
                    <a:pt x="0" y="1605"/>
                  </a:cubicBezTo>
                  <a:cubicBezTo>
                    <a:pt x="0" y="6595"/>
                    <a:pt x="5632" y="15796"/>
                    <a:pt x="11730" y="19995"/>
                  </a:cubicBezTo>
                  <a:cubicBezTo>
                    <a:pt x="13616" y="20797"/>
                    <a:pt x="15503" y="20797"/>
                    <a:pt x="19741" y="21600"/>
                  </a:cubicBezTo>
                  <a:lnTo>
                    <a:pt x="19741" y="8398"/>
                  </a:lnTo>
                  <a:cubicBezTo>
                    <a:pt x="21600" y="5002"/>
                    <a:pt x="17389" y="2605"/>
                    <a:pt x="98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6" name="Google Shape;3465;p33"/>
            <p:cNvSpPr/>
            <p:nvPr/>
          </p:nvSpPr>
          <p:spPr>
            <a:xfrm>
              <a:off x="340283" y="700465"/>
              <a:ext cx="17236" cy="51607"/>
            </a:xfrm>
            <a:custGeom>
              <a:avLst/>
              <a:gdLst/>
              <a:ahLst/>
              <a:cxnLst>
                <a:cxn ang="0">
                  <a:pos x="wd2" y="hd2"/>
                </a:cxn>
                <a:cxn ang="5400000">
                  <a:pos x="wd2" y="hd2"/>
                </a:cxn>
                <a:cxn ang="10800000">
                  <a:pos x="wd2" y="hd2"/>
                </a:cxn>
                <a:cxn ang="16200000">
                  <a:pos x="wd2" y="hd2"/>
                </a:cxn>
              </a:cxnLst>
              <a:rect l="0" t="0" r="r" b="b"/>
              <a:pathLst>
                <a:path w="18194" h="21600" extrusionOk="0">
                  <a:moveTo>
                    <a:pt x="8414" y="0"/>
                  </a:moveTo>
                  <a:cubicBezTo>
                    <a:pt x="2761" y="0"/>
                    <a:pt x="440" y="747"/>
                    <a:pt x="440" y="2988"/>
                  </a:cubicBezTo>
                  <a:cubicBezTo>
                    <a:pt x="-1444" y="9311"/>
                    <a:pt x="2761" y="15450"/>
                    <a:pt x="12155" y="21600"/>
                  </a:cubicBezTo>
                  <a:cubicBezTo>
                    <a:pt x="14503" y="20106"/>
                    <a:pt x="16388" y="20106"/>
                    <a:pt x="16388" y="19370"/>
                  </a:cubicBezTo>
                  <a:cubicBezTo>
                    <a:pt x="20156" y="12289"/>
                    <a:pt x="18272" y="6150"/>
                    <a:pt x="84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7" name="Google Shape;3466;p33"/>
            <p:cNvSpPr/>
            <p:nvPr/>
          </p:nvSpPr>
          <p:spPr>
            <a:xfrm>
              <a:off x="362519" y="398048"/>
              <a:ext cx="21908" cy="42709"/>
            </a:xfrm>
            <a:custGeom>
              <a:avLst/>
              <a:gdLst/>
              <a:ahLst/>
              <a:cxnLst>
                <a:cxn ang="0">
                  <a:pos x="wd2" y="hd2"/>
                </a:cxn>
                <a:cxn ang="5400000">
                  <a:pos x="wd2" y="hd2"/>
                </a:cxn>
                <a:cxn ang="10800000">
                  <a:pos x="wd2" y="hd2"/>
                </a:cxn>
                <a:cxn ang="16200000">
                  <a:pos x="wd2" y="hd2"/>
                </a:cxn>
              </a:cxnLst>
              <a:rect l="0" t="0" r="r" b="b"/>
              <a:pathLst>
                <a:path w="16875" h="21600" extrusionOk="0">
                  <a:moveTo>
                    <a:pt x="6127" y="0"/>
                  </a:moveTo>
                  <a:cubicBezTo>
                    <a:pt x="4772" y="0"/>
                    <a:pt x="2023" y="1125"/>
                    <a:pt x="309" y="1125"/>
                  </a:cubicBezTo>
                  <a:cubicBezTo>
                    <a:pt x="-1066" y="10349"/>
                    <a:pt x="2023" y="15974"/>
                    <a:pt x="11966" y="21600"/>
                  </a:cubicBezTo>
                  <a:cubicBezTo>
                    <a:pt x="20534" y="15974"/>
                    <a:pt x="17445" y="5626"/>
                    <a:pt x="612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8" name="Google Shape;3467;p33"/>
            <p:cNvSpPr/>
            <p:nvPr/>
          </p:nvSpPr>
          <p:spPr>
            <a:xfrm>
              <a:off x="219859" y="551934"/>
              <a:ext cx="17349" cy="46252"/>
            </a:xfrm>
            <a:custGeom>
              <a:avLst/>
              <a:gdLst/>
              <a:ahLst/>
              <a:cxnLst>
                <a:cxn ang="0">
                  <a:pos x="wd2" y="hd2"/>
                </a:cxn>
                <a:cxn ang="5400000">
                  <a:pos x="wd2" y="hd2"/>
                </a:cxn>
                <a:cxn ang="10800000">
                  <a:pos x="wd2" y="hd2"/>
                </a:cxn>
                <a:cxn ang="16200000">
                  <a:pos x="wd2" y="hd2"/>
                </a:cxn>
              </a:cxnLst>
              <a:rect l="0" t="0" r="r" b="b"/>
              <a:pathLst>
                <a:path w="18313" h="21600" extrusionOk="0">
                  <a:moveTo>
                    <a:pt x="10173" y="0"/>
                  </a:moveTo>
                  <a:cubicBezTo>
                    <a:pt x="6432" y="834"/>
                    <a:pt x="4548" y="1872"/>
                    <a:pt x="779" y="1872"/>
                  </a:cubicBezTo>
                  <a:cubicBezTo>
                    <a:pt x="-1569" y="10389"/>
                    <a:pt x="779" y="16405"/>
                    <a:pt x="16290" y="21600"/>
                  </a:cubicBezTo>
                  <a:cubicBezTo>
                    <a:pt x="16290" y="19933"/>
                    <a:pt x="18174" y="19111"/>
                    <a:pt x="18174" y="18278"/>
                  </a:cubicBezTo>
                  <a:cubicBezTo>
                    <a:pt x="18174" y="12250"/>
                    <a:pt x="20031" y="6028"/>
                    <a:pt x="10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9" name="Google Shape;3468;p33"/>
            <p:cNvSpPr/>
            <p:nvPr/>
          </p:nvSpPr>
          <p:spPr>
            <a:xfrm>
              <a:off x="603847" y="515021"/>
              <a:ext cx="18052" cy="38699"/>
            </a:xfrm>
            <a:custGeom>
              <a:avLst/>
              <a:gdLst/>
              <a:ahLst/>
              <a:cxnLst>
                <a:cxn ang="0">
                  <a:pos x="wd2" y="hd2"/>
                </a:cxn>
                <a:cxn ang="5400000">
                  <a:pos x="wd2" y="hd2"/>
                </a:cxn>
                <a:cxn ang="10800000">
                  <a:pos x="wd2" y="hd2"/>
                </a:cxn>
                <a:cxn ang="16200000">
                  <a:pos x="wd2" y="hd2"/>
                </a:cxn>
              </a:cxnLst>
              <a:rect l="0" t="0" r="r" b="b"/>
              <a:pathLst>
                <a:path w="16226" h="21600" extrusionOk="0">
                  <a:moveTo>
                    <a:pt x="3305" y="0"/>
                  </a:moveTo>
                  <a:cubicBezTo>
                    <a:pt x="-3089" y="10425"/>
                    <a:pt x="120" y="18611"/>
                    <a:pt x="10117" y="21600"/>
                  </a:cubicBezTo>
                  <a:cubicBezTo>
                    <a:pt x="18511" y="16633"/>
                    <a:pt x="18511" y="6209"/>
                    <a:pt x="85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5621" name="Google Shape;3469;p33"/>
          <p:cNvGrpSpPr/>
          <p:nvPr/>
        </p:nvGrpSpPr>
        <p:grpSpPr>
          <a:xfrm>
            <a:off x="-375075" y="1017712"/>
            <a:ext cx="1263251" cy="1006326"/>
            <a:chOff x="25" y="0"/>
            <a:chExt cx="1263250" cy="1006325"/>
          </a:xfrm>
        </p:grpSpPr>
        <p:sp>
          <p:nvSpPr>
            <p:cNvPr id="5611" name="Google Shape;3470;p33"/>
            <p:cNvSpPr/>
            <p:nvPr/>
          </p:nvSpPr>
          <p:spPr>
            <a:xfrm>
              <a:off x="354599" y="-1"/>
              <a:ext cx="908677" cy="826777"/>
            </a:xfrm>
            <a:custGeom>
              <a:avLst/>
              <a:gdLst/>
              <a:ahLst/>
              <a:cxnLst>
                <a:cxn ang="0">
                  <a:pos x="wd2" y="hd2"/>
                </a:cxn>
                <a:cxn ang="5400000">
                  <a:pos x="wd2" y="hd2"/>
                </a:cxn>
                <a:cxn ang="10800000">
                  <a:pos x="wd2" y="hd2"/>
                </a:cxn>
                <a:cxn ang="16200000">
                  <a:pos x="wd2" y="hd2"/>
                </a:cxn>
              </a:cxnLst>
              <a:rect l="0" t="0" r="r" b="b"/>
              <a:pathLst>
                <a:path w="21600" h="21600" extrusionOk="0">
                  <a:moveTo>
                    <a:pt x="19903" y="2286"/>
                  </a:moveTo>
                  <a:cubicBezTo>
                    <a:pt x="19903" y="2323"/>
                    <a:pt x="19861" y="2359"/>
                    <a:pt x="19861" y="2432"/>
                  </a:cubicBezTo>
                  <a:cubicBezTo>
                    <a:pt x="19761" y="2432"/>
                    <a:pt x="19728" y="2515"/>
                    <a:pt x="19761" y="2661"/>
                  </a:cubicBezTo>
                  <a:cubicBezTo>
                    <a:pt x="19695" y="2588"/>
                    <a:pt x="19620" y="2551"/>
                    <a:pt x="19553" y="2515"/>
                  </a:cubicBezTo>
                  <a:cubicBezTo>
                    <a:pt x="19620" y="2478"/>
                    <a:pt x="19653" y="2478"/>
                    <a:pt x="19728" y="2432"/>
                  </a:cubicBezTo>
                  <a:cubicBezTo>
                    <a:pt x="19728" y="2396"/>
                    <a:pt x="19728" y="2359"/>
                    <a:pt x="19761" y="2286"/>
                  </a:cubicBezTo>
                  <a:close/>
                  <a:moveTo>
                    <a:pt x="20768" y="0"/>
                  </a:moveTo>
                  <a:cubicBezTo>
                    <a:pt x="20693" y="37"/>
                    <a:pt x="20627" y="73"/>
                    <a:pt x="20593" y="110"/>
                  </a:cubicBezTo>
                  <a:cubicBezTo>
                    <a:pt x="20627" y="192"/>
                    <a:pt x="20627" y="265"/>
                    <a:pt x="20693" y="375"/>
                  </a:cubicBezTo>
                  <a:lnTo>
                    <a:pt x="20560" y="375"/>
                  </a:lnTo>
                  <a:cubicBezTo>
                    <a:pt x="20527" y="302"/>
                    <a:pt x="20527" y="229"/>
                    <a:pt x="20485" y="192"/>
                  </a:cubicBezTo>
                  <a:lnTo>
                    <a:pt x="20452" y="229"/>
                  </a:lnTo>
                  <a:cubicBezTo>
                    <a:pt x="20385" y="229"/>
                    <a:pt x="20352" y="229"/>
                    <a:pt x="20277" y="192"/>
                  </a:cubicBezTo>
                  <a:cubicBezTo>
                    <a:pt x="20277" y="421"/>
                    <a:pt x="20069" y="375"/>
                    <a:pt x="19969" y="494"/>
                  </a:cubicBezTo>
                  <a:cubicBezTo>
                    <a:pt x="20003" y="530"/>
                    <a:pt x="20003" y="567"/>
                    <a:pt x="20036" y="604"/>
                  </a:cubicBezTo>
                  <a:cubicBezTo>
                    <a:pt x="19969" y="604"/>
                    <a:pt x="19903" y="567"/>
                    <a:pt x="19861" y="567"/>
                  </a:cubicBezTo>
                  <a:lnTo>
                    <a:pt x="19861" y="722"/>
                  </a:lnTo>
                  <a:cubicBezTo>
                    <a:pt x="19828" y="796"/>
                    <a:pt x="19761" y="878"/>
                    <a:pt x="19728" y="988"/>
                  </a:cubicBezTo>
                  <a:cubicBezTo>
                    <a:pt x="19695" y="914"/>
                    <a:pt x="19695" y="832"/>
                    <a:pt x="19695" y="722"/>
                  </a:cubicBezTo>
                  <a:cubicBezTo>
                    <a:pt x="19620" y="759"/>
                    <a:pt x="19553" y="796"/>
                    <a:pt x="19487" y="832"/>
                  </a:cubicBezTo>
                  <a:cubicBezTo>
                    <a:pt x="19279" y="951"/>
                    <a:pt x="19104" y="1024"/>
                    <a:pt x="19029" y="1289"/>
                  </a:cubicBezTo>
                  <a:lnTo>
                    <a:pt x="19029" y="1335"/>
                  </a:lnTo>
                  <a:cubicBezTo>
                    <a:pt x="18979" y="1312"/>
                    <a:pt x="18938" y="1292"/>
                    <a:pt x="18899" y="1292"/>
                  </a:cubicBezTo>
                  <a:cubicBezTo>
                    <a:pt x="18860" y="1292"/>
                    <a:pt x="18825" y="1312"/>
                    <a:pt x="18788" y="1372"/>
                  </a:cubicBezTo>
                  <a:cubicBezTo>
                    <a:pt x="18821" y="1408"/>
                    <a:pt x="18896" y="1408"/>
                    <a:pt x="18929" y="1445"/>
                  </a:cubicBezTo>
                  <a:cubicBezTo>
                    <a:pt x="18896" y="1445"/>
                    <a:pt x="18896" y="1481"/>
                    <a:pt x="18896" y="1481"/>
                  </a:cubicBezTo>
                  <a:cubicBezTo>
                    <a:pt x="18821" y="1481"/>
                    <a:pt x="18788" y="1445"/>
                    <a:pt x="18721" y="1445"/>
                  </a:cubicBezTo>
                  <a:cubicBezTo>
                    <a:pt x="18721" y="1481"/>
                    <a:pt x="18688" y="1518"/>
                    <a:pt x="18688" y="1518"/>
                  </a:cubicBezTo>
                  <a:cubicBezTo>
                    <a:pt x="18580" y="1637"/>
                    <a:pt x="18447" y="1673"/>
                    <a:pt x="18372" y="1829"/>
                  </a:cubicBezTo>
                  <a:cubicBezTo>
                    <a:pt x="18339" y="1902"/>
                    <a:pt x="18272" y="1975"/>
                    <a:pt x="18197" y="1975"/>
                  </a:cubicBezTo>
                  <a:cubicBezTo>
                    <a:pt x="18063" y="2021"/>
                    <a:pt x="18063" y="2057"/>
                    <a:pt x="18030" y="2167"/>
                  </a:cubicBezTo>
                  <a:cubicBezTo>
                    <a:pt x="17989" y="2249"/>
                    <a:pt x="17955" y="2286"/>
                    <a:pt x="17922" y="2359"/>
                  </a:cubicBezTo>
                  <a:lnTo>
                    <a:pt x="17822" y="2359"/>
                  </a:lnTo>
                  <a:lnTo>
                    <a:pt x="17822" y="2396"/>
                  </a:lnTo>
                  <a:cubicBezTo>
                    <a:pt x="17855" y="2396"/>
                    <a:pt x="17855" y="2432"/>
                    <a:pt x="17889" y="2432"/>
                  </a:cubicBezTo>
                  <a:cubicBezTo>
                    <a:pt x="17855" y="2515"/>
                    <a:pt x="17822" y="2588"/>
                    <a:pt x="17781" y="2661"/>
                  </a:cubicBezTo>
                  <a:lnTo>
                    <a:pt x="17747" y="2661"/>
                  </a:lnTo>
                  <a:lnTo>
                    <a:pt x="17747" y="2478"/>
                  </a:lnTo>
                  <a:cubicBezTo>
                    <a:pt x="17727" y="2471"/>
                    <a:pt x="17710" y="2468"/>
                    <a:pt x="17699" y="2468"/>
                  </a:cubicBezTo>
                  <a:cubicBezTo>
                    <a:pt x="17633" y="2468"/>
                    <a:pt x="17676" y="2557"/>
                    <a:pt x="17647" y="2588"/>
                  </a:cubicBezTo>
                  <a:cubicBezTo>
                    <a:pt x="17614" y="2624"/>
                    <a:pt x="17539" y="2624"/>
                    <a:pt x="17506" y="2624"/>
                  </a:cubicBezTo>
                  <a:lnTo>
                    <a:pt x="17506" y="2661"/>
                  </a:lnTo>
                  <a:cubicBezTo>
                    <a:pt x="17573" y="2661"/>
                    <a:pt x="17647" y="2707"/>
                    <a:pt x="17681" y="2743"/>
                  </a:cubicBezTo>
                  <a:lnTo>
                    <a:pt x="17681" y="2780"/>
                  </a:lnTo>
                  <a:cubicBezTo>
                    <a:pt x="17573" y="2780"/>
                    <a:pt x="17506" y="2743"/>
                    <a:pt x="17406" y="2743"/>
                  </a:cubicBezTo>
                  <a:cubicBezTo>
                    <a:pt x="17232" y="2889"/>
                    <a:pt x="17057" y="3045"/>
                    <a:pt x="16882" y="3237"/>
                  </a:cubicBezTo>
                  <a:cubicBezTo>
                    <a:pt x="16882" y="3237"/>
                    <a:pt x="16882" y="3274"/>
                    <a:pt x="16849" y="3311"/>
                  </a:cubicBezTo>
                  <a:cubicBezTo>
                    <a:pt x="16707" y="3393"/>
                    <a:pt x="16641" y="3576"/>
                    <a:pt x="16608" y="3731"/>
                  </a:cubicBezTo>
                  <a:cubicBezTo>
                    <a:pt x="16574" y="3695"/>
                    <a:pt x="16574" y="3658"/>
                    <a:pt x="16533" y="3622"/>
                  </a:cubicBezTo>
                  <a:cubicBezTo>
                    <a:pt x="16499" y="3695"/>
                    <a:pt x="16466" y="3731"/>
                    <a:pt x="16433" y="3768"/>
                  </a:cubicBezTo>
                  <a:cubicBezTo>
                    <a:pt x="16400" y="3768"/>
                    <a:pt x="16366" y="3768"/>
                    <a:pt x="16325" y="3731"/>
                  </a:cubicBezTo>
                  <a:cubicBezTo>
                    <a:pt x="16291" y="3887"/>
                    <a:pt x="16225" y="3960"/>
                    <a:pt x="16117" y="3960"/>
                  </a:cubicBezTo>
                  <a:lnTo>
                    <a:pt x="16117" y="4033"/>
                  </a:lnTo>
                  <a:cubicBezTo>
                    <a:pt x="15742" y="4417"/>
                    <a:pt x="15393" y="4801"/>
                    <a:pt x="15010" y="5140"/>
                  </a:cubicBezTo>
                  <a:lnTo>
                    <a:pt x="15043" y="5176"/>
                  </a:lnTo>
                  <a:cubicBezTo>
                    <a:pt x="15077" y="5222"/>
                    <a:pt x="15077" y="5222"/>
                    <a:pt x="15118" y="5258"/>
                  </a:cubicBezTo>
                  <a:lnTo>
                    <a:pt x="14910" y="5258"/>
                  </a:lnTo>
                  <a:cubicBezTo>
                    <a:pt x="14736" y="5450"/>
                    <a:pt x="14561" y="5597"/>
                    <a:pt x="14419" y="5752"/>
                  </a:cubicBezTo>
                  <a:lnTo>
                    <a:pt x="14419" y="5789"/>
                  </a:lnTo>
                  <a:cubicBezTo>
                    <a:pt x="14386" y="5789"/>
                    <a:pt x="14353" y="5789"/>
                    <a:pt x="14320" y="5825"/>
                  </a:cubicBezTo>
                  <a:cubicBezTo>
                    <a:pt x="14245" y="6017"/>
                    <a:pt x="14112" y="6136"/>
                    <a:pt x="13970" y="6246"/>
                  </a:cubicBezTo>
                  <a:cubicBezTo>
                    <a:pt x="13870" y="6319"/>
                    <a:pt x="13729" y="6401"/>
                    <a:pt x="13696" y="6511"/>
                  </a:cubicBezTo>
                  <a:cubicBezTo>
                    <a:pt x="13621" y="6630"/>
                    <a:pt x="13521" y="6703"/>
                    <a:pt x="13413" y="6776"/>
                  </a:cubicBezTo>
                  <a:cubicBezTo>
                    <a:pt x="13413" y="6822"/>
                    <a:pt x="13413" y="6895"/>
                    <a:pt x="13379" y="6932"/>
                  </a:cubicBezTo>
                  <a:lnTo>
                    <a:pt x="13313" y="6932"/>
                  </a:lnTo>
                  <a:cubicBezTo>
                    <a:pt x="12963" y="7316"/>
                    <a:pt x="12622" y="7654"/>
                    <a:pt x="12273" y="8038"/>
                  </a:cubicBezTo>
                  <a:lnTo>
                    <a:pt x="12273" y="8230"/>
                  </a:lnTo>
                  <a:cubicBezTo>
                    <a:pt x="12206" y="8230"/>
                    <a:pt x="12165" y="8194"/>
                    <a:pt x="12131" y="8194"/>
                  </a:cubicBezTo>
                  <a:cubicBezTo>
                    <a:pt x="11923" y="8340"/>
                    <a:pt x="11749" y="8495"/>
                    <a:pt x="11616" y="8797"/>
                  </a:cubicBezTo>
                  <a:cubicBezTo>
                    <a:pt x="11374" y="8797"/>
                    <a:pt x="11408" y="9062"/>
                    <a:pt x="11299" y="9218"/>
                  </a:cubicBezTo>
                  <a:cubicBezTo>
                    <a:pt x="11299" y="9145"/>
                    <a:pt x="11266" y="9108"/>
                    <a:pt x="11266" y="9026"/>
                  </a:cubicBezTo>
                  <a:cubicBezTo>
                    <a:pt x="11200" y="9145"/>
                    <a:pt x="11200" y="9181"/>
                    <a:pt x="11125" y="9254"/>
                  </a:cubicBezTo>
                  <a:cubicBezTo>
                    <a:pt x="11125" y="9254"/>
                    <a:pt x="11091" y="9291"/>
                    <a:pt x="11058" y="9291"/>
                  </a:cubicBezTo>
                  <a:cubicBezTo>
                    <a:pt x="10991" y="9373"/>
                    <a:pt x="10916" y="9410"/>
                    <a:pt x="10850" y="9483"/>
                  </a:cubicBezTo>
                  <a:cubicBezTo>
                    <a:pt x="10916" y="9520"/>
                    <a:pt x="10958" y="9520"/>
                    <a:pt x="10991" y="9520"/>
                  </a:cubicBezTo>
                  <a:cubicBezTo>
                    <a:pt x="10958" y="9602"/>
                    <a:pt x="10958" y="9602"/>
                    <a:pt x="10883" y="9602"/>
                  </a:cubicBezTo>
                  <a:cubicBezTo>
                    <a:pt x="10816" y="9602"/>
                    <a:pt x="10708" y="9638"/>
                    <a:pt x="10675" y="9675"/>
                  </a:cubicBezTo>
                  <a:cubicBezTo>
                    <a:pt x="10434" y="9904"/>
                    <a:pt x="10226" y="10169"/>
                    <a:pt x="9984" y="10397"/>
                  </a:cubicBezTo>
                  <a:cubicBezTo>
                    <a:pt x="9951" y="10434"/>
                    <a:pt x="9876" y="10480"/>
                    <a:pt x="9843" y="10516"/>
                  </a:cubicBezTo>
                  <a:cubicBezTo>
                    <a:pt x="9776" y="10589"/>
                    <a:pt x="9743" y="10663"/>
                    <a:pt x="9668" y="10745"/>
                  </a:cubicBezTo>
                  <a:cubicBezTo>
                    <a:pt x="9602" y="10818"/>
                    <a:pt x="9535" y="10891"/>
                    <a:pt x="9460" y="10973"/>
                  </a:cubicBezTo>
                  <a:cubicBezTo>
                    <a:pt x="9360" y="11010"/>
                    <a:pt x="9252" y="11120"/>
                    <a:pt x="9186" y="11276"/>
                  </a:cubicBezTo>
                  <a:cubicBezTo>
                    <a:pt x="9086" y="11395"/>
                    <a:pt x="9011" y="11468"/>
                    <a:pt x="8944" y="11504"/>
                  </a:cubicBezTo>
                  <a:lnTo>
                    <a:pt x="8944" y="11623"/>
                  </a:lnTo>
                  <a:cubicBezTo>
                    <a:pt x="8878" y="11660"/>
                    <a:pt x="8670" y="11806"/>
                    <a:pt x="8628" y="11888"/>
                  </a:cubicBezTo>
                  <a:cubicBezTo>
                    <a:pt x="8495" y="11998"/>
                    <a:pt x="8387" y="12080"/>
                    <a:pt x="8354" y="12227"/>
                  </a:cubicBezTo>
                  <a:lnTo>
                    <a:pt x="8254" y="12227"/>
                  </a:lnTo>
                  <a:cubicBezTo>
                    <a:pt x="8179" y="12309"/>
                    <a:pt x="8079" y="12419"/>
                    <a:pt x="8004" y="12492"/>
                  </a:cubicBezTo>
                  <a:cubicBezTo>
                    <a:pt x="7971" y="12611"/>
                    <a:pt x="7871" y="12647"/>
                    <a:pt x="7838" y="12766"/>
                  </a:cubicBezTo>
                  <a:cubicBezTo>
                    <a:pt x="7796" y="12803"/>
                    <a:pt x="7763" y="12803"/>
                    <a:pt x="7763" y="12839"/>
                  </a:cubicBezTo>
                  <a:cubicBezTo>
                    <a:pt x="7696" y="12839"/>
                    <a:pt x="7663" y="12876"/>
                    <a:pt x="7630" y="12913"/>
                  </a:cubicBezTo>
                  <a:cubicBezTo>
                    <a:pt x="7588" y="12949"/>
                    <a:pt x="7522" y="13068"/>
                    <a:pt x="7488" y="13105"/>
                  </a:cubicBezTo>
                  <a:cubicBezTo>
                    <a:pt x="7455" y="13141"/>
                    <a:pt x="7422" y="13223"/>
                    <a:pt x="7380" y="13223"/>
                  </a:cubicBezTo>
                  <a:cubicBezTo>
                    <a:pt x="7360" y="13214"/>
                    <a:pt x="7345" y="13210"/>
                    <a:pt x="7332" y="13210"/>
                  </a:cubicBezTo>
                  <a:cubicBezTo>
                    <a:pt x="7280" y="13210"/>
                    <a:pt x="7280" y="13274"/>
                    <a:pt x="7280" y="13333"/>
                  </a:cubicBezTo>
                  <a:cubicBezTo>
                    <a:pt x="7314" y="13370"/>
                    <a:pt x="7347" y="13452"/>
                    <a:pt x="7422" y="13525"/>
                  </a:cubicBezTo>
                  <a:lnTo>
                    <a:pt x="7280" y="13525"/>
                  </a:lnTo>
                  <a:cubicBezTo>
                    <a:pt x="7247" y="13489"/>
                    <a:pt x="7214" y="13452"/>
                    <a:pt x="7172" y="13406"/>
                  </a:cubicBezTo>
                  <a:cubicBezTo>
                    <a:pt x="7106" y="13452"/>
                    <a:pt x="7072" y="13525"/>
                    <a:pt x="7006" y="13562"/>
                  </a:cubicBezTo>
                  <a:cubicBezTo>
                    <a:pt x="7106" y="13598"/>
                    <a:pt x="7139" y="13598"/>
                    <a:pt x="7172" y="13598"/>
                  </a:cubicBezTo>
                  <a:cubicBezTo>
                    <a:pt x="7214" y="13681"/>
                    <a:pt x="7247" y="13754"/>
                    <a:pt x="7280" y="13790"/>
                  </a:cubicBezTo>
                  <a:cubicBezTo>
                    <a:pt x="7172" y="13909"/>
                    <a:pt x="7072" y="13982"/>
                    <a:pt x="6964" y="14092"/>
                  </a:cubicBezTo>
                  <a:cubicBezTo>
                    <a:pt x="6931" y="13946"/>
                    <a:pt x="6864" y="13864"/>
                    <a:pt x="6723" y="13864"/>
                  </a:cubicBezTo>
                  <a:cubicBezTo>
                    <a:pt x="6656" y="13946"/>
                    <a:pt x="6690" y="13982"/>
                    <a:pt x="6756" y="14056"/>
                  </a:cubicBezTo>
                  <a:cubicBezTo>
                    <a:pt x="6798" y="14092"/>
                    <a:pt x="6831" y="14138"/>
                    <a:pt x="6898" y="14211"/>
                  </a:cubicBezTo>
                  <a:cubicBezTo>
                    <a:pt x="6756" y="14366"/>
                    <a:pt x="6656" y="14476"/>
                    <a:pt x="6548" y="14595"/>
                  </a:cubicBezTo>
                  <a:cubicBezTo>
                    <a:pt x="6482" y="14668"/>
                    <a:pt x="6382" y="14741"/>
                    <a:pt x="6307" y="14824"/>
                  </a:cubicBezTo>
                  <a:cubicBezTo>
                    <a:pt x="6274" y="14778"/>
                    <a:pt x="6240" y="14741"/>
                    <a:pt x="6207" y="14705"/>
                  </a:cubicBezTo>
                  <a:cubicBezTo>
                    <a:pt x="6099" y="14778"/>
                    <a:pt x="6032" y="14824"/>
                    <a:pt x="5924" y="14897"/>
                  </a:cubicBezTo>
                  <a:lnTo>
                    <a:pt x="5924" y="14741"/>
                  </a:lnTo>
                  <a:cubicBezTo>
                    <a:pt x="4784" y="15967"/>
                    <a:pt x="3636" y="17146"/>
                    <a:pt x="2529" y="18399"/>
                  </a:cubicBezTo>
                  <a:cubicBezTo>
                    <a:pt x="2563" y="18436"/>
                    <a:pt x="2596" y="18481"/>
                    <a:pt x="2637" y="18518"/>
                  </a:cubicBezTo>
                  <a:cubicBezTo>
                    <a:pt x="2429" y="18518"/>
                    <a:pt x="2429" y="18518"/>
                    <a:pt x="2288" y="18664"/>
                  </a:cubicBezTo>
                  <a:cubicBezTo>
                    <a:pt x="2113" y="18856"/>
                    <a:pt x="1905" y="19085"/>
                    <a:pt x="1731" y="19277"/>
                  </a:cubicBezTo>
                  <a:cubicBezTo>
                    <a:pt x="1556" y="19506"/>
                    <a:pt x="1389" y="19698"/>
                    <a:pt x="1181" y="19890"/>
                  </a:cubicBezTo>
                  <a:cubicBezTo>
                    <a:pt x="1181" y="19927"/>
                    <a:pt x="1181" y="19963"/>
                    <a:pt x="1140" y="20036"/>
                  </a:cubicBezTo>
                  <a:cubicBezTo>
                    <a:pt x="1107" y="20036"/>
                    <a:pt x="1040" y="20082"/>
                    <a:pt x="1007" y="20119"/>
                  </a:cubicBezTo>
                  <a:cubicBezTo>
                    <a:pt x="932" y="20192"/>
                    <a:pt x="865" y="20311"/>
                    <a:pt x="765" y="20420"/>
                  </a:cubicBezTo>
                  <a:cubicBezTo>
                    <a:pt x="799" y="20494"/>
                    <a:pt x="799" y="20576"/>
                    <a:pt x="832" y="20649"/>
                  </a:cubicBezTo>
                  <a:cubicBezTo>
                    <a:pt x="799" y="20686"/>
                    <a:pt x="724" y="20686"/>
                    <a:pt x="657" y="20768"/>
                  </a:cubicBezTo>
                  <a:cubicBezTo>
                    <a:pt x="691" y="20649"/>
                    <a:pt x="691" y="20576"/>
                    <a:pt x="691" y="20494"/>
                  </a:cubicBezTo>
                  <a:cubicBezTo>
                    <a:pt x="657" y="20539"/>
                    <a:pt x="624" y="20576"/>
                    <a:pt x="591" y="20576"/>
                  </a:cubicBezTo>
                  <a:cubicBezTo>
                    <a:pt x="591" y="20722"/>
                    <a:pt x="557" y="20804"/>
                    <a:pt x="516" y="20878"/>
                  </a:cubicBezTo>
                  <a:lnTo>
                    <a:pt x="483" y="20878"/>
                  </a:lnTo>
                  <a:cubicBezTo>
                    <a:pt x="483" y="20841"/>
                    <a:pt x="483" y="20804"/>
                    <a:pt x="449" y="20722"/>
                  </a:cubicBezTo>
                  <a:cubicBezTo>
                    <a:pt x="349" y="20878"/>
                    <a:pt x="241" y="21033"/>
                    <a:pt x="175" y="21143"/>
                  </a:cubicBezTo>
                  <a:cubicBezTo>
                    <a:pt x="100" y="21298"/>
                    <a:pt x="67" y="21454"/>
                    <a:pt x="0" y="21600"/>
                  </a:cubicBezTo>
                  <a:lnTo>
                    <a:pt x="208" y="21600"/>
                  </a:lnTo>
                  <a:lnTo>
                    <a:pt x="208" y="21408"/>
                  </a:lnTo>
                  <a:cubicBezTo>
                    <a:pt x="275" y="21490"/>
                    <a:pt x="349" y="21527"/>
                    <a:pt x="416" y="21600"/>
                  </a:cubicBezTo>
                  <a:cubicBezTo>
                    <a:pt x="449" y="21490"/>
                    <a:pt x="449" y="21408"/>
                    <a:pt x="483" y="21335"/>
                  </a:cubicBezTo>
                  <a:cubicBezTo>
                    <a:pt x="516" y="21371"/>
                    <a:pt x="557" y="21408"/>
                    <a:pt x="557" y="21454"/>
                  </a:cubicBezTo>
                  <a:cubicBezTo>
                    <a:pt x="691" y="21371"/>
                    <a:pt x="799" y="21298"/>
                    <a:pt x="899" y="21225"/>
                  </a:cubicBezTo>
                  <a:cubicBezTo>
                    <a:pt x="932" y="21143"/>
                    <a:pt x="932" y="21070"/>
                    <a:pt x="932" y="20951"/>
                  </a:cubicBezTo>
                  <a:cubicBezTo>
                    <a:pt x="973" y="20951"/>
                    <a:pt x="1007" y="20914"/>
                    <a:pt x="1073" y="20878"/>
                  </a:cubicBezTo>
                  <a:cubicBezTo>
                    <a:pt x="1073" y="20951"/>
                    <a:pt x="1073" y="20996"/>
                    <a:pt x="1107" y="21070"/>
                  </a:cubicBezTo>
                  <a:cubicBezTo>
                    <a:pt x="1281" y="20914"/>
                    <a:pt x="1456" y="20722"/>
                    <a:pt x="1731" y="20494"/>
                  </a:cubicBezTo>
                  <a:cubicBezTo>
                    <a:pt x="1805" y="20457"/>
                    <a:pt x="1972" y="20311"/>
                    <a:pt x="2113" y="20192"/>
                  </a:cubicBezTo>
                  <a:lnTo>
                    <a:pt x="2113" y="20155"/>
                  </a:lnTo>
                  <a:cubicBezTo>
                    <a:pt x="2047" y="20155"/>
                    <a:pt x="2013" y="20192"/>
                    <a:pt x="1972" y="20192"/>
                  </a:cubicBezTo>
                  <a:cubicBezTo>
                    <a:pt x="1939" y="20192"/>
                    <a:pt x="1939" y="20155"/>
                    <a:pt x="1939" y="20155"/>
                  </a:cubicBezTo>
                  <a:cubicBezTo>
                    <a:pt x="2013" y="20119"/>
                    <a:pt x="2080" y="20082"/>
                    <a:pt x="2180" y="20000"/>
                  </a:cubicBezTo>
                  <a:cubicBezTo>
                    <a:pt x="2180" y="20000"/>
                    <a:pt x="2221" y="20036"/>
                    <a:pt x="2221" y="20119"/>
                  </a:cubicBezTo>
                  <a:cubicBezTo>
                    <a:pt x="2255" y="20036"/>
                    <a:pt x="2288" y="20036"/>
                    <a:pt x="2321" y="20000"/>
                  </a:cubicBezTo>
                  <a:cubicBezTo>
                    <a:pt x="2321" y="19963"/>
                    <a:pt x="2321" y="19890"/>
                    <a:pt x="2288" y="19854"/>
                  </a:cubicBezTo>
                  <a:cubicBezTo>
                    <a:pt x="2321" y="19854"/>
                    <a:pt x="2355" y="19808"/>
                    <a:pt x="2388" y="19808"/>
                  </a:cubicBezTo>
                  <a:cubicBezTo>
                    <a:pt x="2429" y="19854"/>
                    <a:pt x="2463" y="19854"/>
                    <a:pt x="2496" y="19890"/>
                  </a:cubicBezTo>
                  <a:cubicBezTo>
                    <a:pt x="2496" y="19698"/>
                    <a:pt x="2563" y="19506"/>
                    <a:pt x="2463" y="19351"/>
                  </a:cubicBezTo>
                  <a:cubicBezTo>
                    <a:pt x="2496" y="19277"/>
                    <a:pt x="2529" y="19241"/>
                    <a:pt x="2596" y="19204"/>
                  </a:cubicBezTo>
                  <a:cubicBezTo>
                    <a:pt x="2596" y="19241"/>
                    <a:pt x="2637" y="19277"/>
                    <a:pt x="2671" y="19277"/>
                  </a:cubicBezTo>
                  <a:lnTo>
                    <a:pt x="2671" y="19314"/>
                  </a:lnTo>
                  <a:cubicBezTo>
                    <a:pt x="2671" y="19241"/>
                    <a:pt x="2704" y="19204"/>
                    <a:pt x="2737" y="19122"/>
                  </a:cubicBezTo>
                  <a:cubicBezTo>
                    <a:pt x="2737" y="19168"/>
                    <a:pt x="2737" y="19168"/>
                    <a:pt x="2770" y="19168"/>
                  </a:cubicBezTo>
                  <a:lnTo>
                    <a:pt x="2770" y="19314"/>
                  </a:lnTo>
                  <a:cubicBezTo>
                    <a:pt x="2845" y="19351"/>
                    <a:pt x="2879" y="19396"/>
                    <a:pt x="2945" y="19433"/>
                  </a:cubicBezTo>
                  <a:lnTo>
                    <a:pt x="2945" y="19314"/>
                  </a:lnTo>
                  <a:lnTo>
                    <a:pt x="2879" y="19314"/>
                  </a:lnTo>
                  <a:cubicBezTo>
                    <a:pt x="2845" y="19277"/>
                    <a:pt x="2804" y="19204"/>
                    <a:pt x="2804" y="19122"/>
                  </a:cubicBezTo>
                  <a:cubicBezTo>
                    <a:pt x="2845" y="19049"/>
                    <a:pt x="2879" y="18976"/>
                    <a:pt x="2945" y="18856"/>
                  </a:cubicBezTo>
                  <a:cubicBezTo>
                    <a:pt x="2978" y="18893"/>
                    <a:pt x="3012" y="18939"/>
                    <a:pt x="3053" y="18939"/>
                  </a:cubicBezTo>
                  <a:cubicBezTo>
                    <a:pt x="3053" y="18939"/>
                    <a:pt x="3053" y="18893"/>
                    <a:pt x="3087" y="18856"/>
                  </a:cubicBezTo>
                  <a:cubicBezTo>
                    <a:pt x="3120" y="18939"/>
                    <a:pt x="3153" y="18976"/>
                    <a:pt x="3186" y="19012"/>
                  </a:cubicBezTo>
                  <a:cubicBezTo>
                    <a:pt x="3186" y="18893"/>
                    <a:pt x="3153" y="18783"/>
                    <a:pt x="3153" y="18710"/>
                  </a:cubicBezTo>
                  <a:cubicBezTo>
                    <a:pt x="3153" y="18664"/>
                    <a:pt x="3186" y="18664"/>
                    <a:pt x="3186" y="18664"/>
                  </a:cubicBezTo>
                  <a:cubicBezTo>
                    <a:pt x="3220" y="18746"/>
                    <a:pt x="3261" y="18783"/>
                    <a:pt x="3261" y="18856"/>
                  </a:cubicBezTo>
                  <a:cubicBezTo>
                    <a:pt x="3328" y="18893"/>
                    <a:pt x="3394" y="18939"/>
                    <a:pt x="3428" y="18976"/>
                  </a:cubicBezTo>
                  <a:cubicBezTo>
                    <a:pt x="3503" y="18893"/>
                    <a:pt x="3569" y="18856"/>
                    <a:pt x="3602" y="18820"/>
                  </a:cubicBezTo>
                  <a:cubicBezTo>
                    <a:pt x="3636" y="18783"/>
                    <a:pt x="3677" y="18710"/>
                    <a:pt x="3677" y="18664"/>
                  </a:cubicBezTo>
                  <a:cubicBezTo>
                    <a:pt x="3677" y="18591"/>
                    <a:pt x="3636" y="18554"/>
                    <a:pt x="3636" y="18481"/>
                  </a:cubicBezTo>
                  <a:cubicBezTo>
                    <a:pt x="3651" y="18472"/>
                    <a:pt x="3665" y="18468"/>
                    <a:pt x="3680" y="18468"/>
                  </a:cubicBezTo>
                  <a:cubicBezTo>
                    <a:pt x="3736" y="18468"/>
                    <a:pt x="3784" y="18533"/>
                    <a:pt x="3810" y="18591"/>
                  </a:cubicBezTo>
                  <a:cubicBezTo>
                    <a:pt x="3919" y="18518"/>
                    <a:pt x="3986" y="18436"/>
                    <a:pt x="4094" y="18362"/>
                  </a:cubicBezTo>
                  <a:cubicBezTo>
                    <a:pt x="4094" y="18253"/>
                    <a:pt x="4127" y="18134"/>
                    <a:pt x="4127" y="18024"/>
                  </a:cubicBezTo>
                  <a:lnTo>
                    <a:pt x="4160" y="18024"/>
                  </a:lnTo>
                  <a:cubicBezTo>
                    <a:pt x="4160" y="18097"/>
                    <a:pt x="4194" y="18134"/>
                    <a:pt x="4194" y="18253"/>
                  </a:cubicBezTo>
                  <a:cubicBezTo>
                    <a:pt x="4368" y="18097"/>
                    <a:pt x="4543" y="17978"/>
                    <a:pt x="4610" y="17832"/>
                  </a:cubicBezTo>
                  <a:cubicBezTo>
                    <a:pt x="4718" y="17795"/>
                    <a:pt x="4784" y="17750"/>
                    <a:pt x="4818" y="17713"/>
                  </a:cubicBezTo>
                  <a:cubicBezTo>
                    <a:pt x="5059" y="17485"/>
                    <a:pt x="5300" y="17256"/>
                    <a:pt x="5550" y="17027"/>
                  </a:cubicBezTo>
                  <a:cubicBezTo>
                    <a:pt x="5791" y="16799"/>
                    <a:pt x="6032" y="16570"/>
                    <a:pt x="6274" y="16342"/>
                  </a:cubicBezTo>
                  <a:cubicBezTo>
                    <a:pt x="6382" y="16268"/>
                    <a:pt x="6515" y="16150"/>
                    <a:pt x="6623" y="16040"/>
                  </a:cubicBezTo>
                  <a:cubicBezTo>
                    <a:pt x="6723" y="15967"/>
                    <a:pt x="6798" y="15848"/>
                    <a:pt x="6931" y="15738"/>
                  </a:cubicBezTo>
                  <a:cubicBezTo>
                    <a:pt x="7039" y="15692"/>
                    <a:pt x="7106" y="15583"/>
                    <a:pt x="7214" y="15509"/>
                  </a:cubicBezTo>
                  <a:cubicBezTo>
                    <a:pt x="7247" y="15427"/>
                    <a:pt x="7314" y="15391"/>
                    <a:pt x="7380" y="15317"/>
                  </a:cubicBezTo>
                  <a:cubicBezTo>
                    <a:pt x="7380" y="15281"/>
                    <a:pt x="7422" y="15199"/>
                    <a:pt x="7455" y="15199"/>
                  </a:cubicBezTo>
                  <a:cubicBezTo>
                    <a:pt x="7630" y="15162"/>
                    <a:pt x="7696" y="15007"/>
                    <a:pt x="7796" y="14933"/>
                  </a:cubicBezTo>
                  <a:cubicBezTo>
                    <a:pt x="7796" y="14933"/>
                    <a:pt x="7838" y="14897"/>
                    <a:pt x="7838" y="14860"/>
                  </a:cubicBezTo>
                  <a:cubicBezTo>
                    <a:pt x="7796" y="14860"/>
                    <a:pt x="7763" y="14824"/>
                    <a:pt x="7730" y="14824"/>
                  </a:cubicBezTo>
                  <a:cubicBezTo>
                    <a:pt x="7696" y="14860"/>
                    <a:pt x="7696" y="14897"/>
                    <a:pt x="7663" y="14933"/>
                  </a:cubicBezTo>
                  <a:cubicBezTo>
                    <a:pt x="7588" y="14933"/>
                    <a:pt x="7555" y="14897"/>
                    <a:pt x="7488" y="14897"/>
                  </a:cubicBezTo>
                  <a:cubicBezTo>
                    <a:pt x="7488" y="14824"/>
                    <a:pt x="7488" y="14778"/>
                    <a:pt x="7455" y="14705"/>
                  </a:cubicBezTo>
                  <a:cubicBezTo>
                    <a:pt x="7422" y="14741"/>
                    <a:pt x="7380" y="14741"/>
                    <a:pt x="7314" y="14778"/>
                  </a:cubicBezTo>
                  <a:lnTo>
                    <a:pt x="7247" y="14778"/>
                  </a:lnTo>
                  <a:lnTo>
                    <a:pt x="7247" y="14860"/>
                  </a:lnTo>
                  <a:cubicBezTo>
                    <a:pt x="7280" y="14933"/>
                    <a:pt x="7314" y="14970"/>
                    <a:pt x="7347" y="15052"/>
                  </a:cubicBezTo>
                  <a:cubicBezTo>
                    <a:pt x="7293" y="15082"/>
                    <a:pt x="7261" y="15100"/>
                    <a:pt x="7234" y="15100"/>
                  </a:cubicBezTo>
                  <a:cubicBezTo>
                    <a:pt x="7196" y="15100"/>
                    <a:pt x="7170" y="15062"/>
                    <a:pt x="7106" y="14970"/>
                  </a:cubicBezTo>
                  <a:cubicBezTo>
                    <a:pt x="7072" y="15089"/>
                    <a:pt x="7072" y="15162"/>
                    <a:pt x="7039" y="15281"/>
                  </a:cubicBezTo>
                  <a:cubicBezTo>
                    <a:pt x="7006" y="15281"/>
                    <a:pt x="6964" y="15235"/>
                    <a:pt x="6898" y="15235"/>
                  </a:cubicBezTo>
                  <a:cubicBezTo>
                    <a:pt x="6898" y="15317"/>
                    <a:pt x="6898" y="15354"/>
                    <a:pt x="6864" y="15427"/>
                  </a:cubicBezTo>
                  <a:lnTo>
                    <a:pt x="6798" y="15427"/>
                  </a:lnTo>
                  <a:cubicBezTo>
                    <a:pt x="6798" y="15317"/>
                    <a:pt x="6723" y="15235"/>
                    <a:pt x="6798" y="15162"/>
                  </a:cubicBezTo>
                  <a:lnTo>
                    <a:pt x="6864" y="15162"/>
                  </a:lnTo>
                  <a:cubicBezTo>
                    <a:pt x="6898" y="15089"/>
                    <a:pt x="6931" y="15052"/>
                    <a:pt x="6964" y="15007"/>
                  </a:cubicBezTo>
                  <a:cubicBezTo>
                    <a:pt x="7006" y="14933"/>
                    <a:pt x="7039" y="14824"/>
                    <a:pt x="7106" y="14824"/>
                  </a:cubicBezTo>
                  <a:cubicBezTo>
                    <a:pt x="7172" y="14824"/>
                    <a:pt x="7172" y="14741"/>
                    <a:pt x="7247" y="14741"/>
                  </a:cubicBezTo>
                  <a:cubicBezTo>
                    <a:pt x="7247" y="14741"/>
                    <a:pt x="7247" y="14668"/>
                    <a:pt x="7280" y="14668"/>
                  </a:cubicBezTo>
                  <a:cubicBezTo>
                    <a:pt x="7347" y="14595"/>
                    <a:pt x="7422" y="14513"/>
                    <a:pt x="7522" y="14440"/>
                  </a:cubicBezTo>
                  <a:cubicBezTo>
                    <a:pt x="7555" y="14403"/>
                    <a:pt x="7588" y="14403"/>
                    <a:pt x="7663" y="14366"/>
                  </a:cubicBezTo>
                  <a:cubicBezTo>
                    <a:pt x="7696" y="14321"/>
                    <a:pt x="7696" y="14284"/>
                    <a:pt x="7730" y="14211"/>
                  </a:cubicBezTo>
                  <a:cubicBezTo>
                    <a:pt x="7838" y="14248"/>
                    <a:pt x="7871" y="14284"/>
                    <a:pt x="7938" y="14366"/>
                  </a:cubicBezTo>
                  <a:cubicBezTo>
                    <a:pt x="7971" y="14284"/>
                    <a:pt x="7971" y="14211"/>
                    <a:pt x="8004" y="14138"/>
                  </a:cubicBezTo>
                  <a:lnTo>
                    <a:pt x="8046" y="14138"/>
                  </a:lnTo>
                  <a:lnTo>
                    <a:pt x="8046" y="14248"/>
                  </a:lnTo>
                  <a:cubicBezTo>
                    <a:pt x="8079" y="14211"/>
                    <a:pt x="8112" y="14174"/>
                    <a:pt x="8146" y="14174"/>
                  </a:cubicBezTo>
                  <a:cubicBezTo>
                    <a:pt x="8146" y="14138"/>
                    <a:pt x="8146" y="14092"/>
                    <a:pt x="8112" y="14056"/>
                  </a:cubicBezTo>
                  <a:cubicBezTo>
                    <a:pt x="8179" y="14056"/>
                    <a:pt x="8212" y="14092"/>
                    <a:pt x="8254" y="14092"/>
                  </a:cubicBezTo>
                  <a:cubicBezTo>
                    <a:pt x="8254" y="13982"/>
                    <a:pt x="8287" y="13946"/>
                    <a:pt x="8387" y="13909"/>
                  </a:cubicBezTo>
                  <a:cubicBezTo>
                    <a:pt x="8387" y="13982"/>
                    <a:pt x="8420" y="14019"/>
                    <a:pt x="8420" y="14056"/>
                  </a:cubicBezTo>
                  <a:cubicBezTo>
                    <a:pt x="8528" y="13946"/>
                    <a:pt x="8670" y="13864"/>
                    <a:pt x="8770" y="13790"/>
                  </a:cubicBezTo>
                  <a:lnTo>
                    <a:pt x="8770" y="13754"/>
                  </a:lnTo>
                  <a:lnTo>
                    <a:pt x="8878" y="13754"/>
                  </a:lnTo>
                  <a:cubicBezTo>
                    <a:pt x="8911" y="13681"/>
                    <a:pt x="8944" y="13635"/>
                    <a:pt x="8978" y="13562"/>
                  </a:cubicBezTo>
                  <a:lnTo>
                    <a:pt x="9119" y="13562"/>
                  </a:lnTo>
                  <a:cubicBezTo>
                    <a:pt x="8978" y="13370"/>
                    <a:pt x="8978" y="13260"/>
                    <a:pt x="9119" y="13178"/>
                  </a:cubicBezTo>
                  <a:cubicBezTo>
                    <a:pt x="9119" y="13260"/>
                    <a:pt x="9152" y="13333"/>
                    <a:pt x="9152" y="13452"/>
                  </a:cubicBezTo>
                  <a:cubicBezTo>
                    <a:pt x="9219" y="13406"/>
                    <a:pt x="9252" y="13406"/>
                    <a:pt x="9327" y="13370"/>
                  </a:cubicBezTo>
                  <a:cubicBezTo>
                    <a:pt x="9294" y="13333"/>
                    <a:pt x="9252" y="13333"/>
                    <a:pt x="9252" y="13297"/>
                  </a:cubicBezTo>
                  <a:cubicBezTo>
                    <a:pt x="9294" y="13260"/>
                    <a:pt x="9360" y="13260"/>
                    <a:pt x="9427" y="13223"/>
                  </a:cubicBezTo>
                  <a:cubicBezTo>
                    <a:pt x="9427" y="13260"/>
                    <a:pt x="9460" y="13297"/>
                    <a:pt x="9460" y="13333"/>
                  </a:cubicBezTo>
                  <a:cubicBezTo>
                    <a:pt x="9502" y="13223"/>
                    <a:pt x="9502" y="13141"/>
                    <a:pt x="9502" y="13068"/>
                  </a:cubicBezTo>
                  <a:cubicBezTo>
                    <a:pt x="9502" y="13031"/>
                    <a:pt x="9460" y="12995"/>
                    <a:pt x="9460" y="12949"/>
                  </a:cubicBezTo>
                  <a:cubicBezTo>
                    <a:pt x="9502" y="12913"/>
                    <a:pt x="9502" y="12913"/>
                    <a:pt x="9535" y="12876"/>
                  </a:cubicBezTo>
                  <a:cubicBezTo>
                    <a:pt x="9502" y="12839"/>
                    <a:pt x="9460" y="12839"/>
                    <a:pt x="9427" y="12803"/>
                  </a:cubicBezTo>
                  <a:cubicBezTo>
                    <a:pt x="9460" y="12766"/>
                    <a:pt x="9502" y="12766"/>
                    <a:pt x="9535" y="12721"/>
                  </a:cubicBezTo>
                  <a:cubicBezTo>
                    <a:pt x="9502" y="12684"/>
                    <a:pt x="9460" y="12684"/>
                    <a:pt x="9427" y="12647"/>
                  </a:cubicBezTo>
                  <a:cubicBezTo>
                    <a:pt x="9427" y="12611"/>
                    <a:pt x="9460" y="12538"/>
                    <a:pt x="9460" y="12492"/>
                  </a:cubicBezTo>
                  <a:cubicBezTo>
                    <a:pt x="9502" y="12574"/>
                    <a:pt x="9535" y="12611"/>
                    <a:pt x="9568" y="12684"/>
                  </a:cubicBezTo>
                  <a:cubicBezTo>
                    <a:pt x="9607" y="12684"/>
                    <a:pt x="9649" y="12711"/>
                    <a:pt x="9683" y="12711"/>
                  </a:cubicBezTo>
                  <a:cubicBezTo>
                    <a:pt x="9708" y="12711"/>
                    <a:pt x="9729" y="12697"/>
                    <a:pt x="9743" y="12647"/>
                  </a:cubicBezTo>
                  <a:cubicBezTo>
                    <a:pt x="9776" y="12684"/>
                    <a:pt x="9810" y="12766"/>
                    <a:pt x="9843" y="12803"/>
                  </a:cubicBezTo>
                  <a:cubicBezTo>
                    <a:pt x="9860" y="12762"/>
                    <a:pt x="9887" y="12741"/>
                    <a:pt x="9909" y="12741"/>
                  </a:cubicBezTo>
                  <a:cubicBezTo>
                    <a:pt x="9933" y="12741"/>
                    <a:pt x="9951" y="12762"/>
                    <a:pt x="9951" y="12803"/>
                  </a:cubicBezTo>
                  <a:cubicBezTo>
                    <a:pt x="10018" y="12721"/>
                    <a:pt x="10084" y="12647"/>
                    <a:pt x="10126" y="12611"/>
                  </a:cubicBezTo>
                  <a:lnTo>
                    <a:pt x="10259" y="12611"/>
                  </a:lnTo>
                  <a:cubicBezTo>
                    <a:pt x="10259" y="12574"/>
                    <a:pt x="10226" y="12538"/>
                    <a:pt x="10226" y="12492"/>
                  </a:cubicBezTo>
                  <a:cubicBezTo>
                    <a:pt x="10292" y="12455"/>
                    <a:pt x="10334" y="12455"/>
                    <a:pt x="10400" y="12455"/>
                  </a:cubicBezTo>
                  <a:lnTo>
                    <a:pt x="10400" y="12382"/>
                  </a:lnTo>
                  <a:cubicBezTo>
                    <a:pt x="10467" y="12382"/>
                    <a:pt x="10500" y="12346"/>
                    <a:pt x="10542" y="12346"/>
                  </a:cubicBezTo>
                  <a:cubicBezTo>
                    <a:pt x="10708" y="12190"/>
                    <a:pt x="10850" y="11998"/>
                    <a:pt x="11058" y="11888"/>
                  </a:cubicBezTo>
                  <a:lnTo>
                    <a:pt x="11091" y="11852"/>
                  </a:lnTo>
                  <a:cubicBezTo>
                    <a:pt x="11200" y="11733"/>
                    <a:pt x="11299" y="11660"/>
                    <a:pt x="11374" y="11578"/>
                  </a:cubicBezTo>
                  <a:cubicBezTo>
                    <a:pt x="11507" y="11468"/>
                    <a:pt x="11649" y="11349"/>
                    <a:pt x="11682" y="11166"/>
                  </a:cubicBezTo>
                  <a:cubicBezTo>
                    <a:pt x="11715" y="11166"/>
                    <a:pt x="11749" y="11166"/>
                    <a:pt x="11790" y="11203"/>
                  </a:cubicBezTo>
                  <a:cubicBezTo>
                    <a:pt x="11923" y="11047"/>
                    <a:pt x="11923" y="11047"/>
                    <a:pt x="11957" y="10937"/>
                  </a:cubicBezTo>
                  <a:cubicBezTo>
                    <a:pt x="11923" y="10937"/>
                    <a:pt x="11890" y="10891"/>
                    <a:pt x="11857" y="10855"/>
                  </a:cubicBezTo>
                  <a:cubicBezTo>
                    <a:pt x="11957" y="10855"/>
                    <a:pt x="11957" y="10855"/>
                    <a:pt x="12065" y="10891"/>
                  </a:cubicBezTo>
                  <a:cubicBezTo>
                    <a:pt x="12547" y="10397"/>
                    <a:pt x="13105" y="9977"/>
                    <a:pt x="13587" y="9410"/>
                  </a:cubicBezTo>
                  <a:cubicBezTo>
                    <a:pt x="13662" y="9373"/>
                    <a:pt x="13762" y="9291"/>
                    <a:pt x="13870" y="9218"/>
                  </a:cubicBezTo>
                  <a:cubicBezTo>
                    <a:pt x="14037" y="9026"/>
                    <a:pt x="14211" y="8879"/>
                    <a:pt x="14386" y="8687"/>
                  </a:cubicBezTo>
                  <a:cubicBezTo>
                    <a:pt x="14561" y="8532"/>
                    <a:pt x="14769" y="8340"/>
                    <a:pt x="14944" y="8148"/>
                  </a:cubicBezTo>
                  <a:cubicBezTo>
                    <a:pt x="15152" y="7919"/>
                    <a:pt x="15360" y="7736"/>
                    <a:pt x="15568" y="7544"/>
                  </a:cubicBezTo>
                  <a:cubicBezTo>
                    <a:pt x="15568" y="7544"/>
                    <a:pt x="15534" y="7544"/>
                    <a:pt x="15534" y="7508"/>
                  </a:cubicBezTo>
                  <a:cubicBezTo>
                    <a:pt x="15568" y="7508"/>
                    <a:pt x="15601" y="7462"/>
                    <a:pt x="15634" y="7462"/>
                  </a:cubicBezTo>
                  <a:cubicBezTo>
                    <a:pt x="15667" y="7426"/>
                    <a:pt x="15667" y="7389"/>
                    <a:pt x="15701" y="7352"/>
                  </a:cubicBezTo>
                  <a:cubicBezTo>
                    <a:pt x="15742" y="7352"/>
                    <a:pt x="15742" y="7352"/>
                    <a:pt x="15809" y="7389"/>
                  </a:cubicBezTo>
                  <a:cubicBezTo>
                    <a:pt x="15875" y="7316"/>
                    <a:pt x="15950" y="7197"/>
                    <a:pt x="16017" y="7087"/>
                  </a:cubicBezTo>
                  <a:cubicBezTo>
                    <a:pt x="16083" y="7051"/>
                    <a:pt x="16117" y="7005"/>
                    <a:pt x="16158" y="6932"/>
                  </a:cubicBezTo>
                  <a:cubicBezTo>
                    <a:pt x="16225" y="6895"/>
                    <a:pt x="16366" y="6859"/>
                    <a:pt x="16366" y="6740"/>
                  </a:cubicBezTo>
                  <a:cubicBezTo>
                    <a:pt x="16366" y="6703"/>
                    <a:pt x="16433" y="6703"/>
                    <a:pt x="16433" y="6667"/>
                  </a:cubicBezTo>
                  <a:cubicBezTo>
                    <a:pt x="16608" y="6630"/>
                    <a:pt x="16707" y="6511"/>
                    <a:pt x="16741" y="6365"/>
                  </a:cubicBezTo>
                  <a:cubicBezTo>
                    <a:pt x="16816" y="6319"/>
                    <a:pt x="16849" y="6319"/>
                    <a:pt x="16882" y="6283"/>
                  </a:cubicBezTo>
                  <a:cubicBezTo>
                    <a:pt x="17057" y="6091"/>
                    <a:pt x="17232" y="5944"/>
                    <a:pt x="17406" y="5789"/>
                  </a:cubicBezTo>
                  <a:cubicBezTo>
                    <a:pt x="17440" y="5716"/>
                    <a:pt x="17473" y="5679"/>
                    <a:pt x="17539" y="5633"/>
                  </a:cubicBezTo>
                  <a:cubicBezTo>
                    <a:pt x="17647" y="5524"/>
                    <a:pt x="17781" y="5368"/>
                    <a:pt x="17922" y="5222"/>
                  </a:cubicBezTo>
                  <a:cubicBezTo>
                    <a:pt x="17955" y="5176"/>
                    <a:pt x="17955" y="5103"/>
                    <a:pt x="17989" y="5030"/>
                  </a:cubicBezTo>
                  <a:cubicBezTo>
                    <a:pt x="18013" y="5030"/>
                    <a:pt x="18039" y="5033"/>
                    <a:pt x="18065" y="5033"/>
                  </a:cubicBezTo>
                  <a:cubicBezTo>
                    <a:pt x="18121" y="5033"/>
                    <a:pt x="18174" y="5017"/>
                    <a:pt x="18197" y="4911"/>
                  </a:cubicBezTo>
                  <a:cubicBezTo>
                    <a:pt x="18164" y="4948"/>
                    <a:pt x="18131" y="4948"/>
                    <a:pt x="18030" y="4948"/>
                  </a:cubicBezTo>
                  <a:cubicBezTo>
                    <a:pt x="18097" y="4838"/>
                    <a:pt x="18164" y="4765"/>
                    <a:pt x="18197" y="4682"/>
                  </a:cubicBezTo>
                  <a:cubicBezTo>
                    <a:pt x="18285" y="4682"/>
                    <a:pt x="18323" y="4784"/>
                    <a:pt x="18370" y="4784"/>
                  </a:cubicBezTo>
                  <a:cubicBezTo>
                    <a:pt x="18381" y="4784"/>
                    <a:pt x="18392" y="4778"/>
                    <a:pt x="18405" y="4765"/>
                  </a:cubicBezTo>
                  <a:cubicBezTo>
                    <a:pt x="18405" y="4609"/>
                    <a:pt x="18405" y="4609"/>
                    <a:pt x="18513" y="4490"/>
                  </a:cubicBezTo>
                  <a:cubicBezTo>
                    <a:pt x="18513" y="4536"/>
                    <a:pt x="18513" y="4573"/>
                    <a:pt x="18547" y="4609"/>
                  </a:cubicBezTo>
                  <a:cubicBezTo>
                    <a:pt x="18613" y="4536"/>
                    <a:pt x="18688" y="4490"/>
                    <a:pt x="18688" y="4417"/>
                  </a:cubicBezTo>
                  <a:cubicBezTo>
                    <a:pt x="18688" y="4307"/>
                    <a:pt x="18755" y="4307"/>
                    <a:pt x="18863" y="4262"/>
                  </a:cubicBezTo>
                  <a:lnTo>
                    <a:pt x="18863" y="4189"/>
                  </a:lnTo>
                  <a:cubicBezTo>
                    <a:pt x="18996" y="4152"/>
                    <a:pt x="18996" y="4152"/>
                    <a:pt x="18996" y="3997"/>
                  </a:cubicBezTo>
                  <a:cubicBezTo>
                    <a:pt x="19029" y="3997"/>
                    <a:pt x="19104" y="3997"/>
                    <a:pt x="19171" y="4033"/>
                  </a:cubicBezTo>
                  <a:cubicBezTo>
                    <a:pt x="19237" y="3960"/>
                    <a:pt x="19312" y="3850"/>
                    <a:pt x="19379" y="3768"/>
                  </a:cubicBezTo>
                  <a:cubicBezTo>
                    <a:pt x="19379" y="3731"/>
                    <a:pt x="19379" y="3731"/>
                    <a:pt x="19345" y="3695"/>
                  </a:cubicBezTo>
                  <a:cubicBezTo>
                    <a:pt x="19487" y="3658"/>
                    <a:pt x="19587" y="3658"/>
                    <a:pt x="19653" y="3466"/>
                  </a:cubicBezTo>
                  <a:cubicBezTo>
                    <a:pt x="19653" y="3466"/>
                    <a:pt x="19653" y="3430"/>
                    <a:pt x="19695" y="3430"/>
                  </a:cubicBezTo>
                  <a:cubicBezTo>
                    <a:pt x="19795" y="3430"/>
                    <a:pt x="19828" y="3311"/>
                    <a:pt x="19903" y="3237"/>
                  </a:cubicBezTo>
                  <a:cubicBezTo>
                    <a:pt x="20003" y="3164"/>
                    <a:pt x="20111" y="3045"/>
                    <a:pt x="20211" y="2935"/>
                  </a:cubicBezTo>
                  <a:cubicBezTo>
                    <a:pt x="20319" y="2780"/>
                    <a:pt x="20527" y="2661"/>
                    <a:pt x="20560" y="2478"/>
                  </a:cubicBezTo>
                  <a:cubicBezTo>
                    <a:pt x="20660" y="2396"/>
                    <a:pt x="20693" y="2323"/>
                    <a:pt x="20768" y="2286"/>
                  </a:cubicBezTo>
                  <a:cubicBezTo>
                    <a:pt x="20735" y="2204"/>
                    <a:pt x="20735" y="2167"/>
                    <a:pt x="20735" y="2131"/>
                  </a:cubicBezTo>
                  <a:cubicBezTo>
                    <a:pt x="20735" y="2131"/>
                    <a:pt x="20735" y="2094"/>
                    <a:pt x="20768" y="2094"/>
                  </a:cubicBezTo>
                  <a:cubicBezTo>
                    <a:pt x="20768" y="2131"/>
                    <a:pt x="20768" y="2131"/>
                    <a:pt x="20801" y="2204"/>
                  </a:cubicBezTo>
                  <a:cubicBezTo>
                    <a:pt x="20868" y="2094"/>
                    <a:pt x="20901" y="2021"/>
                    <a:pt x="20943" y="1939"/>
                  </a:cubicBezTo>
                  <a:cubicBezTo>
                    <a:pt x="20901" y="1902"/>
                    <a:pt x="20868" y="1865"/>
                    <a:pt x="20835" y="1829"/>
                  </a:cubicBezTo>
                  <a:lnTo>
                    <a:pt x="20835" y="1792"/>
                  </a:lnTo>
                  <a:cubicBezTo>
                    <a:pt x="20901" y="1792"/>
                    <a:pt x="20976" y="1792"/>
                    <a:pt x="21076" y="1829"/>
                  </a:cubicBezTo>
                  <a:cubicBezTo>
                    <a:pt x="21251" y="1518"/>
                    <a:pt x="21459" y="1253"/>
                    <a:pt x="21567" y="914"/>
                  </a:cubicBezTo>
                  <a:cubicBezTo>
                    <a:pt x="21492" y="832"/>
                    <a:pt x="21567" y="796"/>
                    <a:pt x="21600" y="759"/>
                  </a:cubicBezTo>
                  <a:cubicBezTo>
                    <a:pt x="21567" y="722"/>
                    <a:pt x="21525" y="649"/>
                    <a:pt x="21492" y="567"/>
                  </a:cubicBezTo>
                  <a:cubicBezTo>
                    <a:pt x="21317" y="604"/>
                    <a:pt x="21284" y="759"/>
                    <a:pt x="21184" y="878"/>
                  </a:cubicBezTo>
                  <a:cubicBezTo>
                    <a:pt x="21109" y="759"/>
                    <a:pt x="21184" y="722"/>
                    <a:pt x="21251" y="649"/>
                  </a:cubicBezTo>
                  <a:cubicBezTo>
                    <a:pt x="21217" y="530"/>
                    <a:pt x="21184" y="421"/>
                    <a:pt x="21043" y="338"/>
                  </a:cubicBezTo>
                  <a:cubicBezTo>
                    <a:pt x="21076" y="265"/>
                    <a:pt x="21076" y="192"/>
                    <a:pt x="21076" y="146"/>
                  </a:cubicBezTo>
                  <a:cubicBezTo>
                    <a:pt x="20943" y="110"/>
                    <a:pt x="20868" y="37"/>
                    <a:pt x="2076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2" name="Google Shape;3471;p33"/>
            <p:cNvSpPr/>
            <p:nvPr/>
          </p:nvSpPr>
          <p:spPr>
            <a:xfrm>
              <a:off x="25" y="8750"/>
              <a:ext cx="1003526" cy="956626"/>
            </a:xfrm>
            <a:custGeom>
              <a:avLst/>
              <a:gdLst/>
              <a:ahLst/>
              <a:cxnLst>
                <a:cxn ang="0">
                  <a:pos x="wd2" y="hd2"/>
                </a:cxn>
                <a:cxn ang="5400000">
                  <a:pos x="wd2" y="hd2"/>
                </a:cxn>
                <a:cxn ang="10800000">
                  <a:pos x="wd2" y="hd2"/>
                </a:cxn>
                <a:cxn ang="16200000">
                  <a:pos x="wd2" y="hd2"/>
                </a:cxn>
              </a:cxnLst>
              <a:rect l="0" t="0" r="r" b="b"/>
              <a:pathLst>
                <a:path w="21600" h="21600" extrusionOk="0">
                  <a:moveTo>
                    <a:pt x="9011" y="13270"/>
                  </a:moveTo>
                  <a:cubicBezTo>
                    <a:pt x="9041" y="13365"/>
                    <a:pt x="9169" y="13436"/>
                    <a:pt x="9139" y="13602"/>
                  </a:cubicBezTo>
                  <a:cubicBezTo>
                    <a:pt x="9108" y="13562"/>
                    <a:pt x="9108" y="13531"/>
                    <a:pt x="9078" y="13467"/>
                  </a:cubicBezTo>
                  <a:cubicBezTo>
                    <a:pt x="9011" y="13499"/>
                    <a:pt x="8950" y="13531"/>
                    <a:pt x="8890" y="13531"/>
                  </a:cubicBezTo>
                  <a:cubicBezTo>
                    <a:pt x="8890" y="13562"/>
                    <a:pt x="8890" y="13633"/>
                    <a:pt x="8920" y="13665"/>
                  </a:cubicBezTo>
                  <a:lnTo>
                    <a:pt x="8890" y="13665"/>
                  </a:lnTo>
                  <a:cubicBezTo>
                    <a:pt x="8852" y="13633"/>
                    <a:pt x="8792" y="13602"/>
                    <a:pt x="8732" y="13531"/>
                  </a:cubicBezTo>
                  <a:cubicBezTo>
                    <a:pt x="8792" y="13499"/>
                    <a:pt x="8822" y="13436"/>
                    <a:pt x="8852" y="13404"/>
                  </a:cubicBezTo>
                  <a:cubicBezTo>
                    <a:pt x="8890" y="13436"/>
                    <a:pt x="8920" y="13436"/>
                    <a:pt x="8980" y="13467"/>
                  </a:cubicBezTo>
                  <a:cubicBezTo>
                    <a:pt x="8950" y="13404"/>
                    <a:pt x="8950" y="13365"/>
                    <a:pt x="8920" y="13302"/>
                  </a:cubicBezTo>
                  <a:cubicBezTo>
                    <a:pt x="8950" y="13302"/>
                    <a:pt x="8980" y="13302"/>
                    <a:pt x="9011" y="13270"/>
                  </a:cubicBezTo>
                  <a:close/>
                  <a:moveTo>
                    <a:pt x="6472" y="15736"/>
                  </a:moveTo>
                  <a:cubicBezTo>
                    <a:pt x="6472" y="15775"/>
                    <a:pt x="6502" y="15838"/>
                    <a:pt x="6502" y="15870"/>
                  </a:cubicBezTo>
                  <a:cubicBezTo>
                    <a:pt x="6532" y="15902"/>
                    <a:pt x="6532" y="15973"/>
                    <a:pt x="6562" y="16004"/>
                  </a:cubicBezTo>
                  <a:cubicBezTo>
                    <a:pt x="6532" y="16036"/>
                    <a:pt x="6532" y="16036"/>
                    <a:pt x="6472" y="16067"/>
                  </a:cubicBezTo>
                  <a:cubicBezTo>
                    <a:pt x="6442" y="16004"/>
                    <a:pt x="6404" y="15933"/>
                    <a:pt x="6344" y="15838"/>
                  </a:cubicBezTo>
                  <a:cubicBezTo>
                    <a:pt x="6374" y="15838"/>
                    <a:pt x="6404" y="15775"/>
                    <a:pt x="6472" y="15736"/>
                  </a:cubicBezTo>
                  <a:close/>
                  <a:moveTo>
                    <a:pt x="3013" y="17878"/>
                  </a:moveTo>
                  <a:cubicBezTo>
                    <a:pt x="3051" y="17909"/>
                    <a:pt x="3081" y="17949"/>
                    <a:pt x="3081" y="17981"/>
                  </a:cubicBezTo>
                  <a:cubicBezTo>
                    <a:pt x="3081" y="18075"/>
                    <a:pt x="2953" y="18107"/>
                    <a:pt x="3013" y="18241"/>
                  </a:cubicBezTo>
                  <a:cubicBezTo>
                    <a:pt x="2983" y="18273"/>
                    <a:pt x="2953" y="18273"/>
                    <a:pt x="2923" y="18305"/>
                  </a:cubicBezTo>
                  <a:cubicBezTo>
                    <a:pt x="2923" y="18273"/>
                    <a:pt x="2893" y="18210"/>
                    <a:pt x="2863" y="18178"/>
                  </a:cubicBezTo>
                  <a:cubicBezTo>
                    <a:pt x="2923" y="18075"/>
                    <a:pt x="2983" y="17981"/>
                    <a:pt x="3013" y="17878"/>
                  </a:cubicBezTo>
                  <a:close/>
                  <a:moveTo>
                    <a:pt x="21133" y="0"/>
                  </a:moveTo>
                  <a:cubicBezTo>
                    <a:pt x="20975" y="95"/>
                    <a:pt x="20786" y="126"/>
                    <a:pt x="20756" y="364"/>
                  </a:cubicBezTo>
                  <a:lnTo>
                    <a:pt x="20628" y="364"/>
                  </a:lnTo>
                  <a:cubicBezTo>
                    <a:pt x="20658" y="427"/>
                    <a:pt x="20658" y="458"/>
                    <a:pt x="20688" y="490"/>
                  </a:cubicBezTo>
                  <a:cubicBezTo>
                    <a:pt x="20719" y="458"/>
                    <a:pt x="20756" y="427"/>
                    <a:pt x="20756" y="427"/>
                  </a:cubicBezTo>
                  <a:cubicBezTo>
                    <a:pt x="20847" y="490"/>
                    <a:pt x="20907" y="522"/>
                    <a:pt x="21005" y="593"/>
                  </a:cubicBezTo>
                  <a:cubicBezTo>
                    <a:pt x="20907" y="624"/>
                    <a:pt x="20847" y="656"/>
                    <a:pt x="20786" y="688"/>
                  </a:cubicBezTo>
                  <a:cubicBezTo>
                    <a:pt x="20756" y="656"/>
                    <a:pt x="20719" y="656"/>
                    <a:pt x="20658" y="624"/>
                  </a:cubicBezTo>
                  <a:cubicBezTo>
                    <a:pt x="20658" y="719"/>
                    <a:pt x="20658" y="790"/>
                    <a:pt x="20688" y="854"/>
                  </a:cubicBezTo>
                  <a:cubicBezTo>
                    <a:pt x="20440" y="1083"/>
                    <a:pt x="20221" y="1312"/>
                    <a:pt x="20003" y="1549"/>
                  </a:cubicBezTo>
                  <a:cubicBezTo>
                    <a:pt x="19965" y="1581"/>
                    <a:pt x="19905" y="1581"/>
                    <a:pt x="19875" y="1612"/>
                  </a:cubicBezTo>
                  <a:cubicBezTo>
                    <a:pt x="19845" y="1612"/>
                    <a:pt x="19845" y="1612"/>
                    <a:pt x="19815" y="1644"/>
                  </a:cubicBezTo>
                  <a:lnTo>
                    <a:pt x="19815" y="1707"/>
                  </a:lnTo>
                  <a:cubicBezTo>
                    <a:pt x="19747" y="1747"/>
                    <a:pt x="19687" y="1810"/>
                    <a:pt x="19656" y="1841"/>
                  </a:cubicBezTo>
                  <a:cubicBezTo>
                    <a:pt x="19589" y="1778"/>
                    <a:pt x="19558" y="1747"/>
                    <a:pt x="19498" y="1675"/>
                  </a:cubicBezTo>
                  <a:cubicBezTo>
                    <a:pt x="19468" y="1747"/>
                    <a:pt x="19468" y="1810"/>
                    <a:pt x="19438" y="1841"/>
                  </a:cubicBezTo>
                  <a:cubicBezTo>
                    <a:pt x="19400" y="1873"/>
                    <a:pt x="19400" y="1873"/>
                    <a:pt x="19370" y="1873"/>
                  </a:cubicBezTo>
                  <a:cubicBezTo>
                    <a:pt x="19400" y="1944"/>
                    <a:pt x="19400" y="1976"/>
                    <a:pt x="19438" y="2007"/>
                  </a:cubicBezTo>
                  <a:cubicBezTo>
                    <a:pt x="19400" y="2071"/>
                    <a:pt x="19250" y="2071"/>
                    <a:pt x="19340" y="2173"/>
                  </a:cubicBezTo>
                  <a:cubicBezTo>
                    <a:pt x="19182" y="2339"/>
                    <a:pt x="18993" y="2537"/>
                    <a:pt x="18835" y="2695"/>
                  </a:cubicBezTo>
                  <a:cubicBezTo>
                    <a:pt x="18647" y="2830"/>
                    <a:pt x="18496" y="3059"/>
                    <a:pt x="18308" y="3162"/>
                  </a:cubicBezTo>
                  <a:cubicBezTo>
                    <a:pt x="18150" y="3359"/>
                    <a:pt x="17991" y="3525"/>
                    <a:pt x="17803" y="3683"/>
                  </a:cubicBezTo>
                  <a:cubicBezTo>
                    <a:pt x="17705" y="3557"/>
                    <a:pt x="17584" y="3454"/>
                    <a:pt x="17486" y="3391"/>
                  </a:cubicBezTo>
                  <a:cubicBezTo>
                    <a:pt x="17456" y="3391"/>
                    <a:pt x="17426" y="3422"/>
                    <a:pt x="17396" y="3454"/>
                  </a:cubicBezTo>
                  <a:cubicBezTo>
                    <a:pt x="17396" y="3391"/>
                    <a:pt x="17366" y="3391"/>
                    <a:pt x="17366" y="3328"/>
                  </a:cubicBezTo>
                  <a:cubicBezTo>
                    <a:pt x="17268" y="3422"/>
                    <a:pt x="17238" y="3486"/>
                    <a:pt x="17177" y="3557"/>
                  </a:cubicBezTo>
                  <a:cubicBezTo>
                    <a:pt x="17110" y="3588"/>
                    <a:pt x="17079" y="3588"/>
                    <a:pt x="17049" y="3620"/>
                  </a:cubicBezTo>
                  <a:cubicBezTo>
                    <a:pt x="17079" y="3652"/>
                    <a:pt x="17110" y="3683"/>
                    <a:pt x="17140" y="3754"/>
                  </a:cubicBezTo>
                  <a:cubicBezTo>
                    <a:pt x="17079" y="3754"/>
                    <a:pt x="17049" y="3786"/>
                    <a:pt x="16989" y="3786"/>
                  </a:cubicBezTo>
                  <a:cubicBezTo>
                    <a:pt x="16989" y="3754"/>
                    <a:pt x="16989" y="3723"/>
                    <a:pt x="16951" y="3683"/>
                  </a:cubicBezTo>
                  <a:cubicBezTo>
                    <a:pt x="16921" y="3723"/>
                    <a:pt x="16921" y="3754"/>
                    <a:pt x="16891" y="3786"/>
                  </a:cubicBezTo>
                  <a:cubicBezTo>
                    <a:pt x="16891" y="3818"/>
                    <a:pt x="16921" y="3849"/>
                    <a:pt x="16921" y="3920"/>
                  </a:cubicBezTo>
                  <a:cubicBezTo>
                    <a:pt x="16891" y="3881"/>
                    <a:pt x="16861" y="3881"/>
                    <a:pt x="16831" y="3849"/>
                  </a:cubicBezTo>
                  <a:cubicBezTo>
                    <a:pt x="16733" y="3952"/>
                    <a:pt x="16642" y="4015"/>
                    <a:pt x="16545" y="4078"/>
                  </a:cubicBezTo>
                  <a:cubicBezTo>
                    <a:pt x="16575" y="4150"/>
                    <a:pt x="16612" y="4213"/>
                    <a:pt x="16612" y="4276"/>
                  </a:cubicBezTo>
                  <a:cubicBezTo>
                    <a:pt x="16612" y="4315"/>
                    <a:pt x="16575" y="4315"/>
                    <a:pt x="16575" y="4347"/>
                  </a:cubicBezTo>
                  <a:cubicBezTo>
                    <a:pt x="16514" y="4276"/>
                    <a:pt x="16484" y="4244"/>
                    <a:pt x="16454" y="4181"/>
                  </a:cubicBezTo>
                  <a:cubicBezTo>
                    <a:pt x="16356" y="4213"/>
                    <a:pt x="16326" y="4276"/>
                    <a:pt x="16326" y="4347"/>
                  </a:cubicBezTo>
                  <a:cubicBezTo>
                    <a:pt x="16266" y="4379"/>
                    <a:pt x="16198" y="4379"/>
                    <a:pt x="16198" y="4410"/>
                  </a:cubicBezTo>
                  <a:cubicBezTo>
                    <a:pt x="16138" y="4513"/>
                    <a:pt x="16047" y="4576"/>
                    <a:pt x="15949" y="4639"/>
                  </a:cubicBezTo>
                  <a:cubicBezTo>
                    <a:pt x="15889" y="4742"/>
                    <a:pt x="15821" y="4805"/>
                    <a:pt x="15761" y="4869"/>
                  </a:cubicBezTo>
                  <a:cubicBezTo>
                    <a:pt x="15791" y="4940"/>
                    <a:pt x="15821" y="5003"/>
                    <a:pt x="15859" y="5035"/>
                  </a:cubicBezTo>
                  <a:lnTo>
                    <a:pt x="15980" y="5035"/>
                  </a:lnTo>
                  <a:cubicBezTo>
                    <a:pt x="16047" y="5106"/>
                    <a:pt x="16077" y="5201"/>
                    <a:pt x="16077" y="5303"/>
                  </a:cubicBezTo>
                  <a:cubicBezTo>
                    <a:pt x="16055" y="5350"/>
                    <a:pt x="16030" y="5379"/>
                    <a:pt x="15994" y="5379"/>
                  </a:cubicBezTo>
                  <a:cubicBezTo>
                    <a:pt x="15980" y="5379"/>
                    <a:pt x="15966" y="5375"/>
                    <a:pt x="15949" y="5367"/>
                  </a:cubicBezTo>
                  <a:cubicBezTo>
                    <a:pt x="15919" y="5367"/>
                    <a:pt x="15889" y="5398"/>
                    <a:pt x="15859" y="5398"/>
                  </a:cubicBezTo>
                  <a:lnTo>
                    <a:pt x="15859" y="5627"/>
                  </a:lnTo>
                  <a:cubicBezTo>
                    <a:pt x="15828" y="5569"/>
                    <a:pt x="15798" y="5544"/>
                    <a:pt x="15765" y="5544"/>
                  </a:cubicBezTo>
                  <a:cubicBezTo>
                    <a:pt x="15727" y="5544"/>
                    <a:pt x="15686" y="5577"/>
                    <a:pt x="15633" y="5627"/>
                  </a:cubicBezTo>
                  <a:cubicBezTo>
                    <a:pt x="15633" y="5501"/>
                    <a:pt x="15671" y="5430"/>
                    <a:pt x="15671" y="5367"/>
                  </a:cubicBezTo>
                  <a:cubicBezTo>
                    <a:pt x="15633" y="5335"/>
                    <a:pt x="15603" y="5303"/>
                    <a:pt x="15603" y="5264"/>
                  </a:cubicBezTo>
                  <a:cubicBezTo>
                    <a:pt x="15482" y="5264"/>
                    <a:pt x="15482" y="5232"/>
                    <a:pt x="15482" y="5137"/>
                  </a:cubicBezTo>
                  <a:cubicBezTo>
                    <a:pt x="15415" y="5169"/>
                    <a:pt x="15354" y="5201"/>
                    <a:pt x="15294" y="5264"/>
                  </a:cubicBezTo>
                  <a:cubicBezTo>
                    <a:pt x="15294" y="5303"/>
                    <a:pt x="15256" y="5367"/>
                    <a:pt x="15256" y="5367"/>
                  </a:cubicBezTo>
                  <a:cubicBezTo>
                    <a:pt x="15196" y="5398"/>
                    <a:pt x="15136" y="5430"/>
                    <a:pt x="15106" y="5430"/>
                  </a:cubicBezTo>
                  <a:cubicBezTo>
                    <a:pt x="15068" y="5501"/>
                    <a:pt x="15068" y="5564"/>
                    <a:pt x="15068" y="5596"/>
                  </a:cubicBezTo>
                  <a:cubicBezTo>
                    <a:pt x="15038" y="5612"/>
                    <a:pt x="15015" y="5612"/>
                    <a:pt x="14993" y="5612"/>
                  </a:cubicBezTo>
                  <a:cubicBezTo>
                    <a:pt x="14970" y="5612"/>
                    <a:pt x="14947" y="5612"/>
                    <a:pt x="14917" y="5627"/>
                  </a:cubicBezTo>
                  <a:cubicBezTo>
                    <a:pt x="14880" y="5659"/>
                    <a:pt x="14819" y="5698"/>
                    <a:pt x="14759" y="5762"/>
                  </a:cubicBezTo>
                  <a:cubicBezTo>
                    <a:pt x="14691" y="5825"/>
                    <a:pt x="14661" y="5896"/>
                    <a:pt x="14601" y="5959"/>
                  </a:cubicBezTo>
                  <a:cubicBezTo>
                    <a:pt x="14413" y="6094"/>
                    <a:pt x="14194" y="6252"/>
                    <a:pt x="14036" y="6449"/>
                  </a:cubicBezTo>
                  <a:cubicBezTo>
                    <a:pt x="14006" y="6520"/>
                    <a:pt x="13976" y="6552"/>
                    <a:pt x="13938" y="6584"/>
                  </a:cubicBezTo>
                  <a:cubicBezTo>
                    <a:pt x="13878" y="6615"/>
                    <a:pt x="13848" y="6647"/>
                    <a:pt x="13787" y="6686"/>
                  </a:cubicBezTo>
                  <a:cubicBezTo>
                    <a:pt x="13750" y="6750"/>
                    <a:pt x="13689" y="6813"/>
                    <a:pt x="13659" y="6884"/>
                  </a:cubicBezTo>
                  <a:cubicBezTo>
                    <a:pt x="13531" y="6979"/>
                    <a:pt x="13411" y="7081"/>
                    <a:pt x="13283" y="7208"/>
                  </a:cubicBezTo>
                  <a:cubicBezTo>
                    <a:pt x="13283" y="7208"/>
                    <a:pt x="13313" y="7240"/>
                    <a:pt x="13313" y="7279"/>
                  </a:cubicBezTo>
                  <a:cubicBezTo>
                    <a:pt x="13252" y="7311"/>
                    <a:pt x="13185" y="7374"/>
                    <a:pt x="13094" y="7405"/>
                  </a:cubicBezTo>
                  <a:cubicBezTo>
                    <a:pt x="13252" y="7437"/>
                    <a:pt x="13252" y="7437"/>
                    <a:pt x="13283" y="7635"/>
                  </a:cubicBezTo>
                  <a:cubicBezTo>
                    <a:pt x="13252" y="7635"/>
                    <a:pt x="13252" y="7635"/>
                    <a:pt x="13222" y="7674"/>
                  </a:cubicBezTo>
                  <a:cubicBezTo>
                    <a:pt x="13185" y="7603"/>
                    <a:pt x="13185" y="7571"/>
                    <a:pt x="13154" y="7540"/>
                  </a:cubicBezTo>
                  <a:cubicBezTo>
                    <a:pt x="13124" y="7540"/>
                    <a:pt x="13064" y="7540"/>
                    <a:pt x="12996" y="7508"/>
                  </a:cubicBezTo>
                  <a:lnTo>
                    <a:pt x="12996" y="7635"/>
                  </a:lnTo>
                  <a:cubicBezTo>
                    <a:pt x="12966" y="7635"/>
                    <a:pt x="12936" y="7674"/>
                    <a:pt x="12906" y="7674"/>
                  </a:cubicBezTo>
                  <a:cubicBezTo>
                    <a:pt x="12876" y="7706"/>
                    <a:pt x="12876" y="7706"/>
                    <a:pt x="12876" y="7737"/>
                  </a:cubicBezTo>
                  <a:cubicBezTo>
                    <a:pt x="12846" y="7737"/>
                    <a:pt x="12808" y="7706"/>
                    <a:pt x="12778" y="7706"/>
                  </a:cubicBezTo>
                  <a:cubicBezTo>
                    <a:pt x="12687" y="7801"/>
                    <a:pt x="12559" y="7872"/>
                    <a:pt x="12529" y="8030"/>
                  </a:cubicBezTo>
                  <a:cubicBezTo>
                    <a:pt x="12529" y="8069"/>
                    <a:pt x="12469" y="8101"/>
                    <a:pt x="12469" y="8133"/>
                  </a:cubicBezTo>
                  <a:cubicBezTo>
                    <a:pt x="12401" y="8196"/>
                    <a:pt x="12341" y="8267"/>
                    <a:pt x="12243" y="8362"/>
                  </a:cubicBezTo>
                  <a:cubicBezTo>
                    <a:pt x="12341" y="8362"/>
                    <a:pt x="12401" y="8330"/>
                    <a:pt x="12469" y="8330"/>
                  </a:cubicBezTo>
                  <a:cubicBezTo>
                    <a:pt x="12499" y="8393"/>
                    <a:pt x="12529" y="8464"/>
                    <a:pt x="12559" y="8496"/>
                  </a:cubicBezTo>
                  <a:cubicBezTo>
                    <a:pt x="12499" y="8559"/>
                    <a:pt x="12431" y="8662"/>
                    <a:pt x="12371" y="8725"/>
                  </a:cubicBezTo>
                  <a:lnTo>
                    <a:pt x="12401" y="8725"/>
                  </a:lnTo>
                  <a:cubicBezTo>
                    <a:pt x="12431" y="8694"/>
                    <a:pt x="12499" y="8662"/>
                    <a:pt x="12529" y="8623"/>
                  </a:cubicBezTo>
                  <a:lnTo>
                    <a:pt x="12559" y="8662"/>
                  </a:lnTo>
                  <a:lnTo>
                    <a:pt x="12748" y="8662"/>
                  </a:lnTo>
                  <a:cubicBezTo>
                    <a:pt x="12718" y="8623"/>
                    <a:pt x="12657" y="8623"/>
                    <a:pt x="12620" y="8623"/>
                  </a:cubicBezTo>
                  <a:cubicBezTo>
                    <a:pt x="12657" y="8559"/>
                    <a:pt x="12687" y="8496"/>
                    <a:pt x="12718" y="8425"/>
                  </a:cubicBezTo>
                  <a:cubicBezTo>
                    <a:pt x="12687" y="8425"/>
                    <a:pt x="12657" y="8425"/>
                    <a:pt x="12620" y="8393"/>
                  </a:cubicBezTo>
                  <a:cubicBezTo>
                    <a:pt x="12644" y="8370"/>
                    <a:pt x="12669" y="8364"/>
                    <a:pt x="12692" y="8364"/>
                  </a:cubicBezTo>
                  <a:cubicBezTo>
                    <a:pt x="12718" y="8364"/>
                    <a:pt x="12742" y="8371"/>
                    <a:pt x="12766" y="8371"/>
                  </a:cubicBezTo>
                  <a:cubicBezTo>
                    <a:pt x="12780" y="8371"/>
                    <a:pt x="12794" y="8369"/>
                    <a:pt x="12808" y="8362"/>
                  </a:cubicBezTo>
                  <a:lnTo>
                    <a:pt x="12808" y="8591"/>
                  </a:lnTo>
                  <a:cubicBezTo>
                    <a:pt x="12808" y="8591"/>
                    <a:pt x="12778" y="8623"/>
                    <a:pt x="12748" y="8662"/>
                  </a:cubicBezTo>
                  <a:cubicBezTo>
                    <a:pt x="12718" y="8757"/>
                    <a:pt x="12657" y="8757"/>
                    <a:pt x="12589" y="8820"/>
                  </a:cubicBezTo>
                  <a:cubicBezTo>
                    <a:pt x="12401" y="8986"/>
                    <a:pt x="12243" y="9152"/>
                    <a:pt x="12092" y="9350"/>
                  </a:cubicBezTo>
                  <a:cubicBezTo>
                    <a:pt x="11904" y="9548"/>
                    <a:pt x="11678" y="9714"/>
                    <a:pt x="11490" y="9943"/>
                  </a:cubicBezTo>
                  <a:cubicBezTo>
                    <a:pt x="11435" y="9999"/>
                    <a:pt x="11381" y="10113"/>
                    <a:pt x="11278" y="10113"/>
                  </a:cubicBezTo>
                  <a:cubicBezTo>
                    <a:pt x="11266" y="10113"/>
                    <a:pt x="11254" y="10112"/>
                    <a:pt x="11241" y="10109"/>
                  </a:cubicBezTo>
                  <a:cubicBezTo>
                    <a:pt x="11180" y="10275"/>
                    <a:pt x="11022" y="10370"/>
                    <a:pt x="10924" y="10504"/>
                  </a:cubicBezTo>
                  <a:cubicBezTo>
                    <a:pt x="10894" y="10472"/>
                    <a:pt x="10894" y="10441"/>
                    <a:pt x="10864" y="10370"/>
                  </a:cubicBezTo>
                  <a:cubicBezTo>
                    <a:pt x="10834" y="10472"/>
                    <a:pt x="10864" y="10599"/>
                    <a:pt x="10736" y="10638"/>
                  </a:cubicBezTo>
                  <a:cubicBezTo>
                    <a:pt x="10736" y="10567"/>
                    <a:pt x="10706" y="10504"/>
                    <a:pt x="10706" y="10401"/>
                  </a:cubicBezTo>
                  <a:cubicBezTo>
                    <a:pt x="10675" y="10441"/>
                    <a:pt x="10645" y="10472"/>
                    <a:pt x="10615" y="10504"/>
                  </a:cubicBezTo>
                  <a:cubicBezTo>
                    <a:pt x="10585" y="10472"/>
                    <a:pt x="10585" y="10472"/>
                    <a:pt x="10547" y="10441"/>
                  </a:cubicBezTo>
                  <a:cubicBezTo>
                    <a:pt x="10547" y="10472"/>
                    <a:pt x="10547" y="10472"/>
                    <a:pt x="10517" y="10536"/>
                  </a:cubicBezTo>
                  <a:cubicBezTo>
                    <a:pt x="10487" y="10441"/>
                    <a:pt x="10457" y="10401"/>
                    <a:pt x="10427" y="10370"/>
                  </a:cubicBezTo>
                  <a:lnTo>
                    <a:pt x="10547" y="10370"/>
                  </a:lnTo>
                  <a:lnTo>
                    <a:pt x="10547" y="10338"/>
                  </a:lnTo>
                  <a:cubicBezTo>
                    <a:pt x="10615" y="10338"/>
                    <a:pt x="10675" y="10306"/>
                    <a:pt x="10736" y="10306"/>
                  </a:cubicBezTo>
                  <a:cubicBezTo>
                    <a:pt x="10736" y="10275"/>
                    <a:pt x="10773" y="10243"/>
                    <a:pt x="10803" y="10204"/>
                  </a:cubicBezTo>
                  <a:cubicBezTo>
                    <a:pt x="10706" y="10172"/>
                    <a:pt x="10645" y="10140"/>
                    <a:pt x="10547" y="10109"/>
                  </a:cubicBezTo>
                  <a:cubicBezTo>
                    <a:pt x="10547" y="10077"/>
                    <a:pt x="10517" y="10046"/>
                    <a:pt x="10487" y="10006"/>
                  </a:cubicBezTo>
                  <a:cubicBezTo>
                    <a:pt x="10359" y="10140"/>
                    <a:pt x="10269" y="10275"/>
                    <a:pt x="10171" y="10401"/>
                  </a:cubicBezTo>
                  <a:cubicBezTo>
                    <a:pt x="10171" y="10441"/>
                    <a:pt x="10171" y="10441"/>
                    <a:pt x="10208" y="10472"/>
                  </a:cubicBezTo>
                  <a:cubicBezTo>
                    <a:pt x="10238" y="10567"/>
                    <a:pt x="10299" y="10638"/>
                    <a:pt x="10329" y="10733"/>
                  </a:cubicBezTo>
                  <a:cubicBezTo>
                    <a:pt x="10299" y="10733"/>
                    <a:pt x="10238" y="10765"/>
                    <a:pt x="10208" y="10796"/>
                  </a:cubicBezTo>
                  <a:cubicBezTo>
                    <a:pt x="10238" y="10836"/>
                    <a:pt x="10238" y="10867"/>
                    <a:pt x="10269" y="10899"/>
                  </a:cubicBezTo>
                  <a:cubicBezTo>
                    <a:pt x="10238" y="10899"/>
                    <a:pt x="10208" y="10931"/>
                    <a:pt x="10141" y="10931"/>
                  </a:cubicBezTo>
                  <a:lnTo>
                    <a:pt x="10141" y="10536"/>
                  </a:lnTo>
                  <a:cubicBezTo>
                    <a:pt x="10110" y="10567"/>
                    <a:pt x="10050" y="10599"/>
                    <a:pt x="10020" y="10638"/>
                  </a:cubicBezTo>
                  <a:cubicBezTo>
                    <a:pt x="10020" y="10701"/>
                    <a:pt x="10020" y="10765"/>
                    <a:pt x="10050" y="10836"/>
                  </a:cubicBezTo>
                  <a:cubicBezTo>
                    <a:pt x="9982" y="10836"/>
                    <a:pt x="9922" y="10796"/>
                    <a:pt x="9832" y="10796"/>
                  </a:cubicBezTo>
                  <a:cubicBezTo>
                    <a:pt x="9892" y="10931"/>
                    <a:pt x="9922" y="11033"/>
                    <a:pt x="9982" y="11128"/>
                  </a:cubicBezTo>
                  <a:cubicBezTo>
                    <a:pt x="9892" y="11128"/>
                    <a:pt x="9794" y="11160"/>
                    <a:pt x="9704" y="11160"/>
                  </a:cubicBezTo>
                  <a:cubicBezTo>
                    <a:pt x="9734" y="11128"/>
                    <a:pt x="9764" y="11097"/>
                    <a:pt x="9794" y="11065"/>
                  </a:cubicBezTo>
                  <a:cubicBezTo>
                    <a:pt x="9764" y="11033"/>
                    <a:pt x="9734" y="11033"/>
                    <a:pt x="9704" y="10994"/>
                  </a:cubicBezTo>
                  <a:cubicBezTo>
                    <a:pt x="9704" y="10931"/>
                    <a:pt x="9734" y="10899"/>
                    <a:pt x="9734" y="10836"/>
                  </a:cubicBezTo>
                  <a:cubicBezTo>
                    <a:pt x="9576" y="10836"/>
                    <a:pt x="9643" y="10962"/>
                    <a:pt x="9576" y="11065"/>
                  </a:cubicBezTo>
                  <a:cubicBezTo>
                    <a:pt x="9557" y="11042"/>
                    <a:pt x="9541" y="11035"/>
                    <a:pt x="9528" y="11035"/>
                  </a:cubicBezTo>
                  <a:cubicBezTo>
                    <a:pt x="9500" y="11035"/>
                    <a:pt x="9485" y="11075"/>
                    <a:pt x="9485" y="11097"/>
                  </a:cubicBezTo>
                  <a:cubicBezTo>
                    <a:pt x="9455" y="11128"/>
                    <a:pt x="9485" y="11160"/>
                    <a:pt x="9485" y="11191"/>
                  </a:cubicBezTo>
                  <a:cubicBezTo>
                    <a:pt x="9515" y="11160"/>
                    <a:pt x="9545" y="11128"/>
                    <a:pt x="9545" y="11097"/>
                  </a:cubicBezTo>
                  <a:cubicBezTo>
                    <a:pt x="9606" y="11128"/>
                    <a:pt x="9643" y="11191"/>
                    <a:pt x="9673" y="11231"/>
                  </a:cubicBezTo>
                  <a:cubicBezTo>
                    <a:pt x="9704" y="11231"/>
                    <a:pt x="9764" y="11231"/>
                    <a:pt x="9862" y="11263"/>
                  </a:cubicBezTo>
                  <a:cubicBezTo>
                    <a:pt x="9764" y="11326"/>
                    <a:pt x="9704" y="11357"/>
                    <a:pt x="9643" y="11389"/>
                  </a:cubicBezTo>
                  <a:cubicBezTo>
                    <a:pt x="9576" y="11326"/>
                    <a:pt x="9545" y="11294"/>
                    <a:pt x="9515" y="11263"/>
                  </a:cubicBezTo>
                  <a:cubicBezTo>
                    <a:pt x="9485" y="11263"/>
                    <a:pt x="9455" y="11294"/>
                    <a:pt x="9417" y="11294"/>
                  </a:cubicBezTo>
                  <a:cubicBezTo>
                    <a:pt x="9387" y="11263"/>
                    <a:pt x="9387" y="11231"/>
                    <a:pt x="9357" y="11191"/>
                  </a:cubicBezTo>
                  <a:cubicBezTo>
                    <a:pt x="9267" y="11294"/>
                    <a:pt x="9139" y="11429"/>
                    <a:pt x="9041" y="11523"/>
                  </a:cubicBezTo>
                  <a:cubicBezTo>
                    <a:pt x="8950" y="11587"/>
                    <a:pt x="8890" y="11658"/>
                    <a:pt x="8792" y="11721"/>
                  </a:cubicBezTo>
                  <a:cubicBezTo>
                    <a:pt x="8702" y="11824"/>
                    <a:pt x="8574" y="11919"/>
                    <a:pt x="8476" y="12053"/>
                  </a:cubicBezTo>
                  <a:cubicBezTo>
                    <a:pt x="8446" y="12116"/>
                    <a:pt x="8385" y="12148"/>
                    <a:pt x="8355" y="12219"/>
                  </a:cubicBezTo>
                  <a:cubicBezTo>
                    <a:pt x="8287" y="12250"/>
                    <a:pt x="8257" y="12282"/>
                    <a:pt x="8227" y="12314"/>
                  </a:cubicBezTo>
                  <a:cubicBezTo>
                    <a:pt x="8099" y="12448"/>
                    <a:pt x="7978" y="12614"/>
                    <a:pt x="7850" y="12740"/>
                  </a:cubicBezTo>
                  <a:cubicBezTo>
                    <a:pt x="7790" y="12812"/>
                    <a:pt x="7722" y="12843"/>
                    <a:pt x="7692" y="12906"/>
                  </a:cubicBezTo>
                  <a:cubicBezTo>
                    <a:pt x="7722" y="12938"/>
                    <a:pt x="7790" y="12970"/>
                    <a:pt x="7820" y="12970"/>
                  </a:cubicBezTo>
                  <a:cubicBezTo>
                    <a:pt x="7850" y="12970"/>
                    <a:pt x="7850" y="12938"/>
                    <a:pt x="7881" y="12938"/>
                  </a:cubicBezTo>
                  <a:cubicBezTo>
                    <a:pt x="7911" y="12970"/>
                    <a:pt x="7911" y="13009"/>
                    <a:pt x="7911" y="13041"/>
                  </a:cubicBezTo>
                  <a:cubicBezTo>
                    <a:pt x="7948" y="13072"/>
                    <a:pt x="8039" y="13041"/>
                    <a:pt x="8039" y="13136"/>
                  </a:cubicBezTo>
                  <a:cubicBezTo>
                    <a:pt x="8061" y="13089"/>
                    <a:pt x="8083" y="13003"/>
                    <a:pt x="8145" y="13003"/>
                  </a:cubicBezTo>
                  <a:cubicBezTo>
                    <a:pt x="8167" y="13003"/>
                    <a:pt x="8194" y="13014"/>
                    <a:pt x="8227" y="13041"/>
                  </a:cubicBezTo>
                  <a:lnTo>
                    <a:pt x="8227" y="12812"/>
                  </a:lnTo>
                  <a:cubicBezTo>
                    <a:pt x="8325" y="12875"/>
                    <a:pt x="8355" y="12906"/>
                    <a:pt x="8446" y="12938"/>
                  </a:cubicBezTo>
                  <a:cubicBezTo>
                    <a:pt x="8385" y="13009"/>
                    <a:pt x="8325" y="13072"/>
                    <a:pt x="8287" y="13167"/>
                  </a:cubicBezTo>
                  <a:cubicBezTo>
                    <a:pt x="8257" y="13136"/>
                    <a:pt x="8227" y="13136"/>
                    <a:pt x="8197" y="13136"/>
                  </a:cubicBezTo>
                  <a:cubicBezTo>
                    <a:pt x="8197" y="13207"/>
                    <a:pt x="8167" y="13238"/>
                    <a:pt x="8167" y="13302"/>
                  </a:cubicBezTo>
                  <a:cubicBezTo>
                    <a:pt x="8137" y="13270"/>
                    <a:pt x="8099" y="13238"/>
                    <a:pt x="8069" y="13207"/>
                  </a:cubicBezTo>
                  <a:lnTo>
                    <a:pt x="8039" y="13207"/>
                  </a:lnTo>
                  <a:cubicBezTo>
                    <a:pt x="8039" y="13238"/>
                    <a:pt x="8069" y="13270"/>
                    <a:pt x="8099" y="13333"/>
                  </a:cubicBezTo>
                  <a:cubicBezTo>
                    <a:pt x="8069" y="13365"/>
                    <a:pt x="8069" y="13365"/>
                    <a:pt x="8039" y="13436"/>
                  </a:cubicBezTo>
                  <a:cubicBezTo>
                    <a:pt x="8009" y="13404"/>
                    <a:pt x="7978" y="13365"/>
                    <a:pt x="7978" y="13333"/>
                  </a:cubicBezTo>
                  <a:cubicBezTo>
                    <a:pt x="7948" y="13365"/>
                    <a:pt x="7911" y="13404"/>
                    <a:pt x="7911" y="13436"/>
                  </a:cubicBezTo>
                  <a:cubicBezTo>
                    <a:pt x="7911" y="13562"/>
                    <a:pt x="7820" y="13602"/>
                    <a:pt x="7722" y="13697"/>
                  </a:cubicBezTo>
                  <a:cubicBezTo>
                    <a:pt x="7692" y="13602"/>
                    <a:pt x="7632" y="13531"/>
                    <a:pt x="7534" y="13531"/>
                  </a:cubicBezTo>
                  <a:cubicBezTo>
                    <a:pt x="7572" y="13562"/>
                    <a:pt x="7632" y="13602"/>
                    <a:pt x="7692" y="13633"/>
                  </a:cubicBezTo>
                  <a:cubicBezTo>
                    <a:pt x="7602" y="13697"/>
                    <a:pt x="7504" y="13760"/>
                    <a:pt x="7444" y="13863"/>
                  </a:cubicBezTo>
                  <a:cubicBezTo>
                    <a:pt x="7444" y="13878"/>
                    <a:pt x="7436" y="13878"/>
                    <a:pt x="7425" y="13878"/>
                  </a:cubicBezTo>
                  <a:cubicBezTo>
                    <a:pt x="7413" y="13878"/>
                    <a:pt x="7398" y="13878"/>
                    <a:pt x="7383" y="13894"/>
                  </a:cubicBezTo>
                  <a:cubicBezTo>
                    <a:pt x="7346" y="13863"/>
                    <a:pt x="7316" y="13863"/>
                    <a:pt x="7285" y="13831"/>
                  </a:cubicBezTo>
                  <a:cubicBezTo>
                    <a:pt x="7255" y="13799"/>
                    <a:pt x="7225" y="13760"/>
                    <a:pt x="7225" y="13697"/>
                  </a:cubicBezTo>
                  <a:cubicBezTo>
                    <a:pt x="7195" y="13728"/>
                    <a:pt x="7157" y="13760"/>
                    <a:pt x="7157" y="13831"/>
                  </a:cubicBezTo>
                  <a:cubicBezTo>
                    <a:pt x="7157" y="13831"/>
                    <a:pt x="7195" y="13831"/>
                    <a:pt x="7225" y="13863"/>
                  </a:cubicBezTo>
                  <a:cubicBezTo>
                    <a:pt x="7195" y="13894"/>
                    <a:pt x="7157" y="13926"/>
                    <a:pt x="7157" y="13957"/>
                  </a:cubicBezTo>
                  <a:cubicBezTo>
                    <a:pt x="7195" y="14060"/>
                    <a:pt x="7195" y="14123"/>
                    <a:pt x="7225" y="14226"/>
                  </a:cubicBezTo>
                  <a:cubicBezTo>
                    <a:pt x="7195" y="14258"/>
                    <a:pt x="7157" y="14289"/>
                    <a:pt x="7127" y="14321"/>
                  </a:cubicBezTo>
                  <a:cubicBezTo>
                    <a:pt x="7097" y="14258"/>
                    <a:pt x="7067" y="14195"/>
                    <a:pt x="7037" y="14123"/>
                  </a:cubicBezTo>
                  <a:cubicBezTo>
                    <a:pt x="7037" y="14195"/>
                    <a:pt x="7067" y="14258"/>
                    <a:pt x="7097" y="14321"/>
                  </a:cubicBezTo>
                  <a:cubicBezTo>
                    <a:pt x="7043" y="14349"/>
                    <a:pt x="7062" y="14460"/>
                    <a:pt x="6974" y="14460"/>
                  </a:cubicBezTo>
                  <a:cubicBezTo>
                    <a:pt x="6964" y="14460"/>
                    <a:pt x="6952" y="14459"/>
                    <a:pt x="6939" y="14455"/>
                  </a:cubicBezTo>
                  <a:cubicBezTo>
                    <a:pt x="6969" y="14424"/>
                    <a:pt x="6969" y="14392"/>
                    <a:pt x="6969" y="14353"/>
                  </a:cubicBezTo>
                  <a:cubicBezTo>
                    <a:pt x="6939" y="14392"/>
                    <a:pt x="6909" y="14392"/>
                    <a:pt x="6879" y="14424"/>
                  </a:cubicBezTo>
                  <a:cubicBezTo>
                    <a:pt x="6939" y="14519"/>
                    <a:pt x="6879" y="14590"/>
                    <a:pt x="6781" y="14685"/>
                  </a:cubicBezTo>
                  <a:cubicBezTo>
                    <a:pt x="6757" y="14631"/>
                    <a:pt x="6728" y="14616"/>
                    <a:pt x="6696" y="14616"/>
                  </a:cubicBezTo>
                  <a:cubicBezTo>
                    <a:pt x="6648" y="14616"/>
                    <a:pt x="6591" y="14653"/>
                    <a:pt x="6532" y="14653"/>
                  </a:cubicBezTo>
                  <a:cubicBezTo>
                    <a:pt x="6532" y="14487"/>
                    <a:pt x="6562" y="14353"/>
                    <a:pt x="6562" y="14226"/>
                  </a:cubicBezTo>
                  <a:lnTo>
                    <a:pt x="6532" y="14226"/>
                  </a:lnTo>
                  <a:lnTo>
                    <a:pt x="6532" y="14424"/>
                  </a:lnTo>
                  <a:cubicBezTo>
                    <a:pt x="6532" y="14487"/>
                    <a:pt x="6502" y="14590"/>
                    <a:pt x="6502" y="14653"/>
                  </a:cubicBezTo>
                  <a:cubicBezTo>
                    <a:pt x="6562" y="14685"/>
                    <a:pt x="6630" y="14716"/>
                    <a:pt x="6690" y="14748"/>
                  </a:cubicBezTo>
                  <a:cubicBezTo>
                    <a:pt x="6660" y="14787"/>
                    <a:pt x="6630" y="14819"/>
                    <a:pt x="6592" y="14850"/>
                  </a:cubicBezTo>
                  <a:cubicBezTo>
                    <a:pt x="6562" y="14819"/>
                    <a:pt x="6562" y="14787"/>
                    <a:pt x="6532" y="14716"/>
                  </a:cubicBezTo>
                  <a:cubicBezTo>
                    <a:pt x="6502" y="14850"/>
                    <a:pt x="6472" y="14945"/>
                    <a:pt x="6442" y="15048"/>
                  </a:cubicBezTo>
                  <a:cubicBezTo>
                    <a:pt x="6404" y="15048"/>
                    <a:pt x="6374" y="15016"/>
                    <a:pt x="6374" y="15016"/>
                  </a:cubicBezTo>
                  <a:cubicBezTo>
                    <a:pt x="6253" y="15214"/>
                    <a:pt x="6095" y="15380"/>
                    <a:pt x="5967" y="15506"/>
                  </a:cubicBezTo>
                  <a:cubicBezTo>
                    <a:pt x="5809" y="15641"/>
                    <a:pt x="5688" y="15807"/>
                    <a:pt x="5500" y="15902"/>
                  </a:cubicBezTo>
                  <a:lnTo>
                    <a:pt x="5500" y="15973"/>
                  </a:lnTo>
                  <a:cubicBezTo>
                    <a:pt x="5417" y="15973"/>
                    <a:pt x="5426" y="16115"/>
                    <a:pt x="5357" y="16115"/>
                  </a:cubicBezTo>
                  <a:cubicBezTo>
                    <a:pt x="5344" y="16115"/>
                    <a:pt x="5330" y="16110"/>
                    <a:pt x="5312" y="16099"/>
                  </a:cubicBezTo>
                  <a:cubicBezTo>
                    <a:pt x="5274" y="16131"/>
                    <a:pt x="5274" y="16171"/>
                    <a:pt x="5274" y="16202"/>
                  </a:cubicBezTo>
                  <a:cubicBezTo>
                    <a:pt x="5184" y="16297"/>
                    <a:pt x="5055" y="16400"/>
                    <a:pt x="4965" y="16495"/>
                  </a:cubicBezTo>
                  <a:cubicBezTo>
                    <a:pt x="4897" y="16432"/>
                    <a:pt x="4867" y="16432"/>
                    <a:pt x="4836" y="16368"/>
                  </a:cubicBezTo>
                  <a:cubicBezTo>
                    <a:pt x="4806" y="16432"/>
                    <a:pt x="4806" y="16463"/>
                    <a:pt x="4776" y="16495"/>
                  </a:cubicBezTo>
                  <a:cubicBezTo>
                    <a:pt x="4776" y="16526"/>
                    <a:pt x="4806" y="16526"/>
                    <a:pt x="4806" y="16526"/>
                  </a:cubicBezTo>
                  <a:cubicBezTo>
                    <a:pt x="4836" y="16495"/>
                    <a:pt x="4836" y="16463"/>
                    <a:pt x="4836" y="16432"/>
                  </a:cubicBezTo>
                  <a:cubicBezTo>
                    <a:pt x="4867" y="16463"/>
                    <a:pt x="4897" y="16463"/>
                    <a:pt x="4897" y="16495"/>
                  </a:cubicBezTo>
                  <a:lnTo>
                    <a:pt x="4897" y="16566"/>
                  </a:lnTo>
                  <a:cubicBezTo>
                    <a:pt x="4776" y="16661"/>
                    <a:pt x="4708" y="16858"/>
                    <a:pt x="4490" y="16890"/>
                  </a:cubicBezTo>
                  <a:cubicBezTo>
                    <a:pt x="4490" y="16827"/>
                    <a:pt x="4490" y="16795"/>
                    <a:pt x="4520" y="16763"/>
                  </a:cubicBezTo>
                  <a:cubicBezTo>
                    <a:pt x="4460" y="16692"/>
                    <a:pt x="4430" y="16629"/>
                    <a:pt x="4369" y="16566"/>
                  </a:cubicBezTo>
                  <a:cubicBezTo>
                    <a:pt x="4369" y="16629"/>
                    <a:pt x="4369" y="16661"/>
                    <a:pt x="4332" y="16692"/>
                  </a:cubicBezTo>
                  <a:cubicBezTo>
                    <a:pt x="4332" y="16724"/>
                    <a:pt x="4302" y="16724"/>
                    <a:pt x="4271" y="16763"/>
                  </a:cubicBezTo>
                  <a:cubicBezTo>
                    <a:pt x="4302" y="16858"/>
                    <a:pt x="4302" y="16961"/>
                    <a:pt x="4332" y="17056"/>
                  </a:cubicBezTo>
                  <a:cubicBezTo>
                    <a:pt x="4211" y="16922"/>
                    <a:pt x="4083" y="16858"/>
                    <a:pt x="3895" y="16858"/>
                  </a:cubicBezTo>
                  <a:cubicBezTo>
                    <a:pt x="3804" y="16993"/>
                    <a:pt x="3676" y="17159"/>
                    <a:pt x="3578" y="17253"/>
                  </a:cubicBezTo>
                  <a:cubicBezTo>
                    <a:pt x="3548" y="17356"/>
                    <a:pt x="3616" y="17451"/>
                    <a:pt x="3488" y="17483"/>
                  </a:cubicBezTo>
                  <a:cubicBezTo>
                    <a:pt x="3458" y="17451"/>
                    <a:pt x="3458" y="17388"/>
                    <a:pt x="3458" y="17356"/>
                  </a:cubicBezTo>
                  <a:cubicBezTo>
                    <a:pt x="3239" y="17554"/>
                    <a:pt x="3051" y="17783"/>
                    <a:pt x="2825" y="18012"/>
                  </a:cubicBezTo>
                  <a:lnTo>
                    <a:pt x="2825" y="18075"/>
                  </a:lnTo>
                  <a:cubicBezTo>
                    <a:pt x="2795" y="18107"/>
                    <a:pt x="2795" y="18107"/>
                    <a:pt x="2765" y="18107"/>
                  </a:cubicBezTo>
                  <a:lnTo>
                    <a:pt x="2765" y="18241"/>
                  </a:lnTo>
                  <a:cubicBezTo>
                    <a:pt x="2735" y="18241"/>
                    <a:pt x="2705" y="18210"/>
                    <a:pt x="2674" y="18210"/>
                  </a:cubicBezTo>
                  <a:cubicBezTo>
                    <a:pt x="2328" y="18542"/>
                    <a:pt x="1981" y="18866"/>
                    <a:pt x="1733" y="19229"/>
                  </a:cubicBezTo>
                  <a:cubicBezTo>
                    <a:pt x="1665" y="19261"/>
                    <a:pt x="1635" y="19292"/>
                    <a:pt x="1605" y="19332"/>
                  </a:cubicBezTo>
                  <a:cubicBezTo>
                    <a:pt x="1507" y="19427"/>
                    <a:pt x="1446" y="19529"/>
                    <a:pt x="1386" y="19593"/>
                  </a:cubicBezTo>
                  <a:cubicBezTo>
                    <a:pt x="1356" y="19656"/>
                    <a:pt x="1318" y="19656"/>
                    <a:pt x="1258" y="19688"/>
                  </a:cubicBezTo>
                  <a:cubicBezTo>
                    <a:pt x="1130" y="19853"/>
                    <a:pt x="1040" y="20019"/>
                    <a:pt x="881" y="20154"/>
                  </a:cubicBezTo>
                  <a:cubicBezTo>
                    <a:pt x="851" y="20185"/>
                    <a:pt x="851" y="20217"/>
                    <a:pt x="821" y="20280"/>
                  </a:cubicBezTo>
                  <a:cubicBezTo>
                    <a:pt x="821" y="20320"/>
                    <a:pt x="791" y="20351"/>
                    <a:pt x="753" y="20351"/>
                  </a:cubicBezTo>
                  <a:cubicBezTo>
                    <a:pt x="663" y="20415"/>
                    <a:pt x="633" y="20549"/>
                    <a:pt x="603" y="20644"/>
                  </a:cubicBezTo>
                  <a:cubicBezTo>
                    <a:pt x="603" y="20675"/>
                    <a:pt x="603" y="20675"/>
                    <a:pt x="565" y="20715"/>
                  </a:cubicBezTo>
                  <a:cubicBezTo>
                    <a:pt x="535" y="20675"/>
                    <a:pt x="505" y="20675"/>
                    <a:pt x="505" y="20675"/>
                  </a:cubicBezTo>
                  <a:cubicBezTo>
                    <a:pt x="256" y="20944"/>
                    <a:pt x="128" y="21236"/>
                    <a:pt x="0" y="21600"/>
                  </a:cubicBezTo>
                  <a:cubicBezTo>
                    <a:pt x="226" y="21568"/>
                    <a:pt x="414" y="21434"/>
                    <a:pt x="603" y="21402"/>
                  </a:cubicBezTo>
                  <a:cubicBezTo>
                    <a:pt x="603" y="21371"/>
                    <a:pt x="565" y="21339"/>
                    <a:pt x="565" y="21308"/>
                  </a:cubicBezTo>
                  <a:cubicBezTo>
                    <a:pt x="603" y="21205"/>
                    <a:pt x="723" y="21205"/>
                    <a:pt x="753" y="21110"/>
                  </a:cubicBezTo>
                  <a:cubicBezTo>
                    <a:pt x="753" y="21071"/>
                    <a:pt x="791" y="21071"/>
                    <a:pt x="791" y="21071"/>
                  </a:cubicBezTo>
                  <a:cubicBezTo>
                    <a:pt x="851" y="21039"/>
                    <a:pt x="881" y="21039"/>
                    <a:pt x="942" y="21007"/>
                  </a:cubicBezTo>
                  <a:cubicBezTo>
                    <a:pt x="979" y="20976"/>
                    <a:pt x="1009" y="20944"/>
                    <a:pt x="1040" y="20944"/>
                  </a:cubicBezTo>
                  <a:cubicBezTo>
                    <a:pt x="1053" y="20947"/>
                    <a:pt x="1065" y="20949"/>
                    <a:pt x="1077" y="20949"/>
                  </a:cubicBezTo>
                  <a:cubicBezTo>
                    <a:pt x="1180" y="20949"/>
                    <a:pt x="1234" y="20838"/>
                    <a:pt x="1288" y="20810"/>
                  </a:cubicBezTo>
                  <a:cubicBezTo>
                    <a:pt x="1416" y="20747"/>
                    <a:pt x="1416" y="20644"/>
                    <a:pt x="1416" y="20549"/>
                  </a:cubicBezTo>
                  <a:cubicBezTo>
                    <a:pt x="1477" y="20517"/>
                    <a:pt x="1507" y="20517"/>
                    <a:pt x="1574" y="20517"/>
                  </a:cubicBezTo>
                  <a:cubicBezTo>
                    <a:pt x="1605" y="20517"/>
                    <a:pt x="1635" y="20478"/>
                    <a:pt x="1665" y="20478"/>
                  </a:cubicBezTo>
                  <a:cubicBezTo>
                    <a:pt x="1665" y="20446"/>
                    <a:pt x="1695" y="20415"/>
                    <a:pt x="1695" y="20415"/>
                  </a:cubicBezTo>
                  <a:cubicBezTo>
                    <a:pt x="1733" y="20383"/>
                    <a:pt x="1793" y="20351"/>
                    <a:pt x="1853" y="20351"/>
                  </a:cubicBezTo>
                  <a:cubicBezTo>
                    <a:pt x="1853" y="20280"/>
                    <a:pt x="1883" y="20249"/>
                    <a:pt x="1883" y="20185"/>
                  </a:cubicBezTo>
                  <a:cubicBezTo>
                    <a:pt x="1951" y="20217"/>
                    <a:pt x="1981" y="20249"/>
                    <a:pt x="2042" y="20280"/>
                  </a:cubicBezTo>
                  <a:cubicBezTo>
                    <a:pt x="2388" y="19988"/>
                    <a:pt x="2705" y="19688"/>
                    <a:pt x="3051" y="19395"/>
                  </a:cubicBezTo>
                  <a:cubicBezTo>
                    <a:pt x="3051" y="19364"/>
                    <a:pt x="3013" y="19364"/>
                    <a:pt x="3013" y="19332"/>
                  </a:cubicBezTo>
                  <a:cubicBezTo>
                    <a:pt x="3103" y="19216"/>
                    <a:pt x="3130" y="19181"/>
                    <a:pt x="3191" y="19181"/>
                  </a:cubicBezTo>
                  <a:cubicBezTo>
                    <a:pt x="3218" y="19181"/>
                    <a:pt x="3252" y="19188"/>
                    <a:pt x="3300" y="19198"/>
                  </a:cubicBezTo>
                  <a:lnTo>
                    <a:pt x="3300" y="19000"/>
                  </a:lnTo>
                  <a:cubicBezTo>
                    <a:pt x="3360" y="19032"/>
                    <a:pt x="3390" y="19032"/>
                    <a:pt x="3458" y="19032"/>
                  </a:cubicBezTo>
                  <a:cubicBezTo>
                    <a:pt x="3548" y="18937"/>
                    <a:pt x="3646" y="18771"/>
                    <a:pt x="3767" y="18700"/>
                  </a:cubicBezTo>
                  <a:cubicBezTo>
                    <a:pt x="3993" y="18573"/>
                    <a:pt x="4113" y="18376"/>
                    <a:pt x="4302" y="18241"/>
                  </a:cubicBezTo>
                  <a:cubicBezTo>
                    <a:pt x="4430" y="18178"/>
                    <a:pt x="4490" y="18075"/>
                    <a:pt x="4588" y="17949"/>
                  </a:cubicBezTo>
                  <a:cubicBezTo>
                    <a:pt x="4648" y="17846"/>
                    <a:pt x="4776" y="17783"/>
                    <a:pt x="4897" y="17680"/>
                  </a:cubicBezTo>
                  <a:cubicBezTo>
                    <a:pt x="4965" y="17617"/>
                    <a:pt x="5025" y="17554"/>
                    <a:pt x="5123" y="17451"/>
                  </a:cubicBezTo>
                  <a:cubicBezTo>
                    <a:pt x="5086" y="17419"/>
                    <a:pt x="5055" y="17419"/>
                    <a:pt x="5025" y="17388"/>
                  </a:cubicBezTo>
                  <a:cubicBezTo>
                    <a:pt x="5086" y="17356"/>
                    <a:pt x="5153" y="17285"/>
                    <a:pt x="5184" y="17253"/>
                  </a:cubicBezTo>
                  <a:cubicBezTo>
                    <a:pt x="5153" y="17190"/>
                    <a:pt x="5086" y="17159"/>
                    <a:pt x="5055" y="17088"/>
                  </a:cubicBezTo>
                  <a:cubicBezTo>
                    <a:pt x="5086" y="17056"/>
                    <a:pt x="5153" y="17024"/>
                    <a:pt x="5184" y="16993"/>
                  </a:cubicBezTo>
                  <a:cubicBezTo>
                    <a:pt x="5274" y="17024"/>
                    <a:pt x="5342" y="17088"/>
                    <a:pt x="5432" y="17119"/>
                  </a:cubicBezTo>
                  <a:cubicBezTo>
                    <a:pt x="5402" y="17056"/>
                    <a:pt x="5342" y="16961"/>
                    <a:pt x="5312" y="16890"/>
                  </a:cubicBezTo>
                  <a:lnTo>
                    <a:pt x="5312" y="16827"/>
                  </a:lnTo>
                  <a:cubicBezTo>
                    <a:pt x="5342" y="16858"/>
                    <a:pt x="5402" y="16890"/>
                    <a:pt x="5402" y="16922"/>
                  </a:cubicBezTo>
                  <a:cubicBezTo>
                    <a:pt x="5462" y="16795"/>
                    <a:pt x="5530" y="16692"/>
                    <a:pt x="5560" y="16598"/>
                  </a:cubicBezTo>
                  <a:cubicBezTo>
                    <a:pt x="5590" y="16566"/>
                    <a:pt x="5620" y="16526"/>
                    <a:pt x="5651" y="16495"/>
                  </a:cubicBezTo>
                  <a:cubicBezTo>
                    <a:pt x="5679" y="16481"/>
                    <a:pt x="5700" y="16474"/>
                    <a:pt x="5718" y="16474"/>
                  </a:cubicBezTo>
                  <a:cubicBezTo>
                    <a:pt x="5743" y="16474"/>
                    <a:pt x="5761" y="16489"/>
                    <a:pt x="5779" y="16526"/>
                  </a:cubicBezTo>
                  <a:lnTo>
                    <a:pt x="5809" y="16495"/>
                  </a:lnTo>
                  <a:cubicBezTo>
                    <a:pt x="5779" y="16463"/>
                    <a:pt x="5779" y="16432"/>
                    <a:pt x="5749" y="16400"/>
                  </a:cubicBezTo>
                  <a:cubicBezTo>
                    <a:pt x="5809" y="16368"/>
                    <a:pt x="5839" y="16368"/>
                    <a:pt x="5907" y="16329"/>
                  </a:cubicBezTo>
                  <a:cubicBezTo>
                    <a:pt x="5937" y="16400"/>
                    <a:pt x="5997" y="16432"/>
                    <a:pt x="6027" y="16463"/>
                  </a:cubicBezTo>
                  <a:cubicBezTo>
                    <a:pt x="6027" y="16495"/>
                    <a:pt x="6027" y="16566"/>
                    <a:pt x="5997" y="16598"/>
                  </a:cubicBezTo>
                  <a:lnTo>
                    <a:pt x="6065" y="16598"/>
                  </a:lnTo>
                  <a:cubicBezTo>
                    <a:pt x="6095" y="16566"/>
                    <a:pt x="6125" y="16526"/>
                    <a:pt x="6155" y="16463"/>
                  </a:cubicBezTo>
                  <a:cubicBezTo>
                    <a:pt x="6095" y="16400"/>
                    <a:pt x="6027" y="16329"/>
                    <a:pt x="5937" y="16234"/>
                  </a:cubicBezTo>
                  <a:cubicBezTo>
                    <a:pt x="6027" y="16171"/>
                    <a:pt x="6125" y="16099"/>
                    <a:pt x="6253" y="16036"/>
                  </a:cubicBezTo>
                  <a:cubicBezTo>
                    <a:pt x="6216" y="16131"/>
                    <a:pt x="6216" y="16202"/>
                    <a:pt x="6216" y="16266"/>
                  </a:cubicBezTo>
                  <a:cubicBezTo>
                    <a:pt x="6253" y="16266"/>
                    <a:pt x="6283" y="16234"/>
                    <a:pt x="6283" y="16234"/>
                  </a:cubicBezTo>
                  <a:cubicBezTo>
                    <a:pt x="6314" y="16266"/>
                    <a:pt x="6314" y="16297"/>
                    <a:pt x="6344" y="16329"/>
                  </a:cubicBezTo>
                  <a:cubicBezTo>
                    <a:pt x="6442" y="16234"/>
                    <a:pt x="6502" y="16171"/>
                    <a:pt x="6562" y="16067"/>
                  </a:cubicBezTo>
                  <a:cubicBezTo>
                    <a:pt x="6690" y="15973"/>
                    <a:pt x="6818" y="15870"/>
                    <a:pt x="6939" y="15775"/>
                  </a:cubicBezTo>
                  <a:cubicBezTo>
                    <a:pt x="7067" y="15672"/>
                    <a:pt x="7127" y="15506"/>
                    <a:pt x="7285" y="15443"/>
                  </a:cubicBezTo>
                  <a:lnTo>
                    <a:pt x="7285" y="15309"/>
                  </a:lnTo>
                  <a:cubicBezTo>
                    <a:pt x="7285" y="15263"/>
                    <a:pt x="7302" y="15233"/>
                    <a:pt x="7336" y="15233"/>
                  </a:cubicBezTo>
                  <a:cubicBezTo>
                    <a:pt x="7349" y="15233"/>
                    <a:pt x="7365" y="15237"/>
                    <a:pt x="7383" y="15246"/>
                  </a:cubicBezTo>
                  <a:cubicBezTo>
                    <a:pt x="7383" y="15277"/>
                    <a:pt x="7383" y="15309"/>
                    <a:pt x="7346" y="15380"/>
                  </a:cubicBezTo>
                  <a:cubicBezTo>
                    <a:pt x="7474" y="15214"/>
                    <a:pt x="7602" y="15111"/>
                    <a:pt x="7692" y="15016"/>
                  </a:cubicBezTo>
                  <a:cubicBezTo>
                    <a:pt x="7790" y="14914"/>
                    <a:pt x="7881" y="14850"/>
                    <a:pt x="7911" y="14716"/>
                  </a:cubicBezTo>
                  <a:cubicBezTo>
                    <a:pt x="7948" y="14748"/>
                    <a:pt x="7948" y="14748"/>
                    <a:pt x="7978" y="14787"/>
                  </a:cubicBezTo>
                  <a:cubicBezTo>
                    <a:pt x="8099" y="14653"/>
                    <a:pt x="8197" y="14519"/>
                    <a:pt x="8325" y="14392"/>
                  </a:cubicBezTo>
                  <a:lnTo>
                    <a:pt x="8385" y="14392"/>
                  </a:lnTo>
                  <a:cubicBezTo>
                    <a:pt x="8634" y="14123"/>
                    <a:pt x="8890" y="13894"/>
                    <a:pt x="9108" y="13665"/>
                  </a:cubicBezTo>
                  <a:lnTo>
                    <a:pt x="9108" y="13633"/>
                  </a:lnTo>
                  <a:cubicBezTo>
                    <a:pt x="9139" y="13633"/>
                    <a:pt x="9169" y="13633"/>
                    <a:pt x="9199" y="13602"/>
                  </a:cubicBezTo>
                  <a:lnTo>
                    <a:pt x="9199" y="13531"/>
                  </a:lnTo>
                  <a:cubicBezTo>
                    <a:pt x="9199" y="13467"/>
                    <a:pt x="9169" y="13404"/>
                    <a:pt x="9169" y="13333"/>
                  </a:cubicBezTo>
                  <a:cubicBezTo>
                    <a:pt x="9169" y="13333"/>
                    <a:pt x="9199" y="13302"/>
                    <a:pt x="9267" y="13238"/>
                  </a:cubicBezTo>
                  <a:lnTo>
                    <a:pt x="9108" y="13238"/>
                  </a:lnTo>
                  <a:cubicBezTo>
                    <a:pt x="9139" y="13136"/>
                    <a:pt x="9139" y="13136"/>
                    <a:pt x="9267" y="13009"/>
                  </a:cubicBezTo>
                  <a:cubicBezTo>
                    <a:pt x="9267" y="13072"/>
                    <a:pt x="9267" y="13104"/>
                    <a:pt x="9297" y="13136"/>
                  </a:cubicBezTo>
                  <a:cubicBezTo>
                    <a:pt x="9297" y="13207"/>
                    <a:pt x="9297" y="13238"/>
                    <a:pt x="9327" y="13270"/>
                  </a:cubicBezTo>
                  <a:cubicBezTo>
                    <a:pt x="9327" y="13302"/>
                    <a:pt x="9357" y="13302"/>
                    <a:pt x="9417" y="13333"/>
                  </a:cubicBezTo>
                  <a:cubicBezTo>
                    <a:pt x="9357" y="13365"/>
                    <a:pt x="9297" y="13365"/>
                    <a:pt x="9267" y="13404"/>
                  </a:cubicBezTo>
                  <a:lnTo>
                    <a:pt x="9267" y="13499"/>
                  </a:lnTo>
                  <a:cubicBezTo>
                    <a:pt x="9387" y="13499"/>
                    <a:pt x="9417" y="13365"/>
                    <a:pt x="9485" y="13302"/>
                  </a:cubicBezTo>
                  <a:cubicBezTo>
                    <a:pt x="9485" y="13207"/>
                    <a:pt x="9455" y="13104"/>
                    <a:pt x="9455" y="13009"/>
                  </a:cubicBezTo>
                  <a:cubicBezTo>
                    <a:pt x="9417" y="13009"/>
                    <a:pt x="9387" y="13009"/>
                    <a:pt x="9357" y="13041"/>
                  </a:cubicBezTo>
                  <a:cubicBezTo>
                    <a:pt x="9357" y="12970"/>
                    <a:pt x="9357" y="12938"/>
                    <a:pt x="9327" y="12906"/>
                  </a:cubicBezTo>
                  <a:cubicBezTo>
                    <a:pt x="9387" y="12875"/>
                    <a:pt x="9417" y="12875"/>
                    <a:pt x="9485" y="12843"/>
                  </a:cubicBezTo>
                  <a:cubicBezTo>
                    <a:pt x="9515" y="12906"/>
                    <a:pt x="9545" y="12938"/>
                    <a:pt x="9545" y="12970"/>
                  </a:cubicBezTo>
                  <a:cubicBezTo>
                    <a:pt x="9545" y="13104"/>
                    <a:pt x="9545" y="13104"/>
                    <a:pt x="9643" y="13207"/>
                  </a:cubicBezTo>
                  <a:cubicBezTo>
                    <a:pt x="9734" y="13072"/>
                    <a:pt x="9862" y="12938"/>
                    <a:pt x="9982" y="12772"/>
                  </a:cubicBezTo>
                  <a:cubicBezTo>
                    <a:pt x="10080" y="12740"/>
                    <a:pt x="10208" y="12677"/>
                    <a:pt x="10208" y="12511"/>
                  </a:cubicBezTo>
                  <a:lnTo>
                    <a:pt x="10329" y="12511"/>
                  </a:lnTo>
                  <a:cubicBezTo>
                    <a:pt x="10299" y="12448"/>
                    <a:pt x="10269" y="12377"/>
                    <a:pt x="10208" y="12314"/>
                  </a:cubicBezTo>
                  <a:cubicBezTo>
                    <a:pt x="10171" y="12377"/>
                    <a:pt x="10141" y="12480"/>
                    <a:pt x="10080" y="12574"/>
                  </a:cubicBezTo>
                  <a:cubicBezTo>
                    <a:pt x="10080" y="12543"/>
                    <a:pt x="10020" y="12543"/>
                    <a:pt x="9982" y="12511"/>
                  </a:cubicBezTo>
                  <a:lnTo>
                    <a:pt x="9982" y="12543"/>
                  </a:lnTo>
                  <a:cubicBezTo>
                    <a:pt x="9982" y="12543"/>
                    <a:pt x="10020" y="12574"/>
                    <a:pt x="10050" y="12574"/>
                  </a:cubicBezTo>
                  <a:cubicBezTo>
                    <a:pt x="10020" y="12646"/>
                    <a:pt x="10020" y="12677"/>
                    <a:pt x="10020" y="12709"/>
                  </a:cubicBezTo>
                  <a:cubicBezTo>
                    <a:pt x="9952" y="12740"/>
                    <a:pt x="9892" y="12772"/>
                    <a:pt x="9832" y="12812"/>
                  </a:cubicBezTo>
                  <a:cubicBezTo>
                    <a:pt x="9832" y="12740"/>
                    <a:pt x="9862" y="12677"/>
                    <a:pt x="9832" y="12614"/>
                  </a:cubicBezTo>
                  <a:cubicBezTo>
                    <a:pt x="9832" y="12511"/>
                    <a:pt x="9794" y="12416"/>
                    <a:pt x="9952" y="12345"/>
                  </a:cubicBezTo>
                  <a:lnTo>
                    <a:pt x="9952" y="12314"/>
                  </a:lnTo>
                  <a:cubicBezTo>
                    <a:pt x="9982" y="12282"/>
                    <a:pt x="10020" y="12219"/>
                    <a:pt x="10080" y="12179"/>
                  </a:cubicBezTo>
                  <a:cubicBezTo>
                    <a:pt x="10238" y="12021"/>
                    <a:pt x="10427" y="11855"/>
                    <a:pt x="10585" y="11689"/>
                  </a:cubicBezTo>
                  <a:cubicBezTo>
                    <a:pt x="10675" y="11587"/>
                    <a:pt x="10773" y="11523"/>
                    <a:pt x="10864" y="11429"/>
                  </a:cubicBezTo>
                  <a:cubicBezTo>
                    <a:pt x="10924" y="11357"/>
                    <a:pt x="10992" y="11357"/>
                    <a:pt x="11022" y="11263"/>
                  </a:cubicBezTo>
                  <a:cubicBezTo>
                    <a:pt x="11022" y="11231"/>
                    <a:pt x="11112" y="11191"/>
                    <a:pt x="11150" y="11160"/>
                  </a:cubicBezTo>
                  <a:cubicBezTo>
                    <a:pt x="11211" y="11128"/>
                    <a:pt x="11271" y="11097"/>
                    <a:pt x="11339" y="11065"/>
                  </a:cubicBezTo>
                  <a:lnTo>
                    <a:pt x="11369" y="11065"/>
                  </a:lnTo>
                  <a:cubicBezTo>
                    <a:pt x="11399" y="11097"/>
                    <a:pt x="11399" y="11128"/>
                    <a:pt x="11399" y="11160"/>
                  </a:cubicBezTo>
                  <a:cubicBezTo>
                    <a:pt x="11459" y="11128"/>
                    <a:pt x="11459" y="11097"/>
                    <a:pt x="11490" y="11065"/>
                  </a:cubicBezTo>
                  <a:cubicBezTo>
                    <a:pt x="11490" y="11033"/>
                    <a:pt x="11459" y="10994"/>
                    <a:pt x="11429" y="10962"/>
                  </a:cubicBezTo>
                  <a:cubicBezTo>
                    <a:pt x="11369" y="10994"/>
                    <a:pt x="11339" y="10994"/>
                    <a:pt x="11301" y="11033"/>
                  </a:cubicBezTo>
                  <a:cubicBezTo>
                    <a:pt x="11301" y="10962"/>
                    <a:pt x="11339" y="10931"/>
                    <a:pt x="11369" y="10899"/>
                  </a:cubicBezTo>
                  <a:cubicBezTo>
                    <a:pt x="11527" y="10765"/>
                    <a:pt x="11648" y="10638"/>
                    <a:pt x="11806" y="10472"/>
                  </a:cubicBezTo>
                  <a:cubicBezTo>
                    <a:pt x="12055" y="10243"/>
                    <a:pt x="12281" y="10006"/>
                    <a:pt x="12529" y="9777"/>
                  </a:cubicBezTo>
                  <a:cubicBezTo>
                    <a:pt x="12589" y="9714"/>
                    <a:pt x="12657" y="9611"/>
                    <a:pt x="12718" y="9548"/>
                  </a:cubicBezTo>
                  <a:cubicBezTo>
                    <a:pt x="12808" y="9453"/>
                    <a:pt x="12906" y="9350"/>
                    <a:pt x="13034" y="9286"/>
                  </a:cubicBezTo>
                  <a:cubicBezTo>
                    <a:pt x="13064" y="9255"/>
                    <a:pt x="13124" y="9215"/>
                    <a:pt x="13154" y="9184"/>
                  </a:cubicBezTo>
                  <a:cubicBezTo>
                    <a:pt x="13185" y="9120"/>
                    <a:pt x="13222" y="9089"/>
                    <a:pt x="13283" y="9018"/>
                  </a:cubicBezTo>
                  <a:cubicBezTo>
                    <a:pt x="13313" y="9018"/>
                    <a:pt x="13343" y="9018"/>
                    <a:pt x="13411" y="9057"/>
                  </a:cubicBezTo>
                  <a:lnTo>
                    <a:pt x="13411" y="8891"/>
                  </a:lnTo>
                  <a:cubicBezTo>
                    <a:pt x="13441" y="8923"/>
                    <a:pt x="13501" y="8923"/>
                    <a:pt x="13561" y="8954"/>
                  </a:cubicBezTo>
                  <a:lnTo>
                    <a:pt x="13561" y="8694"/>
                  </a:lnTo>
                  <a:cubicBezTo>
                    <a:pt x="13629" y="8694"/>
                    <a:pt x="13659" y="8725"/>
                    <a:pt x="13719" y="8725"/>
                  </a:cubicBezTo>
                  <a:cubicBezTo>
                    <a:pt x="13719" y="8662"/>
                    <a:pt x="13719" y="8623"/>
                    <a:pt x="13689" y="8591"/>
                  </a:cubicBezTo>
                  <a:cubicBezTo>
                    <a:pt x="13719" y="8591"/>
                    <a:pt x="13719" y="8623"/>
                    <a:pt x="13750" y="8623"/>
                  </a:cubicBezTo>
                  <a:cubicBezTo>
                    <a:pt x="13848" y="8496"/>
                    <a:pt x="13976" y="8362"/>
                    <a:pt x="14066" y="8227"/>
                  </a:cubicBezTo>
                  <a:cubicBezTo>
                    <a:pt x="14126" y="8267"/>
                    <a:pt x="14126" y="8330"/>
                    <a:pt x="14096" y="8393"/>
                  </a:cubicBezTo>
                  <a:cubicBezTo>
                    <a:pt x="14096" y="8393"/>
                    <a:pt x="14126" y="8425"/>
                    <a:pt x="14126" y="8496"/>
                  </a:cubicBezTo>
                  <a:cubicBezTo>
                    <a:pt x="14164" y="8425"/>
                    <a:pt x="14164" y="8393"/>
                    <a:pt x="14164" y="8362"/>
                  </a:cubicBezTo>
                  <a:cubicBezTo>
                    <a:pt x="14194" y="8330"/>
                    <a:pt x="14254" y="8298"/>
                    <a:pt x="14315" y="8298"/>
                  </a:cubicBezTo>
                  <a:cubicBezTo>
                    <a:pt x="14382" y="8298"/>
                    <a:pt x="14443" y="8330"/>
                    <a:pt x="14503" y="8330"/>
                  </a:cubicBezTo>
                  <a:cubicBezTo>
                    <a:pt x="14601" y="8298"/>
                    <a:pt x="14571" y="8196"/>
                    <a:pt x="14571" y="8133"/>
                  </a:cubicBezTo>
                  <a:cubicBezTo>
                    <a:pt x="14443" y="8133"/>
                    <a:pt x="14503" y="8227"/>
                    <a:pt x="14443" y="8298"/>
                  </a:cubicBezTo>
                  <a:cubicBezTo>
                    <a:pt x="14413" y="8227"/>
                    <a:pt x="14382" y="8196"/>
                    <a:pt x="14315" y="8133"/>
                  </a:cubicBezTo>
                  <a:cubicBezTo>
                    <a:pt x="14413" y="8101"/>
                    <a:pt x="14503" y="8069"/>
                    <a:pt x="14571" y="8030"/>
                  </a:cubicBezTo>
                  <a:cubicBezTo>
                    <a:pt x="14601" y="8101"/>
                    <a:pt x="14631" y="8133"/>
                    <a:pt x="14661" y="8164"/>
                  </a:cubicBezTo>
                  <a:cubicBezTo>
                    <a:pt x="14691" y="8133"/>
                    <a:pt x="14729" y="8133"/>
                    <a:pt x="14759" y="8101"/>
                  </a:cubicBezTo>
                  <a:cubicBezTo>
                    <a:pt x="14729" y="8101"/>
                    <a:pt x="14729" y="8101"/>
                    <a:pt x="14729" y="8069"/>
                  </a:cubicBezTo>
                  <a:cubicBezTo>
                    <a:pt x="14691" y="8069"/>
                    <a:pt x="14661" y="8069"/>
                    <a:pt x="14631" y="8030"/>
                  </a:cubicBezTo>
                  <a:cubicBezTo>
                    <a:pt x="14631" y="7998"/>
                    <a:pt x="14601" y="7967"/>
                    <a:pt x="14601" y="7935"/>
                  </a:cubicBezTo>
                  <a:cubicBezTo>
                    <a:pt x="14661" y="7872"/>
                    <a:pt x="14691" y="7832"/>
                    <a:pt x="14729" y="7801"/>
                  </a:cubicBezTo>
                  <a:cubicBezTo>
                    <a:pt x="14789" y="7832"/>
                    <a:pt x="14819" y="7872"/>
                    <a:pt x="14880" y="7935"/>
                  </a:cubicBezTo>
                  <a:cubicBezTo>
                    <a:pt x="14849" y="7801"/>
                    <a:pt x="14849" y="7737"/>
                    <a:pt x="14849" y="7635"/>
                  </a:cubicBezTo>
                  <a:cubicBezTo>
                    <a:pt x="14917" y="7674"/>
                    <a:pt x="14978" y="7706"/>
                    <a:pt x="15068" y="7737"/>
                  </a:cubicBezTo>
                  <a:lnTo>
                    <a:pt x="15068" y="7508"/>
                  </a:lnTo>
                  <a:cubicBezTo>
                    <a:pt x="15136" y="7540"/>
                    <a:pt x="15196" y="7571"/>
                    <a:pt x="15226" y="7571"/>
                  </a:cubicBezTo>
                  <a:cubicBezTo>
                    <a:pt x="15294" y="7508"/>
                    <a:pt x="15324" y="7477"/>
                    <a:pt x="15384" y="7405"/>
                  </a:cubicBezTo>
                  <a:cubicBezTo>
                    <a:pt x="15324" y="7405"/>
                    <a:pt x="15226" y="7374"/>
                    <a:pt x="15166" y="7342"/>
                  </a:cubicBezTo>
                  <a:cubicBezTo>
                    <a:pt x="15136" y="7311"/>
                    <a:pt x="15136" y="7240"/>
                    <a:pt x="15106" y="7208"/>
                  </a:cubicBezTo>
                  <a:cubicBezTo>
                    <a:pt x="15123" y="7195"/>
                    <a:pt x="15140" y="7191"/>
                    <a:pt x="15156" y="7191"/>
                  </a:cubicBezTo>
                  <a:cubicBezTo>
                    <a:pt x="15209" y="7191"/>
                    <a:pt x="15253" y="7247"/>
                    <a:pt x="15298" y="7247"/>
                  </a:cubicBezTo>
                  <a:cubicBezTo>
                    <a:pt x="15306" y="7247"/>
                    <a:pt x="15315" y="7245"/>
                    <a:pt x="15324" y="7240"/>
                  </a:cubicBezTo>
                  <a:cubicBezTo>
                    <a:pt x="15384" y="7279"/>
                    <a:pt x="15445" y="7279"/>
                    <a:pt x="15482" y="7279"/>
                  </a:cubicBezTo>
                  <a:cubicBezTo>
                    <a:pt x="15573" y="7208"/>
                    <a:pt x="15633" y="7145"/>
                    <a:pt x="15731" y="7081"/>
                  </a:cubicBezTo>
                  <a:cubicBezTo>
                    <a:pt x="15701" y="7042"/>
                    <a:pt x="15701" y="7042"/>
                    <a:pt x="15701" y="7010"/>
                  </a:cubicBezTo>
                  <a:cubicBezTo>
                    <a:pt x="15731" y="7010"/>
                    <a:pt x="15761" y="6979"/>
                    <a:pt x="15791" y="6979"/>
                  </a:cubicBezTo>
                  <a:cubicBezTo>
                    <a:pt x="15761" y="6916"/>
                    <a:pt x="15731" y="6884"/>
                    <a:pt x="15701" y="6813"/>
                  </a:cubicBezTo>
                  <a:cubicBezTo>
                    <a:pt x="15671" y="6844"/>
                    <a:pt x="15633" y="6844"/>
                    <a:pt x="15603" y="6884"/>
                  </a:cubicBezTo>
                  <a:cubicBezTo>
                    <a:pt x="15603" y="6781"/>
                    <a:pt x="15633" y="6718"/>
                    <a:pt x="15671" y="6647"/>
                  </a:cubicBezTo>
                  <a:cubicBezTo>
                    <a:pt x="15731" y="6647"/>
                    <a:pt x="15821" y="6647"/>
                    <a:pt x="15889" y="6686"/>
                  </a:cubicBezTo>
                  <a:cubicBezTo>
                    <a:pt x="15821" y="6615"/>
                    <a:pt x="15761" y="6584"/>
                    <a:pt x="15791" y="6489"/>
                  </a:cubicBezTo>
                  <a:lnTo>
                    <a:pt x="15821" y="6449"/>
                  </a:lnTo>
                  <a:cubicBezTo>
                    <a:pt x="15821" y="6489"/>
                    <a:pt x="15859" y="6520"/>
                    <a:pt x="15889" y="6552"/>
                  </a:cubicBezTo>
                  <a:cubicBezTo>
                    <a:pt x="15889" y="6520"/>
                    <a:pt x="15919" y="6520"/>
                    <a:pt x="15919" y="6489"/>
                  </a:cubicBezTo>
                  <a:cubicBezTo>
                    <a:pt x="15919" y="6449"/>
                    <a:pt x="15889" y="6418"/>
                    <a:pt x="15889" y="6386"/>
                  </a:cubicBezTo>
                  <a:cubicBezTo>
                    <a:pt x="15919" y="6354"/>
                    <a:pt x="15919" y="6323"/>
                    <a:pt x="15949" y="6291"/>
                  </a:cubicBezTo>
                  <a:cubicBezTo>
                    <a:pt x="16010" y="6252"/>
                    <a:pt x="16047" y="6252"/>
                    <a:pt x="16108" y="6220"/>
                  </a:cubicBezTo>
                  <a:cubicBezTo>
                    <a:pt x="16138" y="6157"/>
                    <a:pt x="16138" y="6054"/>
                    <a:pt x="16198" y="6022"/>
                  </a:cubicBezTo>
                  <a:cubicBezTo>
                    <a:pt x="16296" y="5928"/>
                    <a:pt x="16386" y="5857"/>
                    <a:pt x="16484" y="5762"/>
                  </a:cubicBezTo>
                  <a:lnTo>
                    <a:pt x="16763" y="5762"/>
                  </a:lnTo>
                  <a:lnTo>
                    <a:pt x="16763" y="5928"/>
                  </a:lnTo>
                  <a:cubicBezTo>
                    <a:pt x="16891" y="5928"/>
                    <a:pt x="16891" y="5825"/>
                    <a:pt x="16951" y="5762"/>
                  </a:cubicBezTo>
                  <a:cubicBezTo>
                    <a:pt x="17079" y="5659"/>
                    <a:pt x="17177" y="5564"/>
                    <a:pt x="17298" y="5430"/>
                  </a:cubicBezTo>
                  <a:cubicBezTo>
                    <a:pt x="17456" y="5232"/>
                    <a:pt x="17645" y="5066"/>
                    <a:pt x="17833" y="4908"/>
                  </a:cubicBezTo>
                  <a:cubicBezTo>
                    <a:pt x="17894" y="4837"/>
                    <a:pt x="17961" y="4742"/>
                    <a:pt x="17961" y="4639"/>
                  </a:cubicBezTo>
                  <a:cubicBezTo>
                    <a:pt x="18180" y="4608"/>
                    <a:pt x="18240" y="4410"/>
                    <a:pt x="18398" y="4276"/>
                  </a:cubicBezTo>
                  <a:cubicBezTo>
                    <a:pt x="18526" y="4150"/>
                    <a:pt x="18647" y="3984"/>
                    <a:pt x="18775" y="3818"/>
                  </a:cubicBezTo>
                  <a:lnTo>
                    <a:pt x="18775" y="3723"/>
                  </a:lnTo>
                  <a:cubicBezTo>
                    <a:pt x="18745" y="3754"/>
                    <a:pt x="18745" y="3786"/>
                    <a:pt x="18715" y="3849"/>
                  </a:cubicBezTo>
                  <a:cubicBezTo>
                    <a:pt x="18685" y="3723"/>
                    <a:pt x="18647" y="3620"/>
                    <a:pt x="18587" y="3525"/>
                  </a:cubicBezTo>
                  <a:cubicBezTo>
                    <a:pt x="18647" y="3486"/>
                    <a:pt x="18685" y="3486"/>
                    <a:pt x="18745" y="3454"/>
                  </a:cubicBezTo>
                  <a:cubicBezTo>
                    <a:pt x="18745" y="3391"/>
                    <a:pt x="18745" y="3359"/>
                    <a:pt x="18903" y="3257"/>
                  </a:cubicBezTo>
                  <a:cubicBezTo>
                    <a:pt x="18903" y="3328"/>
                    <a:pt x="18933" y="3391"/>
                    <a:pt x="18963" y="3454"/>
                  </a:cubicBezTo>
                  <a:lnTo>
                    <a:pt x="19061" y="3454"/>
                  </a:lnTo>
                  <a:cubicBezTo>
                    <a:pt x="19024" y="3422"/>
                    <a:pt x="19024" y="3391"/>
                    <a:pt x="19024" y="3328"/>
                  </a:cubicBezTo>
                  <a:lnTo>
                    <a:pt x="19121" y="3328"/>
                  </a:lnTo>
                  <a:cubicBezTo>
                    <a:pt x="19121" y="3359"/>
                    <a:pt x="19152" y="3359"/>
                    <a:pt x="19152" y="3391"/>
                  </a:cubicBezTo>
                  <a:cubicBezTo>
                    <a:pt x="19212" y="3359"/>
                    <a:pt x="19250" y="3328"/>
                    <a:pt x="19310" y="3257"/>
                  </a:cubicBezTo>
                  <a:cubicBezTo>
                    <a:pt x="19212" y="3257"/>
                    <a:pt x="19182" y="3225"/>
                    <a:pt x="19121" y="3225"/>
                  </a:cubicBezTo>
                  <a:lnTo>
                    <a:pt x="19121" y="3162"/>
                  </a:lnTo>
                  <a:lnTo>
                    <a:pt x="19024" y="3162"/>
                  </a:lnTo>
                  <a:cubicBezTo>
                    <a:pt x="19061" y="3027"/>
                    <a:pt x="19152" y="2964"/>
                    <a:pt x="19280" y="2893"/>
                  </a:cubicBezTo>
                  <a:cubicBezTo>
                    <a:pt x="19250" y="2964"/>
                    <a:pt x="19212" y="3059"/>
                    <a:pt x="19182" y="3162"/>
                  </a:cubicBezTo>
                  <a:cubicBezTo>
                    <a:pt x="19250" y="3130"/>
                    <a:pt x="19280" y="3091"/>
                    <a:pt x="19310" y="3059"/>
                  </a:cubicBezTo>
                  <a:cubicBezTo>
                    <a:pt x="19340" y="3091"/>
                    <a:pt x="19370" y="3130"/>
                    <a:pt x="19400" y="3162"/>
                  </a:cubicBezTo>
                  <a:lnTo>
                    <a:pt x="19400" y="2964"/>
                  </a:lnTo>
                  <a:cubicBezTo>
                    <a:pt x="19370" y="2932"/>
                    <a:pt x="19340" y="2893"/>
                    <a:pt x="19310" y="2861"/>
                  </a:cubicBezTo>
                  <a:cubicBezTo>
                    <a:pt x="19400" y="2664"/>
                    <a:pt x="19528" y="2537"/>
                    <a:pt x="19717" y="2402"/>
                  </a:cubicBezTo>
                  <a:lnTo>
                    <a:pt x="19717" y="2600"/>
                  </a:lnTo>
                  <a:cubicBezTo>
                    <a:pt x="19717" y="2632"/>
                    <a:pt x="19747" y="2664"/>
                    <a:pt x="19777" y="2695"/>
                  </a:cubicBezTo>
                  <a:cubicBezTo>
                    <a:pt x="19875" y="2568"/>
                    <a:pt x="19965" y="2466"/>
                    <a:pt x="20093" y="2371"/>
                  </a:cubicBezTo>
                  <a:cubicBezTo>
                    <a:pt x="20063" y="2236"/>
                    <a:pt x="20033" y="2142"/>
                    <a:pt x="20033" y="2007"/>
                  </a:cubicBezTo>
                  <a:cubicBezTo>
                    <a:pt x="20063" y="1976"/>
                    <a:pt x="20093" y="1976"/>
                    <a:pt x="20123" y="1944"/>
                  </a:cubicBezTo>
                  <a:cubicBezTo>
                    <a:pt x="20252" y="1810"/>
                    <a:pt x="20342" y="1675"/>
                    <a:pt x="20470" y="1549"/>
                  </a:cubicBezTo>
                  <a:cubicBezTo>
                    <a:pt x="20530" y="1478"/>
                    <a:pt x="20598" y="1415"/>
                    <a:pt x="20658" y="1351"/>
                  </a:cubicBezTo>
                  <a:cubicBezTo>
                    <a:pt x="20719" y="1280"/>
                    <a:pt x="20786" y="1217"/>
                    <a:pt x="20847" y="1114"/>
                  </a:cubicBezTo>
                  <a:cubicBezTo>
                    <a:pt x="20907" y="1051"/>
                    <a:pt x="21005" y="1051"/>
                    <a:pt x="21035" y="956"/>
                  </a:cubicBezTo>
                  <a:cubicBezTo>
                    <a:pt x="21035" y="917"/>
                    <a:pt x="21095" y="917"/>
                    <a:pt x="21163" y="917"/>
                  </a:cubicBezTo>
                  <a:cubicBezTo>
                    <a:pt x="21193" y="885"/>
                    <a:pt x="21223" y="854"/>
                    <a:pt x="21253" y="822"/>
                  </a:cubicBezTo>
                  <a:cubicBezTo>
                    <a:pt x="21253" y="854"/>
                    <a:pt x="21284" y="854"/>
                    <a:pt x="21284" y="885"/>
                  </a:cubicBezTo>
                  <a:cubicBezTo>
                    <a:pt x="21382" y="854"/>
                    <a:pt x="21442" y="822"/>
                    <a:pt x="21442" y="759"/>
                  </a:cubicBezTo>
                  <a:cubicBezTo>
                    <a:pt x="21412" y="719"/>
                    <a:pt x="21382" y="719"/>
                    <a:pt x="21382" y="719"/>
                  </a:cubicBezTo>
                  <a:cubicBezTo>
                    <a:pt x="21382" y="688"/>
                    <a:pt x="21382" y="656"/>
                    <a:pt x="21412" y="624"/>
                  </a:cubicBezTo>
                  <a:lnTo>
                    <a:pt x="21540" y="624"/>
                  </a:lnTo>
                  <a:cubicBezTo>
                    <a:pt x="21540" y="490"/>
                    <a:pt x="21570" y="395"/>
                    <a:pt x="21600" y="261"/>
                  </a:cubicBezTo>
                  <a:lnTo>
                    <a:pt x="21412" y="261"/>
                  </a:lnTo>
                  <a:lnTo>
                    <a:pt x="21412" y="395"/>
                  </a:lnTo>
                  <a:cubicBezTo>
                    <a:pt x="21351" y="324"/>
                    <a:pt x="21321" y="261"/>
                    <a:pt x="21284" y="198"/>
                  </a:cubicBezTo>
                  <a:lnTo>
                    <a:pt x="21284" y="166"/>
                  </a:lnTo>
                  <a:lnTo>
                    <a:pt x="21193" y="166"/>
                  </a:lnTo>
                  <a:cubicBezTo>
                    <a:pt x="21193" y="126"/>
                    <a:pt x="21193" y="63"/>
                    <a:pt x="21223" y="32"/>
                  </a:cubicBezTo>
                  <a:cubicBezTo>
                    <a:pt x="21193" y="0"/>
                    <a:pt x="21163" y="0"/>
                    <a:pt x="2113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3" name="Google Shape;3472;p33"/>
            <p:cNvSpPr/>
            <p:nvPr/>
          </p:nvSpPr>
          <p:spPr>
            <a:xfrm>
              <a:off x="388199" y="306275"/>
              <a:ext cx="755377" cy="700051"/>
            </a:xfrm>
            <a:custGeom>
              <a:avLst/>
              <a:gdLst/>
              <a:ahLst/>
              <a:cxnLst>
                <a:cxn ang="0">
                  <a:pos x="wd2" y="hd2"/>
                </a:cxn>
                <a:cxn ang="5400000">
                  <a:pos x="wd2" y="hd2"/>
                </a:cxn>
                <a:cxn ang="10800000">
                  <a:pos x="wd2" y="hd2"/>
                </a:cxn>
                <a:cxn ang="16200000">
                  <a:pos x="wd2" y="hd2"/>
                </a:cxn>
              </a:cxnLst>
              <a:rect l="0" t="0" r="r" b="b"/>
              <a:pathLst>
                <a:path w="21600" h="21600" extrusionOk="0">
                  <a:moveTo>
                    <a:pt x="18367" y="4028"/>
                  </a:moveTo>
                  <a:cubicBezTo>
                    <a:pt x="18359" y="4035"/>
                    <a:pt x="18353" y="4043"/>
                    <a:pt x="18347" y="4050"/>
                  </a:cubicBezTo>
                  <a:cubicBezTo>
                    <a:pt x="18353" y="4043"/>
                    <a:pt x="18360" y="4036"/>
                    <a:pt x="18367" y="4028"/>
                  </a:cubicBezTo>
                  <a:close/>
                  <a:moveTo>
                    <a:pt x="3002" y="19483"/>
                  </a:moveTo>
                  <a:cubicBezTo>
                    <a:pt x="3043" y="19570"/>
                    <a:pt x="3083" y="19613"/>
                    <a:pt x="3163" y="19710"/>
                  </a:cubicBezTo>
                  <a:cubicBezTo>
                    <a:pt x="3083" y="19753"/>
                    <a:pt x="3002" y="19753"/>
                    <a:pt x="2912" y="19797"/>
                  </a:cubicBezTo>
                  <a:cubicBezTo>
                    <a:pt x="2912" y="19753"/>
                    <a:pt x="2912" y="19710"/>
                    <a:pt x="2872" y="19667"/>
                  </a:cubicBezTo>
                  <a:cubicBezTo>
                    <a:pt x="2849" y="19692"/>
                    <a:pt x="2813" y="19717"/>
                    <a:pt x="2779" y="19717"/>
                  </a:cubicBezTo>
                  <a:cubicBezTo>
                    <a:pt x="2754" y="19717"/>
                    <a:pt x="2729" y="19704"/>
                    <a:pt x="2712" y="19667"/>
                  </a:cubicBezTo>
                  <a:cubicBezTo>
                    <a:pt x="2752" y="19527"/>
                    <a:pt x="2912" y="19527"/>
                    <a:pt x="3002" y="19483"/>
                  </a:cubicBezTo>
                  <a:close/>
                  <a:moveTo>
                    <a:pt x="21480" y="0"/>
                  </a:moveTo>
                  <a:cubicBezTo>
                    <a:pt x="21230" y="130"/>
                    <a:pt x="21020" y="227"/>
                    <a:pt x="20769" y="313"/>
                  </a:cubicBezTo>
                  <a:cubicBezTo>
                    <a:pt x="20518" y="400"/>
                    <a:pt x="20348" y="540"/>
                    <a:pt x="20228" y="670"/>
                  </a:cubicBezTo>
                  <a:lnTo>
                    <a:pt x="20228" y="896"/>
                  </a:lnTo>
                  <a:cubicBezTo>
                    <a:pt x="20138" y="853"/>
                    <a:pt x="20098" y="810"/>
                    <a:pt x="20058" y="810"/>
                  </a:cubicBezTo>
                  <a:cubicBezTo>
                    <a:pt x="19888" y="983"/>
                    <a:pt x="19728" y="1123"/>
                    <a:pt x="19558" y="1307"/>
                  </a:cubicBezTo>
                  <a:lnTo>
                    <a:pt x="19558" y="1523"/>
                  </a:lnTo>
                  <a:cubicBezTo>
                    <a:pt x="19518" y="1479"/>
                    <a:pt x="19478" y="1436"/>
                    <a:pt x="19427" y="1436"/>
                  </a:cubicBezTo>
                  <a:cubicBezTo>
                    <a:pt x="19307" y="1577"/>
                    <a:pt x="19017" y="1663"/>
                    <a:pt x="19097" y="1976"/>
                  </a:cubicBezTo>
                  <a:cubicBezTo>
                    <a:pt x="19017" y="1933"/>
                    <a:pt x="18977" y="1933"/>
                    <a:pt x="18887" y="1933"/>
                  </a:cubicBezTo>
                  <a:cubicBezTo>
                    <a:pt x="18557" y="2246"/>
                    <a:pt x="18226" y="2559"/>
                    <a:pt x="17846" y="2873"/>
                  </a:cubicBezTo>
                  <a:cubicBezTo>
                    <a:pt x="17806" y="2927"/>
                    <a:pt x="17726" y="2970"/>
                    <a:pt x="17676" y="3013"/>
                  </a:cubicBezTo>
                  <a:cubicBezTo>
                    <a:pt x="17636" y="3056"/>
                    <a:pt x="17596" y="3143"/>
                    <a:pt x="17596" y="3197"/>
                  </a:cubicBezTo>
                  <a:cubicBezTo>
                    <a:pt x="17516" y="3240"/>
                    <a:pt x="17426" y="3283"/>
                    <a:pt x="17306" y="3283"/>
                  </a:cubicBezTo>
                  <a:cubicBezTo>
                    <a:pt x="17346" y="3369"/>
                    <a:pt x="17386" y="3369"/>
                    <a:pt x="17386" y="3413"/>
                  </a:cubicBezTo>
                  <a:lnTo>
                    <a:pt x="17176" y="3413"/>
                  </a:lnTo>
                  <a:lnTo>
                    <a:pt x="17176" y="3596"/>
                  </a:lnTo>
                  <a:cubicBezTo>
                    <a:pt x="17136" y="3639"/>
                    <a:pt x="17096" y="3683"/>
                    <a:pt x="17056" y="3737"/>
                  </a:cubicBezTo>
                  <a:cubicBezTo>
                    <a:pt x="17015" y="3683"/>
                    <a:pt x="16975" y="3639"/>
                    <a:pt x="16975" y="3596"/>
                  </a:cubicBezTo>
                  <a:cubicBezTo>
                    <a:pt x="16805" y="3639"/>
                    <a:pt x="16925" y="3781"/>
                    <a:pt x="16885" y="3867"/>
                  </a:cubicBezTo>
                  <a:cubicBezTo>
                    <a:pt x="16805" y="3910"/>
                    <a:pt x="16765" y="3910"/>
                    <a:pt x="16675" y="3953"/>
                  </a:cubicBezTo>
                  <a:cubicBezTo>
                    <a:pt x="16675" y="4223"/>
                    <a:pt x="16385" y="4223"/>
                    <a:pt x="16305" y="4364"/>
                  </a:cubicBezTo>
                  <a:lnTo>
                    <a:pt x="16135" y="4364"/>
                  </a:lnTo>
                  <a:cubicBezTo>
                    <a:pt x="16135" y="4590"/>
                    <a:pt x="16135" y="4634"/>
                    <a:pt x="15925" y="4677"/>
                  </a:cubicBezTo>
                  <a:cubicBezTo>
                    <a:pt x="15674" y="4947"/>
                    <a:pt x="15474" y="5174"/>
                    <a:pt x="15264" y="5357"/>
                  </a:cubicBezTo>
                  <a:cubicBezTo>
                    <a:pt x="15224" y="5357"/>
                    <a:pt x="15134" y="5303"/>
                    <a:pt x="15094" y="5303"/>
                  </a:cubicBezTo>
                  <a:cubicBezTo>
                    <a:pt x="15054" y="5357"/>
                    <a:pt x="15014" y="5400"/>
                    <a:pt x="14974" y="5444"/>
                  </a:cubicBezTo>
                  <a:cubicBezTo>
                    <a:pt x="15054" y="5444"/>
                    <a:pt x="15094" y="5487"/>
                    <a:pt x="15174" y="5487"/>
                  </a:cubicBezTo>
                  <a:cubicBezTo>
                    <a:pt x="15054" y="5573"/>
                    <a:pt x="14974" y="5670"/>
                    <a:pt x="14884" y="5714"/>
                  </a:cubicBezTo>
                  <a:cubicBezTo>
                    <a:pt x="14764" y="5843"/>
                    <a:pt x="14634" y="6027"/>
                    <a:pt x="14423" y="6027"/>
                  </a:cubicBezTo>
                  <a:cubicBezTo>
                    <a:pt x="14383" y="6027"/>
                    <a:pt x="14303" y="6070"/>
                    <a:pt x="14263" y="6113"/>
                  </a:cubicBezTo>
                  <a:cubicBezTo>
                    <a:pt x="14303" y="6167"/>
                    <a:pt x="14343" y="6167"/>
                    <a:pt x="14383" y="6210"/>
                  </a:cubicBezTo>
                  <a:cubicBezTo>
                    <a:pt x="14173" y="6437"/>
                    <a:pt x="13973" y="6610"/>
                    <a:pt x="13763" y="6837"/>
                  </a:cubicBezTo>
                  <a:cubicBezTo>
                    <a:pt x="13673" y="6793"/>
                    <a:pt x="13633" y="6793"/>
                    <a:pt x="13553" y="6750"/>
                  </a:cubicBezTo>
                  <a:cubicBezTo>
                    <a:pt x="13593" y="6837"/>
                    <a:pt x="13593" y="6923"/>
                    <a:pt x="13633" y="7020"/>
                  </a:cubicBezTo>
                  <a:cubicBezTo>
                    <a:pt x="13621" y="7016"/>
                    <a:pt x="13611" y="7014"/>
                    <a:pt x="13603" y="7014"/>
                  </a:cubicBezTo>
                  <a:cubicBezTo>
                    <a:pt x="13534" y="7014"/>
                    <a:pt x="13533" y="7127"/>
                    <a:pt x="13453" y="7127"/>
                  </a:cubicBezTo>
                  <a:cubicBezTo>
                    <a:pt x="13434" y="7127"/>
                    <a:pt x="13411" y="7121"/>
                    <a:pt x="13382" y="7107"/>
                  </a:cubicBezTo>
                  <a:cubicBezTo>
                    <a:pt x="13382" y="7107"/>
                    <a:pt x="13382" y="7063"/>
                    <a:pt x="13423" y="6977"/>
                  </a:cubicBezTo>
                  <a:cubicBezTo>
                    <a:pt x="13342" y="7063"/>
                    <a:pt x="13302" y="7107"/>
                    <a:pt x="13262" y="7150"/>
                  </a:cubicBezTo>
                  <a:cubicBezTo>
                    <a:pt x="13262" y="7150"/>
                    <a:pt x="13302" y="7193"/>
                    <a:pt x="13302" y="7247"/>
                  </a:cubicBezTo>
                  <a:cubicBezTo>
                    <a:pt x="13262" y="7290"/>
                    <a:pt x="13172" y="7333"/>
                    <a:pt x="13092" y="7420"/>
                  </a:cubicBezTo>
                  <a:lnTo>
                    <a:pt x="13092" y="7290"/>
                  </a:lnTo>
                  <a:cubicBezTo>
                    <a:pt x="13012" y="7377"/>
                    <a:pt x="12922" y="7463"/>
                    <a:pt x="12842" y="7463"/>
                  </a:cubicBezTo>
                  <a:cubicBezTo>
                    <a:pt x="12722" y="7517"/>
                    <a:pt x="12632" y="7603"/>
                    <a:pt x="12512" y="7733"/>
                  </a:cubicBezTo>
                  <a:cubicBezTo>
                    <a:pt x="12472" y="7787"/>
                    <a:pt x="12382" y="7873"/>
                    <a:pt x="12302" y="7960"/>
                  </a:cubicBezTo>
                  <a:cubicBezTo>
                    <a:pt x="11921" y="8327"/>
                    <a:pt x="11550" y="8640"/>
                    <a:pt x="11170" y="8997"/>
                  </a:cubicBezTo>
                  <a:cubicBezTo>
                    <a:pt x="11010" y="9180"/>
                    <a:pt x="10880" y="9353"/>
                    <a:pt x="10720" y="9493"/>
                  </a:cubicBezTo>
                  <a:cubicBezTo>
                    <a:pt x="10379" y="9806"/>
                    <a:pt x="10049" y="10120"/>
                    <a:pt x="9759" y="10433"/>
                  </a:cubicBezTo>
                  <a:cubicBezTo>
                    <a:pt x="9629" y="10573"/>
                    <a:pt x="9509" y="10703"/>
                    <a:pt x="9338" y="10843"/>
                  </a:cubicBezTo>
                  <a:cubicBezTo>
                    <a:pt x="9378" y="10886"/>
                    <a:pt x="9378" y="10973"/>
                    <a:pt x="9378" y="11027"/>
                  </a:cubicBezTo>
                  <a:cubicBezTo>
                    <a:pt x="9258" y="11156"/>
                    <a:pt x="9048" y="11070"/>
                    <a:pt x="8918" y="11297"/>
                  </a:cubicBezTo>
                  <a:cubicBezTo>
                    <a:pt x="9048" y="11426"/>
                    <a:pt x="8968" y="11513"/>
                    <a:pt x="8838" y="11610"/>
                  </a:cubicBezTo>
                  <a:cubicBezTo>
                    <a:pt x="8798" y="11653"/>
                    <a:pt x="8718" y="11696"/>
                    <a:pt x="8668" y="11740"/>
                  </a:cubicBezTo>
                  <a:cubicBezTo>
                    <a:pt x="8628" y="11696"/>
                    <a:pt x="8628" y="11653"/>
                    <a:pt x="8588" y="11610"/>
                  </a:cubicBezTo>
                  <a:cubicBezTo>
                    <a:pt x="8508" y="11653"/>
                    <a:pt x="8468" y="11740"/>
                    <a:pt x="8378" y="11783"/>
                  </a:cubicBezTo>
                  <a:cubicBezTo>
                    <a:pt x="8418" y="11880"/>
                    <a:pt x="8418" y="11923"/>
                    <a:pt x="8468" y="12053"/>
                  </a:cubicBezTo>
                  <a:cubicBezTo>
                    <a:pt x="8378" y="12107"/>
                    <a:pt x="8298" y="12150"/>
                    <a:pt x="8218" y="12236"/>
                  </a:cubicBezTo>
                  <a:cubicBezTo>
                    <a:pt x="8087" y="12377"/>
                    <a:pt x="7837" y="12420"/>
                    <a:pt x="7877" y="12647"/>
                  </a:cubicBezTo>
                  <a:cubicBezTo>
                    <a:pt x="7757" y="12733"/>
                    <a:pt x="7587" y="12819"/>
                    <a:pt x="7547" y="12917"/>
                  </a:cubicBezTo>
                  <a:cubicBezTo>
                    <a:pt x="7467" y="13047"/>
                    <a:pt x="7337" y="13090"/>
                    <a:pt x="7217" y="13133"/>
                  </a:cubicBezTo>
                  <a:cubicBezTo>
                    <a:pt x="7297" y="13231"/>
                    <a:pt x="7257" y="13274"/>
                    <a:pt x="7217" y="13360"/>
                  </a:cubicBezTo>
                  <a:cubicBezTo>
                    <a:pt x="7167" y="13317"/>
                    <a:pt x="7127" y="13317"/>
                    <a:pt x="7127" y="13274"/>
                  </a:cubicBezTo>
                  <a:cubicBezTo>
                    <a:pt x="7007" y="13403"/>
                    <a:pt x="6966" y="13501"/>
                    <a:pt x="6836" y="13630"/>
                  </a:cubicBezTo>
                  <a:cubicBezTo>
                    <a:pt x="6836" y="13587"/>
                    <a:pt x="6796" y="13587"/>
                    <a:pt x="6796" y="13587"/>
                  </a:cubicBezTo>
                  <a:cubicBezTo>
                    <a:pt x="6756" y="13587"/>
                    <a:pt x="6716" y="13587"/>
                    <a:pt x="6666" y="13630"/>
                  </a:cubicBezTo>
                  <a:cubicBezTo>
                    <a:pt x="6666" y="13673"/>
                    <a:pt x="6716" y="13727"/>
                    <a:pt x="6756" y="13814"/>
                  </a:cubicBezTo>
                  <a:cubicBezTo>
                    <a:pt x="6716" y="13857"/>
                    <a:pt x="6666" y="13900"/>
                    <a:pt x="6626" y="13900"/>
                  </a:cubicBezTo>
                  <a:cubicBezTo>
                    <a:pt x="6586" y="13900"/>
                    <a:pt x="6546" y="13857"/>
                    <a:pt x="6506" y="13857"/>
                  </a:cubicBezTo>
                  <a:lnTo>
                    <a:pt x="6506" y="14084"/>
                  </a:lnTo>
                  <a:cubicBezTo>
                    <a:pt x="6336" y="14127"/>
                    <a:pt x="6166" y="14311"/>
                    <a:pt x="6046" y="14483"/>
                  </a:cubicBezTo>
                  <a:cubicBezTo>
                    <a:pt x="6006" y="14397"/>
                    <a:pt x="6006" y="14354"/>
                    <a:pt x="5966" y="14311"/>
                  </a:cubicBezTo>
                  <a:lnTo>
                    <a:pt x="5916" y="14311"/>
                  </a:lnTo>
                  <a:cubicBezTo>
                    <a:pt x="5916" y="14397"/>
                    <a:pt x="5916" y="14483"/>
                    <a:pt x="5876" y="14581"/>
                  </a:cubicBezTo>
                  <a:lnTo>
                    <a:pt x="5755" y="14581"/>
                  </a:lnTo>
                  <a:cubicBezTo>
                    <a:pt x="5585" y="14807"/>
                    <a:pt x="5255" y="14894"/>
                    <a:pt x="5165" y="15207"/>
                  </a:cubicBezTo>
                  <a:cubicBezTo>
                    <a:pt x="5165" y="15207"/>
                    <a:pt x="5125" y="15207"/>
                    <a:pt x="5125" y="15250"/>
                  </a:cubicBezTo>
                  <a:cubicBezTo>
                    <a:pt x="5045" y="15390"/>
                    <a:pt x="4835" y="15347"/>
                    <a:pt x="4875" y="15563"/>
                  </a:cubicBezTo>
                  <a:cubicBezTo>
                    <a:pt x="4795" y="15563"/>
                    <a:pt x="4715" y="15617"/>
                    <a:pt x="4665" y="15660"/>
                  </a:cubicBezTo>
                  <a:cubicBezTo>
                    <a:pt x="4625" y="15704"/>
                    <a:pt x="4585" y="15790"/>
                    <a:pt x="4544" y="15833"/>
                  </a:cubicBezTo>
                  <a:cubicBezTo>
                    <a:pt x="4374" y="15833"/>
                    <a:pt x="4294" y="16017"/>
                    <a:pt x="4164" y="16157"/>
                  </a:cubicBezTo>
                  <a:cubicBezTo>
                    <a:pt x="3834" y="16557"/>
                    <a:pt x="3413" y="16913"/>
                    <a:pt x="3083" y="17367"/>
                  </a:cubicBezTo>
                  <a:cubicBezTo>
                    <a:pt x="3043" y="17367"/>
                    <a:pt x="3002" y="17410"/>
                    <a:pt x="2962" y="17453"/>
                  </a:cubicBezTo>
                  <a:cubicBezTo>
                    <a:pt x="2792" y="17637"/>
                    <a:pt x="2582" y="17820"/>
                    <a:pt x="2412" y="17993"/>
                  </a:cubicBezTo>
                  <a:cubicBezTo>
                    <a:pt x="2372" y="18047"/>
                    <a:pt x="2372" y="18133"/>
                    <a:pt x="2372" y="18220"/>
                  </a:cubicBezTo>
                  <a:cubicBezTo>
                    <a:pt x="2332" y="18220"/>
                    <a:pt x="2292" y="18177"/>
                    <a:pt x="2252" y="18177"/>
                  </a:cubicBezTo>
                  <a:cubicBezTo>
                    <a:pt x="2162" y="18317"/>
                    <a:pt x="2042" y="18403"/>
                    <a:pt x="1962" y="18490"/>
                  </a:cubicBezTo>
                  <a:cubicBezTo>
                    <a:pt x="1751" y="18717"/>
                    <a:pt x="1581" y="18900"/>
                    <a:pt x="1371" y="19127"/>
                  </a:cubicBezTo>
                  <a:cubicBezTo>
                    <a:pt x="1001" y="19527"/>
                    <a:pt x="621" y="19937"/>
                    <a:pt x="290" y="20336"/>
                  </a:cubicBezTo>
                  <a:cubicBezTo>
                    <a:pt x="160" y="20477"/>
                    <a:pt x="0" y="20650"/>
                    <a:pt x="0" y="20876"/>
                  </a:cubicBezTo>
                  <a:cubicBezTo>
                    <a:pt x="40" y="20920"/>
                    <a:pt x="40" y="21017"/>
                    <a:pt x="80" y="21060"/>
                  </a:cubicBezTo>
                  <a:cubicBezTo>
                    <a:pt x="152" y="21001"/>
                    <a:pt x="214" y="20984"/>
                    <a:pt x="270" y="20984"/>
                  </a:cubicBezTo>
                  <a:cubicBezTo>
                    <a:pt x="346" y="20984"/>
                    <a:pt x="408" y="21017"/>
                    <a:pt x="460" y="21017"/>
                  </a:cubicBezTo>
                  <a:cubicBezTo>
                    <a:pt x="540" y="21103"/>
                    <a:pt x="580" y="21190"/>
                    <a:pt x="621" y="21287"/>
                  </a:cubicBezTo>
                  <a:cubicBezTo>
                    <a:pt x="661" y="21190"/>
                    <a:pt x="661" y="21146"/>
                    <a:pt x="711" y="21103"/>
                  </a:cubicBezTo>
                  <a:cubicBezTo>
                    <a:pt x="791" y="21233"/>
                    <a:pt x="911" y="21330"/>
                    <a:pt x="1001" y="21460"/>
                  </a:cubicBezTo>
                  <a:lnTo>
                    <a:pt x="1001" y="21600"/>
                  </a:lnTo>
                  <a:cubicBezTo>
                    <a:pt x="1081" y="21503"/>
                    <a:pt x="1161" y="21460"/>
                    <a:pt x="1291" y="21373"/>
                  </a:cubicBezTo>
                  <a:cubicBezTo>
                    <a:pt x="1711" y="21146"/>
                    <a:pt x="2082" y="20790"/>
                    <a:pt x="2462" y="20423"/>
                  </a:cubicBezTo>
                  <a:cubicBezTo>
                    <a:pt x="2542" y="20380"/>
                    <a:pt x="2542" y="20293"/>
                    <a:pt x="2582" y="20250"/>
                  </a:cubicBezTo>
                  <a:cubicBezTo>
                    <a:pt x="2662" y="20207"/>
                    <a:pt x="2792" y="20153"/>
                    <a:pt x="2832" y="20067"/>
                  </a:cubicBezTo>
                  <a:cubicBezTo>
                    <a:pt x="3002" y="19937"/>
                    <a:pt x="3253" y="19840"/>
                    <a:pt x="3293" y="19613"/>
                  </a:cubicBezTo>
                  <a:cubicBezTo>
                    <a:pt x="3503" y="19483"/>
                    <a:pt x="3663" y="19343"/>
                    <a:pt x="3834" y="19213"/>
                  </a:cubicBezTo>
                  <a:cubicBezTo>
                    <a:pt x="4004" y="19030"/>
                    <a:pt x="4164" y="18857"/>
                    <a:pt x="4334" y="18717"/>
                  </a:cubicBezTo>
                  <a:cubicBezTo>
                    <a:pt x="4504" y="18587"/>
                    <a:pt x="4665" y="18447"/>
                    <a:pt x="4835" y="18263"/>
                  </a:cubicBezTo>
                  <a:cubicBezTo>
                    <a:pt x="5005" y="18090"/>
                    <a:pt x="5165" y="17950"/>
                    <a:pt x="5335" y="17777"/>
                  </a:cubicBezTo>
                  <a:cubicBezTo>
                    <a:pt x="5876" y="17367"/>
                    <a:pt x="6376" y="16870"/>
                    <a:pt x="6836" y="16330"/>
                  </a:cubicBezTo>
                  <a:cubicBezTo>
                    <a:pt x="6966" y="16287"/>
                    <a:pt x="7047" y="16200"/>
                    <a:pt x="7167" y="16157"/>
                  </a:cubicBezTo>
                  <a:cubicBezTo>
                    <a:pt x="7167" y="16060"/>
                    <a:pt x="7217" y="16017"/>
                    <a:pt x="7257" y="15930"/>
                  </a:cubicBezTo>
                  <a:cubicBezTo>
                    <a:pt x="7127" y="15790"/>
                    <a:pt x="7127" y="15617"/>
                    <a:pt x="6966" y="15520"/>
                  </a:cubicBezTo>
                  <a:cubicBezTo>
                    <a:pt x="7007" y="15434"/>
                    <a:pt x="7087" y="15390"/>
                    <a:pt x="7127" y="15293"/>
                  </a:cubicBezTo>
                  <a:cubicBezTo>
                    <a:pt x="7297" y="15347"/>
                    <a:pt x="7217" y="15520"/>
                    <a:pt x="7257" y="15617"/>
                  </a:cubicBezTo>
                  <a:cubicBezTo>
                    <a:pt x="7337" y="15563"/>
                    <a:pt x="7377" y="15563"/>
                    <a:pt x="7417" y="15520"/>
                  </a:cubicBezTo>
                  <a:cubicBezTo>
                    <a:pt x="7417" y="15477"/>
                    <a:pt x="7297" y="15390"/>
                    <a:pt x="7417" y="15293"/>
                  </a:cubicBezTo>
                  <a:cubicBezTo>
                    <a:pt x="7467" y="15347"/>
                    <a:pt x="7467" y="15390"/>
                    <a:pt x="7507" y="15434"/>
                  </a:cubicBezTo>
                  <a:cubicBezTo>
                    <a:pt x="7547" y="15390"/>
                    <a:pt x="7587" y="15390"/>
                    <a:pt x="7627" y="15347"/>
                  </a:cubicBezTo>
                  <a:cubicBezTo>
                    <a:pt x="7587" y="15293"/>
                    <a:pt x="7547" y="15250"/>
                    <a:pt x="7507" y="15207"/>
                  </a:cubicBezTo>
                  <a:cubicBezTo>
                    <a:pt x="7507" y="15164"/>
                    <a:pt x="7547" y="15164"/>
                    <a:pt x="7547" y="15120"/>
                  </a:cubicBezTo>
                  <a:cubicBezTo>
                    <a:pt x="7507" y="14850"/>
                    <a:pt x="7757" y="14753"/>
                    <a:pt x="7877" y="14581"/>
                  </a:cubicBezTo>
                  <a:cubicBezTo>
                    <a:pt x="7894" y="14586"/>
                    <a:pt x="7909" y="14588"/>
                    <a:pt x="7923" y="14588"/>
                  </a:cubicBezTo>
                  <a:cubicBezTo>
                    <a:pt x="8017" y="14588"/>
                    <a:pt x="8047" y="14472"/>
                    <a:pt x="8047" y="14397"/>
                  </a:cubicBezTo>
                  <a:cubicBezTo>
                    <a:pt x="8064" y="14399"/>
                    <a:pt x="8078" y="14401"/>
                    <a:pt x="8092" y="14401"/>
                  </a:cubicBezTo>
                  <a:cubicBezTo>
                    <a:pt x="8293" y="14401"/>
                    <a:pt x="8265" y="14127"/>
                    <a:pt x="8378" y="14127"/>
                  </a:cubicBezTo>
                  <a:cubicBezTo>
                    <a:pt x="8378" y="14041"/>
                    <a:pt x="8378" y="13943"/>
                    <a:pt x="8338" y="13857"/>
                  </a:cubicBezTo>
                  <a:cubicBezTo>
                    <a:pt x="8418" y="13943"/>
                    <a:pt x="8468" y="13943"/>
                    <a:pt x="8508" y="13997"/>
                  </a:cubicBezTo>
                  <a:cubicBezTo>
                    <a:pt x="8628" y="13857"/>
                    <a:pt x="8758" y="13771"/>
                    <a:pt x="8878" y="13673"/>
                  </a:cubicBezTo>
                  <a:cubicBezTo>
                    <a:pt x="8918" y="13673"/>
                    <a:pt x="8968" y="13727"/>
                    <a:pt x="9008" y="13771"/>
                  </a:cubicBezTo>
                  <a:cubicBezTo>
                    <a:pt x="8918" y="13857"/>
                    <a:pt x="8878" y="13857"/>
                    <a:pt x="8798" y="13900"/>
                  </a:cubicBezTo>
                  <a:cubicBezTo>
                    <a:pt x="8838" y="13943"/>
                    <a:pt x="8878" y="13943"/>
                    <a:pt x="8878" y="13943"/>
                  </a:cubicBezTo>
                  <a:cubicBezTo>
                    <a:pt x="8878" y="14084"/>
                    <a:pt x="8838" y="14170"/>
                    <a:pt x="8838" y="14311"/>
                  </a:cubicBezTo>
                  <a:lnTo>
                    <a:pt x="8918" y="14311"/>
                  </a:lnTo>
                  <a:cubicBezTo>
                    <a:pt x="8918" y="14354"/>
                    <a:pt x="8878" y="14397"/>
                    <a:pt x="8878" y="14440"/>
                  </a:cubicBezTo>
                  <a:cubicBezTo>
                    <a:pt x="8897" y="14445"/>
                    <a:pt x="8912" y="14446"/>
                    <a:pt x="8926" y="14446"/>
                  </a:cubicBezTo>
                  <a:cubicBezTo>
                    <a:pt x="9040" y="14446"/>
                    <a:pt x="9012" y="14300"/>
                    <a:pt x="9048" y="14213"/>
                  </a:cubicBezTo>
                  <a:lnTo>
                    <a:pt x="9218" y="14213"/>
                  </a:lnTo>
                  <a:lnTo>
                    <a:pt x="9218" y="13997"/>
                  </a:lnTo>
                  <a:cubicBezTo>
                    <a:pt x="9258" y="14041"/>
                    <a:pt x="9298" y="14041"/>
                    <a:pt x="9338" y="14084"/>
                  </a:cubicBezTo>
                  <a:cubicBezTo>
                    <a:pt x="9378" y="13997"/>
                    <a:pt x="9419" y="13900"/>
                    <a:pt x="9469" y="13814"/>
                  </a:cubicBezTo>
                  <a:cubicBezTo>
                    <a:pt x="9338" y="13814"/>
                    <a:pt x="9298" y="13727"/>
                    <a:pt x="9258" y="13587"/>
                  </a:cubicBezTo>
                  <a:cubicBezTo>
                    <a:pt x="9298" y="13544"/>
                    <a:pt x="9298" y="13501"/>
                    <a:pt x="9338" y="13501"/>
                  </a:cubicBezTo>
                  <a:cubicBezTo>
                    <a:pt x="9298" y="13403"/>
                    <a:pt x="9258" y="13360"/>
                    <a:pt x="9218" y="13274"/>
                  </a:cubicBezTo>
                  <a:cubicBezTo>
                    <a:pt x="9298" y="13231"/>
                    <a:pt x="9338" y="13231"/>
                    <a:pt x="9378" y="13231"/>
                  </a:cubicBezTo>
                  <a:cubicBezTo>
                    <a:pt x="9549" y="13317"/>
                    <a:pt x="9549" y="13457"/>
                    <a:pt x="9549" y="13587"/>
                  </a:cubicBezTo>
                  <a:cubicBezTo>
                    <a:pt x="9509" y="13630"/>
                    <a:pt x="9509" y="13630"/>
                    <a:pt x="9419" y="13673"/>
                  </a:cubicBezTo>
                  <a:cubicBezTo>
                    <a:pt x="9469" y="13727"/>
                    <a:pt x="9469" y="13771"/>
                    <a:pt x="9509" y="13771"/>
                  </a:cubicBezTo>
                  <a:cubicBezTo>
                    <a:pt x="9589" y="13727"/>
                    <a:pt x="9669" y="13673"/>
                    <a:pt x="9759" y="13630"/>
                  </a:cubicBezTo>
                  <a:cubicBezTo>
                    <a:pt x="9759" y="13544"/>
                    <a:pt x="9799" y="13501"/>
                    <a:pt x="9799" y="13403"/>
                  </a:cubicBezTo>
                  <a:cubicBezTo>
                    <a:pt x="9759" y="13317"/>
                    <a:pt x="9669" y="13231"/>
                    <a:pt x="9589" y="13133"/>
                  </a:cubicBezTo>
                  <a:cubicBezTo>
                    <a:pt x="9629" y="13047"/>
                    <a:pt x="9719" y="12863"/>
                    <a:pt x="9839" y="12733"/>
                  </a:cubicBezTo>
                  <a:lnTo>
                    <a:pt x="10049" y="12733"/>
                  </a:lnTo>
                  <a:cubicBezTo>
                    <a:pt x="10089" y="12733"/>
                    <a:pt x="10129" y="12690"/>
                    <a:pt x="10129" y="12647"/>
                  </a:cubicBezTo>
                  <a:cubicBezTo>
                    <a:pt x="10169" y="12506"/>
                    <a:pt x="10169" y="12323"/>
                    <a:pt x="10259" y="12236"/>
                  </a:cubicBezTo>
                  <a:cubicBezTo>
                    <a:pt x="10419" y="12107"/>
                    <a:pt x="10549" y="11966"/>
                    <a:pt x="10720" y="11837"/>
                  </a:cubicBezTo>
                  <a:cubicBezTo>
                    <a:pt x="10800" y="11837"/>
                    <a:pt x="10840" y="11837"/>
                    <a:pt x="10920" y="11880"/>
                  </a:cubicBezTo>
                  <a:cubicBezTo>
                    <a:pt x="10920" y="11783"/>
                    <a:pt x="10970" y="11696"/>
                    <a:pt x="10970" y="11610"/>
                  </a:cubicBezTo>
                  <a:cubicBezTo>
                    <a:pt x="11050" y="11610"/>
                    <a:pt x="11130" y="11610"/>
                    <a:pt x="11220" y="11567"/>
                  </a:cubicBezTo>
                  <a:lnTo>
                    <a:pt x="11220" y="11740"/>
                  </a:lnTo>
                  <a:lnTo>
                    <a:pt x="11170" y="11740"/>
                  </a:lnTo>
                  <a:cubicBezTo>
                    <a:pt x="11130" y="11740"/>
                    <a:pt x="11130" y="11783"/>
                    <a:pt x="11090" y="11837"/>
                  </a:cubicBezTo>
                  <a:cubicBezTo>
                    <a:pt x="11170" y="11880"/>
                    <a:pt x="11260" y="11880"/>
                    <a:pt x="11300" y="11923"/>
                  </a:cubicBezTo>
                  <a:lnTo>
                    <a:pt x="11300" y="12107"/>
                  </a:lnTo>
                  <a:lnTo>
                    <a:pt x="11340" y="12107"/>
                  </a:lnTo>
                  <a:cubicBezTo>
                    <a:pt x="11340" y="12053"/>
                    <a:pt x="11380" y="12010"/>
                    <a:pt x="11420" y="11966"/>
                  </a:cubicBezTo>
                  <a:lnTo>
                    <a:pt x="11550" y="11966"/>
                  </a:lnTo>
                  <a:cubicBezTo>
                    <a:pt x="11590" y="11740"/>
                    <a:pt x="11420" y="11783"/>
                    <a:pt x="11380" y="11740"/>
                  </a:cubicBezTo>
                  <a:cubicBezTo>
                    <a:pt x="11380" y="11653"/>
                    <a:pt x="11420" y="11567"/>
                    <a:pt x="11420" y="11426"/>
                  </a:cubicBezTo>
                  <a:cubicBezTo>
                    <a:pt x="11510" y="11567"/>
                    <a:pt x="11590" y="11696"/>
                    <a:pt x="11630" y="11837"/>
                  </a:cubicBezTo>
                  <a:cubicBezTo>
                    <a:pt x="11670" y="11740"/>
                    <a:pt x="11720" y="11696"/>
                    <a:pt x="11720" y="11610"/>
                  </a:cubicBezTo>
                  <a:lnTo>
                    <a:pt x="11841" y="11610"/>
                  </a:lnTo>
                  <a:cubicBezTo>
                    <a:pt x="11881" y="11567"/>
                    <a:pt x="11881" y="11513"/>
                    <a:pt x="11921" y="11470"/>
                  </a:cubicBezTo>
                  <a:cubicBezTo>
                    <a:pt x="12011" y="11383"/>
                    <a:pt x="12091" y="11340"/>
                    <a:pt x="12221" y="11243"/>
                  </a:cubicBezTo>
                  <a:cubicBezTo>
                    <a:pt x="12342" y="11070"/>
                    <a:pt x="12512" y="10930"/>
                    <a:pt x="12672" y="10800"/>
                  </a:cubicBezTo>
                  <a:cubicBezTo>
                    <a:pt x="12722" y="10757"/>
                    <a:pt x="12762" y="10660"/>
                    <a:pt x="12802" y="10573"/>
                  </a:cubicBezTo>
                  <a:cubicBezTo>
                    <a:pt x="12842" y="10573"/>
                    <a:pt x="12882" y="10530"/>
                    <a:pt x="12922" y="10530"/>
                  </a:cubicBezTo>
                  <a:cubicBezTo>
                    <a:pt x="13092" y="10346"/>
                    <a:pt x="13262" y="10163"/>
                    <a:pt x="13382" y="10033"/>
                  </a:cubicBezTo>
                  <a:cubicBezTo>
                    <a:pt x="13553" y="9850"/>
                    <a:pt x="13593" y="9806"/>
                    <a:pt x="13473" y="9623"/>
                  </a:cubicBezTo>
                  <a:cubicBezTo>
                    <a:pt x="13423" y="9623"/>
                    <a:pt x="13423" y="9623"/>
                    <a:pt x="13382" y="9677"/>
                  </a:cubicBezTo>
                  <a:lnTo>
                    <a:pt x="13382" y="9450"/>
                  </a:lnTo>
                  <a:cubicBezTo>
                    <a:pt x="13473" y="9493"/>
                    <a:pt x="13553" y="9536"/>
                    <a:pt x="13593" y="9536"/>
                  </a:cubicBezTo>
                  <a:cubicBezTo>
                    <a:pt x="13633" y="9623"/>
                    <a:pt x="13633" y="9677"/>
                    <a:pt x="13673" y="9763"/>
                  </a:cubicBezTo>
                  <a:cubicBezTo>
                    <a:pt x="13723" y="9677"/>
                    <a:pt x="13763" y="9623"/>
                    <a:pt x="13803" y="9536"/>
                  </a:cubicBezTo>
                  <a:lnTo>
                    <a:pt x="13843" y="9493"/>
                  </a:lnTo>
                  <a:cubicBezTo>
                    <a:pt x="13973" y="9353"/>
                    <a:pt x="14053" y="9223"/>
                    <a:pt x="14173" y="9137"/>
                  </a:cubicBezTo>
                  <a:cubicBezTo>
                    <a:pt x="14303" y="9083"/>
                    <a:pt x="14343" y="8953"/>
                    <a:pt x="14423" y="8910"/>
                  </a:cubicBezTo>
                  <a:cubicBezTo>
                    <a:pt x="14513" y="8813"/>
                    <a:pt x="14553" y="8727"/>
                    <a:pt x="14553" y="8597"/>
                  </a:cubicBezTo>
                  <a:cubicBezTo>
                    <a:pt x="14593" y="8543"/>
                    <a:pt x="14634" y="8500"/>
                    <a:pt x="14674" y="8500"/>
                  </a:cubicBezTo>
                  <a:cubicBezTo>
                    <a:pt x="14691" y="8506"/>
                    <a:pt x="14706" y="8508"/>
                    <a:pt x="14720" y="8508"/>
                  </a:cubicBezTo>
                  <a:cubicBezTo>
                    <a:pt x="14804" y="8508"/>
                    <a:pt x="14809" y="8402"/>
                    <a:pt x="14844" y="8327"/>
                  </a:cubicBezTo>
                  <a:cubicBezTo>
                    <a:pt x="14884" y="8370"/>
                    <a:pt x="14884" y="8370"/>
                    <a:pt x="14924" y="8413"/>
                  </a:cubicBezTo>
                  <a:cubicBezTo>
                    <a:pt x="15094" y="8143"/>
                    <a:pt x="15424" y="8057"/>
                    <a:pt x="15514" y="7733"/>
                  </a:cubicBezTo>
                  <a:cubicBezTo>
                    <a:pt x="15554" y="7690"/>
                    <a:pt x="15554" y="7690"/>
                    <a:pt x="15594" y="7690"/>
                  </a:cubicBezTo>
                  <a:cubicBezTo>
                    <a:pt x="15634" y="7647"/>
                    <a:pt x="15634" y="7560"/>
                    <a:pt x="15674" y="7517"/>
                  </a:cubicBezTo>
                  <a:cubicBezTo>
                    <a:pt x="15594" y="7517"/>
                    <a:pt x="15514" y="7560"/>
                    <a:pt x="15424" y="7560"/>
                  </a:cubicBezTo>
                  <a:lnTo>
                    <a:pt x="15424" y="7377"/>
                  </a:lnTo>
                  <a:cubicBezTo>
                    <a:pt x="15442" y="7383"/>
                    <a:pt x="15458" y="7385"/>
                    <a:pt x="15473" y="7385"/>
                  </a:cubicBezTo>
                  <a:cubicBezTo>
                    <a:pt x="15566" y="7385"/>
                    <a:pt x="15605" y="7277"/>
                    <a:pt x="15674" y="7193"/>
                  </a:cubicBezTo>
                  <a:cubicBezTo>
                    <a:pt x="15764" y="7193"/>
                    <a:pt x="15764" y="7020"/>
                    <a:pt x="15764" y="6923"/>
                  </a:cubicBezTo>
                  <a:cubicBezTo>
                    <a:pt x="15724" y="6793"/>
                    <a:pt x="15724" y="6653"/>
                    <a:pt x="15804" y="6567"/>
                  </a:cubicBezTo>
                  <a:cubicBezTo>
                    <a:pt x="15845" y="6567"/>
                    <a:pt x="15885" y="6610"/>
                    <a:pt x="15925" y="6610"/>
                  </a:cubicBezTo>
                  <a:cubicBezTo>
                    <a:pt x="15975" y="6480"/>
                    <a:pt x="16055" y="6340"/>
                    <a:pt x="16175" y="6297"/>
                  </a:cubicBezTo>
                  <a:cubicBezTo>
                    <a:pt x="16225" y="6340"/>
                    <a:pt x="16265" y="6340"/>
                    <a:pt x="16305" y="6383"/>
                  </a:cubicBezTo>
                  <a:cubicBezTo>
                    <a:pt x="16305" y="6210"/>
                    <a:pt x="16345" y="6070"/>
                    <a:pt x="16475" y="5940"/>
                  </a:cubicBezTo>
                  <a:cubicBezTo>
                    <a:pt x="16635" y="5843"/>
                    <a:pt x="16675" y="5670"/>
                    <a:pt x="16845" y="5573"/>
                  </a:cubicBezTo>
                  <a:cubicBezTo>
                    <a:pt x="16975" y="5487"/>
                    <a:pt x="16975" y="5444"/>
                    <a:pt x="16925" y="5260"/>
                  </a:cubicBezTo>
                  <a:cubicBezTo>
                    <a:pt x="17015" y="5303"/>
                    <a:pt x="17056" y="5303"/>
                    <a:pt x="17056" y="5357"/>
                  </a:cubicBezTo>
                  <a:cubicBezTo>
                    <a:pt x="17136" y="5260"/>
                    <a:pt x="17176" y="5217"/>
                    <a:pt x="17266" y="5174"/>
                  </a:cubicBezTo>
                  <a:cubicBezTo>
                    <a:pt x="17346" y="5130"/>
                    <a:pt x="17346" y="4990"/>
                    <a:pt x="17386" y="4990"/>
                  </a:cubicBezTo>
                  <a:cubicBezTo>
                    <a:pt x="17476" y="5033"/>
                    <a:pt x="17516" y="5087"/>
                    <a:pt x="17596" y="5130"/>
                  </a:cubicBezTo>
                  <a:cubicBezTo>
                    <a:pt x="17516" y="4990"/>
                    <a:pt x="17516" y="4904"/>
                    <a:pt x="17636" y="4817"/>
                  </a:cubicBezTo>
                  <a:cubicBezTo>
                    <a:pt x="17676" y="4860"/>
                    <a:pt x="17726" y="4904"/>
                    <a:pt x="17806" y="4990"/>
                  </a:cubicBezTo>
                  <a:cubicBezTo>
                    <a:pt x="17766" y="4763"/>
                    <a:pt x="17766" y="4590"/>
                    <a:pt x="17766" y="4407"/>
                  </a:cubicBezTo>
                  <a:cubicBezTo>
                    <a:pt x="17806" y="4450"/>
                    <a:pt x="17846" y="4450"/>
                    <a:pt x="17886" y="4450"/>
                  </a:cubicBezTo>
                  <a:cubicBezTo>
                    <a:pt x="18016" y="4364"/>
                    <a:pt x="18096" y="4223"/>
                    <a:pt x="18176" y="4137"/>
                  </a:cubicBezTo>
                  <a:cubicBezTo>
                    <a:pt x="18226" y="4050"/>
                    <a:pt x="18307" y="3910"/>
                    <a:pt x="18347" y="3824"/>
                  </a:cubicBezTo>
                  <a:cubicBezTo>
                    <a:pt x="18427" y="3867"/>
                    <a:pt x="18477" y="3867"/>
                    <a:pt x="18517" y="3910"/>
                  </a:cubicBezTo>
                  <a:cubicBezTo>
                    <a:pt x="18442" y="3946"/>
                    <a:pt x="18402" y="3990"/>
                    <a:pt x="18367" y="4028"/>
                  </a:cubicBezTo>
                  <a:cubicBezTo>
                    <a:pt x="18425" y="3969"/>
                    <a:pt x="18502" y="3936"/>
                    <a:pt x="18581" y="3936"/>
                  </a:cubicBezTo>
                  <a:cubicBezTo>
                    <a:pt x="18613" y="3936"/>
                    <a:pt x="18645" y="3942"/>
                    <a:pt x="18677" y="3953"/>
                  </a:cubicBezTo>
                  <a:cubicBezTo>
                    <a:pt x="18597" y="3867"/>
                    <a:pt x="18557" y="3824"/>
                    <a:pt x="18477" y="3737"/>
                  </a:cubicBezTo>
                  <a:cubicBezTo>
                    <a:pt x="18517" y="3683"/>
                    <a:pt x="18517" y="3639"/>
                    <a:pt x="18557" y="3639"/>
                  </a:cubicBezTo>
                  <a:cubicBezTo>
                    <a:pt x="18637" y="3596"/>
                    <a:pt x="18677" y="3596"/>
                    <a:pt x="18677" y="3596"/>
                  </a:cubicBezTo>
                  <a:cubicBezTo>
                    <a:pt x="18767" y="3639"/>
                    <a:pt x="18807" y="3683"/>
                    <a:pt x="18887" y="3683"/>
                  </a:cubicBezTo>
                  <a:lnTo>
                    <a:pt x="18887" y="3369"/>
                  </a:lnTo>
                  <a:cubicBezTo>
                    <a:pt x="18968" y="3409"/>
                    <a:pt x="18904" y="3560"/>
                    <a:pt x="18984" y="3560"/>
                  </a:cubicBezTo>
                  <a:cubicBezTo>
                    <a:pt x="18993" y="3560"/>
                    <a:pt x="19004" y="3558"/>
                    <a:pt x="19017" y="3553"/>
                  </a:cubicBezTo>
                  <a:cubicBezTo>
                    <a:pt x="19057" y="3413"/>
                    <a:pt x="19057" y="3283"/>
                    <a:pt x="19097" y="3143"/>
                  </a:cubicBezTo>
                  <a:cubicBezTo>
                    <a:pt x="19177" y="3197"/>
                    <a:pt x="19177" y="3240"/>
                    <a:pt x="19227" y="3283"/>
                  </a:cubicBezTo>
                  <a:cubicBezTo>
                    <a:pt x="19267" y="3283"/>
                    <a:pt x="19307" y="3240"/>
                    <a:pt x="19307" y="3240"/>
                  </a:cubicBezTo>
                  <a:cubicBezTo>
                    <a:pt x="19307" y="3197"/>
                    <a:pt x="19347" y="3143"/>
                    <a:pt x="19347" y="3099"/>
                  </a:cubicBezTo>
                  <a:cubicBezTo>
                    <a:pt x="19387" y="3099"/>
                    <a:pt x="19478" y="3143"/>
                    <a:pt x="19518" y="3143"/>
                  </a:cubicBezTo>
                  <a:cubicBezTo>
                    <a:pt x="19558" y="3099"/>
                    <a:pt x="19598" y="3099"/>
                    <a:pt x="19638" y="3013"/>
                  </a:cubicBezTo>
                  <a:cubicBezTo>
                    <a:pt x="19558" y="3056"/>
                    <a:pt x="19518" y="3056"/>
                    <a:pt x="19427" y="3056"/>
                  </a:cubicBezTo>
                  <a:lnTo>
                    <a:pt x="19427" y="2927"/>
                  </a:lnTo>
                  <a:cubicBezTo>
                    <a:pt x="19518" y="2904"/>
                    <a:pt x="19569" y="2890"/>
                    <a:pt x="19608" y="2890"/>
                  </a:cubicBezTo>
                  <a:cubicBezTo>
                    <a:pt x="19662" y="2890"/>
                    <a:pt x="19693" y="2914"/>
                    <a:pt x="19768" y="2970"/>
                  </a:cubicBezTo>
                  <a:cubicBezTo>
                    <a:pt x="19678" y="2743"/>
                    <a:pt x="19888" y="2829"/>
                    <a:pt x="19928" y="2700"/>
                  </a:cubicBezTo>
                  <a:cubicBezTo>
                    <a:pt x="19978" y="2603"/>
                    <a:pt x="20098" y="2559"/>
                    <a:pt x="20178" y="2473"/>
                  </a:cubicBezTo>
                  <a:cubicBezTo>
                    <a:pt x="20228" y="2430"/>
                    <a:pt x="20228" y="2333"/>
                    <a:pt x="20268" y="2289"/>
                  </a:cubicBezTo>
                  <a:lnTo>
                    <a:pt x="20348" y="2289"/>
                  </a:lnTo>
                  <a:cubicBezTo>
                    <a:pt x="20558" y="2063"/>
                    <a:pt x="20769" y="1793"/>
                    <a:pt x="20979" y="1577"/>
                  </a:cubicBezTo>
                  <a:lnTo>
                    <a:pt x="21020" y="1577"/>
                  </a:lnTo>
                  <a:cubicBezTo>
                    <a:pt x="21230" y="1350"/>
                    <a:pt x="21390" y="1123"/>
                    <a:pt x="21560" y="853"/>
                  </a:cubicBezTo>
                  <a:cubicBezTo>
                    <a:pt x="21520" y="810"/>
                    <a:pt x="21480" y="767"/>
                    <a:pt x="21390" y="670"/>
                  </a:cubicBezTo>
                  <a:cubicBezTo>
                    <a:pt x="21390" y="670"/>
                    <a:pt x="21350" y="583"/>
                    <a:pt x="21350" y="497"/>
                  </a:cubicBezTo>
                  <a:cubicBezTo>
                    <a:pt x="21430" y="356"/>
                    <a:pt x="21520" y="17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4" name="Google Shape;3473;p33"/>
            <p:cNvSpPr/>
            <p:nvPr/>
          </p:nvSpPr>
          <p:spPr>
            <a:xfrm>
              <a:off x="631949" y="396574"/>
              <a:ext cx="12701" cy="17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343" y="1728"/>
                    <a:pt x="8229" y="1728"/>
                    <a:pt x="0" y="3456"/>
                  </a:cubicBezTo>
                  <a:cubicBezTo>
                    <a:pt x="0" y="9072"/>
                    <a:pt x="0" y="14256"/>
                    <a:pt x="4114" y="21600"/>
                  </a:cubicBezTo>
                  <a:cubicBezTo>
                    <a:pt x="8229" y="18144"/>
                    <a:pt x="8229" y="18144"/>
                    <a:pt x="12343" y="7344"/>
                  </a:cubicBezTo>
                  <a:cubicBezTo>
                    <a:pt x="12343" y="7344"/>
                    <a:pt x="17486" y="5616"/>
                    <a:pt x="21600" y="5616"/>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5" name="Google Shape;3474;p33"/>
            <p:cNvSpPr/>
            <p:nvPr/>
          </p:nvSpPr>
          <p:spPr>
            <a:xfrm>
              <a:off x="727500" y="3056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824" y="0"/>
                  </a:moveTo>
                  <a:cubicBezTo>
                    <a:pt x="6912" y="0"/>
                    <a:pt x="0" y="0"/>
                    <a:pt x="0" y="7855"/>
                  </a:cubicBezTo>
                  <a:cubicBezTo>
                    <a:pt x="3456" y="13745"/>
                    <a:pt x="6912" y="16364"/>
                    <a:pt x="10368" y="21600"/>
                  </a:cubicBezTo>
                  <a:cubicBezTo>
                    <a:pt x="13824" y="18982"/>
                    <a:pt x="18144" y="16364"/>
                    <a:pt x="21600" y="13745"/>
                  </a:cubicBezTo>
                  <a:cubicBezTo>
                    <a:pt x="18144" y="7855"/>
                    <a:pt x="18144" y="5236"/>
                    <a:pt x="1382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6" name="Google Shape;3475;p33"/>
            <p:cNvSpPr/>
            <p:nvPr/>
          </p:nvSpPr>
          <p:spPr>
            <a:xfrm>
              <a:off x="1054650" y="411274"/>
              <a:ext cx="12951" cy="14376"/>
            </a:xfrm>
            <a:custGeom>
              <a:avLst/>
              <a:gdLst/>
              <a:ahLst/>
              <a:cxnLst>
                <a:cxn ang="0">
                  <a:pos x="wd2" y="hd2"/>
                </a:cxn>
                <a:cxn ang="5400000">
                  <a:pos x="wd2" y="hd2"/>
                </a:cxn>
                <a:cxn ang="10800000">
                  <a:pos x="wd2" y="hd2"/>
                </a:cxn>
                <a:cxn ang="16200000">
                  <a:pos x="wd2" y="hd2"/>
                </a:cxn>
              </a:cxnLst>
              <a:rect l="0" t="0" r="r" b="b"/>
              <a:pathLst>
                <a:path w="21600" h="21600" extrusionOk="0">
                  <a:moveTo>
                    <a:pt x="14595" y="0"/>
                  </a:moveTo>
                  <a:cubicBezTo>
                    <a:pt x="14595" y="0"/>
                    <a:pt x="12259" y="2104"/>
                    <a:pt x="9924" y="2104"/>
                  </a:cubicBezTo>
                  <a:cubicBezTo>
                    <a:pt x="7005" y="4207"/>
                    <a:pt x="7005" y="8415"/>
                    <a:pt x="4670" y="11044"/>
                  </a:cubicBezTo>
                  <a:cubicBezTo>
                    <a:pt x="2335" y="13148"/>
                    <a:pt x="2335" y="17355"/>
                    <a:pt x="0" y="19459"/>
                  </a:cubicBezTo>
                  <a:lnTo>
                    <a:pt x="0" y="21600"/>
                  </a:lnTo>
                  <a:cubicBezTo>
                    <a:pt x="7005" y="15251"/>
                    <a:pt x="14595" y="841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7" name="Google Shape;3476;p33"/>
            <p:cNvSpPr/>
            <p:nvPr/>
          </p:nvSpPr>
          <p:spPr>
            <a:xfrm>
              <a:off x="663975" y="781050"/>
              <a:ext cx="12701" cy="12700"/>
            </a:xfrm>
            <a:custGeom>
              <a:avLst/>
              <a:gdLst/>
              <a:ahLst/>
              <a:cxnLst>
                <a:cxn ang="0">
                  <a:pos x="wd2" y="hd2"/>
                </a:cxn>
                <a:cxn ang="5400000">
                  <a:pos x="wd2" y="hd2"/>
                </a:cxn>
                <a:cxn ang="10800000">
                  <a:pos x="wd2" y="hd2"/>
                </a:cxn>
                <a:cxn ang="16200000">
                  <a:pos x="wd2" y="hd2"/>
                </a:cxn>
              </a:cxnLst>
              <a:rect l="0" t="0" r="r" b="b"/>
              <a:pathLst>
                <a:path w="21600" h="21600" extrusionOk="0">
                  <a:moveTo>
                    <a:pt x="17280" y="0"/>
                  </a:moveTo>
                  <a:cubicBezTo>
                    <a:pt x="8640" y="2618"/>
                    <a:pt x="4320" y="5236"/>
                    <a:pt x="0" y="8509"/>
                  </a:cubicBezTo>
                  <a:cubicBezTo>
                    <a:pt x="4320" y="11127"/>
                    <a:pt x="8640" y="16364"/>
                    <a:pt x="12960" y="21600"/>
                  </a:cubicBezTo>
                  <a:cubicBezTo>
                    <a:pt x="17280" y="18982"/>
                    <a:pt x="17280" y="16364"/>
                    <a:pt x="21600" y="13745"/>
                  </a:cubicBezTo>
                  <a:cubicBezTo>
                    <a:pt x="17280" y="8509"/>
                    <a:pt x="17280" y="2618"/>
                    <a:pt x="1728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8" name="Google Shape;3477;p33"/>
            <p:cNvSpPr/>
            <p:nvPr/>
          </p:nvSpPr>
          <p:spPr>
            <a:xfrm>
              <a:off x="756549" y="4887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364" y="0"/>
                    <a:pt x="7855" y="2979"/>
                    <a:pt x="0" y="2979"/>
                  </a:cubicBezTo>
                  <a:cubicBezTo>
                    <a:pt x="0" y="5959"/>
                    <a:pt x="2618" y="11917"/>
                    <a:pt x="5236" y="21600"/>
                  </a:cubicBezTo>
                  <a:cubicBezTo>
                    <a:pt x="7855" y="11917"/>
                    <a:pt x="11127" y="8938"/>
                    <a:pt x="13745" y="2979"/>
                  </a:cubicBezTo>
                  <a:cubicBezTo>
                    <a:pt x="16364" y="5959"/>
                    <a:pt x="18982" y="8938"/>
                    <a:pt x="18982" y="11917"/>
                  </a:cubicBezTo>
                  <a:cubicBezTo>
                    <a:pt x="21600" y="8938"/>
                    <a:pt x="21600" y="297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9" name="Google Shape;3478;p33"/>
            <p:cNvSpPr/>
            <p:nvPr/>
          </p:nvSpPr>
          <p:spPr>
            <a:xfrm>
              <a:off x="768687" y="689325"/>
              <a:ext cx="12701" cy="12701"/>
            </a:xfrm>
            <a:custGeom>
              <a:avLst/>
              <a:gdLst/>
              <a:ahLst/>
              <a:cxnLst>
                <a:cxn ang="0">
                  <a:pos x="wd2" y="hd2"/>
                </a:cxn>
                <a:cxn ang="5400000">
                  <a:pos x="wd2" y="hd2"/>
                </a:cxn>
                <a:cxn ang="10800000">
                  <a:pos x="wd2" y="hd2"/>
                </a:cxn>
                <a:cxn ang="16200000">
                  <a:pos x="wd2" y="hd2"/>
                </a:cxn>
              </a:cxnLst>
              <a:rect l="0" t="0" r="r" b="b"/>
              <a:pathLst>
                <a:path w="20418" h="21600" extrusionOk="0">
                  <a:moveTo>
                    <a:pt x="12240" y="0"/>
                  </a:moveTo>
                  <a:cubicBezTo>
                    <a:pt x="9360" y="0"/>
                    <a:pt x="3600" y="2618"/>
                    <a:pt x="0" y="2618"/>
                  </a:cubicBezTo>
                  <a:cubicBezTo>
                    <a:pt x="6480" y="7855"/>
                    <a:pt x="9360" y="13091"/>
                    <a:pt x="15120" y="21600"/>
                  </a:cubicBezTo>
                  <a:cubicBezTo>
                    <a:pt x="21600" y="13091"/>
                    <a:pt x="21600" y="13091"/>
                    <a:pt x="18000" y="7855"/>
                  </a:cubicBezTo>
                  <a:cubicBezTo>
                    <a:pt x="15120" y="5236"/>
                    <a:pt x="15120" y="2618"/>
                    <a:pt x="1224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20" name="Google Shape;3479;p33"/>
            <p:cNvSpPr/>
            <p:nvPr/>
          </p:nvSpPr>
          <p:spPr>
            <a:xfrm>
              <a:off x="679200" y="7723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982" y="0"/>
                  </a:moveTo>
                  <a:cubicBezTo>
                    <a:pt x="16364" y="7776"/>
                    <a:pt x="16364" y="11232"/>
                    <a:pt x="16364" y="14688"/>
                  </a:cubicBezTo>
                  <a:cubicBezTo>
                    <a:pt x="11127" y="14688"/>
                    <a:pt x="11127" y="11232"/>
                    <a:pt x="8509" y="7776"/>
                  </a:cubicBezTo>
                  <a:cubicBezTo>
                    <a:pt x="5236" y="11232"/>
                    <a:pt x="5236" y="11232"/>
                    <a:pt x="0" y="14688"/>
                  </a:cubicBezTo>
                  <a:cubicBezTo>
                    <a:pt x="8509" y="18144"/>
                    <a:pt x="13745" y="18144"/>
                    <a:pt x="18982" y="21600"/>
                  </a:cubicBezTo>
                  <a:cubicBezTo>
                    <a:pt x="21600" y="14688"/>
                    <a:pt x="21600" y="11232"/>
                    <a:pt x="21600" y="3456"/>
                  </a:cubicBezTo>
                  <a:lnTo>
                    <a:pt x="18982"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5622" name="Google Shape;3480;p33"/>
          <p:cNvSpPr/>
          <p:nvPr/>
        </p:nvSpPr>
        <p:spPr>
          <a:xfrm rot="2912855">
            <a:off x="7826898" y="3806679"/>
            <a:ext cx="233923" cy="301286"/>
          </a:xfrm>
          <a:custGeom>
            <a:avLst/>
            <a:gdLst/>
            <a:ahLst/>
            <a:cxnLst>
              <a:cxn ang="0">
                <a:pos x="wd2" y="hd2"/>
              </a:cxn>
              <a:cxn ang="5400000">
                <a:pos x="wd2" y="hd2"/>
              </a:cxn>
              <a:cxn ang="10800000">
                <a:pos x="wd2" y="hd2"/>
              </a:cxn>
              <a:cxn ang="16200000">
                <a:pos x="wd2" y="hd2"/>
              </a:cxn>
            </a:cxnLst>
            <a:rect l="0" t="0" r="r" b="b"/>
            <a:pathLst>
              <a:path w="20494" h="21600" extrusionOk="0">
                <a:moveTo>
                  <a:pt x="4324" y="0"/>
                </a:moveTo>
                <a:cubicBezTo>
                  <a:pt x="3391" y="0"/>
                  <a:pt x="2775" y="456"/>
                  <a:pt x="2775" y="1223"/>
                </a:cubicBezTo>
                <a:cubicBezTo>
                  <a:pt x="2983" y="4198"/>
                  <a:pt x="2476" y="6944"/>
                  <a:pt x="292" y="9446"/>
                </a:cubicBezTo>
                <a:cubicBezTo>
                  <a:pt x="-265" y="10081"/>
                  <a:pt x="-23" y="10823"/>
                  <a:pt x="983" y="10823"/>
                </a:cubicBezTo>
                <a:cubicBezTo>
                  <a:pt x="1020" y="10823"/>
                  <a:pt x="1058" y="10821"/>
                  <a:pt x="1096" y="10820"/>
                </a:cubicBezTo>
                <a:cubicBezTo>
                  <a:pt x="3282" y="10820"/>
                  <a:pt x="4732" y="12064"/>
                  <a:pt x="6479" y="12850"/>
                </a:cubicBezTo>
                <a:cubicBezTo>
                  <a:pt x="6200" y="13436"/>
                  <a:pt x="5833" y="13851"/>
                  <a:pt x="5605" y="14395"/>
                </a:cubicBezTo>
                <a:cubicBezTo>
                  <a:pt x="5098" y="15883"/>
                  <a:pt x="4294" y="17370"/>
                  <a:pt x="4154" y="18929"/>
                </a:cubicBezTo>
                <a:cubicBezTo>
                  <a:pt x="4086" y="19815"/>
                  <a:pt x="4958" y="21131"/>
                  <a:pt x="5833" y="21489"/>
                </a:cubicBezTo>
                <a:cubicBezTo>
                  <a:pt x="6009" y="21565"/>
                  <a:pt x="6180" y="21600"/>
                  <a:pt x="6346" y="21600"/>
                </a:cubicBezTo>
                <a:cubicBezTo>
                  <a:pt x="7192" y="21600"/>
                  <a:pt x="7873" y="20696"/>
                  <a:pt x="8297" y="20002"/>
                </a:cubicBezTo>
                <a:cubicBezTo>
                  <a:pt x="8962" y="18929"/>
                  <a:pt x="9537" y="17856"/>
                  <a:pt x="10202" y="16712"/>
                </a:cubicBezTo>
                <a:cubicBezTo>
                  <a:pt x="10341" y="16483"/>
                  <a:pt x="10412" y="16183"/>
                  <a:pt x="10480" y="15825"/>
                </a:cubicBezTo>
                <a:cubicBezTo>
                  <a:pt x="10919" y="14281"/>
                  <a:pt x="10272" y="12779"/>
                  <a:pt x="9101" y="12250"/>
                </a:cubicBezTo>
                <a:cubicBezTo>
                  <a:pt x="6847" y="11291"/>
                  <a:pt x="4661" y="10347"/>
                  <a:pt x="2337" y="9332"/>
                </a:cubicBezTo>
                <a:cubicBezTo>
                  <a:pt x="4591" y="7058"/>
                  <a:pt x="4364" y="4326"/>
                  <a:pt x="4661" y="1638"/>
                </a:cubicBezTo>
                <a:cubicBezTo>
                  <a:pt x="8226" y="2539"/>
                  <a:pt x="11723" y="3369"/>
                  <a:pt x="15288" y="4269"/>
                </a:cubicBezTo>
                <a:cubicBezTo>
                  <a:pt x="15217" y="4626"/>
                  <a:pt x="15217" y="4798"/>
                  <a:pt x="15148" y="4912"/>
                </a:cubicBezTo>
                <a:cubicBezTo>
                  <a:pt x="13470" y="6415"/>
                  <a:pt x="13399" y="8260"/>
                  <a:pt x="13540" y="10104"/>
                </a:cubicBezTo>
                <a:cubicBezTo>
                  <a:pt x="13623" y="11188"/>
                  <a:pt x="14625" y="11838"/>
                  <a:pt x="15865" y="11838"/>
                </a:cubicBezTo>
                <a:cubicBezTo>
                  <a:pt x="15916" y="11838"/>
                  <a:pt x="15968" y="11838"/>
                  <a:pt x="16021" y="11835"/>
                </a:cubicBezTo>
                <a:cubicBezTo>
                  <a:pt x="18067" y="11779"/>
                  <a:pt x="18939" y="10405"/>
                  <a:pt x="19953" y="9274"/>
                </a:cubicBezTo>
                <a:cubicBezTo>
                  <a:pt x="21335" y="7716"/>
                  <a:pt x="19885" y="4140"/>
                  <a:pt x="17629" y="3554"/>
                </a:cubicBezTo>
                <a:cubicBezTo>
                  <a:pt x="13540" y="2352"/>
                  <a:pt x="9398" y="1223"/>
                  <a:pt x="5326" y="150"/>
                </a:cubicBezTo>
                <a:cubicBezTo>
                  <a:pt x="4964" y="48"/>
                  <a:pt x="4627" y="0"/>
                  <a:pt x="4324" y="0"/>
                </a:cubicBezTo>
                <a:close/>
              </a:path>
            </a:pathLst>
          </a:custGeom>
          <a:solidFill>
            <a:srgbClr val="4780C5"/>
          </a:solidFill>
          <a:ln w="12700">
            <a:miter lim="400000"/>
          </a:ln>
        </p:spPr>
        <p:txBody>
          <a:bodyPr lIns="45719" rIns="45719" anchor="ctr"/>
          <a:lstStyle/>
          <a:p>
            <a:endParaRPr/>
          </a:p>
        </p:txBody>
      </p:sp>
      <p:sp>
        <p:nvSpPr>
          <p:cNvPr id="5623" name="Google Shape;3481;p33"/>
          <p:cNvSpPr/>
          <p:nvPr/>
        </p:nvSpPr>
        <p:spPr>
          <a:xfrm rot="10800000">
            <a:off x="4418572" y="-438851"/>
            <a:ext cx="936542" cy="703736"/>
          </a:xfrm>
          <a:custGeom>
            <a:avLst/>
            <a:gdLst/>
            <a:ahLst/>
            <a:cxnLst>
              <a:cxn ang="0">
                <a:pos x="wd2" y="hd2"/>
              </a:cxn>
              <a:cxn ang="5400000">
                <a:pos x="wd2" y="hd2"/>
              </a:cxn>
              <a:cxn ang="10800000">
                <a:pos x="wd2" y="hd2"/>
              </a:cxn>
              <a:cxn ang="16200000">
                <a:pos x="wd2" y="hd2"/>
              </a:cxn>
            </a:cxnLst>
            <a:rect l="0" t="0" r="r" b="b"/>
            <a:pathLst>
              <a:path w="20767" h="21600" extrusionOk="0">
                <a:moveTo>
                  <a:pt x="19425" y="12837"/>
                </a:moveTo>
                <a:cubicBezTo>
                  <a:pt x="19603" y="13160"/>
                  <a:pt x="19603" y="13160"/>
                  <a:pt x="19603" y="13670"/>
                </a:cubicBezTo>
                <a:cubicBezTo>
                  <a:pt x="19380" y="13870"/>
                  <a:pt x="19380" y="13870"/>
                  <a:pt x="19192" y="13870"/>
                </a:cubicBezTo>
                <a:cubicBezTo>
                  <a:pt x="19047" y="13607"/>
                  <a:pt x="19235" y="13361"/>
                  <a:pt x="19235" y="13037"/>
                </a:cubicBezTo>
                <a:cubicBezTo>
                  <a:pt x="19235" y="12897"/>
                  <a:pt x="19280" y="12837"/>
                  <a:pt x="19425" y="12837"/>
                </a:cubicBezTo>
                <a:close/>
                <a:moveTo>
                  <a:pt x="18399" y="15028"/>
                </a:moveTo>
                <a:cubicBezTo>
                  <a:pt x="18444" y="15090"/>
                  <a:pt x="18444" y="15152"/>
                  <a:pt x="18489" y="15152"/>
                </a:cubicBezTo>
                <a:cubicBezTo>
                  <a:pt x="18444" y="15538"/>
                  <a:pt x="18310" y="15800"/>
                  <a:pt x="18076" y="15861"/>
                </a:cubicBezTo>
                <a:cubicBezTo>
                  <a:pt x="17931" y="15800"/>
                  <a:pt x="17987" y="15676"/>
                  <a:pt x="18031" y="15538"/>
                </a:cubicBezTo>
                <a:cubicBezTo>
                  <a:pt x="18076" y="15353"/>
                  <a:pt x="18165" y="15152"/>
                  <a:pt x="18355" y="15028"/>
                </a:cubicBezTo>
                <a:close/>
                <a:moveTo>
                  <a:pt x="16213" y="15152"/>
                </a:moveTo>
                <a:lnTo>
                  <a:pt x="16358" y="15353"/>
                </a:lnTo>
                <a:cubicBezTo>
                  <a:pt x="16358" y="15711"/>
                  <a:pt x="16031" y="16069"/>
                  <a:pt x="15762" y="16069"/>
                </a:cubicBezTo>
                <a:cubicBezTo>
                  <a:pt x="15741" y="16069"/>
                  <a:pt x="15721" y="16066"/>
                  <a:pt x="15701" y="16063"/>
                </a:cubicBezTo>
                <a:cubicBezTo>
                  <a:pt x="15656" y="15676"/>
                  <a:pt x="15756" y="15475"/>
                  <a:pt x="16213" y="15152"/>
                </a:cubicBezTo>
                <a:close/>
                <a:moveTo>
                  <a:pt x="14399" y="16711"/>
                </a:moveTo>
                <a:cubicBezTo>
                  <a:pt x="14508" y="16711"/>
                  <a:pt x="14602" y="16780"/>
                  <a:pt x="14686" y="16896"/>
                </a:cubicBezTo>
                <a:cubicBezTo>
                  <a:pt x="14571" y="17202"/>
                  <a:pt x="14288" y="17382"/>
                  <a:pt x="14059" y="17382"/>
                </a:cubicBezTo>
                <a:cubicBezTo>
                  <a:pt x="13999" y="17382"/>
                  <a:pt x="13943" y="17369"/>
                  <a:pt x="13894" y="17343"/>
                </a:cubicBezTo>
                <a:cubicBezTo>
                  <a:pt x="13894" y="17019"/>
                  <a:pt x="13939" y="16896"/>
                  <a:pt x="14128" y="16834"/>
                </a:cubicBezTo>
                <a:cubicBezTo>
                  <a:pt x="14227" y="16749"/>
                  <a:pt x="14317" y="16711"/>
                  <a:pt x="14399" y="16711"/>
                </a:cubicBezTo>
                <a:close/>
                <a:moveTo>
                  <a:pt x="17094" y="16571"/>
                </a:moveTo>
                <a:cubicBezTo>
                  <a:pt x="17239" y="16834"/>
                  <a:pt x="17239" y="16896"/>
                  <a:pt x="17094" y="17019"/>
                </a:cubicBezTo>
                <a:cubicBezTo>
                  <a:pt x="16938" y="17305"/>
                  <a:pt x="16702" y="17542"/>
                  <a:pt x="16458" y="17542"/>
                </a:cubicBezTo>
                <a:cubicBezTo>
                  <a:pt x="16425" y="17542"/>
                  <a:pt x="16391" y="17538"/>
                  <a:pt x="16358" y="17528"/>
                </a:cubicBezTo>
                <a:cubicBezTo>
                  <a:pt x="16314" y="17081"/>
                  <a:pt x="16682" y="16633"/>
                  <a:pt x="17094" y="16571"/>
                </a:cubicBezTo>
                <a:close/>
                <a:moveTo>
                  <a:pt x="18318" y="16620"/>
                </a:moveTo>
                <a:cubicBezTo>
                  <a:pt x="18346" y="16620"/>
                  <a:pt x="18372" y="16625"/>
                  <a:pt x="18399" y="16633"/>
                </a:cubicBezTo>
                <a:cubicBezTo>
                  <a:pt x="18544" y="16834"/>
                  <a:pt x="18544" y="17019"/>
                  <a:pt x="18444" y="17219"/>
                </a:cubicBezTo>
                <a:cubicBezTo>
                  <a:pt x="18265" y="17606"/>
                  <a:pt x="18031" y="17791"/>
                  <a:pt x="17652" y="17791"/>
                </a:cubicBezTo>
                <a:cubicBezTo>
                  <a:pt x="17569" y="17318"/>
                  <a:pt x="17966" y="16620"/>
                  <a:pt x="18318" y="16620"/>
                </a:cubicBezTo>
                <a:close/>
                <a:moveTo>
                  <a:pt x="14830" y="18106"/>
                </a:moveTo>
                <a:cubicBezTo>
                  <a:pt x="14873" y="18106"/>
                  <a:pt x="14918" y="18109"/>
                  <a:pt x="14965" y="18116"/>
                </a:cubicBezTo>
                <a:cubicBezTo>
                  <a:pt x="14965" y="18176"/>
                  <a:pt x="15010" y="18238"/>
                  <a:pt x="15053" y="18377"/>
                </a:cubicBezTo>
                <a:cubicBezTo>
                  <a:pt x="14965" y="18563"/>
                  <a:pt x="14775" y="18686"/>
                  <a:pt x="14641" y="18764"/>
                </a:cubicBezTo>
                <a:cubicBezTo>
                  <a:pt x="14579" y="18840"/>
                  <a:pt x="14505" y="18893"/>
                  <a:pt x="14422" y="18893"/>
                </a:cubicBezTo>
                <a:cubicBezTo>
                  <a:pt x="14371" y="18893"/>
                  <a:pt x="14317" y="18872"/>
                  <a:pt x="14262" y="18826"/>
                </a:cubicBezTo>
                <a:cubicBezTo>
                  <a:pt x="14262" y="18353"/>
                  <a:pt x="14452" y="18106"/>
                  <a:pt x="14830" y="18106"/>
                </a:cubicBezTo>
                <a:close/>
                <a:moveTo>
                  <a:pt x="16961" y="18176"/>
                </a:moveTo>
                <a:cubicBezTo>
                  <a:pt x="17006" y="18238"/>
                  <a:pt x="17094" y="18377"/>
                  <a:pt x="17194" y="18439"/>
                </a:cubicBezTo>
                <a:cubicBezTo>
                  <a:pt x="16948" y="18945"/>
                  <a:pt x="16447" y="19355"/>
                  <a:pt x="16071" y="19355"/>
                </a:cubicBezTo>
                <a:cubicBezTo>
                  <a:pt x="16023" y="19355"/>
                  <a:pt x="15977" y="19348"/>
                  <a:pt x="15935" y="19334"/>
                </a:cubicBezTo>
                <a:cubicBezTo>
                  <a:pt x="15801" y="19011"/>
                  <a:pt x="15979" y="18563"/>
                  <a:pt x="16258" y="18439"/>
                </a:cubicBezTo>
                <a:cubicBezTo>
                  <a:pt x="16358" y="18377"/>
                  <a:pt x="16493" y="18300"/>
                  <a:pt x="16593" y="18300"/>
                </a:cubicBezTo>
                <a:cubicBezTo>
                  <a:pt x="16682" y="18238"/>
                  <a:pt x="16816" y="18176"/>
                  <a:pt x="16961" y="18176"/>
                </a:cubicBezTo>
                <a:close/>
                <a:moveTo>
                  <a:pt x="13320" y="19832"/>
                </a:moveTo>
                <a:cubicBezTo>
                  <a:pt x="13352" y="19832"/>
                  <a:pt x="13387" y="19837"/>
                  <a:pt x="13425" y="19844"/>
                </a:cubicBezTo>
                <a:cubicBezTo>
                  <a:pt x="13525" y="19922"/>
                  <a:pt x="13615" y="19922"/>
                  <a:pt x="13749" y="19922"/>
                </a:cubicBezTo>
                <a:cubicBezTo>
                  <a:pt x="13749" y="19922"/>
                  <a:pt x="13749" y="19984"/>
                  <a:pt x="13805" y="20044"/>
                </a:cubicBezTo>
                <a:cubicBezTo>
                  <a:pt x="13749" y="20106"/>
                  <a:pt x="13749" y="20168"/>
                  <a:pt x="13660" y="20230"/>
                </a:cubicBezTo>
                <a:cubicBezTo>
                  <a:pt x="13505" y="20344"/>
                  <a:pt x="13358" y="20447"/>
                  <a:pt x="13180" y="20447"/>
                </a:cubicBezTo>
                <a:cubicBezTo>
                  <a:pt x="13141" y="20447"/>
                  <a:pt x="13100" y="20442"/>
                  <a:pt x="13057" y="20431"/>
                </a:cubicBezTo>
                <a:cubicBezTo>
                  <a:pt x="12979" y="20036"/>
                  <a:pt x="13073" y="19832"/>
                  <a:pt x="13320" y="19832"/>
                </a:cubicBezTo>
                <a:close/>
                <a:moveTo>
                  <a:pt x="10395" y="0"/>
                </a:moveTo>
                <a:cubicBezTo>
                  <a:pt x="9277" y="0"/>
                  <a:pt x="8171" y="288"/>
                  <a:pt x="7114" y="874"/>
                </a:cubicBezTo>
                <a:cubicBezTo>
                  <a:pt x="5486" y="1784"/>
                  <a:pt x="3992" y="3065"/>
                  <a:pt x="2654" y="4609"/>
                </a:cubicBezTo>
                <a:cubicBezTo>
                  <a:pt x="1438" y="6091"/>
                  <a:pt x="601" y="7819"/>
                  <a:pt x="189" y="9950"/>
                </a:cubicBezTo>
                <a:cubicBezTo>
                  <a:pt x="-134" y="11555"/>
                  <a:pt x="-45" y="13160"/>
                  <a:pt x="468" y="14705"/>
                </a:cubicBezTo>
                <a:cubicBezTo>
                  <a:pt x="981" y="16370"/>
                  <a:pt x="1817" y="17606"/>
                  <a:pt x="2932" y="18563"/>
                </a:cubicBezTo>
                <a:cubicBezTo>
                  <a:pt x="3110" y="18686"/>
                  <a:pt x="3255" y="18886"/>
                  <a:pt x="3434" y="19073"/>
                </a:cubicBezTo>
                <a:cubicBezTo>
                  <a:pt x="3813" y="19597"/>
                  <a:pt x="4226" y="19984"/>
                  <a:pt x="4695" y="20230"/>
                </a:cubicBezTo>
                <a:cubicBezTo>
                  <a:pt x="5106" y="20431"/>
                  <a:pt x="5531" y="20616"/>
                  <a:pt x="5943" y="20754"/>
                </a:cubicBezTo>
                <a:cubicBezTo>
                  <a:pt x="7571" y="21264"/>
                  <a:pt x="9200" y="21527"/>
                  <a:pt x="10504" y="21589"/>
                </a:cubicBezTo>
                <a:cubicBezTo>
                  <a:pt x="10716" y="21597"/>
                  <a:pt x="10920" y="21600"/>
                  <a:pt x="11118" y="21600"/>
                </a:cubicBezTo>
                <a:cubicBezTo>
                  <a:pt x="12481" y="21600"/>
                  <a:pt x="13528" y="21415"/>
                  <a:pt x="14541" y="21079"/>
                </a:cubicBezTo>
                <a:cubicBezTo>
                  <a:pt x="15756" y="20616"/>
                  <a:pt x="16916" y="20044"/>
                  <a:pt x="17931" y="19073"/>
                </a:cubicBezTo>
                <a:cubicBezTo>
                  <a:pt x="20540" y="16695"/>
                  <a:pt x="21466" y="12327"/>
                  <a:pt x="20217" y="8407"/>
                </a:cubicBezTo>
                <a:cubicBezTo>
                  <a:pt x="19748" y="6801"/>
                  <a:pt x="19002" y="5381"/>
                  <a:pt x="18120" y="4223"/>
                </a:cubicBezTo>
                <a:cubicBezTo>
                  <a:pt x="16403" y="2032"/>
                  <a:pt x="14407" y="750"/>
                  <a:pt x="12177" y="240"/>
                </a:cubicBezTo>
                <a:cubicBezTo>
                  <a:pt x="11582" y="81"/>
                  <a:pt x="10986" y="0"/>
                  <a:pt x="10395" y="0"/>
                </a:cubicBezTo>
                <a:close/>
              </a:path>
            </a:pathLst>
          </a:custGeom>
          <a:solidFill>
            <a:srgbClr val="D89030"/>
          </a:solidFill>
          <a:ln w="12700">
            <a:miter lim="400000"/>
          </a:ln>
        </p:spPr>
        <p:txBody>
          <a:bodyPr lIns="45719" rIns="45719" anchor="ctr"/>
          <a:lstStyle/>
          <a:p>
            <a:endParaRPr/>
          </a:p>
        </p:txBody>
      </p:sp>
      <p:sp>
        <p:nvSpPr>
          <p:cNvPr id="562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73077450"/>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x">
  <p:cSld name="2_Title and four columns">
    <p:bg>
      <p:bgPr>
        <a:solidFill>
          <a:srgbClr val="EDF0EF"/>
        </a:solidFill>
        <a:effectLst/>
      </p:bgPr>
    </p:bg>
    <p:spTree>
      <p:nvGrpSpPr>
        <p:cNvPr id="1" name=""/>
        <p:cNvGrpSpPr/>
        <p:nvPr/>
      </p:nvGrpSpPr>
      <p:grpSpPr>
        <a:xfrm>
          <a:off x="0" y="0"/>
          <a:ext cx="0" cy="0"/>
          <a:chOff x="0" y="0"/>
          <a:chExt cx="0" cy="0"/>
        </a:xfrm>
      </p:grpSpPr>
      <p:grpSp>
        <p:nvGrpSpPr>
          <p:cNvPr id="6458" name="Google Shape;3483;p34"/>
          <p:cNvGrpSpPr/>
          <p:nvPr/>
        </p:nvGrpSpPr>
        <p:grpSpPr>
          <a:xfrm>
            <a:off x="3735366" y="4366331"/>
            <a:ext cx="1506830" cy="1315052"/>
            <a:chOff x="0" y="0"/>
            <a:chExt cx="1506828" cy="1315051"/>
          </a:xfrm>
        </p:grpSpPr>
        <p:sp>
          <p:nvSpPr>
            <p:cNvPr id="5631" name="Google Shape;3484;p34"/>
            <p:cNvSpPr/>
            <p:nvPr/>
          </p:nvSpPr>
          <p:spPr>
            <a:xfrm>
              <a:off x="142255" y="0"/>
              <a:ext cx="1355805" cy="1315052"/>
            </a:xfrm>
            <a:custGeom>
              <a:avLst/>
              <a:gdLst/>
              <a:ahLst/>
              <a:cxnLst>
                <a:cxn ang="0">
                  <a:pos x="wd2" y="hd2"/>
                </a:cxn>
                <a:cxn ang="5400000">
                  <a:pos x="wd2" y="hd2"/>
                </a:cxn>
                <a:cxn ang="10800000">
                  <a:pos x="wd2" y="hd2"/>
                </a:cxn>
                <a:cxn ang="16200000">
                  <a:pos x="wd2" y="hd2"/>
                </a:cxn>
              </a:cxnLst>
              <a:rect l="0" t="0" r="r" b="b"/>
              <a:pathLst>
                <a:path w="21586" h="21600" extrusionOk="0">
                  <a:moveTo>
                    <a:pt x="14809" y="534"/>
                  </a:moveTo>
                  <a:cubicBezTo>
                    <a:pt x="14809" y="534"/>
                    <a:pt x="14829" y="534"/>
                    <a:pt x="14829" y="560"/>
                  </a:cubicBezTo>
                  <a:cubicBezTo>
                    <a:pt x="14809" y="560"/>
                    <a:pt x="14809" y="534"/>
                    <a:pt x="14809" y="534"/>
                  </a:cubicBezTo>
                  <a:close/>
                  <a:moveTo>
                    <a:pt x="11804" y="965"/>
                  </a:moveTo>
                  <a:cubicBezTo>
                    <a:pt x="11804" y="965"/>
                    <a:pt x="11804" y="986"/>
                    <a:pt x="11824" y="986"/>
                  </a:cubicBezTo>
                  <a:lnTo>
                    <a:pt x="11804" y="986"/>
                  </a:lnTo>
                  <a:lnTo>
                    <a:pt x="11804" y="965"/>
                  </a:lnTo>
                  <a:close/>
                  <a:moveTo>
                    <a:pt x="15366" y="1586"/>
                  </a:moveTo>
                  <a:cubicBezTo>
                    <a:pt x="15366" y="1586"/>
                    <a:pt x="15366" y="1607"/>
                    <a:pt x="15346" y="1607"/>
                  </a:cubicBezTo>
                  <a:cubicBezTo>
                    <a:pt x="15346" y="1586"/>
                    <a:pt x="15366" y="1586"/>
                    <a:pt x="15366" y="1586"/>
                  </a:cubicBezTo>
                  <a:close/>
                  <a:moveTo>
                    <a:pt x="12159" y="1680"/>
                  </a:moveTo>
                  <a:cubicBezTo>
                    <a:pt x="12163" y="1680"/>
                    <a:pt x="12168" y="1682"/>
                    <a:pt x="12177" y="1689"/>
                  </a:cubicBezTo>
                  <a:lnTo>
                    <a:pt x="12152" y="1689"/>
                  </a:lnTo>
                  <a:cubicBezTo>
                    <a:pt x="12152" y="1689"/>
                    <a:pt x="12152" y="1680"/>
                    <a:pt x="12159" y="1680"/>
                  </a:cubicBezTo>
                  <a:close/>
                  <a:moveTo>
                    <a:pt x="11736" y="1988"/>
                  </a:moveTo>
                  <a:cubicBezTo>
                    <a:pt x="11737" y="1990"/>
                    <a:pt x="11738" y="1991"/>
                    <a:pt x="11739" y="1992"/>
                  </a:cubicBezTo>
                  <a:cubicBezTo>
                    <a:pt x="11738" y="1991"/>
                    <a:pt x="11737" y="1990"/>
                    <a:pt x="11736" y="1988"/>
                  </a:cubicBezTo>
                  <a:close/>
                  <a:moveTo>
                    <a:pt x="14122" y="2844"/>
                  </a:moveTo>
                  <a:cubicBezTo>
                    <a:pt x="14122" y="2844"/>
                    <a:pt x="14113" y="2856"/>
                    <a:pt x="14107" y="2856"/>
                  </a:cubicBezTo>
                  <a:cubicBezTo>
                    <a:pt x="14105" y="2856"/>
                    <a:pt x="14102" y="2853"/>
                    <a:pt x="14102" y="2844"/>
                  </a:cubicBezTo>
                  <a:close/>
                  <a:moveTo>
                    <a:pt x="14540" y="2870"/>
                  </a:moveTo>
                  <a:cubicBezTo>
                    <a:pt x="14540" y="2890"/>
                    <a:pt x="14540" y="2890"/>
                    <a:pt x="14515" y="2890"/>
                  </a:cubicBezTo>
                  <a:lnTo>
                    <a:pt x="14515" y="2870"/>
                  </a:lnTo>
                  <a:close/>
                  <a:moveTo>
                    <a:pt x="13271" y="2890"/>
                  </a:moveTo>
                  <a:cubicBezTo>
                    <a:pt x="13262" y="2900"/>
                    <a:pt x="13256" y="2906"/>
                    <a:pt x="13254" y="2906"/>
                  </a:cubicBezTo>
                  <a:cubicBezTo>
                    <a:pt x="13251" y="2906"/>
                    <a:pt x="13251" y="2900"/>
                    <a:pt x="13251" y="2890"/>
                  </a:cubicBezTo>
                  <a:close/>
                  <a:moveTo>
                    <a:pt x="13147" y="2911"/>
                  </a:moveTo>
                  <a:cubicBezTo>
                    <a:pt x="13147" y="2931"/>
                    <a:pt x="13147" y="2931"/>
                    <a:pt x="13172" y="2931"/>
                  </a:cubicBezTo>
                  <a:lnTo>
                    <a:pt x="13147" y="2931"/>
                  </a:lnTo>
                  <a:lnTo>
                    <a:pt x="13147" y="2911"/>
                  </a:lnTo>
                  <a:close/>
                  <a:moveTo>
                    <a:pt x="12774" y="2998"/>
                  </a:moveTo>
                  <a:cubicBezTo>
                    <a:pt x="12774" y="3008"/>
                    <a:pt x="12769" y="3013"/>
                    <a:pt x="12764" y="3013"/>
                  </a:cubicBezTo>
                  <a:cubicBezTo>
                    <a:pt x="12759" y="3013"/>
                    <a:pt x="12754" y="3008"/>
                    <a:pt x="12754" y="2998"/>
                  </a:cubicBezTo>
                  <a:close/>
                  <a:moveTo>
                    <a:pt x="14097" y="3071"/>
                  </a:moveTo>
                  <a:cubicBezTo>
                    <a:pt x="14100" y="3071"/>
                    <a:pt x="14102" y="3073"/>
                    <a:pt x="14102" y="3080"/>
                  </a:cubicBezTo>
                  <a:lnTo>
                    <a:pt x="14082" y="3080"/>
                  </a:lnTo>
                  <a:cubicBezTo>
                    <a:pt x="14082" y="3080"/>
                    <a:pt x="14091" y="3071"/>
                    <a:pt x="14097" y="3071"/>
                  </a:cubicBezTo>
                  <a:close/>
                  <a:moveTo>
                    <a:pt x="15214" y="3119"/>
                  </a:moveTo>
                  <a:cubicBezTo>
                    <a:pt x="15219" y="3119"/>
                    <a:pt x="15225" y="3121"/>
                    <a:pt x="15231" y="3128"/>
                  </a:cubicBezTo>
                  <a:cubicBezTo>
                    <a:pt x="15221" y="3131"/>
                    <a:pt x="15212" y="3136"/>
                    <a:pt x="15202" y="3136"/>
                  </a:cubicBezTo>
                  <a:cubicBezTo>
                    <a:pt x="15195" y="3136"/>
                    <a:pt x="15189" y="3133"/>
                    <a:pt x="15182" y="3126"/>
                  </a:cubicBezTo>
                  <a:cubicBezTo>
                    <a:pt x="15192" y="3126"/>
                    <a:pt x="15203" y="3119"/>
                    <a:pt x="15214" y="3119"/>
                  </a:cubicBezTo>
                  <a:close/>
                  <a:moveTo>
                    <a:pt x="12911" y="3260"/>
                  </a:moveTo>
                  <a:cubicBezTo>
                    <a:pt x="12917" y="3260"/>
                    <a:pt x="12923" y="3265"/>
                    <a:pt x="12923" y="3275"/>
                  </a:cubicBezTo>
                  <a:lnTo>
                    <a:pt x="12898" y="3275"/>
                  </a:lnTo>
                  <a:cubicBezTo>
                    <a:pt x="12898" y="3265"/>
                    <a:pt x="12904" y="3260"/>
                    <a:pt x="12911" y="3260"/>
                  </a:cubicBezTo>
                  <a:close/>
                  <a:moveTo>
                    <a:pt x="15535" y="3255"/>
                  </a:moveTo>
                  <a:cubicBezTo>
                    <a:pt x="15535" y="3275"/>
                    <a:pt x="15535" y="3275"/>
                    <a:pt x="15511" y="3275"/>
                  </a:cubicBezTo>
                  <a:cubicBezTo>
                    <a:pt x="15511" y="3255"/>
                    <a:pt x="15535" y="3255"/>
                    <a:pt x="15535" y="3255"/>
                  </a:cubicBezTo>
                  <a:close/>
                  <a:moveTo>
                    <a:pt x="18292" y="3255"/>
                  </a:moveTo>
                  <a:lnTo>
                    <a:pt x="18292" y="3275"/>
                  </a:lnTo>
                  <a:lnTo>
                    <a:pt x="18272" y="3275"/>
                  </a:lnTo>
                  <a:cubicBezTo>
                    <a:pt x="18272" y="3275"/>
                    <a:pt x="18272" y="3255"/>
                    <a:pt x="18292" y="3255"/>
                  </a:cubicBezTo>
                  <a:close/>
                  <a:moveTo>
                    <a:pt x="12734" y="3316"/>
                  </a:moveTo>
                  <a:cubicBezTo>
                    <a:pt x="12714" y="3337"/>
                    <a:pt x="12714" y="3337"/>
                    <a:pt x="12694" y="3337"/>
                  </a:cubicBezTo>
                  <a:cubicBezTo>
                    <a:pt x="12694" y="3316"/>
                    <a:pt x="12714" y="3316"/>
                    <a:pt x="12734" y="3316"/>
                  </a:cubicBezTo>
                  <a:close/>
                  <a:moveTo>
                    <a:pt x="15202" y="3383"/>
                  </a:moveTo>
                  <a:lnTo>
                    <a:pt x="15202" y="3403"/>
                  </a:lnTo>
                  <a:cubicBezTo>
                    <a:pt x="15182" y="3383"/>
                    <a:pt x="15182" y="3383"/>
                    <a:pt x="15202" y="3383"/>
                  </a:cubicBezTo>
                  <a:close/>
                  <a:moveTo>
                    <a:pt x="15162" y="3409"/>
                  </a:moveTo>
                  <a:cubicBezTo>
                    <a:pt x="15167" y="3409"/>
                    <a:pt x="15172" y="3414"/>
                    <a:pt x="15182" y="3424"/>
                  </a:cubicBezTo>
                  <a:lnTo>
                    <a:pt x="15137" y="3424"/>
                  </a:lnTo>
                  <a:cubicBezTo>
                    <a:pt x="15150" y="3414"/>
                    <a:pt x="15156" y="3409"/>
                    <a:pt x="15162" y="3409"/>
                  </a:cubicBezTo>
                  <a:close/>
                  <a:moveTo>
                    <a:pt x="17526" y="3511"/>
                  </a:moveTo>
                  <a:cubicBezTo>
                    <a:pt x="17546" y="3532"/>
                    <a:pt x="17526" y="3532"/>
                    <a:pt x="17501" y="3532"/>
                  </a:cubicBezTo>
                  <a:cubicBezTo>
                    <a:pt x="17526" y="3532"/>
                    <a:pt x="17526" y="3511"/>
                    <a:pt x="17526" y="3511"/>
                  </a:cubicBezTo>
                  <a:close/>
                  <a:moveTo>
                    <a:pt x="11809" y="3523"/>
                  </a:moveTo>
                  <a:cubicBezTo>
                    <a:pt x="11817" y="3523"/>
                    <a:pt x="11830" y="3532"/>
                    <a:pt x="11843" y="3532"/>
                  </a:cubicBezTo>
                  <a:lnTo>
                    <a:pt x="11804" y="3532"/>
                  </a:lnTo>
                  <a:cubicBezTo>
                    <a:pt x="11804" y="3552"/>
                    <a:pt x="11804" y="3552"/>
                    <a:pt x="11779" y="3552"/>
                  </a:cubicBezTo>
                  <a:cubicBezTo>
                    <a:pt x="11779" y="3552"/>
                    <a:pt x="11779" y="3532"/>
                    <a:pt x="11804" y="3532"/>
                  </a:cubicBezTo>
                  <a:cubicBezTo>
                    <a:pt x="11804" y="3525"/>
                    <a:pt x="11806" y="3523"/>
                    <a:pt x="11809" y="3523"/>
                  </a:cubicBezTo>
                  <a:close/>
                  <a:moveTo>
                    <a:pt x="11779" y="3552"/>
                  </a:moveTo>
                  <a:cubicBezTo>
                    <a:pt x="11779" y="3567"/>
                    <a:pt x="11779" y="3581"/>
                    <a:pt x="11772" y="3581"/>
                  </a:cubicBezTo>
                  <a:cubicBezTo>
                    <a:pt x="11769" y="3581"/>
                    <a:pt x="11764" y="3579"/>
                    <a:pt x="11759" y="3573"/>
                  </a:cubicBezTo>
                  <a:lnTo>
                    <a:pt x="11779" y="3552"/>
                  </a:lnTo>
                  <a:close/>
                  <a:moveTo>
                    <a:pt x="15441" y="3588"/>
                  </a:moveTo>
                  <a:cubicBezTo>
                    <a:pt x="15430" y="3588"/>
                    <a:pt x="15427" y="3614"/>
                    <a:pt x="15411" y="3614"/>
                  </a:cubicBezTo>
                  <a:cubicBezTo>
                    <a:pt x="15418" y="3623"/>
                    <a:pt x="15422" y="3626"/>
                    <a:pt x="15426" y="3626"/>
                  </a:cubicBezTo>
                  <a:cubicBezTo>
                    <a:pt x="15433" y="3626"/>
                    <a:pt x="15438" y="3614"/>
                    <a:pt x="15451" y="3614"/>
                  </a:cubicBezTo>
                  <a:cubicBezTo>
                    <a:pt x="15451" y="3594"/>
                    <a:pt x="15471" y="3594"/>
                    <a:pt x="15451" y="3594"/>
                  </a:cubicBezTo>
                  <a:cubicBezTo>
                    <a:pt x="15447" y="3589"/>
                    <a:pt x="15444" y="3588"/>
                    <a:pt x="15441" y="3588"/>
                  </a:cubicBezTo>
                  <a:close/>
                  <a:moveTo>
                    <a:pt x="11739" y="3594"/>
                  </a:moveTo>
                  <a:cubicBezTo>
                    <a:pt x="11739" y="3614"/>
                    <a:pt x="11719" y="3614"/>
                    <a:pt x="11719" y="3640"/>
                  </a:cubicBezTo>
                  <a:cubicBezTo>
                    <a:pt x="11699" y="3614"/>
                    <a:pt x="11719" y="3594"/>
                    <a:pt x="11739" y="3594"/>
                  </a:cubicBezTo>
                  <a:close/>
                  <a:moveTo>
                    <a:pt x="15739" y="3829"/>
                  </a:moveTo>
                  <a:cubicBezTo>
                    <a:pt x="15759" y="3829"/>
                    <a:pt x="15759" y="3829"/>
                    <a:pt x="15759" y="3850"/>
                  </a:cubicBezTo>
                  <a:cubicBezTo>
                    <a:pt x="15739" y="3850"/>
                    <a:pt x="15739" y="3850"/>
                    <a:pt x="15739" y="3829"/>
                  </a:cubicBezTo>
                  <a:close/>
                  <a:moveTo>
                    <a:pt x="8323" y="3984"/>
                  </a:moveTo>
                  <a:cubicBezTo>
                    <a:pt x="8321" y="3984"/>
                    <a:pt x="8321" y="3989"/>
                    <a:pt x="8321" y="3999"/>
                  </a:cubicBezTo>
                  <a:cubicBezTo>
                    <a:pt x="8321" y="3994"/>
                    <a:pt x="8323" y="3989"/>
                    <a:pt x="8324" y="3984"/>
                  </a:cubicBezTo>
                  <a:cubicBezTo>
                    <a:pt x="8323" y="3984"/>
                    <a:pt x="8323" y="3984"/>
                    <a:pt x="8323" y="3984"/>
                  </a:cubicBezTo>
                  <a:close/>
                  <a:moveTo>
                    <a:pt x="15804" y="3871"/>
                  </a:moveTo>
                  <a:cubicBezTo>
                    <a:pt x="15804" y="3917"/>
                    <a:pt x="15804" y="3958"/>
                    <a:pt x="15824" y="3978"/>
                  </a:cubicBezTo>
                  <a:cubicBezTo>
                    <a:pt x="15844" y="3999"/>
                    <a:pt x="15864" y="4045"/>
                    <a:pt x="15864" y="4066"/>
                  </a:cubicBezTo>
                  <a:cubicBezTo>
                    <a:pt x="15844" y="4045"/>
                    <a:pt x="15824" y="4025"/>
                    <a:pt x="15804" y="3999"/>
                  </a:cubicBezTo>
                  <a:lnTo>
                    <a:pt x="15824" y="3978"/>
                  </a:lnTo>
                  <a:cubicBezTo>
                    <a:pt x="15804" y="3978"/>
                    <a:pt x="15784" y="3958"/>
                    <a:pt x="15759" y="3958"/>
                  </a:cubicBezTo>
                  <a:cubicBezTo>
                    <a:pt x="15739" y="3958"/>
                    <a:pt x="15739" y="3958"/>
                    <a:pt x="15739" y="3937"/>
                  </a:cubicBezTo>
                  <a:cubicBezTo>
                    <a:pt x="15759" y="3937"/>
                    <a:pt x="15759" y="3958"/>
                    <a:pt x="15759" y="3958"/>
                  </a:cubicBezTo>
                  <a:lnTo>
                    <a:pt x="15784" y="3937"/>
                  </a:lnTo>
                  <a:cubicBezTo>
                    <a:pt x="15784" y="3917"/>
                    <a:pt x="15759" y="3917"/>
                    <a:pt x="15759" y="3896"/>
                  </a:cubicBezTo>
                  <a:cubicBezTo>
                    <a:pt x="15759" y="3896"/>
                    <a:pt x="15784" y="3896"/>
                    <a:pt x="15804" y="3871"/>
                  </a:cubicBezTo>
                  <a:close/>
                  <a:moveTo>
                    <a:pt x="15904" y="4098"/>
                  </a:moveTo>
                  <a:cubicBezTo>
                    <a:pt x="15919" y="4098"/>
                    <a:pt x="15928" y="4113"/>
                    <a:pt x="15928" y="4127"/>
                  </a:cubicBezTo>
                  <a:cubicBezTo>
                    <a:pt x="15928" y="4127"/>
                    <a:pt x="15908" y="4127"/>
                    <a:pt x="15908" y="4107"/>
                  </a:cubicBezTo>
                  <a:cubicBezTo>
                    <a:pt x="15884" y="4107"/>
                    <a:pt x="15884" y="4107"/>
                    <a:pt x="15884" y="4127"/>
                  </a:cubicBezTo>
                  <a:lnTo>
                    <a:pt x="15884" y="4107"/>
                  </a:lnTo>
                  <a:cubicBezTo>
                    <a:pt x="15891" y="4101"/>
                    <a:pt x="15898" y="4098"/>
                    <a:pt x="15904" y="4098"/>
                  </a:cubicBezTo>
                  <a:close/>
                  <a:moveTo>
                    <a:pt x="11306" y="4215"/>
                  </a:moveTo>
                  <a:lnTo>
                    <a:pt x="11306" y="4235"/>
                  </a:lnTo>
                  <a:cubicBezTo>
                    <a:pt x="11306" y="4235"/>
                    <a:pt x="11281" y="4235"/>
                    <a:pt x="11281" y="4215"/>
                  </a:cubicBezTo>
                  <a:close/>
                  <a:moveTo>
                    <a:pt x="15864" y="4153"/>
                  </a:moveTo>
                  <a:cubicBezTo>
                    <a:pt x="15884" y="4153"/>
                    <a:pt x="15884" y="4173"/>
                    <a:pt x="15884" y="4194"/>
                  </a:cubicBezTo>
                  <a:lnTo>
                    <a:pt x="15908" y="4194"/>
                  </a:lnTo>
                  <a:lnTo>
                    <a:pt x="15908" y="4173"/>
                  </a:lnTo>
                  <a:cubicBezTo>
                    <a:pt x="15928" y="4194"/>
                    <a:pt x="15908" y="4194"/>
                    <a:pt x="15908" y="4194"/>
                  </a:cubicBezTo>
                  <a:lnTo>
                    <a:pt x="15908" y="4235"/>
                  </a:lnTo>
                  <a:cubicBezTo>
                    <a:pt x="15892" y="4235"/>
                    <a:pt x="15897" y="4244"/>
                    <a:pt x="15896" y="4244"/>
                  </a:cubicBezTo>
                  <a:cubicBezTo>
                    <a:pt x="15895" y="4244"/>
                    <a:pt x="15892" y="4242"/>
                    <a:pt x="15884" y="4235"/>
                  </a:cubicBezTo>
                  <a:lnTo>
                    <a:pt x="15884" y="4194"/>
                  </a:lnTo>
                  <a:cubicBezTo>
                    <a:pt x="15884" y="4173"/>
                    <a:pt x="15864" y="4173"/>
                    <a:pt x="15844" y="4173"/>
                  </a:cubicBezTo>
                  <a:cubicBezTo>
                    <a:pt x="15844" y="4153"/>
                    <a:pt x="15864" y="4153"/>
                    <a:pt x="15864" y="4153"/>
                  </a:cubicBezTo>
                  <a:close/>
                  <a:moveTo>
                    <a:pt x="10953" y="4281"/>
                  </a:moveTo>
                  <a:lnTo>
                    <a:pt x="10933" y="4302"/>
                  </a:lnTo>
                  <a:lnTo>
                    <a:pt x="10933" y="4281"/>
                  </a:lnTo>
                  <a:close/>
                  <a:moveTo>
                    <a:pt x="15988" y="4430"/>
                  </a:moveTo>
                  <a:cubicBezTo>
                    <a:pt x="16008" y="4430"/>
                    <a:pt x="16008" y="4430"/>
                    <a:pt x="16008" y="4451"/>
                  </a:cubicBezTo>
                  <a:cubicBezTo>
                    <a:pt x="15988" y="4451"/>
                    <a:pt x="15988" y="4430"/>
                    <a:pt x="15988" y="4430"/>
                  </a:cubicBezTo>
                  <a:close/>
                  <a:moveTo>
                    <a:pt x="18541" y="4492"/>
                  </a:moveTo>
                  <a:cubicBezTo>
                    <a:pt x="18541" y="4492"/>
                    <a:pt x="18561" y="4492"/>
                    <a:pt x="18561" y="4512"/>
                  </a:cubicBezTo>
                  <a:cubicBezTo>
                    <a:pt x="18541" y="4512"/>
                    <a:pt x="18541" y="4492"/>
                    <a:pt x="18541" y="4492"/>
                  </a:cubicBezTo>
                  <a:close/>
                  <a:moveTo>
                    <a:pt x="10704" y="4579"/>
                  </a:moveTo>
                  <a:cubicBezTo>
                    <a:pt x="10704" y="4620"/>
                    <a:pt x="10704" y="4620"/>
                    <a:pt x="10684" y="4641"/>
                  </a:cubicBezTo>
                  <a:cubicBezTo>
                    <a:pt x="10684" y="4620"/>
                    <a:pt x="10659" y="4599"/>
                    <a:pt x="10704" y="4579"/>
                  </a:cubicBezTo>
                  <a:close/>
                  <a:moveTo>
                    <a:pt x="10848" y="4769"/>
                  </a:moveTo>
                  <a:cubicBezTo>
                    <a:pt x="10848" y="4795"/>
                    <a:pt x="10848" y="4795"/>
                    <a:pt x="10808" y="4836"/>
                  </a:cubicBezTo>
                  <a:cubicBezTo>
                    <a:pt x="10808" y="4795"/>
                    <a:pt x="10828" y="4795"/>
                    <a:pt x="10848" y="4769"/>
                  </a:cubicBezTo>
                  <a:close/>
                  <a:moveTo>
                    <a:pt x="10351" y="5200"/>
                  </a:moveTo>
                  <a:lnTo>
                    <a:pt x="10351" y="5221"/>
                  </a:lnTo>
                  <a:lnTo>
                    <a:pt x="10331" y="5221"/>
                  </a:lnTo>
                  <a:cubicBezTo>
                    <a:pt x="10331" y="5200"/>
                    <a:pt x="10351" y="5200"/>
                    <a:pt x="10351" y="5200"/>
                  </a:cubicBezTo>
                  <a:close/>
                  <a:moveTo>
                    <a:pt x="10311" y="5329"/>
                  </a:moveTo>
                  <a:lnTo>
                    <a:pt x="10311" y="5349"/>
                  </a:lnTo>
                  <a:cubicBezTo>
                    <a:pt x="10286" y="5349"/>
                    <a:pt x="10311" y="5329"/>
                    <a:pt x="10311" y="5329"/>
                  </a:cubicBezTo>
                  <a:close/>
                  <a:moveTo>
                    <a:pt x="18665" y="5477"/>
                  </a:moveTo>
                  <a:cubicBezTo>
                    <a:pt x="18665" y="5498"/>
                    <a:pt x="18665" y="5498"/>
                    <a:pt x="18685" y="5498"/>
                  </a:cubicBezTo>
                  <a:lnTo>
                    <a:pt x="18665" y="5498"/>
                  </a:lnTo>
                  <a:lnTo>
                    <a:pt x="18665" y="5477"/>
                  </a:lnTo>
                  <a:close/>
                  <a:moveTo>
                    <a:pt x="16008" y="5647"/>
                  </a:moveTo>
                  <a:lnTo>
                    <a:pt x="16008" y="5796"/>
                  </a:lnTo>
                  <a:lnTo>
                    <a:pt x="15988" y="5796"/>
                  </a:lnTo>
                  <a:cubicBezTo>
                    <a:pt x="15968" y="5775"/>
                    <a:pt x="15988" y="5755"/>
                    <a:pt x="15968" y="5755"/>
                  </a:cubicBezTo>
                  <a:cubicBezTo>
                    <a:pt x="15988" y="5713"/>
                    <a:pt x="15988" y="5693"/>
                    <a:pt x="16008" y="5647"/>
                  </a:cubicBezTo>
                  <a:close/>
                  <a:moveTo>
                    <a:pt x="16053" y="5821"/>
                  </a:moveTo>
                  <a:cubicBezTo>
                    <a:pt x="16053" y="5842"/>
                    <a:pt x="16053" y="5842"/>
                    <a:pt x="16033" y="5842"/>
                  </a:cubicBezTo>
                  <a:cubicBezTo>
                    <a:pt x="16053" y="5842"/>
                    <a:pt x="16053" y="5822"/>
                    <a:pt x="16053" y="5821"/>
                  </a:cubicBezTo>
                  <a:close/>
                  <a:moveTo>
                    <a:pt x="15988" y="5821"/>
                  </a:moveTo>
                  <a:cubicBezTo>
                    <a:pt x="16008" y="5821"/>
                    <a:pt x="16008" y="5842"/>
                    <a:pt x="16008" y="5883"/>
                  </a:cubicBezTo>
                  <a:cubicBezTo>
                    <a:pt x="16033" y="5924"/>
                    <a:pt x="16008" y="5924"/>
                    <a:pt x="16008" y="5950"/>
                  </a:cubicBezTo>
                  <a:cubicBezTo>
                    <a:pt x="15988" y="5924"/>
                    <a:pt x="16008" y="5924"/>
                    <a:pt x="16008" y="5883"/>
                  </a:cubicBezTo>
                  <a:cubicBezTo>
                    <a:pt x="15988" y="5862"/>
                    <a:pt x="15968" y="5862"/>
                    <a:pt x="15988" y="5821"/>
                  </a:cubicBezTo>
                  <a:close/>
                  <a:moveTo>
                    <a:pt x="10102" y="6032"/>
                  </a:moveTo>
                  <a:lnTo>
                    <a:pt x="10102" y="6052"/>
                  </a:lnTo>
                  <a:cubicBezTo>
                    <a:pt x="10082" y="6052"/>
                    <a:pt x="10082" y="6052"/>
                    <a:pt x="10082" y="6032"/>
                  </a:cubicBezTo>
                  <a:close/>
                  <a:moveTo>
                    <a:pt x="15908" y="6011"/>
                  </a:moveTo>
                  <a:cubicBezTo>
                    <a:pt x="15928" y="6011"/>
                    <a:pt x="15928" y="6032"/>
                    <a:pt x="15928" y="6032"/>
                  </a:cubicBezTo>
                  <a:cubicBezTo>
                    <a:pt x="15928" y="6032"/>
                    <a:pt x="15928" y="6052"/>
                    <a:pt x="15908" y="6052"/>
                  </a:cubicBezTo>
                  <a:lnTo>
                    <a:pt x="15908" y="6011"/>
                  </a:lnTo>
                  <a:close/>
                  <a:moveTo>
                    <a:pt x="10410" y="5950"/>
                  </a:moveTo>
                  <a:cubicBezTo>
                    <a:pt x="10410" y="5991"/>
                    <a:pt x="10410" y="6032"/>
                    <a:pt x="10390" y="6078"/>
                  </a:cubicBezTo>
                  <a:lnTo>
                    <a:pt x="10390" y="6099"/>
                  </a:lnTo>
                  <a:cubicBezTo>
                    <a:pt x="10351" y="6099"/>
                    <a:pt x="10370" y="6078"/>
                    <a:pt x="10351" y="6078"/>
                  </a:cubicBezTo>
                  <a:lnTo>
                    <a:pt x="10311" y="6078"/>
                  </a:lnTo>
                  <a:cubicBezTo>
                    <a:pt x="10311" y="6055"/>
                    <a:pt x="10321" y="6055"/>
                    <a:pt x="10331" y="6055"/>
                  </a:cubicBezTo>
                  <a:cubicBezTo>
                    <a:pt x="10341" y="6055"/>
                    <a:pt x="10351" y="6055"/>
                    <a:pt x="10351" y="6032"/>
                  </a:cubicBezTo>
                  <a:cubicBezTo>
                    <a:pt x="10390" y="6032"/>
                    <a:pt x="10390" y="5991"/>
                    <a:pt x="10410" y="5950"/>
                  </a:cubicBezTo>
                  <a:close/>
                  <a:moveTo>
                    <a:pt x="15804" y="6417"/>
                  </a:moveTo>
                  <a:cubicBezTo>
                    <a:pt x="15804" y="6437"/>
                    <a:pt x="15804" y="6437"/>
                    <a:pt x="15784" y="6437"/>
                  </a:cubicBezTo>
                  <a:cubicBezTo>
                    <a:pt x="15784" y="6417"/>
                    <a:pt x="15804" y="6417"/>
                    <a:pt x="15804" y="6417"/>
                  </a:cubicBezTo>
                  <a:close/>
                  <a:moveTo>
                    <a:pt x="10286" y="6355"/>
                  </a:moveTo>
                  <a:cubicBezTo>
                    <a:pt x="10311" y="6417"/>
                    <a:pt x="10266" y="6437"/>
                    <a:pt x="10286" y="6463"/>
                  </a:cubicBezTo>
                  <a:cubicBezTo>
                    <a:pt x="10266" y="6437"/>
                    <a:pt x="10266" y="6396"/>
                    <a:pt x="10286" y="6355"/>
                  </a:cubicBezTo>
                  <a:close/>
                  <a:moveTo>
                    <a:pt x="15844" y="6437"/>
                  </a:moveTo>
                  <a:lnTo>
                    <a:pt x="15844" y="6463"/>
                  </a:lnTo>
                  <a:lnTo>
                    <a:pt x="15824" y="6437"/>
                  </a:lnTo>
                  <a:close/>
                  <a:moveTo>
                    <a:pt x="15968" y="6822"/>
                  </a:moveTo>
                  <a:cubicBezTo>
                    <a:pt x="15968" y="6822"/>
                    <a:pt x="15968" y="6848"/>
                    <a:pt x="15948" y="6848"/>
                  </a:cubicBezTo>
                  <a:cubicBezTo>
                    <a:pt x="15948" y="6822"/>
                    <a:pt x="15968" y="6822"/>
                    <a:pt x="15968" y="6822"/>
                  </a:cubicBezTo>
                  <a:close/>
                  <a:moveTo>
                    <a:pt x="10062" y="6632"/>
                  </a:moveTo>
                  <a:lnTo>
                    <a:pt x="10062" y="6781"/>
                  </a:lnTo>
                  <a:cubicBezTo>
                    <a:pt x="10062" y="6802"/>
                    <a:pt x="10062" y="6848"/>
                    <a:pt x="10037" y="6869"/>
                  </a:cubicBezTo>
                  <a:cubicBezTo>
                    <a:pt x="10017" y="6822"/>
                    <a:pt x="10017" y="6781"/>
                    <a:pt x="10037" y="6740"/>
                  </a:cubicBezTo>
                  <a:cubicBezTo>
                    <a:pt x="10062" y="6720"/>
                    <a:pt x="10037" y="6673"/>
                    <a:pt x="10062" y="6632"/>
                  </a:cubicBezTo>
                  <a:close/>
                  <a:moveTo>
                    <a:pt x="15535" y="6997"/>
                  </a:moveTo>
                  <a:lnTo>
                    <a:pt x="15535" y="7017"/>
                  </a:lnTo>
                  <a:cubicBezTo>
                    <a:pt x="15511" y="6997"/>
                    <a:pt x="15511" y="6997"/>
                    <a:pt x="15535" y="6997"/>
                  </a:cubicBezTo>
                  <a:close/>
                  <a:moveTo>
                    <a:pt x="15844" y="6997"/>
                  </a:moveTo>
                  <a:lnTo>
                    <a:pt x="15844" y="7017"/>
                  </a:lnTo>
                  <a:lnTo>
                    <a:pt x="15824" y="7017"/>
                  </a:lnTo>
                  <a:cubicBezTo>
                    <a:pt x="15824" y="6997"/>
                    <a:pt x="15844" y="6997"/>
                    <a:pt x="15844" y="6997"/>
                  </a:cubicBezTo>
                  <a:close/>
                  <a:moveTo>
                    <a:pt x="15784" y="7058"/>
                  </a:moveTo>
                  <a:cubicBezTo>
                    <a:pt x="15804" y="7079"/>
                    <a:pt x="15804" y="7079"/>
                    <a:pt x="15804" y="7105"/>
                  </a:cubicBezTo>
                  <a:cubicBezTo>
                    <a:pt x="15784" y="7105"/>
                    <a:pt x="15804" y="7079"/>
                    <a:pt x="15784" y="7058"/>
                  </a:cubicBezTo>
                  <a:close/>
                  <a:moveTo>
                    <a:pt x="10286" y="7233"/>
                  </a:moveTo>
                  <a:cubicBezTo>
                    <a:pt x="10311" y="7253"/>
                    <a:pt x="10311" y="7253"/>
                    <a:pt x="10286" y="7274"/>
                  </a:cubicBezTo>
                  <a:cubicBezTo>
                    <a:pt x="10266" y="7253"/>
                    <a:pt x="10286" y="7253"/>
                    <a:pt x="10286" y="7233"/>
                  </a:cubicBezTo>
                  <a:close/>
                  <a:moveTo>
                    <a:pt x="10246" y="7295"/>
                  </a:moveTo>
                  <a:cubicBezTo>
                    <a:pt x="10266" y="7315"/>
                    <a:pt x="10266" y="7315"/>
                    <a:pt x="10266" y="7336"/>
                  </a:cubicBezTo>
                  <a:cubicBezTo>
                    <a:pt x="10266" y="7361"/>
                    <a:pt x="10266" y="7361"/>
                    <a:pt x="10246" y="7361"/>
                  </a:cubicBezTo>
                  <a:lnTo>
                    <a:pt x="10246" y="7295"/>
                  </a:lnTo>
                  <a:close/>
                  <a:moveTo>
                    <a:pt x="14889" y="7808"/>
                  </a:moveTo>
                  <a:cubicBezTo>
                    <a:pt x="14889" y="7828"/>
                    <a:pt x="14889" y="7828"/>
                    <a:pt x="14869" y="7828"/>
                  </a:cubicBezTo>
                  <a:cubicBezTo>
                    <a:pt x="14869" y="7828"/>
                    <a:pt x="14889" y="7828"/>
                    <a:pt x="14889" y="7808"/>
                  </a:cubicBezTo>
                  <a:close/>
                  <a:moveTo>
                    <a:pt x="10351" y="8023"/>
                  </a:moveTo>
                  <a:cubicBezTo>
                    <a:pt x="10370" y="8044"/>
                    <a:pt x="10370" y="8065"/>
                    <a:pt x="10351" y="8106"/>
                  </a:cubicBezTo>
                  <a:lnTo>
                    <a:pt x="10351" y="8023"/>
                  </a:lnTo>
                  <a:close/>
                  <a:moveTo>
                    <a:pt x="10206" y="8234"/>
                  </a:moveTo>
                  <a:cubicBezTo>
                    <a:pt x="10186" y="8280"/>
                    <a:pt x="10226" y="8321"/>
                    <a:pt x="10206" y="8362"/>
                  </a:cubicBezTo>
                  <a:lnTo>
                    <a:pt x="10226" y="8362"/>
                  </a:lnTo>
                  <a:lnTo>
                    <a:pt x="10226" y="8450"/>
                  </a:lnTo>
                  <a:cubicBezTo>
                    <a:pt x="10206" y="8429"/>
                    <a:pt x="10206" y="8409"/>
                    <a:pt x="10206" y="8388"/>
                  </a:cubicBezTo>
                  <a:cubicBezTo>
                    <a:pt x="10186" y="8388"/>
                    <a:pt x="10186" y="8342"/>
                    <a:pt x="10186" y="8321"/>
                  </a:cubicBezTo>
                  <a:cubicBezTo>
                    <a:pt x="10161" y="8321"/>
                    <a:pt x="10206" y="8280"/>
                    <a:pt x="10161" y="8280"/>
                  </a:cubicBezTo>
                  <a:lnTo>
                    <a:pt x="10206" y="8234"/>
                  </a:lnTo>
                  <a:close/>
                  <a:moveTo>
                    <a:pt x="14267" y="8497"/>
                  </a:moveTo>
                  <a:cubicBezTo>
                    <a:pt x="14273" y="8497"/>
                    <a:pt x="14279" y="8504"/>
                    <a:pt x="14292" y="8516"/>
                  </a:cubicBezTo>
                  <a:lnTo>
                    <a:pt x="14247" y="8516"/>
                  </a:lnTo>
                  <a:cubicBezTo>
                    <a:pt x="14257" y="8504"/>
                    <a:pt x="14261" y="8497"/>
                    <a:pt x="14267" y="8497"/>
                  </a:cubicBezTo>
                  <a:close/>
                  <a:moveTo>
                    <a:pt x="14456" y="8645"/>
                  </a:moveTo>
                  <a:cubicBezTo>
                    <a:pt x="14456" y="8686"/>
                    <a:pt x="14436" y="8706"/>
                    <a:pt x="14416" y="8727"/>
                  </a:cubicBezTo>
                  <a:cubicBezTo>
                    <a:pt x="14416" y="8727"/>
                    <a:pt x="14405" y="8718"/>
                    <a:pt x="14391" y="8718"/>
                  </a:cubicBezTo>
                  <a:cubicBezTo>
                    <a:pt x="14385" y="8718"/>
                    <a:pt x="14378" y="8720"/>
                    <a:pt x="14371" y="8727"/>
                  </a:cubicBezTo>
                  <a:lnTo>
                    <a:pt x="14351" y="8727"/>
                  </a:lnTo>
                  <a:cubicBezTo>
                    <a:pt x="14371" y="8686"/>
                    <a:pt x="14436" y="8686"/>
                    <a:pt x="14456" y="8645"/>
                  </a:cubicBezTo>
                  <a:close/>
                  <a:moveTo>
                    <a:pt x="14331" y="8747"/>
                  </a:moveTo>
                  <a:lnTo>
                    <a:pt x="14311" y="8773"/>
                  </a:lnTo>
                  <a:cubicBezTo>
                    <a:pt x="14311" y="8793"/>
                    <a:pt x="14311" y="8793"/>
                    <a:pt x="14292" y="8793"/>
                  </a:cubicBezTo>
                  <a:cubicBezTo>
                    <a:pt x="14292" y="8773"/>
                    <a:pt x="14292" y="8773"/>
                    <a:pt x="14311" y="8773"/>
                  </a:cubicBezTo>
                  <a:cubicBezTo>
                    <a:pt x="14311" y="8747"/>
                    <a:pt x="14311" y="8747"/>
                    <a:pt x="14331" y="8747"/>
                  </a:cubicBezTo>
                  <a:close/>
                  <a:moveTo>
                    <a:pt x="13814" y="8835"/>
                  </a:moveTo>
                  <a:cubicBezTo>
                    <a:pt x="13834" y="8835"/>
                    <a:pt x="13834" y="8835"/>
                    <a:pt x="13814" y="8855"/>
                  </a:cubicBezTo>
                  <a:lnTo>
                    <a:pt x="13814" y="8835"/>
                  </a:lnTo>
                  <a:close/>
                  <a:moveTo>
                    <a:pt x="13605" y="8983"/>
                  </a:moveTo>
                  <a:cubicBezTo>
                    <a:pt x="13605" y="9004"/>
                    <a:pt x="13605" y="9004"/>
                    <a:pt x="13565" y="9030"/>
                  </a:cubicBezTo>
                  <a:cubicBezTo>
                    <a:pt x="13585" y="9004"/>
                    <a:pt x="13585" y="8983"/>
                    <a:pt x="13605" y="8983"/>
                  </a:cubicBezTo>
                  <a:close/>
                  <a:moveTo>
                    <a:pt x="10390" y="9050"/>
                  </a:moveTo>
                  <a:lnTo>
                    <a:pt x="10410" y="9071"/>
                  </a:lnTo>
                  <a:lnTo>
                    <a:pt x="10390" y="9071"/>
                  </a:lnTo>
                  <a:lnTo>
                    <a:pt x="10390" y="9050"/>
                  </a:lnTo>
                  <a:close/>
                  <a:moveTo>
                    <a:pt x="10435" y="9179"/>
                  </a:moveTo>
                  <a:lnTo>
                    <a:pt x="10435" y="9199"/>
                  </a:lnTo>
                  <a:cubicBezTo>
                    <a:pt x="10410" y="9179"/>
                    <a:pt x="10410" y="9179"/>
                    <a:pt x="10435" y="9179"/>
                  </a:cubicBezTo>
                  <a:close/>
                  <a:moveTo>
                    <a:pt x="14043" y="3809"/>
                  </a:moveTo>
                  <a:cubicBezTo>
                    <a:pt x="14043" y="3829"/>
                    <a:pt x="14063" y="3829"/>
                    <a:pt x="14102" y="3829"/>
                  </a:cubicBezTo>
                  <a:cubicBezTo>
                    <a:pt x="14207" y="3829"/>
                    <a:pt x="14331" y="3850"/>
                    <a:pt x="14456" y="3871"/>
                  </a:cubicBezTo>
                  <a:cubicBezTo>
                    <a:pt x="14495" y="3896"/>
                    <a:pt x="14540" y="3917"/>
                    <a:pt x="14580" y="3937"/>
                  </a:cubicBezTo>
                  <a:cubicBezTo>
                    <a:pt x="14640" y="3978"/>
                    <a:pt x="14705" y="3978"/>
                    <a:pt x="14744" y="4025"/>
                  </a:cubicBezTo>
                  <a:cubicBezTo>
                    <a:pt x="14809" y="4045"/>
                    <a:pt x="14869" y="4066"/>
                    <a:pt x="14933" y="4086"/>
                  </a:cubicBezTo>
                  <a:cubicBezTo>
                    <a:pt x="15058" y="4153"/>
                    <a:pt x="15118" y="4256"/>
                    <a:pt x="15222" y="4343"/>
                  </a:cubicBezTo>
                  <a:cubicBezTo>
                    <a:pt x="15222" y="4364"/>
                    <a:pt x="15242" y="4384"/>
                    <a:pt x="15242" y="4410"/>
                  </a:cubicBezTo>
                  <a:cubicBezTo>
                    <a:pt x="15262" y="4451"/>
                    <a:pt x="15287" y="4492"/>
                    <a:pt x="15326" y="4538"/>
                  </a:cubicBezTo>
                  <a:cubicBezTo>
                    <a:pt x="15366" y="4599"/>
                    <a:pt x="15386" y="4687"/>
                    <a:pt x="15386" y="4748"/>
                  </a:cubicBezTo>
                  <a:cubicBezTo>
                    <a:pt x="15431" y="4856"/>
                    <a:pt x="15411" y="4943"/>
                    <a:pt x="15411" y="5051"/>
                  </a:cubicBezTo>
                  <a:cubicBezTo>
                    <a:pt x="15366" y="5113"/>
                    <a:pt x="15411" y="5200"/>
                    <a:pt x="15386" y="5262"/>
                  </a:cubicBezTo>
                  <a:cubicBezTo>
                    <a:pt x="15366" y="5282"/>
                    <a:pt x="15386" y="5308"/>
                    <a:pt x="15386" y="5329"/>
                  </a:cubicBezTo>
                  <a:cubicBezTo>
                    <a:pt x="15386" y="5390"/>
                    <a:pt x="15366" y="5457"/>
                    <a:pt x="15346" y="5518"/>
                  </a:cubicBezTo>
                  <a:lnTo>
                    <a:pt x="15346" y="5647"/>
                  </a:lnTo>
                  <a:cubicBezTo>
                    <a:pt x="15306" y="5775"/>
                    <a:pt x="15287" y="5903"/>
                    <a:pt x="15242" y="6011"/>
                  </a:cubicBezTo>
                  <a:cubicBezTo>
                    <a:pt x="15202" y="6078"/>
                    <a:pt x="15182" y="6119"/>
                    <a:pt x="15137" y="6181"/>
                  </a:cubicBezTo>
                  <a:cubicBezTo>
                    <a:pt x="15118" y="6227"/>
                    <a:pt x="15098" y="6288"/>
                    <a:pt x="15078" y="6335"/>
                  </a:cubicBezTo>
                  <a:cubicBezTo>
                    <a:pt x="15058" y="6355"/>
                    <a:pt x="15038" y="6396"/>
                    <a:pt x="15038" y="6437"/>
                  </a:cubicBezTo>
                  <a:lnTo>
                    <a:pt x="15013" y="6437"/>
                  </a:lnTo>
                  <a:cubicBezTo>
                    <a:pt x="15013" y="6483"/>
                    <a:pt x="14993" y="6525"/>
                    <a:pt x="14973" y="6545"/>
                  </a:cubicBezTo>
                  <a:cubicBezTo>
                    <a:pt x="14933" y="6612"/>
                    <a:pt x="14913" y="6673"/>
                    <a:pt x="14869" y="6740"/>
                  </a:cubicBezTo>
                  <a:cubicBezTo>
                    <a:pt x="14829" y="6802"/>
                    <a:pt x="14789" y="6889"/>
                    <a:pt x="14724" y="6976"/>
                  </a:cubicBezTo>
                  <a:cubicBezTo>
                    <a:pt x="14685" y="6976"/>
                    <a:pt x="14685" y="7038"/>
                    <a:pt x="14640" y="7058"/>
                  </a:cubicBezTo>
                  <a:cubicBezTo>
                    <a:pt x="14600" y="7125"/>
                    <a:pt x="14540" y="7187"/>
                    <a:pt x="14495" y="7253"/>
                  </a:cubicBezTo>
                  <a:cubicBezTo>
                    <a:pt x="14436" y="7295"/>
                    <a:pt x="14416" y="7361"/>
                    <a:pt x="14351" y="7402"/>
                  </a:cubicBezTo>
                  <a:cubicBezTo>
                    <a:pt x="14331" y="7423"/>
                    <a:pt x="14311" y="7443"/>
                    <a:pt x="14267" y="7490"/>
                  </a:cubicBezTo>
                  <a:cubicBezTo>
                    <a:pt x="14247" y="7510"/>
                    <a:pt x="14207" y="7551"/>
                    <a:pt x="14167" y="7572"/>
                  </a:cubicBezTo>
                  <a:cubicBezTo>
                    <a:pt x="14142" y="7592"/>
                    <a:pt x="14122" y="7639"/>
                    <a:pt x="14082" y="7659"/>
                  </a:cubicBezTo>
                  <a:cubicBezTo>
                    <a:pt x="14063" y="7659"/>
                    <a:pt x="14018" y="7700"/>
                    <a:pt x="13998" y="7721"/>
                  </a:cubicBezTo>
                  <a:cubicBezTo>
                    <a:pt x="13918" y="7767"/>
                    <a:pt x="13873" y="7849"/>
                    <a:pt x="13794" y="7875"/>
                  </a:cubicBezTo>
                  <a:cubicBezTo>
                    <a:pt x="13769" y="7895"/>
                    <a:pt x="13769" y="7936"/>
                    <a:pt x="13749" y="7936"/>
                  </a:cubicBezTo>
                  <a:cubicBezTo>
                    <a:pt x="13729" y="7957"/>
                    <a:pt x="13709" y="7977"/>
                    <a:pt x="13689" y="8023"/>
                  </a:cubicBezTo>
                  <a:cubicBezTo>
                    <a:pt x="13644" y="8044"/>
                    <a:pt x="13605" y="8065"/>
                    <a:pt x="13585" y="8106"/>
                  </a:cubicBezTo>
                  <a:cubicBezTo>
                    <a:pt x="13565" y="8106"/>
                    <a:pt x="13565" y="8131"/>
                    <a:pt x="13565" y="8131"/>
                  </a:cubicBezTo>
                  <a:cubicBezTo>
                    <a:pt x="13520" y="8152"/>
                    <a:pt x="13500" y="8152"/>
                    <a:pt x="13480" y="8172"/>
                  </a:cubicBezTo>
                  <a:cubicBezTo>
                    <a:pt x="13460" y="8193"/>
                    <a:pt x="13421" y="8213"/>
                    <a:pt x="13396" y="8234"/>
                  </a:cubicBezTo>
                  <a:cubicBezTo>
                    <a:pt x="13356" y="8280"/>
                    <a:pt x="13316" y="8301"/>
                    <a:pt x="13271" y="8342"/>
                  </a:cubicBezTo>
                  <a:cubicBezTo>
                    <a:pt x="13271" y="8342"/>
                    <a:pt x="13271" y="8362"/>
                    <a:pt x="13251" y="8362"/>
                  </a:cubicBezTo>
                  <a:cubicBezTo>
                    <a:pt x="13192" y="8388"/>
                    <a:pt x="13147" y="8429"/>
                    <a:pt x="13087" y="8470"/>
                  </a:cubicBezTo>
                  <a:lnTo>
                    <a:pt x="13067" y="8470"/>
                  </a:lnTo>
                  <a:cubicBezTo>
                    <a:pt x="13023" y="8537"/>
                    <a:pt x="12963" y="8557"/>
                    <a:pt x="12923" y="8598"/>
                  </a:cubicBezTo>
                  <a:cubicBezTo>
                    <a:pt x="12858" y="8619"/>
                    <a:pt x="12799" y="8665"/>
                    <a:pt x="12734" y="8706"/>
                  </a:cubicBezTo>
                  <a:cubicBezTo>
                    <a:pt x="12694" y="8727"/>
                    <a:pt x="12674" y="8773"/>
                    <a:pt x="12630" y="8773"/>
                  </a:cubicBezTo>
                  <a:cubicBezTo>
                    <a:pt x="12610" y="8793"/>
                    <a:pt x="12570" y="8793"/>
                    <a:pt x="12570" y="8814"/>
                  </a:cubicBezTo>
                  <a:cubicBezTo>
                    <a:pt x="12550" y="8855"/>
                    <a:pt x="12505" y="8855"/>
                    <a:pt x="12485" y="8876"/>
                  </a:cubicBezTo>
                  <a:cubicBezTo>
                    <a:pt x="12445" y="8901"/>
                    <a:pt x="12425" y="8922"/>
                    <a:pt x="12381" y="8922"/>
                  </a:cubicBezTo>
                  <a:cubicBezTo>
                    <a:pt x="12341" y="8942"/>
                    <a:pt x="12341" y="8983"/>
                    <a:pt x="12301" y="9004"/>
                  </a:cubicBezTo>
                  <a:cubicBezTo>
                    <a:pt x="12276" y="9050"/>
                    <a:pt x="12236" y="9071"/>
                    <a:pt x="12197" y="9091"/>
                  </a:cubicBezTo>
                  <a:cubicBezTo>
                    <a:pt x="12132" y="9112"/>
                    <a:pt x="12072" y="9132"/>
                    <a:pt x="12028" y="9179"/>
                  </a:cubicBezTo>
                  <a:cubicBezTo>
                    <a:pt x="11988" y="9220"/>
                    <a:pt x="11928" y="9240"/>
                    <a:pt x="11863" y="9261"/>
                  </a:cubicBezTo>
                  <a:cubicBezTo>
                    <a:pt x="11863" y="9286"/>
                    <a:pt x="11863" y="9286"/>
                    <a:pt x="11843" y="9286"/>
                  </a:cubicBezTo>
                  <a:cubicBezTo>
                    <a:pt x="11824" y="9327"/>
                    <a:pt x="11779" y="9348"/>
                    <a:pt x="11739" y="9348"/>
                  </a:cubicBezTo>
                  <a:cubicBezTo>
                    <a:pt x="11679" y="9389"/>
                    <a:pt x="11615" y="9435"/>
                    <a:pt x="11555" y="9456"/>
                  </a:cubicBezTo>
                  <a:cubicBezTo>
                    <a:pt x="11490" y="9456"/>
                    <a:pt x="11510" y="9415"/>
                    <a:pt x="11490" y="9369"/>
                  </a:cubicBezTo>
                  <a:lnTo>
                    <a:pt x="11470" y="9348"/>
                  </a:lnTo>
                  <a:cubicBezTo>
                    <a:pt x="11430" y="9158"/>
                    <a:pt x="11346" y="8983"/>
                    <a:pt x="11281" y="8793"/>
                  </a:cubicBezTo>
                  <a:cubicBezTo>
                    <a:pt x="11281" y="8706"/>
                    <a:pt x="11261" y="8619"/>
                    <a:pt x="11241" y="8516"/>
                  </a:cubicBezTo>
                  <a:cubicBezTo>
                    <a:pt x="11221" y="8470"/>
                    <a:pt x="11221" y="8409"/>
                    <a:pt x="11202" y="8362"/>
                  </a:cubicBezTo>
                  <a:cubicBezTo>
                    <a:pt x="11182" y="8301"/>
                    <a:pt x="11157" y="8234"/>
                    <a:pt x="11137" y="8172"/>
                  </a:cubicBezTo>
                  <a:lnTo>
                    <a:pt x="11137" y="8152"/>
                  </a:lnTo>
                  <a:cubicBezTo>
                    <a:pt x="11137" y="8131"/>
                    <a:pt x="11097" y="8106"/>
                    <a:pt x="11117" y="8085"/>
                  </a:cubicBezTo>
                  <a:cubicBezTo>
                    <a:pt x="11117" y="8065"/>
                    <a:pt x="11117" y="8044"/>
                    <a:pt x="11097" y="8023"/>
                  </a:cubicBezTo>
                  <a:lnTo>
                    <a:pt x="11117" y="8003"/>
                  </a:lnTo>
                  <a:cubicBezTo>
                    <a:pt x="11097" y="8003"/>
                    <a:pt x="11097" y="7977"/>
                    <a:pt x="11077" y="7977"/>
                  </a:cubicBezTo>
                  <a:lnTo>
                    <a:pt x="11077" y="7875"/>
                  </a:lnTo>
                  <a:cubicBezTo>
                    <a:pt x="11077" y="7787"/>
                    <a:pt x="11032" y="7700"/>
                    <a:pt x="11032" y="7618"/>
                  </a:cubicBezTo>
                  <a:lnTo>
                    <a:pt x="11032" y="7490"/>
                  </a:lnTo>
                  <a:cubicBezTo>
                    <a:pt x="11032" y="7490"/>
                    <a:pt x="11012" y="7490"/>
                    <a:pt x="11012" y="7464"/>
                  </a:cubicBezTo>
                  <a:cubicBezTo>
                    <a:pt x="10992" y="7443"/>
                    <a:pt x="11012" y="7443"/>
                    <a:pt x="11012" y="7423"/>
                  </a:cubicBezTo>
                  <a:cubicBezTo>
                    <a:pt x="11012" y="7402"/>
                    <a:pt x="10992" y="7382"/>
                    <a:pt x="10992" y="7361"/>
                  </a:cubicBezTo>
                  <a:cubicBezTo>
                    <a:pt x="10992" y="7336"/>
                    <a:pt x="11012" y="7315"/>
                    <a:pt x="10992" y="7295"/>
                  </a:cubicBezTo>
                  <a:cubicBezTo>
                    <a:pt x="10992" y="7295"/>
                    <a:pt x="10992" y="7274"/>
                    <a:pt x="10973" y="7253"/>
                  </a:cubicBezTo>
                  <a:cubicBezTo>
                    <a:pt x="10973" y="7233"/>
                    <a:pt x="10973" y="7207"/>
                    <a:pt x="10992" y="7187"/>
                  </a:cubicBezTo>
                  <a:cubicBezTo>
                    <a:pt x="10973" y="7166"/>
                    <a:pt x="10973" y="7166"/>
                    <a:pt x="10973" y="7146"/>
                  </a:cubicBezTo>
                  <a:cubicBezTo>
                    <a:pt x="10992" y="7079"/>
                    <a:pt x="10973" y="7017"/>
                    <a:pt x="10973" y="6976"/>
                  </a:cubicBezTo>
                  <a:cubicBezTo>
                    <a:pt x="10992" y="6930"/>
                    <a:pt x="10973" y="6909"/>
                    <a:pt x="10992" y="6869"/>
                  </a:cubicBezTo>
                  <a:lnTo>
                    <a:pt x="10992" y="6653"/>
                  </a:lnTo>
                  <a:cubicBezTo>
                    <a:pt x="10992" y="6591"/>
                    <a:pt x="10992" y="6504"/>
                    <a:pt x="11012" y="6437"/>
                  </a:cubicBezTo>
                  <a:cubicBezTo>
                    <a:pt x="11012" y="6396"/>
                    <a:pt x="10992" y="6376"/>
                    <a:pt x="11012" y="6355"/>
                  </a:cubicBezTo>
                  <a:cubicBezTo>
                    <a:pt x="11032" y="6268"/>
                    <a:pt x="11057" y="6227"/>
                    <a:pt x="11077" y="6160"/>
                  </a:cubicBezTo>
                  <a:lnTo>
                    <a:pt x="11077" y="6139"/>
                  </a:lnTo>
                  <a:cubicBezTo>
                    <a:pt x="11057" y="6032"/>
                    <a:pt x="11117" y="5924"/>
                    <a:pt x="11137" y="5842"/>
                  </a:cubicBezTo>
                  <a:cubicBezTo>
                    <a:pt x="11157" y="5796"/>
                    <a:pt x="11157" y="5755"/>
                    <a:pt x="11202" y="5734"/>
                  </a:cubicBezTo>
                  <a:cubicBezTo>
                    <a:pt x="11202" y="5713"/>
                    <a:pt x="11202" y="5713"/>
                    <a:pt x="11182" y="5713"/>
                  </a:cubicBezTo>
                  <a:cubicBezTo>
                    <a:pt x="11281" y="5477"/>
                    <a:pt x="11406" y="5282"/>
                    <a:pt x="11530" y="5092"/>
                  </a:cubicBezTo>
                  <a:lnTo>
                    <a:pt x="11555" y="5092"/>
                  </a:lnTo>
                  <a:cubicBezTo>
                    <a:pt x="11595" y="5072"/>
                    <a:pt x="11615" y="5005"/>
                    <a:pt x="11654" y="4964"/>
                  </a:cubicBezTo>
                  <a:cubicBezTo>
                    <a:pt x="11739" y="4897"/>
                    <a:pt x="11804" y="4795"/>
                    <a:pt x="11883" y="4728"/>
                  </a:cubicBezTo>
                  <a:cubicBezTo>
                    <a:pt x="11968" y="4641"/>
                    <a:pt x="12072" y="4579"/>
                    <a:pt x="12152" y="4492"/>
                  </a:cubicBezTo>
                  <a:cubicBezTo>
                    <a:pt x="12197" y="4451"/>
                    <a:pt x="12236" y="4430"/>
                    <a:pt x="12276" y="4384"/>
                  </a:cubicBezTo>
                  <a:cubicBezTo>
                    <a:pt x="12301" y="4364"/>
                    <a:pt x="12341" y="4384"/>
                    <a:pt x="12341" y="4343"/>
                  </a:cubicBezTo>
                  <a:cubicBezTo>
                    <a:pt x="12361" y="4322"/>
                    <a:pt x="12381" y="4322"/>
                    <a:pt x="12401" y="4302"/>
                  </a:cubicBezTo>
                  <a:cubicBezTo>
                    <a:pt x="12445" y="4256"/>
                    <a:pt x="12485" y="4256"/>
                    <a:pt x="12525" y="4235"/>
                  </a:cubicBezTo>
                  <a:cubicBezTo>
                    <a:pt x="12550" y="4215"/>
                    <a:pt x="12570" y="4215"/>
                    <a:pt x="12590" y="4194"/>
                  </a:cubicBezTo>
                  <a:cubicBezTo>
                    <a:pt x="12610" y="4153"/>
                    <a:pt x="12649" y="4127"/>
                    <a:pt x="12694" y="4107"/>
                  </a:cubicBezTo>
                  <a:cubicBezTo>
                    <a:pt x="12818" y="4066"/>
                    <a:pt x="12923" y="4025"/>
                    <a:pt x="13023" y="3978"/>
                  </a:cubicBezTo>
                  <a:cubicBezTo>
                    <a:pt x="13047" y="3978"/>
                    <a:pt x="13087" y="3958"/>
                    <a:pt x="13107" y="3937"/>
                  </a:cubicBezTo>
                  <a:lnTo>
                    <a:pt x="13127" y="3937"/>
                  </a:lnTo>
                  <a:cubicBezTo>
                    <a:pt x="13172" y="3896"/>
                    <a:pt x="13231" y="3896"/>
                    <a:pt x="13271" y="3896"/>
                  </a:cubicBezTo>
                  <a:cubicBezTo>
                    <a:pt x="13336" y="3871"/>
                    <a:pt x="13396" y="3850"/>
                    <a:pt x="13460" y="3829"/>
                  </a:cubicBezTo>
                  <a:cubicBezTo>
                    <a:pt x="13474" y="3829"/>
                    <a:pt x="13496" y="3839"/>
                    <a:pt x="13517" y="3839"/>
                  </a:cubicBezTo>
                  <a:cubicBezTo>
                    <a:pt x="13527" y="3839"/>
                    <a:pt x="13537" y="3836"/>
                    <a:pt x="13545" y="3829"/>
                  </a:cubicBezTo>
                  <a:cubicBezTo>
                    <a:pt x="13565" y="3829"/>
                    <a:pt x="13585" y="3829"/>
                    <a:pt x="13605" y="3809"/>
                  </a:cubicBezTo>
                  <a:cubicBezTo>
                    <a:pt x="13625" y="3809"/>
                    <a:pt x="13644" y="3809"/>
                    <a:pt x="13669" y="3829"/>
                  </a:cubicBezTo>
                  <a:cubicBezTo>
                    <a:pt x="13699" y="3819"/>
                    <a:pt x="13730" y="3814"/>
                    <a:pt x="13759" y="3814"/>
                  </a:cubicBezTo>
                  <a:cubicBezTo>
                    <a:pt x="13788" y="3814"/>
                    <a:pt x="13814" y="3819"/>
                    <a:pt x="13834" y="3829"/>
                  </a:cubicBezTo>
                  <a:cubicBezTo>
                    <a:pt x="13893" y="3829"/>
                    <a:pt x="13958" y="3829"/>
                    <a:pt x="14043" y="3809"/>
                  </a:cubicBezTo>
                  <a:close/>
                  <a:moveTo>
                    <a:pt x="13172" y="9605"/>
                  </a:moveTo>
                  <a:cubicBezTo>
                    <a:pt x="13172" y="9625"/>
                    <a:pt x="13147" y="9646"/>
                    <a:pt x="13127" y="9646"/>
                  </a:cubicBezTo>
                  <a:cubicBezTo>
                    <a:pt x="13114" y="9646"/>
                    <a:pt x="13109" y="9657"/>
                    <a:pt x="13102" y="9657"/>
                  </a:cubicBezTo>
                  <a:cubicBezTo>
                    <a:pt x="13098" y="9657"/>
                    <a:pt x="13094" y="9654"/>
                    <a:pt x="13087" y="9646"/>
                  </a:cubicBezTo>
                  <a:lnTo>
                    <a:pt x="13127" y="9646"/>
                  </a:lnTo>
                  <a:cubicBezTo>
                    <a:pt x="13127" y="9625"/>
                    <a:pt x="13147" y="9605"/>
                    <a:pt x="13172" y="9605"/>
                  </a:cubicBezTo>
                  <a:close/>
                  <a:moveTo>
                    <a:pt x="1001" y="9733"/>
                  </a:moveTo>
                  <a:cubicBezTo>
                    <a:pt x="1001" y="9753"/>
                    <a:pt x="981" y="9753"/>
                    <a:pt x="981" y="9753"/>
                  </a:cubicBezTo>
                  <a:lnTo>
                    <a:pt x="981" y="9733"/>
                  </a:lnTo>
                  <a:close/>
                  <a:moveTo>
                    <a:pt x="1205" y="9774"/>
                  </a:moveTo>
                  <a:lnTo>
                    <a:pt x="1205" y="9800"/>
                  </a:lnTo>
                  <a:cubicBezTo>
                    <a:pt x="1185" y="9800"/>
                    <a:pt x="1185" y="9800"/>
                    <a:pt x="1205" y="9774"/>
                  </a:cubicBezTo>
                  <a:close/>
                  <a:moveTo>
                    <a:pt x="1041" y="9774"/>
                  </a:moveTo>
                  <a:cubicBezTo>
                    <a:pt x="1041" y="9800"/>
                    <a:pt x="1021" y="9800"/>
                    <a:pt x="1021" y="9800"/>
                  </a:cubicBezTo>
                  <a:cubicBezTo>
                    <a:pt x="1021" y="9820"/>
                    <a:pt x="1021" y="9820"/>
                    <a:pt x="1001" y="9820"/>
                  </a:cubicBezTo>
                  <a:lnTo>
                    <a:pt x="1001" y="9774"/>
                  </a:lnTo>
                  <a:cubicBezTo>
                    <a:pt x="1001" y="9800"/>
                    <a:pt x="1021" y="9800"/>
                    <a:pt x="1021" y="9800"/>
                  </a:cubicBezTo>
                  <a:cubicBezTo>
                    <a:pt x="1021" y="9800"/>
                    <a:pt x="1021" y="9774"/>
                    <a:pt x="1041" y="9774"/>
                  </a:cubicBezTo>
                  <a:close/>
                  <a:moveTo>
                    <a:pt x="1145" y="9800"/>
                  </a:moveTo>
                  <a:lnTo>
                    <a:pt x="1145" y="9820"/>
                  </a:lnTo>
                  <a:lnTo>
                    <a:pt x="1125" y="9800"/>
                  </a:lnTo>
                  <a:close/>
                  <a:moveTo>
                    <a:pt x="1250" y="9800"/>
                  </a:moveTo>
                  <a:cubicBezTo>
                    <a:pt x="1270" y="9820"/>
                    <a:pt x="1310" y="9820"/>
                    <a:pt x="1354" y="9841"/>
                  </a:cubicBezTo>
                  <a:cubicBezTo>
                    <a:pt x="1290" y="9841"/>
                    <a:pt x="1270" y="9841"/>
                    <a:pt x="1250" y="9800"/>
                  </a:cubicBezTo>
                  <a:close/>
                  <a:moveTo>
                    <a:pt x="1185" y="9841"/>
                  </a:moveTo>
                  <a:cubicBezTo>
                    <a:pt x="1171" y="9856"/>
                    <a:pt x="1156" y="9860"/>
                    <a:pt x="1142" y="9860"/>
                  </a:cubicBezTo>
                  <a:cubicBezTo>
                    <a:pt x="1127" y="9860"/>
                    <a:pt x="1112" y="9855"/>
                    <a:pt x="1100" y="9855"/>
                  </a:cubicBezTo>
                  <a:cubicBezTo>
                    <a:pt x="1093" y="9855"/>
                    <a:pt x="1086" y="9857"/>
                    <a:pt x="1081" y="9861"/>
                  </a:cubicBezTo>
                  <a:cubicBezTo>
                    <a:pt x="1093" y="9851"/>
                    <a:pt x="1109" y="9851"/>
                    <a:pt x="1127" y="9851"/>
                  </a:cubicBezTo>
                  <a:cubicBezTo>
                    <a:pt x="1145" y="9851"/>
                    <a:pt x="1165" y="9851"/>
                    <a:pt x="1185" y="9841"/>
                  </a:cubicBezTo>
                  <a:close/>
                  <a:moveTo>
                    <a:pt x="10659" y="9841"/>
                  </a:moveTo>
                  <a:lnTo>
                    <a:pt x="10659" y="9882"/>
                  </a:lnTo>
                  <a:lnTo>
                    <a:pt x="10639" y="9882"/>
                  </a:lnTo>
                  <a:lnTo>
                    <a:pt x="10619" y="9861"/>
                  </a:lnTo>
                  <a:lnTo>
                    <a:pt x="10639" y="9861"/>
                  </a:lnTo>
                  <a:cubicBezTo>
                    <a:pt x="10639" y="9841"/>
                    <a:pt x="10639" y="9841"/>
                    <a:pt x="10659" y="9841"/>
                  </a:cubicBezTo>
                  <a:close/>
                  <a:moveTo>
                    <a:pt x="1374" y="9861"/>
                  </a:moveTo>
                  <a:lnTo>
                    <a:pt x="1374" y="9882"/>
                  </a:lnTo>
                  <a:cubicBezTo>
                    <a:pt x="1364" y="9882"/>
                    <a:pt x="1353" y="9887"/>
                    <a:pt x="1348" y="9887"/>
                  </a:cubicBezTo>
                  <a:cubicBezTo>
                    <a:pt x="1342" y="9887"/>
                    <a:pt x="1342" y="9882"/>
                    <a:pt x="1354" y="9861"/>
                  </a:cubicBezTo>
                  <a:close/>
                  <a:moveTo>
                    <a:pt x="1479" y="9928"/>
                  </a:moveTo>
                  <a:cubicBezTo>
                    <a:pt x="1499" y="9949"/>
                    <a:pt x="1499" y="9949"/>
                    <a:pt x="1499" y="9969"/>
                  </a:cubicBezTo>
                  <a:cubicBezTo>
                    <a:pt x="1479" y="9969"/>
                    <a:pt x="1479" y="9969"/>
                    <a:pt x="1479" y="9928"/>
                  </a:cubicBezTo>
                  <a:close/>
                  <a:moveTo>
                    <a:pt x="12630" y="9928"/>
                  </a:moveTo>
                  <a:cubicBezTo>
                    <a:pt x="12590" y="9990"/>
                    <a:pt x="12570" y="9990"/>
                    <a:pt x="12550" y="9990"/>
                  </a:cubicBezTo>
                  <a:cubicBezTo>
                    <a:pt x="12570" y="9990"/>
                    <a:pt x="12590" y="9949"/>
                    <a:pt x="12610" y="9928"/>
                  </a:cubicBezTo>
                  <a:close/>
                  <a:moveTo>
                    <a:pt x="2370" y="10159"/>
                  </a:moveTo>
                  <a:cubicBezTo>
                    <a:pt x="2350" y="10159"/>
                    <a:pt x="2350" y="10185"/>
                    <a:pt x="2350" y="10185"/>
                  </a:cubicBezTo>
                  <a:cubicBezTo>
                    <a:pt x="2350" y="10159"/>
                    <a:pt x="2350" y="10159"/>
                    <a:pt x="2370" y="10159"/>
                  </a:cubicBezTo>
                  <a:close/>
                  <a:moveTo>
                    <a:pt x="13709" y="3059"/>
                  </a:moveTo>
                  <a:cubicBezTo>
                    <a:pt x="13709" y="3059"/>
                    <a:pt x="13689" y="3080"/>
                    <a:pt x="13669" y="3080"/>
                  </a:cubicBezTo>
                  <a:cubicBezTo>
                    <a:pt x="13732" y="3080"/>
                    <a:pt x="13773" y="3108"/>
                    <a:pt x="13816" y="3108"/>
                  </a:cubicBezTo>
                  <a:cubicBezTo>
                    <a:pt x="13828" y="3108"/>
                    <a:pt x="13841" y="3106"/>
                    <a:pt x="13854" y="3101"/>
                  </a:cubicBezTo>
                  <a:cubicBezTo>
                    <a:pt x="13893" y="3101"/>
                    <a:pt x="13938" y="3080"/>
                    <a:pt x="13978" y="3080"/>
                  </a:cubicBezTo>
                  <a:cubicBezTo>
                    <a:pt x="13984" y="3073"/>
                    <a:pt x="13991" y="3071"/>
                    <a:pt x="13998" y="3071"/>
                  </a:cubicBezTo>
                  <a:cubicBezTo>
                    <a:pt x="14012" y="3071"/>
                    <a:pt x="14026" y="3080"/>
                    <a:pt x="14043" y="3080"/>
                  </a:cubicBezTo>
                  <a:cubicBezTo>
                    <a:pt x="14082" y="3101"/>
                    <a:pt x="14122" y="3126"/>
                    <a:pt x="14167" y="3147"/>
                  </a:cubicBezTo>
                  <a:cubicBezTo>
                    <a:pt x="14180" y="3147"/>
                    <a:pt x="14185" y="3138"/>
                    <a:pt x="14192" y="3138"/>
                  </a:cubicBezTo>
                  <a:cubicBezTo>
                    <a:pt x="14196" y="3138"/>
                    <a:pt x="14200" y="3140"/>
                    <a:pt x="14207" y="3147"/>
                  </a:cubicBezTo>
                  <a:lnTo>
                    <a:pt x="14351" y="3147"/>
                  </a:lnTo>
                  <a:cubicBezTo>
                    <a:pt x="14311" y="3126"/>
                    <a:pt x="14267" y="3126"/>
                    <a:pt x="14207" y="3126"/>
                  </a:cubicBezTo>
                  <a:cubicBezTo>
                    <a:pt x="14187" y="3126"/>
                    <a:pt x="14187" y="3080"/>
                    <a:pt x="14167" y="3080"/>
                  </a:cubicBezTo>
                  <a:cubicBezTo>
                    <a:pt x="14171" y="3076"/>
                    <a:pt x="14176" y="3074"/>
                    <a:pt x="14180" y="3074"/>
                  </a:cubicBezTo>
                  <a:cubicBezTo>
                    <a:pt x="14191" y="3074"/>
                    <a:pt x="14203" y="3086"/>
                    <a:pt x="14214" y="3086"/>
                  </a:cubicBezTo>
                  <a:cubicBezTo>
                    <a:pt x="14218" y="3086"/>
                    <a:pt x="14223" y="3085"/>
                    <a:pt x="14227" y="3080"/>
                  </a:cubicBezTo>
                  <a:cubicBezTo>
                    <a:pt x="14233" y="3073"/>
                    <a:pt x="14240" y="3071"/>
                    <a:pt x="14246" y="3071"/>
                  </a:cubicBezTo>
                  <a:cubicBezTo>
                    <a:pt x="14258" y="3071"/>
                    <a:pt x="14267" y="3080"/>
                    <a:pt x="14267" y="3080"/>
                  </a:cubicBezTo>
                  <a:lnTo>
                    <a:pt x="14331" y="3080"/>
                  </a:lnTo>
                  <a:cubicBezTo>
                    <a:pt x="14436" y="3101"/>
                    <a:pt x="14560" y="3126"/>
                    <a:pt x="14640" y="3168"/>
                  </a:cubicBezTo>
                  <a:cubicBezTo>
                    <a:pt x="14705" y="3188"/>
                    <a:pt x="14744" y="3208"/>
                    <a:pt x="14809" y="3229"/>
                  </a:cubicBezTo>
                  <a:cubicBezTo>
                    <a:pt x="14829" y="3229"/>
                    <a:pt x="14849" y="3229"/>
                    <a:pt x="14869" y="3255"/>
                  </a:cubicBezTo>
                  <a:lnTo>
                    <a:pt x="14869" y="3275"/>
                  </a:lnTo>
                  <a:cubicBezTo>
                    <a:pt x="14933" y="3275"/>
                    <a:pt x="14973" y="3316"/>
                    <a:pt x="15013" y="3337"/>
                  </a:cubicBezTo>
                  <a:cubicBezTo>
                    <a:pt x="15013" y="3357"/>
                    <a:pt x="15038" y="3357"/>
                    <a:pt x="15038" y="3357"/>
                  </a:cubicBezTo>
                  <a:cubicBezTo>
                    <a:pt x="15038" y="3337"/>
                    <a:pt x="15038" y="3337"/>
                    <a:pt x="15013" y="3316"/>
                  </a:cubicBezTo>
                  <a:cubicBezTo>
                    <a:pt x="15058" y="3316"/>
                    <a:pt x="15058" y="3337"/>
                    <a:pt x="15058" y="3337"/>
                  </a:cubicBezTo>
                  <a:lnTo>
                    <a:pt x="15038" y="3357"/>
                  </a:lnTo>
                  <a:cubicBezTo>
                    <a:pt x="15038" y="3357"/>
                    <a:pt x="15038" y="3383"/>
                    <a:pt x="15058" y="3383"/>
                  </a:cubicBezTo>
                  <a:cubicBezTo>
                    <a:pt x="15043" y="3397"/>
                    <a:pt x="15031" y="3401"/>
                    <a:pt x="15020" y="3401"/>
                  </a:cubicBezTo>
                  <a:cubicBezTo>
                    <a:pt x="15000" y="3401"/>
                    <a:pt x="14986" y="3383"/>
                    <a:pt x="14973" y="3383"/>
                  </a:cubicBezTo>
                  <a:cubicBezTo>
                    <a:pt x="14993" y="3445"/>
                    <a:pt x="15038" y="3445"/>
                    <a:pt x="15078" y="3465"/>
                  </a:cubicBezTo>
                  <a:cubicBezTo>
                    <a:pt x="15118" y="3485"/>
                    <a:pt x="15162" y="3485"/>
                    <a:pt x="15202" y="3511"/>
                  </a:cubicBezTo>
                  <a:cubicBezTo>
                    <a:pt x="15202" y="3511"/>
                    <a:pt x="15222" y="3511"/>
                    <a:pt x="15222" y="3485"/>
                  </a:cubicBezTo>
                  <a:cubicBezTo>
                    <a:pt x="15242" y="3511"/>
                    <a:pt x="15262" y="3532"/>
                    <a:pt x="15287" y="3532"/>
                  </a:cubicBezTo>
                  <a:cubicBezTo>
                    <a:pt x="15306" y="3552"/>
                    <a:pt x="15306" y="3573"/>
                    <a:pt x="15306" y="3573"/>
                  </a:cubicBezTo>
                  <a:lnTo>
                    <a:pt x="15326" y="3573"/>
                  </a:lnTo>
                  <a:cubicBezTo>
                    <a:pt x="15366" y="3573"/>
                    <a:pt x="15386" y="3594"/>
                    <a:pt x="15411" y="3614"/>
                  </a:cubicBezTo>
                  <a:lnTo>
                    <a:pt x="15411" y="3552"/>
                  </a:lnTo>
                  <a:cubicBezTo>
                    <a:pt x="15386" y="3552"/>
                    <a:pt x="15366" y="3552"/>
                    <a:pt x="15366" y="3532"/>
                  </a:cubicBezTo>
                  <a:lnTo>
                    <a:pt x="15386" y="3532"/>
                  </a:lnTo>
                  <a:cubicBezTo>
                    <a:pt x="15391" y="3528"/>
                    <a:pt x="15395" y="3526"/>
                    <a:pt x="15399" y="3526"/>
                  </a:cubicBezTo>
                  <a:cubicBezTo>
                    <a:pt x="15412" y="3526"/>
                    <a:pt x="15415" y="3552"/>
                    <a:pt x="15431" y="3552"/>
                  </a:cubicBezTo>
                  <a:cubicBezTo>
                    <a:pt x="15451" y="3552"/>
                    <a:pt x="15451" y="3552"/>
                    <a:pt x="15451" y="3532"/>
                  </a:cubicBezTo>
                  <a:cubicBezTo>
                    <a:pt x="15511" y="3594"/>
                    <a:pt x="15595" y="3660"/>
                    <a:pt x="15635" y="3742"/>
                  </a:cubicBezTo>
                  <a:lnTo>
                    <a:pt x="15660" y="3722"/>
                  </a:lnTo>
                  <a:cubicBezTo>
                    <a:pt x="15680" y="3742"/>
                    <a:pt x="15700" y="3742"/>
                    <a:pt x="15700" y="3768"/>
                  </a:cubicBezTo>
                  <a:lnTo>
                    <a:pt x="15660" y="3768"/>
                  </a:lnTo>
                  <a:cubicBezTo>
                    <a:pt x="15651" y="3759"/>
                    <a:pt x="15644" y="3757"/>
                    <a:pt x="15637" y="3757"/>
                  </a:cubicBezTo>
                  <a:cubicBezTo>
                    <a:pt x="15624" y="3757"/>
                    <a:pt x="15615" y="3768"/>
                    <a:pt x="15615" y="3768"/>
                  </a:cubicBezTo>
                  <a:cubicBezTo>
                    <a:pt x="15555" y="3722"/>
                    <a:pt x="15511" y="3660"/>
                    <a:pt x="15451" y="3614"/>
                  </a:cubicBezTo>
                  <a:cubicBezTo>
                    <a:pt x="15451" y="3640"/>
                    <a:pt x="15451" y="3640"/>
                    <a:pt x="15471" y="3660"/>
                  </a:cubicBezTo>
                  <a:cubicBezTo>
                    <a:pt x="15491" y="3722"/>
                    <a:pt x="15535" y="3789"/>
                    <a:pt x="15595" y="3809"/>
                  </a:cubicBezTo>
                  <a:cubicBezTo>
                    <a:pt x="15615" y="3809"/>
                    <a:pt x="15615" y="3809"/>
                    <a:pt x="15615" y="3829"/>
                  </a:cubicBezTo>
                  <a:lnTo>
                    <a:pt x="15680" y="3829"/>
                  </a:lnTo>
                  <a:cubicBezTo>
                    <a:pt x="15700" y="3850"/>
                    <a:pt x="15700" y="3896"/>
                    <a:pt x="15719" y="3896"/>
                  </a:cubicBezTo>
                  <a:lnTo>
                    <a:pt x="15719" y="3937"/>
                  </a:lnTo>
                  <a:cubicBezTo>
                    <a:pt x="15680" y="3917"/>
                    <a:pt x="15680" y="3896"/>
                    <a:pt x="15635" y="3871"/>
                  </a:cubicBezTo>
                  <a:lnTo>
                    <a:pt x="15635" y="3917"/>
                  </a:lnTo>
                  <a:cubicBezTo>
                    <a:pt x="15700" y="3978"/>
                    <a:pt x="15759" y="4025"/>
                    <a:pt x="15824" y="4127"/>
                  </a:cubicBezTo>
                  <a:cubicBezTo>
                    <a:pt x="15824" y="4153"/>
                    <a:pt x="15844" y="4235"/>
                    <a:pt x="15884" y="4281"/>
                  </a:cubicBezTo>
                  <a:cubicBezTo>
                    <a:pt x="15908" y="4281"/>
                    <a:pt x="15908" y="4256"/>
                    <a:pt x="15928" y="4256"/>
                  </a:cubicBezTo>
                  <a:cubicBezTo>
                    <a:pt x="15928" y="4281"/>
                    <a:pt x="15948" y="4281"/>
                    <a:pt x="15948" y="4302"/>
                  </a:cubicBezTo>
                  <a:cubicBezTo>
                    <a:pt x="15928" y="4322"/>
                    <a:pt x="15928" y="4343"/>
                    <a:pt x="15948" y="4364"/>
                  </a:cubicBezTo>
                  <a:cubicBezTo>
                    <a:pt x="15948" y="4364"/>
                    <a:pt x="15968" y="4364"/>
                    <a:pt x="15968" y="4384"/>
                  </a:cubicBezTo>
                  <a:cubicBezTo>
                    <a:pt x="15988" y="4384"/>
                    <a:pt x="15968" y="4364"/>
                    <a:pt x="15988" y="4364"/>
                  </a:cubicBezTo>
                  <a:lnTo>
                    <a:pt x="15988" y="4384"/>
                  </a:lnTo>
                  <a:cubicBezTo>
                    <a:pt x="15978" y="4397"/>
                    <a:pt x="15973" y="4403"/>
                    <a:pt x="15971" y="4403"/>
                  </a:cubicBezTo>
                  <a:cubicBezTo>
                    <a:pt x="15968" y="4403"/>
                    <a:pt x="15968" y="4397"/>
                    <a:pt x="15968" y="4384"/>
                  </a:cubicBezTo>
                  <a:lnTo>
                    <a:pt x="15928" y="4384"/>
                  </a:lnTo>
                  <a:cubicBezTo>
                    <a:pt x="15948" y="4471"/>
                    <a:pt x="15988" y="4538"/>
                    <a:pt x="15988" y="4599"/>
                  </a:cubicBezTo>
                  <a:lnTo>
                    <a:pt x="15988" y="4620"/>
                  </a:lnTo>
                  <a:cubicBezTo>
                    <a:pt x="16033" y="4641"/>
                    <a:pt x="16008" y="4707"/>
                    <a:pt x="16053" y="4728"/>
                  </a:cubicBezTo>
                  <a:lnTo>
                    <a:pt x="16053" y="4964"/>
                  </a:lnTo>
                  <a:cubicBezTo>
                    <a:pt x="16073" y="4943"/>
                    <a:pt x="16093" y="4943"/>
                    <a:pt x="16093" y="4943"/>
                  </a:cubicBezTo>
                  <a:lnTo>
                    <a:pt x="16093" y="4769"/>
                  </a:lnTo>
                  <a:cubicBezTo>
                    <a:pt x="16112" y="4769"/>
                    <a:pt x="16112" y="4769"/>
                    <a:pt x="16112" y="4748"/>
                  </a:cubicBezTo>
                  <a:cubicBezTo>
                    <a:pt x="16093" y="4728"/>
                    <a:pt x="16093" y="4728"/>
                    <a:pt x="16093" y="4707"/>
                  </a:cubicBezTo>
                  <a:lnTo>
                    <a:pt x="16112" y="4707"/>
                  </a:lnTo>
                  <a:lnTo>
                    <a:pt x="16112" y="4748"/>
                  </a:lnTo>
                  <a:cubicBezTo>
                    <a:pt x="16132" y="4769"/>
                    <a:pt x="16112" y="4795"/>
                    <a:pt x="16112" y="4795"/>
                  </a:cubicBezTo>
                  <a:cubicBezTo>
                    <a:pt x="16132" y="4815"/>
                    <a:pt x="16093" y="4836"/>
                    <a:pt x="16112" y="4856"/>
                  </a:cubicBezTo>
                  <a:cubicBezTo>
                    <a:pt x="16132" y="4877"/>
                    <a:pt x="16132" y="4923"/>
                    <a:pt x="16132" y="4943"/>
                  </a:cubicBezTo>
                  <a:cubicBezTo>
                    <a:pt x="16132" y="4964"/>
                    <a:pt x="16112" y="4985"/>
                    <a:pt x="16132" y="5005"/>
                  </a:cubicBezTo>
                  <a:lnTo>
                    <a:pt x="16132" y="5026"/>
                  </a:lnTo>
                  <a:cubicBezTo>
                    <a:pt x="16157" y="5051"/>
                    <a:pt x="16112" y="5072"/>
                    <a:pt x="16132" y="5092"/>
                  </a:cubicBezTo>
                  <a:cubicBezTo>
                    <a:pt x="16157" y="5113"/>
                    <a:pt x="16132" y="5133"/>
                    <a:pt x="16157" y="5154"/>
                  </a:cubicBezTo>
                  <a:cubicBezTo>
                    <a:pt x="16157" y="5180"/>
                    <a:pt x="16132" y="5200"/>
                    <a:pt x="16112" y="5221"/>
                  </a:cubicBezTo>
                  <a:cubicBezTo>
                    <a:pt x="16112" y="5241"/>
                    <a:pt x="16132" y="5262"/>
                    <a:pt x="16132" y="5282"/>
                  </a:cubicBezTo>
                  <a:cubicBezTo>
                    <a:pt x="16112" y="5282"/>
                    <a:pt x="16112" y="5308"/>
                    <a:pt x="16093" y="5308"/>
                  </a:cubicBezTo>
                  <a:cubicBezTo>
                    <a:pt x="16093" y="5329"/>
                    <a:pt x="16132" y="5329"/>
                    <a:pt x="16112" y="5349"/>
                  </a:cubicBezTo>
                  <a:cubicBezTo>
                    <a:pt x="16093" y="5369"/>
                    <a:pt x="16112" y="5390"/>
                    <a:pt x="16112" y="5390"/>
                  </a:cubicBezTo>
                  <a:cubicBezTo>
                    <a:pt x="16112" y="5411"/>
                    <a:pt x="16112" y="5436"/>
                    <a:pt x="16093" y="5457"/>
                  </a:cubicBezTo>
                  <a:cubicBezTo>
                    <a:pt x="16093" y="5477"/>
                    <a:pt x="16112" y="5477"/>
                    <a:pt x="16112" y="5498"/>
                  </a:cubicBezTo>
                  <a:cubicBezTo>
                    <a:pt x="16112" y="5518"/>
                    <a:pt x="16093" y="5565"/>
                    <a:pt x="16112" y="5585"/>
                  </a:cubicBezTo>
                  <a:cubicBezTo>
                    <a:pt x="16112" y="5606"/>
                    <a:pt x="16112" y="5626"/>
                    <a:pt x="16093" y="5647"/>
                  </a:cubicBezTo>
                  <a:cubicBezTo>
                    <a:pt x="16093" y="5667"/>
                    <a:pt x="16053" y="5713"/>
                    <a:pt x="16073" y="5755"/>
                  </a:cubicBezTo>
                  <a:cubicBezTo>
                    <a:pt x="16053" y="5755"/>
                    <a:pt x="16053" y="5755"/>
                    <a:pt x="16033" y="5734"/>
                  </a:cubicBezTo>
                  <a:cubicBezTo>
                    <a:pt x="16073" y="5693"/>
                    <a:pt x="15988" y="5626"/>
                    <a:pt x="16053" y="5565"/>
                  </a:cubicBezTo>
                  <a:cubicBezTo>
                    <a:pt x="16073" y="5585"/>
                    <a:pt x="16073" y="5606"/>
                    <a:pt x="16073" y="5647"/>
                  </a:cubicBezTo>
                  <a:lnTo>
                    <a:pt x="16093" y="5647"/>
                  </a:lnTo>
                  <a:lnTo>
                    <a:pt x="16093" y="5539"/>
                  </a:lnTo>
                  <a:cubicBezTo>
                    <a:pt x="16093" y="5518"/>
                    <a:pt x="16073" y="5498"/>
                    <a:pt x="16073" y="5457"/>
                  </a:cubicBezTo>
                  <a:cubicBezTo>
                    <a:pt x="16093" y="5436"/>
                    <a:pt x="16093" y="5390"/>
                    <a:pt x="16093" y="5369"/>
                  </a:cubicBezTo>
                  <a:cubicBezTo>
                    <a:pt x="16073" y="5349"/>
                    <a:pt x="16073" y="5349"/>
                    <a:pt x="16053" y="5329"/>
                  </a:cubicBezTo>
                  <a:cubicBezTo>
                    <a:pt x="16053" y="5369"/>
                    <a:pt x="16033" y="5411"/>
                    <a:pt x="16053" y="5477"/>
                  </a:cubicBezTo>
                  <a:cubicBezTo>
                    <a:pt x="16033" y="5477"/>
                    <a:pt x="16008" y="5498"/>
                    <a:pt x="16008" y="5498"/>
                  </a:cubicBezTo>
                  <a:cubicBezTo>
                    <a:pt x="16008" y="5539"/>
                    <a:pt x="15968" y="5565"/>
                    <a:pt x="15968" y="5585"/>
                  </a:cubicBezTo>
                  <a:cubicBezTo>
                    <a:pt x="15948" y="5626"/>
                    <a:pt x="15948" y="5667"/>
                    <a:pt x="15948" y="5734"/>
                  </a:cubicBezTo>
                  <a:cubicBezTo>
                    <a:pt x="15948" y="5775"/>
                    <a:pt x="15948" y="5821"/>
                    <a:pt x="15908" y="5883"/>
                  </a:cubicBezTo>
                  <a:cubicBezTo>
                    <a:pt x="15884" y="5924"/>
                    <a:pt x="15864" y="5991"/>
                    <a:pt x="15864" y="6052"/>
                  </a:cubicBezTo>
                  <a:cubicBezTo>
                    <a:pt x="15864" y="6078"/>
                    <a:pt x="15844" y="6099"/>
                    <a:pt x="15844" y="6119"/>
                  </a:cubicBezTo>
                  <a:cubicBezTo>
                    <a:pt x="15864" y="6119"/>
                    <a:pt x="15864" y="6099"/>
                    <a:pt x="15884" y="6099"/>
                  </a:cubicBezTo>
                  <a:cubicBezTo>
                    <a:pt x="15884" y="6119"/>
                    <a:pt x="15864" y="6139"/>
                    <a:pt x="15884" y="6160"/>
                  </a:cubicBezTo>
                  <a:cubicBezTo>
                    <a:pt x="15864" y="6181"/>
                    <a:pt x="15884" y="6206"/>
                    <a:pt x="15864" y="6227"/>
                  </a:cubicBezTo>
                  <a:cubicBezTo>
                    <a:pt x="15908" y="6227"/>
                    <a:pt x="15908" y="6181"/>
                    <a:pt x="15928" y="6160"/>
                  </a:cubicBezTo>
                  <a:lnTo>
                    <a:pt x="15908" y="6160"/>
                  </a:lnTo>
                  <a:cubicBezTo>
                    <a:pt x="15948" y="6099"/>
                    <a:pt x="15968" y="6032"/>
                    <a:pt x="16008" y="5970"/>
                  </a:cubicBezTo>
                  <a:lnTo>
                    <a:pt x="16033" y="5991"/>
                  </a:lnTo>
                  <a:cubicBezTo>
                    <a:pt x="16008" y="6032"/>
                    <a:pt x="15988" y="6099"/>
                    <a:pt x="15988" y="6160"/>
                  </a:cubicBezTo>
                  <a:cubicBezTo>
                    <a:pt x="15928" y="6181"/>
                    <a:pt x="15948" y="6268"/>
                    <a:pt x="15884" y="6288"/>
                  </a:cubicBezTo>
                  <a:cubicBezTo>
                    <a:pt x="15864" y="6268"/>
                    <a:pt x="15908" y="6247"/>
                    <a:pt x="15884" y="6227"/>
                  </a:cubicBezTo>
                  <a:cubicBezTo>
                    <a:pt x="15844" y="6227"/>
                    <a:pt x="15844" y="6268"/>
                    <a:pt x="15824" y="6288"/>
                  </a:cubicBezTo>
                  <a:cubicBezTo>
                    <a:pt x="15824" y="6309"/>
                    <a:pt x="15844" y="6309"/>
                    <a:pt x="15864" y="6335"/>
                  </a:cubicBezTo>
                  <a:cubicBezTo>
                    <a:pt x="15844" y="6376"/>
                    <a:pt x="15824" y="6396"/>
                    <a:pt x="15804" y="6417"/>
                  </a:cubicBezTo>
                  <a:cubicBezTo>
                    <a:pt x="15804" y="6396"/>
                    <a:pt x="15804" y="6376"/>
                    <a:pt x="15784" y="6355"/>
                  </a:cubicBezTo>
                  <a:cubicBezTo>
                    <a:pt x="15804" y="6355"/>
                    <a:pt x="15804" y="6335"/>
                    <a:pt x="15824" y="6309"/>
                  </a:cubicBezTo>
                  <a:cubicBezTo>
                    <a:pt x="15804" y="6309"/>
                    <a:pt x="15804" y="6288"/>
                    <a:pt x="15784" y="6288"/>
                  </a:cubicBezTo>
                  <a:cubicBezTo>
                    <a:pt x="15759" y="6376"/>
                    <a:pt x="15719" y="6437"/>
                    <a:pt x="15660" y="6504"/>
                  </a:cubicBezTo>
                  <a:lnTo>
                    <a:pt x="15660" y="6591"/>
                  </a:lnTo>
                  <a:cubicBezTo>
                    <a:pt x="15680" y="6591"/>
                    <a:pt x="15680" y="6591"/>
                    <a:pt x="15680" y="6612"/>
                  </a:cubicBezTo>
                  <a:lnTo>
                    <a:pt x="15660" y="6632"/>
                  </a:lnTo>
                  <a:cubicBezTo>
                    <a:pt x="15660" y="6673"/>
                    <a:pt x="15680" y="6653"/>
                    <a:pt x="15680" y="6673"/>
                  </a:cubicBezTo>
                  <a:cubicBezTo>
                    <a:pt x="15700" y="6673"/>
                    <a:pt x="15700" y="6653"/>
                    <a:pt x="15719" y="6653"/>
                  </a:cubicBezTo>
                  <a:cubicBezTo>
                    <a:pt x="15719" y="6632"/>
                    <a:pt x="15700" y="6612"/>
                    <a:pt x="15739" y="6612"/>
                  </a:cubicBezTo>
                  <a:cubicBezTo>
                    <a:pt x="15739" y="6632"/>
                    <a:pt x="15739" y="6653"/>
                    <a:pt x="15719" y="6653"/>
                  </a:cubicBezTo>
                  <a:lnTo>
                    <a:pt x="15719" y="6720"/>
                  </a:lnTo>
                  <a:cubicBezTo>
                    <a:pt x="15713" y="6726"/>
                    <a:pt x="15708" y="6729"/>
                    <a:pt x="15705" y="6729"/>
                  </a:cubicBezTo>
                  <a:cubicBezTo>
                    <a:pt x="15697" y="6729"/>
                    <a:pt x="15693" y="6720"/>
                    <a:pt x="15680" y="6720"/>
                  </a:cubicBezTo>
                  <a:cubicBezTo>
                    <a:pt x="15660" y="6781"/>
                    <a:pt x="15660" y="6869"/>
                    <a:pt x="15635" y="6930"/>
                  </a:cubicBezTo>
                  <a:cubicBezTo>
                    <a:pt x="15635" y="6930"/>
                    <a:pt x="15635" y="6951"/>
                    <a:pt x="15615" y="6976"/>
                  </a:cubicBezTo>
                  <a:cubicBezTo>
                    <a:pt x="15595" y="6976"/>
                    <a:pt x="15575" y="6976"/>
                    <a:pt x="15575" y="6951"/>
                  </a:cubicBezTo>
                  <a:lnTo>
                    <a:pt x="15555" y="6951"/>
                  </a:lnTo>
                  <a:cubicBezTo>
                    <a:pt x="15535" y="6930"/>
                    <a:pt x="15555" y="6909"/>
                    <a:pt x="15575" y="6909"/>
                  </a:cubicBezTo>
                  <a:lnTo>
                    <a:pt x="15595" y="6909"/>
                  </a:lnTo>
                  <a:cubicBezTo>
                    <a:pt x="15615" y="6909"/>
                    <a:pt x="15635" y="6889"/>
                    <a:pt x="15635" y="6848"/>
                  </a:cubicBezTo>
                  <a:lnTo>
                    <a:pt x="15615" y="6848"/>
                  </a:lnTo>
                  <a:cubicBezTo>
                    <a:pt x="15615" y="6855"/>
                    <a:pt x="15615" y="6857"/>
                    <a:pt x="15614" y="6857"/>
                  </a:cubicBezTo>
                  <a:cubicBezTo>
                    <a:pt x="15613" y="6857"/>
                    <a:pt x="15608" y="6848"/>
                    <a:pt x="15595" y="6848"/>
                  </a:cubicBezTo>
                  <a:cubicBezTo>
                    <a:pt x="15575" y="6869"/>
                    <a:pt x="15555" y="6869"/>
                    <a:pt x="15535" y="6889"/>
                  </a:cubicBezTo>
                  <a:cubicBezTo>
                    <a:pt x="15511" y="6869"/>
                    <a:pt x="15555" y="6848"/>
                    <a:pt x="15555" y="6822"/>
                  </a:cubicBezTo>
                  <a:lnTo>
                    <a:pt x="15511" y="6822"/>
                  </a:lnTo>
                  <a:cubicBezTo>
                    <a:pt x="15535" y="6869"/>
                    <a:pt x="15491" y="6889"/>
                    <a:pt x="15511" y="6909"/>
                  </a:cubicBezTo>
                  <a:cubicBezTo>
                    <a:pt x="15471" y="6951"/>
                    <a:pt x="15431" y="6997"/>
                    <a:pt x="15411" y="7058"/>
                  </a:cubicBezTo>
                  <a:lnTo>
                    <a:pt x="15431" y="7058"/>
                  </a:lnTo>
                  <a:cubicBezTo>
                    <a:pt x="15431" y="7105"/>
                    <a:pt x="15411" y="7146"/>
                    <a:pt x="15386" y="7207"/>
                  </a:cubicBezTo>
                  <a:cubicBezTo>
                    <a:pt x="15431" y="7187"/>
                    <a:pt x="15431" y="7146"/>
                    <a:pt x="15471" y="7146"/>
                  </a:cubicBezTo>
                  <a:cubicBezTo>
                    <a:pt x="15491" y="7125"/>
                    <a:pt x="15491" y="7079"/>
                    <a:pt x="15535" y="7058"/>
                  </a:cubicBezTo>
                  <a:cubicBezTo>
                    <a:pt x="15555" y="7038"/>
                    <a:pt x="15555" y="6997"/>
                    <a:pt x="15595" y="6976"/>
                  </a:cubicBezTo>
                  <a:cubicBezTo>
                    <a:pt x="15555" y="7058"/>
                    <a:pt x="15511" y="7146"/>
                    <a:pt x="15471" y="7207"/>
                  </a:cubicBezTo>
                  <a:lnTo>
                    <a:pt x="15451" y="7207"/>
                  </a:lnTo>
                  <a:cubicBezTo>
                    <a:pt x="15451" y="7233"/>
                    <a:pt x="15411" y="7253"/>
                    <a:pt x="15386" y="7274"/>
                  </a:cubicBezTo>
                  <a:lnTo>
                    <a:pt x="15411" y="7295"/>
                  </a:lnTo>
                  <a:cubicBezTo>
                    <a:pt x="15386" y="7336"/>
                    <a:pt x="15346" y="7382"/>
                    <a:pt x="15326" y="7402"/>
                  </a:cubicBezTo>
                  <a:cubicBezTo>
                    <a:pt x="15306" y="7443"/>
                    <a:pt x="15242" y="7464"/>
                    <a:pt x="15262" y="7531"/>
                  </a:cubicBezTo>
                  <a:cubicBezTo>
                    <a:pt x="15202" y="7531"/>
                    <a:pt x="15202" y="7592"/>
                    <a:pt x="15162" y="7639"/>
                  </a:cubicBezTo>
                  <a:lnTo>
                    <a:pt x="15118" y="7639"/>
                  </a:lnTo>
                  <a:cubicBezTo>
                    <a:pt x="15118" y="7680"/>
                    <a:pt x="15078" y="7700"/>
                    <a:pt x="15058" y="7746"/>
                  </a:cubicBezTo>
                  <a:cubicBezTo>
                    <a:pt x="15038" y="7787"/>
                    <a:pt x="14993" y="7808"/>
                    <a:pt x="14973" y="7849"/>
                  </a:cubicBezTo>
                  <a:lnTo>
                    <a:pt x="14953" y="7849"/>
                  </a:lnTo>
                  <a:cubicBezTo>
                    <a:pt x="14973" y="7808"/>
                    <a:pt x="14993" y="7787"/>
                    <a:pt x="15013" y="7746"/>
                  </a:cubicBezTo>
                  <a:cubicBezTo>
                    <a:pt x="15013" y="7746"/>
                    <a:pt x="15013" y="7721"/>
                    <a:pt x="14993" y="7721"/>
                  </a:cubicBezTo>
                  <a:cubicBezTo>
                    <a:pt x="14993" y="7746"/>
                    <a:pt x="14973" y="7746"/>
                    <a:pt x="14973" y="7746"/>
                  </a:cubicBezTo>
                  <a:cubicBezTo>
                    <a:pt x="14953" y="7721"/>
                    <a:pt x="14973" y="7700"/>
                    <a:pt x="14993" y="7680"/>
                  </a:cubicBezTo>
                  <a:cubicBezTo>
                    <a:pt x="14993" y="7680"/>
                    <a:pt x="15013" y="7680"/>
                    <a:pt x="15013" y="7700"/>
                  </a:cubicBezTo>
                  <a:cubicBezTo>
                    <a:pt x="15038" y="7700"/>
                    <a:pt x="15058" y="7680"/>
                    <a:pt x="15078" y="7680"/>
                  </a:cubicBezTo>
                  <a:lnTo>
                    <a:pt x="15078" y="7618"/>
                  </a:lnTo>
                  <a:lnTo>
                    <a:pt x="15058" y="7618"/>
                  </a:lnTo>
                  <a:cubicBezTo>
                    <a:pt x="15038" y="7618"/>
                    <a:pt x="15058" y="7659"/>
                    <a:pt x="15013" y="7659"/>
                  </a:cubicBezTo>
                  <a:cubicBezTo>
                    <a:pt x="15013" y="7659"/>
                    <a:pt x="14993" y="7659"/>
                    <a:pt x="14993" y="7639"/>
                  </a:cubicBezTo>
                  <a:cubicBezTo>
                    <a:pt x="14913" y="7700"/>
                    <a:pt x="14869" y="7787"/>
                    <a:pt x="14789" y="7849"/>
                  </a:cubicBezTo>
                  <a:cubicBezTo>
                    <a:pt x="14809" y="7875"/>
                    <a:pt x="14809" y="7875"/>
                    <a:pt x="14829" y="7875"/>
                  </a:cubicBezTo>
                  <a:lnTo>
                    <a:pt x="14829" y="7916"/>
                  </a:lnTo>
                  <a:cubicBezTo>
                    <a:pt x="14837" y="7920"/>
                    <a:pt x="14843" y="7921"/>
                    <a:pt x="14848" y="7921"/>
                  </a:cubicBezTo>
                  <a:cubicBezTo>
                    <a:pt x="14869" y="7921"/>
                    <a:pt x="14873" y="7895"/>
                    <a:pt x="14889" y="7895"/>
                  </a:cubicBezTo>
                  <a:cubicBezTo>
                    <a:pt x="14889" y="7895"/>
                    <a:pt x="14889" y="7875"/>
                    <a:pt x="14913" y="7875"/>
                  </a:cubicBezTo>
                  <a:lnTo>
                    <a:pt x="14889" y="7895"/>
                  </a:lnTo>
                  <a:cubicBezTo>
                    <a:pt x="14889" y="7916"/>
                    <a:pt x="14889" y="7916"/>
                    <a:pt x="14869" y="7916"/>
                  </a:cubicBezTo>
                  <a:cubicBezTo>
                    <a:pt x="14849" y="7936"/>
                    <a:pt x="14829" y="7977"/>
                    <a:pt x="14809" y="8023"/>
                  </a:cubicBezTo>
                  <a:cubicBezTo>
                    <a:pt x="14789" y="8023"/>
                    <a:pt x="14789" y="8003"/>
                    <a:pt x="14789" y="7977"/>
                  </a:cubicBezTo>
                  <a:cubicBezTo>
                    <a:pt x="14744" y="7977"/>
                    <a:pt x="14744" y="8003"/>
                    <a:pt x="14724" y="8023"/>
                  </a:cubicBezTo>
                  <a:lnTo>
                    <a:pt x="14640" y="8023"/>
                  </a:lnTo>
                  <a:cubicBezTo>
                    <a:pt x="14620" y="8065"/>
                    <a:pt x="14600" y="8085"/>
                    <a:pt x="14580" y="8131"/>
                  </a:cubicBezTo>
                  <a:lnTo>
                    <a:pt x="14640" y="8131"/>
                  </a:lnTo>
                  <a:cubicBezTo>
                    <a:pt x="14665" y="8106"/>
                    <a:pt x="14665" y="8106"/>
                    <a:pt x="14665" y="8065"/>
                  </a:cubicBezTo>
                  <a:cubicBezTo>
                    <a:pt x="14685" y="8065"/>
                    <a:pt x="14685" y="8065"/>
                    <a:pt x="14705" y="8044"/>
                  </a:cubicBezTo>
                  <a:cubicBezTo>
                    <a:pt x="14724" y="8044"/>
                    <a:pt x="14744" y="8065"/>
                    <a:pt x="14744" y="8065"/>
                  </a:cubicBezTo>
                  <a:cubicBezTo>
                    <a:pt x="14724" y="8085"/>
                    <a:pt x="14705" y="8085"/>
                    <a:pt x="14685" y="8131"/>
                  </a:cubicBezTo>
                  <a:cubicBezTo>
                    <a:pt x="14665" y="8172"/>
                    <a:pt x="14620" y="8193"/>
                    <a:pt x="14580" y="8213"/>
                  </a:cubicBezTo>
                  <a:cubicBezTo>
                    <a:pt x="14560" y="8213"/>
                    <a:pt x="14540" y="8234"/>
                    <a:pt x="14540" y="8260"/>
                  </a:cubicBezTo>
                  <a:cubicBezTo>
                    <a:pt x="14515" y="8260"/>
                    <a:pt x="14495" y="8301"/>
                    <a:pt x="14456" y="8301"/>
                  </a:cubicBezTo>
                  <a:cubicBezTo>
                    <a:pt x="14436" y="8301"/>
                    <a:pt x="14416" y="8342"/>
                    <a:pt x="14371" y="8342"/>
                  </a:cubicBezTo>
                  <a:lnTo>
                    <a:pt x="14371" y="8321"/>
                  </a:lnTo>
                  <a:cubicBezTo>
                    <a:pt x="14371" y="8342"/>
                    <a:pt x="14351" y="8342"/>
                    <a:pt x="14351" y="8342"/>
                  </a:cubicBezTo>
                  <a:cubicBezTo>
                    <a:pt x="14331" y="8321"/>
                    <a:pt x="14351" y="8321"/>
                    <a:pt x="14351" y="8321"/>
                  </a:cubicBezTo>
                  <a:lnTo>
                    <a:pt x="14351" y="8280"/>
                  </a:lnTo>
                  <a:cubicBezTo>
                    <a:pt x="14292" y="8342"/>
                    <a:pt x="14247" y="8388"/>
                    <a:pt x="14187" y="8429"/>
                  </a:cubicBezTo>
                  <a:cubicBezTo>
                    <a:pt x="14167" y="8450"/>
                    <a:pt x="14142" y="8470"/>
                    <a:pt x="14122" y="8491"/>
                  </a:cubicBezTo>
                  <a:cubicBezTo>
                    <a:pt x="14131" y="8494"/>
                    <a:pt x="14138" y="8495"/>
                    <a:pt x="14145" y="8495"/>
                  </a:cubicBezTo>
                  <a:cubicBezTo>
                    <a:pt x="14192" y="8495"/>
                    <a:pt x="14212" y="8429"/>
                    <a:pt x="14247" y="8429"/>
                  </a:cubicBezTo>
                  <a:lnTo>
                    <a:pt x="14267" y="8409"/>
                  </a:lnTo>
                  <a:cubicBezTo>
                    <a:pt x="14267" y="8388"/>
                    <a:pt x="14267" y="8388"/>
                    <a:pt x="14292" y="8388"/>
                  </a:cubicBezTo>
                  <a:cubicBezTo>
                    <a:pt x="14292" y="8388"/>
                    <a:pt x="14292" y="8377"/>
                    <a:pt x="14297" y="8377"/>
                  </a:cubicBezTo>
                  <a:cubicBezTo>
                    <a:pt x="14300" y="8377"/>
                    <a:pt x="14305" y="8379"/>
                    <a:pt x="14311" y="8388"/>
                  </a:cubicBezTo>
                  <a:lnTo>
                    <a:pt x="14292" y="8388"/>
                  </a:lnTo>
                  <a:cubicBezTo>
                    <a:pt x="14292" y="8450"/>
                    <a:pt x="14247" y="8470"/>
                    <a:pt x="14207" y="8516"/>
                  </a:cubicBezTo>
                  <a:lnTo>
                    <a:pt x="14227" y="8537"/>
                  </a:lnTo>
                  <a:cubicBezTo>
                    <a:pt x="14187" y="8557"/>
                    <a:pt x="14167" y="8619"/>
                    <a:pt x="14102" y="8619"/>
                  </a:cubicBezTo>
                  <a:cubicBezTo>
                    <a:pt x="14102" y="8598"/>
                    <a:pt x="14122" y="8598"/>
                    <a:pt x="14142" y="8578"/>
                  </a:cubicBezTo>
                  <a:cubicBezTo>
                    <a:pt x="14122" y="8578"/>
                    <a:pt x="14122" y="8578"/>
                    <a:pt x="14122" y="8557"/>
                  </a:cubicBezTo>
                  <a:cubicBezTo>
                    <a:pt x="14132" y="8557"/>
                    <a:pt x="14143" y="8563"/>
                    <a:pt x="14152" y="8563"/>
                  </a:cubicBezTo>
                  <a:cubicBezTo>
                    <a:pt x="14161" y="8563"/>
                    <a:pt x="14167" y="8557"/>
                    <a:pt x="14167" y="8537"/>
                  </a:cubicBezTo>
                  <a:lnTo>
                    <a:pt x="14142" y="8537"/>
                  </a:lnTo>
                  <a:cubicBezTo>
                    <a:pt x="14138" y="8533"/>
                    <a:pt x="14134" y="8531"/>
                    <a:pt x="14130" y="8531"/>
                  </a:cubicBezTo>
                  <a:cubicBezTo>
                    <a:pt x="14114" y="8531"/>
                    <a:pt x="14098" y="8557"/>
                    <a:pt x="14082" y="8557"/>
                  </a:cubicBezTo>
                  <a:cubicBezTo>
                    <a:pt x="14063" y="8537"/>
                    <a:pt x="14082" y="8537"/>
                    <a:pt x="14082" y="8516"/>
                  </a:cubicBezTo>
                  <a:cubicBezTo>
                    <a:pt x="14018" y="8557"/>
                    <a:pt x="13958" y="8598"/>
                    <a:pt x="13893" y="8619"/>
                  </a:cubicBezTo>
                  <a:cubicBezTo>
                    <a:pt x="13893" y="8645"/>
                    <a:pt x="13873" y="8645"/>
                    <a:pt x="13873" y="8645"/>
                  </a:cubicBezTo>
                  <a:lnTo>
                    <a:pt x="13873" y="8665"/>
                  </a:lnTo>
                  <a:cubicBezTo>
                    <a:pt x="13938" y="8645"/>
                    <a:pt x="13978" y="8645"/>
                    <a:pt x="14018" y="8598"/>
                  </a:cubicBezTo>
                  <a:lnTo>
                    <a:pt x="14043" y="8598"/>
                  </a:lnTo>
                  <a:cubicBezTo>
                    <a:pt x="14043" y="8578"/>
                    <a:pt x="14043" y="8578"/>
                    <a:pt x="14063" y="8578"/>
                  </a:cubicBezTo>
                  <a:cubicBezTo>
                    <a:pt x="14063" y="8598"/>
                    <a:pt x="14063" y="8598"/>
                    <a:pt x="14043" y="8598"/>
                  </a:cubicBezTo>
                  <a:cubicBezTo>
                    <a:pt x="14018" y="8619"/>
                    <a:pt x="14018" y="8645"/>
                    <a:pt x="14018" y="8645"/>
                  </a:cubicBezTo>
                  <a:lnTo>
                    <a:pt x="14018" y="8665"/>
                  </a:lnTo>
                  <a:lnTo>
                    <a:pt x="14043" y="8665"/>
                  </a:lnTo>
                  <a:cubicBezTo>
                    <a:pt x="14043" y="8727"/>
                    <a:pt x="13978" y="8727"/>
                    <a:pt x="13958" y="8773"/>
                  </a:cubicBezTo>
                  <a:cubicBezTo>
                    <a:pt x="13938" y="8814"/>
                    <a:pt x="13873" y="8814"/>
                    <a:pt x="13854" y="8855"/>
                  </a:cubicBezTo>
                  <a:cubicBezTo>
                    <a:pt x="13814" y="8835"/>
                    <a:pt x="13873" y="8814"/>
                    <a:pt x="13854" y="8793"/>
                  </a:cubicBezTo>
                  <a:cubicBezTo>
                    <a:pt x="13846" y="8789"/>
                    <a:pt x="13837" y="8788"/>
                    <a:pt x="13829" y="8788"/>
                  </a:cubicBezTo>
                  <a:cubicBezTo>
                    <a:pt x="13795" y="8788"/>
                    <a:pt x="13757" y="8814"/>
                    <a:pt x="13709" y="8814"/>
                  </a:cubicBezTo>
                  <a:cubicBezTo>
                    <a:pt x="13669" y="8855"/>
                    <a:pt x="13605" y="8876"/>
                    <a:pt x="13565" y="8922"/>
                  </a:cubicBezTo>
                  <a:cubicBezTo>
                    <a:pt x="13565" y="8932"/>
                    <a:pt x="13570" y="8932"/>
                    <a:pt x="13575" y="8932"/>
                  </a:cubicBezTo>
                  <a:cubicBezTo>
                    <a:pt x="13580" y="8932"/>
                    <a:pt x="13585" y="8932"/>
                    <a:pt x="13585" y="8942"/>
                  </a:cubicBezTo>
                  <a:cubicBezTo>
                    <a:pt x="13565" y="8983"/>
                    <a:pt x="13500" y="9004"/>
                    <a:pt x="13460" y="9030"/>
                  </a:cubicBezTo>
                  <a:cubicBezTo>
                    <a:pt x="13460" y="9050"/>
                    <a:pt x="13460" y="9050"/>
                    <a:pt x="13441" y="9071"/>
                  </a:cubicBezTo>
                  <a:cubicBezTo>
                    <a:pt x="13473" y="9071"/>
                    <a:pt x="13492" y="9045"/>
                    <a:pt x="13521" y="9045"/>
                  </a:cubicBezTo>
                  <a:cubicBezTo>
                    <a:pt x="13528" y="9045"/>
                    <a:pt x="13536" y="9046"/>
                    <a:pt x="13545" y="9050"/>
                  </a:cubicBezTo>
                  <a:lnTo>
                    <a:pt x="13545" y="9071"/>
                  </a:lnTo>
                  <a:lnTo>
                    <a:pt x="13520" y="9091"/>
                  </a:lnTo>
                  <a:lnTo>
                    <a:pt x="13500" y="9071"/>
                  </a:lnTo>
                  <a:cubicBezTo>
                    <a:pt x="13480" y="9071"/>
                    <a:pt x="13460" y="9091"/>
                    <a:pt x="13460" y="9112"/>
                  </a:cubicBezTo>
                  <a:cubicBezTo>
                    <a:pt x="13460" y="9112"/>
                    <a:pt x="13460" y="9132"/>
                    <a:pt x="13480" y="9132"/>
                  </a:cubicBezTo>
                  <a:cubicBezTo>
                    <a:pt x="13480" y="9112"/>
                    <a:pt x="13500" y="9112"/>
                    <a:pt x="13500" y="9112"/>
                  </a:cubicBezTo>
                  <a:cubicBezTo>
                    <a:pt x="13500" y="9132"/>
                    <a:pt x="13480" y="9132"/>
                    <a:pt x="13480" y="9132"/>
                  </a:cubicBezTo>
                  <a:cubicBezTo>
                    <a:pt x="13480" y="9145"/>
                    <a:pt x="13475" y="9145"/>
                    <a:pt x="13468" y="9145"/>
                  </a:cubicBezTo>
                  <a:cubicBezTo>
                    <a:pt x="13460" y="9145"/>
                    <a:pt x="13451" y="9145"/>
                    <a:pt x="13441" y="9158"/>
                  </a:cubicBezTo>
                  <a:cubicBezTo>
                    <a:pt x="13400" y="9214"/>
                    <a:pt x="13259" y="9309"/>
                    <a:pt x="13205" y="9309"/>
                  </a:cubicBezTo>
                  <a:cubicBezTo>
                    <a:pt x="13199" y="9309"/>
                    <a:pt x="13195" y="9308"/>
                    <a:pt x="13192" y="9307"/>
                  </a:cubicBezTo>
                  <a:cubicBezTo>
                    <a:pt x="13172" y="9348"/>
                    <a:pt x="13127" y="9348"/>
                    <a:pt x="13087" y="9369"/>
                  </a:cubicBezTo>
                  <a:cubicBezTo>
                    <a:pt x="13047" y="9369"/>
                    <a:pt x="13003" y="9369"/>
                    <a:pt x="13003" y="9435"/>
                  </a:cubicBezTo>
                  <a:lnTo>
                    <a:pt x="12963" y="9435"/>
                  </a:lnTo>
                  <a:cubicBezTo>
                    <a:pt x="12963" y="9435"/>
                    <a:pt x="12943" y="9435"/>
                    <a:pt x="12943" y="9456"/>
                  </a:cubicBezTo>
                  <a:lnTo>
                    <a:pt x="12963" y="9456"/>
                  </a:lnTo>
                  <a:cubicBezTo>
                    <a:pt x="12963" y="9476"/>
                    <a:pt x="12943" y="9476"/>
                    <a:pt x="12943" y="9476"/>
                  </a:cubicBezTo>
                  <a:lnTo>
                    <a:pt x="12923" y="9476"/>
                  </a:lnTo>
                  <a:cubicBezTo>
                    <a:pt x="12898" y="9476"/>
                    <a:pt x="12878" y="9476"/>
                    <a:pt x="12878" y="9497"/>
                  </a:cubicBezTo>
                  <a:cubicBezTo>
                    <a:pt x="12898" y="9517"/>
                    <a:pt x="12898" y="9517"/>
                    <a:pt x="12878" y="9543"/>
                  </a:cubicBezTo>
                  <a:lnTo>
                    <a:pt x="12878" y="9497"/>
                  </a:lnTo>
                  <a:cubicBezTo>
                    <a:pt x="12858" y="9497"/>
                    <a:pt x="12838" y="9543"/>
                    <a:pt x="12818" y="9543"/>
                  </a:cubicBezTo>
                  <a:cubicBezTo>
                    <a:pt x="12818" y="9563"/>
                    <a:pt x="12818" y="9584"/>
                    <a:pt x="12799" y="9584"/>
                  </a:cubicBezTo>
                  <a:lnTo>
                    <a:pt x="12799" y="9605"/>
                  </a:lnTo>
                  <a:cubicBezTo>
                    <a:pt x="12774" y="9625"/>
                    <a:pt x="12734" y="9625"/>
                    <a:pt x="12714" y="9625"/>
                  </a:cubicBezTo>
                  <a:cubicBezTo>
                    <a:pt x="12649" y="9671"/>
                    <a:pt x="12610" y="9712"/>
                    <a:pt x="12550" y="9753"/>
                  </a:cubicBezTo>
                  <a:cubicBezTo>
                    <a:pt x="12550" y="9753"/>
                    <a:pt x="12525" y="9753"/>
                    <a:pt x="12525" y="9774"/>
                  </a:cubicBezTo>
                  <a:cubicBezTo>
                    <a:pt x="12505" y="9774"/>
                    <a:pt x="12485" y="9800"/>
                    <a:pt x="12485" y="9820"/>
                  </a:cubicBezTo>
                  <a:lnTo>
                    <a:pt x="12445" y="9820"/>
                  </a:lnTo>
                  <a:cubicBezTo>
                    <a:pt x="12425" y="9820"/>
                    <a:pt x="12425" y="9841"/>
                    <a:pt x="12425" y="9841"/>
                  </a:cubicBezTo>
                  <a:cubicBezTo>
                    <a:pt x="12401" y="9841"/>
                    <a:pt x="12381" y="9841"/>
                    <a:pt x="12361" y="9820"/>
                  </a:cubicBezTo>
                  <a:lnTo>
                    <a:pt x="12361" y="9861"/>
                  </a:lnTo>
                  <a:cubicBezTo>
                    <a:pt x="12341" y="9882"/>
                    <a:pt x="12321" y="9882"/>
                    <a:pt x="12321" y="9882"/>
                  </a:cubicBezTo>
                  <a:cubicBezTo>
                    <a:pt x="12276" y="9882"/>
                    <a:pt x="12236" y="9882"/>
                    <a:pt x="12217" y="9928"/>
                  </a:cubicBezTo>
                  <a:lnTo>
                    <a:pt x="12197" y="9928"/>
                  </a:lnTo>
                  <a:cubicBezTo>
                    <a:pt x="12190" y="9935"/>
                    <a:pt x="12186" y="9937"/>
                    <a:pt x="12182" y="9937"/>
                  </a:cubicBezTo>
                  <a:cubicBezTo>
                    <a:pt x="12174" y="9937"/>
                    <a:pt x="12168" y="9928"/>
                    <a:pt x="12152" y="9928"/>
                  </a:cubicBezTo>
                  <a:cubicBezTo>
                    <a:pt x="12152" y="9928"/>
                    <a:pt x="12132" y="9928"/>
                    <a:pt x="12152" y="9902"/>
                  </a:cubicBezTo>
                  <a:cubicBezTo>
                    <a:pt x="12177" y="9902"/>
                    <a:pt x="12177" y="9928"/>
                    <a:pt x="12197" y="9928"/>
                  </a:cubicBezTo>
                  <a:lnTo>
                    <a:pt x="12197" y="9902"/>
                  </a:lnTo>
                  <a:cubicBezTo>
                    <a:pt x="12177" y="9882"/>
                    <a:pt x="12197" y="9882"/>
                    <a:pt x="12197" y="9861"/>
                  </a:cubicBezTo>
                  <a:cubicBezTo>
                    <a:pt x="12177" y="9861"/>
                    <a:pt x="12177" y="9841"/>
                    <a:pt x="12152" y="9841"/>
                  </a:cubicBezTo>
                  <a:cubicBezTo>
                    <a:pt x="12132" y="9882"/>
                    <a:pt x="12092" y="9882"/>
                    <a:pt x="12052" y="9928"/>
                  </a:cubicBezTo>
                  <a:lnTo>
                    <a:pt x="12072" y="9949"/>
                  </a:lnTo>
                  <a:cubicBezTo>
                    <a:pt x="12072" y="9949"/>
                    <a:pt x="12072" y="9969"/>
                    <a:pt x="12052" y="9969"/>
                  </a:cubicBezTo>
                  <a:lnTo>
                    <a:pt x="12052" y="9990"/>
                  </a:lnTo>
                  <a:lnTo>
                    <a:pt x="11988" y="9990"/>
                  </a:lnTo>
                  <a:cubicBezTo>
                    <a:pt x="11948" y="10010"/>
                    <a:pt x="11903" y="10031"/>
                    <a:pt x="11863" y="10077"/>
                  </a:cubicBezTo>
                  <a:cubicBezTo>
                    <a:pt x="11867" y="10081"/>
                    <a:pt x="11871" y="10083"/>
                    <a:pt x="11875" y="10083"/>
                  </a:cubicBezTo>
                  <a:cubicBezTo>
                    <a:pt x="11891" y="10083"/>
                    <a:pt x="11908" y="10056"/>
                    <a:pt x="11928" y="10056"/>
                  </a:cubicBezTo>
                  <a:cubicBezTo>
                    <a:pt x="11948" y="10031"/>
                    <a:pt x="11988" y="10056"/>
                    <a:pt x="11988" y="10010"/>
                  </a:cubicBezTo>
                  <a:cubicBezTo>
                    <a:pt x="11988" y="10031"/>
                    <a:pt x="11988" y="10031"/>
                    <a:pt x="12008" y="10056"/>
                  </a:cubicBezTo>
                  <a:cubicBezTo>
                    <a:pt x="11968" y="10097"/>
                    <a:pt x="11883" y="10118"/>
                    <a:pt x="11863" y="10185"/>
                  </a:cubicBezTo>
                  <a:lnTo>
                    <a:pt x="11804" y="10185"/>
                  </a:lnTo>
                  <a:cubicBezTo>
                    <a:pt x="11804" y="10159"/>
                    <a:pt x="11779" y="10139"/>
                    <a:pt x="11759" y="10097"/>
                  </a:cubicBezTo>
                  <a:cubicBezTo>
                    <a:pt x="11779" y="10077"/>
                    <a:pt x="11804" y="10077"/>
                    <a:pt x="11824" y="10056"/>
                  </a:cubicBezTo>
                  <a:cubicBezTo>
                    <a:pt x="11817" y="10048"/>
                    <a:pt x="11810" y="10045"/>
                    <a:pt x="11802" y="10045"/>
                  </a:cubicBezTo>
                  <a:cubicBezTo>
                    <a:pt x="11788" y="10045"/>
                    <a:pt x="11772" y="10056"/>
                    <a:pt x="11759" y="10056"/>
                  </a:cubicBezTo>
                  <a:cubicBezTo>
                    <a:pt x="11719" y="10010"/>
                    <a:pt x="11699" y="9949"/>
                    <a:pt x="11654" y="9902"/>
                  </a:cubicBezTo>
                  <a:lnTo>
                    <a:pt x="11654" y="9800"/>
                  </a:lnTo>
                  <a:cubicBezTo>
                    <a:pt x="11679" y="9774"/>
                    <a:pt x="11699" y="9774"/>
                    <a:pt x="11739" y="9774"/>
                  </a:cubicBezTo>
                  <a:cubicBezTo>
                    <a:pt x="11804" y="9753"/>
                    <a:pt x="11883" y="9733"/>
                    <a:pt x="11948" y="9671"/>
                  </a:cubicBezTo>
                  <a:cubicBezTo>
                    <a:pt x="11988" y="9605"/>
                    <a:pt x="12052" y="9563"/>
                    <a:pt x="12132" y="9517"/>
                  </a:cubicBezTo>
                  <a:cubicBezTo>
                    <a:pt x="12177" y="9517"/>
                    <a:pt x="12197" y="9456"/>
                    <a:pt x="12256" y="9435"/>
                  </a:cubicBezTo>
                  <a:cubicBezTo>
                    <a:pt x="12321" y="9389"/>
                    <a:pt x="12361" y="9348"/>
                    <a:pt x="12445" y="9348"/>
                  </a:cubicBezTo>
                  <a:cubicBezTo>
                    <a:pt x="12465" y="9327"/>
                    <a:pt x="12465" y="9307"/>
                    <a:pt x="12485" y="9286"/>
                  </a:cubicBezTo>
                  <a:cubicBezTo>
                    <a:pt x="12505" y="9286"/>
                    <a:pt x="12525" y="9286"/>
                    <a:pt x="12550" y="9261"/>
                  </a:cubicBezTo>
                  <a:cubicBezTo>
                    <a:pt x="12630" y="9220"/>
                    <a:pt x="12694" y="9158"/>
                    <a:pt x="12774" y="9112"/>
                  </a:cubicBezTo>
                  <a:cubicBezTo>
                    <a:pt x="12774" y="9112"/>
                    <a:pt x="12799" y="9091"/>
                    <a:pt x="12799" y="9071"/>
                  </a:cubicBezTo>
                  <a:cubicBezTo>
                    <a:pt x="12818" y="9071"/>
                    <a:pt x="12858" y="9050"/>
                    <a:pt x="12878" y="9050"/>
                  </a:cubicBezTo>
                  <a:lnTo>
                    <a:pt x="12898" y="9050"/>
                  </a:lnTo>
                  <a:cubicBezTo>
                    <a:pt x="12943" y="9004"/>
                    <a:pt x="13003" y="8983"/>
                    <a:pt x="13047" y="8942"/>
                  </a:cubicBezTo>
                  <a:cubicBezTo>
                    <a:pt x="13107" y="8901"/>
                    <a:pt x="13192" y="8876"/>
                    <a:pt x="13231" y="8814"/>
                  </a:cubicBezTo>
                  <a:cubicBezTo>
                    <a:pt x="13251" y="8793"/>
                    <a:pt x="13271" y="8773"/>
                    <a:pt x="13316" y="8747"/>
                  </a:cubicBezTo>
                  <a:cubicBezTo>
                    <a:pt x="13396" y="8706"/>
                    <a:pt x="13480" y="8645"/>
                    <a:pt x="13585" y="8578"/>
                  </a:cubicBezTo>
                  <a:cubicBezTo>
                    <a:pt x="13585" y="8557"/>
                    <a:pt x="13605" y="8557"/>
                    <a:pt x="13605" y="8537"/>
                  </a:cubicBezTo>
                  <a:cubicBezTo>
                    <a:pt x="13669" y="8470"/>
                    <a:pt x="13749" y="8429"/>
                    <a:pt x="13834" y="8362"/>
                  </a:cubicBezTo>
                  <a:cubicBezTo>
                    <a:pt x="13873" y="8321"/>
                    <a:pt x="13938" y="8280"/>
                    <a:pt x="13978" y="8213"/>
                  </a:cubicBezTo>
                  <a:cubicBezTo>
                    <a:pt x="14043" y="8193"/>
                    <a:pt x="14082" y="8152"/>
                    <a:pt x="14122" y="8106"/>
                  </a:cubicBezTo>
                  <a:cubicBezTo>
                    <a:pt x="14142" y="8085"/>
                    <a:pt x="14142" y="8065"/>
                    <a:pt x="14167" y="8044"/>
                  </a:cubicBezTo>
                  <a:cubicBezTo>
                    <a:pt x="14227" y="8023"/>
                    <a:pt x="14247" y="7977"/>
                    <a:pt x="14292" y="7936"/>
                  </a:cubicBezTo>
                  <a:cubicBezTo>
                    <a:pt x="14331" y="7895"/>
                    <a:pt x="14371" y="7875"/>
                    <a:pt x="14416" y="7828"/>
                  </a:cubicBezTo>
                  <a:cubicBezTo>
                    <a:pt x="14515" y="7767"/>
                    <a:pt x="14580" y="7700"/>
                    <a:pt x="14640" y="7618"/>
                  </a:cubicBezTo>
                  <a:cubicBezTo>
                    <a:pt x="14685" y="7572"/>
                    <a:pt x="14705" y="7531"/>
                    <a:pt x="14744" y="7490"/>
                  </a:cubicBezTo>
                  <a:cubicBezTo>
                    <a:pt x="14789" y="7443"/>
                    <a:pt x="14829" y="7402"/>
                    <a:pt x="14869" y="7382"/>
                  </a:cubicBezTo>
                  <a:lnTo>
                    <a:pt x="14869" y="7336"/>
                  </a:lnTo>
                  <a:cubicBezTo>
                    <a:pt x="14933" y="7295"/>
                    <a:pt x="14973" y="7207"/>
                    <a:pt x="15038" y="7125"/>
                  </a:cubicBezTo>
                  <a:cubicBezTo>
                    <a:pt x="15038" y="7125"/>
                    <a:pt x="15058" y="7105"/>
                    <a:pt x="15078" y="7105"/>
                  </a:cubicBezTo>
                  <a:cubicBezTo>
                    <a:pt x="15098" y="7038"/>
                    <a:pt x="15162" y="6976"/>
                    <a:pt x="15202" y="6889"/>
                  </a:cubicBezTo>
                  <a:cubicBezTo>
                    <a:pt x="15222" y="6822"/>
                    <a:pt x="15262" y="6781"/>
                    <a:pt x="15287" y="6720"/>
                  </a:cubicBezTo>
                  <a:cubicBezTo>
                    <a:pt x="15346" y="6632"/>
                    <a:pt x="15366" y="6525"/>
                    <a:pt x="15451" y="6463"/>
                  </a:cubicBezTo>
                  <a:cubicBezTo>
                    <a:pt x="15431" y="6463"/>
                    <a:pt x="15431" y="6463"/>
                    <a:pt x="15431" y="6437"/>
                  </a:cubicBezTo>
                  <a:cubicBezTo>
                    <a:pt x="15431" y="6396"/>
                    <a:pt x="15491" y="6355"/>
                    <a:pt x="15491" y="6288"/>
                  </a:cubicBezTo>
                  <a:cubicBezTo>
                    <a:pt x="15511" y="6288"/>
                    <a:pt x="15511" y="6288"/>
                    <a:pt x="15511" y="6268"/>
                  </a:cubicBezTo>
                  <a:cubicBezTo>
                    <a:pt x="15511" y="6247"/>
                    <a:pt x="15535" y="6206"/>
                    <a:pt x="15535" y="6181"/>
                  </a:cubicBezTo>
                  <a:cubicBezTo>
                    <a:pt x="15555" y="6160"/>
                    <a:pt x="15575" y="6119"/>
                    <a:pt x="15575" y="6099"/>
                  </a:cubicBezTo>
                  <a:cubicBezTo>
                    <a:pt x="15595" y="6011"/>
                    <a:pt x="15615" y="5950"/>
                    <a:pt x="15635" y="5883"/>
                  </a:cubicBezTo>
                  <a:cubicBezTo>
                    <a:pt x="15660" y="5842"/>
                    <a:pt x="15660" y="5775"/>
                    <a:pt x="15680" y="5734"/>
                  </a:cubicBezTo>
                  <a:cubicBezTo>
                    <a:pt x="15700" y="5713"/>
                    <a:pt x="15680" y="5667"/>
                    <a:pt x="15700" y="5626"/>
                  </a:cubicBezTo>
                  <a:cubicBezTo>
                    <a:pt x="15719" y="5606"/>
                    <a:pt x="15719" y="5565"/>
                    <a:pt x="15719" y="5539"/>
                  </a:cubicBezTo>
                  <a:cubicBezTo>
                    <a:pt x="15719" y="5498"/>
                    <a:pt x="15719" y="5457"/>
                    <a:pt x="15739" y="5411"/>
                  </a:cubicBezTo>
                  <a:lnTo>
                    <a:pt x="15739" y="5241"/>
                  </a:lnTo>
                  <a:cubicBezTo>
                    <a:pt x="15719" y="5200"/>
                    <a:pt x="15739" y="5154"/>
                    <a:pt x="15739" y="5113"/>
                  </a:cubicBezTo>
                  <a:cubicBezTo>
                    <a:pt x="15739" y="5026"/>
                    <a:pt x="15759" y="4964"/>
                    <a:pt x="15784" y="4877"/>
                  </a:cubicBezTo>
                  <a:lnTo>
                    <a:pt x="15784" y="4769"/>
                  </a:lnTo>
                  <a:cubicBezTo>
                    <a:pt x="15784" y="4748"/>
                    <a:pt x="15784" y="4728"/>
                    <a:pt x="15759" y="4707"/>
                  </a:cubicBezTo>
                  <a:cubicBezTo>
                    <a:pt x="15759" y="4620"/>
                    <a:pt x="15759" y="4559"/>
                    <a:pt x="15739" y="4492"/>
                  </a:cubicBezTo>
                  <a:lnTo>
                    <a:pt x="15739" y="4471"/>
                  </a:lnTo>
                  <a:cubicBezTo>
                    <a:pt x="15719" y="4451"/>
                    <a:pt x="15700" y="4410"/>
                    <a:pt x="15700" y="4384"/>
                  </a:cubicBezTo>
                  <a:cubicBezTo>
                    <a:pt x="15700" y="4364"/>
                    <a:pt x="15680" y="4343"/>
                    <a:pt x="15660" y="4322"/>
                  </a:cubicBezTo>
                  <a:cubicBezTo>
                    <a:pt x="15615" y="4302"/>
                    <a:pt x="15575" y="4235"/>
                    <a:pt x="15535" y="4194"/>
                  </a:cubicBezTo>
                  <a:cubicBezTo>
                    <a:pt x="15491" y="4127"/>
                    <a:pt x="15451" y="4045"/>
                    <a:pt x="15386" y="3999"/>
                  </a:cubicBezTo>
                  <a:cubicBezTo>
                    <a:pt x="15366" y="3978"/>
                    <a:pt x="15366" y="3958"/>
                    <a:pt x="15346" y="3937"/>
                  </a:cubicBezTo>
                  <a:cubicBezTo>
                    <a:pt x="15306" y="3917"/>
                    <a:pt x="15262" y="3896"/>
                    <a:pt x="15222" y="3829"/>
                  </a:cubicBezTo>
                  <a:cubicBezTo>
                    <a:pt x="15202" y="3829"/>
                    <a:pt x="15182" y="3809"/>
                    <a:pt x="15162" y="3809"/>
                  </a:cubicBezTo>
                  <a:cubicBezTo>
                    <a:pt x="15118" y="3742"/>
                    <a:pt x="15058" y="3722"/>
                    <a:pt x="14993" y="3701"/>
                  </a:cubicBezTo>
                  <a:cubicBezTo>
                    <a:pt x="14973" y="3701"/>
                    <a:pt x="14933" y="3681"/>
                    <a:pt x="14913" y="3660"/>
                  </a:cubicBezTo>
                  <a:cubicBezTo>
                    <a:pt x="14869" y="3640"/>
                    <a:pt x="14829" y="3640"/>
                    <a:pt x="14789" y="3640"/>
                  </a:cubicBezTo>
                  <a:cubicBezTo>
                    <a:pt x="14744" y="3614"/>
                    <a:pt x="14685" y="3614"/>
                    <a:pt x="14640" y="3573"/>
                  </a:cubicBezTo>
                  <a:cubicBezTo>
                    <a:pt x="14620" y="3552"/>
                    <a:pt x="14620" y="3552"/>
                    <a:pt x="14600" y="3552"/>
                  </a:cubicBezTo>
                  <a:cubicBezTo>
                    <a:pt x="14560" y="3552"/>
                    <a:pt x="14515" y="3532"/>
                    <a:pt x="14495" y="3532"/>
                  </a:cubicBezTo>
                  <a:cubicBezTo>
                    <a:pt x="14489" y="3525"/>
                    <a:pt x="14484" y="3523"/>
                    <a:pt x="14481" y="3523"/>
                  </a:cubicBezTo>
                  <a:cubicBezTo>
                    <a:pt x="14473" y="3523"/>
                    <a:pt x="14469" y="3532"/>
                    <a:pt x="14456" y="3532"/>
                  </a:cubicBezTo>
                  <a:cubicBezTo>
                    <a:pt x="14391" y="3485"/>
                    <a:pt x="14311" y="3465"/>
                    <a:pt x="14247" y="3465"/>
                  </a:cubicBezTo>
                  <a:lnTo>
                    <a:pt x="13978" y="3465"/>
                  </a:lnTo>
                  <a:cubicBezTo>
                    <a:pt x="13968" y="3475"/>
                    <a:pt x="13953" y="3475"/>
                    <a:pt x="13938" y="3475"/>
                  </a:cubicBezTo>
                  <a:cubicBezTo>
                    <a:pt x="13922" y="3475"/>
                    <a:pt x="13906" y="3475"/>
                    <a:pt x="13893" y="3485"/>
                  </a:cubicBezTo>
                  <a:cubicBezTo>
                    <a:pt x="13832" y="3468"/>
                    <a:pt x="13775" y="3462"/>
                    <a:pt x="13720" y="3462"/>
                  </a:cubicBezTo>
                  <a:cubicBezTo>
                    <a:pt x="13644" y="3462"/>
                    <a:pt x="13572" y="3474"/>
                    <a:pt x="13500" y="3485"/>
                  </a:cubicBezTo>
                  <a:cubicBezTo>
                    <a:pt x="13421" y="3485"/>
                    <a:pt x="13336" y="3485"/>
                    <a:pt x="13251" y="3532"/>
                  </a:cubicBezTo>
                  <a:cubicBezTo>
                    <a:pt x="13212" y="3532"/>
                    <a:pt x="13192" y="3552"/>
                    <a:pt x="13147" y="3552"/>
                  </a:cubicBezTo>
                  <a:cubicBezTo>
                    <a:pt x="13127" y="3552"/>
                    <a:pt x="13127" y="3573"/>
                    <a:pt x="13107" y="3573"/>
                  </a:cubicBezTo>
                  <a:lnTo>
                    <a:pt x="13067" y="3573"/>
                  </a:lnTo>
                  <a:cubicBezTo>
                    <a:pt x="13023" y="3594"/>
                    <a:pt x="12983" y="3614"/>
                    <a:pt x="12923" y="3640"/>
                  </a:cubicBezTo>
                  <a:cubicBezTo>
                    <a:pt x="12923" y="3640"/>
                    <a:pt x="12912" y="3628"/>
                    <a:pt x="12905" y="3628"/>
                  </a:cubicBezTo>
                  <a:cubicBezTo>
                    <a:pt x="12901" y="3628"/>
                    <a:pt x="12898" y="3631"/>
                    <a:pt x="12898" y="3640"/>
                  </a:cubicBezTo>
                  <a:cubicBezTo>
                    <a:pt x="12878" y="3640"/>
                    <a:pt x="12858" y="3660"/>
                    <a:pt x="12838" y="3681"/>
                  </a:cubicBezTo>
                  <a:cubicBezTo>
                    <a:pt x="12834" y="3676"/>
                    <a:pt x="12829" y="3675"/>
                    <a:pt x="12823" y="3675"/>
                  </a:cubicBezTo>
                  <a:cubicBezTo>
                    <a:pt x="12807" y="3675"/>
                    <a:pt x="12786" y="3687"/>
                    <a:pt x="12769" y="3687"/>
                  </a:cubicBezTo>
                  <a:cubicBezTo>
                    <a:pt x="12764" y="3687"/>
                    <a:pt x="12758" y="3685"/>
                    <a:pt x="12754" y="3681"/>
                  </a:cubicBezTo>
                  <a:lnTo>
                    <a:pt x="12714" y="3681"/>
                  </a:lnTo>
                  <a:cubicBezTo>
                    <a:pt x="12649" y="3722"/>
                    <a:pt x="12570" y="3789"/>
                    <a:pt x="12485" y="3829"/>
                  </a:cubicBezTo>
                  <a:cubicBezTo>
                    <a:pt x="12445" y="3850"/>
                    <a:pt x="12425" y="3871"/>
                    <a:pt x="12381" y="3917"/>
                  </a:cubicBezTo>
                  <a:lnTo>
                    <a:pt x="12361" y="3917"/>
                  </a:lnTo>
                  <a:cubicBezTo>
                    <a:pt x="12321" y="3937"/>
                    <a:pt x="12301" y="3958"/>
                    <a:pt x="12256" y="3978"/>
                  </a:cubicBezTo>
                  <a:cubicBezTo>
                    <a:pt x="12152" y="4045"/>
                    <a:pt x="12072" y="4107"/>
                    <a:pt x="11988" y="4194"/>
                  </a:cubicBezTo>
                  <a:lnTo>
                    <a:pt x="11948" y="4194"/>
                  </a:lnTo>
                  <a:cubicBezTo>
                    <a:pt x="11948" y="4215"/>
                    <a:pt x="11928" y="4215"/>
                    <a:pt x="11928" y="4235"/>
                  </a:cubicBezTo>
                  <a:lnTo>
                    <a:pt x="11883" y="4235"/>
                  </a:lnTo>
                  <a:cubicBezTo>
                    <a:pt x="11863" y="4235"/>
                    <a:pt x="11863" y="4281"/>
                    <a:pt x="11843" y="4281"/>
                  </a:cubicBezTo>
                  <a:cubicBezTo>
                    <a:pt x="11843" y="4322"/>
                    <a:pt x="11804" y="4343"/>
                    <a:pt x="11779" y="4343"/>
                  </a:cubicBezTo>
                  <a:cubicBezTo>
                    <a:pt x="11759" y="4364"/>
                    <a:pt x="11719" y="4364"/>
                    <a:pt x="11719" y="4410"/>
                  </a:cubicBezTo>
                  <a:cubicBezTo>
                    <a:pt x="11719" y="4410"/>
                    <a:pt x="11699" y="4410"/>
                    <a:pt x="11699" y="4430"/>
                  </a:cubicBezTo>
                  <a:cubicBezTo>
                    <a:pt x="11634" y="4451"/>
                    <a:pt x="11595" y="4512"/>
                    <a:pt x="11555" y="4559"/>
                  </a:cubicBezTo>
                  <a:cubicBezTo>
                    <a:pt x="11530" y="4579"/>
                    <a:pt x="11510" y="4599"/>
                    <a:pt x="11490" y="4599"/>
                  </a:cubicBezTo>
                  <a:cubicBezTo>
                    <a:pt x="11470" y="4620"/>
                    <a:pt x="11490" y="4620"/>
                    <a:pt x="11490" y="4641"/>
                  </a:cubicBezTo>
                  <a:cubicBezTo>
                    <a:pt x="11430" y="4666"/>
                    <a:pt x="11406" y="4687"/>
                    <a:pt x="11386" y="4748"/>
                  </a:cubicBezTo>
                  <a:lnTo>
                    <a:pt x="11366" y="4748"/>
                  </a:lnTo>
                  <a:cubicBezTo>
                    <a:pt x="11346" y="4769"/>
                    <a:pt x="11306" y="4769"/>
                    <a:pt x="11306" y="4815"/>
                  </a:cubicBezTo>
                  <a:cubicBezTo>
                    <a:pt x="11261" y="4815"/>
                    <a:pt x="11261" y="4856"/>
                    <a:pt x="11241" y="4877"/>
                  </a:cubicBezTo>
                  <a:cubicBezTo>
                    <a:pt x="11221" y="4923"/>
                    <a:pt x="11202" y="4943"/>
                    <a:pt x="11182" y="4985"/>
                  </a:cubicBezTo>
                  <a:cubicBezTo>
                    <a:pt x="11157" y="5005"/>
                    <a:pt x="11157" y="5051"/>
                    <a:pt x="11137" y="5072"/>
                  </a:cubicBezTo>
                  <a:cubicBezTo>
                    <a:pt x="11117" y="5092"/>
                    <a:pt x="11077" y="5113"/>
                    <a:pt x="11077" y="5154"/>
                  </a:cubicBezTo>
                  <a:cubicBezTo>
                    <a:pt x="11077" y="5180"/>
                    <a:pt x="11057" y="5200"/>
                    <a:pt x="11032" y="5221"/>
                  </a:cubicBezTo>
                  <a:cubicBezTo>
                    <a:pt x="10992" y="5308"/>
                    <a:pt x="10953" y="5369"/>
                    <a:pt x="10908" y="5457"/>
                  </a:cubicBezTo>
                  <a:cubicBezTo>
                    <a:pt x="10888" y="5498"/>
                    <a:pt x="10888" y="5539"/>
                    <a:pt x="10868" y="5585"/>
                  </a:cubicBezTo>
                  <a:cubicBezTo>
                    <a:pt x="10868" y="5606"/>
                    <a:pt x="10828" y="5647"/>
                    <a:pt x="10848" y="5693"/>
                  </a:cubicBezTo>
                  <a:lnTo>
                    <a:pt x="10828" y="5693"/>
                  </a:lnTo>
                  <a:cubicBezTo>
                    <a:pt x="10783" y="5755"/>
                    <a:pt x="10764" y="5821"/>
                    <a:pt x="10724" y="5862"/>
                  </a:cubicBezTo>
                  <a:cubicBezTo>
                    <a:pt x="10744" y="5903"/>
                    <a:pt x="10704" y="5950"/>
                    <a:pt x="10724" y="5991"/>
                  </a:cubicBezTo>
                  <a:cubicBezTo>
                    <a:pt x="10704" y="6032"/>
                    <a:pt x="10684" y="6052"/>
                    <a:pt x="10684" y="6099"/>
                  </a:cubicBezTo>
                  <a:lnTo>
                    <a:pt x="10684" y="6227"/>
                  </a:lnTo>
                  <a:cubicBezTo>
                    <a:pt x="10659" y="6247"/>
                    <a:pt x="10659" y="6288"/>
                    <a:pt x="10659" y="6335"/>
                  </a:cubicBezTo>
                  <a:cubicBezTo>
                    <a:pt x="10659" y="6376"/>
                    <a:pt x="10639" y="6417"/>
                    <a:pt x="10639" y="6463"/>
                  </a:cubicBezTo>
                  <a:lnTo>
                    <a:pt x="10659" y="6483"/>
                  </a:lnTo>
                  <a:cubicBezTo>
                    <a:pt x="10639" y="6504"/>
                    <a:pt x="10639" y="6525"/>
                    <a:pt x="10639" y="6545"/>
                  </a:cubicBezTo>
                  <a:lnTo>
                    <a:pt x="10639" y="6612"/>
                  </a:lnTo>
                  <a:cubicBezTo>
                    <a:pt x="10659" y="6653"/>
                    <a:pt x="10659" y="6673"/>
                    <a:pt x="10659" y="6694"/>
                  </a:cubicBezTo>
                  <a:cubicBezTo>
                    <a:pt x="10659" y="6740"/>
                    <a:pt x="10659" y="6761"/>
                    <a:pt x="10684" y="6781"/>
                  </a:cubicBezTo>
                  <a:lnTo>
                    <a:pt x="10684" y="6822"/>
                  </a:lnTo>
                  <a:cubicBezTo>
                    <a:pt x="10659" y="6869"/>
                    <a:pt x="10639" y="6930"/>
                    <a:pt x="10639" y="6997"/>
                  </a:cubicBezTo>
                  <a:cubicBezTo>
                    <a:pt x="10639" y="7038"/>
                    <a:pt x="10639" y="7058"/>
                    <a:pt x="10619" y="7105"/>
                  </a:cubicBezTo>
                  <a:cubicBezTo>
                    <a:pt x="10619" y="7146"/>
                    <a:pt x="10619" y="7187"/>
                    <a:pt x="10599" y="7233"/>
                  </a:cubicBezTo>
                  <a:lnTo>
                    <a:pt x="10619" y="7253"/>
                  </a:lnTo>
                  <a:cubicBezTo>
                    <a:pt x="10619" y="7336"/>
                    <a:pt x="10639" y="7402"/>
                    <a:pt x="10659" y="7464"/>
                  </a:cubicBezTo>
                  <a:cubicBezTo>
                    <a:pt x="10659" y="7510"/>
                    <a:pt x="10659" y="7551"/>
                    <a:pt x="10639" y="7592"/>
                  </a:cubicBezTo>
                  <a:cubicBezTo>
                    <a:pt x="10659" y="7639"/>
                    <a:pt x="10659" y="7680"/>
                    <a:pt x="10659" y="7721"/>
                  </a:cubicBezTo>
                  <a:cubicBezTo>
                    <a:pt x="10684" y="7746"/>
                    <a:pt x="10684" y="7767"/>
                    <a:pt x="10704" y="7787"/>
                  </a:cubicBezTo>
                  <a:lnTo>
                    <a:pt x="10704" y="7895"/>
                  </a:lnTo>
                  <a:cubicBezTo>
                    <a:pt x="10744" y="7936"/>
                    <a:pt x="10744" y="7977"/>
                    <a:pt x="10744" y="8023"/>
                  </a:cubicBezTo>
                  <a:cubicBezTo>
                    <a:pt x="10744" y="8085"/>
                    <a:pt x="10783" y="8131"/>
                    <a:pt x="10783" y="8193"/>
                  </a:cubicBezTo>
                  <a:cubicBezTo>
                    <a:pt x="10783" y="8213"/>
                    <a:pt x="10808" y="8213"/>
                    <a:pt x="10808" y="8234"/>
                  </a:cubicBezTo>
                  <a:cubicBezTo>
                    <a:pt x="10828" y="8280"/>
                    <a:pt x="10828" y="8321"/>
                    <a:pt x="10848" y="8362"/>
                  </a:cubicBezTo>
                  <a:lnTo>
                    <a:pt x="10828" y="8388"/>
                  </a:lnTo>
                  <a:cubicBezTo>
                    <a:pt x="10868" y="8429"/>
                    <a:pt x="10848" y="8470"/>
                    <a:pt x="10868" y="8516"/>
                  </a:cubicBezTo>
                  <a:cubicBezTo>
                    <a:pt x="10908" y="8557"/>
                    <a:pt x="10908" y="8598"/>
                    <a:pt x="10908" y="8645"/>
                  </a:cubicBezTo>
                  <a:cubicBezTo>
                    <a:pt x="10933" y="8706"/>
                    <a:pt x="10933" y="8773"/>
                    <a:pt x="10953" y="8835"/>
                  </a:cubicBezTo>
                  <a:cubicBezTo>
                    <a:pt x="10973" y="8901"/>
                    <a:pt x="11012" y="8942"/>
                    <a:pt x="11012" y="9030"/>
                  </a:cubicBezTo>
                  <a:cubicBezTo>
                    <a:pt x="11012" y="9050"/>
                    <a:pt x="11032" y="9091"/>
                    <a:pt x="11057" y="9112"/>
                  </a:cubicBezTo>
                  <a:cubicBezTo>
                    <a:pt x="11077" y="9158"/>
                    <a:pt x="11077" y="9199"/>
                    <a:pt x="11077" y="9240"/>
                  </a:cubicBezTo>
                  <a:cubicBezTo>
                    <a:pt x="11097" y="9286"/>
                    <a:pt x="11117" y="9307"/>
                    <a:pt x="11117" y="9348"/>
                  </a:cubicBezTo>
                  <a:cubicBezTo>
                    <a:pt x="11117" y="9369"/>
                    <a:pt x="11137" y="9389"/>
                    <a:pt x="11157" y="9435"/>
                  </a:cubicBezTo>
                  <a:cubicBezTo>
                    <a:pt x="11157" y="9435"/>
                    <a:pt x="11137" y="9435"/>
                    <a:pt x="11137" y="9456"/>
                  </a:cubicBezTo>
                  <a:cubicBezTo>
                    <a:pt x="11157" y="9456"/>
                    <a:pt x="11157" y="9476"/>
                    <a:pt x="11182" y="9497"/>
                  </a:cubicBezTo>
                  <a:cubicBezTo>
                    <a:pt x="11182" y="9543"/>
                    <a:pt x="11202" y="9584"/>
                    <a:pt x="11202" y="9646"/>
                  </a:cubicBezTo>
                  <a:cubicBezTo>
                    <a:pt x="11157" y="9692"/>
                    <a:pt x="11077" y="9712"/>
                    <a:pt x="10992" y="9753"/>
                  </a:cubicBezTo>
                  <a:cubicBezTo>
                    <a:pt x="10973" y="9753"/>
                    <a:pt x="10973" y="9712"/>
                    <a:pt x="10953" y="9712"/>
                  </a:cubicBezTo>
                  <a:cubicBezTo>
                    <a:pt x="10908" y="9712"/>
                    <a:pt x="10888" y="9753"/>
                    <a:pt x="10828" y="9753"/>
                  </a:cubicBezTo>
                  <a:cubicBezTo>
                    <a:pt x="10783" y="9733"/>
                    <a:pt x="10808" y="9671"/>
                    <a:pt x="10783" y="9646"/>
                  </a:cubicBezTo>
                  <a:cubicBezTo>
                    <a:pt x="10783" y="9625"/>
                    <a:pt x="10808" y="9625"/>
                    <a:pt x="10808" y="9605"/>
                  </a:cubicBezTo>
                  <a:cubicBezTo>
                    <a:pt x="10800" y="9598"/>
                    <a:pt x="10795" y="9595"/>
                    <a:pt x="10790" y="9595"/>
                  </a:cubicBezTo>
                  <a:cubicBezTo>
                    <a:pt x="10781" y="9595"/>
                    <a:pt x="10777" y="9605"/>
                    <a:pt x="10764" y="9605"/>
                  </a:cubicBezTo>
                  <a:cubicBezTo>
                    <a:pt x="10764" y="9543"/>
                    <a:pt x="10744" y="9456"/>
                    <a:pt x="10744" y="9389"/>
                  </a:cubicBezTo>
                  <a:cubicBezTo>
                    <a:pt x="10744" y="9348"/>
                    <a:pt x="10704" y="9348"/>
                    <a:pt x="10704" y="9307"/>
                  </a:cubicBezTo>
                  <a:cubicBezTo>
                    <a:pt x="10704" y="9307"/>
                    <a:pt x="10724" y="9307"/>
                    <a:pt x="10724" y="9261"/>
                  </a:cubicBezTo>
                  <a:cubicBezTo>
                    <a:pt x="10684" y="9240"/>
                    <a:pt x="10659" y="9220"/>
                    <a:pt x="10639" y="9179"/>
                  </a:cubicBezTo>
                  <a:cubicBezTo>
                    <a:pt x="10659" y="9158"/>
                    <a:pt x="10659" y="9132"/>
                    <a:pt x="10659" y="9112"/>
                  </a:cubicBezTo>
                  <a:cubicBezTo>
                    <a:pt x="10684" y="9091"/>
                    <a:pt x="10684" y="9071"/>
                    <a:pt x="10659" y="9050"/>
                  </a:cubicBezTo>
                  <a:cubicBezTo>
                    <a:pt x="10659" y="9071"/>
                    <a:pt x="10659" y="9112"/>
                    <a:pt x="10619" y="9132"/>
                  </a:cubicBezTo>
                  <a:cubicBezTo>
                    <a:pt x="10639" y="9071"/>
                    <a:pt x="10599" y="9030"/>
                    <a:pt x="10599" y="8963"/>
                  </a:cubicBezTo>
                  <a:cubicBezTo>
                    <a:pt x="10599" y="8942"/>
                    <a:pt x="10579" y="8922"/>
                    <a:pt x="10579" y="8922"/>
                  </a:cubicBezTo>
                  <a:cubicBezTo>
                    <a:pt x="10560" y="8901"/>
                    <a:pt x="10560" y="8876"/>
                    <a:pt x="10560" y="8855"/>
                  </a:cubicBezTo>
                  <a:cubicBezTo>
                    <a:pt x="10560" y="8845"/>
                    <a:pt x="10565" y="8845"/>
                    <a:pt x="10572" y="8845"/>
                  </a:cubicBezTo>
                  <a:cubicBezTo>
                    <a:pt x="10579" y="8845"/>
                    <a:pt x="10589" y="8845"/>
                    <a:pt x="10599" y="8835"/>
                  </a:cubicBezTo>
                  <a:cubicBezTo>
                    <a:pt x="10589" y="8824"/>
                    <a:pt x="10579" y="8824"/>
                    <a:pt x="10572" y="8824"/>
                  </a:cubicBezTo>
                  <a:cubicBezTo>
                    <a:pt x="10565" y="8824"/>
                    <a:pt x="10560" y="8824"/>
                    <a:pt x="10560" y="8814"/>
                  </a:cubicBezTo>
                  <a:cubicBezTo>
                    <a:pt x="10535" y="8814"/>
                    <a:pt x="10535" y="8793"/>
                    <a:pt x="10535" y="8793"/>
                  </a:cubicBezTo>
                  <a:cubicBezTo>
                    <a:pt x="10535" y="8773"/>
                    <a:pt x="10560" y="8773"/>
                    <a:pt x="10579" y="8747"/>
                  </a:cubicBezTo>
                  <a:cubicBezTo>
                    <a:pt x="10560" y="8727"/>
                    <a:pt x="10535" y="8706"/>
                    <a:pt x="10535" y="8686"/>
                  </a:cubicBezTo>
                  <a:cubicBezTo>
                    <a:pt x="10515" y="8665"/>
                    <a:pt x="10560" y="8665"/>
                    <a:pt x="10535" y="8645"/>
                  </a:cubicBezTo>
                  <a:cubicBezTo>
                    <a:pt x="10495" y="8578"/>
                    <a:pt x="10495" y="8491"/>
                    <a:pt x="10475" y="8409"/>
                  </a:cubicBezTo>
                  <a:lnTo>
                    <a:pt x="10475" y="8362"/>
                  </a:lnTo>
                  <a:cubicBezTo>
                    <a:pt x="10462" y="8362"/>
                    <a:pt x="10457" y="8353"/>
                    <a:pt x="10450" y="8353"/>
                  </a:cubicBezTo>
                  <a:cubicBezTo>
                    <a:pt x="10446" y="8353"/>
                    <a:pt x="10442" y="8355"/>
                    <a:pt x="10435" y="8362"/>
                  </a:cubicBezTo>
                  <a:cubicBezTo>
                    <a:pt x="10435" y="8321"/>
                    <a:pt x="10410" y="8301"/>
                    <a:pt x="10390" y="8301"/>
                  </a:cubicBezTo>
                  <a:lnTo>
                    <a:pt x="10390" y="8213"/>
                  </a:lnTo>
                  <a:cubicBezTo>
                    <a:pt x="10390" y="8193"/>
                    <a:pt x="10370" y="8172"/>
                    <a:pt x="10370" y="8152"/>
                  </a:cubicBezTo>
                  <a:cubicBezTo>
                    <a:pt x="10370" y="8145"/>
                    <a:pt x="10373" y="8143"/>
                    <a:pt x="10376" y="8143"/>
                  </a:cubicBezTo>
                  <a:cubicBezTo>
                    <a:pt x="10382" y="8143"/>
                    <a:pt x="10390" y="8152"/>
                    <a:pt x="10390" y="8152"/>
                  </a:cubicBezTo>
                  <a:cubicBezTo>
                    <a:pt x="10410" y="8172"/>
                    <a:pt x="10390" y="8213"/>
                    <a:pt x="10435" y="8213"/>
                  </a:cubicBezTo>
                  <a:lnTo>
                    <a:pt x="10435" y="8065"/>
                  </a:lnTo>
                  <a:cubicBezTo>
                    <a:pt x="10435" y="8044"/>
                    <a:pt x="10410" y="8044"/>
                    <a:pt x="10410" y="8044"/>
                  </a:cubicBezTo>
                  <a:lnTo>
                    <a:pt x="10410" y="8003"/>
                  </a:lnTo>
                  <a:cubicBezTo>
                    <a:pt x="10415" y="7999"/>
                    <a:pt x="10418" y="7997"/>
                    <a:pt x="10421" y="7997"/>
                  </a:cubicBezTo>
                  <a:cubicBezTo>
                    <a:pt x="10432" y="7997"/>
                    <a:pt x="10438" y="8017"/>
                    <a:pt x="10452" y="8017"/>
                  </a:cubicBezTo>
                  <a:cubicBezTo>
                    <a:pt x="10458" y="8017"/>
                    <a:pt x="10465" y="8013"/>
                    <a:pt x="10475" y="8003"/>
                  </a:cubicBezTo>
                  <a:lnTo>
                    <a:pt x="10475" y="7957"/>
                  </a:lnTo>
                  <a:cubicBezTo>
                    <a:pt x="10435" y="7895"/>
                    <a:pt x="10475" y="7828"/>
                    <a:pt x="10435" y="7787"/>
                  </a:cubicBezTo>
                  <a:cubicBezTo>
                    <a:pt x="10410" y="7828"/>
                    <a:pt x="10410" y="7828"/>
                    <a:pt x="10435" y="7875"/>
                  </a:cubicBezTo>
                  <a:cubicBezTo>
                    <a:pt x="10410" y="7895"/>
                    <a:pt x="10410" y="7936"/>
                    <a:pt x="10435" y="7977"/>
                  </a:cubicBezTo>
                  <a:lnTo>
                    <a:pt x="10410" y="7977"/>
                  </a:lnTo>
                  <a:cubicBezTo>
                    <a:pt x="10370" y="7957"/>
                    <a:pt x="10410" y="7916"/>
                    <a:pt x="10370" y="7916"/>
                  </a:cubicBezTo>
                  <a:lnTo>
                    <a:pt x="10351" y="7916"/>
                  </a:lnTo>
                  <a:cubicBezTo>
                    <a:pt x="10331" y="7936"/>
                    <a:pt x="10351" y="7957"/>
                    <a:pt x="10331" y="7977"/>
                  </a:cubicBezTo>
                  <a:cubicBezTo>
                    <a:pt x="10331" y="7957"/>
                    <a:pt x="10351" y="7916"/>
                    <a:pt x="10331" y="7916"/>
                  </a:cubicBezTo>
                  <a:lnTo>
                    <a:pt x="10331" y="7875"/>
                  </a:lnTo>
                  <a:cubicBezTo>
                    <a:pt x="10339" y="7869"/>
                    <a:pt x="10345" y="7867"/>
                    <a:pt x="10349" y="7867"/>
                  </a:cubicBezTo>
                  <a:cubicBezTo>
                    <a:pt x="10364" y="7867"/>
                    <a:pt x="10355" y="7895"/>
                    <a:pt x="10370" y="7895"/>
                  </a:cubicBezTo>
                  <a:cubicBezTo>
                    <a:pt x="10390" y="7875"/>
                    <a:pt x="10370" y="7849"/>
                    <a:pt x="10390" y="7849"/>
                  </a:cubicBezTo>
                  <a:cubicBezTo>
                    <a:pt x="10351" y="7767"/>
                    <a:pt x="10331" y="7680"/>
                    <a:pt x="10311" y="7592"/>
                  </a:cubicBezTo>
                  <a:lnTo>
                    <a:pt x="10311" y="7572"/>
                  </a:lnTo>
                  <a:cubicBezTo>
                    <a:pt x="10311" y="7551"/>
                    <a:pt x="10286" y="7510"/>
                    <a:pt x="10266" y="7490"/>
                  </a:cubicBezTo>
                  <a:cubicBezTo>
                    <a:pt x="10286" y="7464"/>
                    <a:pt x="10286" y="7443"/>
                    <a:pt x="10286" y="7443"/>
                  </a:cubicBezTo>
                  <a:cubicBezTo>
                    <a:pt x="10311" y="7443"/>
                    <a:pt x="10311" y="7464"/>
                    <a:pt x="10331" y="7490"/>
                  </a:cubicBezTo>
                  <a:cubicBezTo>
                    <a:pt x="10351" y="7443"/>
                    <a:pt x="10331" y="7423"/>
                    <a:pt x="10331" y="7382"/>
                  </a:cubicBezTo>
                  <a:cubicBezTo>
                    <a:pt x="10331" y="7361"/>
                    <a:pt x="10351" y="7315"/>
                    <a:pt x="10311" y="7295"/>
                  </a:cubicBezTo>
                  <a:cubicBezTo>
                    <a:pt x="10331" y="7274"/>
                    <a:pt x="10351" y="7274"/>
                    <a:pt x="10351" y="7253"/>
                  </a:cubicBezTo>
                  <a:lnTo>
                    <a:pt x="10351" y="7166"/>
                  </a:lnTo>
                  <a:cubicBezTo>
                    <a:pt x="10331" y="7187"/>
                    <a:pt x="10351" y="7233"/>
                    <a:pt x="10331" y="7233"/>
                  </a:cubicBezTo>
                  <a:cubicBezTo>
                    <a:pt x="10311" y="7187"/>
                    <a:pt x="10351" y="7166"/>
                    <a:pt x="10331" y="7146"/>
                  </a:cubicBezTo>
                  <a:cubicBezTo>
                    <a:pt x="10311" y="7105"/>
                    <a:pt x="10311" y="7058"/>
                    <a:pt x="10311" y="7038"/>
                  </a:cubicBezTo>
                  <a:cubicBezTo>
                    <a:pt x="10311" y="7038"/>
                    <a:pt x="10286" y="7038"/>
                    <a:pt x="10286" y="7058"/>
                  </a:cubicBezTo>
                  <a:cubicBezTo>
                    <a:pt x="10286" y="7079"/>
                    <a:pt x="10286" y="7079"/>
                    <a:pt x="10266" y="7105"/>
                  </a:cubicBezTo>
                  <a:cubicBezTo>
                    <a:pt x="10311" y="7146"/>
                    <a:pt x="10286" y="7187"/>
                    <a:pt x="10266" y="7233"/>
                  </a:cubicBezTo>
                  <a:cubicBezTo>
                    <a:pt x="10246" y="7233"/>
                    <a:pt x="10246" y="7207"/>
                    <a:pt x="10246" y="7187"/>
                  </a:cubicBezTo>
                  <a:lnTo>
                    <a:pt x="10226" y="7166"/>
                  </a:lnTo>
                  <a:cubicBezTo>
                    <a:pt x="10226" y="7146"/>
                    <a:pt x="10246" y="7125"/>
                    <a:pt x="10246" y="7105"/>
                  </a:cubicBezTo>
                  <a:lnTo>
                    <a:pt x="10246" y="6889"/>
                  </a:lnTo>
                  <a:cubicBezTo>
                    <a:pt x="10266" y="6869"/>
                    <a:pt x="10246" y="6848"/>
                    <a:pt x="10246" y="6822"/>
                  </a:cubicBezTo>
                  <a:cubicBezTo>
                    <a:pt x="10266" y="6781"/>
                    <a:pt x="10246" y="6720"/>
                    <a:pt x="10246" y="6673"/>
                  </a:cubicBezTo>
                  <a:cubicBezTo>
                    <a:pt x="10246" y="6632"/>
                    <a:pt x="10266" y="6566"/>
                    <a:pt x="10286" y="6525"/>
                  </a:cubicBezTo>
                  <a:cubicBezTo>
                    <a:pt x="10266" y="6525"/>
                    <a:pt x="10246" y="6525"/>
                    <a:pt x="10266" y="6504"/>
                  </a:cubicBezTo>
                  <a:cubicBezTo>
                    <a:pt x="10273" y="6497"/>
                    <a:pt x="10277" y="6495"/>
                    <a:pt x="10281" y="6495"/>
                  </a:cubicBezTo>
                  <a:cubicBezTo>
                    <a:pt x="10289" y="6495"/>
                    <a:pt x="10294" y="6504"/>
                    <a:pt x="10311" y="6504"/>
                  </a:cubicBezTo>
                  <a:cubicBezTo>
                    <a:pt x="10331" y="6483"/>
                    <a:pt x="10311" y="6437"/>
                    <a:pt x="10331" y="6417"/>
                  </a:cubicBezTo>
                  <a:cubicBezTo>
                    <a:pt x="10311" y="6396"/>
                    <a:pt x="10331" y="6376"/>
                    <a:pt x="10331" y="6355"/>
                  </a:cubicBezTo>
                  <a:cubicBezTo>
                    <a:pt x="10351" y="6335"/>
                    <a:pt x="10351" y="6309"/>
                    <a:pt x="10351" y="6288"/>
                  </a:cubicBezTo>
                  <a:lnTo>
                    <a:pt x="10351" y="6247"/>
                  </a:lnTo>
                  <a:lnTo>
                    <a:pt x="10331" y="6227"/>
                  </a:lnTo>
                  <a:lnTo>
                    <a:pt x="10331" y="6206"/>
                  </a:lnTo>
                  <a:cubicBezTo>
                    <a:pt x="10311" y="6206"/>
                    <a:pt x="10311" y="6227"/>
                    <a:pt x="10311" y="6247"/>
                  </a:cubicBezTo>
                  <a:cubicBezTo>
                    <a:pt x="10286" y="6247"/>
                    <a:pt x="10331" y="6268"/>
                    <a:pt x="10311" y="6288"/>
                  </a:cubicBezTo>
                  <a:lnTo>
                    <a:pt x="10286" y="6268"/>
                  </a:lnTo>
                  <a:cubicBezTo>
                    <a:pt x="10286" y="6227"/>
                    <a:pt x="10286" y="6181"/>
                    <a:pt x="10311" y="6139"/>
                  </a:cubicBezTo>
                  <a:lnTo>
                    <a:pt x="10331" y="6139"/>
                  </a:lnTo>
                  <a:cubicBezTo>
                    <a:pt x="10351" y="6139"/>
                    <a:pt x="10351" y="6119"/>
                    <a:pt x="10351" y="6119"/>
                  </a:cubicBezTo>
                  <a:cubicBezTo>
                    <a:pt x="10370" y="6129"/>
                    <a:pt x="10381" y="6134"/>
                    <a:pt x="10391" y="6134"/>
                  </a:cubicBezTo>
                  <a:cubicBezTo>
                    <a:pt x="10402" y="6134"/>
                    <a:pt x="10413" y="6129"/>
                    <a:pt x="10435" y="6119"/>
                  </a:cubicBezTo>
                  <a:cubicBezTo>
                    <a:pt x="10435" y="6078"/>
                    <a:pt x="10455" y="6032"/>
                    <a:pt x="10455" y="5991"/>
                  </a:cubicBezTo>
                  <a:cubicBezTo>
                    <a:pt x="10435" y="5970"/>
                    <a:pt x="10435" y="5970"/>
                    <a:pt x="10410" y="5950"/>
                  </a:cubicBezTo>
                  <a:cubicBezTo>
                    <a:pt x="10435" y="5903"/>
                    <a:pt x="10435" y="5903"/>
                    <a:pt x="10455" y="5883"/>
                  </a:cubicBezTo>
                  <a:cubicBezTo>
                    <a:pt x="10455" y="5862"/>
                    <a:pt x="10435" y="5862"/>
                    <a:pt x="10435" y="5862"/>
                  </a:cubicBezTo>
                  <a:cubicBezTo>
                    <a:pt x="10455" y="5842"/>
                    <a:pt x="10495" y="5842"/>
                    <a:pt x="10495" y="5775"/>
                  </a:cubicBezTo>
                  <a:lnTo>
                    <a:pt x="10495" y="5734"/>
                  </a:lnTo>
                  <a:cubicBezTo>
                    <a:pt x="10495" y="5713"/>
                    <a:pt x="10515" y="5713"/>
                    <a:pt x="10515" y="5713"/>
                  </a:cubicBezTo>
                  <a:cubicBezTo>
                    <a:pt x="10515" y="5693"/>
                    <a:pt x="10515" y="5693"/>
                    <a:pt x="10495" y="5693"/>
                  </a:cubicBezTo>
                  <a:cubicBezTo>
                    <a:pt x="10455" y="5693"/>
                    <a:pt x="10455" y="5734"/>
                    <a:pt x="10435" y="5755"/>
                  </a:cubicBezTo>
                  <a:cubicBezTo>
                    <a:pt x="10410" y="5713"/>
                    <a:pt x="10455" y="5693"/>
                    <a:pt x="10455" y="5667"/>
                  </a:cubicBezTo>
                  <a:cubicBezTo>
                    <a:pt x="10455" y="5647"/>
                    <a:pt x="10410" y="5606"/>
                    <a:pt x="10435" y="5585"/>
                  </a:cubicBezTo>
                  <a:cubicBezTo>
                    <a:pt x="10455" y="5565"/>
                    <a:pt x="10455" y="5498"/>
                    <a:pt x="10495" y="5477"/>
                  </a:cubicBezTo>
                  <a:cubicBezTo>
                    <a:pt x="10535" y="5436"/>
                    <a:pt x="10535" y="5390"/>
                    <a:pt x="10579" y="5369"/>
                  </a:cubicBezTo>
                  <a:cubicBezTo>
                    <a:pt x="10579" y="5349"/>
                    <a:pt x="10599" y="5349"/>
                    <a:pt x="10599" y="5349"/>
                  </a:cubicBezTo>
                  <a:cubicBezTo>
                    <a:pt x="10619" y="5349"/>
                    <a:pt x="10619" y="5349"/>
                    <a:pt x="10619" y="5369"/>
                  </a:cubicBezTo>
                  <a:cubicBezTo>
                    <a:pt x="10639" y="5349"/>
                    <a:pt x="10684" y="5308"/>
                    <a:pt x="10724" y="5282"/>
                  </a:cubicBezTo>
                  <a:lnTo>
                    <a:pt x="10724" y="5241"/>
                  </a:lnTo>
                  <a:cubicBezTo>
                    <a:pt x="10724" y="5241"/>
                    <a:pt x="10684" y="5241"/>
                    <a:pt x="10684" y="5200"/>
                  </a:cubicBezTo>
                  <a:lnTo>
                    <a:pt x="10659" y="5200"/>
                  </a:lnTo>
                  <a:lnTo>
                    <a:pt x="10659" y="5180"/>
                  </a:lnTo>
                  <a:lnTo>
                    <a:pt x="10639" y="5180"/>
                  </a:lnTo>
                  <a:cubicBezTo>
                    <a:pt x="10619" y="5180"/>
                    <a:pt x="10639" y="5154"/>
                    <a:pt x="10619" y="5133"/>
                  </a:cubicBezTo>
                  <a:lnTo>
                    <a:pt x="10639" y="5113"/>
                  </a:lnTo>
                  <a:cubicBezTo>
                    <a:pt x="10659" y="5072"/>
                    <a:pt x="10704" y="5005"/>
                    <a:pt x="10744" y="4964"/>
                  </a:cubicBezTo>
                  <a:cubicBezTo>
                    <a:pt x="10744" y="4943"/>
                    <a:pt x="10744" y="4943"/>
                    <a:pt x="10764" y="4923"/>
                  </a:cubicBezTo>
                  <a:cubicBezTo>
                    <a:pt x="10808" y="4897"/>
                    <a:pt x="10848" y="4856"/>
                    <a:pt x="10868" y="4836"/>
                  </a:cubicBezTo>
                  <a:cubicBezTo>
                    <a:pt x="10888" y="4815"/>
                    <a:pt x="10888" y="4815"/>
                    <a:pt x="10908" y="4815"/>
                  </a:cubicBezTo>
                  <a:cubicBezTo>
                    <a:pt x="10888" y="4795"/>
                    <a:pt x="10933" y="4769"/>
                    <a:pt x="10933" y="4748"/>
                  </a:cubicBezTo>
                  <a:cubicBezTo>
                    <a:pt x="10953" y="4815"/>
                    <a:pt x="10953" y="4815"/>
                    <a:pt x="10908" y="4815"/>
                  </a:cubicBezTo>
                  <a:cubicBezTo>
                    <a:pt x="10868" y="4856"/>
                    <a:pt x="10848" y="4923"/>
                    <a:pt x="10808" y="4943"/>
                  </a:cubicBezTo>
                  <a:cubicBezTo>
                    <a:pt x="10808" y="4964"/>
                    <a:pt x="10783" y="4985"/>
                    <a:pt x="10808" y="4985"/>
                  </a:cubicBezTo>
                  <a:cubicBezTo>
                    <a:pt x="10828" y="4985"/>
                    <a:pt x="10848" y="4964"/>
                    <a:pt x="10868" y="4923"/>
                  </a:cubicBezTo>
                  <a:lnTo>
                    <a:pt x="10888" y="4923"/>
                  </a:lnTo>
                  <a:cubicBezTo>
                    <a:pt x="10933" y="4877"/>
                    <a:pt x="10953" y="4836"/>
                    <a:pt x="10992" y="4795"/>
                  </a:cubicBezTo>
                  <a:cubicBezTo>
                    <a:pt x="10992" y="4769"/>
                    <a:pt x="10973" y="4769"/>
                    <a:pt x="10973" y="4769"/>
                  </a:cubicBezTo>
                  <a:cubicBezTo>
                    <a:pt x="10973" y="4728"/>
                    <a:pt x="10992" y="4707"/>
                    <a:pt x="11012" y="4666"/>
                  </a:cubicBezTo>
                  <a:lnTo>
                    <a:pt x="11012" y="4641"/>
                  </a:lnTo>
                  <a:cubicBezTo>
                    <a:pt x="11012" y="4599"/>
                    <a:pt x="11077" y="4579"/>
                    <a:pt x="11077" y="4538"/>
                  </a:cubicBezTo>
                  <a:cubicBezTo>
                    <a:pt x="11077" y="4512"/>
                    <a:pt x="11097" y="4512"/>
                    <a:pt x="11117" y="4492"/>
                  </a:cubicBezTo>
                  <a:cubicBezTo>
                    <a:pt x="11117" y="4471"/>
                    <a:pt x="11097" y="4451"/>
                    <a:pt x="11117" y="4430"/>
                  </a:cubicBezTo>
                  <a:cubicBezTo>
                    <a:pt x="11117" y="4451"/>
                    <a:pt x="11117" y="4451"/>
                    <a:pt x="11137" y="4471"/>
                  </a:cubicBezTo>
                  <a:cubicBezTo>
                    <a:pt x="11137" y="4430"/>
                    <a:pt x="11157" y="4410"/>
                    <a:pt x="11182" y="4384"/>
                  </a:cubicBezTo>
                  <a:lnTo>
                    <a:pt x="11157" y="4384"/>
                  </a:lnTo>
                  <a:cubicBezTo>
                    <a:pt x="11157" y="4377"/>
                    <a:pt x="11157" y="4375"/>
                    <a:pt x="11158" y="4375"/>
                  </a:cubicBezTo>
                  <a:cubicBezTo>
                    <a:pt x="11159" y="4375"/>
                    <a:pt x="11165" y="4384"/>
                    <a:pt x="11182" y="4384"/>
                  </a:cubicBezTo>
                  <a:lnTo>
                    <a:pt x="11202" y="4384"/>
                  </a:lnTo>
                  <a:cubicBezTo>
                    <a:pt x="11221" y="4364"/>
                    <a:pt x="11202" y="4322"/>
                    <a:pt x="11241" y="4322"/>
                  </a:cubicBezTo>
                  <a:cubicBezTo>
                    <a:pt x="11281" y="4302"/>
                    <a:pt x="11281" y="4281"/>
                    <a:pt x="11306" y="4281"/>
                  </a:cubicBezTo>
                  <a:cubicBezTo>
                    <a:pt x="11326" y="4215"/>
                    <a:pt x="11386" y="4194"/>
                    <a:pt x="11430" y="4153"/>
                  </a:cubicBezTo>
                  <a:lnTo>
                    <a:pt x="11430" y="4127"/>
                  </a:lnTo>
                  <a:lnTo>
                    <a:pt x="11450" y="4153"/>
                  </a:lnTo>
                  <a:cubicBezTo>
                    <a:pt x="11470" y="4153"/>
                    <a:pt x="11470" y="4127"/>
                    <a:pt x="11490" y="4127"/>
                  </a:cubicBezTo>
                  <a:lnTo>
                    <a:pt x="11490" y="4107"/>
                  </a:lnTo>
                  <a:lnTo>
                    <a:pt x="11470" y="4107"/>
                  </a:lnTo>
                  <a:cubicBezTo>
                    <a:pt x="11477" y="4100"/>
                    <a:pt x="11481" y="4098"/>
                    <a:pt x="11484" y="4098"/>
                  </a:cubicBezTo>
                  <a:cubicBezTo>
                    <a:pt x="11490" y="4098"/>
                    <a:pt x="11490" y="4107"/>
                    <a:pt x="11490" y="4107"/>
                  </a:cubicBezTo>
                  <a:cubicBezTo>
                    <a:pt x="11510" y="4086"/>
                    <a:pt x="11555" y="4086"/>
                    <a:pt x="11575" y="4066"/>
                  </a:cubicBezTo>
                  <a:cubicBezTo>
                    <a:pt x="11595" y="4045"/>
                    <a:pt x="11634" y="4025"/>
                    <a:pt x="11615" y="3978"/>
                  </a:cubicBezTo>
                  <a:lnTo>
                    <a:pt x="11634" y="3978"/>
                  </a:lnTo>
                  <a:cubicBezTo>
                    <a:pt x="11679" y="3937"/>
                    <a:pt x="11719" y="3917"/>
                    <a:pt x="11779" y="3871"/>
                  </a:cubicBezTo>
                  <a:cubicBezTo>
                    <a:pt x="11779" y="3896"/>
                    <a:pt x="11759" y="3917"/>
                    <a:pt x="11779" y="3917"/>
                  </a:cubicBezTo>
                  <a:cubicBezTo>
                    <a:pt x="11779" y="3927"/>
                    <a:pt x="11774" y="3927"/>
                    <a:pt x="11766" y="3927"/>
                  </a:cubicBezTo>
                  <a:cubicBezTo>
                    <a:pt x="11759" y="3927"/>
                    <a:pt x="11749" y="3927"/>
                    <a:pt x="11739" y="3937"/>
                  </a:cubicBezTo>
                  <a:lnTo>
                    <a:pt x="11759" y="3937"/>
                  </a:lnTo>
                  <a:cubicBezTo>
                    <a:pt x="11759" y="3958"/>
                    <a:pt x="11739" y="3978"/>
                    <a:pt x="11759" y="3999"/>
                  </a:cubicBezTo>
                  <a:cubicBezTo>
                    <a:pt x="11804" y="3978"/>
                    <a:pt x="11779" y="3937"/>
                    <a:pt x="11824" y="3937"/>
                  </a:cubicBezTo>
                  <a:lnTo>
                    <a:pt x="11824" y="3829"/>
                  </a:lnTo>
                  <a:cubicBezTo>
                    <a:pt x="11843" y="3789"/>
                    <a:pt x="11863" y="3742"/>
                    <a:pt x="11928" y="3722"/>
                  </a:cubicBezTo>
                  <a:cubicBezTo>
                    <a:pt x="11968" y="3722"/>
                    <a:pt x="11988" y="3660"/>
                    <a:pt x="12028" y="3640"/>
                  </a:cubicBezTo>
                  <a:lnTo>
                    <a:pt x="12072" y="3640"/>
                  </a:lnTo>
                  <a:cubicBezTo>
                    <a:pt x="12072" y="3640"/>
                    <a:pt x="12092" y="3614"/>
                    <a:pt x="12112" y="3594"/>
                  </a:cubicBezTo>
                  <a:lnTo>
                    <a:pt x="12112" y="3640"/>
                  </a:lnTo>
                  <a:lnTo>
                    <a:pt x="12132" y="3640"/>
                  </a:lnTo>
                  <a:cubicBezTo>
                    <a:pt x="12132" y="3614"/>
                    <a:pt x="12112" y="3594"/>
                    <a:pt x="12132" y="3573"/>
                  </a:cubicBezTo>
                  <a:lnTo>
                    <a:pt x="12152" y="3573"/>
                  </a:lnTo>
                  <a:cubicBezTo>
                    <a:pt x="12321" y="3465"/>
                    <a:pt x="12341" y="3445"/>
                    <a:pt x="12485" y="3403"/>
                  </a:cubicBezTo>
                  <a:lnTo>
                    <a:pt x="12485" y="3424"/>
                  </a:lnTo>
                  <a:cubicBezTo>
                    <a:pt x="12445" y="3445"/>
                    <a:pt x="12425" y="3465"/>
                    <a:pt x="12401" y="3465"/>
                  </a:cubicBezTo>
                  <a:cubicBezTo>
                    <a:pt x="12361" y="3465"/>
                    <a:pt x="12361" y="3485"/>
                    <a:pt x="12341" y="3511"/>
                  </a:cubicBezTo>
                  <a:cubicBezTo>
                    <a:pt x="12358" y="3529"/>
                    <a:pt x="12372" y="3540"/>
                    <a:pt x="12387" y="3540"/>
                  </a:cubicBezTo>
                  <a:cubicBezTo>
                    <a:pt x="12407" y="3540"/>
                    <a:pt x="12429" y="3523"/>
                    <a:pt x="12465" y="3485"/>
                  </a:cubicBezTo>
                  <a:lnTo>
                    <a:pt x="12425" y="3485"/>
                  </a:lnTo>
                  <a:cubicBezTo>
                    <a:pt x="12445" y="3465"/>
                    <a:pt x="12445" y="3465"/>
                    <a:pt x="12465" y="3465"/>
                  </a:cubicBezTo>
                  <a:lnTo>
                    <a:pt x="12485" y="3465"/>
                  </a:lnTo>
                  <a:cubicBezTo>
                    <a:pt x="12505" y="3445"/>
                    <a:pt x="12525" y="3424"/>
                    <a:pt x="12570" y="3403"/>
                  </a:cubicBezTo>
                  <a:cubicBezTo>
                    <a:pt x="12590" y="3383"/>
                    <a:pt x="12630" y="3383"/>
                    <a:pt x="12649" y="3337"/>
                  </a:cubicBezTo>
                  <a:cubicBezTo>
                    <a:pt x="12674" y="3357"/>
                    <a:pt x="12630" y="3383"/>
                    <a:pt x="12674" y="3403"/>
                  </a:cubicBezTo>
                  <a:cubicBezTo>
                    <a:pt x="12694" y="3357"/>
                    <a:pt x="12714" y="3357"/>
                    <a:pt x="12754" y="3357"/>
                  </a:cubicBezTo>
                  <a:cubicBezTo>
                    <a:pt x="12774" y="3337"/>
                    <a:pt x="12818" y="3337"/>
                    <a:pt x="12838" y="3316"/>
                  </a:cubicBezTo>
                  <a:cubicBezTo>
                    <a:pt x="12818" y="3316"/>
                    <a:pt x="12818" y="3296"/>
                    <a:pt x="12818" y="3296"/>
                  </a:cubicBezTo>
                  <a:cubicBezTo>
                    <a:pt x="12803" y="3296"/>
                    <a:pt x="12783" y="3322"/>
                    <a:pt x="12766" y="3322"/>
                  </a:cubicBezTo>
                  <a:cubicBezTo>
                    <a:pt x="12762" y="3322"/>
                    <a:pt x="12758" y="3320"/>
                    <a:pt x="12754" y="3316"/>
                  </a:cubicBezTo>
                  <a:cubicBezTo>
                    <a:pt x="12754" y="3296"/>
                    <a:pt x="12774" y="3296"/>
                    <a:pt x="12774" y="3275"/>
                  </a:cubicBezTo>
                  <a:lnTo>
                    <a:pt x="12838" y="3275"/>
                  </a:lnTo>
                  <a:lnTo>
                    <a:pt x="12838" y="3316"/>
                  </a:lnTo>
                  <a:cubicBezTo>
                    <a:pt x="12838" y="3316"/>
                    <a:pt x="12847" y="3307"/>
                    <a:pt x="12859" y="3307"/>
                  </a:cubicBezTo>
                  <a:cubicBezTo>
                    <a:pt x="12865" y="3307"/>
                    <a:pt x="12872" y="3309"/>
                    <a:pt x="12878" y="3316"/>
                  </a:cubicBezTo>
                  <a:lnTo>
                    <a:pt x="12858" y="3337"/>
                  </a:lnTo>
                  <a:lnTo>
                    <a:pt x="12858" y="3357"/>
                  </a:lnTo>
                  <a:cubicBezTo>
                    <a:pt x="12878" y="3357"/>
                    <a:pt x="12898" y="3357"/>
                    <a:pt x="12923" y="3337"/>
                  </a:cubicBezTo>
                  <a:cubicBezTo>
                    <a:pt x="12943" y="3316"/>
                    <a:pt x="12963" y="3316"/>
                    <a:pt x="12983" y="3316"/>
                  </a:cubicBezTo>
                  <a:cubicBezTo>
                    <a:pt x="13003" y="3296"/>
                    <a:pt x="13003" y="3275"/>
                    <a:pt x="13047" y="3275"/>
                  </a:cubicBezTo>
                  <a:cubicBezTo>
                    <a:pt x="13067" y="3275"/>
                    <a:pt x="13087" y="3255"/>
                    <a:pt x="13087" y="3255"/>
                  </a:cubicBezTo>
                  <a:cubicBezTo>
                    <a:pt x="13107" y="3255"/>
                    <a:pt x="13087" y="3275"/>
                    <a:pt x="13087" y="3275"/>
                  </a:cubicBezTo>
                  <a:cubicBezTo>
                    <a:pt x="13087" y="3296"/>
                    <a:pt x="13107" y="3296"/>
                    <a:pt x="13107" y="3296"/>
                  </a:cubicBezTo>
                  <a:lnTo>
                    <a:pt x="13127" y="3296"/>
                  </a:lnTo>
                  <a:cubicBezTo>
                    <a:pt x="13147" y="3275"/>
                    <a:pt x="13127" y="3255"/>
                    <a:pt x="13147" y="3229"/>
                  </a:cubicBezTo>
                  <a:lnTo>
                    <a:pt x="13127" y="3208"/>
                  </a:lnTo>
                  <a:cubicBezTo>
                    <a:pt x="13087" y="3229"/>
                    <a:pt x="13047" y="3255"/>
                    <a:pt x="13003" y="3255"/>
                  </a:cubicBezTo>
                  <a:cubicBezTo>
                    <a:pt x="12996" y="3262"/>
                    <a:pt x="12990" y="3264"/>
                    <a:pt x="12983" y="3264"/>
                  </a:cubicBezTo>
                  <a:cubicBezTo>
                    <a:pt x="12970" y="3264"/>
                    <a:pt x="12956" y="3255"/>
                    <a:pt x="12943" y="3255"/>
                  </a:cubicBezTo>
                  <a:cubicBezTo>
                    <a:pt x="12950" y="3246"/>
                    <a:pt x="12956" y="3243"/>
                    <a:pt x="12963" y="3243"/>
                  </a:cubicBezTo>
                  <a:cubicBezTo>
                    <a:pt x="12976" y="3243"/>
                    <a:pt x="12990" y="3255"/>
                    <a:pt x="13003" y="3255"/>
                  </a:cubicBezTo>
                  <a:cubicBezTo>
                    <a:pt x="13003" y="3229"/>
                    <a:pt x="12983" y="3229"/>
                    <a:pt x="12983" y="3208"/>
                  </a:cubicBezTo>
                  <a:cubicBezTo>
                    <a:pt x="12983" y="3188"/>
                    <a:pt x="13023" y="3188"/>
                    <a:pt x="13023" y="3168"/>
                  </a:cubicBezTo>
                  <a:cubicBezTo>
                    <a:pt x="13047" y="3168"/>
                    <a:pt x="13067" y="3188"/>
                    <a:pt x="13067" y="3188"/>
                  </a:cubicBezTo>
                  <a:cubicBezTo>
                    <a:pt x="13087" y="3188"/>
                    <a:pt x="13067" y="3168"/>
                    <a:pt x="13087" y="3147"/>
                  </a:cubicBezTo>
                  <a:cubicBezTo>
                    <a:pt x="13127" y="3147"/>
                    <a:pt x="13147" y="3126"/>
                    <a:pt x="13192" y="3101"/>
                  </a:cubicBezTo>
                  <a:cubicBezTo>
                    <a:pt x="13231" y="3101"/>
                    <a:pt x="13271" y="3080"/>
                    <a:pt x="13316" y="3080"/>
                  </a:cubicBezTo>
                  <a:cubicBezTo>
                    <a:pt x="13325" y="3076"/>
                    <a:pt x="13333" y="3074"/>
                    <a:pt x="13341" y="3074"/>
                  </a:cubicBezTo>
                  <a:cubicBezTo>
                    <a:pt x="13365" y="3074"/>
                    <a:pt x="13388" y="3086"/>
                    <a:pt x="13413" y="3086"/>
                  </a:cubicBezTo>
                  <a:cubicBezTo>
                    <a:pt x="13422" y="3086"/>
                    <a:pt x="13431" y="3085"/>
                    <a:pt x="13441" y="3080"/>
                  </a:cubicBezTo>
                  <a:cubicBezTo>
                    <a:pt x="13500" y="3059"/>
                    <a:pt x="13565" y="3059"/>
                    <a:pt x="13605" y="3059"/>
                  </a:cubicBezTo>
                  <a:close/>
                  <a:moveTo>
                    <a:pt x="11430" y="10354"/>
                  </a:moveTo>
                  <a:cubicBezTo>
                    <a:pt x="11430" y="10375"/>
                    <a:pt x="11430" y="10375"/>
                    <a:pt x="11386" y="10395"/>
                  </a:cubicBezTo>
                  <a:cubicBezTo>
                    <a:pt x="11406" y="10375"/>
                    <a:pt x="11430" y="10375"/>
                    <a:pt x="11430" y="10354"/>
                  </a:cubicBezTo>
                  <a:close/>
                  <a:moveTo>
                    <a:pt x="11306" y="10010"/>
                  </a:moveTo>
                  <a:cubicBezTo>
                    <a:pt x="11366" y="10031"/>
                    <a:pt x="11386" y="10097"/>
                    <a:pt x="11430" y="10139"/>
                  </a:cubicBezTo>
                  <a:cubicBezTo>
                    <a:pt x="11430" y="10205"/>
                    <a:pt x="11406" y="10267"/>
                    <a:pt x="11450" y="10333"/>
                  </a:cubicBezTo>
                  <a:cubicBezTo>
                    <a:pt x="11444" y="10340"/>
                    <a:pt x="11437" y="10343"/>
                    <a:pt x="11430" y="10343"/>
                  </a:cubicBezTo>
                  <a:cubicBezTo>
                    <a:pt x="11417" y="10343"/>
                    <a:pt x="11406" y="10333"/>
                    <a:pt x="11406" y="10333"/>
                  </a:cubicBezTo>
                  <a:cubicBezTo>
                    <a:pt x="11386" y="10333"/>
                    <a:pt x="11386" y="10354"/>
                    <a:pt x="11386" y="10354"/>
                  </a:cubicBezTo>
                  <a:cubicBezTo>
                    <a:pt x="11346" y="10375"/>
                    <a:pt x="11306" y="10395"/>
                    <a:pt x="11281" y="10441"/>
                  </a:cubicBezTo>
                  <a:cubicBezTo>
                    <a:pt x="11241" y="10416"/>
                    <a:pt x="11241" y="10375"/>
                    <a:pt x="11202" y="10333"/>
                  </a:cubicBezTo>
                  <a:lnTo>
                    <a:pt x="11182" y="10354"/>
                  </a:lnTo>
                  <a:cubicBezTo>
                    <a:pt x="11182" y="10313"/>
                    <a:pt x="11202" y="10313"/>
                    <a:pt x="11221" y="10287"/>
                  </a:cubicBezTo>
                  <a:cubicBezTo>
                    <a:pt x="11202" y="10267"/>
                    <a:pt x="11182" y="10267"/>
                    <a:pt x="11157" y="10267"/>
                  </a:cubicBezTo>
                  <a:cubicBezTo>
                    <a:pt x="11157" y="10267"/>
                    <a:pt x="11137" y="10246"/>
                    <a:pt x="11117" y="10226"/>
                  </a:cubicBezTo>
                  <a:lnTo>
                    <a:pt x="11117" y="10287"/>
                  </a:lnTo>
                  <a:cubicBezTo>
                    <a:pt x="11117" y="10313"/>
                    <a:pt x="11117" y="10313"/>
                    <a:pt x="11097" y="10333"/>
                  </a:cubicBezTo>
                  <a:lnTo>
                    <a:pt x="11057" y="10333"/>
                  </a:lnTo>
                  <a:cubicBezTo>
                    <a:pt x="11057" y="10287"/>
                    <a:pt x="11032" y="10246"/>
                    <a:pt x="11012" y="10205"/>
                  </a:cubicBezTo>
                  <a:cubicBezTo>
                    <a:pt x="11057" y="10185"/>
                    <a:pt x="11077" y="10118"/>
                    <a:pt x="11117" y="10118"/>
                  </a:cubicBezTo>
                  <a:cubicBezTo>
                    <a:pt x="11137" y="10097"/>
                    <a:pt x="11137" y="10077"/>
                    <a:pt x="11157" y="10056"/>
                  </a:cubicBezTo>
                  <a:cubicBezTo>
                    <a:pt x="11188" y="10038"/>
                    <a:pt x="11207" y="10013"/>
                    <a:pt x="11229" y="10013"/>
                  </a:cubicBezTo>
                  <a:cubicBezTo>
                    <a:pt x="11239" y="10013"/>
                    <a:pt x="11249" y="10018"/>
                    <a:pt x="11261" y="10031"/>
                  </a:cubicBezTo>
                  <a:cubicBezTo>
                    <a:pt x="11261" y="10010"/>
                    <a:pt x="11306" y="10010"/>
                    <a:pt x="11306" y="10010"/>
                  </a:cubicBezTo>
                  <a:close/>
                  <a:moveTo>
                    <a:pt x="10605" y="10709"/>
                  </a:moveTo>
                  <a:cubicBezTo>
                    <a:pt x="10610" y="10709"/>
                    <a:pt x="10619" y="10719"/>
                    <a:pt x="10619" y="10719"/>
                  </a:cubicBezTo>
                  <a:lnTo>
                    <a:pt x="10599" y="10719"/>
                  </a:lnTo>
                  <a:cubicBezTo>
                    <a:pt x="10599" y="10712"/>
                    <a:pt x="10602" y="10709"/>
                    <a:pt x="10605" y="10709"/>
                  </a:cubicBezTo>
                  <a:close/>
                  <a:moveTo>
                    <a:pt x="10744" y="10287"/>
                  </a:moveTo>
                  <a:cubicBezTo>
                    <a:pt x="10744" y="10313"/>
                    <a:pt x="10764" y="10313"/>
                    <a:pt x="10764" y="10313"/>
                  </a:cubicBezTo>
                  <a:lnTo>
                    <a:pt x="10783" y="10313"/>
                  </a:lnTo>
                  <a:cubicBezTo>
                    <a:pt x="10828" y="10333"/>
                    <a:pt x="10808" y="10354"/>
                    <a:pt x="10808" y="10375"/>
                  </a:cubicBezTo>
                  <a:lnTo>
                    <a:pt x="10828" y="10395"/>
                  </a:lnTo>
                  <a:cubicBezTo>
                    <a:pt x="10828" y="10395"/>
                    <a:pt x="10808" y="10395"/>
                    <a:pt x="10808" y="10416"/>
                  </a:cubicBezTo>
                  <a:cubicBezTo>
                    <a:pt x="10808" y="10441"/>
                    <a:pt x="10848" y="10441"/>
                    <a:pt x="10848" y="10462"/>
                  </a:cubicBezTo>
                  <a:cubicBezTo>
                    <a:pt x="10842" y="10469"/>
                    <a:pt x="10837" y="10471"/>
                    <a:pt x="10833" y="10471"/>
                  </a:cubicBezTo>
                  <a:cubicBezTo>
                    <a:pt x="10826" y="10471"/>
                    <a:pt x="10822" y="10462"/>
                    <a:pt x="10808" y="10462"/>
                  </a:cubicBezTo>
                  <a:lnTo>
                    <a:pt x="10808" y="10503"/>
                  </a:lnTo>
                  <a:cubicBezTo>
                    <a:pt x="10813" y="10507"/>
                    <a:pt x="10816" y="10509"/>
                    <a:pt x="10819" y="10509"/>
                  </a:cubicBezTo>
                  <a:cubicBezTo>
                    <a:pt x="10827" y="10509"/>
                    <a:pt x="10830" y="10497"/>
                    <a:pt x="10838" y="10497"/>
                  </a:cubicBezTo>
                  <a:cubicBezTo>
                    <a:pt x="10841" y="10497"/>
                    <a:pt x="10844" y="10499"/>
                    <a:pt x="10848" y="10503"/>
                  </a:cubicBezTo>
                  <a:cubicBezTo>
                    <a:pt x="10868" y="10503"/>
                    <a:pt x="10848" y="10523"/>
                    <a:pt x="10848" y="10523"/>
                  </a:cubicBezTo>
                  <a:cubicBezTo>
                    <a:pt x="10828" y="10544"/>
                    <a:pt x="10808" y="10544"/>
                    <a:pt x="10808" y="10590"/>
                  </a:cubicBezTo>
                  <a:cubicBezTo>
                    <a:pt x="10815" y="10597"/>
                    <a:pt x="10820" y="10599"/>
                    <a:pt x="10822" y="10599"/>
                  </a:cubicBezTo>
                  <a:cubicBezTo>
                    <a:pt x="10828" y="10599"/>
                    <a:pt x="10828" y="10590"/>
                    <a:pt x="10828" y="10590"/>
                  </a:cubicBezTo>
                  <a:cubicBezTo>
                    <a:pt x="10848" y="10611"/>
                    <a:pt x="10868" y="10631"/>
                    <a:pt x="10868" y="10652"/>
                  </a:cubicBezTo>
                  <a:cubicBezTo>
                    <a:pt x="10848" y="10698"/>
                    <a:pt x="10808" y="10698"/>
                    <a:pt x="10764" y="10698"/>
                  </a:cubicBezTo>
                  <a:cubicBezTo>
                    <a:pt x="10744" y="10672"/>
                    <a:pt x="10744" y="10652"/>
                    <a:pt x="10764" y="10631"/>
                  </a:cubicBezTo>
                  <a:cubicBezTo>
                    <a:pt x="10704" y="10631"/>
                    <a:pt x="10744" y="10698"/>
                    <a:pt x="10704" y="10719"/>
                  </a:cubicBezTo>
                  <a:lnTo>
                    <a:pt x="10619" y="10719"/>
                  </a:lnTo>
                  <a:cubicBezTo>
                    <a:pt x="10639" y="10672"/>
                    <a:pt x="10619" y="10672"/>
                    <a:pt x="10599" y="10672"/>
                  </a:cubicBezTo>
                  <a:cubicBezTo>
                    <a:pt x="10619" y="10652"/>
                    <a:pt x="10639" y="10652"/>
                    <a:pt x="10684" y="10631"/>
                  </a:cubicBezTo>
                  <a:lnTo>
                    <a:pt x="10704" y="10611"/>
                  </a:lnTo>
                  <a:cubicBezTo>
                    <a:pt x="10659" y="10611"/>
                    <a:pt x="10619" y="10631"/>
                    <a:pt x="10579" y="10672"/>
                  </a:cubicBezTo>
                  <a:cubicBezTo>
                    <a:pt x="10515" y="10631"/>
                    <a:pt x="10515" y="10570"/>
                    <a:pt x="10475" y="10523"/>
                  </a:cubicBezTo>
                  <a:cubicBezTo>
                    <a:pt x="10475" y="10482"/>
                    <a:pt x="10495" y="10462"/>
                    <a:pt x="10475" y="10416"/>
                  </a:cubicBezTo>
                  <a:cubicBezTo>
                    <a:pt x="10475" y="10375"/>
                    <a:pt x="10495" y="10354"/>
                    <a:pt x="10535" y="10354"/>
                  </a:cubicBezTo>
                  <a:cubicBezTo>
                    <a:pt x="10579" y="10354"/>
                    <a:pt x="10619" y="10333"/>
                    <a:pt x="10659" y="10287"/>
                  </a:cubicBezTo>
                  <a:cubicBezTo>
                    <a:pt x="10672" y="10300"/>
                    <a:pt x="10688" y="10307"/>
                    <a:pt x="10703" y="10307"/>
                  </a:cubicBezTo>
                  <a:cubicBezTo>
                    <a:pt x="10719" y="10307"/>
                    <a:pt x="10734" y="10300"/>
                    <a:pt x="10744" y="10287"/>
                  </a:cubicBezTo>
                  <a:close/>
                  <a:moveTo>
                    <a:pt x="14211" y="2446"/>
                  </a:moveTo>
                  <a:cubicBezTo>
                    <a:pt x="14243" y="2446"/>
                    <a:pt x="14272" y="2457"/>
                    <a:pt x="14311" y="2485"/>
                  </a:cubicBezTo>
                  <a:cubicBezTo>
                    <a:pt x="14331" y="2495"/>
                    <a:pt x="14351" y="2495"/>
                    <a:pt x="14372" y="2495"/>
                  </a:cubicBezTo>
                  <a:cubicBezTo>
                    <a:pt x="14392" y="2495"/>
                    <a:pt x="14413" y="2495"/>
                    <a:pt x="14436" y="2505"/>
                  </a:cubicBezTo>
                  <a:cubicBezTo>
                    <a:pt x="14456" y="2505"/>
                    <a:pt x="14495" y="2505"/>
                    <a:pt x="14515" y="2526"/>
                  </a:cubicBezTo>
                  <a:lnTo>
                    <a:pt x="14705" y="2526"/>
                  </a:lnTo>
                  <a:cubicBezTo>
                    <a:pt x="14744" y="2546"/>
                    <a:pt x="14764" y="2567"/>
                    <a:pt x="14789" y="2587"/>
                  </a:cubicBezTo>
                  <a:lnTo>
                    <a:pt x="14849" y="2587"/>
                  </a:lnTo>
                  <a:cubicBezTo>
                    <a:pt x="14913" y="2613"/>
                    <a:pt x="14973" y="2633"/>
                    <a:pt x="15013" y="2675"/>
                  </a:cubicBezTo>
                  <a:cubicBezTo>
                    <a:pt x="15058" y="2716"/>
                    <a:pt x="15137" y="2695"/>
                    <a:pt x="15182" y="2741"/>
                  </a:cubicBezTo>
                  <a:lnTo>
                    <a:pt x="15242" y="2741"/>
                  </a:lnTo>
                  <a:cubicBezTo>
                    <a:pt x="15306" y="2803"/>
                    <a:pt x="15386" y="2803"/>
                    <a:pt x="15451" y="2844"/>
                  </a:cubicBezTo>
                  <a:cubicBezTo>
                    <a:pt x="15471" y="2844"/>
                    <a:pt x="15471" y="2824"/>
                    <a:pt x="15471" y="2824"/>
                  </a:cubicBezTo>
                  <a:cubicBezTo>
                    <a:pt x="15535" y="2870"/>
                    <a:pt x="15575" y="2890"/>
                    <a:pt x="15635" y="2911"/>
                  </a:cubicBezTo>
                  <a:cubicBezTo>
                    <a:pt x="15680" y="2952"/>
                    <a:pt x="15739" y="2998"/>
                    <a:pt x="15804" y="3039"/>
                  </a:cubicBezTo>
                  <a:cubicBezTo>
                    <a:pt x="15844" y="3080"/>
                    <a:pt x="15864" y="3126"/>
                    <a:pt x="15908" y="3147"/>
                  </a:cubicBezTo>
                  <a:cubicBezTo>
                    <a:pt x="15928" y="3147"/>
                    <a:pt x="15948" y="3168"/>
                    <a:pt x="15948" y="3188"/>
                  </a:cubicBezTo>
                  <a:cubicBezTo>
                    <a:pt x="15988" y="3229"/>
                    <a:pt x="16033" y="3275"/>
                    <a:pt x="16073" y="3296"/>
                  </a:cubicBezTo>
                  <a:cubicBezTo>
                    <a:pt x="16093" y="3316"/>
                    <a:pt x="16112" y="3337"/>
                    <a:pt x="16132" y="3357"/>
                  </a:cubicBezTo>
                  <a:cubicBezTo>
                    <a:pt x="16132" y="3383"/>
                    <a:pt x="16157" y="3383"/>
                    <a:pt x="16157" y="3403"/>
                  </a:cubicBezTo>
                  <a:cubicBezTo>
                    <a:pt x="16217" y="3445"/>
                    <a:pt x="16282" y="3511"/>
                    <a:pt x="16321" y="3594"/>
                  </a:cubicBezTo>
                  <a:cubicBezTo>
                    <a:pt x="16321" y="3594"/>
                    <a:pt x="16341" y="3594"/>
                    <a:pt x="16341" y="3614"/>
                  </a:cubicBezTo>
                  <a:lnTo>
                    <a:pt x="16341" y="3660"/>
                  </a:lnTo>
                  <a:cubicBezTo>
                    <a:pt x="16361" y="3660"/>
                    <a:pt x="16381" y="3701"/>
                    <a:pt x="16406" y="3722"/>
                  </a:cubicBezTo>
                  <a:cubicBezTo>
                    <a:pt x="16426" y="3722"/>
                    <a:pt x="16426" y="3742"/>
                    <a:pt x="16426" y="3768"/>
                  </a:cubicBezTo>
                  <a:cubicBezTo>
                    <a:pt x="16446" y="3829"/>
                    <a:pt x="16466" y="3850"/>
                    <a:pt x="16506" y="3917"/>
                  </a:cubicBezTo>
                  <a:cubicBezTo>
                    <a:pt x="16530" y="3937"/>
                    <a:pt x="16530" y="3958"/>
                    <a:pt x="16550" y="3999"/>
                  </a:cubicBezTo>
                  <a:cubicBezTo>
                    <a:pt x="16570" y="4045"/>
                    <a:pt x="16590" y="4086"/>
                    <a:pt x="16610" y="4127"/>
                  </a:cubicBezTo>
                  <a:cubicBezTo>
                    <a:pt x="16610" y="4153"/>
                    <a:pt x="16630" y="4173"/>
                    <a:pt x="16630" y="4194"/>
                  </a:cubicBezTo>
                  <a:cubicBezTo>
                    <a:pt x="16630" y="4215"/>
                    <a:pt x="16630" y="4235"/>
                    <a:pt x="16655" y="4256"/>
                  </a:cubicBezTo>
                  <a:cubicBezTo>
                    <a:pt x="16675" y="4322"/>
                    <a:pt x="16695" y="4364"/>
                    <a:pt x="16695" y="4430"/>
                  </a:cubicBezTo>
                  <a:cubicBezTo>
                    <a:pt x="16715" y="4451"/>
                    <a:pt x="16695" y="4471"/>
                    <a:pt x="16715" y="4492"/>
                  </a:cubicBezTo>
                  <a:cubicBezTo>
                    <a:pt x="16675" y="4538"/>
                    <a:pt x="16715" y="4538"/>
                    <a:pt x="16715" y="4579"/>
                  </a:cubicBezTo>
                  <a:cubicBezTo>
                    <a:pt x="16715" y="4599"/>
                    <a:pt x="16715" y="4620"/>
                    <a:pt x="16734" y="4641"/>
                  </a:cubicBezTo>
                  <a:lnTo>
                    <a:pt x="16734" y="4769"/>
                  </a:lnTo>
                  <a:cubicBezTo>
                    <a:pt x="16715" y="4836"/>
                    <a:pt x="16734" y="4877"/>
                    <a:pt x="16754" y="4923"/>
                  </a:cubicBezTo>
                  <a:cubicBezTo>
                    <a:pt x="16754" y="4943"/>
                    <a:pt x="16734" y="4943"/>
                    <a:pt x="16754" y="4943"/>
                  </a:cubicBezTo>
                  <a:cubicBezTo>
                    <a:pt x="16754" y="5005"/>
                    <a:pt x="16715" y="5072"/>
                    <a:pt x="16734" y="5133"/>
                  </a:cubicBezTo>
                  <a:cubicBezTo>
                    <a:pt x="16734" y="5221"/>
                    <a:pt x="16734" y="5282"/>
                    <a:pt x="16695" y="5349"/>
                  </a:cubicBezTo>
                  <a:lnTo>
                    <a:pt x="16695" y="5390"/>
                  </a:lnTo>
                  <a:cubicBezTo>
                    <a:pt x="16715" y="5436"/>
                    <a:pt x="16695" y="5457"/>
                    <a:pt x="16715" y="5498"/>
                  </a:cubicBezTo>
                  <a:cubicBezTo>
                    <a:pt x="16715" y="5518"/>
                    <a:pt x="16675" y="5518"/>
                    <a:pt x="16695" y="5518"/>
                  </a:cubicBezTo>
                  <a:cubicBezTo>
                    <a:pt x="16695" y="5539"/>
                    <a:pt x="16675" y="5539"/>
                    <a:pt x="16695" y="5565"/>
                  </a:cubicBezTo>
                  <a:lnTo>
                    <a:pt x="16695" y="5606"/>
                  </a:lnTo>
                  <a:cubicBezTo>
                    <a:pt x="16695" y="5647"/>
                    <a:pt x="16695" y="5693"/>
                    <a:pt x="16675" y="5755"/>
                  </a:cubicBezTo>
                  <a:cubicBezTo>
                    <a:pt x="16675" y="5821"/>
                    <a:pt x="16630" y="5903"/>
                    <a:pt x="16630" y="5991"/>
                  </a:cubicBezTo>
                  <a:cubicBezTo>
                    <a:pt x="16630" y="6011"/>
                    <a:pt x="16610" y="6032"/>
                    <a:pt x="16610" y="6078"/>
                  </a:cubicBezTo>
                  <a:cubicBezTo>
                    <a:pt x="16610" y="6139"/>
                    <a:pt x="16570" y="6206"/>
                    <a:pt x="16570" y="6268"/>
                  </a:cubicBezTo>
                  <a:cubicBezTo>
                    <a:pt x="16550" y="6288"/>
                    <a:pt x="16550" y="6335"/>
                    <a:pt x="16530" y="6355"/>
                  </a:cubicBezTo>
                  <a:cubicBezTo>
                    <a:pt x="16506" y="6376"/>
                    <a:pt x="16550" y="6396"/>
                    <a:pt x="16530" y="6417"/>
                  </a:cubicBezTo>
                  <a:cubicBezTo>
                    <a:pt x="16506" y="6437"/>
                    <a:pt x="16486" y="6463"/>
                    <a:pt x="16486" y="6483"/>
                  </a:cubicBezTo>
                  <a:cubicBezTo>
                    <a:pt x="16466" y="6525"/>
                    <a:pt x="16466" y="6566"/>
                    <a:pt x="16446" y="6612"/>
                  </a:cubicBezTo>
                  <a:cubicBezTo>
                    <a:pt x="16426" y="6612"/>
                    <a:pt x="16406" y="6612"/>
                    <a:pt x="16406" y="6632"/>
                  </a:cubicBezTo>
                  <a:cubicBezTo>
                    <a:pt x="16406" y="6694"/>
                    <a:pt x="16361" y="6761"/>
                    <a:pt x="16341" y="6822"/>
                  </a:cubicBezTo>
                  <a:cubicBezTo>
                    <a:pt x="16321" y="6889"/>
                    <a:pt x="16282" y="6930"/>
                    <a:pt x="16237" y="6976"/>
                  </a:cubicBezTo>
                  <a:cubicBezTo>
                    <a:pt x="16217" y="6997"/>
                    <a:pt x="16197" y="7038"/>
                    <a:pt x="16197" y="7079"/>
                  </a:cubicBezTo>
                  <a:cubicBezTo>
                    <a:pt x="16177" y="7166"/>
                    <a:pt x="16132" y="7274"/>
                    <a:pt x="16073" y="7361"/>
                  </a:cubicBezTo>
                  <a:cubicBezTo>
                    <a:pt x="16008" y="7464"/>
                    <a:pt x="15968" y="7551"/>
                    <a:pt x="15908" y="7639"/>
                  </a:cubicBezTo>
                  <a:cubicBezTo>
                    <a:pt x="15864" y="7721"/>
                    <a:pt x="15804" y="7787"/>
                    <a:pt x="15759" y="7849"/>
                  </a:cubicBezTo>
                  <a:cubicBezTo>
                    <a:pt x="15739" y="7875"/>
                    <a:pt x="15719" y="7895"/>
                    <a:pt x="15700" y="7916"/>
                  </a:cubicBezTo>
                  <a:cubicBezTo>
                    <a:pt x="15680" y="7936"/>
                    <a:pt x="15660" y="7957"/>
                    <a:pt x="15635" y="7977"/>
                  </a:cubicBezTo>
                  <a:cubicBezTo>
                    <a:pt x="15615" y="8003"/>
                    <a:pt x="15595" y="8023"/>
                    <a:pt x="15575" y="8065"/>
                  </a:cubicBezTo>
                  <a:cubicBezTo>
                    <a:pt x="15575" y="8085"/>
                    <a:pt x="15555" y="8085"/>
                    <a:pt x="15535" y="8106"/>
                  </a:cubicBezTo>
                  <a:cubicBezTo>
                    <a:pt x="15511" y="8131"/>
                    <a:pt x="15491" y="8152"/>
                    <a:pt x="15471" y="8193"/>
                  </a:cubicBezTo>
                  <a:cubicBezTo>
                    <a:pt x="15471" y="8213"/>
                    <a:pt x="15451" y="8234"/>
                    <a:pt x="15431" y="8260"/>
                  </a:cubicBezTo>
                  <a:cubicBezTo>
                    <a:pt x="15366" y="8301"/>
                    <a:pt x="15326" y="8362"/>
                    <a:pt x="15287" y="8409"/>
                  </a:cubicBezTo>
                  <a:cubicBezTo>
                    <a:pt x="15262" y="8429"/>
                    <a:pt x="15242" y="8429"/>
                    <a:pt x="15222" y="8429"/>
                  </a:cubicBezTo>
                  <a:cubicBezTo>
                    <a:pt x="15182" y="8516"/>
                    <a:pt x="15098" y="8557"/>
                    <a:pt x="15038" y="8645"/>
                  </a:cubicBezTo>
                  <a:cubicBezTo>
                    <a:pt x="14953" y="8665"/>
                    <a:pt x="14889" y="8747"/>
                    <a:pt x="14829" y="8814"/>
                  </a:cubicBezTo>
                  <a:lnTo>
                    <a:pt x="14809" y="8814"/>
                  </a:lnTo>
                  <a:lnTo>
                    <a:pt x="14809" y="8855"/>
                  </a:lnTo>
                  <a:cubicBezTo>
                    <a:pt x="14789" y="8855"/>
                    <a:pt x="14809" y="8835"/>
                    <a:pt x="14789" y="8835"/>
                  </a:cubicBezTo>
                  <a:cubicBezTo>
                    <a:pt x="14784" y="8830"/>
                    <a:pt x="14780" y="8829"/>
                    <a:pt x="14777" y="8829"/>
                  </a:cubicBezTo>
                  <a:cubicBezTo>
                    <a:pt x="14763" y="8829"/>
                    <a:pt x="14760" y="8855"/>
                    <a:pt x="14744" y="8855"/>
                  </a:cubicBezTo>
                  <a:cubicBezTo>
                    <a:pt x="14724" y="8922"/>
                    <a:pt x="14685" y="8942"/>
                    <a:pt x="14640" y="8983"/>
                  </a:cubicBezTo>
                  <a:cubicBezTo>
                    <a:pt x="14620" y="9004"/>
                    <a:pt x="14600" y="9030"/>
                    <a:pt x="14600" y="9071"/>
                  </a:cubicBezTo>
                  <a:cubicBezTo>
                    <a:pt x="14560" y="9091"/>
                    <a:pt x="14540" y="9091"/>
                    <a:pt x="14515" y="9132"/>
                  </a:cubicBezTo>
                  <a:cubicBezTo>
                    <a:pt x="14476" y="9158"/>
                    <a:pt x="14436" y="9179"/>
                    <a:pt x="14391" y="9199"/>
                  </a:cubicBezTo>
                  <a:cubicBezTo>
                    <a:pt x="14311" y="9261"/>
                    <a:pt x="14227" y="9307"/>
                    <a:pt x="14167" y="9369"/>
                  </a:cubicBezTo>
                  <a:cubicBezTo>
                    <a:pt x="14167" y="9389"/>
                    <a:pt x="14142" y="9415"/>
                    <a:pt x="14122" y="9415"/>
                  </a:cubicBezTo>
                  <a:cubicBezTo>
                    <a:pt x="14102" y="9435"/>
                    <a:pt x="14082" y="9476"/>
                    <a:pt x="14063" y="9497"/>
                  </a:cubicBezTo>
                  <a:lnTo>
                    <a:pt x="14018" y="9497"/>
                  </a:lnTo>
                  <a:cubicBezTo>
                    <a:pt x="13978" y="9497"/>
                    <a:pt x="13938" y="9517"/>
                    <a:pt x="13918" y="9543"/>
                  </a:cubicBezTo>
                  <a:cubicBezTo>
                    <a:pt x="13854" y="9625"/>
                    <a:pt x="13749" y="9692"/>
                    <a:pt x="13669" y="9753"/>
                  </a:cubicBezTo>
                  <a:cubicBezTo>
                    <a:pt x="13625" y="9800"/>
                    <a:pt x="13565" y="9800"/>
                    <a:pt x="13520" y="9820"/>
                  </a:cubicBezTo>
                  <a:cubicBezTo>
                    <a:pt x="13460" y="9861"/>
                    <a:pt x="13396" y="9902"/>
                    <a:pt x="13336" y="9949"/>
                  </a:cubicBezTo>
                  <a:cubicBezTo>
                    <a:pt x="13316" y="9949"/>
                    <a:pt x="13316" y="9949"/>
                    <a:pt x="13296" y="9969"/>
                  </a:cubicBezTo>
                  <a:cubicBezTo>
                    <a:pt x="13251" y="9969"/>
                    <a:pt x="13251" y="9990"/>
                    <a:pt x="13231" y="10031"/>
                  </a:cubicBezTo>
                  <a:cubicBezTo>
                    <a:pt x="13212" y="10031"/>
                    <a:pt x="13212" y="10056"/>
                    <a:pt x="13212" y="10056"/>
                  </a:cubicBezTo>
                  <a:cubicBezTo>
                    <a:pt x="13087" y="10118"/>
                    <a:pt x="12983" y="10185"/>
                    <a:pt x="12878" y="10267"/>
                  </a:cubicBezTo>
                  <a:cubicBezTo>
                    <a:pt x="12878" y="10267"/>
                    <a:pt x="12858" y="10267"/>
                    <a:pt x="12858" y="10287"/>
                  </a:cubicBezTo>
                  <a:cubicBezTo>
                    <a:pt x="12818" y="10333"/>
                    <a:pt x="12754" y="10354"/>
                    <a:pt x="12694" y="10375"/>
                  </a:cubicBezTo>
                  <a:cubicBezTo>
                    <a:pt x="12649" y="10395"/>
                    <a:pt x="12610" y="10395"/>
                    <a:pt x="12590" y="10441"/>
                  </a:cubicBezTo>
                  <a:cubicBezTo>
                    <a:pt x="12525" y="10462"/>
                    <a:pt x="12485" y="10482"/>
                    <a:pt x="12445" y="10503"/>
                  </a:cubicBezTo>
                  <a:cubicBezTo>
                    <a:pt x="12401" y="10523"/>
                    <a:pt x="12361" y="10544"/>
                    <a:pt x="12361" y="10590"/>
                  </a:cubicBezTo>
                  <a:lnTo>
                    <a:pt x="12341" y="10611"/>
                  </a:lnTo>
                  <a:cubicBezTo>
                    <a:pt x="12256" y="10631"/>
                    <a:pt x="12177" y="10698"/>
                    <a:pt x="12092" y="10719"/>
                  </a:cubicBezTo>
                  <a:cubicBezTo>
                    <a:pt x="12079" y="10719"/>
                    <a:pt x="12054" y="10728"/>
                    <a:pt x="12028" y="10728"/>
                  </a:cubicBezTo>
                  <a:cubicBezTo>
                    <a:pt x="12015" y="10728"/>
                    <a:pt x="12001" y="10726"/>
                    <a:pt x="11988" y="10719"/>
                  </a:cubicBezTo>
                  <a:cubicBezTo>
                    <a:pt x="11968" y="10698"/>
                    <a:pt x="11988" y="10698"/>
                    <a:pt x="11988" y="10672"/>
                  </a:cubicBezTo>
                  <a:cubicBezTo>
                    <a:pt x="11968" y="10631"/>
                    <a:pt x="11948" y="10570"/>
                    <a:pt x="11903" y="10523"/>
                  </a:cubicBezTo>
                  <a:lnTo>
                    <a:pt x="11903" y="10462"/>
                  </a:lnTo>
                  <a:cubicBezTo>
                    <a:pt x="11968" y="10416"/>
                    <a:pt x="12028" y="10395"/>
                    <a:pt x="12072" y="10333"/>
                  </a:cubicBezTo>
                  <a:lnTo>
                    <a:pt x="12112" y="10333"/>
                  </a:lnTo>
                  <a:cubicBezTo>
                    <a:pt x="12132" y="10287"/>
                    <a:pt x="12177" y="10267"/>
                    <a:pt x="12236" y="10267"/>
                  </a:cubicBezTo>
                  <a:cubicBezTo>
                    <a:pt x="12301" y="10246"/>
                    <a:pt x="12361" y="10226"/>
                    <a:pt x="12401" y="10185"/>
                  </a:cubicBezTo>
                  <a:cubicBezTo>
                    <a:pt x="12425" y="10159"/>
                    <a:pt x="12425" y="10159"/>
                    <a:pt x="12445" y="10139"/>
                  </a:cubicBezTo>
                  <a:cubicBezTo>
                    <a:pt x="12401" y="10139"/>
                    <a:pt x="12381" y="10159"/>
                    <a:pt x="12361" y="10185"/>
                  </a:cubicBezTo>
                  <a:cubicBezTo>
                    <a:pt x="12341" y="10185"/>
                    <a:pt x="12321" y="10185"/>
                    <a:pt x="12276" y="10205"/>
                  </a:cubicBezTo>
                  <a:cubicBezTo>
                    <a:pt x="12321" y="10139"/>
                    <a:pt x="12381" y="10118"/>
                    <a:pt x="12445" y="10097"/>
                  </a:cubicBezTo>
                  <a:cubicBezTo>
                    <a:pt x="12485" y="10077"/>
                    <a:pt x="12525" y="10056"/>
                    <a:pt x="12590" y="10031"/>
                  </a:cubicBezTo>
                  <a:cubicBezTo>
                    <a:pt x="12630" y="10010"/>
                    <a:pt x="12674" y="9969"/>
                    <a:pt x="12714" y="9949"/>
                  </a:cubicBezTo>
                  <a:cubicBezTo>
                    <a:pt x="12724" y="9938"/>
                    <a:pt x="12729" y="9933"/>
                    <a:pt x="12737" y="9933"/>
                  </a:cubicBezTo>
                  <a:cubicBezTo>
                    <a:pt x="12744" y="9933"/>
                    <a:pt x="12754" y="9938"/>
                    <a:pt x="12774" y="9949"/>
                  </a:cubicBezTo>
                  <a:cubicBezTo>
                    <a:pt x="12818" y="9928"/>
                    <a:pt x="12838" y="9902"/>
                    <a:pt x="12858" y="9882"/>
                  </a:cubicBezTo>
                  <a:cubicBezTo>
                    <a:pt x="12898" y="9882"/>
                    <a:pt x="12898" y="9820"/>
                    <a:pt x="12943" y="9820"/>
                  </a:cubicBezTo>
                  <a:lnTo>
                    <a:pt x="12943" y="9800"/>
                  </a:lnTo>
                  <a:cubicBezTo>
                    <a:pt x="12975" y="9779"/>
                    <a:pt x="13007" y="9748"/>
                    <a:pt x="13042" y="9748"/>
                  </a:cubicBezTo>
                  <a:cubicBezTo>
                    <a:pt x="13051" y="9748"/>
                    <a:pt x="13059" y="9749"/>
                    <a:pt x="13067" y="9753"/>
                  </a:cubicBezTo>
                  <a:cubicBezTo>
                    <a:pt x="13107" y="9733"/>
                    <a:pt x="13147" y="9692"/>
                    <a:pt x="13192" y="9646"/>
                  </a:cubicBezTo>
                  <a:cubicBezTo>
                    <a:pt x="13192" y="9646"/>
                    <a:pt x="13192" y="9625"/>
                    <a:pt x="13212" y="9625"/>
                  </a:cubicBezTo>
                  <a:cubicBezTo>
                    <a:pt x="13271" y="9605"/>
                    <a:pt x="13336" y="9563"/>
                    <a:pt x="13376" y="9497"/>
                  </a:cubicBezTo>
                  <a:cubicBezTo>
                    <a:pt x="13396" y="9497"/>
                    <a:pt x="13396" y="9517"/>
                    <a:pt x="13421" y="9517"/>
                  </a:cubicBezTo>
                  <a:cubicBezTo>
                    <a:pt x="13460" y="9476"/>
                    <a:pt x="13520" y="9456"/>
                    <a:pt x="13585" y="9389"/>
                  </a:cubicBezTo>
                  <a:lnTo>
                    <a:pt x="13605" y="9389"/>
                  </a:lnTo>
                  <a:cubicBezTo>
                    <a:pt x="13644" y="9369"/>
                    <a:pt x="13669" y="9327"/>
                    <a:pt x="13689" y="9286"/>
                  </a:cubicBezTo>
                  <a:cubicBezTo>
                    <a:pt x="13709" y="9286"/>
                    <a:pt x="13689" y="9327"/>
                    <a:pt x="13709" y="9327"/>
                  </a:cubicBezTo>
                  <a:cubicBezTo>
                    <a:pt x="13709" y="9307"/>
                    <a:pt x="13709" y="9307"/>
                    <a:pt x="13729" y="9307"/>
                  </a:cubicBezTo>
                  <a:cubicBezTo>
                    <a:pt x="13769" y="9261"/>
                    <a:pt x="13794" y="9220"/>
                    <a:pt x="13854" y="9220"/>
                  </a:cubicBezTo>
                  <a:lnTo>
                    <a:pt x="13854" y="9199"/>
                  </a:lnTo>
                  <a:lnTo>
                    <a:pt x="13873" y="9199"/>
                  </a:lnTo>
                  <a:cubicBezTo>
                    <a:pt x="13893" y="9179"/>
                    <a:pt x="13918" y="9179"/>
                    <a:pt x="13938" y="9158"/>
                  </a:cubicBezTo>
                  <a:cubicBezTo>
                    <a:pt x="13958" y="9132"/>
                    <a:pt x="13978" y="9112"/>
                    <a:pt x="13998" y="9071"/>
                  </a:cubicBezTo>
                  <a:lnTo>
                    <a:pt x="14018" y="9071"/>
                  </a:lnTo>
                  <a:cubicBezTo>
                    <a:pt x="14063" y="9004"/>
                    <a:pt x="14102" y="8963"/>
                    <a:pt x="14167" y="8942"/>
                  </a:cubicBezTo>
                  <a:cubicBezTo>
                    <a:pt x="14227" y="8922"/>
                    <a:pt x="14267" y="8855"/>
                    <a:pt x="14331" y="8835"/>
                  </a:cubicBezTo>
                  <a:cubicBezTo>
                    <a:pt x="14351" y="8793"/>
                    <a:pt x="14391" y="8793"/>
                    <a:pt x="14436" y="8773"/>
                  </a:cubicBezTo>
                  <a:cubicBezTo>
                    <a:pt x="14495" y="8706"/>
                    <a:pt x="14540" y="8665"/>
                    <a:pt x="14560" y="8598"/>
                  </a:cubicBezTo>
                  <a:cubicBezTo>
                    <a:pt x="14620" y="8557"/>
                    <a:pt x="14665" y="8516"/>
                    <a:pt x="14705" y="8470"/>
                  </a:cubicBezTo>
                  <a:cubicBezTo>
                    <a:pt x="14744" y="8429"/>
                    <a:pt x="14764" y="8388"/>
                    <a:pt x="14809" y="8362"/>
                  </a:cubicBezTo>
                  <a:cubicBezTo>
                    <a:pt x="14849" y="8342"/>
                    <a:pt x="14849" y="8301"/>
                    <a:pt x="14889" y="8301"/>
                  </a:cubicBezTo>
                  <a:cubicBezTo>
                    <a:pt x="14933" y="8301"/>
                    <a:pt x="14933" y="8260"/>
                    <a:pt x="14973" y="8234"/>
                  </a:cubicBezTo>
                  <a:cubicBezTo>
                    <a:pt x="14993" y="8193"/>
                    <a:pt x="15013" y="8172"/>
                    <a:pt x="15058" y="8152"/>
                  </a:cubicBezTo>
                  <a:cubicBezTo>
                    <a:pt x="15098" y="8131"/>
                    <a:pt x="15118" y="8106"/>
                    <a:pt x="15137" y="8085"/>
                  </a:cubicBezTo>
                  <a:cubicBezTo>
                    <a:pt x="15202" y="8003"/>
                    <a:pt x="15262" y="7936"/>
                    <a:pt x="15326" y="7849"/>
                  </a:cubicBezTo>
                  <a:cubicBezTo>
                    <a:pt x="15326" y="7828"/>
                    <a:pt x="15306" y="7828"/>
                    <a:pt x="15306" y="7828"/>
                  </a:cubicBezTo>
                  <a:cubicBezTo>
                    <a:pt x="15386" y="7721"/>
                    <a:pt x="15491" y="7680"/>
                    <a:pt x="15555" y="7572"/>
                  </a:cubicBezTo>
                  <a:cubicBezTo>
                    <a:pt x="15555" y="7551"/>
                    <a:pt x="15555" y="7531"/>
                    <a:pt x="15575" y="7510"/>
                  </a:cubicBezTo>
                  <a:cubicBezTo>
                    <a:pt x="15615" y="7464"/>
                    <a:pt x="15635" y="7423"/>
                    <a:pt x="15660" y="7382"/>
                  </a:cubicBezTo>
                  <a:cubicBezTo>
                    <a:pt x="15660" y="7336"/>
                    <a:pt x="15700" y="7315"/>
                    <a:pt x="15719" y="7274"/>
                  </a:cubicBezTo>
                  <a:cubicBezTo>
                    <a:pt x="15784" y="7233"/>
                    <a:pt x="15824" y="7166"/>
                    <a:pt x="15844" y="7079"/>
                  </a:cubicBezTo>
                  <a:cubicBezTo>
                    <a:pt x="15864" y="7038"/>
                    <a:pt x="15884" y="6997"/>
                    <a:pt x="15908" y="6976"/>
                  </a:cubicBezTo>
                  <a:cubicBezTo>
                    <a:pt x="15948" y="6930"/>
                    <a:pt x="15968" y="6889"/>
                    <a:pt x="15988" y="6848"/>
                  </a:cubicBezTo>
                  <a:lnTo>
                    <a:pt x="15988" y="6822"/>
                  </a:lnTo>
                  <a:lnTo>
                    <a:pt x="15968" y="6822"/>
                  </a:lnTo>
                  <a:cubicBezTo>
                    <a:pt x="15968" y="6781"/>
                    <a:pt x="16008" y="6740"/>
                    <a:pt x="16033" y="6694"/>
                  </a:cubicBezTo>
                  <a:cubicBezTo>
                    <a:pt x="16073" y="6632"/>
                    <a:pt x="16093" y="6591"/>
                    <a:pt x="16132" y="6525"/>
                  </a:cubicBezTo>
                  <a:cubicBezTo>
                    <a:pt x="16132" y="6437"/>
                    <a:pt x="16157" y="6355"/>
                    <a:pt x="16197" y="6288"/>
                  </a:cubicBezTo>
                  <a:cubicBezTo>
                    <a:pt x="16237" y="6227"/>
                    <a:pt x="16257" y="6160"/>
                    <a:pt x="16257" y="6099"/>
                  </a:cubicBezTo>
                  <a:cubicBezTo>
                    <a:pt x="16282" y="6078"/>
                    <a:pt x="16282" y="6052"/>
                    <a:pt x="16302" y="6032"/>
                  </a:cubicBezTo>
                  <a:cubicBezTo>
                    <a:pt x="16302" y="5970"/>
                    <a:pt x="16321" y="5903"/>
                    <a:pt x="16302" y="5821"/>
                  </a:cubicBezTo>
                  <a:cubicBezTo>
                    <a:pt x="16341" y="5775"/>
                    <a:pt x="16361" y="5734"/>
                    <a:pt x="16321" y="5693"/>
                  </a:cubicBezTo>
                  <a:cubicBezTo>
                    <a:pt x="16321" y="5693"/>
                    <a:pt x="16330" y="5681"/>
                    <a:pt x="16336" y="5681"/>
                  </a:cubicBezTo>
                  <a:cubicBezTo>
                    <a:pt x="16339" y="5681"/>
                    <a:pt x="16341" y="5684"/>
                    <a:pt x="16341" y="5693"/>
                  </a:cubicBezTo>
                  <a:lnTo>
                    <a:pt x="16361" y="5693"/>
                  </a:lnTo>
                  <a:cubicBezTo>
                    <a:pt x="16361" y="5667"/>
                    <a:pt x="16321" y="5647"/>
                    <a:pt x="16341" y="5606"/>
                  </a:cubicBezTo>
                  <a:cubicBezTo>
                    <a:pt x="16341" y="5626"/>
                    <a:pt x="16361" y="5626"/>
                    <a:pt x="16361" y="5647"/>
                  </a:cubicBezTo>
                  <a:cubicBezTo>
                    <a:pt x="16361" y="5606"/>
                    <a:pt x="16381" y="5585"/>
                    <a:pt x="16381" y="5565"/>
                  </a:cubicBezTo>
                  <a:cubicBezTo>
                    <a:pt x="16361" y="5539"/>
                    <a:pt x="16361" y="5498"/>
                    <a:pt x="16381" y="5457"/>
                  </a:cubicBezTo>
                  <a:cubicBezTo>
                    <a:pt x="16361" y="5390"/>
                    <a:pt x="16381" y="5349"/>
                    <a:pt x="16406" y="5308"/>
                  </a:cubicBezTo>
                  <a:lnTo>
                    <a:pt x="16406" y="5200"/>
                  </a:lnTo>
                  <a:cubicBezTo>
                    <a:pt x="16381" y="5154"/>
                    <a:pt x="16406" y="5113"/>
                    <a:pt x="16406" y="5072"/>
                  </a:cubicBezTo>
                  <a:cubicBezTo>
                    <a:pt x="16406" y="5051"/>
                    <a:pt x="16426" y="5051"/>
                    <a:pt x="16426" y="5026"/>
                  </a:cubicBezTo>
                  <a:cubicBezTo>
                    <a:pt x="16426" y="5005"/>
                    <a:pt x="16381" y="5005"/>
                    <a:pt x="16381" y="4985"/>
                  </a:cubicBezTo>
                  <a:cubicBezTo>
                    <a:pt x="16381" y="4964"/>
                    <a:pt x="16406" y="4943"/>
                    <a:pt x="16381" y="4923"/>
                  </a:cubicBezTo>
                  <a:lnTo>
                    <a:pt x="16381" y="4856"/>
                  </a:lnTo>
                  <a:cubicBezTo>
                    <a:pt x="16381" y="4836"/>
                    <a:pt x="16381" y="4815"/>
                    <a:pt x="16406" y="4795"/>
                  </a:cubicBezTo>
                  <a:cubicBezTo>
                    <a:pt x="16406" y="4769"/>
                    <a:pt x="16381" y="4748"/>
                    <a:pt x="16381" y="4748"/>
                  </a:cubicBezTo>
                  <a:cubicBezTo>
                    <a:pt x="16381" y="4728"/>
                    <a:pt x="16381" y="4707"/>
                    <a:pt x="16406" y="4707"/>
                  </a:cubicBezTo>
                  <a:cubicBezTo>
                    <a:pt x="16426" y="4769"/>
                    <a:pt x="16406" y="4836"/>
                    <a:pt x="16426" y="4897"/>
                  </a:cubicBezTo>
                  <a:lnTo>
                    <a:pt x="16446" y="4877"/>
                  </a:lnTo>
                  <a:cubicBezTo>
                    <a:pt x="16426" y="4856"/>
                    <a:pt x="16466" y="4836"/>
                    <a:pt x="16446" y="4795"/>
                  </a:cubicBezTo>
                  <a:cubicBezTo>
                    <a:pt x="16426" y="4769"/>
                    <a:pt x="16446" y="4728"/>
                    <a:pt x="16426" y="4687"/>
                  </a:cubicBezTo>
                  <a:lnTo>
                    <a:pt x="16426" y="4641"/>
                  </a:lnTo>
                  <a:cubicBezTo>
                    <a:pt x="16426" y="4559"/>
                    <a:pt x="16381" y="4471"/>
                    <a:pt x="16381" y="4364"/>
                  </a:cubicBezTo>
                  <a:cubicBezTo>
                    <a:pt x="16381" y="4343"/>
                    <a:pt x="16361" y="4343"/>
                    <a:pt x="16361" y="4302"/>
                  </a:cubicBezTo>
                  <a:cubicBezTo>
                    <a:pt x="16341" y="4322"/>
                    <a:pt x="16361" y="4322"/>
                    <a:pt x="16341" y="4343"/>
                  </a:cubicBezTo>
                  <a:cubicBezTo>
                    <a:pt x="16321" y="4322"/>
                    <a:pt x="16321" y="4302"/>
                    <a:pt x="16321" y="4281"/>
                  </a:cubicBezTo>
                  <a:cubicBezTo>
                    <a:pt x="16321" y="4235"/>
                    <a:pt x="16302" y="4194"/>
                    <a:pt x="16282" y="4173"/>
                  </a:cubicBezTo>
                  <a:cubicBezTo>
                    <a:pt x="16237" y="4127"/>
                    <a:pt x="16217" y="4066"/>
                    <a:pt x="16197" y="4025"/>
                  </a:cubicBezTo>
                  <a:cubicBezTo>
                    <a:pt x="16177" y="3958"/>
                    <a:pt x="16157" y="3917"/>
                    <a:pt x="16112" y="3871"/>
                  </a:cubicBezTo>
                  <a:cubicBezTo>
                    <a:pt x="16112" y="3850"/>
                    <a:pt x="16093" y="3850"/>
                    <a:pt x="16093" y="3829"/>
                  </a:cubicBezTo>
                  <a:cubicBezTo>
                    <a:pt x="16093" y="3789"/>
                    <a:pt x="16053" y="3768"/>
                    <a:pt x="16033" y="3722"/>
                  </a:cubicBezTo>
                  <a:cubicBezTo>
                    <a:pt x="15988" y="3681"/>
                    <a:pt x="15968" y="3640"/>
                    <a:pt x="15928" y="3614"/>
                  </a:cubicBezTo>
                  <a:cubicBezTo>
                    <a:pt x="15928" y="3614"/>
                    <a:pt x="15928" y="3594"/>
                    <a:pt x="15908" y="3594"/>
                  </a:cubicBezTo>
                  <a:cubicBezTo>
                    <a:pt x="15908" y="3594"/>
                    <a:pt x="15884" y="3594"/>
                    <a:pt x="15884" y="3614"/>
                  </a:cubicBezTo>
                  <a:cubicBezTo>
                    <a:pt x="15844" y="3532"/>
                    <a:pt x="15824" y="3445"/>
                    <a:pt x="15719" y="3445"/>
                  </a:cubicBezTo>
                  <a:cubicBezTo>
                    <a:pt x="15700" y="3383"/>
                    <a:pt x="15660" y="3337"/>
                    <a:pt x="15615" y="3316"/>
                  </a:cubicBezTo>
                  <a:cubicBezTo>
                    <a:pt x="15575" y="3316"/>
                    <a:pt x="15555" y="3275"/>
                    <a:pt x="15535" y="3255"/>
                  </a:cubicBezTo>
                  <a:cubicBezTo>
                    <a:pt x="15451" y="3255"/>
                    <a:pt x="15411" y="3188"/>
                    <a:pt x="15366" y="3168"/>
                  </a:cubicBezTo>
                  <a:cubicBezTo>
                    <a:pt x="15326" y="3126"/>
                    <a:pt x="15287" y="3101"/>
                    <a:pt x="15222" y="3080"/>
                  </a:cubicBezTo>
                  <a:cubicBezTo>
                    <a:pt x="15202" y="3080"/>
                    <a:pt x="15162" y="3080"/>
                    <a:pt x="15118" y="3039"/>
                  </a:cubicBezTo>
                  <a:lnTo>
                    <a:pt x="15058" y="3039"/>
                  </a:lnTo>
                  <a:lnTo>
                    <a:pt x="15058" y="3059"/>
                  </a:lnTo>
                  <a:cubicBezTo>
                    <a:pt x="15013" y="3039"/>
                    <a:pt x="14953" y="3039"/>
                    <a:pt x="14933" y="3019"/>
                  </a:cubicBezTo>
                  <a:cubicBezTo>
                    <a:pt x="14849" y="2952"/>
                    <a:pt x="14789" y="2931"/>
                    <a:pt x="14705" y="2911"/>
                  </a:cubicBezTo>
                  <a:cubicBezTo>
                    <a:pt x="14640" y="2870"/>
                    <a:pt x="14580" y="2870"/>
                    <a:pt x="14495" y="2844"/>
                  </a:cubicBezTo>
                  <a:cubicBezTo>
                    <a:pt x="14436" y="2844"/>
                    <a:pt x="14371" y="2824"/>
                    <a:pt x="14311" y="2824"/>
                  </a:cubicBezTo>
                  <a:cubicBezTo>
                    <a:pt x="14267" y="2824"/>
                    <a:pt x="14247" y="2824"/>
                    <a:pt x="14227" y="2803"/>
                  </a:cubicBezTo>
                  <a:cubicBezTo>
                    <a:pt x="14207" y="2793"/>
                    <a:pt x="14186" y="2787"/>
                    <a:pt x="14165" y="2787"/>
                  </a:cubicBezTo>
                  <a:cubicBezTo>
                    <a:pt x="14143" y="2787"/>
                    <a:pt x="14122" y="2793"/>
                    <a:pt x="14102" y="2803"/>
                  </a:cubicBezTo>
                  <a:lnTo>
                    <a:pt x="14043" y="2803"/>
                  </a:lnTo>
                  <a:cubicBezTo>
                    <a:pt x="14020" y="2813"/>
                    <a:pt x="13999" y="2813"/>
                    <a:pt x="13979" y="2813"/>
                  </a:cubicBezTo>
                  <a:cubicBezTo>
                    <a:pt x="13958" y="2813"/>
                    <a:pt x="13938" y="2813"/>
                    <a:pt x="13918" y="2824"/>
                  </a:cubicBezTo>
                  <a:lnTo>
                    <a:pt x="13854" y="2824"/>
                  </a:lnTo>
                  <a:cubicBezTo>
                    <a:pt x="13844" y="2813"/>
                    <a:pt x="13834" y="2808"/>
                    <a:pt x="13824" y="2808"/>
                  </a:cubicBezTo>
                  <a:cubicBezTo>
                    <a:pt x="13814" y="2808"/>
                    <a:pt x="13804" y="2813"/>
                    <a:pt x="13794" y="2824"/>
                  </a:cubicBezTo>
                  <a:cubicBezTo>
                    <a:pt x="13769" y="2824"/>
                    <a:pt x="13709" y="2824"/>
                    <a:pt x="13689" y="2803"/>
                  </a:cubicBezTo>
                  <a:cubicBezTo>
                    <a:pt x="13679" y="2793"/>
                    <a:pt x="13668" y="2793"/>
                    <a:pt x="13657" y="2793"/>
                  </a:cubicBezTo>
                  <a:cubicBezTo>
                    <a:pt x="13646" y="2793"/>
                    <a:pt x="13635" y="2793"/>
                    <a:pt x="13625" y="2782"/>
                  </a:cubicBezTo>
                  <a:lnTo>
                    <a:pt x="13625" y="2803"/>
                  </a:lnTo>
                  <a:cubicBezTo>
                    <a:pt x="13612" y="2798"/>
                    <a:pt x="13599" y="2797"/>
                    <a:pt x="13586" y="2797"/>
                  </a:cubicBezTo>
                  <a:cubicBezTo>
                    <a:pt x="13551" y="2797"/>
                    <a:pt x="13515" y="2809"/>
                    <a:pt x="13479" y="2809"/>
                  </a:cubicBezTo>
                  <a:cubicBezTo>
                    <a:pt x="13466" y="2809"/>
                    <a:pt x="13453" y="2807"/>
                    <a:pt x="13441" y="2803"/>
                  </a:cubicBezTo>
                  <a:cubicBezTo>
                    <a:pt x="13396" y="2803"/>
                    <a:pt x="13376" y="2824"/>
                    <a:pt x="13356" y="2844"/>
                  </a:cubicBezTo>
                  <a:lnTo>
                    <a:pt x="13356" y="2824"/>
                  </a:lnTo>
                  <a:cubicBezTo>
                    <a:pt x="13316" y="2824"/>
                    <a:pt x="13296" y="2803"/>
                    <a:pt x="13251" y="2803"/>
                  </a:cubicBezTo>
                  <a:cubicBezTo>
                    <a:pt x="13231" y="2824"/>
                    <a:pt x="13251" y="2844"/>
                    <a:pt x="13231" y="2844"/>
                  </a:cubicBezTo>
                  <a:cubicBezTo>
                    <a:pt x="13172" y="2844"/>
                    <a:pt x="13107" y="2870"/>
                    <a:pt x="13067" y="2870"/>
                  </a:cubicBezTo>
                  <a:lnTo>
                    <a:pt x="13067" y="2890"/>
                  </a:lnTo>
                  <a:cubicBezTo>
                    <a:pt x="13023" y="2931"/>
                    <a:pt x="12983" y="2931"/>
                    <a:pt x="12923" y="2931"/>
                  </a:cubicBezTo>
                  <a:cubicBezTo>
                    <a:pt x="12898" y="2952"/>
                    <a:pt x="12858" y="2952"/>
                    <a:pt x="12818" y="2972"/>
                  </a:cubicBezTo>
                  <a:lnTo>
                    <a:pt x="12818" y="3019"/>
                  </a:lnTo>
                  <a:cubicBezTo>
                    <a:pt x="12799" y="2998"/>
                    <a:pt x="12799" y="2998"/>
                    <a:pt x="12799" y="2972"/>
                  </a:cubicBezTo>
                  <a:lnTo>
                    <a:pt x="12754" y="2972"/>
                  </a:lnTo>
                  <a:cubicBezTo>
                    <a:pt x="12734" y="2998"/>
                    <a:pt x="12754" y="2998"/>
                    <a:pt x="12734" y="3019"/>
                  </a:cubicBezTo>
                  <a:cubicBezTo>
                    <a:pt x="12694" y="3019"/>
                    <a:pt x="12649" y="3039"/>
                    <a:pt x="12630" y="3059"/>
                  </a:cubicBezTo>
                  <a:cubicBezTo>
                    <a:pt x="12590" y="3080"/>
                    <a:pt x="12550" y="3080"/>
                    <a:pt x="12525" y="3101"/>
                  </a:cubicBezTo>
                  <a:cubicBezTo>
                    <a:pt x="12485" y="3101"/>
                    <a:pt x="12465" y="3126"/>
                    <a:pt x="12425" y="3126"/>
                  </a:cubicBezTo>
                  <a:cubicBezTo>
                    <a:pt x="12401" y="3126"/>
                    <a:pt x="12361" y="3147"/>
                    <a:pt x="12341" y="3168"/>
                  </a:cubicBezTo>
                  <a:cubicBezTo>
                    <a:pt x="12321" y="3168"/>
                    <a:pt x="12276" y="3188"/>
                    <a:pt x="12256" y="3188"/>
                  </a:cubicBezTo>
                  <a:cubicBezTo>
                    <a:pt x="12256" y="3208"/>
                    <a:pt x="12256" y="3208"/>
                    <a:pt x="12276" y="3229"/>
                  </a:cubicBezTo>
                  <a:cubicBezTo>
                    <a:pt x="12266" y="3254"/>
                    <a:pt x="12255" y="3259"/>
                    <a:pt x="12245" y="3259"/>
                  </a:cubicBezTo>
                  <a:cubicBezTo>
                    <a:pt x="12235" y="3259"/>
                    <a:pt x="12226" y="3255"/>
                    <a:pt x="12217" y="3255"/>
                  </a:cubicBezTo>
                  <a:cubicBezTo>
                    <a:pt x="12177" y="3255"/>
                    <a:pt x="12152" y="3275"/>
                    <a:pt x="12112" y="3275"/>
                  </a:cubicBezTo>
                  <a:cubicBezTo>
                    <a:pt x="12092" y="3316"/>
                    <a:pt x="12052" y="3316"/>
                    <a:pt x="12028" y="3383"/>
                  </a:cubicBezTo>
                  <a:cubicBezTo>
                    <a:pt x="12012" y="3373"/>
                    <a:pt x="12000" y="3367"/>
                    <a:pt x="11991" y="3367"/>
                  </a:cubicBezTo>
                  <a:cubicBezTo>
                    <a:pt x="11975" y="3367"/>
                    <a:pt x="11968" y="3383"/>
                    <a:pt x="11968" y="3424"/>
                  </a:cubicBezTo>
                  <a:cubicBezTo>
                    <a:pt x="11903" y="3424"/>
                    <a:pt x="11863" y="3445"/>
                    <a:pt x="11824" y="3485"/>
                  </a:cubicBezTo>
                  <a:cubicBezTo>
                    <a:pt x="11759" y="3511"/>
                    <a:pt x="11699" y="3552"/>
                    <a:pt x="11634" y="3594"/>
                  </a:cubicBezTo>
                  <a:cubicBezTo>
                    <a:pt x="11595" y="3614"/>
                    <a:pt x="11575" y="3640"/>
                    <a:pt x="11555" y="3660"/>
                  </a:cubicBezTo>
                  <a:lnTo>
                    <a:pt x="11595" y="3660"/>
                  </a:lnTo>
                  <a:cubicBezTo>
                    <a:pt x="11615" y="3640"/>
                    <a:pt x="11634" y="3640"/>
                    <a:pt x="11654" y="3640"/>
                  </a:cubicBezTo>
                  <a:cubicBezTo>
                    <a:pt x="11615" y="3681"/>
                    <a:pt x="11575" y="3701"/>
                    <a:pt x="11510" y="3742"/>
                  </a:cubicBezTo>
                  <a:cubicBezTo>
                    <a:pt x="11510" y="3742"/>
                    <a:pt x="11490" y="3722"/>
                    <a:pt x="11470" y="3722"/>
                  </a:cubicBezTo>
                  <a:cubicBezTo>
                    <a:pt x="11470" y="3742"/>
                    <a:pt x="11490" y="3742"/>
                    <a:pt x="11490" y="3742"/>
                  </a:cubicBezTo>
                  <a:cubicBezTo>
                    <a:pt x="11490" y="3768"/>
                    <a:pt x="11470" y="3768"/>
                    <a:pt x="11470" y="3768"/>
                  </a:cubicBezTo>
                  <a:cubicBezTo>
                    <a:pt x="11450" y="3768"/>
                    <a:pt x="11430" y="3768"/>
                    <a:pt x="11406" y="3809"/>
                  </a:cubicBezTo>
                  <a:cubicBezTo>
                    <a:pt x="11386" y="3829"/>
                    <a:pt x="11366" y="3829"/>
                    <a:pt x="11366" y="3871"/>
                  </a:cubicBezTo>
                  <a:lnTo>
                    <a:pt x="11346" y="3896"/>
                  </a:lnTo>
                  <a:cubicBezTo>
                    <a:pt x="11326" y="3917"/>
                    <a:pt x="11326" y="3917"/>
                    <a:pt x="11306" y="3917"/>
                  </a:cubicBezTo>
                  <a:cubicBezTo>
                    <a:pt x="11306" y="3917"/>
                    <a:pt x="11306" y="3896"/>
                    <a:pt x="11281" y="3896"/>
                  </a:cubicBezTo>
                  <a:cubicBezTo>
                    <a:pt x="11261" y="3917"/>
                    <a:pt x="11306" y="3917"/>
                    <a:pt x="11281" y="3937"/>
                  </a:cubicBezTo>
                  <a:cubicBezTo>
                    <a:pt x="11241" y="3999"/>
                    <a:pt x="11137" y="4025"/>
                    <a:pt x="11097" y="4086"/>
                  </a:cubicBezTo>
                  <a:lnTo>
                    <a:pt x="11077" y="4086"/>
                  </a:lnTo>
                  <a:cubicBezTo>
                    <a:pt x="11057" y="4107"/>
                    <a:pt x="11057" y="4107"/>
                    <a:pt x="11077" y="4127"/>
                  </a:cubicBezTo>
                  <a:cubicBezTo>
                    <a:pt x="11077" y="4107"/>
                    <a:pt x="11077" y="4107"/>
                    <a:pt x="11097" y="4107"/>
                  </a:cubicBezTo>
                  <a:cubicBezTo>
                    <a:pt x="11097" y="4127"/>
                    <a:pt x="11077" y="4127"/>
                    <a:pt x="11077" y="4127"/>
                  </a:cubicBezTo>
                  <a:cubicBezTo>
                    <a:pt x="11057" y="4173"/>
                    <a:pt x="11012" y="4194"/>
                    <a:pt x="10973" y="4215"/>
                  </a:cubicBezTo>
                  <a:cubicBezTo>
                    <a:pt x="10953" y="4256"/>
                    <a:pt x="10888" y="4281"/>
                    <a:pt x="10848" y="4322"/>
                  </a:cubicBezTo>
                  <a:cubicBezTo>
                    <a:pt x="10808" y="4364"/>
                    <a:pt x="10783" y="4384"/>
                    <a:pt x="10764" y="4451"/>
                  </a:cubicBezTo>
                  <a:cubicBezTo>
                    <a:pt x="10764" y="4471"/>
                    <a:pt x="10808" y="4451"/>
                    <a:pt x="10783" y="4492"/>
                  </a:cubicBezTo>
                  <a:lnTo>
                    <a:pt x="10724" y="4492"/>
                  </a:lnTo>
                  <a:cubicBezTo>
                    <a:pt x="10704" y="4538"/>
                    <a:pt x="10684" y="4579"/>
                    <a:pt x="10639" y="4599"/>
                  </a:cubicBezTo>
                  <a:cubicBezTo>
                    <a:pt x="10619" y="4641"/>
                    <a:pt x="10579" y="4687"/>
                    <a:pt x="10579" y="4728"/>
                  </a:cubicBezTo>
                  <a:cubicBezTo>
                    <a:pt x="10560" y="4769"/>
                    <a:pt x="10535" y="4815"/>
                    <a:pt x="10495" y="4856"/>
                  </a:cubicBezTo>
                  <a:cubicBezTo>
                    <a:pt x="10495" y="4856"/>
                    <a:pt x="10475" y="4877"/>
                    <a:pt x="10475" y="4897"/>
                  </a:cubicBezTo>
                  <a:cubicBezTo>
                    <a:pt x="10475" y="4923"/>
                    <a:pt x="10455" y="4923"/>
                    <a:pt x="10435" y="4923"/>
                  </a:cubicBezTo>
                  <a:cubicBezTo>
                    <a:pt x="10435" y="4943"/>
                    <a:pt x="10455" y="4964"/>
                    <a:pt x="10410" y="4964"/>
                  </a:cubicBezTo>
                  <a:lnTo>
                    <a:pt x="10410" y="5005"/>
                  </a:lnTo>
                  <a:cubicBezTo>
                    <a:pt x="10410" y="5026"/>
                    <a:pt x="10390" y="5051"/>
                    <a:pt x="10370" y="5072"/>
                  </a:cubicBezTo>
                  <a:cubicBezTo>
                    <a:pt x="10311" y="5221"/>
                    <a:pt x="10266" y="5349"/>
                    <a:pt x="10206" y="5518"/>
                  </a:cubicBezTo>
                  <a:cubicBezTo>
                    <a:pt x="10186" y="5518"/>
                    <a:pt x="10161" y="5539"/>
                    <a:pt x="10161" y="5565"/>
                  </a:cubicBezTo>
                  <a:lnTo>
                    <a:pt x="10161" y="5585"/>
                  </a:lnTo>
                  <a:cubicBezTo>
                    <a:pt x="10161" y="5626"/>
                    <a:pt x="10141" y="5626"/>
                    <a:pt x="10122" y="5626"/>
                  </a:cubicBezTo>
                  <a:cubicBezTo>
                    <a:pt x="10122" y="5647"/>
                    <a:pt x="10122" y="5667"/>
                    <a:pt x="10141" y="5667"/>
                  </a:cubicBezTo>
                  <a:cubicBezTo>
                    <a:pt x="10122" y="5734"/>
                    <a:pt x="10102" y="5796"/>
                    <a:pt x="10102" y="5862"/>
                  </a:cubicBezTo>
                  <a:cubicBezTo>
                    <a:pt x="10102" y="5883"/>
                    <a:pt x="10082" y="5903"/>
                    <a:pt x="10062" y="5924"/>
                  </a:cubicBezTo>
                  <a:cubicBezTo>
                    <a:pt x="10082" y="5970"/>
                    <a:pt x="10062" y="5991"/>
                    <a:pt x="10062" y="6011"/>
                  </a:cubicBezTo>
                  <a:lnTo>
                    <a:pt x="10062" y="6119"/>
                  </a:lnTo>
                  <a:lnTo>
                    <a:pt x="10037" y="6119"/>
                  </a:lnTo>
                  <a:lnTo>
                    <a:pt x="10037" y="6160"/>
                  </a:lnTo>
                  <a:cubicBezTo>
                    <a:pt x="10037" y="6227"/>
                    <a:pt x="10017" y="6288"/>
                    <a:pt x="10017" y="6355"/>
                  </a:cubicBezTo>
                  <a:lnTo>
                    <a:pt x="10017" y="6566"/>
                  </a:lnTo>
                  <a:cubicBezTo>
                    <a:pt x="9997" y="6632"/>
                    <a:pt x="9997" y="6694"/>
                    <a:pt x="9997" y="6761"/>
                  </a:cubicBezTo>
                  <a:cubicBezTo>
                    <a:pt x="9997" y="6802"/>
                    <a:pt x="10017" y="6848"/>
                    <a:pt x="10017" y="6889"/>
                  </a:cubicBezTo>
                  <a:cubicBezTo>
                    <a:pt x="9997" y="6909"/>
                    <a:pt x="9997" y="6909"/>
                    <a:pt x="9977" y="6909"/>
                  </a:cubicBezTo>
                  <a:cubicBezTo>
                    <a:pt x="10037" y="7038"/>
                    <a:pt x="9977" y="7166"/>
                    <a:pt x="9977" y="7295"/>
                  </a:cubicBezTo>
                  <a:cubicBezTo>
                    <a:pt x="9977" y="7315"/>
                    <a:pt x="9997" y="7315"/>
                    <a:pt x="9997" y="7336"/>
                  </a:cubicBezTo>
                  <a:cubicBezTo>
                    <a:pt x="9997" y="7382"/>
                    <a:pt x="10017" y="7443"/>
                    <a:pt x="10017" y="7510"/>
                  </a:cubicBezTo>
                  <a:lnTo>
                    <a:pt x="10037" y="7531"/>
                  </a:lnTo>
                  <a:lnTo>
                    <a:pt x="10037" y="7639"/>
                  </a:lnTo>
                  <a:cubicBezTo>
                    <a:pt x="10017" y="7700"/>
                    <a:pt x="10037" y="7767"/>
                    <a:pt x="10037" y="7808"/>
                  </a:cubicBezTo>
                  <a:cubicBezTo>
                    <a:pt x="10062" y="7849"/>
                    <a:pt x="10062" y="7895"/>
                    <a:pt x="10062" y="7936"/>
                  </a:cubicBezTo>
                  <a:cubicBezTo>
                    <a:pt x="10082" y="7977"/>
                    <a:pt x="10062" y="8044"/>
                    <a:pt x="10102" y="8085"/>
                  </a:cubicBezTo>
                  <a:cubicBezTo>
                    <a:pt x="10122" y="8106"/>
                    <a:pt x="10122" y="8131"/>
                    <a:pt x="10122" y="8172"/>
                  </a:cubicBezTo>
                  <a:cubicBezTo>
                    <a:pt x="10122" y="8193"/>
                    <a:pt x="10161" y="8193"/>
                    <a:pt x="10141" y="8234"/>
                  </a:cubicBezTo>
                  <a:cubicBezTo>
                    <a:pt x="10141" y="8260"/>
                    <a:pt x="10161" y="8280"/>
                    <a:pt x="10141" y="8301"/>
                  </a:cubicBezTo>
                  <a:cubicBezTo>
                    <a:pt x="10141" y="8342"/>
                    <a:pt x="10141" y="8388"/>
                    <a:pt x="10161" y="8409"/>
                  </a:cubicBezTo>
                  <a:cubicBezTo>
                    <a:pt x="10161" y="8450"/>
                    <a:pt x="10161" y="8491"/>
                    <a:pt x="10186" y="8537"/>
                  </a:cubicBezTo>
                  <a:cubicBezTo>
                    <a:pt x="10206" y="8537"/>
                    <a:pt x="10206" y="8516"/>
                    <a:pt x="10226" y="8491"/>
                  </a:cubicBezTo>
                  <a:cubicBezTo>
                    <a:pt x="10226" y="8578"/>
                    <a:pt x="10266" y="8619"/>
                    <a:pt x="10266" y="8706"/>
                  </a:cubicBezTo>
                  <a:cubicBezTo>
                    <a:pt x="10266" y="8727"/>
                    <a:pt x="10286" y="8727"/>
                    <a:pt x="10311" y="8747"/>
                  </a:cubicBezTo>
                  <a:cubicBezTo>
                    <a:pt x="10311" y="8793"/>
                    <a:pt x="10331" y="8835"/>
                    <a:pt x="10331" y="8855"/>
                  </a:cubicBezTo>
                  <a:cubicBezTo>
                    <a:pt x="10351" y="8901"/>
                    <a:pt x="10331" y="8901"/>
                    <a:pt x="10331" y="8922"/>
                  </a:cubicBezTo>
                  <a:cubicBezTo>
                    <a:pt x="10351" y="8922"/>
                    <a:pt x="10370" y="8942"/>
                    <a:pt x="10351" y="8963"/>
                  </a:cubicBezTo>
                  <a:cubicBezTo>
                    <a:pt x="10331" y="8963"/>
                    <a:pt x="10331" y="8942"/>
                    <a:pt x="10331" y="8922"/>
                  </a:cubicBezTo>
                  <a:cubicBezTo>
                    <a:pt x="10311" y="8922"/>
                    <a:pt x="10311" y="8922"/>
                    <a:pt x="10311" y="8942"/>
                  </a:cubicBezTo>
                  <a:cubicBezTo>
                    <a:pt x="10331" y="9004"/>
                    <a:pt x="10351" y="9071"/>
                    <a:pt x="10370" y="9132"/>
                  </a:cubicBezTo>
                  <a:cubicBezTo>
                    <a:pt x="10370" y="9179"/>
                    <a:pt x="10390" y="9199"/>
                    <a:pt x="10390" y="9220"/>
                  </a:cubicBezTo>
                  <a:cubicBezTo>
                    <a:pt x="10410" y="9240"/>
                    <a:pt x="10390" y="9261"/>
                    <a:pt x="10390" y="9261"/>
                  </a:cubicBezTo>
                  <a:cubicBezTo>
                    <a:pt x="10390" y="9286"/>
                    <a:pt x="10410" y="9307"/>
                    <a:pt x="10435" y="9327"/>
                  </a:cubicBezTo>
                  <a:lnTo>
                    <a:pt x="10455" y="9327"/>
                  </a:lnTo>
                  <a:lnTo>
                    <a:pt x="10455" y="9348"/>
                  </a:lnTo>
                  <a:cubicBezTo>
                    <a:pt x="10455" y="9348"/>
                    <a:pt x="10475" y="9348"/>
                    <a:pt x="10475" y="9369"/>
                  </a:cubicBezTo>
                  <a:cubicBezTo>
                    <a:pt x="10475" y="9379"/>
                    <a:pt x="10470" y="9379"/>
                    <a:pt x="10462" y="9379"/>
                  </a:cubicBezTo>
                  <a:cubicBezTo>
                    <a:pt x="10455" y="9379"/>
                    <a:pt x="10445" y="9379"/>
                    <a:pt x="10435" y="9389"/>
                  </a:cubicBezTo>
                  <a:cubicBezTo>
                    <a:pt x="10475" y="9456"/>
                    <a:pt x="10515" y="9517"/>
                    <a:pt x="10535" y="9605"/>
                  </a:cubicBezTo>
                  <a:cubicBezTo>
                    <a:pt x="10535" y="9625"/>
                    <a:pt x="10560" y="9646"/>
                    <a:pt x="10579" y="9671"/>
                  </a:cubicBezTo>
                  <a:cubicBezTo>
                    <a:pt x="10599" y="9692"/>
                    <a:pt x="10619" y="9712"/>
                    <a:pt x="10619" y="9753"/>
                  </a:cubicBezTo>
                  <a:cubicBezTo>
                    <a:pt x="10619" y="9774"/>
                    <a:pt x="10639" y="9800"/>
                    <a:pt x="10619" y="9820"/>
                  </a:cubicBezTo>
                  <a:cubicBezTo>
                    <a:pt x="10599" y="9820"/>
                    <a:pt x="10599" y="9800"/>
                    <a:pt x="10599" y="9774"/>
                  </a:cubicBezTo>
                  <a:cubicBezTo>
                    <a:pt x="10579" y="9774"/>
                    <a:pt x="10579" y="9753"/>
                    <a:pt x="10535" y="9753"/>
                  </a:cubicBezTo>
                  <a:cubicBezTo>
                    <a:pt x="10579" y="9800"/>
                    <a:pt x="10579" y="9800"/>
                    <a:pt x="10579" y="9841"/>
                  </a:cubicBezTo>
                  <a:cubicBezTo>
                    <a:pt x="10599" y="9861"/>
                    <a:pt x="10619" y="9882"/>
                    <a:pt x="10619" y="9928"/>
                  </a:cubicBezTo>
                  <a:cubicBezTo>
                    <a:pt x="10579" y="9969"/>
                    <a:pt x="10535" y="9990"/>
                    <a:pt x="10475" y="10010"/>
                  </a:cubicBezTo>
                  <a:cubicBezTo>
                    <a:pt x="10410" y="10031"/>
                    <a:pt x="10370" y="10031"/>
                    <a:pt x="10311" y="10056"/>
                  </a:cubicBezTo>
                  <a:lnTo>
                    <a:pt x="10286" y="10031"/>
                  </a:lnTo>
                  <a:cubicBezTo>
                    <a:pt x="10286" y="9990"/>
                    <a:pt x="10286" y="9949"/>
                    <a:pt x="10266" y="9928"/>
                  </a:cubicBezTo>
                  <a:cubicBezTo>
                    <a:pt x="10226" y="9882"/>
                    <a:pt x="10246" y="9841"/>
                    <a:pt x="10226" y="9820"/>
                  </a:cubicBezTo>
                  <a:cubicBezTo>
                    <a:pt x="10206" y="9820"/>
                    <a:pt x="10206" y="9800"/>
                    <a:pt x="10206" y="9800"/>
                  </a:cubicBezTo>
                  <a:lnTo>
                    <a:pt x="10206" y="9753"/>
                  </a:lnTo>
                  <a:cubicBezTo>
                    <a:pt x="10161" y="9733"/>
                    <a:pt x="10186" y="9671"/>
                    <a:pt x="10161" y="9625"/>
                  </a:cubicBezTo>
                  <a:cubicBezTo>
                    <a:pt x="10161" y="9584"/>
                    <a:pt x="10141" y="9543"/>
                    <a:pt x="10141" y="9497"/>
                  </a:cubicBezTo>
                  <a:cubicBezTo>
                    <a:pt x="10122" y="9435"/>
                    <a:pt x="10102" y="9369"/>
                    <a:pt x="10082" y="9327"/>
                  </a:cubicBezTo>
                  <a:cubicBezTo>
                    <a:pt x="10062" y="9307"/>
                    <a:pt x="10082" y="9286"/>
                    <a:pt x="10062" y="9261"/>
                  </a:cubicBezTo>
                  <a:cubicBezTo>
                    <a:pt x="10062" y="9240"/>
                    <a:pt x="10037" y="9240"/>
                    <a:pt x="10017" y="9220"/>
                  </a:cubicBezTo>
                  <a:lnTo>
                    <a:pt x="10017" y="9179"/>
                  </a:lnTo>
                  <a:cubicBezTo>
                    <a:pt x="10017" y="9132"/>
                    <a:pt x="9997" y="9071"/>
                    <a:pt x="9977" y="9030"/>
                  </a:cubicBezTo>
                  <a:cubicBezTo>
                    <a:pt x="9997" y="8983"/>
                    <a:pt x="9997" y="8983"/>
                    <a:pt x="9957" y="8922"/>
                  </a:cubicBezTo>
                  <a:cubicBezTo>
                    <a:pt x="9977" y="8901"/>
                    <a:pt x="9977" y="8876"/>
                    <a:pt x="9957" y="8855"/>
                  </a:cubicBezTo>
                  <a:cubicBezTo>
                    <a:pt x="9957" y="8835"/>
                    <a:pt x="9977" y="8814"/>
                    <a:pt x="9977" y="8793"/>
                  </a:cubicBezTo>
                  <a:cubicBezTo>
                    <a:pt x="9913" y="8727"/>
                    <a:pt x="9938" y="8645"/>
                    <a:pt x="9893" y="8557"/>
                  </a:cubicBezTo>
                  <a:lnTo>
                    <a:pt x="9853" y="8557"/>
                  </a:lnTo>
                  <a:cubicBezTo>
                    <a:pt x="9833" y="8491"/>
                    <a:pt x="9813" y="8429"/>
                    <a:pt x="9833" y="8362"/>
                  </a:cubicBezTo>
                  <a:cubicBezTo>
                    <a:pt x="9813" y="8342"/>
                    <a:pt x="9813" y="8321"/>
                    <a:pt x="9788" y="8301"/>
                  </a:cubicBezTo>
                  <a:cubicBezTo>
                    <a:pt x="9788" y="8234"/>
                    <a:pt x="9768" y="8172"/>
                    <a:pt x="9768" y="8131"/>
                  </a:cubicBezTo>
                  <a:cubicBezTo>
                    <a:pt x="9768" y="8044"/>
                    <a:pt x="9729" y="7977"/>
                    <a:pt x="9729" y="7916"/>
                  </a:cubicBezTo>
                  <a:lnTo>
                    <a:pt x="9729" y="7875"/>
                  </a:lnTo>
                  <a:cubicBezTo>
                    <a:pt x="9748" y="7808"/>
                    <a:pt x="9729" y="7746"/>
                    <a:pt x="9729" y="7680"/>
                  </a:cubicBezTo>
                  <a:cubicBezTo>
                    <a:pt x="9709" y="7659"/>
                    <a:pt x="9729" y="7639"/>
                    <a:pt x="9709" y="7592"/>
                  </a:cubicBezTo>
                  <a:lnTo>
                    <a:pt x="9709" y="7510"/>
                  </a:lnTo>
                  <a:cubicBezTo>
                    <a:pt x="9709" y="7490"/>
                    <a:pt x="9709" y="7490"/>
                    <a:pt x="9689" y="7464"/>
                  </a:cubicBezTo>
                  <a:cubicBezTo>
                    <a:pt x="9664" y="7443"/>
                    <a:pt x="9664" y="7402"/>
                    <a:pt x="9664" y="7382"/>
                  </a:cubicBezTo>
                  <a:cubicBezTo>
                    <a:pt x="9644" y="7361"/>
                    <a:pt x="9644" y="7315"/>
                    <a:pt x="9624" y="7295"/>
                  </a:cubicBezTo>
                  <a:lnTo>
                    <a:pt x="9624" y="7274"/>
                  </a:lnTo>
                  <a:cubicBezTo>
                    <a:pt x="9624" y="7187"/>
                    <a:pt x="9644" y="7105"/>
                    <a:pt x="9664" y="7017"/>
                  </a:cubicBezTo>
                  <a:cubicBezTo>
                    <a:pt x="9689" y="6997"/>
                    <a:pt x="9644" y="6951"/>
                    <a:pt x="9664" y="6930"/>
                  </a:cubicBezTo>
                  <a:cubicBezTo>
                    <a:pt x="9664" y="6869"/>
                    <a:pt x="9689" y="6802"/>
                    <a:pt x="9664" y="6740"/>
                  </a:cubicBezTo>
                  <a:cubicBezTo>
                    <a:pt x="9709" y="6720"/>
                    <a:pt x="9664" y="6653"/>
                    <a:pt x="9664" y="6612"/>
                  </a:cubicBezTo>
                  <a:cubicBezTo>
                    <a:pt x="9689" y="6545"/>
                    <a:pt x="9664" y="6504"/>
                    <a:pt x="9689" y="6437"/>
                  </a:cubicBezTo>
                  <a:cubicBezTo>
                    <a:pt x="9664" y="6417"/>
                    <a:pt x="9689" y="6396"/>
                    <a:pt x="9664" y="6376"/>
                  </a:cubicBezTo>
                  <a:cubicBezTo>
                    <a:pt x="9664" y="6335"/>
                    <a:pt x="9709" y="6288"/>
                    <a:pt x="9689" y="6247"/>
                  </a:cubicBezTo>
                  <a:lnTo>
                    <a:pt x="9689" y="6139"/>
                  </a:lnTo>
                  <a:cubicBezTo>
                    <a:pt x="9709" y="6119"/>
                    <a:pt x="9689" y="6078"/>
                    <a:pt x="9709" y="6052"/>
                  </a:cubicBezTo>
                  <a:cubicBezTo>
                    <a:pt x="9729" y="6011"/>
                    <a:pt x="9729" y="5970"/>
                    <a:pt x="9748" y="5924"/>
                  </a:cubicBezTo>
                  <a:cubicBezTo>
                    <a:pt x="9748" y="5903"/>
                    <a:pt x="9748" y="5883"/>
                    <a:pt x="9729" y="5883"/>
                  </a:cubicBezTo>
                  <a:cubicBezTo>
                    <a:pt x="9768" y="5842"/>
                    <a:pt x="9768" y="5796"/>
                    <a:pt x="9788" y="5755"/>
                  </a:cubicBezTo>
                  <a:lnTo>
                    <a:pt x="9768" y="5734"/>
                  </a:lnTo>
                  <a:cubicBezTo>
                    <a:pt x="9788" y="5713"/>
                    <a:pt x="9813" y="5713"/>
                    <a:pt x="9813" y="5713"/>
                  </a:cubicBezTo>
                  <a:cubicBezTo>
                    <a:pt x="9813" y="5693"/>
                    <a:pt x="9788" y="5693"/>
                    <a:pt x="9768" y="5667"/>
                  </a:cubicBezTo>
                  <a:lnTo>
                    <a:pt x="9813" y="5667"/>
                  </a:lnTo>
                  <a:lnTo>
                    <a:pt x="9813" y="5565"/>
                  </a:lnTo>
                  <a:cubicBezTo>
                    <a:pt x="9873" y="5411"/>
                    <a:pt x="9957" y="5241"/>
                    <a:pt x="10037" y="5092"/>
                  </a:cubicBezTo>
                  <a:cubicBezTo>
                    <a:pt x="10017" y="5092"/>
                    <a:pt x="10017" y="5072"/>
                    <a:pt x="10017" y="5072"/>
                  </a:cubicBezTo>
                  <a:cubicBezTo>
                    <a:pt x="10037" y="5051"/>
                    <a:pt x="10037" y="5026"/>
                    <a:pt x="10062" y="5005"/>
                  </a:cubicBezTo>
                  <a:lnTo>
                    <a:pt x="10062" y="4985"/>
                  </a:lnTo>
                  <a:cubicBezTo>
                    <a:pt x="10082" y="4877"/>
                    <a:pt x="10141" y="4815"/>
                    <a:pt x="10186" y="4728"/>
                  </a:cubicBezTo>
                  <a:cubicBezTo>
                    <a:pt x="10206" y="4666"/>
                    <a:pt x="10246" y="4599"/>
                    <a:pt x="10286" y="4559"/>
                  </a:cubicBezTo>
                  <a:cubicBezTo>
                    <a:pt x="10311" y="4512"/>
                    <a:pt x="10331" y="4451"/>
                    <a:pt x="10370" y="4410"/>
                  </a:cubicBezTo>
                  <a:cubicBezTo>
                    <a:pt x="10390" y="4384"/>
                    <a:pt x="10410" y="4364"/>
                    <a:pt x="10435" y="4343"/>
                  </a:cubicBezTo>
                  <a:lnTo>
                    <a:pt x="10435" y="4322"/>
                  </a:lnTo>
                  <a:lnTo>
                    <a:pt x="10475" y="4322"/>
                  </a:lnTo>
                  <a:lnTo>
                    <a:pt x="10475" y="4302"/>
                  </a:lnTo>
                  <a:cubicBezTo>
                    <a:pt x="10515" y="4281"/>
                    <a:pt x="10515" y="4256"/>
                    <a:pt x="10535" y="4235"/>
                  </a:cubicBezTo>
                  <a:cubicBezTo>
                    <a:pt x="10560" y="4194"/>
                    <a:pt x="10619" y="4173"/>
                    <a:pt x="10619" y="4127"/>
                  </a:cubicBezTo>
                  <a:cubicBezTo>
                    <a:pt x="10659" y="4066"/>
                    <a:pt x="10684" y="3978"/>
                    <a:pt x="10764" y="3958"/>
                  </a:cubicBezTo>
                  <a:cubicBezTo>
                    <a:pt x="10808" y="3917"/>
                    <a:pt x="10828" y="3871"/>
                    <a:pt x="10868" y="3829"/>
                  </a:cubicBezTo>
                  <a:lnTo>
                    <a:pt x="10888" y="3809"/>
                  </a:lnTo>
                  <a:cubicBezTo>
                    <a:pt x="10908" y="3809"/>
                    <a:pt x="10908" y="3789"/>
                    <a:pt x="10908" y="3768"/>
                  </a:cubicBezTo>
                  <a:cubicBezTo>
                    <a:pt x="10973" y="3722"/>
                    <a:pt x="11012" y="3701"/>
                    <a:pt x="11077" y="3660"/>
                  </a:cubicBezTo>
                  <a:cubicBezTo>
                    <a:pt x="11097" y="3640"/>
                    <a:pt x="11097" y="3640"/>
                    <a:pt x="11117" y="3614"/>
                  </a:cubicBezTo>
                  <a:cubicBezTo>
                    <a:pt x="11137" y="3573"/>
                    <a:pt x="11182" y="3552"/>
                    <a:pt x="11221" y="3552"/>
                  </a:cubicBezTo>
                  <a:cubicBezTo>
                    <a:pt x="11261" y="3511"/>
                    <a:pt x="11326" y="3465"/>
                    <a:pt x="11366" y="3403"/>
                  </a:cubicBezTo>
                  <a:cubicBezTo>
                    <a:pt x="11366" y="3403"/>
                    <a:pt x="11386" y="3383"/>
                    <a:pt x="11406" y="3383"/>
                  </a:cubicBezTo>
                  <a:cubicBezTo>
                    <a:pt x="11430" y="3357"/>
                    <a:pt x="11450" y="3357"/>
                    <a:pt x="11470" y="3316"/>
                  </a:cubicBezTo>
                  <a:cubicBezTo>
                    <a:pt x="11470" y="3316"/>
                    <a:pt x="11490" y="3296"/>
                    <a:pt x="11510" y="3296"/>
                  </a:cubicBezTo>
                  <a:cubicBezTo>
                    <a:pt x="11555" y="3296"/>
                    <a:pt x="11575" y="3255"/>
                    <a:pt x="11595" y="3229"/>
                  </a:cubicBezTo>
                  <a:cubicBezTo>
                    <a:pt x="11615" y="3208"/>
                    <a:pt x="11615" y="3208"/>
                    <a:pt x="11634" y="3208"/>
                  </a:cubicBezTo>
                  <a:cubicBezTo>
                    <a:pt x="11654" y="3208"/>
                    <a:pt x="11679" y="3168"/>
                    <a:pt x="11699" y="3147"/>
                  </a:cubicBezTo>
                  <a:cubicBezTo>
                    <a:pt x="11739" y="3147"/>
                    <a:pt x="11779" y="3126"/>
                    <a:pt x="11804" y="3080"/>
                  </a:cubicBezTo>
                  <a:cubicBezTo>
                    <a:pt x="11843" y="3059"/>
                    <a:pt x="11863" y="3039"/>
                    <a:pt x="11883" y="3039"/>
                  </a:cubicBezTo>
                  <a:lnTo>
                    <a:pt x="11903" y="3039"/>
                  </a:lnTo>
                  <a:cubicBezTo>
                    <a:pt x="11903" y="3019"/>
                    <a:pt x="11928" y="2998"/>
                    <a:pt x="11948" y="2972"/>
                  </a:cubicBezTo>
                  <a:cubicBezTo>
                    <a:pt x="11988" y="2952"/>
                    <a:pt x="12028" y="2911"/>
                    <a:pt x="12092" y="2890"/>
                  </a:cubicBezTo>
                  <a:cubicBezTo>
                    <a:pt x="12132" y="2870"/>
                    <a:pt x="12177" y="2844"/>
                    <a:pt x="12217" y="2844"/>
                  </a:cubicBezTo>
                  <a:cubicBezTo>
                    <a:pt x="12276" y="2824"/>
                    <a:pt x="12341" y="2803"/>
                    <a:pt x="12401" y="2803"/>
                  </a:cubicBezTo>
                  <a:cubicBezTo>
                    <a:pt x="12425" y="2803"/>
                    <a:pt x="12445" y="2782"/>
                    <a:pt x="12445" y="2762"/>
                  </a:cubicBezTo>
                  <a:cubicBezTo>
                    <a:pt x="12505" y="2741"/>
                    <a:pt x="12590" y="2716"/>
                    <a:pt x="12630" y="2675"/>
                  </a:cubicBezTo>
                  <a:lnTo>
                    <a:pt x="12649" y="2654"/>
                  </a:lnTo>
                  <a:cubicBezTo>
                    <a:pt x="12659" y="2657"/>
                    <a:pt x="12668" y="2658"/>
                    <a:pt x="12676" y="2658"/>
                  </a:cubicBezTo>
                  <a:cubicBezTo>
                    <a:pt x="12718" y="2658"/>
                    <a:pt x="12750" y="2629"/>
                    <a:pt x="12792" y="2629"/>
                  </a:cubicBezTo>
                  <a:cubicBezTo>
                    <a:pt x="12800" y="2629"/>
                    <a:pt x="12809" y="2630"/>
                    <a:pt x="12818" y="2633"/>
                  </a:cubicBezTo>
                  <a:cubicBezTo>
                    <a:pt x="12878" y="2567"/>
                    <a:pt x="12943" y="2567"/>
                    <a:pt x="13003" y="2546"/>
                  </a:cubicBezTo>
                  <a:cubicBezTo>
                    <a:pt x="13067" y="2526"/>
                    <a:pt x="13147" y="2505"/>
                    <a:pt x="13212" y="2505"/>
                  </a:cubicBezTo>
                  <a:cubicBezTo>
                    <a:pt x="13231" y="2505"/>
                    <a:pt x="13251" y="2485"/>
                    <a:pt x="13271" y="2485"/>
                  </a:cubicBezTo>
                  <a:cubicBezTo>
                    <a:pt x="13316" y="2459"/>
                    <a:pt x="13356" y="2459"/>
                    <a:pt x="13421" y="2459"/>
                  </a:cubicBezTo>
                  <a:lnTo>
                    <a:pt x="13625" y="2459"/>
                  </a:lnTo>
                  <a:cubicBezTo>
                    <a:pt x="13655" y="2459"/>
                    <a:pt x="13673" y="2470"/>
                    <a:pt x="13688" y="2470"/>
                  </a:cubicBezTo>
                  <a:cubicBezTo>
                    <a:pt x="13696" y="2470"/>
                    <a:pt x="13703" y="2468"/>
                    <a:pt x="13709" y="2459"/>
                  </a:cubicBezTo>
                  <a:cubicBezTo>
                    <a:pt x="13717" y="2455"/>
                    <a:pt x="13724" y="2454"/>
                    <a:pt x="13730" y="2454"/>
                  </a:cubicBezTo>
                  <a:cubicBezTo>
                    <a:pt x="13750" y="2454"/>
                    <a:pt x="13766" y="2467"/>
                    <a:pt x="13786" y="2467"/>
                  </a:cubicBezTo>
                  <a:cubicBezTo>
                    <a:pt x="13795" y="2467"/>
                    <a:pt x="13804" y="2465"/>
                    <a:pt x="13814" y="2459"/>
                  </a:cubicBezTo>
                  <a:cubicBezTo>
                    <a:pt x="13827" y="2459"/>
                    <a:pt x="13840" y="2450"/>
                    <a:pt x="13859" y="2450"/>
                  </a:cubicBezTo>
                  <a:cubicBezTo>
                    <a:pt x="13869" y="2450"/>
                    <a:pt x="13880" y="2452"/>
                    <a:pt x="13893" y="2459"/>
                  </a:cubicBezTo>
                  <a:cubicBezTo>
                    <a:pt x="13906" y="2472"/>
                    <a:pt x="13922" y="2472"/>
                    <a:pt x="13938" y="2472"/>
                  </a:cubicBezTo>
                  <a:cubicBezTo>
                    <a:pt x="13953" y="2472"/>
                    <a:pt x="13968" y="2472"/>
                    <a:pt x="13978" y="2485"/>
                  </a:cubicBezTo>
                  <a:cubicBezTo>
                    <a:pt x="13998" y="2485"/>
                    <a:pt x="14043" y="2459"/>
                    <a:pt x="14063" y="2459"/>
                  </a:cubicBezTo>
                  <a:cubicBezTo>
                    <a:pt x="14069" y="2468"/>
                    <a:pt x="14078" y="2470"/>
                    <a:pt x="14088" y="2470"/>
                  </a:cubicBezTo>
                  <a:cubicBezTo>
                    <a:pt x="14107" y="2470"/>
                    <a:pt x="14129" y="2459"/>
                    <a:pt x="14142" y="2459"/>
                  </a:cubicBezTo>
                  <a:cubicBezTo>
                    <a:pt x="14168" y="2451"/>
                    <a:pt x="14190" y="2446"/>
                    <a:pt x="14211" y="2446"/>
                  </a:cubicBezTo>
                  <a:close/>
                  <a:moveTo>
                    <a:pt x="10186" y="10503"/>
                  </a:moveTo>
                  <a:cubicBezTo>
                    <a:pt x="10206" y="10503"/>
                    <a:pt x="10226" y="10503"/>
                    <a:pt x="10246" y="10523"/>
                  </a:cubicBezTo>
                  <a:cubicBezTo>
                    <a:pt x="10266" y="10570"/>
                    <a:pt x="10311" y="10631"/>
                    <a:pt x="10331" y="10698"/>
                  </a:cubicBezTo>
                  <a:cubicBezTo>
                    <a:pt x="10351" y="10719"/>
                    <a:pt x="10351" y="10739"/>
                    <a:pt x="10351" y="10760"/>
                  </a:cubicBezTo>
                  <a:cubicBezTo>
                    <a:pt x="10331" y="10760"/>
                    <a:pt x="10331" y="10780"/>
                    <a:pt x="10331" y="10780"/>
                  </a:cubicBezTo>
                  <a:cubicBezTo>
                    <a:pt x="10351" y="10780"/>
                    <a:pt x="10351" y="10801"/>
                    <a:pt x="10370" y="10826"/>
                  </a:cubicBezTo>
                  <a:cubicBezTo>
                    <a:pt x="10370" y="10847"/>
                    <a:pt x="10351" y="10847"/>
                    <a:pt x="10351" y="10867"/>
                  </a:cubicBezTo>
                  <a:cubicBezTo>
                    <a:pt x="10331" y="10867"/>
                    <a:pt x="10331" y="10909"/>
                    <a:pt x="10311" y="10909"/>
                  </a:cubicBezTo>
                  <a:cubicBezTo>
                    <a:pt x="10311" y="10888"/>
                    <a:pt x="10286" y="10888"/>
                    <a:pt x="10266" y="10867"/>
                  </a:cubicBezTo>
                  <a:cubicBezTo>
                    <a:pt x="10246" y="10867"/>
                    <a:pt x="10246" y="10847"/>
                    <a:pt x="10226" y="10847"/>
                  </a:cubicBezTo>
                  <a:cubicBezTo>
                    <a:pt x="10226" y="10826"/>
                    <a:pt x="10226" y="10826"/>
                    <a:pt x="10246" y="10801"/>
                  </a:cubicBezTo>
                  <a:lnTo>
                    <a:pt x="10311" y="10801"/>
                  </a:lnTo>
                  <a:cubicBezTo>
                    <a:pt x="10331" y="10801"/>
                    <a:pt x="10331" y="10801"/>
                    <a:pt x="10331" y="10780"/>
                  </a:cubicBezTo>
                  <a:cubicBezTo>
                    <a:pt x="10321" y="10770"/>
                    <a:pt x="10310" y="10765"/>
                    <a:pt x="10298" y="10765"/>
                  </a:cubicBezTo>
                  <a:cubicBezTo>
                    <a:pt x="10287" y="10765"/>
                    <a:pt x="10276" y="10770"/>
                    <a:pt x="10266" y="10780"/>
                  </a:cubicBezTo>
                  <a:lnTo>
                    <a:pt x="10206" y="10780"/>
                  </a:lnTo>
                  <a:cubicBezTo>
                    <a:pt x="10186" y="10760"/>
                    <a:pt x="10186" y="10719"/>
                    <a:pt x="10161" y="10719"/>
                  </a:cubicBezTo>
                  <a:cubicBezTo>
                    <a:pt x="10161" y="10672"/>
                    <a:pt x="10141" y="10672"/>
                    <a:pt x="10122" y="10652"/>
                  </a:cubicBezTo>
                  <a:lnTo>
                    <a:pt x="10122" y="10544"/>
                  </a:lnTo>
                  <a:cubicBezTo>
                    <a:pt x="10141" y="10523"/>
                    <a:pt x="10161" y="10503"/>
                    <a:pt x="10186" y="10503"/>
                  </a:cubicBezTo>
                  <a:close/>
                  <a:moveTo>
                    <a:pt x="2245" y="10909"/>
                  </a:moveTo>
                  <a:cubicBezTo>
                    <a:pt x="2265" y="10909"/>
                    <a:pt x="2265" y="10909"/>
                    <a:pt x="2285" y="10929"/>
                  </a:cubicBezTo>
                  <a:lnTo>
                    <a:pt x="2265" y="10929"/>
                  </a:lnTo>
                  <a:cubicBezTo>
                    <a:pt x="2245" y="10929"/>
                    <a:pt x="2245" y="10929"/>
                    <a:pt x="2245" y="10909"/>
                  </a:cubicBezTo>
                  <a:close/>
                  <a:moveTo>
                    <a:pt x="10895" y="10893"/>
                  </a:moveTo>
                  <a:cubicBezTo>
                    <a:pt x="10903" y="10893"/>
                    <a:pt x="10908" y="10898"/>
                    <a:pt x="10908" y="10909"/>
                  </a:cubicBezTo>
                  <a:lnTo>
                    <a:pt x="10868" y="10909"/>
                  </a:lnTo>
                  <a:cubicBezTo>
                    <a:pt x="10828" y="10929"/>
                    <a:pt x="10783" y="10955"/>
                    <a:pt x="10764" y="10955"/>
                  </a:cubicBezTo>
                  <a:cubicBezTo>
                    <a:pt x="10783" y="10929"/>
                    <a:pt x="10808" y="10909"/>
                    <a:pt x="10868" y="10909"/>
                  </a:cubicBezTo>
                  <a:cubicBezTo>
                    <a:pt x="10878" y="10898"/>
                    <a:pt x="10888" y="10893"/>
                    <a:pt x="10895" y="10893"/>
                  </a:cubicBezTo>
                  <a:close/>
                  <a:moveTo>
                    <a:pt x="9480" y="10955"/>
                  </a:moveTo>
                  <a:lnTo>
                    <a:pt x="9480" y="10975"/>
                  </a:lnTo>
                  <a:cubicBezTo>
                    <a:pt x="9460" y="10955"/>
                    <a:pt x="9460" y="10955"/>
                    <a:pt x="9480" y="10955"/>
                  </a:cubicBezTo>
                  <a:close/>
                  <a:moveTo>
                    <a:pt x="11032" y="10955"/>
                  </a:moveTo>
                  <a:cubicBezTo>
                    <a:pt x="11057" y="10955"/>
                    <a:pt x="11032" y="10996"/>
                    <a:pt x="11077" y="10996"/>
                  </a:cubicBezTo>
                  <a:cubicBezTo>
                    <a:pt x="11057" y="10996"/>
                    <a:pt x="11057" y="11016"/>
                    <a:pt x="11057" y="11016"/>
                  </a:cubicBezTo>
                  <a:lnTo>
                    <a:pt x="11032" y="11016"/>
                  </a:lnTo>
                  <a:cubicBezTo>
                    <a:pt x="11032" y="10996"/>
                    <a:pt x="11032" y="10996"/>
                    <a:pt x="11012" y="10996"/>
                  </a:cubicBezTo>
                  <a:cubicBezTo>
                    <a:pt x="11012" y="10975"/>
                    <a:pt x="11012" y="10955"/>
                    <a:pt x="11032" y="10955"/>
                  </a:cubicBezTo>
                  <a:close/>
                  <a:moveTo>
                    <a:pt x="11495" y="10602"/>
                  </a:moveTo>
                  <a:cubicBezTo>
                    <a:pt x="11507" y="10602"/>
                    <a:pt x="11518" y="10605"/>
                    <a:pt x="11530" y="10611"/>
                  </a:cubicBezTo>
                  <a:cubicBezTo>
                    <a:pt x="11510" y="10631"/>
                    <a:pt x="11490" y="10652"/>
                    <a:pt x="11470" y="10652"/>
                  </a:cubicBezTo>
                  <a:cubicBezTo>
                    <a:pt x="11483" y="10659"/>
                    <a:pt x="11494" y="10661"/>
                    <a:pt x="11504" y="10661"/>
                  </a:cubicBezTo>
                  <a:cubicBezTo>
                    <a:pt x="11524" y="10661"/>
                    <a:pt x="11538" y="10652"/>
                    <a:pt x="11555" y="10652"/>
                  </a:cubicBezTo>
                  <a:cubicBezTo>
                    <a:pt x="11595" y="10672"/>
                    <a:pt x="11615" y="10698"/>
                    <a:pt x="11615" y="10760"/>
                  </a:cubicBezTo>
                  <a:cubicBezTo>
                    <a:pt x="11615" y="10780"/>
                    <a:pt x="11654" y="10780"/>
                    <a:pt x="11654" y="10826"/>
                  </a:cubicBezTo>
                  <a:lnTo>
                    <a:pt x="11654" y="10909"/>
                  </a:lnTo>
                  <a:cubicBezTo>
                    <a:pt x="11634" y="10929"/>
                    <a:pt x="11615" y="10955"/>
                    <a:pt x="11575" y="10975"/>
                  </a:cubicBezTo>
                  <a:lnTo>
                    <a:pt x="11510" y="10975"/>
                  </a:lnTo>
                  <a:cubicBezTo>
                    <a:pt x="11478" y="10975"/>
                    <a:pt x="11472" y="11001"/>
                    <a:pt x="11460" y="11001"/>
                  </a:cubicBezTo>
                  <a:cubicBezTo>
                    <a:pt x="11457" y="11001"/>
                    <a:pt x="11454" y="11000"/>
                    <a:pt x="11450" y="10996"/>
                  </a:cubicBezTo>
                  <a:cubicBezTo>
                    <a:pt x="11430" y="10996"/>
                    <a:pt x="11430" y="11037"/>
                    <a:pt x="11406" y="11037"/>
                  </a:cubicBezTo>
                  <a:cubicBezTo>
                    <a:pt x="11402" y="11033"/>
                    <a:pt x="11398" y="11031"/>
                    <a:pt x="11395" y="11031"/>
                  </a:cubicBezTo>
                  <a:cubicBezTo>
                    <a:pt x="11385" y="11031"/>
                    <a:pt x="11382" y="11057"/>
                    <a:pt x="11366" y="11057"/>
                  </a:cubicBezTo>
                  <a:cubicBezTo>
                    <a:pt x="11346" y="11057"/>
                    <a:pt x="11346" y="11037"/>
                    <a:pt x="11346" y="11016"/>
                  </a:cubicBezTo>
                  <a:cubicBezTo>
                    <a:pt x="11326" y="10975"/>
                    <a:pt x="11306" y="10929"/>
                    <a:pt x="11281" y="10909"/>
                  </a:cubicBezTo>
                  <a:cubicBezTo>
                    <a:pt x="11261" y="10888"/>
                    <a:pt x="11261" y="10867"/>
                    <a:pt x="11261" y="10847"/>
                  </a:cubicBezTo>
                  <a:lnTo>
                    <a:pt x="11281" y="10867"/>
                  </a:lnTo>
                  <a:cubicBezTo>
                    <a:pt x="11306" y="10867"/>
                    <a:pt x="11306" y="10847"/>
                    <a:pt x="11306" y="10847"/>
                  </a:cubicBezTo>
                  <a:lnTo>
                    <a:pt x="11346" y="10847"/>
                  </a:lnTo>
                  <a:cubicBezTo>
                    <a:pt x="11326" y="10801"/>
                    <a:pt x="11346" y="10780"/>
                    <a:pt x="11366" y="10739"/>
                  </a:cubicBezTo>
                  <a:lnTo>
                    <a:pt x="11346" y="10719"/>
                  </a:lnTo>
                  <a:cubicBezTo>
                    <a:pt x="11386" y="10698"/>
                    <a:pt x="11406" y="10672"/>
                    <a:pt x="11430" y="10631"/>
                  </a:cubicBezTo>
                  <a:cubicBezTo>
                    <a:pt x="11444" y="10617"/>
                    <a:pt x="11468" y="10602"/>
                    <a:pt x="11495" y="10602"/>
                  </a:cubicBezTo>
                  <a:close/>
                  <a:moveTo>
                    <a:pt x="9833" y="10652"/>
                  </a:moveTo>
                  <a:cubicBezTo>
                    <a:pt x="9853" y="10672"/>
                    <a:pt x="9853" y="10719"/>
                    <a:pt x="9893" y="10719"/>
                  </a:cubicBezTo>
                  <a:cubicBezTo>
                    <a:pt x="9893" y="10760"/>
                    <a:pt x="9913" y="10780"/>
                    <a:pt x="9913" y="10826"/>
                  </a:cubicBezTo>
                  <a:cubicBezTo>
                    <a:pt x="9913" y="10867"/>
                    <a:pt x="9957" y="10888"/>
                    <a:pt x="9957" y="10929"/>
                  </a:cubicBezTo>
                  <a:lnTo>
                    <a:pt x="9977" y="10955"/>
                  </a:lnTo>
                  <a:cubicBezTo>
                    <a:pt x="9957" y="10975"/>
                    <a:pt x="9957" y="10975"/>
                    <a:pt x="9893" y="10996"/>
                  </a:cubicBezTo>
                  <a:cubicBezTo>
                    <a:pt x="9873" y="10996"/>
                    <a:pt x="9833" y="11016"/>
                    <a:pt x="9788" y="11016"/>
                  </a:cubicBezTo>
                  <a:lnTo>
                    <a:pt x="9788" y="11037"/>
                  </a:lnTo>
                  <a:cubicBezTo>
                    <a:pt x="9775" y="11037"/>
                    <a:pt x="9771" y="11028"/>
                    <a:pt x="9763" y="11028"/>
                  </a:cubicBezTo>
                  <a:cubicBezTo>
                    <a:pt x="9759" y="11028"/>
                    <a:pt x="9755" y="11030"/>
                    <a:pt x="9748" y="11037"/>
                  </a:cubicBezTo>
                  <a:lnTo>
                    <a:pt x="9748" y="11057"/>
                  </a:lnTo>
                  <a:cubicBezTo>
                    <a:pt x="9748" y="11057"/>
                    <a:pt x="9729" y="11083"/>
                    <a:pt x="9709" y="11083"/>
                  </a:cubicBezTo>
                  <a:cubicBezTo>
                    <a:pt x="9709" y="11057"/>
                    <a:pt x="9729" y="11057"/>
                    <a:pt x="9729" y="11037"/>
                  </a:cubicBezTo>
                  <a:cubicBezTo>
                    <a:pt x="9709" y="11037"/>
                    <a:pt x="9689" y="11037"/>
                    <a:pt x="9664" y="11016"/>
                  </a:cubicBezTo>
                  <a:lnTo>
                    <a:pt x="9644" y="10996"/>
                  </a:lnTo>
                  <a:cubicBezTo>
                    <a:pt x="9624" y="10975"/>
                    <a:pt x="9624" y="10975"/>
                    <a:pt x="9604" y="10975"/>
                  </a:cubicBezTo>
                  <a:cubicBezTo>
                    <a:pt x="9584" y="10929"/>
                    <a:pt x="9624" y="10955"/>
                    <a:pt x="9624" y="10929"/>
                  </a:cubicBezTo>
                  <a:cubicBezTo>
                    <a:pt x="9624" y="10909"/>
                    <a:pt x="9584" y="10909"/>
                    <a:pt x="9584" y="10888"/>
                  </a:cubicBezTo>
                  <a:cubicBezTo>
                    <a:pt x="9564" y="10888"/>
                    <a:pt x="9584" y="10867"/>
                    <a:pt x="9584" y="10867"/>
                  </a:cubicBezTo>
                  <a:cubicBezTo>
                    <a:pt x="9584" y="10847"/>
                    <a:pt x="9564" y="10847"/>
                    <a:pt x="9564" y="10847"/>
                  </a:cubicBezTo>
                  <a:cubicBezTo>
                    <a:pt x="9540" y="10801"/>
                    <a:pt x="9564" y="10760"/>
                    <a:pt x="9540" y="10739"/>
                  </a:cubicBezTo>
                  <a:cubicBezTo>
                    <a:pt x="9564" y="10698"/>
                    <a:pt x="9584" y="10719"/>
                    <a:pt x="9604" y="10698"/>
                  </a:cubicBezTo>
                  <a:lnTo>
                    <a:pt x="9624" y="10672"/>
                  </a:lnTo>
                  <a:cubicBezTo>
                    <a:pt x="9630" y="10685"/>
                    <a:pt x="9638" y="10690"/>
                    <a:pt x="9647" y="10690"/>
                  </a:cubicBezTo>
                  <a:cubicBezTo>
                    <a:pt x="9660" y="10690"/>
                    <a:pt x="9677" y="10681"/>
                    <a:pt x="9694" y="10681"/>
                  </a:cubicBezTo>
                  <a:cubicBezTo>
                    <a:pt x="9705" y="10681"/>
                    <a:pt x="9717" y="10685"/>
                    <a:pt x="9729" y="10698"/>
                  </a:cubicBezTo>
                  <a:cubicBezTo>
                    <a:pt x="9729" y="10672"/>
                    <a:pt x="9748" y="10672"/>
                    <a:pt x="9748" y="10652"/>
                  </a:cubicBezTo>
                  <a:cubicBezTo>
                    <a:pt x="9762" y="10652"/>
                    <a:pt x="9786" y="10661"/>
                    <a:pt x="9807" y="10661"/>
                  </a:cubicBezTo>
                  <a:cubicBezTo>
                    <a:pt x="9817" y="10661"/>
                    <a:pt x="9827" y="10659"/>
                    <a:pt x="9833" y="10652"/>
                  </a:cubicBezTo>
                  <a:close/>
                  <a:moveTo>
                    <a:pt x="14212" y="2065"/>
                  </a:moveTo>
                  <a:cubicBezTo>
                    <a:pt x="14216" y="2065"/>
                    <a:pt x="14220" y="2067"/>
                    <a:pt x="14227" y="2074"/>
                  </a:cubicBezTo>
                  <a:cubicBezTo>
                    <a:pt x="14233" y="2083"/>
                    <a:pt x="14238" y="2086"/>
                    <a:pt x="14241" y="2086"/>
                  </a:cubicBezTo>
                  <a:cubicBezTo>
                    <a:pt x="14249" y="2086"/>
                    <a:pt x="14253" y="2074"/>
                    <a:pt x="14267" y="2074"/>
                  </a:cubicBezTo>
                  <a:cubicBezTo>
                    <a:pt x="14331" y="2074"/>
                    <a:pt x="14391" y="2100"/>
                    <a:pt x="14436" y="2120"/>
                  </a:cubicBezTo>
                  <a:cubicBezTo>
                    <a:pt x="14476" y="2120"/>
                    <a:pt x="14495" y="2141"/>
                    <a:pt x="14540" y="2141"/>
                  </a:cubicBezTo>
                  <a:cubicBezTo>
                    <a:pt x="14553" y="2134"/>
                    <a:pt x="14569" y="2131"/>
                    <a:pt x="14585" y="2131"/>
                  </a:cubicBezTo>
                  <a:cubicBezTo>
                    <a:pt x="14618" y="2131"/>
                    <a:pt x="14655" y="2141"/>
                    <a:pt x="14685" y="2141"/>
                  </a:cubicBezTo>
                  <a:cubicBezTo>
                    <a:pt x="14849" y="2182"/>
                    <a:pt x="14993" y="2228"/>
                    <a:pt x="15137" y="2289"/>
                  </a:cubicBezTo>
                  <a:cubicBezTo>
                    <a:pt x="15162" y="2310"/>
                    <a:pt x="15182" y="2331"/>
                    <a:pt x="15222" y="2331"/>
                  </a:cubicBezTo>
                  <a:cubicBezTo>
                    <a:pt x="15262" y="2356"/>
                    <a:pt x="15287" y="2377"/>
                    <a:pt x="15326" y="2377"/>
                  </a:cubicBezTo>
                  <a:cubicBezTo>
                    <a:pt x="15336" y="2387"/>
                    <a:pt x="15341" y="2392"/>
                    <a:pt x="15346" y="2392"/>
                  </a:cubicBezTo>
                  <a:cubicBezTo>
                    <a:pt x="15351" y="2392"/>
                    <a:pt x="15356" y="2387"/>
                    <a:pt x="15366" y="2377"/>
                  </a:cubicBezTo>
                  <a:cubicBezTo>
                    <a:pt x="15411" y="2398"/>
                    <a:pt x="15431" y="2418"/>
                    <a:pt x="15471" y="2418"/>
                  </a:cubicBezTo>
                  <a:cubicBezTo>
                    <a:pt x="15491" y="2438"/>
                    <a:pt x="15535" y="2438"/>
                    <a:pt x="15575" y="2459"/>
                  </a:cubicBezTo>
                  <a:cubicBezTo>
                    <a:pt x="15615" y="2485"/>
                    <a:pt x="15680" y="2505"/>
                    <a:pt x="15739" y="2526"/>
                  </a:cubicBezTo>
                  <a:cubicBezTo>
                    <a:pt x="15784" y="2567"/>
                    <a:pt x="15844" y="2587"/>
                    <a:pt x="15884" y="2633"/>
                  </a:cubicBezTo>
                  <a:cubicBezTo>
                    <a:pt x="15928" y="2654"/>
                    <a:pt x="15948" y="2675"/>
                    <a:pt x="15988" y="2695"/>
                  </a:cubicBezTo>
                  <a:cubicBezTo>
                    <a:pt x="15988" y="2695"/>
                    <a:pt x="16008" y="2695"/>
                    <a:pt x="16008" y="2716"/>
                  </a:cubicBezTo>
                  <a:cubicBezTo>
                    <a:pt x="16053" y="2741"/>
                    <a:pt x="16093" y="2782"/>
                    <a:pt x="16132" y="2824"/>
                  </a:cubicBezTo>
                  <a:cubicBezTo>
                    <a:pt x="16157" y="2844"/>
                    <a:pt x="16197" y="2890"/>
                    <a:pt x="16237" y="2931"/>
                  </a:cubicBezTo>
                  <a:cubicBezTo>
                    <a:pt x="16282" y="2952"/>
                    <a:pt x="16302" y="2972"/>
                    <a:pt x="16321" y="3019"/>
                  </a:cubicBezTo>
                  <a:cubicBezTo>
                    <a:pt x="16321" y="3029"/>
                    <a:pt x="16327" y="3029"/>
                    <a:pt x="16334" y="3029"/>
                  </a:cubicBezTo>
                  <a:cubicBezTo>
                    <a:pt x="16341" y="3029"/>
                    <a:pt x="16352" y="3029"/>
                    <a:pt x="16361" y="3039"/>
                  </a:cubicBezTo>
                  <a:cubicBezTo>
                    <a:pt x="16406" y="3101"/>
                    <a:pt x="16466" y="3126"/>
                    <a:pt x="16506" y="3208"/>
                  </a:cubicBezTo>
                  <a:cubicBezTo>
                    <a:pt x="16550" y="3255"/>
                    <a:pt x="16590" y="3316"/>
                    <a:pt x="16630" y="3383"/>
                  </a:cubicBezTo>
                  <a:cubicBezTo>
                    <a:pt x="16630" y="3403"/>
                    <a:pt x="16655" y="3403"/>
                    <a:pt x="16675" y="3424"/>
                  </a:cubicBezTo>
                  <a:cubicBezTo>
                    <a:pt x="16695" y="3445"/>
                    <a:pt x="16715" y="3465"/>
                    <a:pt x="16715" y="3511"/>
                  </a:cubicBezTo>
                  <a:lnTo>
                    <a:pt x="16715" y="3532"/>
                  </a:lnTo>
                  <a:cubicBezTo>
                    <a:pt x="16779" y="3573"/>
                    <a:pt x="16779" y="3640"/>
                    <a:pt x="16799" y="3681"/>
                  </a:cubicBezTo>
                  <a:cubicBezTo>
                    <a:pt x="16819" y="3701"/>
                    <a:pt x="16839" y="3742"/>
                    <a:pt x="16859" y="3768"/>
                  </a:cubicBezTo>
                  <a:cubicBezTo>
                    <a:pt x="16904" y="3829"/>
                    <a:pt x="16943" y="3896"/>
                    <a:pt x="16943" y="3958"/>
                  </a:cubicBezTo>
                  <a:cubicBezTo>
                    <a:pt x="16963" y="4025"/>
                    <a:pt x="16983" y="4045"/>
                    <a:pt x="17003" y="4107"/>
                  </a:cubicBezTo>
                  <a:cubicBezTo>
                    <a:pt x="17003" y="4153"/>
                    <a:pt x="17028" y="4194"/>
                    <a:pt x="17048" y="4235"/>
                  </a:cubicBezTo>
                  <a:cubicBezTo>
                    <a:pt x="17068" y="4281"/>
                    <a:pt x="17068" y="4343"/>
                    <a:pt x="17068" y="4384"/>
                  </a:cubicBezTo>
                  <a:cubicBezTo>
                    <a:pt x="17068" y="4410"/>
                    <a:pt x="17108" y="4430"/>
                    <a:pt x="17088" y="4471"/>
                  </a:cubicBezTo>
                  <a:cubicBezTo>
                    <a:pt x="17068" y="4492"/>
                    <a:pt x="17088" y="4512"/>
                    <a:pt x="17088" y="4538"/>
                  </a:cubicBezTo>
                  <a:cubicBezTo>
                    <a:pt x="17088" y="4559"/>
                    <a:pt x="17088" y="4599"/>
                    <a:pt x="17108" y="4620"/>
                  </a:cubicBezTo>
                  <a:cubicBezTo>
                    <a:pt x="17088" y="4641"/>
                    <a:pt x="17108" y="4666"/>
                    <a:pt x="17108" y="4666"/>
                  </a:cubicBezTo>
                  <a:cubicBezTo>
                    <a:pt x="17088" y="4687"/>
                    <a:pt x="17128" y="4707"/>
                    <a:pt x="17108" y="4728"/>
                  </a:cubicBezTo>
                  <a:cubicBezTo>
                    <a:pt x="17088" y="4748"/>
                    <a:pt x="17128" y="4769"/>
                    <a:pt x="17108" y="4795"/>
                  </a:cubicBezTo>
                  <a:cubicBezTo>
                    <a:pt x="17108" y="4815"/>
                    <a:pt x="17128" y="4836"/>
                    <a:pt x="17153" y="4836"/>
                  </a:cubicBezTo>
                  <a:cubicBezTo>
                    <a:pt x="17153" y="4856"/>
                    <a:pt x="17128" y="4856"/>
                    <a:pt x="17128" y="4877"/>
                  </a:cubicBezTo>
                  <a:cubicBezTo>
                    <a:pt x="17128" y="4897"/>
                    <a:pt x="17153" y="4943"/>
                    <a:pt x="17128" y="4964"/>
                  </a:cubicBezTo>
                  <a:cubicBezTo>
                    <a:pt x="17108" y="4985"/>
                    <a:pt x="17108" y="5026"/>
                    <a:pt x="17108" y="5051"/>
                  </a:cubicBezTo>
                  <a:cubicBezTo>
                    <a:pt x="17088" y="5092"/>
                    <a:pt x="17088" y="5133"/>
                    <a:pt x="17108" y="5180"/>
                  </a:cubicBezTo>
                  <a:cubicBezTo>
                    <a:pt x="17088" y="5241"/>
                    <a:pt x="17088" y="5329"/>
                    <a:pt x="17088" y="5411"/>
                  </a:cubicBezTo>
                  <a:lnTo>
                    <a:pt x="17068" y="5436"/>
                  </a:lnTo>
                  <a:cubicBezTo>
                    <a:pt x="17068" y="5457"/>
                    <a:pt x="17068" y="5477"/>
                    <a:pt x="17088" y="5498"/>
                  </a:cubicBezTo>
                  <a:cubicBezTo>
                    <a:pt x="17088" y="5518"/>
                    <a:pt x="17068" y="5539"/>
                    <a:pt x="17088" y="5565"/>
                  </a:cubicBezTo>
                  <a:cubicBezTo>
                    <a:pt x="17068" y="5606"/>
                    <a:pt x="17088" y="5626"/>
                    <a:pt x="17068" y="5667"/>
                  </a:cubicBezTo>
                  <a:cubicBezTo>
                    <a:pt x="17048" y="5775"/>
                    <a:pt x="17048" y="5883"/>
                    <a:pt x="17003" y="5970"/>
                  </a:cubicBezTo>
                  <a:cubicBezTo>
                    <a:pt x="17003" y="6011"/>
                    <a:pt x="17028" y="6032"/>
                    <a:pt x="17003" y="6052"/>
                  </a:cubicBezTo>
                  <a:cubicBezTo>
                    <a:pt x="16983" y="6099"/>
                    <a:pt x="16983" y="6119"/>
                    <a:pt x="16983" y="6160"/>
                  </a:cubicBezTo>
                  <a:cubicBezTo>
                    <a:pt x="16983" y="6181"/>
                    <a:pt x="16983" y="6206"/>
                    <a:pt x="16963" y="6227"/>
                  </a:cubicBezTo>
                  <a:cubicBezTo>
                    <a:pt x="16943" y="6288"/>
                    <a:pt x="16924" y="6335"/>
                    <a:pt x="16904" y="6396"/>
                  </a:cubicBezTo>
                  <a:cubicBezTo>
                    <a:pt x="16904" y="6463"/>
                    <a:pt x="16859" y="6545"/>
                    <a:pt x="16839" y="6612"/>
                  </a:cubicBezTo>
                  <a:lnTo>
                    <a:pt x="16839" y="6632"/>
                  </a:lnTo>
                  <a:cubicBezTo>
                    <a:pt x="16799" y="6720"/>
                    <a:pt x="16779" y="6781"/>
                    <a:pt x="16734" y="6869"/>
                  </a:cubicBezTo>
                  <a:cubicBezTo>
                    <a:pt x="16715" y="6930"/>
                    <a:pt x="16695" y="6997"/>
                    <a:pt x="16675" y="7038"/>
                  </a:cubicBezTo>
                  <a:cubicBezTo>
                    <a:pt x="16655" y="7079"/>
                    <a:pt x="16610" y="7125"/>
                    <a:pt x="16590" y="7146"/>
                  </a:cubicBezTo>
                  <a:cubicBezTo>
                    <a:pt x="16570" y="7146"/>
                    <a:pt x="16570" y="7146"/>
                    <a:pt x="16570" y="7166"/>
                  </a:cubicBezTo>
                  <a:lnTo>
                    <a:pt x="16570" y="7187"/>
                  </a:lnTo>
                  <a:lnTo>
                    <a:pt x="16550" y="7187"/>
                  </a:lnTo>
                  <a:cubicBezTo>
                    <a:pt x="16570" y="7207"/>
                    <a:pt x="16570" y="7233"/>
                    <a:pt x="16550" y="7253"/>
                  </a:cubicBezTo>
                  <a:cubicBezTo>
                    <a:pt x="16530" y="7315"/>
                    <a:pt x="16506" y="7382"/>
                    <a:pt x="16466" y="7464"/>
                  </a:cubicBezTo>
                  <a:lnTo>
                    <a:pt x="16466" y="7490"/>
                  </a:lnTo>
                  <a:cubicBezTo>
                    <a:pt x="16406" y="7572"/>
                    <a:pt x="16341" y="7659"/>
                    <a:pt x="16282" y="7746"/>
                  </a:cubicBezTo>
                  <a:cubicBezTo>
                    <a:pt x="16237" y="7808"/>
                    <a:pt x="16197" y="7875"/>
                    <a:pt x="16177" y="7936"/>
                  </a:cubicBezTo>
                  <a:cubicBezTo>
                    <a:pt x="16157" y="7957"/>
                    <a:pt x="16157" y="7957"/>
                    <a:pt x="16157" y="7977"/>
                  </a:cubicBezTo>
                  <a:cubicBezTo>
                    <a:pt x="16053" y="8085"/>
                    <a:pt x="15948" y="8234"/>
                    <a:pt x="15824" y="8342"/>
                  </a:cubicBezTo>
                  <a:cubicBezTo>
                    <a:pt x="15804" y="8388"/>
                    <a:pt x="15804" y="8409"/>
                    <a:pt x="15784" y="8450"/>
                  </a:cubicBezTo>
                  <a:cubicBezTo>
                    <a:pt x="15739" y="8470"/>
                    <a:pt x="15719" y="8491"/>
                    <a:pt x="15700" y="8516"/>
                  </a:cubicBezTo>
                  <a:cubicBezTo>
                    <a:pt x="15700" y="8537"/>
                    <a:pt x="15680" y="8557"/>
                    <a:pt x="15680" y="8557"/>
                  </a:cubicBezTo>
                  <a:cubicBezTo>
                    <a:pt x="15635" y="8578"/>
                    <a:pt x="15615" y="8598"/>
                    <a:pt x="15595" y="8645"/>
                  </a:cubicBezTo>
                  <a:cubicBezTo>
                    <a:pt x="15575" y="8665"/>
                    <a:pt x="15555" y="8686"/>
                    <a:pt x="15535" y="8706"/>
                  </a:cubicBezTo>
                  <a:cubicBezTo>
                    <a:pt x="15511" y="8727"/>
                    <a:pt x="15471" y="8747"/>
                    <a:pt x="15451" y="8773"/>
                  </a:cubicBezTo>
                  <a:cubicBezTo>
                    <a:pt x="15431" y="8793"/>
                    <a:pt x="15411" y="8835"/>
                    <a:pt x="15386" y="8855"/>
                  </a:cubicBezTo>
                  <a:cubicBezTo>
                    <a:pt x="15326" y="8876"/>
                    <a:pt x="15287" y="8922"/>
                    <a:pt x="15242" y="8963"/>
                  </a:cubicBezTo>
                  <a:cubicBezTo>
                    <a:pt x="15162" y="9004"/>
                    <a:pt x="15098" y="9071"/>
                    <a:pt x="15058" y="9158"/>
                  </a:cubicBezTo>
                  <a:cubicBezTo>
                    <a:pt x="15038" y="9158"/>
                    <a:pt x="15013" y="9179"/>
                    <a:pt x="15013" y="9179"/>
                  </a:cubicBezTo>
                  <a:cubicBezTo>
                    <a:pt x="15013" y="9199"/>
                    <a:pt x="14993" y="9220"/>
                    <a:pt x="14993" y="9220"/>
                  </a:cubicBezTo>
                  <a:cubicBezTo>
                    <a:pt x="14973" y="9220"/>
                    <a:pt x="14953" y="9240"/>
                    <a:pt x="14933" y="9240"/>
                  </a:cubicBezTo>
                  <a:cubicBezTo>
                    <a:pt x="14913" y="9286"/>
                    <a:pt x="14889" y="9327"/>
                    <a:pt x="14849" y="9348"/>
                  </a:cubicBezTo>
                  <a:cubicBezTo>
                    <a:pt x="14829" y="9348"/>
                    <a:pt x="14829" y="9369"/>
                    <a:pt x="14809" y="9369"/>
                  </a:cubicBezTo>
                  <a:cubicBezTo>
                    <a:pt x="14764" y="9415"/>
                    <a:pt x="14724" y="9456"/>
                    <a:pt x="14665" y="9476"/>
                  </a:cubicBezTo>
                  <a:cubicBezTo>
                    <a:pt x="14600" y="9517"/>
                    <a:pt x="14560" y="9543"/>
                    <a:pt x="14515" y="9584"/>
                  </a:cubicBezTo>
                  <a:cubicBezTo>
                    <a:pt x="14476" y="9625"/>
                    <a:pt x="14416" y="9646"/>
                    <a:pt x="14391" y="9692"/>
                  </a:cubicBezTo>
                  <a:cubicBezTo>
                    <a:pt x="14371" y="9733"/>
                    <a:pt x="14351" y="9753"/>
                    <a:pt x="14331" y="9774"/>
                  </a:cubicBezTo>
                  <a:lnTo>
                    <a:pt x="14292" y="9774"/>
                  </a:lnTo>
                  <a:cubicBezTo>
                    <a:pt x="14187" y="9841"/>
                    <a:pt x="14102" y="9902"/>
                    <a:pt x="14018" y="9969"/>
                  </a:cubicBezTo>
                  <a:cubicBezTo>
                    <a:pt x="13978" y="10031"/>
                    <a:pt x="13918" y="10077"/>
                    <a:pt x="13854" y="10097"/>
                  </a:cubicBezTo>
                  <a:cubicBezTo>
                    <a:pt x="13794" y="10118"/>
                    <a:pt x="13749" y="10159"/>
                    <a:pt x="13709" y="10185"/>
                  </a:cubicBezTo>
                  <a:cubicBezTo>
                    <a:pt x="13669" y="10205"/>
                    <a:pt x="13625" y="10226"/>
                    <a:pt x="13585" y="10246"/>
                  </a:cubicBezTo>
                  <a:cubicBezTo>
                    <a:pt x="13545" y="10267"/>
                    <a:pt x="13520" y="10287"/>
                    <a:pt x="13480" y="10287"/>
                  </a:cubicBezTo>
                  <a:cubicBezTo>
                    <a:pt x="13480" y="10313"/>
                    <a:pt x="13460" y="10333"/>
                    <a:pt x="13460" y="10354"/>
                  </a:cubicBezTo>
                  <a:lnTo>
                    <a:pt x="13421" y="10354"/>
                  </a:lnTo>
                  <a:cubicBezTo>
                    <a:pt x="13396" y="10375"/>
                    <a:pt x="13376" y="10395"/>
                    <a:pt x="13336" y="10395"/>
                  </a:cubicBezTo>
                  <a:lnTo>
                    <a:pt x="13316" y="10416"/>
                  </a:lnTo>
                  <a:cubicBezTo>
                    <a:pt x="13271" y="10482"/>
                    <a:pt x="13231" y="10503"/>
                    <a:pt x="13172" y="10523"/>
                  </a:cubicBezTo>
                  <a:cubicBezTo>
                    <a:pt x="13127" y="10544"/>
                    <a:pt x="13107" y="10570"/>
                    <a:pt x="13087" y="10590"/>
                  </a:cubicBezTo>
                  <a:cubicBezTo>
                    <a:pt x="13023" y="10631"/>
                    <a:pt x="12963" y="10652"/>
                    <a:pt x="12898" y="10698"/>
                  </a:cubicBezTo>
                  <a:cubicBezTo>
                    <a:pt x="12878" y="10719"/>
                    <a:pt x="12818" y="10719"/>
                    <a:pt x="12818" y="10760"/>
                  </a:cubicBezTo>
                  <a:lnTo>
                    <a:pt x="12774" y="10760"/>
                  </a:lnTo>
                  <a:cubicBezTo>
                    <a:pt x="12734" y="10801"/>
                    <a:pt x="12694" y="10826"/>
                    <a:pt x="12649" y="10847"/>
                  </a:cubicBezTo>
                  <a:cubicBezTo>
                    <a:pt x="12610" y="10929"/>
                    <a:pt x="12485" y="10929"/>
                    <a:pt x="12425" y="11016"/>
                  </a:cubicBezTo>
                  <a:cubicBezTo>
                    <a:pt x="12401" y="11016"/>
                    <a:pt x="12361" y="11016"/>
                    <a:pt x="12341" y="11037"/>
                  </a:cubicBezTo>
                  <a:cubicBezTo>
                    <a:pt x="12301" y="11057"/>
                    <a:pt x="12236" y="11083"/>
                    <a:pt x="12177" y="11083"/>
                  </a:cubicBezTo>
                  <a:cubicBezTo>
                    <a:pt x="12152" y="11083"/>
                    <a:pt x="12152" y="11057"/>
                    <a:pt x="12132" y="11037"/>
                  </a:cubicBezTo>
                  <a:lnTo>
                    <a:pt x="12132" y="10975"/>
                  </a:lnTo>
                  <a:cubicBezTo>
                    <a:pt x="12152" y="10929"/>
                    <a:pt x="12197" y="10909"/>
                    <a:pt x="12236" y="10888"/>
                  </a:cubicBezTo>
                  <a:cubicBezTo>
                    <a:pt x="12276" y="10888"/>
                    <a:pt x="12341" y="10867"/>
                    <a:pt x="12381" y="10847"/>
                  </a:cubicBezTo>
                  <a:cubicBezTo>
                    <a:pt x="12445" y="10801"/>
                    <a:pt x="12505" y="10760"/>
                    <a:pt x="12590" y="10719"/>
                  </a:cubicBezTo>
                  <a:cubicBezTo>
                    <a:pt x="12610" y="10698"/>
                    <a:pt x="12649" y="10672"/>
                    <a:pt x="12674" y="10652"/>
                  </a:cubicBezTo>
                  <a:cubicBezTo>
                    <a:pt x="12714" y="10631"/>
                    <a:pt x="12734" y="10611"/>
                    <a:pt x="12774" y="10590"/>
                  </a:cubicBezTo>
                  <a:cubicBezTo>
                    <a:pt x="12838" y="10523"/>
                    <a:pt x="12898" y="10482"/>
                    <a:pt x="12963" y="10462"/>
                  </a:cubicBezTo>
                  <a:cubicBezTo>
                    <a:pt x="13023" y="10441"/>
                    <a:pt x="13047" y="10416"/>
                    <a:pt x="13087" y="10395"/>
                  </a:cubicBezTo>
                  <a:cubicBezTo>
                    <a:pt x="13107" y="10375"/>
                    <a:pt x="13127" y="10375"/>
                    <a:pt x="13147" y="10354"/>
                  </a:cubicBezTo>
                  <a:lnTo>
                    <a:pt x="13212" y="10354"/>
                  </a:lnTo>
                  <a:cubicBezTo>
                    <a:pt x="13251" y="10313"/>
                    <a:pt x="13296" y="10287"/>
                    <a:pt x="13316" y="10246"/>
                  </a:cubicBezTo>
                  <a:cubicBezTo>
                    <a:pt x="13336" y="10226"/>
                    <a:pt x="13356" y="10205"/>
                    <a:pt x="13376" y="10205"/>
                  </a:cubicBezTo>
                  <a:cubicBezTo>
                    <a:pt x="13421" y="10185"/>
                    <a:pt x="13460" y="10159"/>
                    <a:pt x="13500" y="10139"/>
                  </a:cubicBezTo>
                  <a:cubicBezTo>
                    <a:pt x="13520" y="10139"/>
                    <a:pt x="13520" y="10118"/>
                    <a:pt x="13545" y="10097"/>
                  </a:cubicBezTo>
                  <a:cubicBezTo>
                    <a:pt x="13552" y="10104"/>
                    <a:pt x="13558" y="10107"/>
                    <a:pt x="13564" y="10107"/>
                  </a:cubicBezTo>
                  <a:cubicBezTo>
                    <a:pt x="13576" y="10107"/>
                    <a:pt x="13585" y="10097"/>
                    <a:pt x="13585" y="10097"/>
                  </a:cubicBezTo>
                  <a:cubicBezTo>
                    <a:pt x="13605" y="10077"/>
                    <a:pt x="13644" y="10056"/>
                    <a:pt x="13669" y="10031"/>
                  </a:cubicBezTo>
                  <a:cubicBezTo>
                    <a:pt x="13709" y="10010"/>
                    <a:pt x="13729" y="10010"/>
                    <a:pt x="13769" y="9969"/>
                  </a:cubicBezTo>
                  <a:cubicBezTo>
                    <a:pt x="13814" y="9902"/>
                    <a:pt x="13873" y="9861"/>
                    <a:pt x="13938" y="9841"/>
                  </a:cubicBezTo>
                  <a:cubicBezTo>
                    <a:pt x="13958" y="9820"/>
                    <a:pt x="13978" y="9820"/>
                    <a:pt x="13978" y="9820"/>
                  </a:cubicBezTo>
                  <a:cubicBezTo>
                    <a:pt x="14043" y="9753"/>
                    <a:pt x="14122" y="9712"/>
                    <a:pt x="14187" y="9692"/>
                  </a:cubicBezTo>
                  <a:cubicBezTo>
                    <a:pt x="14227" y="9671"/>
                    <a:pt x="14247" y="9625"/>
                    <a:pt x="14292" y="9605"/>
                  </a:cubicBezTo>
                  <a:cubicBezTo>
                    <a:pt x="14311" y="9584"/>
                    <a:pt x="14351" y="9543"/>
                    <a:pt x="14371" y="9517"/>
                  </a:cubicBezTo>
                  <a:cubicBezTo>
                    <a:pt x="14416" y="9476"/>
                    <a:pt x="14436" y="9456"/>
                    <a:pt x="14456" y="9415"/>
                  </a:cubicBezTo>
                  <a:cubicBezTo>
                    <a:pt x="14495" y="9369"/>
                    <a:pt x="14560" y="9369"/>
                    <a:pt x="14600" y="9327"/>
                  </a:cubicBezTo>
                  <a:cubicBezTo>
                    <a:pt x="14640" y="9327"/>
                    <a:pt x="14640" y="9286"/>
                    <a:pt x="14665" y="9286"/>
                  </a:cubicBezTo>
                  <a:cubicBezTo>
                    <a:pt x="14705" y="9261"/>
                    <a:pt x="14705" y="9240"/>
                    <a:pt x="14724" y="9220"/>
                  </a:cubicBezTo>
                  <a:cubicBezTo>
                    <a:pt x="14789" y="9179"/>
                    <a:pt x="14829" y="9132"/>
                    <a:pt x="14889" y="9091"/>
                  </a:cubicBezTo>
                  <a:lnTo>
                    <a:pt x="14933" y="9091"/>
                  </a:lnTo>
                  <a:cubicBezTo>
                    <a:pt x="14933" y="9050"/>
                    <a:pt x="14973" y="9050"/>
                    <a:pt x="14973" y="9004"/>
                  </a:cubicBezTo>
                  <a:cubicBezTo>
                    <a:pt x="14993" y="8983"/>
                    <a:pt x="15013" y="8963"/>
                    <a:pt x="15038" y="8922"/>
                  </a:cubicBezTo>
                  <a:cubicBezTo>
                    <a:pt x="15058" y="8901"/>
                    <a:pt x="15078" y="8876"/>
                    <a:pt x="15098" y="8876"/>
                  </a:cubicBezTo>
                  <a:cubicBezTo>
                    <a:pt x="15182" y="8814"/>
                    <a:pt x="15262" y="8773"/>
                    <a:pt x="15306" y="8706"/>
                  </a:cubicBezTo>
                  <a:cubicBezTo>
                    <a:pt x="15326" y="8686"/>
                    <a:pt x="15326" y="8686"/>
                    <a:pt x="15346" y="8686"/>
                  </a:cubicBezTo>
                  <a:cubicBezTo>
                    <a:pt x="15386" y="8665"/>
                    <a:pt x="15431" y="8598"/>
                    <a:pt x="15471" y="8557"/>
                  </a:cubicBezTo>
                  <a:cubicBezTo>
                    <a:pt x="15511" y="8516"/>
                    <a:pt x="15535" y="8470"/>
                    <a:pt x="15555" y="8450"/>
                  </a:cubicBezTo>
                  <a:cubicBezTo>
                    <a:pt x="15595" y="8409"/>
                    <a:pt x="15615" y="8362"/>
                    <a:pt x="15660" y="8321"/>
                  </a:cubicBezTo>
                  <a:cubicBezTo>
                    <a:pt x="15660" y="8301"/>
                    <a:pt x="15680" y="8280"/>
                    <a:pt x="15680" y="8280"/>
                  </a:cubicBezTo>
                  <a:cubicBezTo>
                    <a:pt x="15719" y="8213"/>
                    <a:pt x="15784" y="8193"/>
                    <a:pt x="15824" y="8131"/>
                  </a:cubicBezTo>
                  <a:cubicBezTo>
                    <a:pt x="15864" y="8044"/>
                    <a:pt x="15928" y="7977"/>
                    <a:pt x="15988" y="7916"/>
                  </a:cubicBezTo>
                  <a:cubicBezTo>
                    <a:pt x="15988" y="7895"/>
                    <a:pt x="15988" y="7895"/>
                    <a:pt x="16008" y="7875"/>
                  </a:cubicBezTo>
                  <a:cubicBezTo>
                    <a:pt x="16073" y="7849"/>
                    <a:pt x="16093" y="7787"/>
                    <a:pt x="16112" y="7721"/>
                  </a:cubicBezTo>
                  <a:cubicBezTo>
                    <a:pt x="16157" y="7680"/>
                    <a:pt x="16177" y="7639"/>
                    <a:pt x="16217" y="7572"/>
                  </a:cubicBezTo>
                  <a:cubicBezTo>
                    <a:pt x="16217" y="7551"/>
                    <a:pt x="16217" y="7531"/>
                    <a:pt x="16237" y="7531"/>
                  </a:cubicBezTo>
                  <a:cubicBezTo>
                    <a:pt x="16257" y="7464"/>
                    <a:pt x="16282" y="7423"/>
                    <a:pt x="16321" y="7382"/>
                  </a:cubicBezTo>
                  <a:cubicBezTo>
                    <a:pt x="16361" y="7295"/>
                    <a:pt x="16426" y="7207"/>
                    <a:pt x="16446" y="7105"/>
                  </a:cubicBezTo>
                  <a:cubicBezTo>
                    <a:pt x="16466" y="7079"/>
                    <a:pt x="16486" y="7038"/>
                    <a:pt x="16506" y="7017"/>
                  </a:cubicBezTo>
                  <a:cubicBezTo>
                    <a:pt x="16506" y="6976"/>
                    <a:pt x="16550" y="6951"/>
                    <a:pt x="16550" y="6909"/>
                  </a:cubicBezTo>
                  <a:cubicBezTo>
                    <a:pt x="16550" y="6889"/>
                    <a:pt x="16570" y="6848"/>
                    <a:pt x="16590" y="6802"/>
                  </a:cubicBezTo>
                  <a:cubicBezTo>
                    <a:pt x="16610" y="6761"/>
                    <a:pt x="16630" y="6694"/>
                    <a:pt x="16675" y="6632"/>
                  </a:cubicBezTo>
                  <a:cubicBezTo>
                    <a:pt x="16675" y="6632"/>
                    <a:pt x="16695" y="6612"/>
                    <a:pt x="16695" y="6591"/>
                  </a:cubicBezTo>
                  <a:cubicBezTo>
                    <a:pt x="16675" y="6545"/>
                    <a:pt x="16715" y="6525"/>
                    <a:pt x="16715" y="6504"/>
                  </a:cubicBezTo>
                  <a:cubicBezTo>
                    <a:pt x="16734" y="6463"/>
                    <a:pt x="16734" y="6396"/>
                    <a:pt x="16734" y="6355"/>
                  </a:cubicBezTo>
                  <a:cubicBezTo>
                    <a:pt x="16779" y="6288"/>
                    <a:pt x="16779" y="6181"/>
                    <a:pt x="16819" y="6119"/>
                  </a:cubicBezTo>
                  <a:cubicBezTo>
                    <a:pt x="16819" y="6078"/>
                    <a:pt x="16839" y="6032"/>
                    <a:pt x="16839" y="5991"/>
                  </a:cubicBezTo>
                  <a:cubicBezTo>
                    <a:pt x="16839" y="5924"/>
                    <a:pt x="16859" y="5862"/>
                    <a:pt x="16859" y="5796"/>
                  </a:cubicBezTo>
                  <a:cubicBezTo>
                    <a:pt x="16859" y="5755"/>
                    <a:pt x="16879" y="5734"/>
                    <a:pt x="16904" y="5713"/>
                  </a:cubicBezTo>
                  <a:lnTo>
                    <a:pt x="16904" y="5585"/>
                  </a:lnTo>
                  <a:cubicBezTo>
                    <a:pt x="16924" y="5565"/>
                    <a:pt x="16943" y="5565"/>
                    <a:pt x="16943" y="5539"/>
                  </a:cubicBezTo>
                  <a:cubicBezTo>
                    <a:pt x="16943" y="5518"/>
                    <a:pt x="16924" y="5518"/>
                    <a:pt x="16943" y="5498"/>
                  </a:cubicBezTo>
                  <a:lnTo>
                    <a:pt x="16943" y="5411"/>
                  </a:lnTo>
                  <a:cubicBezTo>
                    <a:pt x="16924" y="5369"/>
                    <a:pt x="16924" y="5349"/>
                    <a:pt x="16924" y="5329"/>
                  </a:cubicBezTo>
                  <a:cubicBezTo>
                    <a:pt x="16943" y="5308"/>
                    <a:pt x="16924" y="5262"/>
                    <a:pt x="16943" y="5241"/>
                  </a:cubicBezTo>
                  <a:lnTo>
                    <a:pt x="16943" y="5154"/>
                  </a:lnTo>
                  <a:cubicBezTo>
                    <a:pt x="16943" y="5072"/>
                    <a:pt x="16963" y="5005"/>
                    <a:pt x="16963" y="4923"/>
                  </a:cubicBezTo>
                  <a:cubicBezTo>
                    <a:pt x="16983" y="4897"/>
                    <a:pt x="16943" y="4877"/>
                    <a:pt x="16963" y="4856"/>
                  </a:cubicBezTo>
                  <a:cubicBezTo>
                    <a:pt x="16983" y="4836"/>
                    <a:pt x="16963" y="4815"/>
                    <a:pt x="16963" y="4795"/>
                  </a:cubicBezTo>
                  <a:cubicBezTo>
                    <a:pt x="16943" y="4748"/>
                    <a:pt x="16963" y="4728"/>
                    <a:pt x="16963" y="4707"/>
                  </a:cubicBezTo>
                  <a:cubicBezTo>
                    <a:pt x="16963" y="4641"/>
                    <a:pt x="16963" y="4599"/>
                    <a:pt x="16924" y="4559"/>
                  </a:cubicBezTo>
                  <a:lnTo>
                    <a:pt x="16924" y="4512"/>
                  </a:lnTo>
                  <a:cubicBezTo>
                    <a:pt x="16943" y="4471"/>
                    <a:pt x="16924" y="4451"/>
                    <a:pt x="16924" y="4410"/>
                  </a:cubicBezTo>
                  <a:cubicBezTo>
                    <a:pt x="16924" y="4322"/>
                    <a:pt x="16879" y="4256"/>
                    <a:pt x="16859" y="4173"/>
                  </a:cubicBezTo>
                  <a:cubicBezTo>
                    <a:pt x="16859" y="4173"/>
                    <a:pt x="16879" y="4153"/>
                    <a:pt x="16859" y="4127"/>
                  </a:cubicBezTo>
                  <a:cubicBezTo>
                    <a:pt x="16839" y="4107"/>
                    <a:pt x="16839" y="4066"/>
                    <a:pt x="16819" y="4025"/>
                  </a:cubicBezTo>
                  <a:cubicBezTo>
                    <a:pt x="16799" y="3999"/>
                    <a:pt x="16799" y="3978"/>
                    <a:pt x="16799" y="3958"/>
                  </a:cubicBezTo>
                  <a:cubicBezTo>
                    <a:pt x="16799" y="3937"/>
                    <a:pt x="16779" y="3937"/>
                    <a:pt x="16754" y="3937"/>
                  </a:cubicBezTo>
                  <a:cubicBezTo>
                    <a:pt x="16754" y="3896"/>
                    <a:pt x="16754" y="3850"/>
                    <a:pt x="16734" y="3829"/>
                  </a:cubicBezTo>
                  <a:cubicBezTo>
                    <a:pt x="16734" y="3809"/>
                    <a:pt x="16734" y="3809"/>
                    <a:pt x="16715" y="3809"/>
                  </a:cubicBezTo>
                  <a:cubicBezTo>
                    <a:pt x="16675" y="3789"/>
                    <a:pt x="16675" y="3742"/>
                    <a:pt x="16655" y="3701"/>
                  </a:cubicBezTo>
                  <a:cubicBezTo>
                    <a:pt x="16610" y="3681"/>
                    <a:pt x="16630" y="3640"/>
                    <a:pt x="16590" y="3614"/>
                  </a:cubicBezTo>
                  <a:cubicBezTo>
                    <a:pt x="16570" y="3573"/>
                    <a:pt x="16550" y="3532"/>
                    <a:pt x="16506" y="3485"/>
                  </a:cubicBezTo>
                  <a:cubicBezTo>
                    <a:pt x="16486" y="3445"/>
                    <a:pt x="16446" y="3403"/>
                    <a:pt x="16406" y="3357"/>
                  </a:cubicBezTo>
                  <a:cubicBezTo>
                    <a:pt x="16406" y="3337"/>
                    <a:pt x="16381" y="3316"/>
                    <a:pt x="16381" y="3296"/>
                  </a:cubicBezTo>
                  <a:cubicBezTo>
                    <a:pt x="16361" y="3296"/>
                    <a:pt x="16341" y="3275"/>
                    <a:pt x="16321" y="3275"/>
                  </a:cubicBezTo>
                  <a:lnTo>
                    <a:pt x="16321" y="3208"/>
                  </a:lnTo>
                  <a:cubicBezTo>
                    <a:pt x="16257" y="3188"/>
                    <a:pt x="16217" y="3147"/>
                    <a:pt x="16177" y="3101"/>
                  </a:cubicBezTo>
                  <a:cubicBezTo>
                    <a:pt x="16132" y="3059"/>
                    <a:pt x="16112" y="3019"/>
                    <a:pt x="16073" y="2998"/>
                  </a:cubicBezTo>
                  <a:cubicBezTo>
                    <a:pt x="16053" y="2998"/>
                    <a:pt x="16033" y="2972"/>
                    <a:pt x="16033" y="2931"/>
                  </a:cubicBezTo>
                  <a:cubicBezTo>
                    <a:pt x="16008" y="2931"/>
                    <a:pt x="15968" y="2911"/>
                    <a:pt x="15948" y="2890"/>
                  </a:cubicBezTo>
                  <a:cubicBezTo>
                    <a:pt x="15908" y="2824"/>
                    <a:pt x="15824" y="2782"/>
                    <a:pt x="15739" y="2741"/>
                  </a:cubicBezTo>
                  <a:cubicBezTo>
                    <a:pt x="15707" y="2704"/>
                    <a:pt x="15674" y="2669"/>
                    <a:pt x="15628" y="2669"/>
                  </a:cubicBezTo>
                  <a:cubicBezTo>
                    <a:pt x="15618" y="2669"/>
                    <a:pt x="15607" y="2671"/>
                    <a:pt x="15595" y="2675"/>
                  </a:cubicBezTo>
                  <a:cubicBezTo>
                    <a:pt x="15575" y="2633"/>
                    <a:pt x="15555" y="2654"/>
                    <a:pt x="15511" y="2613"/>
                  </a:cubicBezTo>
                  <a:cubicBezTo>
                    <a:pt x="15491" y="2587"/>
                    <a:pt x="15451" y="2587"/>
                    <a:pt x="15431" y="2587"/>
                  </a:cubicBezTo>
                  <a:cubicBezTo>
                    <a:pt x="15366" y="2567"/>
                    <a:pt x="15326" y="2546"/>
                    <a:pt x="15306" y="2526"/>
                  </a:cubicBezTo>
                  <a:cubicBezTo>
                    <a:pt x="15284" y="2515"/>
                    <a:pt x="15268" y="2515"/>
                    <a:pt x="15255" y="2515"/>
                  </a:cubicBezTo>
                  <a:cubicBezTo>
                    <a:pt x="15242" y="2515"/>
                    <a:pt x="15232" y="2515"/>
                    <a:pt x="15222" y="2505"/>
                  </a:cubicBezTo>
                  <a:cubicBezTo>
                    <a:pt x="15189" y="2488"/>
                    <a:pt x="15139" y="2454"/>
                    <a:pt x="15100" y="2454"/>
                  </a:cubicBezTo>
                  <a:cubicBezTo>
                    <a:pt x="15092" y="2454"/>
                    <a:pt x="15085" y="2455"/>
                    <a:pt x="15078" y="2459"/>
                  </a:cubicBezTo>
                  <a:cubicBezTo>
                    <a:pt x="15062" y="2459"/>
                    <a:pt x="15046" y="2433"/>
                    <a:pt x="15027" y="2433"/>
                  </a:cubicBezTo>
                  <a:cubicBezTo>
                    <a:pt x="15023" y="2433"/>
                    <a:pt x="15018" y="2434"/>
                    <a:pt x="15013" y="2438"/>
                  </a:cubicBezTo>
                  <a:cubicBezTo>
                    <a:pt x="14993" y="2418"/>
                    <a:pt x="14973" y="2418"/>
                    <a:pt x="14953" y="2418"/>
                  </a:cubicBezTo>
                  <a:cubicBezTo>
                    <a:pt x="14933" y="2398"/>
                    <a:pt x="14913" y="2398"/>
                    <a:pt x="14889" y="2398"/>
                  </a:cubicBezTo>
                  <a:cubicBezTo>
                    <a:pt x="14869" y="2377"/>
                    <a:pt x="14849" y="2356"/>
                    <a:pt x="14809" y="2356"/>
                  </a:cubicBezTo>
                  <a:cubicBezTo>
                    <a:pt x="14764" y="2356"/>
                    <a:pt x="14744" y="2331"/>
                    <a:pt x="14705" y="2331"/>
                  </a:cubicBezTo>
                  <a:cubicBezTo>
                    <a:pt x="14620" y="2310"/>
                    <a:pt x="14560" y="2289"/>
                    <a:pt x="14495" y="2289"/>
                  </a:cubicBezTo>
                  <a:cubicBezTo>
                    <a:pt x="14456" y="2269"/>
                    <a:pt x="14416" y="2269"/>
                    <a:pt x="14371" y="2269"/>
                  </a:cubicBezTo>
                  <a:cubicBezTo>
                    <a:pt x="14292" y="2249"/>
                    <a:pt x="14187" y="2249"/>
                    <a:pt x="14082" y="2249"/>
                  </a:cubicBezTo>
                  <a:cubicBezTo>
                    <a:pt x="14072" y="2259"/>
                    <a:pt x="14056" y="2259"/>
                    <a:pt x="14040" y="2259"/>
                  </a:cubicBezTo>
                  <a:cubicBezTo>
                    <a:pt x="14024" y="2259"/>
                    <a:pt x="14008" y="2259"/>
                    <a:pt x="13998" y="2269"/>
                  </a:cubicBezTo>
                  <a:lnTo>
                    <a:pt x="13918" y="2269"/>
                  </a:lnTo>
                  <a:cubicBezTo>
                    <a:pt x="13906" y="2259"/>
                    <a:pt x="13890" y="2259"/>
                    <a:pt x="13874" y="2259"/>
                  </a:cubicBezTo>
                  <a:cubicBezTo>
                    <a:pt x="13859" y="2259"/>
                    <a:pt x="13844" y="2259"/>
                    <a:pt x="13834" y="2249"/>
                  </a:cubicBezTo>
                  <a:cubicBezTo>
                    <a:pt x="13792" y="2255"/>
                    <a:pt x="13753" y="2258"/>
                    <a:pt x="13715" y="2258"/>
                  </a:cubicBezTo>
                  <a:cubicBezTo>
                    <a:pt x="13640" y="2258"/>
                    <a:pt x="13570" y="2249"/>
                    <a:pt x="13500" y="2249"/>
                  </a:cubicBezTo>
                  <a:cubicBezTo>
                    <a:pt x="13441" y="2269"/>
                    <a:pt x="13376" y="2269"/>
                    <a:pt x="13316" y="2269"/>
                  </a:cubicBezTo>
                  <a:cubicBezTo>
                    <a:pt x="13310" y="2276"/>
                    <a:pt x="13302" y="2278"/>
                    <a:pt x="13295" y="2278"/>
                  </a:cubicBezTo>
                  <a:cubicBezTo>
                    <a:pt x="13280" y="2278"/>
                    <a:pt x="13265" y="2269"/>
                    <a:pt x="13251" y="2269"/>
                  </a:cubicBezTo>
                  <a:cubicBezTo>
                    <a:pt x="13231" y="2269"/>
                    <a:pt x="13212" y="2289"/>
                    <a:pt x="13192" y="2289"/>
                  </a:cubicBezTo>
                  <a:cubicBezTo>
                    <a:pt x="13185" y="2283"/>
                    <a:pt x="13176" y="2280"/>
                    <a:pt x="13165" y="2280"/>
                  </a:cubicBezTo>
                  <a:cubicBezTo>
                    <a:pt x="13145" y="2280"/>
                    <a:pt x="13120" y="2289"/>
                    <a:pt x="13107" y="2289"/>
                  </a:cubicBezTo>
                  <a:cubicBezTo>
                    <a:pt x="13023" y="2331"/>
                    <a:pt x="12943" y="2356"/>
                    <a:pt x="12878" y="2356"/>
                  </a:cubicBezTo>
                  <a:cubicBezTo>
                    <a:pt x="12838" y="2377"/>
                    <a:pt x="12799" y="2398"/>
                    <a:pt x="12754" y="2398"/>
                  </a:cubicBezTo>
                  <a:cubicBezTo>
                    <a:pt x="12734" y="2398"/>
                    <a:pt x="12714" y="2398"/>
                    <a:pt x="12694" y="2418"/>
                  </a:cubicBezTo>
                  <a:cubicBezTo>
                    <a:pt x="12674" y="2438"/>
                    <a:pt x="12674" y="2438"/>
                    <a:pt x="12649" y="2438"/>
                  </a:cubicBezTo>
                  <a:cubicBezTo>
                    <a:pt x="12630" y="2438"/>
                    <a:pt x="12630" y="2438"/>
                    <a:pt x="12610" y="2459"/>
                  </a:cubicBezTo>
                  <a:cubicBezTo>
                    <a:pt x="12550" y="2485"/>
                    <a:pt x="12485" y="2485"/>
                    <a:pt x="12425" y="2505"/>
                  </a:cubicBezTo>
                  <a:cubicBezTo>
                    <a:pt x="12361" y="2546"/>
                    <a:pt x="12301" y="2567"/>
                    <a:pt x="12236" y="2587"/>
                  </a:cubicBezTo>
                  <a:cubicBezTo>
                    <a:pt x="12177" y="2633"/>
                    <a:pt x="12112" y="2654"/>
                    <a:pt x="12052" y="2675"/>
                  </a:cubicBezTo>
                  <a:cubicBezTo>
                    <a:pt x="12028" y="2675"/>
                    <a:pt x="11988" y="2695"/>
                    <a:pt x="11968" y="2716"/>
                  </a:cubicBezTo>
                  <a:cubicBezTo>
                    <a:pt x="11968" y="2741"/>
                    <a:pt x="11948" y="2741"/>
                    <a:pt x="11928" y="2741"/>
                  </a:cubicBezTo>
                  <a:cubicBezTo>
                    <a:pt x="11903" y="2762"/>
                    <a:pt x="11903" y="2803"/>
                    <a:pt x="11863" y="2803"/>
                  </a:cubicBezTo>
                  <a:cubicBezTo>
                    <a:pt x="11843" y="2844"/>
                    <a:pt x="11779" y="2824"/>
                    <a:pt x="11739" y="2870"/>
                  </a:cubicBezTo>
                  <a:cubicBezTo>
                    <a:pt x="11739" y="2911"/>
                    <a:pt x="11699" y="2911"/>
                    <a:pt x="11679" y="2931"/>
                  </a:cubicBezTo>
                  <a:cubicBezTo>
                    <a:pt x="11615" y="2952"/>
                    <a:pt x="11575" y="2998"/>
                    <a:pt x="11510" y="3039"/>
                  </a:cubicBezTo>
                  <a:cubicBezTo>
                    <a:pt x="11470" y="3059"/>
                    <a:pt x="11430" y="3101"/>
                    <a:pt x="11386" y="3126"/>
                  </a:cubicBezTo>
                  <a:cubicBezTo>
                    <a:pt x="11366" y="3147"/>
                    <a:pt x="11326" y="3168"/>
                    <a:pt x="11306" y="3188"/>
                  </a:cubicBezTo>
                  <a:cubicBezTo>
                    <a:pt x="11241" y="3208"/>
                    <a:pt x="11137" y="3296"/>
                    <a:pt x="11097" y="3357"/>
                  </a:cubicBezTo>
                  <a:cubicBezTo>
                    <a:pt x="11057" y="3357"/>
                    <a:pt x="11032" y="3403"/>
                    <a:pt x="10992" y="3403"/>
                  </a:cubicBezTo>
                  <a:cubicBezTo>
                    <a:pt x="10992" y="3445"/>
                    <a:pt x="10953" y="3465"/>
                    <a:pt x="10908" y="3511"/>
                  </a:cubicBezTo>
                  <a:cubicBezTo>
                    <a:pt x="10888" y="3532"/>
                    <a:pt x="10828" y="3552"/>
                    <a:pt x="10828" y="3594"/>
                  </a:cubicBezTo>
                  <a:lnTo>
                    <a:pt x="10808" y="3594"/>
                  </a:lnTo>
                  <a:cubicBezTo>
                    <a:pt x="10744" y="3660"/>
                    <a:pt x="10704" y="3722"/>
                    <a:pt x="10619" y="3768"/>
                  </a:cubicBezTo>
                  <a:cubicBezTo>
                    <a:pt x="10599" y="3789"/>
                    <a:pt x="10579" y="3809"/>
                    <a:pt x="10560" y="3850"/>
                  </a:cubicBezTo>
                  <a:cubicBezTo>
                    <a:pt x="10495" y="3896"/>
                    <a:pt x="10435" y="3958"/>
                    <a:pt x="10410" y="4025"/>
                  </a:cubicBezTo>
                  <a:lnTo>
                    <a:pt x="10390" y="4025"/>
                  </a:lnTo>
                  <a:cubicBezTo>
                    <a:pt x="10311" y="4066"/>
                    <a:pt x="10286" y="4173"/>
                    <a:pt x="10246" y="4235"/>
                  </a:cubicBezTo>
                  <a:cubicBezTo>
                    <a:pt x="10161" y="4343"/>
                    <a:pt x="10122" y="4430"/>
                    <a:pt x="10062" y="4538"/>
                  </a:cubicBezTo>
                  <a:cubicBezTo>
                    <a:pt x="10017" y="4579"/>
                    <a:pt x="9997" y="4620"/>
                    <a:pt x="9977" y="4687"/>
                  </a:cubicBezTo>
                  <a:cubicBezTo>
                    <a:pt x="9957" y="4707"/>
                    <a:pt x="9938" y="4728"/>
                    <a:pt x="9913" y="4748"/>
                  </a:cubicBezTo>
                  <a:lnTo>
                    <a:pt x="9913" y="4815"/>
                  </a:lnTo>
                  <a:cubicBezTo>
                    <a:pt x="9853" y="4856"/>
                    <a:pt x="9853" y="4943"/>
                    <a:pt x="9833" y="5005"/>
                  </a:cubicBezTo>
                  <a:cubicBezTo>
                    <a:pt x="9813" y="5026"/>
                    <a:pt x="9813" y="5026"/>
                    <a:pt x="9813" y="5051"/>
                  </a:cubicBezTo>
                  <a:cubicBezTo>
                    <a:pt x="9768" y="5113"/>
                    <a:pt x="9748" y="5154"/>
                    <a:pt x="9729" y="5221"/>
                  </a:cubicBezTo>
                  <a:cubicBezTo>
                    <a:pt x="9709" y="5262"/>
                    <a:pt x="9689" y="5308"/>
                    <a:pt x="9664" y="5349"/>
                  </a:cubicBezTo>
                  <a:cubicBezTo>
                    <a:pt x="9644" y="5411"/>
                    <a:pt x="9624" y="5457"/>
                    <a:pt x="9604" y="5498"/>
                  </a:cubicBezTo>
                  <a:cubicBezTo>
                    <a:pt x="9584" y="5585"/>
                    <a:pt x="9564" y="5647"/>
                    <a:pt x="9540" y="5734"/>
                  </a:cubicBezTo>
                  <a:cubicBezTo>
                    <a:pt x="9540" y="5821"/>
                    <a:pt x="9540" y="5903"/>
                    <a:pt x="9500" y="5970"/>
                  </a:cubicBezTo>
                  <a:lnTo>
                    <a:pt x="9500" y="6032"/>
                  </a:lnTo>
                  <a:cubicBezTo>
                    <a:pt x="9500" y="6052"/>
                    <a:pt x="9480" y="6052"/>
                    <a:pt x="9480" y="6078"/>
                  </a:cubicBezTo>
                  <a:cubicBezTo>
                    <a:pt x="9480" y="6160"/>
                    <a:pt x="9460" y="6247"/>
                    <a:pt x="9440" y="6335"/>
                  </a:cubicBezTo>
                  <a:cubicBezTo>
                    <a:pt x="9440" y="6376"/>
                    <a:pt x="9460" y="6417"/>
                    <a:pt x="9480" y="6483"/>
                  </a:cubicBezTo>
                  <a:cubicBezTo>
                    <a:pt x="9460" y="6525"/>
                    <a:pt x="9460" y="6566"/>
                    <a:pt x="9460" y="6612"/>
                  </a:cubicBezTo>
                  <a:cubicBezTo>
                    <a:pt x="9480" y="6673"/>
                    <a:pt x="9480" y="6761"/>
                    <a:pt x="9460" y="6822"/>
                  </a:cubicBezTo>
                  <a:lnTo>
                    <a:pt x="9460" y="6930"/>
                  </a:lnTo>
                  <a:cubicBezTo>
                    <a:pt x="9460" y="6951"/>
                    <a:pt x="9440" y="6997"/>
                    <a:pt x="9440" y="7017"/>
                  </a:cubicBezTo>
                  <a:lnTo>
                    <a:pt x="9440" y="7038"/>
                  </a:lnTo>
                  <a:cubicBezTo>
                    <a:pt x="9440" y="7058"/>
                    <a:pt x="9415" y="7079"/>
                    <a:pt x="9440" y="7125"/>
                  </a:cubicBezTo>
                  <a:cubicBezTo>
                    <a:pt x="9440" y="7146"/>
                    <a:pt x="9415" y="7166"/>
                    <a:pt x="9440" y="7187"/>
                  </a:cubicBezTo>
                  <a:lnTo>
                    <a:pt x="9440" y="7233"/>
                  </a:lnTo>
                  <a:cubicBezTo>
                    <a:pt x="9415" y="7253"/>
                    <a:pt x="9415" y="7274"/>
                    <a:pt x="9415" y="7295"/>
                  </a:cubicBezTo>
                  <a:lnTo>
                    <a:pt x="9415" y="7336"/>
                  </a:lnTo>
                  <a:cubicBezTo>
                    <a:pt x="9415" y="7382"/>
                    <a:pt x="9415" y="7402"/>
                    <a:pt x="9440" y="7443"/>
                  </a:cubicBezTo>
                  <a:lnTo>
                    <a:pt x="9440" y="7490"/>
                  </a:lnTo>
                  <a:cubicBezTo>
                    <a:pt x="9440" y="7572"/>
                    <a:pt x="9460" y="7659"/>
                    <a:pt x="9460" y="7721"/>
                  </a:cubicBezTo>
                  <a:cubicBezTo>
                    <a:pt x="9480" y="7787"/>
                    <a:pt x="9460" y="7849"/>
                    <a:pt x="9500" y="7916"/>
                  </a:cubicBezTo>
                  <a:cubicBezTo>
                    <a:pt x="9500" y="7926"/>
                    <a:pt x="9495" y="7926"/>
                    <a:pt x="9490" y="7926"/>
                  </a:cubicBezTo>
                  <a:cubicBezTo>
                    <a:pt x="9485" y="7926"/>
                    <a:pt x="9480" y="7926"/>
                    <a:pt x="9480" y="7936"/>
                  </a:cubicBezTo>
                  <a:lnTo>
                    <a:pt x="9500" y="7936"/>
                  </a:lnTo>
                  <a:lnTo>
                    <a:pt x="9500" y="7977"/>
                  </a:lnTo>
                  <a:lnTo>
                    <a:pt x="9520" y="8003"/>
                  </a:lnTo>
                  <a:lnTo>
                    <a:pt x="9520" y="8044"/>
                  </a:lnTo>
                  <a:cubicBezTo>
                    <a:pt x="9540" y="8044"/>
                    <a:pt x="9540" y="8044"/>
                    <a:pt x="9540" y="8065"/>
                  </a:cubicBezTo>
                  <a:lnTo>
                    <a:pt x="9540" y="8213"/>
                  </a:lnTo>
                  <a:cubicBezTo>
                    <a:pt x="9584" y="8234"/>
                    <a:pt x="9584" y="8280"/>
                    <a:pt x="9604" y="8342"/>
                  </a:cubicBezTo>
                  <a:cubicBezTo>
                    <a:pt x="9604" y="8388"/>
                    <a:pt x="9604" y="8429"/>
                    <a:pt x="9624" y="8470"/>
                  </a:cubicBezTo>
                  <a:cubicBezTo>
                    <a:pt x="9644" y="8491"/>
                    <a:pt x="9644" y="8557"/>
                    <a:pt x="9664" y="8598"/>
                  </a:cubicBezTo>
                  <a:cubicBezTo>
                    <a:pt x="9664" y="8665"/>
                    <a:pt x="9664" y="8747"/>
                    <a:pt x="9709" y="8835"/>
                  </a:cubicBezTo>
                  <a:cubicBezTo>
                    <a:pt x="9729" y="8901"/>
                    <a:pt x="9748" y="8963"/>
                    <a:pt x="9768" y="9030"/>
                  </a:cubicBezTo>
                  <a:cubicBezTo>
                    <a:pt x="9768" y="9071"/>
                    <a:pt x="9788" y="9091"/>
                    <a:pt x="9813" y="9132"/>
                  </a:cubicBezTo>
                  <a:lnTo>
                    <a:pt x="9813" y="9199"/>
                  </a:lnTo>
                  <a:cubicBezTo>
                    <a:pt x="9853" y="9240"/>
                    <a:pt x="9813" y="9307"/>
                    <a:pt x="9873" y="9348"/>
                  </a:cubicBezTo>
                  <a:cubicBezTo>
                    <a:pt x="9873" y="9389"/>
                    <a:pt x="9893" y="9456"/>
                    <a:pt x="9913" y="9497"/>
                  </a:cubicBezTo>
                  <a:cubicBezTo>
                    <a:pt x="9938" y="9563"/>
                    <a:pt x="9938" y="9605"/>
                    <a:pt x="9957" y="9671"/>
                  </a:cubicBezTo>
                  <a:cubicBezTo>
                    <a:pt x="9977" y="9712"/>
                    <a:pt x="9997" y="9753"/>
                    <a:pt x="9997" y="9820"/>
                  </a:cubicBezTo>
                  <a:cubicBezTo>
                    <a:pt x="10037" y="9861"/>
                    <a:pt x="10037" y="9928"/>
                    <a:pt x="10062" y="9969"/>
                  </a:cubicBezTo>
                  <a:cubicBezTo>
                    <a:pt x="10102" y="10010"/>
                    <a:pt x="10102" y="10077"/>
                    <a:pt x="10122" y="10139"/>
                  </a:cubicBezTo>
                  <a:cubicBezTo>
                    <a:pt x="10082" y="10185"/>
                    <a:pt x="10037" y="10205"/>
                    <a:pt x="9977" y="10205"/>
                  </a:cubicBezTo>
                  <a:cubicBezTo>
                    <a:pt x="9938" y="10159"/>
                    <a:pt x="9913" y="10097"/>
                    <a:pt x="9913" y="10056"/>
                  </a:cubicBezTo>
                  <a:cubicBezTo>
                    <a:pt x="9893" y="10010"/>
                    <a:pt x="9873" y="9969"/>
                    <a:pt x="9853" y="9928"/>
                  </a:cubicBezTo>
                  <a:lnTo>
                    <a:pt x="9853" y="9861"/>
                  </a:lnTo>
                  <a:cubicBezTo>
                    <a:pt x="9833" y="9841"/>
                    <a:pt x="9853" y="9841"/>
                    <a:pt x="9833" y="9820"/>
                  </a:cubicBezTo>
                  <a:cubicBezTo>
                    <a:pt x="9833" y="9800"/>
                    <a:pt x="9813" y="9774"/>
                    <a:pt x="9813" y="9753"/>
                  </a:cubicBezTo>
                  <a:cubicBezTo>
                    <a:pt x="9813" y="9712"/>
                    <a:pt x="9788" y="9671"/>
                    <a:pt x="9788" y="9625"/>
                  </a:cubicBezTo>
                  <a:cubicBezTo>
                    <a:pt x="9788" y="9605"/>
                    <a:pt x="9788" y="9584"/>
                    <a:pt x="9768" y="9584"/>
                  </a:cubicBezTo>
                  <a:cubicBezTo>
                    <a:pt x="9729" y="9497"/>
                    <a:pt x="9709" y="9415"/>
                    <a:pt x="9689" y="9348"/>
                  </a:cubicBezTo>
                  <a:cubicBezTo>
                    <a:pt x="9664" y="9307"/>
                    <a:pt x="9664" y="9286"/>
                    <a:pt x="9644" y="9261"/>
                  </a:cubicBezTo>
                  <a:lnTo>
                    <a:pt x="9644" y="9199"/>
                  </a:lnTo>
                  <a:cubicBezTo>
                    <a:pt x="9624" y="9179"/>
                    <a:pt x="9624" y="9158"/>
                    <a:pt x="9604" y="9132"/>
                  </a:cubicBezTo>
                  <a:lnTo>
                    <a:pt x="9604" y="9071"/>
                  </a:lnTo>
                  <a:cubicBezTo>
                    <a:pt x="9624" y="9004"/>
                    <a:pt x="9604" y="8963"/>
                    <a:pt x="9584" y="8901"/>
                  </a:cubicBezTo>
                  <a:lnTo>
                    <a:pt x="9584" y="8835"/>
                  </a:lnTo>
                  <a:cubicBezTo>
                    <a:pt x="9540" y="8727"/>
                    <a:pt x="9500" y="8665"/>
                    <a:pt x="9480" y="8557"/>
                  </a:cubicBezTo>
                  <a:cubicBezTo>
                    <a:pt x="9460" y="8516"/>
                    <a:pt x="9460" y="8470"/>
                    <a:pt x="9460" y="8429"/>
                  </a:cubicBezTo>
                  <a:cubicBezTo>
                    <a:pt x="9440" y="8362"/>
                    <a:pt x="9440" y="8301"/>
                    <a:pt x="9415" y="8234"/>
                  </a:cubicBezTo>
                  <a:cubicBezTo>
                    <a:pt x="9415" y="8213"/>
                    <a:pt x="9395" y="8193"/>
                    <a:pt x="9395" y="8172"/>
                  </a:cubicBezTo>
                  <a:cubicBezTo>
                    <a:pt x="9395" y="8172"/>
                    <a:pt x="9415" y="8172"/>
                    <a:pt x="9395" y="8152"/>
                  </a:cubicBezTo>
                  <a:cubicBezTo>
                    <a:pt x="9355" y="8065"/>
                    <a:pt x="9355" y="7957"/>
                    <a:pt x="9355" y="7875"/>
                  </a:cubicBezTo>
                  <a:cubicBezTo>
                    <a:pt x="9355" y="7787"/>
                    <a:pt x="9336" y="7721"/>
                    <a:pt x="9336" y="7639"/>
                  </a:cubicBezTo>
                  <a:lnTo>
                    <a:pt x="9336" y="7572"/>
                  </a:lnTo>
                  <a:cubicBezTo>
                    <a:pt x="9291" y="7510"/>
                    <a:pt x="9271" y="7423"/>
                    <a:pt x="9271" y="7336"/>
                  </a:cubicBezTo>
                  <a:cubicBezTo>
                    <a:pt x="9271" y="7315"/>
                    <a:pt x="9251" y="7295"/>
                    <a:pt x="9251" y="7274"/>
                  </a:cubicBezTo>
                  <a:lnTo>
                    <a:pt x="9251" y="7207"/>
                  </a:lnTo>
                  <a:cubicBezTo>
                    <a:pt x="9271" y="7187"/>
                    <a:pt x="9271" y="7166"/>
                    <a:pt x="9291" y="7146"/>
                  </a:cubicBezTo>
                  <a:cubicBezTo>
                    <a:pt x="9271" y="7058"/>
                    <a:pt x="9291" y="6997"/>
                    <a:pt x="9291" y="6909"/>
                  </a:cubicBezTo>
                  <a:lnTo>
                    <a:pt x="9291" y="6781"/>
                  </a:lnTo>
                  <a:cubicBezTo>
                    <a:pt x="9316" y="6761"/>
                    <a:pt x="9291" y="6720"/>
                    <a:pt x="9291" y="6673"/>
                  </a:cubicBezTo>
                  <a:lnTo>
                    <a:pt x="9291" y="6417"/>
                  </a:lnTo>
                  <a:cubicBezTo>
                    <a:pt x="9291" y="6335"/>
                    <a:pt x="9316" y="6247"/>
                    <a:pt x="9316" y="6181"/>
                  </a:cubicBezTo>
                  <a:cubicBezTo>
                    <a:pt x="9316" y="6078"/>
                    <a:pt x="9355" y="5991"/>
                    <a:pt x="9355" y="5883"/>
                  </a:cubicBezTo>
                  <a:cubicBezTo>
                    <a:pt x="9375" y="5862"/>
                    <a:pt x="9375" y="5821"/>
                    <a:pt x="9375" y="5796"/>
                  </a:cubicBezTo>
                  <a:cubicBezTo>
                    <a:pt x="9375" y="5775"/>
                    <a:pt x="9395" y="5755"/>
                    <a:pt x="9395" y="5734"/>
                  </a:cubicBezTo>
                  <a:lnTo>
                    <a:pt x="9395" y="5693"/>
                  </a:lnTo>
                  <a:cubicBezTo>
                    <a:pt x="9415" y="5667"/>
                    <a:pt x="9415" y="5626"/>
                    <a:pt x="9415" y="5585"/>
                  </a:cubicBezTo>
                  <a:cubicBezTo>
                    <a:pt x="9440" y="5565"/>
                    <a:pt x="9440" y="5539"/>
                    <a:pt x="9440" y="5498"/>
                  </a:cubicBezTo>
                  <a:cubicBezTo>
                    <a:pt x="9440" y="5436"/>
                    <a:pt x="9480" y="5369"/>
                    <a:pt x="9500" y="5329"/>
                  </a:cubicBezTo>
                  <a:lnTo>
                    <a:pt x="9500" y="5308"/>
                  </a:lnTo>
                  <a:cubicBezTo>
                    <a:pt x="9500" y="5262"/>
                    <a:pt x="9520" y="5262"/>
                    <a:pt x="9540" y="5241"/>
                  </a:cubicBezTo>
                  <a:cubicBezTo>
                    <a:pt x="9540" y="5221"/>
                    <a:pt x="9584" y="5180"/>
                    <a:pt x="9584" y="5133"/>
                  </a:cubicBezTo>
                  <a:cubicBezTo>
                    <a:pt x="9584" y="5133"/>
                    <a:pt x="9584" y="5113"/>
                    <a:pt x="9604" y="5113"/>
                  </a:cubicBezTo>
                  <a:cubicBezTo>
                    <a:pt x="9644" y="5051"/>
                    <a:pt x="9664" y="4985"/>
                    <a:pt x="9664" y="4923"/>
                  </a:cubicBezTo>
                  <a:cubicBezTo>
                    <a:pt x="9689" y="4856"/>
                    <a:pt x="9729" y="4795"/>
                    <a:pt x="9748" y="4748"/>
                  </a:cubicBezTo>
                  <a:cubicBezTo>
                    <a:pt x="9748" y="4707"/>
                    <a:pt x="9768" y="4687"/>
                    <a:pt x="9788" y="4641"/>
                  </a:cubicBezTo>
                  <a:cubicBezTo>
                    <a:pt x="9833" y="4579"/>
                    <a:pt x="9853" y="4538"/>
                    <a:pt x="9893" y="4471"/>
                  </a:cubicBezTo>
                  <a:lnTo>
                    <a:pt x="9913" y="4471"/>
                  </a:lnTo>
                  <a:cubicBezTo>
                    <a:pt x="9938" y="4384"/>
                    <a:pt x="9957" y="4322"/>
                    <a:pt x="9997" y="4281"/>
                  </a:cubicBezTo>
                  <a:cubicBezTo>
                    <a:pt x="10017" y="4256"/>
                    <a:pt x="10037" y="4256"/>
                    <a:pt x="10037" y="4235"/>
                  </a:cubicBezTo>
                  <a:cubicBezTo>
                    <a:pt x="10037" y="4215"/>
                    <a:pt x="10037" y="4194"/>
                    <a:pt x="10062" y="4194"/>
                  </a:cubicBezTo>
                  <a:cubicBezTo>
                    <a:pt x="10122" y="4127"/>
                    <a:pt x="10141" y="4066"/>
                    <a:pt x="10206" y="4025"/>
                  </a:cubicBezTo>
                  <a:lnTo>
                    <a:pt x="10226" y="4025"/>
                  </a:lnTo>
                  <a:cubicBezTo>
                    <a:pt x="10226" y="4025"/>
                    <a:pt x="10246" y="3999"/>
                    <a:pt x="10266" y="3978"/>
                  </a:cubicBezTo>
                  <a:cubicBezTo>
                    <a:pt x="10246" y="3958"/>
                    <a:pt x="10266" y="3937"/>
                    <a:pt x="10286" y="3917"/>
                  </a:cubicBezTo>
                  <a:cubicBezTo>
                    <a:pt x="10311" y="3896"/>
                    <a:pt x="10331" y="3850"/>
                    <a:pt x="10331" y="3829"/>
                  </a:cubicBezTo>
                  <a:cubicBezTo>
                    <a:pt x="10351" y="3789"/>
                    <a:pt x="10370" y="3768"/>
                    <a:pt x="10410" y="3742"/>
                  </a:cubicBezTo>
                  <a:cubicBezTo>
                    <a:pt x="10435" y="3742"/>
                    <a:pt x="10455" y="3722"/>
                    <a:pt x="10475" y="3681"/>
                  </a:cubicBezTo>
                  <a:cubicBezTo>
                    <a:pt x="10495" y="3660"/>
                    <a:pt x="10515" y="3660"/>
                    <a:pt x="10535" y="3640"/>
                  </a:cubicBezTo>
                  <a:cubicBezTo>
                    <a:pt x="10599" y="3552"/>
                    <a:pt x="10684" y="3485"/>
                    <a:pt x="10764" y="3424"/>
                  </a:cubicBezTo>
                  <a:lnTo>
                    <a:pt x="10764" y="3403"/>
                  </a:lnTo>
                  <a:cubicBezTo>
                    <a:pt x="10783" y="3383"/>
                    <a:pt x="10828" y="3357"/>
                    <a:pt x="10828" y="3316"/>
                  </a:cubicBezTo>
                  <a:cubicBezTo>
                    <a:pt x="10848" y="3316"/>
                    <a:pt x="10848" y="3337"/>
                    <a:pt x="10868" y="3337"/>
                  </a:cubicBezTo>
                  <a:cubicBezTo>
                    <a:pt x="10933" y="3296"/>
                    <a:pt x="10973" y="3255"/>
                    <a:pt x="11032" y="3208"/>
                  </a:cubicBezTo>
                  <a:cubicBezTo>
                    <a:pt x="11057" y="3188"/>
                    <a:pt x="11077" y="3188"/>
                    <a:pt x="11077" y="3168"/>
                  </a:cubicBezTo>
                  <a:cubicBezTo>
                    <a:pt x="11117" y="3147"/>
                    <a:pt x="11157" y="3101"/>
                    <a:pt x="11182" y="3059"/>
                  </a:cubicBezTo>
                  <a:lnTo>
                    <a:pt x="11928" y="2546"/>
                  </a:lnTo>
                  <a:cubicBezTo>
                    <a:pt x="11938" y="2536"/>
                    <a:pt x="11953" y="2536"/>
                    <a:pt x="11965" y="2536"/>
                  </a:cubicBezTo>
                  <a:cubicBezTo>
                    <a:pt x="11978" y="2536"/>
                    <a:pt x="11988" y="2536"/>
                    <a:pt x="11988" y="2526"/>
                  </a:cubicBezTo>
                  <a:cubicBezTo>
                    <a:pt x="11988" y="2515"/>
                    <a:pt x="11983" y="2515"/>
                    <a:pt x="11975" y="2515"/>
                  </a:cubicBezTo>
                  <a:cubicBezTo>
                    <a:pt x="11968" y="2515"/>
                    <a:pt x="11958" y="2515"/>
                    <a:pt x="11948" y="2505"/>
                  </a:cubicBezTo>
                  <a:cubicBezTo>
                    <a:pt x="11958" y="2505"/>
                    <a:pt x="11968" y="2500"/>
                    <a:pt x="11975" y="2500"/>
                  </a:cubicBezTo>
                  <a:cubicBezTo>
                    <a:pt x="11983" y="2500"/>
                    <a:pt x="11988" y="2505"/>
                    <a:pt x="11988" y="2526"/>
                  </a:cubicBezTo>
                  <a:cubicBezTo>
                    <a:pt x="12072" y="2485"/>
                    <a:pt x="12152" y="2459"/>
                    <a:pt x="12236" y="2438"/>
                  </a:cubicBezTo>
                  <a:cubicBezTo>
                    <a:pt x="12256" y="2438"/>
                    <a:pt x="12256" y="2438"/>
                    <a:pt x="12276" y="2418"/>
                  </a:cubicBezTo>
                  <a:cubicBezTo>
                    <a:pt x="12341" y="2377"/>
                    <a:pt x="12401" y="2377"/>
                    <a:pt x="12465" y="2310"/>
                  </a:cubicBezTo>
                  <a:cubicBezTo>
                    <a:pt x="12485" y="2310"/>
                    <a:pt x="12525" y="2289"/>
                    <a:pt x="12570" y="2289"/>
                  </a:cubicBezTo>
                  <a:cubicBezTo>
                    <a:pt x="12590" y="2289"/>
                    <a:pt x="12590" y="2269"/>
                    <a:pt x="12610" y="2249"/>
                  </a:cubicBezTo>
                  <a:cubicBezTo>
                    <a:pt x="12616" y="2255"/>
                    <a:pt x="12623" y="2258"/>
                    <a:pt x="12630" y="2258"/>
                  </a:cubicBezTo>
                  <a:cubicBezTo>
                    <a:pt x="12643" y="2258"/>
                    <a:pt x="12658" y="2249"/>
                    <a:pt x="12674" y="2249"/>
                  </a:cubicBezTo>
                  <a:cubicBezTo>
                    <a:pt x="12688" y="2255"/>
                    <a:pt x="12699" y="2258"/>
                    <a:pt x="12707" y="2258"/>
                  </a:cubicBezTo>
                  <a:cubicBezTo>
                    <a:pt x="12725" y="2258"/>
                    <a:pt x="12734" y="2249"/>
                    <a:pt x="12734" y="2249"/>
                  </a:cubicBezTo>
                  <a:cubicBezTo>
                    <a:pt x="12774" y="2249"/>
                    <a:pt x="12799" y="2202"/>
                    <a:pt x="12818" y="2202"/>
                  </a:cubicBezTo>
                  <a:cubicBezTo>
                    <a:pt x="12858" y="2202"/>
                    <a:pt x="12878" y="2202"/>
                    <a:pt x="12898" y="2182"/>
                  </a:cubicBezTo>
                  <a:cubicBezTo>
                    <a:pt x="12983" y="2161"/>
                    <a:pt x="13047" y="2141"/>
                    <a:pt x="13107" y="2120"/>
                  </a:cubicBezTo>
                  <a:cubicBezTo>
                    <a:pt x="13172" y="2120"/>
                    <a:pt x="13231" y="2120"/>
                    <a:pt x="13296" y="2100"/>
                  </a:cubicBezTo>
                  <a:cubicBezTo>
                    <a:pt x="13296" y="2074"/>
                    <a:pt x="13316" y="2074"/>
                    <a:pt x="13336" y="2074"/>
                  </a:cubicBezTo>
                  <a:lnTo>
                    <a:pt x="13689" y="2074"/>
                  </a:lnTo>
                  <a:cubicBezTo>
                    <a:pt x="13699" y="2080"/>
                    <a:pt x="13708" y="2082"/>
                    <a:pt x="13717" y="2082"/>
                  </a:cubicBezTo>
                  <a:cubicBezTo>
                    <a:pt x="13739" y="2082"/>
                    <a:pt x="13761" y="2068"/>
                    <a:pt x="13778" y="2068"/>
                  </a:cubicBezTo>
                  <a:cubicBezTo>
                    <a:pt x="13784" y="2068"/>
                    <a:pt x="13789" y="2070"/>
                    <a:pt x="13794" y="2074"/>
                  </a:cubicBezTo>
                  <a:cubicBezTo>
                    <a:pt x="13814" y="2074"/>
                    <a:pt x="13834" y="2074"/>
                    <a:pt x="13854" y="2100"/>
                  </a:cubicBezTo>
                  <a:cubicBezTo>
                    <a:pt x="13873" y="2100"/>
                    <a:pt x="13873" y="2074"/>
                    <a:pt x="13893" y="2074"/>
                  </a:cubicBezTo>
                  <a:lnTo>
                    <a:pt x="14043" y="2074"/>
                  </a:lnTo>
                  <a:cubicBezTo>
                    <a:pt x="14056" y="2083"/>
                    <a:pt x="14069" y="2086"/>
                    <a:pt x="14083" y="2086"/>
                  </a:cubicBezTo>
                  <a:cubicBezTo>
                    <a:pt x="14112" y="2086"/>
                    <a:pt x="14144" y="2074"/>
                    <a:pt x="14187" y="2074"/>
                  </a:cubicBezTo>
                  <a:cubicBezTo>
                    <a:pt x="14200" y="2074"/>
                    <a:pt x="14205" y="2065"/>
                    <a:pt x="14212" y="2065"/>
                  </a:cubicBezTo>
                  <a:close/>
                  <a:moveTo>
                    <a:pt x="9520" y="11083"/>
                  </a:moveTo>
                  <a:cubicBezTo>
                    <a:pt x="9520" y="11093"/>
                    <a:pt x="9520" y="11098"/>
                    <a:pt x="9517" y="11098"/>
                  </a:cubicBezTo>
                  <a:cubicBezTo>
                    <a:pt x="9515" y="11098"/>
                    <a:pt x="9510" y="11093"/>
                    <a:pt x="9500" y="11083"/>
                  </a:cubicBezTo>
                  <a:close/>
                  <a:moveTo>
                    <a:pt x="10410" y="11083"/>
                  </a:moveTo>
                  <a:cubicBezTo>
                    <a:pt x="10410" y="11093"/>
                    <a:pt x="10405" y="11098"/>
                    <a:pt x="10398" y="11098"/>
                  </a:cubicBezTo>
                  <a:cubicBezTo>
                    <a:pt x="10390" y="11098"/>
                    <a:pt x="10381" y="11093"/>
                    <a:pt x="10370" y="11083"/>
                  </a:cubicBezTo>
                  <a:close/>
                  <a:moveTo>
                    <a:pt x="230" y="11111"/>
                  </a:moveTo>
                  <a:cubicBezTo>
                    <a:pt x="237" y="11111"/>
                    <a:pt x="246" y="11115"/>
                    <a:pt x="255" y="11124"/>
                  </a:cubicBezTo>
                  <a:cubicBezTo>
                    <a:pt x="255" y="11124"/>
                    <a:pt x="235" y="11124"/>
                    <a:pt x="210" y="11145"/>
                  </a:cubicBezTo>
                  <a:cubicBezTo>
                    <a:pt x="210" y="11121"/>
                    <a:pt x="218" y="11111"/>
                    <a:pt x="230" y="11111"/>
                  </a:cubicBezTo>
                  <a:close/>
                  <a:moveTo>
                    <a:pt x="10435" y="11124"/>
                  </a:moveTo>
                  <a:cubicBezTo>
                    <a:pt x="10435" y="11145"/>
                    <a:pt x="10410" y="11145"/>
                    <a:pt x="10410" y="11145"/>
                  </a:cubicBezTo>
                  <a:cubicBezTo>
                    <a:pt x="10410" y="11124"/>
                    <a:pt x="10435" y="11124"/>
                    <a:pt x="10435" y="11124"/>
                  </a:cubicBezTo>
                  <a:close/>
                  <a:moveTo>
                    <a:pt x="9520" y="11145"/>
                  </a:moveTo>
                  <a:cubicBezTo>
                    <a:pt x="9500" y="11165"/>
                    <a:pt x="9500" y="11165"/>
                    <a:pt x="9480" y="11165"/>
                  </a:cubicBezTo>
                  <a:lnTo>
                    <a:pt x="9500" y="11145"/>
                  </a:lnTo>
                  <a:close/>
                  <a:moveTo>
                    <a:pt x="1374" y="11186"/>
                  </a:moveTo>
                  <a:cubicBezTo>
                    <a:pt x="1374" y="11186"/>
                    <a:pt x="1374" y="11211"/>
                    <a:pt x="1354" y="11211"/>
                  </a:cubicBezTo>
                  <a:lnTo>
                    <a:pt x="1354" y="11186"/>
                  </a:lnTo>
                  <a:close/>
                  <a:moveTo>
                    <a:pt x="8445" y="11037"/>
                  </a:moveTo>
                  <a:cubicBezTo>
                    <a:pt x="8485" y="11057"/>
                    <a:pt x="8525" y="11057"/>
                    <a:pt x="8569" y="11083"/>
                  </a:cubicBezTo>
                  <a:cubicBezTo>
                    <a:pt x="8569" y="11103"/>
                    <a:pt x="8544" y="11103"/>
                    <a:pt x="8544" y="11124"/>
                  </a:cubicBezTo>
                  <a:cubicBezTo>
                    <a:pt x="8589" y="11165"/>
                    <a:pt x="8589" y="11232"/>
                    <a:pt x="8629" y="11252"/>
                  </a:cubicBezTo>
                  <a:cubicBezTo>
                    <a:pt x="8629" y="11273"/>
                    <a:pt x="8609" y="11273"/>
                    <a:pt x="8589" y="11293"/>
                  </a:cubicBezTo>
                  <a:cubicBezTo>
                    <a:pt x="8544" y="11293"/>
                    <a:pt x="8544" y="11293"/>
                    <a:pt x="8505" y="11273"/>
                  </a:cubicBezTo>
                  <a:cubicBezTo>
                    <a:pt x="8465" y="11232"/>
                    <a:pt x="8465" y="11211"/>
                    <a:pt x="8445" y="11165"/>
                  </a:cubicBezTo>
                  <a:cubicBezTo>
                    <a:pt x="8445" y="11124"/>
                    <a:pt x="8420" y="11103"/>
                    <a:pt x="8400" y="11057"/>
                  </a:cubicBezTo>
                  <a:cubicBezTo>
                    <a:pt x="8400" y="11037"/>
                    <a:pt x="8420" y="11037"/>
                    <a:pt x="8445" y="11037"/>
                  </a:cubicBezTo>
                  <a:close/>
                  <a:moveTo>
                    <a:pt x="10973" y="10929"/>
                  </a:moveTo>
                  <a:cubicBezTo>
                    <a:pt x="10973" y="10996"/>
                    <a:pt x="11012" y="11016"/>
                    <a:pt x="11032" y="11057"/>
                  </a:cubicBezTo>
                  <a:lnTo>
                    <a:pt x="11077" y="11057"/>
                  </a:lnTo>
                  <a:cubicBezTo>
                    <a:pt x="11097" y="11103"/>
                    <a:pt x="11097" y="11145"/>
                    <a:pt x="11097" y="11186"/>
                  </a:cubicBezTo>
                  <a:cubicBezTo>
                    <a:pt x="11090" y="11194"/>
                    <a:pt x="11086" y="11197"/>
                    <a:pt x="11083" y="11197"/>
                  </a:cubicBezTo>
                  <a:cubicBezTo>
                    <a:pt x="11077" y="11197"/>
                    <a:pt x="11077" y="11186"/>
                    <a:pt x="11077" y="11186"/>
                  </a:cubicBezTo>
                  <a:cubicBezTo>
                    <a:pt x="11032" y="11252"/>
                    <a:pt x="10992" y="11273"/>
                    <a:pt x="10933" y="11273"/>
                  </a:cubicBezTo>
                  <a:cubicBezTo>
                    <a:pt x="10933" y="11273"/>
                    <a:pt x="10908" y="11293"/>
                    <a:pt x="10888" y="11314"/>
                  </a:cubicBezTo>
                  <a:lnTo>
                    <a:pt x="10828" y="11314"/>
                  </a:lnTo>
                  <a:cubicBezTo>
                    <a:pt x="10828" y="11273"/>
                    <a:pt x="10783" y="11273"/>
                    <a:pt x="10764" y="11252"/>
                  </a:cubicBezTo>
                  <a:cubicBezTo>
                    <a:pt x="10744" y="11186"/>
                    <a:pt x="10744" y="11124"/>
                    <a:pt x="10704" y="11083"/>
                  </a:cubicBezTo>
                  <a:cubicBezTo>
                    <a:pt x="10684" y="11057"/>
                    <a:pt x="10684" y="11037"/>
                    <a:pt x="10704" y="11016"/>
                  </a:cubicBezTo>
                  <a:cubicBezTo>
                    <a:pt x="10704" y="11006"/>
                    <a:pt x="10709" y="11006"/>
                    <a:pt x="10716" y="11006"/>
                  </a:cubicBezTo>
                  <a:cubicBezTo>
                    <a:pt x="10724" y="11006"/>
                    <a:pt x="10734" y="11006"/>
                    <a:pt x="10744" y="10996"/>
                  </a:cubicBezTo>
                  <a:cubicBezTo>
                    <a:pt x="10724" y="10996"/>
                    <a:pt x="10724" y="10996"/>
                    <a:pt x="10724" y="10975"/>
                  </a:cubicBezTo>
                  <a:cubicBezTo>
                    <a:pt x="10744" y="10975"/>
                    <a:pt x="10744" y="10975"/>
                    <a:pt x="10744" y="10996"/>
                  </a:cubicBezTo>
                  <a:lnTo>
                    <a:pt x="10808" y="10996"/>
                  </a:lnTo>
                  <a:cubicBezTo>
                    <a:pt x="10848" y="10955"/>
                    <a:pt x="10908" y="10955"/>
                    <a:pt x="10973" y="10929"/>
                  </a:cubicBezTo>
                  <a:close/>
                  <a:moveTo>
                    <a:pt x="9316" y="10780"/>
                  </a:moveTo>
                  <a:cubicBezTo>
                    <a:pt x="9316" y="10801"/>
                    <a:pt x="9355" y="10801"/>
                    <a:pt x="9355" y="10801"/>
                  </a:cubicBezTo>
                  <a:cubicBezTo>
                    <a:pt x="9415" y="10826"/>
                    <a:pt x="9415" y="10867"/>
                    <a:pt x="9440" y="10929"/>
                  </a:cubicBezTo>
                  <a:cubicBezTo>
                    <a:pt x="9440" y="10955"/>
                    <a:pt x="9460" y="10975"/>
                    <a:pt x="9460" y="10996"/>
                  </a:cubicBezTo>
                  <a:lnTo>
                    <a:pt x="9480" y="10996"/>
                  </a:lnTo>
                  <a:cubicBezTo>
                    <a:pt x="9480" y="10996"/>
                    <a:pt x="9500" y="10996"/>
                    <a:pt x="9500" y="11016"/>
                  </a:cubicBezTo>
                  <a:cubicBezTo>
                    <a:pt x="9480" y="11037"/>
                    <a:pt x="9460" y="11037"/>
                    <a:pt x="9460" y="11083"/>
                  </a:cubicBezTo>
                  <a:lnTo>
                    <a:pt x="9480" y="11083"/>
                  </a:lnTo>
                  <a:cubicBezTo>
                    <a:pt x="9480" y="11124"/>
                    <a:pt x="9460" y="11124"/>
                    <a:pt x="9440" y="11145"/>
                  </a:cubicBezTo>
                  <a:cubicBezTo>
                    <a:pt x="9440" y="11165"/>
                    <a:pt x="9460" y="11165"/>
                    <a:pt x="9460" y="11186"/>
                  </a:cubicBezTo>
                  <a:cubicBezTo>
                    <a:pt x="9395" y="11211"/>
                    <a:pt x="9291" y="11232"/>
                    <a:pt x="9271" y="11273"/>
                  </a:cubicBezTo>
                  <a:lnTo>
                    <a:pt x="9271" y="11232"/>
                  </a:lnTo>
                  <a:cubicBezTo>
                    <a:pt x="9243" y="11246"/>
                    <a:pt x="9216" y="11270"/>
                    <a:pt x="9187" y="11270"/>
                  </a:cubicBezTo>
                  <a:cubicBezTo>
                    <a:pt x="9174" y="11270"/>
                    <a:pt x="9160" y="11265"/>
                    <a:pt x="9147" y="11252"/>
                  </a:cubicBezTo>
                  <a:cubicBezTo>
                    <a:pt x="9147" y="11273"/>
                    <a:pt x="9127" y="11293"/>
                    <a:pt x="9107" y="11293"/>
                  </a:cubicBezTo>
                  <a:lnTo>
                    <a:pt x="9067" y="11293"/>
                  </a:lnTo>
                  <a:cubicBezTo>
                    <a:pt x="9059" y="11300"/>
                    <a:pt x="9051" y="11303"/>
                    <a:pt x="9044" y="11303"/>
                  </a:cubicBezTo>
                  <a:cubicBezTo>
                    <a:pt x="9031" y="11303"/>
                    <a:pt x="9022" y="11293"/>
                    <a:pt x="9022" y="11293"/>
                  </a:cubicBezTo>
                  <a:cubicBezTo>
                    <a:pt x="9002" y="11314"/>
                    <a:pt x="8982" y="11314"/>
                    <a:pt x="8962" y="11314"/>
                  </a:cubicBezTo>
                  <a:cubicBezTo>
                    <a:pt x="8952" y="11327"/>
                    <a:pt x="8941" y="11327"/>
                    <a:pt x="8930" y="11327"/>
                  </a:cubicBezTo>
                  <a:cubicBezTo>
                    <a:pt x="8922" y="11327"/>
                    <a:pt x="8914" y="11327"/>
                    <a:pt x="8907" y="11332"/>
                  </a:cubicBezTo>
                  <a:cubicBezTo>
                    <a:pt x="8952" y="11293"/>
                    <a:pt x="9025" y="11290"/>
                    <a:pt x="9067" y="11232"/>
                  </a:cubicBezTo>
                  <a:cubicBezTo>
                    <a:pt x="9002" y="11232"/>
                    <a:pt x="8962" y="11232"/>
                    <a:pt x="8918" y="11252"/>
                  </a:cubicBezTo>
                  <a:cubicBezTo>
                    <a:pt x="8898" y="11252"/>
                    <a:pt x="8898" y="11211"/>
                    <a:pt x="8878" y="11211"/>
                  </a:cubicBezTo>
                  <a:cubicBezTo>
                    <a:pt x="8858" y="11211"/>
                    <a:pt x="8858" y="11186"/>
                    <a:pt x="8838" y="11186"/>
                  </a:cubicBezTo>
                  <a:lnTo>
                    <a:pt x="8838" y="11145"/>
                  </a:lnTo>
                  <a:cubicBezTo>
                    <a:pt x="8818" y="11103"/>
                    <a:pt x="8773" y="11083"/>
                    <a:pt x="8754" y="11057"/>
                  </a:cubicBezTo>
                  <a:cubicBezTo>
                    <a:pt x="8734" y="11016"/>
                    <a:pt x="8754" y="10996"/>
                    <a:pt x="8754" y="10955"/>
                  </a:cubicBezTo>
                  <a:cubicBezTo>
                    <a:pt x="8818" y="10929"/>
                    <a:pt x="8898" y="10929"/>
                    <a:pt x="8962" y="10909"/>
                  </a:cubicBezTo>
                  <a:cubicBezTo>
                    <a:pt x="9002" y="10867"/>
                    <a:pt x="9087" y="10867"/>
                    <a:pt x="9127" y="10826"/>
                  </a:cubicBezTo>
                  <a:cubicBezTo>
                    <a:pt x="9144" y="10832"/>
                    <a:pt x="9160" y="10834"/>
                    <a:pt x="9177" y="10834"/>
                  </a:cubicBezTo>
                  <a:cubicBezTo>
                    <a:pt x="9223" y="10834"/>
                    <a:pt x="9268" y="10814"/>
                    <a:pt x="9316" y="10780"/>
                  </a:cubicBezTo>
                  <a:close/>
                  <a:moveTo>
                    <a:pt x="8544" y="11314"/>
                  </a:moveTo>
                  <a:cubicBezTo>
                    <a:pt x="8544" y="11327"/>
                    <a:pt x="8556" y="11327"/>
                    <a:pt x="8567" y="11327"/>
                  </a:cubicBezTo>
                  <a:cubicBezTo>
                    <a:pt x="8578" y="11327"/>
                    <a:pt x="8589" y="11327"/>
                    <a:pt x="8589" y="11340"/>
                  </a:cubicBezTo>
                  <a:cubicBezTo>
                    <a:pt x="8589" y="11360"/>
                    <a:pt x="8589" y="11360"/>
                    <a:pt x="8569" y="11381"/>
                  </a:cubicBezTo>
                  <a:cubicBezTo>
                    <a:pt x="8544" y="11360"/>
                    <a:pt x="8544" y="11340"/>
                    <a:pt x="8525" y="11340"/>
                  </a:cubicBezTo>
                  <a:cubicBezTo>
                    <a:pt x="8525" y="11340"/>
                    <a:pt x="8525" y="11314"/>
                    <a:pt x="8544" y="11314"/>
                  </a:cubicBezTo>
                  <a:close/>
                  <a:moveTo>
                    <a:pt x="9537" y="11386"/>
                  </a:moveTo>
                  <a:cubicBezTo>
                    <a:pt x="9540" y="11386"/>
                    <a:pt x="9540" y="11391"/>
                    <a:pt x="9540" y="11401"/>
                  </a:cubicBezTo>
                  <a:lnTo>
                    <a:pt x="9520" y="11401"/>
                  </a:lnTo>
                  <a:cubicBezTo>
                    <a:pt x="9530" y="11391"/>
                    <a:pt x="9535" y="11386"/>
                    <a:pt x="9537" y="11386"/>
                  </a:cubicBezTo>
                  <a:close/>
                  <a:moveTo>
                    <a:pt x="11779" y="11165"/>
                  </a:moveTo>
                  <a:cubicBezTo>
                    <a:pt x="11804" y="11165"/>
                    <a:pt x="11804" y="11186"/>
                    <a:pt x="11824" y="11186"/>
                  </a:cubicBezTo>
                  <a:lnTo>
                    <a:pt x="11824" y="11232"/>
                  </a:lnTo>
                  <a:cubicBezTo>
                    <a:pt x="11824" y="11252"/>
                    <a:pt x="11804" y="11273"/>
                    <a:pt x="11779" y="11273"/>
                  </a:cubicBezTo>
                  <a:lnTo>
                    <a:pt x="11779" y="11293"/>
                  </a:lnTo>
                  <a:lnTo>
                    <a:pt x="11804" y="11293"/>
                  </a:lnTo>
                  <a:cubicBezTo>
                    <a:pt x="11824" y="11314"/>
                    <a:pt x="11804" y="11314"/>
                    <a:pt x="11779" y="11314"/>
                  </a:cubicBezTo>
                  <a:lnTo>
                    <a:pt x="11779" y="11293"/>
                  </a:lnTo>
                  <a:cubicBezTo>
                    <a:pt x="11759" y="11293"/>
                    <a:pt x="11759" y="11314"/>
                    <a:pt x="11739" y="11340"/>
                  </a:cubicBezTo>
                  <a:cubicBezTo>
                    <a:pt x="11719" y="11340"/>
                    <a:pt x="11699" y="11340"/>
                    <a:pt x="11679" y="11360"/>
                  </a:cubicBezTo>
                  <a:cubicBezTo>
                    <a:pt x="11679" y="11346"/>
                    <a:pt x="11679" y="11329"/>
                    <a:pt x="11671" y="11329"/>
                  </a:cubicBezTo>
                  <a:cubicBezTo>
                    <a:pt x="11667" y="11329"/>
                    <a:pt x="11662" y="11332"/>
                    <a:pt x="11654" y="11340"/>
                  </a:cubicBezTo>
                  <a:cubicBezTo>
                    <a:pt x="11634" y="11340"/>
                    <a:pt x="11654" y="11360"/>
                    <a:pt x="11634" y="11381"/>
                  </a:cubicBezTo>
                  <a:cubicBezTo>
                    <a:pt x="11615" y="11360"/>
                    <a:pt x="11595" y="11360"/>
                    <a:pt x="11555" y="11360"/>
                  </a:cubicBezTo>
                  <a:cubicBezTo>
                    <a:pt x="11555" y="11360"/>
                    <a:pt x="11555" y="11381"/>
                    <a:pt x="11530" y="11401"/>
                  </a:cubicBezTo>
                  <a:cubicBezTo>
                    <a:pt x="11510" y="11381"/>
                    <a:pt x="11490" y="11360"/>
                    <a:pt x="11510" y="11314"/>
                  </a:cubicBezTo>
                  <a:lnTo>
                    <a:pt x="11555" y="11314"/>
                  </a:lnTo>
                  <a:cubicBezTo>
                    <a:pt x="11575" y="11293"/>
                    <a:pt x="11555" y="11273"/>
                    <a:pt x="11575" y="11252"/>
                  </a:cubicBezTo>
                  <a:cubicBezTo>
                    <a:pt x="11595" y="11252"/>
                    <a:pt x="11615" y="11232"/>
                    <a:pt x="11634" y="11232"/>
                  </a:cubicBezTo>
                  <a:cubicBezTo>
                    <a:pt x="11679" y="11186"/>
                    <a:pt x="11719" y="11165"/>
                    <a:pt x="11779" y="11165"/>
                  </a:cubicBezTo>
                  <a:close/>
                  <a:moveTo>
                    <a:pt x="8564" y="11393"/>
                  </a:moveTo>
                  <a:cubicBezTo>
                    <a:pt x="8578" y="11393"/>
                    <a:pt x="8583" y="11407"/>
                    <a:pt x="8569" y="11422"/>
                  </a:cubicBezTo>
                  <a:cubicBezTo>
                    <a:pt x="8569" y="11401"/>
                    <a:pt x="8544" y="11401"/>
                    <a:pt x="8544" y="11401"/>
                  </a:cubicBezTo>
                  <a:cubicBezTo>
                    <a:pt x="8552" y="11395"/>
                    <a:pt x="8558" y="11393"/>
                    <a:pt x="8564" y="11393"/>
                  </a:cubicBezTo>
                  <a:close/>
                  <a:moveTo>
                    <a:pt x="1041" y="11422"/>
                  </a:moveTo>
                  <a:cubicBezTo>
                    <a:pt x="1041" y="11422"/>
                    <a:pt x="1041" y="11442"/>
                    <a:pt x="1021" y="11442"/>
                  </a:cubicBezTo>
                  <a:cubicBezTo>
                    <a:pt x="1021" y="11422"/>
                    <a:pt x="1041" y="11422"/>
                    <a:pt x="1041" y="11422"/>
                  </a:cubicBezTo>
                  <a:close/>
                  <a:moveTo>
                    <a:pt x="9336" y="11442"/>
                  </a:moveTo>
                  <a:cubicBezTo>
                    <a:pt x="9291" y="11442"/>
                    <a:pt x="9251" y="11489"/>
                    <a:pt x="9191" y="11489"/>
                  </a:cubicBezTo>
                  <a:cubicBezTo>
                    <a:pt x="9251" y="11442"/>
                    <a:pt x="9271" y="11442"/>
                    <a:pt x="9336" y="11442"/>
                  </a:cubicBezTo>
                  <a:close/>
                  <a:moveTo>
                    <a:pt x="10475" y="11165"/>
                  </a:moveTo>
                  <a:cubicBezTo>
                    <a:pt x="10495" y="11165"/>
                    <a:pt x="10495" y="11186"/>
                    <a:pt x="10515" y="11211"/>
                  </a:cubicBezTo>
                  <a:cubicBezTo>
                    <a:pt x="10535" y="11293"/>
                    <a:pt x="10599" y="11360"/>
                    <a:pt x="10579" y="11442"/>
                  </a:cubicBezTo>
                  <a:cubicBezTo>
                    <a:pt x="10579" y="11468"/>
                    <a:pt x="10535" y="11468"/>
                    <a:pt x="10535" y="11489"/>
                  </a:cubicBezTo>
                  <a:cubicBezTo>
                    <a:pt x="10515" y="11489"/>
                    <a:pt x="10515" y="11468"/>
                    <a:pt x="10495" y="11442"/>
                  </a:cubicBezTo>
                  <a:lnTo>
                    <a:pt x="10455" y="11442"/>
                  </a:lnTo>
                  <a:cubicBezTo>
                    <a:pt x="10455" y="11422"/>
                    <a:pt x="10435" y="11401"/>
                    <a:pt x="10410" y="11381"/>
                  </a:cubicBezTo>
                  <a:cubicBezTo>
                    <a:pt x="10410" y="11340"/>
                    <a:pt x="10390" y="11293"/>
                    <a:pt x="10370" y="11252"/>
                  </a:cubicBezTo>
                  <a:cubicBezTo>
                    <a:pt x="10351" y="11252"/>
                    <a:pt x="10370" y="11211"/>
                    <a:pt x="10331" y="11186"/>
                  </a:cubicBezTo>
                  <a:cubicBezTo>
                    <a:pt x="10370" y="11165"/>
                    <a:pt x="10410" y="11165"/>
                    <a:pt x="10475" y="11165"/>
                  </a:cubicBezTo>
                  <a:close/>
                  <a:moveTo>
                    <a:pt x="10062" y="11252"/>
                  </a:moveTo>
                  <a:cubicBezTo>
                    <a:pt x="10062" y="11273"/>
                    <a:pt x="10082" y="11293"/>
                    <a:pt x="10102" y="11293"/>
                  </a:cubicBezTo>
                  <a:cubicBezTo>
                    <a:pt x="10102" y="11314"/>
                    <a:pt x="10082" y="11314"/>
                    <a:pt x="10102" y="11340"/>
                  </a:cubicBezTo>
                  <a:cubicBezTo>
                    <a:pt x="10141" y="11381"/>
                    <a:pt x="10122" y="11468"/>
                    <a:pt x="10206" y="11509"/>
                  </a:cubicBezTo>
                  <a:cubicBezTo>
                    <a:pt x="10186" y="11530"/>
                    <a:pt x="10186" y="11550"/>
                    <a:pt x="10161" y="11571"/>
                  </a:cubicBezTo>
                  <a:lnTo>
                    <a:pt x="10102" y="11571"/>
                  </a:lnTo>
                  <a:cubicBezTo>
                    <a:pt x="10082" y="11596"/>
                    <a:pt x="10037" y="11617"/>
                    <a:pt x="9997" y="11637"/>
                  </a:cubicBezTo>
                  <a:lnTo>
                    <a:pt x="9873" y="11637"/>
                  </a:lnTo>
                  <a:lnTo>
                    <a:pt x="9853" y="11617"/>
                  </a:lnTo>
                  <a:cubicBezTo>
                    <a:pt x="9853" y="11571"/>
                    <a:pt x="9833" y="11571"/>
                    <a:pt x="9833" y="11550"/>
                  </a:cubicBezTo>
                  <a:cubicBezTo>
                    <a:pt x="9788" y="11509"/>
                    <a:pt x="9768" y="11468"/>
                    <a:pt x="9748" y="11422"/>
                  </a:cubicBezTo>
                  <a:cubicBezTo>
                    <a:pt x="9768" y="11360"/>
                    <a:pt x="9833" y="11314"/>
                    <a:pt x="9893" y="11314"/>
                  </a:cubicBezTo>
                  <a:cubicBezTo>
                    <a:pt x="9900" y="11307"/>
                    <a:pt x="9904" y="11305"/>
                    <a:pt x="9908" y="11305"/>
                  </a:cubicBezTo>
                  <a:cubicBezTo>
                    <a:pt x="9915" y="11305"/>
                    <a:pt x="9921" y="11314"/>
                    <a:pt x="9938" y="11314"/>
                  </a:cubicBezTo>
                  <a:lnTo>
                    <a:pt x="9957" y="11293"/>
                  </a:lnTo>
                  <a:cubicBezTo>
                    <a:pt x="9977" y="11293"/>
                    <a:pt x="9977" y="11273"/>
                    <a:pt x="9997" y="11273"/>
                  </a:cubicBezTo>
                  <a:cubicBezTo>
                    <a:pt x="9997" y="11273"/>
                    <a:pt x="9997" y="11293"/>
                    <a:pt x="10017" y="11293"/>
                  </a:cubicBezTo>
                  <a:cubicBezTo>
                    <a:pt x="10017" y="11273"/>
                    <a:pt x="10037" y="11252"/>
                    <a:pt x="10062" y="11252"/>
                  </a:cubicBezTo>
                  <a:close/>
                  <a:moveTo>
                    <a:pt x="8694" y="11617"/>
                  </a:moveTo>
                  <a:lnTo>
                    <a:pt x="8694" y="11658"/>
                  </a:lnTo>
                  <a:cubicBezTo>
                    <a:pt x="8669" y="11658"/>
                    <a:pt x="8669" y="11637"/>
                    <a:pt x="8669" y="11637"/>
                  </a:cubicBezTo>
                  <a:cubicBezTo>
                    <a:pt x="8669" y="11637"/>
                    <a:pt x="8669" y="11617"/>
                    <a:pt x="8694" y="11617"/>
                  </a:cubicBezTo>
                  <a:close/>
                  <a:moveTo>
                    <a:pt x="11241" y="11442"/>
                  </a:moveTo>
                  <a:cubicBezTo>
                    <a:pt x="11261" y="11468"/>
                    <a:pt x="11261" y="11468"/>
                    <a:pt x="11281" y="11489"/>
                  </a:cubicBezTo>
                  <a:cubicBezTo>
                    <a:pt x="11281" y="11489"/>
                    <a:pt x="11281" y="11509"/>
                    <a:pt x="11261" y="11509"/>
                  </a:cubicBezTo>
                  <a:cubicBezTo>
                    <a:pt x="11261" y="11509"/>
                    <a:pt x="11261" y="11500"/>
                    <a:pt x="11255" y="11500"/>
                  </a:cubicBezTo>
                  <a:cubicBezTo>
                    <a:pt x="11252" y="11500"/>
                    <a:pt x="11248" y="11502"/>
                    <a:pt x="11241" y="11509"/>
                  </a:cubicBezTo>
                  <a:cubicBezTo>
                    <a:pt x="11221" y="11530"/>
                    <a:pt x="11241" y="11550"/>
                    <a:pt x="11241" y="11571"/>
                  </a:cubicBezTo>
                  <a:cubicBezTo>
                    <a:pt x="11202" y="11596"/>
                    <a:pt x="11157" y="11637"/>
                    <a:pt x="11117" y="11637"/>
                  </a:cubicBezTo>
                  <a:lnTo>
                    <a:pt x="11097" y="11617"/>
                  </a:lnTo>
                  <a:lnTo>
                    <a:pt x="11097" y="11637"/>
                  </a:lnTo>
                  <a:cubicBezTo>
                    <a:pt x="11077" y="11658"/>
                    <a:pt x="11057" y="11658"/>
                    <a:pt x="11032" y="11658"/>
                  </a:cubicBezTo>
                  <a:cubicBezTo>
                    <a:pt x="10992" y="11658"/>
                    <a:pt x="10953" y="11637"/>
                    <a:pt x="10933" y="11617"/>
                  </a:cubicBezTo>
                  <a:cubicBezTo>
                    <a:pt x="10908" y="11596"/>
                    <a:pt x="10953" y="11596"/>
                    <a:pt x="10908" y="11571"/>
                  </a:cubicBezTo>
                  <a:cubicBezTo>
                    <a:pt x="10933" y="11530"/>
                    <a:pt x="11012" y="11489"/>
                    <a:pt x="11157" y="11442"/>
                  </a:cubicBezTo>
                  <a:cubicBezTo>
                    <a:pt x="11157" y="11451"/>
                    <a:pt x="11159" y="11454"/>
                    <a:pt x="11164" y="11454"/>
                  </a:cubicBezTo>
                  <a:cubicBezTo>
                    <a:pt x="11173" y="11454"/>
                    <a:pt x="11188" y="11442"/>
                    <a:pt x="11202" y="11442"/>
                  </a:cubicBezTo>
                  <a:cubicBezTo>
                    <a:pt x="11221" y="11468"/>
                    <a:pt x="11221" y="11489"/>
                    <a:pt x="11241" y="11489"/>
                  </a:cubicBezTo>
                  <a:cubicBezTo>
                    <a:pt x="11241" y="11468"/>
                    <a:pt x="11221" y="11442"/>
                    <a:pt x="11241" y="11442"/>
                  </a:cubicBezTo>
                  <a:close/>
                  <a:moveTo>
                    <a:pt x="13834" y="1432"/>
                  </a:moveTo>
                  <a:cubicBezTo>
                    <a:pt x="13834" y="1451"/>
                    <a:pt x="13854" y="1466"/>
                    <a:pt x="13866" y="1466"/>
                  </a:cubicBezTo>
                  <a:cubicBezTo>
                    <a:pt x="13870" y="1466"/>
                    <a:pt x="13873" y="1464"/>
                    <a:pt x="13873" y="1458"/>
                  </a:cubicBezTo>
                  <a:cubicBezTo>
                    <a:pt x="13918" y="1458"/>
                    <a:pt x="13958" y="1479"/>
                    <a:pt x="13978" y="1479"/>
                  </a:cubicBezTo>
                  <a:cubicBezTo>
                    <a:pt x="13998" y="1458"/>
                    <a:pt x="14018" y="1458"/>
                    <a:pt x="14043" y="1458"/>
                  </a:cubicBezTo>
                  <a:cubicBezTo>
                    <a:pt x="14063" y="1458"/>
                    <a:pt x="14043" y="1479"/>
                    <a:pt x="14063" y="1479"/>
                  </a:cubicBezTo>
                  <a:cubicBezTo>
                    <a:pt x="14063" y="1479"/>
                    <a:pt x="14063" y="1458"/>
                    <a:pt x="14082" y="1458"/>
                  </a:cubicBezTo>
                  <a:cubicBezTo>
                    <a:pt x="14089" y="1465"/>
                    <a:pt x="14098" y="1467"/>
                    <a:pt x="14108" y="1467"/>
                  </a:cubicBezTo>
                  <a:cubicBezTo>
                    <a:pt x="14127" y="1467"/>
                    <a:pt x="14150" y="1458"/>
                    <a:pt x="14167" y="1458"/>
                  </a:cubicBezTo>
                  <a:cubicBezTo>
                    <a:pt x="14193" y="1458"/>
                    <a:pt x="14211" y="1447"/>
                    <a:pt x="14232" y="1447"/>
                  </a:cubicBezTo>
                  <a:cubicBezTo>
                    <a:pt x="14242" y="1447"/>
                    <a:pt x="14253" y="1450"/>
                    <a:pt x="14267" y="1458"/>
                  </a:cubicBezTo>
                  <a:cubicBezTo>
                    <a:pt x="14281" y="1450"/>
                    <a:pt x="14296" y="1447"/>
                    <a:pt x="14309" y="1447"/>
                  </a:cubicBezTo>
                  <a:cubicBezTo>
                    <a:pt x="14336" y="1447"/>
                    <a:pt x="14358" y="1458"/>
                    <a:pt x="14371" y="1458"/>
                  </a:cubicBezTo>
                  <a:cubicBezTo>
                    <a:pt x="14416" y="1458"/>
                    <a:pt x="14456" y="1479"/>
                    <a:pt x="14476" y="1499"/>
                  </a:cubicBezTo>
                  <a:cubicBezTo>
                    <a:pt x="14489" y="1499"/>
                    <a:pt x="14502" y="1490"/>
                    <a:pt x="14509" y="1490"/>
                  </a:cubicBezTo>
                  <a:cubicBezTo>
                    <a:pt x="14513" y="1490"/>
                    <a:pt x="14515" y="1492"/>
                    <a:pt x="14515" y="1499"/>
                  </a:cubicBezTo>
                  <a:cubicBezTo>
                    <a:pt x="14528" y="1495"/>
                    <a:pt x="14542" y="1493"/>
                    <a:pt x="14556" y="1493"/>
                  </a:cubicBezTo>
                  <a:cubicBezTo>
                    <a:pt x="14613" y="1493"/>
                    <a:pt x="14676" y="1520"/>
                    <a:pt x="14724" y="1520"/>
                  </a:cubicBezTo>
                  <a:cubicBezTo>
                    <a:pt x="14733" y="1515"/>
                    <a:pt x="14741" y="1514"/>
                    <a:pt x="14750" y="1514"/>
                  </a:cubicBezTo>
                  <a:cubicBezTo>
                    <a:pt x="14774" y="1514"/>
                    <a:pt x="14799" y="1525"/>
                    <a:pt x="14823" y="1525"/>
                  </a:cubicBezTo>
                  <a:cubicBezTo>
                    <a:pt x="14832" y="1525"/>
                    <a:pt x="14840" y="1524"/>
                    <a:pt x="14849" y="1520"/>
                  </a:cubicBezTo>
                  <a:lnTo>
                    <a:pt x="14849" y="1540"/>
                  </a:lnTo>
                  <a:cubicBezTo>
                    <a:pt x="14875" y="1540"/>
                    <a:pt x="14895" y="1561"/>
                    <a:pt x="14911" y="1561"/>
                  </a:cubicBezTo>
                  <a:cubicBezTo>
                    <a:pt x="14920" y="1561"/>
                    <a:pt x="14927" y="1556"/>
                    <a:pt x="14933" y="1540"/>
                  </a:cubicBezTo>
                  <a:cubicBezTo>
                    <a:pt x="15013" y="1607"/>
                    <a:pt x="15098" y="1586"/>
                    <a:pt x="15182" y="1648"/>
                  </a:cubicBezTo>
                  <a:lnTo>
                    <a:pt x="15202" y="1628"/>
                  </a:lnTo>
                  <a:cubicBezTo>
                    <a:pt x="15242" y="1668"/>
                    <a:pt x="15326" y="1689"/>
                    <a:pt x="15366" y="1715"/>
                  </a:cubicBezTo>
                  <a:cubicBezTo>
                    <a:pt x="15366" y="1735"/>
                    <a:pt x="15386" y="1735"/>
                    <a:pt x="15386" y="1735"/>
                  </a:cubicBezTo>
                  <a:cubicBezTo>
                    <a:pt x="15431" y="1735"/>
                    <a:pt x="15451" y="1756"/>
                    <a:pt x="15491" y="1776"/>
                  </a:cubicBezTo>
                  <a:cubicBezTo>
                    <a:pt x="15511" y="1797"/>
                    <a:pt x="15575" y="1797"/>
                    <a:pt x="15615" y="1797"/>
                  </a:cubicBezTo>
                  <a:cubicBezTo>
                    <a:pt x="15615" y="1797"/>
                    <a:pt x="15624" y="1788"/>
                    <a:pt x="15630" y="1788"/>
                  </a:cubicBezTo>
                  <a:cubicBezTo>
                    <a:pt x="15633" y="1788"/>
                    <a:pt x="15635" y="1790"/>
                    <a:pt x="15635" y="1797"/>
                  </a:cubicBezTo>
                  <a:cubicBezTo>
                    <a:pt x="15635" y="1804"/>
                    <a:pt x="15635" y="1806"/>
                    <a:pt x="15634" y="1806"/>
                  </a:cubicBezTo>
                  <a:cubicBezTo>
                    <a:pt x="15633" y="1806"/>
                    <a:pt x="15628" y="1797"/>
                    <a:pt x="15615" y="1797"/>
                  </a:cubicBezTo>
                  <a:cubicBezTo>
                    <a:pt x="15635" y="1843"/>
                    <a:pt x="15680" y="1817"/>
                    <a:pt x="15700" y="1843"/>
                  </a:cubicBezTo>
                  <a:lnTo>
                    <a:pt x="15739" y="1843"/>
                  </a:lnTo>
                  <a:cubicBezTo>
                    <a:pt x="15824" y="1905"/>
                    <a:pt x="15908" y="1946"/>
                    <a:pt x="16033" y="1971"/>
                  </a:cubicBezTo>
                  <a:cubicBezTo>
                    <a:pt x="16033" y="1992"/>
                    <a:pt x="16073" y="2012"/>
                    <a:pt x="16093" y="2033"/>
                  </a:cubicBezTo>
                  <a:lnTo>
                    <a:pt x="16112" y="2033"/>
                  </a:lnTo>
                  <a:cubicBezTo>
                    <a:pt x="16197" y="2033"/>
                    <a:pt x="16217" y="2100"/>
                    <a:pt x="16282" y="2141"/>
                  </a:cubicBezTo>
                  <a:cubicBezTo>
                    <a:pt x="16302" y="2141"/>
                    <a:pt x="16302" y="2161"/>
                    <a:pt x="16321" y="2161"/>
                  </a:cubicBezTo>
                  <a:cubicBezTo>
                    <a:pt x="16361" y="2161"/>
                    <a:pt x="16361" y="2202"/>
                    <a:pt x="16381" y="2228"/>
                  </a:cubicBezTo>
                  <a:cubicBezTo>
                    <a:pt x="16426" y="2228"/>
                    <a:pt x="16446" y="2249"/>
                    <a:pt x="16446" y="2269"/>
                  </a:cubicBezTo>
                  <a:cubicBezTo>
                    <a:pt x="16446" y="2289"/>
                    <a:pt x="16466" y="2310"/>
                    <a:pt x="16466" y="2310"/>
                  </a:cubicBezTo>
                  <a:cubicBezTo>
                    <a:pt x="16550" y="2331"/>
                    <a:pt x="16570" y="2398"/>
                    <a:pt x="16630" y="2438"/>
                  </a:cubicBezTo>
                  <a:cubicBezTo>
                    <a:pt x="16630" y="2485"/>
                    <a:pt x="16675" y="2485"/>
                    <a:pt x="16695" y="2526"/>
                  </a:cubicBezTo>
                  <a:cubicBezTo>
                    <a:pt x="16695" y="2546"/>
                    <a:pt x="16715" y="2567"/>
                    <a:pt x="16754" y="2567"/>
                  </a:cubicBezTo>
                  <a:cubicBezTo>
                    <a:pt x="16754" y="2613"/>
                    <a:pt x="16799" y="2613"/>
                    <a:pt x="16819" y="2633"/>
                  </a:cubicBezTo>
                  <a:cubicBezTo>
                    <a:pt x="16839" y="2654"/>
                    <a:pt x="16879" y="2675"/>
                    <a:pt x="16904" y="2716"/>
                  </a:cubicBezTo>
                  <a:cubicBezTo>
                    <a:pt x="16904" y="2741"/>
                    <a:pt x="16943" y="2762"/>
                    <a:pt x="16963" y="2762"/>
                  </a:cubicBezTo>
                  <a:cubicBezTo>
                    <a:pt x="16983" y="2782"/>
                    <a:pt x="16983" y="2803"/>
                    <a:pt x="17003" y="2824"/>
                  </a:cubicBezTo>
                  <a:cubicBezTo>
                    <a:pt x="17028" y="2824"/>
                    <a:pt x="17028" y="2844"/>
                    <a:pt x="17028" y="2844"/>
                  </a:cubicBezTo>
                  <a:cubicBezTo>
                    <a:pt x="17068" y="2931"/>
                    <a:pt x="17108" y="2998"/>
                    <a:pt x="17172" y="3059"/>
                  </a:cubicBezTo>
                  <a:cubicBezTo>
                    <a:pt x="17172" y="3080"/>
                    <a:pt x="17212" y="3059"/>
                    <a:pt x="17212" y="3101"/>
                  </a:cubicBezTo>
                  <a:lnTo>
                    <a:pt x="17192" y="3101"/>
                  </a:lnTo>
                  <a:cubicBezTo>
                    <a:pt x="17192" y="3126"/>
                    <a:pt x="17212" y="3126"/>
                    <a:pt x="17232" y="3147"/>
                  </a:cubicBezTo>
                  <a:cubicBezTo>
                    <a:pt x="17232" y="3168"/>
                    <a:pt x="17252" y="3168"/>
                    <a:pt x="17277" y="3168"/>
                  </a:cubicBezTo>
                  <a:cubicBezTo>
                    <a:pt x="17277" y="3188"/>
                    <a:pt x="17252" y="3188"/>
                    <a:pt x="17252" y="3188"/>
                  </a:cubicBezTo>
                  <a:cubicBezTo>
                    <a:pt x="17252" y="3255"/>
                    <a:pt x="17252" y="3255"/>
                    <a:pt x="17297" y="3296"/>
                  </a:cubicBezTo>
                  <a:lnTo>
                    <a:pt x="17297" y="3337"/>
                  </a:lnTo>
                  <a:cubicBezTo>
                    <a:pt x="17337" y="3403"/>
                    <a:pt x="17376" y="3445"/>
                    <a:pt x="17421" y="3485"/>
                  </a:cubicBezTo>
                  <a:cubicBezTo>
                    <a:pt x="17461" y="3511"/>
                    <a:pt x="17461" y="3532"/>
                    <a:pt x="17481" y="3573"/>
                  </a:cubicBezTo>
                  <a:cubicBezTo>
                    <a:pt x="17461" y="3573"/>
                    <a:pt x="17461" y="3573"/>
                    <a:pt x="17461" y="3594"/>
                  </a:cubicBezTo>
                  <a:cubicBezTo>
                    <a:pt x="17481" y="3614"/>
                    <a:pt x="17501" y="3614"/>
                    <a:pt x="17526" y="3660"/>
                  </a:cubicBezTo>
                  <a:cubicBezTo>
                    <a:pt x="17526" y="3722"/>
                    <a:pt x="17566" y="3809"/>
                    <a:pt x="17566" y="3871"/>
                  </a:cubicBezTo>
                  <a:cubicBezTo>
                    <a:pt x="17605" y="3896"/>
                    <a:pt x="17585" y="3958"/>
                    <a:pt x="17605" y="3978"/>
                  </a:cubicBezTo>
                  <a:cubicBezTo>
                    <a:pt x="17625" y="3978"/>
                    <a:pt x="17625" y="3999"/>
                    <a:pt x="17625" y="4025"/>
                  </a:cubicBezTo>
                  <a:cubicBezTo>
                    <a:pt x="17625" y="4045"/>
                    <a:pt x="17670" y="4066"/>
                    <a:pt x="17625" y="4107"/>
                  </a:cubicBezTo>
                  <a:cubicBezTo>
                    <a:pt x="17670" y="4127"/>
                    <a:pt x="17670" y="4173"/>
                    <a:pt x="17690" y="4194"/>
                  </a:cubicBezTo>
                  <a:lnTo>
                    <a:pt x="17690" y="4235"/>
                  </a:lnTo>
                  <a:cubicBezTo>
                    <a:pt x="17670" y="4281"/>
                    <a:pt x="17710" y="4343"/>
                    <a:pt x="17670" y="4384"/>
                  </a:cubicBezTo>
                  <a:cubicBezTo>
                    <a:pt x="17690" y="4384"/>
                    <a:pt x="17690" y="4410"/>
                    <a:pt x="17710" y="4410"/>
                  </a:cubicBezTo>
                  <a:cubicBezTo>
                    <a:pt x="17690" y="4430"/>
                    <a:pt x="17690" y="4451"/>
                    <a:pt x="17670" y="4471"/>
                  </a:cubicBezTo>
                  <a:cubicBezTo>
                    <a:pt x="17690" y="4471"/>
                    <a:pt x="17710" y="4471"/>
                    <a:pt x="17710" y="4492"/>
                  </a:cubicBezTo>
                  <a:lnTo>
                    <a:pt x="17710" y="4559"/>
                  </a:lnTo>
                  <a:cubicBezTo>
                    <a:pt x="17710" y="4579"/>
                    <a:pt x="17730" y="4599"/>
                    <a:pt x="17710" y="4620"/>
                  </a:cubicBezTo>
                  <a:cubicBezTo>
                    <a:pt x="17730" y="4641"/>
                    <a:pt x="17710" y="4687"/>
                    <a:pt x="17730" y="4707"/>
                  </a:cubicBezTo>
                  <a:cubicBezTo>
                    <a:pt x="17730" y="4795"/>
                    <a:pt x="17750" y="4877"/>
                    <a:pt x="17750" y="4964"/>
                  </a:cubicBezTo>
                  <a:lnTo>
                    <a:pt x="17750" y="4985"/>
                  </a:lnTo>
                  <a:cubicBezTo>
                    <a:pt x="17730" y="5005"/>
                    <a:pt x="17710" y="5051"/>
                    <a:pt x="17730" y="5072"/>
                  </a:cubicBezTo>
                  <a:lnTo>
                    <a:pt x="17730" y="5133"/>
                  </a:lnTo>
                  <a:cubicBezTo>
                    <a:pt x="17730" y="5133"/>
                    <a:pt x="17710" y="5133"/>
                    <a:pt x="17710" y="5154"/>
                  </a:cubicBezTo>
                  <a:lnTo>
                    <a:pt x="17710" y="5329"/>
                  </a:lnTo>
                  <a:cubicBezTo>
                    <a:pt x="17710" y="5349"/>
                    <a:pt x="17690" y="5369"/>
                    <a:pt x="17690" y="5411"/>
                  </a:cubicBezTo>
                  <a:cubicBezTo>
                    <a:pt x="17710" y="5477"/>
                    <a:pt x="17670" y="5539"/>
                    <a:pt x="17710" y="5606"/>
                  </a:cubicBezTo>
                  <a:cubicBezTo>
                    <a:pt x="17670" y="5606"/>
                    <a:pt x="17710" y="5647"/>
                    <a:pt x="17690" y="5647"/>
                  </a:cubicBezTo>
                  <a:cubicBezTo>
                    <a:pt x="17690" y="5667"/>
                    <a:pt x="17690" y="5693"/>
                    <a:pt x="17670" y="5713"/>
                  </a:cubicBezTo>
                  <a:cubicBezTo>
                    <a:pt x="17690" y="5734"/>
                    <a:pt x="17690" y="5775"/>
                    <a:pt x="17690" y="5796"/>
                  </a:cubicBezTo>
                  <a:cubicBezTo>
                    <a:pt x="17670" y="5821"/>
                    <a:pt x="17670" y="5862"/>
                    <a:pt x="17650" y="5883"/>
                  </a:cubicBezTo>
                  <a:cubicBezTo>
                    <a:pt x="17650" y="5924"/>
                    <a:pt x="17670" y="5950"/>
                    <a:pt x="17650" y="5991"/>
                  </a:cubicBezTo>
                  <a:cubicBezTo>
                    <a:pt x="17625" y="6011"/>
                    <a:pt x="17625" y="6032"/>
                    <a:pt x="17625" y="6078"/>
                  </a:cubicBezTo>
                  <a:lnTo>
                    <a:pt x="17625" y="6119"/>
                  </a:lnTo>
                  <a:cubicBezTo>
                    <a:pt x="17605" y="6139"/>
                    <a:pt x="17605" y="6160"/>
                    <a:pt x="17625" y="6181"/>
                  </a:cubicBezTo>
                  <a:cubicBezTo>
                    <a:pt x="17625" y="6206"/>
                    <a:pt x="17605" y="6206"/>
                    <a:pt x="17605" y="6227"/>
                  </a:cubicBezTo>
                  <a:lnTo>
                    <a:pt x="17566" y="6227"/>
                  </a:lnTo>
                  <a:cubicBezTo>
                    <a:pt x="17585" y="6247"/>
                    <a:pt x="17566" y="6268"/>
                    <a:pt x="17605" y="6288"/>
                  </a:cubicBezTo>
                  <a:cubicBezTo>
                    <a:pt x="17585" y="6309"/>
                    <a:pt x="17585" y="6355"/>
                    <a:pt x="17566" y="6355"/>
                  </a:cubicBezTo>
                  <a:cubicBezTo>
                    <a:pt x="17546" y="6417"/>
                    <a:pt x="17546" y="6463"/>
                    <a:pt x="17526" y="6504"/>
                  </a:cubicBezTo>
                  <a:cubicBezTo>
                    <a:pt x="17501" y="6525"/>
                    <a:pt x="17501" y="6566"/>
                    <a:pt x="17501" y="6612"/>
                  </a:cubicBezTo>
                  <a:cubicBezTo>
                    <a:pt x="17501" y="6632"/>
                    <a:pt x="17481" y="6673"/>
                    <a:pt x="17461" y="6694"/>
                  </a:cubicBezTo>
                  <a:lnTo>
                    <a:pt x="17461" y="6781"/>
                  </a:lnTo>
                  <a:cubicBezTo>
                    <a:pt x="17461" y="6802"/>
                    <a:pt x="17421" y="6822"/>
                    <a:pt x="17441" y="6848"/>
                  </a:cubicBezTo>
                  <a:cubicBezTo>
                    <a:pt x="17441" y="6869"/>
                    <a:pt x="17421" y="6889"/>
                    <a:pt x="17421" y="6909"/>
                  </a:cubicBezTo>
                  <a:cubicBezTo>
                    <a:pt x="17357" y="6951"/>
                    <a:pt x="17357" y="7017"/>
                    <a:pt x="17317" y="7058"/>
                  </a:cubicBezTo>
                  <a:cubicBezTo>
                    <a:pt x="17277" y="7125"/>
                    <a:pt x="17277" y="7187"/>
                    <a:pt x="17252" y="7253"/>
                  </a:cubicBezTo>
                  <a:cubicBezTo>
                    <a:pt x="17252" y="7315"/>
                    <a:pt x="17232" y="7361"/>
                    <a:pt x="17192" y="7402"/>
                  </a:cubicBezTo>
                  <a:cubicBezTo>
                    <a:pt x="17172" y="7423"/>
                    <a:pt x="17153" y="7443"/>
                    <a:pt x="17128" y="7443"/>
                  </a:cubicBezTo>
                  <a:cubicBezTo>
                    <a:pt x="17108" y="7464"/>
                    <a:pt x="17128" y="7490"/>
                    <a:pt x="17128" y="7490"/>
                  </a:cubicBezTo>
                  <a:cubicBezTo>
                    <a:pt x="17108" y="7510"/>
                    <a:pt x="17088" y="7531"/>
                    <a:pt x="17088" y="7551"/>
                  </a:cubicBezTo>
                  <a:cubicBezTo>
                    <a:pt x="17068" y="7592"/>
                    <a:pt x="17048" y="7618"/>
                    <a:pt x="17048" y="7659"/>
                  </a:cubicBezTo>
                  <a:cubicBezTo>
                    <a:pt x="17028" y="7680"/>
                    <a:pt x="17028" y="7721"/>
                    <a:pt x="17028" y="7746"/>
                  </a:cubicBezTo>
                  <a:cubicBezTo>
                    <a:pt x="17028" y="7767"/>
                    <a:pt x="17003" y="7767"/>
                    <a:pt x="16983" y="7767"/>
                  </a:cubicBezTo>
                  <a:cubicBezTo>
                    <a:pt x="16983" y="7808"/>
                    <a:pt x="16943" y="7849"/>
                    <a:pt x="16963" y="7875"/>
                  </a:cubicBezTo>
                  <a:cubicBezTo>
                    <a:pt x="16943" y="7916"/>
                    <a:pt x="16904" y="7916"/>
                    <a:pt x="16904" y="7957"/>
                  </a:cubicBezTo>
                  <a:cubicBezTo>
                    <a:pt x="16859" y="8023"/>
                    <a:pt x="16819" y="8085"/>
                    <a:pt x="16779" y="8131"/>
                  </a:cubicBezTo>
                  <a:cubicBezTo>
                    <a:pt x="16779" y="8152"/>
                    <a:pt x="16754" y="8152"/>
                    <a:pt x="16754" y="8172"/>
                  </a:cubicBezTo>
                  <a:cubicBezTo>
                    <a:pt x="16754" y="8213"/>
                    <a:pt x="16715" y="8234"/>
                    <a:pt x="16695" y="8280"/>
                  </a:cubicBezTo>
                  <a:cubicBezTo>
                    <a:pt x="16675" y="8301"/>
                    <a:pt x="16655" y="8342"/>
                    <a:pt x="16655" y="8362"/>
                  </a:cubicBezTo>
                  <a:cubicBezTo>
                    <a:pt x="16590" y="8409"/>
                    <a:pt x="16550" y="8450"/>
                    <a:pt x="16530" y="8491"/>
                  </a:cubicBezTo>
                  <a:cubicBezTo>
                    <a:pt x="16506" y="8557"/>
                    <a:pt x="16466" y="8578"/>
                    <a:pt x="16426" y="8619"/>
                  </a:cubicBezTo>
                  <a:cubicBezTo>
                    <a:pt x="16406" y="8645"/>
                    <a:pt x="16381" y="8686"/>
                    <a:pt x="16361" y="8706"/>
                  </a:cubicBezTo>
                  <a:cubicBezTo>
                    <a:pt x="16341" y="8727"/>
                    <a:pt x="16321" y="8747"/>
                    <a:pt x="16302" y="8793"/>
                  </a:cubicBezTo>
                  <a:cubicBezTo>
                    <a:pt x="16302" y="8793"/>
                    <a:pt x="16282" y="8793"/>
                    <a:pt x="16282" y="8814"/>
                  </a:cubicBezTo>
                  <a:cubicBezTo>
                    <a:pt x="16237" y="8876"/>
                    <a:pt x="16177" y="8942"/>
                    <a:pt x="16112" y="8983"/>
                  </a:cubicBezTo>
                  <a:cubicBezTo>
                    <a:pt x="16093" y="9030"/>
                    <a:pt x="16053" y="9050"/>
                    <a:pt x="16008" y="9091"/>
                  </a:cubicBezTo>
                  <a:lnTo>
                    <a:pt x="16033" y="9091"/>
                  </a:lnTo>
                  <a:cubicBezTo>
                    <a:pt x="15948" y="9158"/>
                    <a:pt x="15884" y="9240"/>
                    <a:pt x="15824" y="9307"/>
                  </a:cubicBezTo>
                  <a:cubicBezTo>
                    <a:pt x="15824" y="9307"/>
                    <a:pt x="15824" y="9327"/>
                    <a:pt x="15804" y="9327"/>
                  </a:cubicBezTo>
                  <a:cubicBezTo>
                    <a:pt x="15739" y="9348"/>
                    <a:pt x="15700" y="9415"/>
                    <a:pt x="15635" y="9435"/>
                  </a:cubicBezTo>
                  <a:cubicBezTo>
                    <a:pt x="15615" y="9456"/>
                    <a:pt x="15595" y="9497"/>
                    <a:pt x="15555" y="9497"/>
                  </a:cubicBezTo>
                  <a:cubicBezTo>
                    <a:pt x="15535" y="9517"/>
                    <a:pt x="15555" y="9543"/>
                    <a:pt x="15535" y="9563"/>
                  </a:cubicBezTo>
                  <a:cubicBezTo>
                    <a:pt x="15491" y="9563"/>
                    <a:pt x="15471" y="9584"/>
                    <a:pt x="15431" y="9625"/>
                  </a:cubicBezTo>
                  <a:cubicBezTo>
                    <a:pt x="15411" y="9646"/>
                    <a:pt x="15386" y="9671"/>
                    <a:pt x="15346" y="9692"/>
                  </a:cubicBezTo>
                  <a:cubicBezTo>
                    <a:pt x="15346" y="9712"/>
                    <a:pt x="15346" y="9733"/>
                    <a:pt x="15326" y="9753"/>
                  </a:cubicBezTo>
                  <a:cubicBezTo>
                    <a:pt x="15262" y="9800"/>
                    <a:pt x="15242" y="9861"/>
                    <a:pt x="15162" y="9882"/>
                  </a:cubicBezTo>
                  <a:cubicBezTo>
                    <a:pt x="15137" y="9949"/>
                    <a:pt x="15078" y="9928"/>
                    <a:pt x="15058" y="9969"/>
                  </a:cubicBezTo>
                  <a:cubicBezTo>
                    <a:pt x="15038" y="9990"/>
                    <a:pt x="14993" y="10010"/>
                    <a:pt x="14953" y="10031"/>
                  </a:cubicBezTo>
                  <a:cubicBezTo>
                    <a:pt x="14933" y="10056"/>
                    <a:pt x="14913" y="10077"/>
                    <a:pt x="14889" y="10097"/>
                  </a:cubicBezTo>
                  <a:cubicBezTo>
                    <a:pt x="14869" y="10118"/>
                    <a:pt x="14849" y="10139"/>
                    <a:pt x="14809" y="10159"/>
                  </a:cubicBezTo>
                  <a:lnTo>
                    <a:pt x="14789" y="10185"/>
                  </a:lnTo>
                  <a:cubicBezTo>
                    <a:pt x="14764" y="10246"/>
                    <a:pt x="14705" y="10287"/>
                    <a:pt x="14640" y="10313"/>
                  </a:cubicBezTo>
                  <a:cubicBezTo>
                    <a:pt x="14620" y="10313"/>
                    <a:pt x="14620" y="10313"/>
                    <a:pt x="14600" y="10287"/>
                  </a:cubicBezTo>
                  <a:cubicBezTo>
                    <a:pt x="14580" y="10354"/>
                    <a:pt x="14540" y="10375"/>
                    <a:pt x="14495" y="10375"/>
                  </a:cubicBezTo>
                  <a:cubicBezTo>
                    <a:pt x="14476" y="10416"/>
                    <a:pt x="14456" y="10441"/>
                    <a:pt x="14456" y="10441"/>
                  </a:cubicBezTo>
                  <a:cubicBezTo>
                    <a:pt x="14391" y="10482"/>
                    <a:pt x="14351" y="10523"/>
                    <a:pt x="14311" y="10570"/>
                  </a:cubicBezTo>
                  <a:cubicBezTo>
                    <a:pt x="14292" y="10590"/>
                    <a:pt x="14247" y="10611"/>
                    <a:pt x="14227" y="10611"/>
                  </a:cubicBezTo>
                  <a:cubicBezTo>
                    <a:pt x="14142" y="10652"/>
                    <a:pt x="14063" y="10698"/>
                    <a:pt x="13978" y="10739"/>
                  </a:cubicBezTo>
                  <a:cubicBezTo>
                    <a:pt x="13938" y="10760"/>
                    <a:pt x="13893" y="10780"/>
                    <a:pt x="13854" y="10801"/>
                  </a:cubicBezTo>
                  <a:cubicBezTo>
                    <a:pt x="13854" y="10826"/>
                    <a:pt x="13834" y="10847"/>
                    <a:pt x="13834" y="10867"/>
                  </a:cubicBezTo>
                  <a:cubicBezTo>
                    <a:pt x="13814" y="10867"/>
                    <a:pt x="13794" y="10888"/>
                    <a:pt x="13749" y="10888"/>
                  </a:cubicBezTo>
                  <a:cubicBezTo>
                    <a:pt x="13729" y="10929"/>
                    <a:pt x="13689" y="10955"/>
                    <a:pt x="13644" y="10975"/>
                  </a:cubicBezTo>
                  <a:cubicBezTo>
                    <a:pt x="13625" y="10996"/>
                    <a:pt x="13605" y="10996"/>
                    <a:pt x="13585" y="11016"/>
                  </a:cubicBezTo>
                  <a:cubicBezTo>
                    <a:pt x="13565" y="11037"/>
                    <a:pt x="13545" y="11037"/>
                    <a:pt x="13520" y="11057"/>
                  </a:cubicBezTo>
                  <a:cubicBezTo>
                    <a:pt x="13517" y="11055"/>
                    <a:pt x="13515" y="11053"/>
                    <a:pt x="13513" y="11053"/>
                  </a:cubicBezTo>
                  <a:cubicBezTo>
                    <a:pt x="13502" y="11053"/>
                    <a:pt x="13499" y="11087"/>
                    <a:pt x="13488" y="11087"/>
                  </a:cubicBezTo>
                  <a:cubicBezTo>
                    <a:pt x="13486" y="11087"/>
                    <a:pt x="13483" y="11086"/>
                    <a:pt x="13480" y="11083"/>
                  </a:cubicBezTo>
                  <a:cubicBezTo>
                    <a:pt x="13460" y="11083"/>
                    <a:pt x="13441" y="11103"/>
                    <a:pt x="13441" y="11103"/>
                  </a:cubicBezTo>
                  <a:cubicBezTo>
                    <a:pt x="13376" y="11165"/>
                    <a:pt x="13296" y="11186"/>
                    <a:pt x="13212" y="11252"/>
                  </a:cubicBezTo>
                  <a:cubicBezTo>
                    <a:pt x="13212" y="11263"/>
                    <a:pt x="13207" y="11263"/>
                    <a:pt x="13199" y="11263"/>
                  </a:cubicBezTo>
                  <a:cubicBezTo>
                    <a:pt x="13192" y="11263"/>
                    <a:pt x="13182" y="11263"/>
                    <a:pt x="13172" y="11273"/>
                  </a:cubicBezTo>
                  <a:cubicBezTo>
                    <a:pt x="13147" y="11293"/>
                    <a:pt x="13107" y="11293"/>
                    <a:pt x="13087" y="11314"/>
                  </a:cubicBezTo>
                  <a:cubicBezTo>
                    <a:pt x="13067" y="11340"/>
                    <a:pt x="13047" y="11360"/>
                    <a:pt x="13003" y="11360"/>
                  </a:cubicBezTo>
                  <a:cubicBezTo>
                    <a:pt x="12983" y="11381"/>
                    <a:pt x="12963" y="11401"/>
                    <a:pt x="12943" y="11422"/>
                  </a:cubicBezTo>
                  <a:cubicBezTo>
                    <a:pt x="12878" y="11442"/>
                    <a:pt x="12838" y="11489"/>
                    <a:pt x="12774" y="11530"/>
                  </a:cubicBezTo>
                  <a:cubicBezTo>
                    <a:pt x="12734" y="11550"/>
                    <a:pt x="12714" y="11550"/>
                    <a:pt x="12674" y="11571"/>
                  </a:cubicBezTo>
                  <a:cubicBezTo>
                    <a:pt x="12630" y="11596"/>
                    <a:pt x="12590" y="11637"/>
                    <a:pt x="12550" y="11637"/>
                  </a:cubicBezTo>
                  <a:cubicBezTo>
                    <a:pt x="12525" y="11637"/>
                    <a:pt x="12505" y="11637"/>
                    <a:pt x="12485" y="11658"/>
                  </a:cubicBezTo>
                  <a:cubicBezTo>
                    <a:pt x="12479" y="11665"/>
                    <a:pt x="12474" y="11667"/>
                    <a:pt x="12470" y="11667"/>
                  </a:cubicBezTo>
                  <a:cubicBezTo>
                    <a:pt x="12461" y="11667"/>
                    <a:pt x="12452" y="11658"/>
                    <a:pt x="12425" y="11658"/>
                  </a:cubicBezTo>
                  <a:cubicBezTo>
                    <a:pt x="12381" y="11571"/>
                    <a:pt x="12321" y="11489"/>
                    <a:pt x="12301" y="11381"/>
                  </a:cubicBezTo>
                  <a:cubicBezTo>
                    <a:pt x="12321" y="11314"/>
                    <a:pt x="12381" y="11293"/>
                    <a:pt x="12445" y="11273"/>
                  </a:cubicBezTo>
                  <a:cubicBezTo>
                    <a:pt x="12525" y="11252"/>
                    <a:pt x="12590" y="11232"/>
                    <a:pt x="12649" y="11211"/>
                  </a:cubicBezTo>
                  <a:cubicBezTo>
                    <a:pt x="12674" y="11186"/>
                    <a:pt x="12694" y="11165"/>
                    <a:pt x="12714" y="11145"/>
                  </a:cubicBezTo>
                  <a:cubicBezTo>
                    <a:pt x="12774" y="11103"/>
                    <a:pt x="12838" y="11083"/>
                    <a:pt x="12878" y="11016"/>
                  </a:cubicBezTo>
                  <a:lnTo>
                    <a:pt x="12923" y="11016"/>
                  </a:lnTo>
                  <a:cubicBezTo>
                    <a:pt x="12943" y="10955"/>
                    <a:pt x="13003" y="10929"/>
                    <a:pt x="13047" y="10909"/>
                  </a:cubicBezTo>
                  <a:cubicBezTo>
                    <a:pt x="13067" y="10888"/>
                    <a:pt x="13087" y="10867"/>
                    <a:pt x="13127" y="10867"/>
                  </a:cubicBezTo>
                  <a:cubicBezTo>
                    <a:pt x="13147" y="10847"/>
                    <a:pt x="13172" y="10847"/>
                    <a:pt x="13192" y="10826"/>
                  </a:cubicBezTo>
                  <a:cubicBezTo>
                    <a:pt x="13251" y="10801"/>
                    <a:pt x="13316" y="10760"/>
                    <a:pt x="13376" y="10739"/>
                  </a:cubicBezTo>
                  <a:cubicBezTo>
                    <a:pt x="13421" y="10719"/>
                    <a:pt x="13441" y="10698"/>
                    <a:pt x="13480" y="10672"/>
                  </a:cubicBezTo>
                  <a:cubicBezTo>
                    <a:pt x="13500" y="10672"/>
                    <a:pt x="13545" y="10652"/>
                    <a:pt x="13565" y="10611"/>
                  </a:cubicBezTo>
                  <a:cubicBezTo>
                    <a:pt x="13605" y="10590"/>
                    <a:pt x="13605" y="10544"/>
                    <a:pt x="13644" y="10544"/>
                  </a:cubicBezTo>
                  <a:cubicBezTo>
                    <a:pt x="13669" y="10523"/>
                    <a:pt x="13669" y="10523"/>
                    <a:pt x="13669" y="10503"/>
                  </a:cubicBezTo>
                  <a:cubicBezTo>
                    <a:pt x="13709" y="10503"/>
                    <a:pt x="13749" y="10482"/>
                    <a:pt x="13769" y="10462"/>
                  </a:cubicBezTo>
                  <a:cubicBezTo>
                    <a:pt x="13794" y="10441"/>
                    <a:pt x="13834" y="10441"/>
                    <a:pt x="13854" y="10441"/>
                  </a:cubicBezTo>
                  <a:cubicBezTo>
                    <a:pt x="13873" y="10416"/>
                    <a:pt x="13918" y="10416"/>
                    <a:pt x="13918" y="10375"/>
                  </a:cubicBezTo>
                  <a:cubicBezTo>
                    <a:pt x="13938" y="10375"/>
                    <a:pt x="13938" y="10354"/>
                    <a:pt x="13958" y="10354"/>
                  </a:cubicBezTo>
                  <a:cubicBezTo>
                    <a:pt x="14063" y="10287"/>
                    <a:pt x="14167" y="10205"/>
                    <a:pt x="14267" y="10139"/>
                  </a:cubicBezTo>
                  <a:cubicBezTo>
                    <a:pt x="14331" y="10097"/>
                    <a:pt x="14371" y="10056"/>
                    <a:pt x="14456" y="10031"/>
                  </a:cubicBezTo>
                  <a:cubicBezTo>
                    <a:pt x="14456" y="9990"/>
                    <a:pt x="14476" y="10010"/>
                    <a:pt x="14495" y="9990"/>
                  </a:cubicBezTo>
                  <a:cubicBezTo>
                    <a:pt x="14515" y="9969"/>
                    <a:pt x="14560" y="9949"/>
                    <a:pt x="14580" y="9928"/>
                  </a:cubicBezTo>
                  <a:cubicBezTo>
                    <a:pt x="14580" y="9902"/>
                    <a:pt x="14620" y="9882"/>
                    <a:pt x="14600" y="9841"/>
                  </a:cubicBezTo>
                  <a:cubicBezTo>
                    <a:pt x="14640" y="9841"/>
                    <a:pt x="14640" y="9800"/>
                    <a:pt x="14665" y="9800"/>
                  </a:cubicBezTo>
                  <a:cubicBezTo>
                    <a:pt x="14744" y="9753"/>
                    <a:pt x="14809" y="9671"/>
                    <a:pt x="14913" y="9646"/>
                  </a:cubicBezTo>
                  <a:lnTo>
                    <a:pt x="14913" y="9625"/>
                  </a:lnTo>
                  <a:cubicBezTo>
                    <a:pt x="15013" y="9584"/>
                    <a:pt x="15078" y="9476"/>
                    <a:pt x="15182" y="9415"/>
                  </a:cubicBezTo>
                  <a:cubicBezTo>
                    <a:pt x="15202" y="9389"/>
                    <a:pt x="15222" y="9369"/>
                    <a:pt x="15222" y="9348"/>
                  </a:cubicBezTo>
                  <a:cubicBezTo>
                    <a:pt x="15262" y="9307"/>
                    <a:pt x="15326" y="9286"/>
                    <a:pt x="15326" y="9220"/>
                  </a:cubicBezTo>
                  <a:cubicBezTo>
                    <a:pt x="15366" y="9220"/>
                    <a:pt x="15386" y="9179"/>
                    <a:pt x="15411" y="9158"/>
                  </a:cubicBezTo>
                  <a:lnTo>
                    <a:pt x="15471" y="9158"/>
                  </a:lnTo>
                  <a:cubicBezTo>
                    <a:pt x="15511" y="9112"/>
                    <a:pt x="15535" y="9071"/>
                    <a:pt x="15575" y="9050"/>
                  </a:cubicBezTo>
                  <a:cubicBezTo>
                    <a:pt x="15615" y="9030"/>
                    <a:pt x="15635" y="8983"/>
                    <a:pt x="15660" y="8942"/>
                  </a:cubicBezTo>
                  <a:cubicBezTo>
                    <a:pt x="15660" y="8963"/>
                    <a:pt x="15680" y="8963"/>
                    <a:pt x="15680" y="8963"/>
                  </a:cubicBezTo>
                  <a:cubicBezTo>
                    <a:pt x="15680" y="8922"/>
                    <a:pt x="15700" y="8901"/>
                    <a:pt x="15739" y="8901"/>
                  </a:cubicBezTo>
                  <a:cubicBezTo>
                    <a:pt x="15784" y="8855"/>
                    <a:pt x="15804" y="8835"/>
                    <a:pt x="15804" y="8773"/>
                  </a:cubicBezTo>
                  <a:lnTo>
                    <a:pt x="15844" y="8773"/>
                  </a:lnTo>
                  <a:cubicBezTo>
                    <a:pt x="15884" y="8727"/>
                    <a:pt x="15928" y="8645"/>
                    <a:pt x="15968" y="8598"/>
                  </a:cubicBezTo>
                  <a:cubicBezTo>
                    <a:pt x="16008" y="8578"/>
                    <a:pt x="16033" y="8537"/>
                    <a:pt x="16053" y="8491"/>
                  </a:cubicBezTo>
                  <a:cubicBezTo>
                    <a:pt x="16112" y="8409"/>
                    <a:pt x="16177" y="8321"/>
                    <a:pt x="16257" y="8260"/>
                  </a:cubicBezTo>
                  <a:cubicBezTo>
                    <a:pt x="16302" y="8234"/>
                    <a:pt x="16321" y="8172"/>
                    <a:pt x="16341" y="8152"/>
                  </a:cubicBezTo>
                  <a:cubicBezTo>
                    <a:pt x="16361" y="8131"/>
                    <a:pt x="16341" y="8106"/>
                    <a:pt x="16361" y="8085"/>
                  </a:cubicBezTo>
                  <a:cubicBezTo>
                    <a:pt x="16381" y="8085"/>
                    <a:pt x="16381" y="8065"/>
                    <a:pt x="16406" y="8065"/>
                  </a:cubicBezTo>
                  <a:cubicBezTo>
                    <a:pt x="16426" y="8003"/>
                    <a:pt x="16466" y="7977"/>
                    <a:pt x="16506" y="7957"/>
                  </a:cubicBezTo>
                  <a:cubicBezTo>
                    <a:pt x="16506" y="7936"/>
                    <a:pt x="16486" y="7936"/>
                    <a:pt x="16486" y="7936"/>
                  </a:cubicBezTo>
                  <a:cubicBezTo>
                    <a:pt x="16506" y="7875"/>
                    <a:pt x="16550" y="7849"/>
                    <a:pt x="16590" y="7787"/>
                  </a:cubicBezTo>
                  <a:cubicBezTo>
                    <a:pt x="16610" y="7746"/>
                    <a:pt x="16630" y="7700"/>
                    <a:pt x="16630" y="7659"/>
                  </a:cubicBezTo>
                  <a:cubicBezTo>
                    <a:pt x="16655" y="7618"/>
                    <a:pt x="16675" y="7572"/>
                    <a:pt x="16695" y="7531"/>
                  </a:cubicBezTo>
                  <a:cubicBezTo>
                    <a:pt x="16734" y="7510"/>
                    <a:pt x="16715" y="7464"/>
                    <a:pt x="16754" y="7464"/>
                  </a:cubicBezTo>
                  <a:lnTo>
                    <a:pt x="16754" y="7402"/>
                  </a:lnTo>
                  <a:cubicBezTo>
                    <a:pt x="16779" y="7382"/>
                    <a:pt x="16839" y="7361"/>
                    <a:pt x="16819" y="7315"/>
                  </a:cubicBezTo>
                  <a:cubicBezTo>
                    <a:pt x="16859" y="7274"/>
                    <a:pt x="16839" y="7187"/>
                    <a:pt x="16904" y="7187"/>
                  </a:cubicBezTo>
                  <a:cubicBezTo>
                    <a:pt x="16904" y="7146"/>
                    <a:pt x="16904" y="7125"/>
                    <a:pt x="16924" y="7105"/>
                  </a:cubicBezTo>
                  <a:cubicBezTo>
                    <a:pt x="16943" y="7105"/>
                    <a:pt x="16943" y="7105"/>
                    <a:pt x="16943" y="7079"/>
                  </a:cubicBezTo>
                  <a:cubicBezTo>
                    <a:pt x="16924" y="7038"/>
                    <a:pt x="16983" y="6997"/>
                    <a:pt x="16983" y="6951"/>
                  </a:cubicBezTo>
                  <a:cubicBezTo>
                    <a:pt x="16983" y="6930"/>
                    <a:pt x="16983" y="6909"/>
                    <a:pt x="17003" y="6909"/>
                  </a:cubicBezTo>
                  <a:lnTo>
                    <a:pt x="17003" y="6848"/>
                  </a:lnTo>
                  <a:cubicBezTo>
                    <a:pt x="17048" y="6802"/>
                    <a:pt x="17068" y="6761"/>
                    <a:pt x="17088" y="6740"/>
                  </a:cubicBezTo>
                  <a:cubicBezTo>
                    <a:pt x="17068" y="6673"/>
                    <a:pt x="17108" y="6632"/>
                    <a:pt x="17108" y="6591"/>
                  </a:cubicBezTo>
                  <a:cubicBezTo>
                    <a:pt x="17108" y="6525"/>
                    <a:pt x="17128" y="6483"/>
                    <a:pt x="17172" y="6437"/>
                  </a:cubicBezTo>
                  <a:cubicBezTo>
                    <a:pt x="17192" y="6396"/>
                    <a:pt x="17172" y="6355"/>
                    <a:pt x="17192" y="6309"/>
                  </a:cubicBezTo>
                  <a:cubicBezTo>
                    <a:pt x="17212" y="6227"/>
                    <a:pt x="17232" y="6139"/>
                    <a:pt x="17232" y="6052"/>
                  </a:cubicBezTo>
                  <a:cubicBezTo>
                    <a:pt x="17232" y="6011"/>
                    <a:pt x="17252" y="5991"/>
                    <a:pt x="17277" y="5950"/>
                  </a:cubicBezTo>
                  <a:cubicBezTo>
                    <a:pt x="17277" y="5924"/>
                    <a:pt x="17252" y="5924"/>
                    <a:pt x="17252" y="5903"/>
                  </a:cubicBezTo>
                  <a:lnTo>
                    <a:pt x="17277" y="5903"/>
                  </a:lnTo>
                  <a:cubicBezTo>
                    <a:pt x="17297" y="5821"/>
                    <a:pt x="17297" y="5755"/>
                    <a:pt x="17337" y="5693"/>
                  </a:cubicBezTo>
                  <a:cubicBezTo>
                    <a:pt x="17317" y="5667"/>
                    <a:pt x="17357" y="5647"/>
                    <a:pt x="17337" y="5626"/>
                  </a:cubicBezTo>
                  <a:cubicBezTo>
                    <a:pt x="17317" y="5606"/>
                    <a:pt x="17357" y="5585"/>
                    <a:pt x="17337" y="5565"/>
                  </a:cubicBezTo>
                  <a:cubicBezTo>
                    <a:pt x="17337" y="5539"/>
                    <a:pt x="17357" y="5518"/>
                    <a:pt x="17337" y="5498"/>
                  </a:cubicBezTo>
                  <a:cubicBezTo>
                    <a:pt x="17357" y="5457"/>
                    <a:pt x="17337" y="5411"/>
                    <a:pt x="17337" y="5390"/>
                  </a:cubicBezTo>
                  <a:cubicBezTo>
                    <a:pt x="17357" y="5349"/>
                    <a:pt x="17357" y="5308"/>
                    <a:pt x="17337" y="5262"/>
                  </a:cubicBezTo>
                  <a:cubicBezTo>
                    <a:pt x="17337" y="5221"/>
                    <a:pt x="17357" y="5154"/>
                    <a:pt x="17337" y="5113"/>
                  </a:cubicBezTo>
                  <a:cubicBezTo>
                    <a:pt x="17357" y="5092"/>
                    <a:pt x="17376" y="5051"/>
                    <a:pt x="17376" y="5026"/>
                  </a:cubicBezTo>
                  <a:cubicBezTo>
                    <a:pt x="17357" y="5005"/>
                    <a:pt x="17376" y="4985"/>
                    <a:pt x="17357" y="4964"/>
                  </a:cubicBezTo>
                  <a:cubicBezTo>
                    <a:pt x="17376" y="4943"/>
                    <a:pt x="17357" y="4943"/>
                    <a:pt x="17357" y="4923"/>
                  </a:cubicBezTo>
                  <a:cubicBezTo>
                    <a:pt x="17376" y="4897"/>
                    <a:pt x="17376" y="4877"/>
                    <a:pt x="17376" y="4856"/>
                  </a:cubicBezTo>
                  <a:cubicBezTo>
                    <a:pt x="17357" y="4836"/>
                    <a:pt x="17376" y="4795"/>
                    <a:pt x="17401" y="4769"/>
                  </a:cubicBezTo>
                  <a:cubicBezTo>
                    <a:pt x="17357" y="4707"/>
                    <a:pt x="17337" y="4641"/>
                    <a:pt x="17337" y="4579"/>
                  </a:cubicBezTo>
                  <a:cubicBezTo>
                    <a:pt x="17337" y="4538"/>
                    <a:pt x="17357" y="4492"/>
                    <a:pt x="17337" y="4451"/>
                  </a:cubicBezTo>
                  <a:lnTo>
                    <a:pt x="17357" y="4430"/>
                  </a:lnTo>
                  <a:cubicBezTo>
                    <a:pt x="17337" y="4384"/>
                    <a:pt x="17317" y="4343"/>
                    <a:pt x="17337" y="4302"/>
                  </a:cubicBezTo>
                  <a:cubicBezTo>
                    <a:pt x="17317" y="4302"/>
                    <a:pt x="17317" y="4281"/>
                    <a:pt x="17297" y="4256"/>
                  </a:cubicBezTo>
                  <a:cubicBezTo>
                    <a:pt x="17317" y="4235"/>
                    <a:pt x="17297" y="4194"/>
                    <a:pt x="17297" y="4173"/>
                  </a:cubicBezTo>
                  <a:cubicBezTo>
                    <a:pt x="17277" y="4127"/>
                    <a:pt x="17277" y="4066"/>
                    <a:pt x="17232" y="4025"/>
                  </a:cubicBezTo>
                  <a:cubicBezTo>
                    <a:pt x="17192" y="3999"/>
                    <a:pt x="17212" y="3958"/>
                    <a:pt x="17212" y="3917"/>
                  </a:cubicBezTo>
                  <a:cubicBezTo>
                    <a:pt x="17172" y="3896"/>
                    <a:pt x="17192" y="3829"/>
                    <a:pt x="17153" y="3789"/>
                  </a:cubicBezTo>
                  <a:cubicBezTo>
                    <a:pt x="17172" y="3789"/>
                    <a:pt x="17172" y="3768"/>
                    <a:pt x="17172" y="3742"/>
                  </a:cubicBezTo>
                  <a:cubicBezTo>
                    <a:pt x="17153" y="3722"/>
                    <a:pt x="17108" y="3701"/>
                    <a:pt x="17108" y="3660"/>
                  </a:cubicBezTo>
                  <a:cubicBezTo>
                    <a:pt x="17068" y="3640"/>
                    <a:pt x="17068" y="3573"/>
                    <a:pt x="17028" y="3552"/>
                  </a:cubicBezTo>
                  <a:cubicBezTo>
                    <a:pt x="17003" y="3532"/>
                    <a:pt x="17028" y="3532"/>
                    <a:pt x="17028" y="3511"/>
                  </a:cubicBezTo>
                  <a:cubicBezTo>
                    <a:pt x="17028" y="3511"/>
                    <a:pt x="17003" y="3511"/>
                    <a:pt x="16983" y="3485"/>
                  </a:cubicBezTo>
                  <a:cubicBezTo>
                    <a:pt x="16963" y="3465"/>
                    <a:pt x="16943" y="3403"/>
                    <a:pt x="16924" y="3357"/>
                  </a:cubicBezTo>
                  <a:cubicBezTo>
                    <a:pt x="16924" y="3337"/>
                    <a:pt x="16904" y="3316"/>
                    <a:pt x="16904" y="3296"/>
                  </a:cubicBezTo>
                  <a:cubicBezTo>
                    <a:pt x="16839" y="3229"/>
                    <a:pt x="16779" y="3168"/>
                    <a:pt x="16734" y="3080"/>
                  </a:cubicBezTo>
                  <a:cubicBezTo>
                    <a:pt x="16675" y="3019"/>
                    <a:pt x="16655" y="2952"/>
                    <a:pt x="16590" y="2931"/>
                  </a:cubicBezTo>
                  <a:cubicBezTo>
                    <a:pt x="16550" y="2911"/>
                    <a:pt x="16550" y="2890"/>
                    <a:pt x="16530" y="2870"/>
                  </a:cubicBezTo>
                  <a:cubicBezTo>
                    <a:pt x="16506" y="2844"/>
                    <a:pt x="16486" y="2824"/>
                    <a:pt x="16466" y="2803"/>
                  </a:cubicBezTo>
                  <a:cubicBezTo>
                    <a:pt x="16446" y="2782"/>
                    <a:pt x="16406" y="2762"/>
                    <a:pt x="16406" y="2716"/>
                  </a:cubicBezTo>
                  <a:cubicBezTo>
                    <a:pt x="16302" y="2695"/>
                    <a:pt x="16282" y="2587"/>
                    <a:pt x="16197" y="2546"/>
                  </a:cubicBezTo>
                  <a:cubicBezTo>
                    <a:pt x="16157" y="2526"/>
                    <a:pt x="16112" y="2485"/>
                    <a:pt x="16073" y="2438"/>
                  </a:cubicBezTo>
                  <a:cubicBezTo>
                    <a:pt x="16053" y="2398"/>
                    <a:pt x="16008" y="2418"/>
                    <a:pt x="15968" y="2377"/>
                  </a:cubicBezTo>
                  <a:cubicBezTo>
                    <a:pt x="15964" y="2381"/>
                    <a:pt x="15960" y="2383"/>
                    <a:pt x="15956" y="2383"/>
                  </a:cubicBezTo>
                  <a:cubicBezTo>
                    <a:pt x="15940" y="2383"/>
                    <a:pt x="15924" y="2356"/>
                    <a:pt x="15908" y="2356"/>
                  </a:cubicBezTo>
                  <a:cubicBezTo>
                    <a:pt x="15884" y="2331"/>
                    <a:pt x="15844" y="2310"/>
                    <a:pt x="15824" y="2310"/>
                  </a:cubicBezTo>
                  <a:cubicBezTo>
                    <a:pt x="15759" y="2289"/>
                    <a:pt x="15719" y="2249"/>
                    <a:pt x="15660" y="2228"/>
                  </a:cubicBezTo>
                  <a:lnTo>
                    <a:pt x="15471" y="2161"/>
                  </a:lnTo>
                  <a:cubicBezTo>
                    <a:pt x="15411" y="2141"/>
                    <a:pt x="15346" y="2120"/>
                    <a:pt x="15287" y="2074"/>
                  </a:cubicBezTo>
                  <a:lnTo>
                    <a:pt x="15222" y="2074"/>
                  </a:lnTo>
                  <a:cubicBezTo>
                    <a:pt x="15202" y="2054"/>
                    <a:pt x="15182" y="2033"/>
                    <a:pt x="15162" y="2033"/>
                  </a:cubicBezTo>
                  <a:cubicBezTo>
                    <a:pt x="15078" y="2012"/>
                    <a:pt x="15013" y="1992"/>
                    <a:pt x="14953" y="1971"/>
                  </a:cubicBezTo>
                  <a:lnTo>
                    <a:pt x="14933" y="1946"/>
                  </a:lnTo>
                  <a:lnTo>
                    <a:pt x="14913" y="1946"/>
                  </a:lnTo>
                  <a:cubicBezTo>
                    <a:pt x="14889" y="1946"/>
                    <a:pt x="14869" y="1925"/>
                    <a:pt x="14869" y="1905"/>
                  </a:cubicBezTo>
                  <a:lnTo>
                    <a:pt x="14744" y="1905"/>
                  </a:lnTo>
                  <a:cubicBezTo>
                    <a:pt x="14744" y="1905"/>
                    <a:pt x="14724" y="1884"/>
                    <a:pt x="14705" y="1884"/>
                  </a:cubicBezTo>
                  <a:cubicBezTo>
                    <a:pt x="14691" y="1884"/>
                    <a:pt x="14678" y="1893"/>
                    <a:pt x="14663" y="1893"/>
                  </a:cubicBezTo>
                  <a:cubicBezTo>
                    <a:pt x="14656" y="1893"/>
                    <a:pt x="14648" y="1891"/>
                    <a:pt x="14640" y="1884"/>
                  </a:cubicBezTo>
                  <a:cubicBezTo>
                    <a:pt x="14633" y="1877"/>
                    <a:pt x="14624" y="1875"/>
                    <a:pt x="14615" y="1875"/>
                  </a:cubicBezTo>
                  <a:cubicBezTo>
                    <a:pt x="14595" y="1875"/>
                    <a:pt x="14573" y="1884"/>
                    <a:pt x="14560" y="1884"/>
                  </a:cubicBezTo>
                  <a:cubicBezTo>
                    <a:pt x="14515" y="1884"/>
                    <a:pt x="14495" y="1884"/>
                    <a:pt x="14456" y="1843"/>
                  </a:cubicBezTo>
                  <a:cubicBezTo>
                    <a:pt x="14440" y="1851"/>
                    <a:pt x="14423" y="1856"/>
                    <a:pt x="14406" y="1856"/>
                  </a:cubicBezTo>
                  <a:cubicBezTo>
                    <a:pt x="14381" y="1856"/>
                    <a:pt x="14355" y="1845"/>
                    <a:pt x="14331" y="1817"/>
                  </a:cubicBezTo>
                  <a:cubicBezTo>
                    <a:pt x="14321" y="1830"/>
                    <a:pt x="14311" y="1837"/>
                    <a:pt x="14301" y="1837"/>
                  </a:cubicBezTo>
                  <a:cubicBezTo>
                    <a:pt x="14290" y="1837"/>
                    <a:pt x="14279" y="1830"/>
                    <a:pt x="14267" y="1817"/>
                  </a:cubicBezTo>
                  <a:cubicBezTo>
                    <a:pt x="14247" y="1817"/>
                    <a:pt x="14247" y="1843"/>
                    <a:pt x="14247" y="1843"/>
                  </a:cubicBezTo>
                  <a:lnTo>
                    <a:pt x="13938" y="1843"/>
                  </a:lnTo>
                  <a:cubicBezTo>
                    <a:pt x="13918" y="1843"/>
                    <a:pt x="13873" y="1843"/>
                    <a:pt x="13854" y="1817"/>
                  </a:cubicBezTo>
                  <a:lnTo>
                    <a:pt x="13834" y="1817"/>
                  </a:lnTo>
                  <a:cubicBezTo>
                    <a:pt x="13814" y="1817"/>
                    <a:pt x="13769" y="1843"/>
                    <a:pt x="13749" y="1843"/>
                  </a:cubicBezTo>
                  <a:cubicBezTo>
                    <a:pt x="13729" y="1817"/>
                    <a:pt x="13689" y="1817"/>
                    <a:pt x="13669" y="1817"/>
                  </a:cubicBezTo>
                  <a:cubicBezTo>
                    <a:pt x="13625" y="1817"/>
                    <a:pt x="13605" y="1843"/>
                    <a:pt x="13585" y="1843"/>
                  </a:cubicBezTo>
                  <a:lnTo>
                    <a:pt x="13421" y="1843"/>
                  </a:lnTo>
                  <a:cubicBezTo>
                    <a:pt x="13408" y="1853"/>
                    <a:pt x="13397" y="1858"/>
                    <a:pt x="13387" y="1858"/>
                  </a:cubicBezTo>
                  <a:cubicBezTo>
                    <a:pt x="13376" y="1858"/>
                    <a:pt x="13366" y="1853"/>
                    <a:pt x="13356" y="1843"/>
                  </a:cubicBezTo>
                  <a:cubicBezTo>
                    <a:pt x="13336" y="1843"/>
                    <a:pt x="13316" y="1863"/>
                    <a:pt x="13296" y="1863"/>
                  </a:cubicBezTo>
                  <a:cubicBezTo>
                    <a:pt x="13266" y="1863"/>
                    <a:pt x="13239" y="1854"/>
                    <a:pt x="13212" y="1854"/>
                  </a:cubicBezTo>
                  <a:cubicBezTo>
                    <a:pt x="13198" y="1854"/>
                    <a:pt x="13185" y="1857"/>
                    <a:pt x="13172" y="1863"/>
                  </a:cubicBezTo>
                  <a:cubicBezTo>
                    <a:pt x="13163" y="1859"/>
                    <a:pt x="13154" y="1858"/>
                    <a:pt x="13146" y="1858"/>
                  </a:cubicBezTo>
                  <a:cubicBezTo>
                    <a:pt x="13111" y="1858"/>
                    <a:pt x="13079" y="1884"/>
                    <a:pt x="13047" y="1884"/>
                  </a:cubicBezTo>
                  <a:cubicBezTo>
                    <a:pt x="13003" y="1905"/>
                    <a:pt x="12963" y="1905"/>
                    <a:pt x="12923" y="1925"/>
                  </a:cubicBezTo>
                  <a:cubicBezTo>
                    <a:pt x="12923" y="1925"/>
                    <a:pt x="12898" y="1925"/>
                    <a:pt x="12898" y="1905"/>
                  </a:cubicBezTo>
                  <a:cubicBezTo>
                    <a:pt x="12878" y="1946"/>
                    <a:pt x="12838" y="1946"/>
                    <a:pt x="12799" y="1971"/>
                  </a:cubicBezTo>
                  <a:cubicBezTo>
                    <a:pt x="12784" y="1978"/>
                    <a:pt x="12769" y="1980"/>
                    <a:pt x="12755" y="1980"/>
                  </a:cubicBezTo>
                  <a:cubicBezTo>
                    <a:pt x="12727" y="1980"/>
                    <a:pt x="12701" y="1971"/>
                    <a:pt x="12674" y="1971"/>
                  </a:cubicBezTo>
                  <a:cubicBezTo>
                    <a:pt x="12674" y="1992"/>
                    <a:pt x="12649" y="1992"/>
                    <a:pt x="12649" y="2012"/>
                  </a:cubicBezTo>
                  <a:cubicBezTo>
                    <a:pt x="12649" y="1992"/>
                    <a:pt x="12630" y="1992"/>
                    <a:pt x="12630" y="1992"/>
                  </a:cubicBezTo>
                  <a:cubicBezTo>
                    <a:pt x="12610" y="2012"/>
                    <a:pt x="12570" y="1992"/>
                    <a:pt x="12570" y="2033"/>
                  </a:cubicBezTo>
                  <a:cubicBezTo>
                    <a:pt x="12557" y="2029"/>
                    <a:pt x="12546" y="2027"/>
                    <a:pt x="12535" y="2027"/>
                  </a:cubicBezTo>
                  <a:cubicBezTo>
                    <a:pt x="12490" y="2027"/>
                    <a:pt x="12458" y="2057"/>
                    <a:pt x="12425" y="2074"/>
                  </a:cubicBezTo>
                  <a:cubicBezTo>
                    <a:pt x="12381" y="2074"/>
                    <a:pt x="12361" y="2100"/>
                    <a:pt x="12321" y="2100"/>
                  </a:cubicBezTo>
                  <a:cubicBezTo>
                    <a:pt x="12301" y="2100"/>
                    <a:pt x="12256" y="2120"/>
                    <a:pt x="12256" y="2141"/>
                  </a:cubicBezTo>
                  <a:cubicBezTo>
                    <a:pt x="12217" y="2141"/>
                    <a:pt x="12177" y="2161"/>
                    <a:pt x="12132" y="2182"/>
                  </a:cubicBezTo>
                  <a:cubicBezTo>
                    <a:pt x="12112" y="2202"/>
                    <a:pt x="12092" y="2228"/>
                    <a:pt x="12072" y="2228"/>
                  </a:cubicBezTo>
                  <a:cubicBezTo>
                    <a:pt x="12065" y="2224"/>
                    <a:pt x="12059" y="2222"/>
                    <a:pt x="12053" y="2222"/>
                  </a:cubicBezTo>
                  <a:cubicBezTo>
                    <a:pt x="12031" y="2222"/>
                    <a:pt x="12026" y="2252"/>
                    <a:pt x="12015" y="2252"/>
                  </a:cubicBezTo>
                  <a:cubicBezTo>
                    <a:pt x="12012" y="2252"/>
                    <a:pt x="12010" y="2251"/>
                    <a:pt x="12008" y="2249"/>
                  </a:cubicBezTo>
                  <a:cubicBezTo>
                    <a:pt x="11988" y="2249"/>
                    <a:pt x="11988" y="2249"/>
                    <a:pt x="11988" y="2269"/>
                  </a:cubicBezTo>
                  <a:cubicBezTo>
                    <a:pt x="11948" y="2269"/>
                    <a:pt x="11903" y="2289"/>
                    <a:pt x="11863" y="2310"/>
                  </a:cubicBezTo>
                  <a:cubicBezTo>
                    <a:pt x="11850" y="2310"/>
                    <a:pt x="11837" y="2301"/>
                    <a:pt x="11829" y="2301"/>
                  </a:cubicBezTo>
                  <a:cubicBezTo>
                    <a:pt x="11826" y="2301"/>
                    <a:pt x="11824" y="2303"/>
                    <a:pt x="11824" y="2310"/>
                  </a:cubicBezTo>
                  <a:lnTo>
                    <a:pt x="11824" y="2331"/>
                  </a:lnTo>
                  <a:cubicBezTo>
                    <a:pt x="11759" y="2331"/>
                    <a:pt x="11719" y="2377"/>
                    <a:pt x="11679" y="2438"/>
                  </a:cubicBezTo>
                  <a:cubicBezTo>
                    <a:pt x="11634" y="2459"/>
                    <a:pt x="11595" y="2505"/>
                    <a:pt x="11530" y="2526"/>
                  </a:cubicBezTo>
                  <a:cubicBezTo>
                    <a:pt x="11490" y="2546"/>
                    <a:pt x="11430" y="2587"/>
                    <a:pt x="11366" y="2633"/>
                  </a:cubicBezTo>
                  <a:cubicBezTo>
                    <a:pt x="11326" y="2654"/>
                    <a:pt x="11281" y="2695"/>
                    <a:pt x="11241" y="2716"/>
                  </a:cubicBezTo>
                  <a:cubicBezTo>
                    <a:pt x="11202" y="2762"/>
                    <a:pt x="11137" y="2782"/>
                    <a:pt x="11097" y="2824"/>
                  </a:cubicBezTo>
                  <a:cubicBezTo>
                    <a:pt x="11057" y="2844"/>
                    <a:pt x="11032" y="2844"/>
                    <a:pt x="10992" y="2890"/>
                  </a:cubicBezTo>
                  <a:cubicBezTo>
                    <a:pt x="10973" y="2911"/>
                    <a:pt x="10953" y="2931"/>
                    <a:pt x="10933" y="2952"/>
                  </a:cubicBezTo>
                  <a:cubicBezTo>
                    <a:pt x="10920" y="2962"/>
                    <a:pt x="10909" y="2962"/>
                    <a:pt x="10899" y="2962"/>
                  </a:cubicBezTo>
                  <a:cubicBezTo>
                    <a:pt x="10888" y="2962"/>
                    <a:pt x="10878" y="2962"/>
                    <a:pt x="10868" y="2972"/>
                  </a:cubicBezTo>
                  <a:cubicBezTo>
                    <a:pt x="10828" y="3019"/>
                    <a:pt x="10808" y="3080"/>
                    <a:pt x="10744" y="3101"/>
                  </a:cubicBezTo>
                  <a:cubicBezTo>
                    <a:pt x="10724" y="3126"/>
                    <a:pt x="10684" y="3126"/>
                    <a:pt x="10659" y="3147"/>
                  </a:cubicBezTo>
                  <a:cubicBezTo>
                    <a:pt x="10659" y="3147"/>
                    <a:pt x="10659" y="3168"/>
                    <a:pt x="10639" y="3188"/>
                  </a:cubicBezTo>
                  <a:cubicBezTo>
                    <a:pt x="10619" y="3208"/>
                    <a:pt x="10599" y="3229"/>
                    <a:pt x="10560" y="3255"/>
                  </a:cubicBezTo>
                  <a:cubicBezTo>
                    <a:pt x="10535" y="3275"/>
                    <a:pt x="10515" y="3316"/>
                    <a:pt x="10475" y="3337"/>
                  </a:cubicBezTo>
                  <a:cubicBezTo>
                    <a:pt x="10475" y="3337"/>
                    <a:pt x="10455" y="3337"/>
                    <a:pt x="10455" y="3357"/>
                  </a:cubicBezTo>
                  <a:cubicBezTo>
                    <a:pt x="10410" y="3424"/>
                    <a:pt x="10351" y="3465"/>
                    <a:pt x="10286" y="3511"/>
                  </a:cubicBezTo>
                  <a:cubicBezTo>
                    <a:pt x="10286" y="3532"/>
                    <a:pt x="10266" y="3552"/>
                    <a:pt x="10246" y="3552"/>
                  </a:cubicBezTo>
                  <a:cubicBezTo>
                    <a:pt x="10226" y="3573"/>
                    <a:pt x="10226" y="3614"/>
                    <a:pt x="10186" y="3640"/>
                  </a:cubicBezTo>
                  <a:cubicBezTo>
                    <a:pt x="10161" y="3660"/>
                    <a:pt x="10141" y="3701"/>
                    <a:pt x="10102" y="3722"/>
                  </a:cubicBezTo>
                  <a:cubicBezTo>
                    <a:pt x="10082" y="3742"/>
                    <a:pt x="10062" y="3768"/>
                    <a:pt x="10037" y="3789"/>
                  </a:cubicBezTo>
                  <a:lnTo>
                    <a:pt x="10017" y="3789"/>
                  </a:lnTo>
                  <a:cubicBezTo>
                    <a:pt x="10017" y="3829"/>
                    <a:pt x="9997" y="3850"/>
                    <a:pt x="9977" y="3871"/>
                  </a:cubicBezTo>
                  <a:cubicBezTo>
                    <a:pt x="9957" y="3896"/>
                    <a:pt x="9957" y="3937"/>
                    <a:pt x="9938" y="3958"/>
                  </a:cubicBezTo>
                  <a:cubicBezTo>
                    <a:pt x="9913" y="3978"/>
                    <a:pt x="9893" y="3999"/>
                    <a:pt x="9873" y="4025"/>
                  </a:cubicBezTo>
                  <a:cubicBezTo>
                    <a:pt x="9853" y="4045"/>
                    <a:pt x="9873" y="4086"/>
                    <a:pt x="9833" y="4086"/>
                  </a:cubicBezTo>
                  <a:cubicBezTo>
                    <a:pt x="9833" y="4086"/>
                    <a:pt x="9833" y="4107"/>
                    <a:pt x="9813" y="4107"/>
                  </a:cubicBezTo>
                  <a:cubicBezTo>
                    <a:pt x="9813" y="4127"/>
                    <a:pt x="9833" y="4153"/>
                    <a:pt x="9813" y="4153"/>
                  </a:cubicBezTo>
                  <a:cubicBezTo>
                    <a:pt x="9793" y="4170"/>
                    <a:pt x="9789" y="4200"/>
                    <a:pt x="9768" y="4200"/>
                  </a:cubicBezTo>
                  <a:cubicBezTo>
                    <a:pt x="9762" y="4200"/>
                    <a:pt x="9756" y="4198"/>
                    <a:pt x="9748" y="4194"/>
                  </a:cubicBezTo>
                  <a:lnTo>
                    <a:pt x="9748" y="4256"/>
                  </a:lnTo>
                  <a:cubicBezTo>
                    <a:pt x="9709" y="4322"/>
                    <a:pt x="9664" y="4364"/>
                    <a:pt x="9644" y="4430"/>
                  </a:cubicBezTo>
                  <a:cubicBezTo>
                    <a:pt x="9604" y="4451"/>
                    <a:pt x="9584" y="4492"/>
                    <a:pt x="9564" y="4538"/>
                  </a:cubicBezTo>
                  <a:cubicBezTo>
                    <a:pt x="9564" y="4559"/>
                    <a:pt x="9564" y="4559"/>
                    <a:pt x="9540" y="4579"/>
                  </a:cubicBezTo>
                  <a:cubicBezTo>
                    <a:pt x="9520" y="4599"/>
                    <a:pt x="9520" y="4641"/>
                    <a:pt x="9500" y="4687"/>
                  </a:cubicBezTo>
                  <a:cubicBezTo>
                    <a:pt x="9480" y="4707"/>
                    <a:pt x="9500" y="4707"/>
                    <a:pt x="9500" y="4728"/>
                  </a:cubicBezTo>
                  <a:cubicBezTo>
                    <a:pt x="9480" y="4748"/>
                    <a:pt x="9460" y="4795"/>
                    <a:pt x="9440" y="4836"/>
                  </a:cubicBezTo>
                  <a:cubicBezTo>
                    <a:pt x="9415" y="4897"/>
                    <a:pt x="9415" y="4985"/>
                    <a:pt x="9355" y="5026"/>
                  </a:cubicBezTo>
                  <a:lnTo>
                    <a:pt x="9355" y="5072"/>
                  </a:lnTo>
                  <a:cubicBezTo>
                    <a:pt x="9336" y="5133"/>
                    <a:pt x="9316" y="5180"/>
                    <a:pt x="9271" y="5221"/>
                  </a:cubicBezTo>
                  <a:cubicBezTo>
                    <a:pt x="9291" y="5262"/>
                    <a:pt x="9231" y="5282"/>
                    <a:pt x="9231" y="5329"/>
                  </a:cubicBezTo>
                  <a:cubicBezTo>
                    <a:pt x="9191" y="5369"/>
                    <a:pt x="9191" y="5436"/>
                    <a:pt x="9166" y="5477"/>
                  </a:cubicBezTo>
                  <a:cubicBezTo>
                    <a:pt x="9147" y="5539"/>
                    <a:pt x="9147" y="5626"/>
                    <a:pt x="9127" y="5693"/>
                  </a:cubicBezTo>
                  <a:cubicBezTo>
                    <a:pt x="9147" y="5713"/>
                    <a:pt x="9127" y="5755"/>
                    <a:pt x="9127" y="5775"/>
                  </a:cubicBezTo>
                  <a:cubicBezTo>
                    <a:pt x="9127" y="5821"/>
                    <a:pt x="9127" y="5883"/>
                    <a:pt x="9107" y="5924"/>
                  </a:cubicBezTo>
                  <a:lnTo>
                    <a:pt x="9107" y="5950"/>
                  </a:lnTo>
                  <a:cubicBezTo>
                    <a:pt x="9107" y="5970"/>
                    <a:pt x="9107" y="5970"/>
                    <a:pt x="9087" y="5970"/>
                  </a:cubicBezTo>
                  <a:lnTo>
                    <a:pt x="9087" y="6032"/>
                  </a:lnTo>
                  <a:cubicBezTo>
                    <a:pt x="9067" y="6078"/>
                    <a:pt x="9067" y="6139"/>
                    <a:pt x="9042" y="6181"/>
                  </a:cubicBezTo>
                  <a:lnTo>
                    <a:pt x="9042" y="6288"/>
                  </a:lnTo>
                  <a:cubicBezTo>
                    <a:pt x="9042" y="6288"/>
                    <a:pt x="9042" y="6309"/>
                    <a:pt x="9067" y="6309"/>
                  </a:cubicBezTo>
                  <a:cubicBezTo>
                    <a:pt x="9067" y="6335"/>
                    <a:pt x="9042" y="6355"/>
                    <a:pt x="9022" y="6355"/>
                  </a:cubicBezTo>
                  <a:cubicBezTo>
                    <a:pt x="9022" y="6396"/>
                    <a:pt x="9067" y="6417"/>
                    <a:pt x="9022" y="6437"/>
                  </a:cubicBezTo>
                  <a:cubicBezTo>
                    <a:pt x="9067" y="6504"/>
                    <a:pt x="9087" y="6545"/>
                    <a:pt x="9067" y="6591"/>
                  </a:cubicBezTo>
                  <a:lnTo>
                    <a:pt x="9067" y="6720"/>
                  </a:lnTo>
                  <a:cubicBezTo>
                    <a:pt x="9067" y="6761"/>
                    <a:pt x="9042" y="6781"/>
                    <a:pt x="9067" y="6822"/>
                  </a:cubicBezTo>
                  <a:cubicBezTo>
                    <a:pt x="9067" y="6889"/>
                    <a:pt x="9042" y="6930"/>
                    <a:pt x="9042" y="6976"/>
                  </a:cubicBezTo>
                  <a:cubicBezTo>
                    <a:pt x="9022" y="7017"/>
                    <a:pt x="9022" y="7038"/>
                    <a:pt x="9042" y="7058"/>
                  </a:cubicBezTo>
                  <a:cubicBezTo>
                    <a:pt x="9022" y="7058"/>
                    <a:pt x="9022" y="7079"/>
                    <a:pt x="9002" y="7079"/>
                  </a:cubicBezTo>
                  <a:cubicBezTo>
                    <a:pt x="9002" y="7105"/>
                    <a:pt x="9022" y="7146"/>
                    <a:pt x="9002" y="7166"/>
                  </a:cubicBezTo>
                  <a:cubicBezTo>
                    <a:pt x="9022" y="7187"/>
                    <a:pt x="9002" y="7233"/>
                    <a:pt x="9002" y="7253"/>
                  </a:cubicBezTo>
                  <a:cubicBezTo>
                    <a:pt x="9022" y="7295"/>
                    <a:pt x="9002" y="7315"/>
                    <a:pt x="9022" y="7361"/>
                  </a:cubicBezTo>
                  <a:lnTo>
                    <a:pt x="9022" y="7382"/>
                  </a:lnTo>
                  <a:cubicBezTo>
                    <a:pt x="9002" y="7464"/>
                    <a:pt x="9002" y="7464"/>
                    <a:pt x="9067" y="7572"/>
                  </a:cubicBezTo>
                  <a:cubicBezTo>
                    <a:pt x="9042" y="7572"/>
                    <a:pt x="9042" y="7592"/>
                    <a:pt x="9042" y="7618"/>
                  </a:cubicBezTo>
                  <a:cubicBezTo>
                    <a:pt x="9067" y="7680"/>
                    <a:pt x="9067" y="7746"/>
                    <a:pt x="9042" y="7808"/>
                  </a:cubicBezTo>
                  <a:cubicBezTo>
                    <a:pt x="9087" y="7916"/>
                    <a:pt x="9107" y="8044"/>
                    <a:pt x="9127" y="8152"/>
                  </a:cubicBezTo>
                  <a:cubicBezTo>
                    <a:pt x="9127" y="8193"/>
                    <a:pt x="9147" y="8213"/>
                    <a:pt x="9166" y="8234"/>
                  </a:cubicBezTo>
                  <a:cubicBezTo>
                    <a:pt x="9166" y="8301"/>
                    <a:pt x="9166" y="8388"/>
                    <a:pt x="9211" y="8450"/>
                  </a:cubicBezTo>
                  <a:lnTo>
                    <a:pt x="9211" y="8516"/>
                  </a:lnTo>
                  <a:cubicBezTo>
                    <a:pt x="9231" y="8557"/>
                    <a:pt x="9251" y="8619"/>
                    <a:pt x="9231" y="8665"/>
                  </a:cubicBezTo>
                  <a:cubicBezTo>
                    <a:pt x="9231" y="8686"/>
                    <a:pt x="9251" y="8706"/>
                    <a:pt x="9251" y="8727"/>
                  </a:cubicBezTo>
                  <a:cubicBezTo>
                    <a:pt x="9251" y="8747"/>
                    <a:pt x="9271" y="8793"/>
                    <a:pt x="9271" y="8814"/>
                  </a:cubicBezTo>
                  <a:cubicBezTo>
                    <a:pt x="9271" y="8855"/>
                    <a:pt x="9291" y="8876"/>
                    <a:pt x="9291" y="8922"/>
                  </a:cubicBezTo>
                  <a:cubicBezTo>
                    <a:pt x="9316" y="8963"/>
                    <a:pt x="9355" y="9004"/>
                    <a:pt x="9336" y="9050"/>
                  </a:cubicBezTo>
                  <a:cubicBezTo>
                    <a:pt x="9375" y="9091"/>
                    <a:pt x="9355" y="9132"/>
                    <a:pt x="9375" y="9158"/>
                  </a:cubicBezTo>
                  <a:cubicBezTo>
                    <a:pt x="9395" y="9199"/>
                    <a:pt x="9395" y="9220"/>
                    <a:pt x="9355" y="9240"/>
                  </a:cubicBezTo>
                  <a:cubicBezTo>
                    <a:pt x="9415" y="9261"/>
                    <a:pt x="9395" y="9327"/>
                    <a:pt x="9440" y="9369"/>
                  </a:cubicBezTo>
                  <a:cubicBezTo>
                    <a:pt x="9415" y="9415"/>
                    <a:pt x="9440" y="9435"/>
                    <a:pt x="9460" y="9456"/>
                  </a:cubicBezTo>
                  <a:cubicBezTo>
                    <a:pt x="9500" y="9543"/>
                    <a:pt x="9500" y="9563"/>
                    <a:pt x="9520" y="9646"/>
                  </a:cubicBezTo>
                  <a:cubicBezTo>
                    <a:pt x="9520" y="9692"/>
                    <a:pt x="9540" y="9733"/>
                    <a:pt x="9564" y="9774"/>
                  </a:cubicBezTo>
                  <a:cubicBezTo>
                    <a:pt x="9564" y="9800"/>
                    <a:pt x="9564" y="9820"/>
                    <a:pt x="9584" y="9820"/>
                  </a:cubicBezTo>
                  <a:cubicBezTo>
                    <a:pt x="9584" y="9861"/>
                    <a:pt x="9564" y="9882"/>
                    <a:pt x="9584" y="9902"/>
                  </a:cubicBezTo>
                  <a:cubicBezTo>
                    <a:pt x="9604" y="9928"/>
                    <a:pt x="9604" y="9949"/>
                    <a:pt x="9604" y="9969"/>
                  </a:cubicBezTo>
                  <a:cubicBezTo>
                    <a:pt x="9604" y="9990"/>
                    <a:pt x="9644" y="9990"/>
                    <a:pt x="9644" y="10010"/>
                  </a:cubicBezTo>
                  <a:cubicBezTo>
                    <a:pt x="9644" y="10031"/>
                    <a:pt x="9644" y="10056"/>
                    <a:pt x="9664" y="10077"/>
                  </a:cubicBezTo>
                  <a:lnTo>
                    <a:pt x="9664" y="10139"/>
                  </a:lnTo>
                  <a:cubicBezTo>
                    <a:pt x="9689" y="10159"/>
                    <a:pt x="9709" y="10205"/>
                    <a:pt x="9709" y="10226"/>
                  </a:cubicBezTo>
                  <a:lnTo>
                    <a:pt x="9709" y="10267"/>
                  </a:lnTo>
                  <a:cubicBezTo>
                    <a:pt x="9689" y="10313"/>
                    <a:pt x="9624" y="10313"/>
                    <a:pt x="9584" y="10333"/>
                  </a:cubicBezTo>
                  <a:cubicBezTo>
                    <a:pt x="9540" y="10333"/>
                    <a:pt x="9520" y="10354"/>
                    <a:pt x="9480" y="10375"/>
                  </a:cubicBezTo>
                  <a:cubicBezTo>
                    <a:pt x="9467" y="10375"/>
                    <a:pt x="9442" y="10384"/>
                    <a:pt x="9422" y="10384"/>
                  </a:cubicBezTo>
                  <a:cubicBezTo>
                    <a:pt x="9411" y="10384"/>
                    <a:pt x="9402" y="10382"/>
                    <a:pt x="9395" y="10375"/>
                  </a:cubicBezTo>
                  <a:cubicBezTo>
                    <a:pt x="9355" y="10354"/>
                    <a:pt x="9336" y="10313"/>
                    <a:pt x="9336" y="10267"/>
                  </a:cubicBezTo>
                  <a:cubicBezTo>
                    <a:pt x="9336" y="10246"/>
                    <a:pt x="9336" y="10246"/>
                    <a:pt x="9316" y="10246"/>
                  </a:cubicBezTo>
                  <a:lnTo>
                    <a:pt x="9316" y="10159"/>
                  </a:lnTo>
                  <a:cubicBezTo>
                    <a:pt x="9303" y="10149"/>
                    <a:pt x="9297" y="10149"/>
                    <a:pt x="9292" y="10149"/>
                  </a:cubicBezTo>
                  <a:cubicBezTo>
                    <a:pt x="9286" y="10149"/>
                    <a:pt x="9281" y="10149"/>
                    <a:pt x="9271" y="10139"/>
                  </a:cubicBezTo>
                  <a:cubicBezTo>
                    <a:pt x="9271" y="10118"/>
                    <a:pt x="9251" y="10077"/>
                    <a:pt x="9231" y="10031"/>
                  </a:cubicBezTo>
                  <a:cubicBezTo>
                    <a:pt x="9251" y="10010"/>
                    <a:pt x="9251" y="10010"/>
                    <a:pt x="9251" y="9990"/>
                  </a:cubicBezTo>
                  <a:lnTo>
                    <a:pt x="9231" y="9969"/>
                  </a:lnTo>
                  <a:cubicBezTo>
                    <a:pt x="9231" y="9861"/>
                    <a:pt x="9191" y="9800"/>
                    <a:pt x="9166" y="9712"/>
                  </a:cubicBezTo>
                  <a:lnTo>
                    <a:pt x="9166" y="9692"/>
                  </a:lnTo>
                  <a:cubicBezTo>
                    <a:pt x="9166" y="9671"/>
                    <a:pt x="9147" y="9646"/>
                    <a:pt x="9147" y="9625"/>
                  </a:cubicBezTo>
                  <a:cubicBezTo>
                    <a:pt x="9127" y="9584"/>
                    <a:pt x="9127" y="9543"/>
                    <a:pt x="9087" y="9497"/>
                  </a:cubicBezTo>
                  <a:cubicBezTo>
                    <a:pt x="9067" y="9497"/>
                    <a:pt x="9087" y="9456"/>
                    <a:pt x="9067" y="9435"/>
                  </a:cubicBezTo>
                  <a:cubicBezTo>
                    <a:pt x="9042" y="9415"/>
                    <a:pt x="9087" y="9389"/>
                    <a:pt x="9042" y="9369"/>
                  </a:cubicBezTo>
                  <a:cubicBezTo>
                    <a:pt x="9042" y="9348"/>
                    <a:pt x="9067" y="9348"/>
                    <a:pt x="9067" y="9327"/>
                  </a:cubicBezTo>
                  <a:cubicBezTo>
                    <a:pt x="9054" y="9317"/>
                    <a:pt x="9048" y="9317"/>
                    <a:pt x="9043" y="9317"/>
                  </a:cubicBezTo>
                  <a:cubicBezTo>
                    <a:pt x="9037" y="9317"/>
                    <a:pt x="9032" y="9317"/>
                    <a:pt x="9022" y="9307"/>
                  </a:cubicBezTo>
                  <a:cubicBezTo>
                    <a:pt x="9042" y="9240"/>
                    <a:pt x="9002" y="9199"/>
                    <a:pt x="9022" y="9132"/>
                  </a:cubicBezTo>
                  <a:cubicBezTo>
                    <a:pt x="9002" y="9112"/>
                    <a:pt x="9002" y="9112"/>
                    <a:pt x="8982" y="9091"/>
                  </a:cubicBezTo>
                  <a:cubicBezTo>
                    <a:pt x="9002" y="9091"/>
                    <a:pt x="9002" y="9071"/>
                    <a:pt x="9002" y="9071"/>
                  </a:cubicBezTo>
                  <a:cubicBezTo>
                    <a:pt x="9002" y="9004"/>
                    <a:pt x="9002" y="9004"/>
                    <a:pt x="8962" y="8983"/>
                  </a:cubicBezTo>
                  <a:cubicBezTo>
                    <a:pt x="8962" y="8979"/>
                    <a:pt x="8963" y="8977"/>
                    <a:pt x="8965" y="8977"/>
                  </a:cubicBezTo>
                  <a:cubicBezTo>
                    <a:pt x="8969" y="8977"/>
                    <a:pt x="8974" y="8982"/>
                    <a:pt x="8981" y="8982"/>
                  </a:cubicBezTo>
                  <a:cubicBezTo>
                    <a:pt x="8987" y="8982"/>
                    <a:pt x="8995" y="8978"/>
                    <a:pt x="9002" y="8963"/>
                  </a:cubicBezTo>
                  <a:cubicBezTo>
                    <a:pt x="8982" y="8901"/>
                    <a:pt x="8918" y="8855"/>
                    <a:pt x="8918" y="8793"/>
                  </a:cubicBezTo>
                  <a:lnTo>
                    <a:pt x="8898" y="8793"/>
                  </a:lnTo>
                  <a:lnTo>
                    <a:pt x="8898" y="8727"/>
                  </a:lnTo>
                  <a:lnTo>
                    <a:pt x="8858" y="8686"/>
                  </a:lnTo>
                  <a:cubicBezTo>
                    <a:pt x="8858" y="8665"/>
                    <a:pt x="8858" y="8619"/>
                    <a:pt x="8838" y="8598"/>
                  </a:cubicBezTo>
                  <a:cubicBezTo>
                    <a:pt x="8838" y="8578"/>
                    <a:pt x="8858" y="8537"/>
                    <a:pt x="8838" y="8491"/>
                  </a:cubicBezTo>
                  <a:cubicBezTo>
                    <a:pt x="8818" y="8470"/>
                    <a:pt x="8838" y="8429"/>
                    <a:pt x="8818" y="8409"/>
                  </a:cubicBezTo>
                  <a:cubicBezTo>
                    <a:pt x="8818" y="8362"/>
                    <a:pt x="8818" y="8342"/>
                    <a:pt x="8793" y="8321"/>
                  </a:cubicBezTo>
                  <a:cubicBezTo>
                    <a:pt x="8773" y="8301"/>
                    <a:pt x="8773" y="8280"/>
                    <a:pt x="8793" y="8260"/>
                  </a:cubicBezTo>
                  <a:cubicBezTo>
                    <a:pt x="8773" y="8193"/>
                    <a:pt x="8773" y="8131"/>
                    <a:pt x="8754" y="8065"/>
                  </a:cubicBezTo>
                  <a:cubicBezTo>
                    <a:pt x="8754" y="8065"/>
                    <a:pt x="8754" y="8044"/>
                    <a:pt x="8773" y="8044"/>
                  </a:cubicBezTo>
                  <a:cubicBezTo>
                    <a:pt x="8773" y="8003"/>
                    <a:pt x="8734" y="7977"/>
                    <a:pt x="8754" y="7936"/>
                  </a:cubicBezTo>
                  <a:cubicBezTo>
                    <a:pt x="8734" y="7916"/>
                    <a:pt x="8754" y="7875"/>
                    <a:pt x="8734" y="7849"/>
                  </a:cubicBezTo>
                  <a:lnTo>
                    <a:pt x="8734" y="7787"/>
                  </a:lnTo>
                  <a:cubicBezTo>
                    <a:pt x="8734" y="7746"/>
                    <a:pt x="8714" y="7721"/>
                    <a:pt x="8734" y="7680"/>
                  </a:cubicBezTo>
                  <a:lnTo>
                    <a:pt x="8714" y="7680"/>
                  </a:lnTo>
                  <a:cubicBezTo>
                    <a:pt x="8714" y="7639"/>
                    <a:pt x="8694" y="7618"/>
                    <a:pt x="8694" y="7592"/>
                  </a:cubicBezTo>
                  <a:cubicBezTo>
                    <a:pt x="8694" y="7551"/>
                    <a:pt x="8649" y="7531"/>
                    <a:pt x="8694" y="7510"/>
                  </a:cubicBezTo>
                  <a:cubicBezTo>
                    <a:pt x="8669" y="7490"/>
                    <a:pt x="8669" y="7490"/>
                    <a:pt x="8649" y="7464"/>
                  </a:cubicBezTo>
                  <a:cubicBezTo>
                    <a:pt x="8669" y="7443"/>
                    <a:pt x="8669" y="7423"/>
                    <a:pt x="8649" y="7402"/>
                  </a:cubicBezTo>
                  <a:cubicBezTo>
                    <a:pt x="8629" y="7382"/>
                    <a:pt x="8649" y="7361"/>
                    <a:pt x="8629" y="7336"/>
                  </a:cubicBezTo>
                  <a:cubicBezTo>
                    <a:pt x="8629" y="7295"/>
                    <a:pt x="8669" y="7253"/>
                    <a:pt x="8649" y="7207"/>
                  </a:cubicBezTo>
                  <a:cubicBezTo>
                    <a:pt x="8629" y="7187"/>
                    <a:pt x="8649" y="7187"/>
                    <a:pt x="8649" y="7166"/>
                  </a:cubicBezTo>
                  <a:cubicBezTo>
                    <a:pt x="8669" y="7079"/>
                    <a:pt x="8694" y="6976"/>
                    <a:pt x="8694" y="6889"/>
                  </a:cubicBezTo>
                  <a:cubicBezTo>
                    <a:pt x="8669" y="6848"/>
                    <a:pt x="8714" y="6848"/>
                    <a:pt x="8694" y="6802"/>
                  </a:cubicBezTo>
                  <a:lnTo>
                    <a:pt x="8694" y="6720"/>
                  </a:lnTo>
                  <a:cubicBezTo>
                    <a:pt x="8669" y="6694"/>
                    <a:pt x="8669" y="6673"/>
                    <a:pt x="8694" y="6653"/>
                  </a:cubicBezTo>
                  <a:cubicBezTo>
                    <a:pt x="8669" y="6612"/>
                    <a:pt x="8714" y="6566"/>
                    <a:pt x="8694" y="6525"/>
                  </a:cubicBezTo>
                  <a:cubicBezTo>
                    <a:pt x="8669" y="6525"/>
                    <a:pt x="8669" y="6504"/>
                    <a:pt x="8694" y="6483"/>
                  </a:cubicBezTo>
                  <a:cubicBezTo>
                    <a:pt x="8714" y="6483"/>
                    <a:pt x="8714" y="6463"/>
                    <a:pt x="8694" y="6437"/>
                  </a:cubicBezTo>
                  <a:cubicBezTo>
                    <a:pt x="8669" y="6376"/>
                    <a:pt x="8694" y="6309"/>
                    <a:pt x="8694" y="6268"/>
                  </a:cubicBezTo>
                  <a:lnTo>
                    <a:pt x="8694" y="6227"/>
                  </a:lnTo>
                  <a:cubicBezTo>
                    <a:pt x="8694" y="6181"/>
                    <a:pt x="8714" y="6160"/>
                    <a:pt x="8714" y="6119"/>
                  </a:cubicBezTo>
                  <a:cubicBezTo>
                    <a:pt x="8714" y="6078"/>
                    <a:pt x="8734" y="6052"/>
                    <a:pt x="8694" y="6032"/>
                  </a:cubicBezTo>
                  <a:cubicBezTo>
                    <a:pt x="8714" y="5991"/>
                    <a:pt x="8714" y="5970"/>
                    <a:pt x="8714" y="5950"/>
                  </a:cubicBezTo>
                  <a:cubicBezTo>
                    <a:pt x="8734" y="5903"/>
                    <a:pt x="8734" y="5883"/>
                    <a:pt x="8734" y="5842"/>
                  </a:cubicBezTo>
                  <a:cubicBezTo>
                    <a:pt x="8754" y="5821"/>
                    <a:pt x="8754" y="5796"/>
                    <a:pt x="8773" y="5755"/>
                  </a:cubicBezTo>
                  <a:cubicBezTo>
                    <a:pt x="8773" y="5667"/>
                    <a:pt x="8793" y="5606"/>
                    <a:pt x="8818" y="5565"/>
                  </a:cubicBezTo>
                  <a:lnTo>
                    <a:pt x="8793" y="5565"/>
                  </a:lnTo>
                  <a:cubicBezTo>
                    <a:pt x="8818" y="5518"/>
                    <a:pt x="8818" y="5498"/>
                    <a:pt x="8858" y="5477"/>
                  </a:cubicBezTo>
                  <a:cubicBezTo>
                    <a:pt x="8850" y="5460"/>
                    <a:pt x="8841" y="5454"/>
                    <a:pt x="8834" y="5454"/>
                  </a:cubicBezTo>
                  <a:cubicBezTo>
                    <a:pt x="8825" y="5454"/>
                    <a:pt x="8818" y="5466"/>
                    <a:pt x="8818" y="5477"/>
                  </a:cubicBezTo>
                  <a:lnTo>
                    <a:pt x="8793" y="5457"/>
                  </a:lnTo>
                  <a:cubicBezTo>
                    <a:pt x="8793" y="5411"/>
                    <a:pt x="8838" y="5436"/>
                    <a:pt x="8858" y="5411"/>
                  </a:cubicBezTo>
                  <a:cubicBezTo>
                    <a:pt x="8878" y="5390"/>
                    <a:pt x="8858" y="5369"/>
                    <a:pt x="8858" y="5369"/>
                  </a:cubicBezTo>
                  <a:cubicBezTo>
                    <a:pt x="8858" y="5349"/>
                    <a:pt x="8878" y="5349"/>
                    <a:pt x="8878" y="5349"/>
                  </a:cubicBezTo>
                  <a:cubicBezTo>
                    <a:pt x="8878" y="5329"/>
                    <a:pt x="8858" y="5329"/>
                    <a:pt x="8858" y="5282"/>
                  </a:cubicBezTo>
                  <a:cubicBezTo>
                    <a:pt x="8878" y="5262"/>
                    <a:pt x="8878" y="5241"/>
                    <a:pt x="8898" y="5221"/>
                  </a:cubicBezTo>
                  <a:lnTo>
                    <a:pt x="8878" y="5200"/>
                  </a:lnTo>
                  <a:cubicBezTo>
                    <a:pt x="8918" y="5154"/>
                    <a:pt x="8918" y="5113"/>
                    <a:pt x="8942" y="5072"/>
                  </a:cubicBezTo>
                  <a:cubicBezTo>
                    <a:pt x="8962" y="5051"/>
                    <a:pt x="8962" y="5026"/>
                    <a:pt x="8962" y="5005"/>
                  </a:cubicBezTo>
                  <a:cubicBezTo>
                    <a:pt x="8982" y="4985"/>
                    <a:pt x="8982" y="4943"/>
                    <a:pt x="9022" y="4923"/>
                  </a:cubicBezTo>
                  <a:cubicBezTo>
                    <a:pt x="9042" y="4897"/>
                    <a:pt x="9067" y="4856"/>
                    <a:pt x="9067" y="4815"/>
                  </a:cubicBezTo>
                  <a:cubicBezTo>
                    <a:pt x="9067" y="4748"/>
                    <a:pt x="9107" y="4707"/>
                    <a:pt x="9127" y="4641"/>
                  </a:cubicBezTo>
                  <a:cubicBezTo>
                    <a:pt x="9147" y="4620"/>
                    <a:pt x="9147" y="4599"/>
                    <a:pt x="9166" y="4579"/>
                  </a:cubicBezTo>
                  <a:cubicBezTo>
                    <a:pt x="9166" y="4538"/>
                    <a:pt x="9166" y="4512"/>
                    <a:pt x="9191" y="4492"/>
                  </a:cubicBezTo>
                  <a:lnTo>
                    <a:pt x="9191" y="4471"/>
                  </a:lnTo>
                  <a:cubicBezTo>
                    <a:pt x="9191" y="4430"/>
                    <a:pt x="9251" y="4384"/>
                    <a:pt x="9251" y="4322"/>
                  </a:cubicBezTo>
                  <a:lnTo>
                    <a:pt x="9271" y="4302"/>
                  </a:lnTo>
                  <a:cubicBezTo>
                    <a:pt x="9316" y="4235"/>
                    <a:pt x="9336" y="4194"/>
                    <a:pt x="9375" y="4153"/>
                  </a:cubicBezTo>
                  <a:cubicBezTo>
                    <a:pt x="9375" y="4132"/>
                    <a:pt x="9388" y="4101"/>
                    <a:pt x="9417" y="4101"/>
                  </a:cubicBezTo>
                  <a:cubicBezTo>
                    <a:pt x="9424" y="4101"/>
                    <a:pt x="9432" y="4103"/>
                    <a:pt x="9440" y="4107"/>
                  </a:cubicBezTo>
                  <a:lnTo>
                    <a:pt x="9440" y="4025"/>
                  </a:lnTo>
                  <a:cubicBezTo>
                    <a:pt x="9500" y="3958"/>
                    <a:pt x="9520" y="3896"/>
                    <a:pt x="9564" y="3829"/>
                  </a:cubicBezTo>
                  <a:lnTo>
                    <a:pt x="9564" y="3768"/>
                  </a:lnTo>
                  <a:cubicBezTo>
                    <a:pt x="9584" y="3742"/>
                    <a:pt x="9604" y="3742"/>
                    <a:pt x="9624" y="3742"/>
                  </a:cubicBezTo>
                  <a:lnTo>
                    <a:pt x="9624" y="3681"/>
                  </a:lnTo>
                  <a:cubicBezTo>
                    <a:pt x="9632" y="3685"/>
                    <a:pt x="9640" y="3687"/>
                    <a:pt x="9647" y="3687"/>
                  </a:cubicBezTo>
                  <a:cubicBezTo>
                    <a:pt x="9667" y="3687"/>
                    <a:pt x="9683" y="3675"/>
                    <a:pt x="9695" y="3675"/>
                  </a:cubicBezTo>
                  <a:cubicBezTo>
                    <a:pt x="9700" y="3675"/>
                    <a:pt x="9704" y="3676"/>
                    <a:pt x="9709" y="3681"/>
                  </a:cubicBezTo>
                  <a:lnTo>
                    <a:pt x="9709" y="3640"/>
                  </a:lnTo>
                  <a:lnTo>
                    <a:pt x="9689" y="3640"/>
                  </a:lnTo>
                  <a:cubicBezTo>
                    <a:pt x="9664" y="3640"/>
                    <a:pt x="9664" y="3614"/>
                    <a:pt x="9664" y="3614"/>
                  </a:cubicBezTo>
                  <a:cubicBezTo>
                    <a:pt x="9689" y="3594"/>
                    <a:pt x="9709" y="3594"/>
                    <a:pt x="9709" y="3594"/>
                  </a:cubicBezTo>
                  <a:lnTo>
                    <a:pt x="9709" y="3573"/>
                  </a:lnTo>
                  <a:cubicBezTo>
                    <a:pt x="9709" y="3573"/>
                    <a:pt x="9709" y="3552"/>
                    <a:pt x="9729" y="3552"/>
                  </a:cubicBezTo>
                  <a:lnTo>
                    <a:pt x="9813" y="3552"/>
                  </a:lnTo>
                  <a:cubicBezTo>
                    <a:pt x="9788" y="3532"/>
                    <a:pt x="9788" y="3532"/>
                    <a:pt x="9768" y="3532"/>
                  </a:cubicBezTo>
                  <a:cubicBezTo>
                    <a:pt x="9788" y="3465"/>
                    <a:pt x="9853" y="3445"/>
                    <a:pt x="9893" y="3403"/>
                  </a:cubicBezTo>
                  <a:lnTo>
                    <a:pt x="9893" y="3357"/>
                  </a:lnTo>
                  <a:lnTo>
                    <a:pt x="9913" y="3357"/>
                  </a:lnTo>
                  <a:cubicBezTo>
                    <a:pt x="9957" y="3337"/>
                    <a:pt x="9977" y="3316"/>
                    <a:pt x="9997" y="3275"/>
                  </a:cubicBezTo>
                  <a:cubicBezTo>
                    <a:pt x="10017" y="3255"/>
                    <a:pt x="10062" y="3229"/>
                    <a:pt x="10082" y="3208"/>
                  </a:cubicBezTo>
                  <a:lnTo>
                    <a:pt x="10102" y="3208"/>
                  </a:lnTo>
                  <a:cubicBezTo>
                    <a:pt x="10122" y="3147"/>
                    <a:pt x="10206" y="3147"/>
                    <a:pt x="10226" y="3059"/>
                  </a:cubicBezTo>
                  <a:cubicBezTo>
                    <a:pt x="10226" y="3039"/>
                    <a:pt x="10246" y="3019"/>
                    <a:pt x="10266" y="3019"/>
                  </a:cubicBezTo>
                  <a:cubicBezTo>
                    <a:pt x="10282" y="3002"/>
                    <a:pt x="10302" y="2967"/>
                    <a:pt x="10331" y="2967"/>
                  </a:cubicBezTo>
                  <a:cubicBezTo>
                    <a:pt x="10337" y="2967"/>
                    <a:pt x="10344" y="2969"/>
                    <a:pt x="10351" y="2972"/>
                  </a:cubicBezTo>
                  <a:cubicBezTo>
                    <a:pt x="10410" y="2890"/>
                    <a:pt x="10475" y="2824"/>
                    <a:pt x="10560" y="2803"/>
                  </a:cubicBezTo>
                  <a:cubicBezTo>
                    <a:pt x="10599" y="2782"/>
                    <a:pt x="10619" y="2741"/>
                    <a:pt x="10659" y="2716"/>
                  </a:cubicBezTo>
                  <a:cubicBezTo>
                    <a:pt x="10684" y="2695"/>
                    <a:pt x="10684" y="2675"/>
                    <a:pt x="10724" y="2675"/>
                  </a:cubicBezTo>
                  <a:cubicBezTo>
                    <a:pt x="10724" y="2654"/>
                    <a:pt x="10704" y="2654"/>
                    <a:pt x="10704" y="2654"/>
                  </a:cubicBezTo>
                  <a:cubicBezTo>
                    <a:pt x="10724" y="2613"/>
                    <a:pt x="10764" y="2613"/>
                    <a:pt x="10783" y="2567"/>
                  </a:cubicBezTo>
                  <a:cubicBezTo>
                    <a:pt x="10808" y="2526"/>
                    <a:pt x="10848" y="2526"/>
                    <a:pt x="10868" y="2505"/>
                  </a:cubicBezTo>
                  <a:cubicBezTo>
                    <a:pt x="10888" y="2459"/>
                    <a:pt x="10933" y="2459"/>
                    <a:pt x="10973" y="2459"/>
                  </a:cubicBezTo>
                  <a:cubicBezTo>
                    <a:pt x="10973" y="2438"/>
                    <a:pt x="10973" y="2418"/>
                    <a:pt x="10992" y="2418"/>
                  </a:cubicBezTo>
                  <a:cubicBezTo>
                    <a:pt x="11057" y="2398"/>
                    <a:pt x="11097" y="2356"/>
                    <a:pt x="11137" y="2310"/>
                  </a:cubicBezTo>
                  <a:lnTo>
                    <a:pt x="11157" y="2310"/>
                  </a:lnTo>
                  <a:cubicBezTo>
                    <a:pt x="11202" y="2289"/>
                    <a:pt x="11241" y="2249"/>
                    <a:pt x="11261" y="2228"/>
                  </a:cubicBezTo>
                  <a:lnTo>
                    <a:pt x="11326" y="2228"/>
                  </a:lnTo>
                  <a:cubicBezTo>
                    <a:pt x="11346" y="2182"/>
                    <a:pt x="11386" y="2182"/>
                    <a:pt x="11406" y="2141"/>
                  </a:cubicBezTo>
                  <a:lnTo>
                    <a:pt x="11430" y="2141"/>
                  </a:lnTo>
                  <a:cubicBezTo>
                    <a:pt x="11470" y="2141"/>
                    <a:pt x="11490" y="2100"/>
                    <a:pt x="11510" y="2074"/>
                  </a:cubicBezTo>
                  <a:cubicBezTo>
                    <a:pt x="11530" y="2033"/>
                    <a:pt x="11575" y="2033"/>
                    <a:pt x="11595" y="2012"/>
                  </a:cubicBezTo>
                  <a:cubicBezTo>
                    <a:pt x="11615" y="1992"/>
                    <a:pt x="11634" y="1992"/>
                    <a:pt x="11634" y="1971"/>
                  </a:cubicBezTo>
                  <a:cubicBezTo>
                    <a:pt x="11638" y="1975"/>
                    <a:pt x="11644" y="1977"/>
                    <a:pt x="11649" y="1977"/>
                  </a:cubicBezTo>
                  <a:cubicBezTo>
                    <a:pt x="11662" y="1977"/>
                    <a:pt x="11678" y="1971"/>
                    <a:pt x="11695" y="1971"/>
                  </a:cubicBezTo>
                  <a:cubicBezTo>
                    <a:pt x="11708" y="1971"/>
                    <a:pt x="11722" y="1974"/>
                    <a:pt x="11736" y="1988"/>
                  </a:cubicBezTo>
                  <a:cubicBezTo>
                    <a:pt x="11719" y="1969"/>
                    <a:pt x="11719" y="1946"/>
                    <a:pt x="11719" y="1946"/>
                  </a:cubicBezTo>
                  <a:cubicBezTo>
                    <a:pt x="11751" y="1946"/>
                    <a:pt x="11770" y="1920"/>
                    <a:pt x="11799" y="1920"/>
                  </a:cubicBezTo>
                  <a:cubicBezTo>
                    <a:pt x="11806" y="1920"/>
                    <a:pt x="11815" y="1921"/>
                    <a:pt x="11824" y="1925"/>
                  </a:cubicBezTo>
                  <a:cubicBezTo>
                    <a:pt x="11863" y="1925"/>
                    <a:pt x="11883" y="1905"/>
                    <a:pt x="11903" y="1884"/>
                  </a:cubicBezTo>
                  <a:cubicBezTo>
                    <a:pt x="11928" y="1884"/>
                    <a:pt x="11948" y="1884"/>
                    <a:pt x="11968" y="1905"/>
                  </a:cubicBezTo>
                  <a:cubicBezTo>
                    <a:pt x="11988" y="1884"/>
                    <a:pt x="11988" y="1863"/>
                    <a:pt x="11988" y="1843"/>
                  </a:cubicBezTo>
                  <a:cubicBezTo>
                    <a:pt x="12052" y="1843"/>
                    <a:pt x="12112" y="1797"/>
                    <a:pt x="12177" y="1776"/>
                  </a:cubicBezTo>
                  <a:lnTo>
                    <a:pt x="12152" y="1776"/>
                  </a:lnTo>
                  <a:cubicBezTo>
                    <a:pt x="12164" y="1766"/>
                    <a:pt x="12171" y="1761"/>
                    <a:pt x="12176" y="1761"/>
                  </a:cubicBezTo>
                  <a:cubicBezTo>
                    <a:pt x="12182" y="1761"/>
                    <a:pt x="12187" y="1766"/>
                    <a:pt x="12197" y="1776"/>
                  </a:cubicBezTo>
                  <a:cubicBezTo>
                    <a:pt x="12217" y="1756"/>
                    <a:pt x="12217" y="1756"/>
                    <a:pt x="12236" y="1735"/>
                  </a:cubicBezTo>
                  <a:lnTo>
                    <a:pt x="12217" y="1715"/>
                  </a:lnTo>
                  <a:lnTo>
                    <a:pt x="12256" y="1715"/>
                  </a:lnTo>
                  <a:cubicBezTo>
                    <a:pt x="12256" y="1715"/>
                    <a:pt x="12256" y="1703"/>
                    <a:pt x="12262" y="1703"/>
                  </a:cubicBezTo>
                  <a:cubicBezTo>
                    <a:pt x="12265" y="1703"/>
                    <a:pt x="12269" y="1706"/>
                    <a:pt x="12276" y="1715"/>
                  </a:cubicBezTo>
                  <a:lnTo>
                    <a:pt x="12276" y="1735"/>
                  </a:lnTo>
                  <a:cubicBezTo>
                    <a:pt x="12301" y="1735"/>
                    <a:pt x="12301" y="1715"/>
                    <a:pt x="12301" y="1689"/>
                  </a:cubicBezTo>
                  <a:lnTo>
                    <a:pt x="12381" y="1689"/>
                  </a:lnTo>
                  <a:cubicBezTo>
                    <a:pt x="12401" y="1689"/>
                    <a:pt x="12425" y="1668"/>
                    <a:pt x="12445" y="1668"/>
                  </a:cubicBezTo>
                  <a:cubicBezTo>
                    <a:pt x="12550" y="1668"/>
                    <a:pt x="12630" y="1628"/>
                    <a:pt x="12714" y="1586"/>
                  </a:cubicBezTo>
                  <a:lnTo>
                    <a:pt x="12734" y="1607"/>
                  </a:lnTo>
                  <a:cubicBezTo>
                    <a:pt x="12748" y="1593"/>
                    <a:pt x="12752" y="1576"/>
                    <a:pt x="12769" y="1576"/>
                  </a:cubicBezTo>
                  <a:cubicBezTo>
                    <a:pt x="12776" y="1576"/>
                    <a:pt x="12785" y="1579"/>
                    <a:pt x="12799" y="1586"/>
                  </a:cubicBezTo>
                  <a:cubicBezTo>
                    <a:pt x="12799" y="1586"/>
                    <a:pt x="12818" y="1586"/>
                    <a:pt x="12818" y="1561"/>
                  </a:cubicBezTo>
                  <a:cubicBezTo>
                    <a:pt x="12898" y="1499"/>
                    <a:pt x="12983" y="1520"/>
                    <a:pt x="13087" y="1499"/>
                  </a:cubicBezTo>
                  <a:cubicBezTo>
                    <a:pt x="13127" y="1499"/>
                    <a:pt x="13172" y="1479"/>
                    <a:pt x="13212" y="1458"/>
                  </a:cubicBezTo>
                  <a:cubicBezTo>
                    <a:pt x="13251" y="1458"/>
                    <a:pt x="13271" y="1458"/>
                    <a:pt x="13296" y="1432"/>
                  </a:cubicBezTo>
                  <a:cubicBezTo>
                    <a:pt x="13316" y="1432"/>
                    <a:pt x="13316" y="1458"/>
                    <a:pt x="13336" y="1458"/>
                  </a:cubicBezTo>
                  <a:cubicBezTo>
                    <a:pt x="13376" y="1458"/>
                    <a:pt x="13409" y="1447"/>
                    <a:pt x="13439" y="1447"/>
                  </a:cubicBezTo>
                  <a:cubicBezTo>
                    <a:pt x="13453" y="1447"/>
                    <a:pt x="13467" y="1450"/>
                    <a:pt x="13480" y="1458"/>
                  </a:cubicBezTo>
                  <a:cubicBezTo>
                    <a:pt x="13490" y="1468"/>
                    <a:pt x="13500" y="1473"/>
                    <a:pt x="13508" y="1473"/>
                  </a:cubicBezTo>
                  <a:cubicBezTo>
                    <a:pt x="13515" y="1473"/>
                    <a:pt x="13520" y="1468"/>
                    <a:pt x="13520" y="1458"/>
                  </a:cubicBezTo>
                  <a:cubicBezTo>
                    <a:pt x="13526" y="1452"/>
                    <a:pt x="13531" y="1450"/>
                    <a:pt x="13537" y="1450"/>
                  </a:cubicBezTo>
                  <a:cubicBezTo>
                    <a:pt x="13550" y="1450"/>
                    <a:pt x="13562" y="1463"/>
                    <a:pt x="13573" y="1463"/>
                  </a:cubicBezTo>
                  <a:cubicBezTo>
                    <a:pt x="13577" y="1463"/>
                    <a:pt x="13581" y="1462"/>
                    <a:pt x="13585" y="1458"/>
                  </a:cubicBezTo>
                  <a:cubicBezTo>
                    <a:pt x="13589" y="1452"/>
                    <a:pt x="13594" y="1450"/>
                    <a:pt x="13598" y="1450"/>
                  </a:cubicBezTo>
                  <a:cubicBezTo>
                    <a:pt x="13610" y="1450"/>
                    <a:pt x="13622" y="1463"/>
                    <a:pt x="13633" y="1463"/>
                  </a:cubicBezTo>
                  <a:cubicBezTo>
                    <a:pt x="13637" y="1463"/>
                    <a:pt x="13641" y="1462"/>
                    <a:pt x="13644" y="1458"/>
                  </a:cubicBezTo>
                  <a:lnTo>
                    <a:pt x="13709" y="1458"/>
                  </a:lnTo>
                  <a:cubicBezTo>
                    <a:pt x="13729" y="1458"/>
                    <a:pt x="13749" y="1458"/>
                    <a:pt x="13769" y="1432"/>
                  </a:cubicBezTo>
                  <a:close/>
                  <a:moveTo>
                    <a:pt x="3424" y="11745"/>
                  </a:moveTo>
                  <a:cubicBezTo>
                    <a:pt x="3424" y="11745"/>
                    <a:pt x="3424" y="11766"/>
                    <a:pt x="3404" y="11766"/>
                  </a:cubicBezTo>
                  <a:cubicBezTo>
                    <a:pt x="3404" y="11745"/>
                    <a:pt x="3424" y="11745"/>
                    <a:pt x="3424" y="11745"/>
                  </a:cubicBezTo>
                  <a:close/>
                  <a:moveTo>
                    <a:pt x="6093" y="11771"/>
                  </a:moveTo>
                  <a:cubicBezTo>
                    <a:pt x="6106" y="11771"/>
                    <a:pt x="6121" y="11776"/>
                    <a:pt x="6141" y="11786"/>
                  </a:cubicBezTo>
                  <a:lnTo>
                    <a:pt x="6057" y="11786"/>
                  </a:lnTo>
                  <a:cubicBezTo>
                    <a:pt x="6069" y="11776"/>
                    <a:pt x="6080" y="11771"/>
                    <a:pt x="6093" y="11771"/>
                  </a:cubicBezTo>
                  <a:close/>
                  <a:moveTo>
                    <a:pt x="6678" y="11786"/>
                  </a:moveTo>
                  <a:cubicBezTo>
                    <a:pt x="6678" y="11807"/>
                    <a:pt x="6703" y="11807"/>
                    <a:pt x="6703" y="11807"/>
                  </a:cubicBezTo>
                  <a:cubicBezTo>
                    <a:pt x="6693" y="11815"/>
                    <a:pt x="6687" y="11820"/>
                    <a:pt x="6683" y="11820"/>
                  </a:cubicBezTo>
                  <a:cubicBezTo>
                    <a:pt x="6678" y="11820"/>
                    <a:pt x="6678" y="11810"/>
                    <a:pt x="6678" y="11786"/>
                  </a:cubicBezTo>
                  <a:close/>
                  <a:moveTo>
                    <a:pt x="6743" y="11807"/>
                  </a:moveTo>
                  <a:cubicBezTo>
                    <a:pt x="6723" y="11807"/>
                    <a:pt x="6723" y="11827"/>
                    <a:pt x="6723" y="11827"/>
                  </a:cubicBezTo>
                  <a:lnTo>
                    <a:pt x="6723" y="11807"/>
                  </a:lnTo>
                  <a:close/>
                  <a:moveTo>
                    <a:pt x="10659" y="11658"/>
                  </a:moveTo>
                  <a:cubicBezTo>
                    <a:pt x="10684" y="11658"/>
                    <a:pt x="10704" y="11658"/>
                    <a:pt x="10724" y="11679"/>
                  </a:cubicBezTo>
                  <a:cubicBezTo>
                    <a:pt x="10724" y="11725"/>
                    <a:pt x="10744" y="11745"/>
                    <a:pt x="10744" y="11807"/>
                  </a:cubicBezTo>
                  <a:cubicBezTo>
                    <a:pt x="10704" y="11827"/>
                    <a:pt x="10659" y="11827"/>
                    <a:pt x="10619" y="11827"/>
                  </a:cubicBezTo>
                  <a:cubicBezTo>
                    <a:pt x="10599" y="11807"/>
                    <a:pt x="10619" y="11786"/>
                    <a:pt x="10599" y="11766"/>
                  </a:cubicBezTo>
                  <a:cubicBezTo>
                    <a:pt x="10589" y="11756"/>
                    <a:pt x="10585" y="11756"/>
                    <a:pt x="10579" y="11756"/>
                  </a:cubicBezTo>
                  <a:cubicBezTo>
                    <a:pt x="10574" y="11756"/>
                    <a:pt x="10570" y="11756"/>
                    <a:pt x="10560" y="11745"/>
                  </a:cubicBezTo>
                  <a:lnTo>
                    <a:pt x="10579" y="11725"/>
                  </a:lnTo>
                  <a:cubicBezTo>
                    <a:pt x="10579" y="11712"/>
                    <a:pt x="10574" y="11712"/>
                    <a:pt x="10570" y="11712"/>
                  </a:cubicBezTo>
                  <a:cubicBezTo>
                    <a:pt x="10565" y="11712"/>
                    <a:pt x="10560" y="11712"/>
                    <a:pt x="10560" y="11699"/>
                  </a:cubicBezTo>
                  <a:cubicBezTo>
                    <a:pt x="10579" y="11658"/>
                    <a:pt x="10639" y="11679"/>
                    <a:pt x="10659" y="11658"/>
                  </a:cubicBezTo>
                  <a:close/>
                  <a:moveTo>
                    <a:pt x="9584" y="11422"/>
                  </a:moveTo>
                  <a:cubicBezTo>
                    <a:pt x="9624" y="11442"/>
                    <a:pt x="9644" y="11489"/>
                    <a:pt x="9664" y="11509"/>
                  </a:cubicBezTo>
                  <a:cubicBezTo>
                    <a:pt x="9664" y="11530"/>
                    <a:pt x="9644" y="11550"/>
                    <a:pt x="9664" y="11550"/>
                  </a:cubicBezTo>
                  <a:cubicBezTo>
                    <a:pt x="9664" y="11596"/>
                    <a:pt x="9689" y="11596"/>
                    <a:pt x="9709" y="11637"/>
                  </a:cubicBezTo>
                  <a:cubicBezTo>
                    <a:pt x="9729" y="11679"/>
                    <a:pt x="9729" y="11699"/>
                    <a:pt x="9689" y="11725"/>
                  </a:cubicBezTo>
                  <a:cubicBezTo>
                    <a:pt x="9664" y="11745"/>
                    <a:pt x="9644" y="11766"/>
                    <a:pt x="9644" y="11766"/>
                  </a:cubicBezTo>
                  <a:cubicBezTo>
                    <a:pt x="9540" y="11786"/>
                    <a:pt x="9460" y="11807"/>
                    <a:pt x="9375" y="11853"/>
                  </a:cubicBezTo>
                  <a:cubicBezTo>
                    <a:pt x="9336" y="11853"/>
                    <a:pt x="9316" y="11853"/>
                    <a:pt x="9271" y="11874"/>
                  </a:cubicBezTo>
                  <a:cubicBezTo>
                    <a:pt x="9241" y="11884"/>
                    <a:pt x="9210" y="11884"/>
                    <a:pt x="9179" y="11884"/>
                  </a:cubicBezTo>
                  <a:cubicBezTo>
                    <a:pt x="9148" y="11884"/>
                    <a:pt x="9117" y="11884"/>
                    <a:pt x="9087" y="11894"/>
                  </a:cubicBezTo>
                  <a:cubicBezTo>
                    <a:pt x="9042" y="11807"/>
                    <a:pt x="9022" y="11725"/>
                    <a:pt x="8962" y="11658"/>
                  </a:cubicBezTo>
                  <a:cubicBezTo>
                    <a:pt x="8982" y="11658"/>
                    <a:pt x="8982" y="11637"/>
                    <a:pt x="8982" y="11637"/>
                  </a:cubicBezTo>
                  <a:cubicBezTo>
                    <a:pt x="8962" y="11617"/>
                    <a:pt x="8982" y="11617"/>
                    <a:pt x="8982" y="11617"/>
                  </a:cubicBezTo>
                  <a:cubicBezTo>
                    <a:pt x="9002" y="11571"/>
                    <a:pt x="9042" y="11571"/>
                    <a:pt x="9067" y="11550"/>
                  </a:cubicBezTo>
                  <a:cubicBezTo>
                    <a:pt x="9147" y="11550"/>
                    <a:pt x="9211" y="11530"/>
                    <a:pt x="9271" y="11530"/>
                  </a:cubicBezTo>
                  <a:cubicBezTo>
                    <a:pt x="9336" y="11442"/>
                    <a:pt x="9440" y="11468"/>
                    <a:pt x="9500" y="11422"/>
                  </a:cubicBezTo>
                  <a:cubicBezTo>
                    <a:pt x="9540" y="11422"/>
                    <a:pt x="9540" y="11442"/>
                    <a:pt x="9564" y="11468"/>
                  </a:cubicBezTo>
                  <a:cubicBezTo>
                    <a:pt x="9584" y="11468"/>
                    <a:pt x="9564" y="11422"/>
                    <a:pt x="9584" y="11422"/>
                  </a:cubicBezTo>
                  <a:close/>
                  <a:moveTo>
                    <a:pt x="11968" y="11541"/>
                  </a:moveTo>
                  <a:cubicBezTo>
                    <a:pt x="11981" y="11541"/>
                    <a:pt x="11994" y="11550"/>
                    <a:pt x="12008" y="11550"/>
                  </a:cubicBezTo>
                  <a:cubicBezTo>
                    <a:pt x="12028" y="11617"/>
                    <a:pt x="12052" y="11679"/>
                    <a:pt x="12092" y="11745"/>
                  </a:cubicBezTo>
                  <a:cubicBezTo>
                    <a:pt x="12132" y="11766"/>
                    <a:pt x="12092" y="11807"/>
                    <a:pt x="12112" y="11853"/>
                  </a:cubicBezTo>
                  <a:cubicBezTo>
                    <a:pt x="12112" y="11853"/>
                    <a:pt x="12092" y="11853"/>
                    <a:pt x="12092" y="11874"/>
                  </a:cubicBezTo>
                  <a:cubicBezTo>
                    <a:pt x="12052" y="11874"/>
                    <a:pt x="12052" y="11874"/>
                    <a:pt x="12052" y="11915"/>
                  </a:cubicBezTo>
                  <a:cubicBezTo>
                    <a:pt x="12028" y="11915"/>
                    <a:pt x="12028" y="11894"/>
                    <a:pt x="12008" y="11894"/>
                  </a:cubicBezTo>
                  <a:lnTo>
                    <a:pt x="11968" y="11894"/>
                  </a:lnTo>
                  <a:cubicBezTo>
                    <a:pt x="11948" y="11915"/>
                    <a:pt x="11928" y="11915"/>
                    <a:pt x="11903" y="11935"/>
                  </a:cubicBezTo>
                  <a:cubicBezTo>
                    <a:pt x="11883" y="11915"/>
                    <a:pt x="11863" y="11894"/>
                    <a:pt x="11843" y="11894"/>
                  </a:cubicBezTo>
                  <a:lnTo>
                    <a:pt x="11843" y="11915"/>
                  </a:lnTo>
                  <a:cubicBezTo>
                    <a:pt x="11824" y="11956"/>
                    <a:pt x="11804" y="11956"/>
                    <a:pt x="11779" y="11981"/>
                  </a:cubicBezTo>
                  <a:cubicBezTo>
                    <a:pt x="11699" y="11915"/>
                    <a:pt x="11679" y="11827"/>
                    <a:pt x="11654" y="11725"/>
                  </a:cubicBezTo>
                  <a:cubicBezTo>
                    <a:pt x="11679" y="11745"/>
                    <a:pt x="11699" y="11745"/>
                    <a:pt x="11719" y="11766"/>
                  </a:cubicBezTo>
                  <a:cubicBezTo>
                    <a:pt x="11719" y="11766"/>
                    <a:pt x="11719" y="11745"/>
                    <a:pt x="11739" y="11745"/>
                  </a:cubicBezTo>
                  <a:cubicBezTo>
                    <a:pt x="11739" y="11745"/>
                    <a:pt x="11739" y="11766"/>
                    <a:pt x="11759" y="11766"/>
                  </a:cubicBezTo>
                  <a:cubicBezTo>
                    <a:pt x="11739" y="11786"/>
                    <a:pt x="11739" y="11786"/>
                    <a:pt x="11739" y="11807"/>
                  </a:cubicBezTo>
                  <a:cubicBezTo>
                    <a:pt x="11759" y="11827"/>
                    <a:pt x="11759" y="11853"/>
                    <a:pt x="11759" y="11874"/>
                  </a:cubicBezTo>
                  <a:cubicBezTo>
                    <a:pt x="11759" y="11853"/>
                    <a:pt x="11779" y="11853"/>
                    <a:pt x="11779" y="11827"/>
                  </a:cubicBezTo>
                  <a:cubicBezTo>
                    <a:pt x="11759" y="11786"/>
                    <a:pt x="11779" y="11745"/>
                    <a:pt x="11759" y="11679"/>
                  </a:cubicBezTo>
                  <a:cubicBezTo>
                    <a:pt x="11804" y="11679"/>
                    <a:pt x="11759" y="11617"/>
                    <a:pt x="11804" y="11596"/>
                  </a:cubicBezTo>
                  <a:cubicBezTo>
                    <a:pt x="11811" y="11599"/>
                    <a:pt x="11819" y="11600"/>
                    <a:pt x="11826" y="11600"/>
                  </a:cubicBezTo>
                  <a:cubicBezTo>
                    <a:pt x="11874" y="11600"/>
                    <a:pt x="11909" y="11550"/>
                    <a:pt x="11948" y="11550"/>
                  </a:cubicBezTo>
                  <a:cubicBezTo>
                    <a:pt x="11954" y="11543"/>
                    <a:pt x="11961" y="11541"/>
                    <a:pt x="11968" y="11541"/>
                  </a:cubicBezTo>
                  <a:close/>
                  <a:moveTo>
                    <a:pt x="8773" y="11658"/>
                  </a:moveTo>
                  <a:cubicBezTo>
                    <a:pt x="8773" y="11699"/>
                    <a:pt x="8818" y="11745"/>
                    <a:pt x="8838" y="11766"/>
                  </a:cubicBezTo>
                  <a:cubicBezTo>
                    <a:pt x="8838" y="11786"/>
                    <a:pt x="8818" y="11807"/>
                    <a:pt x="8818" y="11827"/>
                  </a:cubicBezTo>
                  <a:cubicBezTo>
                    <a:pt x="8838" y="11853"/>
                    <a:pt x="8838" y="11853"/>
                    <a:pt x="8858" y="11874"/>
                  </a:cubicBezTo>
                  <a:cubicBezTo>
                    <a:pt x="8838" y="11915"/>
                    <a:pt x="8838" y="11935"/>
                    <a:pt x="8858" y="11956"/>
                  </a:cubicBezTo>
                  <a:cubicBezTo>
                    <a:pt x="8847" y="11980"/>
                    <a:pt x="8837" y="11986"/>
                    <a:pt x="8823" y="11986"/>
                  </a:cubicBezTo>
                  <a:cubicBezTo>
                    <a:pt x="8810" y="11986"/>
                    <a:pt x="8794" y="11981"/>
                    <a:pt x="8773" y="11981"/>
                  </a:cubicBezTo>
                  <a:cubicBezTo>
                    <a:pt x="8734" y="11956"/>
                    <a:pt x="8714" y="11915"/>
                    <a:pt x="8669" y="11874"/>
                  </a:cubicBezTo>
                  <a:cubicBezTo>
                    <a:pt x="8669" y="11827"/>
                    <a:pt x="8649" y="11786"/>
                    <a:pt x="8629" y="11766"/>
                  </a:cubicBezTo>
                  <a:cubicBezTo>
                    <a:pt x="8649" y="11745"/>
                    <a:pt x="8649" y="11725"/>
                    <a:pt x="8669" y="11725"/>
                  </a:cubicBezTo>
                  <a:cubicBezTo>
                    <a:pt x="8669" y="11699"/>
                    <a:pt x="8669" y="11699"/>
                    <a:pt x="8649" y="11679"/>
                  </a:cubicBezTo>
                  <a:cubicBezTo>
                    <a:pt x="8694" y="11658"/>
                    <a:pt x="8734" y="11658"/>
                    <a:pt x="8773" y="11658"/>
                  </a:cubicBezTo>
                  <a:close/>
                  <a:moveTo>
                    <a:pt x="10266" y="11807"/>
                  </a:moveTo>
                  <a:cubicBezTo>
                    <a:pt x="10280" y="11821"/>
                    <a:pt x="10296" y="11838"/>
                    <a:pt x="10312" y="11838"/>
                  </a:cubicBezTo>
                  <a:cubicBezTo>
                    <a:pt x="10318" y="11838"/>
                    <a:pt x="10325" y="11835"/>
                    <a:pt x="10331" y="11827"/>
                  </a:cubicBezTo>
                  <a:cubicBezTo>
                    <a:pt x="10351" y="11874"/>
                    <a:pt x="10331" y="11894"/>
                    <a:pt x="10331" y="11915"/>
                  </a:cubicBezTo>
                  <a:cubicBezTo>
                    <a:pt x="10311" y="11935"/>
                    <a:pt x="10266" y="11935"/>
                    <a:pt x="10246" y="11956"/>
                  </a:cubicBezTo>
                  <a:cubicBezTo>
                    <a:pt x="10246" y="11956"/>
                    <a:pt x="10226" y="11956"/>
                    <a:pt x="10226" y="11935"/>
                  </a:cubicBezTo>
                  <a:cubicBezTo>
                    <a:pt x="10226" y="11935"/>
                    <a:pt x="10226" y="11956"/>
                    <a:pt x="10206" y="11956"/>
                  </a:cubicBezTo>
                  <a:cubicBezTo>
                    <a:pt x="10190" y="11956"/>
                    <a:pt x="10187" y="11987"/>
                    <a:pt x="10162" y="11987"/>
                  </a:cubicBezTo>
                  <a:cubicBezTo>
                    <a:pt x="10157" y="11987"/>
                    <a:pt x="10150" y="11985"/>
                    <a:pt x="10141" y="11981"/>
                  </a:cubicBezTo>
                  <a:cubicBezTo>
                    <a:pt x="10132" y="11992"/>
                    <a:pt x="10122" y="11997"/>
                    <a:pt x="10109" y="11997"/>
                  </a:cubicBezTo>
                  <a:cubicBezTo>
                    <a:pt x="10097" y="11997"/>
                    <a:pt x="10082" y="11992"/>
                    <a:pt x="10062" y="11981"/>
                  </a:cubicBezTo>
                  <a:lnTo>
                    <a:pt x="9977" y="11981"/>
                  </a:lnTo>
                  <a:cubicBezTo>
                    <a:pt x="9957" y="11935"/>
                    <a:pt x="9997" y="11956"/>
                    <a:pt x="9997" y="11935"/>
                  </a:cubicBezTo>
                  <a:cubicBezTo>
                    <a:pt x="9997" y="11935"/>
                    <a:pt x="9997" y="11915"/>
                    <a:pt x="9977" y="11915"/>
                  </a:cubicBezTo>
                  <a:cubicBezTo>
                    <a:pt x="10017" y="11915"/>
                    <a:pt x="9997" y="11874"/>
                    <a:pt x="10037" y="11874"/>
                  </a:cubicBezTo>
                  <a:cubicBezTo>
                    <a:pt x="10062" y="11874"/>
                    <a:pt x="10102" y="11874"/>
                    <a:pt x="10122" y="11853"/>
                  </a:cubicBezTo>
                  <a:cubicBezTo>
                    <a:pt x="10132" y="11840"/>
                    <a:pt x="10141" y="11840"/>
                    <a:pt x="10152" y="11840"/>
                  </a:cubicBezTo>
                  <a:cubicBezTo>
                    <a:pt x="10163" y="11840"/>
                    <a:pt x="10174" y="11840"/>
                    <a:pt x="10186" y="11827"/>
                  </a:cubicBezTo>
                  <a:cubicBezTo>
                    <a:pt x="10206" y="11827"/>
                    <a:pt x="10206" y="11807"/>
                    <a:pt x="10226" y="11807"/>
                  </a:cubicBezTo>
                  <a:close/>
                  <a:moveTo>
                    <a:pt x="11575" y="12043"/>
                  </a:moveTo>
                  <a:cubicBezTo>
                    <a:pt x="11575" y="12043"/>
                    <a:pt x="11575" y="12063"/>
                    <a:pt x="11595" y="12063"/>
                  </a:cubicBezTo>
                  <a:lnTo>
                    <a:pt x="11595" y="12084"/>
                  </a:lnTo>
                  <a:lnTo>
                    <a:pt x="11575" y="12084"/>
                  </a:lnTo>
                  <a:cubicBezTo>
                    <a:pt x="11555" y="12063"/>
                    <a:pt x="11555" y="12063"/>
                    <a:pt x="11575" y="12043"/>
                  </a:cubicBezTo>
                  <a:close/>
                  <a:moveTo>
                    <a:pt x="9813" y="11935"/>
                  </a:moveTo>
                  <a:cubicBezTo>
                    <a:pt x="9833" y="11956"/>
                    <a:pt x="9853" y="11981"/>
                    <a:pt x="9873" y="12002"/>
                  </a:cubicBezTo>
                  <a:lnTo>
                    <a:pt x="9853" y="12022"/>
                  </a:lnTo>
                  <a:cubicBezTo>
                    <a:pt x="9873" y="12043"/>
                    <a:pt x="9893" y="12043"/>
                    <a:pt x="9893" y="12063"/>
                  </a:cubicBezTo>
                  <a:cubicBezTo>
                    <a:pt x="9873" y="12063"/>
                    <a:pt x="9873" y="12084"/>
                    <a:pt x="9853" y="12084"/>
                  </a:cubicBezTo>
                  <a:cubicBezTo>
                    <a:pt x="9853" y="12084"/>
                    <a:pt x="9833" y="12084"/>
                    <a:pt x="9833" y="12063"/>
                  </a:cubicBezTo>
                  <a:cubicBezTo>
                    <a:pt x="9788" y="12130"/>
                    <a:pt x="9729" y="12130"/>
                    <a:pt x="9689" y="12151"/>
                  </a:cubicBezTo>
                  <a:cubicBezTo>
                    <a:pt x="9624" y="12192"/>
                    <a:pt x="9564" y="12192"/>
                    <a:pt x="9500" y="12212"/>
                  </a:cubicBezTo>
                  <a:cubicBezTo>
                    <a:pt x="9440" y="12212"/>
                    <a:pt x="9375" y="12238"/>
                    <a:pt x="9336" y="12238"/>
                  </a:cubicBezTo>
                  <a:cubicBezTo>
                    <a:pt x="9316" y="12259"/>
                    <a:pt x="9291" y="12259"/>
                    <a:pt x="9271" y="12259"/>
                  </a:cubicBezTo>
                  <a:cubicBezTo>
                    <a:pt x="9251" y="12238"/>
                    <a:pt x="9231" y="12192"/>
                    <a:pt x="9191" y="12192"/>
                  </a:cubicBezTo>
                  <a:cubicBezTo>
                    <a:pt x="9211" y="12171"/>
                    <a:pt x="9211" y="12171"/>
                    <a:pt x="9211" y="12151"/>
                  </a:cubicBezTo>
                  <a:cubicBezTo>
                    <a:pt x="9211" y="12130"/>
                    <a:pt x="9231" y="12110"/>
                    <a:pt x="9271" y="12110"/>
                  </a:cubicBezTo>
                  <a:cubicBezTo>
                    <a:pt x="9291" y="12084"/>
                    <a:pt x="9336" y="12084"/>
                    <a:pt x="9355" y="12063"/>
                  </a:cubicBezTo>
                  <a:cubicBezTo>
                    <a:pt x="9375" y="12063"/>
                    <a:pt x="9395" y="12063"/>
                    <a:pt x="9415" y="12043"/>
                  </a:cubicBezTo>
                  <a:cubicBezTo>
                    <a:pt x="9480" y="12022"/>
                    <a:pt x="9564" y="12022"/>
                    <a:pt x="9604" y="11981"/>
                  </a:cubicBezTo>
                  <a:cubicBezTo>
                    <a:pt x="9616" y="11984"/>
                    <a:pt x="9626" y="11985"/>
                    <a:pt x="9637" y="11985"/>
                  </a:cubicBezTo>
                  <a:cubicBezTo>
                    <a:pt x="9705" y="11985"/>
                    <a:pt x="9757" y="11935"/>
                    <a:pt x="9813" y="11935"/>
                  </a:cubicBezTo>
                  <a:close/>
                  <a:moveTo>
                    <a:pt x="11386" y="11827"/>
                  </a:moveTo>
                  <a:cubicBezTo>
                    <a:pt x="11406" y="11827"/>
                    <a:pt x="11406" y="11874"/>
                    <a:pt x="11430" y="11874"/>
                  </a:cubicBezTo>
                  <a:cubicBezTo>
                    <a:pt x="11430" y="11894"/>
                    <a:pt x="11470" y="11874"/>
                    <a:pt x="11470" y="11915"/>
                  </a:cubicBezTo>
                  <a:lnTo>
                    <a:pt x="11450" y="11935"/>
                  </a:lnTo>
                  <a:cubicBezTo>
                    <a:pt x="11470" y="11956"/>
                    <a:pt x="11490" y="11981"/>
                    <a:pt x="11490" y="12002"/>
                  </a:cubicBezTo>
                  <a:cubicBezTo>
                    <a:pt x="11490" y="12022"/>
                    <a:pt x="11470" y="12022"/>
                    <a:pt x="11490" y="12043"/>
                  </a:cubicBezTo>
                  <a:lnTo>
                    <a:pt x="11530" y="12043"/>
                  </a:lnTo>
                  <a:cubicBezTo>
                    <a:pt x="11510" y="12084"/>
                    <a:pt x="11510" y="12110"/>
                    <a:pt x="11490" y="12151"/>
                  </a:cubicBezTo>
                  <a:cubicBezTo>
                    <a:pt x="11430" y="12192"/>
                    <a:pt x="11346" y="12192"/>
                    <a:pt x="11261" y="12259"/>
                  </a:cubicBezTo>
                  <a:cubicBezTo>
                    <a:pt x="11202" y="12212"/>
                    <a:pt x="11182" y="12130"/>
                    <a:pt x="11137" y="12063"/>
                  </a:cubicBezTo>
                  <a:cubicBezTo>
                    <a:pt x="11157" y="12022"/>
                    <a:pt x="11117" y="11981"/>
                    <a:pt x="11097" y="11935"/>
                  </a:cubicBezTo>
                  <a:lnTo>
                    <a:pt x="11117" y="11915"/>
                  </a:lnTo>
                  <a:cubicBezTo>
                    <a:pt x="11188" y="11897"/>
                    <a:pt x="11256" y="11847"/>
                    <a:pt x="11326" y="11847"/>
                  </a:cubicBezTo>
                  <a:cubicBezTo>
                    <a:pt x="11339" y="11847"/>
                    <a:pt x="11352" y="11849"/>
                    <a:pt x="11366" y="11853"/>
                  </a:cubicBezTo>
                  <a:cubicBezTo>
                    <a:pt x="11386" y="11853"/>
                    <a:pt x="11386" y="11827"/>
                    <a:pt x="11386" y="11827"/>
                  </a:cubicBezTo>
                  <a:close/>
                  <a:moveTo>
                    <a:pt x="8924" y="12183"/>
                  </a:moveTo>
                  <a:cubicBezTo>
                    <a:pt x="8935" y="12183"/>
                    <a:pt x="8947" y="12185"/>
                    <a:pt x="8962" y="12192"/>
                  </a:cubicBezTo>
                  <a:cubicBezTo>
                    <a:pt x="8982" y="12212"/>
                    <a:pt x="9022" y="12259"/>
                    <a:pt x="9002" y="12320"/>
                  </a:cubicBezTo>
                  <a:cubicBezTo>
                    <a:pt x="8982" y="12320"/>
                    <a:pt x="8962" y="12341"/>
                    <a:pt x="8918" y="12341"/>
                  </a:cubicBezTo>
                  <a:cubicBezTo>
                    <a:pt x="8898" y="12320"/>
                    <a:pt x="8878" y="12300"/>
                    <a:pt x="8858" y="12279"/>
                  </a:cubicBezTo>
                  <a:lnTo>
                    <a:pt x="8858" y="12192"/>
                  </a:lnTo>
                  <a:cubicBezTo>
                    <a:pt x="8884" y="12192"/>
                    <a:pt x="8902" y="12183"/>
                    <a:pt x="8924" y="12183"/>
                  </a:cubicBezTo>
                  <a:close/>
                  <a:moveTo>
                    <a:pt x="13251" y="580"/>
                  </a:moveTo>
                  <a:cubicBezTo>
                    <a:pt x="13305" y="619"/>
                    <a:pt x="13349" y="634"/>
                    <a:pt x="13395" y="634"/>
                  </a:cubicBezTo>
                  <a:cubicBezTo>
                    <a:pt x="13422" y="634"/>
                    <a:pt x="13449" y="629"/>
                    <a:pt x="13480" y="621"/>
                  </a:cubicBezTo>
                  <a:cubicBezTo>
                    <a:pt x="13507" y="621"/>
                    <a:pt x="13536" y="630"/>
                    <a:pt x="13564" y="630"/>
                  </a:cubicBezTo>
                  <a:cubicBezTo>
                    <a:pt x="13578" y="630"/>
                    <a:pt x="13591" y="628"/>
                    <a:pt x="13605" y="621"/>
                  </a:cubicBezTo>
                  <a:cubicBezTo>
                    <a:pt x="13625" y="601"/>
                    <a:pt x="13669" y="601"/>
                    <a:pt x="13709" y="601"/>
                  </a:cubicBezTo>
                  <a:cubicBezTo>
                    <a:pt x="13729" y="601"/>
                    <a:pt x="13769" y="601"/>
                    <a:pt x="13794" y="621"/>
                  </a:cubicBezTo>
                  <a:lnTo>
                    <a:pt x="13834" y="621"/>
                  </a:lnTo>
                  <a:cubicBezTo>
                    <a:pt x="13893" y="621"/>
                    <a:pt x="13958" y="621"/>
                    <a:pt x="14018" y="642"/>
                  </a:cubicBezTo>
                  <a:lnTo>
                    <a:pt x="14102" y="642"/>
                  </a:lnTo>
                  <a:cubicBezTo>
                    <a:pt x="14122" y="642"/>
                    <a:pt x="14167" y="621"/>
                    <a:pt x="14187" y="621"/>
                  </a:cubicBezTo>
                  <a:lnTo>
                    <a:pt x="14267" y="621"/>
                  </a:lnTo>
                  <a:cubicBezTo>
                    <a:pt x="14275" y="614"/>
                    <a:pt x="14285" y="612"/>
                    <a:pt x="14296" y="612"/>
                  </a:cubicBezTo>
                  <a:cubicBezTo>
                    <a:pt x="14318" y="612"/>
                    <a:pt x="14345" y="621"/>
                    <a:pt x="14371" y="621"/>
                  </a:cubicBezTo>
                  <a:cubicBezTo>
                    <a:pt x="14375" y="617"/>
                    <a:pt x="14380" y="615"/>
                    <a:pt x="14384" y="615"/>
                  </a:cubicBezTo>
                  <a:cubicBezTo>
                    <a:pt x="14397" y="615"/>
                    <a:pt x="14410" y="627"/>
                    <a:pt x="14423" y="627"/>
                  </a:cubicBezTo>
                  <a:cubicBezTo>
                    <a:pt x="14427" y="627"/>
                    <a:pt x="14432" y="626"/>
                    <a:pt x="14436" y="621"/>
                  </a:cubicBezTo>
                  <a:cubicBezTo>
                    <a:pt x="14456" y="621"/>
                    <a:pt x="14476" y="642"/>
                    <a:pt x="14476" y="642"/>
                  </a:cubicBezTo>
                  <a:cubicBezTo>
                    <a:pt x="14482" y="635"/>
                    <a:pt x="14489" y="633"/>
                    <a:pt x="14496" y="633"/>
                  </a:cubicBezTo>
                  <a:cubicBezTo>
                    <a:pt x="14509" y="633"/>
                    <a:pt x="14524" y="642"/>
                    <a:pt x="14540" y="642"/>
                  </a:cubicBezTo>
                  <a:lnTo>
                    <a:pt x="14640" y="642"/>
                  </a:lnTo>
                  <a:cubicBezTo>
                    <a:pt x="14685" y="642"/>
                    <a:pt x="14685" y="662"/>
                    <a:pt x="14705" y="688"/>
                  </a:cubicBezTo>
                  <a:cubicBezTo>
                    <a:pt x="14730" y="677"/>
                    <a:pt x="14753" y="671"/>
                    <a:pt x="14775" y="671"/>
                  </a:cubicBezTo>
                  <a:cubicBezTo>
                    <a:pt x="14805" y="671"/>
                    <a:pt x="14834" y="682"/>
                    <a:pt x="14869" y="709"/>
                  </a:cubicBezTo>
                  <a:cubicBezTo>
                    <a:pt x="14882" y="709"/>
                    <a:pt x="14897" y="699"/>
                    <a:pt x="14912" y="699"/>
                  </a:cubicBezTo>
                  <a:cubicBezTo>
                    <a:pt x="14920" y="699"/>
                    <a:pt x="14927" y="702"/>
                    <a:pt x="14933" y="709"/>
                  </a:cubicBezTo>
                  <a:cubicBezTo>
                    <a:pt x="14933" y="713"/>
                    <a:pt x="14934" y="714"/>
                    <a:pt x="14935" y="714"/>
                  </a:cubicBezTo>
                  <a:cubicBezTo>
                    <a:pt x="14941" y="714"/>
                    <a:pt x="14957" y="688"/>
                    <a:pt x="14973" y="688"/>
                  </a:cubicBezTo>
                  <a:cubicBezTo>
                    <a:pt x="15038" y="709"/>
                    <a:pt x="15078" y="729"/>
                    <a:pt x="15137" y="750"/>
                  </a:cubicBezTo>
                  <a:cubicBezTo>
                    <a:pt x="15182" y="750"/>
                    <a:pt x="15202" y="770"/>
                    <a:pt x="15222" y="791"/>
                  </a:cubicBezTo>
                  <a:cubicBezTo>
                    <a:pt x="15306" y="791"/>
                    <a:pt x="15386" y="816"/>
                    <a:pt x="15471" y="857"/>
                  </a:cubicBezTo>
                  <a:cubicBezTo>
                    <a:pt x="15491" y="857"/>
                    <a:pt x="15535" y="878"/>
                    <a:pt x="15555" y="878"/>
                  </a:cubicBezTo>
                  <a:cubicBezTo>
                    <a:pt x="15575" y="878"/>
                    <a:pt x="15595" y="878"/>
                    <a:pt x="15615" y="898"/>
                  </a:cubicBezTo>
                  <a:cubicBezTo>
                    <a:pt x="15615" y="898"/>
                    <a:pt x="15635" y="919"/>
                    <a:pt x="15660" y="919"/>
                  </a:cubicBezTo>
                  <a:cubicBezTo>
                    <a:pt x="15660" y="945"/>
                    <a:pt x="15680" y="945"/>
                    <a:pt x="15700" y="965"/>
                  </a:cubicBezTo>
                  <a:cubicBezTo>
                    <a:pt x="15700" y="945"/>
                    <a:pt x="15700" y="945"/>
                    <a:pt x="15719" y="945"/>
                  </a:cubicBezTo>
                  <a:cubicBezTo>
                    <a:pt x="15719" y="965"/>
                    <a:pt x="15739" y="965"/>
                    <a:pt x="15759" y="986"/>
                  </a:cubicBezTo>
                  <a:cubicBezTo>
                    <a:pt x="15784" y="986"/>
                    <a:pt x="15804" y="986"/>
                    <a:pt x="15824" y="1006"/>
                  </a:cubicBezTo>
                  <a:cubicBezTo>
                    <a:pt x="15844" y="1027"/>
                    <a:pt x="15864" y="1027"/>
                    <a:pt x="15884" y="1027"/>
                  </a:cubicBezTo>
                  <a:cubicBezTo>
                    <a:pt x="15889" y="1022"/>
                    <a:pt x="15894" y="1021"/>
                    <a:pt x="15899" y="1021"/>
                  </a:cubicBezTo>
                  <a:cubicBezTo>
                    <a:pt x="15913" y="1021"/>
                    <a:pt x="15927" y="1033"/>
                    <a:pt x="15946" y="1033"/>
                  </a:cubicBezTo>
                  <a:cubicBezTo>
                    <a:pt x="15952" y="1033"/>
                    <a:pt x="15960" y="1031"/>
                    <a:pt x="15968" y="1027"/>
                  </a:cubicBezTo>
                  <a:cubicBezTo>
                    <a:pt x="15988" y="1027"/>
                    <a:pt x="15988" y="1047"/>
                    <a:pt x="15988" y="1073"/>
                  </a:cubicBezTo>
                  <a:cubicBezTo>
                    <a:pt x="16033" y="1073"/>
                    <a:pt x="16073" y="1093"/>
                    <a:pt x="16112" y="1135"/>
                  </a:cubicBezTo>
                  <a:cubicBezTo>
                    <a:pt x="16177" y="1135"/>
                    <a:pt x="16217" y="1176"/>
                    <a:pt x="16282" y="1201"/>
                  </a:cubicBezTo>
                  <a:cubicBezTo>
                    <a:pt x="16321" y="1201"/>
                    <a:pt x="16361" y="1222"/>
                    <a:pt x="16406" y="1242"/>
                  </a:cubicBezTo>
                  <a:lnTo>
                    <a:pt x="16426" y="1242"/>
                  </a:lnTo>
                  <a:cubicBezTo>
                    <a:pt x="16446" y="1284"/>
                    <a:pt x="16506" y="1284"/>
                    <a:pt x="16550" y="1330"/>
                  </a:cubicBezTo>
                  <a:cubicBezTo>
                    <a:pt x="16570" y="1371"/>
                    <a:pt x="16610" y="1371"/>
                    <a:pt x="16655" y="1391"/>
                  </a:cubicBezTo>
                  <a:cubicBezTo>
                    <a:pt x="16661" y="1398"/>
                    <a:pt x="16668" y="1400"/>
                    <a:pt x="16674" y="1400"/>
                  </a:cubicBezTo>
                  <a:cubicBezTo>
                    <a:pt x="16686" y="1400"/>
                    <a:pt x="16695" y="1391"/>
                    <a:pt x="16695" y="1391"/>
                  </a:cubicBezTo>
                  <a:cubicBezTo>
                    <a:pt x="16715" y="1391"/>
                    <a:pt x="16734" y="1412"/>
                    <a:pt x="16734" y="1412"/>
                  </a:cubicBezTo>
                  <a:cubicBezTo>
                    <a:pt x="16734" y="1458"/>
                    <a:pt x="16754" y="1458"/>
                    <a:pt x="16779" y="1479"/>
                  </a:cubicBezTo>
                  <a:lnTo>
                    <a:pt x="16819" y="1479"/>
                  </a:lnTo>
                  <a:lnTo>
                    <a:pt x="16819" y="1520"/>
                  </a:lnTo>
                  <a:cubicBezTo>
                    <a:pt x="16859" y="1520"/>
                    <a:pt x="16879" y="1540"/>
                    <a:pt x="16904" y="1561"/>
                  </a:cubicBezTo>
                  <a:cubicBezTo>
                    <a:pt x="16924" y="1586"/>
                    <a:pt x="16963" y="1607"/>
                    <a:pt x="16983" y="1628"/>
                  </a:cubicBezTo>
                  <a:cubicBezTo>
                    <a:pt x="16983" y="1648"/>
                    <a:pt x="17003" y="1668"/>
                    <a:pt x="17003" y="1689"/>
                  </a:cubicBezTo>
                  <a:cubicBezTo>
                    <a:pt x="17048" y="1715"/>
                    <a:pt x="17068" y="1715"/>
                    <a:pt x="17088" y="1735"/>
                  </a:cubicBezTo>
                  <a:cubicBezTo>
                    <a:pt x="17108" y="1756"/>
                    <a:pt x="17128" y="1776"/>
                    <a:pt x="17153" y="1776"/>
                  </a:cubicBezTo>
                  <a:cubicBezTo>
                    <a:pt x="17172" y="1797"/>
                    <a:pt x="17212" y="1817"/>
                    <a:pt x="17212" y="1863"/>
                  </a:cubicBezTo>
                  <a:cubicBezTo>
                    <a:pt x="17252" y="1905"/>
                    <a:pt x="17297" y="1992"/>
                    <a:pt x="17357" y="2012"/>
                  </a:cubicBezTo>
                  <a:lnTo>
                    <a:pt x="17376" y="2012"/>
                  </a:lnTo>
                  <a:cubicBezTo>
                    <a:pt x="17421" y="2054"/>
                    <a:pt x="17461" y="2100"/>
                    <a:pt x="17501" y="2120"/>
                  </a:cubicBezTo>
                  <a:cubicBezTo>
                    <a:pt x="17501" y="2141"/>
                    <a:pt x="17501" y="2141"/>
                    <a:pt x="17526" y="2161"/>
                  </a:cubicBezTo>
                  <a:lnTo>
                    <a:pt x="17546" y="2161"/>
                  </a:lnTo>
                  <a:cubicBezTo>
                    <a:pt x="17546" y="2182"/>
                    <a:pt x="17526" y="2182"/>
                    <a:pt x="17546" y="2202"/>
                  </a:cubicBezTo>
                  <a:lnTo>
                    <a:pt x="17566" y="2182"/>
                  </a:lnTo>
                  <a:lnTo>
                    <a:pt x="17585" y="2202"/>
                  </a:lnTo>
                  <a:cubicBezTo>
                    <a:pt x="17585" y="2228"/>
                    <a:pt x="17566" y="2249"/>
                    <a:pt x="17605" y="2249"/>
                  </a:cubicBezTo>
                  <a:cubicBezTo>
                    <a:pt x="17605" y="2289"/>
                    <a:pt x="17650" y="2289"/>
                    <a:pt x="17650" y="2331"/>
                  </a:cubicBezTo>
                  <a:cubicBezTo>
                    <a:pt x="17670" y="2356"/>
                    <a:pt x="17670" y="2356"/>
                    <a:pt x="17690" y="2377"/>
                  </a:cubicBezTo>
                  <a:cubicBezTo>
                    <a:pt x="17710" y="2398"/>
                    <a:pt x="17710" y="2438"/>
                    <a:pt x="17730" y="2459"/>
                  </a:cubicBezTo>
                  <a:cubicBezTo>
                    <a:pt x="17750" y="2485"/>
                    <a:pt x="17775" y="2526"/>
                    <a:pt x="17795" y="2546"/>
                  </a:cubicBezTo>
                  <a:cubicBezTo>
                    <a:pt x="17834" y="2567"/>
                    <a:pt x="17834" y="2613"/>
                    <a:pt x="17874" y="2613"/>
                  </a:cubicBezTo>
                  <a:cubicBezTo>
                    <a:pt x="17899" y="2633"/>
                    <a:pt x="17874" y="2654"/>
                    <a:pt x="17874" y="2654"/>
                  </a:cubicBezTo>
                  <a:cubicBezTo>
                    <a:pt x="17939" y="2741"/>
                    <a:pt x="17998" y="2824"/>
                    <a:pt x="18023" y="2911"/>
                  </a:cubicBezTo>
                  <a:lnTo>
                    <a:pt x="17998" y="2931"/>
                  </a:lnTo>
                  <a:cubicBezTo>
                    <a:pt x="18023" y="2972"/>
                    <a:pt x="18063" y="2998"/>
                    <a:pt x="18083" y="3019"/>
                  </a:cubicBezTo>
                  <a:cubicBezTo>
                    <a:pt x="18083" y="3019"/>
                    <a:pt x="18063" y="3039"/>
                    <a:pt x="18083" y="3059"/>
                  </a:cubicBezTo>
                  <a:lnTo>
                    <a:pt x="18103" y="3039"/>
                  </a:lnTo>
                  <a:lnTo>
                    <a:pt x="18103" y="3080"/>
                  </a:lnTo>
                  <a:cubicBezTo>
                    <a:pt x="18168" y="3101"/>
                    <a:pt x="18148" y="3188"/>
                    <a:pt x="18188" y="3188"/>
                  </a:cubicBezTo>
                  <a:cubicBezTo>
                    <a:pt x="18197" y="3208"/>
                    <a:pt x="18212" y="3208"/>
                    <a:pt x="18225" y="3208"/>
                  </a:cubicBezTo>
                  <a:cubicBezTo>
                    <a:pt x="18237" y="3208"/>
                    <a:pt x="18247" y="3208"/>
                    <a:pt x="18247" y="3229"/>
                  </a:cubicBezTo>
                  <a:cubicBezTo>
                    <a:pt x="18247" y="3229"/>
                    <a:pt x="18227" y="3229"/>
                    <a:pt x="18227" y="3255"/>
                  </a:cubicBezTo>
                  <a:cubicBezTo>
                    <a:pt x="18272" y="3296"/>
                    <a:pt x="18272" y="3337"/>
                    <a:pt x="18312" y="3403"/>
                  </a:cubicBezTo>
                  <a:cubicBezTo>
                    <a:pt x="18292" y="3445"/>
                    <a:pt x="18312" y="3485"/>
                    <a:pt x="18312" y="3532"/>
                  </a:cubicBezTo>
                  <a:cubicBezTo>
                    <a:pt x="18312" y="3552"/>
                    <a:pt x="18332" y="3573"/>
                    <a:pt x="18332" y="3594"/>
                  </a:cubicBezTo>
                  <a:cubicBezTo>
                    <a:pt x="18332" y="3640"/>
                    <a:pt x="18352" y="3681"/>
                    <a:pt x="18396" y="3701"/>
                  </a:cubicBezTo>
                  <a:cubicBezTo>
                    <a:pt x="18396" y="3722"/>
                    <a:pt x="18372" y="3742"/>
                    <a:pt x="18396" y="3768"/>
                  </a:cubicBezTo>
                  <a:cubicBezTo>
                    <a:pt x="18396" y="3789"/>
                    <a:pt x="18396" y="3809"/>
                    <a:pt x="18416" y="3829"/>
                  </a:cubicBezTo>
                  <a:cubicBezTo>
                    <a:pt x="18436" y="3850"/>
                    <a:pt x="18456" y="3871"/>
                    <a:pt x="18456" y="3896"/>
                  </a:cubicBezTo>
                  <a:cubicBezTo>
                    <a:pt x="18456" y="3958"/>
                    <a:pt x="18496" y="3999"/>
                    <a:pt x="18496" y="4066"/>
                  </a:cubicBezTo>
                  <a:cubicBezTo>
                    <a:pt x="18521" y="4086"/>
                    <a:pt x="18496" y="4127"/>
                    <a:pt x="18521" y="4153"/>
                  </a:cubicBezTo>
                  <a:cubicBezTo>
                    <a:pt x="18496" y="4173"/>
                    <a:pt x="18496" y="4173"/>
                    <a:pt x="18476" y="4194"/>
                  </a:cubicBezTo>
                  <a:cubicBezTo>
                    <a:pt x="18476" y="4215"/>
                    <a:pt x="18521" y="4235"/>
                    <a:pt x="18476" y="4281"/>
                  </a:cubicBezTo>
                  <a:cubicBezTo>
                    <a:pt x="18496" y="4302"/>
                    <a:pt x="18476" y="4322"/>
                    <a:pt x="18496" y="4343"/>
                  </a:cubicBezTo>
                  <a:cubicBezTo>
                    <a:pt x="18521" y="4364"/>
                    <a:pt x="18476" y="4384"/>
                    <a:pt x="18496" y="4410"/>
                  </a:cubicBezTo>
                  <a:cubicBezTo>
                    <a:pt x="18521" y="4410"/>
                    <a:pt x="18521" y="4430"/>
                    <a:pt x="18541" y="4451"/>
                  </a:cubicBezTo>
                  <a:lnTo>
                    <a:pt x="18541" y="4492"/>
                  </a:lnTo>
                  <a:lnTo>
                    <a:pt x="18521" y="4492"/>
                  </a:lnTo>
                  <a:cubicBezTo>
                    <a:pt x="18561" y="4538"/>
                    <a:pt x="18541" y="4579"/>
                    <a:pt x="18561" y="4620"/>
                  </a:cubicBezTo>
                  <a:cubicBezTo>
                    <a:pt x="18581" y="4641"/>
                    <a:pt x="18581" y="4641"/>
                    <a:pt x="18561" y="4641"/>
                  </a:cubicBezTo>
                  <a:cubicBezTo>
                    <a:pt x="18561" y="4687"/>
                    <a:pt x="18541" y="4707"/>
                    <a:pt x="18541" y="4707"/>
                  </a:cubicBezTo>
                  <a:cubicBezTo>
                    <a:pt x="18541" y="4748"/>
                    <a:pt x="18561" y="4748"/>
                    <a:pt x="18581" y="4769"/>
                  </a:cubicBezTo>
                  <a:cubicBezTo>
                    <a:pt x="18561" y="4795"/>
                    <a:pt x="18541" y="4836"/>
                    <a:pt x="18581" y="4856"/>
                  </a:cubicBezTo>
                  <a:cubicBezTo>
                    <a:pt x="18561" y="4897"/>
                    <a:pt x="18541" y="4943"/>
                    <a:pt x="18541" y="5005"/>
                  </a:cubicBezTo>
                  <a:cubicBezTo>
                    <a:pt x="18541" y="5026"/>
                    <a:pt x="18541" y="5051"/>
                    <a:pt x="18561" y="5072"/>
                  </a:cubicBezTo>
                  <a:cubicBezTo>
                    <a:pt x="18561" y="5082"/>
                    <a:pt x="18556" y="5082"/>
                    <a:pt x="18548" y="5082"/>
                  </a:cubicBezTo>
                  <a:cubicBezTo>
                    <a:pt x="18541" y="5082"/>
                    <a:pt x="18531" y="5082"/>
                    <a:pt x="18521" y="5092"/>
                  </a:cubicBezTo>
                  <a:cubicBezTo>
                    <a:pt x="18521" y="5133"/>
                    <a:pt x="18541" y="5200"/>
                    <a:pt x="18521" y="5241"/>
                  </a:cubicBezTo>
                  <a:cubicBezTo>
                    <a:pt x="18496" y="5262"/>
                    <a:pt x="18496" y="5308"/>
                    <a:pt x="18521" y="5329"/>
                  </a:cubicBezTo>
                  <a:cubicBezTo>
                    <a:pt x="18541" y="5369"/>
                    <a:pt x="18496" y="5390"/>
                    <a:pt x="18521" y="5436"/>
                  </a:cubicBezTo>
                  <a:cubicBezTo>
                    <a:pt x="18496" y="5457"/>
                    <a:pt x="18541" y="5498"/>
                    <a:pt x="18496" y="5518"/>
                  </a:cubicBezTo>
                  <a:cubicBezTo>
                    <a:pt x="18521" y="5539"/>
                    <a:pt x="18521" y="5585"/>
                    <a:pt x="18541" y="5626"/>
                  </a:cubicBezTo>
                  <a:cubicBezTo>
                    <a:pt x="18521" y="5647"/>
                    <a:pt x="18521" y="5693"/>
                    <a:pt x="18521" y="5713"/>
                  </a:cubicBezTo>
                  <a:cubicBezTo>
                    <a:pt x="18541" y="5755"/>
                    <a:pt x="18521" y="5796"/>
                    <a:pt x="18496" y="5821"/>
                  </a:cubicBezTo>
                  <a:cubicBezTo>
                    <a:pt x="18496" y="5862"/>
                    <a:pt x="18476" y="5883"/>
                    <a:pt x="18476" y="5924"/>
                  </a:cubicBezTo>
                  <a:lnTo>
                    <a:pt x="18456" y="5950"/>
                  </a:lnTo>
                  <a:cubicBezTo>
                    <a:pt x="18476" y="6011"/>
                    <a:pt x="18436" y="6099"/>
                    <a:pt x="18456" y="6160"/>
                  </a:cubicBezTo>
                  <a:cubicBezTo>
                    <a:pt x="18436" y="6160"/>
                    <a:pt x="18436" y="6181"/>
                    <a:pt x="18416" y="6181"/>
                  </a:cubicBezTo>
                  <a:cubicBezTo>
                    <a:pt x="18436" y="6227"/>
                    <a:pt x="18416" y="6268"/>
                    <a:pt x="18416" y="6309"/>
                  </a:cubicBezTo>
                  <a:cubicBezTo>
                    <a:pt x="18416" y="6355"/>
                    <a:pt x="18396" y="6396"/>
                    <a:pt x="18396" y="6437"/>
                  </a:cubicBezTo>
                  <a:cubicBezTo>
                    <a:pt x="18372" y="6483"/>
                    <a:pt x="18372" y="6504"/>
                    <a:pt x="18372" y="6545"/>
                  </a:cubicBezTo>
                  <a:cubicBezTo>
                    <a:pt x="18352" y="6566"/>
                    <a:pt x="18352" y="6591"/>
                    <a:pt x="18352" y="6612"/>
                  </a:cubicBezTo>
                  <a:cubicBezTo>
                    <a:pt x="18332" y="6673"/>
                    <a:pt x="18312" y="6761"/>
                    <a:pt x="18292" y="6802"/>
                  </a:cubicBezTo>
                  <a:cubicBezTo>
                    <a:pt x="18247" y="6869"/>
                    <a:pt x="18247" y="6930"/>
                    <a:pt x="18227" y="6976"/>
                  </a:cubicBezTo>
                  <a:cubicBezTo>
                    <a:pt x="18227" y="6997"/>
                    <a:pt x="18247" y="7017"/>
                    <a:pt x="18227" y="7038"/>
                  </a:cubicBezTo>
                  <a:cubicBezTo>
                    <a:pt x="18207" y="7038"/>
                    <a:pt x="18227" y="7079"/>
                    <a:pt x="18227" y="7105"/>
                  </a:cubicBezTo>
                  <a:cubicBezTo>
                    <a:pt x="18207" y="7105"/>
                    <a:pt x="18207" y="7146"/>
                    <a:pt x="18207" y="7146"/>
                  </a:cubicBezTo>
                  <a:cubicBezTo>
                    <a:pt x="18188" y="7207"/>
                    <a:pt x="18148" y="7233"/>
                    <a:pt x="18148" y="7295"/>
                  </a:cubicBezTo>
                  <a:cubicBezTo>
                    <a:pt x="18123" y="7315"/>
                    <a:pt x="18123" y="7336"/>
                    <a:pt x="18103" y="7336"/>
                  </a:cubicBezTo>
                  <a:cubicBezTo>
                    <a:pt x="18063" y="7382"/>
                    <a:pt x="18043" y="7402"/>
                    <a:pt x="18043" y="7443"/>
                  </a:cubicBezTo>
                  <a:cubicBezTo>
                    <a:pt x="18043" y="7464"/>
                    <a:pt x="18023" y="7510"/>
                    <a:pt x="18023" y="7531"/>
                  </a:cubicBezTo>
                  <a:cubicBezTo>
                    <a:pt x="17998" y="7592"/>
                    <a:pt x="17979" y="7639"/>
                    <a:pt x="17959" y="7680"/>
                  </a:cubicBezTo>
                  <a:cubicBezTo>
                    <a:pt x="17939" y="7746"/>
                    <a:pt x="17919" y="7808"/>
                    <a:pt x="17834" y="7828"/>
                  </a:cubicBezTo>
                  <a:lnTo>
                    <a:pt x="17834" y="7849"/>
                  </a:lnTo>
                  <a:cubicBezTo>
                    <a:pt x="17814" y="7875"/>
                    <a:pt x="17834" y="7875"/>
                    <a:pt x="17834" y="7875"/>
                  </a:cubicBezTo>
                  <a:cubicBezTo>
                    <a:pt x="17814" y="7916"/>
                    <a:pt x="17795" y="7936"/>
                    <a:pt x="17775" y="7977"/>
                  </a:cubicBezTo>
                  <a:cubicBezTo>
                    <a:pt x="17795" y="8023"/>
                    <a:pt x="17775" y="8065"/>
                    <a:pt x="17750" y="8085"/>
                  </a:cubicBezTo>
                  <a:cubicBezTo>
                    <a:pt x="17730" y="8152"/>
                    <a:pt x="17710" y="8234"/>
                    <a:pt x="17670" y="8280"/>
                  </a:cubicBezTo>
                  <a:cubicBezTo>
                    <a:pt x="17650" y="8342"/>
                    <a:pt x="17605" y="8388"/>
                    <a:pt x="17585" y="8429"/>
                  </a:cubicBezTo>
                  <a:cubicBezTo>
                    <a:pt x="17526" y="8491"/>
                    <a:pt x="17481" y="8578"/>
                    <a:pt x="17441" y="8665"/>
                  </a:cubicBezTo>
                  <a:cubicBezTo>
                    <a:pt x="17401" y="8727"/>
                    <a:pt x="17357" y="8793"/>
                    <a:pt x="17297" y="8855"/>
                  </a:cubicBezTo>
                  <a:cubicBezTo>
                    <a:pt x="17252" y="8901"/>
                    <a:pt x="17252" y="8942"/>
                    <a:pt x="17212" y="8983"/>
                  </a:cubicBezTo>
                  <a:cubicBezTo>
                    <a:pt x="17172" y="9030"/>
                    <a:pt x="17128" y="9091"/>
                    <a:pt x="17068" y="9132"/>
                  </a:cubicBezTo>
                  <a:cubicBezTo>
                    <a:pt x="17028" y="9199"/>
                    <a:pt x="16983" y="9240"/>
                    <a:pt x="16963" y="9307"/>
                  </a:cubicBezTo>
                  <a:cubicBezTo>
                    <a:pt x="16943" y="9327"/>
                    <a:pt x="16924" y="9348"/>
                    <a:pt x="16904" y="9369"/>
                  </a:cubicBezTo>
                  <a:lnTo>
                    <a:pt x="16879" y="9369"/>
                  </a:lnTo>
                  <a:lnTo>
                    <a:pt x="16879" y="9415"/>
                  </a:lnTo>
                  <a:cubicBezTo>
                    <a:pt x="16859" y="9456"/>
                    <a:pt x="16819" y="9476"/>
                    <a:pt x="16779" y="9497"/>
                  </a:cubicBezTo>
                  <a:cubicBezTo>
                    <a:pt x="16754" y="9543"/>
                    <a:pt x="16715" y="9584"/>
                    <a:pt x="16675" y="9625"/>
                  </a:cubicBezTo>
                  <a:cubicBezTo>
                    <a:pt x="16630" y="9671"/>
                    <a:pt x="16610" y="9712"/>
                    <a:pt x="16570" y="9753"/>
                  </a:cubicBezTo>
                  <a:cubicBezTo>
                    <a:pt x="16550" y="9753"/>
                    <a:pt x="16530" y="9774"/>
                    <a:pt x="16506" y="9774"/>
                  </a:cubicBezTo>
                  <a:cubicBezTo>
                    <a:pt x="16466" y="9800"/>
                    <a:pt x="16446" y="9841"/>
                    <a:pt x="16426" y="9861"/>
                  </a:cubicBezTo>
                  <a:cubicBezTo>
                    <a:pt x="16381" y="9928"/>
                    <a:pt x="16341" y="9990"/>
                    <a:pt x="16282" y="10010"/>
                  </a:cubicBezTo>
                  <a:lnTo>
                    <a:pt x="16282" y="10031"/>
                  </a:lnTo>
                  <a:lnTo>
                    <a:pt x="16217" y="10031"/>
                  </a:lnTo>
                  <a:cubicBezTo>
                    <a:pt x="16177" y="10077"/>
                    <a:pt x="16132" y="10118"/>
                    <a:pt x="16112" y="10139"/>
                  </a:cubicBezTo>
                  <a:cubicBezTo>
                    <a:pt x="16093" y="10185"/>
                    <a:pt x="16073" y="10205"/>
                    <a:pt x="16033" y="10226"/>
                  </a:cubicBezTo>
                  <a:cubicBezTo>
                    <a:pt x="16008" y="10226"/>
                    <a:pt x="15988" y="10267"/>
                    <a:pt x="15988" y="10287"/>
                  </a:cubicBezTo>
                  <a:lnTo>
                    <a:pt x="15928" y="10287"/>
                  </a:lnTo>
                  <a:cubicBezTo>
                    <a:pt x="15908" y="10333"/>
                    <a:pt x="15884" y="10375"/>
                    <a:pt x="15844" y="10375"/>
                  </a:cubicBezTo>
                  <a:cubicBezTo>
                    <a:pt x="15824" y="10395"/>
                    <a:pt x="15824" y="10416"/>
                    <a:pt x="15804" y="10416"/>
                  </a:cubicBezTo>
                  <a:cubicBezTo>
                    <a:pt x="15739" y="10523"/>
                    <a:pt x="15660" y="10611"/>
                    <a:pt x="15535" y="10652"/>
                  </a:cubicBezTo>
                  <a:cubicBezTo>
                    <a:pt x="15511" y="10672"/>
                    <a:pt x="15471" y="10698"/>
                    <a:pt x="15451" y="10719"/>
                  </a:cubicBezTo>
                  <a:cubicBezTo>
                    <a:pt x="15431" y="10739"/>
                    <a:pt x="15411" y="10739"/>
                    <a:pt x="15386" y="10760"/>
                  </a:cubicBezTo>
                  <a:cubicBezTo>
                    <a:pt x="15346" y="10826"/>
                    <a:pt x="15287" y="10909"/>
                    <a:pt x="15202" y="10929"/>
                  </a:cubicBezTo>
                  <a:cubicBezTo>
                    <a:pt x="15182" y="10955"/>
                    <a:pt x="15182" y="10955"/>
                    <a:pt x="15162" y="10996"/>
                  </a:cubicBezTo>
                  <a:cubicBezTo>
                    <a:pt x="15152" y="10996"/>
                    <a:pt x="15140" y="10992"/>
                    <a:pt x="15129" y="10992"/>
                  </a:cubicBezTo>
                  <a:cubicBezTo>
                    <a:pt x="15112" y="10992"/>
                    <a:pt x="15098" y="11000"/>
                    <a:pt x="15098" y="11037"/>
                  </a:cubicBezTo>
                  <a:cubicBezTo>
                    <a:pt x="15078" y="11016"/>
                    <a:pt x="15078" y="11016"/>
                    <a:pt x="15058" y="11016"/>
                  </a:cubicBezTo>
                  <a:cubicBezTo>
                    <a:pt x="15038" y="11057"/>
                    <a:pt x="14993" y="11037"/>
                    <a:pt x="14953" y="11083"/>
                  </a:cubicBezTo>
                  <a:lnTo>
                    <a:pt x="14953" y="11103"/>
                  </a:lnTo>
                  <a:cubicBezTo>
                    <a:pt x="14913" y="11124"/>
                    <a:pt x="14913" y="11186"/>
                    <a:pt x="14869" y="11186"/>
                  </a:cubicBezTo>
                  <a:cubicBezTo>
                    <a:pt x="14849" y="11232"/>
                    <a:pt x="14809" y="11252"/>
                    <a:pt x="14764" y="11273"/>
                  </a:cubicBezTo>
                  <a:cubicBezTo>
                    <a:pt x="14685" y="11314"/>
                    <a:pt x="14620" y="11360"/>
                    <a:pt x="14540" y="11401"/>
                  </a:cubicBezTo>
                  <a:cubicBezTo>
                    <a:pt x="14515" y="11401"/>
                    <a:pt x="14476" y="11422"/>
                    <a:pt x="14476" y="11442"/>
                  </a:cubicBezTo>
                  <a:lnTo>
                    <a:pt x="14456" y="11468"/>
                  </a:lnTo>
                  <a:cubicBezTo>
                    <a:pt x="14436" y="11489"/>
                    <a:pt x="14391" y="11509"/>
                    <a:pt x="14371" y="11509"/>
                  </a:cubicBezTo>
                  <a:cubicBezTo>
                    <a:pt x="14339" y="11526"/>
                    <a:pt x="14320" y="11556"/>
                    <a:pt x="14303" y="11556"/>
                  </a:cubicBezTo>
                  <a:cubicBezTo>
                    <a:pt x="14299" y="11556"/>
                    <a:pt x="14295" y="11554"/>
                    <a:pt x="14292" y="11550"/>
                  </a:cubicBezTo>
                  <a:cubicBezTo>
                    <a:pt x="14247" y="11571"/>
                    <a:pt x="14227" y="11571"/>
                    <a:pt x="14187" y="11596"/>
                  </a:cubicBezTo>
                  <a:cubicBezTo>
                    <a:pt x="14142" y="11637"/>
                    <a:pt x="14102" y="11658"/>
                    <a:pt x="14063" y="11699"/>
                  </a:cubicBezTo>
                  <a:cubicBezTo>
                    <a:pt x="14018" y="11699"/>
                    <a:pt x="13998" y="11745"/>
                    <a:pt x="13958" y="11766"/>
                  </a:cubicBezTo>
                  <a:cubicBezTo>
                    <a:pt x="13938" y="11807"/>
                    <a:pt x="13893" y="11807"/>
                    <a:pt x="13873" y="11853"/>
                  </a:cubicBezTo>
                  <a:cubicBezTo>
                    <a:pt x="13854" y="11853"/>
                    <a:pt x="13834" y="11853"/>
                    <a:pt x="13814" y="11874"/>
                  </a:cubicBezTo>
                  <a:cubicBezTo>
                    <a:pt x="13729" y="11915"/>
                    <a:pt x="13644" y="12002"/>
                    <a:pt x="13545" y="12022"/>
                  </a:cubicBezTo>
                  <a:cubicBezTo>
                    <a:pt x="13520" y="12022"/>
                    <a:pt x="13520" y="12043"/>
                    <a:pt x="13500" y="12043"/>
                  </a:cubicBezTo>
                  <a:cubicBezTo>
                    <a:pt x="13480" y="12084"/>
                    <a:pt x="13441" y="12110"/>
                    <a:pt x="13376" y="12151"/>
                  </a:cubicBezTo>
                  <a:cubicBezTo>
                    <a:pt x="13356" y="12151"/>
                    <a:pt x="13336" y="12171"/>
                    <a:pt x="13296" y="12171"/>
                  </a:cubicBezTo>
                  <a:cubicBezTo>
                    <a:pt x="13251" y="12192"/>
                    <a:pt x="13251" y="12192"/>
                    <a:pt x="13231" y="12238"/>
                  </a:cubicBezTo>
                  <a:cubicBezTo>
                    <a:pt x="13192" y="12238"/>
                    <a:pt x="13147" y="12279"/>
                    <a:pt x="13107" y="12300"/>
                  </a:cubicBezTo>
                  <a:cubicBezTo>
                    <a:pt x="13067" y="12341"/>
                    <a:pt x="13003" y="12320"/>
                    <a:pt x="12983" y="12366"/>
                  </a:cubicBezTo>
                  <a:cubicBezTo>
                    <a:pt x="12975" y="12363"/>
                    <a:pt x="12968" y="12361"/>
                    <a:pt x="12961" y="12361"/>
                  </a:cubicBezTo>
                  <a:cubicBezTo>
                    <a:pt x="12926" y="12361"/>
                    <a:pt x="12903" y="12398"/>
                    <a:pt x="12870" y="12398"/>
                  </a:cubicBezTo>
                  <a:cubicBezTo>
                    <a:pt x="12860" y="12398"/>
                    <a:pt x="12850" y="12395"/>
                    <a:pt x="12838" y="12387"/>
                  </a:cubicBezTo>
                  <a:cubicBezTo>
                    <a:pt x="12799" y="12341"/>
                    <a:pt x="12774" y="12300"/>
                    <a:pt x="12754" y="12259"/>
                  </a:cubicBezTo>
                  <a:cubicBezTo>
                    <a:pt x="12734" y="12212"/>
                    <a:pt x="12694" y="12192"/>
                    <a:pt x="12674" y="12171"/>
                  </a:cubicBezTo>
                  <a:cubicBezTo>
                    <a:pt x="12674" y="12171"/>
                    <a:pt x="12694" y="12151"/>
                    <a:pt x="12674" y="12151"/>
                  </a:cubicBezTo>
                  <a:cubicBezTo>
                    <a:pt x="12630" y="12110"/>
                    <a:pt x="12630" y="12063"/>
                    <a:pt x="12610" y="12022"/>
                  </a:cubicBezTo>
                  <a:lnTo>
                    <a:pt x="12610" y="12002"/>
                  </a:lnTo>
                  <a:cubicBezTo>
                    <a:pt x="12550" y="11956"/>
                    <a:pt x="12550" y="11894"/>
                    <a:pt x="12525" y="11827"/>
                  </a:cubicBezTo>
                  <a:cubicBezTo>
                    <a:pt x="12550" y="11786"/>
                    <a:pt x="12590" y="11766"/>
                    <a:pt x="12630" y="11766"/>
                  </a:cubicBezTo>
                  <a:cubicBezTo>
                    <a:pt x="12649" y="11766"/>
                    <a:pt x="12694" y="11745"/>
                    <a:pt x="12714" y="11725"/>
                  </a:cubicBezTo>
                  <a:cubicBezTo>
                    <a:pt x="12774" y="11658"/>
                    <a:pt x="12799" y="11658"/>
                    <a:pt x="12898" y="11637"/>
                  </a:cubicBezTo>
                  <a:cubicBezTo>
                    <a:pt x="12898" y="11617"/>
                    <a:pt x="12898" y="11617"/>
                    <a:pt x="12923" y="11596"/>
                  </a:cubicBezTo>
                  <a:cubicBezTo>
                    <a:pt x="12983" y="11571"/>
                    <a:pt x="13067" y="11530"/>
                    <a:pt x="13127" y="11489"/>
                  </a:cubicBezTo>
                  <a:cubicBezTo>
                    <a:pt x="13147" y="11468"/>
                    <a:pt x="13147" y="11442"/>
                    <a:pt x="13172" y="11442"/>
                  </a:cubicBezTo>
                  <a:cubicBezTo>
                    <a:pt x="13192" y="11381"/>
                    <a:pt x="13231" y="11381"/>
                    <a:pt x="13271" y="11360"/>
                  </a:cubicBezTo>
                  <a:cubicBezTo>
                    <a:pt x="13296" y="11340"/>
                    <a:pt x="13316" y="11314"/>
                    <a:pt x="13356" y="11314"/>
                  </a:cubicBezTo>
                  <a:cubicBezTo>
                    <a:pt x="13376" y="11293"/>
                    <a:pt x="13376" y="11293"/>
                    <a:pt x="13396" y="11293"/>
                  </a:cubicBezTo>
                  <a:cubicBezTo>
                    <a:pt x="13460" y="11252"/>
                    <a:pt x="13520" y="11232"/>
                    <a:pt x="13585" y="11186"/>
                  </a:cubicBezTo>
                  <a:cubicBezTo>
                    <a:pt x="13625" y="11186"/>
                    <a:pt x="13644" y="11165"/>
                    <a:pt x="13689" y="11145"/>
                  </a:cubicBezTo>
                  <a:cubicBezTo>
                    <a:pt x="13709" y="11124"/>
                    <a:pt x="13709" y="11124"/>
                    <a:pt x="13729" y="11103"/>
                  </a:cubicBezTo>
                  <a:cubicBezTo>
                    <a:pt x="13749" y="11103"/>
                    <a:pt x="13749" y="11083"/>
                    <a:pt x="13749" y="11083"/>
                  </a:cubicBezTo>
                  <a:cubicBezTo>
                    <a:pt x="13749" y="11075"/>
                    <a:pt x="13751" y="11072"/>
                    <a:pt x="13755" y="11072"/>
                  </a:cubicBezTo>
                  <a:cubicBezTo>
                    <a:pt x="13763" y="11072"/>
                    <a:pt x="13777" y="11083"/>
                    <a:pt x="13794" y="11083"/>
                  </a:cubicBezTo>
                  <a:cubicBezTo>
                    <a:pt x="13854" y="11037"/>
                    <a:pt x="13918" y="10975"/>
                    <a:pt x="13958" y="10909"/>
                  </a:cubicBezTo>
                  <a:cubicBezTo>
                    <a:pt x="13998" y="10909"/>
                    <a:pt x="14043" y="10888"/>
                    <a:pt x="14082" y="10888"/>
                  </a:cubicBezTo>
                  <a:cubicBezTo>
                    <a:pt x="14082" y="10888"/>
                    <a:pt x="14082" y="10867"/>
                    <a:pt x="14102" y="10847"/>
                  </a:cubicBezTo>
                  <a:cubicBezTo>
                    <a:pt x="14122" y="10847"/>
                    <a:pt x="14122" y="10867"/>
                    <a:pt x="14122" y="10867"/>
                  </a:cubicBezTo>
                  <a:cubicBezTo>
                    <a:pt x="14167" y="10847"/>
                    <a:pt x="14207" y="10826"/>
                    <a:pt x="14247" y="10801"/>
                  </a:cubicBezTo>
                  <a:cubicBezTo>
                    <a:pt x="14267" y="10780"/>
                    <a:pt x="14247" y="10780"/>
                    <a:pt x="14247" y="10780"/>
                  </a:cubicBezTo>
                  <a:cubicBezTo>
                    <a:pt x="14292" y="10719"/>
                    <a:pt x="14371" y="10698"/>
                    <a:pt x="14416" y="10631"/>
                  </a:cubicBezTo>
                  <a:cubicBezTo>
                    <a:pt x="14436" y="10611"/>
                    <a:pt x="14456" y="10611"/>
                    <a:pt x="14476" y="10611"/>
                  </a:cubicBezTo>
                  <a:cubicBezTo>
                    <a:pt x="14495" y="10590"/>
                    <a:pt x="14515" y="10590"/>
                    <a:pt x="14540" y="10570"/>
                  </a:cubicBezTo>
                  <a:cubicBezTo>
                    <a:pt x="14540" y="10570"/>
                    <a:pt x="14540" y="10544"/>
                    <a:pt x="14560" y="10544"/>
                  </a:cubicBezTo>
                  <a:cubicBezTo>
                    <a:pt x="14580" y="10544"/>
                    <a:pt x="14580" y="10503"/>
                    <a:pt x="14620" y="10503"/>
                  </a:cubicBezTo>
                  <a:lnTo>
                    <a:pt x="14640" y="10503"/>
                  </a:lnTo>
                  <a:cubicBezTo>
                    <a:pt x="14685" y="10441"/>
                    <a:pt x="14764" y="10416"/>
                    <a:pt x="14829" y="10375"/>
                  </a:cubicBezTo>
                  <a:cubicBezTo>
                    <a:pt x="14869" y="10313"/>
                    <a:pt x="14913" y="10246"/>
                    <a:pt x="14973" y="10185"/>
                  </a:cubicBezTo>
                  <a:cubicBezTo>
                    <a:pt x="15058" y="10159"/>
                    <a:pt x="15098" y="10077"/>
                    <a:pt x="15202" y="10056"/>
                  </a:cubicBezTo>
                  <a:cubicBezTo>
                    <a:pt x="15202" y="10031"/>
                    <a:pt x="15222" y="10010"/>
                    <a:pt x="15262" y="9990"/>
                  </a:cubicBezTo>
                  <a:cubicBezTo>
                    <a:pt x="15326" y="9949"/>
                    <a:pt x="15386" y="9902"/>
                    <a:pt x="15451" y="9841"/>
                  </a:cubicBezTo>
                  <a:cubicBezTo>
                    <a:pt x="15491" y="9774"/>
                    <a:pt x="15575" y="9712"/>
                    <a:pt x="15615" y="9625"/>
                  </a:cubicBezTo>
                  <a:cubicBezTo>
                    <a:pt x="15635" y="9625"/>
                    <a:pt x="15635" y="9625"/>
                    <a:pt x="15635" y="9605"/>
                  </a:cubicBezTo>
                  <a:cubicBezTo>
                    <a:pt x="15680" y="9605"/>
                    <a:pt x="15700" y="9563"/>
                    <a:pt x="15719" y="9543"/>
                  </a:cubicBezTo>
                  <a:lnTo>
                    <a:pt x="15759" y="9543"/>
                  </a:lnTo>
                  <a:cubicBezTo>
                    <a:pt x="15739" y="9543"/>
                    <a:pt x="15739" y="9563"/>
                    <a:pt x="15739" y="9563"/>
                  </a:cubicBezTo>
                  <a:lnTo>
                    <a:pt x="15759" y="9563"/>
                  </a:lnTo>
                  <a:cubicBezTo>
                    <a:pt x="15784" y="9497"/>
                    <a:pt x="15824" y="9476"/>
                    <a:pt x="15864" y="9476"/>
                  </a:cubicBezTo>
                  <a:lnTo>
                    <a:pt x="15864" y="9456"/>
                  </a:lnTo>
                  <a:cubicBezTo>
                    <a:pt x="15884" y="9435"/>
                    <a:pt x="15908" y="9415"/>
                    <a:pt x="15908" y="9389"/>
                  </a:cubicBezTo>
                  <a:cubicBezTo>
                    <a:pt x="15928" y="9389"/>
                    <a:pt x="15928" y="9415"/>
                    <a:pt x="15948" y="9415"/>
                  </a:cubicBezTo>
                  <a:cubicBezTo>
                    <a:pt x="15968" y="9389"/>
                    <a:pt x="15948" y="9389"/>
                    <a:pt x="15948" y="9369"/>
                  </a:cubicBezTo>
                  <a:cubicBezTo>
                    <a:pt x="15968" y="9348"/>
                    <a:pt x="16008" y="9369"/>
                    <a:pt x="16008" y="9327"/>
                  </a:cubicBezTo>
                  <a:lnTo>
                    <a:pt x="16053" y="9327"/>
                  </a:lnTo>
                  <a:cubicBezTo>
                    <a:pt x="16073" y="9327"/>
                    <a:pt x="16053" y="9307"/>
                    <a:pt x="16073" y="9261"/>
                  </a:cubicBezTo>
                  <a:cubicBezTo>
                    <a:pt x="16073" y="9261"/>
                    <a:pt x="16112" y="9220"/>
                    <a:pt x="16112" y="9179"/>
                  </a:cubicBezTo>
                  <a:lnTo>
                    <a:pt x="16157" y="9179"/>
                  </a:lnTo>
                  <a:cubicBezTo>
                    <a:pt x="16237" y="9071"/>
                    <a:pt x="16321" y="8963"/>
                    <a:pt x="16406" y="8855"/>
                  </a:cubicBezTo>
                  <a:cubicBezTo>
                    <a:pt x="16406" y="8855"/>
                    <a:pt x="16381" y="8855"/>
                    <a:pt x="16381" y="8835"/>
                  </a:cubicBezTo>
                  <a:cubicBezTo>
                    <a:pt x="16446" y="8814"/>
                    <a:pt x="16446" y="8727"/>
                    <a:pt x="16506" y="8727"/>
                  </a:cubicBezTo>
                  <a:cubicBezTo>
                    <a:pt x="16506" y="8686"/>
                    <a:pt x="16570" y="8665"/>
                    <a:pt x="16570" y="8645"/>
                  </a:cubicBezTo>
                  <a:cubicBezTo>
                    <a:pt x="16630" y="8598"/>
                    <a:pt x="16675" y="8537"/>
                    <a:pt x="16715" y="8491"/>
                  </a:cubicBezTo>
                  <a:cubicBezTo>
                    <a:pt x="16734" y="8470"/>
                    <a:pt x="16734" y="8450"/>
                    <a:pt x="16734" y="8429"/>
                  </a:cubicBezTo>
                  <a:cubicBezTo>
                    <a:pt x="16779" y="8409"/>
                    <a:pt x="16779" y="8342"/>
                    <a:pt x="16839" y="8321"/>
                  </a:cubicBezTo>
                  <a:cubicBezTo>
                    <a:pt x="16859" y="8301"/>
                    <a:pt x="16839" y="8280"/>
                    <a:pt x="16859" y="8260"/>
                  </a:cubicBezTo>
                  <a:cubicBezTo>
                    <a:pt x="16879" y="8260"/>
                    <a:pt x="16904" y="8234"/>
                    <a:pt x="16904" y="8213"/>
                  </a:cubicBezTo>
                  <a:cubicBezTo>
                    <a:pt x="16910" y="8206"/>
                    <a:pt x="16915" y="8204"/>
                    <a:pt x="16918" y="8204"/>
                  </a:cubicBezTo>
                  <a:cubicBezTo>
                    <a:pt x="16926" y="8204"/>
                    <a:pt x="16930" y="8213"/>
                    <a:pt x="16943" y="8213"/>
                  </a:cubicBezTo>
                  <a:cubicBezTo>
                    <a:pt x="16943" y="8213"/>
                    <a:pt x="16963" y="8193"/>
                    <a:pt x="16943" y="8172"/>
                  </a:cubicBezTo>
                  <a:cubicBezTo>
                    <a:pt x="16943" y="8172"/>
                    <a:pt x="16943" y="8193"/>
                    <a:pt x="16924" y="8193"/>
                  </a:cubicBezTo>
                  <a:lnTo>
                    <a:pt x="16924" y="8131"/>
                  </a:lnTo>
                  <a:cubicBezTo>
                    <a:pt x="16943" y="8106"/>
                    <a:pt x="16963" y="8106"/>
                    <a:pt x="16983" y="8085"/>
                  </a:cubicBezTo>
                  <a:cubicBezTo>
                    <a:pt x="16983" y="8044"/>
                    <a:pt x="17003" y="8023"/>
                    <a:pt x="17028" y="8003"/>
                  </a:cubicBezTo>
                  <a:cubicBezTo>
                    <a:pt x="17028" y="7977"/>
                    <a:pt x="17048" y="7957"/>
                    <a:pt x="17048" y="7957"/>
                  </a:cubicBezTo>
                  <a:cubicBezTo>
                    <a:pt x="17068" y="7916"/>
                    <a:pt x="17068" y="7895"/>
                    <a:pt x="17108" y="7849"/>
                  </a:cubicBezTo>
                  <a:cubicBezTo>
                    <a:pt x="17128" y="7828"/>
                    <a:pt x="17128" y="7787"/>
                    <a:pt x="17153" y="7767"/>
                  </a:cubicBezTo>
                  <a:cubicBezTo>
                    <a:pt x="17192" y="7700"/>
                    <a:pt x="17212" y="7639"/>
                    <a:pt x="17252" y="7592"/>
                  </a:cubicBezTo>
                  <a:cubicBezTo>
                    <a:pt x="17252" y="7551"/>
                    <a:pt x="17277" y="7531"/>
                    <a:pt x="17277" y="7510"/>
                  </a:cubicBezTo>
                  <a:cubicBezTo>
                    <a:pt x="17277" y="7464"/>
                    <a:pt x="17297" y="7443"/>
                    <a:pt x="17317" y="7423"/>
                  </a:cubicBezTo>
                  <a:cubicBezTo>
                    <a:pt x="17317" y="7402"/>
                    <a:pt x="17337" y="7382"/>
                    <a:pt x="17337" y="7336"/>
                  </a:cubicBezTo>
                  <a:cubicBezTo>
                    <a:pt x="17357" y="7315"/>
                    <a:pt x="17376" y="7295"/>
                    <a:pt x="17376" y="7233"/>
                  </a:cubicBezTo>
                  <a:cubicBezTo>
                    <a:pt x="17376" y="7233"/>
                    <a:pt x="17401" y="7187"/>
                    <a:pt x="17421" y="7187"/>
                  </a:cubicBezTo>
                  <a:cubicBezTo>
                    <a:pt x="17441" y="7166"/>
                    <a:pt x="17441" y="7146"/>
                    <a:pt x="17441" y="7125"/>
                  </a:cubicBezTo>
                  <a:cubicBezTo>
                    <a:pt x="17441" y="7105"/>
                    <a:pt x="17461" y="7079"/>
                    <a:pt x="17481" y="7058"/>
                  </a:cubicBezTo>
                  <a:cubicBezTo>
                    <a:pt x="17481" y="7038"/>
                    <a:pt x="17481" y="7017"/>
                    <a:pt x="17501" y="6976"/>
                  </a:cubicBezTo>
                  <a:cubicBezTo>
                    <a:pt x="17501" y="6951"/>
                    <a:pt x="17526" y="6909"/>
                    <a:pt x="17546" y="6889"/>
                  </a:cubicBezTo>
                  <a:cubicBezTo>
                    <a:pt x="17546" y="6848"/>
                    <a:pt x="17566" y="6822"/>
                    <a:pt x="17566" y="6781"/>
                  </a:cubicBezTo>
                  <a:cubicBezTo>
                    <a:pt x="17566" y="6761"/>
                    <a:pt x="17585" y="6740"/>
                    <a:pt x="17585" y="6740"/>
                  </a:cubicBezTo>
                  <a:cubicBezTo>
                    <a:pt x="17605" y="6632"/>
                    <a:pt x="17670" y="6566"/>
                    <a:pt x="17670" y="6483"/>
                  </a:cubicBezTo>
                  <a:cubicBezTo>
                    <a:pt x="17670" y="6417"/>
                    <a:pt x="17690" y="6376"/>
                    <a:pt x="17710" y="6335"/>
                  </a:cubicBezTo>
                  <a:cubicBezTo>
                    <a:pt x="17670" y="6268"/>
                    <a:pt x="17690" y="6206"/>
                    <a:pt x="17690" y="6139"/>
                  </a:cubicBezTo>
                  <a:cubicBezTo>
                    <a:pt x="17690" y="6119"/>
                    <a:pt x="17710" y="6099"/>
                    <a:pt x="17710" y="6078"/>
                  </a:cubicBezTo>
                  <a:lnTo>
                    <a:pt x="17710" y="6052"/>
                  </a:lnTo>
                  <a:cubicBezTo>
                    <a:pt x="17710" y="6032"/>
                    <a:pt x="17730" y="6032"/>
                    <a:pt x="17750" y="6011"/>
                  </a:cubicBezTo>
                  <a:cubicBezTo>
                    <a:pt x="17730" y="5991"/>
                    <a:pt x="17775" y="5970"/>
                    <a:pt x="17730" y="5950"/>
                  </a:cubicBezTo>
                  <a:cubicBezTo>
                    <a:pt x="17750" y="5924"/>
                    <a:pt x="17750" y="5883"/>
                    <a:pt x="17775" y="5883"/>
                  </a:cubicBezTo>
                  <a:cubicBezTo>
                    <a:pt x="17730" y="5821"/>
                    <a:pt x="17795" y="5796"/>
                    <a:pt x="17814" y="5734"/>
                  </a:cubicBezTo>
                  <a:cubicBezTo>
                    <a:pt x="17814" y="5667"/>
                    <a:pt x="17854" y="5585"/>
                    <a:pt x="17814" y="5498"/>
                  </a:cubicBezTo>
                  <a:cubicBezTo>
                    <a:pt x="17814" y="5477"/>
                    <a:pt x="17814" y="5457"/>
                    <a:pt x="17854" y="5457"/>
                  </a:cubicBezTo>
                  <a:cubicBezTo>
                    <a:pt x="17834" y="5411"/>
                    <a:pt x="17814" y="5369"/>
                    <a:pt x="17834" y="5329"/>
                  </a:cubicBezTo>
                  <a:cubicBezTo>
                    <a:pt x="17854" y="5308"/>
                    <a:pt x="17834" y="5262"/>
                    <a:pt x="17834" y="5241"/>
                  </a:cubicBezTo>
                  <a:cubicBezTo>
                    <a:pt x="17834" y="5221"/>
                    <a:pt x="17854" y="5200"/>
                    <a:pt x="17834" y="5154"/>
                  </a:cubicBezTo>
                  <a:cubicBezTo>
                    <a:pt x="17834" y="5133"/>
                    <a:pt x="17834" y="5113"/>
                    <a:pt x="17854" y="5113"/>
                  </a:cubicBezTo>
                  <a:cubicBezTo>
                    <a:pt x="17874" y="5092"/>
                    <a:pt x="17834" y="5092"/>
                    <a:pt x="17854" y="5072"/>
                  </a:cubicBezTo>
                  <a:cubicBezTo>
                    <a:pt x="17854" y="5026"/>
                    <a:pt x="17854" y="4985"/>
                    <a:pt x="17834" y="4943"/>
                  </a:cubicBezTo>
                  <a:lnTo>
                    <a:pt x="17854" y="4923"/>
                  </a:lnTo>
                  <a:cubicBezTo>
                    <a:pt x="17854" y="4897"/>
                    <a:pt x="17834" y="4877"/>
                    <a:pt x="17834" y="4856"/>
                  </a:cubicBezTo>
                  <a:cubicBezTo>
                    <a:pt x="17834" y="4849"/>
                    <a:pt x="17836" y="4847"/>
                    <a:pt x="17839" y="4847"/>
                  </a:cubicBezTo>
                  <a:cubicBezTo>
                    <a:pt x="17845" y="4847"/>
                    <a:pt x="17854" y="4856"/>
                    <a:pt x="17854" y="4856"/>
                  </a:cubicBezTo>
                  <a:cubicBezTo>
                    <a:pt x="17874" y="4856"/>
                    <a:pt x="17874" y="4836"/>
                    <a:pt x="17854" y="4815"/>
                  </a:cubicBezTo>
                  <a:cubicBezTo>
                    <a:pt x="17854" y="4815"/>
                    <a:pt x="17854" y="4836"/>
                    <a:pt x="17834" y="4836"/>
                  </a:cubicBezTo>
                  <a:cubicBezTo>
                    <a:pt x="17854" y="4795"/>
                    <a:pt x="17834" y="4728"/>
                    <a:pt x="17854" y="4687"/>
                  </a:cubicBezTo>
                  <a:cubicBezTo>
                    <a:pt x="17854" y="4666"/>
                    <a:pt x="17834" y="4641"/>
                    <a:pt x="17834" y="4620"/>
                  </a:cubicBezTo>
                  <a:cubicBezTo>
                    <a:pt x="17834" y="4599"/>
                    <a:pt x="17854" y="4599"/>
                    <a:pt x="17854" y="4579"/>
                  </a:cubicBezTo>
                  <a:cubicBezTo>
                    <a:pt x="17847" y="4572"/>
                    <a:pt x="17843" y="4570"/>
                    <a:pt x="17840" y="4570"/>
                  </a:cubicBezTo>
                  <a:cubicBezTo>
                    <a:pt x="17834" y="4570"/>
                    <a:pt x="17834" y="4579"/>
                    <a:pt x="17834" y="4579"/>
                  </a:cubicBezTo>
                  <a:cubicBezTo>
                    <a:pt x="17814" y="4559"/>
                    <a:pt x="17834" y="4559"/>
                    <a:pt x="17834" y="4538"/>
                  </a:cubicBezTo>
                  <a:cubicBezTo>
                    <a:pt x="17814" y="4492"/>
                    <a:pt x="17814" y="4471"/>
                    <a:pt x="17834" y="4430"/>
                  </a:cubicBezTo>
                  <a:cubicBezTo>
                    <a:pt x="17814" y="4384"/>
                    <a:pt x="17814" y="4343"/>
                    <a:pt x="17795" y="4322"/>
                  </a:cubicBezTo>
                  <a:cubicBezTo>
                    <a:pt x="17814" y="4256"/>
                    <a:pt x="17775" y="4215"/>
                    <a:pt x="17795" y="4173"/>
                  </a:cubicBezTo>
                  <a:lnTo>
                    <a:pt x="17775" y="4173"/>
                  </a:lnTo>
                  <a:lnTo>
                    <a:pt x="17775" y="4107"/>
                  </a:lnTo>
                  <a:cubicBezTo>
                    <a:pt x="17750" y="4066"/>
                    <a:pt x="17730" y="3999"/>
                    <a:pt x="17710" y="3937"/>
                  </a:cubicBezTo>
                  <a:lnTo>
                    <a:pt x="17710" y="3896"/>
                  </a:lnTo>
                  <a:cubicBezTo>
                    <a:pt x="17690" y="3896"/>
                    <a:pt x="17690" y="3871"/>
                    <a:pt x="17690" y="3850"/>
                  </a:cubicBezTo>
                  <a:cubicBezTo>
                    <a:pt x="17690" y="3768"/>
                    <a:pt x="17650" y="3701"/>
                    <a:pt x="17605" y="3681"/>
                  </a:cubicBezTo>
                  <a:lnTo>
                    <a:pt x="17585" y="3681"/>
                  </a:lnTo>
                  <a:cubicBezTo>
                    <a:pt x="17566" y="3614"/>
                    <a:pt x="17566" y="3614"/>
                    <a:pt x="17605" y="3573"/>
                  </a:cubicBezTo>
                  <a:cubicBezTo>
                    <a:pt x="17595" y="3563"/>
                    <a:pt x="17585" y="3563"/>
                    <a:pt x="17578" y="3563"/>
                  </a:cubicBezTo>
                  <a:cubicBezTo>
                    <a:pt x="17571" y="3563"/>
                    <a:pt x="17566" y="3563"/>
                    <a:pt x="17566" y="3552"/>
                  </a:cubicBezTo>
                  <a:lnTo>
                    <a:pt x="17566" y="3485"/>
                  </a:lnTo>
                  <a:cubicBezTo>
                    <a:pt x="17546" y="3485"/>
                    <a:pt x="17526" y="3485"/>
                    <a:pt x="17526" y="3465"/>
                  </a:cubicBezTo>
                  <a:cubicBezTo>
                    <a:pt x="17501" y="3445"/>
                    <a:pt x="17501" y="3445"/>
                    <a:pt x="17501" y="3424"/>
                  </a:cubicBezTo>
                  <a:lnTo>
                    <a:pt x="17481" y="3403"/>
                  </a:lnTo>
                  <a:cubicBezTo>
                    <a:pt x="17481" y="3357"/>
                    <a:pt x="17441" y="3357"/>
                    <a:pt x="17461" y="3337"/>
                  </a:cubicBezTo>
                  <a:cubicBezTo>
                    <a:pt x="17441" y="3316"/>
                    <a:pt x="17461" y="3275"/>
                    <a:pt x="17441" y="3255"/>
                  </a:cubicBezTo>
                  <a:cubicBezTo>
                    <a:pt x="17441" y="3255"/>
                    <a:pt x="17441" y="3275"/>
                    <a:pt x="17421" y="3275"/>
                  </a:cubicBezTo>
                  <a:lnTo>
                    <a:pt x="17421" y="3255"/>
                  </a:lnTo>
                  <a:cubicBezTo>
                    <a:pt x="17421" y="3229"/>
                    <a:pt x="17421" y="3229"/>
                    <a:pt x="17401" y="3208"/>
                  </a:cubicBezTo>
                  <a:lnTo>
                    <a:pt x="17376" y="3208"/>
                  </a:lnTo>
                  <a:cubicBezTo>
                    <a:pt x="17376" y="3188"/>
                    <a:pt x="17337" y="3168"/>
                    <a:pt x="17357" y="3147"/>
                  </a:cubicBezTo>
                  <a:cubicBezTo>
                    <a:pt x="17366" y="3136"/>
                    <a:pt x="17357" y="3136"/>
                    <a:pt x="17347" y="3136"/>
                  </a:cubicBezTo>
                  <a:cubicBezTo>
                    <a:pt x="17337" y="3136"/>
                    <a:pt x="17327" y="3136"/>
                    <a:pt x="17337" y="3126"/>
                  </a:cubicBezTo>
                  <a:cubicBezTo>
                    <a:pt x="17337" y="3101"/>
                    <a:pt x="17317" y="3080"/>
                    <a:pt x="17317" y="3059"/>
                  </a:cubicBezTo>
                  <a:cubicBezTo>
                    <a:pt x="17317" y="3019"/>
                    <a:pt x="17297" y="2998"/>
                    <a:pt x="17252" y="2972"/>
                  </a:cubicBezTo>
                  <a:cubicBezTo>
                    <a:pt x="17232" y="2911"/>
                    <a:pt x="17172" y="2890"/>
                    <a:pt x="17128" y="2824"/>
                  </a:cubicBezTo>
                  <a:cubicBezTo>
                    <a:pt x="17108" y="2782"/>
                    <a:pt x="17068" y="2741"/>
                    <a:pt x="17003" y="2695"/>
                  </a:cubicBezTo>
                  <a:lnTo>
                    <a:pt x="17003" y="2675"/>
                  </a:lnTo>
                  <a:lnTo>
                    <a:pt x="16983" y="2675"/>
                  </a:lnTo>
                  <a:cubicBezTo>
                    <a:pt x="16983" y="2654"/>
                    <a:pt x="16983" y="2633"/>
                    <a:pt x="16963" y="2613"/>
                  </a:cubicBezTo>
                  <a:cubicBezTo>
                    <a:pt x="16943" y="2587"/>
                    <a:pt x="16943" y="2567"/>
                    <a:pt x="16924" y="2546"/>
                  </a:cubicBezTo>
                  <a:cubicBezTo>
                    <a:pt x="16904" y="2546"/>
                    <a:pt x="16879" y="2546"/>
                    <a:pt x="16859" y="2505"/>
                  </a:cubicBezTo>
                  <a:cubicBezTo>
                    <a:pt x="16859" y="2505"/>
                    <a:pt x="16879" y="2505"/>
                    <a:pt x="16879" y="2485"/>
                  </a:cubicBezTo>
                  <a:cubicBezTo>
                    <a:pt x="16859" y="2485"/>
                    <a:pt x="16859" y="2459"/>
                    <a:pt x="16859" y="2459"/>
                  </a:cubicBezTo>
                  <a:cubicBezTo>
                    <a:pt x="16819" y="2459"/>
                    <a:pt x="16799" y="2459"/>
                    <a:pt x="16779" y="2438"/>
                  </a:cubicBezTo>
                  <a:lnTo>
                    <a:pt x="16799" y="2418"/>
                  </a:lnTo>
                  <a:cubicBezTo>
                    <a:pt x="16799" y="2408"/>
                    <a:pt x="16794" y="2408"/>
                    <a:pt x="16786" y="2408"/>
                  </a:cubicBezTo>
                  <a:cubicBezTo>
                    <a:pt x="16778" y="2408"/>
                    <a:pt x="16767" y="2408"/>
                    <a:pt x="16754" y="2398"/>
                  </a:cubicBezTo>
                  <a:cubicBezTo>
                    <a:pt x="16734" y="2398"/>
                    <a:pt x="16734" y="2377"/>
                    <a:pt x="16715" y="2356"/>
                  </a:cubicBezTo>
                  <a:cubicBezTo>
                    <a:pt x="16655" y="2331"/>
                    <a:pt x="16610" y="2269"/>
                    <a:pt x="16570" y="2228"/>
                  </a:cubicBezTo>
                  <a:cubicBezTo>
                    <a:pt x="16530" y="2182"/>
                    <a:pt x="16506" y="2161"/>
                    <a:pt x="16466" y="2141"/>
                  </a:cubicBezTo>
                  <a:cubicBezTo>
                    <a:pt x="16426" y="2141"/>
                    <a:pt x="16426" y="2100"/>
                    <a:pt x="16381" y="2100"/>
                  </a:cubicBezTo>
                  <a:lnTo>
                    <a:pt x="16381" y="2054"/>
                  </a:lnTo>
                  <a:cubicBezTo>
                    <a:pt x="16361" y="2054"/>
                    <a:pt x="16341" y="2033"/>
                    <a:pt x="16321" y="2033"/>
                  </a:cubicBezTo>
                  <a:cubicBezTo>
                    <a:pt x="16316" y="2039"/>
                    <a:pt x="16308" y="2041"/>
                    <a:pt x="16299" y="2041"/>
                  </a:cubicBezTo>
                  <a:cubicBezTo>
                    <a:pt x="16277" y="2041"/>
                    <a:pt x="16251" y="2027"/>
                    <a:pt x="16237" y="2012"/>
                  </a:cubicBezTo>
                  <a:lnTo>
                    <a:pt x="16237" y="1992"/>
                  </a:lnTo>
                  <a:cubicBezTo>
                    <a:pt x="16204" y="1975"/>
                    <a:pt x="16185" y="1940"/>
                    <a:pt x="16154" y="1940"/>
                  </a:cubicBezTo>
                  <a:cubicBezTo>
                    <a:pt x="16148" y="1940"/>
                    <a:pt x="16140" y="1942"/>
                    <a:pt x="16132" y="1946"/>
                  </a:cubicBezTo>
                  <a:cubicBezTo>
                    <a:pt x="16112" y="1925"/>
                    <a:pt x="16093" y="1905"/>
                    <a:pt x="16093" y="1884"/>
                  </a:cubicBezTo>
                  <a:lnTo>
                    <a:pt x="16033" y="1884"/>
                  </a:lnTo>
                  <a:cubicBezTo>
                    <a:pt x="16008" y="1863"/>
                    <a:pt x="15988" y="1843"/>
                    <a:pt x="15988" y="1817"/>
                  </a:cubicBezTo>
                  <a:cubicBezTo>
                    <a:pt x="15981" y="1811"/>
                    <a:pt x="15977" y="1808"/>
                    <a:pt x="15973" y="1808"/>
                  </a:cubicBezTo>
                  <a:cubicBezTo>
                    <a:pt x="15966" y="1808"/>
                    <a:pt x="15962" y="1817"/>
                    <a:pt x="15948" y="1817"/>
                  </a:cubicBezTo>
                  <a:cubicBezTo>
                    <a:pt x="15864" y="1756"/>
                    <a:pt x="15759" y="1735"/>
                    <a:pt x="15660" y="1689"/>
                  </a:cubicBezTo>
                  <a:cubicBezTo>
                    <a:pt x="15660" y="1689"/>
                    <a:pt x="15635" y="1715"/>
                    <a:pt x="15615" y="1715"/>
                  </a:cubicBezTo>
                  <a:cubicBezTo>
                    <a:pt x="15615" y="1668"/>
                    <a:pt x="15575" y="1668"/>
                    <a:pt x="15555" y="1668"/>
                  </a:cubicBezTo>
                  <a:lnTo>
                    <a:pt x="15555" y="1628"/>
                  </a:lnTo>
                  <a:cubicBezTo>
                    <a:pt x="15546" y="1632"/>
                    <a:pt x="15537" y="1633"/>
                    <a:pt x="15530" y="1633"/>
                  </a:cubicBezTo>
                  <a:cubicBezTo>
                    <a:pt x="15509" y="1633"/>
                    <a:pt x="15493" y="1622"/>
                    <a:pt x="15474" y="1622"/>
                  </a:cubicBezTo>
                  <a:cubicBezTo>
                    <a:pt x="15467" y="1622"/>
                    <a:pt x="15459" y="1623"/>
                    <a:pt x="15451" y="1628"/>
                  </a:cubicBezTo>
                  <a:cubicBezTo>
                    <a:pt x="15451" y="1634"/>
                    <a:pt x="15449" y="1636"/>
                    <a:pt x="15446" y="1636"/>
                  </a:cubicBezTo>
                  <a:cubicBezTo>
                    <a:pt x="15440" y="1636"/>
                    <a:pt x="15431" y="1628"/>
                    <a:pt x="15431" y="1628"/>
                  </a:cubicBezTo>
                  <a:cubicBezTo>
                    <a:pt x="15386" y="1628"/>
                    <a:pt x="15386" y="1586"/>
                    <a:pt x="15366" y="1586"/>
                  </a:cubicBezTo>
                  <a:cubicBezTo>
                    <a:pt x="15366" y="1586"/>
                    <a:pt x="15366" y="1561"/>
                    <a:pt x="15346" y="1561"/>
                  </a:cubicBezTo>
                  <a:lnTo>
                    <a:pt x="15287" y="1561"/>
                  </a:lnTo>
                  <a:lnTo>
                    <a:pt x="15262" y="1540"/>
                  </a:lnTo>
                  <a:cubicBezTo>
                    <a:pt x="15242" y="1540"/>
                    <a:pt x="15202" y="1520"/>
                    <a:pt x="15162" y="1520"/>
                  </a:cubicBezTo>
                  <a:cubicBezTo>
                    <a:pt x="15145" y="1505"/>
                    <a:pt x="15129" y="1490"/>
                    <a:pt x="15108" y="1490"/>
                  </a:cubicBezTo>
                  <a:cubicBezTo>
                    <a:pt x="15099" y="1490"/>
                    <a:pt x="15089" y="1493"/>
                    <a:pt x="15078" y="1499"/>
                  </a:cubicBezTo>
                  <a:cubicBezTo>
                    <a:pt x="15062" y="1499"/>
                    <a:pt x="15046" y="1473"/>
                    <a:pt x="15027" y="1473"/>
                  </a:cubicBezTo>
                  <a:cubicBezTo>
                    <a:pt x="15023" y="1473"/>
                    <a:pt x="15018" y="1474"/>
                    <a:pt x="15013" y="1479"/>
                  </a:cubicBezTo>
                  <a:cubicBezTo>
                    <a:pt x="14973" y="1432"/>
                    <a:pt x="14913" y="1432"/>
                    <a:pt x="14849" y="1412"/>
                  </a:cubicBezTo>
                  <a:cubicBezTo>
                    <a:pt x="14849" y="1432"/>
                    <a:pt x="14849" y="1458"/>
                    <a:pt x="14829" y="1458"/>
                  </a:cubicBezTo>
                  <a:cubicBezTo>
                    <a:pt x="14809" y="1432"/>
                    <a:pt x="14809" y="1391"/>
                    <a:pt x="14789" y="1391"/>
                  </a:cubicBezTo>
                  <a:cubicBezTo>
                    <a:pt x="14764" y="1391"/>
                    <a:pt x="14724" y="1391"/>
                    <a:pt x="14705" y="1412"/>
                  </a:cubicBezTo>
                  <a:cubicBezTo>
                    <a:pt x="14665" y="1391"/>
                    <a:pt x="14620" y="1391"/>
                    <a:pt x="14580" y="1391"/>
                  </a:cubicBezTo>
                  <a:cubicBezTo>
                    <a:pt x="14580" y="1371"/>
                    <a:pt x="14560" y="1371"/>
                    <a:pt x="14560" y="1350"/>
                  </a:cubicBezTo>
                  <a:cubicBezTo>
                    <a:pt x="14540" y="1350"/>
                    <a:pt x="14540" y="1371"/>
                    <a:pt x="14515" y="1371"/>
                  </a:cubicBezTo>
                  <a:cubicBezTo>
                    <a:pt x="14476" y="1350"/>
                    <a:pt x="14416" y="1350"/>
                    <a:pt x="14371" y="1330"/>
                  </a:cubicBezTo>
                  <a:cubicBezTo>
                    <a:pt x="14361" y="1340"/>
                    <a:pt x="14351" y="1340"/>
                    <a:pt x="14341" y="1340"/>
                  </a:cubicBezTo>
                  <a:cubicBezTo>
                    <a:pt x="14331" y="1340"/>
                    <a:pt x="14321" y="1340"/>
                    <a:pt x="14311" y="1350"/>
                  </a:cubicBezTo>
                  <a:cubicBezTo>
                    <a:pt x="14298" y="1350"/>
                    <a:pt x="14283" y="1341"/>
                    <a:pt x="14268" y="1341"/>
                  </a:cubicBezTo>
                  <a:cubicBezTo>
                    <a:pt x="14261" y="1341"/>
                    <a:pt x="14253" y="1343"/>
                    <a:pt x="14247" y="1350"/>
                  </a:cubicBezTo>
                  <a:cubicBezTo>
                    <a:pt x="14227" y="1350"/>
                    <a:pt x="14187" y="1330"/>
                    <a:pt x="14167" y="1330"/>
                  </a:cubicBezTo>
                  <a:cubicBezTo>
                    <a:pt x="14135" y="1340"/>
                    <a:pt x="14104" y="1345"/>
                    <a:pt x="14072" y="1345"/>
                  </a:cubicBezTo>
                  <a:cubicBezTo>
                    <a:pt x="14042" y="1345"/>
                    <a:pt x="14010" y="1340"/>
                    <a:pt x="13978" y="1330"/>
                  </a:cubicBezTo>
                  <a:cubicBezTo>
                    <a:pt x="13978" y="1330"/>
                    <a:pt x="13958" y="1350"/>
                    <a:pt x="13938" y="1350"/>
                  </a:cubicBezTo>
                  <a:cubicBezTo>
                    <a:pt x="13906" y="1340"/>
                    <a:pt x="13875" y="1335"/>
                    <a:pt x="13844" y="1335"/>
                  </a:cubicBezTo>
                  <a:cubicBezTo>
                    <a:pt x="13813" y="1335"/>
                    <a:pt x="13781" y="1340"/>
                    <a:pt x="13749" y="1350"/>
                  </a:cubicBezTo>
                  <a:cubicBezTo>
                    <a:pt x="13730" y="1328"/>
                    <a:pt x="13706" y="1323"/>
                    <a:pt x="13679" y="1323"/>
                  </a:cubicBezTo>
                  <a:cubicBezTo>
                    <a:pt x="13649" y="1323"/>
                    <a:pt x="13616" y="1330"/>
                    <a:pt x="13585" y="1330"/>
                  </a:cubicBezTo>
                  <a:lnTo>
                    <a:pt x="13545" y="1330"/>
                  </a:lnTo>
                  <a:lnTo>
                    <a:pt x="13520" y="1350"/>
                  </a:lnTo>
                  <a:cubicBezTo>
                    <a:pt x="13507" y="1343"/>
                    <a:pt x="13494" y="1341"/>
                    <a:pt x="13481" y="1341"/>
                  </a:cubicBezTo>
                  <a:cubicBezTo>
                    <a:pt x="13456" y="1341"/>
                    <a:pt x="13434" y="1350"/>
                    <a:pt x="13421" y="1350"/>
                  </a:cubicBezTo>
                  <a:lnTo>
                    <a:pt x="13296" y="1350"/>
                  </a:lnTo>
                  <a:cubicBezTo>
                    <a:pt x="13296" y="1371"/>
                    <a:pt x="13271" y="1371"/>
                    <a:pt x="13271" y="1391"/>
                  </a:cubicBezTo>
                  <a:cubicBezTo>
                    <a:pt x="13271" y="1391"/>
                    <a:pt x="13271" y="1371"/>
                    <a:pt x="13251" y="1350"/>
                  </a:cubicBezTo>
                  <a:cubicBezTo>
                    <a:pt x="13251" y="1371"/>
                    <a:pt x="13212" y="1371"/>
                    <a:pt x="13212" y="1371"/>
                  </a:cubicBezTo>
                  <a:cubicBezTo>
                    <a:pt x="13147" y="1391"/>
                    <a:pt x="13147" y="1391"/>
                    <a:pt x="13087" y="1391"/>
                  </a:cubicBezTo>
                  <a:cubicBezTo>
                    <a:pt x="13076" y="1385"/>
                    <a:pt x="13064" y="1383"/>
                    <a:pt x="13051" y="1383"/>
                  </a:cubicBezTo>
                  <a:cubicBezTo>
                    <a:pt x="13022" y="1383"/>
                    <a:pt x="12991" y="1397"/>
                    <a:pt x="12963" y="1412"/>
                  </a:cubicBezTo>
                  <a:cubicBezTo>
                    <a:pt x="12898" y="1412"/>
                    <a:pt x="12838" y="1432"/>
                    <a:pt x="12774" y="1432"/>
                  </a:cubicBezTo>
                  <a:cubicBezTo>
                    <a:pt x="12734" y="1479"/>
                    <a:pt x="12649" y="1458"/>
                    <a:pt x="12610" y="1520"/>
                  </a:cubicBezTo>
                  <a:cubicBezTo>
                    <a:pt x="12600" y="1509"/>
                    <a:pt x="12585" y="1509"/>
                    <a:pt x="12569" y="1509"/>
                  </a:cubicBezTo>
                  <a:cubicBezTo>
                    <a:pt x="12554" y="1509"/>
                    <a:pt x="12537" y="1509"/>
                    <a:pt x="12525" y="1499"/>
                  </a:cubicBezTo>
                  <a:cubicBezTo>
                    <a:pt x="12505" y="1499"/>
                    <a:pt x="12505" y="1520"/>
                    <a:pt x="12485" y="1520"/>
                  </a:cubicBezTo>
                  <a:cubicBezTo>
                    <a:pt x="12472" y="1520"/>
                    <a:pt x="12467" y="1510"/>
                    <a:pt x="12454" y="1510"/>
                  </a:cubicBezTo>
                  <a:cubicBezTo>
                    <a:pt x="12448" y="1510"/>
                    <a:pt x="12439" y="1513"/>
                    <a:pt x="12425" y="1520"/>
                  </a:cubicBezTo>
                  <a:cubicBezTo>
                    <a:pt x="12425" y="1526"/>
                    <a:pt x="12428" y="1529"/>
                    <a:pt x="12431" y="1529"/>
                  </a:cubicBezTo>
                  <a:cubicBezTo>
                    <a:pt x="12436" y="1529"/>
                    <a:pt x="12445" y="1520"/>
                    <a:pt x="12445" y="1520"/>
                  </a:cubicBezTo>
                  <a:cubicBezTo>
                    <a:pt x="12465" y="1540"/>
                    <a:pt x="12465" y="1540"/>
                    <a:pt x="12445" y="1540"/>
                  </a:cubicBezTo>
                  <a:cubicBezTo>
                    <a:pt x="12425" y="1540"/>
                    <a:pt x="12401" y="1540"/>
                    <a:pt x="12381" y="1561"/>
                  </a:cubicBezTo>
                  <a:lnTo>
                    <a:pt x="12197" y="1628"/>
                  </a:lnTo>
                  <a:cubicBezTo>
                    <a:pt x="12177" y="1628"/>
                    <a:pt x="12177" y="1628"/>
                    <a:pt x="12152" y="1648"/>
                  </a:cubicBezTo>
                  <a:cubicBezTo>
                    <a:pt x="12092" y="1689"/>
                    <a:pt x="12072" y="1689"/>
                    <a:pt x="12008" y="1689"/>
                  </a:cubicBezTo>
                  <a:cubicBezTo>
                    <a:pt x="11988" y="1735"/>
                    <a:pt x="11948" y="1756"/>
                    <a:pt x="11903" y="1756"/>
                  </a:cubicBezTo>
                  <a:cubicBezTo>
                    <a:pt x="11883" y="1776"/>
                    <a:pt x="11863" y="1797"/>
                    <a:pt x="11863" y="1817"/>
                  </a:cubicBezTo>
                  <a:lnTo>
                    <a:pt x="11824" y="1817"/>
                  </a:lnTo>
                  <a:cubicBezTo>
                    <a:pt x="11824" y="1817"/>
                    <a:pt x="11824" y="1843"/>
                    <a:pt x="11804" y="1843"/>
                  </a:cubicBezTo>
                  <a:cubicBezTo>
                    <a:pt x="11804" y="1817"/>
                    <a:pt x="11804" y="1817"/>
                    <a:pt x="11824" y="1817"/>
                  </a:cubicBezTo>
                  <a:lnTo>
                    <a:pt x="11804" y="1797"/>
                  </a:lnTo>
                  <a:cubicBezTo>
                    <a:pt x="11779" y="1797"/>
                    <a:pt x="11719" y="1817"/>
                    <a:pt x="11699" y="1843"/>
                  </a:cubicBezTo>
                  <a:cubicBezTo>
                    <a:pt x="11654" y="1863"/>
                    <a:pt x="11615" y="1863"/>
                    <a:pt x="11575" y="1884"/>
                  </a:cubicBezTo>
                  <a:cubicBezTo>
                    <a:pt x="11555" y="1905"/>
                    <a:pt x="11555" y="1925"/>
                    <a:pt x="11530" y="1946"/>
                  </a:cubicBezTo>
                  <a:cubicBezTo>
                    <a:pt x="11490" y="1946"/>
                    <a:pt x="11450" y="1971"/>
                    <a:pt x="11406" y="2012"/>
                  </a:cubicBezTo>
                  <a:cubicBezTo>
                    <a:pt x="11366" y="2054"/>
                    <a:pt x="11326" y="2054"/>
                    <a:pt x="11306" y="2054"/>
                  </a:cubicBezTo>
                  <a:cubicBezTo>
                    <a:pt x="11261" y="2074"/>
                    <a:pt x="11281" y="2100"/>
                    <a:pt x="11261" y="2100"/>
                  </a:cubicBezTo>
                  <a:cubicBezTo>
                    <a:pt x="11221" y="2120"/>
                    <a:pt x="11182" y="2161"/>
                    <a:pt x="11137" y="2182"/>
                  </a:cubicBezTo>
                  <a:cubicBezTo>
                    <a:pt x="11077" y="2228"/>
                    <a:pt x="11032" y="2269"/>
                    <a:pt x="10973" y="2289"/>
                  </a:cubicBezTo>
                  <a:lnTo>
                    <a:pt x="10953" y="2310"/>
                  </a:lnTo>
                  <a:cubicBezTo>
                    <a:pt x="10888" y="2377"/>
                    <a:pt x="10808" y="2418"/>
                    <a:pt x="10744" y="2459"/>
                  </a:cubicBezTo>
                  <a:lnTo>
                    <a:pt x="10744" y="2485"/>
                  </a:lnTo>
                  <a:cubicBezTo>
                    <a:pt x="10659" y="2505"/>
                    <a:pt x="10619" y="2567"/>
                    <a:pt x="10560" y="2587"/>
                  </a:cubicBezTo>
                  <a:lnTo>
                    <a:pt x="10535" y="2587"/>
                  </a:lnTo>
                  <a:cubicBezTo>
                    <a:pt x="10515" y="2613"/>
                    <a:pt x="10495" y="2654"/>
                    <a:pt x="10515" y="2675"/>
                  </a:cubicBezTo>
                  <a:cubicBezTo>
                    <a:pt x="10495" y="2695"/>
                    <a:pt x="10475" y="2716"/>
                    <a:pt x="10455" y="2741"/>
                  </a:cubicBezTo>
                  <a:lnTo>
                    <a:pt x="10390" y="2741"/>
                  </a:lnTo>
                  <a:cubicBezTo>
                    <a:pt x="10390" y="2762"/>
                    <a:pt x="10331" y="2762"/>
                    <a:pt x="10331" y="2803"/>
                  </a:cubicBezTo>
                  <a:lnTo>
                    <a:pt x="10311" y="2803"/>
                  </a:lnTo>
                  <a:cubicBezTo>
                    <a:pt x="10286" y="2803"/>
                    <a:pt x="10286" y="2803"/>
                    <a:pt x="10266" y="2824"/>
                  </a:cubicBezTo>
                  <a:lnTo>
                    <a:pt x="10311" y="2824"/>
                  </a:lnTo>
                  <a:cubicBezTo>
                    <a:pt x="10246" y="2911"/>
                    <a:pt x="10161" y="2972"/>
                    <a:pt x="10082" y="3039"/>
                  </a:cubicBezTo>
                  <a:lnTo>
                    <a:pt x="10082" y="3080"/>
                  </a:lnTo>
                  <a:cubicBezTo>
                    <a:pt x="10017" y="3080"/>
                    <a:pt x="9997" y="3126"/>
                    <a:pt x="9938" y="3147"/>
                  </a:cubicBezTo>
                  <a:cubicBezTo>
                    <a:pt x="9938" y="3168"/>
                    <a:pt x="9957" y="3168"/>
                    <a:pt x="9957" y="3168"/>
                  </a:cubicBezTo>
                  <a:cubicBezTo>
                    <a:pt x="9957" y="3208"/>
                    <a:pt x="9913" y="3188"/>
                    <a:pt x="9893" y="3208"/>
                  </a:cubicBezTo>
                  <a:cubicBezTo>
                    <a:pt x="9893" y="3255"/>
                    <a:pt x="9853" y="3275"/>
                    <a:pt x="9833" y="3296"/>
                  </a:cubicBezTo>
                  <a:cubicBezTo>
                    <a:pt x="9833" y="3316"/>
                    <a:pt x="9813" y="3316"/>
                    <a:pt x="9813" y="3337"/>
                  </a:cubicBezTo>
                  <a:cubicBezTo>
                    <a:pt x="9813" y="3344"/>
                    <a:pt x="9813" y="3346"/>
                    <a:pt x="9812" y="3346"/>
                  </a:cubicBezTo>
                  <a:cubicBezTo>
                    <a:pt x="9810" y="3346"/>
                    <a:pt x="9805" y="3337"/>
                    <a:pt x="9788" y="3337"/>
                  </a:cubicBezTo>
                  <a:cubicBezTo>
                    <a:pt x="9768" y="3357"/>
                    <a:pt x="9748" y="3383"/>
                    <a:pt x="9709" y="3403"/>
                  </a:cubicBezTo>
                  <a:lnTo>
                    <a:pt x="9729" y="3424"/>
                  </a:lnTo>
                  <a:cubicBezTo>
                    <a:pt x="9689" y="3485"/>
                    <a:pt x="9644" y="3511"/>
                    <a:pt x="9604" y="3552"/>
                  </a:cubicBezTo>
                  <a:cubicBezTo>
                    <a:pt x="9584" y="3573"/>
                    <a:pt x="9584" y="3614"/>
                    <a:pt x="9584" y="3640"/>
                  </a:cubicBezTo>
                  <a:cubicBezTo>
                    <a:pt x="9564" y="3640"/>
                    <a:pt x="9540" y="3660"/>
                    <a:pt x="9520" y="3681"/>
                  </a:cubicBezTo>
                  <a:lnTo>
                    <a:pt x="9520" y="3722"/>
                  </a:lnTo>
                  <a:cubicBezTo>
                    <a:pt x="9500" y="3742"/>
                    <a:pt x="9480" y="3742"/>
                    <a:pt x="9460" y="3768"/>
                  </a:cubicBezTo>
                  <a:lnTo>
                    <a:pt x="9460" y="3809"/>
                  </a:lnTo>
                  <a:cubicBezTo>
                    <a:pt x="9395" y="3850"/>
                    <a:pt x="9395" y="3958"/>
                    <a:pt x="9291" y="3999"/>
                  </a:cubicBezTo>
                  <a:cubicBezTo>
                    <a:pt x="9291" y="4025"/>
                    <a:pt x="9316" y="4066"/>
                    <a:pt x="9271" y="4086"/>
                  </a:cubicBezTo>
                  <a:lnTo>
                    <a:pt x="9271" y="4107"/>
                  </a:lnTo>
                  <a:cubicBezTo>
                    <a:pt x="9231" y="4153"/>
                    <a:pt x="9211" y="4215"/>
                    <a:pt x="9147" y="4256"/>
                  </a:cubicBezTo>
                  <a:cubicBezTo>
                    <a:pt x="9147" y="4281"/>
                    <a:pt x="9147" y="4281"/>
                    <a:pt x="9166" y="4302"/>
                  </a:cubicBezTo>
                  <a:cubicBezTo>
                    <a:pt x="9127" y="4322"/>
                    <a:pt x="9107" y="4364"/>
                    <a:pt x="9087" y="4410"/>
                  </a:cubicBezTo>
                  <a:cubicBezTo>
                    <a:pt x="9067" y="4451"/>
                    <a:pt x="9042" y="4512"/>
                    <a:pt x="9022" y="4579"/>
                  </a:cubicBezTo>
                  <a:cubicBezTo>
                    <a:pt x="9002" y="4620"/>
                    <a:pt x="8982" y="4687"/>
                    <a:pt x="8962" y="4728"/>
                  </a:cubicBezTo>
                  <a:cubicBezTo>
                    <a:pt x="8962" y="4769"/>
                    <a:pt x="8918" y="4769"/>
                    <a:pt x="8918" y="4795"/>
                  </a:cubicBezTo>
                  <a:lnTo>
                    <a:pt x="8918" y="4815"/>
                  </a:lnTo>
                  <a:cubicBezTo>
                    <a:pt x="8918" y="4836"/>
                    <a:pt x="8898" y="4836"/>
                    <a:pt x="8898" y="4856"/>
                  </a:cubicBezTo>
                  <a:cubicBezTo>
                    <a:pt x="8898" y="4877"/>
                    <a:pt x="8918" y="4877"/>
                    <a:pt x="8898" y="4897"/>
                  </a:cubicBezTo>
                  <a:cubicBezTo>
                    <a:pt x="8898" y="4897"/>
                    <a:pt x="8898" y="4888"/>
                    <a:pt x="8892" y="4888"/>
                  </a:cubicBezTo>
                  <a:cubicBezTo>
                    <a:pt x="8889" y="4888"/>
                    <a:pt x="8884" y="4891"/>
                    <a:pt x="8878" y="4897"/>
                  </a:cubicBezTo>
                  <a:cubicBezTo>
                    <a:pt x="8858" y="4923"/>
                    <a:pt x="8898" y="4923"/>
                    <a:pt x="8898" y="4943"/>
                  </a:cubicBezTo>
                  <a:cubicBezTo>
                    <a:pt x="8878" y="4985"/>
                    <a:pt x="8838" y="5005"/>
                    <a:pt x="8838" y="5051"/>
                  </a:cubicBezTo>
                  <a:cubicBezTo>
                    <a:pt x="8793" y="5072"/>
                    <a:pt x="8818" y="5113"/>
                    <a:pt x="8793" y="5154"/>
                  </a:cubicBezTo>
                  <a:cubicBezTo>
                    <a:pt x="8773" y="5180"/>
                    <a:pt x="8773" y="5241"/>
                    <a:pt x="8754" y="5262"/>
                  </a:cubicBezTo>
                  <a:lnTo>
                    <a:pt x="8734" y="5262"/>
                  </a:lnTo>
                  <a:cubicBezTo>
                    <a:pt x="8734" y="5262"/>
                    <a:pt x="8714" y="5262"/>
                    <a:pt x="8714" y="5282"/>
                  </a:cubicBezTo>
                  <a:lnTo>
                    <a:pt x="8734" y="5308"/>
                  </a:lnTo>
                  <a:cubicBezTo>
                    <a:pt x="8714" y="5329"/>
                    <a:pt x="8714" y="5369"/>
                    <a:pt x="8694" y="5390"/>
                  </a:cubicBezTo>
                  <a:cubicBezTo>
                    <a:pt x="8694" y="5411"/>
                    <a:pt x="8714" y="5436"/>
                    <a:pt x="8714" y="5457"/>
                  </a:cubicBezTo>
                  <a:cubicBezTo>
                    <a:pt x="8694" y="5477"/>
                    <a:pt x="8694" y="5498"/>
                    <a:pt x="8694" y="5518"/>
                  </a:cubicBezTo>
                  <a:cubicBezTo>
                    <a:pt x="8694" y="5539"/>
                    <a:pt x="8669" y="5565"/>
                    <a:pt x="8694" y="5585"/>
                  </a:cubicBezTo>
                  <a:cubicBezTo>
                    <a:pt x="8694" y="5585"/>
                    <a:pt x="8669" y="5585"/>
                    <a:pt x="8669" y="5606"/>
                  </a:cubicBezTo>
                  <a:cubicBezTo>
                    <a:pt x="8669" y="5647"/>
                    <a:pt x="8649" y="5693"/>
                    <a:pt x="8629" y="5734"/>
                  </a:cubicBezTo>
                  <a:cubicBezTo>
                    <a:pt x="8629" y="5755"/>
                    <a:pt x="8669" y="5755"/>
                    <a:pt x="8649" y="5775"/>
                  </a:cubicBezTo>
                  <a:cubicBezTo>
                    <a:pt x="8649" y="5796"/>
                    <a:pt x="8629" y="5796"/>
                    <a:pt x="8629" y="5821"/>
                  </a:cubicBezTo>
                  <a:cubicBezTo>
                    <a:pt x="8629" y="5842"/>
                    <a:pt x="8629" y="5862"/>
                    <a:pt x="8649" y="5903"/>
                  </a:cubicBezTo>
                  <a:cubicBezTo>
                    <a:pt x="8629" y="5924"/>
                    <a:pt x="8609" y="5950"/>
                    <a:pt x="8609" y="5991"/>
                  </a:cubicBezTo>
                  <a:cubicBezTo>
                    <a:pt x="8609" y="6011"/>
                    <a:pt x="8569" y="6011"/>
                    <a:pt x="8589" y="6052"/>
                  </a:cubicBezTo>
                  <a:cubicBezTo>
                    <a:pt x="8569" y="6052"/>
                    <a:pt x="8569" y="6078"/>
                    <a:pt x="8544" y="6099"/>
                  </a:cubicBezTo>
                  <a:cubicBezTo>
                    <a:pt x="8544" y="6119"/>
                    <a:pt x="8569" y="6119"/>
                    <a:pt x="8569" y="6119"/>
                  </a:cubicBezTo>
                  <a:cubicBezTo>
                    <a:pt x="8569" y="6206"/>
                    <a:pt x="8544" y="6288"/>
                    <a:pt x="8569" y="6376"/>
                  </a:cubicBezTo>
                  <a:cubicBezTo>
                    <a:pt x="8569" y="6376"/>
                    <a:pt x="8589" y="6376"/>
                    <a:pt x="8589" y="6396"/>
                  </a:cubicBezTo>
                  <a:cubicBezTo>
                    <a:pt x="8589" y="6396"/>
                    <a:pt x="8544" y="6417"/>
                    <a:pt x="8569" y="6437"/>
                  </a:cubicBezTo>
                  <a:cubicBezTo>
                    <a:pt x="8569" y="6463"/>
                    <a:pt x="8589" y="6463"/>
                    <a:pt x="8589" y="6483"/>
                  </a:cubicBezTo>
                  <a:cubicBezTo>
                    <a:pt x="8589" y="6525"/>
                    <a:pt x="8569" y="6545"/>
                    <a:pt x="8569" y="6591"/>
                  </a:cubicBezTo>
                  <a:cubicBezTo>
                    <a:pt x="8569" y="6612"/>
                    <a:pt x="8589" y="6653"/>
                    <a:pt x="8589" y="6673"/>
                  </a:cubicBezTo>
                  <a:cubicBezTo>
                    <a:pt x="8569" y="6694"/>
                    <a:pt x="8569" y="6694"/>
                    <a:pt x="8544" y="6720"/>
                  </a:cubicBezTo>
                  <a:cubicBezTo>
                    <a:pt x="8589" y="6740"/>
                    <a:pt x="8544" y="6802"/>
                    <a:pt x="8589" y="6822"/>
                  </a:cubicBezTo>
                  <a:cubicBezTo>
                    <a:pt x="8569" y="6869"/>
                    <a:pt x="8544" y="6889"/>
                    <a:pt x="8544" y="6930"/>
                  </a:cubicBezTo>
                  <a:cubicBezTo>
                    <a:pt x="8544" y="7017"/>
                    <a:pt x="8525" y="7079"/>
                    <a:pt x="8525" y="7166"/>
                  </a:cubicBezTo>
                  <a:cubicBezTo>
                    <a:pt x="8525" y="7187"/>
                    <a:pt x="8505" y="7233"/>
                    <a:pt x="8525" y="7253"/>
                  </a:cubicBezTo>
                  <a:cubicBezTo>
                    <a:pt x="8544" y="7274"/>
                    <a:pt x="8525" y="7295"/>
                    <a:pt x="8525" y="7295"/>
                  </a:cubicBezTo>
                  <a:cubicBezTo>
                    <a:pt x="8525" y="7315"/>
                    <a:pt x="8544" y="7336"/>
                    <a:pt x="8544" y="7361"/>
                  </a:cubicBezTo>
                  <a:lnTo>
                    <a:pt x="8544" y="7443"/>
                  </a:lnTo>
                  <a:lnTo>
                    <a:pt x="8525" y="7464"/>
                  </a:lnTo>
                  <a:cubicBezTo>
                    <a:pt x="8525" y="7490"/>
                    <a:pt x="8544" y="7490"/>
                    <a:pt x="8569" y="7510"/>
                  </a:cubicBezTo>
                  <a:cubicBezTo>
                    <a:pt x="8544" y="7551"/>
                    <a:pt x="8544" y="7572"/>
                    <a:pt x="8544" y="7618"/>
                  </a:cubicBezTo>
                  <a:cubicBezTo>
                    <a:pt x="8569" y="7659"/>
                    <a:pt x="8569" y="7680"/>
                    <a:pt x="8569" y="7721"/>
                  </a:cubicBezTo>
                  <a:cubicBezTo>
                    <a:pt x="8589" y="7767"/>
                    <a:pt x="8569" y="7787"/>
                    <a:pt x="8544" y="7808"/>
                  </a:cubicBezTo>
                  <a:cubicBezTo>
                    <a:pt x="8569" y="7828"/>
                    <a:pt x="8544" y="7875"/>
                    <a:pt x="8589" y="7895"/>
                  </a:cubicBezTo>
                  <a:cubicBezTo>
                    <a:pt x="8609" y="7895"/>
                    <a:pt x="8589" y="7936"/>
                    <a:pt x="8609" y="7936"/>
                  </a:cubicBezTo>
                  <a:lnTo>
                    <a:pt x="8629" y="7916"/>
                  </a:lnTo>
                  <a:cubicBezTo>
                    <a:pt x="8649" y="7936"/>
                    <a:pt x="8629" y="7936"/>
                    <a:pt x="8609" y="7936"/>
                  </a:cubicBezTo>
                  <a:cubicBezTo>
                    <a:pt x="8609" y="7977"/>
                    <a:pt x="8609" y="8003"/>
                    <a:pt x="8589" y="8023"/>
                  </a:cubicBezTo>
                  <a:cubicBezTo>
                    <a:pt x="8609" y="8044"/>
                    <a:pt x="8609" y="8044"/>
                    <a:pt x="8629" y="8044"/>
                  </a:cubicBezTo>
                  <a:lnTo>
                    <a:pt x="8629" y="7977"/>
                  </a:lnTo>
                  <a:cubicBezTo>
                    <a:pt x="8629" y="8003"/>
                    <a:pt x="8649" y="8023"/>
                    <a:pt x="8629" y="8044"/>
                  </a:cubicBezTo>
                  <a:lnTo>
                    <a:pt x="8629" y="8131"/>
                  </a:lnTo>
                  <a:cubicBezTo>
                    <a:pt x="8629" y="8152"/>
                    <a:pt x="8649" y="8193"/>
                    <a:pt x="8649" y="8213"/>
                  </a:cubicBezTo>
                  <a:cubicBezTo>
                    <a:pt x="8649" y="8260"/>
                    <a:pt x="8649" y="8280"/>
                    <a:pt x="8694" y="8301"/>
                  </a:cubicBezTo>
                  <a:cubicBezTo>
                    <a:pt x="8669" y="8342"/>
                    <a:pt x="8669" y="8388"/>
                    <a:pt x="8694" y="8429"/>
                  </a:cubicBezTo>
                  <a:cubicBezTo>
                    <a:pt x="8714" y="8470"/>
                    <a:pt x="8714" y="8491"/>
                    <a:pt x="8734" y="8537"/>
                  </a:cubicBezTo>
                  <a:cubicBezTo>
                    <a:pt x="8734" y="8557"/>
                    <a:pt x="8734" y="8598"/>
                    <a:pt x="8754" y="8619"/>
                  </a:cubicBezTo>
                  <a:cubicBezTo>
                    <a:pt x="8773" y="8706"/>
                    <a:pt x="8734" y="8793"/>
                    <a:pt x="8793" y="8855"/>
                  </a:cubicBezTo>
                  <a:cubicBezTo>
                    <a:pt x="8773" y="8855"/>
                    <a:pt x="8773" y="8876"/>
                    <a:pt x="8773" y="8876"/>
                  </a:cubicBezTo>
                  <a:cubicBezTo>
                    <a:pt x="8773" y="8901"/>
                    <a:pt x="8773" y="8901"/>
                    <a:pt x="8793" y="8922"/>
                  </a:cubicBezTo>
                  <a:cubicBezTo>
                    <a:pt x="8818" y="8922"/>
                    <a:pt x="8818" y="8942"/>
                    <a:pt x="8818" y="8942"/>
                  </a:cubicBezTo>
                  <a:cubicBezTo>
                    <a:pt x="8818" y="8983"/>
                    <a:pt x="8838" y="9004"/>
                    <a:pt x="8838" y="9030"/>
                  </a:cubicBezTo>
                  <a:cubicBezTo>
                    <a:pt x="8838" y="9050"/>
                    <a:pt x="8878" y="9050"/>
                    <a:pt x="8858" y="9091"/>
                  </a:cubicBezTo>
                  <a:cubicBezTo>
                    <a:pt x="8878" y="9112"/>
                    <a:pt x="8858" y="9132"/>
                    <a:pt x="8878" y="9158"/>
                  </a:cubicBezTo>
                  <a:cubicBezTo>
                    <a:pt x="8878" y="9179"/>
                    <a:pt x="8878" y="9220"/>
                    <a:pt x="8898" y="9240"/>
                  </a:cubicBezTo>
                  <a:cubicBezTo>
                    <a:pt x="8878" y="9261"/>
                    <a:pt x="8898" y="9286"/>
                    <a:pt x="8898" y="9327"/>
                  </a:cubicBezTo>
                  <a:cubicBezTo>
                    <a:pt x="8898" y="9348"/>
                    <a:pt x="8918" y="9348"/>
                    <a:pt x="8918" y="9369"/>
                  </a:cubicBezTo>
                  <a:cubicBezTo>
                    <a:pt x="8942" y="9415"/>
                    <a:pt x="8942" y="9435"/>
                    <a:pt x="8962" y="9476"/>
                  </a:cubicBezTo>
                  <a:cubicBezTo>
                    <a:pt x="8982" y="9517"/>
                    <a:pt x="8962" y="9563"/>
                    <a:pt x="9002" y="9605"/>
                  </a:cubicBezTo>
                  <a:cubicBezTo>
                    <a:pt x="8982" y="9646"/>
                    <a:pt x="9022" y="9671"/>
                    <a:pt x="9022" y="9712"/>
                  </a:cubicBezTo>
                  <a:cubicBezTo>
                    <a:pt x="9042" y="9753"/>
                    <a:pt x="9042" y="9774"/>
                    <a:pt x="9067" y="9800"/>
                  </a:cubicBezTo>
                  <a:cubicBezTo>
                    <a:pt x="9087" y="9820"/>
                    <a:pt x="9087" y="9841"/>
                    <a:pt x="9107" y="9861"/>
                  </a:cubicBezTo>
                  <a:cubicBezTo>
                    <a:pt x="9067" y="9902"/>
                    <a:pt x="9127" y="9949"/>
                    <a:pt x="9127" y="9990"/>
                  </a:cubicBezTo>
                  <a:cubicBezTo>
                    <a:pt x="9127" y="10010"/>
                    <a:pt x="9107" y="10056"/>
                    <a:pt x="9147" y="10077"/>
                  </a:cubicBezTo>
                  <a:lnTo>
                    <a:pt x="9147" y="10056"/>
                  </a:lnTo>
                  <a:cubicBezTo>
                    <a:pt x="9166" y="10077"/>
                    <a:pt x="9147" y="10077"/>
                    <a:pt x="9147" y="10077"/>
                  </a:cubicBezTo>
                  <a:lnTo>
                    <a:pt x="9147" y="10118"/>
                  </a:lnTo>
                  <a:lnTo>
                    <a:pt x="9166" y="10118"/>
                  </a:lnTo>
                  <a:cubicBezTo>
                    <a:pt x="9211" y="10139"/>
                    <a:pt x="9191" y="10205"/>
                    <a:pt x="9211" y="10226"/>
                  </a:cubicBezTo>
                  <a:lnTo>
                    <a:pt x="9211" y="10287"/>
                  </a:lnTo>
                  <a:cubicBezTo>
                    <a:pt x="9211" y="10313"/>
                    <a:pt x="9231" y="10333"/>
                    <a:pt x="9251" y="10354"/>
                  </a:cubicBezTo>
                  <a:cubicBezTo>
                    <a:pt x="9251" y="10375"/>
                    <a:pt x="9251" y="10395"/>
                    <a:pt x="9271" y="10416"/>
                  </a:cubicBezTo>
                  <a:cubicBezTo>
                    <a:pt x="9231" y="10462"/>
                    <a:pt x="9191" y="10462"/>
                    <a:pt x="9166" y="10503"/>
                  </a:cubicBezTo>
                  <a:cubicBezTo>
                    <a:pt x="9160" y="10496"/>
                    <a:pt x="9153" y="10494"/>
                    <a:pt x="9146" y="10494"/>
                  </a:cubicBezTo>
                  <a:cubicBezTo>
                    <a:pt x="9131" y="10494"/>
                    <a:pt x="9113" y="10503"/>
                    <a:pt x="9087" y="10503"/>
                  </a:cubicBezTo>
                  <a:cubicBezTo>
                    <a:pt x="9042" y="10523"/>
                    <a:pt x="8982" y="10544"/>
                    <a:pt x="8918" y="10570"/>
                  </a:cubicBezTo>
                  <a:cubicBezTo>
                    <a:pt x="8878" y="10570"/>
                    <a:pt x="8838" y="10590"/>
                    <a:pt x="8793" y="10590"/>
                  </a:cubicBezTo>
                  <a:cubicBezTo>
                    <a:pt x="8754" y="10590"/>
                    <a:pt x="8734" y="10611"/>
                    <a:pt x="8694" y="10611"/>
                  </a:cubicBezTo>
                  <a:cubicBezTo>
                    <a:pt x="8669" y="10611"/>
                    <a:pt x="8694" y="10631"/>
                    <a:pt x="8669" y="10631"/>
                  </a:cubicBezTo>
                  <a:lnTo>
                    <a:pt x="8629" y="10631"/>
                  </a:lnTo>
                  <a:lnTo>
                    <a:pt x="8609" y="10611"/>
                  </a:lnTo>
                  <a:cubicBezTo>
                    <a:pt x="8589" y="10544"/>
                    <a:pt x="8544" y="10523"/>
                    <a:pt x="8544" y="10462"/>
                  </a:cubicBezTo>
                  <a:cubicBezTo>
                    <a:pt x="8505" y="10375"/>
                    <a:pt x="8525" y="10287"/>
                    <a:pt x="8465" y="10205"/>
                  </a:cubicBezTo>
                  <a:cubicBezTo>
                    <a:pt x="8445" y="10185"/>
                    <a:pt x="8445" y="10159"/>
                    <a:pt x="8445" y="10139"/>
                  </a:cubicBezTo>
                  <a:cubicBezTo>
                    <a:pt x="8445" y="10118"/>
                    <a:pt x="8420" y="10097"/>
                    <a:pt x="8420" y="10077"/>
                  </a:cubicBezTo>
                  <a:cubicBezTo>
                    <a:pt x="8400" y="9969"/>
                    <a:pt x="8380" y="9882"/>
                    <a:pt x="8341" y="9800"/>
                  </a:cubicBezTo>
                  <a:cubicBezTo>
                    <a:pt x="8321" y="9753"/>
                    <a:pt x="8296" y="9712"/>
                    <a:pt x="8296" y="9646"/>
                  </a:cubicBezTo>
                  <a:cubicBezTo>
                    <a:pt x="8276" y="9646"/>
                    <a:pt x="8276" y="9625"/>
                    <a:pt x="8256" y="9605"/>
                  </a:cubicBezTo>
                  <a:cubicBezTo>
                    <a:pt x="8276" y="9563"/>
                    <a:pt x="8236" y="9517"/>
                    <a:pt x="8256" y="9456"/>
                  </a:cubicBezTo>
                  <a:cubicBezTo>
                    <a:pt x="8256" y="9435"/>
                    <a:pt x="8256" y="9415"/>
                    <a:pt x="8236" y="9415"/>
                  </a:cubicBezTo>
                  <a:cubicBezTo>
                    <a:pt x="8256" y="9389"/>
                    <a:pt x="8256" y="9369"/>
                    <a:pt x="8256" y="9348"/>
                  </a:cubicBezTo>
                  <a:cubicBezTo>
                    <a:pt x="8236" y="9327"/>
                    <a:pt x="8216" y="9327"/>
                    <a:pt x="8216" y="9286"/>
                  </a:cubicBezTo>
                  <a:cubicBezTo>
                    <a:pt x="8216" y="9286"/>
                    <a:pt x="8236" y="9286"/>
                    <a:pt x="8256" y="9261"/>
                  </a:cubicBezTo>
                  <a:cubicBezTo>
                    <a:pt x="8216" y="9261"/>
                    <a:pt x="8216" y="9240"/>
                    <a:pt x="8216" y="9220"/>
                  </a:cubicBezTo>
                  <a:cubicBezTo>
                    <a:pt x="8216" y="9199"/>
                    <a:pt x="8196" y="9199"/>
                    <a:pt x="8171" y="9179"/>
                  </a:cubicBezTo>
                  <a:lnTo>
                    <a:pt x="8171" y="9132"/>
                  </a:lnTo>
                  <a:cubicBezTo>
                    <a:pt x="8171" y="9112"/>
                    <a:pt x="8151" y="9091"/>
                    <a:pt x="8131" y="9091"/>
                  </a:cubicBezTo>
                  <a:cubicBezTo>
                    <a:pt x="8131" y="9050"/>
                    <a:pt x="8112" y="8983"/>
                    <a:pt x="8092" y="8942"/>
                  </a:cubicBezTo>
                  <a:lnTo>
                    <a:pt x="8092" y="8876"/>
                  </a:lnTo>
                  <a:cubicBezTo>
                    <a:pt x="8072" y="8855"/>
                    <a:pt x="8072" y="8835"/>
                    <a:pt x="8092" y="8835"/>
                  </a:cubicBezTo>
                  <a:cubicBezTo>
                    <a:pt x="8072" y="8814"/>
                    <a:pt x="8072" y="8793"/>
                    <a:pt x="8047" y="8773"/>
                  </a:cubicBezTo>
                  <a:cubicBezTo>
                    <a:pt x="8047" y="8727"/>
                    <a:pt x="8047" y="8706"/>
                    <a:pt x="8072" y="8686"/>
                  </a:cubicBezTo>
                  <a:cubicBezTo>
                    <a:pt x="8047" y="8645"/>
                    <a:pt x="8027" y="8619"/>
                    <a:pt x="8027" y="8578"/>
                  </a:cubicBezTo>
                  <a:cubicBezTo>
                    <a:pt x="8007" y="8516"/>
                    <a:pt x="7987" y="8470"/>
                    <a:pt x="7987" y="8409"/>
                  </a:cubicBezTo>
                  <a:cubicBezTo>
                    <a:pt x="7987" y="8388"/>
                    <a:pt x="7987" y="8362"/>
                    <a:pt x="7967" y="8342"/>
                  </a:cubicBezTo>
                  <a:cubicBezTo>
                    <a:pt x="7967" y="8301"/>
                    <a:pt x="7967" y="8260"/>
                    <a:pt x="7947" y="8234"/>
                  </a:cubicBezTo>
                  <a:cubicBezTo>
                    <a:pt x="7947" y="8213"/>
                    <a:pt x="7967" y="8213"/>
                    <a:pt x="7967" y="8213"/>
                  </a:cubicBezTo>
                  <a:lnTo>
                    <a:pt x="7922" y="8172"/>
                  </a:lnTo>
                  <a:cubicBezTo>
                    <a:pt x="7947" y="8131"/>
                    <a:pt x="7922" y="8106"/>
                    <a:pt x="7922" y="8065"/>
                  </a:cubicBezTo>
                  <a:cubicBezTo>
                    <a:pt x="7913" y="8054"/>
                    <a:pt x="7903" y="8054"/>
                    <a:pt x="7895" y="8054"/>
                  </a:cubicBezTo>
                  <a:cubicBezTo>
                    <a:pt x="7888" y="8054"/>
                    <a:pt x="7883" y="8054"/>
                    <a:pt x="7883" y="8044"/>
                  </a:cubicBezTo>
                  <a:cubicBezTo>
                    <a:pt x="7883" y="8023"/>
                    <a:pt x="7883" y="8023"/>
                    <a:pt x="7903" y="8023"/>
                  </a:cubicBezTo>
                  <a:cubicBezTo>
                    <a:pt x="7903" y="8003"/>
                    <a:pt x="7947" y="8003"/>
                    <a:pt x="7947" y="7977"/>
                  </a:cubicBezTo>
                  <a:cubicBezTo>
                    <a:pt x="7947" y="7936"/>
                    <a:pt x="7947" y="7895"/>
                    <a:pt x="7903" y="7849"/>
                  </a:cubicBezTo>
                  <a:cubicBezTo>
                    <a:pt x="7883" y="7828"/>
                    <a:pt x="7922" y="7787"/>
                    <a:pt x="7883" y="7767"/>
                  </a:cubicBezTo>
                  <a:cubicBezTo>
                    <a:pt x="7903" y="7746"/>
                    <a:pt x="7903" y="7700"/>
                    <a:pt x="7922" y="7680"/>
                  </a:cubicBezTo>
                  <a:cubicBezTo>
                    <a:pt x="7903" y="7659"/>
                    <a:pt x="7883" y="7659"/>
                    <a:pt x="7883" y="7659"/>
                  </a:cubicBezTo>
                  <a:cubicBezTo>
                    <a:pt x="7863" y="7639"/>
                    <a:pt x="7883" y="7618"/>
                    <a:pt x="7863" y="7592"/>
                  </a:cubicBezTo>
                  <a:lnTo>
                    <a:pt x="7863" y="7572"/>
                  </a:lnTo>
                  <a:cubicBezTo>
                    <a:pt x="7883" y="7531"/>
                    <a:pt x="7843" y="7510"/>
                    <a:pt x="7863" y="7464"/>
                  </a:cubicBezTo>
                  <a:cubicBezTo>
                    <a:pt x="7863" y="7443"/>
                    <a:pt x="7843" y="7402"/>
                    <a:pt x="7843" y="7382"/>
                  </a:cubicBezTo>
                  <a:cubicBezTo>
                    <a:pt x="7823" y="7336"/>
                    <a:pt x="7823" y="7295"/>
                    <a:pt x="7843" y="7253"/>
                  </a:cubicBezTo>
                  <a:cubicBezTo>
                    <a:pt x="7823" y="7187"/>
                    <a:pt x="7863" y="7146"/>
                    <a:pt x="7863" y="7079"/>
                  </a:cubicBezTo>
                  <a:cubicBezTo>
                    <a:pt x="7863" y="7058"/>
                    <a:pt x="7883" y="7038"/>
                    <a:pt x="7883" y="6997"/>
                  </a:cubicBezTo>
                  <a:cubicBezTo>
                    <a:pt x="7863" y="6976"/>
                    <a:pt x="7883" y="6951"/>
                    <a:pt x="7863" y="6930"/>
                  </a:cubicBezTo>
                  <a:cubicBezTo>
                    <a:pt x="7843" y="6909"/>
                    <a:pt x="7883" y="6889"/>
                    <a:pt x="7863" y="6869"/>
                  </a:cubicBezTo>
                  <a:cubicBezTo>
                    <a:pt x="7843" y="6848"/>
                    <a:pt x="7883" y="6822"/>
                    <a:pt x="7883" y="6802"/>
                  </a:cubicBezTo>
                  <a:cubicBezTo>
                    <a:pt x="7863" y="6740"/>
                    <a:pt x="7883" y="6694"/>
                    <a:pt x="7883" y="6632"/>
                  </a:cubicBezTo>
                  <a:cubicBezTo>
                    <a:pt x="7883" y="6612"/>
                    <a:pt x="7863" y="6591"/>
                    <a:pt x="7883" y="6566"/>
                  </a:cubicBezTo>
                  <a:lnTo>
                    <a:pt x="7883" y="6525"/>
                  </a:lnTo>
                  <a:cubicBezTo>
                    <a:pt x="7863" y="6525"/>
                    <a:pt x="7863" y="6504"/>
                    <a:pt x="7883" y="6483"/>
                  </a:cubicBezTo>
                  <a:cubicBezTo>
                    <a:pt x="7903" y="6417"/>
                    <a:pt x="7883" y="6355"/>
                    <a:pt x="7863" y="6288"/>
                  </a:cubicBezTo>
                  <a:cubicBezTo>
                    <a:pt x="7863" y="6288"/>
                    <a:pt x="7883" y="6288"/>
                    <a:pt x="7883" y="6268"/>
                  </a:cubicBezTo>
                  <a:cubicBezTo>
                    <a:pt x="7883" y="6258"/>
                    <a:pt x="7878" y="6258"/>
                    <a:pt x="7870" y="6258"/>
                  </a:cubicBezTo>
                  <a:cubicBezTo>
                    <a:pt x="7863" y="6258"/>
                    <a:pt x="7853" y="6258"/>
                    <a:pt x="7843" y="6247"/>
                  </a:cubicBezTo>
                  <a:lnTo>
                    <a:pt x="7863" y="6247"/>
                  </a:lnTo>
                  <a:cubicBezTo>
                    <a:pt x="7863" y="6181"/>
                    <a:pt x="7903" y="6119"/>
                    <a:pt x="7903" y="6052"/>
                  </a:cubicBezTo>
                  <a:lnTo>
                    <a:pt x="7903" y="5991"/>
                  </a:lnTo>
                  <a:cubicBezTo>
                    <a:pt x="7883" y="5970"/>
                    <a:pt x="7922" y="5950"/>
                    <a:pt x="7903" y="5924"/>
                  </a:cubicBezTo>
                  <a:cubicBezTo>
                    <a:pt x="7903" y="5903"/>
                    <a:pt x="7922" y="5862"/>
                    <a:pt x="7922" y="5842"/>
                  </a:cubicBezTo>
                  <a:cubicBezTo>
                    <a:pt x="7922" y="5821"/>
                    <a:pt x="7903" y="5796"/>
                    <a:pt x="7947" y="5775"/>
                  </a:cubicBezTo>
                  <a:lnTo>
                    <a:pt x="7947" y="5755"/>
                  </a:lnTo>
                  <a:cubicBezTo>
                    <a:pt x="7947" y="5667"/>
                    <a:pt x="7987" y="5606"/>
                    <a:pt x="7987" y="5518"/>
                  </a:cubicBezTo>
                  <a:cubicBezTo>
                    <a:pt x="7987" y="5477"/>
                    <a:pt x="7967" y="5457"/>
                    <a:pt x="7987" y="5411"/>
                  </a:cubicBezTo>
                  <a:cubicBezTo>
                    <a:pt x="7987" y="5390"/>
                    <a:pt x="7987" y="5369"/>
                    <a:pt x="8007" y="5369"/>
                  </a:cubicBezTo>
                  <a:cubicBezTo>
                    <a:pt x="8027" y="5349"/>
                    <a:pt x="8027" y="5308"/>
                    <a:pt x="8027" y="5282"/>
                  </a:cubicBezTo>
                  <a:cubicBezTo>
                    <a:pt x="8047" y="5262"/>
                    <a:pt x="8027" y="5262"/>
                    <a:pt x="8027" y="5241"/>
                  </a:cubicBezTo>
                  <a:cubicBezTo>
                    <a:pt x="8027" y="5221"/>
                    <a:pt x="8072" y="5200"/>
                    <a:pt x="8047" y="5154"/>
                  </a:cubicBezTo>
                  <a:cubicBezTo>
                    <a:pt x="8092" y="5133"/>
                    <a:pt x="8092" y="5092"/>
                    <a:pt x="8092" y="5051"/>
                  </a:cubicBezTo>
                  <a:cubicBezTo>
                    <a:pt x="8092" y="4985"/>
                    <a:pt x="8131" y="4923"/>
                    <a:pt x="8151" y="4856"/>
                  </a:cubicBezTo>
                  <a:cubicBezTo>
                    <a:pt x="8171" y="4836"/>
                    <a:pt x="8196" y="4815"/>
                    <a:pt x="8171" y="4769"/>
                  </a:cubicBezTo>
                  <a:cubicBezTo>
                    <a:pt x="8171" y="4748"/>
                    <a:pt x="8216" y="4748"/>
                    <a:pt x="8196" y="4728"/>
                  </a:cubicBezTo>
                  <a:cubicBezTo>
                    <a:pt x="8216" y="4687"/>
                    <a:pt x="8236" y="4641"/>
                    <a:pt x="8256" y="4599"/>
                  </a:cubicBezTo>
                  <a:cubicBezTo>
                    <a:pt x="8296" y="4579"/>
                    <a:pt x="8296" y="4538"/>
                    <a:pt x="8296" y="4492"/>
                  </a:cubicBezTo>
                  <a:cubicBezTo>
                    <a:pt x="8321" y="4471"/>
                    <a:pt x="8321" y="4451"/>
                    <a:pt x="8360" y="4430"/>
                  </a:cubicBezTo>
                  <a:cubicBezTo>
                    <a:pt x="8341" y="4430"/>
                    <a:pt x="8341" y="4410"/>
                    <a:pt x="8341" y="4410"/>
                  </a:cubicBezTo>
                  <a:cubicBezTo>
                    <a:pt x="8341" y="4384"/>
                    <a:pt x="8360" y="4384"/>
                    <a:pt x="8360" y="4364"/>
                  </a:cubicBezTo>
                  <a:cubicBezTo>
                    <a:pt x="8360" y="4281"/>
                    <a:pt x="8400" y="4215"/>
                    <a:pt x="8445" y="4127"/>
                  </a:cubicBezTo>
                  <a:cubicBezTo>
                    <a:pt x="8485" y="4086"/>
                    <a:pt x="8505" y="4045"/>
                    <a:pt x="8525" y="3978"/>
                  </a:cubicBezTo>
                  <a:cubicBezTo>
                    <a:pt x="8525" y="3978"/>
                    <a:pt x="8525" y="3958"/>
                    <a:pt x="8544" y="3958"/>
                  </a:cubicBezTo>
                  <a:cubicBezTo>
                    <a:pt x="8569" y="3896"/>
                    <a:pt x="8609" y="3829"/>
                    <a:pt x="8649" y="3768"/>
                  </a:cubicBezTo>
                  <a:lnTo>
                    <a:pt x="8649" y="3701"/>
                  </a:lnTo>
                  <a:cubicBezTo>
                    <a:pt x="8694" y="3681"/>
                    <a:pt x="8734" y="3660"/>
                    <a:pt x="8754" y="3614"/>
                  </a:cubicBezTo>
                  <a:cubicBezTo>
                    <a:pt x="8773" y="3573"/>
                    <a:pt x="8793" y="3552"/>
                    <a:pt x="8793" y="3485"/>
                  </a:cubicBezTo>
                  <a:cubicBezTo>
                    <a:pt x="8838" y="3465"/>
                    <a:pt x="8858" y="3445"/>
                    <a:pt x="8858" y="3403"/>
                  </a:cubicBezTo>
                  <a:cubicBezTo>
                    <a:pt x="8878" y="3357"/>
                    <a:pt x="8898" y="3357"/>
                    <a:pt x="8898" y="3316"/>
                  </a:cubicBezTo>
                  <a:cubicBezTo>
                    <a:pt x="8918" y="3316"/>
                    <a:pt x="8918" y="3296"/>
                    <a:pt x="8942" y="3296"/>
                  </a:cubicBezTo>
                  <a:cubicBezTo>
                    <a:pt x="8982" y="3275"/>
                    <a:pt x="8982" y="3229"/>
                    <a:pt x="9022" y="3208"/>
                  </a:cubicBezTo>
                  <a:cubicBezTo>
                    <a:pt x="9002" y="3208"/>
                    <a:pt x="9002" y="3188"/>
                    <a:pt x="9002" y="3188"/>
                  </a:cubicBezTo>
                  <a:cubicBezTo>
                    <a:pt x="9022" y="3168"/>
                    <a:pt x="9042" y="3147"/>
                    <a:pt x="9067" y="3147"/>
                  </a:cubicBezTo>
                  <a:cubicBezTo>
                    <a:pt x="9067" y="3147"/>
                    <a:pt x="9067" y="3126"/>
                    <a:pt x="9042" y="3126"/>
                  </a:cubicBezTo>
                  <a:lnTo>
                    <a:pt x="9067" y="3126"/>
                  </a:lnTo>
                  <a:cubicBezTo>
                    <a:pt x="9067" y="3101"/>
                    <a:pt x="9087" y="3101"/>
                    <a:pt x="9087" y="3101"/>
                  </a:cubicBezTo>
                  <a:lnTo>
                    <a:pt x="9087" y="3059"/>
                  </a:lnTo>
                  <a:cubicBezTo>
                    <a:pt x="9087" y="3059"/>
                    <a:pt x="9087" y="3039"/>
                    <a:pt x="9107" y="3039"/>
                  </a:cubicBezTo>
                  <a:cubicBezTo>
                    <a:pt x="9127" y="3039"/>
                    <a:pt x="9127" y="3019"/>
                    <a:pt x="9127" y="2998"/>
                  </a:cubicBezTo>
                  <a:cubicBezTo>
                    <a:pt x="9147" y="2998"/>
                    <a:pt x="9166" y="2998"/>
                    <a:pt x="9211" y="2972"/>
                  </a:cubicBezTo>
                  <a:cubicBezTo>
                    <a:pt x="9211" y="2911"/>
                    <a:pt x="9251" y="2890"/>
                    <a:pt x="9291" y="2844"/>
                  </a:cubicBezTo>
                  <a:lnTo>
                    <a:pt x="9291" y="2824"/>
                  </a:lnTo>
                  <a:cubicBezTo>
                    <a:pt x="9316" y="2824"/>
                    <a:pt x="9336" y="2824"/>
                    <a:pt x="9355" y="2803"/>
                  </a:cubicBezTo>
                  <a:cubicBezTo>
                    <a:pt x="9355" y="2762"/>
                    <a:pt x="9375" y="2741"/>
                    <a:pt x="9395" y="2716"/>
                  </a:cubicBezTo>
                  <a:cubicBezTo>
                    <a:pt x="9415" y="2695"/>
                    <a:pt x="9440" y="2675"/>
                    <a:pt x="9460" y="2654"/>
                  </a:cubicBezTo>
                  <a:cubicBezTo>
                    <a:pt x="9467" y="2647"/>
                    <a:pt x="9471" y="2645"/>
                    <a:pt x="9474" y="2645"/>
                  </a:cubicBezTo>
                  <a:cubicBezTo>
                    <a:pt x="9480" y="2645"/>
                    <a:pt x="9480" y="2654"/>
                    <a:pt x="9480" y="2654"/>
                  </a:cubicBezTo>
                  <a:cubicBezTo>
                    <a:pt x="9540" y="2613"/>
                    <a:pt x="9584" y="2526"/>
                    <a:pt x="9644" y="2485"/>
                  </a:cubicBezTo>
                  <a:cubicBezTo>
                    <a:pt x="9664" y="2485"/>
                    <a:pt x="9664" y="2459"/>
                    <a:pt x="9664" y="2459"/>
                  </a:cubicBezTo>
                  <a:cubicBezTo>
                    <a:pt x="9709" y="2438"/>
                    <a:pt x="9709" y="2398"/>
                    <a:pt x="9748" y="2377"/>
                  </a:cubicBezTo>
                  <a:cubicBezTo>
                    <a:pt x="9788" y="2356"/>
                    <a:pt x="9833" y="2310"/>
                    <a:pt x="9873" y="2289"/>
                  </a:cubicBezTo>
                  <a:lnTo>
                    <a:pt x="9893" y="2269"/>
                  </a:lnTo>
                  <a:cubicBezTo>
                    <a:pt x="9913" y="2202"/>
                    <a:pt x="9957" y="2182"/>
                    <a:pt x="9997" y="2161"/>
                  </a:cubicBezTo>
                  <a:cubicBezTo>
                    <a:pt x="10037" y="2141"/>
                    <a:pt x="10062" y="2141"/>
                    <a:pt x="10062" y="2100"/>
                  </a:cubicBezTo>
                  <a:cubicBezTo>
                    <a:pt x="10082" y="2100"/>
                    <a:pt x="10082" y="2100"/>
                    <a:pt x="10082" y="2120"/>
                  </a:cubicBezTo>
                  <a:cubicBezTo>
                    <a:pt x="10098" y="2083"/>
                    <a:pt x="10128" y="2048"/>
                    <a:pt x="10163" y="2048"/>
                  </a:cubicBezTo>
                  <a:cubicBezTo>
                    <a:pt x="10170" y="2048"/>
                    <a:pt x="10178" y="2050"/>
                    <a:pt x="10186" y="2054"/>
                  </a:cubicBezTo>
                  <a:cubicBezTo>
                    <a:pt x="10206" y="2012"/>
                    <a:pt x="10246" y="1992"/>
                    <a:pt x="10246" y="1946"/>
                  </a:cubicBezTo>
                  <a:cubicBezTo>
                    <a:pt x="10311" y="1925"/>
                    <a:pt x="10311" y="1884"/>
                    <a:pt x="10351" y="1863"/>
                  </a:cubicBezTo>
                  <a:cubicBezTo>
                    <a:pt x="10370" y="1863"/>
                    <a:pt x="10390" y="1843"/>
                    <a:pt x="10390" y="1843"/>
                  </a:cubicBezTo>
                  <a:cubicBezTo>
                    <a:pt x="10410" y="1843"/>
                    <a:pt x="10410" y="1817"/>
                    <a:pt x="10410" y="1817"/>
                  </a:cubicBezTo>
                  <a:cubicBezTo>
                    <a:pt x="10495" y="1776"/>
                    <a:pt x="10560" y="1715"/>
                    <a:pt x="10639" y="1668"/>
                  </a:cubicBezTo>
                  <a:cubicBezTo>
                    <a:pt x="10639" y="1668"/>
                    <a:pt x="10639" y="1648"/>
                    <a:pt x="10659" y="1628"/>
                  </a:cubicBezTo>
                  <a:cubicBezTo>
                    <a:pt x="10704" y="1607"/>
                    <a:pt x="10724" y="1586"/>
                    <a:pt x="10783" y="1586"/>
                  </a:cubicBezTo>
                  <a:lnTo>
                    <a:pt x="10764" y="1561"/>
                  </a:lnTo>
                  <a:cubicBezTo>
                    <a:pt x="10828" y="1561"/>
                    <a:pt x="10848" y="1540"/>
                    <a:pt x="10888" y="1499"/>
                  </a:cubicBezTo>
                  <a:cubicBezTo>
                    <a:pt x="10908" y="1499"/>
                    <a:pt x="10933" y="1458"/>
                    <a:pt x="10973" y="1458"/>
                  </a:cubicBezTo>
                  <a:cubicBezTo>
                    <a:pt x="10973" y="1458"/>
                    <a:pt x="10992" y="1458"/>
                    <a:pt x="11012" y="1432"/>
                  </a:cubicBezTo>
                  <a:cubicBezTo>
                    <a:pt x="11032" y="1391"/>
                    <a:pt x="11097" y="1371"/>
                    <a:pt x="11117" y="1330"/>
                  </a:cubicBezTo>
                  <a:lnTo>
                    <a:pt x="11137" y="1350"/>
                  </a:lnTo>
                  <a:cubicBezTo>
                    <a:pt x="11157" y="1330"/>
                    <a:pt x="11157" y="1330"/>
                    <a:pt x="11157" y="1304"/>
                  </a:cubicBezTo>
                  <a:cubicBezTo>
                    <a:pt x="11157" y="1304"/>
                    <a:pt x="11182" y="1304"/>
                    <a:pt x="11182" y="1284"/>
                  </a:cubicBezTo>
                  <a:cubicBezTo>
                    <a:pt x="11221" y="1263"/>
                    <a:pt x="11261" y="1242"/>
                    <a:pt x="11306" y="1201"/>
                  </a:cubicBezTo>
                  <a:cubicBezTo>
                    <a:pt x="11346" y="1176"/>
                    <a:pt x="11366" y="1176"/>
                    <a:pt x="11406" y="1176"/>
                  </a:cubicBezTo>
                  <a:cubicBezTo>
                    <a:pt x="11450" y="1155"/>
                    <a:pt x="11490" y="1155"/>
                    <a:pt x="11530" y="1135"/>
                  </a:cubicBezTo>
                  <a:cubicBezTo>
                    <a:pt x="11542" y="1124"/>
                    <a:pt x="11554" y="1124"/>
                    <a:pt x="11564" y="1124"/>
                  </a:cubicBezTo>
                  <a:cubicBezTo>
                    <a:pt x="11575" y="1124"/>
                    <a:pt x="11584" y="1124"/>
                    <a:pt x="11595" y="1114"/>
                  </a:cubicBezTo>
                  <a:cubicBezTo>
                    <a:pt x="11634" y="1114"/>
                    <a:pt x="11679" y="1114"/>
                    <a:pt x="11719" y="1093"/>
                  </a:cubicBezTo>
                  <a:lnTo>
                    <a:pt x="11739" y="1093"/>
                  </a:lnTo>
                  <a:cubicBezTo>
                    <a:pt x="11739" y="1073"/>
                    <a:pt x="11739" y="1047"/>
                    <a:pt x="11779" y="1027"/>
                  </a:cubicBezTo>
                  <a:cubicBezTo>
                    <a:pt x="11779" y="1027"/>
                    <a:pt x="11779" y="1047"/>
                    <a:pt x="11804" y="1047"/>
                  </a:cubicBezTo>
                  <a:cubicBezTo>
                    <a:pt x="11804" y="1027"/>
                    <a:pt x="11843" y="1027"/>
                    <a:pt x="11843" y="1006"/>
                  </a:cubicBezTo>
                  <a:cubicBezTo>
                    <a:pt x="11853" y="996"/>
                    <a:pt x="11863" y="996"/>
                    <a:pt x="11873" y="996"/>
                  </a:cubicBezTo>
                  <a:cubicBezTo>
                    <a:pt x="11883" y="996"/>
                    <a:pt x="11893" y="996"/>
                    <a:pt x="11903" y="986"/>
                  </a:cubicBezTo>
                  <a:cubicBezTo>
                    <a:pt x="11928" y="945"/>
                    <a:pt x="11988" y="945"/>
                    <a:pt x="12008" y="919"/>
                  </a:cubicBezTo>
                  <a:lnTo>
                    <a:pt x="12028" y="919"/>
                  </a:lnTo>
                  <a:cubicBezTo>
                    <a:pt x="12042" y="895"/>
                    <a:pt x="12055" y="885"/>
                    <a:pt x="12067" y="885"/>
                  </a:cubicBezTo>
                  <a:cubicBezTo>
                    <a:pt x="12076" y="885"/>
                    <a:pt x="12084" y="890"/>
                    <a:pt x="12092" y="898"/>
                  </a:cubicBezTo>
                  <a:cubicBezTo>
                    <a:pt x="12132" y="898"/>
                    <a:pt x="12132" y="878"/>
                    <a:pt x="12152" y="878"/>
                  </a:cubicBezTo>
                  <a:lnTo>
                    <a:pt x="12217" y="878"/>
                  </a:lnTo>
                  <a:lnTo>
                    <a:pt x="12236" y="857"/>
                  </a:lnTo>
                  <a:cubicBezTo>
                    <a:pt x="12243" y="851"/>
                    <a:pt x="12247" y="848"/>
                    <a:pt x="12251" y="848"/>
                  </a:cubicBezTo>
                  <a:cubicBezTo>
                    <a:pt x="12258" y="848"/>
                    <a:pt x="12263" y="857"/>
                    <a:pt x="12276" y="857"/>
                  </a:cubicBezTo>
                  <a:cubicBezTo>
                    <a:pt x="12321" y="816"/>
                    <a:pt x="12381" y="837"/>
                    <a:pt x="12445" y="791"/>
                  </a:cubicBezTo>
                  <a:cubicBezTo>
                    <a:pt x="12485" y="791"/>
                    <a:pt x="12525" y="770"/>
                    <a:pt x="12590" y="770"/>
                  </a:cubicBezTo>
                  <a:cubicBezTo>
                    <a:pt x="12610" y="750"/>
                    <a:pt x="12590" y="729"/>
                    <a:pt x="12630" y="729"/>
                  </a:cubicBezTo>
                  <a:cubicBezTo>
                    <a:pt x="12674" y="729"/>
                    <a:pt x="12694" y="729"/>
                    <a:pt x="12714" y="709"/>
                  </a:cubicBezTo>
                  <a:lnTo>
                    <a:pt x="12734" y="729"/>
                  </a:lnTo>
                  <a:cubicBezTo>
                    <a:pt x="12785" y="713"/>
                    <a:pt x="12821" y="680"/>
                    <a:pt x="12863" y="680"/>
                  </a:cubicBezTo>
                  <a:cubicBezTo>
                    <a:pt x="12874" y="680"/>
                    <a:pt x="12886" y="683"/>
                    <a:pt x="12898" y="688"/>
                  </a:cubicBezTo>
                  <a:cubicBezTo>
                    <a:pt x="12943" y="688"/>
                    <a:pt x="12983" y="662"/>
                    <a:pt x="13023" y="662"/>
                  </a:cubicBezTo>
                  <a:cubicBezTo>
                    <a:pt x="13047" y="642"/>
                    <a:pt x="13023" y="621"/>
                    <a:pt x="13047" y="621"/>
                  </a:cubicBezTo>
                  <a:cubicBezTo>
                    <a:pt x="13059" y="627"/>
                    <a:pt x="13073" y="630"/>
                    <a:pt x="13087" y="630"/>
                  </a:cubicBezTo>
                  <a:cubicBezTo>
                    <a:pt x="13121" y="630"/>
                    <a:pt x="13160" y="615"/>
                    <a:pt x="13192" y="601"/>
                  </a:cubicBezTo>
                  <a:cubicBezTo>
                    <a:pt x="13212" y="601"/>
                    <a:pt x="13212" y="621"/>
                    <a:pt x="13231" y="621"/>
                  </a:cubicBezTo>
                  <a:cubicBezTo>
                    <a:pt x="13251" y="601"/>
                    <a:pt x="13251" y="601"/>
                    <a:pt x="13251" y="580"/>
                  </a:cubicBezTo>
                  <a:close/>
                  <a:moveTo>
                    <a:pt x="10878" y="12058"/>
                  </a:moveTo>
                  <a:cubicBezTo>
                    <a:pt x="10888" y="12058"/>
                    <a:pt x="10888" y="12084"/>
                    <a:pt x="10888" y="12084"/>
                  </a:cubicBezTo>
                  <a:cubicBezTo>
                    <a:pt x="10933" y="12084"/>
                    <a:pt x="10953" y="12130"/>
                    <a:pt x="10953" y="12151"/>
                  </a:cubicBezTo>
                  <a:cubicBezTo>
                    <a:pt x="10973" y="12171"/>
                    <a:pt x="10973" y="12212"/>
                    <a:pt x="11012" y="12238"/>
                  </a:cubicBezTo>
                  <a:lnTo>
                    <a:pt x="11012" y="12366"/>
                  </a:lnTo>
                  <a:cubicBezTo>
                    <a:pt x="10992" y="12407"/>
                    <a:pt x="10953" y="12387"/>
                    <a:pt x="10908" y="12428"/>
                  </a:cubicBezTo>
                  <a:cubicBezTo>
                    <a:pt x="10848" y="12341"/>
                    <a:pt x="10808" y="12279"/>
                    <a:pt x="10783" y="12171"/>
                  </a:cubicBezTo>
                  <a:cubicBezTo>
                    <a:pt x="10783" y="12171"/>
                    <a:pt x="10783" y="12151"/>
                    <a:pt x="10764" y="12151"/>
                  </a:cubicBezTo>
                  <a:lnTo>
                    <a:pt x="10764" y="12084"/>
                  </a:lnTo>
                  <a:cubicBezTo>
                    <a:pt x="10808" y="12063"/>
                    <a:pt x="10808" y="12063"/>
                    <a:pt x="10868" y="12063"/>
                  </a:cubicBezTo>
                  <a:cubicBezTo>
                    <a:pt x="10872" y="12059"/>
                    <a:pt x="10875" y="12058"/>
                    <a:pt x="10878" y="12058"/>
                  </a:cubicBezTo>
                  <a:close/>
                  <a:moveTo>
                    <a:pt x="10455" y="12192"/>
                  </a:moveTo>
                  <a:cubicBezTo>
                    <a:pt x="10475" y="12212"/>
                    <a:pt x="10515" y="12238"/>
                    <a:pt x="10535" y="12259"/>
                  </a:cubicBezTo>
                  <a:cubicBezTo>
                    <a:pt x="10535" y="12279"/>
                    <a:pt x="10560" y="12300"/>
                    <a:pt x="10579" y="12320"/>
                  </a:cubicBezTo>
                  <a:cubicBezTo>
                    <a:pt x="10579" y="12366"/>
                    <a:pt x="10599" y="12387"/>
                    <a:pt x="10619" y="12428"/>
                  </a:cubicBezTo>
                  <a:lnTo>
                    <a:pt x="10639" y="12449"/>
                  </a:lnTo>
                  <a:cubicBezTo>
                    <a:pt x="10619" y="12495"/>
                    <a:pt x="10579" y="12495"/>
                    <a:pt x="10535" y="12536"/>
                  </a:cubicBezTo>
                  <a:cubicBezTo>
                    <a:pt x="10495" y="12536"/>
                    <a:pt x="10475" y="12536"/>
                    <a:pt x="10435" y="12556"/>
                  </a:cubicBezTo>
                  <a:lnTo>
                    <a:pt x="10410" y="12556"/>
                  </a:lnTo>
                  <a:cubicBezTo>
                    <a:pt x="10390" y="12556"/>
                    <a:pt x="10370" y="12577"/>
                    <a:pt x="10351" y="12597"/>
                  </a:cubicBezTo>
                  <a:cubicBezTo>
                    <a:pt x="10351" y="12556"/>
                    <a:pt x="10311" y="12577"/>
                    <a:pt x="10286" y="12556"/>
                  </a:cubicBezTo>
                  <a:cubicBezTo>
                    <a:pt x="10266" y="12515"/>
                    <a:pt x="10266" y="12469"/>
                    <a:pt x="10226" y="12428"/>
                  </a:cubicBezTo>
                  <a:cubicBezTo>
                    <a:pt x="10206" y="12387"/>
                    <a:pt x="10206" y="12341"/>
                    <a:pt x="10186" y="12300"/>
                  </a:cubicBezTo>
                  <a:cubicBezTo>
                    <a:pt x="10206" y="12259"/>
                    <a:pt x="10246" y="12259"/>
                    <a:pt x="10286" y="12259"/>
                  </a:cubicBezTo>
                  <a:cubicBezTo>
                    <a:pt x="10311" y="12259"/>
                    <a:pt x="10331" y="12259"/>
                    <a:pt x="10351" y="12238"/>
                  </a:cubicBezTo>
                  <a:cubicBezTo>
                    <a:pt x="10370" y="12212"/>
                    <a:pt x="10410" y="12212"/>
                    <a:pt x="10455" y="12192"/>
                  </a:cubicBezTo>
                  <a:close/>
                  <a:moveTo>
                    <a:pt x="12177" y="12002"/>
                  </a:moveTo>
                  <a:cubicBezTo>
                    <a:pt x="12217" y="12022"/>
                    <a:pt x="12256" y="12063"/>
                    <a:pt x="12301" y="12110"/>
                  </a:cubicBezTo>
                  <a:cubicBezTo>
                    <a:pt x="12276" y="12110"/>
                    <a:pt x="12276" y="12130"/>
                    <a:pt x="12276" y="12130"/>
                  </a:cubicBezTo>
                  <a:cubicBezTo>
                    <a:pt x="12321" y="12192"/>
                    <a:pt x="12341" y="12259"/>
                    <a:pt x="12381" y="12320"/>
                  </a:cubicBezTo>
                  <a:cubicBezTo>
                    <a:pt x="12401" y="12341"/>
                    <a:pt x="12401" y="12366"/>
                    <a:pt x="12425" y="12366"/>
                  </a:cubicBezTo>
                  <a:cubicBezTo>
                    <a:pt x="12425" y="12407"/>
                    <a:pt x="12425" y="12428"/>
                    <a:pt x="12465" y="12428"/>
                  </a:cubicBezTo>
                  <a:cubicBezTo>
                    <a:pt x="12445" y="12515"/>
                    <a:pt x="12505" y="12577"/>
                    <a:pt x="12485" y="12623"/>
                  </a:cubicBezTo>
                  <a:cubicBezTo>
                    <a:pt x="12485" y="12685"/>
                    <a:pt x="12445" y="12664"/>
                    <a:pt x="12425" y="12685"/>
                  </a:cubicBezTo>
                  <a:cubicBezTo>
                    <a:pt x="12413" y="12695"/>
                    <a:pt x="12397" y="12695"/>
                    <a:pt x="12381" y="12695"/>
                  </a:cubicBezTo>
                  <a:cubicBezTo>
                    <a:pt x="12366" y="12695"/>
                    <a:pt x="12351" y="12695"/>
                    <a:pt x="12341" y="12705"/>
                  </a:cubicBezTo>
                  <a:cubicBezTo>
                    <a:pt x="12341" y="12685"/>
                    <a:pt x="12321" y="12664"/>
                    <a:pt x="12301" y="12644"/>
                  </a:cubicBezTo>
                  <a:cubicBezTo>
                    <a:pt x="12276" y="12664"/>
                    <a:pt x="12236" y="12664"/>
                    <a:pt x="12197" y="12685"/>
                  </a:cubicBezTo>
                  <a:cubicBezTo>
                    <a:pt x="12152" y="12664"/>
                    <a:pt x="12132" y="12623"/>
                    <a:pt x="12092" y="12577"/>
                  </a:cubicBezTo>
                  <a:cubicBezTo>
                    <a:pt x="12092" y="12556"/>
                    <a:pt x="12112" y="12556"/>
                    <a:pt x="12092" y="12536"/>
                  </a:cubicBezTo>
                  <a:cubicBezTo>
                    <a:pt x="12072" y="12515"/>
                    <a:pt x="12052" y="12515"/>
                    <a:pt x="12028" y="12515"/>
                  </a:cubicBezTo>
                  <a:cubicBezTo>
                    <a:pt x="12008" y="12495"/>
                    <a:pt x="11988" y="12469"/>
                    <a:pt x="11988" y="12449"/>
                  </a:cubicBezTo>
                  <a:cubicBezTo>
                    <a:pt x="11988" y="12407"/>
                    <a:pt x="11948" y="12428"/>
                    <a:pt x="11968" y="12387"/>
                  </a:cubicBezTo>
                  <a:cubicBezTo>
                    <a:pt x="11968" y="12387"/>
                    <a:pt x="11968" y="12366"/>
                    <a:pt x="11988" y="12366"/>
                  </a:cubicBezTo>
                  <a:cubicBezTo>
                    <a:pt x="11948" y="12341"/>
                    <a:pt x="11948" y="12279"/>
                    <a:pt x="11903" y="12279"/>
                  </a:cubicBezTo>
                  <a:cubicBezTo>
                    <a:pt x="11928" y="12259"/>
                    <a:pt x="11928" y="12212"/>
                    <a:pt x="11903" y="12192"/>
                  </a:cubicBezTo>
                  <a:cubicBezTo>
                    <a:pt x="11903" y="12171"/>
                    <a:pt x="11903" y="12151"/>
                    <a:pt x="11928" y="12130"/>
                  </a:cubicBezTo>
                  <a:lnTo>
                    <a:pt x="11948" y="12110"/>
                  </a:lnTo>
                  <a:cubicBezTo>
                    <a:pt x="11954" y="12101"/>
                    <a:pt x="11959" y="12098"/>
                    <a:pt x="11963" y="12098"/>
                  </a:cubicBezTo>
                  <a:cubicBezTo>
                    <a:pt x="11970" y="12098"/>
                    <a:pt x="11974" y="12110"/>
                    <a:pt x="11988" y="12110"/>
                  </a:cubicBezTo>
                  <a:cubicBezTo>
                    <a:pt x="11988" y="12110"/>
                    <a:pt x="12008" y="12110"/>
                    <a:pt x="12008" y="12084"/>
                  </a:cubicBezTo>
                  <a:lnTo>
                    <a:pt x="11988" y="12084"/>
                  </a:lnTo>
                  <a:cubicBezTo>
                    <a:pt x="12008" y="12063"/>
                    <a:pt x="12052" y="12043"/>
                    <a:pt x="12072" y="12022"/>
                  </a:cubicBezTo>
                  <a:cubicBezTo>
                    <a:pt x="12092" y="12022"/>
                    <a:pt x="12092" y="12043"/>
                    <a:pt x="12092" y="12043"/>
                  </a:cubicBezTo>
                  <a:cubicBezTo>
                    <a:pt x="12112" y="12022"/>
                    <a:pt x="12152" y="12022"/>
                    <a:pt x="12177" y="12002"/>
                  </a:cubicBezTo>
                  <a:close/>
                  <a:moveTo>
                    <a:pt x="13656" y="248"/>
                  </a:moveTo>
                  <a:cubicBezTo>
                    <a:pt x="13728" y="248"/>
                    <a:pt x="13800" y="263"/>
                    <a:pt x="13873" y="277"/>
                  </a:cubicBezTo>
                  <a:lnTo>
                    <a:pt x="13893" y="303"/>
                  </a:lnTo>
                  <a:cubicBezTo>
                    <a:pt x="13914" y="303"/>
                    <a:pt x="13931" y="272"/>
                    <a:pt x="13947" y="272"/>
                  </a:cubicBezTo>
                  <a:cubicBezTo>
                    <a:pt x="13951" y="272"/>
                    <a:pt x="13954" y="273"/>
                    <a:pt x="13958" y="277"/>
                  </a:cubicBezTo>
                  <a:cubicBezTo>
                    <a:pt x="13965" y="286"/>
                    <a:pt x="13971" y="289"/>
                    <a:pt x="13978" y="289"/>
                  </a:cubicBezTo>
                  <a:cubicBezTo>
                    <a:pt x="13991" y="289"/>
                    <a:pt x="14004" y="277"/>
                    <a:pt x="14018" y="277"/>
                  </a:cubicBezTo>
                  <a:lnTo>
                    <a:pt x="14167" y="277"/>
                  </a:lnTo>
                  <a:cubicBezTo>
                    <a:pt x="14207" y="277"/>
                    <a:pt x="14227" y="257"/>
                    <a:pt x="14267" y="257"/>
                  </a:cubicBezTo>
                  <a:lnTo>
                    <a:pt x="14371" y="257"/>
                  </a:lnTo>
                  <a:cubicBezTo>
                    <a:pt x="14423" y="267"/>
                    <a:pt x="14449" y="272"/>
                    <a:pt x="14468" y="272"/>
                  </a:cubicBezTo>
                  <a:cubicBezTo>
                    <a:pt x="14485" y="272"/>
                    <a:pt x="14495" y="267"/>
                    <a:pt x="14515" y="257"/>
                  </a:cubicBezTo>
                  <a:cubicBezTo>
                    <a:pt x="14540" y="257"/>
                    <a:pt x="14560" y="277"/>
                    <a:pt x="14560" y="303"/>
                  </a:cubicBezTo>
                  <a:cubicBezTo>
                    <a:pt x="14580" y="303"/>
                    <a:pt x="14600" y="303"/>
                    <a:pt x="14600" y="277"/>
                  </a:cubicBezTo>
                  <a:cubicBezTo>
                    <a:pt x="14616" y="277"/>
                    <a:pt x="14619" y="308"/>
                    <a:pt x="14631" y="308"/>
                  </a:cubicBezTo>
                  <a:cubicBezTo>
                    <a:pt x="14633" y="308"/>
                    <a:pt x="14636" y="307"/>
                    <a:pt x="14640" y="303"/>
                  </a:cubicBezTo>
                  <a:cubicBezTo>
                    <a:pt x="14648" y="294"/>
                    <a:pt x="14656" y="292"/>
                    <a:pt x="14662" y="292"/>
                  </a:cubicBezTo>
                  <a:cubicBezTo>
                    <a:pt x="14676" y="292"/>
                    <a:pt x="14685" y="303"/>
                    <a:pt x="14685" y="303"/>
                  </a:cubicBezTo>
                  <a:cubicBezTo>
                    <a:pt x="14705" y="324"/>
                    <a:pt x="14724" y="324"/>
                    <a:pt x="14724" y="324"/>
                  </a:cubicBezTo>
                  <a:cubicBezTo>
                    <a:pt x="14744" y="324"/>
                    <a:pt x="14764" y="344"/>
                    <a:pt x="14764" y="344"/>
                  </a:cubicBezTo>
                  <a:cubicBezTo>
                    <a:pt x="14779" y="330"/>
                    <a:pt x="14793" y="326"/>
                    <a:pt x="14807" y="326"/>
                  </a:cubicBezTo>
                  <a:cubicBezTo>
                    <a:pt x="14833" y="326"/>
                    <a:pt x="14855" y="344"/>
                    <a:pt x="14869" y="344"/>
                  </a:cubicBezTo>
                  <a:cubicBezTo>
                    <a:pt x="14884" y="337"/>
                    <a:pt x="14898" y="335"/>
                    <a:pt x="14911" y="335"/>
                  </a:cubicBezTo>
                  <a:cubicBezTo>
                    <a:pt x="14938" y="335"/>
                    <a:pt x="14960" y="344"/>
                    <a:pt x="14973" y="344"/>
                  </a:cubicBezTo>
                  <a:cubicBezTo>
                    <a:pt x="14980" y="351"/>
                    <a:pt x="14984" y="353"/>
                    <a:pt x="14988" y="353"/>
                  </a:cubicBezTo>
                  <a:cubicBezTo>
                    <a:pt x="14995" y="353"/>
                    <a:pt x="15000" y="344"/>
                    <a:pt x="15013" y="344"/>
                  </a:cubicBezTo>
                  <a:cubicBezTo>
                    <a:pt x="15078" y="344"/>
                    <a:pt x="15137" y="344"/>
                    <a:pt x="15182" y="385"/>
                  </a:cubicBezTo>
                  <a:lnTo>
                    <a:pt x="15202" y="385"/>
                  </a:lnTo>
                  <a:lnTo>
                    <a:pt x="15202" y="365"/>
                  </a:lnTo>
                  <a:cubicBezTo>
                    <a:pt x="15242" y="406"/>
                    <a:pt x="15287" y="406"/>
                    <a:pt x="15326" y="452"/>
                  </a:cubicBezTo>
                  <a:cubicBezTo>
                    <a:pt x="15326" y="431"/>
                    <a:pt x="15346" y="431"/>
                    <a:pt x="15346" y="431"/>
                  </a:cubicBezTo>
                  <a:cubicBezTo>
                    <a:pt x="15386" y="452"/>
                    <a:pt x="15431" y="452"/>
                    <a:pt x="15451" y="493"/>
                  </a:cubicBezTo>
                  <a:lnTo>
                    <a:pt x="15471" y="493"/>
                  </a:lnTo>
                  <a:cubicBezTo>
                    <a:pt x="15511" y="493"/>
                    <a:pt x="15555" y="514"/>
                    <a:pt x="15595" y="514"/>
                  </a:cubicBezTo>
                  <a:cubicBezTo>
                    <a:pt x="15615" y="534"/>
                    <a:pt x="15635" y="534"/>
                    <a:pt x="15660" y="534"/>
                  </a:cubicBezTo>
                  <a:cubicBezTo>
                    <a:pt x="15700" y="534"/>
                    <a:pt x="15719" y="580"/>
                    <a:pt x="15739" y="580"/>
                  </a:cubicBezTo>
                  <a:cubicBezTo>
                    <a:pt x="15759" y="580"/>
                    <a:pt x="15784" y="601"/>
                    <a:pt x="15804" y="601"/>
                  </a:cubicBezTo>
                  <a:cubicBezTo>
                    <a:pt x="15824" y="601"/>
                    <a:pt x="15844" y="642"/>
                    <a:pt x="15864" y="642"/>
                  </a:cubicBezTo>
                  <a:lnTo>
                    <a:pt x="15884" y="662"/>
                  </a:lnTo>
                  <a:cubicBezTo>
                    <a:pt x="15988" y="662"/>
                    <a:pt x="16053" y="729"/>
                    <a:pt x="16132" y="750"/>
                  </a:cubicBezTo>
                  <a:cubicBezTo>
                    <a:pt x="16157" y="770"/>
                    <a:pt x="16197" y="791"/>
                    <a:pt x="16217" y="791"/>
                  </a:cubicBezTo>
                  <a:cubicBezTo>
                    <a:pt x="16237" y="791"/>
                    <a:pt x="16257" y="816"/>
                    <a:pt x="16282" y="816"/>
                  </a:cubicBezTo>
                  <a:cubicBezTo>
                    <a:pt x="16302" y="816"/>
                    <a:pt x="16341" y="837"/>
                    <a:pt x="16381" y="837"/>
                  </a:cubicBezTo>
                  <a:lnTo>
                    <a:pt x="16381" y="857"/>
                  </a:lnTo>
                  <a:cubicBezTo>
                    <a:pt x="16426" y="857"/>
                    <a:pt x="16466" y="878"/>
                    <a:pt x="16486" y="898"/>
                  </a:cubicBezTo>
                  <a:cubicBezTo>
                    <a:pt x="16530" y="919"/>
                    <a:pt x="16570" y="945"/>
                    <a:pt x="16610" y="965"/>
                  </a:cubicBezTo>
                  <a:cubicBezTo>
                    <a:pt x="16655" y="965"/>
                    <a:pt x="16695" y="986"/>
                    <a:pt x="16715" y="1006"/>
                  </a:cubicBezTo>
                  <a:cubicBezTo>
                    <a:pt x="16754" y="1047"/>
                    <a:pt x="16799" y="1047"/>
                    <a:pt x="16839" y="1073"/>
                  </a:cubicBezTo>
                  <a:cubicBezTo>
                    <a:pt x="16879" y="1093"/>
                    <a:pt x="16859" y="1135"/>
                    <a:pt x="16904" y="1155"/>
                  </a:cubicBezTo>
                  <a:cubicBezTo>
                    <a:pt x="16943" y="1155"/>
                    <a:pt x="16983" y="1201"/>
                    <a:pt x="17028" y="1201"/>
                  </a:cubicBezTo>
                  <a:cubicBezTo>
                    <a:pt x="17048" y="1222"/>
                    <a:pt x="17048" y="1263"/>
                    <a:pt x="17088" y="1263"/>
                  </a:cubicBezTo>
                  <a:cubicBezTo>
                    <a:pt x="17108" y="1304"/>
                    <a:pt x="17172" y="1330"/>
                    <a:pt x="17212" y="1371"/>
                  </a:cubicBezTo>
                  <a:lnTo>
                    <a:pt x="17232" y="1391"/>
                  </a:lnTo>
                  <a:lnTo>
                    <a:pt x="17252" y="1391"/>
                  </a:lnTo>
                  <a:cubicBezTo>
                    <a:pt x="17252" y="1432"/>
                    <a:pt x="17317" y="1458"/>
                    <a:pt x="17337" y="1499"/>
                  </a:cubicBezTo>
                  <a:cubicBezTo>
                    <a:pt x="17347" y="1509"/>
                    <a:pt x="17351" y="1514"/>
                    <a:pt x="17354" y="1514"/>
                  </a:cubicBezTo>
                  <a:cubicBezTo>
                    <a:pt x="17357" y="1514"/>
                    <a:pt x="17357" y="1509"/>
                    <a:pt x="17357" y="1499"/>
                  </a:cubicBezTo>
                  <a:lnTo>
                    <a:pt x="17376" y="1499"/>
                  </a:lnTo>
                  <a:cubicBezTo>
                    <a:pt x="17401" y="1561"/>
                    <a:pt x="17441" y="1607"/>
                    <a:pt x="17481" y="1628"/>
                  </a:cubicBezTo>
                  <a:cubicBezTo>
                    <a:pt x="17526" y="1648"/>
                    <a:pt x="17546" y="1689"/>
                    <a:pt x="17566" y="1715"/>
                  </a:cubicBezTo>
                  <a:cubicBezTo>
                    <a:pt x="17585" y="1715"/>
                    <a:pt x="17585" y="1735"/>
                    <a:pt x="17585" y="1735"/>
                  </a:cubicBezTo>
                  <a:cubicBezTo>
                    <a:pt x="17650" y="1817"/>
                    <a:pt x="17750" y="1863"/>
                    <a:pt x="17795" y="1971"/>
                  </a:cubicBezTo>
                  <a:lnTo>
                    <a:pt x="17834" y="1971"/>
                  </a:lnTo>
                  <a:cubicBezTo>
                    <a:pt x="17854" y="1992"/>
                    <a:pt x="17854" y="2012"/>
                    <a:pt x="17874" y="2033"/>
                  </a:cubicBezTo>
                  <a:cubicBezTo>
                    <a:pt x="17939" y="2054"/>
                    <a:pt x="17939" y="2120"/>
                    <a:pt x="17959" y="2161"/>
                  </a:cubicBezTo>
                  <a:cubicBezTo>
                    <a:pt x="17998" y="2202"/>
                    <a:pt x="18023" y="2269"/>
                    <a:pt x="18063" y="2310"/>
                  </a:cubicBezTo>
                  <a:cubicBezTo>
                    <a:pt x="18123" y="2377"/>
                    <a:pt x="18148" y="2438"/>
                    <a:pt x="18188" y="2485"/>
                  </a:cubicBezTo>
                  <a:cubicBezTo>
                    <a:pt x="18227" y="2526"/>
                    <a:pt x="18207" y="2567"/>
                    <a:pt x="18247" y="2587"/>
                  </a:cubicBezTo>
                  <a:cubicBezTo>
                    <a:pt x="18247" y="2633"/>
                    <a:pt x="18272" y="2654"/>
                    <a:pt x="18292" y="2654"/>
                  </a:cubicBezTo>
                  <a:cubicBezTo>
                    <a:pt x="18312" y="2675"/>
                    <a:pt x="18292" y="2675"/>
                    <a:pt x="18292" y="2695"/>
                  </a:cubicBezTo>
                  <a:cubicBezTo>
                    <a:pt x="18332" y="2741"/>
                    <a:pt x="18352" y="2803"/>
                    <a:pt x="18396" y="2844"/>
                  </a:cubicBezTo>
                  <a:lnTo>
                    <a:pt x="18372" y="2870"/>
                  </a:lnTo>
                  <a:cubicBezTo>
                    <a:pt x="18396" y="2870"/>
                    <a:pt x="18396" y="2890"/>
                    <a:pt x="18416" y="2911"/>
                  </a:cubicBezTo>
                  <a:cubicBezTo>
                    <a:pt x="18436" y="2911"/>
                    <a:pt x="18456" y="2931"/>
                    <a:pt x="18456" y="2931"/>
                  </a:cubicBezTo>
                  <a:cubicBezTo>
                    <a:pt x="18476" y="2998"/>
                    <a:pt x="18521" y="3019"/>
                    <a:pt x="18561" y="3059"/>
                  </a:cubicBezTo>
                  <a:cubicBezTo>
                    <a:pt x="18541" y="3101"/>
                    <a:pt x="18581" y="3126"/>
                    <a:pt x="18581" y="3147"/>
                  </a:cubicBezTo>
                  <a:cubicBezTo>
                    <a:pt x="18601" y="3188"/>
                    <a:pt x="18601" y="3208"/>
                    <a:pt x="18601" y="3255"/>
                  </a:cubicBezTo>
                  <a:cubicBezTo>
                    <a:pt x="18601" y="3275"/>
                    <a:pt x="18601" y="3296"/>
                    <a:pt x="18620" y="3316"/>
                  </a:cubicBezTo>
                  <a:cubicBezTo>
                    <a:pt x="18620" y="3316"/>
                    <a:pt x="18601" y="3316"/>
                    <a:pt x="18601" y="3337"/>
                  </a:cubicBezTo>
                  <a:cubicBezTo>
                    <a:pt x="18601" y="3357"/>
                    <a:pt x="18645" y="3357"/>
                    <a:pt x="18645" y="3383"/>
                  </a:cubicBezTo>
                  <a:lnTo>
                    <a:pt x="18645" y="3445"/>
                  </a:lnTo>
                  <a:cubicBezTo>
                    <a:pt x="18645" y="3465"/>
                    <a:pt x="18685" y="3465"/>
                    <a:pt x="18685" y="3511"/>
                  </a:cubicBezTo>
                  <a:cubicBezTo>
                    <a:pt x="18665" y="3532"/>
                    <a:pt x="18705" y="3552"/>
                    <a:pt x="18705" y="3573"/>
                  </a:cubicBezTo>
                  <a:cubicBezTo>
                    <a:pt x="18705" y="3594"/>
                    <a:pt x="18725" y="3594"/>
                    <a:pt x="18725" y="3614"/>
                  </a:cubicBezTo>
                  <a:cubicBezTo>
                    <a:pt x="18725" y="3681"/>
                    <a:pt x="18725" y="3681"/>
                    <a:pt x="18770" y="3742"/>
                  </a:cubicBezTo>
                  <a:lnTo>
                    <a:pt x="18770" y="3809"/>
                  </a:lnTo>
                  <a:cubicBezTo>
                    <a:pt x="18809" y="3850"/>
                    <a:pt x="18789" y="3917"/>
                    <a:pt x="18829" y="3937"/>
                  </a:cubicBezTo>
                  <a:cubicBezTo>
                    <a:pt x="18849" y="3958"/>
                    <a:pt x="18809" y="3978"/>
                    <a:pt x="18829" y="3999"/>
                  </a:cubicBezTo>
                  <a:cubicBezTo>
                    <a:pt x="18849" y="4025"/>
                    <a:pt x="18849" y="4025"/>
                    <a:pt x="18829" y="4045"/>
                  </a:cubicBezTo>
                  <a:lnTo>
                    <a:pt x="18849" y="4066"/>
                  </a:lnTo>
                  <a:cubicBezTo>
                    <a:pt x="18849" y="4107"/>
                    <a:pt x="18849" y="4127"/>
                    <a:pt x="18829" y="4153"/>
                  </a:cubicBezTo>
                  <a:cubicBezTo>
                    <a:pt x="18849" y="4215"/>
                    <a:pt x="18849" y="4256"/>
                    <a:pt x="18849" y="4302"/>
                  </a:cubicBezTo>
                  <a:cubicBezTo>
                    <a:pt x="18849" y="4322"/>
                    <a:pt x="18849" y="4322"/>
                    <a:pt x="18869" y="4343"/>
                  </a:cubicBezTo>
                  <a:cubicBezTo>
                    <a:pt x="18849" y="4364"/>
                    <a:pt x="18849" y="4384"/>
                    <a:pt x="18869" y="4410"/>
                  </a:cubicBezTo>
                  <a:cubicBezTo>
                    <a:pt x="18869" y="4471"/>
                    <a:pt x="18894" y="4538"/>
                    <a:pt x="18894" y="4599"/>
                  </a:cubicBezTo>
                  <a:cubicBezTo>
                    <a:pt x="18894" y="4599"/>
                    <a:pt x="18894" y="4620"/>
                    <a:pt x="18869" y="4620"/>
                  </a:cubicBezTo>
                  <a:cubicBezTo>
                    <a:pt x="18869" y="4641"/>
                    <a:pt x="18894" y="4641"/>
                    <a:pt x="18894" y="4666"/>
                  </a:cubicBezTo>
                  <a:cubicBezTo>
                    <a:pt x="18914" y="4707"/>
                    <a:pt x="18894" y="4769"/>
                    <a:pt x="18914" y="4815"/>
                  </a:cubicBezTo>
                  <a:cubicBezTo>
                    <a:pt x="18894" y="4856"/>
                    <a:pt x="18914" y="4897"/>
                    <a:pt x="18894" y="4923"/>
                  </a:cubicBezTo>
                  <a:lnTo>
                    <a:pt x="18894" y="5026"/>
                  </a:lnTo>
                  <a:cubicBezTo>
                    <a:pt x="18869" y="5072"/>
                    <a:pt x="18869" y="5092"/>
                    <a:pt x="18869" y="5133"/>
                  </a:cubicBezTo>
                  <a:cubicBezTo>
                    <a:pt x="18869" y="5154"/>
                    <a:pt x="18849" y="5200"/>
                    <a:pt x="18894" y="5241"/>
                  </a:cubicBezTo>
                  <a:lnTo>
                    <a:pt x="18869" y="5241"/>
                  </a:lnTo>
                  <a:lnTo>
                    <a:pt x="18869" y="5411"/>
                  </a:lnTo>
                  <a:cubicBezTo>
                    <a:pt x="18869" y="5457"/>
                    <a:pt x="18849" y="5518"/>
                    <a:pt x="18849" y="5565"/>
                  </a:cubicBezTo>
                  <a:cubicBezTo>
                    <a:pt x="18869" y="5585"/>
                    <a:pt x="18849" y="5606"/>
                    <a:pt x="18869" y="5626"/>
                  </a:cubicBezTo>
                  <a:lnTo>
                    <a:pt x="18869" y="5647"/>
                  </a:lnTo>
                  <a:cubicBezTo>
                    <a:pt x="18849" y="5667"/>
                    <a:pt x="18849" y="5693"/>
                    <a:pt x="18849" y="5734"/>
                  </a:cubicBezTo>
                  <a:cubicBezTo>
                    <a:pt x="18849" y="5755"/>
                    <a:pt x="18869" y="5796"/>
                    <a:pt x="18849" y="5821"/>
                  </a:cubicBezTo>
                  <a:cubicBezTo>
                    <a:pt x="18849" y="5842"/>
                    <a:pt x="18869" y="5883"/>
                    <a:pt x="18849" y="5924"/>
                  </a:cubicBezTo>
                  <a:cubicBezTo>
                    <a:pt x="18829" y="5924"/>
                    <a:pt x="18849" y="5950"/>
                    <a:pt x="18849" y="5970"/>
                  </a:cubicBezTo>
                  <a:cubicBezTo>
                    <a:pt x="18829" y="6032"/>
                    <a:pt x="18809" y="6078"/>
                    <a:pt x="18809" y="6119"/>
                  </a:cubicBezTo>
                  <a:cubicBezTo>
                    <a:pt x="18789" y="6139"/>
                    <a:pt x="18789" y="6160"/>
                    <a:pt x="18789" y="6181"/>
                  </a:cubicBezTo>
                  <a:cubicBezTo>
                    <a:pt x="18770" y="6206"/>
                    <a:pt x="18789" y="6247"/>
                    <a:pt x="18789" y="6268"/>
                  </a:cubicBezTo>
                  <a:cubicBezTo>
                    <a:pt x="18770" y="6288"/>
                    <a:pt x="18770" y="6309"/>
                    <a:pt x="18745" y="6335"/>
                  </a:cubicBezTo>
                  <a:lnTo>
                    <a:pt x="18745" y="6483"/>
                  </a:lnTo>
                  <a:cubicBezTo>
                    <a:pt x="18725" y="6504"/>
                    <a:pt x="18725" y="6545"/>
                    <a:pt x="18725" y="6591"/>
                  </a:cubicBezTo>
                  <a:cubicBezTo>
                    <a:pt x="18705" y="6591"/>
                    <a:pt x="18705" y="6612"/>
                    <a:pt x="18685" y="6632"/>
                  </a:cubicBezTo>
                  <a:cubicBezTo>
                    <a:pt x="18705" y="6673"/>
                    <a:pt x="18685" y="6720"/>
                    <a:pt x="18665" y="6761"/>
                  </a:cubicBezTo>
                  <a:cubicBezTo>
                    <a:pt x="18645" y="6822"/>
                    <a:pt x="18601" y="6909"/>
                    <a:pt x="18601" y="6976"/>
                  </a:cubicBezTo>
                  <a:cubicBezTo>
                    <a:pt x="18601" y="6997"/>
                    <a:pt x="18581" y="6997"/>
                    <a:pt x="18581" y="7017"/>
                  </a:cubicBezTo>
                  <a:lnTo>
                    <a:pt x="18581" y="7038"/>
                  </a:lnTo>
                  <a:cubicBezTo>
                    <a:pt x="18561" y="7105"/>
                    <a:pt x="18561" y="7166"/>
                    <a:pt x="18541" y="7233"/>
                  </a:cubicBezTo>
                  <a:cubicBezTo>
                    <a:pt x="18521" y="7295"/>
                    <a:pt x="18496" y="7315"/>
                    <a:pt x="18476" y="7361"/>
                  </a:cubicBezTo>
                  <a:cubicBezTo>
                    <a:pt x="18456" y="7382"/>
                    <a:pt x="18436" y="7382"/>
                    <a:pt x="18436" y="7402"/>
                  </a:cubicBezTo>
                  <a:cubicBezTo>
                    <a:pt x="18436" y="7443"/>
                    <a:pt x="18416" y="7464"/>
                    <a:pt x="18396" y="7490"/>
                  </a:cubicBezTo>
                  <a:cubicBezTo>
                    <a:pt x="18396" y="7510"/>
                    <a:pt x="18396" y="7551"/>
                    <a:pt x="18372" y="7572"/>
                  </a:cubicBezTo>
                  <a:cubicBezTo>
                    <a:pt x="18352" y="7639"/>
                    <a:pt x="18352" y="7680"/>
                    <a:pt x="18332" y="7721"/>
                  </a:cubicBezTo>
                  <a:cubicBezTo>
                    <a:pt x="18312" y="7808"/>
                    <a:pt x="18272" y="7895"/>
                    <a:pt x="18207" y="7957"/>
                  </a:cubicBezTo>
                  <a:cubicBezTo>
                    <a:pt x="18188" y="7977"/>
                    <a:pt x="18168" y="8003"/>
                    <a:pt x="18168" y="8044"/>
                  </a:cubicBezTo>
                  <a:cubicBezTo>
                    <a:pt x="18123" y="8065"/>
                    <a:pt x="18083" y="8106"/>
                    <a:pt x="18083" y="8152"/>
                  </a:cubicBezTo>
                  <a:cubicBezTo>
                    <a:pt x="18103" y="8172"/>
                    <a:pt x="18083" y="8193"/>
                    <a:pt x="18083" y="8213"/>
                  </a:cubicBezTo>
                  <a:cubicBezTo>
                    <a:pt x="18083" y="8234"/>
                    <a:pt x="18043" y="8260"/>
                    <a:pt x="18043" y="8301"/>
                  </a:cubicBezTo>
                  <a:cubicBezTo>
                    <a:pt x="18043" y="8342"/>
                    <a:pt x="17998" y="8362"/>
                    <a:pt x="18023" y="8409"/>
                  </a:cubicBezTo>
                  <a:cubicBezTo>
                    <a:pt x="17979" y="8429"/>
                    <a:pt x="17979" y="8491"/>
                    <a:pt x="17939" y="8516"/>
                  </a:cubicBezTo>
                  <a:cubicBezTo>
                    <a:pt x="17919" y="8537"/>
                    <a:pt x="17919" y="8557"/>
                    <a:pt x="17919" y="8598"/>
                  </a:cubicBezTo>
                  <a:cubicBezTo>
                    <a:pt x="17854" y="8619"/>
                    <a:pt x="17834" y="8706"/>
                    <a:pt x="17795" y="8747"/>
                  </a:cubicBezTo>
                  <a:cubicBezTo>
                    <a:pt x="17775" y="8814"/>
                    <a:pt x="17710" y="8855"/>
                    <a:pt x="17670" y="8942"/>
                  </a:cubicBezTo>
                  <a:lnTo>
                    <a:pt x="17670" y="8963"/>
                  </a:lnTo>
                  <a:cubicBezTo>
                    <a:pt x="17650" y="8983"/>
                    <a:pt x="17625" y="8983"/>
                    <a:pt x="17625" y="9004"/>
                  </a:cubicBezTo>
                  <a:cubicBezTo>
                    <a:pt x="17625" y="9050"/>
                    <a:pt x="17566" y="9071"/>
                    <a:pt x="17585" y="9112"/>
                  </a:cubicBezTo>
                  <a:cubicBezTo>
                    <a:pt x="17526" y="9199"/>
                    <a:pt x="17461" y="9261"/>
                    <a:pt x="17376" y="9327"/>
                  </a:cubicBezTo>
                  <a:cubicBezTo>
                    <a:pt x="17357" y="9327"/>
                    <a:pt x="17317" y="9369"/>
                    <a:pt x="17297" y="9415"/>
                  </a:cubicBezTo>
                  <a:cubicBezTo>
                    <a:pt x="17277" y="9476"/>
                    <a:pt x="17212" y="9517"/>
                    <a:pt x="17192" y="9584"/>
                  </a:cubicBezTo>
                  <a:cubicBezTo>
                    <a:pt x="17192" y="9605"/>
                    <a:pt x="17088" y="9692"/>
                    <a:pt x="17068" y="9692"/>
                  </a:cubicBezTo>
                  <a:cubicBezTo>
                    <a:pt x="17088" y="9692"/>
                    <a:pt x="17088" y="9712"/>
                    <a:pt x="17088" y="9712"/>
                  </a:cubicBezTo>
                  <a:cubicBezTo>
                    <a:pt x="17088" y="9733"/>
                    <a:pt x="17048" y="9733"/>
                    <a:pt x="17048" y="9753"/>
                  </a:cubicBezTo>
                  <a:cubicBezTo>
                    <a:pt x="17028" y="9774"/>
                    <a:pt x="16983" y="9774"/>
                    <a:pt x="17003" y="9820"/>
                  </a:cubicBezTo>
                  <a:cubicBezTo>
                    <a:pt x="17003" y="9820"/>
                    <a:pt x="16983" y="9820"/>
                    <a:pt x="16983" y="9841"/>
                  </a:cubicBezTo>
                  <a:cubicBezTo>
                    <a:pt x="16924" y="9861"/>
                    <a:pt x="16904" y="9949"/>
                    <a:pt x="16839" y="9969"/>
                  </a:cubicBezTo>
                  <a:cubicBezTo>
                    <a:pt x="16819" y="9990"/>
                    <a:pt x="16799" y="9990"/>
                    <a:pt x="16779" y="10010"/>
                  </a:cubicBezTo>
                  <a:cubicBezTo>
                    <a:pt x="16779" y="10031"/>
                    <a:pt x="16779" y="10031"/>
                    <a:pt x="16754" y="10056"/>
                  </a:cubicBezTo>
                  <a:cubicBezTo>
                    <a:pt x="16695" y="10077"/>
                    <a:pt x="16675" y="10159"/>
                    <a:pt x="16610" y="10205"/>
                  </a:cubicBezTo>
                  <a:cubicBezTo>
                    <a:pt x="16590" y="10226"/>
                    <a:pt x="16550" y="10267"/>
                    <a:pt x="16530" y="10267"/>
                  </a:cubicBezTo>
                  <a:cubicBezTo>
                    <a:pt x="16506" y="10287"/>
                    <a:pt x="16486" y="10287"/>
                    <a:pt x="16486" y="10313"/>
                  </a:cubicBezTo>
                  <a:cubicBezTo>
                    <a:pt x="16466" y="10333"/>
                    <a:pt x="16446" y="10333"/>
                    <a:pt x="16426" y="10333"/>
                  </a:cubicBezTo>
                  <a:cubicBezTo>
                    <a:pt x="16381" y="10395"/>
                    <a:pt x="16381" y="10395"/>
                    <a:pt x="16321" y="10416"/>
                  </a:cubicBezTo>
                  <a:cubicBezTo>
                    <a:pt x="16321" y="10482"/>
                    <a:pt x="16257" y="10482"/>
                    <a:pt x="16237" y="10523"/>
                  </a:cubicBezTo>
                  <a:cubicBezTo>
                    <a:pt x="16237" y="10544"/>
                    <a:pt x="16197" y="10544"/>
                    <a:pt x="16197" y="10570"/>
                  </a:cubicBezTo>
                  <a:cubicBezTo>
                    <a:pt x="16157" y="10611"/>
                    <a:pt x="16093" y="10631"/>
                    <a:pt x="16073" y="10698"/>
                  </a:cubicBezTo>
                  <a:cubicBezTo>
                    <a:pt x="16073" y="10698"/>
                    <a:pt x="16053" y="10698"/>
                    <a:pt x="16053" y="10719"/>
                  </a:cubicBezTo>
                  <a:cubicBezTo>
                    <a:pt x="15988" y="10739"/>
                    <a:pt x="15948" y="10801"/>
                    <a:pt x="15908" y="10847"/>
                  </a:cubicBezTo>
                  <a:cubicBezTo>
                    <a:pt x="15844" y="10888"/>
                    <a:pt x="15784" y="10955"/>
                    <a:pt x="15719" y="10975"/>
                  </a:cubicBezTo>
                  <a:lnTo>
                    <a:pt x="15700" y="10975"/>
                  </a:lnTo>
                  <a:cubicBezTo>
                    <a:pt x="15635" y="11037"/>
                    <a:pt x="15555" y="11083"/>
                    <a:pt x="15491" y="11145"/>
                  </a:cubicBezTo>
                  <a:cubicBezTo>
                    <a:pt x="15451" y="11211"/>
                    <a:pt x="15451" y="11211"/>
                    <a:pt x="15431" y="11252"/>
                  </a:cubicBezTo>
                  <a:cubicBezTo>
                    <a:pt x="15411" y="11252"/>
                    <a:pt x="15386" y="11273"/>
                    <a:pt x="15366" y="11273"/>
                  </a:cubicBezTo>
                  <a:cubicBezTo>
                    <a:pt x="15306" y="11273"/>
                    <a:pt x="15262" y="11314"/>
                    <a:pt x="15242" y="11340"/>
                  </a:cubicBezTo>
                  <a:cubicBezTo>
                    <a:pt x="15202" y="11360"/>
                    <a:pt x="15182" y="11381"/>
                    <a:pt x="15137" y="11422"/>
                  </a:cubicBezTo>
                  <a:cubicBezTo>
                    <a:pt x="15137" y="11422"/>
                    <a:pt x="15137" y="11442"/>
                    <a:pt x="15118" y="11442"/>
                  </a:cubicBezTo>
                  <a:cubicBezTo>
                    <a:pt x="15111" y="11436"/>
                    <a:pt x="15106" y="11433"/>
                    <a:pt x="15103" y="11433"/>
                  </a:cubicBezTo>
                  <a:cubicBezTo>
                    <a:pt x="15095" y="11433"/>
                    <a:pt x="15091" y="11442"/>
                    <a:pt x="15078" y="11442"/>
                  </a:cubicBezTo>
                  <a:cubicBezTo>
                    <a:pt x="15058" y="11489"/>
                    <a:pt x="15038" y="11509"/>
                    <a:pt x="14993" y="11530"/>
                  </a:cubicBezTo>
                  <a:cubicBezTo>
                    <a:pt x="14973" y="11571"/>
                    <a:pt x="14933" y="11571"/>
                    <a:pt x="14889" y="11596"/>
                  </a:cubicBezTo>
                  <a:cubicBezTo>
                    <a:pt x="14829" y="11637"/>
                    <a:pt x="14764" y="11699"/>
                    <a:pt x="14685" y="11725"/>
                  </a:cubicBezTo>
                  <a:lnTo>
                    <a:pt x="14665" y="11725"/>
                  </a:lnTo>
                  <a:cubicBezTo>
                    <a:pt x="14620" y="11766"/>
                    <a:pt x="14540" y="11786"/>
                    <a:pt x="14476" y="11827"/>
                  </a:cubicBezTo>
                  <a:cubicBezTo>
                    <a:pt x="14456" y="11853"/>
                    <a:pt x="14456" y="11874"/>
                    <a:pt x="14436" y="11874"/>
                  </a:cubicBezTo>
                  <a:cubicBezTo>
                    <a:pt x="14371" y="11935"/>
                    <a:pt x="14292" y="11981"/>
                    <a:pt x="14247" y="12022"/>
                  </a:cubicBezTo>
                  <a:cubicBezTo>
                    <a:pt x="14227" y="12043"/>
                    <a:pt x="14207" y="12043"/>
                    <a:pt x="14207" y="12063"/>
                  </a:cubicBezTo>
                  <a:cubicBezTo>
                    <a:pt x="14122" y="12084"/>
                    <a:pt x="14063" y="12130"/>
                    <a:pt x="13998" y="12171"/>
                  </a:cubicBezTo>
                  <a:cubicBezTo>
                    <a:pt x="13958" y="12212"/>
                    <a:pt x="13918" y="12238"/>
                    <a:pt x="13854" y="12279"/>
                  </a:cubicBezTo>
                  <a:lnTo>
                    <a:pt x="13814" y="12279"/>
                  </a:lnTo>
                  <a:cubicBezTo>
                    <a:pt x="13709" y="12366"/>
                    <a:pt x="13585" y="12428"/>
                    <a:pt x="13460" y="12495"/>
                  </a:cubicBezTo>
                  <a:cubicBezTo>
                    <a:pt x="13460" y="12495"/>
                    <a:pt x="13441" y="12515"/>
                    <a:pt x="13441" y="12536"/>
                  </a:cubicBezTo>
                  <a:cubicBezTo>
                    <a:pt x="13396" y="12536"/>
                    <a:pt x="13356" y="12556"/>
                    <a:pt x="13336" y="12577"/>
                  </a:cubicBezTo>
                  <a:cubicBezTo>
                    <a:pt x="13296" y="12623"/>
                    <a:pt x="13251" y="12644"/>
                    <a:pt x="13192" y="12664"/>
                  </a:cubicBezTo>
                  <a:cubicBezTo>
                    <a:pt x="13127" y="12664"/>
                    <a:pt x="13067" y="12685"/>
                    <a:pt x="13023" y="12705"/>
                  </a:cubicBezTo>
                  <a:cubicBezTo>
                    <a:pt x="13016" y="12712"/>
                    <a:pt x="13012" y="12714"/>
                    <a:pt x="13008" y="12714"/>
                  </a:cubicBezTo>
                  <a:cubicBezTo>
                    <a:pt x="13001" y="12714"/>
                    <a:pt x="12996" y="12705"/>
                    <a:pt x="12983" y="12705"/>
                  </a:cubicBezTo>
                  <a:cubicBezTo>
                    <a:pt x="12963" y="12685"/>
                    <a:pt x="12963" y="12664"/>
                    <a:pt x="12943" y="12644"/>
                  </a:cubicBezTo>
                  <a:cubicBezTo>
                    <a:pt x="12943" y="12623"/>
                    <a:pt x="12963" y="12623"/>
                    <a:pt x="12983" y="12597"/>
                  </a:cubicBezTo>
                  <a:cubicBezTo>
                    <a:pt x="12983" y="12597"/>
                    <a:pt x="12983" y="12556"/>
                    <a:pt x="13023" y="12556"/>
                  </a:cubicBezTo>
                  <a:cubicBezTo>
                    <a:pt x="13027" y="12561"/>
                    <a:pt x="13033" y="12562"/>
                    <a:pt x="13039" y="12562"/>
                  </a:cubicBezTo>
                  <a:cubicBezTo>
                    <a:pt x="13063" y="12562"/>
                    <a:pt x="13095" y="12536"/>
                    <a:pt x="13127" y="12536"/>
                  </a:cubicBezTo>
                  <a:cubicBezTo>
                    <a:pt x="13172" y="12515"/>
                    <a:pt x="13212" y="12495"/>
                    <a:pt x="13251" y="12449"/>
                  </a:cubicBezTo>
                  <a:lnTo>
                    <a:pt x="13251" y="12469"/>
                  </a:lnTo>
                  <a:lnTo>
                    <a:pt x="13316" y="12469"/>
                  </a:lnTo>
                  <a:cubicBezTo>
                    <a:pt x="13336" y="12428"/>
                    <a:pt x="13376" y="12428"/>
                    <a:pt x="13396" y="12387"/>
                  </a:cubicBezTo>
                  <a:lnTo>
                    <a:pt x="13441" y="12387"/>
                  </a:lnTo>
                  <a:cubicBezTo>
                    <a:pt x="13460" y="12341"/>
                    <a:pt x="13500" y="12320"/>
                    <a:pt x="13545" y="12279"/>
                  </a:cubicBezTo>
                  <a:cubicBezTo>
                    <a:pt x="13585" y="12259"/>
                    <a:pt x="13644" y="12238"/>
                    <a:pt x="13689" y="12192"/>
                  </a:cubicBezTo>
                  <a:cubicBezTo>
                    <a:pt x="13709" y="12151"/>
                    <a:pt x="13729" y="12130"/>
                    <a:pt x="13769" y="12130"/>
                  </a:cubicBezTo>
                  <a:cubicBezTo>
                    <a:pt x="13854" y="12110"/>
                    <a:pt x="13893" y="12043"/>
                    <a:pt x="13978" y="12022"/>
                  </a:cubicBezTo>
                  <a:cubicBezTo>
                    <a:pt x="13978" y="12002"/>
                    <a:pt x="13998" y="12002"/>
                    <a:pt x="13998" y="12002"/>
                  </a:cubicBezTo>
                  <a:lnTo>
                    <a:pt x="14063" y="12002"/>
                  </a:lnTo>
                  <a:cubicBezTo>
                    <a:pt x="14102" y="11956"/>
                    <a:pt x="14142" y="11915"/>
                    <a:pt x="14207" y="11894"/>
                  </a:cubicBezTo>
                  <a:cubicBezTo>
                    <a:pt x="14207" y="11894"/>
                    <a:pt x="14227" y="11894"/>
                    <a:pt x="14227" y="11874"/>
                  </a:cubicBezTo>
                  <a:cubicBezTo>
                    <a:pt x="14247" y="11853"/>
                    <a:pt x="14292" y="11827"/>
                    <a:pt x="14311" y="11786"/>
                  </a:cubicBezTo>
                  <a:lnTo>
                    <a:pt x="14351" y="11786"/>
                  </a:lnTo>
                  <a:cubicBezTo>
                    <a:pt x="14371" y="11766"/>
                    <a:pt x="14351" y="11745"/>
                    <a:pt x="14371" y="11745"/>
                  </a:cubicBezTo>
                  <a:cubicBezTo>
                    <a:pt x="14381" y="11735"/>
                    <a:pt x="14392" y="11735"/>
                    <a:pt x="14401" y="11735"/>
                  </a:cubicBezTo>
                  <a:cubicBezTo>
                    <a:pt x="14410" y="11735"/>
                    <a:pt x="14416" y="11735"/>
                    <a:pt x="14416" y="11725"/>
                  </a:cubicBezTo>
                  <a:cubicBezTo>
                    <a:pt x="14476" y="11699"/>
                    <a:pt x="14515" y="11679"/>
                    <a:pt x="14560" y="11617"/>
                  </a:cubicBezTo>
                  <a:cubicBezTo>
                    <a:pt x="14573" y="11617"/>
                    <a:pt x="14587" y="11608"/>
                    <a:pt x="14600" y="11608"/>
                  </a:cubicBezTo>
                  <a:cubicBezTo>
                    <a:pt x="14606" y="11608"/>
                    <a:pt x="14613" y="11610"/>
                    <a:pt x="14620" y="11617"/>
                  </a:cubicBezTo>
                  <a:cubicBezTo>
                    <a:pt x="14685" y="11617"/>
                    <a:pt x="14724" y="11550"/>
                    <a:pt x="14764" y="11530"/>
                  </a:cubicBezTo>
                  <a:cubicBezTo>
                    <a:pt x="14809" y="11489"/>
                    <a:pt x="14849" y="11468"/>
                    <a:pt x="14889" y="11422"/>
                  </a:cubicBezTo>
                  <a:lnTo>
                    <a:pt x="14933" y="11422"/>
                  </a:lnTo>
                  <a:cubicBezTo>
                    <a:pt x="14933" y="11381"/>
                    <a:pt x="14953" y="11360"/>
                    <a:pt x="14993" y="11340"/>
                  </a:cubicBezTo>
                  <a:cubicBezTo>
                    <a:pt x="15078" y="11293"/>
                    <a:pt x="15137" y="11252"/>
                    <a:pt x="15222" y="11186"/>
                  </a:cubicBezTo>
                  <a:cubicBezTo>
                    <a:pt x="15287" y="11186"/>
                    <a:pt x="15326" y="11124"/>
                    <a:pt x="15366" y="11103"/>
                  </a:cubicBezTo>
                  <a:cubicBezTo>
                    <a:pt x="15411" y="11057"/>
                    <a:pt x="15451" y="11016"/>
                    <a:pt x="15471" y="10996"/>
                  </a:cubicBezTo>
                  <a:cubicBezTo>
                    <a:pt x="15491" y="10975"/>
                    <a:pt x="15491" y="10955"/>
                    <a:pt x="15491" y="10955"/>
                  </a:cubicBezTo>
                  <a:cubicBezTo>
                    <a:pt x="15555" y="10955"/>
                    <a:pt x="15575" y="10888"/>
                    <a:pt x="15615" y="10867"/>
                  </a:cubicBezTo>
                  <a:cubicBezTo>
                    <a:pt x="15700" y="10826"/>
                    <a:pt x="15759" y="10760"/>
                    <a:pt x="15824" y="10719"/>
                  </a:cubicBezTo>
                  <a:cubicBezTo>
                    <a:pt x="15844" y="10672"/>
                    <a:pt x="15884" y="10672"/>
                    <a:pt x="15908" y="10652"/>
                  </a:cubicBezTo>
                  <a:cubicBezTo>
                    <a:pt x="15928" y="10631"/>
                    <a:pt x="15948" y="10590"/>
                    <a:pt x="15988" y="10570"/>
                  </a:cubicBezTo>
                  <a:cubicBezTo>
                    <a:pt x="16033" y="10544"/>
                    <a:pt x="16053" y="10523"/>
                    <a:pt x="16073" y="10503"/>
                  </a:cubicBezTo>
                  <a:cubicBezTo>
                    <a:pt x="16093" y="10503"/>
                    <a:pt x="16093" y="10482"/>
                    <a:pt x="16112" y="10462"/>
                  </a:cubicBezTo>
                  <a:cubicBezTo>
                    <a:pt x="16132" y="10441"/>
                    <a:pt x="16157" y="10416"/>
                    <a:pt x="16177" y="10395"/>
                  </a:cubicBezTo>
                  <a:cubicBezTo>
                    <a:pt x="16197" y="10375"/>
                    <a:pt x="16197" y="10354"/>
                    <a:pt x="16217" y="10333"/>
                  </a:cubicBezTo>
                  <a:cubicBezTo>
                    <a:pt x="16257" y="10313"/>
                    <a:pt x="16282" y="10267"/>
                    <a:pt x="16321" y="10246"/>
                  </a:cubicBezTo>
                  <a:cubicBezTo>
                    <a:pt x="16341" y="10226"/>
                    <a:pt x="16361" y="10205"/>
                    <a:pt x="16381" y="10185"/>
                  </a:cubicBezTo>
                  <a:cubicBezTo>
                    <a:pt x="16406" y="10185"/>
                    <a:pt x="16406" y="10159"/>
                    <a:pt x="16426" y="10159"/>
                  </a:cubicBezTo>
                  <a:cubicBezTo>
                    <a:pt x="16466" y="10139"/>
                    <a:pt x="16486" y="10097"/>
                    <a:pt x="16530" y="10077"/>
                  </a:cubicBezTo>
                  <a:cubicBezTo>
                    <a:pt x="16550" y="10077"/>
                    <a:pt x="16570" y="10031"/>
                    <a:pt x="16610" y="10010"/>
                  </a:cubicBezTo>
                  <a:cubicBezTo>
                    <a:pt x="16610" y="10010"/>
                    <a:pt x="16630" y="9990"/>
                    <a:pt x="16630" y="9969"/>
                  </a:cubicBezTo>
                  <a:lnTo>
                    <a:pt x="16655" y="9969"/>
                  </a:lnTo>
                  <a:cubicBezTo>
                    <a:pt x="16675" y="9949"/>
                    <a:pt x="16695" y="9928"/>
                    <a:pt x="16715" y="9902"/>
                  </a:cubicBezTo>
                  <a:cubicBezTo>
                    <a:pt x="16734" y="9882"/>
                    <a:pt x="16754" y="9841"/>
                    <a:pt x="16799" y="9820"/>
                  </a:cubicBezTo>
                  <a:cubicBezTo>
                    <a:pt x="16819" y="9800"/>
                    <a:pt x="16839" y="9753"/>
                    <a:pt x="16879" y="9712"/>
                  </a:cubicBezTo>
                  <a:cubicBezTo>
                    <a:pt x="16904" y="9692"/>
                    <a:pt x="16943" y="9671"/>
                    <a:pt x="16963" y="9625"/>
                  </a:cubicBezTo>
                  <a:cubicBezTo>
                    <a:pt x="17003" y="9563"/>
                    <a:pt x="17068" y="9517"/>
                    <a:pt x="17088" y="9456"/>
                  </a:cubicBezTo>
                  <a:cubicBezTo>
                    <a:pt x="17108" y="9415"/>
                    <a:pt x="17128" y="9389"/>
                    <a:pt x="17172" y="9369"/>
                  </a:cubicBezTo>
                  <a:cubicBezTo>
                    <a:pt x="17153" y="9369"/>
                    <a:pt x="17153" y="9369"/>
                    <a:pt x="17153" y="9348"/>
                  </a:cubicBezTo>
                  <a:cubicBezTo>
                    <a:pt x="17172" y="9327"/>
                    <a:pt x="17192" y="9307"/>
                    <a:pt x="17212" y="9307"/>
                  </a:cubicBezTo>
                  <a:cubicBezTo>
                    <a:pt x="17232" y="9286"/>
                    <a:pt x="17232" y="9286"/>
                    <a:pt x="17232" y="9261"/>
                  </a:cubicBezTo>
                  <a:lnTo>
                    <a:pt x="17252" y="9261"/>
                  </a:lnTo>
                  <a:cubicBezTo>
                    <a:pt x="17297" y="9179"/>
                    <a:pt x="17357" y="9132"/>
                    <a:pt x="17401" y="9071"/>
                  </a:cubicBezTo>
                  <a:cubicBezTo>
                    <a:pt x="17421" y="9050"/>
                    <a:pt x="17441" y="9030"/>
                    <a:pt x="17461" y="9004"/>
                  </a:cubicBezTo>
                  <a:cubicBezTo>
                    <a:pt x="17501" y="8942"/>
                    <a:pt x="17526" y="8855"/>
                    <a:pt x="17585" y="8793"/>
                  </a:cubicBezTo>
                  <a:cubicBezTo>
                    <a:pt x="17605" y="8727"/>
                    <a:pt x="17650" y="8706"/>
                    <a:pt x="17670" y="8645"/>
                  </a:cubicBezTo>
                  <a:cubicBezTo>
                    <a:pt x="17670" y="8619"/>
                    <a:pt x="17690" y="8598"/>
                    <a:pt x="17730" y="8578"/>
                  </a:cubicBezTo>
                  <a:cubicBezTo>
                    <a:pt x="17730" y="8537"/>
                    <a:pt x="17775" y="8516"/>
                    <a:pt x="17795" y="8470"/>
                  </a:cubicBezTo>
                  <a:cubicBezTo>
                    <a:pt x="17814" y="8429"/>
                    <a:pt x="17854" y="8388"/>
                    <a:pt x="17854" y="8342"/>
                  </a:cubicBezTo>
                  <a:cubicBezTo>
                    <a:pt x="17854" y="8301"/>
                    <a:pt x="17919" y="8260"/>
                    <a:pt x="17874" y="8213"/>
                  </a:cubicBezTo>
                  <a:cubicBezTo>
                    <a:pt x="17887" y="8203"/>
                    <a:pt x="17898" y="8203"/>
                    <a:pt x="17908" y="8203"/>
                  </a:cubicBezTo>
                  <a:cubicBezTo>
                    <a:pt x="17919" y="8203"/>
                    <a:pt x="17929" y="8203"/>
                    <a:pt x="17939" y="8193"/>
                  </a:cubicBezTo>
                  <a:cubicBezTo>
                    <a:pt x="17979" y="8152"/>
                    <a:pt x="17998" y="8085"/>
                    <a:pt x="18023" y="8023"/>
                  </a:cubicBezTo>
                  <a:cubicBezTo>
                    <a:pt x="18023" y="8003"/>
                    <a:pt x="17998" y="8003"/>
                    <a:pt x="17998" y="7977"/>
                  </a:cubicBezTo>
                  <a:cubicBezTo>
                    <a:pt x="18063" y="7936"/>
                    <a:pt x="18083" y="7849"/>
                    <a:pt x="18123" y="7787"/>
                  </a:cubicBezTo>
                  <a:cubicBezTo>
                    <a:pt x="18168" y="7721"/>
                    <a:pt x="18188" y="7639"/>
                    <a:pt x="18227" y="7572"/>
                  </a:cubicBezTo>
                  <a:lnTo>
                    <a:pt x="18227" y="7551"/>
                  </a:lnTo>
                  <a:cubicBezTo>
                    <a:pt x="18272" y="7443"/>
                    <a:pt x="18332" y="7315"/>
                    <a:pt x="18372" y="7187"/>
                  </a:cubicBezTo>
                  <a:lnTo>
                    <a:pt x="18416" y="7146"/>
                  </a:lnTo>
                  <a:cubicBezTo>
                    <a:pt x="18396" y="7146"/>
                    <a:pt x="18396" y="7125"/>
                    <a:pt x="18372" y="7125"/>
                  </a:cubicBezTo>
                  <a:cubicBezTo>
                    <a:pt x="18396" y="7079"/>
                    <a:pt x="18372" y="7038"/>
                    <a:pt x="18436" y="7017"/>
                  </a:cubicBezTo>
                  <a:cubicBezTo>
                    <a:pt x="18456" y="7017"/>
                    <a:pt x="18436" y="6997"/>
                    <a:pt x="18436" y="6976"/>
                  </a:cubicBezTo>
                  <a:cubicBezTo>
                    <a:pt x="18456" y="6930"/>
                    <a:pt x="18456" y="6909"/>
                    <a:pt x="18456" y="6869"/>
                  </a:cubicBezTo>
                  <a:cubicBezTo>
                    <a:pt x="18456" y="6869"/>
                    <a:pt x="18476" y="6869"/>
                    <a:pt x="18476" y="6848"/>
                  </a:cubicBezTo>
                  <a:lnTo>
                    <a:pt x="18456" y="6848"/>
                  </a:lnTo>
                  <a:cubicBezTo>
                    <a:pt x="18496" y="6781"/>
                    <a:pt x="18521" y="6694"/>
                    <a:pt x="18541" y="6632"/>
                  </a:cubicBezTo>
                  <a:cubicBezTo>
                    <a:pt x="18521" y="6591"/>
                    <a:pt x="18561" y="6566"/>
                    <a:pt x="18561" y="6545"/>
                  </a:cubicBezTo>
                  <a:cubicBezTo>
                    <a:pt x="18541" y="6525"/>
                    <a:pt x="18561" y="6504"/>
                    <a:pt x="18561" y="6463"/>
                  </a:cubicBezTo>
                  <a:cubicBezTo>
                    <a:pt x="18561" y="6437"/>
                    <a:pt x="18581" y="6417"/>
                    <a:pt x="18581" y="6396"/>
                  </a:cubicBezTo>
                  <a:cubicBezTo>
                    <a:pt x="18561" y="6355"/>
                    <a:pt x="18561" y="6288"/>
                    <a:pt x="18581" y="6247"/>
                  </a:cubicBezTo>
                  <a:cubicBezTo>
                    <a:pt x="18601" y="6181"/>
                    <a:pt x="18601" y="6119"/>
                    <a:pt x="18620" y="6052"/>
                  </a:cubicBezTo>
                  <a:cubicBezTo>
                    <a:pt x="18645" y="6032"/>
                    <a:pt x="18645" y="6011"/>
                    <a:pt x="18645" y="5991"/>
                  </a:cubicBezTo>
                  <a:cubicBezTo>
                    <a:pt x="18645" y="5991"/>
                    <a:pt x="18665" y="5991"/>
                    <a:pt x="18685" y="5970"/>
                  </a:cubicBezTo>
                  <a:cubicBezTo>
                    <a:pt x="18665" y="5924"/>
                    <a:pt x="18665" y="5903"/>
                    <a:pt x="18665" y="5862"/>
                  </a:cubicBezTo>
                  <a:cubicBezTo>
                    <a:pt x="18685" y="5821"/>
                    <a:pt x="18705" y="5775"/>
                    <a:pt x="18685" y="5734"/>
                  </a:cubicBezTo>
                  <a:cubicBezTo>
                    <a:pt x="18685" y="5693"/>
                    <a:pt x="18725" y="5667"/>
                    <a:pt x="18705" y="5626"/>
                  </a:cubicBezTo>
                  <a:lnTo>
                    <a:pt x="18705" y="5565"/>
                  </a:lnTo>
                  <a:cubicBezTo>
                    <a:pt x="18705" y="5539"/>
                    <a:pt x="18725" y="5518"/>
                    <a:pt x="18685" y="5477"/>
                  </a:cubicBezTo>
                  <a:cubicBezTo>
                    <a:pt x="18725" y="5457"/>
                    <a:pt x="18685" y="5411"/>
                    <a:pt x="18685" y="5369"/>
                  </a:cubicBezTo>
                  <a:cubicBezTo>
                    <a:pt x="18705" y="5369"/>
                    <a:pt x="18705" y="5349"/>
                    <a:pt x="18705" y="5349"/>
                  </a:cubicBezTo>
                  <a:cubicBezTo>
                    <a:pt x="18705" y="5329"/>
                    <a:pt x="18685" y="5308"/>
                    <a:pt x="18685" y="5282"/>
                  </a:cubicBezTo>
                  <a:lnTo>
                    <a:pt x="18705" y="5262"/>
                  </a:lnTo>
                  <a:lnTo>
                    <a:pt x="18705" y="5154"/>
                  </a:lnTo>
                  <a:cubicBezTo>
                    <a:pt x="18705" y="5113"/>
                    <a:pt x="18705" y="5072"/>
                    <a:pt x="18725" y="5051"/>
                  </a:cubicBezTo>
                  <a:cubicBezTo>
                    <a:pt x="18725" y="5005"/>
                    <a:pt x="18725" y="4964"/>
                    <a:pt x="18745" y="4943"/>
                  </a:cubicBezTo>
                  <a:cubicBezTo>
                    <a:pt x="18745" y="4923"/>
                    <a:pt x="18725" y="4923"/>
                    <a:pt x="18725" y="4897"/>
                  </a:cubicBezTo>
                  <a:lnTo>
                    <a:pt x="18725" y="4769"/>
                  </a:lnTo>
                  <a:cubicBezTo>
                    <a:pt x="18725" y="4728"/>
                    <a:pt x="18725" y="4687"/>
                    <a:pt x="18745" y="4666"/>
                  </a:cubicBezTo>
                  <a:cubicBezTo>
                    <a:pt x="18725" y="4641"/>
                    <a:pt x="18705" y="4641"/>
                    <a:pt x="18685" y="4620"/>
                  </a:cubicBezTo>
                  <a:cubicBezTo>
                    <a:pt x="18685" y="4599"/>
                    <a:pt x="18705" y="4599"/>
                    <a:pt x="18705" y="4579"/>
                  </a:cubicBezTo>
                  <a:cubicBezTo>
                    <a:pt x="18665" y="4559"/>
                    <a:pt x="18685" y="4471"/>
                    <a:pt x="18645" y="4430"/>
                  </a:cubicBezTo>
                  <a:cubicBezTo>
                    <a:pt x="18665" y="4430"/>
                    <a:pt x="18665" y="4410"/>
                    <a:pt x="18685" y="4384"/>
                  </a:cubicBezTo>
                  <a:cubicBezTo>
                    <a:pt x="18665" y="4384"/>
                    <a:pt x="18665" y="4364"/>
                    <a:pt x="18645" y="4343"/>
                  </a:cubicBezTo>
                  <a:cubicBezTo>
                    <a:pt x="18665" y="4322"/>
                    <a:pt x="18685" y="4322"/>
                    <a:pt x="18685" y="4302"/>
                  </a:cubicBezTo>
                  <a:cubicBezTo>
                    <a:pt x="18645" y="4235"/>
                    <a:pt x="18645" y="4235"/>
                    <a:pt x="18665" y="4194"/>
                  </a:cubicBezTo>
                  <a:cubicBezTo>
                    <a:pt x="18665" y="4173"/>
                    <a:pt x="18645" y="4173"/>
                    <a:pt x="18645" y="4173"/>
                  </a:cubicBezTo>
                  <a:lnTo>
                    <a:pt x="18645" y="4086"/>
                  </a:lnTo>
                  <a:cubicBezTo>
                    <a:pt x="18620" y="3978"/>
                    <a:pt x="18601" y="3896"/>
                    <a:pt x="18581" y="3789"/>
                  </a:cubicBezTo>
                  <a:cubicBezTo>
                    <a:pt x="18541" y="3789"/>
                    <a:pt x="18561" y="3722"/>
                    <a:pt x="18541" y="3701"/>
                  </a:cubicBezTo>
                  <a:cubicBezTo>
                    <a:pt x="18541" y="3660"/>
                    <a:pt x="18521" y="3614"/>
                    <a:pt x="18541" y="3594"/>
                  </a:cubicBezTo>
                  <a:cubicBezTo>
                    <a:pt x="18521" y="3552"/>
                    <a:pt x="18496" y="3511"/>
                    <a:pt x="18476" y="3485"/>
                  </a:cubicBezTo>
                  <a:lnTo>
                    <a:pt x="18476" y="3465"/>
                  </a:lnTo>
                  <a:cubicBezTo>
                    <a:pt x="18476" y="3445"/>
                    <a:pt x="18436" y="3445"/>
                    <a:pt x="18436" y="3424"/>
                  </a:cubicBezTo>
                  <a:cubicBezTo>
                    <a:pt x="18416" y="3403"/>
                    <a:pt x="18456" y="3383"/>
                    <a:pt x="18416" y="3357"/>
                  </a:cubicBezTo>
                  <a:cubicBezTo>
                    <a:pt x="18436" y="3337"/>
                    <a:pt x="18396" y="3316"/>
                    <a:pt x="18396" y="3275"/>
                  </a:cubicBezTo>
                  <a:cubicBezTo>
                    <a:pt x="18396" y="3255"/>
                    <a:pt x="18372" y="3208"/>
                    <a:pt x="18372" y="3188"/>
                  </a:cubicBezTo>
                  <a:cubicBezTo>
                    <a:pt x="18372" y="3188"/>
                    <a:pt x="18372" y="3168"/>
                    <a:pt x="18396" y="3168"/>
                  </a:cubicBezTo>
                  <a:cubicBezTo>
                    <a:pt x="18352" y="3126"/>
                    <a:pt x="18312" y="3080"/>
                    <a:pt x="18312" y="3019"/>
                  </a:cubicBezTo>
                  <a:cubicBezTo>
                    <a:pt x="18292" y="3019"/>
                    <a:pt x="18272" y="2998"/>
                    <a:pt x="18272" y="2972"/>
                  </a:cubicBezTo>
                  <a:cubicBezTo>
                    <a:pt x="18247" y="2972"/>
                    <a:pt x="18247" y="2952"/>
                    <a:pt x="18227" y="2952"/>
                  </a:cubicBezTo>
                  <a:cubicBezTo>
                    <a:pt x="18207" y="2931"/>
                    <a:pt x="18207" y="2890"/>
                    <a:pt x="18207" y="2870"/>
                  </a:cubicBezTo>
                  <a:cubicBezTo>
                    <a:pt x="18207" y="2861"/>
                    <a:pt x="18205" y="2858"/>
                    <a:pt x="18201" y="2858"/>
                  </a:cubicBezTo>
                  <a:cubicBezTo>
                    <a:pt x="18194" y="2858"/>
                    <a:pt x="18181" y="2870"/>
                    <a:pt x="18168" y="2870"/>
                  </a:cubicBezTo>
                  <a:cubicBezTo>
                    <a:pt x="18168" y="2844"/>
                    <a:pt x="18148" y="2844"/>
                    <a:pt x="18148" y="2824"/>
                  </a:cubicBezTo>
                  <a:cubicBezTo>
                    <a:pt x="18148" y="2803"/>
                    <a:pt x="18148" y="2803"/>
                    <a:pt x="18123" y="2782"/>
                  </a:cubicBezTo>
                  <a:cubicBezTo>
                    <a:pt x="18123" y="2782"/>
                    <a:pt x="18103" y="2762"/>
                    <a:pt x="18103" y="2741"/>
                  </a:cubicBezTo>
                  <a:cubicBezTo>
                    <a:pt x="18123" y="2695"/>
                    <a:pt x="18103" y="2675"/>
                    <a:pt x="18083" y="2654"/>
                  </a:cubicBezTo>
                  <a:cubicBezTo>
                    <a:pt x="18063" y="2633"/>
                    <a:pt x="18043" y="2587"/>
                    <a:pt x="18043" y="2567"/>
                  </a:cubicBezTo>
                  <a:lnTo>
                    <a:pt x="18023" y="2567"/>
                  </a:lnTo>
                  <a:cubicBezTo>
                    <a:pt x="18023" y="2567"/>
                    <a:pt x="18023" y="2546"/>
                    <a:pt x="17998" y="2546"/>
                  </a:cubicBezTo>
                  <a:cubicBezTo>
                    <a:pt x="17998" y="2526"/>
                    <a:pt x="18023" y="2526"/>
                    <a:pt x="18023" y="2505"/>
                  </a:cubicBezTo>
                  <a:cubicBezTo>
                    <a:pt x="17998" y="2505"/>
                    <a:pt x="17979" y="2485"/>
                    <a:pt x="17979" y="2485"/>
                  </a:cubicBezTo>
                  <a:cubicBezTo>
                    <a:pt x="17939" y="2459"/>
                    <a:pt x="17939" y="2398"/>
                    <a:pt x="17874" y="2398"/>
                  </a:cubicBezTo>
                  <a:cubicBezTo>
                    <a:pt x="17874" y="2356"/>
                    <a:pt x="17834" y="2331"/>
                    <a:pt x="17814" y="2310"/>
                  </a:cubicBezTo>
                  <a:cubicBezTo>
                    <a:pt x="17814" y="2289"/>
                    <a:pt x="17814" y="2249"/>
                    <a:pt x="17795" y="2228"/>
                  </a:cubicBezTo>
                  <a:cubicBezTo>
                    <a:pt x="17795" y="2202"/>
                    <a:pt x="17795" y="2161"/>
                    <a:pt x="17775" y="2161"/>
                  </a:cubicBezTo>
                  <a:cubicBezTo>
                    <a:pt x="17730" y="2141"/>
                    <a:pt x="17730" y="2120"/>
                    <a:pt x="17710" y="2100"/>
                  </a:cubicBezTo>
                  <a:cubicBezTo>
                    <a:pt x="17690" y="2074"/>
                    <a:pt x="17670" y="2054"/>
                    <a:pt x="17625" y="2054"/>
                  </a:cubicBezTo>
                  <a:lnTo>
                    <a:pt x="17625" y="2012"/>
                  </a:lnTo>
                  <a:cubicBezTo>
                    <a:pt x="17605" y="2012"/>
                    <a:pt x="17585" y="1971"/>
                    <a:pt x="17546" y="1971"/>
                  </a:cubicBezTo>
                  <a:lnTo>
                    <a:pt x="17546" y="1925"/>
                  </a:lnTo>
                  <a:cubicBezTo>
                    <a:pt x="17546" y="1905"/>
                    <a:pt x="17501" y="1905"/>
                    <a:pt x="17481" y="1905"/>
                  </a:cubicBezTo>
                  <a:cubicBezTo>
                    <a:pt x="17461" y="1863"/>
                    <a:pt x="17441" y="1843"/>
                    <a:pt x="17401" y="1817"/>
                  </a:cubicBezTo>
                  <a:cubicBezTo>
                    <a:pt x="17376" y="1797"/>
                    <a:pt x="17401" y="1776"/>
                    <a:pt x="17376" y="1776"/>
                  </a:cubicBezTo>
                  <a:cubicBezTo>
                    <a:pt x="17337" y="1756"/>
                    <a:pt x="17317" y="1715"/>
                    <a:pt x="17297" y="1689"/>
                  </a:cubicBezTo>
                  <a:cubicBezTo>
                    <a:pt x="17252" y="1668"/>
                    <a:pt x="17252" y="1628"/>
                    <a:pt x="17212" y="1628"/>
                  </a:cubicBezTo>
                  <a:cubicBezTo>
                    <a:pt x="17192" y="1607"/>
                    <a:pt x="17172" y="1586"/>
                    <a:pt x="17153" y="1561"/>
                  </a:cubicBezTo>
                  <a:cubicBezTo>
                    <a:pt x="17153" y="1540"/>
                    <a:pt x="17108" y="1520"/>
                    <a:pt x="17088" y="1499"/>
                  </a:cubicBezTo>
                  <a:cubicBezTo>
                    <a:pt x="17028" y="1458"/>
                    <a:pt x="16963" y="1391"/>
                    <a:pt x="16879" y="1350"/>
                  </a:cubicBezTo>
                  <a:cubicBezTo>
                    <a:pt x="16879" y="1330"/>
                    <a:pt x="16839" y="1304"/>
                    <a:pt x="16799" y="1284"/>
                  </a:cubicBezTo>
                  <a:cubicBezTo>
                    <a:pt x="16779" y="1263"/>
                    <a:pt x="16734" y="1242"/>
                    <a:pt x="16715" y="1222"/>
                  </a:cubicBezTo>
                  <a:cubicBezTo>
                    <a:pt x="16695" y="1176"/>
                    <a:pt x="16630" y="1176"/>
                    <a:pt x="16610" y="1155"/>
                  </a:cubicBezTo>
                  <a:cubicBezTo>
                    <a:pt x="16590" y="1155"/>
                    <a:pt x="16590" y="1176"/>
                    <a:pt x="16590" y="1176"/>
                  </a:cubicBezTo>
                  <a:cubicBezTo>
                    <a:pt x="16550" y="1155"/>
                    <a:pt x="16486" y="1135"/>
                    <a:pt x="16446" y="1093"/>
                  </a:cubicBezTo>
                  <a:lnTo>
                    <a:pt x="16466" y="1093"/>
                  </a:lnTo>
                  <a:cubicBezTo>
                    <a:pt x="16426" y="1073"/>
                    <a:pt x="16406" y="1047"/>
                    <a:pt x="16381" y="1006"/>
                  </a:cubicBezTo>
                  <a:cubicBezTo>
                    <a:pt x="16361" y="1027"/>
                    <a:pt x="16361" y="1027"/>
                    <a:pt x="16361" y="1047"/>
                  </a:cubicBezTo>
                  <a:cubicBezTo>
                    <a:pt x="16341" y="1027"/>
                    <a:pt x="16361" y="1006"/>
                    <a:pt x="16341" y="1006"/>
                  </a:cubicBezTo>
                  <a:lnTo>
                    <a:pt x="16321" y="1006"/>
                  </a:lnTo>
                  <a:cubicBezTo>
                    <a:pt x="16302" y="1006"/>
                    <a:pt x="16302" y="986"/>
                    <a:pt x="16282" y="986"/>
                  </a:cubicBezTo>
                  <a:lnTo>
                    <a:pt x="16282" y="1006"/>
                  </a:lnTo>
                  <a:cubicBezTo>
                    <a:pt x="16257" y="986"/>
                    <a:pt x="16282" y="986"/>
                    <a:pt x="16282" y="986"/>
                  </a:cubicBezTo>
                  <a:cubicBezTo>
                    <a:pt x="16267" y="962"/>
                    <a:pt x="16261" y="952"/>
                    <a:pt x="16246" y="952"/>
                  </a:cubicBezTo>
                  <a:cubicBezTo>
                    <a:pt x="16236" y="952"/>
                    <a:pt x="16222" y="957"/>
                    <a:pt x="16197" y="965"/>
                  </a:cubicBezTo>
                  <a:cubicBezTo>
                    <a:pt x="16177" y="945"/>
                    <a:pt x="16157" y="945"/>
                    <a:pt x="16093" y="919"/>
                  </a:cubicBezTo>
                  <a:cubicBezTo>
                    <a:pt x="16084" y="930"/>
                    <a:pt x="16076" y="936"/>
                    <a:pt x="16065" y="936"/>
                  </a:cubicBezTo>
                  <a:cubicBezTo>
                    <a:pt x="16051" y="936"/>
                    <a:pt x="16034" y="925"/>
                    <a:pt x="16008" y="898"/>
                  </a:cubicBezTo>
                  <a:cubicBezTo>
                    <a:pt x="15988" y="898"/>
                    <a:pt x="15988" y="878"/>
                    <a:pt x="15968" y="878"/>
                  </a:cubicBezTo>
                  <a:cubicBezTo>
                    <a:pt x="15884" y="857"/>
                    <a:pt x="15804" y="816"/>
                    <a:pt x="15719" y="770"/>
                  </a:cubicBezTo>
                  <a:cubicBezTo>
                    <a:pt x="15700" y="750"/>
                    <a:pt x="15680" y="750"/>
                    <a:pt x="15660" y="750"/>
                  </a:cubicBezTo>
                  <a:cubicBezTo>
                    <a:pt x="15615" y="709"/>
                    <a:pt x="15535" y="688"/>
                    <a:pt x="15471" y="662"/>
                  </a:cubicBezTo>
                  <a:lnTo>
                    <a:pt x="15451" y="662"/>
                  </a:lnTo>
                  <a:cubicBezTo>
                    <a:pt x="15431" y="662"/>
                    <a:pt x="15411" y="642"/>
                    <a:pt x="15366" y="642"/>
                  </a:cubicBezTo>
                  <a:cubicBezTo>
                    <a:pt x="15326" y="642"/>
                    <a:pt x="15287" y="621"/>
                    <a:pt x="15242" y="601"/>
                  </a:cubicBezTo>
                  <a:cubicBezTo>
                    <a:pt x="15182" y="560"/>
                    <a:pt x="15118" y="560"/>
                    <a:pt x="15078" y="534"/>
                  </a:cubicBezTo>
                  <a:cubicBezTo>
                    <a:pt x="15061" y="534"/>
                    <a:pt x="15058" y="565"/>
                    <a:pt x="15047" y="565"/>
                  </a:cubicBezTo>
                  <a:cubicBezTo>
                    <a:pt x="15044" y="565"/>
                    <a:pt x="15041" y="563"/>
                    <a:pt x="15038" y="560"/>
                  </a:cubicBezTo>
                  <a:cubicBezTo>
                    <a:pt x="15013" y="560"/>
                    <a:pt x="15038" y="534"/>
                    <a:pt x="15038" y="534"/>
                  </a:cubicBezTo>
                  <a:cubicBezTo>
                    <a:pt x="15030" y="530"/>
                    <a:pt x="15023" y="529"/>
                    <a:pt x="15017" y="529"/>
                  </a:cubicBezTo>
                  <a:cubicBezTo>
                    <a:pt x="14992" y="529"/>
                    <a:pt x="14989" y="560"/>
                    <a:pt x="14973" y="560"/>
                  </a:cubicBezTo>
                  <a:cubicBezTo>
                    <a:pt x="14953" y="560"/>
                    <a:pt x="14973" y="534"/>
                    <a:pt x="14953" y="514"/>
                  </a:cubicBezTo>
                  <a:cubicBezTo>
                    <a:pt x="14953" y="534"/>
                    <a:pt x="14953" y="534"/>
                    <a:pt x="14933" y="560"/>
                  </a:cubicBezTo>
                  <a:cubicBezTo>
                    <a:pt x="14933" y="534"/>
                    <a:pt x="14913" y="534"/>
                    <a:pt x="14889" y="534"/>
                  </a:cubicBezTo>
                  <a:cubicBezTo>
                    <a:pt x="14869" y="534"/>
                    <a:pt x="14869" y="560"/>
                    <a:pt x="14849" y="560"/>
                  </a:cubicBezTo>
                  <a:cubicBezTo>
                    <a:pt x="14829" y="560"/>
                    <a:pt x="14849" y="534"/>
                    <a:pt x="14829" y="514"/>
                  </a:cubicBezTo>
                  <a:cubicBezTo>
                    <a:pt x="14829" y="514"/>
                    <a:pt x="14809" y="514"/>
                    <a:pt x="14809" y="534"/>
                  </a:cubicBezTo>
                  <a:cubicBezTo>
                    <a:pt x="14789" y="534"/>
                    <a:pt x="14789" y="514"/>
                    <a:pt x="14789" y="514"/>
                  </a:cubicBezTo>
                  <a:cubicBezTo>
                    <a:pt x="14773" y="514"/>
                    <a:pt x="14758" y="522"/>
                    <a:pt x="14744" y="522"/>
                  </a:cubicBezTo>
                  <a:cubicBezTo>
                    <a:pt x="14738" y="522"/>
                    <a:pt x="14731" y="520"/>
                    <a:pt x="14724" y="514"/>
                  </a:cubicBezTo>
                  <a:cubicBezTo>
                    <a:pt x="14685" y="472"/>
                    <a:pt x="14640" y="472"/>
                    <a:pt x="14620" y="472"/>
                  </a:cubicBezTo>
                  <a:cubicBezTo>
                    <a:pt x="14580" y="472"/>
                    <a:pt x="14540" y="472"/>
                    <a:pt x="14515" y="452"/>
                  </a:cubicBezTo>
                  <a:lnTo>
                    <a:pt x="14436" y="452"/>
                  </a:lnTo>
                  <a:cubicBezTo>
                    <a:pt x="14426" y="442"/>
                    <a:pt x="14410" y="442"/>
                    <a:pt x="14396" y="442"/>
                  </a:cubicBezTo>
                  <a:cubicBezTo>
                    <a:pt x="14382" y="442"/>
                    <a:pt x="14371" y="442"/>
                    <a:pt x="14371" y="431"/>
                  </a:cubicBezTo>
                  <a:lnTo>
                    <a:pt x="14351" y="431"/>
                  </a:lnTo>
                  <a:cubicBezTo>
                    <a:pt x="14331" y="442"/>
                    <a:pt x="14316" y="447"/>
                    <a:pt x="14303" y="447"/>
                  </a:cubicBezTo>
                  <a:cubicBezTo>
                    <a:pt x="14290" y="447"/>
                    <a:pt x="14279" y="442"/>
                    <a:pt x="14267" y="431"/>
                  </a:cubicBezTo>
                  <a:cubicBezTo>
                    <a:pt x="14227" y="452"/>
                    <a:pt x="14227" y="452"/>
                    <a:pt x="14167" y="452"/>
                  </a:cubicBezTo>
                  <a:lnTo>
                    <a:pt x="14082" y="452"/>
                  </a:lnTo>
                  <a:cubicBezTo>
                    <a:pt x="14043" y="452"/>
                    <a:pt x="14018" y="431"/>
                    <a:pt x="13998" y="431"/>
                  </a:cubicBezTo>
                  <a:cubicBezTo>
                    <a:pt x="13984" y="438"/>
                    <a:pt x="13974" y="440"/>
                    <a:pt x="13964" y="440"/>
                  </a:cubicBezTo>
                  <a:cubicBezTo>
                    <a:pt x="13945" y="440"/>
                    <a:pt x="13932" y="431"/>
                    <a:pt x="13918" y="431"/>
                  </a:cubicBezTo>
                  <a:lnTo>
                    <a:pt x="13794" y="431"/>
                  </a:lnTo>
                  <a:cubicBezTo>
                    <a:pt x="13769" y="431"/>
                    <a:pt x="13769" y="431"/>
                    <a:pt x="13749" y="406"/>
                  </a:cubicBezTo>
                  <a:cubicBezTo>
                    <a:pt x="13749" y="431"/>
                    <a:pt x="13729" y="431"/>
                    <a:pt x="13729" y="431"/>
                  </a:cubicBezTo>
                  <a:cubicBezTo>
                    <a:pt x="13716" y="438"/>
                    <a:pt x="13705" y="440"/>
                    <a:pt x="13694" y="440"/>
                  </a:cubicBezTo>
                  <a:cubicBezTo>
                    <a:pt x="13673" y="440"/>
                    <a:pt x="13655" y="431"/>
                    <a:pt x="13625" y="431"/>
                  </a:cubicBezTo>
                  <a:lnTo>
                    <a:pt x="13605" y="452"/>
                  </a:lnTo>
                  <a:lnTo>
                    <a:pt x="13500" y="452"/>
                  </a:lnTo>
                  <a:cubicBezTo>
                    <a:pt x="13480" y="452"/>
                    <a:pt x="13480" y="472"/>
                    <a:pt x="13460" y="472"/>
                  </a:cubicBezTo>
                  <a:cubicBezTo>
                    <a:pt x="13441" y="462"/>
                    <a:pt x="13425" y="457"/>
                    <a:pt x="13408" y="457"/>
                  </a:cubicBezTo>
                  <a:cubicBezTo>
                    <a:pt x="13392" y="457"/>
                    <a:pt x="13376" y="462"/>
                    <a:pt x="13356" y="472"/>
                  </a:cubicBezTo>
                  <a:cubicBezTo>
                    <a:pt x="13356" y="472"/>
                    <a:pt x="13336" y="472"/>
                    <a:pt x="13336" y="452"/>
                  </a:cubicBezTo>
                  <a:cubicBezTo>
                    <a:pt x="13316" y="472"/>
                    <a:pt x="13316" y="472"/>
                    <a:pt x="13296" y="493"/>
                  </a:cubicBezTo>
                  <a:cubicBezTo>
                    <a:pt x="13271" y="493"/>
                    <a:pt x="13296" y="472"/>
                    <a:pt x="13296" y="472"/>
                  </a:cubicBezTo>
                  <a:cubicBezTo>
                    <a:pt x="13277" y="466"/>
                    <a:pt x="13262" y="464"/>
                    <a:pt x="13250" y="464"/>
                  </a:cubicBezTo>
                  <a:cubicBezTo>
                    <a:pt x="13220" y="464"/>
                    <a:pt x="13206" y="478"/>
                    <a:pt x="13192" y="493"/>
                  </a:cubicBezTo>
                  <a:cubicBezTo>
                    <a:pt x="13147" y="493"/>
                    <a:pt x="13107" y="493"/>
                    <a:pt x="13067" y="472"/>
                  </a:cubicBezTo>
                  <a:cubicBezTo>
                    <a:pt x="13036" y="487"/>
                    <a:pt x="13016" y="501"/>
                    <a:pt x="12994" y="501"/>
                  </a:cubicBezTo>
                  <a:cubicBezTo>
                    <a:pt x="12985" y="501"/>
                    <a:pt x="12974" y="499"/>
                    <a:pt x="12963" y="493"/>
                  </a:cubicBezTo>
                  <a:cubicBezTo>
                    <a:pt x="12943" y="503"/>
                    <a:pt x="12922" y="503"/>
                    <a:pt x="12901" y="503"/>
                  </a:cubicBezTo>
                  <a:cubicBezTo>
                    <a:pt x="12880" y="503"/>
                    <a:pt x="12858" y="503"/>
                    <a:pt x="12838" y="514"/>
                  </a:cubicBezTo>
                  <a:cubicBezTo>
                    <a:pt x="12824" y="514"/>
                    <a:pt x="12820" y="550"/>
                    <a:pt x="12801" y="550"/>
                  </a:cubicBezTo>
                  <a:cubicBezTo>
                    <a:pt x="12794" y="550"/>
                    <a:pt x="12785" y="546"/>
                    <a:pt x="12774" y="534"/>
                  </a:cubicBezTo>
                  <a:cubicBezTo>
                    <a:pt x="12734" y="560"/>
                    <a:pt x="12694" y="534"/>
                    <a:pt x="12694" y="580"/>
                  </a:cubicBezTo>
                  <a:cubicBezTo>
                    <a:pt x="12681" y="580"/>
                    <a:pt x="12665" y="571"/>
                    <a:pt x="12651" y="571"/>
                  </a:cubicBezTo>
                  <a:cubicBezTo>
                    <a:pt x="12643" y="571"/>
                    <a:pt x="12636" y="573"/>
                    <a:pt x="12630" y="580"/>
                  </a:cubicBezTo>
                  <a:cubicBezTo>
                    <a:pt x="12630" y="585"/>
                    <a:pt x="12627" y="586"/>
                    <a:pt x="12624" y="586"/>
                  </a:cubicBezTo>
                  <a:cubicBezTo>
                    <a:pt x="12618" y="586"/>
                    <a:pt x="12608" y="582"/>
                    <a:pt x="12597" y="582"/>
                  </a:cubicBezTo>
                  <a:cubicBezTo>
                    <a:pt x="12587" y="582"/>
                    <a:pt x="12577" y="585"/>
                    <a:pt x="12570" y="601"/>
                  </a:cubicBezTo>
                  <a:lnTo>
                    <a:pt x="12570" y="580"/>
                  </a:lnTo>
                  <a:lnTo>
                    <a:pt x="12505" y="580"/>
                  </a:lnTo>
                  <a:cubicBezTo>
                    <a:pt x="12505" y="601"/>
                    <a:pt x="12505" y="621"/>
                    <a:pt x="12485" y="621"/>
                  </a:cubicBezTo>
                  <a:cubicBezTo>
                    <a:pt x="12475" y="601"/>
                    <a:pt x="12465" y="596"/>
                    <a:pt x="12455" y="596"/>
                  </a:cubicBezTo>
                  <a:cubicBezTo>
                    <a:pt x="12445" y="596"/>
                    <a:pt x="12436" y="601"/>
                    <a:pt x="12425" y="601"/>
                  </a:cubicBezTo>
                  <a:cubicBezTo>
                    <a:pt x="12401" y="601"/>
                    <a:pt x="12361" y="621"/>
                    <a:pt x="12341" y="642"/>
                  </a:cubicBezTo>
                  <a:cubicBezTo>
                    <a:pt x="12321" y="642"/>
                    <a:pt x="12301" y="662"/>
                    <a:pt x="12276" y="662"/>
                  </a:cubicBezTo>
                  <a:cubicBezTo>
                    <a:pt x="12236" y="662"/>
                    <a:pt x="12197" y="662"/>
                    <a:pt x="12177" y="688"/>
                  </a:cubicBezTo>
                  <a:cubicBezTo>
                    <a:pt x="12132" y="709"/>
                    <a:pt x="12112" y="709"/>
                    <a:pt x="12092" y="709"/>
                  </a:cubicBezTo>
                  <a:cubicBezTo>
                    <a:pt x="12072" y="729"/>
                    <a:pt x="12072" y="729"/>
                    <a:pt x="12072" y="750"/>
                  </a:cubicBezTo>
                  <a:cubicBezTo>
                    <a:pt x="12057" y="743"/>
                    <a:pt x="12045" y="740"/>
                    <a:pt x="12035" y="740"/>
                  </a:cubicBezTo>
                  <a:cubicBezTo>
                    <a:pt x="12014" y="740"/>
                    <a:pt x="12001" y="750"/>
                    <a:pt x="11988" y="750"/>
                  </a:cubicBezTo>
                  <a:cubicBezTo>
                    <a:pt x="11968" y="750"/>
                    <a:pt x="11968" y="770"/>
                    <a:pt x="11948" y="791"/>
                  </a:cubicBezTo>
                  <a:lnTo>
                    <a:pt x="11928" y="770"/>
                  </a:lnTo>
                  <a:cubicBezTo>
                    <a:pt x="11903" y="770"/>
                    <a:pt x="11883" y="791"/>
                    <a:pt x="11863" y="791"/>
                  </a:cubicBezTo>
                  <a:cubicBezTo>
                    <a:pt x="11863" y="816"/>
                    <a:pt x="11843" y="816"/>
                    <a:pt x="11843" y="816"/>
                  </a:cubicBezTo>
                  <a:cubicBezTo>
                    <a:pt x="11833" y="812"/>
                    <a:pt x="11824" y="811"/>
                    <a:pt x="11816" y="811"/>
                  </a:cubicBezTo>
                  <a:cubicBezTo>
                    <a:pt x="11771" y="811"/>
                    <a:pt x="11749" y="860"/>
                    <a:pt x="11699" y="878"/>
                  </a:cubicBezTo>
                  <a:cubicBezTo>
                    <a:pt x="11679" y="878"/>
                    <a:pt x="11654" y="898"/>
                    <a:pt x="11615" y="898"/>
                  </a:cubicBezTo>
                  <a:cubicBezTo>
                    <a:pt x="11575" y="898"/>
                    <a:pt x="11575" y="945"/>
                    <a:pt x="11530" y="945"/>
                  </a:cubicBezTo>
                  <a:cubicBezTo>
                    <a:pt x="11514" y="945"/>
                    <a:pt x="11485" y="971"/>
                    <a:pt x="11464" y="971"/>
                  </a:cubicBezTo>
                  <a:cubicBezTo>
                    <a:pt x="11459" y="971"/>
                    <a:pt x="11454" y="969"/>
                    <a:pt x="11450" y="965"/>
                  </a:cubicBezTo>
                  <a:cubicBezTo>
                    <a:pt x="11450" y="986"/>
                    <a:pt x="11430" y="986"/>
                    <a:pt x="11430" y="1006"/>
                  </a:cubicBezTo>
                  <a:cubicBezTo>
                    <a:pt x="11430" y="986"/>
                    <a:pt x="11430" y="986"/>
                    <a:pt x="11406" y="986"/>
                  </a:cubicBezTo>
                  <a:cubicBezTo>
                    <a:pt x="11406" y="986"/>
                    <a:pt x="11386" y="1006"/>
                    <a:pt x="11386" y="1027"/>
                  </a:cubicBezTo>
                  <a:cubicBezTo>
                    <a:pt x="11386" y="1027"/>
                    <a:pt x="11386" y="1006"/>
                    <a:pt x="11366" y="1006"/>
                  </a:cubicBezTo>
                  <a:cubicBezTo>
                    <a:pt x="11346" y="1006"/>
                    <a:pt x="11326" y="1027"/>
                    <a:pt x="11306" y="1027"/>
                  </a:cubicBezTo>
                  <a:cubicBezTo>
                    <a:pt x="11281" y="1027"/>
                    <a:pt x="11261" y="1047"/>
                    <a:pt x="11281" y="1073"/>
                  </a:cubicBezTo>
                  <a:lnTo>
                    <a:pt x="11202" y="1073"/>
                  </a:lnTo>
                  <a:lnTo>
                    <a:pt x="11157" y="1114"/>
                  </a:lnTo>
                  <a:cubicBezTo>
                    <a:pt x="11157" y="1093"/>
                    <a:pt x="11157" y="1093"/>
                    <a:pt x="11137" y="1093"/>
                  </a:cubicBezTo>
                  <a:lnTo>
                    <a:pt x="11137" y="1135"/>
                  </a:lnTo>
                  <a:cubicBezTo>
                    <a:pt x="11123" y="1135"/>
                    <a:pt x="11119" y="1125"/>
                    <a:pt x="11112" y="1125"/>
                  </a:cubicBezTo>
                  <a:cubicBezTo>
                    <a:pt x="11108" y="1125"/>
                    <a:pt x="11103" y="1128"/>
                    <a:pt x="11097" y="1135"/>
                  </a:cubicBezTo>
                  <a:cubicBezTo>
                    <a:pt x="11097" y="1135"/>
                    <a:pt x="11117" y="1135"/>
                    <a:pt x="11097" y="1155"/>
                  </a:cubicBezTo>
                  <a:cubicBezTo>
                    <a:pt x="11077" y="1201"/>
                    <a:pt x="11012" y="1242"/>
                    <a:pt x="10973" y="1263"/>
                  </a:cubicBezTo>
                  <a:lnTo>
                    <a:pt x="10953" y="1263"/>
                  </a:lnTo>
                  <a:cubicBezTo>
                    <a:pt x="10933" y="1284"/>
                    <a:pt x="10908" y="1284"/>
                    <a:pt x="10908" y="1284"/>
                  </a:cubicBezTo>
                  <a:cubicBezTo>
                    <a:pt x="10828" y="1284"/>
                    <a:pt x="10783" y="1350"/>
                    <a:pt x="10744" y="1391"/>
                  </a:cubicBezTo>
                  <a:cubicBezTo>
                    <a:pt x="10724" y="1412"/>
                    <a:pt x="10684" y="1391"/>
                    <a:pt x="10684" y="1432"/>
                  </a:cubicBezTo>
                  <a:cubicBezTo>
                    <a:pt x="10659" y="1458"/>
                    <a:pt x="10639" y="1479"/>
                    <a:pt x="10619" y="1479"/>
                  </a:cubicBezTo>
                  <a:cubicBezTo>
                    <a:pt x="10579" y="1499"/>
                    <a:pt x="10560" y="1540"/>
                    <a:pt x="10515" y="1561"/>
                  </a:cubicBezTo>
                  <a:lnTo>
                    <a:pt x="10475" y="1561"/>
                  </a:lnTo>
                  <a:cubicBezTo>
                    <a:pt x="10455" y="1586"/>
                    <a:pt x="10435" y="1607"/>
                    <a:pt x="10410" y="1628"/>
                  </a:cubicBezTo>
                  <a:lnTo>
                    <a:pt x="10390" y="1628"/>
                  </a:lnTo>
                  <a:cubicBezTo>
                    <a:pt x="10370" y="1668"/>
                    <a:pt x="10351" y="1689"/>
                    <a:pt x="10311" y="1689"/>
                  </a:cubicBezTo>
                  <a:cubicBezTo>
                    <a:pt x="10266" y="1715"/>
                    <a:pt x="10226" y="1735"/>
                    <a:pt x="10186" y="1756"/>
                  </a:cubicBezTo>
                  <a:cubicBezTo>
                    <a:pt x="10161" y="1756"/>
                    <a:pt x="10141" y="1776"/>
                    <a:pt x="10141" y="1797"/>
                  </a:cubicBezTo>
                  <a:cubicBezTo>
                    <a:pt x="10122" y="1817"/>
                    <a:pt x="10102" y="1817"/>
                    <a:pt x="10102" y="1817"/>
                  </a:cubicBezTo>
                  <a:cubicBezTo>
                    <a:pt x="10082" y="1843"/>
                    <a:pt x="10102" y="1843"/>
                    <a:pt x="10102" y="1843"/>
                  </a:cubicBezTo>
                  <a:cubicBezTo>
                    <a:pt x="10082" y="1863"/>
                    <a:pt x="10062" y="1884"/>
                    <a:pt x="10037" y="1884"/>
                  </a:cubicBezTo>
                  <a:cubicBezTo>
                    <a:pt x="10017" y="1925"/>
                    <a:pt x="9977" y="1971"/>
                    <a:pt x="9938" y="1992"/>
                  </a:cubicBezTo>
                  <a:cubicBezTo>
                    <a:pt x="9913" y="1992"/>
                    <a:pt x="9873" y="2012"/>
                    <a:pt x="9873" y="2033"/>
                  </a:cubicBezTo>
                  <a:cubicBezTo>
                    <a:pt x="9833" y="2033"/>
                    <a:pt x="9788" y="2054"/>
                    <a:pt x="9788" y="2100"/>
                  </a:cubicBezTo>
                  <a:cubicBezTo>
                    <a:pt x="9709" y="2161"/>
                    <a:pt x="9644" y="2269"/>
                    <a:pt x="9540" y="2331"/>
                  </a:cubicBezTo>
                  <a:cubicBezTo>
                    <a:pt x="9520" y="2331"/>
                    <a:pt x="9520" y="2356"/>
                    <a:pt x="9500" y="2356"/>
                  </a:cubicBezTo>
                  <a:cubicBezTo>
                    <a:pt x="9480" y="2398"/>
                    <a:pt x="9460" y="2418"/>
                    <a:pt x="9415" y="2418"/>
                  </a:cubicBezTo>
                  <a:cubicBezTo>
                    <a:pt x="9395" y="2526"/>
                    <a:pt x="9291" y="2546"/>
                    <a:pt x="9271" y="2633"/>
                  </a:cubicBezTo>
                  <a:lnTo>
                    <a:pt x="9231" y="2633"/>
                  </a:lnTo>
                  <a:cubicBezTo>
                    <a:pt x="9231" y="2695"/>
                    <a:pt x="9191" y="2716"/>
                    <a:pt x="9147" y="2762"/>
                  </a:cubicBezTo>
                  <a:cubicBezTo>
                    <a:pt x="9147" y="2782"/>
                    <a:pt x="9127" y="2782"/>
                    <a:pt x="9127" y="2803"/>
                  </a:cubicBezTo>
                  <a:cubicBezTo>
                    <a:pt x="9127" y="2782"/>
                    <a:pt x="9107" y="2782"/>
                    <a:pt x="9087" y="2782"/>
                  </a:cubicBezTo>
                  <a:cubicBezTo>
                    <a:pt x="9067" y="2824"/>
                    <a:pt x="9022" y="2824"/>
                    <a:pt x="9002" y="2890"/>
                  </a:cubicBezTo>
                  <a:cubicBezTo>
                    <a:pt x="9002" y="2911"/>
                    <a:pt x="8982" y="2931"/>
                    <a:pt x="8962" y="2931"/>
                  </a:cubicBezTo>
                  <a:cubicBezTo>
                    <a:pt x="8942" y="2998"/>
                    <a:pt x="8898" y="3019"/>
                    <a:pt x="8898" y="3080"/>
                  </a:cubicBezTo>
                  <a:cubicBezTo>
                    <a:pt x="8898" y="3101"/>
                    <a:pt x="8878" y="3101"/>
                    <a:pt x="8858" y="3126"/>
                  </a:cubicBezTo>
                  <a:lnTo>
                    <a:pt x="8878" y="3147"/>
                  </a:lnTo>
                  <a:cubicBezTo>
                    <a:pt x="8838" y="3188"/>
                    <a:pt x="8793" y="3208"/>
                    <a:pt x="8773" y="3255"/>
                  </a:cubicBezTo>
                  <a:lnTo>
                    <a:pt x="8754" y="3255"/>
                  </a:lnTo>
                  <a:cubicBezTo>
                    <a:pt x="8734" y="3296"/>
                    <a:pt x="8734" y="3296"/>
                    <a:pt x="8694" y="3337"/>
                  </a:cubicBezTo>
                  <a:cubicBezTo>
                    <a:pt x="8694" y="3337"/>
                    <a:pt x="8714" y="3357"/>
                    <a:pt x="8694" y="3357"/>
                  </a:cubicBezTo>
                  <a:cubicBezTo>
                    <a:pt x="8669" y="3403"/>
                    <a:pt x="8669" y="3424"/>
                    <a:pt x="8629" y="3424"/>
                  </a:cubicBezTo>
                  <a:cubicBezTo>
                    <a:pt x="8609" y="3465"/>
                    <a:pt x="8609" y="3511"/>
                    <a:pt x="8589" y="3511"/>
                  </a:cubicBezTo>
                  <a:cubicBezTo>
                    <a:pt x="8569" y="3532"/>
                    <a:pt x="8589" y="3573"/>
                    <a:pt x="8569" y="3594"/>
                  </a:cubicBezTo>
                  <a:cubicBezTo>
                    <a:pt x="8525" y="3614"/>
                    <a:pt x="8525" y="3660"/>
                    <a:pt x="8525" y="3681"/>
                  </a:cubicBezTo>
                  <a:cubicBezTo>
                    <a:pt x="8505" y="3681"/>
                    <a:pt x="8485" y="3701"/>
                    <a:pt x="8485" y="3722"/>
                  </a:cubicBezTo>
                  <a:lnTo>
                    <a:pt x="8445" y="3722"/>
                  </a:lnTo>
                  <a:cubicBezTo>
                    <a:pt x="8421" y="3805"/>
                    <a:pt x="8348" y="3888"/>
                    <a:pt x="8324" y="3984"/>
                  </a:cubicBezTo>
                  <a:cubicBezTo>
                    <a:pt x="8327" y="3985"/>
                    <a:pt x="8332" y="3990"/>
                    <a:pt x="8341" y="3999"/>
                  </a:cubicBezTo>
                  <a:cubicBezTo>
                    <a:pt x="8341" y="3999"/>
                    <a:pt x="8296" y="3999"/>
                    <a:pt x="8296" y="4025"/>
                  </a:cubicBezTo>
                  <a:lnTo>
                    <a:pt x="8296" y="4086"/>
                  </a:lnTo>
                  <a:cubicBezTo>
                    <a:pt x="8296" y="4107"/>
                    <a:pt x="8276" y="4107"/>
                    <a:pt x="8256" y="4107"/>
                  </a:cubicBezTo>
                  <a:lnTo>
                    <a:pt x="8276" y="4127"/>
                  </a:lnTo>
                  <a:cubicBezTo>
                    <a:pt x="8276" y="4173"/>
                    <a:pt x="8256" y="4173"/>
                    <a:pt x="8236" y="4173"/>
                  </a:cubicBezTo>
                  <a:cubicBezTo>
                    <a:pt x="8256" y="4194"/>
                    <a:pt x="8256" y="4215"/>
                    <a:pt x="8236" y="4256"/>
                  </a:cubicBezTo>
                  <a:cubicBezTo>
                    <a:pt x="8236" y="4235"/>
                    <a:pt x="8236" y="4235"/>
                    <a:pt x="8216" y="4215"/>
                  </a:cubicBezTo>
                  <a:lnTo>
                    <a:pt x="8216" y="4322"/>
                  </a:lnTo>
                  <a:cubicBezTo>
                    <a:pt x="8171" y="4343"/>
                    <a:pt x="8171" y="4410"/>
                    <a:pt x="8151" y="4451"/>
                  </a:cubicBezTo>
                  <a:cubicBezTo>
                    <a:pt x="8151" y="4471"/>
                    <a:pt x="8131" y="4471"/>
                    <a:pt x="8112" y="4492"/>
                  </a:cubicBezTo>
                  <a:lnTo>
                    <a:pt x="8112" y="4559"/>
                  </a:lnTo>
                  <a:cubicBezTo>
                    <a:pt x="8092" y="4599"/>
                    <a:pt x="8047" y="4620"/>
                    <a:pt x="8047" y="4666"/>
                  </a:cubicBezTo>
                  <a:cubicBezTo>
                    <a:pt x="8047" y="4666"/>
                    <a:pt x="8047" y="4687"/>
                    <a:pt x="8027" y="4687"/>
                  </a:cubicBezTo>
                  <a:cubicBezTo>
                    <a:pt x="8007" y="4728"/>
                    <a:pt x="7987" y="4769"/>
                    <a:pt x="7967" y="4815"/>
                  </a:cubicBezTo>
                  <a:cubicBezTo>
                    <a:pt x="7947" y="4856"/>
                    <a:pt x="7947" y="4897"/>
                    <a:pt x="7947" y="4943"/>
                  </a:cubicBezTo>
                  <a:cubicBezTo>
                    <a:pt x="7922" y="4943"/>
                    <a:pt x="7922" y="4985"/>
                    <a:pt x="7903" y="5005"/>
                  </a:cubicBezTo>
                  <a:cubicBezTo>
                    <a:pt x="7903" y="5026"/>
                    <a:pt x="7903" y="5051"/>
                    <a:pt x="7883" y="5072"/>
                  </a:cubicBezTo>
                  <a:cubicBezTo>
                    <a:pt x="7863" y="5092"/>
                    <a:pt x="7883" y="5133"/>
                    <a:pt x="7863" y="5154"/>
                  </a:cubicBezTo>
                  <a:cubicBezTo>
                    <a:pt x="7843" y="5180"/>
                    <a:pt x="7863" y="5200"/>
                    <a:pt x="7883" y="5221"/>
                  </a:cubicBezTo>
                  <a:cubicBezTo>
                    <a:pt x="7863" y="5241"/>
                    <a:pt x="7863" y="5241"/>
                    <a:pt x="7843" y="5262"/>
                  </a:cubicBezTo>
                  <a:cubicBezTo>
                    <a:pt x="7843" y="5282"/>
                    <a:pt x="7863" y="5282"/>
                    <a:pt x="7863" y="5282"/>
                  </a:cubicBezTo>
                  <a:cubicBezTo>
                    <a:pt x="7863" y="5329"/>
                    <a:pt x="7843" y="5349"/>
                    <a:pt x="7843" y="5390"/>
                  </a:cubicBezTo>
                  <a:lnTo>
                    <a:pt x="7823" y="5369"/>
                  </a:lnTo>
                  <a:cubicBezTo>
                    <a:pt x="7823" y="5390"/>
                    <a:pt x="7823" y="5390"/>
                    <a:pt x="7798" y="5390"/>
                  </a:cubicBezTo>
                  <a:cubicBezTo>
                    <a:pt x="7798" y="5411"/>
                    <a:pt x="7823" y="5436"/>
                    <a:pt x="7798" y="5436"/>
                  </a:cubicBezTo>
                  <a:cubicBezTo>
                    <a:pt x="7798" y="5457"/>
                    <a:pt x="7778" y="5477"/>
                    <a:pt x="7823" y="5477"/>
                  </a:cubicBezTo>
                  <a:lnTo>
                    <a:pt x="7823" y="5457"/>
                  </a:lnTo>
                  <a:cubicBezTo>
                    <a:pt x="7843" y="5477"/>
                    <a:pt x="7823" y="5477"/>
                    <a:pt x="7823" y="5477"/>
                  </a:cubicBezTo>
                  <a:cubicBezTo>
                    <a:pt x="7823" y="5518"/>
                    <a:pt x="7798" y="5565"/>
                    <a:pt x="7798" y="5606"/>
                  </a:cubicBezTo>
                  <a:cubicBezTo>
                    <a:pt x="7843" y="5647"/>
                    <a:pt x="7778" y="5693"/>
                    <a:pt x="7798" y="5734"/>
                  </a:cubicBezTo>
                  <a:cubicBezTo>
                    <a:pt x="7778" y="5734"/>
                    <a:pt x="7758" y="5755"/>
                    <a:pt x="7758" y="5755"/>
                  </a:cubicBezTo>
                  <a:cubicBezTo>
                    <a:pt x="7758" y="5862"/>
                    <a:pt x="7699" y="5950"/>
                    <a:pt x="7718" y="6032"/>
                  </a:cubicBezTo>
                  <a:cubicBezTo>
                    <a:pt x="7718" y="6119"/>
                    <a:pt x="7674" y="6206"/>
                    <a:pt x="7699" y="6288"/>
                  </a:cubicBezTo>
                  <a:cubicBezTo>
                    <a:pt x="7674" y="6335"/>
                    <a:pt x="7674" y="6396"/>
                    <a:pt x="7699" y="6437"/>
                  </a:cubicBezTo>
                  <a:cubicBezTo>
                    <a:pt x="7718" y="6504"/>
                    <a:pt x="7718" y="6525"/>
                    <a:pt x="7699" y="6566"/>
                  </a:cubicBezTo>
                  <a:cubicBezTo>
                    <a:pt x="7699" y="6591"/>
                    <a:pt x="7718" y="6612"/>
                    <a:pt x="7699" y="6632"/>
                  </a:cubicBezTo>
                  <a:cubicBezTo>
                    <a:pt x="7699" y="6632"/>
                    <a:pt x="7699" y="6653"/>
                    <a:pt x="7674" y="6673"/>
                  </a:cubicBezTo>
                  <a:cubicBezTo>
                    <a:pt x="7699" y="6694"/>
                    <a:pt x="7699" y="6694"/>
                    <a:pt x="7699" y="6720"/>
                  </a:cubicBezTo>
                  <a:cubicBezTo>
                    <a:pt x="7674" y="6781"/>
                    <a:pt x="7654" y="6848"/>
                    <a:pt x="7699" y="6909"/>
                  </a:cubicBezTo>
                  <a:lnTo>
                    <a:pt x="7699" y="6951"/>
                  </a:lnTo>
                  <a:cubicBezTo>
                    <a:pt x="7674" y="7017"/>
                    <a:pt x="7674" y="7058"/>
                    <a:pt x="7654" y="7125"/>
                  </a:cubicBezTo>
                  <a:cubicBezTo>
                    <a:pt x="7634" y="7166"/>
                    <a:pt x="7654" y="7233"/>
                    <a:pt x="7654" y="7274"/>
                  </a:cubicBezTo>
                  <a:cubicBezTo>
                    <a:pt x="7654" y="7361"/>
                    <a:pt x="7654" y="7423"/>
                    <a:pt x="7674" y="7510"/>
                  </a:cubicBezTo>
                  <a:cubicBezTo>
                    <a:pt x="7699" y="7551"/>
                    <a:pt x="7674" y="7592"/>
                    <a:pt x="7699" y="7639"/>
                  </a:cubicBezTo>
                  <a:lnTo>
                    <a:pt x="7718" y="7639"/>
                  </a:lnTo>
                  <a:cubicBezTo>
                    <a:pt x="7738" y="7659"/>
                    <a:pt x="7718" y="7659"/>
                    <a:pt x="7718" y="7680"/>
                  </a:cubicBezTo>
                  <a:cubicBezTo>
                    <a:pt x="7718" y="7721"/>
                    <a:pt x="7758" y="7767"/>
                    <a:pt x="7738" y="7787"/>
                  </a:cubicBezTo>
                  <a:cubicBezTo>
                    <a:pt x="7718" y="7849"/>
                    <a:pt x="7718" y="7895"/>
                    <a:pt x="7718" y="7957"/>
                  </a:cubicBezTo>
                  <a:cubicBezTo>
                    <a:pt x="7718" y="7977"/>
                    <a:pt x="7718" y="8003"/>
                    <a:pt x="7738" y="8023"/>
                  </a:cubicBezTo>
                  <a:lnTo>
                    <a:pt x="7738" y="8044"/>
                  </a:lnTo>
                  <a:cubicBezTo>
                    <a:pt x="7699" y="8106"/>
                    <a:pt x="7738" y="8152"/>
                    <a:pt x="7758" y="8213"/>
                  </a:cubicBezTo>
                  <a:lnTo>
                    <a:pt x="7758" y="8342"/>
                  </a:lnTo>
                  <a:cubicBezTo>
                    <a:pt x="7798" y="8409"/>
                    <a:pt x="7823" y="8516"/>
                    <a:pt x="7823" y="8619"/>
                  </a:cubicBezTo>
                  <a:lnTo>
                    <a:pt x="7863" y="8619"/>
                  </a:lnTo>
                  <a:cubicBezTo>
                    <a:pt x="7883" y="8645"/>
                    <a:pt x="7863" y="8665"/>
                    <a:pt x="7863" y="8686"/>
                  </a:cubicBezTo>
                  <a:lnTo>
                    <a:pt x="7843" y="8686"/>
                  </a:lnTo>
                  <a:cubicBezTo>
                    <a:pt x="7863" y="8706"/>
                    <a:pt x="7883" y="8706"/>
                    <a:pt x="7903" y="8727"/>
                  </a:cubicBezTo>
                  <a:cubicBezTo>
                    <a:pt x="7922" y="8747"/>
                    <a:pt x="7883" y="8793"/>
                    <a:pt x="7883" y="8814"/>
                  </a:cubicBezTo>
                  <a:cubicBezTo>
                    <a:pt x="7903" y="8835"/>
                    <a:pt x="7883" y="8855"/>
                    <a:pt x="7903" y="8901"/>
                  </a:cubicBezTo>
                  <a:lnTo>
                    <a:pt x="7903" y="8983"/>
                  </a:lnTo>
                  <a:cubicBezTo>
                    <a:pt x="7903" y="8994"/>
                    <a:pt x="7908" y="8994"/>
                    <a:pt x="7913" y="8994"/>
                  </a:cubicBezTo>
                  <a:cubicBezTo>
                    <a:pt x="7917" y="8994"/>
                    <a:pt x="7922" y="8994"/>
                    <a:pt x="7922" y="9004"/>
                  </a:cubicBezTo>
                  <a:cubicBezTo>
                    <a:pt x="7947" y="9050"/>
                    <a:pt x="7967" y="9071"/>
                    <a:pt x="7947" y="9112"/>
                  </a:cubicBezTo>
                  <a:cubicBezTo>
                    <a:pt x="7967" y="9132"/>
                    <a:pt x="7967" y="9132"/>
                    <a:pt x="7987" y="9158"/>
                  </a:cubicBezTo>
                  <a:cubicBezTo>
                    <a:pt x="7987" y="9179"/>
                    <a:pt x="7967" y="9199"/>
                    <a:pt x="7987" y="9220"/>
                  </a:cubicBezTo>
                  <a:cubicBezTo>
                    <a:pt x="8007" y="9240"/>
                    <a:pt x="7987" y="9261"/>
                    <a:pt x="7987" y="9286"/>
                  </a:cubicBezTo>
                  <a:cubicBezTo>
                    <a:pt x="8007" y="9307"/>
                    <a:pt x="8027" y="9327"/>
                    <a:pt x="8047" y="9348"/>
                  </a:cubicBezTo>
                  <a:cubicBezTo>
                    <a:pt x="8027" y="9389"/>
                    <a:pt x="8047" y="9415"/>
                    <a:pt x="8072" y="9456"/>
                  </a:cubicBezTo>
                  <a:cubicBezTo>
                    <a:pt x="8047" y="9543"/>
                    <a:pt x="8092" y="9625"/>
                    <a:pt x="8112" y="9712"/>
                  </a:cubicBezTo>
                  <a:cubicBezTo>
                    <a:pt x="8112" y="9800"/>
                    <a:pt x="8151" y="9882"/>
                    <a:pt x="8196" y="9969"/>
                  </a:cubicBezTo>
                  <a:lnTo>
                    <a:pt x="8196" y="10031"/>
                  </a:lnTo>
                  <a:cubicBezTo>
                    <a:pt x="8216" y="10077"/>
                    <a:pt x="8236" y="10118"/>
                    <a:pt x="8256" y="10159"/>
                  </a:cubicBezTo>
                  <a:lnTo>
                    <a:pt x="8256" y="10205"/>
                  </a:lnTo>
                  <a:cubicBezTo>
                    <a:pt x="8256" y="10246"/>
                    <a:pt x="8296" y="10267"/>
                    <a:pt x="8296" y="10313"/>
                  </a:cubicBezTo>
                  <a:lnTo>
                    <a:pt x="8296" y="10333"/>
                  </a:lnTo>
                  <a:cubicBezTo>
                    <a:pt x="8341" y="10375"/>
                    <a:pt x="8341" y="10441"/>
                    <a:pt x="8360" y="10503"/>
                  </a:cubicBezTo>
                  <a:cubicBezTo>
                    <a:pt x="8360" y="10523"/>
                    <a:pt x="8380" y="10544"/>
                    <a:pt x="8360" y="10590"/>
                  </a:cubicBezTo>
                  <a:cubicBezTo>
                    <a:pt x="8360" y="10611"/>
                    <a:pt x="8380" y="10611"/>
                    <a:pt x="8400" y="10631"/>
                  </a:cubicBezTo>
                  <a:cubicBezTo>
                    <a:pt x="8380" y="10652"/>
                    <a:pt x="8380" y="10672"/>
                    <a:pt x="8360" y="10672"/>
                  </a:cubicBezTo>
                  <a:cubicBezTo>
                    <a:pt x="8318" y="10695"/>
                    <a:pt x="8297" y="10707"/>
                    <a:pt x="8284" y="10707"/>
                  </a:cubicBezTo>
                  <a:cubicBezTo>
                    <a:pt x="8271" y="10707"/>
                    <a:pt x="8266" y="10695"/>
                    <a:pt x="8256" y="10672"/>
                  </a:cubicBezTo>
                  <a:cubicBezTo>
                    <a:pt x="8216" y="10631"/>
                    <a:pt x="8196" y="10570"/>
                    <a:pt x="8196" y="10503"/>
                  </a:cubicBezTo>
                  <a:cubicBezTo>
                    <a:pt x="8196" y="10441"/>
                    <a:pt x="8151" y="10395"/>
                    <a:pt x="8131" y="10333"/>
                  </a:cubicBezTo>
                  <a:cubicBezTo>
                    <a:pt x="8112" y="10246"/>
                    <a:pt x="8112" y="10159"/>
                    <a:pt x="8092" y="10077"/>
                  </a:cubicBezTo>
                  <a:cubicBezTo>
                    <a:pt x="8092" y="10056"/>
                    <a:pt x="8072" y="10056"/>
                    <a:pt x="8072" y="10031"/>
                  </a:cubicBezTo>
                  <a:cubicBezTo>
                    <a:pt x="8072" y="10031"/>
                    <a:pt x="8047" y="10010"/>
                    <a:pt x="8047" y="9990"/>
                  </a:cubicBezTo>
                  <a:cubicBezTo>
                    <a:pt x="8047" y="9949"/>
                    <a:pt x="8007" y="9928"/>
                    <a:pt x="8007" y="9882"/>
                  </a:cubicBezTo>
                  <a:cubicBezTo>
                    <a:pt x="7987" y="9841"/>
                    <a:pt x="7947" y="9800"/>
                    <a:pt x="7947" y="9733"/>
                  </a:cubicBezTo>
                  <a:cubicBezTo>
                    <a:pt x="7947" y="9712"/>
                    <a:pt x="7922" y="9671"/>
                    <a:pt x="7903" y="9671"/>
                  </a:cubicBezTo>
                  <a:lnTo>
                    <a:pt x="7903" y="9625"/>
                  </a:lnTo>
                  <a:cubicBezTo>
                    <a:pt x="7922" y="9625"/>
                    <a:pt x="7922" y="9605"/>
                    <a:pt x="7922" y="9605"/>
                  </a:cubicBezTo>
                  <a:cubicBezTo>
                    <a:pt x="7922" y="9584"/>
                    <a:pt x="7903" y="9563"/>
                    <a:pt x="7883" y="9563"/>
                  </a:cubicBezTo>
                  <a:cubicBezTo>
                    <a:pt x="7903" y="9517"/>
                    <a:pt x="7883" y="9497"/>
                    <a:pt x="7883" y="9456"/>
                  </a:cubicBezTo>
                  <a:lnTo>
                    <a:pt x="7883" y="9348"/>
                  </a:lnTo>
                  <a:cubicBezTo>
                    <a:pt x="7883" y="9327"/>
                    <a:pt x="7863" y="9327"/>
                    <a:pt x="7863" y="9307"/>
                  </a:cubicBezTo>
                  <a:cubicBezTo>
                    <a:pt x="7863" y="9240"/>
                    <a:pt x="7843" y="9158"/>
                    <a:pt x="7798" y="9112"/>
                  </a:cubicBezTo>
                  <a:cubicBezTo>
                    <a:pt x="7798" y="9091"/>
                    <a:pt x="7778" y="9091"/>
                    <a:pt x="7778" y="9091"/>
                  </a:cubicBezTo>
                  <a:cubicBezTo>
                    <a:pt x="7778" y="9030"/>
                    <a:pt x="7738" y="8963"/>
                    <a:pt x="7718" y="8901"/>
                  </a:cubicBezTo>
                  <a:cubicBezTo>
                    <a:pt x="7699" y="8855"/>
                    <a:pt x="7699" y="8835"/>
                    <a:pt x="7674" y="8793"/>
                  </a:cubicBezTo>
                  <a:cubicBezTo>
                    <a:pt x="7699" y="8747"/>
                    <a:pt x="7718" y="8727"/>
                    <a:pt x="7699" y="8665"/>
                  </a:cubicBezTo>
                  <a:cubicBezTo>
                    <a:pt x="7699" y="8645"/>
                    <a:pt x="7674" y="8619"/>
                    <a:pt x="7699" y="8598"/>
                  </a:cubicBezTo>
                  <a:lnTo>
                    <a:pt x="7699" y="8516"/>
                  </a:lnTo>
                  <a:lnTo>
                    <a:pt x="7674" y="8516"/>
                  </a:lnTo>
                  <a:cubicBezTo>
                    <a:pt x="7674" y="8470"/>
                    <a:pt x="7654" y="8450"/>
                    <a:pt x="7654" y="8409"/>
                  </a:cubicBezTo>
                  <a:cubicBezTo>
                    <a:pt x="7674" y="8388"/>
                    <a:pt x="7634" y="8342"/>
                    <a:pt x="7634" y="8321"/>
                  </a:cubicBezTo>
                  <a:cubicBezTo>
                    <a:pt x="7614" y="8280"/>
                    <a:pt x="7594" y="8260"/>
                    <a:pt x="7614" y="8213"/>
                  </a:cubicBezTo>
                  <a:cubicBezTo>
                    <a:pt x="7594" y="8172"/>
                    <a:pt x="7614" y="8106"/>
                    <a:pt x="7594" y="8065"/>
                  </a:cubicBezTo>
                  <a:cubicBezTo>
                    <a:pt x="7574" y="8065"/>
                    <a:pt x="7574" y="8023"/>
                    <a:pt x="7594" y="8003"/>
                  </a:cubicBezTo>
                  <a:cubicBezTo>
                    <a:pt x="7614" y="7957"/>
                    <a:pt x="7594" y="7916"/>
                    <a:pt x="7594" y="7875"/>
                  </a:cubicBezTo>
                  <a:cubicBezTo>
                    <a:pt x="7574" y="7808"/>
                    <a:pt x="7549" y="7746"/>
                    <a:pt x="7529" y="7680"/>
                  </a:cubicBezTo>
                  <a:cubicBezTo>
                    <a:pt x="7509" y="7659"/>
                    <a:pt x="7490" y="7639"/>
                    <a:pt x="7529" y="7592"/>
                  </a:cubicBezTo>
                  <a:cubicBezTo>
                    <a:pt x="7509" y="7572"/>
                    <a:pt x="7529" y="7531"/>
                    <a:pt x="7509" y="7510"/>
                  </a:cubicBezTo>
                  <a:lnTo>
                    <a:pt x="7490" y="7531"/>
                  </a:lnTo>
                  <a:cubicBezTo>
                    <a:pt x="7470" y="7510"/>
                    <a:pt x="7490" y="7490"/>
                    <a:pt x="7490" y="7464"/>
                  </a:cubicBezTo>
                  <a:cubicBezTo>
                    <a:pt x="7490" y="7423"/>
                    <a:pt x="7470" y="7402"/>
                    <a:pt x="7490" y="7361"/>
                  </a:cubicBezTo>
                  <a:cubicBezTo>
                    <a:pt x="7490" y="7361"/>
                    <a:pt x="7470" y="7336"/>
                    <a:pt x="7470" y="7315"/>
                  </a:cubicBezTo>
                  <a:cubicBezTo>
                    <a:pt x="7470" y="7253"/>
                    <a:pt x="7490" y="7207"/>
                    <a:pt x="7490" y="7166"/>
                  </a:cubicBezTo>
                  <a:cubicBezTo>
                    <a:pt x="7509" y="7146"/>
                    <a:pt x="7529" y="7105"/>
                    <a:pt x="7509" y="7079"/>
                  </a:cubicBezTo>
                  <a:cubicBezTo>
                    <a:pt x="7509" y="7079"/>
                    <a:pt x="7529" y="7079"/>
                    <a:pt x="7529" y="7058"/>
                  </a:cubicBezTo>
                  <a:cubicBezTo>
                    <a:pt x="7529" y="7017"/>
                    <a:pt x="7529" y="6976"/>
                    <a:pt x="7509" y="6930"/>
                  </a:cubicBezTo>
                  <a:cubicBezTo>
                    <a:pt x="7529" y="6930"/>
                    <a:pt x="7529" y="6909"/>
                    <a:pt x="7549" y="6909"/>
                  </a:cubicBezTo>
                  <a:cubicBezTo>
                    <a:pt x="7549" y="6869"/>
                    <a:pt x="7529" y="6822"/>
                    <a:pt x="7549" y="6761"/>
                  </a:cubicBezTo>
                  <a:lnTo>
                    <a:pt x="7549" y="6720"/>
                  </a:lnTo>
                  <a:cubicBezTo>
                    <a:pt x="7549" y="6673"/>
                    <a:pt x="7549" y="6632"/>
                    <a:pt x="7529" y="6591"/>
                  </a:cubicBezTo>
                  <a:cubicBezTo>
                    <a:pt x="7549" y="6545"/>
                    <a:pt x="7509" y="6525"/>
                    <a:pt x="7549" y="6504"/>
                  </a:cubicBezTo>
                  <a:cubicBezTo>
                    <a:pt x="7529" y="6463"/>
                    <a:pt x="7529" y="6437"/>
                    <a:pt x="7529" y="6417"/>
                  </a:cubicBezTo>
                  <a:cubicBezTo>
                    <a:pt x="7549" y="6396"/>
                    <a:pt x="7529" y="6376"/>
                    <a:pt x="7529" y="6355"/>
                  </a:cubicBezTo>
                  <a:lnTo>
                    <a:pt x="7529" y="6181"/>
                  </a:lnTo>
                  <a:cubicBezTo>
                    <a:pt x="7529" y="6139"/>
                    <a:pt x="7549" y="6099"/>
                    <a:pt x="7574" y="6052"/>
                  </a:cubicBezTo>
                  <a:cubicBezTo>
                    <a:pt x="7574" y="6011"/>
                    <a:pt x="7574" y="5970"/>
                    <a:pt x="7594" y="5924"/>
                  </a:cubicBezTo>
                  <a:cubicBezTo>
                    <a:pt x="7594" y="5903"/>
                    <a:pt x="7549" y="5883"/>
                    <a:pt x="7549" y="5862"/>
                  </a:cubicBezTo>
                  <a:cubicBezTo>
                    <a:pt x="7574" y="5821"/>
                    <a:pt x="7574" y="5796"/>
                    <a:pt x="7594" y="5775"/>
                  </a:cubicBezTo>
                  <a:cubicBezTo>
                    <a:pt x="7574" y="5713"/>
                    <a:pt x="7614" y="5626"/>
                    <a:pt x="7634" y="5565"/>
                  </a:cubicBezTo>
                  <a:lnTo>
                    <a:pt x="7634" y="5539"/>
                  </a:lnTo>
                  <a:cubicBezTo>
                    <a:pt x="7634" y="5477"/>
                    <a:pt x="7654" y="5411"/>
                    <a:pt x="7654" y="5329"/>
                  </a:cubicBezTo>
                  <a:cubicBezTo>
                    <a:pt x="7674" y="5282"/>
                    <a:pt x="7699" y="5221"/>
                    <a:pt x="7699" y="5154"/>
                  </a:cubicBezTo>
                  <a:cubicBezTo>
                    <a:pt x="7718" y="5154"/>
                    <a:pt x="7718" y="5113"/>
                    <a:pt x="7718" y="5092"/>
                  </a:cubicBezTo>
                  <a:cubicBezTo>
                    <a:pt x="7738" y="5051"/>
                    <a:pt x="7778" y="5026"/>
                    <a:pt x="7738" y="4985"/>
                  </a:cubicBezTo>
                  <a:cubicBezTo>
                    <a:pt x="7758" y="4964"/>
                    <a:pt x="7758" y="4923"/>
                    <a:pt x="7758" y="4877"/>
                  </a:cubicBezTo>
                  <a:cubicBezTo>
                    <a:pt x="7758" y="4856"/>
                    <a:pt x="7778" y="4836"/>
                    <a:pt x="7778" y="4815"/>
                  </a:cubicBezTo>
                  <a:cubicBezTo>
                    <a:pt x="7778" y="4795"/>
                    <a:pt x="7778" y="4769"/>
                    <a:pt x="7798" y="4748"/>
                  </a:cubicBezTo>
                  <a:cubicBezTo>
                    <a:pt x="7823" y="4707"/>
                    <a:pt x="7843" y="4641"/>
                    <a:pt x="7883" y="4599"/>
                  </a:cubicBezTo>
                  <a:cubicBezTo>
                    <a:pt x="7883" y="4579"/>
                    <a:pt x="7903" y="4579"/>
                    <a:pt x="7903" y="4579"/>
                  </a:cubicBezTo>
                  <a:cubicBezTo>
                    <a:pt x="7903" y="4538"/>
                    <a:pt x="7947" y="4492"/>
                    <a:pt x="7947" y="4451"/>
                  </a:cubicBezTo>
                  <a:cubicBezTo>
                    <a:pt x="8007" y="4410"/>
                    <a:pt x="8027" y="4322"/>
                    <a:pt x="8027" y="4256"/>
                  </a:cubicBezTo>
                  <a:lnTo>
                    <a:pt x="8047" y="4235"/>
                  </a:lnTo>
                  <a:cubicBezTo>
                    <a:pt x="8047" y="4173"/>
                    <a:pt x="8072" y="4107"/>
                    <a:pt x="8112" y="4066"/>
                  </a:cubicBezTo>
                  <a:cubicBezTo>
                    <a:pt x="8112" y="4045"/>
                    <a:pt x="8131" y="4045"/>
                    <a:pt x="8131" y="4025"/>
                  </a:cubicBezTo>
                  <a:cubicBezTo>
                    <a:pt x="8131" y="3978"/>
                    <a:pt x="8131" y="3958"/>
                    <a:pt x="8151" y="3937"/>
                  </a:cubicBezTo>
                  <a:cubicBezTo>
                    <a:pt x="8171" y="3917"/>
                    <a:pt x="8171" y="3871"/>
                    <a:pt x="8196" y="3871"/>
                  </a:cubicBezTo>
                  <a:lnTo>
                    <a:pt x="8196" y="3829"/>
                  </a:lnTo>
                  <a:cubicBezTo>
                    <a:pt x="8236" y="3789"/>
                    <a:pt x="8276" y="3742"/>
                    <a:pt x="8276" y="3681"/>
                  </a:cubicBezTo>
                  <a:cubicBezTo>
                    <a:pt x="8276" y="3660"/>
                    <a:pt x="8296" y="3640"/>
                    <a:pt x="8296" y="3640"/>
                  </a:cubicBezTo>
                  <a:cubicBezTo>
                    <a:pt x="8360" y="3594"/>
                    <a:pt x="8380" y="3552"/>
                    <a:pt x="8400" y="3485"/>
                  </a:cubicBezTo>
                  <a:cubicBezTo>
                    <a:pt x="8420" y="3445"/>
                    <a:pt x="8465" y="3403"/>
                    <a:pt x="8485" y="3357"/>
                  </a:cubicBezTo>
                  <a:cubicBezTo>
                    <a:pt x="8505" y="3296"/>
                    <a:pt x="8525" y="3255"/>
                    <a:pt x="8569" y="3208"/>
                  </a:cubicBezTo>
                  <a:lnTo>
                    <a:pt x="8569" y="3188"/>
                  </a:lnTo>
                  <a:cubicBezTo>
                    <a:pt x="8589" y="3168"/>
                    <a:pt x="8629" y="3126"/>
                    <a:pt x="8649" y="3101"/>
                  </a:cubicBezTo>
                  <a:lnTo>
                    <a:pt x="8649" y="3059"/>
                  </a:lnTo>
                  <a:cubicBezTo>
                    <a:pt x="8694" y="3019"/>
                    <a:pt x="8734" y="2998"/>
                    <a:pt x="8754" y="2952"/>
                  </a:cubicBezTo>
                  <a:cubicBezTo>
                    <a:pt x="8754" y="2952"/>
                    <a:pt x="8762" y="2961"/>
                    <a:pt x="8774" y="2961"/>
                  </a:cubicBezTo>
                  <a:cubicBezTo>
                    <a:pt x="8780" y="2961"/>
                    <a:pt x="8787" y="2959"/>
                    <a:pt x="8793" y="2952"/>
                  </a:cubicBezTo>
                  <a:cubicBezTo>
                    <a:pt x="8773" y="2952"/>
                    <a:pt x="8773" y="2931"/>
                    <a:pt x="8754" y="2911"/>
                  </a:cubicBezTo>
                  <a:cubicBezTo>
                    <a:pt x="8773" y="2890"/>
                    <a:pt x="8773" y="2890"/>
                    <a:pt x="8818" y="2870"/>
                  </a:cubicBezTo>
                  <a:cubicBezTo>
                    <a:pt x="8858" y="2844"/>
                    <a:pt x="8898" y="2803"/>
                    <a:pt x="8942" y="2762"/>
                  </a:cubicBezTo>
                  <a:cubicBezTo>
                    <a:pt x="8918" y="2741"/>
                    <a:pt x="8918" y="2741"/>
                    <a:pt x="8898" y="2716"/>
                  </a:cubicBezTo>
                  <a:lnTo>
                    <a:pt x="8962" y="2716"/>
                  </a:lnTo>
                  <a:cubicBezTo>
                    <a:pt x="9002" y="2654"/>
                    <a:pt x="9067" y="2587"/>
                    <a:pt x="9107" y="2505"/>
                  </a:cubicBezTo>
                  <a:cubicBezTo>
                    <a:pt x="9127" y="2485"/>
                    <a:pt x="9166" y="2505"/>
                    <a:pt x="9166" y="2459"/>
                  </a:cubicBezTo>
                  <a:cubicBezTo>
                    <a:pt x="9211" y="2459"/>
                    <a:pt x="9211" y="2418"/>
                    <a:pt x="9231" y="2377"/>
                  </a:cubicBezTo>
                  <a:cubicBezTo>
                    <a:pt x="9231" y="2377"/>
                    <a:pt x="9231" y="2398"/>
                    <a:pt x="9251" y="2398"/>
                  </a:cubicBezTo>
                  <a:cubicBezTo>
                    <a:pt x="9271" y="2331"/>
                    <a:pt x="9336" y="2310"/>
                    <a:pt x="9375" y="2269"/>
                  </a:cubicBezTo>
                  <a:cubicBezTo>
                    <a:pt x="9375" y="2228"/>
                    <a:pt x="9415" y="2182"/>
                    <a:pt x="9460" y="2161"/>
                  </a:cubicBezTo>
                  <a:cubicBezTo>
                    <a:pt x="9500" y="2141"/>
                    <a:pt x="9520" y="2074"/>
                    <a:pt x="9584" y="2054"/>
                  </a:cubicBezTo>
                  <a:cubicBezTo>
                    <a:pt x="9604" y="1992"/>
                    <a:pt x="9689" y="1971"/>
                    <a:pt x="9729" y="1925"/>
                  </a:cubicBezTo>
                  <a:cubicBezTo>
                    <a:pt x="9768" y="1884"/>
                    <a:pt x="9788" y="1863"/>
                    <a:pt x="9853" y="1843"/>
                  </a:cubicBezTo>
                  <a:cubicBezTo>
                    <a:pt x="9873" y="1797"/>
                    <a:pt x="9957" y="1776"/>
                    <a:pt x="9977" y="1735"/>
                  </a:cubicBezTo>
                  <a:cubicBezTo>
                    <a:pt x="9997" y="1689"/>
                    <a:pt x="10062" y="1668"/>
                    <a:pt x="10082" y="1628"/>
                  </a:cubicBezTo>
                  <a:cubicBezTo>
                    <a:pt x="10082" y="1617"/>
                    <a:pt x="10087" y="1617"/>
                    <a:pt x="10094" y="1617"/>
                  </a:cubicBezTo>
                  <a:cubicBezTo>
                    <a:pt x="10102" y="1617"/>
                    <a:pt x="10112" y="1617"/>
                    <a:pt x="10122" y="1607"/>
                  </a:cubicBezTo>
                  <a:cubicBezTo>
                    <a:pt x="10122" y="1586"/>
                    <a:pt x="10122" y="1561"/>
                    <a:pt x="10161" y="1540"/>
                  </a:cubicBezTo>
                  <a:cubicBezTo>
                    <a:pt x="10161" y="1540"/>
                    <a:pt x="10161" y="1561"/>
                    <a:pt x="10186" y="1561"/>
                  </a:cubicBezTo>
                  <a:cubicBezTo>
                    <a:pt x="10206" y="1540"/>
                    <a:pt x="10226" y="1520"/>
                    <a:pt x="10246" y="1520"/>
                  </a:cubicBezTo>
                  <a:cubicBezTo>
                    <a:pt x="10266" y="1499"/>
                    <a:pt x="10286" y="1499"/>
                    <a:pt x="10311" y="1479"/>
                  </a:cubicBezTo>
                  <a:cubicBezTo>
                    <a:pt x="10331" y="1458"/>
                    <a:pt x="10351" y="1432"/>
                    <a:pt x="10370" y="1412"/>
                  </a:cubicBezTo>
                  <a:cubicBezTo>
                    <a:pt x="10370" y="1432"/>
                    <a:pt x="10370" y="1432"/>
                    <a:pt x="10390" y="1432"/>
                  </a:cubicBezTo>
                  <a:cubicBezTo>
                    <a:pt x="10407" y="1416"/>
                    <a:pt x="10426" y="1386"/>
                    <a:pt x="10443" y="1386"/>
                  </a:cubicBezTo>
                  <a:cubicBezTo>
                    <a:pt x="10447" y="1386"/>
                    <a:pt x="10451" y="1387"/>
                    <a:pt x="10455" y="1391"/>
                  </a:cubicBezTo>
                  <a:cubicBezTo>
                    <a:pt x="10535" y="1304"/>
                    <a:pt x="10579" y="1242"/>
                    <a:pt x="10684" y="1222"/>
                  </a:cubicBezTo>
                  <a:cubicBezTo>
                    <a:pt x="10704" y="1201"/>
                    <a:pt x="10684" y="1176"/>
                    <a:pt x="10724" y="1176"/>
                  </a:cubicBezTo>
                  <a:lnTo>
                    <a:pt x="10724" y="1201"/>
                  </a:lnTo>
                  <a:cubicBezTo>
                    <a:pt x="10744" y="1201"/>
                    <a:pt x="10744" y="1176"/>
                    <a:pt x="10764" y="1176"/>
                  </a:cubicBezTo>
                  <a:cubicBezTo>
                    <a:pt x="10783" y="1176"/>
                    <a:pt x="10783" y="1155"/>
                    <a:pt x="10808" y="1135"/>
                  </a:cubicBezTo>
                  <a:lnTo>
                    <a:pt x="10848" y="1135"/>
                  </a:lnTo>
                  <a:cubicBezTo>
                    <a:pt x="10888" y="1093"/>
                    <a:pt x="10933" y="1073"/>
                    <a:pt x="10973" y="1027"/>
                  </a:cubicBezTo>
                  <a:cubicBezTo>
                    <a:pt x="10992" y="1006"/>
                    <a:pt x="11057" y="986"/>
                    <a:pt x="11077" y="919"/>
                  </a:cubicBezTo>
                  <a:cubicBezTo>
                    <a:pt x="11081" y="924"/>
                    <a:pt x="11085" y="926"/>
                    <a:pt x="11090" y="926"/>
                  </a:cubicBezTo>
                  <a:cubicBezTo>
                    <a:pt x="11105" y="926"/>
                    <a:pt x="11121" y="894"/>
                    <a:pt x="11137" y="878"/>
                  </a:cubicBezTo>
                  <a:cubicBezTo>
                    <a:pt x="11157" y="878"/>
                    <a:pt x="11157" y="878"/>
                    <a:pt x="11157" y="898"/>
                  </a:cubicBezTo>
                  <a:cubicBezTo>
                    <a:pt x="11182" y="857"/>
                    <a:pt x="11202" y="857"/>
                    <a:pt x="11221" y="837"/>
                  </a:cubicBezTo>
                  <a:cubicBezTo>
                    <a:pt x="11235" y="837"/>
                    <a:pt x="11239" y="846"/>
                    <a:pt x="11246" y="846"/>
                  </a:cubicBezTo>
                  <a:cubicBezTo>
                    <a:pt x="11250" y="846"/>
                    <a:pt x="11255" y="844"/>
                    <a:pt x="11261" y="837"/>
                  </a:cubicBezTo>
                  <a:cubicBezTo>
                    <a:pt x="11306" y="816"/>
                    <a:pt x="11366" y="816"/>
                    <a:pt x="11406" y="816"/>
                  </a:cubicBezTo>
                  <a:cubicBezTo>
                    <a:pt x="11450" y="816"/>
                    <a:pt x="11510" y="791"/>
                    <a:pt x="11530" y="750"/>
                  </a:cubicBezTo>
                  <a:cubicBezTo>
                    <a:pt x="11555" y="750"/>
                    <a:pt x="11530" y="770"/>
                    <a:pt x="11555" y="791"/>
                  </a:cubicBezTo>
                  <a:cubicBezTo>
                    <a:pt x="11555" y="770"/>
                    <a:pt x="11555" y="770"/>
                    <a:pt x="11575" y="770"/>
                  </a:cubicBezTo>
                  <a:cubicBezTo>
                    <a:pt x="11615" y="750"/>
                    <a:pt x="11719" y="709"/>
                    <a:pt x="11759" y="662"/>
                  </a:cubicBezTo>
                  <a:cubicBezTo>
                    <a:pt x="11779" y="642"/>
                    <a:pt x="11804" y="642"/>
                    <a:pt x="11824" y="621"/>
                  </a:cubicBezTo>
                  <a:cubicBezTo>
                    <a:pt x="11863" y="621"/>
                    <a:pt x="11883" y="621"/>
                    <a:pt x="11903" y="580"/>
                  </a:cubicBezTo>
                  <a:lnTo>
                    <a:pt x="11928" y="580"/>
                  </a:lnTo>
                  <a:cubicBezTo>
                    <a:pt x="11968" y="560"/>
                    <a:pt x="12028" y="534"/>
                    <a:pt x="12072" y="534"/>
                  </a:cubicBezTo>
                  <a:cubicBezTo>
                    <a:pt x="12112" y="534"/>
                    <a:pt x="12177" y="534"/>
                    <a:pt x="12197" y="493"/>
                  </a:cubicBezTo>
                  <a:lnTo>
                    <a:pt x="12276" y="493"/>
                  </a:lnTo>
                  <a:cubicBezTo>
                    <a:pt x="12276" y="493"/>
                    <a:pt x="12301" y="472"/>
                    <a:pt x="12301" y="452"/>
                  </a:cubicBezTo>
                  <a:cubicBezTo>
                    <a:pt x="12313" y="458"/>
                    <a:pt x="12324" y="460"/>
                    <a:pt x="12336" y="460"/>
                  </a:cubicBezTo>
                  <a:cubicBezTo>
                    <a:pt x="12365" y="460"/>
                    <a:pt x="12394" y="446"/>
                    <a:pt x="12425" y="431"/>
                  </a:cubicBezTo>
                  <a:cubicBezTo>
                    <a:pt x="12485" y="406"/>
                    <a:pt x="12550" y="385"/>
                    <a:pt x="12610" y="385"/>
                  </a:cubicBezTo>
                  <a:cubicBezTo>
                    <a:pt x="12649" y="385"/>
                    <a:pt x="12674" y="365"/>
                    <a:pt x="12714" y="365"/>
                  </a:cubicBezTo>
                  <a:lnTo>
                    <a:pt x="12714" y="344"/>
                  </a:lnTo>
                  <a:lnTo>
                    <a:pt x="12754" y="344"/>
                  </a:lnTo>
                  <a:cubicBezTo>
                    <a:pt x="12774" y="324"/>
                    <a:pt x="12818" y="324"/>
                    <a:pt x="12838" y="324"/>
                  </a:cubicBezTo>
                  <a:cubicBezTo>
                    <a:pt x="12878" y="303"/>
                    <a:pt x="12923" y="303"/>
                    <a:pt x="12943" y="303"/>
                  </a:cubicBezTo>
                  <a:cubicBezTo>
                    <a:pt x="13003" y="277"/>
                    <a:pt x="13047" y="277"/>
                    <a:pt x="13087" y="257"/>
                  </a:cubicBezTo>
                  <a:cubicBezTo>
                    <a:pt x="13101" y="257"/>
                    <a:pt x="13114" y="266"/>
                    <a:pt x="13127" y="266"/>
                  </a:cubicBezTo>
                  <a:cubicBezTo>
                    <a:pt x="13134" y="266"/>
                    <a:pt x="13140" y="264"/>
                    <a:pt x="13147" y="257"/>
                  </a:cubicBezTo>
                  <a:cubicBezTo>
                    <a:pt x="13179" y="267"/>
                    <a:pt x="13196" y="272"/>
                    <a:pt x="13209" y="272"/>
                  </a:cubicBezTo>
                  <a:cubicBezTo>
                    <a:pt x="13222" y="272"/>
                    <a:pt x="13231" y="267"/>
                    <a:pt x="13251" y="257"/>
                  </a:cubicBezTo>
                  <a:lnTo>
                    <a:pt x="13271" y="257"/>
                  </a:lnTo>
                  <a:cubicBezTo>
                    <a:pt x="13341" y="257"/>
                    <a:pt x="13402" y="266"/>
                    <a:pt x="13466" y="266"/>
                  </a:cubicBezTo>
                  <a:cubicBezTo>
                    <a:pt x="13497" y="266"/>
                    <a:pt x="13530" y="264"/>
                    <a:pt x="13565" y="257"/>
                  </a:cubicBezTo>
                  <a:cubicBezTo>
                    <a:pt x="13596" y="251"/>
                    <a:pt x="13626" y="248"/>
                    <a:pt x="13656" y="248"/>
                  </a:cubicBezTo>
                  <a:close/>
                  <a:moveTo>
                    <a:pt x="9957" y="12341"/>
                  </a:moveTo>
                  <a:cubicBezTo>
                    <a:pt x="10017" y="12387"/>
                    <a:pt x="10062" y="12428"/>
                    <a:pt x="10082" y="12495"/>
                  </a:cubicBezTo>
                  <a:cubicBezTo>
                    <a:pt x="10089" y="12501"/>
                    <a:pt x="10093" y="12504"/>
                    <a:pt x="10097" y="12504"/>
                  </a:cubicBezTo>
                  <a:cubicBezTo>
                    <a:pt x="10104" y="12504"/>
                    <a:pt x="10109" y="12495"/>
                    <a:pt x="10122" y="12495"/>
                  </a:cubicBezTo>
                  <a:lnTo>
                    <a:pt x="10122" y="12515"/>
                  </a:lnTo>
                  <a:cubicBezTo>
                    <a:pt x="10141" y="12515"/>
                    <a:pt x="10122" y="12515"/>
                    <a:pt x="10122" y="12536"/>
                  </a:cubicBezTo>
                  <a:cubicBezTo>
                    <a:pt x="10122" y="12556"/>
                    <a:pt x="10161" y="12577"/>
                    <a:pt x="10161" y="12623"/>
                  </a:cubicBezTo>
                  <a:cubicBezTo>
                    <a:pt x="10141" y="12644"/>
                    <a:pt x="10102" y="12644"/>
                    <a:pt x="10082" y="12664"/>
                  </a:cubicBezTo>
                  <a:cubicBezTo>
                    <a:pt x="10037" y="12705"/>
                    <a:pt x="9997" y="12705"/>
                    <a:pt x="9977" y="12726"/>
                  </a:cubicBezTo>
                  <a:cubicBezTo>
                    <a:pt x="9913" y="12726"/>
                    <a:pt x="9873" y="12751"/>
                    <a:pt x="9833" y="12772"/>
                  </a:cubicBezTo>
                  <a:cubicBezTo>
                    <a:pt x="9813" y="12793"/>
                    <a:pt x="9788" y="12793"/>
                    <a:pt x="9768" y="12793"/>
                  </a:cubicBezTo>
                  <a:cubicBezTo>
                    <a:pt x="9729" y="12793"/>
                    <a:pt x="9709" y="12793"/>
                    <a:pt x="9689" y="12813"/>
                  </a:cubicBezTo>
                  <a:cubicBezTo>
                    <a:pt x="9664" y="12813"/>
                    <a:pt x="9644" y="12793"/>
                    <a:pt x="9624" y="12793"/>
                  </a:cubicBezTo>
                  <a:cubicBezTo>
                    <a:pt x="9624" y="12793"/>
                    <a:pt x="9604" y="12813"/>
                    <a:pt x="9564" y="12833"/>
                  </a:cubicBezTo>
                  <a:cubicBezTo>
                    <a:pt x="9540" y="12813"/>
                    <a:pt x="9500" y="12793"/>
                    <a:pt x="9500" y="12751"/>
                  </a:cubicBezTo>
                  <a:cubicBezTo>
                    <a:pt x="9480" y="12726"/>
                    <a:pt x="9460" y="12705"/>
                    <a:pt x="9460" y="12705"/>
                  </a:cubicBezTo>
                  <a:cubicBezTo>
                    <a:pt x="9440" y="12685"/>
                    <a:pt x="9440" y="12664"/>
                    <a:pt x="9440" y="12644"/>
                  </a:cubicBezTo>
                  <a:cubicBezTo>
                    <a:pt x="9395" y="12644"/>
                    <a:pt x="9375" y="12597"/>
                    <a:pt x="9355" y="12577"/>
                  </a:cubicBezTo>
                  <a:cubicBezTo>
                    <a:pt x="9395" y="12495"/>
                    <a:pt x="9460" y="12469"/>
                    <a:pt x="9520" y="12449"/>
                  </a:cubicBezTo>
                  <a:cubicBezTo>
                    <a:pt x="9564" y="12449"/>
                    <a:pt x="9604" y="12428"/>
                    <a:pt x="9624" y="12407"/>
                  </a:cubicBezTo>
                  <a:lnTo>
                    <a:pt x="9644" y="12428"/>
                  </a:lnTo>
                  <a:cubicBezTo>
                    <a:pt x="9664" y="12407"/>
                    <a:pt x="9664" y="12407"/>
                    <a:pt x="9689" y="12407"/>
                  </a:cubicBezTo>
                  <a:cubicBezTo>
                    <a:pt x="9729" y="12407"/>
                    <a:pt x="9729" y="12387"/>
                    <a:pt x="9748" y="12387"/>
                  </a:cubicBezTo>
                  <a:lnTo>
                    <a:pt x="9813" y="12387"/>
                  </a:lnTo>
                  <a:cubicBezTo>
                    <a:pt x="9873" y="12341"/>
                    <a:pt x="9873" y="12341"/>
                    <a:pt x="9957" y="12341"/>
                  </a:cubicBezTo>
                  <a:close/>
                  <a:moveTo>
                    <a:pt x="9107" y="12556"/>
                  </a:moveTo>
                  <a:cubicBezTo>
                    <a:pt x="9127" y="12577"/>
                    <a:pt x="9147" y="12577"/>
                    <a:pt x="9166" y="12577"/>
                  </a:cubicBezTo>
                  <a:cubicBezTo>
                    <a:pt x="9211" y="12597"/>
                    <a:pt x="9231" y="12623"/>
                    <a:pt x="9231" y="12644"/>
                  </a:cubicBezTo>
                  <a:cubicBezTo>
                    <a:pt x="9231" y="12664"/>
                    <a:pt x="9211" y="12664"/>
                    <a:pt x="9191" y="12664"/>
                  </a:cubicBezTo>
                  <a:cubicBezTo>
                    <a:pt x="9231" y="12726"/>
                    <a:pt x="9271" y="12793"/>
                    <a:pt x="9291" y="12833"/>
                  </a:cubicBezTo>
                  <a:cubicBezTo>
                    <a:pt x="9291" y="12880"/>
                    <a:pt x="9251" y="12880"/>
                    <a:pt x="9251" y="12900"/>
                  </a:cubicBezTo>
                  <a:lnTo>
                    <a:pt x="9211" y="12900"/>
                  </a:lnTo>
                  <a:cubicBezTo>
                    <a:pt x="9166" y="12880"/>
                    <a:pt x="9147" y="12833"/>
                    <a:pt x="9127" y="12813"/>
                  </a:cubicBezTo>
                  <a:cubicBezTo>
                    <a:pt x="9127" y="12772"/>
                    <a:pt x="9087" y="12751"/>
                    <a:pt x="9087" y="12705"/>
                  </a:cubicBezTo>
                  <a:cubicBezTo>
                    <a:pt x="9087" y="12664"/>
                    <a:pt x="9042" y="12664"/>
                    <a:pt x="9022" y="12644"/>
                  </a:cubicBezTo>
                  <a:lnTo>
                    <a:pt x="9022" y="12597"/>
                  </a:lnTo>
                  <a:cubicBezTo>
                    <a:pt x="9042" y="12577"/>
                    <a:pt x="9067" y="12556"/>
                    <a:pt x="9107" y="12556"/>
                  </a:cubicBezTo>
                  <a:close/>
                  <a:moveTo>
                    <a:pt x="314" y="12854"/>
                  </a:moveTo>
                  <a:cubicBezTo>
                    <a:pt x="295" y="12900"/>
                    <a:pt x="295" y="12900"/>
                    <a:pt x="255" y="12941"/>
                  </a:cubicBezTo>
                  <a:cubicBezTo>
                    <a:pt x="255" y="12854"/>
                    <a:pt x="255" y="12854"/>
                    <a:pt x="314" y="12854"/>
                  </a:cubicBezTo>
                  <a:close/>
                  <a:moveTo>
                    <a:pt x="11595" y="12279"/>
                  </a:moveTo>
                  <a:cubicBezTo>
                    <a:pt x="11595" y="12341"/>
                    <a:pt x="11654" y="12320"/>
                    <a:pt x="11679" y="12366"/>
                  </a:cubicBezTo>
                  <a:cubicBezTo>
                    <a:pt x="11699" y="12387"/>
                    <a:pt x="11699" y="12428"/>
                    <a:pt x="11719" y="12469"/>
                  </a:cubicBezTo>
                  <a:cubicBezTo>
                    <a:pt x="11719" y="12536"/>
                    <a:pt x="11779" y="12577"/>
                    <a:pt x="11779" y="12644"/>
                  </a:cubicBezTo>
                  <a:cubicBezTo>
                    <a:pt x="11804" y="12644"/>
                    <a:pt x="11804" y="12644"/>
                    <a:pt x="11824" y="12623"/>
                  </a:cubicBezTo>
                  <a:cubicBezTo>
                    <a:pt x="11824" y="12597"/>
                    <a:pt x="11804" y="12597"/>
                    <a:pt x="11779" y="12577"/>
                  </a:cubicBezTo>
                  <a:lnTo>
                    <a:pt x="11804" y="12577"/>
                  </a:lnTo>
                  <a:lnTo>
                    <a:pt x="11779" y="12556"/>
                  </a:lnTo>
                  <a:cubicBezTo>
                    <a:pt x="11779" y="12549"/>
                    <a:pt x="11782" y="12547"/>
                    <a:pt x="11785" y="12547"/>
                  </a:cubicBezTo>
                  <a:cubicBezTo>
                    <a:pt x="11793" y="12547"/>
                    <a:pt x="11804" y="12556"/>
                    <a:pt x="11804" y="12556"/>
                  </a:cubicBezTo>
                  <a:cubicBezTo>
                    <a:pt x="11824" y="12597"/>
                    <a:pt x="11843" y="12623"/>
                    <a:pt x="11863" y="12664"/>
                  </a:cubicBezTo>
                  <a:cubicBezTo>
                    <a:pt x="11903" y="12705"/>
                    <a:pt x="11928" y="12726"/>
                    <a:pt x="11928" y="12793"/>
                  </a:cubicBezTo>
                  <a:cubicBezTo>
                    <a:pt x="11903" y="12772"/>
                    <a:pt x="11883" y="12772"/>
                    <a:pt x="11863" y="12751"/>
                  </a:cubicBezTo>
                  <a:lnTo>
                    <a:pt x="11863" y="12793"/>
                  </a:lnTo>
                  <a:cubicBezTo>
                    <a:pt x="11883" y="12813"/>
                    <a:pt x="11903" y="12833"/>
                    <a:pt x="11928" y="12854"/>
                  </a:cubicBezTo>
                  <a:cubicBezTo>
                    <a:pt x="11928" y="12880"/>
                    <a:pt x="11903" y="12880"/>
                    <a:pt x="11903" y="12880"/>
                  </a:cubicBezTo>
                  <a:lnTo>
                    <a:pt x="11883" y="12880"/>
                  </a:lnTo>
                  <a:cubicBezTo>
                    <a:pt x="11883" y="12900"/>
                    <a:pt x="11843" y="12921"/>
                    <a:pt x="11843" y="12941"/>
                  </a:cubicBezTo>
                  <a:cubicBezTo>
                    <a:pt x="11843" y="12941"/>
                    <a:pt x="11824" y="12962"/>
                    <a:pt x="11804" y="12962"/>
                  </a:cubicBezTo>
                  <a:cubicBezTo>
                    <a:pt x="11759" y="12962"/>
                    <a:pt x="11739" y="12962"/>
                    <a:pt x="11719" y="13008"/>
                  </a:cubicBezTo>
                  <a:lnTo>
                    <a:pt x="11654" y="13008"/>
                  </a:lnTo>
                  <a:cubicBezTo>
                    <a:pt x="11654" y="12982"/>
                    <a:pt x="11634" y="12982"/>
                    <a:pt x="11634" y="12962"/>
                  </a:cubicBezTo>
                  <a:cubicBezTo>
                    <a:pt x="11615" y="12921"/>
                    <a:pt x="11595" y="12854"/>
                    <a:pt x="11530" y="12833"/>
                  </a:cubicBezTo>
                  <a:cubicBezTo>
                    <a:pt x="11510" y="12833"/>
                    <a:pt x="11510" y="12813"/>
                    <a:pt x="11510" y="12813"/>
                  </a:cubicBezTo>
                  <a:cubicBezTo>
                    <a:pt x="11510" y="12751"/>
                    <a:pt x="11470" y="12726"/>
                    <a:pt x="11450" y="12685"/>
                  </a:cubicBezTo>
                  <a:cubicBezTo>
                    <a:pt x="11430" y="12644"/>
                    <a:pt x="11406" y="12577"/>
                    <a:pt x="11386" y="12536"/>
                  </a:cubicBezTo>
                  <a:cubicBezTo>
                    <a:pt x="11386" y="12495"/>
                    <a:pt x="11366" y="12469"/>
                    <a:pt x="11326" y="12428"/>
                  </a:cubicBezTo>
                  <a:lnTo>
                    <a:pt x="11326" y="12366"/>
                  </a:lnTo>
                  <a:cubicBezTo>
                    <a:pt x="11366" y="12366"/>
                    <a:pt x="11406" y="12320"/>
                    <a:pt x="11450" y="12320"/>
                  </a:cubicBezTo>
                  <a:lnTo>
                    <a:pt x="11530" y="12320"/>
                  </a:lnTo>
                  <a:cubicBezTo>
                    <a:pt x="11555" y="12300"/>
                    <a:pt x="11575" y="12300"/>
                    <a:pt x="11595" y="12279"/>
                  </a:cubicBezTo>
                  <a:close/>
                  <a:moveTo>
                    <a:pt x="12630" y="12813"/>
                  </a:moveTo>
                  <a:cubicBezTo>
                    <a:pt x="12649" y="12813"/>
                    <a:pt x="12649" y="12833"/>
                    <a:pt x="12674" y="12854"/>
                  </a:cubicBezTo>
                  <a:cubicBezTo>
                    <a:pt x="12649" y="12880"/>
                    <a:pt x="12649" y="12900"/>
                    <a:pt x="12630" y="12941"/>
                  </a:cubicBezTo>
                  <a:cubicBezTo>
                    <a:pt x="12570" y="12941"/>
                    <a:pt x="12485" y="12962"/>
                    <a:pt x="12401" y="12982"/>
                  </a:cubicBezTo>
                  <a:cubicBezTo>
                    <a:pt x="12381" y="12982"/>
                    <a:pt x="12381" y="12962"/>
                    <a:pt x="12361" y="12962"/>
                  </a:cubicBezTo>
                  <a:cubicBezTo>
                    <a:pt x="12361" y="12982"/>
                    <a:pt x="12361" y="13008"/>
                    <a:pt x="12321" y="13008"/>
                  </a:cubicBezTo>
                  <a:cubicBezTo>
                    <a:pt x="12321" y="12982"/>
                    <a:pt x="12341" y="12962"/>
                    <a:pt x="12361" y="12962"/>
                  </a:cubicBezTo>
                  <a:cubicBezTo>
                    <a:pt x="12381" y="12941"/>
                    <a:pt x="12381" y="12921"/>
                    <a:pt x="12381" y="12900"/>
                  </a:cubicBezTo>
                  <a:cubicBezTo>
                    <a:pt x="12401" y="12880"/>
                    <a:pt x="12445" y="12880"/>
                    <a:pt x="12465" y="12833"/>
                  </a:cubicBezTo>
                  <a:cubicBezTo>
                    <a:pt x="12472" y="12840"/>
                    <a:pt x="12479" y="12843"/>
                    <a:pt x="12485" y="12843"/>
                  </a:cubicBezTo>
                  <a:cubicBezTo>
                    <a:pt x="12498" y="12843"/>
                    <a:pt x="12512" y="12833"/>
                    <a:pt x="12525" y="12833"/>
                  </a:cubicBezTo>
                  <a:cubicBezTo>
                    <a:pt x="12550" y="12833"/>
                    <a:pt x="12590" y="12813"/>
                    <a:pt x="12630" y="12813"/>
                  </a:cubicBezTo>
                  <a:close/>
                  <a:moveTo>
                    <a:pt x="11077" y="12495"/>
                  </a:moveTo>
                  <a:cubicBezTo>
                    <a:pt x="11117" y="12515"/>
                    <a:pt x="11137" y="12556"/>
                    <a:pt x="11157" y="12597"/>
                  </a:cubicBezTo>
                  <a:cubicBezTo>
                    <a:pt x="11182" y="12644"/>
                    <a:pt x="11221" y="12664"/>
                    <a:pt x="11221" y="12705"/>
                  </a:cubicBezTo>
                  <a:cubicBezTo>
                    <a:pt x="11241" y="12751"/>
                    <a:pt x="11261" y="12793"/>
                    <a:pt x="11281" y="12813"/>
                  </a:cubicBezTo>
                  <a:lnTo>
                    <a:pt x="11306" y="12833"/>
                  </a:lnTo>
                  <a:cubicBezTo>
                    <a:pt x="11306" y="12900"/>
                    <a:pt x="11366" y="12941"/>
                    <a:pt x="11386" y="13008"/>
                  </a:cubicBezTo>
                  <a:cubicBezTo>
                    <a:pt x="11366" y="13008"/>
                    <a:pt x="11366" y="13008"/>
                    <a:pt x="11366" y="13029"/>
                  </a:cubicBezTo>
                  <a:lnTo>
                    <a:pt x="11386" y="13029"/>
                  </a:lnTo>
                  <a:lnTo>
                    <a:pt x="11386" y="13090"/>
                  </a:lnTo>
                  <a:cubicBezTo>
                    <a:pt x="11386" y="13111"/>
                    <a:pt x="11346" y="13111"/>
                    <a:pt x="11326" y="13136"/>
                  </a:cubicBezTo>
                  <a:cubicBezTo>
                    <a:pt x="11306" y="13136"/>
                    <a:pt x="11281" y="13090"/>
                    <a:pt x="11261" y="13090"/>
                  </a:cubicBezTo>
                  <a:cubicBezTo>
                    <a:pt x="11241" y="13090"/>
                    <a:pt x="11241" y="13070"/>
                    <a:pt x="11241" y="13049"/>
                  </a:cubicBezTo>
                  <a:cubicBezTo>
                    <a:pt x="11202" y="13029"/>
                    <a:pt x="11182" y="12982"/>
                    <a:pt x="11157" y="12962"/>
                  </a:cubicBezTo>
                  <a:cubicBezTo>
                    <a:pt x="11137" y="12941"/>
                    <a:pt x="11137" y="12900"/>
                    <a:pt x="11117" y="12880"/>
                  </a:cubicBezTo>
                  <a:cubicBezTo>
                    <a:pt x="11097" y="12793"/>
                    <a:pt x="11057" y="12726"/>
                    <a:pt x="11012" y="12644"/>
                  </a:cubicBezTo>
                  <a:lnTo>
                    <a:pt x="11012" y="12623"/>
                  </a:lnTo>
                  <a:cubicBezTo>
                    <a:pt x="11012" y="12597"/>
                    <a:pt x="10992" y="12577"/>
                    <a:pt x="10973" y="12536"/>
                  </a:cubicBezTo>
                  <a:cubicBezTo>
                    <a:pt x="11012" y="12536"/>
                    <a:pt x="11032" y="12515"/>
                    <a:pt x="11077" y="12495"/>
                  </a:cubicBezTo>
                  <a:close/>
                  <a:moveTo>
                    <a:pt x="12092" y="13090"/>
                  </a:moveTo>
                  <a:cubicBezTo>
                    <a:pt x="12122" y="13090"/>
                    <a:pt x="12107" y="13115"/>
                    <a:pt x="12114" y="13137"/>
                  </a:cubicBezTo>
                  <a:cubicBezTo>
                    <a:pt x="12102" y="13121"/>
                    <a:pt x="12092" y="13105"/>
                    <a:pt x="12092" y="13090"/>
                  </a:cubicBezTo>
                  <a:close/>
                  <a:moveTo>
                    <a:pt x="10704" y="12644"/>
                  </a:moveTo>
                  <a:cubicBezTo>
                    <a:pt x="10704" y="12685"/>
                    <a:pt x="10744" y="12705"/>
                    <a:pt x="10764" y="12751"/>
                  </a:cubicBezTo>
                  <a:cubicBezTo>
                    <a:pt x="10783" y="12793"/>
                    <a:pt x="10808" y="12833"/>
                    <a:pt x="10848" y="12833"/>
                  </a:cubicBezTo>
                  <a:cubicBezTo>
                    <a:pt x="10848" y="12854"/>
                    <a:pt x="10868" y="12900"/>
                    <a:pt x="10868" y="12921"/>
                  </a:cubicBezTo>
                  <a:cubicBezTo>
                    <a:pt x="10888" y="12962"/>
                    <a:pt x="10908" y="13008"/>
                    <a:pt x="10933" y="13049"/>
                  </a:cubicBezTo>
                  <a:cubicBezTo>
                    <a:pt x="10953" y="13090"/>
                    <a:pt x="10953" y="13111"/>
                    <a:pt x="10973" y="13136"/>
                  </a:cubicBezTo>
                  <a:cubicBezTo>
                    <a:pt x="10992" y="13157"/>
                    <a:pt x="11012" y="13177"/>
                    <a:pt x="10992" y="13219"/>
                  </a:cubicBezTo>
                  <a:cubicBezTo>
                    <a:pt x="10992" y="13219"/>
                    <a:pt x="11012" y="13239"/>
                    <a:pt x="10992" y="13265"/>
                  </a:cubicBezTo>
                  <a:cubicBezTo>
                    <a:pt x="10908" y="13285"/>
                    <a:pt x="10828" y="13285"/>
                    <a:pt x="10744" y="13306"/>
                  </a:cubicBezTo>
                  <a:cubicBezTo>
                    <a:pt x="10744" y="13306"/>
                    <a:pt x="10724" y="13306"/>
                    <a:pt x="10724" y="13285"/>
                  </a:cubicBezTo>
                  <a:cubicBezTo>
                    <a:pt x="10704" y="13285"/>
                    <a:pt x="10704" y="13306"/>
                    <a:pt x="10684" y="13306"/>
                  </a:cubicBezTo>
                  <a:cubicBezTo>
                    <a:pt x="10684" y="13265"/>
                    <a:pt x="10639" y="13239"/>
                    <a:pt x="10619" y="13219"/>
                  </a:cubicBezTo>
                  <a:cubicBezTo>
                    <a:pt x="10619" y="13239"/>
                    <a:pt x="10619" y="13239"/>
                    <a:pt x="10599" y="13239"/>
                  </a:cubicBezTo>
                  <a:cubicBezTo>
                    <a:pt x="10599" y="13198"/>
                    <a:pt x="10599" y="13177"/>
                    <a:pt x="10579" y="13136"/>
                  </a:cubicBezTo>
                  <a:cubicBezTo>
                    <a:pt x="10560" y="13111"/>
                    <a:pt x="10535" y="13070"/>
                    <a:pt x="10535" y="13049"/>
                  </a:cubicBezTo>
                  <a:cubicBezTo>
                    <a:pt x="10495" y="12962"/>
                    <a:pt x="10475" y="12900"/>
                    <a:pt x="10435" y="12854"/>
                  </a:cubicBezTo>
                  <a:cubicBezTo>
                    <a:pt x="10410" y="12813"/>
                    <a:pt x="10390" y="12772"/>
                    <a:pt x="10390" y="12705"/>
                  </a:cubicBezTo>
                  <a:cubicBezTo>
                    <a:pt x="10420" y="12705"/>
                    <a:pt x="10448" y="12714"/>
                    <a:pt x="10469" y="12714"/>
                  </a:cubicBezTo>
                  <a:cubicBezTo>
                    <a:pt x="10480" y="12714"/>
                    <a:pt x="10488" y="12712"/>
                    <a:pt x="10495" y="12705"/>
                  </a:cubicBezTo>
                  <a:cubicBezTo>
                    <a:pt x="10515" y="12705"/>
                    <a:pt x="10515" y="12685"/>
                    <a:pt x="10515" y="12685"/>
                  </a:cubicBezTo>
                  <a:cubicBezTo>
                    <a:pt x="10535" y="12664"/>
                    <a:pt x="10560" y="12664"/>
                    <a:pt x="10579" y="12664"/>
                  </a:cubicBezTo>
                  <a:cubicBezTo>
                    <a:pt x="10579" y="12644"/>
                    <a:pt x="10599" y="12644"/>
                    <a:pt x="10599" y="12644"/>
                  </a:cubicBezTo>
                  <a:cubicBezTo>
                    <a:pt x="10629" y="12654"/>
                    <a:pt x="10644" y="12659"/>
                    <a:pt x="10657" y="12659"/>
                  </a:cubicBezTo>
                  <a:cubicBezTo>
                    <a:pt x="10670" y="12659"/>
                    <a:pt x="10682" y="12654"/>
                    <a:pt x="10704" y="12644"/>
                  </a:cubicBezTo>
                  <a:close/>
                  <a:moveTo>
                    <a:pt x="11976" y="13105"/>
                  </a:moveTo>
                  <a:cubicBezTo>
                    <a:pt x="11980" y="13105"/>
                    <a:pt x="11984" y="13107"/>
                    <a:pt x="11988" y="13111"/>
                  </a:cubicBezTo>
                  <a:cubicBezTo>
                    <a:pt x="12028" y="13136"/>
                    <a:pt x="12052" y="13157"/>
                    <a:pt x="12092" y="13198"/>
                  </a:cubicBezTo>
                  <a:cubicBezTo>
                    <a:pt x="12028" y="13219"/>
                    <a:pt x="12008" y="13265"/>
                    <a:pt x="11948" y="13285"/>
                  </a:cubicBezTo>
                  <a:cubicBezTo>
                    <a:pt x="11883" y="13285"/>
                    <a:pt x="11843" y="13306"/>
                    <a:pt x="11779" y="13306"/>
                  </a:cubicBezTo>
                  <a:cubicBezTo>
                    <a:pt x="11739" y="13265"/>
                    <a:pt x="11739" y="13265"/>
                    <a:pt x="11719" y="13219"/>
                  </a:cubicBezTo>
                  <a:cubicBezTo>
                    <a:pt x="11779" y="13177"/>
                    <a:pt x="11843" y="13157"/>
                    <a:pt x="11903" y="13111"/>
                  </a:cubicBezTo>
                  <a:cubicBezTo>
                    <a:pt x="11913" y="13116"/>
                    <a:pt x="11922" y="13119"/>
                    <a:pt x="11930" y="13119"/>
                  </a:cubicBezTo>
                  <a:cubicBezTo>
                    <a:pt x="11950" y="13119"/>
                    <a:pt x="11964" y="13105"/>
                    <a:pt x="11976" y="13105"/>
                  </a:cubicBezTo>
                  <a:close/>
                  <a:moveTo>
                    <a:pt x="11430" y="13285"/>
                  </a:moveTo>
                  <a:cubicBezTo>
                    <a:pt x="11490" y="13285"/>
                    <a:pt x="11530" y="13326"/>
                    <a:pt x="11555" y="13367"/>
                  </a:cubicBezTo>
                  <a:cubicBezTo>
                    <a:pt x="11555" y="13393"/>
                    <a:pt x="11530" y="13393"/>
                    <a:pt x="11530" y="13414"/>
                  </a:cubicBezTo>
                  <a:cubicBezTo>
                    <a:pt x="11530" y="13414"/>
                    <a:pt x="11530" y="13434"/>
                    <a:pt x="11555" y="13434"/>
                  </a:cubicBezTo>
                  <a:cubicBezTo>
                    <a:pt x="11532" y="13444"/>
                    <a:pt x="11511" y="13444"/>
                    <a:pt x="11493" y="13444"/>
                  </a:cubicBezTo>
                  <a:cubicBezTo>
                    <a:pt x="11475" y="13444"/>
                    <a:pt x="11460" y="13444"/>
                    <a:pt x="11450" y="13455"/>
                  </a:cubicBezTo>
                  <a:cubicBezTo>
                    <a:pt x="11430" y="13434"/>
                    <a:pt x="11386" y="13414"/>
                    <a:pt x="11386" y="13367"/>
                  </a:cubicBezTo>
                  <a:cubicBezTo>
                    <a:pt x="11406" y="13347"/>
                    <a:pt x="11430" y="13326"/>
                    <a:pt x="11430" y="13285"/>
                  </a:cubicBezTo>
                  <a:close/>
                  <a:moveTo>
                    <a:pt x="10158" y="12783"/>
                  </a:moveTo>
                  <a:cubicBezTo>
                    <a:pt x="10180" y="12783"/>
                    <a:pt x="10200" y="12793"/>
                    <a:pt x="10226" y="12793"/>
                  </a:cubicBezTo>
                  <a:lnTo>
                    <a:pt x="10186" y="12793"/>
                  </a:lnTo>
                  <a:cubicBezTo>
                    <a:pt x="10186" y="12813"/>
                    <a:pt x="10206" y="12813"/>
                    <a:pt x="10206" y="12833"/>
                  </a:cubicBezTo>
                  <a:cubicBezTo>
                    <a:pt x="10226" y="12813"/>
                    <a:pt x="10226" y="12793"/>
                    <a:pt x="10246" y="12793"/>
                  </a:cubicBezTo>
                  <a:cubicBezTo>
                    <a:pt x="10286" y="12833"/>
                    <a:pt x="10286" y="12880"/>
                    <a:pt x="10331" y="12921"/>
                  </a:cubicBezTo>
                  <a:cubicBezTo>
                    <a:pt x="10331" y="12921"/>
                    <a:pt x="10311" y="12941"/>
                    <a:pt x="10311" y="12962"/>
                  </a:cubicBezTo>
                  <a:cubicBezTo>
                    <a:pt x="10331" y="12982"/>
                    <a:pt x="10351" y="13008"/>
                    <a:pt x="10370" y="13008"/>
                  </a:cubicBezTo>
                  <a:cubicBezTo>
                    <a:pt x="10351" y="13029"/>
                    <a:pt x="10370" y="13049"/>
                    <a:pt x="10390" y="13049"/>
                  </a:cubicBezTo>
                  <a:cubicBezTo>
                    <a:pt x="10410" y="13070"/>
                    <a:pt x="10410" y="13090"/>
                    <a:pt x="10410" y="13090"/>
                  </a:cubicBezTo>
                  <a:cubicBezTo>
                    <a:pt x="10410" y="13157"/>
                    <a:pt x="10455" y="13177"/>
                    <a:pt x="10475" y="13198"/>
                  </a:cubicBezTo>
                  <a:cubicBezTo>
                    <a:pt x="10475" y="13239"/>
                    <a:pt x="10475" y="13285"/>
                    <a:pt x="10515" y="13326"/>
                  </a:cubicBezTo>
                  <a:cubicBezTo>
                    <a:pt x="10515" y="13347"/>
                    <a:pt x="10495" y="13367"/>
                    <a:pt x="10515" y="13393"/>
                  </a:cubicBezTo>
                  <a:cubicBezTo>
                    <a:pt x="10515" y="13403"/>
                    <a:pt x="10510" y="13408"/>
                    <a:pt x="10502" y="13408"/>
                  </a:cubicBezTo>
                  <a:cubicBezTo>
                    <a:pt x="10495" y="13408"/>
                    <a:pt x="10485" y="13403"/>
                    <a:pt x="10475" y="13393"/>
                  </a:cubicBezTo>
                  <a:cubicBezTo>
                    <a:pt x="10455" y="13414"/>
                    <a:pt x="10475" y="13434"/>
                    <a:pt x="10455" y="13434"/>
                  </a:cubicBezTo>
                  <a:cubicBezTo>
                    <a:pt x="10433" y="13444"/>
                    <a:pt x="10416" y="13449"/>
                    <a:pt x="10406" y="13449"/>
                  </a:cubicBezTo>
                  <a:cubicBezTo>
                    <a:pt x="10395" y="13449"/>
                    <a:pt x="10390" y="13444"/>
                    <a:pt x="10390" y="13434"/>
                  </a:cubicBezTo>
                  <a:cubicBezTo>
                    <a:pt x="10351" y="13455"/>
                    <a:pt x="10331" y="13475"/>
                    <a:pt x="10266" y="13475"/>
                  </a:cubicBezTo>
                  <a:cubicBezTo>
                    <a:pt x="10246" y="13542"/>
                    <a:pt x="10186" y="13521"/>
                    <a:pt x="10141" y="13563"/>
                  </a:cubicBezTo>
                  <a:cubicBezTo>
                    <a:pt x="10128" y="13556"/>
                    <a:pt x="10115" y="13553"/>
                    <a:pt x="10102" y="13553"/>
                  </a:cubicBezTo>
                  <a:cubicBezTo>
                    <a:pt x="10077" y="13553"/>
                    <a:pt x="10054" y="13563"/>
                    <a:pt x="10037" y="13563"/>
                  </a:cubicBezTo>
                  <a:cubicBezTo>
                    <a:pt x="10017" y="13563"/>
                    <a:pt x="9997" y="13563"/>
                    <a:pt x="9997" y="13583"/>
                  </a:cubicBezTo>
                  <a:cubicBezTo>
                    <a:pt x="9991" y="13597"/>
                    <a:pt x="9982" y="13601"/>
                    <a:pt x="9972" y="13601"/>
                  </a:cubicBezTo>
                  <a:cubicBezTo>
                    <a:pt x="9953" y="13601"/>
                    <a:pt x="9929" y="13583"/>
                    <a:pt x="9913" y="13583"/>
                  </a:cubicBezTo>
                  <a:cubicBezTo>
                    <a:pt x="9893" y="13583"/>
                    <a:pt x="9873" y="13583"/>
                    <a:pt x="9873" y="13542"/>
                  </a:cubicBezTo>
                  <a:cubicBezTo>
                    <a:pt x="9853" y="13496"/>
                    <a:pt x="9813" y="13475"/>
                    <a:pt x="9833" y="13414"/>
                  </a:cubicBezTo>
                  <a:cubicBezTo>
                    <a:pt x="9788" y="13393"/>
                    <a:pt x="9768" y="13347"/>
                    <a:pt x="9768" y="13306"/>
                  </a:cubicBezTo>
                  <a:cubicBezTo>
                    <a:pt x="9748" y="13285"/>
                    <a:pt x="9729" y="13285"/>
                    <a:pt x="9709" y="13285"/>
                  </a:cubicBezTo>
                  <a:cubicBezTo>
                    <a:pt x="9709" y="13219"/>
                    <a:pt x="9664" y="13177"/>
                    <a:pt x="9644" y="13136"/>
                  </a:cubicBezTo>
                  <a:cubicBezTo>
                    <a:pt x="9624" y="13090"/>
                    <a:pt x="9604" y="13029"/>
                    <a:pt x="9604" y="12982"/>
                  </a:cubicBezTo>
                  <a:cubicBezTo>
                    <a:pt x="9624" y="12941"/>
                    <a:pt x="9644" y="12941"/>
                    <a:pt x="9664" y="12941"/>
                  </a:cubicBezTo>
                  <a:cubicBezTo>
                    <a:pt x="9709" y="12921"/>
                    <a:pt x="9729" y="12921"/>
                    <a:pt x="9748" y="12880"/>
                  </a:cubicBezTo>
                  <a:cubicBezTo>
                    <a:pt x="9760" y="12883"/>
                    <a:pt x="9772" y="12885"/>
                    <a:pt x="9784" y="12885"/>
                  </a:cubicBezTo>
                  <a:cubicBezTo>
                    <a:pt x="9835" y="12885"/>
                    <a:pt x="9885" y="12854"/>
                    <a:pt x="9938" y="12854"/>
                  </a:cubicBezTo>
                  <a:lnTo>
                    <a:pt x="9977" y="12854"/>
                  </a:lnTo>
                  <a:cubicBezTo>
                    <a:pt x="9987" y="12844"/>
                    <a:pt x="9997" y="12844"/>
                    <a:pt x="10005" y="12844"/>
                  </a:cubicBezTo>
                  <a:cubicBezTo>
                    <a:pt x="10012" y="12844"/>
                    <a:pt x="10017" y="12844"/>
                    <a:pt x="10017" y="12833"/>
                  </a:cubicBezTo>
                  <a:cubicBezTo>
                    <a:pt x="10062" y="12813"/>
                    <a:pt x="10102" y="12813"/>
                    <a:pt x="10122" y="12793"/>
                  </a:cubicBezTo>
                  <a:cubicBezTo>
                    <a:pt x="10135" y="12786"/>
                    <a:pt x="10147" y="12783"/>
                    <a:pt x="10158" y="12783"/>
                  </a:cubicBezTo>
                  <a:close/>
                  <a:moveTo>
                    <a:pt x="10811" y="13608"/>
                  </a:moveTo>
                  <a:cubicBezTo>
                    <a:pt x="10813" y="13608"/>
                    <a:pt x="10818" y="13614"/>
                    <a:pt x="10828" y="13624"/>
                  </a:cubicBezTo>
                  <a:lnTo>
                    <a:pt x="10808" y="13624"/>
                  </a:lnTo>
                  <a:cubicBezTo>
                    <a:pt x="10808" y="13614"/>
                    <a:pt x="10808" y="13608"/>
                    <a:pt x="10811" y="13608"/>
                  </a:cubicBezTo>
                  <a:close/>
                  <a:moveTo>
                    <a:pt x="11077" y="13434"/>
                  </a:moveTo>
                  <a:cubicBezTo>
                    <a:pt x="11097" y="13475"/>
                    <a:pt x="11137" y="13475"/>
                    <a:pt x="11157" y="13496"/>
                  </a:cubicBezTo>
                  <a:lnTo>
                    <a:pt x="11157" y="13583"/>
                  </a:lnTo>
                  <a:cubicBezTo>
                    <a:pt x="11143" y="13597"/>
                    <a:pt x="11129" y="13612"/>
                    <a:pt x="11108" y="13612"/>
                  </a:cubicBezTo>
                  <a:cubicBezTo>
                    <a:pt x="11099" y="13612"/>
                    <a:pt x="11089" y="13609"/>
                    <a:pt x="11077" y="13603"/>
                  </a:cubicBezTo>
                  <a:cubicBezTo>
                    <a:pt x="11057" y="13603"/>
                    <a:pt x="11032" y="13624"/>
                    <a:pt x="10992" y="13650"/>
                  </a:cubicBezTo>
                  <a:cubicBezTo>
                    <a:pt x="10979" y="13650"/>
                    <a:pt x="10966" y="13638"/>
                    <a:pt x="10953" y="13638"/>
                  </a:cubicBezTo>
                  <a:cubicBezTo>
                    <a:pt x="10946" y="13638"/>
                    <a:pt x="10939" y="13641"/>
                    <a:pt x="10933" y="13650"/>
                  </a:cubicBezTo>
                  <a:cubicBezTo>
                    <a:pt x="10918" y="13657"/>
                    <a:pt x="10906" y="13659"/>
                    <a:pt x="10895" y="13659"/>
                  </a:cubicBezTo>
                  <a:cubicBezTo>
                    <a:pt x="10875" y="13659"/>
                    <a:pt x="10862" y="13650"/>
                    <a:pt x="10848" y="13650"/>
                  </a:cubicBezTo>
                  <a:cubicBezTo>
                    <a:pt x="10828" y="13624"/>
                    <a:pt x="10848" y="13624"/>
                    <a:pt x="10828" y="13603"/>
                  </a:cubicBezTo>
                  <a:lnTo>
                    <a:pt x="10808" y="13583"/>
                  </a:lnTo>
                  <a:cubicBezTo>
                    <a:pt x="10818" y="13573"/>
                    <a:pt x="10828" y="13573"/>
                    <a:pt x="10838" y="13573"/>
                  </a:cubicBezTo>
                  <a:cubicBezTo>
                    <a:pt x="10848" y="13573"/>
                    <a:pt x="10858" y="13573"/>
                    <a:pt x="10868" y="13563"/>
                  </a:cubicBezTo>
                  <a:lnTo>
                    <a:pt x="10868" y="13542"/>
                  </a:lnTo>
                  <a:cubicBezTo>
                    <a:pt x="10848" y="13521"/>
                    <a:pt x="10868" y="13521"/>
                    <a:pt x="10868" y="13521"/>
                  </a:cubicBezTo>
                  <a:cubicBezTo>
                    <a:pt x="10933" y="13496"/>
                    <a:pt x="11012" y="13475"/>
                    <a:pt x="11077" y="13434"/>
                  </a:cubicBezTo>
                  <a:close/>
                  <a:moveTo>
                    <a:pt x="9375" y="13029"/>
                  </a:moveTo>
                  <a:cubicBezTo>
                    <a:pt x="9375" y="13049"/>
                    <a:pt x="9375" y="13049"/>
                    <a:pt x="9395" y="13070"/>
                  </a:cubicBezTo>
                  <a:lnTo>
                    <a:pt x="9395" y="13111"/>
                  </a:lnTo>
                  <a:cubicBezTo>
                    <a:pt x="9402" y="13119"/>
                    <a:pt x="9409" y="13122"/>
                    <a:pt x="9416" y="13122"/>
                  </a:cubicBezTo>
                  <a:cubicBezTo>
                    <a:pt x="9429" y="13122"/>
                    <a:pt x="9440" y="13111"/>
                    <a:pt x="9440" y="13111"/>
                  </a:cubicBezTo>
                  <a:lnTo>
                    <a:pt x="9440" y="13136"/>
                  </a:lnTo>
                  <a:cubicBezTo>
                    <a:pt x="9440" y="13157"/>
                    <a:pt x="9460" y="13177"/>
                    <a:pt x="9460" y="13198"/>
                  </a:cubicBezTo>
                  <a:cubicBezTo>
                    <a:pt x="9480" y="13239"/>
                    <a:pt x="9500" y="13285"/>
                    <a:pt x="9500" y="13326"/>
                  </a:cubicBezTo>
                  <a:cubicBezTo>
                    <a:pt x="9500" y="13367"/>
                    <a:pt x="9540" y="13393"/>
                    <a:pt x="9540" y="13393"/>
                  </a:cubicBezTo>
                  <a:cubicBezTo>
                    <a:pt x="9564" y="13414"/>
                    <a:pt x="9584" y="13434"/>
                    <a:pt x="9584" y="13455"/>
                  </a:cubicBezTo>
                  <a:cubicBezTo>
                    <a:pt x="9604" y="13496"/>
                    <a:pt x="9644" y="13542"/>
                    <a:pt x="9664" y="13603"/>
                  </a:cubicBezTo>
                  <a:cubicBezTo>
                    <a:pt x="9689" y="13624"/>
                    <a:pt x="9664" y="13650"/>
                    <a:pt x="9644" y="13670"/>
                  </a:cubicBezTo>
                  <a:cubicBezTo>
                    <a:pt x="9640" y="13674"/>
                    <a:pt x="9636" y="13676"/>
                    <a:pt x="9634" y="13676"/>
                  </a:cubicBezTo>
                  <a:cubicBezTo>
                    <a:pt x="9626" y="13676"/>
                    <a:pt x="9622" y="13664"/>
                    <a:pt x="9614" y="13664"/>
                  </a:cubicBezTo>
                  <a:cubicBezTo>
                    <a:pt x="9612" y="13664"/>
                    <a:pt x="9608" y="13666"/>
                    <a:pt x="9604" y="13670"/>
                  </a:cubicBezTo>
                  <a:cubicBezTo>
                    <a:pt x="9564" y="13670"/>
                    <a:pt x="9540" y="13624"/>
                    <a:pt x="9500" y="13624"/>
                  </a:cubicBezTo>
                  <a:cubicBezTo>
                    <a:pt x="9520" y="13583"/>
                    <a:pt x="9460" y="13563"/>
                    <a:pt x="9480" y="13496"/>
                  </a:cubicBezTo>
                  <a:cubicBezTo>
                    <a:pt x="9415" y="13414"/>
                    <a:pt x="9355" y="13347"/>
                    <a:pt x="9316" y="13239"/>
                  </a:cubicBezTo>
                  <a:cubicBezTo>
                    <a:pt x="9271" y="13198"/>
                    <a:pt x="9251" y="13136"/>
                    <a:pt x="9251" y="13070"/>
                  </a:cubicBezTo>
                  <a:cubicBezTo>
                    <a:pt x="9271" y="13070"/>
                    <a:pt x="9271" y="13049"/>
                    <a:pt x="9291" y="13029"/>
                  </a:cubicBezTo>
                  <a:close/>
                  <a:moveTo>
                    <a:pt x="10579" y="13624"/>
                  </a:moveTo>
                  <a:cubicBezTo>
                    <a:pt x="10619" y="13624"/>
                    <a:pt x="10639" y="13670"/>
                    <a:pt x="10659" y="13711"/>
                  </a:cubicBezTo>
                  <a:cubicBezTo>
                    <a:pt x="10619" y="13732"/>
                    <a:pt x="10599" y="13732"/>
                    <a:pt x="10579" y="13752"/>
                  </a:cubicBezTo>
                  <a:cubicBezTo>
                    <a:pt x="10535" y="13778"/>
                    <a:pt x="10515" y="13778"/>
                    <a:pt x="10475" y="13778"/>
                  </a:cubicBezTo>
                  <a:cubicBezTo>
                    <a:pt x="10435" y="13799"/>
                    <a:pt x="10390" y="13799"/>
                    <a:pt x="10351" y="13840"/>
                  </a:cubicBezTo>
                  <a:cubicBezTo>
                    <a:pt x="10286" y="13860"/>
                    <a:pt x="10226" y="13881"/>
                    <a:pt x="10186" y="13881"/>
                  </a:cubicBezTo>
                  <a:cubicBezTo>
                    <a:pt x="10141" y="13881"/>
                    <a:pt x="10122" y="13906"/>
                    <a:pt x="10082" y="13906"/>
                  </a:cubicBezTo>
                  <a:cubicBezTo>
                    <a:pt x="10062" y="13906"/>
                    <a:pt x="10062" y="13860"/>
                    <a:pt x="10037" y="13860"/>
                  </a:cubicBezTo>
                  <a:lnTo>
                    <a:pt x="10037" y="13819"/>
                  </a:lnTo>
                  <a:cubicBezTo>
                    <a:pt x="10062" y="13799"/>
                    <a:pt x="10017" y="13799"/>
                    <a:pt x="10037" y="13778"/>
                  </a:cubicBezTo>
                  <a:lnTo>
                    <a:pt x="10062" y="13778"/>
                  </a:lnTo>
                  <a:cubicBezTo>
                    <a:pt x="10082" y="13752"/>
                    <a:pt x="10122" y="13778"/>
                    <a:pt x="10141" y="13732"/>
                  </a:cubicBezTo>
                  <a:cubicBezTo>
                    <a:pt x="10186" y="13711"/>
                    <a:pt x="10206" y="13711"/>
                    <a:pt x="10226" y="13691"/>
                  </a:cubicBezTo>
                  <a:cubicBezTo>
                    <a:pt x="10246" y="13691"/>
                    <a:pt x="10266" y="13711"/>
                    <a:pt x="10266" y="13711"/>
                  </a:cubicBezTo>
                  <a:cubicBezTo>
                    <a:pt x="10343" y="13666"/>
                    <a:pt x="10410" y="13640"/>
                    <a:pt x="10481" y="13640"/>
                  </a:cubicBezTo>
                  <a:cubicBezTo>
                    <a:pt x="10506" y="13640"/>
                    <a:pt x="10532" y="13643"/>
                    <a:pt x="10560" y="13650"/>
                  </a:cubicBezTo>
                  <a:lnTo>
                    <a:pt x="10579" y="13624"/>
                  </a:lnTo>
                  <a:close/>
                  <a:moveTo>
                    <a:pt x="12525" y="13906"/>
                  </a:moveTo>
                  <a:cubicBezTo>
                    <a:pt x="12550" y="13906"/>
                    <a:pt x="12550" y="13906"/>
                    <a:pt x="12550" y="13927"/>
                  </a:cubicBezTo>
                  <a:cubicBezTo>
                    <a:pt x="12525" y="13927"/>
                    <a:pt x="12525" y="13906"/>
                    <a:pt x="12525" y="13906"/>
                  </a:cubicBezTo>
                  <a:close/>
                  <a:moveTo>
                    <a:pt x="9748" y="13860"/>
                  </a:moveTo>
                  <a:cubicBezTo>
                    <a:pt x="9788" y="13860"/>
                    <a:pt x="9813" y="13860"/>
                    <a:pt x="9833" y="13906"/>
                  </a:cubicBezTo>
                  <a:cubicBezTo>
                    <a:pt x="9833" y="13947"/>
                    <a:pt x="9788" y="13968"/>
                    <a:pt x="9768" y="13989"/>
                  </a:cubicBezTo>
                  <a:cubicBezTo>
                    <a:pt x="9709" y="13989"/>
                    <a:pt x="9689" y="13927"/>
                    <a:pt x="9689" y="13860"/>
                  </a:cubicBezTo>
                  <a:cubicBezTo>
                    <a:pt x="9709" y="13860"/>
                    <a:pt x="9709" y="13881"/>
                    <a:pt x="9709" y="13881"/>
                  </a:cubicBezTo>
                  <a:cubicBezTo>
                    <a:pt x="9713" y="13886"/>
                    <a:pt x="9715" y="13889"/>
                    <a:pt x="9717" y="13889"/>
                  </a:cubicBezTo>
                  <a:cubicBezTo>
                    <a:pt x="9722" y="13889"/>
                    <a:pt x="9713" y="13860"/>
                    <a:pt x="9729" y="13860"/>
                  </a:cubicBezTo>
                  <a:close/>
                  <a:moveTo>
                    <a:pt x="12590" y="13968"/>
                  </a:moveTo>
                  <a:lnTo>
                    <a:pt x="12590" y="14009"/>
                  </a:lnTo>
                  <a:lnTo>
                    <a:pt x="12630" y="14009"/>
                  </a:lnTo>
                  <a:cubicBezTo>
                    <a:pt x="12623" y="14018"/>
                    <a:pt x="12616" y="14021"/>
                    <a:pt x="12610" y="14021"/>
                  </a:cubicBezTo>
                  <a:cubicBezTo>
                    <a:pt x="12599" y="14021"/>
                    <a:pt x="12590" y="14009"/>
                    <a:pt x="12590" y="14009"/>
                  </a:cubicBezTo>
                  <a:cubicBezTo>
                    <a:pt x="12590" y="13989"/>
                    <a:pt x="12570" y="13989"/>
                    <a:pt x="12590" y="13968"/>
                  </a:cubicBezTo>
                  <a:close/>
                  <a:moveTo>
                    <a:pt x="6710" y="14144"/>
                  </a:moveTo>
                  <a:cubicBezTo>
                    <a:pt x="6718" y="14144"/>
                    <a:pt x="6723" y="14150"/>
                    <a:pt x="6723" y="14163"/>
                  </a:cubicBezTo>
                  <a:lnTo>
                    <a:pt x="6678" y="14163"/>
                  </a:lnTo>
                  <a:cubicBezTo>
                    <a:pt x="6691" y="14150"/>
                    <a:pt x="6702" y="14144"/>
                    <a:pt x="6710" y="14144"/>
                  </a:cubicBezTo>
                  <a:close/>
                  <a:moveTo>
                    <a:pt x="12858" y="14373"/>
                  </a:moveTo>
                  <a:cubicBezTo>
                    <a:pt x="12898" y="14373"/>
                    <a:pt x="12878" y="14420"/>
                    <a:pt x="12923" y="14440"/>
                  </a:cubicBezTo>
                  <a:lnTo>
                    <a:pt x="12878" y="14440"/>
                  </a:lnTo>
                  <a:cubicBezTo>
                    <a:pt x="12858" y="14420"/>
                    <a:pt x="12858" y="14420"/>
                    <a:pt x="12858" y="14394"/>
                  </a:cubicBezTo>
                  <a:cubicBezTo>
                    <a:pt x="12858" y="14394"/>
                    <a:pt x="12838" y="14394"/>
                    <a:pt x="12858" y="14373"/>
                  </a:cubicBezTo>
                  <a:close/>
                  <a:moveTo>
                    <a:pt x="13047" y="14676"/>
                  </a:moveTo>
                  <a:cubicBezTo>
                    <a:pt x="13067" y="14697"/>
                    <a:pt x="13087" y="14717"/>
                    <a:pt x="13127" y="14738"/>
                  </a:cubicBezTo>
                  <a:cubicBezTo>
                    <a:pt x="13107" y="14759"/>
                    <a:pt x="13087" y="14759"/>
                    <a:pt x="13087" y="14759"/>
                  </a:cubicBezTo>
                  <a:cubicBezTo>
                    <a:pt x="13067" y="14738"/>
                    <a:pt x="13047" y="14697"/>
                    <a:pt x="13047" y="14676"/>
                  </a:cubicBezTo>
                  <a:close/>
                  <a:moveTo>
                    <a:pt x="13169" y="14810"/>
                  </a:moveTo>
                  <a:cubicBezTo>
                    <a:pt x="13172" y="14810"/>
                    <a:pt x="13172" y="14815"/>
                    <a:pt x="13172" y="14825"/>
                  </a:cubicBezTo>
                  <a:lnTo>
                    <a:pt x="13147" y="14825"/>
                  </a:lnTo>
                  <a:cubicBezTo>
                    <a:pt x="13159" y="14815"/>
                    <a:pt x="13166" y="14810"/>
                    <a:pt x="13169" y="14810"/>
                  </a:cubicBezTo>
                  <a:close/>
                  <a:moveTo>
                    <a:pt x="13316" y="14954"/>
                  </a:moveTo>
                  <a:lnTo>
                    <a:pt x="13316" y="14974"/>
                  </a:lnTo>
                  <a:lnTo>
                    <a:pt x="13296" y="14974"/>
                  </a:lnTo>
                  <a:cubicBezTo>
                    <a:pt x="13296" y="14974"/>
                    <a:pt x="13296" y="14954"/>
                    <a:pt x="13316" y="14954"/>
                  </a:cubicBezTo>
                  <a:close/>
                  <a:moveTo>
                    <a:pt x="13421" y="15123"/>
                  </a:moveTo>
                  <a:lnTo>
                    <a:pt x="13421" y="15143"/>
                  </a:lnTo>
                  <a:cubicBezTo>
                    <a:pt x="13396" y="15143"/>
                    <a:pt x="13396" y="15143"/>
                    <a:pt x="13421" y="15123"/>
                  </a:cubicBezTo>
                  <a:close/>
                  <a:moveTo>
                    <a:pt x="13854" y="15657"/>
                  </a:moveTo>
                  <a:cubicBezTo>
                    <a:pt x="13854" y="15667"/>
                    <a:pt x="13848" y="15672"/>
                    <a:pt x="13844" y="15672"/>
                  </a:cubicBezTo>
                  <a:cubicBezTo>
                    <a:pt x="13839" y="15672"/>
                    <a:pt x="13834" y="15667"/>
                    <a:pt x="13834" y="15657"/>
                  </a:cubicBezTo>
                  <a:close/>
                  <a:moveTo>
                    <a:pt x="13868" y="15692"/>
                  </a:moveTo>
                  <a:cubicBezTo>
                    <a:pt x="13873" y="15692"/>
                    <a:pt x="13873" y="15703"/>
                    <a:pt x="13873" y="15703"/>
                  </a:cubicBezTo>
                  <a:lnTo>
                    <a:pt x="13854" y="15703"/>
                  </a:lnTo>
                  <a:cubicBezTo>
                    <a:pt x="13860" y="15695"/>
                    <a:pt x="13865" y="15692"/>
                    <a:pt x="13868" y="15692"/>
                  </a:cubicBezTo>
                  <a:close/>
                  <a:moveTo>
                    <a:pt x="14309" y="16134"/>
                  </a:moveTo>
                  <a:cubicBezTo>
                    <a:pt x="14311" y="16134"/>
                    <a:pt x="14311" y="16139"/>
                    <a:pt x="14311" y="16150"/>
                  </a:cubicBezTo>
                  <a:lnTo>
                    <a:pt x="14292" y="16150"/>
                  </a:lnTo>
                  <a:cubicBezTo>
                    <a:pt x="14301" y="16139"/>
                    <a:pt x="14306" y="16134"/>
                    <a:pt x="14309" y="16134"/>
                  </a:cubicBezTo>
                  <a:close/>
                  <a:moveTo>
                    <a:pt x="14441" y="16311"/>
                  </a:moveTo>
                  <a:cubicBezTo>
                    <a:pt x="14456" y="16311"/>
                    <a:pt x="14456" y="16326"/>
                    <a:pt x="14456" y="16345"/>
                  </a:cubicBezTo>
                  <a:lnTo>
                    <a:pt x="14476" y="16345"/>
                  </a:lnTo>
                  <a:cubicBezTo>
                    <a:pt x="14476" y="16365"/>
                    <a:pt x="14476" y="16365"/>
                    <a:pt x="14456" y="16365"/>
                  </a:cubicBezTo>
                  <a:lnTo>
                    <a:pt x="14456" y="16345"/>
                  </a:lnTo>
                  <a:cubicBezTo>
                    <a:pt x="14436" y="16345"/>
                    <a:pt x="14436" y="16319"/>
                    <a:pt x="14416" y="16319"/>
                  </a:cubicBezTo>
                  <a:cubicBezTo>
                    <a:pt x="14427" y="16313"/>
                    <a:pt x="14435" y="16311"/>
                    <a:pt x="14441" y="16311"/>
                  </a:cubicBezTo>
                  <a:close/>
                  <a:moveTo>
                    <a:pt x="14495" y="16386"/>
                  </a:moveTo>
                  <a:cubicBezTo>
                    <a:pt x="14515" y="16386"/>
                    <a:pt x="14540" y="16386"/>
                    <a:pt x="14515" y="16406"/>
                  </a:cubicBezTo>
                  <a:cubicBezTo>
                    <a:pt x="14515" y="16406"/>
                    <a:pt x="14495" y="16406"/>
                    <a:pt x="14495" y="16386"/>
                  </a:cubicBezTo>
                  <a:close/>
                  <a:moveTo>
                    <a:pt x="14600" y="16427"/>
                  </a:moveTo>
                  <a:cubicBezTo>
                    <a:pt x="14600" y="16437"/>
                    <a:pt x="14600" y="16442"/>
                    <a:pt x="14597" y="16442"/>
                  </a:cubicBezTo>
                  <a:cubicBezTo>
                    <a:pt x="14595" y="16442"/>
                    <a:pt x="14590" y="16437"/>
                    <a:pt x="14580" y="16427"/>
                  </a:cubicBezTo>
                  <a:close/>
                  <a:moveTo>
                    <a:pt x="14993" y="16473"/>
                  </a:moveTo>
                  <a:cubicBezTo>
                    <a:pt x="15013" y="16473"/>
                    <a:pt x="15013" y="16494"/>
                    <a:pt x="15038" y="16494"/>
                  </a:cubicBezTo>
                  <a:cubicBezTo>
                    <a:pt x="15030" y="16500"/>
                    <a:pt x="15024" y="16502"/>
                    <a:pt x="15018" y="16502"/>
                  </a:cubicBezTo>
                  <a:cubicBezTo>
                    <a:pt x="15003" y="16502"/>
                    <a:pt x="14993" y="16488"/>
                    <a:pt x="14993" y="16473"/>
                  </a:cubicBezTo>
                  <a:close/>
                  <a:moveTo>
                    <a:pt x="15202" y="16576"/>
                  </a:moveTo>
                  <a:cubicBezTo>
                    <a:pt x="15202" y="16576"/>
                    <a:pt x="15202" y="16601"/>
                    <a:pt x="15182" y="16601"/>
                  </a:cubicBezTo>
                  <a:cubicBezTo>
                    <a:pt x="15182" y="16576"/>
                    <a:pt x="15202" y="16576"/>
                    <a:pt x="15202" y="16576"/>
                  </a:cubicBezTo>
                  <a:close/>
                  <a:moveTo>
                    <a:pt x="16307" y="17511"/>
                  </a:moveTo>
                  <a:cubicBezTo>
                    <a:pt x="16313" y="17511"/>
                    <a:pt x="16321" y="17520"/>
                    <a:pt x="16321" y="17520"/>
                  </a:cubicBezTo>
                  <a:lnTo>
                    <a:pt x="16302" y="17520"/>
                  </a:lnTo>
                  <a:cubicBezTo>
                    <a:pt x="16302" y="17513"/>
                    <a:pt x="16304" y="17511"/>
                    <a:pt x="16307" y="17511"/>
                  </a:cubicBezTo>
                  <a:close/>
                  <a:moveTo>
                    <a:pt x="16734" y="17731"/>
                  </a:moveTo>
                  <a:cubicBezTo>
                    <a:pt x="16734" y="17739"/>
                    <a:pt x="16734" y="17742"/>
                    <a:pt x="16734" y="17742"/>
                  </a:cubicBezTo>
                  <a:cubicBezTo>
                    <a:pt x="16732" y="17742"/>
                    <a:pt x="16728" y="17731"/>
                    <a:pt x="16715" y="17731"/>
                  </a:cubicBezTo>
                  <a:close/>
                  <a:moveTo>
                    <a:pt x="16974" y="17850"/>
                  </a:moveTo>
                  <a:cubicBezTo>
                    <a:pt x="16986" y="17850"/>
                    <a:pt x="17003" y="17859"/>
                    <a:pt x="17003" y="17859"/>
                  </a:cubicBezTo>
                  <a:cubicBezTo>
                    <a:pt x="17003" y="17872"/>
                    <a:pt x="16998" y="17878"/>
                    <a:pt x="16991" y="17878"/>
                  </a:cubicBezTo>
                  <a:cubicBezTo>
                    <a:pt x="16983" y="17878"/>
                    <a:pt x="16973" y="17872"/>
                    <a:pt x="16963" y="17859"/>
                  </a:cubicBezTo>
                  <a:cubicBezTo>
                    <a:pt x="16963" y="17852"/>
                    <a:pt x="16968" y="17850"/>
                    <a:pt x="16974" y="17850"/>
                  </a:cubicBezTo>
                  <a:close/>
                  <a:moveTo>
                    <a:pt x="17128" y="17859"/>
                  </a:moveTo>
                  <a:cubicBezTo>
                    <a:pt x="17172" y="17885"/>
                    <a:pt x="17212" y="17905"/>
                    <a:pt x="17232" y="17926"/>
                  </a:cubicBezTo>
                  <a:lnTo>
                    <a:pt x="17277" y="17926"/>
                  </a:lnTo>
                  <a:cubicBezTo>
                    <a:pt x="17277" y="17946"/>
                    <a:pt x="17297" y="17967"/>
                    <a:pt x="17317" y="17967"/>
                  </a:cubicBezTo>
                  <a:cubicBezTo>
                    <a:pt x="17317" y="17987"/>
                    <a:pt x="17297" y="17987"/>
                    <a:pt x="17277" y="18034"/>
                  </a:cubicBezTo>
                  <a:cubicBezTo>
                    <a:pt x="17252" y="17987"/>
                    <a:pt x="17232" y="17967"/>
                    <a:pt x="17232" y="17946"/>
                  </a:cubicBezTo>
                  <a:cubicBezTo>
                    <a:pt x="17212" y="17967"/>
                    <a:pt x="17192" y="17967"/>
                    <a:pt x="17192" y="17967"/>
                  </a:cubicBezTo>
                  <a:cubicBezTo>
                    <a:pt x="17172" y="17967"/>
                    <a:pt x="17172" y="17987"/>
                    <a:pt x="17172" y="17987"/>
                  </a:cubicBezTo>
                  <a:cubicBezTo>
                    <a:pt x="17192" y="17987"/>
                    <a:pt x="17192" y="17987"/>
                    <a:pt x="17212" y="17967"/>
                  </a:cubicBezTo>
                  <a:lnTo>
                    <a:pt x="17212" y="17987"/>
                  </a:lnTo>
                  <a:cubicBezTo>
                    <a:pt x="17212" y="18000"/>
                    <a:pt x="17207" y="18007"/>
                    <a:pt x="17200" y="18007"/>
                  </a:cubicBezTo>
                  <a:cubicBezTo>
                    <a:pt x="17192" y="18007"/>
                    <a:pt x="17182" y="18000"/>
                    <a:pt x="17172" y="17987"/>
                  </a:cubicBezTo>
                  <a:cubicBezTo>
                    <a:pt x="17108" y="17967"/>
                    <a:pt x="17088" y="17905"/>
                    <a:pt x="17028" y="17885"/>
                  </a:cubicBezTo>
                  <a:cubicBezTo>
                    <a:pt x="17035" y="17880"/>
                    <a:pt x="17041" y="17879"/>
                    <a:pt x="17046" y="17879"/>
                  </a:cubicBezTo>
                  <a:cubicBezTo>
                    <a:pt x="17070" y="17879"/>
                    <a:pt x="17088" y="17909"/>
                    <a:pt x="17112" y="17909"/>
                  </a:cubicBezTo>
                  <a:cubicBezTo>
                    <a:pt x="17117" y="17909"/>
                    <a:pt x="17122" y="17908"/>
                    <a:pt x="17128" y="17905"/>
                  </a:cubicBezTo>
                  <a:cubicBezTo>
                    <a:pt x="17153" y="17905"/>
                    <a:pt x="17128" y="17885"/>
                    <a:pt x="17128" y="17859"/>
                  </a:cubicBezTo>
                  <a:close/>
                  <a:moveTo>
                    <a:pt x="17088" y="18203"/>
                  </a:moveTo>
                  <a:cubicBezTo>
                    <a:pt x="17088" y="18213"/>
                    <a:pt x="17083" y="18218"/>
                    <a:pt x="17078" y="18218"/>
                  </a:cubicBezTo>
                  <a:cubicBezTo>
                    <a:pt x="17073" y="18218"/>
                    <a:pt x="17068" y="18213"/>
                    <a:pt x="17068" y="18203"/>
                  </a:cubicBezTo>
                  <a:close/>
                  <a:moveTo>
                    <a:pt x="17153" y="18223"/>
                  </a:moveTo>
                  <a:cubicBezTo>
                    <a:pt x="17153" y="18234"/>
                    <a:pt x="17153" y="18239"/>
                    <a:pt x="17149" y="18239"/>
                  </a:cubicBezTo>
                  <a:cubicBezTo>
                    <a:pt x="17146" y="18239"/>
                    <a:pt x="17140" y="18234"/>
                    <a:pt x="17128" y="18223"/>
                  </a:cubicBezTo>
                  <a:close/>
                  <a:moveTo>
                    <a:pt x="17854" y="18141"/>
                  </a:moveTo>
                  <a:cubicBezTo>
                    <a:pt x="17874" y="18203"/>
                    <a:pt x="17959" y="18182"/>
                    <a:pt x="17998" y="18244"/>
                  </a:cubicBezTo>
                  <a:lnTo>
                    <a:pt x="17979" y="18244"/>
                  </a:lnTo>
                  <a:cubicBezTo>
                    <a:pt x="17959" y="18244"/>
                    <a:pt x="17959" y="18244"/>
                    <a:pt x="17939" y="18270"/>
                  </a:cubicBezTo>
                  <a:cubicBezTo>
                    <a:pt x="17979" y="18270"/>
                    <a:pt x="18023" y="18290"/>
                    <a:pt x="18063" y="18311"/>
                  </a:cubicBezTo>
                  <a:cubicBezTo>
                    <a:pt x="18043" y="18311"/>
                    <a:pt x="18023" y="18311"/>
                    <a:pt x="17998" y="18331"/>
                  </a:cubicBezTo>
                  <a:cubicBezTo>
                    <a:pt x="17998" y="18311"/>
                    <a:pt x="17998" y="18311"/>
                    <a:pt x="17979" y="18290"/>
                  </a:cubicBezTo>
                  <a:cubicBezTo>
                    <a:pt x="17979" y="18311"/>
                    <a:pt x="17979" y="18311"/>
                    <a:pt x="17959" y="18311"/>
                  </a:cubicBezTo>
                  <a:lnTo>
                    <a:pt x="17959" y="18290"/>
                  </a:lnTo>
                  <a:lnTo>
                    <a:pt x="17899" y="18290"/>
                  </a:lnTo>
                  <a:cubicBezTo>
                    <a:pt x="17834" y="18244"/>
                    <a:pt x="17775" y="18223"/>
                    <a:pt x="17710" y="18203"/>
                  </a:cubicBezTo>
                  <a:lnTo>
                    <a:pt x="17690" y="18182"/>
                  </a:lnTo>
                  <a:lnTo>
                    <a:pt x="17670" y="18182"/>
                  </a:lnTo>
                  <a:cubicBezTo>
                    <a:pt x="17670" y="18172"/>
                    <a:pt x="17675" y="18167"/>
                    <a:pt x="17680" y="18167"/>
                  </a:cubicBezTo>
                  <a:cubicBezTo>
                    <a:pt x="17685" y="18167"/>
                    <a:pt x="17690" y="18172"/>
                    <a:pt x="17690" y="18182"/>
                  </a:cubicBezTo>
                  <a:cubicBezTo>
                    <a:pt x="17694" y="18178"/>
                    <a:pt x="17698" y="18177"/>
                    <a:pt x="17702" y="18177"/>
                  </a:cubicBezTo>
                  <a:cubicBezTo>
                    <a:pt x="17713" y="18177"/>
                    <a:pt x="17723" y="18188"/>
                    <a:pt x="17727" y="18188"/>
                  </a:cubicBezTo>
                  <a:cubicBezTo>
                    <a:pt x="17729" y="18188"/>
                    <a:pt x="17730" y="18187"/>
                    <a:pt x="17730" y="18182"/>
                  </a:cubicBezTo>
                  <a:cubicBezTo>
                    <a:pt x="17750" y="18182"/>
                    <a:pt x="17730" y="18182"/>
                    <a:pt x="17730" y="18162"/>
                  </a:cubicBezTo>
                  <a:cubicBezTo>
                    <a:pt x="17752" y="18162"/>
                    <a:pt x="17773" y="18167"/>
                    <a:pt x="17794" y="18167"/>
                  </a:cubicBezTo>
                  <a:cubicBezTo>
                    <a:pt x="17814" y="18167"/>
                    <a:pt x="17834" y="18162"/>
                    <a:pt x="17854" y="18141"/>
                  </a:cubicBezTo>
                  <a:close/>
                  <a:moveTo>
                    <a:pt x="18372" y="18352"/>
                  </a:moveTo>
                  <a:cubicBezTo>
                    <a:pt x="18372" y="18372"/>
                    <a:pt x="18352" y="18372"/>
                    <a:pt x="18332" y="18372"/>
                  </a:cubicBezTo>
                  <a:cubicBezTo>
                    <a:pt x="18352" y="18352"/>
                    <a:pt x="18372" y="18352"/>
                    <a:pt x="18372" y="18352"/>
                  </a:cubicBezTo>
                  <a:close/>
                  <a:moveTo>
                    <a:pt x="18479" y="18360"/>
                  </a:moveTo>
                  <a:cubicBezTo>
                    <a:pt x="18513" y="18360"/>
                    <a:pt x="18548" y="18372"/>
                    <a:pt x="18581" y="18372"/>
                  </a:cubicBezTo>
                  <a:cubicBezTo>
                    <a:pt x="18561" y="18385"/>
                    <a:pt x="18539" y="18385"/>
                    <a:pt x="18521" y="18385"/>
                  </a:cubicBezTo>
                  <a:cubicBezTo>
                    <a:pt x="18502" y="18385"/>
                    <a:pt x="18486" y="18385"/>
                    <a:pt x="18476" y="18398"/>
                  </a:cubicBezTo>
                  <a:cubicBezTo>
                    <a:pt x="18463" y="18398"/>
                    <a:pt x="18449" y="18386"/>
                    <a:pt x="18430" y="18386"/>
                  </a:cubicBezTo>
                  <a:cubicBezTo>
                    <a:pt x="18421" y="18386"/>
                    <a:pt x="18410" y="18389"/>
                    <a:pt x="18396" y="18398"/>
                  </a:cubicBezTo>
                  <a:cubicBezTo>
                    <a:pt x="18423" y="18368"/>
                    <a:pt x="18451" y="18360"/>
                    <a:pt x="18479" y="18360"/>
                  </a:cubicBezTo>
                  <a:close/>
                  <a:moveTo>
                    <a:pt x="18745" y="18418"/>
                  </a:moveTo>
                  <a:cubicBezTo>
                    <a:pt x="18745" y="18418"/>
                    <a:pt x="18770" y="18418"/>
                    <a:pt x="18770" y="18439"/>
                  </a:cubicBezTo>
                  <a:cubicBezTo>
                    <a:pt x="18753" y="18439"/>
                    <a:pt x="18739" y="18430"/>
                    <a:pt x="18725" y="18430"/>
                  </a:cubicBezTo>
                  <a:cubicBezTo>
                    <a:pt x="18718" y="18430"/>
                    <a:pt x="18712" y="18432"/>
                    <a:pt x="18705" y="18439"/>
                  </a:cubicBezTo>
                  <a:cubicBezTo>
                    <a:pt x="18705" y="18460"/>
                    <a:pt x="18725" y="18460"/>
                    <a:pt x="18725" y="18460"/>
                  </a:cubicBezTo>
                  <a:cubicBezTo>
                    <a:pt x="18789" y="18460"/>
                    <a:pt x="18849" y="18480"/>
                    <a:pt x="18914" y="18501"/>
                  </a:cubicBezTo>
                  <a:cubicBezTo>
                    <a:pt x="18904" y="18513"/>
                    <a:pt x="18888" y="18513"/>
                    <a:pt x="18869" y="18513"/>
                  </a:cubicBezTo>
                  <a:cubicBezTo>
                    <a:pt x="18851" y="18513"/>
                    <a:pt x="18829" y="18513"/>
                    <a:pt x="18809" y="18526"/>
                  </a:cubicBezTo>
                  <a:cubicBezTo>
                    <a:pt x="18789" y="18526"/>
                    <a:pt x="18745" y="18501"/>
                    <a:pt x="18725" y="18501"/>
                  </a:cubicBezTo>
                  <a:lnTo>
                    <a:pt x="18601" y="18501"/>
                  </a:lnTo>
                  <a:cubicBezTo>
                    <a:pt x="18581" y="18480"/>
                    <a:pt x="18561" y="18460"/>
                    <a:pt x="18521" y="18460"/>
                  </a:cubicBezTo>
                  <a:cubicBezTo>
                    <a:pt x="18521" y="18460"/>
                    <a:pt x="18541" y="18460"/>
                    <a:pt x="18541" y="18418"/>
                  </a:cubicBezTo>
                  <a:cubicBezTo>
                    <a:pt x="18557" y="18435"/>
                    <a:pt x="18560" y="18465"/>
                    <a:pt x="18582" y="18465"/>
                  </a:cubicBezTo>
                  <a:cubicBezTo>
                    <a:pt x="18587" y="18465"/>
                    <a:pt x="18593" y="18464"/>
                    <a:pt x="18601" y="18460"/>
                  </a:cubicBezTo>
                  <a:cubicBezTo>
                    <a:pt x="18620" y="18460"/>
                    <a:pt x="18561" y="18439"/>
                    <a:pt x="18601" y="18439"/>
                  </a:cubicBezTo>
                  <a:cubicBezTo>
                    <a:pt x="18606" y="18428"/>
                    <a:pt x="18611" y="18425"/>
                    <a:pt x="18617" y="18425"/>
                  </a:cubicBezTo>
                  <a:cubicBezTo>
                    <a:pt x="18631" y="18425"/>
                    <a:pt x="18647" y="18444"/>
                    <a:pt x="18668" y="18444"/>
                  </a:cubicBezTo>
                  <a:cubicBezTo>
                    <a:pt x="18673" y="18444"/>
                    <a:pt x="18679" y="18442"/>
                    <a:pt x="18685" y="18439"/>
                  </a:cubicBezTo>
                  <a:lnTo>
                    <a:pt x="18665" y="18418"/>
                  </a:lnTo>
                  <a:lnTo>
                    <a:pt x="18685" y="18418"/>
                  </a:lnTo>
                  <a:cubicBezTo>
                    <a:pt x="18698" y="18418"/>
                    <a:pt x="18712" y="18428"/>
                    <a:pt x="18725" y="18428"/>
                  </a:cubicBezTo>
                  <a:cubicBezTo>
                    <a:pt x="18732" y="18428"/>
                    <a:pt x="18738" y="18425"/>
                    <a:pt x="18745" y="18418"/>
                  </a:cubicBezTo>
                  <a:close/>
                  <a:moveTo>
                    <a:pt x="20288" y="18492"/>
                  </a:moveTo>
                  <a:cubicBezTo>
                    <a:pt x="20302" y="18492"/>
                    <a:pt x="20302" y="18508"/>
                    <a:pt x="20302" y="18526"/>
                  </a:cubicBezTo>
                  <a:cubicBezTo>
                    <a:pt x="20282" y="18501"/>
                    <a:pt x="20282" y="18501"/>
                    <a:pt x="20262" y="18501"/>
                  </a:cubicBezTo>
                  <a:cubicBezTo>
                    <a:pt x="20274" y="18495"/>
                    <a:pt x="20282" y="18492"/>
                    <a:pt x="20288" y="18492"/>
                  </a:cubicBezTo>
                  <a:close/>
                  <a:moveTo>
                    <a:pt x="18057" y="18558"/>
                  </a:moveTo>
                  <a:cubicBezTo>
                    <a:pt x="18061" y="18558"/>
                    <a:pt x="18063" y="18561"/>
                    <a:pt x="18063" y="18567"/>
                  </a:cubicBezTo>
                  <a:cubicBezTo>
                    <a:pt x="18050" y="18567"/>
                    <a:pt x="18045" y="18577"/>
                    <a:pt x="18038" y="18577"/>
                  </a:cubicBezTo>
                  <a:cubicBezTo>
                    <a:pt x="18034" y="18577"/>
                    <a:pt x="18030" y="18574"/>
                    <a:pt x="18023" y="18567"/>
                  </a:cubicBezTo>
                  <a:cubicBezTo>
                    <a:pt x="18036" y="18567"/>
                    <a:pt x="18050" y="18558"/>
                    <a:pt x="18057" y="18558"/>
                  </a:cubicBezTo>
                  <a:close/>
                  <a:moveTo>
                    <a:pt x="18456" y="18696"/>
                  </a:moveTo>
                  <a:cubicBezTo>
                    <a:pt x="18476" y="18696"/>
                    <a:pt x="18476" y="18696"/>
                    <a:pt x="18456" y="18716"/>
                  </a:cubicBezTo>
                  <a:lnTo>
                    <a:pt x="18456" y="18696"/>
                  </a:lnTo>
                  <a:close/>
                  <a:moveTo>
                    <a:pt x="18829" y="18737"/>
                  </a:moveTo>
                  <a:cubicBezTo>
                    <a:pt x="18816" y="18737"/>
                    <a:pt x="18812" y="18746"/>
                    <a:pt x="18810" y="18746"/>
                  </a:cubicBezTo>
                  <a:cubicBezTo>
                    <a:pt x="18809" y="18746"/>
                    <a:pt x="18809" y="18744"/>
                    <a:pt x="18809" y="18737"/>
                  </a:cubicBezTo>
                  <a:close/>
                  <a:moveTo>
                    <a:pt x="18685" y="18696"/>
                  </a:moveTo>
                  <a:cubicBezTo>
                    <a:pt x="18725" y="18716"/>
                    <a:pt x="18745" y="18716"/>
                    <a:pt x="18770" y="18737"/>
                  </a:cubicBezTo>
                  <a:cubicBezTo>
                    <a:pt x="18746" y="18744"/>
                    <a:pt x="18731" y="18749"/>
                    <a:pt x="18720" y="18749"/>
                  </a:cubicBezTo>
                  <a:cubicBezTo>
                    <a:pt x="18702" y="18749"/>
                    <a:pt x="18698" y="18735"/>
                    <a:pt x="18685" y="18696"/>
                  </a:cubicBezTo>
                  <a:close/>
                  <a:moveTo>
                    <a:pt x="16924" y="19722"/>
                  </a:moveTo>
                  <a:lnTo>
                    <a:pt x="16924" y="19743"/>
                  </a:lnTo>
                  <a:cubicBezTo>
                    <a:pt x="16904" y="19743"/>
                    <a:pt x="16904" y="19743"/>
                    <a:pt x="16924" y="19722"/>
                  </a:cubicBezTo>
                  <a:close/>
                  <a:moveTo>
                    <a:pt x="16963" y="19743"/>
                  </a:moveTo>
                  <a:lnTo>
                    <a:pt x="16963" y="19784"/>
                  </a:lnTo>
                  <a:cubicBezTo>
                    <a:pt x="16963" y="19784"/>
                    <a:pt x="16943" y="19784"/>
                    <a:pt x="16943" y="19763"/>
                  </a:cubicBezTo>
                  <a:cubicBezTo>
                    <a:pt x="16943" y="19763"/>
                    <a:pt x="16943" y="19743"/>
                    <a:pt x="16963" y="19743"/>
                  </a:cubicBezTo>
                  <a:close/>
                  <a:moveTo>
                    <a:pt x="17585" y="20000"/>
                  </a:moveTo>
                  <a:lnTo>
                    <a:pt x="17585" y="20020"/>
                  </a:lnTo>
                  <a:cubicBezTo>
                    <a:pt x="17566" y="20000"/>
                    <a:pt x="17566" y="20000"/>
                    <a:pt x="17585" y="20000"/>
                  </a:cubicBezTo>
                  <a:close/>
                  <a:moveTo>
                    <a:pt x="13545" y="0"/>
                  </a:moveTo>
                  <a:lnTo>
                    <a:pt x="13545" y="21"/>
                  </a:lnTo>
                  <a:cubicBezTo>
                    <a:pt x="13480" y="21"/>
                    <a:pt x="13441" y="46"/>
                    <a:pt x="13376" y="46"/>
                  </a:cubicBezTo>
                  <a:cubicBezTo>
                    <a:pt x="13316" y="46"/>
                    <a:pt x="13251" y="67"/>
                    <a:pt x="13192" y="67"/>
                  </a:cubicBezTo>
                  <a:lnTo>
                    <a:pt x="13172" y="67"/>
                  </a:lnTo>
                  <a:cubicBezTo>
                    <a:pt x="13127" y="87"/>
                    <a:pt x="13087" y="87"/>
                    <a:pt x="13047" y="87"/>
                  </a:cubicBezTo>
                  <a:cubicBezTo>
                    <a:pt x="13023" y="87"/>
                    <a:pt x="13003" y="87"/>
                    <a:pt x="12983" y="108"/>
                  </a:cubicBezTo>
                  <a:cubicBezTo>
                    <a:pt x="12943" y="108"/>
                    <a:pt x="12898" y="108"/>
                    <a:pt x="12878" y="87"/>
                  </a:cubicBezTo>
                  <a:cubicBezTo>
                    <a:pt x="12858" y="87"/>
                    <a:pt x="12858" y="108"/>
                    <a:pt x="12838" y="108"/>
                  </a:cubicBezTo>
                  <a:cubicBezTo>
                    <a:pt x="12774" y="108"/>
                    <a:pt x="12714" y="108"/>
                    <a:pt x="12649" y="128"/>
                  </a:cubicBezTo>
                  <a:cubicBezTo>
                    <a:pt x="12645" y="124"/>
                    <a:pt x="12641" y="123"/>
                    <a:pt x="12638" y="123"/>
                  </a:cubicBezTo>
                  <a:cubicBezTo>
                    <a:pt x="12622" y="123"/>
                    <a:pt x="12606" y="149"/>
                    <a:pt x="12590" y="149"/>
                  </a:cubicBezTo>
                  <a:cubicBezTo>
                    <a:pt x="12525" y="149"/>
                    <a:pt x="12465" y="175"/>
                    <a:pt x="12401" y="195"/>
                  </a:cubicBezTo>
                  <a:cubicBezTo>
                    <a:pt x="12401" y="195"/>
                    <a:pt x="12381" y="216"/>
                    <a:pt x="12361" y="216"/>
                  </a:cubicBezTo>
                  <a:cubicBezTo>
                    <a:pt x="12301" y="236"/>
                    <a:pt x="12236" y="257"/>
                    <a:pt x="12152" y="277"/>
                  </a:cubicBezTo>
                  <a:cubicBezTo>
                    <a:pt x="12132" y="303"/>
                    <a:pt x="12092" y="303"/>
                    <a:pt x="12052" y="303"/>
                  </a:cubicBezTo>
                  <a:cubicBezTo>
                    <a:pt x="12028" y="303"/>
                    <a:pt x="12028" y="303"/>
                    <a:pt x="12008" y="324"/>
                  </a:cubicBezTo>
                  <a:lnTo>
                    <a:pt x="11968" y="324"/>
                  </a:lnTo>
                  <a:cubicBezTo>
                    <a:pt x="11863" y="344"/>
                    <a:pt x="11759" y="365"/>
                    <a:pt x="11679" y="452"/>
                  </a:cubicBezTo>
                  <a:cubicBezTo>
                    <a:pt x="11654" y="472"/>
                    <a:pt x="11634" y="472"/>
                    <a:pt x="11615" y="472"/>
                  </a:cubicBezTo>
                  <a:cubicBezTo>
                    <a:pt x="11595" y="472"/>
                    <a:pt x="11595" y="472"/>
                    <a:pt x="11595" y="493"/>
                  </a:cubicBezTo>
                  <a:cubicBezTo>
                    <a:pt x="11530" y="514"/>
                    <a:pt x="11450" y="560"/>
                    <a:pt x="11386" y="580"/>
                  </a:cubicBezTo>
                  <a:cubicBezTo>
                    <a:pt x="11386" y="580"/>
                    <a:pt x="11386" y="601"/>
                    <a:pt x="11366" y="601"/>
                  </a:cubicBezTo>
                  <a:cubicBezTo>
                    <a:pt x="11366" y="580"/>
                    <a:pt x="11346" y="580"/>
                    <a:pt x="11346" y="580"/>
                  </a:cubicBezTo>
                  <a:cubicBezTo>
                    <a:pt x="11326" y="601"/>
                    <a:pt x="11306" y="621"/>
                    <a:pt x="11306" y="621"/>
                  </a:cubicBezTo>
                  <a:lnTo>
                    <a:pt x="11241" y="621"/>
                  </a:lnTo>
                  <a:cubicBezTo>
                    <a:pt x="11202" y="662"/>
                    <a:pt x="11137" y="662"/>
                    <a:pt x="11117" y="709"/>
                  </a:cubicBezTo>
                  <a:cubicBezTo>
                    <a:pt x="11077" y="709"/>
                    <a:pt x="11057" y="729"/>
                    <a:pt x="11032" y="729"/>
                  </a:cubicBezTo>
                  <a:cubicBezTo>
                    <a:pt x="11026" y="736"/>
                    <a:pt x="11019" y="738"/>
                    <a:pt x="11012" y="738"/>
                  </a:cubicBezTo>
                  <a:cubicBezTo>
                    <a:pt x="10999" y="738"/>
                    <a:pt x="10986" y="729"/>
                    <a:pt x="10973" y="729"/>
                  </a:cubicBezTo>
                  <a:cubicBezTo>
                    <a:pt x="10973" y="729"/>
                    <a:pt x="10973" y="750"/>
                    <a:pt x="10953" y="750"/>
                  </a:cubicBezTo>
                  <a:cubicBezTo>
                    <a:pt x="10933" y="750"/>
                    <a:pt x="10933" y="770"/>
                    <a:pt x="10908" y="770"/>
                  </a:cubicBezTo>
                  <a:cubicBezTo>
                    <a:pt x="10848" y="816"/>
                    <a:pt x="10764" y="857"/>
                    <a:pt x="10704" y="898"/>
                  </a:cubicBezTo>
                  <a:cubicBezTo>
                    <a:pt x="10659" y="945"/>
                    <a:pt x="10619" y="1006"/>
                    <a:pt x="10535" y="1027"/>
                  </a:cubicBezTo>
                  <a:lnTo>
                    <a:pt x="10515" y="1047"/>
                  </a:lnTo>
                  <a:lnTo>
                    <a:pt x="10515" y="1073"/>
                  </a:lnTo>
                  <a:cubicBezTo>
                    <a:pt x="10495" y="1073"/>
                    <a:pt x="10495" y="1093"/>
                    <a:pt x="10475" y="1093"/>
                  </a:cubicBezTo>
                  <a:cubicBezTo>
                    <a:pt x="10435" y="1093"/>
                    <a:pt x="10390" y="1114"/>
                    <a:pt x="10370" y="1135"/>
                  </a:cubicBezTo>
                  <a:cubicBezTo>
                    <a:pt x="10331" y="1155"/>
                    <a:pt x="10286" y="1176"/>
                    <a:pt x="10266" y="1201"/>
                  </a:cubicBezTo>
                  <a:cubicBezTo>
                    <a:pt x="10206" y="1242"/>
                    <a:pt x="10161" y="1284"/>
                    <a:pt x="10122" y="1304"/>
                  </a:cubicBezTo>
                  <a:cubicBezTo>
                    <a:pt x="10062" y="1350"/>
                    <a:pt x="10017" y="1412"/>
                    <a:pt x="9957" y="1458"/>
                  </a:cubicBezTo>
                  <a:cubicBezTo>
                    <a:pt x="9913" y="1479"/>
                    <a:pt x="9893" y="1520"/>
                    <a:pt x="9853" y="1520"/>
                  </a:cubicBezTo>
                  <a:cubicBezTo>
                    <a:pt x="9833" y="1540"/>
                    <a:pt x="9813" y="1561"/>
                    <a:pt x="9788" y="1586"/>
                  </a:cubicBezTo>
                  <a:cubicBezTo>
                    <a:pt x="9768" y="1628"/>
                    <a:pt x="9729" y="1628"/>
                    <a:pt x="9709" y="1648"/>
                  </a:cubicBezTo>
                  <a:cubicBezTo>
                    <a:pt x="9709" y="1668"/>
                    <a:pt x="9709" y="1689"/>
                    <a:pt x="9689" y="1689"/>
                  </a:cubicBezTo>
                  <a:cubicBezTo>
                    <a:pt x="9644" y="1715"/>
                    <a:pt x="9624" y="1735"/>
                    <a:pt x="9604" y="1756"/>
                  </a:cubicBezTo>
                  <a:lnTo>
                    <a:pt x="9584" y="1776"/>
                  </a:lnTo>
                  <a:cubicBezTo>
                    <a:pt x="9540" y="1776"/>
                    <a:pt x="9520" y="1817"/>
                    <a:pt x="9500" y="1843"/>
                  </a:cubicBezTo>
                  <a:cubicBezTo>
                    <a:pt x="9460" y="1843"/>
                    <a:pt x="9460" y="1884"/>
                    <a:pt x="9440" y="1905"/>
                  </a:cubicBezTo>
                  <a:lnTo>
                    <a:pt x="9415" y="1905"/>
                  </a:lnTo>
                  <a:cubicBezTo>
                    <a:pt x="9411" y="1901"/>
                    <a:pt x="9408" y="1899"/>
                    <a:pt x="9404" y="1899"/>
                  </a:cubicBezTo>
                  <a:cubicBezTo>
                    <a:pt x="9388" y="1899"/>
                    <a:pt x="9372" y="1929"/>
                    <a:pt x="9355" y="1946"/>
                  </a:cubicBezTo>
                  <a:cubicBezTo>
                    <a:pt x="9336" y="1946"/>
                    <a:pt x="9316" y="1992"/>
                    <a:pt x="9291" y="1992"/>
                  </a:cubicBezTo>
                  <a:cubicBezTo>
                    <a:pt x="9271" y="2012"/>
                    <a:pt x="9271" y="2054"/>
                    <a:pt x="9251" y="2074"/>
                  </a:cubicBezTo>
                  <a:cubicBezTo>
                    <a:pt x="9211" y="2074"/>
                    <a:pt x="9211" y="2141"/>
                    <a:pt x="9166" y="2161"/>
                  </a:cubicBezTo>
                  <a:cubicBezTo>
                    <a:pt x="9127" y="2182"/>
                    <a:pt x="9107" y="2228"/>
                    <a:pt x="9067" y="2249"/>
                  </a:cubicBezTo>
                  <a:lnTo>
                    <a:pt x="9042" y="2249"/>
                  </a:lnTo>
                  <a:cubicBezTo>
                    <a:pt x="9022" y="2269"/>
                    <a:pt x="9002" y="2310"/>
                    <a:pt x="8962" y="2331"/>
                  </a:cubicBezTo>
                  <a:cubicBezTo>
                    <a:pt x="8898" y="2377"/>
                    <a:pt x="8858" y="2438"/>
                    <a:pt x="8818" y="2505"/>
                  </a:cubicBezTo>
                  <a:cubicBezTo>
                    <a:pt x="8793" y="2526"/>
                    <a:pt x="8793" y="2567"/>
                    <a:pt x="8754" y="2587"/>
                  </a:cubicBezTo>
                  <a:cubicBezTo>
                    <a:pt x="8714" y="2633"/>
                    <a:pt x="8734" y="2695"/>
                    <a:pt x="8649" y="2695"/>
                  </a:cubicBezTo>
                  <a:cubicBezTo>
                    <a:pt x="8629" y="2762"/>
                    <a:pt x="8629" y="2762"/>
                    <a:pt x="8569" y="2803"/>
                  </a:cubicBezTo>
                  <a:cubicBezTo>
                    <a:pt x="8544" y="2824"/>
                    <a:pt x="8544" y="2844"/>
                    <a:pt x="8544" y="2870"/>
                  </a:cubicBezTo>
                  <a:cubicBezTo>
                    <a:pt x="8525" y="2870"/>
                    <a:pt x="8505" y="2890"/>
                    <a:pt x="8485" y="2911"/>
                  </a:cubicBezTo>
                  <a:cubicBezTo>
                    <a:pt x="8485" y="2931"/>
                    <a:pt x="8505" y="2931"/>
                    <a:pt x="8505" y="2952"/>
                  </a:cubicBezTo>
                  <a:cubicBezTo>
                    <a:pt x="8485" y="2952"/>
                    <a:pt x="8485" y="2931"/>
                    <a:pt x="8465" y="2931"/>
                  </a:cubicBezTo>
                  <a:cubicBezTo>
                    <a:pt x="8445" y="2998"/>
                    <a:pt x="8400" y="3059"/>
                    <a:pt x="8360" y="3126"/>
                  </a:cubicBezTo>
                  <a:cubicBezTo>
                    <a:pt x="8360" y="3168"/>
                    <a:pt x="8321" y="3188"/>
                    <a:pt x="8296" y="3208"/>
                  </a:cubicBezTo>
                  <a:cubicBezTo>
                    <a:pt x="8276" y="3229"/>
                    <a:pt x="8276" y="3255"/>
                    <a:pt x="8256" y="3275"/>
                  </a:cubicBezTo>
                  <a:cubicBezTo>
                    <a:pt x="8236" y="3296"/>
                    <a:pt x="8216" y="3337"/>
                    <a:pt x="8216" y="3357"/>
                  </a:cubicBezTo>
                  <a:cubicBezTo>
                    <a:pt x="8196" y="3383"/>
                    <a:pt x="8196" y="3403"/>
                    <a:pt x="8171" y="3424"/>
                  </a:cubicBezTo>
                  <a:cubicBezTo>
                    <a:pt x="8151" y="3445"/>
                    <a:pt x="8171" y="3465"/>
                    <a:pt x="8131" y="3485"/>
                  </a:cubicBezTo>
                  <a:cubicBezTo>
                    <a:pt x="8112" y="3511"/>
                    <a:pt x="8092" y="3552"/>
                    <a:pt x="8092" y="3573"/>
                  </a:cubicBezTo>
                  <a:cubicBezTo>
                    <a:pt x="8072" y="3594"/>
                    <a:pt x="8072" y="3614"/>
                    <a:pt x="8072" y="3640"/>
                  </a:cubicBezTo>
                  <a:cubicBezTo>
                    <a:pt x="8027" y="3701"/>
                    <a:pt x="7987" y="3789"/>
                    <a:pt x="7967" y="3871"/>
                  </a:cubicBezTo>
                  <a:lnTo>
                    <a:pt x="7987" y="3896"/>
                  </a:lnTo>
                  <a:lnTo>
                    <a:pt x="7967" y="3896"/>
                  </a:lnTo>
                  <a:cubicBezTo>
                    <a:pt x="7922" y="3958"/>
                    <a:pt x="7903" y="3999"/>
                    <a:pt x="7843" y="4066"/>
                  </a:cubicBezTo>
                  <a:cubicBezTo>
                    <a:pt x="7863" y="4107"/>
                    <a:pt x="7823" y="4107"/>
                    <a:pt x="7823" y="4127"/>
                  </a:cubicBezTo>
                  <a:cubicBezTo>
                    <a:pt x="7798" y="4215"/>
                    <a:pt x="7738" y="4256"/>
                    <a:pt x="7738" y="4343"/>
                  </a:cubicBezTo>
                  <a:lnTo>
                    <a:pt x="7718" y="4364"/>
                  </a:lnTo>
                  <a:cubicBezTo>
                    <a:pt x="7699" y="4430"/>
                    <a:pt x="7674" y="4492"/>
                    <a:pt x="7654" y="4579"/>
                  </a:cubicBezTo>
                  <a:cubicBezTo>
                    <a:pt x="7634" y="4620"/>
                    <a:pt x="7634" y="4666"/>
                    <a:pt x="7614" y="4707"/>
                  </a:cubicBezTo>
                  <a:cubicBezTo>
                    <a:pt x="7594" y="4728"/>
                    <a:pt x="7574" y="4769"/>
                    <a:pt x="7594" y="4795"/>
                  </a:cubicBezTo>
                  <a:cubicBezTo>
                    <a:pt x="7529" y="4877"/>
                    <a:pt x="7529" y="4985"/>
                    <a:pt x="7490" y="5092"/>
                  </a:cubicBezTo>
                  <a:cubicBezTo>
                    <a:pt x="7470" y="5113"/>
                    <a:pt x="7490" y="5133"/>
                    <a:pt x="7490" y="5180"/>
                  </a:cubicBezTo>
                  <a:cubicBezTo>
                    <a:pt x="7490" y="5180"/>
                    <a:pt x="7470" y="5200"/>
                    <a:pt x="7450" y="5200"/>
                  </a:cubicBezTo>
                  <a:lnTo>
                    <a:pt x="7450" y="5282"/>
                  </a:lnTo>
                  <a:cubicBezTo>
                    <a:pt x="7425" y="5308"/>
                    <a:pt x="7425" y="5329"/>
                    <a:pt x="7425" y="5349"/>
                  </a:cubicBezTo>
                  <a:cubicBezTo>
                    <a:pt x="7425" y="5411"/>
                    <a:pt x="7385" y="5477"/>
                    <a:pt x="7385" y="5565"/>
                  </a:cubicBezTo>
                  <a:cubicBezTo>
                    <a:pt x="7385" y="5606"/>
                    <a:pt x="7365" y="5647"/>
                    <a:pt x="7365" y="5693"/>
                  </a:cubicBezTo>
                  <a:cubicBezTo>
                    <a:pt x="7365" y="5755"/>
                    <a:pt x="7345" y="5821"/>
                    <a:pt x="7325" y="5883"/>
                  </a:cubicBezTo>
                  <a:lnTo>
                    <a:pt x="7325" y="5970"/>
                  </a:lnTo>
                  <a:cubicBezTo>
                    <a:pt x="7300" y="5970"/>
                    <a:pt x="7300" y="5970"/>
                    <a:pt x="7300" y="5991"/>
                  </a:cubicBezTo>
                  <a:lnTo>
                    <a:pt x="7300" y="6463"/>
                  </a:lnTo>
                  <a:cubicBezTo>
                    <a:pt x="7300" y="6566"/>
                    <a:pt x="7280" y="6694"/>
                    <a:pt x="7280" y="6802"/>
                  </a:cubicBezTo>
                  <a:cubicBezTo>
                    <a:pt x="7280" y="6822"/>
                    <a:pt x="7261" y="6848"/>
                    <a:pt x="7280" y="6889"/>
                  </a:cubicBezTo>
                  <a:cubicBezTo>
                    <a:pt x="7261" y="6909"/>
                    <a:pt x="7280" y="6951"/>
                    <a:pt x="7261" y="6997"/>
                  </a:cubicBezTo>
                  <a:cubicBezTo>
                    <a:pt x="7300" y="7017"/>
                    <a:pt x="7261" y="7058"/>
                    <a:pt x="7261" y="7105"/>
                  </a:cubicBezTo>
                  <a:lnTo>
                    <a:pt x="7261" y="7146"/>
                  </a:lnTo>
                  <a:cubicBezTo>
                    <a:pt x="7280" y="7166"/>
                    <a:pt x="7280" y="7187"/>
                    <a:pt x="7280" y="7187"/>
                  </a:cubicBezTo>
                  <a:cubicBezTo>
                    <a:pt x="7280" y="7233"/>
                    <a:pt x="7261" y="7253"/>
                    <a:pt x="7280" y="7274"/>
                  </a:cubicBezTo>
                  <a:cubicBezTo>
                    <a:pt x="7280" y="7315"/>
                    <a:pt x="7261" y="7336"/>
                    <a:pt x="7280" y="7382"/>
                  </a:cubicBezTo>
                  <a:cubicBezTo>
                    <a:pt x="7280" y="7402"/>
                    <a:pt x="7261" y="7423"/>
                    <a:pt x="7280" y="7443"/>
                  </a:cubicBezTo>
                  <a:cubicBezTo>
                    <a:pt x="7300" y="7464"/>
                    <a:pt x="7280" y="7490"/>
                    <a:pt x="7280" y="7510"/>
                  </a:cubicBezTo>
                  <a:cubicBezTo>
                    <a:pt x="7280" y="7572"/>
                    <a:pt x="7300" y="7639"/>
                    <a:pt x="7280" y="7700"/>
                  </a:cubicBezTo>
                  <a:cubicBezTo>
                    <a:pt x="7280" y="7787"/>
                    <a:pt x="7261" y="7787"/>
                    <a:pt x="7280" y="7828"/>
                  </a:cubicBezTo>
                  <a:cubicBezTo>
                    <a:pt x="7300" y="7849"/>
                    <a:pt x="7300" y="7875"/>
                    <a:pt x="7300" y="7895"/>
                  </a:cubicBezTo>
                  <a:cubicBezTo>
                    <a:pt x="7325" y="7936"/>
                    <a:pt x="7300" y="7977"/>
                    <a:pt x="7345" y="8023"/>
                  </a:cubicBezTo>
                  <a:cubicBezTo>
                    <a:pt x="7365" y="8065"/>
                    <a:pt x="7365" y="8131"/>
                    <a:pt x="7385" y="8172"/>
                  </a:cubicBezTo>
                  <a:cubicBezTo>
                    <a:pt x="7385" y="8193"/>
                    <a:pt x="7385" y="8213"/>
                    <a:pt x="7365" y="8213"/>
                  </a:cubicBezTo>
                  <a:lnTo>
                    <a:pt x="7365" y="8301"/>
                  </a:lnTo>
                  <a:cubicBezTo>
                    <a:pt x="7385" y="8301"/>
                    <a:pt x="7385" y="8321"/>
                    <a:pt x="7385" y="8321"/>
                  </a:cubicBezTo>
                  <a:cubicBezTo>
                    <a:pt x="7385" y="8429"/>
                    <a:pt x="7405" y="8516"/>
                    <a:pt x="7425" y="8598"/>
                  </a:cubicBezTo>
                  <a:cubicBezTo>
                    <a:pt x="7450" y="8645"/>
                    <a:pt x="7470" y="8665"/>
                    <a:pt x="7450" y="8706"/>
                  </a:cubicBezTo>
                  <a:cubicBezTo>
                    <a:pt x="7490" y="8747"/>
                    <a:pt x="7490" y="8793"/>
                    <a:pt x="7490" y="8835"/>
                  </a:cubicBezTo>
                  <a:cubicBezTo>
                    <a:pt x="7490" y="8901"/>
                    <a:pt x="7529" y="8963"/>
                    <a:pt x="7529" y="9030"/>
                  </a:cubicBezTo>
                  <a:cubicBezTo>
                    <a:pt x="7529" y="9091"/>
                    <a:pt x="7549" y="9132"/>
                    <a:pt x="7574" y="9199"/>
                  </a:cubicBezTo>
                  <a:cubicBezTo>
                    <a:pt x="7594" y="9240"/>
                    <a:pt x="7634" y="9307"/>
                    <a:pt x="7614" y="9348"/>
                  </a:cubicBezTo>
                  <a:cubicBezTo>
                    <a:pt x="7634" y="9415"/>
                    <a:pt x="7634" y="9476"/>
                    <a:pt x="7654" y="9517"/>
                  </a:cubicBezTo>
                  <a:cubicBezTo>
                    <a:pt x="7674" y="9712"/>
                    <a:pt x="7758" y="9882"/>
                    <a:pt x="7798" y="10056"/>
                  </a:cubicBezTo>
                  <a:cubicBezTo>
                    <a:pt x="7823" y="10118"/>
                    <a:pt x="7863" y="10185"/>
                    <a:pt x="7863" y="10246"/>
                  </a:cubicBezTo>
                  <a:cubicBezTo>
                    <a:pt x="7863" y="10267"/>
                    <a:pt x="7883" y="10267"/>
                    <a:pt x="7883" y="10287"/>
                  </a:cubicBezTo>
                  <a:lnTo>
                    <a:pt x="7883" y="10354"/>
                  </a:lnTo>
                  <a:cubicBezTo>
                    <a:pt x="7903" y="10375"/>
                    <a:pt x="7903" y="10375"/>
                    <a:pt x="7922" y="10395"/>
                  </a:cubicBezTo>
                  <a:cubicBezTo>
                    <a:pt x="7922" y="10462"/>
                    <a:pt x="7967" y="10523"/>
                    <a:pt x="7987" y="10590"/>
                  </a:cubicBezTo>
                  <a:cubicBezTo>
                    <a:pt x="7987" y="10631"/>
                    <a:pt x="7987" y="10672"/>
                    <a:pt x="8027" y="10719"/>
                  </a:cubicBezTo>
                  <a:cubicBezTo>
                    <a:pt x="7987" y="10719"/>
                    <a:pt x="7987" y="10760"/>
                    <a:pt x="7967" y="10760"/>
                  </a:cubicBezTo>
                  <a:cubicBezTo>
                    <a:pt x="7922" y="10760"/>
                    <a:pt x="7903" y="10760"/>
                    <a:pt x="7863" y="10780"/>
                  </a:cubicBezTo>
                  <a:lnTo>
                    <a:pt x="7778" y="10780"/>
                  </a:lnTo>
                  <a:cubicBezTo>
                    <a:pt x="7738" y="10780"/>
                    <a:pt x="7699" y="10780"/>
                    <a:pt x="7674" y="10801"/>
                  </a:cubicBezTo>
                  <a:lnTo>
                    <a:pt x="7614" y="10801"/>
                  </a:lnTo>
                  <a:cubicBezTo>
                    <a:pt x="7594" y="10814"/>
                    <a:pt x="7578" y="10814"/>
                    <a:pt x="7564" y="10814"/>
                  </a:cubicBezTo>
                  <a:cubicBezTo>
                    <a:pt x="7550" y="10814"/>
                    <a:pt x="7539" y="10814"/>
                    <a:pt x="7529" y="10826"/>
                  </a:cubicBezTo>
                  <a:cubicBezTo>
                    <a:pt x="7503" y="10826"/>
                    <a:pt x="7465" y="10815"/>
                    <a:pt x="7431" y="10815"/>
                  </a:cubicBezTo>
                  <a:cubicBezTo>
                    <a:pt x="7414" y="10815"/>
                    <a:pt x="7398" y="10818"/>
                    <a:pt x="7385" y="10826"/>
                  </a:cubicBezTo>
                  <a:lnTo>
                    <a:pt x="7365" y="10826"/>
                  </a:lnTo>
                  <a:cubicBezTo>
                    <a:pt x="7361" y="10820"/>
                    <a:pt x="7357" y="10818"/>
                    <a:pt x="7354" y="10818"/>
                  </a:cubicBezTo>
                  <a:cubicBezTo>
                    <a:pt x="7347" y="10818"/>
                    <a:pt x="7343" y="10832"/>
                    <a:pt x="7335" y="10832"/>
                  </a:cubicBezTo>
                  <a:cubicBezTo>
                    <a:pt x="7332" y="10832"/>
                    <a:pt x="7329" y="10830"/>
                    <a:pt x="7325" y="10826"/>
                  </a:cubicBezTo>
                  <a:cubicBezTo>
                    <a:pt x="7300" y="10826"/>
                    <a:pt x="7280" y="10826"/>
                    <a:pt x="7261" y="10847"/>
                  </a:cubicBezTo>
                  <a:cubicBezTo>
                    <a:pt x="7201" y="10867"/>
                    <a:pt x="7116" y="10867"/>
                    <a:pt x="7032" y="10867"/>
                  </a:cubicBezTo>
                  <a:cubicBezTo>
                    <a:pt x="7028" y="10872"/>
                    <a:pt x="7024" y="10873"/>
                    <a:pt x="7021" y="10873"/>
                  </a:cubicBezTo>
                  <a:cubicBezTo>
                    <a:pt x="7014" y="10873"/>
                    <a:pt x="7010" y="10861"/>
                    <a:pt x="7002" y="10861"/>
                  </a:cubicBezTo>
                  <a:cubicBezTo>
                    <a:pt x="6999" y="10861"/>
                    <a:pt x="6996" y="10863"/>
                    <a:pt x="6992" y="10867"/>
                  </a:cubicBezTo>
                  <a:cubicBezTo>
                    <a:pt x="6972" y="10878"/>
                    <a:pt x="6956" y="10878"/>
                    <a:pt x="6942" y="10878"/>
                  </a:cubicBezTo>
                  <a:cubicBezTo>
                    <a:pt x="6929" y="10878"/>
                    <a:pt x="6917" y="10878"/>
                    <a:pt x="6907" y="10888"/>
                  </a:cubicBezTo>
                  <a:cubicBezTo>
                    <a:pt x="6848" y="10888"/>
                    <a:pt x="6783" y="10867"/>
                    <a:pt x="6743" y="10867"/>
                  </a:cubicBezTo>
                  <a:lnTo>
                    <a:pt x="6639" y="10867"/>
                  </a:lnTo>
                  <a:cubicBezTo>
                    <a:pt x="6632" y="10860"/>
                    <a:pt x="6626" y="10858"/>
                    <a:pt x="6618" y="10858"/>
                  </a:cubicBezTo>
                  <a:cubicBezTo>
                    <a:pt x="6603" y="10858"/>
                    <a:pt x="6584" y="10867"/>
                    <a:pt x="6554" y="10867"/>
                  </a:cubicBezTo>
                  <a:lnTo>
                    <a:pt x="6474" y="10867"/>
                  </a:lnTo>
                  <a:cubicBezTo>
                    <a:pt x="6461" y="10867"/>
                    <a:pt x="6446" y="10877"/>
                    <a:pt x="6431" y="10877"/>
                  </a:cubicBezTo>
                  <a:cubicBezTo>
                    <a:pt x="6424" y="10877"/>
                    <a:pt x="6417" y="10874"/>
                    <a:pt x="6410" y="10867"/>
                  </a:cubicBezTo>
                  <a:cubicBezTo>
                    <a:pt x="6403" y="10860"/>
                    <a:pt x="6394" y="10858"/>
                    <a:pt x="6385" y="10858"/>
                  </a:cubicBezTo>
                  <a:cubicBezTo>
                    <a:pt x="6366" y="10858"/>
                    <a:pt x="6343" y="10867"/>
                    <a:pt x="6330" y="10867"/>
                  </a:cubicBezTo>
                  <a:lnTo>
                    <a:pt x="6141" y="10867"/>
                  </a:lnTo>
                  <a:cubicBezTo>
                    <a:pt x="6117" y="10863"/>
                    <a:pt x="6093" y="10861"/>
                    <a:pt x="6067" y="10861"/>
                  </a:cubicBezTo>
                  <a:cubicBezTo>
                    <a:pt x="6022" y="10861"/>
                    <a:pt x="5974" y="10866"/>
                    <a:pt x="5925" y="10866"/>
                  </a:cubicBezTo>
                  <a:cubicBezTo>
                    <a:pt x="5880" y="10866"/>
                    <a:pt x="5834" y="10862"/>
                    <a:pt x="5788" y="10847"/>
                  </a:cubicBezTo>
                  <a:lnTo>
                    <a:pt x="5768" y="10847"/>
                  </a:lnTo>
                  <a:cubicBezTo>
                    <a:pt x="5755" y="10847"/>
                    <a:pt x="5741" y="10865"/>
                    <a:pt x="5728" y="10865"/>
                  </a:cubicBezTo>
                  <a:cubicBezTo>
                    <a:pt x="5721" y="10865"/>
                    <a:pt x="5715" y="10860"/>
                    <a:pt x="5708" y="10847"/>
                  </a:cubicBezTo>
                  <a:cubicBezTo>
                    <a:pt x="5700" y="10860"/>
                    <a:pt x="5692" y="10865"/>
                    <a:pt x="5685" y="10865"/>
                  </a:cubicBezTo>
                  <a:cubicBezTo>
                    <a:pt x="5670" y="10865"/>
                    <a:pt x="5657" y="10847"/>
                    <a:pt x="5644" y="10847"/>
                  </a:cubicBezTo>
                  <a:cubicBezTo>
                    <a:pt x="5632" y="10851"/>
                    <a:pt x="5620" y="10853"/>
                    <a:pt x="5609" y="10853"/>
                  </a:cubicBezTo>
                  <a:cubicBezTo>
                    <a:pt x="5565" y="10853"/>
                    <a:pt x="5527" y="10826"/>
                    <a:pt x="5479" y="10826"/>
                  </a:cubicBezTo>
                  <a:lnTo>
                    <a:pt x="5460" y="10826"/>
                  </a:lnTo>
                  <a:cubicBezTo>
                    <a:pt x="5395" y="10801"/>
                    <a:pt x="5355" y="10801"/>
                    <a:pt x="5290" y="10801"/>
                  </a:cubicBezTo>
                  <a:lnTo>
                    <a:pt x="5231" y="10801"/>
                  </a:lnTo>
                  <a:cubicBezTo>
                    <a:pt x="5220" y="10790"/>
                    <a:pt x="5209" y="10790"/>
                    <a:pt x="5198" y="10790"/>
                  </a:cubicBezTo>
                  <a:cubicBezTo>
                    <a:pt x="5187" y="10790"/>
                    <a:pt x="5176" y="10790"/>
                    <a:pt x="5166" y="10780"/>
                  </a:cubicBezTo>
                  <a:cubicBezTo>
                    <a:pt x="5106" y="10760"/>
                    <a:pt x="5002" y="10780"/>
                    <a:pt x="4917" y="10739"/>
                  </a:cubicBezTo>
                  <a:lnTo>
                    <a:pt x="4897" y="10739"/>
                  </a:lnTo>
                  <a:cubicBezTo>
                    <a:pt x="4885" y="10742"/>
                    <a:pt x="4873" y="10743"/>
                    <a:pt x="4860" y="10743"/>
                  </a:cubicBezTo>
                  <a:cubicBezTo>
                    <a:pt x="4801" y="10743"/>
                    <a:pt x="4744" y="10714"/>
                    <a:pt x="4685" y="10714"/>
                  </a:cubicBezTo>
                  <a:cubicBezTo>
                    <a:pt x="4673" y="10714"/>
                    <a:pt x="4661" y="10716"/>
                    <a:pt x="4648" y="10719"/>
                  </a:cubicBezTo>
                  <a:cubicBezTo>
                    <a:pt x="4639" y="10697"/>
                    <a:pt x="4625" y="10691"/>
                    <a:pt x="4608" y="10691"/>
                  </a:cubicBezTo>
                  <a:cubicBezTo>
                    <a:pt x="4590" y="10691"/>
                    <a:pt x="4568" y="10698"/>
                    <a:pt x="4544" y="10698"/>
                  </a:cubicBezTo>
                  <a:cubicBezTo>
                    <a:pt x="4524" y="10698"/>
                    <a:pt x="4504" y="10672"/>
                    <a:pt x="4464" y="10672"/>
                  </a:cubicBezTo>
                  <a:cubicBezTo>
                    <a:pt x="4419" y="10652"/>
                    <a:pt x="4360" y="10652"/>
                    <a:pt x="4295" y="10631"/>
                  </a:cubicBezTo>
                  <a:lnTo>
                    <a:pt x="4275" y="10611"/>
                  </a:lnTo>
                  <a:cubicBezTo>
                    <a:pt x="4262" y="10624"/>
                    <a:pt x="4248" y="10629"/>
                    <a:pt x="4234" y="10629"/>
                  </a:cubicBezTo>
                  <a:cubicBezTo>
                    <a:pt x="4206" y="10629"/>
                    <a:pt x="4177" y="10611"/>
                    <a:pt x="4151" y="10611"/>
                  </a:cubicBezTo>
                  <a:cubicBezTo>
                    <a:pt x="4151" y="10611"/>
                    <a:pt x="4142" y="10602"/>
                    <a:pt x="4130" y="10602"/>
                  </a:cubicBezTo>
                  <a:cubicBezTo>
                    <a:pt x="4124" y="10602"/>
                    <a:pt x="4118" y="10604"/>
                    <a:pt x="4111" y="10611"/>
                  </a:cubicBezTo>
                  <a:cubicBezTo>
                    <a:pt x="4091" y="10611"/>
                    <a:pt x="4091" y="10590"/>
                    <a:pt x="4091" y="10590"/>
                  </a:cubicBezTo>
                  <a:cubicBezTo>
                    <a:pt x="4086" y="10586"/>
                    <a:pt x="4081" y="10584"/>
                    <a:pt x="4076" y="10584"/>
                  </a:cubicBezTo>
                  <a:cubicBezTo>
                    <a:pt x="4063" y="10584"/>
                    <a:pt x="4051" y="10596"/>
                    <a:pt x="4039" y="10596"/>
                  </a:cubicBezTo>
                  <a:cubicBezTo>
                    <a:pt x="4035" y="10596"/>
                    <a:pt x="4031" y="10594"/>
                    <a:pt x="4026" y="10590"/>
                  </a:cubicBezTo>
                  <a:cubicBezTo>
                    <a:pt x="4006" y="10590"/>
                    <a:pt x="4006" y="10570"/>
                    <a:pt x="4006" y="10570"/>
                  </a:cubicBezTo>
                  <a:cubicBezTo>
                    <a:pt x="3902" y="10570"/>
                    <a:pt x="3842" y="10523"/>
                    <a:pt x="3777" y="10503"/>
                  </a:cubicBezTo>
                  <a:lnTo>
                    <a:pt x="3758" y="10503"/>
                  </a:lnTo>
                  <a:cubicBezTo>
                    <a:pt x="3718" y="10482"/>
                    <a:pt x="3673" y="10482"/>
                    <a:pt x="3633" y="10462"/>
                  </a:cubicBezTo>
                  <a:cubicBezTo>
                    <a:pt x="3569" y="10462"/>
                    <a:pt x="3529" y="10441"/>
                    <a:pt x="3469" y="10441"/>
                  </a:cubicBezTo>
                  <a:cubicBezTo>
                    <a:pt x="3454" y="10433"/>
                    <a:pt x="3440" y="10430"/>
                    <a:pt x="3426" y="10430"/>
                  </a:cubicBezTo>
                  <a:cubicBezTo>
                    <a:pt x="3400" y="10430"/>
                    <a:pt x="3378" y="10441"/>
                    <a:pt x="3365" y="10441"/>
                  </a:cubicBezTo>
                  <a:cubicBezTo>
                    <a:pt x="3320" y="10416"/>
                    <a:pt x="3280" y="10395"/>
                    <a:pt x="3240" y="10395"/>
                  </a:cubicBezTo>
                  <a:cubicBezTo>
                    <a:pt x="3176" y="10375"/>
                    <a:pt x="3136" y="10375"/>
                    <a:pt x="3071" y="10354"/>
                  </a:cubicBezTo>
                  <a:cubicBezTo>
                    <a:pt x="3071" y="10347"/>
                    <a:pt x="3069" y="10345"/>
                    <a:pt x="3065" y="10345"/>
                  </a:cubicBezTo>
                  <a:cubicBezTo>
                    <a:pt x="3058" y="10345"/>
                    <a:pt x="3044" y="10354"/>
                    <a:pt x="3031" y="10354"/>
                  </a:cubicBezTo>
                  <a:cubicBezTo>
                    <a:pt x="3031" y="10333"/>
                    <a:pt x="2991" y="10313"/>
                    <a:pt x="2971" y="10313"/>
                  </a:cubicBezTo>
                  <a:cubicBezTo>
                    <a:pt x="2915" y="10313"/>
                    <a:pt x="2863" y="10263"/>
                    <a:pt x="2808" y="10263"/>
                  </a:cubicBezTo>
                  <a:cubicBezTo>
                    <a:pt x="2800" y="10263"/>
                    <a:pt x="2791" y="10264"/>
                    <a:pt x="2783" y="10267"/>
                  </a:cubicBezTo>
                  <a:lnTo>
                    <a:pt x="2763" y="10246"/>
                  </a:lnTo>
                  <a:cubicBezTo>
                    <a:pt x="2743" y="10246"/>
                    <a:pt x="2658" y="10205"/>
                    <a:pt x="2658" y="10205"/>
                  </a:cubicBezTo>
                  <a:cubicBezTo>
                    <a:pt x="2574" y="10205"/>
                    <a:pt x="2514" y="10185"/>
                    <a:pt x="2449" y="10159"/>
                  </a:cubicBezTo>
                  <a:cubicBezTo>
                    <a:pt x="2429" y="10159"/>
                    <a:pt x="2409" y="10139"/>
                    <a:pt x="2390" y="10118"/>
                  </a:cubicBezTo>
                  <a:cubicBezTo>
                    <a:pt x="2381" y="10127"/>
                    <a:pt x="2373" y="10131"/>
                    <a:pt x="2363" y="10131"/>
                  </a:cubicBezTo>
                  <a:cubicBezTo>
                    <a:pt x="2349" y="10131"/>
                    <a:pt x="2331" y="10122"/>
                    <a:pt x="2305" y="10097"/>
                  </a:cubicBezTo>
                  <a:lnTo>
                    <a:pt x="2265" y="10097"/>
                  </a:lnTo>
                  <a:cubicBezTo>
                    <a:pt x="2245" y="10097"/>
                    <a:pt x="2265" y="10077"/>
                    <a:pt x="2245" y="10077"/>
                  </a:cubicBezTo>
                  <a:cubicBezTo>
                    <a:pt x="2225" y="10077"/>
                    <a:pt x="2200" y="10097"/>
                    <a:pt x="2180" y="10097"/>
                  </a:cubicBezTo>
                  <a:cubicBezTo>
                    <a:pt x="2180" y="10077"/>
                    <a:pt x="2161" y="10056"/>
                    <a:pt x="2141" y="10031"/>
                  </a:cubicBezTo>
                  <a:cubicBezTo>
                    <a:pt x="2134" y="10039"/>
                    <a:pt x="2124" y="10042"/>
                    <a:pt x="2114" y="10042"/>
                  </a:cubicBezTo>
                  <a:cubicBezTo>
                    <a:pt x="2094" y="10042"/>
                    <a:pt x="2069" y="10031"/>
                    <a:pt x="2056" y="10031"/>
                  </a:cubicBezTo>
                  <a:cubicBezTo>
                    <a:pt x="2016" y="10010"/>
                    <a:pt x="1977" y="9990"/>
                    <a:pt x="1952" y="9990"/>
                  </a:cubicBezTo>
                  <a:cubicBezTo>
                    <a:pt x="1912" y="9969"/>
                    <a:pt x="1892" y="9949"/>
                    <a:pt x="1872" y="9949"/>
                  </a:cubicBezTo>
                  <a:cubicBezTo>
                    <a:pt x="1827" y="9949"/>
                    <a:pt x="1807" y="9949"/>
                    <a:pt x="1767" y="9928"/>
                  </a:cubicBezTo>
                  <a:cubicBezTo>
                    <a:pt x="1754" y="9928"/>
                    <a:pt x="1741" y="9937"/>
                    <a:pt x="1720" y="9937"/>
                  </a:cubicBezTo>
                  <a:cubicBezTo>
                    <a:pt x="1710" y="9937"/>
                    <a:pt x="1698" y="9935"/>
                    <a:pt x="1683" y="9928"/>
                  </a:cubicBezTo>
                  <a:cubicBezTo>
                    <a:pt x="1683" y="9902"/>
                    <a:pt x="1683" y="9902"/>
                    <a:pt x="1663" y="9882"/>
                  </a:cubicBezTo>
                  <a:lnTo>
                    <a:pt x="1558" y="9882"/>
                  </a:lnTo>
                  <a:cubicBezTo>
                    <a:pt x="1519" y="9861"/>
                    <a:pt x="1499" y="9841"/>
                    <a:pt x="1479" y="9820"/>
                  </a:cubicBezTo>
                  <a:cubicBezTo>
                    <a:pt x="1454" y="9841"/>
                    <a:pt x="1454" y="9841"/>
                    <a:pt x="1434" y="9841"/>
                  </a:cubicBezTo>
                  <a:cubicBezTo>
                    <a:pt x="1434" y="9841"/>
                    <a:pt x="1434" y="9820"/>
                    <a:pt x="1414" y="9820"/>
                  </a:cubicBezTo>
                  <a:cubicBezTo>
                    <a:pt x="1374" y="9820"/>
                    <a:pt x="1329" y="9820"/>
                    <a:pt x="1290" y="9800"/>
                  </a:cubicBezTo>
                  <a:cubicBezTo>
                    <a:pt x="1250" y="9753"/>
                    <a:pt x="1205" y="9753"/>
                    <a:pt x="1165" y="9733"/>
                  </a:cubicBezTo>
                  <a:cubicBezTo>
                    <a:pt x="1125" y="9733"/>
                    <a:pt x="1106" y="9712"/>
                    <a:pt x="1081" y="9712"/>
                  </a:cubicBezTo>
                  <a:lnTo>
                    <a:pt x="1021" y="9712"/>
                  </a:lnTo>
                  <a:cubicBezTo>
                    <a:pt x="1021" y="9692"/>
                    <a:pt x="1001" y="9671"/>
                    <a:pt x="1001" y="9671"/>
                  </a:cubicBezTo>
                  <a:cubicBezTo>
                    <a:pt x="993" y="9675"/>
                    <a:pt x="984" y="9677"/>
                    <a:pt x="976" y="9677"/>
                  </a:cubicBezTo>
                  <a:cubicBezTo>
                    <a:pt x="950" y="9677"/>
                    <a:pt x="925" y="9663"/>
                    <a:pt x="895" y="9663"/>
                  </a:cubicBezTo>
                  <a:cubicBezTo>
                    <a:pt x="883" y="9663"/>
                    <a:pt x="870" y="9666"/>
                    <a:pt x="857" y="9671"/>
                  </a:cubicBezTo>
                  <a:cubicBezTo>
                    <a:pt x="857" y="9671"/>
                    <a:pt x="832" y="9671"/>
                    <a:pt x="832" y="9646"/>
                  </a:cubicBezTo>
                  <a:cubicBezTo>
                    <a:pt x="812" y="9646"/>
                    <a:pt x="812" y="9605"/>
                    <a:pt x="772" y="9605"/>
                  </a:cubicBezTo>
                  <a:cubicBezTo>
                    <a:pt x="772" y="9598"/>
                    <a:pt x="772" y="9595"/>
                    <a:pt x="771" y="9595"/>
                  </a:cubicBezTo>
                  <a:cubicBezTo>
                    <a:pt x="770" y="9595"/>
                    <a:pt x="766" y="9605"/>
                    <a:pt x="752" y="9605"/>
                  </a:cubicBezTo>
                  <a:cubicBezTo>
                    <a:pt x="752" y="9605"/>
                    <a:pt x="772" y="9605"/>
                    <a:pt x="772" y="9625"/>
                  </a:cubicBezTo>
                  <a:cubicBezTo>
                    <a:pt x="752" y="9625"/>
                    <a:pt x="752" y="9625"/>
                    <a:pt x="732" y="9646"/>
                  </a:cubicBezTo>
                  <a:cubicBezTo>
                    <a:pt x="772" y="9646"/>
                    <a:pt x="792" y="9646"/>
                    <a:pt x="792" y="9671"/>
                  </a:cubicBezTo>
                  <a:cubicBezTo>
                    <a:pt x="782" y="9682"/>
                    <a:pt x="767" y="9687"/>
                    <a:pt x="752" y="9687"/>
                  </a:cubicBezTo>
                  <a:cubicBezTo>
                    <a:pt x="736" y="9687"/>
                    <a:pt x="720" y="9682"/>
                    <a:pt x="707" y="9671"/>
                  </a:cubicBezTo>
                  <a:lnTo>
                    <a:pt x="707" y="9646"/>
                  </a:lnTo>
                  <a:cubicBezTo>
                    <a:pt x="688" y="9625"/>
                    <a:pt x="688" y="9605"/>
                    <a:pt x="648" y="9584"/>
                  </a:cubicBezTo>
                  <a:cubicBezTo>
                    <a:pt x="628" y="9584"/>
                    <a:pt x="628" y="9605"/>
                    <a:pt x="628" y="9605"/>
                  </a:cubicBezTo>
                  <a:cubicBezTo>
                    <a:pt x="608" y="9605"/>
                    <a:pt x="583" y="9625"/>
                    <a:pt x="583" y="9625"/>
                  </a:cubicBezTo>
                  <a:cubicBezTo>
                    <a:pt x="543" y="9625"/>
                    <a:pt x="543" y="9625"/>
                    <a:pt x="563" y="9671"/>
                  </a:cubicBezTo>
                  <a:lnTo>
                    <a:pt x="583" y="9671"/>
                  </a:lnTo>
                  <a:cubicBezTo>
                    <a:pt x="608" y="9712"/>
                    <a:pt x="648" y="9733"/>
                    <a:pt x="688" y="9753"/>
                  </a:cubicBezTo>
                  <a:cubicBezTo>
                    <a:pt x="707" y="9753"/>
                    <a:pt x="732" y="9733"/>
                    <a:pt x="732" y="9712"/>
                  </a:cubicBezTo>
                  <a:lnTo>
                    <a:pt x="752" y="9733"/>
                  </a:lnTo>
                  <a:cubicBezTo>
                    <a:pt x="772" y="9733"/>
                    <a:pt x="772" y="9712"/>
                    <a:pt x="772" y="9712"/>
                  </a:cubicBezTo>
                  <a:lnTo>
                    <a:pt x="812" y="9712"/>
                  </a:lnTo>
                  <a:cubicBezTo>
                    <a:pt x="857" y="9733"/>
                    <a:pt x="832" y="9800"/>
                    <a:pt x="897" y="9820"/>
                  </a:cubicBezTo>
                  <a:cubicBezTo>
                    <a:pt x="897" y="9774"/>
                    <a:pt x="877" y="9733"/>
                    <a:pt x="857" y="9712"/>
                  </a:cubicBezTo>
                  <a:cubicBezTo>
                    <a:pt x="867" y="9712"/>
                    <a:pt x="877" y="9707"/>
                    <a:pt x="887" y="9707"/>
                  </a:cubicBezTo>
                  <a:cubicBezTo>
                    <a:pt x="897" y="9707"/>
                    <a:pt x="907" y="9712"/>
                    <a:pt x="916" y="9733"/>
                  </a:cubicBezTo>
                  <a:lnTo>
                    <a:pt x="916" y="9753"/>
                  </a:lnTo>
                  <a:lnTo>
                    <a:pt x="936" y="9753"/>
                  </a:lnTo>
                  <a:cubicBezTo>
                    <a:pt x="956" y="9774"/>
                    <a:pt x="956" y="9774"/>
                    <a:pt x="956" y="9800"/>
                  </a:cubicBezTo>
                  <a:cubicBezTo>
                    <a:pt x="956" y="9820"/>
                    <a:pt x="936" y="9820"/>
                    <a:pt x="936" y="9861"/>
                  </a:cubicBezTo>
                  <a:cubicBezTo>
                    <a:pt x="981" y="9861"/>
                    <a:pt x="1001" y="9882"/>
                    <a:pt x="1061" y="9882"/>
                  </a:cubicBezTo>
                  <a:cubicBezTo>
                    <a:pt x="1081" y="9882"/>
                    <a:pt x="1145" y="9882"/>
                    <a:pt x="1165" y="9902"/>
                  </a:cubicBezTo>
                  <a:cubicBezTo>
                    <a:pt x="1205" y="9902"/>
                    <a:pt x="1185" y="9882"/>
                    <a:pt x="1185" y="9861"/>
                  </a:cubicBezTo>
                  <a:lnTo>
                    <a:pt x="1205" y="9861"/>
                  </a:lnTo>
                  <a:cubicBezTo>
                    <a:pt x="1230" y="9882"/>
                    <a:pt x="1185" y="9902"/>
                    <a:pt x="1205" y="9928"/>
                  </a:cubicBezTo>
                  <a:lnTo>
                    <a:pt x="1250" y="9928"/>
                  </a:lnTo>
                  <a:cubicBezTo>
                    <a:pt x="1250" y="9928"/>
                    <a:pt x="1250" y="9902"/>
                    <a:pt x="1290" y="9882"/>
                  </a:cubicBezTo>
                  <a:cubicBezTo>
                    <a:pt x="1310" y="9882"/>
                    <a:pt x="1310" y="9902"/>
                    <a:pt x="1329" y="9902"/>
                  </a:cubicBezTo>
                  <a:cubicBezTo>
                    <a:pt x="1310" y="9928"/>
                    <a:pt x="1310" y="9928"/>
                    <a:pt x="1290" y="9949"/>
                  </a:cubicBezTo>
                  <a:cubicBezTo>
                    <a:pt x="1310" y="9969"/>
                    <a:pt x="1310" y="9969"/>
                    <a:pt x="1329" y="9969"/>
                  </a:cubicBezTo>
                  <a:cubicBezTo>
                    <a:pt x="1354" y="9990"/>
                    <a:pt x="1374" y="10010"/>
                    <a:pt x="1394" y="10010"/>
                  </a:cubicBezTo>
                  <a:cubicBezTo>
                    <a:pt x="1414" y="10031"/>
                    <a:pt x="1434" y="10031"/>
                    <a:pt x="1454" y="10056"/>
                  </a:cubicBezTo>
                  <a:cubicBezTo>
                    <a:pt x="1519" y="10056"/>
                    <a:pt x="1558" y="10077"/>
                    <a:pt x="1603" y="10097"/>
                  </a:cubicBezTo>
                  <a:lnTo>
                    <a:pt x="1623" y="10097"/>
                  </a:lnTo>
                  <a:lnTo>
                    <a:pt x="1623" y="10118"/>
                  </a:lnTo>
                  <a:cubicBezTo>
                    <a:pt x="1633" y="10128"/>
                    <a:pt x="1643" y="10128"/>
                    <a:pt x="1653" y="10128"/>
                  </a:cubicBezTo>
                  <a:cubicBezTo>
                    <a:pt x="1663" y="10128"/>
                    <a:pt x="1673" y="10128"/>
                    <a:pt x="1683" y="10139"/>
                  </a:cubicBezTo>
                  <a:cubicBezTo>
                    <a:pt x="1693" y="10149"/>
                    <a:pt x="1709" y="10149"/>
                    <a:pt x="1725" y="10149"/>
                  </a:cubicBezTo>
                  <a:cubicBezTo>
                    <a:pt x="1741" y="10149"/>
                    <a:pt x="1757" y="10149"/>
                    <a:pt x="1767" y="10159"/>
                  </a:cubicBezTo>
                  <a:cubicBezTo>
                    <a:pt x="1781" y="10159"/>
                    <a:pt x="1794" y="10150"/>
                    <a:pt x="1807" y="10150"/>
                  </a:cubicBezTo>
                  <a:cubicBezTo>
                    <a:pt x="1814" y="10150"/>
                    <a:pt x="1821" y="10152"/>
                    <a:pt x="1827" y="10159"/>
                  </a:cubicBezTo>
                  <a:cubicBezTo>
                    <a:pt x="1827" y="10172"/>
                    <a:pt x="1838" y="10172"/>
                    <a:pt x="1849" y="10172"/>
                  </a:cubicBezTo>
                  <a:cubicBezTo>
                    <a:pt x="1861" y="10172"/>
                    <a:pt x="1872" y="10172"/>
                    <a:pt x="1872" y="10185"/>
                  </a:cubicBezTo>
                  <a:cubicBezTo>
                    <a:pt x="1912" y="10205"/>
                    <a:pt x="1977" y="10226"/>
                    <a:pt x="2016" y="10226"/>
                  </a:cubicBezTo>
                  <a:lnTo>
                    <a:pt x="2036" y="10226"/>
                  </a:lnTo>
                  <a:lnTo>
                    <a:pt x="2036" y="10246"/>
                  </a:lnTo>
                  <a:cubicBezTo>
                    <a:pt x="2101" y="10287"/>
                    <a:pt x="2161" y="10313"/>
                    <a:pt x="2225" y="10313"/>
                  </a:cubicBezTo>
                  <a:cubicBezTo>
                    <a:pt x="2265" y="10333"/>
                    <a:pt x="2285" y="10333"/>
                    <a:pt x="2305" y="10354"/>
                  </a:cubicBezTo>
                  <a:cubicBezTo>
                    <a:pt x="2327" y="10354"/>
                    <a:pt x="2343" y="10359"/>
                    <a:pt x="2357" y="10359"/>
                  </a:cubicBezTo>
                  <a:cubicBezTo>
                    <a:pt x="2370" y="10359"/>
                    <a:pt x="2379" y="10354"/>
                    <a:pt x="2390" y="10333"/>
                  </a:cubicBezTo>
                  <a:cubicBezTo>
                    <a:pt x="2409" y="10354"/>
                    <a:pt x="2429" y="10375"/>
                    <a:pt x="2449" y="10375"/>
                  </a:cubicBezTo>
                  <a:lnTo>
                    <a:pt x="2494" y="10375"/>
                  </a:lnTo>
                  <a:cubicBezTo>
                    <a:pt x="2514" y="10416"/>
                    <a:pt x="2554" y="10441"/>
                    <a:pt x="2598" y="10441"/>
                  </a:cubicBezTo>
                  <a:cubicBezTo>
                    <a:pt x="2638" y="10462"/>
                    <a:pt x="2678" y="10482"/>
                    <a:pt x="2698" y="10482"/>
                  </a:cubicBezTo>
                  <a:cubicBezTo>
                    <a:pt x="2743" y="10482"/>
                    <a:pt x="2723" y="10503"/>
                    <a:pt x="2743" y="10503"/>
                  </a:cubicBezTo>
                  <a:lnTo>
                    <a:pt x="2847" y="10503"/>
                  </a:lnTo>
                  <a:cubicBezTo>
                    <a:pt x="2867" y="10523"/>
                    <a:pt x="2867" y="10523"/>
                    <a:pt x="2887" y="10523"/>
                  </a:cubicBezTo>
                  <a:cubicBezTo>
                    <a:pt x="2897" y="10534"/>
                    <a:pt x="2907" y="10534"/>
                    <a:pt x="2914" y="10534"/>
                  </a:cubicBezTo>
                  <a:cubicBezTo>
                    <a:pt x="2922" y="10534"/>
                    <a:pt x="2927" y="10534"/>
                    <a:pt x="2927" y="10544"/>
                  </a:cubicBezTo>
                  <a:cubicBezTo>
                    <a:pt x="2937" y="10557"/>
                    <a:pt x="2948" y="10557"/>
                    <a:pt x="2957" y="10557"/>
                  </a:cubicBezTo>
                  <a:cubicBezTo>
                    <a:pt x="2965" y="10557"/>
                    <a:pt x="2971" y="10557"/>
                    <a:pt x="2971" y="10570"/>
                  </a:cubicBezTo>
                  <a:cubicBezTo>
                    <a:pt x="3051" y="10590"/>
                    <a:pt x="3116" y="10652"/>
                    <a:pt x="3195" y="10652"/>
                  </a:cubicBezTo>
                  <a:lnTo>
                    <a:pt x="3220" y="10652"/>
                  </a:lnTo>
                  <a:cubicBezTo>
                    <a:pt x="3240" y="10672"/>
                    <a:pt x="3260" y="10672"/>
                    <a:pt x="3280" y="10672"/>
                  </a:cubicBezTo>
                  <a:cubicBezTo>
                    <a:pt x="3300" y="10672"/>
                    <a:pt x="3320" y="10672"/>
                    <a:pt x="3345" y="10698"/>
                  </a:cubicBezTo>
                  <a:cubicBezTo>
                    <a:pt x="3404" y="10698"/>
                    <a:pt x="3444" y="10698"/>
                    <a:pt x="3489" y="10719"/>
                  </a:cubicBezTo>
                  <a:cubicBezTo>
                    <a:pt x="3496" y="10726"/>
                    <a:pt x="3502" y="10728"/>
                    <a:pt x="3508" y="10728"/>
                  </a:cubicBezTo>
                  <a:cubicBezTo>
                    <a:pt x="3520" y="10728"/>
                    <a:pt x="3529" y="10719"/>
                    <a:pt x="3529" y="10719"/>
                  </a:cubicBezTo>
                  <a:cubicBezTo>
                    <a:pt x="3569" y="10719"/>
                    <a:pt x="3593" y="10739"/>
                    <a:pt x="3613" y="10739"/>
                  </a:cubicBezTo>
                  <a:cubicBezTo>
                    <a:pt x="3633" y="10739"/>
                    <a:pt x="3633" y="10739"/>
                    <a:pt x="3653" y="10760"/>
                  </a:cubicBezTo>
                  <a:lnTo>
                    <a:pt x="3718" y="10760"/>
                  </a:lnTo>
                  <a:lnTo>
                    <a:pt x="3738" y="10780"/>
                  </a:lnTo>
                  <a:cubicBezTo>
                    <a:pt x="3748" y="10770"/>
                    <a:pt x="3758" y="10765"/>
                    <a:pt x="3768" y="10765"/>
                  </a:cubicBezTo>
                  <a:cubicBezTo>
                    <a:pt x="3777" y="10765"/>
                    <a:pt x="3788" y="10770"/>
                    <a:pt x="3797" y="10780"/>
                  </a:cubicBezTo>
                  <a:cubicBezTo>
                    <a:pt x="3817" y="10780"/>
                    <a:pt x="3842" y="10801"/>
                    <a:pt x="3882" y="10801"/>
                  </a:cubicBezTo>
                  <a:cubicBezTo>
                    <a:pt x="3922" y="10801"/>
                    <a:pt x="3967" y="10826"/>
                    <a:pt x="3987" y="10888"/>
                  </a:cubicBezTo>
                  <a:cubicBezTo>
                    <a:pt x="3997" y="10884"/>
                    <a:pt x="4008" y="10883"/>
                    <a:pt x="4020" y="10883"/>
                  </a:cubicBezTo>
                  <a:cubicBezTo>
                    <a:pt x="4070" y="10883"/>
                    <a:pt x="4122" y="10917"/>
                    <a:pt x="4171" y="10955"/>
                  </a:cubicBezTo>
                  <a:cubicBezTo>
                    <a:pt x="4183" y="10927"/>
                    <a:pt x="4203" y="10916"/>
                    <a:pt x="4227" y="10916"/>
                  </a:cubicBezTo>
                  <a:cubicBezTo>
                    <a:pt x="4243" y="10916"/>
                    <a:pt x="4259" y="10921"/>
                    <a:pt x="4275" y="10929"/>
                  </a:cubicBezTo>
                  <a:cubicBezTo>
                    <a:pt x="4315" y="10929"/>
                    <a:pt x="4340" y="10955"/>
                    <a:pt x="4360" y="10955"/>
                  </a:cubicBezTo>
                  <a:lnTo>
                    <a:pt x="4439" y="10955"/>
                  </a:lnTo>
                  <a:cubicBezTo>
                    <a:pt x="4452" y="10965"/>
                    <a:pt x="4468" y="10965"/>
                    <a:pt x="4484" y="10965"/>
                  </a:cubicBezTo>
                  <a:cubicBezTo>
                    <a:pt x="4499" y="10965"/>
                    <a:pt x="4514" y="10965"/>
                    <a:pt x="4524" y="10975"/>
                  </a:cubicBezTo>
                  <a:cubicBezTo>
                    <a:pt x="4544" y="10986"/>
                    <a:pt x="4560" y="10986"/>
                    <a:pt x="4576" y="10986"/>
                  </a:cubicBezTo>
                  <a:cubicBezTo>
                    <a:pt x="4592" y="10986"/>
                    <a:pt x="4609" y="10986"/>
                    <a:pt x="4628" y="10996"/>
                  </a:cubicBezTo>
                  <a:cubicBezTo>
                    <a:pt x="4628" y="11006"/>
                    <a:pt x="4634" y="11011"/>
                    <a:pt x="4641" y="11011"/>
                  </a:cubicBezTo>
                  <a:cubicBezTo>
                    <a:pt x="4648" y="11011"/>
                    <a:pt x="4658" y="11006"/>
                    <a:pt x="4668" y="10996"/>
                  </a:cubicBezTo>
                  <a:lnTo>
                    <a:pt x="4688" y="10996"/>
                  </a:lnTo>
                  <a:cubicBezTo>
                    <a:pt x="4696" y="11003"/>
                    <a:pt x="4706" y="11005"/>
                    <a:pt x="4717" y="11005"/>
                  </a:cubicBezTo>
                  <a:cubicBezTo>
                    <a:pt x="4739" y="11005"/>
                    <a:pt x="4766" y="10996"/>
                    <a:pt x="4793" y="10996"/>
                  </a:cubicBezTo>
                  <a:cubicBezTo>
                    <a:pt x="4813" y="11016"/>
                    <a:pt x="4857" y="11016"/>
                    <a:pt x="4877" y="11037"/>
                  </a:cubicBezTo>
                  <a:cubicBezTo>
                    <a:pt x="4950" y="11051"/>
                    <a:pt x="5012" y="11068"/>
                    <a:pt x="5077" y="11068"/>
                  </a:cubicBezTo>
                  <a:cubicBezTo>
                    <a:pt x="5106" y="11068"/>
                    <a:pt x="5135" y="11065"/>
                    <a:pt x="5166" y="11057"/>
                  </a:cubicBezTo>
                  <a:cubicBezTo>
                    <a:pt x="5186" y="11057"/>
                    <a:pt x="5211" y="11057"/>
                    <a:pt x="5231" y="11083"/>
                  </a:cubicBezTo>
                  <a:cubicBezTo>
                    <a:pt x="5231" y="11083"/>
                    <a:pt x="5231" y="11057"/>
                    <a:pt x="5251" y="11057"/>
                  </a:cubicBezTo>
                  <a:lnTo>
                    <a:pt x="5251" y="11083"/>
                  </a:lnTo>
                  <a:cubicBezTo>
                    <a:pt x="5310" y="11103"/>
                    <a:pt x="5355" y="11103"/>
                    <a:pt x="5415" y="11124"/>
                  </a:cubicBezTo>
                  <a:cubicBezTo>
                    <a:pt x="5460" y="11124"/>
                    <a:pt x="5499" y="11124"/>
                    <a:pt x="5519" y="11145"/>
                  </a:cubicBezTo>
                  <a:lnTo>
                    <a:pt x="5519" y="11124"/>
                  </a:lnTo>
                  <a:cubicBezTo>
                    <a:pt x="5539" y="11145"/>
                    <a:pt x="5559" y="11145"/>
                    <a:pt x="5559" y="11145"/>
                  </a:cubicBezTo>
                  <a:lnTo>
                    <a:pt x="5644" y="11145"/>
                  </a:lnTo>
                  <a:cubicBezTo>
                    <a:pt x="5648" y="11149"/>
                    <a:pt x="5652" y="11151"/>
                    <a:pt x="5656" y="11151"/>
                  </a:cubicBezTo>
                  <a:cubicBezTo>
                    <a:pt x="5668" y="11151"/>
                    <a:pt x="5682" y="11139"/>
                    <a:pt x="5703" y="11139"/>
                  </a:cubicBezTo>
                  <a:cubicBezTo>
                    <a:pt x="5710" y="11139"/>
                    <a:pt x="5719" y="11140"/>
                    <a:pt x="5728" y="11145"/>
                  </a:cubicBezTo>
                  <a:cubicBezTo>
                    <a:pt x="5748" y="11145"/>
                    <a:pt x="5768" y="11165"/>
                    <a:pt x="5788" y="11165"/>
                  </a:cubicBezTo>
                  <a:cubicBezTo>
                    <a:pt x="5808" y="11145"/>
                    <a:pt x="5853" y="11145"/>
                    <a:pt x="5872" y="11145"/>
                  </a:cubicBezTo>
                  <a:cubicBezTo>
                    <a:pt x="5892" y="11145"/>
                    <a:pt x="5912" y="11165"/>
                    <a:pt x="5957" y="11165"/>
                  </a:cubicBezTo>
                  <a:cubicBezTo>
                    <a:pt x="5967" y="11155"/>
                    <a:pt x="5977" y="11150"/>
                    <a:pt x="5987" y="11150"/>
                  </a:cubicBezTo>
                  <a:cubicBezTo>
                    <a:pt x="5997" y="11150"/>
                    <a:pt x="6007" y="11155"/>
                    <a:pt x="6017" y="11165"/>
                  </a:cubicBezTo>
                  <a:cubicBezTo>
                    <a:pt x="6037" y="11165"/>
                    <a:pt x="6037" y="11145"/>
                    <a:pt x="6037" y="11145"/>
                  </a:cubicBezTo>
                  <a:cubicBezTo>
                    <a:pt x="6057" y="11145"/>
                    <a:pt x="6081" y="11145"/>
                    <a:pt x="6081" y="11165"/>
                  </a:cubicBezTo>
                  <a:cubicBezTo>
                    <a:pt x="6101" y="11165"/>
                    <a:pt x="6101" y="11145"/>
                    <a:pt x="6121" y="11145"/>
                  </a:cubicBezTo>
                  <a:lnTo>
                    <a:pt x="6121" y="11165"/>
                  </a:lnTo>
                  <a:cubicBezTo>
                    <a:pt x="6134" y="11165"/>
                    <a:pt x="6139" y="11156"/>
                    <a:pt x="6146" y="11156"/>
                  </a:cubicBezTo>
                  <a:cubicBezTo>
                    <a:pt x="6150" y="11156"/>
                    <a:pt x="6154" y="11158"/>
                    <a:pt x="6161" y="11165"/>
                  </a:cubicBezTo>
                  <a:cubicBezTo>
                    <a:pt x="6161" y="11165"/>
                    <a:pt x="6170" y="11174"/>
                    <a:pt x="6176" y="11174"/>
                  </a:cubicBezTo>
                  <a:cubicBezTo>
                    <a:pt x="6179" y="11174"/>
                    <a:pt x="6181" y="11172"/>
                    <a:pt x="6181" y="11165"/>
                  </a:cubicBezTo>
                  <a:cubicBezTo>
                    <a:pt x="6189" y="11158"/>
                    <a:pt x="6197" y="11156"/>
                    <a:pt x="6205" y="11156"/>
                  </a:cubicBezTo>
                  <a:cubicBezTo>
                    <a:pt x="6221" y="11156"/>
                    <a:pt x="6239" y="11165"/>
                    <a:pt x="6266" y="11165"/>
                  </a:cubicBezTo>
                  <a:cubicBezTo>
                    <a:pt x="6279" y="11165"/>
                    <a:pt x="6292" y="11156"/>
                    <a:pt x="6307" y="11156"/>
                  </a:cubicBezTo>
                  <a:cubicBezTo>
                    <a:pt x="6314" y="11156"/>
                    <a:pt x="6322" y="11158"/>
                    <a:pt x="6330" y="11165"/>
                  </a:cubicBezTo>
                  <a:lnTo>
                    <a:pt x="6350" y="11165"/>
                  </a:lnTo>
                  <a:cubicBezTo>
                    <a:pt x="6363" y="11165"/>
                    <a:pt x="6377" y="11174"/>
                    <a:pt x="6396" y="11174"/>
                  </a:cubicBezTo>
                  <a:cubicBezTo>
                    <a:pt x="6405" y="11174"/>
                    <a:pt x="6417" y="11172"/>
                    <a:pt x="6430" y="11165"/>
                  </a:cubicBezTo>
                  <a:cubicBezTo>
                    <a:pt x="6435" y="11169"/>
                    <a:pt x="6440" y="11171"/>
                    <a:pt x="6445" y="11171"/>
                  </a:cubicBezTo>
                  <a:cubicBezTo>
                    <a:pt x="6458" y="11171"/>
                    <a:pt x="6470" y="11159"/>
                    <a:pt x="6482" y="11159"/>
                  </a:cubicBezTo>
                  <a:cubicBezTo>
                    <a:pt x="6486" y="11159"/>
                    <a:pt x="6490" y="11161"/>
                    <a:pt x="6494" y="11165"/>
                  </a:cubicBezTo>
                  <a:cubicBezTo>
                    <a:pt x="6494" y="11145"/>
                    <a:pt x="6494" y="11145"/>
                    <a:pt x="6514" y="11145"/>
                  </a:cubicBezTo>
                  <a:cubicBezTo>
                    <a:pt x="6514" y="11145"/>
                    <a:pt x="6494" y="11145"/>
                    <a:pt x="6494" y="11165"/>
                  </a:cubicBezTo>
                  <a:cubicBezTo>
                    <a:pt x="6494" y="11172"/>
                    <a:pt x="6497" y="11174"/>
                    <a:pt x="6500" y="11174"/>
                  </a:cubicBezTo>
                  <a:cubicBezTo>
                    <a:pt x="6508" y="11174"/>
                    <a:pt x="6521" y="11165"/>
                    <a:pt x="6534" y="11165"/>
                  </a:cubicBezTo>
                  <a:cubicBezTo>
                    <a:pt x="6554" y="11165"/>
                    <a:pt x="6554" y="11145"/>
                    <a:pt x="6579" y="11145"/>
                  </a:cubicBezTo>
                  <a:cubicBezTo>
                    <a:pt x="6599" y="11165"/>
                    <a:pt x="6619" y="11165"/>
                    <a:pt x="6639" y="11165"/>
                  </a:cubicBezTo>
                  <a:cubicBezTo>
                    <a:pt x="6652" y="11165"/>
                    <a:pt x="6676" y="11156"/>
                    <a:pt x="6697" y="11156"/>
                  </a:cubicBezTo>
                  <a:cubicBezTo>
                    <a:pt x="6707" y="11156"/>
                    <a:pt x="6717" y="11158"/>
                    <a:pt x="6723" y="11165"/>
                  </a:cubicBezTo>
                  <a:cubicBezTo>
                    <a:pt x="6763" y="11186"/>
                    <a:pt x="6828" y="11186"/>
                    <a:pt x="6887" y="11186"/>
                  </a:cubicBezTo>
                  <a:cubicBezTo>
                    <a:pt x="6914" y="11186"/>
                    <a:pt x="6943" y="11197"/>
                    <a:pt x="6971" y="11197"/>
                  </a:cubicBezTo>
                  <a:cubicBezTo>
                    <a:pt x="6985" y="11197"/>
                    <a:pt x="6999" y="11194"/>
                    <a:pt x="7012" y="11186"/>
                  </a:cubicBezTo>
                  <a:lnTo>
                    <a:pt x="7096" y="11186"/>
                  </a:lnTo>
                  <a:cubicBezTo>
                    <a:pt x="7116" y="11165"/>
                    <a:pt x="7116" y="11165"/>
                    <a:pt x="7136" y="11165"/>
                  </a:cubicBezTo>
                  <a:lnTo>
                    <a:pt x="7300" y="11165"/>
                  </a:lnTo>
                  <a:cubicBezTo>
                    <a:pt x="7315" y="11158"/>
                    <a:pt x="7328" y="11156"/>
                    <a:pt x="7338" y="11156"/>
                  </a:cubicBezTo>
                  <a:cubicBezTo>
                    <a:pt x="7359" y="11156"/>
                    <a:pt x="7372" y="11165"/>
                    <a:pt x="7385" y="11165"/>
                  </a:cubicBezTo>
                  <a:cubicBezTo>
                    <a:pt x="7417" y="11165"/>
                    <a:pt x="7452" y="11139"/>
                    <a:pt x="7485" y="11139"/>
                  </a:cubicBezTo>
                  <a:cubicBezTo>
                    <a:pt x="7493" y="11139"/>
                    <a:pt x="7502" y="11141"/>
                    <a:pt x="7509" y="11145"/>
                  </a:cubicBezTo>
                  <a:lnTo>
                    <a:pt x="7614" y="11145"/>
                  </a:lnTo>
                  <a:cubicBezTo>
                    <a:pt x="7614" y="11165"/>
                    <a:pt x="7634" y="11165"/>
                    <a:pt x="7634" y="11165"/>
                  </a:cubicBezTo>
                  <a:cubicBezTo>
                    <a:pt x="7674" y="11145"/>
                    <a:pt x="7718" y="11145"/>
                    <a:pt x="7758" y="11145"/>
                  </a:cubicBezTo>
                  <a:cubicBezTo>
                    <a:pt x="7843" y="11124"/>
                    <a:pt x="7922" y="11103"/>
                    <a:pt x="7987" y="11103"/>
                  </a:cubicBezTo>
                  <a:cubicBezTo>
                    <a:pt x="8007" y="11103"/>
                    <a:pt x="8027" y="11083"/>
                    <a:pt x="8047" y="11083"/>
                  </a:cubicBezTo>
                  <a:cubicBezTo>
                    <a:pt x="8055" y="11090"/>
                    <a:pt x="8063" y="11092"/>
                    <a:pt x="8070" y="11092"/>
                  </a:cubicBezTo>
                  <a:cubicBezTo>
                    <a:pt x="8085" y="11092"/>
                    <a:pt x="8098" y="11083"/>
                    <a:pt x="8112" y="11083"/>
                  </a:cubicBezTo>
                  <a:cubicBezTo>
                    <a:pt x="8112" y="11083"/>
                    <a:pt x="8131" y="11124"/>
                    <a:pt x="8151" y="11124"/>
                  </a:cubicBezTo>
                  <a:cubicBezTo>
                    <a:pt x="8131" y="11186"/>
                    <a:pt x="8171" y="11232"/>
                    <a:pt x="8196" y="11273"/>
                  </a:cubicBezTo>
                  <a:cubicBezTo>
                    <a:pt x="8196" y="11314"/>
                    <a:pt x="8216" y="11340"/>
                    <a:pt x="8196" y="11360"/>
                  </a:cubicBezTo>
                  <a:cubicBezTo>
                    <a:pt x="8196" y="11381"/>
                    <a:pt x="8216" y="11401"/>
                    <a:pt x="8236" y="11422"/>
                  </a:cubicBezTo>
                  <a:cubicBezTo>
                    <a:pt x="8236" y="11422"/>
                    <a:pt x="8256" y="11442"/>
                    <a:pt x="8256" y="11468"/>
                  </a:cubicBezTo>
                  <a:cubicBezTo>
                    <a:pt x="8256" y="11475"/>
                    <a:pt x="8254" y="11477"/>
                    <a:pt x="8251" y="11477"/>
                  </a:cubicBezTo>
                  <a:cubicBezTo>
                    <a:pt x="8245" y="11477"/>
                    <a:pt x="8236" y="11468"/>
                    <a:pt x="8236" y="11468"/>
                  </a:cubicBezTo>
                  <a:cubicBezTo>
                    <a:pt x="8216" y="11489"/>
                    <a:pt x="8196" y="11489"/>
                    <a:pt x="8171" y="11489"/>
                  </a:cubicBezTo>
                  <a:cubicBezTo>
                    <a:pt x="8141" y="11499"/>
                    <a:pt x="8110" y="11499"/>
                    <a:pt x="8079" y="11499"/>
                  </a:cubicBezTo>
                  <a:cubicBezTo>
                    <a:pt x="8048" y="11499"/>
                    <a:pt x="8017" y="11499"/>
                    <a:pt x="7987" y="11509"/>
                  </a:cubicBezTo>
                  <a:cubicBezTo>
                    <a:pt x="7967" y="11499"/>
                    <a:pt x="7951" y="11494"/>
                    <a:pt x="7937" y="11494"/>
                  </a:cubicBezTo>
                  <a:cubicBezTo>
                    <a:pt x="7924" y="11494"/>
                    <a:pt x="7913" y="11499"/>
                    <a:pt x="7903" y="11509"/>
                  </a:cubicBezTo>
                  <a:cubicBezTo>
                    <a:pt x="7889" y="11516"/>
                    <a:pt x="7876" y="11518"/>
                    <a:pt x="7863" y="11518"/>
                  </a:cubicBezTo>
                  <a:cubicBezTo>
                    <a:pt x="7838" y="11518"/>
                    <a:pt x="7815" y="11509"/>
                    <a:pt x="7798" y="11509"/>
                  </a:cubicBezTo>
                  <a:cubicBezTo>
                    <a:pt x="7778" y="11530"/>
                    <a:pt x="7738" y="11530"/>
                    <a:pt x="7718" y="11530"/>
                  </a:cubicBezTo>
                  <a:cubicBezTo>
                    <a:pt x="7699" y="11530"/>
                    <a:pt x="7654" y="11550"/>
                    <a:pt x="7634" y="11550"/>
                  </a:cubicBezTo>
                  <a:cubicBezTo>
                    <a:pt x="7594" y="11571"/>
                    <a:pt x="7549" y="11571"/>
                    <a:pt x="7490" y="11571"/>
                  </a:cubicBezTo>
                  <a:lnTo>
                    <a:pt x="7201" y="11571"/>
                  </a:lnTo>
                  <a:cubicBezTo>
                    <a:pt x="7184" y="11571"/>
                    <a:pt x="7170" y="11591"/>
                    <a:pt x="7150" y="11591"/>
                  </a:cubicBezTo>
                  <a:cubicBezTo>
                    <a:pt x="7141" y="11591"/>
                    <a:pt x="7130" y="11586"/>
                    <a:pt x="7116" y="11571"/>
                  </a:cubicBezTo>
                  <a:cubicBezTo>
                    <a:pt x="7096" y="11617"/>
                    <a:pt x="7032" y="11617"/>
                    <a:pt x="6992" y="11617"/>
                  </a:cubicBezTo>
                  <a:cubicBezTo>
                    <a:pt x="6982" y="11627"/>
                    <a:pt x="6972" y="11632"/>
                    <a:pt x="6959" y="11632"/>
                  </a:cubicBezTo>
                  <a:cubicBezTo>
                    <a:pt x="6946" y="11632"/>
                    <a:pt x="6930" y="11627"/>
                    <a:pt x="6907" y="11617"/>
                  </a:cubicBezTo>
                  <a:lnTo>
                    <a:pt x="6803" y="11617"/>
                  </a:lnTo>
                  <a:cubicBezTo>
                    <a:pt x="6763" y="11596"/>
                    <a:pt x="6743" y="11596"/>
                    <a:pt x="6703" y="11596"/>
                  </a:cubicBezTo>
                  <a:cubicBezTo>
                    <a:pt x="6703" y="11596"/>
                    <a:pt x="6692" y="11605"/>
                    <a:pt x="6685" y="11605"/>
                  </a:cubicBezTo>
                  <a:cubicBezTo>
                    <a:pt x="6681" y="11605"/>
                    <a:pt x="6678" y="11603"/>
                    <a:pt x="6678" y="11596"/>
                  </a:cubicBezTo>
                  <a:cubicBezTo>
                    <a:pt x="6612" y="11596"/>
                    <a:pt x="6552" y="11605"/>
                    <a:pt x="6489" y="11605"/>
                  </a:cubicBezTo>
                  <a:cubicBezTo>
                    <a:pt x="6457" y="11605"/>
                    <a:pt x="6425" y="11603"/>
                    <a:pt x="6390" y="11596"/>
                  </a:cubicBezTo>
                  <a:lnTo>
                    <a:pt x="6305" y="11596"/>
                  </a:lnTo>
                  <a:cubicBezTo>
                    <a:pt x="6279" y="11596"/>
                    <a:pt x="6252" y="11585"/>
                    <a:pt x="6232" y="11585"/>
                  </a:cubicBezTo>
                  <a:cubicBezTo>
                    <a:pt x="6221" y="11585"/>
                    <a:pt x="6213" y="11588"/>
                    <a:pt x="6206" y="11596"/>
                  </a:cubicBezTo>
                  <a:cubicBezTo>
                    <a:pt x="6193" y="11607"/>
                    <a:pt x="6187" y="11612"/>
                    <a:pt x="6182" y="11612"/>
                  </a:cubicBezTo>
                  <a:cubicBezTo>
                    <a:pt x="6176" y="11612"/>
                    <a:pt x="6171" y="11607"/>
                    <a:pt x="6161" y="11596"/>
                  </a:cubicBezTo>
                  <a:cubicBezTo>
                    <a:pt x="6156" y="11590"/>
                    <a:pt x="6151" y="11588"/>
                    <a:pt x="6144" y="11588"/>
                  </a:cubicBezTo>
                  <a:cubicBezTo>
                    <a:pt x="6128" y="11588"/>
                    <a:pt x="6106" y="11602"/>
                    <a:pt x="6082" y="11602"/>
                  </a:cubicBezTo>
                  <a:cubicBezTo>
                    <a:pt x="6074" y="11602"/>
                    <a:pt x="6065" y="11600"/>
                    <a:pt x="6057" y="11596"/>
                  </a:cubicBezTo>
                  <a:lnTo>
                    <a:pt x="6017" y="11596"/>
                  </a:lnTo>
                  <a:cubicBezTo>
                    <a:pt x="6017" y="11596"/>
                    <a:pt x="6008" y="11605"/>
                    <a:pt x="6002" y="11605"/>
                  </a:cubicBezTo>
                  <a:cubicBezTo>
                    <a:pt x="5999" y="11605"/>
                    <a:pt x="5997" y="11603"/>
                    <a:pt x="5997" y="11596"/>
                  </a:cubicBezTo>
                  <a:cubicBezTo>
                    <a:pt x="5984" y="11588"/>
                    <a:pt x="5970" y="11585"/>
                    <a:pt x="5956" y="11585"/>
                  </a:cubicBezTo>
                  <a:cubicBezTo>
                    <a:pt x="5928" y="11585"/>
                    <a:pt x="5899" y="11596"/>
                    <a:pt x="5872" y="11596"/>
                  </a:cubicBezTo>
                  <a:cubicBezTo>
                    <a:pt x="5853" y="11596"/>
                    <a:pt x="5833" y="11596"/>
                    <a:pt x="5808" y="11571"/>
                  </a:cubicBezTo>
                  <a:lnTo>
                    <a:pt x="5788" y="11571"/>
                  </a:lnTo>
                  <a:lnTo>
                    <a:pt x="5768" y="11596"/>
                  </a:lnTo>
                  <a:cubicBezTo>
                    <a:pt x="5760" y="11600"/>
                    <a:pt x="5752" y="11602"/>
                    <a:pt x="5745" y="11602"/>
                  </a:cubicBezTo>
                  <a:cubicBezTo>
                    <a:pt x="5721" y="11602"/>
                    <a:pt x="5696" y="11588"/>
                    <a:pt x="5672" y="11588"/>
                  </a:cubicBezTo>
                  <a:cubicBezTo>
                    <a:pt x="5662" y="11588"/>
                    <a:pt x="5653" y="11590"/>
                    <a:pt x="5644" y="11596"/>
                  </a:cubicBezTo>
                  <a:cubicBezTo>
                    <a:pt x="5624" y="11571"/>
                    <a:pt x="5624" y="11571"/>
                    <a:pt x="5624" y="11550"/>
                  </a:cubicBezTo>
                  <a:cubicBezTo>
                    <a:pt x="5604" y="11550"/>
                    <a:pt x="5604" y="11571"/>
                    <a:pt x="5604" y="11571"/>
                  </a:cubicBezTo>
                  <a:cubicBezTo>
                    <a:pt x="5559" y="11571"/>
                    <a:pt x="5519" y="11571"/>
                    <a:pt x="5499" y="11596"/>
                  </a:cubicBezTo>
                  <a:cubicBezTo>
                    <a:pt x="5489" y="11572"/>
                    <a:pt x="5471" y="11566"/>
                    <a:pt x="5451" y="11566"/>
                  </a:cubicBezTo>
                  <a:cubicBezTo>
                    <a:pt x="5433" y="11566"/>
                    <a:pt x="5413" y="11571"/>
                    <a:pt x="5395" y="11571"/>
                  </a:cubicBezTo>
                  <a:cubicBezTo>
                    <a:pt x="5381" y="11556"/>
                    <a:pt x="5357" y="11541"/>
                    <a:pt x="5335" y="11541"/>
                  </a:cubicBezTo>
                  <a:cubicBezTo>
                    <a:pt x="5326" y="11541"/>
                    <a:pt x="5317" y="11544"/>
                    <a:pt x="5310" y="11550"/>
                  </a:cubicBezTo>
                  <a:cubicBezTo>
                    <a:pt x="5290" y="11550"/>
                    <a:pt x="5290" y="11530"/>
                    <a:pt x="5270" y="11530"/>
                  </a:cubicBezTo>
                  <a:lnTo>
                    <a:pt x="5186" y="11530"/>
                  </a:lnTo>
                  <a:cubicBezTo>
                    <a:pt x="5182" y="11525"/>
                    <a:pt x="5177" y="11524"/>
                    <a:pt x="5173" y="11524"/>
                  </a:cubicBezTo>
                  <a:cubicBezTo>
                    <a:pt x="5162" y="11524"/>
                    <a:pt x="5150" y="11536"/>
                    <a:pt x="5139" y="11536"/>
                  </a:cubicBezTo>
                  <a:cubicBezTo>
                    <a:pt x="5135" y="11536"/>
                    <a:pt x="5130" y="11534"/>
                    <a:pt x="5126" y="11530"/>
                  </a:cubicBezTo>
                  <a:cubicBezTo>
                    <a:pt x="5116" y="11519"/>
                    <a:pt x="5100" y="11519"/>
                    <a:pt x="5084" y="11519"/>
                  </a:cubicBezTo>
                  <a:cubicBezTo>
                    <a:pt x="5068" y="11519"/>
                    <a:pt x="5051" y="11519"/>
                    <a:pt x="5041" y="11509"/>
                  </a:cubicBezTo>
                  <a:cubicBezTo>
                    <a:pt x="5022" y="11509"/>
                    <a:pt x="5002" y="11509"/>
                    <a:pt x="4982" y="11489"/>
                  </a:cubicBezTo>
                  <a:cubicBezTo>
                    <a:pt x="4952" y="11489"/>
                    <a:pt x="4933" y="11498"/>
                    <a:pt x="4918" y="11498"/>
                  </a:cubicBezTo>
                  <a:cubicBezTo>
                    <a:pt x="4911" y="11498"/>
                    <a:pt x="4904" y="11496"/>
                    <a:pt x="4897" y="11489"/>
                  </a:cubicBezTo>
                  <a:cubicBezTo>
                    <a:pt x="4897" y="11489"/>
                    <a:pt x="4888" y="11498"/>
                    <a:pt x="4877" y="11498"/>
                  </a:cubicBezTo>
                  <a:cubicBezTo>
                    <a:pt x="4871" y="11498"/>
                    <a:pt x="4864" y="11496"/>
                    <a:pt x="4857" y="11489"/>
                  </a:cubicBezTo>
                  <a:cubicBezTo>
                    <a:pt x="4813" y="11468"/>
                    <a:pt x="4753" y="11468"/>
                    <a:pt x="4713" y="11442"/>
                  </a:cubicBezTo>
                  <a:cubicBezTo>
                    <a:pt x="4713" y="11436"/>
                    <a:pt x="4710" y="11433"/>
                    <a:pt x="4706" y="11433"/>
                  </a:cubicBezTo>
                  <a:cubicBezTo>
                    <a:pt x="4697" y="11433"/>
                    <a:pt x="4682" y="11442"/>
                    <a:pt x="4668" y="11442"/>
                  </a:cubicBezTo>
                  <a:lnTo>
                    <a:pt x="4648" y="11422"/>
                  </a:lnTo>
                  <a:cubicBezTo>
                    <a:pt x="4544" y="11422"/>
                    <a:pt x="4439" y="11381"/>
                    <a:pt x="4340" y="11381"/>
                  </a:cubicBezTo>
                  <a:lnTo>
                    <a:pt x="4275" y="11381"/>
                  </a:lnTo>
                  <a:cubicBezTo>
                    <a:pt x="4255" y="11381"/>
                    <a:pt x="4235" y="11360"/>
                    <a:pt x="4215" y="11360"/>
                  </a:cubicBezTo>
                  <a:cubicBezTo>
                    <a:pt x="4209" y="11363"/>
                    <a:pt x="4204" y="11364"/>
                    <a:pt x="4199" y="11364"/>
                  </a:cubicBezTo>
                  <a:cubicBezTo>
                    <a:pt x="4176" y="11364"/>
                    <a:pt x="4170" y="11334"/>
                    <a:pt x="4159" y="11334"/>
                  </a:cubicBezTo>
                  <a:cubicBezTo>
                    <a:pt x="4157" y="11334"/>
                    <a:pt x="4154" y="11335"/>
                    <a:pt x="4151" y="11340"/>
                  </a:cubicBezTo>
                  <a:lnTo>
                    <a:pt x="4131" y="11360"/>
                  </a:lnTo>
                  <a:cubicBezTo>
                    <a:pt x="4111" y="11360"/>
                    <a:pt x="4111" y="11340"/>
                    <a:pt x="4091" y="11314"/>
                  </a:cubicBezTo>
                  <a:cubicBezTo>
                    <a:pt x="4074" y="11314"/>
                    <a:pt x="4051" y="11325"/>
                    <a:pt x="4032" y="11325"/>
                  </a:cubicBezTo>
                  <a:cubicBezTo>
                    <a:pt x="4022" y="11325"/>
                    <a:pt x="4013" y="11323"/>
                    <a:pt x="4006" y="11314"/>
                  </a:cubicBezTo>
                  <a:cubicBezTo>
                    <a:pt x="3967" y="11293"/>
                    <a:pt x="3922" y="11293"/>
                    <a:pt x="3902" y="11293"/>
                  </a:cubicBezTo>
                  <a:cubicBezTo>
                    <a:pt x="3882" y="11273"/>
                    <a:pt x="3862" y="11273"/>
                    <a:pt x="3817" y="11273"/>
                  </a:cubicBezTo>
                  <a:cubicBezTo>
                    <a:pt x="3777" y="11252"/>
                    <a:pt x="3738" y="11232"/>
                    <a:pt x="3673" y="11232"/>
                  </a:cubicBezTo>
                  <a:cubicBezTo>
                    <a:pt x="3673" y="11215"/>
                    <a:pt x="3668" y="11210"/>
                    <a:pt x="3660" y="11210"/>
                  </a:cubicBezTo>
                  <a:cubicBezTo>
                    <a:pt x="3651" y="11210"/>
                    <a:pt x="3639" y="11217"/>
                    <a:pt x="3628" y="11217"/>
                  </a:cubicBezTo>
                  <a:cubicBezTo>
                    <a:pt x="3622" y="11217"/>
                    <a:pt x="3617" y="11215"/>
                    <a:pt x="3613" y="11211"/>
                  </a:cubicBezTo>
                  <a:cubicBezTo>
                    <a:pt x="3613" y="11186"/>
                    <a:pt x="3569" y="11186"/>
                    <a:pt x="3549" y="11186"/>
                  </a:cubicBezTo>
                  <a:cubicBezTo>
                    <a:pt x="3542" y="11179"/>
                    <a:pt x="3536" y="11177"/>
                    <a:pt x="3529" y="11177"/>
                  </a:cubicBezTo>
                  <a:cubicBezTo>
                    <a:pt x="3516" y="11177"/>
                    <a:pt x="3502" y="11186"/>
                    <a:pt x="3489" y="11186"/>
                  </a:cubicBezTo>
                  <a:cubicBezTo>
                    <a:pt x="3444" y="11165"/>
                    <a:pt x="3384" y="11165"/>
                    <a:pt x="3345" y="11145"/>
                  </a:cubicBezTo>
                  <a:cubicBezTo>
                    <a:pt x="3345" y="11145"/>
                    <a:pt x="3320" y="11145"/>
                    <a:pt x="3320" y="11124"/>
                  </a:cubicBezTo>
                  <a:cubicBezTo>
                    <a:pt x="3300" y="11124"/>
                    <a:pt x="3300" y="11145"/>
                    <a:pt x="3280" y="11145"/>
                  </a:cubicBezTo>
                  <a:cubicBezTo>
                    <a:pt x="3280" y="11124"/>
                    <a:pt x="3260" y="11124"/>
                    <a:pt x="3260" y="11103"/>
                  </a:cubicBezTo>
                  <a:cubicBezTo>
                    <a:pt x="3220" y="11103"/>
                    <a:pt x="3195" y="11103"/>
                    <a:pt x="3176" y="11124"/>
                  </a:cubicBezTo>
                  <a:cubicBezTo>
                    <a:pt x="3116" y="11083"/>
                    <a:pt x="3031" y="11057"/>
                    <a:pt x="2947" y="11057"/>
                  </a:cubicBezTo>
                  <a:lnTo>
                    <a:pt x="2927" y="11037"/>
                  </a:lnTo>
                  <a:lnTo>
                    <a:pt x="2867" y="11037"/>
                  </a:lnTo>
                  <a:cubicBezTo>
                    <a:pt x="2867" y="11016"/>
                    <a:pt x="2847" y="11016"/>
                    <a:pt x="2847" y="10996"/>
                  </a:cubicBezTo>
                  <a:cubicBezTo>
                    <a:pt x="2802" y="10996"/>
                    <a:pt x="2763" y="10996"/>
                    <a:pt x="2743" y="10975"/>
                  </a:cubicBezTo>
                  <a:cubicBezTo>
                    <a:pt x="2658" y="10955"/>
                    <a:pt x="2598" y="10929"/>
                    <a:pt x="2534" y="10929"/>
                  </a:cubicBezTo>
                  <a:cubicBezTo>
                    <a:pt x="2514" y="10929"/>
                    <a:pt x="2494" y="10909"/>
                    <a:pt x="2494" y="10888"/>
                  </a:cubicBezTo>
                  <a:cubicBezTo>
                    <a:pt x="2449" y="10909"/>
                    <a:pt x="2449" y="10909"/>
                    <a:pt x="2429" y="10909"/>
                  </a:cubicBezTo>
                  <a:lnTo>
                    <a:pt x="2449" y="10888"/>
                  </a:lnTo>
                  <a:lnTo>
                    <a:pt x="2429" y="10867"/>
                  </a:lnTo>
                  <a:cubicBezTo>
                    <a:pt x="2409" y="10867"/>
                    <a:pt x="2409" y="10888"/>
                    <a:pt x="2409" y="10888"/>
                  </a:cubicBezTo>
                  <a:cubicBezTo>
                    <a:pt x="2429" y="10888"/>
                    <a:pt x="2409" y="10909"/>
                    <a:pt x="2409" y="10929"/>
                  </a:cubicBezTo>
                  <a:lnTo>
                    <a:pt x="2409" y="10888"/>
                  </a:lnTo>
                  <a:cubicBezTo>
                    <a:pt x="2398" y="10894"/>
                    <a:pt x="2388" y="10896"/>
                    <a:pt x="2379" y="10896"/>
                  </a:cubicBezTo>
                  <a:cubicBezTo>
                    <a:pt x="2359" y="10896"/>
                    <a:pt x="2350" y="10882"/>
                    <a:pt x="2350" y="10867"/>
                  </a:cubicBezTo>
                  <a:cubicBezTo>
                    <a:pt x="2325" y="10867"/>
                    <a:pt x="2350" y="10909"/>
                    <a:pt x="2305" y="10909"/>
                  </a:cubicBezTo>
                  <a:cubicBezTo>
                    <a:pt x="2305" y="10888"/>
                    <a:pt x="2305" y="10867"/>
                    <a:pt x="2285" y="10847"/>
                  </a:cubicBezTo>
                  <a:cubicBezTo>
                    <a:pt x="2265" y="10826"/>
                    <a:pt x="2245" y="10801"/>
                    <a:pt x="2225" y="10801"/>
                  </a:cubicBezTo>
                  <a:cubicBezTo>
                    <a:pt x="2161" y="10801"/>
                    <a:pt x="2101" y="10780"/>
                    <a:pt x="2036" y="10780"/>
                  </a:cubicBezTo>
                  <a:cubicBezTo>
                    <a:pt x="2016" y="10780"/>
                    <a:pt x="2016" y="10760"/>
                    <a:pt x="1996" y="10760"/>
                  </a:cubicBezTo>
                  <a:lnTo>
                    <a:pt x="1977" y="10780"/>
                  </a:lnTo>
                  <a:cubicBezTo>
                    <a:pt x="1971" y="10775"/>
                    <a:pt x="1965" y="10774"/>
                    <a:pt x="1960" y="10774"/>
                  </a:cubicBezTo>
                  <a:cubicBezTo>
                    <a:pt x="1951" y="10774"/>
                    <a:pt x="1942" y="10779"/>
                    <a:pt x="1934" y="10779"/>
                  </a:cubicBezTo>
                  <a:cubicBezTo>
                    <a:pt x="1926" y="10779"/>
                    <a:pt x="1919" y="10775"/>
                    <a:pt x="1912" y="10760"/>
                  </a:cubicBezTo>
                  <a:cubicBezTo>
                    <a:pt x="1932" y="10760"/>
                    <a:pt x="1952" y="10760"/>
                    <a:pt x="1977" y="10739"/>
                  </a:cubicBezTo>
                  <a:cubicBezTo>
                    <a:pt x="1932" y="10719"/>
                    <a:pt x="1892" y="10719"/>
                    <a:pt x="1872" y="10672"/>
                  </a:cubicBezTo>
                  <a:lnTo>
                    <a:pt x="1787" y="10672"/>
                  </a:lnTo>
                  <a:cubicBezTo>
                    <a:pt x="1748" y="10652"/>
                    <a:pt x="1683" y="10652"/>
                    <a:pt x="1663" y="10611"/>
                  </a:cubicBezTo>
                  <a:cubicBezTo>
                    <a:pt x="1643" y="10611"/>
                    <a:pt x="1643" y="10631"/>
                    <a:pt x="1623" y="10631"/>
                  </a:cubicBezTo>
                  <a:cubicBezTo>
                    <a:pt x="1623" y="10611"/>
                    <a:pt x="1603" y="10590"/>
                    <a:pt x="1578" y="10590"/>
                  </a:cubicBezTo>
                  <a:cubicBezTo>
                    <a:pt x="1532" y="10590"/>
                    <a:pt x="1497" y="10562"/>
                    <a:pt x="1444" y="10562"/>
                  </a:cubicBezTo>
                  <a:cubicBezTo>
                    <a:pt x="1429" y="10562"/>
                    <a:pt x="1412" y="10564"/>
                    <a:pt x="1394" y="10570"/>
                  </a:cubicBezTo>
                  <a:cubicBezTo>
                    <a:pt x="1414" y="10590"/>
                    <a:pt x="1394" y="10611"/>
                    <a:pt x="1414" y="10631"/>
                  </a:cubicBezTo>
                  <a:cubicBezTo>
                    <a:pt x="1414" y="10631"/>
                    <a:pt x="1414" y="10611"/>
                    <a:pt x="1434" y="10611"/>
                  </a:cubicBezTo>
                  <a:cubicBezTo>
                    <a:pt x="1441" y="10611"/>
                    <a:pt x="1445" y="10611"/>
                    <a:pt x="1448" y="10611"/>
                  </a:cubicBezTo>
                  <a:cubicBezTo>
                    <a:pt x="1434" y="10615"/>
                    <a:pt x="1432" y="10631"/>
                    <a:pt x="1414" y="10631"/>
                  </a:cubicBezTo>
                  <a:cubicBezTo>
                    <a:pt x="1414" y="10652"/>
                    <a:pt x="1454" y="10652"/>
                    <a:pt x="1454" y="10672"/>
                  </a:cubicBezTo>
                  <a:lnTo>
                    <a:pt x="1558" y="10672"/>
                  </a:lnTo>
                  <a:cubicBezTo>
                    <a:pt x="1603" y="10719"/>
                    <a:pt x="1683" y="10739"/>
                    <a:pt x="1748" y="10760"/>
                  </a:cubicBezTo>
                  <a:cubicBezTo>
                    <a:pt x="1754" y="10766"/>
                    <a:pt x="1759" y="10769"/>
                    <a:pt x="1762" y="10769"/>
                  </a:cubicBezTo>
                  <a:cubicBezTo>
                    <a:pt x="1770" y="10769"/>
                    <a:pt x="1774" y="10760"/>
                    <a:pt x="1787" y="10760"/>
                  </a:cubicBezTo>
                  <a:cubicBezTo>
                    <a:pt x="1827" y="10760"/>
                    <a:pt x="1852" y="10780"/>
                    <a:pt x="1872" y="10801"/>
                  </a:cubicBezTo>
                  <a:lnTo>
                    <a:pt x="1892" y="10780"/>
                  </a:lnTo>
                  <a:cubicBezTo>
                    <a:pt x="1912" y="10801"/>
                    <a:pt x="1912" y="10826"/>
                    <a:pt x="1932" y="10826"/>
                  </a:cubicBezTo>
                  <a:lnTo>
                    <a:pt x="1952" y="10826"/>
                  </a:lnTo>
                  <a:lnTo>
                    <a:pt x="1977" y="10847"/>
                  </a:lnTo>
                  <a:lnTo>
                    <a:pt x="2056" y="10847"/>
                  </a:lnTo>
                  <a:cubicBezTo>
                    <a:pt x="2056" y="10867"/>
                    <a:pt x="2076" y="10867"/>
                    <a:pt x="2101" y="10888"/>
                  </a:cubicBezTo>
                  <a:cubicBezTo>
                    <a:pt x="2105" y="10893"/>
                    <a:pt x="2110" y="10894"/>
                    <a:pt x="2114" y="10894"/>
                  </a:cubicBezTo>
                  <a:cubicBezTo>
                    <a:pt x="2122" y="10894"/>
                    <a:pt x="2128" y="10889"/>
                    <a:pt x="2133" y="10889"/>
                  </a:cubicBezTo>
                  <a:cubicBezTo>
                    <a:pt x="2138" y="10889"/>
                    <a:pt x="2141" y="10893"/>
                    <a:pt x="2141" y="10909"/>
                  </a:cubicBezTo>
                  <a:cubicBezTo>
                    <a:pt x="2172" y="10909"/>
                    <a:pt x="2191" y="10937"/>
                    <a:pt x="2229" y="10937"/>
                  </a:cubicBezTo>
                  <a:cubicBezTo>
                    <a:pt x="2235" y="10937"/>
                    <a:pt x="2242" y="10936"/>
                    <a:pt x="2249" y="10934"/>
                  </a:cubicBezTo>
                  <a:cubicBezTo>
                    <a:pt x="2265" y="10957"/>
                    <a:pt x="2266" y="10975"/>
                    <a:pt x="2285" y="10975"/>
                  </a:cubicBezTo>
                  <a:cubicBezTo>
                    <a:pt x="2325" y="10996"/>
                    <a:pt x="2370" y="10996"/>
                    <a:pt x="2409" y="11016"/>
                  </a:cubicBezTo>
                  <a:cubicBezTo>
                    <a:pt x="2429" y="10996"/>
                    <a:pt x="2429" y="10996"/>
                    <a:pt x="2429" y="10975"/>
                  </a:cubicBezTo>
                  <a:cubicBezTo>
                    <a:pt x="2449" y="10975"/>
                    <a:pt x="2449" y="10996"/>
                    <a:pt x="2474" y="10996"/>
                  </a:cubicBezTo>
                  <a:cubicBezTo>
                    <a:pt x="2474" y="10975"/>
                    <a:pt x="2474" y="10975"/>
                    <a:pt x="2494" y="10975"/>
                  </a:cubicBezTo>
                  <a:cubicBezTo>
                    <a:pt x="2494" y="10986"/>
                    <a:pt x="2489" y="10986"/>
                    <a:pt x="2484" y="10986"/>
                  </a:cubicBezTo>
                  <a:cubicBezTo>
                    <a:pt x="2479" y="10986"/>
                    <a:pt x="2474" y="10986"/>
                    <a:pt x="2474" y="10996"/>
                  </a:cubicBezTo>
                  <a:cubicBezTo>
                    <a:pt x="2449" y="10996"/>
                    <a:pt x="2449" y="10996"/>
                    <a:pt x="2449" y="11016"/>
                  </a:cubicBezTo>
                  <a:cubicBezTo>
                    <a:pt x="2474" y="11016"/>
                    <a:pt x="2514" y="11016"/>
                    <a:pt x="2534" y="11037"/>
                  </a:cubicBezTo>
                  <a:cubicBezTo>
                    <a:pt x="2598" y="11057"/>
                    <a:pt x="2658" y="11057"/>
                    <a:pt x="2723" y="11057"/>
                  </a:cubicBezTo>
                  <a:cubicBezTo>
                    <a:pt x="2698" y="11083"/>
                    <a:pt x="2698" y="11083"/>
                    <a:pt x="2678" y="11083"/>
                  </a:cubicBezTo>
                  <a:cubicBezTo>
                    <a:pt x="2678" y="11083"/>
                    <a:pt x="2658" y="11083"/>
                    <a:pt x="2658" y="11103"/>
                  </a:cubicBezTo>
                  <a:cubicBezTo>
                    <a:pt x="2723" y="11103"/>
                    <a:pt x="2783" y="11103"/>
                    <a:pt x="2847" y="11124"/>
                  </a:cubicBezTo>
                  <a:cubicBezTo>
                    <a:pt x="2847" y="11145"/>
                    <a:pt x="2822" y="11145"/>
                    <a:pt x="2847" y="11165"/>
                  </a:cubicBezTo>
                  <a:lnTo>
                    <a:pt x="2971" y="11165"/>
                  </a:lnTo>
                  <a:cubicBezTo>
                    <a:pt x="2991" y="11211"/>
                    <a:pt x="3031" y="11232"/>
                    <a:pt x="3071" y="11232"/>
                  </a:cubicBezTo>
                  <a:cubicBezTo>
                    <a:pt x="3116" y="11232"/>
                    <a:pt x="3156" y="11252"/>
                    <a:pt x="3195" y="11273"/>
                  </a:cubicBezTo>
                  <a:lnTo>
                    <a:pt x="3220" y="11252"/>
                  </a:lnTo>
                  <a:cubicBezTo>
                    <a:pt x="3240" y="11273"/>
                    <a:pt x="3260" y="11273"/>
                    <a:pt x="3280" y="11293"/>
                  </a:cubicBezTo>
                  <a:cubicBezTo>
                    <a:pt x="3320" y="11293"/>
                    <a:pt x="3345" y="11293"/>
                    <a:pt x="3365" y="11273"/>
                  </a:cubicBezTo>
                  <a:cubicBezTo>
                    <a:pt x="3378" y="11273"/>
                    <a:pt x="3391" y="11282"/>
                    <a:pt x="3404" y="11282"/>
                  </a:cubicBezTo>
                  <a:cubicBezTo>
                    <a:pt x="3411" y="11282"/>
                    <a:pt x="3418" y="11280"/>
                    <a:pt x="3424" y="11273"/>
                  </a:cubicBezTo>
                  <a:cubicBezTo>
                    <a:pt x="3444" y="11293"/>
                    <a:pt x="3444" y="11293"/>
                    <a:pt x="3469" y="11314"/>
                  </a:cubicBezTo>
                  <a:lnTo>
                    <a:pt x="3549" y="11314"/>
                  </a:lnTo>
                  <a:cubicBezTo>
                    <a:pt x="3633" y="11340"/>
                    <a:pt x="3653" y="11340"/>
                    <a:pt x="3693" y="11360"/>
                  </a:cubicBezTo>
                  <a:cubicBezTo>
                    <a:pt x="3718" y="11381"/>
                    <a:pt x="3738" y="11381"/>
                    <a:pt x="3777" y="11381"/>
                  </a:cubicBezTo>
                  <a:cubicBezTo>
                    <a:pt x="3797" y="11401"/>
                    <a:pt x="3842" y="11422"/>
                    <a:pt x="3862" y="11442"/>
                  </a:cubicBezTo>
                  <a:cubicBezTo>
                    <a:pt x="3902" y="11468"/>
                    <a:pt x="3942" y="11489"/>
                    <a:pt x="3987" y="11489"/>
                  </a:cubicBezTo>
                  <a:cubicBezTo>
                    <a:pt x="4066" y="11489"/>
                    <a:pt x="4151" y="11509"/>
                    <a:pt x="4235" y="11530"/>
                  </a:cubicBezTo>
                  <a:lnTo>
                    <a:pt x="4275" y="11530"/>
                  </a:lnTo>
                  <a:cubicBezTo>
                    <a:pt x="4295" y="11530"/>
                    <a:pt x="4295" y="11550"/>
                    <a:pt x="4295" y="11550"/>
                  </a:cubicBezTo>
                  <a:lnTo>
                    <a:pt x="4340" y="11550"/>
                  </a:lnTo>
                  <a:cubicBezTo>
                    <a:pt x="4360" y="11571"/>
                    <a:pt x="4360" y="11571"/>
                    <a:pt x="4380" y="11571"/>
                  </a:cubicBezTo>
                  <a:cubicBezTo>
                    <a:pt x="4390" y="11584"/>
                    <a:pt x="4400" y="11584"/>
                    <a:pt x="4410" y="11584"/>
                  </a:cubicBezTo>
                  <a:cubicBezTo>
                    <a:pt x="4419" y="11584"/>
                    <a:pt x="4430" y="11584"/>
                    <a:pt x="4439" y="11596"/>
                  </a:cubicBezTo>
                  <a:cubicBezTo>
                    <a:pt x="4456" y="11596"/>
                    <a:pt x="4479" y="11585"/>
                    <a:pt x="4499" y="11585"/>
                  </a:cubicBezTo>
                  <a:cubicBezTo>
                    <a:pt x="4509" y="11585"/>
                    <a:pt x="4517" y="11588"/>
                    <a:pt x="4524" y="11596"/>
                  </a:cubicBezTo>
                  <a:cubicBezTo>
                    <a:pt x="4544" y="11617"/>
                    <a:pt x="4564" y="11617"/>
                    <a:pt x="4589" y="11617"/>
                  </a:cubicBezTo>
                  <a:cubicBezTo>
                    <a:pt x="4609" y="11617"/>
                    <a:pt x="4609" y="11596"/>
                    <a:pt x="4628" y="11596"/>
                  </a:cubicBezTo>
                  <a:cubicBezTo>
                    <a:pt x="4634" y="11589"/>
                    <a:pt x="4642" y="11586"/>
                    <a:pt x="4651" y="11586"/>
                  </a:cubicBezTo>
                  <a:cubicBezTo>
                    <a:pt x="4671" y="11586"/>
                    <a:pt x="4696" y="11602"/>
                    <a:pt x="4713" y="11617"/>
                  </a:cubicBezTo>
                  <a:cubicBezTo>
                    <a:pt x="4733" y="11617"/>
                    <a:pt x="4733" y="11637"/>
                    <a:pt x="4753" y="11637"/>
                  </a:cubicBezTo>
                  <a:cubicBezTo>
                    <a:pt x="4761" y="11633"/>
                    <a:pt x="4770" y="11631"/>
                    <a:pt x="4779" y="11631"/>
                  </a:cubicBezTo>
                  <a:cubicBezTo>
                    <a:pt x="4802" y="11631"/>
                    <a:pt x="4825" y="11643"/>
                    <a:pt x="4842" y="11643"/>
                  </a:cubicBezTo>
                  <a:cubicBezTo>
                    <a:pt x="4848" y="11643"/>
                    <a:pt x="4853" y="11642"/>
                    <a:pt x="4857" y="11637"/>
                  </a:cubicBezTo>
                  <a:cubicBezTo>
                    <a:pt x="4877" y="11637"/>
                    <a:pt x="4877" y="11658"/>
                    <a:pt x="4897" y="11658"/>
                  </a:cubicBezTo>
                  <a:cubicBezTo>
                    <a:pt x="4897" y="11665"/>
                    <a:pt x="4900" y="11667"/>
                    <a:pt x="4902" y="11667"/>
                  </a:cubicBezTo>
                  <a:cubicBezTo>
                    <a:pt x="4908" y="11667"/>
                    <a:pt x="4917" y="11658"/>
                    <a:pt x="4917" y="11658"/>
                  </a:cubicBezTo>
                  <a:lnTo>
                    <a:pt x="5146" y="11658"/>
                  </a:lnTo>
                  <a:cubicBezTo>
                    <a:pt x="5166" y="11679"/>
                    <a:pt x="5166" y="11679"/>
                    <a:pt x="5186" y="11699"/>
                  </a:cubicBezTo>
                  <a:lnTo>
                    <a:pt x="5270" y="11699"/>
                  </a:lnTo>
                  <a:cubicBezTo>
                    <a:pt x="5335" y="11745"/>
                    <a:pt x="5395" y="11745"/>
                    <a:pt x="5479" y="11766"/>
                  </a:cubicBezTo>
                  <a:lnTo>
                    <a:pt x="5479" y="11745"/>
                  </a:lnTo>
                  <a:cubicBezTo>
                    <a:pt x="5491" y="11739"/>
                    <a:pt x="5501" y="11737"/>
                    <a:pt x="5510" y="11737"/>
                  </a:cubicBezTo>
                  <a:cubicBezTo>
                    <a:pt x="5531" y="11737"/>
                    <a:pt x="5545" y="11751"/>
                    <a:pt x="5559" y="11766"/>
                  </a:cubicBezTo>
                  <a:cubicBezTo>
                    <a:pt x="5574" y="11759"/>
                    <a:pt x="5588" y="11756"/>
                    <a:pt x="5602" y="11756"/>
                  </a:cubicBezTo>
                  <a:cubicBezTo>
                    <a:pt x="5630" y="11756"/>
                    <a:pt x="5657" y="11766"/>
                    <a:pt x="5683" y="11766"/>
                  </a:cubicBezTo>
                  <a:cubicBezTo>
                    <a:pt x="5698" y="11759"/>
                    <a:pt x="5713" y="11756"/>
                    <a:pt x="5727" y="11756"/>
                  </a:cubicBezTo>
                  <a:cubicBezTo>
                    <a:pt x="5755" y="11756"/>
                    <a:pt x="5781" y="11766"/>
                    <a:pt x="5808" y="11766"/>
                  </a:cubicBezTo>
                  <a:cubicBezTo>
                    <a:pt x="5833" y="11766"/>
                    <a:pt x="5833" y="11786"/>
                    <a:pt x="5853" y="11786"/>
                  </a:cubicBezTo>
                  <a:cubicBezTo>
                    <a:pt x="5892" y="11786"/>
                    <a:pt x="5932" y="11786"/>
                    <a:pt x="5977" y="11807"/>
                  </a:cubicBezTo>
                  <a:lnTo>
                    <a:pt x="5977" y="11766"/>
                  </a:lnTo>
                  <a:cubicBezTo>
                    <a:pt x="5977" y="11761"/>
                    <a:pt x="5978" y="11760"/>
                    <a:pt x="5979" y="11760"/>
                  </a:cubicBezTo>
                  <a:cubicBezTo>
                    <a:pt x="5983" y="11760"/>
                    <a:pt x="5991" y="11772"/>
                    <a:pt x="5995" y="11772"/>
                  </a:cubicBezTo>
                  <a:cubicBezTo>
                    <a:pt x="5996" y="11772"/>
                    <a:pt x="5997" y="11770"/>
                    <a:pt x="5997" y="11766"/>
                  </a:cubicBezTo>
                  <a:lnTo>
                    <a:pt x="6037" y="11766"/>
                  </a:lnTo>
                  <a:lnTo>
                    <a:pt x="6037" y="11786"/>
                  </a:lnTo>
                  <a:cubicBezTo>
                    <a:pt x="6017" y="11786"/>
                    <a:pt x="6017" y="11786"/>
                    <a:pt x="5997" y="11807"/>
                  </a:cubicBezTo>
                  <a:cubicBezTo>
                    <a:pt x="6032" y="11819"/>
                    <a:pt x="6069" y="11833"/>
                    <a:pt x="6105" y="11833"/>
                  </a:cubicBezTo>
                  <a:cubicBezTo>
                    <a:pt x="6131" y="11833"/>
                    <a:pt x="6156" y="11826"/>
                    <a:pt x="6181" y="11807"/>
                  </a:cubicBezTo>
                  <a:cubicBezTo>
                    <a:pt x="6181" y="11786"/>
                    <a:pt x="6206" y="11786"/>
                    <a:pt x="6206" y="11786"/>
                  </a:cubicBezTo>
                  <a:cubicBezTo>
                    <a:pt x="6206" y="11786"/>
                    <a:pt x="6226" y="11786"/>
                    <a:pt x="6226" y="11807"/>
                  </a:cubicBezTo>
                  <a:lnTo>
                    <a:pt x="6181" y="11807"/>
                  </a:lnTo>
                  <a:lnTo>
                    <a:pt x="6181" y="11827"/>
                  </a:lnTo>
                  <a:cubicBezTo>
                    <a:pt x="6197" y="11827"/>
                    <a:pt x="6212" y="11839"/>
                    <a:pt x="6226" y="11839"/>
                  </a:cubicBezTo>
                  <a:cubicBezTo>
                    <a:pt x="6232" y="11839"/>
                    <a:pt x="6239" y="11836"/>
                    <a:pt x="6246" y="11827"/>
                  </a:cubicBezTo>
                  <a:cubicBezTo>
                    <a:pt x="6246" y="11827"/>
                    <a:pt x="6226" y="11807"/>
                    <a:pt x="6246" y="11786"/>
                  </a:cubicBezTo>
                  <a:cubicBezTo>
                    <a:pt x="6259" y="11793"/>
                    <a:pt x="6275" y="11795"/>
                    <a:pt x="6292" y="11795"/>
                  </a:cubicBezTo>
                  <a:cubicBezTo>
                    <a:pt x="6326" y="11795"/>
                    <a:pt x="6363" y="11786"/>
                    <a:pt x="6390" y="11786"/>
                  </a:cubicBezTo>
                  <a:cubicBezTo>
                    <a:pt x="6454" y="11807"/>
                    <a:pt x="6454" y="11786"/>
                    <a:pt x="6494" y="11827"/>
                  </a:cubicBezTo>
                  <a:cubicBezTo>
                    <a:pt x="6514" y="11827"/>
                    <a:pt x="6534" y="11827"/>
                    <a:pt x="6534" y="11807"/>
                  </a:cubicBezTo>
                  <a:cubicBezTo>
                    <a:pt x="6534" y="11786"/>
                    <a:pt x="6514" y="11786"/>
                    <a:pt x="6494" y="11766"/>
                  </a:cubicBezTo>
                  <a:cubicBezTo>
                    <a:pt x="6508" y="11766"/>
                    <a:pt x="6530" y="11775"/>
                    <a:pt x="6550" y="11775"/>
                  </a:cubicBezTo>
                  <a:cubicBezTo>
                    <a:pt x="6561" y="11775"/>
                    <a:pt x="6571" y="11773"/>
                    <a:pt x="6579" y="11766"/>
                  </a:cubicBezTo>
                  <a:cubicBezTo>
                    <a:pt x="6599" y="11766"/>
                    <a:pt x="6619" y="11766"/>
                    <a:pt x="6639" y="11786"/>
                  </a:cubicBezTo>
                  <a:cubicBezTo>
                    <a:pt x="6659" y="11786"/>
                    <a:pt x="6659" y="11786"/>
                    <a:pt x="6659" y="11807"/>
                  </a:cubicBezTo>
                  <a:cubicBezTo>
                    <a:pt x="6639" y="11807"/>
                    <a:pt x="6639" y="11786"/>
                    <a:pt x="6639" y="11786"/>
                  </a:cubicBezTo>
                  <a:lnTo>
                    <a:pt x="6619" y="11786"/>
                  </a:lnTo>
                  <a:cubicBezTo>
                    <a:pt x="6619" y="11827"/>
                    <a:pt x="6659" y="11827"/>
                    <a:pt x="6678" y="11827"/>
                  </a:cubicBezTo>
                  <a:cubicBezTo>
                    <a:pt x="6691" y="11840"/>
                    <a:pt x="6707" y="11840"/>
                    <a:pt x="6725" y="11840"/>
                  </a:cubicBezTo>
                  <a:cubicBezTo>
                    <a:pt x="6743" y="11840"/>
                    <a:pt x="6763" y="11840"/>
                    <a:pt x="6783" y="11853"/>
                  </a:cubicBezTo>
                  <a:cubicBezTo>
                    <a:pt x="6803" y="11827"/>
                    <a:pt x="6803" y="11807"/>
                    <a:pt x="6848" y="11807"/>
                  </a:cubicBezTo>
                  <a:cubicBezTo>
                    <a:pt x="6848" y="11807"/>
                    <a:pt x="6867" y="11807"/>
                    <a:pt x="6867" y="11827"/>
                  </a:cubicBezTo>
                  <a:cubicBezTo>
                    <a:pt x="6927" y="11807"/>
                    <a:pt x="6972" y="11807"/>
                    <a:pt x="7012" y="11807"/>
                  </a:cubicBezTo>
                  <a:cubicBezTo>
                    <a:pt x="7052" y="11807"/>
                    <a:pt x="7096" y="11807"/>
                    <a:pt x="7136" y="11827"/>
                  </a:cubicBezTo>
                  <a:cubicBezTo>
                    <a:pt x="7156" y="11807"/>
                    <a:pt x="7156" y="11786"/>
                    <a:pt x="7176" y="11786"/>
                  </a:cubicBezTo>
                  <a:cubicBezTo>
                    <a:pt x="7176" y="11807"/>
                    <a:pt x="7187" y="11807"/>
                    <a:pt x="7199" y="11807"/>
                  </a:cubicBezTo>
                  <a:cubicBezTo>
                    <a:pt x="7210" y="11807"/>
                    <a:pt x="7221" y="11807"/>
                    <a:pt x="7221" y="11827"/>
                  </a:cubicBezTo>
                  <a:cubicBezTo>
                    <a:pt x="7241" y="11807"/>
                    <a:pt x="7241" y="11807"/>
                    <a:pt x="7261" y="11807"/>
                  </a:cubicBezTo>
                  <a:lnTo>
                    <a:pt x="7470" y="11807"/>
                  </a:lnTo>
                  <a:cubicBezTo>
                    <a:pt x="7490" y="11817"/>
                    <a:pt x="7509" y="11822"/>
                    <a:pt x="7530" y="11822"/>
                  </a:cubicBezTo>
                  <a:cubicBezTo>
                    <a:pt x="7550" y="11822"/>
                    <a:pt x="7572" y="11817"/>
                    <a:pt x="7594" y="11807"/>
                  </a:cubicBezTo>
                  <a:cubicBezTo>
                    <a:pt x="7574" y="11786"/>
                    <a:pt x="7549" y="11786"/>
                    <a:pt x="7509" y="11786"/>
                  </a:cubicBezTo>
                  <a:cubicBezTo>
                    <a:pt x="7516" y="11779"/>
                    <a:pt x="7523" y="11777"/>
                    <a:pt x="7529" y="11777"/>
                  </a:cubicBezTo>
                  <a:cubicBezTo>
                    <a:pt x="7540" y="11777"/>
                    <a:pt x="7549" y="11786"/>
                    <a:pt x="7549" y="11786"/>
                  </a:cubicBezTo>
                  <a:cubicBezTo>
                    <a:pt x="7594" y="11766"/>
                    <a:pt x="7614" y="11766"/>
                    <a:pt x="7654" y="11766"/>
                  </a:cubicBezTo>
                  <a:cubicBezTo>
                    <a:pt x="7658" y="11761"/>
                    <a:pt x="7663" y="11760"/>
                    <a:pt x="7669" y="11760"/>
                  </a:cubicBezTo>
                  <a:cubicBezTo>
                    <a:pt x="7686" y="11760"/>
                    <a:pt x="7706" y="11772"/>
                    <a:pt x="7723" y="11772"/>
                  </a:cubicBezTo>
                  <a:cubicBezTo>
                    <a:pt x="7729" y="11772"/>
                    <a:pt x="7734" y="11770"/>
                    <a:pt x="7738" y="11766"/>
                  </a:cubicBezTo>
                  <a:cubicBezTo>
                    <a:pt x="7758" y="11776"/>
                    <a:pt x="7773" y="11776"/>
                    <a:pt x="7789" y="11776"/>
                  </a:cubicBezTo>
                  <a:cubicBezTo>
                    <a:pt x="7804" y="11776"/>
                    <a:pt x="7820" y="11776"/>
                    <a:pt x="7843" y="11786"/>
                  </a:cubicBezTo>
                  <a:lnTo>
                    <a:pt x="7863" y="11766"/>
                  </a:lnTo>
                  <a:lnTo>
                    <a:pt x="7798" y="11766"/>
                  </a:lnTo>
                  <a:cubicBezTo>
                    <a:pt x="7812" y="11754"/>
                    <a:pt x="7825" y="11742"/>
                    <a:pt x="7837" y="11742"/>
                  </a:cubicBezTo>
                  <a:cubicBezTo>
                    <a:pt x="7846" y="11742"/>
                    <a:pt x="7854" y="11748"/>
                    <a:pt x="7863" y="11766"/>
                  </a:cubicBezTo>
                  <a:cubicBezTo>
                    <a:pt x="7876" y="11766"/>
                    <a:pt x="7889" y="11748"/>
                    <a:pt x="7903" y="11748"/>
                  </a:cubicBezTo>
                  <a:cubicBezTo>
                    <a:pt x="7909" y="11748"/>
                    <a:pt x="7916" y="11752"/>
                    <a:pt x="7922" y="11766"/>
                  </a:cubicBezTo>
                  <a:cubicBezTo>
                    <a:pt x="7947" y="11745"/>
                    <a:pt x="7922" y="11745"/>
                    <a:pt x="7947" y="11725"/>
                  </a:cubicBezTo>
                  <a:cubicBezTo>
                    <a:pt x="7963" y="11725"/>
                    <a:pt x="7979" y="11751"/>
                    <a:pt x="7995" y="11751"/>
                  </a:cubicBezTo>
                  <a:cubicBezTo>
                    <a:pt x="7999" y="11751"/>
                    <a:pt x="8003" y="11749"/>
                    <a:pt x="8007" y="11745"/>
                  </a:cubicBezTo>
                  <a:cubicBezTo>
                    <a:pt x="8047" y="11725"/>
                    <a:pt x="8092" y="11725"/>
                    <a:pt x="8131" y="11725"/>
                  </a:cubicBezTo>
                  <a:cubicBezTo>
                    <a:pt x="8145" y="11716"/>
                    <a:pt x="8158" y="11713"/>
                    <a:pt x="8172" y="11713"/>
                  </a:cubicBezTo>
                  <a:cubicBezTo>
                    <a:pt x="8198" y="11713"/>
                    <a:pt x="8223" y="11725"/>
                    <a:pt x="8236" y="11725"/>
                  </a:cubicBezTo>
                  <a:cubicBezTo>
                    <a:pt x="8254" y="11717"/>
                    <a:pt x="8270" y="11714"/>
                    <a:pt x="8286" y="11714"/>
                  </a:cubicBezTo>
                  <a:cubicBezTo>
                    <a:pt x="8322" y="11714"/>
                    <a:pt x="8352" y="11731"/>
                    <a:pt x="8380" y="11745"/>
                  </a:cubicBezTo>
                  <a:cubicBezTo>
                    <a:pt x="8400" y="11786"/>
                    <a:pt x="8420" y="11827"/>
                    <a:pt x="8465" y="11874"/>
                  </a:cubicBezTo>
                  <a:cubicBezTo>
                    <a:pt x="8445" y="11874"/>
                    <a:pt x="8445" y="11894"/>
                    <a:pt x="8445" y="11894"/>
                  </a:cubicBezTo>
                  <a:cubicBezTo>
                    <a:pt x="8465" y="11935"/>
                    <a:pt x="8485" y="12002"/>
                    <a:pt x="8465" y="12043"/>
                  </a:cubicBezTo>
                  <a:cubicBezTo>
                    <a:pt x="8433" y="12063"/>
                    <a:pt x="8401" y="12068"/>
                    <a:pt x="8370" y="12068"/>
                  </a:cubicBezTo>
                  <a:cubicBezTo>
                    <a:pt x="8339" y="12068"/>
                    <a:pt x="8308" y="12063"/>
                    <a:pt x="8276" y="12063"/>
                  </a:cubicBezTo>
                  <a:cubicBezTo>
                    <a:pt x="8256" y="12084"/>
                    <a:pt x="8256" y="12084"/>
                    <a:pt x="8236" y="12110"/>
                  </a:cubicBezTo>
                  <a:cubicBezTo>
                    <a:pt x="8236" y="12084"/>
                    <a:pt x="8216" y="12084"/>
                    <a:pt x="8196" y="12084"/>
                  </a:cubicBezTo>
                  <a:cubicBezTo>
                    <a:pt x="8171" y="12084"/>
                    <a:pt x="8131" y="12084"/>
                    <a:pt x="8092" y="12110"/>
                  </a:cubicBezTo>
                  <a:cubicBezTo>
                    <a:pt x="8072" y="12110"/>
                    <a:pt x="8027" y="12110"/>
                    <a:pt x="8007" y="12130"/>
                  </a:cubicBezTo>
                  <a:lnTo>
                    <a:pt x="7947" y="12130"/>
                  </a:lnTo>
                  <a:cubicBezTo>
                    <a:pt x="7942" y="12126"/>
                    <a:pt x="7937" y="12124"/>
                    <a:pt x="7932" y="12124"/>
                  </a:cubicBezTo>
                  <a:cubicBezTo>
                    <a:pt x="7919" y="12124"/>
                    <a:pt x="7907" y="12136"/>
                    <a:pt x="7895" y="12136"/>
                  </a:cubicBezTo>
                  <a:cubicBezTo>
                    <a:pt x="7891" y="12136"/>
                    <a:pt x="7887" y="12134"/>
                    <a:pt x="7883" y="12130"/>
                  </a:cubicBezTo>
                  <a:cubicBezTo>
                    <a:pt x="7869" y="12130"/>
                    <a:pt x="7865" y="12121"/>
                    <a:pt x="7858" y="12121"/>
                  </a:cubicBezTo>
                  <a:cubicBezTo>
                    <a:pt x="7854" y="12121"/>
                    <a:pt x="7849" y="12123"/>
                    <a:pt x="7843" y="12130"/>
                  </a:cubicBezTo>
                  <a:cubicBezTo>
                    <a:pt x="7829" y="12130"/>
                    <a:pt x="7814" y="12121"/>
                    <a:pt x="7805" y="12121"/>
                  </a:cubicBezTo>
                  <a:cubicBezTo>
                    <a:pt x="7801" y="12121"/>
                    <a:pt x="7798" y="12123"/>
                    <a:pt x="7798" y="12130"/>
                  </a:cubicBezTo>
                  <a:cubicBezTo>
                    <a:pt x="7738" y="12130"/>
                    <a:pt x="7674" y="12151"/>
                    <a:pt x="7634" y="12151"/>
                  </a:cubicBezTo>
                  <a:cubicBezTo>
                    <a:pt x="7606" y="12165"/>
                    <a:pt x="7588" y="12180"/>
                    <a:pt x="7570" y="12180"/>
                  </a:cubicBezTo>
                  <a:cubicBezTo>
                    <a:pt x="7563" y="12180"/>
                    <a:pt x="7557" y="12177"/>
                    <a:pt x="7549" y="12171"/>
                  </a:cubicBezTo>
                  <a:lnTo>
                    <a:pt x="7470" y="12171"/>
                  </a:lnTo>
                  <a:cubicBezTo>
                    <a:pt x="7460" y="12161"/>
                    <a:pt x="7443" y="12156"/>
                    <a:pt x="7427" y="12156"/>
                  </a:cubicBezTo>
                  <a:cubicBezTo>
                    <a:pt x="7411" y="12156"/>
                    <a:pt x="7395" y="12161"/>
                    <a:pt x="7385" y="12171"/>
                  </a:cubicBezTo>
                  <a:cubicBezTo>
                    <a:pt x="7372" y="12171"/>
                    <a:pt x="7359" y="12162"/>
                    <a:pt x="7345" y="12162"/>
                  </a:cubicBezTo>
                  <a:cubicBezTo>
                    <a:pt x="7339" y="12162"/>
                    <a:pt x="7332" y="12164"/>
                    <a:pt x="7325" y="12171"/>
                  </a:cubicBezTo>
                  <a:lnTo>
                    <a:pt x="7156" y="12171"/>
                  </a:lnTo>
                  <a:cubicBezTo>
                    <a:pt x="7156" y="12192"/>
                    <a:pt x="7136" y="12192"/>
                    <a:pt x="7136" y="12212"/>
                  </a:cubicBezTo>
                  <a:cubicBezTo>
                    <a:pt x="7123" y="12206"/>
                    <a:pt x="7112" y="12203"/>
                    <a:pt x="7101" y="12203"/>
                  </a:cubicBezTo>
                  <a:cubicBezTo>
                    <a:pt x="7080" y="12203"/>
                    <a:pt x="7062" y="12212"/>
                    <a:pt x="7032" y="12212"/>
                  </a:cubicBezTo>
                  <a:cubicBezTo>
                    <a:pt x="7027" y="12218"/>
                    <a:pt x="7022" y="12220"/>
                    <a:pt x="7015" y="12220"/>
                  </a:cubicBezTo>
                  <a:cubicBezTo>
                    <a:pt x="7000" y="12220"/>
                    <a:pt x="6981" y="12207"/>
                    <a:pt x="6966" y="12207"/>
                  </a:cubicBezTo>
                  <a:cubicBezTo>
                    <a:pt x="6961" y="12207"/>
                    <a:pt x="6956" y="12209"/>
                    <a:pt x="6952" y="12212"/>
                  </a:cubicBezTo>
                  <a:cubicBezTo>
                    <a:pt x="6907" y="12212"/>
                    <a:pt x="6887" y="12192"/>
                    <a:pt x="6867" y="12192"/>
                  </a:cubicBezTo>
                  <a:cubicBezTo>
                    <a:pt x="6848" y="12192"/>
                    <a:pt x="6848" y="12212"/>
                    <a:pt x="6828" y="12212"/>
                  </a:cubicBezTo>
                  <a:cubicBezTo>
                    <a:pt x="6828" y="12192"/>
                    <a:pt x="6803" y="12171"/>
                    <a:pt x="6783" y="12171"/>
                  </a:cubicBezTo>
                  <a:cubicBezTo>
                    <a:pt x="6776" y="12186"/>
                    <a:pt x="6768" y="12190"/>
                    <a:pt x="6761" y="12190"/>
                  </a:cubicBezTo>
                  <a:cubicBezTo>
                    <a:pt x="6753" y="12190"/>
                    <a:pt x="6745" y="12186"/>
                    <a:pt x="6737" y="12186"/>
                  </a:cubicBezTo>
                  <a:cubicBezTo>
                    <a:pt x="6732" y="12186"/>
                    <a:pt x="6728" y="12187"/>
                    <a:pt x="6723" y="12192"/>
                  </a:cubicBezTo>
                  <a:cubicBezTo>
                    <a:pt x="6703" y="12192"/>
                    <a:pt x="6678" y="12171"/>
                    <a:pt x="6659" y="12171"/>
                  </a:cubicBezTo>
                  <a:cubicBezTo>
                    <a:pt x="6645" y="12171"/>
                    <a:pt x="6632" y="12180"/>
                    <a:pt x="6619" y="12180"/>
                  </a:cubicBezTo>
                  <a:cubicBezTo>
                    <a:pt x="6612" y="12180"/>
                    <a:pt x="6606" y="12178"/>
                    <a:pt x="6599" y="12171"/>
                  </a:cubicBezTo>
                  <a:lnTo>
                    <a:pt x="6514" y="12171"/>
                  </a:lnTo>
                  <a:cubicBezTo>
                    <a:pt x="6494" y="12192"/>
                    <a:pt x="6473" y="12197"/>
                    <a:pt x="6450" y="12197"/>
                  </a:cubicBezTo>
                  <a:cubicBezTo>
                    <a:pt x="6426" y="12197"/>
                    <a:pt x="6400" y="12192"/>
                    <a:pt x="6370" y="12192"/>
                  </a:cubicBezTo>
                  <a:cubicBezTo>
                    <a:pt x="6370" y="12192"/>
                    <a:pt x="6361" y="12183"/>
                    <a:pt x="6355" y="12183"/>
                  </a:cubicBezTo>
                  <a:cubicBezTo>
                    <a:pt x="6352" y="12183"/>
                    <a:pt x="6350" y="12185"/>
                    <a:pt x="6350" y="12192"/>
                  </a:cubicBezTo>
                  <a:cubicBezTo>
                    <a:pt x="6336" y="12188"/>
                    <a:pt x="6324" y="12186"/>
                    <a:pt x="6312" y="12186"/>
                  </a:cubicBezTo>
                  <a:cubicBezTo>
                    <a:pt x="6280" y="12186"/>
                    <a:pt x="6255" y="12198"/>
                    <a:pt x="6231" y="12198"/>
                  </a:cubicBezTo>
                  <a:cubicBezTo>
                    <a:pt x="6223" y="12198"/>
                    <a:pt x="6214" y="12196"/>
                    <a:pt x="6206" y="12192"/>
                  </a:cubicBezTo>
                  <a:cubicBezTo>
                    <a:pt x="6141" y="12171"/>
                    <a:pt x="6101" y="12171"/>
                    <a:pt x="6057" y="12171"/>
                  </a:cubicBezTo>
                  <a:cubicBezTo>
                    <a:pt x="6017" y="12171"/>
                    <a:pt x="5986" y="12180"/>
                    <a:pt x="5956" y="12180"/>
                  </a:cubicBezTo>
                  <a:cubicBezTo>
                    <a:pt x="5942" y="12180"/>
                    <a:pt x="5927" y="12178"/>
                    <a:pt x="5912" y="12171"/>
                  </a:cubicBezTo>
                  <a:cubicBezTo>
                    <a:pt x="5902" y="12161"/>
                    <a:pt x="5887" y="12156"/>
                    <a:pt x="5872" y="12156"/>
                  </a:cubicBezTo>
                  <a:cubicBezTo>
                    <a:pt x="5857" y="12156"/>
                    <a:pt x="5843" y="12161"/>
                    <a:pt x="5833" y="12171"/>
                  </a:cubicBezTo>
                  <a:cubicBezTo>
                    <a:pt x="5808" y="12171"/>
                    <a:pt x="5788" y="12151"/>
                    <a:pt x="5788" y="12151"/>
                  </a:cubicBezTo>
                  <a:cubicBezTo>
                    <a:pt x="5768" y="12151"/>
                    <a:pt x="5768" y="12171"/>
                    <a:pt x="5768" y="12192"/>
                  </a:cubicBezTo>
                  <a:cubicBezTo>
                    <a:pt x="5756" y="12168"/>
                    <a:pt x="5738" y="12158"/>
                    <a:pt x="5725" y="12158"/>
                  </a:cubicBezTo>
                  <a:cubicBezTo>
                    <a:pt x="5715" y="12158"/>
                    <a:pt x="5708" y="12163"/>
                    <a:pt x="5708" y="12171"/>
                  </a:cubicBezTo>
                  <a:lnTo>
                    <a:pt x="5519" y="12171"/>
                  </a:lnTo>
                  <a:cubicBezTo>
                    <a:pt x="5487" y="12171"/>
                    <a:pt x="5452" y="12145"/>
                    <a:pt x="5429" y="12145"/>
                  </a:cubicBezTo>
                  <a:cubicBezTo>
                    <a:pt x="5424" y="12145"/>
                    <a:pt x="5419" y="12147"/>
                    <a:pt x="5415" y="12151"/>
                  </a:cubicBezTo>
                  <a:cubicBezTo>
                    <a:pt x="5335" y="12130"/>
                    <a:pt x="5270" y="12110"/>
                    <a:pt x="5186" y="12110"/>
                  </a:cubicBezTo>
                  <a:lnTo>
                    <a:pt x="5166" y="12110"/>
                  </a:lnTo>
                  <a:cubicBezTo>
                    <a:pt x="5126" y="12110"/>
                    <a:pt x="5086" y="12084"/>
                    <a:pt x="5022" y="12084"/>
                  </a:cubicBezTo>
                  <a:cubicBezTo>
                    <a:pt x="5002" y="12084"/>
                    <a:pt x="4982" y="12084"/>
                    <a:pt x="4962" y="12063"/>
                  </a:cubicBezTo>
                  <a:cubicBezTo>
                    <a:pt x="4937" y="12063"/>
                    <a:pt x="4917" y="12063"/>
                    <a:pt x="4917" y="12084"/>
                  </a:cubicBezTo>
                  <a:cubicBezTo>
                    <a:pt x="4897" y="12063"/>
                    <a:pt x="4897" y="12063"/>
                    <a:pt x="4877" y="12043"/>
                  </a:cubicBezTo>
                  <a:cubicBezTo>
                    <a:pt x="4851" y="12043"/>
                    <a:pt x="4822" y="12052"/>
                    <a:pt x="4794" y="12052"/>
                  </a:cubicBezTo>
                  <a:cubicBezTo>
                    <a:pt x="4780" y="12052"/>
                    <a:pt x="4766" y="12050"/>
                    <a:pt x="4753" y="12043"/>
                  </a:cubicBezTo>
                  <a:cubicBezTo>
                    <a:pt x="4688" y="12002"/>
                    <a:pt x="4648" y="12022"/>
                    <a:pt x="4589" y="12002"/>
                  </a:cubicBezTo>
                  <a:cubicBezTo>
                    <a:pt x="4576" y="11992"/>
                    <a:pt x="4565" y="11986"/>
                    <a:pt x="4557" y="11986"/>
                  </a:cubicBezTo>
                  <a:cubicBezTo>
                    <a:pt x="4549" y="11986"/>
                    <a:pt x="4544" y="11992"/>
                    <a:pt x="4544" y="12002"/>
                  </a:cubicBezTo>
                  <a:cubicBezTo>
                    <a:pt x="4502" y="11988"/>
                    <a:pt x="4467" y="11971"/>
                    <a:pt x="4430" y="11971"/>
                  </a:cubicBezTo>
                  <a:cubicBezTo>
                    <a:pt x="4414" y="11971"/>
                    <a:pt x="4398" y="11974"/>
                    <a:pt x="4380" y="11981"/>
                  </a:cubicBezTo>
                  <a:cubicBezTo>
                    <a:pt x="4360" y="11956"/>
                    <a:pt x="4360" y="11935"/>
                    <a:pt x="4340" y="11935"/>
                  </a:cubicBezTo>
                  <a:cubicBezTo>
                    <a:pt x="4327" y="11945"/>
                    <a:pt x="4321" y="11951"/>
                    <a:pt x="4315" y="11951"/>
                  </a:cubicBezTo>
                  <a:cubicBezTo>
                    <a:pt x="4310" y="11951"/>
                    <a:pt x="4305" y="11945"/>
                    <a:pt x="4295" y="11935"/>
                  </a:cubicBezTo>
                  <a:lnTo>
                    <a:pt x="4255" y="11935"/>
                  </a:lnTo>
                  <a:cubicBezTo>
                    <a:pt x="4242" y="11935"/>
                    <a:pt x="4238" y="11944"/>
                    <a:pt x="4230" y="11944"/>
                  </a:cubicBezTo>
                  <a:cubicBezTo>
                    <a:pt x="4227" y="11944"/>
                    <a:pt x="4222" y="11942"/>
                    <a:pt x="4215" y="11935"/>
                  </a:cubicBezTo>
                  <a:cubicBezTo>
                    <a:pt x="4131" y="11915"/>
                    <a:pt x="4046" y="11915"/>
                    <a:pt x="3987" y="11894"/>
                  </a:cubicBezTo>
                  <a:cubicBezTo>
                    <a:pt x="3922" y="11874"/>
                    <a:pt x="3842" y="11874"/>
                    <a:pt x="3777" y="11853"/>
                  </a:cubicBezTo>
                  <a:cubicBezTo>
                    <a:pt x="3758" y="11853"/>
                    <a:pt x="3738" y="11827"/>
                    <a:pt x="3718" y="11827"/>
                  </a:cubicBezTo>
                  <a:cubicBezTo>
                    <a:pt x="3653" y="11807"/>
                    <a:pt x="3613" y="11786"/>
                    <a:pt x="3549" y="11766"/>
                  </a:cubicBezTo>
                  <a:lnTo>
                    <a:pt x="3529" y="11766"/>
                  </a:lnTo>
                  <a:cubicBezTo>
                    <a:pt x="3489" y="11766"/>
                    <a:pt x="3469" y="11766"/>
                    <a:pt x="3424" y="11745"/>
                  </a:cubicBezTo>
                  <a:cubicBezTo>
                    <a:pt x="3424" y="11745"/>
                    <a:pt x="3424" y="11725"/>
                    <a:pt x="3404" y="11725"/>
                  </a:cubicBezTo>
                  <a:cubicBezTo>
                    <a:pt x="3372" y="11725"/>
                    <a:pt x="3336" y="11694"/>
                    <a:pt x="3291" y="11694"/>
                  </a:cubicBezTo>
                  <a:cubicBezTo>
                    <a:pt x="3281" y="11694"/>
                    <a:pt x="3271" y="11695"/>
                    <a:pt x="3260" y="11699"/>
                  </a:cubicBezTo>
                  <a:cubicBezTo>
                    <a:pt x="3220" y="11679"/>
                    <a:pt x="3176" y="11699"/>
                    <a:pt x="3136" y="11658"/>
                  </a:cubicBezTo>
                  <a:lnTo>
                    <a:pt x="3116" y="11658"/>
                  </a:lnTo>
                  <a:cubicBezTo>
                    <a:pt x="3116" y="11679"/>
                    <a:pt x="3116" y="11679"/>
                    <a:pt x="3096" y="11679"/>
                  </a:cubicBezTo>
                  <a:cubicBezTo>
                    <a:pt x="3096" y="11679"/>
                    <a:pt x="3071" y="11658"/>
                    <a:pt x="3051" y="11658"/>
                  </a:cubicBezTo>
                  <a:cubicBezTo>
                    <a:pt x="2991" y="11658"/>
                    <a:pt x="2947" y="11658"/>
                    <a:pt x="2907" y="11637"/>
                  </a:cubicBezTo>
                  <a:cubicBezTo>
                    <a:pt x="2867" y="11617"/>
                    <a:pt x="2822" y="11596"/>
                    <a:pt x="2783" y="11571"/>
                  </a:cubicBezTo>
                  <a:cubicBezTo>
                    <a:pt x="2743" y="11571"/>
                    <a:pt x="2723" y="11550"/>
                    <a:pt x="2678" y="11530"/>
                  </a:cubicBezTo>
                  <a:cubicBezTo>
                    <a:pt x="2658" y="11530"/>
                    <a:pt x="2638" y="11530"/>
                    <a:pt x="2618" y="11509"/>
                  </a:cubicBezTo>
                  <a:cubicBezTo>
                    <a:pt x="2598" y="11509"/>
                    <a:pt x="2598" y="11530"/>
                    <a:pt x="2574" y="11530"/>
                  </a:cubicBezTo>
                  <a:cubicBezTo>
                    <a:pt x="2554" y="11489"/>
                    <a:pt x="2494" y="11509"/>
                    <a:pt x="2474" y="11489"/>
                  </a:cubicBezTo>
                  <a:cubicBezTo>
                    <a:pt x="2429" y="11442"/>
                    <a:pt x="2390" y="11468"/>
                    <a:pt x="2370" y="11442"/>
                  </a:cubicBezTo>
                  <a:lnTo>
                    <a:pt x="2325" y="11442"/>
                  </a:lnTo>
                  <a:cubicBezTo>
                    <a:pt x="2305" y="11442"/>
                    <a:pt x="2305" y="11422"/>
                    <a:pt x="2285" y="11422"/>
                  </a:cubicBezTo>
                  <a:lnTo>
                    <a:pt x="2225" y="11422"/>
                  </a:lnTo>
                  <a:lnTo>
                    <a:pt x="2225" y="11401"/>
                  </a:lnTo>
                  <a:cubicBezTo>
                    <a:pt x="2203" y="11391"/>
                    <a:pt x="2182" y="11391"/>
                    <a:pt x="2161" y="11391"/>
                  </a:cubicBezTo>
                  <a:cubicBezTo>
                    <a:pt x="2141" y="11391"/>
                    <a:pt x="2121" y="11391"/>
                    <a:pt x="2101" y="11381"/>
                  </a:cubicBezTo>
                  <a:cubicBezTo>
                    <a:pt x="2101" y="11360"/>
                    <a:pt x="2121" y="11360"/>
                    <a:pt x="2121" y="11360"/>
                  </a:cubicBezTo>
                  <a:cubicBezTo>
                    <a:pt x="2076" y="11340"/>
                    <a:pt x="2076" y="11340"/>
                    <a:pt x="2016" y="11314"/>
                  </a:cubicBezTo>
                  <a:cubicBezTo>
                    <a:pt x="1996" y="11314"/>
                    <a:pt x="1996" y="11293"/>
                    <a:pt x="1977" y="11293"/>
                  </a:cubicBezTo>
                  <a:lnTo>
                    <a:pt x="1912" y="11293"/>
                  </a:lnTo>
                  <a:cubicBezTo>
                    <a:pt x="1872" y="11273"/>
                    <a:pt x="1852" y="11273"/>
                    <a:pt x="1807" y="11273"/>
                  </a:cubicBezTo>
                  <a:cubicBezTo>
                    <a:pt x="1787" y="11273"/>
                    <a:pt x="1703" y="11211"/>
                    <a:pt x="1683" y="11211"/>
                  </a:cubicBezTo>
                  <a:cubicBezTo>
                    <a:pt x="1669" y="11211"/>
                    <a:pt x="1665" y="11221"/>
                    <a:pt x="1658" y="11221"/>
                  </a:cubicBezTo>
                  <a:cubicBezTo>
                    <a:pt x="1654" y="11221"/>
                    <a:pt x="1650" y="11218"/>
                    <a:pt x="1643" y="11211"/>
                  </a:cubicBezTo>
                  <a:cubicBezTo>
                    <a:pt x="1623" y="11211"/>
                    <a:pt x="1623" y="11186"/>
                    <a:pt x="1603" y="11165"/>
                  </a:cubicBezTo>
                  <a:cubicBezTo>
                    <a:pt x="1578" y="11165"/>
                    <a:pt x="1578" y="11186"/>
                    <a:pt x="1578" y="11186"/>
                  </a:cubicBezTo>
                  <a:cubicBezTo>
                    <a:pt x="1558" y="11165"/>
                    <a:pt x="1558" y="11165"/>
                    <a:pt x="1539" y="11165"/>
                  </a:cubicBezTo>
                  <a:cubicBezTo>
                    <a:pt x="1479" y="11145"/>
                    <a:pt x="1414" y="11103"/>
                    <a:pt x="1354" y="11103"/>
                  </a:cubicBezTo>
                  <a:cubicBezTo>
                    <a:pt x="1311" y="11103"/>
                    <a:pt x="1288" y="11083"/>
                    <a:pt x="1258" y="11083"/>
                  </a:cubicBezTo>
                  <a:cubicBezTo>
                    <a:pt x="1243" y="11083"/>
                    <a:pt x="1227" y="11088"/>
                    <a:pt x="1205" y="11103"/>
                  </a:cubicBezTo>
                  <a:cubicBezTo>
                    <a:pt x="1205" y="11103"/>
                    <a:pt x="1185" y="11083"/>
                    <a:pt x="1165" y="11083"/>
                  </a:cubicBezTo>
                  <a:cubicBezTo>
                    <a:pt x="1165" y="11093"/>
                    <a:pt x="1155" y="11093"/>
                    <a:pt x="1145" y="11093"/>
                  </a:cubicBezTo>
                  <a:cubicBezTo>
                    <a:pt x="1136" y="11093"/>
                    <a:pt x="1125" y="11093"/>
                    <a:pt x="1125" y="11103"/>
                  </a:cubicBezTo>
                  <a:cubicBezTo>
                    <a:pt x="1125" y="11145"/>
                    <a:pt x="1145" y="11124"/>
                    <a:pt x="1165" y="11145"/>
                  </a:cubicBezTo>
                  <a:cubicBezTo>
                    <a:pt x="1165" y="11145"/>
                    <a:pt x="1185" y="11124"/>
                    <a:pt x="1205" y="11124"/>
                  </a:cubicBezTo>
                  <a:lnTo>
                    <a:pt x="1205" y="11165"/>
                  </a:lnTo>
                  <a:lnTo>
                    <a:pt x="1230" y="11165"/>
                  </a:lnTo>
                  <a:cubicBezTo>
                    <a:pt x="1230" y="11165"/>
                    <a:pt x="1230" y="11186"/>
                    <a:pt x="1250" y="11186"/>
                  </a:cubicBezTo>
                  <a:lnTo>
                    <a:pt x="1250" y="11165"/>
                  </a:lnTo>
                  <a:cubicBezTo>
                    <a:pt x="1290" y="11165"/>
                    <a:pt x="1329" y="11211"/>
                    <a:pt x="1374" y="11232"/>
                  </a:cubicBezTo>
                  <a:cubicBezTo>
                    <a:pt x="1414" y="11232"/>
                    <a:pt x="1454" y="11232"/>
                    <a:pt x="1479" y="11273"/>
                  </a:cubicBezTo>
                  <a:cubicBezTo>
                    <a:pt x="1519" y="11293"/>
                    <a:pt x="1558" y="11273"/>
                    <a:pt x="1578" y="11314"/>
                  </a:cubicBezTo>
                  <a:lnTo>
                    <a:pt x="1643" y="11314"/>
                  </a:lnTo>
                  <a:cubicBezTo>
                    <a:pt x="1643" y="11314"/>
                    <a:pt x="1643" y="11340"/>
                    <a:pt x="1663" y="11340"/>
                  </a:cubicBezTo>
                  <a:cubicBezTo>
                    <a:pt x="1683" y="11340"/>
                    <a:pt x="1663" y="11314"/>
                    <a:pt x="1683" y="11314"/>
                  </a:cubicBezTo>
                  <a:cubicBezTo>
                    <a:pt x="1683" y="11340"/>
                    <a:pt x="1683" y="11360"/>
                    <a:pt x="1703" y="11360"/>
                  </a:cubicBezTo>
                  <a:cubicBezTo>
                    <a:pt x="1712" y="11356"/>
                    <a:pt x="1720" y="11354"/>
                    <a:pt x="1728" y="11354"/>
                  </a:cubicBezTo>
                  <a:cubicBezTo>
                    <a:pt x="1748" y="11354"/>
                    <a:pt x="1762" y="11366"/>
                    <a:pt x="1775" y="11366"/>
                  </a:cubicBezTo>
                  <a:cubicBezTo>
                    <a:pt x="1779" y="11366"/>
                    <a:pt x="1783" y="11364"/>
                    <a:pt x="1787" y="11360"/>
                  </a:cubicBezTo>
                  <a:cubicBezTo>
                    <a:pt x="1807" y="11381"/>
                    <a:pt x="1852" y="11401"/>
                    <a:pt x="1872" y="11422"/>
                  </a:cubicBezTo>
                  <a:lnTo>
                    <a:pt x="1912" y="11422"/>
                  </a:lnTo>
                  <a:lnTo>
                    <a:pt x="1912" y="11442"/>
                  </a:lnTo>
                  <a:cubicBezTo>
                    <a:pt x="1932" y="11442"/>
                    <a:pt x="1932" y="11422"/>
                    <a:pt x="1952" y="11422"/>
                  </a:cubicBezTo>
                  <a:cubicBezTo>
                    <a:pt x="1952" y="11442"/>
                    <a:pt x="1977" y="11442"/>
                    <a:pt x="1996" y="11468"/>
                  </a:cubicBezTo>
                  <a:cubicBezTo>
                    <a:pt x="2000" y="11472"/>
                    <a:pt x="2004" y="11474"/>
                    <a:pt x="2008" y="11474"/>
                  </a:cubicBezTo>
                  <a:cubicBezTo>
                    <a:pt x="2017" y="11474"/>
                    <a:pt x="2026" y="11467"/>
                    <a:pt x="2034" y="11467"/>
                  </a:cubicBezTo>
                  <a:cubicBezTo>
                    <a:pt x="2042" y="11467"/>
                    <a:pt x="2049" y="11472"/>
                    <a:pt x="2056" y="11489"/>
                  </a:cubicBezTo>
                  <a:lnTo>
                    <a:pt x="2141" y="11489"/>
                  </a:lnTo>
                  <a:cubicBezTo>
                    <a:pt x="2121" y="11509"/>
                    <a:pt x="2121" y="11509"/>
                    <a:pt x="2121" y="11530"/>
                  </a:cubicBezTo>
                  <a:cubicBezTo>
                    <a:pt x="2141" y="11509"/>
                    <a:pt x="2161" y="11509"/>
                    <a:pt x="2161" y="11489"/>
                  </a:cubicBezTo>
                  <a:cubicBezTo>
                    <a:pt x="2200" y="11530"/>
                    <a:pt x="2265" y="11530"/>
                    <a:pt x="2305" y="11571"/>
                  </a:cubicBezTo>
                  <a:cubicBezTo>
                    <a:pt x="2310" y="11565"/>
                    <a:pt x="2318" y="11562"/>
                    <a:pt x="2327" y="11562"/>
                  </a:cubicBezTo>
                  <a:cubicBezTo>
                    <a:pt x="2350" y="11562"/>
                    <a:pt x="2381" y="11578"/>
                    <a:pt x="2409" y="11596"/>
                  </a:cubicBezTo>
                  <a:lnTo>
                    <a:pt x="2449" y="11596"/>
                  </a:lnTo>
                  <a:lnTo>
                    <a:pt x="2474" y="11617"/>
                  </a:lnTo>
                  <a:cubicBezTo>
                    <a:pt x="2514" y="11617"/>
                    <a:pt x="2534" y="11637"/>
                    <a:pt x="2554" y="11658"/>
                  </a:cubicBezTo>
                  <a:cubicBezTo>
                    <a:pt x="2576" y="11668"/>
                    <a:pt x="2592" y="11668"/>
                    <a:pt x="2605" y="11668"/>
                  </a:cubicBezTo>
                  <a:cubicBezTo>
                    <a:pt x="2618" y="11668"/>
                    <a:pt x="2628" y="11668"/>
                    <a:pt x="2638" y="11679"/>
                  </a:cubicBezTo>
                  <a:cubicBezTo>
                    <a:pt x="2648" y="11702"/>
                    <a:pt x="2663" y="11702"/>
                    <a:pt x="2679" y="11702"/>
                  </a:cubicBezTo>
                  <a:cubicBezTo>
                    <a:pt x="2694" y="11702"/>
                    <a:pt x="2710" y="11702"/>
                    <a:pt x="2723" y="11725"/>
                  </a:cubicBezTo>
                  <a:lnTo>
                    <a:pt x="2743" y="11725"/>
                  </a:lnTo>
                  <a:cubicBezTo>
                    <a:pt x="2867" y="11786"/>
                    <a:pt x="2991" y="11827"/>
                    <a:pt x="3136" y="11827"/>
                  </a:cubicBezTo>
                  <a:cubicBezTo>
                    <a:pt x="3149" y="11827"/>
                    <a:pt x="3154" y="11839"/>
                    <a:pt x="3167" y="11839"/>
                  </a:cubicBezTo>
                  <a:cubicBezTo>
                    <a:pt x="3173" y="11839"/>
                    <a:pt x="3182" y="11836"/>
                    <a:pt x="3195" y="11827"/>
                  </a:cubicBezTo>
                  <a:cubicBezTo>
                    <a:pt x="3195" y="11853"/>
                    <a:pt x="3240" y="11853"/>
                    <a:pt x="3260" y="11874"/>
                  </a:cubicBezTo>
                  <a:lnTo>
                    <a:pt x="3365" y="11874"/>
                  </a:lnTo>
                  <a:cubicBezTo>
                    <a:pt x="3404" y="11915"/>
                    <a:pt x="3469" y="11894"/>
                    <a:pt x="3509" y="11935"/>
                  </a:cubicBezTo>
                  <a:cubicBezTo>
                    <a:pt x="3549" y="11935"/>
                    <a:pt x="3569" y="11935"/>
                    <a:pt x="3613" y="11956"/>
                  </a:cubicBezTo>
                  <a:cubicBezTo>
                    <a:pt x="3623" y="11968"/>
                    <a:pt x="3633" y="11968"/>
                    <a:pt x="3643" y="11968"/>
                  </a:cubicBezTo>
                  <a:cubicBezTo>
                    <a:pt x="3653" y="11968"/>
                    <a:pt x="3663" y="11968"/>
                    <a:pt x="3673" y="11981"/>
                  </a:cubicBezTo>
                  <a:cubicBezTo>
                    <a:pt x="3693" y="12002"/>
                    <a:pt x="3738" y="12002"/>
                    <a:pt x="3758" y="12002"/>
                  </a:cubicBezTo>
                  <a:cubicBezTo>
                    <a:pt x="3777" y="12022"/>
                    <a:pt x="3817" y="12022"/>
                    <a:pt x="3842" y="12043"/>
                  </a:cubicBezTo>
                  <a:cubicBezTo>
                    <a:pt x="3862" y="12043"/>
                    <a:pt x="3902" y="12043"/>
                    <a:pt x="3902" y="12063"/>
                  </a:cubicBezTo>
                  <a:cubicBezTo>
                    <a:pt x="3910" y="12059"/>
                    <a:pt x="3918" y="12057"/>
                    <a:pt x="3925" y="12057"/>
                  </a:cubicBezTo>
                  <a:cubicBezTo>
                    <a:pt x="3945" y="12057"/>
                    <a:pt x="3960" y="12069"/>
                    <a:pt x="3973" y="12069"/>
                  </a:cubicBezTo>
                  <a:cubicBezTo>
                    <a:pt x="3978" y="12069"/>
                    <a:pt x="3982" y="12068"/>
                    <a:pt x="3987" y="12063"/>
                  </a:cubicBezTo>
                  <a:cubicBezTo>
                    <a:pt x="4006" y="12084"/>
                    <a:pt x="4006" y="12110"/>
                    <a:pt x="4026" y="12110"/>
                  </a:cubicBezTo>
                  <a:cubicBezTo>
                    <a:pt x="4026" y="12110"/>
                    <a:pt x="4040" y="12079"/>
                    <a:pt x="4056" y="12079"/>
                  </a:cubicBezTo>
                  <a:cubicBezTo>
                    <a:pt x="4059" y="12079"/>
                    <a:pt x="4063" y="12080"/>
                    <a:pt x="4066" y="12084"/>
                  </a:cubicBezTo>
                  <a:cubicBezTo>
                    <a:pt x="4072" y="12090"/>
                    <a:pt x="4076" y="12092"/>
                    <a:pt x="4080" y="12092"/>
                  </a:cubicBezTo>
                  <a:cubicBezTo>
                    <a:pt x="4089" y="12092"/>
                    <a:pt x="4093" y="12079"/>
                    <a:pt x="4101" y="12079"/>
                  </a:cubicBezTo>
                  <a:cubicBezTo>
                    <a:pt x="4104" y="12079"/>
                    <a:pt x="4107" y="12080"/>
                    <a:pt x="4111" y="12084"/>
                  </a:cubicBezTo>
                  <a:cubicBezTo>
                    <a:pt x="4111" y="12110"/>
                    <a:pt x="4111" y="12110"/>
                    <a:pt x="4131" y="12110"/>
                  </a:cubicBezTo>
                  <a:cubicBezTo>
                    <a:pt x="4171" y="12110"/>
                    <a:pt x="4190" y="12110"/>
                    <a:pt x="4235" y="12130"/>
                  </a:cubicBezTo>
                  <a:lnTo>
                    <a:pt x="4295" y="12130"/>
                  </a:lnTo>
                  <a:cubicBezTo>
                    <a:pt x="4315" y="12130"/>
                    <a:pt x="4315" y="12151"/>
                    <a:pt x="4360" y="12151"/>
                  </a:cubicBezTo>
                  <a:lnTo>
                    <a:pt x="4464" y="12151"/>
                  </a:lnTo>
                  <a:cubicBezTo>
                    <a:pt x="4480" y="12151"/>
                    <a:pt x="4483" y="12177"/>
                    <a:pt x="4494" y="12177"/>
                  </a:cubicBezTo>
                  <a:cubicBezTo>
                    <a:pt x="4497" y="12177"/>
                    <a:pt x="4500" y="12175"/>
                    <a:pt x="4504" y="12171"/>
                  </a:cubicBezTo>
                  <a:cubicBezTo>
                    <a:pt x="4524" y="12178"/>
                    <a:pt x="4544" y="12180"/>
                    <a:pt x="4564" y="12180"/>
                  </a:cubicBezTo>
                  <a:cubicBezTo>
                    <a:pt x="4604" y="12180"/>
                    <a:pt x="4642" y="12171"/>
                    <a:pt x="4668" y="12171"/>
                  </a:cubicBezTo>
                  <a:cubicBezTo>
                    <a:pt x="4668" y="12192"/>
                    <a:pt x="4688" y="12192"/>
                    <a:pt x="4688" y="12212"/>
                  </a:cubicBezTo>
                  <a:cubicBezTo>
                    <a:pt x="4688" y="12192"/>
                    <a:pt x="4688" y="12192"/>
                    <a:pt x="4713" y="12192"/>
                  </a:cubicBezTo>
                  <a:cubicBezTo>
                    <a:pt x="4713" y="12212"/>
                    <a:pt x="4733" y="12212"/>
                    <a:pt x="4733" y="12238"/>
                  </a:cubicBezTo>
                  <a:cubicBezTo>
                    <a:pt x="4747" y="12232"/>
                    <a:pt x="4759" y="12230"/>
                    <a:pt x="4772" y="12230"/>
                  </a:cubicBezTo>
                  <a:cubicBezTo>
                    <a:pt x="4803" y="12230"/>
                    <a:pt x="4829" y="12243"/>
                    <a:pt x="4854" y="12243"/>
                  </a:cubicBezTo>
                  <a:cubicBezTo>
                    <a:pt x="4862" y="12243"/>
                    <a:pt x="4870" y="12242"/>
                    <a:pt x="4877" y="12238"/>
                  </a:cubicBezTo>
                  <a:cubicBezTo>
                    <a:pt x="4937" y="12259"/>
                    <a:pt x="5002" y="12259"/>
                    <a:pt x="5041" y="12259"/>
                  </a:cubicBezTo>
                  <a:cubicBezTo>
                    <a:pt x="5146" y="12279"/>
                    <a:pt x="5251" y="12300"/>
                    <a:pt x="5335" y="12320"/>
                  </a:cubicBezTo>
                  <a:cubicBezTo>
                    <a:pt x="5375" y="12320"/>
                    <a:pt x="5395" y="12320"/>
                    <a:pt x="5415" y="12366"/>
                  </a:cubicBezTo>
                  <a:cubicBezTo>
                    <a:pt x="5427" y="12339"/>
                    <a:pt x="5440" y="12328"/>
                    <a:pt x="5454" y="12328"/>
                  </a:cubicBezTo>
                  <a:cubicBezTo>
                    <a:pt x="5463" y="12328"/>
                    <a:pt x="5471" y="12332"/>
                    <a:pt x="5479" y="12341"/>
                  </a:cubicBezTo>
                  <a:cubicBezTo>
                    <a:pt x="5539" y="12341"/>
                    <a:pt x="5604" y="12366"/>
                    <a:pt x="5664" y="12366"/>
                  </a:cubicBezTo>
                  <a:cubicBezTo>
                    <a:pt x="5677" y="12366"/>
                    <a:pt x="5692" y="12355"/>
                    <a:pt x="5713" y="12355"/>
                  </a:cubicBezTo>
                  <a:cubicBezTo>
                    <a:pt x="5723" y="12355"/>
                    <a:pt x="5735" y="12358"/>
                    <a:pt x="5748" y="12366"/>
                  </a:cubicBezTo>
                  <a:cubicBezTo>
                    <a:pt x="5753" y="12360"/>
                    <a:pt x="5757" y="12358"/>
                    <a:pt x="5762" y="12358"/>
                  </a:cubicBezTo>
                  <a:cubicBezTo>
                    <a:pt x="5773" y="12358"/>
                    <a:pt x="5785" y="12372"/>
                    <a:pt x="5796" y="12372"/>
                  </a:cubicBezTo>
                  <a:cubicBezTo>
                    <a:pt x="5800" y="12372"/>
                    <a:pt x="5804" y="12370"/>
                    <a:pt x="5808" y="12366"/>
                  </a:cubicBezTo>
                  <a:cubicBezTo>
                    <a:pt x="5833" y="12341"/>
                    <a:pt x="5853" y="12341"/>
                    <a:pt x="5872" y="12341"/>
                  </a:cubicBezTo>
                  <a:cubicBezTo>
                    <a:pt x="5912" y="12341"/>
                    <a:pt x="5957" y="12366"/>
                    <a:pt x="6017" y="12366"/>
                  </a:cubicBezTo>
                  <a:cubicBezTo>
                    <a:pt x="6037" y="12366"/>
                    <a:pt x="6057" y="12366"/>
                    <a:pt x="6081" y="12341"/>
                  </a:cubicBezTo>
                  <a:cubicBezTo>
                    <a:pt x="6096" y="12358"/>
                    <a:pt x="6111" y="12362"/>
                    <a:pt x="6127" y="12362"/>
                  </a:cubicBezTo>
                  <a:cubicBezTo>
                    <a:pt x="6142" y="12362"/>
                    <a:pt x="6157" y="12358"/>
                    <a:pt x="6173" y="12358"/>
                  </a:cubicBezTo>
                  <a:cubicBezTo>
                    <a:pt x="6184" y="12358"/>
                    <a:pt x="6195" y="12360"/>
                    <a:pt x="6206" y="12366"/>
                  </a:cubicBezTo>
                  <a:cubicBezTo>
                    <a:pt x="6215" y="12360"/>
                    <a:pt x="6225" y="12358"/>
                    <a:pt x="6236" y="12358"/>
                  </a:cubicBezTo>
                  <a:cubicBezTo>
                    <a:pt x="6263" y="12358"/>
                    <a:pt x="6294" y="12372"/>
                    <a:pt x="6323" y="12372"/>
                  </a:cubicBezTo>
                  <a:cubicBezTo>
                    <a:pt x="6332" y="12372"/>
                    <a:pt x="6342" y="12370"/>
                    <a:pt x="6350" y="12366"/>
                  </a:cubicBezTo>
                  <a:cubicBezTo>
                    <a:pt x="6360" y="12377"/>
                    <a:pt x="6371" y="12380"/>
                    <a:pt x="6381" y="12380"/>
                  </a:cubicBezTo>
                  <a:cubicBezTo>
                    <a:pt x="6399" y="12380"/>
                    <a:pt x="6418" y="12370"/>
                    <a:pt x="6438" y="12370"/>
                  </a:cubicBezTo>
                  <a:cubicBezTo>
                    <a:pt x="6450" y="12370"/>
                    <a:pt x="6462" y="12374"/>
                    <a:pt x="6474" y="12387"/>
                  </a:cubicBezTo>
                  <a:cubicBezTo>
                    <a:pt x="6486" y="12374"/>
                    <a:pt x="6499" y="12370"/>
                    <a:pt x="6513" y="12370"/>
                  </a:cubicBezTo>
                  <a:cubicBezTo>
                    <a:pt x="6536" y="12370"/>
                    <a:pt x="6561" y="12380"/>
                    <a:pt x="6584" y="12380"/>
                  </a:cubicBezTo>
                  <a:cubicBezTo>
                    <a:pt x="6597" y="12380"/>
                    <a:pt x="6608" y="12377"/>
                    <a:pt x="6619" y="12366"/>
                  </a:cubicBezTo>
                  <a:cubicBezTo>
                    <a:pt x="6619" y="12387"/>
                    <a:pt x="6619" y="12387"/>
                    <a:pt x="6639" y="12387"/>
                  </a:cubicBezTo>
                  <a:cubicBezTo>
                    <a:pt x="6649" y="12377"/>
                    <a:pt x="6659" y="12377"/>
                    <a:pt x="6669" y="12377"/>
                  </a:cubicBezTo>
                  <a:cubicBezTo>
                    <a:pt x="6680" y="12377"/>
                    <a:pt x="6691" y="12377"/>
                    <a:pt x="6703" y="12366"/>
                  </a:cubicBezTo>
                  <a:cubicBezTo>
                    <a:pt x="6723" y="12366"/>
                    <a:pt x="6763" y="12387"/>
                    <a:pt x="6783" y="12387"/>
                  </a:cubicBezTo>
                  <a:cubicBezTo>
                    <a:pt x="6803" y="12387"/>
                    <a:pt x="6783" y="12407"/>
                    <a:pt x="6803" y="12407"/>
                  </a:cubicBezTo>
                  <a:lnTo>
                    <a:pt x="6927" y="12407"/>
                  </a:lnTo>
                  <a:cubicBezTo>
                    <a:pt x="6950" y="12397"/>
                    <a:pt x="6976" y="12397"/>
                    <a:pt x="7002" y="12397"/>
                  </a:cubicBezTo>
                  <a:cubicBezTo>
                    <a:pt x="7028" y="12397"/>
                    <a:pt x="7054" y="12397"/>
                    <a:pt x="7076" y="12387"/>
                  </a:cubicBezTo>
                  <a:cubicBezTo>
                    <a:pt x="7096" y="12387"/>
                    <a:pt x="7096" y="12407"/>
                    <a:pt x="7116" y="12407"/>
                  </a:cubicBezTo>
                  <a:cubicBezTo>
                    <a:pt x="7136" y="12407"/>
                    <a:pt x="7136" y="12387"/>
                    <a:pt x="7156" y="12387"/>
                  </a:cubicBezTo>
                  <a:lnTo>
                    <a:pt x="7280" y="12387"/>
                  </a:lnTo>
                  <a:cubicBezTo>
                    <a:pt x="7307" y="12375"/>
                    <a:pt x="7331" y="12361"/>
                    <a:pt x="7355" y="12361"/>
                  </a:cubicBezTo>
                  <a:cubicBezTo>
                    <a:pt x="7372" y="12361"/>
                    <a:pt x="7388" y="12368"/>
                    <a:pt x="7405" y="12387"/>
                  </a:cubicBezTo>
                  <a:cubicBezTo>
                    <a:pt x="7425" y="12366"/>
                    <a:pt x="7450" y="12366"/>
                    <a:pt x="7470" y="12366"/>
                  </a:cubicBezTo>
                  <a:lnTo>
                    <a:pt x="7654" y="12366"/>
                  </a:lnTo>
                  <a:cubicBezTo>
                    <a:pt x="7738" y="12366"/>
                    <a:pt x="7798" y="12341"/>
                    <a:pt x="7883" y="12341"/>
                  </a:cubicBezTo>
                  <a:cubicBezTo>
                    <a:pt x="7896" y="12341"/>
                    <a:pt x="7909" y="12352"/>
                    <a:pt x="7930" y="12352"/>
                  </a:cubicBezTo>
                  <a:cubicBezTo>
                    <a:pt x="7940" y="12352"/>
                    <a:pt x="7952" y="12349"/>
                    <a:pt x="7967" y="12341"/>
                  </a:cubicBezTo>
                  <a:cubicBezTo>
                    <a:pt x="7987" y="12320"/>
                    <a:pt x="8007" y="12320"/>
                    <a:pt x="8047" y="12320"/>
                  </a:cubicBezTo>
                  <a:cubicBezTo>
                    <a:pt x="8072" y="12320"/>
                    <a:pt x="8092" y="12300"/>
                    <a:pt x="8131" y="12300"/>
                  </a:cubicBezTo>
                  <a:cubicBezTo>
                    <a:pt x="8145" y="12300"/>
                    <a:pt x="8169" y="12309"/>
                    <a:pt x="8190" y="12309"/>
                  </a:cubicBezTo>
                  <a:cubicBezTo>
                    <a:pt x="8200" y="12309"/>
                    <a:pt x="8209" y="12306"/>
                    <a:pt x="8216" y="12300"/>
                  </a:cubicBezTo>
                  <a:cubicBezTo>
                    <a:pt x="8220" y="12304"/>
                    <a:pt x="8224" y="12306"/>
                    <a:pt x="8229" y="12306"/>
                  </a:cubicBezTo>
                  <a:cubicBezTo>
                    <a:pt x="8240" y="12306"/>
                    <a:pt x="8252" y="12294"/>
                    <a:pt x="8263" y="12294"/>
                  </a:cubicBezTo>
                  <a:cubicBezTo>
                    <a:pt x="8267" y="12294"/>
                    <a:pt x="8272" y="12295"/>
                    <a:pt x="8276" y="12300"/>
                  </a:cubicBezTo>
                  <a:cubicBezTo>
                    <a:pt x="8280" y="12304"/>
                    <a:pt x="8283" y="12305"/>
                    <a:pt x="8286" y="12305"/>
                  </a:cubicBezTo>
                  <a:cubicBezTo>
                    <a:pt x="8297" y="12305"/>
                    <a:pt x="8305" y="12279"/>
                    <a:pt x="8341" y="12279"/>
                  </a:cubicBezTo>
                  <a:cubicBezTo>
                    <a:pt x="8360" y="12259"/>
                    <a:pt x="8380" y="12259"/>
                    <a:pt x="8420" y="12259"/>
                  </a:cubicBezTo>
                  <a:cubicBezTo>
                    <a:pt x="8429" y="12263"/>
                    <a:pt x="8438" y="12264"/>
                    <a:pt x="8446" y="12264"/>
                  </a:cubicBezTo>
                  <a:cubicBezTo>
                    <a:pt x="8481" y="12264"/>
                    <a:pt x="8512" y="12238"/>
                    <a:pt x="8544" y="12238"/>
                  </a:cubicBezTo>
                  <a:cubicBezTo>
                    <a:pt x="8589" y="12279"/>
                    <a:pt x="8629" y="12320"/>
                    <a:pt x="8629" y="12387"/>
                  </a:cubicBezTo>
                  <a:cubicBezTo>
                    <a:pt x="8629" y="12407"/>
                    <a:pt x="8609" y="12407"/>
                    <a:pt x="8589" y="12428"/>
                  </a:cubicBezTo>
                  <a:lnTo>
                    <a:pt x="8505" y="12428"/>
                  </a:lnTo>
                  <a:cubicBezTo>
                    <a:pt x="8495" y="12438"/>
                    <a:pt x="8485" y="12443"/>
                    <a:pt x="8472" y="12443"/>
                  </a:cubicBezTo>
                  <a:cubicBezTo>
                    <a:pt x="8459" y="12443"/>
                    <a:pt x="8442" y="12438"/>
                    <a:pt x="8420" y="12428"/>
                  </a:cubicBezTo>
                  <a:cubicBezTo>
                    <a:pt x="8404" y="12428"/>
                    <a:pt x="8388" y="12454"/>
                    <a:pt x="8372" y="12454"/>
                  </a:cubicBezTo>
                  <a:cubicBezTo>
                    <a:pt x="8368" y="12454"/>
                    <a:pt x="8364" y="12452"/>
                    <a:pt x="8360" y="12449"/>
                  </a:cubicBezTo>
                  <a:cubicBezTo>
                    <a:pt x="8321" y="12449"/>
                    <a:pt x="8276" y="12469"/>
                    <a:pt x="8236" y="12469"/>
                  </a:cubicBezTo>
                  <a:cubicBezTo>
                    <a:pt x="8216" y="12495"/>
                    <a:pt x="8216" y="12495"/>
                    <a:pt x="8196" y="12495"/>
                  </a:cubicBezTo>
                  <a:cubicBezTo>
                    <a:pt x="8183" y="12487"/>
                    <a:pt x="8170" y="12484"/>
                    <a:pt x="8157" y="12484"/>
                  </a:cubicBezTo>
                  <a:cubicBezTo>
                    <a:pt x="8128" y="12484"/>
                    <a:pt x="8100" y="12501"/>
                    <a:pt x="8072" y="12515"/>
                  </a:cubicBezTo>
                  <a:cubicBezTo>
                    <a:pt x="8049" y="12505"/>
                    <a:pt x="8033" y="12505"/>
                    <a:pt x="8018" y="12505"/>
                  </a:cubicBezTo>
                  <a:cubicBezTo>
                    <a:pt x="8002" y="12505"/>
                    <a:pt x="7987" y="12505"/>
                    <a:pt x="7967" y="12495"/>
                  </a:cubicBezTo>
                  <a:cubicBezTo>
                    <a:pt x="7951" y="12495"/>
                    <a:pt x="7948" y="12521"/>
                    <a:pt x="7935" y="12521"/>
                  </a:cubicBezTo>
                  <a:cubicBezTo>
                    <a:pt x="7931" y="12521"/>
                    <a:pt x="7928" y="12519"/>
                    <a:pt x="7922" y="12515"/>
                  </a:cubicBezTo>
                  <a:cubicBezTo>
                    <a:pt x="7913" y="12505"/>
                    <a:pt x="7903" y="12505"/>
                    <a:pt x="7895" y="12505"/>
                  </a:cubicBezTo>
                  <a:cubicBezTo>
                    <a:pt x="7888" y="12505"/>
                    <a:pt x="7883" y="12505"/>
                    <a:pt x="7883" y="12495"/>
                  </a:cubicBezTo>
                  <a:lnTo>
                    <a:pt x="7843" y="12495"/>
                  </a:lnTo>
                  <a:cubicBezTo>
                    <a:pt x="7820" y="12515"/>
                    <a:pt x="7799" y="12520"/>
                    <a:pt x="7779" y="12520"/>
                  </a:cubicBezTo>
                  <a:cubicBezTo>
                    <a:pt x="7758" y="12520"/>
                    <a:pt x="7738" y="12515"/>
                    <a:pt x="7718" y="12515"/>
                  </a:cubicBezTo>
                  <a:lnTo>
                    <a:pt x="7718" y="12556"/>
                  </a:lnTo>
                  <a:lnTo>
                    <a:pt x="7425" y="12556"/>
                  </a:lnTo>
                  <a:cubicBezTo>
                    <a:pt x="7405" y="12556"/>
                    <a:pt x="7365" y="12536"/>
                    <a:pt x="7345" y="12536"/>
                  </a:cubicBezTo>
                  <a:cubicBezTo>
                    <a:pt x="7300" y="12556"/>
                    <a:pt x="7261" y="12556"/>
                    <a:pt x="7241" y="12577"/>
                  </a:cubicBezTo>
                  <a:cubicBezTo>
                    <a:pt x="7221" y="12577"/>
                    <a:pt x="7241" y="12556"/>
                    <a:pt x="7221" y="12536"/>
                  </a:cubicBezTo>
                  <a:cubicBezTo>
                    <a:pt x="7201" y="12577"/>
                    <a:pt x="7136" y="12556"/>
                    <a:pt x="7116" y="12597"/>
                  </a:cubicBezTo>
                  <a:cubicBezTo>
                    <a:pt x="7103" y="12590"/>
                    <a:pt x="7089" y="12588"/>
                    <a:pt x="7075" y="12588"/>
                  </a:cubicBezTo>
                  <a:cubicBezTo>
                    <a:pt x="7047" y="12588"/>
                    <a:pt x="7019" y="12597"/>
                    <a:pt x="6992" y="12597"/>
                  </a:cubicBezTo>
                  <a:cubicBezTo>
                    <a:pt x="6979" y="12590"/>
                    <a:pt x="6965" y="12588"/>
                    <a:pt x="6951" y="12588"/>
                  </a:cubicBezTo>
                  <a:cubicBezTo>
                    <a:pt x="6923" y="12588"/>
                    <a:pt x="6894" y="12597"/>
                    <a:pt x="6867" y="12597"/>
                  </a:cubicBezTo>
                  <a:cubicBezTo>
                    <a:pt x="6848" y="12577"/>
                    <a:pt x="6828" y="12577"/>
                    <a:pt x="6803" y="12556"/>
                  </a:cubicBezTo>
                  <a:cubicBezTo>
                    <a:pt x="6803" y="12577"/>
                    <a:pt x="6783" y="12577"/>
                    <a:pt x="6763" y="12577"/>
                  </a:cubicBezTo>
                  <a:cubicBezTo>
                    <a:pt x="6743" y="12577"/>
                    <a:pt x="6723" y="12556"/>
                    <a:pt x="6703" y="12556"/>
                  </a:cubicBezTo>
                  <a:cubicBezTo>
                    <a:pt x="6674" y="12556"/>
                    <a:pt x="6646" y="12547"/>
                    <a:pt x="6619" y="12547"/>
                  </a:cubicBezTo>
                  <a:cubicBezTo>
                    <a:pt x="6606" y="12547"/>
                    <a:pt x="6592" y="12549"/>
                    <a:pt x="6579" y="12556"/>
                  </a:cubicBezTo>
                  <a:cubicBezTo>
                    <a:pt x="6564" y="12563"/>
                    <a:pt x="6550" y="12565"/>
                    <a:pt x="6535" y="12565"/>
                  </a:cubicBezTo>
                  <a:cubicBezTo>
                    <a:pt x="6505" y="12565"/>
                    <a:pt x="6473" y="12556"/>
                    <a:pt x="6430" y="12556"/>
                  </a:cubicBezTo>
                  <a:lnTo>
                    <a:pt x="6410" y="12556"/>
                  </a:lnTo>
                  <a:cubicBezTo>
                    <a:pt x="6375" y="12563"/>
                    <a:pt x="6343" y="12565"/>
                    <a:pt x="6312" y="12565"/>
                  </a:cubicBezTo>
                  <a:cubicBezTo>
                    <a:pt x="6250" y="12565"/>
                    <a:pt x="6191" y="12556"/>
                    <a:pt x="6121" y="12556"/>
                  </a:cubicBezTo>
                  <a:lnTo>
                    <a:pt x="5977" y="12556"/>
                  </a:lnTo>
                  <a:cubicBezTo>
                    <a:pt x="5932" y="12556"/>
                    <a:pt x="5872" y="12536"/>
                    <a:pt x="5833" y="12536"/>
                  </a:cubicBezTo>
                  <a:cubicBezTo>
                    <a:pt x="5728" y="12536"/>
                    <a:pt x="5624" y="12556"/>
                    <a:pt x="5499" y="12556"/>
                  </a:cubicBezTo>
                  <a:lnTo>
                    <a:pt x="5479" y="12556"/>
                  </a:lnTo>
                  <a:cubicBezTo>
                    <a:pt x="5479" y="12546"/>
                    <a:pt x="5468" y="12546"/>
                    <a:pt x="5455" y="12546"/>
                  </a:cubicBezTo>
                  <a:cubicBezTo>
                    <a:pt x="5441" y="12546"/>
                    <a:pt x="5424" y="12546"/>
                    <a:pt x="5415" y="12536"/>
                  </a:cubicBezTo>
                  <a:cubicBezTo>
                    <a:pt x="5375" y="12515"/>
                    <a:pt x="5335" y="12495"/>
                    <a:pt x="5290" y="12495"/>
                  </a:cubicBezTo>
                  <a:lnTo>
                    <a:pt x="5251" y="12495"/>
                  </a:lnTo>
                  <a:cubicBezTo>
                    <a:pt x="5166" y="12469"/>
                    <a:pt x="5106" y="12449"/>
                    <a:pt x="5022" y="12449"/>
                  </a:cubicBezTo>
                  <a:cubicBezTo>
                    <a:pt x="4995" y="12449"/>
                    <a:pt x="4966" y="12439"/>
                    <a:pt x="4944" y="12439"/>
                  </a:cubicBezTo>
                  <a:cubicBezTo>
                    <a:pt x="4933" y="12439"/>
                    <a:pt x="4924" y="12442"/>
                    <a:pt x="4917" y="12449"/>
                  </a:cubicBezTo>
                  <a:lnTo>
                    <a:pt x="4897" y="12449"/>
                  </a:lnTo>
                  <a:cubicBezTo>
                    <a:pt x="4838" y="12428"/>
                    <a:pt x="4773" y="12428"/>
                    <a:pt x="4713" y="12428"/>
                  </a:cubicBezTo>
                  <a:cubicBezTo>
                    <a:pt x="4688" y="12407"/>
                    <a:pt x="4688" y="12407"/>
                    <a:pt x="4688" y="12387"/>
                  </a:cubicBezTo>
                  <a:cubicBezTo>
                    <a:pt x="4668" y="12387"/>
                    <a:pt x="4668" y="12407"/>
                    <a:pt x="4648" y="12407"/>
                  </a:cubicBezTo>
                  <a:cubicBezTo>
                    <a:pt x="4609" y="12387"/>
                    <a:pt x="4524" y="12366"/>
                    <a:pt x="4464" y="12341"/>
                  </a:cubicBezTo>
                  <a:cubicBezTo>
                    <a:pt x="4434" y="12341"/>
                    <a:pt x="4398" y="12332"/>
                    <a:pt x="4358" y="12332"/>
                  </a:cubicBezTo>
                  <a:cubicBezTo>
                    <a:pt x="4338" y="12332"/>
                    <a:pt x="4317" y="12334"/>
                    <a:pt x="4295" y="12341"/>
                  </a:cubicBezTo>
                  <a:cubicBezTo>
                    <a:pt x="4283" y="12317"/>
                    <a:pt x="4272" y="12307"/>
                    <a:pt x="4260" y="12307"/>
                  </a:cubicBezTo>
                  <a:cubicBezTo>
                    <a:pt x="4252" y="12307"/>
                    <a:pt x="4244" y="12312"/>
                    <a:pt x="4235" y="12320"/>
                  </a:cubicBezTo>
                  <a:cubicBezTo>
                    <a:pt x="4190" y="12300"/>
                    <a:pt x="4190" y="12300"/>
                    <a:pt x="4066" y="12300"/>
                  </a:cubicBezTo>
                  <a:cubicBezTo>
                    <a:pt x="4046" y="12300"/>
                    <a:pt x="4046" y="12279"/>
                    <a:pt x="4026" y="12279"/>
                  </a:cubicBezTo>
                  <a:cubicBezTo>
                    <a:pt x="4017" y="12269"/>
                    <a:pt x="4006" y="12269"/>
                    <a:pt x="3993" y="12269"/>
                  </a:cubicBezTo>
                  <a:cubicBezTo>
                    <a:pt x="3980" y="12269"/>
                    <a:pt x="3964" y="12269"/>
                    <a:pt x="3942" y="12259"/>
                  </a:cubicBezTo>
                  <a:cubicBezTo>
                    <a:pt x="3938" y="12263"/>
                    <a:pt x="3934" y="12264"/>
                    <a:pt x="3930" y="12264"/>
                  </a:cubicBezTo>
                  <a:cubicBezTo>
                    <a:pt x="3914" y="12264"/>
                    <a:pt x="3898" y="12238"/>
                    <a:pt x="3882" y="12238"/>
                  </a:cubicBezTo>
                  <a:cubicBezTo>
                    <a:pt x="3862" y="12259"/>
                    <a:pt x="3817" y="12259"/>
                    <a:pt x="3797" y="12259"/>
                  </a:cubicBezTo>
                  <a:cubicBezTo>
                    <a:pt x="3777" y="12238"/>
                    <a:pt x="3777" y="12212"/>
                    <a:pt x="3758" y="12212"/>
                  </a:cubicBezTo>
                  <a:cubicBezTo>
                    <a:pt x="3693" y="12212"/>
                    <a:pt x="3633" y="12171"/>
                    <a:pt x="3593" y="12171"/>
                  </a:cubicBezTo>
                  <a:cubicBezTo>
                    <a:pt x="3509" y="12151"/>
                    <a:pt x="3424" y="12110"/>
                    <a:pt x="3345" y="12110"/>
                  </a:cubicBezTo>
                  <a:cubicBezTo>
                    <a:pt x="3300" y="12084"/>
                    <a:pt x="3260" y="12084"/>
                    <a:pt x="3240" y="12043"/>
                  </a:cubicBezTo>
                  <a:cubicBezTo>
                    <a:pt x="3226" y="12047"/>
                    <a:pt x="3214" y="12049"/>
                    <a:pt x="3202" y="12049"/>
                  </a:cubicBezTo>
                  <a:cubicBezTo>
                    <a:pt x="3170" y="12049"/>
                    <a:pt x="3145" y="12037"/>
                    <a:pt x="3121" y="12037"/>
                  </a:cubicBezTo>
                  <a:cubicBezTo>
                    <a:pt x="3113" y="12037"/>
                    <a:pt x="3104" y="12039"/>
                    <a:pt x="3096" y="12043"/>
                  </a:cubicBezTo>
                  <a:cubicBezTo>
                    <a:pt x="3071" y="12043"/>
                    <a:pt x="3071" y="12022"/>
                    <a:pt x="3051" y="12022"/>
                  </a:cubicBezTo>
                  <a:lnTo>
                    <a:pt x="3051" y="12043"/>
                  </a:lnTo>
                  <a:cubicBezTo>
                    <a:pt x="3022" y="12013"/>
                    <a:pt x="2958" y="11994"/>
                    <a:pt x="2903" y="11994"/>
                  </a:cubicBezTo>
                  <a:cubicBezTo>
                    <a:pt x="2882" y="11994"/>
                    <a:pt x="2863" y="11996"/>
                    <a:pt x="2847" y="12002"/>
                  </a:cubicBezTo>
                  <a:cubicBezTo>
                    <a:pt x="2847" y="11981"/>
                    <a:pt x="2802" y="11956"/>
                    <a:pt x="2802" y="11956"/>
                  </a:cubicBezTo>
                  <a:lnTo>
                    <a:pt x="2698" y="11956"/>
                  </a:lnTo>
                  <a:cubicBezTo>
                    <a:pt x="2658" y="11935"/>
                    <a:pt x="2638" y="11915"/>
                    <a:pt x="2598" y="11894"/>
                  </a:cubicBezTo>
                  <a:cubicBezTo>
                    <a:pt x="2574" y="11894"/>
                    <a:pt x="2534" y="11894"/>
                    <a:pt x="2514" y="11874"/>
                  </a:cubicBezTo>
                  <a:cubicBezTo>
                    <a:pt x="2474" y="11874"/>
                    <a:pt x="2449" y="11853"/>
                    <a:pt x="2429" y="11827"/>
                  </a:cubicBezTo>
                  <a:cubicBezTo>
                    <a:pt x="2370" y="11827"/>
                    <a:pt x="2305" y="11807"/>
                    <a:pt x="2245" y="11786"/>
                  </a:cubicBezTo>
                  <a:lnTo>
                    <a:pt x="2180" y="11786"/>
                  </a:lnTo>
                  <a:cubicBezTo>
                    <a:pt x="2161" y="11766"/>
                    <a:pt x="2141" y="11766"/>
                    <a:pt x="2121" y="11745"/>
                  </a:cubicBezTo>
                  <a:cubicBezTo>
                    <a:pt x="2101" y="11745"/>
                    <a:pt x="2076" y="11745"/>
                    <a:pt x="2076" y="11766"/>
                  </a:cubicBezTo>
                  <a:cubicBezTo>
                    <a:pt x="2036" y="11745"/>
                    <a:pt x="2016" y="11725"/>
                    <a:pt x="1977" y="11725"/>
                  </a:cubicBezTo>
                  <a:cubicBezTo>
                    <a:pt x="1956" y="11704"/>
                    <a:pt x="1939" y="11673"/>
                    <a:pt x="1923" y="11673"/>
                  </a:cubicBezTo>
                  <a:cubicBezTo>
                    <a:pt x="1919" y="11673"/>
                    <a:pt x="1915" y="11675"/>
                    <a:pt x="1912" y="11679"/>
                  </a:cubicBezTo>
                  <a:lnTo>
                    <a:pt x="1892" y="11679"/>
                  </a:lnTo>
                  <a:cubicBezTo>
                    <a:pt x="1872" y="11637"/>
                    <a:pt x="1827" y="11637"/>
                    <a:pt x="1807" y="11637"/>
                  </a:cubicBezTo>
                  <a:cubicBezTo>
                    <a:pt x="1794" y="11637"/>
                    <a:pt x="1781" y="11628"/>
                    <a:pt x="1773" y="11628"/>
                  </a:cubicBezTo>
                  <a:cubicBezTo>
                    <a:pt x="1770" y="11628"/>
                    <a:pt x="1767" y="11630"/>
                    <a:pt x="1767" y="11637"/>
                  </a:cubicBezTo>
                  <a:cubicBezTo>
                    <a:pt x="1748" y="11637"/>
                    <a:pt x="1728" y="11617"/>
                    <a:pt x="1728" y="11617"/>
                  </a:cubicBezTo>
                  <a:cubicBezTo>
                    <a:pt x="1703" y="11617"/>
                    <a:pt x="1683" y="11596"/>
                    <a:pt x="1643" y="11596"/>
                  </a:cubicBezTo>
                  <a:cubicBezTo>
                    <a:pt x="1643" y="11584"/>
                    <a:pt x="1638" y="11584"/>
                    <a:pt x="1631" y="11584"/>
                  </a:cubicBezTo>
                  <a:cubicBezTo>
                    <a:pt x="1623" y="11584"/>
                    <a:pt x="1613" y="11584"/>
                    <a:pt x="1603" y="11571"/>
                  </a:cubicBezTo>
                  <a:cubicBezTo>
                    <a:pt x="1591" y="11560"/>
                    <a:pt x="1579" y="11560"/>
                    <a:pt x="1569" y="11560"/>
                  </a:cubicBezTo>
                  <a:cubicBezTo>
                    <a:pt x="1558" y="11560"/>
                    <a:pt x="1548" y="11560"/>
                    <a:pt x="1539" y="11550"/>
                  </a:cubicBezTo>
                  <a:cubicBezTo>
                    <a:pt x="1519" y="11550"/>
                    <a:pt x="1499" y="11530"/>
                    <a:pt x="1499" y="11509"/>
                  </a:cubicBezTo>
                  <a:lnTo>
                    <a:pt x="1479" y="11509"/>
                  </a:lnTo>
                  <a:cubicBezTo>
                    <a:pt x="1479" y="11509"/>
                    <a:pt x="1454" y="11530"/>
                    <a:pt x="1434" y="11530"/>
                  </a:cubicBezTo>
                  <a:lnTo>
                    <a:pt x="1434" y="11509"/>
                  </a:lnTo>
                  <a:cubicBezTo>
                    <a:pt x="1367" y="11509"/>
                    <a:pt x="1325" y="11462"/>
                    <a:pt x="1266" y="11462"/>
                  </a:cubicBezTo>
                  <a:cubicBezTo>
                    <a:pt x="1255" y="11462"/>
                    <a:pt x="1243" y="11464"/>
                    <a:pt x="1230" y="11468"/>
                  </a:cubicBezTo>
                  <a:lnTo>
                    <a:pt x="1230" y="11422"/>
                  </a:lnTo>
                  <a:cubicBezTo>
                    <a:pt x="1230" y="11422"/>
                    <a:pt x="1230" y="11401"/>
                    <a:pt x="1205" y="11401"/>
                  </a:cubicBezTo>
                  <a:lnTo>
                    <a:pt x="1205" y="11422"/>
                  </a:lnTo>
                  <a:cubicBezTo>
                    <a:pt x="1197" y="11426"/>
                    <a:pt x="1190" y="11427"/>
                    <a:pt x="1184" y="11427"/>
                  </a:cubicBezTo>
                  <a:cubicBezTo>
                    <a:pt x="1158" y="11427"/>
                    <a:pt x="1142" y="11401"/>
                    <a:pt x="1125" y="11401"/>
                  </a:cubicBezTo>
                  <a:cubicBezTo>
                    <a:pt x="1106" y="11422"/>
                    <a:pt x="1106" y="11422"/>
                    <a:pt x="1106" y="11442"/>
                  </a:cubicBezTo>
                  <a:cubicBezTo>
                    <a:pt x="1081" y="11422"/>
                    <a:pt x="1081" y="11422"/>
                    <a:pt x="1061" y="11401"/>
                  </a:cubicBezTo>
                  <a:lnTo>
                    <a:pt x="1041" y="11422"/>
                  </a:lnTo>
                  <a:cubicBezTo>
                    <a:pt x="1041" y="11401"/>
                    <a:pt x="1021" y="11381"/>
                    <a:pt x="1001" y="11381"/>
                  </a:cubicBezTo>
                  <a:cubicBezTo>
                    <a:pt x="1001" y="11381"/>
                    <a:pt x="992" y="11390"/>
                    <a:pt x="986" y="11390"/>
                  </a:cubicBezTo>
                  <a:cubicBezTo>
                    <a:pt x="984" y="11390"/>
                    <a:pt x="981" y="11387"/>
                    <a:pt x="981" y="11381"/>
                  </a:cubicBezTo>
                  <a:cubicBezTo>
                    <a:pt x="956" y="11360"/>
                    <a:pt x="916" y="11360"/>
                    <a:pt x="897" y="11360"/>
                  </a:cubicBezTo>
                  <a:lnTo>
                    <a:pt x="877" y="11360"/>
                  </a:lnTo>
                  <a:lnTo>
                    <a:pt x="897" y="11340"/>
                  </a:lnTo>
                  <a:cubicBezTo>
                    <a:pt x="894" y="11342"/>
                    <a:pt x="892" y="11344"/>
                    <a:pt x="890" y="11344"/>
                  </a:cubicBezTo>
                  <a:cubicBezTo>
                    <a:pt x="876" y="11344"/>
                    <a:pt x="871" y="11293"/>
                    <a:pt x="832" y="11293"/>
                  </a:cubicBezTo>
                  <a:lnTo>
                    <a:pt x="812" y="11314"/>
                  </a:lnTo>
                  <a:cubicBezTo>
                    <a:pt x="792" y="11273"/>
                    <a:pt x="752" y="11252"/>
                    <a:pt x="752" y="11252"/>
                  </a:cubicBezTo>
                  <a:cubicBezTo>
                    <a:pt x="732" y="11273"/>
                    <a:pt x="732" y="11273"/>
                    <a:pt x="732" y="11293"/>
                  </a:cubicBezTo>
                  <a:cubicBezTo>
                    <a:pt x="720" y="11273"/>
                    <a:pt x="704" y="11268"/>
                    <a:pt x="688" y="11268"/>
                  </a:cubicBezTo>
                  <a:cubicBezTo>
                    <a:pt x="673" y="11268"/>
                    <a:pt x="658" y="11273"/>
                    <a:pt x="648" y="11273"/>
                  </a:cubicBezTo>
                  <a:cubicBezTo>
                    <a:pt x="628" y="11252"/>
                    <a:pt x="628" y="11232"/>
                    <a:pt x="608" y="11232"/>
                  </a:cubicBezTo>
                  <a:lnTo>
                    <a:pt x="583" y="11232"/>
                  </a:lnTo>
                  <a:cubicBezTo>
                    <a:pt x="583" y="11211"/>
                    <a:pt x="563" y="11211"/>
                    <a:pt x="563" y="11186"/>
                  </a:cubicBezTo>
                  <a:lnTo>
                    <a:pt x="523" y="11186"/>
                  </a:lnTo>
                  <a:cubicBezTo>
                    <a:pt x="517" y="11194"/>
                    <a:pt x="512" y="11197"/>
                    <a:pt x="509" y="11197"/>
                  </a:cubicBezTo>
                  <a:cubicBezTo>
                    <a:pt x="501" y="11197"/>
                    <a:pt x="497" y="11186"/>
                    <a:pt x="484" y="11186"/>
                  </a:cubicBezTo>
                  <a:cubicBezTo>
                    <a:pt x="484" y="11165"/>
                    <a:pt x="459" y="11165"/>
                    <a:pt x="439" y="11165"/>
                  </a:cubicBezTo>
                  <a:cubicBezTo>
                    <a:pt x="423" y="11165"/>
                    <a:pt x="433" y="11139"/>
                    <a:pt x="417" y="11139"/>
                  </a:cubicBezTo>
                  <a:cubicBezTo>
                    <a:pt x="413" y="11139"/>
                    <a:pt x="407" y="11141"/>
                    <a:pt x="399" y="11145"/>
                  </a:cubicBezTo>
                  <a:cubicBezTo>
                    <a:pt x="379" y="11145"/>
                    <a:pt x="379" y="11124"/>
                    <a:pt x="359" y="11124"/>
                  </a:cubicBezTo>
                  <a:cubicBezTo>
                    <a:pt x="295" y="11083"/>
                    <a:pt x="255" y="11083"/>
                    <a:pt x="210" y="11083"/>
                  </a:cubicBezTo>
                  <a:cubicBezTo>
                    <a:pt x="190" y="11083"/>
                    <a:pt x="190" y="11057"/>
                    <a:pt x="190" y="11037"/>
                  </a:cubicBezTo>
                  <a:lnTo>
                    <a:pt x="170" y="11037"/>
                  </a:lnTo>
                  <a:cubicBezTo>
                    <a:pt x="150" y="11037"/>
                    <a:pt x="150" y="11083"/>
                    <a:pt x="130" y="11083"/>
                  </a:cubicBezTo>
                  <a:cubicBezTo>
                    <a:pt x="124" y="11075"/>
                    <a:pt x="119" y="11072"/>
                    <a:pt x="115" y="11072"/>
                  </a:cubicBezTo>
                  <a:cubicBezTo>
                    <a:pt x="108" y="11072"/>
                    <a:pt x="102" y="11083"/>
                    <a:pt x="86" y="11083"/>
                  </a:cubicBezTo>
                  <a:lnTo>
                    <a:pt x="86" y="11037"/>
                  </a:lnTo>
                  <a:lnTo>
                    <a:pt x="46" y="11083"/>
                  </a:lnTo>
                  <a:cubicBezTo>
                    <a:pt x="56" y="11093"/>
                    <a:pt x="66" y="11093"/>
                    <a:pt x="76" y="11093"/>
                  </a:cubicBezTo>
                  <a:cubicBezTo>
                    <a:pt x="87" y="11093"/>
                    <a:pt x="98" y="11093"/>
                    <a:pt x="110" y="11103"/>
                  </a:cubicBezTo>
                  <a:cubicBezTo>
                    <a:pt x="110" y="11103"/>
                    <a:pt x="123" y="11130"/>
                    <a:pt x="139" y="11130"/>
                  </a:cubicBezTo>
                  <a:cubicBezTo>
                    <a:pt x="142" y="11130"/>
                    <a:pt x="146" y="11128"/>
                    <a:pt x="150" y="11124"/>
                  </a:cubicBezTo>
                  <a:cubicBezTo>
                    <a:pt x="170" y="11124"/>
                    <a:pt x="150" y="11103"/>
                    <a:pt x="170" y="11103"/>
                  </a:cubicBezTo>
                  <a:cubicBezTo>
                    <a:pt x="170" y="11124"/>
                    <a:pt x="170" y="11124"/>
                    <a:pt x="190" y="11145"/>
                  </a:cubicBezTo>
                  <a:cubicBezTo>
                    <a:pt x="235" y="11145"/>
                    <a:pt x="275" y="11211"/>
                    <a:pt x="314" y="11232"/>
                  </a:cubicBezTo>
                  <a:lnTo>
                    <a:pt x="314" y="11211"/>
                  </a:lnTo>
                  <a:cubicBezTo>
                    <a:pt x="334" y="11211"/>
                    <a:pt x="359" y="11232"/>
                    <a:pt x="359" y="11232"/>
                  </a:cubicBezTo>
                  <a:cubicBezTo>
                    <a:pt x="379" y="11232"/>
                    <a:pt x="379" y="11211"/>
                    <a:pt x="399" y="11211"/>
                  </a:cubicBezTo>
                  <a:cubicBezTo>
                    <a:pt x="399" y="11232"/>
                    <a:pt x="399" y="11252"/>
                    <a:pt x="419" y="11273"/>
                  </a:cubicBezTo>
                  <a:lnTo>
                    <a:pt x="459" y="11232"/>
                  </a:lnTo>
                  <a:cubicBezTo>
                    <a:pt x="484" y="11273"/>
                    <a:pt x="543" y="11252"/>
                    <a:pt x="563" y="11293"/>
                  </a:cubicBezTo>
                  <a:cubicBezTo>
                    <a:pt x="572" y="11290"/>
                    <a:pt x="581" y="11288"/>
                    <a:pt x="590" y="11288"/>
                  </a:cubicBezTo>
                  <a:cubicBezTo>
                    <a:pt x="624" y="11288"/>
                    <a:pt x="656" y="11314"/>
                    <a:pt x="688" y="11314"/>
                  </a:cubicBezTo>
                  <a:cubicBezTo>
                    <a:pt x="688" y="11340"/>
                    <a:pt x="688" y="11360"/>
                    <a:pt x="732" y="11360"/>
                  </a:cubicBezTo>
                  <a:cubicBezTo>
                    <a:pt x="736" y="11356"/>
                    <a:pt x="740" y="11355"/>
                    <a:pt x="742" y="11355"/>
                  </a:cubicBezTo>
                  <a:cubicBezTo>
                    <a:pt x="753" y="11355"/>
                    <a:pt x="756" y="11381"/>
                    <a:pt x="772" y="11381"/>
                  </a:cubicBezTo>
                  <a:cubicBezTo>
                    <a:pt x="792" y="11381"/>
                    <a:pt x="812" y="11401"/>
                    <a:pt x="812" y="11401"/>
                  </a:cubicBezTo>
                  <a:cubicBezTo>
                    <a:pt x="832" y="11401"/>
                    <a:pt x="832" y="11381"/>
                    <a:pt x="832" y="11381"/>
                  </a:cubicBezTo>
                  <a:cubicBezTo>
                    <a:pt x="857" y="11381"/>
                    <a:pt x="832" y="11401"/>
                    <a:pt x="857" y="11401"/>
                  </a:cubicBezTo>
                  <a:cubicBezTo>
                    <a:pt x="877" y="11401"/>
                    <a:pt x="897" y="11401"/>
                    <a:pt x="897" y="11422"/>
                  </a:cubicBezTo>
                  <a:lnTo>
                    <a:pt x="897" y="11442"/>
                  </a:lnTo>
                  <a:cubicBezTo>
                    <a:pt x="916" y="11465"/>
                    <a:pt x="943" y="11465"/>
                    <a:pt x="969" y="11465"/>
                  </a:cubicBezTo>
                  <a:cubicBezTo>
                    <a:pt x="995" y="11465"/>
                    <a:pt x="1021" y="11465"/>
                    <a:pt x="1041" y="11489"/>
                  </a:cubicBezTo>
                  <a:cubicBezTo>
                    <a:pt x="1041" y="11468"/>
                    <a:pt x="1041" y="11468"/>
                    <a:pt x="1061" y="11468"/>
                  </a:cubicBezTo>
                  <a:lnTo>
                    <a:pt x="1061" y="11489"/>
                  </a:lnTo>
                  <a:cubicBezTo>
                    <a:pt x="1106" y="11489"/>
                    <a:pt x="1106" y="11530"/>
                    <a:pt x="1125" y="11530"/>
                  </a:cubicBezTo>
                  <a:cubicBezTo>
                    <a:pt x="1165" y="11530"/>
                    <a:pt x="1205" y="11550"/>
                    <a:pt x="1230" y="11571"/>
                  </a:cubicBezTo>
                  <a:lnTo>
                    <a:pt x="1290" y="11571"/>
                  </a:lnTo>
                  <a:cubicBezTo>
                    <a:pt x="1290" y="11596"/>
                    <a:pt x="1290" y="11617"/>
                    <a:pt x="1310" y="11617"/>
                  </a:cubicBezTo>
                  <a:lnTo>
                    <a:pt x="1329" y="11617"/>
                  </a:lnTo>
                  <a:cubicBezTo>
                    <a:pt x="1354" y="11617"/>
                    <a:pt x="1454" y="11637"/>
                    <a:pt x="1479" y="11658"/>
                  </a:cubicBezTo>
                  <a:cubicBezTo>
                    <a:pt x="1479" y="11658"/>
                    <a:pt x="1488" y="11667"/>
                    <a:pt x="1494" y="11667"/>
                  </a:cubicBezTo>
                  <a:cubicBezTo>
                    <a:pt x="1496" y="11667"/>
                    <a:pt x="1499" y="11665"/>
                    <a:pt x="1499" y="11658"/>
                  </a:cubicBezTo>
                  <a:cubicBezTo>
                    <a:pt x="1507" y="11654"/>
                    <a:pt x="1514" y="11652"/>
                    <a:pt x="1520" y="11652"/>
                  </a:cubicBezTo>
                  <a:cubicBezTo>
                    <a:pt x="1546" y="11652"/>
                    <a:pt x="1562" y="11679"/>
                    <a:pt x="1578" y="11679"/>
                  </a:cubicBezTo>
                  <a:cubicBezTo>
                    <a:pt x="1578" y="11699"/>
                    <a:pt x="1578" y="11725"/>
                    <a:pt x="1603" y="11725"/>
                  </a:cubicBezTo>
                  <a:cubicBezTo>
                    <a:pt x="1643" y="11725"/>
                    <a:pt x="1683" y="11745"/>
                    <a:pt x="1703" y="11786"/>
                  </a:cubicBezTo>
                  <a:cubicBezTo>
                    <a:pt x="1717" y="11783"/>
                    <a:pt x="1731" y="11782"/>
                    <a:pt x="1745" y="11782"/>
                  </a:cubicBezTo>
                  <a:cubicBezTo>
                    <a:pt x="1831" y="11782"/>
                    <a:pt x="1906" y="11831"/>
                    <a:pt x="1996" y="11853"/>
                  </a:cubicBezTo>
                  <a:cubicBezTo>
                    <a:pt x="2016" y="11874"/>
                    <a:pt x="2056" y="11894"/>
                    <a:pt x="2076" y="11894"/>
                  </a:cubicBezTo>
                  <a:cubicBezTo>
                    <a:pt x="2144" y="11911"/>
                    <a:pt x="2200" y="11941"/>
                    <a:pt x="2260" y="11941"/>
                  </a:cubicBezTo>
                  <a:cubicBezTo>
                    <a:pt x="2275" y="11941"/>
                    <a:pt x="2290" y="11939"/>
                    <a:pt x="2305" y="11935"/>
                  </a:cubicBezTo>
                  <a:cubicBezTo>
                    <a:pt x="2350" y="11981"/>
                    <a:pt x="2370" y="12002"/>
                    <a:pt x="2409" y="12002"/>
                  </a:cubicBezTo>
                  <a:cubicBezTo>
                    <a:pt x="2474" y="12002"/>
                    <a:pt x="2514" y="12022"/>
                    <a:pt x="2554" y="12063"/>
                  </a:cubicBezTo>
                  <a:lnTo>
                    <a:pt x="2598" y="12063"/>
                  </a:lnTo>
                  <a:cubicBezTo>
                    <a:pt x="2598" y="12084"/>
                    <a:pt x="2598" y="12110"/>
                    <a:pt x="2618" y="12110"/>
                  </a:cubicBezTo>
                  <a:cubicBezTo>
                    <a:pt x="2658" y="12110"/>
                    <a:pt x="2678" y="12110"/>
                    <a:pt x="2723" y="12130"/>
                  </a:cubicBezTo>
                  <a:cubicBezTo>
                    <a:pt x="2767" y="12160"/>
                    <a:pt x="2813" y="12179"/>
                    <a:pt x="2866" y="12179"/>
                  </a:cubicBezTo>
                  <a:cubicBezTo>
                    <a:pt x="2885" y="12179"/>
                    <a:pt x="2906" y="12177"/>
                    <a:pt x="2927" y="12171"/>
                  </a:cubicBezTo>
                  <a:lnTo>
                    <a:pt x="2971" y="12171"/>
                  </a:lnTo>
                  <a:cubicBezTo>
                    <a:pt x="2991" y="12192"/>
                    <a:pt x="3011" y="12212"/>
                    <a:pt x="3031" y="12212"/>
                  </a:cubicBezTo>
                  <a:cubicBezTo>
                    <a:pt x="3031" y="12212"/>
                    <a:pt x="3031" y="12192"/>
                    <a:pt x="3051" y="12192"/>
                  </a:cubicBezTo>
                  <a:lnTo>
                    <a:pt x="3051" y="12212"/>
                  </a:lnTo>
                  <a:lnTo>
                    <a:pt x="3071" y="12212"/>
                  </a:lnTo>
                  <a:cubicBezTo>
                    <a:pt x="3110" y="12240"/>
                    <a:pt x="3125" y="12251"/>
                    <a:pt x="3145" y="12251"/>
                  </a:cubicBezTo>
                  <a:cubicBezTo>
                    <a:pt x="3157" y="12251"/>
                    <a:pt x="3171" y="12246"/>
                    <a:pt x="3195" y="12238"/>
                  </a:cubicBezTo>
                  <a:lnTo>
                    <a:pt x="3220" y="12259"/>
                  </a:lnTo>
                  <a:cubicBezTo>
                    <a:pt x="3345" y="12259"/>
                    <a:pt x="3424" y="12320"/>
                    <a:pt x="3529" y="12341"/>
                  </a:cubicBezTo>
                  <a:cubicBezTo>
                    <a:pt x="3549" y="12341"/>
                    <a:pt x="3549" y="12341"/>
                    <a:pt x="3569" y="12320"/>
                  </a:cubicBezTo>
                  <a:cubicBezTo>
                    <a:pt x="3593" y="12366"/>
                    <a:pt x="3633" y="12366"/>
                    <a:pt x="3633" y="12407"/>
                  </a:cubicBezTo>
                  <a:cubicBezTo>
                    <a:pt x="3693" y="12407"/>
                    <a:pt x="3738" y="12407"/>
                    <a:pt x="3758" y="12449"/>
                  </a:cubicBezTo>
                  <a:lnTo>
                    <a:pt x="3862" y="12449"/>
                  </a:lnTo>
                  <a:cubicBezTo>
                    <a:pt x="3882" y="12469"/>
                    <a:pt x="3902" y="12469"/>
                    <a:pt x="3942" y="12469"/>
                  </a:cubicBezTo>
                  <a:cubicBezTo>
                    <a:pt x="3987" y="12469"/>
                    <a:pt x="4026" y="12469"/>
                    <a:pt x="4066" y="12495"/>
                  </a:cubicBezTo>
                  <a:cubicBezTo>
                    <a:pt x="4074" y="12501"/>
                    <a:pt x="4080" y="12504"/>
                    <a:pt x="4085" y="12504"/>
                  </a:cubicBezTo>
                  <a:cubicBezTo>
                    <a:pt x="4093" y="12504"/>
                    <a:pt x="4098" y="12495"/>
                    <a:pt x="4111" y="12495"/>
                  </a:cubicBezTo>
                  <a:cubicBezTo>
                    <a:pt x="4190" y="12536"/>
                    <a:pt x="4275" y="12536"/>
                    <a:pt x="4360" y="12556"/>
                  </a:cubicBezTo>
                  <a:cubicBezTo>
                    <a:pt x="4366" y="12549"/>
                    <a:pt x="4375" y="12547"/>
                    <a:pt x="4385" y="12547"/>
                  </a:cubicBezTo>
                  <a:cubicBezTo>
                    <a:pt x="4404" y="12547"/>
                    <a:pt x="4426" y="12556"/>
                    <a:pt x="4439" y="12556"/>
                  </a:cubicBezTo>
                  <a:cubicBezTo>
                    <a:pt x="4464" y="12577"/>
                    <a:pt x="4504" y="12577"/>
                    <a:pt x="4524" y="12577"/>
                  </a:cubicBezTo>
                  <a:cubicBezTo>
                    <a:pt x="4589" y="12577"/>
                    <a:pt x="4648" y="12597"/>
                    <a:pt x="4688" y="12623"/>
                  </a:cubicBezTo>
                  <a:lnTo>
                    <a:pt x="4753" y="12623"/>
                  </a:lnTo>
                  <a:cubicBezTo>
                    <a:pt x="4793" y="12623"/>
                    <a:pt x="4793" y="12623"/>
                    <a:pt x="4838" y="12644"/>
                  </a:cubicBezTo>
                  <a:cubicBezTo>
                    <a:pt x="4857" y="12644"/>
                    <a:pt x="4877" y="12644"/>
                    <a:pt x="4917" y="12664"/>
                  </a:cubicBezTo>
                  <a:cubicBezTo>
                    <a:pt x="4917" y="12664"/>
                    <a:pt x="4962" y="12664"/>
                    <a:pt x="4982" y="12644"/>
                  </a:cubicBezTo>
                  <a:cubicBezTo>
                    <a:pt x="4982" y="12664"/>
                    <a:pt x="5002" y="12664"/>
                    <a:pt x="5022" y="12664"/>
                  </a:cubicBezTo>
                  <a:cubicBezTo>
                    <a:pt x="5073" y="12664"/>
                    <a:pt x="5109" y="12690"/>
                    <a:pt x="5152" y="12690"/>
                  </a:cubicBezTo>
                  <a:cubicBezTo>
                    <a:pt x="5163" y="12690"/>
                    <a:pt x="5174" y="12689"/>
                    <a:pt x="5186" y="12685"/>
                  </a:cubicBezTo>
                  <a:cubicBezTo>
                    <a:pt x="5211" y="12705"/>
                    <a:pt x="5231" y="12726"/>
                    <a:pt x="5270" y="12726"/>
                  </a:cubicBezTo>
                  <a:cubicBezTo>
                    <a:pt x="5297" y="12726"/>
                    <a:pt x="5317" y="12737"/>
                    <a:pt x="5333" y="12737"/>
                  </a:cubicBezTo>
                  <a:cubicBezTo>
                    <a:pt x="5341" y="12737"/>
                    <a:pt x="5348" y="12734"/>
                    <a:pt x="5355" y="12726"/>
                  </a:cubicBezTo>
                  <a:cubicBezTo>
                    <a:pt x="5395" y="12772"/>
                    <a:pt x="5415" y="12751"/>
                    <a:pt x="5460" y="12772"/>
                  </a:cubicBezTo>
                  <a:cubicBezTo>
                    <a:pt x="5479" y="12772"/>
                    <a:pt x="5519" y="12772"/>
                    <a:pt x="5539" y="12751"/>
                  </a:cubicBezTo>
                  <a:cubicBezTo>
                    <a:pt x="5572" y="12761"/>
                    <a:pt x="5598" y="12767"/>
                    <a:pt x="5620" y="12767"/>
                  </a:cubicBezTo>
                  <a:cubicBezTo>
                    <a:pt x="5644" y="12767"/>
                    <a:pt x="5664" y="12761"/>
                    <a:pt x="5683" y="12751"/>
                  </a:cubicBezTo>
                  <a:lnTo>
                    <a:pt x="5748" y="12751"/>
                  </a:lnTo>
                  <a:cubicBezTo>
                    <a:pt x="5788" y="12772"/>
                    <a:pt x="5833" y="12772"/>
                    <a:pt x="5853" y="12772"/>
                  </a:cubicBezTo>
                  <a:cubicBezTo>
                    <a:pt x="5892" y="12772"/>
                    <a:pt x="5912" y="12772"/>
                    <a:pt x="5932" y="12793"/>
                  </a:cubicBezTo>
                  <a:cubicBezTo>
                    <a:pt x="5957" y="12772"/>
                    <a:pt x="5957" y="12772"/>
                    <a:pt x="5977" y="12772"/>
                  </a:cubicBezTo>
                  <a:lnTo>
                    <a:pt x="6141" y="12772"/>
                  </a:lnTo>
                  <a:cubicBezTo>
                    <a:pt x="6161" y="12793"/>
                    <a:pt x="6181" y="12793"/>
                    <a:pt x="6206" y="12793"/>
                  </a:cubicBezTo>
                  <a:lnTo>
                    <a:pt x="6330" y="12793"/>
                  </a:lnTo>
                  <a:cubicBezTo>
                    <a:pt x="6343" y="12786"/>
                    <a:pt x="6355" y="12783"/>
                    <a:pt x="6364" y="12783"/>
                  </a:cubicBezTo>
                  <a:cubicBezTo>
                    <a:pt x="6383" y="12783"/>
                    <a:pt x="6397" y="12793"/>
                    <a:pt x="6410" y="12793"/>
                  </a:cubicBezTo>
                  <a:cubicBezTo>
                    <a:pt x="6442" y="12782"/>
                    <a:pt x="6468" y="12782"/>
                    <a:pt x="6491" y="12782"/>
                  </a:cubicBezTo>
                  <a:cubicBezTo>
                    <a:pt x="6514" y="12782"/>
                    <a:pt x="6534" y="12782"/>
                    <a:pt x="6554" y="12772"/>
                  </a:cubicBezTo>
                  <a:cubicBezTo>
                    <a:pt x="6584" y="12772"/>
                    <a:pt x="6612" y="12790"/>
                    <a:pt x="6639" y="12790"/>
                  </a:cubicBezTo>
                  <a:cubicBezTo>
                    <a:pt x="6652" y="12790"/>
                    <a:pt x="6665" y="12786"/>
                    <a:pt x="6678" y="12772"/>
                  </a:cubicBezTo>
                  <a:cubicBezTo>
                    <a:pt x="6703" y="12793"/>
                    <a:pt x="6703" y="12793"/>
                    <a:pt x="6723" y="12813"/>
                  </a:cubicBezTo>
                  <a:cubicBezTo>
                    <a:pt x="6763" y="12813"/>
                    <a:pt x="6828" y="12813"/>
                    <a:pt x="6867" y="12833"/>
                  </a:cubicBezTo>
                  <a:lnTo>
                    <a:pt x="6907" y="12833"/>
                  </a:lnTo>
                  <a:cubicBezTo>
                    <a:pt x="6917" y="12813"/>
                    <a:pt x="6933" y="12808"/>
                    <a:pt x="6952" y="12808"/>
                  </a:cubicBezTo>
                  <a:cubicBezTo>
                    <a:pt x="6971" y="12808"/>
                    <a:pt x="6992" y="12813"/>
                    <a:pt x="7012" y="12813"/>
                  </a:cubicBezTo>
                  <a:cubicBezTo>
                    <a:pt x="7052" y="12813"/>
                    <a:pt x="7076" y="12813"/>
                    <a:pt x="7116" y="12793"/>
                  </a:cubicBezTo>
                  <a:cubicBezTo>
                    <a:pt x="7136" y="12813"/>
                    <a:pt x="7156" y="12813"/>
                    <a:pt x="7156" y="12813"/>
                  </a:cubicBezTo>
                  <a:cubicBezTo>
                    <a:pt x="7201" y="12793"/>
                    <a:pt x="7241" y="12793"/>
                    <a:pt x="7280" y="12793"/>
                  </a:cubicBezTo>
                  <a:lnTo>
                    <a:pt x="7345" y="12793"/>
                  </a:lnTo>
                  <a:cubicBezTo>
                    <a:pt x="7345" y="12793"/>
                    <a:pt x="7354" y="12801"/>
                    <a:pt x="7366" y="12801"/>
                  </a:cubicBezTo>
                  <a:cubicBezTo>
                    <a:pt x="7372" y="12801"/>
                    <a:pt x="7379" y="12799"/>
                    <a:pt x="7385" y="12793"/>
                  </a:cubicBezTo>
                  <a:cubicBezTo>
                    <a:pt x="7450" y="12772"/>
                    <a:pt x="7490" y="12772"/>
                    <a:pt x="7549" y="12772"/>
                  </a:cubicBezTo>
                  <a:cubicBezTo>
                    <a:pt x="7572" y="12782"/>
                    <a:pt x="7593" y="12782"/>
                    <a:pt x="7613" y="12782"/>
                  </a:cubicBezTo>
                  <a:cubicBezTo>
                    <a:pt x="7634" y="12782"/>
                    <a:pt x="7654" y="12782"/>
                    <a:pt x="7674" y="12793"/>
                  </a:cubicBezTo>
                  <a:cubicBezTo>
                    <a:pt x="7682" y="12786"/>
                    <a:pt x="7690" y="12783"/>
                    <a:pt x="7697" y="12783"/>
                  </a:cubicBezTo>
                  <a:cubicBezTo>
                    <a:pt x="7712" y="12783"/>
                    <a:pt x="7725" y="12793"/>
                    <a:pt x="7738" y="12793"/>
                  </a:cubicBezTo>
                  <a:cubicBezTo>
                    <a:pt x="7738" y="12782"/>
                    <a:pt x="7748" y="12782"/>
                    <a:pt x="7761" y="12782"/>
                  </a:cubicBezTo>
                  <a:cubicBezTo>
                    <a:pt x="7773" y="12782"/>
                    <a:pt x="7788" y="12782"/>
                    <a:pt x="7798" y="12772"/>
                  </a:cubicBezTo>
                  <a:cubicBezTo>
                    <a:pt x="7803" y="12767"/>
                    <a:pt x="7808" y="12766"/>
                    <a:pt x="7813" y="12766"/>
                  </a:cubicBezTo>
                  <a:cubicBezTo>
                    <a:pt x="7826" y="12766"/>
                    <a:pt x="7836" y="12778"/>
                    <a:pt x="7840" y="12778"/>
                  </a:cubicBezTo>
                  <a:cubicBezTo>
                    <a:pt x="7842" y="12778"/>
                    <a:pt x="7843" y="12776"/>
                    <a:pt x="7843" y="12772"/>
                  </a:cubicBezTo>
                  <a:cubicBezTo>
                    <a:pt x="7856" y="12765"/>
                    <a:pt x="7867" y="12763"/>
                    <a:pt x="7878" y="12763"/>
                  </a:cubicBezTo>
                  <a:cubicBezTo>
                    <a:pt x="7899" y="12763"/>
                    <a:pt x="7917" y="12772"/>
                    <a:pt x="7947" y="12772"/>
                  </a:cubicBezTo>
                  <a:lnTo>
                    <a:pt x="7967" y="12772"/>
                  </a:lnTo>
                  <a:lnTo>
                    <a:pt x="7967" y="12726"/>
                  </a:lnTo>
                  <a:cubicBezTo>
                    <a:pt x="7982" y="12743"/>
                    <a:pt x="7997" y="12747"/>
                    <a:pt x="8012" y="12747"/>
                  </a:cubicBezTo>
                  <a:cubicBezTo>
                    <a:pt x="8027" y="12747"/>
                    <a:pt x="8043" y="12743"/>
                    <a:pt x="8059" y="12743"/>
                  </a:cubicBezTo>
                  <a:cubicBezTo>
                    <a:pt x="8070" y="12743"/>
                    <a:pt x="8080" y="12745"/>
                    <a:pt x="8092" y="12751"/>
                  </a:cubicBezTo>
                  <a:cubicBezTo>
                    <a:pt x="8151" y="12726"/>
                    <a:pt x="8196" y="12726"/>
                    <a:pt x="8256" y="12705"/>
                  </a:cubicBezTo>
                  <a:cubicBezTo>
                    <a:pt x="8321" y="12685"/>
                    <a:pt x="8400" y="12685"/>
                    <a:pt x="8465" y="12685"/>
                  </a:cubicBezTo>
                  <a:cubicBezTo>
                    <a:pt x="8544" y="12664"/>
                    <a:pt x="8609" y="12644"/>
                    <a:pt x="8649" y="12644"/>
                  </a:cubicBezTo>
                  <a:cubicBezTo>
                    <a:pt x="8714" y="12664"/>
                    <a:pt x="8754" y="12664"/>
                    <a:pt x="8793" y="12705"/>
                  </a:cubicBezTo>
                  <a:cubicBezTo>
                    <a:pt x="8793" y="12726"/>
                    <a:pt x="8773" y="12751"/>
                    <a:pt x="8793" y="12751"/>
                  </a:cubicBezTo>
                  <a:cubicBezTo>
                    <a:pt x="8793" y="12772"/>
                    <a:pt x="8818" y="12793"/>
                    <a:pt x="8838" y="12813"/>
                  </a:cubicBezTo>
                  <a:lnTo>
                    <a:pt x="8838" y="12854"/>
                  </a:lnTo>
                  <a:cubicBezTo>
                    <a:pt x="8878" y="12900"/>
                    <a:pt x="8878" y="12941"/>
                    <a:pt x="8878" y="12982"/>
                  </a:cubicBezTo>
                  <a:lnTo>
                    <a:pt x="8793" y="12982"/>
                  </a:lnTo>
                  <a:cubicBezTo>
                    <a:pt x="8793" y="13008"/>
                    <a:pt x="8773" y="13029"/>
                    <a:pt x="8773" y="13029"/>
                  </a:cubicBezTo>
                  <a:cubicBezTo>
                    <a:pt x="8734" y="13029"/>
                    <a:pt x="8714" y="13029"/>
                    <a:pt x="8694" y="13008"/>
                  </a:cubicBezTo>
                  <a:cubicBezTo>
                    <a:pt x="8589" y="13070"/>
                    <a:pt x="8485" y="13070"/>
                    <a:pt x="8380" y="13090"/>
                  </a:cubicBezTo>
                  <a:cubicBezTo>
                    <a:pt x="8360" y="13070"/>
                    <a:pt x="8341" y="13070"/>
                    <a:pt x="8321" y="13070"/>
                  </a:cubicBezTo>
                  <a:cubicBezTo>
                    <a:pt x="8276" y="13090"/>
                    <a:pt x="8236" y="13070"/>
                    <a:pt x="8196" y="13111"/>
                  </a:cubicBezTo>
                  <a:lnTo>
                    <a:pt x="8171" y="13090"/>
                  </a:lnTo>
                  <a:cubicBezTo>
                    <a:pt x="8151" y="13090"/>
                    <a:pt x="8151" y="13111"/>
                    <a:pt x="8131" y="13111"/>
                  </a:cubicBezTo>
                  <a:cubicBezTo>
                    <a:pt x="8112" y="13111"/>
                    <a:pt x="8072" y="13111"/>
                    <a:pt x="8047" y="13136"/>
                  </a:cubicBezTo>
                  <a:lnTo>
                    <a:pt x="8047" y="13111"/>
                  </a:lnTo>
                  <a:cubicBezTo>
                    <a:pt x="8041" y="13105"/>
                    <a:pt x="8035" y="13102"/>
                    <a:pt x="8030" y="13102"/>
                  </a:cubicBezTo>
                  <a:cubicBezTo>
                    <a:pt x="8016" y="13102"/>
                    <a:pt x="8001" y="13118"/>
                    <a:pt x="7987" y="13136"/>
                  </a:cubicBezTo>
                  <a:lnTo>
                    <a:pt x="7967" y="13111"/>
                  </a:lnTo>
                  <a:lnTo>
                    <a:pt x="7922" y="13111"/>
                  </a:lnTo>
                  <a:cubicBezTo>
                    <a:pt x="7922" y="13104"/>
                    <a:pt x="7920" y="13102"/>
                    <a:pt x="7917" y="13102"/>
                  </a:cubicBezTo>
                  <a:cubicBezTo>
                    <a:pt x="7909" y="13102"/>
                    <a:pt x="7896" y="13111"/>
                    <a:pt x="7883" y="13111"/>
                  </a:cubicBezTo>
                  <a:cubicBezTo>
                    <a:pt x="7843" y="13111"/>
                    <a:pt x="7798" y="13136"/>
                    <a:pt x="7758" y="13136"/>
                  </a:cubicBezTo>
                  <a:cubicBezTo>
                    <a:pt x="7718" y="13157"/>
                    <a:pt x="7674" y="13177"/>
                    <a:pt x="7614" y="13177"/>
                  </a:cubicBezTo>
                  <a:cubicBezTo>
                    <a:pt x="7594" y="13177"/>
                    <a:pt x="7574" y="13177"/>
                    <a:pt x="7529" y="13157"/>
                  </a:cubicBezTo>
                  <a:cubicBezTo>
                    <a:pt x="7516" y="13157"/>
                    <a:pt x="7494" y="13166"/>
                    <a:pt x="7475" y="13166"/>
                  </a:cubicBezTo>
                  <a:cubicBezTo>
                    <a:pt x="7465" y="13166"/>
                    <a:pt x="7456" y="13164"/>
                    <a:pt x="7450" y="13157"/>
                  </a:cubicBezTo>
                  <a:cubicBezTo>
                    <a:pt x="7420" y="13157"/>
                    <a:pt x="7383" y="13148"/>
                    <a:pt x="7349" y="13148"/>
                  </a:cubicBezTo>
                  <a:cubicBezTo>
                    <a:pt x="7332" y="13148"/>
                    <a:pt x="7315" y="13150"/>
                    <a:pt x="7300" y="13157"/>
                  </a:cubicBezTo>
                  <a:cubicBezTo>
                    <a:pt x="7294" y="13164"/>
                    <a:pt x="7289" y="13166"/>
                    <a:pt x="7286" y="13166"/>
                  </a:cubicBezTo>
                  <a:cubicBezTo>
                    <a:pt x="7278" y="13166"/>
                    <a:pt x="7274" y="13157"/>
                    <a:pt x="7261" y="13157"/>
                  </a:cubicBezTo>
                  <a:cubicBezTo>
                    <a:pt x="7261" y="13157"/>
                    <a:pt x="7261" y="13177"/>
                    <a:pt x="7241" y="13177"/>
                  </a:cubicBezTo>
                  <a:lnTo>
                    <a:pt x="7201" y="13177"/>
                  </a:lnTo>
                  <a:cubicBezTo>
                    <a:pt x="7176" y="13177"/>
                    <a:pt x="7176" y="13198"/>
                    <a:pt x="7156" y="13198"/>
                  </a:cubicBezTo>
                  <a:cubicBezTo>
                    <a:pt x="7150" y="13205"/>
                    <a:pt x="7143" y="13207"/>
                    <a:pt x="7136" y="13207"/>
                  </a:cubicBezTo>
                  <a:cubicBezTo>
                    <a:pt x="7123" y="13207"/>
                    <a:pt x="7110" y="13198"/>
                    <a:pt x="7096" y="13198"/>
                  </a:cubicBezTo>
                  <a:cubicBezTo>
                    <a:pt x="7087" y="13208"/>
                    <a:pt x="7075" y="13208"/>
                    <a:pt x="7062" y="13208"/>
                  </a:cubicBezTo>
                  <a:cubicBezTo>
                    <a:pt x="7048" y="13208"/>
                    <a:pt x="7032" y="13208"/>
                    <a:pt x="7012" y="13219"/>
                  </a:cubicBezTo>
                  <a:lnTo>
                    <a:pt x="6992" y="13198"/>
                  </a:lnTo>
                  <a:cubicBezTo>
                    <a:pt x="6972" y="13198"/>
                    <a:pt x="6952" y="13219"/>
                    <a:pt x="6952" y="13219"/>
                  </a:cubicBezTo>
                  <a:cubicBezTo>
                    <a:pt x="6887" y="13177"/>
                    <a:pt x="6828" y="13198"/>
                    <a:pt x="6763" y="13177"/>
                  </a:cubicBezTo>
                  <a:cubicBezTo>
                    <a:pt x="6753" y="13167"/>
                    <a:pt x="6743" y="13167"/>
                    <a:pt x="6733" y="13167"/>
                  </a:cubicBezTo>
                  <a:cubicBezTo>
                    <a:pt x="6723" y="13167"/>
                    <a:pt x="6713" y="13167"/>
                    <a:pt x="6703" y="13157"/>
                  </a:cubicBezTo>
                  <a:cubicBezTo>
                    <a:pt x="6678" y="13157"/>
                    <a:pt x="6659" y="13177"/>
                    <a:pt x="6639" y="13177"/>
                  </a:cubicBezTo>
                  <a:cubicBezTo>
                    <a:pt x="6629" y="13167"/>
                    <a:pt x="6619" y="13162"/>
                    <a:pt x="6606" y="13162"/>
                  </a:cubicBezTo>
                  <a:cubicBezTo>
                    <a:pt x="6593" y="13162"/>
                    <a:pt x="6577" y="13167"/>
                    <a:pt x="6554" y="13177"/>
                  </a:cubicBezTo>
                  <a:cubicBezTo>
                    <a:pt x="6554" y="13177"/>
                    <a:pt x="6545" y="13187"/>
                    <a:pt x="6533" y="13187"/>
                  </a:cubicBezTo>
                  <a:cubicBezTo>
                    <a:pt x="6528" y="13187"/>
                    <a:pt x="6521" y="13184"/>
                    <a:pt x="6514" y="13177"/>
                  </a:cubicBezTo>
                  <a:cubicBezTo>
                    <a:pt x="6510" y="13173"/>
                    <a:pt x="6506" y="13171"/>
                    <a:pt x="6502" y="13171"/>
                  </a:cubicBezTo>
                  <a:cubicBezTo>
                    <a:pt x="6490" y="13171"/>
                    <a:pt x="6479" y="13183"/>
                    <a:pt x="6467" y="13183"/>
                  </a:cubicBezTo>
                  <a:cubicBezTo>
                    <a:pt x="6463" y="13183"/>
                    <a:pt x="6459" y="13182"/>
                    <a:pt x="6454" y="13177"/>
                  </a:cubicBezTo>
                  <a:cubicBezTo>
                    <a:pt x="6449" y="13182"/>
                    <a:pt x="6444" y="13183"/>
                    <a:pt x="6439" y="13183"/>
                  </a:cubicBezTo>
                  <a:cubicBezTo>
                    <a:pt x="6426" y="13183"/>
                    <a:pt x="6414" y="13171"/>
                    <a:pt x="6403" y="13171"/>
                  </a:cubicBezTo>
                  <a:cubicBezTo>
                    <a:pt x="6398" y="13171"/>
                    <a:pt x="6394" y="13173"/>
                    <a:pt x="6390" y="13177"/>
                  </a:cubicBezTo>
                  <a:cubicBezTo>
                    <a:pt x="6383" y="13184"/>
                    <a:pt x="6377" y="13187"/>
                    <a:pt x="6370" y="13187"/>
                  </a:cubicBezTo>
                  <a:cubicBezTo>
                    <a:pt x="6357" y="13187"/>
                    <a:pt x="6343" y="13177"/>
                    <a:pt x="6330" y="13177"/>
                  </a:cubicBezTo>
                  <a:cubicBezTo>
                    <a:pt x="6325" y="13182"/>
                    <a:pt x="6320" y="13183"/>
                    <a:pt x="6316" y="13183"/>
                  </a:cubicBezTo>
                  <a:cubicBezTo>
                    <a:pt x="6297" y="13183"/>
                    <a:pt x="6281" y="13157"/>
                    <a:pt x="6266" y="13157"/>
                  </a:cubicBezTo>
                  <a:cubicBezTo>
                    <a:pt x="6256" y="13167"/>
                    <a:pt x="6241" y="13167"/>
                    <a:pt x="6225" y="13167"/>
                  </a:cubicBezTo>
                  <a:cubicBezTo>
                    <a:pt x="6210" y="13167"/>
                    <a:pt x="6193" y="13167"/>
                    <a:pt x="6181" y="13177"/>
                  </a:cubicBezTo>
                  <a:cubicBezTo>
                    <a:pt x="6165" y="13177"/>
                    <a:pt x="6149" y="13151"/>
                    <a:pt x="6133" y="13151"/>
                  </a:cubicBezTo>
                  <a:cubicBezTo>
                    <a:pt x="6129" y="13151"/>
                    <a:pt x="6125" y="13153"/>
                    <a:pt x="6121" y="13157"/>
                  </a:cubicBezTo>
                  <a:cubicBezTo>
                    <a:pt x="6111" y="13167"/>
                    <a:pt x="6101" y="13172"/>
                    <a:pt x="6091" y="13172"/>
                  </a:cubicBezTo>
                  <a:cubicBezTo>
                    <a:pt x="6080" y="13172"/>
                    <a:pt x="6069" y="13167"/>
                    <a:pt x="6057" y="13157"/>
                  </a:cubicBezTo>
                  <a:lnTo>
                    <a:pt x="5997" y="13157"/>
                  </a:lnTo>
                  <a:cubicBezTo>
                    <a:pt x="5990" y="13164"/>
                    <a:pt x="5981" y="13166"/>
                    <a:pt x="5971" y="13166"/>
                  </a:cubicBezTo>
                  <a:cubicBezTo>
                    <a:pt x="5950" y="13166"/>
                    <a:pt x="5925" y="13157"/>
                    <a:pt x="5912" y="13157"/>
                  </a:cubicBezTo>
                  <a:cubicBezTo>
                    <a:pt x="5908" y="13161"/>
                    <a:pt x="5904" y="13163"/>
                    <a:pt x="5900" y="13163"/>
                  </a:cubicBezTo>
                  <a:cubicBezTo>
                    <a:pt x="5888" y="13163"/>
                    <a:pt x="5877" y="13151"/>
                    <a:pt x="5865" y="13151"/>
                  </a:cubicBezTo>
                  <a:cubicBezTo>
                    <a:pt x="5861" y="13151"/>
                    <a:pt x="5857" y="13153"/>
                    <a:pt x="5853" y="13157"/>
                  </a:cubicBezTo>
                  <a:cubicBezTo>
                    <a:pt x="5853" y="13147"/>
                    <a:pt x="5841" y="13147"/>
                    <a:pt x="5828" y="13147"/>
                  </a:cubicBezTo>
                  <a:cubicBezTo>
                    <a:pt x="5814" y="13147"/>
                    <a:pt x="5798" y="13147"/>
                    <a:pt x="5788" y="13136"/>
                  </a:cubicBezTo>
                  <a:lnTo>
                    <a:pt x="5788" y="13157"/>
                  </a:lnTo>
                  <a:cubicBezTo>
                    <a:pt x="5778" y="13147"/>
                    <a:pt x="5763" y="13147"/>
                    <a:pt x="5748" y="13147"/>
                  </a:cubicBezTo>
                  <a:cubicBezTo>
                    <a:pt x="5733" y="13147"/>
                    <a:pt x="5718" y="13147"/>
                    <a:pt x="5708" y="13136"/>
                  </a:cubicBezTo>
                  <a:cubicBezTo>
                    <a:pt x="5686" y="13147"/>
                    <a:pt x="5670" y="13152"/>
                    <a:pt x="5657" y="13152"/>
                  </a:cubicBezTo>
                  <a:cubicBezTo>
                    <a:pt x="5644" y="13152"/>
                    <a:pt x="5633" y="13147"/>
                    <a:pt x="5624" y="13136"/>
                  </a:cubicBezTo>
                  <a:lnTo>
                    <a:pt x="5604" y="13157"/>
                  </a:lnTo>
                  <a:cubicBezTo>
                    <a:pt x="5597" y="13150"/>
                    <a:pt x="5590" y="13148"/>
                    <a:pt x="5582" y="13148"/>
                  </a:cubicBezTo>
                  <a:cubicBezTo>
                    <a:pt x="5566" y="13148"/>
                    <a:pt x="5546" y="13157"/>
                    <a:pt x="5519" y="13157"/>
                  </a:cubicBezTo>
                  <a:cubicBezTo>
                    <a:pt x="5499" y="13157"/>
                    <a:pt x="5479" y="13177"/>
                    <a:pt x="5435" y="13177"/>
                  </a:cubicBezTo>
                  <a:cubicBezTo>
                    <a:pt x="5415" y="13167"/>
                    <a:pt x="5405" y="13162"/>
                    <a:pt x="5392" y="13162"/>
                  </a:cubicBezTo>
                  <a:cubicBezTo>
                    <a:pt x="5380" y="13162"/>
                    <a:pt x="5365" y="13167"/>
                    <a:pt x="5335" y="13177"/>
                  </a:cubicBezTo>
                  <a:lnTo>
                    <a:pt x="5355" y="13198"/>
                  </a:lnTo>
                  <a:cubicBezTo>
                    <a:pt x="5345" y="13208"/>
                    <a:pt x="5334" y="13208"/>
                    <a:pt x="5325" y="13208"/>
                  </a:cubicBezTo>
                  <a:cubicBezTo>
                    <a:pt x="5316" y="13208"/>
                    <a:pt x="5310" y="13208"/>
                    <a:pt x="5310" y="13219"/>
                  </a:cubicBezTo>
                  <a:cubicBezTo>
                    <a:pt x="5327" y="13219"/>
                    <a:pt x="5341" y="13228"/>
                    <a:pt x="5355" y="13228"/>
                  </a:cubicBezTo>
                  <a:cubicBezTo>
                    <a:pt x="5362" y="13228"/>
                    <a:pt x="5368" y="13225"/>
                    <a:pt x="5375" y="13219"/>
                  </a:cubicBezTo>
                  <a:cubicBezTo>
                    <a:pt x="5435" y="13219"/>
                    <a:pt x="5499" y="13219"/>
                    <a:pt x="5539" y="13265"/>
                  </a:cubicBezTo>
                  <a:lnTo>
                    <a:pt x="5559" y="13239"/>
                  </a:lnTo>
                  <a:cubicBezTo>
                    <a:pt x="5574" y="13248"/>
                    <a:pt x="5588" y="13251"/>
                    <a:pt x="5602" y="13251"/>
                  </a:cubicBezTo>
                  <a:cubicBezTo>
                    <a:pt x="5630" y="13251"/>
                    <a:pt x="5657" y="13239"/>
                    <a:pt x="5683" y="13239"/>
                  </a:cubicBezTo>
                  <a:lnTo>
                    <a:pt x="5788" y="13239"/>
                  </a:lnTo>
                  <a:lnTo>
                    <a:pt x="5788" y="13265"/>
                  </a:lnTo>
                  <a:cubicBezTo>
                    <a:pt x="5808" y="13265"/>
                    <a:pt x="5808" y="13265"/>
                    <a:pt x="5808" y="13239"/>
                  </a:cubicBezTo>
                  <a:lnTo>
                    <a:pt x="5872" y="13239"/>
                  </a:lnTo>
                  <a:cubicBezTo>
                    <a:pt x="5932" y="13239"/>
                    <a:pt x="6017" y="13265"/>
                    <a:pt x="6081" y="13265"/>
                  </a:cubicBezTo>
                  <a:cubicBezTo>
                    <a:pt x="6091" y="13275"/>
                    <a:pt x="6101" y="13275"/>
                    <a:pt x="6111" y="13275"/>
                  </a:cubicBezTo>
                  <a:cubicBezTo>
                    <a:pt x="6121" y="13275"/>
                    <a:pt x="6131" y="13275"/>
                    <a:pt x="6141" y="13285"/>
                  </a:cubicBezTo>
                  <a:cubicBezTo>
                    <a:pt x="6158" y="13266"/>
                    <a:pt x="6171" y="13259"/>
                    <a:pt x="6185" y="13259"/>
                  </a:cubicBezTo>
                  <a:cubicBezTo>
                    <a:pt x="6204" y="13259"/>
                    <a:pt x="6222" y="13273"/>
                    <a:pt x="6246" y="13285"/>
                  </a:cubicBezTo>
                  <a:cubicBezTo>
                    <a:pt x="6266" y="13275"/>
                    <a:pt x="6292" y="13275"/>
                    <a:pt x="6318" y="13275"/>
                  </a:cubicBezTo>
                  <a:cubicBezTo>
                    <a:pt x="6344" y="13275"/>
                    <a:pt x="6370" y="13275"/>
                    <a:pt x="6390" y="13265"/>
                  </a:cubicBezTo>
                  <a:cubicBezTo>
                    <a:pt x="6390" y="13265"/>
                    <a:pt x="6399" y="13274"/>
                    <a:pt x="6405" y="13274"/>
                  </a:cubicBezTo>
                  <a:cubicBezTo>
                    <a:pt x="6408" y="13274"/>
                    <a:pt x="6410" y="13271"/>
                    <a:pt x="6410" y="13265"/>
                  </a:cubicBezTo>
                  <a:cubicBezTo>
                    <a:pt x="6430" y="13265"/>
                    <a:pt x="6430" y="13265"/>
                    <a:pt x="6430" y="13239"/>
                  </a:cubicBezTo>
                  <a:lnTo>
                    <a:pt x="6454" y="13239"/>
                  </a:lnTo>
                  <a:cubicBezTo>
                    <a:pt x="6465" y="13252"/>
                    <a:pt x="6474" y="13252"/>
                    <a:pt x="6485" y="13252"/>
                  </a:cubicBezTo>
                  <a:cubicBezTo>
                    <a:pt x="6494" y="13252"/>
                    <a:pt x="6504" y="13252"/>
                    <a:pt x="6514" y="13265"/>
                  </a:cubicBezTo>
                  <a:cubicBezTo>
                    <a:pt x="6534" y="13275"/>
                    <a:pt x="6550" y="13280"/>
                    <a:pt x="6566" y="13280"/>
                  </a:cubicBezTo>
                  <a:cubicBezTo>
                    <a:pt x="6583" y="13280"/>
                    <a:pt x="6599" y="13275"/>
                    <a:pt x="6619" y="13265"/>
                  </a:cubicBezTo>
                  <a:cubicBezTo>
                    <a:pt x="6623" y="13259"/>
                    <a:pt x="6628" y="13257"/>
                    <a:pt x="6632" y="13257"/>
                  </a:cubicBezTo>
                  <a:cubicBezTo>
                    <a:pt x="6644" y="13257"/>
                    <a:pt x="6656" y="13270"/>
                    <a:pt x="6667" y="13270"/>
                  </a:cubicBezTo>
                  <a:cubicBezTo>
                    <a:pt x="6671" y="13270"/>
                    <a:pt x="6675" y="13269"/>
                    <a:pt x="6678" y="13265"/>
                  </a:cubicBezTo>
                  <a:lnTo>
                    <a:pt x="6703" y="13265"/>
                  </a:lnTo>
                  <a:cubicBezTo>
                    <a:pt x="6723" y="13285"/>
                    <a:pt x="6743" y="13285"/>
                    <a:pt x="6763" y="13306"/>
                  </a:cubicBezTo>
                  <a:lnTo>
                    <a:pt x="6907" y="13306"/>
                  </a:lnTo>
                  <a:cubicBezTo>
                    <a:pt x="6952" y="13306"/>
                    <a:pt x="7012" y="13306"/>
                    <a:pt x="7052" y="13285"/>
                  </a:cubicBezTo>
                  <a:lnTo>
                    <a:pt x="7052" y="13306"/>
                  </a:lnTo>
                  <a:cubicBezTo>
                    <a:pt x="7052" y="13306"/>
                    <a:pt x="7047" y="13301"/>
                    <a:pt x="7039" y="13301"/>
                  </a:cubicBezTo>
                  <a:cubicBezTo>
                    <a:pt x="7032" y="13301"/>
                    <a:pt x="7022" y="13306"/>
                    <a:pt x="7012" y="13326"/>
                  </a:cubicBezTo>
                  <a:lnTo>
                    <a:pt x="7116" y="13326"/>
                  </a:lnTo>
                  <a:cubicBezTo>
                    <a:pt x="7116" y="13306"/>
                    <a:pt x="7136" y="13285"/>
                    <a:pt x="7136" y="13285"/>
                  </a:cubicBezTo>
                  <a:cubicBezTo>
                    <a:pt x="7150" y="13292"/>
                    <a:pt x="7161" y="13294"/>
                    <a:pt x="7172" y="13294"/>
                  </a:cubicBezTo>
                  <a:cubicBezTo>
                    <a:pt x="7194" y="13294"/>
                    <a:pt x="7214" y="13285"/>
                    <a:pt x="7241" y="13285"/>
                  </a:cubicBezTo>
                  <a:cubicBezTo>
                    <a:pt x="7254" y="13292"/>
                    <a:pt x="7265" y="13294"/>
                    <a:pt x="7276" y="13294"/>
                  </a:cubicBezTo>
                  <a:cubicBezTo>
                    <a:pt x="7297" y="13294"/>
                    <a:pt x="7315" y="13285"/>
                    <a:pt x="7345" y="13285"/>
                  </a:cubicBezTo>
                  <a:cubicBezTo>
                    <a:pt x="7355" y="13296"/>
                    <a:pt x="7370" y="13301"/>
                    <a:pt x="7388" y="13301"/>
                  </a:cubicBezTo>
                  <a:cubicBezTo>
                    <a:pt x="7406" y="13301"/>
                    <a:pt x="7427" y="13296"/>
                    <a:pt x="7450" y="13285"/>
                  </a:cubicBezTo>
                  <a:cubicBezTo>
                    <a:pt x="7463" y="13285"/>
                    <a:pt x="7476" y="13294"/>
                    <a:pt x="7490" y="13294"/>
                  </a:cubicBezTo>
                  <a:cubicBezTo>
                    <a:pt x="7496" y="13294"/>
                    <a:pt x="7503" y="13292"/>
                    <a:pt x="7509" y="13285"/>
                  </a:cubicBezTo>
                  <a:cubicBezTo>
                    <a:pt x="7519" y="13296"/>
                    <a:pt x="7529" y="13301"/>
                    <a:pt x="7542" y="13301"/>
                  </a:cubicBezTo>
                  <a:cubicBezTo>
                    <a:pt x="7555" y="13301"/>
                    <a:pt x="7572" y="13296"/>
                    <a:pt x="7594" y="13285"/>
                  </a:cubicBezTo>
                  <a:cubicBezTo>
                    <a:pt x="7614" y="13285"/>
                    <a:pt x="7634" y="13285"/>
                    <a:pt x="7654" y="13265"/>
                  </a:cubicBezTo>
                  <a:cubicBezTo>
                    <a:pt x="7670" y="13280"/>
                    <a:pt x="7689" y="13284"/>
                    <a:pt x="7708" y="13284"/>
                  </a:cubicBezTo>
                  <a:cubicBezTo>
                    <a:pt x="7728" y="13284"/>
                    <a:pt x="7749" y="13279"/>
                    <a:pt x="7768" y="13279"/>
                  </a:cubicBezTo>
                  <a:cubicBezTo>
                    <a:pt x="7779" y="13279"/>
                    <a:pt x="7789" y="13281"/>
                    <a:pt x="7798" y="13285"/>
                  </a:cubicBezTo>
                  <a:cubicBezTo>
                    <a:pt x="7823" y="13285"/>
                    <a:pt x="7843" y="13265"/>
                    <a:pt x="7863" y="13265"/>
                  </a:cubicBezTo>
                  <a:cubicBezTo>
                    <a:pt x="7922" y="13265"/>
                    <a:pt x="7987" y="13265"/>
                    <a:pt x="8047" y="13239"/>
                  </a:cubicBezTo>
                  <a:cubicBezTo>
                    <a:pt x="8059" y="13229"/>
                    <a:pt x="8075" y="13224"/>
                    <a:pt x="8091" y="13224"/>
                  </a:cubicBezTo>
                  <a:cubicBezTo>
                    <a:pt x="8106" y="13224"/>
                    <a:pt x="8121" y="13229"/>
                    <a:pt x="8131" y="13239"/>
                  </a:cubicBezTo>
                  <a:cubicBezTo>
                    <a:pt x="8171" y="13239"/>
                    <a:pt x="8196" y="13219"/>
                    <a:pt x="8236" y="13219"/>
                  </a:cubicBezTo>
                  <a:cubicBezTo>
                    <a:pt x="8240" y="13222"/>
                    <a:pt x="8244" y="13224"/>
                    <a:pt x="8248" y="13224"/>
                  </a:cubicBezTo>
                  <a:cubicBezTo>
                    <a:pt x="8265" y="13224"/>
                    <a:pt x="8285" y="13198"/>
                    <a:pt x="8321" y="13198"/>
                  </a:cubicBezTo>
                  <a:lnTo>
                    <a:pt x="8341" y="13198"/>
                  </a:lnTo>
                  <a:cubicBezTo>
                    <a:pt x="8347" y="13205"/>
                    <a:pt x="8352" y="13207"/>
                    <a:pt x="8355" y="13207"/>
                  </a:cubicBezTo>
                  <a:cubicBezTo>
                    <a:pt x="8363" y="13207"/>
                    <a:pt x="8367" y="13198"/>
                    <a:pt x="8380" y="13198"/>
                  </a:cubicBezTo>
                  <a:cubicBezTo>
                    <a:pt x="8440" y="13183"/>
                    <a:pt x="8497" y="13169"/>
                    <a:pt x="8563" y="13169"/>
                  </a:cubicBezTo>
                  <a:cubicBezTo>
                    <a:pt x="8590" y="13169"/>
                    <a:pt x="8618" y="13171"/>
                    <a:pt x="8649" y="13177"/>
                  </a:cubicBezTo>
                  <a:lnTo>
                    <a:pt x="8669" y="13177"/>
                  </a:lnTo>
                  <a:cubicBezTo>
                    <a:pt x="8694" y="13157"/>
                    <a:pt x="8694" y="13157"/>
                    <a:pt x="8714" y="13136"/>
                  </a:cubicBezTo>
                  <a:lnTo>
                    <a:pt x="8962" y="13136"/>
                  </a:lnTo>
                  <a:cubicBezTo>
                    <a:pt x="8982" y="13157"/>
                    <a:pt x="8982" y="13198"/>
                    <a:pt x="9022" y="13198"/>
                  </a:cubicBezTo>
                  <a:cubicBezTo>
                    <a:pt x="9042" y="13198"/>
                    <a:pt x="9042" y="13219"/>
                    <a:pt x="9042" y="13239"/>
                  </a:cubicBezTo>
                  <a:cubicBezTo>
                    <a:pt x="9067" y="13285"/>
                    <a:pt x="9087" y="13326"/>
                    <a:pt x="9127" y="13393"/>
                  </a:cubicBezTo>
                  <a:cubicBezTo>
                    <a:pt x="9147" y="13455"/>
                    <a:pt x="9191" y="13521"/>
                    <a:pt x="9211" y="13583"/>
                  </a:cubicBezTo>
                  <a:cubicBezTo>
                    <a:pt x="9251" y="13624"/>
                    <a:pt x="9271" y="13670"/>
                    <a:pt x="9291" y="13711"/>
                  </a:cubicBezTo>
                  <a:cubicBezTo>
                    <a:pt x="9271" y="13752"/>
                    <a:pt x="9251" y="13752"/>
                    <a:pt x="9251" y="13778"/>
                  </a:cubicBezTo>
                  <a:cubicBezTo>
                    <a:pt x="9231" y="13778"/>
                    <a:pt x="9211" y="13778"/>
                    <a:pt x="9191" y="13799"/>
                  </a:cubicBezTo>
                  <a:cubicBezTo>
                    <a:pt x="9166" y="13799"/>
                    <a:pt x="9127" y="13799"/>
                    <a:pt x="9127" y="13819"/>
                  </a:cubicBezTo>
                  <a:lnTo>
                    <a:pt x="9067" y="13819"/>
                  </a:lnTo>
                  <a:cubicBezTo>
                    <a:pt x="9054" y="13829"/>
                    <a:pt x="9043" y="13829"/>
                    <a:pt x="9030" y="13829"/>
                  </a:cubicBezTo>
                  <a:cubicBezTo>
                    <a:pt x="9017" y="13829"/>
                    <a:pt x="9002" y="13829"/>
                    <a:pt x="8982" y="13840"/>
                  </a:cubicBezTo>
                  <a:cubicBezTo>
                    <a:pt x="8976" y="13846"/>
                    <a:pt x="8969" y="13849"/>
                    <a:pt x="8962" y="13849"/>
                  </a:cubicBezTo>
                  <a:cubicBezTo>
                    <a:pt x="8949" y="13849"/>
                    <a:pt x="8934" y="13840"/>
                    <a:pt x="8918" y="13840"/>
                  </a:cubicBezTo>
                  <a:cubicBezTo>
                    <a:pt x="8918" y="13833"/>
                    <a:pt x="8915" y="13830"/>
                    <a:pt x="8912" y="13830"/>
                  </a:cubicBezTo>
                  <a:cubicBezTo>
                    <a:pt x="8907" y="13830"/>
                    <a:pt x="8898" y="13840"/>
                    <a:pt x="8898" y="13840"/>
                  </a:cubicBezTo>
                  <a:lnTo>
                    <a:pt x="8838" y="13840"/>
                  </a:lnTo>
                  <a:cubicBezTo>
                    <a:pt x="8773" y="13840"/>
                    <a:pt x="8714" y="13860"/>
                    <a:pt x="8649" y="13881"/>
                  </a:cubicBezTo>
                  <a:cubicBezTo>
                    <a:pt x="8641" y="13878"/>
                    <a:pt x="8633" y="13877"/>
                    <a:pt x="8624" y="13877"/>
                  </a:cubicBezTo>
                  <a:cubicBezTo>
                    <a:pt x="8580" y="13877"/>
                    <a:pt x="8532" y="13910"/>
                    <a:pt x="8477" y="13910"/>
                  </a:cubicBezTo>
                  <a:cubicBezTo>
                    <a:pt x="8466" y="13910"/>
                    <a:pt x="8456" y="13909"/>
                    <a:pt x="8445" y="13906"/>
                  </a:cubicBezTo>
                  <a:cubicBezTo>
                    <a:pt x="8420" y="13906"/>
                    <a:pt x="8400" y="13927"/>
                    <a:pt x="8360" y="13927"/>
                  </a:cubicBezTo>
                  <a:cubicBezTo>
                    <a:pt x="8321" y="13927"/>
                    <a:pt x="8296" y="13947"/>
                    <a:pt x="8256" y="13947"/>
                  </a:cubicBezTo>
                  <a:cubicBezTo>
                    <a:pt x="8236" y="13947"/>
                    <a:pt x="8196" y="13927"/>
                    <a:pt x="8171" y="13927"/>
                  </a:cubicBezTo>
                  <a:cubicBezTo>
                    <a:pt x="8151" y="13947"/>
                    <a:pt x="8112" y="13947"/>
                    <a:pt x="8092" y="13947"/>
                  </a:cubicBezTo>
                  <a:cubicBezTo>
                    <a:pt x="8077" y="13933"/>
                    <a:pt x="8061" y="13918"/>
                    <a:pt x="8045" y="13918"/>
                  </a:cubicBezTo>
                  <a:cubicBezTo>
                    <a:pt x="8039" y="13918"/>
                    <a:pt x="8033" y="13921"/>
                    <a:pt x="8027" y="13927"/>
                  </a:cubicBezTo>
                  <a:cubicBezTo>
                    <a:pt x="8018" y="13931"/>
                    <a:pt x="8011" y="13933"/>
                    <a:pt x="8004" y="13933"/>
                  </a:cubicBezTo>
                  <a:cubicBezTo>
                    <a:pt x="7985" y="13933"/>
                    <a:pt x="7972" y="13921"/>
                    <a:pt x="7960" y="13921"/>
                  </a:cubicBezTo>
                  <a:cubicBezTo>
                    <a:pt x="7956" y="13921"/>
                    <a:pt x="7952" y="13923"/>
                    <a:pt x="7947" y="13927"/>
                  </a:cubicBezTo>
                  <a:cubicBezTo>
                    <a:pt x="7922" y="13947"/>
                    <a:pt x="7947" y="13947"/>
                    <a:pt x="7947" y="13968"/>
                  </a:cubicBezTo>
                  <a:cubicBezTo>
                    <a:pt x="7883" y="13968"/>
                    <a:pt x="7823" y="13989"/>
                    <a:pt x="7758" y="13989"/>
                  </a:cubicBezTo>
                  <a:cubicBezTo>
                    <a:pt x="7728" y="13999"/>
                    <a:pt x="7697" y="14004"/>
                    <a:pt x="7669" y="14004"/>
                  </a:cubicBezTo>
                  <a:cubicBezTo>
                    <a:pt x="7640" y="14004"/>
                    <a:pt x="7614" y="13999"/>
                    <a:pt x="7594" y="13989"/>
                  </a:cubicBezTo>
                  <a:lnTo>
                    <a:pt x="7549" y="13989"/>
                  </a:lnTo>
                  <a:cubicBezTo>
                    <a:pt x="7515" y="13977"/>
                    <a:pt x="7487" y="13965"/>
                    <a:pt x="7461" y="13965"/>
                  </a:cubicBezTo>
                  <a:cubicBezTo>
                    <a:pt x="7442" y="13965"/>
                    <a:pt x="7424" y="13971"/>
                    <a:pt x="7405" y="13989"/>
                  </a:cubicBezTo>
                  <a:cubicBezTo>
                    <a:pt x="7396" y="13984"/>
                    <a:pt x="7386" y="13982"/>
                    <a:pt x="7375" y="13982"/>
                  </a:cubicBezTo>
                  <a:cubicBezTo>
                    <a:pt x="7355" y="13982"/>
                    <a:pt x="7333" y="13987"/>
                    <a:pt x="7313" y="13987"/>
                  </a:cubicBezTo>
                  <a:cubicBezTo>
                    <a:pt x="7293" y="13987"/>
                    <a:pt x="7275" y="13983"/>
                    <a:pt x="7261" y="13968"/>
                  </a:cubicBezTo>
                  <a:lnTo>
                    <a:pt x="7261" y="13989"/>
                  </a:lnTo>
                  <a:cubicBezTo>
                    <a:pt x="7254" y="13995"/>
                    <a:pt x="7249" y="13998"/>
                    <a:pt x="7246" y="13998"/>
                  </a:cubicBezTo>
                  <a:cubicBezTo>
                    <a:pt x="7238" y="13998"/>
                    <a:pt x="7234" y="13989"/>
                    <a:pt x="7221" y="13989"/>
                  </a:cubicBezTo>
                  <a:cubicBezTo>
                    <a:pt x="7176" y="13989"/>
                    <a:pt x="7136" y="14009"/>
                    <a:pt x="7096" y="14009"/>
                  </a:cubicBezTo>
                  <a:cubicBezTo>
                    <a:pt x="7076" y="14035"/>
                    <a:pt x="7032" y="14035"/>
                    <a:pt x="7012" y="14035"/>
                  </a:cubicBezTo>
                  <a:cubicBezTo>
                    <a:pt x="6992" y="14009"/>
                    <a:pt x="6972" y="14009"/>
                    <a:pt x="6927" y="14009"/>
                  </a:cubicBezTo>
                  <a:cubicBezTo>
                    <a:pt x="6887" y="14009"/>
                    <a:pt x="6848" y="14009"/>
                    <a:pt x="6803" y="13989"/>
                  </a:cubicBezTo>
                  <a:lnTo>
                    <a:pt x="6678" y="13989"/>
                  </a:lnTo>
                  <a:cubicBezTo>
                    <a:pt x="6672" y="13982"/>
                    <a:pt x="6663" y="13979"/>
                    <a:pt x="6653" y="13979"/>
                  </a:cubicBezTo>
                  <a:cubicBezTo>
                    <a:pt x="6632" y="13979"/>
                    <a:pt x="6606" y="13989"/>
                    <a:pt x="6579" y="13989"/>
                  </a:cubicBezTo>
                  <a:cubicBezTo>
                    <a:pt x="6554" y="13989"/>
                    <a:pt x="6534" y="13989"/>
                    <a:pt x="6514" y="13968"/>
                  </a:cubicBezTo>
                  <a:cubicBezTo>
                    <a:pt x="6494" y="13968"/>
                    <a:pt x="6494" y="13989"/>
                    <a:pt x="6474" y="13989"/>
                  </a:cubicBezTo>
                  <a:lnTo>
                    <a:pt x="6454" y="13968"/>
                  </a:lnTo>
                  <a:cubicBezTo>
                    <a:pt x="6430" y="13989"/>
                    <a:pt x="6410" y="13989"/>
                    <a:pt x="6390" y="13989"/>
                  </a:cubicBezTo>
                  <a:lnTo>
                    <a:pt x="6121" y="13989"/>
                  </a:lnTo>
                  <a:cubicBezTo>
                    <a:pt x="6081" y="13968"/>
                    <a:pt x="6057" y="13968"/>
                    <a:pt x="6017" y="13968"/>
                  </a:cubicBezTo>
                  <a:lnTo>
                    <a:pt x="5957" y="13968"/>
                  </a:lnTo>
                  <a:cubicBezTo>
                    <a:pt x="5932" y="13968"/>
                    <a:pt x="5892" y="13968"/>
                    <a:pt x="5872" y="13989"/>
                  </a:cubicBezTo>
                  <a:cubicBezTo>
                    <a:pt x="5853" y="13989"/>
                    <a:pt x="5833" y="13968"/>
                    <a:pt x="5808" y="13968"/>
                  </a:cubicBezTo>
                  <a:lnTo>
                    <a:pt x="5788" y="13968"/>
                  </a:lnTo>
                  <a:cubicBezTo>
                    <a:pt x="5769" y="13981"/>
                    <a:pt x="5752" y="13986"/>
                    <a:pt x="5736" y="13986"/>
                  </a:cubicBezTo>
                  <a:cubicBezTo>
                    <a:pt x="5699" y="13986"/>
                    <a:pt x="5665" y="13962"/>
                    <a:pt x="5624" y="13947"/>
                  </a:cubicBezTo>
                  <a:cubicBezTo>
                    <a:pt x="5617" y="13954"/>
                    <a:pt x="5608" y="13957"/>
                    <a:pt x="5596" y="13957"/>
                  </a:cubicBezTo>
                  <a:cubicBezTo>
                    <a:pt x="5574" y="13957"/>
                    <a:pt x="5546" y="13947"/>
                    <a:pt x="5519" y="13947"/>
                  </a:cubicBezTo>
                  <a:cubicBezTo>
                    <a:pt x="5519" y="13968"/>
                    <a:pt x="5499" y="13968"/>
                    <a:pt x="5499" y="13989"/>
                  </a:cubicBezTo>
                  <a:cubicBezTo>
                    <a:pt x="5499" y="13968"/>
                    <a:pt x="5479" y="13968"/>
                    <a:pt x="5479" y="13947"/>
                  </a:cubicBezTo>
                  <a:cubicBezTo>
                    <a:pt x="5457" y="13958"/>
                    <a:pt x="5431" y="13963"/>
                    <a:pt x="5408" y="13963"/>
                  </a:cubicBezTo>
                  <a:cubicBezTo>
                    <a:pt x="5385" y="13963"/>
                    <a:pt x="5365" y="13958"/>
                    <a:pt x="5355" y="13947"/>
                  </a:cubicBezTo>
                  <a:cubicBezTo>
                    <a:pt x="5335" y="13968"/>
                    <a:pt x="5335" y="13968"/>
                    <a:pt x="5310" y="13968"/>
                  </a:cubicBezTo>
                  <a:lnTo>
                    <a:pt x="5310" y="13947"/>
                  </a:lnTo>
                  <a:lnTo>
                    <a:pt x="5211" y="13947"/>
                  </a:lnTo>
                  <a:cubicBezTo>
                    <a:pt x="5186" y="13947"/>
                    <a:pt x="5166" y="13906"/>
                    <a:pt x="5126" y="13881"/>
                  </a:cubicBezTo>
                  <a:cubicBezTo>
                    <a:pt x="5117" y="13886"/>
                    <a:pt x="5106" y="13889"/>
                    <a:pt x="5095" y="13889"/>
                  </a:cubicBezTo>
                  <a:cubicBezTo>
                    <a:pt x="5067" y="13889"/>
                    <a:pt x="5035" y="13875"/>
                    <a:pt x="5007" y="13875"/>
                  </a:cubicBezTo>
                  <a:cubicBezTo>
                    <a:pt x="4998" y="13875"/>
                    <a:pt x="4990" y="13877"/>
                    <a:pt x="4982" y="13881"/>
                  </a:cubicBezTo>
                  <a:cubicBezTo>
                    <a:pt x="4937" y="13881"/>
                    <a:pt x="4897" y="13860"/>
                    <a:pt x="4877" y="13860"/>
                  </a:cubicBezTo>
                  <a:cubicBezTo>
                    <a:pt x="4838" y="13840"/>
                    <a:pt x="4793" y="13840"/>
                    <a:pt x="4753" y="13840"/>
                  </a:cubicBezTo>
                  <a:cubicBezTo>
                    <a:pt x="4733" y="13840"/>
                    <a:pt x="4688" y="13819"/>
                    <a:pt x="4648" y="13799"/>
                  </a:cubicBezTo>
                  <a:lnTo>
                    <a:pt x="4648" y="13819"/>
                  </a:lnTo>
                  <a:cubicBezTo>
                    <a:pt x="4628" y="13809"/>
                    <a:pt x="4607" y="13809"/>
                    <a:pt x="4589" y="13809"/>
                  </a:cubicBezTo>
                  <a:cubicBezTo>
                    <a:pt x="4570" y="13809"/>
                    <a:pt x="4554" y="13809"/>
                    <a:pt x="4544" y="13799"/>
                  </a:cubicBezTo>
                  <a:cubicBezTo>
                    <a:pt x="4524" y="13788"/>
                    <a:pt x="4509" y="13783"/>
                    <a:pt x="4493" y="13783"/>
                  </a:cubicBezTo>
                  <a:cubicBezTo>
                    <a:pt x="4478" y="13783"/>
                    <a:pt x="4462" y="13788"/>
                    <a:pt x="4439" y="13799"/>
                  </a:cubicBezTo>
                  <a:cubicBezTo>
                    <a:pt x="4419" y="13752"/>
                    <a:pt x="4380" y="13778"/>
                    <a:pt x="4360" y="13752"/>
                  </a:cubicBezTo>
                  <a:cubicBezTo>
                    <a:pt x="4295" y="13752"/>
                    <a:pt x="4255" y="13732"/>
                    <a:pt x="4215" y="13732"/>
                  </a:cubicBezTo>
                  <a:cubicBezTo>
                    <a:pt x="4186" y="13732"/>
                    <a:pt x="4158" y="13723"/>
                    <a:pt x="4131" y="13723"/>
                  </a:cubicBezTo>
                  <a:cubicBezTo>
                    <a:pt x="4118" y="13723"/>
                    <a:pt x="4104" y="13725"/>
                    <a:pt x="4091" y="13732"/>
                  </a:cubicBezTo>
                  <a:cubicBezTo>
                    <a:pt x="4026" y="13691"/>
                    <a:pt x="3967" y="13691"/>
                    <a:pt x="3902" y="13670"/>
                  </a:cubicBezTo>
                  <a:lnTo>
                    <a:pt x="3882" y="13691"/>
                  </a:lnTo>
                  <a:cubicBezTo>
                    <a:pt x="3872" y="13680"/>
                    <a:pt x="3856" y="13680"/>
                    <a:pt x="3840" y="13680"/>
                  </a:cubicBezTo>
                  <a:cubicBezTo>
                    <a:pt x="3824" y="13680"/>
                    <a:pt x="3808" y="13680"/>
                    <a:pt x="3797" y="13670"/>
                  </a:cubicBezTo>
                  <a:cubicBezTo>
                    <a:pt x="3797" y="13650"/>
                    <a:pt x="3797" y="13650"/>
                    <a:pt x="3777" y="13650"/>
                  </a:cubicBezTo>
                  <a:cubicBezTo>
                    <a:pt x="3758" y="13650"/>
                    <a:pt x="3777" y="13670"/>
                    <a:pt x="3758" y="13670"/>
                  </a:cubicBezTo>
                  <a:lnTo>
                    <a:pt x="3738" y="13650"/>
                  </a:lnTo>
                  <a:lnTo>
                    <a:pt x="3653" y="13650"/>
                  </a:lnTo>
                  <a:cubicBezTo>
                    <a:pt x="3653" y="13650"/>
                    <a:pt x="3653" y="13659"/>
                    <a:pt x="3647" y="13659"/>
                  </a:cubicBezTo>
                  <a:cubicBezTo>
                    <a:pt x="3644" y="13659"/>
                    <a:pt x="3640" y="13657"/>
                    <a:pt x="3633" y="13650"/>
                  </a:cubicBezTo>
                  <a:lnTo>
                    <a:pt x="3653" y="13650"/>
                  </a:lnTo>
                  <a:cubicBezTo>
                    <a:pt x="3653" y="13624"/>
                    <a:pt x="3633" y="13624"/>
                    <a:pt x="3633" y="13624"/>
                  </a:cubicBezTo>
                  <a:cubicBezTo>
                    <a:pt x="3613" y="13614"/>
                    <a:pt x="3592" y="13608"/>
                    <a:pt x="3574" y="13608"/>
                  </a:cubicBezTo>
                  <a:cubicBezTo>
                    <a:pt x="3555" y="13608"/>
                    <a:pt x="3539" y="13614"/>
                    <a:pt x="3529" y="13624"/>
                  </a:cubicBezTo>
                  <a:cubicBezTo>
                    <a:pt x="3509" y="13603"/>
                    <a:pt x="3509" y="13583"/>
                    <a:pt x="3509" y="13583"/>
                  </a:cubicBezTo>
                  <a:cubicBezTo>
                    <a:pt x="3489" y="13583"/>
                    <a:pt x="3489" y="13583"/>
                    <a:pt x="3469" y="13603"/>
                  </a:cubicBezTo>
                  <a:cubicBezTo>
                    <a:pt x="3469" y="13583"/>
                    <a:pt x="3424" y="13563"/>
                    <a:pt x="3404" y="13563"/>
                  </a:cubicBezTo>
                  <a:cubicBezTo>
                    <a:pt x="3384" y="13563"/>
                    <a:pt x="3365" y="13542"/>
                    <a:pt x="3320" y="13521"/>
                  </a:cubicBezTo>
                  <a:cubicBezTo>
                    <a:pt x="3320" y="13521"/>
                    <a:pt x="3300" y="13542"/>
                    <a:pt x="3280" y="13542"/>
                  </a:cubicBezTo>
                  <a:cubicBezTo>
                    <a:pt x="3260" y="13521"/>
                    <a:pt x="3260" y="13496"/>
                    <a:pt x="3240" y="13496"/>
                  </a:cubicBezTo>
                  <a:lnTo>
                    <a:pt x="3195" y="13496"/>
                  </a:lnTo>
                  <a:lnTo>
                    <a:pt x="3156" y="13455"/>
                  </a:lnTo>
                  <a:cubicBezTo>
                    <a:pt x="3139" y="13472"/>
                    <a:pt x="3125" y="13478"/>
                    <a:pt x="3112" y="13478"/>
                  </a:cubicBezTo>
                  <a:cubicBezTo>
                    <a:pt x="3094" y="13478"/>
                    <a:pt x="3077" y="13466"/>
                    <a:pt x="3051" y="13455"/>
                  </a:cubicBezTo>
                  <a:cubicBezTo>
                    <a:pt x="2907" y="13367"/>
                    <a:pt x="2887" y="13393"/>
                    <a:pt x="2763" y="13367"/>
                  </a:cubicBezTo>
                  <a:lnTo>
                    <a:pt x="2723" y="13367"/>
                  </a:lnTo>
                  <a:cubicBezTo>
                    <a:pt x="2700" y="13380"/>
                    <a:pt x="2684" y="13387"/>
                    <a:pt x="2669" y="13387"/>
                  </a:cubicBezTo>
                  <a:cubicBezTo>
                    <a:pt x="2653" y="13387"/>
                    <a:pt x="2638" y="13380"/>
                    <a:pt x="2618" y="13367"/>
                  </a:cubicBezTo>
                  <a:cubicBezTo>
                    <a:pt x="2574" y="13326"/>
                    <a:pt x="2534" y="13347"/>
                    <a:pt x="2494" y="13306"/>
                  </a:cubicBezTo>
                  <a:cubicBezTo>
                    <a:pt x="2490" y="13310"/>
                    <a:pt x="2486" y="13311"/>
                    <a:pt x="2482" y="13311"/>
                  </a:cubicBezTo>
                  <a:cubicBezTo>
                    <a:pt x="2464" y="13311"/>
                    <a:pt x="2445" y="13285"/>
                    <a:pt x="2429" y="13285"/>
                  </a:cubicBezTo>
                  <a:cubicBezTo>
                    <a:pt x="2421" y="13289"/>
                    <a:pt x="2415" y="13291"/>
                    <a:pt x="2409" y="13291"/>
                  </a:cubicBezTo>
                  <a:cubicBezTo>
                    <a:pt x="2388" y="13291"/>
                    <a:pt x="2381" y="13265"/>
                    <a:pt x="2350" y="13265"/>
                  </a:cubicBezTo>
                  <a:lnTo>
                    <a:pt x="2325" y="13285"/>
                  </a:lnTo>
                  <a:cubicBezTo>
                    <a:pt x="2295" y="13251"/>
                    <a:pt x="2266" y="13231"/>
                    <a:pt x="2227" y="13231"/>
                  </a:cubicBezTo>
                  <a:cubicBezTo>
                    <a:pt x="2213" y="13231"/>
                    <a:pt x="2197" y="13233"/>
                    <a:pt x="2180" y="13239"/>
                  </a:cubicBezTo>
                  <a:cubicBezTo>
                    <a:pt x="2180" y="13285"/>
                    <a:pt x="2245" y="13265"/>
                    <a:pt x="2245" y="13306"/>
                  </a:cubicBezTo>
                  <a:cubicBezTo>
                    <a:pt x="2225" y="13306"/>
                    <a:pt x="2200" y="13306"/>
                    <a:pt x="2180" y="13326"/>
                  </a:cubicBezTo>
                  <a:lnTo>
                    <a:pt x="2265" y="13326"/>
                  </a:lnTo>
                  <a:cubicBezTo>
                    <a:pt x="2305" y="13393"/>
                    <a:pt x="2370" y="13347"/>
                    <a:pt x="2409" y="13393"/>
                  </a:cubicBezTo>
                  <a:cubicBezTo>
                    <a:pt x="2416" y="13400"/>
                    <a:pt x="2422" y="13402"/>
                    <a:pt x="2429" y="13402"/>
                  </a:cubicBezTo>
                  <a:cubicBezTo>
                    <a:pt x="2443" y="13402"/>
                    <a:pt x="2458" y="13393"/>
                    <a:pt x="2474" y="13393"/>
                  </a:cubicBezTo>
                  <a:cubicBezTo>
                    <a:pt x="2494" y="13393"/>
                    <a:pt x="2514" y="13414"/>
                    <a:pt x="2514" y="13434"/>
                  </a:cubicBezTo>
                  <a:cubicBezTo>
                    <a:pt x="2554" y="13455"/>
                    <a:pt x="2598" y="13455"/>
                    <a:pt x="2658" y="13455"/>
                  </a:cubicBezTo>
                  <a:lnTo>
                    <a:pt x="2678" y="13475"/>
                  </a:lnTo>
                  <a:cubicBezTo>
                    <a:pt x="2687" y="13479"/>
                    <a:pt x="2695" y="13481"/>
                    <a:pt x="2702" y="13481"/>
                  </a:cubicBezTo>
                  <a:cubicBezTo>
                    <a:pt x="2731" y="13481"/>
                    <a:pt x="2747" y="13455"/>
                    <a:pt x="2763" y="13455"/>
                  </a:cubicBezTo>
                  <a:lnTo>
                    <a:pt x="2763" y="13496"/>
                  </a:lnTo>
                  <a:lnTo>
                    <a:pt x="2847" y="13496"/>
                  </a:lnTo>
                  <a:cubicBezTo>
                    <a:pt x="2867" y="13496"/>
                    <a:pt x="2867" y="13521"/>
                    <a:pt x="2907" y="13521"/>
                  </a:cubicBezTo>
                  <a:cubicBezTo>
                    <a:pt x="2927" y="13521"/>
                    <a:pt x="2971" y="13542"/>
                    <a:pt x="3011" y="13542"/>
                  </a:cubicBezTo>
                  <a:cubicBezTo>
                    <a:pt x="3031" y="13542"/>
                    <a:pt x="3051" y="13583"/>
                    <a:pt x="3096" y="13583"/>
                  </a:cubicBezTo>
                  <a:lnTo>
                    <a:pt x="3116" y="13583"/>
                  </a:lnTo>
                  <a:cubicBezTo>
                    <a:pt x="3116" y="13583"/>
                    <a:pt x="3136" y="13563"/>
                    <a:pt x="3156" y="13563"/>
                  </a:cubicBezTo>
                  <a:cubicBezTo>
                    <a:pt x="3176" y="13583"/>
                    <a:pt x="3195" y="13583"/>
                    <a:pt x="3220" y="13603"/>
                  </a:cubicBezTo>
                  <a:cubicBezTo>
                    <a:pt x="3240" y="13583"/>
                    <a:pt x="3240" y="13583"/>
                    <a:pt x="3260" y="13583"/>
                  </a:cubicBezTo>
                  <a:cubicBezTo>
                    <a:pt x="3260" y="13603"/>
                    <a:pt x="3240" y="13603"/>
                    <a:pt x="3240" y="13624"/>
                  </a:cubicBezTo>
                  <a:cubicBezTo>
                    <a:pt x="3260" y="13650"/>
                    <a:pt x="3280" y="13650"/>
                    <a:pt x="3300" y="13650"/>
                  </a:cubicBezTo>
                  <a:cubicBezTo>
                    <a:pt x="3300" y="13670"/>
                    <a:pt x="3300" y="13670"/>
                    <a:pt x="3280" y="13670"/>
                  </a:cubicBezTo>
                  <a:cubicBezTo>
                    <a:pt x="3326" y="13685"/>
                    <a:pt x="3359" y="13699"/>
                    <a:pt x="3396" y="13699"/>
                  </a:cubicBezTo>
                  <a:cubicBezTo>
                    <a:pt x="3411" y="13699"/>
                    <a:pt x="3427" y="13697"/>
                    <a:pt x="3444" y="13691"/>
                  </a:cubicBezTo>
                  <a:cubicBezTo>
                    <a:pt x="3489" y="13732"/>
                    <a:pt x="3549" y="13732"/>
                    <a:pt x="3593" y="13752"/>
                  </a:cubicBezTo>
                  <a:cubicBezTo>
                    <a:pt x="3613" y="13752"/>
                    <a:pt x="3593" y="13732"/>
                    <a:pt x="3613" y="13732"/>
                  </a:cubicBezTo>
                  <a:cubicBezTo>
                    <a:pt x="3633" y="13732"/>
                    <a:pt x="3633" y="13752"/>
                    <a:pt x="3653" y="13752"/>
                  </a:cubicBezTo>
                  <a:lnTo>
                    <a:pt x="3673" y="13752"/>
                  </a:lnTo>
                  <a:cubicBezTo>
                    <a:pt x="3686" y="13752"/>
                    <a:pt x="3691" y="13764"/>
                    <a:pt x="3700" y="13764"/>
                  </a:cubicBezTo>
                  <a:cubicBezTo>
                    <a:pt x="3704" y="13764"/>
                    <a:pt x="3709" y="13761"/>
                    <a:pt x="3718" y="13752"/>
                  </a:cubicBezTo>
                  <a:cubicBezTo>
                    <a:pt x="3718" y="13752"/>
                    <a:pt x="3693" y="13732"/>
                    <a:pt x="3718" y="13732"/>
                  </a:cubicBezTo>
                  <a:cubicBezTo>
                    <a:pt x="3725" y="13728"/>
                    <a:pt x="3731" y="13726"/>
                    <a:pt x="3735" y="13726"/>
                  </a:cubicBezTo>
                  <a:cubicBezTo>
                    <a:pt x="3752" y="13726"/>
                    <a:pt x="3742" y="13757"/>
                    <a:pt x="3758" y="13778"/>
                  </a:cubicBezTo>
                  <a:cubicBezTo>
                    <a:pt x="3762" y="13772"/>
                    <a:pt x="3767" y="13770"/>
                    <a:pt x="3771" y="13770"/>
                  </a:cubicBezTo>
                  <a:cubicBezTo>
                    <a:pt x="3783" y="13770"/>
                    <a:pt x="3795" y="13783"/>
                    <a:pt x="3806" y="13783"/>
                  </a:cubicBezTo>
                  <a:cubicBezTo>
                    <a:pt x="3810" y="13783"/>
                    <a:pt x="3814" y="13782"/>
                    <a:pt x="3817" y="13778"/>
                  </a:cubicBezTo>
                  <a:cubicBezTo>
                    <a:pt x="3842" y="13778"/>
                    <a:pt x="3842" y="13752"/>
                    <a:pt x="3862" y="13752"/>
                  </a:cubicBezTo>
                  <a:cubicBezTo>
                    <a:pt x="3862" y="13778"/>
                    <a:pt x="3862" y="13778"/>
                    <a:pt x="3882" y="13778"/>
                  </a:cubicBezTo>
                  <a:cubicBezTo>
                    <a:pt x="3882" y="13788"/>
                    <a:pt x="3887" y="13788"/>
                    <a:pt x="3892" y="13788"/>
                  </a:cubicBezTo>
                  <a:cubicBezTo>
                    <a:pt x="3897" y="13788"/>
                    <a:pt x="3902" y="13788"/>
                    <a:pt x="3902" y="13799"/>
                  </a:cubicBezTo>
                  <a:lnTo>
                    <a:pt x="3882" y="13819"/>
                  </a:lnTo>
                  <a:cubicBezTo>
                    <a:pt x="3889" y="13826"/>
                    <a:pt x="3895" y="13828"/>
                    <a:pt x="3902" y="13828"/>
                  </a:cubicBezTo>
                  <a:cubicBezTo>
                    <a:pt x="3915" y="13828"/>
                    <a:pt x="3929" y="13819"/>
                    <a:pt x="3942" y="13819"/>
                  </a:cubicBezTo>
                  <a:cubicBezTo>
                    <a:pt x="3967" y="13840"/>
                    <a:pt x="3987" y="13840"/>
                    <a:pt x="4006" y="13840"/>
                  </a:cubicBezTo>
                  <a:cubicBezTo>
                    <a:pt x="4020" y="13840"/>
                    <a:pt x="4024" y="13830"/>
                    <a:pt x="4032" y="13830"/>
                  </a:cubicBezTo>
                  <a:cubicBezTo>
                    <a:pt x="4035" y="13830"/>
                    <a:pt x="4040" y="13833"/>
                    <a:pt x="4046" y="13840"/>
                  </a:cubicBezTo>
                  <a:cubicBezTo>
                    <a:pt x="4046" y="13840"/>
                    <a:pt x="4066" y="13840"/>
                    <a:pt x="4066" y="13860"/>
                  </a:cubicBezTo>
                  <a:cubicBezTo>
                    <a:pt x="4118" y="13860"/>
                    <a:pt x="4166" y="13865"/>
                    <a:pt x="4210" y="13865"/>
                  </a:cubicBezTo>
                  <a:cubicBezTo>
                    <a:pt x="4255" y="13865"/>
                    <a:pt x="4298" y="13860"/>
                    <a:pt x="4340" y="13840"/>
                  </a:cubicBezTo>
                  <a:cubicBezTo>
                    <a:pt x="4360" y="13881"/>
                    <a:pt x="4340" y="13881"/>
                    <a:pt x="4340" y="13906"/>
                  </a:cubicBezTo>
                  <a:cubicBezTo>
                    <a:pt x="4345" y="13909"/>
                    <a:pt x="4350" y="13910"/>
                    <a:pt x="4353" y="13910"/>
                  </a:cubicBezTo>
                  <a:cubicBezTo>
                    <a:pt x="4372" y="13910"/>
                    <a:pt x="4366" y="13877"/>
                    <a:pt x="4373" y="13877"/>
                  </a:cubicBezTo>
                  <a:cubicBezTo>
                    <a:pt x="4375" y="13877"/>
                    <a:pt x="4377" y="13878"/>
                    <a:pt x="4380" y="13881"/>
                  </a:cubicBezTo>
                  <a:cubicBezTo>
                    <a:pt x="4400" y="13881"/>
                    <a:pt x="4380" y="13906"/>
                    <a:pt x="4400" y="13927"/>
                  </a:cubicBezTo>
                  <a:cubicBezTo>
                    <a:pt x="4419" y="13927"/>
                    <a:pt x="4419" y="13906"/>
                    <a:pt x="4439" y="13906"/>
                  </a:cubicBezTo>
                  <a:cubicBezTo>
                    <a:pt x="4464" y="13927"/>
                    <a:pt x="4484" y="13947"/>
                    <a:pt x="4524" y="13947"/>
                  </a:cubicBezTo>
                  <a:cubicBezTo>
                    <a:pt x="4537" y="13947"/>
                    <a:pt x="4561" y="13957"/>
                    <a:pt x="4582" y="13957"/>
                  </a:cubicBezTo>
                  <a:cubicBezTo>
                    <a:pt x="4592" y="13957"/>
                    <a:pt x="4602" y="13954"/>
                    <a:pt x="4609" y="13947"/>
                  </a:cubicBezTo>
                  <a:cubicBezTo>
                    <a:pt x="4648" y="13968"/>
                    <a:pt x="4668" y="13968"/>
                    <a:pt x="4688" y="13989"/>
                  </a:cubicBezTo>
                  <a:cubicBezTo>
                    <a:pt x="4721" y="13978"/>
                    <a:pt x="4742" y="13973"/>
                    <a:pt x="4760" y="13973"/>
                  </a:cubicBezTo>
                  <a:cubicBezTo>
                    <a:pt x="4778" y="13973"/>
                    <a:pt x="4793" y="13978"/>
                    <a:pt x="4813" y="13989"/>
                  </a:cubicBezTo>
                  <a:lnTo>
                    <a:pt x="4897" y="13989"/>
                  </a:lnTo>
                  <a:cubicBezTo>
                    <a:pt x="4937" y="14009"/>
                    <a:pt x="5002" y="14009"/>
                    <a:pt x="5041" y="14055"/>
                  </a:cubicBezTo>
                  <a:cubicBezTo>
                    <a:pt x="5054" y="14051"/>
                    <a:pt x="5065" y="14049"/>
                    <a:pt x="5076" y="14049"/>
                  </a:cubicBezTo>
                  <a:cubicBezTo>
                    <a:pt x="5121" y="14049"/>
                    <a:pt x="5154" y="14080"/>
                    <a:pt x="5186" y="14096"/>
                  </a:cubicBezTo>
                  <a:cubicBezTo>
                    <a:pt x="5203" y="14082"/>
                    <a:pt x="5209" y="14067"/>
                    <a:pt x="5224" y="14067"/>
                  </a:cubicBezTo>
                  <a:cubicBezTo>
                    <a:pt x="5231" y="14067"/>
                    <a:pt x="5239" y="14070"/>
                    <a:pt x="5251" y="14076"/>
                  </a:cubicBezTo>
                  <a:lnTo>
                    <a:pt x="5251" y="14096"/>
                  </a:lnTo>
                  <a:cubicBezTo>
                    <a:pt x="5290" y="14076"/>
                    <a:pt x="5310" y="14076"/>
                    <a:pt x="5335" y="14076"/>
                  </a:cubicBezTo>
                  <a:cubicBezTo>
                    <a:pt x="5355" y="14096"/>
                    <a:pt x="5355" y="14096"/>
                    <a:pt x="5355" y="14117"/>
                  </a:cubicBezTo>
                  <a:cubicBezTo>
                    <a:pt x="5375" y="14096"/>
                    <a:pt x="5395" y="14096"/>
                    <a:pt x="5415" y="14096"/>
                  </a:cubicBezTo>
                  <a:cubicBezTo>
                    <a:pt x="5424" y="14107"/>
                    <a:pt x="5436" y="14112"/>
                    <a:pt x="5447" y="14112"/>
                  </a:cubicBezTo>
                  <a:cubicBezTo>
                    <a:pt x="5458" y="14112"/>
                    <a:pt x="5469" y="14107"/>
                    <a:pt x="5479" y="14096"/>
                  </a:cubicBezTo>
                  <a:cubicBezTo>
                    <a:pt x="5499" y="14096"/>
                    <a:pt x="5519" y="14076"/>
                    <a:pt x="5539" y="14076"/>
                  </a:cubicBezTo>
                  <a:cubicBezTo>
                    <a:pt x="5559" y="14076"/>
                    <a:pt x="5539" y="14096"/>
                    <a:pt x="5559" y="14117"/>
                  </a:cubicBezTo>
                  <a:lnTo>
                    <a:pt x="5584" y="14117"/>
                  </a:lnTo>
                  <a:cubicBezTo>
                    <a:pt x="5604" y="14096"/>
                    <a:pt x="5604" y="14096"/>
                    <a:pt x="5624" y="14096"/>
                  </a:cubicBezTo>
                  <a:cubicBezTo>
                    <a:pt x="5666" y="14111"/>
                    <a:pt x="5721" y="14125"/>
                    <a:pt x="5772" y="14125"/>
                  </a:cubicBezTo>
                  <a:cubicBezTo>
                    <a:pt x="5793" y="14125"/>
                    <a:pt x="5814" y="14123"/>
                    <a:pt x="5833" y="14117"/>
                  </a:cubicBezTo>
                  <a:cubicBezTo>
                    <a:pt x="5853" y="14117"/>
                    <a:pt x="5872" y="14137"/>
                    <a:pt x="5892" y="14137"/>
                  </a:cubicBezTo>
                  <a:cubicBezTo>
                    <a:pt x="5912" y="14137"/>
                    <a:pt x="5912" y="14117"/>
                    <a:pt x="5912" y="14117"/>
                  </a:cubicBezTo>
                  <a:cubicBezTo>
                    <a:pt x="5944" y="14131"/>
                    <a:pt x="5963" y="14148"/>
                    <a:pt x="5978" y="14148"/>
                  </a:cubicBezTo>
                  <a:cubicBezTo>
                    <a:pt x="5985" y="14148"/>
                    <a:pt x="5991" y="14145"/>
                    <a:pt x="5997" y="14137"/>
                  </a:cubicBezTo>
                  <a:cubicBezTo>
                    <a:pt x="6007" y="14127"/>
                    <a:pt x="6022" y="14122"/>
                    <a:pt x="6037" y="14122"/>
                  </a:cubicBezTo>
                  <a:cubicBezTo>
                    <a:pt x="6053" y="14122"/>
                    <a:pt x="6069" y="14127"/>
                    <a:pt x="6081" y="14137"/>
                  </a:cubicBezTo>
                  <a:cubicBezTo>
                    <a:pt x="6081" y="14137"/>
                    <a:pt x="6101" y="14137"/>
                    <a:pt x="6101" y="14117"/>
                  </a:cubicBezTo>
                  <a:cubicBezTo>
                    <a:pt x="6121" y="14163"/>
                    <a:pt x="6181" y="14163"/>
                    <a:pt x="6206" y="14163"/>
                  </a:cubicBezTo>
                  <a:cubicBezTo>
                    <a:pt x="6246" y="14163"/>
                    <a:pt x="6266" y="14137"/>
                    <a:pt x="6305" y="14137"/>
                  </a:cubicBezTo>
                  <a:cubicBezTo>
                    <a:pt x="6328" y="14150"/>
                    <a:pt x="6349" y="14150"/>
                    <a:pt x="6367" y="14150"/>
                  </a:cubicBezTo>
                  <a:cubicBezTo>
                    <a:pt x="6385" y="14150"/>
                    <a:pt x="6400" y="14150"/>
                    <a:pt x="6410" y="14163"/>
                  </a:cubicBezTo>
                  <a:cubicBezTo>
                    <a:pt x="6430" y="14137"/>
                    <a:pt x="6430" y="14137"/>
                    <a:pt x="6454" y="14117"/>
                  </a:cubicBezTo>
                  <a:lnTo>
                    <a:pt x="6454" y="14137"/>
                  </a:lnTo>
                  <a:cubicBezTo>
                    <a:pt x="6476" y="14130"/>
                    <a:pt x="6498" y="14125"/>
                    <a:pt x="6520" y="14125"/>
                  </a:cubicBezTo>
                  <a:cubicBezTo>
                    <a:pt x="6560" y="14125"/>
                    <a:pt x="6600" y="14141"/>
                    <a:pt x="6639" y="14184"/>
                  </a:cubicBezTo>
                  <a:cubicBezTo>
                    <a:pt x="6647" y="14179"/>
                    <a:pt x="6655" y="14178"/>
                    <a:pt x="6662" y="14178"/>
                  </a:cubicBezTo>
                  <a:cubicBezTo>
                    <a:pt x="6682" y="14178"/>
                    <a:pt x="6700" y="14190"/>
                    <a:pt x="6720" y="14190"/>
                  </a:cubicBezTo>
                  <a:cubicBezTo>
                    <a:pt x="6727" y="14190"/>
                    <a:pt x="6735" y="14188"/>
                    <a:pt x="6743" y="14184"/>
                  </a:cubicBezTo>
                  <a:cubicBezTo>
                    <a:pt x="6770" y="14184"/>
                    <a:pt x="6799" y="14193"/>
                    <a:pt x="6826" y="14193"/>
                  </a:cubicBezTo>
                  <a:cubicBezTo>
                    <a:pt x="6841" y="14193"/>
                    <a:pt x="6854" y="14190"/>
                    <a:pt x="6867" y="14184"/>
                  </a:cubicBezTo>
                  <a:cubicBezTo>
                    <a:pt x="6887" y="14184"/>
                    <a:pt x="6887" y="14204"/>
                    <a:pt x="6887" y="14204"/>
                  </a:cubicBezTo>
                  <a:cubicBezTo>
                    <a:pt x="6900" y="14191"/>
                    <a:pt x="6913" y="14187"/>
                    <a:pt x="6925" y="14187"/>
                  </a:cubicBezTo>
                  <a:cubicBezTo>
                    <a:pt x="6953" y="14187"/>
                    <a:pt x="6978" y="14210"/>
                    <a:pt x="6992" y="14225"/>
                  </a:cubicBezTo>
                  <a:lnTo>
                    <a:pt x="7012" y="14225"/>
                  </a:lnTo>
                  <a:cubicBezTo>
                    <a:pt x="7032" y="14204"/>
                    <a:pt x="7032" y="14184"/>
                    <a:pt x="7052" y="14184"/>
                  </a:cubicBezTo>
                  <a:cubicBezTo>
                    <a:pt x="7073" y="14190"/>
                    <a:pt x="7092" y="14193"/>
                    <a:pt x="7110" y="14193"/>
                  </a:cubicBezTo>
                  <a:cubicBezTo>
                    <a:pt x="7146" y="14193"/>
                    <a:pt x="7178" y="14184"/>
                    <a:pt x="7221" y="14184"/>
                  </a:cubicBezTo>
                  <a:cubicBezTo>
                    <a:pt x="7241" y="14184"/>
                    <a:pt x="7241" y="14184"/>
                    <a:pt x="7261" y="14204"/>
                  </a:cubicBezTo>
                  <a:cubicBezTo>
                    <a:pt x="7261" y="14204"/>
                    <a:pt x="7261" y="14184"/>
                    <a:pt x="7280" y="14184"/>
                  </a:cubicBezTo>
                  <a:cubicBezTo>
                    <a:pt x="7316" y="14184"/>
                    <a:pt x="7348" y="14155"/>
                    <a:pt x="7388" y="14155"/>
                  </a:cubicBezTo>
                  <a:cubicBezTo>
                    <a:pt x="7400" y="14155"/>
                    <a:pt x="7412" y="14158"/>
                    <a:pt x="7425" y="14163"/>
                  </a:cubicBezTo>
                  <a:cubicBezTo>
                    <a:pt x="7455" y="14163"/>
                    <a:pt x="7491" y="14152"/>
                    <a:pt x="7526" y="14152"/>
                  </a:cubicBezTo>
                  <a:cubicBezTo>
                    <a:pt x="7543" y="14152"/>
                    <a:pt x="7559" y="14155"/>
                    <a:pt x="7574" y="14163"/>
                  </a:cubicBezTo>
                  <a:cubicBezTo>
                    <a:pt x="7594" y="14163"/>
                    <a:pt x="7594" y="14137"/>
                    <a:pt x="7594" y="14137"/>
                  </a:cubicBezTo>
                  <a:cubicBezTo>
                    <a:pt x="7614" y="14150"/>
                    <a:pt x="7629" y="14157"/>
                    <a:pt x="7641" y="14157"/>
                  </a:cubicBezTo>
                  <a:cubicBezTo>
                    <a:pt x="7654" y="14157"/>
                    <a:pt x="7664" y="14150"/>
                    <a:pt x="7674" y="14137"/>
                  </a:cubicBezTo>
                  <a:lnTo>
                    <a:pt x="7718" y="14137"/>
                  </a:lnTo>
                  <a:cubicBezTo>
                    <a:pt x="7738" y="14137"/>
                    <a:pt x="7758" y="14163"/>
                    <a:pt x="7778" y="14163"/>
                  </a:cubicBezTo>
                  <a:cubicBezTo>
                    <a:pt x="7798" y="14163"/>
                    <a:pt x="7823" y="14137"/>
                    <a:pt x="7843" y="14137"/>
                  </a:cubicBezTo>
                  <a:cubicBezTo>
                    <a:pt x="7863" y="14137"/>
                    <a:pt x="7863" y="14163"/>
                    <a:pt x="7883" y="14163"/>
                  </a:cubicBezTo>
                  <a:cubicBezTo>
                    <a:pt x="7883" y="14137"/>
                    <a:pt x="7883" y="14137"/>
                    <a:pt x="7903" y="14117"/>
                  </a:cubicBezTo>
                  <a:cubicBezTo>
                    <a:pt x="7932" y="14117"/>
                    <a:pt x="7960" y="14126"/>
                    <a:pt x="7993" y="14126"/>
                  </a:cubicBezTo>
                  <a:cubicBezTo>
                    <a:pt x="8009" y="14126"/>
                    <a:pt x="8027" y="14124"/>
                    <a:pt x="8047" y="14117"/>
                  </a:cubicBezTo>
                  <a:cubicBezTo>
                    <a:pt x="8072" y="14117"/>
                    <a:pt x="8092" y="14137"/>
                    <a:pt x="8112" y="14137"/>
                  </a:cubicBezTo>
                  <a:cubicBezTo>
                    <a:pt x="8131" y="14127"/>
                    <a:pt x="8158" y="14127"/>
                    <a:pt x="8184" y="14127"/>
                  </a:cubicBezTo>
                  <a:cubicBezTo>
                    <a:pt x="8210" y="14127"/>
                    <a:pt x="8236" y="14127"/>
                    <a:pt x="8256" y="14117"/>
                  </a:cubicBezTo>
                  <a:lnTo>
                    <a:pt x="8276" y="14117"/>
                  </a:lnTo>
                  <a:cubicBezTo>
                    <a:pt x="8296" y="14117"/>
                    <a:pt x="8296" y="14096"/>
                    <a:pt x="8321" y="14096"/>
                  </a:cubicBezTo>
                  <a:lnTo>
                    <a:pt x="8341" y="14096"/>
                  </a:lnTo>
                  <a:cubicBezTo>
                    <a:pt x="8360" y="14096"/>
                    <a:pt x="8360" y="14076"/>
                    <a:pt x="8400" y="14076"/>
                  </a:cubicBezTo>
                  <a:cubicBezTo>
                    <a:pt x="8428" y="14081"/>
                    <a:pt x="8456" y="14084"/>
                    <a:pt x="8484" y="14084"/>
                  </a:cubicBezTo>
                  <a:cubicBezTo>
                    <a:pt x="8562" y="14084"/>
                    <a:pt x="8642" y="14065"/>
                    <a:pt x="8734" y="14035"/>
                  </a:cubicBezTo>
                  <a:cubicBezTo>
                    <a:pt x="8754" y="14035"/>
                    <a:pt x="8773" y="14009"/>
                    <a:pt x="8773" y="14009"/>
                  </a:cubicBezTo>
                  <a:cubicBezTo>
                    <a:pt x="8793" y="14009"/>
                    <a:pt x="8818" y="14009"/>
                    <a:pt x="8838" y="13989"/>
                  </a:cubicBezTo>
                  <a:cubicBezTo>
                    <a:pt x="8858" y="14009"/>
                    <a:pt x="8838" y="14009"/>
                    <a:pt x="8858" y="14035"/>
                  </a:cubicBezTo>
                  <a:cubicBezTo>
                    <a:pt x="8884" y="14035"/>
                    <a:pt x="8913" y="14023"/>
                    <a:pt x="8941" y="14023"/>
                  </a:cubicBezTo>
                  <a:cubicBezTo>
                    <a:pt x="8955" y="14023"/>
                    <a:pt x="8969" y="14026"/>
                    <a:pt x="8982" y="14035"/>
                  </a:cubicBezTo>
                  <a:lnTo>
                    <a:pt x="8982" y="14009"/>
                  </a:lnTo>
                  <a:cubicBezTo>
                    <a:pt x="8995" y="14018"/>
                    <a:pt x="9007" y="14021"/>
                    <a:pt x="9017" y="14021"/>
                  </a:cubicBezTo>
                  <a:cubicBezTo>
                    <a:pt x="9038" y="14021"/>
                    <a:pt x="9057" y="14009"/>
                    <a:pt x="9087" y="14009"/>
                  </a:cubicBezTo>
                  <a:cubicBezTo>
                    <a:pt x="9107" y="14009"/>
                    <a:pt x="9127" y="13989"/>
                    <a:pt x="9147" y="13989"/>
                  </a:cubicBezTo>
                  <a:lnTo>
                    <a:pt x="9147" y="13968"/>
                  </a:lnTo>
                  <a:cubicBezTo>
                    <a:pt x="9156" y="13978"/>
                    <a:pt x="9168" y="13983"/>
                    <a:pt x="9179" y="13983"/>
                  </a:cubicBezTo>
                  <a:cubicBezTo>
                    <a:pt x="9190" y="13983"/>
                    <a:pt x="9201" y="13978"/>
                    <a:pt x="9211" y="13968"/>
                  </a:cubicBezTo>
                  <a:cubicBezTo>
                    <a:pt x="9251" y="13947"/>
                    <a:pt x="9291" y="13927"/>
                    <a:pt x="9355" y="13927"/>
                  </a:cubicBezTo>
                  <a:cubicBezTo>
                    <a:pt x="9355" y="13968"/>
                    <a:pt x="9395" y="13947"/>
                    <a:pt x="9415" y="13968"/>
                  </a:cubicBezTo>
                  <a:cubicBezTo>
                    <a:pt x="9415" y="13989"/>
                    <a:pt x="9440" y="14009"/>
                    <a:pt x="9440" y="14035"/>
                  </a:cubicBezTo>
                  <a:cubicBezTo>
                    <a:pt x="9440" y="14055"/>
                    <a:pt x="9440" y="14096"/>
                    <a:pt x="9415" y="14096"/>
                  </a:cubicBezTo>
                  <a:cubicBezTo>
                    <a:pt x="9383" y="14096"/>
                    <a:pt x="9351" y="14123"/>
                    <a:pt x="9317" y="14123"/>
                  </a:cubicBezTo>
                  <a:cubicBezTo>
                    <a:pt x="9309" y="14123"/>
                    <a:pt x="9300" y="14121"/>
                    <a:pt x="9291" y="14117"/>
                  </a:cubicBezTo>
                  <a:cubicBezTo>
                    <a:pt x="9251" y="14137"/>
                    <a:pt x="9166" y="14117"/>
                    <a:pt x="9127" y="14163"/>
                  </a:cubicBezTo>
                  <a:cubicBezTo>
                    <a:pt x="9127" y="14170"/>
                    <a:pt x="9124" y="14172"/>
                    <a:pt x="9121" y="14172"/>
                  </a:cubicBezTo>
                  <a:cubicBezTo>
                    <a:pt x="9116" y="14172"/>
                    <a:pt x="9107" y="14163"/>
                    <a:pt x="9107" y="14163"/>
                  </a:cubicBezTo>
                  <a:cubicBezTo>
                    <a:pt x="9067" y="14184"/>
                    <a:pt x="9042" y="14184"/>
                    <a:pt x="9002" y="14184"/>
                  </a:cubicBezTo>
                  <a:cubicBezTo>
                    <a:pt x="8989" y="14184"/>
                    <a:pt x="8967" y="14174"/>
                    <a:pt x="8946" y="14174"/>
                  </a:cubicBezTo>
                  <a:cubicBezTo>
                    <a:pt x="8936" y="14174"/>
                    <a:pt x="8926" y="14177"/>
                    <a:pt x="8918" y="14184"/>
                  </a:cubicBezTo>
                  <a:cubicBezTo>
                    <a:pt x="8918" y="14184"/>
                    <a:pt x="8909" y="14174"/>
                    <a:pt x="8897" y="14174"/>
                  </a:cubicBezTo>
                  <a:cubicBezTo>
                    <a:pt x="8891" y="14174"/>
                    <a:pt x="8884" y="14177"/>
                    <a:pt x="8878" y="14184"/>
                  </a:cubicBezTo>
                  <a:cubicBezTo>
                    <a:pt x="8858" y="14184"/>
                    <a:pt x="8838" y="14204"/>
                    <a:pt x="8818" y="14204"/>
                  </a:cubicBezTo>
                  <a:cubicBezTo>
                    <a:pt x="8793" y="14204"/>
                    <a:pt x="8793" y="14225"/>
                    <a:pt x="8773" y="14225"/>
                  </a:cubicBezTo>
                  <a:cubicBezTo>
                    <a:pt x="8767" y="14218"/>
                    <a:pt x="8760" y="14215"/>
                    <a:pt x="8754" y="14215"/>
                  </a:cubicBezTo>
                  <a:cubicBezTo>
                    <a:pt x="8740" y="14215"/>
                    <a:pt x="8727" y="14225"/>
                    <a:pt x="8714" y="14225"/>
                  </a:cubicBezTo>
                  <a:cubicBezTo>
                    <a:pt x="8707" y="14231"/>
                    <a:pt x="8700" y="14234"/>
                    <a:pt x="8692" y="14234"/>
                  </a:cubicBezTo>
                  <a:cubicBezTo>
                    <a:pt x="8678" y="14234"/>
                    <a:pt x="8662" y="14225"/>
                    <a:pt x="8649" y="14225"/>
                  </a:cubicBezTo>
                  <a:lnTo>
                    <a:pt x="8485" y="14225"/>
                  </a:lnTo>
                  <a:cubicBezTo>
                    <a:pt x="8420" y="14245"/>
                    <a:pt x="8360" y="14266"/>
                    <a:pt x="8276" y="14291"/>
                  </a:cubicBezTo>
                  <a:lnTo>
                    <a:pt x="8092" y="14291"/>
                  </a:lnTo>
                  <a:cubicBezTo>
                    <a:pt x="8085" y="14283"/>
                    <a:pt x="8078" y="14280"/>
                    <a:pt x="8071" y="14280"/>
                  </a:cubicBezTo>
                  <a:cubicBezTo>
                    <a:pt x="8058" y="14280"/>
                    <a:pt x="8047" y="14291"/>
                    <a:pt x="8047" y="14291"/>
                  </a:cubicBezTo>
                  <a:lnTo>
                    <a:pt x="8027" y="14291"/>
                  </a:lnTo>
                  <a:cubicBezTo>
                    <a:pt x="8027" y="14291"/>
                    <a:pt x="8027" y="14312"/>
                    <a:pt x="8007" y="14312"/>
                  </a:cubicBezTo>
                  <a:cubicBezTo>
                    <a:pt x="7997" y="14301"/>
                    <a:pt x="7982" y="14301"/>
                    <a:pt x="7967" y="14301"/>
                  </a:cubicBezTo>
                  <a:cubicBezTo>
                    <a:pt x="7951" y="14301"/>
                    <a:pt x="7935" y="14301"/>
                    <a:pt x="7922" y="14291"/>
                  </a:cubicBezTo>
                  <a:cubicBezTo>
                    <a:pt x="7903" y="14291"/>
                    <a:pt x="7903" y="14291"/>
                    <a:pt x="7883" y="14312"/>
                  </a:cubicBezTo>
                  <a:cubicBezTo>
                    <a:pt x="7855" y="14326"/>
                    <a:pt x="7814" y="14341"/>
                    <a:pt x="7772" y="14341"/>
                  </a:cubicBezTo>
                  <a:cubicBezTo>
                    <a:pt x="7754" y="14341"/>
                    <a:pt x="7736" y="14338"/>
                    <a:pt x="7718" y="14333"/>
                  </a:cubicBezTo>
                  <a:cubicBezTo>
                    <a:pt x="7699" y="14333"/>
                    <a:pt x="7654" y="14333"/>
                    <a:pt x="7634" y="14353"/>
                  </a:cubicBezTo>
                  <a:cubicBezTo>
                    <a:pt x="7634" y="14348"/>
                    <a:pt x="7632" y="14347"/>
                    <a:pt x="7629" y="14347"/>
                  </a:cubicBezTo>
                  <a:cubicBezTo>
                    <a:pt x="7623" y="14347"/>
                    <a:pt x="7614" y="14352"/>
                    <a:pt x="7606" y="14352"/>
                  </a:cubicBezTo>
                  <a:cubicBezTo>
                    <a:pt x="7599" y="14352"/>
                    <a:pt x="7594" y="14347"/>
                    <a:pt x="7594" y="14333"/>
                  </a:cubicBezTo>
                  <a:cubicBezTo>
                    <a:pt x="7564" y="14333"/>
                    <a:pt x="7537" y="14341"/>
                    <a:pt x="7515" y="14341"/>
                  </a:cubicBezTo>
                  <a:cubicBezTo>
                    <a:pt x="7505" y="14341"/>
                    <a:pt x="7496" y="14339"/>
                    <a:pt x="7490" y="14333"/>
                  </a:cubicBezTo>
                  <a:cubicBezTo>
                    <a:pt x="7481" y="14328"/>
                    <a:pt x="7473" y="14327"/>
                    <a:pt x="7464" y="14327"/>
                  </a:cubicBezTo>
                  <a:cubicBezTo>
                    <a:pt x="7440" y="14327"/>
                    <a:pt x="7415" y="14338"/>
                    <a:pt x="7391" y="14338"/>
                  </a:cubicBezTo>
                  <a:cubicBezTo>
                    <a:pt x="7382" y="14338"/>
                    <a:pt x="7374" y="14337"/>
                    <a:pt x="7365" y="14333"/>
                  </a:cubicBezTo>
                  <a:cubicBezTo>
                    <a:pt x="7365" y="14333"/>
                    <a:pt x="7356" y="14341"/>
                    <a:pt x="7350" y="14341"/>
                  </a:cubicBezTo>
                  <a:cubicBezTo>
                    <a:pt x="7348" y="14341"/>
                    <a:pt x="7345" y="14339"/>
                    <a:pt x="7345" y="14333"/>
                  </a:cubicBezTo>
                  <a:cubicBezTo>
                    <a:pt x="7336" y="14328"/>
                    <a:pt x="7327" y="14327"/>
                    <a:pt x="7320" y="14327"/>
                  </a:cubicBezTo>
                  <a:cubicBezTo>
                    <a:pt x="7300" y="14327"/>
                    <a:pt x="7286" y="14338"/>
                    <a:pt x="7273" y="14338"/>
                  </a:cubicBezTo>
                  <a:cubicBezTo>
                    <a:pt x="7269" y="14338"/>
                    <a:pt x="7265" y="14337"/>
                    <a:pt x="7261" y="14333"/>
                  </a:cubicBezTo>
                  <a:cubicBezTo>
                    <a:pt x="7241" y="14343"/>
                    <a:pt x="7220" y="14343"/>
                    <a:pt x="7199" y="14343"/>
                  </a:cubicBezTo>
                  <a:cubicBezTo>
                    <a:pt x="7177" y="14343"/>
                    <a:pt x="7156" y="14343"/>
                    <a:pt x="7136" y="14353"/>
                  </a:cubicBezTo>
                  <a:cubicBezTo>
                    <a:pt x="7096" y="14373"/>
                    <a:pt x="7052" y="14373"/>
                    <a:pt x="7012" y="14373"/>
                  </a:cubicBezTo>
                  <a:lnTo>
                    <a:pt x="6992" y="14373"/>
                  </a:lnTo>
                  <a:cubicBezTo>
                    <a:pt x="6966" y="14373"/>
                    <a:pt x="6937" y="14355"/>
                    <a:pt x="6909" y="14355"/>
                  </a:cubicBezTo>
                  <a:cubicBezTo>
                    <a:pt x="6895" y="14355"/>
                    <a:pt x="6881" y="14360"/>
                    <a:pt x="6867" y="14373"/>
                  </a:cubicBezTo>
                  <a:cubicBezTo>
                    <a:pt x="6848" y="14353"/>
                    <a:pt x="6848" y="14353"/>
                    <a:pt x="6828" y="14353"/>
                  </a:cubicBezTo>
                  <a:cubicBezTo>
                    <a:pt x="6815" y="14343"/>
                    <a:pt x="6799" y="14343"/>
                    <a:pt x="6784" y="14343"/>
                  </a:cubicBezTo>
                  <a:cubicBezTo>
                    <a:pt x="6768" y="14343"/>
                    <a:pt x="6753" y="14343"/>
                    <a:pt x="6743" y="14333"/>
                  </a:cubicBezTo>
                  <a:lnTo>
                    <a:pt x="6678" y="14333"/>
                  </a:lnTo>
                  <a:cubicBezTo>
                    <a:pt x="6665" y="14333"/>
                    <a:pt x="6652" y="14341"/>
                    <a:pt x="6633" y="14341"/>
                  </a:cubicBezTo>
                  <a:cubicBezTo>
                    <a:pt x="6623" y="14341"/>
                    <a:pt x="6612" y="14339"/>
                    <a:pt x="6599" y="14333"/>
                  </a:cubicBezTo>
                  <a:lnTo>
                    <a:pt x="6494" y="14333"/>
                  </a:lnTo>
                  <a:cubicBezTo>
                    <a:pt x="6488" y="14339"/>
                    <a:pt x="6481" y="14341"/>
                    <a:pt x="6474" y="14341"/>
                  </a:cubicBezTo>
                  <a:cubicBezTo>
                    <a:pt x="6461" y="14341"/>
                    <a:pt x="6446" y="14333"/>
                    <a:pt x="6430" y="14333"/>
                  </a:cubicBezTo>
                  <a:cubicBezTo>
                    <a:pt x="6410" y="14333"/>
                    <a:pt x="6390" y="14353"/>
                    <a:pt x="6390" y="14353"/>
                  </a:cubicBezTo>
                  <a:cubicBezTo>
                    <a:pt x="6362" y="14338"/>
                    <a:pt x="6331" y="14324"/>
                    <a:pt x="6294" y="14324"/>
                  </a:cubicBezTo>
                  <a:cubicBezTo>
                    <a:pt x="6279" y="14324"/>
                    <a:pt x="6263" y="14326"/>
                    <a:pt x="6246" y="14333"/>
                  </a:cubicBezTo>
                  <a:cubicBezTo>
                    <a:pt x="6236" y="14322"/>
                    <a:pt x="6219" y="14317"/>
                    <a:pt x="6203" y="14317"/>
                  </a:cubicBezTo>
                  <a:cubicBezTo>
                    <a:pt x="6187" y="14317"/>
                    <a:pt x="6171" y="14322"/>
                    <a:pt x="6161" y="14333"/>
                  </a:cubicBezTo>
                  <a:cubicBezTo>
                    <a:pt x="6141" y="14333"/>
                    <a:pt x="6121" y="14312"/>
                    <a:pt x="6121" y="14312"/>
                  </a:cubicBezTo>
                  <a:cubicBezTo>
                    <a:pt x="6101" y="14312"/>
                    <a:pt x="6101" y="14333"/>
                    <a:pt x="6081" y="14333"/>
                  </a:cubicBezTo>
                  <a:cubicBezTo>
                    <a:pt x="6069" y="14322"/>
                    <a:pt x="6058" y="14317"/>
                    <a:pt x="6047" y="14317"/>
                  </a:cubicBezTo>
                  <a:cubicBezTo>
                    <a:pt x="6037" y="14317"/>
                    <a:pt x="6027" y="14322"/>
                    <a:pt x="6017" y="14333"/>
                  </a:cubicBezTo>
                  <a:lnTo>
                    <a:pt x="5932" y="14333"/>
                  </a:lnTo>
                  <a:cubicBezTo>
                    <a:pt x="5912" y="14312"/>
                    <a:pt x="5872" y="14312"/>
                    <a:pt x="5833" y="14312"/>
                  </a:cubicBezTo>
                  <a:cubicBezTo>
                    <a:pt x="5768" y="14312"/>
                    <a:pt x="5708" y="14291"/>
                    <a:pt x="5644" y="14291"/>
                  </a:cubicBezTo>
                  <a:cubicBezTo>
                    <a:pt x="5644" y="14291"/>
                    <a:pt x="5644" y="14280"/>
                    <a:pt x="5637" y="14280"/>
                  </a:cubicBezTo>
                  <a:cubicBezTo>
                    <a:pt x="5635" y="14280"/>
                    <a:pt x="5630" y="14283"/>
                    <a:pt x="5624" y="14291"/>
                  </a:cubicBezTo>
                  <a:cubicBezTo>
                    <a:pt x="5615" y="14300"/>
                    <a:pt x="5607" y="14303"/>
                    <a:pt x="5597" y="14303"/>
                  </a:cubicBezTo>
                  <a:cubicBezTo>
                    <a:pt x="5569" y="14303"/>
                    <a:pt x="5537" y="14277"/>
                    <a:pt x="5509" y="14277"/>
                  </a:cubicBezTo>
                  <a:cubicBezTo>
                    <a:pt x="5498" y="14277"/>
                    <a:pt x="5488" y="14281"/>
                    <a:pt x="5479" y="14291"/>
                  </a:cubicBezTo>
                  <a:cubicBezTo>
                    <a:pt x="5447" y="14278"/>
                    <a:pt x="5431" y="14272"/>
                    <a:pt x="5415" y="14272"/>
                  </a:cubicBezTo>
                  <a:cubicBezTo>
                    <a:pt x="5400" y="14272"/>
                    <a:pt x="5385" y="14278"/>
                    <a:pt x="5355" y="14291"/>
                  </a:cubicBezTo>
                  <a:cubicBezTo>
                    <a:pt x="5335" y="14291"/>
                    <a:pt x="5335" y="14266"/>
                    <a:pt x="5290" y="14266"/>
                  </a:cubicBezTo>
                  <a:cubicBezTo>
                    <a:pt x="5270" y="14274"/>
                    <a:pt x="5255" y="14277"/>
                    <a:pt x="5241" y="14277"/>
                  </a:cubicBezTo>
                  <a:cubicBezTo>
                    <a:pt x="5212" y="14277"/>
                    <a:pt x="5189" y="14266"/>
                    <a:pt x="5146" y="14266"/>
                  </a:cubicBezTo>
                  <a:cubicBezTo>
                    <a:pt x="5126" y="14266"/>
                    <a:pt x="5146" y="14245"/>
                    <a:pt x="5126" y="14225"/>
                  </a:cubicBezTo>
                  <a:cubicBezTo>
                    <a:pt x="5107" y="14231"/>
                    <a:pt x="5088" y="14233"/>
                    <a:pt x="5071" y="14233"/>
                  </a:cubicBezTo>
                  <a:cubicBezTo>
                    <a:pt x="5028" y="14233"/>
                    <a:pt x="4990" y="14218"/>
                    <a:pt x="4962" y="14204"/>
                  </a:cubicBezTo>
                  <a:lnTo>
                    <a:pt x="4937" y="14184"/>
                  </a:lnTo>
                  <a:cubicBezTo>
                    <a:pt x="4922" y="14199"/>
                    <a:pt x="4906" y="14206"/>
                    <a:pt x="4891" y="14206"/>
                  </a:cubicBezTo>
                  <a:cubicBezTo>
                    <a:pt x="4866" y="14206"/>
                    <a:pt x="4840" y="14188"/>
                    <a:pt x="4813" y="14163"/>
                  </a:cubicBezTo>
                  <a:cubicBezTo>
                    <a:pt x="4774" y="14168"/>
                    <a:pt x="4735" y="14170"/>
                    <a:pt x="4695" y="14170"/>
                  </a:cubicBezTo>
                  <a:cubicBezTo>
                    <a:pt x="4564" y="14170"/>
                    <a:pt x="4425" y="14143"/>
                    <a:pt x="4295" y="14076"/>
                  </a:cubicBezTo>
                  <a:cubicBezTo>
                    <a:pt x="4289" y="14079"/>
                    <a:pt x="4283" y="14080"/>
                    <a:pt x="4276" y="14080"/>
                  </a:cubicBezTo>
                  <a:cubicBezTo>
                    <a:pt x="4243" y="14080"/>
                    <a:pt x="4200" y="14051"/>
                    <a:pt x="4157" y="14051"/>
                  </a:cubicBezTo>
                  <a:cubicBezTo>
                    <a:pt x="4149" y="14051"/>
                    <a:pt x="4140" y="14052"/>
                    <a:pt x="4131" y="14055"/>
                  </a:cubicBezTo>
                  <a:cubicBezTo>
                    <a:pt x="4089" y="14045"/>
                    <a:pt x="4052" y="14045"/>
                    <a:pt x="4019" y="14045"/>
                  </a:cubicBezTo>
                  <a:cubicBezTo>
                    <a:pt x="3985" y="14045"/>
                    <a:pt x="3954" y="14045"/>
                    <a:pt x="3922" y="14035"/>
                  </a:cubicBezTo>
                  <a:cubicBezTo>
                    <a:pt x="3922" y="14009"/>
                    <a:pt x="3902" y="14009"/>
                    <a:pt x="3902" y="14009"/>
                  </a:cubicBezTo>
                  <a:cubicBezTo>
                    <a:pt x="3842" y="14009"/>
                    <a:pt x="3797" y="14009"/>
                    <a:pt x="3758" y="13989"/>
                  </a:cubicBezTo>
                  <a:cubicBezTo>
                    <a:pt x="3758" y="13999"/>
                    <a:pt x="3753" y="14004"/>
                    <a:pt x="3745" y="14004"/>
                  </a:cubicBezTo>
                  <a:cubicBezTo>
                    <a:pt x="3738" y="14004"/>
                    <a:pt x="3728" y="13999"/>
                    <a:pt x="3718" y="13989"/>
                  </a:cubicBezTo>
                  <a:cubicBezTo>
                    <a:pt x="3718" y="13968"/>
                    <a:pt x="3673" y="13968"/>
                    <a:pt x="3653" y="13947"/>
                  </a:cubicBezTo>
                  <a:cubicBezTo>
                    <a:pt x="3636" y="13965"/>
                    <a:pt x="3623" y="13971"/>
                    <a:pt x="3612" y="13971"/>
                  </a:cubicBezTo>
                  <a:cubicBezTo>
                    <a:pt x="3596" y="13971"/>
                    <a:pt x="3583" y="13959"/>
                    <a:pt x="3569" y="13947"/>
                  </a:cubicBezTo>
                  <a:cubicBezTo>
                    <a:pt x="3549" y="13968"/>
                    <a:pt x="3549" y="13968"/>
                    <a:pt x="3529" y="13968"/>
                  </a:cubicBezTo>
                  <a:cubicBezTo>
                    <a:pt x="3509" y="13947"/>
                    <a:pt x="3489" y="13947"/>
                    <a:pt x="3469" y="13927"/>
                  </a:cubicBezTo>
                  <a:cubicBezTo>
                    <a:pt x="3447" y="13927"/>
                    <a:pt x="3430" y="13932"/>
                    <a:pt x="3417" y="13932"/>
                  </a:cubicBezTo>
                  <a:cubicBezTo>
                    <a:pt x="3404" y="13932"/>
                    <a:pt x="3395" y="13927"/>
                    <a:pt x="3384" y="13906"/>
                  </a:cubicBezTo>
                  <a:cubicBezTo>
                    <a:pt x="3375" y="13894"/>
                    <a:pt x="3365" y="13894"/>
                    <a:pt x="3354" y="13894"/>
                  </a:cubicBezTo>
                  <a:cubicBezTo>
                    <a:pt x="3343" y="13894"/>
                    <a:pt x="3332" y="13894"/>
                    <a:pt x="3320" y="13881"/>
                  </a:cubicBezTo>
                  <a:cubicBezTo>
                    <a:pt x="3260" y="13881"/>
                    <a:pt x="3220" y="13860"/>
                    <a:pt x="3176" y="13819"/>
                  </a:cubicBezTo>
                  <a:lnTo>
                    <a:pt x="3116" y="13819"/>
                  </a:lnTo>
                  <a:cubicBezTo>
                    <a:pt x="3116" y="13799"/>
                    <a:pt x="3136" y="13799"/>
                    <a:pt x="3116" y="13799"/>
                  </a:cubicBezTo>
                  <a:cubicBezTo>
                    <a:pt x="3011" y="13778"/>
                    <a:pt x="2887" y="13752"/>
                    <a:pt x="2802" y="13711"/>
                  </a:cubicBezTo>
                  <a:cubicBezTo>
                    <a:pt x="2763" y="13711"/>
                    <a:pt x="2743" y="13711"/>
                    <a:pt x="2698" y="13691"/>
                  </a:cubicBezTo>
                  <a:lnTo>
                    <a:pt x="2678" y="13691"/>
                  </a:lnTo>
                  <a:cubicBezTo>
                    <a:pt x="2668" y="13680"/>
                    <a:pt x="2663" y="13675"/>
                    <a:pt x="2658" y="13675"/>
                  </a:cubicBezTo>
                  <a:cubicBezTo>
                    <a:pt x="2653" y="13675"/>
                    <a:pt x="2648" y="13680"/>
                    <a:pt x="2638" y="13691"/>
                  </a:cubicBezTo>
                  <a:cubicBezTo>
                    <a:pt x="2618" y="13670"/>
                    <a:pt x="2574" y="13691"/>
                    <a:pt x="2574" y="13650"/>
                  </a:cubicBezTo>
                  <a:lnTo>
                    <a:pt x="2494" y="13650"/>
                  </a:lnTo>
                  <a:cubicBezTo>
                    <a:pt x="2449" y="13650"/>
                    <a:pt x="2429" y="13624"/>
                    <a:pt x="2390" y="13624"/>
                  </a:cubicBezTo>
                  <a:cubicBezTo>
                    <a:pt x="2305" y="13603"/>
                    <a:pt x="2225" y="13563"/>
                    <a:pt x="2121" y="13542"/>
                  </a:cubicBezTo>
                  <a:lnTo>
                    <a:pt x="2101" y="13521"/>
                  </a:lnTo>
                  <a:cubicBezTo>
                    <a:pt x="2077" y="13497"/>
                    <a:pt x="2060" y="13491"/>
                    <a:pt x="2044" y="13491"/>
                  </a:cubicBezTo>
                  <a:cubicBezTo>
                    <a:pt x="2029" y="13491"/>
                    <a:pt x="2015" y="13496"/>
                    <a:pt x="1996" y="13496"/>
                  </a:cubicBezTo>
                  <a:lnTo>
                    <a:pt x="1996" y="13475"/>
                  </a:lnTo>
                  <a:cubicBezTo>
                    <a:pt x="1977" y="13475"/>
                    <a:pt x="1952" y="13475"/>
                    <a:pt x="1932" y="13455"/>
                  </a:cubicBezTo>
                  <a:lnTo>
                    <a:pt x="1912" y="13475"/>
                  </a:lnTo>
                  <a:cubicBezTo>
                    <a:pt x="1892" y="13455"/>
                    <a:pt x="1852" y="13475"/>
                    <a:pt x="1852" y="13434"/>
                  </a:cubicBezTo>
                  <a:lnTo>
                    <a:pt x="1748" y="13434"/>
                  </a:lnTo>
                  <a:cubicBezTo>
                    <a:pt x="1728" y="13393"/>
                    <a:pt x="1683" y="13367"/>
                    <a:pt x="1663" y="13347"/>
                  </a:cubicBezTo>
                  <a:cubicBezTo>
                    <a:pt x="1643" y="13326"/>
                    <a:pt x="1623" y="13326"/>
                    <a:pt x="1603" y="13326"/>
                  </a:cubicBezTo>
                  <a:cubicBezTo>
                    <a:pt x="1558" y="13326"/>
                    <a:pt x="1539" y="13326"/>
                    <a:pt x="1519" y="13306"/>
                  </a:cubicBezTo>
                  <a:cubicBezTo>
                    <a:pt x="1499" y="13285"/>
                    <a:pt x="1479" y="13285"/>
                    <a:pt x="1454" y="13265"/>
                  </a:cubicBezTo>
                  <a:cubicBezTo>
                    <a:pt x="1394" y="13265"/>
                    <a:pt x="1310" y="13265"/>
                    <a:pt x="1250" y="13219"/>
                  </a:cubicBezTo>
                  <a:lnTo>
                    <a:pt x="1250" y="13239"/>
                  </a:lnTo>
                  <a:cubicBezTo>
                    <a:pt x="1205" y="13219"/>
                    <a:pt x="1165" y="13219"/>
                    <a:pt x="1145" y="13177"/>
                  </a:cubicBezTo>
                  <a:cubicBezTo>
                    <a:pt x="1145" y="13198"/>
                    <a:pt x="1145" y="13198"/>
                    <a:pt x="1125" y="13198"/>
                  </a:cubicBezTo>
                  <a:cubicBezTo>
                    <a:pt x="1081" y="13157"/>
                    <a:pt x="1041" y="13136"/>
                    <a:pt x="1001" y="13111"/>
                  </a:cubicBezTo>
                  <a:cubicBezTo>
                    <a:pt x="936" y="13090"/>
                    <a:pt x="877" y="13090"/>
                    <a:pt x="832" y="13049"/>
                  </a:cubicBezTo>
                  <a:cubicBezTo>
                    <a:pt x="832" y="13049"/>
                    <a:pt x="823" y="13058"/>
                    <a:pt x="811" y="13058"/>
                  </a:cubicBezTo>
                  <a:cubicBezTo>
                    <a:pt x="805" y="13058"/>
                    <a:pt x="799" y="13056"/>
                    <a:pt x="792" y="13049"/>
                  </a:cubicBezTo>
                  <a:cubicBezTo>
                    <a:pt x="772" y="13029"/>
                    <a:pt x="752" y="13029"/>
                    <a:pt x="732" y="13008"/>
                  </a:cubicBezTo>
                  <a:cubicBezTo>
                    <a:pt x="648" y="12982"/>
                    <a:pt x="583" y="12962"/>
                    <a:pt x="523" y="12941"/>
                  </a:cubicBezTo>
                  <a:lnTo>
                    <a:pt x="484" y="12941"/>
                  </a:lnTo>
                  <a:lnTo>
                    <a:pt x="484" y="12921"/>
                  </a:lnTo>
                  <a:cubicBezTo>
                    <a:pt x="439" y="12921"/>
                    <a:pt x="419" y="12900"/>
                    <a:pt x="379" y="12880"/>
                  </a:cubicBezTo>
                  <a:lnTo>
                    <a:pt x="379" y="12900"/>
                  </a:lnTo>
                  <a:cubicBezTo>
                    <a:pt x="362" y="12882"/>
                    <a:pt x="341" y="12830"/>
                    <a:pt x="310" y="12830"/>
                  </a:cubicBezTo>
                  <a:cubicBezTo>
                    <a:pt x="305" y="12830"/>
                    <a:pt x="300" y="12831"/>
                    <a:pt x="295" y="12833"/>
                  </a:cubicBezTo>
                  <a:cubicBezTo>
                    <a:pt x="279" y="12833"/>
                    <a:pt x="263" y="12807"/>
                    <a:pt x="234" y="12807"/>
                  </a:cubicBezTo>
                  <a:cubicBezTo>
                    <a:pt x="227" y="12807"/>
                    <a:pt x="219" y="12809"/>
                    <a:pt x="210" y="12813"/>
                  </a:cubicBezTo>
                  <a:lnTo>
                    <a:pt x="235" y="12793"/>
                  </a:lnTo>
                  <a:cubicBezTo>
                    <a:pt x="190" y="12793"/>
                    <a:pt x="150" y="12772"/>
                    <a:pt x="130" y="12772"/>
                  </a:cubicBezTo>
                  <a:cubicBezTo>
                    <a:pt x="121" y="12776"/>
                    <a:pt x="112" y="12778"/>
                    <a:pt x="103" y="12778"/>
                  </a:cubicBezTo>
                  <a:cubicBezTo>
                    <a:pt x="78" y="12778"/>
                    <a:pt x="54" y="12766"/>
                    <a:pt x="31" y="12766"/>
                  </a:cubicBezTo>
                  <a:cubicBezTo>
                    <a:pt x="23" y="12766"/>
                    <a:pt x="14" y="12767"/>
                    <a:pt x="6" y="12772"/>
                  </a:cubicBezTo>
                  <a:cubicBezTo>
                    <a:pt x="-14" y="12793"/>
                    <a:pt x="26" y="12813"/>
                    <a:pt x="6" y="12833"/>
                  </a:cubicBezTo>
                  <a:cubicBezTo>
                    <a:pt x="16" y="12844"/>
                    <a:pt x="21" y="12844"/>
                    <a:pt x="23" y="12844"/>
                  </a:cubicBezTo>
                  <a:cubicBezTo>
                    <a:pt x="26" y="12844"/>
                    <a:pt x="26" y="12844"/>
                    <a:pt x="26" y="12854"/>
                  </a:cubicBezTo>
                  <a:lnTo>
                    <a:pt x="26" y="12880"/>
                  </a:lnTo>
                  <a:cubicBezTo>
                    <a:pt x="38" y="12872"/>
                    <a:pt x="50" y="12869"/>
                    <a:pt x="62" y="12869"/>
                  </a:cubicBezTo>
                  <a:cubicBezTo>
                    <a:pt x="90" y="12869"/>
                    <a:pt x="117" y="12886"/>
                    <a:pt x="130" y="12900"/>
                  </a:cubicBezTo>
                  <a:cubicBezTo>
                    <a:pt x="150" y="12900"/>
                    <a:pt x="130" y="12921"/>
                    <a:pt x="150" y="12921"/>
                  </a:cubicBezTo>
                  <a:cubicBezTo>
                    <a:pt x="210" y="12941"/>
                    <a:pt x="255" y="12962"/>
                    <a:pt x="314" y="12982"/>
                  </a:cubicBezTo>
                  <a:cubicBezTo>
                    <a:pt x="334" y="12982"/>
                    <a:pt x="314" y="12962"/>
                    <a:pt x="334" y="12962"/>
                  </a:cubicBezTo>
                  <a:cubicBezTo>
                    <a:pt x="359" y="12982"/>
                    <a:pt x="334" y="13008"/>
                    <a:pt x="359" y="13008"/>
                  </a:cubicBezTo>
                  <a:cubicBezTo>
                    <a:pt x="369" y="13018"/>
                    <a:pt x="379" y="13018"/>
                    <a:pt x="387" y="13018"/>
                  </a:cubicBezTo>
                  <a:cubicBezTo>
                    <a:pt x="394" y="13018"/>
                    <a:pt x="399" y="13018"/>
                    <a:pt x="399" y="13029"/>
                  </a:cubicBezTo>
                  <a:cubicBezTo>
                    <a:pt x="419" y="13008"/>
                    <a:pt x="419" y="12982"/>
                    <a:pt x="439" y="12982"/>
                  </a:cubicBezTo>
                  <a:cubicBezTo>
                    <a:pt x="459" y="13029"/>
                    <a:pt x="459" y="13070"/>
                    <a:pt x="503" y="13070"/>
                  </a:cubicBezTo>
                  <a:cubicBezTo>
                    <a:pt x="563" y="13070"/>
                    <a:pt x="608" y="13111"/>
                    <a:pt x="648" y="13111"/>
                  </a:cubicBezTo>
                  <a:cubicBezTo>
                    <a:pt x="707" y="13157"/>
                    <a:pt x="772" y="13157"/>
                    <a:pt x="812" y="13198"/>
                  </a:cubicBezTo>
                  <a:cubicBezTo>
                    <a:pt x="832" y="13219"/>
                    <a:pt x="877" y="13239"/>
                    <a:pt x="916" y="13239"/>
                  </a:cubicBezTo>
                  <a:cubicBezTo>
                    <a:pt x="956" y="13239"/>
                    <a:pt x="981" y="13265"/>
                    <a:pt x="1001" y="13285"/>
                  </a:cubicBezTo>
                  <a:lnTo>
                    <a:pt x="1021" y="13285"/>
                  </a:lnTo>
                  <a:cubicBezTo>
                    <a:pt x="1021" y="13271"/>
                    <a:pt x="1031" y="13254"/>
                    <a:pt x="1037" y="13254"/>
                  </a:cubicBezTo>
                  <a:cubicBezTo>
                    <a:pt x="1039" y="13254"/>
                    <a:pt x="1041" y="13257"/>
                    <a:pt x="1041" y="13265"/>
                  </a:cubicBezTo>
                  <a:lnTo>
                    <a:pt x="1041" y="13285"/>
                  </a:lnTo>
                  <a:cubicBezTo>
                    <a:pt x="1125" y="13306"/>
                    <a:pt x="1185" y="13306"/>
                    <a:pt x="1250" y="13367"/>
                  </a:cubicBezTo>
                  <a:cubicBezTo>
                    <a:pt x="1250" y="13367"/>
                    <a:pt x="1270" y="13393"/>
                    <a:pt x="1290" y="13393"/>
                  </a:cubicBezTo>
                  <a:cubicBezTo>
                    <a:pt x="1310" y="13393"/>
                    <a:pt x="1329" y="13414"/>
                    <a:pt x="1374" y="13414"/>
                  </a:cubicBezTo>
                  <a:lnTo>
                    <a:pt x="1329" y="13414"/>
                  </a:lnTo>
                  <a:cubicBezTo>
                    <a:pt x="1342" y="13424"/>
                    <a:pt x="1353" y="13424"/>
                    <a:pt x="1364" y="13424"/>
                  </a:cubicBezTo>
                  <a:cubicBezTo>
                    <a:pt x="1374" y="13424"/>
                    <a:pt x="1384" y="13424"/>
                    <a:pt x="1394" y="13434"/>
                  </a:cubicBezTo>
                  <a:cubicBezTo>
                    <a:pt x="1394" y="13455"/>
                    <a:pt x="1394" y="13455"/>
                    <a:pt x="1414" y="13455"/>
                  </a:cubicBezTo>
                  <a:cubicBezTo>
                    <a:pt x="1434" y="13455"/>
                    <a:pt x="1454" y="13455"/>
                    <a:pt x="1479" y="13475"/>
                  </a:cubicBezTo>
                  <a:cubicBezTo>
                    <a:pt x="1519" y="13496"/>
                    <a:pt x="1578" y="13496"/>
                    <a:pt x="1643" y="13521"/>
                  </a:cubicBezTo>
                  <a:cubicBezTo>
                    <a:pt x="1643" y="13525"/>
                    <a:pt x="1644" y="13527"/>
                    <a:pt x="1645" y="13527"/>
                  </a:cubicBezTo>
                  <a:cubicBezTo>
                    <a:pt x="1649" y="13527"/>
                    <a:pt x="1658" y="13513"/>
                    <a:pt x="1669" y="13513"/>
                  </a:cubicBezTo>
                  <a:cubicBezTo>
                    <a:pt x="1674" y="13513"/>
                    <a:pt x="1678" y="13515"/>
                    <a:pt x="1683" y="13521"/>
                  </a:cubicBezTo>
                  <a:lnTo>
                    <a:pt x="1703" y="13542"/>
                  </a:lnTo>
                  <a:cubicBezTo>
                    <a:pt x="1748" y="13542"/>
                    <a:pt x="1767" y="13563"/>
                    <a:pt x="1807" y="13563"/>
                  </a:cubicBezTo>
                  <a:cubicBezTo>
                    <a:pt x="1827" y="13583"/>
                    <a:pt x="1852" y="13603"/>
                    <a:pt x="1892" y="13603"/>
                  </a:cubicBezTo>
                  <a:cubicBezTo>
                    <a:pt x="1932" y="13624"/>
                    <a:pt x="1996" y="13650"/>
                    <a:pt x="2036" y="13670"/>
                  </a:cubicBezTo>
                  <a:cubicBezTo>
                    <a:pt x="2056" y="13691"/>
                    <a:pt x="2101" y="13691"/>
                    <a:pt x="2121" y="13691"/>
                  </a:cubicBezTo>
                  <a:cubicBezTo>
                    <a:pt x="2141" y="13711"/>
                    <a:pt x="2141" y="13711"/>
                    <a:pt x="2161" y="13732"/>
                  </a:cubicBezTo>
                  <a:lnTo>
                    <a:pt x="2245" y="13732"/>
                  </a:lnTo>
                  <a:cubicBezTo>
                    <a:pt x="2225" y="13732"/>
                    <a:pt x="2225" y="13732"/>
                    <a:pt x="2225" y="13752"/>
                  </a:cubicBezTo>
                  <a:cubicBezTo>
                    <a:pt x="2225" y="13752"/>
                    <a:pt x="2245" y="13752"/>
                    <a:pt x="2245" y="13778"/>
                  </a:cubicBezTo>
                  <a:cubicBezTo>
                    <a:pt x="2265" y="13752"/>
                    <a:pt x="2265" y="13752"/>
                    <a:pt x="2285" y="13752"/>
                  </a:cubicBezTo>
                  <a:cubicBezTo>
                    <a:pt x="2325" y="13778"/>
                    <a:pt x="2370" y="13778"/>
                    <a:pt x="2429" y="13799"/>
                  </a:cubicBezTo>
                  <a:cubicBezTo>
                    <a:pt x="2482" y="13815"/>
                    <a:pt x="2530" y="13845"/>
                    <a:pt x="2592" y="13845"/>
                  </a:cubicBezTo>
                  <a:cubicBezTo>
                    <a:pt x="2607" y="13845"/>
                    <a:pt x="2622" y="13843"/>
                    <a:pt x="2638" y="13840"/>
                  </a:cubicBezTo>
                  <a:cubicBezTo>
                    <a:pt x="2658" y="13840"/>
                    <a:pt x="2698" y="13860"/>
                    <a:pt x="2723" y="13860"/>
                  </a:cubicBezTo>
                  <a:cubicBezTo>
                    <a:pt x="2743" y="13860"/>
                    <a:pt x="2783" y="13881"/>
                    <a:pt x="2783" y="13881"/>
                  </a:cubicBezTo>
                  <a:cubicBezTo>
                    <a:pt x="2867" y="13947"/>
                    <a:pt x="2947" y="13947"/>
                    <a:pt x="3031" y="13989"/>
                  </a:cubicBezTo>
                  <a:cubicBezTo>
                    <a:pt x="3071" y="13989"/>
                    <a:pt x="3116" y="14009"/>
                    <a:pt x="3136" y="14035"/>
                  </a:cubicBezTo>
                  <a:cubicBezTo>
                    <a:pt x="3146" y="14022"/>
                    <a:pt x="3151" y="14015"/>
                    <a:pt x="3156" y="14015"/>
                  </a:cubicBezTo>
                  <a:cubicBezTo>
                    <a:pt x="3160" y="14015"/>
                    <a:pt x="3166" y="14022"/>
                    <a:pt x="3176" y="14035"/>
                  </a:cubicBezTo>
                  <a:cubicBezTo>
                    <a:pt x="3220" y="14035"/>
                    <a:pt x="3260" y="14055"/>
                    <a:pt x="3280" y="14055"/>
                  </a:cubicBezTo>
                  <a:cubicBezTo>
                    <a:pt x="3300" y="14055"/>
                    <a:pt x="3365" y="14076"/>
                    <a:pt x="3384" y="14096"/>
                  </a:cubicBezTo>
                  <a:cubicBezTo>
                    <a:pt x="3404" y="14096"/>
                    <a:pt x="3404" y="14096"/>
                    <a:pt x="3424" y="14117"/>
                  </a:cubicBezTo>
                  <a:cubicBezTo>
                    <a:pt x="3424" y="14096"/>
                    <a:pt x="3444" y="14096"/>
                    <a:pt x="3444" y="14096"/>
                  </a:cubicBezTo>
                  <a:cubicBezTo>
                    <a:pt x="3444" y="14096"/>
                    <a:pt x="3444" y="14117"/>
                    <a:pt x="3469" y="14117"/>
                  </a:cubicBezTo>
                  <a:cubicBezTo>
                    <a:pt x="3475" y="14123"/>
                    <a:pt x="3479" y="14125"/>
                    <a:pt x="3483" y="14125"/>
                  </a:cubicBezTo>
                  <a:cubicBezTo>
                    <a:pt x="3491" y="14125"/>
                    <a:pt x="3495" y="14111"/>
                    <a:pt x="3509" y="14096"/>
                  </a:cubicBezTo>
                  <a:cubicBezTo>
                    <a:pt x="3509" y="14137"/>
                    <a:pt x="3529" y="14137"/>
                    <a:pt x="3549" y="14163"/>
                  </a:cubicBezTo>
                  <a:cubicBezTo>
                    <a:pt x="3569" y="14163"/>
                    <a:pt x="3593" y="14163"/>
                    <a:pt x="3613" y="14137"/>
                  </a:cubicBezTo>
                  <a:cubicBezTo>
                    <a:pt x="3638" y="14179"/>
                    <a:pt x="3672" y="14187"/>
                    <a:pt x="3709" y="14187"/>
                  </a:cubicBezTo>
                  <a:cubicBezTo>
                    <a:pt x="3731" y="14187"/>
                    <a:pt x="3755" y="14184"/>
                    <a:pt x="3777" y="14184"/>
                  </a:cubicBezTo>
                  <a:cubicBezTo>
                    <a:pt x="3797" y="14204"/>
                    <a:pt x="3797" y="14204"/>
                    <a:pt x="3817" y="14225"/>
                  </a:cubicBezTo>
                  <a:cubicBezTo>
                    <a:pt x="3836" y="14207"/>
                    <a:pt x="3854" y="14201"/>
                    <a:pt x="3870" y="14201"/>
                  </a:cubicBezTo>
                  <a:cubicBezTo>
                    <a:pt x="3892" y="14201"/>
                    <a:pt x="3910" y="14213"/>
                    <a:pt x="3922" y="14225"/>
                  </a:cubicBezTo>
                  <a:cubicBezTo>
                    <a:pt x="3967" y="14225"/>
                    <a:pt x="4006" y="14225"/>
                    <a:pt x="4026" y="14245"/>
                  </a:cubicBezTo>
                  <a:lnTo>
                    <a:pt x="4046" y="14245"/>
                  </a:lnTo>
                  <a:cubicBezTo>
                    <a:pt x="4131" y="14245"/>
                    <a:pt x="4215" y="14312"/>
                    <a:pt x="4295" y="14312"/>
                  </a:cubicBezTo>
                  <a:cubicBezTo>
                    <a:pt x="4331" y="14312"/>
                    <a:pt x="4351" y="14338"/>
                    <a:pt x="4368" y="14338"/>
                  </a:cubicBezTo>
                  <a:cubicBezTo>
                    <a:pt x="4372" y="14338"/>
                    <a:pt x="4376" y="14336"/>
                    <a:pt x="4380" y="14333"/>
                  </a:cubicBezTo>
                  <a:cubicBezTo>
                    <a:pt x="4388" y="14328"/>
                    <a:pt x="4395" y="14327"/>
                    <a:pt x="4401" y="14327"/>
                  </a:cubicBezTo>
                  <a:cubicBezTo>
                    <a:pt x="4428" y="14327"/>
                    <a:pt x="4444" y="14353"/>
                    <a:pt x="4464" y="14353"/>
                  </a:cubicBezTo>
                  <a:cubicBezTo>
                    <a:pt x="4478" y="14346"/>
                    <a:pt x="4489" y="14344"/>
                    <a:pt x="4499" y="14344"/>
                  </a:cubicBezTo>
                  <a:cubicBezTo>
                    <a:pt x="4520" y="14344"/>
                    <a:pt x="4537" y="14353"/>
                    <a:pt x="4564" y="14353"/>
                  </a:cubicBezTo>
                  <a:cubicBezTo>
                    <a:pt x="4609" y="14353"/>
                    <a:pt x="4628" y="14373"/>
                    <a:pt x="4668" y="14394"/>
                  </a:cubicBezTo>
                  <a:cubicBezTo>
                    <a:pt x="4688" y="14373"/>
                    <a:pt x="4688" y="14373"/>
                    <a:pt x="4713" y="14373"/>
                  </a:cubicBezTo>
                  <a:cubicBezTo>
                    <a:pt x="4753" y="14420"/>
                    <a:pt x="4838" y="14394"/>
                    <a:pt x="4897" y="14420"/>
                  </a:cubicBezTo>
                  <a:cubicBezTo>
                    <a:pt x="4962" y="14440"/>
                    <a:pt x="5022" y="14440"/>
                    <a:pt x="5086" y="14440"/>
                  </a:cubicBezTo>
                  <a:cubicBezTo>
                    <a:pt x="5166" y="14481"/>
                    <a:pt x="5251" y="14481"/>
                    <a:pt x="5335" y="14502"/>
                  </a:cubicBezTo>
                  <a:cubicBezTo>
                    <a:pt x="5348" y="14502"/>
                    <a:pt x="5362" y="14511"/>
                    <a:pt x="5381" y="14511"/>
                  </a:cubicBezTo>
                  <a:cubicBezTo>
                    <a:pt x="5390" y="14511"/>
                    <a:pt x="5401" y="14509"/>
                    <a:pt x="5415" y="14502"/>
                  </a:cubicBezTo>
                  <a:cubicBezTo>
                    <a:pt x="5435" y="14502"/>
                    <a:pt x="5479" y="14502"/>
                    <a:pt x="5499" y="14522"/>
                  </a:cubicBezTo>
                  <a:lnTo>
                    <a:pt x="5728" y="14522"/>
                  </a:lnTo>
                  <a:cubicBezTo>
                    <a:pt x="5748" y="14522"/>
                    <a:pt x="5768" y="14522"/>
                    <a:pt x="5788" y="14502"/>
                  </a:cubicBezTo>
                  <a:cubicBezTo>
                    <a:pt x="5808" y="14522"/>
                    <a:pt x="5808" y="14522"/>
                    <a:pt x="5833" y="14522"/>
                  </a:cubicBezTo>
                  <a:cubicBezTo>
                    <a:pt x="5833" y="14522"/>
                    <a:pt x="5853" y="14522"/>
                    <a:pt x="5853" y="14502"/>
                  </a:cubicBezTo>
                  <a:cubicBezTo>
                    <a:pt x="5872" y="14522"/>
                    <a:pt x="5912" y="14548"/>
                    <a:pt x="5932" y="14548"/>
                  </a:cubicBezTo>
                  <a:lnTo>
                    <a:pt x="6057" y="14548"/>
                  </a:lnTo>
                  <a:cubicBezTo>
                    <a:pt x="6089" y="14535"/>
                    <a:pt x="6126" y="14529"/>
                    <a:pt x="6165" y="14529"/>
                  </a:cubicBezTo>
                  <a:cubicBezTo>
                    <a:pt x="6204" y="14529"/>
                    <a:pt x="6246" y="14535"/>
                    <a:pt x="6285" y="14548"/>
                  </a:cubicBezTo>
                  <a:cubicBezTo>
                    <a:pt x="6299" y="14548"/>
                    <a:pt x="6323" y="14557"/>
                    <a:pt x="6344" y="14557"/>
                  </a:cubicBezTo>
                  <a:cubicBezTo>
                    <a:pt x="6354" y="14557"/>
                    <a:pt x="6363" y="14555"/>
                    <a:pt x="6370" y="14548"/>
                  </a:cubicBezTo>
                  <a:cubicBezTo>
                    <a:pt x="6390" y="14548"/>
                    <a:pt x="6430" y="14568"/>
                    <a:pt x="6454" y="14568"/>
                  </a:cubicBezTo>
                  <a:cubicBezTo>
                    <a:pt x="6481" y="14568"/>
                    <a:pt x="6499" y="14559"/>
                    <a:pt x="6519" y="14559"/>
                  </a:cubicBezTo>
                  <a:cubicBezTo>
                    <a:pt x="6530" y="14559"/>
                    <a:pt x="6541" y="14562"/>
                    <a:pt x="6554" y="14568"/>
                  </a:cubicBezTo>
                  <a:lnTo>
                    <a:pt x="6579" y="14568"/>
                  </a:lnTo>
                  <a:cubicBezTo>
                    <a:pt x="6599" y="14568"/>
                    <a:pt x="6599" y="14589"/>
                    <a:pt x="6619" y="14589"/>
                  </a:cubicBezTo>
                  <a:cubicBezTo>
                    <a:pt x="6723" y="14589"/>
                    <a:pt x="6828" y="14589"/>
                    <a:pt x="6927" y="14568"/>
                  </a:cubicBezTo>
                  <a:cubicBezTo>
                    <a:pt x="6952" y="14568"/>
                    <a:pt x="6992" y="14568"/>
                    <a:pt x="7012" y="14589"/>
                  </a:cubicBezTo>
                  <a:cubicBezTo>
                    <a:pt x="7043" y="14574"/>
                    <a:pt x="7074" y="14570"/>
                    <a:pt x="7104" y="14570"/>
                  </a:cubicBezTo>
                  <a:cubicBezTo>
                    <a:pt x="7137" y="14570"/>
                    <a:pt x="7170" y="14575"/>
                    <a:pt x="7204" y="14575"/>
                  </a:cubicBezTo>
                  <a:cubicBezTo>
                    <a:pt x="7223" y="14575"/>
                    <a:pt x="7241" y="14573"/>
                    <a:pt x="7261" y="14568"/>
                  </a:cubicBezTo>
                  <a:lnTo>
                    <a:pt x="7300" y="14568"/>
                  </a:lnTo>
                  <a:cubicBezTo>
                    <a:pt x="7317" y="14568"/>
                    <a:pt x="7331" y="14578"/>
                    <a:pt x="7345" y="14578"/>
                  </a:cubicBezTo>
                  <a:cubicBezTo>
                    <a:pt x="7352" y="14578"/>
                    <a:pt x="7359" y="14575"/>
                    <a:pt x="7365" y="14568"/>
                  </a:cubicBezTo>
                  <a:lnTo>
                    <a:pt x="7405" y="14568"/>
                  </a:lnTo>
                  <a:cubicBezTo>
                    <a:pt x="7415" y="14558"/>
                    <a:pt x="7431" y="14553"/>
                    <a:pt x="7447" y="14553"/>
                  </a:cubicBezTo>
                  <a:cubicBezTo>
                    <a:pt x="7463" y="14553"/>
                    <a:pt x="7480" y="14558"/>
                    <a:pt x="7490" y="14568"/>
                  </a:cubicBezTo>
                  <a:cubicBezTo>
                    <a:pt x="7503" y="14575"/>
                    <a:pt x="7517" y="14578"/>
                    <a:pt x="7531" y="14578"/>
                  </a:cubicBezTo>
                  <a:cubicBezTo>
                    <a:pt x="7559" y="14578"/>
                    <a:pt x="7588" y="14568"/>
                    <a:pt x="7614" y="14568"/>
                  </a:cubicBezTo>
                  <a:cubicBezTo>
                    <a:pt x="7640" y="14568"/>
                    <a:pt x="7658" y="14559"/>
                    <a:pt x="7680" y="14559"/>
                  </a:cubicBezTo>
                  <a:cubicBezTo>
                    <a:pt x="7691" y="14559"/>
                    <a:pt x="7704" y="14562"/>
                    <a:pt x="7718" y="14568"/>
                  </a:cubicBezTo>
                  <a:cubicBezTo>
                    <a:pt x="7723" y="14564"/>
                    <a:pt x="7727" y="14563"/>
                    <a:pt x="7731" y="14563"/>
                  </a:cubicBezTo>
                  <a:cubicBezTo>
                    <a:pt x="7743" y="14563"/>
                    <a:pt x="7754" y="14574"/>
                    <a:pt x="7765" y="14574"/>
                  </a:cubicBezTo>
                  <a:cubicBezTo>
                    <a:pt x="7770" y="14574"/>
                    <a:pt x="7774" y="14573"/>
                    <a:pt x="7778" y="14568"/>
                  </a:cubicBezTo>
                  <a:cubicBezTo>
                    <a:pt x="7823" y="14568"/>
                    <a:pt x="7883" y="14548"/>
                    <a:pt x="7922" y="14548"/>
                  </a:cubicBezTo>
                  <a:lnTo>
                    <a:pt x="8072" y="14548"/>
                  </a:lnTo>
                  <a:cubicBezTo>
                    <a:pt x="8104" y="14548"/>
                    <a:pt x="8137" y="14517"/>
                    <a:pt x="8172" y="14517"/>
                  </a:cubicBezTo>
                  <a:cubicBezTo>
                    <a:pt x="8180" y="14517"/>
                    <a:pt x="8188" y="14519"/>
                    <a:pt x="8196" y="14522"/>
                  </a:cubicBezTo>
                  <a:cubicBezTo>
                    <a:pt x="8216" y="14522"/>
                    <a:pt x="8256" y="14502"/>
                    <a:pt x="8276" y="14502"/>
                  </a:cubicBezTo>
                  <a:cubicBezTo>
                    <a:pt x="8289" y="14502"/>
                    <a:pt x="8313" y="14493"/>
                    <a:pt x="8334" y="14493"/>
                  </a:cubicBezTo>
                  <a:cubicBezTo>
                    <a:pt x="8344" y="14493"/>
                    <a:pt x="8354" y="14495"/>
                    <a:pt x="8360" y="14502"/>
                  </a:cubicBezTo>
                  <a:cubicBezTo>
                    <a:pt x="8374" y="14495"/>
                    <a:pt x="8387" y="14493"/>
                    <a:pt x="8401" y="14493"/>
                  </a:cubicBezTo>
                  <a:cubicBezTo>
                    <a:pt x="8427" y="14493"/>
                    <a:pt x="8452" y="14502"/>
                    <a:pt x="8465" y="14502"/>
                  </a:cubicBezTo>
                  <a:cubicBezTo>
                    <a:pt x="8505" y="14481"/>
                    <a:pt x="8525" y="14481"/>
                    <a:pt x="8569" y="14481"/>
                  </a:cubicBezTo>
                  <a:cubicBezTo>
                    <a:pt x="8617" y="14481"/>
                    <a:pt x="8681" y="14455"/>
                    <a:pt x="8745" y="14455"/>
                  </a:cubicBezTo>
                  <a:cubicBezTo>
                    <a:pt x="8761" y="14455"/>
                    <a:pt x="8777" y="14457"/>
                    <a:pt x="8793" y="14461"/>
                  </a:cubicBezTo>
                  <a:cubicBezTo>
                    <a:pt x="8818" y="14461"/>
                    <a:pt x="8818" y="14440"/>
                    <a:pt x="8818" y="14440"/>
                  </a:cubicBezTo>
                  <a:lnTo>
                    <a:pt x="8858" y="14440"/>
                  </a:lnTo>
                  <a:cubicBezTo>
                    <a:pt x="8862" y="14436"/>
                    <a:pt x="8869" y="14434"/>
                    <a:pt x="8877" y="14434"/>
                  </a:cubicBezTo>
                  <a:cubicBezTo>
                    <a:pt x="8892" y="14434"/>
                    <a:pt x="8910" y="14439"/>
                    <a:pt x="8927" y="14439"/>
                  </a:cubicBezTo>
                  <a:cubicBezTo>
                    <a:pt x="8942" y="14439"/>
                    <a:pt x="8955" y="14435"/>
                    <a:pt x="8962" y="14420"/>
                  </a:cubicBezTo>
                  <a:cubicBezTo>
                    <a:pt x="8970" y="14423"/>
                    <a:pt x="8976" y="14425"/>
                    <a:pt x="8982" y="14425"/>
                  </a:cubicBezTo>
                  <a:cubicBezTo>
                    <a:pt x="9010" y="14425"/>
                    <a:pt x="9030" y="14394"/>
                    <a:pt x="9067" y="14394"/>
                  </a:cubicBezTo>
                  <a:cubicBezTo>
                    <a:pt x="9080" y="14398"/>
                    <a:pt x="9093" y="14400"/>
                    <a:pt x="9105" y="14400"/>
                  </a:cubicBezTo>
                  <a:cubicBezTo>
                    <a:pt x="9158" y="14400"/>
                    <a:pt x="9203" y="14370"/>
                    <a:pt x="9246" y="14370"/>
                  </a:cubicBezTo>
                  <a:cubicBezTo>
                    <a:pt x="9254" y="14370"/>
                    <a:pt x="9263" y="14371"/>
                    <a:pt x="9271" y="14373"/>
                  </a:cubicBezTo>
                  <a:cubicBezTo>
                    <a:pt x="9291" y="14353"/>
                    <a:pt x="9336" y="14353"/>
                    <a:pt x="9355" y="14353"/>
                  </a:cubicBezTo>
                  <a:cubicBezTo>
                    <a:pt x="9404" y="14336"/>
                    <a:pt x="9442" y="14306"/>
                    <a:pt x="9476" y="14306"/>
                  </a:cubicBezTo>
                  <a:cubicBezTo>
                    <a:pt x="9484" y="14306"/>
                    <a:pt x="9492" y="14308"/>
                    <a:pt x="9500" y="14312"/>
                  </a:cubicBezTo>
                  <a:cubicBezTo>
                    <a:pt x="9520" y="14291"/>
                    <a:pt x="9520" y="14291"/>
                    <a:pt x="9540" y="14291"/>
                  </a:cubicBezTo>
                  <a:cubicBezTo>
                    <a:pt x="9540" y="14312"/>
                    <a:pt x="9584" y="14312"/>
                    <a:pt x="9584" y="14312"/>
                  </a:cubicBezTo>
                  <a:cubicBezTo>
                    <a:pt x="9604" y="14333"/>
                    <a:pt x="9604" y="14353"/>
                    <a:pt x="9604" y="14373"/>
                  </a:cubicBezTo>
                  <a:cubicBezTo>
                    <a:pt x="9644" y="14461"/>
                    <a:pt x="9689" y="14548"/>
                    <a:pt x="9748" y="14610"/>
                  </a:cubicBezTo>
                  <a:cubicBezTo>
                    <a:pt x="9768" y="14651"/>
                    <a:pt x="9813" y="14676"/>
                    <a:pt x="9813" y="14717"/>
                  </a:cubicBezTo>
                  <a:cubicBezTo>
                    <a:pt x="9813" y="14738"/>
                    <a:pt x="9833" y="14759"/>
                    <a:pt x="9853" y="14779"/>
                  </a:cubicBezTo>
                  <a:cubicBezTo>
                    <a:pt x="9893" y="14805"/>
                    <a:pt x="9913" y="14866"/>
                    <a:pt x="9913" y="14907"/>
                  </a:cubicBezTo>
                  <a:cubicBezTo>
                    <a:pt x="9957" y="14974"/>
                    <a:pt x="9977" y="15036"/>
                    <a:pt x="10037" y="15082"/>
                  </a:cubicBezTo>
                  <a:cubicBezTo>
                    <a:pt x="10017" y="15123"/>
                    <a:pt x="10082" y="15164"/>
                    <a:pt x="10062" y="15210"/>
                  </a:cubicBezTo>
                  <a:cubicBezTo>
                    <a:pt x="10122" y="15251"/>
                    <a:pt x="10141" y="15318"/>
                    <a:pt x="10161" y="15380"/>
                  </a:cubicBezTo>
                  <a:cubicBezTo>
                    <a:pt x="10206" y="15421"/>
                    <a:pt x="10206" y="15467"/>
                    <a:pt x="10246" y="15508"/>
                  </a:cubicBezTo>
                  <a:cubicBezTo>
                    <a:pt x="10266" y="15529"/>
                    <a:pt x="10266" y="15575"/>
                    <a:pt x="10286" y="15595"/>
                  </a:cubicBezTo>
                  <a:cubicBezTo>
                    <a:pt x="10311" y="15616"/>
                    <a:pt x="10331" y="15616"/>
                    <a:pt x="10351" y="15636"/>
                  </a:cubicBezTo>
                  <a:cubicBezTo>
                    <a:pt x="10370" y="15657"/>
                    <a:pt x="10370" y="15657"/>
                    <a:pt x="10370" y="15677"/>
                  </a:cubicBezTo>
                  <a:cubicBezTo>
                    <a:pt x="10390" y="15703"/>
                    <a:pt x="10390" y="15703"/>
                    <a:pt x="10410" y="15724"/>
                  </a:cubicBezTo>
                  <a:cubicBezTo>
                    <a:pt x="10410" y="15744"/>
                    <a:pt x="10410" y="15764"/>
                    <a:pt x="10435" y="15764"/>
                  </a:cubicBezTo>
                  <a:cubicBezTo>
                    <a:pt x="10455" y="15764"/>
                    <a:pt x="10435" y="15785"/>
                    <a:pt x="10435" y="15785"/>
                  </a:cubicBezTo>
                  <a:cubicBezTo>
                    <a:pt x="10495" y="15873"/>
                    <a:pt x="10535" y="15960"/>
                    <a:pt x="10579" y="16021"/>
                  </a:cubicBezTo>
                  <a:cubicBezTo>
                    <a:pt x="10599" y="16062"/>
                    <a:pt x="10619" y="16062"/>
                    <a:pt x="10639" y="16108"/>
                  </a:cubicBezTo>
                  <a:cubicBezTo>
                    <a:pt x="10659" y="16150"/>
                    <a:pt x="10704" y="16191"/>
                    <a:pt x="10744" y="16237"/>
                  </a:cubicBezTo>
                  <a:cubicBezTo>
                    <a:pt x="10764" y="16257"/>
                    <a:pt x="10783" y="16278"/>
                    <a:pt x="10808" y="16299"/>
                  </a:cubicBezTo>
                  <a:lnTo>
                    <a:pt x="10808" y="16319"/>
                  </a:lnTo>
                  <a:lnTo>
                    <a:pt x="10828" y="16299"/>
                  </a:lnTo>
                  <a:cubicBezTo>
                    <a:pt x="10828" y="16345"/>
                    <a:pt x="10848" y="16345"/>
                    <a:pt x="10868" y="16386"/>
                  </a:cubicBezTo>
                  <a:lnTo>
                    <a:pt x="10848" y="16386"/>
                  </a:lnTo>
                  <a:cubicBezTo>
                    <a:pt x="10868" y="16406"/>
                    <a:pt x="10888" y="16406"/>
                    <a:pt x="10888" y="16427"/>
                  </a:cubicBezTo>
                  <a:cubicBezTo>
                    <a:pt x="10908" y="16473"/>
                    <a:pt x="10953" y="16514"/>
                    <a:pt x="10973" y="16555"/>
                  </a:cubicBezTo>
                  <a:cubicBezTo>
                    <a:pt x="10992" y="16601"/>
                    <a:pt x="11032" y="16622"/>
                    <a:pt x="11032" y="16663"/>
                  </a:cubicBezTo>
                  <a:cubicBezTo>
                    <a:pt x="11077" y="16704"/>
                    <a:pt x="11117" y="16771"/>
                    <a:pt x="11157" y="16812"/>
                  </a:cubicBezTo>
                  <a:cubicBezTo>
                    <a:pt x="11202" y="16858"/>
                    <a:pt x="11241" y="16899"/>
                    <a:pt x="11281" y="16940"/>
                  </a:cubicBezTo>
                  <a:cubicBezTo>
                    <a:pt x="11306" y="16986"/>
                    <a:pt x="11366" y="17007"/>
                    <a:pt x="11406" y="17048"/>
                  </a:cubicBezTo>
                  <a:cubicBezTo>
                    <a:pt x="11430" y="17069"/>
                    <a:pt x="11430" y="17115"/>
                    <a:pt x="11450" y="17135"/>
                  </a:cubicBezTo>
                  <a:cubicBezTo>
                    <a:pt x="11490" y="17197"/>
                    <a:pt x="11530" y="17243"/>
                    <a:pt x="11575" y="17304"/>
                  </a:cubicBezTo>
                  <a:cubicBezTo>
                    <a:pt x="11595" y="17325"/>
                    <a:pt x="11615" y="17371"/>
                    <a:pt x="11634" y="17392"/>
                  </a:cubicBezTo>
                  <a:cubicBezTo>
                    <a:pt x="11679" y="17453"/>
                    <a:pt x="11739" y="17500"/>
                    <a:pt x="11779" y="17561"/>
                  </a:cubicBezTo>
                  <a:cubicBezTo>
                    <a:pt x="11804" y="17602"/>
                    <a:pt x="11824" y="17628"/>
                    <a:pt x="11843" y="17648"/>
                  </a:cubicBezTo>
                  <a:cubicBezTo>
                    <a:pt x="11883" y="17690"/>
                    <a:pt x="11903" y="17710"/>
                    <a:pt x="11948" y="17731"/>
                  </a:cubicBezTo>
                  <a:cubicBezTo>
                    <a:pt x="11968" y="17777"/>
                    <a:pt x="12008" y="17777"/>
                    <a:pt x="12028" y="17818"/>
                  </a:cubicBezTo>
                  <a:lnTo>
                    <a:pt x="12028" y="17839"/>
                  </a:lnTo>
                  <a:cubicBezTo>
                    <a:pt x="12052" y="17859"/>
                    <a:pt x="12092" y="17859"/>
                    <a:pt x="12092" y="17905"/>
                  </a:cubicBezTo>
                  <a:cubicBezTo>
                    <a:pt x="12177" y="17946"/>
                    <a:pt x="12217" y="18034"/>
                    <a:pt x="12276" y="18116"/>
                  </a:cubicBezTo>
                  <a:cubicBezTo>
                    <a:pt x="12276" y="18141"/>
                    <a:pt x="12301" y="18141"/>
                    <a:pt x="12321" y="18182"/>
                  </a:cubicBezTo>
                  <a:cubicBezTo>
                    <a:pt x="12321" y="18182"/>
                    <a:pt x="12341" y="18182"/>
                    <a:pt x="12361" y="18203"/>
                  </a:cubicBezTo>
                  <a:cubicBezTo>
                    <a:pt x="12361" y="18223"/>
                    <a:pt x="12381" y="18244"/>
                    <a:pt x="12381" y="18244"/>
                  </a:cubicBezTo>
                  <a:cubicBezTo>
                    <a:pt x="12445" y="18290"/>
                    <a:pt x="12485" y="18331"/>
                    <a:pt x="12525" y="18372"/>
                  </a:cubicBezTo>
                  <a:cubicBezTo>
                    <a:pt x="12649" y="18480"/>
                    <a:pt x="12774" y="18608"/>
                    <a:pt x="12898" y="18716"/>
                  </a:cubicBezTo>
                  <a:cubicBezTo>
                    <a:pt x="12983" y="18804"/>
                    <a:pt x="13067" y="18865"/>
                    <a:pt x="13147" y="18952"/>
                  </a:cubicBezTo>
                  <a:cubicBezTo>
                    <a:pt x="13172" y="18973"/>
                    <a:pt x="13192" y="18993"/>
                    <a:pt x="13212" y="19014"/>
                  </a:cubicBezTo>
                  <a:cubicBezTo>
                    <a:pt x="13231" y="19040"/>
                    <a:pt x="13231" y="19081"/>
                    <a:pt x="13271" y="19081"/>
                  </a:cubicBezTo>
                  <a:cubicBezTo>
                    <a:pt x="13296" y="19101"/>
                    <a:pt x="13316" y="19122"/>
                    <a:pt x="13316" y="19142"/>
                  </a:cubicBezTo>
                  <a:cubicBezTo>
                    <a:pt x="13376" y="19188"/>
                    <a:pt x="13460" y="19230"/>
                    <a:pt x="13500" y="19317"/>
                  </a:cubicBezTo>
                  <a:lnTo>
                    <a:pt x="13520" y="19317"/>
                  </a:lnTo>
                  <a:cubicBezTo>
                    <a:pt x="13585" y="19358"/>
                    <a:pt x="13644" y="19445"/>
                    <a:pt x="13729" y="19466"/>
                  </a:cubicBezTo>
                  <a:cubicBezTo>
                    <a:pt x="13769" y="19507"/>
                    <a:pt x="13834" y="19527"/>
                    <a:pt x="13873" y="19553"/>
                  </a:cubicBezTo>
                  <a:lnTo>
                    <a:pt x="13893" y="19553"/>
                  </a:lnTo>
                  <a:cubicBezTo>
                    <a:pt x="13938" y="19574"/>
                    <a:pt x="13978" y="19615"/>
                    <a:pt x="14018" y="19635"/>
                  </a:cubicBezTo>
                  <a:cubicBezTo>
                    <a:pt x="14043" y="19635"/>
                    <a:pt x="14063" y="19656"/>
                    <a:pt x="14082" y="19681"/>
                  </a:cubicBezTo>
                  <a:cubicBezTo>
                    <a:pt x="14102" y="19743"/>
                    <a:pt x="14167" y="19784"/>
                    <a:pt x="14227" y="19830"/>
                  </a:cubicBezTo>
                  <a:cubicBezTo>
                    <a:pt x="14292" y="19892"/>
                    <a:pt x="14391" y="19958"/>
                    <a:pt x="14476" y="19979"/>
                  </a:cubicBezTo>
                  <a:cubicBezTo>
                    <a:pt x="14515" y="20000"/>
                    <a:pt x="14540" y="20020"/>
                    <a:pt x="14540" y="20041"/>
                  </a:cubicBezTo>
                  <a:cubicBezTo>
                    <a:pt x="14580" y="20066"/>
                    <a:pt x="14600" y="20066"/>
                    <a:pt x="14620" y="20087"/>
                  </a:cubicBezTo>
                  <a:cubicBezTo>
                    <a:pt x="14665" y="20128"/>
                    <a:pt x="14724" y="20169"/>
                    <a:pt x="14789" y="20195"/>
                  </a:cubicBezTo>
                  <a:cubicBezTo>
                    <a:pt x="14809" y="20215"/>
                    <a:pt x="14829" y="20215"/>
                    <a:pt x="14849" y="20236"/>
                  </a:cubicBezTo>
                  <a:cubicBezTo>
                    <a:pt x="14869" y="20256"/>
                    <a:pt x="14913" y="20277"/>
                    <a:pt x="14953" y="20297"/>
                  </a:cubicBezTo>
                  <a:cubicBezTo>
                    <a:pt x="14993" y="20323"/>
                    <a:pt x="15038" y="20344"/>
                    <a:pt x="15078" y="20364"/>
                  </a:cubicBezTo>
                  <a:cubicBezTo>
                    <a:pt x="15118" y="20385"/>
                    <a:pt x="15137" y="20405"/>
                    <a:pt x="15182" y="20426"/>
                  </a:cubicBezTo>
                  <a:cubicBezTo>
                    <a:pt x="15242" y="20451"/>
                    <a:pt x="15287" y="20472"/>
                    <a:pt x="15326" y="20513"/>
                  </a:cubicBezTo>
                  <a:cubicBezTo>
                    <a:pt x="15386" y="20534"/>
                    <a:pt x="15431" y="20554"/>
                    <a:pt x="15491" y="20600"/>
                  </a:cubicBezTo>
                  <a:cubicBezTo>
                    <a:pt x="15491" y="20600"/>
                    <a:pt x="15500" y="20609"/>
                    <a:pt x="15513" y="20609"/>
                  </a:cubicBezTo>
                  <a:cubicBezTo>
                    <a:pt x="15519" y="20609"/>
                    <a:pt x="15527" y="20607"/>
                    <a:pt x="15535" y="20600"/>
                  </a:cubicBezTo>
                  <a:cubicBezTo>
                    <a:pt x="15535" y="20600"/>
                    <a:pt x="15555" y="20621"/>
                    <a:pt x="15575" y="20641"/>
                  </a:cubicBezTo>
                  <a:cubicBezTo>
                    <a:pt x="15635" y="20662"/>
                    <a:pt x="15700" y="20682"/>
                    <a:pt x="15759" y="20728"/>
                  </a:cubicBezTo>
                  <a:cubicBezTo>
                    <a:pt x="15784" y="20728"/>
                    <a:pt x="15804" y="20749"/>
                    <a:pt x="15804" y="20770"/>
                  </a:cubicBezTo>
                  <a:cubicBezTo>
                    <a:pt x="15811" y="20763"/>
                    <a:pt x="15815" y="20760"/>
                    <a:pt x="15819" y="20760"/>
                  </a:cubicBezTo>
                  <a:cubicBezTo>
                    <a:pt x="15826" y="20760"/>
                    <a:pt x="15831" y="20770"/>
                    <a:pt x="15844" y="20770"/>
                  </a:cubicBezTo>
                  <a:cubicBezTo>
                    <a:pt x="15864" y="20770"/>
                    <a:pt x="15864" y="20790"/>
                    <a:pt x="15884" y="20811"/>
                  </a:cubicBezTo>
                  <a:cubicBezTo>
                    <a:pt x="15948" y="20836"/>
                    <a:pt x="16033" y="20857"/>
                    <a:pt x="16093" y="20898"/>
                  </a:cubicBezTo>
                  <a:cubicBezTo>
                    <a:pt x="16177" y="20918"/>
                    <a:pt x="16257" y="20965"/>
                    <a:pt x="16341" y="21026"/>
                  </a:cubicBezTo>
                  <a:cubicBezTo>
                    <a:pt x="16361" y="21026"/>
                    <a:pt x="16361" y="21006"/>
                    <a:pt x="16381" y="21006"/>
                  </a:cubicBezTo>
                  <a:cubicBezTo>
                    <a:pt x="16426" y="21006"/>
                    <a:pt x="16446" y="21006"/>
                    <a:pt x="16486" y="21047"/>
                  </a:cubicBezTo>
                  <a:cubicBezTo>
                    <a:pt x="16506" y="21067"/>
                    <a:pt x="16570" y="21067"/>
                    <a:pt x="16590" y="21093"/>
                  </a:cubicBezTo>
                  <a:cubicBezTo>
                    <a:pt x="16595" y="21087"/>
                    <a:pt x="16599" y="21085"/>
                    <a:pt x="16603" y="21085"/>
                  </a:cubicBezTo>
                  <a:cubicBezTo>
                    <a:pt x="16619" y="21085"/>
                    <a:pt x="16635" y="21114"/>
                    <a:pt x="16655" y="21114"/>
                  </a:cubicBezTo>
                  <a:cubicBezTo>
                    <a:pt x="16675" y="21114"/>
                    <a:pt x="16695" y="21134"/>
                    <a:pt x="16715" y="21134"/>
                  </a:cubicBezTo>
                  <a:cubicBezTo>
                    <a:pt x="16754" y="21155"/>
                    <a:pt x="16799" y="21196"/>
                    <a:pt x="16839" y="21196"/>
                  </a:cubicBezTo>
                  <a:cubicBezTo>
                    <a:pt x="16904" y="21221"/>
                    <a:pt x="16983" y="21242"/>
                    <a:pt x="17048" y="21262"/>
                  </a:cubicBezTo>
                  <a:cubicBezTo>
                    <a:pt x="17074" y="21262"/>
                    <a:pt x="17092" y="21272"/>
                    <a:pt x="17114" y="21272"/>
                  </a:cubicBezTo>
                  <a:cubicBezTo>
                    <a:pt x="17125" y="21272"/>
                    <a:pt x="17138" y="21269"/>
                    <a:pt x="17153" y="21262"/>
                  </a:cubicBezTo>
                  <a:cubicBezTo>
                    <a:pt x="17162" y="21267"/>
                    <a:pt x="17171" y="21269"/>
                    <a:pt x="17179" y="21269"/>
                  </a:cubicBezTo>
                  <a:cubicBezTo>
                    <a:pt x="17195" y="21269"/>
                    <a:pt x="17210" y="21264"/>
                    <a:pt x="17223" y="21264"/>
                  </a:cubicBezTo>
                  <a:cubicBezTo>
                    <a:pt x="17235" y="21264"/>
                    <a:pt x="17245" y="21268"/>
                    <a:pt x="17252" y="21283"/>
                  </a:cubicBezTo>
                  <a:lnTo>
                    <a:pt x="17232" y="21283"/>
                  </a:lnTo>
                  <a:cubicBezTo>
                    <a:pt x="17317" y="21304"/>
                    <a:pt x="17461" y="21350"/>
                    <a:pt x="17501" y="21391"/>
                  </a:cubicBezTo>
                  <a:cubicBezTo>
                    <a:pt x="17506" y="21395"/>
                    <a:pt x="17511" y="21396"/>
                    <a:pt x="17515" y="21396"/>
                  </a:cubicBezTo>
                  <a:cubicBezTo>
                    <a:pt x="17534" y="21396"/>
                    <a:pt x="17550" y="21370"/>
                    <a:pt x="17566" y="21370"/>
                  </a:cubicBezTo>
                  <a:cubicBezTo>
                    <a:pt x="17585" y="21391"/>
                    <a:pt x="17585" y="21391"/>
                    <a:pt x="17605" y="21411"/>
                  </a:cubicBezTo>
                  <a:lnTo>
                    <a:pt x="17670" y="21411"/>
                  </a:lnTo>
                  <a:cubicBezTo>
                    <a:pt x="17710" y="21432"/>
                    <a:pt x="17750" y="21452"/>
                    <a:pt x="17775" y="21452"/>
                  </a:cubicBezTo>
                  <a:cubicBezTo>
                    <a:pt x="17803" y="21471"/>
                    <a:pt x="17821" y="21487"/>
                    <a:pt x="17844" y="21487"/>
                  </a:cubicBezTo>
                  <a:cubicBezTo>
                    <a:pt x="17853" y="21487"/>
                    <a:pt x="17863" y="21484"/>
                    <a:pt x="17874" y="21478"/>
                  </a:cubicBezTo>
                  <a:cubicBezTo>
                    <a:pt x="17919" y="21498"/>
                    <a:pt x="17979" y="21498"/>
                    <a:pt x="18023" y="21498"/>
                  </a:cubicBezTo>
                  <a:cubicBezTo>
                    <a:pt x="18063" y="21498"/>
                    <a:pt x="18083" y="21519"/>
                    <a:pt x="18103" y="21519"/>
                  </a:cubicBezTo>
                  <a:cubicBezTo>
                    <a:pt x="18116" y="21515"/>
                    <a:pt x="18129" y="21513"/>
                    <a:pt x="18144" y="21513"/>
                  </a:cubicBezTo>
                  <a:cubicBezTo>
                    <a:pt x="18200" y="21513"/>
                    <a:pt x="18264" y="21540"/>
                    <a:pt x="18332" y="21540"/>
                  </a:cubicBezTo>
                  <a:lnTo>
                    <a:pt x="18332" y="21560"/>
                  </a:lnTo>
                  <a:cubicBezTo>
                    <a:pt x="18352" y="21560"/>
                    <a:pt x="18352" y="21540"/>
                    <a:pt x="18372" y="21540"/>
                  </a:cubicBezTo>
                  <a:cubicBezTo>
                    <a:pt x="18403" y="21554"/>
                    <a:pt x="18442" y="21569"/>
                    <a:pt x="18478" y="21569"/>
                  </a:cubicBezTo>
                  <a:cubicBezTo>
                    <a:pt x="18493" y="21569"/>
                    <a:pt x="18508" y="21566"/>
                    <a:pt x="18521" y="21560"/>
                  </a:cubicBezTo>
                  <a:cubicBezTo>
                    <a:pt x="18541" y="21581"/>
                    <a:pt x="18561" y="21581"/>
                    <a:pt x="18581" y="21581"/>
                  </a:cubicBezTo>
                  <a:cubicBezTo>
                    <a:pt x="18607" y="21581"/>
                    <a:pt x="18636" y="21572"/>
                    <a:pt x="18664" y="21572"/>
                  </a:cubicBezTo>
                  <a:cubicBezTo>
                    <a:pt x="18678" y="21572"/>
                    <a:pt x="18692" y="21574"/>
                    <a:pt x="18705" y="21581"/>
                  </a:cubicBezTo>
                  <a:cubicBezTo>
                    <a:pt x="18725" y="21593"/>
                    <a:pt x="18741" y="21600"/>
                    <a:pt x="18757" y="21600"/>
                  </a:cubicBezTo>
                  <a:cubicBezTo>
                    <a:pt x="18773" y="21600"/>
                    <a:pt x="18789" y="21593"/>
                    <a:pt x="18809" y="21581"/>
                  </a:cubicBezTo>
                  <a:lnTo>
                    <a:pt x="18934" y="21581"/>
                  </a:lnTo>
                  <a:cubicBezTo>
                    <a:pt x="19003" y="21581"/>
                    <a:pt x="19073" y="21572"/>
                    <a:pt x="19141" y="21572"/>
                  </a:cubicBezTo>
                  <a:cubicBezTo>
                    <a:pt x="19176" y="21572"/>
                    <a:pt x="19209" y="21574"/>
                    <a:pt x="19242" y="21581"/>
                  </a:cubicBezTo>
                  <a:cubicBezTo>
                    <a:pt x="19255" y="21593"/>
                    <a:pt x="19266" y="21600"/>
                    <a:pt x="19277" y="21600"/>
                  </a:cubicBezTo>
                  <a:cubicBezTo>
                    <a:pt x="19287" y="21600"/>
                    <a:pt x="19297" y="21593"/>
                    <a:pt x="19307" y="21581"/>
                  </a:cubicBezTo>
                  <a:lnTo>
                    <a:pt x="19327" y="21581"/>
                  </a:lnTo>
                  <a:cubicBezTo>
                    <a:pt x="19370" y="21581"/>
                    <a:pt x="19411" y="21592"/>
                    <a:pt x="19459" y="21592"/>
                  </a:cubicBezTo>
                  <a:cubicBezTo>
                    <a:pt x="19482" y="21592"/>
                    <a:pt x="19508" y="21589"/>
                    <a:pt x="19536" y="21581"/>
                  </a:cubicBezTo>
                  <a:cubicBezTo>
                    <a:pt x="19556" y="21570"/>
                    <a:pt x="19576" y="21565"/>
                    <a:pt x="19594" y="21565"/>
                  </a:cubicBezTo>
                  <a:cubicBezTo>
                    <a:pt x="19612" y="21565"/>
                    <a:pt x="19628" y="21570"/>
                    <a:pt x="19640" y="21581"/>
                  </a:cubicBezTo>
                  <a:cubicBezTo>
                    <a:pt x="19720" y="21581"/>
                    <a:pt x="19785" y="21560"/>
                    <a:pt x="19844" y="21560"/>
                  </a:cubicBezTo>
                  <a:cubicBezTo>
                    <a:pt x="19844" y="21540"/>
                    <a:pt x="19864" y="21540"/>
                    <a:pt x="19864" y="21519"/>
                  </a:cubicBezTo>
                  <a:cubicBezTo>
                    <a:pt x="19879" y="21526"/>
                    <a:pt x="19894" y="21528"/>
                    <a:pt x="19908" y="21528"/>
                  </a:cubicBezTo>
                  <a:cubicBezTo>
                    <a:pt x="19936" y="21528"/>
                    <a:pt x="19962" y="21519"/>
                    <a:pt x="19989" y="21519"/>
                  </a:cubicBezTo>
                  <a:cubicBezTo>
                    <a:pt x="20019" y="21519"/>
                    <a:pt x="20046" y="21510"/>
                    <a:pt x="20073" y="21510"/>
                  </a:cubicBezTo>
                  <a:cubicBezTo>
                    <a:pt x="20087" y="21510"/>
                    <a:pt x="20100" y="21512"/>
                    <a:pt x="20113" y="21519"/>
                  </a:cubicBezTo>
                  <a:cubicBezTo>
                    <a:pt x="20138" y="21519"/>
                    <a:pt x="20158" y="21498"/>
                    <a:pt x="20178" y="21498"/>
                  </a:cubicBezTo>
                  <a:lnTo>
                    <a:pt x="20198" y="21519"/>
                  </a:lnTo>
                  <a:cubicBezTo>
                    <a:pt x="20218" y="21519"/>
                    <a:pt x="20237" y="21478"/>
                    <a:pt x="20262" y="21478"/>
                  </a:cubicBezTo>
                  <a:cubicBezTo>
                    <a:pt x="20282" y="21498"/>
                    <a:pt x="20302" y="21498"/>
                    <a:pt x="20342" y="21498"/>
                  </a:cubicBezTo>
                  <a:cubicBezTo>
                    <a:pt x="20342" y="21478"/>
                    <a:pt x="20387" y="21478"/>
                    <a:pt x="20387" y="21478"/>
                  </a:cubicBezTo>
                  <a:cubicBezTo>
                    <a:pt x="20427" y="21452"/>
                    <a:pt x="20446" y="21452"/>
                    <a:pt x="20486" y="21452"/>
                  </a:cubicBezTo>
                  <a:cubicBezTo>
                    <a:pt x="20551" y="21432"/>
                    <a:pt x="20636" y="21432"/>
                    <a:pt x="20695" y="21411"/>
                  </a:cubicBezTo>
                  <a:lnTo>
                    <a:pt x="20735" y="21411"/>
                  </a:lnTo>
                  <a:cubicBezTo>
                    <a:pt x="20780" y="21391"/>
                    <a:pt x="20840" y="21391"/>
                    <a:pt x="20884" y="21391"/>
                  </a:cubicBezTo>
                  <a:cubicBezTo>
                    <a:pt x="20904" y="21370"/>
                    <a:pt x="20924" y="21350"/>
                    <a:pt x="20964" y="21350"/>
                  </a:cubicBezTo>
                  <a:cubicBezTo>
                    <a:pt x="20964" y="21350"/>
                    <a:pt x="20984" y="21370"/>
                    <a:pt x="21009" y="21370"/>
                  </a:cubicBezTo>
                  <a:cubicBezTo>
                    <a:pt x="21029" y="21350"/>
                    <a:pt x="21029" y="21350"/>
                    <a:pt x="21049" y="21324"/>
                  </a:cubicBezTo>
                  <a:cubicBezTo>
                    <a:pt x="21058" y="21330"/>
                    <a:pt x="21068" y="21332"/>
                    <a:pt x="21079" y="21332"/>
                  </a:cubicBezTo>
                  <a:cubicBezTo>
                    <a:pt x="21107" y="21332"/>
                    <a:pt x="21140" y="21318"/>
                    <a:pt x="21168" y="21318"/>
                  </a:cubicBezTo>
                  <a:cubicBezTo>
                    <a:pt x="21176" y="21318"/>
                    <a:pt x="21185" y="21320"/>
                    <a:pt x="21193" y="21324"/>
                  </a:cubicBezTo>
                  <a:cubicBezTo>
                    <a:pt x="21258" y="21283"/>
                    <a:pt x="21317" y="21262"/>
                    <a:pt x="21382" y="21242"/>
                  </a:cubicBezTo>
                  <a:cubicBezTo>
                    <a:pt x="21462" y="21221"/>
                    <a:pt x="21526" y="21175"/>
                    <a:pt x="21586" y="21114"/>
                  </a:cubicBezTo>
                  <a:cubicBezTo>
                    <a:pt x="21586" y="21093"/>
                    <a:pt x="21586" y="21093"/>
                    <a:pt x="21566" y="21067"/>
                  </a:cubicBezTo>
                  <a:lnTo>
                    <a:pt x="21546" y="21067"/>
                  </a:lnTo>
                  <a:cubicBezTo>
                    <a:pt x="21566" y="21067"/>
                    <a:pt x="21566" y="21093"/>
                    <a:pt x="21566" y="21093"/>
                  </a:cubicBezTo>
                  <a:lnTo>
                    <a:pt x="21546" y="21114"/>
                  </a:lnTo>
                  <a:lnTo>
                    <a:pt x="21526" y="21093"/>
                  </a:lnTo>
                  <a:lnTo>
                    <a:pt x="21546" y="21067"/>
                  </a:lnTo>
                  <a:lnTo>
                    <a:pt x="21566" y="21047"/>
                  </a:lnTo>
                  <a:cubicBezTo>
                    <a:pt x="21566" y="21026"/>
                    <a:pt x="21546" y="21026"/>
                    <a:pt x="21546" y="21026"/>
                  </a:cubicBezTo>
                  <a:cubicBezTo>
                    <a:pt x="21506" y="21026"/>
                    <a:pt x="21442" y="21047"/>
                    <a:pt x="21402" y="21047"/>
                  </a:cubicBezTo>
                  <a:cubicBezTo>
                    <a:pt x="21382" y="21047"/>
                    <a:pt x="21382" y="21047"/>
                    <a:pt x="21382" y="21067"/>
                  </a:cubicBezTo>
                  <a:cubicBezTo>
                    <a:pt x="21373" y="21064"/>
                    <a:pt x="21364" y="21063"/>
                    <a:pt x="21356" y="21063"/>
                  </a:cubicBezTo>
                  <a:cubicBezTo>
                    <a:pt x="21321" y="21063"/>
                    <a:pt x="21293" y="21084"/>
                    <a:pt x="21260" y="21084"/>
                  </a:cubicBezTo>
                  <a:cubicBezTo>
                    <a:pt x="21246" y="21084"/>
                    <a:pt x="21230" y="21080"/>
                    <a:pt x="21213" y="21067"/>
                  </a:cubicBezTo>
                  <a:cubicBezTo>
                    <a:pt x="21193" y="21093"/>
                    <a:pt x="21173" y="21114"/>
                    <a:pt x="21153" y="21114"/>
                  </a:cubicBezTo>
                  <a:cubicBezTo>
                    <a:pt x="21088" y="21114"/>
                    <a:pt x="21049" y="21134"/>
                    <a:pt x="21009" y="21155"/>
                  </a:cubicBezTo>
                  <a:cubicBezTo>
                    <a:pt x="20964" y="21155"/>
                    <a:pt x="20924" y="21196"/>
                    <a:pt x="20859" y="21196"/>
                  </a:cubicBezTo>
                  <a:lnTo>
                    <a:pt x="20715" y="21196"/>
                  </a:lnTo>
                  <a:cubicBezTo>
                    <a:pt x="20611" y="21196"/>
                    <a:pt x="20531" y="21221"/>
                    <a:pt x="20446" y="21242"/>
                  </a:cubicBezTo>
                  <a:cubicBezTo>
                    <a:pt x="20433" y="21242"/>
                    <a:pt x="20420" y="21251"/>
                    <a:pt x="20399" y="21251"/>
                  </a:cubicBezTo>
                  <a:cubicBezTo>
                    <a:pt x="20389" y="21251"/>
                    <a:pt x="20377" y="21249"/>
                    <a:pt x="20362" y="21242"/>
                  </a:cubicBezTo>
                  <a:cubicBezTo>
                    <a:pt x="20314" y="21242"/>
                    <a:pt x="20279" y="21268"/>
                    <a:pt x="20234" y="21268"/>
                  </a:cubicBezTo>
                  <a:cubicBezTo>
                    <a:pt x="20223" y="21268"/>
                    <a:pt x="20211" y="21266"/>
                    <a:pt x="20198" y="21262"/>
                  </a:cubicBezTo>
                  <a:cubicBezTo>
                    <a:pt x="20178" y="21262"/>
                    <a:pt x="20178" y="21283"/>
                    <a:pt x="20158" y="21283"/>
                  </a:cubicBezTo>
                  <a:lnTo>
                    <a:pt x="20138" y="21262"/>
                  </a:lnTo>
                  <a:cubicBezTo>
                    <a:pt x="20138" y="21283"/>
                    <a:pt x="20113" y="21283"/>
                    <a:pt x="20093" y="21304"/>
                  </a:cubicBezTo>
                  <a:cubicBezTo>
                    <a:pt x="20093" y="21283"/>
                    <a:pt x="20073" y="21283"/>
                    <a:pt x="20073" y="21283"/>
                  </a:cubicBezTo>
                  <a:cubicBezTo>
                    <a:pt x="20053" y="21283"/>
                    <a:pt x="20053" y="21304"/>
                    <a:pt x="20033" y="21304"/>
                  </a:cubicBezTo>
                  <a:cubicBezTo>
                    <a:pt x="20020" y="21304"/>
                    <a:pt x="20005" y="21312"/>
                    <a:pt x="19990" y="21312"/>
                  </a:cubicBezTo>
                  <a:cubicBezTo>
                    <a:pt x="19983" y="21312"/>
                    <a:pt x="19975" y="21310"/>
                    <a:pt x="19969" y="21304"/>
                  </a:cubicBezTo>
                  <a:cubicBezTo>
                    <a:pt x="19964" y="21299"/>
                    <a:pt x="19960" y="21298"/>
                    <a:pt x="19956" y="21298"/>
                  </a:cubicBezTo>
                  <a:cubicBezTo>
                    <a:pt x="19945" y="21298"/>
                    <a:pt x="19933" y="21309"/>
                    <a:pt x="19922" y="21309"/>
                  </a:cubicBezTo>
                  <a:cubicBezTo>
                    <a:pt x="19918" y="21309"/>
                    <a:pt x="19913" y="21308"/>
                    <a:pt x="19909" y="21304"/>
                  </a:cubicBezTo>
                  <a:cubicBezTo>
                    <a:pt x="19903" y="21297"/>
                    <a:pt x="19895" y="21294"/>
                    <a:pt x="19888" y="21294"/>
                  </a:cubicBezTo>
                  <a:cubicBezTo>
                    <a:pt x="19873" y="21294"/>
                    <a:pt x="19858" y="21304"/>
                    <a:pt x="19844" y="21304"/>
                  </a:cubicBezTo>
                  <a:cubicBezTo>
                    <a:pt x="19831" y="21304"/>
                    <a:pt x="19818" y="21294"/>
                    <a:pt x="19799" y="21294"/>
                  </a:cubicBezTo>
                  <a:cubicBezTo>
                    <a:pt x="19789" y="21294"/>
                    <a:pt x="19778" y="21297"/>
                    <a:pt x="19765" y="21304"/>
                  </a:cubicBezTo>
                  <a:lnTo>
                    <a:pt x="19740" y="21304"/>
                  </a:lnTo>
                  <a:cubicBezTo>
                    <a:pt x="19720" y="21324"/>
                    <a:pt x="19660" y="21324"/>
                    <a:pt x="19615" y="21324"/>
                  </a:cubicBezTo>
                  <a:cubicBezTo>
                    <a:pt x="19602" y="21332"/>
                    <a:pt x="19587" y="21335"/>
                    <a:pt x="19570" y="21335"/>
                  </a:cubicBezTo>
                  <a:cubicBezTo>
                    <a:pt x="19535" y="21335"/>
                    <a:pt x="19494" y="21324"/>
                    <a:pt x="19451" y="21324"/>
                  </a:cubicBezTo>
                  <a:cubicBezTo>
                    <a:pt x="19422" y="21337"/>
                    <a:pt x="19395" y="21343"/>
                    <a:pt x="19369" y="21343"/>
                  </a:cubicBezTo>
                  <a:cubicBezTo>
                    <a:pt x="19343" y="21343"/>
                    <a:pt x="19317" y="21337"/>
                    <a:pt x="19287" y="21324"/>
                  </a:cubicBezTo>
                  <a:lnTo>
                    <a:pt x="19222" y="21324"/>
                  </a:lnTo>
                  <a:cubicBezTo>
                    <a:pt x="19217" y="21336"/>
                    <a:pt x="19212" y="21341"/>
                    <a:pt x="19207" y="21341"/>
                  </a:cubicBezTo>
                  <a:cubicBezTo>
                    <a:pt x="19195" y="21341"/>
                    <a:pt x="19183" y="21320"/>
                    <a:pt x="19171" y="21320"/>
                  </a:cubicBezTo>
                  <a:cubicBezTo>
                    <a:pt x="19168" y="21320"/>
                    <a:pt x="19165" y="21321"/>
                    <a:pt x="19163" y="21324"/>
                  </a:cubicBezTo>
                  <a:cubicBezTo>
                    <a:pt x="19153" y="21337"/>
                    <a:pt x="19136" y="21343"/>
                    <a:pt x="19120" y="21343"/>
                  </a:cubicBezTo>
                  <a:cubicBezTo>
                    <a:pt x="19104" y="21343"/>
                    <a:pt x="19088" y="21337"/>
                    <a:pt x="19078" y="21324"/>
                  </a:cubicBezTo>
                  <a:cubicBezTo>
                    <a:pt x="19058" y="21324"/>
                    <a:pt x="19058" y="21350"/>
                    <a:pt x="19038" y="21370"/>
                  </a:cubicBezTo>
                  <a:cubicBezTo>
                    <a:pt x="19007" y="21356"/>
                    <a:pt x="18978" y="21339"/>
                    <a:pt x="18950" y="21339"/>
                  </a:cubicBezTo>
                  <a:cubicBezTo>
                    <a:pt x="18938" y="21339"/>
                    <a:pt x="18926" y="21342"/>
                    <a:pt x="18914" y="21350"/>
                  </a:cubicBezTo>
                  <a:cubicBezTo>
                    <a:pt x="18914" y="21357"/>
                    <a:pt x="18912" y="21359"/>
                    <a:pt x="18909" y="21359"/>
                  </a:cubicBezTo>
                  <a:cubicBezTo>
                    <a:pt x="18903" y="21359"/>
                    <a:pt x="18894" y="21350"/>
                    <a:pt x="18894" y="21350"/>
                  </a:cubicBezTo>
                  <a:cubicBezTo>
                    <a:pt x="18829" y="21324"/>
                    <a:pt x="18770" y="21324"/>
                    <a:pt x="18705" y="21324"/>
                  </a:cubicBezTo>
                  <a:cubicBezTo>
                    <a:pt x="18695" y="21324"/>
                    <a:pt x="18678" y="21331"/>
                    <a:pt x="18662" y="21331"/>
                  </a:cubicBezTo>
                  <a:cubicBezTo>
                    <a:pt x="18647" y="21331"/>
                    <a:pt x="18632" y="21325"/>
                    <a:pt x="18620" y="21304"/>
                  </a:cubicBezTo>
                  <a:cubicBezTo>
                    <a:pt x="18610" y="21314"/>
                    <a:pt x="18601" y="21314"/>
                    <a:pt x="18590" y="21314"/>
                  </a:cubicBezTo>
                  <a:cubicBezTo>
                    <a:pt x="18581" y="21314"/>
                    <a:pt x="18571" y="21314"/>
                    <a:pt x="18561" y="21324"/>
                  </a:cubicBezTo>
                  <a:cubicBezTo>
                    <a:pt x="18551" y="21314"/>
                    <a:pt x="18535" y="21314"/>
                    <a:pt x="18518" y="21314"/>
                  </a:cubicBezTo>
                  <a:cubicBezTo>
                    <a:pt x="18502" y="21314"/>
                    <a:pt x="18486" y="21314"/>
                    <a:pt x="18476" y="21304"/>
                  </a:cubicBezTo>
                  <a:lnTo>
                    <a:pt x="18436" y="21304"/>
                  </a:lnTo>
                  <a:cubicBezTo>
                    <a:pt x="18416" y="21304"/>
                    <a:pt x="18416" y="21324"/>
                    <a:pt x="18396" y="21324"/>
                  </a:cubicBezTo>
                  <a:cubicBezTo>
                    <a:pt x="18364" y="21314"/>
                    <a:pt x="18333" y="21314"/>
                    <a:pt x="18300" y="21314"/>
                  </a:cubicBezTo>
                  <a:cubicBezTo>
                    <a:pt x="18266" y="21314"/>
                    <a:pt x="18230" y="21314"/>
                    <a:pt x="18188" y="21304"/>
                  </a:cubicBezTo>
                  <a:cubicBezTo>
                    <a:pt x="18168" y="21304"/>
                    <a:pt x="18148" y="21262"/>
                    <a:pt x="18123" y="21262"/>
                  </a:cubicBezTo>
                  <a:cubicBezTo>
                    <a:pt x="18105" y="21268"/>
                    <a:pt x="18091" y="21271"/>
                    <a:pt x="18079" y="21271"/>
                  </a:cubicBezTo>
                  <a:cubicBezTo>
                    <a:pt x="18049" y="21271"/>
                    <a:pt x="18030" y="21256"/>
                    <a:pt x="17998" y="21242"/>
                  </a:cubicBezTo>
                  <a:lnTo>
                    <a:pt x="17979" y="21242"/>
                  </a:lnTo>
                  <a:cubicBezTo>
                    <a:pt x="17939" y="21242"/>
                    <a:pt x="17919" y="21221"/>
                    <a:pt x="17874" y="21221"/>
                  </a:cubicBezTo>
                  <a:cubicBezTo>
                    <a:pt x="17834" y="21196"/>
                    <a:pt x="17814" y="21175"/>
                    <a:pt x="17750" y="21175"/>
                  </a:cubicBezTo>
                  <a:cubicBezTo>
                    <a:pt x="17710" y="21175"/>
                    <a:pt x="17690" y="21155"/>
                    <a:pt x="17650" y="21155"/>
                  </a:cubicBezTo>
                  <a:cubicBezTo>
                    <a:pt x="17546" y="21114"/>
                    <a:pt x="17441" y="21093"/>
                    <a:pt x="17337" y="21067"/>
                  </a:cubicBezTo>
                  <a:cubicBezTo>
                    <a:pt x="17323" y="21067"/>
                    <a:pt x="17310" y="21079"/>
                    <a:pt x="17297" y="21079"/>
                  </a:cubicBezTo>
                  <a:cubicBezTo>
                    <a:pt x="17290" y="21079"/>
                    <a:pt x="17283" y="21076"/>
                    <a:pt x="17277" y="21067"/>
                  </a:cubicBezTo>
                  <a:cubicBezTo>
                    <a:pt x="17252" y="21067"/>
                    <a:pt x="17212" y="21067"/>
                    <a:pt x="17212" y="21047"/>
                  </a:cubicBezTo>
                  <a:cubicBezTo>
                    <a:pt x="17192" y="21026"/>
                    <a:pt x="17172" y="21026"/>
                    <a:pt x="17172" y="21026"/>
                  </a:cubicBezTo>
                  <a:cubicBezTo>
                    <a:pt x="17159" y="21032"/>
                    <a:pt x="17148" y="21035"/>
                    <a:pt x="17138" y="21035"/>
                  </a:cubicBezTo>
                  <a:cubicBezTo>
                    <a:pt x="17114" y="21035"/>
                    <a:pt x="17096" y="21020"/>
                    <a:pt x="17068" y="21006"/>
                  </a:cubicBezTo>
                  <a:cubicBezTo>
                    <a:pt x="17028" y="20985"/>
                    <a:pt x="16963" y="20939"/>
                    <a:pt x="16904" y="20918"/>
                  </a:cubicBezTo>
                  <a:cubicBezTo>
                    <a:pt x="16819" y="20918"/>
                    <a:pt x="16754" y="20857"/>
                    <a:pt x="16655" y="20836"/>
                  </a:cubicBezTo>
                  <a:cubicBezTo>
                    <a:pt x="16647" y="20840"/>
                    <a:pt x="16639" y="20842"/>
                    <a:pt x="16631" y="20842"/>
                  </a:cubicBezTo>
                  <a:cubicBezTo>
                    <a:pt x="16596" y="20842"/>
                    <a:pt x="16563" y="20811"/>
                    <a:pt x="16530" y="20811"/>
                  </a:cubicBezTo>
                  <a:cubicBezTo>
                    <a:pt x="16466" y="20749"/>
                    <a:pt x="16381" y="20728"/>
                    <a:pt x="16321" y="20682"/>
                  </a:cubicBezTo>
                  <a:lnTo>
                    <a:pt x="16237" y="20682"/>
                  </a:lnTo>
                  <a:cubicBezTo>
                    <a:pt x="16222" y="20652"/>
                    <a:pt x="16197" y="20633"/>
                    <a:pt x="16167" y="20633"/>
                  </a:cubicBezTo>
                  <a:cubicBezTo>
                    <a:pt x="16156" y="20633"/>
                    <a:pt x="16144" y="20636"/>
                    <a:pt x="16132" y="20641"/>
                  </a:cubicBezTo>
                  <a:cubicBezTo>
                    <a:pt x="16132" y="20641"/>
                    <a:pt x="16112" y="20641"/>
                    <a:pt x="16112" y="20621"/>
                  </a:cubicBezTo>
                  <a:cubicBezTo>
                    <a:pt x="16093" y="20600"/>
                    <a:pt x="16073" y="20600"/>
                    <a:pt x="16053" y="20600"/>
                  </a:cubicBezTo>
                  <a:cubicBezTo>
                    <a:pt x="15968" y="20554"/>
                    <a:pt x="15908" y="20534"/>
                    <a:pt x="15844" y="20492"/>
                  </a:cubicBezTo>
                  <a:cubicBezTo>
                    <a:pt x="15824" y="20492"/>
                    <a:pt x="15824" y="20472"/>
                    <a:pt x="15804" y="20472"/>
                  </a:cubicBezTo>
                  <a:cubicBezTo>
                    <a:pt x="15759" y="20472"/>
                    <a:pt x="15739" y="20451"/>
                    <a:pt x="15719" y="20451"/>
                  </a:cubicBezTo>
                  <a:cubicBezTo>
                    <a:pt x="15719" y="20426"/>
                    <a:pt x="15700" y="20405"/>
                    <a:pt x="15700" y="20405"/>
                  </a:cubicBezTo>
                  <a:cubicBezTo>
                    <a:pt x="15635" y="20385"/>
                    <a:pt x="15575" y="20364"/>
                    <a:pt x="15555" y="20323"/>
                  </a:cubicBezTo>
                  <a:cubicBezTo>
                    <a:pt x="15535" y="20323"/>
                    <a:pt x="15535" y="20323"/>
                    <a:pt x="15535" y="20297"/>
                  </a:cubicBezTo>
                  <a:cubicBezTo>
                    <a:pt x="15471" y="20277"/>
                    <a:pt x="15411" y="20236"/>
                    <a:pt x="15346" y="20195"/>
                  </a:cubicBezTo>
                  <a:lnTo>
                    <a:pt x="15326" y="20195"/>
                  </a:lnTo>
                  <a:cubicBezTo>
                    <a:pt x="15262" y="20169"/>
                    <a:pt x="15222" y="20128"/>
                    <a:pt x="15162" y="20128"/>
                  </a:cubicBezTo>
                  <a:cubicBezTo>
                    <a:pt x="15098" y="20087"/>
                    <a:pt x="15038" y="20041"/>
                    <a:pt x="14993" y="20020"/>
                  </a:cubicBezTo>
                  <a:cubicBezTo>
                    <a:pt x="14953" y="20000"/>
                    <a:pt x="14933" y="19979"/>
                    <a:pt x="14889" y="19958"/>
                  </a:cubicBezTo>
                  <a:cubicBezTo>
                    <a:pt x="14849" y="19938"/>
                    <a:pt x="14829" y="19912"/>
                    <a:pt x="14809" y="19892"/>
                  </a:cubicBezTo>
                  <a:cubicBezTo>
                    <a:pt x="14744" y="19871"/>
                    <a:pt x="14705" y="19851"/>
                    <a:pt x="14640" y="19810"/>
                  </a:cubicBezTo>
                  <a:lnTo>
                    <a:pt x="14620" y="19810"/>
                  </a:lnTo>
                  <a:cubicBezTo>
                    <a:pt x="14620" y="19763"/>
                    <a:pt x="14580" y="19763"/>
                    <a:pt x="14560" y="19763"/>
                  </a:cubicBezTo>
                  <a:cubicBezTo>
                    <a:pt x="14540" y="19722"/>
                    <a:pt x="14515" y="19702"/>
                    <a:pt x="14476" y="19681"/>
                  </a:cubicBezTo>
                  <a:cubicBezTo>
                    <a:pt x="14436" y="19656"/>
                    <a:pt x="14391" y="19635"/>
                    <a:pt x="14351" y="19615"/>
                  </a:cubicBezTo>
                  <a:cubicBezTo>
                    <a:pt x="14351" y="19594"/>
                    <a:pt x="14331" y="19574"/>
                    <a:pt x="14311" y="19574"/>
                  </a:cubicBezTo>
                  <a:cubicBezTo>
                    <a:pt x="14307" y="19578"/>
                    <a:pt x="14304" y="19579"/>
                    <a:pt x="14301" y="19579"/>
                  </a:cubicBezTo>
                  <a:cubicBezTo>
                    <a:pt x="14290" y="19579"/>
                    <a:pt x="14286" y="19553"/>
                    <a:pt x="14267" y="19553"/>
                  </a:cubicBezTo>
                  <a:cubicBezTo>
                    <a:pt x="14187" y="19553"/>
                    <a:pt x="14142" y="19486"/>
                    <a:pt x="14102" y="19445"/>
                  </a:cubicBezTo>
                  <a:cubicBezTo>
                    <a:pt x="14082" y="19399"/>
                    <a:pt x="14063" y="19378"/>
                    <a:pt x="14043" y="19358"/>
                  </a:cubicBezTo>
                  <a:cubicBezTo>
                    <a:pt x="13998" y="19337"/>
                    <a:pt x="13978" y="19296"/>
                    <a:pt x="13938" y="19271"/>
                  </a:cubicBezTo>
                  <a:cubicBezTo>
                    <a:pt x="13948" y="19260"/>
                    <a:pt x="13943" y="19260"/>
                    <a:pt x="13932" y="19260"/>
                  </a:cubicBezTo>
                  <a:cubicBezTo>
                    <a:pt x="13922" y="19260"/>
                    <a:pt x="13906" y="19260"/>
                    <a:pt x="13893" y="19250"/>
                  </a:cubicBezTo>
                  <a:cubicBezTo>
                    <a:pt x="13893" y="19209"/>
                    <a:pt x="13854" y="19209"/>
                    <a:pt x="13814" y="19188"/>
                  </a:cubicBezTo>
                  <a:cubicBezTo>
                    <a:pt x="13794" y="19142"/>
                    <a:pt x="13729" y="19122"/>
                    <a:pt x="13689" y="19081"/>
                  </a:cubicBezTo>
                  <a:cubicBezTo>
                    <a:pt x="13669" y="19060"/>
                    <a:pt x="13644" y="19014"/>
                    <a:pt x="13605" y="19014"/>
                  </a:cubicBezTo>
                  <a:cubicBezTo>
                    <a:pt x="13605" y="18993"/>
                    <a:pt x="13585" y="18973"/>
                    <a:pt x="13565" y="18973"/>
                  </a:cubicBezTo>
                  <a:cubicBezTo>
                    <a:pt x="13500" y="18932"/>
                    <a:pt x="13441" y="18886"/>
                    <a:pt x="13376" y="18845"/>
                  </a:cubicBezTo>
                  <a:cubicBezTo>
                    <a:pt x="13376" y="18824"/>
                    <a:pt x="13356" y="18804"/>
                    <a:pt x="13336" y="18804"/>
                  </a:cubicBezTo>
                  <a:cubicBezTo>
                    <a:pt x="13296" y="18757"/>
                    <a:pt x="13231" y="18737"/>
                    <a:pt x="13212" y="18675"/>
                  </a:cubicBezTo>
                  <a:cubicBezTo>
                    <a:pt x="13212" y="18675"/>
                    <a:pt x="13192" y="18675"/>
                    <a:pt x="13192" y="18655"/>
                  </a:cubicBezTo>
                  <a:cubicBezTo>
                    <a:pt x="13127" y="18608"/>
                    <a:pt x="13067" y="18547"/>
                    <a:pt x="13003" y="18480"/>
                  </a:cubicBezTo>
                  <a:cubicBezTo>
                    <a:pt x="12963" y="18439"/>
                    <a:pt x="12923" y="18398"/>
                    <a:pt x="12878" y="18352"/>
                  </a:cubicBezTo>
                  <a:cubicBezTo>
                    <a:pt x="12858" y="18352"/>
                    <a:pt x="12858" y="18331"/>
                    <a:pt x="12838" y="18311"/>
                  </a:cubicBezTo>
                  <a:cubicBezTo>
                    <a:pt x="12818" y="18311"/>
                    <a:pt x="12774" y="18290"/>
                    <a:pt x="12754" y="18270"/>
                  </a:cubicBezTo>
                  <a:cubicBezTo>
                    <a:pt x="12734" y="18223"/>
                    <a:pt x="12694" y="18203"/>
                    <a:pt x="12674" y="18162"/>
                  </a:cubicBezTo>
                  <a:cubicBezTo>
                    <a:pt x="12630" y="18141"/>
                    <a:pt x="12610" y="18095"/>
                    <a:pt x="12570" y="18074"/>
                  </a:cubicBezTo>
                  <a:cubicBezTo>
                    <a:pt x="12550" y="18034"/>
                    <a:pt x="12505" y="18013"/>
                    <a:pt x="12505" y="17987"/>
                  </a:cubicBezTo>
                  <a:cubicBezTo>
                    <a:pt x="12465" y="17946"/>
                    <a:pt x="12425" y="17905"/>
                    <a:pt x="12381" y="17859"/>
                  </a:cubicBezTo>
                  <a:cubicBezTo>
                    <a:pt x="12361" y="17839"/>
                    <a:pt x="12341" y="17818"/>
                    <a:pt x="12321" y="17797"/>
                  </a:cubicBezTo>
                  <a:cubicBezTo>
                    <a:pt x="12321" y="17777"/>
                    <a:pt x="12301" y="17756"/>
                    <a:pt x="12276" y="17731"/>
                  </a:cubicBezTo>
                  <a:cubicBezTo>
                    <a:pt x="12256" y="17710"/>
                    <a:pt x="12236" y="17669"/>
                    <a:pt x="12217" y="17648"/>
                  </a:cubicBezTo>
                  <a:cubicBezTo>
                    <a:pt x="12217" y="17628"/>
                    <a:pt x="12197" y="17602"/>
                    <a:pt x="12177" y="17582"/>
                  </a:cubicBezTo>
                  <a:cubicBezTo>
                    <a:pt x="12112" y="17541"/>
                    <a:pt x="12072" y="17474"/>
                    <a:pt x="12008" y="17433"/>
                  </a:cubicBezTo>
                  <a:cubicBezTo>
                    <a:pt x="11928" y="17371"/>
                    <a:pt x="11843" y="17264"/>
                    <a:pt x="11779" y="17156"/>
                  </a:cubicBezTo>
                  <a:cubicBezTo>
                    <a:pt x="11759" y="17135"/>
                    <a:pt x="11719" y="17115"/>
                    <a:pt x="11719" y="17089"/>
                  </a:cubicBezTo>
                  <a:cubicBezTo>
                    <a:pt x="11699" y="17027"/>
                    <a:pt x="11679" y="16986"/>
                    <a:pt x="11615" y="16961"/>
                  </a:cubicBezTo>
                  <a:cubicBezTo>
                    <a:pt x="11595" y="16940"/>
                    <a:pt x="11595" y="16940"/>
                    <a:pt x="11575" y="16899"/>
                  </a:cubicBezTo>
                  <a:lnTo>
                    <a:pt x="11555" y="16878"/>
                  </a:lnTo>
                  <a:cubicBezTo>
                    <a:pt x="11490" y="16832"/>
                    <a:pt x="11450" y="16791"/>
                    <a:pt x="11406" y="16730"/>
                  </a:cubicBezTo>
                  <a:cubicBezTo>
                    <a:pt x="11386" y="16683"/>
                    <a:pt x="11346" y="16663"/>
                    <a:pt x="11326" y="16622"/>
                  </a:cubicBezTo>
                  <a:cubicBezTo>
                    <a:pt x="11306" y="16576"/>
                    <a:pt x="11281" y="16534"/>
                    <a:pt x="11261" y="16494"/>
                  </a:cubicBezTo>
                  <a:cubicBezTo>
                    <a:pt x="11241" y="16447"/>
                    <a:pt x="11202" y="16427"/>
                    <a:pt x="11182" y="16406"/>
                  </a:cubicBezTo>
                  <a:cubicBezTo>
                    <a:pt x="11137" y="16345"/>
                    <a:pt x="11097" y="16278"/>
                    <a:pt x="11032" y="16216"/>
                  </a:cubicBezTo>
                  <a:cubicBezTo>
                    <a:pt x="11012" y="16170"/>
                    <a:pt x="10992" y="16150"/>
                    <a:pt x="10953" y="16150"/>
                  </a:cubicBezTo>
                  <a:cubicBezTo>
                    <a:pt x="10973" y="16108"/>
                    <a:pt x="10953" y="16088"/>
                    <a:pt x="10908" y="16062"/>
                  </a:cubicBezTo>
                  <a:cubicBezTo>
                    <a:pt x="10888" y="16062"/>
                    <a:pt x="10868" y="16021"/>
                    <a:pt x="10868" y="16001"/>
                  </a:cubicBezTo>
                  <a:cubicBezTo>
                    <a:pt x="10848" y="16001"/>
                    <a:pt x="10848" y="15980"/>
                    <a:pt x="10828" y="15980"/>
                  </a:cubicBezTo>
                  <a:cubicBezTo>
                    <a:pt x="10828" y="15893"/>
                    <a:pt x="10764" y="15831"/>
                    <a:pt x="10724" y="15744"/>
                  </a:cubicBezTo>
                  <a:cubicBezTo>
                    <a:pt x="10704" y="15744"/>
                    <a:pt x="10684" y="15724"/>
                    <a:pt x="10684" y="15703"/>
                  </a:cubicBezTo>
                  <a:cubicBezTo>
                    <a:pt x="10684" y="15677"/>
                    <a:pt x="10704" y="15677"/>
                    <a:pt x="10684" y="15677"/>
                  </a:cubicBezTo>
                  <a:lnTo>
                    <a:pt x="10659" y="15677"/>
                  </a:lnTo>
                  <a:cubicBezTo>
                    <a:pt x="10619" y="15636"/>
                    <a:pt x="10639" y="15549"/>
                    <a:pt x="10579" y="15529"/>
                  </a:cubicBezTo>
                  <a:cubicBezTo>
                    <a:pt x="10579" y="15508"/>
                    <a:pt x="10579" y="15487"/>
                    <a:pt x="10560" y="15487"/>
                  </a:cubicBezTo>
                  <a:lnTo>
                    <a:pt x="10535" y="15487"/>
                  </a:lnTo>
                  <a:cubicBezTo>
                    <a:pt x="10515" y="15446"/>
                    <a:pt x="10515" y="15421"/>
                    <a:pt x="10495" y="15400"/>
                  </a:cubicBezTo>
                  <a:cubicBezTo>
                    <a:pt x="10475" y="15400"/>
                    <a:pt x="10455" y="15380"/>
                    <a:pt x="10455" y="15359"/>
                  </a:cubicBezTo>
                  <a:cubicBezTo>
                    <a:pt x="10410" y="15251"/>
                    <a:pt x="10351" y="15164"/>
                    <a:pt x="10311" y="15061"/>
                  </a:cubicBezTo>
                  <a:cubicBezTo>
                    <a:pt x="10286" y="14995"/>
                    <a:pt x="10226" y="14954"/>
                    <a:pt x="10186" y="14887"/>
                  </a:cubicBezTo>
                  <a:cubicBezTo>
                    <a:pt x="10161" y="14825"/>
                    <a:pt x="10102" y="14779"/>
                    <a:pt x="10082" y="14717"/>
                  </a:cubicBezTo>
                  <a:cubicBezTo>
                    <a:pt x="10082" y="14697"/>
                    <a:pt x="10082" y="14697"/>
                    <a:pt x="10062" y="14697"/>
                  </a:cubicBezTo>
                  <a:cubicBezTo>
                    <a:pt x="10037" y="14697"/>
                    <a:pt x="10037" y="14676"/>
                    <a:pt x="10037" y="14676"/>
                  </a:cubicBezTo>
                  <a:cubicBezTo>
                    <a:pt x="10017" y="14651"/>
                    <a:pt x="10037" y="14651"/>
                    <a:pt x="10037" y="14630"/>
                  </a:cubicBezTo>
                  <a:cubicBezTo>
                    <a:pt x="9997" y="14589"/>
                    <a:pt x="9997" y="14502"/>
                    <a:pt x="9957" y="14461"/>
                  </a:cubicBezTo>
                  <a:cubicBezTo>
                    <a:pt x="9913" y="14420"/>
                    <a:pt x="9893" y="14333"/>
                    <a:pt x="9833" y="14312"/>
                  </a:cubicBezTo>
                  <a:cubicBezTo>
                    <a:pt x="9833" y="14266"/>
                    <a:pt x="9853" y="14291"/>
                    <a:pt x="9873" y="14266"/>
                  </a:cubicBezTo>
                  <a:cubicBezTo>
                    <a:pt x="9873" y="14266"/>
                    <a:pt x="9853" y="14245"/>
                    <a:pt x="9893" y="14225"/>
                  </a:cubicBezTo>
                  <a:cubicBezTo>
                    <a:pt x="9893" y="14225"/>
                    <a:pt x="9922" y="14251"/>
                    <a:pt x="9943" y="14251"/>
                  </a:cubicBezTo>
                  <a:cubicBezTo>
                    <a:pt x="9948" y="14251"/>
                    <a:pt x="9954" y="14249"/>
                    <a:pt x="9957" y="14245"/>
                  </a:cubicBezTo>
                  <a:cubicBezTo>
                    <a:pt x="9977" y="14245"/>
                    <a:pt x="9997" y="14266"/>
                    <a:pt x="10017" y="14312"/>
                  </a:cubicBezTo>
                  <a:cubicBezTo>
                    <a:pt x="10037" y="14333"/>
                    <a:pt x="10062" y="14373"/>
                    <a:pt x="10082" y="14420"/>
                  </a:cubicBezTo>
                  <a:cubicBezTo>
                    <a:pt x="10102" y="14420"/>
                    <a:pt x="10102" y="14440"/>
                    <a:pt x="10102" y="14461"/>
                  </a:cubicBezTo>
                  <a:cubicBezTo>
                    <a:pt x="10141" y="14522"/>
                    <a:pt x="10186" y="14610"/>
                    <a:pt x="10246" y="14651"/>
                  </a:cubicBezTo>
                  <a:cubicBezTo>
                    <a:pt x="10266" y="14676"/>
                    <a:pt x="10266" y="14697"/>
                    <a:pt x="10266" y="14717"/>
                  </a:cubicBezTo>
                  <a:cubicBezTo>
                    <a:pt x="10286" y="14759"/>
                    <a:pt x="10331" y="14805"/>
                    <a:pt x="10351" y="14846"/>
                  </a:cubicBezTo>
                  <a:lnTo>
                    <a:pt x="10370" y="14846"/>
                  </a:lnTo>
                  <a:lnTo>
                    <a:pt x="10370" y="14887"/>
                  </a:lnTo>
                  <a:cubicBezTo>
                    <a:pt x="10370" y="14897"/>
                    <a:pt x="10376" y="14897"/>
                    <a:pt x="10381" y="14897"/>
                  </a:cubicBezTo>
                  <a:cubicBezTo>
                    <a:pt x="10385" y="14897"/>
                    <a:pt x="10390" y="14897"/>
                    <a:pt x="10390" y="14907"/>
                  </a:cubicBezTo>
                  <a:cubicBezTo>
                    <a:pt x="10390" y="14933"/>
                    <a:pt x="10410" y="14974"/>
                    <a:pt x="10435" y="14995"/>
                  </a:cubicBezTo>
                  <a:cubicBezTo>
                    <a:pt x="10475" y="15082"/>
                    <a:pt x="10535" y="15164"/>
                    <a:pt x="10579" y="15272"/>
                  </a:cubicBezTo>
                  <a:cubicBezTo>
                    <a:pt x="10599" y="15292"/>
                    <a:pt x="10619" y="15292"/>
                    <a:pt x="10639" y="15318"/>
                  </a:cubicBezTo>
                  <a:cubicBezTo>
                    <a:pt x="10639" y="15380"/>
                    <a:pt x="10684" y="15446"/>
                    <a:pt x="10744" y="15508"/>
                  </a:cubicBezTo>
                  <a:cubicBezTo>
                    <a:pt x="10744" y="15529"/>
                    <a:pt x="10783" y="15549"/>
                    <a:pt x="10764" y="15575"/>
                  </a:cubicBezTo>
                  <a:cubicBezTo>
                    <a:pt x="10764" y="15616"/>
                    <a:pt x="10783" y="15616"/>
                    <a:pt x="10808" y="15636"/>
                  </a:cubicBezTo>
                  <a:cubicBezTo>
                    <a:pt x="10828" y="15703"/>
                    <a:pt x="10868" y="15724"/>
                    <a:pt x="10888" y="15764"/>
                  </a:cubicBezTo>
                  <a:lnTo>
                    <a:pt x="10908" y="15785"/>
                  </a:lnTo>
                  <a:cubicBezTo>
                    <a:pt x="10908" y="15785"/>
                    <a:pt x="10933" y="15785"/>
                    <a:pt x="10933" y="15806"/>
                  </a:cubicBezTo>
                  <a:cubicBezTo>
                    <a:pt x="10953" y="15831"/>
                    <a:pt x="10973" y="15852"/>
                    <a:pt x="10992" y="15873"/>
                  </a:cubicBezTo>
                  <a:cubicBezTo>
                    <a:pt x="11012" y="15893"/>
                    <a:pt x="10992" y="15913"/>
                    <a:pt x="11012" y="15934"/>
                  </a:cubicBezTo>
                  <a:cubicBezTo>
                    <a:pt x="11057" y="16001"/>
                    <a:pt x="11097" y="16062"/>
                    <a:pt x="11137" y="16129"/>
                  </a:cubicBezTo>
                  <a:cubicBezTo>
                    <a:pt x="11157" y="16129"/>
                    <a:pt x="11182" y="16150"/>
                    <a:pt x="11202" y="16191"/>
                  </a:cubicBezTo>
                  <a:cubicBezTo>
                    <a:pt x="11202" y="16216"/>
                    <a:pt x="11221" y="16237"/>
                    <a:pt x="11241" y="16237"/>
                  </a:cubicBezTo>
                  <a:cubicBezTo>
                    <a:pt x="11261" y="16257"/>
                    <a:pt x="11281" y="16278"/>
                    <a:pt x="11306" y="16299"/>
                  </a:cubicBezTo>
                  <a:cubicBezTo>
                    <a:pt x="11306" y="16319"/>
                    <a:pt x="11326" y="16319"/>
                    <a:pt x="11346" y="16345"/>
                  </a:cubicBezTo>
                  <a:lnTo>
                    <a:pt x="11346" y="16386"/>
                  </a:lnTo>
                  <a:cubicBezTo>
                    <a:pt x="11366" y="16386"/>
                    <a:pt x="11386" y="16406"/>
                    <a:pt x="11386" y="16427"/>
                  </a:cubicBezTo>
                  <a:cubicBezTo>
                    <a:pt x="11430" y="16494"/>
                    <a:pt x="11490" y="16555"/>
                    <a:pt x="11530" y="16643"/>
                  </a:cubicBezTo>
                  <a:cubicBezTo>
                    <a:pt x="11555" y="16683"/>
                    <a:pt x="11595" y="16704"/>
                    <a:pt x="11615" y="16750"/>
                  </a:cubicBezTo>
                  <a:cubicBezTo>
                    <a:pt x="11634" y="16771"/>
                    <a:pt x="11634" y="16771"/>
                    <a:pt x="11634" y="16791"/>
                  </a:cubicBezTo>
                  <a:cubicBezTo>
                    <a:pt x="11648" y="16791"/>
                    <a:pt x="11652" y="16782"/>
                    <a:pt x="11661" y="16782"/>
                  </a:cubicBezTo>
                  <a:cubicBezTo>
                    <a:pt x="11665" y="16782"/>
                    <a:pt x="11671" y="16784"/>
                    <a:pt x="11679" y="16791"/>
                  </a:cubicBezTo>
                  <a:cubicBezTo>
                    <a:pt x="11679" y="16812"/>
                    <a:pt x="11679" y="16812"/>
                    <a:pt x="11654" y="16832"/>
                  </a:cubicBezTo>
                  <a:cubicBezTo>
                    <a:pt x="11699" y="16832"/>
                    <a:pt x="11719" y="16858"/>
                    <a:pt x="11719" y="16858"/>
                  </a:cubicBezTo>
                  <a:cubicBezTo>
                    <a:pt x="11739" y="16878"/>
                    <a:pt x="11759" y="16920"/>
                    <a:pt x="11779" y="16940"/>
                  </a:cubicBezTo>
                  <a:cubicBezTo>
                    <a:pt x="11824" y="16961"/>
                    <a:pt x="11863" y="17007"/>
                    <a:pt x="11883" y="17069"/>
                  </a:cubicBezTo>
                  <a:cubicBezTo>
                    <a:pt x="11883" y="17069"/>
                    <a:pt x="11903" y="17089"/>
                    <a:pt x="11928" y="17089"/>
                  </a:cubicBezTo>
                  <a:cubicBezTo>
                    <a:pt x="11928" y="17115"/>
                    <a:pt x="11948" y="17135"/>
                    <a:pt x="11968" y="17156"/>
                  </a:cubicBezTo>
                  <a:cubicBezTo>
                    <a:pt x="11968" y="17156"/>
                    <a:pt x="11968" y="17176"/>
                    <a:pt x="11988" y="17176"/>
                  </a:cubicBezTo>
                  <a:cubicBezTo>
                    <a:pt x="12008" y="17217"/>
                    <a:pt x="12028" y="17243"/>
                    <a:pt x="12072" y="17284"/>
                  </a:cubicBezTo>
                  <a:cubicBezTo>
                    <a:pt x="12092" y="17304"/>
                    <a:pt x="12132" y="17325"/>
                    <a:pt x="12152" y="17371"/>
                  </a:cubicBezTo>
                  <a:cubicBezTo>
                    <a:pt x="12217" y="17433"/>
                    <a:pt x="12276" y="17474"/>
                    <a:pt x="12341" y="17520"/>
                  </a:cubicBezTo>
                  <a:cubicBezTo>
                    <a:pt x="12361" y="17582"/>
                    <a:pt x="12381" y="17648"/>
                    <a:pt x="12445" y="17690"/>
                  </a:cubicBezTo>
                  <a:cubicBezTo>
                    <a:pt x="12465" y="17710"/>
                    <a:pt x="12465" y="17731"/>
                    <a:pt x="12505" y="17731"/>
                  </a:cubicBezTo>
                  <a:cubicBezTo>
                    <a:pt x="12525" y="17756"/>
                    <a:pt x="12505" y="17777"/>
                    <a:pt x="12525" y="17797"/>
                  </a:cubicBezTo>
                  <a:cubicBezTo>
                    <a:pt x="12537" y="17808"/>
                    <a:pt x="12544" y="17808"/>
                    <a:pt x="12549" y="17808"/>
                  </a:cubicBezTo>
                  <a:cubicBezTo>
                    <a:pt x="12555" y="17808"/>
                    <a:pt x="12560" y="17808"/>
                    <a:pt x="12570" y="17818"/>
                  </a:cubicBezTo>
                  <a:cubicBezTo>
                    <a:pt x="12610" y="17885"/>
                    <a:pt x="12674" y="17926"/>
                    <a:pt x="12694" y="17987"/>
                  </a:cubicBezTo>
                  <a:lnTo>
                    <a:pt x="12714" y="18013"/>
                  </a:lnTo>
                  <a:cubicBezTo>
                    <a:pt x="12754" y="18013"/>
                    <a:pt x="12774" y="18054"/>
                    <a:pt x="12799" y="18074"/>
                  </a:cubicBezTo>
                  <a:cubicBezTo>
                    <a:pt x="12818" y="18095"/>
                    <a:pt x="12838" y="18116"/>
                    <a:pt x="12858" y="18116"/>
                  </a:cubicBezTo>
                  <a:cubicBezTo>
                    <a:pt x="12878" y="18141"/>
                    <a:pt x="12878" y="18141"/>
                    <a:pt x="12878" y="18162"/>
                  </a:cubicBezTo>
                  <a:lnTo>
                    <a:pt x="12878" y="18182"/>
                  </a:lnTo>
                  <a:lnTo>
                    <a:pt x="12923" y="18182"/>
                  </a:lnTo>
                  <a:cubicBezTo>
                    <a:pt x="12943" y="18203"/>
                    <a:pt x="12963" y="18223"/>
                    <a:pt x="12983" y="18244"/>
                  </a:cubicBezTo>
                  <a:cubicBezTo>
                    <a:pt x="13003" y="18290"/>
                    <a:pt x="13023" y="18290"/>
                    <a:pt x="13047" y="18331"/>
                  </a:cubicBezTo>
                  <a:cubicBezTo>
                    <a:pt x="13067" y="18331"/>
                    <a:pt x="13067" y="18311"/>
                    <a:pt x="13067" y="18311"/>
                  </a:cubicBezTo>
                  <a:cubicBezTo>
                    <a:pt x="13067" y="18331"/>
                    <a:pt x="13067" y="18331"/>
                    <a:pt x="13087" y="18352"/>
                  </a:cubicBezTo>
                  <a:cubicBezTo>
                    <a:pt x="13147" y="18372"/>
                    <a:pt x="13172" y="18460"/>
                    <a:pt x="13251" y="18480"/>
                  </a:cubicBezTo>
                  <a:cubicBezTo>
                    <a:pt x="13271" y="18501"/>
                    <a:pt x="13251" y="18547"/>
                    <a:pt x="13296" y="18567"/>
                  </a:cubicBezTo>
                  <a:cubicBezTo>
                    <a:pt x="13296" y="18547"/>
                    <a:pt x="13296" y="18547"/>
                    <a:pt x="13316" y="18547"/>
                  </a:cubicBezTo>
                  <a:cubicBezTo>
                    <a:pt x="13336" y="18567"/>
                    <a:pt x="13356" y="18608"/>
                    <a:pt x="13396" y="18629"/>
                  </a:cubicBezTo>
                  <a:cubicBezTo>
                    <a:pt x="13441" y="18675"/>
                    <a:pt x="13500" y="18716"/>
                    <a:pt x="13545" y="18783"/>
                  </a:cubicBezTo>
                  <a:lnTo>
                    <a:pt x="13565" y="18804"/>
                  </a:lnTo>
                  <a:cubicBezTo>
                    <a:pt x="13565" y="18845"/>
                    <a:pt x="13605" y="18845"/>
                    <a:pt x="13625" y="18865"/>
                  </a:cubicBezTo>
                  <a:cubicBezTo>
                    <a:pt x="13669" y="18911"/>
                    <a:pt x="13709" y="18952"/>
                    <a:pt x="13749" y="18973"/>
                  </a:cubicBezTo>
                  <a:cubicBezTo>
                    <a:pt x="13749" y="18993"/>
                    <a:pt x="13834" y="19040"/>
                    <a:pt x="13834" y="19040"/>
                  </a:cubicBezTo>
                  <a:cubicBezTo>
                    <a:pt x="13893" y="19040"/>
                    <a:pt x="13938" y="19081"/>
                    <a:pt x="13958" y="19101"/>
                  </a:cubicBezTo>
                  <a:cubicBezTo>
                    <a:pt x="13978" y="19101"/>
                    <a:pt x="13978" y="19081"/>
                    <a:pt x="13998" y="19081"/>
                  </a:cubicBezTo>
                  <a:cubicBezTo>
                    <a:pt x="14018" y="19101"/>
                    <a:pt x="14043" y="19122"/>
                    <a:pt x="14063" y="19142"/>
                  </a:cubicBezTo>
                  <a:cubicBezTo>
                    <a:pt x="14102" y="19188"/>
                    <a:pt x="14122" y="19230"/>
                    <a:pt x="14142" y="19250"/>
                  </a:cubicBezTo>
                  <a:cubicBezTo>
                    <a:pt x="14207" y="19317"/>
                    <a:pt x="14267" y="19358"/>
                    <a:pt x="14331" y="19399"/>
                  </a:cubicBezTo>
                  <a:cubicBezTo>
                    <a:pt x="14391" y="19466"/>
                    <a:pt x="14476" y="19466"/>
                    <a:pt x="14540" y="19527"/>
                  </a:cubicBezTo>
                  <a:lnTo>
                    <a:pt x="14560" y="19553"/>
                  </a:lnTo>
                  <a:cubicBezTo>
                    <a:pt x="14580" y="19553"/>
                    <a:pt x="14580" y="19527"/>
                    <a:pt x="14600" y="19527"/>
                  </a:cubicBezTo>
                  <a:cubicBezTo>
                    <a:pt x="14600" y="19553"/>
                    <a:pt x="14620" y="19574"/>
                    <a:pt x="14620" y="19594"/>
                  </a:cubicBezTo>
                  <a:lnTo>
                    <a:pt x="14640" y="19594"/>
                  </a:lnTo>
                  <a:cubicBezTo>
                    <a:pt x="14685" y="19615"/>
                    <a:pt x="14685" y="19656"/>
                    <a:pt x="14724" y="19681"/>
                  </a:cubicBezTo>
                  <a:cubicBezTo>
                    <a:pt x="14744" y="19702"/>
                    <a:pt x="14809" y="19743"/>
                    <a:pt x="14849" y="19763"/>
                  </a:cubicBezTo>
                  <a:cubicBezTo>
                    <a:pt x="14869" y="19784"/>
                    <a:pt x="14913" y="19810"/>
                    <a:pt x="14953" y="19830"/>
                  </a:cubicBezTo>
                  <a:cubicBezTo>
                    <a:pt x="14993" y="19851"/>
                    <a:pt x="15058" y="19871"/>
                    <a:pt x="15098" y="19892"/>
                  </a:cubicBezTo>
                  <a:cubicBezTo>
                    <a:pt x="15162" y="19938"/>
                    <a:pt x="15222" y="20000"/>
                    <a:pt x="15306" y="20020"/>
                  </a:cubicBezTo>
                  <a:cubicBezTo>
                    <a:pt x="15346" y="20041"/>
                    <a:pt x="15366" y="20066"/>
                    <a:pt x="15411" y="20087"/>
                  </a:cubicBezTo>
                  <a:cubicBezTo>
                    <a:pt x="15451" y="20087"/>
                    <a:pt x="15471" y="20128"/>
                    <a:pt x="15535" y="20128"/>
                  </a:cubicBezTo>
                  <a:cubicBezTo>
                    <a:pt x="15535" y="20128"/>
                    <a:pt x="15555" y="20148"/>
                    <a:pt x="15555" y="20169"/>
                  </a:cubicBezTo>
                  <a:cubicBezTo>
                    <a:pt x="15568" y="20169"/>
                    <a:pt x="15573" y="20160"/>
                    <a:pt x="15580" y="20160"/>
                  </a:cubicBezTo>
                  <a:cubicBezTo>
                    <a:pt x="15584" y="20160"/>
                    <a:pt x="15588" y="20162"/>
                    <a:pt x="15595" y="20169"/>
                  </a:cubicBezTo>
                  <a:cubicBezTo>
                    <a:pt x="15635" y="20236"/>
                    <a:pt x="15719" y="20277"/>
                    <a:pt x="15784" y="20297"/>
                  </a:cubicBezTo>
                  <a:cubicBezTo>
                    <a:pt x="15824" y="20323"/>
                    <a:pt x="15864" y="20344"/>
                    <a:pt x="15908" y="20364"/>
                  </a:cubicBezTo>
                  <a:cubicBezTo>
                    <a:pt x="15948" y="20364"/>
                    <a:pt x="15988" y="20385"/>
                    <a:pt x="16033" y="20385"/>
                  </a:cubicBezTo>
                  <a:cubicBezTo>
                    <a:pt x="16053" y="20385"/>
                    <a:pt x="16073" y="20405"/>
                    <a:pt x="16073" y="20426"/>
                  </a:cubicBezTo>
                  <a:cubicBezTo>
                    <a:pt x="16132" y="20426"/>
                    <a:pt x="16177" y="20492"/>
                    <a:pt x="16217" y="20492"/>
                  </a:cubicBezTo>
                  <a:cubicBezTo>
                    <a:pt x="16237" y="20492"/>
                    <a:pt x="16237" y="20492"/>
                    <a:pt x="16237" y="20513"/>
                  </a:cubicBezTo>
                  <a:cubicBezTo>
                    <a:pt x="16282" y="20554"/>
                    <a:pt x="16341" y="20554"/>
                    <a:pt x="16381" y="20580"/>
                  </a:cubicBezTo>
                  <a:cubicBezTo>
                    <a:pt x="16406" y="20600"/>
                    <a:pt x="16426" y="20600"/>
                    <a:pt x="16446" y="20600"/>
                  </a:cubicBezTo>
                  <a:cubicBezTo>
                    <a:pt x="16454" y="20592"/>
                    <a:pt x="16466" y="20587"/>
                    <a:pt x="16478" y="20587"/>
                  </a:cubicBezTo>
                  <a:cubicBezTo>
                    <a:pt x="16496" y="20587"/>
                    <a:pt x="16516" y="20597"/>
                    <a:pt x="16530" y="20621"/>
                  </a:cubicBezTo>
                  <a:cubicBezTo>
                    <a:pt x="16530" y="20621"/>
                    <a:pt x="16550" y="20641"/>
                    <a:pt x="16570" y="20641"/>
                  </a:cubicBezTo>
                  <a:cubicBezTo>
                    <a:pt x="16576" y="20635"/>
                    <a:pt x="16584" y="20633"/>
                    <a:pt x="16592" y="20633"/>
                  </a:cubicBezTo>
                  <a:cubicBezTo>
                    <a:pt x="16612" y="20633"/>
                    <a:pt x="16637" y="20647"/>
                    <a:pt x="16655" y="20662"/>
                  </a:cubicBezTo>
                  <a:cubicBezTo>
                    <a:pt x="16675" y="20682"/>
                    <a:pt x="16715" y="20708"/>
                    <a:pt x="16754" y="20708"/>
                  </a:cubicBezTo>
                  <a:cubicBezTo>
                    <a:pt x="16799" y="20728"/>
                    <a:pt x="16839" y="20728"/>
                    <a:pt x="16879" y="20749"/>
                  </a:cubicBezTo>
                  <a:cubicBezTo>
                    <a:pt x="16904" y="20770"/>
                    <a:pt x="16924" y="20790"/>
                    <a:pt x="16943" y="20790"/>
                  </a:cubicBezTo>
                  <a:cubicBezTo>
                    <a:pt x="16959" y="20790"/>
                    <a:pt x="16975" y="20818"/>
                    <a:pt x="17002" y="20818"/>
                  </a:cubicBezTo>
                  <a:cubicBezTo>
                    <a:pt x="17010" y="20818"/>
                    <a:pt x="17018" y="20816"/>
                    <a:pt x="17028" y="20811"/>
                  </a:cubicBezTo>
                  <a:lnTo>
                    <a:pt x="17088" y="20811"/>
                  </a:lnTo>
                  <a:cubicBezTo>
                    <a:pt x="17108" y="20836"/>
                    <a:pt x="17108" y="20857"/>
                    <a:pt x="17128" y="20857"/>
                  </a:cubicBezTo>
                  <a:lnTo>
                    <a:pt x="17153" y="20857"/>
                  </a:lnTo>
                  <a:cubicBezTo>
                    <a:pt x="17192" y="20877"/>
                    <a:pt x="17252" y="20877"/>
                    <a:pt x="17277" y="20918"/>
                  </a:cubicBezTo>
                  <a:lnTo>
                    <a:pt x="17421" y="20918"/>
                  </a:lnTo>
                  <a:cubicBezTo>
                    <a:pt x="17461" y="20965"/>
                    <a:pt x="17526" y="20965"/>
                    <a:pt x="17585" y="20985"/>
                  </a:cubicBezTo>
                  <a:lnTo>
                    <a:pt x="17605" y="20985"/>
                  </a:lnTo>
                  <a:cubicBezTo>
                    <a:pt x="17635" y="20985"/>
                    <a:pt x="17672" y="21003"/>
                    <a:pt x="17712" y="21003"/>
                  </a:cubicBezTo>
                  <a:cubicBezTo>
                    <a:pt x="17732" y="21003"/>
                    <a:pt x="17753" y="20999"/>
                    <a:pt x="17775" y="20985"/>
                  </a:cubicBezTo>
                  <a:cubicBezTo>
                    <a:pt x="17775" y="21006"/>
                    <a:pt x="17795" y="21026"/>
                    <a:pt x="17814" y="21047"/>
                  </a:cubicBezTo>
                  <a:cubicBezTo>
                    <a:pt x="17834" y="21047"/>
                    <a:pt x="17834" y="21026"/>
                    <a:pt x="17854" y="21026"/>
                  </a:cubicBezTo>
                  <a:cubicBezTo>
                    <a:pt x="17874" y="21026"/>
                    <a:pt x="17874" y="21026"/>
                    <a:pt x="17874" y="21047"/>
                  </a:cubicBezTo>
                  <a:lnTo>
                    <a:pt x="17854" y="21047"/>
                  </a:lnTo>
                  <a:cubicBezTo>
                    <a:pt x="17854" y="21067"/>
                    <a:pt x="17854" y="21067"/>
                    <a:pt x="17874" y="21067"/>
                  </a:cubicBezTo>
                  <a:cubicBezTo>
                    <a:pt x="17939" y="21093"/>
                    <a:pt x="17998" y="21093"/>
                    <a:pt x="18043" y="21114"/>
                  </a:cubicBezTo>
                  <a:cubicBezTo>
                    <a:pt x="18063" y="21114"/>
                    <a:pt x="18063" y="21093"/>
                    <a:pt x="18083" y="21093"/>
                  </a:cubicBezTo>
                  <a:cubicBezTo>
                    <a:pt x="18083" y="21114"/>
                    <a:pt x="18083" y="21114"/>
                    <a:pt x="18103" y="21134"/>
                  </a:cubicBezTo>
                  <a:cubicBezTo>
                    <a:pt x="18103" y="21114"/>
                    <a:pt x="18103" y="21114"/>
                    <a:pt x="18123" y="21114"/>
                  </a:cubicBezTo>
                  <a:lnTo>
                    <a:pt x="18332" y="21114"/>
                  </a:lnTo>
                  <a:cubicBezTo>
                    <a:pt x="18332" y="21114"/>
                    <a:pt x="18341" y="21123"/>
                    <a:pt x="18352" y="21123"/>
                  </a:cubicBezTo>
                  <a:cubicBezTo>
                    <a:pt x="18358" y="21123"/>
                    <a:pt x="18365" y="21120"/>
                    <a:pt x="18372" y="21114"/>
                  </a:cubicBezTo>
                  <a:cubicBezTo>
                    <a:pt x="18396" y="21114"/>
                    <a:pt x="18436" y="21134"/>
                    <a:pt x="18436" y="21134"/>
                  </a:cubicBezTo>
                  <a:cubicBezTo>
                    <a:pt x="18449" y="21141"/>
                    <a:pt x="18463" y="21143"/>
                    <a:pt x="18477" y="21143"/>
                  </a:cubicBezTo>
                  <a:cubicBezTo>
                    <a:pt x="18505" y="21143"/>
                    <a:pt x="18534" y="21134"/>
                    <a:pt x="18561" y="21134"/>
                  </a:cubicBezTo>
                  <a:cubicBezTo>
                    <a:pt x="18620" y="21175"/>
                    <a:pt x="18705" y="21155"/>
                    <a:pt x="18789" y="21196"/>
                  </a:cubicBezTo>
                  <a:lnTo>
                    <a:pt x="18789" y="21175"/>
                  </a:lnTo>
                  <a:lnTo>
                    <a:pt x="18849" y="21175"/>
                  </a:lnTo>
                  <a:cubicBezTo>
                    <a:pt x="18853" y="21180"/>
                    <a:pt x="18858" y="21181"/>
                    <a:pt x="18862" y="21181"/>
                  </a:cubicBezTo>
                  <a:cubicBezTo>
                    <a:pt x="18875" y="21181"/>
                    <a:pt x="18888" y="21169"/>
                    <a:pt x="18901" y="21169"/>
                  </a:cubicBezTo>
                  <a:cubicBezTo>
                    <a:pt x="18905" y="21169"/>
                    <a:pt x="18910" y="21171"/>
                    <a:pt x="18914" y="21175"/>
                  </a:cubicBezTo>
                  <a:cubicBezTo>
                    <a:pt x="18944" y="21185"/>
                    <a:pt x="18975" y="21191"/>
                    <a:pt x="19003" y="21191"/>
                  </a:cubicBezTo>
                  <a:cubicBezTo>
                    <a:pt x="19032" y="21191"/>
                    <a:pt x="19058" y="21185"/>
                    <a:pt x="19078" y="21175"/>
                  </a:cubicBezTo>
                  <a:lnTo>
                    <a:pt x="19287" y="21175"/>
                  </a:lnTo>
                  <a:cubicBezTo>
                    <a:pt x="19307" y="21175"/>
                    <a:pt x="19347" y="21196"/>
                    <a:pt x="19367" y="21196"/>
                  </a:cubicBezTo>
                  <a:lnTo>
                    <a:pt x="19451" y="21196"/>
                  </a:lnTo>
                  <a:cubicBezTo>
                    <a:pt x="19461" y="21185"/>
                    <a:pt x="19471" y="21185"/>
                    <a:pt x="19482" y="21185"/>
                  </a:cubicBezTo>
                  <a:cubicBezTo>
                    <a:pt x="19492" y="21185"/>
                    <a:pt x="19503" y="21185"/>
                    <a:pt x="19516" y="21175"/>
                  </a:cubicBezTo>
                  <a:lnTo>
                    <a:pt x="19556" y="21175"/>
                  </a:lnTo>
                  <a:cubicBezTo>
                    <a:pt x="19576" y="21196"/>
                    <a:pt x="19576" y="21196"/>
                    <a:pt x="19595" y="21196"/>
                  </a:cubicBezTo>
                  <a:cubicBezTo>
                    <a:pt x="19640" y="21175"/>
                    <a:pt x="19680" y="21175"/>
                    <a:pt x="19720" y="21155"/>
                  </a:cubicBezTo>
                  <a:cubicBezTo>
                    <a:pt x="19733" y="21155"/>
                    <a:pt x="19738" y="21146"/>
                    <a:pt x="19747" y="21146"/>
                  </a:cubicBezTo>
                  <a:cubicBezTo>
                    <a:pt x="19751" y="21146"/>
                    <a:pt x="19756" y="21148"/>
                    <a:pt x="19765" y="21155"/>
                  </a:cubicBezTo>
                  <a:cubicBezTo>
                    <a:pt x="19785" y="21155"/>
                    <a:pt x="19805" y="21155"/>
                    <a:pt x="19844" y="21134"/>
                  </a:cubicBezTo>
                  <a:lnTo>
                    <a:pt x="19864" y="21134"/>
                  </a:lnTo>
                  <a:cubicBezTo>
                    <a:pt x="19889" y="21134"/>
                    <a:pt x="19889" y="21155"/>
                    <a:pt x="19909" y="21155"/>
                  </a:cubicBezTo>
                  <a:cubicBezTo>
                    <a:pt x="19949" y="21155"/>
                    <a:pt x="19949" y="21134"/>
                    <a:pt x="19969" y="21114"/>
                  </a:cubicBezTo>
                  <a:cubicBezTo>
                    <a:pt x="19969" y="21134"/>
                    <a:pt x="19969" y="21134"/>
                    <a:pt x="19989" y="21134"/>
                  </a:cubicBezTo>
                  <a:cubicBezTo>
                    <a:pt x="20014" y="21134"/>
                    <a:pt x="20053" y="21114"/>
                    <a:pt x="20093" y="21093"/>
                  </a:cubicBezTo>
                  <a:cubicBezTo>
                    <a:pt x="20093" y="21114"/>
                    <a:pt x="20093" y="21114"/>
                    <a:pt x="20113" y="21114"/>
                  </a:cubicBezTo>
                  <a:cubicBezTo>
                    <a:pt x="20138" y="21093"/>
                    <a:pt x="20158" y="21093"/>
                    <a:pt x="20198" y="21067"/>
                  </a:cubicBezTo>
                  <a:lnTo>
                    <a:pt x="20262" y="21067"/>
                  </a:lnTo>
                  <a:cubicBezTo>
                    <a:pt x="20276" y="21067"/>
                    <a:pt x="20289" y="21058"/>
                    <a:pt x="20302" y="21058"/>
                  </a:cubicBezTo>
                  <a:cubicBezTo>
                    <a:pt x="20309" y="21058"/>
                    <a:pt x="20316" y="21060"/>
                    <a:pt x="20322" y="21067"/>
                  </a:cubicBezTo>
                  <a:cubicBezTo>
                    <a:pt x="20342" y="21067"/>
                    <a:pt x="20362" y="21047"/>
                    <a:pt x="20362" y="21047"/>
                  </a:cubicBezTo>
                  <a:cubicBezTo>
                    <a:pt x="20387" y="21047"/>
                    <a:pt x="20387" y="21067"/>
                    <a:pt x="20407" y="21067"/>
                  </a:cubicBezTo>
                  <a:lnTo>
                    <a:pt x="20427" y="21047"/>
                  </a:lnTo>
                  <a:cubicBezTo>
                    <a:pt x="20466" y="21047"/>
                    <a:pt x="20486" y="21047"/>
                    <a:pt x="20511" y="21026"/>
                  </a:cubicBezTo>
                  <a:cubicBezTo>
                    <a:pt x="20531" y="21026"/>
                    <a:pt x="20551" y="21047"/>
                    <a:pt x="20571" y="21047"/>
                  </a:cubicBezTo>
                  <a:cubicBezTo>
                    <a:pt x="20591" y="21026"/>
                    <a:pt x="20571" y="21026"/>
                    <a:pt x="20571" y="21026"/>
                  </a:cubicBezTo>
                  <a:cubicBezTo>
                    <a:pt x="20597" y="21026"/>
                    <a:pt x="20626" y="21035"/>
                    <a:pt x="20648" y="21035"/>
                  </a:cubicBezTo>
                  <a:cubicBezTo>
                    <a:pt x="20659" y="21035"/>
                    <a:pt x="20669" y="21033"/>
                    <a:pt x="20675" y="21026"/>
                  </a:cubicBezTo>
                  <a:cubicBezTo>
                    <a:pt x="20715" y="21026"/>
                    <a:pt x="20735" y="21006"/>
                    <a:pt x="20760" y="21006"/>
                  </a:cubicBezTo>
                  <a:cubicBezTo>
                    <a:pt x="20820" y="20985"/>
                    <a:pt x="20904" y="20985"/>
                    <a:pt x="20944" y="20939"/>
                  </a:cubicBezTo>
                  <a:lnTo>
                    <a:pt x="20984" y="20939"/>
                  </a:lnTo>
                  <a:cubicBezTo>
                    <a:pt x="21009" y="20918"/>
                    <a:pt x="21009" y="20898"/>
                    <a:pt x="21029" y="20877"/>
                  </a:cubicBezTo>
                  <a:cubicBezTo>
                    <a:pt x="21029" y="20898"/>
                    <a:pt x="21029" y="20918"/>
                    <a:pt x="21049" y="20918"/>
                  </a:cubicBezTo>
                  <a:cubicBezTo>
                    <a:pt x="21069" y="20918"/>
                    <a:pt x="21049" y="20898"/>
                    <a:pt x="21069" y="20877"/>
                  </a:cubicBezTo>
                  <a:cubicBezTo>
                    <a:pt x="21088" y="20877"/>
                    <a:pt x="21088" y="20898"/>
                    <a:pt x="21108" y="20898"/>
                  </a:cubicBezTo>
                  <a:cubicBezTo>
                    <a:pt x="21133" y="20877"/>
                    <a:pt x="21108" y="20857"/>
                    <a:pt x="21133" y="20857"/>
                  </a:cubicBezTo>
                  <a:cubicBezTo>
                    <a:pt x="21133" y="20857"/>
                    <a:pt x="21133" y="20877"/>
                    <a:pt x="21153" y="20877"/>
                  </a:cubicBezTo>
                  <a:lnTo>
                    <a:pt x="21193" y="20877"/>
                  </a:lnTo>
                  <a:lnTo>
                    <a:pt x="21193" y="20857"/>
                  </a:lnTo>
                  <a:cubicBezTo>
                    <a:pt x="21233" y="20857"/>
                    <a:pt x="21258" y="20857"/>
                    <a:pt x="21277" y="20836"/>
                  </a:cubicBezTo>
                  <a:cubicBezTo>
                    <a:pt x="21297" y="20836"/>
                    <a:pt x="21297" y="20811"/>
                    <a:pt x="21297" y="20811"/>
                  </a:cubicBezTo>
                  <a:cubicBezTo>
                    <a:pt x="21297" y="20836"/>
                    <a:pt x="21297" y="20836"/>
                    <a:pt x="21277" y="20836"/>
                  </a:cubicBezTo>
                  <a:cubicBezTo>
                    <a:pt x="21297" y="20857"/>
                    <a:pt x="21317" y="20857"/>
                    <a:pt x="21317" y="20857"/>
                  </a:cubicBezTo>
                  <a:lnTo>
                    <a:pt x="21317" y="20811"/>
                  </a:lnTo>
                  <a:cubicBezTo>
                    <a:pt x="21337" y="20811"/>
                    <a:pt x="21337" y="20836"/>
                    <a:pt x="21357" y="20836"/>
                  </a:cubicBezTo>
                  <a:cubicBezTo>
                    <a:pt x="21402" y="20811"/>
                    <a:pt x="21462" y="20749"/>
                    <a:pt x="21506" y="20728"/>
                  </a:cubicBezTo>
                  <a:cubicBezTo>
                    <a:pt x="21506" y="20728"/>
                    <a:pt x="21526" y="20708"/>
                    <a:pt x="21506" y="20708"/>
                  </a:cubicBezTo>
                  <a:lnTo>
                    <a:pt x="21442" y="20708"/>
                  </a:lnTo>
                  <a:cubicBezTo>
                    <a:pt x="21442" y="20708"/>
                    <a:pt x="21422" y="20708"/>
                    <a:pt x="21422" y="20728"/>
                  </a:cubicBezTo>
                  <a:cubicBezTo>
                    <a:pt x="21402" y="20708"/>
                    <a:pt x="21402" y="20708"/>
                    <a:pt x="21402" y="20682"/>
                  </a:cubicBezTo>
                  <a:cubicBezTo>
                    <a:pt x="21382" y="20708"/>
                    <a:pt x="21357" y="20708"/>
                    <a:pt x="21337" y="20728"/>
                  </a:cubicBezTo>
                  <a:cubicBezTo>
                    <a:pt x="21317" y="20708"/>
                    <a:pt x="21317" y="20708"/>
                    <a:pt x="21297" y="20708"/>
                  </a:cubicBezTo>
                  <a:cubicBezTo>
                    <a:pt x="21297" y="20728"/>
                    <a:pt x="21317" y="20728"/>
                    <a:pt x="21317" y="20728"/>
                  </a:cubicBezTo>
                  <a:cubicBezTo>
                    <a:pt x="21287" y="20739"/>
                    <a:pt x="21261" y="20739"/>
                    <a:pt x="21235" y="20739"/>
                  </a:cubicBezTo>
                  <a:cubicBezTo>
                    <a:pt x="21209" y="20739"/>
                    <a:pt x="21183" y="20739"/>
                    <a:pt x="21153" y="20749"/>
                  </a:cubicBezTo>
                  <a:cubicBezTo>
                    <a:pt x="21108" y="20770"/>
                    <a:pt x="21049" y="20770"/>
                    <a:pt x="21009" y="20811"/>
                  </a:cubicBezTo>
                  <a:cubicBezTo>
                    <a:pt x="20924" y="20811"/>
                    <a:pt x="20859" y="20857"/>
                    <a:pt x="20800" y="20857"/>
                  </a:cubicBezTo>
                  <a:cubicBezTo>
                    <a:pt x="20767" y="20847"/>
                    <a:pt x="20736" y="20841"/>
                    <a:pt x="20705" y="20841"/>
                  </a:cubicBezTo>
                  <a:cubicBezTo>
                    <a:pt x="20674" y="20841"/>
                    <a:pt x="20643" y="20847"/>
                    <a:pt x="20611" y="20857"/>
                  </a:cubicBezTo>
                  <a:cubicBezTo>
                    <a:pt x="20571" y="20857"/>
                    <a:pt x="20551" y="20877"/>
                    <a:pt x="20511" y="20877"/>
                  </a:cubicBezTo>
                  <a:cubicBezTo>
                    <a:pt x="20486" y="20877"/>
                    <a:pt x="20466" y="20898"/>
                    <a:pt x="20427" y="20898"/>
                  </a:cubicBezTo>
                  <a:cubicBezTo>
                    <a:pt x="20395" y="20898"/>
                    <a:pt x="20373" y="20924"/>
                    <a:pt x="20344" y="20924"/>
                  </a:cubicBezTo>
                  <a:cubicBezTo>
                    <a:pt x="20338" y="20924"/>
                    <a:pt x="20330" y="20923"/>
                    <a:pt x="20322" y="20918"/>
                  </a:cubicBezTo>
                  <a:lnTo>
                    <a:pt x="20302" y="20898"/>
                  </a:lnTo>
                  <a:cubicBezTo>
                    <a:pt x="20262" y="20898"/>
                    <a:pt x="20218" y="20898"/>
                    <a:pt x="20198" y="20918"/>
                  </a:cubicBezTo>
                  <a:cubicBezTo>
                    <a:pt x="20158" y="20939"/>
                    <a:pt x="20113" y="20939"/>
                    <a:pt x="20093" y="20939"/>
                  </a:cubicBezTo>
                  <a:cubicBezTo>
                    <a:pt x="20053" y="20939"/>
                    <a:pt x="20014" y="20965"/>
                    <a:pt x="19969" y="20965"/>
                  </a:cubicBezTo>
                  <a:lnTo>
                    <a:pt x="19844" y="20965"/>
                  </a:lnTo>
                  <a:cubicBezTo>
                    <a:pt x="19831" y="20965"/>
                    <a:pt x="19809" y="20974"/>
                    <a:pt x="19782" y="20974"/>
                  </a:cubicBezTo>
                  <a:cubicBezTo>
                    <a:pt x="19769" y="20974"/>
                    <a:pt x="19755" y="20972"/>
                    <a:pt x="19740" y="20965"/>
                  </a:cubicBezTo>
                  <a:cubicBezTo>
                    <a:pt x="19740" y="20985"/>
                    <a:pt x="19740" y="20985"/>
                    <a:pt x="19720" y="21006"/>
                  </a:cubicBezTo>
                  <a:cubicBezTo>
                    <a:pt x="19713" y="20999"/>
                    <a:pt x="19707" y="20997"/>
                    <a:pt x="19700" y="20997"/>
                  </a:cubicBezTo>
                  <a:cubicBezTo>
                    <a:pt x="19687" y="20997"/>
                    <a:pt x="19674" y="21006"/>
                    <a:pt x="19660" y="21006"/>
                  </a:cubicBezTo>
                  <a:lnTo>
                    <a:pt x="19491" y="21006"/>
                  </a:lnTo>
                  <a:cubicBezTo>
                    <a:pt x="19481" y="20995"/>
                    <a:pt x="19471" y="20995"/>
                    <a:pt x="19461" y="20995"/>
                  </a:cubicBezTo>
                  <a:cubicBezTo>
                    <a:pt x="19451" y="20995"/>
                    <a:pt x="19441" y="20995"/>
                    <a:pt x="19431" y="20985"/>
                  </a:cubicBezTo>
                  <a:lnTo>
                    <a:pt x="19327" y="20985"/>
                  </a:lnTo>
                  <a:cubicBezTo>
                    <a:pt x="19300" y="20985"/>
                    <a:pt x="19283" y="20994"/>
                    <a:pt x="19261" y="20994"/>
                  </a:cubicBezTo>
                  <a:cubicBezTo>
                    <a:pt x="19250" y="20994"/>
                    <a:pt x="19237" y="20992"/>
                    <a:pt x="19222" y="20985"/>
                  </a:cubicBezTo>
                  <a:lnTo>
                    <a:pt x="19118" y="20985"/>
                  </a:lnTo>
                  <a:cubicBezTo>
                    <a:pt x="19091" y="20985"/>
                    <a:pt x="19074" y="20994"/>
                    <a:pt x="19053" y="20994"/>
                  </a:cubicBezTo>
                  <a:cubicBezTo>
                    <a:pt x="19043" y="20994"/>
                    <a:pt x="19032" y="20992"/>
                    <a:pt x="19018" y="20985"/>
                  </a:cubicBezTo>
                  <a:lnTo>
                    <a:pt x="18914" y="20985"/>
                  </a:lnTo>
                  <a:cubicBezTo>
                    <a:pt x="18894" y="20985"/>
                    <a:pt x="18894" y="21006"/>
                    <a:pt x="18869" y="21006"/>
                  </a:cubicBezTo>
                  <a:cubicBezTo>
                    <a:pt x="18849" y="21006"/>
                    <a:pt x="18849" y="20985"/>
                    <a:pt x="18829" y="20985"/>
                  </a:cubicBezTo>
                  <a:cubicBezTo>
                    <a:pt x="18816" y="20985"/>
                    <a:pt x="18803" y="20994"/>
                    <a:pt x="18789" y="20994"/>
                  </a:cubicBezTo>
                  <a:cubicBezTo>
                    <a:pt x="18783" y="20994"/>
                    <a:pt x="18776" y="20992"/>
                    <a:pt x="18770" y="20985"/>
                  </a:cubicBezTo>
                  <a:lnTo>
                    <a:pt x="18725" y="20985"/>
                  </a:lnTo>
                  <a:cubicBezTo>
                    <a:pt x="18712" y="20985"/>
                    <a:pt x="18698" y="20976"/>
                    <a:pt x="18685" y="20976"/>
                  </a:cubicBezTo>
                  <a:cubicBezTo>
                    <a:pt x="18678" y="20976"/>
                    <a:pt x="18672" y="20978"/>
                    <a:pt x="18665" y="20985"/>
                  </a:cubicBezTo>
                  <a:cubicBezTo>
                    <a:pt x="18620" y="20985"/>
                    <a:pt x="18581" y="20965"/>
                    <a:pt x="18541" y="20965"/>
                  </a:cubicBezTo>
                  <a:cubicBezTo>
                    <a:pt x="18476" y="20939"/>
                    <a:pt x="18396" y="20939"/>
                    <a:pt x="18332" y="20939"/>
                  </a:cubicBezTo>
                  <a:lnTo>
                    <a:pt x="18247" y="20939"/>
                  </a:lnTo>
                  <a:cubicBezTo>
                    <a:pt x="18243" y="20935"/>
                    <a:pt x="18239" y="20933"/>
                    <a:pt x="18235" y="20933"/>
                  </a:cubicBezTo>
                  <a:cubicBezTo>
                    <a:pt x="18226" y="20933"/>
                    <a:pt x="18218" y="20940"/>
                    <a:pt x="18209" y="20940"/>
                  </a:cubicBezTo>
                  <a:cubicBezTo>
                    <a:pt x="18202" y="20940"/>
                    <a:pt x="18195" y="20935"/>
                    <a:pt x="18188" y="20918"/>
                  </a:cubicBezTo>
                  <a:lnTo>
                    <a:pt x="18123" y="20918"/>
                  </a:lnTo>
                  <a:cubicBezTo>
                    <a:pt x="18103" y="20898"/>
                    <a:pt x="18043" y="20898"/>
                    <a:pt x="17998" y="20898"/>
                  </a:cubicBezTo>
                  <a:cubicBezTo>
                    <a:pt x="17998" y="20898"/>
                    <a:pt x="17979" y="20877"/>
                    <a:pt x="17959" y="20857"/>
                  </a:cubicBezTo>
                  <a:lnTo>
                    <a:pt x="17919" y="20857"/>
                  </a:lnTo>
                  <a:cubicBezTo>
                    <a:pt x="17899" y="20857"/>
                    <a:pt x="17899" y="20836"/>
                    <a:pt x="17874" y="20811"/>
                  </a:cubicBezTo>
                  <a:cubicBezTo>
                    <a:pt x="17847" y="20811"/>
                    <a:pt x="17830" y="20822"/>
                    <a:pt x="17815" y="20822"/>
                  </a:cubicBezTo>
                  <a:cubicBezTo>
                    <a:pt x="17808" y="20822"/>
                    <a:pt x="17801" y="20819"/>
                    <a:pt x="17795" y="20811"/>
                  </a:cubicBezTo>
                  <a:cubicBezTo>
                    <a:pt x="17764" y="20811"/>
                    <a:pt x="17746" y="20802"/>
                    <a:pt x="17731" y="20802"/>
                  </a:cubicBezTo>
                  <a:cubicBezTo>
                    <a:pt x="17723" y="20802"/>
                    <a:pt x="17716" y="20804"/>
                    <a:pt x="17710" y="20811"/>
                  </a:cubicBezTo>
                  <a:cubicBezTo>
                    <a:pt x="17683" y="20811"/>
                    <a:pt x="17665" y="20802"/>
                    <a:pt x="17649" y="20802"/>
                  </a:cubicBezTo>
                  <a:cubicBezTo>
                    <a:pt x="17641" y="20802"/>
                    <a:pt x="17634" y="20804"/>
                    <a:pt x="17625" y="20811"/>
                  </a:cubicBezTo>
                  <a:cubicBezTo>
                    <a:pt x="17605" y="20790"/>
                    <a:pt x="17605" y="20770"/>
                    <a:pt x="17605" y="20770"/>
                  </a:cubicBezTo>
                  <a:lnTo>
                    <a:pt x="17566" y="20770"/>
                  </a:lnTo>
                  <a:cubicBezTo>
                    <a:pt x="17526" y="20770"/>
                    <a:pt x="17546" y="20749"/>
                    <a:pt x="17526" y="20728"/>
                  </a:cubicBezTo>
                  <a:cubicBezTo>
                    <a:pt x="17501" y="20728"/>
                    <a:pt x="17481" y="20728"/>
                    <a:pt x="17461" y="20708"/>
                  </a:cubicBezTo>
                  <a:cubicBezTo>
                    <a:pt x="17441" y="20728"/>
                    <a:pt x="17441" y="20728"/>
                    <a:pt x="17421" y="20728"/>
                  </a:cubicBezTo>
                  <a:cubicBezTo>
                    <a:pt x="17401" y="20708"/>
                    <a:pt x="17401" y="20708"/>
                    <a:pt x="17376" y="20708"/>
                  </a:cubicBezTo>
                  <a:cubicBezTo>
                    <a:pt x="17369" y="20716"/>
                    <a:pt x="17360" y="20719"/>
                    <a:pt x="17351" y="20719"/>
                  </a:cubicBezTo>
                  <a:cubicBezTo>
                    <a:pt x="17319" y="20719"/>
                    <a:pt x="17280" y="20679"/>
                    <a:pt x="17247" y="20679"/>
                  </a:cubicBezTo>
                  <a:cubicBezTo>
                    <a:pt x="17242" y="20679"/>
                    <a:pt x="17237" y="20680"/>
                    <a:pt x="17232" y="20682"/>
                  </a:cubicBezTo>
                  <a:cubicBezTo>
                    <a:pt x="17192" y="20682"/>
                    <a:pt x="17172" y="20662"/>
                    <a:pt x="17128" y="20641"/>
                  </a:cubicBezTo>
                  <a:cubicBezTo>
                    <a:pt x="17128" y="20662"/>
                    <a:pt x="17108" y="20662"/>
                    <a:pt x="17108" y="20662"/>
                  </a:cubicBezTo>
                  <a:cubicBezTo>
                    <a:pt x="17088" y="20621"/>
                    <a:pt x="17028" y="20621"/>
                    <a:pt x="17003" y="20580"/>
                  </a:cubicBezTo>
                  <a:lnTo>
                    <a:pt x="16963" y="20580"/>
                  </a:lnTo>
                  <a:cubicBezTo>
                    <a:pt x="16943" y="20554"/>
                    <a:pt x="16904" y="20534"/>
                    <a:pt x="16859" y="20513"/>
                  </a:cubicBezTo>
                  <a:cubicBezTo>
                    <a:pt x="16799" y="20513"/>
                    <a:pt x="16754" y="20472"/>
                    <a:pt x="16715" y="20451"/>
                  </a:cubicBezTo>
                  <a:cubicBezTo>
                    <a:pt x="16707" y="20455"/>
                    <a:pt x="16699" y="20457"/>
                    <a:pt x="16691" y="20457"/>
                  </a:cubicBezTo>
                  <a:cubicBezTo>
                    <a:pt x="16668" y="20457"/>
                    <a:pt x="16645" y="20443"/>
                    <a:pt x="16627" y="20443"/>
                  </a:cubicBezTo>
                  <a:cubicBezTo>
                    <a:pt x="16621" y="20443"/>
                    <a:pt x="16615" y="20445"/>
                    <a:pt x="16610" y="20451"/>
                  </a:cubicBezTo>
                  <a:cubicBezTo>
                    <a:pt x="16596" y="20433"/>
                    <a:pt x="16582" y="20417"/>
                    <a:pt x="16567" y="20417"/>
                  </a:cubicBezTo>
                  <a:cubicBezTo>
                    <a:pt x="16562" y="20417"/>
                    <a:pt x="16556" y="20420"/>
                    <a:pt x="16550" y="20426"/>
                  </a:cubicBezTo>
                  <a:lnTo>
                    <a:pt x="16550" y="20451"/>
                  </a:lnTo>
                  <a:cubicBezTo>
                    <a:pt x="16541" y="20439"/>
                    <a:pt x="16529" y="20439"/>
                    <a:pt x="16518" y="20439"/>
                  </a:cubicBezTo>
                  <a:cubicBezTo>
                    <a:pt x="16507" y="20439"/>
                    <a:pt x="16496" y="20439"/>
                    <a:pt x="16486" y="20426"/>
                  </a:cubicBezTo>
                  <a:cubicBezTo>
                    <a:pt x="16486" y="20405"/>
                    <a:pt x="16486" y="20385"/>
                    <a:pt x="16466" y="20385"/>
                  </a:cubicBezTo>
                  <a:cubicBezTo>
                    <a:pt x="16406" y="20385"/>
                    <a:pt x="16381" y="20364"/>
                    <a:pt x="16341" y="20323"/>
                  </a:cubicBezTo>
                  <a:cubicBezTo>
                    <a:pt x="16302" y="20297"/>
                    <a:pt x="16257" y="20297"/>
                    <a:pt x="16237" y="20277"/>
                  </a:cubicBezTo>
                  <a:cubicBezTo>
                    <a:pt x="16217" y="20256"/>
                    <a:pt x="16177" y="20256"/>
                    <a:pt x="16157" y="20256"/>
                  </a:cubicBezTo>
                  <a:cubicBezTo>
                    <a:pt x="16132" y="20215"/>
                    <a:pt x="16093" y="20195"/>
                    <a:pt x="16053" y="20195"/>
                  </a:cubicBezTo>
                  <a:cubicBezTo>
                    <a:pt x="16008" y="20169"/>
                    <a:pt x="15988" y="20169"/>
                    <a:pt x="15968" y="20148"/>
                  </a:cubicBezTo>
                  <a:cubicBezTo>
                    <a:pt x="15928" y="20128"/>
                    <a:pt x="15908" y="20107"/>
                    <a:pt x="15864" y="20087"/>
                  </a:cubicBezTo>
                  <a:cubicBezTo>
                    <a:pt x="15824" y="20066"/>
                    <a:pt x="15784" y="20020"/>
                    <a:pt x="15719" y="20020"/>
                  </a:cubicBezTo>
                  <a:lnTo>
                    <a:pt x="15700" y="20020"/>
                  </a:lnTo>
                  <a:lnTo>
                    <a:pt x="15700" y="20000"/>
                  </a:lnTo>
                  <a:cubicBezTo>
                    <a:pt x="15615" y="19958"/>
                    <a:pt x="15575" y="19892"/>
                    <a:pt x="15491" y="19871"/>
                  </a:cubicBezTo>
                  <a:lnTo>
                    <a:pt x="15451" y="19871"/>
                  </a:lnTo>
                  <a:cubicBezTo>
                    <a:pt x="15366" y="19851"/>
                    <a:pt x="15306" y="19784"/>
                    <a:pt x="15242" y="19743"/>
                  </a:cubicBezTo>
                  <a:lnTo>
                    <a:pt x="15222" y="19743"/>
                  </a:lnTo>
                  <a:cubicBezTo>
                    <a:pt x="15182" y="19702"/>
                    <a:pt x="15137" y="19681"/>
                    <a:pt x="15098" y="19656"/>
                  </a:cubicBezTo>
                  <a:cubicBezTo>
                    <a:pt x="15098" y="19656"/>
                    <a:pt x="15098" y="19681"/>
                    <a:pt x="15078" y="19681"/>
                  </a:cubicBezTo>
                  <a:cubicBezTo>
                    <a:pt x="15058" y="19681"/>
                    <a:pt x="15078" y="19656"/>
                    <a:pt x="15058" y="19656"/>
                  </a:cubicBezTo>
                  <a:cubicBezTo>
                    <a:pt x="14993" y="19594"/>
                    <a:pt x="14933" y="19574"/>
                    <a:pt x="14869" y="19507"/>
                  </a:cubicBezTo>
                  <a:lnTo>
                    <a:pt x="14849" y="19507"/>
                  </a:lnTo>
                  <a:cubicBezTo>
                    <a:pt x="14841" y="19511"/>
                    <a:pt x="14836" y="19512"/>
                    <a:pt x="14832" y="19512"/>
                  </a:cubicBezTo>
                  <a:cubicBezTo>
                    <a:pt x="14815" y="19512"/>
                    <a:pt x="14825" y="19482"/>
                    <a:pt x="14809" y="19466"/>
                  </a:cubicBezTo>
                  <a:cubicBezTo>
                    <a:pt x="14764" y="19466"/>
                    <a:pt x="14744" y="19466"/>
                    <a:pt x="14724" y="19445"/>
                  </a:cubicBezTo>
                  <a:cubicBezTo>
                    <a:pt x="14705" y="19399"/>
                    <a:pt x="14665" y="19378"/>
                    <a:pt x="14640" y="19358"/>
                  </a:cubicBezTo>
                  <a:cubicBezTo>
                    <a:pt x="14600" y="19358"/>
                    <a:pt x="14580" y="19337"/>
                    <a:pt x="14560" y="19337"/>
                  </a:cubicBezTo>
                  <a:cubicBezTo>
                    <a:pt x="14540" y="19296"/>
                    <a:pt x="14515" y="19271"/>
                    <a:pt x="14495" y="19271"/>
                  </a:cubicBezTo>
                  <a:cubicBezTo>
                    <a:pt x="14476" y="19271"/>
                    <a:pt x="14495" y="19250"/>
                    <a:pt x="14476" y="19250"/>
                  </a:cubicBezTo>
                  <a:cubicBezTo>
                    <a:pt x="14456" y="19250"/>
                    <a:pt x="14436" y="19230"/>
                    <a:pt x="14436" y="19230"/>
                  </a:cubicBezTo>
                  <a:cubicBezTo>
                    <a:pt x="14391" y="19209"/>
                    <a:pt x="14371" y="19188"/>
                    <a:pt x="14331" y="19168"/>
                  </a:cubicBezTo>
                  <a:cubicBezTo>
                    <a:pt x="14292" y="19101"/>
                    <a:pt x="14227" y="19040"/>
                    <a:pt x="14167" y="18993"/>
                  </a:cubicBezTo>
                  <a:cubicBezTo>
                    <a:pt x="14102" y="18952"/>
                    <a:pt x="14043" y="18932"/>
                    <a:pt x="13998" y="18865"/>
                  </a:cubicBezTo>
                  <a:cubicBezTo>
                    <a:pt x="13998" y="18865"/>
                    <a:pt x="13998" y="18845"/>
                    <a:pt x="13978" y="18845"/>
                  </a:cubicBezTo>
                  <a:cubicBezTo>
                    <a:pt x="13958" y="18845"/>
                    <a:pt x="13938" y="18804"/>
                    <a:pt x="13893" y="18783"/>
                  </a:cubicBezTo>
                  <a:lnTo>
                    <a:pt x="13893" y="18804"/>
                  </a:lnTo>
                  <a:cubicBezTo>
                    <a:pt x="13854" y="18783"/>
                    <a:pt x="13834" y="18737"/>
                    <a:pt x="13814" y="18716"/>
                  </a:cubicBezTo>
                  <a:cubicBezTo>
                    <a:pt x="13794" y="18716"/>
                    <a:pt x="13794" y="18737"/>
                    <a:pt x="13794" y="18737"/>
                  </a:cubicBezTo>
                  <a:cubicBezTo>
                    <a:pt x="13769" y="18696"/>
                    <a:pt x="13749" y="18675"/>
                    <a:pt x="13729" y="18655"/>
                  </a:cubicBezTo>
                  <a:cubicBezTo>
                    <a:pt x="13709" y="18629"/>
                    <a:pt x="13689" y="18629"/>
                    <a:pt x="13669" y="18608"/>
                  </a:cubicBezTo>
                  <a:cubicBezTo>
                    <a:pt x="13625" y="18567"/>
                    <a:pt x="13605" y="18526"/>
                    <a:pt x="13545" y="18501"/>
                  </a:cubicBezTo>
                  <a:cubicBezTo>
                    <a:pt x="13545" y="18501"/>
                    <a:pt x="13520" y="18501"/>
                    <a:pt x="13520" y="18480"/>
                  </a:cubicBezTo>
                  <a:cubicBezTo>
                    <a:pt x="13520" y="18439"/>
                    <a:pt x="13480" y="18439"/>
                    <a:pt x="13441" y="18418"/>
                  </a:cubicBezTo>
                  <a:cubicBezTo>
                    <a:pt x="13441" y="18398"/>
                    <a:pt x="13421" y="18372"/>
                    <a:pt x="13396" y="18372"/>
                  </a:cubicBezTo>
                  <a:cubicBezTo>
                    <a:pt x="13356" y="18331"/>
                    <a:pt x="13316" y="18290"/>
                    <a:pt x="13271" y="18244"/>
                  </a:cubicBezTo>
                  <a:cubicBezTo>
                    <a:pt x="13251" y="18223"/>
                    <a:pt x="13251" y="18203"/>
                    <a:pt x="13251" y="18182"/>
                  </a:cubicBezTo>
                  <a:lnTo>
                    <a:pt x="13231" y="18182"/>
                  </a:lnTo>
                  <a:cubicBezTo>
                    <a:pt x="13192" y="18162"/>
                    <a:pt x="13147" y="18141"/>
                    <a:pt x="13107" y="18095"/>
                  </a:cubicBezTo>
                  <a:cubicBezTo>
                    <a:pt x="13067" y="18054"/>
                    <a:pt x="13023" y="18034"/>
                    <a:pt x="12983" y="17987"/>
                  </a:cubicBezTo>
                  <a:cubicBezTo>
                    <a:pt x="12943" y="17946"/>
                    <a:pt x="12923" y="17905"/>
                    <a:pt x="12878" y="17885"/>
                  </a:cubicBezTo>
                  <a:cubicBezTo>
                    <a:pt x="12838" y="17839"/>
                    <a:pt x="12799" y="17818"/>
                    <a:pt x="12774" y="17797"/>
                  </a:cubicBezTo>
                  <a:cubicBezTo>
                    <a:pt x="12774" y="17777"/>
                    <a:pt x="12754" y="17756"/>
                    <a:pt x="12734" y="17756"/>
                  </a:cubicBezTo>
                  <a:cubicBezTo>
                    <a:pt x="12714" y="17710"/>
                    <a:pt x="12674" y="17710"/>
                    <a:pt x="12649" y="17648"/>
                  </a:cubicBezTo>
                  <a:cubicBezTo>
                    <a:pt x="12610" y="17648"/>
                    <a:pt x="12590" y="17582"/>
                    <a:pt x="12570" y="17541"/>
                  </a:cubicBezTo>
                  <a:cubicBezTo>
                    <a:pt x="12505" y="17453"/>
                    <a:pt x="12465" y="17371"/>
                    <a:pt x="12425" y="17304"/>
                  </a:cubicBezTo>
                  <a:cubicBezTo>
                    <a:pt x="12381" y="17284"/>
                    <a:pt x="12341" y="17264"/>
                    <a:pt x="12301" y="17243"/>
                  </a:cubicBezTo>
                  <a:cubicBezTo>
                    <a:pt x="12276" y="17197"/>
                    <a:pt x="12236" y="17176"/>
                    <a:pt x="12197" y="17135"/>
                  </a:cubicBezTo>
                  <a:cubicBezTo>
                    <a:pt x="12152" y="17089"/>
                    <a:pt x="12112" y="17048"/>
                    <a:pt x="12072" y="16986"/>
                  </a:cubicBezTo>
                  <a:cubicBezTo>
                    <a:pt x="12052" y="16961"/>
                    <a:pt x="12028" y="16940"/>
                    <a:pt x="12008" y="16899"/>
                  </a:cubicBezTo>
                  <a:cubicBezTo>
                    <a:pt x="12008" y="16899"/>
                    <a:pt x="12008" y="16878"/>
                    <a:pt x="11988" y="16858"/>
                  </a:cubicBezTo>
                  <a:cubicBezTo>
                    <a:pt x="11968" y="16832"/>
                    <a:pt x="11948" y="16791"/>
                    <a:pt x="11928" y="16771"/>
                  </a:cubicBezTo>
                  <a:cubicBezTo>
                    <a:pt x="11903" y="16750"/>
                    <a:pt x="11903" y="16704"/>
                    <a:pt x="11883" y="16704"/>
                  </a:cubicBezTo>
                  <a:cubicBezTo>
                    <a:pt x="11824" y="16663"/>
                    <a:pt x="11779" y="16622"/>
                    <a:pt x="11739" y="16576"/>
                  </a:cubicBezTo>
                  <a:lnTo>
                    <a:pt x="11719" y="16555"/>
                  </a:lnTo>
                  <a:cubicBezTo>
                    <a:pt x="11719" y="16534"/>
                    <a:pt x="11699" y="16514"/>
                    <a:pt x="11679" y="16494"/>
                  </a:cubicBezTo>
                  <a:cubicBezTo>
                    <a:pt x="11615" y="16447"/>
                    <a:pt x="11615" y="16427"/>
                    <a:pt x="11595" y="16365"/>
                  </a:cubicBezTo>
                  <a:cubicBezTo>
                    <a:pt x="11575" y="16365"/>
                    <a:pt x="11575" y="16345"/>
                    <a:pt x="11555" y="16319"/>
                  </a:cubicBezTo>
                  <a:cubicBezTo>
                    <a:pt x="11490" y="16299"/>
                    <a:pt x="11490" y="16257"/>
                    <a:pt x="11490" y="16191"/>
                  </a:cubicBezTo>
                  <a:cubicBezTo>
                    <a:pt x="11470" y="16191"/>
                    <a:pt x="11470" y="16216"/>
                    <a:pt x="11470" y="16216"/>
                  </a:cubicBezTo>
                  <a:cubicBezTo>
                    <a:pt x="11450" y="16191"/>
                    <a:pt x="11450" y="16191"/>
                    <a:pt x="11450" y="16170"/>
                  </a:cubicBezTo>
                  <a:cubicBezTo>
                    <a:pt x="11430" y="16170"/>
                    <a:pt x="11406" y="16150"/>
                    <a:pt x="11406" y="16150"/>
                  </a:cubicBezTo>
                  <a:cubicBezTo>
                    <a:pt x="11386" y="16062"/>
                    <a:pt x="11326" y="16021"/>
                    <a:pt x="11306" y="15960"/>
                  </a:cubicBezTo>
                  <a:cubicBezTo>
                    <a:pt x="11281" y="15960"/>
                    <a:pt x="11281" y="15960"/>
                    <a:pt x="11261" y="15934"/>
                  </a:cubicBezTo>
                  <a:lnTo>
                    <a:pt x="11261" y="15893"/>
                  </a:lnTo>
                  <a:cubicBezTo>
                    <a:pt x="11221" y="15873"/>
                    <a:pt x="11202" y="15852"/>
                    <a:pt x="11202" y="15831"/>
                  </a:cubicBezTo>
                  <a:cubicBezTo>
                    <a:pt x="11157" y="15806"/>
                    <a:pt x="11117" y="15806"/>
                    <a:pt x="11117" y="15764"/>
                  </a:cubicBezTo>
                  <a:cubicBezTo>
                    <a:pt x="11097" y="15703"/>
                    <a:pt x="11057" y="15636"/>
                    <a:pt x="10992" y="15595"/>
                  </a:cubicBezTo>
                  <a:lnTo>
                    <a:pt x="10992" y="15549"/>
                  </a:lnTo>
                  <a:cubicBezTo>
                    <a:pt x="10992" y="15549"/>
                    <a:pt x="10992" y="15529"/>
                    <a:pt x="10973" y="15508"/>
                  </a:cubicBezTo>
                  <a:cubicBezTo>
                    <a:pt x="10973" y="15446"/>
                    <a:pt x="10933" y="15400"/>
                    <a:pt x="10908" y="15359"/>
                  </a:cubicBezTo>
                  <a:cubicBezTo>
                    <a:pt x="10888" y="15338"/>
                    <a:pt x="10868" y="15318"/>
                    <a:pt x="10868" y="15272"/>
                  </a:cubicBezTo>
                  <a:cubicBezTo>
                    <a:pt x="10783" y="15231"/>
                    <a:pt x="10764" y="15143"/>
                    <a:pt x="10704" y="15103"/>
                  </a:cubicBezTo>
                  <a:lnTo>
                    <a:pt x="10704" y="15082"/>
                  </a:lnTo>
                  <a:cubicBezTo>
                    <a:pt x="10659" y="15036"/>
                    <a:pt x="10639" y="14995"/>
                    <a:pt x="10599" y="14954"/>
                  </a:cubicBezTo>
                  <a:lnTo>
                    <a:pt x="10619" y="14933"/>
                  </a:lnTo>
                  <a:cubicBezTo>
                    <a:pt x="10619" y="14907"/>
                    <a:pt x="10599" y="14907"/>
                    <a:pt x="10579" y="14907"/>
                  </a:cubicBezTo>
                  <a:cubicBezTo>
                    <a:pt x="10599" y="14846"/>
                    <a:pt x="10560" y="14825"/>
                    <a:pt x="10535" y="14779"/>
                  </a:cubicBezTo>
                  <a:lnTo>
                    <a:pt x="10535" y="14759"/>
                  </a:lnTo>
                  <a:lnTo>
                    <a:pt x="10515" y="14759"/>
                  </a:lnTo>
                  <a:cubicBezTo>
                    <a:pt x="10515" y="14738"/>
                    <a:pt x="10515" y="14717"/>
                    <a:pt x="10495" y="14697"/>
                  </a:cubicBezTo>
                  <a:cubicBezTo>
                    <a:pt x="10495" y="14676"/>
                    <a:pt x="10455" y="14676"/>
                    <a:pt x="10455" y="14651"/>
                  </a:cubicBezTo>
                  <a:cubicBezTo>
                    <a:pt x="10410" y="14610"/>
                    <a:pt x="10390" y="14568"/>
                    <a:pt x="10370" y="14502"/>
                  </a:cubicBezTo>
                  <a:cubicBezTo>
                    <a:pt x="10351" y="14461"/>
                    <a:pt x="10311" y="14394"/>
                    <a:pt x="10286" y="14333"/>
                  </a:cubicBezTo>
                  <a:cubicBezTo>
                    <a:pt x="10286" y="14333"/>
                    <a:pt x="10286" y="14312"/>
                    <a:pt x="10266" y="14291"/>
                  </a:cubicBezTo>
                  <a:cubicBezTo>
                    <a:pt x="10226" y="14266"/>
                    <a:pt x="10206" y="14225"/>
                    <a:pt x="10186" y="14163"/>
                  </a:cubicBezTo>
                  <a:cubicBezTo>
                    <a:pt x="10206" y="14137"/>
                    <a:pt x="10226" y="14137"/>
                    <a:pt x="10246" y="14117"/>
                  </a:cubicBezTo>
                  <a:lnTo>
                    <a:pt x="10266" y="14117"/>
                  </a:lnTo>
                  <a:cubicBezTo>
                    <a:pt x="10351" y="14096"/>
                    <a:pt x="10435" y="14076"/>
                    <a:pt x="10515" y="14055"/>
                  </a:cubicBezTo>
                  <a:cubicBezTo>
                    <a:pt x="10535" y="14055"/>
                    <a:pt x="10560" y="14035"/>
                    <a:pt x="10579" y="14009"/>
                  </a:cubicBezTo>
                  <a:cubicBezTo>
                    <a:pt x="10619" y="14009"/>
                    <a:pt x="10684" y="14009"/>
                    <a:pt x="10724" y="13989"/>
                  </a:cubicBezTo>
                  <a:lnTo>
                    <a:pt x="10744" y="13989"/>
                  </a:lnTo>
                  <a:cubicBezTo>
                    <a:pt x="10754" y="13999"/>
                    <a:pt x="10759" y="14004"/>
                    <a:pt x="10764" y="14004"/>
                  </a:cubicBezTo>
                  <a:cubicBezTo>
                    <a:pt x="10769" y="14004"/>
                    <a:pt x="10774" y="13999"/>
                    <a:pt x="10783" y="13989"/>
                  </a:cubicBezTo>
                  <a:cubicBezTo>
                    <a:pt x="10792" y="13982"/>
                    <a:pt x="10797" y="13979"/>
                    <a:pt x="10802" y="13979"/>
                  </a:cubicBezTo>
                  <a:cubicBezTo>
                    <a:pt x="10811" y="13979"/>
                    <a:pt x="10815" y="13989"/>
                    <a:pt x="10828" y="13989"/>
                  </a:cubicBezTo>
                  <a:cubicBezTo>
                    <a:pt x="10835" y="13995"/>
                    <a:pt x="10839" y="13998"/>
                    <a:pt x="10843" y="13998"/>
                  </a:cubicBezTo>
                  <a:cubicBezTo>
                    <a:pt x="10851" y="13998"/>
                    <a:pt x="10855" y="13989"/>
                    <a:pt x="10868" y="13989"/>
                  </a:cubicBezTo>
                  <a:cubicBezTo>
                    <a:pt x="10888" y="14009"/>
                    <a:pt x="10888" y="14055"/>
                    <a:pt x="10908" y="14076"/>
                  </a:cubicBezTo>
                  <a:cubicBezTo>
                    <a:pt x="10953" y="14096"/>
                    <a:pt x="10953" y="14137"/>
                    <a:pt x="10973" y="14204"/>
                  </a:cubicBezTo>
                  <a:cubicBezTo>
                    <a:pt x="10992" y="14225"/>
                    <a:pt x="11012" y="14245"/>
                    <a:pt x="11057" y="14266"/>
                  </a:cubicBezTo>
                  <a:cubicBezTo>
                    <a:pt x="11057" y="14291"/>
                    <a:pt x="11057" y="14312"/>
                    <a:pt x="11077" y="14333"/>
                  </a:cubicBezTo>
                  <a:cubicBezTo>
                    <a:pt x="11097" y="14353"/>
                    <a:pt x="11097" y="14373"/>
                    <a:pt x="11117" y="14420"/>
                  </a:cubicBezTo>
                  <a:cubicBezTo>
                    <a:pt x="11117" y="14440"/>
                    <a:pt x="11137" y="14440"/>
                    <a:pt x="11137" y="14461"/>
                  </a:cubicBezTo>
                  <a:cubicBezTo>
                    <a:pt x="11137" y="14481"/>
                    <a:pt x="11182" y="14502"/>
                    <a:pt x="11182" y="14522"/>
                  </a:cubicBezTo>
                  <a:cubicBezTo>
                    <a:pt x="11182" y="14548"/>
                    <a:pt x="11202" y="14568"/>
                    <a:pt x="11202" y="14610"/>
                  </a:cubicBezTo>
                  <a:cubicBezTo>
                    <a:pt x="11241" y="14610"/>
                    <a:pt x="11241" y="14630"/>
                    <a:pt x="11261" y="14630"/>
                  </a:cubicBezTo>
                  <a:cubicBezTo>
                    <a:pt x="11241" y="14651"/>
                    <a:pt x="11241" y="14651"/>
                    <a:pt x="11241" y="14676"/>
                  </a:cubicBezTo>
                  <a:cubicBezTo>
                    <a:pt x="11281" y="14717"/>
                    <a:pt x="11306" y="14805"/>
                    <a:pt x="11366" y="14825"/>
                  </a:cubicBezTo>
                  <a:lnTo>
                    <a:pt x="11366" y="14866"/>
                  </a:lnTo>
                  <a:cubicBezTo>
                    <a:pt x="11430" y="14907"/>
                    <a:pt x="11430" y="15015"/>
                    <a:pt x="11490" y="15061"/>
                  </a:cubicBezTo>
                  <a:lnTo>
                    <a:pt x="11490" y="15082"/>
                  </a:lnTo>
                  <a:cubicBezTo>
                    <a:pt x="11490" y="15103"/>
                    <a:pt x="11490" y="15123"/>
                    <a:pt x="11510" y="15143"/>
                  </a:cubicBezTo>
                  <a:cubicBezTo>
                    <a:pt x="11530" y="15143"/>
                    <a:pt x="11555" y="15164"/>
                    <a:pt x="11575" y="15164"/>
                  </a:cubicBezTo>
                  <a:cubicBezTo>
                    <a:pt x="11595" y="15190"/>
                    <a:pt x="11595" y="15210"/>
                    <a:pt x="11615" y="15231"/>
                  </a:cubicBezTo>
                  <a:cubicBezTo>
                    <a:pt x="11634" y="15251"/>
                    <a:pt x="11654" y="15292"/>
                    <a:pt x="11679" y="15338"/>
                  </a:cubicBezTo>
                  <a:cubicBezTo>
                    <a:pt x="11679" y="15359"/>
                    <a:pt x="11719" y="15400"/>
                    <a:pt x="11739" y="15421"/>
                  </a:cubicBezTo>
                  <a:cubicBezTo>
                    <a:pt x="11759" y="15446"/>
                    <a:pt x="11779" y="15467"/>
                    <a:pt x="11804" y="15487"/>
                  </a:cubicBezTo>
                  <a:cubicBezTo>
                    <a:pt x="11824" y="15529"/>
                    <a:pt x="11843" y="15575"/>
                    <a:pt x="11863" y="15616"/>
                  </a:cubicBezTo>
                  <a:lnTo>
                    <a:pt x="11903" y="15616"/>
                  </a:lnTo>
                  <a:cubicBezTo>
                    <a:pt x="11903" y="15657"/>
                    <a:pt x="11928" y="15677"/>
                    <a:pt x="11948" y="15724"/>
                  </a:cubicBezTo>
                  <a:cubicBezTo>
                    <a:pt x="12008" y="15785"/>
                    <a:pt x="12052" y="15852"/>
                    <a:pt x="12112" y="15893"/>
                  </a:cubicBezTo>
                  <a:cubicBezTo>
                    <a:pt x="12112" y="15913"/>
                    <a:pt x="12112" y="15934"/>
                    <a:pt x="12132" y="15960"/>
                  </a:cubicBezTo>
                  <a:lnTo>
                    <a:pt x="12152" y="15960"/>
                  </a:lnTo>
                  <a:lnTo>
                    <a:pt x="12152" y="16001"/>
                  </a:lnTo>
                  <a:cubicBezTo>
                    <a:pt x="12197" y="16042"/>
                    <a:pt x="12236" y="16088"/>
                    <a:pt x="12256" y="16129"/>
                  </a:cubicBezTo>
                  <a:lnTo>
                    <a:pt x="12256" y="16088"/>
                  </a:lnTo>
                  <a:cubicBezTo>
                    <a:pt x="12301" y="16108"/>
                    <a:pt x="12301" y="16108"/>
                    <a:pt x="12276" y="16129"/>
                  </a:cubicBezTo>
                  <a:cubicBezTo>
                    <a:pt x="12301" y="16191"/>
                    <a:pt x="12381" y="16191"/>
                    <a:pt x="12401" y="16257"/>
                  </a:cubicBezTo>
                  <a:lnTo>
                    <a:pt x="12401" y="16299"/>
                  </a:lnTo>
                  <a:lnTo>
                    <a:pt x="12425" y="16299"/>
                  </a:lnTo>
                  <a:cubicBezTo>
                    <a:pt x="12425" y="16319"/>
                    <a:pt x="12445" y="16345"/>
                    <a:pt x="12465" y="16345"/>
                  </a:cubicBezTo>
                  <a:cubicBezTo>
                    <a:pt x="12485" y="16365"/>
                    <a:pt x="12505" y="16365"/>
                    <a:pt x="12505" y="16386"/>
                  </a:cubicBezTo>
                  <a:cubicBezTo>
                    <a:pt x="12525" y="16406"/>
                    <a:pt x="12550" y="16447"/>
                    <a:pt x="12570" y="16494"/>
                  </a:cubicBezTo>
                  <a:cubicBezTo>
                    <a:pt x="12610" y="16514"/>
                    <a:pt x="12649" y="16534"/>
                    <a:pt x="12649" y="16576"/>
                  </a:cubicBezTo>
                  <a:cubicBezTo>
                    <a:pt x="12714" y="16643"/>
                    <a:pt x="12734" y="16730"/>
                    <a:pt x="12799" y="16771"/>
                  </a:cubicBezTo>
                  <a:cubicBezTo>
                    <a:pt x="12838" y="16832"/>
                    <a:pt x="12898" y="16858"/>
                    <a:pt x="12943" y="16920"/>
                  </a:cubicBezTo>
                  <a:cubicBezTo>
                    <a:pt x="13003" y="16940"/>
                    <a:pt x="13023" y="17007"/>
                    <a:pt x="13047" y="17048"/>
                  </a:cubicBezTo>
                  <a:cubicBezTo>
                    <a:pt x="13067" y="17069"/>
                    <a:pt x="13087" y="17069"/>
                    <a:pt x="13087" y="17089"/>
                  </a:cubicBezTo>
                  <a:cubicBezTo>
                    <a:pt x="13127" y="17135"/>
                    <a:pt x="13147" y="17156"/>
                    <a:pt x="13192" y="17197"/>
                  </a:cubicBezTo>
                  <a:cubicBezTo>
                    <a:pt x="13231" y="17217"/>
                    <a:pt x="13251" y="17243"/>
                    <a:pt x="13271" y="17264"/>
                  </a:cubicBezTo>
                  <a:cubicBezTo>
                    <a:pt x="13316" y="17304"/>
                    <a:pt x="13336" y="17346"/>
                    <a:pt x="13376" y="17392"/>
                  </a:cubicBezTo>
                  <a:cubicBezTo>
                    <a:pt x="13396" y="17412"/>
                    <a:pt x="13396" y="17433"/>
                    <a:pt x="13441" y="17433"/>
                  </a:cubicBezTo>
                  <a:cubicBezTo>
                    <a:pt x="13441" y="17453"/>
                    <a:pt x="13460" y="17453"/>
                    <a:pt x="13480" y="17474"/>
                  </a:cubicBezTo>
                  <a:cubicBezTo>
                    <a:pt x="13520" y="17561"/>
                    <a:pt x="13625" y="17602"/>
                    <a:pt x="13709" y="17669"/>
                  </a:cubicBezTo>
                  <a:cubicBezTo>
                    <a:pt x="13689" y="17731"/>
                    <a:pt x="13749" y="17731"/>
                    <a:pt x="13769" y="17777"/>
                  </a:cubicBezTo>
                  <a:cubicBezTo>
                    <a:pt x="13814" y="17777"/>
                    <a:pt x="13834" y="17818"/>
                    <a:pt x="13873" y="17859"/>
                  </a:cubicBezTo>
                  <a:cubicBezTo>
                    <a:pt x="13938" y="17905"/>
                    <a:pt x="13998" y="17946"/>
                    <a:pt x="14063" y="18034"/>
                  </a:cubicBezTo>
                  <a:lnTo>
                    <a:pt x="14082" y="18034"/>
                  </a:lnTo>
                  <a:cubicBezTo>
                    <a:pt x="14142" y="18074"/>
                    <a:pt x="14187" y="18116"/>
                    <a:pt x="14207" y="18182"/>
                  </a:cubicBezTo>
                  <a:cubicBezTo>
                    <a:pt x="14267" y="18182"/>
                    <a:pt x="14267" y="18244"/>
                    <a:pt x="14311" y="18270"/>
                  </a:cubicBezTo>
                  <a:cubicBezTo>
                    <a:pt x="14351" y="18311"/>
                    <a:pt x="14391" y="18331"/>
                    <a:pt x="14456" y="18331"/>
                  </a:cubicBezTo>
                  <a:lnTo>
                    <a:pt x="14456" y="18372"/>
                  </a:lnTo>
                  <a:cubicBezTo>
                    <a:pt x="14495" y="18372"/>
                    <a:pt x="14515" y="18398"/>
                    <a:pt x="14540" y="18418"/>
                  </a:cubicBezTo>
                  <a:cubicBezTo>
                    <a:pt x="14580" y="18439"/>
                    <a:pt x="14620" y="18460"/>
                    <a:pt x="14665" y="18480"/>
                  </a:cubicBezTo>
                  <a:cubicBezTo>
                    <a:pt x="14685" y="18501"/>
                    <a:pt x="14724" y="18526"/>
                    <a:pt x="14744" y="18547"/>
                  </a:cubicBezTo>
                  <a:cubicBezTo>
                    <a:pt x="14789" y="18588"/>
                    <a:pt x="14789" y="18629"/>
                    <a:pt x="14829" y="18629"/>
                  </a:cubicBezTo>
                  <a:cubicBezTo>
                    <a:pt x="14869" y="18655"/>
                    <a:pt x="14889" y="18675"/>
                    <a:pt x="14913" y="18696"/>
                  </a:cubicBezTo>
                  <a:cubicBezTo>
                    <a:pt x="14953" y="18737"/>
                    <a:pt x="14993" y="18757"/>
                    <a:pt x="15038" y="18783"/>
                  </a:cubicBezTo>
                  <a:cubicBezTo>
                    <a:pt x="15058" y="18783"/>
                    <a:pt x="15078" y="18783"/>
                    <a:pt x="15098" y="18804"/>
                  </a:cubicBezTo>
                  <a:cubicBezTo>
                    <a:pt x="15137" y="18845"/>
                    <a:pt x="15182" y="18845"/>
                    <a:pt x="15202" y="18911"/>
                  </a:cubicBezTo>
                  <a:cubicBezTo>
                    <a:pt x="15202" y="18932"/>
                    <a:pt x="15222" y="18932"/>
                    <a:pt x="15242" y="18952"/>
                  </a:cubicBezTo>
                  <a:cubicBezTo>
                    <a:pt x="15306" y="18952"/>
                    <a:pt x="15326" y="18993"/>
                    <a:pt x="15366" y="19014"/>
                  </a:cubicBezTo>
                  <a:cubicBezTo>
                    <a:pt x="15386" y="19040"/>
                    <a:pt x="15411" y="19040"/>
                    <a:pt x="15431" y="19060"/>
                  </a:cubicBezTo>
                  <a:cubicBezTo>
                    <a:pt x="15431" y="19081"/>
                    <a:pt x="15471" y="19081"/>
                    <a:pt x="15491" y="19101"/>
                  </a:cubicBezTo>
                  <a:lnTo>
                    <a:pt x="15511" y="19101"/>
                  </a:lnTo>
                  <a:lnTo>
                    <a:pt x="15511" y="19122"/>
                  </a:lnTo>
                  <a:cubicBezTo>
                    <a:pt x="15511" y="19142"/>
                    <a:pt x="15511" y="19142"/>
                    <a:pt x="15535" y="19142"/>
                  </a:cubicBezTo>
                  <a:lnTo>
                    <a:pt x="15535" y="19122"/>
                  </a:lnTo>
                  <a:cubicBezTo>
                    <a:pt x="15595" y="19122"/>
                    <a:pt x="15595" y="19168"/>
                    <a:pt x="15635" y="19188"/>
                  </a:cubicBezTo>
                  <a:cubicBezTo>
                    <a:pt x="15660" y="19188"/>
                    <a:pt x="15680" y="19188"/>
                    <a:pt x="15700" y="19209"/>
                  </a:cubicBezTo>
                  <a:cubicBezTo>
                    <a:pt x="15719" y="19209"/>
                    <a:pt x="15719" y="19188"/>
                    <a:pt x="15739" y="19188"/>
                  </a:cubicBezTo>
                  <a:cubicBezTo>
                    <a:pt x="15739" y="19230"/>
                    <a:pt x="15759" y="19250"/>
                    <a:pt x="15784" y="19271"/>
                  </a:cubicBezTo>
                  <a:cubicBezTo>
                    <a:pt x="15804" y="19296"/>
                    <a:pt x="15824" y="19296"/>
                    <a:pt x="15864" y="19317"/>
                  </a:cubicBezTo>
                  <a:cubicBezTo>
                    <a:pt x="15948" y="19337"/>
                    <a:pt x="16033" y="19378"/>
                    <a:pt x="16112" y="19445"/>
                  </a:cubicBezTo>
                  <a:cubicBezTo>
                    <a:pt x="16132" y="19445"/>
                    <a:pt x="16132" y="19425"/>
                    <a:pt x="16157" y="19425"/>
                  </a:cubicBezTo>
                  <a:cubicBezTo>
                    <a:pt x="16177" y="19486"/>
                    <a:pt x="16237" y="19466"/>
                    <a:pt x="16282" y="19507"/>
                  </a:cubicBezTo>
                  <a:cubicBezTo>
                    <a:pt x="16302" y="19527"/>
                    <a:pt x="16341" y="19553"/>
                    <a:pt x="16381" y="19574"/>
                  </a:cubicBezTo>
                  <a:cubicBezTo>
                    <a:pt x="16426" y="19594"/>
                    <a:pt x="16466" y="19594"/>
                    <a:pt x="16506" y="19615"/>
                  </a:cubicBezTo>
                  <a:cubicBezTo>
                    <a:pt x="16506" y="19615"/>
                    <a:pt x="16530" y="19615"/>
                    <a:pt x="16530" y="19635"/>
                  </a:cubicBezTo>
                  <a:cubicBezTo>
                    <a:pt x="16550" y="19656"/>
                    <a:pt x="16570" y="19681"/>
                    <a:pt x="16610" y="19681"/>
                  </a:cubicBezTo>
                  <a:cubicBezTo>
                    <a:pt x="16655" y="19681"/>
                    <a:pt x="16695" y="19702"/>
                    <a:pt x="16715" y="19722"/>
                  </a:cubicBezTo>
                  <a:cubicBezTo>
                    <a:pt x="16725" y="19733"/>
                    <a:pt x="16734" y="19733"/>
                    <a:pt x="16745" y="19733"/>
                  </a:cubicBezTo>
                  <a:cubicBezTo>
                    <a:pt x="16756" y="19733"/>
                    <a:pt x="16767" y="19733"/>
                    <a:pt x="16779" y="19743"/>
                  </a:cubicBezTo>
                  <a:cubicBezTo>
                    <a:pt x="16788" y="19740"/>
                    <a:pt x="16795" y="19739"/>
                    <a:pt x="16803" y="19739"/>
                  </a:cubicBezTo>
                  <a:cubicBezTo>
                    <a:pt x="16850" y="19739"/>
                    <a:pt x="16888" y="19788"/>
                    <a:pt x="16943" y="19810"/>
                  </a:cubicBezTo>
                  <a:cubicBezTo>
                    <a:pt x="16957" y="19810"/>
                    <a:pt x="16961" y="19819"/>
                    <a:pt x="16969" y="19819"/>
                  </a:cubicBezTo>
                  <a:cubicBezTo>
                    <a:pt x="16972" y="19819"/>
                    <a:pt x="16977" y="19817"/>
                    <a:pt x="16983" y="19810"/>
                  </a:cubicBezTo>
                  <a:lnTo>
                    <a:pt x="16983" y="19784"/>
                  </a:lnTo>
                  <a:cubicBezTo>
                    <a:pt x="17003" y="19830"/>
                    <a:pt x="17048" y="19851"/>
                    <a:pt x="17088" y="19851"/>
                  </a:cubicBezTo>
                  <a:lnTo>
                    <a:pt x="17088" y="19892"/>
                  </a:lnTo>
                  <a:cubicBezTo>
                    <a:pt x="17108" y="19892"/>
                    <a:pt x="17128" y="19892"/>
                    <a:pt x="17153" y="19871"/>
                  </a:cubicBezTo>
                  <a:cubicBezTo>
                    <a:pt x="17153" y="19892"/>
                    <a:pt x="17172" y="19892"/>
                    <a:pt x="17172" y="19912"/>
                  </a:cubicBezTo>
                  <a:cubicBezTo>
                    <a:pt x="17172" y="19892"/>
                    <a:pt x="17172" y="19892"/>
                    <a:pt x="17192" y="19892"/>
                  </a:cubicBezTo>
                  <a:cubicBezTo>
                    <a:pt x="17252" y="19938"/>
                    <a:pt x="17317" y="19958"/>
                    <a:pt x="17401" y="19979"/>
                  </a:cubicBezTo>
                  <a:lnTo>
                    <a:pt x="17421" y="19979"/>
                  </a:lnTo>
                  <a:cubicBezTo>
                    <a:pt x="17441" y="19989"/>
                    <a:pt x="17461" y="19989"/>
                    <a:pt x="17479" y="19989"/>
                  </a:cubicBezTo>
                  <a:cubicBezTo>
                    <a:pt x="17497" y="19989"/>
                    <a:pt x="17513" y="19989"/>
                    <a:pt x="17526" y="20000"/>
                  </a:cubicBezTo>
                  <a:cubicBezTo>
                    <a:pt x="17566" y="20041"/>
                    <a:pt x="17605" y="20041"/>
                    <a:pt x="17650" y="20041"/>
                  </a:cubicBezTo>
                  <a:lnTo>
                    <a:pt x="17650" y="20066"/>
                  </a:lnTo>
                  <a:cubicBezTo>
                    <a:pt x="17710" y="20066"/>
                    <a:pt x="17750" y="20066"/>
                    <a:pt x="17814" y="20087"/>
                  </a:cubicBezTo>
                  <a:lnTo>
                    <a:pt x="17874" y="20087"/>
                  </a:lnTo>
                  <a:lnTo>
                    <a:pt x="17874" y="20107"/>
                  </a:lnTo>
                  <a:cubicBezTo>
                    <a:pt x="17899" y="20128"/>
                    <a:pt x="17939" y="20128"/>
                    <a:pt x="17979" y="20148"/>
                  </a:cubicBezTo>
                  <a:cubicBezTo>
                    <a:pt x="17998" y="20148"/>
                    <a:pt x="18043" y="20169"/>
                    <a:pt x="18083" y="20169"/>
                  </a:cubicBezTo>
                  <a:cubicBezTo>
                    <a:pt x="18099" y="20169"/>
                    <a:pt x="18132" y="20200"/>
                    <a:pt x="18166" y="20200"/>
                  </a:cubicBezTo>
                  <a:cubicBezTo>
                    <a:pt x="18173" y="20200"/>
                    <a:pt x="18180" y="20199"/>
                    <a:pt x="18188" y="20195"/>
                  </a:cubicBezTo>
                  <a:cubicBezTo>
                    <a:pt x="18227" y="20195"/>
                    <a:pt x="18247" y="20195"/>
                    <a:pt x="18292" y="20215"/>
                  </a:cubicBezTo>
                  <a:lnTo>
                    <a:pt x="18396" y="20215"/>
                  </a:lnTo>
                  <a:cubicBezTo>
                    <a:pt x="18423" y="20215"/>
                    <a:pt x="18449" y="20224"/>
                    <a:pt x="18470" y="20224"/>
                  </a:cubicBezTo>
                  <a:cubicBezTo>
                    <a:pt x="18480" y="20224"/>
                    <a:pt x="18489" y="20222"/>
                    <a:pt x="18496" y="20215"/>
                  </a:cubicBezTo>
                  <a:cubicBezTo>
                    <a:pt x="18521" y="20236"/>
                    <a:pt x="18521" y="20236"/>
                    <a:pt x="18541" y="20256"/>
                  </a:cubicBezTo>
                  <a:cubicBezTo>
                    <a:pt x="18553" y="20252"/>
                    <a:pt x="18566" y="20250"/>
                    <a:pt x="18579" y="20250"/>
                  </a:cubicBezTo>
                  <a:cubicBezTo>
                    <a:pt x="18615" y="20250"/>
                    <a:pt x="18651" y="20262"/>
                    <a:pt x="18686" y="20262"/>
                  </a:cubicBezTo>
                  <a:cubicBezTo>
                    <a:pt x="18699" y="20262"/>
                    <a:pt x="18712" y="20261"/>
                    <a:pt x="18725" y="20256"/>
                  </a:cubicBezTo>
                  <a:cubicBezTo>
                    <a:pt x="18745" y="20277"/>
                    <a:pt x="18789" y="20277"/>
                    <a:pt x="18829" y="20277"/>
                  </a:cubicBezTo>
                  <a:cubicBezTo>
                    <a:pt x="18856" y="20277"/>
                    <a:pt x="18885" y="20268"/>
                    <a:pt x="18907" y="20268"/>
                  </a:cubicBezTo>
                  <a:cubicBezTo>
                    <a:pt x="18918" y="20268"/>
                    <a:pt x="18927" y="20270"/>
                    <a:pt x="18934" y="20277"/>
                  </a:cubicBezTo>
                  <a:cubicBezTo>
                    <a:pt x="18974" y="20256"/>
                    <a:pt x="19038" y="20256"/>
                    <a:pt x="19078" y="20256"/>
                  </a:cubicBezTo>
                  <a:cubicBezTo>
                    <a:pt x="19088" y="20267"/>
                    <a:pt x="19104" y="20272"/>
                    <a:pt x="19120" y="20272"/>
                  </a:cubicBezTo>
                  <a:cubicBezTo>
                    <a:pt x="19136" y="20272"/>
                    <a:pt x="19153" y="20267"/>
                    <a:pt x="19163" y="20256"/>
                  </a:cubicBezTo>
                  <a:lnTo>
                    <a:pt x="19242" y="20256"/>
                  </a:lnTo>
                  <a:cubicBezTo>
                    <a:pt x="19287" y="20256"/>
                    <a:pt x="19307" y="20277"/>
                    <a:pt x="19347" y="20297"/>
                  </a:cubicBezTo>
                  <a:cubicBezTo>
                    <a:pt x="19379" y="20287"/>
                    <a:pt x="19410" y="20287"/>
                    <a:pt x="19441" y="20287"/>
                  </a:cubicBezTo>
                  <a:cubicBezTo>
                    <a:pt x="19472" y="20287"/>
                    <a:pt x="19503" y="20287"/>
                    <a:pt x="19536" y="20277"/>
                  </a:cubicBezTo>
                  <a:cubicBezTo>
                    <a:pt x="19680" y="20256"/>
                    <a:pt x="19680" y="20256"/>
                    <a:pt x="19700" y="20236"/>
                  </a:cubicBezTo>
                  <a:cubicBezTo>
                    <a:pt x="19714" y="20240"/>
                    <a:pt x="19727" y="20242"/>
                    <a:pt x="19740" y="20242"/>
                  </a:cubicBezTo>
                  <a:cubicBezTo>
                    <a:pt x="19776" y="20242"/>
                    <a:pt x="19809" y="20230"/>
                    <a:pt x="19837" y="20230"/>
                  </a:cubicBezTo>
                  <a:cubicBezTo>
                    <a:pt x="19847" y="20230"/>
                    <a:pt x="19856" y="20231"/>
                    <a:pt x="19864" y="20236"/>
                  </a:cubicBezTo>
                  <a:cubicBezTo>
                    <a:pt x="19889" y="20236"/>
                    <a:pt x="19889" y="20236"/>
                    <a:pt x="19889" y="20256"/>
                  </a:cubicBezTo>
                  <a:cubicBezTo>
                    <a:pt x="19901" y="20244"/>
                    <a:pt x="19919" y="20233"/>
                    <a:pt x="19936" y="20233"/>
                  </a:cubicBezTo>
                  <a:cubicBezTo>
                    <a:pt x="19949" y="20233"/>
                    <a:pt x="19960" y="20239"/>
                    <a:pt x="19969" y="20256"/>
                  </a:cubicBezTo>
                  <a:cubicBezTo>
                    <a:pt x="20014" y="20215"/>
                    <a:pt x="20073" y="20236"/>
                    <a:pt x="20113" y="20215"/>
                  </a:cubicBezTo>
                  <a:cubicBezTo>
                    <a:pt x="20126" y="20215"/>
                    <a:pt x="20137" y="20220"/>
                    <a:pt x="20147" y="20220"/>
                  </a:cubicBezTo>
                  <a:cubicBezTo>
                    <a:pt x="20158" y="20220"/>
                    <a:pt x="20168" y="20215"/>
                    <a:pt x="20178" y="20195"/>
                  </a:cubicBezTo>
                  <a:cubicBezTo>
                    <a:pt x="20218" y="20169"/>
                    <a:pt x="20282" y="20169"/>
                    <a:pt x="20322" y="20148"/>
                  </a:cubicBezTo>
                  <a:cubicBezTo>
                    <a:pt x="20322" y="20169"/>
                    <a:pt x="20342" y="20169"/>
                    <a:pt x="20342" y="20195"/>
                  </a:cubicBezTo>
                  <a:cubicBezTo>
                    <a:pt x="20362" y="20195"/>
                    <a:pt x="20362" y="20169"/>
                    <a:pt x="20387" y="20169"/>
                  </a:cubicBezTo>
                  <a:cubicBezTo>
                    <a:pt x="20407" y="20182"/>
                    <a:pt x="20422" y="20188"/>
                    <a:pt x="20436" y="20188"/>
                  </a:cubicBezTo>
                  <a:cubicBezTo>
                    <a:pt x="20452" y="20188"/>
                    <a:pt x="20466" y="20182"/>
                    <a:pt x="20486" y="20169"/>
                  </a:cubicBezTo>
                  <a:cubicBezTo>
                    <a:pt x="20511" y="20148"/>
                    <a:pt x="20551" y="20148"/>
                    <a:pt x="20571" y="20128"/>
                  </a:cubicBezTo>
                  <a:cubicBezTo>
                    <a:pt x="20591" y="20128"/>
                    <a:pt x="20611" y="20128"/>
                    <a:pt x="20636" y="20107"/>
                  </a:cubicBezTo>
                  <a:lnTo>
                    <a:pt x="20656" y="20107"/>
                  </a:lnTo>
                  <a:cubicBezTo>
                    <a:pt x="20636" y="20087"/>
                    <a:pt x="20636" y="20066"/>
                    <a:pt x="20611" y="20041"/>
                  </a:cubicBezTo>
                  <a:cubicBezTo>
                    <a:pt x="20591" y="20066"/>
                    <a:pt x="20571" y="20066"/>
                    <a:pt x="20551" y="20066"/>
                  </a:cubicBezTo>
                  <a:cubicBezTo>
                    <a:pt x="20486" y="20066"/>
                    <a:pt x="20446" y="20066"/>
                    <a:pt x="20407" y="20087"/>
                  </a:cubicBezTo>
                  <a:cubicBezTo>
                    <a:pt x="20407" y="20066"/>
                    <a:pt x="20407" y="20066"/>
                    <a:pt x="20387" y="20066"/>
                  </a:cubicBezTo>
                  <a:cubicBezTo>
                    <a:pt x="20362" y="20087"/>
                    <a:pt x="20387" y="20087"/>
                    <a:pt x="20387" y="20107"/>
                  </a:cubicBezTo>
                  <a:lnTo>
                    <a:pt x="20342" y="20107"/>
                  </a:lnTo>
                  <a:cubicBezTo>
                    <a:pt x="20342" y="20107"/>
                    <a:pt x="20342" y="20087"/>
                    <a:pt x="20322" y="20087"/>
                  </a:cubicBezTo>
                  <a:cubicBezTo>
                    <a:pt x="20218" y="20087"/>
                    <a:pt x="20113" y="20107"/>
                    <a:pt x="20014" y="20107"/>
                  </a:cubicBezTo>
                  <a:lnTo>
                    <a:pt x="20014" y="20128"/>
                  </a:lnTo>
                  <a:lnTo>
                    <a:pt x="19889" y="20128"/>
                  </a:lnTo>
                  <a:cubicBezTo>
                    <a:pt x="19884" y="20132"/>
                    <a:pt x="19878" y="20134"/>
                    <a:pt x="19872" y="20134"/>
                  </a:cubicBezTo>
                  <a:cubicBezTo>
                    <a:pt x="19854" y="20134"/>
                    <a:pt x="19835" y="20122"/>
                    <a:pt x="19819" y="20122"/>
                  </a:cubicBezTo>
                  <a:cubicBezTo>
                    <a:pt x="19814" y="20122"/>
                    <a:pt x="19809" y="20124"/>
                    <a:pt x="19805" y="20128"/>
                  </a:cubicBezTo>
                  <a:cubicBezTo>
                    <a:pt x="19720" y="20128"/>
                    <a:pt x="19720" y="20128"/>
                    <a:pt x="19680" y="20169"/>
                  </a:cubicBezTo>
                  <a:lnTo>
                    <a:pt x="19536" y="20169"/>
                  </a:lnTo>
                  <a:cubicBezTo>
                    <a:pt x="19491" y="20169"/>
                    <a:pt x="19451" y="20148"/>
                    <a:pt x="19392" y="20148"/>
                  </a:cubicBezTo>
                  <a:cubicBezTo>
                    <a:pt x="19383" y="20164"/>
                    <a:pt x="19378" y="20169"/>
                    <a:pt x="19374" y="20169"/>
                  </a:cubicBezTo>
                  <a:cubicBezTo>
                    <a:pt x="19367" y="20169"/>
                    <a:pt x="19367" y="20148"/>
                    <a:pt x="19367" y="20148"/>
                  </a:cubicBezTo>
                  <a:cubicBezTo>
                    <a:pt x="19358" y="20153"/>
                    <a:pt x="19348" y="20155"/>
                    <a:pt x="19337" y="20155"/>
                  </a:cubicBezTo>
                  <a:cubicBezTo>
                    <a:pt x="19319" y="20155"/>
                    <a:pt x="19299" y="20150"/>
                    <a:pt x="19281" y="20150"/>
                  </a:cubicBezTo>
                  <a:cubicBezTo>
                    <a:pt x="19266" y="20150"/>
                    <a:pt x="19251" y="20154"/>
                    <a:pt x="19242" y="20169"/>
                  </a:cubicBezTo>
                  <a:cubicBezTo>
                    <a:pt x="19222" y="20148"/>
                    <a:pt x="19182" y="20148"/>
                    <a:pt x="19182" y="20128"/>
                  </a:cubicBezTo>
                  <a:cubicBezTo>
                    <a:pt x="19163" y="20148"/>
                    <a:pt x="19143" y="20148"/>
                    <a:pt x="19118" y="20148"/>
                  </a:cubicBezTo>
                  <a:lnTo>
                    <a:pt x="18789" y="20148"/>
                  </a:lnTo>
                  <a:cubicBezTo>
                    <a:pt x="18744" y="20134"/>
                    <a:pt x="18691" y="20119"/>
                    <a:pt x="18640" y="20119"/>
                  </a:cubicBezTo>
                  <a:cubicBezTo>
                    <a:pt x="18620" y="20119"/>
                    <a:pt x="18600" y="20122"/>
                    <a:pt x="18581" y="20128"/>
                  </a:cubicBezTo>
                  <a:cubicBezTo>
                    <a:pt x="18574" y="20135"/>
                    <a:pt x="18567" y="20137"/>
                    <a:pt x="18561" y="20137"/>
                  </a:cubicBezTo>
                  <a:cubicBezTo>
                    <a:pt x="18547" y="20137"/>
                    <a:pt x="18534" y="20128"/>
                    <a:pt x="18521" y="20128"/>
                  </a:cubicBezTo>
                  <a:cubicBezTo>
                    <a:pt x="18456" y="20107"/>
                    <a:pt x="18372" y="20107"/>
                    <a:pt x="18312" y="20087"/>
                  </a:cubicBezTo>
                  <a:cubicBezTo>
                    <a:pt x="18247" y="20087"/>
                    <a:pt x="18168" y="20066"/>
                    <a:pt x="18103" y="20041"/>
                  </a:cubicBezTo>
                  <a:cubicBezTo>
                    <a:pt x="18089" y="20026"/>
                    <a:pt x="18065" y="20012"/>
                    <a:pt x="18045" y="20012"/>
                  </a:cubicBezTo>
                  <a:cubicBezTo>
                    <a:pt x="18037" y="20012"/>
                    <a:pt x="18029" y="20014"/>
                    <a:pt x="18023" y="20020"/>
                  </a:cubicBezTo>
                  <a:cubicBezTo>
                    <a:pt x="17998" y="20000"/>
                    <a:pt x="17998" y="19979"/>
                    <a:pt x="17979" y="19979"/>
                  </a:cubicBezTo>
                  <a:cubicBezTo>
                    <a:pt x="17959" y="19979"/>
                    <a:pt x="17959" y="20000"/>
                    <a:pt x="17939" y="20000"/>
                  </a:cubicBezTo>
                  <a:cubicBezTo>
                    <a:pt x="17919" y="19979"/>
                    <a:pt x="17899" y="19958"/>
                    <a:pt x="17854" y="19958"/>
                  </a:cubicBezTo>
                  <a:cubicBezTo>
                    <a:pt x="17848" y="19964"/>
                    <a:pt x="17843" y="19967"/>
                    <a:pt x="17836" y="19967"/>
                  </a:cubicBezTo>
                  <a:cubicBezTo>
                    <a:pt x="17823" y="19967"/>
                    <a:pt x="17808" y="19952"/>
                    <a:pt x="17795" y="19938"/>
                  </a:cubicBezTo>
                  <a:cubicBezTo>
                    <a:pt x="17710" y="19938"/>
                    <a:pt x="17625" y="19912"/>
                    <a:pt x="17566" y="19892"/>
                  </a:cubicBezTo>
                  <a:cubicBezTo>
                    <a:pt x="17546" y="19892"/>
                    <a:pt x="17529" y="19897"/>
                    <a:pt x="17516" y="19897"/>
                  </a:cubicBezTo>
                  <a:cubicBezTo>
                    <a:pt x="17502" y="19897"/>
                    <a:pt x="17491" y="19892"/>
                    <a:pt x="17481" y="19871"/>
                  </a:cubicBezTo>
                  <a:cubicBezTo>
                    <a:pt x="17401" y="19871"/>
                    <a:pt x="17357" y="19830"/>
                    <a:pt x="17297" y="19810"/>
                  </a:cubicBezTo>
                  <a:cubicBezTo>
                    <a:pt x="17277" y="19810"/>
                    <a:pt x="17252" y="19810"/>
                    <a:pt x="17252" y="19784"/>
                  </a:cubicBezTo>
                  <a:cubicBezTo>
                    <a:pt x="17232" y="19763"/>
                    <a:pt x="17212" y="19763"/>
                    <a:pt x="17192" y="19763"/>
                  </a:cubicBezTo>
                  <a:cubicBezTo>
                    <a:pt x="17172" y="19743"/>
                    <a:pt x="17153" y="19743"/>
                    <a:pt x="17128" y="19722"/>
                  </a:cubicBezTo>
                  <a:cubicBezTo>
                    <a:pt x="17068" y="19702"/>
                    <a:pt x="17003" y="19681"/>
                    <a:pt x="16943" y="19656"/>
                  </a:cubicBezTo>
                  <a:cubicBezTo>
                    <a:pt x="16943" y="19656"/>
                    <a:pt x="16924" y="19681"/>
                    <a:pt x="16904" y="19681"/>
                  </a:cubicBezTo>
                  <a:cubicBezTo>
                    <a:pt x="16879" y="19656"/>
                    <a:pt x="16859" y="19635"/>
                    <a:pt x="16839" y="19594"/>
                  </a:cubicBezTo>
                  <a:cubicBezTo>
                    <a:pt x="16839" y="19594"/>
                    <a:pt x="16839" y="19615"/>
                    <a:pt x="16819" y="19615"/>
                  </a:cubicBezTo>
                  <a:cubicBezTo>
                    <a:pt x="16779" y="19594"/>
                    <a:pt x="16754" y="19574"/>
                    <a:pt x="16715" y="19574"/>
                  </a:cubicBezTo>
                  <a:cubicBezTo>
                    <a:pt x="16675" y="19527"/>
                    <a:pt x="16630" y="19553"/>
                    <a:pt x="16590" y="19507"/>
                  </a:cubicBezTo>
                  <a:lnTo>
                    <a:pt x="16570" y="19486"/>
                  </a:lnTo>
                  <a:cubicBezTo>
                    <a:pt x="16559" y="19492"/>
                    <a:pt x="16547" y="19495"/>
                    <a:pt x="16534" y="19495"/>
                  </a:cubicBezTo>
                  <a:cubicBezTo>
                    <a:pt x="16505" y="19495"/>
                    <a:pt x="16474" y="19480"/>
                    <a:pt x="16446" y="19466"/>
                  </a:cubicBezTo>
                  <a:cubicBezTo>
                    <a:pt x="16381" y="19425"/>
                    <a:pt x="16302" y="19378"/>
                    <a:pt x="16237" y="19358"/>
                  </a:cubicBezTo>
                  <a:cubicBezTo>
                    <a:pt x="16177" y="19337"/>
                    <a:pt x="16157" y="19296"/>
                    <a:pt x="16112" y="19250"/>
                  </a:cubicBezTo>
                  <a:cubicBezTo>
                    <a:pt x="16073" y="19230"/>
                    <a:pt x="16053" y="19209"/>
                    <a:pt x="16008" y="19209"/>
                  </a:cubicBezTo>
                  <a:cubicBezTo>
                    <a:pt x="15988" y="19188"/>
                    <a:pt x="15968" y="19168"/>
                    <a:pt x="15948" y="19168"/>
                  </a:cubicBezTo>
                  <a:cubicBezTo>
                    <a:pt x="15908" y="19142"/>
                    <a:pt x="15884" y="19122"/>
                    <a:pt x="15844" y="19101"/>
                  </a:cubicBezTo>
                  <a:cubicBezTo>
                    <a:pt x="15812" y="19085"/>
                    <a:pt x="15776" y="19055"/>
                    <a:pt x="15743" y="19055"/>
                  </a:cubicBezTo>
                  <a:cubicBezTo>
                    <a:pt x="15735" y="19055"/>
                    <a:pt x="15727" y="19056"/>
                    <a:pt x="15719" y="19060"/>
                  </a:cubicBezTo>
                  <a:cubicBezTo>
                    <a:pt x="15660" y="18993"/>
                    <a:pt x="15575" y="18973"/>
                    <a:pt x="15535" y="18932"/>
                  </a:cubicBezTo>
                  <a:cubicBezTo>
                    <a:pt x="15511" y="18932"/>
                    <a:pt x="15511" y="18932"/>
                    <a:pt x="15511" y="18952"/>
                  </a:cubicBezTo>
                  <a:cubicBezTo>
                    <a:pt x="15491" y="18932"/>
                    <a:pt x="15471" y="18911"/>
                    <a:pt x="15471" y="18911"/>
                  </a:cubicBezTo>
                  <a:cubicBezTo>
                    <a:pt x="15386" y="18845"/>
                    <a:pt x="15287" y="18804"/>
                    <a:pt x="15222" y="18737"/>
                  </a:cubicBezTo>
                  <a:cubicBezTo>
                    <a:pt x="15182" y="18716"/>
                    <a:pt x="15162" y="18716"/>
                    <a:pt x="15118" y="18696"/>
                  </a:cubicBezTo>
                  <a:cubicBezTo>
                    <a:pt x="15098" y="18655"/>
                    <a:pt x="15058" y="18629"/>
                    <a:pt x="15013" y="18608"/>
                  </a:cubicBezTo>
                  <a:cubicBezTo>
                    <a:pt x="14973" y="18567"/>
                    <a:pt x="14933" y="18526"/>
                    <a:pt x="14869" y="18501"/>
                  </a:cubicBezTo>
                  <a:cubicBezTo>
                    <a:pt x="14829" y="18480"/>
                    <a:pt x="14829" y="18460"/>
                    <a:pt x="14809" y="18439"/>
                  </a:cubicBezTo>
                  <a:cubicBezTo>
                    <a:pt x="14809" y="18439"/>
                    <a:pt x="14789" y="18439"/>
                    <a:pt x="14789" y="18460"/>
                  </a:cubicBezTo>
                  <a:cubicBezTo>
                    <a:pt x="14764" y="18439"/>
                    <a:pt x="14764" y="18418"/>
                    <a:pt x="14764" y="18418"/>
                  </a:cubicBezTo>
                  <a:cubicBezTo>
                    <a:pt x="14744" y="18398"/>
                    <a:pt x="14724" y="18398"/>
                    <a:pt x="14724" y="18398"/>
                  </a:cubicBezTo>
                  <a:cubicBezTo>
                    <a:pt x="14705" y="18331"/>
                    <a:pt x="14640" y="18311"/>
                    <a:pt x="14620" y="18290"/>
                  </a:cubicBezTo>
                  <a:cubicBezTo>
                    <a:pt x="14580" y="18270"/>
                    <a:pt x="14580" y="18223"/>
                    <a:pt x="14540" y="18223"/>
                  </a:cubicBezTo>
                  <a:cubicBezTo>
                    <a:pt x="14495" y="18223"/>
                    <a:pt x="14476" y="18203"/>
                    <a:pt x="14456" y="18162"/>
                  </a:cubicBezTo>
                  <a:cubicBezTo>
                    <a:pt x="14436" y="18162"/>
                    <a:pt x="14436" y="18141"/>
                    <a:pt x="14416" y="18141"/>
                  </a:cubicBezTo>
                  <a:lnTo>
                    <a:pt x="14416" y="18203"/>
                  </a:lnTo>
                  <a:cubicBezTo>
                    <a:pt x="14403" y="18209"/>
                    <a:pt x="14392" y="18212"/>
                    <a:pt x="14383" y="18212"/>
                  </a:cubicBezTo>
                  <a:cubicBezTo>
                    <a:pt x="14361" y="18212"/>
                    <a:pt x="14351" y="18197"/>
                    <a:pt x="14351" y="18182"/>
                  </a:cubicBezTo>
                  <a:cubicBezTo>
                    <a:pt x="14351" y="18162"/>
                    <a:pt x="14371" y="18141"/>
                    <a:pt x="14371" y="18141"/>
                  </a:cubicBezTo>
                  <a:lnTo>
                    <a:pt x="14371" y="18116"/>
                  </a:lnTo>
                  <a:cubicBezTo>
                    <a:pt x="14377" y="18110"/>
                    <a:pt x="14381" y="18107"/>
                    <a:pt x="14384" y="18107"/>
                  </a:cubicBezTo>
                  <a:cubicBezTo>
                    <a:pt x="14391" y="18107"/>
                    <a:pt x="14391" y="18123"/>
                    <a:pt x="14391" y="18141"/>
                  </a:cubicBezTo>
                  <a:lnTo>
                    <a:pt x="14416" y="18141"/>
                  </a:lnTo>
                  <a:lnTo>
                    <a:pt x="14416" y="18095"/>
                  </a:lnTo>
                  <a:cubicBezTo>
                    <a:pt x="14393" y="18085"/>
                    <a:pt x="14377" y="18080"/>
                    <a:pt x="14362" y="18080"/>
                  </a:cubicBezTo>
                  <a:cubicBezTo>
                    <a:pt x="14346" y="18080"/>
                    <a:pt x="14331" y="18085"/>
                    <a:pt x="14311" y="18095"/>
                  </a:cubicBezTo>
                  <a:cubicBezTo>
                    <a:pt x="14311" y="18054"/>
                    <a:pt x="14267" y="18054"/>
                    <a:pt x="14267" y="18034"/>
                  </a:cubicBezTo>
                  <a:cubicBezTo>
                    <a:pt x="14247" y="18034"/>
                    <a:pt x="14227" y="18013"/>
                    <a:pt x="14207" y="17987"/>
                  </a:cubicBezTo>
                  <a:cubicBezTo>
                    <a:pt x="14187" y="17967"/>
                    <a:pt x="14142" y="17926"/>
                    <a:pt x="14102" y="17905"/>
                  </a:cubicBezTo>
                  <a:cubicBezTo>
                    <a:pt x="14063" y="17885"/>
                    <a:pt x="14063" y="17859"/>
                    <a:pt x="14063" y="17839"/>
                  </a:cubicBezTo>
                  <a:cubicBezTo>
                    <a:pt x="14018" y="17839"/>
                    <a:pt x="13998" y="17797"/>
                    <a:pt x="13978" y="17777"/>
                  </a:cubicBezTo>
                  <a:cubicBezTo>
                    <a:pt x="13958" y="17731"/>
                    <a:pt x="13918" y="17690"/>
                    <a:pt x="13873" y="17669"/>
                  </a:cubicBezTo>
                  <a:cubicBezTo>
                    <a:pt x="13834" y="17628"/>
                    <a:pt x="13794" y="17602"/>
                    <a:pt x="13769" y="17561"/>
                  </a:cubicBezTo>
                  <a:lnTo>
                    <a:pt x="13769" y="17541"/>
                  </a:lnTo>
                  <a:cubicBezTo>
                    <a:pt x="13769" y="17520"/>
                    <a:pt x="13729" y="17520"/>
                    <a:pt x="13709" y="17520"/>
                  </a:cubicBezTo>
                  <a:cubicBezTo>
                    <a:pt x="13644" y="17453"/>
                    <a:pt x="13585" y="17412"/>
                    <a:pt x="13520" y="17346"/>
                  </a:cubicBezTo>
                  <a:cubicBezTo>
                    <a:pt x="13480" y="17346"/>
                    <a:pt x="13480" y="17284"/>
                    <a:pt x="13460" y="17264"/>
                  </a:cubicBezTo>
                  <a:cubicBezTo>
                    <a:pt x="13421" y="17264"/>
                    <a:pt x="13421" y="17264"/>
                    <a:pt x="13396" y="17217"/>
                  </a:cubicBezTo>
                  <a:cubicBezTo>
                    <a:pt x="13396" y="17197"/>
                    <a:pt x="13356" y="17176"/>
                    <a:pt x="13336" y="17156"/>
                  </a:cubicBezTo>
                  <a:cubicBezTo>
                    <a:pt x="13336" y="17145"/>
                    <a:pt x="13331" y="17145"/>
                    <a:pt x="13323" y="17145"/>
                  </a:cubicBezTo>
                  <a:cubicBezTo>
                    <a:pt x="13316" y="17145"/>
                    <a:pt x="13306" y="17145"/>
                    <a:pt x="13296" y="17135"/>
                  </a:cubicBezTo>
                  <a:cubicBezTo>
                    <a:pt x="13296" y="17115"/>
                    <a:pt x="13296" y="17089"/>
                    <a:pt x="13271" y="17069"/>
                  </a:cubicBezTo>
                  <a:cubicBezTo>
                    <a:pt x="13192" y="17069"/>
                    <a:pt x="13192" y="16986"/>
                    <a:pt x="13127" y="16920"/>
                  </a:cubicBezTo>
                  <a:cubicBezTo>
                    <a:pt x="13172" y="16920"/>
                    <a:pt x="13147" y="16899"/>
                    <a:pt x="13127" y="16899"/>
                  </a:cubicBezTo>
                  <a:cubicBezTo>
                    <a:pt x="13107" y="16878"/>
                    <a:pt x="13127" y="16858"/>
                    <a:pt x="13107" y="16858"/>
                  </a:cubicBezTo>
                  <a:cubicBezTo>
                    <a:pt x="13067" y="16858"/>
                    <a:pt x="13067" y="16812"/>
                    <a:pt x="13047" y="16791"/>
                  </a:cubicBezTo>
                  <a:lnTo>
                    <a:pt x="13023" y="16791"/>
                  </a:lnTo>
                  <a:cubicBezTo>
                    <a:pt x="13003" y="16750"/>
                    <a:pt x="13003" y="16730"/>
                    <a:pt x="12983" y="16704"/>
                  </a:cubicBezTo>
                  <a:lnTo>
                    <a:pt x="12943" y="16704"/>
                  </a:lnTo>
                  <a:cubicBezTo>
                    <a:pt x="12923" y="16683"/>
                    <a:pt x="12923" y="16643"/>
                    <a:pt x="12898" y="16622"/>
                  </a:cubicBezTo>
                  <a:cubicBezTo>
                    <a:pt x="12878" y="16622"/>
                    <a:pt x="12878" y="16643"/>
                    <a:pt x="12878" y="16643"/>
                  </a:cubicBezTo>
                  <a:lnTo>
                    <a:pt x="12858" y="16643"/>
                  </a:lnTo>
                  <a:cubicBezTo>
                    <a:pt x="12799" y="16555"/>
                    <a:pt x="12714" y="16514"/>
                    <a:pt x="12694" y="16406"/>
                  </a:cubicBezTo>
                  <a:cubicBezTo>
                    <a:pt x="12674" y="16386"/>
                    <a:pt x="12674" y="16386"/>
                    <a:pt x="12649" y="16386"/>
                  </a:cubicBezTo>
                  <a:cubicBezTo>
                    <a:pt x="12610" y="16386"/>
                    <a:pt x="12610" y="16365"/>
                    <a:pt x="12610" y="16345"/>
                  </a:cubicBezTo>
                  <a:cubicBezTo>
                    <a:pt x="12590" y="16278"/>
                    <a:pt x="12590" y="16257"/>
                    <a:pt x="12570" y="16237"/>
                  </a:cubicBezTo>
                  <a:cubicBezTo>
                    <a:pt x="12525" y="16216"/>
                    <a:pt x="12485" y="16191"/>
                    <a:pt x="12485" y="16150"/>
                  </a:cubicBezTo>
                  <a:cubicBezTo>
                    <a:pt x="12465" y="16108"/>
                    <a:pt x="12425" y="16108"/>
                    <a:pt x="12381" y="16062"/>
                  </a:cubicBezTo>
                  <a:cubicBezTo>
                    <a:pt x="12381" y="16042"/>
                    <a:pt x="12361" y="16042"/>
                    <a:pt x="12341" y="16021"/>
                  </a:cubicBezTo>
                  <a:lnTo>
                    <a:pt x="12321" y="16021"/>
                  </a:lnTo>
                  <a:cubicBezTo>
                    <a:pt x="12321" y="16001"/>
                    <a:pt x="12301" y="16001"/>
                    <a:pt x="12301" y="15960"/>
                  </a:cubicBezTo>
                  <a:cubicBezTo>
                    <a:pt x="12301" y="15960"/>
                    <a:pt x="12321" y="15960"/>
                    <a:pt x="12301" y="15934"/>
                  </a:cubicBezTo>
                  <a:cubicBezTo>
                    <a:pt x="12217" y="15873"/>
                    <a:pt x="12152" y="15744"/>
                    <a:pt x="12072" y="15657"/>
                  </a:cubicBezTo>
                  <a:cubicBezTo>
                    <a:pt x="12072" y="15657"/>
                    <a:pt x="12092" y="15657"/>
                    <a:pt x="12092" y="15636"/>
                  </a:cubicBezTo>
                  <a:cubicBezTo>
                    <a:pt x="12072" y="15616"/>
                    <a:pt x="12072" y="15575"/>
                    <a:pt x="12028" y="15549"/>
                  </a:cubicBezTo>
                  <a:cubicBezTo>
                    <a:pt x="12008" y="15529"/>
                    <a:pt x="11988" y="15508"/>
                    <a:pt x="11988" y="15487"/>
                  </a:cubicBezTo>
                  <a:cubicBezTo>
                    <a:pt x="11968" y="15467"/>
                    <a:pt x="11948" y="15446"/>
                    <a:pt x="11903" y="15446"/>
                  </a:cubicBezTo>
                  <a:cubicBezTo>
                    <a:pt x="11883" y="15421"/>
                    <a:pt x="11883" y="15400"/>
                    <a:pt x="11863" y="15400"/>
                  </a:cubicBezTo>
                  <a:lnTo>
                    <a:pt x="11863" y="15359"/>
                  </a:lnTo>
                  <a:cubicBezTo>
                    <a:pt x="11824" y="15359"/>
                    <a:pt x="11824" y="15338"/>
                    <a:pt x="11804" y="15318"/>
                  </a:cubicBezTo>
                  <a:cubicBezTo>
                    <a:pt x="11779" y="15292"/>
                    <a:pt x="11779" y="15272"/>
                    <a:pt x="11779" y="15251"/>
                  </a:cubicBezTo>
                  <a:cubicBezTo>
                    <a:pt x="11719" y="15190"/>
                    <a:pt x="11679" y="15103"/>
                    <a:pt x="11634" y="15036"/>
                  </a:cubicBezTo>
                  <a:lnTo>
                    <a:pt x="11615" y="15036"/>
                  </a:lnTo>
                  <a:cubicBezTo>
                    <a:pt x="11595" y="14995"/>
                    <a:pt x="11634" y="15015"/>
                    <a:pt x="11634" y="14995"/>
                  </a:cubicBezTo>
                  <a:cubicBezTo>
                    <a:pt x="11634" y="14995"/>
                    <a:pt x="11615" y="14995"/>
                    <a:pt x="11615" y="14974"/>
                  </a:cubicBezTo>
                  <a:cubicBezTo>
                    <a:pt x="11595" y="14974"/>
                    <a:pt x="11615" y="14954"/>
                    <a:pt x="11615" y="14954"/>
                  </a:cubicBezTo>
                  <a:cubicBezTo>
                    <a:pt x="11595" y="14933"/>
                    <a:pt x="11555" y="14887"/>
                    <a:pt x="11530" y="14846"/>
                  </a:cubicBezTo>
                  <a:cubicBezTo>
                    <a:pt x="11530" y="14846"/>
                    <a:pt x="11521" y="14855"/>
                    <a:pt x="11515" y="14855"/>
                  </a:cubicBezTo>
                  <a:cubicBezTo>
                    <a:pt x="11512" y="14855"/>
                    <a:pt x="11510" y="14853"/>
                    <a:pt x="11510" y="14846"/>
                  </a:cubicBezTo>
                  <a:lnTo>
                    <a:pt x="11510" y="14825"/>
                  </a:lnTo>
                  <a:cubicBezTo>
                    <a:pt x="11510" y="14818"/>
                    <a:pt x="11508" y="14816"/>
                    <a:pt x="11505" y="14816"/>
                  </a:cubicBezTo>
                  <a:cubicBezTo>
                    <a:pt x="11499" y="14816"/>
                    <a:pt x="11490" y="14825"/>
                    <a:pt x="11490" y="14825"/>
                  </a:cubicBezTo>
                  <a:cubicBezTo>
                    <a:pt x="11470" y="14805"/>
                    <a:pt x="11470" y="14805"/>
                    <a:pt x="11470" y="14779"/>
                  </a:cubicBezTo>
                  <a:cubicBezTo>
                    <a:pt x="11450" y="14717"/>
                    <a:pt x="11430" y="14676"/>
                    <a:pt x="11366" y="14630"/>
                  </a:cubicBezTo>
                  <a:lnTo>
                    <a:pt x="11366" y="14568"/>
                  </a:lnTo>
                  <a:cubicBezTo>
                    <a:pt x="11326" y="14548"/>
                    <a:pt x="11326" y="14502"/>
                    <a:pt x="11281" y="14502"/>
                  </a:cubicBezTo>
                  <a:lnTo>
                    <a:pt x="11281" y="14440"/>
                  </a:lnTo>
                  <a:cubicBezTo>
                    <a:pt x="11241" y="14420"/>
                    <a:pt x="11261" y="14353"/>
                    <a:pt x="11221" y="14333"/>
                  </a:cubicBezTo>
                  <a:cubicBezTo>
                    <a:pt x="11202" y="14266"/>
                    <a:pt x="11157" y="14225"/>
                    <a:pt x="11117" y="14184"/>
                  </a:cubicBezTo>
                  <a:cubicBezTo>
                    <a:pt x="11077" y="14117"/>
                    <a:pt x="11057" y="14076"/>
                    <a:pt x="11032" y="14009"/>
                  </a:cubicBezTo>
                  <a:cubicBezTo>
                    <a:pt x="11012" y="13989"/>
                    <a:pt x="11032" y="13968"/>
                    <a:pt x="11012" y="13947"/>
                  </a:cubicBezTo>
                  <a:cubicBezTo>
                    <a:pt x="11012" y="13927"/>
                    <a:pt x="11032" y="13906"/>
                    <a:pt x="11032" y="13881"/>
                  </a:cubicBezTo>
                  <a:cubicBezTo>
                    <a:pt x="11077" y="13881"/>
                    <a:pt x="11097" y="13860"/>
                    <a:pt x="11117" y="13860"/>
                  </a:cubicBezTo>
                  <a:cubicBezTo>
                    <a:pt x="11137" y="13860"/>
                    <a:pt x="11157" y="13840"/>
                    <a:pt x="11182" y="13840"/>
                  </a:cubicBezTo>
                  <a:cubicBezTo>
                    <a:pt x="11202" y="13819"/>
                    <a:pt x="11221" y="13819"/>
                    <a:pt x="11241" y="13819"/>
                  </a:cubicBezTo>
                  <a:cubicBezTo>
                    <a:pt x="11248" y="13826"/>
                    <a:pt x="11255" y="13828"/>
                    <a:pt x="11262" y="13828"/>
                  </a:cubicBezTo>
                  <a:cubicBezTo>
                    <a:pt x="11277" y="13828"/>
                    <a:pt x="11296" y="13819"/>
                    <a:pt x="11326" y="13819"/>
                  </a:cubicBezTo>
                  <a:cubicBezTo>
                    <a:pt x="11326" y="13819"/>
                    <a:pt x="11346" y="13840"/>
                    <a:pt x="11366" y="13840"/>
                  </a:cubicBezTo>
                  <a:cubicBezTo>
                    <a:pt x="11386" y="13860"/>
                    <a:pt x="11386" y="13881"/>
                    <a:pt x="11406" y="13906"/>
                  </a:cubicBezTo>
                  <a:lnTo>
                    <a:pt x="11406" y="13968"/>
                  </a:lnTo>
                  <a:cubicBezTo>
                    <a:pt x="11450" y="14009"/>
                    <a:pt x="11490" y="14055"/>
                    <a:pt x="11530" y="14096"/>
                  </a:cubicBezTo>
                  <a:cubicBezTo>
                    <a:pt x="11530" y="14117"/>
                    <a:pt x="11510" y="14117"/>
                    <a:pt x="11510" y="14117"/>
                  </a:cubicBezTo>
                  <a:cubicBezTo>
                    <a:pt x="11555" y="14184"/>
                    <a:pt x="11575" y="14245"/>
                    <a:pt x="11615" y="14312"/>
                  </a:cubicBezTo>
                  <a:lnTo>
                    <a:pt x="11615" y="14353"/>
                  </a:lnTo>
                  <a:cubicBezTo>
                    <a:pt x="11679" y="14420"/>
                    <a:pt x="11719" y="14522"/>
                    <a:pt x="11804" y="14589"/>
                  </a:cubicBezTo>
                  <a:cubicBezTo>
                    <a:pt x="11804" y="14589"/>
                    <a:pt x="11779" y="14589"/>
                    <a:pt x="11779" y="14610"/>
                  </a:cubicBezTo>
                  <a:cubicBezTo>
                    <a:pt x="11824" y="14651"/>
                    <a:pt x="11843" y="14717"/>
                    <a:pt x="11903" y="14759"/>
                  </a:cubicBezTo>
                  <a:cubicBezTo>
                    <a:pt x="11903" y="14759"/>
                    <a:pt x="11883" y="14759"/>
                    <a:pt x="11883" y="14779"/>
                  </a:cubicBezTo>
                  <a:cubicBezTo>
                    <a:pt x="11903" y="14825"/>
                    <a:pt x="11968" y="14866"/>
                    <a:pt x="11988" y="14933"/>
                  </a:cubicBezTo>
                  <a:cubicBezTo>
                    <a:pt x="12028" y="14933"/>
                    <a:pt x="12028" y="14974"/>
                    <a:pt x="12072" y="14995"/>
                  </a:cubicBezTo>
                  <a:lnTo>
                    <a:pt x="12072" y="15036"/>
                  </a:lnTo>
                  <a:cubicBezTo>
                    <a:pt x="12092" y="15061"/>
                    <a:pt x="12092" y="15082"/>
                    <a:pt x="12112" y="15082"/>
                  </a:cubicBezTo>
                  <a:cubicBezTo>
                    <a:pt x="12112" y="15103"/>
                    <a:pt x="12092" y="15103"/>
                    <a:pt x="12112" y="15123"/>
                  </a:cubicBezTo>
                  <a:cubicBezTo>
                    <a:pt x="12118" y="15117"/>
                    <a:pt x="12122" y="15114"/>
                    <a:pt x="12125" y="15114"/>
                  </a:cubicBezTo>
                  <a:cubicBezTo>
                    <a:pt x="12132" y="15114"/>
                    <a:pt x="12132" y="15129"/>
                    <a:pt x="12132" y="15143"/>
                  </a:cubicBezTo>
                  <a:cubicBezTo>
                    <a:pt x="12152" y="15210"/>
                    <a:pt x="12236" y="15251"/>
                    <a:pt x="12256" y="15318"/>
                  </a:cubicBezTo>
                  <a:cubicBezTo>
                    <a:pt x="12276" y="15338"/>
                    <a:pt x="12301" y="15380"/>
                    <a:pt x="12341" y="15400"/>
                  </a:cubicBezTo>
                  <a:cubicBezTo>
                    <a:pt x="12381" y="15421"/>
                    <a:pt x="12401" y="15487"/>
                    <a:pt x="12445" y="15529"/>
                  </a:cubicBezTo>
                  <a:cubicBezTo>
                    <a:pt x="12485" y="15549"/>
                    <a:pt x="12505" y="15575"/>
                    <a:pt x="12505" y="15636"/>
                  </a:cubicBezTo>
                  <a:cubicBezTo>
                    <a:pt x="12550" y="15657"/>
                    <a:pt x="12550" y="15724"/>
                    <a:pt x="12610" y="15744"/>
                  </a:cubicBezTo>
                  <a:cubicBezTo>
                    <a:pt x="12610" y="15806"/>
                    <a:pt x="12630" y="15852"/>
                    <a:pt x="12694" y="15873"/>
                  </a:cubicBezTo>
                  <a:cubicBezTo>
                    <a:pt x="12714" y="15873"/>
                    <a:pt x="12734" y="15893"/>
                    <a:pt x="12734" y="15913"/>
                  </a:cubicBezTo>
                  <a:cubicBezTo>
                    <a:pt x="12799" y="15960"/>
                    <a:pt x="12818" y="16021"/>
                    <a:pt x="12858" y="16062"/>
                  </a:cubicBezTo>
                  <a:cubicBezTo>
                    <a:pt x="12923" y="16088"/>
                    <a:pt x="12943" y="16150"/>
                    <a:pt x="12983" y="16191"/>
                  </a:cubicBezTo>
                  <a:lnTo>
                    <a:pt x="13003" y="16216"/>
                  </a:lnTo>
                  <a:cubicBezTo>
                    <a:pt x="13003" y="16237"/>
                    <a:pt x="13023" y="16257"/>
                    <a:pt x="13023" y="16278"/>
                  </a:cubicBezTo>
                  <a:cubicBezTo>
                    <a:pt x="13047" y="16278"/>
                    <a:pt x="13067" y="16299"/>
                    <a:pt x="13067" y="16319"/>
                  </a:cubicBezTo>
                  <a:cubicBezTo>
                    <a:pt x="13107" y="16319"/>
                    <a:pt x="13087" y="16365"/>
                    <a:pt x="13087" y="16365"/>
                  </a:cubicBezTo>
                  <a:cubicBezTo>
                    <a:pt x="13127" y="16386"/>
                    <a:pt x="13172" y="16406"/>
                    <a:pt x="13192" y="16447"/>
                  </a:cubicBezTo>
                  <a:cubicBezTo>
                    <a:pt x="13212" y="16447"/>
                    <a:pt x="13231" y="16473"/>
                    <a:pt x="13251" y="16494"/>
                  </a:cubicBezTo>
                  <a:cubicBezTo>
                    <a:pt x="13251" y="16534"/>
                    <a:pt x="13296" y="16555"/>
                    <a:pt x="13316" y="16576"/>
                  </a:cubicBezTo>
                  <a:cubicBezTo>
                    <a:pt x="13336" y="16601"/>
                    <a:pt x="13376" y="16663"/>
                    <a:pt x="13396" y="16683"/>
                  </a:cubicBezTo>
                  <a:cubicBezTo>
                    <a:pt x="13421" y="16730"/>
                    <a:pt x="13441" y="16771"/>
                    <a:pt x="13480" y="16771"/>
                  </a:cubicBezTo>
                  <a:cubicBezTo>
                    <a:pt x="13520" y="16812"/>
                    <a:pt x="13565" y="16858"/>
                    <a:pt x="13605" y="16899"/>
                  </a:cubicBezTo>
                  <a:cubicBezTo>
                    <a:pt x="13625" y="16920"/>
                    <a:pt x="13644" y="16940"/>
                    <a:pt x="13644" y="16961"/>
                  </a:cubicBezTo>
                  <a:lnTo>
                    <a:pt x="13689" y="17007"/>
                  </a:lnTo>
                  <a:cubicBezTo>
                    <a:pt x="13729" y="17048"/>
                    <a:pt x="13794" y="17089"/>
                    <a:pt x="13854" y="17135"/>
                  </a:cubicBezTo>
                  <a:cubicBezTo>
                    <a:pt x="13854" y="17156"/>
                    <a:pt x="13873" y="17176"/>
                    <a:pt x="13893" y="17197"/>
                  </a:cubicBezTo>
                  <a:cubicBezTo>
                    <a:pt x="13958" y="17243"/>
                    <a:pt x="14018" y="17284"/>
                    <a:pt x="14063" y="17325"/>
                  </a:cubicBezTo>
                  <a:cubicBezTo>
                    <a:pt x="14102" y="17412"/>
                    <a:pt x="14187" y="17474"/>
                    <a:pt x="14247" y="17520"/>
                  </a:cubicBezTo>
                  <a:cubicBezTo>
                    <a:pt x="14267" y="17561"/>
                    <a:pt x="14311" y="17582"/>
                    <a:pt x="14331" y="17602"/>
                  </a:cubicBezTo>
                  <a:cubicBezTo>
                    <a:pt x="14371" y="17628"/>
                    <a:pt x="14391" y="17648"/>
                    <a:pt x="14416" y="17669"/>
                  </a:cubicBezTo>
                  <a:cubicBezTo>
                    <a:pt x="14456" y="17690"/>
                    <a:pt x="14456" y="17710"/>
                    <a:pt x="14456" y="17731"/>
                  </a:cubicBezTo>
                  <a:cubicBezTo>
                    <a:pt x="14515" y="17756"/>
                    <a:pt x="14515" y="17818"/>
                    <a:pt x="14560" y="17839"/>
                  </a:cubicBezTo>
                  <a:cubicBezTo>
                    <a:pt x="14600" y="17859"/>
                    <a:pt x="14640" y="17905"/>
                    <a:pt x="14685" y="17926"/>
                  </a:cubicBezTo>
                  <a:lnTo>
                    <a:pt x="14724" y="17926"/>
                  </a:lnTo>
                  <a:cubicBezTo>
                    <a:pt x="14744" y="17946"/>
                    <a:pt x="14789" y="17967"/>
                    <a:pt x="14809" y="17987"/>
                  </a:cubicBezTo>
                  <a:cubicBezTo>
                    <a:pt x="14869" y="18013"/>
                    <a:pt x="14889" y="18034"/>
                    <a:pt x="14933" y="18074"/>
                  </a:cubicBezTo>
                  <a:cubicBezTo>
                    <a:pt x="14973" y="18095"/>
                    <a:pt x="14993" y="18141"/>
                    <a:pt x="15038" y="18182"/>
                  </a:cubicBezTo>
                  <a:lnTo>
                    <a:pt x="15038" y="18223"/>
                  </a:lnTo>
                  <a:lnTo>
                    <a:pt x="15078" y="18223"/>
                  </a:lnTo>
                  <a:cubicBezTo>
                    <a:pt x="15078" y="18230"/>
                    <a:pt x="15080" y="18233"/>
                    <a:pt x="15083" y="18233"/>
                  </a:cubicBezTo>
                  <a:cubicBezTo>
                    <a:pt x="15089" y="18233"/>
                    <a:pt x="15098" y="18223"/>
                    <a:pt x="15098" y="18223"/>
                  </a:cubicBezTo>
                  <a:cubicBezTo>
                    <a:pt x="15137" y="18270"/>
                    <a:pt x="15202" y="18311"/>
                    <a:pt x="15262" y="18311"/>
                  </a:cubicBezTo>
                  <a:cubicBezTo>
                    <a:pt x="15287" y="18331"/>
                    <a:pt x="15306" y="18372"/>
                    <a:pt x="15346" y="18372"/>
                  </a:cubicBezTo>
                  <a:cubicBezTo>
                    <a:pt x="15386" y="18418"/>
                    <a:pt x="15451" y="18439"/>
                    <a:pt x="15471" y="18480"/>
                  </a:cubicBezTo>
                  <a:cubicBezTo>
                    <a:pt x="15491" y="18501"/>
                    <a:pt x="15511" y="18501"/>
                    <a:pt x="15511" y="18526"/>
                  </a:cubicBezTo>
                  <a:cubicBezTo>
                    <a:pt x="15555" y="18526"/>
                    <a:pt x="15595" y="18567"/>
                    <a:pt x="15635" y="18588"/>
                  </a:cubicBezTo>
                  <a:lnTo>
                    <a:pt x="15635" y="18608"/>
                  </a:lnTo>
                  <a:cubicBezTo>
                    <a:pt x="15700" y="18608"/>
                    <a:pt x="15759" y="18675"/>
                    <a:pt x="15824" y="18696"/>
                  </a:cubicBezTo>
                  <a:cubicBezTo>
                    <a:pt x="15844" y="18737"/>
                    <a:pt x="15908" y="18737"/>
                    <a:pt x="15928" y="18757"/>
                  </a:cubicBezTo>
                  <a:cubicBezTo>
                    <a:pt x="15948" y="18783"/>
                    <a:pt x="15968" y="18783"/>
                    <a:pt x="15988" y="18804"/>
                  </a:cubicBezTo>
                  <a:cubicBezTo>
                    <a:pt x="16053" y="18804"/>
                    <a:pt x="16112" y="18824"/>
                    <a:pt x="16132" y="18886"/>
                  </a:cubicBezTo>
                  <a:cubicBezTo>
                    <a:pt x="16237" y="18886"/>
                    <a:pt x="16302" y="18973"/>
                    <a:pt x="16381" y="18993"/>
                  </a:cubicBezTo>
                  <a:lnTo>
                    <a:pt x="16381" y="19040"/>
                  </a:lnTo>
                  <a:cubicBezTo>
                    <a:pt x="16386" y="19043"/>
                    <a:pt x="16390" y="19045"/>
                    <a:pt x="16394" y="19045"/>
                  </a:cubicBezTo>
                  <a:cubicBezTo>
                    <a:pt x="16413" y="19045"/>
                    <a:pt x="16426" y="19014"/>
                    <a:pt x="16426" y="19014"/>
                  </a:cubicBezTo>
                  <a:cubicBezTo>
                    <a:pt x="16486" y="19060"/>
                    <a:pt x="16530" y="19101"/>
                    <a:pt x="16610" y="19101"/>
                  </a:cubicBezTo>
                  <a:cubicBezTo>
                    <a:pt x="16610" y="19101"/>
                    <a:pt x="16630" y="19122"/>
                    <a:pt x="16655" y="19122"/>
                  </a:cubicBezTo>
                  <a:cubicBezTo>
                    <a:pt x="16675" y="19142"/>
                    <a:pt x="16695" y="19142"/>
                    <a:pt x="16715" y="19168"/>
                  </a:cubicBezTo>
                  <a:cubicBezTo>
                    <a:pt x="16799" y="19209"/>
                    <a:pt x="16879" y="19250"/>
                    <a:pt x="16943" y="19271"/>
                  </a:cubicBezTo>
                  <a:cubicBezTo>
                    <a:pt x="16983" y="19296"/>
                    <a:pt x="17003" y="19317"/>
                    <a:pt x="17048" y="19317"/>
                  </a:cubicBezTo>
                  <a:cubicBezTo>
                    <a:pt x="17088" y="19337"/>
                    <a:pt x="17153" y="19337"/>
                    <a:pt x="17212" y="19378"/>
                  </a:cubicBezTo>
                  <a:cubicBezTo>
                    <a:pt x="17212" y="19399"/>
                    <a:pt x="17232" y="19399"/>
                    <a:pt x="17232" y="19399"/>
                  </a:cubicBezTo>
                  <a:cubicBezTo>
                    <a:pt x="17277" y="19399"/>
                    <a:pt x="17317" y="19399"/>
                    <a:pt x="17357" y="19425"/>
                  </a:cubicBezTo>
                  <a:cubicBezTo>
                    <a:pt x="17401" y="19445"/>
                    <a:pt x="17441" y="19445"/>
                    <a:pt x="17481" y="19466"/>
                  </a:cubicBezTo>
                  <a:cubicBezTo>
                    <a:pt x="17501" y="19466"/>
                    <a:pt x="17526" y="19486"/>
                    <a:pt x="17546" y="19486"/>
                  </a:cubicBezTo>
                  <a:cubicBezTo>
                    <a:pt x="17585" y="19486"/>
                    <a:pt x="17625" y="19507"/>
                    <a:pt x="17670" y="19527"/>
                  </a:cubicBezTo>
                  <a:lnTo>
                    <a:pt x="17690" y="19527"/>
                  </a:lnTo>
                  <a:cubicBezTo>
                    <a:pt x="17730" y="19553"/>
                    <a:pt x="17795" y="19553"/>
                    <a:pt x="17854" y="19574"/>
                  </a:cubicBezTo>
                  <a:cubicBezTo>
                    <a:pt x="17854" y="19574"/>
                    <a:pt x="17863" y="19564"/>
                    <a:pt x="17876" y="19564"/>
                  </a:cubicBezTo>
                  <a:cubicBezTo>
                    <a:pt x="17883" y="19564"/>
                    <a:pt x="17891" y="19567"/>
                    <a:pt x="17899" y="19574"/>
                  </a:cubicBezTo>
                  <a:cubicBezTo>
                    <a:pt x="17899" y="19574"/>
                    <a:pt x="17899" y="19594"/>
                    <a:pt x="17919" y="19594"/>
                  </a:cubicBezTo>
                  <a:lnTo>
                    <a:pt x="17979" y="19594"/>
                  </a:lnTo>
                  <a:cubicBezTo>
                    <a:pt x="17998" y="19615"/>
                    <a:pt x="17998" y="19615"/>
                    <a:pt x="18023" y="19635"/>
                  </a:cubicBezTo>
                  <a:lnTo>
                    <a:pt x="18103" y="19635"/>
                  </a:lnTo>
                  <a:cubicBezTo>
                    <a:pt x="18188" y="19681"/>
                    <a:pt x="18272" y="19681"/>
                    <a:pt x="18352" y="19702"/>
                  </a:cubicBezTo>
                  <a:cubicBezTo>
                    <a:pt x="18396" y="19722"/>
                    <a:pt x="18436" y="19722"/>
                    <a:pt x="18456" y="19722"/>
                  </a:cubicBezTo>
                  <a:cubicBezTo>
                    <a:pt x="18521" y="19722"/>
                    <a:pt x="18601" y="19722"/>
                    <a:pt x="18665" y="19743"/>
                  </a:cubicBezTo>
                  <a:cubicBezTo>
                    <a:pt x="18705" y="19743"/>
                    <a:pt x="18745" y="19763"/>
                    <a:pt x="18789" y="19763"/>
                  </a:cubicBezTo>
                  <a:cubicBezTo>
                    <a:pt x="18807" y="19769"/>
                    <a:pt x="18839" y="19772"/>
                    <a:pt x="18878" y="19772"/>
                  </a:cubicBezTo>
                  <a:cubicBezTo>
                    <a:pt x="18971" y="19772"/>
                    <a:pt x="19103" y="19758"/>
                    <a:pt x="19163" y="19743"/>
                  </a:cubicBezTo>
                  <a:lnTo>
                    <a:pt x="19202" y="19743"/>
                  </a:lnTo>
                  <a:cubicBezTo>
                    <a:pt x="19242" y="19763"/>
                    <a:pt x="19287" y="19763"/>
                    <a:pt x="19327" y="19763"/>
                  </a:cubicBezTo>
                  <a:cubicBezTo>
                    <a:pt x="19334" y="19770"/>
                    <a:pt x="19340" y="19773"/>
                    <a:pt x="19347" y="19773"/>
                  </a:cubicBezTo>
                  <a:cubicBezTo>
                    <a:pt x="19361" y="19773"/>
                    <a:pt x="19375" y="19763"/>
                    <a:pt x="19392" y="19763"/>
                  </a:cubicBezTo>
                  <a:cubicBezTo>
                    <a:pt x="19429" y="19785"/>
                    <a:pt x="19464" y="19791"/>
                    <a:pt x="19498" y="19791"/>
                  </a:cubicBezTo>
                  <a:cubicBezTo>
                    <a:pt x="19536" y="19791"/>
                    <a:pt x="19573" y="19784"/>
                    <a:pt x="19615" y="19784"/>
                  </a:cubicBezTo>
                  <a:cubicBezTo>
                    <a:pt x="19646" y="19770"/>
                    <a:pt x="19675" y="19746"/>
                    <a:pt x="19711" y="19746"/>
                  </a:cubicBezTo>
                  <a:cubicBezTo>
                    <a:pt x="19727" y="19746"/>
                    <a:pt x="19745" y="19751"/>
                    <a:pt x="19765" y="19763"/>
                  </a:cubicBezTo>
                  <a:lnTo>
                    <a:pt x="19785" y="19763"/>
                  </a:lnTo>
                  <a:cubicBezTo>
                    <a:pt x="19805" y="19743"/>
                    <a:pt x="19805" y="19743"/>
                    <a:pt x="19824" y="19743"/>
                  </a:cubicBezTo>
                  <a:cubicBezTo>
                    <a:pt x="19838" y="19747"/>
                    <a:pt x="19852" y="19749"/>
                    <a:pt x="19867" y="19749"/>
                  </a:cubicBezTo>
                  <a:cubicBezTo>
                    <a:pt x="19907" y="19749"/>
                    <a:pt x="19951" y="19737"/>
                    <a:pt x="19991" y="19737"/>
                  </a:cubicBezTo>
                  <a:cubicBezTo>
                    <a:pt x="20006" y="19737"/>
                    <a:pt x="20020" y="19739"/>
                    <a:pt x="20033" y="19743"/>
                  </a:cubicBezTo>
                  <a:lnTo>
                    <a:pt x="20053" y="19743"/>
                  </a:lnTo>
                  <a:cubicBezTo>
                    <a:pt x="20130" y="19713"/>
                    <a:pt x="20206" y="19694"/>
                    <a:pt x="20291" y="19694"/>
                  </a:cubicBezTo>
                  <a:cubicBezTo>
                    <a:pt x="20322" y="19694"/>
                    <a:pt x="20353" y="19696"/>
                    <a:pt x="20387" y="19702"/>
                  </a:cubicBezTo>
                  <a:cubicBezTo>
                    <a:pt x="20407" y="19702"/>
                    <a:pt x="20427" y="19681"/>
                    <a:pt x="20466" y="19681"/>
                  </a:cubicBezTo>
                  <a:cubicBezTo>
                    <a:pt x="20472" y="19687"/>
                    <a:pt x="20478" y="19690"/>
                    <a:pt x="20485" y="19690"/>
                  </a:cubicBezTo>
                  <a:cubicBezTo>
                    <a:pt x="20500" y="19690"/>
                    <a:pt x="20517" y="19674"/>
                    <a:pt x="20531" y="19656"/>
                  </a:cubicBezTo>
                  <a:lnTo>
                    <a:pt x="20551" y="19656"/>
                  </a:lnTo>
                  <a:cubicBezTo>
                    <a:pt x="20611" y="19656"/>
                    <a:pt x="20656" y="19635"/>
                    <a:pt x="20715" y="19635"/>
                  </a:cubicBezTo>
                  <a:lnTo>
                    <a:pt x="20715" y="19615"/>
                  </a:lnTo>
                  <a:cubicBezTo>
                    <a:pt x="20728" y="19619"/>
                    <a:pt x="20740" y="19620"/>
                    <a:pt x="20751" y="19620"/>
                  </a:cubicBezTo>
                  <a:cubicBezTo>
                    <a:pt x="20797" y="19620"/>
                    <a:pt x="20833" y="19594"/>
                    <a:pt x="20884" y="19594"/>
                  </a:cubicBezTo>
                  <a:cubicBezTo>
                    <a:pt x="20924" y="19574"/>
                    <a:pt x="20944" y="19574"/>
                    <a:pt x="20964" y="19553"/>
                  </a:cubicBezTo>
                  <a:cubicBezTo>
                    <a:pt x="20977" y="19553"/>
                    <a:pt x="20993" y="19562"/>
                    <a:pt x="21001" y="19562"/>
                  </a:cubicBezTo>
                  <a:cubicBezTo>
                    <a:pt x="21006" y="19562"/>
                    <a:pt x="21009" y="19560"/>
                    <a:pt x="21009" y="19553"/>
                  </a:cubicBezTo>
                  <a:cubicBezTo>
                    <a:pt x="21029" y="19507"/>
                    <a:pt x="21069" y="19486"/>
                    <a:pt x="21108" y="19486"/>
                  </a:cubicBezTo>
                  <a:cubicBezTo>
                    <a:pt x="21108" y="19445"/>
                    <a:pt x="21133" y="19445"/>
                    <a:pt x="21153" y="19425"/>
                  </a:cubicBezTo>
                  <a:cubicBezTo>
                    <a:pt x="21133" y="19399"/>
                    <a:pt x="21153" y="19378"/>
                    <a:pt x="21133" y="19358"/>
                  </a:cubicBezTo>
                  <a:cubicBezTo>
                    <a:pt x="21133" y="19378"/>
                    <a:pt x="21108" y="19378"/>
                    <a:pt x="21108" y="19399"/>
                  </a:cubicBezTo>
                  <a:cubicBezTo>
                    <a:pt x="21088" y="19378"/>
                    <a:pt x="21088" y="19358"/>
                    <a:pt x="21069" y="19358"/>
                  </a:cubicBezTo>
                  <a:cubicBezTo>
                    <a:pt x="21069" y="19378"/>
                    <a:pt x="21069" y="19378"/>
                    <a:pt x="21049" y="19378"/>
                  </a:cubicBezTo>
                  <a:cubicBezTo>
                    <a:pt x="21049" y="19358"/>
                    <a:pt x="21049" y="19358"/>
                    <a:pt x="21069" y="19358"/>
                  </a:cubicBezTo>
                  <a:cubicBezTo>
                    <a:pt x="21069" y="19358"/>
                    <a:pt x="21060" y="19349"/>
                    <a:pt x="21054" y="19349"/>
                  </a:cubicBezTo>
                  <a:cubicBezTo>
                    <a:pt x="21051" y="19349"/>
                    <a:pt x="21049" y="19351"/>
                    <a:pt x="21049" y="19358"/>
                  </a:cubicBezTo>
                  <a:cubicBezTo>
                    <a:pt x="21035" y="19358"/>
                    <a:pt x="21022" y="19367"/>
                    <a:pt x="21007" y="19367"/>
                  </a:cubicBezTo>
                  <a:cubicBezTo>
                    <a:pt x="21000" y="19367"/>
                    <a:pt x="20992" y="19365"/>
                    <a:pt x="20984" y="19358"/>
                  </a:cubicBezTo>
                  <a:cubicBezTo>
                    <a:pt x="20984" y="19348"/>
                    <a:pt x="20979" y="19343"/>
                    <a:pt x="20971" y="19343"/>
                  </a:cubicBezTo>
                  <a:cubicBezTo>
                    <a:pt x="20964" y="19343"/>
                    <a:pt x="20954" y="19348"/>
                    <a:pt x="20944" y="19358"/>
                  </a:cubicBezTo>
                  <a:cubicBezTo>
                    <a:pt x="20924" y="19368"/>
                    <a:pt x="20898" y="19368"/>
                    <a:pt x="20872" y="19368"/>
                  </a:cubicBezTo>
                  <a:cubicBezTo>
                    <a:pt x="20846" y="19368"/>
                    <a:pt x="20820" y="19368"/>
                    <a:pt x="20800" y="19378"/>
                  </a:cubicBezTo>
                  <a:cubicBezTo>
                    <a:pt x="20760" y="19378"/>
                    <a:pt x="20715" y="19399"/>
                    <a:pt x="20695" y="19425"/>
                  </a:cubicBezTo>
                  <a:cubicBezTo>
                    <a:pt x="20682" y="19425"/>
                    <a:pt x="20678" y="19413"/>
                    <a:pt x="20670" y="19413"/>
                  </a:cubicBezTo>
                  <a:cubicBezTo>
                    <a:pt x="20667" y="19413"/>
                    <a:pt x="20662" y="19416"/>
                    <a:pt x="20656" y="19425"/>
                  </a:cubicBezTo>
                  <a:cubicBezTo>
                    <a:pt x="20611" y="19425"/>
                    <a:pt x="20571" y="19445"/>
                    <a:pt x="20531" y="19445"/>
                  </a:cubicBezTo>
                  <a:lnTo>
                    <a:pt x="20486" y="19445"/>
                  </a:lnTo>
                  <a:cubicBezTo>
                    <a:pt x="20427" y="19445"/>
                    <a:pt x="20362" y="19466"/>
                    <a:pt x="20302" y="19466"/>
                  </a:cubicBezTo>
                  <a:cubicBezTo>
                    <a:pt x="20276" y="19466"/>
                    <a:pt x="20247" y="19457"/>
                    <a:pt x="20219" y="19457"/>
                  </a:cubicBezTo>
                  <a:cubicBezTo>
                    <a:pt x="20205" y="19457"/>
                    <a:pt x="20191" y="19459"/>
                    <a:pt x="20178" y="19466"/>
                  </a:cubicBezTo>
                  <a:cubicBezTo>
                    <a:pt x="20168" y="19476"/>
                    <a:pt x="20158" y="19476"/>
                    <a:pt x="20147" y="19476"/>
                  </a:cubicBezTo>
                  <a:cubicBezTo>
                    <a:pt x="20137" y="19476"/>
                    <a:pt x="20126" y="19476"/>
                    <a:pt x="20113" y="19486"/>
                  </a:cubicBezTo>
                  <a:lnTo>
                    <a:pt x="20113" y="19507"/>
                  </a:lnTo>
                  <a:cubicBezTo>
                    <a:pt x="20093" y="19486"/>
                    <a:pt x="20093" y="19486"/>
                    <a:pt x="20093" y="19466"/>
                  </a:cubicBezTo>
                  <a:cubicBezTo>
                    <a:pt x="20086" y="19481"/>
                    <a:pt x="20078" y="19485"/>
                    <a:pt x="20070" y="19485"/>
                  </a:cubicBezTo>
                  <a:cubicBezTo>
                    <a:pt x="20061" y="19485"/>
                    <a:pt x="20051" y="19480"/>
                    <a:pt x="20038" y="19480"/>
                  </a:cubicBezTo>
                  <a:cubicBezTo>
                    <a:pt x="20030" y="19480"/>
                    <a:pt x="20023" y="19482"/>
                    <a:pt x="20014" y="19486"/>
                  </a:cubicBezTo>
                  <a:cubicBezTo>
                    <a:pt x="20014" y="19486"/>
                    <a:pt x="19994" y="19505"/>
                    <a:pt x="19975" y="19505"/>
                  </a:cubicBezTo>
                  <a:cubicBezTo>
                    <a:pt x="19965" y="19505"/>
                    <a:pt x="19955" y="19500"/>
                    <a:pt x="19949" y="19486"/>
                  </a:cubicBezTo>
                  <a:cubicBezTo>
                    <a:pt x="19939" y="19497"/>
                    <a:pt x="19924" y="19497"/>
                    <a:pt x="19908" y="19497"/>
                  </a:cubicBezTo>
                  <a:cubicBezTo>
                    <a:pt x="19893" y="19497"/>
                    <a:pt x="19877" y="19497"/>
                    <a:pt x="19864" y="19507"/>
                  </a:cubicBezTo>
                  <a:cubicBezTo>
                    <a:pt x="19851" y="19507"/>
                    <a:pt x="19829" y="19516"/>
                    <a:pt x="19810" y="19516"/>
                  </a:cubicBezTo>
                  <a:cubicBezTo>
                    <a:pt x="19800" y="19516"/>
                    <a:pt x="19791" y="19514"/>
                    <a:pt x="19785" y="19507"/>
                  </a:cubicBezTo>
                  <a:cubicBezTo>
                    <a:pt x="19785" y="19507"/>
                    <a:pt x="19765" y="19486"/>
                    <a:pt x="19740" y="19486"/>
                  </a:cubicBezTo>
                  <a:cubicBezTo>
                    <a:pt x="19740" y="19507"/>
                    <a:pt x="19765" y="19507"/>
                    <a:pt x="19740" y="19527"/>
                  </a:cubicBezTo>
                  <a:lnTo>
                    <a:pt x="19660" y="19527"/>
                  </a:lnTo>
                  <a:cubicBezTo>
                    <a:pt x="19640" y="19553"/>
                    <a:pt x="19615" y="19553"/>
                    <a:pt x="19595" y="19553"/>
                  </a:cubicBezTo>
                  <a:cubicBezTo>
                    <a:pt x="19582" y="19544"/>
                    <a:pt x="19571" y="19542"/>
                    <a:pt x="19562" y="19542"/>
                  </a:cubicBezTo>
                  <a:cubicBezTo>
                    <a:pt x="19543" y="19542"/>
                    <a:pt x="19529" y="19553"/>
                    <a:pt x="19516" y="19553"/>
                  </a:cubicBezTo>
                  <a:cubicBezTo>
                    <a:pt x="19471" y="19553"/>
                    <a:pt x="19451" y="19553"/>
                    <a:pt x="19431" y="19527"/>
                  </a:cubicBezTo>
                  <a:cubicBezTo>
                    <a:pt x="19411" y="19527"/>
                    <a:pt x="19411" y="19553"/>
                    <a:pt x="19411" y="19553"/>
                  </a:cubicBezTo>
                  <a:lnTo>
                    <a:pt x="19392" y="19527"/>
                  </a:lnTo>
                  <a:cubicBezTo>
                    <a:pt x="19367" y="19527"/>
                    <a:pt x="19327" y="19527"/>
                    <a:pt x="19307" y="19507"/>
                  </a:cubicBezTo>
                  <a:cubicBezTo>
                    <a:pt x="19267" y="19507"/>
                    <a:pt x="19242" y="19527"/>
                    <a:pt x="19222" y="19527"/>
                  </a:cubicBezTo>
                  <a:lnTo>
                    <a:pt x="19118" y="19527"/>
                  </a:lnTo>
                  <a:cubicBezTo>
                    <a:pt x="19091" y="19527"/>
                    <a:pt x="19065" y="19518"/>
                    <a:pt x="19037" y="19518"/>
                  </a:cubicBezTo>
                  <a:cubicBezTo>
                    <a:pt x="19023" y="19518"/>
                    <a:pt x="19009" y="19520"/>
                    <a:pt x="18994" y="19527"/>
                  </a:cubicBezTo>
                  <a:cubicBezTo>
                    <a:pt x="18934" y="19527"/>
                    <a:pt x="18849" y="19507"/>
                    <a:pt x="18789" y="19507"/>
                  </a:cubicBezTo>
                  <a:cubicBezTo>
                    <a:pt x="18745" y="19486"/>
                    <a:pt x="18685" y="19486"/>
                    <a:pt x="18645" y="19486"/>
                  </a:cubicBezTo>
                  <a:lnTo>
                    <a:pt x="18601" y="19486"/>
                  </a:lnTo>
                  <a:cubicBezTo>
                    <a:pt x="18541" y="19486"/>
                    <a:pt x="18456" y="19466"/>
                    <a:pt x="18372" y="19466"/>
                  </a:cubicBezTo>
                  <a:cubicBezTo>
                    <a:pt x="18352" y="19466"/>
                    <a:pt x="18332" y="19445"/>
                    <a:pt x="18292" y="19445"/>
                  </a:cubicBezTo>
                  <a:cubicBezTo>
                    <a:pt x="18247" y="19425"/>
                    <a:pt x="18188" y="19425"/>
                    <a:pt x="18168" y="19378"/>
                  </a:cubicBezTo>
                  <a:cubicBezTo>
                    <a:pt x="18161" y="19382"/>
                    <a:pt x="18155" y="19383"/>
                    <a:pt x="18149" y="19383"/>
                  </a:cubicBezTo>
                  <a:cubicBezTo>
                    <a:pt x="18122" y="19383"/>
                    <a:pt x="18106" y="19354"/>
                    <a:pt x="18092" y="19354"/>
                  </a:cubicBezTo>
                  <a:cubicBezTo>
                    <a:pt x="18089" y="19354"/>
                    <a:pt x="18086" y="19355"/>
                    <a:pt x="18083" y="19358"/>
                  </a:cubicBezTo>
                  <a:cubicBezTo>
                    <a:pt x="18023" y="19337"/>
                    <a:pt x="17959" y="19337"/>
                    <a:pt x="17919" y="19317"/>
                  </a:cubicBezTo>
                  <a:cubicBezTo>
                    <a:pt x="17854" y="19317"/>
                    <a:pt x="17795" y="19296"/>
                    <a:pt x="17730" y="19296"/>
                  </a:cubicBezTo>
                  <a:cubicBezTo>
                    <a:pt x="17670" y="19271"/>
                    <a:pt x="17605" y="19250"/>
                    <a:pt x="17546" y="19209"/>
                  </a:cubicBezTo>
                  <a:cubicBezTo>
                    <a:pt x="17501" y="19188"/>
                    <a:pt x="17461" y="19168"/>
                    <a:pt x="17421" y="19168"/>
                  </a:cubicBezTo>
                  <a:cubicBezTo>
                    <a:pt x="17376" y="19142"/>
                    <a:pt x="17337" y="19122"/>
                    <a:pt x="17297" y="19101"/>
                  </a:cubicBezTo>
                  <a:cubicBezTo>
                    <a:pt x="17252" y="19081"/>
                    <a:pt x="17192" y="19060"/>
                    <a:pt x="17153" y="19060"/>
                  </a:cubicBezTo>
                  <a:cubicBezTo>
                    <a:pt x="17153" y="19060"/>
                    <a:pt x="17172" y="19040"/>
                    <a:pt x="17153" y="19014"/>
                  </a:cubicBezTo>
                  <a:cubicBezTo>
                    <a:pt x="17128" y="19014"/>
                    <a:pt x="17128" y="19040"/>
                    <a:pt x="17128" y="19060"/>
                  </a:cubicBezTo>
                  <a:cubicBezTo>
                    <a:pt x="17108" y="19014"/>
                    <a:pt x="17068" y="19014"/>
                    <a:pt x="17048" y="19014"/>
                  </a:cubicBezTo>
                  <a:lnTo>
                    <a:pt x="17003" y="19014"/>
                  </a:lnTo>
                  <a:cubicBezTo>
                    <a:pt x="17003" y="18973"/>
                    <a:pt x="16983" y="18993"/>
                    <a:pt x="16963" y="18973"/>
                  </a:cubicBezTo>
                  <a:cubicBezTo>
                    <a:pt x="16879" y="18973"/>
                    <a:pt x="16799" y="18911"/>
                    <a:pt x="16734" y="18886"/>
                  </a:cubicBezTo>
                  <a:cubicBezTo>
                    <a:pt x="16695" y="18865"/>
                    <a:pt x="16675" y="18865"/>
                    <a:pt x="16655" y="18845"/>
                  </a:cubicBezTo>
                  <a:cubicBezTo>
                    <a:pt x="16610" y="18824"/>
                    <a:pt x="16570" y="18783"/>
                    <a:pt x="16506" y="18783"/>
                  </a:cubicBezTo>
                  <a:cubicBezTo>
                    <a:pt x="16466" y="18716"/>
                    <a:pt x="16381" y="18737"/>
                    <a:pt x="16341" y="18655"/>
                  </a:cubicBezTo>
                  <a:cubicBezTo>
                    <a:pt x="16341" y="18629"/>
                    <a:pt x="16321" y="18629"/>
                    <a:pt x="16321" y="18629"/>
                  </a:cubicBezTo>
                  <a:cubicBezTo>
                    <a:pt x="16282" y="18629"/>
                    <a:pt x="16257" y="18608"/>
                    <a:pt x="16217" y="18608"/>
                  </a:cubicBezTo>
                  <a:cubicBezTo>
                    <a:pt x="16197" y="18588"/>
                    <a:pt x="16177" y="18567"/>
                    <a:pt x="16157" y="18547"/>
                  </a:cubicBezTo>
                  <a:cubicBezTo>
                    <a:pt x="16132" y="18526"/>
                    <a:pt x="16112" y="18526"/>
                    <a:pt x="16093" y="18526"/>
                  </a:cubicBezTo>
                  <a:lnTo>
                    <a:pt x="16053" y="18526"/>
                  </a:lnTo>
                  <a:cubicBezTo>
                    <a:pt x="15988" y="18460"/>
                    <a:pt x="15908" y="18439"/>
                    <a:pt x="15824" y="18372"/>
                  </a:cubicBezTo>
                  <a:cubicBezTo>
                    <a:pt x="15804" y="18352"/>
                    <a:pt x="15759" y="18331"/>
                    <a:pt x="15739" y="18331"/>
                  </a:cubicBezTo>
                  <a:cubicBezTo>
                    <a:pt x="15680" y="18311"/>
                    <a:pt x="15615" y="18270"/>
                    <a:pt x="15575" y="18223"/>
                  </a:cubicBezTo>
                  <a:lnTo>
                    <a:pt x="15555" y="18203"/>
                  </a:lnTo>
                  <a:cubicBezTo>
                    <a:pt x="15491" y="18162"/>
                    <a:pt x="15431" y="18141"/>
                    <a:pt x="15386" y="18095"/>
                  </a:cubicBezTo>
                  <a:cubicBezTo>
                    <a:pt x="15346" y="18054"/>
                    <a:pt x="15287" y="18034"/>
                    <a:pt x="15242" y="17987"/>
                  </a:cubicBezTo>
                  <a:cubicBezTo>
                    <a:pt x="15182" y="17946"/>
                    <a:pt x="15118" y="17905"/>
                    <a:pt x="15078" y="17859"/>
                  </a:cubicBezTo>
                  <a:cubicBezTo>
                    <a:pt x="15058" y="17839"/>
                    <a:pt x="15038" y="17839"/>
                    <a:pt x="15038" y="17818"/>
                  </a:cubicBezTo>
                  <a:cubicBezTo>
                    <a:pt x="15013" y="17756"/>
                    <a:pt x="14933" y="17756"/>
                    <a:pt x="14913" y="17690"/>
                  </a:cubicBezTo>
                  <a:cubicBezTo>
                    <a:pt x="14913" y="17710"/>
                    <a:pt x="14889" y="17710"/>
                    <a:pt x="14889" y="17710"/>
                  </a:cubicBezTo>
                  <a:cubicBezTo>
                    <a:pt x="14869" y="17690"/>
                    <a:pt x="14869" y="17669"/>
                    <a:pt x="14869" y="17669"/>
                  </a:cubicBezTo>
                  <a:lnTo>
                    <a:pt x="14829" y="17669"/>
                  </a:lnTo>
                  <a:cubicBezTo>
                    <a:pt x="14829" y="17669"/>
                    <a:pt x="14809" y="17648"/>
                    <a:pt x="14809" y="17628"/>
                  </a:cubicBezTo>
                  <a:cubicBezTo>
                    <a:pt x="14744" y="17602"/>
                    <a:pt x="14724" y="17561"/>
                    <a:pt x="14665" y="17541"/>
                  </a:cubicBezTo>
                  <a:cubicBezTo>
                    <a:pt x="14665" y="17541"/>
                    <a:pt x="14640" y="17541"/>
                    <a:pt x="14640" y="17520"/>
                  </a:cubicBezTo>
                  <a:cubicBezTo>
                    <a:pt x="14600" y="17474"/>
                    <a:pt x="14560" y="17433"/>
                    <a:pt x="14515" y="17412"/>
                  </a:cubicBezTo>
                  <a:cubicBezTo>
                    <a:pt x="14456" y="17371"/>
                    <a:pt x="14391" y="17304"/>
                    <a:pt x="14331" y="17243"/>
                  </a:cubicBezTo>
                  <a:cubicBezTo>
                    <a:pt x="14331" y="17217"/>
                    <a:pt x="14311" y="17217"/>
                    <a:pt x="14292" y="17197"/>
                  </a:cubicBezTo>
                  <a:cubicBezTo>
                    <a:pt x="14227" y="17176"/>
                    <a:pt x="14207" y="17135"/>
                    <a:pt x="14187" y="17089"/>
                  </a:cubicBezTo>
                  <a:cubicBezTo>
                    <a:pt x="14122" y="17048"/>
                    <a:pt x="14082" y="17007"/>
                    <a:pt x="14043" y="16986"/>
                  </a:cubicBezTo>
                  <a:cubicBezTo>
                    <a:pt x="13998" y="16920"/>
                    <a:pt x="13918" y="16878"/>
                    <a:pt x="13873" y="16812"/>
                  </a:cubicBezTo>
                  <a:cubicBezTo>
                    <a:pt x="13814" y="16750"/>
                    <a:pt x="13769" y="16683"/>
                    <a:pt x="13709" y="16663"/>
                  </a:cubicBezTo>
                  <a:cubicBezTo>
                    <a:pt x="13689" y="16622"/>
                    <a:pt x="13709" y="16622"/>
                    <a:pt x="13689" y="16622"/>
                  </a:cubicBezTo>
                  <a:cubicBezTo>
                    <a:pt x="13669" y="16601"/>
                    <a:pt x="13669" y="16576"/>
                    <a:pt x="13625" y="16555"/>
                  </a:cubicBezTo>
                  <a:lnTo>
                    <a:pt x="13605" y="16555"/>
                  </a:lnTo>
                  <a:cubicBezTo>
                    <a:pt x="13605" y="16534"/>
                    <a:pt x="13625" y="16534"/>
                    <a:pt x="13625" y="16534"/>
                  </a:cubicBezTo>
                  <a:cubicBezTo>
                    <a:pt x="13605" y="16494"/>
                    <a:pt x="13585" y="16447"/>
                    <a:pt x="13565" y="16427"/>
                  </a:cubicBezTo>
                  <a:cubicBezTo>
                    <a:pt x="13520" y="16386"/>
                    <a:pt x="13500" y="16345"/>
                    <a:pt x="13441" y="16319"/>
                  </a:cubicBezTo>
                  <a:cubicBezTo>
                    <a:pt x="13441" y="16299"/>
                    <a:pt x="13421" y="16299"/>
                    <a:pt x="13396" y="16278"/>
                  </a:cubicBezTo>
                  <a:cubicBezTo>
                    <a:pt x="13396" y="16237"/>
                    <a:pt x="13356" y="16216"/>
                    <a:pt x="13336" y="16216"/>
                  </a:cubicBezTo>
                  <a:cubicBezTo>
                    <a:pt x="13296" y="16191"/>
                    <a:pt x="13271" y="16170"/>
                    <a:pt x="13251" y="16150"/>
                  </a:cubicBezTo>
                  <a:cubicBezTo>
                    <a:pt x="13231" y="16129"/>
                    <a:pt x="13231" y="16108"/>
                    <a:pt x="13212" y="16088"/>
                  </a:cubicBezTo>
                  <a:cubicBezTo>
                    <a:pt x="13192" y="16062"/>
                    <a:pt x="13172" y="16042"/>
                    <a:pt x="13147" y="16021"/>
                  </a:cubicBezTo>
                  <a:cubicBezTo>
                    <a:pt x="13107" y="15980"/>
                    <a:pt x="13087" y="15934"/>
                    <a:pt x="13087" y="15913"/>
                  </a:cubicBezTo>
                  <a:cubicBezTo>
                    <a:pt x="13023" y="15852"/>
                    <a:pt x="12983" y="15785"/>
                    <a:pt x="12943" y="15724"/>
                  </a:cubicBezTo>
                  <a:cubicBezTo>
                    <a:pt x="12923" y="15724"/>
                    <a:pt x="12923" y="15703"/>
                    <a:pt x="12923" y="15677"/>
                  </a:cubicBezTo>
                  <a:cubicBezTo>
                    <a:pt x="12878" y="15677"/>
                    <a:pt x="12838" y="15657"/>
                    <a:pt x="12818" y="15616"/>
                  </a:cubicBezTo>
                  <a:cubicBezTo>
                    <a:pt x="12799" y="15575"/>
                    <a:pt x="12754" y="15549"/>
                    <a:pt x="12734" y="15508"/>
                  </a:cubicBezTo>
                  <a:cubicBezTo>
                    <a:pt x="12714" y="15467"/>
                    <a:pt x="12674" y="15421"/>
                    <a:pt x="12649" y="15380"/>
                  </a:cubicBezTo>
                  <a:cubicBezTo>
                    <a:pt x="12610" y="15338"/>
                    <a:pt x="12590" y="15292"/>
                    <a:pt x="12570" y="15251"/>
                  </a:cubicBezTo>
                  <a:cubicBezTo>
                    <a:pt x="12570" y="15251"/>
                    <a:pt x="12550" y="15251"/>
                    <a:pt x="12550" y="15231"/>
                  </a:cubicBezTo>
                  <a:cubicBezTo>
                    <a:pt x="12550" y="15231"/>
                    <a:pt x="12570" y="15231"/>
                    <a:pt x="12550" y="15210"/>
                  </a:cubicBezTo>
                  <a:cubicBezTo>
                    <a:pt x="12525" y="15190"/>
                    <a:pt x="12505" y="15190"/>
                    <a:pt x="12505" y="15164"/>
                  </a:cubicBezTo>
                  <a:cubicBezTo>
                    <a:pt x="12465" y="15123"/>
                    <a:pt x="12465" y="15061"/>
                    <a:pt x="12401" y="15061"/>
                  </a:cubicBezTo>
                  <a:cubicBezTo>
                    <a:pt x="12401" y="15015"/>
                    <a:pt x="12361" y="15015"/>
                    <a:pt x="12341" y="14974"/>
                  </a:cubicBezTo>
                  <a:cubicBezTo>
                    <a:pt x="12276" y="14887"/>
                    <a:pt x="12217" y="14825"/>
                    <a:pt x="12177" y="14738"/>
                  </a:cubicBezTo>
                  <a:cubicBezTo>
                    <a:pt x="12152" y="14697"/>
                    <a:pt x="12132" y="14676"/>
                    <a:pt x="12152" y="14651"/>
                  </a:cubicBezTo>
                  <a:cubicBezTo>
                    <a:pt x="12132" y="14630"/>
                    <a:pt x="12132" y="14630"/>
                    <a:pt x="12112" y="14630"/>
                  </a:cubicBezTo>
                  <a:cubicBezTo>
                    <a:pt x="12132" y="14630"/>
                    <a:pt x="12132" y="14610"/>
                    <a:pt x="12132" y="14610"/>
                  </a:cubicBezTo>
                  <a:cubicBezTo>
                    <a:pt x="12132" y="14589"/>
                    <a:pt x="12092" y="14589"/>
                    <a:pt x="12092" y="14568"/>
                  </a:cubicBezTo>
                  <a:cubicBezTo>
                    <a:pt x="12072" y="14522"/>
                    <a:pt x="12052" y="14502"/>
                    <a:pt x="12028" y="14481"/>
                  </a:cubicBezTo>
                  <a:cubicBezTo>
                    <a:pt x="12008" y="14481"/>
                    <a:pt x="11988" y="14461"/>
                    <a:pt x="11988" y="14440"/>
                  </a:cubicBezTo>
                  <a:cubicBezTo>
                    <a:pt x="11988" y="14420"/>
                    <a:pt x="11988" y="14420"/>
                    <a:pt x="11968" y="14394"/>
                  </a:cubicBezTo>
                  <a:cubicBezTo>
                    <a:pt x="11948" y="14373"/>
                    <a:pt x="11928" y="14333"/>
                    <a:pt x="11903" y="14291"/>
                  </a:cubicBezTo>
                  <a:cubicBezTo>
                    <a:pt x="11883" y="14291"/>
                    <a:pt x="11883" y="14291"/>
                    <a:pt x="11883" y="14266"/>
                  </a:cubicBezTo>
                  <a:cubicBezTo>
                    <a:pt x="11883" y="14204"/>
                    <a:pt x="11824" y="14184"/>
                    <a:pt x="11824" y="14137"/>
                  </a:cubicBezTo>
                  <a:cubicBezTo>
                    <a:pt x="11804" y="14096"/>
                    <a:pt x="11759" y="14076"/>
                    <a:pt x="11759" y="14009"/>
                  </a:cubicBezTo>
                  <a:lnTo>
                    <a:pt x="11739" y="13989"/>
                  </a:lnTo>
                  <a:cubicBezTo>
                    <a:pt x="11699" y="13947"/>
                    <a:pt x="11679" y="13927"/>
                    <a:pt x="11654" y="13881"/>
                  </a:cubicBezTo>
                  <a:cubicBezTo>
                    <a:pt x="11634" y="13840"/>
                    <a:pt x="11615" y="13799"/>
                    <a:pt x="11595" y="13752"/>
                  </a:cubicBezTo>
                  <a:cubicBezTo>
                    <a:pt x="11575" y="13732"/>
                    <a:pt x="11575" y="13711"/>
                    <a:pt x="11575" y="13691"/>
                  </a:cubicBezTo>
                  <a:cubicBezTo>
                    <a:pt x="11606" y="13674"/>
                    <a:pt x="11638" y="13642"/>
                    <a:pt x="11682" y="13642"/>
                  </a:cubicBezTo>
                  <a:cubicBezTo>
                    <a:pt x="11693" y="13642"/>
                    <a:pt x="11705" y="13644"/>
                    <a:pt x="11719" y="13650"/>
                  </a:cubicBezTo>
                  <a:cubicBezTo>
                    <a:pt x="11719" y="13670"/>
                    <a:pt x="11739" y="13691"/>
                    <a:pt x="11759" y="13711"/>
                  </a:cubicBezTo>
                  <a:cubicBezTo>
                    <a:pt x="11779" y="13732"/>
                    <a:pt x="11779" y="13778"/>
                    <a:pt x="11804" y="13799"/>
                  </a:cubicBezTo>
                  <a:cubicBezTo>
                    <a:pt x="11843" y="13819"/>
                    <a:pt x="11824" y="13860"/>
                    <a:pt x="11863" y="13881"/>
                  </a:cubicBezTo>
                  <a:cubicBezTo>
                    <a:pt x="11863" y="13927"/>
                    <a:pt x="11883" y="13947"/>
                    <a:pt x="11903" y="13968"/>
                  </a:cubicBezTo>
                  <a:cubicBezTo>
                    <a:pt x="11948" y="14035"/>
                    <a:pt x="11948" y="14117"/>
                    <a:pt x="12028" y="14137"/>
                  </a:cubicBezTo>
                  <a:lnTo>
                    <a:pt x="12028" y="14204"/>
                  </a:lnTo>
                  <a:cubicBezTo>
                    <a:pt x="12072" y="14291"/>
                    <a:pt x="12152" y="14373"/>
                    <a:pt x="12197" y="14461"/>
                  </a:cubicBezTo>
                  <a:cubicBezTo>
                    <a:pt x="12217" y="14522"/>
                    <a:pt x="12256" y="14568"/>
                    <a:pt x="12301" y="14610"/>
                  </a:cubicBezTo>
                  <a:cubicBezTo>
                    <a:pt x="12341" y="14676"/>
                    <a:pt x="12381" y="14759"/>
                    <a:pt x="12425" y="14825"/>
                  </a:cubicBezTo>
                  <a:cubicBezTo>
                    <a:pt x="12445" y="14846"/>
                    <a:pt x="12465" y="14887"/>
                    <a:pt x="12485" y="14907"/>
                  </a:cubicBezTo>
                  <a:cubicBezTo>
                    <a:pt x="12505" y="14933"/>
                    <a:pt x="12525" y="14933"/>
                    <a:pt x="12525" y="14954"/>
                  </a:cubicBezTo>
                  <a:cubicBezTo>
                    <a:pt x="12525" y="14995"/>
                    <a:pt x="12570" y="14974"/>
                    <a:pt x="12570" y="15015"/>
                  </a:cubicBezTo>
                  <a:cubicBezTo>
                    <a:pt x="12610" y="15061"/>
                    <a:pt x="12630" y="15103"/>
                    <a:pt x="12674" y="15164"/>
                  </a:cubicBezTo>
                  <a:cubicBezTo>
                    <a:pt x="12734" y="15231"/>
                    <a:pt x="12799" y="15292"/>
                    <a:pt x="12838" y="15359"/>
                  </a:cubicBezTo>
                  <a:cubicBezTo>
                    <a:pt x="12858" y="15421"/>
                    <a:pt x="12898" y="15467"/>
                    <a:pt x="12943" y="15508"/>
                  </a:cubicBezTo>
                  <a:lnTo>
                    <a:pt x="12943" y="15529"/>
                  </a:lnTo>
                  <a:lnTo>
                    <a:pt x="12983" y="15529"/>
                  </a:lnTo>
                  <a:lnTo>
                    <a:pt x="12983" y="15575"/>
                  </a:lnTo>
                  <a:lnTo>
                    <a:pt x="13023" y="15575"/>
                  </a:lnTo>
                  <a:lnTo>
                    <a:pt x="13023" y="15595"/>
                  </a:lnTo>
                  <a:cubicBezTo>
                    <a:pt x="13087" y="15657"/>
                    <a:pt x="13107" y="15724"/>
                    <a:pt x="13172" y="15764"/>
                  </a:cubicBezTo>
                  <a:lnTo>
                    <a:pt x="13192" y="15764"/>
                  </a:lnTo>
                  <a:cubicBezTo>
                    <a:pt x="13212" y="15806"/>
                    <a:pt x="13212" y="15831"/>
                    <a:pt x="13251" y="15852"/>
                  </a:cubicBezTo>
                  <a:cubicBezTo>
                    <a:pt x="13251" y="15893"/>
                    <a:pt x="13296" y="15893"/>
                    <a:pt x="13316" y="15913"/>
                  </a:cubicBezTo>
                  <a:cubicBezTo>
                    <a:pt x="13316" y="15934"/>
                    <a:pt x="13336" y="15960"/>
                    <a:pt x="13356" y="15980"/>
                  </a:cubicBezTo>
                  <a:cubicBezTo>
                    <a:pt x="13356" y="16021"/>
                    <a:pt x="13376" y="16042"/>
                    <a:pt x="13396" y="16062"/>
                  </a:cubicBezTo>
                  <a:cubicBezTo>
                    <a:pt x="13421" y="16088"/>
                    <a:pt x="13460" y="16088"/>
                    <a:pt x="13460" y="16108"/>
                  </a:cubicBezTo>
                  <a:cubicBezTo>
                    <a:pt x="13500" y="16170"/>
                    <a:pt x="13545" y="16191"/>
                    <a:pt x="13565" y="16237"/>
                  </a:cubicBezTo>
                  <a:cubicBezTo>
                    <a:pt x="13585" y="16257"/>
                    <a:pt x="13625" y="16278"/>
                    <a:pt x="13644" y="16319"/>
                  </a:cubicBezTo>
                  <a:cubicBezTo>
                    <a:pt x="13709" y="16406"/>
                    <a:pt x="13769" y="16473"/>
                    <a:pt x="13834" y="16534"/>
                  </a:cubicBezTo>
                  <a:cubicBezTo>
                    <a:pt x="13893" y="16601"/>
                    <a:pt x="13958" y="16663"/>
                    <a:pt x="14018" y="16704"/>
                  </a:cubicBezTo>
                  <a:cubicBezTo>
                    <a:pt x="14063" y="16750"/>
                    <a:pt x="14102" y="16791"/>
                    <a:pt x="14142" y="16832"/>
                  </a:cubicBezTo>
                  <a:cubicBezTo>
                    <a:pt x="14187" y="16878"/>
                    <a:pt x="14247" y="16920"/>
                    <a:pt x="14292" y="16961"/>
                  </a:cubicBezTo>
                  <a:cubicBezTo>
                    <a:pt x="14331" y="17027"/>
                    <a:pt x="14371" y="17069"/>
                    <a:pt x="14456" y="17115"/>
                  </a:cubicBezTo>
                  <a:cubicBezTo>
                    <a:pt x="14456" y="17115"/>
                    <a:pt x="14476" y="17135"/>
                    <a:pt x="14495" y="17156"/>
                  </a:cubicBezTo>
                  <a:cubicBezTo>
                    <a:pt x="14540" y="17217"/>
                    <a:pt x="14600" y="17284"/>
                    <a:pt x="14665" y="17325"/>
                  </a:cubicBezTo>
                  <a:cubicBezTo>
                    <a:pt x="14685" y="17325"/>
                    <a:pt x="14685" y="17346"/>
                    <a:pt x="14705" y="17346"/>
                  </a:cubicBezTo>
                  <a:cubicBezTo>
                    <a:pt x="14764" y="17433"/>
                    <a:pt x="14809" y="17520"/>
                    <a:pt x="14889" y="17561"/>
                  </a:cubicBezTo>
                  <a:cubicBezTo>
                    <a:pt x="14913" y="17602"/>
                    <a:pt x="14953" y="17582"/>
                    <a:pt x="14973" y="17602"/>
                  </a:cubicBezTo>
                  <a:cubicBezTo>
                    <a:pt x="14993" y="17628"/>
                    <a:pt x="15013" y="17628"/>
                    <a:pt x="15038" y="17628"/>
                  </a:cubicBezTo>
                  <a:cubicBezTo>
                    <a:pt x="15058" y="17648"/>
                    <a:pt x="15058" y="17648"/>
                    <a:pt x="15058" y="17669"/>
                  </a:cubicBezTo>
                  <a:cubicBezTo>
                    <a:pt x="15071" y="17669"/>
                    <a:pt x="15084" y="17660"/>
                    <a:pt x="15098" y="17660"/>
                  </a:cubicBezTo>
                  <a:cubicBezTo>
                    <a:pt x="15104" y="17660"/>
                    <a:pt x="15111" y="17662"/>
                    <a:pt x="15118" y="17669"/>
                  </a:cubicBezTo>
                  <a:cubicBezTo>
                    <a:pt x="15182" y="17756"/>
                    <a:pt x="15262" y="17797"/>
                    <a:pt x="15346" y="17885"/>
                  </a:cubicBezTo>
                  <a:cubicBezTo>
                    <a:pt x="15346" y="17885"/>
                    <a:pt x="15346" y="17905"/>
                    <a:pt x="15366" y="17905"/>
                  </a:cubicBezTo>
                  <a:cubicBezTo>
                    <a:pt x="15411" y="17905"/>
                    <a:pt x="15411" y="17946"/>
                    <a:pt x="15451" y="17946"/>
                  </a:cubicBezTo>
                  <a:cubicBezTo>
                    <a:pt x="15535" y="17967"/>
                    <a:pt x="15595" y="18034"/>
                    <a:pt x="15680" y="18074"/>
                  </a:cubicBezTo>
                  <a:cubicBezTo>
                    <a:pt x="15700" y="18095"/>
                    <a:pt x="15719" y="18116"/>
                    <a:pt x="15719" y="18141"/>
                  </a:cubicBezTo>
                  <a:cubicBezTo>
                    <a:pt x="15739" y="18162"/>
                    <a:pt x="15759" y="18162"/>
                    <a:pt x="15784" y="18182"/>
                  </a:cubicBezTo>
                  <a:cubicBezTo>
                    <a:pt x="15864" y="18244"/>
                    <a:pt x="15968" y="18290"/>
                    <a:pt x="16073" y="18352"/>
                  </a:cubicBezTo>
                  <a:lnTo>
                    <a:pt x="16093" y="18352"/>
                  </a:lnTo>
                  <a:cubicBezTo>
                    <a:pt x="16112" y="18352"/>
                    <a:pt x="16132" y="18372"/>
                    <a:pt x="16157" y="18398"/>
                  </a:cubicBezTo>
                  <a:cubicBezTo>
                    <a:pt x="16177" y="18398"/>
                    <a:pt x="16197" y="18439"/>
                    <a:pt x="16237" y="18439"/>
                  </a:cubicBezTo>
                  <a:cubicBezTo>
                    <a:pt x="16257" y="18439"/>
                    <a:pt x="16282" y="18480"/>
                    <a:pt x="16321" y="18480"/>
                  </a:cubicBezTo>
                  <a:cubicBezTo>
                    <a:pt x="16381" y="18501"/>
                    <a:pt x="16426" y="18526"/>
                    <a:pt x="16466" y="18567"/>
                  </a:cubicBezTo>
                  <a:lnTo>
                    <a:pt x="16486" y="18567"/>
                  </a:lnTo>
                  <a:cubicBezTo>
                    <a:pt x="16506" y="18588"/>
                    <a:pt x="16550" y="18608"/>
                    <a:pt x="16590" y="18629"/>
                  </a:cubicBezTo>
                  <a:cubicBezTo>
                    <a:pt x="16655" y="18675"/>
                    <a:pt x="16734" y="18696"/>
                    <a:pt x="16799" y="18737"/>
                  </a:cubicBezTo>
                  <a:cubicBezTo>
                    <a:pt x="16879" y="18757"/>
                    <a:pt x="16963" y="18783"/>
                    <a:pt x="17028" y="18845"/>
                  </a:cubicBezTo>
                  <a:cubicBezTo>
                    <a:pt x="17048" y="18845"/>
                    <a:pt x="17068" y="18865"/>
                    <a:pt x="17108" y="18865"/>
                  </a:cubicBezTo>
                  <a:cubicBezTo>
                    <a:pt x="17153" y="18886"/>
                    <a:pt x="17192" y="18932"/>
                    <a:pt x="17232" y="18932"/>
                  </a:cubicBezTo>
                  <a:cubicBezTo>
                    <a:pt x="17252" y="18952"/>
                    <a:pt x="17297" y="18973"/>
                    <a:pt x="17337" y="18973"/>
                  </a:cubicBezTo>
                  <a:cubicBezTo>
                    <a:pt x="17376" y="18973"/>
                    <a:pt x="17401" y="18993"/>
                    <a:pt x="17441" y="18993"/>
                  </a:cubicBezTo>
                  <a:cubicBezTo>
                    <a:pt x="17461" y="18993"/>
                    <a:pt x="17481" y="19014"/>
                    <a:pt x="17481" y="19040"/>
                  </a:cubicBezTo>
                  <a:lnTo>
                    <a:pt x="17585" y="19040"/>
                  </a:lnTo>
                  <a:cubicBezTo>
                    <a:pt x="17650" y="19081"/>
                    <a:pt x="17710" y="19101"/>
                    <a:pt x="17775" y="19101"/>
                  </a:cubicBezTo>
                  <a:cubicBezTo>
                    <a:pt x="17834" y="19122"/>
                    <a:pt x="17874" y="19142"/>
                    <a:pt x="17919" y="19168"/>
                  </a:cubicBezTo>
                  <a:cubicBezTo>
                    <a:pt x="17919" y="19168"/>
                    <a:pt x="17939" y="19168"/>
                    <a:pt x="17939" y="19142"/>
                  </a:cubicBezTo>
                  <a:cubicBezTo>
                    <a:pt x="17998" y="19188"/>
                    <a:pt x="18063" y="19209"/>
                    <a:pt x="18123" y="19230"/>
                  </a:cubicBezTo>
                  <a:cubicBezTo>
                    <a:pt x="18207" y="19230"/>
                    <a:pt x="18292" y="19271"/>
                    <a:pt x="18372" y="19271"/>
                  </a:cubicBezTo>
                  <a:cubicBezTo>
                    <a:pt x="18436" y="19296"/>
                    <a:pt x="18496" y="19296"/>
                    <a:pt x="18561" y="19317"/>
                  </a:cubicBezTo>
                  <a:lnTo>
                    <a:pt x="18620" y="19317"/>
                  </a:lnTo>
                  <a:cubicBezTo>
                    <a:pt x="18629" y="19324"/>
                    <a:pt x="18639" y="19326"/>
                    <a:pt x="18649" y="19326"/>
                  </a:cubicBezTo>
                  <a:cubicBezTo>
                    <a:pt x="18670" y="19326"/>
                    <a:pt x="18692" y="19317"/>
                    <a:pt x="18705" y="19317"/>
                  </a:cubicBezTo>
                  <a:cubicBezTo>
                    <a:pt x="18725" y="19317"/>
                    <a:pt x="18745" y="19337"/>
                    <a:pt x="18770" y="19337"/>
                  </a:cubicBezTo>
                  <a:cubicBezTo>
                    <a:pt x="18809" y="19337"/>
                    <a:pt x="18869" y="19358"/>
                    <a:pt x="18934" y="19358"/>
                  </a:cubicBezTo>
                  <a:lnTo>
                    <a:pt x="18974" y="19358"/>
                  </a:lnTo>
                  <a:cubicBezTo>
                    <a:pt x="18974" y="19358"/>
                    <a:pt x="19078" y="19358"/>
                    <a:pt x="19098" y="19337"/>
                  </a:cubicBezTo>
                  <a:lnTo>
                    <a:pt x="19182" y="19337"/>
                  </a:lnTo>
                  <a:cubicBezTo>
                    <a:pt x="19213" y="19348"/>
                    <a:pt x="19239" y="19348"/>
                    <a:pt x="19265" y="19348"/>
                  </a:cubicBezTo>
                  <a:cubicBezTo>
                    <a:pt x="19291" y="19348"/>
                    <a:pt x="19317" y="19348"/>
                    <a:pt x="19347" y="19358"/>
                  </a:cubicBezTo>
                  <a:cubicBezTo>
                    <a:pt x="19360" y="19358"/>
                    <a:pt x="19376" y="19349"/>
                    <a:pt x="19390" y="19349"/>
                  </a:cubicBezTo>
                  <a:cubicBezTo>
                    <a:pt x="19398" y="19349"/>
                    <a:pt x="19405" y="19351"/>
                    <a:pt x="19411" y="19358"/>
                  </a:cubicBezTo>
                  <a:cubicBezTo>
                    <a:pt x="19431" y="19365"/>
                    <a:pt x="19452" y="19367"/>
                    <a:pt x="19472" y="19367"/>
                  </a:cubicBezTo>
                  <a:cubicBezTo>
                    <a:pt x="19514" y="19367"/>
                    <a:pt x="19556" y="19358"/>
                    <a:pt x="19595" y="19358"/>
                  </a:cubicBezTo>
                  <a:cubicBezTo>
                    <a:pt x="19615" y="19358"/>
                    <a:pt x="19615" y="19378"/>
                    <a:pt x="19615" y="19378"/>
                  </a:cubicBezTo>
                  <a:cubicBezTo>
                    <a:pt x="19615" y="19378"/>
                    <a:pt x="19615" y="19358"/>
                    <a:pt x="19640" y="19358"/>
                  </a:cubicBezTo>
                  <a:cubicBezTo>
                    <a:pt x="19645" y="19354"/>
                    <a:pt x="19649" y="19352"/>
                    <a:pt x="19653" y="19352"/>
                  </a:cubicBezTo>
                  <a:cubicBezTo>
                    <a:pt x="19664" y="19352"/>
                    <a:pt x="19676" y="19364"/>
                    <a:pt x="19688" y="19364"/>
                  </a:cubicBezTo>
                  <a:cubicBezTo>
                    <a:pt x="19692" y="19364"/>
                    <a:pt x="19696" y="19362"/>
                    <a:pt x="19700" y="19358"/>
                  </a:cubicBezTo>
                  <a:cubicBezTo>
                    <a:pt x="19720" y="19337"/>
                    <a:pt x="19765" y="19337"/>
                    <a:pt x="19805" y="19337"/>
                  </a:cubicBezTo>
                  <a:cubicBezTo>
                    <a:pt x="19864" y="19337"/>
                    <a:pt x="19929" y="19337"/>
                    <a:pt x="19989" y="19317"/>
                  </a:cubicBezTo>
                  <a:cubicBezTo>
                    <a:pt x="20005" y="19317"/>
                    <a:pt x="20028" y="19308"/>
                    <a:pt x="20048" y="19308"/>
                  </a:cubicBezTo>
                  <a:cubicBezTo>
                    <a:pt x="20058" y="19308"/>
                    <a:pt x="20067" y="19310"/>
                    <a:pt x="20073" y="19317"/>
                  </a:cubicBezTo>
                  <a:cubicBezTo>
                    <a:pt x="20087" y="19310"/>
                    <a:pt x="20098" y="19308"/>
                    <a:pt x="20109" y="19308"/>
                  </a:cubicBezTo>
                  <a:cubicBezTo>
                    <a:pt x="20131" y="19308"/>
                    <a:pt x="20151" y="19317"/>
                    <a:pt x="20178" y="19317"/>
                  </a:cubicBezTo>
                  <a:cubicBezTo>
                    <a:pt x="20192" y="19303"/>
                    <a:pt x="20215" y="19285"/>
                    <a:pt x="20237" y="19285"/>
                  </a:cubicBezTo>
                  <a:cubicBezTo>
                    <a:pt x="20246" y="19285"/>
                    <a:pt x="20255" y="19289"/>
                    <a:pt x="20262" y="19296"/>
                  </a:cubicBezTo>
                  <a:cubicBezTo>
                    <a:pt x="20276" y="19296"/>
                    <a:pt x="20289" y="19285"/>
                    <a:pt x="20308" y="19285"/>
                  </a:cubicBezTo>
                  <a:cubicBezTo>
                    <a:pt x="20318" y="19285"/>
                    <a:pt x="20329" y="19288"/>
                    <a:pt x="20342" y="19296"/>
                  </a:cubicBezTo>
                  <a:cubicBezTo>
                    <a:pt x="20362" y="19296"/>
                    <a:pt x="20387" y="19271"/>
                    <a:pt x="20407" y="19271"/>
                  </a:cubicBezTo>
                  <a:cubicBezTo>
                    <a:pt x="20410" y="19267"/>
                    <a:pt x="20414" y="19265"/>
                    <a:pt x="20418" y="19265"/>
                  </a:cubicBezTo>
                  <a:cubicBezTo>
                    <a:pt x="20430" y="19265"/>
                    <a:pt x="20441" y="19279"/>
                    <a:pt x="20453" y="19279"/>
                  </a:cubicBezTo>
                  <a:cubicBezTo>
                    <a:pt x="20457" y="19279"/>
                    <a:pt x="20462" y="19277"/>
                    <a:pt x="20466" y="19271"/>
                  </a:cubicBezTo>
                  <a:cubicBezTo>
                    <a:pt x="20466" y="19250"/>
                    <a:pt x="20486" y="19250"/>
                    <a:pt x="20486" y="19250"/>
                  </a:cubicBezTo>
                  <a:cubicBezTo>
                    <a:pt x="20495" y="19243"/>
                    <a:pt x="20502" y="19241"/>
                    <a:pt x="20510" y="19241"/>
                  </a:cubicBezTo>
                  <a:cubicBezTo>
                    <a:pt x="20524" y="19241"/>
                    <a:pt x="20538" y="19250"/>
                    <a:pt x="20551" y="19250"/>
                  </a:cubicBezTo>
                  <a:cubicBezTo>
                    <a:pt x="20611" y="19230"/>
                    <a:pt x="20675" y="19230"/>
                    <a:pt x="20735" y="19209"/>
                  </a:cubicBezTo>
                  <a:cubicBezTo>
                    <a:pt x="20800" y="19188"/>
                    <a:pt x="20884" y="19188"/>
                    <a:pt x="20924" y="19122"/>
                  </a:cubicBezTo>
                  <a:lnTo>
                    <a:pt x="20944" y="19142"/>
                  </a:lnTo>
                  <a:cubicBezTo>
                    <a:pt x="20964" y="19142"/>
                    <a:pt x="20964" y="19101"/>
                    <a:pt x="20984" y="19101"/>
                  </a:cubicBezTo>
                  <a:cubicBezTo>
                    <a:pt x="21009" y="19101"/>
                    <a:pt x="21029" y="19081"/>
                    <a:pt x="21029" y="19060"/>
                  </a:cubicBezTo>
                  <a:lnTo>
                    <a:pt x="21009" y="19040"/>
                  </a:lnTo>
                  <a:cubicBezTo>
                    <a:pt x="21029" y="19014"/>
                    <a:pt x="21029" y="19014"/>
                    <a:pt x="21049" y="18993"/>
                  </a:cubicBezTo>
                  <a:cubicBezTo>
                    <a:pt x="21029" y="18993"/>
                    <a:pt x="20984" y="18993"/>
                    <a:pt x="20964" y="18973"/>
                  </a:cubicBezTo>
                  <a:cubicBezTo>
                    <a:pt x="20934" y="18993"/>
                    <a:pt x="20903" y="18993"/>
                    <a:pt x="20872" y="18993"/>
                  </a:cubicBezTo>
                  <a:cubicBezTo>
                    <a:pt x="20841" y="18993"/>
                    <a:pt x="20810" y="18993"/>
                    <a:pt x="20780" y="19014"/>
                  </a:cubicBezTo>
                  <a:cubicBezTo>
                    <a:pt x="20765" y="19011"/>
                    <a:pt x="20751" y="19009"/>
                    <a:pt x="20737" y="19009"/>
                  </a:cubicBezTo>
                  <a:cubicBezTo>
                    <a:pt x="20674" y="19009"/>
                    <a:pt x="20624" y="19043"/>
                    <a:pt x="20571" y="19060"/>
                  </a:cubicBezTo>
                  <a:cubicBezTo>
                    <a:pt x="20541" y="19060"/>
                    <a:pt x="20515" y="19055"/>
                    <a:pt x="20491" y="19055"/>
                  </a:cubicBezTo>
                  <a:cubicBezTo>
                    <a:pt x="20468" y="19055"/>
                    <a:pt x="20446" y="19060"/>
                    <a:pt x="20427" y="19081"/>
                  </a:cubicBezTo>
                  <a:cubicBezTo>
                    <a:pt x="20407" y="19060"/>
                    <a:pt x="20387" y="19060"/>
                    <a:pt x="20362" y="19060"/>
                  </a:cubicBezTo>
                  <a:cubicBezTo>
                    <a:pt x="20355" y="19067"/>
                    <a:pt x="20349" y="19069"/>
                    <a:pt x="20342" y="19069"/>
                  </a:cubicBezTo>
                  <a:cubicBezTo>
                    <a:pt x="20329" y="19069"/>
                    <a:pt x="20316" y="19060"/>
                    <a:pt x="20302" y="19060"/>
                  </a:cubicBezTo>
                  <a:lnTo>
                    <a:pt x="20282" y="19081"/>
                  </a:lnTo>
                  <a:cubicBezTo>
                    <a:pt x="20269" y="19081"/>
                    <a:pt x="20265" y="19072"/>
                    <a:pt x="20256" y="19072"/>
                  </a:cubicBezTo>
                  <a:cubicBezTo>
                    <a:pt x="20251" y="19072"/>
                    <a:pt x="20246" y="19074"/>
                    <a:pt x="20237" y="19081"/>
                  </a:cubicBezTo>
                  <a:cubicBezTo>
                    <a:pt x="20237" y="19081"/>
                    <a:pt x="20218" y="19081"/>
                    <a:pt x="20218" y="19101"/>
                  </a:cubicBezTo>
                  <a:cubicBezTo>
                    <a:pt x="20158" y="19081"/>
                    <a:pt x="20113" y="19081"/>
                    <a:pt x="20073" y="19081"/>
                  </a:cubicBezTo>
                  <a:cubicBezTo>
                    <a:pt x="20053" y="19101"/>
                    <a:pt x="20033" y="19101"/>
                    <a:pt x="20014" y="19122"/>
                  </a:cubicBezTo>
                  <a:lnTo>
                    <a:pt x="20014" y="19101"/>
                  </a:lnTo>
                  <a:lnTo>
                    <a:pt x="19989" y="19101"/>
                  </a:lnTo>
                  <a:cubicBezTo>
                    <a:pt x="19949" y="19122"/>
                    <a:pt x="19929" y="19122"/>
                    <a:pt x="19889" y="19122"/>
                  </a:cubicBezTo>
                  <a:cubicBezTo>
                    <a:pt x="19876" y="19126"/>
                    <a:pt x="19863" y="19128"/>
                    <a:pt x="19851" y="19128"/>
                  </a:cubicBezTo>
                  <a:cubicBezTo>
                    <a:pt x="19819" y="19128"/>
                    <a:pt x="19793" y="19116"/>
                    <a:pt x="19768" y="19116"/>
                  </a:cubicBezTo>
                  <a:cubicBezTo>
                    <a:pt x="19759" y="19116"/>
                    <a:pt x="19749" y="19117"/>
                    <a:pt x="19740" y="19122"/>
                  </a:cubicBezTo>
                  <a:cubicBezTo>
                    <a:pt x="19733" y="19115"/>
                    <a:pt x="19727" y="19113"/>
                    <a:pt x="19720" y="19113"/>
                  </a:cubicBezTo>
                  <a:cubicBezTo>
                    <a:pt x="19707" y="19113"/>
                    <a:pt x="19694" y="19122"/>
                    <a:pt x="19680" y="19122"/>
                  </a:cubicBezTo>
                  <a:cubicBezTo>
                    <a:pt x="19660" y="19122"/>
                    <a:pt x="19640" y="19142"/>
                    <a:pt x="19615" y="19142"/>
                  </a:cubicBezTo>
                  <a:cubicBezTo>
                    <a:pt x="19589" y="19142"/>
                    <a:pt x="19562" y="19163"/>
                    <a:pt x="19534" y="19163"/>
                  </a:cubicBezTo>
                  <a:cubicBezTo>
                    <a:pt x="19521" y="19163"/>
                    <a:pt x="19506" y="19158"/>
                    <a:pt x="19491" y="19142"/>
                  </a:cubicBezTo>
                  <a:cubicBezTo>
                    <a:pt x="19491" y="19142"/>
                    <a:pt x="19482" y="19163"/>
                    <a:pt x="19470" y="19163"/>
                  </a:cubicBezTo>
                  <a:cubicBezTo>
                    <a:pt x="19465" y="19163"/>
                    <a:pt x="19458" y="19158"/>
                    <a:pt x="19451" y="19142"/>
                  </a:cubicBezTo>
                  <a:lnTo>
                    <a:pt x="19431" y="19168"/>
                  </a:lnTo>
                  <a:cubicBezTo>
                    <a:pt x="19411" y="19142"/>
                    <a:pt x="19392" y="19142"/>
                    <a:pt x="19367" y="19122"/>
                  </a:cubicBezTo>
                  <a:lnTo>
                    <a:pt x="19347" y="19142"/>
                  </a:lnTo>
                  <a:cubicBezTo>
                    <a:pt x="19327" y="19142"/>
                    <a:pt x="19327" y="19142"/>
                    <a:pt x="19307" y="19122"/>
                  </a:cubicBezTo>
                  <a:cubicBezTo>
                    <a:pt x="19293" y="19136"/>
                    <a:pt x="19279" y="19153"/>
                    <a:pt x="19264" y="19153"/>
                  </a:cubicBezTo>
                  <a:cubicBezTo>
                    <a:pt x="19257" y="19153"/>
                    <a:pt x="19250" y="19150"/>
                    <a:pt x="19242" y="19142"/>
                  </a:cubicBezTo>
                  <a:cubicBezTo>
                    <a:pt x="19232" y="19132"/>
                    <a:pt x="19222" y="19127"/>
                    <a:pt x="19213" y="19127"/>
                  </a:cubicBezTo>
                  <a:cubicBezTo>
                    <a:pt x="19202" y="19127"/>
                    <a:pt x="19193" y="19132"/>
                    <a:pt x="19182" y="19142"/>
                  </a:cubicBezTo>
                  <a:cubicBezTo>
                    <a:pt x="19173" y="19132"/>
                    <a:pt x="19163" y="19127"/>
                    <a:pt x="19152" y="19127"/>
                  </a:cubicBezTo>
                  <a:cubicBezTo>
                    <a:pt x="19142" y="19127"/>
                    <a:pt x="19130" y="19132"/>
                    <a:pt x="19118" y="19142"/>
                  </a:cubicBezTo>
                  <a:lnTo>
                    <a:pt x="19098" y="19142"/>
                  </a:lnTo>
                  <a:cubicBezTo>
                    <a:pt x="19091" y="19136"/>
                    <a:pt x="19085" y="19133"/>
                    <a:pt x="19078" y="19133"/>
                  </a:cubicBezTo>
                  <a:cubicBezTo>
                    <a:pt x="19065" y="19133"/>
                    <a:pt x="19052" y="19142"/>
                    <a:pt x="19038" y="19142"/>
                  </a:cubicBezTo>
                  <a:cubicBezTo>
                    <a:pt x="19018" y="19142"/>
                    <a:pt x="18994" y="19122"/>
                    <a:pt x="18974" y="19122"/>
                  </a:cubicBezTo>
                  <a:cubicBezTo>
                    <a:pt x="18957" y="19126"/>
                    <a:pt x="18940" y="19128"/>
                    <a:pt x="18923" y="19128"/>
                  </a:cubicBezTo>
                  <a:cubicBezTo>
                    <a:pt x="18875" y="19128"/>
                    <a:pt x="18827" y="19116"/>
                    <a:pt x="18778" y="19116"/>
                  </a:cubicBezTo>
                  <a:cubicBezTo>
                    <a:pt x="18761" y="19116"/>
                    <a:pt x="18743" y="19117"/>
                    <a:pt x="18725" y="19122"/>
                  </a:cubicBezTo>
                  <a:cubicBezTo>
                    <a:pt x="18715" y="19111"/>
                    <a:pt x="18705" y="19111"/>
                    <a:pt x="18693" y="19111"/>
                  </a:cubicBezTo>
                  <a:cubicBezTo>
                    <a:pt x="18680" y="19111"/>
                    <a:pt x="18665" y="19111"/>
                    <a:pt x="18645" y="19101"/>
                  </a:cubicBezTo>
                  <a:cubicBezTo>
                    <a:pt x="18640" y="19097"/>
                    <a:pt x="18635" y="19095"/>
                    <a:pt x="18630" y="19095"/>
                  </a:cubicBezTo>
                  <a:cubicBezTo>
                    <a:pt x="18616" y="19095"/>
                    <a:pt x="18602" y="19107"/>
                    <a:pt x="18583" y="19107"/>
                  </a:cubicBezTo>
                  <a:cubicBezTo>
                    <a:pt x="18576" y="19107"/>
                    <a:pt x="18569" y="19106"/>
                    <a:pt x="18561" y="19101"/>
                  </a:cubicBezTo>
                  <a:cubicBezTo>
                    <a:pt x="18541" y="19101"/>
                    <a:pt x="18521" y="19081"/>
                    <a:pt x="18496" y="19081"/>
                  </a:cubicBezTo>
                  <a:cubicBezTo>
                    <a:pt x="18456" y="19081"/>
                    <a:pt x="18352" y="19060"/>
                    <a:pt x="18312" y="19040"/>
                  </a:cubicBezTo>
                  <a:cubicBezTo>
                    <a:pt x="18227" y="18993"/>
                    <a:pt x="18148" y="18952"/>
                    <a:pt x="18063" y="18952"/>
                  </a:cubicBezTo>
                  <a:cubicBezTo>
                    <a:pt x="18015" y="18952"/>
                    <a:pt x="17981" y="18916"/>
                    <a:pt x="17942" y="18916"/>
                  </a:cubicBezTo>
                  <a:cubicBezTo>
                    <a:pt x="17928" y="18916"/>
                    <a:pt x="17914" y="18920"/>
                    <a:pt x="17899" y="18932"/>
                  </a:cubicBezTo>
                  <a:cubicBezTo>
                    <a:pt x="17874" y="18911"/>
                    <a:pt x="17834" y="18911"/>
                    <a:pt x="17795" y="18886"/>
                  </a:cubicBezTo>
                  <a:cubicBezTo>
                    <a:pt x="17750" y="18886"/>
                    <a:pt x="17710" y="18865"/>
                    <a:pt x="17670" y="18845"/>
                  </a:cubicBezTo>
                  <a:cubicBezTo>
                    <a:pt x="17605" y="18824"/>
                    <a:pt x="17526" y="18783"/>
                    <a:pt x="17461" y="18757"/>
                  </a:cubicBezTo>
                  <a:cubicBezTo>
                    <a:pt x="17441" y="18737"/>
                    <a:pt x="17421" y="18737"/>
                    <a:pt x="17421" y="18737"/>
                  </a:cubicBezTo>
                  <a:cubicBezTo>
                    <a:pt x="17401" y="18716"/>
                    <a:pt x="17376" y="18716"/>
                    <a:pt x="17357" y="18716"/>
                  </a:cubicBezTo>
                  <a:cubicBezTo>
                    <a:pt x="17341" y="18716"/>
                    <a:pt x="17338" y="18690"/>
                    <a:pt x="17327" y="18690"/>
                  </a:cubicBezTo>
                  <a:cubicBezTo>
                    <a:pt x="17324" y="18690"/>
                    <a:pt x="17321" y="18692"/>
                    <a:pt x="17317" y="18696"/>
                  </a:cubicBezTo>
                  <a:cubicBezTo>
                    <a:pt x="17297" y="18696"/>
                    <a:pt x="17277" y="18675"/>
                    <a:pt x="17252" y="18655"/>
                  </a:cubicBezTo>
                  <a:cubicBezTo>
                    <a:pt x="17212" y="18629"/>
                    <a:pt x="17172" y="18629"/>
                    <a:pt x="17128" y="18608"/>
                  </a:cubicBezTo>
                  <a:lnTo>
                    <a:pt x="17108" y="18608"/>
                  </a:lnTo>
                  <a:cubicBezTo>
                    <a:pt x="17068" y="18608"/>
                    <a:pt x="17048" y="18567"/>
                    <a:pt x="17028" y="18567"/>
                  </a:cubicBezTo>
                  <a:cubicBezTo>
                    <a:pt x="16983" y="18567"/>
                    <a:pt x="16943" y="18547"/>
                    <a:pt x="16904" y="18526"/>
                  </a:cubicBezTo>
                  <a:cubicBezTo>
                    <a:pt x="16839" y="18501"/>
                    <a:pt x="16754" y="18460"/>
                    <a:pt x="16695" y="18418"/>
                  </a:cubicBezTo>
                  <a:cubicBezTo>
                    <a:pt x="16610" y="18398"/>
                    <a:pt x="16570" y="18331"/>
                    <a:pt x="16486" y="18311"/>
                  </a:cubicBezTo>
                  <a:cubicBezTo>
                    <a:pt x="16466" y="18244"/>
                    <a:pt x="16406" y="18244"/>
                    <a:pt x="16361" y="18223"/>
                  </a:cubicBezTo>
                  <a:cubicBezTo>
                    <a:pt x="16321" y="18203"/>
                    <a:pt x="16282" y="18182"/>
                    <a:pt x="16257" y="18162"/>
                  </a:cubicBezTo>
                  <a:cubicBezTo>
                    <a:pt x="16237" y="18141"/>
                    <a:pt x="16237" y="18141"/>
                    <a:pt x="16217" y="18141"/>
                  </a:cubicBezTo>
                  <a:cubicBezTo>
                    <a:pt x="16073" y="18095"/>
                    <a:pt x="16053" y="18074"/>
                    <a:pt x="15968" y="18013"/>
                  </a:cubicBezTo>
                  <a:cubicBezTo>
                    <a:pt x="15948" y="18013"/>
                    <a:pt x="15948" y="17987"/>
                    <a:pt x="15908" y="17987"/>
                  </a:cubicBezTo>
                  <a:cubicBezTo>
                    <a:pt x="15884" y="17967"/>
                    <a:pt x="15864" y="17946"/>
                    <a:pt x="15844" y="17926"/>
                  </a:cubicBezTo>
                  <a:lnTo>
                    <a:pt x="15784" y="17926"/>
                  </a:lnTo>
                  <a:cubicBezTo>
                    <a:pt x="15739" y="17885"/>
                    <a:pt x="15700" y="17839"/>
                    <a:pt x="15635" y="17797"/>
                  </a:cubicBezTo>
                  <a:cubicBezTo>
                    <a:pt x="15575" y="17756"/>
                    <a:pt x="15511" y="17710"/>
                    <a:pt x="15431" y="17669"/>
                  </a:cubicBezTo>
                  <a:cubicBezTo>
                    <a:pt x="15411" y="17648"/>
                    <a:pt x="15386" y="17628"/>
                    <a:pt x="15366" y="17602"/>
                  </a:cubicBezTo>
                  <a:cubicBezTo>
                    <a:pt x="15346" y="17582"/>
                    <a:pt x="15326" y="17561"/>
                    <a:pt x="15326" y="17541"/>
                  </a:cubicBezTo>
                  <a:cubicBezTo>
                    <a:pt x="15262" y="17500"/>
                    <a:pt x="15202" y="17453"/>
                    <a:pt x="15137" y="17392"/>
                  </a:cubicBezTo>
                  <a:cubicBezTo>
                    <a:pt x="15137" y="17371"/>
                    <a:pt x="15098" y="17371"/>
                    <a:pt x="15078" y="17371"/>
                  </a:cubicBezTo>
                  <a:lnTo>
                    <a:pt x="15098" y="17346"/>
                  </a:lnTo>
                  <a:cubicBezTo>
                    <a:pt x="15058" y="17304"/>
                    <a:pt x="15013" y="17284"/>
                    <a:pt x="14973" y="17284"/>
                  </a:cubicBezTo>
                  <a:cubicBezTo>
                    <a:pt x="14953" y="17264"/>
                    <a:pt x="14953" y="17243"/>
                    <a:pt x="14953" y="17243"/>
                  </a:cubicBezTo>
                  <a:cubicBezTo>
                    <a:pt x="14933" y="17243"/>
                    <a:pt x="14913" y="17217"/>
                    <a:pt x="14889" y="17197"/>
                  </a:cubicBezTo>
                  <a:cubicBezTo>
                    <a:pt x="14849" y="17176"/>
                    <a:pt x="14809" y="17156"/>
                    <a:pt x="14764" y="17115"/>
                  </a:cubicBezTo>
                  <a:cubicBezTo>
                    <a:pt x="14705" y="17048"/>
                    <a:pt x="14620" y="17007"/>
                    <a:pt x="14560" y="16940"/>
                  </a:cubicBezTo>
                  <a:cubicBezTo>
                    <a:pt x="14495" y="16858"/>
                    <a:pt x="14416" y="16771"/>
                    <a:pt x="14311" y="16704"/>
                  </a:cubicBezTo>
                  <a:cubicBezTo>
                    <a:pt x="14292" y="16683"/>
                    <a:pt x="14247" y="16643"/>
                    <a:pt x="14207" y="16622"/>
                  </a:cubicBezTo>
                  <a:cubicBezTo>
                    <a:pt x="14187" y="16601"/>
                    <a:pt x="14187" y="16576"/>
                    <a:pt x="14167" y="16555"/>
                  </a:cubicBezTo>
                  <a:cubicBezTo>
                    <a:pt x="14102" y="16514"/>
                    <a:pt x="14063" y="16473"/>
                    <a:pt x="14018" y="16406"/>
                  </a:cubicBezTo>
                  <a:cubicBezTo>
                    <a:pt x="13998" y="16386"/>
                    <a:pt x="13978" y="16365"/>
                    <a:pt x="13958" y="16345"/>
                  </a:cubicBezTo>
                  <a:cubicBezTo>
                    <a:pt x="13938" y="16319"/>
                    <a:pt x="13938" y="16278"/>
                    <a:pt x="13918" y="16257"/>
                  </a:cubicBezTo>
                  <a:cubicBezTo>
                    <a:pt x="13873" y="16257"/>
                    <a:pt x="13834" y="16216"/>
                    <a:pt x="13834" y="16170"/>
                  </a:cubicBezTo>
                  <a:cubicBezTo>
                    <a:pt x="13814" y="16129"/>
                    <a:pt x="13794" y="16108"/>
                    <a:pt x="13769" y="16088"/>
                  </a:cubicBezTo>
                  <a:cubicBezTo>
                    <a:pt x="13749" y="16062"/>
                    <a:pt x="13749" y="16042"/>
                    <a:pt x="13729" y="16021"/>
                  </a:cubicBezTo>
                  <a:cubicBezTo>
                    <a:pt x="13689" y="16021"/>
                    <a:pt x="13644" y="16001"/>
                    <a:pt x="13625" y="15960"/>
                  </a:cubicBezTo>
                  <a:cubicBezTo>
                    <a:pt x="13605" y="15934"/>
                    <a:pt x="13585" y="15913"/>
                    <a:pt x="13545" y="15893"/>
                  </a:cubicBezTo>
                  <a:cubicBezTo>
                    <a:pt x="13500" y="15873"/>
                    <a:pt x="13480" y="15831"/>
                    <a:pt x="13460" y="15806"/>
                  </a:cubicBezTo>
                  <a:lnTo>
                    <a:pt x="13460" y="15785"/>
                  </a:lnTo>
                  <a:cubicBezTo>
                    <a:pt x="13441" y="15764"/>
                    <a:pt x="13421" y="15724"/>
                    <a:pt x="13396" y="15703"/>
                  </a:cubicBezTo>
                  <a:cubicBezTo>
                    <a:pt x="13376" y="15677"/>
                    <a:pt x="13376" y="15636"/>
                    <a:pt x="13336" y="15636"/>
                  </a:cubicBezTo>
                  <a:cubicBezTo>
                    <a:pt x="13316" y="15616"/>
                    <a:pt x="13336" y="15595"/>
                    <a:pt x="13316" y="15575"/>
                  </a:cubicBezTo>
                  <a:cubicBezTo>
                    <a:pt x="13271" y="15529"/>
                    <a:pt x="13212" y="15487"/>
                    <a:pt x="13192" y="15446"/>
                  </a:cubicBezTo>
                  <a:cubicBezTo>
                    <a:pt x="13192" y="15446"/>
                    <a:pt x="13172" y="15446"/>
                    <a:pt x="13172" y="15421"/>
                  </a:cubicBezTo>
                  <a:lnTo>
                    <a:pt x="13172" y="15380"/>
                  </a:lnTo>
                  <a:cubicBezTo>
                    <a:pt x="13127" y="15380"/>
                    <a:pt x="13107" y="15359"/>
                    <a:pt x="13067" y="15318"/>
                  </a:cubicBezTo>
                  <a:cubicBezTo>
                    <a:pt x="13003" y="15251"/>
                    <a:pt x="12963" y="15164"/>
                    <a:pt x="12898" y="15082"/>
                  </a:cubicBezTo>
                  <a:cubicBezTo>
                    <a:pt x="12923" y="15082"/>
                    <a:pt x="12923" y="15061"/>
                    <a:pt x="12923" y="15061"/>
                  </a:cubicBezTo>
                  <a:cubicBezTo>
                    <a:pt x="12898" y="15036"/>
                    <a:pt x="12878" y="15036"/>
                    <a:pt x="12858" y="15036"/>
                  </a:cubicBezTo>
                  <a:cubicBezTo>
                    <a:pt x="12878" y="15015"/>
                    <a:pt x="12858" y="14995"/>
                    <a:pt x="12838" y="14974"/>
                  </a:cubicBezTo>
                  <a:cubicBezTo>
                    <a:pt x="12838" y="14974"/>
                    <a:pt x="12818" y="14954"/>
                    <a:pt x="12799" y="14933"/>
                  </a:cubicBezTo>
                  <a:cubicBezTo>
                    <a:pt x="12799" y="14887"/>
                    <a:pt x="12774" y="14887"/>
                    <a:pt x="12754" y="14866"/>
                  </a:cubicBezTo>
                  <a:cubicBezTo>
                    <a:pt x="12734" y="14846"/>
                    <a:pt x="12714" y="14846"/>
                    <a:pt x="12714" y="14825"/>
                  </a:cubicBezTo>
                  <a:cubicBezTo>
                    <a:pt x="12714" y="14779"/>
                    <a:pt x="12694" y="14779"/>
                    <a:pt x="12674" y="14759"/>
                  </a:cubicBezTo>
                  <a:cubicBezTo>
                    <a:pt x="12630" y="14717"/>
                    <a:pt x="12570" y="14676"/>
                    <a:pt x="12550" y="14630"/>
                  </a:cubicBezTo>
                  <a:cubicBezTo>
                    <a:pt x="12550" y="14610"/>
                    <a:pt x="12505" y="14568"/>
                    <a:pt x="12505" y="14548"/>
                  </a:cubicBezTo>
                  <a:cubicBezTo>
                    <a:pt x="12465" y="14522"/>
                    <a:pt x="12465" y="14481"/>
                    <a:pt x="12465" y="14461"/>
                  </a:cubicBezTo>
                  <a:cubicBezTo>
                    <a:pt x="12445" y="14394"/>
                    <a:pt x="12425" y="14353"/>
                    <a:pt x="12401" y="14312"/>
                  </a:cubicBezTo>
                  <a:cubicBezTo>
                    <a:pt x="12341" y="14266"/>
                    <a:pt x="12276" y="14204"/>
                    <a:pt x="12256" y="14117"/>
                  </a:cubicBezTo>
                  <a:cubicBezTo>
                    <a:pt x="12217" y="14055"/>
                    <a:pt x="12177" y="13989"/>
                    <a:pt x="12132" y="13927"/>
                  </a:cubicBezTo>
                  <a:cubicBezTo>
                    <a:pt x="12072" y="13819"/>
                    <a:pt x="12028" y="13732"/>
                    <a:pt x="11968" y="13650"/>
                  </a:cubicBezTo>
                  <a:cubicBezTo>
                    <a:pt x="11948" y="13624"/>
                    <a:pt x="11928" y="13603"/>
                    <a:pt x="11948" y="13563"/>
                  </a:cubicBezTo>
                  <a:cubicBezTo>
                    <a:pt x="12008" y="13521"/>
                    <a:pt x="12072" y="13496"/>
                    <a:pt x="12132" y="13475"/>
                  </a:cubicBezTo>
                  <a:cubicBezTo>
                    <a:pt x="12154" y="13465"/>
                    <a:pt x="12171" y="13460"/>
                    <a:pt x="12186" y="13460"/>
                  </a:cubicBezTo>
                  <a:cubicBezTo>
                    <a:pt x="12201" y="13460"/>
                    <a:pt x="12217" y="13465"/>
                    <a:pt x="12236" y="13475"/>
                  </a:cubicBezTo>
                  <a:cubicBezTo>
                    <a:pt x="12236" y="13471"/>
                    <a:pt x="12239" y="13469"/>
                    <a:pt x="12242" y="13469"/>
                  </a:cubicBezTo>
                  <a:cubicBezTo>
                    <a:pt x="12248" y="13469"/>
                    <a:pt x="12259" y="13474"/>
                    <a:pt x="12270" y="13474"/>
                  </a:cubicBezTo>
                  <a:cubicBezTo>
                    <a:pt x="12281" y="13474"/>
                    <a:pt x="12292" y="13470"/>
                    <a:pt x="12301" y="13455"/>
                  </a:cubicBezTo>
                  <a:lnTo>
                    <a:pt x="12301" y="13542"/>
                  </a:lnTo>
                  <a:cubicBezTo>
                    <a:pt x="12301" y="13552"/>
                    <a:pt x="12306" y="13552"/>
                    <a:pt x="12313" y="13552"/>
                  </a:cubicBezTo>
                  <a:cubicBezTo>
                    <a:pt x="12321" y="13552"/>
                    <a:pt x="12331" y="13552"/>
                    <a:pt x="12341" y="13563"/>
                  </a:cubicBezTo>
                  <a:lnTo>
                    <a:pt x="12341" y="13624"/>
                  </a:lnTo>
                  <a:cubicBezTo>
                    <a:pt x="12381" y="13624"/>
                    <a:pt x="12401" y="13650"/>
                    <a:pt x="12425" y="13670"/>
                  </a:cubicBezTo>
                  <a:cubicBezTo>
                    <a:pt x="12425" y="13691"/>
                    <a:pt x="12401" y="13711"/>
                    <a:pt x="12425" y="13732"/>
                  </a:cubicBezTo>
                  <a:cubicBezTo>
                    <a:pt x="12425" y="13711"/>
                    <a:pt x="12425" y="13711"/>
                    <a:pt x="12445" y="13711"/>
                  </a:cubicBezTo>
                  <a:lnTo>
                    <a:pt x="12445" y="13732"/>
                  </a:lnTo>
                  <a:cubicBezTo>
                    <a:pt x="12465" y="13732"/>
                    <a:pt x="12465" y="13732"/>
                    <a:pt x="12465" y="13752"/>
                  </a:cubicBezTo>
                  <a:cubicBezTo>
                    <a:pt x="12445" y="13778"/>
                    <a:pt x="12465" y="13778"/>
                    <a:pt x="12465" y="13799"/>
                  </a:cubicBezTo>
                  <a:cubicBezTo>
                    <a:pt x="12465" y="13840"/>
                    <a:pt x="12485" y="13840"/>
                    <a:pt x="12485" y="13881"/>
                  </a:cubicBezTo>
                  <a:cubicBezTo>
                    <a:pt x="12505" y="13947"/>
                    <a:pt x="12570" y="14009"/>
                    <a:pt x="12590" y="14076"/>
                  </a:cubicBezTo>
                  <a:cubicBezTo>
                    <a:pt x="12674" y="14096"/>
                    <a:pt x="12694" y="14163"/>
                    <a:pt x="12714" y="14225"/>
                  </a:cubicBezTo>
                  <a:cubicBezTo>
                    <a:pt x="12714" y="14291"/>
                    <a:pt x="12754" y="14333"/>
                    <a:pt x="12774" y="14373"/>
                  </a:cubicBezTo>
                  <a:cubicBezTo>
                    <a:pt x="12799" y="14394"/>
                    <a:pt x="12818" y="14420"/>
                    <a:pt x="12818" y="14440"/>
                  </a:cubicBezTo>
                  <a:cubicBezTo>
                    <a:pt x="12829" y="14450"/>
                    <a:pt x="12838" y="14450"/>
                    <a:pt x="12849" y="14450"/>
                  </a:cubicBezTo>
                  <a:cubicBezTo>
                    <a:pt x="12858" y="14450"/>
                    <a:pt x="12868" y="14450"/>
                    <a:pt x="12878" y="14461"/>
                  </a:cubicBezTo>
                  <a:cubicBezTo>
                    <a:pt x="12878" y="14481"/>
                    <a:pt x="12878" y="14481"/>
                    <a:pt x="12858" y="14502"/>
                  </a:cubicBezTo>
                  <a:lnTo>
                    <a:pt x="12898" y="14502"/>
                  </a:lnTo>
                  <a:cubicBezTo>
                    <a:pt x="12923" y="14522"/>
                    <a:pt x="12943" y="14548"/>
                    <a:pt x="12963" y="14568"/>
                  </a:cubicBezTo>
                  <a:cubicBezTo>
                    <a:pt x="12983" y="14589"/>
                    <a:pt x="12963" y="14630"/>
                    <a:pt x="13003" y="14630"/>
                  </a:cubicBezTo>
                  <a:lnTo>
                    <a:pt x="13023" y="14630"/>
                  </a:lnTo>
                  <a:cubicBezTo>
                    <a:pt x="13023" y="14630"/>
                    <a:pt x="13047" y="14651"/>
                    <a:pt x="13047" y="14676"/>
                  </a:cubicBezTo>
                  <a:cubicBezTo>
                    <a:pt x="13031" y="14676"/>
                    <a:pt x="13016" y="14665"/>
                    <a:pt x="13009" y="14665"/>
                  </a:cubicBezTo>
                  <a:cubicBezTo>
                    <a:pt x="13005" y="14665"/>
                    <a:pt x="13003" y="14668"/>
                    <a:pt x="13003" y="14676"/>
                  </a:cubicBezTo>
                  <a:cubicBezTo>
                    <a:pt x="13067" y="14805"/>
                    <a:pt x="13172" y="14887"/>
                    <a:pt x="13271" y="14995"/>
                  </a:cubicBezTo>
                  <a:cubicBezTo>
                    <a:pt x="13271" y="14995"/>
                    <a:pt x="13231" y="15015"/>
                    <a:pt x="13251" y="15036"/>
                  </a:cubicBezTo>
                  <a:cubicBezTo>
                    <a:pt x="13271" y="15036"/>
                    <a:pt x="13271" y="15015"/>
                    <a:pt x="13296" y="15015"/>
                  </a:cubicBezTo>
                  <a:cubicBezTo>
                    <a:pt x="13356" y="15123"/>
                    <a:pt x="13396" y="15210"/>
                    <a:pt x="13500" y="15292"/>
                  </a:cubicBezTo>
                  <a:cubicBezTo>
                    <a:pt x="13500" y="15272"/>
                    <a:pt x="13500" y="15272"/>
                    <a:pt x="13520" y="15272"/>
                  </a:cubicBezTo>
                  <a:lnTo>
                    <a:pt x="13545" y="15292"/>
                  </a:lnTo>
                  <a:cubicBezTo>
                    <a:pt x="13545" y="15318"/>
                    <a:pt x="13520" y="15318"/>
                    <a:pt x="13520" y="15318"/>
                  </a:cubicBezTo>
                  <a:cubicBezTo>
                    <a:pt x="13565" y="15359"/>
                    <a:pt x="13605" y="15380"/>
                    <a:pt x="13605" y="15421"/>
                  </a:cubicBezTo>
                  <a:cubicBezTo>
                    <a:pt x="13625" y="15446"/>
                    <a:pt x="13644" y="15467"/>
                    <a:pt x="13669" y="15508"/>
                  </a:cubicBezTo>
                  <a:cubicBezTo>
                    <a:pt x="13689" y="15529"/>
                    <a:pt x="13709" y="15575"/>
                    <a:pt x="13749" y="15595"/>
                  </a:cubicBezTo>
                  <a:cubicBezTo>
                    <a:pt x="13769" y="15616"/>
                    <a:pt x="13794" y="15636"/>
                    <a:pt x="13794" y="15657"/>
                  </a:cubicBezTo>
                  <a:cubicBezTo>
                    <a:pt x="13834" y="15703"/>
                    <a:pt x="13854" y="15744"/>
                    <a:pt x="13873" y="15785"/>
                  </a:cubicBezTo>
                  <a:cubicBezTo>
                    <a:pt x="13893" y="15785"/>
                    <a:pt x="13893" y="15806"/>
                    <a:pt x="13918" y="15806"/>
                  </a:cubicBezTo>
                  <a:cubicBezTo>
                    <a:pt x="13918" y="15764"/>
                    <a:pt x="13873" y="15764"/>
                    <a:pt x="13873" y="15744"/>
                  </a:cubicBezTo>
                  <a:lnTo>
                    <a:pt x="13873" y="15724"/>
                  </a:lnTo>
                  <a:cubicBezTo>
                    <a:pt x="13938" y="15724"/>
                    <a:pt x="13938" y="15764"/>
                    <a:pt x="13958" y="15785"/>
                  </a:cubicBezTo>
                  <a:cubicBezTo>
                    <a:pt x="13978" y="15785"/>
                    <a:pt x="13998" y="15831"/>
                    <a:pt x="14018" y="15852"/>
                  </a:cubicBezTo>
                  <a:cubicBezTo>
                    <a:pt x="14043" y="15873"/>
                    <a:pt x="14082" y="15893"/>
                    <a:pt x="14082" y="15934"/>
                  </a:cubicBezTo>
                  <a:cubicBezTo>
                    <a:pt x="14142" y="15934"/>
                    <a:pt x="14142" y="16001"/>
                    <a:pt x="14187" y="16042"/>
                  </a:cubicBezTo>
                  <a:cubicBezTo>
                    <a:pt x="14207" y="16062"/>
                    <a:pt x="14227" y="16108"/>
                    <a:pt x="14247" y="16129"/>
                  </a:cubicBezTo>
                  <a:lnTo>
                    <a:pt x="14247" y="16150"/>
                  </a:lnTo>
                  <a:cubicBezTo>
                    <a:pt x="14292" y="16216"/>
                    <a:pt x="14351" y="16257"/>
                    <a:pt x="14371" y="16319"/>
                  </a:cubicBezTo>
                  <a:cubicBezTo>
                    <a:pt x="14371" y="16345"/>
                    <a:pt x="14416" y="16345"/>
                    <a:pt x="14436" y="16365"/>
                  </a:cubicBezTo>
                  <a:cubicBezTo>
                    <a:pt x="14476" y="16406"/>
                    <a:pt x="14515" y="16447"/>
                    <a:pt x="14560" y="16473"/>
                  </a:cubicBezTo>
                  <a:cubicBezTo>
                    <a:pt x="14580" y="16473"/>
                    <a:pt x="14580" y="16473"/>
                    <a:pt x="14580" y="16494"/>
                  </a:cubicBezTo>
                  <a:cubicBezTo>
                    <a:pt x="14600" y="16534"/>
                    <a:pt x="14640" y="16534"/>
                    <a:pt x="14665" y="16534"/>
                  </a:cubicBezTo>
                  <a:lnTo>
                    <a:pt x="14665" y="16514"/>
                  </a:lnTo>
                  <a:cubicBezTo>
                    <a:pt x="14665" y="16514"/>
                    <a:pt x="14640" y="16514"/>
                    <a:pt x="14640" y="16494"/>
                  </a:cubicBezTo>
                  <a:cubicBezTo>
                    <a:pt x="14665" y="16494"/>
                    <a:pt x="14665" y="16494"/>
                    <a:pt x="14665" y="16514"/>
                  </a:cubicBezTo>
                  <a:cubicBezTo>
                    <a:pt x="14685" y="16514"/>
                    <a:pt x="14724" y="16514"/>
                    <a:pt x="14724" y="16555"/>
                  </a:cubicBezTo>
                  <a:cubicBezTo>
                    <a:pt x="14724" y="16576"/>
                    <a:pt x="14764" y="16576"/>
                    <a:pt x="14764" y="16601"/>
                  </a:cubicBezTo>
                  <a:cubicBezTo>
                    <a:pt x="14764" y="16643"/>
                    <a:pt x="14789" y="16663"/>
                    <a:pt x="14809" y="16683"/>
                  </a:cubicBezTo>
                  <a:cubicBezTo>
                    <a:pt x="14829" y="16683"/>
                    <a:pt x="14809" y="16704"/>
                    <a:pt x="14829" y="16730"/>
                  </a:cubicBezTo>
                  <a:lnTo>
                    <a:pt x="14869" y="16730"/>
                  </a:lnTo>
                  <a:cubicBezTo>
                    <a:pt x="14913" y="16791"/>
                    <a:pt x="14973" y="16832"/>
                    <a:pt x="15013" y="16878"/>
                  </a:cubicBezTo>
                  <a:cubicBezTo>
                    <a:pt x="15038" y="16920"/>
                    <a:pt x="15058" y="16940"/>
                    <a:pt x="15078" y="16961"/>
                  </a:cubicBezTo>
                  <a:cubicBezTo>
                    <a:pt x="15137" y="17007"/>
                    <a:pt x="15202" y="17069"/>
                    <a:pt x="15262" y="17089"/>
                  </a:cubicBezTo>
                  <a:cubicBezTo>
                    <a:pt x="15262" y="17069"/>
                    <a:pt x="15262" y="17069"/>
                    <a:pt x="15242" y="17048"/>
                  </a:cubicBezTo>
                  <a:lnTo>
                    <a:pt x="15262" y="17048"/>
                  </a:lnTo>
                  <a:cubicBezTo>
                    <a:pt x="15287" y="17069"/>
                    <a:pt x="15326" y="17089"/>
                    <a:pt x="15346" y="17135"/>
                  </a:cubicBezTo>
                  <a:cubicBezTo>
                    <a:pt x="15346" y="17135"/>
                    <a:pt x="15326" y="17135"/>
                    <a:pt x="15346" y="17156"/>
                  </a:cubicBezTo>
                  <a:cubicBezTo>
                    <a:pt x="15451" y="17217"/>
                    <a:pt x="15555" y="17304"/>
                    <a:pt x="15635" y="17392"/>
                  </a:cubicBezTo>
                  <a:cubicBezTo>
                    <a:pt x="15647" y="17402"/>
                    <a:pt x="15658" y="17402"/>
                    <a:pt x="15669" y="17402"/>
                  </a:cubicBezTo>
                  <a:cubicBezTo>
                    <a:pt x="15680" y="17402"/>
                    <a:pt x="15690" y="17402"/>
                    <a:pt x="15700" y="17412"/>
                  </a:cubicBezTo>
                  <a:cubicBezTo>
                    <a:pt x="15719" y="17453"/>
                    <a:pt x="15759" y="17453"/>
                    <a:pt x="15784" y="17500"/>
                  </a:cubicBezTo>
                  <a:cubicBezTo>
                    <a:pt x="15804" y="17500"/>
                    <a:pt x="15824" y="17500"/>
                    <a:pt x="15844" y="17520"/>
                  </a:cubicBezTo>
                  <a:cubicBezTo>
                    <a:pt x="15928" y="17582"/>
                    <a:pt x="16008" y="17648"/>
                    <a:pt x="16093" y="17690"/>
                  </a:cubicBezTo>
                  <a:cubicBezTo>
                    <a:pt x="16112" y="17690"/>
                    <a:pt x="16112" y="17710"/>
                    <a:pt x="16112" y="17710"/>
                  </a:cubicBezTo>
                  <a:cubicBezTo>
                    <a:pt x="16157" y="17756"/>
                    <a:pt x="16217" y="17777"/>
                    <a:pt x="16257" y="17797"/>
                  </a:cubicBezTo>
                  <a:cubicBezTo>
                    <a:pt x="16321" y="17818"/>
                    <a:pt x="16361" y="17859"/>
                    <a:pt x="16426" y="17885"/>
                  </a:cubicBezTo>
                  <a:cubicBezTo>
                    <a:pt x="16446" y="17905"/>
                    <a:pt x="16486" y="17926"/>
                    <a:pt x="16530" y="17926"/>
                  </a:cubicBezTo>
                  <a:lnTo>
                    <a:pt x="16530" y="17905"/>
                  </a:lnTo>
                  <a:lnTo>
                    <a:pt x="16550" y="17926"/>
                  </a:lnTo>
                  <a:lnTo>
                    <a:pt x="16530" y="17926"/>
                  </a:lnTo>
                  <a:cubicBezTo>
                    <a:pt x="16530" y="17936"/>
                    <a:pt x="16541" y="17936"/>
                    <a:pt x="16550" y="17936"/>
                  </a:cubicBezTo>
                  <a:cubicBezTo>
                    <a:pt x="16560" y="17936"/>
                    <a:pt x="16570" y="17936"/>
                    <a:pt x="16570" y="17946"/>
                  </a:cubicBezTo>
                  <a:cubicBezTo>
                    <a:pt x="16590" y="17987"/>
                    <a:pt x="16630" y="17987"/>
                    <a:pt x="16655" y="18013"/>
                  </a:cubicBezTo>
                  <a:cubicBezTo>
                    <a:pt x="16715" y="18054"/>
                    <a:pt x="16779" y="18095"/>
                    <a:pt x="16839" y="18116"/>
                  </a:cubicBezTo>
                  <a:cubicBezTo>
                    <a:pt x="16859" y="18116"/>
                    <a:pt x="16904" y="18116"/>
                    <a:pt x="16924" y="18141"/>
                  </a:cubicBezTo>
                  <a:cubicBezTo>
                    <a:pt x="16943" y="18162"/>
                    <a:pt x="16983" y="18162"/>
                    <a:pt x="17003" y="18182"/>
                  </a:cubicBezTo>
                  <a:lnTo>
                    <a:pt x="17003" y="18203"/>
                  </a:lnTo>
                  <a:cubicBezTo>
                    <a:pt x="17003" y="18203"/>
                    <a:pt x="17028" y="18203"/>
                    <a:pt x="17028" y="18223"/>
                  </a:cubicBezTo>
                  <a:cubicBezTo>
                    <a:pt x="17028" y="18244"/>
                    <a:pt x="17048" y="18244"/>
                    <a:pt x="17068" y="18244"/>
                  </a:cubicBezTo>
                  <a:cubicBezTo>
                    <a:pt x="17088" y="18244"/>
                    <a:pt x="17128" y="18290"/>
                    <a:pt x="17172" y="18290"/>
                  </a:cubicBezTo>
                  <a:cubicBezTo>
                    <a:pt x="17192" y="18311"/>
                    <a:pt x="17232" y="18311"/>
                    <a:pt x="17277" y="18352"/>
                  </a:cubicBezTo>
                  <a:cubicBezTo>
                    <a:pt x="17317" y="18352"/>
                    <a:pt x="17357" y="18372"/>
                    <a:pt x="17401" y="18398"/>
                  </a:cubicBezTo>
                  <a:cubicBezTo>
                    <a:pt x="17401" y="18408"/>
                    <a:pt x="17406" y="18413"/>
                    <a:pt x="17414" y="18413"/>
                  </a:cubicBezTo>
                  <a:cubicBezTo>
                    <a:pt x="17421" y="18413"/>
                    <a:pt x="17431" y="18408"/>
                    <a:pt x="17441" y="18398"/>
                  </a:cubicBezTo>
                  <a:cubicBezTo>
                    <a:pt x="17421" y="18372"/>
                    <a:pt x="17401" y="18372"/>
                    <a:pt x="17401" y="18352"/>
                  </a:cubicBezTo>
                  <a:cubicBezTo>
                    <a:pt x="17461" y="18352"/>
                    <a:pt x="17526" y="18398"/>
                    <a:pt x="17566" y="18418"/>
                  </a:cubicBezTo>
                  <a:cubicBezTo>
                    <a:pt x="17585" y="18418"/>
                    <a:pt x="17605" y="18439"/>
                    <a:pt x="17605" y="18439"/>
                  </a:cubicBezTo>
                  <a:cubicBezTo>
                    <a:pt x="17650" y="18460"/>
                    <a:pt x="17690" y="18501"/>
                    <a:pt x="17750" y="18526"/>
                  </a:cubicBezTo>
                  <a:cubicBezTo>
                    <a:pt x="17795" y="18547"/>
                    <a:pt x="17854" y="18547"/>
                    <a:pt x="17899" y="18567"/>
                  </a:cubicBezTo>
                  <a:cubicBezTo>
                    <a:pt x="17959" y="18567"/>
                    <a:pt x="18023" y="18588"/>
                    <a:pt x="18063" y="18608"/>
                  </a:cubicBezTo>
                  <a:cubicBezTo>
                    <a:pt x="18063" y="18608"/>
                    <a:pt x="18083" y="18608"/>
                    <a:pt x="18083" y="18588"/>
                  </a:cubicBezTo>
                  <a:cubicBezTo>
                    <a:pt x="18063" y="18588"/>
                    <a:pt x="18063" y="18588"/>
                    <a:pt x="18063" y="18567"/>
                  </a:cubicBezTo>
                  <a:cubicBezTo>
                    <a:pt x="18063" y="18588"/>
                    <a:pt x="18083" y="18588"/>
                    <a:pt x="18083" y="18588"/>
                  </a:cubicBezTo>
                  <a:lnTo>
                    <a:pt x="18148" y="18588"/>
                  </a:lnTo>
                  <a:cubicBezTo>
                    <a:pt x="18168" y="18608"/>
                    <a:pt x="18188" y="18629"/>
                    <a:pt x="18227" y="18655"/>
                  </a:cubicBezTo>
                  <a:lnTo>
                    <a:pt x="18207" y="18675"/>
                  </a:lnTo>
                  <a:cubicBezTo>
                    <a:pt x="18292" y="18716"/>
                    <a:pt x="18372" y="18737"/>
                    <a:pt x="18476" y="18737"/>
                  </a:cubicBezTo>
                  <a:cubicBezTo>
                    <a:pt x="18492" y="18737"/>
                    <a:pt x="18495" y="18765"/>
                    <a:pt x="18517" y="18765"/>
                  </a:cubicBezTo>
                  <a:cubicBezTo>
                    <a:pt x="18524" y="18765"/>
                    <a:pt x="18531" y="18763"/>
                    <a:pt x="18541" y="18757"/>
                  </a:cubicBezTo>
                  <a:cubicBezTo>
                    <a:pt x="18541" y="18737"/>
                    <a:pt x="18541" y="18737"/>
                    <a:pt x="18521" y="18737"/>
                  </a:cubicBezTo>
                  <a:lnTo>
                    <a:pt x="18496" y="18737"/>
                  </a:lnTo>
                  <a:cubicBezTo>
                    <a:pt x="18508" y="18727"/>
                    <a:pt x="18515" y="18721"/>
                    <a:pt x="18518" y="18721"/>
                  </a:cubicBezTo>
                  <a:cubicBezTo>
                    <a:pt x="18521" y="18721"/>
                    <a:pt x="18521" y="18727"/>
                    <a:pt x="18521" y="18737"/>
                  </a:cubicBezTo>
                  <a:cubicBezTo>
                    <a:pt x="18534" y="18737"/>
                    <a:pt x="18556" y="18728"/>
                    <a:pt x="18570" y="18728"/>
                  </a:cubicBezTo>
                  <a:cubicBezTo>
                    <a:pt x="18576" y="18728"/>
                    <a:pt x="18581" y="18730"/>
                    <a:pt x="18581" y="18737"/>
                  </a:cubicBezTo>
                  <a:cubicBezTo>
                    <a:pt x="18620" y="18757"/>
                    <a:pt x="18665" y="18783"/>
                    <a:pt x="18705" y="18783"/>
                  </a:cubicBezTo>
                  <a:cubicBezTo>
                    <a:pt x="18748" y="18783"/>
                    <a:pt x="18780" y="18792"/>
                    <a:pt x="18809" y="18792"/>
                  </a:cubicBezTo>
                  <a:cubicBezTo>
                    <a:pt x="18823" y="18792"/>
                    <a:pt x="18836" y="18790"/>
                    <a:pt x="18849" y="18783"/>
                  </a:cubicBezTo>
                  <a:lnTo>
                    <a:pt x="18869" y="18783"/>
                  </a:lnTo>
                  <a:cubicBezTo>
                    <a:pt x="18894" y="18804"/>
                    <a:pt x="18914" y="18804"/>
                    <a:pt x="18934" y="18804"/>
                  </a:cubicBezTo>
                  <a:cubicBezTo>
                    <a:pt x="19018" y="18804"/>
                    <a:pt x="19098" y="18783"/>
                    <a:pt x="19202" y="18783"/>
                  </a:cubicBezTo>
                  <a:lnTo>
                    <a:pt x="19202" y="18757"/>
                  </a:lnTo>
                  <a:cubicBezTo>
                    <a:pt x="19222" y="18757"/>
                    <a:pt x="19222" y="18783"/>
                    <a:pt x="19242" y="18804"/>
                  </a:cubicBezTo>
                  <a:cubicBezTo>
                    <a:pt x="19242" y="18783"/>
                    <a:pt x="19267" y="18757"/>
                    <a:pt x="19287" y="18737"/>
                  </a:cubicBezTo>
                  <a:cubicBezTo>
                    <a:pt x="19301" y="18751"/>
                    <a:pt x="19325" y="18768"/>
                    <a:pt x="19353" y="18768"/>
                  </a:cubicBezTo>
                  <a:cubicBezTo>
                    <a:pt x="19365" y="18768"/>
                    <a:pt x="19378" y="18765"/>
                    <a:pt x="19392" y="18757"/>
                  </a:cubicBezTo>
                  <a:cubicBezTo>
                    <a:pt x="19392" y="18747"/>
                    <a:pt x="19402" y="18742"/>
                    <a:pt x="19411" y="18742"/>
                  </a:cubicBezTo>
                  <a:cubicBezTo>
                    <a:pt x="19422" y="18742"/>
                    <a:pt x="19431" y="18747"/>
                    <a:pt x="19431" y="18757"/>
                  </a:cubicBezTo>
                  <a:cubicBezTo>
                    <a:pt x="19424" y="18775"/>
                    <a:pt x="19410" y="18779"/>
                    <a:pt x="19394" y="18779"/>
                  </a:cubicBezTo>
                  <a:cubicBezTo>
                    <a:pt x="19377" y="18779"/>
                    <a:pt x="19358" y="18775"/>
                    <a:pt x="19341" y="18775"/>
                  </a:cubicBezTo>
                  <a:cubicBezTo>
                    <a:pt x="19328" y="18775"/>
                    <a:pt x="19317" y="18777"/>
                    <a:pt x="19307" y="18783"/>
                  </a:cubicBezTo>
                  <a:cubicBezTo>
                    <a:pt x="19327" y="18793"/>
                    <a:pt x="19353" y="18799"/>
                    <a:pt x="19377" y="18799"/>
                  </a:cubicBezTo>
                  <a:cubicBezTo>
                    <a:pt x="19400" y="18799"/>
                    <a:pt x="19422" y="18793"/>
                    <a:pt x="19431" y="18783"/>
                  </a:cubicBezTo>
                  <a:cubicBezTo>
                    <a:pt x="19441" y="18777"/>
                    <a:pt x="19448" y="18775"/>
                    <a:pt x="19453" y="18775"/>
                  </a:cubicBezTo>
                  <a:cubicBezTo>
                    <a:pt x="19468" y="18775"/>
                    <a:pt x="19477" y="18788"/>
                    <a:pt x="19494" y="18788"/>
                  </a:cubicBezTo>
                  <a:cubicBezTo>
                    <a:pt x="19501" y="18788"/>
                    <a:pt x="19507" y="18787"/>
                    <a:pt x="19516" y="18783"/>
                  </a:cubicBezTo>
                  <a:cubicBezTo>
                    <a:pt x="19516" y="18783"/>
                    <a:pt x="19534" y="18792"/>
                    <a:pt x="19551" y="18792"/>
                  </a:cubicBezTo>
                  <a:cubicBezTo>
                    <a:pt x="19560" y="18792"/>
                    <a:pt x="19569" y="18790"/>
                    <a:pt x="19576" y="18783"/>
                  </a:cubicBezTo>
                  <a:cubicBezTo>
                    <a:pt x="19586" y="18770"/>
                    <a:pt x="19595" y="18770"/>
                    <a:pt x="19609" y="18770"/>
                  </a:cubicBezTo>
                  <a:cubicBezTo>
                    <a:pt x="19622" y="18770"/>
                    <a:pt x="19638" y="18770"/>
                    <a:pt x="19660" y="18757"/>
                  </a:cubicBezTo>
                  <a:cubicBezTo>
                    <a:pt x="19640" y="18783"/>
                    <a:pt x="19640" y="18783"/>
                    <a:pt x="19640" y="18804"/>
                  </a:cubicBezTo>
                  <a:cubicBezTo>
                    <a:pt x="19667" y="18804"/>
                    <a:pt x="19702" y="18794"/>
                    <a:pt x="19736" y="18794"/>
                  </a:cubicBezTo>
                  <a:cubicBezTo>
                    <a:pt x="19753" y="18794"/>
                    <a:pt x="19770" y="18797"/>
                    <a:pt x="19785" y="18804"/>
                  </a:cubicBezTo>
                  <a:cubicBezTo>
                    <a:pt x="19815" y="18793"/>
                    <a:pt x="19846" y="18793"/>
                    <a:pt x="19877" y="18793"/>
                  </a:cubicBezTo>
                  <a:cubicBezTo>
                    <a:pt x="19908" y="18793"/>
                    <a:pt x="19939" y="18793"/>
                    <a:pt x="19969" y="18783"/>
                  </a:cubicBezTo>
                  <a:cubicBezTo>
                    <a:pt x="19989" y="18737"/>
                    <a:pt x="20053" y="18757"/>
                    <a:pt x="20053" y="18696"/>
                  </a:cubicBezTo>
                  <a:cubicBezTo>
                    <a:pt x="20073" y="18716"/>
                    <a:pt x="20113" y="18716"/>
                    <a:pt x="20138" y="18716"/>
                  </a:cubicBezTo>
                  <a:cubicBezTo>
                    <a:pt x="20198" y="18696"/>
                    <a:pt x="20237" y="18696"/>
                    <a:pt x="20282" y="18696"/>
                  </a:cubicBezTo>
                  <a:lnTo>
                    <a:pt x="20466" y="18696"/>
                  </a:lnTo>
                  <a:cubicBezTo>
                    <a:pt x="20466" y="18696"/>
                    <a:pt x="20466" y="18675"/>
                    <a:pt x="20486" y="18675"/>
                  </a:cubicBezTo>
                  <a:cubicBezTo>
                    <a:pt x="20491" y="18677"/>
                    <a:pt x="20496" y="18678"/>
                    <a:pt x="20501" y="18678"/>
                  </a:cubicBezTo>
                  <a:cubicBezTo>
                    <a:pt x="20530" y="18678"/>
                    <a:pt x="20558" y="18641"/>
                    <a:pt x="20585" y="18641"/>
                  </a:cubicBezTo>
                  <a:cubicBezTo>
                    <a:pt x="20594" y="18641"/>
                    <a:pt x="20602" y="18645"/>
                    <a:pt x="20611" y="18655"/>
                  </a:cubicBezTo>
                  <a:cubicBezTo>
                    <a:pt x="20611" y="18675"/>
                    <a:pt x="20591" y="18655"/>
                    <a:pt x="20571" y="18696"/>
                  </a:cubicBezTo>
                  <a:cubicBezTo>
                    <a:pt x="20575" y="18700"/>
                    <a:pt x="20580" y="18702"/>
                    <a:pt x="20586" y="18702"/>
                  </a:cubicBezTo>
                  <a:cubicBezTo>
                    <a:pt x="20603" y="18702"/>
                    <a:pt x="20624" y="18690"/>
                    <a:pt x="20640" y="18690"/>
                  </a:cubicBezTo>
                  <a:cubicBezTo>
                    <a:pt x="20646" y="18690"/>
                    <a:pt x="20651" y="18691"/>
                    <a:pt x="20656" y="18696"/>
                  </a:cubicBezTo>
                  <a:cubicBezTo>
                    <a:pt x="20656" y="18696"/>
                    <a:pt x="20656" y="18675"/>
                    <a:pt x="20675" y="18675"/>
                  </a:cubicBezTo>
                  <a:cubicBezTo>
                    <a:pt x="20695" y="18675"/>
                    <a:pt x="20715" y="18655"/>
                    <a:pt x="20735" y="18629"/>
                  </a:cubicBezTo>
                  <a:lnTo>
                    <a:pt x="20715" y="18608"/>
                  </a:lnTo>
                  <a:cubicBezTo>
                    <a:pt x="20840" y="18526"/>
                    <a:pt x="20859" y="18501"/>
                    <a:pt x="20859" y="18460"/>
                  </a:cubicBezTo>
                  <a:cubicBezTo>
                    <a:pt x="20840" y="18439"/>
                    <a:pt x="20815" y="18434"/>
                    <a:pt x="20789" y="18434"/>
                  </a:cubicBezTo>
                  <a:cubicBezTo>
                    <a:pt x="20764" y="18434"/>
                    <a:pt x="20737" y="18439"/>
                    <a:pt x="20715" y="18439"/>
                  </a:cubicBezTo>
                  <a:cubicBezTo>
                    <a:pt x="20695" y="18449"/>
                    <a:pt x="20675" y="18455"/>
                    <a:pt x="20657" y="18455"/>
                  </a:cubicBezTo>
                  <a:cubicBezTo>
                    <a:pt x="20639" y="18455"/>
                    <a:pt x="20623" y="18449"/>
                    <a:pt x="20611" y="18439"/>
                  </a:cubicBezTo>
                  <a:lnTo>
                    <a:pt x="20571" y="18439"/>
                  </a:lnTo>
                  <a:cubicBezTo>
                    <a:pt x="20561" y="18449"/>
                    <a:pt x="20546" y="18449"/>
                    <a:pt x="20528" y="18449"/>
                  </a:cubicBezTo>
                  <a:cubicBezTo>
                    <a:pt x="20510" y="18449"/>
                    <a:pt x="20489" y="18449"/>
                    <a:pt x="20466" y="18460"/>
                  </a:cubicBezTo>
                  <a:lnTo>
                    <a:pt x="20466" y="18418"/>
                  </a:lnTo>
                  <a:cubicBezTo>
                    <a:pt x="20427" y="18460"/>
                    <a:pt x="20387" y="18439"/>
                    <a:pt x="20342" y="18460"/>
                  </a:cubicBezTo>
                  <a:cubicBezTo>
                    <a:pt x="20329" y="18460"/>
                    <a:pt x="20324" y="18450"/>
                    <a:pt x="20317" y="18450"/>
                  </a:cubicBezTo>
                  <a:cubicBezTo>
                    <a:pt x="20313" y="18450"/>
                    <a:pt x="20309" y="18453"/>
                    <a:pt x="20302" y="18460"/>
                  </a:cubicBezTo>
                  <a:cubicBezTo>
                    <a:pt x="20262" y="18480"/>
                    <a:pt x="20218" y="18480"/>
                    <a:pt x="20178" y="18501"/>
                  </a:cubicBezTo>
                  <a:cubicBezTo>
                    <a:pt x="20158" y="18480"/>
                    <a:pt x="20158" y="18480"/>
                    <a:pt x="20138" y="18460"/>
                  </a:cubicBezTo>
                  <a:cubicBezTo>
                    <a:pt x="20138" y="18480"/>
                    <a:pt x="20113" y="18480"/>
                    <a:pt x="20113" y="18501"/>
                  </a:cubicBezTo>
                  <a:cubicBezTo>
                    <a:pt x="20088" y="18483"/>
                    <a:pt x="20066" y="18477"/>
                    <a:pt x="20046" y="18477"/>
                  </a:cubicBezTo>
                  <a:cubicBezTo>
                    <a:pt x="20019" y="18477"/>
                    <a:pt x="19995" y="18489"/>
                    <a:pt x="19969" y="18501"/>
                  </a:cubicBezTo>
                  <a:cubicBezTo>
                    <a:pt x="19909" y="18501"/>
                    <a:pt x="19864" y="18526"/>
                    <a:pt x="19824" y="18526"/>
                  </a:cubicBezTo>
                  <a:cubicBezTo>
                    <a:pt x="19815" y="18537"/>
                    <a:pt x="19810" y="18542"/>
                    <a:pt x="19805" y="18542"/>
                  </a:cubicBezTo>
                  <a:cubicBezTo>
                    <a:pt x="19800" y="18542"/>
                    <a:pt x="19795" y="18537"/>
                    <a:pt x="19785" y="18526"/>
                  </a:cubicBezTo>
                  <a:cubicBezTo>
                    <a:pt x="19781" y="18530"/>
                    <a:pt x="19777" y="18532"/>
                    <a:pt x="19773" y="18532"/>
                  </a:cubicBezTo>
                  <a:cubicBezTo>
                    <a:pt x="19760" y="18532"/>
                    <a:pt x="19747" y="18518"/>
                    <a:pt x="19734" y="18518"/>
                  </a:cubicBezTo>
                  <a:cubicBezTo>
                    <a:pt x="19729" y="18518"/>
                    <a:pt x="19725" y="18521"/>
                    <a:pt x="19720" y="18526"/>
                  </a:cubicBezTo>
                  <a:cubicBezTo>
                    <a:pt x="19700" y="18526"/>
                    <a:pt x="19680" y="18526"/>
                    <a:pt x="19680" y="18501"/>
                  </a:cubicBezTo>
                  <a:cubicBezTo>
                    <a:pt x="19648" y="18490"/>
                    <a:pt x="19632" y="18485"/>
                    <a:pt x="19616" y="18485"/>
                  </a:cubicBezTo>
                  <a:cubicBezTo>
                    <a:pt x="19601" y="18485"/>
                    <a:pt x="19586" y="18490"/>
                    <a:pt x="19556" y="18501"/>
                  </a:cubicBezTo>
                  <a:cubicBezTo>
                    <a:pt x="19536" y="18480"/>
                    <a:pt x="19556" y="18460"/>
                    <a:pt x="19536" y="18460"/>
                  </a:cubicBezTo>
                  <a:cubicBezTo>
                    <a:pt x="19536" y="18460"/>
                    <a:pt x="19527" y="18450"/>
                    <a:pt x="19521" y="18450"/>
                  </a:cubicBezTo>
                  <a:cubicBezTo>
                    <a:pt x="19518" y="18450"/>
                    <a:pt x="19516" y="18453"/>
                    <a:pt x="19516" y="18460"/>
                  </a:cubicBezTo>
                  <a:cubicBezTo>
                    <a:pt x="19536" y="18480"/>
                    <a:pt x="19516" y="18501"/>
                    <a:pt x="19536" y="18526"/>
                  </a:cubicBezTo>
                  <a:cubicBezTo>
                    <a:pt x="19536" y="18547"/>
                    <a:pt x="19556" y="18526"/>
                    <a:pt x="19556" y="18567"/>
                  </a:cubicBezTo>
                  <a:lnTo>
                    <a:pt x="19491" y="18567"/>
                  </a:lnTo>
                  <a:cubicBezTo>
                    <a:pt x="19491" y="18547"/>
                    <a:pt x="19491" y="18547"/>
                    <a:pt x="19471" y="18526"/>
                  </a:cubicBezTo>
                  <a:cubicBezTo>
                    <a:pt x="19464" y="18541"/>
                    <a:pt x="19457" y="18545"/>
                    <a:pt x="19449" y="18545"/>
                  </a:cubicBezTo>
                  <a:cubicBezTo>
                    <a:pt x="19441" y="18545"/>
                    <a:pt x="19433" y="18541"/>
                    <a:pt x="19425" y="18541"/>
                  </a:cubicBezTo>
                  <a:cubicBezTo>
                    <a:pt x="19420" y="18541"/>
                    <a:pt x="19416" y="18542"/>
                    <a:pt x="19411" y="18547"/>
                  </a:cubicBezTo>
                  <a:lnTo>
                    <a:pt x="19367" y="18547"/>
                  </a:lnTo>
                  <a:cubicBezTo>
                    <a:pt x="19347" y="18537"/>
                    <a:pt x="19322" y="18532"/>
                    <a:pt x="19297" y="18532"/>
                  </a:cubicBezTo>
                  <a:cubicBezTo>
                    <a:pt x="19271" y="18532"/>
                    <a:pt x="19245" y="18537"/>
                    <a:pt x="19222" y="18547"/>
                  </a:cubicBezTo>
                  <a:cubicBezTo>
                    <a:pt x="19202" y="18547"/>
                    <a:pt x="19163" y="18526"/>
                    <a:pt x="19143" y="18526"/>
                  </a:cubicBezTo>
                  <a:cubicBezTo>
                    <a:pt x="19118" y="18526"/>
                    <a:pt x="19118" y="18526"/>
                    <a:pt x="19098" y="18547"/>
                  </a:cubicBezTo>
                  <a:cubicBezTo>
                    <a:pt x="19091" y="18532"/>
                    <a:pt x="19085" y="18526"/>
                    <a:pt x="19078" y="18526"/>
                  </a:cubicBezTo>
                  <a:cubicBezTo>
                    <a:pt x="19065" y="18526"/>
                    <a:pt x="19052" y="18547"/>
                    <a:pt x="19038" y="18547"/>
                  </a:cubicBezTo>
                  <a:cubicBezTo>
                    <a:pt x="19018" y="18526"/>
                    <a:pt x="18974" y="18526"/>
                    <a:pt x="18954" y="18526"/>
                  </a:cubicBezTo>
                  <a:lnTo>
                    <a:pt x="18954" y="18501"/>
                  </a:lnTo>
                  <a:cubicBezTo>
                    <a:pt x="18954" y="18501"/>
                    <a:pt x="18934" y="18501"/>
                    <a:pt x="18934" y="18480"/>
                  </a:cubicBezTo>
                  <a:cubicBezTo>
                    <a:pt x="18934" y="18480"/>
                    <a:pt x="18954" y="18480"/>
                    <a:pt x="18954" y="18460"/>
                  </a:cubicBezTo>
                  <a:lnTo>
                    <a:pt x="18994" y="18460"/>
                  </a:lnTo>
                  <a:cubicBezTo>
                    <a:pt x="19010" y="18460"/>
                    <a:pt x="19016" y="18469"/>
                    <a:pt x="19023" y="18469"/>
                  </a:cubicBezTo>
                  <a:cubicBezTo>
                    <a:pt x="19027" y="18469"/>
                    <a:pt x="19032" y="18467"/>
                    <a:pt x="19038" y="18460"/>
                  </a:cubicBezTo>
                  <a:cubicBezTo>
                    <a:pt x="19038" y="18439"/>
                    <a:pt x="19018" y="18418"/>
                    <a:pt x="18994" y="18418"/>
                  </a:cubicBezTo>
                  <a:cubicBezTo>
                    <a:pt x="18974" y="18429"/>
                    <a:pt x="18964" y="18434"/>
                    <a:pt x="18948" y="18434"/>
                  </a:cubicBezTo>
                  <a:cubicBezTo>
                    <a:pt x="18932" y="18434"/>
                    <a:pt x="18911" y="18429"/>
                    <a:pt x="18869" y="18418"/>
                  </a:cubicBezTo>
                  <a:lnTo>
                    <a:pt x="18849" y="18418"/>
                  </a:lnTo>
                  <a:lnTo>
                    <a:pt x="18849" y="18439"/>
                  </a:lnTo>
                  <a:cubicBezTo>
                    <a:pt x="18829" y="18439"/>
                    <a:pt x="18809" y="18460"/>
                    <a:pt x="18789" y="18460"/>
                  </a:cubicBezTo>
                  <a:lnTo>
                    <a:pt x="18789" y="18418"/>
                  </a:lnTo>
                  <a:cubicBezTo>
                    <a:pt x="18789" y="18412"/>
                    <a:pt x="18792" y="18409"/>
                    <a:pt x="18795" y="18409"/>
                  </a:cubicBezTo>
                  <a:cubicBezTo>
                    <a:pt x="18800" y="18409"/>
                    <a:pt x="18809" y="18418"/>
                    <a:pt x="18809" y="18418"/>
                  </a:cubicBezTo>
                  <a:cubicBezTo>
                    <a:pt x="18809" y="18398"/>
                    <a:pt x="18789" y="18372"/>
                    <a:pt x="18789" y="18372"/>
                  </a:cubicBezTo>
                  <a:cubicBezTo>
                    <a:pt x="18778" y="18369"/>
                    <a:pt x="18766" y="18367"/>
                    <a:pt x="18754" y="18367"/>
                  </a:cubicBezTo>
                  <a:cubicBezTo>
                    <a:pt x="18702" y="18367"/>
                    <a:pt x="18650" y="18398"/>
                    <a:pt x="18581" y="18398"/>
                  </a:cubicBezTo>
                  <a:lnTo>
                    <a:pt x="18601" y="18372"/>
                  </a:lnTo>
                  <a:cubicBezTo>
                    <a:pt x="18586" y="18358"/>
                    <a:pt x="18572" y="18343"/>
                    <a:pt x="18558" y="18343"/>
                  </a:cubicBezTo>
                  <a:cubicBezTo>
                    <a:pt x="18552" y="18343"/>
                    <a:pt x="18547" y="18346"/>
                    <a:pt x="18541" y="18352"/>
                  </a:cubicBezTo>
                  <a:cubicBezTo>
                    <a:pt x="18521" y="18352"/>
                    <a:pt x="18496" y="18331"/>
                    <a:pt x="18476" y="18331"/>
                  </a:cubicBezTo>
                  <a:cubicBezTo>
                    <a:pt x="18456" y="18331"/>
                    <a:pt x="18436" y="18331"/>
                    <a:pt x="18416" y="18311"/>
                  </a:cubicBezTo>
                  <a:cubicBezTo>
                    <a:pt x="18416" y="18331"/>
                    <a:pt x="18416" y="18352"/>
                    <a:pt x="18396" y="18352"/>
                  </a:cubicBezTo>
                  <a:lnTo>
                    <a:pt x="18372" y="18352"/>
                  </a:lnTo>
                  <a:cubicBezTo>
                    <a:pt x="18372" y="18352"/>
                    <a:pt x="18396" y="18352"/>
                    <a:pt x="18396" y="18331"/>
                  </a:cubicBezTo>
                  <a:cubicBezTo>
                    <a:pt x="18388" y="18324"/>
                    <a:pt x="18383" y="18322"/>
                    <a:pt x="18378" y="18322"/>
                  </a:cubicBezTo>
                  <a:cubicBezTo>
                    <a:pt x="18369" y="18322"/>
                    <a:pt x="18365" y="18331"/>
                    <a:pt x="18352" y="18331"/>
                  </a:cubicBezTo>
                  <a:cubicBezTo>
                    <a:pt x="18332" y="18331"/>
                    <a:pt x="18332" y="18311"/>
                    <a:pt x="18312" y="18290"/>
                  </a:cubicBezTo>
                  <a:cubicBezTo>
                    <a:pt x="18295" y="18299"/>
                    <a:pt x="18282" y="18304"/>
                    <a:pt x="18267" y="18304"/>
                  </a:cubicBezTo>
                  <a:cubicBezTo>
                    <a:pt x="18245" y="18304"/>
                    <a:pt x="18223" y="18294"/>
                    <a:pt x="18188" y="18270"/>
                  </a:cubicBezTo>
                  <a:cubicBezTo>
                    <a:pt x="18168" y="18282"/>
                    <a:pt x="18150" y="18287"/>
                    <a:pt x="18134" y="18287"/>
                  </a:cubicBezTo>
                  <a:cubicBezTo>
                    <a:pt x="18097" y="18287"/>
                    <a:pt x="18065" y="18262"/>
                    <a:pt x="18023" y="18244"/>
                  </a:cubicBezTo>
                  <a:cubicBezTo>
                    <a:pt x="18036" y="18230"/>
                    <a:pt x="18050" y="18226"/>
                    <a:pt x="18062" y="18226"/>
                  </a:cubicBezTo>
                  <a:cubicBezTo>
                    <a:pt x="18087" y="18226"/>
                    <a:pt x="18109" y="18244"/>
                    <a:pt x="18123" y="18244"/>
                  </a:cubicBezTo>
                  <a:cubicBezTo>
                    <a:pt x="18148" y="18270"/>
                    <a:pt x="18148" y="18270"/>
                    <a:pt x="18168" y="18270"/>
                  </a:cubicBezTo>
                  <a:cubicBezTo>
                    <a:pt x="18168" y="18223"/>
                    <a:pt x="18123" y="18203"/>
                    <a:pt x="18083" y="18203"/>
                  </a:cubicBezTo>
                  <a:cubicBezTo>
                    <a:pt x="18043" y="18203"/>
                    <a:pt x="17998" y="18182"/>
                    <a:pt x="17959" y="18182"/>
                  </a:cubicBezTo>
                  <a:cubicBezTo>
                    <a:pt x="17939" y="18162"/>
                    <a:pt x="17919" y="18141"/>
                    <a:pt x="17874" y="18141"/>
                  </a:cubicBezTo>
                  <a:cubicBezTo>
                    <a:pt x="17854" y="18116"/>
                    <a:pt x="17814" y="18095"/>
                    <a:pt x="17795" y="18074"/>
                  </a:cubicBezTo>
                  <a:cubicBezTo>
                    <a:pt x="17795" y="18074"/>
                    <a:pt x="17786" y="18066"/>
                    <a:pt x="17780" y="18066"/>
                  </a:cubicBezTo>
                  <a:cubicBezTo>
                    <a:pt x="17777" y="18066"/>
                    <a:pt x="17775" y="18068"/>
                    <a:pt x="17775" y="18074"/>
                  </a:cubicBezTo>
                  <a:cubicBezTo>
                    <a:pt x="17750" y="18095"/>
                    <a:pt x="17795" y="18095"/>
                    <a:pt x="17775" y="18141"/>
                  </a:cubicBezTo>
                  <a:cubicBezTo>
                    <a:pt x="17730" y="18095"/>
                    <a:pt x="17670" y="18141"/>
                    <a:pt x="17650" y="18074"/>
                  </a:cubicBezTo>
                  <a:lnTo>
                    <a:pt x="17650" y="18054"/>
                  </a:lnTo>
                  <a:cubicBezTo>
                    <a:pt x="17585" y="18054"/>
                    <a:pt x="17546" y="18034"/>
                    <a:pt x="17501" y="18034"/>
                  </a:cubicBezTo>
                  <a:cubicBezTo>
                    <a:pt x="17526" y="18054"/>
                    <a:pt x="17526" y="18074"/>
                    <a:pt x="17546" y="18074"/>
                  </a:cubicBezTo>
                  <a:cubicBezTo>
                    <a:pt x="17577" y="18074"/>
                    <a:pt x="17584" y="18101"/>
                    <a:pt x="17606" y="18101"/>
                  </a:cubicBezTo>
                  <a:cubicBezTo>
                    <a:pt x="17611" y="18101"/>
                    <a:pt x="17617" y="18099"/>
                    <a:pt x="17625" y="18095"/>
                  </a:cubicBezTo>
                  <a:lnTo>
                    <a:pt x="17625" y="18116"/>
                  </a:lnTo>
                  <a:lnTo>
                    <a:pt x="17605" y="18116"/>
                  </a:lnTo>
                  <a:cubicBezTo>
                    <a:pt x="17566" y="18074"/>
                    <a:pt x="17526" y="18095"/>
                    <a:pt x="17481" y="18074"/>
                  </a:cubicBezTo>
                  <a:cubicBezTo>
                    <a:pt x="17461" y="18074"/>
                    <a:pt x="17421" y="18054"/>
                    <a:pt x="17401" y="18054"/>
                  </a:cubicBezTo>
                  <a:cubicBezTo>
                    <a:pt x="17394" y="18060"/>
                    <a:pt x="17389" y="18063"/>
                    <a:pt x="17385" y="18063"/>
                  </a:cubicBezTo>
                  <a:cubicBezTo>
                    <a:pt x="17376" y="18063"/>
                    <a:pt x="17376" y="18048"/>
                    <a:pt x="17376" y="18034"/>
                  </a:cubicBezTo>
                  <a:cubicBezTo>
                    <a:pt x="17401" y="18034"/>
                    <a:pt x="17401" y="18034"/>
                    <a:pt x="17376" y="18013"/>
                  </a:cubicBezTo>
                  <a:cubicBezTo>
                    <a:pt x="17376" y="18013"/>
                    <a:pt x="17376" y="17987"/>
                    <a:pt x="17357" y="17987"/>
                  </a:cubicBezTo>
                  <a:cubicBezTo>
                    <a:pt x="17357" y="18000"/>
                    <a:pt x="17357" y="18007"/>
                    <a:pt x="17354" y="18007"/>
                  </a:cubicBezTo>
                  <a:cubicBezTo>
                    <a:pt x="17351" y="18007"/>
                    <a:pt x="17347" y="18000"/>
                    <a:pt x="17337" y="17987"/>
                  </a:cubicBezTo>
                  <a:lnTo>
                    <a:pt x="17357" y="17987"/>
                  </a:lnTo>
                  <a:cubicBezTo>
                    <a:pt x="17357" y="17977"/>
                    <a:pt x="17368" y="17977"/>
                    <a:pt x="17379" y="17977"/>
                  </a:cubicBezTo>
                  <a:cubicBezTo>
                    <a:pt x="17390" y="17977"/>
                    <a:pt x="17401" y="17977"/>
                    <a:pt x="17401" y="17967"/>
                  </a:cubicBezTo>
                  <a:cubicBezTo>
                    <a:pt x="17337" y="17967"/>
                    <a:pt x="17297" y="17926"/>
                    <a:pt x="17277" y="17885"/>
                  </a:cubicBezTo>
                  <a:cubicBezTo>
                    <a:pt x="17128" y="17859"/>
                    <a:pt x="16983" y="17818"/>
                    <a:pt x="16859" y="17777"/>
                  </a:cubicBezTo>
                  <a:lnTo>
                    <a:pt x="16839" y="17756"/>
                  </a:lnTo>
                  <a:cubicBezTo>
                    <a:pt x="16799" y="17731"/>
                    <a:pt x="16734" y="17710"/>
                    <a:pt x="16695" y="17669"/>
                  </a:cubicBezTo>
                  <a:cubicBezTo>
                    <a:pt x="16695" y="17690"/>
                    <a:pt x="16675" y="17690"/>
                    <a:pt x="16675" y="17690"/>
                  </a:cubicBezTo>
                  <a:cubicBezTo>
                    <a:pt x="16655" y="17690"/>
                    <a:pt x="16655" y="17648"/>
                    <a:pt x="16630" y="17648"/>
                  </a:cubicBezTo>
                  <a:cubicBezTo>
                    <a:pt x="16630" y="17648"/>
                    <a:pt x="16630" y="17669"/>
                    <a:pt x="16610" y="17669"/>
                  </a:cubicBezTo>
                  <a:cubicBezTo>
                    <a:pt x="16610" y="17648"/>
                    <a:pt x="16610" y="17628"/>
                    <a:pt x="16590" y="17628"/>
                  </a:cubicBezTo>
                  <a:cubicBezTo>
                    <a:pt x="16550" y="17628"/>
                    <a:pt x="16506" y="17602"/>
                    <a:pt x="16486" y="17602"/>
                  </a:cubicBezTo>
                  <a:cubicBezTo>
                    <a:pt x="16466" y="17582"/>
                    <a:pt x="16466" y="17561"/>
                    <a:pt x="16486" y="17561"/>
                  </a:cubicBezTo>
                  <a:cubicBezTo>
                    <a:pt x="16508" y="17582"/>
                    <a:pt x="16519" y="17592"/>
                    <a:pt x="16535" y="17592"/>
                  </a:cubicBezTo>
                  <a:cubicBezTo>
                    <a:pt x="16550" y="17592"/>
                    <a:pt x="16570" y="17582"/>
                    <a:pt x="16610" y="17561"/>
                  </a:cubicBezTo>
                  <a:lnTo>
                    <a:pt x="16610" y="17541"/>
                  </a:lnTo>
                  <a:lnTo>
                    <a:pt x="16530" y="17541"/>
                  </a:lnTo>
                  <a:cubicBezTo>
                    <a:pt x="16506" y="17520"/>
                    <a:pt x="16486" y="17520"/>
                    <a:pt x="16466" y="17520"/>
                  </a:cubicBezTo>
                  <a:cubicBezTo>
                    <a:pt x="16466" y="17520"/>
                    <a:pt x="16466" y="17541"/>
                    <a:pt x="16446" y="17561"/>
                  </a:cubicBezTo>
                  <a:lnTo>
                    <a:pt x="16426" y="17561"/>
                  </a:lnTo>
                  <a:cubicBezTo>
                    <a:pt x="16426" y="17541"/>
                    <a:pt x="16426" y="17520"/>
                    <a:pt x="16406" y="17520"/>
                  </a:cubicBezTo>
                  <a:cubicBezTo>
                    <a:pt x="16401" y="17525"/>
                    <a:pt x="16396" y="17526"/>
                    <a:pt x="16391" y="17526"/>
                  </a:cubicBezTo>
                  <a:cubicBezTo>
                    <a:pt x="16377" y="17526"/>
                    <a:pt x="16363" y="17514"/>
                    <a:pt x="16344" y="17514"/>
                  </a:cubicBezTo>
                  <a:cubicBezTo>
                    <a:pt x="16337" y="17514"/>
                    <a:pt x="16330" y="17516"/>
                    <a:pt x="16321" y="17520"/>
                  </a:cubicBezTo>
                  <a:cubicBezTo>
                    <a:pt x="16321" y="17500"/>
                    <a:pt x="16321" y="17474"/>
                    <a:pt x="16302" y="17433"/>
                  </a:cubicBezTo>
                  <a:cubicBezTo>
                    <a:pt x="16302" y="17474"/>
                    <a:pt x="16282" y="17474"/>
                    <a:pt x="16282" y="17500"/>
                  </a:cubicBezTo>
                  <a:cubicBezTo>
                    <a:pt x="16257" y="17453"/>
                    <a:pt x="16217" y="17453"/>
                    <a:pt x="16197" y="17433"/>
                  </a:cubicBezTo>
                  <a:cubicBezTo>
                    <a:pt x="16157" y="17412"/>
                    <a:pt x="16132" y="17392"/>
                    <a:pt x="16093" y="17371"/>
                  </a:cubicBezTo>
                  <a:cubicBezTo>
                    <a:pt x="16112" y="17371"/>
                    <a:pt x="16112" y="17371"/>
                    <a:pt x="16112" y="17346"/>
                  </a:cubicBezTo>
                  <a:cubicBezTo>
                    <a:pt x="16106" y="17339"/>
                    <a:pt x="16099" y="17336"/>
                    <a:pt x="16093" y="17336"/>
                  </a:cubicBezTo>
                  <a:cubicBezTo>
                    <a:pt x="16079" y="17336"/>
                    <a:pt x="16066" y="17346"/>
                    <a:pt x="16053" y="17346"/>
                  </a:cubicBezTo>
                  <a:cubicBezTo>
                    <a:pt x="16033" y="17325"/>
                    <a:pt x="15968" y="17325"/>
                    <a:pt x="15948" y="17284"/>
                  </a:cubicBezTo>
                  <a:cubicBezTo>
                    <a:pt x="15928" y="17243"/>
                    <a:pt x="15864" y="17243"/>
                    <a:pt x="15844" y="17197"/>
                  </a:cubicBezTo>
                  <a:cubicBezTo>
                    <a:pt x="15852" y="17193"/>
                    <a:pt x="15858" y="17191"/>
                    <a:pt x="15864" y="17191"/>
                  </a:cubicBezTo>
                  <a:cubicBezTo>
                    <a:pt x="15885" y="17191"/>
                    <a:pt x="15889" y="17217"/>
                    <a:pt x="15908" y="17217"/>
                  </a:cubicBezTo>
                  <a:lnTo>
                    <a:pt x="15968" y="17217"/>
                  </a:lnTo>
                  <a:cubicBezTo>
                    <a:pt x="15948" y="17197"/>
                    <a:pt x="15948" y="17176"/>
                    <a:pt x="15928" y="17156"/>
                  </a:cubicBezTo>
                  <a:cubicBezTo>
                    <a:pt x="15928" y="17135"/>
                    <a:pt x="15948" y="17135"/>
                    <a:pt x="15968" y="17135"/>
                  </a:cubicBezTo>
                  <a:cubicBezTo>
                    <a:pt x="15928" y="17135"/>
                    <a:pt x="15928" y="17089"/>
                    <a:pt x="15908" y="17089"/>
                  </a:cubicBezTo>
                  <a:cubicBezTo>
                    <a:pt x="15884" y="17089"/>
                    <a:pt x="15884" y="17069"/>
                    <a:pt x="15864" y="17069"/>
                  </a:cubicBezTo>
                  <a:cubicBezTo>
                    <a:pt x="15860" y="17072"/>
                    <a:pt x="15857" y="17074"/>
                    <a:pt x="15854" y="17074"/>
                  </a:cubicBezTo>
                  <a:cubicBezTo>
                    <a:pt x="15843" y="17074"/>
                    <a:pt x="15840" y="17048"/>
                    <a:pt x="15824" y="17048"/>
                  </a:cubicBezTo>
                  <a:cubicBezTo>
                    <a:pt x="15804" y="17048"/>
                    <a:pt x="15784" y="17027"/>
                    <a:pt x="15759" y="17007"/>
                  </a:cubicBezTo>
                  <a:cubicBezTo>
                    <a:pt x="15746" y="17007"/>
                    <a:pt x="15741" y="16998"/>
                    <a:pt x="15734" y="16998"/>
                  </a:cubicBezTo>
                  <a:cubicBezTo>
                    <a:pt x="15730" y="16998"/>
                    <a:pt x="15726" y="17000"/>
                    <a:pt x="15719" y="17007"/>
                  </a:cubicBezTo>
                  <a:lnTo>
                    <a:pt x="15719" y="17027"/>
                  </a:lnTo>
                  <a:cubicBezTo>
                    <a:pt x="15739" y="17027"/>
                    <a:pt x="15759" y="17027"/>
                    <a:pt x="15759" y="17048"/>
                  </a:cubicBezTo>
                  <a:cubicBezTo>
                    <a:pt x="15739" y="17048"/>
                    <a:pt x="15719" y="17048"/>
                    <a:pt x="15719" y="17027"/>
                  </a:cubicBezTo>
                  <a:lnTo>
                    <a:pt x="15680" y="17027"/>
                  </a:lnTo>
                  <a:cubicBezTo>
                    <a:pt x="15680" y="17048"/>
                    <a:pt x="15719" y="17048"/>
                    <a:pt x="15719" y="17069"/>
                  </a:cubicBezTo>
                  <a:cubicBezTo>
                    <a:pt x="15719" y="17089"/>
                    <a:pt x="15700" y="17089"/>
                    <a:pt x="15700" y="17089"/>
                  </a:cubicBezTo>
                  <a:cubicBezTo>
                    <a:pt x="15680" y="17069"/>
                    <a:pt x="15680" y="17069"/>
                    <a:pt x="15660" y="17048"/>
                  </a:cubicBezTo>
                  <a:lnTo>
                    <a:pt x="15660" y="17027"/>
                  </a:lnTo>
                  <a:cubicBezTo>
                    <a:pt x="15615" y="17027"/>
                    <a:pt x="15595" y="17007"/>
                    <a:pt x="15575" y="16961"/>
                  </a:cubicBezTo>
                  <a:lnTo>
                    <a:pt x="15555" y="16940"/>
                  </a:lnTo>
                  <a:cubicBezTo>
                    <a:pt x="15555" y="16920"/>
                    <a:pt x="15555" y="16920"/>
                    <a:pt x="15535" y="16899"/>
                  </a:cubicBezTo>
                  <a:cubicBezTo>
                    <a:pt x="15471" y="16832"/>
                    <a:pt x="15411" y="16771"/>
                    <a:pt x="15326" y="16750"/>
                  </a:cubicBezTo>
                  <a:cubicBezTo>
                    <a:pt x="15326" y="16730"/>
                    <a:pt x="15306" y="16730"/>
                    <a:pt x="15287" y="16704"/>
                  </a:cubicBezTo>
                  <a:cubicBezTo>
                    <a:pt x="15262" y="16683"/>
                    <a:pt x="15222" y="16663"/>
                    <a:pt x="15182" y="16643"/>
                  </a:cubicBezTo>
                  <a:cubicBezTo>
                    <a:pt x="15162" y="16643"/>
                    <a:pt x="15162" y="16622"/>
                    <a:pt x="15137" y="16622"/>
                  </a:cubicBezTo>
                  <a:cubicBezTo>
                    <a:pt x="15118" y="16601"/>
                    <a:pt x="15118" y="16576"/>
                    <a:pt x="15098" y="16576"/>
                  </a:cubicBezTo>
                  <a:cubicBezTo>
                    <a:pt x="15078" y="16576"/>
                    <a:pt x="15058" y="16555"/>
                    <a:pt x="15058" y="16534"/>
                  </a:cubicBezTo>
                  <a:cubicBezTo>
                    <a:pt x="15118" y="16555"/>
                    <a:pt x="15162" y="16622"/>
                    <a:pt x="15222" y="16622"/>
                  </a:cubicBezTo>
                  <a:cubicBezTo>
                    <a:pt x="15222" y="16601"/>
                    <a:pt x="15222" y="16601"/>
                    <a:pt x="15202" y="16576"/>
                  </a:cubicBezTo>
                  <a:cubicBezTo>
                    <a:pt x="15202" y="16566"/>
                    <a:pt x="15197" y="16566"/>
                    <a:pt x="15190" y="16566"/>
                  </a:cubicBezTo>
                  <a:cubicBezTo>
                    <a:pt x="15182" y="16566"/>
                    <a:pt x="15172" y="16566"/>
                    <a:pt x="15162" y="16555"/>
                  </a:cubicBezTo>
                  <a:cubicBezTo>
                    <a:pt x="15162" y="16545"/>
                    <a:pt x="15156" y="16545"/>
                    <a:pt x="15150" y="16545"/>
                  </a:cubicBezTo>
                  <a:cubicBezTo>
                    <a:pt x="15144" y="16545"/>
                    <a:pt x="15137" y="16545"/>
                    <a:pt x="15137" y="16534"/>
                  </a:cubicBezTo>
                  <a:lnTo>
                    <a:pt x="15137" y="16514"/>
                  </a:lnTo>
                  <a:cubicBezTo>
                    <a:pt x="15118" y="16514"/>
                    <a:pt x="15098" y="16514"/>
                    <a:pt x="15078" y="16494"/>
                  </a:cubicBezTo>
                  <a:cubicBezTo>
                    <a:pt x="15038" y="16447"/>
                    <a:pt x="14993" y="16365"/>
                    <a:pt x="14913" y="16319"/>
                  </a:cubicBezTo>
                  <a:lnTo>
                    <a:pt x="14913" y="16345"/>
                  </a:lnTo>
                  <a:cubicBezTo>
                    <a:pt x="14953" y="16365"/>
                    <a:pt x="14973" y="16406"/>
                    <a:pt x="14993" y="16447"/>
                  </a:cubicBezTo>
                  <a:cubicBezTo>
                    <a:pt x="14989" y="16443"/>
                    <a:pt x="14985" y="16442"/>
                    <a:pt x="14982" y="16442"/>
                  </a:cubicBezTo>
                  <a:cubicBezTo>
                    <a:pt x="14971" y="16442"/>
                    <a:pt x="14961" y="16455"/>
                    <a:pt x="14956" y="16455"/>
                  </a:cubicBezTo>
                  <a:cubicBezTo>
                    <a:pt x="14954" y="16455"/>
                    <a:pt x="14953" y="16453"/>
                    <a:pt x="14953" y="16447"/>
                  </a:cubicBezTo>
                  <a:cubicBezTo>
                    <a:pt x="14913" y="16447"/>
                    <a:pt x="14933" y="16406"/>
                    <a:pt x="14913" y="16406"/>
                  </a:cubicBezTo>
                  <a:cubicBezTo>
                    <a:pt x="14889" y="16406"/>
                    <a:pt x="14869" y="16386"/>
                    <a:pt x="14849" y="16386"/>
                  </a:cubicBezTo>
                  <a:cubicBezTo>
                    <a:pt x="14869" y="16365"/>
                    <a:pt x="14849" y="16365"/>
                    <a:pt x="14829" y="16345"/>
                  </a:cubicBezTo>
                  <a:cubicBezTo>
                    <a:pt x="14809" y="16345"/>
                    <a:pt x="14789" y="16319"/>
                    <a:pt x="14764" y="16278"/>
                  </a:cubicBezTo>
                  <a:lnTo>
                    <a:pt x="14744" y="16257"/>
                  </a:lnTo>
                  <a:cubicBezTo>
                    <a:pt x="14744" y="16257"/>
                    <a:pt x="14744" y="16278"/>
                    <a:pt x="14724" y="16278"/>
                  </a:cubicBezTo>
                  <a:cubicBezTo>
                    <a:pt x="14724" y="16257"/>
                    <a:pt x="14724" y="16257"/>
                    <a:pt x="14744" y="16257"/>
                  </a:cubicBezTo>
                  <a:cubicBezTo>
                    <a:pt x="14744" y="16237"/>
                    <a:pt x="14705" y="16237"/>
                    <a:pt x="14724" y="16216"/>
                  </a:cubicBezTo>
                  <a:lnTo>
                    <a:pt x="14724" y="16191"/>
                  </a:lnTo>
                  <a:cubicBezTo>
                    <a:pt x="14705" y="16216"/>
                    <a:pt x="14685" y="16216"/>
                    <a:pt x="14665" y="16216"/>
                  </a:cubicBezTo>
                  <a:cubicBezTo>
                    <a:pt x="14640" y="16191"/>
                    <a:pt x="14620" y="16170"/>
                    <a:pt x="14580" y="16150"/>
                  </a:cubicBezTo>
                  <a:lnTo>
                    <a:pt x="14580" y="16129"/>
                  </a:lnTo>
                  <a:cubicBezTo>
                    <a:pt x="14580" y="16129"/>
                    <a:pt x="14560" y="16108"/>
                    <a:pt x="14580" y="16108"/>
                  </a:cubicBezTo>
                  <a:cubicBezTo>
                    <a:pt x="14600" y="16108"/>
                    <a:pt x="14600" y="16129"/>
                    <a:pt x="14600" y="16150"/>
                  </a:cubicBezTo>
                  <a:cubicBezTo>
                    <a:pt x="14613" y="16150"/>
                    <a:pt x="14618" y="16159"/>
                    <a:pt x="14625" y="16159"/>
                  </a:cubicBezTo>
                  <a:cubicBezTo>
                    <a:pt x="14629" y="16159"/>
                    <a:pt x="14633" y="16156"/>
                    <a:pt x="14640" y="16150"/>
                  </a:cubicBezTo>
                  <a:cubicBezTo>
                    <a:pt x="14640" y="16129"/>
                    <a:pt x="14620" y="16108"/>
                    <a:pt x="14620" y="16062"/>
                  </a:cubicBezTo>
                  <a:cubicBezTo>
                    <a:pt x="14665" y="16062"/>
                    <a:pt x="14685" y="16129"/>
                    <a:pt x="14724" y="16129"/>
                  </a:cubicBezTo>
                  <a:cubicBezTo>
                    <a:pt x="14705" y="16062"/>
                    <a:pt x="14640" y="16021"/>
                    <a:pt x="14600" y="15980"/>
                  </a:cubicBezTo>
                  <a:lnTo>
                    <a:pt x="14600" y="16042"/>
                  </a:lnTo>
                  <a:lnTo>
                    <a:pt x="14640" y="16042"/>
                  </a:lnTo>
                  <a:cubicBezTo>
                    <a:pt x="14630" y="16052"/>
                    <a:pt x="14620" y="16057"/>
                    <a:pt x="14613" y="16057"/>
                  </a:cubicBezTo>
                  <a:cubicBezTo>
                    <a:pt x="14605" y="16057"/>
                    <a:pt x="14600" y="16052"/>
                    <a:pt x="14600" y="16042"/>
                  </a:cubicBezTo>
                  <a:cubicBezTo>
                    <a:pt x="14580" y="16042"/>
                    <a:pt x="14580" y="16021"/>
                    <a:pt x="14580" y="16021"/>
                  </a:cubicBezTo>
                  <a:cubicBezTo>
                    <a:pt x="14570" y="16011"/>
                    <a:pt x="14565" y="16006"/>
                    <a:pt x="14560" y="16006"/>
                  </a:cubicBezTo>
                  <a:cubicBezTo>
                    <a:pt x="14555" y="16006"/>
                    <a:pt x="14550" y="16011"/>
                    <a:pt x="14540" y="16021"/>
                  </a:cubicBezTo>
                  <a:cubicBezTo>
                    <a:pt x="14540" y="16042"/>
                    <a:pt x="14580" y="16042"/>
                    <a:pt x="14560" y="16088"/>
                  </a:cubicBezTo>
                  <a:cubicBezTo>
                    <a:pt x="14540" y="16062"/>
                    <a:pt x="14515" y="16042"/>
                    <a:pt x="14495" y="16021"/>
                  </a:cubicBezTo>
                  <a:cubicBezTo>
                    <a:pt x="14476" y="16001"/>
                    <a:pt x="14436" y="15980"/>
                    <a:pt x="14436" y="15960"/>
                  </a:cubicBezTo>
                  <a:cubicBezTo>
                    <a:pt x="14476" y="15960"/>
                    <a:pt x="14495" y="16001"/>
                    <a:pt x="14515" y="16001"/>
                  </a:cubicBezTo>
                  <a:cubicBezTo>
                    <a:pt x="14515" y="15980"/>
                    <a:pt x="14495" y="15934"/>
                    <a:pt x="14476" y="15934"/>
                  </a:cubicBezTo>
                  <a:cubicBezTo>
                    <a:pt x="14436" y="15934"/>
                    <a:pt x="14416" y="15893"/>
                    <a:pt x="14391" y="15873"/>
                  </a:cubicBezTo>
                  <a:cubicBezTo>
                    <a:pt x="14371" y="15831"/>
                    <a:pt x="14331" y="15806"/>
                    <a:pt x="14311" y="15764"/>
                  </a:cubicBezTo>
                  <a:cubicBezTo>
                    <a:pt x="14331" y="15764"/>
                    <a:pt x="14351" y="15764"/>
                    <a:pt x="14351" y="15785"/>
                  </a:cubicBezTo>
                  <a:cubicBezTo>
                    <a:pt x="14371" y="15806"/>
                    <a:pt x="14391" y="15806"/>
                    <a:pt x="14416" y="15831"/>
                  </a:cubicBezTo>
                  <a:cubicBezTo>
                    <a:pt x="14371" y="15744"/>
                    <a:pt x="14331" y="15703"/>
                    <a:pt x="14311" y="15703"/>
                  </a:cubicBezTo>
                  <a:lnTo>
                    <a:pt x="14311" y="15744"/>
                  </a:lnTo>
                  <a:cubicBezTo>
                    <a:pt x="14292" y="15744"/>
                    <a:pt x="14292" y="15724"/>
                    <a:pt x="14267" y="15724"/>
                  </a:cubicBezTo>
                  <a:lnTo>
                    <a:pt x="14267" y="15744"/>
                  </a:lnTo>
                  <a:cubicBezTo>
                    <a:pt x="14247" y="15703"/>
                    <a:pt x="14267" y="15677"/>
                    <a:pt x="14267" y="15657"/>
                  </a:cubicBezTo>
                  <a:lnTo>
                    <a:pt x="14247" y="15657"/>
                  </a:lnTo>
                  <a:cubicBezTo>
                    <a:pt x="14247" y="15677"/>
                    <a:pt x="14227" y="15677"/>
                    <a:pt x="14227" y="15703"/>
                  </a:cubicBezTo>
                  <a:cubicBezTo>
                    <a:pt x="14207" y="15677"/>
                    <a:pt x="14187" y="15657"/>
                    <a:pt x="14187" y="15636"/>
                  </a:cubicBezTo>
                  <a:cubicBezTo>
                    <a:pt x="14167" y="15636"/>
                    <a:pt x="14187" y="15636"/>
                    <a:pt x="14187" y="15616"/>
                  </a:cubicBezTo>
                  <a:cubicBezTo>
                    <a:pt x="14167" y="15616"/>
                    <a:pt x="14167" y="15616"/>
                    <a:pt x="14187" y="15595"/>
                  </a:cubicBezTo>
                  <a:cubicBezTo>
                    <a:pt x="14187" y="15575"/>
                    <a:pt x="14187" y="15529"/>
                    <a:pt x="14142" y="15529"/>
                  </a:cubicBezTo>
                  <a:cubicBezTo>
                    <a:pt x="14142" y="15549"/>
                    <a:pt x="14167" y="15575"/>
                    <a:pt x="14122" y="15595"/>
                  </a:cubicBezTo>
                  <a:cubicBezTo>
                    <a:pt x="14102" y="15575"/>
                    <a:pt x="14102" y="15549"/>
                    <a:pt x="14102" y="15549"/>
                  </a:cubicBezTo>
                  <a:cubicBezTo>
                    <a:pt x="13998" y="15508"/>
                    <a:pt x="13918" y="15421"/>
                    <a:pt x="13873" y="15318"/>
                  </a:cubicBezTo>
                  <a:cubicBezTo>
                    <a:pt x="13834" y="15292"/>
                    <a:pt x="13814" y="15251"/>
                    <a:pt x="13794" y="15210"/>
                  </a:cubicBezTo>
                  <a:cubicBezTo>
                    <a:pt x="13794" y="15190"/>
                    <a:pt x="13769" y="15190"/>
                    <a:pt x="13749" y="15164"/>
                  </a:cubicBezTo>
                  <a:lnTo>
                    <a:pt x="13814" y="15164"/>
                  </a:lnTo>
                  <a:cubicBezTo>
                    <a:pt x="13814" y="15177"/>
                    <a:pt x="13819" y="15183"/>
                    <a:pt x="13826" y="15183"/>
                  </a:cubicBezTo>
                  <a:cubicBezTo>
                    <a:pt x="13834" y="15183"/>
                    <a:pt x="13844" y="15177"/>
                    <a:pt x="13854" y="15164"/>
                  </a:cubicBezTo>
                  <a:cubicBezTo>
                    <a:pt x="13834" y="15143"/>
                    <a:pt x="13814" y="15123"/>
                    <a:pt x="13794" y="15103"/>
                  </a:cubicBezTo>
                  <a:lnTo>
                    <a:pt x="13834" y="15103"/>
                  </a:lnTo>
                  <a:cubicBezTo>
                    <a:pt x="13834" y="15061"/>
                    <a:pt x="13814" y="15061"/>
                    <a:pt x="13794" y="15036"/>
                  </a:cubicBezTo>
                  <a:cubicBezTo>
                    <a:pt x="13769" y="15061"/>
                    <a:pt x="13794" y="15061"/>
                    <a:pt x="13794" y="15082"/>
                  </a:cubicBezTo>
                  <a:cubicBezTo>
                    <a:pt x="13769" y="15103"/>
                    <a:pt x="13749" y="15103"/>
                    <a:pt x="13769" y="15123"/>
                  </a:cubicBezTo>
                  <a:cubicBezTo>
                    <a:pt x="13729" y="15123"/>
                    <a:pt x="13729" y="15103"/>
                    <a:pt x="13729" y="15082"/>
                  </a:cubicBezTo>
                  <a:lnTo>
                    <a:pt x="13689" y="15082"/>
                  </a:lnTo>
                  <a:lnTo>
                    <a:pt x="13689" y="15036"/>
                  </a:lnTo>
                  <a:cubicBezTo>
                    <a:pt x="13669" y="15015"/>
                    <a:pt x="13644" y="15015"/>
                    <a:pt x="13669" y="14995"/>
                  </a:cubicBezTo>
                  <a:cubicBezTo>
                    <a:pt x="13689" y="14995"/>
                    <a:pt x="13689" y="15036"/>
                    <a:pt x="13729" y="15036"/>
                  </a:cubicBezTo>
                  <a:cubicBezTo>
                    <a:pt x="13729" y="14974"/>
                    <a:pt x="13689" y="14954"/>
                    <a:pt x="13644" y="14907"/>
                  </a:cubicBezTo>
                  <a:cubicBezTo>
                    <a:pt x="13638" y="14916"/>
                    <a:pt x="13633" y="14919"/>
                    <a:pt x="13630" y="14919"/>
                  </a:cubicBezTo>
                  <a:cubicBezTo>
                    <a:pt x="13622" y="14919"/>
                    <a:pt x="13618" y="14907"/>
                    <a:pt x="13605" y="14907"/>
                  </a:cubicBezTo>
                  <a:cubicBezTo>
                    <a:pt x="13585" y="14907"/>
                    <a:pt x="13565" y="14933"/>
                    <a:pt x="13565" y="14954"/>
                  </a:cubicBezTo>
                  <a:cubicBezTo>
                    <a:pt x="13585" y="14954"/>
                    <a:pt x="13585" y="14954"/>
                    <a:pt x="13585" y="14974"/>
                  </a:cubicBezTo>
                  <a:cubicBezTo>
                    <a:pt x="13565" y="14974"/>
                    <a:pt x="13565" y="14954"/>
                    <a:pt x="13565" y="14954"/>
                  </a:cubicBezTo>
                  <a:cubicBezTo>
                    <a:pt x="13545" y="14933"/>
                    <a:pt x="13545" y="14933"/>
                    <a:pt x="13520" y="14933"/>
                  </a:cubicBezTo>
                  <a:cubicBezTo>
                    <a:pt x="13520" y="14907"/>
                    <a:pt x="13520" y="14907"/>
                    <a:pt x="13545" y="14887"/>
                  </a:cubicBezTo>
                  <a:cubicBezTo>
                    <a:pt x="13520" y="14887"/>
                    <a:pt x="13520" y="14866"/>
                    <a:pt x="13480" y="14866"/>
                  </a:cubicBezTo>
                  <a:cubicBezTo>
                    <a:pt x="13480" y="14866"/>
                    <a:pt x="13480" y="14846"/>
                    <a:pt x="13441" y="14825"/>
                  </a:cubicBezTo>
                  <a:cubicBezTo>
                    <a:pt x="13441" y="14825"/>
                    <a:pt x="13421" y="14825"/>
                    <a:pt x="13421" y="14805"/>
                  </a:cubicBezTo>
                  <a:cubicBezTo>
                    <a:pt x="13396" y="14779"/>
                    <a:pt x="13421" y="14759"/>
                    <a:pt x="13396" y="14759"/>
                  </a:cubicBezTo>
                  <a:cubicBezTo>
                    <a:pt x="13376" y="14759"/>
                    <a:pt x="13396" y="14717"/>
                    <a:pt x="13376" y="14697"/>
                  </a:cubicBezTo>
                  <a:cubicBezTo>
                    <a:pt x="13376" y="14697"/>
                    <a:pt x="13376" y="14676"/>
                    <a:pt x="13396" y="14676"/>
                  </a:cubicBezTo>
                  <a:cubicBezTo>
                    <a:pt x="13376" y="14651"/>
                    <a:pt x="13356" y="14610"/>
                    <a:pt x="13316" y="14568"/>
                  </a:cubicBezTo>
                  <a:cubicBezTo>
                    <a:pt x="13271" y="14548"/>
                    <a:pt x="13271" y="14522"/>
                    <a:pt x="13316" y="14481"/>
                  </a:cubicBezTo>
                  <a:cubicBezTo>
                    <a:pt x="13316" y="14481"/>
                    <a:pt x="13316" y="14502"/>
                    <a:pt x="13336" y="14502"/>
                  </a:cubicBezTo>
                  <a:cubicBezTo>
                    <a:pt x="13316" y="14461"/>
                    <a:pt x="13316" y="14440"/>
                    <a:pt x="13296" y="14420"/>
                  </a:cubicBezTo>
                  <a:cubicBezTo>
                    <a:pt x="13296" y="14440"/>
                    <a:pt x="13296" y="14440"/>
                    <a:pt x="13271" y="14461"/>
                  </a:cubicBezTo>
                  <a:cubicBezTo>
                    <a:pt x="13271" y="14420"/>
                    <a:pt x="13212" y="14420"/>
                    <a:pt x="13192" y="14373"/>
                  </a:cubicBezTo>
                  <a:cubicBezTo>
                    <a:pt x="13172" y="14373"/>
                    <a:pt x="13172" y="14353"/>
                    <a:pt x="13147" y="14353"/>
                  </a:cubicBezTo>
                  <a:cubicBezTo>
                    <a:pt x="13147" y="14367"/>
                    <a:pt x="13147" y="14382"/>
                    <a:pt x="13140" y="14382"/>
                  </a:cubicBezTo>
                  <a:cubicBezTo>
                    <a:pt x="13137" y="14382"/>
                    <a:pt x="13133" y="14379"/>
                    <a:pt x="13127" y="14373"/>
                  </a:cubicBezTo>
                  <a:cubicBezTo>
                    <a:pt x="13087" y="14353"/>
                    <a:pt x="13047" y="14333"/>
                    <a:pt x="13023" y="14266"/>
                  </a:cubicBezTo>
                  <a:lnTo>
                    <a:pt x="13067" y="14266"/>
                  </a:lnTo>
                  <a:cubicBezTo>
                    <a:pt x="13047" y="14245"/>
                    <a:pt x="13023" y="14225"/>
                    <a:pt x="13023" y="14204"/>
                  </a:cubicBezTo>
                  <a:cubicBezTo>
                    <a:pt x="13023" y="14204"/>
                    <a:pt x="13047" y="14204"/>
                    <a:pt x="13047" y="14184"/>
                  </a:cubicBezTo>
                  <a:cubicBezTo>
                    <a:pt x="13003" y="14184"/>
                    <a:pt x="12983" y="14184"/>
                    <a:pt x="12963" y="14163"/>
                  </a:cubicBezTo>
                  <a:cubicBezTo>
                    <a:pt x="12963" y="14163"/>
                    <a:pt x="12943" y="14137"/>
                    <a:pt x="12963" y="14117"/>
                  </a:cubicBezTo>
                  <a:cubicBezTo>
                    <a:pt x="12983" y="14137"/>
                    <a:pt x="12983" y="14137"/>
                    <a:pt x="13003" y="14137"/>
                  </a:cubicBezTo>
                  <a:cubicBezTo>
                    <a:pt x="13003" y="14117"/>
                    <a:pt x="12983" y="14117"/>
                    <a:pt x="12983" y="14096"/>
                  </a:cubicBezTo>
                  <a:cubicBezTo>
                    <a:pt x="12963" y="14055"/>
                    <a:pt x="12923" y="14009"/>
                    <a:pt x="12923" y="13968"/>
                  </a:cubicBezTo>
                  <a:cubicBezTo>
                    <a:pt x="12923" y="13947"/>
                    <a:pt x="12898" y="13927"/>
                    <a:pt x="12878" y="13927"/>
                  </a:cubicBezTo>
                  <a:cubicBezTo>
                    <a:pt x="12858" y="13968"/>
                    <a:pt x="12923" y="13968"/>
                    <a:pt x="12898" y="13989"/>
                  </a:cubicBezTo>
                  <a:cubicBezTo>
                    <a:pt x="12878" y="13989"/>
                    <a:pt x="12878" y="13968"/>
                    <a:pt x="12858" y="13947"/>
                  </a:cubicBezTo>
                  <a:lnTo>
                    <a:pt x="12858" y="13881"/>
                  </a:lnTo>
                  <a:cubicBezTo>
                    <a:pt x="12799" y="13860"/>
                    <a:pt x="12799" y="13778"/>
                    <a:pt x="12734" y="13732"/>
                  </a:cubicBezTo>
                  <a:lnTo>
                    <a:pt x="12714" y="13732"/>
                  </a:lnTo>
                  <a:lnTo>
                    <a:pt x="12714" y="13670"/>
                  </a:lnTo>
                  <a:cubicBezTo>
                    <a:pt x="12714" y="13670"/>
                    <a:pt x="12694" y="13670"/>
                    <a:pt x="12694" y="13650"/>
                  </a:cubicBezTo>
                  <a:cubicBezTo>
                    <a:pt x="12674" y="13624"/>
                    <a:pt x="12649" y="13603"/>
                    <a:pt x="12649" y="13583"/>
                  </a:cubicBezTo>
                  <a:cubicBezTo>
                    <a:pt x="12630" y="13542"/>
                    <a:pt x="12590" y="13542"/>
                    <a:pt x="12590" y="13521"/>
                  </a:cubicBezTo>
                  <a:cubicBezTo>
                    <a:pt x="12590" y="13496"/>
                    <a:pt x="12570" y="13496"/>
                    <a:pt x="12570" y="13475"/>
                  </a:cubicBezTo>
                  <a:cubicBezTo>
                    <a:pt x="12550" y="13434"/>
                    <a:pt x="12525" y="13414"/>
                    <a:pt x="12505" y="13393"/>
                  </a:cubicBezTo>
                  <a:cubicBezTo>
                    <a:pt x="12525" y="13393"/>
                    <a:pt x="12550" y="13367"/>
                    <a:pt x="12525" y="13347"/>
                  </a:cubicBezTo>
                  <a:lnTo>
                    <a:pt x="12505" y="13367"/>
                  </a:lnTo>
                  <a:cubicBezTo>
                    <a:pt x="12485" y="13347"/>
                    <a:pt x="12465" y="13347"/>
                    <a:pt x="12485" y="13326"/>
                  </a:cubicBezTo>
                  <a:cubicBezTo>
                    <a:pt x="12485" y="13326"/>
                    <a:pt x="12494" y="13335"/>
                    <a:pt x="12500" y="13335"/>
                  </a:cubicBezTo>
                  <a:cubicBezTo>
                    <a:pt x="12503" y="13335"/>
                    <a:pt x="12505" y="13333"/>
                    <a:pt x="12505" y="13326"/>
                  </a:cubicBezTo>
                  <a:cubicBezTo>
                    <a:pt x="12525" y="13326"/>
                    <a:pt x="12505" y="13326"/>
                    <a:pt x="12505" y="13306"/>
                  </a:cubicBezTo>
                  <a:cubicBezTo>
                    <a:pt x="12525" y="13306"/>
                    <a:pt x="12550" y="13306"/>
                    <a:pt x="12550" y="13326"/>
                  </a:cubicBezTo>
                  <a:lnTo>
                    <a:pt x="12570" y="13326"/>
                  </a:lnTo>
                  <a:lnTo>
                    <a:pt x="12570" y="13285"/>
                  </a:lnTo>
                  <a:cubicBezTo>
                    <a:pt x="12610" y="13219"/>
                    <a:pt x="12714" y="13219"/>
                    <a:pt x="12774" y="13177"/>
                  </a:cubicBezTo>
                  <a:lnTo>
                    <a:pt x="12838" y="13177"/>
                  </a:lnTo>
                  <a:cubicBezTo>
                    <a:pt x="12858" y="13198"/>
                    <a:pt x="12878" y="13219"/>
                    <a:pt x="12898" y="13265"/>
                  </a:cubicBezTo>
                  <a:cubicBezTo>
                    <a:pt x="12943" y="13347"/>
                    <a:pt x="13003" y="13455"/>
                    <a:pt x="13067" y="13563"/>
                  </a:cubicBezTo>
                  <a:cubicBezTo>
                    <a:pt x="13087" y="13603"/>
                    <a:pt x="13087" y="13650"/>
                    <a:pt x="13127" y="13691"/>
                  </a:cubicBezTo>
                  <a:cubicBezTo>
                    <a:pt x="13147" y="13711"/>
                    <a:pt x="13172" y="13732"/>
                    <a:pt x="13172" y="13752"/>
                  </a:cubicBezTo>
                  <a:cubicBezTo>
                    <a:pt x="13212" y="13819"/>
                    <a:pt x="13251" y="13881"/>
                    <a:pt x="13296" y="13927"/>
                  </a:cubicBezTo>
                  <a:cubicBezTo>
                    <a:pt x="13356" y="13989"/>
                    <a:pt x="13396" y="14035"/>
                    <a:pt x="13421" y="14096"/>
                  </a:cubicBezTo>
                  <a:cubicBezTo>
                    <a:pt x="13441" y="14137"/>
                    <a:pt x="13460" y="14163"/>
                    <a:pt x="13460" y="14204"/>
                  </a:cubicBezTo>
                  <a:cubicBezTo>
                    <a:pt x="13460" y="14245"/>
                    <a:pt x="13520" y="14245"/>
                    <a:pt x="13520" y="14291"/>
                  </a:cubicBezTo>
                  <a:lnTo>
                    <a:pt x="13545" y="14291"/>
                  </a:lnTo>
                  <a:cubicBezTo>
                    <a:pt x="13565" y="14353"/>
                    <a:pt x="13644" y="14394"/>
                    <a:pt x="13689" y="14461"/>
                  </a:cubicBezTo>
                  <a:cubicBezTo>
                    <a:pt x="13689" y="14461"/>
                    <a:pt x="13709" y="14481"/>
                    <a:pt x="13729" y="14481"/>
                  </a:cubicBezTo>
                  <a:cubicBezTo>
                    <a:pt x="13749" y="14548"/>
                    <a:pt x="13749" y="14548"/>
                    <a:pt x="13794" y="14589"/>
                  </a:cubicBezTo>
                  <a:cubicBezTo>
                    <a:pt x="13814" y="14610"/>
                    <a:pt x="13834" y="14630"/>
                    <a:pt x="13854" y="14676"/>
                  </a:cubicBezTo>
                  <a:cubicBezTo>
                    <a:pt x="13893" y="14738"/>
                    <a:pt x="13938" y="14825"/>
                    <a:pt x="13998" y="14866"/>
                  </a:cubicBezTo>
                  <a:cubicBezTo>
                    <a:pt x="14018" y="14887"/>
                    <a:pt x="14043" y="14887"/>
                    <a:pt x="14043" y="14907"/>
                  </a:cubicBezTo>
                  <a:cubicBezTo>
                    <a:pt x="14102" y="14974"/>
                    <a:pt x="14142" y="15036"/>
                    <a:pt x="14207" y="15082"/>
                  </a:cubicBezTo>
                  <a:lnTo>
                    <a:pt x="14207" y="15103"/>
                  </a:lnTo>
                  <a:cubicBezTo>
                    <a:pt x="14227" y="15123"/>
                    <a:pt x="14247" y="15143"/>
                    <a:pt x="14247" y="15164"/>
                  </a:cubicBezTo>
                  <a:cubicBezTo>
                    <a:pt x="14267" y="15231"/>
                    <a:pt x="14331" y="15231"/>
                    <a:pt x="14351" y="15272"/>
                  </a:cubicBezTo>
                  <a:cubicBezTo>
                    <a:pt x="14371" y="15318"/>
                    <a:pt x="14416" y="15359"/>
                    <a:pt x="14456" y="15400"/>
                  </a:cubicBezTo>
                  <a:cubicBezTo>
                    <a:pt x="14495" y="15421"/>
                    <a:pt x="14515" y="15446"/>
                    <a:pt x="14540" y="15487"/>
                  </a:cubicBezTo>
                  <a:cubicBezTo>
                    <a:pt x="14540" y="15508"/>
                    <a:pt x="14560" y="15508"/>
                    <a:pt x="14560" y="15508"/>
                  </a:cubicBezTo>
                  <a:cubicBezTo>
                    <a:pt x="14600" y="15529"/>
                    <a:pt x="14620" y="15595"/>
                    <a:pt x="14665" y="15616"/>
                  </a:cubicBezTo>
                  <a:lnTo>
                    <a:pt x="14685" y="15636"/>
                  </a:lnTo>
                  <a:cubicBezTo>
                    <a:pt x="14685" y="15657"/>
                    <a:pt x="14685" y="15657"/>
                    <a:pt x="14705" y="15677"/>
                  </a:cubicBezTo>
                  <a:cubicBezTo>
                    <a:pt x="14744" y="15724"/>
                    <a:pt x="14789" y="15764"/>
                    <a:pt x="14849" y="15806"/>
                  </a:cubicBezTo>
                  <a:cubicBezTo>
                    <a:pt x="14889" y="15873"/>
                    <a:pt x="14953" y="15913"/>
                    <a:pt x="15013" y="15960"/>
                  </a:cubicBezTo>
                  <a:cubicBezTo>
                    <a:pt x="15058" y="16001"/>
                    <a:pt x="15078" y="16021"/>
                    <a:pt x="15118" y="16062"/>
                  </a:cubicBezTo>
                  <a:cubicBezTo>
                    <a:pt x="15137" y="16062"/>
                    <a:pt x="15162" y="16088"/>
                    <a:pt x="15182" y="16108"/>
                  </a:cubicBezTo>
                  <a:cubicBezTo>
                    <a:pt x="15182" y="16129"/>
                    <a:pt x="15202" y="16170"/>
                    <a:pt x="15222" y="16170"/>
                  </a:cubicBezTo>
                  <a:cubicBezTo>
                    <a:pt x="15262" y="16191"/>
                    <a:pt x="15287" y="16216"/>
                    <a:pt x="15306" y="16257"/>
                  </a:cubicBezTo>
                  <a:cubicBezTo>
                    <a:pt x="15306" y="16278"/>
                    <a:pt x="15326" y="16278"/>
                    <a:pt x="15326" y="16278"/>
                  </a:cubicBezTo>
                  <a:cubicBezTo>
                    <a:pt x="15366" y="16299"/>
                    <a:pt x="15411" y="16319"/>
                    <a:pt x="15411" y="16365"/>
                  </a:cubicBezTo>
                  <a:lnTo>
                    <a:pt x="15451" y="16365"/>
                  </a:lnTo>
                  <a:cubicBezTo>
                    <a:pt x="15471" y="16406"/>
                    <a:pt x="15511" y="16447"/>
                    <a:pt x="15535" y="16494"/>
                  </a:cubicBezTo>
                  <a:cubicBezTo>
                    <a:pt x="15575" y="16514"/>
                    <a:pt x="15595" y="16534"/>
                    <a:pt x="15635" y="16555"/>
                  </a:cubicBezTo>
                  <a:cubicBezTo>
                    <a:pt x="15680" y="16601"/>
                    <a:pt x="15739" y="16643"/>
                    <a:pt x="15804" y="16663"/>
                  </a:cubicBezTo>
                  <a:cubicBezTo>
                    <a:pt x="15864" y="16663"/>
                    <a:pt x="15884" y="16704"/>
                    <a:pt x="15928" y="16750"/>
                  </a:cubicBezTo>
                  <a:cubicBezTo>
                    <a:pt x="15968" y="16812"/>
                    <a:pt x="16008" y="16858"/>
                    <a:pt x="16073" y="16878"/>
                  </a:cubicBezTo>
                  <a:cubicBezTo>
                    <a:pt x="16132" y="16920"/>
                    <a:pt x="16197" y="16940"/>
                    <a:pt x="16257" y="16986"/>
                  </a:cubicBezTo>
                  <a:cubicBezTo>
                    <a:pt x="16302" y="17027"/>
                    <a:pt x="16341" y="17069"/>
                    <a:pt x="16406" y="17089"/>
                  </a:cubicBezTo>
                  <a:lnTo>
                    <a:pt x="16426" y="17115"/>
                  </a:lnTo>
                  <a:cubicBezTo>
                    <a:pt x="16466" y="17135"/>
                    <a:pt x="16506" y="17135"/>
                    <a:pt x="16530" y="17176"/>
                  </a:cubicBezTo>
                  <a:cubicBezTo>
                    <a:pt x="16550" y="17197"/>
                    <a:pt x="16570" y="17197"/>
                    <a:pt x="16570" y="17197"/>
                  </a:cubicBezTo>
                  <a:cubicBezTo>
                    <a:pt x="16610" y="17217"/>
                    <a:pt x="16655" y="17243"/>
                    <a:pt x="16695" y="17264"/>
                  </a:cubicBezTo>
                  <a:cubicBezTo>
                    <a:pt x="16734" y="17304"/>
                    <a:pt x="16819" y="17325"/>
                    <a:pt x="16859" y="17371"/>
                  </a:cubicBezTo>
                  <a:lnTo>
                    <a:pt x="16924" y="17371"/>
                  </a:lnTo>
                  <a:cubicBezTo>
                    <a:pt x="16943" y="17412"/>
                    <a:pt x="16983" y="17433"/>
                    <a:pt x="17028" y="17433"/>
                  </a:cubicBezTo>
                  <a:cubicBezTo>
                    <a:pt x="17028" y="17453"/>
                    <a:pt x="17048" y="17474"/>
                    <a:pt x="17068" y="17474"/>
                  </a:cubicBezTo>
                  <a:cubicBezTo>
                    <a:pt x="17088" y="17474"/>
                    <a:pt x="17088" y="17474"/>
                    <a:pt x="17108" y="17500"/>
                  </a:cubicBezTo>
                  <a:cubicBezTo>
                    <a:pt x="17108" y="17520"/>
                    <a:pt x="17153" y="17520"/>
                    <a:pt x="17172" y="17541"/>
                  </a:cubicBezTo>
                  <a:cubicBezTo>
                    <a:pt x="17212" y="17561"/>
                    <a:pt x="17252" y="17582"/>
                    <a:pt x="17297" y="17582"/>
                  </a:cubicBezTo>
                  <a:cubicBezTo>
                    <a:pt x="17337" y="17582"/>
                    <a:pt x="17337" y="17628"/>
                    <a:pt x="17357" y="17628"/>
                  </a:cubicBezTo>
                  <a:cubicBezTo>
                    <a:pt x="17401" y="17628"/>
                    <a:pt x="17441" y="17648"/>
                    <a:pt x="17481" y="17669"/>
                  </a:cubicBezTo>
                  <a:cubicBezTo>
                    <a:pt x="17546" y="17690"/>
                    <a:pt x="17585" y="17756"/>
                    <a:pt x="17650" y="17756"/>
                  </a:cubicBezTo>
                  <a:lnTo>
                    <a:pt x="17670" y="17756"/>
                  </a:lnTo>
                  <a:cubicBezTo>
                    <a:pt x="17690" y="17797"/>
                    <a:pt x="17730" y="17797"/>
                    <a:pt x="17775" y="17797"/>
                  </a:cubicBezTo>
                  <a:cubicBezTo>
                    <a:pt x="17795" y="17818"/>
                    <a:pt x="17814" y="17818"/>
                    <a:pt x="17834" y="17839"/>
                  </a:cubicBezTo>
                  <a:cubicBezTo>
                    <a:pt x="17849" y="17835"/>
                    <a:pt x="17865" y="17833"/>
                    <a:pt x="17880" y="17833"/>
                  </a:cubicBezTo>
                  <a:cubicBezTo>
                    <a:pt x="17947" y="17833"/>
                    <a:pt x="18010" y="17867"/>
                    <a:pt x="18063" y="17905"/>
                  </a:cubicBezTo>
                  <a:cubicBezTo>
                    <a:pt x="18168" y="17946"/>
                    <a:pt x="18247" y="17987"/>
                    <a:pt x="18352" y="18013"/>
                  </a:cubicBezTo>
                  <a:cubicBezTo>
                    <a:pt x="18396" y="18013"/>
                    <a:pt x="18436" y="18013"/>
                    <a:pt x="18456" y="18034"/>
                  </a:cubicBezTo>
                  <a:cubicBezTo>
                    <a:pt x="18462" y="18031"/>
                    <a:pt x="18467" y="18029"/>
                    <a:pt x="18472" y="18029"/>
                  </a:cubicBezTo>
                  <a:cubicBezTo>
                    <a:pt x="18503" y="18029"/>
                    <a:pt x="18526" y="18074"/>
                    <a:pt x="18561" y="18074"/>
                  </a:cubicBezTo>
                  <a:cubicBezTo>
                    <a:pt x="18573" y="18070"/>
                    <a:pt x="18585" y="18069"/>
                    <a:pt x="18597" y="18069"/>
                  </a:cubicBezTo>
                  <a:cubicBezTo>
                    <a:pt x="18628" y="18069"/>
                    <a:pt x="18657" y="18080"/>
                    <a:pt x="18689" y="18080"/>
                  </a:cubicBezTo>
                  <a:cubicBezTo>
                    <a:pt x="18700" y="18080"/>
                    <a:pt x="18712" y="18079"/>
                    <a:pt x="18725" y="18074"/>
                  </a:cubicBezTo>
                  <a:cubicBezTo>
                    <a:pt x="18741" y="18090"/>
                    <a:pt x="18757" y="18094"/>
                    <a:pt x="18773" y="18094"/>
                  </a:cubicBezTo>
                  <a:cubicBezTo>
                    <a:pt x="18789" y="18094"/>
                    <a:pt x="18806" y="18089"/>
                    <a:pt x="18822" y="18089"/>
                  </a:cubicBezTo>
                  <a:cubicBezTo>
                    <a:pt x="18831" y="18089"/>
                    <a:pt x="18840" y="18091"/>
                    <a:pt x="18849" y="18095"/>
                  </a:cubicBezTo>
                  <a:cubicBezTo>
                    <a:pt x="18894" y="18116"/>
                    <a:pt x="18934" y="18116"/>
                    <a:pt x="18974" y="18116"/>
                  </a:cubicBezTo>
                  <a:cubicBezTo>
                    <a:pt x="19000" y="18112"/>
                    <a:pt x="19025" y="18110"/>
                    <a:pt x="19051" y="18110"/>
                  </a:cubicBezTo>
                  <a:cubicBezTo>
                    <a:pt x="19164" y="18110"/>
                    <a:pt x="19270" y="18141"/>
                    <a:pt x="19392" y="18141"/>
                  </a:cubicBezTo>
                  <a:lnTo>
                    <a:pt x="19595" y="18141"/>
                  </a:lnTo>
                  <a:cubicBezTo>
                    <a:pt x="19615" y="18162"/>
                    <a:pt x="19615" y="18162"/>
                    <a:pt x="19640" y="18162"/>
                  </a:cubicBezTo>
                  <a:lnTo>
                    <a:pt x="19640" y="18116"/>
                  </a:lnTo>
                  <a:cubicBezTo>
                    <a:pt x="19660" y="18116"/>
                    <a:pt x="19660" y="18141"/>
                    <a:pt x="19680" y="18141"/>
                  </a:cubicBezTo>
                  <a:cubicBezTo>
                    <a:pt x="19700" y="18141"/>
                    <a:pt x="19740" y="18141"/>
                    <a:pt x="19765" y="18162"/>
                  </a:cubicBezTo>
                  <a:cubicBezTo>
                    <a:pt x="19785" y="18141"/>
                    <a:pt x="19785" y="18116"/>
                    <a:pt x="19805" y="18116"/>
                  </a:cubicBezTo>
                  <a:cubicBezTo>
                    <a:pt x="19844" y="18116"/>
                    <a:pt x="19858" y="18106"/>
                    <a:pt x="19870" y="18106"/>
                  </a:cubicBezTo>
                  <a:cubicBezTo>
                    <a:pt x="19875" y="18106"/>
                    <a:pt x="19881" y="18109"/>
                    <a:pt x="19889" y="18116"/>
                  </a:cubicBezTo>
                  <a:cubicBezTo>
                    <a:pt x="19903" y="18124"/>
                    <a:pt x="19914" y="18127"/>
                    <a:pt x="19923" y="18127"/>
                  </a:cubicBezTo>
                  <a:cubicBezTo>
                    <a:pt x="19942" y="18127"/>
                    <a:pt x="19955" y="18116"/>
                    <a:pt x="19969" y="18116"/>
                  </a:cubicBezTo>
                  <a:lnTo>
                    <a:pt x="20053" y="18116"/>
                  </a:lnTo>
                  <a:cubicBezTo>
                    <a:pt x="20093" y="18116"/>
                    <a:pt x="20113" y="18095"/>
                    <a:pt x="20138" y="18095"/>
                  </a:cubicBezTo>
                  <a:lnTo>
                    <a:pt x="20237" y="18095"/>
                  </a:lnTo>
                  <a:cubicBezTo>
                    <a:pt x="20262" y="18095"/>
                    <a:pt x="20282" y="18074"/>
                    <a:pt x="20322" y="18074"/>
                  </a:cubicBezTo>
                  <a:cubicBezTo>
                    <a:pt x="20329" y="18081"/>
                    <a:pt x="20338" y="18084"/>
                    <a:pt x="20349" y="18084"/>
                  </a:cubicBezTo>
                  <a:cubicBezTo>
                    <a:pt x="20371" y="18084"/>
                    <a:pt x="20400" y="18074"/>
                    <a:pt x="20427" y="18074"/>
                  </a:cubicBezTo>
                  <a:cubicBezTo>
                    <a:pt x="20446" y="18054"/>
                    <a:pt x="20446" y="18054"/>
                    <a:pt x="20466" y="18054"/>
                  </a:cubicBezTo>
                  <a:cubicBezTo>
                    <a:pt x="20511" y="18054"/>
                    <a:pt x="20531" y="18034"/>
                    <a:pt x="20571" y="18034"/>
                  </a:cubicBezTo>
                  <a:cubicBezTo>
                    <a:pt x="20571" y="17987"/>
                    <a:pt x="20611" y="17987"/>
                    <a:pt x="20636" y="17987"/>
                  </a:cubicBezTo>
                  <a:cubicBezTo>
                    <a:pt x="20695" y="17946"/>
                    <a:pt x="20715" y="17905"/>
                    <a:pt x="20735" y="17859"/>
                  </a:cubicBezTo>
                  <a:cubicBezTo>
                    <a:pt x="20735" y="17839"/>
                    <a:pt x="20715" y="17818"/>
                    <a:pt x="20735" y="17818"/>
                  </a:cubicBezTo>
                  <a:lnTo>
                    <a:pt x="20760" y="17818"/>
                  </a:lnTo>
                  <a:lnTo>
                    <a:pt x="20760" y="17756"/>
                  </a:lnTo>
                  <a:cubicBezTo>
                    <a:pt x="20735" y="17756"/>
                    <a:pt x="20735" y="17731"/>
                    <a:pt x="20715" y="17731"/>
                  </a:cubicBezTo>
                  <a:lnTo>
                    <a:pt x="20695" y="17731"/>
                  </a:lnTo>
                  <a:cubicBezTo>
                    <a:pt x="20691" y="17727"/>
                    <a:pt x="20688" y="17725"/>
                    <a:pt x="20686" y="17725"/>
                  </a:cubicBezTo>
                  <a:cubicBezTo>
                    <a:pt x="20678" y="17725"/>
                    <a:pt x="20674" y="17739"/>
                    <a:pt x="20667" y="17739"/>
                  </a:cubicBezTo>
                  <a:cubicBezTo>
                    <a:pt x="20663" y="17739"/>
                    <a:pt x="20660" y="17737"/>
                    <a:pt x="20656" y="17731"/>
                  </a:cubicBezTo>
                  <a:lnTo>
                    <a:pt x="20656" y="17710"/>
                  </a:lnTo>
                  <a:lnTo>
                    <a:pt x="20591" y="17710"/>
                  </a:lnTo>
                  <a:cubicBezTo>
                    <a:pt x="20551" y="17731"/>
                    <a:pt x="20511" y="17731"/>
                    <a:pt x="20466" y="17731"/>
                  </a:cubicBezTo>
                  <a:cubicBezTo>
                    <a:pt x="20459" y="17727"/>
                    <a:pt x="20451" y="17725"/>
                    <a:pt x="20443" y="17725"/>
                  </a:cubicBezTo>
                  <a:cubicBezTo>
                    <a:pt x="20420" y="17725"/>
                    <a:pt x="20397" y="17739"/>
                    <a:pt x="20372" y="17739"/>
                  </a:cubicBezTo>
                  <a:cubicBezTo>
                    <a:pt x="20362" y="17739"/>
                    <a:pt x="20352" y="17737"/>
                    <a:pt x="20342" y="17731"/>
                  </a:cubicBezTo>
                  <a:cubicBezTo>
                    <a:pt x="20302" y="17731"/>
                    <a:pt x="20282" y="17731"/>
                    <a:pt x="20262" y="17756"/>
                  </a:cubicBezTo>
                  <a:cubicBezTo>
                    <a:pt x="20237" y="17756"/>
                    <a:pt x="20218" y="17731"/>
                    <a:pt x="20198" y="17731"/>
                  </a:cubicBezTo>
                  <a:cubicBezTo>
                    <a:pt x="20158" y="17756"/>
                    <a:pt x="20113" y="17756"/>
                    <a:pt x="20073" y="17756"/>
                  </a:cubicBezTo>
                  <a:lnTo>
                    <a:pt x="20014" y="17756"/>
                  </a:lnTo>
                  <a:cubicBezTo>
                    <a:pt x="20005" y="17763"/>
                    <a:pt x="19997" y="17765"/>
                    <a:pt x="19991" y="17765"/>
                  </a:cubicBezTo>
                  <a:cubicBezTo>
                    <a:pt x="19977" y="17765"/>
                    <a:pt x="19969" y="17756"/>
                    <a:pt x="19969" y="17756"/>
                  </a:cubicBezTo>
                  <a:cubicBezTo>
                    <a:pt x="19929" y="17777"/>
                    <a:pt x="19909" y="17777"/>
                    <a:pt x="19864" y="17777"/>
                  </a:cubicBezTo>
                  <a:lnTo>
                    <a:pt x="19785" y="17777"/>
                  </a:lnTo>
                  <a:cubicBezTo>
                    <a:pt x="19740" y="17797"/>
                    <a:pt x="19700" y="17797"/>
                    <a:pt x="19660" y="17797"/>
                  </a:cubicBezTo>
                  <a:cubicBezTo>
                    <a:pt x="19647" y="17797"/>
                    <a:pt x="19623" y="17807"/>
                    <a:pt x="19602" y="17807"/>
                  </a:cubicBezTo>
                  <a:cubicBezTo>
                    <a:pt x="19592" y="17807"/>
                    <a:pt x="19582" y="17804"/>
                    <a:pt x="19576" y="17797"/>
                  </a:cubicBezTo>
                  <a:cubicBezTo>
                    <a:pt x="19562" y="17804"/>
                    <a:pt x="19551" y="17807"/>
                    <a:pt x="19542" y="17807"/>
                  </a:cubicBezTo>
                  <a:cubicBezTo>
                    <a:pt x="19522" y="17807"/>
                    <a:pt x="19508" y="17797"/>
                    <a:pt x="19491" y="17797"/>
                  </a:cubicBezTo>
                  <a:lnTo>
                    <a:pt x="19392" y="17797"/>
                  </a:lnTo>
                  <a:cubicBezTo>
                    <a:pt x="19375" y="17797"/>
                    <a:pt x="19369" y="17807"/>
                    <a:pt x="19362" y="17807"/>
                  </a:cubicBezTo>
                  <a:cubicBezTo>
                    <a:pt x="19358" y="17807"/>
                    <a:pt x="19354" y="17804"/>
                    <a:pt x="19347" y="17797"/>
                  </a:cubicBezTo>
                  <a:cubicBezTo>
                    <a:pt x="19334" y="17791"/>
                    <a:pt x="19320" y="17788"/>
                    <a:pt x="19307" y="17788"/>
                  </a:cubicBezTo>
                  <a:cubicBezTo>
                    <a:pt x="19280" y="17788"/>
                    <a:pt x="19252" y="17797"/>
                    <a:pt x="19222" y="17797"/>
                  </a:cubicBezTo>
                  <a:cubicBezTo>
                    <a:pt x="19182" y="17797"/>
                    <a:pt x="19163" y="17777"/>
                    <a:pt x="19118" y="17777"/>
                  </a:cubicBezTo>
                  <a:cubicBezTo>
                    <a:pt x="19018" y="17777"/>
                    <a:pt x="18934" y="17756"/>
                    <a:pt x="18829" y="17756"/>
                  </a:cubicBezTo>
                  <a:lnTo>
                    <a:pt x="18809" y="17756"/>
                  </a:lnTo>
                  <a:cubicBezTo>
                    <a:pt x="18770" y="17731"/>
                    <a:pt x="18725" y="17731"/>
                    <a:pt x="18685" y="17710"/>
                  </a:cubicBezTo>
                  <a:cubicBezTo>
                    <a:pt x="18645" y="17669"/>
                    <a:pt x="18581" y="17690"/>
                    <a:pt x="18541" y="17669"/>
                  </a:cubicBezTo>
                  <a:cubicBezTo>
                    <a:pt x="18471" y="17635"/>
                    <a:pt x="18400" y="17597"/>
                    <a:pt x="18322" y="17597"/>
                  </a:cubicBezTo>
                  <a:cubicBezTo>
                    <a:pt x="18305" y="17597"/>
                    <a:pt x="18289" y="17599"/>
                    <a:pt x="18272" y="17602"/>
                  </a:cubicBezTo>
                  <a:cubicBezTo>
                    <a:pt x="18272" y="17602"/>
                    <a:pt x="18272" y="17582"/>
                    <a:pt x="18247" y="17582"/>
                  </a:cubicBezTo>
                  <a:cubicBezTo>
                    <a:pt x="18239" y="17586"/>
                    <a:pt x="18232" y="17588"/>
                    <a:pt x="18225" y="17588"/>
                  </a:cubicBezTo>
                  <a:cubicBezTo>
                    <a:pt x="18199" y="17588"/>
                    <a:pt x="18179" y="17561"/>
                    <a:pt x="18148" y="17561"/>
                  </a:cubicBezTo>
                  <a:cubicBezTo>
                    <a:pt x="18103" y="17541"/>
                    <a:pt x="18083" y="17520"/>
                    <a:pt x="18043" y="17520"/>
                  </a:cubicBezTo>
                  <a:cubicBezTo>
                    <a:pt x="17979" y="17474"/>
                    <a:pt x="17899" y="17433"/>
                    <a:pt x="17814" y="17433"/>
                  </a:cubicBezTo>
                  <a:cubicBezTo>
                    <a:pt x="17795" y="17433"/>
                    <a:pt x="17795" y="17433"/>
                    <a:pt x="17775" y="17412"/>
                  </a:cubicBezTo>
                  <a:cubicBezTo>
                    <a:pt x="17730" y="17371"/>
                    <a:pt x="17670" y="17371"/>
                    <a:pt x="17625" y="17346"/>
                  </a:cubicBezTo>
                  <a:cubicBezTo>
                    <a:pt x="17566" y="17325"/>
                    <a:pt x="17481" y="17284"/>
                    <a:pt x="17441" y="17243"/>
                  </a:cubicBezTo>
                  <a:cubicBezTo>
                    <a:pt x="17421" y="17243"/>
                    <a:pt x="17401" y="17243"/>
                    <a:pt x="17401" y="17217"/>
                  </a:cubicBezTo>
                  <a:cubicBezTo>
                    <a:pt x="17357" y="17197"/>
                    <a:pt x="17317" y="17197"/>
                    <a:pt x="17277" y="17176"/>
                  </a:cubicBezTo>
                  <a:cubicBezTo>
                    <a:pt x="17252" y="17156"/>
                    <a:pt x="17212" y="17135"/>
                    <a:pt x="17172" y="17115"/>
                  </a:cubicBezTo>
                  <a:cubicBezTo>
                    <a:pt x="17128" y="17089"/>
                    <a:pt x="17088" y="17069"/>
                    <a:pt x="17068" y="17048"/>
                  </a:cubicBezTo>
                  <a:cubicBezTo>
                    <a:pt x="16983" y="17007"/>
                    <a:pt x="16904" y="16986"/>
                    <a:pt x="16839" y="16940"/>
                  </a:cubicBezTo>
                  <a:cubicBezTo>
                    <a:pt x="16779" y="16899"/>
                    <a:pt x="16715" y="16858"/>
                    <a:pt x="16655" y="16832"/>
                  </a:cubicBezTo>
                  <a:cubicBezTo>
                    <a:pt x="16630" y="16812"/>
                    <a:pt x="16610" y="16812"/>
                    <a:pt x="16590" y="16791"/>
                  </a:cubicBezTo>
                  <a:cubicBezTo>
                    <a:pt x="16506" y="16730"/>
                    <a:pt x="16406" y="16663"/>
                    <a:pt x="16321" y="16601"/>
                  </a:cubicBezTo>
                  <a:cubicBezTo>
                    <a:pt x="16257" y="16555"/>
                    <a:pt x="16197" y="16514"/>
                    <a:pt x="16157" y="16473"/>
                  </a:cubicBezTo>
                  <a:cubicBezTo>
                    <a:pt x="16112" y="16427"/>
                    <a:pt x="16073" y="16427"/>
                    <a:pt x="16053" y="16386"/>
                  </a:cubicBezTo>
                  <a:cubicBezTo>
                    <a:pt x="15988" y="16345"/>
                    <a:pt x="15928" y="16278"/>
                    <a:pt x="15864" y="16237"/>
                  </a:cubicBezTo>
                  <a:cubicBezTo>
                    <a:pt x="15844" y="16216"/>
                    <a:pt x="15824" y="16216"/>
                    <a:pt x="15804" y="16191"/>
                  </a:cubicBezTo>
                  <a:cubicBezTo>
                    <a:pt x="15804" y="16150"/>
                    <a:pt x="15759" y="16150"/>
                    <a:pt x="15719" y="16150"/>
                  </a:cubicBezTo>
                  <a:lnTo>
                    <a:pt x="15739" y="16129"/>
                  </a:lnTo>
                  <a:cubicBezTo>
                    <a:pt x="15719" y="16108"/>
                    <a:pt x="15719" y="16108"/>
                    <a:pt x="15700" y="16108"/>
                  </a:cubicBezTo>
                  <a:cubicBezTo>
                    <a:pt x="15700" y="16108"/>
                    <a:pt x="15680" y="16108"/>
                    <a:pt x="15660" y="16088"/>
                  </a:cubicBezTo>
                  <a:cubicBezTo>
                    <a:pt x="15635" y="16042"/>
                    <a:pt x="15575" y="16021"/>
                    <a:pt x="15535" y="15980"/>
                  </a:cubicBezTo>
                  <a:cubicBezTo>
                    <a:pt x="15451" y="15893"/>
                    <a:pt x="15346" y="15831"/>
                    <a:pt x="15262" y="15724"/>
                  </a:cubicBezTo>
                  <a:cubicBezTo>
                    <a:pt x="15202" y="15657"/>
                    <a:pt x="15118" y="15616"/>
                    <a:pt x="15058" y="15549"/>
                  </a:cubicBezTo>
                  <a:cubicBezTo>
                    <a:pt x="15038" y="15508"/>
                    <a:pt x="15013" y="15487"/>
                    <a:pt x="14973" y="15467"/>
                  </a:cubicBezTo>
                  <a:cubicBezTo>
                    <a:pt x="14953" y="15421"/>
                    <a:pt x="14913" y="15400"/>
                    <a:pt x="14913" y="15359"/>
                  </a:cubicBezTo>
                  <a:cubicBezTo>
                    <a:pt x="14869" y="15292"/>
                    <a:pt x="14789" y="15231"/>
                    <a:pt x="14744" y="15164"/>
                  </a:cubicBezTo>
                  <a:cubicBezTo>
                    <a:pt x="14724" y="15143"/>
                    <a:pt x="14685" y="15123"/>
                    <a:pt x="14685" y="15103"/>
                  </a:cubicBezTo>
                  <a:cubicBezTo>
                    <a:pt x="14665" y="15061"/>
                    <a:pt x="14620" y="15061"/>
                    <a:pt x="14600" y="15015"/>
                  </a:cubicBezTo>
                  <a:cubicBezTo>
                    <a:pt x="14580" y="14995"/>
                    <a:pt x="14560" y="14995"/>
                    <a:pt x="14560" y="14954"/>
                  </a:cubicBezTo>
                  <a:cubicBezTo>
                    <a:pt x="14547" y="14960"/>
                    <a:pt x="14536" y="14962"/>
                    <a:pt x="14527" y="14962"/>
                  </a:cubicBezTo>
                  <a:cubicBezTo>
                    <a:pt x="14505" y="14962"/>
                    <a:pt x="14495" y="14948"/>
                    <a:pt x="14495" y="14933"/>
                  </a:cubicBezTo>
                  <a:cubicBezTo>
                    <a:pt x="14476" y="14907"/>
                    <a:pt x="14456" y="14887"/>
                    <a:pt x="14436" y="14866"/>
                  </a:cubicBezTo>
                  <a:cubicBezTo>
                    <a:pt x="14416" y="14805"/>
                    <a:pt x="14351" y="14759"/>
                    <a:pt x="14311" y="14697"/>
                  </a:cubicBezTo>
                  <a:lnTo>
                    <a:pt x="14311" y="14676"/>
                  </a:lnTo>
                  <a:cubicBezTo>
                    <a:pt x="14267" y="14651"/>
                    <a:pt x="14247" y="14589"/>
                    <a:pt x="14207" y="14568"/>
                  </a:cubicBezTo>
                  <a:cubicBezTo>
                    <a:pt x="14207" y="14522"/>
                    <a:pt x="14167" y="14522"/>
                    <a:pt x="14142" y="14502"/>
                  </a:cubicBezTo>
                  <a:cubicBezTo>
                    <a:pt x="14082" y="14394"/>
                    <a:pt x="14018" y="14312"/>
                    <a:pt x="13938" y="14225"/>
                  </a:cubicBezTo>
                  <a:cubicBezTo>
                    <a:pt x="13938" y="14225"/>
                    <a:pt x="13918" y="14225"/>
                    <a:pt x="13918" y="14204"/>
                  </a:cubicBezTo>
                  <a:cubicBezTo>
                    <a:pt x="13893" y="14096"/>
                    <a:pt x="13794" y="14055"/>
                    <a:pt x="13729" y="13947"/>
                  </a:cubicBezTo>
                  <a:cubicBezTo>
                    <a:pt x="13689" y="13927"/>
                    <a:pt x="13689" y="13881"/>
                    <a:pt x="13644" y="13840"/>
                  </a:cubicBezTo>
                  <a:cubicBezTo>
                    <a:pt x="13605" y="13819"/>
                    <a:pt x="13585" y="13778"/>
                    <a:pt x="13605" y="13732"/>
                  </a:cubicBezTo>
                  <a:cubicBezTo>
                    <a:pt x="13585" y="13711"/>
                    <a:pt x="13545" y="13691"/>
                    <a:pt x="13565" y="13670"/>
                  </a:cubicBezTo>
                  <a:cubicBezTo>
                    <a:pt x="13565" y="13650"/>
                    <a:pt x="13520" y="13624"/>
                    <a:pt x="13520" y="13603"/>
                  </a:cubicBezTo>
                  <a:cubicBezTo>
                    <a:pt x="13520" y="13583"/>
                    <a:pt x="13480" y="13563"/>
                    <a:pt x="13480" y="13542"/>
                  </a:cubicBezTo>
                  <a:cubicBezTo>
                    <a:pt x="13441" y="13475"/>
                    <a:pt x="13356" y="13414"/>
                    <a:pt x="13316" y="13326"/>
                  </a:cubicBezTo>
                  <a:cubicBezTo>
                    <a:pt x="13296" y="13306"/>
                    <a:pt x="13271" y="13285"/>
                    <a:pt x="13271" y="13265"/>
                  </a:cubicBezTo>
                  <a:cubicBezTo>
                    <a:pt x="13271" y="13219"/>
                    <a:pt x="13231" y="13219"/>
                    <a:pt x="13231" y="13177"/>
                  </a:cubicBezTo>
                  <a:cubicBezTo>
                    <a:pt x="13231" y="13136"/>
                    <a:pt x="13212" y="13111"/>
                    <a:pt x="13192" y="13070"/>
                  </a:cubicBezTo>
                  <a:cubicBezTo>
                    <a:pt x="13172" y="13049"/>
                    <a:pt x="13147" y="13029"/>
                    <a:pt x="13147" y="13008"/>
                  </a:cubicBezTo>
                  <a:cubicBezTo>
                    <a:pt x="13172" y="12982"/>
                    <a:pt x="13172" y="12962"/>
                    <a:pt x="13192" y="12962"/>
                  </a:cubicBezTo>
                  <a:cubicBezTo>
                    <a:pt x="13251" y="12941"/>
                    <a:pt x="13296" y="12900"/>
                    <a:pt x="13336" y="12880"/>
                  </a:cubicBezTo>
                  <a:cubicBezTo>
                    <a:pt x="13421" y="12833"/>
                    <a:pt x="13480" y="12793"/>
                    <a:pt x="13545" y="12751"/>
                  </a:cubicBezTo>
                  <a:cubicBezTo>
                    <a:pt x="13585" y="12726"/>
                    <a:pt x="13625" y="12705"/>
                    <a:pt x="13669" y="12685"/>
                  </a:cubicBezTo>
                  <a:cubicBezTo>
                    <a:pt x="13749" y="12623"/>
                    <a:pt x="13834" y="12577"/>
                    <a:pt x="13918" y="12536"/>
                  </a:cubicBezTo>
                  <a:cubicBezTo>
                    <a:pt x="13958" y="12495"/>
                    <a:pt x="13978" y="12469"/>
                    <a:pt x="14043" y="12449"/>
                  </a:cubicBezTo>
                  <a:lnTo>
                    <a:pt x="14063" y="12449"/>
                  </a:lnTo>
                  <a:cubicBezTo>
                    <a:pt x="14122" y="12407"/>
                    <a:pt x="14167" y="12341"/>
                    <a:pt x="14247" y="12341"/>
                  </a:cubicBezTo>
                  <a:cubicBezTo>
                    <a:pt x="14292" y="12300"/>
                    <a:pt x="14331" y="12300"/>
                    <a:pt x="14351" y="12279"/>
                  </a:cubicBezTo>
                  <a:cubicBezTo>
                    <a:pt x="14416" y="12212"/>
                    <a:pt x="14495" y="12171"/>
                    <a:pt x="14580" y="12130"/>
                  </a:cubicBezTo>
                  <a:cubicBezTo>
                    <a:pt x="14620" y="12110"/>
                    <a:pt x="14665" y="12084"/>
                    <a:pt x="14685" y="12043"/>
                  </a:cubicBezTo>
                  <a:cubicBezTo>
                    <a:pt x="14724" y="12022"/>
                    <a:pt x="14764" y="12002"/>
                    <a:pt x="14809" y="11981"/>
                  </a:cubicBezTo>
                  <a:cubicBezTo>
                    <a:pt x="14889" y="11915"/>
                    <a:pt x="14973" y="11894"/>
                    <a:pt x="15038" y="11827"/>
                  </a:cubicBezTo>
                  <a:cubicBezTo>
                    <a:pt x="15058" y="11807"/>
                    <a:pt x="15078" y="11786"/>
                    <a:pt x="15098" y="11786"/>
                  </a:cubicBezTo>
                  <a:cubicBezTo>
                    <a:pt x="15118" y="11766"/>
                    <a:pt x="15137" y="11766"/>
                    <a:pt x="15162" y="11745"/>
                  </a:cubicBezTo>
                  <a:cubicBezTo>
                    <a:pt x="15182" y="11699"/>
                    <a:pt x="15222" y="11679"/>
                    <a:pt x="15262" y="11658"/>
                  </a:cubicBezTo>
                  <a:cubicBezTo>
                    <a:pt x="15262" y="11658"/>
                    <a:pt x="15287" y="11658"/>
                    <a:pt x="15306" y="11637"/>
                  </a:cubicBezTo>
                  <a:cubicBezTo>
                    <a:pt x="15326" y="11617"/>
                    <a:pt x="15366" y="11596"/>
                    <a:pt x="15411" y="11571"/>
                  </a:cubicBezTo>
                  <a:lnTo>
                    <a:pt x="15431" y="11571"/>
                  </a:lnTo>
                  <a:cubicBezTo>
                    <a:pt x="15471" y="11530"/>
                    <a:pt x="15511" y="11489"/>
                    <a:pt x="15555" y="11468"/>
                  </a:cubicBezTo>
                  <a:cubicBezTo>
                    <a:pt x="15595" y="11422"/>
                    <a:pt x="15635" y="11381"/>
                    <a:pt x="15680" y="11360"/>
                  </a:cubicBezTo>
                  <a:cubicBezTo>
                    <a:pt x="15719" y="11340"/>
                    <a:pt x="15739" y="11314"/>
                    <a:pt x="15759" y="11273"/>
                  </a:cubicBezTo>
                  <a:cubicBezTo>
                    <a:pt x="15759" y="11232"/>
                    <a:pt x="15784" y="11232"/>
                    <a:pt x="15804" y="11232"/>
                  </a:cubicBezTo>
                  <a:cubicBezTo>
                    <a:pt x="15824" y="11186"/>
                    <a:pt x="15864" y="11145"/>
                    <a:pt x="15908" y="11124"/>
                  </a:cubicBezTo>
                  <a:cubicBezTo>
                    <a:pt x="15968" y="11103"/>
                    <a:pt x="16008" y="11083"/>
                    <a:pt x="16053" y="11037"/>
                  </a:cubicBezTo>
                  <a:cubicBezTo>
                    <a:pt x="16112" y="10996"/>
                    <a:pt x="16177" y="10955"/>
                    <a:pt x="16237" y="10909"/>
                  </a:cubicBezTo>
                  <a:lnTo>
                    <a:pt x="16257" y="10909"/>
                  </a:lnTo>
                  <a:lnTo>
                    <a:pt x="16257" y="10867"/>
                  </a:lnTo>
                  <a:cubicBezTo>
                    <a:pt x="16321" y="10826"/>
                    <a:pt x="16381" y="10780"/>
                    <a:pt x="16426" y="10719"/>
                  </a:cubicBezTo>
                  <a:cubicBezTo>
                    <a:pt x="16426" y="10719"/>
                    <a:pt x="16426" y="10698"/>
                    <a:pt x="16446" y="10698"/>
                  </a:cubicBezTo>
                  <a:cubicBezTo>
                    <a:pt x="16506" y="10652"/>
                    <a:pt x="16550" y="10611"/>
                    <a:pt x="16590" y="10570"/>
                  </a:cubicBezTo>
                  <a:cubicBezTo>
                    <a:pt x="16610" y="10544"/>
                    <a:pt x="16630" y="10544"/>
                    <a:pt x="16655" y="10544"/>
                  </a:cubicBezTo>
                  <a:cubicBezTo>
                    <a:pt x="16675" y="10503"/>
                    <a:pt x="16675" y="10482"/>
                    <a:pt x="16695" y="10462"/>
                  </a:cubicBezTo>
                  <a:cubicBezTo>
                    <a:pt x="16754" y="10416"/>
                    <a:pt x="16839" y="10354"/>
                    <a:pt x="16904" y="10287"/>
                  </a:cubicBezTo>
                  <a:cubicBezTo>
                    <a:pt x="16924" y="10267"/>
                    <a:pt x="16943" y="10246"/>
                    <a:pt x="16963" y="10205"/>
                  </a:cubicBezTo>
                  <a:cubicBezTo>
                    <a:pt x="16983" y="10185"/>
                    <a:pt x="17028" y="10159"/>
                    <a:pt x="17048" y="10139"/>
                  </a:cubicBezTo>
                  <a:cubicBezTo>
                    <a:pt x="17153" y="10031"/>
                    <a:pt x="17232" y="9882"/>
                    <a:pt x="17337" y="9800"/>
                  </a:cubicBezTo>
                  <a:lnTo>
                    <a:pt x="17337" y="9733"/>
                  </a:lnTo>
                  <a:cubicBezTo>
                    <a:pt x="17357" y="9733"/>
                    <a:pt x="17376" y="9733"/>
                    <a:pt x="17376" y="9712"/>
                  </a:cubicBezTo>
                  <a:cubicBezTo>
                    <a:pt x="17401" y="9671"/>
                    <a:pt x="17461" y="9625"/>
                    <a:pt x="17501" y="9584"/>
                  </a:cubicBezTo>
                  <a:cubicBezTo>
                    <a:pt x="17526" y="9543"/>
                    <a:pt x="17546" y="9517"/>
                    <a:pt x="17585" y="9476"/>
                  </a:cubicBezTo>
                  <a:cubicBezTo>
                    <a:pt x="17605" y="9456"/>
                    <a:pt x="17625" y="9435"/>
                    <a:pt x="17650" y="9415"/>
                  </a:cubicBezTo>
                  <a:cubicBezTo>
                    <a:pt x="17650" y="9369"/>
                    <a:pt x="17670" y="9389"/>
                    <a:pt x="17670" y="9369"/>
                  </a:cubicBezTo>
                  <a:cubicBezTo>
                    <a:pt x="17690" y="9348"/>
                    <a:pt x="17690" y="9327"/>
                    <a:pt x="17710" y="9307"/>
                  </a:cubicBezTo>
                  <a:cubicBezTo>
                    <a:pt x="17750" y="9261"/>
                    <a:pt x="17775" y="9240"/>
                    <a:pt x="17795" y="9199"/>
                  </a:cubicBezTo>
                  <a:cubicBezTo>
                    <a:pt x="17834" y="9179"/>
                    <a:pt x="17834" y="9112"/>
                    <a:pt x="17874" y="9091"/>
                  </a:cubicBezTo>
                  <a:lnTo>
                    <a:pt x="17874" y="9071"/>
                  </a:lnTo>
                  <a:cubicBezTo>
                    <a:pt x="17919" y="9050"/>
                    <a:pt x="17919" y="9004"/>
                    <a:pt x="17939" y="8983"/>
                  </a:cubicBezTo>
                  <a:cubicBezTo>
                    <a:pt x="17979" y="8942"/>
                    <a:pt x="17998" y="8901"/>
                    <a:pt x="18023" y="8855"/>
                  </a:cubicBezTo>
                  <a:cubicBezTo>
                    <a:pt x="18063" y="8814"/>
                    <a:pt x="18063" y="8773"/>
                    <a:pt x="18083" y="8706"/>
                  </a:cubicBezTo>
                  <a:cubicBezTo>
                    <a:pt x="18103" y="8665"/>
                    <a:pt x="18123" y="8619"/>
                    <a:pt x="18168" y="8598"/>
                  </a:cubicBezTo>
                  <a:cubicBezTo>
                    <a:pt x="18188" y="8578"/>
                    <a:pt x="18207" y="8557"/>
                    <a:pt x="18207" y="8516"/>
                  </a:cubicBezTo>
                  <a:cubicBezTo>
                    <a:pt x="18227" y="8470"/>
                    <a:pt x="18247" y="8409"/>
                    <a:pt x="18292" y="8362"/>
                  </a:cubicBezTo>
                  <a:cubicBezTo>
                    <a:pt x="18312" y="8342"/>
                    <a:pt x="18312" y="8301"/>
                    <a:pt x="18332" y="8280"/>
                  </a:cubicBezTo>
                  <a:cubicBezTo>
                    <a:pt x="18352" y="8280"/>
                    <a:pt x="18352" y="8260"/>
                    <a:pt x="18372" y="8234"/>
                  </a:cubicBezTo>
                  <a:cubicBezTo>
                    <a:pt x="18372" y="8213"/>
                    <a:pt x="18372" y="8172"/>
                    <a:pt x="18416" y="8172"/>
                  </a:cubicBezTo>
                  <a:cubicBezTo>
                    <a:pt x="18436" y="8152"/>
                    <a:pt x="18416" y="8106"/>
                    <a:pt x="18436" y="8085"/>
                  </a:cubicBezTo>
                  <a:cubicBezTo>
                    <a:pt x="18456" y="8023"/>
                    <a:pt x="18476" y="7977"/>
                    <a:pt x="18496" y="7916"/>
                  </a:cubicBezTo>
                  <a:cubicBezTo>
                    <a:pt x="18496" y="7895"/>
                    <a:pt x="18521" y="7849"/>
                    <a:pt x="18541" y="7808"/>
                  </a:cubicBezTo>
                  <a:cubicBezTo>
                    <a:pt x="18541" y="7746"/>
                    <a:pt x="18581" y="7700"/>
                    <a:pt x="18601" y="7659"/>
                  </a:cubicBezTo>
                  <a:cubicBezTo>
                    <a:pt x="18601" y="7618"/>
                    <a:pt x="18645" y="7618"/>
                    <a:pt x="18645" y="7592"/>
                  </a:cubicBezTo>
                  <a:cubicBezTo>
                    <a:pt x="18665" y="7510"/>
                    <a:pt x="18705" y="7443"/>
                    <a:pt x="18725" y="7382"/>
                  </a:cubicBezTo>
                  <a:cubicBezTo>
                    <a:pt x="18725" y="7336"/>
                    <a:pt x="18745" y="7295"/>
                    <a:pt x="18770" y="7274"/>
                  </a:cubicBezTo>
                  <a:cubicBezTo>
                    <a:pt x="18809" y="7187"/>
                    <a:pt x="18809" y="7105"/>
                    <a:pt x="18829" y="7017"/>
                  </a:cubicBezTo>
                  <a:cubicBezTo>
                    <a:pt x="18849" y="6976"/>
                    <a:pt x="18869" y="6909"/>
                    <a:pt x="18894" y="6848"/>
                  </a:cubicBezTo>
                  <a:cubicBezTo>
                    <a:pt x="18914" y="6761"/>
                    <a:pt x="18934" y="6673"/>
                    <a:pt x="18934" y="6591"/>
                  </a:cubicBezTo>
                  <a:cubicBezTo>
                    <a:pt x="18934" y="6525"/>
                    <a:pt x="18954" y="6463"/>
                    <a:pt x="18954" y="6396"/>
                  </a:cubicBezTo>
                  <a:lnTo>
                    <a:pt x="18954" y="6376"/>
                  </a:lnTo>
                  <a:cubicBezTo>
                    <a:pt x="18974" y="6335"/>
                    <a:pt x="18974" y="6288"/>
                    <a:pt x="18974" y="6247"/>
                  </a:cubicBezTo>
                  <a:cubicBezTo>
                    <a:pt x="18994" y="6227"/>
                    <a:pt x="18994" y="6206"/>
                    <a:pt x="19018" y="6206"/>
                  </a:cubicBezTo>
                  <a:cubicBezTo>
                    <a:pt x="19018" y="6181"/>
                    <a:pt x="18994" y="6139"/>
                    <a:pt x="19018" y="6139"/>
                  </a:cubicBezTo>
                  <a:cubicBezTo>
                    <a:pt x="19038" y="6078"/>
                    <a:pt x="19038" y="6032"/>
                    <a:pt x="19038" y="5970"/>
                  </a:cubicBezTo>
                  <a:cubicBezTo>
                    <a:pt x="19038" y="5924"/>
                    <a:pt x="19038" y="5883"/>
                    <a:pt x="19078" y="5862"/>
                  </a:cubicBezTo>
                  <a:lnTo>
                    <a:pt x="19078" y="5606"/>
                  </a:lnTo>
                  <a:cubicBezTo>
                    <a:pt x="19098" y="5585"/>
                    <a:pt x="19098" y="5539"/>
                    <a:pt x="19098" y="5518"/>
                  </a:cubicBezTo>
                  <a:cubicBezTo>
                    <a:pt x="19098" y="5457"/>
                    <a:pt x="19118" y="5390"/>
                    <a:pt x="19118" y="5308"/>
                  </a:cubicBezTo>
                  <a:cubicBezTo>
                    <a:pt x="19118" y="5282"/>
                    <a:pt x="19098" y="5262"/>
                    <a:pt x="19118" y="5241"/>
                  </a:cubicBezTo>
                  <a:cubicBezTo>
                    <a:pt x="19098" y="5221"/>
                    <a:pt x="19118" y="5200"/>
                    <a:pt x="19118" y="5180"/>
                  </a:cubicBezTo>
                  <a:cubicBezTo>
                    <a:pt x="19143" y="5154"/>
                    <a:pt x="19118" y="5154"/>
                    <a:pt x="19118" y="5154"/>
                  </a:cubicBezTo>
                  <a:cubicBezTo>
                    <a:pt x="19143" y="5113"/>
                    <a:pt x="19118" y="5051"/>
                    <a:pt x="19143" y="5026"/>
                  </a:cubicBezTo>
                  <a:cubicBezTo>
                    <a:pt x="19118" y="5005"/>
                    <a:pt x="19143" y="4964"/>
                    <a:pt x="19118" y="4943"/>
                  </a:cubicBezTo>
                  <a:lnTo>
                    <a:pt x="19143" y="4943"/>
                  </a:lnTo>
                  <a:cubicBezTo>
                    <a:pt x="19143" y="4923"/>
                    <a:pt x="19118" y="4923"/>
                    <a:pt x="19118" y="4897"/>
                  </a:cubicBezTo>
                  <a:cubicBezTo>
                    <a:pt x="19098" y="4877"/>
                    <a:pt x="19118" y="4836"/>
                    <a:pt x="19098" y="4795"/>
                  </a:cubicBezTo>
                  <a:cubicBezTo>
                    <a:pt x="19118" y="4748"/>
                    <a:pt x="19098" y="4707"/>
                    <a:pt x="19118" y="4687"/>
                  </a:cubicBezTo>
                  <a:cubicBezTo>
                    <a:pt x="19143" y="4641"/>
                    <a:pt x="19078" y="4599"/>
                    <a:pt x="19118" y="4559"/>
                  </a:cubicBezTo>
                  <a:cubicBezTo>
                    <a:pt x="19098" y="4559"/>
                    <a:pt x="19078" y="4538"/>
                    <a:pt x="19078" y="4512"/>
                  </a:cubicBezTo>
                  <a:cubicBezTo>
                    <a:pt x="19098" y="4512"/>
                    <a:pt x="19098" y="4492"/>
                    <a:pt x="19118" y="4492"/>
                  </a:cubicBezTo>
                  <a:cubicBezTo>
                    <a:pt x="19118" y="4451"/>
                    <a:pt x="19098" y="4430"/>
                    <a:pt x="19078" y="4384"/>
                  </a:cubicBezTo>
                  <a:cubicBezTo>
                    <a:pt x="19118" y="4364"/>
                    <a:pt x="19098" y="4322"/>
                    <a:pt x="19098" y="4302"/>
                  </a:cubicBezTo>
                  <a:cubicBezTo>
                    <a:pt x="19078" y="4281"/>
                    <a:pt x="19078" y="4256"/>
                    <a:pt x="19058" y="4256"/>
                  </a:cubicBezTo>
                  <a:cubicBezTo>
                    <a:pt x="19058" y="4215"/>
                    <a:pt x="19078" y="4194"/>
                    <a:pt x="19058" y="4173"/>
                  </a:cubicBezTo>
                  <a:cubicBezTo>
                    <a:pt x="19058" y="4107"/>
                    <a:pt x="19038" y="4066"/>
                    <a:pt x="19038" y="3999"/>
                  </a:cubicBezTo>
                  <a:lnTo>
                    <a:pt x="19038" y="3958"/>
                  </a:lnTo>
                  <a:cubicBezTo>
                    <a:pt x="19038" y="3937"/>
                    <a:pt x="19018" y="3937"/>
                    <a:pt x="19018" y="3917"/>
                  </a:cubicBezTo>
                  <a:lnTo>
                    <a:pt x="19018" y="3896"/>
                  </a:lnTo>
                  <a:lnTo>
                    <a:pt x="18994" y="3896"/>
                  </a:lnTo>
                  <a:cubicBezTo>
                    <a:pt x="19038" y="3850"/>
                    <a:pt x="18994" y="3809"/>
                    <a:pt x="18994" y="3789"/>
                  </a:cubicBezTo>
                  <a:cubicBezTo>
                    <a:pt x="18994" y="3742"/>
                    <a:pt x="18974" y="3722"/>
                    <a:pt x="18954" y="3701"/>
                  </a:cubicBezTo>
                  <a:lnTo>
                    <a:pt x="18954" y="3614"/>
                  </a:lnTo>
                  <a:cubicBezTo>
                    <a:pt x="18934" y="3594"/>
                    <a:pt x="18914" y="3594"/>
                    <a:pt x="18914" y="3573"/>
                  </a:cubicBezTo>
                  <a:cubicBezTo>
                    <a:pt x="18894" y="3485"/>
                    <a:pt x="18894" y="3383"/>
                    <a:pt x="18829" y="3316"/>
                  </a:cubicBezTo>
                  <a:lnTo>
                    <a:pt x="18829" y="3275"/>
                  </a:lnTo>
                  <a:cubicBezTo>
                    <a:pt x="18829" y="3275"/>
                    <a:pt x="18849" y="3275"/>
                    <a:pt x="18829" y="3255"/>
                  </a:cubicBezTo>
                  <a:cubicBezTo>
                    <a:pt x="18829" y="3246"/>
                    <a:pt x="18829" y="3243"/>
                    <a:pt x="18829" y="3243"/>
                  </a:cubicBezTo>
                  <a:cubicBezTo>
                    <a:pt x="18827" y="3243"/>
                    <a:pt x="18823" y="3255"/>
                    <a:pt x="18809" y="3255"/>
                  </a:cubicBezTo>
                  <a:cubicBezTo>
                    <a:pt x="18789" y="3208"/>
                    <a:pt x="18789" y="3168"/>
                    <a:pt x="18745" y="3126"/>
                  </a:cubicBezTo>
                  <a:lnTo>
                    <a:pt x="18745" y="3080"/>
                  </a:lnTo>
                  <a:cubicBezTo>
                    <a:pt x="18705" y="3059"/>
                    <a:pt x="18685" y="3059"/>
                    <a:pt x="18705" y="3019"/>
                  </a:cubicBezTo>
                  <a:lnTo>
                    <a:pt x="18725" y="2998"/>
                  </a:lnTo>
                  <a:cubicBezTo>
                    <a:pt x="18705" y="2972"/>
                    <a:pt x="18685" y="2972"/>
                    <a:pt x="18685" y="2952"/>
                  </a:cubicBezTo>
                  <a:cubicBezTo>
                    <a:pt x="18705" y="2931"/>
                    <a:pt x="18685" y="2911"/>
                    <a:pt x="18685" y="2890"/>
                  </a:cubicBezTo>
                  <a:cubicBezTo>
                    <a:pt x="18645" y="2870"/>
                    <a:pt x="18645" y="2803"/>
                    <a:pt x="18601" y="2782"/>
                  </a:cubicBezTo>
                  <a:cubicBezTo>
                    <a:pt x="18601" y="2741"/>
                    <a:pt x="18601" y="2716"/>
                    <a:pt x="18561" y="2716"/>
                  </a:cubicBezTo>
                  <a:cubicBezTo>
                    <a:pt x="18561" y="2695"/>
                    <a:pt x="18541" y="2675"/>
                    <a:pt x="18561" y="2654"/>
                  </a:cubicBezTo>
                  <a:cubicBezTo>
                    <a:pt x="18541" y="2633"/>
                    <a:pt x="18521" y="2613"/>
                    <a:pt x="18496" y="2567"/>
                  </a:cubicBezTo>
                  <a:cubicBezTo>
                    <a:pt x="18476" y="2526"/>
                    <a:pt x="18436" y="2485"/>
                    <a:pt x="18416" y="2438"/>
                  </a:cubicBezTo>
                  <a:cubicBezTo>
                    <a:pt x="18416" y="2438"/>
                    <a:pt x="18396" y="2438"/>
                    <a:pt x="18396" y="2418"/>
                  </a:cubicBezTo>
                  <a:cubicBezTo>
                    <a:pt x="18396" y="2398"/>
                    <a:pt x="18372" y="2377"/>
                    <a:pt x="18352" y="2356"/>
                  </a:cubicBezTo>
                  <a:cubicBezTo>
                    <a:pt x="18352" y="2331"/>
                    <a:pt x="18352" y="2310"/>
                    <a:pt x="18332" y="2289"/>
                  </a:cubicBezTo>
                  <a:cubicBezTo>
                    <a:pt x="18312" y="2269"/>
                    <a:pt x="18292" y="2249"/>
                    <a:pt x="18292" y="2249"/>
                  </a:cubicBezTo>
                  <a:cubicBezTo>
                    <a:pt x="18247" y="2202"/>
                    <a:pt x="18227" y="2161"/>
                    <a:pt x="18227" y="2120"/>
                  </a:cubicBezTo>
                  <a:cubicBezTo>
                    <a:pt x="18188" y="2100"/>
                    <a:pt x="18168" y="2074"/>
                    <a:pt x="18168" y="2054"/>
                  </a:cubicBezTo>
                  <a:cubicBezTo>
                    <a:pt x="18148" y="2054"/>
                    <a:pt x="18123" y="2054"/>
                    <a:pt x="18103" y="2033"/>
                  </a:cubicBezTo>
                  <a:lnTo>
                    <a:pt x="18103" y="1992"/>
                  </a:lnTo>
                  <a:cubicBezTo>
                    <a:pt x="18083" y="1992"/>
                    <a:pt x="18063" y="1992"/>
                    <a:pt x="18043" y="1971"/>
                  </a:cubicBezTo>
                  <a:cubicBezTo>
                    <a:pt x="18063" y="1946"/>
                    <a:pt x="18063" y="1946"/>
                    <a:pt x="18063" y="1925"/>
                  </a:cubicBezTo>
                  <a:cubicBezTo>
                    <a:pt x="18043" y="1925"/>
                    <a:pt x="18023" y="1925"/>
                    <a:pt x="17998" y="1905"/>
                  </a:cubicBezTo>
                  <a:cubicBezTo>
                    <a:pt x="17979" y="1817"/>
                    <a:pt x="17899" y="1735"/>
                    <a:pt x="17834" y="1648"/>
                  </a:cubicBezTo>
                  <a:cubicBezTo>
                    <a:pt x="17795" y="1607"/>
                    <a:pt x="17750" y="1586"/>
                    <a:pt x="17750" y="1540"/>
                  </a:cubicBezTo>
                  <a:cubicBezTo>
                    <a:pt x="17736" y="1540"/>
                    <a:pt x="17723" y="1531"/>
                    <a:pt x="17710" y="1531"/>
                  </a:cubicBezTo>
                  <a:cubicBezTo>
                    <a:pt x="17703" y="1531"/>
                    <a:pt x="17696" y="1533"/>
                    <a:pt x="17690" y="1540"/>
                  </a:cubicBezTo>
                  <a:cubicBezTo>
                    <a:pt x="17670" y="1520"/>
                    <a:pt x="17670" y="1499"/>
                    <a:pt x="17625" y="1479"/>
                  </a:cubicBezTo>
                  <a:cubicBezTo>
                    <a:pt x="17605" y="1432"/>
                    <a:pt x="17566" y="1412"/>
                    <a:pt x="17546" y="1371"/>
                  </a:cubicBezTo>
                  <a:cubicBezTo>
                    <a:pt x="17501" y="1330"/>
                    <a:pt x="17461" y="1304"/>
                    <a:pt x="17441" y="1284"/>
                  </a:cubicBezTo>
                  <a:cubicBezTo>
                    <a:pt x="17357" y="1201"/>
                    <a:pt x="17277" y="1155"/>
                    <a:pt x="17212" y="1093"/>
                  </a:cubicBezTo>
                  <a:cubicBezTo>
                    <a:pt x="17192" y="1073"/>
                    <a:pt x="17192" y="1047"/>
                    <a:pt x="17172" y="1047"/>
                  </a:cubicBezTo>
                  <a:cubicBezTo>
                    <a:pt x="17128" y="1027"/>
                    <a:pt x="17088" y="986"/>
                    <a:pt x="17068" y="965"/>
                  </a:cubicBezTo>
                  <a:lnTo>
                    <a:pt x="17028" y="965"/>
                  </a:lnTo>
                  <a:cubicBezTo>
                    <a:pt x="16983" y="919"/>
                    <a:pt x="16924" y="898"/>
                    <a:pt x="16879" y="837"/>
                  </a:cubicBezTo>
                  <a:lnTo>
                    <a:pt x="16839" y="837"/>
                  </a:lnTo>
                  <a:cubicBezTo>
                    <a:pt x="16779" y="791"/>
                    <a:pt x="16715" y="750"/>
                    <a:pt x="16630" y="709"/>
                  </a:cubicBezTo>
                  <a:lnTo>
                    <a:pt x="16610" y="729"/>
                  </a:lnTo>
                  <a:cubicBezTo>
                    <a:pt x="16610" y="709"/>
                    <a:pt x="16610" y="709"/>
                    <a:pt x="16590" y="688"/>
                  </a:cubicBezTo>
                  <a:cubicBezTo>
                    <a:pt x="16574" y="688"/>
                    <a:pt x="16544" y="657"/>
                    <a:pt x="16510" y="657"/>
                  </a:cubicBezTo>
                  <a:cubicBezTo>
                    <a:pt x="16502" y="657"/>
                    <a:pt x="16494" y="659"/>
                    <a:pt x="16486" y="662"/>
                  </a:cubicBezTo>
                  <a:cubicBezTo>
                    <a:pt x="16466" y="642"/>
                    <a:pt x="16486" y="621"/>
                    <a:pt x="16466" y="621"/>
                  </a:cubicBezTo>
                  <a:lnTo>
                    <a:pt x="16426" y="621"/>
                  </a:lnTo>
                  <a:cubicBezTo>
                    <a:pt x="16381" y="580"/>
                    <a:pt x="16321" y="580"/>
                    <a:pt x="16257" y="534"/>
                  </a:cubicBezTo>
                  <a:cubicBezTo>
                    <a:pt x="16217" y="493"/>
                    <a:pt x="16157" y="514"/>
                    <a:pt x="16112" y="472"/>
                  </a:cubicBezTo>
                  <a:lnTo>
                    <a:pt x="16093" y="472"/>
                  </a:lnTo>
                  <a:cubicBezTo>
                    <a:pt x="16033" y="431"/>
                    <a:pt x="16008" y="406"/>
                    <a:pt x="15928" y="406"/>
                  </a:cubicBezTo>
                  <a:lnTo>
                    <a:pt x="15908" y="406"/>
                  </a:lnTo>
                  <a:cubicBezTo>
                    <a:pt x="15864" y="385"/>
                    <a:pt x="15864" y="365"/>
                    <a:pt x="15824" y="365"/>
                  </a:cubicBezTo>
                  <a:cubicBezTo>
                    <a:pt x="15784" y="344"/>
                    <a:pt x="15739" y="344"/>
                    <a:pt x="15700" y="324"/>
                  </a:cubicBezTo>
                  <a:cubicBezTo>
                    <a:pt x="15635" y="324"/>
                    <a:pt x="15595" y="324"/>
                    <a:pt x="15555" y="277"/>
                  </a:cubicBezTo>
                  <a:cubicBezTo>
                    <a:pt x="15542" y="277"/>
                    <a:pt x="15537" y="289"/>
                    <a:pt x="15529" y="289"/>
                  </a:cubicBezTo>
                  <a:cubicBezTo>
                    <a:pt x="15524" y="289"/>
                    <a:pt x="15519" y="286"/>
                    <a:pt x="15511" y="277"/>
                  </a:cubicBezTo>
                  <a:cubicBezTo>
                    <a:pt x="15491" y="277"/>
                    <a:pt x="15471" y="257"/>
                    <a:pt x="15471" y="236"/>
                  </a:cubicBezTo>
                  <a:cubicBezTo>
                    <a:pt x="15451" y="257"/>
                    <a:pt x="15451" y="257"/>
                    <a:pt x="15451" y="277"/>
                  </a:cubicBezTo>
                  <a:cubicBezTo>
                    <a:pt x="15411" y="257"/>
                    <a:pt x="15386" y="216"/>
                    <a:pt x="15326" y="216"/>
                  </a:cubicBezTo>
                  <a:cubicBezTo>
                    <a:pt x="15287" y="216"/>
                    <a:pt x="15242" y="175"/>
                    <a:pt x="15202" y="175"/>
                  </a:cubicBezTo>
                  <a:cubicBezTo>
                    <a:pt x="15182" y="175"/>
                    <a:pt x="15182" y="149"/>
                    <a:pt x="15162" y="149"/>
                  </a:cubicBezTo>
                  <a:cubicBezTo>
                    <a:pt x="15162" y="175"/>
                    <a:pt x="15137" y="175"/>
                    <a:pt x="15118" y="175"/>
                  </a:cubicBezTo>
                  <a:cubicBezTo>
                    <a:pt x="15098" y="128"/>
                    <a:pt x="15098" y="128"/>
                    <a:pt x="15058" y="128"/>
                  </a:cubicBezTo>
                  <a:lnTo>
                    <a:pt x="15013" y="128"/>
                  </a:lnTo>
                  <a:cubicBezTo>
                    <a:pt x="14973" y="108"/>
                    <a:pt x="14913" y="108"/>
                    <a:pt x="14869" y="108"/>
                  </a:cubicBezTo>
                  <a:lnTo>
                    <a:pt x="14829" y="108"/>
                  </a:lnTo>
                  <a:cubicBezTo>
                    <a:pt x="14829" y="87"/>
                    <a:pt x="14809" y="87"/>
                    <a:pt x="14809" y="67"/>
                  </a:cubicBezTo>
                  <a:cubicBezTo>
                    <a:pt x="14764" y="67"/>
                    <a:pt x="14744" y="67"/>
                    <a:pt x="14724" y="87"/>
                  </a:cubicBezTo>
                  <a:cubicBezTo>
                    <a:pt x="14705" y="46"/>
                    <a:pt x="14640" y="67"/>
                    <a:pt x="14600" y="46"/>
                  </a:cubicBezTo>
                  <a:cubicBezTo>
                    <a:pt x="14600" y="46"/>
                    <a:pt x="14580" y="67"/>
                    <a:pt x="14560" y="67"/>
                  </a:cubicBezTo>
                  <a:cubicBezTo>
                    <a:pt x="14547" y="67"/>
                    <a:pt x="14523" y="58"/>
                    <a:pt x="14502" y="58"/>
                  </a:cubicBezTo>
                  <a:cubicBezTo>
                    <a:pt x="14492" y="58"/>
                    <a:pt x="14482" y="60"/>
                    <a:pt x="14476" y="67"/>
                  </a:cubicBezTo>
                  <a:cubicBezTo>
                    <a:pt x="14448" y="53"/>
                    <a:pt x="14430" y="36"/>
                    <a:pt x="14406" y="36"/>
                  </a:cubicBezTo>
                  <a:cubicBezTo>
                    <a:pt x="14396" y="36"/>
                    <a:pt x="14384" y="39"/>
                    <a:pt x="14371" y="46"/>
                  </a:cubicBezTo>
                  <a:cubicBezTo>
                    <a:pt x="14351" y="46"/>
                    <a:pt x="14351" y="46"/>
                    <a:pt x="14331" y="21"/>
                  </a:cubicBezTo>
                  <a:cubicBezTo>
                    <a:pt x="14311" y="33"/>
                    <a:pt x="14290" y="40"/>
                    <a:pt x="14269" y="40"/>
                  </a:cubicBezTo>
                  <a:cubicBezTo>
                    <a:pt x="14248" y="40"/>
                    <a:pt x="14227" y="33"/>
                    <a:pt x="14207" y="21"/>
                  </a:cubicBezTo>
                  <a:lnTo>
                    <a:pt x="14167" y="21"/>
                  </a:lnTo>
                  <a:cubicBezTo>
                    <a:pt x="14160" y="34"/>
                    <a:pt x="14153" y="38"/>
                    <a:pt x="14147" y="38"/>
                  </a:cubicBezTo>
                  <a:cubicBezTo>
                    <a:pt x="14137" y="38"/>
                    <a:pt x="14128" y="29"/>
                    <a:pt x="14120" y="29"/>
                  </a:cubicBezTo>
                  <a:cubicBezTo>
                    <a:pt x="14114" y="29"/>
                    <a:pt x="14108" y="33"/>
                    <a:pt x="14102" y="46"/>
                  </a:cubicBezTo>
                  <a:lnTo>
                    <a:pt x="14018" y="46"/>
                  </a:lnTo>
                  <a:cubicBezTo>
                    <a:pt x="14004" y="38"/>
                    <a:pt x="13993" y="35"/>
                    <a:pt x="13983" y="35"/>
                  </a:cubicBezTo>
                  <a:cubicBezTo>
                    <a:pt x="13963" y="35"/>
                    <a:pt x="13945" y="46"/>
                    <a:pt x="13918" y="46"/>
                  </a:cubicBezTo>
                  <a:lnTo>
                    <a:pt x="13834" y="46"/>
                  </a:lnTo>
                  <a:cubicBezTo>
                    <a:pt x="13814" y="21"/>
                    <a:pt x="13769" y="21"/>
                    <a:pt x="13749" y="21"/>
                  </a:cubicBezTo>
                  <a:cubicBezTo>
                    <a:pt x="13736" y="29"/>
                    <a:pt x="13725" y="32"/>
                    <a:pt x="13714" y="32"/>
                  </a:cubicBezTo>
                  <a:cubicBezTo>
                    <a:pt x="13693" y="32"/>
                    <a:pt x="13675" y="21"/>
                    <a:pt x="13644" y="21"/>
                  </a:cubicBezTo>
                  <a:cubicBezTo>
                    <a:pt x="13639" y="28"/>
                    <a:pt x="13633" y="31"/>
                    <a:pt x="13627" y="31"/>
                  </a:cubicBezTo>
                  <a:cubicBezTo>
                    <a:pt x="13613" y="31"/>
                    <a:pt x="13599" y="15"/>
                    <a:pt x="1358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2" name="Google Shape;3485;p34"/>
            <p:cNvSpPr/>
            <p:nvPr/>
          </p:nvSpPr>
          <p:spPr>
            <a:xfrm>
              <a:off x="133547" y="641938"/>
              <a:ext cx="78461" cy="34065"/>
            </a:xfrm>
            <a:custGeom>
              <a:avLst/>
              <a:gdLst/>
              <a:ahLst/>
              <a:cxnLst>
                <a:cxn ang="0">
                  <a:pos x="wd2" y="hd2"/>
                </a:cxn>
                <a:cxn ang="5400000">
                  <a:pos x="wd2" y="hd2"/>
                </a:cxn>
                <a:cxn ang="10800000">
                  <a:pos x="wd2" y="hd2"/>
                </a:cxn>
                <a:cxn ang="16200000">
                  <a:pos x="wd2" y="hd2"/>
                </a:cxn>
              </a:cxnLst>
              <a:rect l="0" t="0" r="r" b="b"/>
              <a:pathLst>
                <a:path w="21349" h="21600" extrusionOk="0">
                  <a:moveTo>
                    <a:pt x="15521" y="13474"/>
                  </a:moveTo>
                  <a:cubicBezTo>
                    <a:pt x="15566" y="13474"/>
                    <a:pt x="15566" y="13670"/>
                    <a:pt x="15566" y="14073"/>
                  </a:cubicBezTo>
                  <a:lnTo>
                    <a:pt x="15224" y="14073"/>
                  </a:lnTo>
                  <a:cubicBezTo>
                    <a:pt x="15393" y="13670"/>
                    <a:pt x="15482" y="13474"/>
                    <a:pt x="15521" y="13474"/>
                  </a:cubicBezTo>
                  <a:close/>
                  <a:moveTo>
                    <a:pt x="683" y="0"/>
                  </a:moveTo>
                  <a:cubicBezTo>
                    <a:pt x="341" y="0"/>
                    <a:pt x="0" y="0"/>
                    <a:pt x="0" y="991"/>
                  </a:cubicBezTo>
                  <a:lnTo>
                    <a:pt x="0" y="2582"/>
                  </a:lnTo>
                  <a:lnTo>
                    <a:pt x="1024" y="2582"/>
                  </a:lnTo>
                  <a:cubicBezTo>
                    <a:pt x="1365" y="3366"/>
                    <a:pt x="1024" y="4161"/>
                    <a:pt x="1701" y="4161"/>
                  </a:cubicBezTo>
                  <a:cubicBezTo>
                    <a:pt x="2127" y="4161"/>
                    <a:pt x="2468" y="3366"/>
                    <a:pt x="2809" y="3366"/>
                  </a:cubicBezTo>
                  <a:lnTo>
                    <a:pt x="3151" y="4161"/>
                  </a:lnTo>
                  <a:lnTo>
                    <a:pt x="3151" y="4956"/>
                  </a:lnTo>
                  <a:cubicBezTo>
                    <a:pt x="3828" y="5947"/>
                    <a:pt x="4936" y="6743"/>
                    <a:pt x="5614" y="6743"/>
                  </a:cubicBezTo>
                  <a:cubicBezTo>
                    <a:pt x="5614" y="6743"/>
                    <a:pt x="5614" y="7527"/>
                    <a:pt x="5955" y="7527"/>
                  </a:cubicBezTo>
                  <a:cubicBezTo>
                    <a:pt x="5955" y="8091"/>
                    <a:pt x="6168" y="8656"/>
                    <a:pt x="6410" y="8656"/>
                  </a:cubicBezTo>
                  <a:cubicBezTo>
                    <a:pt x="6514" y="8656"/>
                    <a:pt x="6623" y="8552"/>
                    <a:pt x="6722" y="8322"/>
                  </a:cubicBezTo>
                  <a:cubicBezTo>
                    <a:pt x="6722" y="9117"/>
                    <a:pt x="6722" y="9117"/>
                    <a:pt x="7058" y="9912"/>
                  </a:cubicBezTo>
                  <a:lnTo>
                    <a:pt x="7741" y="9912"/>
                  </a:lnTo>
                  <a:cubicBezTo>
                    <a:pt x="9185" y="13278"/>
                    <a:pt x="10971" y="13278"/>
                    <a:pt x="12331" y="14073"/>
                  </a:cubicBezTo>
                  <a:cubicBezTo>
                    <a:pt x="12756" y="14869"/>
                    <a:pt x="13439" y="14869"/>
                    <a:pt x="14116" y="14869"/>
                  </a:cubicBezTo>
                  <a:cubicBezTo>
                    <a:pt x="14458" y="17439"/>
                    <a:pt x="15907" y="16644"/>
                    <a:pt x="16243" y="18234"/>
                  </a:cubicBezTo>
                  <a:cubicBezTo>
                    <a:pt x="16585" y="17439"/>
                    <a:pt x="17010" y="17439"/>
                    <a:pt x="17010" y="17439"/>
                  </a:cubicBezTo>
                  <a:cubicBezTo>
                    <a:pt x="17252" y="18004"/>
                    <a:pt x="17490" y="18557"/>
                    <a:pt x="17851" y="18557"/>
                  </a:cubicBezTo>
                  <a:cubicBezTo>
                    <a:pt x="17999" y="18557"/>
                    <a:pt x="18172" y="18465"/>
                    <a:pt x="18370" y="18234"/>
                  </a:cubicBezTo>
                  <a:cubicBezTo>
                    <a:pt x="19137" y="19813"/>
                    <a:pt x="20156" y="20805"/>
                    <a:pt x="20838" y="21600"/>
                  </a:cubicBezTo>
                  <a:cubicBezTo>
                    <a:pt x="20838" y="20805"/>
                    <a:pt x="21600" y="20805"/>
                    <a:pt x="21264" y="19813"/>
                  </a:cubicBezTo>
                  <a:lnTo>
                    <a:pt x="20156" y="19813"/>
                  </a:lnTo>
                  <a:cubicBezTo>
                    <a:pt x="19814" y="18234"/>
                    <a:pt x="19478" y="18234"/>
                    <a:pt x="19478" y="18234"/>
                  </a:cubicBezTo>
                  <a:cubicBezTo>
                    <a:pt x="19305" y="17831"/>
                    <a:pt x="19117" y="17831"/>
                    <a:pt x="18924" y="17831"/>
                  </a:cubicBezTo>
                  <a:cubicBezTo>
                    <a:pt x="18731" y="17831"/>
                    <a:pt x="18543" y="17831"/>
                    <a:pt x="18370" y="17439"/>
                  </a:cubicBezTo>
                  <a:lnTo>
                    <a:pt x="18370" y="15860"/>
                  </a:lnTo>
                  <a:cubicBezTo>
                    <a:pt x="17693" y="15860"/>
                    <a:pt x="17351" y="14869"/>
                    <a:pt x="16243" y="13278"/>
                  </a:cubicBezTo>
                  <a:cubicBezTo>
                    <a:pt x="15224" y="12483"/>
                    <a:pt x="14116" y="12483"/>
                    <a:pt x="13098" y="12483"/>
                  </a:cubicBezTo>
                  <a:cubicBezTo>
                    <a:pt x="13098" y="11688"/>
                    <a:pt x="13098" y="11688"/>
                    <a:pt x="12756" y="10904"/>
                  </a:cubicBezTo>
                  <a:lnTo>
                    <a:pt x="10971" y="10904"/>
                  </a:lnTo>
                  <a:cubicBezTo>
                    <a:pt x="10971" y="9912"/>
                    <a:pt x="10971" y="9117"/>
                    <a:pt x="10209" y="9117"/>
                  </a:cubicBezTo>
                  <a:cubicBezTo>
                    <a:pt x="9868" y="9117"/>
                    <a:pt x="9868" y="8322"/>
                    <a:pt x="9526" y="8322"/>
                  </a:cubicBezTo>
                  <a:cubicBezTo>
                    <a:pt x="9427" y="8437"/>
                    <a:pt x="9348" y="8483"/>
                    <a:pt x="9289" y="8483"/>
                  </a:cubicBezTo>
                  <a:cubicBezTo>
                    <a:pt x="8987" y="8483"/>
                    <a:pt x="9047" y="7365"/>
                    <a:pt x="8745" y="7365"/>
                  </a:cubicBezTo>
                  <a:cubicBezTo>
                    <a:pt x="8686" y="7365"/>
                    <a:pt x="8606" y="7411"/>
                    <a:pt x="8507" y="7527"/>
                  </a:cubicBezTo>
                  <a:cubicBezTo>
                    <a:pt x="8849" y="7527"/>
                    <a:pt x="8507" y="7527"/>
                    <a:pt x="8507" y="8322"/>
                  </a:cubicBezTo>
                  <a:cubicBezTo>
                    <a:pt x="8082" y="7527"/>
                    <a:pt x="7741" y="7527"/>
                    <a:pt x="7399" y="5947"/>
                  </a:cubicBezTo>
                  <a:lnTo>
                    <a:pt x="7058" y="6743"/>
                  </a:lnTo>
                  <a:cubicBezTo>
                    <a:pt x="6722" y="6743"/>
                    <a:pt x="6722" y="4956"/>
                    <a:pt x="6381" y="4956"/>
                  </a:cubicBezTo>
                  <a:cubicBezTo>
                    <a:pt x="5955" y="4956"/>
                    <a:pt x="5955" y="5947"/>
                    <a:pt x="5955" y="5947"/>
                  </a:cubicBezTo>
                  <a:cubicBezTo>
                    <a:pt x="4936" y="4161"/>
                    <a:pt x="3828" y="4161"/>
                    <a:pt x="3487" y="2582"/>
                  </a:cubicBezTo>
                  <a:lnTo>
                    <a:pt x="2127" y="2582"/>
                  </a:lnTo>
                  <a:cubicBezTo>
                    <a:pt x="2127" y="1787"/>
                    <a:pt x="1701" y="1787"/>
                    <a:pt x="1701" y="991"/>
                  </a:cubicBezTo>
                  <a:cubicBezTo>
                    <a:pt x="1365" y="1787"/>
                    <a:pt x="1024" y="1787"/>
                    <a:pt x="1024" y="1787"/>
                  </a:cubicBezTo>
                  <a:cubicBezTo>
                    <a:pt x="683" y="991"/>
                    <a:pt x="683" y="991"/>
                    <a:pt x="68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3" name="Google Shape;3486;p34"/>
            <p:cNvSpPr/>
            <p:nvPr/>
          </p:nvSpPr>
          <p:spPr>
            <a:xfrm>
              <a:off x="396393" y="786631"/>
              <a:ext cx="81503" cy="16888"/>
            </a:xfrm>
            <a:custGeom>
              <a:avLst/>
              <a:gdLst/>
              <a:ahLst/>
              <a:cxnLst>
                <a:cxn ang="0">
                  <a:pos x="wd2" y="hd2"/>
                </a:cxn>
                <a:cxn ang="5400000">
                  <a:pos x="wd2" y="hd2"/>
                </a:cxn>
                <a:cxn ang="10800000">
                  <a:pos x="wd2" y="hd2"/>
                </a:cxn>
                <a:cxn ang="16200000">
                  <a:pos x="wd2" y="hd2"/>
                </a:cxn>
              </a:cxnLst>
              <a:rect l="0" t="0" r="r" b="b"/>
              <a:pathLst>
                <a:path w="21417" h="21600" extrusionOk="0">
                  <a:moveTo>
                    <a:pt x="1065" y="0"/>
                  </a:moveTo>
                  <a:cubicBezTo>
                    <a:pt x="740" y="0"/>
                    <a:pt x="330" y="1604"/>
                    <a:pt x="0" y="1604"/>
                  </a:cubicBezTo>
                  <a:cubicBezTo>
                    <a:pt x="330" y="1604"/>
                    <a:pt x="1065" y="4813"/>
                    <a:pt x="1395" y="4813"/>
                  </a:cubicBezTo>
                  <a:cubicBezTo>
                    <a:pt x="1581" y="4348"/>
                    <a:pt x="1743" y="4162"/>
                    <a:pt x="1887" y="4162"/>
                  </a:cubicBezTo>
                  <a:cubicBezTo>
                    <a:pt x="2245" y="4162"/>
                    <a:pt x="2498" y="5371"/>
                    <a:pt x="2790" y="6812"/>
                  </a:cubicBezTo>
                  <a:cubicBezTo>
                    <a:pt x="2790" y="6812"/>
                    <a:pt x="2790" y="4813"/>
                    <a:pt x="3119" y="4813"/>
                  </a:cubicBezTo>
                  <a:cubicBezTo>
                    <a:pt x="3119" y="4813"/>
                    <a:pt x="3119" y="6812"/>
                    <a:pt x="3449" y="6812"/>
                  </a:cubicBezTo>
                  <a:cubicBezTo>
                    <a:pt x="3778" y="6812"/>
                    <a:pt x="4433" y="6812"/>
                    <a:pt x="4844" y="8417"/>
                  </a:cubicBezTo>
                  <a:cubicBezTo>
                    <a:pt x="5173" y="6812"/>
                    <a:pt x="5503" y="6812"/>
                    <a:pt x="5832" y="6812"/>
                  </a:cubicBezTo>
                  <a:cubicBezTo>
                    <a:pt x="6157" y="6812"/>
                    <a:pt x="6487" y="9998"/>
                    <a:pt x="6897" y="11602"/>
                  </a:cubicBezTo>
                  <a:cubicBezTo>
                    <a:pt x="7337" y="11602"/>
                    <a:pt x="7772" y="10905"/>
                    <a:pt x="8235" y="10905"/>
                  </a:cubicBezTo>
                  <a:cubicBezTo>
                    <a:pt x="8469" y="10905"/>
                    <a:pt x="8703" y="11067"/>
                    <a:pt x="8951" y="11602"/>
                  </a:cubicBezTo>
                  <a:lnTo>
                    <a:pt x="9935" y="11602"/>
                  </a:lnTo>
                  <a:cubicBezTo>
                    <a:pt x="10045" y="12137"/>
                    <a:pt x="10155" y="12323"/>
                    <a:pt x="10251" y="12323"/>
                  </a:cubicBezTo>
                  <a:cubicBezTo>
                    <a:pt x="10447" y="12323"/>
                    <a:pt x="10595" y="11602"/>
                    <a:pt x="10595" y="11602"/>
                  </a:cubicBezTo>
                  <a:cubicBezTo>
                    <a:pt x="11005" y="13206"/>
                    <a:pt x="11335" y="13206"/>
                    <a:pt x="11335" y="14811"/>
                  </a:cubicBezTo>
                  <a:lnTo>
                    <a:pt x="12649" y="14811"/>
                  </a:lnTo>
                  <a:cubicBezTo>
                    <a:pt x="13484" y="16950"/>
                    <a:pt x="13938" y="17833"/>
                    <a:pt x="14397" y="17833"/>
                  </a:cubicBezTo>
                  <a:cubicBezTo>
                    <a:pt x="14703" y="17833"/>
                    <a:pt x="15013" y="17438"/>
                    <a:pt x="15438" y="16810"/>
                  </a:cubicBezTo>
                  <a:cubicBezTo>
                    <a:pt x="15768" y="18391"/>
                    <a:pt x="15768" y="18391"/>
                    <a:pt x="16097" y="19996"/>
                  </a:cubicBezTo>
                  <a:lnTo>
                    <a:pt x="16422" y="18391"/>
                  </a:lnTo>
                  <a:cubicBezTo>
                    <a:pt x="16656" y="19531"/>
                    <a:pt x="16928" y="20670"/>
                    <a:pt x="17186" y="20670"/>
                  </a:cubicBezTo>
                  <a:cubicBezTo>
                    <a:pt x="17291" y="20670"/>
                    <a:pt x="17397" y="20461"/>
                    <a:pt x="17492" y="19996"/>
                  </a:cubicBezTo>
                  <a:cubicBezTo>
                    <a:pt x="17564" y="19670"/>
                    <a:pt x="17631" y="19531"/>
                    <a:pt x="17702" y="19531"/>
                  </a:cubicBezTo>
                  <a:cubicBezTo>
                    <a:pt x="17889" y="19531"/>
                    <a:pt x="18080" y="20461"/>
                    <a:pt x="18271" y="20461"/>
                  </a:cubicBezTo>
                  <a:cubicBezTo>
                    <a:pt x="18338" y="20461"/>
                    <a:pt x="18409" y="20344"/>
                    <a:pt x="18476" y="19996"/>
                  </a:cubicBezTo>
                  <a:cubicBezTo>
                    <a:pt x="18476" y="19461"/>
                    <a:pt x="18514" y="19298"/>
                    <a:pt x="18576" y="19298"/>
                  </a:cubicBezTo>
                  <a:cubicBezTo>
                    <a:pt x="18705" y="19298"/>
                    <a:pt x="18944" y="19996"/>
                    <a:pt x="19216" y="19996"/>
                  </a:cubicBezTo>
                  <a:cubicBezTo>
                    <a:pt x="19216" y="19996"/>
                    <a:pt x="19546" y="19996"/>
                    <a:pt x="19546" y="21600"/>
                  </a:cubicBezTo>
                  <a:lnTo>
                    <a:pt x="19876" y="19996"/>
                  </a:lnTo>
                  <a:cubicBezTo>
                    <a:pt x="20091" y="20530"/>
                    <a:pt x="20277" y="20716"/>
                    <a:pt x="20434" y="20716"/>
                  </a:cubicBezTo>
                  <a:cubicBezTo>
                    <a:pt x="20759" y="20716"/>
                    <a:pt x="20998" y="19996"/>
                    <a:pt x="21270" y="19996"/>
                  </a:cubicBezTo>
                  <a:cubicBezTo>
                    <a:pt x="21270" y="19996"/>
                    <a:pt x="21600" y="18391"/>
                    <a:pt x="21270" y="16810"/>
                  </a:cubicBezTo>
                  <a:cubicBezTo>
                    <a:pt x="21175" y="16345"/>
                    <a:pt x="21103" y="16183"/>
                    <a:pt x="21041" y="16183"/>
                  </a:cubicBezTo>
                  <a:cubicBezTo>
                    <a:pt x="20893" y="16183"/>
                    <a:pt x="20821" y="17229"/>
                    <a:pt x="20688" y="17229"/>
                  </a:cubicBezTo>
                  <a:cubicBezTo>
                    <a:pt x="20645" y="17229"/>
                    <a:pt x="20592" y="17113"/>
                    <a:pt x="20530" y="16810"/>
                  </a:cubicBezTo>
                  <a:lnTo>
                    <a:pt x="20530" y="14811"/>
                  </a:lnTo>
                  <a:cubicBezTo>
                    <a:pt x="20530" y="16810"/>
                    <a:pt x="20200" y="16810"/>
                    <a:pt x="20200" y="16810"/>
                  </a:cubicBezTo>
                  <a:cubicBezTo>
                    <a:pt x="19876" y="16810"/>
                    <a:pt x="19546" y="14811"/>
                    <a:pt x="19546" y="14811"/>
                  </a:cubicBezTo>
                  <a:lnTo>
                    <a:pt x="18151" y="14811"/>
                  </a:lnTo>
                  <a:lnTo>
                    <a:pt x="18151" y="11602"/>
                  </a:lnTo>
                  <a:lnTo>
                    <a:pt x="16422" y="11602"/>
                  </a:lnTo>
                  <a:cubicBezTo>
                    <a:pt x="16097" y="10812"/>
                    <a:pt x="15849" y="10812"/>
                    <a:pt x="15591" y="10812"/>
                  </a:cubicBezTo>
                  <a:cubicBezTo>
                    <a:pt x="15338" y="10812"/>
                    <a:pt x="15070" y="10812"/>
                    <a:pt x="14698" y="9998"/>
                  </a:cubicBezTo>
                  <a:cubicBezTo>
                    <a:pt x="14483" y="9998"/>
                    <a:pt x="14263" y="9300"/>
                    <a:pt x="14043" y="9300"/>
                  </a:cubicBezTo>
                  <a:cubicBezTo>
                    <a:pt x="13933" y="9300"/>
                    <a:pt x="13824" y="9463"/>
                    <a:pt x="13714" y="9998"/>
                  </a:cubicBezTo>
                  <a:cubicBezTo>
                    <a:pt x="13647" y="10347"/>
                    <a:pt x="13575" y="10463"/>
                    <a:pt x="13504" y="10463"/>
                  </a:cubicBezTo>
                  <a:cubicBezTo>
                    <a:pt x="13313" y="10463"/>
                    <a:pt x="13117" y="9533"/>
                    <a:pt x="12897" y="9533"/>
                  </a:cubicBezTo>
                  <a:cubicBezTo>
                    <a:pt x="12816" y="9533"/>
                    <a:pt x="12735" y="9672"/>
                    <a:pt x="12649" y="9998"/>
                  </a:cubicBezTo>
                  <a:lnTo>
                    <a:pt x="11335" y="9998"/>
                  </a:lnTo>
                  <a:cubicBezTo>
                    <a:pt x="10595" y="8417"/>
                    <a:pt x="10265" y="9998"/>
                    <a:pt x="9606" y="6812"/>
                  </a:cubicBezTo>
                  <a:cubicBezTo>
                    <a:pt x="9606" y="6812"/>
                    <a:pt x="9281" y="6812"/>
                    <a:pt x="8951" y="8417"/>
                  </a:cubicBezTo>
                  <a:cubicBezTo>
                    <a:pt x="8951" y="8417"/>
                    <a:pt x="8541" y="8417"/>
                    <a:pt x="8541" y="6812"/>
                  </a:cubicBezTo>
                  <a:lnTo>
                    <a:pt x="7881" y="6812"/>
                  </a:lnTo>
                  <a:cubicBezTo>
                    <a:pt x="7881" y="4813"/>
                    <a:pt x="7227" y="3209"/>
                    <a:pt x="6897" y="1604"/>
                  </a:cubicBezTo>
                  <a:cubicBezTo>
                    <a:pt x="6726" y="2953"/>
                    <a:pt x="6506" y="3464"/>
                    <a:pt x="6291" y="3464"/>
                  </a:cubicBezTo>
                  <a:cubicBezTo>
                    <a:pt x="5990" y="3464"/>
                    <a:pt x="5694" y="2534"/>
                    <a:pt x="5503" y="1604"/>
                  </a:cubicBezTo>
                  <a:cubicBezTo>
                    <a:pt x="5173" y="3209"/>
                    <a:pt x="5173" y="3209"/>
                    <a:pt x="4844" y="3209"/>
                  </a:cubicBezTo>
                  <a:lnTo>
                    <a:pt x="4844" y="0"/>
                  </a:lnTo>
                  <a:cubicBezTo>
                    <a:pt x="4433" y="0"/>
                    <a:pt x="4108" y="1604"/>
                    <a:pt x="4108" y="1604"/>
                  </a:cubicBezTo>
                  <a:cubicBezTo>
                    <a:pt x="3449" y="1604"/>
                    <a:pt x="3119" y="0"/>
                    <a:pt x="2790" y="0"/>
                  </a:cubicBezTo>
                  <a:cubicBezTo>
                    <a:pt x="2546" y="535"/>
                    <a:pt x="2345" y="721"/>
                    <a:pt x="2164" y="721"/>
                  </a:cubicBezTo>
                  <a:cubicBezTo>
                    <a:pt x="1796" y="721"/>
                    <a:pt x="1505" y="0"/>
                    <a:pt x="10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4" name="Google Shape;3487;p34"/>
            <p:cNvSpPr/>
            <p:nvPr/>
          </p:nvSpPr>
          <p:spPr>
            <a:xfrm>
              <a:off x="96678" y="757892"/>
              <a:ext cx="44964" cy="22178"/>
            </a:xfrm>
            <a:custGeom>
              <a:avLst/>
              <a:gdLst/>
              <a:ahLst/>
              <a:cxnLst>
                <a:cxn ang="0">
                  <a:pos x="wd2" y="hd2"/>
                </a:cxn>
                <a:cxn ang="5400000">
                  <a:pos x="wd2" y="hd2"/>
                </a:cxn>
                <a:cxn ang="10800000">
                  <a:pos x="wd2" y="hd2"/>
                </a:cxn>
                <a:cxn ang="16200000">
                  <a:pos x="wd2" y="hd2"/>
                </a:cxn>
              </a:cxnLst>
              <a:rect l="0" t="0" r="r" b="b"/>
              <a:pathLst>
                <a:path w="20717" h="21600" extrusionOk="0">
                  <a:moveTo>
                    <a:pt x="13964" y="14005"/>
                  </a:moveTo>
                  <a:cubicBezTo>
                    <a:pt x="14542" y="15209"/>
                    <a:pt x="14542" y="15209"/>
                    <a:pt x="13964" y="16430"/>
                  </a:cubicBezTo>
                  <a:lnTo>
                    <a:pt x="13395" y="15209"/>
                  </a:lnTo>
                  <a:cubicBezTo>
                    <a:pt x="13395" y="14005"/>
                    <a:pt x="13964" y="14005"/>
                    <a:pt x="13964" y="14005"/>
                  </a:cubicBezTo>
                  <a:close/>
                  <a:moveTo>
                    <a:pt x="17566" y="15209"/>
                  </a:moveTo>
                  <a:cubicBezTo>
                    <a:pt x="17566" y="16430"/>
                    <a:pt x="18144" y="16430"/>
                    <a:pt x="18721" y="17953"/>
                  </a:cubicBezTo>
                  <a:lnTo>
                    <a:pt x="16988" y="17953"/>
                  </a:lnTo>
                  <a:cubicBezTo>
                    <a:pt x="16267" y="16430"/>
                    <a:pt x="16267" y="16430"/>
                    <a:pt x="15698" y="16430"/>
                  </a:cubicBezTo>
                  <a:cubicBezTo>
                    <a:pt x="16267" y="16430"/>
                    <a:pt x="16988" y="16430"/>
                    <a:pt x="17566" y="15209"/>
                  </a:cubicBezTo>
                  <a:close/>
                  <a:moveTo>
                    <a:pt x="723" y="0"/>
                  </a:moveTo>
                  <a:cubicBezTo>
                    <a:pt x="-433" y="1204"/>
                    <a:pt x="145" y="2727"/>
                    <a:pt x="145" y="5170"/>
                  </a:cubicBezTo>
                  <a:cubicBezTo>
                    <a:pt x="723" y="6391"/>
                    <a:pt x="1292" y="6391"/>
                    <a:pt x="1870" y="6391"/>
                  </a:cubicBezTo>
                  <a:lnTo>
                    <a:pt x="1870" y="7613"/>
                  </a:lnTo>
                  <a:cubicBezTo>
                    <a:pt x="2808" y="6993"/>
                    <a:pt x="3562" y="6692"/>
                    <a:pt x="4249" y="6692"/>
                  </a:cubicBezTo>
                  <a:cubicBezTo>
                    <a:pt x="4936" y="6692"/>
                    <a:pt x="5547" y="6993"/>
                    <a:pt x="6192" y="7613"/>
                  </a:cubicBezTo>
                  <a:cubicBezTo>
                    <a:pt x="5472" y="7613"/>
                    <a:pt x="4894" y="8817"/>
                    <a:pt x="3746" y="8817"/>
                  </a:cubicBezTo>
                  <a:lnTo>
                    <a:pt x="3746" y="10340"/>
                  </a:lnTo>
                  <a:lnTo>
                    <a:pt x="9793" y="10340"/>
                  </a:lnTo>
                  <a:lnTo>
                    <a:pt x="9793" y="14005"/>
                  </a:lnTo>
                  <a:cubicBezTo>
                    <a:pt x="9793" y="14005"/>
                    <a:pt x="10371" y="14005"/>
                    <a:pt x="10371" y="15209"/>
                  </a:cubicBezTo>
                  <a:cubicBezTo>
                    <a:pt x="10941" y="14005"/>
                    <a:pt x="11519" y="14005"/>
                    <a:pt x="12097" y="14005"/>
                  </a:cubicBezTo>
                  <a:cubicBezTo>
                    <a:pt x="11519" y="16430"/>
                    <a:pt x="13395" y="16430"/>
                    <a:pt x="13395" y="17953"/>
                  </a:cubicBezTo>
                  <a:cubicBezTo>
                    <a:pt x="13487" y="17687"/>
                    <a:pt x="13604" y="17599"/>
                    <a:pt x="13730" y="17599"/>
                  </a:cubicBezTo>
                  <a:cubicBezTo>
                    <a:pt x="14157" y="17599"/>
                    <a:pt x="14718" y="18767"/>
                    <a:pt x="15179" y="18767"/>
                  </a:cubicBezTo>
                  <a:cubicBezTo>
                    <a:pt x="15371" y="18767"/>
                    <a:pt x="15556" y="18555"/>
                    <a:pt x="15698" y="17953"/>
                  </a:cubicBezTo>
                  <a:cubicBezTo>
                    <a:pt x="16988" y="20396"/>
                    <a:pt x="19299" y="19174"/>
                    <a:pt x="19869" y="21600"/>
                  </a:cubicBezTo>
                  <a:cubicBezTo>
                    <a:pt x="21167" y="20396"/>
                    <a:pt x="20589" y="19174"/>
                    <a:pt x="20589" y="16430"/>
                  </a:cubicBezTo>
                  <a:lnTo>
                    <a:pt x="19299" y="16430"/>
                  </a:lnTo>
                  <a:cubicBezTo>
                    <a:pt x="18721" y="14005"/>
                    <a:pt x="17566" y="14005"/>
                    <a:pt x="16988" y="14005"/>
                  </a:cubicBezTo>
                  <a:cubicBezTo>
                    <a:pt x="15941" y="13013"/>
                    <a:pt x="15363" y="11225"/>
                    <a:pt x="14576" y="11225"/>
                  </a:cubicBezTo>
                  <a:cubicBezTo>
                    <a:pt x="14383" y="11225"/>
                    <a:pt x="14190" y="11331"/>
                    <a:pt x="13964" y="11561"/>
                  </a:cubicBezTo>
                  <a:cubicBezTo>
                    <a:pt x="13395" y="10340"/>
                    <a:pt x="12097" y="10340"/>
                    <a:pt x="11519" y="7613"/>
                  </a:cubicBezTo>
                  <a:cubicBezTo>
                    <a:pt x="10941" y="7613"/>
                    <a:pt x="10941" y="7613"/>
                    <a:pt x="10371" y="8817"/>
                  </a:cubicBezTo>
                  <a:cubicBezTo>
                    <a:pt x="10371" y="7613"/>
                    <a:pt x="9793" y="7613"/>
                    <a:pt x="9073" y="6391"/>
                  </a:cubicBezTo>
                  <a:cubicBezTo>
                    <a:pt x="8495" y="7613"/>
                    <a:pt x="7917" y="7613"/>
                    <a:pt x="7339" y="7613"/>
                  </a:cubicBezTo>
                  <a:cubicBezTo>
                    <a:pt x="7339" y="6391"/>
                    <a:pt x="7339" y="6391"/>
                    <a:pt x="7917" y="6391"/>
                  </a:cubicBezTo>
                  <a:cubicBezTo>
                    <a:pt x="7339" y="6391"/>
                    <a:pt x="6770" y="6391"/>
                    <a:pt x="6192" y="5170"/>
                  </a:cubicBezTo>
                  <a:cubicBezTo>
                    <a:pt x="5472" y="3948"/>
                    <a:pt x="3746" y="3948"/>
                    <a:pt x="2590" y="2727"/>
                  </a:cubicBezTo>
                  <a:cubicBezTo>
                    <a:pt x="2590" y="1204"/>
                    <a:pt x="2590" y="1204"/>
                    <a:pt x="1870" y="0"/>
                  </a:cubicBezTo>
                  <a:cubicBezTo>
                    <a:pt x="1292" y="1204"/>
                    <a:pt x="1870" y="2727"/>
                    <a:pt x="1292" y="2727"/>
                  </a:cubicBezTo>
                  <a:cubicBezTo>
                    <a:pt x="723" y="2727"/>
                    <a:pt x="1292" y="0"/>
                    <a:pt x="72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5" name="Google Shape;3488;p34"/>
            <p:cNvSpPr/>
            <p:nvPr/>
          </p:nvSpPr>
          <p:spPr>
            <a:xfrm>
              <a:off x="186679" y="771855"/>
              <a:ext cx="27504" cy="12701"/>
            </a:xfrm>
            <a:custGeom>
              <a:avLst/>
              <a:gdLst/>
              <a:ahLst/>
              <a:cxnLst>
                <a:cxn ang="0">
                  <a:pos x="wd2" y="hd2"/>
                </a:cxn>
                <a:cxn ang="5400000">
                  <a:pos x="wd2" y="hd2"/>
                </a:cxn>
                <a:cxn ang="10800000">
                  <a:pos x="wd2" y="hd2"/>
                </a:cxn>
                <a:cxn ang="16200000">
                  <a:pos x="wd2" y="hd2"/>
                </a:cxn>
              </a:cxnLst>
              <a:rect l="0" t="0" r="r" b="b"/>
              <a:pathLst>
                <a:path w="21600" h="21600" extrusionOk="0">
                  <a:moveTo>
                    <a:pt x="3198" y="0"/>
                  </a:moveTo>
                  <a:cubicBezTo>
                    <a:pt x="3198" y="1125"/>
                    <a:pt x="2698" y="1125"/>
                    <a:pt x="2056" y="1125"/>
                  </a:cubicBezTo>
                  <a:cubicBezTo>
                    <a:pt x="1413" y="1125"/>
                    <a:pt x="614" y="1125"/>
                    <a:pt x="0" y="2249"/>
                  </a:cubicBezTo>
                  <a:lnTo>
                    <a:pt x="0" y="4532"/>
                  </a:lnTo>
                  <a:cubicBezTo>
                    <a:pt x="414" y="5491"/>
                    <a:pt x="799" y="5789"/>
                    <a:pt x="1156" y="5789"/>
                  </a:cubicBezTo>
                  <a:cubicBezTo>
                    <a:pt x="1884" y="5789"/>
                    <a:pt x="2541" y="4532"/>
                    <a:pt x="3198" y="4532"/>
                  </a:cubicBezTo>
                  <a:cubicBezTo>
                    <a:pt x="5154" y="7376"/>
                    <a:pt x="4183" y="11941"/>
                    <a:pt x="6139" y="11941"/>
                  </a:cubicBezTo>
                  <a:lnTo>
                    <a:pt x="7367" y="11941"/>
                  </a:lnTo>
                  <a:lnTo>
                    <a:pt x="8352" y="9659"/>
                  </a:lnTo>
                  <a:cubicBezTo>
                    <a:pt x="8352" y="11941"/>
                    <a:pt x="9337" y="11941"/>
                    <a:pt x="10307" y="14191"/>
                  </a:cubicBezTo>
                  <a:cubicBezTo>
                    <a:pt x="11293" y="16473"/>
                    <a:pt x="12278" y="16473"/>
                    <a:pt x="13505" y="16473"/>
                  </a:cubicBezTo>
                  <a:cubicBezTo>
                    <a:pt x="14490" y="16473"/>
                    <a:pt x="15461" y="16473"/>
                    <a:pt x="16446" y="18755"/>
                  </a:cubicBezTo>
                  <a:cubicBezTo>
                    <a:pt x="17103" y="18755"/>
                    <a:pt x="17317" y="17730"/>
                    <a:pt x="17688" y="17730"/>
                  </a:cubicBezTo>
                  <a:cubicBezTo>
                    <a:pt x="17874" y="17730"/>
                    <a:pt x="18088" y="17994"/>
                    <a:pt x="18416" y="18755"/>
                  </a:cubicBezTo>
                  <a:cubicBezTo>
                    <a:pt x="18416" y="18755"/>
                    <a:pt x="17431" y="18755"/>
                    <a:pt x="18416" y="21600"/>
                  </a:cubicBezTo>
                  <a:cubicBezTo>
                    <a:pt x="19644" y="21600"/>
                    <a:pt x="20615" y="21600"/>
                    <a:pt x="21600" y="16473"/>
                  </a:cubicBezTo>
                  <a:cubicBezTo>
                    <a:pt x="21115" y="15348"/>
                    <a:pt x="20315" y="15348"/>
                    <a:pt x="19516" y="15348"/>
                  </a:cubicBezTo>
                  <a:cubicBezTo>
                    <a:pt x="18716" y="15348"/>
                    <a:pt x="17917" y="15348"/>
                    <a:pt x="17431" y="14191"/>
                  </a:cubicBezTo>
                  <a:cubicBezTo>
                    <a:pt x="16446" y="14191"/>
                    <a:pt x="15461" y="11941"/>
                    <a:pt x="15461" y="9659"/>
                  </a:cubicBezTo>
                  <a:cubicBezTo>
                    <a:pt x="14490" y="7376"/>
                    <a:pt x="12278" y="7376"/>
                    <a:pt x="11293" y="4532"/>
                  </a:cubicBezTo>
                  <a:cubicBezTo>
                    <a:pt x="10307" y="4532"/>
                    <a:pt x="9337" y="4532"/>
                    <a:pt x="8352" y="2249"/>
                  </a:cubicBezTo>
                  <a:lnTo>
                    <a:pt x="4183" y="2249"/>
                  </a:lnTo>
                  <a:lnTo>
                    <a:pt x="3198"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6" name="Google Shape;3489;p34"/>
            <p:cNvSpPr/>
            <p:nvPr/>
          </p:nvSpPr>
          <p:spPr>
            <a:xfrm>
              <a:off x="1449925" y="1212051"/>
              <a:ext cx="19687" cy="12701"/>
            </a:xfrm>
            <a:custGeom>
              <a:avLst/>
              <a:gdLst/>
              <a:ahLst/>
              <a:cxnLst>
                <a:cxn ang="0">
                  <a:pos x="wd2" y="hd2"/>
                </a:cxn>
                <a:cxn ang="5400000">
                  <a:pos x="wd2" y="hd2"/>
                </a:cxn>
                <a:cxn ang="10800000">
                  <a:pos x="wd2" y="hd2"/>
                </a:cxn>
                <a:cxn ang="16200000">
                  <a:pos x="wd2" y="hd2"/>
                </a:cxn>
              </a:cxnLst>
              <a:rect l="0" t="0" r="r" b="b"/>
              <a:pathLst>
                <a:path w="20306" h="21600" extrusionOk="0">
                  <a:moveTo>
                    <a:pt x="18693" y="0"/>
                  </a:moveTo>
                  <a:cubicBezTo>
                    <a:pt x="17400" y="0"/>
                    <a:pt x="17400" y="2949"/>
                    <a:pt x="16125" y="2949"/>
                  </a:cubicBezTo>
                  <a:cubicBezTo>
                    <a:pt x="15694" y="1952"/>
                    <a:pt x="15112" y="1648"/>
                    <a:pt x="14475" y="1648"/>
                  </a:cubicBezTo>
                  <a:cubicBezTo>
                    <a:pt x="13219" y="1648"/>
                    <a:pt x="11718" y="2949"/>
                    <a:pt x="10631" y="2949"/>
                  </a:cubicBezTo>
                  <a:cubicBezTo>
                    <a:pt x="9356" y="2949"/>
                    <a:pt x="8062" y="5942"/>
                    <a:pt x="8062" y="8935"/>
                  </a:cubicBezTo>
                  <a:cubicBezTo>
                    <a:pt x="6769" y="7417"/>
                    <a:pt x="6131" y="6680"/>
                    <a:pt x="5119" y="6680"/>
                  </a:cubicBezTo>
                  <a:cubicBezTo>
                    <a:pt x="4106" y="6680"/>
                    <a:pt x="2737" y="7417"/>
                    <a:pt x="0" y="8935"/>
                  </a:cubicBezTo>
                  <a:cubicBezTo>
                    <a:pt x="1294" y="14877"/>
                    <a:pt x="-1294" y="18607"/>
                    <a:pt x="1294" y="21600"/>
                  </a:cubicBezTo>
                  <a:cubicBezTo>
                    <a:pt x="2569" y="21600"/>
                    <a:pt x="4181" y="18607"/>
                    <a:pt x="5475" y="18607"/>
                  </a:cubicBezTo>
                  <a:cubicBezTo>
                    <a:pt x="6769" y="18607"/>
                    <a:pt x="8062" y="14877"/>
                    <a:pt x="9356" y="14877"/>
                  </a:cubicBezTo>
                  <a:cubicBezTo>
                    <a:pt x="10631" y="14877"/>
                    <a:pt x="10631" y="18607"/>
                    <a:pt x="12243" y="18607"/>
                  </a:cubicBezTo>
                  <a:cubicBezTo>
                    <a:pt x="13537" y="8935"/>
                    <a:pt x="18693" y="14877"/>
                    <a:pt x="20306" y="5942"/>
                  </a:cubicBezTo>
                  <a:cubicBezTo>
                    <a:pt x="20306" y="5942"/>
                    <a:pt x="20306" y="2949"/>
                    <a:pt x="1869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7" name="Google Shape;3490;p34"/>
            <p:cNvSpPr/>
            <p:nvPr/>
          </p:nvSpPr>
          <p:spPr>
            <a:xfrm>
              <a:off x="247938" y="794695"/>
              <a:ext cx="26761" cy="12701"/>
            </a:xfrm>
            <a:custGeom>
              <a:avLst/>
              <a:gdLst/>
              <a:ahLst/>
              <a:cxnLst>
                <a:cxn ang="0">
                  <a:pos x="wd2" y="hd2"/>
                </a:cxn>
                <a:cxn ang="5400000">
                  <a:pos x="wd2" y="hd2"/>
                </a:cxn>
                <a:cxn ang="10800000">
                  <a:pos x="wd2" y="hd2"/>
                </a:cxn>
                <a:cxn ang="16200000">
                  <a:pos x="wd2" y="hd2"/>
                </a:cxn>
              </a:cxnLst>
              <a:rect l="0" t="0" r="r" b="b"/>
              <a:pathLst>
                <a:path w="21017" h="21600" extrusionOk="0">
                  <a:moveTo>
                    <a:pt x="0" y="0"/>
                  </a:moveTo>
                  <a:cubicBezTo>
                    <a:pt x="985" y="3312"/>
                    <a:pt x="2213" y="3312"/>
                    <a:pt x="3198" y="3312"/>
                  </a:cubicBezTo>
                  <a:cubicBezTo>
                    <a:pt x="4169" y="3312"/>
                    <a:pt x="4169" y="10704"/>
                    <a:pt x="6139" y="10704"/>
                  </a:cubicBezTo>
                  <a:cubicBezTo>
                    <a:pt x="7124" y="10704"/>
                    <a:pt x="7124" y="14016"/>
                    <a:pt x="8352" y="14016"/>
                  </a:cubicBezTo>
                  <a:lnTo>
                    <a:pt x="9322" y="14016"/>
                  </a:lnTo>
                  <a:cubicBezTo>
                    <a:pt x="9979" y="14016"/>
                    <a:pt x="10636" y="15504"/>
                    <a:pt x="11293" y="15504"/>
                  </a:cubicBezTo>
                  <a:cubicBezTo>
                    <a:pt x="11621" y="15504"/>
                    <a:pt x="11949" y="15120"/>
                    <a:pt x="12278" y="14016"/>
                  </a:cubicBezTo>
                  <a:cubicBezTo>
                    <a:pt x="13263" y="14016"/>
                    <a:pt x="14490" y="17328"/>
                    <a:pt x="15461" y="17328"/>
                  </a:cubicBezTo>
                  <a:cubicBezTo>
                    <a:pt x="15704" y="15696"/>
                    <a:pt x="15889" y="15072"/>
                    <a:pt x="16047" y="15072"/>
                  </a:cubicBezTo>
                  <a:cubicBezTo>
                    <a:pt x="16503" y="15072"/>
                    <a:pt x="16689" y="20640"/>
                    <a:pt x="17431" y="20640"/>
                  </a:cubicBezTo>
                  <a:cubicBezTo>
                    <a:pt x="17631" y="19920"/>
                    <a:pt x="17803" y="19680"/>
                    <a:pt x="17945" y="19680"/>
                  </a:cubicBezTo>
                  <a:cubicBezTo>
                    <a:pt x="18316" y="19680"/>
                    <a:pt x="18502" y="21600"/>
                    <a:pt x="18888" y="21600"/>
                  </a:cubicBezTo>
                  <a:cubicBezTo>
                    <a:pt x="19016" y="21600"/>
                    <a:pt x="19187" y="21312"/>
                    <a:pt x="19387" y="20640"/>
                  </a:cubicBezTo>
                  <a:cubicBezTo>
                    <a:pt x="20615" y="20640"/>
                    <a:pt x="21600" y="17328"/>
                    <a:pt x="20615" y="14016"/>
                  </a:cubicBezTo>
                  <a:cubicBezTo>
                    <a:pt x="19387" y="10704"/>
                    <a:pt x="17431" y="10704"/>
                    <a:pt x="16446" y="10704"/>
                  </a:cubicBezTo>
                  <a:cubicBezTo>
                    <a:pt x="15461" y="7440"/>
                    <a:pt x="15461" y="3312"/>
                    <a:pt x="14490" y="3312"/>
                  </a:cubicBezTo>
                  <a:lnTo>
                    <a:pt x="13263" y="7440"/>
                  </a:lnTo>
                  <a:cubicBezTo>
                    <a:pt x="12278" y="0"/>
                    <a:pt x="10307" y="3312"/>
                    <a:pt x="932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8" name="Google Shape;3491;p34"/>
            <p:cNvSpPr/>
            <p:nvPr/>
          </p:nvSpPr>
          <p:spPr>
            <a:xfrm>
              <a:off x="219508" y="782326"/>
              <a:ext cx="14052"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197"/>
                    <a:pt x="3828" y="8197"/>
                    <a:pt x="5756" y="12326"/>
                  </a:cubicBezTo>
                  <a:cubicBezTo>
                    <a:pt x="9584" y="16454"/>
                    <a:pt x="15844" y="21600"/>
                    <a:pt x="21600" y="21600"/>
                  </a:cubicBezTo>
                  <a:lnTo>
                    <a:pt x="21600" y="8197"/>
                  </a:lnTo>
                  <a:cubicBezTo>
                    <a:pt x="17772" y="4069"/>
                    <a:pt x="13916" y="4069"/>
                    <a:pt x="958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9" name="Google Shape;3492;p34"/>
            <p:cNvSpPr/>
            <p:nvPr/>
          </p:nvSpPr>
          <p:spPr>
            <a:xfrm>
              <a:off x="158250" y="571627"/>
              <a:ext cx="20614" cy="15616"/>
            </a:xfrm>
            <a:custGeom>
              <a:avLst/>
              <a:gdLst/>
              <a:ahLst/>
              <a:cxnLst>
                <a:cxn ang="0">
                  <a:pos x="wd2" y="hd2"/>
                </a:cxn>
                <a:cxn ang="5400000">
                  <a:pos x="wd2" y="hd2"/>
                </a:cxn>
                <a:cxn ang="10800000">
                  <a:pos x="wd2" y="hd2"/>
                </a:cxn>
                <a:cxn ang="16200000">
                  <a:pos x="wd2" y="hd2"/>
                </a:cxn>
              </a:cxnLst>
              <a:rect l="0" t="0" r="r" b="b"/>
              <a:pathLst>
                <a:path w="21600" h="21600" extrusionOk="0">
                  <a:moveTo>
                    <a:pt x="12114" y="14685"/>
                  </a:moveTo>
                  <a:cubicBezTo>
                    <a:pt x="11676" y="15263"/>
                    <a:pt x="11390" y="15464"/>
                    <a:pt x="11181" y="15464"/>
                  </a:cubicBezTo>
                  <a:cubicBezTo>
                    <a:pt x="10800" y="15464"/>
                    <a:pt x="10800" y="14685"/>
                    <a:pt x="10800" y="14685"/>
                  </a:cubicBezTo>
                  <a:close/>
                  <a:moveTo>
                    <a:pt x="0" y="0"/>
                  </a:moveTo>
                  <a:cubicBezTo>
                    <a:pt x="1295" y="5607"/>
                    <a:pt x="3924" y="9078"/>
                    <a:pt x="6876" y="12950"/>
                  </a:cubicBezTo>
                  <a:cubicBezTo>
                    <a:pt x="8190" y="14685"/>
                    <a:pt x="5238" y="14685"/>
                    <a:pt x="6876" y="16420"/>
                  </a:cubicBezTo>
                  <a:cubicBezTo>
                    <a:pt x="8190" y="18155"/>
                    <a:pt x="8190" y="18155"/>
                    <a:pt x="9486" y="18155"/>
                  </a:cubicBezTo>
                  <a:cubicBezTo>
                    <a:pt x="10800" y="19865"/>
                    <a:pt x="13429" y="19865"/>
                    <a:pt x="16362" y="21600"/>
                  </a:cubicBezTo>
                  <a:cubicBezTo>
                    <a:pt x="16362" y="19865"/>
                    <a:pt x="15067" y="18155"/>
                    <a:pt x="15067" y="16420"/>
                  </a:cubicBezTo>
                  <a:cubicBezTo>
                    <a:pt x="16362" y="12950"/>
                    <a:pt x="20305" y="12950"/>
                    <a:pt x="21600" y="10787"/>
                  </a:cubicBezTo>
                  <a:lnTo>
                    <a:pt x="17676" y="10787"/>
                  </a:lnTo>
                  <a:cubicBezTo>
                    <a:pt x="16362" y="12950"/>
                    <a:pt x="15067" y="12950"/>
                    <a:pt x="13429" y="16420"/>
                  </a:cubicBezTo>
                  <a:cubicBezTo>
                    <a:pt x="12114" y="14685"/>
                    <a:pt x="10800" y="12950"/>
                    <a:pt x="10800" y="10787"/>
                  </a:cubicBezTo>
                  <a:cubicBezTo>
                    <a:pt x="9924" y="10787"/>
                    <a:pt x="9638" y="11768"/>
                    <a:pt x="9143" y="11768"/>
                  </a:cubicBezTo>
                  <a:cubicBezTo>
                    <a:pt x="8914" y="11768"/>
                    <a:pt x="8610" y="11517"/>
                    <a:pt x="8190" y="10787"/>
                  </a:cubicBezTo>
                  <a:cubicBezTo>
                    <a:pt x="8190" y="9078"/>
                    <a:pt x="6876" y="7342"/>
                    <a:pt x="5238" y="5607"/>
                  </a:cubicBezTo>
                  <a:cubicBezTo>
                    <a:pt x="3924" y="3872"/>
                    <a:pt x="261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0" name="Google Shape;3493;p34"/>
            <p:cNvSpPr/>
            <p:nvPr/>
          </p:nvSpPr>
          <p:spPr>
            <a:xfrm>
              <a:off x="137623" y="750915"/>
              <a:ext cx="17810" cy="12701"/>
            </a:xfrm>
            <a:custGeom>
              <a:avLst/>
              <a:gdLst/>
              <a:ahLst/>
              <a:cxnLst>
                <a:cxn ang="0">
                  <a:pos x="wd2" y="hd2"/>
                </a:cxn>
                <a:cxn ang="5400000">
                  <a:pos x="wd2" y="hd2"/>
                </a:cxn>
                <a:cxn ang="10800000">
                  <a:pos x="wd2" y="hd2"/>
                </a:cxn>
                <a:cxn ang="16200000">
                  <a:pos x="wd2" y="hd2"/>
                </a:cxn>
              </a:cxnLst>
              <a:rect l="0" t="0" r="r" b="b"/>
              <a:pathLst>
                <a:path w="21226" h="21600" extrusionOk="0">
                  <a:moveTo>
                    <a:pt x="1121" y="0"/>
                  </a:moveTo>
                  <a:cubicBezTo>
                    <a:pt x="-374" y="3054"/>
                    <a:pt x="-374" y="6152"/>
                    <a:pt x="1121" y="12349"/>
                  </a:cubicBezTo>
                  <a:lnTo>
                    <a:pt x="2594" y="12349"/>
                  </a:lnTo>
                  <a:lnTo>
                    <a:pt x="2594" y="6152"/>
                  </a:lnTo>
                  <a:cubicBezTo>
                    <a:pt x="4457" y="9251"/>
                    <a:pt x="4457" y="9251"/>
                    <a:pt x="2594" y="12349"/>
                  </a:cubicBezTo>
                  <a:lnTo>
                    <a:pt x="4457" y="12349"/>
                  </a:lnTo>
                  <a:cubicBezTo>
                    <a:pt x="5454" y="12349"/>
                    <a:pt x="6450" y="10957"/>
                    <a:pt x="7447" y="10957"/>
                  </a:cubicBezTo>
                  <a:cubicBezTo>
                    <a:pt x="7945" y="10957"/>
                    <a:pt x="8444" y="11316"/>
                    <a:pt x="8942" y="12349"/>
                  </a:cubicBezTo>
                  <a:cubicBezTo>
                    <a:pt x="11910" y="12349"/>
                    <a:pt x="11910" y="19265"/>
                    <a:pt x="15268" y="19265"/>
                  </a:cubicBezTo>
                  <a:cubicBezTo>
                    <a:pt x="16048" y="15627"/>
                    <a:pt x="16850" y="14729"/>
                    <a:pt x="17630" y="14729"/>
                  </a:cubicBezTo>
                  <a:cubicBezTo>
                    <a:pt x="18323" y="14729"/>
                    <a:pt x="19038" y="15403"/>
                    <a:pt x="19731" y="15403"/>
                  </a:cubicBezTo>
                  <a:lnTo>
                    <a:pt x="18236" y="19265"/>
                  </a:lnTo>
                  <a:cubicBezTo>
                    <a:pt x="18995" y="20837"/>
                    <a:pt x="19363" y="21600"/>
                    <a:pt x="19731" y="21600"/>
                  </a:cubicBezTo>
                  <a:cubicBezTo>
                    <a:pt x="20099" y="21600"/>
                    <a:pt x="20489" y="20837"/>
                    <a:pt x="21226" y="19265"/>
                  </a:cubicBezTo>
                  <a:cubicBezTo>
                    <a:pt x="19731" y="15403"/>
                    <a:pt x="21226" y="15403"/>
                    <a:pt x="19731" y="12349"/>
                  </a:cubicBezTo>
                  <a:cubicBezTo>
                    <a:pt x="18236" y="9251"/>
                    <a:pt x="15268" y="9251"/>
                    <a:pt x="13773" y="6152"/>
                  </a:cubicBezTo>
                  <a:cubicBezTo>
                    <a:pt x="13145" y="6736"/>
                    <a:pt x="12560" y="7005"/>
                    <a:pt x="12040" y="7005"/>
                  </a:cubicBezTo>
                  <a:cubicBezTo>
                    <a:pt x="9809" y="7005"/>
                    <a:pt x="8357" y="2470"/>
                    <a:pt x="5952" y="0"/>
                  </a:cubicBezTo>
                  <a:cubicBezTo>
                    <a:pt x="4457" y="0"/>
                    <a:pt x="4457" y="0"/>
                    <a:pt x="4457" y="3054"/>
                  </a:cubicBezTo>
                  <a:cubicBezTo>
                    <a:pt x="2594" y="3054"/>
                    <a:pt x="2594" y="0"/>
                    <a:pt x="259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1" name="Google Shape;3494;p34"/>
            <p:cNvSpPr/>
            <p:nvPr/>
          </p:nvSpPr>
          <p:spPr>
            <a:xfrm>
              <a:off x="344515" y="769820"/>
              <a:ext cx="18124" cy="12701"/>
            </a:xfrm>
            <a:custGeom>
              <a:avLst/>
              <a:gdLst/>
              <a:ahLst/>
              <a:cxnLst>
                <a:cxn ang="0">
                  <a:pos x="wd2" y="hd2"/>
                </a:cxn>
                <a:cxn ang="5400000">
                  <a:pos x="wd2" y="hd2"/>
                </a:cxn>
                <a:cxn ang="10800000">
                  <a:pos x="wd2" y="hd2"/>
                </a:cxn>
                <a:cxn ang="16200000">
                  <a:pos x="wd2" y="hd2"/>
                </a:cxn>
              </a:cxnLst>
              <a:rect l="0" t="0" r="r" b="b"/>
              <a:pathLst>
                <a:path w="21600" h="21600" extrusionOk="0">
                  <a:moveTo>
                    <a:pt x="5958" y="0"/>
                  </a:moveTo>
                  <a:lnTo>
                    <a:pt x="4463" y="3424"/>
                  </a:lnTo>
                  <a:cubicBezTo>
                    <a:pt x="4030" y="2417"/>
                    <a:pt x="3596" y="2014"/>
                    <a:pt x="3163" y="2014"/>
                  </a:cubicBezTo>
                  <a:cubicBezTo>
                    <a:pt x="2102" y="2014"/>
                    <a:pt x="1040" y="4481"/>
                    <a:pt x="0" y="6898"/>
                  </a:cubicBezTo>
                  <a:cubicBezTo>
                    <a:pt x="1777" y="11580"/>
                    <a:pt x="3575" y="13443"/>
                    <a:pt x="5438" y="13443"/>
                  </a:cubicBezTo>
                  <a:cubicBezTo>
                    <a:pt x="6694" y="13443"/>
                    <a:pt x="7973" y="12638"/>
                    <a:pt x="9316" y="11228"/>
                  </a:cubicBezTo>
                  <a:cubicBezTo>
                    <a:pt x="12284" y="11228"/>
                    <a:pt x="12284" y="18176"/>
                    <a:pt x="12284" y="18176"/>
                  </a:cubicBezTo>
                  <a:cubicBezTo>
                    <a:pt x="15274" y="18176"/>
                    <a:pt x="16747" y="21600"/>
                    <a:pt x="18610" y="21600"/>
                  </a:cubicBezTo>
                  <a:cubicBezTo>
                    <a:pt x="21600" y="21600"/>
                    <a:pt x="21600" y="18176"/>
                    <a:pt x="21600" y="14702"/>
                  </a:cubicBezTo>
                  <a:lnTo>
                    <a:pt x="20105" y="14702"/>
                  </a:lnTo>
                  <a:cubicBezTo>
                    <a:pt x="20105" y="14702"/>
                    <a:pt x="20105" y="11228"/>
                    <a:pt x="18610" y="11228"/>
                  </a:cubicBezTo>
                  <a:cubicBezTo>
                    <a:pt x="13779" y="11228"/>
                    <a:pt x="10789" y="0"/>
                    <a:pt x="595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2" name="Google Shape;3495;p34"/>
            <p:cNvSpPr/>
            <p:nvPr/>
          </p:nvSpPr>
          <p:spPr>
            <a:xfrm>
              <a:off x="63236" y="532140"/>
              <a:ext cx="14070" cy="12701"/>
            </a:xfrm>
            <a:custGeom>
              <a:avLst/>
              <a:gdLst/>
              <a:ahLst/>
              <a:cxnLst>
                <a:cxn ang="0">
                  <a:pos x="wd2" y="hd2"/>
                </a:cxn>
                <a:cxn ang="5400000">
                  <a:pos x="wd2" y="hd2"/>
                </a:cxn>
                <a:cxn ang="10800000">
                  <a:pos x="wd2" y="hd2"/>
                </a:cxn>
                <a:cxn ang="16200000">
                  <a:pos x="wd2" y="hd2"/>
                </a:cxn>
              </a:cxnLst>
              <a:rect l="0" t="0" r="r" b="b"/>
              <a:pathLst>
                <a:path w="21600" h="21600" extrusionOk="0">
                  <a:moveTo>
                    <a:pt x="9600" y="7398"/>
                  </a:moveTo>
                  <a:cubicBezTo>
                    <a:pt x="12000" y="9677"/>
                    <a:pt x="9600" y="9677"/>
                    <a:pt x="7674" y="11956"/>
                  </a:cubicBezTo>
                  <a:cubicBezTo>
                    <a:pt x="7674" y="9677"/>
                    <a:pt x="9600" y="7398"/>
                    <a:pt x="9600" y="7398"/>
                  </a:cubicBezTo>
                  <a:close/>
                  <a:moveTo>
                    <a:pt x="1926" y="0"/>
                  </a:moveTo>
                  <a:cubicBezTo>
                    <a:pt x="0" y="0"/>
                    <a:pt x="0" y="5119"/>
                    <a:pt x="0" y="5119"/>
                  </a:cubicBezTo>
                  <a:cubicBezTo>
                    <a:pt x="1926" y="7398"/>
                    <a:pt x="1926" y="9677"/>
                    <a:pt x="1926" y="11956"/>
                  </a:cubicBezTo>
                  <a:lnTo>
                    <a:pt x="5749" y="11956"/>
                  </a:lnTo>
                  <a:cubicBezTo>
                    <a:pt x="5749" y="11956"/>
                    <a:pt x="3851" y="14202"/>
                    <a:pt x="5749" y="14202"/>
                  </a:cubicBezTo>
                  <a:lnTo>
                    <a:pt x="7674" y="14202"/>
                  </a:lnTo>
                  <a:cubicBezTo>
                    <a:pt x="12000" y="14202"/>
                    <a:pt x="13926" y="17042"/>
                    <a:pt x="15823" y="19321"/>
                  </a:cubicBezTo>
                  <a:cubicBezTo>
                    <a:pt x="17749" y="19321"/>
                    <a:pt x="17749" y="17042"/>
                    <a:pt x="19674" y="17042"/>
                  </a:cubicBezTo>
                  <a:cubicBezTo>
                    <a:pt x="19674" y="19321"/>
                    <a:pt x="17749" y="19321"/>
                    <a:pt x="17749" y="21600"/>
                  </a:cubicBezTo>
                  <a:lnTo>
                    <a:pt x="21600" y="21600"/>
                  </a:lnTo>
                  <a:cubicBezTo>
                    <a:pt x="21600" y="14202"/>
                    <a:pt x="17749" y="17042"/>
                    <a:pt x="17749" y="11956"/>
                  </a:cubicBezTo>
                  <a:cubicBezTo>
                    <a:pt x="13926" y="11956"/>
                    <a:pt x="13926" y="9677"/>
                    <a:pt x="12000" y="7398"/>
                  </a:cubicBezTo>
                  <a:lnTo>
                    <a:pt x="9600" y="7398"/>
                  </a:lnTo>
                  <a:cubicBezTo>
                    <a:pt x="9600" y="5119"/>
                    <a:pt x="9600" y="2840"/>
                    <a:pt x="7674" y="2840"/>
                  </a:cubicBezTo>
                  <a:cubicBezTo>
                    <a:pt x="7228" y="2213"/>
                    <a:pt x="6893" y="1982"/>
                    <a:pt x="6614" y="1982"/>
                  </a:cubicBezTo>
                  <a:cubicBezTo>
                    <a:pt x="5888" y="1982"/>
                    <a:pt x="5526" y="3468"/>
                    <a:pt x="4772" y="3468"/>
                  </a:cubicBezTo>
                  <a:cubicBezTo>
                    <a:pt x="4493" y="3468"/>
                    <a:pt x="4214" y="3303"/>
                    <a:pt x="3851" y="2840"/>
                  </a:cubicBezTo>
                  <a:lnTo>
                    <a:pt x="1926"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3" name="Google Shape;3496;p34"/>
            <p:cNvSpPr/>
            <p:nvPr/>
          </p:nvSpPr>
          <p:spPr>
            <a:xfrm>
              <a:off x="177627" y="622000"/>
              <a:ext cx="13125"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069"/>
                    <a:pt x="2034" y="9214"/>
                    <a:pt x="4607" y="13343"/>
                  </a:cubicBezTo>
                  <a:cubicBezTo>
                    <a:pt x="6671" y="13343"/>
                    <a:pt x="8736" y="9214"/>
                    <a:pt x="10800" y="4069"/>
                  </a:cubicBezTo>
                  <a:cubicBezTo>
                    <a:pt x="10800" y="17471"/>
                    <a:pt x="14899" y="21600"/>
                    <a:pt x="19536" y="21600"/>
                  </a:cubicBezTo>
                  <a:cubicBezTo>
                    <a:pt x="19536" y="21600"/>
                    <a:pt x="21600" y="21600"/>
                    <a:pt x="21600" y="17471"/>
                  </a:cubicBezTo>
                  <a:cubicBezTo>
                    <a:pt x="19536" y="17471"/>
                    <a:pt x="19536" y="13343"/>
                    <a:pt x="19536" y="13343"/>
                  </a:cubicBezTo>
                  <a:lnTo>
                    <a:pt x="19536" y="4069"/>
                  </a:lnTo>
                  <a:cubicBezTo>
                    <a:pt x="12834" y="4069"/>
                    <a:pt x="8736" y="0"/>
                    <a:pt x="203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4" name="Google Shape;3497;p34"/>
            <p:cNvSpPr/>
            <p:nvPr/>
          </p:nvSpPr>
          <p:spPr>
            <a:xfrm>
              <a:off x="1197403" y="1072193"/>
              <a:ext cx="12816" cy="12701"/>
            </a:xfrm>
            <a:custGeom>
              <a:avLst/>
              <a:gdLst/>
              <a:ahLst/>
              <a:cxnLst>
                <a:cxn ang="0">
                  <a:pos x="wd2" y="hd2"/>
                </a:cxn>
                <a:cxn ang="5400000">
                  <a:pos x="wd2" y="hd2"/>
                </a:cxn>
                <a:cxn ang="10800000">
                  <a:pos x="wd2" y="hd2"/>
                </a:cxn>
                <a:cxn ang="16200000">
                  <a:pos x="wd2" y="hd2"/>
                </a:cxn>
              </a:cxnLst>
              <a:rect l="0" t="0" r="r" b="b"/>
              <a:pathLst>
                <a:path w="21600" h="21600" extrusionOk="0">
                  <a:moveTo>
                    <a:pt x="4197" y="0"/>
                  </a:moveTo>
                  <a:cubicBezTo>
                    <a:pt x="2114" y="3327"/>
                    <a:pt x="0" y="3327"/>
                    <a:pt x="0" y="6654"/>
                  </a:cubicBezTo>
                  <a:cubicBezTo>
                    <a:pt x="705" y="7762"/>
                    <a:pt x="1409" y="8100"/>
                    <a:pt x="2114" y="8100"/>
                  </a:cubicBezTo>
                  <a:cubicBezTo>
                    <a:pt x="3523" y="8100"/>
                    <a:pt x="4902" y="6654"/>
                    <a:pt x="6311" y="6654"/>
                  </a:cubicBezTo>
                  <a:cubicBezTo>
                    <a:pt x="10233" y="15525"/>
                    <a:pt x="15197" y="21600"/>
                    <a:pt x="19210" y="21600"/>
                  </a:cubicBezTo>
                  <a:cubicBezTo>
                    <a:pt x="20037" y="21600"/>
                    <a:pt x="20865" y="21311"/>
                    <a:pt x="21600" y="20732"/>
                  </a:cubicBezTo>
                  <a:lnTo>
                    <a:pt x="21600" y="17405"/>
                  </a:lnTo>
                  <a:cubicBezTo>
                    <a:pt x="19486" y="13259"/>
                    <a:pt x="17372" y="13259"/>
                    <a:pt x="15258" y="9980"/>
                  </a:cubicBezTo>
                  <a:cubicBezTo>
                    <a:pt x="11060" y="6654"/>
                    <a:pt x="6311" y="3327"/>
                    <a:pt x="419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5" name="Google Shape;3498;p34"/>
            <p:cNvSpPr/>
            <p:nvPr/>
          </p:nvSpPr>
          <p:spPr>
            <a:xfrm>
              <a:off x="13133" y="5845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665" y="0"/>
                  </a:moveTo>
                  <a:cubicBezTo>
                    <a:pt x="8665" y="2786"/>
                    <a:pt x="8665" y="2786"/>
                    <a:pt x="4333" y="2786"/>
                  </a:cubicBezTo>
                  <a:lnTo>
                    <a:pt x="0" y="2786"/>
                  </a:lnTo>
                  <a:lnTo>
                    <a:pt x="0" y="11830"/>
                  </a:lnTo>
                  <a:cubicBezTo>
                    <a:pt x="4333" y="11830"/>
                    <a:pt x="8665" y="11830"/>
                    <a:pt x="8665" y="14615"/>
                  </a:cubicBezTo>
                  <a:cubicBezTo>
                    <a:pt x="6467" y="15988"/>
                    <a:pt x="4333" y="15988"/>
                    <a:pt x="2700" y="15988"/>
                  </a:cubicBezTo>
                  <a:cubicBezTo>
                    <a:pt x="1067" y="15988"/>
                    <a:pt x="0" y="15988"/>
                    <a:pt x="0" y="17361"/>
                  </a:cubicBezTo>
                  <a:cubicBezTo>
                    <a:pt x="6028" y="19339"/>
                    <a:pt x="9984" y="21600"/>
                    <a:pt x="13312" y="21600"/>
                  </a:cubicBezTo>
                  <a:cubicBezTo>
                    <a:pt x="14693" y="21600"/>
                    <a:pt x="16012" y="21196"/>
                    <a:pt x="17267" y="20147"/>
                  </a:cubicBezTo>
                  <a:cubicBezTo>
                    <a:pt x="21600" y="20147"/>
                    <a:pt x="17267" y="17361"/>
                    <a:pt x="21600" y="17361"/>
                  </a:cubicBezTo>
                  <a:cubicBezTo>
                    <a:pt x="21600" y="14615"/>
                    <a:pt x="17267" y="11830"/>
                    <a:pt x="17267" y="9044"/>
                  </a:cubicBezTo>
                  <a:cubicBezTo>
                    <a:pt x="17267" y="6258"/>
                    <a:pt x="12935" y="2786"/>
                    <a:pt x="86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6" name="Google Shape;3499;p34"/>
            <p:cNvSpPr/>
            <p:nvPr/>
          </p:nvSpPr>
          <p:spPr>
            <a:xfrm>
              <a:off x="132986" y="6637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4282"/>
                    <a:pt x="2340" y="8627"/>
                  </a:cubicBezTo>
                  <a:cubicBezTo>
                    <a:pt x="2340" y="8627"/>
                    <a:pt x="3527" y="7557"/>
                    <a:pt x="4679" y="7557"/>
                  </a:cubicBezTo>
                  <a:cubicBezTo>
                    <a:pt x="5832" y="7557"/>
                    <a:pt x="7019" y="8627"/>
                    <a:pt x="7019" y="12973"/>
                  </a:cubicBezTo>
                  <a:cubicBezTo>
                    <a:pt x="6477" y="13917"/>
                    <a:pt x="5968" y="14232"/>
                    <a:pt x="5459" y="14232"/>
                  </a:cubicBezTo>
                  <a:cubicBezTo>
                    <a:pt x="4544" y="14232"/>
                    <a:pt x="3764" y="13287"/>
                    <a:pt x="3187" y="13287"/>
                  </a:cubicBezTo>
                  <a:cubicBezTo>
                    <a:pt x="2679" y="13287"/>
                    <a:pt x="2340" y="14106"/>
                    <a:pt x="2340" y="17318"/>
                  </a:cubicBezTo>
                  <a:lnTo>
                    <a:pt x="14581" y="17318"/>
                  </a:lnTo>
                  <a:cubicBezTo>
                    <a:pt x="14581" y="17318"/>
                    <a:pt x="16921" y="21600"/>
                    <a:pt x="19260" y="21600"/>
                  </a:cubicBezTo>
                  <a:cubicBezTo>
                    <a:pt x="19260" y="19459"/>
                    <a:pt x="19837" y="19459"/>
                    <a:pt x="20413" y="19459"/>
                  </a:cubicBezTo>
                  <a:cubicBezTo>
                    <a:pt x="20990" y="19459"/>
                    <a:pt x="21600" y="19459"/>
                    <a:pt x="21600" y="17318"/>
                  </a:cubicBezTo>
                  <a:cubicBezTo>
                    <a:pt x="16921" y="17318"/>
                    <a:pt x="19260" y="4282"/>
                    <a:pt x="16921" y="4282"/>
                  </a:cubicBezTo>
                  <a:cubicBezTo>
                    <a:pt x="14581" y="8627"/>
                    <a:pt x="11665" y="8627"/>
                    <a:pt x="9359" y="12973"/>
                  </a:cubicBezTo>
                  <a:cubicBezTo>
                    <a:pt x="7019" y="8627"/>
                    <a:pt x="9359" y="4282"/>
                    <a:pt x="701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7" name="Google Shape;3500;p34"/>
            <p:cNvSpPr/>
            <p:nvPr/>
          </p:nvSpPr>
          <p:spPr>
            <a:xfrm>
              <a:off x="218581" y="635751"/>
              <a:ext cx="12701" cy="12701"/>
            </a:xfrm>
            <a:custGeom>
              <a:avLst/>
              <a:gdLst/>
              <a:ahLst/>
              <a:cxnLst>
                <a:cxn ang="0">
                  <a:pos x="wd2" y="hd2"/>
                </a:cxn>
                <a:cxn ang="5400000">
                  <a:pos x="wd2" y="hd2"/>
                </a:cxn>
                <a:cxn ang="10800000">
                  <a:pos x="wd2" y="hd2"/>
                </a:cxn>
                <a:cxn ang="16200000">
                  <a:pos x="wd2" y="hd2"/>
                </a:cxn>
              </a:cxnLst>
              <a:rect l="0" t="0" r="r" b="b"/>
              <a:pathLst>
                <a:path w="19941" h="21600" extrusionOk="0">
                  <a:moveTo>
                    <a:pt x="5974" y="0"/>
                  </a:moveTo>
                  <a:lnTo>
                    <a:pt x="5974" y="6882"/>
                  </a:lnTo>
                  <a:cubicBezTo>
                    <a:pt x="5974" y="10348"/>
                    <a:pt x="0" y="10348"/>
                    <a:pt x="0" y="14668"/>
                  </a:cubicBezTo>
                  <a:cubicBezTo>
                    <a:pt x="996" y="15823"/>
                    <a:pt x="1688" y="16225"/>
                    <a:pt x="2208" y="16225"/>
                  </a:cubicBezTo>
                  <a:cubicBezTo>
                    <a:pt x="3333" y="16225"/>
                    <a:pt x="3982" y="14668"/>
                    <a:pt x="5974" y="14668"/>
                  </a:cubicBezTo>
                  <a:cubicBezTo>
                    <a:pt x="8960" y="14668"/>
                    <a:pt x="5974" y="18134"/>
                    <a:pt x="8960" y="21600"/>
                  </a:cubicBezTo>
                  <a:lnTo>
                    <a:pt x="11904" y="18134"/>
                  </a:lnTo>
                  <a:cubicBezTo>
                    <a:pt x="15626" y="18134"/>
                    <a:pt x="15626" y="21600"/>
                    <a:pt x="18613" y="21600"/>
                  </a:cubicBezTo>
                  <a:cubicBezTo>
                    <a:pt x="18613" y="18134"/>
                    <a:pt x="21600" y="14668"/>
                    <a:pt x="18613" y="10348"/>
                  </a:cubicBezTo>
                  <a:lnTo>
                    <a:pt x="15626" y="10348"/>
                  </a:lnTo>
                  <a:cubicBezTo>
                    <a:pt x="15626" y="6882"/>
                    <a:pt x="8960" y="6882"/>
                    <a:pt x="597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8" name="Google Shape;3501;p34"/>
            <p:cNvSpPr/>
            <p:nvPr/>
          </p:nvSpPr>
          <p:spPr>
            <a:xfrm>
              <a:off x="385508" y="7799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987" y="0"/>
                  </a:moveTo>
                  <a:cubicBezTo>
                    <a:pt x="2987" y="0"/>
                    <a:pt x="0" y="0"/>
                    <a:pt x="0" y="6342"/>
                  </a:cubicBezTo>
                  <a:cubicBezTo>
                    <a:pt x="2987" y="6342"/>
                    <a:pt x="0" y="12592"/>
                    <a:pt x="2987" y="18934"/>
                  </a:cubicBezTo>
                  <a:cubicBezTo>
                    <a:pt x="5974" y="18934"/>
                    <a:pt x="5974" y="12592"/>
                    <a:pt x="9696" y="12592"/>
                  </a:cubicBezTo>
                  <a:cubicBezTo>
                    <a:pt x="9696" y="17096"/>
                    <a:pt x="9696" y="21600"/>
                    <a:pt x="10735" y="21600"/>
                  </a:cubicBezTo>
                  <a:cubicBezTo>
                    <a:pt x="11168" y="21600"/>
                    <a:pt x="11774" y="20773"/>
                    <a:pt x="12683" y="18934"/>
                  </a:cubicBezTo>
                  <a:lnTo>
                    <a:pt x="12683" y="12592"/>
                  </a:lnTo>
                  <a:lnTo>
                    <a:pt x="21600" y="12592"/>
                  </a:lnTo>
                  <a:lnTo>
                    <a:pt x="21600" y="6342"/>
                  </a:lnTo>
                  <a:cubicBezTo>
                    <a:pt x="18613" y="3125"/>
                    <a:pt x="15626" y="3125"/>
                    <a:pt x="12553" y="3125"/>
                  </a:cubicBezTo>
                  <a:cubicBezTo>
                    <a:pt x="9480" y="3125"/>
                    <a:pt x="6320" y="3125"/>
                    <a:pt x="298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9" name="Google Shape;3502;p34"/>
            <p:cNvSpPr/>
            <p:nvPr/>
          </p:nvSpPr>
          <p:spPr>
            <a:xfrm>
              <a:off x="188300" y="6252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476" y="0"/>
                  </a:moveTo>
                  <a:cubicBezTo>
                    <a:pt x="5257" y="10839"/>
                    <a:pt x="5257" y="10839"/>
                    <a:pt x="0" y="10839"/>
                  </a:cubicBezTo>
                  <a:cubicBezTo>
                    <a:pt x="2629" y="16180"/>
                    <a:pt x="5257" y="17594"/>
                    <a:pt x="7619" y="17594"/>
                  </a:cubicBezTo>
                  <a:cubicBezTo>
                    <a:pt x="9981" y="17594"/>
                    <a:pt x="12114" y="16180"/>
                    <a:pt x="13752" y="16180"/>
                  </a:cubicBezTo>
                  <a:lnTo>
                    <a:pt x="16381" y="21600"/>
                  </a:lnTo>
                  <a:cubicBezTo>
                    <a:pt x="16381" y="19793"/>
                    <a:pt x="16648" y="19244"/>
                    <a:pt x="17067" y="19244"/>
                  </a:cubicBezTo>
                  <a:cubicBezTo>
                    <a:pt x="17829" y="19244"/>
                    <a:pt x="19010" y="21600"/>
                    <a:pt x="19010" y="21600"/>
                  </a:cubicBezTo>
                  <a:cubicBezTo>
                    <a:pt x="21600" y="16180"/>
                    <a:pt x="21600" y="16180"/>
                    <a:pt x="21600" y="10839"/>
                  </a:cubicBezTo>
                  <a:cubicBezTo>
                    <a:pt x="16381" y="10839"/>
                    <a:pt x="13752" y="0"/>
                    <a:pt x="1047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0" name="Google Shape;3503;p34"/>
            <p:cNvSpPr/>
            <p:nvPr/>
          </p:nvSpPr>
          <p:spPr>
            <a:xfrm>
              <a:off x="1021039" y="9351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105" y="5676"/>
                  </a:moveTo>
                  <a:cubicBezTo>
                    <a:pt x="10047" y="7937"/>
                    <a:pt x="12056" y="8489"/>
                    <a:pt x="8602" y="11202"/>
                  </a:cubicBezTo>
                  <a:cubicBezTo>
                    <a:pt x="8602" y="8489"/>
                    <a:pt x="5902" y="7937"/>
                    <a:pt x="9105" y="5676"/>
                  </a:cubicBezTo>
                  <a:close/>
                  <a:moveTo>
                    <a:pt x="8602" y="0"/>
                  </a:moveTo>
                  <a:cubicBezTo>
                    <a:pt x="4333" y="3466"/>
                    <a:pt x="4333" y="7786"/>
                    <a:pt x="0" y="7786"/>
                  </a:cubicBezTo>
                  <a:cubicBezTo>
                    <a:pt x="4333" y="11202"/>
                    <a:pt x="4333" y="11202"/>
                    <a:pt x="4333" y="14668"/>
                  </a:cubicBezTo>
                  <a:cubicBezTo>
                    <a:pt x="8602" y="14668"/>
                    <a:pt x="12935" y="18134"/>
                    <a:pt x="12935" y="18134"/>
                  </a:cubicBezTo>
                  <a:cubicBezTo>
                    <a:pt x="17267" y="21600"/>
                    <a:pt x="17267" y="21600"/>
                    <a:pt x="21600" y="21600"/>
                  </a:cubicBezTo>
                  <a:lnTo>
                    <a:pt x="21600" y="14668"/>
                  </a:lnTo>
                  <a:cubicBezTo>
                    <a:pt x="17770" y="11604"/>
                    <a:pt x="14002" y="8590"/>
                    <a:pt x="10172" y="4923"/>
                  </a:cubicBezTo>
                  <a:cubicBezTo>
                    <a:pt x="10926" y="4521"/>
                    <a:pt x="11805" y="4019"/>
                    <a:pt x="12935" y="3466"/>
                  </a:cubicBezTo>
                  <a:lnTo>
                    <a:pt x="8602"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1" name="Google Shape;3504;p34"/>
            <p:cNvSpPr/>
            <p:nvPr/>
          </p:nvSpPr>
          <p:spPr>
            <a:xfrm>
              <a:off x="633914" y="689811"/>
              <a:ext cx="12701" cy="12701"/>
            </a:xfrm>
            <a:custGeom>
              <a:avLst/>
              <a:gdLst/>
              <a:ahLst/>
              <a:cxnLst>
                <a:cxn ang="0">
                  <a:pos x="wd2" y="hd2"/>
                </a:cxn>
                <a:cxn ang="5400000">
                  <a:pos x="wd2" y="hd2"/>
                </a:cxn>
                <a:cxn ang="10800000">
                  <a:pos x="wd2" y="hd2"/>
                </a:cxn>
                <a:cxn ang="16200000">
                  <a:pos x="wd2" y="hd2"/>
                </a:cxn>
              </a:cxnLst>
              <a:rect l="0" t="0" r="r" b="b"/>
              <a:pathLst>
                <a:path w="20246" h="21600" extrusionOk="0">
                  <a:moveTo>
                    <a:pt x="19291" y="0"/>
                  </a:moveTo>
                  <a:cubicBezTo>
                    <a:pt x="12260" y="6654"/>
                    <a:pt x="7030" y="13307"/>
                    <a:pt x="0" y="13307"/>
                  </a:cubicBezTo>
                  <a:cubicBezTo>
                    <a:pt x="0" y="21600"/>
                    <a:pt x="2343" y="21600"/>
                    <a:pt x="2343" y="21600"/>
                  </a:cubicBezTo>
                  <a:cubicBezTo>
                    <a:pt x="7030" y="21600"/>
                    <a:pt x="12260" y="13307"/>
                    <a:pt x="16947" y="13307"/>
                  </a:cubicBezTo>
                  <a:cubicBezTo>
                    <a:pt x="19291" y="13307"/>
                    <a:pt x="21600" y="6654"/>
                    <a:pt x="1929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2" name="Google Shape;3505;p34"/>
            <p:cNvSpPr/>
            <p:nvPr/>
          </p:nvSpPr>
          <p:spPr>
            <a:xfrm>
              <a:off x="143302" y="5660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607" y="0"/>
                  </a:moveTo>
                  <a:cubicBezTo>
                    <a:pt x="12665" y="4129"/>
                    <a:pt x="5942" y="13403"/>
                    <a:pt x="0" y="21600"/>
                  </a:cubicBezTo>
                  <a:cubicBezTo>
                    <a:pt x="9672" y="21600"/>
                    <a:pt x="12665" y="8257"/>
                    <a:pt x="21600" y="8257"/>
                  </a:cubicBezTo>
                  <a:cubicBezTo>
                    <a:pt x="21600" y="4129"/>
                    <a:pt x="21600" y="0"/>
                    <a:pt x="1860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3" name="Google Shape;3506;p34"/>
            <p:cNvSpPr/>
            <p:nvPr/>
          </p:nvSpPr>
          <p:spPr>
            <a:xfrm>
              <a:off x="117981" y="657937"/>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0" y="0"/>
                  </a:moveTo>
                  <a:cubicBezTo>
                    <a:pt x="0" y="5087"/>
                    <a:pt x="4129" y="10173"/>
                    <a:pt x="4129" y="10173"/>
                  </a:cubicBezTo>
                  <a:cubicBezTo>
                    <a:pt x="4129" y="15260"/>
                    <a:pt x="4129" y="15260"/>
                    <a:pt x="0" y="15260"/>
                  </a:cubicBezTo>
                  <a:cubicBezTo>
                    <a:pt x="4129" y="15260"/>
                    <a:pt x="8257" y="21600"/>
                    <a:pt x="13403" y="21600"/>
                  </a:cubicBezTo>
                  <a:cubicBezTo>
                    <a:pt x="21600" y="15260"/>
                    <a:pt x="13403" y="10173"/>
                    <a:pt x="17471" y="5087"/>
                  </a:cubicBezTo>
                  <a:cubicBezTo>
                    <a:pt x="13403" y="0"/>
                    <a:pt x="4129"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4" name="Google Shape;3507;p34"/>
            <p:cNvSpPr/>
            <p:nvPr/>
          </p:nvSpPr>
          <p:spPr>
            <a:xfrm>
              <a:off x="1141519" y="10393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466" y="10839"/>
                    <a:pt x="6882" y="16180"/>
                    <a:pt x="10348" y="21600"/>
                  </a:cubicBezTo>
                  <a:lnTo>
                    <a:pt x="21600" y="21600"/>
                  </a:lnTo>
                  <a:cubicBezTo>
                    <a:pt x="18134" y="10839"/>
                    <a:pt x="10348"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5" name="Google Shape;3508;p34"/>
            <p:cNvSpPr/>
            <p:nvPr/>
          </p:nvSpPr>
          <p:spPr>
            <a:xfrm>
              <a:off x="938367" y="8263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96"/>
                  </a:lnTo>
                  <a:cubicBezTo>
                    <a:pt x="5104" y="12640"/>
                    <a:pt x="5104" y="21600"/>
                    <a:pt x="21600" y="21600"/>
                  </a:cubicBezTo>
                  <a:cubicBezTo>
                    <a:pt x="16570" y="15626"/>
                    <a:pt x="10208" y="12640"/>
                    <a:pt x="5104" y="6709"/>
                  </a:cubicBezTo>
                  <a:cubicBezTo>
                    <a:pt x="5104" y="2987"/>
                    <a:pt x="5104" y="2987"/>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6" name="Google Shape;3509;p34"/>
            <p:cNvSpPr/>
            <p:nvPr/>
          </p:nvSpPr>
          <p:spPr>
            <a:xfrm>
              <a:off x="1155897" y="10498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5087"/>
                    <a:pt x="0" y="5087"/>
                    <a:pt x="3466" y="5087"/>
                  </a:cubicBezTo>
                  <a:cubicBezTo>
                    <a:pt x="6882" y="10173"/>
                    <a:pt x="13814" y="16513"/>
                    <a:pt x="18134" y="21600"/>
                  </a:cubicBezTo>
                  <a:lnTo>
                    <a:pt x="21600" y="21600"/>
                  </a:lnTo>
                  <a:cubicBezTo>
                    <a:pt x="13814" y="5087"/>
                    <a:pt x="10348"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7" name="Google Shape;3510;p34"/>
            <p:cNvSpPr/>
            <p:nvPr/>
          </p:nvSpPr>
          <p:spPr>
            <a:xfrm>
              <a:off x="86733" y="752942"/>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13343" y="0"/>
                  </a:moveTo>
                  <a:cubicBezTo>
                    <a:pt x="8197" y="0"/>
                    <a:pt x="13343" y="3466"/>
                    <a:pt x="8197" y="3466"/>
                  </a:cubicBezTo>
                  <a:cubicBezTo>
                    <a:pt x="4129" y="6932"/>
                    <a:pt x="4129" y="6932"/>
                    <a:pt x="0" y="10348"/>
                  </a:cubicBezTo>
                  <a:cubicBezTo>
                    <a:pt x="4129" y="10348"/>
                    <a:pt x="8197" y="10348"/>
                    <a:pt x="8197" y="6932"/>
                  </a:cubicBezTo>
                  <a:cubicBezTo>
                    <a:pt x="13343" y="14668"/>
                    <a:pt x="8197" y="18134"/>
                    <a:pt x="17471" y="21600"/>
                  </a:cubicBezTo>
                  <a:cubicBezTo>
                    <a:pt x="17471" y="18134"/>
                    <a:pt x="17471" y="14668"/>
                    <a:pt x="13343" y="10348"/>
                  </a:cubicBezTo>
                  <a:cubicBezTo>
                    <a:pt x="13343" y="6932"/>
                    <a:pt x="21600" y="3466"/>
                    <a:pt x="1334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8" name="Google Shape;3511;p34"/>
            <p:cNvSpPr/>
            <p:nvPr/>
          </p:nvSpPr>
          <p:spPr>
            <a:xfrm>
              <a:off x="35636" y="557952"/>
              <a:ext cx="12701" cy="12701"/>
            </a:xfrm>
            <a:custGeom>
              <a:avLst/>
              <a:gdLst/>
              <a:ahLst/>
              <a:cxnLst>
                <a:cxn ang="0">
                  <a:pos x="wd2" y="hd2"/>
                </a:cxn>
                <a:cxn ang="5400000">
                  <a:pos x="wd2" y="hd2"/>
                </a:cxn>
                <a:cxn ang="10800000">
                  <a:pos x="wd2" y="hd2"/>
                </a:cxn>
                <a:cxn ang="16200000">
                  <a:pos x="wd2" y="hd2"/>
                </a:cxn>
              </a:cxnLst>
              <a:rect l="0" t="0" r="r" b="b"/>
              <a:pathLst>
                <a:path w="20744" h="21600" extrusionOk="0">
                  <a:moveTo>
                    <a:pt x="18176" y="14662"/>
                  </a:moveTo>
                  <a:cubicBezTo>
                    <a:pt x="18176" y="14662"/>
                    <a:pt x="18176" y="19178"/>
                    <a:pt x="14702" y="19178"/>
                  </a:cubicBezTo>
                  <a:cubicBezTo>
                    <a:pt x="14702" y="14662"/>
                    <a:pt x="18176" y="14662"/>
                    <a:pt x="18176" y="14662"/>
                  </a:cubicBezTo>
                  <a:close/>
                  <a:moveTo>
                    <a:pt x="7754" y="0"/>
                  </a:moveTo>
                  <a:cubicBezTo>
                    <a:pt x="4280" y="4516"/>
                    <a:pt x="4280" y="4516"/>
                    <a:pt x="0" y="4516"/>
                  </a:cubicBezTo>
                  <a:cubicBezTo>
                    <a:pt x="7754" y="9033"/>
                    <a:pt x="4280" y="14662"/>
                    <a:pt x="7754" y="14662"/>
                  </a:cubicBezTo>
                  <a:cubicBezTo>
                    <a:pt x="8207" y="13876"/>
                    <a:pt x="8660" y="13615"/>
                    <a:pt x="9164" y="13615"/>
                  </a:cubicBezTo>
                  <a:cubicBezTo>
                    <a:pt x="11480" y="13615"/>
                    <a:pt x="13796" y="21600"/>
                    <a:pt x="16112" y="21600"/>
                  </a:cubicBezTo>
                  <a:cubicBezTo>
                    <a:pt x="16817" y="21600"/>
                    <a:pt x="17471" y="20880"/>
                    <a:pt x="18176" y="19178"/>
                  </a:cubicBezTo>
                  <a:cubicBezTo>
                    <a:pt x="21600" y="19178"/>
                    <a:pt x="21600" y="14662"/>
                    <a:pt x="18176" y="14662"/>
                  </a:cubicBezTo>
                  <a:cubicBezTo>
                    <a:pt x="18176" y="11847"/>
                    <a:pt x="17270" y="11847"/>
                    <a:pt x="16011" y="11847"/>
                  </a:cubicBezTo>
                  <a:cubicBezTo>
                    <a:pt x="14702" y="11847"/>
                    <a:pt x="12940" y="11847"/>
                    <a:pt x="11228" y="9033"/>
                  </a:cubicBezTo>
                  <a:cubicBezTo>
                    <a:pt x="11228" y="9033"/>
                    <a:pt x="7754" y="4516"/>
                    <a:pt x="775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9" name="Google Shape;3512;p34"/>
            <p:cNvSpPr/>
            <p:nvPr/>
          </p:nvSpPr>
          <p:spPr>
            <a:xfrm>
              <a:off x="121116" y="6351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9214" y="6587"/>
                    <a:pt x="0" y="6587"/>
                    <a:pt x="0" y="21600"/>
                  </a:cubicBezTo>
                  <a:cubicBezTo>
                    <a:pt x="9214" y="21600"/>
                    <a:pt x="13343" y="21600"/>
                    <a:pt x="21600" y="13270"/>
                  </a:cubicBezTo>
                  <a:cubicBezTo>
                    <a:pt x="13343" y="13270"/>
                    <a:pt x="13343" y="0"/>
                    <a:pt x="921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0" name="Google Shape;3513;p34"/>
            <p:cNvSpPr/>
            <p:nvPr/>
          </p:nvSpPr>
          <p:spPr>
            <a:xfrm>
              <a:off x="77036" y="7471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7676"/>
                    <a:pt x="4129" y="13745"/>
                    <a:pt x="0" y="13745"/>
                  </a:cubicBezTo>
                  <a:cubicBezTo>
                    <a:pt x="6582" y="13745"/>
                    <a:pt x="7898" y="21600"/>
                    <a:pt x="12386" y="21600"/>
                  </a:cubicBezTo>
                  <a:cubicBezTo>
                    <a:pt x="13522" y="21600"/>
                    <a:pt x="14839" y="21154"/>
                    <a:pt x="16454" y="19904"/>
                  </a:cubicBezTo>
                  <a:cubicBezTo>
                    <a:pt x="16454" y="13745"/>
                    <a:pt x="16454" y="13745"/>
                    <a:pt x="21600" y="7676"/>
                  </a:cubicBezTo>
                  <a:cubicBezTo>
                    <a:pt x="21600" y="0"/>
                    <a:pt x="16454" y="0"/>
                    <a:pt x="16454" y="0"/>
                  </a:cubicBezTo>
                  <a:cubicBezTo>
                    <a:pt x="12386" y="0"/>
                    <a:pt x="16454" y="13745"/>
                    <a:pt x="8257" y="13745"/>
                  </a:cubicBezTo>
                  <a:cubicBezTo>
                    <a:pt x="8257" y="13745"/>
                    <a:pt x="8257" y="7676"/>
                    <a:pt x="412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1" name="Google Shape;3514;p34"/>
            <p:cNvSpPr/>
            <p:nvPr/>
          </p:nvSpPr>
          <p:spPr>
            <a:xfrm>
              <a:off x="335232" y="764821"/>
              <a:ext cx="12701" cy="12701"/>
            </a:xfrm>
            <a:custGeom>
              <a:avLst/>
              <a:gdLst/>
              <a:ahLst/>
              <a:cxnLst>
                <a:cxn ang="0">
                  <a:pos x="wd2" y="hd2"/>
                </a:cxn>
                <a:cxn ang="5400000">
                  <a:pos x="wd2" y="hd2"/>
                </a:cxn>
                <a:cxn ang="10800000">
                  <a:pos x="wd2" y="hd2"/>
                </a:cxn>
                <a:cxn ang="16200000">
                  <a:pos x="wd2" y="hd2"/>
                </a:cxn>
              </a:cxnLst>
              <a:rect l="0" t="0" r="r" b="b"/>
              <a:pathLst>
                <a:path w="19306" h="21600" extrusionOk="0">
                  <a:moveTo>
                    <a:pt x="1835" y="0"/>
                  </a:moveTo>
                  <a:cubicBezTo>
                    <a:pt x="1835" y="9615"/>
                    <a:pt x="-2294" y="9615"/>
                    <a:pt x="1835" y="19231"/>
                  </a:cubicBezTo>
                  <a:cubicBezTo>
                    <a:pt x="3869" y="19231"/>
                    <a:pt x="6920" y="21600"/>
                    <a:pt x="10151" y="21600"/>
                  </a:cubicBezTo>
                  <a:cubicBezTo>
                    <a:pt x="13382" y="21600"/>
                    <a:pt x="16733" y="19231"/>
                    <a:pt x="19306" y="9615"/>
                  </a:cubicBezTo>
                  <a:cubicBezTo>
                    <a:pt x="10032" y="9615"/>
                    <a:pt x="10032" y="0"/>
                    <a:pt x="183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2" name="Google Shape;3515;p34"/>
            <p:cNvSpPr/>
            <p:nvPr/>
          </p:nvSpPr>
          <p:spPr>
            <a:xfrm>
              <a:off x="1336845" y="11143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424" y="0"/>
                  </a:moveTo>
                  <a:lnTo>
                    <a:pt x="0" y="21600"/>
                  </a:lnTo>
                  <a:cubicBezTo>
                    <a:pt x="14702" y="21600"/>
                    <a:pt x="14702"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3" name="Google Shape;3516;p34"/>
            <p:cNvSpPr/>
            <p:nvPr/>
          </p:nvSpPr>
          <p:spPr>
            <a:xfrm>
              <a:off x="43753" y="5643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59" y="0"/>
                  </a:moveTo>
                  <a:cubicBezTo>
                    <a:pt x="10839" y="0"/>
                    <a:pt x="5420" y="8468"/>
                    <a:pt x="0" y="8468"/>
                  </a:cubicBezTo>
                  <a:cubicBezTo>
                    <a:pt x="2592" y="17427"/>
                    <a:pt x="3927" y="19759"/>
                    <a:pt x="5184" y="19759"/>
                  </a:cubicBezTo>
                  <a:cubicBezTo>
                    <a:pt x="6676" y="19759"/>
                    <a:pt x="8012" y="16936"/>
                    <a:pt x="10839" y="16936"/>
                  </a:cubicBezTo>
                  <a:cubicBezTo>
                    <a:pt x="10839" y="16936"/>
                    <a:pt x="13196" y="21600"/>
                    <a:pt x="16416" y="21600"/>
                  </a:cubicBezTo>
                  <a:cubicBezTo>
                    <a:pt x="18065" y="21600"/>
                    <a:pt x="19793" y="20373"/>
                    <a:pt x="21600" y="16936"/>
                  </a:cubicBezTo>
                  <a:cubicBezTo>
                    <a:pt x="21600" y="8468"/>
                    <a:pt x="21600" y="8468"/>
                    <a:pt x="1625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4" name="Google Shape;3517;p34"/>
            <p:cNvSpPr/>
            <p:nvPr/>
          </p:nvSpPr>
          <p:spPr>
            <a:xfrm>
              <a:off x="307538" y="759349"/>
              <a:ext cx="12701" cy="12701"/>
            </a:xfrm>
            <a:custGeom>
              <a:avLst/>
              <a:gdLst/>
              <a:ahLst/>
              <a:cxnLst>
                <a:cxn ang="0">
                  <a:pos x="wd2" y="hd2"/>
                </a:cxn>
                <a:cxn ang="5400000">
                  <a:pos x="wd2" y="hd2"/>
                </a:cxn>
                <a:cxn ang="10800000">
                  <a:pos x="wd2" y="hd2"/>
                </a:cxn>
                <a:cxn ang="16200000">
                  <a:pos x="wd2" y="hd2"/>
                </a:cxn>
              </a:cxnLst>
              <a:rect l="0" t="0" r="r" b="b"/>
              <a:pathLst>
                <a:path w="20568" h="21600" extrusionOk="0">
                  <a:moveTo>
                    <a:pt x="3097" y="10879"/>
                  </a:moveTo>
                  <a:cubicBezTo>
                    <a:pt x="-1032" y="10879"/>
                    <a:pt x="-1032" y="21600"/>
                    <a:pt x="3097" y="21600"/>
                  </a:cubicBezTo>
                  <a:lnTo>
                    <a:pt x="12311" y="21600"/>
                  </a:lnTo>
                  <a:cubicBezTo>
                    <a:pt x="8182" y="21600"/>
                    <a:pt x="3097" y="21600"/>
                    <a:pt x="3097" y="10879"/>
                  </a:cubicBezTo>
                  <a:close/>
                  <a:moveTo>
                    <a:pt x="16439" y="0"/>
                  </a:moveTo>
                  <a:cubicBezTo>
                    <a:pt x="12311" y="10879"/>
                    <a:pt x="12311" y="10879"/>
                    <a:pt x="12311" y="21600"/>
                  </a:cubicBezTo>
                  <a:lnTo>
                    <a:pt x="20568" y="21600"/>
                  </a:lnTo>
                  <a:cubicBezTo>
                    <a:pt x="20568" y="10879"/>
                    <a:pt x="16439" y="10879"/>
                    <a:pt x="1643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5" name="Google Shape;3518;p34"/>
            <p:cNvSpPr/>
            <p:nvPr/>
          </p:nvSpPr>
          <p:spPr>
            <a:xfrm>
              <a:off x="1338718" y="11181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74" y="0"/>
                  </a:moveTo>
                  <a:cubicBezTo>
                    <a:pt x="5385" y="0"/>
                    <a:pt x="2094" y="3565"/>
                    <a:pt x="0" y="3565"/>
                  </a:cubicBezTo>
                  <a:cubicBezTo>
                    <a:pt x="2094" y="18035"/>
                    <a:pt x="5385" y="21600"/>
                    <a:pt x="9274" y="21600"/>
                  </a:cubicBezTo>
                  <a:cubicBezTo>
                    <a:pt x="13104" y="21600"/>
                    <a:pt x="17471" y="18035"/>
                    <a:pt x="21600" y="18035"/>
                  </a:cubicBezTo>
                  <a:cubicBezTo>
                    <a:pt x="17471" y="3565"/>
                    <a:pt x="13104" y="0"/>
                    <a:pt x="927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6" name="Google Shape;3519;p34"/>
            <p:cNvSpPr/>
            <p:nvPr/>
          </p:nvSpPr>
          <p:spPr>
            <a:xfrm>
              <a:off x="105638" y="5510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365" y="0"/>
                  </a:moveTo>
                  <a:cubicBezTo>
                    <a:pt x="7235" y="0"/>
                    <a:pt x="0" y="0"/>
                    <a:pt x="0" y="21600"/>
                  </a:cubicBezTo>
                  <a:cubicBezTo>
                    <a:pt x="7235" y="21600"/>
                    <a:pt x="14365" y="21600"/>
                    <a:pt x="21600" y="11985"/>
                  </a:cubicBezTo>
                  <a:cubicBezTo>
                    <a:pt x="21600" y="11985"/>
                    <a:pt x="21600" y="0"/>
                    <a:pt x="143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7" name="Google Shape;3520;p34"/>
            <p:cNvSpPr/>
            <p:nvPr/>
          </p:nvSpPr>
          <p:spPr>
            <a:xfrm>
              <a:off x="1354350" y="11176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231"/>
                  </a:lnTo>
                  <a:cubicBezTo>
                    <a:pt x="4165" y="19231"/>
                    <a:pt x="9492" y="21600"/>
                    <a:pt x="13948" y="21600"/>
                  </a:cubicBezTo>
                  <a:cubicBezTo>
                    <a:pt x="18307" y="21600"/>
                    <a:pt x="21600" y="19231"/>
                    <a:pt x="21600" y="9615"/>
                  </a:cubicBezTo>
                  <a:cubicBezTo>
                    <a:pt x="21600" y="6410"/>
                    <a:pt x="20825" y="5295"/>
                    <a:pt x="19857" y="5295"/>
                  </a:cubicBezTo>
                  <a:cubicBezTo>
                    <a:pt x="17919" y="5295"/>
                    <a:pt x="14917" y="9615"/>
                    <a:pt x="14917" y="9615"/>
                  </a:cubicBezTo>
                  <a:cubicBezTo>
                    <a:pt x="8330" y="9615"/>
                    <a:pt x="833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8" name="Google Shape;3521;p34"/>
            <p:cNvSpPr/>
            <p:nvPr/>
          </p:nvSpPr>
          <p:spPr>
            <a:xfrm>
              <a:off x="974159" y="8782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130" y="0"/>
                  </a:moveTo>
                  <a:cubicBezTo>
                    <a:pt x="7130" y="0"/>
                    <a:pt x="0" y="8056"/>
                    <a:pt x="0" y="18097"/>
                  </a:cubicBezTo>
                  <a:cubicBezTo>
                    <a:pt x="4823" y="18097"/>
                    <a:pt x="6396" y="21600"/>
                    <a:pt x="11219" y="21600"/>
                  </a:cubicBezTo>
                  <a:cubicBezTo>
                    <a:pt x="13631" y="21600"/>
                    <a:pt x="16777" y="20783"/>
                    <a:pt x="21600" y="18097"/>
                  </a:cubicBezTo>
                  <a:cubicBezTo>
                    <a:pt x="14365" y="8056"/>
                    <a:pt x="14365" y="0"/>
                    <a:pt x="713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9" name="Google Shape;3522;p34"/>
            <p:cNvSpPr/>
            <p:nvPr/>
          </p:nvSpPr>
          <p:spPr>
            <a:xfrm>
              <a:off x="153772" y="611530"/>
              <a:ext cx="12701" cy="12701"/>
            </a:xfrm>
            <a:prstGeom prst="rect">
              <a:avLst/>
            </a:pr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0" name="Google Shape;3523;p34"/>
            <p:cNvSpPr/>
            <p:nvPr/>
          </p:nvSpPr>
          <p:spPr>
            <a:xfrm>
              <a:off x="125170" y="7459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cubicBezTo>
                    <a:pt x="5037" y="0"/>
                    <a:pt x="3293" y="1783"/>
                    <a:pt x="0" y="5452"/>
                  </a:cubicBezTo>
                  <a:cubicBezTo>
                    <a:pt x="6683" y="14470"/>
                    <a:pt x="6683" y="21600"/>
                    <a:pt x="21600" y="21600"/>
                  </a:cubicBezTo>
                  <a:cubicBezTo>
                    <a:pt x="21600" y="14470"/>
                    <a:pt x="13270" y="5452"/>
                    <a:pt x="13270" y="5452"/>
                  </a:cubicBezTo>
                  <a:cubicBezTo>
                    <a:pt x="9977" y="1783"/>
                    <a:pt x="8330" y="0"/>
                    <a:pt x="668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1" name="Google Shape;3524;p34"/>
            <p:cNvSpPr/>
            <p:nvPr/>
          </p:nvSpPr>
          <p:spPr>
            <a:xfrm>
              <a:off x="1071199" y="9853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70"/>
                  </a:lnTo>
                  <a:cubicBezTo>
                    <a:pt x="9615" y="14470"/>
                    <a:pt x="21600" y="21600"/>
                    <a:pt x="21600" y="21600"/>
                  </a:cubicBezTo>
                  <a:cubicBezTo>
                    <a:pt x="21600" y="14470"/>
                    <a:pt x="21600" y="7235"/>
                    <a:pt x="961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2" name="Google Shape;3525;p34"/>
            <p:cNvSpPr/>
            <p:nvPr/>
          </p:nvSpPr>
          <p:spPr>
            <a:xfrm>
              <a:off x="1152607" y="10514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14" y="15951"/>
                    <a:pt x="6291" y="21600"/>
                    <a:pt x="10695" y="21600"/>
                  </a:cubicBezTo>
                  <a:cubicBezTo>
                    <a:pt x="13212" y="21600"/>
                    <a:pt x="16462" y="19828"/>
                    <a:pt x="21600" y="17169"/>
                  </a:cubicBezTo>
                  <a:cubicBezTo>
                    <a:pt x="14470" y="9526"/>
                    <a:pt x="1447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3" name="Google Shape;3526;p34"/>
            <p:cNvSpPr/>
            <p:nvPr/>
          </p:nvSpPr>
          <p:spPr>
            <a:xfrm>
              <a:off x="1028219" y="9443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5420"/>
                    <a:pt x="0" y="5420"/>
                    <a:pt x="0" y="5420"/>
                  </a:cubicBezTo>
                  <a:lnTo>
                    <a:pt x="0" y="10839"/>
                  </a:lnTo>
                  <a:cubicBezTo>
                    <a:pt x="10800" y="16259"/>
                    <a:pt x="0" y="16259"/>
                    <a:pt x="10800" y="21600"/>
                  </a:cubicBezTo>
                  <a:lnTo>
                    <a:pt x="21600" y="16259"/>
                  </a:lnTo>
                  <a:cubicBezTo>
                    <a:pt x="21600" y="10839"/>
                    <a:pt x="10800" y="542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4" name="Google Shape;3527;p34"/>
            <p:cNvSpPr/>
            <p:nvPr/>
          </p:nvSpPr>
          <p:spPr>
            <a:xfrm>
              <a:off x="643338" y="7093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531" y="0"/>
                  </a:moveTo>
                  <a:cubicBezTo>
                    <a:pt x="15437" y="10957"/>
                    <a:pt x="12086" y="10957"/>
                    <a:pt x="8796" y="10957"/>
                  </a:cubicBezTo>
                  <a:cubicBezTo>
                    <a:pt x="5445" y="10957"/>
                    <a:pt x="2094" y="10957"/>
                    <a:pt x="0" y="21600"/>
                  </a:cubicBezTo>
                  <a:lnTo>
                    <a:pt x="21600" y="21600"/>
                  </a:lnTo>
                  <a:lnTo>
                    <a:pt x="17531"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5" name="Google Shape;3528;p34"/>
            <p:cNvSpPr/>
            <p:nvPr/>
          </p:nvSpPr>
          <p:spPr>
            <a:xfrm>
              <a:off x="395360" y="6963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71" y="17330"/>
                    <a:pt x="5341" y="21600"/>
                    <a:pt x="8719" y="21600"/>
                  </a:cubicBezTo>
                  <a:cubicBezTo>
                    <a:pt x="12096" y="21600"/>
                    <a:pt x="16180" y="17330"/>
                    <a:pt x="21600" y="17330"/>
                  </a:cubicBezTo>
                  <a:cubicBezTo>
                    <a:pt x="16180" y="17330"/>
                    <a:pt x="534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6" name="Google Shape;3529;p34"/>
            <p:cNvSpPr/>
            <p:nvPr/>
          </p:nvSpPr>
          <p:spPr>
            <a:xfrm>
              <a:off x="933581" y="818726"/>
              <a:ext cx="12701" cy="12701"/>
            </a:xfrm>
            <a:custGeom>
              <a:avLst/>
              <a:gdLst/>
              <a:ahLst/>
              <a:cxnLst>
                <a:cxn ang="0">
                  <a:pos x="wd2" y="hd2"/>
                </a:cxn>
                <a:cxn ang="5400000">
                  <a:pos x="wd2" y="hd2"/>
                </a:cxn>
                <a:cxn ang="10800000">
                  <a:pos x="wd2" y="hd2"/>
                </a:cxn>
                <a:cxn ang="16200000">
                  <a:pos x="wd2" y="hd2"/>
                </a:cxn>
              </a:cxnLst>
              <a:rect l="0" t="0" r="r" b="b"/>
              <a:pathLst>
                <a:path w="15231" h="21600" extrusionOk="0">
                  <a:moveTo>
                    <a:pt x="4510" y="0"/>
                  </a:moveTo>
                  <a:cubicBezTo>
                    <a:pt x="-6369" y="14470"/>
                    <a:pt x="4510" y="21600"/>
                    <a:pt x="15231" y="21600"/>
                  </a:cubicBezTo>
                  <a:lnTo>
                    <a:pt x="15231"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7" name="Google Shape;3530;p34"/>
            <p:cNvSpPr/>
            <p:nvPr/>
          </p:nvSpPr>
          <p:spPr>
            <a:xfrm>
              <a:off x="960408" y="8574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871"/>
                    <a:pt x="10721" y="17743"/>
                    <a:pt x="10721" y="17743"/>
                  </a:cubicBezTo>
                  <a:cubicBezTo>
                    <a:pt x="14347" y="20700"/>
                    <a:pt x="16870" y="21600"/>
                    <a:pt x="18447" y="21600"/>
                  </a:cubicBezTo>
                  <a:cubicBezTo>
                    <a:pt x="21600" y="21600"/>
                    <a:pt x="21600" y="17743"/>
                    <a:pt x="21600" y="17743"/>
                  </a:cubicBezTo>
                  <a:cubicBezTo>
                    <a:pt x="21600" y="8871"/>
                    <a:pt x="1072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8" name="Google Shape;3531;p34"/>
            <p:cNvSpPr/>
            <p:nvPr/>
          </p:nvSpPr>
          <p:spPr>
            <a:xfrm>
              <a:off x="977440" y="8824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35" y="0"/>
                  </a:moveTo>
                  <a:cubicBezTo>
                    <a:pt x="5603" y="0"/>
                    <a:pt x="3023" y="1490"/>
                    <a:pt x="0" y="5214"/>
                  </a:cubicBezTo>
                  <a:cubicBezTo>
                    <a:pt x="8109" y="5214"/>
                    <a:pt x="9731" y="21600"/>
                    <a:pt x="15924" y="21600"/>
                  </a:cubicBezTo>
                  <a:cubicBezTo>
                    <a:pt x="17472" y="21600"/>
                    <a:pt x="19315" y="20669"/>
                    <a:pt x="21600" y="18062"/>
                  </a:cubicBezTo>
                  <a:cubicBezTo>
                    <a:pt x="17988" y="8938"/>
                    <a:pt x="13786" y="0"/>
                    <a:pt x="803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9" name="Google Shape;3532;p34"/>
            <p:cNvSpPr/>
            <p:nvPr/>
          </p:nvSpPr>
          <p:spPr>
            <a:xfrm>
              <a:off x="142419" y="664963"/>
              <a:ext cx="12701" cy="12701"/>
            </a:xfrm>
            <a:custGeom>
              <a:avLst/>
              <a:gdLst/>
              <a:ahLst/>
              <a:cxnLst>
                <a:cxn ang="0">
                  <a:pos x="wd2" y="hd2"/>
                </a:cxn>
                <a:cxn ang="5400000">
                  <a:pos x="wd2" y="hd2"/>
                </a:cxn>
                <a:cxn ang="10800000">
                  <a:pos x="wd2" y="hd2"/>
                </a:cxn>
                <a:cxn ang="16200000">
                  <a:pos x="wd2" y="hd2"/>
                </a:cxn>
              </a:cxnLst>
              <a:rect l="0" t="0" r="r" b="b"/>
              <a:pathLst>
                <a:path w="17663" h="21600" extrusionOk="0">
                  <a:moveTo>
                    <a:pt x="11009" y="0"/>
                  </a:moveTo>
                  <a:cubicBezTo>
                    <a:pt x="2717" y="7235"/>
                    <a:pt x="-3937" y="14470"/>
                    <a:pt x="2717" y="14470"/>
                  </a:cubicBezTo>
                  <a:lnTo>
                    <a:pt x="2717" y="21600"/>
                  </a:lnTo>
                  <a:cubicBezTo>
                    <a:pt x="2717" y="18035"/>
                    <a:pt x="4838" y="18035"/>
                    <a:pt x="7731" y="18035"/>
                  </a:cubicBezTo>
                  <a:cubicBezTo>
                    <a:pt x="10624" y="18035"/>
                    <a:pt x="14288" y="18035"/>
                    <a:pt x="17663" y="14470"/>
                  </a:cubicBezTo>
                  <a:cubicBezTo>
                    <a:pt x="17663" y="7235"/>
                    <a:pt x="11009" y="7235"/>
                    <a:pt x="1100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0" name="Google Shape;3533;p34"/>
            <p:cNvSpPr/>
            <p:nvPr/>
          </p:nvSpPr>
          <p:spPr>
            <a:xfrm>
              <a:off x="328312" y="7646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54" y="10800"/>
                    <a:pt x="13307" y="21600"/>
                    <a:pt x="21600" y="21600"/>
                  </a:cubicBezTo>
                  <a:cubicBezTo>
                    <a:pt x="13307" y="0"/>
                    <a:pt x="13307"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1" name="Google Shape;3534;p34"/>
            <p:cNvSpPr/>
            <p:nvPr/>
          </p:nvSpPr>
          <p:spPr>
            <a:xfrm>
              <a:off x="1389506" y="11162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cubicBezTo>
                    <a:pt x="14400" y="10800"/>
                    <a:pt x="7200" y="10800"/>
                    <a:pt x="0" y="21600"/>
                  </a:cubicBezTo>
                  <a:cubicBezTo>
                    <a:pt x="7200" y="21600"/>
                    <a:pt x="14400" y="21600"/>
                    <a:pt x="21600" y="10800"/>
                  </a:cubicBezTo>
                  <a:lnTo>
                    <a:pt x="144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2" name="Google Shape;3535;p34"/>
            <p:cNvSpPr/>
            <p:nvPr/>
          </p:nvSpPr>
          <p:spPr>
            <a:xfrm>
              <a:off x="203306" y="6309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243" y="15808"/>
                    <a:pt x="5786" y="21600"/>
                    <a:pt x="10125" y="21600"/>
                  </a:cubicBezTo>
                  <a:cubicBezTo>
                    <a:pt x="12632" y="21600"/>
                    <a:pt x="16104" y="19669"/>
                    <a:pt x="21600" y="16653"/>
                  </a:cubicBezTo>
                  <a:cubicBezTo>
                    <a:pt x="13307" y="16653"/>
                    <a:pt x="6654" y="8326"/>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3" name="Google Shape;3536;p34"/>
            <p:cNvSpPr/>
            <p:nvPr/>
          </p:nvSpPr>
          <p:spPr>
            <a:xfrm>
              <a:off x="92514" y="6216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35" y="0"/>
                  </a:moveTo>
                  <a:lnTo>
                    <a:pt x="0" y="10096"/>
                  </a:lnTo>
                  <a:cubicBezTo>
                    <a:pt x="5033" y="15848"/>
                    <a:pt x="6606" y="21600"/>
                    <a:pt x="12163" y="21600"/>
                  </a:cubicBezTo>
                  <a:cubicBezTo>
                    <a:pt x="14365" y="21600"/>
                    <a:pt x="17406" y="20543"/>
                    <a:pt x="21600" y="18196"/>
                  </a:cubicBezTo>
                  <a:cubicBezTo>
                    <a:pt x="14365" y="10096"/>
                    <a:pt x="14365" y="0"/>
                    <a:pt x="723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4" name="Google Shape;3537;p34"/>
            <p:cNvSpPr/>
            <p:nvPr/>
          </p:nvSpPr>
          <p:spPr>
            <a:xfrm>
              <a:off x="162834" y="6162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14400" y="10800"/>
                    <a:pt x="14400" y="10800"/>
                    <a:pt x="7200" y="10800"/>
                  </a:cubicBezTo>
                  <a:cubicBezTo>
                    <a:pt x="0" y="10800"/>
                    <a:pt x="72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5" name="Google Shape;3538;p34"/>
            <p:cNvSpPr/>
            <p:nvPr/>
          </p:nvSpPr>
          <p:spPr>
            <a:xfrm>
              <a:off x="98449" y="625899"/>
              <a:ext cx="12701" cy="12701"/>
            </a:xfrm>
            <a:prstGeom prst="rect">
              <a:avLst/>
            </a:pr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6" name="Google Shape;3539;p34"/>
            <p:cNvSpPr/>
            <p:nvPr/>
          </p:nvSpPr>
          <p:spPr>
            <a:xfrm>
              <a:off x="269717" y="7999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52" y="0"/>
                  </a:moveTo>
                  <a:cubicBezTo>
                    <a:pt x="7200" y="0"/>
                    <a:pt x="3652" y="2680"/>
                    <a:pt x="0" y="8041"/>
                  </a:cubicBezTo>
                  <a:cubicBezTo>
                    <a:pt x="7200" y="8041"/>
                    <a:pt x="7200" y="21600"/>
                    <a:pt x="7200" y="21600"/>
                  </a:cubicBezTo>
                  <a:cubicBezTo>
                    <a:pt x="14400" y="21600"/>
                    <a:pt x="21600" y="8041"/>
                    <a:pt x="21600" y="8041"/>
                  </a:cubicBezTo>
                  <a:cubicBezTo>
                    <a:pt x="17948" y="2680"/>
                    <a:pt x="14400" y="0"/>
                    <a:pt x="1085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7" name="Google Shape;3540;p34"/>
            <p:cNvSpPr/>
            <p:nvPr/>
          </p:nvSpPr>
          <p:spPr>
            <a:xfrm>
              <a:off x="943530" y="833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730" y="0"/>
                  </a:moveTo>
                  <a:cubicBezTo>
                    <a:pt x="2661" y="0"/>
                    <a:pt x="0" y="3060"/>
                    <a:pt x="0" y="9360"/>
                  </a:cubicBezTo>
                  <a:cubicBezTo>
                    <a:pt x="0" y="21600"/>
                    <a:pt x="10800" y="21600"/>
                    <a:pt x="21600" y="21600"/>
                  </a:cubicBezTo>
                  <a:lnTo>
                    <a:pt x="21600" y="9360"/>
                  </a:lnTo>
                  <a:cubicBezTo>
                    <a:pt x="16122" y="3060"/>
                    <a:pt x="10800" y="0"/>
                    <a:pt x="673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8" name="Google Shape;3541;p34"/>
            <p:cNvSpPr/>
            <p:nvPr/>
          </p:nvSpPr>
          <p:spPr>
            <a:xfrm>
              <a:off x="1031095" y="943387"/>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8871"/>
                    <a:pt x="-6326" y="8871"/>
                    <a:pt x="4474" y="17743"/>
                  </a:cubicBezTo>
                  <a:cubicBezTo>
                    <a:pt x="4474" y="20700"/>
                    <a:pt x="4474" y="21600"/>
                    <a:pt x="4787" y="21600"/>
                  </a:cubicBezTo>
                  <a:cubicBezTo>
                    <a:pt x="5570" y="21600"/>
                    <a:pt x="8074" y="17743"/>
                    <a:pt x="15274" y="17743"/>
                  </a:cubicBezTo>
                  <a:lnTo>
                    <a:pt x="15274"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9" name="Google Shape;3542;p34"/>
            <p:cNvSpPr/>
            <p:nvPr/>
          </p:nvSpPr>
          <p:spPr>
            <a:xfrm>
              <a:off x="1049632" y="9632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293" y="13307"/>
                    <a:pt x="8293" y="21600"/>
                    <a:pt x="21600" y="21600"/>
                  </a:cubicBezTo>
                  <a:cubicBezTo>
                    <a:pt x="14946" y="13307"/>
                    <a:pt x="8293" y="6654"/>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0" name="Google Shape;3543;p34"/>
            <p:cNvSpPr/>
            <p:nvPr/>
          </p:nvSpPr>
          <p:spPr>
            <a:xfrm>
              <a:off x="1181828" y="10654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11985" y="9615"/>
                    <a:pt x="11985" y="9615"/>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1" name="Google Shape;3544;p34"/>
            <p:cNvSpPr/>
            <p:nvPr/>
          </p:nvSpPr>
          <p:spPr>
            <a:xfrm>
              <a:off x="55282" y="529013"/>
              <a:ext cx="12701" cy="12701"/>
            </a:xfrm>
            <a:custGeom>
              <a:avLst/>
              <a:gdLst/>
              <a:ahLst/>
              <a:cxnLst>
                <a:cxn ang="0">
                  <a:pos x="wd2" y="hd2"/>
                </a:cxn>
                <a:cxn ang="5400000">
                  <a:pos x="wd2" y="hd2"/>
                </a:cxn>
                <a:cxn ang="10800000">
                  <a:pos x="wd2" y="hd2"/>
                </a:cxn>
                <a:cxn ang="16200000">
                  <a:pos x="wd2" y="hd2"/>
                </a:cxn>
              </a:cxnLst>
              <a:rect l="0" t="0" r="r" b="b"/>
              <a:pathLst>
                <a:path w="18604" h="21600" extrusionOk="0">
                  <a:moveTo>
                    <a:pt x="9615" y="0"/>
                  </a:moveTo>
                  <a:lnTo>
                    <a:pt x="0" y="10800"/>
                  </a:lnTo>
                  <a:cubicBezTo>
                    <a:pt x="0" y="21600"/>
                    <a:pt x="9615" y="21600"/>
                    <a:pt x="9615" y="21600"/>
                  </a:cubicBezTo>
                  <a:cubicBezTo>
                    <a:pt x="21600" y="21600"/>
                    <a:pt x="21600" y="10800"/>
                    <a:pt x="961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2" name="Google Shape;3545;p34"/>
            <p:cNvSpPr/>
            <p:nvPr/>
          </p:nvSpPr>
          <p:spPr>
            <a:xfrm>
              <a:off x="150491" y="6096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10800"/>
                    <a:pt x="0" y="21600"/>
                  </a:cubicBezTo>
                  <a:lnTo>
                    <a:pt x="21600" y="21600"/>
                  </a:lnTo>
                  <a:cubicBezTo>
                    <a:pt x="21600" y="10800"/>
                    <a:pt x="21600" y="10800"/>
                    <a:pt x="1198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3" name="Google Shape;3546;p34"/>
            <p:cNvSpPr/>
            <p:nvPr/>
          </p:nvSpPr>
          <p:spPr>
            <a:xfrm>
              <a:off x="86106" y="6201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lnTo>
                    <a:pt x="0" y="9538"/>
                  </a:lnTo>
                  <a:cubicBezTo>
                    <a:pt x="6683" y="9538"/>
                    <a:pt x="6683" y="21600"/>
                    <a:pt x="13270" y="21600"/>
                  </a:cubicBezTo>
                  <a:cubicBezTo>
                    <a:pt x="13270" y="9538"/>
                    <a:pt x="13270" y="9538"/>
                    <a:pt x="21600" y="9538"/>
                  </a:cubicBezTo>
                  <a:cubicBezTo>
                    <a:pt x="13270" y="0"/>
                    <a:pt x="13270" y="0"/>
                    <a:pt x="668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4" name="Google Shape;3547;p34"/>
            <p:cNvSpPr/>
            <p:nvPr/>
          </p:nvSpPr>
          <p:spPr>
            <a:xfrm>
              <a:off x="625842" y="6916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11985"/>
                    <a:pt x="0" y="11985"/>
                    <a:pt x="0" y="21600"/>
                  </a:cubicBezTo>
                  <a:cubicBezTo>
                    <a:pt x="9538" y="21600"/>
                    <a:pt x="21600" y="21600"/>
                    <a:pt x="21600" y="11985"/>
                  </a:cubicBezTo>
                  <a:lnTo>
                    <a:pt x="9538"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5" name="Google Shape;3548;p34"/>
            <p:cNvSpPr/>
            <p:nvPr/>
          </p:nvSpPr>
          <p:spPr>
            <a:xfrm>
              <a:off x="34691" y="5946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21600"/>
                    <a:pt x="10800" y="21600"/>
                    <a:pt x="21600" y="21600"/>
                  </a:cubicBezTo>
                  <a:cubicBezTo>
                    <a:pt x="21600" y="0"/>
                    <a:pt x="108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6" name="Google Shape;3549;p34"/>
            <p:cNvSpPr/>
            <p:nvPr/>
          </p:nvSpPr>
          <p:spPr>
            <a:xfrm>
              <a:off x="1016991" y="961874"/>
              <a:ext cx="12701" cy="12701"/>
            </a:xfrm>
            <a:custGeom>
              <a:avLst/>
              <a:gdLst/>
              <a:ahLst/>
              <a:cxnLst>
                <a:cxn ang="0">
                  <a:pos x="wd2" y="hd2"/>
                </a:cxn>
                <a:cxn ang="5400000">
                  <a:pos x="wd2" y="hd2"/>
                </a:cxn>
                <a:cxn ang="10800000">
                  <a:pos x="wd2" y="hd2"/>
                </a:cxn>
                <a:cxn ang="16200000">
                  <a:pos x="wd2" y="hd2"/>
                </a:cxn>
              </a:cxnLst>
              <a:rect l="0" t="0" r="r" b="b"/>
              <a:pathLst>
                <a:path w="14118" h="21600" extrusionOk="0">
                  <a:moveTo>
                    <a:pt x="2133" y="0"/>
                  </a:moveTo>
                  <a:cubicBezTo>
                    <a:pt x="2133" y="14365"/>
                    <a:pt x="-7482" y="21600"/>
                    <a:pt x="14118" y="21600"/>
                  </a:cubicBezTo>
                  <a:cubicBezTo>
                    <a:pt x="14118" y="14365"/>
                    <a:pt x="14118" y="7130"/>
                    <a:pt x="213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7" name="Google Shape;3550;p34"/>
            <p:cNvSpPr/>
            <p:nvPr/>
          </p:nvSpPr>
          <p:spPr>
            <a:xfrm>
              <a:off x="1015095" y="9346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0"/>
                    <a:pt x="0" y="0"/>
                    <a:pt x="0" y="21600"/>
                  </a:cubicBezTo>
                  <a:lnTo>
                    <a:pt x="1080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8" name="Google Shape;3551;p34"/>
            <p:cNvSpPr/>
            <p:nvPr/>
          </p:nvSpPr>
          <p:spPr>
            <a:xfrm>
              <a:off x="1318559" y="11146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lnTo>
                    <a:pt x="0" y="14836"/>
                  </a:lnTo>
                  <a:cubicBezTo>
                    <a:pt x="3626" y="19855"/>
                    <a:pt x="7253" y="21600"/>
                    <a:pt x="10406" y="21600"/>
                  </a:cubicBezTo>
                  <a:cubicBezTo>
                    <a:pt x="16870" y="21600"/>
                    <a:pt x="21600" y="14836"/>
                    <a:pt x="21600" y="14836"/>
                  </a:cubicBezTo>
                  <a:cubicBezTo>
                    <a:pt x="21600" y="14836"/>
                    <a:pt x="21600" y="0"/>
                    <a:pt x="1087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9" name="Google Shape;3552;p34"/>
            <p:cNvSpPr/>
            <p:nvPr/>
          </p:nvSpPr>
          <p:spPr>
            <a:xfrm>
              <a:off x="504743" y="7143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087" y="0"/>
                  </a:moveTo>
                  <a:cubicBezTo>
                    <a:pt x="10174" y="0"/>
                    <a:pt x="5009" y="3208"/>
                    <a:pt x="0" y="3208"/>
                  </a:cubicBezTo>
                  <a:cubicBezTo>
                    <a:pt x="10800" y="3208"/>
                    <a:pt x="10800" y="21600"/>
                    <a:pt x="21600" y="21600"/>
                  </a:cubicBezTo>
                  <a:cubicBezTo>
                    <a:pt x="21600" y="4063"/>
                    <a:pt x="18470" y="0"/>
                    <a:pt x="1408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0" name="Google Shape;3553;p34"/>
            <p:cNvSpPr/>
            <p:nvPr/>
          </p:nvSpPr>
          <p:spPr>
            <a:xfrm>
              <a:off x="1395440" y="11150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10721"/>
                    <a:pt x="0" y="0"/>
                    <a:pt x="0" y="21600"/>
                  </a:cubicBezTo>
                  <a:cubicBezTo>
                    <a:pt x="0" y="10721"/>
                    <a:pt x="10800" y="10721"/>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1" name="Google Shape;3554;p34"/>
            <p:cNvSpPr/>
            <p:nvPr/>
          </p:nvSpPr>
          <p:spPr>
            <a:xfrm>
              <a:off x="496927" y="7124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10879"/>
                  </a:cubicBezTo>
                  <a:cubicBezTo>
                    <a:pt x="0" y="21600"/>
                    <a:pt x="10800" y="21600"/>
                    <a:pt x="10800" y="21600"/>
                  </a:cubicBezTo>
                  <a:lnTo>
                    <a:pt x="21600" y="10879"/>
                  </a:lnTo>
                  <a:cubicBezTo>
                    <a:pt x="21600" y="0"/>
                    <a:pt x="10800" y="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2" name="Google Shape;3555;p34"/>
            <p:cNvSpPr/>
            <p:nvPr/>
          </p:nvSpPr>
          <p:spPr>
            <a:xfrm>
              <a:off x="1011717" y="92217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4474" y="0"/>
                  </a:moveTo>
                  <a:cubicBezTo>
                    <a:pt x="-6326" y="10800"/>
                    <a:pt x="4474" y="10800"/>
                    <a:pt x="15274" y="21600"/>
                  </a:cubicBezTo>
                  <a:cubicBezTo>
                    <a:pt x="15274" y="10800"/>
                    <a:pt x="15274" y="0"/>
                    <a:pt x="447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3" name="Google Shape;3556;p34"/>
            <p:cNvSpPr/>
            <p:nvPr/>
          </p:nvSpPr>
          <p:spPr>
            <a:xfrm>
              <a:off x="106883" y="7385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11985"/>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4" name="Google Shape;3557;p34"/>
            <p:cNvSpPr/>
            <p:nvPr/>
          </p:nvSpPr>
          <p:spPr>
            <a:xfrm>
              <a:off x="212367" y="6337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6683" y="21600"/>
                    <a:pt x="15013"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5" name="Google Shape;3558;p34"/>
            <p:cNvSpPr/>
            <p:nvPr/>
          </p:nvSpPr>
          <p:spPr>
            <a:xfrm>
              <a:off x="961026" y="8656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6" name="Google Shape;3559;p34"/>
            <p:cNvSpPr/>
            <p:nvPr/>
          </p:nvSpPr>
          <p:spPr>
            <a:xfrm>
              <a:off x="127042" y="564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985" y="0"/>
                    <a:pt x="11985" y="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7" name="Google Shape;3560;p34"/>
            <p:cNvSpPr/>
            <p:nvPr/>
          </p:nvSpPr>
          <p:spPr>
            <a:xfrm>
              <a:off x="125797" y="6024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0"/>
                    <a:pt x="0" y="0"/>
                    <a:pt x="0" y="21600"/>
                  </a:cubicBezTo>
                  <a:lnTo>
                    <a:pt x="9538"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8" name="Google Shape;3561;p34"/>
            <p:cNvSpPr/>
            <p:nvPr/>
          </p:nvSpPr>
          <p:spPr>
            <a:xfrm>
              <a:off x="962434" y="8635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11985"/>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9" name="Google Shape;3562;p34"/>
            <p:cNvSpPr/>
            <p:nvPr/>
          </p:nvSpPr>
          <p:spPr>
            <a:xfrm>
              <a:off x="945402" y="8362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10800"/>
                    <a:pt x="21600" y="108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0" name="Google Shape;3563;p34"/>
            <p:cNvSpPr/>
            <p:nvPr/>
          </p:nvSpPr>
          <p:spPr>
            <a:xfrm>
              <a:off x="406448" y="6986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293" y="14512"/>
                    <a:pt x="6683" y="21600"/>
                    <a:pt x="10170" y="21600"/>
                  </a:cubicBezTo>
                  <a:cubicBezTo>
                    <a:pt x="13754" y="21600"/>
                    <a:pt x="17435" y="14512"/>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1" name="Google Shape;3564;p34"/>
            <p:cNvSpPr/>
            <p:nvPr/>
          </p:nvSpPr>
          <p:spPr>
            <a:xfrm>
              <a:off x="1379817" y="11201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0" y="0"/>
                    <a:pt x="0" y="9538"/>
                    <a:pt x="0" y="21600"/>
                  </a:cubicBezTo>
                  <a:lnTo>
                    <a:pt x="21600" y="21600"/>
                  </a:lnTo>
                  <a:cubicBezTo>
                    <a:pt x="21600" y="9538"/>
                    <a:pt x="21600" y="0"/>
                    <a:pt x="1087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2" name="Google Shape;3565;p34"/>
            <p:cNvSpPr/>
            <p:nvPr/>
          </p:nvSpPr>
          <p:spPr>
            <a:xfrm>
              <a:off x="913528" y="8310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10721" y="9615"/>
                    <a:pt x="21600" y="21600"/>
                  </a:cubicBezTo>
                  <a:cubicBezTo>
                    <a:pt x="21600" y="9615"/>
                    <a:pt x="1072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3" name="Google Shape;3566;p34"/>
            <p:cNvSpPr/>
            <p:nvPr/>
          </p:nvSpPr>
          <p:spPr>
            <a:xfrm>
              <a:off x="1123232" y="10246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5478" y="21600"/>
                    <a:pt x="12365" y="21600"/>
                  </a:cubicBezTo>
                  <a:cubicBezTo>
                    <a:pt x="15183" y="21600"/>
                    <a:pt x="18470" y="19819"/>
                    <a:pt x="21600" y="15365"/>
                  </a:cubicBezTo>
                  <a:cubicBezTo>
                    <a:pt x="10800" y="15365"/>
                    <a:pt x="108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4" name="Google Shape;3567;p34"/>
            <p:cNvSpPr/>
            <p:nvPr/>
          </p:nvSpPr>
          <p:spPr>
            <a:xfrm>
              <a:off x="1395450" y="11376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41" y="14123"/>
                    <a:pt x="9425" y="21600"/>
                    <a:pt x="12803" y="21600"/>
                  </a:cubicBezTo>
                  <a:cubicBezTo>
                    <a:pt x="16180" y="21600"/>
                    <a:pt x="18851" y="1412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5" name="Google Shape;3568;p34"/>
            <p:cNvSpPr/>
            <p:nvPr/>
          </p:nvSpPr>
          <p:spPr>
            <a:xfrm>
              <a:off x="18450" y="5863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3060"/>
                    <a:pt x="0" y="9360"/>
                  </a:cubicBezTo>
                  <a:lnTo>
                    <a:pt x="0" y="21600"/>
                  </a:lnTo>
                  <a:cubicBezTo>
                    <a:pt x="21600" y="21600"/>
                    <a:pt x="21600" y="21600"/>
                    <a:pt x="21600" y="9360"/>
                  </a:cubicBezTo>
                  <a:cubicBezTo>
                    <a:pt x="21600" y="3060"/>
                    <a:pt x="21600" y="0"/>
                    <a:pt x="1878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6" name="Google Shape;3569;p34"/>
            <p:cNvSpPr/>
            <p:nvPr/>
          </p:nvSpPr>
          <p:spPr>
            <a:xfrm>
              <a:off x="108765" y="6299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21600" y="21600"/>
                  </a:lnTo>
                  <a:cubicBezTo>
                    <a:pt x="21600" y="0"/>
                    <a:pt x="10800" y="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7" name="Google Shape;3570;p34"/>
            <p:cNvSpPr/>
            <p:nvPr/>
          </p:nvSpPr>
          <p:spPr>
            <a:xfrm>
              <a:off x="32037" y="5933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9678" y="21600"/>
                    <a:pt x="2160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8" name="Google Shape;3571;p34"/>
            <p:cNvSpPr/>
            <p:nvPr/>
          </p:nvSpPr>
          <p:spPr>
            <a:xfrm>
              <a:off x="210968" y="7784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9" name="Google Shape;3572;p34"/>
            <p:cNvSpPr/>
            <p:nvPr/>
          </p:nvSpPr>
          <p:spPr>
            <a:xfrm>
              <a:off x="917120" y="837485"/>
              <a:ext cx="12701" cy="12701"/>
            </a:xfrm>
            <a:custGeom>
              <a:avLst/>
              <a:gdLst/>
              <a:ahLst/>
              <a:cxnLst>
                <a:cxn ang="0">
                  <a:pos x="wd2" y="hd2"/>
                </a:cxn>
                <a:cxn ang="5400000">
                  <a:pos x="wd2" y="hd2"/>
                </a:cxn>
                <a:cxn ang="10800000">
                  <a:pos x="wd2" y="hd2"/>
                </a:cxn>
                <a:cxn ang="16200000">
                  <a:pos x="wd2" y="hd2"/>
                </a:cxn>
              </a:cxnLst>
              <a:rect l="0" t="0" r="r" b="b"/>
              <a:pathLst>
                <a:path w="13500" h="21600" extrusionOk="0">
                  <a:moveTo>
                    <a:pt x="0" y="0"/>
                  </a:moveTo>
                  <a:cubicBezTo>
                    <a:pt x="0" y="0"/>
                    <a:pt x="0" y="10800"/>
                    <a:pt x="10800" y="21600"/>
                  </a:cubicBezTo>
                  <a:cubicBezTo>
                    <a:pt x="10800" y="108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0" name="Google Shape;3573;p34"/>
            <p:cNvSpPr/>
            <p:nvPr/>
          </p:nvSpPr>
          <p:spPr>
            <a:xfrm>
              <a:off x="965097" y="8681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1" name="Google Shape;3574;p34"/>
            <p:cNvSpPr/>
            <p:nvPr/>
          </p:nvSpPr>
          <p:spPr>
            <a:xfrm>
              <a:off x="1025565" y="9729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062" y="0"/>
                  </a:moveTo>
                  <a:cubicBezTo>
                    <a:pt x="12062" y="12062"/>
                    <a:pt x="12062" y="12062"/>
                    <a:pt x="0" y="12062"/>
                  </a:cubicBezTo>
                  <a:cubicBezTo>
                    <a:pt x="12062" y="21600"/>
                    <a:pt x="12062" y="21600"/>
                    <a:pt x="21600" y="21600"/>
                  </a:cubicBezTo>
                  <a:cubicBezTo>
                    <a:pt x="21600" y="12062"/>
                    <a:pt x="21600" y="12062"/>
                    <a:pt x="1206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2" name="Google Shape;3575;p34"/>
            <p:cNvSpPr/>
            <p:nvPr/>
          </p:nvSpPr>
          <p:spPr>
            <a:xfrm>
              <a:off x="1028846" y="9749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3" name="Google Shape;3576;p34"/>
            <p:cNvSpPr/>
            <p:nvPr/>
          </p:nvSpPr>
          <p:spPr>
            <a:xfrm>
              <a:off x="1064637" y="9774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0"/>
                    <a:pt x="0" y="21600"/>
                  </a:cubicBezTo>
                  <a:cubicBezTo>
                    <a:pt x="11985"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4" name="Google Shape;3577;p34"/>
            <p:cNvSpPr/>
            <p:nvPr/>
          </p:nvSpPr>
          <p:spPr>
            <a:xfrm>
              <a:off x="1061347" y="10070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217" y="0"/>
                  </a:moveTo>
                  <a:cubicBezTo>
                    <a:pt x="14400" y="0"/>
                    <a:pt x="9078" y="3221"/>
                    <a:pt x="0" y="8716"/>
                  </a:cubicBezTo>
                  <a:lnTo>
                    <a:pt x="21600" y="21600"/>
                  </a:lnTo>
                  <a:cubicBezTo>
                    <a:pt x="21600" y="6442"/>
                    <a:pt x="21600" y="0"/>
                    <a:pt x="1721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5" name="Google Shape;3578;p34"/>
            <p:cNvSpPr/>
            <p:nvPr/>
          </p:nvSpPr>
          <p:spPr>
            <a:xfrm>
              <a:off x="1118079" y="10225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116" y="0"/>
                  </a:moveTo>
                  <a:cubicBezTo>
                    <a:pt x="13796" y="0"/>
                    <a:pt x="6410" y="10623"/>
                    <a:pt x="0" y="10623"/>
                  </a:cubicBezTo>
                  <a:cubicBezTo>
                    <a:pt x="3205" y="18767"/>
                    <a:pt x="6689" y="21600"/>
                    <a:pt x="9894" y="21600"/>
                  </a:cubicBezTo>
                  <a:cubicBezTo>
                    <a:pt x="16165" y="21600"/>
                    <a:pt x="21600" y="10623"/>
                    <a:pt x="21600" y="10623"/>
                  </a:cubicBezTo>
                  <a:cubicBezTo>
                    <a:pt x="21600" y="2479"/>
                    <a:pt x="20206" y="0"/>
                    <a:pt x="1811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6" name="Google Shape;3579;p34"/>
            <p:cNvSpPr/>
            <p:nvPr/>
          </p:nvSpPr>
          <p:spPr>
            <a:xfrm>
              <a:off x="1146478" y="1045936"/>
              <a:ext cx="12701" cy="12701"/>
            </a:xfrm>
            <a:custGeom>
              <a:avLst/>
              <a:gdLst/>
              <a:ahLst/>
              <a:cxnLst>
                <a:cxn ang="0">
                  <a:pos x="wd2" y="hd2"/>
                </a:cxn>
                <a:cxn ang="5400000">
                  <a:pos x="wd2" y="hd2"/>
                </a:cxn>
                <a:cxn ang="10800000">
                  <a:pos x="wd2" y="hd2"/>
                </a:cxn>
                <a:cxn ang="16200000">
                  <a:pos x="wd2" y="hd2"/>
                </a:cxn>
              </a:cxnLst>
              <a:rect l="0" t="0" r="r" b="b"/>
              <a:pathLst>
                <a:path w="12876" h="21600" extrusionOk="0">
                  <a:moveTo>
                    <a:pt x="8041" y="0"/>
                  </a:moveTo>
                  <a:cubicBezTo>
                    <a:pt x="-2680" y="10879"/>
                    <a:pt x="-2680" y="10879"/>
                    <a:pt x="8041" y="21600"/>
                  </a:cubicBezTo>
                  <a:cubicBezTo>
                    <a:pt x="8041" y="10879"/>
                    <a:pt x="18920" y="10879"/>
                    <a:pt x="804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7" name="Google Shape;3580;p34"/>
            <p:cNvSpPr/>
            <p:nvPr/>
          </p:nvSpPr>
          <p:spPr>
            <a:xfrm>
              <a:off x="1168858" y="10594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496" y="0"/>
                  </a:moveTo>
                  <a:cubicBezTo>
                    <a:pt x="11426" y="0"/>
                    <a:pt x="5791" y="5574"/>
                    <a:pt x="0" y="5574"/>
                  </a:cubicBezTo>
                  <a:cubicBezTo>
                    <a:pt x="5478" y="13471"/>
                    <a:pt x="10800" y="13471"/>
                    <a:pt x="14870" y="13471"/>
                  </a:cubicBezTo>
                  <a:cubicBezTo>
                    <a:pt x="18939" y="13471"/>
                    <a:pt x="21600" y="13471"/>
                    <a:pt x="21600" y="21600"/>
                  </a:cubicBezTo>
                  <a:cubicBezTo>
                    <a:pt x="21600" y="4413"/>
                    <a:pt x="19252" y="0"/>
                    <a:pt x="1549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8" name="Google Shape;3581;p34"/>
            <p:cNvSpPr/>
            <p:nvPr/>
          </p:nvSpPr>
          <p:spPr>
            <a:xfrm>
              <a:off x="1210430" y="10779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322" y="7062"/>
                    <a:pt x="0" y="21600"/>
                  </a:cubicBezTo>
                  <a:lnTo>
                    <a:pt x="21600" y="21600"/>
                  </a:lnTo>
                  <a:cubicBezTo>
                    <a:pt x="16122" y="7062"/>
                    <a:pt x="13461" y="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9" name="Google Shape;3582;p34"/>
            <p:cNvSpPr/>
            <p:nvPr/>
          </p:nvSpPr>
          <p:spPr>
            <a:xfrm>
              <a:off x="1233870" y="10910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330"/>
                    <a:pt x="5361" y="21600"/>
                    <a:pt x="10721" y="21600"/>
                  </a:cubicBezTo>
                  <a:cubicBezTo>
                    <a:pt x="16239" y="21600"/>
                    <a:pt x="21600" y="17330"/>
                    <a:pt x="21600" y="17330"/>
                  </a:cubicBezTo>
                  <a:cubicBezTo>
                    <a:pt x="21600" y="8540"/>
                    <a:pt x="18920" y="8540"/>
                    <a:pt x="14820" y="8540"/>
                  </a:cubicBezTo>
                  <a:cubicBezTo>
                    <a:pt x="10721" y="8540"/>
                    <a:pt x="5361" y="854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0" name="Google Shape;3583;p34"/>
            <p:cNvSpPr/>
            <p:nvPr/>
          </p:nvSpPr>
          <p:spPr>
            <a:xfrm>
              <a:off x="1381698" y="11150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365" y="10721"/>
                    <a:pt x="7130" y="0"/>
                    <a:pt x="0" y="21600"/>
                  </a:cubicBezTo>
                  <a:cubicBezTo>
                    <a:pt x="7130" y="10721"/>
                    <a:pt x="14365"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1" name="Google Shape;3584;p34"/>
            <p:cNvSpPr/>
            <p:nvPr/>
          </p:nvSpPr>
          <p:spPr>
            <a:xfrm>
              <a:off x="1302308" y="11357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9615"/>
                    <a:pt x="0" y="9615"/>
                    <a:pt x="0" y="21600"/>
                  </a:cubicBezTo>
                  <a:cubicBezTo>
                    <a:pt x="21600" y="9615"/>
                    <a:pt x="21600" y="961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2" name="Google Shape;3585;p34"/>
            <p:cNvSpPr/>
            <p:nvPr/>
          </p:nvSpPr>
          <p:spPr>
            <a:xfrm>
              <a:off x="1494128" y="1275645"/>
              <a:ext cx="12701" cy="12701"/>
            </a:xfrm>
            <a:custGeom>
              <a:avLst/>
              <a:gdLst/>
              <a:ahLst/>
              <a:cxnLst>
                <a:cxn ang="0">
                  <a:pos x="wd2" y="hd2"/>
                </a:cxn>
                <a:cxn ang="5400000">
                  <a:pos x="wd2" y="hd2"/>
                </a:cxn>
                <a:cxn ang="10800000">
                  <a:pos x="wd2" y="hd2"/>
                </a:cxn>
                <a:cxn ang="16200000">
                  <a:pos x="wd2" y="hd2"/>
                </a:cxn>
              </a:cxnLst>
              <a:rect l="0" t="0" r="r" b="b"/>
              <a:pathLst>
                <a:path w="18141" h="21600" extrusionOk="0">
                  <a:moveTo>
                    <a:pt x="11985" y="0"/>
                  </a:moveTo>
                  <a:cubicBezTo>
                    <a:pt x="11985" y="21600"/>
                    <a:pt x="11985" y="21600"/>
                    <a:pt x="0" y="21600"/>
                  </a:cubicBezTo>
                  <a:cubicBezTo>
                    <a:pt x="21600" y="21600"/>
                    <a:pt x="21600" y="21600"/>
                    <a:pt x="1198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3" name="Google Shape;3586;p34"/>
            <p:cNvSpPr/>
            <p:nvPr/>
          </p:nvSpPr>
          <p:spPr>
            <a:xfrm>
              <a:off x="108294" y="55370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4" name="Google Shape;3587;p34"/>
            <p:cNvSpPr/>
            <p:nvPr/>
          </p:nvSpPr>
          <p:spPr>
            <a:xfrm>
              <a:off x="38445" y="5633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5" name="Google Shape;3588;p34"/>
            <p:cNvSpPr/>
            <p:nvPr/>
          </p:nvSpPr>
          <p:spPr>
            <a:xfrm>
              <a:off x="34691" y="5971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12"/>
                    <a:pt x="10800" y="21600"/>
                    <a:pt x="14870" y="21600"/>
                  </a:cubicBezTo>
                  <a:cubicBezTo>
                    <a:pt x="18939" y="21600"/>
                    <a:pt x="21600" y="14512"/>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6" name="Google Shape;3589;p34"/>
            <p:cNvSpPr/>
            <p:nvPr/>
          </p:nvSpPr>
          <p:spPr>
            <a:xfrm>
              <a:off x="128451" y="6024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7200"/>
                    <a:pt x="0" y="14400"/>
                    <a:pt x="21600" y="21600"/>
                  </a:cubicBezTo>
                  <a:cubicBezTo>
                    <a:pt x="10800" y="14400"/>
                    <a:pt x="21600" y="72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7" name="Google Shape;3590;p34"/>
            <p:cNvSpPr/>
            <p:nvPr/>
          </p:nvSpPr>
          <p:spPr>
            <a:xfrm>
              <a:off x="166115" y="6172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062" y="13074"/>
                    <a:pt x="12062" y="13074"/>
                    <a:pt x="0" y="13074"/>
                  </a:cubicBezTo>
                  <a:cubicBezTo>
                    <a:pt x="8977" y="18379"/>
                    <a:pt x="14166" y="21600"/>
                    <a:pt x="17252" y="21600"/>
                  </a:cubicBezTo>
                  <a:cubicBezTo>
                    <a:pt x="21600" y="21600"/>
                    <a:pt x="21600" y="1534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8" name="Google Shape;3591;p34"/>
            <p:cNvSpPr/>
            <p:nvPr/>
          </p:nvSpPr>
          <p:spPr>
            <a:xfrm>
              <a:off x="82198" y="6193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9" name="Google Shape;3592;p34"/>
            <p:cNvSpPr/>
            <p:nvPr/>
          </p:nvSpPr>
          <p:spPr>
            <a:xfrm>
              <a:off x="89603" y="620737"/>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0"/>
                    <a:pt x="-3706" y="0"/>
                    <a:pt x="7094" y="21600"/>
                  </a:cubicBezTo>
                  <a:lnTo>
                    <a:pt x="17894"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0" name="Google Shape;3593;p34"/>
            <p:cNvSpPr/>
            <p:nvPr/>
          </p:nvSpPr>
          <p:spPr>
            <a:xfrm>
              <a:off x="125015" y="6369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1985"/>
                    <a:pt x="0" y="11985"/>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1" name="Google Shape;3594;p34"/>
            <p:cNvSpPr/>
            <p:nvPr/>
          </p:nvSpPr>
          <p:spPr>
            <a:xfrm>
              <a:off x="110800" y="6559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2" name="Google Shape;3595;p34"/>
            <p:cNvSpPr/>
            <p:nvPr/>
          </p:nvSpPr>
          <p:spPr>
            <a:xfrm>
              <a:off x="452546" y="7064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175"/>
                    <a:pt x="2680" y="21600"/>
                    <a:pt x="6780" y="21600"/>
                  </a:cubicBezTo>
                  <a:cubicBezTo>
                    <a:pt x="10721" y="21600"/>
                    <a:pt x="16239" y="1417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3" name="Google Shape;3596;p34"/>
            <p:cNvSpPr/>
            <p:nvPr/>
          </p:nvSpPr>
          <p:spPr>
            <a:xfrm>
              <a:off x="621933" y="7140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470" y="0"/>
                  </a:moveTo>
                  <a:cubicBezTo>
                    <a:pt x="14400" y="0"/>
                    <a:pt x="7200" y="6821"/>
                    <a:pt x="0" y="6821"/>
                  </a:cubicBezTo>
                  <a:cubicBezTo>
                    <a:pt x="5478" y="16598"/>
                    <a:pt x="10800" y="21600"/>
                    <a:pt x="14870" y="21600"/>
                  </a:cubicBezTo>
                  <a:cubicBezTo>
                    <a:pt x="18939" y="21600"/>
                    <a:pt x="21600" y="16598"/>
                    <a:pt x="21600" y="6821"/>
                  </a:cubicBezTo>
                  <a:cubicBezTo>
                    <a:pt x="21600" y="1592"/>
                    <a:pt x="20348" y="0"/>
                    <a:pt x="1847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4" name="Google Shape;3597;p34"/>
            <p:cNvSpPr/>
            <p:nvPr/>
          </p:nvSpPr>
          <p:spPr>
            <a:xfrm>
              <a:off x="82825" y="7535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10800" y="251"/>
                    <a:pt x="0" y="21600"/>
                  </a:cubicBezTo>
                  <a:cubicBezTo>
                    <a:pt x="108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5" name="Google Shape;3598;p34"/>
            <p:cNvSpPr/>
            <p:nvPr/>
          </p:nvSpPr>
          <p:spPr>
            <a:xfrm>
              <a:off x="295657" y="7553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292"/>
                    <a:pt x="0" y="21600"/>
                    <a:pt x="4383" y="21600"/>
                  </a:cubicBezTo>
                  <a:cubicBezTo>
                    <a:pt x="7513" y="21600"/>
                    <a:pt x="12522" y="18542"/>
                    <a:pt x="21600" y="12998"/>
                  </a:cubicBezTo>
                  <a:cubicBezTo>
                    <a:pt x="21600" y="12998"/>
                    <a:pt x="0" y="12998"/>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6" name="Google Shape;3599;p34"/>
            <p:cNvSpPr/>
            <p:nvPr/>
          </p:nvSpPr>
          <p:spPr>
            <a:xfrm>
              <a:off x="178457" y="7650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976" y="0"/>
                  </a:moveTo>
                  <a:cubicBezTo>
                    <a:pt x="10800" y="0"/>
                    <a:pt x="6353" y="1984"/>
                    <a:pt x="0" y="6392"/>
                  </a:cubicBezTo>
                  <a:cubicBezTo>
                    <a:pt x="0" y="6392"/>
                    <a:pt x="0" y="21600"/>
                    <a:pt x="21600" y="21600"/>
                  </a:cubicBezTo>
                  <a:cubicBezTo>
                    <a:pt x="21600" y="10800"/>
                    <a:pt x="21600" y="0"/>
                    <a:pt x="1397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7" name="Google Shape;3600;p34"/>
            <p:cNvSpPr/>
            <p:nvPr/>
          </p:nvSpPr>
          <p:spPr>
            <a:xfrm>
              <a:off x="362222" y="6865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33"/>
                    <a:pt x="0" y="10977"/>
                  </a:cubicBezTo>
                  <a:cubicBezTo>
                    <a:pt x="0" y="10977"/>
                    <a:pt x="9704" y="21600"/>
                    <a:pt x="15965" y="21600"/>
                  </a:cubicBezTo>
                  <a:cubicBezTo>
                    <a:pt x="19096" y="21600"/>
                    <a:pt x="21600" y="18767"/>
                    <a:pt x="21600" y="10977"/>
                  </a:cubicBezTo>
                  <a:cubicBezTo>
                    <a:pt x="21600" y="10977"/>
                    <a:pt x="11896" y="0"/>
                    <a:pt x="563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8" name="Google Shape;3601;p34"/>
            <p:cNvSpPr/>
            <p:nvPr/>
          </p:nvSpPr>
          <p:spPr>
            <a:xfrm>
              <a:off x="197371" y="6623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2" y="14538"/>
                    <a:pt x="8919" y="21600"/>
                    <a:pt x="11706" y="21600"/>
                  </a:cubicBezTo>
                  <a:cubicBezTo>
                    <a:pt x="14354" y="21600"/>
                    <a:pt x="16723" y="1453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9" name="Google Shape;3602;p34"/>
            <p:cNvSpPr/>
            <p:nvPr/>
          </p:nvSpPr>
          <p:spPr>
            <a:xfrm>
              <a:off x="110605" y="73794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0" name="Google Shape;3603;p34"/>
            <p:cNvSpPr/>
            <p:nvPr/>
          </p:nvSpPr>
          <p:spPr>
            <a:xfrm>
              <a:off x="144554" y="60964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1" name="Google Shape;3604;p34"/>
            <p:cNvSpPr/>
            <p:nvPr/>
          </p:nvSpPr>
          <p:spPr>
            <a:xfrm>
              <a:off x="563965" y="6999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84" y="0"/>
                  </a:moveTo>
                  <a:cubicBezTo>
                    <a:pt x="0" y="0"/>
                    <a:pt x="0" y="11631"/>
                    <a:pt x="0" y="21600"/>
                  </a:cubicBezTo>
                  <a:lnTo>
                    <a:pt x="21600" y="7477"/>
                  </a:lnTo>
                  <a:cubicBezTo>
                    <a:pt x="15070" y="2077"/>
                    <a:pt x="10549" y="0"/>
                    <a:pt x="728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2" name="Google Shape;3605;p34"/>
            <p:cNvSpPr/>
            <p:nvPr/>
          </p:nvSpPr>
          <p:spPr>
            <a:xfrm>
              <a:off x="112827" y="7391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400"/>
                    <a:pt x="8041" y="21600"/>
                    <a:pt x="10879" y="21600"/>
                  </a:cubicBezTo>
                  <a:cubicBezTo>
                    <a:pt x="13559" y="21600"/>
                    <a:pt x="16239" y="144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3" name="Google Shape;3606;p34"/>
            <p:cNvSpPr/>
            <p:nvPr/>
          </p:nvSpPr>
          <p:spPr>
            <a:xfrm>
              <a:off x="44546" y="60245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4" name="Google Shape;3607;p34"/>
            <p:cNvSpPr/>
            <p:nvPr/>
          </p:nvSpPr>
          <p:spPr>
            <a:xfrm>
              <a:off x="207362" y="66761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5" name="Google Shape;3608;p34"/>
            <p:cNvSpPr/>
            <p:nvPr/>
          </p:nvSpPr>
          <p:spPr>
            <a:xfrm>
              <a:off x="370666" y="6903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9704"/>
                    <a:pt x="0" y="9704"/>
                  </a:cubicBezTo>
                  <a:cubicBezTo>
                    <a:pt x="7200" y="9704"/>
                    <a:pt x="9548" y="21600"/>
                    <a:pt x="13617" y="21600"/>
                  </a:cubicBezTo>
                  <a:cubicBezTo>
                    <a:pt x="15496" y="21600"/>
                    <a:pt x="18000" y="18783"/>
                    <a:pt x="21600" y="9704"/>
                  </a:cubicBezTo>
                  <a:cubicBezTo>
                    <a:pt x="18000" y="2504"/>
                    <a:pt x="15496" y="0"/>
                    <a:pt x="1361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6" name="Google Shape;3609;p34"/>
            <p:cNvSpPr/>
            <p:nvPr/>
          </p:nvSpPr>
          <p:spPr>
            <a:xfrm>
              <a:off x="138148" y="6076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538"/>
                    <a:pt x="15965" y="21600"/>
                    <a:pt x="18783" y="21600"/>
                  </a:cubicBezTo>
                  <a:cubicBezTo>
                    <a:pt x="21600" y="21600"/>
                    <a:pt x="21600" y="1453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7" name="Google Shape;3610;p34"/>
            <p:cNvSpPr/>
            <p:nvPr/>
          </p:nvSpPr>
          <p:spPr>
            <a:xfrm>
              <a:off x="272844" y="7477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41" y="0"/>
                  </a:moveTo>
                  <a:cubicBezTo>
                    <a:pt x="5991" y="0"/>
                    <a:pt x="3626" y="2479"/>
                    <a:pt x="0" y="10623"/>
                  </a:cubicBezTo>
                  <a:cubicBezTo>
                    <a:pt x="3626" y="18767"/>
                    <a:pt x="5991" y="21600"/>
                    <a:pt x="8041" y="21600"/>
                  </a:cubicBezTo>
                  <a:cubicBezTo>
                    <a:pt x="11982" y="21600"/>
                    <a:pt x="14347" y="10623"/>
                    <a:pt x="21600" y="10623"/>
                  </a:cubicBezTo>
                  <a:cubicBezTo>
                    <a:pt x="14347" y="10623"/>
                    <a:pt x="11982" y="0"/>
                    <a:pt x="804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8" name="Google Shape;3611;p34"/>
            <p:cNvSpPr/>
            <p:nvPr/>
          </p:nvSpPr>
          <p:spPr>
            <a:xfrm>
              <a:off x="144711" y="7548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322" y="21600"/>
                    <a:pt x="10643" y="21600"/>
                  </a:cubicBezTo>
                  <a:cubicBezTo>
                    <a:pt x="15965" y="21600"/>
                    <a:pt x="21600" y="1453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9" name="Google Shape;3612;p34"/>
            <p:cNvSpPr/>
            <p:nvPr/>
          </p:nvSpPr>
          <p:spPr>
            <a:xfrm>
              <a:off x="324413" y="7638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123"/>
                    <a:pt x="16278" y="21600"/>
                    <a:pt x="18783" y="21600"/>
                  </a:cubicBezTo>
                  <a:cubicBezTo>
                    <a:pt x="21600" y="21600"/>
                    <a:pt x="21600" y="1412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0" name="Google Shape;3613;p34"/>
            <p:cNvSpPr/>
            <p:nvPr/>
          </p:nvSpPr>
          <p:spPr>
            <a:xfrm>
              <a:off x="209086" y="63121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21600"/>
                    <a:pt x="-6000" y="21600"/>
                    <a:pt x="4800" y="21600"/>
                  </a:cubicBezTo>
                  <a:cubicBezTo>
                    <a:pt x="15600" y="21600"/>
                    <a:pt x="4800" y="0"/>
                    <a:pt x="4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1" name="Google Shape;3614;p34"/>
            <p:cNvSpPr/>
            <p:nvPr/>
          </p:nvSpPr>
          <p:spPr>
            <a:xfrm>
              <a:off x="173295" y="5726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200"/>
                    <a:pt x="0" y="21600"/>
                  </a:cubicBezTo>
                  <a:lnTo>
                    <a:pt x="21600" y="21600"/>
                  </a:lnTo>
                  <a:cubicBezTo>
                    <a:pt x="10800" y="7200"/>
                    <a:pt x="5526" y="0"/>
                    <a:pt x="276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2" name="Google Shape;3615;p34"/>
            <p:cNvSpPr/>
            <p:nvPr/>
          </p:nvSpPr>
          <p:spPr>
            <a:xfrm>
              <a:off x="935086" y="8212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3" name="Google Shape;3616;p34"/>
            <p:cNvSpPr/>
            <p:nvPr/>
          </p:nvSpPr>
          <p:spPr>
            <a:xfrm>
              <a:off x="916963" y="8302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4" name="Google Shape;3617;p34"/>
            <p:cNvSpPr/>
            <p:nvPr/>
          </p:nvSpPr>
          <p:spPr>
            <a:xfrm>
              <a:off x="915555" y="8329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5526" y="21600"/>
                    <a:pt x="10800" y="21600"/>
                  </a:cubicBezTo>
                  <a:cubicBezTo>
                    <a:pt x="16326" y="21600"/>
                    <a:pt x="21600" y="144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5" name="Google Shape;3618;p34"/>
            <p:cNvSpPr/>
            <p:nvPr/>
          </p:nvSpPr>
          <p:spPr>
            <a:xfrm>
              <a:off x="147044" y="568704"/>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6" name="Google Shape;3619;p34"/>
            <p:cNvSpPr/>
            <p:nvPr/>
          </p:nvSpPr>
          <p:spPr>
            <a:xfrm>
              <a:off x="957438" y="86092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7" name="Google Shape;3620;p34"/>
            <p:cNvSpPr/>
            <p:nvPr/>
          </p:nvSpPr>
          <p:spPr>
            <a:xfrm>
              <a:off x="981966" y="8857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21600" y="9615"/>
                    <a:pt x="21600" y="9615"/>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8" name="Google Shape;3621;p34"/>
            <p:cNvSpPr/>
            <p:nvPr/>
          </p:nvSpPr>
          <p:spPr>
            <a:xfrm>
              <a:off x="198152" y="6287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7088"/>
                    <a:pt x="0" y="21600"/>
                  </a:cubicBezTo>
                  <a:lnTo>
                    <a:pt x="21600" y="21600"/>
                  </a:lnTo>
                  <a:cubicBezTo>
                    <a:pt x="21600" y="7088"/>
                    <a:pt x="21600" y="0"/>
                    <a:pt x="1878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9" name="Google Shape;3622;p34"/>
            <p:cNvSpPr/>
            <p:nvPr/>
          </p:nvSpPr>
          <p:spPr>
            <a:xfrm>
              <a:off x="1062758" y="97875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0" name="Google Shape;3623;p34"/>
            <p:cNvSpPr/>
            <p:nvPr/>
          </p:nvSpPr>
          <p:spPr>
            <a:xfrm>
              <a:off x="1095257" y="10346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526" y="21600"/>
                    <a:pt x="10800" y="21600"/>
                  </a:cubicBezTo>
                  <a:cubicBezTo>
                    <a:pt x="16326" y="21600"/>
                    <a:pt x="21600" y="14289"/>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1" name="Google Shape;3624;p34"/>
            <p:cNvSpPr/>
            <p:nvPr/>
          </p:nvSpPr>
          <p:spPr>
            <a:xfrm>
              <a:off x="1140728" y="10433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965" y="0"/>
                  </a:moveTo>
                  <a:cubicBezTo>
                    <a:pt x="9704" y="0"/>
                    <a:pt x="0" y="11896"/>
                    <a:pt x="0" y="11896"/>
                  </a:cubicBezTo>
                  <a:cubicBezTo>
                    <a:pt x="0" y="19096"/>
                    <a:pt x="0" y="21600"/>
                    <a:pt x="939" y="21600"/>
                  </a:cubicBezTo>
                  <a:cubicBezTo>
                    <a:pt x="2504" y="21600"/>
                    <a:pt x="7200" y="11896"/>
                    <a:pt x="21600" y="11896"/>
                  </a:cubicBezTo>
                  <a:cubicBezTo>
                    <a:pt x="21600" y="2817"/>
                    <a:pt x="19409" y="0"/>
                    <a:pt x="159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2" name="Google Shape;3625;p34"/>
            <p:cNvSpPr/>
            <p:nvPr/>
          </p:nvSpPr>
          <p:spPr>
            <a:xfrm>
              <a:off x="1162296" y="10562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10800"/>
                    <a:pt x="0" y="10800"/>
                  </a:cubicBezTo>
                  <a:cubicBezTo>
                    <a:pt x="7200" y="10800"/>
                    <a:pt x="9548" y="21600"/>
                    <a:pt x="13617" y="21600"/>
                  </a:cubicBezTo>
                  <a:cubicBezTo>
                    <a:pt x="15652" y="21600"/>
                    <a:pt x="18000" y="18813"/>
                    <a:pt x="21600" y="10800"/>
                  </a:cubicBezTo>
                  <a:cubicBezTo>
                    <a:pt x="18000" y="2787"/>
                    <a:pt x="15652" y="0"/>
                    <a:pt x="1361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3" name="Google Shape;3626;p34"/>
            <p:cNvSpPr/>
            <p:nvPr/>
          </p:nvSpPr>
          <p:spPr>
            <a:xfrm>
              <a:off x="112827" y="6571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79" y="21600"/>
                    <a:pt x="10879" y="21600"/>
                    <a:pt x="21600" y="21600"/>
                  </a:cubicBezTo>
                  <a:cubicBezTo>
                    <a:pt x="10879" y="0"/>
                    <a:pt x="10879"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4" name="Google Shape;3627;p34"/>
            <p:cNvSpPr/>
            <p:nvPr/>
          </p:nvSpPr>
          <p:spPr>
            <a:xfrm>
              <a:off x="1344662" y="11167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738" y="14123"/>
                    <a:pt x="7246" y="21600"/>
                    <a:pt x="9894" y="21600"/>
                  </a:cubicBezTo>
                  <a:cubicBezTo>
                    <a:pt x="12542" y="21600"/>
                    <a:pt x="15608" y="1412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5" name="Google Shape;3628;p34"/>
            <p:cNvSpPr/>
            <p:nvPr/>
          </p:nvSpPr>
          <p:spPr>
            <a:xfrm>
              <a:off x="1333564" y="11177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560"/>
                    <a:pt x="2224" y="21600"/>
                    <a:pt x="5400" y="21600"/>
                  </a:cubicBezTo>
                  <a:cubicBezTo>
                    <a:pt x="12071"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6" name="Google Shape;3629;p34"/>
            <p:cNvSpPr/>
            <p:nvPr/>
          </p:nvSpPr>
          <p:spPr>
            <a:xfrm>
              <a:off x="1382943" y="11177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026"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7" name="Google Shape;3630;p34"/>
            <p:cNvSpPr/>
            <p:nvPr/>
          </p:nvSpPr>
          <p:spPr>
            <a:xfrm>
              <a:off x="1327629" y="11195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cubicBezTo>
                    <a:pt x="8041" y="0"/>
                    <a:pt x="5361" y="7200"/>
                    <a:pt x="0" y="21600"/>
                  </a:cubicBezTo>
                  <a:lnTo>
                    <a:pt x="21600" y="21600"/>
                  </a:lnTo>
                  <a:cubicBezTo>
                    <a:pt x="16239" y="7200"/>
                    <a:pt x="13401" y="0"/>
                    <a:pt x="1072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8" name="Google Shape;3631;p34"/>
            <p:cNvSpPr/>
            <p:nvPr/>
          </p:nvSpPr>
          <p:spPr>
            <a:xfrm>
              <a:off x="121889" y="65981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6000" y="0"/>
                    <a:pt x="4800" y="21600"/>
                    <a:pt x="4800" y="21600"/>
                  </a:cubicBezTo>
                  <a:cubicBezTo>
                    <a:pt x="4800" y="21600"/>
                    <a:pt x="15600" y="0"/>
                    <a:pt x="4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9" name="Google Shape;3632;p34"/>
            <p:cNvSpPr/>
            <p:nvPr/>
          </p:nvSpPr>
          <p:spPr>
            <a:xfrm>
              <a:off x="1359504" y="11203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400" y="0"/>
                  </a:moveTo>
                  <a:cubicBezTo>
                    <a:pt x="2224" y="0"/>
                    <a:pt x="0" y="1819"/>
                    <a:pt x="0" y="6821"/>
                  </a:cubicBezTo>
                  <a:cubicBezTo>
                    <a:pt x="10800" y="16598"/>
                    <a:pt x="16200" y="21600"/>
                    <a:pt x="19059" y="21600"/>
                  </a:cubicBezTo>
                  <a:cubicBezTo>
                    <a:pt x="21600" y="21600"/>
                    <a:pt x="21600" y="16598"/>
                    <a:pt x="21600" y="6821"/>
                  </a:cubicBezTo>
                  <a:cubicBezTo>
                    <a:pt x="21600" y="6821"/>
                    <a:pt x="12071" y="0"/>
                    <a:pt x="54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80" name="Google Shape;3633;p34"/>
            <p:cNvSpPr/>
            <p:nvPr/>
          </p:nvSpPr>
          <p:spPr>
            <a:xfrm>
              <a:off x="1467632" y="12081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81" name="Google Shape;3634;p34"/>
            <p:cNvSpPr/>
            <p:nvPr/>
          </p:nvSpPr>
          <p:spPr>
            <a:xfrm>
              <a:off x="1439048" y="12143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274" y="21600"/>
                    <a:pt x="10800" y="21600"/>
                  </a:cubicBezTo>
                  <a:cubicBezTo>
                    <a:pt x="16074" y="21600"/>
                    <a:pt x="21600" y="14289"/>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82" name="Google Shape;3635;p34"/>
            <p:cNvSpPr/>
            <p:nvPr/>
          </p:nvSpPr>
          <p:spPr>
            <a:xfrm>
              <a:off x="1168858" y="12745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478" y="7200"/>
                    <a:pt x="0" y="21600"/>
                  </a:cubicBezTo>
                  <a:lnTo>
                    <a:pt x="21600" y="21600"/>
                  </a:lnTo>
                  <a:cubicBezTo>
                    <a:pt x="16278" y="7200"/>
                    <a:pt x="13461" y="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83" name="Google Shape;3636;p34"/>
            <p:cNvSpPr/>
            <p:nvPr/>
          </p:nvSpPr>
          <p:spPr>
            <a:xfrm>
              <a:off x="95795" y="6246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85" y="21600"/>
                    <a:pt x="11985" y="21600"/>
                    <a:pt x="21600" y="21600"/>
                  </a:cubicBezTo>
                  <a:cubicBezTo>
                    <a:pt x="11985" y="0"/>
                    <a:pt x="11985"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84" name="Google Shape;3637;p34"/>
            <p:cNvSpPr/>
            <p:nvPr/>
          </p:nvSpPr>
          <p:spPr>
            <a:xfrm>
              <a:off x="132832" y="661218"/>
              <a:ext cx="12701" cy="12701"/>
            </a:xfrm>
            <a:prstGeom prst="rect">
              <a:avLst/>
            </a:pr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787" name="Google Shape;3638;p34"/>
            <p:cNvGrpSpPr/>
            <p:nvPr/>
          </p:nvGrpSpPr>
          <p:grpSpPr>
            <a:xfrm>
              <a:off x="83867" y="616838"/>
              <a:ext cx="1" cy="12701"/>
              <a:chOff x="0" y="0"/>
              <a:chExt cx="0" cy="12700"/>
            </a:xfrm>
          </p:grpSpPr>
          <p:sp>
            <p:nvSpPr>
              <p:cNvPr id="578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78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790" name="Google Shape;3639;p34"/>
            <p:cNvGrpSpPr/>
            <p:nvPr/>
          </p:nvGrpSpPr>
          <p:grpSpPr>
            <a:xfrm>
              <a:off x="194081" y="673185"/>
              <a:ext cx="12701" cy="1"/>
              <a:chOff x="0" y="0"/>
              <a:chExt cx="12700" cy="0"/>
            </a:xfrm>
          </p:grpSpPr>
          <p:sp>
            <p:nvSpPr>
              <p:cNvPr id="578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789"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791" name="Google Shape;3640;p34"/>
            <p:cNvSpPr/>
            <p:nvPr/>
          </p:nvSpPr>
          <p:spPr>
            <a:xfrm>
              <a:off x="465053" y="6690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794" name="Google Shape;3641;p34"/>
            <p:cNvGrpSpPr/>
            <p:nvPr/>
          </p:nvGrpSpPr>
          <p:grpSpPr>
            <a:xfrm>
              <a:off x="156271" y="621306"/>
              <a:ext cx="12701" cy="1"/>
              <a:chOff x="0" y="0"/>
              <a:chExt cx="12700" cy="0"/>
            </a:xfrm>
          </p:grpSpPr>
          <p:sp>
            <p:nvSpPr>
              <p:cNvPr id="579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79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795" name="Google Shape;3642;p34"/>
            <p:cNvSpPr/>
            <p:nvPr/>
          </p:nvSpPr>
          <p:spPr>
            <a:xfrm>
              <a:off x="347844" y="6715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96" name="Google Shape;3643;p34"/>
            <p:cNvSpPr/>
            <p:nvPr/>
          </p:nvSpPr>
          <p:spPr>
            <a:xfrm>
              <a:off x="147201" y="6724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2209" y="21600"/>
                    <a:pt x="15339"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97" name="Google Shape;3644;p34"/>
            <p:cNvSpPr/>
            <p:nvPr/>
          </p:nvSpPr>
          <p:spPr>
            <a:xfrm>
              <a:off x="151273" y="6129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98" name="Google Shape;3645;p34"/>
            <p:cNvSpPr/>
            <p:nvPr/>
          </p:nvSpPr>
          <p:spPr>
            <a:xfrm>
              <a:off x="171552" y="67402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01" name="Google Shape;3646;p34"/>
            <p:cNvGrpSpPr/>
            <p:nvPr/>
          </p:nvGrpSpPr>
          <p:grpSpPr>
            <a:xfrm>
              <a:off x="328882" y="675433"/>
              <a:ext cx="1" cy="12701"/>
              <a:chOff x="0" y="0"/>
              <a:chExt cx="0" cy="12700"/>
            </a:xfrm>
          </p:grpSpPr>
          <p:sp>
            <p:nvSpPr>
              <p:cNvPr id="579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0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04" name="Google Shape;3647;p34"/>
            <p:cNvGrpSpPr/>
            <p:nvPr/>
          </p:nvGrpSpPr>
          <p:grpSpPr>
            <a:xfrm>
              <a:off x="396393" y="679341"/>
              <a:ext cx="1" cy="12701"/>
              <a:chOff x="0" y="0"/>
              <a:chExt cx="0" cy="12700"/>
            </a:xfrm>
          </p:grpSpPr>
          <p:sp>
            <p:nvSpPr>
              <p:cNvPr id="580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0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07" name="Google Shape;3648;p34"/>
            <p:cNvGrpSpPr/>
            <p:nvPr/>
          </p:nvGrpSpPr>
          <p:grpSpPr>
            <a:xfrm>
              <a:off x="395978" y="690381"/>
              <a:ext cx="12701" cy="1"/>
              <a:chOff x="0" y="0"/>
              <a:chExt cx="12700" cy="0"/>
            </a:xfrm>
          </p:grpSpPr>
          <p:sp>
            <p:nvSpPr>
              <p:cNvPr id="580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0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08" name="Google Shape;3649;p34"/>
            <p:cNvSpPr/>
            <p:nvPr/>
          </p:nvSpPr>
          <p:spPr>
            <a:xfrm>
              <a:off x="203151" y="6875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261" y="0"/>
                  </a:moveTo>
                  <a:cubicBezTo>
                    <a:pt x="0" y="0"/>
                    <a:pt x="0" y="21600"/>
                    <a:pt x="0" y="21600"/>
                  </a:cubicBezTo>
                  <a:lnTo>
                    <a:pt x="21600" y="21600"/>
                  </a:lnTo>
                  <a:cubicBezTo>
                    <a:pt x="14400" y="5040"/>
                    <a:pt x="9704" y="0"/>
                    <a:pt x="626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11" name="Google Shape;3650;p34"/>
            <p:cNvGrpSpPr/>
            <p:nvPr/>
          </p:nvGrpSpPr>
          <p:grpSpPr>
            <a:xfrm>
              <a:off x="604438" y="696634"/>
              <a:ext cx="12701" cy="1"/>
              <a:chOff x="0" y="0"/>
              <a:chExt cx="12700" cy="0"/>
            </a:xfrm>
          </p:grpSpPr>
          <p:sp>
            <p:nvSpPr>
              <p:cNvPr id="580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1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14" name="Google Shape;3654;p34"/>
            <p:cNvGrpSpPr/>
            <p:nvPr/>
          </p:nvGrpSpPr>
          <p:grpSpPr>
            <a:xfrm>
              <a:off x="606089" y="694965"/>
              <a:ext cx="1" cy="12701"/>
              <a:chOff x="0" y="0"/>
              <a:chExt cx="0" cy="12700"/>
            </a:xfrm>
          </p:grpSpPr>
          <p:sp>
            <p:nvSpPr>
              <p:cNvPr id="581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1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15" name="Google Shape;3655;p34"/>
            <p:cNvSpPr/>
            <p:nvPr/>
          </p:nvSpPr>
          <p:spPr>
            <a:xfrm>
              <a:off x="614744" y="6962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16" name="Google Shape;3656;p34"/>
            <p:cNvSpPr/>
            <p:nvPr/>
          </p:nvSpPr>
          <p:spPr>
            <a:xfrm>
              <a:off x="143456" y="606522"/>
              <a:ext cx="12701" cy="12701"/>
            </a:xfrm>
            <a:prstGeom prst="rect">
              <a:avLst/>
            </a:pr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17" name="Google Shape;3658;p34"/>
            <p:cNvSpPr/>
            <p:nvPr/>
          </p:nvSpPr>
          <p:spPr>
            <a:xfrm>
              <a:off x="139394" y="6065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18" name="Google Shape;3659;p34"/>
            <p:cNvSpPr/>
            <p:nvPr/>
          </p:nvSpPr>
          <p:spPr>
            <a:xfrm>
              <a:off x="429734" y="7015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19" name="Google Shape;3660;p34"/>
            <p:cNvSpPr/>
            <p:nvPr/>
          </p:nvSpPr>
          <p:spPr>
            <a:xfrm>
              <a:off x="431142" y="7015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22" name="Google Shape;3661;p34"/>
            <p:cNvGrpSpPr/>
            <p:nvPr/>
          </p:nvGrpSpPr>
          <p:grpSpPr>
            <a:xfrm>
              <a:off x="137309" y="602459"/>
              <a:ext cx="1" cy="12701"/>
              <a:chOff x="0" y="0"/>
              <a:chExt cx="0" cy="12700"/>
            </a:xfrm>
          </p:grpSpPr>
          <p:sp>
            <p:nvSpPr>
              <p:cNvPr id="582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2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25" name="Google Shape;3662;p34"/>
            <p:cNvGrpSpPr/>
            <p:nvPr/>
          </p:nvGrpSpPr>
          <p:grpSpPr>
            <a:xfrm>
              <a:off x="208459" y="641938"/>
              <a:ext cx="12701" cy="1"/>
              <a:chOff x="0" y="0"/>
              <a:chExt cx="12700" cy="0"/>
            </a:xfrm>
          </p:grpSpPr>
          <p:sp>
            <p:nvSpPr>
              <p:cNvPr id="582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2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28" name="Google Shape;3663;p34"/>
            <p:cNvGrpSpPr/>
            <p:nvPr/>
          </p:nvGrpSpPr>
          <p:grpSpPr>
            <a:xfrm>
              <a:off x="0" y="608182"/>
              <a:ext cx="12701" cy="1"/>
              <a:chOff x="0" y="0"/>
              <a:chExt cx="12700" cy="0"/>
            </a:xfrm>
          </p:grpSpPr>
          <p:sp>
            <p:nvSpPr>
              <p:cNvPr id="582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27"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31" name="Google Shape;3664;p34"/>
            <p:cNvGrpSpPr/>
            <p:nvPr/>
          </p:nvGrpSpPr>
          <p:grpSpPr>
            <a:xfrm>
              <a:off x="497969" y="711852"/>
              <a:ext cx="1" cy="12701"/>
              <a:chOff x="0" y="0"/>
              <a:chExt cx="0" cy="12700"/>
            </a:xfrm>
          </p:grpSpPr>
          <p:sp>
            <p:nvSpPr>
              <p:cNvPr id="582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3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34" name="Google Shape;3665;p34"/>
            <p:cNvGrpSpPr/>
            <p:nvPr/>
          </p:nvGrpSpPr>
          <p:grpSpPr>
            <a:xfrm>
              <a:off x="500768" y="711852"/>
              <a:ext cx="1" cy="12701"/>
              <a:chOff x="0" y="0"/>
              <a:chExt cx="0" cy="12700"/>
            </a:xfrm>
          </p:grpSpPr>
          <p:sp>
            <p:nvSpPr>
              <p:cNvPr id="583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3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37" name="Google Shape;3666;p34"/>
            <p:cNvGrpSpPr/>
            <p:nvPr/>
          </p:nvGrpSpPr>
          <p:grpSpPr>
            <a:xfrm>
              <a:off x="215436" y="597306"/>
              <a:ext cx="1" cy="12701"/>
              <a:chOff x="0" y="0"/>
              <a:chExt cx="0" cy="12700"/>
            </a:xfrm>
          </p:grpSpPr>
          <p:sp>
            <p:nvSpPr>
              <p:cNvPr id="583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3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38" name="Google Shape;3667;p34"/>
            <p:cNvSpPr/>
            <p:nvPr/>
          </p:nvSpPr>
          <p:spPr>
            <a:xfrm>
              <a:off x="501019" y="71309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41" name="Google Shape;3668;p34"/>
            <p:cNvGrpSpPr/>
            <p:nvPr/>
          </p:nvGrpSpPr>
          <p:grpSpPr>
            <a:xfrm>
              <a:off x="556719" y="713097"/>
              <a:ext cx="1" cy="12701"/>
              <a:chOff x="0" y="0"/>
              <a:chExt cx="0" cy="12700"/>
            </a:xfrm>
          </p:grpSpPr>
          <p:sp>
            <p:nvSpPr>
              <p:cNvPr id="583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4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42" name="Google Shape;3669;p34"/>
            <p:cNvSpPr/>
            <p:nvPr/>
          </p:nvSpPr>
          <p:spPr>
            <a:xfrm>
              <a:off x="615999" y="7129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322" y="21600"/>
                    <a:pt x="10957" y="144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45" name="Google Shape;3670;p34"/>
            <p:cNvGrpSpPr/>
            <p:nvPr/>
          </p:nvGrpSpPr>
          <p:grpSpPr>
            <a:xfrm>
              <a:off x="50112" y="597306"/>
              <a:ext cx="1" cy="12701"/>
              <a:chOff x="0" y="0"/>
              <a:chExt cx="0" cy="12700"/>
            </a:xfrm>
          </p:grpSpPr>
          <p:sp>
            <p:nvSpPr>
              <p:cNvPr id="584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4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46" name="Google Shape;3671;p34"/>
            <p:cNvSpPr/>
            <p:nvPr/>
          </p:nvSpPr>
          <p:spPr>
            <a:xfrm>
              <a:off x="537715" y="720065"/>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5849" name="Google Shape;3673;p34"/>
            <p:cNvGrpSpPr/>
            <p:nvPr/>
          </p:nvGrpSpPr>
          <p:grpSpPr>
            <a:xfrm>
              <a:off x="618662" y="720065"/>
              <a:ext cx="12701" cy="1"/>
              <a:chOff x="0" y="0"/>
              <a:chExt cx="12700" cy="0"/>
            </a:xfrm>
          </p:grpSpPr>
          <p:sp>
            <p:nvSpPr>
              <p:cNvPr id="584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4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52" name="Google Shape;3674;p34"/>
            <p:cNvGrpSpPr/>
            <p:nvPr/>
          </p:nvGrpSpPr>
          <p:grpSpPr>
            <a:xfrm>
              <a:off x="113454" y="639448"/>
              <a:ext cx="12701" cy="1"/>
              <a:chOff x="0" y="0"/>
              <a:chExt cx="12700" cy="0"/>
            </a:xfrm>
          </p:grpSpPr>
          <p:sp>
            <p:nvSpPr>
              <p:cNvPr id="585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5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53" name="Google Shape;3677;p34"/>
            <p:cNvSpPr/>
            <p:nvPr/>
          </p:nvSpPr>
          <p:spPr>
            <a:xfrm>
              <a:off x="85952" y="7287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56" name="Google Shape;3678;p34"/>
            <p:cNvGrpSpPr/>
            <p:nvPr/>
          </p:nvGrpSpPr>
          <p:grpSpPr>
            <a:xfrm>
              <a:off x="111370" y="593398"/>
              <a:ext cx="1" cy="12701"/>
              <a:chOff x="0" y="0"/>
              <a:chExt cx="0" cy="12700"/>
            </a:xfrm>
          </p:grpSpPr>
          <p:sp>
            <p:nvSpPr>
              <p:cNvPr id="585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5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59" name="Google Shape;3679;p34"/>
            <p:cNvGrpSpPr/>
            <p:nvPr/>
          </p:nvGrpSpPr>
          <p:grpSpPr>
            <a:xfrm>
              <a:off x="71052" y="741844"/>
              <a:ext cx="1" cy="12701"/>
              <a:chOff x="0" y="0"/>
              <a:chExt cx="0" cy="12700"/>
            </a:xfrm>
          </p:grpSpPr>
          <p:sp>
            <p:nvSpPr>
              <p:cNvPr id="585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5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60" name="Google Shape;3680;p34"/>
            <p:cNvSpPr/>
            <p:nvPr/>
          </p:nvSpPr>
          <p:spPr>
            <a:xfrm>
              <a:off x="82198" y="745762"/>
              <a:ext cx="12701" cy="12701"/>
            </a:xfrm>
            <a:prstGeom prst="rect">
              <a:avLst/>
            </a:pr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63" name="Google Shape;3681;p34"/>
            <p:cNvGrpSpPr/>
            <p:nvPr/>
          </p:nvGrpSpPr>
          <p:grpSpPr>
            <a:xfrm>
              <a:off x="130332" y="754129"/>
              <a:ext cx="12701" cy="1"/>
              <a:chOff x="0" y="0"/>
              <a:chExt cx="12700" cy="0"/>
            </a:xfrm>
          </p:grpSpPr>
          <p:sp>
            <p:nvSpPr>
              <p:cNvPr id="586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6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66" name="Google Shape;3682;p34"/>
            <p:cNvGrpSpPr/>
            <p:nvPr/>
          </p:nvGrpSpPr>
          <p:grpSpPr>
            <a:xfrm>
              <a:off x="183774" y="595058"/>
              <a:ext cx="12701" cy="1"/>
              <a:chOff x="0" y="0"/>
              <a:chExt cx="12700" cy="0"/>
            </a:xfrm>
          </p:grpSpPr>
          <p:sp>
            <p:nvSpPr>
              <p:cNvPr id="586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6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69" name="Google Shape;3683;p34"/>
            <p:cNvGrpSpPr/>
            <p:nvPr/>
          </p:nvGrpSpPr>
          <p:grpSpPr>
            <a:xfrm>
              <a:off x="17041" y="593804"/>
              <a:ext cx="12701" cy="1"/>
              <a:chOff x="0" y="0"/>
              <a:chExt cx="12700" cy="0"/>
            </a:xfrm>
          </p:grpSpPr>
          <p:sp>
            <p:nvSpPr>
              <p:cNvPr id="586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6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72" name="Google Shape;3685;p34"/>
            <p:cNvGrpSpPr/>
            <p:nvPr/>
          </p:nvGrpSpPr>
          <p:grpSpPr>
            <a:xfrm>
              <a:off x="151273" y="760691"/>
              <a:ext cx="12701" cy="1"/>
              <a:chOff x="0" y="0"/>
              <a:chExt cx="12700" cy="0"/>
            </a:xfrm>
          </p:grpSpPr>
          <p:sp>
            <p:nvSpPr>
              <p:cNvPr id="587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71"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73" name="Google Shape;3686;p34"/>
            <p:cNvSpPr/>
            <p:nvPr/>
          </p:nvSpPr>
          <p:spPr>
            <a:xfrm>
              <a:off x="82198" y="6415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74" name="Google Shape;3687;p34"/>
            <p:cNvSpPr/>
            <p:nvPr/>
          </p:nvSpPr>
          <p:spPr>
            <a:xfrm>
              <a:off x="130332" y="6415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77" name="Google Shape;3689;p34"/>
            <p:cNvGrpSpPr/>
            <p:nvPr/>
          </p:nvGrpSpPr>
          <p:grpSpPr>
            <a:xfrm>
              <a:off x="303473" y="764454"/>
              <a:ext cx="12701" cy="1"/>
              <a:chOff x="0" y="0"/>
              <a:chExt cx="12700" cy="0"/>
            </a:xfrm>
          </p:grpSpPr>
          <p:sp>
            <p:nvSpPr>
              <p:cNvPr id="5875"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7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78" name="Google Shape;3690;p34"/>
            <p:cNvSpPr/>
            <p:nvPr/>
          </p:nvSpPr>
          <p:spPr>
            <a:xfrm>
              <a:off x="306127" y="7590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53" y="0"/>
                  </a:moveTo>
                  <a:cubicBezTo>
                    <a:pt x="0" y="0"/>
                    <a:pt x="0" y="21600"/>
                    <a:pt x="0" y="21600"/>
                  </a:cubicBezTo>
                  <a:lnTo>
                    <a:pt x="21600" y="21600"/>
                  </a:lnTo>
                  <a:cubicBezTo>
                    <a:pt x="14485" y="5574"/>
                    <a:pt x="9656" y="0"/>
                    <a:pt x="635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81" name="Google Shape;3691;p34"/>
            <p:cNvGrpSpPr/>
            <p:nvPr/>
          </p:nvGrpSpPr>
          <p:grpSpPr>
            <a:xfrm>
              <a:off x="14793" y="583082"/>
              <a:ext cx="1" cy="12701"/>
              <a:chOff x="0" y="0"/>
              <a:chExt cx="0" cy="12700"/>
            </a:xfrm>
          </p:grpSpPr>
          <p:sp>
            <p:nvSpPr>
              <p:cNvPr id="587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8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84" name="Google Shape;3695;p34"/>
            <p:cNvGrpSpPr/>
            <p:nvPr/>
          </p:nvGrpSpPr>
          <p:grpSpPr>
            <a:xfrm>
              <a:off x="355660" y="777578"/>
              <a:ext cx="12701" cy="1"/>
              <a:chOff x="0" y="0"/>
              <a:chExt cx="12700" cy="0"/>
            </a:xfrm>
          </p:grpSpPr>
          <p:sp>
            <p:nvSpPr>
              <p:cNvPr id="588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8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85" name="Google Shape;3697;p34"/>
            <p:cNvSpPr/>
            <p:nvPr/>
          </p:nvSpPr>
          <p:spPr>
            <a:xfrm>
              <a:off x="212181" y="77700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86" name="Google Shape;3698;p34"/>
            <p:cNvSpPr/>
            <p:nvPr/>
          </p:nvSpPr>
          <p:spPr>
            <a:xfrm>
              <a:off x="174703" y="5777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87" name="Google Shape;3699;p34"/>
            <p:cNvSpPr/>
            <p:nvPr/>
          </p:nvSpPr>
          <p:spPr>
            <a:xfrm>
              <a:off x="373783" y="7796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88" name="Google Shape;3700;p34"/>
            <p:cNvSpPr/>
            <p:nvPr/>
          </p:nvSpPr>
          <p:spPr>
            <a:xfrm>
              <a:off x="168141" y="7809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89" name="Google Shape;3701;p34"/>
            <p:cNvSpPr/>
            <p:nvPr/>
          </p:nvSpPr>
          <p:spPr>
            <a:xfrm>
              <a:off x="389068" y="78341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92" name="Google Shape;3702;p34"/>
            <p:cNvGrpSpPr/>
            <p:nvPr/>
          </p:nvGrpSpPr>
          <p:grpSpPr>
            <a:xfrm>
              <a:off x="427225" y="791957"/>
              <a:ext cx="12701" cy="1"/>
              <a:chOff x="0" y="0"/>
              <a:chExt cx="12700" cy="0"/>
            </a:xfrm>
          </p:grpSpPr>
          <p:sp>
            <p:nvSpPr>
              <p:cNvPr id="589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9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95" name="Google Shape;3703;p34"/>
            <p:cNvGrpSpPr/>
            <p:nvPr/>
          </p:nvGrpSpPr>
          <p:grpSpPr>
            <a:xfrm>
              <a:off x="236377" y="786234"/>
              <a:ext cx="1" cy="12701"/>
              <a:chOff x="0" y="0"/>
              <a:chExt cx="0" cy="12700"/>
            </a:xfrm>
          </p:grpSpPr>
          <p:sp>
            <p:nvSpPr>
              <p:cNvPr id="589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9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96" name="Google Shape;3704;p34"/>
            <p:cNvSpPr/>
            <p:nvPr/>
          </p:nvSpPr>
          <p:spPr>
            <a:xfrm>
              <a:off x="401286" y="7862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99" name="Google Shape;3707;p34"/>
            <p:cNvGrpSpPr/>
            <p:nvPr/>
          </p:nvGrpSpPr>
          <p:grpSpPr>
            <a:xfrm>
              <a:off x="259807" y="789978"/>
              <a:ext cx="1" cy="12701"/>
              <a:chOff x="0" y="0"/>
              <a:chExt cx="0" cy="12700"/>
            </a:xfrm>
          </p:grpSpPr>
          <p:sp>
            <p:nvSpPr>
              <p:cNvPr id="589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9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02" name="Google Shape;3708;p34"/>
            <p:cNvGrpSpPr/>
            <p:nvPr/>
          </p:nvGrpSpPr>
          <p:grpSpPr>
            <a:xfrm>
              <a:off x="189497" y="576520"/>
              <a:ext cx="1" cy="12701"/>
              <a:chOff x="0" y="0"/>
              <a:chExt cx="0" cy="12700"/>
            </a:xfrm>
          </p:grpSpPr>
          <p:sp>
            <p:nvSpPr>
              <p:cNvPr id="590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0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03" name="Google Shape;3709;p34"/>
            <p:cNvSpPr/>
            <p:nvPr/>
          </p:nvSpPr>
          <p:spPr>
            <a:xfrm>
              <a:off x="468797" y="7990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06" name="Google Shape;3710;p34"/>
            <p:cNvGrpSpPr/>
            <p:nvPr/>
          </p:nvGrpSpPr>
          <p:grpSpPr>
            <a:xfrm>
              <a:off x="931757" y="809665"/>
              <a:ext cx="1" cy="12701"/>
              <a:chOff x="0" y="0"/>
              <a:chExt cx="0" cy="12700"/>
            </a:xfrm>
          </p:grpSpPr>
          <p:sp>
            <p:nvSpPr>
              <p:cNvPr id="590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0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09" name="Google Shape;3713;p34"/>
            <p:cNvGrpSpPr/>
            <p:nvPr/>
          </p:nvGrpSpPr>
          <p:grpSpPr>
            <a:xfrm>
              <a:off x="905093" y="821641"/>
              <a:ext cx="12701" cy="1"/>
              <a:chOff x="0" y="0"/>
              <a:chExt cx="12700" cy="0"/>
            </a:xfrm>
          </p:grpSpPr>
          <p:sp>
            <p:nvSpPr>
              <p:cNvPr id="590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08"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12" name="Google Shape;3714;p34"/>
            <p:cNvGrpSpPr/>
            <p:nvPr/>
          </p:nvGrpSpPr>
          <p:grpSpPr>
            <a:xfrm>
              <a:off x="912071" y="816072"/>
              <a:ext cx="1" cy="12701"/>
              <a:chOff x="0" y="0"/>
              <a:chExt cx="0" cy="12700"/>
            </a:xfrm>
          </p:grpSpPr>
          <p:sp>
            <p:nvSpPr>
              <p:cNvPr id="591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1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15" name="Google Shape;3715;p34"/>
            <p:cNvGrpSpPr/>
            <p:nvPr/>
          </p:nvGrpSpPr>
          <p:grpSpPr>
            <a:xfrm>
              <a:off x="918633" y="829042"/>
              <a:ext cx="1" cy="12701"/>
              <a:chOff x="0" y="0"/>
              <a:chExt cx="0" cy="12700"/>
            </a:xfrm>
          </p:grpSpPr>
          <p:sp>
            <p:nvSpPr>
              <p:cNvPr id="591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1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16" name="Google Shape;3716;p34"/>
            <p:cNvSpPr/>
            <p:nvPr/>
          </p:nvSpPr>
          <p:spPr>
            <a:xfrm>
              <a:off x="379100" y="8331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19" name="Google Shape;3717;p34"/>
            <p:cNvGrpSpPr/>
            <p:nvPr/>
          </p:nvGrpSpPr>
          <p:grpSpPr>
            <a:xfrm>
              <a:off x="151273" y="571627"/>
              <a:ext cx="12701" cy="1"/>
              <a:chOff x="0" y="0"/>
              <a:chExt cx="12700" cy="0"/>
            </a:xfrm>
          </p:grpSpPr>
          <p:sp>
            <p:nvSpPr>
              <p:cNvPr id="591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18"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22" name="Google Shape;3718;p34"/>
            <p:cNvGrpSpPr/>
            <p:nvPr/>
          </p:nvGrpSpPr>
          <p:grpSpPr>
            <a:xfrm>
              <a:off x="396393" y="838112"/>
              <a:ext cx="1" cy="12701"/>
              <a:chOff x="0" y="0"/>
              <a:chExt cx="0" cy="12700"/>
            </a:xfrm>
          </p:grpSpPr>
          <p:sp>
            <p:nvSpPr>
              <p:cNvPr id="592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2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25" name="Google Shape;3719;p34"/>
            <p:cNvGrpSpPr/>
            <p:nvPr/>
          </p:nvGrpSpPr>
          <p:grpSpPr>
            <a:xfrm>
              <a:off x="946802" y="845090"/>
              <a:ext cx="12701" cy="1"/>
              <a:chOff x="0" y="0"/>
              <a:chExt cx="12700" cy="0"/>
            </a:xfrm>
          </p:grpSpPr>
          <p:sp>
            <p:nvSpPr>
              <p:cNvPr id="592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2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26" name="Google Shape;3721;p34"/>
            <p:cNvSpPr/>
            <p:nvPr/>
          </p:nvSpPr>
          <p:spPr>
            <a:xfrm>
              <a:off x="546924" y="8551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27" name="Google Shape;3722;p34"/>
            <p:cNvSpPr/>
            <p:nvPr/>
          </p:nvSpPr>
          <p:spPr>
            <a:xfrm>
              <a:off x="632876" y="8551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28" name="Google Shape;3723;p34"/>
            <p:cNvSpPr/>
            <p:nvPr/>
          </p:nvSpPr>
          <p:spPr>
            <a:xfrm>
              <a:off x="958535" y="8551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31" name="Google Shape;3724;p34"/>
            <p:cNvGrpSpPr/>
            <p:nvPr/>
          </p:nvGrpSpPr>
          <p:grpSpPr>
            <a:xfrm>
              <a:off x="530055" y="862267"/>
              <a:ext cx="12701" cy="1"/>
              <a:chOff x="0" y="0"/>
              <a:chExt cx="12700" cy="0"/>
            </a:xfrm>
          </p:grpSpPr>
          <p:sp>
            <p:nvSpPr>
              <p:cNvPr id="592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3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32" name="Google Shape;3727;p34"/>
            <p:cNvSpPr/>
            <p:nvPr/>
          </p:nvSpPr>
          <p:spPr>
            <a:xfrm>
              <a:off x="977382" y="871203"/>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5935" name="Google Shape;3728;p34"/>
            <p:cNvGrpSpPr/>
            <p:nvPr/>
          </p:nvGrpSpPr>
          <p:grpSpPr>
            <a:xfrm>
              <a:off x="46040" y="562142"/>
              <a:ext cx="1" cy="12701"/>
              <a:chOff x="0" y="0"/>
              <a:chExt cx="0" cy="12700"/>
            </a:xfrm>
          </p:grpSpPr>
          <p:sp>
            <p:nvSpPr>
              <p:cNvPr id="593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3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38" name="Google Shape;3729;p34"/>
            <p:cNvGrpSpPr/>
            <p:nvPr/>
          </p:nvGrpSpPr>
          <p:grpSpPr>
            <a:xfrm>
              <a:off x="901746" y="879984"/>
              <a:ext cx="1" cy="12701"/>
              <a:chOff x="0" y="0"/>
              <a:chExt cx="0" cy="12700"/>
            </a:xfrm>
          </p:grpSpPr>
          <p:sp>
            <p:nvSpPr>
              <p:cNvPr id="593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3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41" name="Google Shape;3730;p34"/>
            <p:cNvGrpSpPr/>
            <p:nvPr/>
          </p:nvGrpSpPr>
          <p:grpSpPr>
            <a:xfrm>
              <a:off x="953933" y="879984"/>
              <a:ext cx="1" cy="12701"/>
              <a:chOff x="0" y="0"/>
              <a:chExt cx="0" cy="12700"/>
            </a:xfrm>
          </p:grpSpPr>
          <p:sp>
            <p:nvSpPr>
              <p:cNvPr id="593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4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44" name="Google Shape;3731;p34"/>
            <p:cNvGrpSpPr/>
            <p:nvPr/>
          </p:nvGrpSpPr>
          <p:grpSpPr>
            <a:xfrm>
              <a:off x="986453" y="883738"/>
              <a:ext cx="1" cy="12701"/>
              <a:chOff x="0" y="0"/>
              <a:chExt cx="0" cy="12700"/>
            </a:xfrm>
          </p:grpSpPr>
          <p:sp>
            <p:nvSpPr>
              <p:cNvPr id="594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4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45" name="Google Shape;3733;p34"/>
            <p:cNvSpPr/>
            <p:nvPr/>
          </p:nvSpPr>
          <p:spPr>
            <a:xfrm>
              <a:off x="35318" y="5608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48" name="Google Shape;3734;p34"/>
            <p:cNvGrpSpPr/>
            <p:nvPr/>
          </p:nvGrpSpPr>
          <p:grpSpPr>
            <a:xfrm>
              <a:off x="983635" y="887801"/>
              <a:ext cx="1" cy="12701"/>
              <a:chOff x="0" y="0"/>
              <a:chExt cx="0" cy="12700"/>
            </a:xfrm>
          </p:grpSpPr>
          <p:sp>
            <p:nvSpPr>
              <p:cNvPr id="594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4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51" name="Google Shape;3735;p34"/>
            <p:cNvGrpSpPr/>
            <p:nvPr/>
          </p:nvGrpSpPr>
          <p:grpSpPr>
            <a:xfrm>
              <a:off x="996759" y="895608"/>
              <a:ext cx="1" cy="12701"/>
              <a:chOff x="0" y="0"/>
              <a:chExt cx="0" cy="12700"/>
            </a:xfrm>
          </p:grpSpPr>
          <p:sp>
            <p:nvSpPr>
              <p:cNvPr id="594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5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52" name="Google Shape;3736;p34"/>
            <p:cNvSpPr/>
            <p:nvPr/>
          </p:nvSpPr>
          <p:spPr>
            <a:xfrm>
              <a:off x="991037" y="8965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6261" y="21600"/>
                  </a:cubicBezTo>
                  <a:cubicBezTo>
                    <a:pt x="9391" y="21600"/>
                    <a:pt x="14400" y="16026"/>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55" name="Google Shape;3737;p34"/>
            <p:cNvGrpSpPr/>
            <p:nvPr/>
          </p:nvGrpSpPr>
          <p:grpSpPr>
            <a:xfrm>
              <a:off x="937595" y="903839"/>
              <a:ext cx="12701" cy="1"/>
              <a:chOff x="0" y="0"/>
              <a:chExt cx="12700" cy="0"/>
            </a:xfrm>
          </p:grpSpPr>
          <p:sp>
            <p:nvSpPr>
              <p:cNvPr id="595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54"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56" name="Google Shape;3738;p34"/>
            <p:cNvSpPr/>
            <p:nvPr/>
          </p:nvSpPr>
          <p:spPr>
            <a:xfrm>
              <a:off x="989782" y="8993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59" name="Google Shape;3739;p34"/>
            <p:cNvGrpSpPr/>
            <p:nvPr/>
          </p:nvGrpSpPr>
          <p:grpSpPr>
            <a:xfrm>
              <a:off x="993015" y="900607"/>
              <a:ext cx="1" cy="12701"/>
              <a:chOff x="0" y="0"/>
              <a:chExt cx="0" cy="12700"/>
            </a:xfrm>
          </p:grpSpPr>
          <p:sp>
            <p:nvSpPr>
              <p:cNvPr id="595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5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60" name="Google Shape;3741;p34"/>
            <p:cNvSpPr/>
            <p:nvPr/>
          </p:nvSpPr>
          <p:spPr>
            <a:xfrm>
              <a:off x="867266" y="9084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61" name="Google Shape;3742;p34"/>
            <p:cNvSpPr/>
            <p:nvPr/>
          </p:nvSpPr>
          <p:spPr>
            <a:xfrm>
              <a:off x="998844" y="9098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62" name="Google Shape;3744;p34"/>
            <p:cNvSpPr/>
            <p:nvPr/>
          </p:nvSpPr>
          <p:spPr>
            <a:xfrm>
              <a:off x="1004161" y="9133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400" y="0"/>
                    <a:pt x="19096" y="21600"/>
                    <a:pt x="20661" y="21600"/>
                  </a:cubicBezTo>
                  <a:cubicBezTo>
                    <a:pt x="21600" y="21600"/>
                    <a:pt x="21600" y="1584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63" name="Google Shape;3745;p34"/>
            <p:cNvSpPr/>
            <p:nvPr/>
          </p:nvSpPr>
          <p:spPr>
            <a:xfrm>
              <a:off x="1006660" y="9190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64" name="Google Shape;3746;p34"/>
            <p:cNvSpPr/>
            <p:nvPr/>
          </p:nvSpPr>
          <p:spPr>
            <a:xfrm>
              <a:off x="31265" y="5586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116"/>
                    <a:pt x="0" y="21600"/>
                  </a:cubicBezTo>
                  <a:lnTo>
                    <a:pt x="21600" y="21600"/>
                  </a:lnTo>
                  <a:cubicBezTo>
                    <a:pt x="21600" y="21600"/>
                    <a:pt x="21600" y="0"/>
                    <a:pt x="1502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67" name="Google Shape;3748;p34"/>
            <p:cNvGrpSpPr/>
            <p:nvPr/>
          </p:nvGrpSpPr>
          <p:grpSpPr>
            <a:xfrm>
              <a:off x="825703" y="944157"/>
              <a:ext cx="12701" cy="1"/>
              <a:chOff x="0" y="0"/>
              <a:chExt cx="12700" cy="0"/>
            </a:xfrm>
          </p:grpSpPr>
          <p:sp>
            <p:nvSpPr>
              <p:cNvPr id="5965"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6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68" name="Google Shape;3749;p34"/>
            <p:cNvSpPr/>
            <p:nvPr/>
          </p:nvSpPr>
          <p:spPr>
            <a:xfrm>
              <a:off x="1030100" y="9462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69" name="Google Shape;3750;p34"/>
            <p:cNvSpPr/>
            <p:nvPr/>
          </p:nvSpPr>
          <p:spPr>
            <a:xfrm>
              <a:off x="1013068" y="96062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70" name="Google Shape;3751;p34"/>
            <p:cNvSpPr/>
            <p:nvPr/>
          </p:nvSpPr>
          <p:spPr>
            <a:xfrm>
              <a:off x="1019784" y="9671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71" name="Google Shape;3752;p34"/>
            <p:cNvSpPr/>
            <p:nvPr/>
          </p:nvSpPr>
          <p:spPr>
            <a:xfrm>
              <a:off x="1022284" y="9709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74" name="Google Shape;3753;p34"/>
            <p:cNvGrpSpPr/>
            <p:nvPr/>
          </p:nvGrpSpPr>
          <p:grpSpPr>
            <a:xfrm>
              <a:off x="1023538" y="977912"/>
              <a:ext cx="12701" cy="1"/>
              <a:chOff x="0" y="0"/>
              <a:chExt cx="12700" cy="0"/>
            </a:xfrm>
          </p:grpSpPr>
          <p:sp>
            <p:nvSpPr>
              <p:cNvPr id="597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7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77" name="Google Shape;3754;p34"/>
            <p:cNvGrpSpPr/>
            <p:nvPr/>
          </p:nvGrpSpPr>
          <p:grpSpPr>
            <a:xfrm>
              <a:off x="1024947" y="977912"/>
              <a:ext cx="12701" cy="1"/>
              <a:chOff x="0" y="0"/>
              <a:chExt cx="12700" cy="0"/>
            </a:xfrm>
          </p:grpSpPr>
          <p:sp>
            <p:nvSpPr>
              <p:cNvPr id="597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7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80" name="Google Shape;3755;p34"/>
            <p:cNvGrpSpPr/>
            <p:nvPr/>
          </p:nvGrpSpPr>
          <p:grpSpPr>
            <a:xfrm>
              <a:off x="1030515" y="972344"/>
              <a:ext cx="1" cy="12701"/>
              <a:chOff x="0" y="0"/>
              <a:chExt cx="0" cy="12700"/>
            </a:xfrm>
          </p:grpSpPr>
          <p:sp>
            <p:nvSpPr>
              <p:cNvPr id="597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7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83" name="Google Shape;3757;p34"/>
            <p:cNvGrpSpPr/>
            <p:nvPr/>
          </p:nvGrpSpPr>
          <p:grpSpPr>
            <a:xfrm>
              <a:off x="906339" y="981966"/>
              <a:ext cx="12701" cy="1"/>
              <a:chOff x="0" y="0"/>
              <a:chExt cx="12700" cy="0"/>
            </a:xfrm>
          </p:grpSpPr>
          <p:sp>
            <p:nvSpPr>
              <p:cNvPr id="598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8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86" name="Google Shape;3758;p34"/>
            <p:cNvGrpSpPr/>
            <p:nvPr/>
          </p:nvGrpSpPr>
          <p:grpSpPr>
            <a:xfrm>
              <a:off x="1057603" y="984475"/>
              <a:ext cx="12701" cy="1"/>
              <a:chOff x="0" y="0"/>
              <a:chExt cx="12700" cy="0"/>
            </a:xfrm>
          </p:grpSpPr>
          <p:sp>
            <p:nvSpPr>
              <p:cNvPr id="598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8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87" name="Google Shape;3759;p34"/>
            <p:cNvSpPr/>
            <p:nvPr/>
          </p:nvSpPr>
          <p:spPr>
            <a:xfrm>
              <a:off x="963004" y="987524"/>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5990" name="Google Shape;3760;p34"/>
            <p:cNvGrpSpPr/>
            <p:nvPr/>
          </p:nvGrpSpPr>
          <p:grpSpPr>
            <a:xfrm>
              <a:off x="115954" y="640684"/>
              <a:ext cx="12701" cy="1"/>
              <a:chOff x="0" y="0"/>
              <a:chExt cx="12700" cy="0"/>
            </a:xfrm>
          </p:grpSpPr>
          <p:sp>
            <p:nvSpPr>
              <p:cNvPr id="598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8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91" name="Google Shape;3762;p34"/>
            <p:cNvSpPr/>
            <p:nvPr/>
          </p:nvSpPr>
          <p:spPr>
            <a:xfrm>
              <a:off x="1087441" y="9971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92" name="Google Shape;3764;p34"/>
            <p:cNvSpPr/>
            <p:nvPr/>
          </p:nvSpPr>
          <p:spPr>
            <a:xfrm>
              <a:off x="1057603" y="10009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95" name="Google Shape;3765;p34"/>
            <p:cNvGrpSpPr/>
            <p:nvPr/>
          </p:nvGrpSpPr>
          <p:grpSpPr>
            <a:xfrm>
              <a:off x="1056194" y="1007905"/>
              <a:ext cx="12701" cy="1"/>
              <a:chOff x="0" y="0"/>
              <a:chExt cx="12700" cy="0"/>
            </a:xfrm>
          </p:grpSpPr>
          <p:sp>
            <p:nvSpPr>
              <p:cNvPr id="599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9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98" name="Google Shape;3767;p34"/>
            <p:cNvGrpSpPr/>
            <p:nvPr/>
          </p:nvGrpSpPr>
          <p:grpSpPr>
            <a:xfrm>
              <a:off x="113454" y="661624"/>
              <a:ext cx="12701" cy="1"/>
              <a:chOff x="0" y="0"/>
              <a:chExt cx="12700" cy="0"/>
            </a:xfrm>
          </p:grpSpPr>
          <p:sp>
            <p:nvSpPr>
              <p:cNvPr id="599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97"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01" name="Google Shape;3768;p34"/>
            <p:cNvGrpSpPr/>
            <p:nvPr/>
          </p:nvGrpSpPr>
          <p:grpSpPr>
            <a:xfrm>
              <a:off x="1064010" y="1014467"/>
              <a:ext cx="12701" cy="1"/>
              <a:chOff x="0" y="0"/>
              <a:chExt cx="12700" cy="0"/>
            </a:xfrm>
          </p:grpSpPr>
          <p:sp>
            <p:nvSpPr>
              <p:cNvPr id="599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0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02" name="Google Shape;3770;p34"/>
            <p:cNvSpPr/>
            <p:nvPr/>
          </p:nvSpPr>
          <p:spPr>
            <a:xfrm>
              <a:off x="1120106" y="10231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03" name="Google Shape;3771;p34"/>
            <p:cNvSpPr/>
            <p:nvPr/>
          </p:nvSpPr>
          <p:spPr>
            <a:xfrm>
              <a:off x="1139483" y="10426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04" name="Google Shape;3772;p34"/>
            <p:cNvSpPr/>
            <p:nvPr/>
          </p:nvSpPr>
          <p:spPr>
            <a:xfrm>
              <a:off x="1142137" y="10440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07" name="Google Shape;3773;p34"/>
            <p:cNvGrpSpPr/>
            <p:nvPr/>
          </p:nvGrpSpPr>
          <p:grpSpPr>
            <a:xfrm>
              <a:off x="1150523" y="1044063"/>
              <a:ext cx="1" cy="12701"/>
              <a:chOff x="0" y="0"/>
              <a:chExt cx="0" cy="12700"/>
            </a:xfrm>
          </p:grpSpPr>
          <p:sp>
            <p:nvSpPr>
              <p:cNvPr id="600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0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10" name="Google Shape;3776;p34"/>
            <p:cNvGrpSpPr/>
            <p:nvPr/>
          </p:nvGrpSpPr>
          <p:grpSpPr>
            <a:xfrm>
              <a:off x="1160424" y="1058857"/>
              <a:ext cx="12701" cy="1"/>
              <a:chOff x="0" y="0"/>
              <a:chExt cx="12700" cy="0"/>
            </a:xfrm>
          </p:grpSpPr>
          <p:sp>
            <p:nvSpPr>
              <p:cNvPr id="6008"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0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13" name="Google Shape;3777;p34"/>
            <p:cNvGrpSpPr/>
            <p:nvPr/>
          </p:nvGrpSpPr>
          <p:grpSpPr>
            <a:xfrm>
              <a:off x="1157770" y="1062602"/>
              <a:ext cx="12701" cy="1"/>
              <a:chOff x="0" y="0"/>
              <a:chExt cx="12700" cy="0"/>
            </a:xfrm>
          </p:grpSpPr>
          <p:sp>
            <p:nvSpPr>
              <p:cNvPr id="601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1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16" name="Google Shape;3778;p34"/>
            <p:cNvGrpSpPr/>
            <p:nvPr/>
          </p:nvGrpSpPr>
          <p:grpSpPr>
            <a:xfrm>
              <a:off x="1173954" y="1058287"/>
              <a:ext cx="1" cy="12701"/>
              <a:chOff x="0" y="0"/>
              <a:chExt cx="0" cy="12700"/>
            </a:xfrm>
          </p:grpSpPr>
          <p:sp>
            <p:nvSpPr>
              <p:cNvPr id="601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1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19" name="Google Shape;3779;p34"/>
            <p:cNvGrpSpPr/>
            <p:nvPr/>
          </p:nvGrpSpPr>
          <p:grpSpPr>
            <a:xfrm>
              <a:off x="910401" y="1069164"/>
              <a:ext cx="12701" cy="1"/>
              <a:chOff x="0" y="0"/>
              <a:chExt cx="12700" cy="0"/>
            </a:xfrm>
          </p:grpSpPr>
          <p:sp>
            <p:nvSpPr>
              <p:cNvPr id="601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1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20" name="Google Shape;3780;p34"/>
            <p:cNvSpPr/>
            <p:nvPr/>
          </p:nvSpPr>
          <p:spPr>
            <a:xfrm>
              <a:off x="1186363" y="10675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23" name="Google Shape;3781;p34"/>
            <p:cNvGrpSpPr/>
            <p:nvPr/>
          </p:nvGrpSpPr>
          <p:grpSpPr>
            <a:xfrm>
              <a:off x="1233649" y="1085635"/>
              <a:ext cx="1" cy="12701"/>
              <a:chOff x="0" y="0"/>
              <a:chExt cx="0" cy="12700"/>
            </a:xfrm>
          </p:grpSpPr>
          <p:sp>
            <p:nvSpPr>
              <p:cNvPr id="602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2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24" name="Google Shape;3782;p34"/>
            <p:cNvSpPr/>
            <p:nvPr/>
          </p:nvSpPr>
          <p:spPr>
            <a:xfrm>
              <a:off x="69074" y="5321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27" name="Google Shape;3783;p34"/>
            <p:cNvGrpSpPr/>
            <p:nvPr/>
          </p:nvGrpSpPr>
          <p:grpSpPr>
            <a:xfrm>
              <a:off x="1230743" y="1096666"/>
              <a:ext cx="12701" cy="1"/>
              <a:chOff x="0" y="0"/>
              <a:chExt cx="12700" cy="0"/>
            </a:xfrm>
          </p:grpSpPr>
          <p:sp>
            <p:nvSpPr>
              <p:cNvPr id="602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2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30" name="Google Shape;3785;p34"/>
            <p:cNvGrpSpPr/>
            <p:nvPr/>
          </p:nvGrpSpPr>
          <p:grpSpPr>
            <a:xfrm>
              <a:off x="1250120" y="1099175"/>
              <a:ext cx="12701" cy="1"/>
              <a:chOff x="0" y="0"/>
              <a:chExt cx="12700" cy="0"/>
            </a:xfrm>
          </p:grpSpPr>
          <p:sp>
            <p:nvSpPr>
              <p:cNvPr id="602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2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31" name="Google Shape;3786;p34"/>
            <p:cNvSpPr/>
            <p:nvPr/>
          </p:nvSpPr>
          <p:spPr>
            <a:xfrm>
              <a:off x="75636" y="6377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34" name="Google Shape;3787;p34"/>
            <p:cNvGrpSpPr/>
            <p:nvPr/>
          </p:nvGrpSpPr>
          <p:grpSpPr>
            <a:xfrm>
              <a:off x="194081" y="635685"/>
              <a:ext cx="12701" cy="1"/>
              <a:chOff x="0" y="0"/>
              <a:chExt cx="12700" cy="0"/>
            </a:xfrm>
          </p:grpSpPr>
          <p:sp>
            <p:nvSpPr>
              <p:cNvPr id="603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3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37" name="Google Shape;3789;p34"/>
            <p:cNvGrpSpPr/>
            <p:nvPr/>
          </p:nvGrpSpPr>
          <p:grpSpPr>
            <a:xfrm>
              <a:off x="1406383" y="1120115"/>
              <a:ext cx="12701" cy="1"/>
              <a:chOff x="0" y="0"/>
              <a:chExt cx="12700" cy="0"/>
            </a:xfrm>
          </p:grpSpPr>
          <p:sp>
            <p:nvSpPr>
              <p:cNvPr id="603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3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38" name="Google Shape;3790;p34"/>
            <p:cNvSpPr/>
            <p:nvPr/>
          </p:nvSpPr>
          <p:spPr>
            <a:xfrm>
              <a:off x="58767" y="5255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41" name="Google Shape;3791;p34"/>
            <p:cNvGrpSpPr/>
            <p:nvPr/>
          </p:nvGrpSpPr>
          <p:grpSpPr>
            <a:xfrm>
              <a:off x="1432641" y="1121351"/>
              <a:ext cx="12701" cy="1"/>
              <a:chOff x="0" y="0"/>
              <a:chExt cx="12700" cy="0"/>
            </a:xfrm>
          </p:grpSpPr>
          <p:sp>
            <p:nvSpPr>
              <p:cNvPr id="603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4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42" name="Google Shape;3792;p34"/>
            <p:cNvSpPr/>
            <p:nvPr/>
          </p:nvSpPr>
          <p:spPr>
            <a:xfrm>
              <a:off x="1403884" y="11156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43" name="Google Shape;3793;p34"/>
            <p:cNvSpPr/>
            <p:nvPr/>
          </p:nvSpPr>
          <p:spPr>
            <a:xfrm>
              <a:off x="1448255" y="11168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46" name="Google Shape;3794;p34"/>
            <p:cNvGrpSpPr/>
            <p:nvPr/>
          </p:nvGrpSpPr>
          <p:grpSpPr>
            <a:xfrm>
              <a:off x="1359504" y="1123860"/>
              <a:ext cx="12701" cy="1"/>
              <a:chOff x="0" y="0"/>
              <a:chExt cx="12700" cy="0"/>
            </a:xfrm>
          </p:grpSpPr>
          <p:sp>
            <p:nvSpPr>
              <p:cNvPr id="604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45"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49" name="Google Shape;3796;p34"/>
            <p:cNvGrpSpPr/>
            <p:nvPr/>
          </p:nvGrpSpPr>
          <p:grpSpPr>
            <a:xfrm>
              <a:off x="1353657" y="1119382"/>
              <a:ext cx="1" cy="12701"/>
              <a:chOff x="0" y="0"/>
              <a:chExt cx="0" cy="12700"/>
            </a:xfrm>
          </p:grpSpPr>
          <p:sp>
            <p:nvSpPr>
              <p:cNvPr id="604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4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50" name="Google Shape;3797;p34"/>
            <p:cNvSpPr/>
            <p:nvPr/>
          </p:nvSpPr>
          <p:spPr>
            <a:xfrm>
              <a:off x="1440448" y="11270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400" y="21600"/>
                    <a:pt x="10800" y="21600"/>
                  </a:cubicBezTo>
                  <a:cubicBezTo>
                    <a:pt x="16200" y="21600"/>
                    <a:pt x="21600" y="1453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53" name="Google Shape;3798;p34"/>
            <p:cNvGrpSpPr/>
            <p:nvPr/>
          </p:nvGrpSpPr>
          <p:grpSpPr>
            <a:xfrm>
              <a:off x="1426079" y="1138238"/>
              <a:ext cx="12701" cy="1"/>
              <a:chOff x="0" y="0"/>
              <a:chExt cx="12700" cy="0"/>
            </a:xfrm>
          </p:grpSpPr>
          <p:sp>
            <p:nvSpPr>
              <p:cNvPr id="605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5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54" name="Google Shape;3800;p34"/>
            <p:cNvSpPr/>
            <p:nvPr/>
          </p:nvSpPr>
          <p:spPr>
            <a:xfrm>
              <a:off x="1399976" y="11364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55" name="Google Shape;3801;p34"/>
            <p:cNvSpPr/>
            <p:nvPr/>
          </p:nvSpPr>
          <p:spPr>
            <a:xfrm>
              <a:off x="985883" y="11374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026"/>
                    <a:pt x="11805" y="21600"/>
                    <a:pt x="15070"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56" name="Google Shape;3802;p34"/>
            <p:cNvSpPr/>
            <p:nvPr/>
          </p:nvSpPr>
          <p:spPr>
            <a:xfrm>
              <a:off x="1457326" y="11534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59" name="Google Shape;3803;p34"/>
            <p:cNvGrpSpPr/>
            <p:nvPr/>
          </p:nvGrpSpPr>
          <p:grpSpPr>
            <a:xfrm>
              <a:off x="1358258" y="1165432"/>
              <a:ext cx="12701" cy="1"/>
              <a:chOff x="0" y="0"/>
              <a:chExt cx="12700" cy="0"/>
            </a:xfrm>
          </p:grpSpPr>
          <p:sp>
            <p:nvSpPr>
              <p:cNvPr id="6057"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5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60" name="Google Shape;3804;p34"/>
            <p:cNvSpPr/>
            <p:nvPr/>
          </p:nvSpPr>
          <p:spPr>
            <a:xfrm>
              <a:off x="1018888" y="115986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61" name="Google Shape;3805;p34"/>
            <p:cNvSpPr/>
            <p:nvPr/>
          </p:nvSpPr>
          <p:spPr>
            <a:xfrm>
              <a:off x="1423416" y="11662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64" name="Google Shape;3806;p34"/>
            <p:cNvGrpSpPr/>
            <p:nvPr/>
          </p:nvGrpSpPr>
          <p:grpSpPr>
            <a:xfrm>
              <a:off x="1199893" y="1197518"/>
              <a:ext cx="1" cy="12701"/>
              <a:chOff x="0" y="0"/>
              <a:chExt cx="0" cy="12700"/>
            </a:xfrm>
          </p:grpSpPr>
          <p:sp>
            <p:nvSpPr>
              <p:cNvPr id="606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6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67" name="Google Shape;3807;p34"/>
            <p:cNvGrpSpPr/>
            <p:nvPr/>
          </p:nvGrpSpPr>
          <p:grpSpPr>
            <a:xfrm>
              <a:off x="1223342" y="1208143"/>
              <a:ext cx="1" cy="12701"/>
              <a:chOff x="0" y="0"/>
              <a:chExt cx="0" cy="12700"/>
            </a:xfrm>
          </p:grpSpPr>
          <p:sp>
            <p:nvSpPr>
              <p:cNvPr id="606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6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70" name="Google Shape;3809;p34"/>
            <p:cNvGrpSpPr/>
            <p:nvPr/>
          </p:nvGrpSpPr>
          <p:grpSpPr>
            <a:xfrm>
              <a:off x="1491496" y="1258776"/>
              <a:ext cx="1" cy="12701"/>
              <a:chOff x="0" y="0"/>
              <a:chExt cx="0" cy="12700"/>
            </a:xfrm>
          </p:grpSpPr>
          <p:sp>
            <p:nvSpPr>
              <p:cNvPr id="606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6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73" name="Google Shape;3810;p34"/>
            <p:cNvGrpSpPr/>
            <p:nvPr/>
          </p:nvGrpSpPr>
          <p:grpSpPr>
            <a:xfrm>
              <a:off x="1452415" y="1283461"/>
              <a:ext cx="1" cy="12701"/>
              <a:chOff x="0" y="0"/>
              <a:chExt cx="0" cy="12700"/>
            </a:xfrm>
          </p:grpSpPr>
          <p:sp>
            <p:nvSpPr>
              <p:cNvPr id="607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7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74" name="Google Shape;3811;p34"/>
            <p:cNvSpPr/>
            <p:nvPr/>
          </p:nvSpPr>
          <p:spPr>
            <a:xfrm>
              <a:off x="675724" y="487296"/>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cubicBezTo>
                    <a:pt x="4800" y="5104"/>
                    <a:pt x="-6000" y="10134"/>
                    <a:pt x="4800" y="21600"/>
                  </a:cubicBezTo>
                  <a:cubicBezTo>
                    <a:pt x="4800" y="21600"/>
                    <a:pt x="15600" y="21600"/>
                    <a:pt x="15600" y="16496"/>
                  </a:cubicBezTo>
                  <a:cubicBezTo>
                    <a:pt x="15600" y="10134"/>
                    <a:pt x="4800" y="5104"/>
                    <a:pt x="4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75" name="Google Shape;3812;p34"/>
            <p:cNvSpPr/>
            <p:nvPr/>
          </p:nvSpPr>
          <p:spPr>
            <a:xfrm>
              <a:off x="1093849" y="6066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817" y="0"/>
                  </a:moveTo>
                  <a:cubicBezTo>
                    <a:pt x="0" y="0"/>
                    <a:pt x="0" y="7200"/>
                    <a:pt x="0" y="21600"/>
                  </a:cubicBezTo>
                  <a:lnTo>
                    <a:pt x="21600" y="21600"/>
                  </a:lnTo>
                  <a:cubicBezTo>
                    <a:pt x="10957" y="7200"/>
                    <a:pt x="5635" y="0"/>
                    <a:pt x="281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76" name="Google Shape;3813;p34"/>
            <p:cNvSpPr/>
            <p:nvPr/>
          </p:nvSpPr>
          <p:spPr>
            <a:xfrm>
              <a:off x="1237149" y="20336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77" name="Google Shape;3814;p34"/>
            <p:cNvSpPr/>
            <p:nvPr/>
          </p:nvSpPr>
          <p:spPr>
            <a:xfrm>
              <a:off x="694753" y="56465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15600" y="21600"/>
                    <a:pt x="4800" y="0"/>
                    <a:pt x="4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78" name="Google Shape;3815;p34"/>
            <p:cNvSpPr/>
            <p:nvPr/>
          </p:nvSpPr>
          <p:spPr>
            <a:xfrm>
              <a:off x="1036035" y="6493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5478" y="10957"/>
                    <a:pt x="10800" y="10957"/>
                    <a:pt x="14870" y="10957"/>
                  </a:cubicBezTo>
                  <a:cubicBezTo>
                    <a:pt x="18939" y="10957"/>
                    <a:pt x="21600" y="1095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81" name="Google Shape;3816;p34"/>
            <p:cNvGrpSpPr/>
            <p:nvPr/>
          </p:nvGrpSpPr>
          <p:grpSpPr>
            <a:xfrm>
              <a:off x="1301054" y="282532"/>
              <a:ext cx="12701" cy="1"/>
              <a:chOff x="0" y="0"/>
              <a:chExt cx="12700" cy="0"/>
            </a:xfrm>
          </p:grpSpPr>
          <p:sp>
            <p:nvSpPr>
              <p:cNvPr id="607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8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84" name="Google Shape;3817;p34"/>
            <p:cNvGrpSpPr/>
            <p:nvPr/>
          </p:nvGrpSpPr>
          <p:grpSpPr>
            <a:xfrm>
              <a:off x="671940" y="386908"/>
              <a:ext cx="12701" cy="1"/>
              <a:chOff x="0" y="0"/>
              <a:chExt cx="12700" cy="0"/>
            </a:xfrm>
          </p:grpSpPr>
          <p:sp>
            <p:nvSpPr>
              <p:cNvPr id="608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8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85" name="Google Shape;3818;p34"/>
            <p:cNvSpPr/>
            <p:nvPr/>
          </p:nvSpPr>
          <p:spPr>
            <a:xfrm>
              <a:off x="1076980" y="6168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86" name="Google Shape;3820;p34"/>
            <p:cNvSpPr/>
            <p:nvPr/>
          </p:nvSpPr>
          <p:spPr>
            <a:xfrm>
              <a:off x="998844" y="671534"/>
              <a:ext cx="12701" cy="12701"/>
            </a:xfrm>
            <a:prstGeom prst="rect">
              <a:avLst/>
            </a:pr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89" name="Google Shape;3821;p34"/>
            <p:cNvGrpSpPr/>
            <p:nvPr/>
          </p:nvGrpSpPr>
          <p:grpSpPr>
            <a:xfrm>
              <a:off x="1060508" y="633716"/>
              <a:ext cx="1" cy="12701"/>
              <a:chOff x="0" y="0"/>
              <a:chExt cx="0" cy="12700"/>
            </a:xfrm>
          </p:grpSpPr>
          <p:sp>
            <p:nvSpPr>
              <p:cNvPr id="608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8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90" name="Google Shape;3822;p34"/>
            <p:cNvSpPr/>
            <p:nvPr/>
          </p:nvSpPr>
          <p:spPr>
            <a:xfrm>
              <a:off x="980721" y="6828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294" y="0"/>
                    <a:pt x="19376" y="21600"/>
                    <a:pt x="20965" y="21600"/>
                  </a:cubicBezTo>
                  <a:cubicBezTo>
                    <a:pt x="21600" y="21600"/>
                    <a:pt x="21600" y="16484"/>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91" name="Google Shape;3823;p34"/>
            <p:cNvSpPr/>
            <p:nvPr/>
          </p:nvSpPr>
          <p:spPr>
            <a:xfrm>
              <a:off x="1049786" y="6377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92" name="Google Shape;3824;p34"/>
            <p:cNvSpPr/>
            <p:nvPr/>
          </p:nvSpPr>
          <p:spPr>
            <a:xfrm>
              <a:off x="1121351" y="5790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95" name="Google Shape;3825;p34"/>
            <p:cNvGrpSpPr/>
            <p:nvPr/>
          </p:nvGrpSpPr>
          <p:grpSpPr>
            <a:xfrm>
              <a:off x="1122605" y="584751"/>
              <a:ext cx="12701" cy="1"/>
              <a:chOff x="0" y="0"/>
              <a:chExt cx="12700" cy="0"/>
            </a:xfrm>
          </p:grpSpPr>
          <p:sp>
            <p:nvSpPr>
              <p:cNvPr id="609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9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98" name="Google Shape;3826;p34"/>
            <p:cNvGrpSpPr/>
            <p:nvPr/>
          </p:nvGrpSpPr>
          <p:grpSpPr>
            <a:xfrm>
              <a:off x="1129582" y="577774"/>
              <a:ext cx="1" cy="12701"/>
              <a:chOff x="0" y="0"/>
              <a:chExt cx="0" cy="12700"/>
            </a:xfrm>
          </p:grpSpPr>
          <p:sp>
            <p:nvSpPr>
              <p:cNvPr id="609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9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99" name="Google Shape;3828;p34"/>
            <p:cNvSpPr/>
            <p:nvPr/>
          </p:nvSpPr>
          <p:spPr>
            <a:xfrm>
              <a:off x="1204650" y="1558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02" name="Google Shape;3829;p34"/>
            <p:cNvGrpSpPr/>
            <p:nvPr/>
          </p:nvGrpSpPr>
          <p:grpSpPr>
            <a:xfrm>
              <a:off x="1043639" y="648085"/>
              <a:ext cx="1" cy="12701"/>
              <a:chOff x="0" y="0"/>
              <a:chExt cx="0" cy="12700"/>
            </a:xfrm>
          </p:grpSpPr>
          <p:sp>
            <p:nvSpPr>
              <p:cNvPr id="610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0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05" name="Google Shape;3830;p34"/>
            <p:cNvGrpSpPr/>
            <p:nvPr/>
          </p:nvGrpSpPr>
          <p:grpSpPr>
            <a:xfrm>
              <a:off x="1041131" y="649339"/>
              <a:ext cx="1" cy="12701"/>
              <a:chOff x="0" y="0"/>
              <a:chExt cx="0" cy="12700"/>
            </a:xfrm>
          </p:grpSpPr>
          <p:sp>
            <p:nvSpPr>
              <p:cNvPr id="610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0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08" name="Google Shape;3832;p34"/>
            <p:cNvGrpSpPr/>
            <p:nvPr/>
          </p:nvGrpSpPr>
          <p:grpSpPr>
            <a:xfrm>
              <a:off x="687563" y="543179"/>
              <a:ext cx="12701" cy="1"/>
              <a:chOff x="0" y="0"/>
              <a:chExt cx="12700" cy="0"/>
            </a:xfrm>
          </p:grpSpPr>
          <p:sp>
            <p:nvSpPr>
              <p:cNvPr id="610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07"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09" name="Google Shape;3833;p34"/>
            <p:cNvSpPr/>
            <p:nvPr/>
          </p:nvSpPr>
          <p:spPr>
            <a:xfrm>
              <a:off x="1176047" y="5246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5574"/>
                    <a:pt x="0" y="21600"/>
                  </a:cubicBezTo>
                  <a:lnTo>
                    <a:pt x="21600" y="21600"/>
                  </a:lnTo>
                  <a:cubicBezTo>
                    <a:pt x="21600" y="21600"/>
                    <a:pt x="11896" y="0"/>
                    <a:pt x="563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10" name="Google Shape;3834;p34"/>
            <p:cNvSpPr/>
            <p:nvPr/>
          </p:nvSpPr>
          <p:spPr>
            <a:xfrm>
              <a:off x="906339" y="999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11" name="Google Shape;3835;p34"/>
            <p:cNvSpPr/>
            <p:nvPr/>
          </p:nvSpPr>
          <p:spPr>
            <a:xfrm>
              <a:off x="693035" y="52057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12" name="Google Shape;3836;p34"/>
            <p:cNvSpPr/>
            <p:nvPr/>
          </p:nvSpPr>
          <p:spPr>
            <a:xfrm>
              <a:off x="1217619" y="4383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15" name="Google Shape;3837;p34"/>
            <p:cNvGrpSpPr/>
            <p:nvPr/>
          </p:nvGrpSpPr>
          <p:grpSpPr>
            <a:xfrm>
              <a:off x="725788" y="610276"/>
              <a:ext cx="1" cy="12701"/>
              <a:chOff x="0" y="0"/>
              <a:chExt cx="0" cy="12700"/>
            </a:xfrm>
          </p:grpSpPr>
          <p:sp>
            <p:nvSpPr>
              <p:cNvPr id="611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1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18" name="Google Shape;3839;p34"/>
            <p:cNvGrpSpPr/>
            <p:nvPr/>
          </p:nvGrpSpPr>
          <p:grpSpPr>
            <a:xfrm>
              <a:off x="890715" y="113445"/>
              <a:ext cx="12701" cy="1"/>
              <a:chOff x="0" y="0"/>
              <a:chExt cx="12700" cy="0"/>
            </a:xfrm>
          </p:grpSpPr>
          <p:sp>
            <p:nvSpPr>
              <p:cNvPr id="611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1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19" name="Google Shape;3840;p34"/>
            <p:cNvSpPr/>
            <p:nvPr/>
          </p:nvSpPr>
          <p:spPr>
            <a:xfrm>
              <a:off x="1092603" y="5633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20" name="Google Shape;3841;p34"/>
            <p:cNvSpPr/>
            <p:nvPr/>
          </p:nvSpPr>
          <p:spPr>
            <a:xfrm>
              <a:off x="1217619" y="1858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23" name="Google Shape;3842;p34"/>
            <p:cNvGrpSpPr/>
            <p:nvPr/>
          </p:nvGrpSpPr>
          <p:grpSpPr>
            <a:xfrm>
              <a:off x="759852" y="205236"/>
              <a:ext cx="1" cy="12701"/>
              <a:chOff x="0" y="0"/>
              <a:chExt cx="0" cy="12700"/>
            </a:xfrm>
          </p:grpSpPr>
          <p:sp>
            <p:nvSpPr>
              <p:cNvPr id="612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2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24" name="Google Shape;3843;p34"/>
            <p:cNvSpPr/>
            <p:nvPr/>
          </p:nvSpPr>
          <p:spPr>
            <a:xfrm>
              <a:off x="746322" y="2130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27" name="Google Shape;3844;p34"/>
            <p:cNvGrpSpPr/>
            <p:nvPr/>
          </p:nvGrpSpPr>
          <p:grpSpPr>
            <a:xfrm>
              <a:off x="752054" y="214452"/>
              <a:ext cx="1" cy="12701"/>
              <a:chOff x="0" y="0"/>
              <a:chExt cx="0" cy="12700"/>
            </a:xfrm>
          </p:grpSpPr>
          <p:sp>
            <p:nvSpPr>
              <p:cNvPr id="612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2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30" name="Google Shape;3845;p34"/>
            <p:cNvGrpSpPr/>
            <p:nvPr/>
          </p:nvGrpSpPr>
          <p:grpSpPr>
            <a:xfrm>
              <a:off x="1212466" y="224092"/>
              <a:ext cx="12701" cy="1"/>
              <a:chOff x="0" y="0"/>
              <a:chExt cx="12700" cy="0"/>
            </a:xfrm>
          </p:grpSpPr>
          <p:sp>
            <p:nvSpPr>
              <p:cNvPr id="612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2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33" name="Google Shape;3846;p34"/>
            <p:cNvGrpSpPr/>
            <p:nvPr/>
          </p:nvGrpSpPr>
          <p:grpSpPr>
            <a:xfrm>
              <a:off x="1241465" y="219614"/>
              <a:ext cx="1" cy="12701"/>
              <a:chOff x="0" y="0"/>
              <a:chExt cx="0" cy="12700"/>
            </a:xfrm>
          </p:grpSpPr>
          <p:sp>
            <p:nvSpPr>
              <p:cNvPr id="613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3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34" name="Google Shape;3847;p34"/>
            <p:cNvSpPr/>
            <p:nvPr/>
          </p:nvSpPr>
          <p:spPr>
            <a:xfrm>
              <a:off x="762851" y="458539"/>
              <a:ext cx="12701" cy="12701"/>
            </a:xfrm>
            <a:custGeom>
              <a:avLst/>
              <a:gdLst/>
              <a:ahLst/>
              <a:cxnLst>
                <a:cxn ang="0">
                  <a:pos x="wd2" y="hd2"/>
                </a:cxn>
                <a:cxn ang="5400000">
                  <a:pos x="wd2" y="hd2"/>
                </a:cxn>
                <a:cxn ang="10800000">
                  <a:pos x="wd2" y="hd2"/>
                </a:cxn>
                <a:cxn ang="16200000">
                  <a:pos x="wd2" y="hd2"/>
                </a:cxn>
              </a:cxnLst>
              <a:rect l="0" t="0" r="r" b="b"/>
              <a:pathLst>
                <a:path w="17600" h="21600" extrusionOk="0">
                  <a:moveTo>
                    <a:pt x="14400" y="0"/>
                  </a:moveTo>
                  <a:cubicBezTo>
                    <a:pt x="7200" y="0"/>
                    <a:pt x="14400" y="11466"/>
                    <a:pt x="0" y="11466"/>
                  </a:cubicBezTo>
                  <a:cubicBezTo>
                    <a:pt x="14400" y="16570"/>
                    <a:pt x="7200" y="21600"/>
                    <a:pt x="14400" y="21600"/>
                  </a:cubicBezTo>
                  <a:cubicBezTo>
                    <a:pt x="14400" y="11466"/>
                    <a:pt x="21600" y="6362"/>
                    <a:pt x="144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35" name="Google Shape;3848;p34"/>
            <p:cNvSpPr/>
            <p:nvPr/>
          </p:nvSpPr>
          <p:spPr>
            <a:xfrm>
              <a:off x="781323" y="5308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14400"/>
                    <a:pt x="0" y="72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36" name="Google Shape;3849;p34"/>
            <p:cNvSpPr/>
            <p:nvPr/>
          </p:nvSpPr>
          <p:spPr>
            <a:xfrm>
              <a:off x="768787" y="34399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6642" y="0"/>
                  </a:moveTo>
                  <a:cubicBezTo>
                    <a:pt x="6642" y="5420"/>
                    <a:pt x="-8304" y="10839"/>
                    <a:pt x="6642" y="21600"/>
                  </a:cubicBezTo>
                  <a:cubicBezTo>
                    <a:pt x="6642" y="16259"/>
                    <a:pt x="13296" y="10839"/>
                    <a:pt x="664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37" name="Google Shape;3850;p34"/>
            <p:cNvSpPr/>
            <p:nvPr/>
          </p:nvSpPr>
          <p:spPr>
            <a:xfrm>
              <a:off x="829355" y="245090"/>
              <a:ext cx="12701" cy="12701"/>
            </a:xfrm>
            <a:custGeom>
              <a:avLst/>
              <a:gdLst/>
              <a:ahLst/>
              <a:cxnLst>
                <a:cxn ang="0">
                  <a:pos x="wd2" y="hd2"/>
                </a:cxn>
                <a:cxn ang="5400000">
                  <a:pos x="wd2" y="hd2"/>
                </a:cxn>
                <a:cxn ang="10800000">
                  <a:pos x="wd2" y="hd2"/>
                </a:cxn>
                <a:cxn ang="16200000">
                  <a:pos x="wd2" y="hd2"/>
                </a:cxn>
              </a:cxnLst>
              <a:rect l="0" t="0" r="r" b="b"/>
              <a:pathLst>
                <a:path w="15910" h="21600" extrusionOk="0">
                  <a:moveTo>
                    <a:pt x="15910" y="0"/>
                  </a:moveTo>
                  <a:cubicBezTo>
                    <a:pt x="3925" y="9615"/>
                    <a:pt x="-5690" y="9615"/>
                    <a:pt x="3925" y="21600"/>
                  </a:cubicBezTo>
                  <a:cubicBezTo>
                    <a:pt x="3925" y="21600"/>
                    <a:pt x="15910" y="9615"/>
                    <a:pt x="1591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38" name="Google Shape;3851;p34"/>
            <p:cNvSpPr/>
            <p:nvPr/>
          </p:nvSpPr>
          <p:spPr>
            <a:xfrm>
              <a:off x="998217" y="5607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39" y="0"/>
                  </a:moveTo>
                  <a:cubicBezTo>
                    <a:pt x="10406" y="0"/>
                    <a:pt x="8672" y="21600"/>
                    <a:pt x="0" y="21600"/>
                  </a:cubicBezTo>
                  <a:cubicBezTo>
                    <a:pt x="10879" y="21600"/>
                    <a:pt x="10879" y="21600"/>
                    <a:pt x="21600" y="4909"/>
                  </a:cubicBezTo>
                  <a:cubicBezTo>
                    <a:pt x="19550" y="1473"/>
                    <a:pt x="17816" y="0"/>
                    <a:pt x="1623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39" name="Google Shape;3852;p34"/>
            <p:cNvSpPr/>
            <p:nvPr/>
          </p:nvSpPr>
          <p:spPr>
            <a:xfrm>
              <a:off x="847271" y="2300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0"/>
                    <a:pt x="10721" y="21600"/>
                    <a:pt x="21600" y="21600"/>
                  </a:cubicBezTo>
                  <a:cubicBezTo>
                    <a:pt x="10721" y="0"/>
                    <a:pt x="1072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0" name="Google Shape;3853;p34"/>
            <p:cNvSpPr/>
            <p:nvPr/>
          </p:nvSpPr>
          <p:spPr>
            <a:xfrm>
              <a:off x="1153518" y="38181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1" name="Google Shape;3854;p34"/>
            <p:cNvSpPr/>
            <p:nvPr/>
          </p:nvSpPr>
          <p:spPr>
            <a:xfrm>
              <a:off x="761946" y="4286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lnTo>
                    <a:pt x="21600" y="10800"/>
                  </a:lnTo>
                  <a:cubicBezTo>
                    <a:pt x="21600" y="108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2" name="Google Shape;3855;p34"/>
            <p:cNvSpPr/>
            <p:nvPr/>
          </p:nvSpPr>
          <p:spPr>
            <a:xfrm>
              <a:off x="1154016" y="37713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3" name="Google Shape;3856;p34"/>
            <p:cNvSpPr/>
            <p:nvPr/>
          </p:nvSpPr>
          <p:spPr>
            <a:xfrm>
              <a:off x="897895" y="6232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538"/>
                    <a:pt x="8199" y="21600"/>
                    <a:pt x="10879" y="21600"/>
                  </a:cubicBezTo>
                  <a:cubicBezTo>
                    <a:pt x="13559" y="21600"/>
                    <a:pt x="16239" y="1453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4" name="Google Shape;3857;p34"/>
            <p:cNvSpPr/>
            <p:nvPr/>
          </p:nvSpPr>
          <p:spPr>
            <a:xfrm>
              <a:off x="901331" y="6223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cubicBezTo>
                    <a:pt x="5635" y="0"/>
                    <a:pt x="0" y="7200"/>
                    <a:pt x="0" y="21600"/>
                  </a:cubicBezTo>
                  <a:lnTo>
                    <a:pt x="21600" y="21600"/>
                  </a:lnTo>
                  <a:cubicBezTo>
                    <a:pt x="21600" y="7200"/>
                    <a:pt x="16278" y="0"/>
                    <a:pt x="1095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5" name="Google Shape;3858;p34"/>
            <p:cNvSpPr/>
            <p:nvPr/>
          </p:nvSpPr>
          <p:spPr>
            <a:xfrm>
              <a:off x="946997" y="17148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6" name="Google Shape;3859;p34"/>
            <p:cNvSpPr/>
            <p:nvPr/>
          </p:nvSpPr>
          <p:spPr>
            <a:xfrm>
              <a:off x="1082013" y="178051"/>
              <a:ext cx="12701" cy="12701"/>
            </a:xfrm>
            <a:custGeom>
              <a:avLst/>
              <a:gdLst/>
              <a:ahLst/>
              <a:cxnLst>
                <a:cxn ang="0">
                  <a:pos x="wd2" y="hd2"/>
                </a:cxn>
                <a:cxn ang="5400000">
                  <a:pos x="wd2" y="hd2"/>
                </a:cxn>
                <a:cxn ang="10800000">
                  <a:pos x="wd2" y="hd2"/>
                </a:cxn>
                <a:cxn ang="16200000">
                  <a:pos x="wd2" y="hd2"/>
                </a:cxn>
              </a:cxnLst>
              <a:rect l="0" t="0" r="r" b="b"/>
              <a:pathLst>
                <a:path w="15644" h="21600" extrusionOk="0">
                  <a:moveTo>
                    <a:pt x="4765" y="0"/>
                  </a:moveTo>
                  <a:cubicBezTo>
                    <a:pt x="-5956" y="0"/>
                    <a:pt x="4765" y="21600"/>
                    <a:pt x="4765" y="21600"/>
                  </a:cubicBezTo>
                  <a:lnTo>
                    <a:pt x="15644" y="21600"/>
                  </a:lnTo>
                  <a:cubicBezTo>
                    <a:pt x="4765" y="21600"/>
                    <a:pt x="15644" y="0"/>
                    <a:pt x="47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7" name="Google Shape;3860;p34"/>
            <p:cNvSpPr/>
            <p:nvPr/>
          </p:nvSpPr>
          <p:spPr>
            <a:xfrm>
              <a:off x="786794" y="55432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50" name="Google Shape;3861;p34"/>
            <p:cNvGrpSpPr/>
            <p:nvPr/>
          </p:nvGrpSpPr>
          <p:grpSpPr>
            <a:xfrm>
              <a:off x="826948" y="254085"/>
              <a:ext cx="12701" cy="1"/>
              <a:chOff x="0" y="0"/>
              <a:chExt cx="12700" cy="0"/>
            </a:xfrm>
          </p:grpSpPr>
          <p:sp>
            <p:nvSpPr>
              <p:cNvPr id="614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49"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53" name="Google Shape;3863;p34"/>
            <p:cNvGrpSpPr/>
            <p:nvPr/>
          </p:nvGrpSpPr>
          <p:grpSpPr>
            <a:xfrm>
              <a:off x="1169900" y="254924"/>
              <a:ext cx="1" cy="12701"/>
              <a:chOff x="0" y="0"/>
              <a:chExt cx="0" cy="12700"/>
            </a:xfrm>
          </p:grpSpPr>
          <p:sp>
            <p:nvSpPr>
              <p:cNvPr id="615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5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56" name="Google Shape;3864;p34"/>
            <p:cNvGrpSpPr/>
            <p:nvPr/>
          </p:nvGrpSpPr>
          <p:grpSpPr>
            <a:xfrm>
              <a:off x="796116" y="296496"/>
              <a:ext cx="1" cy="12701"/>
              <a:chOff x="0" y="0"/>
              <a:chExt cx="0" cy="12700"/>
            </a:xfrm>
          </p:grpSpPr>
          <p:sp>
            <p:nvSpPr>
              <p:cNvPr id="615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5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59" name="Google Shape;3865;p34"/>
            <p:cNvGrpSpPr/>
            <p:nvPr/>
          </p:nvGrpSpPr>
          <p:grpSpPr>
            <a:xfrm>
              <a:off x="772667" y="359008"/>
              <a:ext cx="1" cy="12701"/>
              <a:chOff x="0" y="0"/>
              <a:chExt cx="0" cy="12700"/>
            </a:xfrm>
          </p:grpSpPr>
          <p:sp>
            <p:nvSpPr>
              <p:cNvPr id="615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5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62" name="Google Shape;3866;p34"/>
            <p:cNvGrpSpPr/>
            <p:nvPr/>
          </p:nvGrpSpPr>
          <p:grpSpPr>
            <a:xfrm>
              <a:off x="1140728" y="415355"/>
              <a:ext cx="12701" cy="1"/>
              <a:chOff x="0" y="0"/>
              <a:chExt cx="12700" cy="0"/>
            </a:xfrm>
          </p:grpSpPr>
          <p:sp>
            <p:nvSpPr>
              <p:cNvPr id="616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6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63" name="Google Shape;3867;p34"/>
            <p:cNvSpPr/>
            <p:nvPr/>
          </p:nvSpPr>
          <p:spPr>
            <a:xfrm>
              <a:off x="1122449" y="448166"/>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6166" name="Google Shape;3868;p34"/>
            <p:cNvGrpSpPr/>
            <p:nvPr/>
          </p:nvGrpSpPr>
          <p:grpSpPr>
            <a:xfrm>
              <a:off x="760700" y="451928"/>
              <a:ext cx="12701" cy="1"/>
              <a:chOff x="0" y="0"/>
              <a:chExt cx="12700" cy="0"/>
            </a:xfrm>
          </p:grpSpPr>
          <p:sp>
            <p:nvSpPr>
              <p:cNvPr id="616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65"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67" name="Google Shape;3869;p34"/>
            <p:cNvSpPr/>
            <p:nvPr/>
          </p:nvSpPr>
          <p:spPr>
            <a:xfrm>
              <a:off x="1125838" y="448416"/>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6170" name="Google Shape;3870;p34"/>
            <p:cNvGrpSpPr/>
            <p:nvPr/>
          </p:nvGrpSpPr>
          <p:grpSpPr>
            <a:xfrm>
              <a:off x="783301" y="515262"/>
              <a:ext cx="1" cy="12701"/>
              <a:chOff x="0" y="0"/>
              <a:chExt cx="0" cy="12700"/>
            </a:xfrm>
          </p:grpSpPr>
          <p:sp>
            <p:nvSpPr>
              <p:cNvPr id="616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6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71" name="Google Shape;3871;p34"/>
            <p:cNvSpPr/>
            <p:nvPr/>
          </p:nvSpPr>
          <p:spPr>
            <a:xfrm>
              <a:off x="899922" y="6234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72" name="Google Shape;3873;p34"/>
            <p:cNvSpPr/>
            <p:nvPr/>
          </p:nvSpPr>
          <p:spPr>
            <a:xfrm>
              <a:off x="791957" y="5633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75" name="Google Shape;3874;p34"/>
            <p:cNvGrpSpPr/>
            <p:nvPr/>
          </p:nvGrpSpPr>
          <p:grpSpPr>
            <a:xfrm>
              <a:off x="1078234" y="180957"/>
              <a:ext cx="12701" cy="1"/>
              <a:chOff x="0" y="0"/>
              <a:chExt cx="12700" cy="0"/>
            </a:xfrm>
          </p:grpSpPr>
          <p:sp>
            <p:nvSpPr>
              <p:cNvPr id="617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74"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78" name="Google Shape;3875;p34"/>
            <p:cNvGrpSpPr/>
            <p:nvPr/>
          </p:nvGrpSpPr>
          <p:grpSpPr>
            <a:xfrm>
              <a:off x="1085211" y="175388"/>
              <a:ext cx="1" cy="12701"/>
              <a:chOff x="0" y="0"/>
              <a:chExt cx="0" cy="12700"/>
            </a:xfrm>
          </p:grpSpPr>
          <p:sp>
            <p:nvSpPr>
              <p:cNvPr id="617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7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79" name="Google Shape;3876;p34"/>
            <p:cNvSpPr/>
            <p:nvPr/>
          </p:nvSpPr>
          <p:spPr>
            <a:xfrm>
              <a:off x="1006317" y="554325"/>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21600"/>
                    <a:pt x="0" y="216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82" name="Google Shape;3877;p34"/>
            <p:cNvGrpSpPr/>
            <p:nvPr/>
          </p:nvGrpSpPr>
          <p:grpSpPr>
            <a:xfrm>
              <a:off x="1007905" y="560048"/>
              <a:ext cx="12701" cy="1"/>
              <a:chOff x="0" y="0"/>
              <a:chExt cx="12700" cy="0"/>
            </a:xfrm>
          </p:grpSpPr>
          <p:sp>
            <p:nvSpPr>
              <p:cNvPr id="618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8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83" name="Google Shape;3878;p34"/>
            <p:cNvSpPr/>
            <p:nvPr/>
          </p:nvSpPr>
          <p:spPr>
            <a:xfrm>
              <a:off x="1067561" y="52838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21600"/>
                  </a:moveTo>
                  <a:cubicBezTo>
                    <a:pt x="0" y="21600"/>
                    <a:pt x="21600" y="21600"/>
                    <a:pt x="0" y="21600"/>
                  </a:cubicBezTo>
                  <a:lnTo>
                    <a:pt x="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86" name="Google Shape;3879;p34"/>
            <p:cNvGrpSpPr/>
            <p:nvPr/>
          </p:nvGrpSpPr>
          <p:grpSpPr>
            <a:xfrm>
              <a:off x="894769" y="631631"/>
              <a:ext cx="12701" cy="1"/>
              <a:chOff x="0" y="0"/>
              <a:chExt cx="12700" cy="0"/>
            </a:xfrm>
          </p:grpSpPr>
          <p:sp>
            <p:nvSpPr>
              <p:cNvPr id="6184"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8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87" name="Google Shape;3880;p34"/>
            <p:cNvSpPr/>
            <p:nvPr/>
          </p:nvSpPr>
          <p:spPr>
            <a:xfrm>
              <a:off x="1091773" y="438804"/>
              <a:ext cx="16870" cy="21451"/>
            </a:xfrm>
            <a:custGeom>
              <a:avLst/>
              <a:gdLst/>
              <a:ahLst/>
              <a:cxnLst>
                <a:cxn ang="0">
                  <a:pos x="wd2" y="hd2"/>
                </a:cxn>
                <a:cxn ang="5400000">
                  <a:pos x="wd2" y="hd2"/>
                </a:cxn>
                <a:cxn ang="10800000">
                  <a:pos x="wd2" y="hd2"/>
                </a:cxn>
                <a:cxn ang="16200000">
                  <a:pos x="wd2" y="hd2"/>
                </a:cxn>
              </a:cxnLst>
              <a:rect l="0" t="0" r="r" b="b"/>
              <a:pathLst>
                <a:path w="21600" h="21600" extrusionOk="0">
                  <a:moveTo>
                    <a:pt x="9985" y="10690"/>
                  </a:moveTo>
                  <a:lnTo>
                    <a:pt x="9985" y="11953"/>
                  </a:lnTo>
                  <a:cubicBezTo>
                    <a:pt x="8403" y="11953"/>
                    <a:pt x="8403" y="10690"/>
                    <a:pt x="9985" y="10690"/>
                  </a:cubicBezTo>
                  <a:close/>
                  <a:moveTo>
                    <a:pt x="18388" y="0"/>
                  </a:moveTo>
                  <a:cubicBezTo>
                    <a:pt x="17084" y="2306"/>
                    <a:pt x="16852" y="4412"/>
                    <a:pt x="13966" y="4412"/>
                  </a:cubicBezTo>
                  <a:cubicBezTo>
                    <a:pt x="13314" y="4412"/>
                    <a:pt x="12546" y="4320"/>
                    <a:pt x="11591" y="4082"/>
                  </a:cubicBezTo>
                  <a:lnTo>
                    <a:pt x="11591" y="6608"/>
                  </a:lnTo>
                  <a:cubicBezTo>
                    <a:pt x="8403" y="6608"/>
                    <a:pt x="6797" y="9427"/>
                    <a:pt x="5191" y="10690"/>
                  </a:cubicBezTo>
                  <a:cubicBezTo>
                    <a:pt x="3584" y="11953"/>
                    <a:pt x="1583" y="13216"/>
                    <a:pt x="1583" y="15724"/>
                  </a:cubicBezTo>
                  <a:lnTo>
                    <a:pt x="5191" y="15724"/>
                  </a:lnTo>
                  <a:cubicBezTo>
                    <a:pt x="3584" y="17298"/>
                    <a:pt x="3584" y="18561"/>
                    <a:pt x="1583" y="19824"/>
                  </a:cubicBezTo>
                  <a:cubicBezTo>
                    <a:pt x="0" y="19824"/>
                    <a:pt x="0" y="21069"/>
                    <a:pt x="0" y="21069"/>
                  </a:cubicBezTo>
                  <a:cubicBezTo>
                    <a:pt x="466" y="21454"/>
                    <a:pt x="1094" y="21600"/>
                    <a:pt x="1769" y="21600"/>
                  </a:cubicBezTo>
                  <a:cubicBezTo>
                    <a:pt x="3398" y="21600"/>
                    <a:pt x="5191" y="20703"/>
                    <a:pt x="5191" y="19824"/>
                  </a:cubicBezTo>
                  <a:cubicBezTo>
                    <a:pt x="5191" y="18561"/>
                    <a:pt x="8403" y="17298"/>
                    <a:pt x="9985" y="15724"/>
                  </a:cubicBezTo>
                  <a:lnTo>
                    <a:pt x="9985" y="14461"/>
                  </a:lnTo>
                  <a:lnTo>
                    <a:pt x="11591" y="14461"/>
                  </a:lnTo>
                  <a:cubicBezTo>
                    <a:pt x="13593" y="11953"/>
                    <a:pt x="16805" y="10690"/>
                    <a:pt x="18388" y="7853"/>
                  </a:cubicBezTo>
                  <a:cubicBezTo>
                    <a:pt x="18388" y="6608"/>
                    <a:pt x="18388" y="4082"/>
                    <a:pt x="21600" y="2819"/>
                  </a:cubicBezTo>
                  <a:lnTo>
                    <a:pt x="21600" y="1556"/>
                  </a:lnTo>
                  <a:cubicBezTo>
                    <a:pt x="19994" y="1556"/>
                    <a:pt x="19994" y="1556"/>
                    <a:pt x="1838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88" name="Google Shape;3881;p34"/>
            <p:cNvSpPr/>
            <p:nvPr/>
          </p:nvSpPr>
          <p:spPr>
            <a:xfrm>
              <a:off x="1048947" y="191021"/>
              <a:ext cx="24686" cy="12701"/>
            </a:xfrm>
            <a:custGeom>
              <a:avLst/>
              <a:gdLst/>
              <a:ahLst/>
              <a:cxnLst>
                <a:cxn ang="0">
                  <a:pos x="wd2" y="hd2"/>
                </a:cxn>
                <a:cxn ang="5400000">
                  <a:pos x="wd2" y="hd2"/>
                </a:cxn>
                <a:cxn ang="10800000">
                  <a:pos x="wd2" y="hd2"/>
                </a:cxn>
                <a:cxn ang="16200000">
                  <a:pos x="wd2" y="hd2"/>
                </a:cxn>
              </a:cxnLst>
              <a:rect l="0" t="0" r="r" b="b"/>
              <a:pathLst>
                <a:path w="21600" h="21600" extrusionOk="0">
                  <a:moveTo>
                    <a:pt x="1097" y="0"/>
                  </a:moveTo>
                  <a:cubicBezTo>
                    <a:pt x="1097" y="2949"/>
                    <a:pt x="0" y="2949"/>
                    <a:pt x="0" y="2949"/>
                  </a:cubicBezTo>
                  <a:cubicBezTo>
                    <a:pt x="4374" y="12665"/>
                    <a:pt x="9034" y="18607"/>
                    <a:pt x="14776" y="21600"/>
                  </a:cubicBezTo>
                  <a:cubicBezTo>
                    <a:pt x="13679" y="12665"/>
                    <a:pt x="10116" y="18607"/>
                    <a:pt x="9034" y="8935"/>
                  </a:cubicBezTo>
                  <a:cubicBezTo>
                    <a:pt x="12581" y="8935"/>
                    <a:pt x="15858" y="15658"/>
                    <a:pt x="19421" y="18607"/>
                  </a:cubicBezTo>
                  <a:cubicBezTo>
                    <a:pt x="19866" y="19865"/>
                    <a:pt x="20328" y="20602"/>
                    <a:pt x="20693" y="20602"/>
                  </a:cubicBezTo>
                  <a:cubicBezTo>
                    <a:pt x="21234" y="20602"/>
                    <a:pt x="21600" y="19128"/>
                    <a:pt x="21600" y="15658"/>
                  </a:cubicBezTo>
                  <a:cubicBezTo>
                    <a:pt x="16956" y="12665"/>
                    <a:pt x="11214" y="5942"/>
                    <a:pt x="6839" y="0"/>
                  </a:cubicBezTo>
                  <a:cubicBezTo>
                    <a:pt x="5615" y="1475"/>
                    <a:pt x="4724" y="2212"/>
                    <a:pt x="3865" y="2212"/>
                  </a:cubicBezTo>
                  <a:cubicBezTo>
                    <a:pt x="3006" y="2212"/>
                    <a:pt x="2195" y="1475"/>
                    <a:pt x="109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89" name="Google Shape;3882;p34"/>
            <p:cNvSpPr/>
            <p:nvPr/>
          </p:nvSpPr>
          <p:spPr>
            <a:xfrm>
              <a:off x="936516" y="573021"/>
              <a:ext cx="12701" cy="12701"/>
            </a:xfrm>
            <a:custGeom>
              <a:avLst/>
              <a:gdLst/>
              <a:ahLst/>
              <a:cxnLst>
                <a:cxn ang="0">
                  <a:pos x="wd2" y="hd2"/>
                </a:cxn>
                <a:cxn ang="5400000">
                  <a:pos x="wd2" y="hd2"/>
                </a:cxn>
                <a:cxn ang="10800000">
                  <a:pos x="wd2" y="hd2"/>
                </a:cxn>
                <a:cxn ang="16200000">
                  <a:pos x="wd2" y="hd2"/>
                </a:cxn>
              </a:cxnLst>
              <a:rect l="0" t="0" r="r" b="b"/>
              <a:pathLst>
                <a:path w="20114" h="21600" extrusionOk="0">
                  <a:moveTo>
                    <a:pt x="15437" y="0"/>
                  </a:moveTo>
                  <a:cubicBezTo>
                    <a:pt x="12864" y="0"/>
                    <a:pt x="15437" y="5479"/>
                    <a:pt x="12864" y="5479"/>
                  </a:cubicBezTo>
                  <a:cubicBezTo>
                    <a:pt x="10800" y="8219"/>
                    <a:pt x="8736" y="10919"/>
                    <a:pt x="6671" y="10919"/>
                  </a:cubicBezTo>
                  <a:lnTo>
                    <a:pt x="6671" y="17074"/>
                  </a:lnTo>
                  <a:cubicBezTo>
                    <a:pt x="4637" y="14334"/>
                    <a:pt x="4637" y="14334"/>
                    <a:pt x="2573" y="14334"/>
                  </a:cubicBezTo>
                  <a:lnTo>
                    <a:pt x="0" y="17074"/>
                  </a:lnTo>
                  <a:cubicBezTo>
                    <a:pt x="2693" y="20290"/>
                    <a:pt x="4547" y="21600"/>
                    <a:pt x="6402" y="21600"/>
                  </a:cubicBezTo>
                  <a:cubicBezTo>
                    <a:pt x="7748" y="21600"/>
                    <a:pt x="9095" y="20925"/>
                    <a:pt x="10800" y="19813"/>
                  </a:cubicBezTo>
                  <a:cubicBezTo>
                    <a:pt x="10800" y="17074"/>
                    <a:pt x="12864" y="17074"/>
                    <a:pt x="15437" y="17074"/>
                  </a:cubicBezTo>
                  <a:cubicBezTo>
                    <a:pt x="15437" y="15724"/>
                    <a:pt x="15946" y="15724"/>
                    <a:pt x="16454" y="15724"/>
                  </a:cubicBezTo>
                  <a:cubicBezTo>
                    <a:pt x="16963" y="15724"/>
                    <a:pt x="17471" y="15724"/>
                    <a:pt x="17471" y="14334"/>
                  </a:cubicBezTo>
                  <a:cubicBezTo>
                    <a:pt x="17471" y="10919"/>
                    <a:pt x="21600" y="8219"/>
                    <a:pt x="19536" y="2740"/>
                  </a:cubicBezTo>
                  <a:cubicBezTo>
                    <a:pt x="19536" y="2740"/>
                    <a:pt x="19027" y="3415"/>
                    <a:pt x="18249" y="3415"/>
                  </a:cubicBezTo>
                  <a:cubicBezTo>
                    <a:pt x="17471" y="3415"/>
                    <a:pt x="16454" y="2740"/>
                    <a:pt x="1543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0" name="Google Shape;3883;p34"/>
            <p:cNvSpPr/>
            <p:nvPr/>
          </p:nvSpPr>
          <p:spPr>
            <a:xfrm>
              <a:off x="794456" y="501299"/>
              <a:ext cx="12701" cy="17196"/>
            </a:xfrm>
            <a:custGeom>
              <a:avLst/>
              <a:gdLst/>
              <a:ahLst/>
              <a:cxnLst>
                <a:cxn ang="0">
                  <a:pos x="wd2" y="hd2"/>
                </a:cxn>
                <a:cxn ang="5400000">
                  <a:pos x="wd2" y="hd2"/>
                </a:cxn>
                <a:cxn ang="10800000">
                  <a:pos x="wd2" y="hd2"/>
                </a:cxn>
                <a:cxn ang="16200000">
                  <a:pos x="wd2" y="hd2"/>
                </a:cxn>
              </a:cxnLst>
              <a:rect l="0" t="0" r="r" b="b"/>
              <a:pathLst>
                <a:path w="21600" h="21600" extrusionOk="0">
                  <a:moveTo>
                    <a:pt x="6488" y="0"/>
                  </a:moveTo>
                  <a:cubicBezTo>
                    <a:pt x="3600" y="0"/>
                    <a:pt x="0" y="0"/>
                    <a:pt x="0" y="1964"/>
                  </a:cubicBezTo>
                  <a:cubicBezTo>
                    <a:pt x="0" y="1964"/>
                    <a:pt x="3600" y="3539"/>
                    <a:pt x="3600" y="5115"/>
                  </a:cubicBezTo>
                  <a:cubicBezTo>
                    <a:pt x="3600" y="5891"/>
                    <a:pt x="5023" y="5891"/>
                    <a:pt x="6488" y="5891"/>
                  </a:cubicBezTo>
                  <a:cubicBezTo>
                    <a:pt x="7912" y="5891"/>
                    <a:pt x="9335" y="5891"/>
                    <a:pt x="9335" y="6667"/>
                  </a:cubicBezTo>
                  <a:lnTo>
                    <a:pt x="9335" y="9818"/>
                  </a:lnTo>
                  <a:cubicBezTo>
                    <a:pt x="9335" y="11782"/>
                    <a:pt x="12223" y="11782"/>
                    <a:pt x="12223" y="11782"/>
                  </a:cubicBezTo>
                  <a:cubicBezTo>
                    <a:pt x="15112" y="13357"/>
                    <a:pt x="15112" y="13357"/>
                    <a:pt x="15112" y="14910"/>
                  </a:cubicBezTo>
                  <a:cubicBezTo>
                    <a:pt x="15112" y="16485"/>
                    <a:pt x="15112" y="18061"/>
                    <a:pt x="21600" y="21600"/>
                  </a:cubicBezTo>
                  <a:cubicBezTo>
                    <a:pt x="18000" y="16485"/>
                    <a:pt x="18000" y="11782"/>
                    <a:pt x="18000" y="8243"/>
                  </a:cubicBezTo>
                  <a:lnTo>
                    <a:pt x="12223" y="8243"/>
                  </a:lnTo>
                  <a:lnTo>
                    <a:pt x="12223" y="5115"/>
                  </a:lnTo>
                  <a:cubicBezTo>
                    <a:pt x="15112" y="5115"/>
                    <a:pt x="12223" y="6667"/>
                    <a:pt x="15112" y="6667"/>
                  </a:cubicBezTo>
                  <a:lnTo>
                    <a:pt x="18000" y="6667"/>
                  </a:lnTo>
                  <a:cubicBezTo>
                    <a:pt x="15112" y="5115"/>
                    <a:pt x="18000" y="3539"/>
                    <a:pt x="15112" y="3539"/>
                  </a:cubicBezTo>
                  <a:cubicBezTo>
                    <a:pt x="15112" y="1964"/>
                    <a:pt x="12223" y="1964"/>
                    <a:pt x="12223" y="1964"/>
                  </a:cubicBezTo>
                  <a:lnTo>
                    <a:pt x="9335" y="1964"/>
                  </a:lnTo>
                  <a:lnTo>
                    <a:pt x="6488"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1" name="Google Shape;3884;p34"/>
            <p:cNvSpPr/>
            <p:nvPr/>
          </p:nvSpPr>
          <p:spPr>
            <a:xfrm>
              <a:off x="888064" y="225549"/>
              <a:ext cx="14202" cy="12701"/>
            </a:xfrm>
            <a:custGeom>
              <a:avLst/>
              <a:gdLst/>
              <a:ahLst/>
              <a:cxnLst>
                <a:cxn ang="0">
                  <a:pos x="wd2" y="hd2"/>
                </a:cxn>
                <a:cxn ang="5400000">
                  <a:pos x="wd2" y="hd2"/>
                </a:cxn>
                <a:cxn ang="10800000">
                  <a:pos x="wd2" y="hd2"/>
                </a:cxn>
                <a:cxn ang="16200000">
                  <a:pos x="wd2" y="hd2"/>
                </a:cxn>
              </a:cxnLst>
              <a:rect l="0" t="0" r="r" b="b"/>
              <a:pathLst>
                <a:path w="19622" h="21600" extrusionOk="0">
                  <a:moveTo>
                    <a:pt x="18904" y="0"/>
                  </a:moveTo>
                  <a:cubicBezTo>
                    <a:pt x="17171" y="2548"/>
                    <a:pt x="17171" y="2548"/>
                    <a:pt x="15463" y="2548"/>
                  </a:cubicBezTo>
                  <a:lnTo>
                    <a:pt x="13303" y="2548"/>
                  </a:lnTo>
                  <a:cubicBezTo>
                    <a:pt x="9837" y="8271"/>
                    <a:pt x="6396" y="15877"/>
                    <a:pt x="770" y="15877"/>
                  </a:cubicBezTo>
                  <a:cubicBezTo>
                    <a:pt x="770" y="18425"/>
                    <a:pt x="-963" y="18425"/>
                    <a:pt x="770" y="21600"/>
                  </a:cubicBezTo>
                  <a:cubicBezTo>
                    <a:pt x="2503" y="21600"/>
                    <a:pt x="4663" y="18425"/>
                    <a:pt x="8104" y="18425"/>
                  </a:cubicBezTo>
                  <a:cubicBezTo>
                    <a:pt x="9837" y="13329"/>
                    <a:pt x="15463" y="13329"/>
                    <a:pt x="15463" y="5723"/>
                  </a:cubicBezTo>
                  <a:lnTo>
                    <a:pt x="17171" y="5723"/>
                  </a:lnTo>
                  <a:cubicBezTo>
                    <a:pt x="18904" y="5723"/>
                    <a:pt x="20637" y="2548"/>
                    <a:pt x="1890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2" name="Google Shape;3885;p34"/>
            <p:cNvSpPr/>
            <p:nvPr/>
          </p:nvSpPr>
          <p:spPr>
            <a:xfrm>
              <a:off x="981700" y="184450"/>
              <a:ext cx="12701" cy="12701"/>
            </a:xfrm>
            <a:custGeom>
              <a:avLst/>
              <a:gdLst/>
              <a:ahLst/>
              <a:cxnLst>
                <a:cxn ang="0">
                  <a:pos x="wd2" y="hd2"/>
                </a:cxn>
                <a:cxn ang="5400000">
                  <a:pos x="wd2" y="hd2"/>
                </a:cxn>
                <a:cxn ang="10800000">
                  <a:pos x="wd2" y="hd2"/>
                </a:cxn>
                <a:cxn ang="16200000">
                  <a:pos x="wd2" y="hd2"/>
                </a:cxn>
              </a:cxnLst>
              <a:rect l="0" t="0" r="r" b="b"/>
              <a:pathLst>
                <a:path w="20169" h="21600" extrusionOk="0">
                  <a:moveTo>
                    <a:pt x="6840" y="0"/>
                  </a:moveTo>
                  <a:cubicBezTo>
                    <a:pt x="6840" y="4129"/>
                    <a:pt x="9351" y="4129"/>
                    <a:pt x="6840" y="9274"/>
                  </a:cubicBezTo>
                  <a:cubicBezTo>
                    <a:pt x="6840" y="4129"/>
                    <a:pt x="4292" y="4129"/>
                    <a:pt x="4292" y="4129"/>
                  </a:cubicBezTo>
                  <a:cubicBezTo>
                    <a:pt x="-1431" y="17531"/>
                    <a:pt x="-1431" y="21600"/>
                    <a:pt x="4292" y="21600"/>
                  </a:cubicBezTo>
                  <a:cubicBezTo>
                    <a:pt x="4292" y="20224"/>
                    <a:pt x="4551" y="19805"/>
                    <a:pt x="5031" y="19805"/>
                  </a:cubicBezTo>
                  <a:cubicBezTo>
                    <a:pt x="5991" y="19805"/>
                    <a:pt x="7652" y="21600"/>
                    <a:pt x="9351" y="21600"/>
                  </a:cubicBezTo>
                  <a:cubicBezTo>
                    <a:pt x="9351" y="19566"/>
                    <a:pt x="9978" y="19566"/>
                    <a:pt x="10938" y="19566"/>
                  </a:cubicBezTo>
                  <a:cubicBezTo>
                    <a:pt x="11898" y="19566"/>
                    <a:pt x="13154" y="19566"/>
                    <a:pt x="14446" y="17531"/>
                  </a:cubicBezTo>
                  <a:cubicBezTo>
                    <a:pt x="11898" y="13403"/>
                    <a:pt x="14446" y="9274"/>
                    <a:pt x="16994" y="9274"/>
                  </a:cubicBezTo>
                  <a:lnTo>
                    <a:pt x="20169" y="9274"/>
                  </a:lnTo>
                  <a:lnTo>
                    <a:pt x="20169" y="4129"/>
                  </a:lnTo>
                  <a:cubicBezTo>
                    <a:pt x="16994" y="4129"/>
                    <a:pt x="11898" y="4129"/>
                    <a:pt x="9351" y="9274"/>
                  </a:cubicBezTo>
                  <a:cubicBezTo>
                    <a:pt x="9351" y="4129"/>
                    <a:pt x="9351" y="0"/>
                    <a:pt x="684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3" name="Google Shape;3886;p34"/>
            <p:cNvSpPr/>
            <p:nvPr/>
          </p:nvSpPr>
          <p:spPr>
            <a:xfrm>
              <a:off x="1024262" y="187113"/>
              <a:ext cx="12816" cy="12701"/>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0" y="0"/>
                    <a:pt x="0" y="7235"/>
                    <a:pt x="0" y="7235"/>
                  </a:cubicBezTo>
                  <a:lnTo>
                    <a:pt x="0" y="14365"/>
                  </a:lnTo>
                  <a:cubicBezTo>
                    <a:pt x="2114" y="14365"/>
                    <a:pt x="17372" y="21600"/>
                    <a:pt x="19486" y="21600"/>
                  </a:cubicBezTo>
                  <a:lnTo>
                    <a:pt x="21600" y="14365"/>
                  </a:lnTo>
                  <a:cubicBezTo>
                    <a:pt x="21600" y="7235"/>
                    <a:pt x="17372" y="7235"/>
                    <a:pt x="17372" y="0"/>
                  </a:cubicBezTo>
                  <a:lnTo>
                    <a:pt x="8426" y="0"/>
                  </a:lnTo>
                  <a:cubicBezTo>
                    <a:pt x="7721" y="2412"/>
                    <a:pt x="7016" y="3146"/>
                    <a:pt x="6311" y="3146"/>
                  </a:cubicBezTo>
                  <a:cubicBezTo>
                    <a:pt x="4902" y="3146"/>
                    <a:pt x="3523" y="0"/>
                    <a:pt x="211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4" name="Google Shape;3887;p34"/>
            <p:cNvSpPr/>
            <p:nvPr/>
          </p:nvSpPr>
          <p:spPr>
            <a:xfrm>
              <a:off x="849925" y="2547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20" y="0"/>
                  </a:moveTo>
                  <a:lnTo>
                    <a:pt x="17320" y="9214"/>
                  </a:lnTo>
                  <a:lnTo>
                    <a:pt x="13846" y="9214"/>
                  </a:lnTo>
                  <a:cubicBezTo>
                    <a:pt x="13846" y="4069"/>
                    <a:pt x="17320" y="4069"/>
                    <a:pt x="13846" y="4069"/>
                  </a:cubicBezTo>
                  <a:cubicBezTo>
                    <a:pt x="6898" y="4069"/>
                    <a:pt x="3424" y="9214"/>
                    <a:pt x="0" y="13343"/>
                  </a:cubicBezTo>
                  <a:lnTo>
                    <a:pt x="0" y="17471"/>
                  </a:lnTo>
                  <a:cubicBezTo>
                    <a:pt x="2316" y="17471"/>
                    <a:pt x="3071" y="15617"/>
                    <a:pt x="3323" y="15617"/>
                  </a:cubicBezTo>
                  <a:cubicBezTo>
                    <a:pt x="3424" y="15617"/>
                    <a:pt x="3424" y="16095"/>
                    <a:pt x="3424" y="17471"/>
                  </a:cubicBezTo>
                  <a:lnTo>
                    <a:pt x="6898" y="21600"/>
                  </a:lnTo>
                  <a:cubicBezTo>
                    <a:pt x="13846" y="17471"/>
                    <a:pt x="21600" y="13343"/>
                    <a:pt x="21600" y="4069"/>
                  </a:cubicBezTo>
                  <a:cubicBezTo>
                    <a:pt x="21600" y="0"/>
                    <a:pt x="21600" y="0"/>
                    <a:pt x="1732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5" name="Google Shape;3888;p34"/>
            <p:cNvSpPr/>
            <p:nvPr/>
          </p:nvSpPr>
          <p:spPr>
            <a:xfrm>
              <a:off x="907120" y="5915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0269" y="0"/>
                  </a:moveTo>
                  <a:cubicBezTo>
                    <a:pt x="19623" y="0"/>
                    <a:pt x="18976" y="891"/>
                    <a:pt x="18976" y="2674"/>
                  </a:cubicBezTo>
                  <a:cubicBezTo>
                    <a:pt x="16352" y="2674"/>
                    <a:pt x="13728" y="7183"/>
                    <a:pt x="10458" y="7183"/>
                  </a:cubicBezTo>
                  <a:cubicBezTo>
                    <a:pt x="7872" y="14417"/>
                    <a:pt x="2624" y="10800"/>
                    <a:pt x="0" y="14417"/>
                  </a:cubicBezTo>
                  <a:lnTo>
                    <a:pt x="0" y="17983"/>
                  </a:lnTo>
                  <a:cubicBezTo>
                    <a:pt x="0" y="17983"/>
                    <a:pt x="2624" y="21600"/>
                    <a:pt x="5248" y="21600"/>
                  </a:cubicBezTo>
                  <a:cubicBezTo>
                    <a:pt x="10458" y="14417"/>
                    <a:pt x="18976" y="10800"/>
                    <a:pt x="21600" y="2674"/>
                  </a:cubicBezTo>
                  <a:cubicBezTo>
                    <a:pt x="21600" y="891"/>
                    <a:pt x="20915" y="0"/>
                    <a:pt x="2026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6" name="Google Shape;3889;p34"/>
            <p:cNvSpPr/>
            <p:nvPr/>
          </p:nvSpPr>
          <p:spPr>
            <a:xfrm>
              <a:off x="915555" y="5829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658" y="4117"/>
                    <a:pt x="5942" y="9249"/>
                    <a:pt x="0" y="21600"/>
                  </a:cubicBezTo>
                  <a:cubicBezTo>
                    <a:pt x="5942" y="21600"/>
                    <a:pt x="8935" y="21600"/>
                    <a:pt x="15658" y="17483"/>
                  </a:cubicBezTo>
                  <a:cubicBezTo>
                    <a:pt x="21600" y="9249"/>
                    <a:pt x="21600" y="9249"/>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7" name="Google Shape;3890;p34"/>
            <p:cNvSpPr/>
            <p:nvPr/>
          </p:nvSpPr>
          <p:spPr>
            <a:xfrm>
              <a:off x="971756" y="548554"/>
              <a:ext cx="12701" cy="12701"/>
            </a:xfrm>
            <a:custGeom>
              <a:avLst/>
              <a:gdLst/>
              <a:ahLst/>
              <a:cxnLst>
                <a:cxn ang="0">
                  <a:pos x="wd2" y="hd2"/>
                </a:cxn>
                <a:cxn ang="5400000">
                  <a:pos x="wd2" y="hd2"/>
                </a:cxn>
                <a:cxn ang="10800000">
                  <a:pos x="wd2" y="hd2"/>
                </a:cxn>
                <a:cxn ang="16200000">
                  <a:pos x="wd2" y="hd2"/>
                </a:cxn>
              </a:cxnLst>
              <a:rect l="0" t="0" r="r" b="b"/>
              <a:pathLst>
                <a:path w="20063" h="21600" extrusionOk="0">
                  <a:moveTo>
                    <a:pt x="18976" y="0"/>
                  </a:moveTo>
                  <a:cubicBezTo>
                    <a:pt x="11142" y="3466"/>
                    <a:pt x="5248" y="10348"/>
                    <a:pt x="0" y="18134"/>
                  </a:cubicBezTo>
                  <a:lnTo>
                    <a:pt x="0" y="21600"/>
                  </a:lnTo>
                  <a:cubicBezTo>
                    <a:pt x="8518" y="18134"/>
                    <a:pt x="11142" y="13814"/>
                    <a:pt x="16352" y="10348"/>
                  </a:cubicBezTo>
                  <a:cubicBezTo>
                    <a:pt x="18976" y="6882"/>
                    <a:pt x="21600" y="6882"/>
                    <a:pt x="1897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8" name="Google Shape;3891;p34"/>
            <p:cNvSpPr/>
            <p:nvPr/>
          </p:nvSpPr>
          <p:spPr>
            <a:xfrm>
              <a:off x="804299" y="5387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173" y="0"/>
                  </a:moveTo>
                  <a:cubicBezTo>
                    <a:pt x="10173" y="5094"/>
                    <a:pt x="5087" y="5094"/>
                    <a:pt x="0" y="7376"/>
                  </a:cubicBezTo>
                  <a:cubicBezTo>
                    <a:pt x="0" y="9659"/>
                    <a:pt x="10173" y="11941"/>
                    <a:pt x="10173" y="16473"/>
                  </a:cubicBezTo>
                  <a:lnTo>
                    <a:pt x="10173" y="21600"/>
                  </a:lnTo>
                  <a:cubicBezTo>
                    <a:pt x="10173" y="20442"/>
                    <a:pt x="11427" y="20442"/>
                    <a:pt x="13491" y="20442"/>
                  </a:cubicBezTo>
                  <a:cubicBezTo>
                    <a:pt x="15555" y="20442"/>
                    <a:pt x="18430" y="20442"/>
                    <a:pt x="21600" y="19318"/>
                  </a:cubicBezTo>
                  <a:cubicBezTo>
                    <a:pt x="15260" y="14191"/>
                    <a:pt x="15260" y="7376"/>
                    <a:pt x="1017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9" name="Google Shape;3892;p34"/>
            <p:cNvSpPr/>
            <p:nvPr/>
          </p:nvSpPr>
          <p:spPr>
            <a:xfrm>
              <a:off x="819296" y="5774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2400"/>
                    <a:pt x="0" y="5435"/>
                    <a:pt x="0" y="5435"/>
                  </a:cubicBezTo>
                  <a:cubicBezTo>
                    <a:pt x="0" y="7871"/>
                    <a:pt x="4129" y="10306"/>
                    <a:pt x="4129" y="12741"/>
                  </a:cubicBezTo>
                  <a:lnTo>
                    <a:pt x="4129" y="15141"/>
                  </a:lnTo>
                  <a:cubicBezTo>
                    <a:pt x="4129" y="17576"/>
                    <a:pt x="8257" y="20612"/>
                    <a:pt x="12326" y="20612"/>
                  </a:cubicBezTo>
                  <a:cubicBezTo>
                    <a:pt x="13522" y="21318"/>
                    <a:pt x="14360" y="21600"/>
                    <a:pt x="15078" y="21600"/>
                  </a:cubicBezTo>
                  <a:cubicBezTo>
                    <a:pt x="16873" y="21600"/>
                    <a:pt x="17950" y="19765"/>
                    <a:pt x="21600" y="17576"/>
                  </a:cubicBezTo>
                  <a:cubicBezTo>
                    <a:pt x="21600" y="16376"/>
                    <a:pt x="20343" y="16376"/>
                    <a:pt x="18548" y="16376"/>
                  </a:cubicBezTo>
                  <a:cubicBezTo>
                    <a:pt x="16753" y="16376"/>
                    <a:pt x="14420" y="16376"/>
                    <a:pt x="12326" y="15141"/>
                  </a:cubicBezTo>
                  <a:cubicBezTo>
                    <a:pt x="8257" y="12741"/>
                    <a:pt x="8257" y="5435"/>
                    <a:pt x="412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0" name="Google Shape;3893;p34"/>
            <p:cNvSpPr/>
            <p:nvPr/>
          </p:nvSpPr>
          <p:spPr>
            <a:xfrm>
              <a:off x="964934" y="5588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683" y="0"/>
                  </a:moveTo>
                  <a:cubicBezTo>
                    <a:pt x="9696" y="5104"/>
                    <a:pt x="6709" y="11466"/>
                    <a:pt x="0" y="16570"/>
                  </a:cubicBezTo>
                  <a:cubicBezTo>
                    <a:pt x="2987" y="16570"/>
                    <a:pt x="2987" y="16570"/>
                    <a:pt x="2987" y="21600"/>
                  </a:cubicBezTo>
                  <a:cubicBezTo>
                    <a:pt x="6709" y="16570"/>
                    <a:pt x="6709" y="16570"/>
                    <a:pt x="6709" y="11466"/>
                  </a:cubicBezTo>
                  <a:cubicBezTo>
                    <a:pt x="12683" y="11466"/>
                    <a:pt x="18613" y="11466"/>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1" name="Google Shape;3894;p34"/>
            <p:cNvSpPr/>
            <p:nvPr/>
          </p:nvSpPr>
          <p:spPr>
            <a:xfrm>
              <a:off x="787267" y="4000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lnTo>
                    <a:pt x="10721" y="5248"/>
                  </a:lnTo>
                  <a:cubicBezTo>
                    <a:pt x="10721" y="7872"/>
                    <a:pt x="0" y="7872"/>
                    <a:pt x="0" y="10458"/>
                  </a:cubicBezTo>
                  <a:cubicBezTo>
                    <a:pt x="10721" y="13082"/>
                    <a:pt x="0" y="16352"/>
                    <a:pt x="10721" y="21600"/>
                  </a:cubicBezTo>
                  <a:cubicBezTo>
                    <a:pt x="10721" y="18976"/>
                    <a:pt x="21600" y="18976"/>
                    <a:pt x="21600" y="16352"/>
                  </a:cubicBezTo>
                  <a:lnTo>
                    <a:pt x="21600" y="2624"/>
                  </a:lnTo>
                  <a:cubicBezTo>
                    <a:pt x="21600" y="0"/>
                    <a:pt x="21600" y="0"/>
                    <a:pt x="1072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2" name="Google Shape;3895;p34"/>
            <p:cNvSpPr/>
            <p:nvPr/>
          </p:nvSpPr>
          <p:spPr>
            <a:xfrm>
              <a:off x="803518" y="5263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3466"/>
                  </a:lnTo>
                  <a:cubicBezTo>
                    <a:pt x="7200" y="10348"/>
                    <a:pt x="14400" y="14668"/>
                    <a:pt x="14400" y="21600"/>
                  </a:cubicBezTo>
                  <a:lnTo>
                    <a:pt x="21600" y="21600"/>
                  </a:lnTo>
                  <a:cubicBezTo>
                    <a:pt x="21600" y="14668"/>
                    <a:pt x="14400" y="6932"/>
                    <a:pt x="14400" y="3466"/>
                  </a:cubicBezTo>
                  <a:cubicBezTo>
                    <a:pt x="14400" y="0"/>
                    <a:pt x="7200" y="0"/>
                    <a:pt x="72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3" name="Google Shape;3896;p34"/>
            <p:cNvSpPr/>
            <p:nvPr/>
          </p:nvSpPr>
          <p:spPr>
            <a:xfrm>
              <a:off x="923207" y="205672"/>
              <a:ext cx="12701" cy="12701"/>
            </a:xfrm>
            <a:custGeom>
              <a:avLst/>
              <a:gdLst/>
              <a:ahLst/>
              <a:cxnLst>
                <a:cxn ang="0">
                  <a:pos x="wd2" y="hd2"/>
                </a:cxn>
                <a:cxn ang="5400000">
                  <a:pos x="wd2" y="hd2"/>
                </a:cxn>
                <a:cxn ang="10800000">
                  <a:pos x="wd2" y="hd2"/>
                </a:cxn>
                <a:cxn ang="16200000">
                  <a:pos x="wd2" y="hd2"/>
                </a:cxn>
              </a:cxnLst>
              <a:rect l="0" t="0" r="r" b="b"/>
              <a:pathLst>
                <a:path w="20583" h="21600" extrusionOk="0">
                  <a:moveTo>
                    <a:pt x="17531" y="0"/>
                  </a:moveTo>
                  <a:cubicBezTo>
                    <a:pt x="8257" y="0"/>
                    <a:pt x="17531" y="11650"/>
                    <a:pt x="13403" y="11650"/>
                  </a:cubicBezTo>
                  <a:lnTo>
                    <a:pt x="0" y="11650"/>
                  </a:lnTo>
                  <a:lnTo>
                    <a:pt x="0" y="18964"/>
                  </a:lnTo>
                  <a:cubicBezTo>
                    <a:pt x="2752" y="20920"/>
                    <a:pt x="5146" y="21600"/>
                    <a:pt x="7300" y="21600"/>
                  </a:cubicBezTo>
                  <a:cubicBezTo>
                    <a:pt x="11548" y="21600"/>
                    <a:pt x="14779" y="18964"/>
                    <a:pt x="17531" y="18964"/>
                  </a:cubicBezTo>
                  <a:cubicBezTo>
                    <a:pt x="21600" y="11650"/>
                    <a:pt x="21600" y="5868"/>
                    <a:pt x="1753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4" name="Google Shape;3897;p34"/>
            <p:cNvSpPr/>
            <p:nvPr/>
          </p:nvSpPr>
          <p:spPr>
            <a:xfrm>
              <a:off x="988383" y="1877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5146" y="10721"/>
                    <a:pt x="0" y="0"/>
                    <a:pt x="0" y="21600"/>
                  </a:cubicBezTo>
                  <a:lnTo>
                    <a:pt x="21600" y="21600"/>
                  </a:lnTo>
                  <a:lnTo>
                    <a:pt x="21600" y="10721"/>
                  </a:lnTo>
                  <a:cubicBezTo>
                    <a:pt x="17471" y="10721"/>
                    <a:pt x="13343" y="10721"/>
                    <a:pt x="921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5" name="Google Shape;3898;p34"/>
            <p:cNvSpPr/>
            <p:nvPr/>
          </p:nvSpPr>
          <p:spPr>
            <a:xfrm>
              <a:off x="944929" y="5666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208" y="0"/>
                  </a:moveTo>
                  <a:cubicBezTo>
                    <a:pt x="5104" y="5104"/>
                    <a:pt x="0" y="5104"/>
                    <a:pt x="0" y="11466"/>
                  </a:cubicBezTo>
                  <a:cubicBezTo>
                    <a:pt x="0" y="16496"/>
                    <a:pt x="5104" y="16496"/>
                    <a:pt x="5104" y="21600"/>
                  </a:cubicBezTo>
                  <a:cubicBezTo>
                    <a:pt x="10208" y="16496"/>
                    <a:pt x="15238" y="11466"/>
                    <a:pt x="21600" y="5104"/>
                  </a:cubicBezTo>
                  <a:cubicBezTo>
                    <a:pt x="18419" y="2515"/>
                    <a:pt x="15608" y="2515"/>
                    <a:pt x="13537" y="2515"/>
                  </a:cubicBezTo>
                  <a:cubicBezTo>
                    <a:pt x="11466" y="2515"/>
                    <a:pt x="10208" y="2515"/>
                    <a:pt x="1020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6" name="Google Shape;3899;p34"/>
            <p:cNvSpPr/>
            <p:nvPr/>
          </p:nvSpPr>
          <p:spPr>
            <a:xfrm>
              <a:off x="809178" y="544228"/>
              <a:ext cx="12701" cy="12701"/>
            </a:xfrm>
            <a:custGeom>
              <a:avLst/>
              <a:gdLst/>
              <a:ahLst/>
              <a:cxnLst>
                <a:cxn ang="0">
                  <a:pos x="wd2" y="hd2"/>
                </a:cxn>
                <a:cxn ang="5400000">
                  <a:pos x="wd2" y="hd2"/>
                </a:cxn>
                <a:cxn ang="10800000">
                  <a:pos x="wd2" y="hd2"/>
                </a:cxn>
                <a:cxn ang="16200000">
                  <a:pos x="wd2" y="hd2"/>
                </a:cxn>
              </a:cxnLst>
              <a:rect l="0" t="0" r="r" b="b"/>
              <a:pathLst>
                <a:path w="17639" h="21600" extrusionOk="0">
                  <a:moveTo>
                    <a:pt x="7992" y="0"/>
                  </a:moveTo>
                  <a:cubicBezTo>
                    <a:pt x="6734" y="0"/>
                    <a:pt x="5266" y="540"/>
                    <a:pt x="3169" y="1890"/>
                  </a:cubicBezTo>
                  <a:cubicBezTo>
                    <a:pt x="-3961" y="1890"/>
                    <a:pt x="3169" y="7695"/>
                    <a:pt x="3169" y="7695"/>
                  </a:cubicBezTo>
                  <a:cubicBezTo>
                    <a:pt x="3169" y="12353"/>
                    <a:pt x="-3961" y="12353"/>
                    <a:pt x="3169" y="17010"/>
                  </a:cubicBezTo>
                  <a:lnTo>
                    <a:pt x="10404" y="12353"/>
                  </a:lnTo>
                  <a:cubicBezTo>
                    <a:pt x="10404" y="17010"/>
                    <a:pt x="3169" y="21600"/>
                    <a:pt x="17639" y="21600"/>
                  </a:cubicBezTo>
                  <a:lnTo>
                    <a:pt x="17639" y="7695"/>
                  </a:lnTo>
                  <a:cubicBezTo>
                    <a:pt x="12501" y="3577"/>
                    <a:pt x="11033" y="0"/>
                    <a:pt x="799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7" name="Google Shape;3900;p34"/>
            <p:cNvSpPr/>
            <p:nvPr/>
          </p:nvSpPr>
          <p:spPr>
            <a:xfrm>
              <a:off x="1142940" y="309465"/>
              <a:ext cx="12701" cy="12701"/>
            </a:xfrm>
            <a:custGeom>
              <a:avLst/>
              <a:gdLst/>
              <a:ahLst/>
              <a:cxnLst>
                <a:cxn ang="0">
                  <a:pos x="wd2" y="hd2"/>
                </a:cxn>
                <a:cxn ang="5400000">
                  <a:pos x="wd2" y="hd2"/>
                </a:cxn>
                <a:cxn ang="10800000">
                  <a:pos x="wd2" y="hd2"/>
                </a:cxn>
                <a:cxn ang="16200000">
                  <a:pos x="wd2" y="hd2"/>
                </a:cxn>
              </a:cxnLst>
              <a:rect l="0" t="0" r="r" b="b"/>
              <a:pathLst>
                <a:path w="16809" h="21600" extrusionOk="0">
                  <a:moveTo>
                    <a:pt x="0" y="0"/>
                  </a:moveTo>
                  <a:lnTo>
                    <a:pt x="0" y="13366"/>
                  </a:lnTo>
                  <a:cubicBezTo>
                    <a:pt x="8293" y="13366"/>
                    <a:pt x="8293" y="17483"/>
                    <a:pt x="8293" y="21600"/>
                  </a:cubicBezTo>
                  <a:lnTo>
                    <a:pt x="14946" y="21600"/>
                  </a:lnTo>
                  <a:cubicBezTo>
                    <a:pt x="21600" y="13366"/>
                    <a:pt x="8293" y="9249"/>
                    <a:pt x="829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8" name="Google Shape;3901;p34"/>
            <p:cNvSpPr/>
            <p:nvPr/>
          </p:nvSpPr>
          <p:spPr>
            <a:xfrm>
              <a:off x="892742" y="2189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466" y="0"/>
                    <a:pt x="5104" y="10839"/>
                    <a:pt x="0" y="10839"/>
                  </a:cubicBezTo>
                  <a:lnTo>
                    <a:pt x="0" y="21600"/>
                  </a:lnTo>
                  <a:lnTo>
                    <a:pt x="11466" y="21600"/>
                  </a:lnTo>
                  <a:lnTo>
                    <a:pt x="11466" y="16180"/>
                  </a:lnTo>
                  <a:cubicBezTo>
                    <a:pt x="11466" y="10839"/>
                    <a:pt x="16496" y="10839"/>
                    <a:pt x="21600" y="10839"/>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9" name="Google Shape;3902;p34"/>
            <p:cNvSpPr/>
            <p:nvPr/>
          </p:nvSpPr>
          <p:spPr>
            <a:xfrm>
              <a:off x="919463" y="5865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935" y="0"/>
                  </a:moveTo>
                  <a:cubicBezTo>
                    <a:pt x="11553" y="0"/>
                    <a:pt x="10109" y="729"/>
                    <a:pt x="8665" y="2825"/>
                  </a:cubicBezTo>
                  <a:cubicBezTo>
                    <a:pt x="8665" y="9114"/>
                    <a:pt x="0" y="9114"/>
                    <a:pt x="0" y="9114"/>
                  </a:cubicBezTo>
                  <a:cubicBezTo>
                    <a:pt x="0" y="15311"/>
                    <a:pt x="0" y="15311"/>
                    <a:pt x="4333" y="21600"/>
                  </a:cubicBezTo>
                  <a:cubicBezTo>
                    <a:pt x="8665" y="9114"/>
                    <a:pt x="17267" y="15311"/>
                    <a:pt x="21600" y="2825"/>
                  </a:cubicBezTo>
                  <a:cubicBezTo>
                    <a:pt x="18712" y="2825"/>
                    <a:pt x="15823" y="0"/>
                    <a:pt x="1293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0" name="Google Shape;3903;p34"/>
            <p:cNvSpPr/>
            <p:nvPr/>
          </p:nvSpPr>
          <p:spPr>
            <a:xfrm>
              <a:off x="974159" y="187113"/>
              <a:ext cx="12701" cy="12701"/>
            </a:xfrm>
            <a:custGeom>
              <a:avLst/>
              <a:gdLst/>
              <a:ahLst/>
              <a:cxnLst>
                <a:cxn ang="0">
                  <a:pos x="wd2" y="hd2"/>
                </a:cxn>
                <a:cxn ang="5400000">
                  <a:pos x="wd2" y="hd2"/>
                </a:cxn>
                <a:cxn ang="10800000">
                  <a:pos x="wd2" y="hd2"/>
                </a:cxn>
                <a:cxn ang="16200000">
                  <a:pos x="wd2" y="hd2"/>
                </a:cxn>
              </a:cxnLst>
              <a:rect l="0" t="0" r="r" b="b"/>
              <a:pathLst>
                <a:path w="16180" h="21600" extrusionOk="0">
                  <a:moveTo>
                    <a:pt x="10761" y="0"/>
                  </a:moveTo>
                  <a:cubicBezTo>
                    <a:pt x="10761" y="8665"/>
                    <a:pt x="5341" y="12935"/>
                    <a:pt x="0" y="21600"/>
                  </a:cubicBezTo>
                  <a:cubicBezTo>
                    <a:pt x="5341" y="21600"/>
                    <a:pt x="10761" y="21600"/>
                    <a:pt x="16180" y="17267"/>
                  </a:cubicBezTo>
                  <a:cubicBezTo>
                    <a:pt x="10761" y="12935"/>
                    <a:pt x="21600" y="8665"/>
                    <a:pt x="1076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1" name="Google Shape;3904;p34"/>
            <p:cNvSpPr/>
            <p:nvPr/>
          </p:nvSpPr>
          <p:spPr>
            <a:xfrm>
              <a:off x="784767" y="4547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3466"/>
                    <a:pt x="21600" y="10348"/>
                    <a:pt x="0" y="13814"/>
                  </a:cubicBezTo>
                  <a:cubicBezTo>
                    <a:pt x="10800" y="13814"/>
                    <a:pt x="10800" y="18134"/>
                    <a:pt x="10800" y="21600"/>
                  </a:cubicBezTo>
                  <a:cubicBezTo>
                    <a:pt x="21600" y="18134"/>
                    <a:pt x="21600" y="18134"/>
                    <a:pt x="21600" y="13814"/>
                  </a:cubicBezTo>
                  <a:cubicBezTo>
                    <a:pt x="10800" y="10348"/>
                    <a:pt x="21600" y="3466"/>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2" name="Google Shape;3905;p34"/>
            <p:cNvSpPr/>
            <p:nvPr/>
          </p:nvSpPr>
          <p:spPr>
            <a:xfrm>
              <a:off x="814448" y="565423"/>
              <a:ext cx="12701" cy="12701"/>
            </a:xfrm>
            <a:custGeom>
              <a:avLst/>
              <a:gdLst/>
              <a:ahLst/>
              <a:cxnLst>
                <a:cxn ang="0">
                  <a:pos x="wd2" y="hd2"/>
                </a:cxn>
                <a:cxn ang="5400000">
                  <a:pos x="wd2" y="hd2"/>
                </a:cxn>
                <a:cxn ang="10800000">
                  <a:pos x="wd2" y="hd2"/>
                </a:cxn>
                <a:cxn ang="16200000">
                  <a:pos x="wd2" y="hd2"/>
                </a:cxn>
              </a:cxnLst>
              <a:rect l="0" t="0" r="r" b="b"/>
              <a:pathLst>
                <a:path w="16693" h="21600" extrusionOk="0">
                  <a:moveTo>
                    <a:pt x="1680" y="0"/>
                  </a:moveTo>
                  <a:cubicBezTo>
                    <a:pt x="-4907" y="10208"/>
                    <a:pt x="10010" y="16570"/>
                    <a:pt x="10010" y="21600"/>
                  </a:cubicBezTo>
                  <a:lnTo>
                    <a:pt x="16693" y="21600"/>
                  </a:lnTo>
                  <a:cubicBezTo>
                    <a:pt x="10010" y="16570"/>
                    <a:pt x="10010" y="5104"/>
                    <a:pt x="168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3" name="Google Shape;3906;p34"/>
            <p:cNvSpPr/>
            <p:nvPr/>
          </p:nvSpPr>
          <p:spPr>
            <a:xfrm>
              <a:off x="803518" y="3232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0173"/>
                    <a:pt x="0" y="10173"/>
                    <a:pt x="0" y="21600"/>
                  </a:cubicBezTo>
                  <a:cubicBezTo>
                    <a:pt x="21600" y="16513"/>
                    <a:pt x="21600" y="1651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4" name="Google Shape;3907;p34"/>
            <p:cNvSpPr/>
            <p:nvPr/>
          </p:nvSpPr>
          <p:spPr>
            <a:xfrm>
              <a:off x="966970" y="1899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929" y="6864"/>
                    <a:pt x="14845" y="6864"/>
                    <a:pt x="10761" y="6864"/>
                  </a:cubicBezTo>
                  <a:cubicBezTo>
                    <a:pt x="6755" y="6864"/>
                    <a:pt x="2671" y="6864"/>
                    <a:pt x="0" y="13929"/>
                  </a:cubicBezTo>
                  <a:cubicBezTo>
                    <a:pt x="7226" y="13929"/>
                    <a:pt x="12017" y="21600"/>
                    <a:pt x="16023" y="21600"/>
                  </a:cubicBezTo>
                  <a:cubicBezTo>
                    <a:pt x="17987" y="21600"/>
                    <a:pt x="19793" y="19581"/>
                    <a:pt x="21600" y="13929"/>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5" name="Google Shape;3908;p34"/>
            <p:cNvSpPr/>
            <p:nvPr/>
          </p:nvSpPr>
          <p:spPr>
            <a:xfrm>
              <a:off x="971117" y="554952"/>
              <a:ext cx="12701" cy="12701"/>
            </a:xfrm>
            <a:custGeom>
              <a:avLst/>
              <a:gdLst/>
              <a:ahLst/>
              <a:cxnLst>
                <a:cxn ang="0">
                  <a:pos x="wd2" y="hd2"/>
                </a:cxn>
                <a:cxn ang="5400000">
                  <a:pos x="wd2" y="hd2"/>
                </a:cxn>
                <a:cxn ang="10800000">
                  <a:pos x="wd2" y="hd2"/>
                </a:cxn>
                <a:cxn ang="16200000">
                  <a:pos x="wd2" y="hd2"/>
                </a:cxn>
              </a:cxnLst>
              <a:rect l="0" t="0" r="r" b="b"/>
              <a:pathLst>
                <a:path w="17563" h="21600" extrusionOk="0">
                  <a:moveTo>
                    <a:pt x="15013" y="0"/>
                  </a:moveTo>
                  <a:cubicBezTo>
                    <a:pt x="8330" y="0"/>
                    <a:pt x="0" y="10800"/>
                    <a:pt x="0" y="21600"/>
                  </a:cubicBezTo>
                  <a:cubicBezTo>
                    <a:pt x="15013" y="21600"/>
                    <a:pt x="21600" y="21600"/>
                    <a:pt x="1501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6" name="Google Shape;3909;p34"/>
            <p:cNvSpPr/>
            <p:nvPr/>
          </p:nvSpPr>
          <p:spPr>
            <a:xfrm>
              <a:off x="1083542" y="4554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200" y="6654"/>
                    <a:pt x="7200" y="6654"/>
                    <a:pt x="0" y="21600"/>
                  </a:cubicBezTo>
                  <a:lnTo>
                    <a:pt x="7200" y="21600"/>
                  </a:lnTo>
                  <a:cubicBezTo>
                    <a:pt x="14400" y="13307"/>
                    <a:pt x="21600" y="6654"/>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7" name="Google Shape;3910;p34"/>
            <p:cNvSpPr/>
            <p:nvPr/>
          </p:nvSpPr>
          <p:spPr>
            <a:xfrm>
              <a:off x="1012595" y="5218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79" y="7130"/>
                    <a:pt x="0" y="7130"/>
                    <a:pt x="0" y="21600"/>
                  </a:cubicBezTo>
                  <a:cubicBezTo>
                    <a:pt x="21600" y="14365"/>
                    <a:pt x="21600" y="1436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8" name="Google Shape;3911;p34"/>
            <p:cNvSpPr/>
            <p:nvPr/>
          </p:nvSpPr>
          <p:spPr>
            <a:xfrm>
              <a:off x="846489" y="2600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330" y="0"/>
                    <a:pt x="8330" y="6683"/>
                    <a:pt x="0" y="13270"/>
                  </a:cubicBezTo>
                  <a:cubicBezTo>
                    <a:pt x="8330" y="21600"/>
                    <a:pt x="8330" y="21600"/>
                    <a:pt x="14917" y="21600"/>
                  </a:cubicBezTo>
                  <a:cubicBezTo>
                    <a:pt x="14917" y="13270"/>
                    <a:pt x="21600" y="668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9" name="Google Shape;3912;p34"/>
            <p:cNvSpPr/>
            <p:nvPr/>
          </p:nvSpPr>
          <p:spPr>
            <a:xfrm>
              <a:off x="783010" y="406506"/>
              <a:ext cx="12701" cy="12701"/>
            </a:xfrm>
            <a:custGeom>
              <a:avLst/>
              <a:gdLst/>
              <a:ahLst/>
              <a:cxnLst>
                <a:cxn ang="0">
                  <a:pos x="wd2" y="hd2"/>
                </a:cxn>
                <a:cxn ang="5400000">
                  <a:pos x="wd2" y="hd2"/>
                </a:cxn>
                <a:cxn ang="10800000">
                  <a:pos x="wd2" y="hd2"/>
                </a:cxn>
                <a:cxn ang="16200000">
                  <a:pos x="wd2" y="hd2"/>
                </a:cxn>
              </a:cxnLst>
              <a:rect l="0" t="0" r="r" b="b"/>
              <a:pathLst>
                <a:path w="16258" h="21600" extrusionOk="0">
                  <a:moveTo>
                    <a:pt x="11985" y="0"/>
                  </a:moveTo>
                  <a:cubicBezTo>
                    <a:pt x="11985" y="0"/>
                    <a:pt x="0" y="0"/>
                    <a:pt x="0" y="10721"/>
                  </a:cubicBezTo>
                  <a:lnTo>
                    <a:pt x="0" y="21600"/>
                  </a:lnTo>
                  <a:lnTo>
                    <a:pt x="11985" y="21600"/>
                  </a:lnTo>
                  <a:cubicBezTo>
                    <a:pt x="11985" y="21600"/>
                    <a:pt x="21600" y="10721"/>
                    <a:pt x="1198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0" name="Google Shape;3913;p34"/>
            <p:cNvSpPr/>
            <p:nvPr/>
          </p:nvSpPr>
          <p:spPr>
            <a:xfrm>
              <a:off x="868048" y="2400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894" y="0"/>
                  </a:moveTo>
                  <a:cubicBezTo>
                    <a:pt x="7246" y="0"/>
                    <a:pt x="4877" y="3060"/>
                    <a:pt x="0" y="9360"/>
                  </a:cubicBezTo>
                  <a:lnTo>
                    <a:pt x="0" y="21600"/>
                  </a:lnTo>
                  <a:cubicBezTo>
                    <a:pt x="9615" y="21600"/>
                    <a:pt x="21600" y="9360"/>
                    <a:pt x="21600" y="9360"/>
                  </a:cubicBezTo>
                  <a:cubicBezTo>
                    <a:pt x="15608" y="3060"/>
                    <a:pt x="12681" y="0"/>
                    <a:pt x="989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1" name="Google Shape;3914;p34"/>
            <p:cNvSpPr/>
            <p:nvPr/>
          </p:nvSpPr>
          <p:spPr>
            <a:xfrm>
              <a:off x="1102447" y="4247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15" y="0"/>
                  </a:moveTo>
                  <a:cubicBezTo>
                    <a:pt x="9615" y="9615"/>
                    <a:pt x="0" y="9615"/>
                    <a:pt x="0" y="21600"/>
                  </a:cubicBezTo>
                  <a:cubicBezTo>
                    <a:pt x="21600" y="21600"/>
                    <a:pt x="21600" y="961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2" name="Google Shape;3915;p34"/>
            <p:cNvSpPr/>
            <p:nvPr/>
          </p:nvSpPr>
          <p:spPr>
            <a:xfrm>
              <a:off x="815428" y="570422"/>
              <a:ext cx="12701" cy="12701"/>
            </a:xfrm>
            <a:custGeom>
              <a:avLst/>
              <a:gdLst/>
              <a:ahLst/>
              <a:cxnLst>
                <a:cxn ang="0">
                  <a:pos x="wd2" y="hd2"/>
                </a:cxn>
                <a:cxn ang="5400000">
                  <a:pos x="wd2" y="hd2"/>
                </a:cxn>
                <a:cxn ang="10800000">
                  <a:pos x="wd2" y="hd2"/>
                </a:cxn>
                <a:cxn ang="16200000">
                  <a:pos x="wd2" y="hd2"/>
                </a:cxn>
              </a:cxnLst>
              <a:rect l="0" t="0" r="r" b="b"/>
              <a:pathLst>
                <a:path w="19527" h="21600" extrusionOk="0">
                  <a:moveTo>
                    <a:pt x="6220" y="0"/>
                  </a:moveTo>
                  <a:cubicBezTo>
                    <a:pt x="-2073" y="12420"/>
                    <a:pt x="-2073" y="12420"/>
                    <a:pt x="6220" y="12420"/>
                  </a:cubicBezTo>
                  <a:cubicBezTo>
                    <a:pt x="6220" y="18540"/>
                    <a:pt x="7956" y="21600"/>
                    <a:pt x="10366" y="21600"/>
                  </a:cubicBezTo>
                  <a:cubicBezTo>
                    <a:pt x="12873" y="21600"/>
                    <a:pt x="16248" y="18540"/>
                    <a:pt x="19527" y="12420"/>
                  </a:cubicBezTo>
                  <a:lnTo>
                    <a:pt x="19527"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3" name="Google Shape;3916;p34"/>
            <p:cNvSpPr/>
            <p:nvPr/>
          </p:nvSpPr>
          <p:spPr>
            <a:xfrm>
              <a:off x="1050413" y="4896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10800" y="14904"/>
                    <a:pt x="0" y="14904"/>
                  </a:cubicBezTo>
                  <a:cubicBezTo>
                    <a:pt x="7200" y="14904"/>
                    <a:pt x="14400" y="21600"/>
                    <a:pt x="18313" y="21600"/>
                  </a:cubicBezTo>
                  <a:cubicBezTo>
                    <a:pt x="20348" y="21600"/>
                    <a:pt x="21600" y="19872"/>
                    <a:pt x="21600" y="14904"/>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4" name="Google Shape;3917;p34"/>
            <p:cNvSpPr/>
            <p:nvPr/>
          </p:nvSpPr>
          <p:spPr>
            <a:xfrm>
              <a:off x="896650" y="2187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983" y="0"/>
                  </a:moveTo>
                  <a:cubicBezTo>
                    <a:pt x="4852" y="0"/>
                    <a:pt x="0" y="3986"/>
                    <a:pt x="0" y="3986"/>
                  </a:cubicBezTo>
                  <a:lnTo>
                    <a:pt x="0" y="21600"/>
                  </a:lnTo>
                  <a:lnTo>
                    <a:pt x="21600" y="21600"/>
                  </a:lnTo>
                  <a:cubicBezTo>
                    <a:pt x="10800" y="12857"/>
                    <a:pt x="21600" y="3986"/>
                    <a:pt x="10800" y="3986"/>
                  </a:cubicBezTo>
                  <a:cubicBezTo>
                    <a:pt x="10800" y="1029"/>
                    <a:pt x="9548" y="0"/>
                    <a:pt x="798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5" name="Google Shape;3918;p34"/>
            <p:cNvSpPr/>
            <p:nvPr/>
          </p:nvSpPr>
          <p:spPr>
            <a:xfrm>
              <a:off x="926652" y="5794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416" y="0"/>
                  </a:moveTo>
                  <a:cubicBezTo>
                    <a:pt x="10368" y="0"/>
                    <a:pt x="8719" y="13985"/>
                    <a:pt x="0" y="21600"/>
                  </a:cubicBezTo>
                  <a:cubicBezTo>
                    <a:pt x="10761" y="21600"/>
                    <a:pt x="16180" y="12046"/>
                    <a:pt x="21600" y="2631"/>
                  </a:cubicBezTo>
                  <a:cubicBezTo>
                    <a:pt x="19558" y="831"/>
                    <a:pt x="17908" y="0"/>
                    <a:pt x="1641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6" name="Google Shape;3919;p34"/>
            <p:cNvSpPr/>
            <p:nvPr/>
          </p:nvSpPr>
          <p:spPr>
            <a:xfrm>
              <a:off x="810080" y="5491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6654"/>
                    <a:pt x="0" y="13307"/>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7" name="Google Shape;3920;p34"/>
            <p:cNvSpPr/>
            <p:nvPr/>
          </p:nvSpPr>
          <p:spPr>
            <a:xfrm>
              <a:off x="809801" y="301304"/>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lnTo>
                    <a:pt x="4800" y="9987"/>
                  </a:lnTo>
                  <a:cubicBezTo>
                    <a:pt x="4800" y="18000"/>
                    <a:pt x="-6000" y="18000"/>
                    <a:pt x="4800" y="18000"/>
                  </a:cubicBezTo>
                  <a:cubicBezTo>
                    <a:pt x="4800" y="20671"/>
                    <a:pt x="6052" y="21600"/>
                    <a:pt x="7617" y="21600"/>
                  </a:cubicBezTo>
                  <a:cubicBezTo>
                    <a:pt x="10748" y="21600"/>
                    <a:pt x="15600" y="18000"/>
                    <a:pt x="15600" y="18000"/>
                  </a:cubicBezTo>
                  <a:lnTo>
                    <a:pt x="15600" y="9987"/>
                  </a:lnTo>
                  <a:lnTo>
                    <a:pt x="48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8" name="Google Shape;3921;p34"/>
            <p:cNvSpPr/>
            <p:nvPr/>
          </p:nvSpPr>
          <p:spPr>
            <a:xfrm>
              <a:off x="812456" y="306530"/>
              <a:ext cx="12701" cy="12701"/>
            </a:xfrm>
            <a:custGeom>
              <a:avLst/>
              <a:gdLst/>
              <a:ahLst/>
              <a:cxnLst>
                <a:cxn ang="0">
                  <a:pos x="wd2" y="hd2"/>
                </a:cxn>
                <a:cxn ang="5400000">
                  <a:pos x="wd2" y="hd2"/>
                </a:cxn>
                <a:cxn ang="10800000">
                  <a:pos x="wd2" y="hd2"/>
                </a:cxn>
                <a:cxn ang="16200000">
                  <a:pos x="wd2" y="hd2"/>
                </a:cxn>
              </a:cxnLst>
              <a:rect l="0" t="0" r="r" b="b"/>
              <a:pathLst>
                <a:path w="15301" h="21600" extrusionOk="0">
                  <a:moveTo>
                    <a:pt x="6659" y="0"/>
                  </a:moveTo>
                  <a:cubicBezTo>
                    <a:pt x="5690" y="0"/>
                    <a:pt x="5012" y="1745"/>
                    <a:pt x="5012" y="6545"/>
                  </a:cubicBezTo>
                  <a:cubicBezTo>
                    <a:pt x="-1671" y="6545"/>
                    <a:pt x="-1671" y="21600"/>
                    <a:pt x="5012" y="21600"/>
                  </a:cubicBezTo>
                  <a:lnTo>
                    <a:pt x="11599" y="21600"/>
                  </a:lnTo>
                  <a:cubicBezTo>
                    <a:pt x="11599" y="21600"/>
                    <a:pt x="19929" y="6545"/>
                    <a:pt x="11599" y="6545"/>
                  </a:cubicBezTo>
                  <a:cubicBezTo>
                    <a:pt x="11599" y="6545"/>
                    <a:pt x="8693" y="0"/>
                    <a:pt x="665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9" name="Google Shape;3922;p34"/>
            <p:cNvSpPr/>
            <p:nvPr/>
          </p:nvSpPr>
          <p:spPr>
            <a:xfrm>
              <a:off x="811952" y="5537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721"/>
                    <a:pt x="0" y="10721"/>
                    <a:pt x="10879" y="21600"/>
                  </a:cubicBezTo>
                  <a:lnTo>
                    <a:pt x="21600" y="21600"/>
                  </a:lnTo>
                  <a:cubicBezTo>
                    <a:pt x="21600" y="10721"/>
                    <a:pt x="10879"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0" name="Google Shape;3923;p34"/>
            <p:cNvSpPr/>
            <p:nvPr/>
          </p:nvSpPr>
          <p:spPr>
            <a:xfrm>
              <a:off x="935713" y="5693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0" y="1080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1" name="Google Shape;3924;p34"/>
            <p:cNvSpPr/>
            <p:nvPr/>
          </p:nvSpPr>
          <p:spPr>
            <a:xfrm>
              <a:off x="1114171" y="4071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7130"/>
                    <a:pt x="0" y="14365"/>
                    <a:pt x="0" y="21600"/>
                  </a:cubicBezTo>
                  <a:cubicBezTo>
                    <a:pt x="21600" y="21600"/>
                    <a:pt x="10721" y="1436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2" name="Google Shape;3925;p34"/>
            <p:cNvSpPr/>
            <p:nvPr/>
          </p:nvSpPr>
          <p:spPr>
            <a:xfrm>
              <a:off x="1065203" y="478071"/>
              <a:ext cx="12701" cy="12701"/>
            </a:xfrm>
            <a:custGeom>
              <a:avLst/>
              <a:gdLst/>
              <a:ahLst/>
              <a:cxnLst>
                <a:cxn ang="0">
                  <a:pos x="wd2" y="hd2"/>
                </a:cxn>
                <a:cxn ang="5400000">
                  <a:pos x="wd2" y="hd2"/>
                </a:cxn>
                <a:cxn ang="10800000">
                  <a:pos x="wd2" y="hd2"/>
                </a:cxn>
                <a:cxn ang="16200000">
                  <a:pos x="wd2" y="hd2"/>
                </a:cxn>
              </a:cxnLst>
              <a:rect l="0" t="0" r="r" b="b"/>
              <a:pathLst>
                <a:path w="12931" h="21600" extrusionOk="0">
                  <a:moveTo>
                    <a:pt x="12931" y="0"/>
                  </a:moveTo>
                  <a:cubicBezTo>
                    <a:pt x="-8669" y="0"/>
                    <a:pt x="3316" y="10879"/>
                    <a:pt x="3316" y="21600"/>
                  </a:cubicBezTo>
                  <a:cubicBezTo>
                    <a:pt x="12931" y="21600"/>
                    <a:pt x="12931" y="10879"/>
                    <a:pt x="1293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3" name="Google Shape;3926;p34"/>
            <p:cNvSpPr/>
            <p:nvPr/>
          </p:nvSpPr>
          <p:spPr>
            <a:xfrm>
              <a:off x="837428" y="2685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9615"/>
                  </a:cubicBezTo>
                  <a:lnTo>
                    <a:pt x="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4" name="Google Shape;3927;p34"/>
            <p:cNvSpPr/>
            <p:nvPr/>
          </p:nvSpPr>
          <p:spPr>
            <a:xfrm>
              <a:off x="1116827" y="228048"/>
              <a:ext cx="12701" cy="12701"/>
            </a:xfrm>
            <a:custGeom>
              <a:avLst/>
              <a:gdLst/>
              <a:ahLst/>
              <a:cxnLst>
                <a:cxn ang="0">
                  <a:pos x="wd2" y="hd2"/>
                </a:cxn>
                <a:cxn ang="5400000">
                  <a:pos x="wd2" y="hd2"/>
                </a:cxn>
                <a:cxn ang="10800000">
                  <a:pos x="wd2" y="hd2"/>
                </a:cxn>
                <a:cxn ang="16200000">
                  <a:pos x="wd2" y="hd2"/>
                </a:cxn>
              </a:cxnLst>
              <a:rect l="0" t="0" r="r" b="b"/>
              <a:pathLst>
                <a:path w="18900" h="21600" extrusionOk="0">
                  <a:moveTo>
                    <a:pt x="8100" y="0"/>
                  </a:moveTo>
                  <a:cubicBezTo>
                    <a:pt x="-2700" y="0"/>
                    <a:pt x="-2700" y="10800"/>
                    <a:pt x="8100" y="10800"/>
                  </a:cubicBezTo>
                  <a:cubicBezTo>
                    <a:pt x="8100" y="21600"/>
                    <a:pt x="8100" y="21600"/>
                    <a:pt x="18900" y="21600"/>
                  </a:cubicBezTo>
                  <a:cubicBezTo>
                    <a:pt x="18900" y="10800"/>
                    <a:pt x="8100" y="10800"/>
                    <a:pt x="81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5" name="Google Shape;3928;p34"/>
            <p:cNvSpPr/>
            <p:nvPr/>
          </p:nvSpPr>
          <p:spPr>
            <a:xfrm>
              <a:off x="799764" y="5218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6" name="Google Shape;3929;p34"/>
            <p:cNvSpPr/>
            <p:nvPr/>
          </p:nvSpPr>
          <p:spPr>
            <a:xfrm>
              <a:off x="1037916" y="4971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7" name="Google Shape;3930;p34"/>
            <p:cNvSpPr/>
            <p:nvPr/>
          </p:nvSpPr>
          <p:spPr>
            <a:xfrm>
              <a:off x="1143894" y="31540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9615"/>
                    <a:pt x="-12000" y="21600"/>
                    <a:pt x="9600" y="21600"/>
                  </a:cubicBezTo>
                  <a:lnTo>
                    <a:pt x="9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8" name="Google Shape;3931;p34"/>
            <p:cNvSpPr/>
            <p:nvPr/>
          </p:nvSpPr>
          <p:spPr>
            <a:xfrm>
              <a:off x="795074" y="4930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1080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9" name="Google Shape;3932;p34"/>
            <p:cNvSpPr/>
            <p:nvPr/>
          </p:nvSpPr>
          <p:spPr>
            <a:xfrm>
              <a:off x="1084796" y="4502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0" name="Google Shape;3933;p34"/>
            <p:cNvSpPr/>
            <p:nvPr/>
          </p:nvSpPr>
          <p:spPr>
            <a:xfrm>
              <a:off x="1104482" y="2171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1" name="Google Shape;3934;p34"/>
            <p:cNvSpPr/>
            <p:nvPr/>
          </p:nvSpPr>
          <p:spPr>
            <a:xfrm>
              <a:off x="899922" y="2183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2" name="Google Shape;3935;p34"/>
            <p:cNvSpPr/>
            <p:nvPr/>
          </p:nvSpPr>
          <p:spPr>
            <a:xfrm>
              <a:off x="881026" y="2274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21600"/>
                    <a:pt x="10721" y="21600"/>
                    <a:pt x="21600" y="21600"/>
                  </a:cubicBezTo>
                  <a:cubicBezTo>
                    <a:pt x="10721" y="0"/>
                    <a:pt x="1072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3" name="Google Shape;3936;p34"/>
            <p:cNvSpPr/>
            <p:nvPr/>
          </p:nvSpPr>
          <p:spPr>
            <a:xfrm>
              <a:off x="879772" y="2335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43" y="0"/>
                  </a:moveTo>
                  <a:cubicBezTo>
                    <a:pt x="14190" y="0"/>
                    <a:pt x="8987" y="3221"/>
                    <a:pt x="0" y="8526"/>
                  </a:cubicBezTo>
                  <a:cubicBezTo>
                    <a:pt x="10879" y="8526"/>
                    <a:pt x="10879" y="8526"/>
                    <a:pt x="21600" y="21600"/>
                  </a:cubicBezTo>
                  <a:cubicBezTo>
                    <a:pt x="21600" y="6442"/>
                    <a:pt x="21600" y="0"/>
                    <a:pt x="1734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4" name="Google Shape;3937;p34"/>
            <p:cNvSpPr/>
            <p:nvPr/>
          </p:nvSpPr>
          <p:spPr>
            <a:xfrm>
              <a:off x="785395" y="3694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6654"/>
                    <a:pt x="0" y="13307"/>
                    <a:pt x="0" y="21600"/>
                  </a:cubicBezTo>
                  <a:cubicBezTo>
                    <a:pt x="21600" y="13307"/>
                    <a:pt x="21600" y="6654"/>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5" name="Google Shape;3938;p34"/>
            <p:cNvSpPr/>
            <p:nvPr/>
          </p:nvSpPr>
          <p:spPr>
            <a:xfrm>
              <a:off x="974992" y="552453"/>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10879"/>
                    <a:pt x="-3706" y="10879"/>
                    <a:pt x="7094" y="21600"/>
                  </a:cubicBezTo>
                  <a:cubicBezTo>
                    <a:pt x="7094" y="10879"/>
                    <a:pt x="17894" y="10879"/>
                    <a:pt x="1789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6" name="Google Shape;3939;p34"/>
            <p:cNvSpPr/>
            <p:nvPr/>
          </p:nvSpPr>
          <p:spPr>
            <a:xfrm>
              <a:off x="995717" y="184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870" y="0"/>
                  </a:moveTo>
                  <a:cubicBezTo>
                    <a:pt x="10800" y="0"/>
                    <a:pt x="5478" y="7062"/>
                    <a:pt x="0" y="21600"/>
                  </a:cubicBezTo>
                  <a:lnTo>
                    <a:pt x="21600" y="21600"/>
                  </a:lnTo>
                  <a:cubicBezTo>
                    <a:pt x="21600" y="7062"/>
                    <a:pt x="18939" y="0"/>
                    <a:pt x="1487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7" name="Google Shape;3940;p34"/>
            <p:cNvSpPr/>
            <p:nvPr/>
          </p:nvSpPr>
          <p:spPr>
            <a:xfrm>
              <a:off x="782732" y="4013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0" y="9615"/>
                    <a:pt x="21600" y="9615"/>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8" name="Google Shape;3941;p34"/>
            <p:cNvSpPr/>
            <p:nvPr/>
          </p:nvSpPr>
          <p:spPr>
            <a:xfrm>
              <a:off x="841327" y="2627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9" name="Google Shape;3942;p34"/>
            <p:cNvSpPr/>
            <p:nvPr/>
          </p:nvSpPr>
          <p:spPr>
            <a:xfrm>
              <a:off x="993063" y="1869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12" y="0"/>
                  </a:moveTo>
                  <a:cubicBezTo>
                    <a:pt x="2384" y="0"/>
                    <a:pt x="0" y="4521"/>
                    <a:pt x="0" y="21600"/>
                  </a:cubicBezTo>
                  <a:cubicBezTo>
                    <a:pt x="9538" y="21600"/>
                    <a:pt x="21600" y="21600"/>
                    <a:pt x="21600" y="4521"/>
                  </a:cubicBezTo>
                  <a:cubicBezTo>
                    <a:pt x="15569" y="4521"/>
                    <a:pt x="10239" y="0"/>
                    <a:pt x="631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0" name="Google Shape;3943;p34"/>
            <p:cNvSpPr/>
            <p:nvPr/>
          </p:nvSpPr>
          <p:spPr>
            <a:xfrm>
              <a:off x="1032136" y="1884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660"/>
                    <a:pt x="1672" y="21600"/>
                    <a:pt x="4599" y="21600"/>
                  </a:cubicBezTo>
                  <a:cubicBezTo>
                    <a:pt x="8501" y="21600"/>
                    <a:pt x="14632" y="108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1" name="Google Shape;3944;p34"/>
            <p:cNvSpPr/>
            <p:nvPr/>
          </p:nvSpPr>
          <p:spPr>
            <a:xfrm>
              <a:off x="839454" y="2642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0" y="21600"/>
                    <a:pt x="7568" y="21600"/>
                  </a:cubicBezTo>
                  <a:cubicBezTo>
                    <a:pt x="10879" y="21600"/>
                    <a:pt x="15293" y="19819"/>
                    <a:pt x="21600" y="15365"/>
                  </a:cubicBezTo>
                  <a:cubicBezTo>
                    <a:pt x="10879" y="15365"/>
                    <a:pt x="10879"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2" name="Google Shape;3945;p34"/>
            <p:cNvSpPr/>
            <p:nvPr/>
          </p:nvSpPr>
          <p:spPr>
            <a:xfrm>
              <a:off x="833107" y="274301"/>
              <a:ext cx="12701" cy="12701"/>
            </a:xfrm>
            <a:custGeom>
              <a:avLst/>
              <a:gdLst/>
              <a:ahLst/>
              <a:cxnLst>
                <a:cxn ang="0">
                  <a:pos x="wd2" y="hd2"/>
                </a:cxn>
                <a:cxn ang="5400000">
                  <a:pos x="wd2" y="hd2"/>
                </a:cxn>
                <a:cxn ang="10800000">
                  <a:pos x="wd2" y="hd2"/>
                </a:cxn>
                <a:cxn ang="16200000">
                  <a:pos x="wd2" y="hd2"/>
                </a:cxn>
              </a:cxnLst>
              <a:rect l="0" t="0" r="r" b="b"/>
              <a:pathLst>
                <a:path w="17878" h="21600" extrusionOk="0">
                  <a:moveTo>
                    <a:pt x="17878" y="0"/>
                  </a:moveTo>
                  <a:cubicBezTo>
                    <a:pt x="-3722" y="0"/>
                    <a:pt x="-3722" y="0"/>
                    <a:pt x="7157" y="21600"/>
                  </a:cubicBezTo>
                  <a:cubicBezTo>
                    <a:pt x="7157" y="21600"/>
                    <a:pt x="17878" y="21600"/>
                    <a:pt x="1787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3" name="Google Shape;3946;p34"/>
            <p:cNvSpPr/>
            <p:nvPr/>
          </p:nvSpPr>
          <p:spPr>
            <a:xfrm>
              <a:off x="1099793" y="4286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721" y="10800"/>
                    <a:pt x="10721" y="1080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4" name="Google Shape;3947;p34"/>
            <p:cNvSpPr/>
            <p:nvPr/>
          </p:nvSpPr>
          <p:spPr>
            <a:xfrm>
              <a:off x="807580" y="3088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21600" y="2160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5" name="Google Shape;3948;p34"/>
            <p:cNvSpPr/>
            <p:nvPr/>
          </p:nvSpPr>
          <p:spPr>
            <a:xfrm>
              <a:off x="1103074" y="4334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088"/>
                    <a:pt x="0" y="21600"/>
                  </a:cubicBezTo>
                  <a:lnTo>
                    <a:pt x="21600" y="21600"/>
                  </a:lnTo>
                  <a:cubicBezTo>
                    <a:pt x="10800" y="7088"/>
                    <a:pt x="5526" y="0"/>
                    <a:pt x="276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6" name="Google Shape;3949;p34"/>
            <p:cNvSpPr/>
            <p:nvPr/>
          </p:nvSpPr>
          <p:spPr>
            <a:xfrm>
              <a:off x="788042" y="37009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7" name="Google Shape;3950;p34"/>
            <p:cNvSpPr/>
            <p:nvPr/>
          </p:nvSpPr>
          <p:spPr>
            <a:xfrm>
              <a:off x="1079643" y="4568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274" y="0"/>
                    <a:pt x="0" y="7311"/>
                    <a:pt x="0" y="21600"/>
                  </a:cubicBezTo>
                  <a:lnTo>
                    <a:pt x="21600" y="21600"/>
                  </a:lnTo>
                  <a:cubicBezTo>
                    <a:pt x="21600" y="7311"/>
                    <a:pt x="16074" y="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8" name="Google Shape;3951;p34"/>
            <p:cNvSpPr/>
            <p:nvPr/>
          </p:nvSpPr>
          <p:spPr>
            <a:xfrm>
              <a:off x="785395" y="3896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cubicBezTo>
                    <a:pt x="21600" y="10800"/>
                    <a:pt x="21600" y="108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9" name="Google Shape;3952;p34"/>
            <p:cNvSpPr/>
            <p:nvPr/>
          </p:nvSpPr>
          <p:spPr>
            <a:xfrm>
              <a:off x="1117454" y="40056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0" name="Google Shape;3953;p34"/>
            <p:cNvSpPr/>
            <p:nvPr/>
          </p:nvSpPr>
          <p:spPr>
            <a:xfrm>
              <a:off x="814453" y="302431"/>
              <a:ext cx="12701" cy="12701"/>
            </a:xfrm>
            <a:custGeom>
              <a:avLst/>
              <a:gdLst/>
              <a:ahLst/>
              <a:cxnLst>
                <a:cxn ang="0">
                  <a:pos x="wd2" y="hd2"/>
                </a:cxn>
                <a:cxn ang="5400000">
                  <a:pos x="wd2" y="hd2"/>
                </a:cxn>
                <a:cxn ang="10800000">
                  <a:pos x="wd2" y="hd2"/>
                </a:cxn>
                <a:cxn ang="16200000">
                  <a:pos x="wd2" y="hd2"/>
                </a:cxn>
              </a:cxnLst>
              <a:rect l="0" t="0" r="r" b="b"/>
              <a:pathLst>
                <a:path w="13262" h="21600" extrusionOk="0">
                  <a:moveTo>
                    <a:pt x="8989" y="0"/>
                  </a:moveTo>
                  <a:cubicBezTo>
                    <a:pt x="-2996" y="10800"/>
                    <a:pt x="-2996" y="10800"/>
                    <a:pt x="8989" y="21600"/>
                  </a:cubicBezTo>
                  <a:cubicBezTo>
                    <a:pt x="8989" y="10800"/>
                    <a:pt x="18604" y="10800"/>
                    <a:pt x="898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1" name="Google Shape;3954;p34"/>
            <p:cNvSpPr/>
            <p:nvPr/>
          </p:nvSpPr>
          <p:spPr>
            <a:xfrm>
              <a:off x="808669" y="30680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2" name="Google Shape;3955;p34"/>
            <p:cNvSpPr/>
            <p:nvPr/>
          </p:nvSpPr>
          <p:spPr>
            <a:xfrm>
              <a:off x="880399" y="6037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3" name="Google Shape;3956;p34"/>
            <p:cNvSpPr/>
            <p:nvPr/>
          </p:nvSpPr>
          <p:spPr>
            <a:xfrm>
              <a:off x="1142137" y="3133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4" name="Google Shape;3957;p34"/>
            <p:cNvSpPr/>
            <p:nvPr/>
          </p:nvSpPr>
          <p:spPr>
            <a:xfrm>
              <a:off x="1140885" y="31602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5" name="Google Shape;3958;p34"/>
            <p:cNvSpPr/>
            <p:nvPr/>
          </p:nvSpPr>
          <p:spPr>
            <a:xfrm>
              <a:off x="871338" y="2386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59"/>
                    <a:pt x="0" y="12071"/>
                  </a:cubicBezTo>
                  <a:cubicBezTo>
                    <a:pt x="0" y="19376"/>
                    <a:pt x="2504" y="21600"/>
                    <a:pt x="5635" y="21600"/>
                  </a:cubicBezTo>
                  <a:cubicBezTo>
                    <a:pt x="11896" y="21600"/>
                    <a:pt x="21600" y="12071"/>
                    <a:pt x="21600" y="12071"/>
                  </a:cubicBezTo>
                  <a:cubicBezTo>
                    <a:pt x="21600" y="12071"/>
                    <a:pt x="11896" y="0"/>
                    <a:pt x="563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6" name="Google Shape;3959;p34"/>
            <p:cNvSpPr/>
            <p:nvPr/>
          </p:nvSpPr>
          <p:spPr>
            <a:xfrm>
              <a:off x="863522" y="2432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6278" y="0"/>
                    <a:pt x="10643" y="7062"/>
                    <a:pt x="0" y="21600"/>
                  </a:cubicBezTo>
                  <a:lnTo>
                    <a:pt x="21600" y="21600"/>
                  </a:lnTo>
                  <a:cubicBezTo>
                    <a:pt x="21600" y="7062"/>
                    <a:pt x="21600" y="0"/>
                    <a:pt x="1878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7" name="Google Shape;3960;p34"/>
            <p:cNvSpPr/>
            <p:nvPr/>
          </p:nvSpPr>
          <p:spPr>
            <a:xfrm>
              <a:off x="868870" y="23727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8" name="Google Shape;3961;p34"/>
            <p:cNvSpPr/>
            <p:nvPr/>
          </p:nvSpPr>
          <p:spPr>
            <a:xfrm>
              <a:off x="858370" y="24711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9" name="Google Shape;3962;p34"/>
            <p:cNvSpPr/>
            <p:nvPr/>
          </p:nvSpPr>
          <p:spPr>
            <a:xfrm>
              <a:off x="801636" y="3288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38"/>
                    <a:pt x="8139" y="21600"/>
                    <a:pt x="10800" y="21600"/>
                  </a:cubicBezTo>
                  <a:cubicBezTo>
                    <a:pt x="13461" y="21600"/>
                    <a:pt x="16278" y="1453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70" name="Google Shape;3963;p34"/>
            <p:cNvSpPr/>
            <p:nvPr/>
          </p:nvSpPr>
          <p:spPr>
            <a:xfrm>
              <a:off x="821082" y="57901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273" y="0"/>
                  </a:moveTo>
                  <a:cubicBezTo>
                    <a:pt x="4273" y="0"/>
                    <a:pt x="-5342" y="21600"/>
                    <a:pt x="4273" y="21600"/>
                  </a:cubicBezTo>
                  <a:cubicBezTo>
                    <a:pt x="16258" y="0"/>
                    <a:pt x="4273" y="0"/>
                    <a:pt x="427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71" name="Google Shape;3964;p34"/>
            <p:cNvSpPr/>
            <p:nvPr/>
          </p:nvSpPr>
          <p:spPr>
            <a:xfrm>
              <a:off x="938376" y="5777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9615"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72" name="Google Shape;3965;p34"/>
            <p:cNvSpPr/>
            <p:nvPr/>
          </p:nvSpPr>
          <p:spPr>
            <a:xfrm>
              <a:off x="807580" y="5387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73" name="Google Shape;3966;p34"/>
            <p:cNvSpPr/>
            <p:nvPr/>
          </p:nvSpPr>
          <p:spPr>
            <a:xfrm>
              <a:off x="984631" y="53871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276" name="Google Shape;3967;p34"/>
            <p:cNvGrpSpPr/>
            <p:nvPr/>
          </p:nvGrpSpPr>
          <p:grpSpPr>
            <a:xfrm>
              <a:off x="891439" y="223677"/>
              <a:ext cx="1" cy="12701"/>
              <a:chOff x="0" y="0"/>
              <a:chExt cx="0" cy="12700"/>
            </a:xfrm>
          </p:grpSpPr>
          <p:sp>
            <p:nvSpPr>
              <p:cNvPr id="627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27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277" name="Google Shape;3968;p34"/>
            <p:cNvSpPr/>
            <p:nvPr/>
          </p:nvSpPr>
          <p:spPr>
            <a:xfrm>
              <a:off x="884307" y="2245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560"/>
                    <a:pt x="12056" y="21600"/>
                    <a:pt x="15070"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280" name="Google Shape;3969;p34"/>
            <p:cNvGrpSpPr/>
            <p:nvPr/>
          </p:nvGrpSpPr>
          <p:grpSpPr>
            <a:xfrm>
              <a:off x="855705" y="255339"/>
              <a:ext cx="12701" cy="1"/>
              <a:chOff x="0" y="0"/>
              <a:chExt cx="12700" cy="0"/>
            </a:xfrm>
          </p:grpSpPr>
          <p:sp>
            <p:nvSpPr>
              <p:cNvPr id="6278"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27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283" name="Google Shape;3970;p34"/>
            <p:cNvGrpSpPr/>
            <p:nvPr/>
          </p:nvGrpSpPr>
          <p:grpSpPr>
            <a:xfrm>
              <a:off x="861428" y="249616"/>
              <a:ext cx="1" cy="12701"/>
              <a:chOff x="0" y="0"/>
              <a:chExt cx="0" cy="12700"/>
            </a:xfrm>
          </p:grpSpPr>
          <p:sp>
            <p:nvSpPr>
              <p:cNvPr id="628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28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284" name="Google Shape;3971;p34"/>
            <p:cNvSpPr/>
            <p:nvPr/>
          </p:nvSpPr>
          <p:spPr>
            <a:xfrm>
              <a:off x="1135729" y="2574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85" name="Google Shape;3972;p34"/>
            <p:cNvSpPr/>
            <p:nvPr/>
          </p:nvSpPr>
          <p:spPr>
            <a:xfrm>
              <a:off x="836019" y="2705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86" name="Google Shape;3973;p34"/>
            <p:cNvSpPr/>
            <p:nvPr/>
          </p:nvSpPr>
          <p:spPr>
            <a:xfrm>
              <a:off x="835113" y="27181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87" name="Google Shape;3975;p34"/>
            <p:cNvSpPr/>
            <p:nvPr/>
          </p:nvSpPr>
          <p:spPr>
            <a:xfrm>
              <a:off x="849143" y="2821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290" name="Google Shape;3977;p34"/>
            <p:cNvGrpSpPr/>
            <p:nvPr/>
          </p:nvGrpSpPr>
          <p:grpSpPr>
            <a:xfrm>
              <a:off x="1150523" y="304312"/>
              <a:ext cx="1" cy="12701"/>
              <a:chOff x="0" y="0"/>
              <a:chExt cx="0" cy="12700"/>
            </a:xfrm>
          </p:grpSpPr>
          <p:sp>
            <p:nvSpPr>
              <p:cNvPr id="628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28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291" name="Google Shape;3978;p34"/>
            <p:cNvSpPr/>
            <p:nvPr/>
          </p:nvSpPr>
          <p:spPr>
            <a:xfrm>
              <a:off x="806181" y="3055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294" name="Google Shape;3979;p34"/>
            <p:cNvGrpSpPr/>
            <p:nvPr/>
          </p:nvGrpSpPr>
          <p:grpSpPr>
            <a:xfrm>
              <a:off x="1143546" y="312525"/>
              <a:ext cx="12701" cy="1"/>
              <a:chOff x="0" y="0"/>
              <a:chExt cx="12700" cy="0"/>
            </a:xfrm>
          </p:grpSpPr>
          <p:sp>
            <p:nvSpPr>
              <p:cNvPr id="629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29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297" name="Google Shape;3980;p34"/>
            <p:cNvGrpSpPr/>
            <p:nvPr/>
          </p:nvGrpSpPr>
          <p:grpSpPr>
            <a:xfrm>
              <a:off x="806181" y="313779"/>
              <a:ext cx="12701" cy="1"/>
              <a:chOff x="0" y="0"/>
              <a:chExt cx="12700" cy="0"/>
            </a:xfrm>
          </p:grpSpPr>
          <p:sp>
            <p:nvSpPr>
              <p:cNvPr id="629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29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298" name="Google Shape;3981;p34"/>
            <p:cNvSpPr/>
            <p:nvPr/>
          </p:nvSpPr>
          <p:spPr>
            <a:xfrm>
              <a:off x="808825" y="3108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01" name="Google Shape;3982;p34"/>
            <p:cNvGrpSpPr/>
            <p:nvPr/>
          </p:nvGrpSpPr>
          <p:grpSpPr>
            <a:xfrm>
              <a:off x="802263" y="326904"/>
              <a:ext cx="12701" cy="1"/>
              <a:chOff x="0" y="0"/>
              <a:chExt cx="12700" cy="0"/>
            </a:xfrm>
          </p:grpSpPr>
          <p:sp>
            <p:nvSpPr>
              <p:cNvPr id="629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0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02" name="Google Shape;3983;p34"/>
            <p:cNvSpPr/>
            <p:nvPr/>
          </p:nvSpPr>
          <p:spPr>
            <a:xfrm>
              <a:off x="801009" y="3224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03" name="Google Shape;3984;p34"/>
            <p:cNvSpPr/>
            <p:nvPr/>
          </p:nvSpPr>
          <p:spPr>
            <a:xfrm>
              <a:off x="802263" y="3261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339"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04" name="Google Shape;3985;p34"/>
            <p:cNvSpPr/>
            <p:nvPr/>
          </p:nvSpPr>
          <p:spPr>
            <a:xfrm>
              <a:off x="789139" y="3785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21600"/>
                    <a:pt x="0" y="216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07" name="Google Shape;3986;p34"/>
            <p:cNvGrpSpPr/>
            <p:nvPr/>
          </p:nvGrpSpPr>
          <p:grpSpPr>
            <a:xfrm>
              <a:off x="793608" y="394154"/>
              <a:ext cx="1" cy="12701"/>
              <a:chOff x="0" y="0"/>
              <a:chExt cx="0" cy="12700"/>
            </a:xfrm>
          </p:grpSpPr>
          <p:sp>
            <p:nvSpPr>
              <p:cNvPr id="630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0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10" name="Google Shape;3988;p34"/>
            <p:cNvGrpSpPr/>
            <p:nvPr/>
          </p:nvGrpSpPr>
          <p:grpSpPr>
            <a:xfrm>
              <a:off x="785395" y="403794"/>
              <a:ext cx="12701" cy="1"/>
              <a:chOff x="0" y="0"/>
              <a:chExt cx="12700" cy="0"/>
            </a:xfrm>
          </p:grpSpPr>
          <p:sp>
            <p:nvSpPr>
              <p:cNvPr id="630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09"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11" name="Google Shape;3989;p34"/>
            <p:cNvSpPr/>
            <p:nvPr/>
          </p:nvSpPr>
          <p:spPr>
            <a:xfrm>
              <a:off x="1116043" y="4033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2160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12" name="Google Shape;3990;p34"/>
            <p:cNvSpPr/>
            <p:nvPr/>
          </p:nvSpPr>
          <p:spPr>
            <a:xfrm>
              <a:off x="1116043" y="4042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026"/>
                    <a:pt x="0" y="21600"/>
                    <a:pt x="939" y="21600"/>
                  </a:cubicBezTo>
                  <a:cubicBezTo>
                    <a:pt x="2504" y="21600"/>
                    <a:pt x="72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13" name="Google Shape;3992;p34"/>
            <p:cNvSpPr/>
            <p:nvPr/>
          </p:nvSpPr>
          <p:spPr>
            <a:xfrm>
              <a:off x="782536" y="41942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6314" name="Google Shape;3993;p34"/>
            <p:cNvSpPr/>
            <p:nvPr/>
          </p:nvSpPr>
          <p:spPr>
            <a:xfrm>
              <a:off x="1114789" y="4161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15" name="Google Shape;3994;p34"/>
            <p:cNvSpPr/>
            <p:nvPr/>
          </p:nvSpPr>
          <p:spPr>
            <a:xfrm>
              <a:off x="1083542" y="4580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16" name="Google Shape;3995;p34"/>
            <p:cNvSpPr/>
            <p:nvPr/>
          </p:nvSpPr>
          <p:spPr>
            <a:xfrm>
              <a:off x="1062602" y="4749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19" name="Google Shape;3997;p34"/>
            <p:cNvGrpSpPr/>
            <p:nvPr/>
          </p:nvGrpSpPr>
          <p:grpSpPr>
            <a:xfrm>
              <a:off x="1043224" y="498808"/>
              <a:ext cx="12701" cy="1"/>
              <a:chOff x="0" y="0"/>
              <a:chExt cx="12700" cy="0"/>
            </a:xfrm>
          </p:grpSpPr>
          <p:sp>
            <p:nvSpPr>
              <p:cNvPr id="631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1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20" name="Google Shape;3998;p34"/>
            <p:cNvSpPr/>
            <p:nvPr/>
          </p:nvSpPr>
          <p:spPr>
            <a:xfrm>
              <a:off x="795701" y="4957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21" name="Google Shape;3999;p34"/>
            <p:cNvSpPr/>
            <p:nvPr/>
          </p:nvSpPr>
          <p:spPr>
            <a:xfrm>
              <a:off x="796956" y="500884"/>
              <a:ext cx="12701" cy="12701"/>
            </a:xfrm>
            <a:prstGeom prst="rect">
              <a:avLst/>
            </a:pr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22" name="Google Shape;4000;p34"/>
            <p:cNvSpPr/>
            <p:nvPr/>
          </p:nvSpPr>
          <p:spPr>
            <a:xfrm>
              <a:off x="1027243" y="51277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25" name="Google Shape;4001;p34"/>
            <p:cNvGrpSpPr/>
            <p:nvPr/>
          </p:nvGrpSpPr>
          <p:grpSpPr>
            <a:xfrm>
              <a:off x="1026346" y="519749"/>
              <a:ext cx="12701" cy="1"/>
              <a:chOff x="0" y="0"/>
              <a:chExt cx="12700" cy="0"/>
            </a:xfrm>
          </p:grpSpPr>
          <p:sp>
            <p:nvSpPr>
              <p:cNvPr id="632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2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26" name="Google Shape;4002;p34"/>
            <p:cNvSpPr/>
            <p:nvPr/>
          </p:nvSpPr>
          <p:spPr>
            <a:xfrm>
              <a:off x="910401" y="5933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29" name="Google Shape;4004;p34"/>
            <p:cNvGrpSpPr/>
            <p:nvPr/>
          </p:nvGrpSpPr>
          <p:grpSpPr>
            <a:xfrm>
              <a:off x="928939" y="584336"/>
              <a:ext cx="1" cy="12701"/>
              <a:chOff x="0" y="0"/>
              <a:chExt cx="0" cy="12700"/>
            </a:xfrm>
          </p:grpSpPr>
          <p:sp>
            <p:nvSpPr>
              <p:cNvPr id="632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2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30" name="Google Shape;4005;p34"/>
            <p:cNvSpPr/>
            <p:nvPr/>
          </p:nvSpPr>
          <p:spPr>
            <a:xfrm>
              <a:off x="933841" y="5790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31" name="Google Shape;4006;p34"/>
            <p:cNvSpPr/>
            <p:nvPr/>
          </p:nvSpPr>
          <p:spPr>
            <a:xfrm>
              <a:off x="948211" y="5699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34" name="Google Shape;4007;p34"/>
            <p:cNvGrpSpPr/>
            <p:nvPr/>
          </p:nvGrpSpPr>
          <p:grpSpPr>
            <a:xfrm>
              <a:off x="940403" y="574427"/>
              <a:ext cx="12701" cy="1"/>
              <a:chOff x="0" y="0"/>
              <a:chExt cx="12700" cy="0"/>
            </a:xfrm>
          </p:grpSpPr>
          <p:sp>
            <p:nvSpPr>
              <p:cNvPr id="633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3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37" name="Google Shape;4008;p34"/>
            <p:cNvGrpSpPr/>
            <p:nvPr/>
          </p:nvGrpSpPr>
          <p:grpSpPr>
            <a:xfrm>
              <a:off x="815388" y="566628"/>
              <a:ext cx="12701" cy="1"/>
              <a:chOff x="0" y="0"/>
              <a:chExt cx="12700" cy="0"/>
            </a:xfrm>
          </p:grpSpPr>
          <p:sp>
            <p:nvSpPr>
              <p:cNvPr id="633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3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40" name="Google Shape;4010;p34"/>
            <p:cNvGrpSpPr/>
            <p:nvPr/>
          </p:nvGrpSpPr>
          <p:grpSpPr>
            <a:xfrm>
              <a:off x="999250" y="183204"/>
              <a:ext cx="1" cy="12701"/>
              <a:chOff x="0" y="0"/>
              <a:chExt cx="0" cy="12700"/>
            </a:xfrm>
          </p:grpSpPr>
          <p:sp>
            <p:nvSpPr>
              <p:cNvPr id="633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3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43" name="Google Shape;4011;p34"/>
            <p:cNvGrpSpPr/>
            <p:nvPr/>
          </p:nvGrpSpPr>
          <p:grpSpPr>
            <a:xfrm>
              <a:off x="998844" y="190336"/>
              <a:ext cx="12701" cy="1"/>
              <a:chOff x="0" y="0"/>
              <a:chExt cx="12700" cy="0"/>
            </a:xfrm>
          </p:grpSpPr>
          <p:sp>
            <p:nvSpPr>
              <p:cNvPr id="634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4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46" name="Google Shape;4012;p34"/>
            <p:cNvGrpSpPr/>
            <p:nvPr/>
          </p:nvGrpSpPr>
          <p:grpSpPr>
            <a:xfrm>
              <a:off x="1043639" y="185867"/>
              <a:ext cx="1" cy="12701"/>
              <a:chOff x="0" y="0"/>
              <a:chExt cx="0" cy="12700"/>
            </a:xfrm>
          </p:grpSpPr>
          <p:sp>
            <p:nvSpPr>
              <p:cNvPr id="634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4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47" name="Google Shape;4014;p34"/>
            <p:cNvSpPr/>
            <p:nvPr/>
          </p:nvSpPr>
          <p:spPr>
            <a:xfrm>
              <a:off x="978067" y="5502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12"/>
                    <a:pt x="5274" y="21600"/>
                    <a:pt x="10800" y="21600"/>
                  </a:cubicBezTo>
                  <a:cubicBezTo>
                    <a:pt x="16074" y="21600"/>
                    <a:pt x="21600" y="14512"/>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48" name="Google Shape;4015;p34"/>
            <p:cNvSpPr/>
            <p:nvPr/>
          </p:nvSpPr>
          <p:spPr>
            <a:xfrm>
              <a:off x="1039162" y="1858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49" name="Google Shape;4016;p34"/>
            <p:cNvSpPr/>
            <p:nvPr/>
          </p:nvSpPr>
          <p:spPr>
            <a:xfrm>
              <a:off x="1042318" y="18835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50" name="Google Shape;4017;p34"/>
            <p:cNvSpPr/>
            <p:nvPr/>
          </p:nvSpPr>
          <p:spPr>
            <a:xfrm>
              <a:off x="1077395" y="19727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6353" name="Google Shape;4018;p34"/>
            <p:cNvGrpSpPr/>
            <p:nvPr/>
          </p:nvGrpSpPr>
          <p:grpSpPr>
            <a:xfrm>
              <a:off x="1009314" y="531310"/>
              <a:ext cx="12701" cy="1"/>
              <a:chOff x="0" y="0"/>
              <a:chExt cx="12700" cy="0"/>
            </a:xfrm>
          </p:grpSpPr>
          <p:sp>
            <p:nvSpPr>
              <p:cNvPr id="635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5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56" name="Google Shape;4019;p34"/>
            <p:cNvGrpSpPr/>
            <p:nvPr/>
          </p:nvGrpSpPr>
          <p:grpSpPr>
            <a:xfrm>
              <a:off x="1011138" y="523078"/>
              <a:ext cx="1" cy="12701"/>
              <a:chOff x="0" y="0"/>
              <a:chExt cx="0" cy="12700"/>
            </a:xfrm>
          </p:grpSpPr>
          <p:sp>
            <p:nvSpPr>
              <p:cNvPr id="635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5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57" name="Google Shape;4020;p34"/>
            <p:cNvSpPr/>
            <p:nvPr/>
          </p:nvSpPr>
          <p:spPr>
            <a:xfrm>
              <a:off x="928524" y="2055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39" y="0"/>
                  </a:moveTo>
                  <a:cubicBezTo>
                    <a:pt x="0" y="0"/>
                    <a:pt x="0" y="5760"/>
                    <a:pt x="0" y="21600"/>
                  </a:cubicBezTo>
                  <a:lnTo>
                    <a:pt x="21600" y="21600"/>
                  </a:lnTo>
                  <a:cubicBezTo>
                    <a:pt x="7200" y="21600"/>
                    <a:pt x="2504" y="0"/>
                    <a:pt x="93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58" name="Google Shape;4021;p34"/>
            <p:cNvSpPr/>
            <p:nvPr/>
          </p:nvSpPr>
          <p:spPr>
            <a:xfrm>
              <a:off x="1015722" y="5205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61" name="Google Shape;4022;p34"/>
            <p:cNvGrpSpPr/>
            <p:nvPr/>
          </p:nvGrpSpPr>
          <p:grpSpPr>
            <a:xfrm>
              <a:off x="1013628" y="520579"/>
              <a:ext cx="1" cy="12701"/>
              <a:chOff x="0" y="0"/>
              <a:chExt cx="0" cy="12700"/>
            </a:xfrm>
          </p:grpSpPr>
          <p:sp>
            <p:nvSpPr>
              <p:cNvPr id="635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6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62" name="Google Shape;4023;p34"/>
            <p:cNvSpPr/>
            <p:nvPr/>
          </p:nvSpPr>
          <p:spPr>
            <a:xfrm>
              <a:off x="1100411" y="2142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635" y="21600"/>
                    <a:pt x="10957" y="21600"/>
                  </a:cubicBezTo>
                  <a:cubicBezTo>
                    <a:pt x="16278" y="21600"/>
                    <a:pt x="21600" y="14289"/>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65" name="Google Shape;4025;p34"/>
            <p:cNvGrpSpPr/>
            <p:nvPr/>
          </p:nvGrpSpPr>
          <p:grpSpPr>
            <a:xfrm>
              <a:off x="905490" y="217115"/>
              <a:ext cx="1" cy="12701"/>
              <a:chOff x="0" y="0"/>
              <a:chExt cx="0" cy="12700"/>
            </a:xfrm>
          </p:grpSpPr>
          <p:sp>
            <p:nvSpPr>
              <p:cNvPr id="636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6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68" name="Google Shape;4026;p34"/>
            <p:cNvGrpSpPr/>
            <p:nvPr/>
          </p:nvGrpSpPr>
          <p:grpSpPr>
            <a:xfrm>
              <a:off x="806732" y="519179"/>
              <a:ext cx="1" cy="12701"/>
              <a:chOff x="0" y="0"/>
              <a:chExt cx="0" cy="12700"/>
            </a:xfrm>
          </p:grpSpPr>
          <p:sp>
            <p:nvSpPr>
              <p:cNvPr id="636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6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69" name="Google Shape;4028;p34"/>
            <p:cNvSpPr/>
            <p:nvPr/>
          </p:nvSpPr>
          <p:spPr>
            <a:xfrm>
              <a:off x="799764" y="5181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247" y="0"/>
                  </a:moveTo>
                  <a:cubicBezTo>
                    <a:pt x="12071" y="0"/>
                    <a:pt x="7306" y="5574"/>
                    <a:pt x="0" y="21600"/>
                  </a:cubicBezTo>
                  <a:lnTo>
                    <a:pt x="21600" y="21600"/>
                  </a:lnTo>
                  <a:cubicBezTo>
                    <a:pt x="21600" y="21600"/>
                    <a:pt x="21600" y="0"/>
                    <a:pt x="1524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70" name="Google Shape;4029;p34"/>
            <p:cNvSpPr/>
            <p:nvPr/>
          </p:nvSpPr>
          <p:spPr>
            <a:xfrm>
              <a:off x="888207" y="2208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71" name="Google Shape;4031;p34"/>
            <p:cNvSpPr/>
            <p:nvPr/>
          </p:nvSpPr>
          <p:spPr>
            <a:xfrm>
              <a:off x="1274960" y="1597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74" name="Google Shape;4032;p34"/>
            <p:cNvGrpSpPr/>
            <p:nvPr/>
          </p:nvGrpSpPr>
          <p:grpSpPr>
            <a:xfrm>
              <a:off x="619231" y="345875"/>
              <a:ext cx="1" cy="12701"/>
              <a:chOff x="0" y="0"/>
              <a:chExt cx="0" cy="12700"/>
            </a:xfrm>
          </p:grpSpPr>
          <p:sp>
            <p:nvSpPr>
              <p:cNvPr id="637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7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77" name="Google Shape;4033;p34"/>
            <p:cNvGrpSpPr/>
            <p:nvPr/>
          </p:nvGrpSpPr>
          <p:grpSpPr>
            <a:xfrm>
              <a:off x="620467" y="481506"/>
              <a:ext cx="1" cy="12701"/>
              <a:chOff x="0" y="0"/>
              <a:chExt cx="0" cy="12700"/>
            </a:xfrm>
          </p:grpSpPr>
          <p:sp>
            <p:nvSpPr>
              <p:cNvPr id="637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7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80" name="Google Shape;4034;p34"/>
            <p:cNvGrpSpPr/>
            <p:nvPr/>
          </p:nvGrpSpPr>
          <p:grpSpPr>
            <a:xfrm>
              <a:off x="935501" y="28341"/>
              <a:ext cx="1" cy="12701"/>
              <a:chOff x="0" y="0"/>
              <a:chExt cx="0" cy="12700"/>
            </a:xfrm>
          </p:grpSpPr>
          <p:sp>
            <p:nvSpPr>
              <p:cNvPr id="637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7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83" name="Google Shape;4035;p34"/>
            <p:cNvGrpSpPr/>
            <p:nvPr/>
          </p:nvGrpSpPr>
          <p:grpSpPr>
            <a:xfrm>
              <a:off x="826948" y="74382"/>
              <a:ext cx="12701" cy="1"/>
              <a:chOff x="0" y="0"/>
              <a:chExt cx="12700" cy="0"/>
            </a:xfrm>
          </p:grpSpPr>
          <p:sp>
            <p:nvSpPr>
              <p:cNvPr id="6381"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8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84" name="Google Shape;4036;p34"/>
            <p:cNvSpPr/>
            <p:nvPr/>
          </p:nvSpPr>
          <p:spPr>
            <a:xfrm>
              <a:off x="823204" y="699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87" name="Google Shape;4037;p34"/>
            <p:cNvGrpSpPr/>
            <p:nvPr/>
          </p:nvGrpSpPr>
          <p:grpSpPr>
            <a:xfrm>
              <a:off x="1266477" y="137733"/>
              <a:ext cx="1" cy="12701"/>
              <a:chOff x="0" y="0"/>
              <a:chExt cx="0" cy="12700"/>
            </a:xfrm>
          </p:grpSpPr>
          <p:sp>
            <p:nvSpPr>
              <p:cNvPr id="638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8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90" name="Google Shape;4038;p34"/>
            <p:cNvGrpSpPr/>
            <p:nvPr/>
          </p:nvGrpSpPr>
          <p:grpSpPr>
            <a:xfrm>
              <a:off x="1282092" y="161164"/>
              <a:ext cx="1" cy="12701"/>
              <a:chOff x="0" y="0"/>
              <a:chExt cx="0" cy="12700"/>
            </a:xfrm>
          </p:grpSpPr>
          <p:sp>
            <p:nvSpPr>
              <p:cNvPr id="638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8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91" name="Google Shape;4039;p34"/>
            <p:cNvSpPr/>
            <p:nvPr/>
          </p:nvSpPr>
          <p:spPr>
            <a:xfrm>
              <a:off x="1302308" y="1858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94" name="Google Shape;4041;p34"/>
            <p:cNvGrpSpPr/>
            <p:nvPr/>
          </p:nvGrpSpPr>
          <p:grpSpPr>
            <a:xfrm>
              <a:off x="681156" y="204405"/>
              <a:ext cx="12701" cy="1"/>
              <a:chOff x="0" y="0"/>
              <a:chExt cx="12700" cy="0"/>
            </a:xfrm>
          </p:grpSpPr>
          <p:sp>
            <p:nvSpPr>
              <p:cNvPr id="639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9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95" name="Google Shape;4042;p34"/>
            <p:cNvSpPr/>
            <p:nvPr/>
          </p:nvSpPr>
          <p:spPr>
            <a:xfrm>
              <a:off x="987283" y="6090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96" name="Google Shape;4043;p34"/>
            <p:cNvSpPr/>
            <p:nvPr/>
          </p:nvSpPr>
          <p:spPr>
            <a:xfrm>
              <a:off x="1075726" y="5530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97" name="Google Shape;4044;p34"/>
            <p:cNvSpPr/>
            <p:nvPr/>
          </p:nvSpPr>
          <p:spPr>
            <a:xfrm>
              <a:off x="1078234" y="5521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574"/>
                    <a:pt x="0" y="21600"/>
                  </a:cubicBezTo>
                  <a:lnTo>
                    <a:pt x="21600" y="21600"/>
                  </a:lnTo>
                  <a:cubicBezTo>
                    <a:pt x="21600" y="21600"/>
                    <a:pt x="21600" y="0"/>
                    <a:pt x="1502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98" name="Google Shape;4045;p34"/>
            <p:cNvSpPr/>
            <p:nvPr/>
          </p:nvSpPr>
          <p:spPr>
            <a:xfrm>
              <a:off x="708504" y="6727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99" name="Google Shape;4046;p34"/>
            <p:cNvSpPr/>
            <p:nvPr/>
          </p:nvSpPr>
          <p:spPr>
            <a:xfrm>
              <a:off x="711987" y="67215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79"/>
                    <a:pt x="21600" y="10879"/>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402" name="Google Shape;4047;p34"/>
            <p:cNvGrpSpPr/>
            <p:nvPr/>
          </p:nvGrpSpPr>
          <p:grpSpPr>
            <a:xfrm>
              <a:off x="725788" y="672779"/>
              <a:ext cx="1" cy="12701"/>
              <a:chOff x="0" y="0"/>
              <a:chExt cx="0" cy="12700"/>
            </a:xfrm>
          </p:grpSpPr>
          <p:sp>
            <p:nvSpPr>
              <p:cNvPr id="640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0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405" name="Google Shape;4048;p34"/>
            <p:cNvGrpSpPr/>
            <p:nvPr/>
          </p:nvGrpSpPr>
          <p:grpSpPr>
            <a:xfrm>
              <a:off x="732350" y="672779"/>
              <a:ext cx="1" cy="12701"/>
              <a:chOff x="0" y="0"/>
              <a:chExt cx="0" cy="12700"/>
            </a:xfrm>
          </p:grpSpPr>
          <p:sp>
            <p:nvSpPr>
              <p:cNvPr id="640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0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408" name="Google Shape;4049;p34"/>
            <p:cNvGrpSpPr/>
            <p:nvPr/>
          </p:nvGrpSpPr>
          <p:grpSpPr>
            <a:xfrm>
              <a:off x="726627" y="679747"/>
              <a:ext cx="12701" cy="1"/>
              <a:chOff x="0" y="0"/>
              <a:chExt cx="12700" cy="0"/>
            </a:xfrm>
          </p:grpSpPr>
          <p:sp>
            <p:nvSpPr>
              <p:cNvPr id="640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0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409" name="Google Shape;4050;p34"/>
            <p:cNvSpPr/>
            <p:nvPr/>
          </p:nvSpPr>
          <p:spPr>
            <a:xfrm>
              <a:off x="703196" y="6740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0" name="Google Shape;4051;p34"/>
            <p:cNvSpPr/>
            <p:nvPr/>
          </p:nvSpPr>
          <p:spPr>
            <a:xfrm>
              <a:off x="700687" y="6754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1" name="Google Shape;4052;p34"/>
            <p:cNvSpPr/>
            <p:nvPr/>
          </p:nvSpPr>
          <p:spPr>
            <a:xfrm>
              <a:off x="893369" y="7490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96" y="0"/>
                  </a:moveTo>
                  <a:cubicBezTo>
                    <a:pt x="5974" y="5733"/>
                    <a:pt x="15626" y="8248"/>
                    <a:pt x="15626" y="13352"/>
                  </a:cubicBezTo>
                  <a:cubicBezTo>
                    <a:pt x="9696" y="13352"/>
                    <a:pt x="9696" y="8248"/>
                    <a:pt x="2987" y="5733"/>
                  </a:cubicBezTo>
                  <a:cubicBezTo>
                    <a:pt x="2987" y="5733"/>
                    <a:pt x="2987" y="8248"/>
                    <a:pt x="0" y="8248"/>
                  </a:cubicBezTo>
                  <a:cubicBezTo>
                    <a:pt x="2987" y="13352"/>
                    <a:pt x="2987" y="18419"/>
                    <a:pt x="9696" y="21600"/>
                  </a:cubicBezTo>
                  <a:cubicBezTo>
                    <a:pt x="9696" y="21600"/>
                    <a:pt x="9696" y="18419"/>
                    <a:pt x="12640" y="15904"/>
                  </a:cubicBezTo>
                  <a:cubicBezTo>
                    <a:pt x="15626" y="15904"/>
                    <a:pt x="18613" y="18419"/>
                    <a:pt x="21600" y="18419"/>
                  </a:cubicBezTo>
                  <a:cubicBezTo>
                    <a:pt x="18613" y="13352"/>
                    <a:pt x="15626" y="8248"/>
                    <a:pt x="15626" y="2552"/>
                  </a:cubicBezTo>
                  <a:cubicBezTo>
                    <a:pt x="15626" y="0"/>
                    <a:pt x="12640" y="0"/>
                    <a:pt x="969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2" name="Google Shape;4053;p34"/>
            <p:cNvSpPr/>
            <p:nvPr/>
          </p:nvSpPr>
          <p:spPr>
            <a:xfrm>
              <a:off x="886334" y="7352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10879"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3" name="Google Shape;4054;p34"/>
            <p:cNvSpPr/>
            <p:nvPr/>
          </p:nvSpPr>
          <p:spPr>
            <a:xfrm>
              <a:off x="886334" y="7321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10879" y="10800"/>
                    <a:pt x="10879" y="10800"/>
                    <a:pt x="0" y="10800"/>
                  </a:cubicBezTo>
                  <a:cubicBezTo>
                    <a:pt x="0" y="21600"/>
                    <a:pt x="10879" y="21600"/>
                    <a:pt x="10879" y="21600"/>
                  </a:cubicBezTo>
                  <a:cubicBezTo>
                    <a:pt x="21600" y="21600"/>
                    <a:pt x="21600" y="21600"/>
                    <a:pt x="21600" y="10800"/>
                  </a:cubicBezTo>
                  <a:cubicBezTo>
                    <a:pt x="21600" y="10800"/>
                    <a:pt x="21600" y="0"/>
                    <a:pt x="1087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4" name="Google Shape;4055;p34"/>
            <p:cNvSpPr/>
            <p:nvPr/>
          </p:nvSpPr>
          <p:spPr>
            <a:xfrm>
              <a:off x="899922" y="7574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5" name="Google Shape;4056;p34"/>
            <p:cNvSpPr/>
            <p:nvPr/>
          </p:nvSpPr>
          <p:spPr>
            <a:xfrm>
              <a:off x="892319" y="74247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216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6" name="Google Shape;4057;p34"/>
            <p:cNvSpPr/>
            <p:nvPr/>
          </p:nvSpPr>
          <p:spPr>
            <a:xfrm>
              <a:off x="888834" y="74184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0"/>
                    <a:pt x="4800" y="21600"/>
                  </a:cubicBezTo>
                  <a:cubicBezTo>
                    <a:pt x="15600" y="0"/>
                    <a:pt x="4800" y="0"/>
                    <a:pt x="4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7" name="Google Shape;4058;p34"/>
            <p:cNvSpPr/>
            <p:nvPr/>
          </p:nvSpPr>
          <p:spPr>
            <a:xfrm>
              <a:off x="897277" y="7553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040"/>
                    <a:pt x="0" y="21600"/>
                  </a:cubicBezTo>
                  <a:lnTo>
                    <a:pt x="21600" y="21600"/>
                  </a:lnTo>
                  <a:cubicBezTo>
                    <a:pt x="21600" y="21600"/>
                    <a:pt x="21600" y="0"/>
                    <a:pt x="1502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8" name="Google Shape;4059;p34"/>
            <p:cNvSpPr/>
            <p:nvPr/>
          </p:nvSpPr>
          <p:spPr>
            <a:xfrm>
              <a:off x="898522" y="7562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9" name="Google Shape;4060;p34"/>
            <p:cNvSpPr/>
            <p:nvPr/>
          </p:nvSpPr>
          <p:spPr>
            <a:xfrm>
              <a:off x="901331" y="7587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313"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20" name="Google Shape;4061;p34"/>
            <p:cNvSpPr/>
            <p:nvPr/>
          </p:nvSpPr>
          <p:spPr>
            <a:xfrm>
              <a:off x="801009" y="7651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635" y="21600"/>
                    <a:pt x="10957" y="144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21" name="Google Shape;4062;p34"/>
            <p:cNvSpPr/>
            <p:nvPr/>
          </p:nvSpPr>
          <p:spPr>
            <a:xfrm>
              <a:off x="877900" y="7652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22" name="Google Shape;4063;p34"/>
            <p:cNvSpPr/>
            <p:nvPr/>
          </p:nvSpPr>
          <p:spPr>
            <a:xfrm>
              <a:off x="869109" y="746818"/>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23" name="Google Shape;4064;p34"/>
            <p:cNvSpPr/>
            <p:nvPr/>
          </p:nvSpPr>
          <p:spPr>
            <a:xfrm>
              <a:off x="700687" y="7015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24" name="Google Shape;4065;p34"/>
            <p:cNvSpPr/>
            <p:nvPr/>
          </p:nvSpPr>
          <p:spPr>
            <a:xfrm>
              <a:off x="760700" y="6598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25" name="Google Shape;4066;p34"/>
            <p:cNvSpPr/>
            <p:nvPr/>
          </p:nvSpPr>
          <p:spPr>
            <a:xfrm>
              <a:off x="741911" y="66246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428" name="Google Shape;4067;p34"/>
            <p:cNvGrpSpPr/>
            <p:nvPr/>
          </p:nvGrpSpPr>
          <p:grpSpPr>
            <a:xfrm>
              <a:off x="751484" y="665387"/>
              <a:ext cx="12701" cy="1"/>
              <a:chOff x="0" y="0"/>
              <a:chExt cx="12700" cy="0"/>
            </a:xfrm>
          </p:grpSpPr>
          <p:sp>
            <p:nvSpPr>
              <p:cNvPr id="642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2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429" name="Google Shape;4068;p34"/>
            <p:cNvSpPr/>
            <p:nvPr/>
          </p:nvSpPr>
          <p:spPr>
            <a:xfrm>
              <a:off x="811325" y="6381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0" y="0"/>
                    <a:pt x="14470" y="13074"/>
                    <a:pt x="0" y="13074"/>
                  </a:cubicBezTo>
                  <a:cubicBezTo>
                    <a:pt x="5977" y="18379"/>
                    <a:pt x="10695" y="21600"/>
                    <a:pt x="14260" y="21600"/>
                  </a:cubicBezTo>
                  <a:cubicBezTo>
                    <a:pt x="19188" y="21600"/>
                    <a:pt x="21600" y="1534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432" name="Google Shape;4069;p34"/>
            <p:cNvGrpSpPr/>
            <p:nvPr/>
          </p:nvGrpSpPr>
          <p:grpSpPr>
            <a:xfrm>
              <a:off x="819547" y="623400"/>
              <a:ext cx="1" cy="12701"/>
              <a:chOff x="0" y="0"/>
              <a:chExt cx="0" cy="12700"/>
            </a:xfrm>
          </p:grpSpPr>
          <p:sp>
            <p:nvSpPr>
              <p:cNvPr id="643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3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433" name="Google Shape;4070;p34"/>
            <p:cNvSpPr/>
            <p:nvPr/>
          </p:nvSpPr>
          <p:spPr>
            <a:xfrm>
              <a:off x="808825" y="6390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34" name="Google Shape;4072;p34"/>
            <p:cNvSpPr/>
            <p:nvPr/>
          </p:nvSpPr>
          <p:spPr>
            <a:xfrm>
              <a:off x="879311" y="71653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108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437" name="Google Shape;4073;p34"/>
            <p:cNvGrpSpPr/>
            <p:nvPr/>
          </p:nvGrpSpPr>
          <p:grpSpPr>
            <a:xfrm>
              <a:off x="871338" y="716320"/>
              <a:ext cx="12701" cy="1"/>
              <a:chOff x="0" y="0"/>
              <a:chExt cx="12700" cy="0"/>
            </a:xfrm>
          </p:grpSpPr>
          <p:sp>
            <p:nvSpPr>
              <p:cNvPr id="643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3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438" name="Google Shape;4074;p34"/>
            <p:cNvSpPr/>
            <p:nvPr/>
          </p:nvSpPr>
          <p:spPr>
            <a:xfrm>
              <a:off x="871181" y="71309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39" name="Google Shape;4075;p34"/>
            <p:cNvSpPr/>
            <p:nvPr/>
          </p:nvSpPr>
          <p:spPr>
            <a:xfrm>
              <a:off x="876491" y="719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40" name="Google Shape;4077;p34"/>
            <p:cNvSpPr/>
            <p:nvPr/>
          </p:nvSpPr>
          <p:spPr>
            <a:xfrm>
              <a:off x="851303" y="64746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10721"/>
                    <a:pt x="0" y="10721"/>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41" name="Google Shape;4078;p34"/>
            <p:cNvSpPr/>
            <p:nvPr/>
          </p:nvSpPr>
          <p:spPr>
            <a:xfrm>
              <a:off x="825703" y="7015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444" name="Google Shape;4079;p34"/>
            <p:cNvGrpSpPr/>
            <p:nvPr/>
          </p:nvGrpSpPr>
          <p:grpSpPr>
            <a:xfrm>
              <a:off x="918218" y="785395"/>
              <a:ext cx="12701" cy="1"/>
              <a:chOff x="0" y="0"/>
              <a:chExt cx="12700" cy="0"/>
            </a:xfrm>
          </p:grpSpPr>
          <p:sp>
            <p:nvSpPr>
              <p:cNvPr id="644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4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447" name="Google Shape;4080;p34"/>
            <p:cNvGrpSpPr/>
            <p:nvPr/>
          </p:nvGrpSpPr>
          <p:grpSpPr>
            <a:xfrm>
              <a:off x="1307625" y="1125114"/>
              <a:ext cx="12701" cy="1"/>
              <a:chOff x="0" y="0"/>
              <a:chExt cx="12700" cy="0"/>
            </a:xfrm>
          </p:grpSpPr>
          <p:sp>
            <p:nvSpPr>
              <p:cNvPr id="644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4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448" name="Google Shape;4081;p34"/>
            <p:cNvSpPr/>
            <p:nvPr/>
          </p:nvSpPr>
          <p:spPr>
            <a:xfrm>
              <a:off x="1311379" y="11181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49" name="Google Shape;4083;p34"/>
            <p:cNvSpPr/>
            <p:nvPr/>
          </p:nvSpPr>
          <p:spPr>
            <a:xfrm>
              <a:off x="781323" y="6546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50" name="Google Shape;4084;p34"/>
            <p:cNvSpPr/>
            <p:nvPr/>
          </p:nvSpPr>
          <p:spPr>
            <a:xfrm>
              <a:off x="1144957" y="33806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51" name="Google Shape;4085;p34"/>
            <p:cNvSpPr/>
            <p:nvPr/>
          </p:nvSpPr>
          <p:spPr>
            <a:xfrm>
              <a:off x="1039162" y="10987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454" name="Google Shape;4086;p34"/>
            <p:cNvGrpSpPr/>
            <p:nvPr/>
          </p:nvGrpSpPr>
          <p:grpSpPr>
            <a:xfrm>
              <a:off x="810495" y="594643"/>
              <a:ext cx="1" cy="12701"/>
              <a:chOff x="0" y="0"/>
              <a:chExt cx="0" cy="12700"/>
            </a:xfrm>
          </p:grpSpPr>
          <p:sp>
            <p:nvSpPr>
              <p:cNvPr id="645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5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457" name="Google Shape;4087;p34"/>
            <p:cNvGrpSpPr/>
            <p:nvPr/>
          </p:nvGrpSpPr>
          <p:grpSpPr>
            <a:xfrm>
              <a:off x="946135" y="576520"/>
              <a:ext cx="1" cy="12701"/>
              <a:chOff x="0" y="0"/>
              <a:chExt cx="0" cy="12700"/>
            </a:xfrm>
          </p:grpSpPr>
          <p:sp>
            <p:nvSpPr>
              <p:cNvPr id="645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5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grpSp>
        <p:nvGrpSpPr>
          <p:cNvPr id="6504" name="Google Shape;4088;p34"/>
          <p:cNvGrpSpPr/>
          <p:nvPr/>
        </p:nvGrpSpPr>
        <p:grpSpPr>
          <a:xfrm>
            <a:off x="7808003" y="1533583"/>
            <a:ext cx="1820706" cy="2832736"/>
            <a:chOff x="0" y="38"/>
            <a:chExt cx="1820705" cy="2832734"/>
          </a:xfrm>
        </p:grpSpPr>
        <p:grpSp>
          <p:nvGrpSpPr>
            <p:cNvPr id="6465" name="Google Shape;4089;p34"/>
            <p:cNvGrpSpPr/>
            <p:nvPr/>
          </p:nvGrpSpPr>
          <p:grpSpPr>
            <a:xfrm>
              <a:off x="491629" y="51816"/>
              <a:ext cx="804262" cy="2667660"/>
              <a:chOff x="0" y="0"/>
              <a:chExt cx="804261" cy="2667659"/>
            </a:xfrm>
          </p:grpSpPr>
          <p:sp>
            <p:nvSpPr>
              <p:cNvPr id="6459" name="Google Shape;4090;p34"/>
              <p:cNvSpPr/>
              <p:nvPr/>
            </p:nvSpPr>
            <p:spPr>
              <a:xfrm rot="7199956">
                <a:off x="125110" y="2184891"/>
                <a:ext cx="356175" cy="438056"/>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1"/>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460" name="Google Shape;4091;p34"/>
              <p:cNvSpPr/>
              <p:nvPr/>
            </p:nvSpPr>
            <p:spPr>
              <a:xfrm rot="7199956">
                <a:off x="126752" y="361598"/>
                <a:ext cx="320762" cy="477916"/>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461" name="Google Shape;4092;p34"/>
              <p:cNvSpPr/>
              <p:nvPr/>
            </p:nvSpPr>
            <p:spPr>
              <a:xfrm rot="7199956">
                <a:off x="504812" y="1290127"/>
                <a:ext cx="143399" cy="358735"/>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462" name="Google Shape;4093;p34"/>
              <p:cNvSpPr/>
              <p:nvPr/>
            </p:nvSpPr>
            <p:spPr>
              <a:xfrm rot="7199956">
                <a:off x="329154" y="19427"/>
                <a:ext cx="110847" cy="114282"/>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463" name="Google Shape;4094;p34"/>
              <p:cNvSpPr/>
              <p:nvPr/>
            </p:nvSpPr>
            <p:spPr>
              <a:xfrm rot="7199956">
                <a:off x="685549" y="2230486"/>
                <a:ext cx="91615" cy="115474"/>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464" name="Google Shape;4095;p34"/>
              <p:cNvSpPr/>
              <p:nvPr/>
            </p:nvSpPr>
            <p:spPr>
              <a:xfrm rot="7199956">
                <a:off x="108060" y="1503280"/>
                <a:ext cx="59327" cy="44804"/>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6503" name="Google Shape;4096;p34"/>
            <p:cNvGrpSpPr/>
            <p:nvPr/>
          </p:nvGrpSpPr>
          <p:grpSpPr>
            <a:xfrm>
              <a:off x="-1" y="38"/>
              <a:ext cx="1820706" cy="2832736"/>
              <a:chOff x="0" y="0"/>
              <a:chExt cx="1820705" cy="2832734"/>
            </a:xfrm>
          </p:grpSpPr>
          <p:sp>
            <p:nvSpPr>
              <p:cNvPr id="6466" name="Google Shape;4097;p34"/>
              <p:cNvSpPr/>
              <p:nvPr/>
            </p:nvSpPr>
            <p:spPr>
              <a:xfrm rot="7199956">
                <a:off x="258323" y="752602"/>
                <a:ext cx="1304059" cy="1349479"/>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4"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67" name="Google Shape;4098;p34"/>
              <p:cNvSpPr/>
              <p:nvPr/>
            </p:nvSpPr>
            <p:spPr>
              <a:xfrm rot="7199956">
                <a:off x="224866" y="210247"/>
                <a:ext cx="1064770" cy="100323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68" name="Google Shape;4099;p34"/>
              <p:cNvSpPr/>
              <p:nvPr/>
            </p:nvSpPr>
            <p:spPr>
              <a:xfrm rot="7199956">
                <a:off x="405816" y="1775121"/>
                <a:ext cx="765273" cy="187556"/>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69" name="Google Shape;4100;p34"/>
              <p:cNvSpPr/>
              <p:nvPr/>
            </p:nvSpPr>
            <p:spPr>
              <a:xfrm rot="7199956">
                <a:off x="965840" y="719536"/>
                <a:ext cx="167957" cy="559576"/>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0" name="Google Shape;4101;p34"/>
              <p:cNvSpPr/>
              <p:nvPr/>
            </p:nvSpPr>
            <p:spPr>
              <a:xfrm rot="7199956">
                <a:off x="1168821" y="2378626"/>
                <a:ext cx="143427" cy="522674"/>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1" name="Google Shape;4102;p34"/>
              <p:cNvSpPr/>
              <p:nvPr/>
            </p:nvSpPr>
            <p:spPr>
              <a:xfrm rot="7199956">
                <a:off x="744110" y="246863"/>
                <a:ext cx="357185" cy="297070"/>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2" name="Google Shape;4103;p34"/>
              <p:cNvSpPr/>
              <p:nvPr/>
            </p:nvSpPr>
            <p:spPr>
              <a:xfrm rot="7199956">
                <a:off x="1180197" y="1906127"/>
                <a:ext cx="187294" cy="401904"/>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9"/>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3" name="Google Shape;4104;p34"/>
              <p:cNvSpPr/>
              <p:nvPr/>
            </p:nvSpPr>
            <p:spPr>
              <a:xfrm rot="7199956">
                <a:off x="1174146" y="710462"/>
                <a:ext cx="214543" cy="191617"/>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4" name="Google Shape;4105;p34"/>
              <p:cNvSpPr/>
              <p:nvPr/>
            </p:nvSpPr>
            <p:spPr>
              <a:xfrm rot="7199956">
                <a:off x="1159234" y="1805106"/>
                <a:ext cx="280296" cy="177227"/>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5" name="Google Shape;4106;p34"/>
              <p:cNvSpPr/>
              <p:nvPr/>
            </p:nvSpPr>
            <p:spPr>
              <a:xfrm rot="7199956">
                <a:off x="967220" y="463896"/>
                <a:ext cx="190826" cy="209318"/>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6" name="Google Shape;4107;p34"/>
              <p:cNvSpPr/>
              <p:nvPr/>
            </p:nvSpPr>
            <p:spPr>
              <a:xfrm rot="7199956">
                <a:off x="831735" y="2358523"/>
                <a:ext cx="63211" cy="228916"/>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7" name="Google Shape;4108;p34"/>
              <p:cNvSpPr/>
              <p:nvPr/>
            </p:nvSpPr>
            <p:spPr>
              <a:xfrm rot="7199956">
                <a:off x="1330523" y="2296060"/>
                <a:ext cx="62380" cy="180141"/>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8" name="Google Shape;4109;p34"/>
              <p:cNvSpPr/>
              <p:nvPr/>
            </p:nvSpPr>
            <p:spPr>
              <a:xfrm rot="7199956">
                <a:off x="774317" y="657910"/>
                <a:ext cx="175689" cy="69346"/>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9" name="Google Shape;4110;p34"/>
              <p:cNvSpPr/>
              <p:nvPr/>
            </p:nvSpPr>
            <p:spPr>
              <a:xfrm rot="7199956">
                <a:off x="917348" y="36332"/>
                <a:ext cx="121564" cy="1115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80" name="Google Shape;4111;p34"/>
              <p:cNvSpPr/>
              <p:nvPr/>
            </p:nvSpPr>
            <p:spPr>
              <a:xfrm rot="7199956">
                <a:off x="1056693" y="31831"/>
                <a:ext cx="102751" cy="109383"/>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81" name="Google Shape;4112;p34"/>
              <p:cNvSpPr/>
              <p:nvPr/>
            </p:nvSpPr>
            <p:spPr>
              <a:xfrm rot="7199956">
                <a:off x="1401439" y="1740750"/>
                <a:ext cx="59063" cy="54824"/>
              </a:xfrm>
              <a:custGeom>
                <a:avLst/>
                <a:gdLst/>
                <a:ahLst/>
                <a:cxnLst>
                  <a:cxn ang="0">
                    <a:pos x="wd2" y="hd2"/>
                  </a:cxn>
                  <a:cxn ang="5400000">
                    <a:pos x="wd2" y="hd2"/>
                  </a:cxn>
                  <a:cxn ang="10800000">
                    <a:pos x="wd2" y="hd2"/>
                  </a:cxn>
                  <a:cxn ang="16200000">
                    <a:pos x="wd2" y="hd2"/>
                  </a:cxn>
                </a:cxnLst>
                <a:rect l="0" t="0" r="r" b="b"/>
                <a:pathLst>
                  <a:path w="18223" h="21600" extrusionOk="0">
                    <a:moveTo>
                      <a:pt x="15213" y="0"/>
                    </a:moveTo>
                    <a:cubicBezTo>
                      <a:pt x="12598" y="2765"/>
                      <a:pt x="9738" y="5183"/>
                      <a:pt x="7572" y="8226"/>
                    </a:cubicBezTo>
                    <a:cubicBezTo>
                      <a:pt x="5243" y="11287"/>
                      <a:pt x="3078" y="14922"/>
                      <a:pt x="0" y="19443"/>
                    </a:cubicBezTo>
                    <a:cubicBezTo>
                      <a:pt x="1675" y="20557"/>
                      <a:pt x="2996" y="21600"/>
                      <a:pt x="3623" y="21600"/>
                    </a:cubicBezTo>
                    <a:cubicBezTo>
                      <a:pt x="3704" y="21600"/>
                      <a:pt x="3759" y="21583"/>
                      <a:pt x="3813" y="21548"/>
                    </a:cubicBezTo>
                    <a:cubicBezTo>
                      <a:pt x="7123" y="18574"/>
                      <a:pt x="9288" y="14278"/>
                      <a:pt x="14246" y="13983"/>
                    </a:cubicBezTo>
                    <a:cubicBezTo>
                      <a:pt x="16125" y="13983"/>
                      <a:pt x="21600" y="5826"/>
                      <a:pt x="152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82" name="Google Shape;4113;p34"/>
              <p:cNvSpPr/>
              <p:nvPr/>
            </p:nvSpPr>
            <p:spPr>
              <a:xfrm rot="7199956">
                <a:off x="1138168" y="289859"/>
                <a:ext cx="57648" cy="65417"/>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83" name="Google Shape;4114;p34"/>
              <p:cNvSpPr/>
              <p:nvPr/>
            </p:nvSpPr>
            <p:spPr>
              <a:xfrm rot="7199956">
                <a:off x="1105674" y="268401"/>
                <a:ext cx="44538" cy="57076"/>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84" name="Google Shape;4115;p34"/>
              <p:cNvSpPr/>
              <p:nvPr/>
            </p:nvSpPr>
            <p:spPr>
              <a:xfrm rot="7199956">
                <a:off x="1129386" y="296715"/>
                <a:ext cx="33813" cy="19953"/>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85" name="Google Shape;4116;p34"/>
              <p:cNvSpPr/>
              <p:nvPr/>
            </p:nvSpPr>
            <p:spPr>
              <a:xfrm rot="7199956">
                <a:off x="1092486" y="322081"/>
                <a:ext cx="16705" cy="21807"/>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488" name="Google Shape;4117;p34"/>
              <p:cNvGrpSpPr/>
              <p:nvPr/>
            </p:nvGrpSpPr>
            <p:grpSpPr>
              <a:xfrm>
                <a:off x="1037065" y="337101"/>
                <a:ext cx="24854" cy="23627"/>
                <a:chOff x="0" y="0"/>
                <a:chExt cx="24853" cy="23625"/>
              </a:xfrm>
            </p:grpSpPr>
            <p:sp>
              <p:nvSpPr>
                <p:cNvPr id="6486" name="Line"/>
                <p:cNvSpPr/>
                <p:nvPr/>
              </p:nvSpPr>
              <p:spPr>
                <a:xfrm rot="7199956">
                  <a:off x="4393" y="2101"/>
                  <a:ext cx="16068" cy="1942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6487" name="Line"/>
                <p:cNvSpPr/>
                <p:nvPr/>
              </p:nvSpPr>
              <p:spPr>
                <a:xfrm rot="7199956">
                  <a:off x="4393" y="2101"/>
                  <a:ext cx="16068" cy="1942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6489" name="Google Shape;4118;p34"/>
              <p:cNvSpPr/>
              <p:nvPr/>
            </p:nvSpPr>
            <p:spPr>
              <a:xfrm rot="7199956">
                <a:off x="1060749" y="329384"/>
                <a:ext cx="16068" cy="16995"/>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492" name="Google Shape;4119;p34"/>
              <p:cNvGrpSpPr/>
              <p:nvPr/>
            </p:nvGrpSpPr>
            <p:grpSpPr>
              <a:xfrm>
                <a:off x="1024880" y="64480"/>
                <a:ext cx="17349" cy="17350"/>
                <a:chOff x="0" y="0"/>
                <a:chExt cx="17348" cy="17348"/>
              </a:xfrm>
            </p:grpSpPr>
            <p:sp>
              <p:nvSpPr>
                <p:cNvPr id="6490" name="Line"/>
                <p:cNvSpPr/>
                <p:nvPr/>
              </p:nvSpPr>
              <p:spPr>
                <a:xfrm rot="7199956">
                  <a:off x="2324" y="2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2"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6491" name="Line"/>
                <p:cNvSpPr/>
                <p:nvPr/>
              </p:nvSpPr>
              <p:spPr>
                <a:xfrm rot="7199956">
                  <a:off x="2324" y="2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2"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6495" name="Google Shape;4120;p34"/>
              <p:cNvGrpSpPr/>
              <p:nvPr/>
            </p:nvGrpSpPr>
            <p:grpSpPr>
              <a:xfrm>
                <a:off x="1169518" y="77161"/>
                <a:ext cx="11000" cy="6351"/>
                <a:chOff x="0" y="0"/>
                <a:chExt cx="10998" cy="6349"/>
              </a:xfrm>
            </p:grpSpPr>
            <p:sp>
              <p:nvSpPr>
                <p:cNvPr id="6493" name="Line"/>
                <p:cNvSpPr/>
                <p:nvPr/>
              </p:nvSpPr>
              <p:spPr>
                <a:xfrm>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94" name="Line"/>
                <p:cNvSpPr/>
                <p:nvPr/>
              </p:nvSpPr>
              <p:spPr>
                <a:xfrm flipH="1" flipV="1">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498" name="Google Shape;4121;p34"/>
              <p:cNvGrpSpPr/>
              <p:nvPr/>
            </p:nvGrpSpPr>
            <p:grpSpPr>
              <a:xfrm>
                <a:off x="1171507" y="290791"/>
                <a:ext cx="10999" cy="6351"/>
                <a:chOff x="0" y="0"/>
                <a:chExt cx="10998" cy="6349"/>
              </a:xfrm>
            </p:grpSpPr>
            <p:sp>
              <p:nvSpPr>
                <p:cNvPr id="6496" name="Line"/>
                <p:cNvSpPr/>
                <p:nvPr/>
              </p:nvSpPr>
              <p:spPr>
                <a:xfrm flipH="1" flipV="1">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97" name="Line"/>
                <p:cNvSpPr/>
                <p:nvPr/>
              </p:nvSpPr>
              <p:spPr>
                <a:xfrm>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499" name="Google Shape;4122;p34"/>
              <p:cNvSpPr/>
              <p:nvPr/>
            </p:nvSpPr>
            <p:spPr>
              <a:xfrm rot="7199956">
                <a:off x="1128378" y="3189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502" name="Google Shape;4123;p34"/>
              <p:cNvGrpSpPr/>
              <p:nvPr/>
            </p:nvGrpSpPr>
            <p:grpSpPr>
              <a:xfrm>
                <a:off x="1152109" y="1953682"/>
                <a:ext cx="20710" cy="23171"/>
                <a:chOff x="0" y="0"/>
                <a:chExt cx="20709" cy="23169"/>
              </a:xfrm>
            </p:grpSpPr>
            <p:sp>
              <p:nvSpPr>
                <p:cNvPr id="6500" name="Line"/>
                <p:cNvSpPr/>
                <p:nvPr/>
              </p:nvSpPr>
              <p:spPr>
                <a:xfrm rot="7199956">
                  <a:off x="643" y="5234"/>
                  <a:ext cx="19423"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6501" name="Line"/>
                <p:cNvSpPr/>
                <p:nvPr/>
              </p:nvSpPr>
              <p:spPr>
                <a:xfrm rot="7199956">
                  <a:off x="643" y="5234"/>
                  <a:ext cx="1942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grpSp>
      <p:sp>
        <p:nvSpPr>
          <p:cNvPr id="6505" name="Google Shape;4124;p34"/>
          <p:cNvSpPr/>
          <p:nvPr/>
        </p:nvSpPr>
        <p:spPr>
          <a:xfrm>
            <a:off x="7382581" y="-51527"/>
            <a:ext cx="1759497" cy="752945"/>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8DAED3"/>
          </a:solidFill>
          <a:ln w="12700">
            <a:miter lim="400000"/>
          </a:ln>
        </p:spPr>
        <p:txBody>
          <a:bodyPr lIns="45719" rIns="45719" anchor="ctr"/>
          <a:lstStyle/>
          <a:p>
            <a:endParaRPr/>
          </a:p>
        </p:txBody>
      </p:sp>
      <p:sp>
        <p:nvSpPr>
          <p:cNvPr id="6506" name="Google Shape;4125;p34"/>
          <p:cNvSpPr/>
          <p:nvPr/>
        </p:nvSpPr>
        <p:spPr>
          <a:xfrm rot="10800000">
            <a:off x="25" y="4312089"/>
            <a:ext cx="2235134" cy="878027"/>
          </a:xfrm>
          <a:custGeom>
            <a:avLst/>
            <a:gdLst/>
            <a:ahLst/>
            <a:cxnLst>
              <a:cxn ang="0">
                <a:pos x="wd2" y="hd2"/>
              </a:cxn>
              <a:cxn ang="5400000">
                <a:pos x="wd2" y="hd2"/>
              </a:cxn>
              <a:cxn ang="10800000">
                <a:pos x="wd2" y="hd2"/>
              </a:cxn>
              <a:cxn ang="16200000">
                <a:pos x="wd2" y="hd2"/>
              </a:cxn>
            </a:cxnLst>
            <a:rect l="0" t="0" r="r" b="b"/>
            <a:pathLst>
              <a:path w="21489" h="21600" extrusionOk="0">
                <a:moveTo>
                  <a:pt x="288" y="0"/>
                </a:moveTo>
                <a:cubicBezTo>
                  <a:pt x="275" y="33"/>
                  <a:pt x="263" y="98"/>
                  <a:pt x="263" y="164"/>
                </a:cubicBezTo>
                <a:cubicBezTo>
                  <a:pt x="-111" y="2819"/>
                  <a:pt x="-95" y="5475"/>
                  <a:pt x="368" y="8033"/>
                </a:cubicBezTo>
                <a:cubicBezTo>
                  <a:pt x="914" y="11032"/>
                  <a:pt x="1834" y="12798"/>
                  <a:pt x="3083" y="13444"/>
                </a:cubicBezTo>
                <a:cubicBezTo>
                  <a:pt x="3345" y="13584"/>
                  <a:pt x="3617" y="13659"/>
                  <a:pt x="3889" y="13659"/>
                </a:cubicBezTo>
                <a:cubicBezTo>
                  <a:pt x="3949" y="13659"/>
                  <a:pt x="4009" y="13655"/>
                  <a:pt x="4070" y="13648"/>
                </a:cubicBezTo>
                <a:cubicBezTo>
                  <a:pt x="4507" y="13648"/>
                  <a:pt x="4948" y="13615"/>
                  <a:pt x="5373" y="13550"/>
                </a:cubicBezTo>
                <a:cubicBezTo>
                  <a:pt x="5863" y="13500"/>
                  <a:pt x="6353" y="13474"/>
                  <a:pt x="6844" y="13474"/>
                </a:cubicBezTo>
                <a:cubicBezTo>
                  <a:pt x="7405" y="13474"/>
                  <a:pt x="7966" y="13509"/>
                  <a:pt x="8528" y="13583"/>
                </a:cubicBezTo>
                <a:cubicBezTo>
                  <a:pt x="9340" y="13721"/>
                  <a:pt x="10151" y="14024"/>
                  <a:pt x="10937" y="14604"/>
                </a:cubicBezTo>
                <a:cubicBezTo>
                  <a:pt x="11614" y="15119"/>
                  <a:pt x="12265" y="15732"/>
                  <a:pt x="12904" y="16475"/>
                </a:cubicBezTo>
                <a:cubicBezTo>
                  <a:pt x="13517" y="17195"/>
                  <a:pt x="14131" y="17979"/>
                  <a:pt x="14728" y="18722"/>
                </a:cubicBezTo>
                <a:cubicBezTo>
                  <a:pt x="15274" y="19368"/>
                  <a:pt x="15833" y="19981"/>
                  <a:pt x="16404" y="20463"/>
                </a:cubicBezTo>
                <a:cubicBezTo>
                  <a:pt x="17300" y="21195"/>
                  <a:pt x="18203" y="21600"/>
                  <a:pt x="19127" y="21600"/>
                </a:cubicBezTo>
                <a:cubicBezTo>
                  <a:pt x="19235" y="21600"/>
                  <a:pt x="19343" y="21594"/>
                  <a:pt x="19451" y="21583"/>
                </a:cubicBezTo>
                <a:cubicBezTo>
                  <a:pt x="20145" y="21517"/>
                  <a:pt x="20825" y="21313"/>
                  <a:pt x="21489" y="20904"/>
                </a:cubicBezTo>
                <a:lnTo>
                  <a:pt x="21489" y="0"/>
                </a:lnTo>
                <a:close/>
              </a:path>
            </a:pathLst>
          </a:custGeom>
          <a:solidFill>
            <a:srgbClr val="4780C5"/>
          </a:solidFill>
          <a:ln w="12700">
            <a:miter lim="400000"/>
          </a:ln>
        </p:spPr>
        <p:txBody>
          <a:bodyPr lIns="45719" rIns="45719" anchor="ctr"/>
          <a:lstStyle/>
          <a:p>
            <a:endParaRPr/>
          </a:p>
        </p:txBody>
      </p:sp>
      <p:grpSp>
        <p:nvGrpSpPr>
          <p:cNvPr id="6552" name="Google Shape;4126;p34"/>
          <p:cNvGrpSpPr/>
          <p:nvPr/>
        </p:nvGrpSpPr>
        <p:grpSpPr>
          <a:xfrm>
            <a:off x="-608297" y="1935620"/>
            <a:ext cx="1820706" cy="2832736"/>
            <a:chOff x="0" y="0"/>
            <a:chExt cx="1820704" cy="2832734"/>
          </a:xfrm>
        </p:grpSpPr>
        <p:grpSp>
          <p:nvGrpSpPr>
            <p:cNvPr id="6513" name="Google Shape;4127;p34"/>
            <p:cNvGrpSpPr/>
            <p:nvPr/>
          </p:nvGrpSpPr>
          <p:grpSpPr>
            <a:xfrm>
              <a:off x="524813" y="113299"/>
              <a:ext cx="804262" cy="2667660"/>
              <a:chOff x="0" y="0"/>
              <a:chExt cx="804261" cy="2667659"/>
            </a:xfrm>
          </p:grpSpPr>
          <p:sp>
            <p:nvSpPr>
              <p:cNvPr id="6507" name="Google Shape;4128;p34"/>
              <p:cNvSpPr/>
              <p:nvPr/>
            </p:nvSpPr>
            <p:spPr>
              <a:xfrm rot="17999956">
                <a:off x="322976" y="44713"/>
                <a:ext cx="356175" cy="438055"/>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1"/>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08" name="Google Shape;4129;p34"/>
              <p:cNvSpPr/>
              <p:nvPr/>
            </p:nvSpPr>
            <p:spPr>
              <a:xfrm rot="17999956">
                <a:off x="356747" y="1828145"/>
                <a:ext cx="320762" cy="477916"/>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09" name="Google Shape;4130;p34"/>
              <p:cNvSpPr/>
              <p:nvPr/>
            </p:nvSpPr>
            <p:spPr>
              <a:xfrm rot="17999956">
                <a:off x="156050" y="1018797"/>
                <a:ext cx="143399" cy="358735"/>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10" name="Google Shape;4131;p34"/>
              <p:cNvSpPr/>
              <p:nvPr/>
            </p:nvSpPr>
            <p:spPr>
              <a:xfrm rot="17999956">
                <a:off x="364260" y="2533950"/>
                <a:ext cx="110847" cy="114282"/>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11" name="Google Shape;4132;p34"/>
              <p:cNvSpPr/>
              <p:nvPr/>
            </p:nvSpPr>
            <p:spPr>
              <a:xfrm rot="17999956">
                <a:off x="27097" y="321699"/>
                <a:ext cx="91615" cy="115474"/>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12" name="Google Shape;4133;p34"/>
              <p:cNvSpPr/>
              <p:nvPr/>
            </p:nvSpPr>
            <p:spPr>
              <a:xfrm rot="17999956">
                <a:off x="636874" y="1119576"/>
                <a:ext cx="59327" cy="44804"/>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6551" name="Google Shape;4134;p34"/>
            <p:cNvGrpSpPr/>
            <p:nvPr/>
          </p:nvGrpSpPr>
          <p:grpSpPr>
            <a:xfrm>
              <a:off x="0" y="0"/>
              <a:ext cx="1820706" cy="2832736"/>
              <a:chOff x="0" y="0"/>
              <a:chExt cx="1820704" cy="2832734"/>
            </a:xfrm>
          </p:grpSpPr>
          <p:sp>
            <p:nvSpPr>
              <p:cNvPr id="6514" name="Google Shape;4135;p34"/>
              <p:cNvSpPr/>
              <p:nvPr/>
            </p:nvSpPr>
            <p:spPr>
              <a:xfrm rot="17999956">
                <a:off x="258323" y="730654"/>
                <a:ext cx="1304059" cy="1349480"/>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4"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15" name="Google Shape;4136;p34"/>
              <p:cNvSpPr/>
              <p:nvPr/>
            </p:nvSpPr>
            <p:spPr>
              <a:xfrm rot="17999956">
                <a:off x="531069" y="1619251"/>
                <a:ext cx="1064770" cy="100323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16" name="Google Shape;4137;p34"/>
              <p:cNvSpPr/>
              <p:nvPr/>
            </p:nvSpPr>
            <p:spPr>
              <a:xfrm rot="17999956">
                <a:off x="649616" y="870059"/>
                <a:ext cx="765273" cy="187555"/>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17" name="Google Shape;4138;p34"/>
              <p:cNvSpPr/>
              <p:nvPr/>
            </p:nvSpPr>
            <p:spPr>
              <a:xfrm rot="17999956">
                <a:off x="686908" y="1553624"/>
                <a:ext cx="167957" cy="559576"/>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18" name="Google Shape;4139;p34"/>
              <p:cNvSpPr/>
              <p:nvPr/>
            </p:nvSpPr>
            <p:spPr>
              <a:xfrm rot="17999956">
                <a:off x="508457" y="-68565"/>
                <a:ext cx="143428" cy="522675"/>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19" name="Google Shape;4140;p34"/>
              <p:cNvSpPr/>
              <p:nvPr/>
            </p:nvSpPr>
            <p:spPr>
              <a:xfrm rot="17999956">
                <a:off x="719410" y="2288802"/>
                <a:ext cx="357185" cy="297070"/>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0" name="Google Shape;4141;p34"/>
              <p:cNvSpPr/>
              <p:nvPr/>
            </p:nvSpPr>
            <p:spPr>
              <a:xfrm rot="17999956">
                <a:off x="453214" y="524704"/>
                <a:ext cx="187294" cy="401905"/>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9"/>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1" name="Google Shape;4142;p34"/>
              <p:cNvSpPr/>
              <p:nvPr/>
            </p:nvSpPr>
            <p:spPr>
              <a:xfrm rot="17999956">
                <a:off x="432016" y="1930656"/>
                <a:ext cx="214543" cy="191617"/>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2" name="Google Shape;4143;p34"/>
              <p:cNvSpPr/>
              <p:nvPr/>
            </p:nvSpPr>
            <p:spPr>
              <a:xfrm rot="17999956">
                <a:off x="381175" y="850402"/>
                <a:ext cx="280296" cy="177227"/>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3" name="Google Shape;4144;p34"/>
              <p:cNvSpPr/>
              <p:nvPr/>
            </p:nvSpPr>
            <p:spPr>
              <a:xfrm rot="17999956">
                <a:off x="662659" y="2159522"/>
                <a:ext cx="190826" cy="209317"/>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4" name="Google Shape;4145;p34"/>
              <p:cNvSpPr/>
              <p:nvPr/>
            </p:nvSpPr>
            <p:spPr>
              <a:xfrm rot="17999956">
                <a:off x="925759" y="245297"/>
                <a:ext cx="63211" cy="228915"/>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5" name="Google Shape;4146;p34"/>
              <p:cNvSpPr/>
              <p:nvPr/>
            </p:nvSpPr>
            <p:spPr>
              <a:xfrm rot="17999956">
                <a:off x="427802" y="356534"/>
                <a:ext cx="62380" cy="180141"/>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6" name="Google Shape;4147;p34"/>
              <p:cNvSpPr/>
              <p:nvPr/>
            </p:nvSpPr>
            <p:spPr>
              <a:xfrm rot="17999956">
                <a:off x="870699" y="2105480"/>
                <a:ext cx="175689" cy="69346"/>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7" name="Google Shape;4148;p34"/>
              <p:cNvSpPr/>
              <p:nvPr/>
            </p:nvSpPr>
            <p:spPr>
              <a:xfrm rot="17999956">
                <a:off x="781793" y="2684814"/>
                <a:ext cx="121564" cy="1115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8" name="Google Shape;4149;p34"/>
              <p:cNvSpPr/>
              <p:nvPr/>
            </p:nvSpPr>
            <p:spPr>
              <a:xfrm rot="17999956">
                <a:off x="661261" y="2691522"/>
                <a:ext cx="102751" cy="109383"/>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9" name="Google Shape;4150;p34"/>
              <p:cNvSpPr/>
              <p:nvPr/>
            </p:nvSpPr>
            <p:spPr>
              <a:xfrm rot="17999956">
                <a:off x="360203" y="1037161"/>
                <a:ext cx="59063" cy="54824"/>
              </a:xfrm>
              <a:custGeom>
                <a:avLst/>
                <a:gdLst/>
                <a:ahLst/>
                <a:cxnLst>
                  <a:cxn ang="0">
                    <a:pos x="wd2" y="hd2"/>
                  </a:cxn>
                  <a:cxn ang="5400000">
                    <a:pos x="wd2" y="hd2"/>
                  </a:cxn>
                  <a:cxn ang="10800000">
                    <a:pos x="wd2" y="hd2"/>
                  </a:cxn>
                  <a:cxn ang="16200000">
                    <a:pos x="wd2" y="hd2"/>
                  </a:cxn>
                </a:cxnLst>
                <a:rect l="0" t="0" r="r" b="b"/>
                <a:pathLst>
                  <a:path w="18223" h="21600" extrusionOk="0">
                    <a:moveTo>
                      <a:pt x="15213" y="0"/>
                    </a:moveTo>
                    <a:cubicBezTo>
                      <a:pt x="12598" y="2765"/>
                      <a:pt x="9738" y="5183"/>
                      <a:pt x="7572" y="8226"/>
                    </a:cubicBezTo>
                    <a:cubicBezTo>
                      <a:pt x="5243" y="11287"/>
                      <a:pt x="3078" y="14922"/>
                      <a:pt x="0" y="19443"/>
                    </a:cubicBezTo>
                    <a:cubicBezTo>
                      <a:pt x="1675" y="20557"/>
                      <a:pt x="2996" y="21600"/>
                      <a:pt x="3623" y="21600"/>
                    </a:cubicBezTo>
                    <a:cubicBezTo>
                      <a:pt x="3704" y="21600"/>
                      <a:pt x="3759" y="21583"/>
                      <a:pt x="3813" y="21548"/>
                    </a:cubicBezTo>
                    <a:cubicBezTo>
                      <a:pt x="7123" y="18574"/>
                      <a:pt x="9288" y="14278"/>
                      <a:pt x="14246" y="13983"/>
                    </a:cubicBezTo>
                    <a:cubicBezTo>
                      <a:pt x="16125" y="13983"/>
                      <a:pt x="21600" y="5826"/>
                      <a:pt x="152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30" name="Google Shape;4151;p34"/>
              <p:cNvSpPr/>
              <p:nvPr/>
            </p:nvSpPr>
            <p:spPr>
              <a:xfrm rot="17999956">
                <a:off x="624889" y="2477459"/>
                <a:ext cx="57648" cy="65418"/>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31" name="Google Shape;4152;p34"/>
              <p:cNvSpPr/>
              <p:nvPr/>
            </p:nvSpPr>
            <p:spPr>
              <a:xfrm rot="17999956">
                <a:off x="670493" y="2507258"/>
                <a:ext cx="44538" cy="57076"/>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32" name="Google Shape;4153;p34"/>
              <p:cNvSpPr/>
              <p:nvPr/>
            </p:nvSpPr>
            <p:spPr>
              <a:xfrm rot="17999956">
                <a:off x="657506" y="2516067"/>
                <a:ext cx="33813" cy="19953"/>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33" name="Google Shape;4154;p34"/>
              <p:cNvSpPr/>
              <p:nvPr/>
            </p:nvSpPr>
            <p:spPr>
              <a:xfrm rot="17999956">
                <a:off x="711514" y="2488847"/>
                <a:ext cx="16705" cy="21807"/>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536" name="Google Shape;4155;p34"/>
              <p:cNvGrpSpPr/>
              <p:nvPr/>
            </p:nvGrpSpPr>
            <p:grpSpPr>
              <a:xfrm>
                <a:off x="758786" y="2472008"/>
                <a:ext cx="24854" cy="23626"/>
                <a:chOff x="0" y="0"/>
                <a:chExt cx="24853" cy="23625"/>
              </a:xfrm>
            </p:grpSpPr>
            <p:sp>
              <p:nvSpPr>
                <p:cNvPr id="6534" name="Line"/>
                <p:cNvSpPr/>
                <p:nvPr/>
              </p:nvSpPr>
              <p:spPr>
                <a:xfrm rot="17999956">
                  <a:off x="4393" y="2101"/>
                  <a:ext cx="16068" cy="1942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6535" name="Line"/>
                <p:cNvSpPr/>
                <p:nvPr/>
              </p:nvSpPr>
              <p:spPr>
                <a:xfrm rot="17999956">
                  <a:off x="4393" y="2101"/>
                  <a:ext cx="16068" cy="1942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6537" name="Google Shape;4156;p34"/>
              <p:cNvSpPr/>
              <p:nvPr/>
            </p:nvSpPr>
            <p:spPr>
              <a:xfrm rot="17999956">
                <a:off x="743888" y="2486356"/>
                <a:ext cx="16068" cy="16995"/>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540" name="Google Shape;4157;p34"/>
              <p:cNvGrpSpPr/>
              <p:nvPr/>
            </p:nvGrpSpPr>
            <p:grpSpPr>
              <a:xfrm>
                <a:off x="778476" y="2750905"/>
                <a:ext cx="17349" cy="17350"/>
                <a:chOff x="0" y="0"/>
                <a:chExt cx="17348" cy="17348"/>
              </a:xfrm>
            </p:grpSpPr>
            <p:sp>
              <p:nvSpPr>
                <p:cNvPr id="6538" name="Line"/>
                <p:cNvSpPr/>
                <p:nvPr/>
              </p:nvSpPr>
              <p:spPr>
                <a:xfrm rot="17999956">
                  <a:off x="2324" y="2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2"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6539" name="Line"/>
                <p:cNvSpPr/>
                <p:nvPr/>
              </p:nvSpPr>
              <p:spPr>
                <a:xfrm rot="17999956">
                  <a:off x="2324" y="2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2"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6543" name="Google Shape;4158;p34"/>
              <p:cNvGrpSpPr/>
              <p:nvPr/>
            </p:nvGrpSpPr>
            <p:grpSpPr>
              <a:xfrm>
                <a:off x="641457" y="2749223"/>
                <a:ext cx="11000" cy="6351"/>
                <a:chOff x="0" y="0"/>
                <a:chExt cx="10998" cy="6349"/>
              </a:xfrm>
            </p:grpSpPr>
            <p:sp>
              <p:nvSpPr>
                <p:cNvPr id="6541" name="Line"/>
                <p:cNvSpPr/>
                <p:nvPr/>
              </p:nvSpPr>
              <p:spPr>
                <a:xfrm flipH="1" flipV="1">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542" name="Line"/>
                <p:cNvSpPr/>
                <p:nvPr/>
              </p:nvSpPr>
              <p:spPr>
                <a:xfrm>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546" name="Google Shape;4159;p34"/>
              <p:cNvGrpSpPr/>
              <p:nvPr/>
            </p:nvGrpSpPr>
            <p:grpSpPr>
              <a:xfrm>
                <a:off x="639469" y="2535594"/>
                <a:ext cx="10999" cy="6350"/>
                <a:chOff x="0" y="0"/>
                <a:chExt cx="10998" cy="6349"/>
              </a:xfrm>
            </p:grpSpPr>
            <p:sp>
              <p:nvSpPr>
                <p:cNvPr id="6544" name="Line"/>
                <p:cNvSpPr/>
                <p:nvPr/>
              </p:nvSpPr>
              <p:spPr>
                <a:xfrm>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545" name="Line"/>
                <p:cNvSpPr/>
                <p:nvPr/>
              </p:nvSpPr>
              <p:spPr>
                <a:xfrm flipH="1" flipV="1">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547" name="Google Shape;4160;p34"/>
              <p:cNvSpPr/>
              <p:nvPr/>
            </p:nvSpPr>
            <p:spPr>
              <a:xfrm rot="17999956">
                <a:off x="679626" y="25011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550" name="Google Shape;4161;p34"/>
              <p:cNvGrpSpPr/>
              <p:nvPr/>
            </p:nvGrpSpPr>
            <p:grpSpPr>
              <a:xfrm>
                <a:off x="647886" y="855882"/>
                <a:ext cx="20710" cy="23171"/>
                <a:chOff x="0" y="0"/>
                <a:chExt cx="20709" cy="23169"/>
              </a:xfrm>
            </p:grpSpPr>
            <p:sp>
              <p:nvSpPr>
                <p:cNvPr id="6548" name="Line"/>
                <p:cNvSpPr/>
                <p:nvPr/>
              </p:nvSpPr>
              <p:spPr>
                <a:xfrm rot="17999956">
                  <a:off x="643" y="5234"/>
                  <a:ext cx="19423"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6549" name="Line"/>
                <p:cNvSpPr/>
                <p:nvPr/>
              </p:nvSpPr>
              <p:spPr>
                <a:xfrm rot="17999956">
                  <a:off x="643" y="5234"/>
                  <a:ext cx="1942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grpSp>
      <p:sp>
        <p:nvSpPr>
          <p:cNvPr id="6553" name="Google Shape;4162;p34"/>
          <p:cNvSpPr/>
          <p:nvPr/>
        </p:nvSpPr>
        <p:spPr>
          <a:xfrm rot="20991118">
            <a:off x="6934981" y="4821076"/>
            <a:ext cx="1620109" cy="650580"/>
          </a:xfrm>
          <a:custGeom>
            <a:avLst/>
            <a:gdLst/>
            <a:ahLst/>
            <a:cxnLst>
              <a:cxn ang="0">
                <a:pos x="wd2" y="hd2"/>
              </a:cxn>
              <a:cxn ang="5400000">
                <a:pos x="wd2" y="hd2"/>
              </a:cxn>
              <a:cxn ang="10800000">
                <a:pos x="wd2" y="hd2"/>
              </a:cxn>
              <a:cxn ang="16200000">
                <a:pos x="wd2" y="hd2"/>
              </a:cxn>
            </a:cxnLst>
            <a:rect l="0" t="0" r="r" b="b"/>
            <a:pathLst>
              <a:path w="21421" h="21600" extrusionOk="0">
                <a:moveTo>
                  <a:pt x="5290" y="2999"/>
                </a:moveTo>
                <a:cubicBezTo>
                  <a:pt x="6100" y="2999"/>
                  <a:pt x="6775" y="3138"/>
                  <a:pt x="7451" y="3336"/>
                </a:cubicBezTo>
                <a:cubicBezTo>
                  <a:pt x="8474" y="3673"/>
                  <a:pt x="9474" y="4115"/>
                  <a:pt x="10478" y="4789"/>
                </a:cubicBezTo>
                <a:cubicBezTo>
                  <a:pt x="11385" y="5416"/>
                  <a:pt x="12311" y="5800"/>
                  <a:pt x="13255" y="5904"/>
                </a:cubicBezTo>
                <a:cubicBezTo>
                  <a:pt x="13699" y="5904"/>
                  <a:pt x="14144" y="5904"/>
                  <a:pt x="14588" y="5858"/>
                </a:cubicBezTo>
                <a:cubicBezTo>
                  <a:pt x="14829" y="5858"/>
                  <a:pt x="15068" y="5847"/>
                  <a:pt x="15307" y="5847"/>
                </a:cubicBezTo>
                <a:cubicBezTo>
                  <a:pt x="15617" y="5847"/>
                  <a:pt x="15928" y="5865"/>
                  <a:pt x="16245" y="5951"/>
                </a:cubicBezTo>
                <a:cubicBezTo>
                  <a:pt x="16920" y="6090"/>
                  <a:pt x="17573" y="6439"/>
                  <a:pt x="18212" y="7020"/>
                </a:cubicBezTo>
                <a:cubicBezTo>
                  <a:pt x="18522" y="7310"/>
                  <a:pt x="18809" y="7694"/>
                  <a:pt x="19077" y="8182"/>
                </a:cubicBezTo>
                <a:cubicBezTo>
                  <a:pt x="19656" y="9194"/>
                  <a:pt x="20044" y="10507"/>
                  <a:pt x="20216" y="12250"/>
                </a:cubicBezTo>
                <a:cubicBezTo>
                  <a:pt x="20331" y="13412"/>
                  <a:pt x="20294" y="14574"/>
                  <a:pt x="20026" y="15585"/>
                </a:cubicBezTo>
                <a:cubicBezTo>
                  <a:pt x="19887" y="16120"/>
                  <a:pt x="19716" y="16550"/>
                  <a:pt x="19503" y="16899"/>
                </a:cubicBezTo>
                <a:cubicBezTo>
                  <a:pt x="19253" y="17328"/>
                  <a:pt x="18985" y="17619"/>
                  <a:pt x="18693" y="17863"/>
                </a:cubicBezTo>
                <a:cubicBezTo>
                  <a:pt x="18173" y="18299"/>
                  <a:pt x="17642" y="18519"/>
                  <a:pt x="17102" y="18519"/>
                </a:cubicBezTo>
                <a:cubicBezTo>
                  <a:pt x="16921" y="18519"/>
                  <a:pt x="16738" y="18494"/>
                  <a:pt x="16555" y="18445"/>
                </a:cubicBezTo>
                <a:cubicBezTo>
                  <a:pt x="15435" y="18107"/>
                  <a:pt x="14356" y="17375"/>
                  <a:pt x="13292" y="16364"/>
                </a:cubicBezTo>
                <a:cubicBezTo>
                  <a:pt x="12773" y="15829"/>
                  <a:pt x="12232" y="15248"/>
                  <a:pt x="11714" y="14760"/>
                </a:cubicBezTo>
                <a:cubicBezTo>
                  <a:pt x="11404" y="14423"/>
                  <a:pt x="11075" y="14133"/>
                  <a:pt x="10769" y="13842"/>
                </a:cubicBezTo>
                <a:cubicBezTo>
                  <a:pt x="9997" y="13215"/>
                  <a:pt x="9224" y="12924"/>
                  <a:pt x="8432" y="12878"/>
                </a:cubicBezTo>
                <a:cubicBezTo>
                  <a:pt x="7932" y="12878"/>
                  <a:pt x="7451" y="12971"/>
                  <a:pt x="6951" y="13122"/>
                </a:cubicBezTo>
                <a:cubicBezTo>
                  <a:pt x="6507" y="13215"/>
                  <a:pt x="6044" y="13459"/>
                  <a:pt x="5600" y="13645"/>
                </a:cubicBezTo>
                <a:cubicBezTo>
                  <a:pt x="5331" y="13787"/>
                  <a:pt x="5067" y="13854"/>
                  <a:pt x="4805" y="13854"/>
                </a:cubicBezTo>
                <a:cubicBezTo>
                  <a:pt x="4424" y="13854"/>
                  <a:pt x="4048" y="13714"/>
                  <a:pt x="3670" y="13459"/>
                </a:cubicBezTo>
                <a:cubicBezTo>
                  <a:pt x="3364" y="13261"/>
                  <a:pt x="3054" y="12971"/>
                  <a:pt x="2763" y="12541"/>
                </a:cubicBezTo>
                <a:cubicBezTo>
                  <a:pt x="2554" y="12250"/>
                  <a:pt x="2342" y="11901"/>
                  <a:pt x="2129" y="11564"/>
                </a:cubicBezTo>
                <a:cubicBezTo>
                  <a:pt x="1860" y="11135"/>
                  <a:pt x="1647" y="10553"/>
                  <a:pt x="1453" y="9926"/>
                </a:cubicBezTo>
                <a:cubicBezTo>
                  <a:pt x="1319" y="9391"/>
                  <a:pt x="1203" y="8810"/>
                  <a:pt x="1166" y="8182"/>
                </a:cubicBezTo>
                <a:cubicBezTo>
                  <a:pt x="1124" y="7543"/>
                  <a:pt x="1166" y="6962"/>
                  <a:pt x="1300" y="6439"/>
                </a:cubicBezTo>
                <a:cubicBezTo>
                  <a:pt x="1435" y="5951"/>
                  <a:pt x="1606" y="5463"/>
                  <a:pt x="1800" y="5079"/>
                </a:cubicBezTo>
                <a:cubicBezTo>
                  <a:pt x="2147" y="4347"/>
                  <a:pt x="2554" y="3917"/>
                  <a:pt x="2994" y="3627"/>
                </a:cubicBezTo>
                <a:cubicBezTo>
                  <a:pt x="3457" y="3336"/>
                  <a:pt x="3943" y="3185"/>
                  <a:pt x="4424" y="3092"/>
                </a:cubicBezTo>
                <a:cubicBezTo>
                  <a:pt x="4753" y="3046"/>
                  <a:pt x="5077" y="2999"/>
                  <a:pt x="5290" y="2999"/>
                </a:cubicBezTo>
                <a:close/>
                <a:moveTo>
                  <a:pt x="5406" y="0"/>
                </a:moveTo>
                <a:cubicBezTo>
                  <a:pt x="4995" y="0"/>
                  <a:pt x="4585" y="44"/>
                  <a:pt x="4174" y="140"/>
                </a:cubicBezTo>
                <a:cubicBezTo>
                  <a:pt x="3711" y="280"/>
                  <a:pt x="3225" y="384"/>
                  <a:pt x="2763" y="721"/>
                </a:cubicBezTo>
                <a:cubicBezTo>
                  <a:pt x="1953" y="1256"/>
                  <a:pt x="1240" y="2220"/>
                  <a:pt x="643" y="3766"/>
                </a:cubicBezTo>
                <a:cubicBezTo>
                  <a:pt x="27" y="5463"/>
                  <a:pt x="-130" y="7403"/>
                  <a:pt x="101" y="9577"/>
                </a:cubicBezTo>
                <a:cubicBezTo>
                  <a:pt x="217" y="10553"/>
                  <a:pt x="393" y="11425"/>
                  <a:pt x="643" y="12146"/>
                </a:cubicBezTo>
                <a:cubicBezTo>
                  <a:pt x="1027" y="13261"/>
                  <a:pt x="1435" y="14330"/>
                  <a:pt x="1879" y="15248"/>
                </a:cubicBezTo>
                <a:cubicBezTo>
                  <a:pt x="1916" y="15295"/>
                  <a:pt x="1953" y="15341"/>
                  <a:pt x="1994" y="15446"/>
                </a:cubicBezTo>
                <a:cubicBezTo>
                  <a:pt x="2588" y="16508"/>
                  <a:pt x="3238" y="17121"/>
                  <a:pt x="3949" y="17121"/>
                </a:cubicBezTo>
                <a:cubicBezTo>
                  <a:pt x="4048" y="17121"/>
                  <a:pt x="4147" y="17109"/>
                  <a:pt x="4248" y="17084"/>
                </a:cubicBezTo>
                <a:cubicBezTo>
                  <a:pt x="4577" y="16991"/>
                  <a:pt x="4905" y="16899"/>
                  <a:pt x="5234" y="16747"/>
                </a:cubicBezTo>
                <a:cubicBezTo>
                  <a:pt x="5868" y="16457"/>
                  <a:pt x="6525" y="16120"/>
                  <a:pt x="7159" y="15922"/>
                </a:cubicBezTo>
                <a:cubicBezTo>
                  <a:pt x="7519" y="15789"/>
                  <a:pt x="7879" y="15715"/>
                  <a:pt x="8234" y="15715"/>
                </a:cubicBezTo>
                <a:cubicBezTo>
                  <a:pt x="8529" y="15715"/>
                  <a:pt x="8821" y="15765"/>
                  <a:pt x="9108" y="15876"/>
                </a:cubicBezTo>
                <a:cubicBezTo>
                  <a:pt x="9631" y="16073"/>
                  <a:pt x="10131" y="16410"/>
                  <a:pt x="10612" y="16899"/>
                </a:cubicBezTo>
                <a:cubicBezTo>
                  <a:pt x="11154" y="17421"/>
                  <a:pt x="11672" y="18002"/>
                  <a:pt x="12213" y="18584"/>
                </a:cubicBezTo>
                <a:cubicBezTo>
                  <a:pt x="13199" y="19653"/>
                  <a:pt x="14199" y="20525"/>
                  <a:pt x="15259" y="21060"/>
                </a:cubicBezTo>
                <a:cubicBezTo>
                  <a:pt x="15790" y="21368"/>
                  <a:pt x="16340" y="21600"/>
                  <a:pt x="16888" y="21600"/>
                </a:cubicBezTo>
                <a:cubicBezTo>
                  <a:pt x="16938" y="21600"/>
                  <a:pt x="16987" y="21598"/>
                  <a:pt x="17036" y="21594"/>
                </a:cubicBezTo>
                <a:cubicBezTo>
                  <a:pt x="17080" y="21597"/>
                  <a:pt x="17123" y="21598"/>
                  <a:pt x="17167" y="21598"/>
                </a:cubicBezTo>
                <a:cubicBezTo>
                  <a:pt x="17834" y="21598"/>
                  <a:pt x="18483" y="21268"/>
                  <a:pt x="19100" y="20723"/>
                </a:cubicBezTo>
                <a:cubicBezTo>
                  <a:pt x="19600" y="20235"/>
                  <a:pt x="20063" y="19653"/>
                  <a:pt x="20465" y="18735"/>
                </a:cubicBezTo>
                <a:cubicBezTo>
                  <a:pt x="21141" y="17189"/>
                  <a:pt x="21470" y="15295"/>
                  <a:pt x="21414" y="12971"/>
                </a:cubicBezTo>
                <a:cubicBezTo>
                  <a:pt x="21391" y="11960"/>
                  <a:pt x="21299" y="11030"/>
                  <a:pt x="21123" y="10112"/>
                </a:cubicBezTo>
                <a:cubicBezTo>
                  <a:pt x="20757" y="8077"/>
                  <a:pt x="20179" y="6532"/>
                  <a:pt x="19406" y="5416"/>
                </a:cubicBezTo>
                <a:cubicBezTo>
                  <a:pt x="18985" y="4789"/>
                  <a:pt x="18540" y="4347"/>
                  <a:pt x="18077" y="4010"/>
                </a:cubicBezTo>
                <a:cubicBezTo>
                  <a:pt x="17268" y="3429"/>
                  <a:pt x="16439" y="3138"/>
                  <a:pt x="15587" y="3092"/>
                </a:cubicBezTo>
                <a:cubicBezTo>
                  <a:pt x="15427" y="3076"/>
                  <a:pt x="15264" y="3071"/>
                  <a:pt x="15101" y="3071"/>
                </a:cubicBezTo>
                <a:cubicBezTo>
                  <a:pt x="14775" y="3071"/>
                  <a:pt x="14446" y="3092"/>
                  <a:pt x="14125" y="3092"/>
                </a:cubicBezTo>
                <a:cubicBezTo>
                  <a:pt x="14061" y="3094"/>
                  <a:pt x="13996" y="3096"/>
                  <a:pt x="13932" y="3096"/>
                </a:cubicBezTo>
                <a:cubicBezTo>
                  <a:pt x="12934" y="3096"/>
                  <a:pt x="11958" y="2757"/>
                  <a:pt x="11001" y="2081"/>
                </a:cubicBezTo>
                <a:cubicBezTo>
                  <a:pt x="9784" y="1209"/>
                  <a:pt x="8548" y="570"/>
                  <a:pt x="7298" y="280"/>
                </a:cubicBezTo>
                <a:cubicBezTo>
                  <a:pt x="6668" y="104"/>
                  <a:pt x="6037" y="0"/>
                  <a:pt x="5406" y="0"/>
                </a:cubicBezTo>
                <a:close/>
              </a:path>
            </a:pathLst>
          </a:custGeom>
          <a:solidFill>
            <a:srgbClr val="4780C5"/>
          </a:solidFill>
          <a:ln w="12700">
            <a:miter lim="400000"/>
          </a:ln>
        </p:spPr>
        <p:txBody>
          <a:bodyPr lIns="45719" rIns="45719" anchor="ctr"/>
          <a:lstStyle/>
          <a:p>
            <a:endParaRPr/>
          </a:p>
        </p:txBody>
      </p:sp>
      <p:grpSp>
        <p:nvGrpSpPr>
          <p:cNvPr id="6564" name="Google Shape;4163;p34"/>
          <p:cNvGrpSpPr/>
          <p:nvPr/>
        </p:nvGrpSpPr>
        <p:grpSpPr>
          <a:xfrm>
            <a:off x="8256156" y="288751"/>
            <a:ext cx="468644" cy="773756"/>
            <a:chOff x="0" y="0"/>
            <a:chExt cx="468642" cy="773755"/>
          </a:xfrm>
        </p:grpSpPr>
        <p:sp>
          <p:nvSpPr>
            <p:cNvPr id="6554" name="Google Shape;4164;p34"/>
            <p:cNvSpPr/>
            <p:nvPr/>
          </p:nvSpPr>
          <p:spPr>
            <a:xfrm>
              <a:off x="180776" y="267865"/>
              <a:ext cx="64308" cy="87248"/>
            </a:xfrm>
            <a:custGeom>
              <a:avLst/>
              <a:gdLst/>
              <a:ahLst/>
              <a:cxnLst>
                <a:cxn ang="0">
                  <a:pos x="wd2" y="hd2"/>
                </a:cxn>
                <a:cxn ang="5400000">
                  <a:pos x="wd2" y="hd2"/>
                </a:cxn>
                <a:cxn ang="10800000">
                  <a:pos x="wd2" y="hd2"/>
                </a:cxn>
                <a:cxn ang="16200000">
                  <a:pos x="wd2" y="hd2"/>
                </a:cxn>
              </a:cxnLst>
              <a:rect l="0" t="0" r="r" b="b"/>
              <a:pathLst>
                <a:path w="20390" h="21600" extrusionOk="0">
                  <a:moveTo>
                    <a:pt x="5254" y="0"/>
                  </a:moveTo>
                  <a:cubicBezTo>
                    <a:pt x="3187" y="0"/>
                    <a:pt x="1183" y="797"/>
                    <a:pt x="0" y="2382"/>
                  </a:cubicBezTo>
                  <a:cubicBezTo>
                    <a:pt x="3498" y="7087"/>
                    <a:pt x="6511" y="12180"/>
                    <a:pt x="10009" y="17362"/>
                  </a:cubicBezTo>
                  <a:cubicBezTo>
                    <a:pt x="11105" y="19248"/>
                    <a:pt x="13632" y="20472"/>
                    <a:pt x="16047" y="21600"/>
                  </a:cubicBezTo>
                  <a:cubicBezTo>
                    <a:pt x="16645" y="21221"/>
                    <a:pt x="17616" y="20851"/>
                    <a:pt x="17616" y="20472"/>
                  </a:cubicBezTo>
                  <a:cubicBezTo>
                    <a:pt x="20156" y="18110"/>
                    <a:pt x="21600" y="13784"/>
                    <a:pt x="19060" y="10674"/>
                  </a:cubicBezTo>
                  <a:cubicBezTo>
                    <a:pt x="17131" y="8311"/>
                    <a:pt x="14603" y="6338"/>
                    <a:pt x="12549" y="3976"/>
                  </a:cubicBezTo>
                  <a:cubicBezTo>
                    <a:pt x="11578" y="2751"/>
                    <a:pt x="10619" y="2003"/>
                    <a:pt x="9536" y="1244"/>
                  </a:cubicBezTo>
                  <a:cubicBezTo>
                    <a:pt x="8267" y="418"/>
                    <a:pt x="6735" y="0"/>
                    <a:pt x="5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55" name="Google Shape;4165;p34"/>
            <p:cNvSpPr/>
            <p:nvPr/>
          </p:nvSpPr>
          <p:spPr>
            <a:xfrm>
              <a:off x="299906" y="435566"/>
              <a:ext cx="53871" cy="81319"/>
            </a:xfrm>
            <a:custGeom>
              <a:avLst/>
              <a:gdLst/>
              <a:ahLst/>
              <a:cxnLst>
                <a:cxn ang="0">
                  <a:pos x="wd2" y="hd2"/>
                </a:cxn>
                <a:cxn ang="5400000">
                  <a:pos x="wd2" y="hd2"/>
                </a:cxn>
                <a:cxn ang="10800000">
                  <a:pos x="wd2" y="hd2"/>
                </a:cxn>
                <a:cxn ang="16200000">
                  <a:pos x="wd2" y="hd2"/>
                </a:cxn>
              </a:cxnLst>
              <a:rect l="0" t="0" r="r" b="b"/>
              <a:pathLst>
                <a:path w="21092" h="21600" extrusionOk="0">
                  <a:moveTo>
                    <a:pt x="3674" y="0"/>
                  </a:moveTo>
                  <a:cubicBezTo>
                    <a:pt x="2491" y="0"/>
                    <a:pt x="1307" y="302"/>
                    <a:pt x="0" y="970"/>
                  </a:cubicBezTo>
                  <a:cubicBezTo>
                    <a:pt x="0" y="1377"/>
                    <a:pt x="0" y="2284"/>
                    <a:pt x="584" y="3098"/>
                  </a:cubicBezTo>
                  <a:cubicBezTo>
                    <a:pt x="1184" y="5622"/>
                    <a:pt x="1783" y="8146"/>
                    <a:pt x="2982" y="10273"/>
                  </a:cubicBezTo>
                  <a:cubicBezTo>
                    <a:pt x="5504" y="14925"/>
                    <a:pt x="8040" y="19577"/>
                    <a:pt x="14897" y="21600"/>
                  </a:cubicBezTo>
                  <a:cubicBezTo>
                    <a:pt x="19217" y="20380"/>
                    <a:pt x="21600" y="16135"/>
                    <a:pt x="21000" y="8959"/>
                  </a:cubicBezTo>
                  <a:cubicBezTo>
                    <a:pt x="19817" y="8146"/>
                    <a:pt x="19217" y="7343"/>
                    <a:pt x="17880" y="6435"/>
                  </a:cubicBezTo>
                  <a:cubicBezTo>
                    <a:pt x="14897" y="3901"/>
                    <a:pt x="11177" y="1877"/>
                    <a:pt x="6703" y="563"/>
                  </a:cubicBezTo>
                  <a:cubicBezTo>
                    <a:pt x="5627" y="209"/>
                    <a:pt x="4643" y="0"/>
                    <a:pt x="36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56" name="Google Shape;4166;p34"/>
            <p:cNvSpPr/>
            <p:nvPr/>
          </p:nvSpPr>
          <p:spPr>
            <a:xfrm>
              <a:off x="248001" y="499843"/>
              <a:ext cx="54189" cy="74840"/>
            </a:xfrm>
            <a:custGeom>
              <a:avLst/>
              <a:gdLst/>
              <a:ahLst/>
              <a:cxnLst>
                <a:cxn ang="0">
                  <a:pos x="wd2" y="hd2"/>
                </a:cxn>
                <a:cxn ang="5400000">
                  <a:pos x="wd2" y="hd2"/>
                </a:cxn>
                <a:cxn ang="10800000">
                  <a:pos x="wd2" y="hd2"/>
                </a:cxn>
                <a:cxn ang="16200000">
                  <a:pos x="wd2" y="hd2"/>
                </a:cxn>
              </a:cxnLst>
              <a:rect l="0" t="0" r="r" b="b"/>
              <a:pathLst>
                <a:path w="21066" h="21600" extrusionOk="0">
                  <a:moveTo>
                    <a:pt x="6211" y="0"/>
                  </a:moveTo>
                  <a:cubicBezTo>
                    <a:pt x="4547" y="0"/>
                    <a:pt x="2929" y="669"/>
                    <a:pt x="1677" y="1292"/>
                  </a:cubicBezTo>
                  <a:cubicBezTo>
                    <a:pt x="-246" y="1734"/>
                    <a:pt x="-246" y="3592"/>
                    <a:pt x="349" y="4476"/>
                  </a:cubicBezTo>
                  <a:cubicBezTo>
                    <a:pt x="2868" y="10959"/>
                    <a:pt x="5967" y="17328"/>
                    <a:pt x="12775" y="21396"/>
                  </a:cubicBezTo>
                  <a:cubicBezTo>
                    <a:pt x="13386" y="21532"/>
                    <a:pt x="13981" y="21600"/>
                    <a:pt x="14515" y="21600"/>
                  </a:cubicBezTo>
                  <a:cubicBezTo>
                    <a:pt x="16057" y="21600"/>
                    <a:pt x="17217" y="21045"/>
                    <a:pt x="17660" y="20070"/>
                  </a:cubicBezTo>
                  <a:cubicBezTo>
                    <a:pt x="18835" y="18200"/>
                    <a:pt x="20179" y="15900"/>
                    <a:pt x="20759" y="14143"/>
                  </a:cubicBezTo>
                  <a:cubicBezTo>
                    <a:pt x="21354" y="11389"/>
                    <a:pt x="21354" y="9089"/>
                    <a:pt x="18255" y="6777"/>
                  </a:cubicBezTo>
                  <a:cubicBezTo>
                    <a:pt x="16469" y="5904"/>
                    <a:pt x="15736" y="4918"/>
                    <a:pt x="14546" y="3592"/>
                  </a:cubicBezTo>
                  <a:cubicBezTo>
                    <a:pt x="12775" y="2165"/>
                    <a:pt x="10852" y="850"/>
                    <a:pt x="8333" y="408"/>
                  </a:cubicBezTo>
                  <a:cubicBezTo>
                    <a:pt x="7631" y="113"/>
                    <a:pt x="6913" y="0"/>
                    <a:pt x="62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57" name="Google Shape;4167;p34"/>
            <p:cNvSpPr/>
            <p:nvPr/>
          </p:nvSpPr>
          <p:spPr>
            <a:xfrm>
              <a:off x="412165" y="698445"/>
              <a:ext cx="56478" cy="75311"/>
            </a:xfrm>
            <a:custGeom>
              <a:avLst/>
              <a:gdLst/>
              <a:ahLst/>
              <a:cxnLst>
                <a:cxn ang="0">
                  <a:pos x="wd2" y="hd2"/>
                </a:cxn>
                <a:cxn ang="5400000">
                  <a:pos x="wd2" y="hd2"/>
                </a:cxn>
                <a:cxn ang="10800000">
                  <a:pos x="wd2" y="hd2"/>
                </a:cxn>
                <a:cxn ang="16200000">
                  <a:pos x="wd2" y="hd2"/>
                </a:cxn>
              </a:cxnLst>
              <a:rect l="0" t="0" r="r" b="b"/>
              <a:pathLst>
                <a:path w="21368" h="21600" extrusionOk="0">
                  <a:moveTo>
                    <a:pt x="4486" y="0"/>
                  </a:moveTo>
                  <a:cubicBezTo>
                    <a:pt x="3075" y="0"/>
                    <a:pt x="1590" y="372"/>
                    <a:pt x="0" y="1194"/>
                  </a:cubicBezTo>
                  <a:lnTo>
                    <a:pt x="0" y="3919"/>
                  </a:lnTo>
                  <a:cubicBezTo>
                    <a:pt x="1292" y="5777"/>
                    <a:pt x="1872" y="7962"/>
                    <a:pt x="3031" y="9820"/>
                  </a:cubicBezTo>
                  <a:cubicBezTo>
                    <a:pt x="6046" y="13965"/>
                    <a:pt x="7918" y="18875"/>
                    <a:pt x="13831" y="21600"/>
                  </a:cubicBezTo>
                  <a:cubicBezTo>
                    <a:pt x="16267" y="21600"/>
                    <a:pt x="17426" y="21172"/>
                    <a:pt x="18005" y="20294"/>
                  </a:cubicBezTo>
                  <a:cubicBezTo>
                    <a:pt x="19297" y="18435"/>
                    <a:pt x="20456" y="16149"/>
                    <a:pt x="21021" y="14404"/>
                  </a:cubicBezTo>
                  <a:cubicBezTo>
                    <a:pt x="21600" y="12546"/>
                    <a:pt x="21600" y="10248"/>
                    <a:pt x="19877" y="8942"/>
                  </a:cubicBezTo>
                  <a:cubicBezTo>
                    <a:pt x="16267" y="6216"/>
                    <a:pt x="13251" y="3919"/>
                    <a:pt x="9656" y="1633"/>
                  </a:cubicBezTo>
                  <a:cubicBezTo>
                    <a:pt x="7963" y="597"/>
                    <a:pt x="6269" y="0"/>
                    <a:pt x="44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58" name="Google Shape;4168;p34"/>
            <p:cNvSpPr/>
            <p:nvPr/>
          </p:nvSpPr>
          <p:spPr>
            <a:xfrm>
              <a:off x="100086" y="123881"/>
              <a:ext cx="52748" cy="75939"/>
            </a:xfrm>
            <a:custGeom>
              <a:avLst/>
              <a:gdLst/>
              <a:ahLst/>
              <a:cxnLst>
                <a:cxn ang="0">
                  <a:pos x="wd2" y="hd2"/>
                </a:cxn>
                <a:cxn ang="5400000">
                  <a:pos x="wd2" y="hd2"/>
                </a:cxn>
                <a:cxn ang="10800000">
                  <a:pos x="wd2" y="hd2"/>
                </a:cxn>
                <a:cxn ang="16200000">
                  <a:pos x="wd2" y="hd2"/>
                </a:cxn>
              </a:cxnLst>
              <a:rect l="0" t="0" r="r" b="b"/>
              <a:pathLst>
                <a:path w="21226" h="21600" extrusionOk="0">
                  <a:moveTo>
                    <a:pt x="3524" y="0"/>
                  </a:moveTo>
                  <a:cubicBezTo>
                    <a:pt x="2623" y="0"/>
                    <a:pt x="1659" y="112"/>
                    <a:pt x="616" y="380"/>
                  </a:cubicBezTo>
                  <a:cubicBezTo>
                    <a:pt x="616" y="815"/>
                    <a:pt x="0" y="1363"/>
                    <a:pt x="0" y="1798"/>
                  </a:cubicBezTo>
                  <a:cubicBezTo>
                    <a:pt x="1833" y="5361"/>
                    <a:pt x="3065" y="9482"/>
                    <a:pt x="5657" y="12620"/>
                  </a:cubicBezTo>
                  <a:cubicBezTo>
                    <a:pt x="7663" y="16194"/>
                    <a:pt x="9496" y="19768"/>
                    <a:pt x="14553" y="21600"/>
                  </a:cubicBezTo>
                  <a:lnTo>
                    <a:pt x="17144" y="21600"/>
                  </a:lnTo>
                  <a:cubicBezTo>
                    <a:pt x="18377" y="19768"/>
                    <a:pt x="19751" y="18462"/>
                    <a:pt x="20368" y="16619"/>
                  </a:cubicBezTo>
                  <a:cubicBezTo>
                    <a:pt x="21600" y="13916"/>
                    <a:pt x="21600" y="11649"/>
                    <a:pt x="19751" y="9482"/>
                  </a:cubicBezTo>
                  <a:cubicBezTo>
                    <a:pt x="17144" y="7204"/>
                    <a:pt x="14553" y="4937"/>
                    <a:pt x="12104" y="3094"/>
                  </a:cubicBezTo>
                  <a:cubicBezTo>
                    <a:pt x="9544" y="1720"/>
                    <a:pt x="6984" y="0"/>
                    <a:pt x="35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59" name="Google Shape;4169;p34"/>
            <p:cNvSpPr/>
            <p:nvPr/>
          </p:nvSpPr>
          <p:spPr>
            <a:xfrm>
              <a:off x="206642" y="654468"/>
              <a:ext cx="51762" cy="83164"/>
            </a:xfrm>
            <a:custGeom>
              <a:avLst/>
              <a:gdLst/>
              <a:ahLst/>
              <a:cxnLst>
                <a:cxn ang="0">
                  <a:pos x="wd2" y="hd2"/>
                </a:cxn>
                <a:cxn ang="5400000">
                  <a:pos x="wd2" y="hd2"/>
                </a:cxn>
                <a:cxn ang="10800000">
                  <a:pos x="wd2" y="hd2"/>
                </a:cxn>
                <a:cxn ang="16200000">
                  <a:pos x="wd2" y="hd2"/>
                </a:cxn>
              </a:cxnLst>
              <a:rect l="0" t="0" r="r" b="b"/>
              <a:pathLst>
                <a:path w="21441" h="21600" extrusionOk="0">
                  <a:moveTo>
                    <a:pt x="2346" y="0"/>
                  </a:moveTo>
                  <a:cubicBezTo>
                    <a:pt x="1760" y="0"/>
                    <a:pt x="1142" y="41"/>
                    <a:pt x="475" y="143"/>
                  </a:cubicBezTo>
                  <a:cubicBezTo>
                    <a:pt x="-159" y="1825"/>
                    <a:pt x="-159" y="3008"/>
                    <a:pt x="475" y="4293"/>
                  </a:cubicBezTo>
                  <a:cubicBezTo>
                    <a:pt x="2362" y="7557"/>
                    <a:pt x="4411" y="10820"/>
                    <a:pt x="7095" y="14186"/>
                  </a:cubicBezTo>
                  <a:cubicBezTo>
                    <a:pt x="8982" y="16654"/>
                    <a:pt x="10251" y="19917"/>
                    <a:pt x="14984" y="21600"/>
                  </a:cubicBezTo>
                  <a:cubicBezTo>
                    <a:pt x="18139" y="21600"/>
                    <a:pt x="18920" y="21100"/>
                    <a:pt x="19554" y="19520"/>
                  </a:cubicBezTo>
                  <a:cubicBezTo>
                    <a:pt x="20807" y="17439"/>
                    <a:pt x="21441" y="15369"/>
                    <a:pt x="21441" y="13288"/>
                  </a:cubicBezTo>
                  <a:cubicBezTo>
                    <a:pt x="20807" y="12105"/>
                    <a:pt x="20807" y="11218"/>
                    <a:pt x="19554" y="10423"/>
                  </a:cubicBezTo>
                  <a:cubicBezTo>
                    <a:pt x="15618" y="7159"/>
                    <a:pt x="11031" y="4293"/>
                    <a:pt x="7095" y="1326"/>
                  </a:cubicBezTo>
                  <a:cubicBezTo>
                    <a:pt x="5566" y="439"/>
                    <a:pt x="4119" y="0"/>
                    <a:pt x="23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60" name="Google Shape;4170;p34"/>
            <p:cNvSpPr/>
            <p:nvPr/>
          </p:nvSpPr>
          <p:spPr>
            <a:xfrm>
              <a:off x="0" y="48452"/>
              <a:ext cx="50400" cy="65731"/>
            </a:xfrm>
            <a:custGeom>
              <a:avLst/>
              <a:gdLst/>
              <a:ahLst/>
              <a:cxnLst>
                <a:cxn ang="0">
                  <a:pos x="wd2" y="hd2"/>
                </a:cxn>
                <a:cxn ang="5400000">
                  <a:pos x="wd2" y="hd2"/>
                </a:cxn>
                <a:cxn ang="10800000">
                  <a:pos x="wd2" y="hd2"/>
                </a:cxn>
                <a:cxn ang="16200000">
                  <a:pos x="wd2" y="hd2"/>
                </a:cxn>
              </a:cxnLst>
              <a:rect l="0" t="0" r="r" b="b"/>
              <a:pathLst>
                <a:path w="20737" h="21600" extrusionOk="0">
                  <a:moveTo>
                    <a:pt x="4459" y="0"/>
                  </a:moveTo>
                  <a:cubicBezTo>
                    <a:pt x="2585" y="0"/>
                    <a:pt x="840" y="916"/>
                    <a:pt x="0" y="2348"/>
                  </a:cubicBezTo>
                  <a:cubicBezTo>
                    <a:pt x="1244" y="7600"/>
                    <a:pt x="5154" y="13845"/>
                    <a:pt x="8449" y="17484"/>
                  </a:cubicBezTo>
                  <a:cubicBezTo>
                    <a:pt x="10485" y="19484"/>
                    <a:pt x="12989" y="21600"/>
                    <a:pt x="16899" y="21600"/>
                  </a:cubicBezTo>
                  <a:cubicBezTo>
                    <a:pt x="20194" y="17974"/>
                    <a:pt x="21600" y="14348"/>
                    <a:pt x="20194" y="10103"/>
                  </a:cubicBezTo>
                  <a:cubicBezTo>
                    <a:pt x="19564" y="8594"/>
                    <a:pt x="18934" y="6968"/>
                    <a:pt x="17690" y="6477"/>
                  </a:cubicBezTo>
                  <a:cubicBezTo>
                    <a:pt x="14395" y="4465"/>
                    <a:pt x="11115" y="2348"/>
                    <a:pt x="7189" y="723"/>
                  </a:cubicBezTo>
                  <a:cubicBezTo>
                    <a:pt x="6317" y="219"/>
                    <a:pt x="5380" y="0"/>
                    <a:pt x="44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61" name="Google Shape;4171;p34"/>
            <p:cNvSpPr/>
            <p:nvPr/>
          </p:nvSpPr>
          <p:spPr>
            <a:xfrm>
              <a:off x="96670" y="0"/>
              <a:ext cx="54404" cy="68165"/>
            </a:xfrm>
            <a:custGeom>
              <a:avLst/>
              <a:gdLst/>
              <a:ahLst/>
              <a:cxnLst>
                <a:cxn ang="0">
                  <a:pos x="wd2" y="hd2"/>
                </a:cxn>
                <a:cxn ang="5400000">
                  <a:pos x="wd2" y="hd2"/>
                </a:cxn>
                <a:cxn ang="10800000">
                  <a:pos x="wd2" y="hd2"/>
                </a:cxn>
                <a:cxn ang="16200000">
                  <a:pos x="wd2" y="hd2"/>
                </a:cxn>
              </a:cxnLst>
              <a:rect l="0" t="0" r="r" b="b"/>
              <a:pathLst>
                <a:path w="21150" h="21600" extrusionOk="0">
                  <a:moveTo>
                    <a:pt x="2503" y="0"/>
                  </a:moveTo>
                  <a:cubicBezTo>
                    <a:pt x="1923" y="485"/>
                    <a:pt x="1328" y="971"/>
                    <a:pt x="0" y="1580"/>
                  </a:cubicBezTo>
                  <a:cubicBezTo>
                    <a:pt x="580" y="3024"/>
                    <a:pt x="580" y="3982"/>
                    <a:pt x="1328" y="5076"/>
                  </a:cubicBezTo>
                  <a:cubicBezTo>
                    <a:pt x="4289" y="9046"/>
                    <a:pt x="6793" y="13027"/>
                    <a:pt x="9907" y="17133"/>
                  </a:cubicBezTo>
                  <a:cubicBezTo>
                    <a:pt x="10502" y="18576"/>
                    <a:pt x="12426" y="19659"/>
                    <a:pt x="13601" y="20629"/>
                  </a:cubicBezTo>
                  <a:cubicBezTo>
                    <a:pt x="14196" y="21115"/>
                    <a:pt x="15387" y="21600"/>
                    <a:pt x="16715" y="21600"/>
                  </a:cubicBezTo>
                  <a:cubicBezTo>
                    <a:pt x="20409" y="18091"/>
                    <a:pt x="21600" y="14595"/>
                    <a:pt x="21005" y="10016"/>
                  </a:cubicBezTo>
                  <a:cubicBezTo>
                    <a:pt x="14792" y="7005"/>
                    <a:pt x="10502" y="1580"/>
                    <a:pt x="25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62" name="Google Shape;4172;p34"/>
            <p:cNvSpPr/>
            <p:nvPr/>
          </p:nvSpPr>
          <p:spPr>
            <a:xfrm>
              <a:off x="137581" y="414088"/>
              <a:ext cx="37442" cy="60155"/>
            </a:xfrm>
            <a:custGeom>
              <a:avLst/>
              <a:gdLst/>
              <a:ahLst/>
              <a:cxnLst>
                <a:cxn ang="0">
                  <a:pos x="wd2" y="hd2"/>
                </a:cxn>
                <a:cxn ang="5400000">
                  <a:pos x="wd2" y="hd2"/>
                </a:cxn>
                <a:cxn ang="10800000">
                  <a:pos x="wd2" y="hd2"/>
                </a:cxn>
                <a:cxn ang="16200000">
                  <a:pos x="wd2" y="hd2"/>
                </a:cxn>
              </a:cxnLst>
              <a:rect l="0" t="0" r="r" b="b"/>
              <a:pathLst>
                <a:path w="19504" h="21600" extrusionOk="0">
                  <a:moveTo>
                    <a:pt x="288" y="0"/>
                  </a:moveTo>
                  <a:cubicBezTo>
                    <a:pt x="-1492" y="7938"/>
                    <a:pt x="5238" y="18724"/>
                    <a:pt x="13378" y="21600"/>
                  </a:cubicBezTo>
                  <a:cubicBezTo>
                    <a:pt x="13378" y="21600"/>
                    <a:pt x="15158" y="21050"/>
                    <a:pt x="15158" y="20500"/>
                  </a:cubicBezTo>
                  <a:cubicBezTo>
                    <a:pt x="16753" y="18188"/>
                    <a:pt x="18328" y="15862"/>
                    <a:pt x="19126" y="12985"/>
                  </a:cubicBezTo>
                  <a:cubicBezTo>
                    <a:pt x="20108" y="11350"/>
                    <a:pt x="19126" y="9573"/>
                    <a:pt x="16753" y="8474"/>
                  </a:cubicBezTo>
                  <a:cubicBezTo>
                    <a:pt x="15158" y="7388"/>
                    <a:pt x="13378" y="6161"/>
                    <a:pt x="11783" y="5062"/>
                  </a:cubicBezTo>
                  <a:lnTo>
                    <a:pt x="4256"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63" name="Google Shape;4173;p34"/>
            <p:cNvSpPr/>
            <p:nvPr/>
          </p:nvSpPr>
          <p:spPr>
            <a:xfrm>
              <a:off x="195225" y="199034"/>
              <a:ext cx="39000" cy="51399"/>
            </a:xfrm>
            <a:custGeom>
              <a:avLst/>
              <a:gdLst/>
              <a:ahLst/>
              <a:cxnLst>
                <a:cxn ang="0">
                  <a:pos x="wd2" y="hd2"/>
                </a:cxn>
                <a:cxn ang="5400000">
                  <a:pos x="wd2" y="hd2"/>
                </a:cxn>
                <a:cxn ang="10800000">
                  <a:pos x="wd2" y="hd2"/>
                </a:cxn>
                <a:cxn ang="16200000">
                  <a:pos x="wd2" y="hd2"/>
                </a:cxn>
              </a:cxnLst>
              <a:rect l="0" t="0" r="r" b="b"/>
              <a:pathLst>
                <a:path w="20490" h="21600" extrusionOk="0">
                  <a:moveTo>
                    <a:pt x="6086" y="0"/>
                  </a:moveTo>
                  <a:cubicBezTo>
                    <a:pt x="3961" y="0"/>
                    <a:pt x="1815" y="875"/>
                    <a:pt x="0" y="2409"/>
                  </a:cubicBezTo>
                  <a:cubicBezTo>
                    <a:pt x="1609" y="8333"/>
                    <a:pt x="4993" y="12970"/>
                    <a:pt x="8211" y="17607"/>
                  </a:cubicBezTo>
                  <a:cubicBezTo>
                    <a:pt x="10810" y="19686"/>
                    <a:pt x="13203" y="21600"/>
                    <a:pt x="16607" y="21600"/>
                  </a:cubicBezTo>
                  <a:cubicBezTo>
                    <a:pt x="20795" y="18415"/>
                    <a:pt x="21600" y="11056"/>
                    <a:pt x="19001" y="7690"/>
                  </a:cubicBezTo>
                  <a:lnTo>
                    <a:pt x="18196" y="7690"/>
                  </a:lnTo>
                  <a:lnTo>
                    <a:pt x="10810" y="1617"/>
                  </a:lnTo>
                  <a:cubicBezTo>
                    <a:pt x="9325" y="512"/>
                    <a:pt x="7716" y="0"/>
                    <a:pt x="60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6565" name="Title Text"/>
          <p:cNvSpPr txBox="1">
            <a:spLocks noGrp="1"/>
          </p:cNvSpPr>
          <p:nvPr>
            <p:ph type="title"/>
          </p:nvPr>
        </p:nvSpPr>
        <p:spPr>
          <a:xfrm>
            <a:off x="1266275" y="1735350"/>
            <a:ext cx="2295901" cy="527701"/>
          </a:xfrm>
          <a:prstGeom prst="rect">
            <a:avLst/>
          </a:prstGeom>
        </p:spPr>
        <p:txBody>
          <a:bodyPr lIns="36574" tIns="36574" rIns="36574" bIns="36574"/>
          <a:lstStyle>
            <a:lvl1pPr algn="r">
              <a:defRPr sz="2500">
                <a:solidFill>
                  <a:srgbClr val="07256C"/>
                </a:solidFill>
                <a:latin typeface="Nunito"/>
                <a:ea typeface="Nunito"/>
                <a:cs typeface="Nunito"/>
                <a:sym typeface="Nunito"/>
              </a:defRPr>
            </a:lvl1pPr>
          </a:lstStyle>
          <a:p>
            <a:r>
              <a:t>Title Text</a:t>
            </a:r>
          </a:p>
        </p:txBody>
      </p:sp>
      <p:sp>
        <p:nvSpPr>
          <p:cNvPr id="6566" name="Body Level One…"/>
          <p:cNvSpPr txBox="1">
            <a:spLocks noGrp="1"/>
          </p:cNvSpPr>
          <p:nvPr>
            <p:ph type="body" sz="quarter" idx="1"/>
          </p:nvPr>
        </p:nvSpPr>
        <p:spPr>
          <a:xfrm>
            <a:off x="1266263" y="2269375"/>
            <a:ext cx="2295900" cy="484801"/>
          </a:xfrm>
          <a:prstGeom prst="rect">
            <a:avLst/>
          </a:prstGeom>
        </p:spPr>
        <p:txBody>
          <a:bodyPr lIns="36574" tIns="36574" rIns="36574" bIns="36574" anchor="ctr"/>
          <a:lstStyle>
            <a:lvl1pPr marL="317500" indent="-177800" algn="r">
              <a:buClrTx/>
              <a:buSzTx/>
              <a:buFontTx/>
              <a:buNone/>
              <a:defRPr sz="1400">
                <a:solidFill>
                  <a:srgbClr val="07256C"/>
                </a:solidFill>
                <a:latin typeface="Nunito"/>
                <a:ea typeface="Nunito"/>
                <a:cs typeface="Nunito"/>
                <a:sym typeface="Nunito"/>
              </a:defRPr>
            </a:lvl1pPr>
            <a:lvl2pPr marL="317500" indent="279400" algn="r">
              <a:buClrTx/>
              <a:buSzTx/>
              <a:buFontTx/>
              <a:buNone/>
              <a:defRPr sz="1400">
                <a:solidFill>
                  <a:srgbClr val="07256C"/>
                </a:solidFill>
                <a:latin typeface="Nunito"/>
                <a:ea typeface="Nunito"/>
                <a:cs typeface="Nunito"/>
                <a:sym typeface="Nunito"/>
              </a:defRPr>
            </a:lvl2pPr>
            <a:lvl3pPr marL="317500" indent="736600" algn="r">
              <a:buClrTx/>
              <a:buSzTx/>
              <a:buFontTx/>
              <a:buNone/>
              <a:defRPr sz="1400">
                <a:solidFill>
                  <a:srgbClr val="07256C"/>
                </a:solidFill>
                <a:latin typeface="Nunito"/>
                <a:ea typeface="Nunito"/>
                <a:cs typeface="Nunito"/>
                <a:sym typeface="Nunito"/>
              </a:defRPr>
            </a:lvl3pPr>
            <a:lvl4pPr marL="317500" indent="1193800" algn="r">
              <a:buClrTx/>
              <a:buSzTx/>
              <a:buFontTx/>
              <a:buNone/>
              <a:defRPr sz="1400">
                <a:solidFill>
                  <a:srgbClr val="07256C"/>
                </a:solidFill>
                <a:latin typeface="Nunito"/>
                <a:ea typeface="Nunito"/>
                <a:cs typeface="Nunito"/>
                <a:sym typeface="Nunito"/>
              </a:defRPr>
            </a:lvl4pPr>
            <a:lvl5pPr marL="317500" indent="1651000" algn="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65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44002159"/>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x">
  <p:cSld name="Title and four columns 1">
    <p:bg>
      <p:bgPr>
        <a:solidFill>
          <a:srgbClr val="EDF0EF"/>
        </a:solidFill>
        <a:effectLst/>
      </p:bgPr>
    </p:bg>
    <p:spTree>
      <p:nvGrpSpPr>
        <p:cNvPr id="1" name=""/>
        <p:cNvGrpSpPr/>
        <p:nvPr/>
      </p:nvGrpSpPr>
      <p:grpSpPr>
        <a:xfrm>
          <a:off x="0" y="0"/>
          <a:ext cx="0" cy="0"/>
          <a:chOff x="0" y="0"/>
          <a:chExt cx="0" cy="0"/>
        </a:xfrm>
      </p:grpSpPr>
      <p:sp>
        <p:nvSpPr>
          <p:cNvPr id="6574" name="Title Text"/>
          <p:cNvSpPr txBox="1">
            <a:spLocks noGrp="1"/>
          </p:cNvSpPr>
          <p:nvPr>
            <p:ph type="title"/>
          </p:nvPr>
        </p:nvSpPr>
        <p:spPr>
          <a:xfrm>
            <a:off x="1083249" y="1735350"/>
            <a:ext cx="2295901" cy="527701"/>
          </a:xfrm>
          <a:prstGeom prst="rect">
            <a:avLst/>
          </a:prstGeom>
        </p:spPr>
        <p:txBody>
          <a:bodyPr lIns="36574" tIns="36574" rIns="36574" bIns="36574"/>
          <a:lstStyle>
            <a:lvl1pPr>
              <a:defRPr sz="2500">
                <a:solidFill>
                  <a:srgbClr val="07256C"/>
                </a:solidFill>
                <a:latin typeface="Nunito"/>
                <a:ea typeface="Nunito"/>
                <a:cs typeface="Nunito"/>
                <a:sym typeface="Nunito"/>
              </a:defRPr>
            </a:lvl1pPr>
          </a:lstStyle>
          <a:p>
            <a:r>
              <a:t>Title Text</a:t>
            </a:r>
          </a:p>
        </p:txBody>
      </p:sp>
      <p:sp>
        <p:nvSpPr>
          <p:cNvPr id="6575" name="Body Level One…"/>
          <p:cNvSpPr txBox="1">
            <a:spLocks noGrp="1"/>
          </p:cNvSpPr>
          <p:nvPr>
            <p:ph type="body" sz="quarter" idx="1"/>
          </p:nvPr>
        </p:nvSpPr>
        <p:spPr>
          <a:xfrm>
            <a:off x="1083238" y="2269375"/>
            <a:ext cx="2295901" cy="484801"/>
          </a:xfrm>
          <a:prstGeom prst="rect">
            <a:avLst/>
          </a:prstGeom>
        </p:spPr>
        <p:txBody>
          <a:bodyPr lIns="36574" tIns="36574" rIns="36574" bIns="36574" anchor="ctr"/>
          <a:lstStyle>
            <a:lvl1pPr marL="317500" indent="-177800">
              <a:buClrTx/>
              <a:buSzTx/>
              <a:buFontTx/>
              <a:buNone/>
              <a:defRPr sz="1400">
                <a:solidFill>
                  <a:srgbClr val="07256C"/>
                </a:solidFill>
                <a:latin typeface="Nunito"/>
                <a:ea typeface="Nunito"/>
                <a:cs typeface="Nunito"/>
                <a:sym typeface="Nunito"/>
              </a:defRPr>
            </a:lvl1pPr>
            <a:lvl2pPr marL="317500" indent="279400">
              <a:buClrTx/>
              <a:buSzTx/>
              <a:buFontTx/>
              <a:buNone/>
              <a:defRPr sz="1400">
                <a:solidFill>
                  <a:srgbClr val="07256C"/>
                </a:solidFill>
                <a:latin typeface="Nunito"/>
                <a:ea typeface="Nunito"/>
                <a:cs typeface="Nunito"/>
                <a:sym typeface="Nunito"/>
              </a:defRPr>
            </a:lvl2pPr>
            <a:lvl3pPr marL="317500" indent="736600">
              <a:buClrTx/>
              <a:buSzTx/>
              <a:buFontTx/>
              <a:buNone/>
              <a:defRPr sz="1400">
                <a:solidFill>
                  <a:srgbClr val="07256C"/>
                </a:solidFill>
                <a:latin typeface="Nunito"/>
                <a:ea typeface="Nunito"/>
                <a:cs typeface="Nunito"/>
                <a:sym typeface="Nunito"/>
              </a:defRPr>
            </a:lvl3pPr>
            <a:lvl4pPr marL="317500" indent="1193800">
              <a:buClrTx/>
              <a:buSzTx/>
              <a:buFontTx/>
              <a:buNone/>
              <a:defRPr sz="1400">
                <a:solidFill>
                  <a:srgbClr val="07256C"/>
                </a:solidFill>
                <a:latin typeface="Nunito"/>
                <a:ea typeface="Nunito"/>
                <a:cs typeface="Nunito"/>
                <a:sym typeface="Nunito"/>
              </a:defRPr>
            </a:lvl4pPr>
            <a:lvl5pPr marL="317500" indent="1651000">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grpSp>
        <p:nvGrpSpPr>
          <p:cNvPr id="6620" name="Google Shape;4193;p35"/>
          <p:cNvGrpSpPr/>
          <p:nvPr/>
        </p:nvGrpSpPr>
        <p:grpSpPr>
          <a:xfrm>
            <a:off x="6947691" y="724819"/>
            <a:ext cx="2417706" cy="3673821"/>
            <a:chOff x="0" y="0"/>
            <a:chExt cx="2417704" cy="3673820"/>
          </a:xfrm>
        </p:grpSpPr>
        <p:sp>
          <p:nvSpPr>
            <p:cNvPr id="6576" name="Google Shape;4194;p35"/>
            <p:cNvSpPr/>
            <p:nvPr/>
          </p:nvSpPr>
          <p:spPr>
            <a:xfrm rot="1717643">
              <a:off x="1221766" y="1455836"/>
              <a:ext cx="184397" cy="461300"/>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77" name="Google Shape;4195;p35"/>
            <p:cNvSpPr/>
            <p:nvPr/>
          </p:nvSpPr>
          <p:spPr>
            <a:xfrm rot="1717643" flipH="1">
              <a:off x="1957770" y="3267177"/>
              <a:ext cx="142539" cy="146956"/>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78" name="Google Shape;4196;p35"/>
            <p:cNvSpPr/>
            <p:nvPr/>
          </p:nvSpPr>
          <p:spPr>
            <a:xfrm rot="1717643" flipH="1">
              <a:off x="870307" y="606046"/>
              <a:ext cx="117808" cy="148488"/>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79" name="Google Shape;4197;p35"/>
            <p:cNvSpPr/>
            <p:nvPr/>
          </p:nvSpPr>
          <p:spPr>
            <a:xfrm rot="1717643" flipH="1">
              <a:off x="749777" y="1886093"/>
              <a:ext cx="76288" cy="57614"/>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6617" name="Google Shape;4198;p35"/>
            <p:cNvGrpSpPr/>
            <p:nvPr/>
          </p:nvGrpSpPr>
          <p:grpSpPr>
            <a:xfrm>
              <a:off x="45217" y="-1"/>
              <a:ext cx="2372488" cy="3673822"/>
              <a:chOff x="0" y="0"/>
              <a:chExt cx="2372486" cy="3673820"/>
            </a:xfrm>
          </p:grpSpPr>
          <p:sp>
            <p:nvSpPr>
              <p:cNvPr id="6580" name="Google Shape;4199;p35"/>
              <p:cNvSpPr/>
              <p:nvPr/>
            </p:nvSpPr>
            <p:spPr>
              <a:xfrm rot="1717716" flipH="1">
                <a:off x="313214" y="1023932"/>
                <a:ext cx="1676904" cy="1735313"/>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5"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1" name="Google Shape;4200;p35"/>
              <p:cNvSpPr/>
              <p:nvPr/>
            </p:nvSpPr>
            <p:spPr>
              <a:xfrm rot="1717716" flipH="1">
                <a:off x="777925" y="2134592"/>
                <a:ext cx="1369202" cy="12900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2" name="Google Shape;4201;p35"/>
              <p:cNvSpPr/>
              <p:nvPr/>
            </p:nvSpPr>
            <p:spPr>
              <a:xfrm rot="1717716" flipH="1">
                <a:off x="230177" y="1367800"/>
                <a:ext cx="984074" cy="241181"/>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3" name="Google Shape;4202;p35"/>
              <p:cNvSpPr/>
              <p:nvPr/>
            </p:nvSpPr>
            <p:spPr>
              <a:xfrm rot="1717716" flipH="1">
                <a:off x="1483316" y="1908373"/>
                <a:ext cx="215977" cy="719566"/>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4" name="Google Shape;4203;p35"/>
              <p:cNvSpPr/>
              <p:nvPr/>
            </p:nvSpPr>
            <p:spPr>
              <a:xfrm rot="1717716" flipH="1">
                <a:off x="610182" y="3099"/>
                <a:ext cx="184436" cy="672113"/>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5" name="Google Shape;4204;p35"/>
              <p:cNvSpPr/>
              <p:nvPr/>
            </p:nvSpPr>
            <p:spPr>
              <a:xfrm rot="1717716" flipH="1">
                <a:off x="1626370" y="2825326"/>
                <a:ext cx="459307" cy="382006"/>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6" name="Google Shape;4205;p35"/>
              <p:cNvSpPr/>
              <p:nvPr/>
            </p:nvSpPr>
            <p:spPr>
              <a:xfrm rot="1717716" flipH="1">
                <a:off x="975280" y="643528"/>
                <a:ext cx="240844" cy="516813"/>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9"/>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7" name="Google Shape;4206;p35"/>
              <p:cNvSpPr/>
              <p:nvPr/>
            </p:nvSpPr>
            <p:spPr>
              <a:xfrm rot="1717716" flipH="1">
                <a:off x="1836878" y="2201875"/>
                <a:ext cx="275883" cy="246402"/>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8" name="Google Shape;4207;p35"/>
              <p:cNvSpPr/>
              <p:nvPr/>
            </p:nvSpPr>
            <p:spPr>
              <a:xfrm rot="1717716" flipH="1">
                <a:off x="1086350" y="1005148"/>
                <a:ext cx="360436" cy="227899"/>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9" name="Google Shape;4208;p35"/>
              <p:cNvSpPr/>
              <p:nvPr/>
            </p:nvSpPr>
            <p:spPr>
              <a:xfrm rot="1717716" flipH="1">
                <a:off x="1771049" y="2597954"/>
                <a:ext cx="245384" cy="269165"/>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0" name="Google Shape;4209;p35"/>
              <p:cNvSpPr/>
              <p:nvPr/>
            </p:nvSpPr>
            <p:spPr>
              <a:xfrm rot="1717716" flipH="1">
                <a:off x="359399" y="627818"/>
                <a:ext cx="81284" cy="294366"/>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1" name="Google Shape;4210;p35"/>
              <p:cNvSpPr/>
              <p:nvPr/>
            </p:nvSpPr>
            <p:spPr>
              <a:xfrm rot="1717716" flipH="1">
                <a:off x="965259" y="420907"/>
                <a:ext cx="80216" cy="231645"/>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2" name="Google Shape;4211;p35"/>
              <p:cNvSpPr/>
              <p:nvPr/>
            </p:nvSpPr>
            <p:spPr>
              <a:xfrm rot="1717716" flipH="1">
                <a:off x="1477643" y="2685979"/>
                <a:ext cx="225921" cy="89173"/>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3" name="Google Shape;4212;p35"/>
              <p:cNvSpPr/>
              <p:nvPr/>
            </p:nvSpPr>
            <p:spPr>
              <a:xfrm rot="1717716" flipH="1">
                <a:off x="2041736" y="3240450"/>
                <a:ext cx="156322" cy="14349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4" name="Google Shape;4213;p35"/>
              <p:cNvSpPr/>
              <p:nvPr/>
            </p:nvSpPr>
            <p:spPr>
              <a:xfrm rot="1717716" flipH="1">
                <a:off x="2200249" y="3161035"/>
                <a:ext cx="132130" cy="140656"/>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5" name="Google Shape;4214;p35"/>
              <p:cNvSpPr/>
              <p:nvPr/>
            </p:nvSpPr>
            <p:spPr>
              <a:xfrm rot="1717716" flipH="1">
                <a:off x="1457121" y="1133610"/>
                <a:ext cx="75949" cy="70499"/>
              </a:xfrm>
              <a:custGeom>
                <a:avLst/>
                <a:gdLst/>
                <a:ahLst/>
                <a:cxnLst>
                  <a:cxn ang="0">
                    <a:pos x="wd2" y="hd2"/>
                  </a:cxn>
                  <a:cxn ang="5400000">
                    <a:pos x="wd2" y="hd2"/>
                  </a:cxn>
                  <a:cxn ang="10800000">
                    <a:pos x="wd2" y="hd2"/>
                  </a:cxn>
                  <a:cxn ang="16200000">
                    <a:pos x="wd2" y="hd2"/>
                  </a:cxn>
                </a:cxnLst>
                <a:rect l="0" t="0" r="r" b="b"/>
                <a:pathLst>
                  <a:path w="18223" h="21600" extrusionOk="0">
                    <a:moveTo>
                      <a:pt x="15213" y="0"/>
                    </a:moveTo>
                    <a:cubicBezTo>
                      <a:pt x="12598" y="2765"/>
                      <a:pt x="9738" y="5183"/>
                      <a:pt x="7572" y="8226"/>
                    </a:cubicBezTo>
                    <a:cubicBezTo>
                      <a:pt x="5243" y="11287"/>
                      <a:pt x="3078" y="14922"/>
                      <a:pt x="0" y="19443"/>
                    </a:cubicBezTo>
                    <a:cubicBezTo>
                      <a:pt x="1675" y="20557"/>
                      <a:pt x="2996" y="21600"/>
                      <a:pt x="3623" y="21600"/>
                    </a:cubicBezTo>
                    <a:cubicBezTo>
                      <a:pt x="3704" y="21600"/>
                      <a:pt x="3759" y="21583"/>
                      <a:pt x="3813" y="21548"/>
                    </a:cubicBezTo>
                    <a:cubicBezTo>
                      <a:pt x="7123" y="18574"/>
                      <a:pt x="9288" y="14278"/>
                      <a:pt x="14246" y="13983"/>
                    </a:cubicBezTo>
                    <a:cubicBezTo>
                      <a:pt x="16125" y="13983"/>
                      <a:pt x="21600" y="5826"/>
                      <a:pt x="152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6" name="Google Shape;4215;p35"/>
              <p:cNvSpPr/>
              <p:nvPr/>
            </p:nvSpPr>
            <p:spPr>
              <a:xfrm rot="1717716" flipH="1">
                <a:off x="2135925" y="2890692"/>
                <a:ext cx="74132" cy="84122"/>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7" name="Google Shape;4216;p35"/>
              <p:cNvSpPr/>
              <p:nvPr/>
            </p:nvSpPr>
            <p:spPr>
              <a:xfrm rot="1717716" flipH="1">
                <a:off x="2118638" y="2950337"/>
                <a:ext cx="57273" cy="73394"/>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8" name="Google Shape;4217;p35"/>
              <p:cNvSpPr/>
              <p:nvPr/>
            </p:nvSpPr>
            <p:spPr>
              <a:xfrm rot="1717716" flipH="1">
                <a:off x="2139152" y="2951213"/>
                <a:ext cx="43480" cy="25657"/>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9" name="Google Shape;4218;p35"/>
              <p:cNvSpPr/>
              <p:nvPr/>
            </p:nvSpPr>
            <p:spPr>
              <a:xfrm rot="1717716" flipH="1">
                <a:off x="2082644" y="2951581"/>
                <a:ext cx="21480" cy="28042"/>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602" name="Google Shape;4219;p35"/>
              <p:cNvGrpSpPr/>
              <p:nvPr/>
            </p:nvGrpSpPr>
            <p:grpSpPr>
              <a:xfrm>
                <a:off x="2011293" y="2966574"/>
                <a:ext cx="30103" cy="31823"/>
                <a:chOff x="0" y="0"/>
                <a:chExt cx="30102" cy="31821"/>
              </a:xfrm>
            </p:grpSpPr>
            <p:sp>
              <p:nvSpPr>
                <p:cNvPr id="6600" name="Line"/>
                <p:cNvSpPr/>
                <p:nvPr/>
              </p:nvSpPr>
              <p:spPr>
                <a:xfrm rot="1717716" flipH="1">
                  <a:off x="4720" y="3423"/>
                  <a:ext cx="20662" cy="249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6601" name="Line"/>
                <p:cNvSpPr/>
                <p:nvPr/>
              </p:nvSpPr>
              <p:spPr>
                <a:xfrm rot="1717716" flipH="1">
                  <a:off x="4720" y="3423"/>
                  <a:ext cx="20662" cy="249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6603" name="Google Shape;4220;p35"/>
              <p:cNvSpPr/>
              <p:nvPr/>
            </p:nvSpPr>
            <p:spPr>
              <a:xfrm rot="1717716" flipH="1">
                <a:off x="2044578" y="2970758"/>
                <a:ext cx="20663" cy="21855"/>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606" name="Google Shape;4221;p35"/>
              <p:cNvGrpSpPr/>
              <p:nvPr/>
            </p:nvGrpSpPr>
            <p:grpSpPr>
              <a:xfrm>
                <a:off x="2184831" y="3287305"/>
                <a:ext cx="17234" cy="17233"/>
                <a:chOff x="0" y="0"/>
                <a:chExt cx="17232" cy="17232"/>
              </a:xfrm>
            </p:grpSpPr>
            <p:sp>
              <p:nvSpPr>
                <p:cNvPr id="6604" name="Line"/>
                <p:cNvSpPr/>
                <p:nvPr/>
              </p:nvSpPr>
              <p:spPr>
                <a:xfrm rot="1717716" flipH="1">
                  <a:off x="2266" y="22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2"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6605" name="Line"/>
                <p:cNvSpPr/>
                <p:nvPr/>
              </p:nvSpPr>
              <p:spPr>
                <a:xfrm rot="1717716" flipH="1">
                  <a:off x="2266" y="22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2"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6609" name="Google Shape;4222;p35"/>
              <p:cNvGrpSpPr/>
              <p:nvPr/>
            </p:nvGrpSpPr>
            <p:grpSpPr>
              <a:xfrm>
                <a:off x="2340696" y="3188099"/>
                <a:ext cx="6086" cy="11149"/>
                <a:chOff x="0" y="0"/>
                <a:chExt cx="6084" cy="11147"/>
              </a:xfrm>
            </p:grpSpPr>
            <p:sp>
              <p:nvSpPr>
                <p:cNvPr id="6607" name="Line"/>
                <p:cNvSpPr/>
                <p:nvPr/>
              </p:nvSpPr>
              <p:spPr>
                <a:xfrm flipV="1">
                  <a:off x="0" y="0"/>
                  <a:ext cx="6085" cy="11148"/>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608" name="Line"/>
                <p:cNvSpPr/>
                <p:nvPr/>
              </p:nvSpPr>
              <p:spPr>
                <a:xfrm flipH="1">
                  <a:off x="0" y="0"/>
                  <a:ext cx="6085" cy="11148"/>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612" name="Google Shape;4223;p35"/>
              <p:cNvGrpSpPr/>
              <p:nvPr/>
            </p:nvGrpSpPr>
            <p:grpSpPr>
              <a:xfrm>
                <a:off x="2199868" y="2952216"/>
                <a:ext cx="6086" cy="11148"/>
                <a:chOff x="0" y="0"/>
                <a:chExt cx="6084" cy="11147"/>
              </a:xfrm>
            </p:grpSpPr>
            <p:sp>
              <p:nvSpPr>
                <p:cNvPr id="6610" name="Line"/>
                <p:cNvSpPr/>
                <p:nvPr/>
              </p:nvSpPr>
              <p:spPr>
                <a:xfrm flipH="1">
                  <a:off x="-1" y="0"/>
                  <a:ext cx="6086" cy="11148"/>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611" name="Line"/>
                <p:cNvSpPr/>
                <p:nvPr/>
              </p:nvSpPr>
              <p:spPr>
                <a:xfrm flipV="1">
                  <a:off x="-1" y="0"/>
                  <a:ext cx="6086" cy="11148"/>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613" name="Google Shape;4224;p35"/>
              <p:cNvSpPr/>
              <p:nvPr/>
            </p:nvSpPr>
            <p:spPr>
              <a:xfrm rot="1717716" flipH="1">
                <a:off x="2129408" y="29450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616" name="Google Shape;4225;p35"/>
              <p:cNvGrpSpPr/>
              <p:nvPr/>
            </p:nvGrpSpPr>
            <p:grpSpPr>
              <a:xfrm>
                <a:off x="1053801" y="1119662"/>
                <a:ext cx="29076" cy="25072"/>
                <a:chOff x="0" y="0"/>
                <a:chExt cx="29075" cy="25070"/>
              </a:xfrm>
            </p:grpSpPr>
            <p:sp>
              <p:nvSpPr>
                <p:cNvPr id="6614" name="Line"/>
                <p:cNvSpPr/>
                <p:nvPr/>
              </p:nvSpPr>
              <p:spPr>
                <a:xfrm rot="1717716" flipH="1">
                  <a:off x="2049" y="5070"/>
                  <a:ext cx="24977" cy="1493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6615" name="Line"/>
                <p:cNvSpPr/>
                <p:nvPr/>
              </p:nvSpPr>
              <p:spPr>
                <a:xfrm rot="1717716" flipH="1">
                  <a:off x="2049" y="5070"/>
                  <a:ext cx="24977" cy="1493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6618" name="Google Shape;4226;p35"/>
            <p:cNvSpPr/>
            <p:nvPr/>
          </p:nvSpPr>
          <p:spPr>
            <a:xfrm rot="2928873">
              <a:off x="1369281" y="2541215"/>
              <a:ext cx="412446" cy="614519"/>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19" name="Google Shape;4227;p35"/>
            <p:cNvSpPr/>
            <p:nvPr/>
          </p:nvSpPr>
          <p:spPr>
            <a:xfrm rot="2700000">
              <a:off x="147611" y="536020"/>
              <a:ext cx="511855" cy="629525"/>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1"/>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6621" name="Google Shape;4228;p35"/>
          <p:cNvSpPr/>
          <p:nvPr/>
        </p:nvSpPr>
        <p:spPr>
          <a:xfrm>
            <a:off x="5793475" y="4080304"/>
            <a:ext cx="1238903" cy="1249305"/>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4780C5"/>
          </a:solidFill>
          <a:ln w="12700">
            <a:miter lim="400000"/>
          </a:ln>
        </p:spPr>
        <p:txBody>
          <a:bodyPr lIns="45719" rIns="45719" anchor="ctr"/>
          <a:lstStyle/>
          <a:p>
            <a:endParaRPr/>
          </a:p>
        </p:txBody>
      </p:sp>
      <p:sp>
        <p:nvSpPr>
          <p:cNvPr id="6622" name="Google Shape;4229;p35"/>
          <p:cNvSpPr/>
          <p:nvPr/>
        </p:nvSpPr>
        <p:spPr>
          <a:xfrm>
            <a:off x="-250326" y="1094281"/>
            <a:ext cx="876985" cy="1218904"/>
          </a:xfrm>
          <a:custGeom>
            <a:avLst/>
            <a:gdLst/>
            <a:ahLst/>
            <a:cxnLst>
              <a:cxn ang="0">
                <a:pos x="wd2" y="hd2"/>
              </a:cxn>
              <a:cxn ang="5400000">
                <a:pos x="wd2" y="hd2"/>
              </a:cxn>
              <a:cxn ang="10800000">
                <a:pos x="wd2" y="hd2"/>
              </a:cxn>
              <a:cxn ang="16200000">
                <a:pos x="wd2" y="hd2"/>
              </a:cxn>
            </a:cxnLst>
            <a:rect l="0" t="0" r="r" b="b"/>
            <a:pathLst>
              <a:path w="21600" h="21600" extrusionOk="0">
                <a:moveTo>
                  <a:pt x="9023" y="0"/>
                </a:moveTo>
                <a:cubicBezTo>
                  <a:pt x="8892" y="31"/>
                  <a:pt x="8793" y="63"/>
                  <a:pt x="8706" y="94"/>
                </a:cubicBezTo>
                <a:cubicBezTo>
                  <a:pt x="8568" y="38"/>
                  <a:pt x="8430" y="26"/>
                  <a:pt x="8304" y="26"/>
                </a:cubicBezTo>
                <a:cubicBezTo>
                  <a:pt x="8220" y="26"/>
                  <a:pt x="8141" y="31"/>
                  <a:pt x="8071" y="31"/>
                </a:cubicBezTo>
                <a:cubicBezTo>
                  <a:pt x="8017" y="126"/>
                  <a:pt x="7973" y="197"/>
                  <a:pt x="7929" y="260"/>
                </a:cubicBezTo>
                <a:cubicBezTo>
                  <a:pt x="7743" y="291"/>
                  <a:pt x="7612" y="291"/>
                  <a:pt x="7525" y="323"/>
                </a:cubicBezTo>
                <a:cubicBezTo>
                  <a:pt x="7197" y="323"/>
                  <a:pt x="6879" y="323"/>
                  <a:pt x="6606" y="354"/>
                </a:cubicBezTo>
                <a:cubicBezTo>
                  <a:pt x="6519" y="291"/>
                  <a:pt x="6475" y="260"/>
                  <a:pt x="6376" y="197"/>
                </a:cubicBezTo>
                <a:cubicBezTo>
                  <a:pt x="6245" y="260"/>
                  <a:pt x="6158" y="323"/>
                  <a:pt x="6016" y="425"/>
                </a:cubicBezTo>
                <a:cubicBezTo>
                  <a:pt x="6059" y="456"/>
                  <a:pt x="6103" y="488"/>
                  <a:pt x="6158" y="488"/>
                </a:cubicBezTo>
                <a:cubicBezTo>
                  <a:pt x="6158" y="519"/>
                  <a:pt x="6103" y="551"/>
                  <a:pt x="6103" y="551"/>
                </a:cubicBezTo>
                <a:cubicBezTo>
                  <a:pt x="6103" y="590"/>
                  <a:pt x="6158" y="622"/>
                  <a:pt x="6158" y="653"/>
                </a:cubicBezTo>
                <a:cubicBezTo>
                  <a:pt x="6103" y="653"/>
                  <a:pt x="6059" y="653"/>
                  <a:pt x="6016" y="685"/>
                </a:cubicBezTo>
                <a:cubicBezTo>
                  <a:pt x="6016" y="622"/>
                  <a:pt x="5972" y="590"/>
                  <a:pt x="5972" y="519"/>
                </a:cubicBezTo>
                <a:cubicBezTo>
                  <a:pt x="5939" y="448"/>
                  <a:pt x="5906" y="413"/>
                  <a:pt x="5813" y="413"/>
                </a:cubicBezTo>
                <a:cubicBezTo>
                  <a:pt x="5782" y="413"/>
                  <a:pt x="5744" y="417"/>
                  <a:pt x="5698" y="425"/>
                </a:cubicBezTo>
                <a:cubicBezTo>
                  <a:pt x="5425" y="456"/>
                  <a:pt x="5152" y="519"/>
                  <a:pt x="4878" y="590"/>
                </a:cubicBezTo>
                <a:cubicBezTo>
                  <a:pt x="4736" y="590"/>
                  <a:pt x="4649" y="622"/>
                  <a:pt x="4560" y="622"/>
                </a:cubicBezTo>
                <a:cubicBezTo>
                  <a:pt x="4517" y="685"/>
                  <a:pt x="4418" y="787"/>
                  <a:pt x="4418" y="850"/>
                </a:cubicBezTo>
                <a:lnTo>
                  <a:pt x="3915" y="850"/>
                </a:lnTo>
                <a:cubicBezTo>
                  <a:pt x="3871" y="1015"/>
                  <a:pt x="3871" y="1141"/>
                  <a:pt x="3828" y="1306"/>
                </a:cubicBezTo>
                <a:cubicBezTo>
                  <a:pt x="3724" y="1278"/>
                  <a:pt x="3632" y="1262"/>
                  <a:pt x="3546" y="1262"/>
                </a:cubicBezTo>
                <a:cubicBezTo>
                  <a:pt x="3439" y="1262"/>
                  <a:pt x="3339" y="1286"/>
                  <a:pt x="3237" y="1338"/>
                </a:cubicBezTo>
                <a:cubicBezTo>
                  <a:pt x="3193" y="1408"/>
                  <a:pt x="3193" y="1503"/>
                  <a:pt x="3150" y="1574"/>
                </a:cubicBezTo>
                <a:cubicBezTo>
                  <a:pt x="3007" y="1637"/>
                  <a:pt x="2876" y="1700"/>
                  <a:pt x="2734" y="1770"/>
                </a:cubicBezTo>
                <a:cubicBezTo>
                  <a:pt x="2821" y="1802"/>
                  <a:pt x="2821" y="1802"/>
                  <a:pt x="2876" y="1833"/>
                </a:cubicBezTo>
                <a:lnTo>
                  <a:pt x="2778" y="1896"/>
                </a:lnTo>
                <a:lnTo>
                  <a:pt x="2778" y="2061"/>
                </a:lnTo>
                <a:cubicBezTo>
                  <a:pt x="2690" y="2093"/>
                  <a:pt x="2603" y="2124"/>
                  <a:pt x="2504" y="2164"/>
                </a:cubicBezTo>
                <a:cubicBezTo>
                  <a:pt x="2461" y="2093"/>
                  <a:pt x="2417" y="2030"/>
                  <a:pt x="2373" y="1967"/>
                </a:cubicBezTo>
                <a:cubicBezTo>
                  <a:pt x="2461" y="1999"/>
                  <a:pt x="2548" y="1999"/>
                  <a:pt x="2646" y="1999"/>
                </a:cubicBezTo>
                <a:cubicBezTo>
                  <a:pt x="2646" y="1967"/>
                  <a:pt x="2646" y="1928"/>
                  <a:pt x="2603" y="1928"/>
                </a:cubicBezTo>
                <a:lnTo>
                  <a:pt x="2504" y="1928"/>
                </a:lnTo>
                <a:cubicBezTo>
                  <a:pt x="2417" y="1896"/>
                  <a:pt x="2329" y="1865"/>
                  <a:pt x="2231" y="1802"/>
                </a:cubicBezTo>
                <a:cubicBezTo>
                  <a:pt x="2143" y="1896"/>
                  <a:pt x="2056" y="1999"/>
                  <a:pt x="2001" y="2093"/>
                </a:cubicBezTo>
                <a:cubicBezTo>
                  <a:pt x="1958" y="2258"/>
                  <a:pt x="1870" y="2392"/>
                  <a:pt x="1640" y="2392"/>
                </a:cubicBezTo>
                <a:cubicBezTo>
                  <a:pt x="1640" y="2471"/>
                  <a:pt x="1683" y="2482"/>
                  <a:pt x="1732" y="2482"/>
                </a:cubicBezTo>
                <a:cubicBezTo>
                  <a:pt x="1751" y="2482"/>
                  <a:pt x="1770" y="2480"/>
                  <a:pt x="1789" y="2480"/>
                </a:cubicBezTo>
                <a:cubicBezTo>
                  <a:pt x="1824" y="2480"/>
                  <a:pt x="1855" y="2486"/>
                  <a:pt x="1870" y="2518"/>
                </a:cubicBezTo>
                <a:lnTo>
                  <a:pt x="1783" y="2589"/>
                </a:lnTo>
                <a:cubicBezTo>
                  <a:pt x="1826" y="2620"/>
                  <a:pt x="1826" y="2620"/>
                  <a:pt x="1870" y="2620"/>
                </a:cubicBezTo>
                <a:cubicBezTo>
                  <a:pt x="1640" y="2715"/>
                  <a:pt x="1411" y="2785"/>
                  <a:pt x="1181" y="2880"/>
                </a:cubicBezTo>
                <a:cubicBezTo>
                  <a:pt x="1236" y="2911"/>
                  <a:pt x="1280" y="2951"/>
                  <a:pt x="1323" y="2982"/>
                </a:cubicBezTo>
                <a:cubicBezTo>
                  <a:pt x="1280" y="3014"/>
                  <a:pt x="1236" y="3045"/>
                  <a:pt x="1181" y="3076"/>
                </a:cubicBezTo>
                <a:cubicBezTo>
                  <a:pt x="1280" y="3108"/>
                  <a:pt x="1323" y="3108"/>
                  <a:pt x="1367" y="3108"/>
                </a:cubicBezTo>
                <a:cubicBezTo>
                  <a:pt x="1411" y="3210"/>
                  <a:pt x="1454" y="3273"/>
                  <a:pt x="1509" y="3344"/>
                </a:cubicBezTo>
                <a:cubicBezTo>
                  <a:pt x="1429" y="3370"/>
                  <a:pt x="1357" y="3416"/>
                  <a:pt x="1286" y="3416"/>
                </a:cubicBezTo>
                <a:cubicBezTo>
                  <a:pt x="1269" y="3416"/>
                  <a:pt x="1253" y="3413"/>
                  <a:pt x="1236" y="3407"/>
                </a:cubicBezTo>
                <a:cubicBezTo>
                  <a:pt x="1204" y="3403"/>
                  <a:pt x="1173" y="3401"/>
                  <a:pt x="1144" y="3401"/>
                </a:cubicBezTo>
                <a:cubicBezTo>
                  <a:pt x="965" y="3401"/>
                  <a:pt x="832" y="3474"/>
                  <a:pt x="634" y="3501"/>
                </a:cubicBezTo>
                <a:cubicBezTo>
                  <a:pt x="634" y="3572"/>
                  <a:pt x="547" y="3667"/>
                  <a:pt x="733" y="3667"/>
                </a:cubicBezTo>
                <a:cubicBezTo>
                  <a:pt x="770" y="3640"/>
                  <a:pt x="744" y="3566"/>
                  <a:pt x="791" y="3566"/>
                </a:cubicBezTo>
                <a:cubicBezTo>
                  <a:pt x="798" y="3566"/>
                  <a:pt x="808" y="3568"/>
                  <a:pt x="820" y="3572"/>
                </a:cubicBezTo>
                <a:cubicBezTo>
                  <a:pt x="864" y="3667"/>
                  <a:pt x="908" y="3769"/>
                  <a:pt x="962" y="3895"/>
                </a:cubicBezTo>
                <a:cubicBezTo>
                  <a:pt x="1006" y="3832"/>
                  <a:pt x="1050" y="3800"/>
                  <a:pt x="1094" y="3769"/>
                </a:cubicBezTo>
                <a:cubicBezTo>
                  <a:pt x="1137" y="3800"/>
                  <a:pt x="1181" y="3863"/>
                  <a:pt x="1280" y="3895"/>
                </a:cubicBezTo>
                <a:lnTo>
                  <a:pt x="1280" y="3737"/>
                </a:lnTo>
                <a:cubicBezTo>
                  <a:pt x="1323" y="3737"/>
                  <a:pt x="1367" y="3737"/>
                  <a:pt x="1411" y="3769"/>
                </a:cubicBezTo>
                <a:cubicBezTo>
                  <a:pt x="1411" y="3698"/>
                  <a:pt x="1367" y="3635"/>
                  <a:pt x="1367" y="3572"/>
                </a:cubicBezTo>
                <a:lnTo>
                  <a:pt x="1454" y="3572"/>
                </a:lnTo>
                <a:cubicBezTo>
                  <a:pt x="1509" y="3667"/>
                  <a:pt x="1553" y="3769"/>
                  <a:pt x="1553" y="3832"/>
                </a:cubicBezTo>
                <a:cubicBezTo>
                  <a:pt x="1553" y="3895"/>
                  <a:pt x="1509" y="3966"/>
                  <a:pt x="1454" y="3997"/>
                </a:cubicBezTo>
                <a:cubicBezTo>
                  <a:pt x="1367" y="4061"/>
                  <a:pt x="1280" y="4131"/>
                  <a:pt x="1137" y="4163"/>
                </a:cubicBezTo>
                <a:cubicBezTo>
                  <a:pt x="1137" y="4131"/>
                  <a:pt x="1094" y="4092"/>
                  <a:pt x="1050" y="4061"/>
                </a:cubicBezTo>
                <a:lnTo>
                  <a:pt x="1280" y="4061"/>
                </a:lnTo>
                <a:cubicBezTo>
                  <a:pt x="1236" y="4029"/>
                  <a:pt x="1236" y="3997"/>
                  <a:pt x="1236" y="3997"/>
                </a:cubicBezTo>
                <a:cubicBezTo>
                  <a:pt x="1236" y="3966"/>
                  <a:pt x="1181" y="3966"/>
                  <a:pt x="1181" y="3966"/>
                </a:cubicBezTo>
                <a:cubicBezTo>
                  <a:pt x="1050" y="3966"/>
                  <a:pt x="908" y="3997"/>
                  <a:pt x="776" y="3997"/>
                </a:cubicBezTo>
                <a:lnTo>
                  <a:pt x="733" y="3997"/>
                </a:lnTo>
                <a:cubicBezTo>
                  <a:pt x="776" y="4061"/>
                  <a:pt x="776" y="4092"/>
                  <a:pt x="820" y="4092"/>
                </a:cubicBezTo>
                <a:cubicBezTo>
                  <a:pt x="908" y="4092"/>
                  <a:pt x="962" y="4131"/>
                  <a:pt x="1006" y="4131"/>
                </a:cubicBezTo>
                <a:cubicBezTo>
                  <a:pt x="1006" y="4163"/>
                  <a:pt x="1006" y="4226"/>
                  <a:pt x="962" y="4289"/>
                </a:cubicBezTo>
                <a:cubicBezTo>
                  <a:pt x="908" y="4257"/>
                  <a:pt x="908" y="4226"/>
                  <a:pt x="864" y="4194"/>
                </a:cubicBezTo>
                <a:lnTo>
                  <a:pt x="864" y="4454"/>
                </a:lnTo>
                <a:cubicBezTo>
                  <a:pt x="1006" y="4454"/>
                  <a:pt x="1050" y="4485"/>
                  <a:pt x="1181" y="4485"/>
                </a:cubicBezTo>
                <a:cubicBezTo>
                  <a:pt x="962" y="4588"/>
                  <a:pt x="591" y="4556"/>
                  <a:pt x="547" y="4784"/>
                </a:cubicBezTo>
                <a:lnTo>
                  <a:pt x="317" y="4784"/>
                </a:lnTo>
                <a:cubicBezTo>
                  <a:pt x="361" y="4847"/>
                  <a:pt x="416" y="4879"/>
                  <a:pt x="416" y="4918"/>
                </a:cubicBezTo>
                <a:cubicBezTo>
                  <a:pt x="361" y="4918"/>
                  <a:pt x="317" y="4950"/>
                  <a:pt x="273" y="4950"/>
                </a:cubicBezTo>
                <a:cubicBezTo>
                  <a:pt x="317" y="5076"/>
                  <a:pt x="361" y="5209"/>
                  <a:pt x="361" y="5343"/>
                </a:cubicBezTo>
                <a:cubicBezTo>
                  <a:pt x="361" y="5469"/>
                  <a:pt x="317" y="5603"/>
                  <a:pt x="273" y="5737"/>
                </a:cubicBezTo>
                <a:cubicBezTo>
                  <a:pt x="317" y="5737"/>
                  <a:pt x="361" y="5737"/>
                  <a:pt x="459" y="5768"/>
                </a:cubicBezTo>
                <a:cubicBezTo>
                  <a:pt x="361" y="5768"/>
                  <a:pt x="273" y="5799"/>
                  <a:pt x="186" y="5799"/>
                </a:cubicBezTo>
                <a:cubicBezTo>
                  <a:pt x="142" y="5996"/>
                  <a:pt x="44" y="6193"/>
                  <a:pt x="0" y="6421"/>
                </a:cubicBezTo>
                <a:cubicBezTo>
                  <a:pt x="44" y="6421"/>
                  <a:pt x="87" y="6453"/>
                  <a:pt x="142" y="6453"/>
                </a:cubicBezTo>
                <a:cubicBezTo>
                  <a:pt x="273" y="6618"/>
                  <a:pt x="273" y="6814"/>
                  <a:pt x="186" y="6980"/>
                </a:cubicBezTo>
                <a:cubicBezTo>
                  <a:pt x="142" y="7011"/>
                  <a:pt x="87" y="7011"/>
                  <a:pt x="0" y="7043"/>
                </a:cubicBezTo>
                <a:cubicBezTo>
                  <a:pt x="0" y="7208"/>
                  <a:pt x="186" y="7342"/>
                  <a:pt x="273" y="7475"/>
                </a:cubicBezTo>
                <a:cubicBezTo>
                  <a:pt x="230" y="7507"/>
                  <a:pt x="186" y="7507"/>
                  <a:pt x="142" y="7538"/>
                </a:cubicBezTo>
                <a:lnTo>
                  <a:pt x="142" y="7735"/>
                </a:lnTo>
                <a:cubicBezTo>
                  <a:pt x="87" y="7735"/>
                  <a:pt x="44" y="7767"/>
                  <a:pt x="0" y="7767"/>
                </a:cubicBezTo>
                <a:cubicBezTo>
                  <a:pt x="87" y="7869"/>
                  <a:pt x="142" y="7932"/>
                  <a:pt x="186" y="7995"/>
                </a:cubicBezTo>
                <a:cubicBezTo>
                  <a:pt x="142" y="8097"/>
                  <a:pt x="87" y="8160"/>
                  <a:pt x="44" y="8262"/>
                </a:cubicBezTo>
                <a:cubicBezTo>
                  <a:pt x="230" y="8325"/>
                  <a:pt x="87" y="8490"/>
                  <a:pt x="186" y="8585"/>
                </a:cubicBezTo>
                <a:cubicBezTo>
                  <a:pt x="87" y="8616"/>
                  <a:pt x="44" y="8616"/>
                  <a:pt x="0" y="8656"/>
                </a:cubicBezTo>
                <a:cubicBezTo>
                  <a:pt x="0" y="8750"/>
                  <a:pt x="44" y="8852"/>
                  <a:pt x="87" y="8978"/>
                </a:cubicBezTo>
                <a:lnTo>
                  <a:pt x="44" y="8978"/>
                </a:lnTo>
                <a:cubicBezTo>
                  <a:pt x="87" y="9010"/>
                  <a:pt x="142" y="9049"/>
                  <a:pt x="186" y="9049"/>
                </a:cubicBezTo>
                <a:cubicBezTo>
                  <a:pt x="142" y="9081"/>
                  <a:pt x="142" y="9112"/>
                  <a:pt x="87" y="9112"/>
                </a:cubicBezTo>
                <a:cubicBezTo>
                  <a:pt x="142" y="9175"/>
                  <a:pt x="142" y="9206"/>
                  <a:pt x="186" y="9246"/>
                </a:cubicBezTo>
                <a:lnTo>
                  <a:pt x="317" y="9246"/>
                </a:lnTo>
                <a:cubicBezTo>
                  <a:pt x="361" y="9340"/>
                  <a:pt x="416" y="9403"/>
                  <a:pt x="459" y="9474"/>
                </a:cubicBezTo>
                <a:lnTo>
                  <a:pt x="416" y="9505"/>
                </a:lnTo>
                <a:cubicBezTo>
                  <a:pt x="361" y="9442"/>
                  <a:pt x="273" y="9372"/>
                  <a:pt x="230" y="9246"/>
                </a:cubicBezTo>
                <a:lnTo>
                  <a:pt x="230" y="9505"/>
                </a:lnTo>
                <a:cubicBezTo>
                  <a:pt x="273" y="9568"/>
                  <a:pt x="273" y="9600"/>
                  <a:pt x="317" y="9600"/>
                </a:cubicBezTo>
                <a:lnTo>
                  <a:pt x="591" y="9600"/>
                </a:lnTo>
                <a:cubicBezTo>
                  <a:pt x="591" y="9734"/>
                  <a:pt x="634" y="9836"/>
                  <a:pt x="634" y="9930"/>
                </a:cubicBezTo>
                <a:cubicBezTo>
                  <a:pt x="634" y="9930"/>
                  <a:pt x="591" y="9962"/>
                  <a:pt x="547" y="9993"/>
                </a:cubicBezTo>
                <a:cubicBezTo>
                  <a:pt x="634" y="10033"/>
                  <a:pt x="689" y="10064"/>
                  <a:pt x="689" y="10096"/>
                </a:cubicBezTo>
                <a:cubicBezTo>
                  <a:pt x="733" y="10261"/>
                  <a:pt x="733" y="10387"/>
                  <a:pt x="776" y="10520"/>
                </a:cubicBezTo>
                <a:cubicBezTo>
                  <a:pt x="547" y="10623"/>
                  <a:pt x="361" y="10686"/>
                  <a:pt x="186" y="10781"/>
                </a:cubicBezTo>
                <a:cubicBezTo>
                  <a:pt x="317" y="10851"/>
                  <a:pt x="317" y="10914"/>
                  <a:pt x="273" y="10977"/>
                </a:cubicBezTo>
                <a:cubicBezTo>
                  <a:pt x="459" y="11276"/>
                  <a:pt x="591" y="11567"/>
                  <a:pt x="1050" y="11701"/>
                </a:cubicBezTo>
                <a:cubicBezTo>
                  <a:pt x="1006" y="11733"/>
                  <a:pt x="962" y="11803"/>
                  <a:pt x="962" y="11835"/>
                </a:cubicBezTo>
                <a:cubicBezTo>
                  <a:pt x="962" y="11866"/>
                  <a:pt x="1006" y="11929"/>
                  <a:pt x="1050" y="11961"/>
                </a:cubicBezTo>
                <a:cubicBezTo>
                  <a:pt x="1094" y="12000"/>
                  <a:pt x="1137" y="12032"/>
                  <a:pt x="1181" y="12063"/>
                </a:cubicBezTo>
                <a:cubicBezTo>
                  <a:pt x="1236" y="12063"/>
                  <a:pt x="1280" y="12095"/>
                  <a:pt x="1280" y="12126"/>
                </a:cubicBezTo>
                <a:cubicBezTo>
                  <a:pt x="1411" y="12260"/>
                  <a:pt x="1454" y="12457"/>
                  <a:pt x="1553" y="12622"/>
                </a:cubicBezTo>
                <a:cubicBezTo>
                  <a:pt x="1597" y="12685"/>
                  <a:pt x="1553" y="12818"/>
                  <a:pt x="1553" y="12913"/>
                </a:cubicBezTo>
                <a:cubicBezTo>
                  <a:pt x="1597" y="12913"/>
                  <a:pt x="1640" y="12944"/>
                  <a:pt x="1684" y="12944"/>
                </a:cubicBezTo>
                <a:lnTo>
                  <a:pt x="1684" y="13212"/>
                </a:lnTo>
                <a:lnTo>
                  <a:pt x="2001" y="13212"/>
                </a:lnTo>
                <a:cubicBezTo>
                  <a:pt x="1958" y="13275"/>
                  <a:pt x="1914" y="13306"/>
                  <a:pt x="1826" y="13377"/>
                </a:cubicBezTo>
                <a:cubicBezTo>
                  <a:pt x="1826" y="13440"/>
                  <a:pt x="1870" y="13574"/>
                  <a:pt x="1870" y="13668"/>
                </a:cubicBezTo>
                <a:cubicBezTo>
                  <a:pt x="1914" y="13700"/>
                  <a:pt x="1958" y="13700"/>
                  <a:pt x="2001" y="13731"/>
                </a:cubicBezTo>
                <a:cubicBezTo>
                  <a:pt x="2001" y="13771"/>
                  <a:pt x="2001" y="13802"/>
                  <a:pt x="1958" y="13802"/>
                </a:cubicBezTo>
                <a:cubicBezTo>
                  <a:pt x="2001" y="13833"/>
                  <a:pt x="2056" y="13865"/>
                  <a:pt x="2143" y="13865"/>
                </a:cubicBezTo>
                <a:cubicBezTo>
                  <a:pt x="1958" y="13967"/>
                  <a:pt x="2001" y="14093"/>
                  <a:pt x="2056" y="14195"/>
                </a:cubicBezTo>
                <a:cubicBezTo>
                  <a:pt x="2056" y="14258"/>
                  <a:pt x="2100" y="14321"/>
                  <a:pt x="2143" y="14424"/>
                </a:cubicBezTo>
                <a:cubicBezTo>
                  <a:pt x="2231" y="14557"/>
                  <a:pt x="2329" y="14652"/>
                  <a:pt x="2504" y="14754"/>
                </a:cubicBezTo>
                <a:cubicBezTo>
                  <a:pt x="2504" y="14786"/>
                  <a:pt x="2504" y="14848"/>
                  <a:pt x="2548" y="14911"/>
                </a:cubicBezTo>
                <a:cubicBezTo>
                  <a:pt x="2603" y="14880"/>
                  <a:pt x="2690" y="14880"/>
                  <a:pt x="2734" y="14848"/>
                </a:cubicBezTo>
                <a:cubicBezTo>
                  <a:pt x="2778" y="14880"/>
                  <a:pt x="2778" y="14911"/>
                  <a:pt x="2821" y="14951"/>
                </a:cubicBezTo>
                <a:cubicBezTo>
                  <a:pt x="2920" y="14951"/>
                  <a:pt x="2964" y="14982"/>
                  <a:pt x="3007" y="14982"/>
                </a:cubicBezTo>
                <a:cubicBezTo>
                  <a:pt x="3051" y="15077"/>
                  <a:pt x="3051" y="15147"/>
                  <a:pt x="3095" y="15242"/>
                </a:cubicBezTo>
                <a:cubicBezTo>
                  <a:pt x="3095" y="15210"/>
                  <a:pt x="3095" y="15210"/>
                  <a:pt x="3150" y="15210"/>
                </a:cubicBezTo>
                <a:cubicBezTo>
                  <a:pt x="3237" y="15305"/>
                  <a:pt x="3281" y="15376"/>
                  <a:pt x="3368" y="15470"/>
                </a:cubicBezTo>
                <a:lnTo>
                  <a:pt x="3368" y="15572"/>
                </a:lnTo>
                <a:lnTo>
                  <a:pt x="3467" y="15572"/>
                </a:lnTo>
                <a:cubicBezTo>
                  <a:pt x="3504" y="15626"/>
                  <a:pt x="3510" y="15680"/>
                  <a:pt x="3510" y="15738"/>
                </a:cubicBezTo>
                <a:cubicBezTo>
                  <a:pt x="3423" y="15832"/>
                  <a:pt x="3368" y="15934"/>
                  <a:pt x="3281" y="16029"/>
                </a:cubicBezTo>
                <a:cubicBezTo>
                  <a:pt x="3325" y="16060"/>
                  <a:pt x="3325" y="16060"/>
                  <a:pt x="3368" y="16092"/>
                </a:cubicBezTo>
                <a:cubicBezTo>
                  <a:pt x="3368" y="16092"/>
                  <a:pt x="3325" y="16131"/>
                  <a:pt x="3325" y="16162"/>
                </a:cubicBezTo>
                <a:cubicBezTo>
                  <a:pt x="3368" y="16225"/>
                  <a:pt x="3423" y="16257"/>
                  <a:pt x="3510" y="16328"/>
                </a:cubicBezTo>
                <a:cubicBezTo>
                  <a:pt x="3510" y="16359"/>
                  <a:pt x="3467" y="16359"/>
                  <a:pt x="3467" y="16359"/>
                </a:cubicBezTo>
                <a:cubicBezTo>
                  <a:pt x="3510" y="16485"/>
                  <a:pt x="3554" y="16619"/>
                  <a:pt x="3642" y="16721"/>
                </a:cubicBezTo>
                <a:lnTo>
                  <a:pt x="3642" y="16784"/>
                </a:lnTo>
                <a:cubicBezTo>
                  <a:pt x="3828" y="16784"/>
                  <a:pt x="3915" y="16816"/>
                  <a:pt x="3871" y="16878"/>
                </a:cubicBezTo>
                <a:cubicBezTo>
                  <a:pt x="3828" y="16878"/>
                  <a:pt x="3784" y="16918"/>
                  <a:pt x="3740" y="16918"/>
                </a:cubicBezTo>
                <a:cubicBezTo>
                  <a:pt x="3740" y="16949"/>
                  <a:pt x="3784" y="16981"/>
                  <a:pt x="3784" y="16981"/>
                </a:cubicBezTo>
                <a:cubicBezTo>
                  <a:pt x="3740" y="17012"/>
                  <a:pt x="3696" y="17012"/>
                  <a:pt x="3642" y="17012"/>
                </a:cubicBezTo>
                <a:cubicBezTo>
                  <a:pt x="3696" y="17044"/>
                  <a:pt x="3696" y="17075"/>
                  <a:pt x="3696" y="17075"/>
                </a:cubicBezTo>
                <a:cubicBezTo>
                  <a:pt x="3696" y="17115"/>
                  <a:pt x="3642" y="17146"/>
                  <a:pt x="3598" y="17209"/>
                </a:cubicBezTo>
                <a:lnTo>
                  <a:pt x="4604" y="17209"/>
                </a:lnTo>
                <a:lnTo>
                  <a:pt x="4604" y="17437"/>
                </a:lnTo>
                <a:cubicBezTo>
                  <a:pt x="4692" y="17469"/>
                  <a:pt x="4791" y="17509"/>
                  <a:pt x="4878" y="17571"/>
                </a:cubicBezTo>
                <a:lnTo>
                  <a:pt x="4878" y="17603"/>
                </a:lnTo>
                <a:cubicBezTo>
                  <a:pt x="5009" y="17800"/>
                  <a:pt x="5283" y="17965"/>
                  <a:pt x="5512" y="18130"/>
                </a:cubicBezTo>
                <a:cubicBezTo>
                  <a:pt x="5529" y="18126"/>
                  <a:pt x="5545" y="18124"/>
                  <a:pt x="5559" y="18124"/>
                </a:cubicBezTo>
                <a:cubicBezTo>
                  <a:pt x="5638" y="18124"/>
                  <a:pt x="5702" y="18166"/>
                  <a:pt x="5774" y="18166"/>
                </a:cubicBezTo>
                <a:cubicBezTo>
                  <a:pt x="5808" y="18166"/>
                  <a:pt x="5844" y="18157"/>
                  <a:pt x="5884" y="18130"/>
                </a:cubicBezTo>
                <a:cubicBezTo>
                  <a:pt x="5884" y="18130"/>
                  <a:pt x="5928" y="18130"/>
                  <a:pt x="5928" y="18162"/>
                </a:cubicBezTo>
                <a:cubicBezTo>
                  <a:pt x="5972" y="18162"/>
                  <a:pt x="6016" y="18193"/>
                  <a:pt x="6016" y="18225"/>
                </a:cubicBezTo>
                <a:cubicBezTo>
                  <a:pt x="6016" y="18256"/>
                  <a:pt x="5972" y="18256"/>
                  <a:pt x="5972" y="18256"/>
                </a:cubicBezTo>
                <a:cubicBezTo>
                  <a:pt x="6103" y="18421"/>
                  <a:pt x="6201" y="18555"/>
                  <a:pt x="6333" y="18649"/>
                </a:cubicBezTo>
                <a:cubicBezTo>
                  <a:pt x="6475" y="18752"/>
                  <a:pt x="6650" y="18846"/>
                  <a:pt x="6792" y="18948"/>
                </a:cubicBezTo>
                <a:lnTo>
                  <a:pt x="7022" y="18948"/>
                </a:lnTo>
                <a:cubicBezTo>
                  <a:pt x="7065" y="19043"/>
                  <a:pt x="7109" y="19114"/>
                  <a:pt x="7109" y="19177"/>
                </a:cubicBezTo>
                <a:cubicBezTo>
                  <a:pt x="7339" y="19240"/>
                  <a:pt x="7525" y="19279"/>
                  <a:pt x="7700" y="19310"/>
                </a:cubicBezTo>
                <a:cubicBezTo>
                  <a:pt x="7798" y="19405"/>
                  <a:pt x="7842" y="19507"/>
                  <a:pt x="7886" y="19601"/>
                </a:cubicBezTo>
                <a:lnTo>
                  <a:pt x="8203" y="19601"/>
                </a:lnTo>
                <a:cubicBezTo>
                  <a:pt x="8290" y="19798"/>
                  <a:pt x="8389" y="19963"/>
                  <a:pt x="8476" y="20160"/>
                </a:cubicBezTo>
                <a:cubicBezTo>
                  <a:pt x="8520" y="20160"/>
                  <a:pt x="8520" y="20129"/>
                  <a:pt x="8564" y="20129"/>
                </a:cubicBezTo>
                <a:lnTo>
                  <a:pt x="8618" y="20129"/>
                </a:lnTo>
                <a:cubicBezTo>
                  <a:pt x="8750" y="20262"/>
                  <a:pt x="8892" y="20388"/>
                  <a:pt x="8979" y="20522"/>
                </a:cubicBezTo>
                <a:cubicBezTo>
                  <a:pt x="9023" y="20522"/>
                  <a:pt x="9067" y="20554"/>
                  <a:pt x="9165" y="20554"/>
                </a:cubicBezTo>
                <a:cubicBezTo>
                  <a:pt x="9209" y="20522"/>
                  <a:pt x="9253" y="20522"/>
                  <a:pt x="9340" y="20491"/>
                </a:cubicBezTo>
                <a:cubicBezTo>
                  <a:pt x="9570" y="20554"/>
                  <a:pt x="9799" y="20616"/>
                  <a:pt x="10029" y="20656"/>
                </a:cubicBezTo>
                <a:cubicBezTo>
                  <a:pt x="10062" y="20606"/>
                  <a:pt x="10102" y="20593"/>
                  <a:pt x="10144" y="20593"/>
                </a:cubicBezTo>
                <a:cubicBezTo>
                  <a:pt x="10188" y="20593"/>
                  <a:pt x="10234" y="20607"/>
                  <a:pt x="10276" y="20607"/>
                </a:cubicBezTo>
                <a:cubicBezTo>
                  <a:pt x="10302" y="20607"/>
                  <a:pt x="10325" y="20602"/>
                  <a:pt x="10346" y="20585"/>
                </a:cubicBezTo>
                <a:cubicBezTo>
                  <a:pt x="10434" y="20616"/>
                  <a:pt x="10532" y="20656"/>
                  <a:pt x="10620" y="20687"/>
                </a:cubicBezTo>
                <a:cubicBezTo>
                  <a:pt x="10663" y="20585"/>
                  <a:pt x="10707" y="20522"/>
                  <a:pt x="10751" y="20420"/>
                </a:cubicBezTo>
                <a:cubicBezTo>
                  <a:pt x="10805" y="20459"/>
                  <a:pt x="10849" y="20491"/>
                  <a:pt x="10893" y="20522"/>
                </a:cubicBezTo>
                <a:cubicBezTo>
                  <a:pt x="10849" y="20554"/>
                  <a:pt x="10849" y="20585"/>
                  <a:pt x="10849" y="20585"/>
                </a:cubicBezTo>
                <a:cubicBezTo>
                  <a:pt x="10849" y="20687"/>
                  <a:pt x="10849" y="20782"/>
                  <a:pt x="10893" y="20853"/>
                </a:cubicBezTo>
                <a:cubicBezTo>
                  <a:pt x="11123" y="20884"/>
                  <a:pt x="11210" y="21081"/>
                  <a:pt x="11396" y="21175"/>
                </a:cubicBezTo>
                <a:cubicBezTo>
                  <a:pt x="11483" y="21112"/>
                  <a:pt x="11483" y="21081"/>
                  <a:pt x="11527" y="21081"/>
                </a:cubicBezTo>
                <a:cubicBezTo>
                  <a:pt x="11757" y="21010"/>
                  <a:pt x="11943" y="20978"/>
                  <a:pt x="12030" y="20813"/>
                </a:cubicBezTo>
                <a:cubicBezTo>
                  <a:pt x="12118" y="20853"/>
                  <a:pt x="12172" y="20853"/>
                  <a:pt x="12260" y="20853"/>
                </a:cubicBezTo>
                <a:cubicBezTo>
                  <a:pt x="12216" y="20915"/>
                  <a:pt x="12172" y="20947"/>
                  <a:pt x="12172" y="20978"/>
                </a:cubicBezTo>
                <a:cubicBezTo>
                  <a:pt x="12216" y="21010"/>
                  <a:pt x="12260" y="21010"/>
                  <a:pt x="12304" y="21049"/>
                </a:cubicBezTo>
                <a:lnTo>
                  <a:pt x="12304" y="21112"/>
                </a:lnTo>
                <a:cubicBezTo>
                  <a:pt x="12490" y="21207"/>
                  <a:pt x="12665" y="21277"/>
                  <a:pt x="12894" y="21340"/>
                </a:cubicBezTo>
                <a:cubicBezTo>
                  <a:pt x="12894" y="21340"/>
                  <a:pt x="12993" y="21309"/>
                  <a:pt x="13036" y="21309"/>
                </a:cubicBezTo>
                <a:cubicBezTo>
                  <a:pt x="12894" y="21246"/>
                  <a:pt x="12807" y="21207"/>
                  <a:pt x="12719" y="21175"/>
                </a:cubicBezTo>
                <a:cubicBezTo>
                  <a:pt x="12763" y="21081"/>
                  <a:pt x="12763" y="21010"/>
                  <a:pt x="12807" y="20947"/>
                </a:cubicBezTo>
                <a:cubicBezTo>
                  <a:pt x="12894" y="20915"/>
                  <a:pt x="12938" y="20915"/>
                  <a:pt x="13036" y="20884"/>
                </a:cubicBezTo>
                <a:cubicBezTo>
                  <a:pt x="13080" y="20915"/>
                  <a:pt x="13080" y="20947"/>
                  <a:pt x="13080" y="20947"/>
                </a:cubicBezTo>
                <a:lnTo>
                  <a:pt x="13124" y="20915"/>
                </a:lnTo>
                <a:cubicBezTo>
                  <a:pt x="13168" y="20915"/>
                  <a:pt x="13168" y="20947"/>
                  <a:pt x="13211" y="20947"/>
                </a:cubicBezTo>
                <a:cubicBezTo>
                  <a:pt x="13310" y="20947"/>
                  <a:pt x="13397" y="20915"/>
                  <a:pt x="13441" y="20915"/>
                </a:cubicBezTo>
                <a:cubicBezTo>
                  <a:pt x="13758" y="21049"/>
                  <a:pt x="14032" y="21010"/>
                  <a:pt x="14360" y="21049"/>
                </a:cubicBezTo>
                <a:cubicBezTo>
                  <a:pt x="14360" y="21081"/>
                  <a:pt x="14404" y="21112"/>
                  <a:pt x="14404" y="21175"/>
                </a:cubicBezTo>
                <a:cubicBezTo>
                  <a:pt x="14535" y="21246"/>
                  <a:pt x="14678" y="21277"/>
                  <a:pt x="14809" y="21372"/>
                </a:cubicBezTo>
                <a:cubicBezTo>
                  <a:pt x="14931" y="21433"/>
                  <a:pt x="15046" y="21512"/>
                  <a:pt x="15195" y="21512"/>
                </a:cubicBezTo>
                <a:cubicBezTo>
                  <a:pt x="15218" y="21512"/>
                  <a:pt x="15242" y="21510"/>
                  <a:pt x="15268" y="21506"/>
                </a:cubicBezTo>
                <a:lnTo>
                  <a:pt x="15399" y="21600"/>
                </a:lnTo>
                <a:cubicBezTo>
                  <a:pt x="15542" y="21506"/>
                  <a:pt x="15673" y="21474"/>
                  <a:pt x="15815" y="21372"/>
                </a:cubicBezTo>
                <a:cubicBezTo>
                  <a:pt x="15946" y="21372"/>
                  <a:pt x="16132" y="21403"/>
                  <a:pt x="16318" y="21443"/>
                </a:cubicBezTo>
                <a:lnTo>
                  <a:pt x="16865" y="21443"/>
                </a:lnTo>
                <a:cubicBezTo>
                  <a:pt x="16865" y="21340"/>
                  <a:pt x="16821" y="21309"/>
                  <a:pt x="16821" y="21246"/>
                </a:cubicBezTo>
                <a:cubicBezTo>
                  <a:pt x="16766" y="21277"/>
                  <a:pt x="16723" y="21309"/>
                  <a:pt x="16679" y="21372"/>
                </a:cubicBezTo>
                <a:lnTo>
                  <a:pt x="16679" y="21175"/>
                </a:lnTo>
                <a:cubicBezTo>
                  <a:pt x="16635" y="21112"/>
                  <a:pt x="16591" y="21049"/>
                  <a:pt x="16679" y="21010"/>
                </a:cubicBezTo>
                <a:cubicBezTo>
                  <a:pt x="16723" y="21049"/>
                  <a:pt x="16766" y="21112"/>
                  <a:pt x="16821" y="21144"/>
                </a:cubicBezTo>
                <a:cubicBezTo>
                  <a:pt x="16865" y="21207"/>
                  <a:pt x="16908" y="21246"/>
                  <a:pt x="16952" y="21277"/>
                </a:cubicBezTo>
                <a:cubicBezTo>
                  <a:pt x="17182" y="21277"/>
                  <a:pt x="17226" y="21309"/>
                  <a:pt x="17226" y="21403"/>
                </a:cubicBezTo>
                <a:cubicBezTo>
                  <a:pt x="17368" y="21403"/>
                  <a:pt x="17412" y="21277"/>
                  <a:pt x="17543" y="21277"/>
                </a:cubicBezTo>
                <a:cubicBezTo>
                  <a:pt x="17685" y="21246"/>
                  <a:pt x="17729" y="21144"/>
                  <a:pt x="17860" y="21112"/>
                </a:cubicBezTo>
                <a:cubicBezTo>
                  <a:pt x="17860" y="21081"/>
                  <a:pt x="17816" y="21081"/>
                  <a:pt x="17816" y="21081"/>
                </a:cubicBezTo>
                <a:cubicBezTo>
                  <a:pt x="17772" y="21081"/>
                  <a:pt x="17729" y="21112"/>
                  <a:pt x="17641" y="21112"/>
                </a:cubicBezTo>
                <a:cubicBezTo>
                  <a:pt x="17587" y="21049"/>
                  <a:pt x="17499" y="20978"/>
                  <a:pt x="17412" y="20884"/>
                </a:cubicBezTo>
                <a:cubicBezTo>
                  <a:pt x="17499" y="20915"/>
                  <a:pt x="17587" y="20915"/>
                  <a:pt x="17685" y="20915"/>
                </a:cubicBezTo>
                <a:cubicBezTo>
                  <a:pt x="17685" y="20884"/>
                  <a:pt x="17685" y="20884"/>
                  <a:pt x="17729" y="20853"/>
                </a:cubicBezTo>
                <a:cubicBezTo>
                  <a:pt x="17816" y="20884"/>
                  <a:pt x="17860" y="20915"/>
                  <a:pt x="17958" y="20915"/>
                </a:cubicBezTo>
                <a:cubicBezTo>
                  <a:pt x="18133" y="20750"/>
                  <a:pt x="18363" y="20585"/>
                  <a:pt x="18636" y="20459"/>
                </a:cubicBezTo>
                <a:cubicBezTo>
                  <a:pt x="18680" y="20491"/>
                  <a:pt x="18735" y="20491"/>
                  <a:pt x="18735" y="20522"/>
                </a:cubicBezTo>
                <a:cubicBezTo>
                  <a:pt x="18866" y="20357"/>
                  <a:pt x="18822" y="20160"/>
                  <a:pt x="19008" y="20026"/>
                </a:cubicBezTo>
                <a:cubicBezTo>
                  <a:pt x="19052" y="20066"/>
                  <a:pt x="19096" y="20097"/>
                  <a:pt x="19139" y="20097"/>
                </a:cubicBezTo>
                <a:cubicBezTo>
                  <a:pt x="19139" y="19995"/>
                  <a:pt x="19183" y="19932"/>
                  <a:pt x="19183" y="19830"/>
                </a:cubicBezTo>
                <a:lnTo>
                  <a:pt x="19227" y="19830"/>
                </a:lnTo>
                <a:cubicBezTo>
                  <a:pt x="19282" y="19900"/>
                  <a:pt x="19282" y="19932"/>
                  <a:pt x="19325" y="19995"/>
                </a:cubicBezTo>
                <a:cubicBezTo>
                  <a:pt x="19369" y="19900"/>
                  <a:pt x="19457" y="19830"/>
                  <a:pt x="19457" y="19735"/>
                </a:cubicBezTo>
                <a:cubicBezTo>
                  <a:pt x="19500" y="19601"/>
                  <a:pt x="19599" y="19476"/>
                  <a:pt x="19774" y="19373"/>
                </a:cubicBezTo>
                <a:cubicBezTo>
                  <a:pt x="19828" y="19373"/>
                  <a:pt x="19872" y="19310"/>
                  <a:pt x="19960" y="19310"/>
                </a:cubicBezTo>
                <a:cubicBezTo>
                  <a:pt x="19872" y="19208"/>
                  <a:pt x="19828" y="19145"/>
                  <a:pt x="19730" y="19082"/>
                </a:cubicBezTo>
                <a:cubicBezTo>
                  <a:pt x="19828" y="19082"/>
                  <a:pt x="19872" y="19082"/>
                  <a:pt x="19916" y="19043"/>
                </a:cubicBezTo>
                <a:cubicBezTo>
                  <a:pt x="20102" y="18917"/>
                  <a:pt x="19916" y="18815"/>
                  <a:pt x="19916" y="18689"/>
                </a:cubicBezTo>
                <a:cubicBezTo>
                  <a:pt x="19898" y="18684"/>
                  <a:pt x="19884" y="18681"/>
                  <a:pt x="19872" y="18681"/>
                </a:cubicBezTo>
                <a:cubicBezTo>
                  <a:pt x="19796" y="18681"/>
                  <a:pt x="19867" y="18783"/>
                  <a:pt x="19828" y="18783"/>
                </a:cubicBezTo>
                <a:cubicBezTo>
                  <a:pt x="19774" y="18752"/>
                  <a:pt x="19730" y="18689"/>
                  <a:pt x="19686" y="18649"/>
                </a:cubicBezTo>
                <a:cubicBezTo>
                  <a:pt x="19730" y="18618"/>
                  <a:pt x="19828" y="18618"/>
                  <a:pt x="19872" y="18618"/>
                </a:cubicBezTo>
                <a:cubicBezTo>
                  <a:pt x="19916" y="18524"/>
                  <a:pt x="20003" y="18421"/>
                  <a:pt x="20047" y="18327"/>
                </a:cubicBezTo>
                <a:lnTo>
                  <a:pt x="20189" y="18327"/>
                </a:lnTo>
                <a:cubicBezTo>
                  <a:pt x="20189" y="18256"/>
                  <a:pt x="20146" y="18225"/>
                  <a:pt x="20102" y="18193"/>
                </a:cubicBezTo>
                <a:lnTo>
                  <a:pt x="20189" y="18130"/>
                </a:lnTo>
                <a:cubicBezTo>
                  <a:pt x="20146" y="18099"/>
                  <a:pt x="20146" y="18028"/>
                  <a:pt x="20102" y="17965"/>
                </a:cubicBezTo>
                <a:cubicBezTo>
                  <a:pt x="20189" y="17965"/>
                  <a:pt x="20233" y="17933"/>
                  <a:pt x="20320" y="17933"/>
                </a:cubicBezTo>
                <a:cubicBezTo>
                  <a:pt x="20320" y="17902"/>
                  <a:pt x="20375" y="17863"/>
                  <a:pt x="20375" y="17800"/>
                </a:cubicBezTo>
                <a:cubicBezTo>
                  <a:pt x="20463" y="17800"/>
                  <a:pt x="20550" y="17800"/>
                  <a:pt x="20594" y="17768"/>
                </a:cubicBezTo>
                <a:cubicBezTo>
                  <a:pt x="20594" y="17666"/>
                  <a:pt x="20594" y="17603"/>
                  <a:pt x="20550" y="17509"/>
                </a:cubicBezTo>
                <a:cubicBezTo>
                  <a:pt x="20736" y="17437"/>
                  <a:pt x="20867" y="17406"/>
                  <a:pt x="21097" y="17343"/>
                </a:cubicBezTo>
                <a:lnTo>
                  <a:pt x="21097" y="17146"/>
                </a:lnTo>
                <a:lnTo>
                  <a:pt x="20867" y="17146"/>
                </a:lnTo>
                <a:cubicBezTo>
                  <a:pt x="20824" y="17115"/>
                  <a:pt x="20736" y="17044"/>
                  <a:pt x="20692" y="17012"/>
                </a:cubicBezTo>
                <a:cubicBezTo>
                  <a:pt x="20780" y="16981"/>
                  <a:pt x="20824" y="16949"/>
                  <a:pt x="20867" y="16918"/>
                </a:cubicBezTo>
                <a:cubicBezTo>
                  <a:pt x="20922" y="16878"/>
                  <a:pt x="20922" y="16816"/>
                  <a:pt x="20922" y="16784"/>
                </a:cubicBezTo>
                <a:cubicBezTo>
                  <a:pt x="20887" y="16772"/>
                  <a:pt x="20855" y="16767"/>
                  <a:pt x="20826" y="16767"/>
                </a:cubicBezTo>
                <a:cubicBezTo>
                  <a:pt x="20702" y="16767"/>
                  <a:pt x="20630" y="16861"/>
                  <a:pt x="20550" y="16918"/>
                </a:cubicBezTo>
                <a:cubicBezTo>
                  <a:pt x="20419" y="16816"/>
                  <a:pt x="20594" y="16753"/>
                  <a:pt x="20550" y="16682"/>
                </a:cubicBezTo>
                <a:cubicBezTo>
                  <a:pt x="20692" y="16650"/>
                  <a:pt x="20824" y="16682"/>
                  <a:pt x="20780" y="16556"/>
                </a:cubicBezTo>
                <a:cubicBezTo>
                  <a:pt x="21195" y="16524"/>
                  <a:pt x="21327" y="16257"/>
                  <a:pt x="21600" y="16092"/>
                </a:cubicBezTo>
                <a:cubicBezTo>
                  <a:pt x="21556" y="16029"/>
                  <a:pt x="21469" y="15997"/>
                  <a:pt x="21414" y="15966"/>
                </a:cubicBezTo>
                <a:cubicBezTo>
                  <a:pt x="21414" y="15934"/>
                  <a:pt x="21469" y="15895"/>
                  <a:pt x="21513" y="15863"/>
                </a:cubicBezTo>
                <a:cubicBezTo>
                  <a:pt x="21195" y="15667"/>
                  <a:pt x="20922" y="15439"/>
                  <a:pt x="20780" y="15179"/>
                </a:cubicBezTo>
                <a:cubicBezTo>
                  <a:pt x="20736" y="15147"/>
                  <a:pt x="20692" y="15147"/>
                  <a:pt x="20594" y="15108"/>
                </a:cubicBezTo>
                <a:cubicBezTo>
                  <a:pt x="20867" y="15077"/>
                  <a:pt x="21097" y="15045"/>
                  <a:pt x="21370" y="14982"/>
                </a:cubicBezTo>
                <a:cubicBezTo>
                  <a:pt x="21327" y="14911"/>
                  <a:pt x="21327" y="14848"/>
                  <a:pt x="21283" y="14754"/>
                </a:cubicBezTo>
                <a:cubicBezTo>
                  <a:pt x="21283" y="14715"/>
                  <a:pt x="21283" y="14683"/>
                  <a:pt x="21327" y="14620"/>
                </a:cubicBezTo>
                <a:lnTo>
                  <a:pt x="21097" y="14620"/>
                </a:lnTo>
                <a:cubicBezTo>
                  <a:pt x="21097" y="14652"/>
                  <a:pt x="21097" y="14683"/>
                  <a:pt x="21053" y="14715"/>
                </a:cubicBezTo>
                <a:cubicBezTo>
                  <a:pt x="21009" y="14652"/>
                  <a:pt x="21009" y="14589"/>
                  <a:pt x="21009" y="14557"/>
                </a:cubicBezTo>
                <a:cubicBezTo>
                  <a:pt x="21097" y="14487"/>
                  <a:pt x="21239" y="14455"/>
                  <a:pt x="21327" y="14424"/>
                </a:cubicBezTo>
                <a:lnTo>
                  <a:pt x="21327" y="14321"/>
                </a:lnTo>
                <a:cubicBezTo>
                  <a:pt x="21370" y="14290"/>
                  <a:pt x="21414" y="14258"/>
                  <a:pt x="21469" y="14227"/>
                </a:cubicBezTo>
                <a:cubicBezTo>
                  <a:pt x="21327" y="13999"/>
                  <a:pt x="21469" y="13731"/>
                  <a:pt x="21327" y="13534"/>
                </a:cubicBezTo>
                <a:cubicBezTo>
                  <a:pt x="21195" y="13503"/>
                  <a:pt x="21097" y="13472"/>
                  <a:pt x="21009" y="13440"/>
                </a:cubicBezTo>
                <a:cubicBezTo>
                  <a:pt x="21097" y="13275"/>
                  <a:pt x="21141" y="13141"/>
                  <a:pt x="21239" y="13047"/>
                </a:cubicBezTo>
                <a:cubicBezTo>
                  <a:pt x="21195" y="12944"/>
                  <a:pt x="21141" y="12913"/>
                  <a:pt x="21141" y="12850"/>
                </a:cubicBezTo>
                <a:cubicBezTo>
                  <a:pt x="21009" y="12818"/>
                  <a:pt x="20922" y="12787"/>
                  <a:pt x="20780" y="12716"/>
                </a:cubicBezTo>
                <a:cubicBezTo>
                  <a:pt x="20867" y="12653"/>
                  <a:pt x="20922" y="12622"/>
                  <a:pt x="20966" y="12551"/>
                </a:cubicBezTo>
                <a:cubicBezTo>
                  <a:pt x="20966" y="12519"/>
                  <a:pt x="21009" y="12457"/>
                  <a:pt x="21009" y="12425"/>
                </a:cubicBezTo>
                <a:cubicBezTo>
                  <a:pt x="21053" y="12394"/>
                  <a:pt x="21097" y="12394"/>
                  <a:pt x="21141" y="12354"/>
                </a:cubicBezTo>
                <a:cubicBezTo>
                  <a:pt x="21141" y="12354"/>
                  <a:pt x="21195" y="12354"/>
                  <a:pt x="21195" y="12323"/>
                </a:cubicBezTo>
                <a:cubicBezTo>
                  <a:pt x="21097" y="12323"/>
                  <a:pt x="21053" y="12291"/>
                  <a:pt x="21009" y="12291"/>
                </a:cubicBezTo>
                <a:cubicBezTo>
                  <a:pt x="21053" y="12228"/>
                  <a:pt x="21097" y="12197"/>
                  <a:pt x="21141" y="12158"/>
                </a:cubicBezTo>
                <a:cubicBezTo>
                  <a:pt x="21097" y="12126"/>
                  <a:pt x="21053" y="12095"/>
                  <a:pt x="21053" y="12063"/>
                </a:cubicBezTo>
                <a:cubicBezTo>
                  <a:pt x="21097" y="12000"/>
                  <a:pt x="21195" y="11961"/>
                  <a:pt x="21283" y="11898"/>
                </a:cubicBezTo>
                <a:cubicBezTo>
                  <a:pt x="20966" y="11733"/>
                  <a:pt x="20649" y="11567"/>
                  <a:pt x="20375" y="11371"/>
                </a:cubicBezTo>
                <a:cubicBezTo>
                  <a:pt x="20419" y="11276"/>
                  <a:pt x="20463" y="11174"/>
                  <a:pt x="20550" y="11048"/>
                </a:cubicBezTo>
                <a:cubicBezTo>
                  <a:pt x="20506" y="11048"/>
                  <a:pt x="20506" y="10977"/>
                  <a:pt x="20463" y="10977"/>
                </a:cubicBezTo>
                <a:cubicBezTo>
                  <a:pt x="20463" y="10883"/>
                  <a:pt x="20550" y="10820"/>
                  <a:pt x="20506" y="10749"/>
                </a:cubicBezTo>
                <a:cubicBezTo>
                  <a:pt x="20375" y="10583"/>
                  <a:pt x="20375" y="10324"/>
                  <a:pt x="20102" y="10190"/>
                </a:cubicBezTo>
                <a:cubicBezTo>
                  <a:pt x="20146" y="10127"/>
                  <a:pt x="20146" y="10096"/>
                  <a:pt x="20189" y="10064"/>
                </a:cubicBezTo>
                <a:cubicBezTo>
                  <a:pt x="20189" y="10033"/>
                  <a:pt x="20146" y="9962"/>
                  <a:pt x="20146" y="9930"/>
                </a:cubicBezTo>
                <a:cubicBezTo>
                  <a:pt x="20233" y="9899"/>
                  <a:pt x="20277" y="9867"/>
                  <a:pt x="20375" y="9836"/>
                </a:cubicBezTo>
                <a:cubicBezTo>
                  <a:pt x="20277" y="9797"/>
                  <a:pt x="20233" y="9765"/>
                  <a:pt x="20189" y="9765"/>
                </a:cubicBezTo>
                <a:cubicBezTo>
                  <a:pt x="20233" y="9702"/>
                  <a:pt x="20233" y="9671"/>
                  <a:pt x="20277" y="9639"/>
                </a:cubicBezTo>
                <a:cubicBezTo>
                  <a:pt x="20189" y="9568"/>
                  <a:pt x="20047" y="9474"/>
                  <a:pt x="19960" y="9403"/>
                </a:cubicBezTo>
                <a:cubicBezTo>
                  <a:pt x="19916" y="9372"/>
                  <a:pt x="19872" y="9340"/>
                  <a:pt x="19916" y="9277"/>
                </a:cubicBezTo>
                <a:cubicBezTo>
                  <a:pt x="19916" y="9206"/>
                  <a:pt x="19916" y="9143"/>
                  <a:pt x="19872" y="9081"/>
                </a:cubicBezTo>
                <a:cubicBezTo>
                  <a:pt x="19872" y="9049"/>
                  <a:pt x="19872" y="9010"/>
                  <a:pt x="19828" y="8947"/>
                </a:cubicBezTo>
                <a:cubicBezTo>
                  <a:pt x="19730" y="8915"/>
                  <a:pt x="19642" y="8852"/>
                  <a:pt x="19500" y="8782"/>
                </a:cubicBezTo>
                <a:lnTo>
                  <a:pt x="19369" y="8782"/>
                </a:lnTo>
                <a:cubicBezTo>
                  <a:pt x="19413" y="8750"/>
                  <a:pt x="19457" y="8687"/>
                  <a:pt x="19500" y="8656"/>
                </a:cubicBezTo>
                <a:cubicBezTo>
                  <a:pt x="19413" y="8616"/>
                  <a:pt x="19413" y="8616"/>
                  <a:pt x="19369" y="8585"/>
                </a:cubicBezTo>
                <a:cubicBezTo>
                  <a:pt x="19457" y="8459"/>
                  <a:pt x="19555" y="8325"/>
                  <a:pt x="19642" y="8160"/>
                </a:cubicBezTo>
                <a:cubicBezTo>
                  <a:pt x="19537" y="8090"/>
                  <a:pt x="19510" y="8050"/>
                  <a:pt x="19450" y="8050"/>
                </a:cubicBezTo>
                <a:cubicBezTo>
                  <a:pt x="19428" y="8050"/>
                  <a:pt x="19403" y="8055"/>
                  <a:pt x="19369" y="8066"/>
                </a:cubicBezTo>
                <a:cubicBezTo>
                  <a:pt x="19139" y="7963"/>
                  <a:pt x="18910" y="7900"/>
                  <a:pt x="18822" y="7704"/>
                </a:cubicBezTo>
                <a:cubicBezTo>
                  <a:pt x="18866" y="7704"/>
                  <a:pt x="18910" y="7672"/>
                  <a:pt x="18954" y="7633"/>
                </a:cubicBezTo>
                <a:cubicBezTo>
                  <a:pt x="18910" y="7538"/>
                  <a:pt x="18866" y="7436"/>
                  <a:pt x="18822" y="7310"/>
                </a:cubicBezTo>
                <a:cubicBezTo>
                  <a:pt x="18822" y="7279"/>
                  <a:pt x="18866" y="7208"/>
                  <a:pt x="18910" y="7145"/>
                </a:cubicBezTo>
                <a:cubicBezTo>
                  <a:pt x="18822" y="7113"/>
                  <a:pt x="18779" y="7113"/>
                  <a:pt x="18735" y="7113"/>
                </a:cubicBezTo>
                <a:cubicBezTo>
                  <a:pt x="18779" y="7043"/>
                  <a:pt x="18779" y="7011"/>
                  <a:pt x="18822" y="6980"/>
                </a:cubicBezTo>
                <a:cubicBezTo>
                  <a:pt x="18779" y="6948"/>
                  <a:pt x="18779" y="6948"/>
                  <a:pt x="18735" y="6917"/>
                </a:cubicBezTo>
                <a:cubicBezTo>
                  <a:pt x="18549" y="6814"/>
                  <a:pt x="18407" y="6720"/>
                  <a:pt x="18363" y="6523"/>
                </a:cubicBezTo>
                <a:cubicBezTo>
                  <a:pt x="18319" y="6421"/>
                  <a:pt x="18232" y="6327"/>
                  <a:pt x="18188" y="6193"/>
                </a:cubicBezTo>
                <a:lnTo>
                  <a:pt x="18133" y="6161"/>
                </a:lnTo>
                <a:cubicBezTo>
                  <a:pt x="18090" y="6161"/>
                  <a:pt x="18046" y="6161"/>
                  <a:pt x="18002" y="6193"/>
                </a:cubicBezTo>
                <a:cubicBezTo>
                  <a:pt x="17915" y="6130"/>
                  <a:pt x="17915" y="6059"/>
                  <a:pt x="17860" y="6028"/>
                </a:cubicBezTo>
                <a:cubicBezTo>
                  <a:pt x="17958" y="5996"/>
                  <a:pt x="18090" y="5965"/>
                  <a:pt x="18188" y="5933"/>
                </a:cubicBezTo>
                <a:cubicBezTo>
                  <a:pt x="18319" y="5768"/>
                  <a:pt x="18090" y="5666"/>
                  <a:pt x="18090" y="5571"/>
                </a:cubicBezTo>
                <a:cubicBezTo>
                  <a:pt x="17860" y="5571"/>
                  <a:pt x="18090" y="5666"/>
                  <a:pt x="18002" y="5705"/>
                </a:cubicBezTo>
                <a:cubicBezTo>
                  <a:pt x="17958" y="5634"/>
                  <a:pt x="17915" y="5603"/>
                  <a:pt x="17860" y="5540"/>
                </a:cubicBezTo>
                <a:cubicBezTo>
                  <a:pt x="17958" y="5508"/>
                  <a:pt x="18002" y="5469"/>
                  <a:pt x="18002" y="5438"/>
                </a:cubicBezTo>
                <a:cubicBezTo>
                  <a:pt x="18046" y="5406"/>
                  <a:pt x="18002" y="5375"/>
                  <a:pt x="18002" y="5312"/>
                </a:cubicBezTo>
                <a:cubicBezTo>
                  <a:pt x="17848" y="5337"/>
                  <a:pt x="17762" y="5455"/>
                  <a:pt x="17607" y="5455"/>
                </a:cubicBezTo>
                <a:cubicBezTo>
                  <a:pt x="17574" y="5455"/>
                  <a:pt x="17539" y="5450"/>
                  <a:pt x="17499" y="5438"/>
                </a:cubicBezTo>
                <a:cubicBezTo>
                  <a:pt x="17543" y="5375"/>
                  <a:pt x="17641" y="5343"/>
                  <a:pt x="17685" y="5312"/>
                </a:cubicBezTo>
                <a:cubicBezTo>
                  <a:pt x="17685" y="5272"/>
                  <a:pt x="17641" y="5209"/>
                  <a:pt x="17641" y="5146"/>
                </a:cubicBezTo>
                <a:lnTo>
                  <a:pt x="17685" y="5146"/>
                </a:lnTo>
                <a:cubicBezTo>
                  <a:pt x="17685" y="5178"/>
                  <a:pt x="17729" y="5209"/>
                  <a:pt x="17729" y="5241"/>
                </a:cubicBezTo>
                <a:cubicBezTo>
                  <a:pt x="17772" y="5209"/>
                  <a:pt x="17816" y="5209"/>
                  <a:pt x="17915" y="5178"/>
                </a:cubicBezTo>
                <a:cubicBezTo>
                  <a:pt x="17860" y="5146"/>
                  <a:pt x="17816" y="5076"/>
                  <a:pt x="17772" y="5013"/>
                </a:cubicBezTo>
                <a:lnTo>
                  <a:pt x="17772" y="4816"/>
                </a:lnTo>
                <a:lnTo>
                  <a:pt x="17543" y="4816"/>
                </a:lnTo>
                <a:cubicBezTo>
                  <a:pt x="17641" y="4682"/>
                  <a:pt x="17641" y="4556"/>
                  <a:pt x="17543" y="4423"/>
                </a:cubicBezTo>
                <a:cubicBezTo>
                  <a:pt x="17587" y="4391"/>
                  <a:pt x="17587" y="4360"/>
                  <a:pt x="17587" y="4289"/>
                </a:cubicBezTo>
                <a:cubicBezTo>
                  <a:pt x="17499" y="4257"/>
                  <a:pt x="17368" y="4257"/>
                  <a:pt x="17269" y="4226"/>
                </a:cubicBezTo>
                <a:cubicBezTo>
                  <a:pt x="17138" y="4194"/>
                  <a:pt x="17040" y="4131"/>
                  <a:pt x="16908" y="4061"/>
                </a:cubicBezTo>
                <a:lnTo>
                  <a:pt x="16679" y="4061"/>
                </a:lnTo>
                <a:cubicBezTo>
                  <a:pt x="16635" y="4029"/>
                  <a:pt x="16591" y="3997"/>
                  <a:pt x="16548" y="3966"/>
                </a:cubicBezTo>
                <a:cubicBezTo>
                  <a:pt x="16635" y="3863"/>
                  <a:pt x="16679" y="3769"/>
                  <a:pt x="16766" y="3667"/>
                </a:cubicBezTo>
                <a:cubicBezTo>
                  <a:pt x="16493" y="3541"/>
                  <a:pt x="16274" y="3407"/>
                  <a:pt x="16001" y="3305"/>
                </a:cubicBezTo>
                <a:cubicBezTo>
                  <a:pt x="15902" y="3344"/>
                  <a:pt x="15859" y="3344"/>
                  <a:pt x="15859" y="3375"/>
                </a:cubicBezTo>
                <a:cubicBezTo>
                  <a:pt x="15815" y="3407"/>
                  <a:pt x="15815" y="3438"/>
                  <a:pt x="15815" y="3470"/>
                </a:cubicBezTo>
                <a:lnTo>
                  <a:pt x="15771" y="3470"/>
                </a:lnTo>
                <a:cubicBezTo>
                  <a:pt x="15771" y="3375"/>
                  <a:pt x="15815" y="3305"/>
                  <a:pt x="15771" y="3210"/>
                </a:cubicBezTo>
                <a:cubicBezTo>
                  <a:pt x="15771" y="3147"/>
                  <a:pt x="15727" y="3045"/>
                  <a:pt x="15673" y="2982"/>
                </a:cubicBezTo>
                <a:cubicBezTo>
                  <a:pt x="15629" y="2951"/>
                  <a:pt x="15629" y="2951"/>
                  <a:pt x="15673" y="2911"/>
                </a:cubicBezTo>
                <a:cubicBezTo>
                  <a:pt x="15727" y="2715"/>
                  <a:pt x="15815" y="2518"/>
                  <a:pt x="15859" y="2290"/>
                </a:cubicBezTo>
                <a:cubicBezTo>
                  <a:pt x="15815" y="2290"/>
                  <a:pt x="15727" y="2227"/>
                  <a:pt x="15673" y="2195"/>
                </a:cubicBezTo>
                <a:cubicBezTo>
                  <a:pt x="15621" y="2232"/>
                  <a:pt x="15576" y="2245"/>
                  <a:pt x="15538" y="2245"/>
                </a:cubicBezTo>
                <a:cubicBezTo>
                  <a:pt x="15477" y="2245"/>
                  <a:pt x="15432" y="2214"/>
                  <a:pt x="15399" y="2195"/>
                </a:cubicBezTo>
                <a:cubicBezTo>
                  <a:pt x="15356" y="2124"/>
                  <a:pt x="15312" y="2093"/>
                  <a:pt x="15268" y="2030"/>
                </a:cubicBezTo>
                <a:lnTo>
                  <a:pt x="15181" y="2030"/>
                </a:lnTo>
                <a:cubicBezTo>
                  <a:pt x="14907" y="1999"/>
                  <a:pt x="14951" y="1802"/>
                  <a:pt x="14765" y="1731"/>
                </a:cubicBezTo>
                <a:cubicBezTo>
                  <a:pt x="14579" y="1668"/>
                  <a:pt x="14448" y="1534"/>
                  <a:pt x="14306" y="1471"/>
                </a:cubicBezTo>
                <a:lnTo>
                  <a:pt x="13945" y="1471"/>
                </a:lnTo>
                <a:cubicBezTo>
                  <a:pt x="13900" y="1440"/>
                  <a:pt x="13900" y="1377"/>
                  <a:pt x="13857" y="1338"/>
                </a:cubicBezTo>
                <a:cubicBezTo>
                  <a:pt x="13813" y="1338"/>
                  <a:pt x="13758" y="1377"/>
                  <a:pt x="13714" y="1377"/>
                </a:cubicBezTo>
                <a:cubicBezTo>
                  <a:pt x="13671" y="1338"/>
                  <a:pt x="13671" y="1306"/>
                  <a:pt x="13627" y="1275"/>
                </a:cubicBezTo>
                <a:cubicBezTo>
                  <a:pt x="13627" y="1212"/>
                  <a:pt x="13583" y="1141"/>
                  <a:pt x="13485" y="1109"/>
                </a:cubicBezTo>
                <a:cubicBezTo>
                  <a:pt x="13397" y="1046"/>
                  <a:pt x="13310" y="984"/>
                  <a:pt x="13211" y="913"/>
                </a:cubicBezTo>
                <a:cubicBezTo>
                  <a:pt x="13080" y="850"/>
                  <a:pt x="12938" y="818"/>
                  <a:pt x="12807" y="747"/>
                </a:cubicBezTo>
                <a:cubicBezTo>
                  <a:pt x="12807" y="685"/>
                  <a:pt x="12763" y="653"/>
                  <a:pt x="12763" y="590"/>
                </a:cubicBezTo>
                <a:cubicBezTo>
                  <a:pt x="12719" y="551"/>
                  <a:pt x="12665" y="519"/>
                  <a:pt x="12665" y="488"/>
                </a:cubicBezTo>
                <a:lnTo>
                  <a:pt x="12665" y="354"/>
                </a:lnTo>
                <a:lnTo>
                  <a:pt x="12490" y="354"/>
                </a:lnTo>
                <a:cubicBezTo>
                  <a:pt x="12490" y="323"/>
                  <a:pt x="12446" y="291"/>
                  <a:pt x="12446" y="228"/>
                </a:cubicBezTo>
                <a:cubicBezTo>
                  <a:pt x="12172" y="260"/>
                  <a:pt x="11899" y="260"/>
                  <a:pt x="11626" y="291"/>
                </a:cubicBezTo>
                <a:cubicBezTo>
                  <a:pt x="11527" y="291"/>
                  <a:pt x="11440" y="260"/>
                  <a:pt x="11352" y="228"/>
                </a:cubicBezTo>
                <a:cubicBezTo>
                  <a:pt x="11321" y="249"/>
                  <a:pt x="11292" y="257"/>
                  <a:pt x="11264" y="257"/>
                </a:cubicBezTo>
                <a:cubicBezTo>
                  <a:pt x="11166" y="257"/>
                  <a:pt x="11081" y="157"/>
                  <a:pt x="10937" y="157"/>
                </a:cubicBezTo>
                <a:cubicBezTo>
                  <a:pt x="10937" y="197"/>
                  <a:pt x="10893" y="228"/>
                  <a:pt x="10849" y="260"/>
                </a:cubicBezTo>
                <a:cubicBezTo>
                  <a:pt x="10805" y="228"/>
                  <a:pt x="10751" y="197"/>
                  <a:pt x="10707" y="197"/>
                </a:cubicBezTo>
                <a:cubicBezTo>
                  <a:pt x="10663" y="228"/>
                  <a:pt x="10663" y="291"/>
                  <a:pt x="10620" y="323"/>
                </a:cubicBezTo>
                <a:cubicBezTo>
                  <a:pt x="10576" y="323"/>
                  <a:pt x="10576" y="323"/>
                  <a:pt x="10532" y="291"/>
                </a:cubicBezTo>
                <a:cubicBezTo>
                  <a:pt x="10532" y="228"/>
                  <a:pt x="10477" y="157"/>
                  <a:pt x="10477" y="94"/>
                </a:cubicBezTo>
                <a:lnTo>
                  <a:pt x="9931" y="94"/>
                </a:lnTo>
                <a:cubicBezTo>
                  <a:pt x="9843" y="157"/>
                  <a:pt x="9799" y="228"/>
                  <a:pt x="9712" y="291"/>
                </a:cubicBezTo>
                <a:cubicBezTo>
                  <a:pt x="9682" y="276"/>
                  <a:pt x="9655" y="270"/>
                  <a:pt x="9629" y="270"/>
                </a:cubicBezTo>
                <a:cubicBezTo>
                  <a:pt x="9528" y="270"/>
                  <a:pt x="9452" y="362"/>
                  <a:pt x="9338" y="362"/>
                </a:cubicBezTo>
                <a:cubicBezTo>
                  <a:pt x="9300" y="362"/>
                  <a:pt x="9258" y="351"/>
                  <a:pt x="9209" y="323"/>
                </a:cubicBezTo>
                <a:cubicBezTo>
                  <a:pt x="9165" y="228"/>
                  <a:pt x="9110" y="126"/>
                  <a:pt x="9023" y="0"/>
                </a:cubicBezTo>
                <a:close/>
              </a:path>
            </a:pathLst>
          </a:custGeom>
          <a:solidFill>
            <a:srgbClr val="8DAED3"/>
          </a:solidFill>
          <a:ln w="12700">
            <a:miter lim="400000"/>
          </a:ln>
        </p:spPr>
        <p:txBody>
          <a:bodyPr lIns="45719" rIns="45719" anchor="ctr"/>
          <a:lstStyle/>
          <a:p>
            <a:endParaRPr/>
          </a:p>
        </p:txBody>
      </p:sp>
      <p:grpSp>
        <p:nvGrpSpPr>
          <p:cNvPr id="6645" name="Google Shape;4230;p35"/>
          <p:cNvGrpSpPr/>
          <p:nvPr/>
        </p:nvGrpSpPr>
        <p:grpSpPr>
          <a:xfrm>
            <a:off x="202519" y="1647462"/>
            <a:ext cx="468362" cy="969728"/>
            <a:chOff x="0" y="0"/>
            <a:chExt cx="468360" cy="969727"/>
          </a:xfrm>
        </p:grpSpPr>
        <p:sp>
          <p:nvSpPr>
            <p:cNvPr id="6623" name="Google Shape;4231;p35"/>
            <p:cNvSpPr/>
            <p:nvPr/>
          </p:nvSpPr>
          <p:spPr>
            <a:xfrm rot="3237169">
              <a:off x="410956" y="924739"/>
              <a:ext cx="58639" cy="26797"/>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24" name="Google Shape;4232;p35"/>
            <p:cNvSpPr/>
            <p:nvPr/>
          </p:nvSpPr>
          <p:spPr>
            <a:xfrm rot="3237169">
              <a:off x="81166" y="558857"/>
              <a:ext cx="49227" cy="20607"/>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25" name="Google Shape;4233;p35"/>
            <p:cNvSpPr/>
            <p:nvPr/>
          </p:nvSpPr>
          <p:spPr>
            <a:xfrm rot="3237169">
              <a:off x="55270" y="72539"/>
              <a:ext cx="50936" cy="51094"/>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26" name="Google Shape;4234;p35"/>
            <p:cNvSpPr/>
            <p:nvPr/>
          </p:nvSpPr>
          <p:spPr>
            <a:xfrm rot="3237169">
              <a:off x="188517" y="144765"/>
              <a:ext cx="58640" cy="47519"/>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27" name="Google Shape;4235;p35"/>
            <p:cNvSpPr/>
            <p:nvPr/>
          </p:nvSpPr>
          <p:spPr>
            <a:xfrm rot="3237169">
              <a:off x="212234" y="477208"/>
              <a:ext cx="65461" cy="26236"/>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28" name="Google Shape;4236;p35"/>
            <p:cNvSpPr/>
            <p:nvPr/>
          </p:nvSpPr>
          <p:spPr>
            <a:xfrm rot="3237169">
              <a:off x="281901" y="629809"/>
              <a:ext cx="61864" cy="24181"/>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29" name="Google Shape;4237;p35"/>
            <p:cNvSpPr/>
            <p:nvPr/>
          </p:nvSpPr>
          <p:spPr>
            <a:xfrm rot="3237169">
              <a:off x="55840" y="391099"/>
              <a:ext cx="60252" cy="29951"/>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0" name="Google Shape;4238;p35"/>
            <p:cNvSpPr/>
            <p:nvPr/>
          </p:nvSpPr>
          <p:spPr>
            <a:xfrm rot="3237169">
              <a:off x="203136" y="282394"/>
              <a:ext cx="62435" cy="30137"/>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1" name="Google Shape;4239;p35"/>
            <p:cNvSpPr/>
            <p:nvPr/>
          </p:nvSpPr>
          <p:spPr>
            <a:xfrm rot="3237169">
              <a:off x="244214" y="420108"/>
              <a:ext cx="64072" cy="22615"/>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2" name="Google Shape;4240;p35"/>
            <p:cNvSpPr/>
            <p:nvPr/>
          </p:nvSpPr>
          <p:spPr>
            <a:xfrm rot="3237169">
              <a:off x="26174" y="238507"/>
              <a:ext cx="50695" cy="37403"/>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3" name="Google Shape;4241;p35"/>
            <p:cNvSpPr/>
            <p:nvPr/>
          </p:nvSpPr>
          <p:spPr>
            <a:xfrm rot="3237169">
              <a:off x="293788" y="546456"/>
              <a:ext cx="55019" cy="25045"/>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4" name="Google Shape;4242;p35"/>
            <p:cNvSpPr/>
            <p:nvPr/>
          </p:nvSpPr>
          <p:spPr>
            <a:xfrm rot="3237169">
              <a:off x="152016" y="205963"/>
              <a:ext cx="49001" cy="33945"/>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5" name="Google Shape;4243;p35"/>
            <p:cNvSpPr/>
            <p:nvPr/>
          </p:nvSpPr>
          <p:spPr>
            <a:xfrm rot="3237169">
              <a:off x="229729" y="4548"/>
              <a:ext cx="39269" cy="55042"/>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6" name="Google Shape;4244;p35"/>
            <p:cNvSpPr/>
            <p:nvPr/>
          </p:nvSpPr>
          <p:spPr>
            <a:xfrm rot="3237169">
              <a:off x="371031" y="712968"/>
              <a:ext cx="58243" cy="24367"/>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7" name="Google Shape;4245;p35"/>
            <p:cNvSpPr/>
            <p:nvPr/>
          </p:nvSpPr>
          <p:spPr>
            <a:xfrm rot="3237169">
              <a:off x="120985" y="348286"/>
              <a:ext cx="48594" cy="31750"/>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8" name="Google Shape;4246;p35"/>
            <p:cNvSpPr/>
            <p:nvPr/>
          </p:nvSpPr>
          <p:spPr>
            <a:xfrm rot="3237169">
              <a:off x="413495" y="821466"/>
              <a:ext cx="55284" cy="25209"/>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9" name="Google Shape;4247;p35"/>
            <p:cNvSpPr/>
            <p:nvPr/>
          </p:nvSpPr>
          <p:spPr>
            <a:xfrm rot="3237169">
              <a:off x="196167" y="362723"/>
              <a:ext cx="47005" cy="24742"/>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40" name="Google Shape;4248;p35"/>
            <p:cNvSpPr/>
            <p:nvPr/>
          </p:nvSpPr>
          <p:spPr>
            <a:xfrm rot="3237169">
              <a:off x="-2820" y="410458"/>
              <a:ext cx="59966" cy="23549"/>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41" name="Google Shape;4249;p35"/>
            <p:cNvSpPr/>
            <p:nvPr/>
          </p:nvSpPr>
          <p:spPr>
            <a:xfrm rot="3237169">
              <a:off x="69534" y="291220"/>
              <a:ext cx="55416" cy="33479"/>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42" name="Google Shape;4250;p35"/>
            <p:cNvSpPr/>
            <p:nvPr/>
          </p:nvSpPr>
          <p:spPr>
            <a:xfrm rot="3237169">
              <a:off x="326641" y="839811"/>
              <a:ext cx="47005" cy="23293"/>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43" name="Google Shape;4251;p35"/>
            <p:cNvSpPr/>
            <p:nvPr/>
          </p:nvSpPr>
          <p:spPr>
            <a:xfrm rot="3237169">
              <a:off x="327791" y="747117"/>
              <a:ext cx="53727" cy="20699"/>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44" name="Google Shape;4252;p35"/>
            <p:cNvSpPr/>
            <p:nvPr/>
          </p:nvSpPr>
          <p:spPr>
            <a:xfrm rot="3237169">
              <a:off x="136573" y="488795"/>
              <a:ext cx="40160" cy="17850"/>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6646" name="Google Shape;4253;p35"/>
          <p:cNvSpPr/>
          <p:nvPr/>
        </p:nvSpPr>
        <p:spPr>
          <a:xfrm>
            <a:off x="6201063" y="93652"/>
            <a:ext cx="598409" cy="351364"/>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D89030"/>
          </a:solidFill>
          <a:ln w="12700">
            <a:miter lim="400000"/>
          </a:ln>
        </p:spPr>
        <p:txBody>
          <a:bodyPr lIns="45719" rIns="45719" anchor="ctr"/>
          <a:lstStyle/>
          <a:p>
            <a:endParaRPr/>
          </a:p>
        </p:txBody>
      </p:sp>
      <p:sp>
        <p:nvSpPr>
          <p:cNvPr id="6647" name="Google Shape;4254;p35"/>
          <p:cNvSpPr/>
          <p:nvPr/>
        </p:nvSpPr>
        <p:spPr>
          <a:xfrm>
            <a:off x="6127577" y="-127703"/>
            <a:ext cx="599146" cy="351705"/>
          </a:xfrm>
          <a:custGeom>
            <a:avLst/>
            <a:gdLst/>
            <a:ahLst/>
            <a:cxnLst>
              <a:cxn ang="0">
                <a:pos x="wd2" y="hd2"/>
              </a:cxn>
              <a:cxn ang="5400000">
                <a:pos x="wd2" y="hd2"/>
              </a:cxn>
              <a:cxn ang="10800000">
                <a:pos x="wd2" y="hd2"/>
              </a:cxn>
              <a:cxn ang="16200000">
                <a:pos x="wd2" y="hd2"/>
              </a:cxn>
            </a:cxnLst>
            <a:rect l="0" t="0" r="r" b="b"/>
            <a:pathLst>
              <a:path w="21573" h="21600" extrusionOk="0">
                <a:moveTo>
                  <a:pt x="21268" y="0"/>
                </a:moveTo>
                <a:cubicBezTo>
                  <a:pt x="21195" y="0"/>
                  <a:pt x="21147" y="73"/>
                  <a:pt x="21119" y="224"/>
                </a:cubicBezTo>
                <a:cubicBezTo>
                  <a:pt x="21074" y="348"/>
                  <a:pt x="21038" y="471"/>
                  <a:pt x="21038" y="610"/>
                </a:cubicBezTo>
                <a:cubicBezTo>
                  <a:pt x="21002" y="1120"/>
                  <a:pt x="20965" y="1630"/>
                  <a:pt x="20929" y="2156"/>
                </a:cubicBezTo>
                <a:cubicBezTo>
                  <a:pt x="20893" y="2666"/>
                  <a:pt x="20848" y="3177"/>
                  <a:pt x="20811" y="3702"/>
                </a:cubicBezTo>
                <a:cubicBezTo>
                  <a:pt x="20775" y="4336"/>
                  <a:pt x="20739" y="4923"/>
                  <a:pt x="20739" y="5572"/>
                </a:cubicBezTo>
                <a:cubicBezTo>
                  <a:pt x="20703" y="5881"/>
                  <a:pt x="20703" y="6205"/>
                  <a:pt x="20703" y="6530"/>
                </a:cubicBezTo>
                <a:cubicBezTo>
                  <a:pt x="20666" y="7117"/>
                  <a:pt x="20621" y="7751"/>
                  <a:pt x="20621" y="8338"/>
                </a:cubicBezTo>
                <a:cubicBezTo>
                  <a:pt x="20585" y="8972"/>
                  <a:pt x="20585" y="9621"/>
                  <a:pt x="20585" y="10270"/>
                </a:cubicBezTo>
                <a:cubicBezTo>
                  <a:pt x="20549" y="10331"/>
                  <a:pt x="20549" y="10393"/>
                  <a:pt x="20549" y="10594"/>
                </a:cubicBezTo>
                <a:cubicBezTo>
                  <a:pt x="20286" y="10270"/>
                  <a:pt x="20096" y="9945"/>
                  <a:pt x="19869" y="9682"/>
                </a:cubicBezTo>
                <a:cubicBezTo>
                  <a:pt x="19606" y="9296"/>
                  <a:pt x="19344" y="8848"/>
                  <a:pt x="19036" y="8462"/>
                </a:cubicBezTo>
                <a:cubicBezTo>
                  <a:pt x="18773" y="8075"/>
                  <a:pt x="18510" y="7689"/>
                  <a:pt x="18247" y="7241"/>
                </a:cubicBezTo>
                <a:cubicBezTo>
                  <a:pt x="18021" y="6916"/>
                  <a:pt x="17758" y="6530"/>
                  <a:pt x="17532" y="6205"/>
                </a:cubicBezTo>
                <a:cubicBezTo>
                  <a:pt x="17151" y="5696"/>
                  <a:pt x="16771" y="5108"/>
                  <a:pt x="16399" y="4598"/>
                </a:cubicBezTo>
                <a:cubicBezTo>
                  <a:pt x="15983" y="4027"/>
                  <a:pt x="15566" y="3501"/>
                  <a:pt x="15185" y="2929"/>
                </a:cubicBezTo>
                <a:cubicBezTo>
                  <a:pt x="15009" y="2701"/>
                  <a:pt x="14832" y="2607"/>
                  <a:pt x="14646" y="2607"/>
                </a:cubicBezTo>
                <a:cubicBezTo>
                  <a:pt x="14517" y="2607"/>
                  <a:pt x="14384" y="2652"/>
                  <a:pt x="14243" y="2727"/>
                </a:cubicBezTo>
                <a:cubicBezTo>
                  <a:pt x="14098" y="2789"/>
                  <a:pt x="13980" y="2929"/>
                  <a:pt x="13944" y="3254"/>
                </a:cubicBezTo>
                <a:cubicBezTo>
                  <a:pt x="13790" y="3949"/>
                  <a:pt x="13717" y="4722"/>
                  <a:pt x="13645" y="5495"/>
                </a:cubicBezTo>
                <a:cubicBezTo>
                  <a:pt x="13599" y="5958"/>
                  <a:pt x="13563" y="6406"/>
                  <a:pt x="13491" y="6916"/>
                </a:cubicBezTo>
                <a:cubicBezTo>
                  <a:pt x="13454" y="7504"/>
                  <a:pt x="13373" y="8137"/>
                  <a:pt x="13337" y="8786"/>
                </a:cubicBezTo>
                <a:cubicBezTo>
                  <a:pt x="13264" y="9296"/>
                  <a:pt x="13228" y="9883"/>
                  <a:pt x="13146" y="10455"/>
                </a:cubicBezTo>
                <a:cubicBezTo>
                  <a:pt x="13074" y="11166"/>
                  <a:pt x="13001" y="11877"/>
                  <a:pt x="12920" y="12588"/>
                </a:cubicBezTo>
                <a:cubicBezTo>
                  <a:pt x="12884" y="13221"/>
                  <a:pt x="12811" y="13932"/>
                  <a:pt x="12739" y="14643"/>
                </a:cubicBezTo>
                <a:cubicBezTo>
                  <a:pt x="12657" y="14581"/>
                  <a:pt x="12621" y="14581"/>
                  <a:pt x="12585" y="14519"/>
                </a:cubicBezTo>
                <a:cubicBezTo>
                  <a:pt x="12467" y="14318"/>
                  <a:pt x="12322" y="14133"/>
                  <a:pt x="12204" y="13932"/>
                </a:cubicBezTo>
                <a:lnTo>
                  <a:pt x="11189" y="12201"/>
                </a:lnTo>
                <a:cubicBezTo>
                  <a:pt x="11072" y="11939"/>
                  <a:pt x="10927" y="11676"/>
                  <a:pt x="10809" y="11490"/>
                </a:cubicBezTo>
                <a:cubicBezTo>
                  <a:pt x="10428" y="10780"/>
                  <a:pt x="10093" y="10069"/>
                  <a:pt x="9676" y="9358"/>
                </a:cubicBezTo>
                <a:cubicBezTo>
                  <a:pt x="9414" y="8848"/>
                  <a:pt x="9115" y="8400"/>
                  <a:pt x="8807" y="7890"/>
                </a:cubicBezTo>
                <a:cubicBezTo>
                  <a:pt x="8662" y="7627"/>
                  <a:pt x="8435" y="7364"/>
                  <a:pt x="8245" y="7241"/>
                </a:cubicBezTo>
                <a:cubicBezTo>
                  <a:pt x="8187" y="7197"/>
                  <a:pt x="8134" y="7154"/>
                  <a:pt x="8083" y="7154"/>
                </a:cubicBezTo>
                <a:cubicBezTo>
                  <a:pt x="8061" y="7154"/>
                  <a:pt x="8040" y="7160"/>
                  <a:pt x="8019" y="7179"/>
                </a:cubicBezTo>
                <a:cubicBezTo>
                  <a:pt x="7865" y="7179"/>
                  <a:pt x="7756" y="7241"/>
                  <a:pt x="7638" y="7303"/>
                </a:cubicBezTo>
                <a:cubicBezTo>
                  <a:pt x="7375" y="7364"/>
                  <a:pt x="7185" y="7565"/>
                  <a:pt x="7113" y="7952"/>
                </a:cubicBezTo>
                <a:cubicBezTo>
                  <a:pt x="6922" y="8848"/>
                  <a:pt x="6660" y="9682"/>
                  <a:pt x="6506" y="10594"/>
                </a:cubicBezTo>
                <a:cubicBezTo>
                  <a:pt x="6207" y="12000"/>
                  <a:pt x="5980" y="13360"/>
                  <a:pt x="5717" y="14766"/>
                </a:cubicBezTo>
                <a:cubicBezTo>
                  <a:pt x="5490" y="16189"/>
                  <a:pt x="5219" y="17611"/>
                  <a:pt x="4956" y="19017"/>
                </a:cubicBezTo>
                <a:cubicBezTo>
                  <a:pt x="4920" y="19094"/>
                  <a:pt x="4883" y="19218"/>
                  <a:pt x="4847" y="19403"/>
                </a:cubicBezTo>
                <a:cubicBezTo>
                  <a:pt x="4657" y="19017"/>
                  <a:pt x="4467" y="18770"/>
                  <a:pt x="4276" y="18445"/>
                </a:cubicBezTo>
                <a:cubicBezTo>
                  <a:pt x="3860" y="17735"/>
                  <a:pt x="3452" y="17024"/>
                  <a:pt x="3035" y="16390"/>
                </a:cubicBezTo>
                <a:cubicBezTo>
                  <a:pt x="2428" y="15354"/>
                  <a:pt x="1785" y="14318"/>
                  <a:pt x="1187" y="13298"/>
                </a:cubicBezTo>
                <a:cubicBezTo>
                  <a:pt x="997" y="12974"/>
                  <a:pt x="806" y="12711"/>
                  <a:pt x="616" y="12387"/>
                </a:cubicBezTo>
                <a:cubicBezTo>
                  <a:pt x="489" y="12206"/>
                  <a:pt x="385" y="12125"/>
                  <a:pt x="278" y="12125"/>
                </a:cubicBezTo>
                <a:cubicBezTo>
                  <a:pt x="194" y="12125"/>
                  <a:pt x="109" y="12175"/>
                  <a:pt x="9" y="12263"/>
                </a:cubicBezTo>
                <a:cubicBezTo>
                  <a:pt x="-27" y="12526"/>
                  <a:pt x="55" y="12711"/>
                  <a:pt x="127" y="12835"/>
                </a:cubicBezTo>
                <a:cubicBezTo>
                  <a:pt x="317" y="13221"/>
                  <a:pt x="508" y="13546"/>
                  <a:pt x="652" y="13932"/>
                </a:cubicBezTo>
                <a:cubicBezTo>
                  <a:pt x="1033" y="14581"/>
                  <a:pt x="1413" y="15292"/>
                  <a:pt x="1785" y="16003"/>
                </a:cubicBezTo>
                <a:cubicBezTo>
                  <a:pt x="2202" y="16838"/>
                  <a:pt x="2655" y="17611"/>
                  <a:pt x="3071" y="18384"/>
                </a:cubicBezTo>
                <a:cubicBezTo>
                  <a:pt x="3180" y="18631"/>
                  <a:pt x="3334" y="18894"/>
                  <a:pt x="3452" y="19156"/>
                </a:cubicBezTo>
                <a:cubicBezTo>
                  <a:pt x="3823" y="19790"/>
                  <a:pt x="4168" y="20439"/>
                  <a:pt x="4539" y="21026"/>
                </a:cubicBezTo>
                <a:cubicBezTo>
                  <a:pt x="4657" y="21211"/>
                  <a:pt x="4847" y="21335"/>
                  <a:pt x="4956" y="21536"/>
                </a:cubicBezTo>
                <a:cubicBezTo>
                  <a:pt x="5011" y="21580"/>
                  <a:pt x="5059" y="21600"/>
                  <a:pt x="5105" y="21600"/>
                </a:cubicBezTo>
                <a:cubicBezTo>
                  <a:pt x="5188" y="21600"/>
                  <a:pt x="5261" y="21532"/>
                  <a:pt x="5336" y="21412"/>
                </a:cubicBezTo>
                <a:cubicBezTo>
                  <a:pt x="5373" y="21335"/>
                  <a:pt x="5445" y="21211"/>
                  <a:pt x="5490" y="21088"/>
                </a:cubicBezTo>
                <a:cubicBezTo>
                  <a:pt x="5635" y="20562"/>
                  <a:pt x="5789" y="20052"/>
                  <a:pt x="5898" y="19481"/>
                </a:cubicBezTo>
                <a:cubicBezTo>
                  <a:pt x="6243" y="17673"/>
                  <a:pt x="6578" y="15864"/>
                  <a:pt x="6922" y="14071"/>
                </a:cubicBezTo>
                <a:cubicBezTo>
                  <a:pt x="7149" y="12649"/>
                  <a:pt x="7375" y="11228"/>
                  <a:pt x="7711" y="9883"/>
                </a:cubicBezTo>
                <a:cubicBezTo>
                  <a:pt x="7756" y="9559"/>
                  <a:pt x="7792" y="9296"/>
                  <a:pt x="7937" y="9049"/>
                </a:cubicBezTo>
                <a:cubicBezTo>
                  <a:pt x="7982" y="9111"/>
                  <a:pt x="8055" y="9172"/>
                  <a:pt x="8091" y="9234"/>
                </a:cubicBezTo>
                <a:cubicBezTo>
                  <a:pt x="8245" y="9435"/>
                  <a:pt x="8390" y="9682"/>
                  <a:pt x="8508" y="9945"/>
                </a:cubicBezTo>
                <a:cubicBezTo>
                  <a:pt x="8843" y="10517"/>
                  <a:pt x="9151" y="11104"/>
                  <a:pt x="9486" y="11753"/>
                </a:cubicBezTo>
                <a:cubicBezTo>
                  <a:pt x="9713" y="12201"/>
                  <a:pt x="9939" y="12649"/>
                  <a:pt x="10202" y="13098"/>
                </a:cubicBezTo>
                <a:cubicBezTo>
                  <a:pt x="10428" y="13546"/>
                  <a:pt x="10655" y="14071"/>
                  <a:pt x="10927" y="14519"/>
                </a:cubicBezTo>
                <a:cubicBezTo>
                  <a:pt x="11262" y="15091"/>
                  <a:pt x="11606" y="15678"/>
                  <a:pt x="11941" y="16189"/>
                </a:cubicBezTo>
                <a:cubicBezTo>
                  <a:pt x="12204" y="16576"/>
                  <a:pt x="12467" y="16900"/>
                  <a:pt x="12739" y="17225"/>
                </a:cubicBezTo>
                <a:cubicBezTo>
                  <a:pt x="12855" y="17358"/>
                  <a:pt x="12958" y="17413"/>
                  <a:pt x="13048" y="17413"/>
                </a:cubicBezTo>
                <a:cubicBezTo>
                  <a:pt x="13218" y="17413"/>
                  <a:pt x="13341" y="17214"/>
                  <a:pt x="13418" y="16962"/>
                </a:cubicBezTo>
                <a:cubicBezTo>
                  <a:pt x="13527" y="16514"/>
                  <a:pt x="13645" y="16127"/>
                  <a:pt x="13717" y="15678"/>
                </a:cubicBezTo>
                <a:cubicBezTo>
                  <a:pt x="13790" y="15153"/>
                  <a:pt x="13872" y="14643"/>
                  <a:pt x="13908" y="14133"/>
                </a:cubicBezTo>
                <a:cubicBezTo>
                  <a:pt x="13980" y="13607"/>
                  <a:pt x="13980" y="13098"/>
                  <a:pt x="14017" y="12588"/>
                </a:cubicBezTo>
                <a:cubicBezTo>
                  <a:pt x="14053" y="12263"/>
                  <a:pt x="14098" y="11877"/>
                  <a:pt x="14134" y="11552"/>
                </a:cubicBezTo>
                <a:cubicBezTo>
                  <a:pt x="14171" y="11042"/>
                  <a:pt x="14207" y="10517"/>
                  <a:pt x="14279" y="10007"/>
                </a:cubicBezTo>
                <a:cubicBezTo>
                  <a:pt x="14325" y="9497"/>
                  <a:pt x="14361" y="8910"/>
                  <a:pt x="14397" y="8400"/>
                </a:cubicBezTo>
                <a:cubicBezTo>
                  <a:pt x="14433" y="7689"/>
                  <a:pt x="14506" y="6978"/>
                  <a:pt x="14587" y="6267"/>
                </a:cubicBezTo>
                <a:cubicBezTo>
                  <a:pt x="14624" y="5572"/>
                  <a:pt x="14696" y="4861"/>
                  <a:pt x="14778" y="4150"/>
                </a:cubicBezTo>
                <a:cubicBezTo>
                  <a:pt x="14778" y="4027"/>
                  <a:pt x="14814" y="3888"/>
                  <a:pt x="14850" y="3702"/>
                </a:cubicBezTo>
                <a:cubicBezTo>
                  <a:pt x="15113" y="4150"/>
                  <a:pt x="15376" y="4537"/>
                  <a:pt x="15602" y="4923"/>
                </a:cubicBezTo>
                <a:cubicBezTo>
                  <a:pt x="16055" y="5634"/>
                  <a:pt x="16544" y="6406"/>
                  <a:pt x="16997" y="7117"/>
                </a:cubicBezTo>
                <a:cubicBezTo>
                  <a:pt x="17188" y="7426"/>
                  <a:pt x="17414" y="7751"/>
                  <a:pt x="17604" y="8075"/>
                </a:cubicBezTo>
                <a:cubicBezTo>
                  <a:pt x="18057" y="8786"/>
                  <a:pt x="18474" y="9497"/>
                  <a:pt x="18927" y="10208"/>
                </a:cubicBezTo>
                <a:cubicBezTo>
                  <a:pt x="19153" y="10517"/>
                  <a:pt x="19380" y="10841"/>
                  <a:pt x="19570" y="11104"/>
                </a:cubicBezTo>
                <a:cubicBezTo>
                  <a:pt x="19833" y="11490"/>
                  <a:pt x="20059" y="11877"/>
                  <a:pt x="20322" y="12201"/>
                </a:cubicBezTo>
                <a:cubicBezTo>
                  <a:pt x="20440" y="12387"/>
                  <a:pt x="20549" y="12649"/>
                  <a:pt x="20703" y="12773"/>
                </a:cubicBezTo>
                <a:cubicBezTo>
                  <a:pt x="20797" y="12893"/>
                  <a:pt x="20870" y="13048"/>
                  <a:pt x="21005" y="13048"/>
                </a:cubicBezTo>
                <a:cubicBezTo>
                  <a:pt x="21027" y="13048"/>
                  <a:pt x="21049" y="13045"/>
                  <a:pt x="21074" y="13036"/>
                </a:cubicBezTo>
                <a:cubicBezTo>
                  <a:pt x="21156" y="12773"/>
                  <a:pt x="21228" y="12449"/>
                  <a:pt x="21264" y="12139"/>
                </a:cubicBezTo>
                <a:cubicBezTo>
                  <a:pt x="21346" y="11614"/>
                  <a:pt x="21382" y="11166"/>
                  <a:pt x="21418" y="10656"/>
                </a:cubicBezTo>
                <a:cubicBezTo>
                  <a:pt x="21418" y="9945"/>
                  <a:pt x="21455" y="9234"/>
                  <a:pt x="21491" y="8523"/>
                </a:cubicBezTo>
                <a:cubicBezTo>
                  <a:pt x="21491" y="8075"/>
                  <a:pt x="21491" y="7627"/>
                  <a:pt x="21528" y="7179"/>
                </a:cubicBezTo>
                <a:cubicBezTo>
                  <a:pt x="21528" y="6020"/>
                  <a:pt x="21573" y="4861"/>
                  <a:pt x="21573" y="3764"/>
                </a:cubicBezTo>
                <a:cubicBezTo>
                  <a:pt x="21573" y="2666"/>
                  <a:pt x="21528" y="1630"/>
                  <a:pt x="21528" y="610"/>
                </a:cubicBezTo>
                <a:cubicBezTo>
                  <a:pt x="21528" y="471"/>
                  <a:pt x="21491" y="348"/>
                  <a:pt x="21491" y="286"/>
                </a:cubicBezTo>
                <a:cubicBezTo>
                  <a:pt x="21455" y="162"/>
                  <a:pt x="21418" y="23"/>
                  <a:pt x="21346" y="23"/>
                </a:cubicBezTo>
                <a:cubicBezTo>
                  <a:pt x="21317" y="8"/>
                  <a:pt x="21291" y="0"/>
                  <a:pt x="21268" y="0"/>
                </a:cubicBezTo>
                <a:close/>
              </a:path>
            </a:pathLst>
          </a:custGeom>
          <a:solidFill>
            <a:srgbClr val="D89030"/>
          </a:solidFill>
          <a:ln w="12700">
            <a:miter lim="400000"/>
          </a:ln>
        </p:spPr>
        <p:txBody>
          <a:bodyPr lIns="45719" rIns="45719" anchor="ctr"/>
          <a:lstStyle/>
          <a:p>
            <a:endParaRPr/>
          </a:p>
        </p:txBody>
      </p:sp>
      <p:grpSp>
        <p:nvGrpSpPr>
          <p:cNvPr id="6655" name="Google Shape;4255;p35"/>
          <p:cNvGrpSpPr/>
          <p:nvPr/>
        </p:nvGrpSpPr>
        <p:grpSpPr>
          <a:xfrm>
            <a:off x="-106112" y="4332777"/>
            <a:ext cx="1029994" cy="1041032"/>
            <a:chOff x="0" y="0"/>
            <a:chExt cx="1029992" cy="1041031"/>
          </a:xfrm>
        </p:grpSpPr>
        <p:sp>
          <p:nvSpPr>
            <p:cNvPr id="6648" name="Google Shape;4256;p35"/>
            <p:cNvSpPr/>
            <p:nvPr/>
          </p:nvSpPr>
          <p:spPr>
            <a:xfrm>
              <a:off x="0" y="0"/>
              <a:ext cx="1029993" cy="1041032"/>
            </a:xfrm>
            <a:custGeom>
              <a:avLst/>
              <a:gdLst/>
              <a:ahLst/>
              <a:cxnLst>
                <a:cxn ang="0">
                  <a:pos x="wd2" y="hd2"/>
                </a:cxn>
                <a:cxn ang="5400000">
                  <a:pos x="wd2" y="hd2"/>
                </a:cxn>
                <a:cxn ang="10800000">
                  <a:pos x="wd2" y="hd2"/>
                </a:cxn>
                <a:cxn ang="16200000">
                  <a:pos x="wd2" y="hd2"/>
                </a:cxn>
              </a:cxnLst>
              <a:rect l="0" t="0" r="r" b="b"/>
              <a:pathLst>
                <a:path w="21571" h="21600" extrusionOk="0">
                  <a:moveTo>
                    <a:pt x="10853" y="390"/>
                  </a:moveTo>
                  <a:cubicBezTo>
                    <a:pt x="10911" y="390"/>
                    <a:pt x="10969" y="394"/>
                    <a:pt x="11028" y="404"/>
                  </a:cubicBezTo>
                  <a:cubicBezTo>
                    <a:pt x="11140" y="404"/>
                    <a:pt x="11262" y="404"/>
                    <a:pt x="11374" y="441"/>
                  </a:cubicBezTo>
                  <a:cubicBezTo>
                    <a:pt x="11644" y="478"/>
                    <a:pt x="11915" y="515"/>
                    <a:pt x="12195" y="552"/>
                  </a:cubicBezTo>
                  <a:cubicBezTo>
                    <a:pt x="12195" y="552"/>
                    <a:pt x="12233" y="598"/>
                    <a:pt x="12307" y="635"/>
                  </a:cubicBezTo>
                  <a:cubicBezTo>
                    <a:pt x="12172" y="635"/>
                    <a:pt x="12055" y="644"/>
                    <a:pt x="11943" y="644"/>
                  </a:cubicBezTo>
                  <a:cubicBezTo>
                    <a:pt x="11831" y="644"/>
                    <a:pt x="11724" y="635"/>
                    <a:pt x="11607" y="598"/>
                  </a:cubicBezTo>
                  <a:cubicBezTo>
                    <a:pt x="11448" y="515"/>
                    <a:pt x="11299" y="515"/>
                    <a:pt x="11103" y="515"/>
                  </a:cubicBezTo>
                  <a:lnTo>
                    <a:pt x="10364" y="515"/>
                  </a:lnTo>
                  <a:cubicBezTo>
                    <a:pt x="10512" y="431"/>
                    <a:pt x="10680" y="390"/>
                    <a:pt x="10853" y="390"/>
                  </a:cubicBezTo>
                  <a:close/>
                  <a:moveTo>
                    <a:pt x="12849" y="672"/>
                  </a:moveTo>
                  <a:cubicBezTo>
                    <a:pt x="12970" y="709"/>
                    <a:pt x="13082" y="709"/>
                    <a:pt x="13204" y="746"/>
                  </a:cubicBezTo>
                  <a:cubicBezTo>
                    <a:pt x="13475" y="746"/>
                    <a:pt x="13708" y="830"/>
                    <a:pt x="13941" y="978"/>
                  </a:cubicBezTo>
                  <a:cubicBezTo>
                    <a:pt x="13941" y="978"/>
                    <a:pt x="13979" y="1015"/>
                    <a:pt x="14016" y="1015"/>
                  </a:cubicBezTo>
                  <a:cubicBezTo>
                    <a:pt x="14371" y="1015"/>
                    <a:pt x="14642" y="1209"/>
                    <a:pt x="14913" y="1367"/>
                  </a:cubicBezTo>
                  <a:cubicBezTo>
                    <a:pt x="15034" y="1441"/>
                    <a:pt x="15183" y="1478"/>
                    <a:pt x="15342" y="1524"/>
                  </a:cubicBezTo>
                  <a:lnTo>
                    <a:pt x="15417" y="1524"/>
                  </a:lnTo>
                  <a:cubicBezTo>
                    <a:pt x="15650" y="1709"/>
                    <a:pt x="15968" y="1829"/>
                    <a:pt x="16201" y="1986"/>
                  </a:cubicBezTo>
                  <a:cubicBezTo>
                    <a:pt x="16584" y="2255"/>
                    <a:pt x="16976" y="2560"/>
                    <a:pt x="17368" y="2828"/>
                  </a:cubicBezTo>
                  <a:cubicBezTo>
                    <a:pt x="17406" y="2865"/>
                    <a:pt x="17406" y="2865"/>
                    <a:pt x="17406" y="2911"/>
                  </a:cubicBezTo>
                  <a:lnTo>
                    <a:pt x="17368" y="2948"/>
                  </a:lnTo>
                  <a:cubicBezTo>
                    <a:pt x="17210" y="2828"/>
                    <a:pt x="17051" y="2717"/>
                    <a:pt x="16864" y="2597"/>
                  </a:cubicBezTo>
                  <a:cubicBezTo>
                    <a:pt x="16780" y="2523"/>
                    <a:pt x="16668" y="2449"/>
                    <a:pt x="16547" y="2403"/>
                  </a:cubicBezTo>
                  <a:cubicBezTo>
                    <a:pt x="16351" y="2255"/>
                    <a:pt x="16164" y="2097"/>
                    <a:pt x="15930" y="1986"/>
                  </a:cubicBezTo>
                  <a:cubicBezTo>
                    <a:pt x="15697" y="1829"/>
                    <a:pt x="15501" y="1635"/>
                    <a:pt x="15230" y="1598"/>
                  </a:cubicBezTo>
                  <a:cubicBezTo>
                    <a:pt x="15034" y="1524"/>
                    <a:pt x="14838" y="1404"/>
                    <a:pt x="14604" y="1330"/>
                  </a:cubicBezTo>
                  <a:cubicBezTo>
                    <a:pt x="14483" y="1293"/>
                    <a:pt x="14371" y="1246"/>
                    <a:pt x="14250" y="1172"/>
                  </a:cubicBezTo>
                  <a:cubicBezTo>
                    <a:pt x="14138" y="1135"/>
                    <a:pt x="14063" y="1135"/>
                    <a:pt x="13979" y="1098"/>
                  </a:cubicBezTo>
                  <a:cubicBezTo>
                    <a:pt x="13904" y="1098"/>
                    <a:pt x="13829" y="1061"/>
                    <a:pt x="13745" y="1015"/>
                  </a:cubicBezTo>
                  <a:cubicBezTo>
                    <a:pt x="13475" y="941"/>
                    <a:pt x="13204" y="867"/>
                    <a:pt x="12933" y="783"/>
                  </a:cubicBezTo>
                  <a:cubicBezTo>
                    <a:pt x="12896" y="783"/>
                    <a:pt x="12849" y="746"/>
                    <a:pt x="12812" y="746"/>
                  </a:cubicBezTo>
                  <a:cubicBezTo>
                    <a:pt x="12812" y="709"/>
                    <a:pt x="12849" y="709"/>
                    <a:pt x="12849" y="672"/>
                  </a:cubicBezTo>
                  <a:close/>
                  <a:moveTo>
                    <a:pt x="17518" y="3022"/>
                  </a:moveTo>
                  <a:cubicBezTo>
                    <a:pt x="17564" y="3022"/>
                    <a:pt x="17602" y="3022"/>
                    <a:pt x="17639" y="3059"/>
                  </a:cubicBezTo>
                  <a:cubicBezTo>
                    <a:pt x="17751" y="3217"/>
                    <a:pt x="17947" y="3291"/>
                    <a:pt x="18031" y="3448"/>
                  </a:cubicBezTo>
                  <a:cubicBezTo>
                    <a:pt x="18069" y="3522"/>
                    <a:pt x="18143" y="3605"/>
                    <a:pt x="18218" y="3642"/>
                  </a:cubicBezTo>
                  <a:cubicBezTo>
                    <a:pt x="18415" y="3790"/>
                    <a:pt x="18574" y="3985"/>
                    <a:pt x="18686" y="4179"/>
                  </a:cubicBezTo>
                  <a:cubicBezTo>
                    <a:pt x="18770" y="4299"/>
                    <a:pt x="18844" y="4373"/>
                    <a:pt x="18919" y="4447"/>
                  </a:cubicBezTo>
                  <a:cubicBezTo>
                    <a:pt x="18882" y="4447"/>
                    <a:pt x="18882" y="4484"/>
                    <a:pt x="18844" y="4530"/>
                  </a:cubicBezTo>
                  <a:cubicBezTo>
                    <a:pt x="18807" y="4447"/>
                    <a:pt x="18732" y="4373"/>
                    <a:pt x="18686" y="4336"/>
                  </a:cubicBezTo>
                  <a:cubicBezTo>
                    <a:pt x="18536" y="4142"/>
                    <a:pt x="18415" y="3985"/>
                    <a:pt x="18265" y="3837"/>
                  </a:cubicBezTo>
                  <a:cubicBezTo>
                    <a:pt x="18181" y="3753"/>
                    <a:pt x="18106" y="3716"/>
                    <a:pt x="18031" y="3642"/>
                  </a:cubicBezTo>
                  <a:cubicBezTo>
                    <a:pt x="17835" y="3485"/>
                    <a:pt x="17639" y="3254"/>
                    <a:pt x="17518" y="3059"/>
                  </a:cubicBezTo>
                  <a:lnTo>
                    <a:pt x="17518" y="3022"/>
                  </a:lnTo>
                  <a:close/>
                  <a:moveTo>
                    <a:pt x="19078" y="4762"/>
                  </a:moveTo>
                  <a:cubicBezTo>
                    <a:pt x="19115" y="4799"/>
                    <a:pt x="19153" y="4799"/>
                    <a:pt x="19199" y="4799"/>
                  </a:cubicBezTo>
                  <a:cubicBezTo>
                    <a:pt x="19274" y="4873"/>
                    <a:pt x="19349" y="4947"/>
                    <a:pt x="19433" y="5030"/>
                  </a:cubicBezTo>
                  <a:cubicBezTo>
                    <a:pt x="19545" y="5224"/>
                    <a:pt x="19666" y="5409"/>
                    <a:pt x="19741" y="5641"/>
                  </a:cubicBezTo>
                  <a:cubicBezTo>
                    <a:pt x="19778" y="5798"/>
                    <a:pt x="19900" y="5955"/>
                    <a:pt x="19974" y="6103"/>
                  </a:cubicBezTo>
                  <a:cubicBezTo>
                    <a:pt x="20049" y="6186"/>
                    <a:pt x="20086" y="6297"/>
                    <a:pt x="20170" y="6418"/>
                  </a:cubicBezTo>
                  <a:lnTo>
                    <a:pt x="20133" y="6455"/>
                  </a:lnTo>
                  <a:cubicBezTo>
                    <a:pt x="20049" y="6455"/>
                    <a:pt x="20012" y="6418"/>
                    <a:pt x="19974" y="6381"/>
                  </a:cubicBezTo>
                  <a:cubicBezTo>
                    <a:pt x="19900" y="6223"/>
                    <a:pt x="19853" y="6066"/>
                    <a:pt x="19741" y="5918"/>
                  </a:cubicBezTo>
                  <a:cubicBezTo>
                    <a:pt x="19619" y="5687"/>
                    <a:pt x="19507" y="5493"/>
                    <a:pt x="19386" y="5298"/>
                  </a:cubicBezTo>
                  <a:cubicBezTo>
                    <a:pt x="19349" y="5178"/>
                    <a:pt x="19274" y="5104"/>
                    <a:pt x="19237" y="5030"/>
                  </a:cubicBezTo>
                  <a:cubicBezTo>
                    <a:pt x="19153" y="4947"/>
                    <a:pt x="19115" y="4873"/>
                    <a:pt x="19078" y="4762"/>
                  </a:cubicBezTo>
                  <a:close/>
                  <a:moveTo>
                    <a:pt x="20208" y="6649"/>
                  </a:moveTo>
                  <a:cubicBezTo>
                    <a:pt x="20404" y="6760"/>
                    <a:pt x="20404" y="6917"/>
                    <a:pt x="20441" y="7028"/>
                  </a:cubicBezTo>
                  <a:cubicBezTo>
                    <a:pt x="20478" y="7185"/>
                    <a:pt x="20600" y="7306"/>
                    <a:pt x="20516" y="7454"/>
                  </a:cubicBezTo>
                  <a:cubicBezTo>
                    <a:pt x="20366" y="7306"/>
                    <a:pt x="20208" y="6954"/>
                    <a:pt x="20208" y="6649"/>
                  </a:cubicBezTo>
                  <a:close/>
                  <a:moveTo>
                    <a:pt x="20553" y="7574"/>
                  </a:moveTo>
                  <a:cubicBezTo>
                    <a:pt x="20749" y="7768"/>
                    <a:pt x="20945" y="8462"/>
                    <a:pt x="20908" y="8731"/>
                  </a:cubicBezTo>
                  <a:cubicBezTo>
                    <a:pt x="20787" y="8499"/>
                    <a:pt x="20553" y="7722"/>
                    <a:pt x="20553" y="7574"/>
                  </a:cubicBezTo>
                  <a:close/>
                  <a:moveTo>
                    <a:pt x="20945" y="8879"/>
                  </a:moveTo>
                  <a:cubicBezTo>
                    <a:pt x="21020" y="8999"/>
                    <a:pt x="21067" y="9157"/>
                    <a:pt x="21067" y="9305"/>
                  </a:cubicBezTo>
                  <a:cubicBezTo>
                    <a:pt x="21067" y="9536"/>
                    <a:pt x="21067" y="9767"/>
                    <a:pt x="21141" y="9961"/>
                  </a:cubicBezTo>
                  <a:cubicBezTo>
                    <a:pt x="21179" y="10035"/>
                    <a:pt x="21179" y="10156"/>
                    <a:pt x="21179" y="10267"/>
                  </a:cubicBezTo>
                  <a:cubicBezTo>
                    <a:pt x="21067" y="10267"/>
                    <a:pt x="21067" y="10230"/>
                    <a:pt x="21020" y="10156"/>
                  </a:cubicBezTo>
                  <a:cubicBezTo>
                    <a:pt x="21020" y="9887"/>
                    <a:pt x="20983" y="9656"/>
                    <a:pt x="20945" y="9388"/>
                  </a:cubicBezTo>
                  <a:cubicBezTo>
                    <a:pt x="20945" y="9231"/>
                    <a:pt x="20908" y="9036"/>
                    <a:pt x="20908" y="8879"/>
                  </a:cubicBezTo>
                  <a:close/>
                  <a:moveTo>
                    <a:pt x="21104" y="10350"/>
                  </a:moveTo>
                  <a:cubicBezTo>
                    <a:pt x="21179" y="10461"/>
                    <a:pt x="21216" y="11044"/>
                    <a:pt x="21104" y="11238"/>
                  </a:cubicBezTo>
                  <a:cubicBezTo>
                    <a:pt x="21067" y="10924"/>
                    <a:pt x="21020" y="10618"/>
                    <a:pt x="21104" y="10350"/>
                  </a:cubicBezTo>
                  <a:close/>
                  <a:moveTo>
                    <a:pt x="21067" y="11617"/>
                  </a:moveTo>
                  <a:cubicBezTo>
                    <a:pt x="21141" y="11775"/>
                    <a:pt x="21141" y="11932"/>
                    <a:pt x="21104" y="12080"/>
                  </a:cubicBezTo>
                  <a:cubicBezTo>
                    <a:pt x="21104" y="12311"/>
                    <a:pt x="21067" y="12543"/>
                    <a:pt x="21020" y="12774"/>
                  </a:cubicBezTo>
                  <a:cubicBezTo>
                    <a:pt x="20983" y="12811"/>
                    <a:pt x="20983" y="12857"/>
                    <a:pt x="20983" y="12931"/>
                  </a:cubicBezTo>
                  <a:cubicBezTo>
                    <a:pt x="20908" y="13199"/>
                    <a:pt x="20871" y="13505"/>
                    <a:pt x="20833" y="13782"/>
                  </a:cubicBezTo>
                  <a:cubicBezTo>
                    <a:pt x="20787" y="13893"/>
                    <a:pt x="20712" y="13967"/>
                    <a:pt x="20712" y="14087"/>
                  </a:cubicBezTo>
                  <a:cubicBezTo>
                    <a:pt x="20600" y="14319"/>
                    <a:pt x="20516" y="14587"/>
                    <a:pt x="20441" y="14818"/>
                  </a:cubicBezTo>
                  <a:cubicBezTo>
                    <a:pt x="20282" y="15124"/>
                    <a:pt x="20133" y="15438"/>
                    <a:pt x="20012" y="15706"/>
                  </a:cubicBezTo>
                  <a:cubicBezTo>
                    <a:pt x="19937" y="15817"/>
                    <a:pt x="19853" y="15901"/>
                    <a:pt x="19816" y="15975"/>
                  </a:cubicBezTo>
                  <a:cubicBezTo>
                    <a:pt x="19741" y="16095"/>
                    <a:pt x="19703" y="16243"/>
                    <a:pt x="19619" y="16363"/>
                  </a:cubicBezTo>
                  <a:lnTo>
                    <a:pt x="19619" y="16400"/>
                  </a:lnTo>
                  <a:cubicBezTo>
                    <a:pt x="19507" y="16557"/>
                    <a:pt x="19386" y="16706"/>
                    <a:pt x="19274" y="16863"/>
                  </a:cubicBezTo>
                  <a:cubicBezTo>
                    <a:pt x="19237" y="16631"/>
                    <a:pt x="19349" y="16511"/>
                    <a:pt x="19470" y="16363"/>
                  </a:cubicBezTo>
                  <a:cubicBezTo>
                    <a:pt x="19666" y="16095"/>
                    <a:pt x="19816" y="15817"/>
                    <a:pt x="19937" y="15512"/>
                  </a:cubicBezTo>
                  <a:cubicBezTo>
                    <a:pt x="20012" y="15318"/>
                    <a:pt x="20133" y="15124"/>
                    <a:pt x="20245" y="14976"/>
                  </a:cubicBezTo>
                  <a:cubicBezTo>
                    <a:pt x="20245" y="14892"/>
                    <a:pt x="20282" y="14855"/>
                    <a:pt x="20320" y="14818"/>
                  </a:cubicBezTo>
                  <a:cubicBezTo>
                    <a:pt x="20404" y="14587"/>
                    <a:pt x="20516" y="14319"/>
                    <a:pt x="20600" y="14087"/>
                  </a:cubicBezTo>
                  <a:cubicBezTo>
                    <a:pt x="20675" y="13819"/>
                    <a:pt x="20712" y="13551"/>
                    <a:pt x="20749" y="13273"/>
                  </a:cubicBezTo>
                  <a:cubicBezTo>
                    <a:pt x="20787" y="13236"/>
                    <a:pt x="20787" y="13162"/>
                    <a:pt x="20787" y="13125"/>
                  </a:cubicBezTo>
                  <a:cubicBezTo>
                    <a:pt x="20833" y="12931"/>
                    <a:pt x="20871" y="12700"/>
                    <a:pt x="20908" y="12506"/>
                  </a:cubicBezTo>
                  <a:cubicBezTo>
                    <a:pt x="20983" y="12274"/>
                    <a:pt x="20983" y="12043"/>
                    <a:pt x="20983" y="11849"/>
                  </a:cubicBezTo>
                  <a:cubicBezTo>
                    <a:pt x="20983" y="11775"/>
                    <a:pt x="21020" y="11701"/>
                    <a:pt x="21067" y="11617"/>
                  </a:cubicBezTo>
                  <a:close/>
                  <a:moveTo>
                    <a:pt x="10527" y="0"/>
                  </a:moveTo>
                  <a:cubicBezTo>
                    <a:pt x="10340" y="0"/>
                    <a:pt x="10138" y="26"/>
                    <a:pt x="9972" y="52"/>
                  </a:cubicBezTo>
                  <a:cubicBezTo>
                    <a:pt x="9664" y="89"/>
                    <a:pt x="9393" y="135"/>
                    <a:pt x="9113" y="135"/>
                  </a:cubicBezTo>
                  <a:cubicBezTo>
                    <a:pt x="8964" y="135"/>
                    <a:pt x="8805" y="172"/>
                    <a:pt x="8646" y="172"/>
                  </a:cubicBezTo>
                  <a:cubicBezTo>
                    <a:pt x="8460" y="246"/>
                    <a:pt x="8264" y="283"/>
                    <a:pt x="8030" y="320"/>
                  </a:cubicBezTo>
                  <a:cubicBezTo>
                    <a:pt x="7871" y="367"/>
                    <a:pt x="7675" y="404"/>
                    <a:pt x="7526" y="441"/>
                  </a:cubicBezTo>
                  <a:cubicBezTo>
                    <a:pt x="7404" y="478"/>
                    <a:pt x="7292" y="552"/>
                    <a:pt x="7171" y="598"/>
                  </a:cubicBezTo>
                  <a:cubicBezTo>
                    <a:pt x="6667" y="783"/>
                    <a:pt x="6163" y="941"/>
                    <a:pt x="5696" y="1172"/>
                  </a:cubicBezTo>
                  <a:cubicBezTo>
                    <a:pt x="5378" y="1367"/>
                    <a:pt x="5107" y="1524"/>
                    <a:pt x="4799" y="1709"/>
                  </a:cubicBezTo>
                  <a:cubicBezTo>
                    <a:pt x="4603" y="1829"/>
                    <a:pt x="4370" y="1986"/>
                    <a:pt x="4174" y="2134"/>
                  </a:cubicBezTo>
                  <a:cubicBezTo>
                    <a:pt x="3940" y="2292"/>
                    <a:pt x="3744" y="2486"/>
                    <a:pt x="3557" y="2634"/>
                  </a:cubicBezTo>
                  <a:cubicBezTo>
                    <a:pt x="3399" y="2791"/>
                    <a:pt x="3240" y="2948"/>
                    <a:pt x="3090" y="3096"/>
                  </a:cubicBezTo>
                  <a:cubicBezTo>
                    <a:pt x="2857" y="3291"/>
                    <a:pt x="2736" y="3605"/>
                    <a:pt x="2464" y="3753"/>
                  </a:cubicBezTo>
                  <a:cubicBezTo>
                    <a:pt x="2389" y="3790"/>
                    <a:pt x="2343" y="3874"/>
                    <a:pt x="2305" y="3948"/>
                  </a:cubicBezTo>
                  <a:cubicBezTo>
                    <a:pt x="2156" y="4142"/>
                    <a:pt x="1997" y="4373"/>
                    <a:pt x="1876" y="4567"/>
                  </a:cubicBezTo>
                  <a:cubicBezTo>
                    <a:pt x="1726" y="4799"/>
                    <a:pt x="1568" y="5067"/>
                    <a:pt x="1409" y="5298"/>
                  </a:cubicBezTo>
                  <a:cubicBezTo>
                    <a:pt x="1372" y="5409"/>
                    <a:pt x="1334" y="5493"/>
                    <a:pt x="1260" y="5567"/>
                  </a:cubicBezTo>
                  <a:cubicBezTo>
                    <a:pt x="989" y="5918"/>
                    <a:pt x="867" y="6334"/>
                    <a:pt x="709" y="6723"/>
                  </a:cubicBezTo>
                  <a:cubicBezTo>
                    <a:pt x="597" y="6917"/>
                    <a:pt x="559" y="7185"/>
                    <a:pt x="475" y="7417"/>
                  </a:cubicBezTo>
                  <a:cubicBezTo>
                    <a:pt x="401" y="7685"/>
                    <a:pt x="326" y="7916"/>
                    <a:pt x="242" y="8185"/>
                  </a:cubicBezTo>
                  <a:cubicBezTo>
                    <a:pt x="130" y="8731"/>
                    <a:pt x="55" y="9268"/>
                    <a:pt x="8" y="9850"/>
                  </a:cubicBezTo>
                  <a:cubicBezTo>
                    <a:pt x="8" y="10350"/>
                    <a:pt x="-29" y="10887"/>
                    <a:pt x="55" y="11386"/>
                  </a:cubicBezTo>
                  <a:cubicBezTo>
                    <a:pt x="92" y="11580"/>
                    <a:pt x="130" y="11775"/>
                    <a:pt x="167" y="11969"/>
                  </a:cubicBezTo>
                  <a:cubicBezTo>
                    <a:pt x="204" y="12163"/>
                    <a:pt x="204" y="12348"/>
                    <a:pt x="288" y="12506"/>
                  </a:cubicBezTo>
                  <a:cubicBezTo>
                    <a:pt x="288" y="12580"/>
                    <a:pt x="288" y="12700"/>
                    <a:pt x="401" y="12700"/>
                  </a:cubicBezTo>
                  <a:cubicBezTo>
                    <a:pt x="401" y="12580"/>
                    <a:pt x="438" y="12469"/>
                    <a:pt x="438" y="12348"/>
                  </a:cubicBezTo>
                  <a:cubicBezTo>
                    <a:pt x="401" y="12237"/>
                    <a:pt x="363" y="12080"/>
                    <a:pt x="363" y="11969"/>
                  </a:cubicBezTo>
                  <a:cubicBezTo>
                    <a:pt x="326" y="11775"/>
                    <a:pt x="288" y="11580"/>
                    <a:pt x="288" y="11386"/>
                  </a:cubicBezTo>
                  <a:cubicBezTo>
                    <a:pt x="242" y="11155"/>
                    <a:pt x="288" y="10887"/>
                    <a:pt x="288" y="10618"/>
                  </a:cubicBezTo>
                  <a:lnTo>
                    <a:pt x="288" y="9961"/>
                  </a:lnTo>
                  <a:cubicBezTo>
                    <a:pt x="288" y="9767"/>
                    <a:pt x="288" y="9573"/>
                    <a:pt x="326" y="9388"/>
                  </a:cubicBezTo>
                  <a:cubicBezTo>
                    <a:pt x="326" y="9231"/>
                    <a:pt x="363" y="9110"/>
                    <a:pt x="363" y="8962"/>
                  </a:cubicBezTo>
                  <a:cubicBezTo>
                    <a:pt x="475" y="8610"/>
                    <a:pt x="597" y="8231"/>
                    <a:pt x="671" y="7879"/>
                  </a:cubicBezTo>
                  <a:cubicBezTo>
                    <a:pt x="755" y="7491"/>
                    <a:pt x="867" y="7148"/>
                    <a:pt x="1026" y="6797"/>
                  </a:cubicBezTo>
                  <a:cubicBezTo>
                    <a:pt x="1176" y="6455"/>
                    <a:pt x="1334" y="6066"/>
                    <a:pt x="1530" y="5724"/>
                  </a:cubicBezTo>
                  <a:cubicBezTo>
                    <a:pt x="1801" y="5261"/>
                    <a:pt x="2072" y="4836"/>
                    <a:pt x="2389" y="4410"/>
                  </a:cubicBezTo>
                  <a:cubicBezTo>
                    <a:pt x="2464" y="4253"/>
                    <a:pt x="2577" y="4142"/>
                    <a:pt x="2698" y="4022"/>
                  </a:cubicBezTo>
                  <a:cubicBezTo>
                    <a:pt x="2932" y="3790"/>
                    <a:pt x="3165" y="3559"/>
                    <a:pt x="3361" y="3328"/>
                  </a:cubicBezTo>
                  <a:cubicBezTo>
                    <a:pt x="3557" y="3143"/>
                    <a:pt x="3669" y="2948"/>
                    <a:pt x="3903" y="2828"/>
                  </a:cubicBezTo>
                  <a:cubicBezTo>
                    <a:pt x="4099" y="2717"/>
                    <a:pt x="4295" y="2560"/>
                    <a:pt x="4407" y="2403"/>
                  </a:cubicBezTo>
                  <a:cubicBezTo>
                    <a:pt x="4566" y="2255"/>
                    <a:pt x="4762" y="2134"/>
                    <a:pt x="4958" y="2023"/>
                  </a:cubicBezTo>
                  <a:cubicBezTo>
                    <a:pt x="5070" y="1986"/>
                    <a:pt x="5145" y="1940"/>
                    <a:pt x="5229" y="1866"/>
                  </a:cubicBezTo>
                  <a:cubicBezTo>
                    <a:pt x="5574" y="1635"/>
                    <a:pt x="5929" y="1478"/>
                    <a:pt x="6312" y="1293"/>
                  </a:cubicBezTo>
                  <a:cubicBezTo>
                    <a:pt x="6471" y="1209"/>
                    <a:pt x="6667" y="1172"/>
                    <a:pt x="6863" y="1098"/>
                  </a:cubicBezTo>
                  <a:cubicBezTo>
                    <a:pt x="7012" y="1061"/>
                    <a:pt x="7208" y="1015"/>
                    <a:pt x="7367" y="941"/>
                  </a:cubicBezTo>
                  <a:cubicBezTo>
                    <a:pt x="7479" y="867"/>
                    <a:pt x="7563" y="783"/>
                    <a:pt x="7675" y="783"/>
                  </a:cubicBezTo>
                  <a:cubicBezTo>
                    <a:pt x="7946" y="746"/>
                    <a:pt x="8179" y="709"/>
                    <a:pt x="8460" y="635"/>
                  </a:cubicBezTo>
                  <a:cubicBezTo>
                    <a:pt x="8693" y="552"/>
                    <a:pt x="8926" y="552"/>
                    <a:pt x="9113" y="515"/>
                  </a:cubicBezTo>
                  <a:cubicBezTo>
                    <a:pt x="9219" y="482"/>
                    <a:pt x="9316" y="463"/>
                    <a:pt x="9413" y="463"/>
                  </a:cubicBezTo>
                  <a:cubicBezTo>
                    <a:pt x="9531" y="463"/>
                    <a:pt x="9648" y="491"/>
                    <a:pt x="9776" y="552"/>
                  </a:cubicBezTo>
                  <a:cubicBezTo>
                    <a:pt x="9702" y="552"/>
                    <a:pt x="9627" y="598"/>
                    <a:pt x="9543" y="598"/>
                  </a:cubicBezTo>
                  <a:cubicBezTo>
                    <a:pt x="9393" y="598"/>
                    <a:pt x="9235" y="598"/>
                    <a:pt x="9039" y="635"/>
                  </a:cubicBezTo>
                  <a:cubicBezTo>
                    <a:pt x="8805" y="635"/>
                    <a:pt x="8572" y="709"/>
                    <a:pt x="8338" y="783"/>
                  </a:cubicBezTo>
                  <a:cubicBezTo>
                    <a:pt x="7993" y="867"/>
                    <a:pt x="7675" y="941"/>
                    <a:pt x="7330" y="1015"/>
                  </a:cubicBezTo>
                  <a:cubicBezTo>
                    <a:pt x="7171" y="1061"/>
                    <a:pt x="7012" y="1172"/>
                    <a:pt x="6863" y="1209"/>
                  </a:cubicBezTo>
                  <a:cubicBezTo>
                    <a:pt x="6779" y="1246"/>
                    <a:pt x="6667" y="1293"/>
                    <a:pt x="6592" y="1330"/>
                  </a:cubicBezTo>
                  <a:cubicBezTo>
                    <a:pt x="6471" y="1367"/>
                    <a:pt x="6396" y="1404"/>
                    <a:pt x="6312" y="1441"/>
                  </a:cubicBezTo>
                  <a:cubicBezTo>
                    <a:pt x="5892" y="1635"/>
                    <a:pt x="5500" y="1792"/>
                    <a:pt x="5145" y="2097"/>
                  </a:cubicBezTo>
                  <a:cubicBezTo>
                    <a:pt x="5107" y="2134"/>
                    <a:pt x="5033" y="2134"/>
                    <a:pt x="4958" y="2171"/>
                  </a:cubicBezTo>
                  <a:cubicBezTo>
                    <a:pt x="4874" y="2255"/>
                    <a:pt x="4762" y="2292"/>
                    <a:pt x="4678" y="2329"/>
                  </a:cubicBezTo>
                  <a:cubicBezTo>
                    <a:pt x="4444" y="2523"/>
                    <a:pt x="4174" y="2754"/>
                    <a:pt x="3940" y="2948"/>
                  </a:cubicBezTo>
                  <a:cubicBezTo>
                    <a:pt x="3865" y="3022"/>
                    <a:pt x="3744" y="3059"/>
                    <a:pt x="3669" y="3180"/>
                  </a:cubicBezTo>
                  <a:cubicBezTo>
                    <a:pt x="3473" y="3448"/>
                    <a:pt x="3202" y="3642"/>
                    <a:pt x="2969" y="3911"/>
                  </a:cubicBezTo>
                  <a:cubicBezTo>
                    <a:pt x="2857" y="4022"/>
                    <a:pt x="2736" y="4142"/>
                    <a:pt x="2661" y="4299"/>
                  </a:cubicBezTo>
                  <a:cubicBezTo>
                    <a:pt x="2427" y="4604"/>
                    <a:pt x="2193" y="4910"/>
                    <a:pt x="1997" y="5224"/>
                  </a:cubicBezTo>
                  <a:cubicBezTo>
                    <a:pt x="1839" y="5530"/>
                    <a:pt x="1689" y="5835"/>
                    <a:pt x="1493" y="6103"/>
                  </a:cubicBezTo>
                  <a:cubicBezTo>
                    <a:pt x="1176" y="6612"/>
                    <a:pt x="1026" y="7148"/>
                    <a:pt x="867" y="7685"/>
                  </a:cubicBezTo>
                  <a:cubicBezTo>
                    <a:pt x="755" y="8037"/>
                    <a:pt x="709" y="8379"/>
                    <a:pt x="597" y="8731"/>
                  </a:cubicBezTo>
                  <a:cubicBezTo>
                    <a:pt x="559" y="8999"/>
                    <a:pt x="522" y="9268"/>
                    <a:pt x="475" y="9536"/>
                  </a:cubicBezTo>
                  <a:cubicBezTo>
                    <a:pt x="475" y="9850"/>
                    <a:pt x="438" y="10156"/>
                    <a:pt x="438" y="10461"/>
                  </a:cubicBezTo>
                  <a:cubicBezTo>
                    <a:pt x="438" y="10813"/>
                    <a:pt x="475" y="11192"/>
                    <a:pt x="475" y="11543"/>
                  </a:cubicBezTo>
                  <a:cubicBezTo>
                    <a:pt x="475" y="11580"/>
                    <a:pt x="475" y="11580"/>
                    <a:pt x="522" y="11617"/>
                  </a:cubicBezTo>
                  <a:cubicBezTo>
                    <a:pt x="597" y="11849"/>
                    <a:pt x="634" y="12080"/>
                    <a:pt x="634" y="12311"/>
                  </a:cubicBezTo>
                  <a:cubicBezTo>
                    <a:pt x="671" y="12348"/>
                    <a:pt x="671" y="12431"/>
                    <a:pt x="709" y="12469"/>
                  </a:cubicBezTo>
                  <a:lnTo>
                    <a:pt x="755" y="12469"/>
                  </a:lnTo>
                  <a:cubicBezTo>
                    <a:pt x="597" y="11312"/>
                    <a:pt x="597" y="10156"/>
                    <a:pt x="793" y="8999"/>
                  </a:cubicBezTo>
                  <a:cubicBezTo>
                    <a:pt x="793" y="8925"/>
                    <a:pt x="830" y="8842"/>
                    <a:pt x="867" y="8768"/>
                  </a:cubicBezTo>
                  <a:cubicBezTo>
                    <a:pt x="905" y="8573"/>
                    <a:pt x="942" y="8379"/>
                    <a:pt x="989" y="8185"/>
                  </a:cubicBezTo>
                  <a:cubicBezTo>
                    <a:pt x="1064" y="7768"/>
                    <a:pt x="1176" y="7343"/>
                    <a:pt x="1409" y="6954"/>
                  </a:cubicBezTo>
                  <a:cubicBezTo>
                    <a:pt x="1409" y="6954"/>
                    <a:pt x="1409" y="6917"/>
                    <a:pt x="1456" y="6917"/>
                  </a:cubicBezTo>
                  <a:cubicBezTo>
                    <a:pt x="1456" y="6723"/>
                    <a:pt x="1568" y="6529"/>
                    <a:pt x="1642" y="6381"/>
                  </a:cubicBezTo>
                  <a:cubicBezTo>
                    <a:pt x="1801" y="6066"/>
                    <a:pt x="1997" y="5798"/>
                    <a:pt x="2156" y="5493"/>
                  </a:cubicBezTo>
                  <a:cubicBezTo>
                    <a:pt x="2305" y="5261"/>
                    <a:pt x="2464" y="5030"/>
                    <a:pt x="2624" y="4836"/>
                  </a:cubicBezTo>
                  <a:cubicBezTo>
                    <a:pt x="2810" y="4567"/>
                    <a:pt x="2969" y="4336"/>
                    <a:pt x="3202" y="4142"/>
                  </a:cubicBezTo>
                  <a:cubicBezTo>
                    <a:pt x="3436" y="3985"/>
                    <a:pt x="3595" y="3716"/>
                    <a:pt x="3744" y="3522"/>
                  </a:cubicBezTo>
                  <a:cubicBezTo>
                    <a:pt x="3865" y="3411"/>
                    <a:pt x="3978" y="3217"/>
                    <a:pt x="4174" y="3180"/>
                  </a:cubicBezTo>
                  <a:cubicBezTo>
                    <a:pt x="4258" y="3143"/>
                    <a:pt x="4258" y="3096"/>
                    <a:pt x="4295" y="3059"/>
                  </a:cubicBezTo>
                  <a:cubicBezTo>
                    <a:pt x="4528" y="2911"/>
                    <a:pt x="4678" y="2717"/>
                    <a:pt x="4911" y="2560"/>
                  </a:cubicBezTo>
                  <a:cubicBezTo>
                    <a:pt x="5145" y="2449"/>
                    <a:pt x="5341" y="2329"/>
                    <a:pt x="5574" y="2171"/>
                  </a:cubicBezTo>
                  <a:cubicBezTo>
                    <a:pt x="5808" y="2023"/>
                    <a:pt x="6078" y="1903"/>
                    <a:pt x="6359" y="1792"/>
                  </a:cubicBezTo>
                  <a:cubicBezTo>
                    <a:pt x="6508" y="1672"/>
                    <a:pt x="6667" y="1561"/>
                    <a:pt x="6863" y="1561"/>
                  </a:cubicBezTo>
                  <a:cubicBezTo>
                    <a:pt x="7059" y="1524"/>
                    <a:pt x="7246" y="1441"/>
                    <a:pt x="7404" y="1367"/>
                  </a:cubicBezTo>
                  <a:cubicBezTo>
                    <a:pt x="7526" y="1330"/>
                    <a:pt x="7601" y="1293"/>
                    <a:pt x="7675" y="1246"/>
                  </a:cubicBezTo>
                  <a:cubicBezTo>
                    <a:pt x="8030" y="1172"/>
                    <a:pt x="8376" y="1098"/>
                    <a:pt x="8693" y="1015"/>
                  </a:cubicBezTo>
                  <a:cubicBezTo>
                    <a:pt x="8880" y="941"/>
                    <a:pt x="9076" y="1015"/>
                    <a:pt x="9272" y="904"/>
                  </a:cubicBezTo>
                  <a:lnTo>
                    <a:pt x="9347" y="904"/>
                  </a:lnTo>
                  <a:cubicBezTo>
                    <a:pt x="9426" y="922"/>
                    <a:pt x="9505" y="932"/>
                    <a:pt x="9589" y="932"/>
                  </a:cubicBezTo>
                  <a:cubicBezTo>
                    <a:pt x="9673" y="932"/>
                    <a:pt x="9762" y="922"/>
                    <a:pt x="9860" y="904"/>
                  </a:cubicBezTo>
                  <a:cubicBezTo>
                    <a:pt x="10010" y="867"/>
                    <a:pt x="10168" y="867"/>
                    <a:pt x="10327" y="867"/>
                  </a:cubicBezTo>
                  <a:cubicBezTo>
                    <a:pt x="10402" y="867"/>
                    <a:pt x="10477" y="904"/>
                    <a:pt x="10515" y="904"/>
                  </a:cubicBezTo>
                  <a:cubicBezTo>
                    <a:pt x="10679" y="878"/>
                    <a:pt x="10826" y="851"/>
                    <a:pt x="10980" y="851"/>
                  </a:cubicBezTo>
                  <a:cubicBezTo>
                    <a:pt x="11043" y="851"/>
                    <a:pt x="11109" y="856"/>
                    <a:pt x="11178" y="867"/>
                  </a:cubicBezTo>
                  <a:cubicBezTo>
                    <a:pt x="11607" y="867"/>
                    <a:pt x="12037" y="978"/>
                    <a:pt x="12466" y="1015"/>
                  </a:cubicBezTo>
                  <a:cubicBezTo>
                    <a:pt x="12578" y="1015"/>
                    <a:pt x="12700" y="1061"/>
                    <a:pt x="12812" y="1098"/>
                  </a:cubicBezTo>
                  <a:cubicBezTo>
                    <a:pt x="13008" y="1135"/>
                    <a:pt x="13166" y="1135"/>
                    <a:pt x="13363" y="1172"/>
                  </a:cubicBezTo>
                  <a:cubicBezTo>
                    <a:pt x="13400" y="1172"/>
                    <a:pt x="13437" y="1209"/>
                    <a:pt x="13475" y="1209"/>
                  </a:cubicBezTo>
                  <a:cubicBezTo>
                    <a:pt x="13671" y="1293"/>
                    <a:pt x="13829" y="1404"/>
                    <a:pt x="13979" y="1441"/>
                  </a:cubicBezTo>
                  <a:cubicBezTo>
                    <a:pt x="14296" y="1524"/>
                    <a:pt x="14567" y="1672"/>
                    <a:pt x="14838" y="1792"/>
                  </a:cubicBezTo>
                  <a:cubicBezTo>
                    <a:pt x="14875" y="1829"/>
                    <a:pt x="14950" y="1866"/>
                    <a:pt x="15034" y="1866"/>
                  </a:cubicBezTo>
                  <a:cubicBezTo>
                    <a:pt x="15109" y="1903"/>
                    <a:pt x="15230" y="1903"/>
                    <a:pt x="15305" y="1986"/>
                  </a:cubicBezTo>
                  <a:cubicBezTo>
                    <a:pt x="15464" y="2134"/>
                    <a:pt x="15650" y="2171"/>
                    <a:pt x="15846" y="2255"/>
                  </a:cubicBezTo>
                  <a:cubicBezTo>
                    <a:pt x="15930" y="2292"/>
                    <a:pt x="16005" y="2366"/>
                    <a:pt x="16042" y="2403"/>
                  </a:cubicBezTo>
                  <a:cubicBezTo>
                    <a:pt x="16239" y="2523"/>
                    <a:pt x="16397" y="2634"/>
                    <a:pt x="16547" y="2754"/>
                  </a:cubicBezTo>
                  <a:cubicBezTo>
                    <a:pt x="16668" y="2828"/>
                    <a:pt x="16743" y="2911"/>
                    <a:pt x="16817" y="2985"/>
                  </a:cubicBezTo>
                  <a:cubicBezTo>
                    <a:pt x="16976" y="3096"/>
                    <a:pt x="17098" y="3254"/>
                    <a:pt x="17247" y="3328"/>
                  </a:cubicBezTo>
                  <a:cubicBezTo>
                    <a:pt x="17480" y="3485"/>
                    <a:pt x="17639" y="3679"/>
                    <a:pt x="17798" y="3911"/>
                  </a:cubicBezTo>
                  <a:cubicBezTo>
                    <a:pt x="17985" y="3948"/>
                    <a:pt x="18106" y="4105"/>
                    <a:pt x="18218" y="4216"/>
                  </a:cubicBezTo>
                  <a:cubicBezTo>
                    <a:pt x="18340" y="4410"/>
                    <a:pt x="18499" y="4604"/>
                    <a:pt x="18648" y="4799"/>
                  </a:cubicBezTo>
                  <a:cubicBezTo>
                    <a:pt x="18770" y="4947"/>
                    <a:pt x="18882" y="5104"/>
                    <a:pt x="19040" y="5261"/>
                  </a:cubicBezTo>
                  <a:cubicBezTo>
                    <a:pt x="19199" y="5456"/>
                    <a:pt x="19274" y="5687"/>
                    <a:pt x="19386" y="5918"/>
                  </a:cubicBezTo>
                  <a:cubicBezTo>
                    <a:pt x="19433" y="5992"/>
                    <a:pt x="19470" y="6103"/>
                    <a:pt x="19507" y="6186"/>
                  </a:cubicBezTo>
                  <a:cubicBezTo>
                    <a:pt x="19741" y="6492"/>
                    <a:pt x="19900" y="6843"/>
                    <a:pt x="20012" y="7222"/>
                  </a:cubicBezTo>
                  <a:cubicBezTo>
                    <a:pt x="20086" y="7417"/>
                    <a:pt x="20170" y="7611"/>
                    <a:pt x="20245" y="7805"/>
                  </a:cubicBezTo>
                  <a:cubicBezTo>
                    <a:pt x="20366" y="8185"/>
                    <a:pt x="20516" y="8536"/>
                    <a:pt x="20553" y="8962"/>
                  </a:cubicBezTo>
                  <a:cubicBezTo>
                    <a:pt x="20553" y="9268"/>
                    <a:pt x="20675" y="9619"/>
                    <a:pt x="20712" y="9924"/>
                  </a:cubicBezTo>
                  <a:lnTo>
                    <a:pt x="20712" y="10350"/>
                  </a:lnTo>
                  <a:cubicBezTo>
                    <a:pt x="20749" y="10424"/>
                    <a:pt x="20749" y="10498"/>
                    <a:pt x="20749" y="10618"/>
                  </a:cubicBezTo>
                  <a:cubicBezTo>
                    <a:pt x="20749" y="10776"/>
                    <a:pt x="20749" y="10924"/>
                    <a:pt x="20787" y="11118"/>
                  </a:cubicBezTo>
                  <a:cubicBezTo>
                    <a:pt x="20787" y="11118"/>
                    <a:pt x="20787" y="11192"/>
                    <a:pt x="20749" y="11192"/>
                  </a:cubicBezTo>
                  <a:cubicBezTo>
                    <a:pt x="20675" y="11275"/>
                    <a:pt x="20675" y="11349"/>
                    <a:pt x="20712" y="11469"/>
                  </a:cubicBezTo>
                  <a:cubicBezTo>
                    <a:pt x="20712" y="11886"/>
                    <a:pt x="20637" y="12348"/>
                    <a:pt x="20553" y="12774"/>
                  </a:cubicBezTo>
                  <a:cubicBezTo>
                    <a:pt x="20553" y="12931"/>
                    <a:pt x="20441" y="13088"/>
                    <a:pt x="20478" y="13236"/>
                  </a:cubicBezTo>
                  <a:cubicBezTo>
                    <a:pt x="20478" y="13588"/>
                    <a:pt x="20320" y="13856"/>
                    <a:pt x="20245" y="14161"/>
                  </a:cubicBezTo>
                  <a:cubicBezTo>
                    <a:pt x="20170" y="14356"/>
                    <a:pt x="20049" y="14550"/>
                    <a:pt x="20049" y="14744"/>
                  </a:cubicBezTo>
                  <a:cubicBezTo>
                    <a:pt x="19974" y="14818"/>
                    <a:pt x="19937" y="14855"/>
                    <a:pt x="19900" y="14892"/>
                  </a:cubicBezTo>
                  <a:cubicBezTo>
                    <a:pt x="19816" y="15050"/>
                    <a:pt x="19778" y="15207"/>
                    <a:pt x="19703" y="15318"/>
                  </a:cubicBezTo>
                  <a:cubicBezTo>
                    <a:pt x="19666" y="15438"/>
                    <a:pt x="19619" y="15549"/>
                    <a:pt x="19545" y="15669"/>
                  </a:cubicBezTo>
                  <a:cubicBezTo>
                    <a:pt x="19349" y="15938"/>
                    <a:pt x="19153" y="16206"/>
                    <a:pt x="19003" y="16511"/>
                  </a:cubicBezTo>
                  <a:cubicBezTo>
                    <a:pt x="18882" y="16743"/>
                    <a:pt x="18686" y="16974"/>
                    <a:pt x="18499" y="17169"/>
                  </a:cubicBezTo>
                  <a:cubicBezTo>
                    <a:pt x="18452" y="17206"/>
                    <a:pt x="18415" y="17252"/>
                    <a:pt x="18415" y="17289"/>
                  </a:cubicBezTo>
                  <a:cubicBezTo>
                    <a:pt x="18218" y="17631"/>
                    <a:pt x="17873" y="17863"/>
                    <a:pt x="17602" y="18177"/>
                  </a:cubicBezTo>
                  <a:cubicBezTo>
                    <a:pt x="17518" y="18251"/>
                    <a:pt x="17443" y="18325"/>
                    <a:pt x="17368" y="18408"/>
                  </a:cubicBezTo>
                  <a:cubicBezTo>
                    <a:pt x="17247" y="18482"/>
                    <a:pt x="17135" y="18556"/>
                    <a:pt x="17051" y="18677"/>
                  </a:cubicBezTo>
                  <a:cubicBezTo>
                    <a:pt x="16976" y="18751"/>
                    <a:pt x="16939" y="18788"/>
                    <a:pt x="16864" y="18825"/>
                  </a:cubicBezTo>
                  <a:cubicBezTo>
                    <a:pt x="16584" y="19019"/>
                    <a:pt x="16313" y="19176"/>
                    <a:pt x="16080" y="19333"/>
                  </a:cubicBezTo>
                  <a:cubicBezTo>
                    <a:pt x="15884" y="19444"/>
                    <a:pt x="15734" y="19565"/>
                    <a:pt x="15538" y="19676"/>
                  </a:cubicBezTo>
                  <a:cubicBezTo>
                    <a:pt x="15267" y="19833"/>
                    <a:pt x="14950" y="19944"/>
                    <a:pt x="14679" y="20101"/>
                  </a:cubicBezTo>
                  <a:cubicBezTo>
                    <a:pt x="14604" y="20101"/>
                    <a:pt x="14567" y="20138"/>
                    <a:pt x="14483" y="20138"/>
                  </a:cubicBezTo>
                  <a:cubicBezTo>
                    <a:pt x="14296" y="20212"/>
                    <a:pt x="14100" y="20296"/>
                    <a:pt x="13904" y="20370"/>
                  </a:cubicBezTo>
                  <a:cubicBezTo>
                    <a:pt x="13783" y="20407"/>
                    <a:pt x="13633" y="20444"/>
                    <a:pt x="13512" y="20490"/>
                  </a:cubicBezTo>
                  <a:cubicBezTo>
                    <a:pt x="13437" y="20527"/>
                    <a:pt x="13316" y="20527"/>
                    <a:pt x="13241" y="20564"/>
                  </a:cubicBezTo>
                  <a:cubicBezTo>
                    <a:pt x="13005" y="20629"/>
                    <a:pt x="12798" y="20728"/>
                    <a:pt x="12543" y="20728"/>
                  </a:cubicBezTo>
                  <a:cubicBezTo>
                    <a:pt x="12506" y="20728"/>
                    <a:pt x="12468" y="20726"/>
                    <a:pt x="12429" y="20721"/>
                  </a:cubicBezTo>
                  <a:cubicBezTo>
                    <a:pt x="12382" y="20721"/>
                    <a:pt x="12345" y="20758"/>
                    <a:pt x="12307" y="20758"/>
                  </a:cubicBezTo>
                  <a:cubicBezTo>
                    <a:pt x="12074" y="20795"/>
                    <a:pt x="11878" y="20832"/>
                    <a:pt x="11644" y="20832"/>
                  </a:cubicBezTo>
                  <a:cubicBezTo>
                    <a:pt x="11439" y="20832"/>
                    <a:pt x="11234" y="20886"/>
                    <a:pt x="11025" y="20886"/>
                  </a:cubicBezTo>
                  <a:cubicBezTo>
                    <a:pt x="10921" y="20886"/>
                    <a:pt x="10816" y="20872"/>
                    <a:pt x="10711" y="20832"/>
                  </a:cubicBezTo>
                  <a:lnTo>
                    <a:pt x="10636" y="20832"/>
                  </a:lnTo>
                  <a:cubicBezTo>
                    <a:pt x="10444" y="20859"/>
                    <a:pt x="10252" y="20884"/>
                    <a:pt x="10074" y="20884"/>
                  </a:cubicBezTo>
                  <a:cubicBezTo>
                    <a:pt x="10000" y="20884"/>
                    <a:pt x="9929" y="20880"/>
                    <a:pt x="9860" y="20869"/>
                  </a:cubicBezTo>
                  <a:cubicBezTo>
                    <a:pt x="9580" y="20869"/>
                    <a:pt x="9309" y="20795"/>
                    <a:pt x="9039" y="20758"/>
                  </a:cubicBezTo>
                  <a:cubicBezTo>
                    <a:pt x="8842" y="20721"/>
                    <a:pt x="8609" y="20675"/>
                    <a:pt x="8376" y="20601"/>
                  </a:cubicBezTo>
                  <a:cubicBezTo>
                    <a:pt x="8264" y="20527"/>
                    <a:pt x="8105" y="20564"/>
                    <a:pt x="7993" y="20527"/>
                  </a:cubicBezTo>
                  <a:cubicBezTo>
                    <a:pt x="7601" y="20370"/>
                    <a:pt x="7134" y="20259"/>
                    <a:pt x="6741" y="20064"/>
                  </a:cubicBezTo>
                  <a:cubicBezTo>
                    <a:pt x="6396" y="19907"/>
                    <a:pt x="6041" y="19796"/>
                    <a:pt x="5733" y="19519"/>
                  </a:cubicBezTo>
                  <a:cubicBezTo>
                    <a:pt x="5658" y="19481"/>
                    <a:pt x="5612" y="19444"/>
                    <a:pt x="5537" y="19407"/>
                  </a:cubicBezTo>
                  <a:cubicBezTo>
                    <a:pt x="5303" y="19333"/>
                    <a:pt x="5070" y="19176"/>
                    <a:pt x="4874" y="19019"/>
                  </a:cubicBezTo>
                  <a:cubicBezTo>
                    <a:pt x="4799" y="18908"/>
                    <a:pt x="4678" y="18825"/>
                    <a:pt x="4566" y="18751"/>
                  </a:cubicBezTo>
                  <a:cubicBezTo>
                    <a:pt x="4444" y="18677"/>
                    <a:pt x="4332" y="18593"/>
                    <a:pt x="4258" y="18519"/>
                  </a:cubicBezTo>
                  <a:cubicBezTo>
                    <a:pt x="4136" y="18445"/>
                    <a:pt x="4062" y="18325"/>
                    <a:pt x="3940" y="18251"/>
                  </a:cubicBezTo>
                  <a:cubicBezTo>
                    <a:pt x="3940" y="18325"/>
                    <a:pt x="3940" y="18362"/>
                    <a:pt x="3978" y="18408"/>
                  </a:cubicBezTo>
                  <a:cubicBezTo>
                    <a:pt x="4174" y="18556"/>
                    <a:pt x="4295" y="18751"/>
                    <a:pt x="4491" y="18825"/>
                  </a:cubicBezTo>
                  <a:cubicBezTo>
                    <a:pt x="4566" y="18871"/>
                    <a:pt x="4640" y="18945"/>
                    <a:pt x="4678" y="19019"/>
                  </a:cubicBezTo>
                  <a:cubicBezTo>
                    <a:pt x="4762" y="19056"/>
                    <a:pt x="4799" y="19139"/>
                    <a:pt x="4837" y="19176"/>
                  </a:cubicBezTo>
                  <a:cubicBezTo>
                    <a:pt x="5145" y="19370"/>
                    <a:pt x="5462" y="19565"/>
                    <a:pt x="5770" y="19796"/>
                  </a:cubicBezTo>
                  <a:cubicBezTo>
                    <a:pt x="5892" y="19870"/>
                    <a:pt x="6004" y="19944"/>
                    <a:pt x="6163" y="19981"/>
                  </a:cubicBezTo>
                  <a:cubicBezTo>
                    <a:pt x="6275" y="20027"/>
                    <a:pt x="6396" y="20138"/>
                    <a:pt x="6508" y="20175"/>
                  </a:cubicBezTo>
                  <a:cubicBezTo>
                    <a:pt x="6863" y="20333"/>
                    <a:pt x="7208" y="20444"/>
                    <a:pt x="7563" y="20601"/>
                  </a:cubicBezTo>
                  <a:cubicBezTo>
                    <a:pt x="7638" y="20638"/>
                    <a:pt x="7759" y="20675"/>
                    <a:pt x="7834" y="20721"/>
                  </a:cubicBezTo>
                  <a:cubicBezTo>
                    <a:pt x="7993" y="20758"/>
                    <a:pt x="8179" y="20758"/>
                    <a:pt x="8338" y="20832"/>
                  </a:cubicBezTo>
                  <a:cubicBezTo>
                    <a:pt x="8693" y="20906"/>
                    <a:pt x="9001" y="20989"/>
                    <a:pt x="9347" y="21026"/>
                  </a:cubicBezTo>
                  <a:cubicBezTo>
                    <a:pt x="9702" y="21100"/>
                    <a:pt x="10094" y="21100"/>
                    <a:pt x="10477" y="21137"/>
                  </a:cubicBezTo>
                  <a:lnTo>
                    <a:pt x="11103" y="21137"/>
                  </a:lnTo>
                  <a:cubicBezTo>
                    <a:pt x="11411" y="21137"/>
                    <a:pt x="11728" y="21100"/>
                    <a:pt x="12037" y="21063"/>
                  </a:cubicBezTo>
                  <a:cubicBezTo>
                    <a:pt x="12111" y="21063"/>
                    <a:pt x="12149" y="21026"/>
                    <a:pt x="12233" y="21026"/>
                  </a:cubicBezTo>
                  <a:cubicBezTo>
                    <a:pt x="12429" y="20989"/>
                    <a:pt x="12616" y="20989"/>
                    <a:pt x="12812" y="20952"/>
                  </a:cubicBezTo>
                  <a:cubicBezTo>
                    <a:pt x="13008" y="20906"/>
                    <a:pt x="13204" y="20832"/>
                    <a:pt x="13400" y="20758"/>
                  </a:cubicBezTo>
                  <a:cubicBezTo>
                    <a:pt x="13512" y="20758"/>
                    <a:pt x="13633" y="20758"/>
                    <a:pt x="13745" y="20721"/>
                  </a:cubicBezTo>
                  <a:cubicBezTo>
                    <a:pt x="14016" y="20638"/>
                    <a:pt x="14250" y="20527"/>
                    <a:pt x="14530" y="20444"/>
                  </a:cubicBezTo>
                  <a:cubicBezTo>
                    <a:pt x="14801" y="20333"/>
                    <a:pt x="15071" y="20212"/>
                    <a:pt x="15305" y="20101"/>
                  </a:cubicBezTo>
                  <a:cubicBezTo>
                    <a:pt x="15697" y="19944"/>
                    <a:pt x="16005" y="19639"/>
                    <a:pt x="16397" y="19444"/>
                  </a:cubicBezTo>
                  <a:cubicBezTo>
                    <a:pt x="16435" y="19444"/>
                    <a:pt x="16509" y="19407"/>
                    <a:pt x="16547" y="19370"/>
                  </a:cubicBezTo>
                  <a:cubicBezTo>
                    <a:pt x="16743" y="19250"/>
                    <a:pt x="16976" y="19102"/>
                    <a:pt x="17172" y="18945"/>
                  </a:cubicBezTo>
                  <a:cubicBezTo>
                    <a:pt x="17247" y="18871"/>
                    <a:pt x="17284" y="18825"/>
                    <a:pt x="17368" y="18751"/>
                  </a:cubicBezTo>
                  <a:cubicBezTo>
                    <a:pt x="17564" y="18556"/>
                    <a:pt x="17798" y="18408"/>
                    <a:pt x="17947" y="18214"/>
                  </a:cubicBezTo>
                  <a:cubicBezTo>
                    <a:pt x="18181" y="18020"/>
                    <a:pt x="18378" y="17789"/>
                    <a:pt x="18574" y="17594"/>
                  </a:cubicBezTo>
                  <a:cubicBezTo>
                    <a:pt x="18611" y="17557"/>
                    <a:pt x="18611" y="17520"/>
                    <a:pt x="18611" y="17483"/>
                  </a:cubicBezTo>
                  <a:cubicBezTo>
                    <a:pt x="18770" y="17289"/>
                    <a:pt x="18919" y="17058"/>
                    <a:pt x="19153" y="16937"/>
                  </a:cubicBezTo>
                  <a:cubicBezTo>
                    <a:pt x="19199" y="16974"/>
                    <a:pt x="19199" y="17021"/>
                    <a:pt x="19153" y="17058"/>
                  </a:cubicBezTo>
                  <a:cubicBezTo>
                    <a:pt x="19003" y="17206"/>
                    <a:pt x="18882" y="17363"/>
                    <a:pt x="18770" y="17520"/>
                  </a:cubicBezTo>
                  <a:cubicBezTo>
                    <a:pt x="18611" y="17668"/>
                    <a:pt x="18499" y="17863"/>
                    <a:pt x="18340" y="18020"/>
                  </a:cubicBezTo>
                  <a:cubicBezTo>
                    <a:pt x="18218" y="18177"/>
                    <a:pt x="18069" y="18288"/>
                    <a:pt x="17947" y="18408"/>
                  </a:cubicBezTo>
                  <a:cubicBezTo>
                    <a:pt x="17751" y="18593"/>
                    <a:pt x="17564" y="18788"/>
                    <a:pt x="17331" y="18982"/>
                  </a:cubicBezTo>
                  <a:cubicBezTo>
                    <a:pt x="17051" y="19176"/>
                    <a:pt x="16743" y="19370"/>
                    <a:pt x="16435" y="19602"/>
                  </a:cubicBezTo>
                  <a:cubicBezTo>
                    <a:pt x="16239" y="19713"/>
                    <a:pt x="16042" y="19833"/>
                    <a:pt x="15846" y="19944"/>
                  </a:cubicBezTo>
                  <a:cubicBezTo>
                    <a:pt x="15697" y="20064"/>
                    <a:pt x="15538" y="20175"/>
                    <a:pt x="15342" y="20259"/>
                  </a:cubicBezTo>
                  <a:cubicBezTo>
                    <a:pt x="15183" y="20333"/>
                    <a:pt x="14997" y="20407"/>
                    <a:pt x="14801" y="20490"/>
                  </a:cubicBezTo>
                  <a:cubicBezTo>
                    <a:pt x="14334" y="20638"/>
                    <a:pt x="13867" y="20869"/>
                    <a:pt x="13363" y="20952"/>
                  </a:cubicBezTo>
                  <a:lnTo>
                    <a:pt x="13316" y="20952"/>
                  </a:lnTo>
                  <a:cubicBezTo>
                    <a:pt x="13129" y="20989"/>
                    <a:pt x="12933" y="21100"/>
                    <a:pt x="12737" y="21100"/>
                  </a:cubicBezTo>
                  <a:cubicBezTo>
                    <a:pt x="12662" y="21100"/>
                    <a:pt x="12541" y="21100"/>
                    <a:pt x="12503" y="21137"/>
                  </a:cubicBezTo>
                  <a:cubicBezTo>
                    <a:pt x="12345" y="21221"/>
                    <a:pt x="12233" y="21221"/>
                    <a:pt x="12111" y="21221"/>
                  </a:cubicBezTo>
                  <a:cubicBezTo>
                    <a:pt x="12067" y="21210"/>
                    <a:pt x="12023" y="21206"/>
                    <a:pt x="11978" y="21206"/>
                  </a:cubicBezTo>
                  <a:cubicBezTo>
                    <a:pt x="11869" y="21206"/>
                    <a:pt x="11756" y="21231"/>
                    <a:pt x="11644" y="21258"/>
                  </a:cubicBezTo>
                  <a:cubicBezTo>
                    <a:pt x="11619" y="21270"/>
                    <a:pt x="11594" y="21274"/>
                    <a:pt x="11568" y="21274"/>
                  </a:cubicBezTo>
                  <a:cubicBezTo>
                    <a:pt x="11514" y="21274"/>
                    <a:pt x="11454" y="21258"/>
                    <a:pt x="11374" y="21258"/>
                  </a:cubicBezTo>
                  <a:lnTo>
                    <a:pt x="11299" y="21258"/>
                  </a:lnTo>
                  <a:cubicBezTo>
                    <a:pt x="11140" y="21295"/>
                    <a:pt x="10981" y="21295"/>
                    <a:pt x="10832" y="21295"/>
                  </a:cubicBezTo>
                  <a:lnTo>
                    <a:pt x="10440" y="21295"/>
                  </a:lnTo>
                  <a:cubicBezTo>
                    <a:pt x="10280" y="21295"/>
                    <a:pt x="10131" y="21295"/>
                    <a:pt x="10010" y="21258"/>
                  </a:cubicBezTo>
                  <a:cubicBezTo>
                    <a:pt x="9627" y="21221"/>
                    <a:pt x="9272" y="21184"/>
                    <a:pt x="8926" y="21100"/>
                  </a:cubicBezTo>
                  <a:cubicBezTo>
                    <a:pt x="8768" y="21100"/>
                    <a:pt x="8646" y="21100"/>
                    <a:pt x="8534" y="21063"/>
                  </a:cubicBezTo>
                  <a:cubicBezTo>
                    <a:pt x="8338" y="20989"/>
                    <a:pt x="8105" y="20952"/>
                    <a:pt x="7871" y="20869"/>
                  </a:cubicBezTo>
                  <a:cubicBezTo>
                    <a:pt x="7638" y="20832"/>
                    <a:pt x="7404" y="20758"/>
                    <a:pt x="7171" y="20675"/>
                  </a:cubicBezTo>
                  <a:cubicBezTo>
                    <a:pt x="6975" y="20601"/>
                    <a:pt x="6826" y="20527"/>
                    <a:pt x="6629" y="20444"/>
                  </a:cubicBezTo>
                  <a:cubicBezTo>
                    <a:pt x="6471" y="20370"/>
                    <a:pt x="6312" y="20296"/>
                    <a:pt x="6163" y="20212"/>
                  </a:cubicBezTo>
                  <a:cubicBezTo>
                    <a:pt x="5966" y="20101"/>
                    <a:pt x="5770" y="20027"/>
                    <a:pt x="5612" y="19907"/>
                  </a:cubicBezTo>
                  <a:cubicBezTo>
                    <a:pt x="5266" y="19713"/>
                    <a:pt x="4911" y="19519"/>
                    <a:pt x="4603" y="19250"/>
                  </a:cubicBezTo>
                  <a:cubicBezTo>
                    <a:pt x="4407" y="19056"/>
                    <a:pt x="4136" y="18908"/>
                    <a:pt x="3940" y="18714"/>
                  </a:cubicBezTo>
                  <a:cubicBezTo>
                    <a:pt x="3632" y="18445"/>
                    <a:pt x="3361" y="18177"/>
                    <a:pt x="3044" y="17900"/>
                  </a:cubicBezTo>
                  <a:cubicBezTo>
                    <a:pt x="3044" y="18020"/>
                    <a:pt x="3090" y="18131"/>
                    <a:pt x="3202" y="18214"/>
                  </a:cubicBezTo>
                  <a:cubicBezTo>
                    <a:pt x="3361" y="18362"/>
                    <a:pt x="3473" y="18593"/>
                    <a:pt x="3707" y="18714"/>
                  </a:cubicBezTo>
                  <a:cubicBezTo>
                    <a:pt x="3744" y="18714"/>
                    <a:pt x="3744" y="18714"/>
                    <a:pt x="3744" y="18751"/>
                  </a:cubicBezTo>
                  <a:cubicBezTo>
                    <a:pt x="3940" y="19056"/>
                    <a:pt x="4258" y="19213"/>
                    <a:pt x="4491" y="19444"/>
                  </a:cubicBezTo>
                  <a:cubicBezTo>
                    <a:pt x="4603" y="19565"/>
                    <a:pt x="4762" y="19639"/>
                    <a:pt x="4874" y="19713"/>
                  </a:cubicBezTo>
                  <a:cubicBezTo>
                    <a:pt x="5191" y="19944"/>
                    <a:pt x="5500" y="20138"/>
                    <a:pt x="5808" y="20333"/>
                  </a:cubicBezTo>
                  <a:cubicBezTo>
                    <a:pt x="5892" y="20370"/>
                    <a:pt x="5966" y="20444"/>
                    <a:pt x="6041" y="20444"/>
                  </a:cubicBezTo>
                  <a:cubicBezTo>
                    <a:pt x="6396" y="20638"/>
                    <a:pt x="6779" y="20795"/>
                    <a:pt x="7171" y="20952"/>
                  </a:cubicBezTo>
                  <a:cubicBezTo>
                    <a:pt x="7601" y="21100"/>
                    <a:pt x="8030" y="21221"/>
                    <a:pt x="8497" y="21295"/>
                  </a:cubicBezTo>
                  <a:cubicBezTo>
                    <a:pt x="8693" y="21332"/>
                    <a:pt x="8880" y="21415"/>
                    <a:pt x="9039" y="21452"/>
                  </a:cubicBezTo>
                  <a:cubicBezTo>
                    <a:pt x="9235" y="21489"/>
                    <a:pt x="9393" y="21526"/>
                    <a:pt x="9543" y="21526"/>
                  </a:cubicBezTo>
                  <a:cubicBezTo>
                    <a:pt x="9608" y="21539"/>
                    <a:pt x="9673" y="21543"/>
                    <a:pt x="9739" y="21543"/>
                  </a:cubicBezTo>
                  <a:cubicBezTo>
                    <a:pt x="9870" y="21543"/>
                    <a:pt x="10000" y="21526"/>
                    <a:pt x="10131" y="21526"/>
                  </a:cubicBezTo>
                  <a:cubicBezTo>
                    <a:pt x="10364" y="21563"/>
                    <a:pt x="10599" y="21600"/>
                    <a:pt x="10832" y="21600"/>
                  </a:cubicBezTo>
                  <a:cubicBezTo>
                    <a:pt x="10981" y="21600"/>
                    <a:pt x="11103" y="21600"/>
                    <a:pt x="11262" y="21563"/>
                  </a:cubicBezTo>
                  <a:lnTo>
                    <a:pt x="11607" y="21563"/>
                  </a:lnTo>
                  <a:cubicBezTo>
                    <a:pt x="11803" y="21563"/>
                    <a:pt x="11962" y="21489"/>
                    <a:pt x="12111" y="21489"/>
                  </a:cubicBezTo>
                  <a:cubicBezTo>
                    <a:pt x="12466" y="21489"/>
                    <a:pt x="12774" y="21415"/>
                    <a:pt x="13082" y="21332"/>
                  </a:cubicBezTo>
                  <a:cubicBezTo>
                    <a:pt x="13278" y="21295"/>
                    <a:pt x="13512" y="21221"/>
                    <a:pt x="13745" y="21184"/>
                  </a:cubicBezTo>
                  <a:cubicBezTo>
                    <a:pt x="13941" y="21137"/>
                    <a:pt x="14138" y="21100"/>
                    <a:pt x="14296" y="21026"/>
                  </a:cubicBezTo>
                  <a:cubicBezTo>
                    <a:pt x="14483" y="20952"/>
                    <a:pt x="14642" y="20832"/>
                    <a:pt x="14838" y="20795"/>
                  </a:cubicBezTo>
                  <a:cubicBezTo>
                    <a:pt x="15034" y="20758"/>
                    <a:pt x="15183" y="20675"/>
                    <a:pt x="15342" y="20601"/>
                  </a:cubicBezTo>
                  <a:cubicBezTo>
                    <a:pt x="15501" y="20527"/>
                    <a:pt x="15650" y="20407"/>
                    <a:pt x="15846" y="20333"/>
                  </a:cubicBezTo>
                  <a:cubicBezTo>
                    <a:pt x="16042" y="20259"/>
                    <a:pt x="16276" y="20138"/>
                    <a:pt x="16472" y="19981"/>
                  </a:cubicBezTo>
                  <a:cubicBezTo>
                    <a:pt x="16743" y="19750"/>
                    <a:pt x="17051" y="19602"/>
                    <a:pt x="17331" y="19407"/>
                  </a:cubicBezTo>
                  <a:cubicBezTo>
                    <a:pt x="17639" y="19176"/>
                    <a:pt x="17947" y="18908"/>
                    <a:pt x="18218" y="18640"/>
                  </a:cubicBezTo>
                  <a:cubicBezTo>
                    <a:pt x="18452" y="18408"/>
                    <a:pt x="18648" y="18177"/>
                    <a:pt x="18844" y="17946"/>
                  </a:cubicBezTo>
                  <a:cubicBezTo>
                    <a:pt x="19199" y="17594"/>
                    <a:pt x="19470" y="17252"/>
                    <a:pt x="19703" y="16826"/>
                  </a:cubicBezTo>
                  <a:cubicBezTo>
                    <a:pt x="19778" y="16706"/>
                    <a:pt x="19853" y="16594"/>
                    <a:pt x="19937" y="16474"/>
                  </a:cubicBezTo>
                  <a:cubicBezTo>
                    <a:pt x="20086" y="16326"/>
                    <a:pt x="20170" y="16169"/>
                    <a:pt x="20245" y="15975"/>
                  </a:cubicBezTo>
                  <a:cubicBezTo>
                    <a:pt x="20320" y="15780"/>
                    <a:pt x="20441" y="15586"/>
                    <a:pt x="20516" y="15401"/>
                  </a:cubicBezTo>
                  <a:cubicBezTo>
                    <a:pt x="20553" y="15318"/>
                    <a:pt x="20637" y="15244"/>
                    <a:pt x="20675" y="15124"/>
                  </a:cubicBezTo>
                  <a:cubicBezTo>
                    <a:pt x="20749" y="14892"/>
                    <a:pt x="20833" y="14661"/>
                    <a:pt x="20945" y="14476"/>
                  </a:cubicBezTo>
                  <a:cubicBezTo>
                    <a:pt x="21067" y="14198"/>
                    <a:pt x="21141" y="13893"/>
                    <a:pt x="21179" y="13588"/>
                  </a:cubicBezTo>
                  <a:cubicBezTo>
                    <a:pt x="21254" y="13236"/>
                    <a:pt x="21338" y="12894"/>
                    <a:pt x="21375" y="12543"/>
                  </a:cubicBezTo>
                  <a:cubicBezTo>
                    <a:pt x="21412" y="12348"/>
                    <a:pt x="21487" y="12200"/>
                    <a:pt x="21487" y="12006"/>
                  </a:cubicBezTo>
                  <a:cubicBezTo>
                    <a:pt x="21534" y="11617"/>
                    <a:pt x="21534" y="11192"/>
                    <a:pt x="21571" y="10813"/>
                  </a:cubicBezTo>
                  <a:cubicBezTo>
                    <a:pt x="21571" y="10655"/>
                    <a:pt x="21571" y="10498"/>
                    <a:pt x="21534" y="10387"/>
                  </a:cubicBezTo>
                  <a:cubicBezTo>
                    <a:pt x="21487" y="10035"/>
                    <a:pt x="21412" y="9656"/>
                    <a:pt x="21412" y="9305"/>
                  </a:cubicBezTo>
                  <a:cubicBezTo>
                    <a:pt x="21412" y="9110"/>
                    <a:pt x="21412" y="8962"/>
                    <a:pt x="21375" y="8805"/>
                  </a:cubicBezTo>
                  <a:cubicBezTo>
                    <a:pt x="21300" y="8462"/>
                    <a:pt x="21216" y="8111"/>
                    <a:pt x="21104" y="7805"/>
                  </a:cubicBezTo>
                  <a:cubicBezTo>
                    <a:pt x="20945" y="7417"/>
                    <a:pt x="20833" y="7028"/>
                    <a:pt x="20675" y="6686"/>
                  </a:cubicBezTo>
                  <a:cubicBezTo>
                    <a:pt x="20600" y="6529"/>
                    <a:pt x="20553" y="6334"/>
                    <a:pt x="20478" y="6149"/>
                  </a:cubicBezTo>
                  <a:cubicBezTo>
                    <a:pt x="20441" y="6066"/>
                    <a:pt x="20366" y="6029"/>
                    <a:pt x="20320" y="5955"/>
                  </a:cubicBezTo>
                  <a:cubicBezTo>
                    <a:pt x="20245" y="5798"/>
                    <a:pt x="20133" y="5641"/>
                    <a:pt x="20049" y="5456"/>
                  </a:cubicBezTo>
                  <a:cubicBezTo>
                    <a:pt x="19937" y="5298"/>
                    <a:pt x="19853" y="5067"/>
                    <a:pt x="19741" y="4910"/>
                  </a:cubicBezTo>
                  <a:cubicBezTo>
                    <a:pt x="19582" y="4641"/>
                    <a:pt x="19386" y="4373"/>
                    <a:pt x="19199" y="4142"/>
                  </a:cubicBezTo>
                  <a:cubicBezTo>
                    <a:pt x="19115" y="4022"/>
                    <a:pt x="19003" y="3948"/>
                    <a:pt x="18882" y="3837"/>
                  </a:cubicBezTo>
                  <a:cubicBezTo>
                    <a:pt x="18882" y="3837"/>
                    <a:pt x="18844" y="3790"/>
                    <a:pt x="18807" y="3790"/>
                  </a:cubicBezTo>
                  <a:cubicBezTo>
                    <a:pt x="18732" y="3605"/>
                    <a:pt x="18574" y="3485"/>
                    <a:pt x="18415" y="3374"/>
                  </a:cubicBezTo>
                  <a:cubicBezTo>
                    <a:pt x="18218" y="3180"/>
                    <a:pt x="18069" y="2985"/>
                    <a:pt x="17873" y="2791"/>
                  </a:cubicBezTo>
                  <a:cubicBezTo>
                    <a:pt x="17751" y="2717"/>
                    <a:pt x="17677" y="2560"/>
                    <a:pt x="17518" y="2486"/>
                  </a:cubicBezTo>
                  <a:cubicBezTo>
                    <a:pt x="17331" y="2329"/>
                    <a:pt x="17051" y="2171"/>
                    <a:pt x="16864" y="2023"/>
                  </a:cubicBezTo>
                  <a:cubicBezTo>
                    <a:pt x="16743" y="1903"/>
                    <a:pt x="16631" y="1866"/>
                    <a:pt x="16472" y="1792"/>
                  </a:cubicBezTo>
                  <a:cubicBezTo>
                    <a:pt x="16164" y="1598"/>
                    <a:pt x="15809" y="1367"/>
                    <a:pt x="15464" y="1172"/>
                  </a:cubicBezTo>
                  <a:cubicBezTo>
                    <a:pt x="15342" y="1098"/>
                    <a:pt x="15183" y="1061"/>
                    <a:pt x="15034" y="1015"/>
                  </a:cubicBezTo>
                  <a:cubicBezTo>
                    <a:pt x="14801" y="904"/>
                    <a:pt x="14604" y="783"/>
                    <a:pt x="14334" y="709"/>
                  </a:cubicBezTo>
                  <a:cubicBezTo>
                    <a:pt x="14100" y="635"/>
                    <a:pt x="13867" y="515"/>
                    <a:pt x="13596" y="441"/>
                  </a:cubicBezTo>
                  <a:cubicBezTo>
                    <a:pt x="13549" y="441"/>
                    <a:pt x="13512" y="404"/>
                    <a:pt x="13475" y="404"/>
                  </a:cubicBezTo>
                  <a:cubicBezTo>
                    <a:pt x="13204" y="320"/>
                    <a:pt x="12896" y="283"/>
                    <a:pt x="12616" y="209"/>
                  </a:cubicBezTo>
                  <a:cubicBezTo>
                    <a:pt x="12345" y="172"/>
                    <a:pt x="12074" y="135"/>
                    <a:pt x="11840" y="89"/>
                  </a:cubicBezTo>
                  <a:cubicBezTo>
                    <a:pt x="11790" y="89"/>
                    <a:pt x="11736" y="110"/>
                    <a:pt x="11684" y="110"/>
                  </a:cubicBezTo>
                  <a:cubicBezTo>
                    <a:pt x="11658" y="110"/>
                    <a:pt x="11632" y="105"/>
                    <a:pt x="11607" y="89"/>
                  </a:cubicBezTo>
                  <a:cubicBezTo>
                    <a:pt x="11472" y="34"/>
                    <a:pt x="11327" y="24"/>
                    <a:pt x="11181" y="24"/>
                  </a:cubicBezTo>
                  <a:cubicBezTo>
                    <a:pt x="11107" y="24"/>
                    <a:pt x="11035" y="27"/>
                    <a:pt x="10962" y="27"/>
                  </a:cubicBezTo>
                  <a:cubicBezTo>
                    <a:pt x="10889" y="27"/>
                    <a:pt x="10818" y="24"/>
                    <a:pt x="10748" y="15"/>
                  </a:cubicBezTo>
                  <a:cubicBezTo>
                    <a:pt x="10679" y="5"/>
                    <a:pt x="10605" y="0"/>
                    <a:pt x="1052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649" name="Google Shape;4257;p35"/>
            <p:cNvSpPr/>
            <p:nvPr/>
          </p:nvSpPr>
          <p:spPr>
            <a:xfrm>
              <a:off x="141766" y="164396"/>
              <a:ext cx="728130" cy="724596"/>
            </a:xfrm>
            <a:custGeom>
              <a:avLst/>
              <a:gdLst/>
              <a:ahLst/>
              <a:cxnLst>
                <a:cxn ang="0">
                  <a:pos x="wd2" y="hd2"/>
                </a:cxn>
                <a:cxn ang="5400000">
                  <a:pos x="wd2" y="hd2"/>
                </a:cxn>
                <a:cxn ang="10800000">
                  <a:pos x="wd2" y="hd2"/>
                </a:cxn>
                <a:cxn ang="16200000">
                  <a:pos x="wd2" y="hd2"/>
                </a:cxn>
              </a:cxnLst>
              <a:rect l="0" t="0" r="r" b="b"/>
              <a:pathLst>
                <a:path w="21600" h="21600" extrusionOk="0">
                  <a:moveTo>
                    <a:pt x="10423" y="0"/>
                  </a:moveTo>
                  <a:cubicBezTo>
                    <a:pt x="10148" y="74"/>
                    <a:pt x="9904" y="179"/>
                    <a:pt x="9653" y="179"/>
                  </a:cubicBezTo>
                  <a:cubicBezTo>
                    <a:pt x="9541" y="179"/>
                    <a:pt x="9430" y="159"/>
                    <a:pt x="9312" y="106"/>
                  </a:cubicBezTo>
                  <a:cubicBezTo>
                    <a:pt x="9312" y="106"/>
                    <a:pt x="9259" y="106"/>
                    <a:pt x="9206" y="159"/>
                  </a:cubicBezTo>
                  <a:cubicBezTo>
                    <a:pt x="8875" y="213"/>
                    <a:pt x="8597" y="385"/>
                    <a:pt x="8267" y="439"/>
                  </a:cubicBezTo>
                  <a:cubicBezTo>
                    <a:pt x="7936" y="492"/>
                    <a:pt x="7605" y="611"/>
                    <a:pt x="7275" y="718"/>
                  </a:cubicBezTo>
                  <a:cubicBezTo>
                    <a:pt x="6838" y="877"/>
                    <a:pt x="6455" y="997"/>
                    <a:pt x="6058" y="1209"/>
                  </a:cubicBezTo>
                  <a:cubicBezTo>
                    <a:pt x="5793" y="1329"/>
                    <a:pt x="5515" y="1489"/>
                    <a:pt x="5238" y="1661"/>
                  </a:cubicBezTo>
                  <a:cubicBezTo>
                    <a:pt x="5013" y="1768"/>
                    <a:pt x="4801" y="1874"/>
                    <a:pt x="4576" y="2047"/>
                  </a:cubicBezTo>
                  <a:cubicBezTo>
                    <a:pt x="4193" y="2379"/>
                    <a:pt x="3809" y="2658"/>
                    <a:pt x="3479" y="3044"/>
                  </a:cubicBezTo>
                  <a:cubicBezTo>
                    <a:pt x="3201" y="3323"/>
                    <a:pt x="2976" y="3535"/>
                    <a:pt x="2698" y="3815"/>
                  </a:cubicBezTo>
                  <a:cubicBezTo>
                    <a:pt x="2262" y="4200"/>
                    <a:pt x="2090" y="4705"/>
                    <a:pt x="1759" y="5091"/>
                  </a:cubicBezTo>
                  <a:cubicBezTo>
                    <a:pt x="1548" y="5370"/>
                    <a:pt x="1428" y="5649"/>
                    <a:pt x="1270" y="5861"/>
                  </a:cubicBezTo>
                  <a:cubicBezTo>
                    <a:pt x="1217" y="5928"/>
                    <a:pt x="1217" y="5981"/>
                    <a:pt x="1164" y="6034"/>
                  </a:cubicBezTo>
                  <a:cubicBezTo>
                    <a:pt x="1098" y="6087"/>
                    <a:pt x="1098" y="6194"/>
                    <a:pt x="1045" y="6313"/>
                  </a:cubicBezTo>
                  <a:cubicBezTo>
                    <a:pt x="992" y="6420"/>
                    <a:pt x="939" y="6526"/>
                    <a:pt x="886" y="6699"/>
                  </a:cubicBezTo>
                  <a:cubicBezTo>
                    <a:pt x="833" y="6752"/>
                    <a:pt x="833" y="6858"/>
                    <a:pt x="767" y="6925"/>
                  </a:cubicBezTo>
                  <a:cubicBezTo>
                    <a:pt x="608" y="7363"/>
                    <a:pt x="503" y="7803"/>
                    <a:pt x="384" y="8308"/>
                  </a:cubicBezTo>
                  <a:cubicBezTo>
                    <a:pt x="331" y="8521"/>
                    <a:pt x="225" y="8693"/>
                    <a:pt x="172" y="8919"/>
                  </a:cubicBezTo>
                  <a:cubicBezTo>
                    <a:pt x="106" y="9464"/>
                    <a:pt x="106" y="10022"/>
                    <a:pt x="53" y="10581"/>
                  </a:cubicBezTo>
                  <a:lnTo>
                    <a:pt x="53" y="10793"/>
                  </a:lnTo>
                  <a:cubicBezTo>
                    <a:pt x="53" y="10913"/>
                    <a:pt x="0" y="11072"/>
                    <a:pt x="0" y="11179"/>
                  </a:cubicBezTo>
                  <a:cubicBezTo>
                    <a:pt x="106" y="11684"/>
                    <a:pt x="106" y="12242"/>
                    <a:pt x="225" y="12734"/>
                  </a:cubicBezTo>
                  <a:cubicBezTo>
                    <a:pt x="278" y="12907"/>
                    <a:pt x="278" y="13119"/>
                    <a:pt x="436" y="13239"/>
                  </a:cubicBezTo>
                  <a:cubicBezTo>
                    <a:pt x="436" y="12455"/>
                    <a:pt x="384" y="11684"/>
                    <a:pt x="384" y="10913"/>
                  </a:cubicBezTo>
                  <a:cubicBezTo>
                    <a:pt x="436" y="10847"/>
                    <a:pt x="503" y="10847"/>
                    <a:pt x="556" y="10793"/>
                  </a:cubicBezTo>
                  <a:cubicBezTo>
                    <a:pt x="503" y="10581"/>
                    <a:pt x="436" y="10408"/>
                    <a:pt x="436" y="10182"/>
                  </a:cubicBezTo>
                  <a:cubicBezTo>
                    <a:pt x="436" y="10022"/>
                    <a:pt x="503" y="9797"/>
                    <a:pt x="503" y="9584"/>
                  </a:cubicBezTo>
                  <a:cubicBezTo>
                    <a:pt x="661" y="9517"/>
                    <a:pt x="714" y="9358"/>
                    <a:pt x="714" y="9252"/>
                  </a:cubicBezTo>
                  <a:cubicBezTo>
                    <a:pt x="714" y="9026"/>
                    <a:pt x="767" y="8853"/>
                    <a:pt x="833" y="8640"/>
                  </a:cubicBezTo>
                  <a:cubicBezTo>
                    <a:pt x="833" y="8521"/>
                    <a:pt x="939" y="8414"/>
                    <a:pt x="992" y="8308"/>
                  </a:cubicBezTo>
                  <a:cubicBezTo>
                    <a:pt x="1098" y="8029"/>
                    <a:pt x="1164" y="7697"/>
                    <a:pt x="1270" y="7416"/>
                  </a:cubicBezTo>
                  <a:cubicBezTo>
                    <a:pt x="1428" y="7137"/>
                    <a:pt x="1548" y="6805"/>
                    <a:pt x="1706" y="6526"/>
                  </a:cubicBezTo>
                  <a:cubicBezTo>
                    <a:pt x="1825" y="6313"/>
                    <a:pt x="2037" y="6087"/>
                    <a:pt x="2156" y="5808"/>
                  </a:cubicBezTo>
                  <a:cubicBezTo>
                    <a:pt x="2368" y="5423"/>
                    <a:pt x="2592" y="5037"/>
                    <a:pt x="2923" y="4705"/>
                  </a:cubicBezTo>
                  <a:cubicBezTo>
                    <a:pt x="3148" y="4479"/>
                    <a:pt x="3254" y="4147"/>
                    <a:pt x="3637" y="4041"/>
                  </a:cubicBezTo>
                  <a:lnTo>
                    <a:pt x="3637" y="3987"/>
                  </a:lnTo>
                  <a:cubicBezTo>
                    <a:pt x="3690" y="3815"/>
                    <a:pt x="3862" y="3708"/>
                    <a:pt x="3968" y="3602"/>
                  </a:cubicBezTo>
                  <a:cubicBezTo>
                    <a:pt x="4471" y="3150"/>
                    <a:pt x="5013" y="2711"/>
                    <a:pt x="5621" y="2379"/>
                  </a:cubicBezTo>
                  <a:lnTo>
                    <a:pt x="5674" y="2379"/>
                  </a:lnTo>
                  <a:cubicBezTo>
                    <a:pt x="5846" y="2273"/>
                    <a:pt x="6058" y="2100"/>
                    <a:pt x="6230" y="1994"/>
                  </a:cubicBezTo>
                  <a:cubicBezTo>
                    <a:pt x="6507" y="1874"/>
                    <a:pt x="6785" y="1715"/>
                    <a:pt x="7050" y="1608"/>
                  </a:cubicBezTo>
                  <a:cubicBezTo>
                    <a:pt x="7447" y="1435"/>
                    <a:pt x="7830" y="1435"/>
                    <a:pt x="8161" y="1209"/>
                  </a:cubicBezTo>
                  <a:lnTo>
                    <a:pt x="8214" y="1209"/>
                  </a:lnTo>
                  <a:cubicBezTo>
                    <a:pt x="8439" y="1156"/>
                    <a:pt x="8597" y="1156"/>
                    <a:pt x="8822" y="1103"/>
                  </a:cubicBezTo>
                  <a:cubicBezTo>
                    <a:pt x="9034" y="1050"/>
                    <a:pt x="9259" y="944"/>
                    <a:pt x="9431" y="944"/>
                  </a:cubicBezTo>
                  <a:cubicBezTo>
                    <a:pt x="9546" y="958"/>
                    <a:pt x="9654" y="965"/>
                    <a:pt x="9756" y="965"/>
                  </a:cubicBezTo>
                  <a:cubicBezTo>
                    <a:pt x="10042" y="965"/>
                    <a:pt x="10286" y="912"/>
                    <a:pt x="10528" y="824"/>
                  </a:cubicBezTo>
                  <a:cubicBezTo>
                    <a:pt x="10688" y="877"/>
                    <a:pt x="10807" y="877"/>
                    <a:pt x="10913" y="877"/>
                  </a:cubicBezTo>
                  <a:cubicBezTo>
                    <a:pt x="11052" y="833"/>
                    <a:pt x="11182" y="816"/>
                    <a:pt x="11312" y="816"/>
                  </a:cubicBezTo>
                  <a:cubicBezTo>
                    <a:pt x="11487" y="816"/>
                    <a:pt x="11661" y="847"/>
                    <a:pt x="11852" y="877"/>
                  </a:cubicBezTo>
                  <a:cubicBezTo>
                    <a:pt x="11980" y="931"/>
                    <a:pt x="12152" y="1011"/>
                    <a:pt x="12333" y="1011"/>
                  </a:cubicBezTo>
                  <a:cubicBezTo>
                    <a:pt x="12375" y="1011"/>
                    <a:pt x="12418" y="1007"/>
                    <a:pt x="12460" y="997"/>
                  </a:cubicBezTo>
                  <a:cubicBezTo>
                    <a:pt x="12507" y="982"/>
                    <a:pt x="12554" y="975"/>
                    <a:pt x="12602" y="975"/>
                  </a:cubicBezTo>
                  <a:cubicBezTo>
                    <a:pt x="12718" y="975"/>
                    <a:pt x="12837" y="1012"/>
                    <a:pt x="12950" y="1050"/>
                  </a:cubicBezTo>
                  <a:cubicBezTo>
                    <a:pt x="13280" y="1103"/>
                    <a:pt x="13611" y="1276"/>
                    <a:pt x="13942" y="1329"/>
                  </a:cubicBezTo>
                  <a:cubicBezTo>
                    <a:pt x="14444" y="1435"/>
                    <a:pt x="14881" y="1768"/>
                    <a:pt x="15383" y="1941"/>
                  </a:cubicBezTo>
                  <a:cubicBezTo>
                    <a:pt x="15714" y="2047"/>
                    <a:pt x="16045" y="2206"/>
                    <a:pt x="16309" y="2485"/>
                  </a:cubicBezTo>
                  <a:cubicBezTo>
                    <a:pt x="16481" y="2658"/>
                    <a:pt x="16706" y="2765"/>
                    <a:pt x="16918" y="2871"/>
                  </a:cubicBezTo>
                  <a:cubicBezTo>
                    <a:pt x="17143" y="3044"/>
                    <a:pt x="17367" y="3203"/>
                    <a:pt x="17526" y="3429"/>
                  </a:cubicBezTo>
                  <a:cubicBezTo>
                    <a:pt x="17632" y="3535"/>
                    <a:pt x="17751" y="3761"/>
                    <a:pt x="17963" y="3815"/>
                  </a:cubicBezTo>
                  <a:cubicBezTo>
                    <a:pt x="18029" y="3815"/>
                    <a:pt x="18029" y="3815"/>
                    <a:pt x="18082" y="3868"/>
                  </a:cubicBezTo>
                  <a:cubicBezTo>
                    <a:pt x="18412" y="4266"/>
                    <a:pt x="18690" y="4705"/>
                    <a:pt x="19021" y="5091"/>
                  </a:cubicBezTo>
                  <a:cubicBezTo>
                    <a:pt x="19232" y="5316"/>
                    <a:pt x="19351" y="5596"/>
                    <a:pt x="19457" y="5861"/>
                  </a:cubicBezTo>
                  <a:cubicBezTo>
                    <a:pt x="19457" y="5928"/>
                    <a:pt x="19510" y="6034"/>
                    <a:pt x="19616" y="6141"/>
                  </a:cubicBezTo>
                  <a:cubicBezTo>
                    <a:pt x="19788" y="6366"/>
                    <a:pt x="19947" y="6592"/>
                    <a:pt x="20013" y="6925"/>
                  </a:cubicBezTo>
                  <a:cubicBezTo>
                    <a:pt x="20013" y="6978"/>
                    <a:pt x="20013" y="7084"/>
                    <a:pt x="20066" y="7137"/>
                  </a:cubicBezTo>
                  <a:cubicBezTo>
                    <a:pt x="20277" y="7470"/>
                    <a:pt x="20277" y="7856"/>
                    <a:pt x="20449" y="8188"/>
                  </a:cubicBezTo>
                  <a:cubicBezTo>
                    <a:pt x="20502" y="8308"/>
                    <a:pt x="20555" y="8414"/>
                    <a:pt x="20555" y="8521"/>
                  </a:cubicBezTo>
                  <a:cubicBezTo>
                    <a:pt x="20555" y="8800"/>
                    <a:pt x="20555" y="8972"/>
                    <a:pt x="20674" y="9185"/>
                  </a:cubicBezTo>
                  <a:cubicBezTo>
                    <a:pt x="20727" y="9305"/>
                    <a:pt x="20674" y="9411"/>
                    <a:pt x="20674" y="9517"/>
                  </a:cubicBezTo>
                  <a:cubicBezTo>
                    <a:pt x="20886" y="10076"/>
                    <a:pt x="20780" y="10634"/>
                    <a:pt x="20780" y="11126"/>
                  </a:cubicBezTo>
                  <a:cubicBezTo>
                    <a:pt x="20780" y="11511"/>
                    <a:pt x="20727" y="11910"/>
                    <a:pt x="20674" y="12242"/>
                  </a:cubicBezTo>
                  <a:cubicBezTo>
                    <a:pt x="20608" y="12681"/>
                    <a:pt x="20555" y="13119"/>
                    <a:pt x="20449" y="13505"/>
                  </a:cubicBezTo>
                  <a:cubicBezTo>
                    <a:pt x="20396" y="13903"/>
                    <a:pt x="20224" y="14289"/>
                    <a:pt x="20119" y="14728"/>
                  </a:cubicBezTo>
                  <a:lnTo>
                    <a:pt x="20013" y="14728"/>
                  </a:lnTo>
                  <a:cubicBezTo>
                    <a:pt x="19947" y="14900"/>
                    <a:pt x="19894" y="15007"/>
                    <a:pt x="19841" y="15113"/>
                  </a:cubicBezTo>
                  <a:cubicBezTo>
                    <a:pt x="19735" y="15392"/>
                    <a:pt x="19616" y="15618"/>
                    <a:pt x="19457" y="15831"/>
                  </a:cubicBezTo>
                  <a:cubicBezTo>
                    <a:pt x="19232" y="16163"/>
                    <a:pt x="19074" y="16615"/>
                    <a:pt x="18796" y="16894"/>
                  </a:cubicBezTo>
                  <a:cubicBezTo>
                    <a:pt x="18465" y="17226"/>
                    <a:pt x="18240" y="17612"/>
                    <a:pt x="17910" y="17891"/>
                  </a:cubicBezTo>
                  <a:lnTo>
                    <a:pt x="17196" y="18609"/>
                  </a:lnTo>
                  <a:cubicBezTo>
                    <a:pt x="17090" y="18715"/>
                    <a:pt x="16971" y="18768"/>
                    <a:pt x="16865" y="18821"/>
                  </a:cubicBezTo>
                  <a:cubicBezTo>
                    <a:pt x="16640" y="18994"/>
                    <a:pt x="16375" y="19101"/>
                    <a:pt x="16151" y="19274"/>
                  </a:cubicBezTo>
                  <a:cubicBezTo>
                    <a:pt x="15873" y="19606"/>
                    <a:pt x="15489" y="19713"/>
                    <a:pt x="15159" y="19939"/>
                  </a:cubicBezTo>
                  <a:cubicBezTo>
                    <a:pt x="14987" y="20045"/>
                    <a:pt x="14775" y="20098"/>
                    <a:pt x="14603" y="20151"/>
                  </a:cubicBezTo>
                  <a:lnTo>
                    <a:pt x="14603" y="20271"/>
                  </a:lnTo>
                  <a:cubicBezTo>
                    <a:pt x="14444" y="20324"/>
                    <a:pt x="14220" y="20271"/>
                    <a:pt x="14061" y="20377"/>
                  </a:cubicBezTo>
                  <a:cubicBezTo>
                    <a:pt x="13333" y="20656"/>
                    <a:pt x="12619" y="20763"/>
                    <a:pt x="11852" y="20882"/>
                  </a:cubicBezTo>
                  <a:cubicBezTo>
                    <a:pt x="11746" y="20882"/>
                    <a:pt x="11627" y="20935"/>
                    <a:pt x="11468" y="20989"/>
                  </a:cubicBezTo>
                  <a:cubicBezTo>
                    <a:pt x="11340" y="20921"/>
                    <a:pt x="11193" y="20898"/>
                    <a:pt x="11038" y="20898"/>
                  </a:cubicBezTo>
                  <a:cubicBezTo>
                    <a:pt x="10791" y="20898"/>
                    <a:pt x="10518" y="20955"/>
                    <a:pt x="10251" y="20989"/>
                  </a:cubicBezTo>
                  <a:cubicBezTo>
                    <a:pt x="10092" y="21042"/>
                    <a:pt x="9920" y="21095"/>
                    <a:pt x="9761" y="21095"/>
                  </a:cubicBezTo>
                  <a:cubicBezTo>
                    <a:pt x="9695" y="20989"/>
                    <a:pt x="9642" y="20935"/>
                    <a:pt x="9589" y="20882"/>
                  </a:cubicBezTo>
                  <a:cubicBezTo>
                    <a:pt x="9497" y="20882"/>
                    <a:pt x="9445" y="20923"/>
                    <a:pt x="9352" y="20933"/>
                  </a:cubicBezTo>
                  <a:cubicBezTo>
                    <a:pt x="9025" y="20880"/>
                    <a:pt x="8699" y="20815"/>
                    <a:pt x="8372" y="20763"/>
                  </a:cubicBezTo>
                  <a:cubicBezTo>
                    <a:pt x="8267" y="20763"/>
                    <a:pt x="8214" y="20816"/>
                    <a:pt x="8108" y="20816"/>
                  </a:cubicBezTo>
                  <a:cubicBezTo>
                    <a:pt x="7989" y="20763"/>
                    <a:pt x="7883" y="20656"/>
                    <a:pt x="7777" y="20550"/>
                  </a:cubicBezTo>
                  <a:cubicBezTo>
                    <a:pt x="7605" y="20550"/>
                    <a:pt x="7447" y="20550"/>
                    <a:pt x="7222" y="20484"/>
                  </a:cubicBezTo>
                  <a:cubicBezTo>
                    <a:pt x="7169" y="20430"/>
                    <a:pt x="7050" y="20377"/>
                    <a:pt x="6891" y="20271"/>
                  </a:cubicBezTo>
                  <a:cubicBezTo>
                    <a:pt x="6944" y="20377"/>
                    <a:pt x="6944" y="20377"/>
                    <a:pt x="6944" y="20430"/>
                  </a:cubicBezTo>
                  <a:cubicBezTo>
                    <a:pt x="6613" y="20377"/>
                    <a:pt x="6336" y="20218"/>
                    <a:pt x="6177" y="19992"/>
                  </a:cubicBezTo>
                  <a:cubicBezTo>
                    <a:pt x="6005" y="19992"/>
                    <a:pt x="5846" y="19992"/>
                    <a:pt x="5727" y="19939"/>
                  </a:cubicBezTo>
                  <a:cubicBezTo>
                    <a:pt x="5463" y="19819"/>
                    <a:pt x="5238" y="19659"/>
                    <a:pt x="5013" y="19553"/>
                  </a:cubicBezTo>
                  <a:cubicBezTo>
                    <a:pt x="4576" y="19221"/>
                    <a:pt x="4074" y="18888"/>
                    <a:pt x="3637" y="18555"/>
                  </a:cubicBezTo>
                  <a:cubicBezTo>
                    <a:pt x="3412" y="18383"/>
                    <a:pt x="3201" y="18157"/>
                    <a:pt x="2976" y="17944"/>
                  </a:cubicBezTo>
                  <a:lnTo>
                    <a:pt x="2645" y="17612"/>
                  </a:lnTo>
                  <a:cubicBezTo>
                    <a:pt x="2645" y="17718"/>
                    <a:pt x="2645" y="17771"/>
                    <a:pt x="2698" y="17824"/>
                  </a:cubicBezTo>
                  <a:cubicBezTo>
                    <a:pt x="2976" y="18103"/>
                    <a:pt x="3148" y="18436"/>
                    <a:pt x="3479" y="18715"/>
                  </a:cubicBezTo>
                  <a:cubicBezTo>
                    <a:pt x="3862" y="18994"/>
                    <a:pt x="4246" y="19274"/>
                    <a:pt x="4524" y="19659"/>
                  </a:cubicBezTo>
                  <a:cubicBezTo>
                    <a:pt x="4576" y="19659"/>
                    <a:pt x="4576" y="19659"/>
                    <a:pt x="4629" y="19713"/>
                  </a:cubicBezTo>
                  <a:cubicBezTo>
                    <a:pt x="4801" y="19766"/>
                    <a:pt x="4960" y="19885"/>
                    <a:pt x="5132" y="19992"/>
                  </a:cubicBezTo>
                  <a:cubicBezTo>
                    <a:pt x="5515" y="20218"/>
                    <a:pt x="5899" y="20430"/>
                    <a:pt x="6283" y="20656"/>
                  </a:cubicBezTo>
                  <a:cubicBezTo>
                    <a:pt x="6719" y="20816"/>
                    <a:pt x="7169" y="20989"/>
                    <a:pt x="7605" y="21148"/>
                  </a:cubicBezTo>
                  <a:cubicBezTo>
                    <a:pt x="7936" y="21215"/>
                    <a:pt x="8267" y="21321"/>
                    <a:pt x="8597" y="21321"/>
                  </a:cubicBezTo>
                  <a:cubicBezTo>
                    <a:pt x="8597" y="21374"/>
                    <a:pt x="8650" y="21374"/>
                    <a:pt x="8650" y="21427"/>
                  </a:cubicBezTo>
                  <a:cubicBezTo>
                    <a:pt x="9100" y="21427"/>
                    <a:pt x="9483" y="21600"/>
                    <a:pt x="9920" y="21600"/>
                  </a:cubicBezTo>
                  <a:cubicBezTo>
                    <a:pt x="10065" y="21582"/>
                    <a:pt x="10213" y="21576"/>
                    <a:pt x="10362" y="21576"/>
                  </a:cubicBezTo>
                  <a:cubicBezTo>
                    <a:pt x="10662" y="21576"/>
                    <a:pt x="10970" y="21600"/>
                    <a:pt x="11296" y="21600"/>
                  </a:cubicBezTo>
                  <a:cubicBezTo>
                    <a:pt x="11349" y="21600"/>
                    <a:pt x="11416" y="21547"/>
                    <a:pt x="11521" y="21547"/>
                  </a:cubicBezTo>
                  <a:cubicBezTo>
                    <a:pt x="11799" y="21547"/>
                    <a:pt x="12130" y="21547"/>
                    <a:pt x="12460" y="21480"/>
                  </a:cubicBezTo>
                  <a:cubicBezTo>
                    <a:pt x="12672" y="21427"/>
                    <a:pt x="12897" y="21427"/>
                    <a:pt x="13175" y="21374"/>
                  </a:cubicBezTo>
                  <a:cubicBezTo>
                    <a:pt x="13400" y="21321"/>
                    <a:pt x="13664" y="21215"/>
                    <a:pt x="13889" y="21148"/>
                  </a:cubicBezTo>
                  <a:cubicBezTo>
                    <a:pt x="14167" y="21042"/>
                    <a:pt x="14497" y="21095"/>
                    <a:pt x="14722" y="20882"/>
                  </a:cubicBezTo>
                  <a:cubicBezTo>
                    <a:pt x="14775" y="20816"/>
                    <a:pt x="14828" y="20763"/>
                    <a:pt x="14934" y="20763"/>
                  </a:cubicBezTo>
                  <a:cubicBezTo>
                    <a:pt x="15212" y="20763"/>
                    <a:pt x="15436" y="20550"/>
                    <a:pt x="15714" y="20377"/>
                  </a:cubicBezTo>
                  <a:cubicBezTo>
                    <a:pt x="15873" y="20324"/>
                    <a:pt x="16045" y="20218"/>
                    <a:pt x="16256" y="20098"/>
                  </a:cubicBezTo>
                  <a:lnTo>
                    <a:pt x="16309" y="20045"/>
                  </a:lnTo>
                  <a:cubicBezTo>
                    <a:pt x="16534" y="19939"/>
                    <a:pt x="16759" y="19766"/>
                    <a:pt x="16971" y="19659"/>
                  </a:cubicBezTo>
                  <a:cubicBezTo>
                    <a:pt x="17367" y="19434"/>
                    <a:pt x="17698" y="19154"/>
                    <a:pt x="18029" y="18821"/>
                  </a:cubicBezTo>
                  <a:cubicBezTo>
                    <a:pt x="18082" y="18768"/>
                    <a:pt x="18188" y="18662"/>
                    <a:pt x="18240" y="18609"/>
                  </a:cubicBezTo>
                  <a:cubicBezTo>
                    <a:pt x="18518" y="18329"/>
                    <a:pt x="18743" y="18050"/>
                    <a:pt x="18955" y="17824"/>
                  </a:cubicBezTo>
                  <a:cubicBezTo>
                    <a:pt x="19074" y="17718"/>
                    <a:pt x="19180" y="17559"/>
                    <a:pt x="19285" y="17439"/>
                  </a:cubicBezTo>
                  <a:lnTo>
                    <a:pt x="19510" y="17226"/>
                  </a:lnTo>
                  <a:cubicBezTo>
                    <a:pt x="19616" y="17053"/>
                    <a:pt x="19735" y="16828"/>
                    <a:pt x="19841" y="16668"/>
                  </a:cubicBezTo>
                  <a:cubicBezTo>
                    <a:pt x="20066" y="16336"/>
                    <a:pt x="20277" y="16003"/>
                    <a:pt x="20449" y="15618"/>
                  </a:cubicBezTo>
                  <a:cubicBezTo>
                    <a:pt x="20608" y="15233"/>
                    <a:pt x="20886" y="14834"/>
                    <a:pt x="21005" y="14448"/>
                  </a:cubicBezTo>
                  <a:cubicBezTo>
                    <a:pt x="21058" y="14236"/>
                    <a:pt x="21164" y="14010"/>
                    <a:pt x="21216" y="13784"/>
                  </a:cubicBezTo>
                  <a:cubicBezTo>
                    <a:pt x="21269" y="13505"/>
                    <a:pt x="21269" y="13239"/>
                    <a:pt x="21388" y="12960"/>
                  </a:cubicBezTo>
                  <a:cubicBezTo>
                    <a:pt x="21441" y="12681"/>
                    <a:pt x="21441" y="12348"/>
                    <a:pt x="21494" y="12069"/>
                  </a:cubicBezTo>
                  <a:cubicBezTo>
                    <a:pt x="21600" y="11737"/>
                    <a:pt x="21600" y="11352"/>
                    <a:pt x="21600" y="11019"/>
                  </a:cubicBezTo>
                  <a:lnTo>
                    <a:pt x="21600" y="10793"/>
                  </a:lnTo>
                  <a:cubicBezTo>
                    <a:pt x="21600" y="10634"/>
                    <a:pt x="21547" y="10461"/>
                    <a:pt x="21547" y="10302"/>
                  </a:cubicBezTo>
                  <a:lnTo>
                    <a:pt x="21547" y="10022"/>
                  </a:lnTo>
                  <a:cubicBezTo>
                    <a:pt x="21494" y="9797"/>
                    <a:pt x="21494" y="9517"/>
                    <a:pt x="21441" y="9252"/>
                  </a:cubicBezTo>
                  <a:cubicBezTo>
                    <a:pt x="21441" y="9026"/>
                    <a:pt x="21441" y="8800"/>
                    <a:pt x="21388" y="8521"/>
                  </a:cubicBezTo>
                  <a:cubicBezTo>
                    <a:pt x="21335" y="8308"/>
                    <a:pt x="21269" y="8029"/>
                    <a:pt x="21164" y="7750"/>
                  </a:cubicBezTo>
                  <a:cubicBezTo>
                    <a:pt x="21111" y="7643"/>
                    <a:pt x="21058" y="7523"/>
                    <a:pt x="21005" y="7416"/>
                  </a:cubicBezTo>
                  <a:cubicBezTo>
                    <a:pt x="20939" y="7310"/>
                    <a:pt x="21005" y="7137"/>
                    <a:pt x="20939" y="7084"/>
                  </a:cubicBezTo>
                  <a:cubicBezTo>
                    <a:pt x="20674" y="6805"/>
                    <a:pt x="20727" y="6526"/>
                    <a:pt x="20608" y="6260"/>
                  </a:cubicBezTo>
                  <a:cubicBezTo>
                    <a:pt x="20608" y="6194"/>
                    <a:pt x="20502" y="6194"/>
                    <a:pt x="20502" y="6141"/>
                  </a:cubicBezTo>
                  <a:cubicBezTo>
                    <a:pt x="20449" y="6034"/>
                    <a:pt x="20396" y="5928"/>
                    <a:pt x="20343" y="5808"/>
                  </a:cubicBezTo>
                  <a:cubicBezTo>
                    <a:pt x="20277" y="5702"/>
                    <a:pt x="20224" y="5596"/>
                    <a:pt x="20172" y="5529"/>
                  </a:cubicBezTo>
                  <a:cubicBezTo>
                    <a:pt x="20013" y="5263"/>
                    <a:pt x="19841" y="5037"/>
                    <a:pt x="19735" y="4758"/>
                  </a:cubicBezTo>
                  <a:cubicBezTo>
                    <a:pt x="19616" y="4479"/>
                    <a:pt x="19285" y="4320"/>
                    <a:pt x="19232" y="4041"/>
                  </a:cubicBezTo>
                  <a:cubicBezTo>
                    <a:pt x="18955" y="3868"/>
                    <a:pt x="18849" y="3602"/>
                    <a:pt x="18690" y="3376"/>
                  </a:cubicBezTo>
                  <a:cubicBezTo>
                    <a:pt x="18571" y="3270"/>
                    <a:pt x="18465" y="3203"/>
                    <a:pt x="18293" y="3150"/>
                  </a:cubicBezTo>
                  <a:cubicBezTo>
                    <a:pt x="18082" y="2605"/>
                    <a:pt x="17526" y="2379"/>
                    <a:pt x="17090" y="2047"/>
                  </a:cubicBezTo>
                  <a:cubicBezTo>
                    <a:pt x="16759" y="1768"/>
                    <a:pt x="16309" y="1542"/>
                    <a:pt x="15979" y="1329"/>
                  </a:cubicBezTo>
                  <a:cubicBezTo>
                    <a:pt x="15767" y="1209"/>
                    <a:pt x="15595" y="1103"/>
                    <a:pt x="15383" y="1050"/>
                  </a:cubicBezTo>
                  <a:cubicBezTo>
                    <a:pt x="15159" y="997"/>
                    <a:pt x="14934" y="877"/>
                    <a:pt x="14722" y="771"/>
                  </a:cubicBezTo>
                  <a:cubicBezTo>
                    <a:pt x="14391" y="665"/>
                    <a:pt x="14114" y="545"/>
                    <a:pt x="13783" y="439"/>
                  </a:cubicBezTo>
                  <a:cubicBezTo>
                    <a:pt x="13664" y="385"/>
                    <a:pt x="13558" y="385"/>
                    <a:pt x="13400" y="332"/>
                  </a:cubicBezTo>
                  <a:cubicBezTo>
                    <a:pt x="13069" y="279"/>
                    <a:pt x="12672" y="159"/>
                    <a:pt x="12288" y="159"/>
                  </a:cubicBezTo>
                  <a:cubicBezTo>
                    <a:pt x="12077" y="159"/>
                    <a:pt x="11852" y="53"/>
                    <a:pt x="11627" y="53"/>
                  </a:cubicBezTo>
                  <a:cubicBezTo>
                    <a:pt x="11548" y="27"/>
                    <a:pt x="11465" y="13"/>
                    <a:pt x="11389" y="13"/>
                  </a:cubicBezTo>
                  <a:cubicBezTo>
                    <a:pt x="11313" y="13"/>
                    <a:pt x="11244" y="27"/>
                    <a:pt x="11191" y="53"/>
                  </a:cubicBezTo>
                  <a:cubicBezTo>
                    <a:pt x="11052" y="53"/>
                    <a:pt x="10913" y="66"/>
                    <a:pt x="10782" y="66"/>
                  </a:cubicBezTo>
                  <a:cubicBezTo>
                    <a:pt x="10651" y="66"/>
                    <a:pt x="10528" y="53"/>
                    <a:pt x="104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650" name="Google Shape;4258;p35"/>
            <p:cNvSpPr/>
            <p:nvPr/>
          </p:nvSpPr>
          <p:spPr>
            <a:xfrm>
              <a:off x="176250" y="204970"/>
              <a:ext cx="654855" cy="648798"/>
            </a:xfrm>
            <a:custGeom>
              <a:avLst/>
              <a:gdLst/>
              <a:ahLst/>
              <a:cxnLst>
                <a:cxn ang="0">
                  <a:pos x="wd2" y="hd2"/>
                </a:cxn>
                <a:cxn ang="5400000">
                  <a:pos x="wd2" y="hd2"/>
                </a:cxn>
                <a:cxn ang="10800000">
                  <a:pos x="wd2" y="hd2"/>
                </a:cxn>
                <a:cxn ang="16200000">
                  <a:pos x="wd2" y="hd2"/>
                </a:cxn>
              </a:cxnLst>
              <a:rect l="0" t="0" r="r" b="b"/>
              <a:pathLst>
                <a:path w="21566" h="21600" extrusionOk="0">
                  <a:moveTo>
                    <a:pt x="11097" y="0"/>
                  </a:moveTo>
                  <a:cubicBezTo>
                    <a:pt x="10435" y="0"/>
                    <a:pt x="9818" y="193"/>
                    <a:pt x="9202" y="193"/>
                  </a:cubicBezTo>
                  <a:cubicBezTo>
                    <a:pt x="9084" y="193"/>
                    <a:pt x="9026" y="252"/>
                    <a:pt x="8893" y="252"/>
                  </a:cubicBezTo>
                  <a:cubicBezTo>
                    <a:pt x="8526" y="371"/>
                    <a:pt x="8100" y="445"/>
                    <a:pt x="7733" y="564"/>
                  </a:cubicBezTo>
                  <a:cubicBezTo>
                    <a:pt x="7616" y="564"/>
                    <a:pt x="7498" y="564"/>
                    <a:pt x="7425" y="623"/>
                  </a:cubicBezTo>
                  <a:cubicBezTo>
                    <a:pt x="7131" y="742"/>
                    <a:pt x="6823" y="935"/>
                    <a:pt x="6456" y="1054"/>
                  </a:cubicBezTo>
                  <a:cubicBezTo>
                    <a:pt x="6206" y="1188"/>
                    <a:pt x="5898" y="1366"/>
                    <a:pt x="5590" y="1484"/>
                  </a:cubicBezTo>
                  <a:cubicBezTo>
                    <a:pt x="5413" y="1559"/>
                    <a:pt x="5296" y="1677"/>
                    <a:pt x="5105" y="1796"/>
                  </a:cubicBezTo>
                  <a:cubicBezTo>
                    <a:pt x="4929" y="1855"/>
                    <a:pt x="4797" y="1930"/>
                    <a:pt x="4621" y="2048"/>
                  </a:cubicBezTo>
                  <a:cubicBezTo>
                    <a:pt x="4371" y="2227"/>
                    <a:pt x="4121" y="2479"/>
                    <a:pt x="3886" y="2672"/>
                  </a:cubicBezTo>
                  <a:cubicBezTo>
                    <a:pt x="3828" y="2791"/>
                    <a:pt x="3696" y="2909"/>
                    <a:pt x="3578" y="3043"/>
                  </a:cubicBezTo>
                  <a:cubicBezTo>
                    <a:pt x="3270" y="3221"/>
                    <a:pt x="3020" y="3533"/>
                    <a:pt x="2785" y="3785"/>
                  </a:cubicBezTo>
                  <a:cubicBezTo>
                    <a:pt x="2286" y="4275"/>
                    <a:pt x="1992" y="4898"/>
                    <a:pt x="1625" y="5448"/>
                  </a:cubicBezTo>
                  <a:cubicBezTo>
                    <a:pt x="1376" y="5819"/>
                    <a:pt x="1067" y="6131"/>
                    <a:pt x="950" y="6561"/>
                  </a:cubicBezTo>
                  <a:cubicBezTo>
                    <a:pt x="818" y="7051"/>
                    <a:pt x="641" y="7497"/>
                    <a:pt x="451" y="7868"/>
                  </a:cubicBezTo>
                  <a:cubicBezTo>
                    <a:pt x="333" y="8239"/>
                    <a:pt x="274" y="8670"/>
                    <a:pt x="216" y="9041"/>
                  </a:cubicBezTo>
                  <a:cubicBezTo>
                    <a:pt x="157" y="9279"/>
                    <a:pt x="216" y="9531"/>
                    <a:pt x="83" y="9783"/>
                  </a:cubicBezTo>
                  <a:cubicBezTo>
                    <a:pt x="-34" y="10332"/>
                    <a:pt x="25" y="10896"/>
                    <a:pt x="25" y="11386"/>
                  </a:cubicBezTo>
                  <a:cubicBezTo>
                    <a:pt x="-34" y="11639"/>
                    <a:pt x="25" y="11876"/>
                    <a:pt x="83" y="12129"/>
                  </a:cubicBezTo>
                  <a:cubicBezTo>
                    <a:pt x="83" y="12559"/>
                    <a:pt x="157" y="12930"/>
                    <a:pt x="216" y="13301"/>
                  </a:cubicBezTo>
                  <a:cubicBezTo>
                    <a:pt x="216" y="13494"/>
                    <a:pt x="274" y="13613"/>
                    <a:pt x="274" y="13732"/>
                  </a:cubicBezTo>
                  <a:cubicBezTo>
                    <a:pt x="333" y="13865"/>
                    <a:pt x="392" y="13925"/>
                    <a:pt x="451" y="14043"/>
                  </a:cubicBezTo>
                  <a:cubicBezTo>
                    <a:pt x="524" y="13554"/>
                    <a:pt x="524" y="13064"/>
                    <a:pt x="524" y="12559"/>
                  </a:cubicBezTo>
                  <a:lnTo>
                    <a:pt x="524" y="11327"/>
                  </a:lnTo>
                  <a:cubicBezTo>
                    <a:pt x="524" y="11268"/>
                    <a:pt x="524" y="11134"/>
                    <a:pt x="583" y="11075"/>
                  </a:cubicBezTo>
                  <a:cubicBezTo>
                    <a:pt x="583" y="10704"/>
                    <a:pt x="641" y="10392"/>
                    <a:pt x="641" y="10021"/>
                  </a:cubicBezTo>
                  <a:cubicBezTo>
                    <a:pt x="700" y="9590"/>
                    <a:pt x="759" y="9160"/>
                    <a:pt x="950" y="8729"/>
                  </a:cubicBezTo>
                  <a:cubicBezTo>
                    <a:pt x="950" y="8611"/>
                    <a:pt x="1009" y="8536"/>
                    <a:pt x="1009" y="8418"/>
                  </a:cubicBezTo>
                  <a:cubicBezTo>
                    <a:pt x="1185" y="7868"/>
                    <a:pt x="1317" y="7304"/>
                    <a:pt x="1625" y="6813"/>
                  </a:cubicBezTo>
                  <a:cubicBezTo>
                    <a:pt x="1919" y="6249"/>
                    <a:pt x="2227" y="5700"/>
                    <a:pt x="2594" y="5195"/>
                  </a:cubicBezTo>
                  <a:cubicBezTo>
                    <a:pt x="2844" y="4824"/>
                    <a:pt x="3094" y="4527"/>
                    <a:pt x="3328" y="4275"/>
                  </a:cubicBezTo>
                  <a:cubicBezTo>
                    <a:pt x="3637" y="3963"/>
                    <a:pt x="3945" y="3711"/>
                    <a:pt x="4253" y="3414"/>
                  </a:cubicBezTo>
                  <a:cubicBezTo>
                    <a:pt x="4312" y="3340"/>
                    <a:pt x="4371" y="3281"/>
                    <a:pt x="4430" y="3221"/>
                  </a:cubicBezTo>
                  <a:cubicBezTo>
                    <a:pt x="4929" y="2909"/>
                    <a:pt x="5355" y="2598"/>
                    <a:pt x="5781" y="2301"/>
                  </a:cubicBezTo>
                  <a:cubicBezTo>
                    <a:pt x="6573" y="1737"/>
                    <a:pt x="7425" y="1559"/>
                    <a:pt x="8291" y="1247"/>
                  </a:cubicBezTo>
                  <a:cubicBezTo>
                    <a:pt x="9026" y="935"/>
                    <a:pt x="9877" y="876"/>
                    <a:pt x="10730" y="876"/>
                  </a:cubicBezTo>
                  <a:lnTo>
                    <a:pt x="10921" y="876"/>
                  </a:lnTo>
                  <a:cubicBezTo>
                    <a:pt x="11075" y="846"/>
                    <a:pt x="11244" y="831"/>
                    <a:pt x="11413" y="831"/>
                  </a:cubicBezTo>
                  <a:cubicBezTo>
                    <a:pt x="11581" y="831"/>
                    <a:pt x="11750" y="846"/>
                    <a:pt x="11904" y="876"/>
                  </a:cubicBezTo>
                  <a:cubicBezTo>
                    <a:pt x="12272" y="935"/>
                    <a:pt x="12697" y="995"/>
                    <a:pt x="13123" y="1054"/>
                  </a:cubicBezTo>
                  <a:cubicBezTo>
                    <a:pt x="13549" y="1188"/>
                    <a:pt x="14034" y="1306"/>
                    <a:pt x="14474" y="1484"/>
                  </a:cubicBezTo>
                  <a:cubicBezTo>
                    <a:pt x="15017" y="1677"/>
                    <a:pt x="15502" y="1989"/>
                    <a:pt x="16001" y="2227"/>
                  </a:cubicBezTo>
                  <a:cubicBezTo>
                    <a:pt x="16119" y="2301"/>
                    <a:pt x="16236" y="2360"/>
                    <a:pt x="16309" y="2420"/>
                  </a:cubicBezTo>
                  <a:cubicBezTo>
                    <a:pt x="16603" y="2672"/>
                    <a:pt x="16970" y="2909"/>
                    <a:pt x="17220" y="3162"/>
                  </a:cubicBezTo>
                  <a:cubicBezTo>
                    <a:pt x="17587" y="3473"/>
                    <a:pt x="17895" y="3785"/>
                    <a:pt x="18204" y="4082"/>
                  </a:cubicBezTo>
                  <a:cubicBezTo>
                    <a:pt x="18512" y="4334"/>
                    <a:pt x="18747" y="4646"/>
                    <a:pt x="18938" y="4958"/>
                  </a:cubicBezTo>
                  <a:cubicBezTo>
                    <a:pt x="19114" y="5136"/>
                    <a:pt x="19246" y="5329"/>
                    <a:pt x="19305" y="5507"/>
                  </a:cubicBezTo>
                  <a:cubicBezTo>
                    <a:pt x="19422" y="5700"/>
                    <a:pt x="19481" y="5878"/>
                    <a:pt x="19613" y="6071"/>
                  </a:cubicBezTo>
                  <a:cubicBezTo>
                    <a:pt x="19672" y="6249"/>
                    <a:pt x="19789" y="6442"/>
                    <a:pt x="19848" y="6620"/>
                  </a:cubicBezTo>
                  <a:cubicBezTo>
                    <a:pt x="20039" y="6991"/>
                    <a:pt x="20156" y="7304"/>
                    <a:pt x="20274" y="7675"/>
                  </a:cubicBezTo>
                  <a:cubicBezTo>
                    <a:pt x="20347" y="7928"/>
                    <a:pt x="20465" y="8165"/>
                    <a:pt x="20523" y="8477"/>
                  </a:cubicBezTo>
                  <a:cubicBezTo>
                    <a:pt x="20582" y="8729"/>
                    <a:pt x="20523" y="8907"/>
                    <a:pt x="20582" y="9160"/>
                  </a:cubicBezTo>
                  <a:cubicBezTo>
                    <a:pt x="20714" y="9724"/>
                    <a:pt x="20773" y="10214"/>
                    <a:pt x="20773" y="10763"/>
                  </a:cubicBezTo>
                  <a:cubicBezTo>
                    <a:pt x="20773" y="11075"/>
                    <a:pt x="20714" y="11327"/>
                    <a:pt x="20714" y="11579"/>
                  </a:cubicBezTo>
                  <a:cubicBezTo>
                    <a:pt x="20773" y="12188"/>
                    <a:pt x="20523" y="12752"/>
                    <a:pt x="20465" y="13361"/>
                  </a:cubicBezTo>
                  <a:cubicBezTo>
                    <a:pt x="20465" y="13494"/>
                    <a:pt x="20465" y="13613"/>
                    <a:pt x="20406" y="13672"/>
                  </a:cubicBezTo>
                  <a:cubicBezTo>
                    <a:pt x="20274" y="14043"/>
                    <a:pt x="20098" y="14414"/>
                    <a:pt x="19980" y="14726"/>
                  </a:cubicBezTo>
                  <a:cubicBezTo>
                    <a:pt x="19731" y="15350"/>
                    <a:pt x="19364" y="15899"/>
                    <a:pt x="19055" y="16404"/>
                  </a:cubicBezTo>
                  <a:cubicBezTo>
                    <a:pt x="18629" y="17012"/>
                    <a:pt x="18262" y="17576"/>
                    <a:pt x="17704" y="18066"/>
                  </a:cubicBezTo>
                  <a:cubicBezTo>
                    <a:pt x="17587" y="18125"/>
                    <a:pt x="17469" y="18185"/>
                    <a:pt x="17337" y="18318"/>
                  </a:cubicBezTo>
                  <a:cubicBezTo>
                    <a:pt x="16794" y="18927"/>
                    <a:pt x="16060" y="19298"/>
                    <a:pt x="15326" y="19743"/>
                  </a:cubicBezTo>
                  <a:cubicBezTo>
                    <a:pt x="15076" y="19923"/>
                    <a:pt x="14768" y="19982"/>
                    <a:pt x="14474" y="20116"/>
                  </a:cubicBezTo>
                  <a:cubicBezTo>
                    <a:pt x="14107" y="20294"/>
                    <a:pt x="13740" y="20412"/>
                    <a:pt x="13373" y="20546"/>
                  </a:cubicBezTo>
                  <a:cubicBezTo>
                    <a:pt x="12874" y="20665"/>
                    <a:pt x="12330" y="20724"/>
                    <a:pt x="11831" y="20858"/>
                  </a:cubicBezTo>
                  <a:cubicBezTo>
                    <a:pt x="11405" y="20917"/>
                    <a:pt x="11038" y="20917"/>
                    <a:pt x="10612" y="20917"/>
                  </a:cubicBezTo>
                  <a:cubicBezTo>
                    <a:pt x="10127" y="20917"/>
                    <a:pt x="9569" y="20917"/>
                    <a:pt x="9084" y="20784"/>
                  </a:cubicBezTo>
                  <a:cubicBezTo>
                    <a:pt x="8468" y="20665"/>
                    <a:pt x="7924" y="20605"/>
                    <a:pt x="7366" y="20412"/>
                  </a:cubicBezTo>
                  <a:cubicBezTo>
                    <a:pt x="6515" y="20116"/>
                    <a:pt x="5663" y="19743"/>
                    <a:pt x="4855" y="19239"/>
                  </a:cubicBezTo>
                  <a:cubicBezTo>
                    <a:pt x="4371" y="18927"/>
                    <a:pt x="3945" y="18630"/>
                    <a:pt x="3519" y="18259"/>
                  </a:cubicBezTo>
                  <a:cubicBezTo>
                    <a:pt x="3270" y="18125"/>
                    <a:pt x="3152" y="17947"/>
                    <a:pt x="2961" y="17814"/>
                  </a:cubicBezTo>
                  <a:cubicBezTo>
                    <a:pt x="2785" y="17636"/>
                    <a:pt x="2653" y="17517"/>
                    <a:pt x="2536" y="17383"/>
                  </a:cubicBezTo>
                  <a:cubicBezTo>
                    <a:pt x="2359" y="17265"/>
                    <a:pt x="2227" y="17146"/>
                    <a:pt x="2051" y="17072"/>
                  </a:cubicBezTo>
                  <a:cubicBezTo>
                    <a:pt x="2051" y="17012"/>
                    <a:pt x="2051" y="17012"/>
                    <a:pt x="2110" y="16893"/>
                  </a:cubicBezTo>
                  <a:cubicBezTo>
                    <a:pt x="1992" y="16953"/>
                    <a:pt x="1919" y="16953"/>
                    <a:pt x="1860" y="17012"/>
                  </a:cubicBezTo>
                  <a:cubicBezTo>
                    <a:pt x="2168" y="17383"/>
                    <a:pt x="2418" y="17814"/>
                    <a:pt x="2785" y="18125"/>
                  </a:cubicBezTo>
                  <a:cubicBezTo>
                    <a:pt x="3152" y="18556"/>
                    <a:pt x="3519" y="18927"/>
                    <a:pt x="3945" y="19239"/>
                  </a:cubicBezTo>
                  <a:cubicBezTo>
                    <a:pt x="4312" y="19550"/>
                    <a:pt x="4738" y="19803"/>
                    <a:pt x="5105" y="20041"/>
                  </a:cubicBezTo>
                  <a:cubicBezTo>
                    <a:pt x="5413" y="20234"/>
                    <a:pt x="5781" y="20412"/>
                    <a:pt x="6148" y="20605"/>
                  </a:cubicBezTo>
                  <a:cubicBezTo>
                    <a:pt x="6573" y="20784"/>
                    <a:pt x="7058" y="20977"/>
                    <a:pt x="7557" y="21095"/>
                  </a:cubicBezTo>
                  <a:cubicBezTo>
                    <a:pt x="7733" y="21229"/>
                    <a:pt x="7924" y="21229"/>
                    <a:pt x="8100" y="21288"/>
                  </a:cubicBezTo>
                  <a:cubicBezTo>
                    <a:pt x="8291" y="21288"/>
                    <a:pt x="8468" y="21348"/>
                    <a:pt x="8658" y="21348"/>
                  </a:cubicBezTo>
                  <a:cubicBezTo>
                    <a:pt x="9084" y="21407"/>
                    <a:pt x="9510" y="21526"/>
                    <a:pt x="9877" y="21600"/>
                  </a:cubicBezTo>
                  <a:cubicBezTo>
                    <a:pt x="10553" y="21600"/>
                    <a:pt x="11170" y="21600"/>
                    <a:pt x="11831" y="21526"/>
                  </a:cubicBezTo>
                  <a:cubicBezTo>
                    <a:pt x="12448" y="21407"/>
                    <a:pt x="13123" y="21348"/>
                    <a:pt x="13740" y="21155"/>
                  </a:cubicBezTo>
                  <a:cubicBezTo>
                    <a:pt x="13916" y="21036"/>
                    <a:pt x="14166" y="20977"/>
                    <a:pt x="14342" y="20977"/>
                  </a:cubicBezTo>
                  <a:cubicBezTo>
                    <a:pt x="14900" y="20858"/>
                    <a:pt x="15384" y="20546"/>
                    <a:pt x="15869" y="20294"/>
                  </a:cubicBezTo>
                  <a:cubicBezTo>
                    <a:pt x="16236" y="20175"/>
                    <a:pt x="16603" y="19862"/>
                    <a:pt x="16911" y="19610"/>
                  </a:cubicBezTo>
                  <a:cubicBezTo>
                    <a:pt x="17587" y="19179"/>
                    <a:pt x="18071" y="18690"/>
                    <a:pt x="18629" y="18125"/>
                  </a:cubicBezTo>
                  <a:cubicBezTo>
                    <a:pt x="19246" y="17517"/>
                    <a:pt x="19731" y="16775"/>
                    <a:pt x="20156" y="16032"/>
                  </a:cubicBezTo>
                  <a:cubicBezTo>
                    <a:pt x="20347" y="15721"/>
                    <a:pt x="20523" y="15350"/>
                    <a:pt x="20714" y="14979"/>
                  </a:cubicBezTo>
                  <a:cubicBezTo>
                    <a:pt x="20832" y="14726"/>
                    <a:pt x="20949" y="14414"/>
                    <a:pt x="21081" y="14103"/>
                  </a:cubicBezTo>
                  <a:cubicBezTo>
                    <a:pt x="21316" y="13242"/>
                    <a:pt x="21449" y="12321"/>
                    <a:pt x="21507" y="11327"/>
                  </a:cubicBezTo>
                  <a:cubicBezTo>
                    <a:pt x="21507" y="11134"/>
                    <a:pt x="21566" y="10896"/>
                    <a:pt x="21566" y="10704"/>
                  </a:cubicBezTo>
                  <a:cubicBezTo>
                    <a:pt x="21449" y="10332"/>
                    <a:pt x="21566" y="9902"/>
                    <a:pt x="21449" y="9531"/>
                  </a:cubicBezTo>
                  <a:cubicBezTo>
                    <a:pt x="21316" y="9100"/>
                    <a:pt x="21375" y="8611"/>
                    <a:pt x="21258" y="8165"/>
                  </a:cubicBezTo>
                  <a:cubicBezTo>
                    <a:pt x="21140" y="7735"/>
                    <a:pt x="21081" y="7304"/>
                    <a:pt x="20832" y="6932"/>
                  </a:cubicBezTo>
                  <a:cubicBezTo>
                    <a:pt x="20714" y="6813"/>
                    <a:pt x="20582" y="6561"/>
                    <a:pt x="20582" y="6383"/>
                  </a:cubicBezTo>
                  <a:cubicBezTo>
                    <a:pt x="20641" y="6249"/>
                    <a:pt x="20582" y="6131"/>
                    <a:pt x="20523" y="6071"/>
                  </a:cubicBezTo>
                  <a:cubicBezTo>
                    <a:pt x="20347" y="5878"/>
                    <a:pt x="20274" y="5641"/>
                    <a:pt x="20156" y="5448"/>
                  </a:cubicBezTo>
                  <a:cubicBezTo>
                    <a:pt x="19789" y="4824"/>
                    <a:pt x="19422" y="4216"/>
                    <a:pt x="18938" y="3652"/>
                  </a:cubicBezTo>
                  <a:lnTo>
                    <a:pt x="18321" y="3043"/>
                  </a:lnTo>
                  <a:lnTo>
                    <a:pt x="17954" y="2672"/>
                  </a:lnTo>
                  <a:cubicBezTo>
                    <a:pt x="17836" y="2538"/>
                    <a:pt x="17704" y="2420"/>
                    <a:pt x="17587" y="2360"/>
                  </a:cubicBezTo>
                  <a:cubicBezTo>
                    <a:pt x="17279" y="2108"/>
                    <a:pt x="16911" y="1930"/>
                    <a:pt x="16603" y="1737"/>
                  </a:cubicBezTo>
                  <a:cubicBezTo>
                    <a:pt x="16236" y="1484"/>
                    <a:pt x="15869" y="1247"/>
                    <a:pt x="15502" y="1054"/>
                  </a:cubicBezTo>
                  <a:cubicBezTo>
                    <a:pt x="14709" y="683"/>
                    <a:pt x="13799" y="445"/>
                    <a:pt x="13006" y="193"/>
                  </a:cubicBezTo>
                  <a:cubicBezTo>
                    <a:pt x="12815" y="134"/>
                    <a:pt x="12697" y="134"/>
                    <a:pt x="12506" y="134"/>
                  </a:cubicBezTo>
                  <a:cubicBezTo>
                    <a:pt x="12448" y="163"/>
                    <a:pt x="12370" y="178"/>
                    <a:pt x="12294" y="178"/>
                  </a:cubicBezTo>
                  <a:cubicBezTo>
                    <a:pt x="12216" y="178"/>
                    <a:pt x="12139" y="163"/>
                    <a:pt x="12081" y="134"/>
                  </a:cubicBezTo>
                  <a:cubicBezTo>
                    <a:pt x="11772" y="74"/>
                    <a:pt x="11405" y="74"/>
                    <a:pt x="1109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651" name="Google Shape;4259;p35"/>
            <p:cNvSpPr/>
            <p:nvPr/>
          </p:nvSpPr>
          <p:spPr>
            <a:xfrm>
              <a:off x="93580" y="107294"/>
              <a:ext cx="832081" cy="836093"/>
            </a:xfrm>
            <a:custGeom>
              <a:avLst/>
              <a:gdLst/>
              <a:ahLst/>
              <a:cxnLst>
                <a:cxn ang="0">
                  <a:pos x="wd2" y="hd2"/>
                </a:cxn>
                <a:cxn ang="5400000">
                  <a:pos x="wd2" y="hd2"/>
                </a:cxn>
                <a:cxn ang="10800000">
                  <a:pos x="wd2" y="hd2"/>
                </a:cxn>
                <a:cxn ang="16200000">
                  <a:pos x="wd2" y="hd2"/>
                </a:cxn>
              </a:cxnLst>
              <a:rect l="0" t="0" r="r" b="b"/>
              <a:pathLst>
                <a:path w="21600" h="21600" extrusionOk="0">
                  <a:moveTo>
                    <a:pt x="10938" y="0"/>
                  </a:moveTo>
                  <a:cubicBezTo>
                    <a:pt x="10728" y="0"/>
                    <a:pt x="10515" y="35"/>
                    <a:pt x="10313" y="35"/>
                  </a:cubicBezTo>
                  <a:cubicBezTo>
                    <a:pt x="10128" y="35"/>
                    <a:pt x="9978" y="81"/>
                    <a:pt x="9793" y="81"/>
                  </a:cubicBezTo>
                  <a:cubicBezTo>
                    <a:pt x="9719" y="114"/>
                    <a:pt x="9651" y="146"/>
                    <a:pt x="9585" y="146"/>
                  </a:cubicBezTo>
                  <a:cubicBezTo>
                    <a:pt x="9558" y="146"/>
                    <a:pt x="9531" y="141"/>
                    <a:pt x="9503" y="128"/>
                  </a:cubicBezTo>
                  <a:cubicBezTo>
                    <a:pt x="9432" y="114"/>
                    <a:pt x="9361" y="108"/>
                    <a:pt x="9290" y="108"/>
                  </a:cubicBezTo>
                  <a:cubicBezTo>
                    <a:pt x="9118" y="108"/>
                    <a:pt x="8946" y="141"/>
                    <a:pt x="8774" y="174"/>
                  </a:cubicBezTo>
                  <a:cubicBezTo>
                    <a:pt x="8485" y="277"/>
                    <a:pt x="8195" y="323"/>
                    <a:pt x="7906" y="415"/>
                  </a:cubicBezTo>
                  <a:cubicBezTo>
                    <a:pt x="7663" y="462"/>
                    <a:pt x="7478" y="508"/>
                    <a:pt x="7281" y="565"/>
                  </a:cubicBezTo>
                  <a:cubicBezTo>
                    <a:pt x="6899" y="703"/>
                    <a:pt x="6506" y="899"/>
                    <a:pt x="6170" y="1038"/>
                  </a:cubicBezTo>
                  <a:cubicBezTo>
                    <a:pt x="5881" y="1187"/>
                    <a:pt x="5637" y="1279"/>
                    <a:pt x="5394" y="1429"/>
                  </a:cubicBezTo>
                  <a:cubicBezTo>
                    <a:pt x="5163" y="1567"/>
                    <a:pt x="4920" y="1763"/>
                    <a:pt x="4677" y="1855"/>
                  </a:cubicBezTo>
                  <a:cubicBezTo>
                    <a:pt x="4584" y="1855"/>
                    <a:pt x="4480" y="1947"/>
                    <a:pt x="4387" y="2051"/>
                  </a:cubicBezTo>
                  <a:cubicBezTo>
                    <a:pt x="4341" y="2097"/>
                    <a:pt x="4237" y="2143"/>
                    <a:pt x="4191" y="2235"/>
                  </a:cubicBezTo>
                  <a:cubicBezTo>
                    <a:pt x="3762" y="2523"/>
                    <a:pt x="3427" y="2869"/>
                    <a:pt x="3033" y="3249"/>
                  </a:cubicBezTo>
                  <a:cubicBezTo>
                    <a:pt x="2848" y="3445"/>
                    <a:pt x="2651" y="3629"/>
                    <a:pt x="2455" y="3871"/>
                  </a:cubicBezTo>
                  <a:cubicBezTo>
                    <a:pt x="2212" y="4159"/>
                    <a:pt x="1980" y="4447"/>
                    <a:pt x="1783" y="4827"/>
                  </a:cubicBezTo>
                  <a:cubicBezTo>
                    <a:pt x="1633" y="5115"/>
                    <a:pt x="1448" y="5357"/>
                    <a:pt x="1297" y="5645"/>
                  </a:cubicBezTo>
                  <a:cubicBezTo>
                    <a:pt x="1297" y="5691"/>
                    <a:pt x="1251" y="5691"/>
                    <a:pt x="1251" y="5691"/>
                  </a:cubicBezTo>
                  <a:cubicBezTo>
                    <a:pt x="1008" y="6083"/>
                    <a:pt x="823" y="6463"/>
                    <a:pt x="672" y="6843"/>
                  </a:cubicBezTo>
                  <a:cubicBezTo>
                    <a:pt x="579" y="7131"/>
                    <a:pt x="532" y="7476"/>
                    <a:pt x="428" y="7764"/>
                  </a:cubicBezTo>
                  <a:cubicBezTo>
                    <a:pt x="243" y="8191"/>
                    <a:pt x="139" y="8675"/>
                    <a:pt x="93" y="9147"/>
                  </a:cubicBezTo>
                  <a:cubicBezTo>
                    <a:pt x="46" y="9539"/>
                    <a:pt x="0" y="9965"/>
                    <a:pt x="0" y="10357"/>
                  </a:cubicBezTo>
                  <a:lnTo>
                    <a:pt x="0" y="11267"/>
                  </a:lnTo>
                  <a:cubicBezTo>
                    <a:pt x="46" y="11601"/>
                    <a:pt x="93" y="11981"/>
                    <a:pt x="139" y="12315"/>
                  </a:cubicBezTo>
                  <a:cubicBezTo>
                    <a:pt x="185" y="12603"/>
                    <a:pt x="289" y="12891"/>
                    <a:pt x="336" y="13179"/>
                  </a:cubicBezTo>
                  <a:lnTo>
                    <a:pt x="428" y="13283"/>
                  </a:lnTo>
                  <a:cubicBezTo>
                    <a:pt x="382" y="12799"/>
                    <a:pt x="336" y="12315"/>
                    <a:pt x="336" y="11797"/>
                  </a:cubicBezTo>
                  <a:cubicBezTo>
                    <a:pt x="336" y="11451"/>
                    <a:pt x="243" y="11117"/>
                    <a:pt x="289" y="10737"/>
                  </a:cubicBezTo>
                  <a:cubicBezTo>
                    <a:pt x="382" y="10403"/>
                    <a:pt x="336" y="10069"/>
                    <a:pt x="382" y="9677"/>
                  </a:cubicBezTo>
                  <a:cubicBezTo>
                    <a:pt x="382" y="9493"/>
                    <a:pt x="428" y="9297"/>
                    <a:pt x="475" y="9055"/>
                  </a:cubicBezTo>
                  <a:cubicBezTo>
                    <a:pt x="475" y="8917"/>
                    <a:pt x="579" y="8721"/>
                    <a:pt x="625" y="8525"/>
                  </a:cubicBezTo>
                  <a:cubicBezTo>
                    <a:pt x="718" y="8145"/>
                    <a:pt x="765" y="7764"/>
                    <a:pt x="869" y="7419"/>
                  </a:cubicBezTo>
                  <a:cubicBezTo>
                    <a:pt x="1008" y="7039"/>
                    <a:pt x="1158" y="6705"/>
                    <a:pt x="1343" y="6371"/>
                  </a:cubicBezTo>
                  <a:cubicBezTo>
                    <a:pt x="1586" y="5933"/>
                    <a:pt x="1830" y="5507"/>
                    <a:pt x="2119" y="5069"/>
                  </a:cubicBezTo>
                  <a:cubicBezTo>
                    <a:pt x="2316" y="4735"/>
                    <a:pt x="2559" y="4447"/>
                    <a:pt x="2790" y="4159"/>
                  </a:cubicBezTo>
                  <a:cubicBezTo>
                    <a:pt x="2790" y="4113"/>
                    <a:pt x="2894" y="4067"/>
                    <a:pt x="2941" y="4021"/>
                  </a:cubicBezTo>
                  <a:cubicBezTo>
                    <a:pt x="3137" y="3825"/>
                    <a:pt x="3323" y="3629"/>
                    <a:pt x="3519" y="3445"/>
                  </a:cubicBezTo>
                  <a:cubicBezTo>
                    <a:pt x="3716" y="3295"/>
                    <a:pt x="3809" y="3053"/>
                    <a:pt x="4006" y="2915"/>
                  </a:cubicBezTo>
                  <a:cubicBezTo>
                    <a:pt x="4191" y="2811"/>
                    <a:pt x="4341" y="2719"/>
                    <a:pt x="4480" y="2581"/>
                  </a:cubicBezTo>
                  <a:cubicBezTo>
                    <a:pt x="4723" y="2431"/>
                    <a:pt x="4966" y="2189"/>
                    <a:pt x="5256" y="2097"/>
                  </a:cubicBezTo>
                  <a:cubicBezTo>
                    <a:pt x="5302" y="2097"/>
                    <a:pt x="5394" y="2005"/>
                    <a:pt x="5499" y="1947"/>
                  </a:cubicBezTo>
                  <a:cubicBezTo>
                    <a:pt x="5637" y="1855"/>
                    <a:pt x="5788" y="1763"/>
                    <a:pt x="5927" y="1660"/>
                  </a:cubicBezTo>
                  <a:cubicBezTo>
                    <a:pt x="6262" y="1521"/>
                    <a:pt x="6610" y="1325"/>
                    <a:pt x="6945" y="1233"/>
                  </a:cubicBezTo>
                  <a:cubicBezTo>
                    <a:pt x="7235" y="1141"/>
                    <a:pt x="7524" y="1038"/>
                    <a:pt x="7813" y="945"/>
                  </a:cubicBezTo>
                  <a:cubicBezTo>
                    <a:pt x="7860" y="899"/>
                    <a:pt x="7906" y="899"/>
                    <a:pt x="7952" y="899"/>
                  </a:cubicBezTo>
                  <a:cubicBezTo>
                    <a:pt x="8288" y="796"/>
                    <a:pt x="8682" y="703"/>
                    <a:pt x="9017" y="657"/>
                  </a:cubicBezTo>
                  <a:cubicBezTo>
                    <a:pt x="9156" y="611"/>
                    <a:pt x="9307" y="611"/>
                    <a:pt x="9445" y="611"/>
                  </a:cubicBezTo>
                  <a:cubicBezTo>
                    <a:pt x="9521" y="588"/>
                    <a:pt x="9607" y="588"/>
                    <a:pt x="9699" y="588"/>
                  </a:cubicBezTo>
                  <a:cubicBezTo>
                    <a:pt x="9790" y="588"/>
                    <a:pt x="9885" y="588"/>
                    <a:pt x="9978" y="565"/>
                  </a:cubicBezTo>
                  <a:cubicBezTo>
                    <a:pt x="10221" y="565"/>
                    <a:pt x="10511" y="508"/>
                    <a:pt x="10800" y="508"/>
                  </a:cubicBezTo>
                  <a:cubicBezTo>
                    <a:pt x="10896" y="492"/>
                    <a:pt x="10988" y="487"/>
                    <a:pt x="11077" y="487"/>
                  </a:cubicBezTo>
                  <a:cubicBezTo>
                    <a:pt x="11257" y="487"/>
                    <a:pt x="11429" y="508"/>
                    <a:pt x="11622" y="508"/>
                  </a:cubicBezTo>
                  <a:cubicBezTo>
                    <a:pt x="11958" y="565"/>
                    <a:pt x="12293" y="611"/>
                    <a:pt x="12629" y="703"/>
                  </a:cubicBezTo>
                  <a:cubicBezTo>
                    <a:pt x="12976" y="750"/>
                    <a:pt x="13266" y="796"/>
                    <a:pt x="13601" y="853"/>
                  </a:cubicBezTo>
                  <a:cubicBezTo>
                    <a:pt x="13891" y="945"/>
                    <a:pt x="14180" y="1084"/>
                    <a:pt x="14469" y="1187"/>
                  </a:cubicBezTo>
                  <a:cubicBezTo>
                    <a:pt x="14713" y="1279"/>
                    <a:pt x="14944" y="1429"/>
                    <a:pt x="15187" y="1521"/>
                  </a:cubicBezTo>
                  <a:cubicBezTo>
                    <a:pt x="15673" y="1717"/>
                    <a:pt x="16101" y="1901"/>
                    <a:pt x="16495" y="2235"/>
                  </a:cubicBezTo>
                  <a:cubicBezTo>
                    <a:pt x="16831" y="2477"/>
                    <a:pt x="17166" y="2719"/>
                    <a:pt x="17502" y="2961"/>
                  </a:cubicBezTo>
                  <a:cubicBezTo>
                    <a:pt x="17699" y="3157"/>
                    <a:pt x="17895" y="3341"/>
                    <a:pt x="18081" y="3537"/>
                  </a:cubicBezTo>
                  <a:cubicBezTo>
                    <a:pt x="18127" y="3583"/>
                    <a:pt x="18185" y="3675"/>
                    <a:pt x="18277" y="3733"/>
                  </a:cubicBezTo>
                  <a:cubicBezTo>
                    <a:pt x="18416" y="3779"/>
                    <a:pt x="18520" y="3917"/>
                    <a:pt x="18613" y="4113"/>
                  </a:cubicBezTo>
                  <a:cubicBezTo>
                    <a:pt x="18706" y="4401"/>
                    <a:pt x="18995" y="4643"/>
                    <a:pt x="19192" y="4827"/>
                  </a:cubicBezTo>
                  <a:cubicBezTo>
                    <a:pt x="19342" y="4977"/>
                    <a:pt x="19481" y="5173"/>
                    <a:pt x="19574" y="5311"/>
                  </a:cubicBezTo>
                  <a:cubicBezTo>
                    <a:pt x="19770" y="5691"/>
                    <a:pt x="19921" y="6083"/>
                    <a:pt x="20106" y="6463"/>
                  </a:cubicBezTo>
                  <a:cubicBezTo>
                    <a:pt x="20106" y="6509"/>
                    <a:pt x="20152" y="6555"/>
                    <a:pt x="20210" y="6613"/>
                  </a:cubicBezTo>
                  <a:cubicBezTo>
                    <a:pt x="20257" y="6751"/>
                    <a:pt x="20303" y="6843"/>
                    <a:pt x="20350" y="6993"/>
                  </a:cubicBezTo>
                  <a:cubicBezTo>
                    <a:pt x="20443" y="7188"/>
                    <a:pt x="20500" y="7373"/>
                    <a:pt x="20593" y="7569"/>
                  </a:cubicBezTo>
                  <a:cubicBezTo>
                    <a:pt x="20732" y="7903"/>
                    <a:pt x="20836" y="8238"/>
                    <a:pt x="20882" y="8629"/>
                  </a:cubicBezTo>
                  <a:cubicBezTo>
                    <a:pt x="20882" y="8813"/>
                    <a:pt x="20929" y="9009"/>
                    <a:pt x="20975" y="9205"/>
                  </a:cubicBezTo>
                  <a:cubicBezTo>
                    <a:pt x="20975" y="9297"/>
                    <a:pt x="20975" y="9343"/>
                    <a:pt x="21021" y="9435"/>
                  </a:cubicBezTo>
                  <a:cubicBezTo>
                    <a:pt x="21079" y="9781"/>
                    <a:pt x="21125" y="10161"/>
                    <a:pt x="21125" y="10495"/>
                  </a:cubicBezTo>
                  <a:cubicBezTo>
                    <a:pt x="21125" y="10933"/>
                    <a:pt x="21079" y="11313"/>
                    <a:pt x="21079" y="11693"/>
                  </a:cubicBezTo>
                  <a:cubicBezTo>
                    <a:pt x="21021" y="11981"/>
                    <a:pt x="21021" y="12269"/>
                    <a:pt x="20975" y="12511"/>
                  </a:cubicBezTo>
                  <a:cubicBezTo>
                    <a:pt x="20929" y="12891"/>
                    <a:pt x="20882" y="13237"/>
                    <a:pt x="20790" y="13571"/>
                  </a:cubicBezTo>
                  <a:cubicBezTo>
                    <a:pt x="20686" y="13951"/>
                    <a:pt x="20547" y="14285"/>
                    <a:pt x="20396" y="14676"/>
                  </a:cubicBezTo>
                  <a:cubicBezTo>
                    <a:pt x="20303" y="14815"/>
                    <a:pt x="20210" y="14964"/>
                    <a:pt x="20152" y="15149"/>
                  </a:cubicBezTo>
                  <a:cubicBezTo>
                    <a:pt x="20060" y="15298"/>
                    <a:pt x="20014" y="15483"/>
                    <a:pt x="19921" y="15632"/>
                  </a:cubicBezTo>
                  <a:cubicBezTo>
                    <a:pt x="19863" y="15771"/>
                    <a:pt x="19770" y="15874"/>
                    <a:pt x="19724" y="15967"/>
                  </a:cubicBezTo>
                  <a:cubicBezTo>
                    <a:pt x="19527" y="16301"/>
                    <a:pt x="19342" y="16635"/>
                    <a:pt x="19145" y="16923"/>
                  </a:cubicBezTo>
                  <a:cubicBezTo>
                    <a:pt x="18949" y="17164"/>
                    <a:pt x="18763" y="17406"/>
                    <a:pt x="18567" y="17648"/>
                  </a:cubicBezTo>
                  <a:cubicBezTo>
                    <a:pt x="18474" y="17740"/>
                    <a:pt x="18416" y="17844"/>
                    <a:pt x="18370" y="17890"/>
                  </a:cubicBezTo>
                  <a:cubicBezTo>
                    <a:pt x="18034" y="18179"/>
                    <a:pt x="17699" y="18467"/>
                    <a:pt x="17363" y="18755"/>
                  </a:cubicBezTo>
                  <a:cubicBezTo>
                    <a:pt x="17213" y="18893"/>
                    <a:pt x="17074" y="19043"/>
                    <a:pt x="16923" y="19135"/>
                  </a:cubicBezTo>
                  <a:cubicBezTo>
                    <a:pt x="16588" y="19377"/>
                    <a:pt x="16298" y="19515"/>
                    <a:pt x="16009" y="19757"/>
                  </a:cubicBezTo>
                  <a:cubicBezTo>
                    <a:pt x="15812" y="19861"/>
                    <a:pt x="15627" y="19999"/>
                    <a:pt x="15430" y="20091"/>
                  </a:cubicBezTo>
                  <a:cubicBezTo>
                    <a:pt x="15338" y="20149"/>
                    <a:pt x="15233" y="20195"/>
                    <a:pt x="15141" y="20195"/>
                  </a:cubicBezTo>
                  <a:cubicBezTo>
                    <a:pt x="14655" y="20437"/>
                    <a:pt x="14180" y="20621"/>
                    <a:pt x="13648" y="20771"/>
                  </a:cubicBezTo>
                  <a:cubicBezTo>
                    <a:pt x="13497" y="20771"/>
                    <a:pt x="13358" y="20817"/>
                    <a:pt x="13208" y="20863"/>
                  </a:cubicBezTo>
                  <a:cubicBezTo>
                    <a:pt x="13069" y="20909"/>
                    <a:pt x="12918" y="20955"/>
                    <a:pt x="12780" y="21013"/>
                  </a:cubicBezTo>
                  <a:cubicBezTo>
                    <a:pt x="12537" y="21013"/>
                    <a:pt x="12293" y="21059"/>
                    <a:pt x="12108" y="21105"/>
                  </a:cubicBezTo>
                  <a:cubicBezTo>
                    <a:pt x="11819" y="21105"/>
                    <a:pt x="11530" y="21151"/>
                    <a:pt x="11240" y="21197"/>
                  </a:cubicBezTo>
                  <a:lnTo>
                    <a:pt x="9839" y="21197"/>
                  </a:lnTo>
                  <a:cubicBezTo>
                    <a:pt x="9399" y="21105"/>
                    <a:pt x="9017" y="21059"/>
                    <a:pt x="8577" y="21013"/>
                  </a:cubicBezTo>
                  <a:cubicBezTo>
                    <a:pt x="8485" y="20955"/>
                    <a:pt x="8392" y="20909"/>
                    <a:pt x="8288" y="20909"/>
                  </a:cubicBezTo>
                  <a:cubicBezTo>
                    <a:pt x="8103" y="20863"/>
                    <a:pt x="7906" y="20817"/>
                    <a:pt x="7767" y="20771"/>
                  </a:cubicBezTo>
                  <a:cubicBezTo>
                    <a:pt x="7374" y="20667"/>
                    <a:pt x="6992" y="20529"/>
                    <a:pt x="6610" y="20333"/>
                  </a:cubicBezTo>
                  <a:cubicBezTo>
                    <a:pt x="6077" y="20091"/>
                    <a:pt x="5591" y="19861"/>
                    <a:pt x="5059" y="19573"/>
                  </a:cubicBezTo>
                  <a:cubicBezTo>
                    <a:pt x="4816" y="19469"/>
                    <a:pt x="4631" y="19227"/>
                    <a:pt x="4434" y="19089"/>
                  </a:cubicBezTo>
                  <a:cubicBezTo>
                    <a:pt x="3809" y="18709"/>
                    <a:pt x="3276" y="18225"/>
                    <a:pt x="2790" y="17694"/>
                  </a:cubicBezTo>
                  <a:cubicBezTo>
                    <a:pt x="2744" y="17648"/>
                    <a:pt x="2698" y="17602"/>
                    <a:pt x="2651" y="17556"/>
                  </a:cubicBezTo>
                  <a:lnTo>
                    <a:pt x="2605" y="17602"/>
                  </a:lnTo>
                  <a:cubicBezTo>
                    <a:pt x="2651" y="17694"/>
                    <a:pt x="2744" y="17786"/>
                    <a:pt x="2848" y="17890"/>
                  </a:cubicBezTo>
                  <a:cubicBezTo>
                    <a:pt x="2987" y="18225"/>
                    <a:pt x="3230" y="18421"/>
                    <a:pt x="3473" y="18651"/>
                  </a:cubicBezTo>
                  <a:cubicBezTo>
                    <a:pt x="3519" y="18709"/>
                    <a:pt x="3612" y="18755"/>
                    <a:pt x="3658" y="18801"/>
                  </a:cubicBezTo>
                  <a:cubicBezTo>
                    <a:pt x="4052" y="19227"/>
                    <a:pt x="4526" y="19573"/>
                    <a:pt x="5012" y="19907"/>
                  </a:cubicBezTo>
                  <a:cubicBezTo>
                    <a:pt x="5256" y="20045"/>
                    <a:pt x="5545" y="20149"/>
                    <a:pt x="5742" y="20379"/>
                  </a:cubicBezTo>
                  <a:cubicBezTo>
                    <a:pt x="5788" y="20437"/>
                    <a:pt x="5881" y="20437"/>
                    <a:pt x="5927" y="20483"/>
                  </a:cubicBezTo>
                  <a:cubicBezTo>
                    <a:pt x="6367" y="20621"/>
                    <a:pt x="6749" y="20771"/>
                    <a:pt x="7131" y="20955"/>
                  </a:cubicBezTo>
                  <a:cubicBezTo>
                    <a:pt x="7327" y="21013"/>
                    <a:pt x="7524" y="21105"/>
                    <a:pt x="7767" y="21151"/>
                  </a:cubicBezTo>
                  <a:cubicBezTo>
                    <a:pt x="8195" y="21243"/>
                    <a:pt x="8635" y="21347"/>
                    <a:pt x="9063" y="21439"/>
                  </a:cubicBezTo>
                  <a:cubicBezTo>
                    <a:pt x="9307" y="21485"/>
                    <a:pt x="9503" y="21531"/>
                    <a:pt x="9735" y="21531"/>
                  </a:cubicBezTo>
                  <a:lnTo>
                    <a:pt x="10418" y="21531"/>
                  </a:lnTo>
                  <a:cubicBezTo>
                    <a:pt x="10655" y="21531"/>
                    <a:pt x="10923" y="21600"/>
                    <a:pt x="11196" y="21600"/>
                  </a:cubicBezTo>
                  <a:cubicBezTo>
                    <a:pt x="11257" y="21600"/>
                    <a:pt x="11318" y="21597"/>
                    <a:pt x="11379" y="21588"/>
                  </a:cubicBezTo>
                  <a:cubicBezTo>
                    <a:pt x="11622" y="21531"/>
                    <a:pt x="11865" y="21531"/>
                    <a:pt x="12108" y="21485"/>
                  </a:cubicBezTo>
                  <a:cubicBezTo>
                    <a:pt x="12398" y="21485"/>
                    <a:pt x="12629" y="21439"/>
                    <a:pt x="12918" y="21393"/>
                  </a:cubicBezTo>
                  <a:cubicBezTo>
                    <a:pt x="13208" y="21301"/>
                    <a:pt x="13497" y="21197"/>
                    <a:pt x="13740" y="21151"/>
                  </a:cubicBezTo>
                  <a:cubicBezTo>
                    <a:pt x="13844" y="21105"/>
                    <a:pt x="13983" y="21105"/>
                    <a:pt x="14076" y="21059"/>
                  </a:cubicBezTo>
                  <a:cubicBezTo>
                    <a:pt x="14319" y="21013"/>
                    <a:pt x="14608" y="20909"/>
                    <a:pt x="14851" y="20817"/>
                  </a:cubicBezTo>
                  <a:cubicBezTo>
                    <a:pt x="15338" y="20575"/>
                    <a:pt x="15812" y="20437"/>
                    <a:pt x="16206" y="20091"/>
                  </a:cubicBezTo>
                  <a:cubicBezTo>
                    <a:pt x="16449" y="19953"/>
                    <a:pt x="16680" y="19861"/>
                    <a:pt x="16877" y="19711"/>
                  </a:cubicBezTo>
                  <a:cubicBezTo>
                    <a:pt x="17027" y="19619"/>
                    <a:pt x="17166" y="19515"/>
                    <a:pt x="17259" y="19423"/>
                  </a:cubicBezTo>
                  <a:cubicBezTo>
                    <a:pt x="17409" y="19331"/>
                    <a:pt x="17548" y="19227"/>
                    <a:pt x="17699" y="19135"/>
                  </a:cubicBezTo>
                  <a:cubicBezTo>
                    <a:pt x="17838" y="18997"/>
                    <a:pt x="17988" y="18801"/>
                    <a:pt x="18185" y="18709"/>
                  </a:cubicBezTo>
                  <a:cubicBezTo>
                    <a:pt x="18370" y="18513"/>
                    <a:pt x="18567" y="18317"/>
                    <a:pt x="18706" y="18133"/>
                  </a:cubicBezTo>
                  <a:cubicBezTo>
                    <a:pt x="18706" y="18075"/>
                    <a:pt x="18763" y="18029"/>
                    <a:pt x="18810" y="17983"/>
                  </a:cubicBezTo>
                  <a:cubicBezTo>
                    <a:pt x="18856" y="17936"/>
                    <a:pt x="18902" y="17844"/>
                    <a:pt x="18995" y="17786"/>
                  </a:cubicBezTo>
                  <a:cubicBezTo>
                    <a:pt x="19192" y="17648"/>
                    <a:pt x="19238" y="17360"/>
                    <a:pt x="19481" y="17211"/>
                  </a:cubicBezTo>
                  <a:cubicBezTo>
                    <a:pt x="19527" y="17211"/>
                    <a:pt x="19574" y="17164"/>
                    <a:pt x="19574" y="17118"/>
                  </a:cubicBezTo>
                  <a:cubicBezTo>
                    <a:pt x="19724" y="16877"/>
                    <a:pt x="19770" y="16635"/>
                    <a:pt x="19967" y="16496"/>
                  </a:cubicBezTo>
                  <a:cubicBezTo>
                    <a:pt x="20014" y="16450"/>
                    <a:pt x="20060" y="16347"/>
                    <a:pt x="20106" y="16301"/>
                  </a:cubicBezTo>
                  <a:cubicBezTo>
                    <a:pt x="20257" y="15967"/>
                    <a:pt x="20443" y="15632"/>
                    <a:pt x="20593" y="15298"/>
                  </a:cubicBezTo>
                  <a:cubicBezTo>
                    <a:pt x="20686" y="15103"/>
                    <a:pt x="20790" y="14861"/>
                    <a:pt x="20882" y="14676"/>
                  </a:cubicBezTo>
                  <a:cubicBezTo>
                    <a:pt x="21079" y="14285"/>
                    <a:pt x="21172" y="13905"/>
                    <a:pt x="21264" y="13525"/>
                  </a:cubicBezTo>
                  <a:cubicBezTo>
                    <a:pt x="21369" y="13087"/>
                    <a:pt x="21369" y="12603"/>
                    <a:pt x="21554" y="12177"/>
                  </a:cubicBezTo>
                  <a:lnTo>
                    <a:pt x="21554" y="12131"/>
                  </a:lnTo>
                  <a:cubicBezTo>
                    <a:pt x="21554" y="11889"/>
                    <a:pt x="21554" y="11647"/>
                    <a:pt x="21600" y="11405"/>
                  </a:cubicBezTo>
                  <a:cubicBezTo>
                    <a:pt x="21600" y="10737"/>
                    <a:pt x="21554" y="10011"/>
                    <a:pt x="21461" y="9343"/>
                  </a:cubicBezTo>
                  <a:cubicBezTo>
                    <a:pt x="21461" y="8963"/>
                    <a:pt x="21369" y="8629"/>
                    <a:pt x="21311" y="8238"/>
                  </a:cubicBezTo>
                  <a:cubicBezTo>
                    <a:pt x="21218" y="7810"/>
                    <a:pt x="21021" y="7373"/>
                    <a:pt x="20836" y="6947"/>
                  </a:cubicBezTo>
                  <a:cubicBezTo>
                    <a:pt x="20790" y="6843"/>
                    <a:pt x="20732" y="6705"/>
                    <a:pt x="20686" y="6613"/>
                  </a:cubicBezTo>
                  <a:cubicBezTo>
                    <a:pt x="20639" y="6463"/>
                    <a:pt x="20593" y="6325"/>
                    <a:pt x="20547" y="6175"/>
                  </a:cubicBezTo>
                  <a:cubicBezTo>
                    <a:pt x="20443" y="6037"/>
                    <a:pt x="20350" y="5887"/>
                    <a:pt x="20303" y="5795"/>
                  </a:cubicBezTo>
                  <a:cubicBezTo>
                    <a:pt x="20152" y="5507"/>
                    <a:pt x="20014" y="5265"/>
                    <a:pt x="19863" y="4977"/>
                  </a:cubicBezTo>
                  <a:cubicBezTo>
                    <a:pt x="19724" y="4735"/>
                    <a:pt x="19527" y="4447"/>
                    <a:pt x="19342" y="4205"/>
                  </a:cubicBezTo>
                  <a:cubicBezTo>
                    <a:pt x="19145" y="3963"/>
                    <a:pt x="18949" y="3779"/>
                    <a:pt x="18706" y="3537"/>
                  </a:cubicBezTo>
                  <a:cubicBezTo>
                    <a:pt x="18706" y="3491"/>
                    <a:pt x="18659" y="3445"/>
                    <a:pt x="18659" y="3445"/>
                  </a:cubicBezTo>
                  <a:cubicBezTo>
                    <a:pt x="18567" y="3341"/>
                    <a:pt x="18520" y="3249"/>
                    <a:pt x="18416" y="3203"/>
                  </a:cubicBezTo>
                  <a:cubicBezTo>
                    <a:pt x="18127" y="3053"/>
                    <a:pt x="17988" y="2765"/>
                    <a:pt x="17745" y="2523"/>
                  </a:cubicBezTo>
                  <a:cubicBezTo>
                    <a:pt x="17548" y="2385"/>
                    <a:pt x="17317" y="2235"/>
                    <a:pt x="17120" y="2097"/>
                  </a:cubicBezTo>
                  <a:cubicBezTo>
                    <a:pt x="16738" y="1855"/>
                    <a:pt x="16391" y="1613"/>
                    <a:pt x="16055" y="1429"/>
                  </a:cubicBezTo>
                  <a:cubicBezTo>
                    <a:pt x="15870" y="1325"/>
                    <a:pt x="15673" y="1187"/>
                    <a:pt x="15476" y="1084"/>
                  </a:cubicBezTo>
                  <a:cubicBezTo>
                    <a:pt x="15141" y="945"/>
                    <a:pt x="14805" y="853"/>
                    <a:pt x="14469" y="703"/>
                  </a:cubicBezTo>
                  <a:cubicBezTo>
                    <a:pt x="14273" y="611"/>
                    <a:pt x="14030" y="508"/>
                    <a:pt x="13740" y="462"/>
                  </a:cubicBezTo>
                  <a:cubicBezTo>
                    <a:pt x="13555" y="415"/>
                    <a:pt x="13312" y="369"/>
                    <a:pt x="13115" y="323"/>
                  </a:cubicBezTo>
                  <a:cubicBezTo>
                    <a:pt x="12780" y="128"/>
                    <a:pt x="12398" y="128"/>
                    <a:pt x="12050" y="128"/>
                  </a:cubicBezTo>
                  <a:cubicBezTo>
                    <a:pt x="11877" y="128"/>
                    <a:pt x="11722" y="49"/>
                    <a:pt x="11554" y="49"/>
                  </a:cubicBezTo>
                  <a:cubicBezTo>
                    <a:pt x="11497" y="49"/>
                    <a:pt x="11439" y="58"/>
                    <a:pt x="11379" y="81"/>
                  </a:cubicBezTo>
                  <a:cubicBezTo>
                    <a:pt x="11238" y="18"/>
                    <a:pt x="11089" y="0"/>
                    <a:pt x="1093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652" name="Google Shape;4260;p35"/>
            <p:cNvSpPr/>
            <p:nvPr/>
          </p:nvSpPr>
          <p:spPr>
            <a:xfrm>
              <a:off x="114090" y="132740"/>
              <a:ext cx="786503" cy="786316"/>
            </a:xfrm>
            <a:custGeom>
              <a:avLst/>
              <a:gdLst/>
              <a:ahLst/>
              <a:cxnLst>
                <a:cxn ang="0">
                  <a:pos x="wd2" y="hd2"/>
                </a:cxn>
                <a:cxn ang="5400000">
                  <a:pos x="wd2" y="hd2"/>
                </a:cxn>
                <a:cxn ang="10800000">
                  <a:pos x="wd2" y="hd2"/>
                </a:cxn>
                <a:cxn ang="16200000">
                  <a:pos x="wd2" y="hd2"/>
                </a:cxn>
              </a:cxnLst>
              <a:rect l="0" t="0" r="r" b="b"/>
              <a:pathLst>
                <a:path w="21573" h="21600" extrusionOk="0">
                  <a:moveTo>
                    <a:pt x="10898" y="0"/>
                  </a:moveTo>
                  <a:cubicBezTo>
                    <a:pt x="10703" y="0"/>
                    <a:pt x="10494" y="49"/>
                    <a:pt x="10335" y="49"/>
                  </a:cubicBezTo>
                  <a:cubicBezTo>
                    <a:pt x="10188" y="49"/>
                    <a:pt x="10090" y="98"/>
                    <a:pt x="9931" y="98"/>
                  </a:cubicBezTo>
                  <a:cubicBezTo>
                    <a:pt x="9785" y="98"/>
                    <a:pt x="9626" y="147"/>
                    <a:pt x="9479" y="147"/>
                  </a:cubicBezTo>
                  <a:cubicBezTo>
                    <a:pt x="9419" y="133"/>
                    <a:pt x="9364" y="127"/>
                    <a:pt x="9311" y="127"/>
                  </a:cubicBezTo>
                  <a:cubicBezTo>
                    <a:pt x="9177" y="127"/>
                    <a:pt x="9056" y="164"/>
                    <a:pt x="8916" y="208"/>
                  </a:cubicBezTo>
                  <a:cubicBezTo>
                    <a:pt x="8708" y="257"/>
                    <a:pt x="8451" y="355"/>
                    <a:pt x="8256" y="355"/>
                  </a:cubicBezTo>
                  <a:cubicBezTo>
                    <a:pt x="7950" y="355"/>
                    <a:pt x="7693" y="453"/>
                    <a:pt x="7436" y="563"/>
                  </a:cubicBezTo>
                  <a:cubicBezTo>
                    <a:pt x="6874" y="759"/>
                    <a:pt x="6311" y="1017"/>
                    <a:pt x="5749" y="1274"/>
                  </a:cubicBezTo>
                  <a:cubicBezTo>
                    <a:pt x="5394" y="1482"/>
                    <a:pt x="5088" y="1739"/>
                    <a:pt x="4685" y="1886"/>
                  </a:cubicBezTo>
                  <a:lnTo>
                    <a:pt x="4636" y="1886"/>
                  </a:lnTo>
                  <a:cubicBezTo>
                    <a:pt x="4171" y="2290"/>
                    <a:pt x="3719" y="2707"/>
                    <a:pt x="3303" y="3111"/>
                  </a:cubicBezTo>
                  <a:cubicBezTo>
                    <a:pt x="3156" y="3209"/>
                    <a:pt x="2997" y="3417"/>
                    <a:pt x="2850" y="3515"/>
                  </a:cubicBezTo>
                  <a:cubicBezTo>
                    <a:pt x="2447" y="3932"/>
                    <a:pt x="2141" y="4434"/>
                    <a:pt x="1835" y="4899"/>
                  </a:cubicBezTo>
                  <a:cubicBezTo>
                    <a:pt x="1627" y="5156"/>
                    <a:pt x="1468" y="5463"/>
                    <a:pt x="1273" y="5720"/>
                  </a:cubicBezTo>
                  <a:cubicBezTo>
                    <a:pt x="1065" y="6075"/>
                    <a:pt x="857" y="6430"/>
                    <a:pt x="759" y="6834"/>
                  </a:cubicBezTo>
                  <a:cubicBezTo>
                    <a:pt x="661" y="7190"/>
                    <a:pt x="551" y="7557"/>
                    <a:pt x="453" y="7863"/>
                  </a:cubicBezTo>
                  <a:cubicBezTo>
                    <a:pt x="197" y="8525"/>
                    <a:pt x="98" y="9187"/>
                    <a:pt x="49" y="9897"/>
                  </a:cubicBezTo>
                  <a:lnTo>
                    <a:pt x="49" y="10203"/>
                  </a:lnTo>
                  <a:cubicBezTo>
                    <a:pt x="49" y="10669"/>
                    <a:pt x="0" y="11073"/>
                    <a:pt x="0" y="11538"/>
                  </a:cubicBezTo>
                  <a:cubicBezTo>
                    <a:pt x="0" y="11783"/>
                    <a:pt x="49" y="12041"/>
                    <a:pt x="98" y="12347"/>
                  </a:cubicBezTo>
                  <a:cubicBezTo>
                    <a:pt x="148" y="12555"/>
                    <a:pt x="197" y="12702"/>
                    <a:pt x="245" y="12910"/>
                  </a:cubicBezTo>
                  <a:cubicBezTo>
                    <a:pt x="307" y="13008"/>
                    <a:pt x="307" y="13069"/>
                    <a:pt x="307" y="13118"/>
                  </a:cubicBezTo>
                  <a:lnTo>
                    <a:pt x="356" y="13118"/>
                  </a:lnTo>
                  <a:cubicBezTo>
                    <a:pt x="356" y="13069"/>
                    <a:pt x="404" y="12959"/>
                    <a:pt x="404" y="12910"/>
                  </a:cubicBezTo>
                  <a:cubicBezTo>
                    <a:pt x="404" y="12763"/>
                    <a:pt x="356" y="12555"/>
                    <a:pt x="356" y="12396"/>
                  </a:cubicBezTo>
                  <a:lnTo>
                    <a:pt x="356" y="12041"/>
                  </a:lnTo>
                  <a:cubicBezTo>
                    <a:pt x="307" y="11636"/>
                    <a:pt x="307" y="11171"/>
                    <a:pt x="307" y="10767"/>
                  </a:cubicBezTo>
                  <a:cubicBezTo>
                    <a:pt x="307" y="10363"/>
                    <a:pt x="356" y="9946"/>
                    <a:pt x="404" y="9542"/>
                  </a:cubicBezTo>
                  <a:cubicBezTo>
                    <a:pt x="404" y="9334"/>
                    <a:pt x="453" y="9138"/>
                    <a:pt x="502" y="8930"/>
                  </a:cubicBezTo>
                  <a:cubicBezTo>
                    <a:pt x="551" y="8672"/>
                    <a:pt x="612" y="8415"/>
                    <a:pt x="710" y="8170"/>
                  </a:cubicBezTo>
                  <a:cubicBezTo>
                    <a:pt x="808" y="7863"/>
                    <a:pt x="857" y="7496"/>
                    <a:pt x="1016" y="7190"/>
                  </a:cubicBezTo>
                  <a:cubicBezTo>
                    <a:pt x="1114" y="6883"/>
                    <a:pt x="1273" y="6577"/>
                    <a:pt x="1420" y="6271"/>
                  </a:cubicBezTo>
                  <a:cubicBezTo>
                    <a:pt x="1725" y="5720"/>
                    <a:pt x="2080" y="5156"/>
                    <a:pt x="2496" y="4593"/>
                  </a:cubicBezTo>
                  <a:cubicBezTo>
                    <a:pt x="2691" y="4287"/>
                    <a:pt x="2948" y="4030"/>
                    <a:pt x="3254" y="3723"/>
                  </a:cubicBezTo>
                  <a:cubicBezTo>
                    <a:pt x="3413" y="3576"/>
                    <a:pt x="3609" y="3368"/>
                    <a:pt x="3768" y="3160"/>
                  </a:cubicBezTo>
                  <a:cubicBezTo>
                    <a:pt x="3914" y="3062"/>
                    <a:pt x="4024" y="2964"/>
                    <a:pt x="4171" y="2854"/>
                  </a:cubicBezTo>
                  <a:cubicBezTo>
                    <a:pt x="4330" y="2756"/>
                    <a:pt x="4428" y="2658"/>
                    <a:pt x="4587" y="2548"/>
                  </a:cubicBezTo>
                  <a:cubicBezTo>
                    <a:pt x="4783" y="2401"/>
                    <a:pt x="4991" y="2241"/>
                    <a:pt x="5198" y="2094"/>
                  </a:cubicBezTo>
                  <a:cubicBezTo>
                    <a:pt x="5296" y="2045"/>
                    <a:pt x="5394" y="1984"/>
                    <a:pt x="5504" y="1935"/>
                  </a:cubicBezTo>
                  <a:cubicBezTo>
                    <a:pt x="5810" y="1678"/>
                    <a:pt x="6165" y="1482"/>
                    <a:pt x="6519" y="1372"/>
                  </a:cubicBezTo>
                  <a:cubicBezTo>
                    <a:pt x="7131" y="1225"/>
                    <a:pt x="7693" y="870"/>
                    <a:pt x="8354" y="759"/>
                  </a:cubicBezTo>
                  <a:cubicBezTo>
                    <a:pt x="8659" y="759"/>
                    <a:pt x="8916" y="661"/>
                    <a:pt x="9173" y="612"/>
                  </a:cubicBezTo>
                  <a:cubicBezTo>
                    <a:pt x="9243" y="577"/>
                    <a:pt x="9312" y="543"/>
                    <a:pt x="9385" y="543"/>
                  </a:cubicBezTo>
                  <a:cubicBezTo>
                    <a:pt x="9416" y="543"/>
                    <a:pt x="9446" y="549"/>
                    <a:pt x="9479" y="563"/>
                  </a:cubicBezTo>
                  <a:cubicBezTo>
                    <a:pt x="9540" y="588"/>
                    <a:pt x="9602" y="597"/>
                    <a:pt x="9665" y="597"/>
                  </a:cubicBezTo>
                  <a:cubicBezTo>
                    <a:pt x="9852" y="597"/>
                    <a:pt x="10045" y="514"/>
                    <a:pt x="10237" y="514"/>
                  </a:cubicBezTo>
                  <a:cubicBezTo>
                    <a:pt x="10544" y="514"/>
                    <a:pt x="10800" y="453"/>
                    <a:pt x="11057" y="453"/>
                  </a:cubicBezTo>
                  <a:cubicBezTo>
                    <a:pt x="11127" y="444"/>
                    <a:pt x="11198" y="441"/>
                    <a:pt x="11269" y="441"/>
                  </a:cubicBezTo>
                  <a:cubicBezTo>
                    <a:pt x="11601" y="441"/>
                    <a:pt x="11928" y="523"/>
                    <a:pt x="12231" y="563"/>
                  </a:cubicBezTo>
                  <a:cubicBezTo>
                    <a:pt x="12635" y="661"/>
                    <a:pt x="13038" y="661"/>
                    <a:pt x="13393" y="759"/>
                  </a:cubicBezTo>
                  <a:cubicBezTo>
                    <a:pt x="13907" y="919"/>
                    <a:pt x="14469" y="1066"/>
                    <a:pt x="14922" y="1323"/>
                  </a:cubicBezTo>
                  <a:cubicBezTo>
                    <a:pt x="15032" y="1372"/>
                    <a:pt x="15081" y="1433"/>
                    <a:pt x="15130" y="1482"/>
                  </a:cubicBezTo>
                  <a:cubicBezTo>
                    <a:pt x="15594" y="1678"/>
                    <a:pt x="16096" y="1837"/>
                    <a:pt x="16450" y="2143"/>
                  </a:cubicBezTo>
                  <a:cubicBezTo>
                    <a:pt x="16658" y="2290"/>
                    <a:pt x="16866" y="2401"/>
                    <a:pt x="17013" y="2548"/>
                  </a:cubicBezTo>
                  <a:cubicBezTo>
                    <a:pt x="17368" y="2854"/>
                    <a:pt x="17784" y="3209"/>
                    <a:pt x="18138" y="3515"/>
                  </a:cubicBezTo>
                  <a:cubicBezTo>
                    <a:pt x="18444" y="3772"/>
                    <a:pt x="18652" y="4079"/>
                    <a:pt x="18847" y="4385"/>
                  </a:cubicBezTo>
                  <a:cubicBezTo>
                    <a:pt x="18958" y="4544"/>
                    <a:pt x="19104" y="4691"/>
                    <a:pt x="19263" y="4850"/>
                  </a:cubicBezTo>
                  <a:cubicBezTo>
                    <a:pt x="19361" y="4948"/>
                    <a:pt x="19459" y="5046"/>
                    <a:pt x="19508" y="5205"/>
                  </a:cubicBezTo>
                  <a:cubicBezTo>
                    <a:pt x="19716" y="5561"/>
                    <a:pt x="19875" y="5916"/>
                    <a:pt x="20022" y="6222"/>
                  </a:cubicBezTo>
                  <a:cubicBezTo>
                    <a:pt x="20119" y="6381"/>
                    <a:pt x="20180" y="6528"/>
                    <a:pt x="20278" y="6687"/>
                  </a:cubicBezTo>
                  <a:cubicBezTo>
                    <a:pt x="20327" y="6785"/>
                    <a:pt x="20376" y="6883"/>
                    <a:pt x="20376" y="6994"/>
                  </a:cubicBezTo>
                  <a:cubicBezTo>
                    <a:pt x="20425" y="7043"/>
                    <a:pt x="20425" y="7141"/>
                    <a:pt x="20486" y="7251"/>
                  </a:cubicBezTo>
                  <a:cubicBezTo>
                    <a:pt x="20633" y="7655"/>
                    <a:pt x="20841" y="8060"/>
                    <a:pt x="20890" y="8525"/>
                  </a:cubicBezTo>
                  <a:cubicBezTo>
                    <a:pt x="20940" y="8832"/>
                    <a:pt x="20989" y="9089"/>
                    <a:pt x="21037" y="9334"/>
                  </a:cubicBezTo>
                  <a:cubicBezTo>
                    <a:pt x="21037" y="9640"/>
                    <a:pt x="21099" y="9946"/>
                    <a:pt x="21148" y="10252"/>
                  </a:cubicBezTo>
                  <a:lnTo>
                    <a:pt x="21148" y="11024"/>
                  </a:lnTo>
                  <a:cubicBezTo>
                    <a:pt x="21099" y="11232"/>
                    <a:pt x="21099" y="11428"/>
                    <a:pt x="21099" y="11636"/>
                  </a:cubicBezTo>
                  <a:lnTo>
                    <a:pt x="21099" y="11845"/>
                  </a:lnTo>
                  <a:cubicBezTo>
                    <a:pt x="21099" y="12090"/>
                    <a:pt x="21037" y="12347"/>
                    <a:pt x="21037" y="12555"/>
                  </a:cubicBezTo>
                  <a:cubicBezTo>
                    <a:pt x="20940" y="12861"/>
                    <a:pt x="20890" y="13167"/>
                    <a:pt x="20841" y="13474"/>
                  </a:cubicBezTo>
                  <a:cubicBezTo>
                    <a:pt x="20792" y="13878"/>
                    <a:pt x="20584" y="14294"/>
                    <a:pt x="20425" y="14698"/>
                  </a:cubicBezTo>
                  <a:cubicBezTo>
                    <a:pt x="20180" y="15213"/>
                    <a:pt x="19924" y="15666"/>
                    <a:pt x="19667" y="16180"/>
                  </a:cubicBezTo>
                  <a:cubicBezTo>
                    <a:pt x="19618" y="16278"/>
                    <a:pt x="19569" y="16376"/>
                    <a:pt x="19459" y="16487"/>
                  </a:cubicBezTo>
                  <a:cubicBezTo>
                    <a:pt x="19263" y="16793"/>
                    <a:pt x="19055" y="17050"/>
                    <a:pt x="18847" y="17356"/>
                  </a:cubicBezTo>
                  <a:cubicBezTo>
                    <a:pt x="18493" y="17809"/>
                    <a:pt x="18138" y="18213"/>
                    <a:pt x="17673" y="18582"/>
                  </a:cubicBezTo>
                  <a:cubicBezTo>
                    <a:pt x="17368" y="18827"/>
                    <a:pt x="17062" y="19084"/>
                    <a:pt x="16707" y="19341"/>
                  </a:cubicBezTo>
                  <a:cubicBezTo>
                    <a:pt x="16561" y="19500"/>
                    <a:pt x="16304" y="19598"/>
                    <a:pt x="16096" y="19696"/>
                  </a:cubicBezTo>
                  <a:cubicBezTo>
                    <a:pt x="15900" y="19905"/>
                    <a:pt x="15643" y="20113"/>
                    <a:pt x="15338" y="20211"/>
                  </a:cubicBezTo>
                  <a:cubicBezTo>
                    <a:pt x="15228" y="20211"/>
                    <a:pt x="15081" y="20260"/>
                    <a:pt x="14983" y="20309"/>
                  </a:cubicBezTo>
                  <a:cubicBezTo>
                    <a:pt x="14469" y="20615"/>
                    <a:pt x="13907" y="20725"/>
                    <a:pt x="13344" y="20872"/>
                  </a:cubicBezTo>
                  <a:cubicBezTo>
                    <a:pt x="13246" y="20921"/>
                    <a:pt x="13149" y="20970"/>
                    <a:pt x="13087" y="20970"/>
                  </a:cubicBezTo>
                  <a:cubicBezTo>
                    <a:pt x="12635" y="21080"/>
                    <a:pt x="12170" y="21178"/>
                    <a:pt x="11767" y="21178"/>
                  </a:cubicBezTo>
                  <a:cubicBezTo>
                    <a:pt x="11204" y="21227"/>
                    <a:pt x="10703" y="21227"/>
                    <a:pt x="10139" y="21227"/>
                  </a:cubicBezTo>
                  <a:cubicBezTo>
                    <a:pt x="10087" y="21243"/>
                    <a:pt x="10035" y="21249"/>
                    <a:pt x="9984" y="21249"/>
                  </a:cubicBezTo>
                  <a:cubicBezTo>
                    <a:pt x="9881" y="21249"/>
                    <a:pt x="9781" y="21227"/>
                    <a:pt x="9674" y="21227"/>
                  </a:cubicBezTo>
                  <a:cubicBezTo>
                    <a:pt x="9369" y="21178"/>
                    <a:pt x="9014" y="21129"/>
                    <a:pt x="8708" y="21080"/>
                  </a:cubicBezTo>
                  <a:cubicBezTo>
                    <a:pt x="8195" y="20970"/>
                    <a:pt x="7693" y="20823"/>
                    <a:pt x="7229" y="20664"/>
                  </a:cubicBezTo>
                  <a:cubicBezTo>
                    <a:pt x="6874" y="20566"/>
                    <a:pt x="6519" y="20419"/>
                    <a:pt x="6213" y="20260"/>
                  </a:cubicBezTo>
                  <a:cubicBezTo>
                    <a:pt x="5908" y="20113"/>
                    <a:pt x="5651" y="19954"/>
                    <a:pt x="5394" y="19807"/>
                  </a:cubicBezTo>
                  <a:cubicBezTo>
                    <a:pt x="5137" y="19696"/>
                    <a:pt x="4942" y="19598"/>
                    <a:pt x="4734" y="19439"/>
                  </a:cubicBezTo>
                  <a:cubicBezTo>
                    <a:pt x="4220" y="19084"/>
                    <a:pt x="3768" y="18729"/>
                    <a:pt x="3303" y="18324"/>
                  </a:cubicBezTo>
                  <a:cubicBezTo>
                    <a:pt x="3107" y="18164"/>
                    <a:pt x="2948" y="18017"/>
                    <a:pt x="2753" y="17809"/>
                  </a:cubicBezTo>
                  <a:lnTo>
                    <a:pt x="2642" y="17809"/>
                  </a:lnTo>
                  <a:cubicBezTo>
                    <a:pt x="2753" y="17969"/>
                    <a:pt x="2850" y="18115"/>
                    <a:pt x="2948" y="18213"/>
                  </a:cubicBezTo>
                  <a:cubicBezTo>
                    <a:pt x="3107" y="18373"/>
                    <a:pt x="3254" y="18521"/>
                    <a:pt x="3364" y="18631"/>
                  </a:cubicBezTo>
                  <a:cubicBezTo>
                    <a:pt x="3462" y="18729"/>
                    <a:pt x="3609" y="18827"/>
                    <a:pt x="3719" y="18937"/>
                  </a:cubicBezTo>
                  <a:cubicBezTo>
                    <a:pt x="3975" y="19243"/>
                    <a:pt x="4379" y="19500"/>
                    <a:pt x="4734" y="19745"/>
                  </a:cubicBezTo>
                  <a:cubicBezTo>
                    <a:pt x="4991" y="19954"/>
                    <a:pt x="5296" y="20113"/>
                    <a:pt x="5553" y="20260"/>
                  </a:cubicBezTo>
                  <a:cubicBezTo>
                    <a:pt x="5749" y="20358"/>
                    <a:pt x="5957" y="20517"/>
                    <a:pt x="6165" y="20566"/>
                  </a:cubicBezTo>
                  <a:cubicBezTo>
                    <a:pt x="6470" y="20725"/>
                    <a:pt x="6825" y="20872"/>
                    <a:pt x="7180" y="20970"/>
                  </a:cubicBezTo>
                  <a:cubicBezTo>
                    <a:pt x="7339" y="21080"/>
                    <a:pt x="7534" y="21129"/>
                    <a:pt x="7693" y="21178"/>
                  </a:cubicBezTo>
                  <a:cubicBezTo>
                    <a:pt x="8097" y="21276"/>
                    <a:pt x="8500" y="21338"/>
                    <a:pt x="8916" y="21436"/>
                  </a:cubicBezTo>
                  <a:cubicBezTo>
                    <a:pt x="9279" y="21513"/>
                    <a:pt x="9617" y="21600"/>
                    <a:pt x="9995" y="21600"/>
                  </a:cubicBezTo>
                  <a:cubicBezTo>
                    <a:pt x="10089" y="21600"/>
                    <a:pt x="10186" y="21595"/>
                    <a:pt x="10286" y="21583"/>
                  </a:cubicBezTo>
                  <a:cubicBezTo>
                    <a:pt x="10800" y="21583"/>
                    <a:pt x="11314" y="21583"/>
                    <a:pt x="11767" y="21534"/>
                  </a:cubicBezTo>
                  <a:cubicBezTo>
                    <a:pt x="12121" y="21534"/>
                    <a:pt x="12476" y="21485"/>
                    <a:pt x="12843" y="21387"/>
                  </a:cubicBezTo>
                  <a:cubicBezTo>
                    <a:pt x="13246" y="21338"/>
                    <a:pt x="13650" y="21227"/>
                    <a:pt x="14066" y="21080"/>
                  </a:cubicBezTo>
                  <a:cubicBezTo>
                    <a:pt x="14371" y="21031"/>
                    <a:pt x="14677" y="20872"/>
                    <a:pt x="14983" y="20774"/>
                  </a:cubicBezTo>
                  <a:cubicBezTo>
                    <a:pt x="15435" y="20566"/>
                    <a:pt x="15900" y="20419"/>
                    <a:pt x="16304" y="20113"/>
                  </a:cubicBezTo>
                  <a:cubicBezTo>
                    <a:pt x="16353" y="20052"/>
                    <a:pt x="16402" y="20003"/>
                    <a:pt x="16450" y="19954"/>
                  </a:cubicBezTo>
                  <a:cubicBezTo>
                    <a:pt x="16756" y="19745"/>
                    <a:pt x="17123" y="19598"/>
                    <a:pt x="17429" y="19390"/>
                  </a:cubicBezTo>
                  <a:cubicBezTo>
                    <a:pt x="17784" y="19133"/>
                    <a:pt x="18040" y="18827"/>
                    <a:pt x="18346" y="18521"/>
                  </a:cubicBezTo>
                  <a:cubicBezTo>
                    <a:pt x="18799" y="18066"/>
                    <a:pt x="19153" y="17601"/>
                    <a:pt x="19569" y="17148"/>
                  </a:cubicBezTo>
                  <a:cubicBezTo>
                    <a:pt x="19618" y="17148"/>
                    <a:pt x="19618" y="17099"/>
                    <a:pt x="19618" y="17050"/>
                  </a:cubicBezTo>
                  <a:cubicBezTo>
                    <a:pt x="19765" y="16842"/>
                    <a:pt x="19875" y="16633"/>
                    <a:pt x="19973" y="16487"/>
                  </a:cubicBezTo>
                  <a:cubicBezTo>
                    <a:pt x="20376" y="15825"/>
                    <a:pt x="20682" y="15151"/>
                    <a:pt x="20940" y="14490"/>
                  </a:cubicBezTo>
                  <a:cubicBezTo>
                    <a:pt x="21099" y="14184"/>
                    <a:pt x="21196" y="13829"/>
                    <a:pt x="21245" y="13523"/>
                  </a:cubicBezTo>
                  <a:cubicBezTo>
                    <a:pt x="21294" y="13216"/>
                    <a:pt x="21343" y="12959"/>
                    <a:pt x="21404" y="12653"/>
                  </a:cubicBezTo>
                  <a:cubicBezTo>
                    <a:pt x="21502" y="12090"/>
                    <a:pt x="21600" y="11587"/>
                    <a:pt x="21551" y="11024"/>
                  </a:cubicBezTo>
                  <a:cubicBezTo>
                    <a:pt x="21551" y="10718"/>
                    <a:pt x="21600" y="10461"/>
                    <a:pt x="21551" y="10203"/>
                  </a:cubicBezTo>
                  <a:cubicBezTo>
                    <a:pt x="21551" y="9946"/>
                    <a:pt x="21502" y="9701"/>
                    <a:pt x="21453" y="9444"/>
                  </a:cubicBezTo>
                  <a:cubicBezTo>
                    <a:pt x="21453" y="9187"/>
                    <a:pt x="21453" y="8930"/>
                    <a:pt x="21404" y="8721"/>
                  </a:cubicBezTo>
                  <a:cubicBezTo>
                    <a:pt x="21294" y="8268"/>
                    <a:pt x="21196" y="7802"/>
                    <a:pt x="20989" y="7349"/>
                  </a:cubicBezTo>
                  <a:cubicBezTo>
                    <a:pt x="20890" y="7190"/>
                    <a:pt x="20792" y="6994"/>
                    <a:pt x="20731" y="6785"/>
                  </a:cubicBezTo>
                  <a:cubicBezTo>
                    <a:pt x="20682" y="6430"/>
                    <a:pt x="20535" y="6124"/>
                    <a:pt x="20327" y="5818"/>
                  </a:cubicBezTo>
                  <a:cubicBezTo>
                    <a:pt x="20119" y="5512"/>
                    <a:pt x="19973" y="5205"/>
                    <a:pt x="19814" y="4899"/>
                  </a:cubicBezTo>
                  <a:cubicBezTo>
                    <a:pt x="19569" y="4593"/>
                    <a:pt x="19410" y="4189"/>
                    <a:pt x="19104" y="3932"/>
                  </a:cubicBezTo>
                  <a:cubicBezTo>
                    <a:pt x="18799" y="3625"/>
                    <a:pt x="18542" y="3368"/>
                    <a:pt x="18285" y="3111"/>
                  </a:cubicBezTo>
                  <a:cubicBezTo>
                    <a:pt x="18187" y="3013"/>
                    <a:pt x="18040" y="2903"/>
                    <a:pt x="17979" y="2805"/>
                  </a:cubicBezTo>
                  <a:cubicBezTo>
                    <a:pt x="17832" y="2548"/>
                    <a:pt x="17625" y="2450"/>
                    <a:pt x="17429" y="2290"/>
                  </a:cubicBezTo>
                  <a:cubicBezTo>
                    <a:pt x="17221" y="2143"/>
                    <a:pt x="16964" y="2045"/>
                    <a:pt x="16756" y="1886"/>
                  </a:cubicBezTo>
                  <a:cubicBezTo>
                    <a:pt x="16145" y="1433"/>
                    <a:pt x="15484" y="1066"/>
                    <a:pt x="14824" y="821"/>
                  </a:cubicBezTo>
                  <a:cubicBezTo>
                    <a:pt x="14616" y="710"/>
                    <a:pt x="14420" y="612"/>
                    <a:pt x="14212" y="563"/>
                  </a:cubicBezTo>
                  <a:cubicBezTo>
                    <a:pt x="13760" y="404"/>
                    <a:pt x="13246" y="306"/>
                    <a:pt x="12733" y="147"/>
                  </a:cubicBezTo>
                  <a:cubicBezTo>
                    <a:pt x="12586" y="98"/>
                    <a:pt x="12427" y="98"/>
                    <a:pt x="12280" y="98"/>
                  </a:cubicBezTo>
                  <a:cubicBezTo>
                    <a:pt x="12219" y="112"/>
                    <a:pt x="12163" y="118"/>
                    <a:pt x="12110" y="118"/>
                  </a:cubicBezTo>
                  <a:cubicBezTo>
                    <a:pt x="11981" y="118"/>
                    <a:pt x="11864" y="83"/>
                    <a:pt x="11718" y="49"/>
                  </a:cubicBezTo>
                  <a:cubicBezTo>
                    <a:pt x="11461" y="49"/>
                    <a:pt x="11155" y="0"/>
                    <a:pt x="1089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653" name="Google Shape;4261;p35"/>
            <p:cNvSpPr/>
            <p:nvPr/>
          </p:nvSpPr>
          <p:spPr>
            <a:xfrm>
              <a:off x="67274" y="75733"/>
              <a:ext cx="888619" cy="895139"/>
            </a:xfrm>
            <a:custGeom>
              <a:avLst/>
              <a:gdLst/>
              <a:ahLst/>
              <a:cxnLst>
                <a:cxn ang="0">
                  <a:pos x="wd2" y="hd2"/>
                </a:cxn>
                <a:cxn ang="5400000">
                  <a:pos x="wd2" y="hd2"/>
                </a:cxn>
                <a:cxn ang="10800000">
                  <a:pos x="wd2" y="hd2"/>
                </a:cxn>
                <a:cxn ang="16200000">
                  <a:pos x="wd2" y="hd2"/>
                </a:cxn>
              </a:cxnLst>
              <a:rect l="0" t="0" r="r" b="b"/>
              <a:pathLst>
                <a:path w="21565" h="21600" extrusionOk="0">
                  <a:moveTo>
                    <a:pt x="11191" y="0"/>
                  </a:moveTo>
                  <a:cubicBezTo>
                    <a:pt x="11061" y="0"/>
                    <a:pt x="10928" y="39"/>
                    <a:pt x="10794" y="39"/>
                  </a:cubicBezTo>
                  <a:cubicBezTo>
                    <a:pt x="10760" y="39"/>
                    <a:pt x="10726" y="37"/>
                    <a:pt x="10692" y="31"/>
                  </a:cubicBezTo>
                  <a:lnTo>
                    <a:pt x="10237" y="31"/>
                  </a:lnTo>
                  <a:cubicBezTo>
                    <a:pt x="10194" y="31"/>
                    <a:pt x="10107" y="31"/>
                    <a:pt x="10010" y="74"/>
                  </a:cubicBezTo>
                  <a:cubicBezTo>
                    <a:pt x="9923" y="74"/>
                    <a:pt x="9793" y="117"/>
                    <a:pt x="9653" y="117"/>
                  </a:cubicBezTo>
                  <a:cubicBezTo>
                    <a:pt x="9628" y="104"/>
                    <a:pt x="9602" y="98"/>
                    <a:pt x="9575" y="98"/>
                  </a:cubicBezTo>
                  <a:cubicBezTo>
                    <a:pt x="9510" y="98"/>
                    <a:pt x="9444" y="129"/>
                    <a:pt x="9382" y="160"/>
                  </a:cubicBezTo>
                  <a:cubicBezTo>
                    <a:pt x="9296" y="160"/>
                    <a:pt x="9204" y="141"/>
                    <a:pt x="9128" y="141"/>
                  </a:cubicBezTo>
                  <a:cubicBezTo>
                    <a:pt x="9089" y="141"/>
                    <a:pt x="9054" y="145"/>
                    <a:pt x="9025" y="160"/>
                  </a:cubicBezTo>
                  <a:cubicBezTo>
                    <a:pt x="8614" y="160"/>
                    <a:pt x="8300" y="343"/>
                    <a:pt x="7900" y="386"/>
                  </a:cubicBezTo>
                  <a:lnTo>
                    <a:pt x="7846" y="386"/>
                  </a:lnTo>
                  <a:cubicBezTo>
                    <a:pt x="7759" y="429"/>
                    <a:pt x="7629" y="429"/>
                    <a:pt x="7489" y="483"/>
                  </a:cubicBezTo>
                  <a:cubicBezTo>
                    <a:pt x="7453" y="553"/>
                    <a:pt x="7389" y="623"/>
                    <a:pt x="7267" y="623"/>
                  </a:cubicBezTo>
                  <a:cubicBezTo>
                    <a:pt x="7239" y="623"/>
                    <a:pt x="7209" y="619"/>
                    <a:pt x="7175" y="612"/>
                  </a:cubicBezTo>
                  <a:cubicBezTo>
                    <a:pt x="7131" y="612"/>
                    <a:pt x="7088" y="612"/>
                    <a:pt x="7034" y="655"/>
                  </a:cubicBezTo>
                  <a:cubicBezTo>
                    <a:pt x="6978" y="745"/>
                    <a:pt x="6958" y="777"/>
                    <a:pt x="6928" y="777"/>
                  </a:cubicBezTo>
                  <a:cubicBezTo>
                    <a:pt x="6912" y="777"/>
                    <a:pt x="6892" y="767"/>
                    <a:pt x="6861" y="752"/>
                  </a:cubicBezTo>
                  <a:cubicBezTo>
                    <a:pt x="6764" y="752"/>
                    <a:pt x="6677" y="795"/>
                    <a:pt x="6590" y="795"/>
                  </a:cubicBezTo>
                  <a:cubicBezTo>
                    <a:pt x="6406" y="881"/>
                    <a:pt x="6277" y="967"/>
                    <a:pt x="6136" y="1064"/>
                  </a:cubicBezTo>
                  <a:cubicBezTo>
                    <a:pt x="5779" y="1236"/>
                    <a:pt x="5368" y="1333"/>
                    <a:pt x="5097" y="1645"/>
                  </a:cubicBezTo>
                  <a:cubicBezTo>
                    <a:pt x="5054" y="1645"/>
                    <a:pt x="5011" y="1688"/>
                    <a:pt x="5011" y="1688"/>
                  </a:cubicBezTo>
                  <a:cubicBezTo>
                    <a:pt x="4783" y="1774"/>
                    <a:pt x="4556" y="1871"/>
                    <a:pt x="4383" y="2000"/>
                  </a:cubicBezTo>
                  <a:cubicBezTo>
                    <a:pt x="4329" y="2096"/>
                    <a:pt x="4242" y="2183"/>
                    <a:pt x="4199" y="2226"/>
                  </a:cubicBezTo>
                  <a:cubicBezTo>
                    <a:pt x="4015" y="2365"/>
                    <a:pt x="3842" y="2451"/>
                    <a:pt x="3658" y="2581"/>
                  </a:cubicBezTo>
                  <a:cubicBezTo>
                    <a:pt x="3615" y="2581"/>
                    <a:pt x="3572" y="2634"/>
                    <a:pt x="3572" y="2677"/>
                  </a:cubicBezTo>
                  <a:cubicBezTo>
                    <a:pt x="3474" y="2850"/>
                    <a:pt x="3247" y="2989"/>
                    <a:pt x="3074" y="3076"/>
                  </a:cubicBezTo>
                  <a:cubicBezTo>
                    <a:pt x="2976" y="3344"/>
                    <a:pt x="2760" y="3613"/>
                    <a:pt x="2533" y="3710"/>
                  </a:cubicBezTo>
                  <a:cubicBezTo>
                    <a:pt x="2306" y="3979"/>
                    <a:pt x="2122" y="4248"/>
                    <a:pt x="1894" y="4560"/>
                  </a:cubicBezTo>
                  <a:cubicBezTo>
                    <a:pt x="1851" y="4603"/>
                    <a:pt x="1851" y="4689"/>
                    <a:pt x="1851" y="4732"/>
                  </a:cubicBezTo>
                  <a:cubicBezTo>
                    <a:pt x="1678" y="5001"/>
                    <a:pt x="1537" y="5270"/>
                    <a:pt x="1353" y="5496"/>
                  </a:cubicBezTo>
                  <a:cubicBezTo>
                    <a:pt x="1136" y="5808"/>
                    <a:pt x="995" y="6131"/>
                    <a:pt x="812" y="6443"/>
                  </a:cubicBezTo>
                  <a:cubicBezTo>
                    <a:pt x="768" y="6572"/>
                    <a:pt x="725" y="6712"/>
                    <a:pt x="682" y="6841"/>
                  </a:cubicBezTo>
                  <a:cubicBezTo>
                    <a:pt x="638" y="6938"/>
                    <a:pt x="638" y="7024"/>
                    <a:pt x="638" y="7110"/>
                  </a:cubicBezTo>
                  <a:cubicBezTo>
                    <a:pt x="498" y="7519"/>
                    <a:pt x="368" y="7960"/>
                    <a:pt x="227" y="8370"/>
                  </a:cubicBezTo>
                  <a:cubicBezTo>
                    <a:pt x="227" y="8456"/>
                    <a:pt x="227" y="8553"/>
                    <a:pt x="184" y="8639"/>
                  </a:cubicBezTo>
                  <a:cubicBezTo>
                    <a:pt x="97" y="8865"/>
                    <a:pt x="97" y="9134"/>
                    <a:pt x="97" y="9402"/>
                  </a:cubicBezTo>
                  <a:cubicBezTo>
                    <a:pt x="97" y="9489"/>
                    <a:pt x="54" y="9532"/>
                    <a:pt x="0" y="9671"/>
                  </a:cubicBezTo>
                  <a:cubicBezTo>
                    <a:pt x="0" y="9671"/>
                    <a:pt x="54" y="9758"/>
                    <a:pt x="54" y="9844"/>
                  </a:cubicBezTo>
                  <a:cubicBezTo>
                    <a:pt x="0" y="9983"/>
                    <a:pt x="0" y="10166"/>
                    <a:pt x="0" y="10339"/>
                  </a:cubicBezTo>
                  <a:cubicBezTo>
                    <a:pt x="0" y="10651"/>
                    <a:pt x="54" y="10973"/>
                    <a:pt x="54" y="11328"/>
                  </a:cubicBezTo>
                  <a:cubicBezTo>
                    <a:pt x="0" y="11511"/>
                    <a:pt x="141" y="11683"/>
                    <a:pt x="97" y="11909"/>
                  </a:cubicBezTo>
                  <a:lnTo>
                    <a:pt x="141" y="11952"/>
                  </a:lnTo>
                  <a:lnTo>
                    <a:pt x="141" y="11016"/>
                  </a:lnTo>
                  <a:cubicBezTo>
                    <a:pt x="141" y="10607"/>
                    <a:pt x="184" y="10166"/>
                    <a:pt x="184" y="9758"/>
                  </a:cubicBezTo>
                  <a:cubicBezTo>
                    <a:pt x="227" y="9359"/>
                    <a:pt x="227" y="8951"/>
                    <a:pt x="411" y="8596"/>
                  </a:cubicBezTo>
                  <a:lnTo>
                    <a:pt x="411" y="8456"/>
                  </a:lnTo>
                  <a:cubicBezTo>
                    <a:pt x="454" y="8283"/>
                    <a:pt x="498" y="8143"/>
                    <a:pt x="541" y="7960"/>
                  </a:cubicBezTo>
                  <a:cubicBezTo>
                    <a:pt x="541" y="7831"/>
                    <a:pt x="638" y="7745"/>
                    <a:pt x="638" y="7648"/>
                  </a:cubicBezTo>
                  <a:cubicBezTo>
                    <a:pt x="725" y="7476"/>
                    <a:pt x="768" y="7293"/>
                    <a:pt x="812" y="7110"/>
                  </a:cubicBezTo>
                  <a:cubicBezTo>
                    <a:pt x="866" y="6938"/>
                    <a:pt x="952" y="6798"/>
                    <a:pt x="1039" y="6669"/>
                  </a:cubicBezTo>
                  <a:cubicBezTo>
                    <a:pt x="1082" y="6486"/>
                    <a:pt x="1179" y="6346"/>
                    <a:pt x="1223" y="6174"/>
                  </a:cubicBezTo>
                  <a:cubicBezTo>
                    <a:pt x="1353" y="5991"/>
                    <a:pt x="1451" y="5808"/>
                    <a:pt x="1537" y="5636"/>
                  </a:cubicBezTo>
                  <a:cubicBezTo>
                    <a:pt x="1808" y="5270"/>
                    <a:pt x="1948" y="4829"/>
                    <a:pt x="2306" y="4560"/>
                  </a:cubicBezTo>
                  <a:cubicBezTo>
                    <a:pt x="2306" y="4517"/>
                    <a:pt x="2349" y="4463"/>
                    <a:pt x="2349" y="4420"/>
                  </a:cubicBezTo>
                  <a:cubicBezTo>
                    <a:pt x="2489" y="4248"/>
                    <a:pt x="2576" y="4065"/>
                    <a:pt x="2706" y="3925"/>
                  </a:cubicBezTo>
                  <a:cubicBezTo>
                    <a:pt x="2847" y="3839"/>
                    <a:pt x="2976" y="3753"/>
                    <a:pt x="3117" y="3613"/>
                  </a:cubicBezTo>
                  <a:cubicBezTo>
                    <a:pt x="3247" y="3388"/>
                    <a:pt x="3474" y="3258"/>
                    <a:pt x="3572" y="3032"/>
                  </a:cubicBezTo>
                  <a:cubicBezTo>
                    <a:pt x="3615" y="2989"/>
                    <a:pt x="3701" y="2946"/>
                    <a:pt x="3745" y="2903"/>
                  </a:cubicBezTo>
                  <a:cubicBezTo>
                    <a:pt x="3842" y="2807"/>
                    <a:pt x="3972" y="2763"/>
                    <a:pt x="4113" y="2677"/>
                  </a:cubicBezTo>
                  <a:cubicBezTo>
                    <a:pt x="4286" y="2495"/>
                    <a:pt x="4513" y="2312"/>
                    <a:pt x="4740" y="2139"/>
                  </a:cubicBezTo>
                  <a:cubicBezTo>
                    <a:pt x="4924" y="2043"/>
                    <a:pt x="5097" y="1957"/>
                    <a:pt x="5281" y="1827"/>
                  </a:cubicBezTo>
                  <a:cubicBezTo>
                    <a:pt x="5552" y="1645"/>
                    <a:pt x="5822" y="1505"/>
                    <a:pt x="6093" y="1376"/>
                  </a:cubicBezTo>
                  <a:cubicBezTo>
                    <a:pt x="6493" y="1150"/>
                    <a:pt x="6904" y="1064"/>
                    <a:pt x="7305" y="924"/>
                  </a:cubicBezTo>
                  <a:cubicBezTo>
                    <a:pt x="7489" y="881"/>
                    <a:pt x="7629" y="752"/>
                    <a:pt x="7802" y="752"/>
                  </a:cubicBezTo>
                  <a:cubicBezTo>
                    <a:pt x="7900" y="752"/>
                    <a:pt x="7986" y="698"/>
                    <a:pt x="8073" y="698"/>
                  </a:cubicBezTo>
                  <a:cubicBezTo>
                    <a:pt x="8300" y="612"/>
                    <a:pt x="8571" y="526"/>
                    <a:pt x="8841" y="483"/>
                  </a:cubicBezTo>
                  <a:cubicBezTo>
                    <a:pt x="9296" y="429"/>
                    <a:pt x="9739" y="429"/>
                    <a:pt x="10194" y="386"/>
                  </a:cubicBezTo>
                  <a:lnTo>
                    <a:pt x="10508" y="386"/>
                  </a:lnTo>
                  <a:cubicBezTo>
                    <a:pt x="10746" y="360"/>
                    <a:pt x="10979" y="336"/>
                    <a:pt x="11213" y="336"/>
                  </a:cubicBezTo>
                  <a:cubicBezTo>
                    <a:pt x="11385" y="336"/>
                    <a:pt x="11557" y="349"/>
                    <a:pt x="11731" y="386"/>
                  </a:cubicBezTo>
                  <a:cubicBezTo>
                    <a:pt x="11904" y="429"/>
                    <a:pt x="12045" y="483"/>
                    <a:pt x="12229" y="483"/>
                  </a:cubicBezTo>
                  <a:cubicBezTo>
                    <a:pt x="12672" y="526"/>
                    <a:pt x="13084" y="612"/>
                    <a:pt x="13527" y="698"/>
                  </a:cubicBezTo>
                  <a:cubicBezTo>
                    <a:pt x="13711" y="752"/>
                    <a:pt x="13895" y="838"/>
                    <a:pt x="14122" y="924"/>
                  </a:cubicBezTo>
                  <a:cubicBezTo>
                    <a:pt x="14252" y="967"/>
                    <a:pt x="14436" y="1021"/>
                    <a:pt x="14566" y="1107"/>
                  </a:cubicBezTo>
                  <a:cubicBezTo>
                    <a:pt x="14793" y="1193"/>
                    <a:pt x="15020" y="1333"/>
                    <a:pt x="15248" y="1419"/>
                  </a:cubicBezTo>
                  <a:cubicBezTo>
                    <a:pt x="15518" y="1559"/>
                    <a:pt x="15789" y="1645"/>
                    <a:pt x="16059" y="1774"/>
                  </a:cubicBezTo>
                  <a:cubicBezTo>
                    <a:pt x="16146" y="1827"/>
                    <a:pt x="16232" y="1914"/>
                    <a:pt x="16330" y="1957"/>
                  </a:cubicBezTo>
                  <a:cubicBezTo>
                    <a:pt x="16503" y="2096"/>
                    <a:pt x="16730" y="2226"/>
                    <a:pt x="16871" y="2365"/>
                  </a:cubicBezTo>
                  <a:cubicBezTo>
                    <a:pt x="17098" y="2538"/>
                    <a:pt x="17412" y="2677"/>
                    <a:pt x="17585" y="2903"/>
                  </a:cubicBezTo>
                  <a:cubicBezTo>
                    <a:pt x="17769" y="3119"/>
                    <a:pt x="17953" y="3301"/>
                    <a:pt x="18180" y="3484"/>
                  </a:cubicBezTo>
                  <a:cubicBezTo>
                    <a:pt x="18396" y="3656"/>
                    <a:pt x="18624" y="3839"/>
                    <a:pt x="18764" y="4108"/>
                  </a:cubicBezTo>
                  <a:cubicBezTo>
                    <a:pt x="18851" y="4248"/>
                    <a:pt x="18937" y="4377"/>
                    <a:pt x="19035" y="4463"/>
                  </a:cubicBezTo>
                  <a:cubicBezTo>
                    <a:pt x="19208" y="4646"/>
                    <a:pt x="19349" y="4786"/>
                    <a:pt x="19478" y="5001"/>
                  </a:cubicBezTo>
                  <a:cubicBezTo>
                    <a:pt x="19706" y="5367"/>
                    <a:pt x="19890" y="5722"/>
                    <a:pt x="20118" y="6131"/>
                  </a:cubicBezTo>
                  <a:cubicBezTo>
                    <a:pt x="20431" y="6669"/>
                    <a:pt x="20561" y="7293"/>
                    <a:pt x="20832" y="7917"/>
                  </a:cubicBezTo>
                  <a:cubicBezTo>
                    <a:pt x="20929" y="8100"/>
                    <a:pt x="21016" y="8327"/>
                    <a:pt x="21016" y="8499"/>
                  </a:cubicBezTo>
                  <a:cubicBezTo>
                    <a:pt x="20972" y="8951"/>
                    <a:pt x="21156" y="9306"/>
                    <a:pt x="21200" y="9715"/>
                  </a:cubicBezTo>
                  <a:cubicBezTo>
                    <a:pt x="21200" y="10070"/>
                    <a:pt x="21243" y="10382"/>
                    <a:pt x="21243" y="10704"/>
                  </a:cubicBezTo>
                  <a:cubicBezTo>
                    <a:pt x="21243" y="11016"/>
                    <a:pt x="21200" y="11371"/>
                    <a:pt x="21200" y="11683"/>
                  </a:cubicBezTo>
                  <a:lnTo>
                    <a:pt x="21200" y="11995"/>
                  </a:lnTo>
                  <a:cubicBezTo>
                    <a:pt x="21156" y="12404"/>
                    <a:pt x="21059" y="12759"/>
                    <a:pt x="21016" y="13125"/>
                  </a:cubicBezTo>
                  <a:cubicBezTo>
                    <a:pt x="21016" y="13168"/>
                    <a:pt x="20972" y="13254"/>
                    <a:pt x="20972" y="13297"/>
                  </a:cubicBezTo>
                  <a:cubicBezTo>
                    <a:pt x="20972" y="13437"/>
                    <a:pt x="20972" y="13566"/>
                    <a:pt x="20929" y="13663"/>
                  </a:cubicBezTo>
                  <a:cubicBezTo>
                    <a:pt x="20832" y="13932"/>
                    <a:pt x="20745" y="14201"/>
                    <a:pt x="20659" y="14416"/>
                  </a:cubicBezTo>
                  <a:cubicBezTo>
                    <a:pt x="20561" y="14642"/>
                    <a:pt x="20518" y="14825"/>
                    <a:pt x="20431" y="15008"/>
                  </a:cubicBezTo>
                  <a:cubicBezTo>
                    <a:pt x="20345" y="15223"/>
                    <a:pt x="20204" y="15406"/>
                    <a:pt x="20118" y="15589"/>
                  </a:cubicBezTo>
                  <a:cubicBezTo>
                    <a:pt x="20020" y="15718"/>
                    <a:pt x="19934" y="15901"/>
                    <a:pt x="19847" y="16030"/>
                  </a:cubicBezTo>
                  <a:cubicBezTo>
                    <a:pt x="19847" y="16084"/>
                    <a:pt x="19750" y="16127"/>
                    <a:pt x="19750" y="16213"/>
                  </a:cubicBezTo>
                  <a:cubicBezTo>
                    <a:pt x="19663" y="16396"/>
                    <a:pt x="19576" y="16622"/>
                    <a:pt x="19392" y="16794"/>
                  </a:cubicBezTo>
                  <a:cubicBezTo>
                    <a:pt x="19305" y="16934"/>
                    <a:pt x="19208" y="17106"/>
                    <a:pt x="19078" y="17246"/>
                  </a:cubicBezTo>
                  <a:cubicBezTo>
                    <a:pt x="18937" y="17429"/>
                    <a:pt x="18808" y="17559"/>
                    <a:pt x="18667" y="17741"/>
                  </a:cubicBezTo>
                  <a:cubicBezTo>
                    <a:pt x="18624" y="17827"/>
                    <a:pt x="18537" y="17914"/>
                    <a:pt x="18450" y="18010"/>
                  </a:cubicBezTo>
                  <a:cubicBezTo>
                    <a:pt x="18126" y="18322"/>
                    <a:pt x="17812" y="18634"/>
                    <a:pt x="17498" y="18903"/>
                  </a:cubicBezTo>
                  <a:cubicBezTo>
                    <a:pt x="17271" y="19086"/>
                    <a:pt x="17044" y="19312"/>
                    <a:pt x="16773" y="19441"/>
                  </a:cubicBezTo>
                  <a:cubicBezTo>
                    <a:pt x="16503" y="19667"/>
                    <a:pt x="16146" y="19850"/>
                    <a:pt x="15875" y="20022"/>
                  </a:cubicBezTo>
                  <a:cubicBezTo>
                    <a:pt x="15475" y="20291"/>
                    <a:pt x="15020" y="20474"/>
                    <a:pt x="14566" y="20657"/>
                  </a:cubicBezTo>
                  <a:cubicBezTo>
                    <a:pt x="14122" y="20829"/>
                    <a:pt x="13625" y="20969"/>
                    <a:pt x="13170" y="21098"/>
                  </a:cubicBezTo>
                  <a:cubicBezTo>
                    <a:pt x="12986" y="21141"/>
                    <a:pt x="12813" y="21141"/>
                    <a:pt x="12629" y="21195"/>
                  </a:cubicBezTo>
                  <a:cubicBezTo>
                    <a:pt x="12586" y="21195"/>
                    <a:pt x="12542" y="21238"/>
                    <a:pt x="12445" y="21238"/>
                  </a:cubicBezTo>
                  <a:cubicBezTo>
                    <a:pt x="12359" y="21238"/>
                    <a:pt x="12272" y="21281"/>
                    <a:pt x="12175" y="21281"/>
                  </a:cubicBezTo>
                  <a:lnTo>
                    <a:pt x="11904" y="21281"/>
                  </a:lnTo>
                  <a:cubicBezTo>
                    <a:pt x="11590" y="21324"/>
                    <a:pt x="11276" y="21367"/>
                    <a:pt x="10919" y="21367"/>
                  </a:cubicBezTo>
                  <a:cubicBezTo>
                    <a:pt x="10876" y="21324"/>
                    <a:pt x="10822" y="21324"/>
                    <a:pt x="10779" y="21324"/>
                  </a:cubicBezTo>
                  <a:cubicBezTo>
                    <a:pt x="10465" y="21324"/>
                    <a:pt x="10150" y="21367"/>
                    <a:pt x="9793" y="21367"/>
                  </a:cubicBezTo>
                  <a:cubicBezTo>
                    <a:pt x="9566" y="21367"/>
                    <a:pt x="9296" y="21281"/>
                    <a:pt x="9025" y="21238"/>
                  </a:cubicBezTo>
                  <a:cubicBezTo>
                    <a:pt x="8711" y="21195"/>
                    <a:pt x="8343" y="21055"/>
                    <a:pt x="7986" y="21055"/>
                  </a:cubicBezTo>
                  <a:cubicBezTo>
                    <a:pt x="7759" y="21012"/>
                    <a:pt x="7532" y="20872"/>
                    <a:pt x="7305" y="20829"/>
                  </a:cubicBezTo>
                  <a:cubicBezTo>
                    <a:pt x="6991" y="20743"/>
                    <a:pt x="6720" y="20603"/>
                    <a:pt x="6406" y="20474"/>
                  </a:cubicBezTo>
                  <a:cubicBezTo>
                    <a:pt x="6093" y="20334"/>
                    <a:pt x="5822" y="20162"/>
                    <a:pt x="5508" y="19979"/>
                  </a:cubicBezTo>
                  <a:cubicBezTo>
                    <a:pt x="5281" y="19850"/>
                    <a:pt x="5054" y="19753"/>
                    <a:pt x="4783" y="19667"/>
                  </a:cubicBezTo>
                  <a:cubicBezTo>
                    <a:pt x="4827" y="19710"/>
                    <a:pt x="4870" y="19753"/>
                    <a:pt x="4924" y="19796"/>
                  </a:cubicBezTo>
                  <a:cubicBezTo>
                    <a:pt x="5141" y="19936"/>
                    <a:pt x="5411" y="20065"/>
                    <a:pt x="5595" y="20205"/>
                  </a:cubicBezTo>
                  <a:cubicBezTo>
                    <a:pt x="5865" y="20431"/>
                    <a:pt x="6179" y="20474"/>
                    <a:pt x="6450" y="20657"/>
                  </a:cubicBezTo>
                  <a:cubicBezTo>
                    <a:pt x="6590" y="20743"/>
                    <a:pt x="6764" y="20786"/>
                    <a:pt x="6948" y="20829"/>
                  </a:cubicBezTo>
                  <a:cubicBezTo>
                    <a:pt x="7088" y="20926"/>
                    <a:pt x="7218" y="21012"/>
                    <a:pt x="7359" y="21012"/>
                  </a:cubicBezTo>
                  <a:cubicBezTo>
                    <a:pt x="7802" y="21141"/>
                    <a:pt x="8300" y="21324"/>
                    <a:pt x="8798" y="21367"/>
                  </a:cubicBezTo>
                  <a:lnTo>
                    <a:pt x="8841" y="21367"/>
                  </a:lnTo>
                  <a:cubicBezTo>
                    <a:pt x="9068" y="21464"/>
                    <a:pt x="9296" y="21464"/>
                    <a:pt x="9566" y="21550"/>
                  </a:cubicBezTo>
                  <a:cubicBezTo>
                    <a:pt x="9609" y="21550"/>
                    <a:pt x="9696" y="21593"/>
                    <a:pt x="9739" y="21593"/>
                  </a:cubicBezTo>
                  <a:cubicBezTo>
                    <a:pt x="9966" y="21550"/>
                    <a:pt x="10150" y="21550"/>
                    <a:pt x="10334" y="21550"/>
                  </a:cubicBezTo>
                  <a:lnTo>
                    <a:pt x="10508" y="21550"/>
                  </a:lnTo>
                  <a:cubicBezTo>
                    <a:pt x="10681" y="21586"/>
                    <a:pt x="10854" y="21600"/>
                    <a:pt x="11025" y="21600"/>
                  </a:cubicBezTo>
                  <a:cubicBezTo>
                    <a:pt x="11259" y="21600"/>
                    <a:pt x="11493" y="21575"/>
                    <a:pt x="11731" y="21550"/>
                  </a:cubicBezTo>
                  <a:cubicBezTo>
                    <a:pt x="11818" y="21507"/>
                    <a:pt x="11861" y="21507"/>
                    <a:pt x="11958" y="21507"/>
                  </a:cubicBezTo>
                  <a:cubicBezTo>
                    <a:pt x="12175" y="21464"/>
                    <a:pt x="12402" y="21464"/>
                    <a:pt x="12586" y="21464"/>
                  </a:cubicBezTo>
                  <a:cubicBezTo>
                    <a:pt x="12735" y="21420"/>
                    <a:pt x="12849" y="21356"/>
                    <a:pt x="12961" y="21356"/>
                  </a:cubicBezTo>
                  <a:cubicBezTo>
                    <a:pt x="12987" y="21356"/>
                    <a:pt x="13013" y="21359"/>
                    <a:pt x="13040" y="21367"/>
                  </a:cubicBezTo>
                  <a:cubicBezTo>
                    <a:pt x="13170" y="21238"/>
                    <a:pt x="13354" y="21281"/>
                    <a:pt x="13484" y="21238"/>
                  </a:cubicBezTo>
                  <a:cubicBezTo>
                    <a:pt x="13852" y="21098"/>
                    <a:pt x="14209" y="21098"/>
                    <a:pt x="14566" y="20872"/>
                  </a:cubicBezTo>
                  <a:lnTo>
                    <a:pt x="14793" y="20872"/>
                  </a:lnTo>
                  <a:cubicBezTo>
                    <a:pt x="14868" y="20798"/>
                    <a:pt x="14983" y="20692"/>
                    <a:pt x="15132" y="20692"/>
                  </a:cubicBezTo>
                  <a:cubicBezTo>
                    <a:pt x="15155" y="20692"/>
                    <a:pt x="15179" y="20694"/>
                    <a:pt x="15204" y="20700"/>
                  </a:cubicBezTo>
                  <a:cubicBezTo>
                    <a:pt x="15377" y="20560"/>
                    <a:pt x="15561" y="20388"/>
                    <a:pt x="15789" y="20334"/>
                  </a:cubicBezTo>
                  <a:cubicBezTo>
                    <a:pt x="15918" y="20334"/>
                    <a:pt x="16102" y="20248"/>
                    <a:pt x="16146" y="20162"/>
                  </a:cubicBezTo>
                  <a:cubicBezTo>
                    <a:pt x="16286" y="20022"/>
                    <a:pt x="16416" y="19979"/>
                    <a:pt x="16600" y="19893"/>
                  </a:cubicBezTo>
                  <a:cubicBezTo>
                    <a:pt x="16643" y="19850"/>
                    <a:pt x="16730" y="19796"/>
                    <a:pt x="16773" y="19753"/>
                  </a:cubicBezTo>
                  <a:cubicBezTo>
                    <a:pt x="16957" y="19624"/>
                    <a:pt x="17141" y="19527"/>
                    <a:pt x="17314" y="19398"/>
                  </a:cubicBezTo>
                  <a:cubicBezTo>
                    <a:pt x="17498" y="19258"/>
                    <a:pt x="17639" y="19129"/>
                    <a:pt x="17769" y="18989"/>
                  </a:cubicBezTo>
                  <a:cubicBezTo>
                    <a:pt x="17909" y="18860"/>
                    <a:pt x="17996" y="18774"/>
                    <a:pt x="18126" y="18677"/>
                  </a:cubicBezTo>
                  <a:cubicBezTo>
                    <a:pt x="18223" y="18591"/>
                    <a:pt x="18310" y="18548"/>
                    <a:pt x="18353" y="18505"/>
                  </a:cubicBezTo>
                  <a:cubicBezTo>
                    <a:pt x="18494" y="18322"/>
                    <a:pt x="18624" y="18139"/>
                    <a:pt x="18764" y="18010"/>
                  </a:cubicBezTo>
                  <a:cubicBezTo>
                    <a:pt x="18808" y="17967"/>
                    <a:pt x="18808" y="17914"/>
                    <a:pt x="18851" y="17871"/>
                  </a:cubicBezTo>
                  <a:lnTo>
                    <a:pt x="19305" y="17429"/>
                  </a:lnTo>
                  <a:cubicBezTo>
                    <a:pt x="19392" y="17332"/>
                    <a:pt x="19478" y="17203"/>
                    <a:pt x="19576" y="17106"/>
                  </a:cubicBezTo>
                  <a:cubicBezTo>
                    <a:pt x="19619" y="16977"/>
                    <a:pt x="19619" y="16891"/>
                    <a:pt x="19706" y="16794"/>
                  </a:cubicBezTo>
                  <a:cubicBezTo>
                    <a:pt x="19890" y="16622"/>
                    <a:pt x="19934" y="16439"/>
                    <a:pt x="20074" y="16256"/>
                  </a:cubicBezTo>
                  <a:cubicBezTo>
                    <a:pt x="20204" y="16084"/>
                    <a:pt x="20291" y="15901"/>
                    <a:pt x="20345" y="15675"/>
                  </a:cubicBezTo>
                  <a:cubicBezTo>
                    <a:pt x="20388" y="15589"/>
                    <a:pt x="20518" y="15492"/>
                    <a:pt x="20518" y="15406"/>
                  </a:cubicBezTo>
                  <a:cubicBezTo>
                    <a:pt x="20561" y="15180"/>
                    <a:pt x="20702" y="15051"/>
                    <a:pt x="20832" y="14868"/>
                  </a:cubicBezTo>
                  <a:cubicBezTo>
                    <a:pt x="20832" y="14825"/>
                    <a:pt x="20788" y="14739"/>
                    <a:pt x="20832" y="14739"/>
                  </a:cubicBezTo>
                  <a:cubicBezTo>
                    <a:pt x="20929" y="14470"/>
                    <a:pt x="21059" y="14244"/>
                    <a:pt x="21102" y="13932"/>
                  </a:cubicBezTo>
                  <a:cubicBezTo>
                    <a:pt x="21102" y="13878"/>
                    <a:pt x="21102" y="13792"/>
                    <a:pt x="21156" y="13792"/>
                  </a:cubicBezTo>
                  <a:cubicBezTo>
                    <a:pt x="21243" y="13706"/>
                    <a:pt x="21243" y="13609"/>
                    <a:pt x="21243" y="13523"/>
                  </a:cubicBezTo>
                  <a:lnTo>
                    <a:pt x="21243" y="13394"/>
                  </a:lnTo>
                  <a:cubicBezTo>
                    <a:pt x="21286" y="13211"/>
                    <a:pt x="21373" y="13028"/>
                    <a:pt x="21329" y="12856"/>
                  </a:cubicBezTo>
                  <a:cubicBezTo>
                    <a:pt x="21329" y="12587"/>
                    <a:pt x="21470" y="12318"/>
                    <a:pt x="21470" y="12049"/>
                  </a:cubicBezTo>
                  <a:cubicBezTo>
                    <a:pt x="21470" y="12049"/>
                    <a:pt x="21489" y="12025"/>
                    <a:pt x="21502" y="12025"/>
                  </a:cubicBezTo>
                  <a:cubicBezTo>
                    <a:pt x="21508" y="12025"/>
                    <a:pt x="21513" y="12032"/>
                    <a:pt x="21513" y="12049"/>
                  </a:cubicBezTo>
                  <a:lnTo>
                    <a:pt x="21513" y="11457"/>
                  </a:lnTo>
                  <a:cubicBezTo>
                    <a:pt x="21513" y="11242"/>
                    <a:pt x="21557" y="11016"/>
                    <a:pt x="21557" y="10790"/>
                  </a:cubicBezTo>
                  <a:cubicBezTo>
                    <a:pt x="21600" y="10295"/>
                    <a:pt x="21470" y="9844"/>
                    <a:pt x="21427" y="9359"/>
                  </a:cubicBezTo>
                  <a:cubicBezTo>
                    <a:pt x="21373" y="8994"/>
                    <a:pt x="21373" y="8596"/>
                    <a:pt x="21243" y="8186"/>
                  </a:cubicBezTo>
                  <a:cubicBezTo>
                    <a:pt x="21156" y="8014"/>
                    <a:pt x="21102" y="7831"/>
                    <a:pt x="21016" y="7562"/>
                  </a:cubicBezTo>
                  <a:cubicBezTo>
                    <a:pt x="21059" y="7336"/>
                    <a:pt x="20832" y="7110"/>
                    <a:pt x="20702" y="6884"/>
                  </a:cubicBezTo>
                  <a:cubicBezTo>
                    <a:pt x="20702" y="6798"/>
                    <a:pt x="20745" y="6755"/>
                    <a:pt x="20702" y="6712"/>
                  </a:cubicBezTo>
                  <a:cubicBezTo>
                    <a:pt x="20702" y="6615"/>
                    <a:pt x="20659" y="6572"/>
                    <a:pt x="20659" y="6529"/>
                  </a:cubicBezTo>
                  <a:cubicBezTo>
                    <a:pt x="20518" y="6346"/>
                    <a:pt x="20431" y="6174"/>
                    <a:pt x="20345" y="5948"/>
                  </a:cubicBezTo>
                  <a:cubicBezTo>
                    <a:pt x="20204" y="5905"/>
                    <a:pt x="20204" y="5808"/>
                    <a:pt x="20161" y="5722"/>
                  </a:cubicBezTo>
                  <a:cubicBezTo>
                    <a:pt x="20118" y="5593"/>
                    <a:pt x="20161" y="5367"/>
                    <a:pt x="19977" y="5324"/>
                  </a:cubicBezTo>
                  <a:cubicBezTo>
                    <a:pt x="19934" y="5270"/>
                    <a:pt x="19934" y="5227"/>
                    <a:pt x="19934" y="5184"/>
                  </a:cubicBezTo>
                  <a:cubicBezTo>
                    <a:pt x="19890" y="5141"/>
                    <a:pt x="19890" y="5055"/>
                    <a:pt x="19847" y="5001"/>
                  </a:cubicBezTo>
                  <a:cubicBezTo>
                    <a:pt x="19706" y="4829"/>
                    <a:pt x="19576" y="4603"/>
                    <a:pt x="19435" y="4420"/>
                  </a:cubicBezTo>
                  <a:cubicBezTo>
                    <a:pt x="19392" y="4377"/>
                    <a:pt x="19349" y="4291"/>
                    <a:pt x="19262" y="4248"/>
                  </a:cubicBezTo>
                  <a:cubicBezTo>
                    <a:pt x="19121" y="4108"/>
                    <a:pt x="19035" y="3925"/>
                    <a:pt x="18894" y="3796"/>
                  </a:cubicBezTo>
                  <a:cubicBezTo>
                    <a:pt x="18624" y="3527"/>
                    <a:pt x="18353" y="3301"/>
                    <a:pt x="18083" y="2989"/>
                  </a:cubicBezTo>
                  <a:cubicBezTo>
                    <a:pt x="18039" y="2807"/>
                    <a:pt x="17769" y="2677"/>
                    <a:pt x="17639" y="2538"/>
                  </a:cubicBezTo>
                  <a:cubicBezTo>
                    <a:pt x="17585" y="2451"/>
                    <a:pt x="17498" y="2451"/>
                    <a:pt x="17455" y="2365"/>
                  </a:cubicBezTo>
                  <a:lnTo>
                    <a:pt x="17412" y="2408"/>
                  </a:lnTo>
                  <a:cubicBezTo>
                    <a:pt x="17141" y="2226"/>
                    <a:pt x="16957" y="2000"/>
                    <a:pt x="16687" y="1914"/>
                  </a:cubicBezTo>
                  <a:cubicBezTo>
                    <a:pt x="16643" y="1871"/>
                    <a:pt x="16643" y="1827"/>
                    <a:pt x="16600" y="1827"/>
                  </a:cubicBezTo>
                  <a:cubicBezTo>
                    <a:pt x="16565" y="1784"/>
                    <a:pt x="16523" y="1719"/>
                    <a:pt x="16485" y="1719"/>
                  </a:cubicBezTo>
                  <a:cubicBezTo>
                    <a:pt x="16477" y="1719"/>
                    <a:pt x="16468" y="1722"/>
                    <a:pt x="16459" y="1731"/>
                  </a:cubicBezTo>
                  <a:cubicBezTo>
                    <a:pt x="16286" y="1731"/>
                    <a:pt x="16286" y="1645"/>
                    <a:pt x="16232" y="1505"/>
                  </a:cubicBezTo>
                  <a:cubicBezTo>
                    <a:pt x="16146" y="1505"/>
                    <a:pt x="16059" y="1462"/>
                    <a:pt x="16016" y="1419"/>
                  </a:cubicBezTo>
                  <a:cubicBezTo>
                    <a:pt x="15789" y="1333"/>
                    <a:pt x="15605" y="1236"/>
                    <a:pt x="15377" y="1150"/>
                  </a:cubicBezTo>
                  <a:cubicBezTo>
                    <a:pt x="15204" y="1107"/>
                    <a:pt x="15064" y="967"/>
                    <a:pt x="14934" y="924"/>
                  </a:cubicBezTo>
                  <a:cubicBezTo>
                    <a:pt x="14750" y="838"/>
                    <a:pt x="14523" y="795"/>
                    <a:pt x="14339" y="698"/>
                  </a:cubicBezTo>
                  <a:cubicBezTo>
                    <a:pt x="14166" y="612"/>
                    <a:pt x="13938" y="655"/>
                    <a:pt x="13754" y="483"/>
                  </a:cubicBezTo>
                  <a:cubicBezTo>
                    <a:pt x="13740" y="464"/>
                    <a:pt x="13726" y="459"/>
                    <a:pt x="13711" y="459"/>
                  </a:cubicBezTo>
                  <a:cubicBezTo>
                    <a:pt x="13682" y="459"/>
                    <a:pt x="13653" y="483"/>
                    <a:pt x="13625" y="483"/>
                  </a:cubicBezTo>
                  <a:cubicBezTo>
                    <a:pt x="13484" y="429"/>
                    <a:pt x="13354" y="386"/>
                    <a:pt x="13170" y="343"/>
                  </a:cubicBezTo>
                  <a:cubicBezTo>
                    <a:pt x="13145" y="355"/>
                    <a:pt x="13127" y="360"/>
                    <a:pt x="13111" y="360"/>
                  </a:cubicBezTo>
                  <a:cubicBezTo>
                    <a:pt x="13071" y="360"/>
                    <a:pt x="13042" y="330"/>
                    <a:pt x="12943" y="300"/>
                  </a:cubicBezTo>
                  <a:cubicBezTo>
                    <a:pt x="12813" y="257"/>
                    <a:pt x="12629" y="257"/>
                    <a:pt x="12499" y="214"/>
                  </a:cubicBezTo>
                  <a:cubicBezTo>
                    <a:pt x="12315" y="160"/>
                    <a:pt x="12131" y="160"/>
                    <a:pt x="11958" y="117"/>
                  </a:cubicBezTo>
                  <a:cubicBezTo>
                    <a:pt x="11774" y="117"/>
                    <a:pt x="11547" y="117"/>
                    <a:pt x="11363" y="31"/>
                  </a:cubicBezTo>
                  <a:cubicBezTo>
                    <a:pt x="11306" y="8"/>
                    <a:pt x="11249" y="0"/>
                    <a:pt x="111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654" name="Google Shape;4262;p35"/>
            <p:cNvSpPr/>
            <p:nvPr/>
          </p:nvSpPr>
          <p:spPr>
            <a:xfrm>
              <a:off x="240302" y="872048"/>
              <a:ext cx="18727" cy="151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743" y="8259"/>
                    <a:pt x="14914" y="15882"/>
                    <a:pt x="21600" y="21600"/>
                  </a:cubicBezTo>
                  <a:cubicBezTo>
                    <a:pt x="16971" y="10800"/>
                    <a:pt x="617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665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03312538"/>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x">
  <p:cSld name="2_Title and six columns">
    <p:bg>
      <p:bgPr>
        <a:solidFill>
          <a:srgbClr val="EDF0EF"/>
        </a:solidFill>
        <a:effectLst/>
      </p:bgPr>
    </p:bg>
    <p:spTree>
      <p:nvGrpSpPr>
        <p:cNvPr id="1" name=""/>
        <p:cNvGrpSpPr/>
        <p:nvPr/>
      </p:nvGrpSpPr>
      <p:grpSpPr>
        <a:xfrm>
          <a:off x="0" y="0"/>
          <a:ext cx="0" cy="0"/>
          <a:chOff x="0" y="0"/>
          <a:chExt cx="0" cy="0"/>
        </a:xfrm>
      </p:grpSpPr>
      <p:sp>
        <p:nvSpPr>
          <p:cNvPr id="6663" name="Title Text"/>
          <p:cNvSpPr txBox="1">
            <a:spLocks noGrp="1"/>
          </p:cNvSpPr>
          <p:nvPr>
            <p:ph type="title"/>
          </p:nvPr>
        </p:nvSpPr>
        <p:spPr>
          <a:xfrm>
            <a:off x="4058699" y="534999"/>
            <a:ext cx="2014201" cy="527702"/>
          </a:xfrm>
          <a:prstGeom prst="rect">
            <a:avLst/>
          </a:prstGeom>
        </p:spPr>
        <p:txBody>
          <a:bodyPr lIns="36574" tIns="36574" rIns="36574" bIns="36574"/>
          <a:lstStyle>
            <a:lvl1pPr>
              <a:defRPr sz="2500">
                <a:solidFill>
                  <a:srgbClr val="07256C"/>
                </a:solidFill>
                <a:latin typeface="Nunito"/>
                <a:ea typeface="Nunito"/>
                <a:cs typeface="Nunito"/>
                <a:sym typeface="Nunito"/>
              </a:defRPr>
            </a:lvl1pPr>
          </a:lstStyle>
          <a:p>
            <a:r>
              <a:t>Title Text</a:t>
            </a:r>
          </a:p>
        </p:txBody>
      </p:sp>
      <p:sp>
        <p:nvSpPr>
          <p:cNvPr id="6664" name="Body Level One…"/>
          <p:cNvSpPr txBox="1">
            <a:spLocks noGrp="1"/>
          </p:cNvSpPr>
          <p:nvPr>
            <p:ph type="body" sz="quarter" idx="1"/>
          </p:nvPr>
        </p:nvSpPr>
        <p:spPr>
          <a:xfrm>
            <a:off x="6222124" y="556449"/>
            <a:ext cx="2137801" cy="484802"/>
          </a:xfrm>
          <a:prstGeom prst="rect">
            <a:avLst/>
          </a:prstGeom>
        </p:spPr>
        <p:txBody>
          <a:bodyPr lIns="36574" tIns="36574" rIns="36574" bIns="36574" anchor="ctr"/>
          <a:lstStyle>
            <a:lvl1pPr marL="317500" indent="-177800">
              <a:buClrTx/>
              <a:buSzTx/>
              <a:buFontTx/>
              <a:buNone/>
              <a:defRPr sz="1400">
                <a:solidFill>
                  <a:srgbClr val="07256C"/>
                </a:solidFill>
                <a:latin typeface="Nunito"/>
                <a:ea typeface="Nunito"/>
                <a:cs typeface="Nunito"/>
                <a:sym typeface="Nunito"/>
              </a:defRPr>
            </a:lvl1pPr>
            <a:lvl2pPr marL="317500" indent="279400">
              <a:buClrTx/>
              <a:buSzTx/>
              <a:buFontTx/>
              <a:buNone/>
              <a:defRPr sz="1400">
                <a:solidFill>
                  <a:srgbClr val="07256C"/>
                </a:solidFill>
                <a:latin typeface="Nunito"/>
                <a:ea typeface="Nunito"/>
                <a:cs typeface="Nunito"/>
                <a:sym typeface="Nunito"/>
              </a:defRPr>
            </a:lvl2pPr>
            <a:lvl3pPr marL="317500" indent="736600">
              <a:buClrTx/>
              <a:buSzTx/>
              <a:buFontTx/>
              <a:buNone/>
              <a:defRPr sz="1400">
                <a:solidFill>
                  <a:srgbClr val="07256C"/>
                </a:solidFill>
                <a:latin typeface="Nunito"/>
                <a:ea typeface="Nunito"/>
                <a:cs typeface="Nunito"/>
                <a:sym typeface="Nunito"/>
              </a:defRPr>
            </a:lvl3pPr>
            <a:lvl4pPr marL="317500" indent="1193800">
              <a:buClrTx/>
              <a:buSzTx/>
              <a:buFontTx/>
              <a:buNone/>
              <a:defRPr sz="1400">
                <a:solidFill>
                  <a:srgbClr val="07256C"/>
                </a:solidFill>
                <a:latin typeface="Nunito"/>
                <a:ea typeface="Nunito"/>
                <a:cs typeface="Nunito"/>
                <a:sym typeface="Nunito"/>
              </a:defRPr>
            </a:lvl4pPr>
            <a:lvl5pPr marL="317500" indent="1651000">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6665" name="Google Shape;4277;p36"/>
          <p:cNvSpPr/>
          <p:nvPr/>
        </p:nvSpPr>
        <p:spPr>
          <a:xfrm>
            <a:off x="7771412" y="24"/>
            <a:ext cx="1630414" cy="640477"/>
          </a:xfrm>
          <a:custGeom>
            <a:avLst/>
            <a:gdLst/>
            <a:ahLst/>
            <a:cxnLst>
              <a:cxn ang="0">
                <a:pos x="wd2" y="hd2"/>
              </a:cxn>
              <a:cxn ang="5400000">
                <a:pos x="wd2" y="hd2"/>
              </a:cxn>
              <a:cxn ang="10800000">
                <a:pos x="wd2" y="hd2"/>
              </a:cxn>
              <a:cxn ang="16200000">
                <a:pos x="wd2" y="hd2"/>
              </a:cxn>
            </a:cxnLst>
            <a:rect l="0" t="0" r="r" b="b"/>
            <a:pathLst>
              <a:path w="21489" h="21600" extrusionOk="0">
                <a:moveTo>
                  <a:pt x="288" y="0"/>
                </a:moveTo>
                <a:cubicBezTo>
                  <a:pt x="275" y="33"/>
                  <a:pt x="263" y="98"/>
                  <a:pt x="263" y="164"/>
                </a:cubicBezTo>
                <a:cubicBezTo>
                  <a:pt x="-111" y="2819"/>
                  <a:pt x="-95" y="5475"/>
                  <a:pt x="368" y="8033"/>
                </a:cubicBezTo>
                <a:cubicBezTo>
                  <a:pt x="914" y="11032"/>
                  <a:pt x="1834" y="12798"/>
                  <a:pt x="3083" y="13444"/>
                </a:cubicBezTo>
                <a:cubicBezTo>
                  <a:pt x="3345" y="13584"/>
                  <a:pt x="3617" y="13659"/>
                  <a:pt x="3889" y="13659"/>
                </a:cubicBezTo>
                <a:cubicBezTo>
                  <a:pt x="3949" y="13659"/>
                  <a:pt x="4009" y="13655"/>
                  <a:pt x="4070" y="13648"/>
                </a:cubicBezTo>
                <a:cubicBezTo>
                  <a:pt x="4507" y="13648"/>
                  <a:pt x="4948" y="13615"/>
                  <a:pt x="5373" y="13550"/>
                </a:cubicBezTo>
                <a:cubicBezTo>
                  <a:pt x="5863" y="13500"/>
                  <a:pt x="6353" y="13474"/>
                  <a:pt x="6844" y="13474"/>
                </a:cubicBezTo>
                <a:cubicBezTo>
                  <a:pt x="7405" y="13474"/>
                  <a:pt x="7966" y="13509"/>
                  <a:pt x="8528" y="13583"/>
                </a:cubicBezTo>
                <a:cubicBezTo>
                  <a:pt x="9340" y="13721"/>
                  <a:pt x="10151" y="14024"/>
                  <a:pt x="10937" y="14604"/>
                </a:cubicBezTo>
                <a:cubicBezTo>
                  <a:pt x="11614" y="15119"/>
                  <a:pt x="12265" y="15732"/>
                  <a:pt x="12904" y="16475"/>
                </a:cubicBezTo>
                <a:cubicBezTo>
                  <a:pt x="13517" y="17195"/>
                  <a:pt x="14131" y="17979"/>
                  <a:pt x="14728" y="18722"/>
                </a:cubicBezTo>
                <a:cubicBezTo>
                  <a:pt x="15274" y="19368"/>
                  <a:pt x="15833" y="19981"/>
                  <a:pt x="16404" y="20463"/>
                </a:cubicBezTo>
                <a:cubicBezTo>
                  <a:pt x="17300" y="21195"/>
                  <a:pt x="18203" y="21600"/>
                  <a:pt x="19127" y="21600"/>
                </a:cubicBezTo>
                <a:cubicBezTo>
                  <a:pt x="19235" y="21600"/>
                  <a:pt x="19343" y="21594"/>
                  <a:pt x="19451" y="21583"/>
                </a:cubicBezTo>
                <a:cubicBezTo>
                  <a:pt x="20145" y="21517"/>
                  <a:pt x="20825" y="21313"/>
                  <a:pt x="21489" y="20904"/>
                </a:cubicBezTo>
                <a:lnTo>
                  <a:pt x="21489" y="0"/>
                </a:lnTo>
                <a:close/>
              </a:path>
            </a:pathLst>
          </a:custGeom>
          <a:solidFill>
            <a:srgbClr val="4780C5"/>
          </a:solidFill>
          <a:ln w="12700">
            <a:miter lim="400000"/>
          </a:ln>
        </p:spPr>
        <p:txBody>
          <a:bodyPr lIns="45719" rIns="45719" anchor="ctr"/>
          <a:lstStyle/>
          <a:p>
            <a:endParaRPr/>
          </a:p>
        </p:txBody>
      </p:sp>
      <p:sp>
        <p:nvSpPr>
          <p:cNvPr id="6666" name="Google Shape;4278;p36"/>
          <p:cNvSpPr/>
          <p:nvPr/>
        </p:nvSpPr>
        <p:spPr>
          <a:xfrm>
            <a:off x="2562959" y="-702690"/>
            <a:ext cx="1109717" cy="1127774"/>
          </a:xfrm>
          <a:custGeom>
            <a:avLst/>
            <a:gdLst/>
            <a:ahLst/>
            <a:cxnLst>
              <a:cxn ang="0">
                <a:pos x="wd2" y="hd2"/>
              </a:cxn>
              <a:cxn ang="5400000">
                <a:pos x="wd2" y="hd2"/>
              </a:cxn>
              <a:cxn ang="10800000">
                <a:pos x="wd2" y="hd2"/>
              </a:cxn>
              <a:cxn ang="16200000">
                <a:pos x="wd2" y="hd2"/>
              </a:cxn>
            </a:cxnLst>
            <a:rect l="0" t="0" r="r" b="b"/>
            <a:pathLst>
              <a:path w="21600" h="21600" extrusionOk="0">
                <a:moveTo>
                  <a:pt x="11425" y="140"/>
                </a:moveTo>
                <a:cubicBezTo>
                  <a:pt x="11406" y="140"/>
                  <a:pt x="11390" y="157"/>
                  <a:pt x="11374" y="192"/>
                </a:cubicBezTo>
                <a:lnTo>
                  <a:pt x="11500" y="192"/>
                </a:lnTo>
                <a:cubicBezTo>
                  <a:pt x="11468" y="157"/>
                  <a:pt x="11445" y="140"/>
                  <a:pt x="11425" y="140"/>
                </a:cubicBezTo>
                <a:close/>
                <a:moveTo>
                  <a:pt x="10788" y="223"/>
                </a:moveTo>
                <a:cubicBezTo>
                  <a:pt x="10819" y="315"/>
                  <a:pt x="10851" y="415"/>
                  <a:pt x="10882" y="477"/>
                </a:cubicBezTo>
                <a:cubicBezTo>
                  <a:pt x="10882" y="546"/>
                  <a:pt x="10882" y="577"/>
                  <a:pt x="10851" y="638"/>
                </a:cubicBezTo>
                <a:cubicBezTo>
                  <a:pt x="10851" y="638"/>
                  <a:pt x="10819" y="638"/>
                  <a:pt x="10788" y="608"/>
                </a:cubicBezTo>
                <a:lnTo>
                  <a:pt x="10788" y="546"/>
                </a:lnTo>
                <a:cubicBezTo>
                  <a:pt x="10749" y="546"/>
                  <a:pt x="10718" y="546"/>
                  <a:pt x="10687" y="577"/>
                </a:cubicBezTo>
                <a:cubicBezTo>
                  <a:pt x="10687" y="608"/>
                  <a:pt x="10718" y="669"/>
                  <a:pt x="10718" y="738"/>
                </a:cubicBezTo>
                <a:cubicBezTo>
                  <a:pt x="10649" y="738"/>
                  <a:pt x="10587" y="757"/>
                  <a:pt x="10523" y="757"/>
                </a:cubicBezTo>
                <a:cubicBezTo>
                  <a:pt x="10471" y="757"/>
                  <a:pt x="10418" y="744"/>
                  <a:pt x="10358" y="700"/>
                </a:cubicBezTo>
                <a:cubicBezTo>
                  <a:pt x="10397" y="638"/>
                  <a:pt x="10429" y="577"/>
                  <a:pt x="10491" y="507"/>
                </a:cubicBezTo>
                <a:cubicBezTo>
                  <a:pt x="10460" y="507"/>
                  <a:pt x="10397" y="477"/>
                  <a:pt x="10327" y="446"/>
                </a:cubicBezTo>
                <a:cubicBezTo>
                  <a:pt x="10429" y="415"/>
                  <a:pt x="10460" y="384"/>
                  <a:pt x="10491" y="353"/>
                </a:cubicBezTo>
                <a:cubicBezTo>
                  <a:pt x="10522" y="415"/>
                  <a:pt x="10554" y="446"/>
                  <a:pt x="10554" y="507"/>
                </a:cubicBezTo>
                <a:lnTo>
                  <a:pt x="10593" y="477"/>
                </a:lnTo>
                <a:cubicBezTo>
                  <a:pt x="10624" y="507"/>
                  <a:pt x="10655" y="546"/>
                  <a:pt x="10655" y="546"/>
                </a:cubicBezTo>
                <a:cubicBezTo>
                  <a:pt x="10655" y="546"/>
                  <a:pt x="10687" y="507"/>
                  <a:pt x="10687" y="477"/>
                </a:cubicBezTo>
                <a:lnTo>
                  <a:pt x="10749" y="477"/>
                </a:lnTo>
                <a:cubicBezTo>
                  <a:pt x="10819" y="384"/>
                  <a:pt x="10687" y="353"/>
                  <a:pt x="10687" y="285"/>
                </a:cubicBezTo>
                <a:cubicBezTo>
                  <a:pt x="10718" y="285"/>
                  <a:pt x="10718" y="254"/>
                  <a:pt x="10788" y="223"/>
                </a:cubicBezTo>
                <a:close/>
                <a:moveTo>
                  <a:pt x="4237" y="1630"/>
                </a:moveTo>
                <a:cubicBezTo>
                  <a:pt x="4236" y="1637"/>
                  <a:pt x="4235" y="1642"/>
                  <a:pt x="4235" y="1648"/>
                </a:cubicBezTo>
                <a:cubicBezTo>
                  <a:pt x="4236" y="1642"/>
                  <a:pt x="4237" y="1636"/>
                  <a:pt x="4237" y="1630"/>
                </a:cubicBezTo>
                <a:close/>
                <a:moveTo>
                  <a:pt x="4339" y="2208"/>
                </a:moveTo>
                <a:cubicBezTo>
                  <a:pt x="4370" y="2238"/>
                  <a:pt x="4370" y="2277"/>
                  <a:pt x="4401" y="2307"/>
                </a:cubicBezTo>
                <a:cubicBezTo>
                  <a:pt x="4339" y="2338"/>
                  <a:pt x="4300" y="2369"/>
                  <a:pt x="4237" y="2369"/>
                </a:cubicBezTo>
                <a:cubicBezTo>
                  <a:pt x="4237" y="2431"/>
                  <a:pt x="4237" y="2469"/>
                  <a:pt x="4206" y="2531"/>
                </a:cubicBezTo>
                <a:lnTo>
                  <a:pt x="4174" y="2531"/>
                </a:lnTo>
                <a:cubicBezTo>
                  <a:pt x="4174" y="2469"/>
                  <a:pt x="4143" y="2431"/>
                  <a:pt x="4143" y="2369"/>
                </a:cubicBezTo>
                <a:cubicBezTo>
                  <a:pt x="4206" y="2307"/>
                  <a:pt x="4268" y="2277"/>
                  <a:pt x="4339" y="2208"/>
                </a:cubicBezTo>
                <a:close/>
                <a:moveTo>
                  <a:pt x="3753" y="2431"/>
                </a:moveTo>
                <a:cubicBezTo>
                  <a:pt x="3815" y="2561"/>
                  <a:pt x="3846" y="2692"/>
                  <a:pt x="3846" y="2815"/>
                </a:cubicBezTo>
                <a:cubicBezTo>
                  <a:pt x="3830" y="2820"/>
                  <a:pt x="3815" y="2822"/>
                  <a:pt x="3803" y="2822"/>
                </a:cubicBezTo>
                <a:cubicBezTo>
                  <a:pt x="3713" y="2822"/>
                  <a:pt x="3709" y="2715"/>
                  <a:pt x="3682" y="2661"/>
                </a:cubicBezTo>
                <a:cubicBezTo>
                  <a:pt x="3651" y="2623"/>
                  <a:pt x="3651" y="2500"/>
                  <a:pt x="3753" y="2431"/>
                </a:cubicBezTo>
                <a:close/>
                <a:moveTo>
                  <a:pt x="2775" y="2854"/>
                </a:moveTo>
                <a:lnTo>
                  <a:pt x="2931" y="3007"/>
                </a:lnTo>
                <a:lnTo>
                  <a:pt x="2931" y="3108"/>
                </a:lnTo>
                <a:cubicBezTo>
                  <a:pt x="2970" y="3169"/>
                  <a:pt x="3002" y="3200"/>
                  <a:pt x="3002" y="3269"/>
                </a:cubicBezTo>
                <a:cubicBezTo>
                  <a:pt x="3127" y="3331"/>
                  <a:pt x="3166" y="3431"/>
                  <a:pt x="3229" y="3554"/>
                </a:cubicBezTo>
                <a:cubicBezTo>
                  <a:pt x="3127" y="3554"/>
                  <a:pt x="3127" y="3554"/>
                  <a:pt x="3002" y="3431"/>
                </a:cubicBezTo>
                <a:lnTo>
                  <a:pt x="3002" y="3269"/>
                </a:lnTo>
                <a:cubicBezTo>
                  <a:pt x="2970" y="3269"/>
                  <a:pt x="2931" y="3300"/>
                  <a:pt x="2869" y="3300"/>
                </a:cubicBezTo>
                <a:lnTo>
                  <a:pt x="2869" y="3138"/>
                </a:lnTo>
                <a:cubicBezTo>
                  <a:pt x="2806" y="3077"/>
                  <a:pt x="2736" y="3046"/>
                  <a:pt x="2705" y="3007"/>
                </a:cubicBezTo>
                <a:cubicBezTo>
                  <a:pt x="2736" y="2946"/>
                  <a:pt x="2736" y="2915"/>
                  <a:pt x="2775" y="2854"/>
                </a:cubicBezTo>
                <a:close/>
                <a:moveTo>
                  <a:pt x="1805" y="4374"/>
                </a:moveTo>
                <a:cubicBezTo>
                  <a:pt x="1838" y="4374"/>
                  <a:pt x="1887" y="4399"/>
                  <a:pt x="1993" y="4454"/>
                </a:cubicBezTo>
                <a:cubicBezTo>
                  <a:pt x="1993" y="4546"/>
                  <a:pt x="1954" y="4615"/>
                  <a:pt x="1954" y="4677"/>
                </a:cubicBezTo>
                <a:lnTo>
                  <a:pt x="1798" y="4677"/>
                </a:lnTo>
                <a:cubicBezTo>
                  <a:pt x="1829" y="4677"/>
                  <a:pt x="1861" y="4646"/>
                  <a:pt x="1892" y="4646"/>
                </a:cubicBezTo>
                <a:lnTo>
                  <a:pt x="1892" y="4546"/>
                </a:lnTo>
                <a:cubicBezTo>
                  <a:pt x="1861" y="4484"/>
                  <a:pt x="1798" y="4454"/>
                  <a:pt x="1728" y="4423"/>
                </a:cubicBezTo>
                <a:cubicBezTo>
                  <a:pt x="1760" y="4391"/>
                  <a:pt x="1777" y="4374"/>
                  <a:pt x="1805" y="4374"/>
                </a:cubicBezTo>
                <a:close/>
                <a:moveTo>
                  <a:pt x="18309" y="4777"/>
                </a:moveTo>
                <a:cubicBezTo>
                  <a:pt x="18246" y="4900"/>
                  <a:pt x="18371" y="5062"/>
                  <a:pt x="18309" y="5223"/>
                </a:cubicBezTo>
                <a:cubicBezTo>
                  <a:pt x="18278" y="5192"/>
                  <a:pt x="18246" y="5161"/>
                  <a:pt x="18246" y="5161"/>
                </a:cubicBezTo>
                <a:cubicBezTo>
                  <a:pt x="18278" y="5062"/>
                  <a:pt x="18215" y="4969"/>
                  <a:pt x="18215" y="4838"/>
                </a:cubicBezTo>
                <a:cubicBezTo>
                  <a:pt x="18246" y="4807"/>
                  <a:pt x="18278" y="4777"/>
                  <a:pt x="18309" y="4777"/>
                </a:cubicBezTo>
                <a:close/>
                <a:moveTo>
                  <a:pt x="1305" y="5961"/>
                </a:moveTo>
                <a:lnTo>
                  <a:pt x="1407" y="6054"/>
                </a:lnTo>
                <a:cubicBezTo>
                  <a:pt x="1368" y="6123"/>
                  <a:pt x="1337" y="6185"/>
                  <a:pt x="1337" y="6215"/>
                </a:cubicBezTo>
                <a:lnTo>
                  <a:pt x="1368" y="6246"/>
                </a:lnTo>
                <a:cubicBezTo>
                  <a:pt x="1368" y="6185"/>
                  <a:pt x="1407" y="6154"/>
                  <a:pt x="1439" y="6123"/>
                </a:cubicBezTo>
                <a:cubicBezTo>
                  <a:pt x="1501" y="6215"/>
                  <a:pt x="1439" y="6315"/>
                  <a:pt x="1407" y="6438"/>
                </a:cubicBezTo>
                <a:cubicBezTo>
                  <a:pt x="1368" y="6407"/>
                  <a:pt x="1337" y="6377"/>
                  <a:pt x="1305" y="6346"/>
                </a:cubicBezTo>
                <a:cubicBezTo>
                  <a:pt x="1274" y="6377"/>
                  <a:pt x="1274" y="6407"/>
                  <a:pt x="1274" y="6438"/>
                </a:cubicBezTo>
                <a:cubicBezTo>
                  <a:pt x="1243" y="6438"/>
                  <a:pt x="1243" y="6438"/>
                  <a:pt x="1212" y="6407"/>
                </a:cubicBezTo>
                <a:lnTo>
                  <a:pt x="1212" y="6023"/>
                </a:lnTo>
                <a:cubicBezTo>
                  <a:pt x="1212" y="6023"/>
                  <a:pt x="1243" y="6023"/>
                  <a:pt x="1305" y="5961"/>
                </a:cubicBezTo>
                <a:close/>
                <a:moveTo>
                  <a:pt x="9741" y="0"/>
                </a:moveTo>
                <a:cubicBezTo>
                  <a:pt x="9545" y="30"/>
                  <a:pt x="9420" y="30"/>
                  <a:pt x="9256" y="61"/>
                </a:cubicBezTo>
                <a:cubicBezTo>
                  <a:pt x="9092" y="61"/>
                  <a:pt x="8928" y="92"/>
                  <a:pt x="8795" y="92"/>
                </a:cubicBezTo>
                <a:cubicBezTo>
                  <a:pt x="8764" y="123"/>
                  <a:pt x="8732" y="192"/>
                  <a:pt x="8701" y="223"/>
                </a:cubicBezTo>
                <a:lnTo>
                  <a:pt x="8701" y="123"/>
                </a:lnTo>
                <a:lnTo>
                  <a:pt x="8537" y="123"/>
                </a:lnTo>
                <a:cubicBezTo>
                  <a:pt x="8505" y="192"/>
                  <a:pt x="8443" y="223"/>
                  <a:pt x="8404" y="285"/>
                </a:cubicBezTo>
                <a:lnTo>
                  <a:pt x="8341" y="223"/>
                </a:lnTo>
                <a:cubicBezTo>
                  <a:pt x="8357" y="304"/>
                  <a:pt x="8316" y="311"/>
                  <a:pt x="8267" y="311"/>
                </a:cubicBezTo>
                <a:cubicBezTo>
                  <a:pt x="8255" y="311"/>
                  <a:pt x="8244" y="311"/>
                  <a:pt x="8232" y="311"/>
                </a:cubicBezTo>
                <a:cubicBezTo>
                  <a:pt x="8194" y="311"/>
                  <a:pt x="8158" y="315"/>
                  <a:pt x="8146" y="353"/>
                </a:cubicBezTo>
                <a:cubicBezTo>
                  <a:pt x="8146" y="364"/>
                  <a:pt x="8139" y="367"/>
                  <a:pt x="8127" y="367"/>
                </a:cubicBezTo>
                <a:cubicBezTo>
                  <a:pt x="8103" y="367"/>
                  <a:pt x="8060" y="353"/>
                  <a:pt x="8013" y="353"/>
                </a:cubicBezTo>
                <a:lnTo>
                  <a:pt x="8013" y="446"/>
                </a:lnTo>
                <a:cubicBezTo>
                  <a:pt x="7982" y="477"/>
                  <a:pt x="7950" y="477"/>
                  <a:pt x="7919" y="477"/>
                </a:cubicBezTo>
                <a:cubicBezTo>
                  <a:pt x="7919" y="446"/>
                  <a:pt x="7888" y="384"/>
                  <a:pt x="7888" y="353"/>
                </a:cubicBezTo>
                <a:cubicBezTo>
                  <a:pt x="7755" y="384"/>
                  <a:pt x="7661" y="415"/>
                  <a:pt x="7560" y="446"/>
                </a:cubicBezTo>
                <a:cubicBezTo>
                  <a:pt x="7528" y="477"/>
                  <a:pt x="7528" y="507"/>
                  <a:pt x="7528" y="546"/>
                </a:cubicBezTo>
                <a:cubicBezTo>
                  <a:pt x="7466" y="577"/>
                  <a:pt x="7396" y="577"/>
                  <a:pt x="7333" y="577"/>
                </a:cubicBezTo>
                <a:cubicBezTo>
                  <a:pt x="7333" y="546"/>
                  <a:pt x="7301" y="507"/>
                  <a:pt x="7301" y="477"/>
                </a:cubicBezTo>
                <a:cubicBezTo>
                  <a:pt x="7270" y="507"/>
                  <a:pt x="7270" y="546"/>
                  <a:pt x="7231" y="546"/>
                </a:cubicBezTo>
                <a:cubicBezTo>
                  <a:pt x="7204" y="538"/>
                  <a:pt x="7178" y="534"/>
                  <a:pt x="7153" y="534"/>
                </a:cubicBezTo>
                <a:cubicBezTo>
                  <a:pt x="7062" y="534"/>
                  <a:pt x="6984" y="577"/>
                  <a:pt x="6911" y="577"/>
                </a:cubicBezTo>
                <a:cubicBezTo>
                  <a:pt x="6778" y="608"/>
                  <a:pt x="6747" y="638"/>
                  <a:pt x="6715" y="738"/>
                </a:cubicBezTo>
                <a:cubicBezTo>
                  <a:pt x="6684" y="800"/>
                  <a:pt x="6684" y="830"/>
                  <a:pt x="6645" y="931"/>
                </a:cubicBezTo>
                <a:cubicBezTo>
                  <a:pt x="6613" y="830"/>
                  <a:pt x="6583" y="738"/>
                  <a:pt x="6551" y="608"/>
                </a:cubicBezTo>
                <a:cubicBezTo>
                  <a:pt x="6488" y="669"/>
                  <a:pt x="6449" y="738"/>
                  <a:pt x="6418" y="769"/>
                </a:cubicBezTo>
                <a:cubicBezTo>
                  <a:pt x="6377" y="769"/>
                  <a:pt x="6335" y="783"/>
                  <a:pt x="6300" y="783"/>
                </a:cubicBezTo>
                <a:cubicBezTo>
                  <a:pt x="6283" y="783"/>
                  <a:pt x="6267" y="779"/>
                  <a:pt x="6254" y="769"/>
                </a:cubicBezTo>
                <a:cubicBezTo>
                  <a:pt x="6229" y="761"/>
                  <a:pt x="6208" y="757"/>
                  <a:pt x="6191" y="757"/>
                </a:cubicBezTo>
                <a:cubicBezTo>
                  <a:pt x="6143" y="757"/>
                  <a:pt x="6121" y="786"/>
                  <a:pt x="6098" y="830"/>
                </a:cubicBezTo>
                <a:cubicBezTo>
                  <a:pt x="6059" y="861"/>
                  <a:pt x="5996" y="931"/>
                  <a:pt x="6059" y="992"/>
                </a:cubicBezTo>
                <a:lnTo>
                  <a:pt x="6293" y="992"/>
                </a:lnTo>
                <a:cubicBezTo>
                  <a:pt x="6223" y="1054"/>
                  <a:pt x="6160" y="1123"/>
                  <a:pt x="6129" y="1184"/>
                </a:cubicBezTo>
                <a:cubicBezTo>
                  <a:pt x="6059" y="1184"/>
                  <a:pt x="5965" y="1184"/>
                  <a:pt x="5934" y="1215"/>
                </a:cubicBezTo>
                <a:cubicBezTo>
                  <a:pt x="5902" y="1246"/>
                  <a:pt x="5863" y="1315"/>
                  <a:pt x="5800" y="1377"/>
                </a:cubicBezTo>
                <a:cubicBezTo>
                  <a:pt x="5770" y="1277"/>
                  <a:pt x="5738" y="1246"/>
                  <a:pt x="5707" y="1184"/>
                </a:cubicBezTo>
                <a:cubicBezTo>
                  <a:pt x="5707" y="1215"/>
                  <a:pt x="5668" y="1277"/>
                  <a:pt x="5636" y="1346"/>
                </a:cubicBezTo>
                <a:cubicBezTo>
                  <a:pt x="5668" y="1346"/>
                  <a:pt x="5668" y="1377"/>
                  <a:pt x="5707" y="1408"/>
                </a:cubicBezTo>
                <a:cubicBezTo>
                  <a:pt x="5636" y="1438"/>
                  <a:pt x="5574" y="1438"/>
                  <a:pt x="5511" y="1469"/>
                </a:cubicBezTo>
                <a:cubicBezTo>
                  <a:pt x="5511" y="1507"/>
                  <a:pt x="5511" y="1538"/>
                  <a:pt x="5472" y="1569"/>
                </a:cubicBezTo>
                <a:cubicBezTo>
                  <a:pt x="5435" y="1569"/>
                  <a:pt x="5397" y="1602"/>
                  <a:pt x="5351" y="1602"/>
                </a:cubicBezTo>
                <a:cubicBezTo>
                  <a:pt x="5321" y="1602"/>
                  <a:pt x="5286" y="1587"/>
                  <a:pt x="5246" y="1538"/>
                </a:cubicBezTo>
                <a:lnTo>
                  <a:pt x="5246" y="1731"/>
                </a:lnTo>
                <a:lnTo>
                  <a:pt x="5121" y="1731"/>
                </a:lnTo>
                <a:cubicBezTo>
                  <a:pt x="5121" y="1761"/>
                  <a:pt x="5082" y="1792"/>
                  <a:pt x="5082" y="1792"/>
                </a:cubicBezTo>
                <a:lnTo>
                  <a:pt x="5152" y="1854"/>
                </a:lnTo>
                <a:cubicBezTo>
                  <a:pt x="5101" y="1873"/>
                  <a:pt x="5060" y="1890"/>
                  <a:pt x="5027" y="1890"/>
                </a:cubicBezTo>
                <a:cubicBezTo>
                  <a:pt x="4995" y="1890"/>
                  <a:pt x="4972" y="1873"/>
                  <a:pt x="4956" y="1823"/>
                </a:cubicBezTo>
                <a:lnTo>
                  <a:pt x="4855" y="1630"/>
                </a:lnTo>
                <a:lnTo>
                  <a:pt x="4855" y="1569"/>
                </a:lnTo>
                <a:cubicBezTo>
                  <a:pt x="4823" y="1538"/>
                  <a:pt x="4761" y="1538"/>
                  <a:pt x="4730" y="1507"/>
                </a:cubicBezTo>
                <a:cubicBezTo>
                  <a:pt x="4730" y="1538"/>
                  <a:pt x="4730" y="1569"/>
                  <a:pt x="4691" y="1630"/>
                </a:cubicBezTo>
                <a:cubicBezTo>
                  <a:pt x="4628" y="1630"/>
                  <a:pt x="4566" y="1661"/>
                  <a:pt x="4495" y="1700"/>
                </a:cubicBezTo>
                <a:cubicBezTo>
                  <a:pt x="4534" y="1731"/>
                  <a:pt x="4566" y="1731"/>
                  <a:pt x="4597" y="1761"/>
                </a:cubicBezTo>
                <a:lnTo>
                  <a:pt x="4659" y="1761"/>
                </a:lnTo>
                <a:lnTo>
                  <a:pt x="4659" y="1923"/>
                </a:lnTo>
                <a:cubicBezTo>
                  <a:pt x="4691" y="1923"/>
                  <a:pt x="4730" y="1892"/>
                  <a:pt x="4761" y="1892"/>
                </a:cubicBezTo>
                <a:cubicBezTo>
                  <a:pt x="4792" y="1923"/>
                  <a:pt x="4855" y="1984"/>
                  <a:pt x="4792" y="2015"/>
                </a:cubicBezTo>
                <a:cubicBezTo>
                  <a:pt x="4730" y="2015"/>
                  <a:pt x="4691" y="1984"/>
                  <a:pt x="4597" y="1984"/>
                </a:cubicBezTo>
                <a:cubicBezTo>
                  <a:pt x="4597" y="1923"/>
                  <a:pt x="4597" y="1854"/>
                  <a:pt x="4566" y="1761"/>
                </a:cubicBezTo>
                <a:cubicBezTo>
                  <a:pt x="4534" y="1823"/>
                  <a:pt x="4495" y="1923"/>
                  <a:pt x="4464" y="1984"/>
                </a:cubicBezTo>
                <a:lnTo>
                  <a:pt x="4433" y="1954"/>
                </a:lnTo>
                <a:lnTo>
                  <a:pt x="4433" y="1792"/>
                </a:lnTo>
                <a:cubicBezTo>
                  <a:pt x="4372" y="1733"/>
                  <a:pt x="4218" y="1787"/>
                  <a:pt x="4235" y="1648"/>
                </a:cubicBezTo>
                <a:cubicBezTo>
                  <a:pt x="4227" y="1675"/>
                  <a:pt x="4206" y="1706"/>
                  <a:pt x="4206" y="1731"/>
                </a:cubicBezTo>
                <a:cubicBezTo>
                  <a:pt x="4237" y="1761"/>
                  <a:pt x="4268" y="1761"/>
                  <a:pt x="4300" y="1792"/>
                </a:cubicBezTo>
                <a:cubicBezTo>
                  <a:pt x="4268" y="1823"/>
                  <a:pt x="4268" y="1854"/>
                  <a:pt x="4268" y="1923"/>
                </a:cubicBezTo>
                <a:cubicBezTo>
                  <a:pt x="4370" y="1923"/>
                  <a:pt x="4370" y="1923"/>
                  <a:pt x="4401" y="2046"/>
                </a:cubicBezTo>
                <a:cubicBezTo>
                  <a:pt x="4357" y="2046"/>
                  <a:pt x="4315" y="2053"/>
                  <a:pt x="4275" y="2053"/>
                </a:cubicBezTo>
                <a:cubicBezTo>
                  <a:pt x="4224" y="2053"/>
                  <a:pt x="4179" y="2041"/>
                  <a:pt x="4143" y="1984"/>
                </a:cubicBezTo>
                <a:cubicBezTo>
                  <a:pt x="4143" y="1923"/>
                  <a:pt x="4143" y="1854"/>
                  <a:pt x="4174" y="1792"/>
                </a:cubicBezTo>
                <a:lnTo>
                  <a:pt x="4073" y="1792"/>
                </a:lnTo>
                <a:cubicBezTo>
                  <a:pt x="4073" y="1892"/>
                  <a:pt x="4104" y="1954"/>
                  <a:pt x="4104" y="2015"/>
                </a:cubicBezTo>
                <a:cubicBezTo>
                  <a:pt x="4104" y="2046"/>
                  <a:pt x="4143" y="2046"/>
                  <a:pt x="4174" y="2084"/>
                </a:cubicBezTo>
                <a:cubicBezTo>
                  <a:pt x="4104" y="2084"/>
                  <a:pt x="4042" y="2115"/>
                  <a:pt x="4010" y="2115"/>
                </a:cubicBezTo>
                <a:cubicBezTo>
                  <a:pt x="4010" y="2046"/>
                  <a:pt x="4010" y="2015"/>
                  <a:pt x="4042" y="1954"/>
                </a:cubicBezTo>
                <a:lnTo>
                  <a:pt x="4010" y="1954"/>
                </a:lnTo>
                <a:cubicBezTo>
                  <a:pt x="3979" y="2015"/>
                  <a:pt x="3909" y="2046"/>
                  <a:pt x="3878" y="2115"/>
                </a:cubicBezTo>
                <a:cubicBezTo>
                  <a:pt x="3846" y="2046"/>
                  <a:pt x="3815" y="2015"/>
                  <a:pt x="3784" y="1954"/>
                </a:cubicBezTo>
                <a:lnTo>
                  <a:pt x="3784" y="2084"/>
                </a:lnTo>
                <a:cubicBezTo>
                  <a:pt x="3713" y="2046"/>
                  <a:pt x="3651" y="2046"/>
                  <a:pt x="3588" y="2015"/>
                </a:cubicBezTo>
                <a:cubicBezTo>
                  <a:pt x="3619" y="2084"/>
                  <a:pt x="3619" y="2115"/>
                  <a:pt x="3619" y="2146"/>
                </a:cubicBezTo>
                <a:cubicBezTo>
                  <a:pt x="3518" y="2208"/>
                  <a:pt x="3424" y="2238"/>
                  <a:pt x="3322" y="2307"/>
                </a:cubicBezTo>
                <a:cubicBezTo>
                  <a:pt x="3362" y="2369"/>
                  <a:pt x="3393" y="2469"/>
                  <a:pt x="3424" y="2531"/>
                </a:cubicBezTo>
                <a:cubicBezTo>
                  <a:pt x="3362" y="2561"/>
                  <a:pt x="3322" y="2592"/>
                  <a:pt x="3291" y="2623"/>
                </a:cubicBezTo>
                <a:lnTo>
                  <a:pt x="3291" y="2592"/>
                </a:lnTo>
                <a:cubicBezTo>
                  <a:pt x="3291" y="2661"/>
                  <a:pt x="3260" y="2692"/>
                  <a:pt x="3229" y="2723"/>
                </a:cubicBezTo>
                <a:cubicBezTo>
                  <a:pt x="3260" y="2754"/>
                  <a:pt x="3260" y="2815"/>
                  <a:pt x="3291" y="2884"/>
                </a:cubicBezTo>
                <a:cubicBezTo>
                  <a:pt x="3229" y="2854"/>
                  <a:pt x="3197" y="2815"/>
                  <a:pt x="3166" y="2815"/>
                </a:cubicBezTo>
                <a:cubicBezTo>
                  <a:pt x="3127" y="2723"/>
                  <a:pt x="3127" y="2692"/>
                  <a:pt x="3096" y="2661"/>
                </a:cubicBezTo>
                <a:cubicBezTo>
                  <a:pt x="3033" y="2661"/>
                  <a:pt x="3033" y="2661"/>
                  <a:pt x="2931" y="2623"/>
                </a:cubicBezTo>
                <a:cubicBezTo>
                  <a:pt x="2931" y="2661"/>
                  <a:pt x="2900" y="2692"/>
                  <a:pt x="2900" y="2723"/>
                </a:cubicBezTo>
                <a:cubicBezTo>
                  <a:pt x="2869" y="2723"/>
                  <a:pt x="2838" y="2723"/>
                  <a:pt x="2806" y="2692"/>
                </a:cubicBezTo>
                <a:cubicBezTo>
                  <a:pt x="2775" y="2784"/>
                  <a:pt x="2611" y="2815"/>
                  <a:pt x="2642" y="2946"/>
                </a:cubicBezTo>
                <a:lnTo>
                  <a:pt x="2541" y="2946"/>
                </a:lnTo>
                <a:cubicBezTo>
                  <a:pt x="2580" y="3046"/>
                  <a:pt x="2611" y="3108"/>
                  <a:pt x="2611" y="3200"/>
                </a:cubicBezTo>
                <a:cubicBezTo>
                  <a:pt x="2591" y="3205"/>
                  <a:pt x="2574" y="3207"/>
                  <a:pt x="2559" y="3207"/>
                </a:cubicBezTo>
                <a:cubicBezTo>
                  <a:pt x="2460" y="3207"/>
                  <a:pt x="2502" y="3100"/>
                  <a:pt x="2447" y="3046"/>
                </a:cubicBezTo>
                <a:cubicBezTo>
                  <a:pt x="2384" y="3169"/>
                  <a:pt x="2150" y="3238"/>
                  <a:pt x="2189" y="3461"/>
                </a:cubicBezTo>
                <a:lnTo>
                  <a:pt x="2056" y="3461"/>
                </a:lnTo>
                <a:cubicBezTo>
                  <a:pt x="2025" y="3492"/>
                  <a:pt x="2025" y="3523"/>
                  <a:pt x="1993" y="3585"/>
                </a:cubicBezTo>
                <a:cubicBezTo>
                  <a:pt x="1993" y="3585"/>
                  <a:pt x="1993" y="3623"/>
                  <a:pt x="2025" y="3654"/>
                </a:cubicBezTo>
                <a:lnTo>
                  <a:pt x="1923" y="3654"/>
                </a:lnTo>
                <a:cubicBezTo>
                  <a:pt x="1892" y="3684"/>
                  <a:pt x="1892" y="3746"/>
                  <a:pt x="1892" y="3777"/>
                </a:cubicBezTo>
                <a:cubicBezTo>
                  <a:pt x="1634" y="4007"/>
                  <a:pt x="1439" y="4200"/>
                  <a:pt x="1407" y="4546"/>
                </a:cubicBezTo>
                <a:cubicBezTo>
                  <a:pt x="1439" y="4546"/>
                  <a:pt x="1470" y="4585"/>
                  <a:pt x="1501" y="4585"/>
                </a:cubicBezTo>
                <a:cubicBezTo>
                  <a:pt x="1470" y="4646"/>
                  <a:pt x="1439" y="4677"/>
                  <a:pt x="1407" y="4708"/>
                </a:cubicBezTo>
                <a:cubicBezTo>
                  <a:pt x="1501" y="4739"/>
                  <a:pt x="1532" y="4807"/>
                  <a:pt x="1532" y="4969"/>
                </a:cubicBezTo>
                <a:cubicBezTo>
                  <a:pt x="1564" y="4930"/>
                  <a:pt x="1634" y="4900"/>
                  <a:pt x="1665" y="4900"/>
                </a:cubicBezTo>
                <a:cubicBezTo>
                  <a:pt x="1696" y="4869"/>
                  <a:pt x="1696" y="4807"/>
                  <a:pt x="1696" y="4777"/>
                </a:cubicBezTo>
                <a:lnTo>
                  <a:pt x="1829" y="4777"/>
                </a:lnTo>
                <a:cubicBezTo>
                  <a:pt x="1861" y="4869"/>
                  <a:pt x="1798" y="4969"/>
                  <a:pt x="1696" y="5000"/>
                </a:cubicBezTo>
                <a:cubicBezTo>
                  <a:pt x="1728" y="5031"/>
                  <a:pt x="1728" y="5062"/>
                  <a:pt x="1728" y="5092"/>
                </a:cubicBezTo>
                <a:cubicBezTo>
                  <a:pt x="1665" y="5092"/>
                  <a:pt x="1634" y="5123"/>
                  <a:pt x="1603" y="5123"/>
                </a:cubicBezTo>
                <a:cubicBezTo>
                  <a:pt x="1603" y="5223"/>
                  <a:pt x="1665" y="5315"/>
                  <a:pt x="1564" y="5385"/>
                </a:cubicBezTo>
                <a:cubicBezTo>
                  <a:pt x="1532" y="5385"/>
                  <a:pt x="1532" y="5385"/>
                  <a:pt x="1501" y="5354"/>
                </a:cubicBezTo>
                <a:lnTo>
                  <a:pt x="1407" y="5446"/>
                </a:lnTo>
                <a:cubicBezTo>
                  <a:pt x="1368" y="5546"/>
                  <a:pt x="1407" y="5638"/>
                  <a:pt x="1337" y="5669"/>
                </a:cubicBezTo>
                <a:cubicBezTo>
                  <a:pt x="1274" y="5738"/>
                  <a:pt x="1274" y="5800"/>
                  <a:pt x="1243" y="5862"/>
                </a:cubicBezTo>
                <a:cubicBezTo>
                  <a:pt x="1212" y="5930"/>
                  <a:pt x="1212" y="6054"/>
                  <a:pt x="1079" y="6054"/>
                </a:cubicBezTo>
                <a:cubicBezTo>
                  <a:pt x="1110" y="6084"/>
                  <a:pt x="1110" y="6084"/>
                  <a:pt x="1141" y="6084"/>
                </a:cubicBezTo>
                <a:cubicBezTo>
                  <a:pt x="1110" y="6154"/>
                  <a:pt x="1079" y="6185"/>
                  <a:pt x="1048" y="6246"/>
                </a:cubicBezTo>
                <a:lnTo>
                  <a:pt x="1079" y="6246"/>
                </a:lnTo>
                <a:cubicBezTo>
                  <a:pt x="986" y="6274"/>
                  <a:pt x="1063" y="6411"/>
                  <a:pt x="952" y="6411"/>
                </a:cubicBezTo>
                <a:cubicBezTo>
                  <a:pt x="941" y="6411"/>
                  <a:pt x="929" y="6410"/>
                  <a:pt x="915" y="6407"/>
                </a:cubicBezTo>
                <a:cubicBezTo>
                  <a:pt x="915" y="6315"/>
                  <a:pt x="946" y="6215"/>
                  <a:pt x="946" y="6123"/>
                </a:cubicBezTo>
                <a:cubicBezTo>
                  <a:pt x="852" y="6154"/>
                  <a:pt x="883" y="6246"/>
                  <a:pt x="883" y="6315"/>
                </a:cubicBezTo>
                <a:cubicBezTo>
                  <a:pt x="751" y="6215"/>
                  <a:pt x="657" y="6154"/>
                  <a:pt x="555" y="6054"/>
                </a:cubicBezTo>
                <a:cubicBezTo>
                  <a:pt x="461" y="6123"/>
                  <a:pt x="587" y="6215"/>
                  <a:pt x="524" y="6277"/>
                </a:cubicBezTo>
                <a:cubicBezTo>
                  <a:pt x="492" y="6277"/>
                  <a:pt x="430" y="6277"/>
                  <a:pt x="360" y="6315"/>
                </a:cubicBezTo>
                <a:cubicBezTo>
                  <a:pt x="391" y="6346"/>
                  <a:pt x="430" y="6377"/>
                  <a:pt x="430" y="6438"/>
                </a:cubicBezTo>
                <a:cubicBezTo>
                  <a:pt x="430" y="6469"/>
                  <a:pt x="391" y="6569"/>
                  <a:pt x="360" y="6600"/>
                </a:cubicBezTo>
                <a:cubicBezTo>
                  <a:pt x="266" y="6700"/>
                  <a:pt x="196" y="6823"/>
                  <a:pt x="235" y="6954"/>
                </a:cubicBezTo>
                <a:cubicBezTo>
                  <a:pt x="196" y="6984"/>
                  <a:pt x="196" y="7015"/>
                  <a:pt x="164" y="7046"/>
                </a:cubicBezTo>
                <a:cubicBezTo>
                  <a:pt x="235" y="7015"/>
                  <a:pt x="266" y="7015"/>
                  <a:pt x="297" y="6984"/>
                </a:cubicBezTo>
                <a:cubicBezTo>
                  <a:pt x="297" y="6984"/>
                  <a:pt x="297" y="7015"/>
                  <a:pt x="328" y="7015"/>
                </a:cubicBezTo>
                <a:cubicBezTo>
                  <a:pt x="297" y="7046"/>
                  <a:pt x="266" y="7084"/>
                  <a:pt x="235" y="7084"/>
                </a:cubicBezTo>
                <a:cubicBezTo>
                  <a:pt x="133" y="7115"/>
                  <a:pt x="133" y="7146"/>
                  <a:pt x="133" y="7238"/>
                </a:cubicBezTo>
                <a:cubicBezTo>
                  <a:pt x="164" y="7238"/>
                  <a:pt x="196" y="7238"/>
                  <a:pt x="235" y="7277"/>
                </a:cubicBezTo>
                <a:cubicBezTo>
                  <a:pt x="196" y="7277"/>
                  <a:pt x="164" y="7308"/>
                  <a:pt x="133" y="7308"/>
                </a:cubicBezTo>
                <a:cubicBezTo>
                  <a:pt x="102" y="7431"/>
                  <a:pt x="70" y="7561"/>
                  <a:pt x="70" y="7661"/>
                </a:cubicBezTo>
                <a:cubicBezTo>
                  <a:pt x="102" y="7692"/>
                  <a:pt x="133" y="7692"/>
                  <a:pt x="164" y="7692"/>
                </a:cubicBezTo>
                <a:lnTo>
                  <a:pt x="164" y="7723"/>
                </a:lnTo>
                <a:cubicBezTo>
                  <a:pt x="133" y="7723"/>
                  <a:pt x="102" y="7754"/>
                  <a:pt x="39" y="7754"/>
                </a:cubicBezTo>
                <a:cubicBezTo>
                  <a:pt x="39" y="7854"/>
                  <a:pt x="70" y="7946"/>
                  <a:pt x="70" y="8046"/>
                </a:cubicBezTo>
                <a:cubicBezTo>
                  <a:pt x="70" y="8077"/>
                  <a:pt x="39" y="8138"/>
                  <a:pt x="39" y="8169"/>
                </a:cubicBezTo>
                <a:cubicBezTo>
                  <a:pt x="0" y="8269"/>
                  <a:pt x="0" y="8361"/>
                  <a:pt x="0" y="8461"/>
                </a:cubicBezTo>
                <a:lnTo>
                  <a:pt x="0" y="9392"/>
                </a:lnTo>
                <a:cubicBezTo>
                  <a:pt x="0" y="9584"/>
                  <a:pt x="0" y="9808"/>
                  <a:pt x="39" y="10000"/>
                </a:cubicBezTo>
                <a:cubicBezTo>
                  <a:pt x="39" y="10192"/>
                  <a:pt x="70" y="10384"/>
                  <a:pt x="102" y="10577"/>
                </a:cubicBezTo>
                <a:lnTo>
                  <a:pt x="196" y="11246"/>
                </a:lnTo>
                <a:cubicBezTo>
                  <a:pt x="235" y="11377"/>
                  <a:pt x="266" y="11538"/>
                  <a:pt x="297" y="11661"/>
                </a:cubicBezTo>
                <a:cubicBezTo>
                  <a:pt x="328" y="11700"/>
                  <a:pt x="360" y="11700"/>
                  <a:pt x="391" y="11700"/>
                </a:cubicBezTo>
                <a:cubicBezTo>
                  <a:pt x="360" y="11761"/>
                  <a:pt x="360" y="11792"/>
                  <a:pt x="360" y="11792"/>
                </a:cubicBezTo>
                <a:lnTo>
                  <a:pt x="360" y="12146"/>
                </a:lnTo>
                <a:cubicBezTo>
                  <a:pt x="461" y="12338"/>
                  <a:pt x="524" y="12531"/>
                  <a:pt x="625" y="12754"/>
                </a:cubicBezTo>
                <a:cubicBezTo>
                  <a:pt x="657" y="12723"/>
                  <a:pt x="657" y="12692"/>
                  <a:pt x="719" y="12661"/>
                </a:cubicBezTo>
                <a:lnTo>
                  <a:pt x="719" y="13046"/>
                </a:lnTo>
                <a:cubicBezTo>
                  <a:pt x="657" y="13077"/>
                  <a:pt x="625" y="13138"/>
                  <a:pt x="587" y="13138"/>
                </a:cubicBezTo>
                <a:lnTo>
                  <a:pt x="360" y="13138"/>
                </a:lnTo>
                <a:cubicBezTo>
                  <a:pt x="492" y="13331"/>
                  <a:pt x="461" y="13523"/>
                  <a:pt x="555" y="13684"/>
                </a:cubicBezTo>
                <a:lnTo>
                  <a:pt x="587" y="13684"/>
                </a:lnTo>
                <a:cubicBezTo>
                  <a:pt x="587" y="13623"/>
                  <a:pt x="555" y="13585"/>
                  <a:pt x="555" y="13554"/>
                </a:cubicBezTo>
                <a:cubicBezTo>
                  <a:pt x="625" y="13523"/>
                  <a:pt x="688" y="13492"/>
                  <a:pt x="751" y="13492"/>
                </a:cubicBezTo>
                <a:lnTo>
                  <a:pt x="821" y="13554"/>
                </a:lnTo>
                <a:cubicBezTo>
                  <a:pt x="782" y="13554"/>
                  <a:pt x="751" y="13585"/>
                  <a:pt x="688" y="13585"/>
                </a:cubicBezTo>
                <a:cubicBezTo>
                  <a:pt x="719" y="13654"/>
                  <a:pt x="751" y="13715"/>
                  <a:pt x="782" y="13746"/>
                </a:cubicBezTo>
                <a:cubicBezTo>
                  <a:pt x="852" y="13715"/>
                  <a:pt x="883" y="13684"/>
                  <a:pt x="915" y="13654"/>
                </a:cubicBezTo>
                <a:cubicBezTo>
                  <a:pt x="915" y="13684"/>
                  <a:pt x="946" y="13715"/>
                  <a:pt x="977" y="13777"/>
                </a:cubicBezTo>
                <a:cubicBezTo>
                  <a:pt x="946" y="13777"/>
                  <a:pt x="915" y="13815"/>
                  <a:pt x="883" y="13815"/>
                </a:cubicBezTo>
                <a:cubicBezTo>
                  <a:pt x="946" y="13877"/>
                  <a:pt x="977" y="13969"/>
                  <a:pt x="1048" y="14038"/>
                </a:cubicBezTo>
                <a:cubicBezTo>
                  <a:pt x="1110" y="14100"/>
                  <a:pt x="1173" y="14131"/>
                  <a:pt x="1243" y="14200"/>
                </a:cubicBezTo>
                <a:cubicBezTo>
                  <a:pt x="1212" y="14231"/>
                  <a:pt x="1173" y="14231"/>
                  <a:pt x="1110" y="14262"/>
                </a:cubicBezTo>
                <a:cubicBezTo>
                  <a:pt x="1243" y="14484"/>
                  <a:pt x="1368" y="14708"/>
                  <a:pt x="1470" y="14930"/>
                </a:cubicBezTo>
                <a:cubicBezTo>
                  <a:pt x="1470" y="14969"/>
                  <a:pt x="1470" y="15000"/>
                  <a:pt x="1439" y="15031"/>
                </a:cubicBezTo>
                <a:cubicBezTo>
                  <a:pt x="1501" y="15062"/>
                  <a:pt x="1564" y="15062"/>
                  <a:pt x="1634" y="15092"/>
                </a:cubicBezTo>
                <a:cubicBezTo>
                  <a:pt x="1564" y="15123"/>
                  <a:pt x="1532" y="15123"/>
                  <a:pt x="1501" y="15161"/>
                </a:cubicBezTo>
                <a:cubicBezTo>
                  <a:pt x="1501" y="15223"/>
                  <a:pt x="1532" y="15284"/>
                  <a:pt x="1564" y="15354"/>
                </a:cubicBezTo>
                <a:lnTo>
                  <a:pt x="1665" y="15354"/>
                </a:lnTo>
                <a:lnTo>
                  <a:pt x="1665" y="15446"/>
                </a:lnTo>
                <a:cubicBezTo>
                  <a:pt x="1696" y="15446"/>
                  <a:pt x="1728" y="15477"/>
                  <a:pt x="1759" y="15508"/>
                </a:cubicBezTo>
                <a:cubicBezTo>
                  <a:pt x="1728" y="15508"/>
                  <a:pt x="1728" y="15508"/>
                  <a:pt x="1696" y="15546"/>
                </a:cubicBezTo>
                <a:cubicBezTo>
                  <a:pt x="1696" y="15577"/>
                  <a:pt x="1696" y="15669"/>
                  <a:pt x="1728" y="15669"/>
                </a:cubicBezTo>
                <a:cubicBezTo>
                  <a:pt x="1861" y="15800"/>
                  <a:pt x="1892" y="15992"/>
                  <a:pt x="1993" y="16154"/>
                </a:cubicBezTo>
                <a:cubicBezTo>
                  <a:pt x="2087" y="16246"/>
                  <a:pt x="2150" y="16346"/>
                  <a:pt x="2150" y="16469"/>
                </a:cubicBezTo>
                <a:cubicBezTo>
                  <a:pt x="2150" y="16469"/>
                  <a:pt x="2189" y="16469"/>
                  <a:pt x="2220" y="16508"/>
                </a:cubicBezTo>
                <a:lnTo>
                  <a:pt x="2220" y="16600"/>
                </a:lnTo>
                <a:cubicBezTo>
                  <a:pt x="2345" y="16792"/>
                  <a:pt x="2580" y="16854"/>
                  <a:pt x="2541" y="17146"/>
                </a:cubicBezTo>
                <a:cubicBezTo>
                  <a:pt x="2611" y="17146"/>
                  <a:pt x="2674" y="17177"/>
                  <a:pt x="2705" y="17208"/>
                </a:cubicBezTo>
                <a:cubicBezTo>
                  <a:pt x="2705" y="17238"/>
                  <a:pt x="2674" y="17308"/>
                  <a:pt x="2674" y="17338"/>
                </a:cubicBezTo>
                <a:cubicBezTo>
                  <a:pt x="2775" y="17338"/>
                  <a:pt x="2869" y="17369"/>
                  <a:pt x="2970" y="17369"/>
                </a:cubicBezTo>
                <a:lnTo>
                  <a:pt x="2970" y="17661"/>
                </a:lnTo>
                <a:cubicBezTo>
                  <a:pt x="3002" y="17661"/>
                  <a:pt x="3033" y="17692"/>
                  <a:pt x="3065" y="17723"/>
                </a:cubicBezTo>
                <a:cubicBezTo>
                  <a:pt x="3096" y="17692"/>
                  <a:pt x="3096" y="17692"/>
                  <a:pt x="3127" y="17661"/>
                </a:cubicBezTo>
                <a:cubicBezTo>
                  <a:pt x="3229" y="17815"/>
                  <a:pt x="3393" y="17946"/>
                  <a:pt x="3393" y="18138"/>
                </a:cubicBezTo>
                <a:lnTo>
                  <a:pt x="3619" y="18138"/>
                </a:lnTo>
                <a:cubicBezTo>
                  <a:pt x="3713" y="18200"/>
                  <a:pt x="3557" y="18269"/>
                  <a:pt x="3588" y="18331"/>
                </a:cubicBezTo>
                <a:cubicBezTo>
                  <a:pt x="3619" y="18362"/>
                  <a:pt x="3682" y="18392"/>
                  <a:pt x="3713" y="18392"/>
                </a:cubicBezTo>
                <a:cubicBezTo>
                  <a:pt x="3753" y="18362"/>
                  <a:pt x="3784" y="18331"/>
                  <a:pt x="3815" y="18331"/>
                </a:cubicBezTo>
                <a:cubicBezTo>
                  <a:pt x="3846" y="18431"/>
                  <a:pt x="3878" y="18523"/>
                  <a:pt x="3948" y="18623"/>
                </a:cubicBezTo>
                <a:cubicBezTo>
                  <a:pt x="3948" y="18584"/>
                  <a:pt x="3979" y="18584"/>
                  <a:pt x="3979" y="18554"/>
                </a:cubicBezTo>
                <a:cubicBezTo>
                  <a:pt x="4010" y="18584"/>
                  <a:pt x="4073" y="18654"/>
                  <a:pt x="4073" y="18685"/>
                </a:cubicBezTo>
                <a:cubicBezTo>
                  <a:pt x="4073" y="18777"/>
                  <a:pt x="4143" y="18815"/>
                  <a:pt x="4206" y="18846"/>
                </a:cubicBezTo>
                <a:cubicBezTo>
                  <a:pt x="4268" y="18877"/>
                  <a:pt x="4339" y="18907"/>
                  <a:pt x="4401" y="18938"/>
                </a:cubicBezTo>
                <a:cubicBezTo>
                  <a:pt x="4448" y="19014"/>
                  <a:pt x="4478" y="19050"/>
                  <a:pt x="4533" y="19050"/>
                </a:cubicBezTo>
                <a:cubicBezTo>
                  <a:pt x="4551" y="19050"/>
                  <a:pt x="4572" y="19046"/>
                  <a:pt x="4597" y="19039"/>
                </a:cubicBezTo>
                <a:lnTo>
                  <a:pt x="4628" y="19069"/>
                </a:lnTo>
                <a:cubicBezTo>
                  <a:pt x="4659" y="19100"/>
                  <a:pt x="4691" y="19131"/>
                  <a:pt x="4730" y="19162"/>
                </a:cubicBezTo>
                <a:cubicBezTo>
                  <a:pt x="4792" y="19200"/>
                  <a:pt x="4855" y="19261"/>
                  <a:pt x="4925" y="19323"/>
                </a:cubicBezTo>
                <a:cubicBezTo>
                  <a:pt x="4950" y="19299"/>
                  <a:pt x="4955" y="19211"/>
                  <a:pt x="5003" y="19211"/>
                </a:cubicBezTo>
                <a:cubicBezTo>
                  <a:pt x="5016" y="19211"/>
                  <a:pt x="5031" y="19217"/>
                  <a:pt x="5050" y="19231"/>
                </a:cubicBezTo>
                <a:cubicBezTo>
                  <a:pt x="5050" y="19354"/>
                  <a:pt x="5152" y="19354"/>
                  <a:pt x="5214" y="19392"/>
                </a:cubicBezTo>
                <a:cubicBezTo>
                  <a:pt x="5214" y="19423"/>
                  <a:pt x="5246" y="19485"/>
                  <a:pt x="5246" y="19516"/>
                </a:cubicBezTo>
                <a:lnTo>
                  <a:pt x="5277" y="19516"/>
                </a:lnTo>
                <a:cubicBezTo>
                  <a:pt x="5277" y="19454"/>
                  <a:pt x="5277" y="19392"/>
                  <a:pt x="5316" y="19354"/>
                </a:cubicBezTo>
                <a:cubicBezTo>
                  <a:pt x="5347" y="19423"/>
                  <a:pt x="5379" y="19516"/>
                  <a:pt x="5410" y="19615"/>
                </a:cubicBezTo>
                <a:cubicBezTo>
                  <a:pt x="5441" y="19584"/>
                  <a:pt x="5441" y="19546"/>
                  <a:pt x="5472" y="19546"/>
                </a:cubicBezTo>
                <a:lnTo>
                  <a:pt x="5472" y="19707"/>
                </a:lnTo>
                <a:cubicBezTo>
                  <a:pt x="5491" y="19699"/>
                  <a:pt x="5508" y="19695"/>
                  <a:pt x="5524" y="19695"/>
                </a:cubicBezTo>
                <a:cubicBezTo>
                  <a:pt x="5615" y="19695"/>
                  <a:pt x="5675" y="19811"/>
                  <a:pt x="5772" y="19811"/>
                </a:cubicBezTo>
                <a:cubicBezTo>
                  <a:pt x="5781" y="19811"/>
                  <a:pt x="5790" y="19810"/>
                  <a:pt x="5800" y="19808"/>
                </a:cubicBezTo>
                <a:cubicBezTo>
                  <a:pt x="5863" y="19900"/>
                  <a:pt x="5996" y="19900"/>
                  <a:pt x="6098" y="19900"/>
                </a:cubicBezTo>
                <a:cubicBezTo>
                  <a:pt x="6160" y="19969"/>
                  <a:pt x="6191" y="20030"/>
                  <a:pt x="6254" y="20061"/>
                </a:cubicBezTo>
                <a:cubicBezTo>
                  <a:pt x="6488" y="20162"/>
                  <a:pt x="6715" y="20315"/>
                  <a:pt x="6973" y="20415"/>
                </a:cubicBezTo>
                <a:cubicBezTo>
                  <a:pt x="7106" y="20446"/>
                  <a:pt x="7231" y="20507"/>
                  <a:pt x="7364" y="20577"/>
                </a:cubicBezTo>
                <a:cubicBezTo>
                  <a:pt x="7426" y="20596"/>
                  <a:pt x="7485" y="20626"/>
                  <a:pt x="7551" y="20626"/>
                </a:cubicBezTo>
                <a:cubicBezTo>
                  <a:pt x="7594" y="20626"/>
                  <a:pt x="7640" y="20613"/>
                  <a:pt x="7692" y="20577"/>
                </a:cubicBezTo>
                <a:lnTo>
                  <a:pt x="7724" y="20577"/>
                </a:lnTo>
                <a:lnTo>
                  <a:pt x="7724" y="20669"/>
                </a:lnTo>
                <a:cubicBezTo>
                  <a:pt x="7786" y="20700"/>
                  <a:pt x="7857" y="20738"/>
                  <a:pt x="7919" y="20769"/>
                </a:cubicBezTo>
                <a:cubicBezTo>
                  <a:pt x="8052" y="20800"/>
                  <a:pt x="8146" y="20831"/>
                  <a:pt x="8279" y="20861"/>
                </a:cubicBezTo>
                <a:cubicBezTo>
                  <a:pt x="8373" y="20931"/>
                  <a:pt x="8537" y="20931"/>
                  <a:pt x="8670" y="20992"/>
                </a:cubicBezTo>
                <a:cubicBezTo>
                  <a:pt x="8764" y="21023"/>
                  <a:pt x="8928" y="20962"/>
                  <a:pt x="9029" y="21123"/>
                </a:cubicBezTo>
                <a:cubicBezTo>
                  <a:pt x="9092" y="21085"/>
                  <a:pt x="9154" y="21085"/>
                  <a:pt x="9186" y="21085"/>
                </a:cubicBezTo>
                <a:cubicBezTo>
                  <a:pt x="9225" y="21123"/>
                  <a:pt x="9256" y="21154"/>
                  <a:pt x="9287" y="21154"/>
                </a:cubicBezTo>
                <a:cubicBezTo>
                  <a:pt x="9381" y="21184"/>
                  <a:pt x="9483" y="21215"/>
                  <a:pt x="9577" y="21215"/>
                </a:cubicBezTo>
                <a:cubicBezTo>
                  <a:pt x="9811" y="21215"/>
                  <a:pt x="10038" y="21246"/>
                  <a:pt x="10233" y="21346"/>
                </a:cubicBezTo>
                <a:lnTo>
                  <a:pt x="10397" y="21346"/>
                </a:lnTo>
                <a:cubicBezTo>
                  <a:pt x="10429" y="21346"/>
                  <a:pt x="10429" y="21377"/>
                  <a:pt x="10460" y="21408"/>
                </a:cubicBezTo>
                <a:lnTo>
                  <a:pt x="10460" y="21346"/>
                </a:lnTo>
                <a:cubicBezTo>
                  <a:pt x="10624" y="21346"/>
                  <a:pt x="10749" y="21438"/>
                  <a:pt x="10944" y="21438"/>
                </a:cubicBezTo>
                <a:cubicBezTo>
                  <a:pt x="11210" y="21438"/>
                  <a:pt x="11437" y="21508"/>
                  <a:pt x="11695" y="21538"/>
                </a:cubicBezTo>
                <a:lnTo>
                  <a:pt x="11766" y="21538"/>
                </a:lnTo>
                <a:lnTo>
                  <a:pt x="11766" y="21508"/>
                </a:lnTo>
                <a:lnTo>
                  <a:pt x="11891" y="21508"/>
                </a:lnTo>
                <a:cubicBezTo>
                  <a:pt x="11961" y="21569"/>
                  <a:pt x="12023" y="21569"/>
                  <a:pt x="12117" y="21569"/>
                </a:cubicBezTo>
                <a:cubicBezTo>
                  <a:pt x="12182" y="21559"/>
                  <a:pt x="12248" y="21556"/>
                  <a:pt x="12313" y="21556"/>
                </a:cubicBezTo>
                <a:cubicBezTo>
                  <a:pt x="12443" y="21556"/>
                  <a:pt x="12573" y="21569"/>
                  <a:pt x="12704" y="21569"/>
                </a:cubicBezTo>
                <a:cubicBezTo>
                  <a:pt x="12764" y="21581"/>
                  <a:pt x="12825" y="21592"/>
                  <a:pt x="12885" y="21592"/>
                </a:cubicBezTo>
                <a:cubicBezTo>
                  <a:pt x="12985" y="21592"/>
                  <a:pt x="13081" y="21559"/>
                  <a:pt x="13165" y="21438"/>
                </a:cubicBezTo>
                <a:lnTo>
                  <a:pt x="13165" y="21600"/>
                </a:lnTo>
                <a:cubicBezTo>
                  <a:pt x="13259" y="21569"/>
                  <a:pt x="13329" y="21569"/>
                  <a:pt x="13423" y="21569"/>
                </a:cubicBezTo>
                <a:cubicBezTo>
                  <a:pt x="13587" y="21569"/>
                  <a:pt x="13783" y="21569"/>
                  <a:pt x="13978" y="21538"/>
                </a:cubicBezTo>
                <a:cubicBezTo>
                  <a:pt x="13999" y="21538"/>
                  <a:pt x="14019" y="21525"/>
                  <a:pt x="14040" y="21525"/>
                </a:cubicBezTo>
                <a:cubicBezTo>
                  <a:pt x="14051" y="21525"/>
                  <a:pt x="14061" y="21528"/>
                  <a:pt x="14072" y="21538"/>
                </a:cubicBezTo>
                <a:cubicBezTo>
                  <a:pt x="14110" y="21560"/>
                  <a:pt x="14149" y="21568"/>
                  <a:pt x="14187" y="21568"/>
                </a:cubicBezTo>
                <a:cubicBezTo>
                  <a:pt x="14282" y="21568"/>
                  <a:pt x="14377" y="21521"/>
                  <a:pt x="14472" y="21521"/>
                </a:cubicBezTo>
                <a:cubicBezTo>
                  <a:pt x="14503" y="21521"/>
                  <a:pt x="14534" y="21525"/>
                  <a:pt x="14564" y="21538"/>
                </a:cubicBezTo>
                <a:cubicBezTo>
                  <a:pt x="14853" y="21438"/>
                  <a:pt x="15150" y="21377"/>
                  <a:pt x="15439" y="21315"/>
                </a:cubicBezTo>
                <a:cubicBezTo>
                  <a:pt x="15510" y="21277"/>
                  <a:pt x="15573" y="21246"/>
                  <a:pt x="15604" y="21215"/>
                </a:cubicBezTo>
                <a:lnTo>
                  <a:pt x="15768" y="21215"/>
                </a:lnTo>
                <a:cubicBezTo>
                  <a:pt x="15737" y="21154"/>
                  <a:pt x="15737" y="21085"/>
                  <a:pt x="15705" y="21054"/>
                </a:cubicBezTo>
                <a:cubicBezTo>
                  <a:pt x="15870" y="21023"/>
                  <a:pt x="16026" y="20962"/>
                  <a:pt x="16127" y="20931"/>
                </a:cubicBezTo>
                <a:cubicBezTo>
                  <a:pt x="16190" y="20892"/>
                  <a:pt x="16190" y="20861"/>
                  <a:pt x="16221" y="20861"/>
                </a:cubicBezTo>
                <a:cubicBezTo>
                  <a:pt x="16261" y="20861"/>
                  <a:pt x="16292" y="20892"/>
                  <a:pt x="16354" y="20892"/>
                </a:cubicBezTo>
                <a:cubicBezTo>
                  <a:pt x="16386" y="20831"/>
                  <a:pt x="16417" y="20769"/>
                  <a:pt x="16487" y="20700"/>
                </a:cubicBezTo>
                <a:cubicBezTo>
                  <a:pt x="16518" y="20738"/>
                  <a:pt x="16518" y="20800"/>
                  <a:pt x="16550" y="20831"/>
                </a:cubicBezTo>
                <a:cubicBezTo>
                  <a:pt x="16550" y="20831"/>
                  <a:pt x="16581" y="20800"/>
                  <a:pt x="16612" y="20800"/>
                </a:cubicBezTo>
                <a:cubicBezTo>
                  <a:pt x="16651" y="20861"/>
                  <a:pt x="16714" y="20931"/>
                  <a:pt x="16745" y="21023"/>
                </a:cubicBezTo>
                <a:cubicBezTo>
                  <a:pt x="17042" y="20892"/>
                  <a:pt x="17394" y="20861"/>
                  <a:pt x="17660" y="20700"/>
                </a:cubicBezTo>
                <a:cubicBezTo>
                  <a:pt x="17824" y="20608"/>
                  <a:pt x="17980" y="20577"/>
                  <a:pt x="18113" y="20507"/>
                </a:cubicBezTo>
                <a:cubicBezTo>
                  <a:pt x="18340" y="20415"/>
                  <a:pt x="18535" y="20285"/>
                  <a:pt x="18731" y="20192"/>
                </a:cubicBezTo>
                <a:cubicBezTo>
                  <a:pt x="18801" y="20123"/>
                  <a:pt x="18832" y="20092"/>
                  <a:pt x="18895" y="20030"/>
                </a:cubicBezTo>
                <a:cubicBezTo>
                  <a:pt x="18926" y="20000"/>
                  <a:pt x="18996" y="20000"/>
                  <a:pt x="19028" y="19969"/>
                </a:cubicBezTo>
                <a:cubicBezTo>
                  <a:pt x="19059" y="19931"/>
                  <a:pt x="19121" y="19931"/>
                  <a:pt x="19153" y="19900"/>
                </a:cubicBezTo>
                <a:cubicBezTo>
                  <a:pt x="19121" y="19869"/>
                  <a:pt x="19121" y="19839"/>
                  <a:pt x="19121" y="19839"/>
                </a:cubicBezTo>
                <a:cubicBezTo>
                  <a:pt x="19317" y="19777"/>
                  <a:pt x="19387" y="19707"/>
                  <a:pt x="19481" y="19516"/>
                </a:cubicBezTo>
                <a:lnTo>
                  <a:pt x="19583" y="19516"/>
                </a:lnTo>
                <a:lnTo>
                  <a:pt x="19583" y="19392"/>
                </a:lnTo>
                <a:cubicBezTo>
                  <a:pt x="19677" y="19354"/>
                  <a:pt x="19779" y="19292"/>
                  <a:pt x="19872" y="19162"/>
                </a:cubicBezTo>
                <a:cubicBezTo>
                  <a:pt x="19904" y="19100"/>
                  <a:pt x="19935" y="19039"/>
                  <a:pt x="19974" y="18969"/>
                </a:cubicBezTo>
                <a:cubicBezTo>
                  <a:pt x="20068" y="18815"/>
                  <a:pt x="20200" y="18654"/>
                  <a:pt x="20294" y="18492"/>
                </a:cubicBezTo>
                <a:cubicBezTo>
                  <a:pt x="20200" y="18392"/>
                  <a:pt x="20130" y="18331"/>
                  <a:pt x="20068" y="18238"/>
                </a:cubicBezTo>
                <a:lnTo>
                  <a:pt x="20068" y="18461"/>
                </a:lnTo>
                <a:cubicBezTo>
                  <a:pt x="20036" y="18461"/>
                  <a:pt x="20036" y="18461"/>
                  <a:pt x="20036" y="18492"/>
                </a:cubicBezTo>
                <a:cubicBezTo>
                  <a:pt x="20005" y="18461"/>
                  <a:pt x="20005" y="18431"/>
                  <a:pt x="19974" y="18431"/>
                </a:cubicBezTo>
                <a:cubicBezTo>
                  <a:pt x="20005" y="18331"/>
                  <a:pt x="20005" y="18269"/>
                  <a:pt x="20005" y="18169"/>
                </a:cubicBezTo>
                <a:cubicBezTo>
                  <a:pt x="20130" y="18169"/>
                  <a:pt x="20232" y="18138"/>
                  <a:pt x="20365" y="18108"/>
                </a:cubicBezTo>
                <a:cubicBezTo>
                  <a:pt x="20365" y="18138"/>
                  <a:pt x="20396" y="18138"/>
                  <a:pt x="20427" y="18169"/>
                </a:cubicBezTo>
                <a:cubicBezTo>
                  <a:pt x="20490" y="18108"/>
                  <a:pt x="20591" y="18077"/>
                  <a:pt x="20490" y="17946"/>
                </a:cubicBezTo>
                <a:lnTo>
                  <a:pt x="20521" y="17915"/>
                </a:lnTo>
                <a:cubicBezTo>
                  <a:pt x="20560" y="17815"/>
                  <a:pt x="20591" y="17754"/>
                  <a:pt x="20623" y="17692"/>
                </a:cubicBezTo>
                <a:lnTo>
                  <a:pt x="20717" y="17692"/>
                </a:lnTo>
                <a:cubicBezTo>
                  <a:pt x="20717" y="17623"/>
                  <a:pt x="20717" y="17531"/>
                  <a:pt x="20756" y="17469"/>
                </a:cubicBezTo>
                <a:cubicBezTo>
                  <a:pt x="20756" y="17431"/>
                  <a:pt x="20818" y="17400"/>
                  <a:pt x="20849" y="17338"/>
                </a:cubicBezTo>
                <a:cubicBezTo>
                  <a:pt x="20912" y="17177"/>
                  <a:pt x="20951" y="17015"/>
                  <a:pt x="21013" y="16854"/>
                </a:cubicBezTo>
                <a:cubicBezTo>
                  <a:pt x="21045" y="16700"/>
                  <a:pt x="21076" y="16508"/>
                  <a:pt x="21108" y="16315"/>
                </a:cubicBezTo>
                <a:cubicBezTo>
                  <a:pt x="21178" y="16054"/>
                  <a:pt x="21240" y="15831"/>
                  <a:pt x="21303" y="15577"/>
                </a:cubicBezTo>
                <a:cubicBezTo>
                  <a:pt x="21342" y="15315"/>
                  <a:pt x="21373" y="15031"/>
                  <a:pt x="21404" y="14777"/>
                </a:cubicBezTo>
                <a:cubicBezTo>
                  <a:pt x="21467" y="14546"/>
                  <a:pt x="21498" y="14354"/>
                  <a:pt x="21569" y="14131"/>
                </a:cubicBezTo>
                <a:cubicBezTo>
                  <a:pt x="21569" y="14038"/>
                  <a:pt x="21600" y="13939"/>
                  <a:pt x="21600" y="13846"/>
                </a:cubicBezTo>
                <a:lnTo>
                  <a:pt x="21600" y="13361"/>
                </a:lnTo>
                <a:cubicBezTo>
                  <a:pt x="21569" y="13300"/>
                  <a:pt x="21467" y="13361"/>
                  <a:pt x="21467" y="13269"/>
                </a:cubicBezTo>
                <a:cubicBezTo>
                  <a:pt x="21498" y="13238"/>
                  <a:pt x="21537" y="13200"/>
                  <a:pt x="21569" y="13200"/>
                </a:cubicBezTo>
                <a:cubicBezTo>
                  <a:pt x="21498" y="13138"/>
                  <a:pt x="21467" y="13108"/>
                  <a:pt x="21467" y="13077"/>
                </a:cubicBezTo>
                <a:cubicBezTo>
                  <a:pt x="21436" y="12854"/>
                  <a:pt x="21436" y="12661"/>
                  <a:pt x="21404" y="12469"/>
                </a:cubicBezTo>
                <a:cubicBezTo>
                  <a:pt x="21404" y="12431"/>
                  <a:pt x="21373" y="12400"/>
                  <a:pt x="21373" y="12338"/>
                </a:cubicBezTo>
                <a:cubicBezTo>
                  <a:pt x="21342" y="12177"/>
                  <a:pt x="21342" y="11984"/>
                  <a:pt x="21303" y="11792"/>
                </a:cubicBezTo>
                <a:cubicBezTo>
                  <a:pt x="21303" y="11731"/>
                  <a:pt x="21303" y="11600"/>
                  <a:pt x="21209" y="11569"/>
                </a:cubicBezTo>
                <a:cubicBezTo>
                  <a:pt x="21272" y="11507"/>
                  <a:pt x="21272" y="11315"/>
                  <a:pt x="21209" y="11215"/>
                </a:cubicBezTo>
                <a:cubicBezTo>
                  <a:pt x="21178" y="11215"/>
                  <a:pt x="21146" y="11215"/>
                  <a:pt x="21076" y="11184"/>
                </a:cubicBezTo>
                <a:cubicBezTo>
                  <a:pt x="21076" y="11246"/>
                  <a:pt x="21108" y="11277"/>
                  <a:pt x="21108" y="11315"/>
                </a:cubicBezTo>
                <a:cubicBezTo>
                  <a:pt x="21045" y="11315"/>
                  <a:pt x="21013" y="11277"/>
                  <a:pt x="20982" y="11277"/>
                </a:cubicBezTo>
                <a:lnTo>
                  <a:pt x="20982" y="11215"/>
                </a:lnTo>
                <a:cubicBezTo>
                  <a:pt x="20951" y="11154"/>
                  <a:pt x="20912" y="11085"/>
                  <a:pt x="20912" y="11054"/>
                </a:cubicBezTo>
                <a:cubicBezTo>
                  <a:pt x="20881" y="10992"/>
                  <a:pt x="20881" y="10931"/>
                  <a:pt x="20849" y="10861"/>
                </a:cubicBezTo>
                <a:cubicBezTo>
                  <a:pt x="20818" y="10800"/>
                  <a:pt x="20818" y="10769"/>
                  <a:pt x="20787" y="10700"/>
                </a:cubicBezTo>
                <a:cubicBezTo>
                  <a:pt x="20818" y="10700"/>
                  <a:pt x="20818" y="10700"/>
                  <a:pt x="20849" y="10669"/>
                </a:cubicBezTo>
                <a:cubicBezTo>
                  <a:pt x="20881" y="10738"/>
                  <a:pt x="20912" y="10769"/>
                  <a:pt x="20951" y="10800"/>
                </a:cubicBezTo>
                <a:cubicBezTo>
                  <a:pt x="20951" y="10861"/>
                  <a:pt x="20951" y="10892"/>
                  <a:pt x="20912" y="10992"/>
                </a:cubicBezTo>
                <a:cubicBezTo>
                  <a:pt x="20982" y="10962"/>
                  <a:pt x="20982" y="10931"/>
                  <a:pt x="21013" y="10931"/>
                </a:cubicBezTo>
                <a:cubicBezTo>
                  <a:pt x="20951" y="10800"/>
                  <a:pt x="20951" y="10800"/>
                  <a:pt x="21045" y="10669"/>
                </a:cubicBezTo>
                <a:cubicBezTo>
                  <a:pt x="21076" y="10738"/>
                  <a:pt x="21076" y="10769"/>
                  <a:pt x="21108" y="10800"/>
                </a:cubicBezTo>
                <a:cubicBezTo>
                  <a:pt x="21178" y="10608"/>
                  <a:pt x="21045" y="10477"/>
                  <a:pt x="21045" y="10354"/>
                </a:cubicBezTo>
                <a:cubicBezTo>
                  <a:pt x="21013" y="10354"/>
                  <a:pt x="20982" y="10354"/>
                  <a:pt x="20951" y="10384"/>
                </a:cubicBezTo>
                <a:lnTo>
                  <a:pt x="20951" y="10507"/>
                </a:lnTo>
                <a:cubicBezTo>
                  <a:pt x="20881" y="10507"/>
                  <a:pt x="20818" y="10477"/>
                  <a:pt x="20787" y="10477"/>
                </a:cubicBezTo>
                <a:cubicBezTo>
                  <a:pt x="20787" y="10354"/>
                  <a:pt x="20756" y="10254"/>
                  <a:pt x="20717" y="10123"/>
                </a:cubicBezTo>
                <a:cubicBezTo>
                  <a:pt x="20685" y="10162"/>
                  <a:pt x="20685" y="10192"/>
                  <a:pt x="20623" y="10254"/>
                </a:cubicBezTo>
                <a:lnTo>
                  <a:pt x="20623" y="10061"/>
                </a:lnTo>
                <a:lnTo>
                  <a:pt x="20685" y="10061"/>
                </a:lnTo>
                <a:cubicBezTo>
                  <a:pt x="20717" y="9931"/>
                  <a:pt x="20756" y="9839"/>
                  <a:pt x="20756" y="9707"/>
                </a:cubicBezTo>
                <a:cubicBezTo>
                  <a:pt x="20849" y="9777"/>
                  <a:pt x="20849" y="9777"/>
                  <a:pt x="20881" y="9900"/>
                </a:cubicBezTo>
                <a:cubicBezTo>
                  <a:pt x="20912" y="9869"/>
                  <a:pt x="20912" y="9869"/>
                  <a:pt x="20951" y="9839"/>
                </a:cubicBezTo>
                <a:cubicBezTo>
                  <a:pt x="20912" y="9707"/>
                  <a:pt x="20881" y="9615"/>
                  <a:pt x="20849" y="9485"/>
                </a:cubicBezTo>
                <a:cubicBezTo>
                  <a:pt x="20849" y="9323"/>
                  <a:pt x="20818" y="9200"/>
                  <a:pt x="20787" y="9038"/>
                </a:cubicBezTo>
                <a:lnTo>
                  <a:pt x="20787" y="8969"/>
                </a:lnTo>
                <a:cubicBezTo>
                  <a:pt x="20654" y="8907"/>
                  <a:pt x="20685" y="8777"/>
                  <a:pt x="20685" y="8654"/>
                </a:cubicBezTo>
                <a:cubicBezTo>
                  <a:pt x="20654" y="8623"/>
                  <a:pt x="20623" y="8554"/>
                  <a:pt x="20560" y="8523"/>
                </a:cubicBezTo>
                <a:cubicBezTo>
                  <a:pt x="20560" y="8361"/>
                  <a:pt x="20521" y="8238"/>
                  <a:pt x="20490" y="8107"/>
                </a:cubicBezTo>
                <a:cubicBezTo>
                  <a:pt x="20427" y="8138"/>
                  <a:pt x="20365" y="8169"/>
                  <a:pt x="20294" y="8169"/>
                </a:cubicBezTo>
                <a:lnTo>
                  <a:pt x="20294" y="8107"/>
                </a:lnTo>
                <a:cubicBezTo>
                  <a:pt x="20365" y="8077"/>
                  <a:pt x="20396" y="8077"/>
                  <a:pt x="20458" y="8046"/>
                </a:cubicBezTo>
                <a:cubicBezTo>
                  <a:pt x="20427" y="7946"/>
                  <a:pt x="20396" y="7885"/>
                  <a:pt x="20365" y="7815"/>
                </a:cubicBezTo>
                <a:lnTo>
                  <a:pt x="20232" y="7815"/>
                </a:lnTo>
                <a:cubicBezTo>
                  <a:pt x="20263" y="7754"/>
                  <a:pt x="20294" y="7692"/>
                  <a:pt x="20326" y="7661"/>
                </a:cubicBezTo>
                <a:cubicBezTo>
                  <a:pt x="20232" y="7469"/>
                  <a:pt x="20169" y="7308"/>
                  <a:pt x="20068" y="7146"/>
                </a:cubicBezTo>
                <a:lnTo>
                  <a:pt x="20068" y="7277"/>
                </a:lnTo>
                <a:lnTo>
                  <a:pt x="19904" y="7277"/>
                </a:lnTo>
                <a:cubicBezTo>
                  <a:pt x="19935" y="7238"/>
                  <a:pt x="19974" y="7208"/>
                  <a:pt x="20005" y="7177"/>
                </a:cubicBezTo>
                <a:cubicBezTo>
                  <a:pt x="19974" y="7046"/>
                  <a:pt x="20036" y="6892"/>
                  <a:pt x="19872" y="6792"/>
                </a:cubicBezTo>
                <a:cubicBezTo>
                  <a:pt x="19872" y="6823"/>
                  <a:pt x="19841" y="6854"/>
                  <a:pt x="19841" y="6892"/>
                </a:cubicBezTo>
                <a:lnTo>
                  <a:pt x="19809" y="6892"/>
                </a:lnTo>
                <a:cubicBezTo>
                  <a:pt x="19809" y="6823"/>
                  <a:pt x="19841" y="6761"/>
                  <a:pt x="19841" y="6700"/>
                </a:cubicBezTo>
                <a:cubicBezTo>
                  <a:pt x="19739" y="6631"/>
                  <a:pt x="19809" y="6407"/>
                  <a:pt x="19614" y="6346"/>
                </a:cubicBezTo>
                <a:cubicBezTo>
                  <a:pt x="19614" y="6315"/>
                  <a:pt x="19645" y="6315"/>
                  <a:pt x="19645" y="6315"/>
                </a:cubicBezTo>
                <a:cubicBezTo>
                  <a:pt x="19544" y="6185"/>
                  <a:pt x="19481" y="6054"/>
                  <a:pt x="19387" y="5961"/>
                </a:cubicBezTo>
                <a:lnTo>
                  <a:pt x="19348" y="5961"/>
                </a:lnTo>
                <a:cubicBezTo>
                  <a:pt x="19317" y="5800"/>
                  <a:pt x="19028" y="5354"/>
                  <a:pt x="18957" y="5284"/>
                </a:cubicBezTo>
                <a:cubicBezTo>
                  <a:pt x="18926" y="5223"/>
                  <a:pt x="18926" y="5161"/>
                  <a:pt x="18895" y="5161"/>
                </a:cubicBezTo>
                <a:cubicBezTo>
                  <a:pt x="18762" y="5123"/>
                  <a:pt x="18762" y="5031"/>
                  <a:pt x="18731" y="4930"/>
                </a:cubicBezTo>
                <a:cubicBezTo>
                  <a:pt x="18668" y="4869"/>
                  <a:pt x="18606" y="4777"/>
                  <a:pt x="18535" y="4708"/>
                </a:cubicBezTo>
                <a:cubicBezTo>
                  <a:pt x="18504" y="4646"/>
                  <a:pt x="18442" y="4615"/>
                  <a:pt x="18410" y="4585"/>
                </a:cubicBezTo>
                <a:cubicBezTo>
                  <a:pt x="18371" y="4484"/>
                  <a:pt x="18309" y="4423"/>
                  <a:pt x="18215" y="4354"/>
                </a:cubicBezTo>
                <a:cubicBezTo>
                  <a:pt x="18246" y="4354"/>
                  <a:pt x="18246" y="4323"/>
                  <a:pt x="18278" y="4323"/>
                </a:cubicBezTo>
                <a:cubicBezTo>
                  <a:pt x="18176" y="4231"/>
                  <a:pt x="18113" y="4130"/>
                  <a:pt x="18019" y="4069"/>
                </a:cubicBezTo>
                <a:cubicBezTo>
                  <a:pt x="17949" y="4007"/>
                  <a:pt x="17918" y="3908"/>
                  <a:pt x="17855" y="3846"/>
                </a:cubicBezTo>
                <a:cubicBezTo>
                  <a:pt x="17722" y="3684"/>
                  <a:pt x="17590" y="3585"/>
                  <a:pt x="17496" y="3461"/>
                </a:cubicBezTo>
                <a:cubicBezTo>
                  <a:pt x="17363" y="3331"/>
                  <a:pt x="17238" y="3169"/>
                  <a:pt x="17105" y="3046"/>
                </a:cubicBezTo>
                <a:cubicBezTo>
                  <a:pt x="17074" y="3046"/>
                  <a:pt x="17042" y="3007"/>
                  <a:pt x="17003" y="3007"/>
                </a:cubicBezTo>
                <a:cubicBezTo>
                  <a:pt x="16909" y="2977"/>
                  <a:pt x="16808" y="2977"/>
                  <a:pt x="16683" y="2946"/>
                </a:cubicBezTo>
                <a:cubicBezTo>
                  <a:pt x="16683" y="2884"/>
                  <a:pt x="16683" y="2784"/>
                  <a:pt x="16651" y="2723"/>
                </a:cubicBezTo>
                <a:cubicBezTo>
                  <a:pt x="16622" y="2710"/>
                  <a:pt x="16600" y="2703"/>
                  <a:pt x="16579" y="2703"/>
                </a:cubicBezTo>
                <a:cubicBezTo>
                  <a:pt x="16550" y="2703"/>
                  <a:pt x="16524" y="2718"/>
                  <a:pt x="16487" y="2754"/>
                </a:cubicBezTo>
                <a:cubicBezTo>
                  <a:pt x="16683" y="2815"/>
                  <a:pt x="16581" y="2977"/>
                  <a:pt x="16612" y="3108"/>
                </a:cubicBezTo>
                <a:cubicBezTo>
                  <a:pt x="16417" y="3046"/>
                  <a:pt x="16221" y="2946"/>
                  <a:pt x="16127" y="2784"/>
                </a:cubicBezTo>
                <a:cubicBezTo>
                  <a:pt x="16127" y="2754"/>
                  <a:pt x="16096" y="2754"/>
                  <a:pt x="16096" y="2723"/>
                </a:cubicBezTo>
                <a:cubicBezTo>
                  <a:pt x="15995" y="2692"/>
                  <a:pt x="15901" y="2623"/>
                  <a:pt x="15799" y="2561"/>
                </a:cubicBezTo>
                <a:cubicBezTo>
                  <a:pt x="15768" y="2592"/>
                  <a:pt x="15705" y="2592"/>
                  <a:pt x="15674" y="2661"/>
                </a:cubicBezTo>
                <a:cubicBezTo>
                  <a:pt x="15635" y="2592"/>
                  <a:pt x="15635" y="2592"/>
                  <a:pt x="15635" y="2561"/>
                </a:cubicBezTo>
                <a:lnTo>
                  <a:pt x="15604" y="2592"/>
                </a:lnTo>
                <a:lnTo>
                  <a:pt x="15479" y="2592"/>
                </a:lnTo>
                <a:cubicBezTo>
                  <a:pt x="15479" y="2561"/>
                  <a:pt x="15479" y="2561"/>
                  <a:pt x="15439" y="2500"/>
                </a:cubicBezTo>
                <a:lnTo>
                  <a:pt x="15439" y="2592"/>
                </a:lnTo>
                <a:cubicBezTo>
                  <a:pt x="15409" y="2592"/>
                  <a:pt x="15377" y="2592"/>
                  <a:pt x="15346" y="2561"/>
                </a:cubicBezTo>
                <a:lnTo>
                  <a:pt x="15346" y="2369"/>
                </a:lnTo>
                <a:lnTo>
                  <a:pt x="15283" y="2369"/>
                </a:lnTo>
                <a:lnTo>
                  <a:pt x="15283" y="2338"/>
                </a:lnTo>
                <a:cubicBezTo>
                  <a:pt x="15346" y="2338"/>
                  <a:pt x="15377" y="2307"/>
                  <a:pt x="15409" y="2307"/>
                </a:cubicBezTo>
                <a:cubicBezTo>
                  <a:pt x="15439" y="2277"/>
                  <a:pt x="15439" y="2238"/>
                  <a:pt x="15479" y="2177"/>
                </a:cubicBezTo>
                <a:lnTo>
                  <a:pt x="15346" y="2177"/>
                </a:lnTo>
                <a:cubicBezTo>
                  <a:pt x="15283" y="2084"/>
                  <a:pt x="15182" y="2015"/>
                  <a:pt x="15119" y="1923"/>
                </a:cubicBezTo>
                <a:cubicBezTo>
                  <a:pt x="15119" y="1954"/>
                  <a:pt x="15088" y="1954"/>
                  <a:pt x="15049" y="1984"/>
                </a:cubicBezTo>
                <a:cubicBezTo>
                  <a:pt x="14986" y="1923"/>
                  <a:pt x="14892" y="1823"/>
                  <a:pt x="14822" y="1761"/>
                </a:cubicBezTo>
                <a:cubicBezTo>
                  <a:pt x="14822" y="1761"/>
                  <a:pt x="14791" y="1761"/>
                  <a:pt x="14791" y="1792"/>
                </a:cubicBezTo>
                <a:cubicBezTo>
                  <a:pt x="14728" y="1761"/>
                  <a:pt x="14658" y="1731"/>
                  <a:pt x="14596" y="1731"/>
                </a:cubicBezTo>
                <a:cubicBezTo>
                  <a:pt x="14533" y="1661"/>
                  <a:pt x="14501" y="1600"/>
                  <a:pt x="14431" y="1538"/>
                </a:cubicBezTo>
                <a:cubicBezTo>
                  <a:pt x="14400" y="1569"/>
                  <a:pt x="14400" y="1600"/>
                  <a:pt x="14369" y="1630"/>
                </a:cubicBezTo>
                <a:cubicBezTo>
                  <a:pt x="14337" y="1600"/>
                  <a:pt x="14337" y="1569"/>
                  <a:pt x="14306" y="1538"/>
                </a:cubicBezTo>
                <a:cubicBezTo>
                  <a:pt x="14236" y="1569"/>
                  <a:pt x="14173" y="1600"/>
                  <a:pt x="14072" y="1661"/>
                </a:cubicBezTo>
                <a:cubicBezTo>
                  <a:pt x="14072" y="1630"/>
                  <a:pt x="14072" y="1630"/>
                  <a:pt x="14040" y="1600"/>
                </a:cubicBezTo>
                <a:cubicBezTo>
                  <a:pt x="14009" y="1700"/>
                  <a:pt x="13978" y="1761"/>
                  <a:pt x="13947" y="1854"/>
                </a:cubicBezTo>
                <a:cubicBezTo>
                  <a:pt x="13876" y="1823"/>
                  <a:pt x="13876" y="1761"/>
                  <a:pt x="13915" y="1661"/>
                </a:cubicBezTo>
                <a:cubicBezTo>
                  <a:pt x="13947" y="1538"/>
                  <a:pt x="14009" y="1377"/>
                  <a:pt x="14040" y="1184"/>
                </a:cubicBezTo>
                <a:cubicBezTo>
                  <a:pt x="14009" y="1246"/>
                  <a:pt x="13978" y="1277"/>
                  <a:pt x="13978" y="1315"/>
                </a:cubicBezTo>
                <a:cubicBezTo>
                  <a:pt x="13876" y="1277"/>
                  <a:pt x="13813" y="1246"/>
                  <a:pt x="13751" y="1184"/>
                </a:cubicBezTo>
                <a:cubicBezTo>
                  <a:pt x="13681" y="1154"/>
                  <a:pt x="13587" y="1184"/>
                  <a:pt x="13556" y="1123"/>
                </a:cubicBezTo>
                <a:lnTo>
                  <a:pt x="13556" y="992"/>
                </a:lnTo>
                <a:cubicBezTo>
                  <a:pt x="13524" y="1023"/>
                  <a:pt x="13485" y="1023"/>
                  <a:pt x="13454" y="1023"/>
                </a:cubicBezTo>
                <a:cubicBezTo>
                  <a:pt x="13485" y="1054"/>
                  <a:pt x="13485" y="1085"/>
                  <a:pt x="13485" y="1123"/>
                </a:cubicBezTo>
                <a:lnTo>
                  <a:pt x="13454" y="1123"/>
                </a:lnTo>
                <a:cubicBezTo>
                  <a:pt x="13423" y="1123"/>
                  <a:pt x="13391" y="1085"/>
                  <a:pt x="13391" y="1085"/>
                </a:cubicBezTo>
                <a:cubicBezTo>
                  <a:pt x="13360" y="892"/>
                  <a:pt x="13329" y="861"/>
                  <a:pt x="13196" y="830"/>
                </a:cubicBezTo>
                <a:lnTo>
                  <a:pt x="13196" y="1023"/>
                </a:lnTo>
                <a:cubicBezTo>
                  <a:pt x="13227" y="992"/>
                  <a:pt x="13259" y="992"/>
                  <a:pt x="13329" y="992"/>
                </a:cubicBezTo>
                <a:cubicBezTo>
                  <a:pt x="13284" y="1051"/>
                  <a:pt x="13230" y="1072"/>
                  <a:pt x="13171" y="1072"/>
                </a:cubicBezTo>
                <a:cubicBezTo>
                  <a:pt x="13136" y="1072"/>
                  <a:pt x="13100" y="1065"/>
                  <a:pt x="13063" y="1054"/>
                </a:cubicBezTo>
                <a:cubicBezTo>
                  <a:pt x="13032" y="1054"/>
                  <a:pt x="13032" y="1023"/>
                  <a:pt x="13000" y="992"/>
                </a:cubicBezTo>
                <a:cubicBezTo>
                  <a:pt x="13063" y="992"/>
                  <a:pt x="13095" y="992"/>
                  <a:pt x="13095" y="1023"/>
                </a:cubicBezTo>
                <a:lnTo>
                  <a:pt x="13095" y="992"/>
                </a:lnTo>
                <a:cubicBezTo>
                  <a:pt x="13095" y="961"/>
                  <a:pt x="13063" y="961"/>
                  <a:pt x="13032" y="961"/>
                </a:cubicBezTo>
                <a:cubicBezTo>
                  <a:pt x="13032" y="931"/>
                  <a:pt x="13000" y="892"/>
                  <a:pt x="13000" y="861"/>
                </a:cubicBezTo>
                <a:cubicBezTo>
                  <a:pt x="13032" y="861"/>
                  <a:pt x="13063" y="830"/>
                  <a:pt x="13063" y="800"/>
                </a:cubicBezTo>
                <a:cubicBezTo>
                  <a:pt x="13063" y="769"/>
                  <a:pt x="13032" y="700"/>
                  <a:pt x="13032" y="669"/>
                </a:cubicBezTo>
                <a:cubicBezTo>
                  <a:pt x="12969" y="669"/>
                  <a:pt x="12938" y="638"/>
                  <a:pt x="12868" y="608"/>
                </a:cubicBezTo>
                <a:cubicBezTo>
                  <a:pt x="12860" y="599"/>
                  <a:pt x="12849" y="596"/>
                  <a:pt x="12838" y="596"/>
                </a:cubicBezTo>
                <a:cubicBezTo>
                  <a:pt x="12807" y="596"/>
                  <a:pt x="12774" y="624"/>
                  <a:pt x="12774" y="669"/>
                </a:cubicBezTo>
                <a:cubicBezTo>
                  <a:pt x="12836" y="700"/>
                  <a:pt x="12899" y="769"/>
                  <a:pt x="12969" y="830"/>
                </a:cubicBezTo>
                <a:cubicBezTo>
                  <a:pt x="12969" y="861"/>
                  <a:pt x="12938" y="892"/>
                  <a:pt x="12938" y="892"/>
                </a:cubicBezTo>
                <a:cubicBezTo>
                  <a:pt x="12969" y="961"/>
                  <a:pt x="12969" y="1023"/>
                  <a:pt x="12969" y="1054"/>
                </a:cubicBezTo>
                <a:cubicBezTo>
                  <a:pt x="12899" y="1054"/>
                  <a:pt x="12868" y="1054"/>
                  <a:pt x="12836" y="1023"/>
                </a:cubicBezTo>
                <a:cubicBezTo>
                  <a:pt x="12774" y="1023"/>
                  <a:pt x="12743" y="992"/>
                  <a:pt x="12704" y="992"/>
                </a:cubicBezTo>
                <a:cubicBezTo>
                  <a:pt x="12774" y="931"/>
                  <a:pt x="12805" y="892"/>
                  <a:pt x="12836" y="861"/>
                </a:cubicBezTo>
                <a:cubicBezTo>
                  <a:pt x="12805" y="830"/>
                  <a:pt x="12743" y="800"/>
                  <a:pt x="12704" y="769"/>
                </a:cubicBezTo>
                <a:lnTo>
                  <a:pt x="12704" y="669"/>
                </a:lnTo>
                <a:cubicBezTo>
                  <a:pt x="12641" y="700"/>
                  <a:pt x="12579" y="738"/>
                  <a:pt x="12477" y="769"/>
                </a:cubicBezTo>
                <a:cubicBezTo>
                  <a:pt x="12579" y="800"/>
                  <a:pt x="12641" y="830"/>
                  <a:pt x="12704" y="861"/>
                </a:cubicBezTo>
                <a:cubicBezTo>
                  <a:pt x="12641" y="892"/>
                  <a:pt x="12610" y="931"/>
                  <a:pt x="12547" y="961"/>
                </a:cubicBezTo>
                <a:cubicBezTo>
                  <a:pt x="12547" y="931"/>
                  <a:pt x="12547" y="931"/>
                  <a:pt x="12508" y="892"/>
                </a:cubicBezTo>
                <a:cubicBezTo>
                  <a:pt x="12508" y="931"/>
                  <a:pt x="12508" y="931"/>
                  <a:pt x="12477" y="961"/>
                </a:cubicBezTo>
                <a:cubicBezTo>
                  <a:pt x="12477" y="931"/>
                  <a:pt x="12446" y="931"/>
                  <a:pt x="12446" y="892"/>
                </a:cubicBezTo>
                <a:lnTo>
                  <a:pt x="12383" y="892"/>
                </a:lnTo>
                <a:lnTo>
                  <a:pt x="12383" y="769"/>
                </a:lnTo>
                <a:cubicBezTo>
                  <a:pt x="12313" y="769"/>
                  <a:pt x="12250" y="738"/>
                  <a:pt x="12219" y="700"/>
                </a:cubicBezTo>
                <a:cubicBezTo>
                  <a:pt x="12250" y="669"/>
                  <a:pt x="12281" y="638"/>
                  <a:pt x="12313" y="577"/>
                </a:cubicBezTo>
                <a:lnTo>
                  <a:pt x="12156" y="577"/>
                </a:lnTo>
                <a:cubicBezTo>
                  <a:pt x="12156" y="669"/>
                  <a:pt x="12117" y="769"/>
                  <a:pt x="12117" y="861"/>
                </a:cubicBezTo>
                <a:cubicBezTo>
                  <a:pt x="12055" y="861"/>
                  <a:pt x="11992" y="861"/>
                  <a:pt x="11922" y="830"/>
                </a:cubicBezTo>
                <a:cubicBezTo>
                  <a:pt x="11961" y="800"/>
                  <a:pt x="11992" y="800"/>
                  <a:pt x="12023" y="800"/>
                </a:cubicBezTo>
                <a:lnTo>
                  <a:pt x="12023" y="700"/>
                </a:lnTo>
                <a:cubicBezTo>
                  <a:pt x="11992" y="669"/>
                  <a:pt x="11961" y="638"/>
                  <a:pt x="11922" y="608"/>
                </a:cubicBezTo>
                <a:cubicBezTo>
                  <a:pt x="11992" y="608"/>
                  <a:pt x="12023" y="638"/>
                  <a:pt x="12086" y="638"/>
                </a:cubicBezTo>
                <a:cubicBezTo>
                  <a:pt x="12086" y="477"/>
                  <a:pt x="11922" y="546"/>
                  <a:pt x="11859" y="477"/>
                </a:cubicBezTo>
                <a:cubicBezTo>
                  <a:pt x="11859" y="446"/>
                  <a:pt x="11891" y="415"/>
                  <a:pt x="11891" y="353"/>
                </a:cubicBezTo>
                <a:lnTo>
                  <a:pt x="11766" y="353"/>
                </a:lnTo>
                <a:cubicBezTo>
                  <a:pt x="11726" y="446"/>
                  <a:pt x="11726" y="477"/>
                  <a:pt x="11695" y="546"/>
                </a:cubicBezTo>
                <a:lnTo>
                  <a:pt x="11891" y="546"/>
                </a:lnTo>
                <a:cubicBezTo>
                  <a:pt x="11859" y="608"/>
                  <a:pt x="11828" y="700"/>
                  <a:pt x="11961" y="769"/>
                </a:cubicBezTo>
                <a:lnTo>
                  <a:pt x="11922" y="769"/>
                </a:lnTo>
                <a:cubicBezTo>
                  <a:pt x="11859" y="769"/>
                  <a:pt x="11828" y="738"/>
                  <a:pt x="11796" y="700"/>
                </a:cubicBezTo>
                <a:lnTo>
                  <a:pt x="11796" y="608"/>
                </a:lnTo>
                <a:cubicBezTo>
                  <a:pt x="11766" y="638"/>
                  <a:pt x="11726" y="669"/>
                  <a:pt x="11695" y="669"/>
                </a:cubicBezTo>
                <a:lnTo>
                  <a:pt x="11695" y="577"/>
                </a:lnTo>
                <a:cubicBezTo>
                  <a:pt x="11664" y="592"/>
                  <a:pt x="11640" y="600"/>
                  <a:pt x="11616" y="600"/>
                </a:cubicBezTo>
                <a:cubicBezTo>
                  <a:pt x="11591" y="600"/>
                  <a:pt x="11566" y="592"/>
                  <a:pt x="11531" y="577"/>
                </a:cubicBezTo>
                <a:cubicBezTo>
                  <a:pt x="11601" y="507"/>
                  <a:pt x="11632" y="477"/>
                  <a:pt x="11695" y="446"/>
                </a:cubicBezTo>
                <a:cubicBezTo>
                  <a:pt x="11664" y="415"/>
                  <a:pt x="11632" y="384"/>
                  <a:pt x="11601" y="353"/>
                </a:cubicBezTo>
                <a:lnTo>
                  <a:pt x="11601" y="315"/>
                </a:lnTo>
                <a:cubicBezTo>
                  <a:pt x="11531" y="285"/>
                  <a:pt x="11437" y="254"/>
                  <a:pt x="11374" y="223"/>
                </a:cubicBezTo>
                <a:lnTo>
                  <a:pt x="11374" y="192"/>
                </a:lnTo>
                <a:cubicBezTo>
                  <a:pt x="11315" y="228"/>
                  <a:pt x="11269" y="243"/>
                  <a:pt x="11227" y="243"/>
                </a:cubicBezTo>
                <a:cubicBezTo>
                  <a:pt x="11197" y="243"/>
                  <a:pt x="11169" y="236"/>
                  <a:pt x="11140" y="223"/>
                </a:cubicBezTo>
                <a:cubicBezTo>
                  <a:pt x="11109" y="254"/>
                  <a:pt x="11109" y="254"/>
                  <a:pt x="11078" y="285"/>
                </a:cubicBezTo>
                <a:cubicBezTo>
                  <a:pt x="11046" y="254"/>
                  <a:pt x="11015" y="223"/>
                  <a:pt x="11015" y="192"/>
                </a:cubicBezTo>
                <a:cubicBezTo>
                  <a:pt x="10983" y="192"/>
                  <a:pt x="10944" y="223"/>
                  <a:pt x="10913" y="254"/>
                </a:cubicBezTo>
                <a:cubicBezTo>
                  <a:pt x="10897" y="151"/>
                  <a:pt x="10851" y="120"/>
                  <a:pt x="10802" y="120"/>
                </a:cubicBezTo>
                <a:cubicBezTo>
                  <a:pt x="10760" y="120"/>
                  <a:pt x="10716" y="144"/>
                  <a:pt x="10687" y="162"/>
                </a:cubicBezTo>
                <a:cubicBezTo>
                  <a:pt x="10624" y="123"/>
                  <a:pt x="10593" y="123"/>
                  <a:pt x="10554" y="92"/>
                </a:cubicBezTo>
                <a:cubicBezTo>
                  <a:pt x="10554" y="61"/>
                  <a:pt x="10554" y="61"/>
                  <a:pt x="10522" y="0"/>
                </a:cubicBezTo>
                <a:cubicBezTo>
                  <a:pt x="10491" y="61"/>
                  <a:pt x="10491" y="92"/>
                  <a:pt x="10460" y="162"/>
                </a:cubicBezTo>
                <a:cubicBezTo>
                  <a:pt x="10460" y="123"/>
                  <a:pt x="10429" y="92"/>
                  <a:pt x="10429" y="61"/>
                </a:cubicBezTo>
                <a:cubicBezTo>
                  <a:pt x="10358" y="61"/>
                  <a:pt x="10327" y="92"/>
                  <a:pt x="10327" y="92"/>
                </a:cubicBezTo>
                <a:cubicBezTo>
                  <a:pt x="10265" y="61"/>
                  <a:pt x="10233" y="61"/>
                  <a:pt x="10202" y="30"/>
                </a:cubicBezTo>
                <a:cubicBezTo>
                  <a:pt x="10163" y="61"/>
                  <a:pt x="10163" y="92"/>
                  <a:pt x="10163" y="123"/>
                </a:cubicBezTo>
                <a:cubicBezTo>
                  <a:pt x="10085" y="104"/>
                  <a:pt x="10004" y="61"/>
                  <a:pt x="9922" y="61"/>
                </a:cubicBezTo>
                <a:cubicBezTo>
                  <a:pt x="9872" y="61"/>
                  <a:pt x="9822" y="77"/>
                  <a:pt x="9772" y="123"/>
                </a:cubicBezTo>
                <a:cubicBezTo>
                  <a:pt x="9772" y="61"/>
                  <a:pt x="9741" y="30"/>
                  <a:pt x="9741" y="0"/>
                </a:cubicBezTo>
                <a:close/>
              </a:path>
            </a:pathLst>
          </a:custGeom>
          <a:solidFill>
            <a:srgbClr val="EFB156"/>
          </a:solidFill>
          <a:ln w="12700">
            <a:miter lim="400000"/>
          </a:ln>
        </p:spPr>
        <p:txBody>
          <a:bodyPr lIns="45719" rIns="45719" anchor="ctr"/>
          <a:lstStyle/>
          <a:p>
            <a:endParaRPr/>
          </a:p>
        </p:txBody>
      </p:sp>
      <p:grpSp>
        <p:nvGrpSpPr>
          <p:cNvPr id="6673" name="Google Shape;4279;p36"/>
          <p:cNvGrpSpPr/>
          <p:nvPr/>
        </p:nvGrpSpPr>
        <p:grpSpPr>
          <a:xfrm>
            <a:off x="7639256" y="4339743"/>
            <a:ext cx="1873577" cy="1337088"/>
            <a:chOff x="0" y="0"/>
            <a:chExt cx="1873576" cy="1337086"/>
          </a:xfrm>
        </p:grpSpPr>
        <p:sp>
          <p:nvSpPr>
            <p:cNvPr id="6667" name="Google Shape;4280;p36"/>
            <p:cNvSpPr/>
            <p:nvPr/>
          </p:nvSpPr>
          <p:spPr>
            <a:xfrm rot="20484498">
              <a:off x="69960" y="374812"/>
              <a:ext cx="1677613" cy="713461"/>
            </a:xfrm>
            <a:custGeom>
              <a:avLst/>
              <a:gdLst/>
              <a:ahLst/>
              <a:cxnLst>
                <a:cxn ang="0">
                  <a:pos x="wd2" y="hd2"/>
                </a:cxn>
                <a:cxn ang="5400000">
                  <a:pos x="wd2" y="hd2"/>
                </a:cxn>
                <a:cxn ang="10800000">
                  <a:pos x="wd2" y="hd2"/>
                </a:cxn>
                <a:cxn ang="16200000">
                  <a:pos x="wd2" y="hd2"/>
                </a:cxn>
              </a:cxnLst>
              <a:rect l="0" t="0" r="r" b="b"/>
              <a:pathLst>
                <a:path w="21600" h="21600" extrusionOk="0">
                  <a:moveTo>
                    <a:pt x="8776" y="13159"/>
                  </a:moveTo>
                  <a:cubicBezTo>
                    <a:pt x="8794" y="13159"/>
                    <a:pt x="8812" y="13161"/>
                    <a:pt x="8830" y="13164"/>
                  </a:cubicBezTo>
                  <a:cubicBezTo>
                    <a:pt x="8808" y="13248"/>
                    <a:pt x="8789" y="13291"/>
                    <a:pt x="8754" y="13291"/>
                  </a:cubicBezTo>
                  <a:cubicBezTo>
                    <a:pt x="8742" y="13282"/>
                    <a:pt x="8731" y="13279"/>
                    <a:pt x="8721" y="13279"/>
                  </a:cubicBezTo>
                  <a:cubicBezTo>
                    <a:pt x="8681" y="13279"/>
                    <a:pt x="8652" y="13334"/>
                    <a:pt x="8623" y="13334"/>
                  </a:cubicBezTo>
                  <a:cubicBezTo>
                    <a:pt x="8538" y="13334"/>
                    <a:pt x="8454" y="13478"/>
                    <a:pt x="8356" y="13478"/>
                  </a:cubicBezTo>
                  <a:cubicBezTo>
                    <a:pt x="8344" y="13478"/>
                    <a:pt x="8333" y="13476"/>
                    <a:pt x="8321" y="13471"/>
                  </a:cubicBezTo>
                  <a:cubicBezTo>
                    <a:pt x="8285" y="13471"/>
                    <a:pt x="8244" y="13513"/>
                    <a:pt x="8226" y="13513"/>
                  </a:cubicBezTo>
                  <a:cubicBezTo>
                    <a:pt x="8172" y="13555"/>
                    <a:pt x="8114" y="13598"/>
                    <a:pt x="8059" y="13651"/>
                  </a:cubicBezTo>
                  <a:lnTo>
                    <a:pt x="8059" y="13471"/>
                  </a:lnTo>
                  <a:lnTo>
                    <a:pt x="8131" y="13471"/>
                  </a:lnTo>
                  <a:cubicBezTo>
                    <a:pt x="8340" y="13393"/>
                    <a:pt x="8550" y="13159"/>
                    <a:pt x="8776" y="13159"/>
                  </a:cubicBezTo>
                  <a:close/>
                  <a:moveTo>
                    <a:pt x="7816" y="13736"/>
                  </a:moveTo>
                  <a:cubicBezTo>
                    <a:pt x="7816" y="13779"/>
                    <a:pt x="7816" y="13821"/>
                    <a:pt x="7834" y="13863"/>
                  </a:cubicBezTo>
                  <a:cubicBezTo>
                    <a:pt x="7762" y="13863"/>
                    <a:pt x="7711" y="13944"/>
                    <a:pt x="7658" y="13944"/>
                  </a:cubicBezTo>
                  <a:cubicBezTo>
                    <a:pt x="7642" y="13944"/>
                    <a:pt x="7625" y="13936"/>
                    <a:pt x="7609" y="13916"/>
                  </a:cubicBezTo>
                  <a:cubicBezTo>
                    <a:pt x="7496" y="14043"/>
                    <a:pt x="7383" y="14043"/>
                    <a:pt x="7271" y="14043"/>
                  </a:cubicBezTo>
                  <a:cubicBezTo>
                    <a:pt x="7212" y="14086"/>
                    <a:pt x="7176" y="14128"/>
                    <a:pt x="7140" y="14128"/>
                  </a:cubicBezTo>
                  <a:cubicBezTo>
                    <a:pt x="6987" y="14224"/>
                    <a:pt x="6820" y="14308"/>
                    <a:pt x="6667" y="14393"/>
                  </a:cubicBezTo>
                  <a:cubicBezTo>
                    <a:pt x="6631" y="14393"/>
                    <a:pt x="6595" y="14446"/>
                    <a:pt x="6536" y="14446"/>
                  </a:cubicBezTo>
                  <a:cubicBezTo>
                    <a:pt x="6505" y="14431"/>
                    <a:pt x="6472" y="14428"/>
                    <a:pt x="6439" y="14428"/>
                  </a:cubicBezTo>
                  <a:cubicBezTo>
                    <a:pt x="6412" y="14428"/>
                    <a:pt x="6385" y="14430"/>
                    <a:pt x="6358" y="14430"/>
                  </a:cubicBezTo>
                  <a:cubicBezTo>
                    <a:pt x="6297" y="14430"/>
                    <a:pt x="6236" y="14419"/>
                    <a:pt x="6180" y="14350"/>
                  </a:cubicBezTo>
                  <a:cubicBezTo>
                    <a:pt x="6162" y="14350"/>
                    <a:pt x="6126" y="14350"/>
                    <a:pt x="6103" y="14308"/>
                  </a:cubicBezTo>
                  <a:lnTo>
                    <a:pt x="6103" y="14181"/>
                  </a:lnTo>
                  <a:cubicBezTo>
                    <a:pt x="6144" y="14224"/>
                    <a:pt x="6180" y="14224"/>
                    <a:pt x="6216" y="14266"/>
                  </a:cubicBezTo>
                  <a:cubicBezTo>
                    <a:pt x="6238" y="14224"/>
                    <a:pt x="6256" y="14181"/>
                    <a:pt x="6293" y="14181"/>
                  </a:cubicBezTo>
                  <a:cubicBezTo>
                    <a:pt x="6369" y="14181"/>
                    <a:pt x="6464" y="14128"/>
                    <a:pt x="6554" y="14086"/>
                  </a:cubicBezTo>
                  <a:cubicBezTo>
                    <a:pt x="6613" y="14001"/>
                    <a:pt x="6689" y="14043"/>
                    <a:pt x="6761" y="14001"/>
                  </a:cubicBezTo>
                  <a:cubicBezTo>
                    <a:pt x="6856" y="13959"/>
                    <a:pt x="6951" y="13959"/>
                    <a:pt x="7045" y="13916"/>
                  </a:cubicBezTo>
                  <a:lnTo>
                    <a:pt x="7045" y="13863"/>
                  </a:lnTo>
                  <a:cubicBezTo>
                    <a:pt x="7100" y="13916"/>
                    <a:pt x="7140" y="13916"/>
                    <a:pt x="7176" y="13959"/>
                  </a:cubicBezTo>
                  <a:cubicBezTo>
                    <a:pt x="7200" y="13929"/>
                    <a:pt x="7227" y="13856"/>
                    <a:pt x="7259" y="13856"/>
                  </a:cubicBezTo>
                  <a:cubicBezTo>
                    <a:pt x="7273" y="13856"/>
                    <a:pt x="7289" y="13873"/>
                    <a:pt x="7306" y="13916"/>
                  </a:cubicBezTo>
                  <a:cubicBezTo>
                    <a:pt x="7306" y="13931"/>
                    <a:pt x="7313" y="13935"/>
                    <a:pt x="7323" y="13935"/>
                  </a:cubicBezTo>
                  <a:cubicBezTo>
                    <a:pt x="7341" y="13935"/>
                    <a:pt x="7371" y="13916"/>
                    <a:pt x="7383" y="13916"/>
                  </a:cubicBezTo>
                  <a:lnTo>
                    <a:pt x="7455" y="13916"/>
                  </a:lnTo>
                  <a:cubicBezTo>
                    <a:pt x="7496" y="13916"/>
                    <a:pt x="7514" y="13863"/>
                    <a:pt x="7550" y="13821"/>
                  </a:cubicBezTo>
                  <a:cubicBezTo>
                    <a:pt x="7568" y="13863"/>
                    <a:pt x="7568" y="13863"/>
                    <a:pt x="7591" y="13916"/>
                  </a:cubicBezTo>
                  <a:cubicBezTo>
                    <a:pt x="7609" y="13863"/>
                    <a:pt x="7645" y="13821"/>
                    <a:pt x="7663" y="13821"/>
                  </a:cubicBezTo>
                  <a:cubicBezTo>
                    <a:pt x="7703" y="13779"/>
                    <a:pt x="7758" y="13779"/>
                    <a:pt x="7816" y="13736"/>
                  </a:cubicBezTo>
                  <a:close/>
                  <a:moveTo>
                    <a:pt x="16304" y="17891"/>
                  </a:moveTo>
                  <a:cubicBezTo>
                    <a:pt x="16416" y="17933"/>
                    <a:pt x="16529" y="17975"/>
                    <a:pt x="16660" y="17975"/>
                  </a:cubicBezTo>
                  <a:lnTo>
                    <a:pt x="16660" y="18061"/>
                  </a:lnTo>
                  <a:cubicBezTo>
                    <a:pt x="16529" y="18103"/>
                    <a:pt x="16416" y="18156"/>
                    <a:pt x="16304" y="18156"/>
                  </a:cubicBezTo>
                  <a:lnTo>
                    <a:pt x="15948" y="18156"/>
                  </a:lnTo>
                  <a:lnTo>
                    <a:pt x="15948" y="18061"/>
                  </a:lnTo>
                  <a:cubicBezTo>
                    <a:pt x="15984" y="18018"/>
                    <a:pt x="16020" y="18018"/>
                    <a:pt x="16060" y="18018"/>
                  </a:cubicBezTo>
                  <a:cubicBezTo>
                    <a:pt x="16042" y="17975"/>
                    <a:pt x="16020" y="17975"/>
                    <a:pt x="16020" y="17933"/>
                  </a:cubicBezTo>
                  <a:lnTo>
                    <a:pt x="16020" y="17891"/>
                  </a:lnTo>
                  <a:close/>
                  <a:moveTo>
                    <a:pt x="11025" y="13821"/>
                  </a:moveTo>
                  <a:cubicBezTo>
                    <a:pt x="11120" y="13959"/>
                    <a:pt x="11215" y="14086"/>
                    <a:pt x="11287" y="14181"/>
                  </a:cubicBezTo>
                  <a:cubicBezTo>
                    <a:pt x="11328" y="14266"/>
                    <a:pt x="11363" y="14350"/>
                    <a:pt x="11400" y="14446"/>
                  </a:cubicBezTo>
                  <a:cubicBezTo>
                    <a:pt x="11494" y="14616"/>
                    <a:pt x="11571" y="14795"/>
                    <a:pt x="11683" y="14881"/>
                  </a:cubicBezTo>
                  <a:cubicBezTo>
                    <a:pt x="11796" y="14976"/>
                    <a:pt x="11832" y="15240"/>
                    <a:pt x="11945" y="15326"/>
                  </a:cubicBezTo>
                  <a:cubicBezTo>
                    <a:pt x="11986" y="15549"/>
                    <a:pt x="12076" y="15633"/>
                    <a:pt x="12152" y="15771"/>
                  </a:cubicBezTo>
                  <a:cubicBezTo>
                    <a:pt x="12211" y="15856"/>
                    <a:pt x="12283" y="15898"/>
                    <a:pt x="12342" y="15983"/>
                  </a:cubicBezTo>
                  <a:cubicBezTo>
                    <a:pt x="12436" y="16121"/>
                    <a:pt x="12508" y="16205"/>
                    <a:pt x="12603" y="16344"/>
                  </a:cubicBezTo>
                  <a:lnTo>
                    <a:pt x="12639" y="16344"/>
                  </a:lnTo>
                  <a:cubicBezTo>
                    <a:pt x="12698" y="16385"/>
                    <a:pt x="12752" y="16471"/>
                    <a:pt x="12846" y="16513"/>
                  </a:cubicBezTo>
                  <a:cubicBezTo>
                    <a:pt x="12857" y="16502"/>
                    <a:pt x="12866" y="16497"/>
                    <a:pt x="12876" y="16497"/>
                  </a:cubicBezTo>
                  <a:cubicBezTo>
                    <a:pt x="12907" y="16497"/>
                    <a:pt x="12942" y="16547"/>
                    <a:pt x="13000" y="16651"/>
                  </a:cubicBezTo>
                  <a:cubicBezTo>
                    <a:pt x="13054" y="16693"/>
                    <a:pt x="13112" y="16693"/>
                    <a:pt x="13166" y="16735"/>
                  </a:cubicBezTo>
                  <a:cubicBezTo>
                    <a:pt x="13297" y="16873"/>
                    <a:pt x="13428" y="17043"/>
                    <a:pt x="13581" y="17223"/>
                  </a:cubicBezTo>
                  <a:lnTo>
                    <a:pt x="13617" y="17223"/>
                  </a:lnTo>
                  <a:cubicBezTo>
                    <a:pt x="13647" y="17266"/>
                    <a:pt x="13675" y="17266"/>
                    <a:pt x="13703" y="17266"/>
                  </a:cubicBezTo>
                  <a:cubicBezTo>
                    <a:pt x="13731" y="17266"/>
                    <a:pt x="13759" y="17266"/>
                    <a:pt x="13788" y="17308"/>
                  </a:cubicBezTo>
                  <a:cubicBezTo>
                    <a:pt x="13801" y="17326"/>
                    <a:pt x="13817" y="17331"/>
                    <a:pt x="13836" y="17331"/>
                  </a:cubicBezTo>
                  <a:cubicBezTo>
                    <a:pt x="13873" y="17331"/>
                    <a:pt x="13919" y="17308"/>
                    <a:pt x="13955" y="17308"/>
                  </a:cubicBezTo>
                  <a:cubicBezTo>
                    <a:pt x="14014" y="17308"/>
                    <a:pt x="14068" y="17361"/>
                    <a:pt x="14145" y="17361"/>
                  </a:cubicBezTo>
                  <a:cubicBezTo>
                    <a:pt x="14145" y="17361"/>
                    <a:pt x="14163" y="17446"/>
                    <a:pt x="14181" y="17446"/>
                  </a:cubicBezTo>
                  <a:cubicBezTo>
                    <a:pt x="14239" y="17488"/>
                    <a:pt x="14311" y="17530"/>
                    <a:pt x="14388" y="17573"/>
                  </a:cubicBezTo>
                  <a:cubicBezTo>
                    <a:pt x="14519" y="17625"/>
                    <a:pt x="14649" y="17668"/>
                    <a:pt x="14780" y="17711"/>
                  </a:cubicBezTo>
                  <a:cubicBezTo>
                    <a:pt x="14857" y="17753"/>
                    <a:pt x="14933" y="17795"/>
                    <a:pt x="14987" y="17795"/>
                  </a:cubicBezTo>
                  <a:cubicBezTo>
                    <a:pt x="15015" y="17795"/>
                    <a:pt x="15039" y="17814"/>
                    <a:pt x="15058" y="17814"/>
                  </a:cubicBezTo>
                  <a:cubicBezTo>
                    <a:pt x="15068" y="17814"/>
                    <a:pt x="15076" y="17809"/>
                    <a:pt x="15082" y="17795"/>
                  </a:cubicBezTo>
                  <a:cubicBezTo>
                    <a:pt x="15135" y="17769"/>
                    <a:pt x="15184" y="17759"/>
                    <a:pt x="15231" y="17759"/>
                  </a:cubicBezTo>
                  <a:cubicBezTo>
                    <a:pt x="15336" y="17759"/>
                    <a:pt x="15430" y="17808"/>
                    <a:pt x="15533" y="17837"/>
                  </a:cubicBezTo>
                  <a:cubicBezTo>
                    <a:pt x="15551" y="17864"/>
                    <a:pt x="15570" y="17878"/>
                    <a:pt x="15589" y="17878"/>
                  </a:cubicBezTo>
                  <a:cubicBezTo>
                    <a:pt x="15609" y="17878"/>
                    <a:pt x="15628" y="17864"/>
                    <a:pt x="15646" y="17837"/>
                  </a:cubicBezTo>
                  <a:cubicBezTo>
                    <a:pt x="15663" y="17933"/>
                    <a:pt x="15704" y="17975"/>
                    <a:pt x="15740" y="18061"/>
                  </a:cubicBezTo>
                  <a:cubicBezTo>
                    <a:pt x="15758" y="18018"/>
                    <a:pt x="15776" y="17975"/>
                    <a:pt x="15794" y="17891"/>
                  </a:cubicBezTo>
                  <a:cubicBezTo>
                    <a:pt x="15817" y="17975"/>
                    <a:pt x="15835" y="18061"/>
                    <a:pt x="15853" y="18156"/>
                  </a:cubicBezTo>
                  <a:cubicBezTo>
                    <a:pt x="15827" y="18159"/>
                    <a:pt x="15801" y="18161"/>
                    <a:pt x="15776" y="18161"/>
                  </a:cubicBezTo>
                  <a:cubicBezTo>
                    <a:pt x="15505" y="18161"/>
                    <a:pt x="15262" y="17972"/>
                    <a:pt x="14970" y="17933"/>
                  </a:cubicBezTo>
                  <a:cubicBezTo>
                    <a:pt x="14922" y="17954"/>
                    <a:pt x="14870" y="17975"/>
                    <a:pt x="14814" y="17975"/>
                  </a:cubicBezTo>
                  <a:cubicBezTo>
                    <a:pt x="14758" y="17975"/>
                    <a:pt x="14697" y="17954"/>
                    <a:pt x="14632" y="17891"/>
                  </a:cubicBezTo>
                  <a:cubicBezTo>
                    <a:pt x="14577" y="17837"/>
                    <a:pt x="14519" y="17837"/>
                    <a:pt x="14465" y="17795"/>
                  </a:cubicBezTo>
                  <a:lnTo>
                    <a:pt x="14352" y="17795"/>
                  </a:lnTo>
                  <a:cubicBezTo>
                    <a:pt x="14294" y="17753"/>
                    <a:pt x="14239" y="17753"/>
                    <a:pt x="14181" y="17711"/>
                  </a:cubicBezTo>
                  <a:cubicBezTo>
                    <a:pt x="14104" y="17625"/>
                    <a:pt x="13991" y="17711"/>
                    <a:pt x="13937" y="17488"/>
                  </a:cubicBezTo>
                  <a:cubicBezTo>
                    <a:pt x="13919" y="17488"/>
                    <a:pt x="13895" y="17498"/>
                    <a:pt x="13869" y="17498"/>
                  </a:cubicBezTo>
                  <a:cubicBezTo>
                    <a:pt x="13844" y="17498"/>
                    <a:pt x="13815" y="17488"/>
                    <a:pt x="13788" y="17446"/>
                  </a:cubicBezTo>
                  <a:cubicBezTo>
                    <a:pt x="13766" y="17403"/>
                    <a:pt x="13712" y="17403"/>
                    <a:pt x="13676" y="17403"/>
                  </a:cubicBezTo>
                  <a:cubicBezTo>
                    <a:pt x="13541" y="17308"/>
                    <a:pt x="13428" y="17266"/>
                    <a:pt x="13315" y="17180"/>
                  </a:cubicBezTo>
                  <a:cubicBezTo>
                    <a:pt x="13225" y="17138"/>
                    <a:pt x="13130" y="17000"/>
                    <a:pt x="13036" y="16916"/>
                  </a:cubicBezTo>
                  <a:cubicBezTo>
                    <a:pt x="12941" y="16830"/>
                    <a:pt x="12846" y="16778"/>
                    <a:pt x="12752" y="16693"/>
                  </a:cubicBezTo>
                  <a:cubicBezTo>
                    <a:pt x="12639" y="16608"/>
                    <a:pt x="12526" y="16513"/>
                    <a:pt x="12436" y="16385"/>
                  </a:cubicBezTo>
                  <a:cubicBezTo>
                    <a:pt x="12265" y="16205"/>
                    <a:pt x="12134" y="15898"/>
                    <a:pt x="11986" y="15633"/>
                  </a:cubicBezTo>
                  <a:cubicBezTo>
                    <a:pt x="11909" y="15549"/>
                    <a:pt x="11832" y="15411"/>
                    <a:pt x="11738" y="15326"/>
                  </a:cubicBezTo>
                  <a:cubicBezTo>
                    <a:pt x="11648" y="15240"/>
                    <a:pt x="11589" y="15061"/>
                    <a:pt x="11512" y="14881"/>
                  </a:cubicBezTo>
                  <a:cubicBezTo>
                    <a:pt x="11400" y="14711"/>
                    <a:pt x="11309" y="14446"/>
                    <a:pt x="11174" y="14266"/>
                  </a:cubicBezTo>
                  <a:cubicBezTo>
                    <a:pt x="11120" y="14224"/>
                    <a:pt x="11062" y="14128"/>
                    <a:pt x="11007" y="14043"/>
                  </a:cubicBezTo>
                  <a:cubicBezTo>
                    <a:pt x="11007" y="14001"/>
                    <a:pt x="11007" y="13916"/>
                    <a:pt x="10989" y="13863"/>
                  </a:cubicBezTo>
                  <a:cubicBezTo>
                    <a:pt x="11007" y="13863"/>
                    <a:pt x="11025" y="13821"/>
                    <a:pt x="11025" y="13821"/>
                  </a:cubicBezTo>
                  <a:close/>
                  <a:moveTo>
                    <a:pt x="59" y="0"/>
                  </a:moveTo>
                  <a:cubicBezTo>
                    <a:pt x="40" y="138"/>
                    <a:pt x="18" y="222"/>
                    <a:pt x="0" y="307"/>
                  </a:cubicBezTo>
                  <a:cubicBezTo>
                    <a:pt x="0" y="402"/>
                    <a:pt x="18" y="488"/>
                    <a:pt x="18" y="572"/>
                  </a:cubicBezTo>
                  <a:cubicBezTo>
                    <a:pt x="0" y="795"/>
                    <a:pt x="59" y="933"/>
                    <a:pt x="59" y="1102"/>
                  </a:cubicBezTo>
                  <a:cubicBezTo>
                    <a:pt x="59" y="1197"/>
                    <a:pt x="40" y="1240"/>
                    <a:pt x="40" y="1325"/>
                  </a:cubicBezTo>
                  <a:lnTo>
                    <a:pt x="59" y="1325"/>
                  </a:lnTo>
                  <a:cubicBezTo>
                    <a:pt x="59" y="1409"/>
                    <a:pt x="77" y="1547"/>
                    <a:pt x="95" y="1728"/>
                  </a:cubicBezTo>
                  <a:lnTo>
                    <a:pt x="113" y="1770"/>
                  </a:lnTo>
                  <a:cubicBezTo>
                    <a:pt x="113" y="1854"/>
                    <a:pt x="131" y="1940"/>
                    <a:pt x="131" y="2078"/>
                  </a:cubicBezTo>
                  <a:lnTo>
                    <a:pt x="113" y="2119"/>
                  </a:lnTo>
                  <a:cubicBezTo>
                    <a:pt x="113" y="2257"/>
                    <a:pt x="131" y="2342"/>
                    <a:pt x="131" y="2427"/>
                  </a:cubicBezTo>
                  <a:cubicBezTo>
                    <a:pt x="131" y="2787"/>
                    <a:pt x="153" y="3137"/>
                    <a:pt x="207" y="3444"/>
                  </a:cubicBezTo>
                  <a:cubicBezTo>
                    <a:pt x="244" y="3709"/>
                    <a:pt x="284" y="4017"/>
                    <a:pt x="302" y="4325"/>
                  </a:cubicBezTo>
                  <a:cubicBezTo>
                    <a:pt x="302" y="4504"/>
                    <a:pt x="338" y="4642"/>
                    <a:pt x="356" y="4812"/>
                  </a:cubicBezTo>
                  <a:cubicBezTo>
                    <a:pt x="397" y="4992"/>
                    <a:pt x="451" y="5120"/>
                    <a:pt x="469" y="5299"/>
                  </a:cubicBezTo>
                  <a:cubicBezTo>
                    <a:pt x="509" y="5479"/>
                    <a:pt x="545" y="5649"/>
                    <a:pt x="564" y="5829"/>
                  </a:cubicBezTo>
                  <a:cubicBezTo>
                    <a:pt x="564" y="6010"/>
                    <a:pt x="622" y="6179"/>
                    <a:pt x="640" y="6360"/>
                  </a:cubicBezTo>
                  <a:cubicBezTo>
                    <a:pt x="735" y="6889"/>
                    <a:pt x="865" y="7419"/>
                    <a:pt x="978" y="7949"/>
                  </a:cubicBezTo>
                  <a:cubicBezTo>
                    <a:pt x="1014" y="8087"/>
                    <a:pt x="1014" y="8171"/>
                    <a:pt x="1055" y="8299"/>
                  </a:cubicBezTo>
                  <a:cubicBezTo>
                    <a:pt x="1145" y="8616"/>
                    <a:pt x="1240" y="8924"/>
                    <a:pt x="1352" y="9274"/>
                  </a:cubicBezTo>
                  <a:lnTo>
                    <a:pt x="1352" y="9454"/>
                  </a:lnTo>
                  <a:cubicBezTo>
                    <a:pt x="1411" y="9761"/>
                    <a:pt x="1506" y="9984"/>
                    <a:pt x="1560" y="10249"/>
                  </a:cubicBezTo>
                  <a:cubicBezTo>
                    <a:pt x="1578" y="10334"/>
                    <a:pt x="1618" y="10418"/>
                    <a:pt x="1636" y="10514"/>
                  </a:cubicBezTo>
                  <a:cubicBezTo>
                    <a:pt x="1654" y="10599"/>
                    <a:pt x="1690" y="10641"/>
                    <a:pt x="1709" y="10737"/>
                  </a:cubicBezTo>
                  <a:cubicBezTo>
                    <a:pt x="1767" y="10906"/>
                    <a:pt x="1844" y="11044"/>
                    <a:pt x="1916" y="11213"/>
                  </a:cubicBezTo>
                  <a:cubicBezTo>
                    <a:pt x="2028" y="11478"/>
                    <a:pt x="2123" y="11744"/>
                    <a:pt x="2218" y="12062"/>
                  </a:cubicBezTo>
                  <a:cubicBezTo>
                    <a:pt x="2272" y="12189"/>
                    <a:pt x="2330" y="12326"/>
                    <a:pt x="2367" y="12496"/>
                  </a:cubicBezTo>
                  <a:cubicBezTo>
                    <a:pt x="2425" y="12539"/>
                    <a:pt x="2479" y="12634"/>
                    <a:pt x="2538" y="12718"/>
                  </a:cubicBezTo>
                  <a:cubicBezTo>
                    <a:pt x="2538" y="12718"/>
                    <a:pt x="2520" y="12761"/>
                    <a:pt x="2520" y="12803"/>
                  </a:cubicBezTo>
                  <a:lnTo>
                    <a:pt x="2592" y="12803"/>
                  </a:lnTo>
                  <a:cubicBezTo>
                    <a:pt x="2668" y="12941"/>
                    <a:pt x="2745" y="13026"/>
                    <a:pt x="2817" y="13164"/>
                  </a:cubicBezTo>
                  <a:cubicBezTo>
                    <a:pt x="2948" y="13334"/>
                    <a:pt x="3083" y="13555"/>
                    <a:pt x="3214" y="13779"/>
                  </a:cubicBezTo>
                  <a:cubicBezTo>
                    <a:pt x="3327" y="13916"/>
                    <a:pt x="3439" y="14001"/>
                    <a:pt x="3552" y="14128"/>
                  </a:cubicBezTo>
                  <a:cubicBezTo>
                    <a:pt x="3606" y="14224"/>
                    <a:pt x="3665" y="14266"/>
                    <a:pt x="3719" y="14350"/>
                  </a:cubicBezTo>
                  <a:cubicBezTo>
                    <a:pt x="3796" y="14531"/>
                    <a:pt x="3872" y="14616"/>
                    <a:pt x="3962" y="14658"/>
                  </a:cubicBezTo>
                  <a:cubicBezTo>
                    <a:pt x="4021" y="14838"/>
                    <a:pt x="4097" y="14881"/>
                    <a:pt x="4169" y="14923"/>
                  </a:cubicBezTo>
                  <a:cubicBezTo>
                    <a:pt x="4188" y="14923"/>
                    <a:pt x="4210" y="14881"/>
                    <a:pt x="4246" y="14838"/>
                  </a:cubicBezTo>
                  <a:cubicBezTo>
                    <a:pt x="4246" y="14923"/>
                    <a:pt x="4264" y="14976"/>
                    <a:pt x="4264" y="15019"/>
                  </a:cubicBezTo>
                  <a:cubicBezTo>
                    <a:pt x="4282" y="14976"/>
                    <a:pt x="4282" y="14923"/>
                    <a:pt x="4300" y="14881"/>
                  </a:cubicBezTo>
                  <a:cubicBezTo>
                    <a:pt x="4377" y="15019"/>
                    <a:pt x="4489" y="14881"/>
                    <a:pt x="4548" y="15061"/>
                  </a:cubicBezTo>
                  <a:cubicBezTo>
                    <a:pt x="4572" y="15061"/>
                    <a:pt x="4596" y="15041"/>
                    <a:pt x="4615" y="15041"/>
                  </a:cubicBezTo>
                  <a:cubicBezTo>
                    <a:pt x="4624" y="15041"/>
                    <a:pt x="4632" y="15047"/>
                    <a:pt x="4638" y="15061"/>
                  </a:cubicBezTo>
                  <a:cubicBezTo>
                    <a:pt x="4751" y="15240"/>
                    <a:pt x="4886" y="15188"/>
                    <a:pt x="4999" y="15283"/>
                  </a:cubicBezTo>
                  <a:cubicBezTo>
                    <a:pt x="5148" y="15326"/>
                    <a:pt x="5279" y="15326"/>
                    <a:pt x="5427" y="15368"/>
                  </a:cubicBezTo>
                  <a:lnTo>
                    <a:pt x="5580" y="15368"/>
                  </a:lnTo>
                  <a:cubicBezTo>
                    <a:pt x="5580" y="15411"/>
                    <a:pt x="5598" y="15453"/>
                    <a:pt x="5617" y="15453"/>
                  </a:cubicBezTo>
                  <a:cubicBezTo>
                    <a:pt x="5711" y="15453"/>
                    <a:pt x="5806" y="15506"/>
                    <a:pt x="5900" y="15506"/>
                  </a:cubicBezTo>
                  <a:cubicBezTo>
                    <a:pt x="6049" y="15453"/>
                    <a:pt x="6216" y="15453"/>
                    <a:pt x="6369" y="15411"/>
                  </a:cubicBezTo>
                  <a:cubicBezTo>
                    <a:pt x="6405" y="15411"/>
                    <a:pt x="6441" y="15368"/>
                    <a:pt x="6482" y="15326"/>
                  </a:cubicBezTo>
                  <a:lnTo>
                    <a:pt x="6761" y="15326"/>
                  </a:lnTo>
                  <a:cubicBezTo>
                    <a:pt x="6987" y="15188"/>
                    <a:pt x="7212" y="15188"/>
                    <a:pt x="7438" y="15103"/>
                  </a:cubicBezTo>
                  <a:cubicBezTo>
                    <a:pt x="7478" y="15145"/>
                    <a:pt x="7496" y="15188"/>
                    <a:pt x="7532" y="15188"/>
                  </a:cubicBezTo>
                  <a:cubicBezTo>
                    <a:pt x="7591" y="15145"/>
                    <a:pt x="7663" y="15103"/>
                    <a:pt x="7739" y="15103"/>
                  </a:cubicBezTo>
                  <a:cubicBezTo>
                    <a:pt x="7870" y="15061"/>
                    <a:pt x="7983" y="14881"/>
                    <a:pt x="8114" y="14795"/>
                  </a:cubicBezTo>
                  <a:cubicBezTo>
                    <a:pt x="8154" y="14795"/>
                    <a:pt x="8190" y="14711"/>
                    <a:pt x="8208" y="14658"/>
                  </a:cubicBezTo>
                  <a:cubicBezTo>
                    <a:pt x="8285" y="14616"/>
                    <a:pt x="8357" y="14573"/>
                    <a:pt x="8416" y="14531"/>
                  </a:cubicBezTo>
                  <a:cubicBezTo>
                    <a:pt x="8453" y="14531"/>
                    <a:pt x="8491" y="14537"/>
                    <a:pt x="8529" y="14537"/>
                  </a:cubicBezTo>
                  <a:cubicBezTo>
                    <a:pt x="8585" y="14537"/>
                    <a:pt x="8641" y="14522"/>
                    <a:pt x="8695" y="14446"/>
                  </a:cubicBezTo>
                  <a:cubicBezTo>
                    <a:pt x="8754" y="14393"/>
                    <a:pt x="8808" y="14350"/>
                    <a:pt x="8866" y="14350"/>
                  </a:cubicBezTo>
                  <a:cubicBezTo>
                    <a:pt x="8884" y="14330"/>
                    <a:pt x="8903" y="14319"/>
                    <a:pt x="8922" y="14319"/>
                  </a:cubicBezTo>
                  <a:cubicBezTo>
                    <a:pt x="8942" y="14319"/>
                    <a:pt x="8961" y="14330"/>
                    <a:pt x="8979" y="14350"/>
                  </a:cubicBezTo>
                  <a:lnTo>
                    <a:pt x="8997" y="14350"/>
                  </a:lnTo>
                  <a:cubicBezTo>
                    <a:pt x="9092" y="14308"/>
                    <a:pt x="9186" y="14308"/>
                    <a:pt x="9281" y="14308"/>
                  </a:cubicBezTo>
                  <a:cubicBezTo>
                    <a:pt x="9317" y="14308"/>
                    <a:pt x="9353" y="14350"/>
                    <a:pt x="9371" y="14350"/>
                  </a:cubicBezTo>
                  <a:cubicBezTo>
                    <a:pt x="9484" y="14308"/>
                    <a:pt x="9597" y="14266"/>
                    <a:pt x="9691" y="14224"/>
                  </a:cubicBezTo>
                  <a:lnTo>
                    <a:pt x="10124" y="14224"/>
                  </a:lnTo>
                  <a:cubicBezTo>
                    <a:pt x="10183" y="14308"/>
                    <a:pt x="10255" y="14393"/>
                    <a:pt x="10313" y="14446"/>
                  </a:cubicBezTo>
                  <a:cubicBezTo>
                    <a:pt x="10408" y="14531"/>
                    <a:pt x="10480" y="14616"/>
                    <a:pt x="10557" y="14711"/>
                  </a:cubicBezTo>
                  <a:cubicBezTo>
                    <a:pt x="10687" y="14881"/>
                    <a:pt x="10800" y="15061"/>
                    <a:pt x="10931" y="15188"/>
                  </a:cubicBezTo>
                  <a:cubicBezTo>
                    <a:pt x="11062" y="15368"/>
                    <a:pt x="11174" y="15590"/>
                    <a:pt x="11287" y="15898"/>
                  </a:cubicBezTo>
                  <a:cubicBezTo>
                    <a:pt x="11309" y="15898"/>
                    <a:pt x="11345" y="15898"/>
                    <a:pt x="11363" y="15983"/>
                  </a:cubicBezTo>
                  <a:cubicBezTo>
                    <a:pt x="11400" y="16078"/>
                    <a:pt x="11440" y="16078"/>
                    <a:pt x="11476" y="16163"/>
                  </a:cubicBezTo>
                  <a:cubicBezTo>
                    <a:pt x="11589" y="16301"/>
                    <a:pt x="11701" y="16471"/>
                    <a:pt x="11796" y="16608"/>
                  </a:cubicBezTo>
                  <a:cubicBezTo>
                    <a:pt x="11873" y="16693"/>
                    <a:pt x="11909" y="16830"/>
                    <a:pt x="11963" y="16916"/>
                  </a:cubicBezTo>
                  <a:cubicBezTo>
                    <a:pt x="12098" y="17138"/>
                    <a:pt x="12229" y="17361"/>
                    <a:pt x="12378" y="17446"/>
                  </a:cubicBezTo>
                  <a:cubicBezTo>
                    <a:pt x="12396" y="17488"/>
                    <a:pt x="12436" y="17530"/>
                    <a:pt x="12472" y="17573"/>
                  </a:cubicBezTo>
                  <a:cubicBezTo>
                    <a:pt x="12549" y="17668"/>
                    <a:pt x="12603" y="17753"/>
                    <a:pt x="12680" y="17837"/>
                  </a:cubicBezTo>
                  <a:cubicBezTo>
                    <a:pt x="12705" y="17876"/>
                    <a:pt x="12722" y="17909"/>
                    <a:pt x="12744" y="17909"/>
                  </a:cubicBezTo>
                  <a:cubicBezTo>
                    <a:pt x="12753" y="17909"/>
                    <a:pt x="12763" y="17903"/>
                    <a:pt x="12774" y="17891"/>
                  </a:cubicBezTo>
                  <a:cubicBezTo>
                    <a:pt x="12789" y="17871"/>
                    <a:pt x="12804" y="17864"/>
                    <a:pt x="12819" y="17864"/>
                  </a:cubicBezTo>
                  <a:cubicBezTo>
                    <a:pt x="12878" y="17864"/>
                    <a:pt x="12939" y="17984"/>
                    <a:pt x="13000" y="18018"/>
                  </a:cubicBezTo>
                  <a:cubicBezTo>
                    <a:pt x="13090" y="18061"/>
                    <a:pt x="13166" y="18198"/>
                    <a:pt x="13261" y="18282"/>
                  </a:cubicBezTo>
                  <a:cubicBezTo>
                    <a:pt x="13279" y="18325"/>
                    <a:pt x="13297" y="18325"/>
                    <a:pt x="13315" y="18325"/>
                  </a:cubicBezTo>
                  <a:cubicBezTo>
                    <a:pt x="13336" y="18314"/>
                    <a:pt x="13354" y="18309"/>
                    <a:pt x="13372" y="18309"/>
                  </a:cubicBezTo>
                  <a:cubicBezTo>
                    <a:pt x="13423" y="18309"/>
                    <a:pt x="13469" y="18350"/>
                    <a:pt x="13522" y="18420"/>
                  </a:cubicBezTo>
                  <a:cubicBezTo>
                    <a:pt x="13635" y="18506"/>
                    <a:pt x="13766" y="18632"/>
                    <a:pt x="13901" y="18632"/>
                  </a:cubicBezTo>
                  <a:cubicBezTo>
                    <a:pt x="13955" y="18632"/>
                    <a:pt x="14014" y="18632"/>
                    <a:pt x="14050" y="18686"/>
                  </a:cubicBezTo>
                  <a:cubicBezTo>
                    <a:pt x="14163" y="18898"/>
                    <a:pt x="14294" y="18898"/>
                    <a:pt x="14406" y="18951"/>
                  </a:cubicBezTo>
                  <a:cubicBezTo>
                    <a:pt x="14434" y="18958"/>
                    <a:pt x="14463" y="18962"/>
                    <a:pt x="14492" y="18962"/>
                  </a:cubicBezTo>
                  <a:cubicBezTo>
                    <a:pt x="14579" y="18962"/>
                    <a:pt x="14667" y="18934"/>
                    <a:pt x="14754" y="18934"/>
                  </a:cubicBezTo>
                  <a:cubicBezTo>
                    <a:pt x="14788" y="18934"/>
                    <a:pt x="14823" y="18939"/>
                    <a:pt x="14857" y="18951"/>
                  </a:cubicBezTo>
                  <a:cubicBezTo>
                    <a:pt x="14893" y="18951"/>
                    <a:pt x="14933" y="18951"/>
                    <a:pt x="14970" y="18993"/>
                  </a:cubicBezTo>
                  <a:cubicBezTo>
                    <a:pt x="15024" y="19101"/>
                    <a:pt x="15083" y="19124"/>
                    <a:pt x="15145" y="19124"/>
                  </a:cubicBezTo>
                  <a:cubicBezTo>
                    <a:pt x="15190" y="19124"/>
                    <a:pt x="15237" y="19111"/>
                    <a:pt x="15284" y="19111"/>
                  </a:cubicBezTo>
                  <a:cubicBezTo>
                    <a:pt x="15304" y="19111"/>
                    <a:pt x="15324" y="19113"/>
                    <a:pt x="15344" y="19120"/>
                  </a:cubicBezTo>
                  <a:cubicBezTo>
                    <a:pt x="15350" y="19132"/>
                    <a:pt x="15358" y="19138"/>
                    <a:pt x="15366" y="19138"/>
                  </a:cubicBezTo>
                  <a:cubicBezTo>
                    <a:pt x="15387" y="19138"/>
                    <a:pt x="15413" y="19108"/>
                    <a:pt x="15438" y="19077"/>
                  </a:cubicBezTo>
                  <a:lnTo>
                    <a:pt x="15497" y="19077"/>
                  </a:lnTo>
                  <a:cubicBezTo>
                    <a:pt x="15569" y="19077"/>
                    <a:pt x="15663" y="19120"/>
                    <a:pt x="15758" y="19120"/>
                  </a:cubicBezTo>
                  <a:cubicBezTo>
                    <a:pt x="15794" y="19120"/>
                    <a:pt x="15817" y="19120"/>
                    <a:pt x="15835" y="19163"/>
                  </a:cubicBezTo>
                  <a:cubicBezTo>
                    <a:pt x="15849" y="19217"/>
                    <a:pt x="15864" y="19237"/>
                    <a:pt x="15879" y="19237"/>
                  </a:cubicBezTo>
                  <a:cubicBezTo>
                    <a:pt x="15901" y="19237"/>
                    <a:pt x="15923" y="19194"/>
                    <a:pt x="15948" y="19163"/>
                  </a:cubicBezTo>
                  <a:cubicBezTo>
                    <a:pt x="15966" y="19215"/>
                    <a:pt x="15966" y="19258"/>
                    <a:pt x="15984" y="19258"/>
                  </a:cubicBezTo>
                  <a:cubicBezTo>
                    <a:pt x="16025" y="19287"/>
                    <a:pt x="16073" y="19318"/>
                    <a:pt x="16119" y="19318"/>
                  </a:cubicBezTo>
                  <a:cubicBezTo>
                    <a:pt x="16137" y="19318"/>
                    <a:pt x="16156" y="19313"/>
                    <a:pt x="16173" y="19300"/>
                  </a:cubicBezTo>
                  <a:cubicBezTo>
                    <a:pt x="16245" y="19163"/>
                    <a:pt x="16340" y="19258"/>
                    <a:pt x="16434" y="19120"/>
                  </a:cubicBezTo>
                  <a:lnTo>
                    <a:pt x="16493" y="19120"/>
                  </a:lnTo>
                  <a:cubicBezTo>
                    <a:pt x="16606" y="19163"/>
                    <a:pt x="16736" y="19163"/>
                    <a:pt x="16849" y="19215"/>
                  </a:cubicBezTo>
                  <a:cubicBezTo>
                    <a:pt x="16876" y="19237"/>
                    <a:pt x="16904" y="19247"/>
                    <a:pt x="16935" y="19247"/>
                  </a:cubicBezTo>
                  <a:cubicBezTo>
                    <a:pt x="16965" y="19247"/>
                    <a:pt x="16998" y="19237"/>
                    <a:pt x="17034" y="19215"/>
                  </a:cubicBezTo>
                  <a:cubicBezTo>
                    <a:pt x="17056" y="19215"/>
                    <a:pt x="17074" y="19215"/>
                    <a:pt x="17111" y="19258"/>
                  </a:cubicBezTo>
                  <a:cubicBezTo>
                    <a:pt x="17223" y="19258"/>
                    <a:pt x="17354" y="19343"/>
                    <a:pt x="17467" y="19343"/>
                  </a:cubicBezTo>
                  <a:cubicBezTo>
                    <a:pt x="17525" y="19343"/>
                    <a:pt x="17561" y="19300"/>
                    <a:pt x="17620" y="19300"/>
                  </a:cubicBezTo>
                  <a:cubicBezTo>
                    <a:pt x="17751" y="19300"/>
                    <a:pt x="17864" y="19300"/>
                    <a:pt x="17994" y="19343"/>
                  </a:cubicBezTo>
                  <a:cubicBezTo>
                    <a:pt x="18048" y="19343"/>
                    <a:pt x="18089" y="19343"/>
                    <a:pt x="18143" y="19385"/>
                  </a:cubicBezTo>
                  <a:cubicBezTo>
                    <a:pt x="18296" y="19522"/>
                    <a:pt x="18463" y="19650"/>
                    <a:pt x="18634" y="19692"/>
                  </a:cubicBezTo>
                  <a:cubicBezTo>
                    <a:pt x="18670" y="19692"/>
                    <a:pt x="18706" y="19692"/>
                    <a:pt x="18765" y="19746"/>
                  </a:cubicBezTo>
                  <a:cubicBezTo>
                    <a:pt x="18783" y="19788"/>
                    <a:pt x="18801" y="19831"/>
                    <a:pt x="18819" y="19831"/>
                  </a:cubicBezTo>
                  <a:cubicBezTo>
                    <a:pt x="18914" y="19958"/>
                    <a:pt x="19026" y="20095"/>
                    <a:pt x="19121" y="20222"/>
                  </a:cubicBezTo>
                  <a:cubicBezTo>
                    <a:pt x="19139" y="20222"/>
                    <a:pt x="19157" y="20222"/>
                    <a:pt x="19175" y="20276"/>
                  </a:cubicBezTo>
                  <a:cubicBezTo>
                    <a:pt x="19270" y="20317"/>
                    <a:pt x="19382" y="20360"/>
                    <a:pt x="19477" y="20445"/>
                  </a:cubicBezTo>
                  <a:cubicBezTo>
                    <a:pt x="19590" y="20540"/>
                    <a:pt x="19702" y="20625"/>
                    <a:pt x="19815" y="20753"/>
                  </a:cubicBezTo>
                  <a:cubicBezTo>
                    <a:pt x="19851" y="20805"/>
                    <a:pt x="19891" y="20848"/>
                    <a:pt x="19910" y="20848"/>
                  </a:cubicBezTo>
                  <a:cubicBezTo>
                    <a:pt x="20099" y="20975"/>
                    <a:pt x="20284" y="21112"/>
                    <a:pt x="20455" y="21198"/>
                  </a:cubicBezTo>
                  <a:cubicBezTo>
                    <a:pt x="20568" y="21240"/>
                    <a:pt x="20681" y="21240"/>
                    <a:pt x="20793" y="21335"/>
                  </a:cubicBezTo>
                  <a:cubicBezTo>
                    <a:pt x="20847" y="21335"/>
                    <a:pt x="20924" y="21335"/>
                    <a:pt x="20960" y="21420"/>
                  </a:cubicBezTo>
                  <a:cubicBezTo>
                    <a:pt x="21019" y="21462"/>
                    <a:pt x="21055" y="21548"/>
                    <a:pt x="21091" y="21548"/>
                  </a:cubicBezTo>
                  <a:cubicBezTo>
                    <a:pt x="21148" y="21583"/>
                    <a:pt x="21205" y="21592"/>
                    <a:pt x="21261" y="21592"/>
                  </a:cubicBezTo>
                  <a:cubicBezTo>
                    <a:pt x="21318" y="21592"/>
                    <a:pt x="21374" y="21583"/>
                    <a:pt x="21430" y="21583"/>
                  </a:cubicBezTo>
                  <a:cubicBezTo>
                    <a:pt x="21467" y="21583"/>
                    <a:pt x="21504" y="21587"/>
                    <a:pt x="21541" y="21600"/>
                  </a:cubicBezTo>
                  <a:cubicBezTo>
                    <a:pt x="21564" y="21600"/>
                    <a:pt x="21582" y="21548"/>
                    <a:pt x="21600" y="21505"/>
                  </a:cubicBezTo>
                  <a:lnTo>
                    <a:pt x="21582" y="21462"/>
                  </a:lnTo>
                  <a:lnTo>
                    <a:pt x="21541" y="21462"/>
                  </a:lnTo>
                  <a:cubicBezTo>
                    <a:pt x="21523" y="21462"/>
                    <a:pt x="21523" y="21420"/>
                    <a:pt x="21523" y="21335"/>
                  </a:cubicBezTo>
                  <a:cubicBezTo>
                    <a:pt x="21469" y="21378"/>
                    <a:pt x="21429" y="21420"/>
                    <a:pt x="21393" y="21462"/>
                  </a:cubicBezTo>
                  <a:cubicBezTo>
                    <a:pt x="21374" y="21420"/>
                    <a:pt x="21339" y="21378"/>
                    <a:pt x="21316" y="21335"/>
                  </a:cubicBezTo>
                  <a:cubicBezTo>
                    <a:pt x="21280" y="21282"/>
                    <a:pt x="21262" y="21282"/>
                    <a:pt x="21226" y="21282"/>
                  </a:cubicBezTo>
                  <a:cubicBezTo>
                    <a:pt x="21203" y="21240"/>
                    <a:pt x="21203" y="21198"/>
                    <a:pt x="21203" y="21198"/>
                  </a:cubicBezTo>
                  <a:cubicBezTo>
                    <a:pt x="21185" y="21198"/>
                    <a:pt x="21149" y="21155"/>
                    <a:pt x="21131" y="21155"/>
                  </a:cubicBezTo>
                  <a:cubicBezTo>
                    <a:pt x="21111" y="21163"/>
                    <a:pt x="21092" y="21166"/>
                    <a:pt x="21072" y="21166"/>
                  </a:cubicBezTo>
                  <a:cubicBezTo>
                    <a:pt x="20979" y="21166"/>
                    <a:pt x="20886" y="21088"/>
                    <a:pt x="20793" y="20975"/>
                  </a:cubicBezTo>
                  <a:cubicBezTo>
                    <a:pt x="20698" y="20890"/>
                    <a:pt x="20622" y="20805"/>
                    <a:pt x="20527" y="20710"/>
                  </a:cubicBezTo>
                  <a:cubicBezTo>
                    <a:pt x="20498" y="20676"/>
                    <a:pt x="20457" y="20614"/>
                    <a:pt x="20421" y="20614"/>
                  </a:cubicBezTo>
                  <a:cubicBezTo>
                    <a:pt x="20412" y="20614"/>
                    <a:pt x="20404" y="20617"/>
                    <a:pt x="20397" y="20625"/>
                  </a:cubicBezTo>
                  <a:cubicBezTo>
                    <a:pt x="20324" y="20625"/>
                    <a:pt x="20266" y="20487"/>
                    <a:pt x="20171" y="20445"/>
                  </a:cubicBezTo>
                  <a:cubicBezTo>
                    <a:pt x="20099" y="20403"/>
                    <a:pt x="20004" y="20317"/>
                    <a:pt x="19910" y="20276"/>
                  </a:cubicBezTo>
                  <a:cubicBezTo>
                    <a:pt x="19874" y="20222"/>
                    <a:pt x="19833" y="20180"/>
                    <a:pt x="19779" y="20138"/>
                  </a:cubicBezTo>
                  <a:cubicBezTo>
                    <a:pt x="19684" y="20095"/>
                    <a:pt x="19572" y="20010"/>
                    <a:pt x="19477" y="19958"/>
                  </a:cubicBezTo>
                  <a:cubicBezTo>
                    <a:pt x="19423" y="19915"/>
                    <a:pt x="19364" y="19872"/>
                    <a:pt x="19328" y="19831"/>
                  </a:cubicBezTo>
                  <a:cubicBezTo>
                    <a:pt x="19198" y="19692"/>
                    <a:pt x="19085" y="19522"/>
                    <a:pt x="18950" y="19427"/>
                  </a:cubicBezTo>
                  <a:cubicBezTo>
                    <a:pt x="18837" y="19343"/>
                    <a:pt x="18747" y="19215"/>
                    <a:pt x="18652" y="19077"/>
                  </a:cubicBezTo>
                  <a:cubicBezTo>
                    <a:pt x="18575" y="18993"/>
                    <a:pt x="18499" y="18898"/>
                    <a:pt x="18445" y="18813"/>
                  </a:cubicBezTo>
                  <a:cubicBezTo>
                    <a:pt x="18332" y="18632"/>
                    <a:pt x="18201" y="18506"/>
                    <a:pt x="18070" y="18463"/>
                  </a:cubicBezTo>
                  <a:cubicBezTo>
                    <a:pt x="17976" y="18463"/>
                    <a:pt x="17899" y="18368"/>
                    <a:pt x="17804" y="18325"/>
                  </a:cubicBezTo>
                  <a:cubicBezTo>
                    <a:pt x="17769" y="18420"/>
                    <a:pt x="17732" y="18463"/>
                    <a:pt x="17674" y="18463"/>
                  </a:cubicBezTo>
                  <a:cubicBezTo>
                    <a:pt x="17621" y="18463"/>
                    <a:pt x="17569" y="18464"/>
                    <a:pt x="17517" y="18464"/>
                  </a:cubicBezTo>
                  <a:cubicBezTo>
                    <a:pt x="17270" y="18464"/>
                    <a:pt x="17032" y="18436"/>
                    <a:pt x="16831" y="18103"/>
                  </a:cubicBezTo>
                  <a:cubicBezTo>
                    <a:pt x="16791" y="18103"/>
                    <a:pt x="16754" y="18103"/>
                    <a:pt x="16718" y="18156"/>
                  </a:cubicBezTo>
                  <a:lnTo>
                    <a:pt x="16718" y="18018"/>
                  </a:lnTo>
                  <a:cubicBezTo>
                    <a:pt x="16748" y="18007"/>
                    <a:pt x="16784" y="18001"/>
                    <a:pt x="16821" y="18001"/>
                  </a:cubicBezTo>
                  <a:cubicBezTo>
                    <a:pt x="16924" y="18001"/>
                    <a:pt x="17041" y="18041"/>
                    <a:pt x="17111" y="18103"/>
                  </a:cubicBezTo>
                  <a:cubicBezTo>
                    <a:pt x="17169" y="18103"/>
                    <a:pt x="17205" y="18103"/>
                    <a:pt x="17259" y="18156"/>
                  </a:cubicBezTo>
                  <a:cubicBezTo>
                    <a:pt x="17295" y="18156"/>
                    <a:pt x="17327" y="18165"/>
                    <a:pt x="17355" y="18165"/>
                  </a:cubicBezTo>
                  <a:cubicBezTo>
                    <a:pt x="17386" y="18165"/>
                    <a:pt x="17412" y="18153"/>
                    <a:pt x="17431" y="18103"/>
                  </a:cubicBezTo>
                  <a:cubicBezTo>
                    <a:pt x="17638" y="18156"/>
                    <a:pt x="17845" y="18241"/>
                    <a:pt x="18048" y="18241"/>
                  </a:cubicBezTo>
                  <a:cubicBezTo>
                    <a:pt x="18161" y="18282"/>
                    <a:pt x="18256" y="18325"/>
                    <a:pt x="18368" y="18368"/>
                  </a:cubicBezTo>
                  <a:cubicBezTo>
                    <a:pt x="18463" y="18463"/>
                    <a:pt x="18557" y="18548"/>
                    <a:pt x="18634" y="18632"/>
                  </a:cubicBezTo>
                  <a:cubicBezTo>
                    <a:pt x="18670" y="18686"/>
                    <a:pt x="18706" y="18686"/>
                    <a:pt x="18765" y="18770"/>
                  </a:cubicBezTo>
                  <a:cubicBezTo>
                    <a:pt x="18765" y="18770"/>
                    <a:pt x="18783" y="18728"/>
                    <a:pt x="18801" y="18728"/>
                  </a:cubicBezTo>
                  <a:cubicBezTo>
                    <a:pt x="18866" y="18800"/>
                    <a:pt x="18914" y="18909"/>
                    <a:pt x="18985" y="18909"/>
                  </a:cubicBezTo>
                  <a:cubicBezTo>
                    <a:pt x="18998" y="18909"/>
                    <a:pt x="19012" y="18906"/>
                    <a:pt x="19026" y="18898"/>
                  </a:cubicBezTo>
                  <a:cubicBezTo>
                    <a:pt x="19044" y="18898"/>
                    <a:pt x="19062" y="18898"/>
                    <a:pt x="19062" y="18951"/>
                  </a:cubicBezTo>
                  <a:cubicBezTo>
                    <a:pt x="19121" y="19036"/>
                    <a:pt x="19198" y="19036"/>
                    <a:pt x="19270" y="19036"/>
                  </a:cubicBezTo>
                  <a:cubicBezTo>
                    <a:pt x="19328" y="19036"/>
                    <a:pt x="19400" y="19077"/>
                    <a:pt x="19459" y="19120"/>
                  </a:cubicBezTo>
                  <a:cubicBezTo>
                    <a:pt x="19477" y="19120"/>
                    <a:pt x="19495" y="19163"/>
                    <a:pt x="19536" y="19215"/>
                  </a:cubicBezTo>
                  <a:cubicBezTo>
                    <a:pt x="19536" y="19258"/>
                    <a:pt x="19553" y="19343"/>
                    <a:pt x="19572" y="19385"/>
                  </a:cubicBezTo>
                  <a:lnTo>
                    <a:pt x="19648" y="19385"/>
                  </a:lnTo>
                  <a:cubicBezTo>
                    <a:pt x="19684" y="19481"/>
                    <a:pt x="19720" y="19565"/>
                    <a:pt x="19761" y="19565"/>
                  </a:cubicBezTo>
                  <a:cubicBezTo>
                    <a:pt x="19874" y="19608"/>
                    <a:pt x="19964" y="19746"/>
                    <a:pt x="20058" y="19788"/>
                  </a:cubicBezTo>
                  <a:cubicBezTo>
                    <a:pt x="20153" y="19872"/>
                    <a:pt x="20230" y="20010"/>
                    <a:pt x="20343" y="20010"/>
                  </a:cubicBezTo>
                  <a:cubicBezTo>
                    <a:pt x="20397" y="20010"/>
                    <a:pt x="20473" y="20053"/>
                    <a:pt x="20550" y="20053"/>
                  </a:cubicBezTo>
                  <a:cubicBezTo>
                    <a:pt x="20550" y="20010"/>
                    <a:pt x="20568" y="19958"/>
                    <a:pt x="20568" y="19915"/>
                  </a:cubicBezTo>
                  <a:cubicBezTo>
                    <a:pt x="20568" y="19831"/>
                    <a:pt x="20550" y="19788"/>
                    <a:pt x="20550" y="19788"/>
                  </a:cubicBezTo>
                  <a:cubicBezTo>
                    <a:pt x="20473" y="19746"/>
                    <a:pt x="20415" y="19746"/>
                    <a:pt x="20360" y="19650"/>
                  </a:cubicBezTo>
                  <a:cubicBezTo>
                    <a:pt x="20302" y="19565"/>
                    <a:pt x="20230" y="19481"/>
                    <a:pt x="20153" y="19427"/>
                  </a:cubicBezTo>
                  <a:cubicBezTo>
                    <a:pt x="20099" y="19385"/>
                    <a:pt x="20022" y="19385"/>
                    <a:pt x="19964" y="19343"/>
                  </a:cubicBezTo>
                  <a:cubicBezTo>
                    <a:pt x="19910" y="19300"/>
                    <a:pt x="19874" y="19258"/>
                    <a:pt x="19815" y="19258"/>
                  </a:cubicBezTo>
                  <a:cubicBezTo>
                    <a:pt x="19797" y="19215"/>
                    <a:pt x="19779" y="19163"/>
                    <a:pt x="19761" y="19120"/>
                  </a:cubicBezTo>
                  <a:lnTo>
                    <a:pt x="19608" y="19120"/>
                  </a:lnTo>
                  <a:cubicBezTo>
                    <a:pt x="19608" y="19077"/>
                    <a:pt x="19608" y="19036"/>
                    <a:pt x="19590" y="19036"/>
                  </a:cubicBezTo>
                  <a:cubicBezTo>
                    <a:pt x="19495" y="18993"/>
                    <a:pt x="19423" y="18898"/>
                    <a:pt x="19364" y="18770"/>
                  </a:cubicBezTo>
                  <a:cubicBezTo>
                    <a:pt x="19252" y="18728"/>
                    <a:pt x="19157" y="18632"/>
                    <a:pt x="19062" y="18590"/>
                  </a:cubicBezTo>
                  <a:cubicBezTo>
                    <a:pt x="19044" y="18548"/>
                    <a:pt x="19044" y="18506"/>
                    <a:pt x="19026" y="18463"/>
                  </a:cubicBezTo>
                  <a:cubicBezTo>
                    <a:pt x="18990" y="18463"/>
                    <a:pt x="18972" y="18463"/>
                    <a:pt x="18914" y="18420"/>
                  </a:cubicBezTo>
                  <a:cubicBezTo>
                    <a:pt x="18877" y="18368"/>
                    <a:pt x="18837" y="18325"/>
                    <a:pt x="18801" y="18282"/>
                  </a:cubicBezTo>
                  <a:cubicBezTo>
                    <a:pt x="18706" y="18156"/>
                    <a:pt x="18612" y="18061"/>
                    <a:pt x="18575" y="17837"/>
                  </a:cubicBezTo>
                  <a:cubicBezTo>
                    <a:pt x="18499" y="17753"/>
                    <a:pt x="18427" y="17668"/>
                    <a:pt x="18332" y="17625"/>
                  </a:cubicBezTo>
                  <a:cubicBezTo>
                    <a:pt x="18237" y="17530"/>
                    <a:pt x="18125" y="17488"/>
                    <a:pt x="18012" y="17488"/>
                  </a:cubicBezTo>
                  <a:cubicBezTo>
                    <a:pt x="17845" y="17488"/>
                    <a:pt x="17692" y="17488"/>
                    <a:pt x="17525" y="17446"/>
                  </a:cubicBezTo>
                  <a:cubicBezTo>
                    <a:pt x="17498" y="17446"/>
                    <a:pt x="17481" y="17465"/>
                    <a:pt x="17462" y="17465"/>
                  </a:cubicBezTo>
                  <a:cubicBezTo>
                    <a:pt x="17452" y="17465"/>
                    <a:pt x="17443" y="17459"/>
                    <a:pt x="17431" y="17446"/>
                  </a:cubicBezTo>
                  <a:cubicBezTo>
                    <a:pt x="17336" y="17403"/>
                    <a:pt x="17223" y="17266"/>
                    <a:pt x="17111" y="17266"/>
                  </a:cubicBezTo>
                  <a:cubicBezTo>
                    <a:pt x="16944" y="17180"/>
                    <a:pt x="16773" y="17096"/>
                    <a:pt x="16606" y="17043"/>
                  </a:cubicBezTo>
                  <a:cubicBezTo>
                    <a:pt x="16511" y="17000"/>
                    <a:pt x="16434" y="17000"/>
                    <a:pt x="16340" y="17000"/>
                  </a:cubicBezTo>
                  <a:cubicBezTo>
                    <a:pt x="16321" y="17014"/>
                    <a:pt x="16301" y="17020"/>
                    <a:pt x="16280" y="17020"/>
                  </a:cubicBezTo>
                  <a:cubicBezTo>
                    <a:pt x="16237" y="17020"/>
                    <a:pt x="16191" y="17000"/>
                    <a:pt x="16155" y="17000"/>
                  </a:cubicBezTo>
                  <a:cubicBezTo>
                    <a:pt x="16115" y="16958"/>
                    <a:pt x="16096" y="16958"/>
                    <a:pt x="16078" y="16958"/>
                  </a:cubicBezTo>
                  <a:cubicBezTo>
                    <a:pt x="16042" y="17000"/>
                    <a:pt x="16020" y="17096"/>
                    <a:pt x="16002" y="17096"/>
                  </a:cubicBezTo>
                  <a:cubicBezTo>
                    <a:pt x="15907" y="17096"/>
                    <a:pt x="15835" y="17043"/>
                    <a:pt x="15740" y="17000"/>
                  </a:cubicBezTo>
                  <a:cubicBezTo>
                    <a:pt x="15723" y="16995"/>
                    <a:pt x="15706" y="16993"/>
                    <a:pt x="15689" y="16993"/>
                  </a:cubicBezTo>
                  <a:cubicBezTo>
                    <a:pt x="15623" y="16993"/>
                    <a:pt x="15557" y="17022"/>
                    <a:pt x="15491" y="17022"/>
                  </a:cubicBezTo>
                  <a:cubicBezTo>
                    <a:pt x="15424" y="17022"/>
                    <a:pt x="15356" y="16992"/>
                    <a:pt x="15290" y="16873"/>
                  </a:cubicBezTo>
                  <a:lnTo>
                    <a:pt x="15271" y="16830"/>
                  </a:lnTo>
                  <a:cubicBezTo>
                    <a:pt x="15202" y="16768"/>
                    <a:pt x="15133" y="16743"/>
                    <a:pt x="15065" y="16743"/>
                  </a:cubicBezTo>
                  <a:cubicBezTo>
                    <a:pt x="14983" y="16743"/>
                    <a:pt x="14902" y="16779"/>
                    <a:pt x="14821" y="16830"/>
                  </a:cubicBezTo>
                  <a:cubicBezTo>
                    <a:pt x="14762" y="16778"/>
                    <a:pt x="14726" y="16735"/>
                    <a:pt x="14690" y="16735"/>
                  </a:cubicBezTo>
                  <a:cubicBezTo>
                    <a:pt x="14519" y="16693"/>
                    <a:pt x="14352" y="16651"/>
                    <a:pt x="14199" y="16471"/>
                  </a:cubicBezTo>
                  <a:cubicBezTo>
                    <a:pt x="14181" y="16428"/>
                    <a:pt x="14163" y="16428"/>
                    <a:pt x="14163" y="16428"/>
                  </a:cubicBezTo>
                  <a:cubicBezTo>
                    <a:pt x="14050" y="16428"/>
                    <a:pt x="13937" y="16344"/>
                    <a:pt x="13842" y="16248"/>
                  </a:cubicBezTo>
                  <a:lnTo>
                    <a:pt x="13825" y="16248"/>
                  </a:lnTo>
                  <a:cubicBezTo>
                    <a:pt x="13802" y="16271"/>
                    <a:pt x="13782" y="16280"/>
                    <a:pt x="13763" y="16280"/>
                  </a:cubicBezTo>
                  <a:cubicBezTo>
                    <a:pt x="13704" y="16280"/>
                    <a:pt x="13662" y="16185"/>
                    <a:pt x="13617" y="16121"/>
                  </a:cubicBezTo>
                  <a:cubicBezTo>
                    <a:pt x="13563" y="16078"/>
                    <a:pt x="13504" y="16035"/>
                    <a:pt x="13450" y="16035"/>
                  </a:cubicBezTo>
                  <a:cubicBezTo>
                    <a:pt x="13392" y="15983"/>
                    <a:pt x="13338" y="15983"/>
                    <a:pt x="13279" y="15940"/>
                  </a:cubicBezTo>
                  <a:cubicBezTo>
                    <a:pt x="13184" y="15856"/>
                    <a:pt x="13090" y="15771"/>
                    <a:pt x="12977" y="15633"/>
                  </a:cubicBezTo>
                  <a:cubicBezTo>
                    <a:pt x="12923" y="15549"/>
                    <a:pt x="12864" y="15549"/>
                    <a:pt x="12792" y="15506"/>
                  </a:cubicBezTo>
                  <a:cubicBezTo>
                    <a:pt x="12680" y="15411"/>
                    <a:pt x="12567" y="15326"/>
                    <a:pt x="12490" y="15103"/>
                  </a:cubicBezTo>
                  <a:cubicBezTo>
                    <a:pt x="12490" y="15103"/>
                    <a:pt x="12472" y="15103"/>
                    <a:pt x="12472" y="15061"/>
                  </a:cubicBezTo>
                  <a:cubicBezTo>
                    <a:pt x="12414" y="14976"/>
                    <a:pt x="12359" y="14923"/>
                    <a:pt x="12324" y="14795"/>
                  </a:cubicBezTo>
                  <a:cubicBezTo>
                    <a:pt x="12301" y="14711"/>
                    <a:pt x="12265" y="14658"/>
                    <a:pt x="12229" y="14616"/>
                  </a:cubicBezTo>
                  <a:cubicBezTo>
                    <a:pt x="12134" y="14488"/>
                    <a:pt x="12058" y="14350"/>
                    <a:pt x="11963" y="14224"/>
                  </a:cubicBezTo>
                  <a:cubicBezTo>
                    <a:pt x="11909" y="14128"/>
                    <a:pt x="11850" y="14043"/>
                    <a:pt x="11796" y="13959"/>
                  </a:cubicBezTo>
                  <a:cubicBezTo>
                    <a:pt x="11738" y="13821"/>
                    <a:pt x="11683" y="13651"/>
                    <a:pt x="11607" y="13555"/>
                  </a:cubicBezTo>
                  <a:cubicBezTo>
                    <a:pt x="11571" y="13555"/>
                    <a:pt x="11553" y="13513"/>
                    <a:pt x="11535" y="13429"/>
                  </a:cubicBezTo>
                  <a:cubicBezTo>
                    <a:pt x="11458" y="13248"/>
                    <a:pt x="11363" y="13068"/>
                    <a:pt x="11251" y="13026"/>
                  </a:cubicBezTo>
                  <a:cubicBezTo>
                    <a:pt x="11215" y="12984"/>
                    <a:pt x="11156" y="12941"/>
                    <a:pt x="11138" y="12857"/>
                  </a:cubicBezTo>
                  <a:cubicBezTo>
                    <a:pt x="11025" y="12676"/>
                    <a:pt x="10931" y="12496"/>
                    <a:pt x="10836" y="12273"/>
                  </a:cubicBezTo>
                  <a:lnTo>
                    <a:pt x="10836" y="12146"/>
                  </a:lnTo>
                  <a:cubicBezTo>
                    <a:pt x="10800" y="12189"/>
                    <a:pt x="10782" y="12231"/>
                    <a:pt x="10764" y="12273"/>
                  </a:cubicBezTo>
                  <a:lnTo>
                    <a:pt x="10764" y="12146"/>
                  </a:lnTo>
                  <a:cubicBezTo>
                    <a:pt x="10724" y="11966"/>
                    <a:pt x="10611" y="12103"/>
                    <a:pt x="10575" y="11881"/>
                  </a:cubicBezTo>
                  <a:cubicBezTo>
                    <a:pt x="10480" y="11881"/>
                    <a:pt x="10480" y="11881"/>
                    <a:pt x="10444" y="11701"/>
                  </a:cubicBezTo>
                  <a:lnTo>
                    <a:pt x="10575" y="11701"/>
                  </a:lnTo>
                  <a:cubicBezTo>
                    <a:pt x="10498" y="11658"/>
                    <a:pt x="10444" y="11574"/>
                    <a:pt x="10385" y="11532"/>
                  </a:cubicBezTo>
                  <a:lnTo>
                    <a:pt x="10331" y="11532"/>
                  </a:lnTo>
                  <a:cubicBezTo>
                    <a:pt x="10322" y="11574"/>
                    <a:pt x="10308" y="11584"/>
                    <a:pt x="10293" y="11584"/>
                  </a:cubicBezTo>
                  <a:cubicBezTo>
                    <a:pt x="10278" y="11584"/>
                    <a:pt x="10264" y="11574"/>
                    <a:pt x="10255" y="11574"/>
                  </a:cubicBezTo>
                  <a:lnTo>
                    <a:pt x="10200" y="11574"/>
                  </a:lnTo>
                  <a:cubicBezTo>
                    <a:pt x="10160" y="11616"/>
                    <a:pt x="10124" y="11658"/>
                    <a:pt x="10106" y="11701"/>
                  </a:cubicBezTo>
                  <a:cubicBezTo>
                    <a:pt x="10106" y="11701"/>
                    <a:pt x="10106" y="11744"/>
                    <a:pt x="10124" y="11796"/>
                  </a:cubicBezTo>
                  <a:lnTo>
                    <a:pt x="9880" y="11796"/>
                  </a:lnTo>
                  <a:cubicBezTo>
                    <a:pt x="9862" y="11796"/>
                    <a:pt x="9845" y="11796"/>
                    <a:pt x="9845" y="11744"/>
                  </a:cubicBezTo>
                  <a:cubicBezTo>
                    <a:pt x="9833" y="11701"/>
                    <a:pt x="9814" y="11690"/>
                    <a:pt x="9795" y="11690"/>
                  </a:cubicBezTo>
                  <a:cubicBezTo>
                    <a:pt x="9777" y="11690"/>
                    <a:pt x="9759" y="11701"/>
                    <a:pt x="9750" y="11701"/>
                  </a:cubicBezTo>
                  <a:cubicBezTo>
                    <a:pt x="9673" y="11839"/>
                    <a:pt x="9579" y="11839"/>
                    <a:pt x="9507" y="11881"/>
                  </a:cubicBezTo>
                  <a:cubicBezTo>
                    <a:pt x="9478" y="11897"/>
                    <a:pt x="9450" y="11907"/>
                    <a:pt x="9423" y="11907"/>
                  </a:cubicBezTo>
                  <a:cubicBezTo>
                    <a:pt x="9377" y="11907"/>
                    <a:pt x="9334" y="11877"/>
                    <a:pt x="9299" y="11796"/>
                  </a:cubicBezTo>
                  <a:cubicBezTo>
                    <a:pt x="9186" y="11839"/>
                    <a:pt x="9092" y="11881"/>
                    <a:pt x="8997" y="11966"/>
                  </a:cubicBezTo>
                  <a:cubicBezTo>
                    <a:pt x="8915" y="12049"/>
                    <a:pt x="8834" y="12155"/>
                    <a:pt x="8755" y="12155"/>
                  </a:cubicBezTo>
                  <a:cubicBezTo>
                    <a:pt x="8742" y="12155"/>
                    <a:pt x="8730" y="12152"/>
                    <a:pt x="8717" y="12146"/>
                  </a:cubicBezTo>
                  <a:cubicBezTo>
                    <a:pt x="8695" y="12103"/>
                    <a:pt x="8677" y="12062"/>
                    <a:pt x="8659" y="12008"/>
                  </a:cubicBezTo>
                  <a:lnTo>
                    <a:pt x="8659" y="12103"/>
                  </a:lnTo>
                  <a:cubicBezTo>
                    <a:pt x="8605" y="12146"/>
                    <a:pt x="8546" y="12146"/>
                    <a:pt x="8492" y="12189"/>
                  </a:cubicBezTo>
                  <a:lnTo>
                    <a:pt x="8470" y="12146"/>
                  </a:lnTo>
                  <a:cubicBezTo>
                    <a:pt x="8434" y="12189"/>
                    <a:pt x="8416" y="12231"/>
                    <a:pt x="8379" y="12231"/>
                  </a:cubicBezTo>
                  <a:cubicBezTo>
                    <a:pt x="8303" y="12326"/>
                    <a:pt x="8244" y="12369"/>
                    <a:pt x="8172" y="12411"/>
                  </a:cubicBezTo>
                  <a:cubicBezTo>
                    <a:pt x="8096" y="12496"/>
                    <a:pt x="8001" y="12539"/>
                    <a:pt x="7906" y="12539"/>
                  </a:cubicBezTo>
                  <a:cubicBezTo>
                    <a:pt x="7793" y="12539"/>
                    <a:pt x="7681" y="12634"/>
                    <a:pt x="7591" y="12761"/>
                  </a:cubicBezTo>
                  <a:cubicBezTo>
                    <a:pt x="7561" y="12832"/>
                    <a:pt x="7524" y="12873"/>
                    <a:pt x="7475" y="12873"/>
                  </a:cubicBezTo>
                  <a:cubicBezTo>
                    <a:pt x="7458" y="12873"/>
                    <a:pt x="7439" y="12868"/>
                    <a:pt x="7419" y="12857"/>
                  </a:cubicBezTo>
                  <a:cubicBezTo>
                    <a:pt x="7407" y="12838"/>
                    <a:pt x="7395" y="12833"/>
                    <a:pt x="7382" y="12833"/>
                  </a:cubicBezTo>
                  <a:cubicBezTo>
                    <a:pt x="7357" y="12833"/>
                    <a:pt x="7331" y="12857"/>
                    <a:pt x="7306" y="12857"/>
                  </a:cubicBezTo>
                  <a:cubicBezTo>
                    <a:pt x="7230" y="12898"/>
                    <a:pt x="7158" y="12941"/>
                    <a:pt x="7100" y="12984"/>
                  </a:cubicBezTo>
                  <a:cubicBezTo>
                    <a:pt x="7027" y="13026"/>
                    <a:pt x="6951" y="13068"/>
                    <a:pt x="6874" y="13068"/>
                  </a:cubicBezTo>
                  <a:cubicBezTo>
                    <a:pt x="6856" y="13121"/>
                    <a:pt x="6820" y="13164"/>
                    <a:pt x="6802" y="13164"/>
                  </a:cubicBezTo>
                  <a:cubicBezTo>
                    <a:pt x="6707" y="13206"/>
                    <a:pt x="6631" y="13248"/>
                    <a:pt x="6536" y="13248"/>
                  </a:cubicBezTo>
                  <a:cubicBezTo>
                    <a:pt x="6464" y="13291"/>
                    <a:pt x="6405" y="13334"/>
                    <a:pt x="6329" y="13334"/>
                  </a:cubicBezTo>
                  <a:cubicBezTo>
                    <a:pt x="6256" y="13334"/>
                    <a:pt x="6180" y="13291"/>
                    <a:pt x="6126" y="13291"/>
                  </a:cubicBezTo>
                  <a:cubicBezTo>
                    <a:pt x="6113" y="13117"/>
                    <a:pt x="6071" y="13100"/>
                    <a:pt x="6028" y="13100"/>
                  </a:cubicBezTo>
                  <a:cubicBezTo>
                    <a:pt x="6017" y="13100"/>
                    <a:pt x="6005" y="13101"/>
                    <a:pt x="5994" y="13101"/>
                  </a:cubicBezTo>
                  <a:cubicBezTo>
                    <a:pt x="5972" y="13101"/>
                    <a:pt x="5952" y="13095"/>
                    <a:pt x="5937" y="13068"/>
                  </a:cubicBezTo>
                  <a:cubicBezTo>
                    <a:pt x="5900" y="13153"/>
                    <a:pt x="5865" y="13170"/>
                    <a:pt x="5830" y="13170"/>
                  </a:cubicBezTo>
                  <a:cubicBezTo>
                    <a:pt x="5809" y="13170"/>
                    <a:pt x="5787" y="13164"/>
                    <a:pt x="5765" y="13164"/>
                  </a:cubicBezTo>
                  <a:cubicBezTo>
                    <a:pt x="5747" y="13142"/>
                    <a:pt x="5729" y="13132"/>
                    <a:pt x="5713" y="13132"/>
                  </a:cubicBezTo>
                  <a:cubicBezTo>
                    <a:pt x="5698" y="13132"/>
                    <a:pt x="5684" y="13142"/>
                    <a:pt x="5675" y="13164"/>
                  </a:cubicBezTo>
                  <a:cubicBezTo>
                    <a:pt x="5540" y="13206"/>
                    <a:pt x="5427" y="13248"/>
                    <a:pt x="5314" y="13291"/>
                  </a:cubicBezTo>
                  <a:cubicBezTo>
                    <a:pt x="5296" y="13312"/>
                    <a:pt x="5279" y="13323"/>
                    <a:pt x="5260" y="13323"/>
                  </a:cubicBezTo>
                  <a:cubicBezTo>
                    <a:pt x="5241" y="13323"/>
                    <a:pt x="5222" y="13312"/>
                    <a:pt x="5202" y="13291"/>
                  </a:cubicBezTo>
                  <a:cubicBezTo>
                    <a:pt x="5130" y="13248"/>
                    <a:pt x="5053" y="13121"/>
                    <a:pt x="4976" y="13068"/>
                  </a:cubicBezTo>
                  <a:lnTo>
                    <a:pt x="4976" y="12984"/>
                  </a:lnTo>
                  <a:cubicBezTo>
                    <a:pt x="4889" y="12984"/>
                    <a:pt x="4802" y="13002"/>
                    <a:pt x="4720" y="13002"/>
                  </a:cubicBezTo>
                  <a:cubicBezTo>
                    <a:pt x="4680" y="13002"/>
                    <a:pt x="4640" y="12998"/>
                    <a:pt x="4602" y="12984"/>
                  </a:cubicBezTo>
                  <a:cubicBezTo>
                    <a:pt x="4566" y="12984"/>
                    <a:pt x="4526" y="12984"/>
                    <a:pt x="4489" y="12941"/>
                  </a:cubicBezTo>
                  <a:cubicBezTo>
                    <a:pt x="4435" y="12857"/>
                    <a:pt x="4359" y="12761"/>
                    <a:pt x="4300" y="12718"/>
                  </a:cubicBezTo>
                  <a:cubicBezTo>
                    <a:pt x="4228" y="12634"/>
                    <a:pt x="4151" y="12591"/>
                    <a:pt x="4057" y="12539"/>
                  </a:cubicBezTo>
                  <a:cubicBezTo>
                    <a:pt x="3962" y="12496"/>
                    <a:pt x="3872" y="12411"/>
                    <a:pt x="3796" y="12273"/>
                  </a:cubicBezTo>
                  <a:cubicBezTo>
                    <a:pt x="3683" y="12103"/>
                    <a:pt x="3570" y="11924"/>
                    <a:pt x="3439" y="11796"/>
                  </a:cubicBezTo>
                  <a:cubicBezTo>
                    <a:pt x="3327" y="11658"/>
                    <a:pt x="3232" y="11436"/>
                    <a:pt x="3155" y="11213"/>
                  </a:cubicBezTo>
                  <a:cubicBezTo>
                    <a:pt x="3061" y="11001"/>
                    <a:pt x="2989" y="10737"/>
                    <a:pt x="2876" y="10599"/>
                  </a:cubicBezTo>
                  <a:cubicBezTo>
                    <a:pt x="2745" y="10472"/>
                    <a:pt x="2610" y="10292"/>
                    <a:pt x="2538" y="10026"/>
                  </a:cubicBezTo>
                  <a:cubicBezTo>
                    <a:pt x="2520" y="9942"/>
                    <a:pt x="2520" y="9888"/>
                    <a:pt x="2497" y="9847"/>
                  </a:cubicBezTo>
                  <a:cubicBezTo>
                    <a:pt x="2479" y="9677"/>
                    <a:pt x="2425" y="9581"/>
                    <a:pt x="2367" y="9497"/>
                  </a:cubicBezTo>
                  <a:cubicBezTo>
                    <a:pt x="2272" y="9274"/>
                    <a:pt x="2218" y="9009"/>
                    <a:pt x="2141" y="8744"/>
                  </a:cubicBezTo>
                  <a:cubicBezTo>
                    <a:pt x="2105" y="8521"/>
                    <a:pt x="2028" y="8352"/>
                    <a:pt x="1975" y="8129"/>
                  </a:cubicBezTo>
                  <a:cubicBezTo>
                    <a:pt x="1916" y="7907"/>
                    <a:pt x="1844" y="7642"/>
                    <a:pt x="1767" y="7419"/>
                  </a:cubicBezTo>
                  <a:cubicBezTo>
                    <a:pt x="1654" y="7112"/>
                    <a:pt x="1596" y="6762"/>
                    <a:pt x="1506" y="6444"/>
                  </a:cubicBezTo>
                  <a:cubicBezTo>
                    <a:pt x="1465" y="6317"/>
                    <a:pt x="1465" y="6094"/>
                    <a:pt x="1411" y="5967"/>
                  </a:cubicBezTo>
                  <a:cubicBezTo>
                    <a:pt x="1393" y="5914"/>
                    <a:pt x="1411" y="5829"/>
                    <a:pt x="1411" y="5787"/>
                  </a:cubicBezTo>
                  <a:cubicBezTo>
                    <a:pt x="1393" y="5744"/>
                    <a:pt x="1411" y="5702"/>
                    <a:pt x="1393" y="5702"/>
                  </a:cubicBezTo>
                  <a:cubicBezTo>
                    <a:pt x="1352" y="5649"/>
                    <a:pt x="1370" y="5565"/>
                    <a:pt x="1370" y="5522"/>
                  </a:cubicBezTo>
                  <a:cubicBezTo>
                    <a:pt x="1334" y="5257"/>
                    <a:pt x="1298" y="4992"/>
                    <a:pt x="1222" y="4770"/>
                  </a:cubicBezTo>
                  <a:cubicBezTo>
                    <a:pt x="1185" y="4684"/>
                    <a:pt x="1127" y="4547"/>
                    <a:pt x="1091" y="4420"/>
                  </a:cubicBezTo>
                  <a:cubicBezTo>
                    <a:pt x="1055" y="4325"/>
                    <a:pt x="1032" y="4197"/>
                    <a:pt x="1032" y="4059"/>
                  </a:cubicBezTo>
                  <a:cubicBezTo>
                    <a:pt x="1032" y="3794"/>
                    <a:pt x="996" y="3582"/>
                    <a:pt x="942" y="3360"/>
                  </a:cubicBezTo>
                  <a:cubicBezTo>
                    <a:pt x="884" y="3052"/>
                    <a:pt x="865" y="2735"/>
                    <a:pt x="807" y="2469"/>
                  </a:cubicBezTo>
                  <a:cubicBezTo>
                    <a:pt x="771" y="2162"/>
                    <a:pt x="753" y="1812"/>
                    <a:pt x="735" y="1463"/>
                  </a:cubicBezTo>
                  <a:cubicBezTo>
                    <a:pt x="640" y="1325"/>
                    <a:pt x="676" y="1060"/>
                    <a:pt x="658" y="838"/>
                  </a:cubicBezTo>
                  <a:cubicBezTo>
                    <a:pt x="658" y="572"/>
                    <a:pt x="622" y="350"/>
                    <a:pt x="545" y="180"/>
                  </a:cubicBezTo>
                  <a:cubicBezTo>
                    <a:pt x="545" y="180"/>
                    <a:pt x="509" y="180"/>
                    <a:pt x="492" y="138"/>
                  </a:cubicBezTo>
                  <a:cubicBezTo>
                    <a:pt x="492" y="265"/>
                    <a:pt x="469" y="350"/>
                    <a:pt x="451" y="445"/>
                  </a:cubicBezTo>
                  <a:cubicBezTo>
                    <a:pt x="469" y="488"/>
                    <a:pt x="492" y="530"/>
                    <a:pt x="509" y="615"/>
                  </a:cubicBezTo>
                  <a:cubicBezTo>
                    <a:pt x="509" y="668"/>
                    <a:pt x="492" y="752"/>
                    <a:pt x="492" y="795"/>
                  </a:cubicBezTo>
                  <a:cubicBezTo>
                    <a:pt x="509" y="879"/>
                    <a:pt x="527" y="975"/>
                    <a:pt x="509" y="1017"/>
                  </a:cubicBezTo>
                  <a:cubicBezTo>
                    <a:pt x="492" y="1145"/>
                    <a:pt x="509" y="1240"/>
                    <a:pt x="527" y="1367"/>
                  </a:cubicBezTo>
                  <a:cubicBezTo>
                    <a:pt x="545" y="1547"/>
                    <a:pt x="564" y="1728"/>
                    <a:pt x="545" y="1897"/>
                  </a:cubicBezTo>
                  <a:cubicBezTo>
                    <a:pt x="545" y="2035"/>
                    <a:pt x="509" y="2162"/>
                    <a:pt x="564" y="2300"/>
                  </a:cubicBezTo>
                  <a:cubicBezTo>
                    <a:pt x="564" y="2469"/>
                    <a:pt x="622" y="2565"/>
                    <a:pt x="640" y="2735"/>
                  </a:cubicBezTo>
                  <a:cubicBezTo>
                    <a:pt x="640" y="2830"/>
                    <a:pt x="658" y="2914"/>
                    <a:pt x="676" y="2957"/>
                  </a:cubicBezTo>
                  <a:cubicBezTo>
                    <a:pt x="676" y="3052"/>
                    <a:pt x="694" y="3137"/>
                    <a:pt x="694" y="3180"/>
                  </a:cubicBezTo>
                  <a:lnTo>
                    <a:pt x="694" y="3444"/>
                  </a:lnTo>
                  <a:cubicBezTo>
                    <a:pt x="717" y="3487"/>
                    <a:pt x="753" y="3530"/>
                    <a:pt x="753" y="3625"/>
                  </a:cubicBezTo>
                  <a:cubicBezTo>
                    <a:pt x="735" y="3794"/>
                    <a:pt x="789" y="3932"/>
                    <a:pt x="807" y="4112"/>
                  </a:cubicBezTo>
                  <a:cubicBezTo>
                    <a:pt x="847" y="4420"/>
                    <a:pt x="865" y="4727"/>
                    <a:pt x="902" y="4992"/>
                  </a:cubicBezTo>
                  <a:cubicBezTo>
                    <a:pt x="942" y="5120"/>
                    <a:pt x="978" y="5299"/>
                    <a:pt x="1014" y="5479"/>
                  </a:cubicBezTo>
                  <a:cubicBezTo>
                    <a:pt x="1055" y="5606"/>
                    <a:pt x="1091" y="5744"/>
                    <a:pt x="1073" y="5872"/>
                  </a:cubicBezTo>
                  <a:cubicBezTo>
                    <a:pt x="1109" y="6052"/>
                    <a:pt x="1127" y="6136"/>
                    <a:pt x="1145" y="6274"/>
                  </a:cubicBezTo>
                  <a:cubicBezTo>
                    <a:pt x="1240" y="6667"/>
                    <a:pt x="1316" y="7027"/>
                    <a:pt x="1411" y="7419"/>
                  </a:cubicBezTo>
                  <a:cubicBezTo>
                    <a:pt x="1483" y="7684"/>
                    <a:pt x="1560" y="7949"/>
                    <a:pt x="1636" y="8257"/>
                  </a:cubicBezTo>
                  <a:cubicBezTo>
                    <a:pt x="1672" y="8394"/>
                    <a:pt x="1690" y="8521"/>
                    <a:pt x="1709" y="8659"/>
                  </a:cubicBezTo>
                  <a:cubicBezTo>
                    <a:pt x="1785" y="8924"/>
                    <a:pt x="1862" y="9189"/>
                    <a:pt x="1934" y="9454"/>
                  </a:cubicBezTo>
                  <a:cubicBezTo>
                    <a:pt x="1956" y="9581"/>
                    <a:pt x="1992" y="9719"/>
                    <a:pt x="2047" y="9761"/>
                  </a:cubicBezTo>
                  <a:lnTo>
                    <a:pt x="2047" y="9847"/>
                  </a:lnTo>
                  <a:lnTo>
                    <a:pt x="2087" y="9847"/>
                  </a:lnTo>
                  <a:cubicBezTo>
                    <a:pt x="2123" y="9942"/>
                    <a:pt x="2141" y="10026"/>
                    <a:pt x="2159" y="10068"/>
                  </a:cubicBezTo>
                  <a:cubicBezTo>
                    <a:pt x="2236" y="10292"/>
                    <a:pt x="2313" y="10514"/>
                    <a:pt x="2407" y="10737"/>
                  </a:cubicBezTo>
                  <a:cubicBezTo>
                    <a:pt x="2497" y="10949"/>
                    <a:pt x="2592" y="11129"/>
                    <a:pt x="2686" y="11351"/>
                  </a:cubicBezTo>
                  <a:cubicBezTo>
                    <a:pt x="2763" y="11532"/>
                    <a:pt x="2835" y="11701"/>
                    <a:pt x="2930" y="11881"/>
                  </a:cubicBezTo>
                  <a:cubicBezTo>
                    <a:pt x="3061" y="12146"/>
                    <a:pt x="3214" y="12369"/>
                    <a:pt x="3381" y="12539"/>
                  </a:cubicBezTo>
                  <a:cubicBezTo>
                    <a:pt x="3439" y="12591"/>
                    <a:pt x="3511" y="12676"/>
                    <a:pt x="3570" y="12761"/>
                  </a:cubicBezTo>
                  <a:cubicBezTo>
                    <a:pt x="3624" y="12898"/>
                    <a:pt x="3683" y="12941"/>
                    <a:pt x="3759" y="12984"/>
                  </a:cubicBezTo>
                  <a:lnTo>
                    <a:pt x="4097" y="13386"/>
                  </a:lnTo>
                  <a:cubicBezTo>
                    <a:pt x="4188" y="13471"/>
                    <a:pt x="4282" y="13555"/>
                    <a:pt x="4341" y="13779"/>
                  </a:cubicBezTo>
                  <a:cubicBezTo>
                    <a:pt x="4413" y="13779"/>
                    <a:pt x="4454" y="13821"/>
                    <a:pt x="4507" y="13821"/>
                  </a:cubicBezTo>
                  <a:cubicBezTo>
                    <a:pt x="4620" y="13821"/>
                    <a:pt x="4715" y="13863"/>
                    <a:pt x="4810" y="13863"/>
                  </a:cubicBezTo>
                  <a:cubicBezTo>
                    <a:pt x="4846" y="13863"/>
                    <a:pt x="4904" y="13863"/>
                    <a:pt x="4940" y="13916"/>
                  </a:cubicBezTo>
                  <a:cubicBezTo>
                    <a:pt x="5017" y="13959"/>
                    <a:pt x="5071" y="14043"/>
                    <a:pt x="5148" y="14086"/>
                  </a:cubicBezTo>
                  <a:cubicBezTo>
                    <a:pt x="5166" y="14128"/>
                    <a:pt x="5202" y="14128"/>
                    <a:pt x="5242" y="14128"/>
                  </a:cubicBezTo>
                  <a:cubicBezTo>
                    <a:pt x="5296" y="14128"/>
                    <a:pt x="5355" y="14086"/>
                    <a:pt x="5391" y="14086"/>
                  </a:cubicBezTo>
                  <a:cubicBezTo>
                    <a:pt x="5485" y="14086"/>
                    <a:pt x="5562" y="14128"/>
                    <a:pt x="5652" y="14128"/>
                  </a:cubicBezTo>
                  <a:cubicBezTo>
                    <a:pt x="5677" y="14121"/>
                    <a:pt x="5702" y="14118"/>
                    <a:pt x="5727" y="14118"/>
                  </a:cubicBezTo>
                  <a:cubicBezTo>
                    <a:pt x="5841" y="14118"/>
                    <a:pt x="5960" y="14181"/>
                    <a:pt x="6067" y="14181"/>
                  </a:cubicBezTo>
                  <a:lnTo>
                    <a:pt x="6067" y="14308"/>
                  </a:lnTo>
                  <a:cubicBezTo>
                    <a:pt x="5918" y="14350"/>
                    <a:pt x="5765" y="14350"/>
                    <a:pt x="5634" y="14393"/>
                  </a:cubicBezTo>
                  <a:cubicBezTo>
                    <a:pt x="5562" y="14393"/>
                    <a:pt x="5485" y="14393"/>
                    <a:pt x="5427" y="14446"/>
                  </a:cubicBezTo>
                  <a:cubicBezTo>
                    <a:pt x="5391" y="14446"/>
                    <a:pt x="5355" y="14450"/>
                    <a:pt x="5319" y="14450"/>
                  </a:cubicBezTo>
                  <a:cubicBezTo>
                    <a:pt x="5245" y="14450"/>
                    <a:pt x="5173" y="14430"/>
                    <a:pt x="5112" y="14308"/>
                  </a:cubicBezTo>
                  <a:cubicBezTo>
                    <a:pt x="5071" y="14308"/>
                    <a:pt x="5035" y="14308"/>
                    <a:pt x="4999" y="14266"/>
                  </a:cubicBezTo>
                  <a:cubicBezTo>
                    <a:pt x="4976" y="14224"/>
                    <a:pt x="4976" y="14181"/>
                    <a:pt x="4958" y="14181"/>
                  </a:cubicBezTo>
                  <a:cubicBezTo>
                    <a:pt x="4911" y="14203"/>
                    <a:pt x="4859" y="14213"/>
                    <a:pt x="4808" y="14213"/>
                  </a:cubicBezTo>
                  <a:cubicBezTo>
                    <a:pt x="4757" y="14213"/>
                    <a:pt x="4706" y="14203"/>
                    <a:pt x="4661" y="14181"/>
                  </a:cubicBezTo>
                  <a:cubicBezTo>
                    <a:pt x="4507" y="14086"/>
                    <a:pt x="4377" y="14001"/>
                    <a:pt x="4228" y="13916"/>
                  </a:cubicBezTo>
                  <a:cubicBezTo>
                    <a:pt x="4151" y="13863"/>
                    <a:pt x="4057" y="13821"/>
                    <a:pt x="3985" y="13693"/>
                  </a:cubicBezTo>
                  <a:cubicBezTo>
                    <a:pt x="3926" y="13598"/>
                    <a:pt x="3831" y="13555"/>
                    <a:pt x="3759" y="13471"/>
                  </a:cubicBezTo>
                  <a:cubicBezTo>
                    <a:pt x="3534" y="13164"/>
                    <a:pt x="3286" y="12941"/>
                    <a:pt x="3101" y="12539"/>
                  </a:cubicBezTo>
                  <a:cubicBezTo>
                    <a:pt x="3006" y="12369"/>
                    <a:pt x="2894" y="12273"/>
                    <a:pt x="2835" y="12008"/>
                  </a:cubicBezTo>
                  <a:cubicBezTo>
                    <a:pt x="2817" y="11966"/>
                    <a:pt x="2799" y="11966"/>
                    <a:pt x="2799" y="11924"/>
                  </a:cubicBezTo>
                  <a:cubicBezTo>
                    <a:pt x="2723" y="11796"/>
                    <a:pt x="2651" y="11658"/>
                    <a:pt x="2574" y="11532"/>
                  </a:cubicBezTo>
                  <a:cubicBezTo>
                    <a:pt x="2556" y="11532"/>
                    <a:pt x="2556" y="11478"/>
                    <a:pt x="2556" y="11436"/>
                  </a:cubicBezTo>
                  <a:cubicBezTo>
                    <a:pt x="2538" y="11351"/>
                    <a:pt x="2497" y="11308"/>
                    <a:pt x="2461" y="11267"/>
                  </a:cubicBezTo>
                  <a:cubicBezTo>
                    <a:pt x="2407" y="11171"/>
                    <a:pt x="2348" y="11086"/>
                    <a:pt x="2294" y="10949"/>
                  </a:cubicBezTo>
                  <a:cubicBezTo>
                    <a:pt x="2254" y="10906"/>
                    <a:pt x="2254" y="10779"/>
                    <a:pt x="2218" y="10737"/>
                  </a:cubicBezTo>
                  <a:cubicBezTo>
                    <a:pt x="2087" y="10472"/>
                    <a:pt x="2010" y="10154"/>
                    <a:pt x="1898" y="9888"/>
                  </a:cubicBezTo>
                  <a:cubicBezTo>
                    <a:pt x="1821" y="9677"/>
                    <a:pt x="1767" y="9359"/>
                    <a:pt x="1709" y="9093"/>
                  </a:cubicBezTo>
                  <a:cubicBezTo>
                    <a:pt x="1672" y="8924"/>
                    <a:pt x="1618" y="8744"/>
                    <a:pt x="1560" y="8616"/>
                  </a:cubicBezTo>
                  <a:cubicBezTo>
                    <a:pt x="1523" y="8479"/>
                    <a:pt x="1506" y="8394"/>
                    <a:pt x="1483" y="8299"/>
                  </a:cubicBezTo>
                  <a:cubicBezTo>
                    <a:pt x="1465" y="8214"/>
                    <a:pt x="1429" y="8129"/>
                    <a:pt x="1411" y="8087"/>
                  </a:cubicBezTo>
                  <a:cubicBezTo>
                    <a:pt x="1393" y="8034"/>
                    <a:pt x="1370" y="7991"/>
                    <a:pt x="1370" y="7949"/>
                  </a:cubicBezTo>
                  <a:cubicBezTo>
                    <a:pt x="1334" y="7821"/>
                    <a:pt x="1298" y="7684"/>
                    <a:pt x="1257" y="7557"/>
                  </a:cubicBezTo>
                  <a:cubicBezTo>
                    <a:pt x="1222" y="7376"/>
                    <a:pt x="1145" y="7196"/>
                    <a:pt x="1145" y="7027"/>
                  </a:cubicBezTo>
                  <a:cubicBezTo>
                    <a:pt x="1127" y="6762"/>
                    <a:pt x="1055" y="6581"/>
                    <a:pt x="1014" y="6317"/>
                  </a:cubicBezTo>
                  <a:cubicBezTo>
                    <a:pt x="978" y="6052"/>
                    <a:pt x="942" y="5829"/>
                    <a:pt x="884" y="5565"/>
                  </a:cubicBezTo>
                  <a:cubicBezTo>
                    <a:pt x="847" y="5299"/>
                    <a:pt x="807" y="5034"/>
                    <a:pt x="753" y="4854"/>
                  </a:cubicBezTo>
                  <a:cubicBezTo>
                    <a:pt x="676" y="4547"/>
                    <a:pt x="622" y="4197"/>
                    <a:pt x="581" y="3847"/>
                  </a:cubicBezTo>
                  <a:cubicBezTo>
                    <a:pt x="564" y="3709"/>
                    <a:pt x="545" y="3582"/>
                    <a:pt x="527" y="3444"/>
                  </a:cubicBezTo>
                  <a:cubicBezTo>
                    <a:pt x="509" y="3264"/>
                    <a:pt x="492" y="3052"/>
                    <a:pt x="451" y="2872"/>
                  </a:cubicBezTo>
                  <a:cubicBezTo>
                    <a:pt x="397" y="2649"/>
                    <a:pt x="397" y="2342"/>
                    <a:pt x="356" y="2078"/>
                  </a:cubicBezTo>
                  <a:cubicBezTo>
                    <a:pt x="397" y="1897"/>
                    <a:pt x="356" y="1770"/>
                    <a:pt x="338" y="1590"/>
                  </a:cubicBezTo>
                  <a:cubicBezTo>
                    <a:pt x="338" y="1463"/>
                    <a:pt x="302" y="1283"/>
                    <a:pt x="302" y="1145"/>
                  </a:cubicBezTo>
                  <a:cubicBezTo>
                    <a:pt x="302" y="933"/>
                    <a:pt x="226" y="752"/>
                    <a:pt x="207" y="530"/>
                  </a:cubicBezTo>
                  <a:cubicBezTo>
                    <a:pt x="189" y="350"/>
                    <a:pt x="113" y="180"/>
                    <a:pt x="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6668" name="Google Shape;4281;p36"/>
            <p:cNvSpPr/>
            <p:nvPr/>
          </p:nvSpPr>
          <p:spPr>
            <a:xfrm rot="20484498">
              <a:off x="234788" y="262609"/>
              <a:ext cx="1524621" cy="561553"/>
            </a:xfrm>
            <a:custGeom>
              <a:avLst/>
              <a:gdLst/>
              <a:ahLst/>
              <a:cxnLst>
                <a:cxn ang="0">
                  <a:pos x="wd2" y="hd2"/>
                </a:cxn>
                <a:cxn ang="5400000">
                  <a:pos x="wd2" y="hd2"/>
                </a:cxn>
                <a:cxn ang="10800000">
                  <a:pos x="wd2" y="hd2"/>
                </a:cxn>
                <a:cxn ang="16200000">
                  <a:pos x="wd2" y="hd2"/>
                </a:cxn>
              </a:cxnLst>
              <a:rect l="0" t="0" r="r" b="b"/>
              <a:pathLst>
                <a:path w="21600" h="21600" extrusionOk="0">
                  <a:moveTo>
                    <a:pt x="3711" y="11106"/>
                  </a:moveTo>
                  <a:cubicBezTo>
                    <a:pt x="3714" y="11108"/>
                    <a:pt x="3717" y="11110"/>
                    <a:pt x="3720" y="11110"/>
                  </a:cubicBezTo>
                  <a:cubicBezTo>
                    <a:pt x="3717" y="11108"/>
                    <a:pt x="3714" y="11107"/>
                    <a:pt x="3711" y="11106"/>
                  </a:cubicBezTo>
                  <a:close/>
                  <a:moveTo>
                    <a:pt x="14572" y="16037"/>
                  </a:moveTo>
                  <a:cubicBezTo>
                    <a:pt x="14612" y="16160"/>
                    <a:pt x="14676" y="16213"/>
                    <a:pt x="14736" y="16213"/>
                  </a:cubicBezTo>
                  <a:cubicBezTo>
                    <a:pt x="14777" y="16186"/>
                    <a:pt x="14824" y="16157"/>
                    <a:pt x="14869" y="16133"/>
                  </a:cubicBezTo>
                  <a:cubicBezTo>
                    <a:pt x="14888" y="16140"/>
                    <a:pt x="14906" y="16149"/>
                    <a:pt x="14924" y="16160"/>
                  </a:cubicBezTo>
                  <a:cubicBezTo>
                    <a:pt x="14924" y="16140"/>
                    <a:pt x="14926" y="16124"/>
                    <a:pt x="14928" y="16107"/>
                  </a:cubicBezTo>
                  <a:cubicBezTo>
                    <a:pt x="14909" y="16114"/>
                    <a:pt x="14889" y="16124"/>
                    <a:pt x="14869" y="16133"/>
                  </a:cubicBezTo>
                  <a:cubicBezTo>
                    <a:pt x="14764" y="16090"/>
                    <a:pt x="14661" y="16083"/>
                    <a:pt x="14572" y="16037"/>
                  </a:cubicBezTo>
                  <a:close/>
                  <a:moveTo>
                    <a:pt x="64" y="0"/>
                  </a:moveTo>
                  <a:cubicBezTo>
                    <a:pt x="45" y="0"/>
                    <a:pt x="25" y="54"/>
                    <a:pt x="0" y="54"/>
                  </a:cubicBezTo>
                  <a:cubicBezTo>
                    <a:pt x="25" y="390"/>
                    <a:pt x="104" y="606"/>
                    <a:pt x="188" y="835"/>
                  </a:cubicBezTo>
                  <a:cubicBezTo>
                    <a:pt x="208" y="942"/>
                    <a:pt x="228" y="1064"/>
                    <a:pt x="248" y="1171"/>
                  </a:cubicBezTo>
                  <a:cubicBezTo>
                    <a:pt x="208" y="1225"/>
                    <a:pt x="208" y="1279"/>
                    <a:pt x="188" y="1279"/>
                  </a:cubicBezTo>
                  <a:cubicBezTo>
                    <a:pt x="208" y="1346"/>
                    <a:pt x="208" y="1346"/>
                    <a:pt x="228" y="1346"/>
                  </a:cubicBezTo>
                  <a:cubicBezTo>
                    <a:pt x="228" y="1346"/>
                    <a:pt x="228" y="1400"/>
                    <a:pt x="248" y="1400"/>
                  </a:cubicBezTo>
                  <a:cubicBezTo>
                    <a:pt x="208" y="1509"/>
                    <a:pt x="208" y="1509"/>
                    <a:pt x="248" y="1684"/>
                  </a:cubicBezTo>
                  <a:lnTo>
                    <a:pt x="273" y="1737"/>
                  </a:lnTo>
                  <a:cubicBezTo>
                    <a:pt x="293" y="1952"/>
                    <a:pt x="332" y="2181"/>
                    <a:pt x="352" y="2465"/>
                  </a:cubicBezTo>
                  <a:cubicBezTo>
                    <a:pt x="332" y="2465"/>
                    <a:pt x="313" y="2519"/>
                    <a:pt x="313" y="2571"/>
                  </a:cubicBezTo>
                  <a:cubicBezTo>
                    <a:pt x="372" y="3030"/>
                    <a:pt x="417" y="3529"/>
                    <a:pt x="496" y="3919"/>
                  </a:cubicBezTo>
                  <a:cubicBezTo>
                    <a:pt x="560" y="4309"/>
                    <a:pt x="600" y="4714"/>
                    <a:pt x="665" y="5104"/>
                  </a:cubicBezTo>
                  <a:cubicBezTo>
                    <a:pt x="685" y="5265"/>
                    <a:pt x="685" y="5494"/>
                    <a:pt x="744" y="5601"/>
                  </a:cubicBezTo>
                  <a:lnTo>
                    <a:pt x="769" y="5601"/>
                  </a:lnTo>
                  <a:lnTo>
                    <a:pt x="769" y="5319"/>
                  </a:lnTo>
                  <a:cubicBezTo>
                    <a:pt x="828" y="5601"/>
                    <a:pt x="913" y="5776"/>
                    <a:pt x="848" y="6060"/>
                  </a:cubicBezTo>
                  <a:cubicBezTo>
                    <a:pt x="868" y="6060"/>
                    <a:pt x="893" y="6114"/>
                    <a:pt x="893" y="6114"/>
                  </a:cubicBezTo>
                  <a:cubicBezTo>
                    <a:pt x="913" y="6275"/>
                    <a:pt x="932" y="6450"/>
                    <a:pt x="972" y="6611"/>
                  </a:cubicBezTo>
                  <a:cubicBezTo>
                    <a:pt x="1037" y="6841"/>
                    <a:pt x="1057" y="7124"/>
                    <a:pt x="1161" y="7231"/>
                  </a:cubicBezTo>
                  <a:cubicBezTo>
                    <a:pt x="1180" y="7285"/>
                    <a:pt x="1180" y="7339"/>
                    <a:pt x="1200" y="7406"/>
                  </a:cubicBezTo>
                  <a:cubicBezTo>
                    <a:pt x="1284" y="7742"/>
                    <a:pt x="1324" y="8080"/>
                    <a:pt x="1429" y="8349"/>
                  </a:cubicBezTo>
                  <a:cubicBezTo>
                    <a:pt x="1513" y="8631"/>
                    <a:pt x="1572" y="8969"/>
                    <a:pt x="1676" y="9251"/>
                  </a:cubicBezTo>
                  <a:lnTo>
                    <a:pt x="1676" y="9305"/>
                  </a:lnTo>
                  <a:cubicBezTo>
                    <a:pt x="1696" y="9426"/>
                    <a:pt x="1716" y="9534"/>
                    <a:pt x="1761" y="9587"/>
                  </a:cubicBezTo>
                  <a:cubicBezTo>
                    <a:pt x="1820" y="9762"/>
                    <a:pt x="1905" y="9925"/>
                    <a:pt x="1984" y="10100"/>
                  </a:cubicBezTo>
                  <a:cubicBezTo>
                    <a:pt x="2028" y="10207"/>
                    <a:pt x="2068" y="10315"/>
                    <a:pt x="2108" y="10436"/>
                  </a:cubicBezTo>
                  <a:cubicBezTo>
                    <a:pt x="2173" y="10544"/>
                    <a:pt x="2212" y="10651"/>
                    <a:pt x="2257" y="10826"/>
                  </a:cubicBezTo>
                  <a:cubicBezTo>
                    <a:pt x="2277" y="10706"/>
                    <a:pt x="2277" y="10651"/>
                    <a:pt x="2277" y="10597"/>
                  </a:cubicBezTo>
                  <a:cubicBezTo>
                    <a:pt x="2460" y="10826"/>
                    <a:pt x="2629" y="11042"/>
                    <a:pt x="2753" y="11217"/>
                  </a:cubicBezTo>
                  <a:cubicBezTo>
                    <a:pt x="2956" y="11163"/>
                    <a:pt x="3100" y="11163"/>
                    <a:pt x="3269" y="11110"/>
                  </a:cubicBezTo>
                  <a:cubicBezTo>
                    <a:pt x="3340" y="11075"/>
                    <a:pt x="3417" y="11058"/>
                    <a:pt x="3494" y="11058"/>
                  </a:cubicBezTo>
                  <a:cubicBezTo>
                    <a:pt x="3568" y="11058"/>
                    <a:pt x="3642" y="11075"/>
                    <a:pt x="3711" y="11106"/>
                  </a:cubicBezTo>
                  <a:cubicBezTo>
                    <a:pt x="3694" y="11090"/>
                    <a:pt x="3674" y="11035"/>
                    <a:pt x="3641" y="10988"/>
                  </a:cubicBezTo>
                  <a:cubicBezTo>
                    <a:pt x="4052" y="10935"/>
                    <a:pt x="4444" y="10706"/>
                    <a:pt x="4836" y="10490"/>
                  </a:cubicBezTo>
                  <a:cubicBezTo>
                    <a:pt x="4816" y="10490"/>
                    <a:pt x="4776" y="10436"/>
                    <a:pt x="4757" y="10436"/>
                  </a:cubicBezTo>
                  <a:lnTo>
                    <a:pt x="4757" y="10369"/>
                  </a:lnTo>
                  <a:cubicBezTo>
                    <a:pt x="4861" y="10261"/>
                    <a:pt x="4960" y="10153"/>
                    <a:pt x="5064" y="10032"/>
                  </a:cubicBezTo>
                  <a:cubicBezTo>
                    <a:pt x="5064" y="10100"/>
                    <a:pt x="5084" y="10153"/>
                    <a:pt x="5084" y="10207"/>
                  </a:cubicBezTo>
                  <a:cubicBezTo>
                    <a:pt x="5233" y="10100"/>
                    <a:pt x="5396" y="9925"/>
                    <a:pt x="5560" y="9816"/>
                  </a:cubicBezTo>
                  <a:cubicBezTo>
                    <a:pt x="5583" y="9789"/>
                    <a:pt x="5610" y="9758"/>
                    <a:pt x="5636" y="9758"/>
                  </a:cubicBezTo>
                  <a:cubicBezTo>
                    <a:pt x="5661" y="9758"/>
                    <a:pt x="5684" y="9786"/>
                    <a:pt x="5704" y="9871"/>
                  </a:cubicBezTo>
                  <a:cubicBezTo>
                    <a:pt x="5828" y="9762"/>
                    <a:pt x="5932" y="9641"/>
                    <a:pt x="6056" y="9534"/>
                  </a:cubicBezTo>
                  <a:cubicBezTo>
                    <a:pt x="6076" y="9587"/>
                    <a:pt x="6100" y="9641"/>
                    <a:pt x="6100" y="9641"/>
                  </a:cubicBezTo>
                  <a:cubicBezTo>
                    <a:pt x="6304" y="9534"/>
                    <a:pt x="6472" y="9251"/>
                    <a:pt x="6676" y="9197"/>
                  </a:cubicBezTo>
                  <a:lnTo>
                    <a:pt x="6676" y="9251"/>
                  </a:lnTo>
                  <a:cubicBezTo>
                    <a:pt x="6656" y="9305"/>
                    <a:pt x="6636" y="9359"/>
                    <a:pt x="6616" y="9426"/>
                  </a:cubicBezTo>
                  <a:lnTo>
                    <a:pt x="6636" y="9426"/>
                  </a:lnTo>
                  <a:cubicBezTo>
                    <a:pt x="6694" y="9327"/>
                    <a:pt x="6753" y="9284"/>
                    <a:pt x="6811" y="9284"/>
                  </a:cubicBezTo>
                  <a:cubicBezTo>
                    <a:pt x="6856" y="9284"/>
                    <a:pt x="6900" y="9312"/>
                    <a:pt x="6944" y="9359"/>
                  </a:cubicBezTo>
                  <a:cubicBezTo>
                    <a:pt x="6988" y="9359"/>
                    <a:pt x="7028" y="9359"/>
                    <a:pt x="7068" y="9305"/>
                  </a:cubicBezTo>
                  <a:cubicBezTo>
                    <a:pt x="7216" y="9251"/>
                    <a:pt x="7360" y="9144"/>
                    <a:pt x="7524" y="9090"/>
                  </a:cubicBezTo>
                  <a:cubicBezTo>
                    <a:pt x="7608" y="9022"/>
                    <a:pt x="7688" y="9022"/>
                    <a:pt x="7772" y="9022"/>
                  </a:cubicBezTo>
                  <a:cubicBezTo>
                    <a:pt x="7876" y="9022"/>
                    <a:pt x="7980" y="9144"/>
                    <a:pt x="8104" y="9144"/>
                  </a:cubicBezTo>
                  <a:cubicBezTo>
                    <a:pt x="8160" y="9182"/>
                    <a:pt x="8219" y="9219"/>
                    <a:pt x="8285" y="9219"/>
                  </a:cubicBezTo>
                  <a:cubicBezTo>
                    <a:pt x="8313" y="9219"/>
                    <a:pt x="8342" y="9213"/>
                    <a:pt x="8372" y="9197"/>
                  </a:cubicBezTo>
                  <a:cubicBezTo>
                    <a:pt x="8432" y="9144"/>
                    <a:pt x="8516" y="9144"/>
                    <a:pt x="8620" y="9144"/>
                  </a:cubicBezTo>
                  <a:cubicBezTo>
                    <a:pt x="8600" y="9144"/>
                    <a:pt x="8620" y="9144"/>
                    <a:pt x="8620" y="9090"/>
                  </a:cubicBezTo>
                  <a:cubicBezTo>
                    <a:pt x="8636" y="9076"/>
                    <a:pt x="8652" y="9070"/>
                    <a:pt x="8667" y="9070"/>
                  </a:cubicBezTo>
                  <a:cubicBezTo>
                    <a:pt x="8728" y="9070"/>
                    <a:pt x="8777" y="9175"/>
                    <a:pt x="8829" y="9305"/>
                  </a:cubicBezTo>
                  <a:cubicBezTo>
                    <a:pt x="8804" y="9305"/>
                    <a:pt x="8784" y="9305"/>
                    <a:pt x="8764" y="9359"/>
                  </a:cubicBezTo>
                  <a:cubicBezTo>
                    <a:pt x="8804" y="9359"/>
                    <a:pt x="8848" y="9426"/>
                    <a:pt x="8888" y="9426"/>
                  </a:cubicBezTo>
                  <a:lnTo>
                    <a:pt x="8888" y="9359"/>
                  </a:lnTo>
                  <a:cubicBezTo>
                    <a:pt x="9032" y="9480"/>
                    <a:pt x="9156" y="9587"/>
                    <a:pt x="9280" y="9696"/>
                  </a:cubicBezTo>
                  <a:cubicBezTo>
                    <a:pt x="9299" y="9641"/>
                    <a:pt x="9325" y="9641"/>
                    <a:pt x="9344" y="9587"/>
                  </a:cubicBezTo>
                  <a:cubicBezTo>
                    <a:pt x="9404" y="9641"/>
                    <a:pt x="9488" y="9696"/>
                    <a:pt x="9573" y="9696"/>
                  </a:cubicBezTo>
                  <a:cubicBezTo>
                    <a:pt x="9573" y="9816"/>
                    <a:pt x="9573" y="9816"/>
                    <a:pt x="9548" y="9871"/>
                  </a:cubicBezTo>
                  <a:cubicBezTo>
                    <a:pt x="9592" y="9871"/>
                    <a:pt x="9632" y="9871"/>
                    <a:pt x="9671" y="9925"/>
                  </a:cubicBezTo>
                  <a:cubicBezTo>
                    <a:pt x="9652" y="9978"/>
                    <a:pt x="9652" y="10032"/>
                    <a:pt x="9652" y="10032"/>
                  </a:cubicBezTo>
                  <a:cubicBezTo>
                    <a:pt x="9652" y="10100"/>
                    <a:pt x="9671" y="10100"/>
                    <a:pt x="9671" y="10100"/>
                  </a:cubicBezTo>
                  <a:cubicBezTo>
                    <a:pt x="9840" y="10207"/>
                    <a:pt x="9984" y="10315"/>
                    <a:pt x="10128" y="10597"/>
                  </a:cubicBezTo>
                  <a:cubicBezTo>
                    <a:pt x="10192" y="10706"/>
                    <a:pt x="10252" y="10772"/>
                    <a:pt x="10356" y="10826"/>
                  </a:cubicBezTo>
                  <a:cubicBezTo>
                    <a:pt x="10441" y="10881"/>
                    <a:pt x="10520" y="11042"/>
                    <a:pt x="10584" y="11217"/>
                  </a:cubicBezTo>
                  <a:cubicBezTo>
                    <a:pt x="10624" y="11379"/>
                    <a:pt x="10688" y="11500"/>
                    <a:pt x="10748" y="11554"/>
                  </a:cubicBezTo>
                  <a:cubicBezTo>
                    <a:pt x="10892" y="11661"/>
                    <a:pt x="10996" y="11782"/>
                    <a:pt x="11120" y="11998"/>
                  </a:cubicBezTo>
                  <a:cubicBezTo>
                    <a:pt x="11140" y="12052"/>
                    <a:pt x="11185" y="12120"/>
                    <a:pt x="11224" y="12173"/>
                  </a:cubicBezTo>
                  <a:cubicBezTo>
                    <a:pt x="11224" y="12173"/>
                    <a:pt x="11264" y="12281"/>
                    <a:pt x="11284" y="12335"/>
                  </a:cubicBezTo>
                  <a:cubicBezTo>
                    <a:pt x="11328" y="12389"/>
                    <a:pt x="11368" y="12456"/>
                    <a:pt x="11388" y="12510"/>
                  </a:cubicBezTo>
                  <a:cubicBezTo>
                    <a:pt x="11512" y="12846"/>
                    <a:pt x="11616" y="13130"/>
                    <a:pt x="11760" y="13345"/>
                  </a:cubicBezTo>
                  <a:cubicBezTo>
                    <a:pt x="11804" y="13466"/>
                    <a:pt x="11864" y="13627"/>
                    <a:pt x="11903" y="13735"/>
                  </a:cubicBezTo>
                  <a:cubicBezTo>
                    <a:pt x="11988" y="13911"/>
                    <a:pt x="12072" y="14140"/>
                    <a:pt x="12152" y="14247"/>
                  </a:cubicBezTo>
                  <a:cubicBezTo>
                    <a:pt x="12275" y="14476"/>
                    <a:pt x="12400" y="14637"/>
                    <a:pt x="12524" y="14812"/>
                  </a:cubicBezTo>
                  <a:lnTo>
                    <a:pt x="12548" y="14812"/>
                  </a:lnTo>
                  <a:cubicBezTo>
                    <a:pt x="12732" y="14975"/>
                    <a:pt x="12896" y="15150"/>
                    <a:pt x="13064" y="15365"/>
                  </a:cubicBezTo>
                  <a:cubicBezTo>
                    <a:pt x="13084" y="15365"/>
                    <a:pt x="13104" y="15365"/>
                    <a:pt x="13124" y="15418"/>
                  </a:cubicBezTo>
                  <a:cubicBezTo>
                    <a:pt x="13292" y="15540"/>
                    <a:pt x="13456" y="15418"/>
                    <a:pt x="13600" y="15647"/>
                  </a:cubicBezTo>
                  <a:cubicBezTo>
                    <a:pt x="13620" y="15701"/>
                    <a:pt x="13620" y="15701"/>
                    <a:pt x="13640" y="15701"/>
                  </a:cubicBezTo>
                  <a:cubicBezTo>
                    <a:pt x="13763" y="15701"/>
                    <a:pt x="13887" y="15701"/>
                    <a:pt x="14012" y="15755"/>
                  </a:cubicBezTo>
                  <a:cubicBezTo>
                    <a:pt x="14116" y="15755"/>
                    <a:pt x="14240" y="15755"/>
                    <a:pt x="14344" y="15822"/>
                  </a:cubicBezTo>
                  <a:cubicBezTo>
                    <a:pt x="14448" y="15876"/>
                    <a:pt x="14533" y="15930"/>
                    <a:pt x="14631" y="15930"/>
                  </a:cubicBezTo>
                  <a:cubicBezTo>
                    <a:pt x="14716" y="15930"/>
                    <a:pt x="14800" y="15985"/>
                    <a:pt x="14905" y="15985"/>
                  </a:cubicBezTo>
                  <a:cubicBezTo>
                    <a:pt x="14905" y="15985"/>
                    <a:pt x="14924" y="16037"/>
                    <a:pt x="14944" y="16037"/>
                  </a:cubicBezTo>
                  <a:cubicBezTo>
                    <a:pt x="14944" y="16037"/>
                    <a:pt x="14934" y="16067"/>
                    <a:pt x="14928" y="16107"/>
                  </a:cubicBezTo>
                  <a:cubicBezTo>
                    <a:pt x="14955" y="16097"/>
                    <a:pt x="14980" y="16092"/>
                    <a:pt x="15003" y="16092"/>
                  </a:cubicBezTo>
                  <a:cubicBezTo>
                    <a:pt x="15172" y="16092"/>
                    <a:pt x="15356" y="16160"/>
                    <a:pt x="15524" y="16213"/>
                  </a:cubicBezTo>
                  <a:cubicBezTo>
                    <a:pt x="15544" y="16213"/>
                    <a:pt x="15564" y="16213"/>
                    <a:pt x="15564" y="16267"/>
                  </a:cubicBezTo>
                  <a:cubicBezTo>
                    <a:pt x="15623" y="16321"/>
                    <a:pt x="15688" y="16375"/>
                    <a:pt x="15747" y="16428"/>
                  </a:cubicBezTo>
                  <a:lnTo>
                    <a:pt x="15747" y="16496"/>
                  </a:lnTo>
                  <a:cubicBezTo>
                    <a:pt x="15872" y="16550"/>
                    <a:pt x="15995" y="16603"/>
                    <a:pt x="16119" y="16657"/>
                  </a:cubicBezTo>
                  <a:cubicBezTo>
                    <a:pt x="16144" y="16711"/>
                    <a:pt x="16144" y="16765"/>
                    <a:pt x="16144" y="16832"/>
                  </a:cubicBezTo>
                  <a:lnTo>
                    <a:pt x="16204" y="16832"/>
                  </a:lnTo>
                  <a:cubicBezTo>
                    <a:pt x="16308" y="16995"/>
                    <a:pt x="16412" y="17047"/>
                    <a:pt x="16536" y="17047"/>
                  </a:cubicBezTo>
                  <a:cubicBezTo>
                    <a:pt x="16596" y="17102"/>
                    <a:pt x="16680" y="17102"/>
                    <a:pt x="16764" y="17170"/>
                  </a:cubicBezTo>
                  <a:cubicBezTo>
                    <a:pt x="16824" y="17170"/>
                    <a:pt x="16908" y="17222"/>
                    <a:pt x="16968" y="17277"/>
                  </a:cubicBezTo>
                  <a:cubicBezTo>
                    <a:pt x="16988" y="17222"/>
                    <a:pt x="16988" y="17170"/>
                    <a:pt x="16988" y="17102"/>
                  </a:cubicBezTo>
                  <a:cubicBezTo>
                    <a:pt x="17032" y="17222"/>
                    <a:pt x="17091" y="17277"/>
                    <a:pt x="17136" y="17277"/>
                  </a:cubicBezTo>
                  <a:cubicBezTo>
                    <a:pt x="17280" y="17277"/>
                    <a:pt x="17424" y="17385"/>
                    <a:pt x="17548" y="17438"/>
                  </a:cubicBezTo>
                  <a:cubicBezTo>
                    <a:pt x="17607" y="17438"/>
                    <a:pt x="17672" y="17506"/>
                    <a:pt x="17712" y="17667"/>
                  </a:cubicBezTo>
                  <a:cubicBezTo>
                    <a:pt x="17672" y="17613"/>
                    <a:pt x="17652" y="17613"/>
                    <a:pt x="17607" y="17613"/>
                  </a:cubicBezTo>
                  <a:cubicBezTo>
                    <a:pt x="17641" y="17655"/>
                    <a:pt x="17672" y="17763"/>
                    <a:pt x="17712" y="17763"/>
                  </a:cubicBezTo>
                  <a:cubicBezTo>
                    <a:pt x="17726" y="17763"/>
                    <a:pt x="17740" y="17752"/>
                    <a:pt x="17756" y="17721"/>
                  </a:cubicBezTo>
                  <a:cubicBezTo>
                    <a:pt x="17756" y="17667"/>
                    <a:pt x="17756" y="17667"/>
                    <a:pt x="17732" y="17560"/>
                  </a:cubicBezTo>
                  <a:cubicBezTo>
                    <a:pt x="17835" y="17667"/>
                    <a:pt x="17920" y="17775"/>
                    <a:pt x="18024" y="17896"/>
                  </a:cubicBezTo>
                  <a:cubicBezTo>
                    <a:pt x="18103" y="17950"/>
                    <a:pt x="18207" y="18005"/>
                    <a:pt x="18272" y="18232"/>
                  </a:cubicBezTo>
                  <a:cubicBezTo>
                    <a:pt x="18272" y="18287"/>
                    <a:pt x="18252" y="18341"/>
                    <a:pt x="18252" y="18341"/>
                  </a:cubicBezTo>
                  <a:cubicBezTo>
                    <a:pt x="18351" y="18448"/>
                    <a:pt x="18436" y="18516"/>
                    <a:pt x="18540" y="18570"/>
                  </a:cubicBezTo>
                  <a:cubicBezTo>
                    <a:pt x="18664" y="18731"/>
                    <a:pt x="18808" y="18906"/>
                    <a:pt x="18892" y="19297"/>
                  </a:cubicBezTo>
                  <a:cubicBezTo>
                    <a:pt x="18892" y="19351"/>
                    <a:pt x="18912" y="19351"/>
                    <a:pt x="18912" y="19351"/>
                  </a:cubicBezTo>
                  <a:cubicBezTo>
                    <a:pt x="19016" y="19458"/>
                    <a:pt x="19095" y="19633"/>
                    <a:pt x="19200" y="19741"/>
                  </a:cubicBezTo>
                  <a:cubicBezTo>
                    <a:pt x="19304" y="19862"/>
                    <a:pt x="19428" y="19916"/>
                    <a:pt x="19532" y="20023"/>
                  </a:cubicBezTo>
                  <a:cubicBezTo>
                    <a:pt x="19591" y="20077"/>
                    <a:pt x="19636" y="20132"/>
                    <a:pt x="19676" y="20198"/>
                  </a:cubicBezTo>
                  <a:cubicBezTo>
                    <a:pt x="19740" y="20252"/>
                    <a:pt x="19800" y="20307"/>
                    <a:pt x="19864" y="20361"/>
                  </a:cubicBezTo>
                  <a:cubicBezTo>
                    <a:pt x="19904" y="20415"/>
                    <a:pt x="19944" y="20468"/>
                    <a:pt x="19988" y="20590"/>
                  </a:cubicBezTo>
                  <a:cubicBezTo>
                    <a:pt x="19988" y="20468"/>
                    <a:pt x="19963" y="20415"/>
                    <a:pt x="19963" y="20307"/>
                  </a:cubicBezTo>
                  <a:cubicBezTo>
                    <a:pt x="20132" y="20536"/>
                    <a:pt x="20276" y="20751"/>
                    <a:pt x="20439" y="20751"/>
                  </a:cubicBezTo>
                  <a:cubicBezTo>
                    <a:pt x="20439" y="20805"/>
                    <a:pt x="20459" y="20872"/>
                    <a:pt x="20459" y="20926"/>
                  </a:cubicBezTo>
                  <a:cubicBezTo>
                    <a:pt x="20489" y="20901"/>
                    <a:pt x="20518" y="20873"/>
                    <a:pt x="20544" y="20873"/>
                  </a:cubicBezTo>
                  <a:cubicBezTo>
                    <a:pt x="20576" y="20873"/>
                    <a:pt x="20604" y="20911"/>
                    <a:pt x="20628" y="21033"/>
                  </a:cubicBezTo>
                  <a:cubicBezTo>
                    <a:pt x="20628" y="21087"/>
                    <a:pt x="20648" y="21087"/>
                    <a:pt x="20648" y="21087"/>
                  </a:cubicBezTo>
                  <a:cubicBezTo>
                    <a:pt x="20752" y="21142"/>
                    <a:pt x="20831" y="21371"/>
                    <a:pt x="20935" y="21371"/>
                  </a:cubicBezTo>
                  <a:cubicBezTo>
                    <a:pt x="20955" y="21371"/>
                    <a:pt x="20980" y="21371"/>
                    <a:pt x="21000" y="21425"/>
                  </a:cubicBezTo>
                  <a:cubicBezTo>
                    <a:pt x="21011" y="21494"/>
                    <a:pt x="21029" y="21524"/>
                    <a:pt x="21051" y="21524"/>
                  </a:cubicBezTo>
                  <a:cubicBezTo>
                    <a:pt x="21067" y="21524"/>
                    <a:pt x="21085" y="21507"/>
                    <a:pt x="21104" y="21478"/>
                  </a:cubicBezTo>
                  <a:lnTo>
                    <a:pt x="21144" y="21478"/>
                  </a:lnTo>
                  <a:cubicBezTo>
                    <a:pt x="21203" y="21546"/>
                    <a:pt x="21287" y="21546"/>
                    <a:pt x="21327" y="21600"/>
                  </a:cubicBezTo>
                  <a:lnTo>
                    <a:pt x="21412" y="21371"/>
                  </a:lnTo>
                  <a:cubicBezTo>
                    <a:pt x="21476" y="21371"/>
                    <a:pt x="21516" y="21425"/>
                    <a:pt x="21555" y="21425"/>
                  </a:cubicBezTo>
                  <a:cubicBezTo>
                    <a:pt x="21575" y="21371"/>
                    <a:pt x="21575" y="21317"/>
                    <a:pt x="21600" y="21262"/>
                  </a:cubicBezTo>
                  <a:cubicBezTo>
                    <a:pt x="21536" y="21208"/>
                    <a:pt x="21496" y="21142"/>
                    <a:pt x="21476" y="21087"/>
                  </a:cubicBezTo>
                  <a:cubicBezTo>
                    <a:pt x="21287" y="20980"/>
                    <a:pt x="21104" y="20926"/>
                    <a:pt x="20935" y="20805"/>
                  </a:cubicBezTo>
                  <a:cubicBezTo>
                    <a:pt x="20792" y="20697"/>
                    <a:pt x="20668" y="20590"/>
                    <a:pt x="20543" y="20468"/>
                  </a:cubicBezTo>
                  <a:cubicBezTo>
                    <a:pt x="20439" y="20361"/>
                    <a:pt x="20335" y="20198"/>
                    <a:pt x="20236" y="20132"/>
                  </a:cubicBezTo>
                  <a:cubicBezTo>
                    <a:pt x="20112" y="20077"/>
                    <a:pt x="20008" y="19862"/>
                    <a:pt x="19884" y="19741"/>
                  </a:cubicBezTo>
                  <a:cubicBezTo>
                    <a:pt x="19800" y="19633"/>
                    <a:pt x="19695" y="19458"/>
                    <a:pt x="19616" y="19351"/>
                  </a:cubicBezTo>
                  <a:cubicBezTo>
                    <a:pt x="19552" y="19242"/>
                    <a:pt x="19467" y="19190"/>
                    <a:pt x="19408" y="19122"/>
                  </a:cubicBezTo>
                  <a:cubicBezTo>
                    <a:pt x="19304" y="18960"/>
                    <a:pt x="19219" y="18785"/>
                    <a:pt x="19120" y="18623"/>
                  </a:cubicBezTo>
                  <a:cubicBezTo>
                    <a:pt x="19056" y="18516"/>
                    <a:pt x="18996" y="18448"/>
                    <a:pt x="18912" y="18448"/>
                  </a:cubicBezTo>
                  <a:cubicBezTo>
                    <a:pt x="18872" y="18341"/>
                    <a:pt x="18847" y="18232"/>
                    <a:pt x="18808" y="18112"/>
                  </a:cubicBezTo>
                  <a:cubicBezTo>
                    <a:pt x="18703" y="17950"/>
                    <a:pt x="18599" y="17667"/>
                    <a:pt x="18456" y="17667"/>
                  </a:cubicBezTo>
                  <a:cubicBezTo>
                    <a:pt x="18436" y="17667"/>
                    <a:pt x="18416" y="17613"/>
                    <a:pt x="18396" y="17613"/>
                  </a:cubicBezTo>
                  <a:cubicBezTo>
                    <a:pt x="18331" y="17506"/>
                    <a:pt x="18272" y="17438"/>
                    <a:pt x="18207" y="17385"/>
                  </a:cubicBezTo>
                  <a:cubicBezTo>
                    <a:pt x="18103" y="17277"/>
                    <a:pt x="18004" y="17222"/>
                    <a:pt x="17920" y="17170"/>
                  </a:cubicBezTo>
                  <a:cubicBezTo>
                    <a:pt x="17835" y="17047"/>
                    <a:pt x="17796" y="16940"/>
                    <a:pt x="17816" y="16711"/>
                  </a:cubicBezTo>
                  <a:cubicBezTo>
                    <a:pt x="17835" y="16711"/>
                    <a:pt x="17880" y="16765"/>
                    <a:pt x="17940" y="16765"/>
                  </a:cubicBezTo>
                  <a:cubicBezTo>
                    <a:pt x="17896" y="16686"/>
                    <a:pt x="17861" y="16636"/>
                    <a:pt x="17829" y="16636"/>
                  </a:cubicBezTo>
                  <a:cubicBezTo>
                    <a:pt x="17818" y="16636"/>
                    <a:pt x="17806" y="16643"/>
                    <a:pt x="17796" y="16657"/>
                  </a:cubicBezTo>
                  <a:lnTo>
                    <a:pt x="17732" y="16657"/>
                  </a:lnTo>
                  <a:cubicBezTo>
                    <a:pt x="17568" y="16550"/>
                    <a:pt x="17404" y="16550"/>
                    <a:pt x="17235" y="16375"/>
                  </a:cubicBezTo>
                  <a:cubicBezTo>
                    <a:pt x="17151" y="16283"/>
                    <a:pt x="17078" y="16144"/>
                    <a:pt x="16983" y="16144"/>
                  </a:cubicBezTo>
                  <a:cubicBezTo>
                    <a:pt x="16965" y="16144"/>
                    <a:pt x="16947" y="16149"/>
                    <a:pt x="16928" y="16160"/>
                  </a:cubicBezTo>
                  <a:cubicBezTo>
                    <a:pt x="16908" y="16160"/>
                    <a:pt x="16908" y="16092"/>
                    <a:pt x="16888" y="16037"/>
                  </a:cubicBezTo>
                  <a:cubicBezTo>
                    <a:pt x="16911" y="15975"/>
                    <a:pt x="16921" y="15949"/>
                    <a:pt x="16937" y="15949"/>
                  </a:cubicBezTo>
                  <a:cubicBezTo>
                    <a:pt x="16948" y="15949"/>
                    <a:pt x="16963" y="15962"/>
                    <a:pt x="16988" y="15985"/>
                  </a:cubicBezTo>
                  <a:cubicBezTo>
                    <a:pt x="17052" y="15985"/>
                    <a:pt x="17111" y="16037"/>
                    <a:pt x="17176" y="16092"/>
                  </a:cubicBezTo>
                  <a:cubicBezTo>
                    <a:pt x="17136" y="16037"/>
                    <a:pt x="17091" y="15985"/>
                    <a:pt x="17072" y="15930"/>
                  </a:cubicBezTo>
                  <a:cubicBezTo>
                    <a:pt x="17032" y="15930"/>
                    <a:pt x="16988" y="15876"/>
                    <a:pt x="16948" y="15876"/>
                  </a:cubicBezTo>
                  <a:cubicBezTo>
                    <a:pt x="16968" y="15876"/>
                    <a:pt x="16968" y="15822"/>
                    <a:pt x="16968" y="15822"/>
                  </a:cubicBezTo>
                  <a:cubicBezTo>
                    <a:pt x="16928" y="15701"/>
                    <a:pt x="16863" y="15647"/>
                    <a:pt x="16824" y="15540"/>
                  </a:cubicBezTo>
                  <a:cubicBezTo>
                    <a:pt x="16640" y="15540"/>
                    <a:pt x="16516" y="15486"/>
                    <a:pt x="16491" y="15311"/>
                  </a:cubicBezTo>
                  <a:cubicBezTo>
                    <a:pt x="16536" y="15365"/>
                    <a:pt x="16576" y="15365"/>
                    <a:pt x="16616" y="15365"/>
                  </a:cubicBezTo>
                  <a:lnTo>
                    <a:pt x="16616" y="15257"/>
                  </a:lnTo>
                  <a:cubicBezTo>
                    <a:pt x="16576" y="15257"/>
                    <a:pt x="16516" y="15203"/>
                    <a:pt x="16471" y="15203"/>
                  </a:cubicBezTo>
                  <a:cubicBezTo>
                    <a:pt x="16392" y="15203"/>
                    <a:pt x="16308" y="15203"/>
                    <a:pt x="16204" y="15082"/>
                  </a:cubicBezTo>
                  <a:cubicBezTo>
                    <a:pt x="16156" y="15039"/>
                    <a:pt x="16091" y="14959"/>
                    <a:pt x="16013" y="14959"/>
                  </a:cubicBezTo>
                  <a:cubicBezTo>
                    <a:pt x="15995" y="14959"/>
                    <a:pt x="15975" y="14964"/>
                    <a:pt x="15956" y="14975"/>
                  </a:cubicBezTo>
                  <a:cubicBezTo>
                    <a:pt x="15916" y="15027"/>
                    <a:pt x="15852" y="15027"/>
                    <a:pt x="15792" y="15027"/>
                  </a:cubicBezTo>
                  <a:cubicBezTo>
                    <a:pt x="15780" y="15043"/>
                    <a:pt x="15767" y="15050"/>
                    <a:pt x="15753" y="15050"/>
                  </a:cubicBezTo>
                  <a:cubicBezTo>
                    <a:pt x="15715" y="15050"/>
                    <a:pt x="15671" y="15000"/>
                    <a:pt x="15623" y="14921"/>
                  </a:cubicBezTo>
                  <a:cubicBezTo>
                    <a:pt x="15668" y="14921"/>
                    <a:pt x="15688" y="14921"/>
                    <a:pt x="15708" y="14866"/>
                  </a:cubicBezTo>
                  <a:lnTo>
                    <a:pt x="15708" y="14812"/>
                  </a:lnTo>
                  <a:cubicBezTo>
                    <a:pt x="15708" y="14745"/>
                    <a:pt x="15728" y="14745"/>
                    <a:pt x="15747" y="14745"/>
                  </a:cubicBezTo>
                  <a:cubicBezTo>
                    <a:pt x="15708" y="14691"/>
                    <a:pt x="15688" y="14691"/>
                    <a:pt x="15688" y="14637"/>
                  </a:cubicBezTo>
                  <a:lnTo>
                    <a:pt x="15688" y="14530"/>
                  </a:lnTo>
                  <a:cubicBezTo>
                    <a:pt x="15564" y="14476"/>
                    <a:pt x="15440" y="14476"/>
                    <a:pt x="15316" y="14408"/>
                  </a:cubicBezTo>
                  <a:cubicBezTo>
                    <a:pt x="15251" y="14355"/>
                    <a:pt x="15192" y="14247"/>
                    <a:pt x="15128" y="14193"/>
                  </a:cubicBezTo>
                  <a:cubicBezTo>
                    <a:pt x="15104" y="14290"/>
                    <a:pt x="15073" y="14309"/>
                    <a:pt x="15042" y="14309"/>
                  </a:cubicBezTo>
                  <a:cubicBezTo>
                    <a:pt x="15022" y="14309"/>
                    <a:pt x="15001" y="14301"/>
                    <a:pt x="14984" y="14301"/>
                  </a:cubicBezTo>
                  <a:lnTo>
                    <a:pt x="14756" y="14301"/>
                  </a:lnTo>
                  <a:cubicBezTo>
                    <a:pt x="14716" y="14301"/>
                    <a:pt x="14656" y="14301"/>
                    <a:pt x="14612" y="14140"/>
                  </a:cubicBezTo>
                  <a:lnTo>
                    <a:pt x="14736" y="14140"/>
                  </a:lnTo>
                  <a:cubicBezTo>
                    <a:pt x="14688" y="14099"/>
                    <a:pt x="14646" y="14044"/>
                    <a:pt x="14602" y="14044"/>
                  </a:cubicBezTo>
                  <a:cubicBezTo>
                    <a:pt x="14572" y="14044"/>
                    <a:pt x="14541" y="14069"/>
                    <a:pt x="14507" y="14140"/>
                  </a:cubicBezTo>
                  <a:cubicBezTo>
                    <a:pt x="14364" y="14017"/>
                    <a:pt x="14180" y="14017"/>
                    <a:pt x="14056" y="13627"/>
                  </a:cubicBezTo>
                  <a:cubicBezTo>
                    <a:pt x="13932" y="13627"/>
                    <a:pt x="13808" y="13681"/>
                    <a:pt x="13724" y="13681"/>
                  </a:cubicBezTo>
                  <a:cubicBezTo>
                    <a:pt x="13515" y="13345"/>
                    <a:pt x="13312" y="13291"/>
                    <a:pt x="13124" y="13062"/>
                  </a:cubicBezTo>
                  <a:cubicBezTo>
                    <a:pt x="13084" y="13062"/>
                    <a:pt x="13051" y="13092"/>
                    <a:pt x="13022" y="13092"/>
                  </a:cubicBezTo>
                  <a:cubicBezTo>
                    <a:pt x="13007" y="13092"/>
                    <a:pt x="12993" y="13084"/>
                    <a:pt x="12980" y="13062"/>
                  </a:cubicBezTo>
                  <a:cubicBezTo>
                    <a:pt x="12876" y="12955"/>
                    <a:pt x="12772" y="12792"/>
                    <a:pt x="12647" y="12671"/>
                  </a:cubicBezTo>
                  <a:cubicBezTo>
                    <a:pt x="12647" y="12617"/>
                    <a:pt x="12628" y="12617"/>
                    <a:pt x="12628" y="12564"/>
                  </a:cubicBezTo>
                  <a:cubicBezTo>
                    <a:pt x="12588" y="12335"/>
                    <a:pt x="12504" y="12281"/>
                    <a:pt x="12444" y="12227"/>
                  </a:cubicBezTo>
                  <a:cubicBezTo>
                    <a:pt x="12301" y="12120"/>
                    <a:pt x="12196" y="11891"/>
                    <a:pt x="12112" y="11554"/>
                  </a:cubicBezTo>
                  <a:cubicBezTo>
                    <a:pt x="12092" y="11500"/>
                    <a:pt x="12072" y="11379"/>
                    <a:pt x="12052" y="11379"/>
                  </a:cubicBezTo>
                  <a:cubicBezTo>
                    <a:pt x="11929" y="11163"/>
                    <a:pt x="11824" y="10935"/>
                    <a:pt x="11720" y="10772"/>
                  </a:cubicBezTo>
                  <a:cubicBezTo>
                    <a:pt x="11680" y="10706"/>
                    <a:pt x="11656" y="10651"/>
                    <a:pt x="11616" y="10597"/>
                  </a:cubicBezTo>
                  <a:cubicBezTo>
                    <a:pt x="11512" y="10490"/>
                    <a:pt x="11388" y="10315"/>
                    <a:pt x="11284" y="10153"/>
                  </a:cubicBezTo>
                  <a:cubicBezTo>
                    <a:pt x="11185" y="9978"/>
                    <a:pt x="11080" y="9816"/>
                    <a:pt x="10956" y="9696"/>
                  </a:cubicBezTo>
                  <a:cubicBezTo>
                    <a:pt x="10892" y="9641"/>
                    <a:pt x="10852" y="9587"/>
                    <a:pt x="10787" y="9480"/>
                  </a:cubicBezTo>
                  <a:cubicBezTo>
                    <a:pt x="10813" y="9480"/>
                    <a:pt x="10813" y="9426"/>
                    <a:pt x="10813" y="9426"/>
                  </a:cubicBezTo>
                  <a:cubicBezTo>
                    <a:pt x="10852" y="9480"/>
                    <a:pt x="10912" y="9534"/>
                    <a:pt x="10956" y="9587"/>
                  </a:cubicBezTo>
                  <a:cubicBezTo>
                    <a:pt x="10973" y="9609"/>
                    <a:pt x="10985" y="9623"/>
                    <a:pt x="10998" y="9623"/>
                  </a:cubicBezTo>
                  <a:cubicBezTo>
                    <a:pt x="11017" y="9623"/>
                    <a:pt x="11034" y="9597"/>
                    <a:pt x="11060" y="9534"/>
                  </a:cubicBezTo>
                  <a:cubicBezTo>
                    <a:pt x="10996" y="9426"/>
                    <a:pt x="10956" y="9359"/>
                    <a:pt x="10912" y="9305"/>
                  </a:cubicBezTo>
                  <a:cubicBezTo>
                    <a:pt x="10787" y="9197"/>
                    <a:pt x="10644" y="9022"/>
                    <a:pt x="10520" y="8915"/>
                  </a:cubicBezTo>
                  <a:cubicBezTo>
                    <a:pt x="10480" y="8861"/>
                    <a:pt x="10415" y="8806"/>
                    <a:pt x="10415" y="8752"/>
                  </a:cubicBezTo>
                  <a:cubicBezTo>
                    <a:pt x="10396" y="8631"/>
                    <a:pt x="10356" y="8577"/>
                    <a:pt x="10316" y="8524"/>
                  </a:cubicBezTo>
                  <a:cubicBezTo>
                    <a:pt x="10192" y="8349"/>
                    <a:pt x="10043" y="8187"/>
                    <a:pt x="9900" y="8012"/>
                  </a:cubicBezTo>
                  <a:lnTo>
                    <a:pt x="9880" y="8012"/>
                  </a:lnTo>
                  <a:lnTo>
                    <a:pt x="9880" y="8187"/>
                  </a:lnTo>
                  <a:lnTo>
                    <a:pt x="9840" y="8187"/>
                  </a:lnTo>
                  <a:cubicBezTo>
                    <a:pt x="9716" y="8012"/>
                    <a:pt x="9592" y="7905"/>
                    <a:pt x="9468" y="7742"/>
                  </a:cubicBezTo>
                  <a:cubicBezTo>
                    <a:pt x="9442" y="7670"/>
                    <a:pt x="9409" y="7641"/>
                    <a:pt x="9379" y="7641"/>
                  </a:cubicBezTo>
                  <a:cubicBezTo>
                    <a:pt x="9359" y="7641"/>
                    <a:pt x="9340" y="7653"/>
                    <a:pt x="9325" y="7676"/>
                  </a:cubicBezTo>
                  <a:cubicBezTo>
                    <a:pt x="9299" y="7621"/>
                    <a:pt x="9280" y="7567"/>
                    <a:pt x="9280" y="7567"/>
                  </a:cubicBezTo>
                  <a:cubicBezTo>
                    <a:pt x="9201" y="7514"/>
                    <a:pt x="9116" y="7460"/>
                    <a:pt x="9032" y="7406"/>
                  </a:cubicBezTo>
                  <a:cubicBezTo>
                    <a:pt x="9052" y="7514"/>
                    <a:pt x="9096" y="7567"/>
                    <a:pt x="9116" y="7621"/>
                  </a:cubicBezTo>
                  <a:cubicBezTo>
                    <a:pt x="9052" y="7621"/>
                    <a:pt x="9012" y="7621"/>
                    <a:pt x="8972" y="7567"/>
                  </a:cubicBezTo>
                  <a:cubicBezTo>
                    <a:pt x="8848" y="7406"/>
                    <a:pt x="8724" y="7339"/>
                    <a:pt x="8600" y="7285"/>
                  </a:cubicBezTo>
                  <a:cubicBezTo>
                    <a:pt x="8536" y="7285"/>
                    <a:pt x="8476" y="7231"/>
                    <a:pt x="8432" y="7177"/>
                  </a:cubicBezTo>
                  <a:lnTo>
                    <a:pt x="8248" y="7177"/>
                  </a:lnTo>
                  <a:cubicBezTo>
                    <a:pt x="8209" y="7124"/>
                    <a:pt x="8164" y="7124"/>
                    <a:pt x="8124" y="7124"/>
                  </a:cubicBezTo>
                  <a:cubicBezTo>
                    <a:pt x="8000" y="7124"/>
                    <a:pt x="7876" y="7124"/>
                    <a:pt x="7752" y="7177"/>
                  </a:cubicBezTo>
                  <a:cubicBezTo>
                    <a:pt x="7690" y="7205"/>
                    <a:pt x="7628" y="7217"/>
                    <a:pt x="7566" y="7217"/>
                  </a:cubicBezTo>
                  <a:cubicBezTo>
                    <a:pt x="7504" y="7217"/>
                    <a:pt x="7442" y="7205"/>
                    <a:pt x="7380" y="7177"/>
                  </a:cubicBezTo>
                  <a:cubicBezTo>
                    <a:pt x="7296" y="7177"/>
                    <a:pt x="7236" y="7231"/>
                    <a:pt x="7152" y="7231"/>
                  </a:cubicBezTo>
                  <a:cubicBezTo>
                    <a:pt x="7008" y="7285"/>
                    <a:pt x="6844" y="7231"/>
                    <a:pt x="6696" y="7339"/>
                  </a:cubicBezTo>
                  <a:lnTo>
                    <a:pt x="6636" y="7339"/>
                  </a:lnTo>
                  <a:cubicBezTo>
                    <a:pt x="6604" y="7257"/>
                    <a:pt x="6573" y="7231"/>
                    <a:pt x="6542" y="7231"/>
                  </a:cubicBezTo>
                  <a:cubicBezTo>
                    <a:pt x="6511" y="7231"/>
                    <a:pt x="6480" y="7257"/>
                    <a:pt x="6448" y="7285"/>
                  </a:cubicBezTo>
                  <a:cubicBezTo>
                    <a:pt x="6304" y="7339"/>
                    <a:pt x="6180" y="7460"/>
                    <a:pt x="6056" y="7514"/>
                  </a:cubicBezTo>
                  <a:cubicBezTo>
                    <a:pt x="5977" y="7567"/>
                    <a:pt x="5892" y="7676"/>
                    <a:pt x="5828" y="7676"/>
                  </a:cubicBezTo>
                  <a:cubicBezTo>
                    <a:pt x="5711" y="7730"/>
                    <a:pt x="5594" y="7812"/>
                    <a:pt x="5478" y="7812"/>
                  </a:cubicBezTo>
                  <a:cubicBezTo>
                    <a:pt x="5451" y="7812"/>
                    <a:pt x="5423" y="7808"/>
                    <a:pt x="5396" y="7796"/>
                  </a:cubicBezTo>
                  <a:lnTo>
                    <a:pt x="5356" y="7796"/>
                  </a:lnTo>
                  <a:cubicBezTo>
                    <a:pt x="5233" y="7959"/>
                    <a:pt x="5109" y="8134"/>
                    <a:pt x="4960" y="8134"/>
                  </a:cubicBezTo>
                  <a:cubicBezTo>
                    <a:pt x="4816" y="8187"/>
                    <a:pt x="4692" y="8349"/>
                    <a:pt x="4568" y="8416"/>
                  </a:cubicBezTo>
                  <a:cubicBezTo>
                    <a:pt x="4528" y="8470"/>
                    <a:pt x="4509" y="8470"/>
                    <a:pt x="4489" y="8524"/>
                  </a:cubicBezTo>
                  <a:cubicBezTo>
                    <a:pt x="4420" y="8673"/>
                    <a:pt x="4352" y="8748"/>
                    <a:pt x="4279" y="8748"/>
                  </a:cubicBezTo>
                  <a:cubicBezTo>
                    <a:pt x="4240" y="8748"/>
                    <a:pt x="4199" y="8727"/>
                    <a:pt x="4156" y="8686"/>
                  </a:cubicBezTo>
                  <a:cubicBezTo>
                    <a:pt x="4139" y="8677"/>
                    <a:pt x="4122" y="8673"/>
                    <a:pt x="4105" y="8673"/>
                  </a:cubicBezTo>
                  <a:cubicBezTo>
                    <a:pt x="4019" y="8673"/>
                    <a:pt x="3935" y="8780"/>
                    <a:pt x="3869" y="8915"/>
                  </a:cubicBezTo>
                  <a:cubicBezTo>
                    <a:pt x="3784" y="9022"/>
                    <a:pt x="3680" y="9090"/>
                    <a:pt x="3596" y="9144"/>
                  </a:cubicBezTo>
                  <a:cubicBezTo>
                    <a:pt x="3563" y="9166"/>
                    <a:pt x="3529" y="9179"/>
                    <a:pt x="3494" y="9179"/>
                  </a:cubicBezTo>
                  <a:cubicBezTo>
                    <a:pt x="3443" y="9179"/>
                    <a:pt x="3389" y="9152"/>
                    <a:pt x="3328" y="9090"/>
                  </a:cubicBezTo>
                  <a:cubicBezTo>
                    <a:pt x="3393" y="9022"/>
                    <a:pt x="3412" y="8969"/>
                    <a:pt x="3452" y="8915"/>
                  </a:cubicBezTo>
                  <a:cubicBezTo>
                    <a:pt x="3432" y="8861"/>
                    <a:pt x="3412" y="8806"/>
                    <a:pt x="3393" y="8806"/>
                  </a:cubicBezTo>
                  <a:cubicBezTo>
                    <a:pt x="3373" y="8806"/>
                    <a:pt x="3373" y="8861"/>
                    <a:pt x="3348" y="8915"/>
                  </a:cubicBezTo>
                  <a:cubicBezTo>
                    <a:pt x="3348" y="9022"/>
                    <a:pt x="3308" y="9022"/>
                    <a:pt x="3269" y="9022"/>
                  </a:cubicBezTo>
                  <a:cubicBezTo>
                    <a:pt x="3226" y="9022"/>
                    <a:pt x="3185" y="8998"/>
                    <a:pt x="3149" y="8998"/>
                  </a:cubicBezTo>
                  <a:cubicBezTo>
                    <a:pt x="3132" y="8998"/>
                    <a:pt x="3115" y="9004"/>
                    <a:pt x="3100" y="9022"/>
                  </a:cubicBezTo>
                  <a:cubicBezTo>
                    <a:pt x="3047" y="9086"/>
                    <a:pt x="2993" y="9101"/>
                    <a:pt x="2936" y="9101"/>
                  </a:cubicBezTo>
                  <a:cubicBezTo>
                    <a:pt x="2885" y="9101"/>
                    <a:pt x="2831" y="9090"/>
                    <a:pt x="2772" y="9090"/>
                  </a:cubicBezTo>
                  <a:cubicBezTo>
                    <a:pt x="2649" y="9090"/>
                    <a:pt x="2564" y="8861"/>
                    <a:pt x="2440" y="8631"/>
                  </a:cubicBezTo>
                  <a:lnTo>
                    <a:pt x="2381" y="8631"/>
                  </a:lnTo>
                  <a:cubicBezTo>
                    <a:pt x="2212" y="8349"/>
                    <a:pt x="2133" y="7851"/>
                    <a:pt x="2009" y="7460"/>
                  </a:cubicBezTo>
                  <a:lnTo>
                    <a:pt x="1984" y="7514"/>
                  </a:lnTo>
                  <a:cubicBezTo>
                    <a:pt x="1924" y="7406"/>
                    <a:pt x="1885" y="7285"/>
                    <a:pt x="1885" y="7124"/>
                  </a:cubicBezTo>
                  <a:cubicBezTo>
                    <a:pt x="1885" y="7070"/>
                    <a:pt x="1860" y="7002"/>
                    <a:pt x="1840" y="6949"/>
                  </a:cubicBezTo>
                  <a:cubicBezTo>
                    <a:pt x="1736" y="6786"/>
                    <a:pt x="1676" y="6504"/>
                    <a:pt x="1612" y="6221"/>
                  </a:cubicBezTo>
                  <a:cubicBezTo>
                    <a:pt x="1533" y="5939"/>
                    <a:pt x="1448" y="5656"/>
                    <a:pt x="1429" y="5211"/>
                  </a:cubicBezTo>
                  <a:cubicBezTo>
                    <a:pt x="1429" y="5386"/>
                    <a:pt x="1409" y="5494"/>
                    <a:pt x="1409" y="5722"/>
                  </a:cubicBezTo>
                  <a:cubicBezTo>
                    <a:pt x="1364" y="5494"/>
                    <a:pt x="1344" y="5319"/>
                    <a:pt x="1324" y="5157"/>
                  </a:cubicBezTo>
                  <a:cubicBezTo>
                    <a:pt x="1324" y="5211"/>
                    <a:pt x="1304" y="5265"/>
                    <a:pt x="1304" y="5386"/>
                  </a:cubicBezTo>
                  <a:cubicBezTo>
                    <a:pt x="1180" y="4982"/>
                    <a:pt x="1161" y="4484"/>
                    <a:pt x="1076" y="4094"/>
                  </a:cubicBezTo>
                  <a:cubicBezTo>
                    <a:pt x="1037" y="4094"/>
                    <a:pt x="1017" y="4094"/>
                    <a:pt x="1017" y="4040"/>
                  </a:cubicBezTo>
                  <a:cubicBezTo>
                    <a:pt x="992" y="3972"/>
                    <a:pt x="972" y="3919"/>
                    <a:pt x="952" y="3865"/>
                  </a:cubicBezTo>
                  <a:lnTo>
                    <a:pt x="932" y="3865"/>
                  </a:lnTo>
                  <a:cubicBezTo>
                    <a:pt x="952" y="3919"/>
                    <a:pt x="952" y="3972"/>
                    <a:pt x="952" y="4040"/>
                  </a:cubicBezTo>
                  <a:cubicBezTo>
                    <a:pt x="952" y="4040"/>
                    <a:pt x="932" y="4040"/>
                    <a:pt x="932" y="4094"/>
                  </a:cubicBezTo>
                  <a:cubicBezTo>
                    <a:pt x="893" y="3865"/>
                    <a:pt x="848" y="3704"/>
                    <a:pt x="808" y="3475"/>
                  </a:cubicBezTo>
                  <a:cubicBezTo>
                    <a:pt x="808" y="3475"/>
                    <a:pt x="828" y="3475"/>
                    <a:pt x="828" y="3420"/>
                  </a:cubicBezTo>
                  <a:cubicBezTo>
                    <a:pt x="808" y="3366"/>
                    <a:pt x="769" y="3299"/>
                    <a:pt x="744" y="3245"/>
                  </a:cubicBezTo>
                  <a:cubicBezTo>
                    <a:pt x="744" y="3137"/>
                    <a:pt x="724" y="3084"/>
                    <a:pt x="724" y="3030"/>
                  </a:cubicBezTo>
                  <a:cubicBezTo>
                    <a:pt x="704" y="2909"/>
                    <a:pt x="665" y="2747"/>
                    <a:pt x="645" y="2626"/>
                  </a:cubicBezTo>
                  <a:cubicBezTo>
                    <a:pt x="600" y="2356"/>
                    <a:pt x="580" y="2127"/>
                    <a:pt x="541" y="1899"/>
                  </a:cubicBezTo>
                  <a:cubicBezTo>
                    <a:pt x="496" y="1562"/>
                    <a:pt x="436" y="1279"/>
                    <a:pt x="352" y="1064"/>
                  </a:cubicBezTo>
                  <a:cubicBezTo>
                    <a:pt x="313" y="889"/>
                    <a:pt x="293" y="674"/>
                    <a:pt x="248" y="499"/>
                  </a:cubicBezTo>
                  <a:lnTo>
                    <a:pt x="188" y="499"/>
                  </a:lnTo>
                  <a:cubicBezTo>
                    <a:pt x="149" y="270"/>
                    <a:pt x="104" y="161"/>
                    <a:pt x="6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6669" name="Google Shape;4282;p36"/>
            <p:cNvSpPr/>
            <p:nvPr/>
          </p:nvSpPr>
          <p:spPr>
            <a:xfrm rot="20484498">
              <a:off x="268118" y="223768"/>
              <a:ext cx="1492043" cy="539593"/>
            </a:xfrm>
            <a:custGeom>
              <a:avLst/>
              <a:gdLst/>
              <a:ahLst/>
              <a:cxnLst>
                <a:cxn ang="0">
                  <a:pos x="wd2" y="hd2"/>
                </a:cxn>
                <a:cxn ang="5400000">
                  <a:pos x="wd2" y="hd2"/>
                </a:cxn>
                <a:cxn ang="10800000">
                  <a:pos x="wd2" y="hd2"/>
                </a:cxn>
                <a:cxn ang="16200000">
                  <a:pos x="wd2" y="hd2"/>
                </a:cxn>
              </a:cxnLst>
              <a:rect l="0" t="0" r="r" b="b"/>
              <a:pathLst>
                <a:path w="21600" h="21600" extrusionOk="0">
                  <a:moveTo>
                    <a:pt x="127" y="0"/>
                  </a:moveTo>
                  <a:cubicBezTo>
                    <a:pt x="106" y="56"/>
                    <a:pt x="61" y="113"/>
                    <a:pt x="20" y="182"/>
                  </a:cubicBezTo>
                  <a:cubicBezTo>
                    <a:pt x="20" y="295"/>
                    <a:pt x="20" y="463"/>
                    <a:pt x="0" y="588"/>
                  </a:cubicBezTo>
                  <a:lnTo>
                    <a:pt x="20" y="532"/>
                  </a:lnTo>
                  <a:cubicBezTo>
                    <a:pt x="61" y="756"/>
                    <a:pt x="106" y="995"/>
                    <a:pt x="147" y="1233"/>
                  </a:cubicBezTo>
                  <a:lnTo>
                    <a:pt x="167" y="1233"/>
                  </a:lnTo>
                  <a:cubicBezTo>
                    <a:pt x="213" y="1401"/>
                    <a:pt x="253" y="1514"/>
                    <a:pt x="273" y="1696"/>
                  </a:cubicBezTo>
                  <a:cubicBezTo>
                    <a:pt x="273" y="1989"/>
                    <a:pt x="314" y="2213"/>
                    <a:pt x="360" y="2452"/>
                  </a:cubicBezTo>
                  <a:cubicBezTo>
                    <a:pt x="380" y="2508"/>
                    <a:pt x="380" y="2634"/>
                    <a:pt x="380" y="2747"/>
                  </a:cubicBezTo>
                  <a:cubicBezTo>
                    <a:pt x="420" y="2986"/>
                    <a:pt x="420" y="3210"/>
                    <a:pt x="466" y="3447"/>
                  </a:cubicBezTo>
                  <a:cubicBezTo>
                    <a:pt x="507" y="3685"/>
                    <a:pt x="547" y="3909"/>
                    <a:pt x="593" y="4148"/>
                  </a:cubicBezTo>
                  <a:cubicBezTo>
                    <a:pt x="674" y="4443"/>
                    <a:pt x="719" y="4793"/>
                    <a:pt x="760" y="5143"/>
                  </a:cubicBezTo>
                  <a:cubicBezTo>
                    <a:pt x="780" y="5255"/>
                    <a:pt x="801" y="5438"/>
                    <a:pt x="821" y="5605"/>
                  </a:cubicBezTo>
                  <a:cubicBezTo>
                    <a:pt x="866" y="5844"/>
                    <a:pt x="887" y="6139"/>
                    <a:pt x="973" y="6307"/>
                  </a:cubicBezTo>
                  <a:cubicBezTo>
                    <a:pt x="1054" y="6489"/>
                    <a:pt x="1120" y="6656"/>
                    <a:pt x="1140" y="6951"/>
                  </a:cubicBezTo>
                  <a:cubicBezTo>
                    <a:pt x="1140" y="7006"/>
                    <a:pt x="1140" y="7006"/>
                    <a:pt x="1160" y="7063"/>
                  </a:cubicBezTo>
                  <a:cubicBezTo>
                    <a:pt x="1226" y="7301"/>
                    <a:pt x="1287" y="7540"/>
                    <a:pt x="1373" y="7764"/>
                  </a:cubicBezTo>
                  <a:cubicBezTo>
                    <a:pt x="1434" y="8002"/>
                    <a:pt x="1480" y="8240"/>
                    <a:pt x="1540" y="8409"/>
                  </a:cubicBezTo>
                  <a:cubicBezTo>
                    <a:pt x="1667" y="8871"/>
                    <a:pt x="1814" y="9291"/>
                    <a:pt x="1941" y="9698"/>
                  </a:cubicBezTo>
                  <a:cubicBezTo>
                    <a:pt x="1961" y="9753"/>
                    <a:pt x="1986" y="9810"/>
                    <a:pt x="2007" y="9810"/>
                  </a:cubicBezTo>
                  <a:cubicBezTo>
                    <a:pt x="2088" y="9922"/>
                    <a:pt x="2154" y="10048"/>
                    <a:pt x="2214" y="10216"/>
                  </a:cubicBezTo>
                  <a:cubicBezTo>
                    <a:pt x="2289" y="10326"/>
                    <a:pt x="2348" y="10466"/>
                    <a:pt x="2416" y="10466"/>
                  </a:cubicBezTo>
                  <a:cubicBezTo>
                    <a:pt x="2426" y="10466"/>
                    <a:pt x="2437" y="10462"/>
                    <a:pt x="2448" y="10454"/>
                  </a:cubicBezTo>
                  <a:cubicBezTo>
                    <a:pt x="2480" y="10420"/>
                    <a:pt x="2512" y="10407"/>
                    <a:pt x="2541" y="10407"/>
                  </a:cubicBezTo>
                  <a:cubicBezTo>
                    <a:pt x="2607" y="10407"/>
                    <a:pt x="2666" y="10472"/>
                    <a:pt x="2722" y="10511"/>
                  </a:cubicBezTo>
                  <a:cubicBezTo>
                    <a:pt x="2747" y="10454"/>
                    <a:pt x="2747" y="10398"/>
                    <a:pt x="2767" y="10398"/>
                  </a:cubicBezTo>
                  <a:lnTo>
                    <a:pt x="2767" y="10160"/>
                  </a:lnTo>
                  <a:cubicBezTo>
                    <a:pt x="2808" y="10160"/>
                    <a:pt x="2848" y="10105"/>
                    <a:pt x="2894" y="10105"/>
                  </a:cubicBezTo>
                  <a:cubicBezTo>
                    <a:pt x="2934" y="9992"/>
                    <a:pt x="2975" y="9866"/>
                    <a:pt x="3000" y="9810"/>
                  </a:cubicBezTo>
                  <a:cubicBezTo>
                    <a:pt x="3102" y="9810"/>
                    <a:pt x="3188" y="9810"/>
                    <a:pt x="3274" y="9753"/>
                  </a:cubicBezTo>
                  <a:cubicBezTo>
                    <a:pt x="3314" y="9753"/>
                    <a:pt x="3380" y="9698"/>
                    <a:pt x="3421" y="9642"/>
                  </a:cubicBezTo>
                  <a:cubicBezTo>
                    <a:pt x="3461" y="9571"/>
                    <a:pt x="3507" y="9571"/>
                    <a:pt x="3568" y="9516"/>
                  </a:cubicBezTo>
                  <a:cubicBezTo>
                    <a:pt x="3654" y="9460"/>
                    <a:pt x="3760" y="9403"/>
                    <a:pt x="3862" y="9347"/>
                  </a:cubicBezTo>
                  <a:cubicBezTo>
                    <a:pt x="4034" y="9291"/>
                    <a:pt x="4181" y="8997"/>
                    <a:pt x="4328" y="8815"/>
                  </a:cubicBezTo>
                  <a:cubicBezTo>
                    <a:pt x="4452" y="8720"/>
                    <a:pt x="4562" y="8575"/>
                    <a:pt x="4697" y="8575"/>
                  </a:cubicBezTo>
                  <a:cubicBezTo>
                    <a:pt x="4722" y="8575"/>
                    <a:pt x="4748" y="8579"/>
                    <a:pt x="4774" y="8591"/>
                  </a:cubicBezTo>
                  <a:cubicBezTo>
                    <a:pt x="4815" y="8591"/>
                    <a:pt x="4855" y="8520"/>
                    <a:pt x="4875" y="8520"/>
                  </a:cubicBezTo>
                  <a:cubicBezTo>
                    <a:pt x="4982" y="8352"/>
                    <a:pt x="5108" y="8409"/>
                    <a:pt x="5215" y="8296"/>
                  </a:cubicBezTo>
                  <a:cubicBezTo>
                    <a:pt x="5215" y="8277"/>
                    <a:pt x="5217" y="8271"/>
                    <a:pt x="5221" y="8271"/>
                  </a:cubicBezTo>
                  <a:cubicBezTo>
                    <a:pt x="5229" y="8271"/>
                    <a:pt x="5242" y="8296"/>
                    <a:pt x="5255" y="8296"/>
                  </a:cubicBezTo>
                  <a:cubicBezTo>
                    <a:pt x="5286" y="8329"/>
                    <a:pt x="5317" y="8342"/>
                    <a:pt x="5347" y="8342"/>
                  </a:cubicBezTo>
                  <a:cubicBezTo>
                    <a:pt x="5420" y="8342"/>
                    <a:pt x="5487" y="8260"/>
                    <a:pt x="5534" y="8170"/>
                  </a:cubicBezTo>
                  <a:cubicBezTo>
                    <a:pt x="5635" y="8057"/>
                    <a:pt x="5722" y="8002"/>
                    <a:pt x="5828" y="7946"/>
                  </a:cubicBezTo>
                  <a:cubicBezTo>
                    <a:pt x="5902" y="7907"/>
                    <a:pt x="5975" y="7836"/>
                    <a:pt x="6054" y="7836"/>
                  </a:cubicBezTo>
                  <a:cubicBezTo>
                    <a:pt x="6090" y="7836"/>
                    <a:pt x="6128" y="7851"/>
                    <a:pt x="6168" y="7890"/>
                  </a:cubicBezTo>
                  <a:cubicBezTo>
                    <a:pt x="6208" y="7890"/>
                    <a:pt x="6249" y="7946"/>
                    <a:pt x="6294" y="7946"/>
                  </a:cubicBezTo>
                  <a:cubicBezTo>
                    <a:pt x="6462" y="7946"/>
                    <a:pt x="6608" y="7946"/>
                    <a:pt x="6755" y="7820"/>
                  </a:cubicBezTo>
                  <a:cubicBezTo>
                    <a:pt x="6801" y="7764"/>
                    <a:pt x="6842" y="7764"/>
                    <a:pt x="6862" y="7596"/>
                  </a:cubicBezTo>
                  <a:cubicBezTo>
                    <a:pt x="6882" y="7651"/>
                    <a:pt x="6903" y="7651"/>
                    <a:pt x="6903" y="7651"/>
                  </a:cubicBezTo>
                  <a:cubicBezTo>
                    <a:pt x="6948" y="7651"/>
                    <a:pt x="6989" y="7596"/>
                    <a:pt x="7029" y="7596"/>
                  </a:cubicBezTo>
                  <a:lnTo>
                    <a:pt x="7282" y="7596"/>
                  </a:lnTo>
                  <a:cubicBezTo>
                    <a:pt x="7369" y="7596"/>
                    <a:pt x="7455" y="7651"/>
                    <a:pt x="7536" y="7707"/>
                  </a:cubicBezTo>
                  <a:cubicBezTo>
                    <a:pt x="7621" y="7770"/>
                    <a:pt x="7710" y="7820"/>
                    <a:pt x="7799" y="7820"/>
                  </a:cubicBezTo>
                  <a:cubicBezTo>
                    <a:pt x="7868" y="7820"/>
                    <a:pt x="7937" y="7788"/>
                    <a:pt x="8002" y="7707"/>
                  </a:cubicBezTo>
                  <a:cubicBezTo>
                    <a:pt x="8031" y="7668"/>
                    <a:pt x="8072" y="7628"/>
                    <a:pt x="8109" y="7628"/>
                  </a:cubicBezTo>
                  <a:cubicBezTo>
                    <a:pt x="8123" y="7628"/>
                    <a:pt x="8137" y="7635"/>
                    <a:pt x="8149" y="7651"/>
                  </a:cubicBezTo>
                  <a:cubicBezTo>
                    <a:pt x="8296" y="7707"/>
                    <a:pt x="8423" y="7820"/>
                    <a:pt x="8550" y="7946"/>
                  </a:cubicBezTo>
                  <a:cubicBezTo>
                    <a:pt x="8595" y="8002"/>
                    <a:pt x="8636" y="8057"/>
                    <a:pt x="8722" y="8170"/>
                  </a:cubicBezTo>
                  <a:cubicBezTo>
                    <a:pt x="8722" y="8170"/>
                    <a:pt x="8731" y="8146"/>
                    <a:pt x="8743" y="8146"/>
                  </a:cubicBezTo>
                  <a:cubicBezTo>
                    <a:pt x="8749" y="8146"/>
                    <a:pt x="8756" y="8151"/>
                    <a:pt x="8763" y="8170"/>
                  </a:cubicBezTo>
                  <a:cubicBezTo>
                    <a:pt x="8849" y="8240"/>
                    <a:pt x="8955" y="8296"/>
                    <a:pt x="9036" y="8352"/>
                  </a:cubicBezTo>
                  <a:cubicBezTo>
                    <a:pt x="9102" y="8352"/>
                    <a:pt x="9143" y="8409"/>
                    <a:pt x="9183" y="8409"/>
                  </a:cubicBezTo>
                  <a:cubicBezTo>
                    <a:pt x="9249" y="8409"/>
                    <a:pt x="9310" y="8409"/>
                    <a:pt x="9376" y="8465"/>
                  </a:cubicBezTo>
                  <a:cubicBezTo>
                    <a:pt x="9482" y="8647"/>
                    <a:pt x="9589" y="8815"/>
                    <a:pt x="9690" y="8997"/>
                  </a:cubicBezTo>
                  <a:cubicBezTo>
                    <a:pt x="9756" y="8997"/>
                    <a:pt x="9817" y="9053"/>
                    <a:pt x="9883" y="9108"/>
                  </a:cubicBezTo>
                  <a:cubicBezTo>
                    <a:pt x="10030" y="9291"/>
                    <a:pt x="10176" y="9460"/>
                    <a:pt x="10323" y="9698"/>
                  </a:cubicBezTo>
                  <a:cubicBezTo>
                    <a:pt x="10410" y="9866"/>
                    <a:pt x="10496" y="10105"/>
                    <a:pt x="10577" y="10216"/>
                  </a:cubicBezTo>
                  <a:cubicBezTo>
                    <a:pt x="10643" y="10342"/>
                    <a:pt x="10704" y="10398"/>
                    <a:pt x="10769" y="10511"/>
                  </a:cubicBezTo>
                  <a:cubicBezTo>
                    <a:pt x="10896" y="10693"/>
                    <a:pt x="11023" y="10917"/>
                    <a:pt x="11150" y="11099"/>
                  </a:cubicBezTo>
                  <a:cubicBezTo>
                    <a:pt x="11150" y="11156"/>
                    <a:pt x="11170" y="11211"/>
                    <a:pt x="11190" y="11267"/>
                  </a:cubicBezTo>
                  <a:cubicBezTo>
                    <a:pt x="11211" y="11267"/>
                    <a:pt x="11256" y="11267"/>
                    <a:pt x="11296" y="11323"/>
                  </a:cubicBezTo>
                  <a:cubicBezTo>
                    <a:pt x="11424" y="11562"/>
                    <a:pt x="11570" y="11744"/>
                    <a:pt x="11677" y="12025"/>
                  </a:cubicBezTo>
                  <a:cubicBezTo>
                    <a:pt x="11742" y="12262"/>
                    <a:pt x="11824" y="12444"/>
                    <a:pt x="11910" y="12613"/>
                  </a:cubicBezTo>
                  <a:cubicBezTo>
                    <a:pt x="11930" y="12613"/>
                    <a:pt x="11951" y="12724"/>
                    <a:pt x="11996" y="12795"/>
                  </a:cubicBezTo>
                  <a:cubicBezTo>
                    <a:pt x="12077" y="13019"/>
                    <a:pt x="12163" y="13313"/>
                    <a:pt x="12270" y="13495"/>
                  </a:cubicBezTo>
                  <a:cubicBezTo>
                    <a:pt x="12376" y="13719"/>
                    <a:pt x="12503" y="13901"/>
                    <a:pt x="12630" y="14070"/>
                  </a:cubicBezTo>
                  <a:cubicBezTo>
                    <a:pt x="12690" y="14127"/>
                    <a:pt x="12777" y="14253"/>
                    <a:pt x="12837" y="14309"/>
                  </a:cubicBezTo>
                  <a:cubicBezTo>
                    <a:pt x="13177" y="14546"/>
                    <a:pt x="13517" y="14715"/>
                    <a:pt x="13851" y="14770"/>
                  </a:cubicBezTo>
                  <a:cubicBezTo>
                    <a:pt x="13957" y="14770"/>
                    <a:pt x="14064" y="14827"/>
                    <a:pt x="14150" y="15009"/>
                  </a:cubicBezTo>
                  <a:cubicBezTo>
                    <a:pt x="14277" y="15178"/>
                    <a:pt x="14378" y="15178"/>
                    <a:pt x="14530" y="15178"/>
                  </a:cubicBezTo>
                  <a:cubicBezTo>
                    <a:pt x="14584" y="15178"/>
                    <a:pt x="14650" y="15127"/>
                    <a:pt x="14719" y="15127"/>
                  </a:cubicBezTo>
                  <a:cubicBezTo>
                    <a:pt x="14753" y="15127"/>
                    <a:pt x="14789" y="15140"/>
                    <a:pt x="14824" y="15178"/>
                  </a:cubicBezTo>
                  <a:cubicBezTo>
                    <a:pt x="14910" y="15247"/>
                    <a:pt x="15037" y="15247"/>
                    <a:pt x="15138" y="15304"/>
                  </a:cubicBezTo>
                  <a:cubicBezTo>
                    <a:pt x="15204" y="15304"/>
                    <a:pt x="15265" y="15360"/>
                    <a:pt x="15331" y="15471"/>
                  </a:cubicBezTo>
                  <a:cubicBezTo>
                    <a:pt x="15392" y="15528"/>
                    <a:pt x="15457" y="15597"/>
                    <a:pt x="15544" y="15710"/>
                  </a:cubicBezTo>
                  <a:cubicBezTo>
                    <a:pt x="15564" y="15710"/>
                    <a:pt x="15584" y="15653"/>
                    <a:pt x="15604" y="15653"/>
                  </a:cubicBezTo>
                  <a:cubicBezTo>
                    <a:pt x="15625" y="15710"/>
                    <a:pt x="15645" y="15710"/>
                    <a:pt x="15670" y="15766"/>
                  </a:cubicBezTo>
                  <a:lnTo>
                    <a:pt x="15670" y="15710"/>
                  </a:lnTo>
                  <a:cubicBezTo>
                    <a:pt x="15711" y="15710"/>
                    <a:pt x="15772" y="15710"/>
                    <a:pt x="15797" y="15766"/>
                  </a:cubicBezTo>
                  <a:cubicBezTo>
                    <a:pt x="15858" y="15821"/>
                    <a:pt x="15899" y="15948"/>
                    <a:pt x="15965" y="16003"/>
                  </a:cubicBezTo>
                  <a:cubicBezTo>
                    <a:pt x="16152" y="16298"/>
                    <a:pt x="16365" y="16355"/>
                    <a:pt x="16598" y="16466"/>
                  </a:cubicBezTo>
                  <a:cubicBezTo>
                    <a:pt x="16704" y="16522"/>
                    <a:pt x="16811" y="16648"/>
                    <a:pt x="16912" y="16705"/>
                  </a:cubicBezTo>
                  <a:cubicBezTo>
                    <a:pt x="16973" y="16744"/>
                    <a:pt x="17034" y="16784"/>
                    <a:pt x="17079" y="16784"/>
                  </a:cubicBezTo>
                  <a:cubicBezTo>
                    <a:pt x="17097" y="16784"/>
                    <a:pt x="17113" y="16777"/>
                    <a:pt x="17125" y="16761"/>
                  </a:cubicBezTo>
                  <a:cubicBezTo>
                    <a:pt x="17292" y="16872"/>
                    <a:pt x="17419" y="17000"/>
                    <a:pt x="17546" y="17111"/>
                  </a:cubicBezTo>
                  <a:cubicBezTo>
                    <a:pt x="17591" y="17167"/>
                    <a:pt x="17612" y="17279"/>
                    <a:pt x="17672" y="17349"/>
                  </a:cubicBezTo>
                  <a:cubicBezTo>
                    <a:pt x="17799" y="17406"/>
                    <a:pt x="17926" y="17461"/>
                    <a:pt x="18052" y="17573"/>
                  </a:cubicBezTo>
                  <a:cubicBezTo>
                    <a:pt x="18205" y="17812"/>
                    <a:pt x="18351" y="18051"/>
                    <a:pt x="18498" y="18275"/>
                  </a:cubicBezTo>
                  <a:cubicBezTo>
                    <a:pt x="18539" y="18330"/>
                    <a:pt x="18585" y="18400"/>
                    <a:pt x="18605" y="18457"/>
                  </a:cubicBezTo>
                  <a:cubicBezTo>
                    <a:pt x="18711" y="18625"/>
                    <a:pt x="18772" y="18750"/>
                    <a:pt x="18858" y="18920"/>
                  </a:cubicBezTo>
                  <a:cubicBezTo>
                    <a:pt x="18899" y="19031"/>
                    <a:pt x="18939" y="19157"/>
                    <a:pt x="18985" y="19269"/>
                  </a:cubicBezTo>
                  <a:cubicBezTo>
                    <a:pt x="19025" y="19326"/>
                    <a:pt x="19066" y="19508"/>
                    <a:pt x="19132" y="19508"/>
                  </a:cubicBezTo>
                  <a:cubicBezTo>
                    <a:pt x="19365" y="19676"/>
                    <a:pt x="19552" y="20026"/>
                    <a:pt x="19786" y="20208"/>
                  </a:cubicBezTo>
                  <a:cubicBezTo>
                    <a:pt x="19786" y="20208"/>
                    <a:pt x="19806" y="20208"/>
                    <a:pt x="19826" y="20153"/>
                  </a:cubicBezTo>
                  <a:cubicBezTo>
                    <a:pt x="19852" y="20320"/>
                    <a:pt x="19892" y="20377"/>
                    <a:pt x="19953" y="20432"/>
                  </a:cubicBezTo>
                  <a:cubicBezTo>
                    <a:pt x="19998" y="20432"/>
                    <a:pt x="20019" y="20503"/>
                    <a:pt x="20060" y="20503"/>
                  </a:cubicBezTo>
                  <a:cubicBezTo>
                    <a:pt x="20166" y="20614"/>
                    <a:pt x="20272" y="20727"/>
                    <a:pt x="20379" y="20783"/>
                  </a:cubicBezTo>
                  <a:cubicBezTo>
                    <a:pt x="20460" y="20853"/>
                    <a:pt x="20526" y="20965"/>
                    <a:pt x="20587" y="21077"/>
                  </a:cubicBezTo>
                  <a:cubicBezTo>
                    <a:pt x="20672" y="21204"/>
                    <a:pt x="20738" y="21372"/>
                    <a:pt x="20840" y="21428"/>
                  </a:cubicBezTo>
                  <a:cubicBezTo>
                    <a:pt x="20916" y="21518"/>
                    <a:pt x="21001" y="21600"/>
                    <a:pt x="21090" y="21600"/>
                  </a:cubicBezTo>
                  <a:cubicBezTo>
                    <a:pt x="21126" y="21600"/>
                    <a:pt x="21163" y="21586"/>
                    <a:pt x="21200" y="21554"/>
                  </a:cubicBezTo>
                  <a:cubicBezTo>
                    <a:pt x="21215" y="21531"/>
                    <a:pt x="21227" y="21522"/>
                    <a:pt x="21239" y="21522"/>
                  </a:cubicBezTo>
                  <a:cubicBezTo>
                    <a:pt x="21261" y="21522"/>
                    <a:pt x="21279" y="21554"/>
                    <a:pt x="21306" y="21554"/>
                  </a:cubicBezTo>
                  <a:cubicBezTo>
                    <a:pt x="21392" y="21372"/>
                    <a:pt x="21499" y="21204"/>
                    <a:pt x="21600" y="21020"/>
                  </a:cubicBezTo>
                  <a:cubicBezTo>
                    <a:pt x="21539" y="20909"/>
                    <a:pt x="21499" y="20853"/>
                    <a:pt x="21453" y="20783"/>
                  </a:cubicBezTo>
                  <a:cubicBezTo>
                    <a:pt x="21372" y="20670"/>
                    <a:pt x="21306" y="20614"/>
                    <a:pt x="21245" y="20614"/>
                  </a:cubicBezTo>
                  <a:cubicBezTo>
                    <a:pt x="21139" y="20503"/>
                    <a:pt x="21033" y="20503"/>
                    <a:pt x="20926" y="20377"/>
                  </a:cubicBezTo>
                  <a:cubicBezTo>
                    <a:pt x="20820" y="20264"/>
                    <a:pt x="20713" y="20208"/>
                    <a:pt x="20612" y="20082"/>
                  </a:cubicBezTo>
                  <a:cubicBezTo>
                    <a:pt x="20506" y="20026"/>
                    <a:pt x="20419" y="19914"/>
                    <a:pt x="20333" y="19801"/>
                  </a:cubicBezTo>
                  <a:cubicBezTo>
                    <a:pt x="20232" y="19676"/>
                    <a:pt x="20105" y="19563"/>
                    <a:pt x="19998" y="19381"/>
                  </a:cubicBezTo>
                  <a:cubicBezTo>
                    <a:pt x="19852" y="19213"/>
                    <a:pt x="19699" y="18920"/>
                    <a:pt x="19552" y="18681"/>
                  </a:cubicBezTo>
                  <a:cubicBezTo>
                    <a:pt x="19471" y="18568"/>
                    <a:pt x="19385" y="18457"/>
                    <a:pt x="19299" y="18330"/>
                  </a:cubicBezTo>
                  <a:cubicBezTo>
                    <a:pt x="19238" y="18275"/>
                    <a:pt x="19152" y="18218"/>
                    <a:pt x="19112" y="18106"/>
                  </a:cubicBezTo>
                  <a:cubicBezTo>
                    <a:pt x="19005" y="17868"/>
                    <a:pt x="18939" y="17630"/>
                    <a:pt x="18838" y="17461"/>
                  </a:cubicBezTo>
                  <a:cubicBezTo>
                    <a:pt x="18838" y="17461"/>
                    <a:pt x="18838" y="17406"/>
                    <a:pt x="18813" y="17406"/>
                  </a:cubicBezTo>
                  <a:cubicBezTo>
                    <a:pt x="18645" y="17167"/>
                    <a:pt x="18458" y="16929"/>
                    <a:pt x="18265" y="16761"/>
                  </a:cubicBezTo>
                  <a:cubicBezTo>
                    <a:pt x="18179" y="16705"/>
                    <a:pt x="18098" y="16705"/>
                    <a:pt x="18032" y="16522"/>
                  </a:cubicBezTo>
                  <a:cubicBezTo>
                    <a:pt x="18032" y="16466"/>
                    <a:pt x="18012" y="16466"/>
                    <a:pt x="17992" y="16466"/>
                  </a:cubicBezTo>
                  <a:cubicBezTo>
                    <a:pt x="17905" y="16355"/>
                    <a:pt x="17824" y="16355"/>
                    <a:pt x="17759" y="16173"/>
                  </a:cubicBezTo>
                  <a:cubicBezTo>
                    <a:pt x="17652" y="16003"/>
                    <a:pt x="17525" y="15821"/>
                    <a:pt x="17399" y="15710"/>
                  </a:cubicBezTo>
                  <a:cubicBezTo>
                    <a:pt x="17252" y="15597"/>
                    <a:pt x="17085" y="15528"/>
                    <a:pt x="16938" y="15360"/>
                  </a:cubicBezTo>
                  <a:cubicBezTo>
                    <a:pt x="16785" y="15247"/>
                    <a:pt x="16639" y="15065"/>
                    <a:pt x="16511" y="14770"/>
                  </a:cubicBezTo>
                  <a:cubicBezTo>
                    <a:pt x="16430" y="14715"/>
                    <a:pt x="16304" y="14659"/>
                    <a:pt x="16218" y="14546"/>
                  </a:cubicBezTo>
                  <a:cubicBezTo>
                    <a:pt x="16112" y="14420"/>
                    <a:pt x="16005" y="14420"/>
                    <a:pt x="15899" y="14309"/>
                  </a:cubicBezTo>
                  <a:cubicBezTo>
                    <a:pt x="15797" y="14196"/>
                    <a:pt x="15691" y="14127"/>
                    <a:pt x="15604" y="14014"/>
                  </a:cubicBezTo>
                  <a:cubicBezTo>
                    <a:pt x="15544" y="13901"/>
                    <a:pt x="15478" y="13901"/>
                    <a:pt x="15438" y="13846"/>
                  </a:cubicBezTo>
                  <a:cubicBezTo>
                    <a:pt x="15331" y="13775"/>
                    <a:pt x="15204" y="13775"/>
                    <a:pt x="15098" y="13664"/>
                  </a:cubicBezTo>
                  <a:cubicBezTo>
                    <a:pt x="15037" y="13551"/>
                    <a:pt x="14951" y="13551"/>
                    <a:pt x="14864" y="13551"/>
                  </a:cubicBezTo>
                  <a:cubicBezTo>
                    <a:pt x="14783" y="13495"/>
                    <a:pt x="14697" y="13495"/>
                    <a:pt x="14611" y="13495"/>
                  </a:cubicBezTo>
                  <a:cubicBezTo>
                    <a:pt x="14571" y="13426"/>
                    <a:pt x="14505" y="13369"/>
                    <a:pt x="14464" y="13369"/>
                  </a:cubicBezTo>
                  <a:cubicBezTo>
                    <a:pt x="14317" y="13313"/>
                    <a:pt x="14191" y="13258"/>
                    <a:pt x="14064" y="13145"/>
                  </a:cubicBezTo>
                  <a:cubicBezTo>
                    <a:pt x="13978" y="13145"/>
                    <a:pt x="13897" y="13019"/>
                    <a:pt x="13831" y="12963"/>
                  </a:cubicBezTo>
                  <a:cubicBezTo>
                    <a:pt x="13704" y="12907"/>
                    <a:pt x="13577" y="12850"/>
                    <a:pt x="13451" y="12724"/>
                  </a:cubicBezTo>
                  <a:cubicBezTo>
                    <a:pt x="13324" y="12613"/>
                    <a:pt x="13197" y="12500"/>
                    <a:pt x="13071" y="12374"/>
                  </a:cubicBezTo>
                  <a:cubicBezTo>
                    <a:pt x="13050" y="12374"/>
                    <a:pt x="13010" y="12318"/>
                    <a:pt x="12964" y="12318"/>
                  </a:cubicBezTo>
                  <a:cubicBezTo>
                    <a:pt x="12903" y="12262"/>
                    <a:pt x="12817" y="12207"/>
                    <a:pt x="12756" y="12150"/>
                  </a:cubicBezTo>
                  <a:cubicBezTo>
                    <a:pt x="12630" y="11912"/>
                    <a:pt x="12478" y="11617"/>
                    <a:pt x="12331" y="11323"/>
                  </a:cubicBezTo>
                  <a:cubicBezTo>
                    <a:pt x="12290" y="11267"/>
                    <a:pt x="12270" y="11099"/>
                    <a:pt x="12224" y="11043"/>
                  </a:cubicBezTo>
                  <a:cubicBezTo>
                    <a:pt x="11971" y="10511"/>
                    <a:pt x="11697" y="10048"/>
                    <a:pt x="11424" y="9642"/>
                  </a:cubicBezTo>
                  <a:cubicBezTo>
                    <a:pt x="11317" y="9460"/>
                    <a:pt x="11236" y="9291"/>
                    <a:pt x="11150" y="9053"/>
                  </a:cubicBezTo>
                  <a:cubicBezTo>
                    <a:pt x="11043" y="8759"/>
                    <a:pt x="10916" y="8520"/>
                    <a:pt x="10769" y="8409"/>
                  </a:cubicBezTo>
                  <a:cubicBezTo>
                    <a:pt x="10622" y="8240"/>
                    <a:pt x="10476" y="8114"/>
                    <a:pt x="10349" y="7890"/>
                  </a:cubicBezTo>
                  <a:cubicBezTo>
                    <a:pt x="10156" y="7596"/>
                    <a:pt x="9943" y="7301"/>
                    <a:pt x="9736" y="7063"/>
                  </a:cubicBezTo>
                  <a:cubicBezTo>
                    <a:pt x="9629" y="6895"/>
                    <a:pt x="9503" y="6839"/>
                    <a:pt x="9396" y="6600"/>
                  </a:cubicBezTo>
                  <a:cubicBezTo>
                    <a:pt x="9356" y="6545"/>
                    <a:pt x="9310" y="6489"/>
                    <a:pt x="9269" y="6489"/>
                  </a:cubicBezTo>
                  <a:cubicBezTo>
                    <a:pt x="9245" y="6496"/>
                    <a:pt x="9221" y="6499"/>
                    <a:pt x="9197" y="6499"/>
                  </a:cubicBezTo>
                  <a:cubicBezTo>
                    <a:pt x="9037" y="6499"/>
                    <a:pt x="8888" y="6356"/>
                    <a:pt x="8742" y="6307"/>
                  </a:cubicBezTo>
                  <a:cubicBezTo>
                    <a:pt x="8616" y="6307"/>
                    <a:pt x="8509" y="6194"/>
                    <a:pt x="8383" y="6139"/>
                  </a:cubicBezTo>
                  <a:cubicBezTo>
                    <a:pt x="8362" y="6068"/>
                    <a:pt x="8296" y="5957"/>
                    <a:pt x="8256" y="5957"/>
                  </a:cubicBezTo>
                  <a:cubicBezTo>
                    <a:pt x="8214" y="5938"/>
                    <a:pt x="8171" y="5931"/>
                    <a:pt x="8129" y="5931"/>
                  </a:cubicBezTo>
                  <a:cubicBezTo>
                    <a:pt x="8045" y="5931"/>
                    <a:pt x="7960" y="5957"/>
                    <a:pt x="7876" y="5957"/>
                  </a:cubicBezTo>
                  <a:cubicBezTo>
                    <a:pt x="7862" y="5957"/>
                    <a:pt x="7858" y="5931"/>
                    <a:pt x="7850" y="5931"/>
                  </a:cubicBezTo>
                  <a:cubicBezTo>
                    <a:pt x="7847" y="5931"/>
                    <a:pt x="7842" y="5938"/>
                    <a:pt x="7835" y="5957"/>
                  </a:cubicBezTo>
                  <a:cubicBezTo>
                    <a:pt x="7796" y="6022"/>
                    <a:pt x="7744" y="6049"/>
                    <a:pt x="7695" y="6049"/>
                  </a:cubicBezTo>
                  <a:cubicBezTo>
                    <a:pt x="7660" y="6049"/>
                    <a:pt x="7627" y="6035"/>
                    <a:pt x="7602" y="6012"/>
                  </a:cubicBezTo>
                  <a:cubicBezTo>
                    <a:pt x="7435" y="5844"/>
                    <a:pt x="7242" y="5900"/>
                    <a:pt x="7075" y="5844"/>
                  </a:cubicBezTo>
                  <a:cubicBezTo>
                    <a:pt x="7054" y="5838"/>
                    <a:pt x="7033" y="5835"/>
                    <a:pt x="7012" y="5835"/>
                  </a:cubicBezTo>
                  <a:cubicBezTo>
                    <a:pt x="6841" y="5835"/>
                    <a:pt x="6674" y="6019"/>
                    <a:pt x="6502" y="6068"/>
                  </a:cubicBezTo>
                  <a:cubicBezTo>
                    <a:pt x="6383" y="6119"/>
                    <a:pt x="6263" y="6160"/>
                    <a:pt x="6149" y="6160"/>
                  </a:cubicBezTo>
                  <a:cubicBezTo>
                    <a:pt x="6104" y="6160"/>
                    <a:pt x="6059" y="6155"/>
                    <a:pt x="6016" y="6139"/>
                  </a:cubicBezTo>
                  <a:cubicBezTo>
                    <a:pt x="5914" y="6139"/>
                    <a:pt x="5828" y="6194"/>
                    <a:pt x="5722" y="6194"/>
                  </a:cubicBezTo>
                  <a:cubicBezTo>
                    <a:pt x="5635" y="6250"/>
                    <a:pt x="5534" y="6307"/>
                    <a:pt x="5428" y="6363"/>
                  </a:cubicBezTo>
                  <a:cubicBezTo>
                    <a:pt x="5382" y="6418"/>
                    <a:pt x="5321" y="6418"/>
                    <a:pt x="5281" y="6418"/>
                  </a:cubicBezTo>
                  <a:cubicBezTo>
                    <a:pt x="5174" y="6545"/>
                    <a:pt x="5068" y="6600"/>
                    <a:pt x="4961" y="6656"/>
                  </a:cubicBezTo>
                  <a:cubicBezTo>
                    <a:pt x="4815" y="6656"/>
                    <a:pt x="4688" y="6769"/>
                    <a:pt x="4541" y="6839"/>
                  </a:cubicBezTo>
                  <a:cubicBezTo>
                    <a:pt x="4394" y="6951"/>
                    <a:pt x="4242" y="7119"/>
                    <a:pt x="4075" y="7188"/>
                  </a:cubicBezTo>
                  <a:cubicBezTo>
                    <a:pt x="3948" y="7245"/>
                    <a:pt x="3801" y="7414"/>
                    <a:pt x="3674" y="7540"/>
                  </a:cubicBezTo>
                  <a:cubicBezTo>
                    <a:pt x="3608" y="7596"/>
                    <a:pt x="3548" y="7651"/>
                    <a:pt x="3461" y="7707"/>
                  </a:cubicBezTo>
                  <a:cubicBezTo>
                    <a:pt x="3335" y="7707"/>
                    <a:pt x="3208" y="7764"/>
                    <a:pt x="3081" y="7890"/>
                  </a:cubicBezTo>
                  <a:cubicBezTo>
                    <a:pt x="2992" y="7969"/>
                    <a:pt x="2902" y="8049"/>
                    <a:pt x="2805" y="8049"/>
                  </a:cubicBezTo>
                  <a:cubicBezTo>
                    <a:pt x="2765" y="8049"/>
                    <a:pt x="2724" y="8034"/>
                    <a:pt x="2681" y="8002"/>
                  </a:cubicBezTo>
                  <a:lnTo>
                    <a:pt x="2575" y="8002"/>
                  </a:lnTo>
                  <a:cubicBezTo>
                    <a:pt x="2501" y="8034"/>
                    <a:pt x="2435" y="8066"/>
                    <a:pt x="2363" y="8066"/>
                  </a:cubicBezTo>
                  <a:cubicBezTo>
                    <a:pt x="2311" y="8066"/>
                    <a:pt x="2257" y="8049"/>
                    <a:pt x="2194" y="8002"/>
                  </a:cubicBezTo>
                  <a:cubicBezTo>
                    <a:pt x="2133" y="7651"/>
                    <a:pt x="1986" y="7469"/>
                    <a:pt x="1901" y="7063"/>
                  </a:cubicBezTo>
                  <a:cubicBezTo>
                    <a:pt x="1880" y="7063"/>
                    <a:pt x="1880" y="7006"/>
                    <a:pt x="1860" y="7006"/>
                  </a:cubicBezTo>
                  <a:cubicBezTo>
                    <a:pt x="1708" y="6656"/>
                    <a:pt x="1627" y="6250"/>
                    <a:pt x="1540" y="5787"/>
                  </a:cubicBezTo>
                  <a:cubicBezTo>
                    <a:pt x="1520" y="5605"/>
                    <a:pt x="1480" y="5438"/>
                    <a:pt x="1434" y="5312"/>
                  </a:cubicBezTo>
                  <a:cubicBezTo>
                    <a:pt x="1328" y="5088"/>
                    <a:pt x="1267" y="4793"/>
                    <a:pt x="1181" y="4443"/>
                  </a:cubicBezTo>
                  <a:cubicBezTo>
                    <a:pt x="1120" y="4204"/>
                    <a:pt x="1100" y="3909"/>
                    <a:pt x="1034" y="3742"/>
                  </a:cubicBezTo>
                  <a:cubicBezTo>
                    <a:pt x="947" y="3503"/>
                    <a:pt x="907" y="3153"/>
                    <a:pt x="866" y="2858"/>
                  </a:cubicBezTo>
                  <a:cubicBezTo>
                    <a:pt x="821" y="2691"/>
                    <a:pt x="801" y="2565"/>
                    <a:pt x="760" y="2452"/>
                  </a:cubicBezTo>
                  <a:cubicBezTo>
                    <a:pt x="694" y="2159"/>
                    <a:pt x="633" y="1807"/>
                    <a:pt x="547" y="1457"/>
                  </a:cubicBezTo>
                  <a:cubicBezTo>
                    <a:pt x="567" y="1457"/>
                    <a:pt x="567" y="1401"/>
                    <a:pt x="567" y="1346"/>
                  </a:cubicBezTo>
                  <a:lnTo>
                    <a:pt x="380" y="813"/>
                  </a:lnTo>
                  <a:lnTo>
                    <a:pt x="380" y="756"/>
                  </a:lnTo>
                  <a:cubicBezTo>
                    <a:pt x="360" y="756"/>
                    <a:pt x="314" y="701"/>
                    <a:pt x="294" y="645"/>
                  </a:cubicBezTo>
                  <a:cubicBezTo>
                    <a:pt x="294" y="588"/>
                    <a:pt x="294" y="532"/>
                    <a:pt x="314" y="532"/>
                  </a:cubicBezTo>
                  <a:lnTo>
                    <a:pt x="127"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6670" name="Google Shape;4283;p36"/>
            <p:cNvSpPr/>
            <p:nvPr/>
          </p:nvSpPr>
          <p:spPr>
            <a:xfrm rot="20484498">
              <a:off x="173115" y="289174"/>
              <a:ext cx="1644563" cy="619846"/>
            </a:xfrm>
            <a:custGeom>
              <a:avLst/>
              <a:gdLst/>
              <a:ahLst/>
              <a:cxnLst>
                <a:cxn ang="0">
                  <a:pos x="wd2" y="hd2"/>
                </a:cxn>
                <a:cxn ang="5400000">
                  <a:pos x="wd2" y="hd2"/>
                </a:cxn>
                <a:cxn ang="10800000">
                  <a:pos x="wd2" y="hd2"/>
                </a:cxn>
                <a:cxn ang="16200000">
                  <a:pos x="wd2" y="hd2"/>
                </a:cxn>
              </a:cxnLst>
              <a:rect l="0" t="0" r="r" b="b"/>
              <a:pathLst>
                <a:path w="21589" h="21600" extrusionOk="0">
                  <a:moveTo>
                    <a:pt x="7" y="0"/>
                  </a:moveTo>
                  <a:cubicBezTo>
                    <a:pt x="-11" y="206"/>
                    <a:pt x="7" y="305"/>
                    <a:pt x="31" y="463"/>
                  </a:cubicBezTo>
                  <a:cubicBezTo>
                    <a:pt x="49" y="658"/>
                    <a:pt x="67" y="866"/>
                    <a:pt x="104" y="1024"/>
                  </a:cubicBezTo>
                  <a:cubicBezTo>
                    <a:pt x="122" y="1074"/>
                    <a:pt x="145" y="1121"/>
                    <a:pt x="145" y="1220"/>
                  </a:cubicBezTo>
                  <a:cubicBezTo>
                    <a:pt x="122" y="1378"/>
                    <a:pt x="164" y="1524"/>
                    <a:pt x="200" y="1635"/>
                  </a:cubicBezTo>
                  <a:lnTo>
                    <a:pt x="200" y="2135"/>
                  </a:lnTo>
                  <a:cubicBezTo>
                    <a:pt x="219" y="2439"/>
                    <a:pt x="297" y="2696"/>
                    <a:pt x="279" y="3000"/>
                  </a:cubicBezTo>
                  <a:cubicBezTo>
                    <a:pt x="334" y="3099"/>
                    <a:pt x="334" y="3099"/>
                    <a:pt x="315" y="3257"/>
                  </a:cubicBezTo>
                  <a:cubicBezTo>
                    <a:pt x="334" y="3354"/>
                    <a:pt x="334" y="3403"/>
                    <a:pt x="352" y="3513"/>
                  </a:cubicBezTo>
                  <a:cubicBezTo>
                    <a:pt x="449" y="3915"/>
                    <a:pt x="449" y="4428"/>
                    <a:pt x="545" y="4781"/>
                  </a:cubicBezTo>
                  <a:lnTo>
                    <a:pt x="545" y="4880"/>
                  </a:lnTo>
                  <a:cubicBezTo>
                    <a:pt x="582" y="5087"/>
                    <a:pt x="605" y="5294"/>
                    <a:pt x="623" y="5490"/>
                  </a:cubicBezTo>
                  <a:cubicBezTo>
                    <a:pt x="697" y="5844"/>
                    <a:pt x="775" y="6209"/>
                    <a:pt x="835" y="6564"/>
                  </a:cubicBezTo>
                  <a:cubicBezTo>
                    <a:pt x="890" y="6819"/>
                    <a:pt x="950" y="7124"/>
                    <a:pt x="1023" y="7429"/>
                  </a:cubicBezTo>
                  <a:cubicBezTo>
                    <a:pt x="1083" y="7625"/>
                    <a:pt x="1120" y="7880"/>
                    <a:pt x="1180" y="8039"/>
                  </a:cubicBezTo>
                  <a:cubicBezTo>
                    <a:pt x="1253" y="8234"/>
                    <a:pt x="1294" y="8490"/>
                    <a:pt x="1349" y="8747"/>
                  </a:cubicBezTo>
                  <a:cubicBezTo>
                    <a:pt x="1386" y="8954"/>
                    <a:pt x="1428" y="9259"/>
                    <a:pt x="1501" y="9405"/>
                  </a:cubicBezTo>
                  <a:cubicBezTo>
                    <a:pt x="1543" y="9564"/>
                    <a:pt x="1598" y="9710"/>
                    <a:pt x="1657" y="9869"/>
                  </a:cubicBezTo>
                  <a:cubicBezTo>
                    <a:pt x="1731" y="10113"/>
                    <a:pt x="1828" y="10370"/>
                    <a:pt x="1924" y="10674"/>
                  </a:cubicBezTo>
                  <a:cubicBezTo>
                    <a:pt x="2002" y="10882"/>
                    <a:pt x="2076" y="11137"/>
                    <a:pt x="2172" y="11334"/>
                  </a:cubicBezTo>
                  <a:cubicBezTo>
                    <a:pt x="2250" y="11492"/>
                    <a:pt x="2347" y="11699"/>
                    <a:pt x="2443" y="11748"/>
                  </a:cubicBezTo>
                  <a:cubicBezTo>
                    <a:pt x="2517" y="11797"/>
                    <a:pt x="2595" y="11894"/>
                    <a:pt x="2673" y="12004"/>
                  </a:cubicBezTo>
                  <a:cubicBezTo>
                    <a:pt x="2710" y="12052"/>
                    <a:pt x="2747" y="12150"/>
                    <a:pt x="2806" y="12200"/>
                  </a:cubicBezTo>
                  <a:cubicBezTo>
                    <a:pt x="2825" y="12247"/>
                    <a:pt x="2880" y="12247"/>
                    <a:pt x="2903" y="12358"/>
                  </a:cubicBezTo>
                  <a:cubicBezTo>
                    <a:pt x="2977" y="12553"/>
                    <a:pt x="3110" y="12553"/>
                    <a:pt x="3188" y="12712"/>
                  </a:cubicBezTo>
                  <a:cubicBezTo>
                    <a:pt x="3224" y="12761"/>
                    <a:pt x="3266" y="12761"/>
                    <a:pt x="3303" y="12761"/>
                  </a:cubicBezTo>
                  <a:cubicBezTo>
                    <a:pt x="3399" y="12761"/>
                    <a:pt x="3496" y="12761"/>
                    <a:pt x="3592" y="12809"/>
                  </a:cubicBezTo>
                  <a:cubicBezTo>
                    <a:pt x="3647" y="12809"/>
                    <a:pt x="3726" y="12858"/>
                    <a:pt x="3799" y="12858"/>
                  </a:cubicBezTo>
                  <a:cubicBezTo>
                    <a:pt x="3813" y="12878"/>
                    <a:pt x="3826" y="12885"/>
                    <a:pt x="3839" y="12885"/>
                  </a:cubicBezTo>
                  <a:cubicBezTo>
                    <a:pt x="3865" y="12885"/>
                    <a:pt x="3889" y="12858"/>
                    <a:pt x="3914" y="12858"/>
                  </a:cubicBezTo>
                  <a:cubicBezTo>
                    <a:pt x="3955" y="12809"/>
                    <a:pt x="4011" y="12809"/>
                    <a:pt x="4052" y="12809"/>
                  </a:cubicBezTo>
                  <a:cubicBezTo>
                    <a:pt x="4109" y="12809"/>
                    <a:pt x="4167" y="12797"/>
                    <a:pt x="4221" y="12797"/>
                  </a:cubicBezTo>
                  <a:cubicBezTo>
                    <a:pt x="4276" y="12797"/>
                    <a:pt x="4327" y="12809"/>
                    <a:pt x="4373" y="12858"/>
                  </a:cubicBezTo>
                  <a:cubicBezTo>
                    <a:pt x="4381" y="12878"/>
                    <a:pt x="4386" y="12885"/>
                    <a:pt x="4390" y="12885"/>
                  </a:cubicBezTo>
                  <a:cubicBezTo>
                    <a:pt x="4397" y="12885"/>
                    <a:pt x="4397" y="12858"/>
                    <a:pt x="4397" y="12858"/>
                  </a:cubicBezTo>
                  <a:cubicBezTo>
                    <a:pt x="4445" y="12858"/>
                    <a:pt x="4497" y="12836"/>
                    <a:pt x="4542" y="12836"/>
                  </a:cubicBezTo>
                  <a:cubicBezTo>
                    <a:pt x="4564" y="12836"/>
                    <a:pt x="4585" y="12841"/>
                    <a:pt x="4603" y="12858"/>
                  </a:cubicBezTo>
                  <a:cubicBezTo>
                    <a:pt x="4610" y="12877"/>
                    <a:pt x="4618" y="12883"/>
                    <a:pt x="4627" y="12883"/>
                  </a:cubicBezTo>
                  <a:cubicBezTo>
                    <a:pt x="4646" y="12883"/>
                    <a:pt x="4669" y="12844"/>
                    <a:pt x="4681" y="12809"/>
                  </a:cubicBezTo>
                  <a:cubicBezTo>
                    <a:pt x="4760" y="12712"/>
                    <a:pt x="4833" y="12614"/>
                    <a:pt x="4911" y="12614"/>
                  </a:cubicBezTo>
                  <a:cubicBezTo>
                    <a:pt x="4969" y="12583"/>
                    <a:pt x="5021" y="12583"/>
                    <a:pt x="5075" y="12583"/>
                  </a:cubicBezTo>
                  <a:cubicBezTo>
                    <a:pt x="5127" y="12583"/>
                    <a:pt x="5180" y="12583"/>
                    <a:pt x="5238" y="12553"/>
                  </a:cubicBezTo>
                  <a:cubicBezTo>
                    <a:pt x="5293" y="12553"/>
                    <a:pt x="5334" y="12553"/>
                    <a:pt x="5389" y="12504"/>
                  </a:cubicBezTo>
                  <a:cubicBezTo>
                    <a:pt x="5486" y="12455"/>
                    <a:pt x="5600" y="12358"/>
                    <a:pt x="5716" y="12358"/>
                  </a:cubicBezTo>
                  <a:cubicBezTo>
                    <a:pt x="5794" y="12358"/>
                    <a:pt x="5890" y="12247"/>
                    <a:pt x="5927" y="12052"/>
                  </a:cubicBezTo>
                  <a:cubicBezTo>
                    <a:pt x="6005" y="12052"/>
                    <a:pt x="6060" y="12004"/>
                    <a:pt x="6120" y="11943"/>
                  </a:cubicBezTo>
                  <a:cubicBezTo>
                    <a:pt x="6212" y="11894"/>
                    <a:pt x="6308" y="11797"/>
                    <a:pt x="6423" y="11748"/>
                  </a:cubicBezTo>
                  <a:cubicBezTo>
                    <a:pt x="6453" y="11724"/>
                    <a:pt x="6486" y="11724"/>
                    <a:pt x="6520" y="11724"/>
                  </a:cubicBezTo>
                  <a:cubicBezTo>
                    <a:pt x="6553" y="11724"/>
                    <a:pt x="6587" y="11724"/>
                    <a:pt x="6616" y="11699"/>
                  </a:cubicBezTo>
                  <a:cubicBezTo>
                    <a:pt x="6694" y="11589"/>
                    <a:pt x="6768" y="11589"/>
                    <a:pt x="6846" y="11589"/>
                  </a:cubicBezTo>
                  <a:cubicBezTo>
                    <a:pt x="6961" y="11589"/>
                    <a:pt x="7057" y="11589"/>
                    <a:pt x="7154" y="11492"/>
                  </a:cubicBezTo>
                  <a:cubicBezTo>
                    <a:pt x="7246" y="11394"/>
                    <a:pt x="7342" y="11334"/>
                    <a:pt x="7439" y="11285"/>
                  </a:cubicBezTo>
                  <a:lnTo>
                    <a:pt x="7476" y="11285"/>
                  </a:lnTo>
                  <a:cubicBezTo>
                    <a:pt x="7554" y="11334"/>
                    <a:pt x="7632" y="11394"/>
                    <a:pt x="7705" y="11394"/>
                  </a:cubicBezTo>
                  <a:cubicBezTo>
                    <a:pt x="7820" y="11334"/>
                    <a:pt x="7917" y="11235"/>
                    <a:pt x="8013" y="11186"/>
                  </a:cubicBezTo>
                  <a:cubicBezTo>
                    <a:pt x="8087" y="11131"/>
                    <a:pt x="8160" y="11108"/>
                    <a:pt x="8233" y="11108"/>
                  </a:cubicBezTo>
                  <a:cubicBezTo>
                    <a:pt x="8369" y="11108"/>
                    <a:pt x="8502" y="11189"/>
                    <a:pt x="8624" y="11285"/>
                  </a:cubicBezTo>
                  <a:cubicBezTo>
                    <a:pt x="8650" y="11243"/>
                    <a:pt x="8674" y="11228"/>
                    <a:pt x="8700" y="11228"/>
                  </a:cubicBezTo>
                  <a:cubicBezTo>
                    <a:pt x="8735" y="11228"/>
                    <a:pt x="8772" y="11256"/>
                    <a:pt x="8818" y="11285"/>
                  </a:cubicBezTo>
                  <a:cubicBezTo>
                    <a:pt x="8914" y="11285"/>
                    <a:pt x="8992" y="11394"/>
                    <a:pt x="9084" y="11443"/>
                  </a:cubicBezTo>
                  <a:cubicBezTo>
                    <a:pt x="9113" y="11476"/>
                    <a:pt x="9139" y="11534"/>
                    <a:pt x="9165" y="11534"/>
                  </a:cubicBezTo>
                  <a:cubicBezTo>
                    <a:pt x="9176" y="11534"/>
                    <a:pt x="9188" y="11522"/>
                    <a:pt x="9199" y="11492"/>
                  </a:cubicBezTo>
                  <a:cubicBezTo>
                    <a:pt x="9222" y="11492"/>
                    <a:pt x="9259" y="11492"/>
                    <a:pt x="9277" y="11540"/>
                  </a:cubicBezTo>
                  <a:cubicBezTo>
                    <a:pt x="9314" y="11638"/>
                    <a:pt x="9355" y="11638"/>
                    <a:pt x="9410" y="11699"/>
                  </a:cubicBezTo>
                  <a:cubicBezTo>
                    <a:pt x="9429" y="11699"/>
                    <a:pt x="9470" y="11748"/>
                    <a:pt x="9507" y="11797"/>
                  </a:cubicBezTo>
                  <a:cubicBezTo>
                    <a:pt x="9525" y="11846"/>
                    <a:pt x="9544" y="11846"/>
                    <a:pt x="9544" y="11846"/>
                  </a:cubicBezTo>
                  <a:cubicBezTo>
                    <a:pt x="9603" y="11846"/>
                    <a:pt x="9658" y="11894"/>
                    <a:pt x="9718" y="12004"/>
                  </a:cubicBezTo>
                  <a:cubicBezTo>
                    <a:pt x="9851" y="12150"/>
                    <a:pt x="9967" y="12358"/>
                    <a:pt x="10081" y="12553"/>
                  </a:cubicBezTo>
                  <a:cubicBezTo>
                    <a:pt x="10215" y="12761"/>
                    <a:pt x="10330" y="12967"/>
                    <a:pt x="10463" y="13162"/>
                  </a:cubicBezTo>
                  <a:cubicBezTo>
                    <a:pt x="10486" y="13162"/>
                    <a:pt x="10523" y="13162"/>
                    <a:pt x="10541" y="13224"/>
                  </a:cubicBezTo>
                  <a:cubicBezTo>
                    <a:pt x="10559" y="13224"/>
                    <a:pt x="10601" y="13321"/>
                    <a:pt x="10619" y="13321"/>
                  </a:cubicBezTo>
                  <a:cubicBezTo>
                    <a:pt x="10674" y="13321"/>
                    <a:pt x="10693" y="13419"/>
                    <a:pt x="10734" y="13468"/>
                  </a:cubicBezTo>
                  <a:cubicBezTo>
                    <a:pt x="10752" y="13529"/>
                    <a:pt x="10771" y="13529"/>
                    <a:pt x="10789" y="13578"/>
                  </a:cubicBezTo>
                  <a:cubicBezTo>
                    <a:pt x="10849" y="13676"/>
                    <a:pt x="10904" y="13773"/>
                    <a:pt x="10904" y="13931"/>
                  </a:cubicBezTo>
                  <a:cubicBezTo>
                    <a:pt x="10945" y="13980"/>
                    <a:pt x="10982" y="14077"/>
                    <a:pt x="11001" y="14139"/>
                  </a:cubicBezTo>
                  <a:cubicBezTo>
                    <a:pt x="11019" y="14139"/>
                    <a:pt x="11037" y="14188"/>
                    <a:pt x="11037" y="14188"/>
                  </a:cubicBezTo>
                  <a:cubicBezTo>
                    <a:pt x="11152" y="14334"/>
                    <a:pt x="11249" y="14542"/>
                    <a:pt x="11345" y="14749"/>
                  </a:cubicBezTo>
                  <a:cubicBezTo>
                    <a:pt x="11442" y="14992"/>
                    <a:pt x="11520" y="15249"/>
                    <a:pt x="11653" y="15408"/>
                  </a:cubicBezTo>
                  <a:cubicBezTo>
                    <a:pt x="11727" y="15506"/>
                    <a:pt x="11805" y="15603"/>
                    <a:pt x="11883" y="15712"/>
                  </a:cubicBezTo>
                  <a:cubicBezTo>
                    <a:pt x="11920" y="15761"/>
                    <a:pt x="11957" y="15810"/>
                    <a:pt x="11998" y="15860"/>
                  </a:cubicBezTo>
                  <a:cubicBezTo>
                    <a:pt x="12131" y="15969"/>
                    <a:pt x="12264" y="16115"/>
                    <a:pt x="12397" y="16213"/>
                  </a:cubicBezTo>
                  <a:cubicBezTo>
                    <a:pt x="12439" y="16274"/>
                    <a:pt x="12457" y="16323"/>
                    <a:pt x="12494" y="16323"/>
                  </a:cubicBezTo>
                  <a:cubicBezTo>
                    <a:pt x="12531" y="16372"/>
                    <a:pt x="12572" y="16469"/>
                    <a:pt x="12627" y="16469"/>
                  </a:cubicBezTo>
                  <a:cubicBezTo>
                    <a:pt x="12669" y="16469"/>
                    <a:pt x="12724" y="16579"/>
                    <a:pt x="12784" y="16627"/>
                  </a:cubicBezTo>
                  <a:cubicBezTo>
                    <a:pt x="12839" y="16627"/>
                    <a:pt x="12899" y="16676"/>
                    <a:pt x="12954" y="16725"/>
                  </a:cubicBezTo>
                  <a:cubicBezTo>
                    <a:pt x="13129" y="16822"/>
                    <a:pt x="13298" y="16884"/>
                    <a:pt x="13473" y="16981"/>
                  </a:cubicBezTo>
                  <a:cubicBezTo>
                    <a:pt x="13565" y="16981"/>
                    <a:pt x="13643" y="17030"/>
                    <a:pt x="13740" y="17030"/>
                  </a:cubicBezTo>
                  <a:cubicBezTo>
                    <a:pt x="13873" y="17079"/>
                    <a:pt x="14006" y="17079"/>
                    <a:pt x="14121" y="17079"/>
                  </a:cubicBezTo>
                  <a:cubicBezTo>
                    <a:pt x="14181" y="17128"/>
                    <a:pt x="14236" y="17189"/>
                    <a:pt x="14296" y="17238"/>
                  </a:cubicBezTo>
                  <a:cubicBezTo>
                    <a:pt x="14314" y="17238"/>
                    <a:pt x="14314" y="17238"/>
                    <a:pt x="14332" y="17287"/>
                  </a:cubicBezTo>
                  <a:cubicBezTo>
                    <a:pt x="14411" y="17335"/>
                    <a:pt x="14466" y="17384"/>
                    <a:pt x="14544" y="17384"/>
                  </a:cubicBezTo>
                  <a:cubicBezTo>
                    <a:pt x="14599" y="17335"/>
                    <a:pt x="14677" y="17335"/>
                    <a:pt x="14737" y="17287"/>
                  </a:cubicBezTo>
                  <a:cubicBezTo>
                    <a:pt x="14764" y="17272"/>
                    <a:pt x="14793" y="17267"/>
                    <a:pt x="14823" y="17267"/>
                  </a:cubicBezTo>
                  <a:cubicBezTo>
                    <a:pt x="14895" y="17267"/>
                    <a:pt x="14972" y="17301"/>
                    <a:pt x="15040" y="17335"/>
                  </a:cubicBezTo>
                  <a:cubicBezTo>
                    <a:pt x="15119" y="17384"/>
                    <a:pt x="15215" y="17493"/>
                    <a:pt x="15312" y="17493"/>
                  </a:cubicBezTo>
                  <a:cubicBezTo>
                    <a:pt x="15367" y="17542"/>
                    <a:pt x="15426" y="17591"/>
                    <a:pt x="15481" y="17591"/>
                  </a:cubicBezTo>
                  <a:lnTo>
                    <a:pt x="15675" y="17591"/>
                  </a:lnTo>
                  <a:cubicBezTo>
                    <a:pt x="15711" y="17640"/>
                    <a:pt x="15730" y="17737"/>
                    <a:pt x="15748" y="17737"/>
                  </a:cubicBezTo>
                  <a:cubicBezTo>
                    <a:pt x="15808" y="17799"/>
                    <a:pt x="15844" y="17848"/>
                    <a:pt x="15886" y="17848"/>
                  </a:cubicBezTo>
                  <a:cubicBezTo>
                    <a:pt x="15978" y="17848"/>
                    <a:pt x="16074" y="17945"/>
                    <a:pt x="16189" y="17945"/>
                  </a:cubicBezTo>
                  <a:cubicBezTo>
                    <a:pt x="16235" y="17945"/>
                    <a:pt x="16281" y="17937"/>
                    <a:pt x="16326" y="17937"/>
                  </a:cubicBezTo>
                  <a:cubicBezTo>
                    <a:pt x="16393" y="17937"/>
                    <a:pt x="16457" y="17955"/>
                    <a:pt x="16515" y="18043"/>
                  </a:cubicBezTo>
                  <a:cubicBezTo>
                    <a:pt x="16521" y="18063"/>
                    <a:pt x="16528" y="18070"/>
                    <a:pt x="16535" y="18070"/>
                  </a:cubicBezTo>
                  <a:cubicBezTo>
                    <a:pt x="16549" y="18070"/>
                    <a:pt x="16566" y="18043"/>
                    <a:pt x="16594" y="18043"/>
                  </a:cubicBezTo>
                  <a:cubicBezTo>
                    <a:pt x="16612" y="18043"/>
                    <a:pt x="16631" y="18043"/>
                    <a:pt x="16649" y="18104"/>
                  </a:cubicBezTo>
                  <a:cubicBezTo>
                    <a:pt x="16666" y="18145"/>
                    <a:pt x="16686" y="18160"/>
                    <a:pt x="16708" y="18160"/>
                  </a:cubicBezTo>
                  <a:cubicBezTo>
                    <a:pt x="16738" y="18160"/>
                    <a:pt x="16770" y="18133"/>
                    <a:pt x="16805" y="18104"/>
                  </a:cubicBezTo>
                  <a:cubicBezTo>
                    <a:pt x="16860" y="18153"/>
                    <a:pt x="16897" y="18202"/>
                    <a:pt x="16957" y="18250"/>
                  </a:cubicBezTo>
                  <a:cubicBezTo>
                    <a:pt x="17150" y="18408"/>
                    <a:pt x="17320" y="18506"/>
                    <a:pt x="17494" y="18763"/>
                  </a:cubicBezTo>
                  <a:cubicBezTo>
                    <a:pt x="17628" y="18909"/>
                    <a:pt x="17761" y="19068"/>
                    <a:pt x="17876" y="19263"/>
                  </a:cubicBezTo>
                  <a:cubicBezTo>
                    <a:pt x="17954" y="19421"/>
                    <a:pt x="18027" y="19520"/>
                    <a:pt x="18106" y="19567"/>
                  </a:cubicBezTo>
                  <a:cubicBezTo>
                    <a:pt x="18184" y="19678"/>
                    <a:pt x="18276" y="19678"/>
                    <a:pt x="18354" y="19775"/>
                  </a:cubicBezTo>
                  <a:cubicBezTo>
                    <a:pt x="18432" y="19873"/>
                    <a:pt x="18487" y="19934"/>
                    <a:pt x="18565" y="20032"/>
                  </a:cubicBezTo>
                  <a:cubicBezTo>
                    <a:pt x="18643" y="20129"/>
                    <a:pt x="18717" y="20238"/>
                    <a:pt x="18795" y="20287"/>
                  </a:cubicBezTo>
                  <a:cubicBezTo>
                    <a:pt x="18892" y="20385"/>
                    <a:pt x="18988" y="20482"/>
                    <a:pt x="19080" y="20544"/>
                  </a:cubicBezTo>
                  <a:cubicBezTo>
                    <a:pt x="19236" y="20690"/>
                    <a:pt x="19370" y="20849"/>
                    <a:pt x="19521" y="20898"/>
                  </a:cubicBezTo>
                  <a:cubicBezTo>
                    <a:pt x="19599" y="20898"/>
                    <a:pt x="19677" y="20995"/>
                    <a:pt x="19751" y="21093"/>
                  </a:cubicBezTo>
                  <a:cubicBezTo>
                    <a:pt x="19792" y="21153"/>
                    <a:pt x="19848" y="21202"/>
                    <a:pt x="19907" y="21251"/>
                  </a:cubicBezTo>
                  <a:cubicBezTo>
                    <a:pt x="20040" y="21348"/>
                    <a:pt x="20174" y="21397"/>
                    <a:pt x="20307" y="21507"/>
                  </a:cubicBezTo>
                  <a:cubicBezTo>
                    <a:pt x="20385" y="21507"/>
                    <a:pt x="20459" y="21507"/>
                    <a:pt x="20537" y="21556"/>
                  </a:cubicBezTo>
                  <a:cubicBezTo>
                    <a:pt x="20543" y="21540"/>
                    <a:pt x="20549" y="21535"/>
                    <a:pt x="20555" y="21535"/>
                  </a:cubicBezTo>
                  <a:cubicBezTo>
                    <a:pt x="20568" y="21535"/>
                    <a:pt x="20581" y="21556"/>
                    <a:pt x="20597" y="21556"/>
                  </a:cubicBezTo>
                  <a:cubicBezTo>
                    <a:pt x="20627" y="21589"/>
                    <a:pt x="20658" y="21600"/>
                    <a:pt x="20690" y="21600"/>
                  </a:cubicBezTo>
                  <a:cubicBezTo>
                    <a:pt x="20753" y="21600"/>
                    <a:pt x="20817" y="21556"/>
                    <a:pt x="20882" y="21556"/>
                  </a:cubicBezTo>
                  <a:cubicBezTo>
                    <a:pt x="20900" y="21507"/>
                    <a:pt x="20918" y="21507"/>
                    <a:pt x="20941" y="21507"/>
                  </a:cubicBezTo>
                  <a:cubicBezTo>
                    <a:pt x="21033" y="21507"/>
                    <a:pt x="21130" y="21459"/>
                    <a:pt x="21226" y="21459"/>
                  </a:cubicBezTo>
                  <a:cubicBezTo>
                    <a:pt x="21264" y="21523"/>
                    <a:pt x="21305" y="21546"/>
                    <a:pt x="21346" y="21546"/>
                  </a:cubicBezTo>
                  <a:cubicBezTo>
                    <a:pt x="21428" y="21546"/>
                    <a:pt x="21513" y="21459"/>
                    <a:pt x="21589" y="21459"/>
                  </a:cubicBezTo>
                  <a:cubicBezTo>
                    <a:pt x="21575" y="21339"/>
                    <a:pt x="21517" y="21282"/>
                    <a:pt x="21458" y="21282"/>
                  </a:cubicBezTo>
                  <a:cubicBezTo>
                    <a:pt x="21438" y="21282"/>
                    <a:pt x="21419" y="21288"/>
                    <a:pt x="21401" y="21300"/>
                  </a:cubicBezTo>
                  <a:cubicBezTo>
                    <a:pt x="21378" y="21251"/>
                    <a:pt x="21360" y="21251"/>
                    <a:pt x="21341" y="21202"/>
                  </a:cubicBezTo>
                  <a:cubicBezTo>
                    <a:pt x="21323" y="21251"/>
                    <a:pt x="21304" y="21251"/>
                    <a:pt x="21304" y="21300"/>
                  </a:cubicBezTo>
                  <a:cubicBezTo>
                    <a:pt x="21286" y="21251"/>
                    <a:pt x="21263" y="21251"/>
                    <a:pt x="21263" y="21251"/>
                  </a:cubicBezTo>
                  <a:cubicBezTo>
                    <a:pt x="21244" y="21300"/>
                    <a:pt x="21226" y="21300"/>
                    <a:pt x="21208" y="21348"/>
                  </a:cubicBezTo>
                  <a:lnTo>
                    <a:pt x="21208" y="21202"/>
                  </a:lnTo>
                  <a:lnTo>
                    <a:pt x="21189" y="21202"/>
                  </a:lnTo>
                  <a:cubicBezTo>
                    <a:pt x="21171" y="21202"/>
                    <a:pt x="21148" y="21251"/>
                    <a:pt x="21130" y="21251"/>
                  </a:cubicBezTo>
                  <a:cubicBezTo>
                    <a:pt x="21093" y="21251"/>
                    <a:pt x="21075" y="21251"/>
                    <a:pt x="21056" y="21202"/>
                  </a:cubicBezTo>
                  <a:cubicBezTo>
                    <a:pt x="20987" y="21123"/>
                    <a:pt x="20924" y="21110"/>
                    <a:pt x="20861" y="21110"/>
                  </a:cubicBezTo>
                  <a:cubicBezTo>
                    <a:pt x="20834" y="21110"/>
                    <a:pt x="20806" y="21113"/>
                    <a:pt x="20778" y="21113"/>
                  </a:cubicBezTo>
                  <a:cubicBezTo>
                    <a:pt x="20743" y="21113"/>
                    <a:pt x="20707" y="21109"/>
                    <a:pt x="20670" y="21093"/>
                  </a:cubicBezTo>
                  <a:lnTo>
                    <a:pt x="20404" y="21093"/>
                  </a:lnTo>
                  <a:cubicBezTo>
                    <a:pt x="20385" y="21093"/>
                    <a:pt x="20367" y="21093"/>
                    <a:pt x="20367" y="21044"/>
                  </a:cubicBezTo>
                  <a:cubicBezTo>
                    <a:pt x="20331" y="20956"/>
                    <a:pt x="20288" y="20938"/>
                    <a:pt x="20248" y="20938"/>
                  </a:cubicBezTo>
                  <a:cubicBezTo>
                    <a:pt x="20222" y="20938"/>
                    <a:pt x="20196" y="20947"/>
                    <a:pt x="20174" y="20947"/>
                  </a:cubicBezTo>
                  <a:cubicBezTo>
                    <a:pt x="20114" y="20898"/>
                    <a:pt x="20077" y="20739"/>
                    <a:pt x="20040" y="20739"/>
                  </a:cubicBezTo>
                  <a:cubicBezTo>
                    <a:pt x="19944" y="20739"/>
                    <a:pt x="19866" y="20593"/>
                    <a:pt x="19792" y="20544"/>
                  </a:cubicBezTo>
                  <a:cubicBezTo>
                    <a:pt x="19677" y="20433"/>
                    <a:pt x="19581" y="20336"/>
                    <a:pt x="19484" y="20287"/>
                  </a:cubicBezTo>
                  <a:cubicBezTo>
                    <a:pt x="19370" y="20238"/>
                    <a:pt x="19273" y="20129"/>
                    <a:pt x="19195" y="19983"/>
                  </a:cubicBezTo>
                  <a:cubicBezTo>
                    <a:pt x="19158" y="19983"/>
                    <a:pt x="19140" y="19934"/>
                    <a:pt x="19121" y="19873"/>
                  </a:cubicBezTo>
                  <a:cubicBezTo>
                    <a:pt x="19006" y="19775"/>
                    <a:pt x="18910" y="19678"/>
                    <a:pt x="18813" y="19567"/>
                  </a:cubicBezTo>
                  <a:cubicBezTo>
                    <a:pt x="18758" y="19520"/>
                    <a:pt x="18717" y="19470"/>
                    <a:pt x="18662" y="19421"/>
                  </a:cubicBezTo>
                  <a:cubicBezTo>
                    <a:pt x="18643" y="19421"/>
                    <a:pt x="18643" y="19372"/>
                    <a:pt x="18620" y="19372"/>
                  </a:cubicBezTo>
                  <a:cubicBezTo>
                    <a:pt x="18565" y="19323"/>
                    <a:pt x="18528" y="19214"/>
                    <a:pt x="18487" y="19165"/>
                  </a:cubicBezTo>
                  <a:cubicBezTo>
                    <a:pt x="18372" y="19068"/>
                    <a:pt x="18276" y="18909"/>
                    <a:pt x="18161" y="18811"/>
                  </a:cubicBezTo>
                  <a:cubicBezTo>
                    <a:pt x="18069" y="18714"/>
                    <a:pt x="17954" y="18555"/>
                    <a:pt x="17876" y="18250"/>
                  </a:cubicBezTo>
                  <a:cubicBezTo>
                    <a:pt x="17876" y="18202"/>
                    <a:pt x="17839" y="18202"/>
                    <a:pt x="17816" y="18202"/>
                  </a:cubicBezTo>
                  <a:cubicBezTo>
                    <a:pt x="17798" y="18153"/>
                    <a:pt x="17779" y="18153"/>
                    <a:pt x="17761" y="18104"/>
                  </a:cubicBezTo>
                  <a:cubicBezTo>
                    <a:pt x="17701" y="18043"/>
                    <a:pt x="17628" y="17994"/>
                    <a:pt x="17568" y="17945"/>
                  </a:cubicBezTo>
                  <a:cubicBezTo>
                    <a:pt x="17549" y="17896"/>
                    <a:pt x="17531" y="17896"/>
                    <a:pt x="17513" y="17896"/>
                  </a:cubicBezTo>
                  <a:cubicBezTo>
                    <a:pt x="17380" y="17737"/>
                    <a:pt x="17223" y="17640"/>
                    <a:pt x="17090" y="17384"/>
                  </a:cubicBezTo>
                  <a:cubicBezTo>
                    <a:pt x="17071" y="17384"/>
                    <a:pt x="17053" y="17335"/>
                    <a:pt x="17035" y="17335"/>
                  </a:cubicBezTo>
                  <a:cubicBezTo>
                    <a:pt x="16920" y="17335"/>
                    <a:pt x="16805" y="17238"/>
                    <a:pt x="16690" y="17128"/>
                  </a:cubicBezTo>
                  <a:cubicBezTo>
                    <a:pt x="16612" y="17079"/>
                    <a:pt x="16515" y="17079"/>
                    <a:pt x="16438" y="17030"/>
                  </a:cubicBezTo>
                  <a:cubicBezTo>
                    <a:pt x="16304" y="16933"/>
                    <a:pt x="16171" y="16884"/>
                    <a:pt x="16037" y="16775"/>
                  </a:cubicBezTo>
                  <a:cubicBezTo>
                    <a:pt x="15863" y="16676"/>
                    <a:pt x="15693" y="16518"/>
                    <a:pt x="15541" y="16372"/>
                  </a:cubicBezTo>
                  <a:cubicBezTo>
                    <a:pt x="15513" y="16372"/>
                    <a:pt x="15488" y="16393"/>
                    <a:pt x="15463" y="16393"/>
                  </a:cubicBezTo>
                  <a:cubicBezTo>
                    <a:pt x="15451" y="16393"/>
                    <a:pt x="15439" y="16388"/>
                    <a:pt x="15426" y="16372"/>
                  </a:cubicBezTo>
                  <a:cubicBezTo>
                    <a:pt x="15330" y="16274"/>
                    <a:pt x="15233" y="16274"/>
                    <a:pt x="15137" y="16274"/>
                  </a:cubicBezTo>
                  <a:cubicBezTo>
                    <a:pt x="15100" y="16274"/>
                    <a:pt x="15040" y="16274"/>
                    <a:pt x="15022" y="16213"/>
                  </a:cubicBezTo>
                  <a:cubicBezTo>
                    <a:pt x="14973" y="16164"/>
                    <a:pt x="14926" y="16152"/>
                    <a:pt x="14878" y="16152"/>
                  </a:cubicBezTo>
                  <a:cubicBezTo>
                    <a:pt x="14830" y="16152"/>
                    <a:pt x="14783" y="16164"/>
                    <a:pt x="14737" y="16164"/>
                  </a:cubicBezTo>
                  <a:cubicBezTo>
                    <a:pt x="14677" y="16115"/>
                    <a:pt x="14641" y="16066"/>
                    <a:pt x="14599" y="16066"/>
                  </a:cubicBezTo>
                  <a:cubicBezTo>
                    <a:pt x="14575" y="16066"/>
                    <a:pt x="14550" y="16089"/>
                    <a:pt x="14524" y="16089"/>
                  </a:cubicBezTo>
                  <a:cubicBezTo>
                    <a:pt x="14511" y="16089"/>
                    <a:pt x="14498" y="16082"/>
                    <a:pt x="14484" y="16066"/>
                  </a:cubicBezTo>
                  <a:cubicBezTo>
                    <a:pt x="14332" y="16018"/>
                    <a:pt x="14181" y="16115"/>
                    <a:pt x="14066" y="15860"/>
                  </a:cubicBezTo>
                  <a:cubicBezTo>
                    <a:pt x="14047" y="15810"/>
                    <a:pt x="14025" y="15810"/>
                    <a:pt x="14006" y="15810"/>
                  </a:cubicBezTo>
                  <a:cubicBezTo>
                    <a:pt x="13873" y="15761"/>
                    <a:pt x="13740" y="15712"/>
                    <a:pt x="13588" y="15712"/>
                  </a:cubicBezTo>
                  <a:lnTo>
                    <a:pt x="13473" y="15712"/>
                  </a:lnTo>
                  <a:cubicBezTo>
                    <a:pt x="13358" y="15603"/>
                    <a:pt x="13220" y="15506"/>
                    <a:pt x="13105" y="15408"/>
                  </a:cubicBezTo>
                  <a:cubicBezTo>
                    <a:pt x="12972" y="15359"/>
                    <a:pt x="12857" y="15200"/>
                    <a:pt x="12724" y="15151"/>
                  </a:cubicBezTo>
                  <a:cubicBezTo>
                    <a:pt x="12718" y="15135"/>
                    <a:pt x="12709" y="15130"/>
                    <a:pt x="12700" y="15130"/>
                  </a:cubicBezTo>
                  <a:cubicBezTo>
                    <a:pt x="12682" y="15130"/>
                    <a:pt x="12661" y="15151"/>
                    <a:pt x="12646" y="15151"/>
                  </a:cubicBezTo>
                  <a:cubicBezTo>
                    <a:pt x="12554" y="15054"/>
                    <a:pt x="12494" y="14992"/>
                    <a:pt x="12416" y="14945"/>
                  </a:cubicBezTo>
                  <a:cubicBezTo>
                    <a:pt x="12397" y="14945"/>
                    <a:pt x="12361" y="14895"/>
                    <a:pt x="12342" y="14895"/>
                  </a:cubicBezTo>
                  <a:cubicBezTo>
                    <a:pt x="12187" y="14688"/>
                    <a:pt x="12035" y="14542"/>
                    <a:pt x="11920" y="14285"/>
                  </a:cubicBezTo>
                  <a:cubicBezTo>
                    <a:pt x="11823" y="14077"/>
                    <a:pt x="11690" y="13931"/>
                    <a:pt x="11593" y="13724"/>
                  </a:cubicBezTo>
                  <a:cubicBezTo>
                    <a:pt x="11479" y="13578"/>
                    <a:pt x="11382" y="13370"/>
                    <a:pt x="11290" y="13115"/>
                  </a:cubicBezTo>
                  <a:cubicBezTo>
                    <a:pt x="11175" y="12809"/>
                    <a:pt x="11037" y="12614"/>
                    <a:pt x="10885" y="12358"/>
                  </a:cubicBezTo>
                  <a:cubicBezTo>
                    <a:pt x="10789" y="12200"/>
                    <a:pt x="10693" y="12101"/>
                    <a:pt x="10601" y="11943"/>
                  </a:cubicBezTo>
                  <a:lnTo>
                    <a:pt x="10601" y="11797"/>
                  </a:lnTo>
                  <a:cubicBezTo>
                    <a:pt x="10541" y="11699"/>
                    <a:pt x="10504" y="11638"/>
                    <a:pt x="10445" y="11589"/>
                  </a:cubicBezTo>
                  <a:cubicBezTo>
                    <a:pt x="10330" y="11394"/>
                    <a:pt x="10196" y="11235"/>
                    <a:pt x="10081" y="11089"/>
                  </a:cubicBezTo>
                  <a:cubicBezTo>
                    <a:pt x="10003" y="10931"/>
                    <a:pt x="9912" y="10833"/>
                    <a:pt x="9833" y="10723"/>
                  </a:cubicBezTo>
                  <a:cubicBezTo>
                    <a:pt x="9718" y="10577"/>
                    <a:pt x="9622" y="10320"/>
                    <a:pt x="9489" y="10271"/>
                  </a:cubicBezTo>
                  <a:cubicBezTo>
                    <a:pt x="9452" y="10271"/>
                    <a:pt x="9410" y="10222"/>
                    <a:pt x="9355" y="10174"/>
                  </a:cubicBezTo>
                  <a:cubicBezTo>
                    <a:pt x="9277" y="10113"/>
                    <a:pt x="9181" y="10016"/>
                    <a:pt x="9084" y="9918"/>
                  </a:cubicBezTo>
                  <a:cubicBezTo>
                    <a:pt x="9058" y="9987"/>
                    <a:pt x="9032" y="10056"/>
                    <a:pt x="9005" y="10056"/>
                  </a:cubicBezTo>
                  <a:cubicBezTo>
                    <a:pt x="8993" y="10056"/>
                    <a:pt x="8981" y="10044"/>
                    <a:pt x="8969" y="10016"/>
                  </a:cubicBezTo>
                  <a:cubicBezTo>
                    <a:pt x="8925" y="9928"/>
                    <a:pt x="8879" y="9910"/>
                    <a:pt x="8833" y="9910"/>
                  </a:cubicBezTo>
                  <a:cubicBezTo>
                    <a:pt x="8802" y="9910"/>
                    <a:pt x="8771" y="9918"/>
                    <a:pt x="8740" y="9918"/>
                  </a:cubicBezTo>
                  <a:cubicBezTo>
                    <a:pt x="8648" y="9967"/>
                    <a:pt x="8569" y="9967"/>
                    <a:pt x="8473" y="9967"/>
                  </a:cubicBezTo>
                  <a:cubicBezTo>
                    <a:pt x="8448" y="9967"/>
                    <a:pt x="8422" y="9945"/>
                    <a:pt x="8391" y="9945"/>
                  </a:cubicBezTo>
                  <a:cubicBezTo>
                    <a:pt x="8375" y="9945"/>
                    <a:pt x="8358" y="9950"/>
                    <a:pt x="8339" y="9967"/>
                  </a:cubicBezTo>
                  <a:cubicBezTo>
                    <a:pt x="8303" y="9967"/>
                    <a:pt x="8262" y="9918"/>
                    <a:pt x="8243" y="9808"/>
                  </a:cubicBezTo>
                  <a:lnTo>
                    <a:pt x="7977" y="9808"/>
                  </a:lnTo>
                  <a:cubicBezTo>
                    <a:pt x="7898" y="9869"/>
                    <a:pt x="7802" y="9869"/>
                    <a:pt x="7705" y="9918"/>
                  </a:cubicBezTo>
                  <a:cubicBezTo>
                    <a:pt x="7705" y="9918"/>
                    <a:pt x="7687" y="9967"/>
                    <a:pt x="7687" y="10016"/>
                  </a:cubicBezTo>
                  <a:lnTo>
                    <a:pt x="7439" y="10016"/>
                  </a:lnTo>
                  <a:cubicBezTo>
                    <a:pt x="7306" y="10064"/>
                    <a:pt x="7154" y="10064"/>
                    <a:pt x="7039" y="10113"/>
                  </a:cubicBezTo>
                  <a:cubicBezTo>
                    <a:pt x="6943" y="10174"/>
                    <a:pt x="6846" y="10271"/>
                    <a:pt x="6750" y="10320"/>
                  </a:cubicBezTo>
                  <a:cubicBezTo>
                    <a:pt x="6653" y="10370"/>
                    <a:pt x="6579" y="10419"/>
                    <a:pt x="6483" y="10419"/>
                  </a:cubicBezTo>
                  <a:cubicBezTo>
                    <a:pt x="6368" y="10419"/>
                    <a:pt x="6253" y="10528"/>
                    <a:pt x="6156" y="10577"/>
                  </a:cubicBezTo>
                  <a:cubicBezTo>
                    <a:pt x="6042" y="10674"/>
                    <a:pt x="5945" y="10784"/>
                    <a:pt x="5849" y="10833"/>
                  </a:cubicBezTo>
                  <a:cubicBezTo>
                    <a:pt x="5794" y="10882"/>
                    <a:pt x="5734" y="10931"/>
                    <a:pt x="5679" y="10979"/>
                  </a:cubicBezTo>
                  <a:cubicBezTo>
                    <a:pt x="5504" y="11089"/>
                    <a:pt x="5334" y="11186"/>
                    <a:pt x="5159" y="11235"/>
                  </a:cubicBezTo>
                  <a:cubicBezTo>
                    <a:pt x="5063" y="11285"/>
                    <a:pt x="4948" y="11285"/>
                    <a:pt x="4874" y="11492"/>
                  </a:cubicBezTo>
                  <a:cubicBezTo>
                    <a:pt x="4833" y="11492"/>
                    <a:pt x="4796" y="11492"/>
                    <a:pt x="4778" y="11443"/>
                  </a:cubicBezTo>
                  <a:cubicBezTo>
                    <a:pt x="4760" y="11492"/>
                    <a:pt x="4741" y="11540"/>
                    <a:pt x="4741" y="11589"/>
                  </a:cubicBezTo>
                  <a:cubicBezTo>
                    <a:pt x="4644" y="11589"/>
                    <a:pt x="4567" y="11638"/>
                    <a:pt x="4489" y="11638"/>
                  </a:cubicBezTo>
                  <a:cubicBezTo>
                    <a:pt x="4470" y="11589"/>
                    <a:pt x="4470" y="11540"/>
                    <a:pt x="4470" y="11443"/>
                  </a:cubicBezTo>
                  <a:cubicBezTo>
                    <a:pt x="4452" y="11540"/>
                    <a:pt x="4452" y="11589"/>
                    <a:pt x="4433" y="11748"/>
                  </a:cubicBezTo>
                  <a:cubicBezTo>
                    <a:pt x="4415" y="11638"/>
                    <a:pt x="4415" y="11589"/>
                    <a:pt x="4415" y="11540"/>
                  </a:cubicBezTo>
                  <a:cubicBezTo>
                    <a:pt x="4373" y="11589"/>
                    <a:pt x="4355" y="11638"/>
                    <a:pt x="4337" y="11638"/>
                  </a:cubicBezTo>
                  <a:cubicBezTo>
                    <a:pt x="4300" y="11589"/>
                    <a:pt x="4240" y="11589"/>
                    <a:pt x="4185" y="11540"/>
                  </a:cubicBezTo>
                  <a:cubicBezTo>
                    <a:pt x="4107" y="11540"/>
                    <a:pt x="3992" y="11589"/>
                    <a:pt x="3895" y="11589"/>
                  </a:cubicBezTo>
                  <a:cubicBezTo>
                    <a:pt x="3822" y="11638"/>
                    <a:pt x="3726" y="11638"/>
                    <a:pt x="3647" y="11638"/>
                  </a:cubicBezTo>
                  <a:cubicBezTo>
                    <a:pt x="3610" y="11638"/>
                    <a:pt x="3569" y="11638"/>
                    <a:pt x="3533" y="11589"/>
                  </a:cubicBezTo>
                  <a:cubicBezTo>
                    <a:pt x="3436" y="11540"/>
                    <a:pt x="3362" y="11443"/>
                    <a:pt x="3266" y="11443"/>
                  </a:cubicBezTo>
                  <a:cubicBezTo>
                    <a:pt x="3255" y="11449"/>
                    <a:pt x="3245" y="11452"/>
                    <a:pt x="3235" y="11452"/>
                  </a:cubicBezTo>
                  <a:cubicBezTo>
                    <a:pt x="3185" y="11452"/>
                    <a:pt x="3143" y="11380"/>
                    <a:pt x="3102" y="11380"/>
                  </a:cubicBezTo>
                  <a:cubicBezTo>
                    <a:pt x="3093" y="11380"/>
                    <a:pt x="3083" y="11384"/>
                    <a:pt x="3073" y="11394"/>
                  </a:cubicBezTo>
                  <a:cubicBezTo>
                    <a:pt x="2995" y="11186"/>
                    <a:pt x="2921" y="11137"/>
                    <a:pt x="2825" y="11089"/>
                  </a:cubicBezTo>
                  <a:cubicBezTo>
                    <a:pt x="2765" y="11028"/>
                    <a:pt x="2728" y="10931"/>
                    <a:pt x="2692" y="10833"/>
                  </a:cubicBezTo>
                  <a:cubicBezTo>
                    <a:pt x="2650" y="10723"/>
                    <a:pt x="2576" y="10674"/>
                    <a:pt x="2558" y="10577"/>
                  </a:cubicBezTo>
                  <a:cubicBezTo>
                    <a:pt x="2480" y="10271"/>
                    <a:pt x="2365" y="10113"/>
                    <a:pt x="2269" y="9918"/>
                  </a:cubicBezTo>
                  <a:cubicBezTo>
                    <a:pt x="2135" y="9662"/>
                    <a:pt x="2039" y="9356"/>
                    <a:pt x="1924" y="9101"/>
                  </a:cubicBezTo>
                  <a:cubicBezTo>
                    <a:pt x="1905" y="9101"/>
                    <a:pt x="1905" y="9052"/>
                    <a:pt x="1905" y="9052"/>
                  </a:cubicBezTo>
                  <a:cubicBezTo>
                    <a:pt x="1846" y="8795"/>
                    <a:pt x="1809" y="8540"/>
                    <a:pt x="1731" y="8344"/>
                  </a:cubicBezTo>
                  <a:cubicBezTo>
                    <a:pt x="1657" y="7978"/>
                    <a:pt x="1561" y="7674"/>
                    <a:pt x="1446" y="7368"/>
                  </a:cubicBezTo>
                  <a:cubicBezTo>
                    <a:pt x="1331" y="7063"/>
                    <a:pt x="1294" y="6660"/>
                    <a:pt x="1216" y="6307"/>
                  </a:cubicBezTo>
                  <a:cubicBezTo>
                    <a:pt x="1198" y="6258"/>
                    <a:pt x="1180" y="6148"/>
                    <a:pt x="1180" y="6099"/>
                  </a:cubicBezTo>
                  <a:cubicBezTo>
                    <a:pt x="1198" y="5953"/>
                    <a:pt x="1156" y="5844"/>
                    <a:pt x="1138" y="5696"/>
                  </a:cubicBezTo>
                  <a:cubicBezTo>
                    <a:pt x="1120" y="5649"/>
                    <a:pt x="1101" y="5599"/>
                    <a:pt x="1083" y="5538"/>
                  </a:cubicBezTo>
                  <a:cubicBezTo>
                    <a:pt x="1042" y="5294"/>
                    <a:pt x="1005" y="5038"/>
                    <a:pt x="927" y="4880"/>
                  </a:cubicBezTo>
                  <a:cubicBezTo>
                    <a:pt x="908" y="4830"/>
                    <a:pt x="908" y="4830"/>
                    <a:pt x="890" y="4781"/>
                  </a:cubicBezTo>
                  <a:cubicBezTo>
                    <a:pt x="890" y="4684"/>
                    <a:pt x="871" y="4575"/>
                    <a:pt x="853" y="4526"/>
                  </a:cubicBezTo>
                  <a:cubicBezTo>
                    <a:pt x="812" y="4318"/>
                    <a:pt x="794" y="4123"/>
                    <a:pt x="757" y="3965"/>
                  </a:cubicBezTo>
                  <a:cubicBezTo>
                    <a:pt x="738" y="3866"/>
                    <a:pt x="720" y="3708"/>
                    <a:pt x="697" y="3611"/>
                  </a:cubicBezTo>
                  <a:cubicBezTo>
                    <a:pt x="623" y="3099"/>
                    <a:pt x="545" y="2550"/>
                    <a:pt x="490" y="2085"/>
                  </a:cubicBezTo>
                  <a:cubicBezTo>
                    <a:pt x="467" y="1878"/>
                    <a:pt x="449" y="1732"/>
                    <a:pt x="430" y="1573"/>
                  </a:cubicBezTo>
                  <a:cubicBezTo>
                    <a:pt x="430" y="1476"/>
                    <a:pt x="393" y="1427"/>
                    <a:pt x="393" y="1329"/>
                  </a:cubicBezTo>
                  <a:cubicBezTo>
                    <a:pt x="352" y="1024"/>
                    <a:pt x="297" y="768"/>
                    <a:pt x="200" y="561"/>
                  </a:cubicBezTo>
                  <a:cubicBezTo>
                    <a:pt x="182" y="561"/>
                    <a:pt x="182" y="463"/>
                    <a:pt x="164" y="354"/>
                  </a:cubicBezTo>
                  <a:cubicBezTo>
                    <a:pt x="164" y="354"/>
                    <a:pt x="122" y="354"/>
                    <a:pt x="122" y="305"/>
                  </a:cubicBezTo>
                  <a:lnTo>
                    <a:pt x="122" y="109"/>
                  </a:lnTo>
                  <a:cubicBezTo>
                    <a:pt x="86" y="48"/>
                    <a:pt x="49" y="48"/>
                    <a:pt x="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6671" name="Google Shape;4284;p36"/>
            <p:cNvSpPr/>
            <p:nvPr/>
          </p:nvSpPr>
          <p:spPr>
            <a:xfrm rot="20484498">
              <a:off x="195832" y="279113"/>
              <a:ext cx="1582733" cy="597128"/>
            </a:xfrm>
            <a:custGeom>
              <a:avLst/>
              <a:gdLst/>
              <a:ahLst/>
              <a:cxnLst>
                <a:cxn ang="0">
                  <a:pos x="wd2" y="hd2"/>
                </a:cxn>
                <a:cxn ang="5400000">
                  <a:pos x="wd2" y="hd2"/>
                </a:cxn>
                <a:cxn ang="10800000">
                  <a:pos x="wd2" y="hd2"/>
                </a:cxn>
                <a:cxn ang="16200000">
                  <a:pos x="wd2" y="hd2"/>
                </a:cxn>
              </a:cxnLst>
              <a:rect l="0" t="0" r="r" b="b"/>
              <a:pathLst>
                <a:path w="21600" h="21600" extrusionOk="0">
                  <a:moveTo>
                    <a:pt x="101" y="0"/>
                  </a:moveTo>
                  <a:cubicBezTo>
                    <a:pt x="58" y="0"/>
                    <a:pt x="38" y="51"/>
                    <a:pt x="0" y="101"/>
                  </a:cubicBezTo>
                  <a:cubicBezTo>
                    <a:pt x="19" y="152"/>
                    <a:pt x="19" y="265"/>
                    <a:pt x="38" y="316"/>
                  </a:cubicBezTo>
                  <a:cubicBezTo>
                    <a:pt x="38" y="468"/>
                    <a:pt x="38" y="632"/>
                    <a:pt x="76" y="734"/>
                  </a:cubicBezTo>
                  <a:cubicBezTo>
                    <a:pt x="139" y="899"/>
                    <a:pt x="158" y="1215"/>
                    <a:pt x="220" y="1418"/>
                  </a:cubicBezTo>
                  <a:cubicBezTo>
                    <a:pt x="239" y="1532"/>
                    <a:pt x="239" y="1633"/>
                    <a:pt x="239" y="1798"/>
                  </a:cubicBezTo>
                  <a:cubicBezTo>
                    <a:pt x="258" y="1798"/>
                    <a:pt x="277" y="1849"/>
                    <a:pt x="296" y="1900"/>
                  </a:cubicBezTo>
                  <a:cubicBezTo>
                    <a:pt x="277" y="2318"/>
                    <a:pt x="378" y="2685"/>
                    <a:pt x="378" y="3115"/>
                  </a:cubicBezTo>
                  <a:cubicBezTo>
                    <a:pt x="397" y="3317"/>
                    <a:pt x="459" y="3533"/>
                    <a:pt x="497" y="3748"/>
                  </a:cubicBezTo>
                  <a:cubicBezTo>
                    <a:pt x="516" y="3900"/>
                    <a:pt x="555" y="4064"/>
                    <a:pt x="578" y="4217"/>
                  </a:cubicBezTo>
                  <a:cubicBezTo>
                    <a:pt x="617" y="4533"/>
                    <a:pt x="635" y="4799"/>
                    <a:pt x="674" y="5065"/>
                  </a:cubicBezTo>
                  <a:cubicBezTo>
                    <a:pt x="697" y="5116"/>
                    <a:pt x="697" y="5217"/>
                    <a:pt x="717" y="5281"/>
                  </a:cubicBezTo>
                  <a:cubicBezTo>
                    <a:pt x="736" y="5381"/>
                    <a:pt x="755" y="5534"/>
                    <a:pt x="774" y="5648"/>
                  </a:cubicBezTo>
                  <a:cubicBezTo>
                    <a:pt x="817" y="5850"/>
                    <a:pt x="894" y="6117"/>
                    <a:pt x="937" y="6382"/>
                  </a:cubicBezTo>
                  <a:cubicBezTo>
                    <a:pt x="994" y="6749"/>
                    <a:pt x="1113" y="7016"/>
                    <a:pt x="1133" y="7383"/>
                  </a:cubicBezTo>
                  <a:cubicBezTo>
                    <a:pt x="1133" y="7434"/>
                    <a:pt x="1151" y="7434"/>
                    <a:pt x="1151" y="7434"/>
                  </a:cubicBezTo>
                  <a:cubicBezTo>
                    <a:pt x="1214" y="7648"/>
                    <a:pt x="1271" y="7813"/>
                    <a:pt x="1333" y="8017"/>
                  </a:cubicBezTo>
                  <a:cubicBezTo>
                    <a:pt x="1390" y="8282"/>
                    <a:pt x="1472" y="8446"/>
                    <a:pt x="1472" y="8763"/>
                  </a:cubicBezTo>
                  <a:cubicBezTo>
                    <a:pt x="1510" y="8814"/>
                    <a:pt x="1534" y="8915"/>
                    <a:pt x="1553" y="8965"/>
                  </a:cubicBezTo>
                  <a:cubicBezTo>
                    <a:pt x="1591" y="9130"/>
                    <a:pt x="1610" y="9333"/>
                    <a:pt x="1672" y="9447"/>
                  </a:cubicBezTo>
                  <a:cubicBezTo>
                    <a:pt x="1911" y="10079"/>
                    <a:pt x="2150" y="10713"/>
                    <a:pt x="2389" y="11296"/>
                  </a:cubicBezTo>
                  <a:cubicBezTo>
                    <a:pt x="2408" y="11347"/>
                    <a:pt x="2427" y="11398"/>
                    <a:pt x="2446" y="11398"/>
                  </a:cubicBezTo>
                  <a:cubicBezTo>
                    <a:pt x="2459" y="11391"/>
                    <a:pt x="2471" y="11389"/>
                    <a:pt x="2483" y="11389"/>
                  </a:cubicBezTo>
                  <a:cubicBezTo>
                    <a:pt x="2579" y="11389"/>
                    <a:pt x="2636" y="11561"/>
                    <a:pt x="2705" y="11663"/>
                  </a:cubicBezTo>
                  <a:cubicBezTo>
                    <a:pt x="2767" y="11714"/>
                    <a:pt x="2805" y="11714"/>
                    <a:pt x="2848" y="11765"/>
                  </a:cubicBezTo>
                  <a:cubicBezTo>
                    <a:pt x="2905" y="11865"/>
                    <a:pt x="2967" y="11979"/>
                    <a:pt x="3044" y="12030"/>
                  </a:cubicBezTo>
                  <a:cubicBezTo>
                    <a:pt x="3106" y="12081"/>
                    <a:pt x="3163" y="12081"/>
                    <a:pt x="3225" y="12132"/>
                  </a:cubicBezTo>
                  <a:lnTo>
                    <a:pt x="3464" y="12132"/>
                  </a:lnTo>
                  <a:cubicBezTo>
                    <a:pt x="3603" y="12132"/>
                    <a:pt x="3722" y="12081"/>
                    <a:pt x="3841" y="12081"/>
                  </a:cubicBezTo>
                  <a:cubicBezTo>
                    <a:pt x="3999" y="12081"/>
                    <a:pt x="4162" y="12081"/>
                    <a:pt x="4319" y="12132"/>
                  </a:cubicBezTo>
                  <a:cubicBezTo>
                    <a:pt x="4339" y="12132"/>
                    <a:pt x="4376" y="12081"/>
                    <a:pt x="4401" y="12081"/>
                  </a:cubicBezTo>
                  <a:cubicBezTo>
                    <a:pt x="4458" y="11979"/>
                    <a:pt x="4496" y="11979"/>
                    <a:pt x="4577" y="11979"/>
                  </a:cubicBezTo>
                  <a:cubicBezTo>
                    <a:pt x="4596" y="11979"/>
                    <a:pt x="4639" y="11929"/>
                    <a:pt x="4678" y="11929"/>
                  </a:cubicBezTo>
                  <a:cubicBezTo>
                    <a:pt x="4743" y="11877"/>
                    <a:pt x="4793" y="11801"/>
                    <a:pt x="4843" y="11801"/>
                  </a:cubicBezTo>
                  <a:cubicBezTo>
                    <a:pt x="4855" y="11801"/>
                    <a:pt x="4866" y="11805"/>
                    <a:pt x="4878" y="11814"/>
                  </a:cubicBezTo>
                  <a:cubicBezTo>
                    <a:pt x="4935" y="11814"/>
                    <a:pt x="4974" y="11814"/>
                    <a:pt x="5017" y="11765"/>
                  </a:cubicBezTo>
                  <a:cubicBezTo>
                    <a:pt x="5117" y="11714"/>
                    <a:pt x="5237" y="11663"/>
                    <a:pt x="5332" y="11612"/>
                  </a:cubicBezTo>
                  <a:cubicBezTo>
                    <a:pt x="5375" y="11612"/>
                    <a:pt x="5432" y="11549"/>
                    <a:pt x="5475" y="11498"/>
                  </a:cubicBezTo>
                  <a:cubicBezTo>
                    <a:pt x="5552" y="11398"/>
                    <a:pt x="5633" y="11296"/>
                    <a:pt x="5714" y="11233"/>
                  </a:cubicBezTo>
                  <a:cubicBezTo>
                    <a:pt x="5810" y="11182"/>
                    <a:pt x="5910" y="11131"/>
                    <a:pt x="6010" y="11029"/>
                  </a:cubicBezTo>
                  <a:cubicBezTo>
                    <a:pt x="6081" y="10986"/>
                    <a:pt x="6166" y="10856"/>
                    <a:pt x="6250" y="10856"/>
                  </a:cubicBezTo>
                  <a:cubicBezTo>
                    <a:pt x="6262" y="10856"/>
                    <a:pt x="6275" y="10858"/>
                    <a:pt x="6287" y="10865"/>
                  </a:cubicBezTo>
                  <a:cubicBezTo>
                    <a:pt x="6300" y="10880"/>
                    <a:pt x="6313" y="10886"/>
                    <a:pt x="6324" y="10886"/>
                  </a:cubicBezTo>
                  <a:cubicBezTo>
                    <a:pt x="6352" y="10886"/>
                    <a:pt x="6374" y="10850"/>
                    <a:pt x="6388" y="10815"/>
                  </a:cubicBezTo>
                  <a:cubicBezTo>
                    <a:pt x="6488" y="10815"/>
                    <a:pt x="6569" y="10764"/>
                    <a:pt x="6646" y="10713"/>
                  </a:cubicBezTo>
                  <a:cubicBezTo>
                    <a:pt x="6683" y="10700"/>
                    <a:pt x="6720" y="10697"/>
                    <a:pt x="6756" y="10697"/>
                  </a:cubicBezTo>
                  <a:cubicBezTo>
                    <a:pt x="6786" y="10697"/>
                    <a:pt x="6815" y="10699"/>
                    <a:pt x="6845" y="10699"/>
                  </a:cubicBezTo>
                  <a:cubicBezTo>
                    <a:pt x="6919" y="10699"/>
                    <a:pt x="6993" y="10687"/>
                    <a:pt x="7066" y="10599"/>
                  </a:cubicBezTo>
                  <a:cubicBezTo>
                    <a:pt x="7085" y="10549"/>
                    <a:pt x="7124" y="10549"/>
                    <a:pt x="7167" y="10549"/>
                  </a:cubicBezTo>
                  <a:cubicBezTo>
                    <a:pt x="7243" y="10498"/>
                    <a:pt x="7325" y="10448"/>
                    <a:pt x="7387" y="10448"/>
                  </a:cubicBezTo>
                  <a:cubicBezTo>
                    <a:pt x="7427" y="10462"/>
                    <a:pt x="7466" y="10469"/>
                    <a:pt x="7504" y="10469"/>
                  </a:cubicBezTo>
                  <a:cubicBezTo>
                    <a:pt x="7595" y="10469"/>
                    <a:pt x="7679" y="10432"/>
                    <a:pt x="7764" y="10397"/>
                  </a:cubicBezTo>
                  <a:cubicBezTo>
                    <a:pt x="7841" y="10346"/>
                    <a:pt x="7921" y="10283"/>
                    <a:pt x="8022" y="10232"/>
                  </a:cubicBezTo>
                  <a:cubicBezTo>
                    <a:pt x="8052" y="10222"/>
                    <a:pt x="8081" y="10218"/>
                    <a:pt x="8109" y="10218"/>
                  </a:cubicBezTo>
                  <a:cubicBezTo>
                    <a:pt x="8232" y="10218"/>
                    <a:pt x="8345" y="10295"/>
                    <a:pt x="8462" y="10346"/>
                  </a:cubicBezTo>
                  <a:cubicBezTo>
                    <a:pt x="8512" y="10346"/>
                    <a:pt x="8566" y="10368"/>
                    <a:pt x="8625" y="10368"/>
                  </a:cubicBezTo>
                  <a:cubicBezTo>
                    <a:pt x="8655" y="10368"/>
                    <a:pt x="8686" y="10363"/>
                    <a:pt x="8719" y="10346"/>
                  </a:cubicBezTo>
                  <a:cubicBezTo>
                    <a:pt x="8732" y="10325"/>
                    <a:pt x="8745" y="10317"/>
                    <a:pt x="8758" y="10317"/>
                  </a:cubicBezTo>
                  <a:cubicBezTo>
                    <a:pt x="8784" y="10317"/>
                    <a:pt x="8810" y="10346"/>
                    <a:pt x="8839" y="10346"/>
                  </a:cubicBezTo>
                  <a:cubicBezTo>
                    <a:pt x="8939" y="10397"/>
                    <a:pt x="9035" y="10498"/>
                    <a:pt x="9135" y="10549"/>
                  </a:cubicBezTo>
                  <a:cubicBezTo>
                    <a:pt x="9216" y="10599"/>
                    <a:pt x="9273" y="10599"/>
                    <a:pt x="9336" y="10662"/>
                  </a:cubicBezTo>
                  <a:cubicBezTo>
                    <a:pt x="9402" y="10746"/>
                    <a:pt x="9465" y="10828"/>
                    <a:pt x="9530" y="10828"/>
                  </a:cubicBezTo>
                  <a:cubicBezTo>
                    <a:pt x="9545" y="10828"/>
                    <a:pt x="9560" y="10824"/>
                    <a:pt x="9575" y="10815"/>
                  </a:cubicBezTo>
                  <a:cubicBezTo>
                    <a:pt x="9594" y="10815"/>
                    <a:pt x="9613" y="10865"/>
                    <a:pt x="9656" y="10916"/>
                  </a:cubicBezTo>
                  <a:cubicBezTo>
                    <a:pt x="9713" y="11029"/>
                    <a:pt x="9752" y="11131"/>
                    <a:pt x="9832" y="11182"/>
                  </a:cubicBezTo>
                  <a:cubicBezTo>
                    <a:pt x="9990" y="11296"/>
                    <a:pt x="10110" y="11549"/>
                    <a:pt x="10253" y="11765"/>
                  </a:cubicBezTo>
                  <a:cubicBezTo>
                    <a:pt x="10311" y="11814"/>
                    <a:pt x="10373" y="11865"/>
                    <a:pt x="10430" y="11979"/>
                  </a:cubicBezTo>
                  <a:cubicBezTo>
                    <a:pt x="10468" y="12030"/>
                    <a:pt x="10511" y="12132"/>
                    <a:pt x="10568" y="12246"/>
                  </a:cubicBezTo>
                  <a:cubicBezTo>
                    <a:pt x="10611" y="12348"/>
                    <a:pt x="10669" y="12448"/>
                    <a:pt x="10731" y="12562"/>
                  </a:cubicBezTo>
                  <a:cubicBezTo>
                    <a:pt x="10742" y="12550"/>
                    <a:pt x="10755" y="12543"/>
                    <a:pt x="10768" y="12543"/>
                  </a:cubicBezTo>
                  <a:cubicBezTo>
                    <a:pt x="10820" y="12543"/>
                    <a:pt x="10881" y="12634"/>
                    <a:pt x="10927" y="12715"/>
                  </a:cubicBezTo>
                  <a:cubicBezTo>
                    <a:pt x="10946" y="12764"/>
                    <a:pt x="10970" y="12764"/>
                    <a:pt x="10989" y="12815"/>
                  </a:cubicBezTo>
                  <a:cubicBezTo>
                    <a:pt x="11046" y="12879"/>
                    <a:pt x="11109" y="12980"/>
                    <a:pt x="11147" y="13031"/>
                  </a:cubicBezTo>
                  <a:cubicBezTo>
                    <a:pt x="11228" y="13195"/>
                    <a:pt x="11285" y="13347"/>
                    <a:pt x="11347" y="13512"/>
                  </a:cubicBezTo>
                  <a:cubicBezTo>
                    <a:pt x="11405" y="13614"/>
                    <a:pt x="11448" y="13714"/>
                    <a:pt x="11505" y="13829"/>
                  </a:cubicBezTo>
                  <a:cubicBezTo>
                    <a:pt x="11643" y="14081"/>
                    <a:pt x="11763" y="14399"/>
                    <a:pt x="11882" y="14664"/>
                  </a:cubicBezTo>
                  <a:cubicBezTo>
                    <a:pt x="11982" y="14879"/>
                    <a:pt x="12102" y="15031"/>
                    <a:pt x="12222" y="15146"/>
                  </a:cubicBezTo>
                  <a:cubicBezTo>
                    <a:pt x="12379" y="15349"/>
                    <a:pt x="12523" y="15614"/>
                    <a:pt x="12699" y="15665"/>
                  </a:cubicBezTo>
                  <a:cubicBezTo>
                    <a:pt x="12718" y="15665"/>
                    <a:pt x="12738" y="15665"/>
                    <a:pt x="12761" y="15729"/>
                  </a:cubicBezTo>
                  <a:cubicBezTo>
                    <a:pt x="12838" y="15880"/>
                    <a:pt x="12938" y="15981"/>
                    <a:pt x="13039" y="15981"/>
                  </a:cubicBezTo>
                  <a:cubicBezTo>
                    <a:pt x="13145" y="16038"/>
                    <a:pt x="13236" y="16204"/>
                    <a:pt x="13339" y="16204"/>
                  </a:cubicBezTo>
                  <a:cubicBezTo>
                    <a:pt x="13352" y="16204"/>
                    <a:pt x="13365" y="16202"/>
                    <a:pt x="13378" y="16196"/>
                  </a:cubicBezTo>
                  <a:lnTo>
                    <a:pt x="13397" y="16196"/>
                  </a:lnTo>
                  <a:cubicBezTo>
                    <a:pt x="13574" y="16298"/>
                    <a:pt x="13736" y="16412"/>
                    <a:pt x="13894" y="16463"/>
                  </a:cubicBezTo>
                  <a:lnTo>
                    <a:pt x="13913" y="16514"/>
                  </a:lnTo>
                  <a:cubicBezTo>
                    <a:pt x="13957" y="16466"/>
                    <a:pt x="14001" y="16447"/>
                    <a:pt x="14046" y="16447"/>
                  </a:cubicBezTo>
                  <a:cubicBezTo>
                    <a:pt x="14142" y="16447"/>
                    <a:pt x="14238" y="16530"/>
                    <a:pt x="14333" y="16564"/>
                  </a:cubicBezTo>
                  <a:cubicBezTo>
                    <a:pt x="14352" y="16564"/>
                    <a:pt x="14391" y="16564"/>
                    <a:pt x="14434" y="16614"/>
                  </a:cubicBezTo>
                  <a:cubicBezTo>
                    <a:pt x="14569" y="16779"/>
                    <a:pt x="14708" y="16848"/>
                    <a:pt x="14844" y="16848"/>
                  </a:cubicBezTo>
                  <a:cubicBezTo>
                    <a:pt x="14886" y="16848"/>
                    <a:pt x="14928" y="16842"/>
                    <a:pt x="14968" y="16830"/>
                  </a:cubicBezTo>
                  <a:cubicBezTo>
                    <a:pt x="15050" y="16808"/>
                    <a:pt x="15126" y="16784"/>
                    <a:pt x="15202" y="16784"/>
                  </a:cubicBezTo>
                  <a:cubicBezTo>
                    <a:pt x="15295" y="16784"/>
                    <a:pt x="15387" y="16820"/>
                    <a:pt x="15485" y="16931"/>
                  </a:cubicBezTo>
                  <a:cubicBezTo>
                    <a:pt x="15509" y="16995"/>
                    <a:pt x="15509" y="16995"/>
                    <a:pt x="15528" y="16995"/>
                  </a:cubicBezTo>
                  <a:cubicBezTo>
                    <a:pt x="15628" y="17046"/>
                    <a:pt x="15724" y="17046"/>
                    <a:pt x="15805" y="17095"/>
                  </a:cubicBezTo>
                  <a:cubicBezTo>
                    <a:pt x="15905" y="17146"/>
                    <a:pt x="16006" y="17248"/>
                    <a:pt x="16106" y="17311"/>
                  </a:cubicBezTo>
                  <a:cubicBezTo>
                    <a:pt x="16163" y="17362"/>
                    <a:pt x="16245" y="17462"/>
                    <a:pt x="16321" y="17462"/>
                  </a:cubicBezTo>
                  <a:cubicBezTo>
                    <a:pt x="16483" y="17513"/>
                    <a:pt x="16660" y="17564"/>
                    <a:pt x="16842" y="17628"/>
                  </a:cubicBezTo>
                  <a:cubicBezTo>
                    <a:pt x="16961" y="17678"/>
                    <a:pt x="17081" y="17729"/>
                    <a:pt x="17200" y="17831"/>
                  </a:cubicBezTo>
                  <a:cubicBezTo>
                    <a:pt x="17338" y="17944"/>
                    <a:pt x="17496" y="18096"/>
                    <a:pt x="17659" y="18198"/>
                  </a:cubicBezTo>
                  <a:cubicBezTo>
                    <a:pt x="17797" y="18312"/>
                    <a:pt x="17917" y="18463"/>
                    <a:pt x="18055" y="18628"/>
                  </a:cubicBezTo>
                  <a:cubicBezTo>
                    <a:pt x="18093" y="18679"/>
                    <a:pt x="18112" y="18679"/>
                    <a:pt x="18136" y="18730"/>
                  </a:cubicBezTo>
                  <a:cubicBezTo>
                    <a:pt x="18175" y="18781"/>
                    <a:pt x="18213" y="18894"/>
                    <a:pt x="18232" y="18945"/>
                  </a:cubicBezTo>
                  <a:cubicBezTo>
                    <a:pt x="18313" y="19046"/>
                    <a:pt x="18394" y="19210"/>
                    <a:pt x="18452" y="19312"/>
                  </a:cubicBezTo>
                  <a:cubicBezTo>
                    <a:pt x="18495" y="19362"/>
                    <a:pt x="18533" y="19464"/>
                    <a:pt x="18571" y="19464"/>
                  </a:cubicBezTo>
                  <a:cubicBezTo>
                    <a:pt x="18633" y="19464"/>
                    <a:pt x="18672" y="19578"/>
                    <a:pt x="18734" y="19629"/>
                  </a:cubicBezTo>
                  <a:cubicBezTo>
                    <a:pt x="18752" y="19679"/>
                    <a:pt x="18791" y="19679"/>
                    <a:pt x="18829" y="19730"/>
                  </a:cubicBezTo>
                  <a:cubicBezTo>
                    <a:pt x="18910" y="19844"/>
                    <a:pt x="18992" y="19895"/>
                    <a:pt x="19068" y="19996"/>
                  </a:cubicBezTo>
                  <a:cubicBezTo>
                    <a:pt x="19149" y="20047"/>
                    <a:pt x="19211" y="20160"/>
                    <a:pt x="19288" y="20211"/>
                  </a:cubicBezTo>
                  <a:cubicBezTo>
                    <a:pt x="19527" y="20414"/>
                    <a:pt x="19747" y="20680"/>
                    <a:pt x="19966" y="20895"/>
                  </a:cubicBezTo>
                  <a:cubicBezTo>
                    <a:pt x="20067" y="20945"/>
                    <a:pt x="20143" y="20996"/>
                    <a:pt x="20244" y="21047"/>
                  </a:cubicBezTo>
                  <a:cubicBezTo>
                    <a:pt x="20425" y="21212"/>
                    <a:pt x="20602" y="21426"/>
                    <a:pt x="20802" y="21528"/>
                  </a:cubicBezTo>
                  <a:cubicBezTo>
                    <a:pt x="20903" y="21579"/>
                    <a:pt x="21003" y="21579"/>
                    <a:pt x="21099" y="21579"/>
                  </a:cubicBezTo>
                  <a:lnTo>
                    <a:pt x="21261" y="21579"/>
                  </a:lnTo>
                  <a:cubicBezTo>
                    <a:pt x="21272" y="21593"/>
                    <a:pt x="21284" y="21600"/>
                    <a:pt x="21295" y="21600"/>
                  </a:cubicBezTo>
                  <a:cubicBezTo>
                    <a:pt x="21322" y="21600"/>
                    <a:pt x="21350" y="21563"/>
                    <a:pt x="21381" y="21528"/>
                  </a:cubicBezTo>
                  <a:cubicBezTo>
                    <a:pt x="21399" y="21477"/>
                    <a:pt x="21438" y="21426"/>
                    <a:pt x="21481" y="21426"/>
                  </a:cubicBezTo>
                  <a:cubicBezTo>
                    <a:pt x="21519" y="21426"/>
                    <a:pt x="21557" y="21426"/>
                    <a:pt x="21576" y="21364"/>
                  </a:cubicBezTo>
                  <a:lnTo>
                    <a:pt x="21600" y="21364"/>
                  </a:lnTo>
                  <a:cubicBezTo>
                    <a:pt x="21576" y="21313"/>
                    <a:pt x="21576" y="21262"/>
                    <a:pt x="21557" y="21212"/>
                  </a:cubicBezTo>
                  <a:cubicBezTo>
                    <a:pt x="21538" y="21262"/>
                    <a:pt x="21538" y="21313"/>
                    <a:pt x="21538" y="21313"/>
                  </a:cubicBezTo>
                  <a:cubicBezTo>
                    <a:pt x="21481" y="21262"/>
                    <a:pt x="21419" y="21262"/>
                    <a:pt x="21381" y="21212"/>
                  </a:cubicBezTo>
                  <a:cubicBezTo>
                    <a:pt x="21319" y="21161"/>
                    <a:pt x="21261" y="21110"/>
                    <a:pt x="21218" y="21047"/>
                  </a:cubicBezTo>
                  <a:cubicBezTo>
                    <a:pt x="21180" y="21110"/>
                    <a:pt x="21142" y="21161"/>
                    <a:pt x="21122" y="21161"/>
                  </a:cubicBezTo>
                  <a:cubicBezTo>
                    <a:pt x="20979" y="21110"/>
                    <a:pt x="20860" y="21110"/>
                    <a:pt x="20721" y="20996"/>
                  </a:cubicBezTo>
                  <a:cubicBezTo>
                    <a:pt x="20563" y="20895"/>
                    <a:pt x="20406" y="20680"/>
                    <a:pt x="20244" y="20527"/>
                  </a:cubicBezTo>
                  <a:cubicBezTo>
                    <a:pt x="20186" y="20476"/>
                    <a:pt x="20124" y="20363"/>
                    <a:pt x="20067" y="20363"/>
                  </a:cubicBezTo>
                  <a:cubicBezTo>
                    <a:pt x="19966" y="20363"/>
                    <a:pt x="19904" y="20262"/>
                    <a:pt x="19828" y="20211"/>
                  </a:cubicBezTo>
                  <a:cubicBezTo>
                    <a:pt x="19765" y="20160"/>
                    <a:pt x="19727" y="20047"/>
                    <a:pt x="19665" y="19996"/>
                  </a:cubicBezTo>
                  <a:cubicBezTo>
                    <a:pt x="19589" y="19895"/>
                    <a:pt x="19488" y="19844"/>
                    <a:pt x="19388" y="19679"/>
                  </a:cubicBezTo>
                  <a:cubicBezTo>
                    <a:pt x="19369" y="19629"/>
                    <a:pt x="19331" y="19629"/>
                    <a:pt x="19288" y="19578"/>
                  </a:cubicBezTo>
                  <a:cubicBezTo>
                    <a:pt x="19249" y="19527"/>
                    <a:pt x="19211" y="19464"/>
                    <a:pt x="19149" y="19413"/>
                  </a:cubicBezTo>
                  <a:cubicBezTo>
                    <a:pt x="19011" y="19210"/>
                    <a:pt x="18853" y="18995"/>
                    <a:pt x="18690" y="18781"/>
                  </a:cubicBezTo>
                  <a:cubicBezTo>
                    <a:pt x="18633" y="18730"/>
                    <a:pt x="18571" y="18679"/>
                    <a:pt x="18533" y="18514"/>
                  </a:cubicBezTo>
                  <a:cubicBezTo>
                    <a:pt x="18495" y="18463"/>
                    <a:pt x="18452" y="18363"/>
                    <a:pt x="18413" y="18312"/>
                  </a:cubicBezTo>
                  <a:lnTo>
                    <a:pt x="18413" y="18261"/>
                  </a:lnTo>
                  <a:cubicBezTo>
                    <a:pt x="18175" y="17995"/>
                    <a:pt x="17917" y="17780"/>
                    <a:pt x="17659" y="17513"/>
                  </a:cubicBezTo>
                  <a:cubicBezTo>
                    <a:pt x="17635" y="17513"/>
                    <a:pt x="17615" y="17462"/>
                    <a:pt x="17615" y="17413"/>
                  </a:cubicBezTo>
                  <a:cubicBezTo>
                    <a:pt x="17577" y="17248"/>
                    <a:pt x="17496" y="17197"/>
                    <a:pt x="17420" y="17146"/>
                  </a:cubicBezTo>
                  <a:cubicBezTo>
                    <a:pt x="17300" y="17146"/>
                    <a:pt x="17181" y="17046"/>
                    <a:pt x="17038" y="16931"/>
                  </a:cubicBezTo>
                  <a:cubicBezTo>
                    <a:pt x="16880" y="16830"/>
                    <a:pt x="16741" y="16728"/>
                    <a:pt x="16603" y="16728"/>
                  </a:cubicBezTo>
                  <a:cubicBezTo>
                    <a:pt x="16345" y="16514"/>
                    <a:pt x="16125" y="16247"/>
                    <a:pt x="15886" y="16045"/>
                  </a:cubicBezTo>
                  <a:cubicBezTo>
                    <a:pt x="15867" y="16096"/>
                    <a:pt x="15843" y="16096"/>
                    <a:pt x="15805" y="16096"/>
                  </a:cubicBezTo>
                  <a:cubicBezTo>
                    <a:pt x="15766" y="16045"/>
                    <a:pt x="15724" y="15981"/>
                    <a:pt x="15685" y="15931"/>
                  </a:cubicBezTo>
                  <a:cubicBezTo>
                    <a:pt x="15631" y="15931"/>
                    <a:pt x="15588" y="15908"/>
                    <a:pt x="15541" y="15908"/>
                  </a:cubicBezTo>
                  <a:cubicBezTo>
                    <a:pt x="15517" y="15908"/>
                    <a:pt x="15492" y="15914"/>
                    <a:pt x="15466" y="15931"/>
                  </a:cubicBezTo>
                  <a:cubicBezTo>
                    <a:pt x="15447" y="15931"/>
                    <a:pt x="15408" y="15880"/>
                    <a:pt x="15365" y="15880"/>
                  </a:cubicBezTo>
                  <a:cubicBezTo>
                    <a:pt x="15327" y="15880"/>
                    <a:pt x="15308" y="15829"/>
                    <a:pt x="15270" y="15829"/>
                  </a:cubicBezTo>
                  <a:cubicBezTo>
                    <a:pt x="15088" y="15729"/>
                    <a:pt x="14911" y="15729"/>
                    <a:pt x="14749" y="15665"/>
                  </a:cubicBezTo>
                  <a:cubicBezTo>
                    <a:pt x="14649" y="15614"/>
                    <a:pt x="14553" y="15614"/>
                    <a:pt x="14453" y="15614"/>
                  </a:cubicBezTo>
                  <a:cubicBezTo>
                    <a:pt x="14391" y="15411"/>
                    <a:pt x="14391" y="15411"/>
                    <a:pt x="14233" y="15411"/>
                  </a:cubicBezTo>
                  <a:cubicBezTo>
                    <a:pt x="14171" y="15411"/>
                    <a:pt x="14133" y="15349"/>
                    <a:pt x="14095" y="15349"/>
                  </a:cubicBezTo>
                  <a:cubicBezTo>
                    <a:pt x="13956" y="15349"/>
                    <a:pt x="13793" y="15298"/>
                    <a:pt x="13655" y="15247"/>
                  </a:cubicBezTo>
                  <a:cubicBezTo>
                    <a:pt x="13516" y="15095"/>
                    <a:pt x="13359" y="15031"/>
                    <a:pt x="13215" y="14930"/>
                  </a:cubicBezTo>
                  <a:cubicBezTo>
                    <a:pt x="13089" y="14791"/>
                    <a:pt x="12962" y="14557"/>
                    <a:pt x="12806" y="14557"/>
                  </a:cubicBezTo>
                  <a:cubicBezTo>
                    <a:pt x="12791" y="14557"/>
                    <a:pt x="12777" y="14559"/>
                    <a:pt x="12761" y="14563"/>
                  </a:cubicBezTo>
                  <a:cubicBezTo>
                    <a:pt x="12753" y="14580"/>
                    <a:pt x="12748" y="14586"/>
                    <a:pt x="12744" y="14586"/>
                  </a:cubicBezTo>
                  <a:cubicBezTo>
                    <a:pt x="12736" y="14586"/>
                    <a:pt x="12731" y="14563"/>
                    <a:pt x="12718" y="14563"/>
                  </a:cubicBezTo>
                  <a:cubicBezTo>
                    <a:pt x="12661" y="14461"/>
                    <a:pt x="12580" y="14399"/>
                    <a:pt x="12499" y="14348"/>
                  </a:cubicBezTo>
                  <a:cubicBezTo>
                    <a:pt x="12422" y="14246"/>
                    <a:pt x="12341" y="14081"/>
                    <a:pt x="12260" y="13930"/>
                  </a:cubicBezTo>
                  <a:cubicBezTo>
                    <a:pt x="12222" y="13879"/>
                    <a:pt x="12202" y="13765"/>
                    <a:pt x="12140" y="13714"/>
                  </a:cubicBezTo>
                  <a:cubicBezTo>
                    <a:pt x="12045" y="13563"/>
                    <a:pt x="11925" y="13398"/>
                    <a:pt x="11844" y="13195"/>
                  </a:cubicBezTo>
                  <a:cubicBezTo>
                    <a:pt x="11806" y="13131"/>
                    <a:pt x="11763" y="13031"/>
                    <a:pt x="11725" y="12929"/>
                  </a:cubicBezTo>
                  <a:cubicBezTo>
                    <a:pt x="11663" y="12764"/>
                    <a:pt x="11624" y="12664"/>
                    <a:pt x="11543" y="12562"/>
                  </a:cubicBezTo>
                  <a:cubicBezTo>
                    <a:pt x="11505" y="12499"/>
                    <a:pt x="11467" y="12397"/>
                    <a:pt x="11405" y="12297"/>
                  </a:cubicBezTo>
                  <a:cubicBezTo>
                    <a:pt x="11347" y="12246"/>
                    <a:pt x="11285" y="12081"/>
                    <a:pt x="11228" y="12030"/>
                  </a:cubicBezTo>
                  <a:cubicBezTo>
                    <a:pt x="11109" y="11929"/>
                    <a:pt x="11008" y="11714"/>
                    <a:pt x="10927" y="11398"/>
                  </a:cubicBezTo>
                  <a:cubicBezTo>
                    <a:pt x="10907" y="11398"/>
                    <a:pt x="10869" y="11398"/>
                    <a:pt x="10850" y="11347"/>
                  </a:cubicBezTo>
                  <a:cubicBezTo>
                    <a:pt x="10807" y="11131"/>
                    <a:pt x="10731" y="11080"/>
                    <a:pt x="10669" y="10980"/>
                  </a:cubicBezTo>
                  <a:cubicBezTo>
                    <a:pt x="10468" y="10713"/>
                    <a:pt x="10272" y="10498"/>
                    <a:pt x="10091" y="10232"/>
                  </a:cubicBezTo>
                  <a:cubicBezTo>
                    <a:pt x="9952" y="10079"/>
                    <a:pt x="9832" y="9865"/>
                    <a:pt x="9713" y="9763"/>
                  </a:cubicBezTo>
                  <a:cubicBezTo>
                    <a:pt x="9620" y="9635"/>
                    <a:pt x="9539" y="9515"/>
                    <a:pt x="9443" y="9515"/>
                  </a:cubicBezTo>
                  <a:cubicBezTo>
                    <a:pt x="9415" y="9515"/>
                    <a:pt x="9386" y="9526"/>
                    <a:pt x="9355" y="9548"/>
                  </a:cubicBezTo>
                  <a:cubicBezTo>
                    <a:pt x="9336" y="9447"/>
                    <a:pt x="9317" y="9396"/>
                    <a:pt x="9298" y="9283"/>
                  </a:cubicBezTo>
                  <a:lnTo>
                    <a:pt x="9135" y="9283"/>
                  </a:lnTo>
                  <a:cubicBezTo>
                    <a:pt x="9097" y="9283"/>
                    <a:pt x="9059" y="9232"/>
                    <a:pt x="9016" y="9232"/>
                  </a:cubicBezTo>
                  <a:cubicBezTo>
                    <a:pt x="8977" y="9181"/>
                    <a:pt x="8938" y="9169"/>
                    <a:pt x="8898" y="9169"/>
                  </a:cubicBezTo>
                  <a:cubicBezTo>
                    <a:pt x="8858" y="9169"/>
                    <a:pt x="8818" y="9181"/>
                    <a:pt x="8777" y="9181"/>
                  </a:cubicBezTo>
                  <a:cubicBezTo>
                    <a:pt x="8700" y="9232"/>
                    <a:pt x="8600" y="9232"/>
                    <a:pt x="8500" y="9232"/>
                  </a:cubicBezTo>
                  <a:lnTo>
                    <a:pt x="8223" y="9232"/>
                  </a:lnTo>
                  <a:cubicBezTo>
                    <a:pt x="8122" y="9232"/>
                    <a:pt x="8041" y="9080"/>
                    <a:pt x="7960" y="9080"/>
                  </a:cubicBezTo>
                  <a:cubicBezTo>
                    <a:pt x="7918" y="9110"/>
                    <a:pt x="7879" y="9117"/>
                    <a:pt x="7840" y="9117"/>
                  </a:cubicBezTo>
                  <a:cubicBezTo>
                    <a:pt x="7811" y="9117"/>
                    <a:pt x="7783" y="9113"/>
                    <a:pt x="7755" y="9113"/>
                  </a:cubicBezTo>
                  <a:cubicBezTo>
                    <a:pt x="7696" y="9113"/>
                    <a:pt x="7639" y="9130"/>
                    <a:pt x="7582" y="9232"/>
                  </a:cubicBezTo>
                  <a:cubicBezTo>
                    <a:pt x="7562" y="9219"/>
                    <a:pt x="7541" y="9212"/>
                    <a:pt x="7520" y="9212"/>
                  </a:cubicBezTo>
                  <a:cubicBezTo>
                    <a:pt x="7463" y="9212"/>
                    <a:pt x="7403" y="9259"/>
                    <a:pt x="7343" y="9333"/>
                  </a:cubicBezTo>
                  <a:lnTo>
                    <a:pt x="7286" y="9333"/>
                  </a:lnTo>
                  <a:cubicBezTo>
                    <a:pt x="7167" y="9396"/>
                    <a:pt x="7028" y="9396"/>
                    <a:pt x="6909" y="9447"/>
                  </a:cubicBezTo>
                  <a:cubicBezTo>
                    <a:pt x="6727" y="9447"/>
                    <a:pt x="6589" y="9599"/>
                    <a:pt x="6431" y="9712"/>
                  </a:cubicBezTo>
                  <a:cubicBezTo>
                    <a:pt x="6331" y="9763"/>
                    <a:pt x="6211" y="9814"/>
                    <a:pt x="6111" y="9814"/>
                  </a:cubicBezTo>
                  <a:cubicBezTo>
                    <a:pt x="6010" y="9814"/>
                    <a:pt x="5929" y="9865"/>
                    <a:pt x="5853" y="10030"/>
                  </a:cubicBezTo>
                  <a:cubicBezTo>
                    <a:pt x="5810" y="10030"/>
                    <a:pt x="5771" y="10030"/>
                    <a:pt x="5733" y="10079"/>
                  </a:cubicBezTo>
                  <a:cubicBezTo>
                    <a:pt x="5652" y="10130"/>
                    <a:pt x="5571" y="10181"/>
                    <a:pt x="5494" y="10232"/>
                  </a:cubicBezTo>
                  <a:cubicBezTo>
                    <a:pt x="5413" y="10283"/>
                    <a:pt x="5356" y="10346"/>
                    <a:pt x="5294" y="10397"/>
                  </a:cubicBezTo>
                  <a:cubicBezTo>
                    <a:pt x="5191" y="10440"/>
                    <a:pt x="5103" y="10559"/>
                    <a:pt x="5003" y="10559"/>
                  </a:cubicBezTo>
                  <a:cubicBezTo>
                    <a:pt x="4988" y="10559"/>
                    <a:pt x="4971" y="10556"/>
                    <a:pt x="4955" y="10549"/>
                  </a:cubicBezTo>
                  <a:cubicBezTo>
                    <a:pt x="4935" y="10549"/>
                    <a:pt x="4916" y="10599"/>
                    <a:pt x="4916" y="10599"/>
                  </a:cubicBezTo>
                  <a:cubicBezTo>
                    <a:pt x="4778" y="10662"/>
                    <a:pt x="4658" y="10764"/>
                    <a:pt x="4539" y="10815"/>
                  </a:cubicBezTo>
                  <a:cubicBezTo>
                    <a:pt x="4520" y="10865"/>
                    <a:pt x="4496" y="10916"/>
                    <a:pt x="4477" y="10980"/>
                  </a:cubicBezTo>
                  <a:cubicBezTo>
                    <a:pt x="4433" y="10914"/>
                    <a:pt x="4388" y="10853"/>
                    <a:pt x="4342" y="10853"/>
                  </a:cubicBezTo>
                  <a:cubicBezTo>
                    <a:pt x="4307" y="10853"/>
                    <a:pt x="4272" y="10887"/>
                    <a:pt x="4238" y="10980"/>
                  </a:cubicBezTo>
                  <a:cubicBezTo>
                    <a:pt x="4200" y="10980"/>
                    <a:pt x="4162" y="10916"/>
                    <a:pt x="4119" y="10916"/>
                  </a:cubicBezTo>
                  <a:cubicBezTo>
                    <a:pt x="4088" y="10886"/>
                    <a:pt x="4058" y="10873"/>
                    <a:pt x="4028" y="10873"/>
                  </a:cubicBezTo>
                  <a:cubicBezTo>
                    <a:pt x="3959" y="10873"/>
                    <a:pt x="3892" y="10935"/>
                    <a:pt x="3822" y="10980"/>
                  </a:cubicBezTo>
                  <a:cubicBezTo>
                    <a:pt x="3743" y="10980"/>
                    <a:pt x="3654" y="11002"/>
                    <a:pt x="3569" y="11002"/>
                  </a:cubicBezTo>
                  <a:cubicBezTo>
                    <a:pt x="3527" y="11002"/>
                    <a:pt x="3485" y="10997"/>
                    <a:pt x="3445" y="10980"/>
                  </a:cubicBezTo>
                  <a:cubicBezTo>
                    <a:pt x="3423" y="10947"/>
                    <a:pt x="3398" y="10931"/>
                    <a:pt x="3373" y="10931"/>
                  </a:cubicBezTo>
                  <a:cubicBezTo>
                    <a:pt x="3348" y="10931"/>
                    <a:pt x="3323" y="10947"/>
                    <a:pt x="3301" y="10980"/>
                  </a:cubicBezTo>
                  <a:cubicBezTo>
                    <a:pt x="3285" y="10994"/>
                    <a:pt x="3268" y="10999"/>
                    <a:pt x="3252" y="10999"/>
                  </a:cubicBezTo>
                  <a:cubicBezTo>
                    <a:pt x="3209" y="10999"/>
                    <a:pt x="3166" y="10961"/>
                    <a:pt x="3125" y="10916"/>
                  </a:cubicBezTo>
                  <a:cubicBezTo>
                    <a:pt x="3075" y="10916"/>
                    <a:pt x="3041" y="10786"/>
                    <a:pt x="2987" y="10786"/>
                  </a:cubicBezTo>
                  <a:cubicBezTo>
                    <a:pt x="2974" y="10786"/>
                    <a:pt x="2959" y="10794"/>
                    <a:pt x="2943" y="10815"/>
                  </a:cubicBezTo>
                  <a:cubicBezTo>
                    <a:pt x="2805" y="10549"/>
                    <a:pt x="2609" y="10498"/>
                    <a:pt x="2508" y="10079"/>
                  </a:cubicBezTo>
                  <a:cubicBezTo>
                    <a:pt x="2508" y="10030"/>
                    <a:pt x="2489" y="10030"/>
                    <a:pt x="2489" y="10030"/>
                  </a:cubicBezTo>
                  <a:cubicBezTo>
                    <a:pt x="2408" y="9865"/>
                    <a:pt x="2346" y="9763"/>
                    <a:pt x="2289" y="9650"/>
                  </a:cubicBezTo>
                  <a:cubicBezTo>
                    <a:pt x="2226" y="9498"/>
                    <a:pt x="2150" y="9333"/>
                    <a:pt x="2088" y="9181"/>
                  </a:cubicBezTo>
                  <a:cubicBezTo>
                    <a:pt x="2012" y="9016"/>
                    <a:pt x="1949" y="8864"/>
                    <a:pt x="1911" y="8598"/>
                  </a:cubicBezTo>
                  <a:cubicBezTo>
                    <a:pt x="1892" y="8548"/>
                    <a:pt x="1868" y="8446"/>
                    <a:pt x="1849" y="8384"/>
                  </a:cubicBezTo>
                  <a:cubicBezTo>
                    <a:pt x="1749" y="8017"/>
                    <a:pt x="1653" y="7648"/>
                    <a:pt x="1510" y="7332"/>
                  </a:cubicBezTo>
                  <a:cubicBezTo>
                    <a:pt x="1453" y="7016"/>
                    <a:pt x="1352" y="6749"/>
                    <a:pt x="1314" y="6382"/>
                  </a:cubicBezTo>
                  <a:cubicBezTo>
                    <a:pt x="1314" y="6331"/>
                    <a:pt x="1295" y="6282"/>
                    <a:pt x="1271" y="6231"/>
                  </a:cubicBezTo>
                  <a:cubicBezTo>
                    <a:pt x="1214" y="5699"/>
                    <a:pt x="1113" y="5167"/>
                    <a:pt x="975" y="4749"/>
                  </a:cubicBezTo>
                  <a:cubicBezTo>
                    <a:pt x="937" y="4584"/>
                    <a:pt x="913" y="4432"/>
                    <a:pt x="894" y="4331"/>
                  </a:cubicBezTo>
                  <a:cubicBezTo>
                    <a:pt x="836" y="4064"/>
                    <a:pt x="755" y="3850"/>
                    <a:pt x="736" y="3533"/>
                  </a:cubicBezTo>
                  <a:cubicBezTo>
                    <a:pt x="736" y="3381"/>
                    <a:pt x="697" y="3268"/>
                    <a:pt x="674" y="3115"/>
                  </a:cubicBezTo>
                  <a:cubicBezTo>
                    <a:pt x="655" y="3001"/>
                    <a:pt x="617" y="2900"/>
                    <a:pt x="617" y="2798"/>
                  </a:cubicBezTo>
                  <a:cubicBezTo>
                    <a:pt x="578" y="2532"/>
                    <a:pt x="555" y="2318"/>
                    <a:pt x="535" y="2051"/>
                  </a:cubicBezTo>
                  <a:cubicBezTo>
                    <a:pt x="535" y="2000"/>
                    <a:pt x="516" y="1951"/>
                    <a:pt x="516" y="1900"/>
                  </a:cubicBezTo>
                  <a:cubicBezTo>
                    <a:pt x="459" y="1798"/>
                    <a:pt x="435" y="1735"/>
                    <a:pt x="478" y="1582"/>
                  </a:cubicBezTo>
                  <a:cubicBezTo>
                    <a:pt x="478" y="1582"/>
                    <a:pt x="459" y="1532"/>
                    <a:pt x="459" y="1482"/>
                  </a:cubicBezTo>
                  <a:cubicBezTo>
                    <a:pt x="435" y="1418"/>
                    <a:pt x="416" y="1418"/>
                    <a:pt x="397" y="1368"/>
                  </a:cubicBezTo>
                  <a:cubicBezTo>
                    <a:pt x="397" y="1101"/>
                    <a:pt x="339" y="1001"/>
                    <a:pt x="296" y="785"/>
                  </a:cubicBezTo>
                  <a:cubicBezTo>
                    <a:pt x="277" y="683"/>
                    <a:pt x="220" y="583"/>
                    <a:pt x="177" y="468"/>
                  </a:cubicBezTo>
                  <a:cubicBezTo>
                    <a:pt x="177" y="418"/>
                    <a:pt x="158" y="418"/>
                    <a:pt x="139" y="367"/>
                  </a:cubicBezTo>
                  <a:cubicBezTo>
                    <a:pt x="139" y="265"/>
                    <a:pt x="139" y="216"/>
                    <a:pt x="158" y="152"/>
                  </a:cubicBezTo>
                  <a:cubicBezTo>
                    <a:pt x="139" y="101"/>
                    <a:pt x="120" y="51"/>
                    <a:pt x="10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6672" name="Google Shape;4285;p36"/>
            <p:cNvSpPr/>
            <p:nvPr/>
          </p:nvSpPr>
          <p:spPr>
            <a:xfrm rot="20484498">
              <a:off x="156840" y="356965"/>
              <a:ext cx="1510404" cy="602148"/>
            </a:xfrm>
            <a:custGeom>
              <a:avLst/>
              <a:gdLst/>
              <a:ahLst/>
              <a:cxnLst>
                <a:cxn ang="0">
                  <a:pos x="wd2" y="hd2"/>
                </a:cxn>
                <a:cxn ang="5400000">
                  <a:pos x="wd2" y="hd2"/>
                </a:cxn>
                <a:cxn ang="10800000">
                  <a:pos x="wd2" y="hd2"/>
                </a:cxn>
                <a:cxn ang="16200000">
                  <a:pos x="wd2" y="hd2"/>
                </a:cxn>
              </a:cxnLst>
              <a:rect l="0" t="0" r="r" b="b"/>
              <a:pathLst>
                <a:path w="21592" h="21600" extrusionOk="0">
                  <a:moveTo>
                    <a:pt x="12" y="0"/>
                  </a:moveTo>
                  <a:cubicBezTo>
                    <a:pt x="-8" y="201"/>
                    <a:pt x="-8" y="364"/>
                    <a:pt x="52" y="679"/>
                  </a:cubicBezTo>
                  <a:cubicBezTo>
                    <a:pt x="72" y="728"/>
                    <a:pt x="97" y="728"/>
                    <a:pt x="117" y="779"/>
                  </a:cubicBezTo>
                  <a:cubicBezTo>
                    <a:pt x="117" y="829"/>
                    <a:pt x="97" y="880"/>
                    <a:pt x="97" y="942"/>
                  </a:cubicBezTo>
                  <a:cubicBezTo>
                    <a:pt x="97" y="992"/>
                    <a:pt x="117" y="1043"/>
                    <a:pt x="137" y="1143"/>
                  </a:cubicBezTo>
                  <a:cubicBezTo>
                    <a:pt x="117" y="1193"/>
                    <a:pt x="117" y="1257"/>
                    <a:pt x="117" y="1257"/>
                  </a:cubicBezTo>
                  <a:cubicBezTo>
                    <a:pt x="137" y="1507"/>
                    <a:pt x="177" y="1771"/>
                    <a:pt x="197" y="1985"/>
                  </a:cubicBezTo>
                  <a:cubicBezTo>
                    <a:pt x="137" y="2035"/>
                    <a:pt x="137" y="2199"/>
                    <a:pt x="157" y="2298"/>
                  </a:cubicBezTo>
                  <a:cubicBezTo>
                    <a:pt x="177" y="2512"/>
                    <a:pt x="222" y="2763"/>
                    <a:pt x="262" y="2976"/>
                  </a:cubicBezTo>
                  <a:cubicBezTo>
                    <a:pt x="282" y="3190"/>
                    <a:pt x="322" y="3454"/>
                    <a:pt x="347" y="3655"/>
                  </a:cubicBezTo>
                  <a:cubicBezTo>
                    <a:pt x="387" y="3968"/>
                    <a:pt x="408" y="4233"/>
                    <a:pt x="427" y="4546"/>
                  </a:cubicBezTo>
                  <a:cubicBezTo>
                    <a:pt x="427" y="4597"/>
                    <a:pt x="473" y="4597"/>
                    <a:pt x="492" y="4647"/>
                  </a:cubicBezTo>
                  <a:cubicBezTo>
                    <a:pt x="447" y="4910"/>
                    <a:pt x="512" y="5023"/>
                    <a:pt x="553" y="5124"/>
                  </a:cubicBezTo>
                  <a:cubicBezTo>
                    <a:pt x="598" y="5274"/>
                    <a:pt x="637" y="5438"/>
                    <a:pt x="658" y="5651"/>
                  </a:cubicBezTo>
                  <a:cubicBezTo>
                    <a:pt x="658" y="5651"/>
                    <a:pt x="678" y="5752"/>
                    <a:pt x="678" y="5852"/>
                  </a:cubicBezTo>
                  <a:cubicBezTo>
                    <a:pt x="698" y="5802"/>
                    <a:pt x="698" y="5802"/>
                    <a:pt x="743" y="5802"/>
                  </a:cubicBezTo>
                  <a:cubicBezTo>
                    <a:pt x="698" y="5903"/>
                    <a:pt x="698" y="6015"/>
                    <a:pt x="723" y="6167"/>
                  </a:cubicBezTo>
                  <a:cubicBezTo>
                    <a:pt x="782" y="6430"/>
                    <a:pt x="823" y="6694"/>
                    <a:pt x="888" y="7008"/>
                  </a:cubicBezTo>
                  <a:lnTo>
                    <a:pt x="888" y="7058"/>
                  </a:lnTo>
                  <a:cubicBezTo>
                    <a:pt x="888" y="7222"/>
                    <a:pt x="928" y="7321"/>
                    <a:pt x="993" y="7473"/>
                  </a:cubicBezTo>
                  <a:cubicBezTo>
                    <a:pt x="1053" y="7586"/>
                    <a:pt x="1098" y="7736"/>
                    <a:pt x="1158" y="7950"/>
                  </a:cubicBezTo>
                  <a:cubicBezTo>
                    <a:pt x="1118" y="8000"/>
                    <a:pt x="1098" y="8000"/>
                    <a:pt x="1073" y="8000"/>
                  </a:cubicBezTo>
                  <a:cubicBezTo>
                    <a:pt x="1098" y="8100"/>
                    <a:pt x="1098" y="8163"/>
                    <a:pt x="1118" y="8213"/>
                  </a:cubicBezTo>
                  <a:cubicBezTo>
                    <a:pt x="1118" y="8213"/>
                    <a:pt x="1118" y="8163"/>
                    <a:pt x="1138" y="8163"/>
                  </a:cubicBezTo>
                  <a:lnTo>
                    <a:pt x="1138" y="8049"/>
                  </a:lnTo>
                  <a:lnTo>
                    <a:pt x="1198" y="8049"/>
                  </a:lnTo>
                  <a:cubicBezTo>
                    <a:pt x="1198" y="8100"/>
                    <a:pt x="1198" y="8163"/>
                    <a:pt x="1223" y="8163"/>
                  </a:cubicBezTo>
                  <a:cubicBezTo>
                    <a:pt x="1303" y="8364"/>
                    <a:pt x="1388" y="8627"/>
                    <a:pt x="1348" y="8991"/>
                  </a:cubicBezTo>
                  <a:lnTo>
                    <a:pt x="1348" y="9105"/>
                  </a:lnTo>
                  <a:cubicBezTo>
                    <a:pt x="1368" y="9155"/>
                    <a:pt x="1388" y="9205"/>
                    <a:pt x="1408" y="9256"/>
                  </a:cubicBezTo>
                  <a:cubicBezTo>
                    <a:pt x="1428" y="9205"/>
                    <a:pt x="1428" y="9205"/>
                    <a:pt x="1428" y="9155"/>
                  </a:cubicBezTo>
                  <a:cubicBezTo>
                    <a:pt x="1473" y="9205"/>
                    <a:pt x="1493" y="9256"/>
                    <a:pt x="1514" y="9306"/>
                  </a:cubicBezTo>
                  <a:cubicBezTo>
                    <a:pt x="1493" y="9419"/>
                    <a:pt x="1493" y="9469"/>
                    <a:pt x="1493" y="9469"/>
                  </a:cubicBezTo>
                  <a:cubicBezTo>
                    <a:pt x="1533" y="9569"/>
                    <a:pt x="1553" y="9670"/>
                    <a:pt x="1573" y="9732"/>
                  </a:cubicBezTo>
                  <a:cubicBezTo>
                    <a:pt x="1618" y="9833"/>
                    <a:pt x="1659" y="9933"/>
                    <a:pt x="1724" y="10047"/>
                  </a:cubicBezTo>
                  <a:cubicBezTo>
                    <a:pt x="1724" y="10096"/>
                    <a:pt x="1744" y="10096"/>
                    <a:pt x="1744" y="10096"/>
                  </a:cubicBezTo>
                  <a:cubicBezTo>
                    <a:pt x="1804" y="10248"/>
                    <a:pt x="1824" y="10462"/>
                    <a:pt x="1824" y="10562"/>
                  </a:cubicBezTo>
                  <a:cubicBezTo>
                    <a:pt x="1929" y="10725"/>
                    <a:pt x="2014" y="10875"/>
                    <a:pt x="2074" y="11038"/>
                  </a:cubicBezTo>
                  <a:cubicBezTo>
                    <a:pt x="2139" y="11190"/>
                    <a:pt x="2244" y="11239"/>
                    <a:pt x="2284" y="11504"/>
                  </a:cubicBezTo>
                  <a:cubicBezTo>
                    <a:pt x="2264" y="11554"/>
                    <a:pt x="2244" y="11554"/>
                    <a:pt x="2199" y="11554"/>
                  </a:cubicBezTo>
                  <a:cubicBezTo>
                    <a:pt x="2284" y="11717"/>
                    <a:pt x="2369" y="11768"/>
                    <a:pt x="2430" y="11931"/>
                  </a:cubicBezTo>
                  <a:cubicBezTo>
                    <a:pt x="2514" y="12081"/>
                    <a:pt x="2599" y="12245"/>
                    <a:pt x="2659" y="12395"/>
                  </a:cubicBezTo>
                  <a:cubicBezTo>
                    <a:pt x="2744" y="12609"/>
                    <a:pt x="2850" y="12710"/>
                    <a:pt x="2950" y="12759"/>
                  </a:cubicBezTo>
                  <a:cubicBezTo>
                    <a:pt x="2765" y="12445"/>
                    <a:pt x="2765" y="12445"/>
                    <a:pt x="2700" y="12245"/>
                  </a:cubicBezTo>
                  <a:cubicBezTo>
                    <a:pt x="2869" y="12445"/>
                    <a:pt x="2995" y="12659"/>
                    <a:pt x="3140" y="12809"/>
                  </a:cubicBezTo>
                  <a:cubicBezTo>
                    <a:pt x="3180" y="12973"/>
                    <a:pt x="3225" y="13123"/>
                    <a:pt x="3285" y="13186"/>
                  </a:cubicBezTo>
                  <a:cubicBezTo>
                    <a:pt x="3450" y="13337"/>
                    <a:pt x="3620" y="13438"/>
                    <a:pt x="3766" y="13601"/>
                  </a:cubicBezTo>
                  <a:cubicBezTo>
                    <a:pt x="3797" y="13619"/>
                    <a:pt x="3825" y="13631"/>
                    <a:pt x="3850" y="13631"/>
                  </a:cubicBezTo>
                  <a:cubicBezTo>
                    <a:pt x="3895" y="13631"/>
                    <a:pt x="3935" y="13596"/>
                    <a:pt x="3976" y="13500"/>
                  </a:cubicBezTo>
                  <a:cubicBezTo>
                    <a:pt x="4063" y="13631"/>
                    <a:pt x="4138" y="13883"/>
                    <a:pt x="4251" y="13883"/>
                  </a:cubicBezTo>
                  <a:cubicBezTo>
                    <a:pt x="4268" y="13883"/>
                    <a:pt x="4287" y="13878"/>
                    <a:pt x="4306" y="13864"/>
                  </a:cubicBezTo>
                  <a:cubicBezTo>
                    <a:pt x="4326" y="13864"/>
                    <a:pt x="4326" y="13815"/>
                    <a:pt x="4351" y="13751"/>
                  </a:cubicBezTo>
                  <a:cubicBezTo>
                    <a:pt x="4391" y="13864"/>
                    <a:pt x="4431" y="13915"/>
                    <a:pt x="4496" y="13965"/>
                  </a:cubicBezTo>
                  <a:cubicBezTo>
                    <a:pt x="4576" y="13864"/>
                    <a:pt x="4662" y="13864"/>
                    <a:pt x="4746" y="13864"/>
                  </a:cubicBezTo>
                  <a:cubicBezTo>
                    <a:pt x="4807" y="13864"/>
                    <a:pt x="4872" y="13864"/>
                    <a:pt x="4911" y="13915"/>
                  </a:cubicBezTo>
                  <a:cubicBezTo>
                    <a:pt x="4976" y="14016"/>
                    <a:pt x="5017" y="14016"/>
                    <a:pt x="5077" y="14016"/>
                  </a:cubicBezTo>
                  <a:cubicBezTo>
                    <a:pt x="5102" y="13965"/>
                    <a:pt x="5102" y="13965"/>
                    <a:pt x="5122" y="13965"/>
                  </a:cubicBezTo>
                  <a:cubicBezTo>
                    <a:pt x="5077" y="13965"/>
                    <a:pt x="5057" y="13915"/>
                    <a:pt x="5037" y="13915"/>
                  </a:cubicBezTo>
                  <a:lnTo>
                    <a:pt x="5037" y="13864"/>
                  </a:lnTo>
                  <a:cubicBezTo>
                    <a:pt x="5063" y="13864"/>
                    <a:pt x="5092" y="13842"/>
                    <a:pt x="5114" y="13842"/>
                  </a:cubicBezTo>
                  <a:cubicBezTo>
                    <a:pt x="5126" y="13842"/>
                    <a:pt x="5135" y="13847"/>
                    <a:pt x="5142" y="13864"/>
                  </a:cubicBezTo>
                  <a:cubicBezTo>
                    <a:pt x="5204" y="13915"/>
                    <a:pt x="5267" y="13939"/>
                    <a:pt x="5332" y="13939"/>
                  </a:cubicBezTo>
                  <a:cubicBezTo>
                    <a:pt x="5397" y="13939"/>
                    <a:pt x="5464" y="13915"/>
                    <a:pt x="5537" y="13864"/>
                  </a:cubicBezTo>
                  <a:cubicBezTo>
                    <a:pt x="5537" y="13815"/>
                    <a:pt x="5557" y="13751"/>
                    <a:pt x="5557" y="13751"/>
                  </a:cubicBezTo>
                  <a:cubicBezTo>
                    <a:pt x="5682" y="13701"/>
                    <a:pt x="5788" y="13701"/>
                    <a:pt x="5892" y="13652"/>
                  </a:cubicBezTo>
                  <a:cubicBezTo>
                    <a:pt x="6038" y="13652"/>
                    <a:pt x="6143" y="13601"/>
                    <a:pt x="6248" y="13438"/>
                  </a:cubicBezTo>
                  <a:cubicBezTo>
                    <a:pt x="6277" y="13521"/>
                    <a:pt x="6320" y="13570"/>
                    <a:pt x="6365" y="13570"/>
                  </a:cubicBezTo>
                  <a:cubicBezTo>
                    <a:pt x="6381" y="13570"/>
                    <a:pt x="6397" y="13563"/>
                    <a:pt x="6413" y="13551"/>
                  </a:cubicBezTo>
                  <a:cubicBezTo>
                    <a:pt x="6453" y="13500"/>
                    <a:pt x="6498" y="13438"/>
                    <a:pt x="6558" y="13387"/>
                  </a:cubicBezTo>
                  <a:cubicBezTo>
                    <a:pt x="6616" y="13360"/>
                    <a:pt x="6667" y="13317"/>
                    <a:pt x="6719" y="13317"/>
                  </a:cubicBezTo>
                  <a:cubicBezTo>
                    <a:pt x="6762" y="13317"/>
                    <a:pt x="6806" y="13346"/>
                    <a:pt x="6853" y="13438"/>
                  </a:cubicBezTo>
                  <a:lnTo>
                    <a:pt x="6894" y="13438"/>
                  </a:lnTo>
                  <a:cubicBezTo>
                    <a:pt x="6894" y="13387"/>
                    <a:pt x="6913" y="13286"/>
                    <a:pt x="6933" y="13186"/>
                  </a:cubicBezTo>
                  <a:cubicBezTo>
                    <a:pt x="6953" y="13186"/>
                    <a:pt x="6998" y="13123"/>
                    <a:pt x="7039" y="13123"/>
                  </a:cubicBezTo>
                  <a:cubicBezTo>
                    <a:pt x="7078" y="13123"/>
                    <a:pt x="7143" y="13074"/>
                    <a:pt x="7204" y="13023"/>
                  </a:cubicBezTo>
                  <a:cubicBezTo>
                    <a:pt x="7278" y="12952"/>
                    <a:pt x="7342" y="12876"/>
                    <a:pt x="7410" y="12876"/>
                  </a:cubicBezTo>
                  <a:cubicBezTo>
                    <a:pt x="7438" y="12876"/>
                    <a:pt x="7468" y="12888"/>
                    <a:pt x="7499" y="12922"/>
                  </a:cubicBezTo>
                  <a:cubicBezTo>
                    <a:pt x="7539" y="12922"/>
                    <a:pt x="7579" y="12873"/>
                    <a:pt x="7624" y="12873"/>
                  </a:cubicBezTo>
                  <a:cubicBezTo>
                    <a:pt x="7604" y="12809"/>
                    <a:pt x="7579" y="12759"/>
                    <a:pt x="7559" y="12710"/>
                  </a:cubicBezTo>
                  <a:cubicBezTo>
                    <a:pt x="7592" y="12636"/>
                    <a:pt x="7622" y="12589"/>
                    <a:pt x="7660" y="12589"/>
                  </a:cubicBezTo>
                  <a:cubicBezTo>
                    <a:pt x="7673" y="12589"/>
                    <a:pt x="7688" y="12596"/>
                    <a:pt x="7704" y="12609"/>
                  </a:cubicBezTo>
                  <a:cubicBezTo>
                    <a:pt x="7704" y="12710"/>
                    <a:pt x="7684" y="12710"/>
                    <a:pt x="7684" y="12809"/>
                  </a:cubicBezTo>
                  <a:cubicBezTo>
                    <a:pt x="7854" y="12659"/>
                    <a:pt x="8039" y="12558"/>
                    <a:pt x="8204" y="12445"/>
                  </a:cubicBezTo>
                  <a:cubicBezTo>
                    <a:pt x="8237" y="12527"/>
                    <a:pt x="8275" y="12556"/>
                    <a:pt x="8311" y="12556"/>
                  </a:cubicBezTo>
                  <a:cubicBezTo>
                    <a:pt x="8349" y="12556"/>
                    <a:pt x="8385" y="12527"/>
                    <a:pt x="8415" y="12496"/>
                  </a:cubicBezTo>
                  <a:cubicBezTo>
                    <a:pt x="8540" y="12344"/>
                    <a:pt x="8685" y="12344"/>
                    <a:pt x="8830" y="12344"/>
                  </a:cubicBezTo>
                  <a:cubicBezTo>
                    <a:pt x="8895" y="12344"/>
                    <a:pt x="8981" y="12295"/>
                    <a:pt x="9061" y="12245"/>
                  </a:cubicBezTo>
                  <a:cubicBezTo>
                    <a:pt x="9146" y="12245"/>
                    <a:pt x="9206" y="12132"/>
                    <a:pt x="9271" y="12081"/>
                  </a:cubicBezTo>
                  <a:cubicBezTo>
                    <a:pt x="9310" y="12181"/>
                    <a:pt x="9331" y="12295"/>
                    <a:pt x="9375" y="12344"/>
                  </a:cubicBezTo>
                  <a:cubicBezTo>
                    <a:pt x="9463" y="12233"/>
                    <a:pt x="9549" y="12166"/>
                    <a:pt x="9640" y="12166"/>
                  </a:cubicBezTo>
                  <a:cubicBezTo>
                    <a:pt x="9721" y="12166"/>
                    <a:pt x="9806" y="12220"/>
                    <a:pt x="9896" y="12344"/>
                  </a:cubicBezTo>
                  <a:cubicBezTo>
                    <a:pt x="9854" y="12378"/>
                    <a:pt x="9813" y="12390"/>
                    <a:pt x="9772" y="12394"/>
                  </a:cubicBezTo>
                  <a:cubicBezTo>
                    <a:pt x="9761" y="12390"/>
                    <a:pt x="9750" y="12387"/>
                    <a:pt x="9739" y="12387"/>
                  </a:cubicBezTo>
                  <a:cubicBezTo>
                    <a:pt x="9729" y="12387"/>
                    <a:pt x="9717" y="12390"/>
                    <a:pt x="9706" y="12395"/>
                  </a:cubicBezTo>
                  <a:cubicBezTo>
                    <a:pt x="9728" y="12395"/>
                    <a:pt x="9750" y="12395"/>
                    <a:pt x="9772" y="12394"/>
                  </a:cubicBezTo>
                  <a:cubicBezTo>
                    <a:pt x="9842" y="12417"/>
                    <a:pt x="9914" y="12508"/>
                    <a:pt x="9994" y="12508"/>
                  </a:cubicBezTo>
                  <a:cubicBezTo>
                    <a:pt x="10009" y="12508"/>
                    <a:pt x="10025" y="12504"/>
                    <a:pt x="10042" y="12496"/>
                  </a:cubicBezTo>
                  <a:lnTo>
                    <a:pt x="10042" y="12445"/>
                  </a:lnTo>
                  <a:cubicBezTo>
                    <a:pt x="10021" y="12395"/>
                    <a:pt x="10001" y="12395"/>
                    <a:pt x="9981" y="12344"/>
                  </a:cubicBezTo>
                  <a:cubicBezTo>
                    <a:pt x="10001" y="12295"/>
                    <a:pt x="10021" y="12295"/>
                    <a:pt x="10061" y="12245"/>
                  </a:cubicBezTo>
                  <a:cubicBezTo>
                    <a:pt x="10081" y="12344"/>
                    <a:pt x="10107" y="12445"/>
                    <a:pt x="10126" y="12558"/>
                  </a:cubicBezTo>
                  <a:cubicBezTo>
                    <a:pt x="10166" y="12496"/>
                    <a:pt x="10187" y="12496"/>
                    <a:pt x="10206" y="12445"/>
                  </a:cubicBezTo>
                  <a:cubicBezTo>
                    <a:pt x="10206" y="12445"/>
                    <a:pt x="10232" y="12496"/>
                    <a:pt x="10252" y="12496"/>
                  </a:cubicBezTo>
                  <a:lnTo>
                    <a:pt x="10252" y="12395"/>
                  </a:lnTo>
                  <a:cubicBezTo>
                    <a:pt x="10291" y="12395"/>
                    <a:pt x="10332" y="12445"/>
                    <a:pt x="10356" y="12445"/>
                  </a:cubicBezTo>
                  <a:cubicBezTo>
                    <a:pt x="10417" y="12609"/>
                    <a:pt x="10457" y="12759"/>
                    <a:pt x="10522" y="12922"/>
                  </a:cubicBezTo>
                  <a:cubicBezTo>
                    <a:pt x="10562" y="12973"/>
                    <a:pt x="10607" y="13023"/>
                    <a:pt x="10667" y="13074"/>
                  </a:cubicBezTo>
                  <a:lnTo>
                    <a:pt x="10667" y="13023"/>
                  </a:lnTo>
                  <a:cubicBezTo>
                    <a:pt x="10627" y="12973"/>
                    <a:pt x="10562" y="12873"/>
                    <a:pt x="10502" y="12809"/>
                  </a:cubicBezTo>
                  <a:lnTo>
                    <a:pt x="10502" y="12759"/>
                  </a:lnTo>
                  <a:lnTo>
                    <a:pt x="10647" y="12759"/>
                  </a:lnTo>
                  <a:cubicBezTo>
                    <a:pt x="10687" y="12873"/>
                    <a:pt x="10752" y="12973"/>
                    <a:pt x="10812" y="13123"/>
                  </a:cubicBezTo>
                  <a:cubicBezTo>
                    <a:pt x="10772" y="13123"/>
                    <a:pt x="10752" y="13123"/>
                    <a:pt x="10707" y="13186"/>
                  </a:cubicBezTo>
                  <a:cubicBezTo>
                    <a:pt x="10727" y="13264"/>
                    <a:pt x="10751" y="13288"/>
                    <a:pt x="10777" y="13288"/>
                  </a:cubicBezTo>
                  <a:cubicBezTo>
                    <a:pt x="10816" y="13288"/>
                    <a:pt x="10859" y="13237"/>
                    <a:pt x="10899" y="13237"/>
                  </a:cubicBezTo>
                  <a:cubicBezTo>
                    <a:pt x="10919" y="13237"/>
                    <a:pt x="10939" y="13250"/>
                    <a:pt x="10957" y="13286"/>
                  </a:cubicBezTo>
                  <a:cubicBezTo>
                    <a:pt x="10982" y="13237"/>
                    <a:pt x="10982" y="13237"/>
                    <a:pt x="11002" y="13186"/>
                  </a:cubicBezTo>
                  <a:cubicBezTo>
                    <a:pt x="11062" y="13337"/>
                    <a:pt x="11107" y="13500"/>
                    <a:pt x="11167" y="13601"/>
                  </a:cubicBezTo>
                  <a:cubicBezTo>
                    <a:pt x="11233" y="13701"/>
                    <a:pt x="11252" y="13965"/>
                    <a:pt x="11358" y="13965"/>
                  </a:cubicBezTo>
                  <a:cubicBezTo>
                    <a:pt x="11483" y="13965"/>
                    <a:pt x="11583" y="14228"/>
                    <a:pt x="11708" y="14279"/>
                  </a:cubicBezTo>
                  <a:cubicBezTo>
                    <a:pt x="11833" y="14380"/>
                    <a:pt x="11918" y="14693"/>
                    <a:pt x="12023" y="14907"/>
                  </a:cubicBezTo>
                  <a:cubicBezTo>
                    <a:pt x="12063" y="15007"/>
                    <a:pt x="12108" y="15070"/>
                    <a:pt x="12128" y="15170"/>
                  </a:cubicBezTo>
                  <a:cubicBezTo>
                    <a:pt x="12168" y="15434"/>
                    <a:pt x="12253" y="15534"/>
                    <a:pt x="12358" y="15635"/>
                  </a:cubicBezTo>
                  <a:cubicBezTo>
                    <a:pt x="12358" y="15585"/>
                    <a:pt x="12358" y="15534"/>
                    <a:pt x="12333" y="15485"/>
                  </a:cubicBezTo>
                  <a:cubicBezTo>
                    <a:pt x="12439" y="15635"/>
                    <a:pt x="12544" y="15849"/>
                    <a:pt x="12609" y="16063"/>
                  </a:cubicBezTo>
                  <a:cubicBezTo>
                    <a:pt x="12649" y="16213"/>
                    <a:pt x="12689" y="16376"/>
                    <a:pt x="12774" y="16376"/>
                  </a:cubicBezTo>
                  <a:cubicBezTo>
                    <a:pt x="12814" y="16577"/>
                    <a:pt x="12859" y="16639"/>
                    <a:pt x="12939" y="16690"/>
                  </a:cubicBezTo>
                  <a:cubicBezTo>
                    <a:pt x="12899" y="16577"/>
                    <a:pt x="12859" y="16476"/>
                    <a:pt x="12814" y="16326"/>
                  </a:cubicBezTo>
                  <a:lnTo>
                    <a:pt x="12834" y="16263"/>
                  </a:lnTo>
                  <a:cubicBezTo>
                    <a:pt x="12859" y="16326"/>
                    <a:pt x="12899" y="16376"/>
                    <a:pt x="12919" y="16427"/>
                  </a:cubicBezTo>
                  <a:cubicBezTo>
                    <a:pt x="12984" y="16639"/>
                    <a:pt x="13084" y="16639"/>
                    <a:pt x="13189" y="16740"/>
                  </a:cubicBezTo>
                  <a:cubicBezTo>
                    <a:pt x="13254" y="16791"/>
                    <a:pt x="13294" y="16841"/>
                    <a:pt x="13335" y="17005"/>
                  </a:cubicBezTo>
                  <a:cubicBezTo>
                    <a:pt x="13439" y="17054"/>
                    <a:pt x="13545" y="17104"/>
                    <a:pt x="13650" y="17155"/>
                  </a:cubicBezTo>
                  <a:cubicBezTo>
                    <a:pt x="13690" y="17205"/>
                    <a:pt x="13735" y="17205"/>
                    <a:pt x="13755" y="17268"/>
                  </a:cubicBezTo>
                  <a:cubicBezTo>
                    <a:pt x="13860" y="17519"/>
                    <a:pt x="13860" y="17468"/>
                    <a:pt x="13920" y="17519"/>
                  </a:cubicBezTo>
                  <a:cubicBezTo>
                    <a:pt x="13960" y="17519"/>
                    <a:pt x="14005" y="17581"/>
                    <a:pt x="14065" y="17581"/>
                  </a:cubicBezTo>
                  <a:cubicBezTo>
                    <a:pt x="14210" y="17581"/>
                    <a:pt x="14361" y="17783"/>
                    <a:pt x="14526" y="17783"/>
                  </a:cubicBezTo>
                  <a:cubicBezTo>
                    <a:pt x="14545" y="17783"/>
                    <a:pt x="14565" y="17783"/>
                    <a:pt x="14586" y="17832"/>
                  </a:cubicBezTo>
                  <a:cubicBezTo>
                    <a:pt x="14715" y="17931"/>
                    <a:pt x="14841" y="18057"/>
                    <a:pt x="14967" y="18057"/>
                  </a:cubicBezTo>
                  <a:cubicBezTo>
                    <a:pt x="14986" y="18057"/>
                    <a:pt x="15006" y="18053"/>
                    <a:pt x="15026" y="18046"/>
                  </a:cubicBezTo>
                  <a:cubicBezTo>
                    <a:pt x="15036" y="18022"/>
                    <a:pt x="15046" y="18009"/>
                    <a:pt x="15056" y="18009"/>
                  </a:cubicBezTo>
                  <a:cubicBezTo>
                    <a:pt x="15066" y="18009"/>
                    <a:pt x="15076" y="18022"/>
                    <a:pt x="15086" y="18046"/>
                  </a:cubicBezTo>
                  <a:cubicBezTo>
                    <a:pt x="15211" y="18209"/>
                    <a:pt x="15361" y="18097"/>
                    <a:pt x="15506" y="18209"/>
                  </a:cubicBezTo>
                  <a:cubicBezTo>
                    <a:pt x="15528" y="18292"/>
                    <a:pt x="15538" y="18330"/>
                    <a:pt x="15550" y="18330"/>
                  </a:cubicBezTo>
                  <a:cubicBezTo>
                    <a:pt x="15558" y="18330"/>
                    <a:pt x="15569" y="18305"/>
                    <a:pt x="15586" y="18260"/>
                  </a:cubicBezTo>
                  <a:cubicBezTo>
                    <a:pt x="15567" y="18260"/>
                    <a:pt x="15546" y="18260"/>
                    <a:pt x="15526" y="18209"/>
                  </a:cubicBezTo>
                  <a:lnTo>
                    <a:pt x="15526" y="18147"/>
                  </a:lnTo>
                  <a:lnTo>
                    <a:pt x="15632" y="18147"/>
                  </a:lnTo>
                  <a:cubicBezTo>
                    <a:pt x="15632" y="18209"/>
                    <a:pt x="15651" y="18260"/>
                    <a:pt x="15651" y="18360"/>
                  </a:cubicBezTo>
                  <a:lnTo>
                    <a:pt x="15882" y="18360"/>
                  </a:lnTo>
                  <a:cubicBezTo>
                    <a:pt x="15922" y="18360"/>
                    <a:pt x="15987" y="18360"/>
                    <a:pt x="16027" y="18410"/>
                  </a:cubicBezTo>
                  <a:cubicBezTo>
                    <a:pt x="16087" y="18410"/>
                    <a:pt x="16172" y="18410"/>
                    <a:pt x="16237" y="18461"/>
                  </a:cubicBezTo>
                  <a:lnTo>
                    <a:pt x="16382" y="18461"/>
                  </a:lnTo>
                  <a:cubicBezTo>
                    <a:pt x="16427" y="18488"/>
                    <a:pt x="16476" y="18504"/>
                    <a:pt x="16524" y="18504"/>
                  </a:cubicBezTo>
                  <a:cubicBezTo>
                    <a:pt x="16589" y="18504"/>
                    <a:pt x="16655" y="18475"/>
                    <a:pt x="16712" y="18410"/>
                  </a:cubicBezTo>
                  <a:cubicBezTo>
                    <a:pt x="16780" y="18515"/>
                    <a:pt x="16856" y="18553"/>
                    <a:pt x="16935" y="18553"/>
                  </a:cubicBezTo>
                  <a:cubicBezTo>
                    <a:pt x="16979" y="18553"/>
                    <a:pt x="17023" y="18541"/>
                    <a:pt x="17068" y="18523"/>
                  </a:cubicBezTo>
                  <a:cubicBezTo>
                    <a:pt x="17113" y="18574"/>
                    <a:pt x="17133" y="18675"/>
                    <a:pt x="17153" y="18725"/>
                  </a:cubicBezTo>
                  <a:cubicBezTo>
                    <a:pt x="17153" y="18675"/>
                    <a:pt x="17153" y="18624"/>
                    <a:pt x="17133" y="18574"/>
                  </a:cubicBezTo>
                  <a:cubicBezTo>
                    <a:pt x="17193" y="18624"/>
                    <a:pt x="17258" y="18675"/>
                    <a:pt x="17298" y="18675"/>
                  </a:cubicBezTo>
                  <a:cubicBezTo>
                    <a:pt x="17338" y="18725"/>
                    <a:pt x="17363" y="18725"/>
                    <a:pt x="17383" y="18725"/>
                  </a:cubicBezTo>
                  <a:cubicBezTo>
                    <a:pt x="17423" y="18675"/>
                    <a:pt x="17459" y="18662"/>
                    <a:pt x="17497" y="18662"/>
                  </a:cubicBezTo>
                  <a:cubicBezTo>
                    <a:pt x="17533" y="18662"/>
                    <a:pt x="17571" y="18675"/>
                    <a:pt x="17613" y="18675"/>
                  </a:cubicBezTo>
                  <a:cubicBezTo>
                    <a:pt x="17654" y="18888"/>
                    <a:pt x="17738" y="18888"/>
                    <a:pt x="17819" y="18888"/>
                  </a:cubicBezTo>
                  <a:cubicBezTo>
                    <a:pt x="17838" y="18888"/>
                    <a:pt x="17864" y="18838"/>
                    <a:pt x="17884" y="18838"/>
                  </a:cubicBezTo>
                  <a:cubicBezTo>
                    <a:pt x="17989" y="18838"/>
                    <a:pt x="18114" y="18888"/>
                    <a:pt x="18214" y="18888"/>
                  </a:cubicBezTo>
                  <a:lnTo>
                    <a:pt x="18259" y="18888"/>
                  </a:lnTo>
                  <a:cubicBezTo>
                    <a:pt x="18289" y="18963"/>
                    <a:pt x="18325" y="18988"/>
                    <a:pt x="18361" y="18988"/>
                  </a:cubicBezTo>
                  <a:cubicBezTo>
                    <a:pt x="18398" y="18988"/>
                    <a:pt x="18434" y="18963"/>
                    <a:pt x="18464" y="18938"/>
                  </a:cubicBezTo>
                  <a:cubicBezTo>
                    <a:pt x="18509" y="18938"/>
                    <a:pt x="18529" y="18938"/>
                    <a:pt x="18569" y="18988"/>
                  </a:cubicBezTo>
                  <a:cubicBezTo>
                    <a:pt x="18654" y="19089"/>
                    <a:pt x="18760" y="19252"/>
                    <a:pt x="18840" y="19252"/>
                  </a:cubicBezTo>
                  <a:cubicBezTo>
                    <a:pt x="18862" y="19243"/>
                    <a:pt x="18885" y="19238"/>
                    <a:pt x="18907" y="19238"/>
                  </a:cubicBezTo>
                  <a:cubicBezTo>
                    <a:pt x="19003" y="19238"/>
                    <a:pt x="19089" y="19321"/>
                    <a:pt x="19175" y="19403"/>
                  </a:cubicBezTo>
                  <a:cubicBezTo>
                    <a:pt x="19240" y="19403"/>
                    <a:pt x="19280" y="19566"/>
                    <a:pt x="19320" y="19566"/>
                  </a:cubicBezTo>
                  <a:cubicBezTo>
                    <a:pt x="19425" y="19616"/>
                    <a:pt x="19490" y="19716"/>
                    <a:pt x="19550" y="19879"/>
                  </a:cubicBezTo>
                  <a:cubicBezTo>
                    <a:pt x="19590" y="19930"/>
                    <a:pt x="19635" y="19981"/>
                    <a:pt x="19675" y="20093"/>
                  </a:cubicBezTo>
                  <a:cubicBezTo>
                    <a:pt x="19695" y="20031"/>
                    <a:pt x="19715" y="20031"/>
                    <a:pt x="19715" y="20031"/>
                  </a:cubicBezTo>
                  <a:cubicBezTo>
                    <a:pt x="19760" y="20031"/>
                    <a:pt x="19780" y="20093"/>
                    <a:pt x="19821" y="20093"/>
                  </a:cubicBezTo>
                  <a:lnTo>
                    <a:pt x="19840" y="20031"/>
                  </a:lnTo>
                  <a:cubicBezTo>
                    <a:pt x="19865" y="20144"/>
                    <a:pt x="19925" y="20093"/>
                    <a:pt x="19966" y="20194"/>
                  </a:cubicBezTo>
                  <a:cubicBezTo>
                    <a:pt x="20031" y="20294"/>
                    <a:pt x="20135" y="20345"/>
                    <a:pt x="20216" y="20508"/>
                  </a:cubicBezTo>
                  <a:cubicBezTo>
                    <a:pt x="20228" y="20532"/>
                    <a:pt x="20250" y="20532"/>
                    <a:pt x="20270" y="20532"/>
                  </a:cubicBezTo>
                  <a:cubicBezTo>
                    <a:pt x="20291" y="20532"/>
                    <a:pt x="20311" y="20532"/>
                    <a:pt x="20321" y="20558"/>
                  </a:cubicBezTo>
                  <a:cubicBezTo>
                    <a:pt x="20366" y="20558"/>
                    <a:pt x="20386" y="20558"/>
                    <a:pt x="20406" y="20608"/>
                  </a:cubicBezTo>
                  <a:cubicBezTo>
                    <a:pt x="20491" y="20722"/>
                    <a:pt x="20551" y="20872"/>
                    <a:pt x="20636" y="20922"/>
                  </a:cubicBezTo>
                  <a:cubicBezTo>
                    <a:pt x="20741" y="20973"/>
                    <a:pt x="20821" y="21086"/>
                    <a:pt x="20926" y="21136"/>
                  </a:cubicBezTo>
                  <a:cubicBezTo>
                    <a:pt x="21012" y="21185"/>
                    <a:pt x="21092" y="21349"/>
                    <a:pt x="21177" y="21450"/>
                  </a:cubicBezTo>
                  <a:cubicBezTo>
                    <a:pt x="21197" y="21450"/>
                    <a:pt x="21217" y="21399"/>
                    <a:pt x="21262" y="21399"/>
                  </a:cubicBezTo>
                  <a:lnTo>
                    <a:pt x="21322" y="21549"/>
                  </a:lnTo>
                  <a:cubicBezTo>
                    <a:pt x="21427" y="21549"/>
                    <a:pt x="21512" y="21600"/>
                    <a:pt x="21592" y="21600"/>
                  </a:cubicBezTo>
                  <a:cubicBezTo>
                    <a:pt x="21572" y="21500"/>
                    <a:pt x="21552" y="21450"/>
                    <a:pt x="21512" y="21450"/>
                  </a:cubicBezTo>
                  <a:cubicBezTo>
                    <a:pt x="21447" y="21399"/>
                    <a:pt x="21387" y="21349"/>
                    <a:pt x="21322" y="21236"/>
                  </a:cubicBezTo>
                  <a:cubicBezTo>
                    <a:pt x="21262" y="21185"/>
                    <a:pt x="21217" y="21136"/>
                    <a:pt x="21177" y="21136"/>
                  </a:cubicBezTo>
                  <a:cubicBezTo>
                    <a:pt x="21051" y="20973"/>
                    <a:pt x="20926" y="20922"/>
                    <a:pt x="20802" y="20771"/>
                  </a:cubicBezTo>
                  <a:cubicBezTo>
                    <a:pt x="20716" y="20658"/>
                    <a:pt x="20636" y="20658"/>
                    <a:pt x="20531" y="20558"/>
                  </a:cubicBezTo>
                  <a:cubicBezTo>
                    <a:pt x="20446" y="20508"/>
                    <a:pt x="20366" y="20407"/>
                    <a:pt x="20301" y="20294"/>
                  </a:cubicBezTo>
                  <a:cubicBezTo>
                    <a:pt x="20191" y="20118"/>
                    <a:pt x="20097" y="19971"/>
                    <a:pt x="19991" y="19971"/>
                  </a:cubicBezTo>
                  <a:cubicBezTo>
                    <a:pt x="19976" y="19971"/>
                    <a:pt x="19961" y="19974"/>
                    <a:pt x="19945" y="19981"/>
                  </a:cubicBezTo>
                  <a:cubicBezTo>
                    <a:pt x="19906" y="19879"/>
                    <a:pt x="19886" y="19879"/>
                    <a:pt x="19840" y="19830"/>
                  </a:cubicBezTo>
                  <a:cubicBezTo>
                    <a:pt x="19780" y="19716"/>
                    <a:pt x="19715" y="19616"/>
                    <a:pt x="19655" y="19515"/>
                  </a:cubicBezTo>
                  <a:cubicBezTo>
                    <a:pt x="19615" y="19403"/>
                    <a:pt x="19570" y="19302"/>
                    <a:pt x="19530" y="19252"/>
                  </a:cubicBezTo>
                  <a:cubicBezTo>
                    <a:pt x="19340" y="18938"/>
                    <a:pt x="19135" y="18774"/>
                    <a:pt x="18925" y="18624"/>
                  </a:cubicBezTo>
                  <a:cubicBezTo>
                    <a:pt x="18819" y="18523"/>
                    <a:pt x="18715" y="18461"/>
                    <a:pt x="18614" y="18410"/>
                  </a:cubicBezTo>
                  <a:cubicBezTo>
                    <a:pt x="18509" y="18410"/>
                    <a:pt x="18424" y="18360"/>
                    <a:pt x="18319" y="18360"/>
                  </a:cubicBezTo>
                  <a:cubicBezTo>
                    <a:pt x="18214" y="18360"/>
                    <a:pt x="18114" y="18260"/>
                    <a:pt x="18009" y="18260"/>
                  </a:cubicBezTo>
                  <a:cubicBezTo>
                    <a:pt x="17884" y="18260"/>
                    <a:pt x="17799" y="18097"/>
                    <a:pt x="17693" y="17996"/>
                  </a:cubicBezTo>
                  <a:cubicBezTo>
                    <a:pt x="17654" y="17996"/>
                    <a:pt x="17613" y="17946"/>
                    <a:pt x="17568" y="17946"/>
                  </a:cubicBezTo>
                  <a:cubicBezTo>
                    <a:pt x="17528" y="17946"/>
                    <a:pt x="17488" y="17946"/>
                    <a:pt x="17463" y="17896"/>
                  </a:cubicBezTo>
                  <a:cubicBezTo>
                    <a:pt x="17258" y="17682"/>
                    <a:pt x="17028" y="17682"/>
                    <a:pt x="16798" y="17632"/>
                  </a:cubicBezTo>
                  <a:cubicBezTo>
                    <a:pt x="16738" y="17581"/>
                    <a:pt x="16652" y="17581"/>
                    <a:pt x="16587" y="17581"/>
                  </a:cubicBezTo>
                  <a:lnTo>
                    <a:pt x="16442" y="17581"/>
                  </a:lnTo>
                  <a:cubicBezTo>
                    <a:pt x="16274" y="17581"/>
                    <a:pt x="16116" y="17506"/>
                    <a:pt x="15950" y="17506"/>
                  </a:cubicBezTo>
                  <a:cubicBezTo>
                    <a:pt x="15913" y="17506"/>
                    <a:pt x="15875" y="17510"/>
                    <a:pt x="15837" y="17519"/>
                  </a:cubicBezTo>
                  <a:cubicBezTo>
                    <a:pt x="15817" y="17519"/>
                    <a:pt x="15797" y="17468"/>
                    <a:pt x="15777" y="17468"/>
                  </a:cubicBezTo>
                  <a:cubicBezTo>
                    <a:pt x="15692" y="17418"/>
                    <a:pt x="15632" y="17318"/>
                    <a:pt x="15567" y="17318"/>
                  </a:cubicBezTo>
                  <a:cubicBezTo>
                    <a:pt x="15487" y="17268"/>
                    <a:pt x="15401" y="17205"/>
                    <a:pt x="15296" y="17155"/>
                  </a:cubicBezTo>
                  <a:cubicBezTo>
                    <a:pt x="15261" y="17209"/>
                    <a:pt x="15224" y="17227"/>
                    <a:pt x="15186" y="17227"/>
                  </a:cubicBezTo>
                  <a:cubicBezTo>
                    <a:pt x="15110" y="17227"/>
                    <a:pt x="15031" y="17155"/>
                    <a:pt x="14961" y="17155"/>
                  </a:cubicBezTo>
                  <a:cubicBezTo>
                    <a:pt x="14901" y="17155"/>
                    <a:pt x="14836" y="17104"/>
                    <a:pt x="14776" y="17054"/>
                  </a:cubicBezTo>
                  <a:cubicBezTo>
                    <a:pt x="14565" y="16954"/>
                    <a:pt x="14400" y="16791"/>
                    <a:pt x="14210" y="16639"/>
                  </a:cubicBezTo>
                  <a:cubicBezTo>
                    <a:pt x="14184" y="16685"/>
                    <a:pt x="14169" y="16709"/>
                    <a:pt x="14153" y="16709"/>
                  </a:cubicBezTo>
                  <a:cubicBezTo>
                    <a:pt x="14134" y="16709"/>
                    <a:pt x="14113" y="16669"/>
                    <a:pt x="14065" y="16577"/>
                  </a:cubicBezTo>
                  <a:cubicBezTo>
                    <a:pt x="13900" y="16476"/>
                    <a:pt x="13735" y="16376"/>
                    <a:pt x="13584" y="16263"/>
                  </a:cubicBezTo>
                  <a:cubicBezTo>
                    <a:pt x="13460" y="16162"/>
                    <a:pt x="13335" y="16012"/>
                    <a:pt x="13209" y="15899"/>
                  </a:cubicBezTo>
                  <a:cubicBezTo>
                    <a:pt x="13129" y="15798"/>
                    <a:pt x="13044" y="15699"/>
                    <a:pt x="12984" y="15585"/>
                  </a:cubicBezTo>
                  <a:cubicBezTo>
                    <a:pt x="12879" y="15434"/>
                    <a:pt x="12814" y="15221"/>
                    <a:pt x="12734" y="15070"/>
                  </a:cubicBezTo>
                  <a:cubicBezTo>
                    <a:pt x="12689" y="15007"/>
                    <a:pt x="12649" y="14958"/>
                    <a:pt x="12609" y="14856"/>
                  </a:cubicBezTo>
                  <a:cubicBezTo>
                    <a:pt x="12544" y="14806"/>
                    <a:pt x="12504" y="14757"/>
                    <a:pt x="12439" y="14643"/>
                  </a:cubicBezTo>
                  <a:cubicBezTo>
                    <a:pt x="12358" y="14492"/>
                    <a:pt x="12274" y="14329"/>
                    <a:pt x="12188" y="14179"/>
                  </a:cubicBezTo>
                  <a:cubicBezTo>
                    <a:pt x="12168" y="14128"/>
                    <a:pt x="12148" y="14065"/>
                    <a:pt x="12128" y="14016"/>
                  </a:cubicBezTo>
                  <a:cubicBezTo>
                    <a:pt x="12063" y="13915"/>
                    <a:pt x="12023" y="13815"/>
                    <a:pt x="11983" y="13701"/>
                  </a:cubicBezTo>
                  <a:cubicBezTo>
                    <a:pt x="11918" y="13652"/>
                    <a:pt x="11858" y="13551"/>
                    <a:pt x="11813" y="13438"/>
                  </a:cubicBezTo>
                  <a:cubicBezTo>
                    <a:pt x="11753" y="13337"/>
                    <a:pt x="11688" y="13286"/>
                    <a:pt x="11648" y="13186"/>
                  </a:cubicBezTo>
                  <a:cubicBezTo>
                    <a:pt x="11583" y="13123"/>
                    <a:pt x="11542" y="13074"/>
                    <a:pt x="11503" y="12973"/>
                  </a:cubicBezTo>
                  <a:cubicBezTo>
                    <a:pt x="11418" y="12809"/>
                    <a:pt x="11358" y="12659"/>
                    <a:pt x="11272" y="12558"/>
                  </a:cubicBezTo>
                  <a:cubicBezTo>
                    <a:pt x="11233" y="12496"/>
                    <a:pt x="11207" y="12445"/>
                    <a:pt x="11167" y="12395"/>
                  </a:cubicBezTo>
                  <a:cubicBezTo>
                    <a:pt x="11082" y="12395"/>
                    <a:pt x="11042" y="12295"/>
                    <a:pt x="11022" y="12132"/>
                  </a:cubicBezTo>
                  <a:cubicBezTo>
                    <a:pt x="11002" y="12132"/>
                    <a:pt x="10982" y="12181"/>
                    <a:pt x="10957" y="12181"/>
                  </a:cubicBezTo>
                  <a:cubicBezTo>
                    <a:pt x="10937" y="12132"/>
                    <a:pt x="10897" y="12031"/>
                    <a:pt x="10897" y="11980"/>
                  </a:cubicBezTo>
                  <a:lnTo>
                    <a:pt x="10812" y="11980"/>
                  </a:lnTo>
                  <a:cubicBezTo>
                    <a:pt x="10732" y="11768"/>
                    <a:pt x="10627" y="11717"/>
                    <a:pt x="10522" y="11554"/>
                  </a:cubicBezTo>
                  <a:cubicBezTo>
                    <a:pt x="10356" y="11353"/>
                    <a:pt x="10166" y="11303"/>
                    <a:pt x="9981" y="11239"/>
                  </a:cubicBezTo>
                  <a:cubicBezTo>
                    <a:pt x="9956" y="11239"/>
                    <a:pt x="9936" y="11303"/>
                    <a:pt x="9916" y="11303"/>
                  </a:cubicBezTo>
                  <a:lnTo>
                    <a:pt x="9626" y="11303"/>
                  </a:lnTo>
                  <a:cubicBezTo>
                    <a:pt x="9561" y="11303"/>
                    <a:pt x="9521" y="11303"/>
                    <a:pt x="9481" y="11239"/>
                  </a:cubicBezTo>
                  <a:cubicBezTo>
                    <a:pt x="9406" y="11204"/>
                    <a:pt x="9332" y="11169"/>
                    <a:pt x="9258" y="11169"/>
                  </a:cubicBezTo>
                  <a:cubicBezTo>
                    <a:pt x="9227" y="11169"/>
                    <a:pt x="9196" y="11174"/>
                    <a:pt x="9165" y="11190"/>
                  </a:cubicBezTo>
                  <a:cubicBezTo>
                    <a:pt x="9005" y="11233"/>
                    <a:pt x="8855" y="11362"/>
                    <a:pt x="8684" y="11362"/>
                  </a:cubicBezTo>
                  <a:cubicBezTo>
                    <a:pt x="8658" y="11362"/>
                    <a:pt x="8632" y="11360"/>
                    <a:pt x="8605" y="11353"/>
                  </a:cubicBezTo>
                  <a:cubicBezTo>
                    <a:pt x="8593" y="11379"/>
                    <a:pt x="8582" y="11388"/>
                    <a:pt x="8571" y="11388"/>
                  </a:cubicBezTo>
                  <a:cubicBezTo>
                    <a:pt x="8545" y="11388"/>
                    <a:pt x="8522" y="11343"/>
                    <a:pt x="8498" y="11343"/>
                  </a:cubicBezTo>
                  <a:cubicBezTo>
                    <a:pt x="8492" y="11343"/>
                    <a:pt x="8486" y="11345"/>
                    <a:pt x="8480" y="11353"/>
                  </a:cubicBezTo>
                  <a:cubicBezTo>
                    <a:pt x="8355" y="11402"/>
                    <a:pt x="8249" y="11453"/>
                    <a:pt x="8124" y="11554"/>
                  </a:cubicBezTo>
                  <a:cubicBezTo>
                    <a:pt x="8044" y="11602"/>
                    <a:pt x="7964" y="11700"/>
                    <a:pt x="7876" y="11700"/>
                  </a:cubicBezTo>
                  <a:cubicBezTo>
                    <a:pt x="7848" y="11700"/>
                    <a:pt x="7819" y="11691"/>
                    <a:pt x="7789" y="11667"/>
                  </a:cubicBezTo>
                  <a:cubicBezTo>
                    <a:pt x="7749" y="11667"/>
                    <a:pt x="7729" y="11717"/>
                    <a:pt x="7684" y="11768"/>
                  </a:cubicBezTo>
                  <a:cubicBezTo>
                    <a:pt x="7664" y="11717"/>
                    <a:pt x="7624" y="11717"/>
                    <a:pt x="7604" y="11717"/>
                  </a:cubicBezTo>
                  <a:cubicBezTo>
                    <a:pt x="7499" y="11768"/>
                    <a:pt x="7394" y="11868"/>
                    <a:pt x="7289" y="11931"/>
                  </a:cubicBezTo>
                  <a:cubicBezTo>
                    <a:pt x="7164" y="12031"/>
                    <a:pt x="7039" y="12181"/>
                    <a:pt x="6913" y="12245"/>
                  </a:cubicBezTo>
                  <a:cubicBezTo>
                    <a:pt x="6853" y="12245"/>
                    <a:pt x="6808" y="12245"/>
                    <a:pt x="6748" y="12295"/>
                  </a:cubicBezTo>
                  <a:cubicBezTo>
                    <a:pt x="6683" y="12395"/>
                    <a:pt x="6603" y="12445"/>
                    <a:pt x="6518" y="12496"/>
                  </a:cubicBezTo>
                  <a:cubicBezTo>
                    <a:pt x="6393" y="12496"/>
                    <a:pt x="6288" y="12609"/>
                    <a:pt x="6162" y="12609"/>
                  </a:cubicBezTo>
                  <a:cubicBezTo>
                    <a:pt x="6123" y="12609"/>
                    <a:pt x="6058" y="12659"/>
                    <a:pt x="6017" y="12710"/>
                  </a:cubicBezTo>
                  <a:cubicBezTo>
                    <a:pt x="5872" y="12873"/>
                    <a:pt x="5702" y="12922"/>
                    <a:pt x="5557" y="12973"/>
                  </a:cubicBezTo>
                  <a:cubicBezTo>
                    <a:pt x="5537" y="12973"/>
                    <a:pt x="5537" y="13023"/>
                    <a:pt x="5537" y="13023"/>
                  </a:cubicBezTo>
                  <a:lnTo>
                    <a:pt x="5247" y="13023"/>
                  </a:lnTo>
                  <a:cubicBezTo>
                    <a:pt x="5227" y="12973"/>
                    <a:pt x="5182" y="12922"/>
                    <a:pt x="5142" y="12922"/>
                  </a:cubicBezTo>
                  <a:lnTo>
                    <a:pt x="4641" y="12922"/>
                  </a:lnTo>
                  <a:cubicBezTo>
                    <a:pt x="4579" y="12973"/>
                    <a:pt x="4521" y="12999"/>
                    <a:pt x="4464" y="12999"/>
                  </a:cubicBezTo>
                  <a:cubicBezTo>
                    <a:pt x="4406" y="12999"/>
                    <a:pt x="4349" y="12973"/>
                    <a:pt x="4286" y="12922"/>
                  </a:cubicBezTo>
                  <a:cubicBezTo>
                    <a:pt x="4161" y="12873"/>
                    <a:pt x="4036" y="12809"/>
                    <a:pt x="3911" y="12809"/>
                  </a:cubicBezTo>
                  <a:cubicBezTo>
                    <a:pt x="3826" y="12809"/>
                    <a:pt x="3746" y="12759"/>
                    <a:pt x="3660" y="12659"/>
                  </a:cubicBezTo>
                  <a:cubicBezTo>
                    <a:pt x="3601" y="12558"/>
                    <a:pt x="3515" y="12496"/>
                    <a:pt x="3430" y="12445"/>
                  </a:cubicBezTo>
                  <a:cubicBezTo>
                    <a:pt x="3390" y="12395"/>
                    <a:pt x="3325" y="12344"/>
                    <a:pt x="3265" y="12295"/>
                  </a:cubicBezTo>
                  <a:cubicBezTo>
                    <a:pt x="3100" y="12181"/>
                    <a:pt x="2975" y="11931"/>
                    <a:pt x="2824" y="11667"/>
                  </a:cubicBezTo>
                  <a:cubicBezTo>
                    <a:pt x="2744" y="11504"/>
                    <a:pt x="2640" y="11402"/>
                    <a:pt x="2599" y="11089"/>
                  </a:cubicBezTo>
                  <a:cubicBezTo>
                    <a:pt x="2534" y="10989"/>
                    <a:pt x="2474" y="10826"/>
                    <a:pt x="2409" y="10725"/>
                  </a:cubicBezTo>
                  <a:cubicBezTo>
                    <a:pt x="2284" y="10562"/>
                    <a:pt x="2199" y="10361"/>
                    <a:pt x="2119" y="10147"/>
                  </a:cubicBezTo>
                  <a:cubicBezTo>
                    <a:pt x="2034" y="9933"/>
                    <a:pt x="1949" y="9670"/>
                    <a:pt x="1869" y="9469"/>
                  </a:cubicBezTo>
                  <a:cubicBezTo>
                    <a:pt x="1804" y="9306"/>
                    <a:pt x="1744" y="9105"/>
                    <a:pt x="1698" y="8892"/>
                  </a:cubicBezTo>
                  <a:cubicBezTo>
                    <a:pt x="1639" y="8578"/>
                    <a:pt x="1553" y="8263"/>
                    <a:pt x="1473" y="8000"/>
                  </a:cubicBezTo>
                  <a:cubicBezTo>
                    <a:pt x="1348" y="7636"/>
                    <a:pt x="1243" y="7222"/>
                    <a:pt x="1138" y="6794"/>
                  </a:cubicBezTo>
                  <a:cubicBezTo>
                    <a:pt x="1098" y="6644"/>
                    <a:pt x="1053" y="6430"/>
                    <a:pt x="1013" y="6280"/>
                  </a:cubicBezTo>
                  <a:cubicBezTo>
                    <a:pt x="1013" y="6066"/>
                    <a:pt x="993" y="5852"/>
                    <a:pt x="928" y="5752"/>
                  </a:cubicBezTo>
                  <a:cubicBezTo>
                    <a:pt x="928" y="5651"/>
                    <a:pt x="928" y="5539"/>
                    <a:pt x="908" y="5488"/>
                  </a:cubicBezTo>
                  <a:cubicBezTo>
                    <a:pt x="868" y="5225"/>
                    <a:pt x="823" y="5023"/>
                    <a:pt x="763" y="4811"/>
                  </a:cubicBezTo>
                  <a:cubicBezTo>
                    <a:pt x="698" y="4546"/>
                    <a:pt x="658" y="4332"/>
                    <a:pt x="598" y="4019"/>
                  </a:cubicBezTo>
                  <a:cubicBezTo>
                    <a:pt x="598" y="3968"/>
                    <a:pt x="553" y="3918"/>
                    <a:pt x="572" y="3918"/>
                  </a:cubicBezTo>
                  <a:cubicBezTo>
                    <a:pt x="572" y="3768"/>
                    <a:pt x="553" y="3655"/>
                    <a:pt x="533" y="3554"/>
                  </a:cubicBezTo>
                  <a:cubicBezTo>
                    <a:pt x="492" y="3341"/>
                    <a:pt x="447" y="3190"/>
                    <a:pt x="408" y="2976"/>
                  </a:cubicBezTo>
                  <a:cubicBezTo>
                    <a:pt x="387" y="2826"/>
                    <a:pt x="387" y="2662"/>
                    <a:pt x="347" y="2512"/>
                  </a:cubicBezTo>
                  <a:cubicBezTo>
                    <a:pt x="302" y="2298"/>
                    <a:pt x="262" y="2085"/>
                    <a:pt x="282" y="1822"/>
                  </a:cubicBezTo>
                  <a:cubicBezTo>
                    <a:pt x="262" y="1771"/>
                    <a:pt x="222" y="1721"/>
                    <a:pt x="222" y="1721"/>
                  </a:cubicBezTo>
                  <a:cubicBezTo>
                    <a:pt x="222" y="1570"/>
                    <a:pt x="262" y="1356"/>
                    <a:pt x="242" y="1257"/>
                  </a:cubicBezTo>
                  <a:cubicBezTo>
                    <a:pt x="197" y="1093"/>
                    <a:pt x="177" y="942"/>
                    <a:pt x="157" y="728"/>
                  </a:cubicBezTo>
                  <a:cubicBezTo>
                    <a:pt x="137" y="565"/>
                    <a:pt x="97" y="465"/>
                    <a:pt x="72" y="315"/>
                  </a:cubicBezTo>
                  <a:cubicBezTo>
                    <a:pt x="52" y="251"/>
                    <a:pt x="32" y="152"/>
                    <a:pt x="1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6694" name="Google Shape;4286;p36"/>
          <p:cNvGrpSpPr/>
          <p:nvPr/>
        </p:nvGrpSpPr>
        <p:grpSpPr>
          <a:xfrm>
            <a:off x="100647" y="4247015"/>
            <a:ext cx="1226982" cy="963655"/>
            <a:chOff x="0" y="0"/>
            <a:chExt cx="1226981" cy="963653"/>
          </a:xfrm>
        </p:grpSpPr>
        <p:sp>
          <p:nvSpPr>
            <p:cNvPr id="6674" name="Google Shape;4287;p36"/>
            <p:cNvSpPr/>
            <p:nvPr/>
          </p:nvSpPr>
          <p:spPr>
            <a:xfrm rot="21169537">
              <a:off x="733" y="895"/>
              <a:ext cx="1513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75" name="Google Shape;4288;p36"/>
            <p:cNvSpPr/>
            <p:nvPr/>
          </p:nvSpPr>
          <p:spPr>
            <a:xfrm rot="21169537">
              <a:off x="779247" y="837270"/>
              <a:ext cx="103915" cy="82790"/>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76" name="Google Shape;4289;p36"/>
            <p:cNvSpPr/>
            <p:nvPr/>
          </p:nvSpPr>
          <p:spPr>
            <a:xfrm rot="21169537">
              <a:off x="1124686" y="909476"/>
              <a:ext cx="99680" cy="48142"/>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77" name="Google Shape;4290;p36"/>
            <p:cNvSpPr/>
            <p:nvPr/>
          </p:nvSpPr>
          <p:spPr>
            <a:xfrm rot="21169537">
              <a:off x="627989" y="704867"/>
              <a:ext cx="85989" cy="63272"/>
            </a:xfrm>
            <a:custGeom>
              <a:avLst/>
              <a:gdLst/>
              <a:ahLst/>
              <a:cxnLst>
                <a:cxn ang="0">
                  <a:pos x="wd2" y="hd2"/>
                </a:cxn>
                <a:cxn ang="5400000">
                  <a:pos x="wd2" y="hd2"/>
                </a:cxn>
                <a:cxn ang="10800000">
                  <a:pos x="wd2" y="hd2"/>
                </a:cxn>
                <a:cxn ang="16200000">
                  <a:pos x="wd2" y="hd2"/>
                </a:cxn>
              </a:cxnLst>
              <a:rect l="0" t="0" r="r" b="b"/>
              <a:pathLst>
                <a:path w="21099" h="21600" extrusionOk="0">
                  <a:moveTo>
                    <a:pt x="1913" y="0"/>
                  </a:moveTo>
                  <a:cubicBezTo>
                    <a:pt x="900" y="1409"/>
                    <a:pt x="900" y="2035"/>
                    <a:pt x="0" y="3287"/>
                  </a:cubicBezTo>
                  <a:cubicBezTo>
                    <a:pt x="450" y="3913"/>
                    <a:pt x="1350" y="5322"/>
                    <a:pt x="1913" y="6574"/>
                  </a:cubicBezTo>
                  <a:lnTo>
                    <a:pt x="6075" y="12522"/>
                  </a:lnTo>
                  <a:cubicBezTo>
                    <a:pt x="8888" y="17061"/>
                    <a:pt x="12600" y="19565"/>
                    <a:pt x="16875" y="20974"/>
                  </a:cubicBezTo>
                  <a:cubicBezTo>
                    <a:pt x="17550" y="21287"/>
                    <a:pt x="18362" y="21600"/>
                    <a:pt x="19125" y="21600"/>
                  </a:cubicBezTo>
                  <a:cubicBezTo>
                    <a:pt x="19880" y="21600"/>
                    <a:pt x="20588" y="21287"/>
                    <a:pt x="21037" y="20348"/>
                  </a:cubicBezTo>
                  <a:cubicBezTo>
                    <a:pt x="21600" y="13774"/>
                    <a:pt x="18225" y="7200"/>
                    <a:pt x="14513" y="5322"/>
                  </a:cubicBezTo>
                  <a:cubicBezTo>
                    <a:pt x="11250" y="3913"/>
                    <a:pt x="8437" y="2035"/>
                    <a:pt x="5175" y="783"/>
                  </a:cubicBezTo>
                  <a:cubicBezTo>
                    <a:pt x="4163" y="783"/>
                    <a:pt x="2813" y="0"/>
                    <a:pt x="19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78" name="Google Shape;4291;p36"/>
            <p:cNvSpPr/>
            <p:nvPr/>
          </p:nvSpPr>
          <p:spPr>
            <a:xfrm rot="21169537">
              <a:off x="353788" y="384646"/>
              <a:ext cx="69210" cy="78435"/>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79" name="Google Shape;4292;p36"/>
            <p:cNvSpPr/>
            <p:nvPr/>
          </p:nvSpPr>
          <p:spPr>
            <a:xfrm rot="21169537">
              <a:off x="574352" y="555029"/>
              <a:ext cx="99778" cy="65106"/>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0" name="Google Shape;4293;p36"/>
            <p:cNvSpPr/>
            <p:nvPr/>
          </p:nvSpPr>
          <p:spPr>
            <a:xfrm rot="21169537">
              <a:off x="254677" y="215164"/>
              <a:ext cx="53603" cy="91697"/>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1" name="Google Shape;4294;p36"/>
            <p:cNvSpPr/>
            <p:nvPr/>
          </p:nvSpPr>
          <p:spPr>
            <a:xfrm rot="21169537">
              <a:off x="284677" y="483681"/>
              <a:ext cx="64937" cy="67431"/>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2" name="Google Shape;4295;p36"/>
            <p:cNvSpPr/>
            <p:nvPr/>
          </p:nvSpPr>
          <p:spPr>
            <a:xfrm rot="21169537">
              <a:off x="376323" y="265516"/>
              <a:ext cx="65663" cy="61438"/>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3" name="Google Shape;4296;p36"/>
            <p:cNvSpPr/>
            <p:nvPr/>
          </p:nvSpPr>
          <p:spPr>
            <a:xfrm rot="21169537">
              <a:off x="405713" y="715111"/>
              <a:ext cx="66482" cy="59146"/>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4" name="Google Shape;4297;p36"/>
            <p:cNvSpPr/>
            <p:nvPr/>
          </p:nvSpPr>
          <p:spPr>
            <a:xfrm rot="21169537">
              <a:off x="972583" y="819673"/>
              <a:ext cx="67901" cy="45063"/>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5" name="Google Shape;4298;p36"/>
            <p:cNvSpPr/>
            <p:nvPr/>
          </p:nvSpPr>
          <p:spPr>
            <a:xfrm rot="21169537">
              <a:off x="502367" y="338212"/>
              <a:ext cx="63304" cy="58065"/>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6" name="Google Shape;4299;p36"/>
            <p:cNvSpPr/>
            <p:nvPr/>
          </p:nvSpPr>
          <p:spPr>
            <a:xfrm rot="21169537">
              <a:off x="492575" y="477764"/>
              <a:ext cx="67683" cy="48960"/>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7" name="Google Shape;4300;p36"/>
            <p:cNvSpPr/>
            <p:nvPr/>
          </p:nvSpPr>
          <p:spPr>
            <a:xfrm rot="21169537">
              <a:off x="390201" y="595244"/>
              <a:ext cx="71670" cy="69101"/>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8" name="Google Shape;4301;p36"/>
            <p:cNvSpPr/>
            <p:nvPr/>
          </p:nvSpPr>
          <p:spPr>
            <a:xfrm rot="21169537">
              <a:off x="1042845" y="760551"/>
              <a:ext cx="80236" cy="30719"/>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9" name="Google Shape;4302;p36"/>
            <p:cNvSpPr/>
            <p:nvPr/>
          </p:nvSpPr>
          <p:spPr>
            <a:xfrm rot="21169537">
              <a:off x="906297" y="695836"/>
              <a:ext cx="75223" cy="39889"/>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90" name="Google Shape;4303;p36"/>
            <p:cNvSpPr/>
            <p:nvPr/>
          </p:nvSpPr>
          <p:spPr>
            <a:xfrm rot="21169537">
              <a:off x="398201" y="532930"/>
              <a:ext cx="68773" cy="61700"/>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91" name="Google Shape;4304;p36"/>
            <p:cNvSpPr/>
            <p:nvPr/>
          </p:nvSpPr>
          <p:spPr>
            <a:xfrm rot="21169537">
              <a:off x="801332" y="761472"/>
              <a:ext cx="65106" cy="47683"/>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92" name="Google Shape;4305;p36"/>
            <p:cNvSpPr/>
            <p:nvPr/>
          </p:nvSpPr>
          <p:spPr>
            <a:xfrm rot="21169537">
              <a:off x="456444" y="390859"/>
              <a:ext cx="60266" cy="50533"/>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93" name="Google Shape;4306;p36"/>
            <p:cNvSpPr/>
            <p:nvPr/>
          </p:nvSpPr>
          <p:spPr>
            <a:xfrm rot="21169537">
              <a:off x="742700" y="681056"/>
              <a:ext cx="50250" cy="45849"/>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6716" name="Google Shape;4307;p36"/>
          <p:cNvGrpSpPr/>
          <p:nvPr/>
        </p:nvGrpSpPr>
        <p:grpSpPr>
          <a:xfrm>
            <a:off x="-726327" y="1797279"/>
            <a:ext cx="1909772" cy="1965412"/>
            <a:chOff x="0" y="0"/>
            <a:chExt cx="1909771" cy="1965411"/>
          </a:xfrm>
        </p:grpSpPr>
        <p:sp>
          <p:nvSpPr>
            <p:cNvPr id="6695" name="Google Shape;4308;p36"/>
            <p:cNvSpPr/>
            <p:nvPr/>
          </p:nvSpPr>
          <p:spPr>
            <a:xfrm rot="2023947">
              <a:off x="508621" y="657020"/>
              <a:ext cx="229514" cy="201531"/>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96" name="Google Shape;4309;p36"/>
            <p:cNvSpPr/>
            <p:nvPr/>
          </p:nvSpPr>
          <p:spPr>
            <a:xfrm rot="8702941">
              <a:off x="1290443" y="833763"/>
              <a:ext cx="422178" cy="307922"/>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97" name="Google Shape;4310;p36"/>
            <p:cNvSpPr/>
            <p:nvPr/>
          </p:nvSpPr>
          <p:spPr>
            <a:xfrm rot="14340690">
              <a:off x="805258" y="784918"/>
              <a:ext cx="75800" cy="57341"/>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6713" name="Google Shape;4311;p36"/>
            <p:cNvGrpSpPr/>
            <p:nvPr/>
          </p:nvGrpSpPr>
          <p:grpSpPr>
            <a:xfrm>
              <a:off x="0" y="0"/>
              <a:ext cx="1909772" cy="1965412"/>
              <a:chOff x="0" y="0"/>
              <a:chExt cx="1909771" cy="1965411"/>
            </a:xfrm>
          </p:grpSpPr>
          <p:sp>
            <p:nvSpPr>
              <p:cNvPr id="6698" name="Google Shape;4312;p36"/>
              <p:cNvSpPr/>
              <p:nvPr/>
            </p:nvSpPr>
            <p:spPr>
              <a:xfrm rot="14340690">
                <a:off x="208212" y="317280"/>
                <a:ext cx="1493347" cy="1330851"/>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699" name="Google Shape;4313;p36"/>
              <p:cNvSpPr/>
              <p:nvPr/>
            </p:nvSpPr>
            <p:spPr>
              <a:xfrm rot="14340690">
                <a:off x="454766" y="1004665"/>
                <a:ext cx="702225" cy="537889"/>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0" name="Google Shape;4314;p36"/>
              <p:cNvSpPr/>
              <p:nvPr/>
            </p:nvSpPr>
            <p:spPr>
              <a:xfrm rot="14340690">
                <a:off x="521751" y="192236"/>
                <a:ext cx="453295" cy="243735"/>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5"/>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1" name="Google Shape;4315;p36"/>
              <p:cNvSpPr/>
              <p:nvPr/>
            </p:nvSpPr>
            <p:spPr>
              <a:xfrm rot="14340690">
                <a:off x="940818" y="398425"/>
                <a:ext cx="136009" cy="455272"/>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2" name="Google Shape;4316;p36"/>
              <p:cNvSpPr/>
              <p:nvPr/>
            </p:nvSpPr>
            <p:spPr>
              <a:xfrm rot="14340690">
                <a:off x="656867" y="1255819"/>
                <a:ext cx="237340" cy="199423"/>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3" name="Google Shape;4317;p36"/>
              <p:cNvSpPr/>
              <p:nvPr/>
            </p:nvSpPr>
            <p:spPr>
              <a:xfrm rot="14340690">
                <a:off x="663623" y="1053901"/>
                <a:ext cx="263967" cy="76813"/>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4" name="Google Shape;4318;p36"/>
              <p:cNvSpPr/>
              <p:nvPr/>
            </p:nvSpPr>
            <p:spPr>
              <a:xfrm rot="14340690">
                <a:off x="796819" y="156961"/>
                <a:ext cx="158272" cy="106513"/>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5" name="Google Shape;4319;p36"/>
              <p:cNvSpPr/>
              <p:nvPr/>
            </p:nvSpPr>
            <p:spPr>
              <a:xfrm rot="14340690">
                <a:off x="1317052" y="480511"/>
                <a:ext cx="59350" cy="62503"/>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6" name="Google Shape;4320;p36"/>
              <p:cNvSpPr/>
              <p:nvPr/>
            </p:nvSpPr>
            <p:spPr>
              <a:xfrm rot="14340690">
                <a:off x="1019034" y="274942"/>
                <a:ext cx="74177" cy="56057"/>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7" name="Google Shape;4321;p36"/>
              <p:cNvSpPr/>
              <p:nvPr/>
            </p:nvSpPr>
            <p:spPr>
              <a:xfrm rot="14340690">
                <a:off x="1134574" y="412116"/>
                <a:ext cx="90239" cy="205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8" name="Google Shape;4322;p36"/>
              <p:cNvSpPr/>
              <p:nvPr/>
            </p:nvSpPr>
            <p:spPr>
              <a:xfrm rot="14340690">
                <a:off x="867266" y="1297069"/>
                <a:ext cx="61926" cy="29227"/>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9" name="Google Shape;4323;p36"/>
              <p:cNvSpPr/>
              <p:nvPr/>
            </p:nvSpPr>
            <p:spPr>
              <a:xfrm rot="14340690">
                <a:off x="1088565" y="352224"/>
                <a:ext cx="53422" cy="3037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10" name="Google Shape;4324;p36"/>
              <p:cNvSpPr/>
              <p:nvPr/>
            </p:nvSpPr>
            <p:spPr>
              <a:xfrm rot="14340690">
                <a:off x="947512" y="91052"/>
                <a:ext cx="19829" cy="33885"/>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11" name="Google Shape;4325;p36"/>
              <p:cNvSpPr/>
              <p:nvPr/>
            </p:nvSpPr>
            <p:spPr>
              <a:xfrm rot="14340690">
                <a:off x="734866" y="6715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12" name="Google Shape;4326;p36"/>
              <p:cNvSpPr/>
              <p:nvPr/>
            </p:nvSpPr>
            <p:spPr>
              <a:xfrm rot="14340690">
                <a:off x="887035" y="2196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6714" name="Google Shape;4327;p36"/>
            <p:cNvSpPr/>
            <p:nvPr/>
          </p:nvSpPr>
          <p:spPr>
            <a:xfrm rot="9371767">
              <a:off x="871233" y="235273"/>
              <a:ext cx="356142" cy="243982"/>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15" name="Google Shape;4328;p36"/>
            <p:cNvSpPr/>
            <p:nvPr/>
          </p:nvSpPr>
          <p:spPr>
            <a:xfrm rot="4542012">
              <a:off x="725925" y="1265394"/>
              <a:ext cx="390082" cy="171824"/>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671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00067819"/>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x">
  <p:cSld name="2_Numbers and text">
    <p:bg>
      <p:bgPr>
        <a:solidFill>
          <a:srgbClr val="EDF0EF"/>
        </a:solidFill>
        <a:effectLst/>
      </p:bgPr>
    </p:bg>
    <p:spTree>
      <p:nvGrpSpPr>
        <p:cNvPr id="1" name=""/>
        <p:cNvGrpSpPr/>
        <p:nvPr/>
      </p:nvGrpSpPr>
      <p:grpSpPr>
        <a:xfrm>
          <a:off x="0" y="0"/>
          <a:ext cx="0" cy="0"/>
          <a:chOff x="0" y="0"/>
          <a:chExt cx="0" cy="0"/>
        </a:xfrm>
      </p:grpSpPr>
      <p:grpSp>
        <p:nvGrpSpPr>
          <p:cNvPr id="6740" name="Google Shape;4330;p37"/>
          <p:cNvGrpSpPr/>
          <p:nvPr/>
        </p:nvGrpSpPr>
        <p:grpSpPr>
          <a:xfrm>
            <a:off x="6631549" y="-801461"/>
            <a:ext cx="2688401" cy="2517071"/>
            <a:chOff x="0" y="0"/>
            <a:chExt cx="2688399" cy="2517070"/>
          </a:xfrm>
        </p:grpSpPr>
        <p:sp>
          <p:nvSpPr>
            <p:cNvPr id="6724" name="Google Shape;4331;p37"/>
            <p:cNvSpPr/>
            <p:nvPr/>
          </p:nvSpPr>
          <p:spPr>
            <a:xfrm rot="19578706">
              <a:off x="853831" y="1665492"/>
              <a:ext cx="604291" cy="440585"/>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25" name="Google Shape;4332;p37"/>
            <p:cNvSpPr/>
            <p:nvPr/>
          </p:nvSpPr>
          <p:spPr>
            <a:xfrm rot="19491200">
              <a:off x="1916351" y="1451252"/>
              <a:ext cx="509435" cy="350280"/>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26" name="Google Shape;4333;p37"/>
            <p:cNvSpPr/>
            <p:nvPr/>
          </p:nvSpPr>
          <p:spPr>
            <a:xfrm rot="18172255">
              <a:off x="539742" y="984815"/>
              <a:ext cx="558137" cy="246103"/>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27" name="Google Shape;4334;p37"/>
            <p:cNvSpPr/>
            <p:nvPr/>
          </p:nvSpPr>
          <p:spPr>
            <a:xfrm rot="9606824">
              <a:off x="1541632" y="1107343"/>
              <a:ext cx="108430" cy="81353"/>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28" name="Google Shape;4335;p37"/>
            <p:cNvSpPr/>
            <p:nvPr/>
          </p:nvSpPr>
          <p:spPr>
            <a:xfrm rot="9606911">
              <a:off x="80727" y="1417127"/>
              <a:ext cx="111535" cy="93875"/>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29" name="Google Shape;4336;p37"/>
            <p:cNvSpPr/>
            <p:nvPr/>
          </p:nvSpPr>
          <p:spPr>
            <a:xfrm rot="10800000">
              <a:off x="1573522" y="2033309"/>
              <a:ext cx="85762" cy="88765"/>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6739" name="Google Shape;4337;p37"/>
            <p:cNvGrpSpPr/>
            <p:nvPr/>
          </p:nvGrpSpPr>
          <p:grpSpPr>
            <a:xfrm>
              <a:off x="-1" y="-1"/>
              <a:ext cx="2688401" cy="2517071"/>
              <a:chOff x="0" y="0"/>
              <a:chExt cx="2688399" cy="2517070"/>
            </a:xfrm>
          </p:grpSpPr>
          <p:sp>
            <p:nvSpPr>
              <p:cNvPr id="6730" name="Google Shape;4338;p37"/>
              <p:cNvSpPr/>
              <p:nvPr/>
            </p:nvSpPr>
            <p:spPr>
              <a:xfrm rot="9606759">
                <a:off x="260086" y="306662"/>
                <a:ext cx="2136738" cy="1903746"/>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1" name="Google Shape;4339;p37"/>
              <p:cNvSpPr/>
              <p:nvPr/>
            </p:nvSpPr>
            <p:spPr>
              <a:xfrm rot="9606759">
                <a:off x="459110" y="585164"/>
                <a:ext cx="1004651" cy="768913"/>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2" name="Google Shape;4340;p37"/>
              <p:cNvSpPr/>
              <p:nvPr/>
            </p:nvSpPr>
            <p:spPr>
              <a:xfrm rot="9606759">
                <a:off x="2000704" y="978516"/>
                <a:ext cx="647780" cy="348248"/>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3" name="Google Shape;4341;p37"/>
              <p:cNvSpPr/>
              <p:nvPr/>
            </p:nvSpPr>
            <p:spPr>
              <a:xfrm rot="9606759">
                <a:off x="1717236" y="1106416"/>
                <a:ext cx="194606" cy="652212"/>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4" name="Google Shape;4342;p37"/>
              <p:cNvSpPr/>
              <p:nvPr/>
            </p:nvSpPr>
            <p:spPr>
              <a:xfrm rot="9606759">
                <a:off x="684963" y="761713"/>
                <a:ext cx="339590" cy="286490"/>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5" name="Google Shape;4343;p37"/>
              <p:cNvSpPr/>
              <p:nvPr/>
            </p:nvSpPr>
            <p:spPr>
              <a:xfrm rot="9606759">
                <a:off x="1029503" y="950188"/>
                <a:ext cx="377374" cy="109420"/>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6" name="Google Shape;4344;p37"/>
              <p:cNvSpPr/>
              <p:nvPr/>
            </p:nvSpPr>
            <p:spPr>
              <a:xfrm rot="9606759">
                <a:off x="2321731" y="1284730"/>
                <a:ext cx="226386" cy="151056"/>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7" name="Google Shape;4345;p37"/>
              <p:cNvSpPr/>
              <p:nvPr/>
            </p:nvSpPr>
            <p:spPr>
              <a:xfrm rot="9606759">
                <a:off x="2541767" y="1479266"/>
                <a:ext cx="28813" cy="48455"/>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8" name="Google Shape;4346;p37"/>
              <p:cNvSpPr/>
              <p:nvPr/>
            </p:nvSpPr>
            <p:spPr>
              <a:xfrm rot="9606759">
                <a:off x="2401930" y="13751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6741" name="Google Shape;4347;p37"/>
          <p:cNvSpPr/>
          <p:nvPr/>
        </p:nvSpPr>
        <p:spPr>
          <a:xfrm>
            <a:off x="5301725" y="4294896"/>
            <a:ext cx="2430522" cy="1596646"/>
          </a:xfrm>
          <a:custGeom>
            <a:avLst/>
            <a:gdLst/>
            <a:ahLst/>
            <a:cxnLst>
              <a:cxn ang="0">
                <a:pos x="wd2" y="hd2"/>
              </a:cxn>
              <a:cxn ang="5400000">
                <a:pos x="wd2" y="hd2"/>
              </a:cxn>
              <a:cxn ang="10800000">
                <a:pos x="wd2" y="hd2"/>
              </a:cxn>
              <a:cxn ang="16200000">
                <a:pos x="wd2" y="hd2"/>
              </a:cxn>
            </a:cxnLst>
            <a:rect l="0" t="0" r="r" b="b"/>
            <a:pathLst>
              <a:path w="21600" h="21600" extrusionOk="0">
                <a:moveTo>
                  <a:pt x="7809" y="0"/>
                </a:moveTo>
                <a:cubicBezTo>
                  <a:pt x="7579" y="0"/>
                  <a:pt x="7347" y="25"/>
                  <a:pt x="7115" y="79"/>
                </a:cubicBezTo>
                <a:cubicBezTo>
                  <a:pt x="6018" y="351"/>
                  <a:pt x="5103" y="1046"/>
                  <a:pt x="4361" y="2159"/>
                </a:cubicBezTo>
                <a:cubicBezTo>
                  <a:pt x="3816" y="2995"/>
                  <a:pt x="3476" y="3962"/>
                  <a:pt x="3314" y="5055"/>
                </a:cubicBezTo>
                <a:cubicBezTo>
                  <a:pt x="3171" y="6017"/>
                  <a:pt x="3171" y="6984"/>
                  <a:pt x="3237" y="7972"/>
                </a:cubicBezTo>
                <a:cubicBezTo>
                  <a:pt x="3299" y="8682"/>
                  <a:pt x="3380" y="9417"/>
                  <a:pt x="3476" y="10132"/>
                </a:cubicBezTo>
                <a:cubicBezTo>
                  <a:pt x="3623" y="11160"/>
                  <a:pt x="3751" y="12187"/>
                  <a:pt x="3797" y="13215"/>
                </a:cubicBezTo>
                <a:cubicBezTo>
                  <a:pt x="3847" y="13996"/>
                  <a:pt x="3863" y="14771"/>
                  <a:pt x="3797" y="15547"/>
                </a:cubicBezTo>
                <a:cubicBezTo>
                  <a:pt x="3700" y="16574"/>
                  <a:pt x="3461" y="17521"/>
                  <a:pt x="3009" y="18358"/>
                </a:cubicBezTo>
                <a:cubicBezTo>
                  <a:pt x="2735" y="18907"/>
                  <a:pt x="2399" y="19365"/>
                  <a:pt x="2028" y="19788"/>
                </a:cubicBezTo>
                <a:cubicBezTo>
                  <a:pt x="1433" y="20478"/>
                  <a:pt x="772" y="21047"/>
                  <a:pt x="81" y="21526"/>
                </a:cubicBezTo>
                <a:cubicBezTo>
                  <a:pt x="50" y="21551"/>
                  <a:pt x="31" y="21571"/>
                  <a:pt x="0" y="21571"/>
                </a:cubicBezTo>
                <a:cubicBezTo>
                  <a:pt x="0" y="21591"/>
                  <a:pt x="0" y="21591"/>
                  <a:pt x="15" y="21591"/>
                </a:cubicBezTo>
                <a:lnTo>
                  <a:pt x="19715" y="21591"/>
                </a:lnTo>
                <a:cubicBezTo>
                  <a:pt x="19725" y="21591"/>
                  <a:pt x="19737" y="21600"/>
                  <a:pt x="19749" y="21600"/>
                </a:cubicBezTo>
                <a:cubicBezTo>
                  <a:pt x="19754" y="21600"/>
                  <a:pt x="19760" y="21598"/>
                  <a:pt x="19765" y="21591"/>
                </a:cubicBezTo>
                <a:cubicBezTo>
                  <a:pt x="19796" y="21591"/>
                  <a:pt x="19827" y="21571"/>
                  <a:pt x="19846" y="21551"/>
                </a:cubicBezTo>
                <a:cubicBezTo>
                  <a:pt x="20294" y="21067"/>
                  <a:pt x="20696" y="20498"/>
                  <a:pt x="21021" y="19848"/>
                </a:cubicBezTo>
                <a:cubicBezTo>
                  <a:pt x="21391" y="19033"/>
                  <a:pt x="21600" y="18171"/>
                  <a:pt x="21600" y="17204"/>
                </a:cubicBezTo>
                <a:cubicBezTo>
                  <a:pt x="21584" y="16554"/>
                  <a:pt x="21469" y="15925"/>
                  <a:pt x="21275" y="15315"/>
                </a:cubicBezTo>
                <a:cubicBezTo>
                  <a:pt x="20908" y="14247"/>
                  <a:pt x="20375" y="13341"/>
                  <a:pt x="19669" y="12585"/>
                </a:cubicBezTo>
                <a:cubicBezTo>
                  <a:pt x="19105" y="11981"/>
                  <a:pt x="18460" y="11517"/>
                  <a:pt x="17784" y="11160"/>
                </a:cubicBezTo>
                <a:cubicBezTo>
                  <a:pt x="17335" y="10908"/>
                  <a:pt x="16868" y="10722"/>
                  <a:pt x="16401" y="10510"/>
                </a:cubicBezTo>
                <a:cubicBezTo>
                  <a:pt x="16061" y="10364"/>
                  <a:pt x="15725" y="10193"/>
                  <a:pt x="15385" y="9986"/>
                </a:cubicBezTo>
                <a:cubicBezTo>
                  <a:pt x="14952" y="9714"/>
                  <a:pt x="14612" y="9291"/>
                  <a:pt x="14373" y="8767"/>
                </a:cubicBezTo>
                <a:cubicBezTo>
                  <a:pt x="14245" y="8475"/>
                  <a:pt x="14130" y="8203"/>
                  <a:pt x="14018" y="7906"/>
                </a:cubicBezTo>
                <a:cubicBezTo>
                  <a:pt x="13859" y="7422"/>
                  <a:pt x="13697" y="6919"/>
                  <a:pt x="13550" y="6440"/>
                </a:cubicBezTo>
                <a:cubicBezTo>
                  <a:pt x="13295" y="5685"/>
                  <a:pt x="13036" y="4929"/>
                  <a:pt x="12731" y="4194"/>
                </a:cubicBezTo>
                <a:cubicBezTo>
                  <a:pt x="12345" y="3353"/>
                  <a:pt x="11908" y="2577"/>
                  <a:pt x="11348" y="1907"/>
                </a:cubicBezTo>
                <a:cubicBezTo>
                  <a:pt x="10719" y="1192"/>
                  <a:pt x="10027" y="648"/>
                  <a:pt x="9239" y="311"/>
                </a:cubicBezTo>
                <a:cubicBezTo>
                  <a:pt x="8771" y="112"/>
                  <a:pt x="8293" y="0"/>
                  <a:pt x="7809" y="0"/>
                </a:cubicBezTo>
                <a:close/>
              </a:path>
            </a:pathLst>
          </a:custGeom>
          <a:solidFill>
            <a:srgbClr val="4780C5"/>
          </a:solidFill>
          <a:ln w="12700">
            <a:miter lim="400000"/>
          </a:ln>
        </p:spPr>
        <p:txBody>
          <a:bodyPr lIns="45719" rIns="45719" anchor="ctr"/>
          <a:lstStyle/>
          <a:p>
            <a:endParaRPr/>
          </a:p>
        </p:txBody>
      </p:sp>
      <p:grpSp>
        <p:nvGrpSpPr>
          <p:cNvPr id="6764" name="Google Shape;4348;p37"/>
          <p:cNvGrpSpPr/>
          <p:nvPr/>
        </p:nvGrpSpPr>
        <p:grpSpPr>
          <a:xfrm>
            <a:off x="4211194" y="-157550"/>
            <a:ext cx="1447070" cy="719227"/>
            <a:chOff x="0" y="0"/>
            <a:chExt cx="1447068" cy="719225"/>
          </a:xfrm>
        </p:grpSpPr>
        <p:sp>
          <p:nvSpPr>
            <p:cNvPr id="6742" name="Google Shape;4349;p37"/>
            <p:cNvSpPr/>
            <p:nvPr/>
          </p:nvSpPr>
          <p:spPr>
            <a:xfrm>
              <a:off x="1357329" y="601346"/>
              <a:ext cx="89740" cy="41008"/>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43" name="Google Shape;4350;p37"/>
            <p:cNvSpPr/>
            <p:nvPr/>
          </p:nvSpPr>
          <p:spPr>
            <a:xfrm>
              <a:off x="606745" y="687691"/>
              <a:ext cx="75335" cy="31535"/>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44" name="Google Shape;4351;p37"/>
            <p:cNvSpPr/>
            <p:nvPr/>
          </p:nvSpPr>
          <p:spPr>
            <a:xfrm>
              <a:off x="0" y="271122"/>
              <a:ext cx="77949" cy="78192"/>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45" name="Google Shape;4352;p37"/>
            <p:cNvSpPr/>
            <p:nvPr/>
          </p:nvSpPr>
          <p:spPr>
            <a:xfrm>
              <a:off x="204726" y="167649"/>
              <a:ext cx="89740" cy="72723"/>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46" name="Google Shape;4353;p37"/>
            <p:cNvSpPr/>
            <p:nvPr/>
          </p:nvSpPr>
          <p:spPr>
            <a:xfrm>
              <a:off x="622120" y="440167"/>
              <a:ext cx="100178" cy="40151"/>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47" name="Google Shape;4354;p37"/>
            <p:cNvSpPr/>
            <p:nvPr/>
          </p:nvSpPr>
          <p:spPr>
            <a:xfrm>
              <a:off x="873541" y="494263"/>
              <a:ext cx="94674" cy="37004"/>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48" name="Google Shape;4355;p37"/>
            <p:cNvSpPr/>
            <p:nvPr/>
          </p:nvSpPr>
          <p:spPr>
            <a:xfrm>
              <a:off x="378670" y="558190"/>
              <a:ext cx="92207" cy="45836"/>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49" name="Google Shape;4356;p37"/>
            <p:cNvSpPr/>
            <p:nvPr/>
          </p:nvSpPr>
          <p:spPr>
            <a:xfrm>
              <a:off x="376239" y="276628"/>
              <a:ext cx="95548" cy="46121"/>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0" name="Google Shape;4357;p37"/>
            <p:cNvSpPr/>
            <p:nvPr/>
          </p:nvSpPr>
          <p:spPr>
            <a:xfrm>
              <a:off x="578463" y="351174"/>
              <a:ext cx="98054" cy="34610"/>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1" name="Google Shape;4358;p37"/>
            <p:cNvSpPr/>
            <p:nvPr/>
          </p:nvSpPr>
          <p:spPr>
            <a:xfrm>
              <a:off x="170764" y="461047"/>
              <a:ext cx="77581" cy="57240"/>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2" name="Google Shape;4359;p37"/>
            <p:cNvSpPr/>
            <p:nvPr/>
          </p:nvSpPr>
          <p:spPr>
            <a:xfrm>
              <a:off x="783799" y="408453"/>
              <a:ext cx="84199" cy="38328"/>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3" name="Google Shape;4360;p37"/>
            <p:cNvSpPr/>
            <p:nvPr/>
          </p:nvSpPr>
          <p:spPr>
            <a:xfrm>
              <a:off x="242216" y="278165"/>
              <a:ext cx="74989" cy="51948"/>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4" name="Google Shape;4361;p37"/>
            <p:cNvSpPr/>
            <p:nvPr/>
          </p:nvSpPr>
          <p:spPr>
            <a:xfrm>
              <a:off x="79095" y="-1"/>
              <a:ext cx="60095" cy="84234"/>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5" name="Google Shape;4362;p37"/>
            <p:cNvSpPr/>
            <p:nvPr/>
          </p:nvSpPr>
          <p:spPr>
            <a:xfrm>
              <a:off x="1057960" y="461047"/>
              <a:ext cx="89133" cy="37290"/>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6" name="Google Shape;4363;p37"/>
            <p:cNvSpPr/>
            <p:nvPr/>
          </p:nvSpPr>
          <p:spPr>
            <a:xfrm>
              <a:off x="389145" y="445673"/>
              <a:ext cx="74367" cy="48589"/>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7" name="Google Shape;4364;p37"/>
            <p:cNvSpPr/>
            <p:nvPr/>
          </p:nvSpPr>
          <p:spPr>
            <a:xfrm>
              <a:off x="1231904" y="507777"/>
              <a:ext cx="84605" cy="38578"/>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8" name="Google Shape;4365;p37"/>
            <p:cNvSpPr/>
            <p:nvPr/>
          </p:nvSpPr>
          <p:spPr>
            <a:xfrm>
              <a:off x="470880" y="368838"/>
              <a:ext cx="71934" cy="37863"/>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9" name="Google Shape;4366;p37"/>
            <p:cNvSpPr/>
            <p:nvPr/>
          </p:nvSpPr>
          <p:spPr>
            <a:xfrm>
              <a:off x="345927" y="650400"/>
              <a:ext cx="91769" cy="36039"/>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60" name="Google Shape;4367;p37"/>
            <p:cNvSpPr/>
            <p:nvPr/>
          </p:nvSpPr>
          <p:spPr>
            <a:xfrm>
              <a:off x="271122" y="453181"/>
              <a:ext cx="84807" cy="51235"/>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61" name="Google Shape;4368;p37"/>
            <p:cNvSpPr/>
            <p:nvPr/>
          </p:nvSpPr>
          <p:spPr>
            <a:xfrm>
              <a:off x="1177809" y="637493"/>
              <a:ext cx="71935" cy="35646"/>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62" name="Google Shape;4369;p37"/>
            <p:cNvSpPr/>
            <p:nvPr/>
          </p:nvSpPr>
          <p:spPr>
            <a:xfrm>
              <a:off x="1060428" y="549252"/>
              <a:ext cx="82222" cy="31677"/>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63" name="Google Shape;4370;p37"/>
            <p:cNvSpPr/>
            <p:nvPr/>
          </p:nvSpPr>
          <p:spPr>
            <a:xfrm>
              <a:off x="571099" y="562516"/>
              <a:ext cx="61460" cy="27316"/>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6765" name="Google Shape;4371;p37"/>
          <p:cNvSpPr/>
          <p:nvPr/>
        </p:nvSpPr>
        <p:spPr>
          <a:xfrm>
            <a:off x="43" y="43"/>
            <a:ext cx="1093643" cy="828229"/>
          </a:xfrm>
          <a:custGeom>
            <a:avLst/>
            <a:gdLst/>
            <a:ahLst/>
            <a:cxnLst>
              <a:cxn ang="0">
                <a:pos x="wd2" y="hd2"/>
              </a:cxn>
              <a:cxn ang="5400000">
                <a:pos x="wd2" y="hd2"/>
              </a:cxn>
              <a:cxn ang="10800000">
                <a:pos x="wd2" y="hd2"/>
              </a:cxn>
              <a:cxn ang="16200000">
                <a:pos x="wd2" y="hd2"/>
              </a:cxn>
            </a:cxnLst>
            <a:rect l="0" t="0" r="r" b="b"/>
            <a:pathLst>
              <a:path w="21406" h="21600" extrusionOk="0">
                <a:moveTo>
                  <a:pt x="0" y="0"/>
                </a:moveTo>
                <a:lnTo>
                  <a:pt x="0" y="18396"/>
                </a:lnTo>
                <a:cubicBezTo>
                  <a:pt x="1851" y="20687"/>
                  <a:pt x="4510" y="21600"/>
                  <a:pt x="7080" y="21600"/>
                </a:cubicBezTo>
                <a:cubicBezTo>
                  <a:pt x="7348" y="21600"/>
                  <a:pt x="7616" y="21590"/>
                  <a:pt x="7881" y="21571"/>
                </a:cubicBezTo>
                <a:cubicBezTo>
                  <a:pt x="11335" y="21375"/>
                  <a:pt x="14788" y="19744"/>
                  <a:pt x="17384" y="16686"/>
                </a:cubicBezTo>
                <a:cubicBezTo>
                  <a:pt x="19950" y="13598"/>
                  <a:pt x="21600" y="9037"/>
                  <a:pt x="21387" y="4397"/>
                </a:cubicBezTo>
                <a:cubicBezTo>
                  <a:pt x="21329" y="2892"/>
                  <a:pt x="21020" y="1386"/>
                  <a:pt x="20559" y="0"/>
                </a:cubicBezTo>
                <a:close/>
              </a:path>
            </a:pathLst>
          </a:custGeom>
          <a:solidFill>
            <a:srgbClr val="8DAED3"/>
          </a:solidFill>
          <a:ln w="12700">
            <a:miter lim="400000"/>
          </a:ln>
        </p:spPr>
        <p:txBody>
          <a:bodyPr lIns="45719" rIns="45719" anchor="ctr"/>
          <a:lstStyle/>
          <a:p>
            <a:endParaRPr/>
          </a:p>
        </p:txBody>
      </p:sp>
      <p:grpSp>
        <p:nvGrpSpPr>
          <p:cNvPr id="7604" name="Google Shape;4372;p37"/>
          <p:cNvGrpSpPr/>
          <p:nvPr/>
        </p:nvGrpSpPr>
        <p:grpSpPr>
          <a:xfrm>
            <a:off x="6267667" y="3487449"/>
            <a:ext cx="2157520" cy="2149057"/>
            <a:chOff x="0" y="0"/>
            <a:chExt cx="2157519" cy="2149055"/>
          </a:xfrm>
        </p:grpSpPr>
        <p:sp>
          <p:nvSpPr>
            <p:cNvPr id="6766" name="Google Shape;4373;p37"/>
            <p:cNvSpPr/>
            <p:nvPr/>
          </p:nvSpPr>
          <p:spPr>
            <a:xfrm rot="19340343">
              <a:off x="299457" y="318649"/>
              <a:ext cx="1558606" cy="1511758"/>
            </a:xfrm>
            <a:custGeom>
              <a:avLst/>
              <a:gdLst/>
              <a:ahLst/>
              <a:cxnLst>
                <a:cxn ang="0">
                  <a:pos x="wd2" y="hd2"/>
                </a:cxn>
                <a:cxn ang="5400000">
                  <a:pos x="wd2" y="hd2"/>
                </a:cxn>
                <a:cxn ang="10800000">
                  <a:pos x="wd2" y="hd2"/>
                </a:cxn>
                <a:cxn ang="16200000">
                  <a:pos x="wd2" y="hd2"/>
                </a:cxn>
              </a:cxnLst>
              <a:rect l="0" t="0" r="r" b="b"/>
              <a:pathLst>
                <a:path w="21586" h="21600" extrusionOk="0">
                  <a:moveTo>
                    <a:pt x="14809" y="534"/>
                  </a:moveTo>
                  <a:cubicBezTo>
                    <a:pt x="14809" y="534"/>
                    <a:pt x="14829" y="534"/>
                    <a:pt x="14829" y="560"/>
                  </a:cubicBezTo>
                  <a:cubicBezTo>
                    <a:pt x="14809" y="560"/>
                    <a:pt x="14809" y="534"/>
                    <a:pt x="14809" y="534"/>
                  </a:cubicBezTo>
                  <a:close/>
                  <a:moveTo>
                    <a:pt x="11804" y="965"/>
                  </a:moveTo>
                  <a:cubicBezTo>
                    <a:pt x="11804" y="965"/>
                    <a:pt x="11804" y="986"/>
                    <a:pt x="11824" y="986"/>
                  </a:cubicBezTo>
                  <a:lnTo>
                    <a:pt x="11804" y="986"/>
                  </a:lnTo>
                  <a:lnTo>
                    <a:pt x="11804" y="965"/>
                  </a:lnTo>
                  <a:close/>
                  <a:moveTo>
                    <a:pt x="15366" y="1586"/>
                  </a:moveTo>
                  <a:cubicBezTo>
                    <a:pt x="15366" y="1586"/>
                    <a:pt x="15366" y="1607"/>
                    <a:pt x="15346" y="1607"/>
                  </a:cubicBezTo>
                  <a:cubicBezTo>
                    <a:pt x="15346" y="1586"/>
                    <a:pt x="15366" y="1586"/>
                    <a:pt x="15366" y="1586"/>
                  </a:cubicBezTo>
                  <a:close/>
                  <a:moveTo>
                    <a:pt x="12159" y="1680"/>
                  </a:moveTo>
                  <a:cubicBezTo>
                    <a:pt x="12163" y="1680"/>
                    <a:pt x="12168" y="1682"/>
                    <a:pt x="12177" y="1689"/>
                  </a:cubicBezTo>
                  <a:lnTo>
                    <a:pt x="12152" y="1689"/>
                  </a:lnTo>
                  <a:cubicBezTo>
                    <a:pt x="12152" y="1689"/>
                    <a:pt x="12152" y="1680"/>
                    <a:pt x="12159" y="1680"/>
                  </a:cubicBezTo>
                  <a:close/>
                  <a:moveTo>
                    <a:pt x="11736" y="1988"/>
                  </a:moveTo>
                  <a:cubicBezTo>
                    <a:pt x="11737" y="1990"/>
                    <a:pt x="11738" y="1991"/>
                    <a:pt x="11739" y="1992"/>
                  </a:cubicBezTo>
                  <a:cubicBezTo>
                    <a:pt x="11738" y="1991"/>
                    <a:pt x="11737" y="1990"/>
                    <a:pt x="11736" y="1988"/>
                  </a:cubicBezTo>
                  <a:close/>
                  <a:moveTo>
                    <a:pt x="14122" y="2844"/>
                  </a:moveTo>
                  <a:cubicBezTo>
                    <a:pt x="14122" y="2844"/>
                    <a:pt x="14113" y="2856"/>
                    <a:pt x="14107" y="2856"/>
                  </a:cubicBezTo>
                  <a:cubicBezTo>
                    <a:pt x="14105" y="2856"/>
                    <a:pt x="14102" y="2853"/>
                    <a:pt x="14102" y="2844"/>
                  </a:cubicBezTo>
                  <a:close/>
                  <a:moveTo>
                    <a:pt x="14540" y="2870"/>
                  </a:moveTo>
                  <a:cubicBezTo>
                    <a:pt x="14540" y="2890"/>
                    <a:pt x="14540" y="2890"/>
                    <a:pt x="14515" y="2890"/>
                  </a:cubicBezTo>
                  <a:lnTo>
                    <a:pt x="14515" y="2870"/>
                  </a:lnTo>
                  <a:close/>
                  <a:moveTo>
                    <a:pt x="13271" y="2890"/>
                  </a:moveTo>
                  <a:cubicBezTo>
                    <a:pt x="13262" y="2900"/>
                    <a:pt x="13256" y="2906"/>
                    <a:pt x="13254" y="2906"/>
                  </a:cubicBezTo>
                  <a:cubicBezTo>
                    <a:pt x="13251" y="2906"/>
                    <a:pt x="13251" y="2900"/>
                    <a:pt x="13251" y="2890"/>
                  </a:cubicBezTo>
                  <a:close/>
                  <a:moveTo>
                    <a:pt x="13147" y="2911"/>
                  </a:moveTo>
                  <a:cubicBezTo>
                    <a:pt x="13147" y="2931"/>
                    <a:pt x="13147" y="2931"/>
                    <a:pt x="13172" y="2931"/>
                  </a:cubicBezTo>
                  <a:lnTo>
                    <a:pt x="13147" y="2931"/>
                  </a:lnTo>
                  <a:lnTo>
                    <a:pt x="13147" y="2911"/>
                  </a:lnTo>
                  <a:close/>
                  <a:moveTo>
                    <a:pt x="12774" y="2998"/>
                  </a:moveTo>
                  <a:cubicBezTo>
                    <a:pt x="12774" y="3008"/>
                    <a:pt x="12769" y="3013"/>
                    <a:pt x="12764" y="3013"/>
                  </a:cubicBezTo>
                  <a:cubicBezTo>
                    <a:pt x="12759" y="3013"/>
                    <a:pt x="12754" y="3008"/>
                    <a:pt x="12754" y="2998"/>
                  </a:cubicBezTo>
                  <a:close/>
                  <a:moveTo>
                    <a:pt x="14097" y="3071"/>
                  </a:moveTo>
                  <a:cubicBezTo>
                    <a:pt x="14100" y="3071"/>
                    <a:pt x="14102" y="3073"/>
                    <a:pt x="14102" y="3080"/>
                  </a:cubicBezTo>
                  <a:lnTo>
                    <a:pt x="14082" y="3080"/>
                  </a:lnTo>
                  <a:cubicBezTo>
                    <a:pt x="14082" y="3080"/>
                    <a:pt x="14091" y="3071"/>
                    <a:pt x="14097" y="3071"/>
                  </a:cubicBezTo>
                  <a:close/>
                  <a:moveTo>
                    <a:pt x="15214" y="3119"/>
                  </a:moveTo>
                  <a:cubicBezTo>
                    <a:pt x="15219" y="3119"/>
                    <a:pt x="15225" y="3121"/>
                    <a:pt x="15231" y="3128"/>
                  </a:cubicBezTo>
                  <a:cubicBezTo>
                    <a:pt x="15221" y="3131"/>
                    <a:pt x="15212" y="3136"/>
                    <a:pt x="15202" y="3136"/>
                  </a:cubicBezTo>
                  <a:cubicBezTo>
                    <a:pt x="15195" y="3136"/>
                    <a:pt x="15189" y="3133"/>
                    <a:pt x="15182" y="3126"/>
                  </a:cubicBezTo>
                  <a:cubicBezTo>
                    <a:pt x="15192" y="3126"/>
                    <a:pt x="15203" y="3119"/>
                    <a:pt x="15214" y="3119"/>
                  </a:cubicBezTo>
                  <a:close/>
                  <a:moveTo>
                    <a:pt x="12911" y="3260"/>
                  </a:moveTo>
                  <a:cubicBezTo>
                    <a:pt x="12917" y="3260"/>
                    <a:pt x="12923" y="3265"/>
                    <a:pt x="12923" y="3275"/>
                  </a:cubicBezTo>
                  <a:lnTo>
                    <a:pt x="12898" y="3275"/>
                  </a:lnTo>
                  <a:cubicBezTo>
                    <a:pt x="12898" y="3265"/>
                    <a:pt x="12904" y="3260"/>
                    <a:pt x="12911" y="3260"/>
                  </a:cubicBezTo>
                  <a:close/>
                  <a:moveTo>
                    <a:pt x="15535" y="3255"/>
                  </a:moveTo>
                  <a:cubicBezTo>
                    <a:pt x="15535" y="3275"/>
                    <a:pt x="15535" y="3275"/>
                    <a:pt x="15511" y="3275"/>
                  </a:cubicBezTo>
                  <a:cubicBezTo>
                    <a:pt x="15511" y="3255"/>
                    <a:pt x="15535" y="3255"/>
                    <a:pt x="15535" y="3255"/>
                  </a:cubicBezTo>
                  <a:close/>
                  <a:moveTo>
                    <a:pt x="18292" y="3255"/>
                  </a:moveTo>
                  <a:lnTo>
                    <a:pt x="18292" y="3275"/>
                  </a:lnTo>
                  <a:lnTo>
                    <a:pt x="18272" y="3275"/>
                  </a:lnTo>
                  <a:cubicBezTo>
                    <a:pt x="18272" y="3275"/>
                    <a:pt x="18272" y="3255"/>
                    <a:pt x="18292" y="3255"/>
                  </a:cubicBezTo>
                  <a:close/>
                  <a:moveTo>
                    <a:pt x="12734" y="3316"/>
                  </a:moveTo>
                  <a:cubicBezTo>
                    <a:pt x="12714" y="3337"/>
                    <a:pt x="12714" y="3337"/>
                    <a:pt x="12694" y="3337"/>
                  </a:cubicBezTo>
                  <a:cubicBezTo>
                    <a:pt x="12694" y="3316"/>
                    <a:pt x="12714" y="3316"/>
                    <a:pt x="12734" y="3316"/>
                  </a:cubicBezTo>
                  <a:close/>
                  <a:moveTo>
                    <a:pt x="15202" y="3383"/>
                  </a:moveTo>
                  <a:lnTo>
                    <a:pt x="15202" y="3403"/>
                  </a:lnTo>
                  <a:cubicBezTo>
                    <a:pt x="15182" y="3383"/>
                    <a:pt x="15182" y="3383"/>
                    <a:pt x="15202" y="3383"/>
                  </a:cubicBezTo>
                  <a:close/>
                  <a:moveTo>
                    <a:pt x="15162" y="3409"/>
                  </a:moveTo>
                  <a:cubicBezTo>
                    <a:pt x="15167" y="3409"/>
                    <a:pt x="15172" y="3414"/>
                    <a:pt x="15182" y="3424"/>
                  </a:cubicBezTo>
                  <a:lnTo>
                    <a:pt x="15137" y="3424"/>
                  </a:lnTo>
                  <a:cubicBezTo>
                    <a:pt x="15150" y="3414"/>
                    <a:pt x="15156" y="3409"/>
                    <a:pt x="15162" y="3409"/>
                  </a:cubicBezTo>
                  <a:close/>
                  <a:moveTo>
                    <a:pt x="17526" y="3511"/>
                  </a:moveTo>
                  <a:cubicBezTo>
                    <a:pt x="17546" y="3532"/>
                    <a:pt x="17526" y="3532"/>
                    <a:pt x="17501" y="3532"/>
                  </a:cubicBezTo>
                  <a:cubicBezTo>
                    <a:pt x="17526" y="3532"/>
                    <a:pt x="17526" y="3511"/>
                    <a:pt x="17526" y="3511"/>
                  </a:cubicBezTo>
                  <a:close/>
                  <a:moveTo>
                    <a:pt x="11809" y="3523"/>
                  </a:moveTo>
                  <a:cubicBezTo>
                    <a:pt x="11817" y="3523"/>
                    <a:pt x="11830" y="3532"/>
                    <a:pt x="11843" y="3532"/>
                  </a:cubicBezTo>
                  <a:lnTo>
                    <a:pt x="11804" y="3532"/>
                  </a:lnTo>
                  <a:cubicBezTo>
                    <a:pt x="11804" y="3552"/>
                    <a:pt x="11804" y="3552"/>
                    <a:pt x="11779" y="3552"/>
                  </a:cubicBezTo>
                  <a:cubicBezTo>
                    <a:pt x="11779" y="3552"/>
                    <a:pt x="11779" y="3532"/>
                    <a:pt x="11804" y="3532"/>
                  </a:cubicBezTo>
                  <a:cubicBezTo>
                    <a:pt x="11804" y="3525"/>
                    <a:pt x="11806" y="3523"/>
                    <a:pt x="11809" y="3523"/>
                  </a:cubicBezTo>
                  <a:close/>
                  <a:moveTo>
                    <a:pt x="11779" y="3552"/>
                  </a:moveTo>
                  <a:cubicBezTo>
                    <a:pt x="11779" y="3567"/>
                    <a:pt x="11779" y="3581"/>
                    <a:pt x="11772" y="3581"/>
                  </a:cubicBezTo>
                  <a:cubicBezTo>
                    <a:pt x="11769" y="3581"/>
                    <a:pt x="11764" y="3579"/>
                    <a:pt x="11759" y="3573"/>
                  </a:cubicBezTo>
                  <a:lnTo>
                    <a:pt x="11779" y="3552"/>
                  </a:lnTo>
                  <a:close/>
                  <a:moveTo>
                    <a:pt x="15441" y="3588"/>
                  </a:moveTo>
                  <a:cubicBezTo>
                    <a:pt x="15430" y="3588"/>
                    <a:pt x="15427" y="3614"/>
                    <a:pt x="15411" y="3614"/>
                  </a:cubicBezTo>
                  <a:cubicBezTo>
                    <a:pt x="15418" y="3623"/>
                    <a:pt x="15422" y="3626"/>
                    <a:pt x="15426" y="3626"/>
                  </a:cubicBezTo>
                  <a:cubicBezTo>
                    <a:pt x="15433" y="3626"/>
                    <a:pt x="15438" y="3614"/>
                    <a:pt x="15451" y="3614"/>
                  </a:cubicBezTo>
                  <a:cubicBezTo>
                    <a:pt x="15451" y="3594"/>
                    <a:pt x="15471" y="3594"/>
                    <a:pt x="15451" y="3594"/>
                  </a:cubicBezTo>
                  <a:cubicBezTo>
                    <a:pt x="15447" y="3589"/>
                    <a:pt x="15444" y="3588"/>
                    <a:pt x="15441" y="3588"/>
                  </a:cubicBezTo>
                  <a:close/>
                  <a:moveTo>
                    <a:pt x="11739" y="3594"/>
                  </a:moveTo>
                  <a:cubicBezTo>
                    <a:pt x="11739" y="3614"/>
                    <a:pt x="11719" y="3614"/>
                    <a:pt x="11719" y="3640"/>
                  </a:cubicBezTo>
                  <a:cubicBezTo>
                    <a:pt x="11699" y="3614"/>
                    <a:pt x="11719" y="3594"/>
                    <a:pt x="11739" y="3594"/>
                  </a:cubicBezTo>
                  <a:close/>
                  <a:moveTo>
                    <a:pt x="15739" y="3829"/>
                  </a:moveTo>
                  <a:cubicBezTo>
                    <a:pt x="15759" y="3829"/>
                    <a:pt x="15759" y="3829"/>
                    <a:pt x="15759" y="3850"/>
                  </a:cubicBezTo>
                  <a:cubicBezTo>
                    <a:pt x="15739" y="3850"/>
                    <a:pt x="15739" y="3850"/>
                    <a:pt x="15739" y="3829"/>
                  </a:cubicBezTo>
                  <a:close/>
                  <a:moveTo>
                    <a:pt x="8323" y="3984"/>
                  </a:moveTo>
                  <a:cubicBezTo>
                    <a:pt x="8321" y="3984"/>
                    <a:pt x="8321" y="3989"/>
                    <a:pt x="8321" y="3999"/>
                  </a:cubicBezTo>
                  <a:cubicBezTo>
                    <a:pt x="8321" y="3994"/>
                    <a:pt x="8323" y="3989"/>
                    <a:pt x="8324" y="3984"/>
                  </a:cubicBezTo>
                  <a:cubicBezTo>
                    <a:pt x="8323" y="3984"/>
                    <a:pt x="8323" y="3984"/>
                    <a:pt x="8323" y="3984"/>
                  </a:cubicBezTo>
                  <a:close/>
                  <a:moveTo>
                    <a:pt x="15804" y="3871"/>
                  </a:moveTo>
                  <a:cubicBezTo>
                    <a:pt x="15804" y="3917"/>
                    <a:pt x="15804" y="3958"/>
                    <a:pt x="15824" y="3978"/>
                  </a:cubicBezTo>
                  <a:cubicBezTo>
                    <a:pt x="15844" y="3999"/>
                    <a:pt x="15864" y="4045"/>
                    <a:pt x="15864" y="4066"/>
                  </a:cubicBezTo>
                  <a:cubicBezTo>
                    <a:pt x="15844" y="4045"/>
                    <a:pt x="15824" y="4025"/>
                    <a:pt x="15804" y="3999"/>
                  </a:cubicBezTo>
                  <a:lnTo>
                    <a:pt x="15824" y="3978"/>
                  </a:lnTo>
                  <a:cubicBezTo>
                    <a:pt x="15804" y="3978"/>
                    <a:pt x="15784" y="3958"/>
                    <a:pt x="15759" y="3958"/>
                  </a:cubicBezTo>
                  <a:cubicBezTo>
                    <a:pt x="15739" y="3958"/>
                    <a:pt x="15739" y="3958"/>
                    <a:pt x="15739" y="3937"/>
                  </a:cubicBezTo>
                  <a:cubicBezTo>
                    <a:pt x="15759" y="3937"/>
                    <a:pt x="15759" y="3958"/>
                    <a:pt x="15759" y="3958"/>
                  </a:cubicBezTo>
                  <a:lnTo>
                    <a:pt x="15784" y="3937"/>
                  </a:lnTo>
                  <a:cubicBezTo>
                    <a:pt x="15784" y="3917"/>
                    <a:pt x="15759" y="3917"/>
                    <a:pt x="15759" y="3896"/>
                  </a:cubicBezTo>
                  <a:cubicBezTo>
                    <a:pt x="15759" y="3896"/>
                    <a:pt x="15784" y="3896"/>
                    <a:pt x="15804" y="3871"/>
                  </a:cubicBezTo>
                  <a:close/>
                  <a:moveTo>
                    <a:pt x="15904" y="4098"/>
                  </a:moveTo>
                  <a:cubicBezTo>
                    <a:pt x="15919" y="4098"/>
                    <a:pt x="15928" y="4113"/>
                    <a:pt x="15928" y="4127"/>
                  </a:cubicBezTo>
                  <a:cubicBezTo>
                    <a:pt x="15928" y="4127"/>
                    <a:pt x="15908" y="4127"/>
                    <a:pt x="15908" y="4107"/>
                  </a:cubicBezTo>
                  <a:cubicBezTo>
                    <a:pt x="15884" y="4107"/>
                    <a:pt x="15884" y="4107"/>
                    <a:pt x="15884" y="4127"/>
                  </a:cubicBezTo>
                  <a:lnTo>
                    <a:pt x="15884" y="4107"/>
                  </a:lnTo>
                  <a:cubicBezTo>
                    <a:pt x="15891" y="4101"/>
                    <a:pt x="15898" y="4098"/>
                    <a:pt x="15904" y="4098"/>
                  </a:cubicBezTo>
                  <a:close/>
                  <a:moveTo>
                    <a:pt x="11306" y="4215"/>
                  </a:moveTo>
                  <a:lnTo>
                    <a:pt x="11306" y="4235"/>
                  </a:lnTo>
                  <a:cubicBezTo>
                    <a:pt x="11306" y="4235"/>
                    <a:pt x="11281" y="4235"/>
                    <a:pt x="11281" y="4215"/>
                  </a:cubicBezTo>
                  <a:close/>
                  <a:moveTo>
                    <a:pt x="15864" y="4153"/>
                  </a:moveTo>
                  <a:cubicBezTo>
                    <a:pt x="15884" y="4153"/>
                    <a:pt x="15884" y="4173"/>
                    <a:pt x="15884" y="4194"/>
                  </a:cubicBezTo>
                  <a:lnTo>
                    <a:pt x="15908" y="4194"/>
                  </a:lnTo>
                  <a:lnTo>
                    <a:pt x="15908" y="4173"/>
                  </a:lnTo>
                  <a:cubicBezTo>
                    <a:pt x="15928" y="4194"/>
                    <a:pt x="15908" y="4194"/>
                    <a:pt x="15908" y="4194"/>
                  </a:cubicBezTo>
                  <a:lnTo>
                    <a:pt x="15908" y="4235"/>
                  </a:lnTo>
                  <a:cubicBezTo>
                    <a:pt x="15892" y="4235"/>
                    <a:pt x="15897" y="4244"/>
                    <a:pt x="15896" y="4244"/>
                  </a:cubicBezTo>
                  <a:cubicBezTo>
                    <a:pt x="15895" y="4244"/>
                    <a:pt x="15892" y="4242"/>
                    <a:pt x="15884" y="4235"/>
                  </a:cubicBezTo>
                  <a:lnTo>
                    <a:pt x="15884" y="4194"/>
                  </a:lnTo>
                  <a:cubicBezTo>
                    <a:pt x="15884" y="4173"/>
                    <a:pt x="15864" y="4173"/>
                    <a:pt x="15844" y="4173"/>
                  </a:cubicBezTo>
                  <a:cubicBezTo>
                    <a:pt x="15844" y="4153"/>
                    <a:pt x="15864" y="4153"/>
                    <a:pt x="15864" y="4153"/>
                  </a:cubicBezTo>
                  <a:close/>
                  <a:moveTo>
                    <a:pt x="10953" y="4281"/>
                  </a:moveTo>
                  <a:lnTo>
                    <a:pt x="10933" y="4302"/>
                  </a:lnTo>
                  <a:lnTo>
                    <a:pt x="10933" y="4281"/>
                  </a:lnTo>
                  <a:close/>
                  <a:moveTo>
                    <a:pt x="15988" y="4430"/>
                  </a:moveTo>
                  <a:cubicBezTo>
                    <a:pt x="16008" y="4430"/>
                    <a:pt x="16008" y="4430"/>
                    <a:pt x="16008" y="4451"/>
                  </a:cubicBezTo>
                  <a:cubicBezTo>
                    <a:pt x="15988" y="4451"/>
                    <a:pt x="15988" y="4430"/>
                    <a:pt x="15988" y="4430"/>
                  </a:cubicBezTo>
                  <a:close/>
                  <a:moveTo>
                    <a:pt x="18541" y="4492"/>
                  </a:moveTo>
                  <a:cubicBezTo>
                    <a:pt x="18541" y="4492"/>
                    <a:pt x="18561" y="4492"/>
                    <a:pt x="18561" y="4512"/>
                  </a:cubicBezTo>
                  <a:cubicBezTo>
                    <a:pt x="18541" y="4512"/>
                    <a:pt x="18541" y="4492"/>
                    <a:pt x="18541" y="4492"/>
                  </a:cubicBezTo>
                  <a:close/>
                  <a:moveTo>
                    <a:pt x="10704" y="4579"/>
                  </a:moveTo>
                  <a:cubicBezTo>
                    <a:pt x="10704" y="4620"/>
                    <a:pt x="10704" y="4620"/>
                    <a:pt x="10684" y="4641"/>
                  </a:cubicBezTo>
                  <a:cubicBezTo>
                    <a:pt x="10684" y="4620"/>
                    <a:pt x="10659" y="4599"/>
                    <a:pt x="10704" y="4579"/>
                  </a:cubicBezTo>
                  <a:close/>
                  <a:moveTo>
                    <a:pt x="10848" y="4769"/>
                  </a:moveTo>
                  <a:cubicBezTo>
                    <a:pt x="10848" y="4795"/>
                    <a:pt x="10848" y="4795"/>
                    <a:pt x="10808" y="4836"/>
                  </a:cubicBezTo>
                  <a:cubicBezTo>
                    <a:pt x="10808" y="4795"/>
                    <a:pt x="10828" y="4795"/>
                    <a:pt x="10848" y="4769"/>
                  </a:cubicBezTo>
                  <a:close/>
                  <a:moveTo>
                    <a:pt x="10351" y="5200"/>
                  </a:moveTo>
                  <a:lnTo>
                    <a:pt x="10351" y="5221"/>
                  </a:lnTo>
                  <a:lnTo>
                    <a:pt x="10331" y="5221"/>
                  </a:lnTo>
                  <a:cubicBezTo>
                    <a:pt x="10331" y="5200"/>
                    <a:pt x="10351" y="5200"/>
                    <a:pt x="10351" y="5200"/>
                  </a:cubicBezTo>
                  <a:close/>
                  <a:moveTo>
                    <a:pt x="10311" y="5329"/>
                  </a:moveTo>
                  <a:lnTo>
                    <a:pt x="10311" y="5349"/>
                  </a:lnTo>
                  <a:cubicBezTo>
                    <a:pt x="10286" y="5349"/>
                    <a:pt x="10311" y="5329"/>
                    <a:pt x="10311" y="5329"/>
                  </a:cubicBezTo>
                  <a:close/>
                  <a:moveTo>
                    <a:pt x="18665" y="5477"/>
                  </a:moveTo>
                  <a:cubicBezTo>
                    <a:pt x="18665" y="5498"/>
                    <a:pt x="18665" y="5498"/>
                    <a:pt x="18685" y="5498"/>
                  </a:cubicBezTo>
                  <a:lnTo>
                    <a:pt x="18665" y="5498"/>
                  </a:lnTo>
                  <a:lnTo>
                    <a:pt x="18665" y="5477"/>
                  </a:lnTo>
                  <a:close/>
                  <a:moveTo>
                    <a:pt x="16008" y="5647"/>
                  </a:moveTo>
                  <a:lnTo>
                    <a:pt x="16008" y="5796"/>
                  </a:lnTo>
                  <a:lnTo>
                    <a:pt x="15988" y="5796"/>
                  </a:lnTo>
                  <a:cubicBezTo>
                    <a:pt x="15968" y="5775"/>
                    <a:pt x="15988" y="5755"/>
                    <a:pt x="15968" y="5755"/>
                  </a:cubicBezTo>
                  <a:cubicBezTo>
                    <a:pt x="15988" y="5713"/>
                    <a:pt x="15988" y="5693"/>
                    <a:pt x="16008" y="5647"/>
                  </a:cubicBezTo>
                  <a:close/>
                  <a:moveTo>
                    <a:pt x="16053" y="5821"/>
                  </a:moveTo>
                  <a:cubicBezTo>
                    <a:pt x="16053" y="5842"/>
                    <a:pt x="16053" y="5842"/>
                    <a:pt x="16033" y="5842"/>
                  </a:cubicBezTo>
                  <a:cubicBezTo>
                    <a:pt x="16053" y="5842"/>
                    <a:pt x="16053" y="5822"/>
                    <a:pt x="16053" y="5821"/>
                  </a:cubicBezTo>
                  <a:close/>
                  <a:moveTo>
                    <a:pt x="15988" y="5821"/>
                  </a:moveTo>
                  <a:cubicBezTo>
                    <a:pt x="16008" y="5821"/>
                    <a:pt x="16008" y="5842"/>
                    <a:pt x="16008" y="5883"/>
                  </a:cubicBezTo>
                  <a:cubicBezTo>
                    <a:pt x="16033" y="5924"/>
                    <a:pt x="16008" y="5924"/>
                    <a:pt x="16008" y="5950"/>
                  </a:cubicBezTo>
                  <a:cubicBezTo>
                    <a:pt x="15988" y="5924"/>
                    <a:pt x="16008" y="5924"/>
                    <a:pt x="16008" y="5883"/>
                  </a:cubicBezTo>
                  <a:cubicBezTo>
                    <a:pt x="15988" y="5862"/>
                    <a:pt x="15968" y="5862"/>
                    <a:pt x="15988" y="5821"/>
                  </a:cubicBezTo>
                  <a:close/>
                  <a:moveTo>
                    <a:pt x="10102" y="6032"/>
                  </a:moveTo>
                  <a:lnTo>
                    <a:pt x="10102" y="6052"/>
                  </a:lnTo>
                  <a:cubicBezTo>
                    <a:pt x="10082" y="6052"/>
                    <a:pt x="10082" y="6052"/>
                    <a:pt x="10082" y="6032"/>
                  </a:cubicBezTo>
                  <a:close/>
                  <a:moveTo>
                    <a:pt x="15908" y="6011"/>
                  </a:moveTo>
                  <a:cubicBezTo>
                    <a:pt x="15928" y="6011"/>
                    <a:pt x="15928" y="6032"/>
                    <a:pt x="15928" y="6032"/>
                  </a:cubicBezTo>
                  <a:cubicBezTo>
                    <a:pt x="15928" y="6032"/>
                    <a:pt x="15928" y="6052"/>
                    <a:pt x="15908" y="6052"/>
                  </a:cubicBezTo>
                  <a:lnTo>
                    <a:pt x="15908" y="6011"/>
                  </a:lnTo>
                  <a:close/>
                  <a:moveTo>
                    <a:pt x="10410" y="5950"/>
                  </a:moveTo>
                  <a:cubicBezTo>
                    <a:pt x="10410" y="5991"/>
                    <a:pt x="10410" y="6032"/>
                    <a:pt x="10390" y="6078"/>
                  </a:cubicBezTo>
                  <a:lnTo>
                    <a:pt x="10390" y="6099"/>
                  </a:lnTo>
                  <a:cubicBezTo>
                    <a:pt x="10351" y="6099"/>
                    <a:pt x="10370" y="6078"/>
                    <a:pt x="10351" y="6078"/>
                  </a:cubicBezTo>
                  <a:lnTo>
                    <a:pt x="10311" y="6078"/>
                  </a:lnTo>
                  <a:cubicBezTo>
                    <a:pt x="10311" y="6055"/>
                    <a:pt x="10321" y="6055"/>
                    <a:pt x="10331" y="6055"/>
                  </a:cubicBezTo>
                  <a:cubicBezTo>
                    <a:pt x="10341" y="6055"/>
                    <a:pt x="10351" y="6055"/>
                    <a:pt x="10351" y="6032"/>
                  </a:cubicBezTo>
                  <a:cubicBezTo>
                    <a:pt x="10390" y="6032"/>
                    <a:pt x="10390" y="5991"/>
                    <a:pt x="10410" y="5950"/>
                  </a:cubicBezTo>
                  <a:close/>
                  <a:moveTo>
                    <a:pt x="15804" y="6417"/>
                  </a:moveTo>
                  <a:cubicBezTo>
                    <a:pt x="15804" y="6437"/>
                    <a:pt x="15804" y="6437"/>
                    <a:pt x="15784" y="6437"/>
                  </a:cubicBezTo>
                  <a:cubicBezTo>
                    <a:pt x="15784" y="6417"/>
                    <a:pt x="15804" y="6417"/>
                    <a:pt x="15804" y="6417"/>
                  </a:cubicBezTo>
                  <a:close/>
                  <a:moveTo>
                    <a:pt x="10286" y="6355"/>
                  </a:moveTo>
                  <a:cubicBezTo>
                    <a:pt x="10311" y="6417"/>
                    <a:pt x="10266" y="6437"/>
                    <a:pt x="10286" y="6463"/>
                  </a:cubicBezTo>
                  <a:cubicBezTo>
                    <a:pt x="10266" y="6437"/>
                    <a:pt x="10266" y="6396"/>
                    <a:pt x="10286" y="6355"/>
                  </a:cubicBezTo>
                  <a:close/>
                  <a:moveTo>
                    <a:pt x="15844" y="6437"/>
                  </a:moveTo>
                  <a:lnTo>
                    <a:pt x="15844" y="6463"/>
                  </a:lnTo>
                  <a:lnTo>
                    <a:pt x="15824" y="6437"/>
                  </a:lnTo>
                  <a:close/>
                  <a:moveTo>
                    <a:pt x="15968" y="6822"/>
                  </a:moveTo>
                  <a:cubicBezTo>
                    <a:pt x="15968" y="6822"/>
                    <a:pt x="15968" y="6848"/>
                    <a:pt x="15948" y="6848"/>
                  </a:cubicBezTo>
                  <a:cubicBezTo>
                    <a:pt x="15948" y="6822"/>
                    <a:pt x="15968" y="6822"/>
                    <a:pt x="15968" y="6822"/>
                  </a:cubicBezTo>
                  <a:close/>
                  <a:moveTo>
                    <a:pt x="10062" y="6632"/>
                  </a:moveTo>
                  <a:lnTo>
                    <a:pt x="10062" y="6781"/>
                  </a:lnTo>
                  <a:cubicBezTo>
                    <a:pt x="10062" y="6802"/>
                    <a:pt x="10062" y="6848"/>
                    <a:pt x="10037" y="6869"/>
                  </a:cubicBezTo>
                  <a:cubicBezTo>
                    <a:pt x="10017" y="6822"/>
                    <a:pt x="10017" y="6781"/>
                    <a:pt x="10037" y="6740"/>
                  </a:cubicBezTo>
                  <a:cubicBezTo>
                    <a:pt x="10062" y="6720"/>
                    <a:pt x="10037" y="6673"/>
                    <a:pt x="10062" y="6632"/>
                  </a:cubicBezTo>
                  <a:close/>
                  <a:moveTo>
                    <a:pt x="15535" y="6997"/>
                  </a:moveTo>
                  <a:lnTo>
                    <a:pt x="15535" y="7017"/>
                  </a:lnTo>
                  <a:cubicBezTo>
                    <a:pt x="15511" y="6997"/>
                    <a:pt x="15511" y="6997"/>
                    <a:pt x="15535" y="6997"/>
                  </a:cubicBezTo>
                  <a:close/>
                  <a:moveTo>
                    <a:pt x="15844" y="6997"/>
                  </a:moveTo>
                  <a:lnTo>
                    <a:pt x="15844" y="7017"/>
                  </a:lnTo>
                  <a:lnTo>
                    <a:pt x="15824" y="7017"/>
                  </a:lnTo>
                  <a:cubicBezTo>
                    <a:pt x="15824" y="6997"/>
                    <a:pt x="15844" y="6997"/>
                    <a:pt x="15844" y="6997"/>
                  </a:cubicBezTo>
                  <a:close/>
                  <a:moveTo>
                    <a:pt x="15784" y="7058"/>
                  </a:moveTo>
                  <a:cubicBezTo>
                    <a:pt x="15804" y="7079"/>
                    <a:pt x="15804" y="7079"/>
                    <a:pt x="15804" y="7105"/>
                  </a:cubicBezTo>
                  <a:cubicBezTo>
                    <a:pt x="15784" y="7105"/>
                    <a:pt x="15804" y="7079"/>
                    <a:pt x="15784" y="7058"/>
                  </a:cubicBezTo>
                  <a:close/>
                  <a:moveTo>
                    <a:pt x="10286" y="7233"/>
                  </a:moveTo>
                  <a:cubicBezTo>
                    <a:pt x="10311" y="7253"/>
                    <a:pt x="10311" y="7253"/>
                    <a:pt x="10286" y="7274"/>
                  </a:cubicBezTo>
                  <a:cubicBezTo>
                    <a:pt x="10266" y="7253"/>
                    <a:pt x="10286" y="7253"/>
                    <a:pt x="10286" y="7233"/>
                  </a:cubicBezTo>
                  <a:close/>
                  <a:moveTo>
                    <a:pt x="10246" y="7295"/>
                  </a:moveTo>
                  <a:cubicBezTo>
                    <a:pt x="10266" y="7315"/>
                    <a:pt x="10266" y="7315"/>
                    <a:pt x="10266" y="7336"/>
                  </a:cubicBezTo>
                  <a:cubicBezTo>
                    <a:pt x="10266" y="7361"/>
                    <a:pt x="10266" y="7361"/>
                    <a:pt x="10246" y="7361"/>
                  </a:cubicBezTo>
                  <a:lnTo>
                    <a:pt x="10246" y="7295"/>
                  </a:lnTo>
                  <a:close/>
                  <a:moveTo>
                    <a:pt x="14889" y="7808"/>
                  </a:moveTo>
                  <a:cubicBezTo>
                    <a:pt x="14889" y="7828"/>
                    <a:pt x="14889" y="7828"/>
                    <a:pt x="14869" y="7828"/>
                  </a:cubicBezTo>
                  <a:cubicBezTo>
                    <a:pt x="14869" y="7828"/>
                    <a:pt x="14889" y="7828"/>
                    <a:pt x="14889" y="7808"/>
                  </a:cubicBezTo>
                  <a:close/>
                  <a:moveTo>
                    <a:pt x="10351" y="8023"/>
                  </a:moveTo>
                  <a:cubicBezTo>
                    <a:pt x="10370" y="8044"/>
                    <a:pt x="10370" y="8065"/>
                    <a:pt x="10351" y="8106"/>
                  </a:cubicBezTo>
                  <a:lnTo>
                    <a:pt x="10351" y="8023"/>
                  </a:lnTo>
                  <a:close/>
                  <a:moveTo>
                    <a:pt x="10206" y="8234"/>
                  </a:moveTo>
                  <a:cubicBezTo>
                    <a:pt x="10186" y="8280"/>
                    <a:pt x="10226" y="8321"/>
                    <a:pt x="10206" y="8362"/>
                  </a:cubicBezTo>
                  <a:lnTo>
                    <a:pt x="10226" y="8362"/>
                  </a:lnTo>
                  <a:lnTo>
                    <a:pt x="10226" y="8450"/>
                  </a:lnTo>
                  <a:cubicBezTo>
                    <a:pt x="10206" y="8429"/>
                    <a:pt x="10206" y="8409"/>
                    <a:pt x="10206" y="8388"/>
                  </a:cubicBezTo>
                  <a:cubicBezTo>
                    <a:pt x="10186" y="8388"/>
                    <a:pt x="10186" y="8342"/>
                    <a:pt x="10186" y="8321"/>
                  </a:cubicBezTo>
                  <a:cubicBezTo>
                    <a:pt x="10161" y="8321"/>
                    <a:pt x="10206" y="8280"/>
                    <a:pt x="10161" y="8280"/>
                  </a:cubicBezTo>
                  <a:lnTo>
                    <a:pt x="10206" y="8234"/>
                  </a:lnTo>
                  <a:close/>
                  <a:moveTo>
                    <a:pt x="14267" y="8497"/>
                  </a:moveTo>
                  <a:cubicBezTo>
                    <a:pt x="14273" y="8497"/>
                    <a:pt x="14279" y="8504"/>
                    <a:pt x="14292" y="8516"/>
                  </a:cubicBezTo>
                  <a:lnTo>
                    <a:pt x="14247" y="8516"/>
                  </a:lnTo>
                  <a:cubicBezTo>
                    <a:pt x="14257" y="8504"/>
                    <a:pt x="14261" y="8497"/>
                    <a:pt x="14267" y="8497"/>
                  </a:cubicBezTo>
                  <a:close/>
                  <a:moveTo>
                    <a:pt x="14456" y="8645"/>
                  </a:moveTo>
                  <a:cubicBezTo>
                    <a:pt x="14456" y="8686"/>
                    <a:pt x="14436" y="8706"/>
                    <a:pt x="14416" y="8727"/>
                  </a:cubicBezTo>
                  <a:cubicBezTo>
                    <a:pt x="14416" y="8727"/>
                    <a:pt x="14405" y="8718"/>
                    <a:pt x="14391" y="8718"/>
                  </a:cubicBezTo>
                  <a:cubicBezTo>
                    <a:pt x="14385" y="8718"/>
                    <a:pt x="14378" y="8720"/>
                    <a:pt x="14371" y="8727"/>
                  </a:cubicBezTo>
                  <a:lnTo>
                    <a:pt x="14351" y="8727"/>
                  </a:lnTo>
                  <a:cubicBezTo>
                    <a:pt x="14371" y="8686"/>
                    <a:pt x="14436" y="8686"/>
                    <a:pt x="14456" y="8645"/>
                  </a:cubicBezTo>
                  <a:close/>
                  <a:moveTo>
                    <a:pt x="14331" y="8747"/>
                  </a:moveTo>
                  <a:lnTo>
                    <a:pt x="14311" y="8773"/>
                  </a:lnTo>
                  <a:cubicBezTo>
                    <a:pt x="14311" y="8793"/>
                    <a:pt x="14311" y="8793"/>
                    <a:pt x="14292" y="8793"/>
                  </a:cubicBezTo>
                  <a:cubicBezTo>
                    <a:pt x="14292" y="8773"/>
                    <a:pt x="14292" y="8773"/>
                    <a:pt x="14311" y="8773"/>
                  </a:cubicBezTo>
                  <a:cubicBezTo>
                    <a:pt x="14311" y="8747"/>
                    <a:pt x="14311" y="8747"/>
                    <a:pt x="14331" y="8747"/>
                  </a:cubicBezTo>
                  <a:close/>
                  <a:moveTo>
                    <a:pt x="13814" y="8835"/>
                  </a:moveTo>
                  <a:cubicBezTo>
                    <a:pt x="13834" y="8835"/>
                    <a:pt x="13834" y="8835"/>
                    <a:pt x="13814" y="8855"/>
                  </a:cubicBezTo>
                  <a:lnTo>
                    <a:pt x="13814" y="8835"/>
                  </a:lnTo>
                  <a:close/>
                  <a:moveTo>
                    <a:pt x="13605" y="8983"/>
                  </a:moveTo>
                  <a:cubicBezTo>
                    <a:pt x="13605" y="9004"/>
                    <a:pt x="13605" y="9004"/>
                    <a:pt x="13565" y="9030"/>
                  </a:cubicBezTo>
                  <a:cubicBezTo>
                    <a:pt x="13585" y="9004"/>
                    <a:pt x="13585" y="8983"/>
                    <a:pt x="13605" y="8983"/>
                  </a:cubicBezTo>
                  <a:close/>
                  <a:moveTo>
                    <a:pt x="10390" y="9050"/>
                  </a:moveTo>
                  <a:lnTo>
                    <a:pt x="10410" y="9071"/>
                  </a:lnTo>
                  <a:lnTo>
                    <a:pt x="10390" y="9071"/>
                  </a:lnTo>
                  <a:lnTo>
                    <a:pt x="10390" y="9050"/>
                  </a:lnTo>
                  <a:close/>
                  <a:moveTo>
                    <a:pt x="10435" y="9179"/>
                  </a:moveTo>
                  <a:lnTo>
                    <a:pt x="10435" y="9199"/>
                  </a:lnTo>
                  <a:cubicBezTo>
                    <a:pt x="10410" y="9179"/>
                    <a:pt x="10410" y="9179"/>
                    <a:pt x="10435" y="9179"/>
                  </a:cubicBezTo>
                  <a:close/>
                  <a:moveTo>
                    <a:pt x="14043" y="3809"/>
                  </a:moveTo>
                  <a:cubicBezTo>
                    <a:pt x="14043" y="3829"/>
                    <a:pt x="14063" y="3829"/>
                    <a:pt x="14102" y="3829"/>
                  </a:cubicBezTo>
                  <a:cubicBezTo>
                    <a:pt x="14207" y="3829"/>
                    <a:pt x="14331" y="3850"/>
                    <a:pt x="14456" y="3871"/>
                  </a:cubicBezTo>
                  <a:cubicBezTo>
                    <a:pt x="14495" y="3896"/>
                    <a:pt x="14540" y="3917"/>
                    <a:pt x="14580" y="3937"/>
                  </a:cubicBezTo>
                  <a:cubicBezTo>
                    <a:pt x="14640" y="3978"/>
                    <a:pt x="14705" y="3978"/>
                    <a:pt x="14744" y="4025"/>
                  </a:cubicBezTo>
                  <a:cubicBezTo>
                    <a:pt x="14809" y="4045"/>
                    <a:pt x="14869" y="4066"/>
                    <a:pt x="14933" y="4086"/>
                  </a:cubicBezTo>
                  <a:cubicBezTo>
                    <a:pt x="15058" y="4153"/>
                    <a:pt x="15118" y="4256"/>
                    <a:pt x="15222" y="4343"/>
                  </a:cubicBezTo>
                  <a:cubicBezTo>
                    <a:pt x="15222" y="4364"/>
                    <a:pt x="15242" y="4384"/>
                    <a:pt x="15242" y="4410"/>
                  </a:cubicBezTo>
                  <a:cubicBezTo>
                    <a:pt x="15262" y="4451"/>
                    <a:pt x="15287" y="4492"/>
                    <a:pt x="15326" y="4538"/>
                  </a:cubicBezTo>
                  <a:cubicBezTo>
                    <a:pt x="15366" y="4599"/>
                    <a:pt x="15386" y="4687"/>
                    <a:pt x="15386" y="4748"/>
                  </a:cubicBezTo>
                  <a:cubicBezTo>
                    <a:pt x="15431" y="4856"/>
                    <a:pt x="15411" y="4943"/>
                    <a:pt x="15411" y="5051"/>
                  </a:cubicBezTo>
                  <a:cubicBezTo>
                    <a:pt x="15366" y="5113"/>
                    <a:pt x="15411" y="5200"/>
                    <a:pt x="15386" y="5262"/>
                  </a:cubicBezTo>
                  <a:cubicBezTo>
                    <a:pt x="15366" y="5282"/>
                    <a:pt x="15386" y="5308"/>
                    <a:pt x="15386" y="5329"/>
                  </a:cubicBezTo>
                  <a:cubicBezTo>
                    <a:pt x="15386" y="5390"/>
                    <a:pt x="15366" y="5457"/>
                    <a:pt x="15346" y="5518"/>
                  </a:cubicBezTo>
                  <a:lnTo>
                    <a:pt x="15346" y="5647"/>
                  </a:lnTo>
                  <a:cubicBezTo>
                    <a:pt x="15306" y="5775"/>
                    <a:pt x="15287" y="5903"/>
                    <a:pt x="15242" y="6011"/>
                  </a:cubicBezTo>
                  <a:cubicBezTo>
                    <a:pt x="15202" y="6078"/>
                    <a:pt x="15182" y="6119"/>
                    <a:pt x="15137" y="6181"/>
                  </a:cubicBezTo>
                  <a:cubicBezTo>
                    <a:pt x="15118" y="6227"/>
                    <a:pt x="15098" y="6288"/>
                    <a:pt x="15078" y="6335"/>
                  </a:cubicBezTo>
                  <a:cubicBezTo>
                    <a:pt x="15058" y="6355"/>
                    <a:pt x="15038" y="6396"/>
                    <a:pt x="15038" y="6437"/>
                  </a:cubicBezTo>
                  <a:lnTo>
                    <a:pt x="15013" y="6437"/>
                  </a:lnTo>
                  <a:cubicBezTo>
                    <a:pt x="15013" y="6483"/>
                    <a:pt x="14993" y="6525"/>
                    <a:pt x="14973" y="6545"/>
                  </a:cubicBezTo>
                  <a:cubicBezTo>
                    <a:pt x="14933" y="6612"/>
                    <a:pt x="14913" y="6673"/>
                    <a:pt x="14869" y="6740"/>
                  </a:cubicBezTo>
                  <a:cubicBezTo>
                    <a:pt x="14829" y="6802"/>
                    <a:pt x="14789" y="6889"/>
                    <a:pt x="14724" y="6976"/>
                  </a:cubicBezTo>
                  <a:cubicBezTo>
                    <a:pt x="14685" y="6976"/>
                    <a:pt x="14685" y="7038"/>
                    <a:pt x="14640" y="7058"/>
                  </a:cubicBezTo>
                  <a:cubicBezTo>
                    <a:pt x="14600" y="7125"/>
                    <a:pt x="14540" y="7187"/>
                    <a:pt x="14495" y="7253"/>
                  </a:cubicBezTo>
                  <a:cubicBezTo>
                    <a:pt x="14436" y="7295"/>
                    <a:pt x="14416" y="7361"/>
                    <a:pt x="14351" y="7402"/>
                  </a:cubicBezTo>
                  <a:cubicBezTo>
                    <a:pt x="14331" y="7423"/>
                    <a:pt x="14311" y="7443"/>
                    <a:pt x="14267" y="7490"/>
                  </a:cubicBezTo>
                  <a:cubicBezTo>
                    <a:pt x="14247" y="7510"/>
                    <a:pt x="14207" y="7551"/>
                    <a:pt x="14167" y="7572"/>
                  </a:cubicBezTo>
                  <a:cubicBezTo>
                    <a:pt x="14142" y="7592"/>
                    <a:pt x="14122" y="7639"/>
                    <a:pt x="14082" y="7659"/>
                  </a:cubicBezTo>
                  <a:cubicBezTo>
                    <a:pt x="14063" y="7659"/>
                    <a:pt x="14018" y="7700"/>
                    <a:pt x="13998" y="7721"/>
                  </a:cubicBezTo>
                  <a:cubicBezTo>
                    <a:pt x="13918" y="7767"/>
                    <a:pt x="13873" y="7849"/>
                    <a:pt x="13794" y="7875"/>
                  </a:cubicBezTo>
                  <a:cubicBezTo>
                    <a:pt x="13769" y="7895"/>
                    <a:pt x="13769" y="7936"/>
                    <a:pt x="13749" y="7936"/>
                  </a:cubicBezTo>
                  <a:cubicBezTo>
                    <a:pt x="13729" y="7957"/>
                    <a:pt x="13709" y="7977"/>
                    <a:pt x="13689" y="8023"/>
                  </a:cubicBezTo>
                  <a:cubicBezTo>
                    <a:pt x="13644" y="8044"/>
                    <a:pt x="13605" y="8065"/>
                    <a:pt x="13585" y="8106"/>
                  </a:cubicBezTo>
                  <a:cubicBezTo>
                    <a:pt x="13565" y="8106"/>
                    <a:pt x="13565" y="8131"/>
                    <a:pt x="13565" y="8131"/>
                  </a:cubicBezTo>
                  <a:cubicBezTo>
                    <a:pt x="13520" y="8152"/>
                    <a:pt x="13500" y="8152"/>
                    <a:pt x="13480" y="8172"/>
                  </a:cubicBezTo>
                  <a:cubicBezTo>
                    <a:pt x="13460" y="8193"/>
                    <a:pt x="13421" y="8213"/>
                    <a:pt x="13396" y="8234"/>
                  </a:cubicBezTo>
                  <a:cubicBezTo>
                    <a:pt x="13356" y="8280"/>
                    <a:pt x="13316" y="8301"/>
                    <a:pt x="13271" y="8342"/>
                  </a:cubicBezTo>
                  <a:cubicBezTo>
                    <a:pt x="13271" y="8342"/>
                    <a:pt x="13271" y="8362"/>
                    <a:pt x="13251" y="8362"/>
                  </a:cubicBezTo>
                  <a:cubicBezTo>
                    <a:pt x="13192" y="8388"/>
                    <a:pt x="13147" y="8429"/>
                    <a:pt x="13087" y="8470"/>
                  </a:cubicBezTo>
                  <a:lnTo>
                    <a:pt x="13067" y="8470"/>
                  </a:lnTo>
                  <a:cubicBezTo>
                    <a:pt x="13023" y="8537"/>
                    <a:pt x="12963" y="8557"/>
                    <a:pt x="12923" y="8598"/>
                  </a:cubicBezTo>
                  <a:cubicBezTo>
                    <a:pt x="12858" y="8619"/>
                    <a:pt x="12799" y="8665"/>
                    <a:pt x="12734" y="8706"/>
                  </a:cubicBezTo>
                  <a:cubicBezTo>
                    <a:pt x="12694" y="8727"/>
                    <a:pt x="12674" y="8773"/>
                    <a:pt x="12630" y="8773"/>
                  </a:cubicBezTo>
                  <a:cubicBezTo>
                    <a:pt x="12610" y="8793"/>
                    <a:pt x="12570" y="8793"/>
                    <a:pt x="12570" y="8814"/>
                  </a:cubicBezTo>
                  <a:cubicBezTo>
                    <a:pt x="12550" y="8855"/>
                    <a:pt x="12505" y="8855"/>
                    <a:pt x="12485" y="8876"/>
                  </a:cubicBezTo>
                  <a:cubicBezTo>
                    <a:pt x="12445" y="8901"/>
                    <a:pt x="12425" y="8922"/>
                    <a:pt x="12381" y="8922"/>
                  </a:cubicBezTo>
                  <a:cubicBezTo>
                    <a:pt x="12341" y="8942"/>
                    <a:pt x="12341" y="8983"/>
                    <a:pt x="12301" y="9004"/>
                  </a:cubicBezTo>
                  <a:cubicBezTo>
                    <a:pt x="12276" y="9050"/>
                    <a:pt x="12236" y="9071"/>
                    <a:pt x="12197" y="9091"/>
                  </a:cubicBezTo>
                  <a:cubicBezTo>
                    <a:pt x="12132" y="9112"/>
                    <a:pt x="12072" y="9132"/>
                    <a:pt x="12028" y="9179"/>
                  </a:cubicBezTo>
                  <a:cubicBezTo>
                    <a:pt x="11988" y="9220"/>
                    <a:pt x="11928" y="9240"/>
                    <a:pt x="11863" y="9261"/>
                  </a:cubicBezTo>
                  <a:cubicBezTo>
                    <a:pt x="11863" y="9286"/>
                    <a:pt x="11863" y="9286"/>
                    <a:pt x="11843" y="9286"/>
                  </a:cubicBezTo>
                  <a:cubicBezTo>
                    <a:pt x="11824" y="9327"/>
                    <a:pt x="11779" y="9348"/>
                    <a:pt x="11739" y="9348"/>
                  </a:cubicBezTo>
                  <a:cubicBezTo>
                    <a:pt x="11679" y="9389"/>
                    <a:pt x="11615" y="9435"/>
                    <a:pt x="11555" y="9456"/>
                  </a:cubicBezTo>
                  <a:cubicBezTo>
                    <a:pt x="11490" y="9456"/>
                    <a:pt x="11510" y="9415"/>
                    <a:pt x="11490" y="9369"/>
                  </a:cubicBezTo>
                  <a:lnTo>
                    <a:pt x="11470" y="9348"/>
                  </a:lnTo>
                  <a:cubicBezTo>
                    <a:pt x="11430" y="9158"/>
                    <a:pt x="11346" y="8983"/>
                    <a:pt x="11281" y="8793"/>
                  </a:cubicBezTo>
                  <a:cubicBezTo>
                    <a:pt x="11281" y="8706"/>
                    <a:pt x="11261" y="8619"/>
                    <a:pt x="11241" y="8516"/>
                  </a:cubicBezTo>
                  <a:cubicBezTo>
                    <a:pt x="11221" y="8470"/>
                    <a:pt x="11221" y="8409"/>
                    <a:pt x="11202" y="8362"/>
                  </a:cubicBezTo>
                  <a:cubicBezTo>
                    <a:pt x="11182" y="8301"/>
                    <a:pt x="11157" y="8234"/>
                    <a:pt x="11137" y="8172"/>
                  </a:cubicBezTo>
                  <a:lnTo>
                    <a:pt x="11137" y="8152"/>
                  </a:lnTo>
                  <a:cubicBezTo>
                    <a:pt x="11137" y="8131"/>
                    <a:pt x="11097" y="8106"/>
                    <a:pt x="11117" y="8085"/>
                  </a:cubicBezTo>
                  <a:cubicBezTo>
                    <a:pt x="11117" y="8065"/>
                    <a:pt x="11117" y="8044"/>
                    <a:pt x="11097" y="8023"/>
                  </a:cubicBezTo>
                  <a:lnTo>
                    <a:pt x="11117" y="8003"/>
                  </a:lnTo>
                  <a:cubicBezTo>
                    <a:pt x="11097" y="8003"/>
                    <a:pt x="11097" y="7977"/>
                    <a:pt x="11077" y="7977"/>
                  </a:cubicBezTo>
                  <a:lnTo>
                    <a:pt x="11077" y="7875"/>
                  </a:lnTo>
                  <a:cubicBezTo>
                    <a:pt x="11077" y="7787"/>
                    <a:pt x="11032" y="7700"/>
                    <a:pt x="11032" y="7618"/>
                  </a:cubicBezTo>
                  <a:lnTo>
                    <a:pt x="11032" y="7490"/>
                  </a:lnTo>
                  <a:cubicBezTo>
                    <a:pt x="11032" y="7490"/>
                    <a:pt x="11012" y="7490"/>
                    <a:pt x="11012" y="7464"/>
                  </a:cubicBezTo>
                  <a:cubicBezTo>
                    <a:pt x="10992" y="7443"/>
                    <a:pt x="11012" y="7443"/>
                    <a:pt x="11012" y="7423"/>
                  </a:cubicBezTo>
                  <a:cubicBezTo>
                    <a:pt x="11012" y="7402"/>
                    <a:pt x="10992" y="7382"/>
                    <a:pt x="10992" y="7361"/>
                  </a:cubicBezTo>
                  <a:cubicBezTo>
                    <a:pt x="10992" y="7336"/>
                    <a:pt x="11012" y="7315"/>
                    <a:pt x="10992" y="7295"/>
                  </a:cubicBezTo>
                  <a:cubicBezTo>
                    <a:pt x="10992" y="7295"/>
                    <a:pt x="10992" y="7274"/>
                    <a:pt x="10973" y="7253"/>
                  </a:cubicBezTo>
                  <a:cubicBezTo>
                    <a:pt x="10973" y="7233"/>
                    <a:pt x="10973" y="7207"/>
                    <a:pt x="10992" y="7187"/>
                  </a:cubicBezTo>
                  <a:cubicBezTo>
                    <a:pt x="10973" y="7166"/>
                    <a:pt x="10973" y="7166"/>
                    <a:pt x="10973" y="7146"/>
                  </a:cubicBezTo>
                  <a:cubicBezTo>
                    <a:pt x="10992" y="7079"/>
                    <a:pt x="10973" y="7017"/>
                    <a:pt x="10973" y="6976"/>
                  </a:cubicBezTo>
                  <a:cubicBezTo>
                    <a:pt x="10992" y="6930"/>
                    <a:pt x="10973" y="6909"/>
                    <a:pt x="10992" y="6869"/>
                  </a:cubicBezTo>
                  <a:lnTo>
                    <a:pt x="10992" y="6653"/>
                  </a:lnTo>
                  <a:cubicBezTo>
                    <a:pt x="10992" y="6591"/>
                    <a:pt x="10992" y="6504"/>
                    <a:pt x="11012" y="6437"/>
                  </a:cubicBezTo>
                  <a:cubicBezTo>
                    <a:pt x="11012" y="6396"/>
                    <a:pt x="10992" y="6376"/>
                    <a:pt x="11012" y="6355"/>
                  </a:cubicBezTo>
                  <a:cubicBezTo>
                    <a:pt x="11032" y="6268"/>
                    <a:pt x="11057" y="6227"/>
                    <a:pt x="11077" y="6160"/>
                  </a:cubicBezTo>
                  <a:lnTo>
                    <a:pt x="11077" y="6139"/>
                  </a:lnTo>
                  <a:cubicBezTo>
                    <a:pt x="11057" y="6032"/>
                    <a:pt x="11117" y="5924"/>
                    <a:pt x="11137" y="5842"/>
                  </a:cubicBezTo>
                  <a:cubicBezTo>
                    <a:pt x="11157" y="5796"/>
                    <a:pt x="11157" y="5755"/>
                    <a:pt x="11202" y="5734"/>
                  </a:cubicBezTo>
                  <a:cubicBezTo>
                    <a:pt x="11202" y="5713"/>
                    <a:pt x="11202" y="5713"/>
                    <a:pt x="11182" y="5713"/>
                  </a:cubicBezTo>
                  <a:cubicBezTo>
                    <a:pt x="11281" y="5477"/>
                    <a:pt x="11406" y="5282"/>
                    <a:pt x="11530" y="5092"/>
                  </a:cubicBezTo>
                  <a:lnTo>
                    <a:pt x="11555" y="5092"/>
                  </a:lnTo>
                  <a:cubicBezTo>
                    <a:pt x="11595" y="5072"/>
                    <a:pt x="11615" y="5005"/>
                    <a:pt x="11654" y="4964"/>
                  </a:cubicBezTo>
                  <a:cubicBezTo>
                    <a:pt x="11739" y="4897"/>
                    <a:pt x="11804" y="4795"/>
                    <a:pt x="11883" y="4728"/>
                  </a:cubicBezTo>
                  <a:cubicBezTo>
                    <a:pt x="11968" y="4641"/>
                    <a:pt x="12072" y="4579"/>
                    <a:pt x="12152" y="4492"/>
                  </a:cubicBezTo>
                  <a:cubicBezTo>
                    <a:pt x="12197" y="4451"/>
                    <a:pt x="12236" y="4430"/>
                    <a:pt x="12276" y="4384"/>
                  </a:cubicBezTo>
                  <a:cubicBezTo>
                    <a:pt x="12301" y="4364"/>
                    <a:pt x="12341" y="4384"/>
                    <a:pt x="12341" y="4343"/>
                  </a:cubicBezTo>
                  <a:cubicBezTo>
                    <a:pt x="12361" y="4322"/>
                    <a:pt x="12381" y="4322"/>
                    <a:pt x="12401" y="4302"/>
                  </a:cubicBezTo>
                  <a:cubicBezTo>
                    <a:pt x="12445" y="4256"/>
                    <a:pt x="12485" y="4256"/>
                    <a:pt x="12525" y="4235"/>
                  </a:cubicBezTo>
                  <a:cubicBezTo>
                    <a:pt x="12550" y="4215"/>
                    <a:pt x="12570" y="4215"/>
                    <a:pt x="12590" y="4194"/>
                  </a:cubicBezTo>
                  <a:cubicBezTo>
                    <a:pt x="12610" y="4153"/>
                    <a:pt x="12649" y="4127"/>
                    <a:pt x="12694" y="4107"/>
                  </a:cubicBezTo>
                  <a:cubicBezTo>
                    <a:pt x="12818" y="4066"/>
                    <a:pt x="12923" y="4025"/>
                    <a:pt x="13023" y="3978"/>
                  </a:cubicBezTo>
                  <a:cubicBezTo>
                    <a:pt x="13047" y="3978"/>
                    <a:pt x="13087" y="3958"/>
                    <a:pt x="13107" y="3937"/>
                  </a:cubicBezTo>
                  <a:lnTo>
                    <a:pt x="13127" y="3937"/>
                  </a:lnTo>
                  <a:cubicBezTo>
                    <a:pt x="13172" y="3896"/>
                    <a:pt x="13231" y="3896"/>
                    <a:pt x="13271" y="3896"/>
                  </a:cubicBezTo>
                  <a:cubicBezTo>
                    <a:pt x="13336" y="3871"/>
                    <a:pt x="13396" y="3850"/>
                    <a:pt x="13460" y="3829"/>
                  </a:cubicBezTo>
                  <a:cubicBezTo>
                    <a:pt x="13474" y="3829"/>
                    <a:pt x="13496" y="3839"/>
                    <a:pt x="13517" y="3839"/>
                  </a:cubicBezTo>
                  <a:cubicBezTo>
                    <a:pt x="13527" y="3839"/>
                    <a:pt x="13537" y="3836"/>
                    <a:pt x="13545" y="3829"/>
                  </a:cubicBezTo>
                  <a:cubicBezTo>
                    <a:pt x="13565" y="3829"/>
                    <a:pt x="13585" y="3829"/>
                    <a:pt x="13605" y="3809"/>
                  </a:cubicBezTo>
                  <a:cubicBezTo>
                    <a:pt x="13625" y="3809"/>
                    <a:pt x="13644" y="3809"/>
                    <a:pt x="13669" y="3829"/>
                  </a:cubicBezTo>
                  <a:cubicBezTo>
                    <a:pt x="13699" y="3819"/>
                    <a:pt x="13730" y="3814"/>
                    <a:pt x="13759" y="3814"/>
                  </a:cubicBezTo>
                  <a:cubicBezTo>
                    <a:pt x="13788" y="3814"/>
                    <a:pt x="13814" y="3819"/>
                    <a:pt x="13834" y="3829"/>
                  </a:cubicBezTo>
                  <a:cubicBezTo>
                    <a:pt x="13893" y="3829"/>
                    <a:pt x="13958" y="3829"/>
                    <a:pt x="14043" y="3809"/>
                  </a:cubicBezTo>
                  <a:close/>
                  <a:moveTo>
                    <a:pt x="13172" y="9605"/>
                  </a:moveTo>
                  <a:cubicBezTo>
                    <a:pt x="13172" y="9625"/>
                    <a:pt x="13147" y="9646"/>
                    <a:pt x="13127" y="9646"/>
                  </a:cubicBezTo>
                  <a:cubicBezTo>
                    <a:pt x="13114" y="9646"/>
                    <a:pt x="13109" y="9657"/>
                    <a:pt x="13102" y="9657"/>
                  </a:cubicBezTo>
                  <a:cubicBezTo>
                    <a:pt x="13098" y="9657"/>
                    <a:pt x="13094" y="9654"/>
                    <a:pt x="13087" y="9646"/>
                  </a:cubicBezTo>
                  <a:lnTo>
                    <a:pt x="13127" y="9646"/>
                  </a:lnTo>
                  <a:cubicBezTo>
                    <a:pt x="13127" y="9625"/>
                    <a:pt x="13147" y="9605"/>
                    <a:pt x="13172" y="9605"/>
                  </a:cubicBezTo>
                  <a:close/>
                  <a:moveTo>
                    <a:pt x="1001" y="9733"/>
                  </a:moveTo>
                  <a:cubicBezTo>
                    <a:pt x="1001" y="9753"/>
                    <a:pt x="981" y="9753"/>
                    <a:pt x="981" y="9753"/>
                  </a:cubicBezTo>
                  <a:lnTo>
                    <a:pt x="981" y="9733"/>
                  </a:lnTo>
                  <a:close/>
                  <a:moveTo>
                    <a:pt x="1205" y="9774"/>
                  </a:moveTo>
                  <a:lnTo>
                    <a:pt x="1205" y="9800"/>
                  </a:lnTo>
                  <a:cubicBezTo>
                    <a:pt x="1185" y="9800"/>
                    <a:pt x="1185" y="9800"/>
                    <a:pt x="1205" y="9774"/>
                  </a:cubicBezTo>
                  <a:close/>
                  <a:moveTo>
                    <a:pt x="1041" y="9774"/>
                  </a:moveTo>
                  <a:cubicBezTo>
                    <a:pt x="1041" y="9800"/>
                    <a:pt x="1021" y="9800"/>
                    <a:pt x="1021" y="9800"/>
                  </a:cubicBezTo>
                  <a:cubicBezTo>
                    <a:pt x="1021" y="9820"/>
                    <a:pt x="1021" y="9820"/>
                    <a:pt x="1001" y="9820"/>
                  </a:cubicBezTo>
                  <a:lnTo>
                    <a:pt x="1001" y="9774"/>
                  </a:lnTo>
                  <a:cubicBezTo>
                    <a:pt x="1001" y="9800"/>
                    <a:pt x="1021" y="9800"/>
                    <a:pt x="1021" y="9800"/>
                  </a:cubicBezTo>
                  <a:cubicBezTo>
                    <a:pt x="1021" y="9800"/>
                    <a:pt x="1021" y="9774"/>
                    <a:pt x="1041" y="9774"/>
                  </a:cubicBezTo>
                  <a:close/>
                  <a:moveTo>
                    <a:pt x="1145" y="9800"/>
                  </a:moveTo>
                  <a:lnTo>
                    <a:pt x="1145" y="9820"/>
                  </a:lnTo>
                  <a:lnTo>
                    <a:pt x="1125" y="9800"/>
                  </a:lnTo>
                  <a:close/>
                  <a:moveTo>
                    <a:pt x="1250" y="9800"/>
                  </a:moveTo>
                  <a:cubicBezTo>
                    <a:pt x="1270" y="9820"/>
                    <a:pt x="1310" y="9820"/>
                    <a:pt x="1354" y="9841"/>
                  </a:cubicBezTo>
                  <a:cubicBezTo>
                    <a:pt x="1290" y="9841"/>
                    <a:pt x="1270" y="9841"/>
                    <a:pt x="1250" y="9800"/>
                  </a:cubicBezTo>
                  <a:close/>
                  <a:moveTo>
                    <a:pt x="1185" y="9841"/>
                  </a:moveTo>
                  <a:cubicBezTo>
                    <a:pt x="1171" y="9856"/>
                    <a:pt x="1156" y="9860"/>
                    <a:pt x="1142" y="9860"/>
                  </a:cubicBezTo>
                  <a:cubicBezTo>
                    <a:pt x="1127" y="9860"/>
                    <a:pt x="1112" y="9855"/>
                    <a:pt x="1100" y="9855"/>
                  </a:cubicBezTo>
                  <a:cubicBezTo>
                    <a:pt x="1093" y="9855"/>
                    <a:pt x="1086" y="9857"/>
                    <a:pt x="1081" y="9861"/>
                  </a:cubicBezTo>
                  <a:cubicBezTo>
                    <a:pt x="1093" y="9851"/>
                    <a:pt x="1109" y="9851"/>
                    <a:pt x="1127" y="9851"/>
                  </a:cubicBezTo>
                  <a:cubicBezTo>
                    <a:pt x="1145" y="9851"/>
                    <a:pt x="1165" y="9851"/>
                    <a:pt x="1185" y="9841"/>
                  </a:cubicBezTo>
                  <a:close/>
                  <a:moveTo>
                    <a:pt x="10659" y="9841"/>
                  </a:moveTo>
                  <a:lnTo>
                    <a:pt x="10659" y="9882"/>
                  </a:lnTo>
                  <a:lnTo>
                    <a:pt x="10639" y="9882"/>
                  </a:lnTo>
                  <a:lnTo>
                    <a:pt x="10619" y="9861"/>
                  </a:lnTo>
                  <a:lnTo>
                    <a:pt x="10639" y="9861"/>
                  </a:lnTo>
                  <a:cubicBezTo>
                    <a:pt x="10639" y="9841"/>
                    <a:pt x="10639" y="9841"/>
                    <a:pt x="10659" y="9841"/>
                  </a:cubicBezTo>
                  <a:close/>
                  <a:moveTo>
                    <a:pt x="1374" y="9861"/>
                  </a:moveTo>
                  <a:lnTo>
                    <a:pt x="1374" y="9882"/>
                  </a:lnTo>
                  <a:cubicBezTo>
                    <a:pt x="1364" y="9882"/>
                    <a:pt x="1353" y="9887"/>
                    <a:pt x="1348" y="9887"/>
                  </a:cubicBezTo>
                  <a:cubicBezTo>
                    <a:pt x="1342" y="9887"/>
                    <a:pt x="1342" y="9882"/>
                    <a:pt x="1354" y="9861"/>
                  </a:cubicBezTo>
                  <a:close/>
                  <a:moveTo>
                    <a:pt x="1479" y="9928"/>
                  </a:moveTo>
                  <a:cubicBezTo>
                    <a:pt x="1499" y="9949"/>
                    <a:pt x="1499" y="9949"/>
                    <a:pt x="1499" y="9969"/>
                  </a:cubicBezTo>
                  <a:cubicBezTo>
                    <a:pt x="1479" y="9969"/>
                    <a:pt x="1479" y="9969"/>
                    <a:pt x="1479" y="9928"/>
                  </a:cubicBezTo>
                  <a:close/>
                  <a:moveTo>
                    <a:pt x="12630" y="9928"/>
                  </a:moveTo>
                  <a:cubicBezTo>
                    <a:pt x="12590" y="9990"/>
                    <a:pt x="12570" y="9990"/>
                    <a:pt x="12550" y="9990"/>
                  </a:cubicBezTo>
                  <a:cubicBezTo>
                    <a:pt x="12570" y="9990"/>
                    <a:pt x="12590" y="9949"/>
                    <a:pt x="12610" y="9928"/>
                  </a:cubicBezTo>
                  <a:close/>
                  <a:moveTo>
                    <a:pt x="2370" y="10159"/>
                  </a:moveTo>
                  <a:cubicBezTo>
                    <a:pt x="2350" y="10159"/>
                    <a:pt x="2350" y="10185"/>
                    <a:pt x="2350" y="10185"/>
                  </a:cubicBezTo>
                  <a:cubicBezTo>
                    <a:pt x="2350" y="10159"/>
                    <a:pt x="2350" y="10159"/>
                    <a:pt x="2370" y="10159"/>
                  </a:cubicBezTo>
                  <a:close/>
                  <a:moveTo>
                    <a:pt x="13709" y="3059"/>
                  </a:moveTo>
                  <a:cubicBezTo>
                    <a:pt x="13709" y="3059"/>
                    <a:pt x="13689" y="3080"/>
                    <a:pt x="13669" y="3080"/>
                  </a:cubicBezTo>
                  <a:cubicBezTo>
                    <a:pt x="13732" y="3080"/>
                    <a:pt x="13773" y="3108"/>
                    <a:pt x="13816" y="3108"/>
                  </a:cubicBezTo>
                  <a:cubicBezTo>
                    <a:pt x="13828" y="3108"/>
                    <a:pt x="13841" y="3106"/>
                    <a:pt x="13854" y="3101"/>
                  </a:cubicBezTo>
                  <a:cubicBezTo>
                    <a:pt x="13893" y="3101"/>
                    <a:pt x="13938" y="3080"/>
                    <a:pt x="13978" y="3080"/>
                  </a:cubicBezTo>
                  <a:cubicBezTo>
                    <a:pt x="13984" y="3073"/>
                    <a:pt x="13991" y="3071"/>
                    <a:pt x="13998" y="3071"/>
                  </a:cubicBezTo>
                  <a:cubicBezTo>
                    <a:pt x="14012" y="3071"/>
                    <a:pt x="14026" y="3080"/>
                    <a:pt x="14043" y="3080"/>
                  </a:cubicBezTo>
                  <a:cubicBezTo>
                    <a:pt x="14082" y="3101"/>
                    <a:pt x="14122" y="3126"/>
                    <a:pt x="14167" y="3147"/>
                  </a:cubicBezTo>
                  <a:cubicBezTo>
                    <a:pt x="14180" y="3147"/>
                    <a:pt x="14185" y="3138"/>
                    <a:pt x="14192" y="3138"/>
                  </a:cubicBezTo>
                  <a:cubicBezTo>
                    <a:pt x="14196" y="3138"/>
                    <a:pt x="14200" y="3140"/>
                    <a:pt x="14207" y="3147"/>
                  </a:cubicBezTo>
                  <a:lnTo>
                    <a:pt x="14351" y="3147"/>
                  </a:lnTo>
                  <a:cubicBezTo>
                    <a:pt x="14311" y="3126"/>
                    <a:pt x="14267" y="3126"/>
                    <a:pt x="14207" y="3126"/>
                  </a:cubicBezTo>
                  <a:cubicBezTo>
                    <a:pt x="14187" y="3126"/>
                    <a:pt x="14187" y="3080"/>
                    <a:pt x="14167" y="3080"/>
                  </a:cubicBezTo>
                  <a:cubicBezTo>
                    <a:pt x="14171" y="3076"/>
                    <a:pt x="14176" y="3074"/>
                    <a:pt x="14180" y="3074"/>
                  </a:cubicBezTo>
                  <a:cubicBezTo>
                    <a:pt x="14191" y="3074"/>
                    <a:pt x="14203" y="3086"/>
                    <a:pt x="14214" y="3086"/>
                  </a:cubicBezTo>
                  <a:cubicBezTo>
                    <a:pt x="14218" y="3086"/>
                    <a:pt x="14223" y="3085"/>
                    <a:pt x="14227" y="3080"/>
                  </a:cubicBezTo>
                  <a:cubicBezTo>
                    <a:pt x="14233" y="3073"/>
                    <a:pt x="14240" y="3071"/>
                    <a:pt x="14246" y="3071"/>
                  </a:cubicBezTo>
                  <a:cubicBezTo>
                    <a:pt x="14258" y="3071"/>
                    <a:pt x="14267" y="3080"/>
                    <a:pt x="14267" y="3080"/>
                  </a:cubicBezTo>
                  <a:lnTo>
                    <a:pt x="14331" y="3080"/>
                  </a:lnTo>
                  <a:cubicBezTo>
                    <a:pt x="14436" y="3101"/>
                    <a:pt x="14560" y="3126"/>
                    <a:pt x="14640" y="3168"/>
                  </a:cubicBezTo>
                  <a:cubicBezTo>
                    <a:pt x="14705" y="3188"/>
                    <a:pt x="14744" y="3208"/>
                    <a:pt x="14809" y="3229"/>
                  </a:cubicBezTo>
                  <a:cubicBezTo>
                    <a:pt x="14829" y="3229"/>
                    <a:pt x="14849" y="3229"/>
                    <a:pt x="14869" y="3255"/>
                  </a:cubicBezTo>
                  <a:lnTo>
                    <a:pt x="14869" y="3275"/>
                  </a:lnTo>
                  <a:cubicBezTo>
                    <a:pt x="14933" y="3275"/>
                    <a:pt x="14973" y="3316"/>
                    <a:pt x="15013" y="3337"/>
                  </a:cubicBezTo>
                  <a:cubicBezTo>
                    <a:pt x="15013" y="3357"/>
                    <a:pt x="15038" y="3357"/>
                    <a:pt x="15038" y="3357"/>
                  </a:cubicBezTo>
                  <a:cubicBezTo>
                    <a:pt x="15038" y="3337"/>
                    <a:pt x="15038" y="3337"/>
                    <a:pt x="15013" y="3316"/>
                  </a:cubicBezTo>
                  <a:cubicBezTo>
                    <a:pt x="15058" y="3316"/>
                    <a:pt x="15058" y="3337"/>
                    <a:pt x="15058" y="3337"/>
                  </a:cubicBezTo>
                  <a:lnTo>
                    <a:pt x="15038" y="3357"/>
                  </a:lnTo>
                  <a:cubicBezTo>
                    <a:pt x="15038" y="3357"/>
                    <a:pt x="15038" y="3383"/>
                    <a:pt x="15058" y="3383"/>
                  </a:cubicBezTo>
                  <a:cubicBezTo>
                    <a:pt x="15043" y="3397"/>
                    <a:pt x="15031" y="3401"/>
                    <a:pt x="15020" y="3401"/>
                  </a:cubicBezTo>
                  <a:cubicBezTo>
                    <a:pt x="15000" y="3401"/>
                    <a:pt x="14986" y="3383"/>
                    <a:pt x="14973" y="3383"/>
                  </a:cubicBezTo>
                  <a:cubicBezTo>
                    <a:pt x="14993" y="3445"/>
                    <a:pt x="15038" y="3445"/>
                    <a:pt x="15078" y="3465"/>
                  </a:cubicBezTo>
                  <a:cubicBezTo>
                    <a:pt x="15118" y="3485"/>
                    <a:pt x="15162" y="3485"/>
                    <a:pt x="15202" y="3511"/>
                  </a:cubicBezTo>
                  <a:cubicBezTo>
                    <a:pt x="15202" y="3511"/>
                    <a:pt x="15222" y="3511"/>
                    <a:pt x="15222" y="3485"/>
                  </a:cubicBezTo>
                  <a:cubicBezTo>
                    <a:pt x="15242" y="3511"/>
                    <a:pt x="15262" y="3532"/>
                    <a:pt x="15287" y="3532"/>
                  </a:cubicBezTo>
                  <a:cubicBezTo>
                    <a:pt x="15306" y="3552"/>
                    <a:pt x="15306" y="3573"/>
                    <a:pt x="15306" y="3573"/>
                  </a:cubicBezTo>
                  <a:lnTo>
                    <a:pt x="15326" y="3573"/>
                  </a:lnTo>
                  <a:cubicBezTo>
                    <a:pt x="15366" y="3573"/>
                    <a:pt x="15386" y="3594"/>
                    <a:pt x="15411" y="3614"/>
                  </a:cubicBezTo>
                  <a:lnTo>
                    <a:pt x="15411" y="3552"/>
                  </a:lnTo>
                  <a:cubicBezTo>
                    <a:pt x="15386" y="3552"/>
                    <a:pt x="15366" y="3552"/>
                    <a:pt x="15366" y="3532"/>
                  </a:cubicBezTo>
                  <a:lnTo>
                    <a:pt x="15386" y="3532"/>
                  </a:lnTo>
                  <a:cubicBezTo>
                    <a:pt x="15391" y="3528"/>
                    <a:pt x="15395" y="3526"/>
                    <a:pt x="15399" y="3526"/>
                  </a:cubicBezTo>
                  <a:cubicBezTo>
                    <a:pt x="15412" y="3526"/>
                    <a:pt x="15415" y="3552"/>
                    <a:pt x="15431" y="3552"/>
                  </a:cubicBezTo>
                  <a:cubicBezTo>
                    <a:pt x="15451" y="3552"/>
                    <a:pt x="15451" y="3552"/>
                    <a:pt x="15451" y="3532"/>
                  </a:cubicBezTo>
                  <a:cubicBezTo>
                    <a:pt x="15511" y="3594"/>
                    <a:pt x="15595" y="3660"/>
                    <a:pt x="15635" y="3742"/>
                  </a:cubicBezTo>
                  <a:lnTo>
                    <a:pt x="15660" y="3722"/>
                  </a:lnTo>
                  <a:cubicBezTo>
                    <a:pt x="15680" y="3742"/>
                    <a:pt x="15700" y="3742"/>
                    <a:pt x="15700" y="3768"/>
                  </a:cubicBezTo>
                  <a:lnTo>
                    <a:pt x="15660" y="3768"/>
                  </a:lnTo>
                  <a:cubicBezTo>
                    <a:pt x="15651" y="3759"/>
                    <a:pt x="15644" y="3757"/>
                    <a:pt x="15637" y="3757"/>
                  </a:cubicBezTo>
                  <a:cubicBezTo>
                    <a:pt x="15624" y="3757"/>
                    <a:pt x="15615" y="3768"/>
                    <a:pt x="15615" y="3768"/>
                  </a:cubicBezTo>
                  <a:cubicBezTo>
                    <a:pt x="15555" y="3722"/>
                    <a:pt x="15511" y="3660"/>
                    <a:pt x="15451" y="3614"/>
                  </a:cubicBezTo>
                  <a:cubicBezTo>
                    <a:pt x="15451" y="3640"/>
                    <a:pt x="15451" y="3640"/>
                    <a:pt x="15471" y="3660"/>
                  </a:cubicBezTo>
                  <a:cubicBezTo>
                    <a:pt x="15491" y="3722"/>
                    <a:pt x="15535" y="3789"/>
                    <a:pt x="15595" y="3809"/>
                  </a:cubicBezTo>
                  <a:cubicBezTo>
                    <a:pt x="15615" y="3809"/>
                    <a:pt x="15615" y="3809"/>
                    <a:pt x="15615" y="3829"/>
                  </a:cubicBezTo>
                  <a:lnTo>
                    <a:pt x="15680" y="3829"/>
                  </a:lnTo>
                  <a:cubicBezTo>
                    <a:pt x="15700" y="3850"/>
                    <a:pt x="15700" y="3896"/>
                    <a:pt x="15719" y="3896"/>
                  </a:cubicBezTo>
                  <a:lnTo>
                    <a:pt x="15719" y="3937"/>
                  </a:lnTo>
                  <a:cubicBezTo>
                    <a:pt x="15680" y="3917"/>
                    <a:pt x="15680" y="3896"/>
                    <a:pt x="15635" y="3871"/>
                  </a:cubicBezTo>
                  <a:lnTo>
                    <a:pt x="15635" y="3917"/>
                  </a:lnTo>
                  <a:cubicBezTo>
                    <a:pt x="15700" y="3978"/>
                    <a:pt x="15759" y="4025"/>
                    <a:pt x="15824" y="4127"/>
                  </a:cubicBezTo>
                  <a:cubicBezTo>
                    <a:pt x="15824" y="4153"/>
                    <a:pt x="15844" y="4235"/>
                    <a:pt x="15884" y="4281"/>
                  </a:cubicBezTo>
                  <a:cubicBezTo>
                    <a:pt x="15908" y="4281"/>
                    <a:pt x="15908" y="4256"/>
                    <a:pt x="15928" y="4256"/>
                  </a:cubicBezTo>
                  <a:cubicBezTo>
                    <a:pt x="15928" y="4281"/>
                    <a:pt x="15948" y="4281"/>
                    <a:pt x="15948" y="4302"/>
                  </a:cubicBezTo>
                  <a:cubicBezTo>
                    <a:pt x="15928" y="4322"/>
                    <a:pt x="15928" y="4343"/>
                    <a:pt x="15948" y="4364"/>
                  </a:cubicBezTo>
                  <a:cubicBezTo>
                    <a:pt x="15948" y="4364"/>
                    <a:pt x="15968" y="4364"/>
                    <a:pt x="15968" y="4384"/>
                  </a:cubicBezTo>
                  <a:cubicBezTo>
                    <a:pt x="15988" y="4384"/>
                    <a:pt x="15968" y="4364"/>
                    <a:pt x="15988" y="4364"/>
                  </a:cubicBezTo>
                  <a:lnTo>
                    <a:pt x="15988" y="4384"/>
                  </a:lnTo>
                  <a:cubicBezTo>
                    <a:pt x="15978" y="4397"/>
                    <a:pt x="15973" y="4403"/>
                    <a:pt x="15971" y="4403"/>
                  </a:cubicBezTo>
                  <a:cubicBezTo>
                    <a:pt x="15968" y="4403"/>
                    <a:pt x="15968" y="4397"/>
                    <a:pt x="15968" y="4384"/>
                  </a:cubicBezTo>
                  <a:lnTo>
                    <a:pt x="15928" y="4384"/>
                  </a:lnTo>
                  <a:cubicBezTo>
                    <a:pt x="15948" y="4471"/>
                    <a:pt x="15988" y="4538"/>
                    <a:pt x="15988" y="4599"/>
                  </a:cubicBezTo>
                  <a:lnTo>
                    <a:pt x="15988" y="4620"/>
                  </a:lnTo>
                  <a:cubicBezTo>
                    <a:pt x="16033" y="4641"/>
                    <a:pt x="16008" y="4707"/>
                    <a:pt x="16053" y="4728"/>
                  </a:cubicBezTo>
                  <a:lnTo>
                    <a:pt x="16053" y="4964"/>
                  </a:lnTo>
                  <a:cubicBezTo>
                    <a:pt x="16073" y="4943"/>
                    <a:pt x="16093" y="4943"/>
                    <a:pt x="16093" y="4943"/>
                  </a:cubicBezTo>
                  <a:lnTo>
                    <a:pt x="16093" y="4769"/>
                  </a:lnTo>
                  <a:cubicBezTo>
                    <a:pt x="16112" y="4769"/>
                    <a:pt x="16112" y="4769"/>
                    <a:pt x="16112" y="4748"/>
                  </a:cubicBezTo>
                  <a:cubicBezTo>
                    <a:pt x="16093" y="4728"/>
                    <a:pt x="16093" y="4728"/>
                    <a:pt x="16093" y="4707"/>
                  </a:cubicBezTo>
                  <a:lnTo>
                    <a:pt x="16112" y="4707"/>
                  </a:lnTo>
                  <a:lnTo>
                    <a:pt x="16112" y="4748"/>
                  </a:lnTo>
                  <a:cubicBezTo>
                    <a:pt x="16132" y="4769"/>
                    <a:pt x="16112" y="4795"/>
                    <a:pt x="16112" y="4795"/>
                  </a:cubicBezTo>
                  <a:cubicBezTo>
                    <a:pt x="16132" y="4815"/>
                    <a:pt x="16093" y="4836"/>
                    <a:pt x="16112" y="4856"/>
                  </a:cubicBezTo>
                  <a:cubicBezTo>
                    <a:pt x="16132" y="4877"/>
                    <a:pt x="16132" y="4923"/>
                    <a:pt x="16132" y="4943"/>
                  </a:cubicBezTo>
                  <a:cubicBezTo>
                    <a:pt x="16132" y="4964"/>
                    <a:pt x="16112" y="4985"/>
                    <a:pt x="16132" y="5005"/>
                  </a:cubicBezTo>
                  <a:lnTo>
                    <a:pt x="16132" y="5026"/>
                  </a:lnTo>
                  <a:cubicBezTo>
                    <a:pt x="16157" y="5051"/>
                    <a:pt x="16112" y="5072"/>
                    <a:pt x="16132" y="5092"/>
                  </a:cubicBezTo>
                  <a:cubicBezTo>
                    <a:pt x="16157" y="5113"/>
                    <a:pt x="16132" y="5133"/>
                    <a:pt x="16157" y="5154"/>
                  </a:cubicBezTo>
                  <a:cubicBezTo>
                    <a:pt x="16157" y="5180"/>
                    <a:pt x="16132" y="5200"/>
                    <a:pt x="16112" y="5221"/>
                  </a:cubicBezTo>
                  <a:cubicBezTo>
                    <a:pt x="16112" y="5241"/>
                    <a:pt x="16132" y="5262"/>
                    <a:pt x="16132" y="5282"/>
                  </a:cubicBezTo>
                  <a:cubicBezTo>
                    <a:pt x="16112" y="5282"/>
                    <a:pt x="16112" y="5308"/>
                    <a:pt x="16093" y="5308"/>
                  </a:cubicBezTo>
                  <a:cubicBezTo>
                    <a:pt x="16093" y="5329"/>
                    <a:pt x="16132" y="5329"/>
                    <a:pt x="16112" y="5349"/>
                  </a:cubicBezTo>
                  <a:cubicBezTo>
                    <a:pt x="16093" y="5369"/>
                    <a:pt x="16112" y="5390"/>
                    <a:pt x="16112" y="5390"/>
                  </a:cubicBezTo>
                  <a:cubicBezTo>
                    <a:pt x="16112" y="5411"/>
                    <a:pt x="16112" y="5436"/>
                    <a:pt x="16093" y="5457"/>
                  </a:cubicBezTo>
                  <a:cubicBezTo>
                    <a:pt x="16093" y="5477"/>
                    <a:pt x="16112" y="5477"/>
                    <a:pt x="16112" y="5498"/>
                  </a:cubicBezTo>
                  <a:cubicBezTo>
                    <a:pt x="16112" y="5518"/>
                    <a:pt x="16093" y="5565"/>
                    <a:pt x="16112" y="5585"/>
                  </a:cubicBezTo>
                  <a:cubicBezTo>
                    <a:pt x="16112" y="5606"/>
                    <a:pt x="16112" y="5626"/>
                    <a:pt x="16093" y="5647"/>
                  </a:cubicBezTo>
                  <a:cubicBezTo>
                    <a:pt x="16093" y="5667"/>
                    <a:pt x="16053" y="5713"/>
                    <a:pt x="16073" y="5755"/>
                  </a:cubicBezTo>
                  <a:cubicBezTo>
                    <a:pt x="16053" y="5755"/>
                    <a:pt x="16053" y="5755"/>
                    <a:pt x="16033" y="5734"/>
                  </a:cubicBezTo>
                  <a:cubicBezTo>
                    <a:pt x="16073" y="5693"/>
                    <a:pt x="15988" y="5626"/>
                    <a:pt x="16053" y="5565"/>
                  </a:cubicBezTo>
                  <a:cubicBezTo>
                    <a:pt x="16073" y="5585"/>
                    <a:pt x="16073" y="5606"/>
                    <a:pt x="16073" y="5647"/>
                  </a:cubicBezTo>
                  <a:lnTo>
                    <a:pt x="16093" y="5647"/>
                  </a:lnTo>
                  <a:lnTo>
                    <a:pt x="16093" y="5539"/>
                  </a:lnTo>
                  <a:cubicBezTo>
                    <a:pt x="16093" y="5518"/>
                    <a:pt x="16073" y="5498"/>
                    <a:pt x="16073" y="5457"/>
                  </a:cubicBezTo>
                  <a:cubicBezTo>
                    <a:pt x="16093" y="5436"/>
                    <a:pt x="16093" y="5390"/>
                    <a:pt x="16093" y="5369"/>
                  </a:cubicBezTo>
                  <a:cubicBezTo>
                    <a:pt x="16073" y="5349"/>
                    <a:pt x="16073" y="5349"/>
                    <a:pt x="16053" y="5329"/>
                  </a:cubicBezTo>
                  <a:cubicBezTo>
                    <a:pt x="16053" y="5369"/>
                    <a:pt x="16033" y="5411"/>
                    <a:pt x="16053" y="5477"/>
                  </a:cubicBezTo>
                  <a:cubicBezTo>
                    <a:pt x="16033" y="5477"/>
                    <a:pt x="16008" y="5498"/>
                    <a:pt x="16008" y="5498"/>
                  </a:cubicBezTo>
                  <a:cubicBezTo>
                    <a:pt x="16008" y="5539"/>
                    <a:pt x="15968" y="5565"/>
                    <a:pt x="15968" y="5585"/>
                  </a:cubicBezTo>
                  <a:cubicBezTo>
                    <a:pt x="15948" y="5626"/>
                    <a:pt x="15948" y="5667"/>
                    <a:pt x="15948" y="5734"/>
                  </a:cubicBezTo>
                  <a:cubicBezTo>
                    <a:pt x="15948" y="5775"/>
                    <a:pt x="15948" y="5821"/>
                    <a:pt x="15908" y="5883"/>
                  </a:cubicBezTo>
                  <a:cubicBezTo>
                    <a:pt x="15884" y="5924"/>
                    <a:pt x="15864" y="5991"/>
                    <a:pt x="15864" y="6052"/>
                  </a:cubicBezTo>
                  <a:cubicBezTo>
                    <a:pt x="15864" y="6078"/>
                    <a:pt x="15844" y="6099"/>
                    <a:pt x="15844" y="6119"/>
                  </a:cubicBezTo>
                  <a:cubicBezTo>
                    <a:pt x="15864" y="6119"/>
                    <a:pt x="15864" y="6099"/>
                    <a:pt x="15884" y="6099"/>
                  </a:cubicBezTo>
                  <a:cubicBezTo>
                    <a:pt x="15884" y="6119"/>
                    <a:pt x="15864" y="6139"/>
                    <a:pt x="15884" y="6160"/>
                  </a:cubicBezTo>
                  <a:cubicBezTo>
                    <a:pt x="15864" y="6181"/>
                    <a:pt x="15884" y="6206"/>
                    <a:pt x="15864" y="6227"/>
                  </a:cubicBezTo>
                  <a:cubicBezTo>
                    <a:pt x="15908" y="6227"/>
                    <a:pt x="15908" y="6181"/>
                    <a:pt x="15928" y="6160"/>
                  </a:cubicBezTo>
                  <a:lnTo>
                    <a:pt x="15908" y="6160"/>
                  </a:lnTo>
                  <a:cubicBezTo>
                    <a:pt x="15948" y="6099"/>
                    <a:pt x="15968" y="6032"/>
                    <a:pt x="16008" y="5970"/>
                  </a:cubicBezTo>
                  <a:lnTo>
                    <a:pt x="16033" y="5991"/>
                  </a:lnTo>
                  <a:cubicBezTo>
                    <a:pt x="16008" y="6032"/>
                    <a:pt x="15988" y="6099"/>
                    <a:pt x="15988" y="6160"/>
                  </a:cubicBezTo>
                  <a:cubicBezTo>
                    <a:pt x="15928" y="6181"/>
                    <a:pt x="15948" y="6268"/>
                    <a:pt x="15884" y="6288"/>
                  </a:cubicBezTo>
                  <a:cubicBezTo>
                    <a:pt x="15864" y="6268"/>
                    <a:pt x="15908" y="6247"/>
                    <a:pt x="15884" y="6227"/>
                  </a:cubicBezTo>
                  <a:cubicBezTo>
                    <a:pt x="15844" y="6227"/>
                    <a:pt x="15844" y="6268"/>
                    <a:pt x="15824" y="6288"/>
                  </a:cubicBezTo>
                  <a:cubicBezTo>
                    <a:pt x="15824" y="6309"/>
                    <a:pt x="15844" y="6309"/>
                    <a:pt x="15864" y="6335"/>
                  </a:cubicBezTo>
                  <a:cubicBezTo>
                    <a:pt x="15844" y="6376"/>
                    <a:pt x="15824" y="6396"/>
                    <a:pt x="15804" y="6417"/>
                  </a:cubicBezTo>
                  <a:cubicBezTo>
                    <a:pt x="15804" y="6396"/>
                    <a:pt x="15804" y="6376"/>
                    <a:pt x="15784" y="6355"/>
                  </a:cubicBezTo>
                  <a:cubicBezTo>
                    <a:pt x="15804" y="6355"/>
                    <a:pt x="15804" y="6335"/>
                    <a:pt x="15824" y="6309"/>
                  </a:cubicBezTo>
                  <a:cubicBezTo>
                    <a:pt x="15804" y="6309"/>
                    <a:pt x="15804" y="6288"/>
                    <a:pt x="15784" y="6288"/>
                  </a:cubicBezTo>
                  <a:cubicBezTo>
                    <a:pt x="15759" y="6376"/>
                    <a:pt x="15719" y="6437"/>
                    <a:pt x="15660" y="6504"/>
                  </a:cubicBezTo>
                  <a:lnTo>
                    <a:pt x="15660" y="6591"/>
                  </a:lnTo>
                  <a:cubicBezTo>
                    <a:pt x="15680" y="6591"/>
                    <a:pt x="15680" y="6591"/>
                    <a:pt x="15680" y="6612"/>
                  </a:cubicBezTo>
                  <a:lnTo>
                    <a:pt x="15660" y="6632"/>
                  </a:lnTo>
                  <a:cubicBezTo>
                    <a:pt x="15660" y="6673"/>
                    <a:pt x="15680" y="6653"/>
                    <a:pt x="15680" y="6673"/>
                  </a:cubicBezTo>
                  <a:cubicBezTo>
                    <a:pt x="15700" y="6673"/>
                    <a:pt x="15700" y="6653"/>
                    <a:pt x="15719" y="6653"/>
                  </a:cubicBezTo>
                  <a:cubicBezTo>
                    <a:pt x="15719" y="6632"/>
                    <a:pt x="15700" y="6612"/>
                    <a:pt x="15739" y="6612"/>
                  </a:cubicBezTo>
                  <a:cubicBezTo>
                    <a:pt x="15739" y="6632"/>
                    <a:pt x="15739" y="6653"/>
                    <a:pt x="15719" y="6653"/>
                  </a:cubicBezTo>
                  <a:lnTo>
                    <a:pt x="15719" y="6720"/>
                  </a:lnTo>
                  <a:cubicBezTo>
                    <a:pt x="15713" y="6726"/>
                    <a:pt x="15708" y="6729"/>
                    <a:pt x="15705" y="6729"/>
                  </a:cubicBezTo>
                  <a:cubicBezTo>
                    <a:pt x="15697" y="6729"/>
                    <a:pt x="15693" y="6720"/>
                    <a:pt x="15680" y="6720"/>
                  </a:cubicBezTo>
                  <a:cubicBezTo>
                    <a:pt x="15660" y="6781"/>
                    <a:pt x="15660" y="6869"/>
                    <a:pt x="15635" y="6930"/>
                  </a:cubicBezTo>
                  <a:cubicBezTo>
                    <a:pt x="15635" y="6930"/>
                    <a:pt x="15635" y="6951"/>
                    <a:pt x="15615" y="6976"/>
                  </a:cubicBezTo>
                  <a:cubicBezTo>
                    <a:pt x="15595" y="6976"/>
                    <a:pt x="15575" y="6976"/>
                    <a:pt x="15575" y="6951"/>
                  </a:cubicBezTo>
                  <a:lnTo>
                    <a:pt x="15555" y="6951"/>
                  </a:lnTo>
                  <a:cubicBezTo>
                    <a:pt x="15535" y="6930"/>
                    <a:pt x="15555" y="6909"/>
                    <a:pt x="15575" y="6909"/>
                  </a:cubicBezTo>
                  <a:lnTo>
                    <a:pt x="15595" y="6909"/>
                  </a:lnTo>
                  <a:cubicBezTo>
                    <a:pt x="15615" y="6909"/>
                    <a:pt x="15635" y="6889"/>
                    <a:pt x="15635" y="6848"/>
                  </a:cubicBezTo>
                  <a:lnTo>
                    <a:pt x="15615" y="6848"/>
                  </a:lnTo>
                  <a:cubicBezTo>
                    <a:pt x="15615" y="6855"/>
                    <a:pt x="15615" y="6857"/>
                    <a:pt x="15614" y="6857"/>
                  </a:cubicBezTo>
                  <a:cubicBezTo>
                    <a:pt x="15613" y="6857"/>
                    <a:pt x="15608" y="6848"/>
                    <a:pt x="15595" y="6848"/>
                  </a:cubicBezTo>
                  <a:cubicBezTo>
                    <a:pt x="15575" y="6869"/>
                    <a:pt x="15555" y="6869"/>
                    <a:pt x="15535" y="6889"/>
                  </a:cubicBezTo>
                  <a:cubicBezTo>
                    <a:pt x="15511" y="6869"/>
                    <a:pt x="15555" y="6848"/>
                    <a:pt x="15555" y="6822"/>
                  </a:cubicBezTo>
                  <a:lnTo>
                    <a:pt x="15511" y="6822"/>
                  </a:lnTo>
                  <a:cubicBezTo>
                    <a:pt x="15535" y="6869"/>
                    <a:pt x="15491" y="6889"/>
                    <a:pt x="15511" y="6909"/>
                  </a:cubicBezTo>
                  <a:cubicBezTo>
                    <a:pt x="15471" y="6951"/>
                    <a:pt x="15431" y="6997"/>
                    <a:pt x="15411" y="7058"/>
                  </a:cubicBezTo>
                  <a:lnTo>
                    <a:pt x="15431" y="7058"/>
                  </a:lnTo>
                  <a:cubicBezTo>
                    <a:pt x="15431" y="7105"/>
                    <a:pt x="15411" y="7146"/>
                    <a:pt x="15386" y="7207"/>
                  </a:cubicBezTo>
                  <a:cubicBezTo>
                    <a:pt x="15431" y="7187"/>
                    <a:pt x="15431" y="7146"/>
                    <a:pt x="15471" y="7146"/>
                  </a:cubicBezTo>
                  <a:cubicBezTo>
                    <a:pt x="15491" y="7125"/>
                    <a:pt x="15491" y="7079"/>
                    <a:pt x="15535" y="7058"/>
                  </a:cubicBezTo>
                  <a:cubicBezTo>
                    <a:pt x="15555" y="7038"/>
                    <a:pt x="15555" y="6997"/>
                    <a:pt x="15595" y="6976"/>
                  </a:cubicBezTo>
                  <a:cubicBezTo>
                    <a:pt x="15555" y="7058"/>
                    <a:pt x="15511" y="7146"/>
                    <a:pt x="15471" y="7207"/>
                  </a:cubicBezTo>
                  <a:lnTo>
                    <a:pt x="15451" y="7207"/>
                  </a:lnTo>
                  <a:cubicBezTo>
                    <a:pt x="15451" y="7233"/>
                    <a:pt x="15411" y="7253"/>
                    <a:pt x="15386" y="7274"/>
                  </a:cubicBezTo>
                  <a:lnTo>
                    <a:pt x="15411" y="7295"/>
                  </a:lnTo>
                  <a:cubicBezTo>
                    <a:pt x="15386" y="7336"/>
                    <a:pt x="15346" y="7382"/>
                    <a:pt x="15326" y="7402"/>
                  </a:cubicBezTo>
                  <a:cubicBezTo>
                    <a:pt x="15306" y="7443"/>
                    <a:pt x="15242" y="7464"/>
                    <a:pt x="15262" y="7531"/>
                  </a:cubicBezTo>
                  <a:cubicBezTo>
                    <a:pt x="15202" y="7531"/>
                    <a:pt x="15202" y="7592"/>
                    <a:pt x="15162" y="7639"/>
                  </a:cubicBezTo>
                  <a:lnTo>
                    <a:pt x="15118" y="7639"/>
                  </a:lnTo>
                  <a:cubicBezTo>
                    <a:pt x="15118" y="7680"/>
                    <a:pt x="15078" y="7700"/>
                    <a:pt x="15058" y="7746"/>
                  </a:cubicBezTo>
                  <a:cubicBezTo>
                    <a:pt x="15038" y="7787"/>
                    <a:pt x="14993" y="7808"/>
                    <a:pt x="14973" y="7849"/>
                  </a:cubicBezTo>
                  <a:lnTo>
                    <a:pt x="14953" y="7849"/>
                  </a:lnTo>
                  <a:cubicBezTo>
                    <a:pt x="14973" y="7808"/>
                    <a:pt x="14993" y="7787"/>
                    <a:pt x="15013" y="7746"/>
                  </a:cubicBezTo>
                  <a:cubicBezTo>
                    <a:pt x="15013" y="7746"/>
                    <a:pt x="15013" y="7721"/>
                    <a:pt x="14993" y="7721"/>
                  </a:cubicBezTo>
                  <a:cubicBezTo>
                    <a:pt x="14993" y="7746"/>
                    <a:pt x="14973" y="7746"/>
                    <a:pt x="14973" y="7746"/>
                  </a:cubicBezTo>
                  <a:cubicBezTo>
                    <a:pt x="14953" y="7721"/>
                    <a:pt x="14973" y="7700"/>
                    <a:pt x="14993" y="7680"/>
                  </a:cubicBezTo>
                  <a:cubicBezTo>
                    <a:pt x="14993" y="7680"/>
                    <a:pt x="15013" y="7680"/>
                    <a:pt x="15013" y="7700"/>
                  </a:cubicBezTo>
                  <a:cubicBezTo>
                    <a:pt x="15038" y="7700"/>
                    <a:pt x="15058" y="7680"/>
                    <a:pt x="15078" y="7680"/>
                  </a:cubicBezTo>
                  <a:lnTo>
                    <a:pt x="15078" y="7618"/>
                  </a:lnTo>
                  <a:lnTo>
                    <a:pt x="15058" y="7618"/>
                  </a:lnTo>
                  <a:cubicBezTo>
                    <a:pt x="15038" y="7618"/>
                    <a:pt x="15058" y="7659"/>
                    <a:pt x="15013" y="7659"/>
                  </a:cubicBezTo>
                  <a:cubicBezTo>
                    <a:pt x="15013" y="7659"/>
                    <a:pt x="14993" y="7659"/>
                    <a:pt x="14993" y="7639"/>
                  </a:cubicBezTo>
                  <a:cubicBezTo>
                    <a:pt x="14913" y="7700"/>
                    <a:pt x="14869" y="7787"/>
                    <a:pt x="14789" y="7849"/>
                  </a:cubicBezTo>
                  <a:cubicBezTo>
                    <a:pt x="14809" y="7875"/>
                    <a:pt x="14809" y="7875"/>
                    <a:pt x="14829" y="7875"/>
                  </a:cubicBezTo>
                  <a:lnTo>
                    <a:pt x="14829" y="7916"/>
                  </a:lnTo>
                  <a:cubicBezTo>
                    <a:pt x="14837" y="7920"/>
                    <a:pt x="14843" y="7921"/>
                    <a:pt x="14848" y="7921"/>
                  </a:cubicBezTo>
                  <a:cubicBezTo>
                    <a:pt x="14869" y="7921"/>
                    <a:pt x="14873" y="7895"/>
                    <a:pt x="14889" y="7895"/>
                  </a:cubicBezTo>
                  <a:cubicBezTo>
                    <a:pt x="14889" y="7895"/>
                    <a:pt x="14889" y="7875"/>
                    <a:pt x="14913" y="7875"/>
                  </a:cubicBezTo>
                  <a:lnTo>
                    <a:pt x="14889" y="7895"/>
                  </a:lnTo>
                  <a:cubicBezTo>
                    <a:pt x="14889" y="7916"/>
                    <a:pt x="14889" y="7916"/>
                    <a:pt x="14869" y="7916"/>
                  </a:cubicBezTo>
                  <a:cubicBezTo>
                    <a:pt x="14849" y="7936"/>
                    <a:pt x="14829" y="7977"/>
                    <a:pt x="14809" y="8023"/>
                  </a:cubicBezTo>
                  <a:cubicBezTo>
                    <a:pt x="14789" y="8023"/>
                    <a:pt x="14789" y="8003"/>
                    <a:pt x="14789" y="7977"/>
                  </a:cubicBezTo>
                  <a:cubicBezTo>
                    <a:pt x="14744" y="7977"/>
                    <a:pt x="14744" y="8003"/>
                    <a:pt x="14724" y="8023"/>
                  </a:cubicBezTo>
                  <a:lnTo>
                    <a:pt x="14640" y="8023"/>
                  </a:lnTo>
                  <a:cubicBezTo>
                    <a:pt x="14620" y="8065"/>
                    <a:pt x="14600" y="8085"/>
                    <a:pt x="14580" y="8131"/>
                  </a:cubicBezTo>
                  <a:lnTo>
                    <a:pt x="14640" y="8131"/>
                  </a:lnTo>
                  <a:cubicBezTo>
                    <a:pt x="14665" y="8106"/>
                    <a:pt x="14665" y="8106"/>
                    <a:pt x="14665" y="8065"/>
                  </a:cubicBezTo>
                  <a:cubicBezTo>
                    <a:pt x="14685" y="8065"/>
                    <a:pt x="14685" y="8065"/>
                    <a:pt x="14705" y="8044"/>
                  </a:cubicBezTo>
                  <a:cubicBezTo>
                    <a:pt x="14724" y="8044"/>
                    <a:pt x="14744" y="8065"/>
                    <a:pt x="14744" y="8065"/>
                  </a:cubicBezTo>
                  <a:cubicBezTo>
                    <a:pt x="14724" y="8085"/>
                    <a:pt x="14705" y="8085"/>
                    <a:pt x="14685" y="8131"/>
                  </a:cubicBezTo>
                  <a:cubicBezTo>
                    <a:pt x="14665" y="8172"/>
                    <a:pt x="14620" y="8193"/>
                    <a:pt x="14580" y="8213"/>
                  </a:cubicBezTo>
                  <a:cubicBezTo>
                    <a:pt x="14560" y="8213"/>
                    <a:pt x="14540" y="8234"/>
                    <a:pt x="14540" y="8260"/>
                  </a:cubicBezTo>
                  <a:cubicBezTo>
                    <a:pt x="14515" y="8260"/>
                    <a:pt x="14495" y="8301"/>
                    <a:pt x="14456" y="8301"/>
                  </a:cubicBezTo>
                  <a:cubicBezTo>
                    <a:pt x="14436" y="8301"/>
                    <a:pt x="14416" y="8342"/>
                    <a:pt x="14371" y="8342"/>
                  </a:cubicBezTo>
                  <a:lnTo>
                    <a:pt x="14371" y="8321"/>
                  </a:lnTo>
                  <a:cubicBezTo>
                    <a:pt x="14371" y="8342"/>
                    <a:pt x="14351" y="8342"/>
                    <a:pt x="14351" y="8342"/>
                  </a:cubicBezTo>
                  <a:cubicBezTo>
                    <a:pt x="14331" y="8321"/>
                    <a:pt x="14351" y="8321"/>
                    <a:pt x="14351" y="8321"/>
                  </a:cubicBezTo>
                  <a:lnTo>
                    <a:pt x="14351" y="8280"/>
                  </a:lnTo>
                  <a:cubicBezTo>
                    <a:pt x="14292" y="8342"/>
                    <a:pt x="14247" y="8388"/>
                    <a:pt x="14187" y="8429"/>
                  </a:cubicBezTo>
                  <a:cubicBezTo>
                    <a:pt x="14167" y="8450"/>
                    <a:pt x="14142" y="8470"/>
                    <a:pt x="14122" y="8491"/>
                  </a:cubicBezTo>
                  <a:cubicBezTo>
                    <a:pt x="14131" y="8494"/>
                    <a:pt x="14138" y="8495"/>
                    <a:pt x="14145" y="8495"/>
                  </a:cubicBezTo>
                  <a:cubicBezTo>
                    <a:pt x="14192" y="8495"/>
                    <a:pt x="14212" y="8429"/>
                    <a:pt x="14247" y="8429"/>
                  </a:cubicBezTo>
                  <a:lnTo>
                    <a:pt x="14267" y="8409"/>
                  </a:lnTo>
                  <a:cubicBezTo>
                    <a:pt x="14267" y="8388"/>
                    <a:pt x="14267" y="8388"/>
                    <a:pt x="14292" y="8388"/>
                  </a:cubicBezTo>
                  <a:cubicBezTo>
                    <a:pt x="14292" y="8388"/>
                    <a:pt x="14292" y="8377"/>
                    <a:pt x="14297" y="8377"/>
                  </a:cubicBezTo>
                  <a:cubicBezTo>
                    <a:pt x="14300" y="8377"/>
                    <a:pt x="14305" y="8379"/>
                    <a:pt x="14311" y="8388"/>
                  </a:cubicBezTo>
                  <a:lnTo>
                    <a:pt x="14292" y="8388"/>
                  </a:lnTo>
                  <a:cubicBezTo>
                    <a:pt x="14292" y="8450"/>
                    <a:pt x="14247" y="8470"/>
                    <a:pt x="14207" y="8516"/>
                  </a:cubicBezTo>
                  <a:lnTo>
                    <a:pt x="14227" y="8537"/>
                  </a:lnTo>
                  <a:cubicBezTo>
                    <a:pt x="14187" y="8557"/>
                    <a:pt x="14167" y="8619"/>
                    <a:pt x="14102" y="8619"/>
                  </a:cubicBezTo>
                  <a:cubicBezTo>
                    <a:pt x="14102" y="8598"/>
                    <a:pt x="14122" y="8598"/>
                    <a:pt x="14142" y="8578"/>
                  </a:cubicBezTo>
                  <a:cubicBezTo>
                    <a:pt x="14122" y="8578"/>
                    <a:pt x="14122" y="8578"/>
                    <a:pt x="14122" y="8557"/>
                  </a:cubicBezTo>
                  <a:cubicBezTo>
                    <a:pt x="14132" y="8557"/>
                    <a:pt x="14143" y="8563"/>
                    <a:pt x="14152" y="8563"/>
                  </a:cubicBezTo>
                  <a:cubicBezTo>
                    <a:pt x="14161" y="8563"/>
                    <a:pt x="14167" y="8557"/>
                    <a:pt x="14167" y="8537"/>
                  </a:cubicBezTo>
                  <a:lnTo>
                    <a:pt x="14142" y="8537"/>
                  </a:lnTo>
                  <a:cubicBezTo>
                    <a:pt x="14138" y="8533"/>
                    <a:pt x="14134" y="8531"/>
                    <a:pt x="14130" y="8531"/>
                  </a:cubicBezTo>
                  <a:cubicBezTo>
                    <a:pt x="14114" y="8531"/>
                    <a:pt x="14098" y="8557"/>
                    <a:pt x="14082" y="8557"/>
                  </a:cubicBezTo>
                  <a:cubicBezTo>
                    <a:pt x="14063" y="8537"/>
                    <a:pt x="14082" y="8537"/>
                    <a:pt x="14082" y="8516"/>
                  </a:cubicBezTo>
                  <a:cubicBezTo>
                    <a:pt x="14018" y="8557"/>
                    <a:pt x="13958" y="8598"/>
                    <a:pt x="13893" y="8619"/>
                  </a:cubicBezTo>
                  <a:cubicBezTo>
                    <a:pt x="13893" y="8645"/>
                    <a:pt x="13873" y="8645"/>
                    <a:pt x="13873" y="8645"/>
                  </a:cubicBezTo>
                  <a:lnTo>
                    <a:pt x="13873" y="8665"/>
                  </a:lnTo>
                  <a:cubicBezTo>
                    <a:pt x="13938" y="8645"/>
                    <a:pt x="13978" y="8645"/>
                    <a:pt x="14018" y="8598"/>
                  </a:cubicBezTo>
                  <a:lnTo>
                    <a:pt x="14043" y="8598"/>
                  </a:lnTo>
                  <a:cubicBezTo>
                    <a:pt x="14043" y="8578"/>
                    <a:pt x="14043" y="8578"/>
                    <a:pt x="14063" y="8578"/>
                  </a:cubicBezTo>
                  <a:cubicBezTo>
                    <a:pt x="14063" y="8598"/>
                    <a:pt x="14063" y="8598"/>
                    <a:pt x="14043" y="8598"/>
                  </a:cubicBezTo>
                  <a:cubicBezTo>
                    <a:pt x="14018" y="8619"/>
                    <a:pt x="14018" y="8645"/>
                    <a:pt x="14018" y="8645"/>
                  </a:cubicBezTo>
                  <a:lnTo>
                    <a:pt x="14018" y="8665"/>
                  </a:lnTo>
                  <a:lnTo>
                    <a:pt x="14043" y="8665"/>
                  </a:lnTo>
                  <a:cubicBezTo>
                    <a:pt x="14043" y="8727"/>
                    <a:pt x="13978" y="8727"/>
                    <a:pt x="13958" y="8773"/>
                  </a:cubicBezTo>
                  <a:cubicBezTo>
                    <a:pt x="13938" y="8814"/>
                    <a:pt x="13873" y="8814"/>
                    <a:pt x="13854" y="8855"/>
                  </a:cubicBezTo>
                  <a:cubicBezTo>
                    <a:pt x="13814" y="8835"/>
                    <a:pt x="13873" y="8814"/>
                    <a:pt x="13854" y="8793"/>
                  </a:cubicBezTo>
                  <a:cubicBezTo>
                    <a:pt x="13846" y="8789"/>
                    <a:pt x="13837" y="8788"/>
                    <a:pt x="13829" y="8788"/>
                  </a:cubicBezTo>
                  <a:cubicBezTo>
                    <a:pt x="13795" y="8788"/>
                    <a:pt x="13757" y="8814"/>
                    <a:pt x="13709" y="8814"/>
                  </a:cubicBezTo>
                  <a:cubicBezTo>
                    <a:pt x="13669" y="8855"/>
                    <a:pt x="13605" y="8876"/>
                    <a:pt x="13565" y="8922"/>
                  </a:cubicBezTo>
                  <a:cubicBezTo>
                    <a:pt x="13565" y="8932"/>
                    <a:pt x="13570" y="8932"/>
                    <a:pt x="13575" y="8932"/>
                  </a:cubicBezTo>
                  <a:cubicBezTo>
                    <a:pt x="13580" y="8932"/>
                    <a:pt x="13585" y="8932"/>
                    <a:pt x="13585" y="8942"/>
                  </a:cubicBezTo>
                  <a:cubicBezTo>
                    <a:pt x="13565" y="8983"/>
                    <a:pt x="13500" y="9004"/>
                    <a:pt x="13460" y="9030"/>
                  </a:cubicBezTo>
                  <a:cubicBezTo>
                    <a:pt x="13460" y="9050"/>
                    <a:pt x="13460" y="9050"/>
                    <a:pt x="13441" y="9071"/>
                  </a:cubicBezTo>
                  <a:cubicBezTo>
                    <a:pt x="13473" y="9071"/>
                    <a:pt x="13492" y="9045"/>
                    <a:pt x="13521" y="9045"/>
                  </a:cubicBezTo>
                  <a:cubicBezTo>
                    <a:pt x="13528" y="9045"/>
                    <a:pt x="13536" y="9046"/>
                    <a:pt x="13545" y="9050"/>
                  </a:cubicBezTo>
                  <a:lnTo>
                    <a:pt x="13545" y="9071"/>
                  </a:lnTo>
                  <a:lnTo>
                    <a:pt x="13520" y="9091"/>
                  </a:lnTo>
                  <a:lnTo>
                    <a:pt x="13500" y="9071"/>
                  </a:lnTo>
                  <a:cubicBezTo>
                    <a:pt x="13480" y="9071"/>
                    <a:pt x="13460" y="9091"/>
                    <a:pt x="13460" y="9112"/>
                  </a:cubicBezTo>
                  <a:cubicBezTo>
                    <a:pt x="13460" y="9112"/>
                    <a:pt x="13460" y="9132"/>
                    <a:pt x="13480" y="9132"/>
                  </a:cubicBezTo>
                  <a:cubicBezTo>
                    <a:pt x="13480" y="9112"/>
                    <a:pt x="13500" y="9112"/>
                    <a:pt x="13500" y="9112"/>
                  </a:cubicBezTo>
                  <a:cubicBezTo>
                    <a:pt x="13500" y="9132"/>
                    <a:pt x="13480" y="9132"/>
                    <a:pt x="13480" y="9132"/>
                  </a:cubicBezTo>
                  <a:cubicBezTo>
                    <a:pt x="13480" y="9145"/>
                    <a:pt x="13475" y="9145"/>
                    <a:pt x="13468" y="9145"/>
                  </a:cubicBezTo>
                  <a:cubicBezTo>
                    <a:pt x="13460" y="9145"/>
                    <a:pt x="13451" y="9145"/>
                    <a:pt x="13441" y="9158"/>
                  </a:cubicBezTo>
                  <a:cubicBezTo>
                    <a:pt x="13400" y="9214"/>
                    <a:pt x="13259" y="9309"/>
                    <a:pt x="13205" y="9309"/>
                  </a:cubicBezTo>
                  <a:cubicBezTo>
                    <a:pt x="13199" y="9309"/>
                    <a:pt x="13195" y="9308"/>
                    <a:pt x="13192" y="9307"/>
                  </a:cubicBezTo>
                  <a:cubicBezTo>
                    <a:pt x="13172" y="9348"/>
                    <a:pt x="13127" y="9348"/>
                    <a:pt x="13087" y="9369"/>
                  </a:cubicBezTo>
                  <a:cubicBezTo>
                    <a:pt x="13047" y="9369"/>
                    <a:pt x="13003" y="9369"/>
                    <a:pt x="13003" y="9435"/>
                  </a:cubicBezTo>
                  <a:lnTo>
                    <a:pt x="12963" y="9435"/>
                  </a:lnTo>
                  <a:cubicBezTo>
                    <a:pt x="12963" y="9435"/>
                    <a:pt x="12943" y="9435"/>
                    <a:pt x="12943" y="9456"/>
                  </a:cubicBezTo>
                  <a:lnTo>
                    <a:pt x="12963" y="9456"/>
                  </a:lnTo>
                  <a:cubicBezTo>
                    <a:pt x="12963" y="9476"/>
                    <a:pt x="12943" y="9476"/>
                    <a:pt x="12943" y="9476"/>
                  </a:cubicBezTo>
                  <a:lnTo>
                    <a:pt x="12923" y="9476"/>
                  </a:lnTo>
                  <a:cubicBezTo>
                    <a:pt x="12898" y="9476"/>
                    <a:pt x="12878" y="9476"/>
                    <a:pt x="12878" y="9497"/>
                  </a:cubicBezTo>
                  <a:cubicBezTo>
                    <a:pt x="12898" y="9517"/>
                    <a:pt x="12898" y="9517"/>
                    <a:pt x="12878" y="9543"/>
                  </a:cubicBezTo>
                  <a:lnTo>
                    <a:pt x="12878" y="9497"/>
                  </a:lnTo>
                  <a:cubicBezTo>
                    <a:pt x="12858" y="9497"/>
                    <a:pt x="12838" y="9543"/>
                    <a:pt x="12818" y="9543"/>
                  </a:cubicBezTo>
                  <a:cubicBezTo>
                    <a:pt x="12818" y="9563"/>
                    <a:pt x="12818" y="9584"/>
                    <a:pt x="12799" y="9584"/>
                  </a:cubicBezTo>
                  <a:lnTo>
                    <a:pt x="12799" y="9605"/>
                  </a:lnTo>
                  <a:cubicBezTo>
                    <a:pt x="12774" y="9625"/>
                    <a:pt x="12734" y="9625"/>
                    <a:pt x="12714" y="9625"/>
                  </a:cubicBezTo>
                  <a:cubicBezTo>
                    <a:pt x="12649" y="9671"/>
                    <a:pt x="12610" y="9712"/>
                    <a:pt x="12550" y="9753"/>
                  </a:cubicBezTo>
                  <a:cubicBezTo>
                    <a:pt x="12550" y="9753"/>
                    <a:pt x="12525" y="9753"/>
                    <a:pt x="12525" y="9774"/>
                  </a:cubicBezTo>
                  <a:cubicBezTo>
                    <a:pt x="12505" y="9774"/>
                    <a:pt x="12485" y="9800"/>
                    <a:pt x="12485" y="9820"/>
                  </a:cubicBezTo>
                  <a:lnTo>
                    <a:pt x="12445" y="9820"/>
                  </a:lnTo>
                  <a:cubicBezTo>
                    <a:pt x="12425" y="9820"/>
                    <a:pt x="12425" y="9841"/>
                    <a:pt x="12425" y="9841"/>
                  </a:cubicBezTo>
                  <a:cubicBezTo>
                    <a:pt x="12401" y="9841"/>
                    <a:pt x="12381" y="9841"/>
                    <a:pt x="12361" y="9820"/>
                  </a:cubicBezTo>
                  <a:lnTo>
                    <a:pt x="12361" y="9861"/>
                  </a:lnTo>
                  <a:cubicBezTo>
                    <a:pt x="12341" y="9882"/>
                    <a:pt x="12321" y="9882"/>
                    <a:pt x="12321" y="9882"/>
                  </a:cubicBezTo>
                  <a:cubicBezTo>
                    <a:pt x="12276" y="9882"/>
                    <a:pt x="12236" y="9882"/>
                    <a:pt x="12217" y="9928"/>
                  </a:cubicBezTo>
                  <a:lnTo>
                    <a:pt x="12197" y="9928"/>
                  </a:lnTo>
                  <a:cubicBezTo>
                    <a:pt x="12190" y="9935"/>
                    <a:pt x="12186" y="9937"/>
                    <a:pt x="12182" y="9937"/>
                  </a:cubicBezTo>
                  <a:cubicBezTo>
                    <a:pt x="12174" y="9937"/>
                    <a:pt x="12168" y="9928"/>
                    <a:pt x="12152" y="9928"/>
                  </a:cubicBezTo>
                  <a:cubicBezTo>
                    <a:pt x="12152" y="9928"/>
                    <a:pt x="12132" y="9928"/>
                    <a:pt x="12152" y="9902"/>
                  </a:cubicBezTo>
                  <a:cubicBezTo>
                    <a:pt x="12177" y="9902"/>
                    <a:pt x="12177" y="9928"/>
                    <a:pt x="12197" y="9928"/>
                  </a:cubicBezTo>
                  <a:lnTo>
                    <a:pt x="12197" y="9902"/>
                  </a:lnTo>
                  <a:cubicBezTo>
                    <a:pt x="12177" y="9882"/>
                    <a:pt x="12197" y="9882"/>
                    <a:pt x="12197" y="9861"/>
                  </a:cubicBezTo>
                  <a:cubicBezTo>
                    <a:pt x="12177" y="9861"/>
                    <a:pt x="12177" y="9841"/>
                    <a:pt x="12152" y="9841"/>
                  </a:cubicBezTo>
                  <a:cubicBezTo>
                    <a:pt x="12132" y="9882"/>
                    <a:pt x="12092" y="9882"/>
                    <a:pt x="12052" y="9928"/>
                  </a:cubicBezTo>
                  <a:lnTo>
                    <a:pt x="12072" y="9949"/>
                  </a:lnTo>
                  <a:cubicBezTo>
                    <a:pt x="12072" y="9949"/>
                    <a:pt x="12072" y="9969"/>
                    <a:pt x="12052" y="9969"/>
                  </a:cubicBezTo>
                  <a:lnTo>
                    <a:pt x="12052" y="9990"/>
                  </a:lnTo>
                  <a:lnTo>
                    <a:pt x="11988" y="9990"/>
                  </a:lnTo>
                  <a:cubicBezTo>
                    <a:pt x="11948" y="10010"/>
                    <a:pt x="11903" y="10031"/>
                    <a:pt x="11863" y="10077"/>
                  </a:cubicBezTo>
                  <a:cubicBezTo>
                    <a:pt x="11867" y="10081"/>
                    <a:pt x="11871" y="10083"/>
                    <a:pt x="11875" y="10083"/>
                  </a:cubicBezTo>
                  <a:cubicBezTo>
                    <a:pt x="11891" y="10083"/>
                    <a:pt x="11908" y="10056"/>
                    <a:pt x="11928" y="10056"/>
                  </a:cubicBezTo>
                  <a:cubicBezTo>
                    <a:pt x="11948" y="10031"/>
                    <a:pt x="11988" y="10056"/>
                    <a:pt x="11988" y="10010"/>
                  </a:cubicBezTo>
                  <a:cubicBezTo>
                    <a:pt x="11988" y="10031"/>
                    <a:pt x="11988" y="10031"/>
                    <a:pt x="12008" y="10056"/>
                  </a:cubicBezTo>
                  <a:cubicBezTo>
                    <a:pt x="11968" y="10097"/>
                    <a:pt x="11883" y="10118"/>
                    <a:pt x="11863" y="10185"/>
                  </a:cubicBezTo>
                  <a:lnTo>
                    <a:pt x="11804" y="10185"/>
                  </a:lnTo>
                  <a:cubicBezTo>
                    <a:pt x="11804" y="10159"/>
                    <a:pt x="11779" y="10139"/>
                    <a:pt x="11759" y="10097"/>
                  </a:cubicBezTo>
                  <a:cubicBezTo>
                    <a:pt x="11779" y="10077"/>
                    <a:pt x="11804" y="10077"/>
                    <a:pt x="11824" y="10056"/>
                  </a:cubicBezTo>
                  <a:cubicBezTo>
                    <a:pt x="11817" y="10048"/>
                    <a:pt x="11810" y="10045"/>
                    <a:pt x="11802" y="10045"/>
                  </a:cubicBezTo>
                  <a:cubicBezTo>
                    <a:pt x="11788" y="10045"/>
                    <a:pt x="11772" y="10056"/>
                    <a:pt x="11759" y="10056"/>
                  </a:cubicBezTo>
                  <a:cubicBezTo>
                    <a:pt x="11719" y="10010"/>
                    <a:pt x="11699" y="9949"/>
                    <a:pt x="11654" y="9902"/>
                  </a:cubicBezTo>
                  <a:lnTo>
                    <a:pt x="11654" y="9800"/>
                  </a:lnTo>
                  <a:cubicBezTo>
                    <a:pt x="11679" y="9774"/>
                    <a:pt x="11699" y="9774"/>
                    <a:pt x="11739" y="9774"/>
                  </a:cubicBezTo>
                  <a:cubicBezTo>
                    <a:pt x="11804" y="9753"/>
                    <a:pt x="11883" y="9733"/>
                    <a:pt x="11948" y="9671"/>
                  </a:cubicBezTo>
                  <a:cubicBezTo>
                    <a:pt x="11988" y="9605"/>
                    <a:pt x="12052" y="9563"/>
                    <a:pt x="12132" y="9517"/>
                  </a:cubicBezTo>
                  <a:cubicBezTo>
                    <a:pt x="12177" y="9517"/>
                    <a:pt x="12197" y="9456"/>
                    <a:pt x="12256" y="9435"/>
                  </a:cubicBezTo>
                  <a:cubicBezTo>
                    <a:pt x="12321" y="9389"/>
                    <a:pt x="12361" y="9348"/>
                    <a:pt x="12445" y="9348"/>
                  </a:cubicBezTo>
                  <a:cubicBezTo>
                    <a:pt x="12465" y="9327"/>
                    <a:pt x="12465" y="9307"/>
                    <a:pt x="12485" y="9286"/>
                  </a:cubicBezTo>
                  <a:cubicBezTo>
                    <a:pt x="12505" y="9286"/>
                    <a:pt x="12525" y="9286"/>
                    <a:pt x="12550" y="9261"/>
                  </a:cubicBezTo>
                  <a:cubicBezTo>
                    <a:pt x="12630" y="9220"/>
                    <a:pt x="12694" y="9158"/>
                    <a:pt x="12774" y="9112"/>
                  </a:cubicBezTo>
                  <a:cubicBezTo>
                    <a:pt x="12774" y="9112"/>
                    <a:pt x="12799" y="9091"/>
                    <a:pt x="12799" y="9071"/>
                  </a:cubicBezTo>
                  <a:cubicBezTo>
                    <a:pt x="12818" y="9071"/>
                    <a:pt x="12858" y="9050"/>
                    <a:pt x="12878" y="9050"/>
                  </a:cubicBezTo>
                  <a:lnTo>
                    <a:pt x="12898" y="9050"/>
                  </a:lnTo>
                  <a:cubicBezTo>
                    <a:pt x="12943" y="9004"/>
                    <a:pt x="13003" y="8983"/>
                    <a:pt x="13047" y="8942"/>
                  </a:cubicBezTo>
                  <a:cubicBezTo>
                    <a:pt x="13107" y="8901"/>
                    <a:pt x="13192" y="8876"/>
                    <a:pt x="13231" y="8814"/>
                  </a:cubicBezTo>
                  <a:cubicBezTo>
                    <a:pt x="13251" y="8793"/>
                    <a:pt x="13271" y="8773"/>
                    <a:pt x="13316" y="8747"/>
                  </a:cubicBezTo>
                  <a:cubicBezTo>
                    <a:pt x="13396" y="8706"/>
                    <a:pt x="13480" y="8645"/>
                    <a:pt x="13585" y="8578"/>
                  </a:cubicBezTo>
                  <a:cubicBezTo>
                    <a:pt x="13585" y="8557"/>
                    <a:pt x="13605" y="8557"/>
                    <a:pt x="13605" y="8537"/>
                  </a:cubicBezTo>
                  <a:cubicBezTo>
                    <a:pt x="13669" y="8470"/>
                    <a:pt x="13749" y="8429"/>
                    <a:pt x="13834" y="8362"/>
                  </a:cubicBezTo>
                  <a:cubicBezTo>
                    <a:pt x="13873" y="8321"/>
                    <a:pt x="13938" y="8280"/>
                    <a:pt x="13978" y="8213"/>
                  </a:cubicBezTo>
                  <a:cubicBezTo>
                    <a:pt x="14043" y="8193"/>
                    <a:pt x="14082" y="8152"/>
                    <a:pt x="14122" y="8106"/>
                  </a:cubicBezTo>
                  <a:cubicBezTo>
                    <a:pt x="14142" y="8085"/>
                    <a:pt x="14142" y="8065"/>
                    <a:pt x="14167" y="8044"/>
                  </a:cubicBezTo>
                  <a:cubicBezTo>
                    <a:pt x="14227" y="8023"/>
                    <a:pt x="14247" y="7977"/>
                    <a:pt x="14292" y="7936"/>
                  </a:cubicBezTo>
                  <a:cubicBezTo>
                    <a:pt x="14331" y="7895"/>
                    <a:pt x="14371" y="7875"/>
                    <a:pt x="14416" y="7828"/>
                  </a:cubicBezTo>
                  <a:cubicBezTo>
                    <a:pt x="14515" y="7767"/>
                    <a:pt x="14580" y="7700"/>
                    <a:pt x="14640" y="7618"/>
                  </a:cubicBezTo>
                  <a:cubicBezTo>
                    <a:pt x="14685" y="7572"/>
                    <a:pt x="14705" y="7531"/>
                    <a:pt x="14744" y="7490"/>
                  </a:cubicBezTo>
                  <a:cubicBezTo>
                    <a:pt x="14789" y="7443"/>
                    <a:pt x="14829" y="7402"/>
                    <a:pt x="14869" y="7382"/>
                  </a:cubicBezTo>
                  <a:lnTo>
                    <a:pt x="14869" y="7336"/>
                  </a:lnTo>
                  <a:cubicBezTo>
                    <a:pt x="14933" y="7295"/>
                    <a:pt x="14973" y="7207"/>
                    <a:pt x="15038" y="7125"/>
                  </a:cubicBezTo>
                  <a:cubicBezTo>
                    <a:pt x="15038" y="7125"/>
                    <a:pt x="15058" y="7105"/>
                    <a:pt x="15078" y="7105"/>
                  </a:cubicBezTo>
                  <a:cubicBezTo>
                    <a:pt x="15098" y="7038"/>
                    <a:pt x="15162" y="6976"/>
                    <a:pt x="15202" y="6889"/>
                  </a:cubicBezTo>
                  <a:cubicBezTo>
                    <a:pt x="15222" y="6822"/>
                    <a:pt x="15262" y="6781"/>
                    <a:pt x="15287" y="6720"/>
                  </a:cubicBezTo>
                  <a:cubicBezTo>
                    <a:pt x="15346" y="6632"/>
                    <a:pt x="15366" y="6525"/>
                    <a:pt x="15451" y="6463"/>
                  </a:cubicBezTo>
                  <a:cubicBezTo>
                    <a:pt x="15431" y="6463"/>
                    <a:pt x="15431" y="6463"/>
                    <a:pt x="15431" y="6437"/>
                  </a:cubicBezTo>
                  <a:cubicBezTo>
                    <a:pt x="15431" y="6396"/>
                    <a:pt x="15491" y="6355"/>
                    <a:pt x="15491" y="6288"/>
                  </a:cubicBezTo>
                  <a:cubicBezTo>
                    <a:pt x="15511" y="6288"/>
                    <a:pt x="15511" y="6288"/>
                    <a:pt x="15511" y="6268"/>
                  </a:cubicBezTo>
                  <a:cubicBezTo>
                    <a:pt x="15511" y="6247"/>
                    <a:pt x="15535" y="6206"/>
                    <a:pt x="15535" y="6181"/>
                  </a:cubicBezTo>
                  <a:cubicBezTo>
                    <a:pt x="15555" y="6160"/>
                    <a:pt x="15575" y="6119"/>
                    <a:pt x="15575" y="6099"/>
                  </a:cubicBezTo>
                  <a:cubicBezTo>
                    <a:pt x="15595" y="6011"/>
                    <a:pt x="15615" y="5950"/>
                    <a:pt x="15635" y="5883"/>
                  </a:cubicBezTo>
                  <a:cubicBezTo>
                    <a:pt x="15660" y="5842"/>
                    <a:pt x="15660" y="5775"/>
                    <a:pt x="15680" y="5734"/>
                  </a:cubicBezTo>
                  <a:cubicBezTo>
                    <a:pt x="15700" y="5713"/>
                    <a:pt x="15680" y="5667"/>
                    <a:pt x="15700" y="5626"/>
                  </a:cubicBezTo>
                  <a:cubicBezTo>
                    <a:pt x="15719" y="5606"/>
                    <a:pt x="15719" y="5565"/>
                    <a:pt x="15719" y="5539"/>
                  </a:cubicBezTo>
                  <a:cubicBezTo>
                    <a:pt x="15719" y="5498"/>
                    <a:pt x="15719" y="5457"/>
                    <a:pt x="15739" y="5411"/>
                  </a:cubicBezTo>
                  <a:lnTo>
                    <a:pt x="15739" y="5241"/>
                  </a:lnTo>
                  <a:cubicBezTo>
                    <a:pt x="15719" y="5200"/>
                    <a:pt x="15739" y="5154"/>
                    <a:pt x="15739" y="5113"/>
                  </a:cubicBezTo>
                  <a:cubicBezTo>
                    <a:pt x="15739" y="5026"/>
                    <a:pt x="15759" y="4964"/>
                    <a:pt x="15784" y="4877"/>
                  </a:cubicBezTo>
                  <a:lnTo>
                    <a:pt x="15784" y="4769"/>
                  </a:lnTo>
                  <a:cubicBezTo>
                    <a:pt x="15784" y="4748"/>
                    <a:pt x="15784" y="4728"/>
                    <a:pt x="15759" y="4707"/>
                  </a:cubicBezTo>
                  <a:cubicBezTo>
                    <a:pt x="15759" y="4620"/>
                    <a:pt x="15759" y="4559"/>
                    <a:pt x="15739" y="4492"/>
                  </a:cubicBezTo>
                  <a:lnTo>
                    <a:pt x="15739" y="4471"/>
                  </a:lnTo>
                  <a:cubicBezTo>
                    <a:pt x="15719" y="4451"/>
                    <a:pt x="15700" y="4410"/>
                    <a:pt x="15700" y="4384"/>
                  </a:cubicBezTo>
                  <a:cubicBezTo>
                    <a:pt x="15700" y="4364"/>
                    <a:pt x="15680" y="4343"/>
                    <a:pt x="15660" y="4322"/>
                  </a:cubicBezTo>
                  <a:cubicBezTo>
                    <a:pt x="15615" y="4302"/>
                    <a:pt x="15575" y="4235"/>
                    <a:pt x="15535" y="4194"/>
                  </a:cubicBezTo>
                  <a:cubicBezTo>
                    <a:pt x="15491" y="4127"/>
                    <a:pt x="15451" y="4045"/>
                    <a:pt x="15386" y="3999"/>
                  </a:cubicBezTo>
                  <a:cubicBezTo>
                    <a:pt x="15366" y="3978"/>
                    <a:pt x="15366" y="3958"/>
                    <a:pt x="15346" y="3937"/>
                  </a:cubicBezTo>
                  <a:cubicBezTo>
                    <a:pt x="15306" y="3917"/>
                    <a:pt x="15262" y="3896"/>
                    <a:pt x="15222" y="3829"/>
                  </a:cubicBezTo>
                  <a:cubicBezTo>
                    <a:pt x="15202" y="3829"/>
                    <a:pt x="15182" y="3809"/>
                    <a:pt x="15162" y="3809"/>
                  </a:cubicBezTo>
                  <a:cubicBezTo>
                    <a:pt x="15118" y="3742"/>
                    <a:pt x="15058" y="3722"/>
                    <a:pt x="14993" y="3701"/>
                  </a:cubicBezTo>
                  <a:cubicBezTo>
                    <a:pt x="14973" y="3701"/>
                    <a:pt x="14933" y="3681"/>
                    <a:pt x="14913" y="3660"/>
                  </a:cubicBezTo>
                  <a:cubicBezTo>
                    <a:pt x="14869" y="3640"/>
                    <a:pt x="14829" y="3640"/>
                    <a:pt x="14789" y="3640"/>
                  </a:cubicBezTo>
                  <a:cubicBezTo>
                    <a:pt x="14744" y="3614"/>
                    <a:pt x="14685" y="3614"/>
                    <a:pt x="14640" y="3573"/>
                  </a:cubicBezTo>
                  <a:cubicBezTo>
                    <a:pt x="14620" y="3552"/>
                    <a:pt x="14620" y="3552"/>
                    <a:pt x="14600" y="3552"/>
                  </a:cubicBezTo>
                  <a:cubicBezTo>
                    <a:pt x="14560" y="3552"/>
                    <a:pt x="14515" y="3532"/>
                    <a:pt x="14495" y="3532"/>
                  </a:cubicBezTo>
                  <a:cubicBezTo>
                    <a:pt x="14489" y="3525"/>
                    <a:pt x="14484" y="3523"/>
                    <a:pt x="14481" y="3523"/>
                  </a:cubicBezTo>
                  <a:cubicBezTo>
                    <a:pt x="14473" y="3523"/>
                    <a:pt x="14469" y="3532"/>
                    <a:pt x="14456" y="3532"/>
                  </a:cubicBezTo>
                  <a:cubicBezTo>
                    <a:pt x="14391" y="3485"/>
                    <a:pt x="14311" y="3465"/>
                    <a:pt x="14247" y="3465"/>
                  </a:cubicBezTo>
                  <a:lnTo>
                    <a:pt x="13978" y="3465"/>
                  </a:lnTo>
                  <a:cubicBezTo>
                    <a:pt x="13968" y="3475"/>
                    <a:pt x="13953" y="3475"/>
                    <a:pt x="13938" y="3475"/>
                  </a:cubicBezTo>
                  <a:cubicBezTo>
                    <a:pt x="13922" y="3475"/>
                    <a:pt x="13906" y="3475"/>
                    <a:pt x="13893" y="3485"/>
                  </a:cubicBezTo>
                  <a:cubicBezTo>
                    <a:pt x="13832" y="3468"/>
                    <a:pt x="13775" y="3462"/>
                    <a:pt x="13720" y="3462"/>
                  </a:cubicBezTo>
                  <a:cubicBezTo>
                    <a:pt x="13644" y="3462"/>
                    <a:pt x="13572" y="3474"/>
                    <a:pt x="13500" y="3485"/>
                  </a:cubicBezTo>
                  <a:cubicBezTo>
                    <a:pt x="13421" y="3485"/>
                    <a:pt x="13336" y="3485"/>
                    <a:pt x="13251" y="3532"/>
                  </a:cubicBezTo>
                  <a:cubicBezTo>
                    <a:pt x="13212" y="3532"/>
                    <a:pt x="13192" y="3552"/>
                    <a:pt x="13147" y="3552"/>
                  </a:cubicBezTo>
                  <a:cubicBezTo>
                    <a:pt x="13127" y="3552"/>
                    <a:pt x="13127" y="3573"/>
                    <a:pt x="13107" y="3573"/>
                  </a:cubicBezTo>
                  <a:lnTo>
                    <a:pt x="13067" y="3573"/>
                  </a:lnTo>
                  <a:cubicBezTo>
                    <a:pt x="13023" y="3594"/>
                    <a:pt x="12983" y="3614"/>
                    <a:pt x="12923" y="3640"/>
                  </a:cubicBezTo>
                  <a:cubicBezTo>
                    <a:pt x="12923" y="3640"/>
                    <a:pt x="12912" y="3628"/>
                    <a:pt x="12905" y="3628"/>
                  </a:cubicBezTo>
                  <a:cubicBezTo>
                    <a:pt x="12901" y="3628"/>
                    <a:pt x="12898" y="3631"/>
                    <a:pt x="12898" y="3640"/>
                  </a:cubicBezTo>
                  <a:cubicBezTo>
                    <a:pt x="12878" y="3640"/>
                    <a:pt x="12858" y="3660"/>
                    <a:pt x="12838" y="3681"/>
                  </a:cubicBezTo>
                  <a:cubicBezTo>
                    <a:pt x="12834" y="3676"/>
                    <a:pt x="12829" y="3675"/>
                    <a:pt x="12823" y="3675"/>
                  </a:cubicBezTo>
                  <a:cubicBezTo>
                    <a:pt x="12807" y="3675"/>
                    <a:pt x="12786" y="3687"/>
                    <a:pt x="12769" y="3687"/>
                  </a:cubicBezTo>
                  <a:cubicBezTo>
                    <a:pt x="12764" y="3687"/>
                    <a:pt x="12758" y="3685"/>
                    <a:pt x="12754" y="3681"/>
                  </a:cubicBezTo>
                  <a:lnTo>
                    <a:pt x="12714" y="3681"/>
                  </a:lnTo>
                  <a:cubicBezTo>
                    <a:pt x="12649" y="3722"/>
                    <a:pt x="12570" y="3789"/>
                    <a:pt x="12485" y="3829"/>
                  </a:cubicBezTo>
                  <a:cubicBezTo>
                    <a:pt x="12445" y="3850"/>
                    <a:pt x="12425" y="3871"/>
                    <a:pt x="12381" y="3917"/>
                  </a:cubicBezTo>
                  <a:lnTo>
                    <a:pt x="12361" y="3917"/>
                  </a:lnTo>
                  <a:cubicBezTo>
                    <a:pt x="12321" y="3937"/>
                    <a:pt x="12301" y="3958"/>
                    <a:pt x="12256" y="3978"/>
                  </a:cubicBezTo>
                  <a:cubicBezTo>
                    <a:pt x="12152" y="4045"/>
                    <a:pt x="12072" y="4107"/>
                    <a:pt x="11988" y="4194"/>
                  </a:cubicBezTo>
                  <a:lnTo>
                    <a:pt x="11948" y="4194"/>
                  </a:lnTo>
                  <a:cubicBezTo>
                    <a:pt x="11948" y="4215"/>
                    <a:pt x="11928" y="4215"/>
                    <a:pt x="11928" y="4235"/>
                  </a:cubicBezTo>
                  <a:lnTo>
                    <a:pt x="11883" y="4235"/>
                  </a:lnTo>
                  <a:cubicBezTo>
                    <a:pt x="11863" y="4235"/>
                    <a:pt x="11863" y="4281"/>
                    <a:pt x="11843" y="4281"/>
                  </a:cubicBezTo>
                  <a:cubicBezTo>
                    <a:pt x="11843" y="4322"/>
                    <a:pt x="11804" y="4343"/>
                    <a:pt x="11779" y="4343"/>
                  </a:cubicBezTo>
                  <a:cubicBezTo>
                    <a:pt x="11759" y="4364"/>
                    <a:pt x="11719" y="4364"/>
                    <a:pt x="11719" y="4410"/>
                  </a:cubicBezTo>
                  <a:cubicBezTo>
                    <a:pt x="11719" y="4410"/>
                    <a:pt x="11699" y="4410"/>
                    <a:pt x="11699" y="4430"/>
                  </a:cubicBezTo>
                  <a:cubicBezTo>
                    <a:pt x="11634" y="4451"/>
                    <a:pt x="11595" y="4512"/>
                    <a:pt x="11555" y="4559"/>
                  </a:cubicBezTo>
                  <a:cubicBezTo>
                    <a:pt x="11530" y="4579"/>
                    <a:pt x="11510" y="4599"/>
                    <a:pt x="11490" y="4599"/>
                  </a:cubicBezTo>
                  <a:cubicBezTo>
                    <a:pt x="11470" y="4620"/>
                    <a:pt x="11490" y="4620"/>
                    <a:pt x="11490" y="4641"/>
                  </a:cubicBezTo>
                  <a:cubicBezTo>
                    <a:pt x="11430" y="4666"/>
                    <a:pt x="11406" y="4687"/>
                    <a:pt x="11386" y="4748"/>
                  </a:cubicBezTo>
                  <a:lnTo>
                    <a:pt x="11366" y="4748"/>
                  </a:lnTo>
                  <a:cubicBezTo>
                    <a:pt x="11346" y="4769"/>
                    <a:pt x="11306" y="4769"/>
                    <a:pt x="11306" y="4815"/>
                  </a:cubicBezTo>
                  <a:cubicBezTo>
                    <a:pt x="11261" y="4815"/>
                    <a:pt x="11261" y="4856"/>
                    <a:pt x="11241" y="4877"/>
                  </a:cubicBezTo>
                  <a:cubicBezTo>
                    <a:pt x="11221" y="4923"/>
                    <a:pt x="11202" y="4943"/>
                    <a:pt x="11182" y="4985"/>
                  </a:cubicBezTo>
                  <a:cubicBezTo>
                    <a:pt x="11157" y="5005"/>
                    <a:pt x="11157" y="5051"/>
                    <a:pt x="11137" y="5072"/>
                  </a:cubicBezTo>
                  <a:cubicBezTo>
                    <a:pt x="11117" y="5092"/>
                    <a:pt x="11077" y="5113"/>
                    <a:pt x="11077" y="5154"/>
                  </a:cubicBezTo>
                  <a:cubicBezTo>
                    <a:pt x="11077" y="5180"/>
                    <a:pt x="11057" y="5200"/>
                    <a:pt x="11032" y="5221"/>
                  </a:cubicBezTo>
                  <a:cubicBezTo>
                    <a:pt x="10992" y="5308"/>
                    <a:pt x="10953" y="5369"/>
                    <a:pt x="10908" y="5457"/>
                  </a:cubicBezTo>
                  <a:cubicBezTo>
                    <a:pt x="10888" y="5498"/>
                    <a:pt x="10888" y="5539"/>
                    <a:pt x="10868" y="5585"/>
                  </a:cubicBezTo>
                  <a:cubicBezTo>
                    <a:pt x="10868" y="5606"/>
                    <a:pt x="10828" y="5647"/>
                    <a:pt x="10848" y="5693"/>
                  </a:cubicBezTo>
                  <a:lnTo>
                    <a:pt x="10828" y="5693"/>
                  </a:lnTo>
                  <a:cubicBezTo>
                    <a:pt x="10783" y="5755"/>
                    <a:pt x="10764" y="5821"/>
                    <a:pt x="10724" y="5862"/>
                  </a:cubicBezTo>
                  <a:cubicBezTo>
                    <a:pt x="10744" y="5903"/>
                    <a:pt x="10704" y="5950"/>
                    <a:pt x="10724" y="5991"/>
                  </a:cubicBezTo>
                  <a:cubicBezTo>
                    <a:pt x="10704" y="6032"/>
                    <a:pt x="10684" y="6052"/>
                    <a:pt x="10684" y="6099"/>
                  </a:cubicBezTo>
                  <a:lnTo>
                    <a:pt x="10684" y="6227"/>
                  </a:lnTo>
                  <a:cubicBezTo>
                    <a:pt x="10659" y="6247"/>
                    <a:pt x="10659" y="6288"/>
                    <a:pt x="10659" y="6335"/>
                  </a:cubicBezTo>
                  <a:cubicBezTo>
                    <a:pt x="10659" y="6376"/>
                    <a:pt x="10639" y="6417"/>
                    <a:pt x="10639" y="6463"/>
                  </a:cubicBezTo>
                  <a:lnTo>
                    <a:pt x="10659" y="6483"/>
                  </a:lnTo>
                  <a:cubicBezTo>
                    <a:pt x="10639" y="6504"/>
                    <a:pt x="10639" y="6525"/>
                    <a:pt x="10639" y="6545"/>
                  </a:cubicBezTo>
                  <a:lnTo>
                    <a:pt x="10639" y="6612"/>
                  </a:lnTo>
                  <a:cubicBezTo>
                    <a:pt x="10659" y="6653"/>
                    <a:pt x="10659" y="6673"/>
                    <a:pt x="10659" y="6694"/>
                  </a:cubicBezTo>
                  <a:cubicBezTo>
                    <a:pt x="10659" y="6740"/>
                    <a:pt x="10659" y="6761"/>
                    <a:pt x="10684" y="6781"/>
                  </a:cubicBezTo>
                  <a:lnTo>
                    <a:pt x="10684" y="6822"/>
                  </a:lnTo>
                  <a:cubicBezTo>
                    <a:pt x="10659" y="6869"/>
                    <a:pt x="10639" y="6930"/>
                    <a:pt x="10639" y="6997"/>
                  </a:cubicBezTo>
                  <a:cubicBezTo>
                    <a:pt x="10639" y="7038"/>
                    <a:pt x="10639" y="7058"/>
                    <a:pt x="10619" y="7105"/>
                  </a:cubicBezTo>
                  <a:cubicBezTo>
                    <a:pt x="10619" y="7146"/>
                    <a:pt x="10619" y="7187"/>
                    <a:pt x="10599" y="7233"/>
                  </a:cubicBezTo>
                  <a:lnTo>
                    <a:pt x="10619" y="7253"/>
                  </a:lnTo>
                  <a:cubicBezTo>
                    <a:pt x="10619" y="7336"/>
                    <a:pt x="10639" y="7402"/>
                    <a:pt x="10659" y="7464"/>
                  </a:cubicBezTo>
                  <a:cubicBezTo>
                    <a:pt x="10659" y="7510"/>
                    <a:pt x="10659" y="7551"/>
                    <a:pt x="10639" y="7592"/>
                  </a:cubicBezTo>
                  <a:cubicBezTo>
                    <a:pt x="10659" y="7639"/>
                    <a:pt x="10659" y="7680"/>
                    <a:pt x="10659" y="7721"/>
                  </a:cubicBezTo>
                  <a:cubicBezTo>
                    <a:pt x="10684" y="7746"/>
                    <a:pt x="10684" y="7767"/>
                    <a:pt x="10704" y="7787"/>
                  </a:cubicBezTo>
                  <a:lnTo>
                    <a:pt x="10704" y="7895"/>
                  </a:lnTo>
                  <a:cubicBezTo>
                    <a:pt x="10744" y="7936"/>
                    <a:pt x="10744" y="7977"/>
                    <a:pt x="10744" y="8023"/>
                  </a:cubicBezTo>
                  <a:cubicBezTo>
                    <a:pt x="10744" y="8085"/>
                    <a:pt x="10783" y="8131"/>
                    <a:pt x="10783" y="8193"/>
                  </a:cubicBezTo>
                  <a:cubicBezTo>
                    <a:pt x="10783" y="8213"/>
                    <a:pt x="10808" y="8213"/>
                    <a:pt x="10808" y="8234"/>
                  </a:cubicBezTo>
                  <a:cubicBezTo>
                    <a:pt x="10828" y="8280"/>
                    <a:pt x="10828" y="8321"/>
                    <a:pt x="10848" y="8362"/>
                  </a:cubicBezTo>
                  <a:lnTo>
                    <a:pt x="10828" y="8388"/>
                  </a:lnTo>
                  <a:cubicBezTo>
                    <a:pt x="10868" y="8429"/>
                    <a:pt x="10848" y="8470"/>
                    <a:pt x="10868" y="8516"/>
                  </a:cubicBezTo>
                  <a:cubicBezTo>
                    <a:pt x="10908" y="8557"/>
                    <a:pt x="10908" y="8598"/>
                    <a:pt x="10908" y="8645"/>
                  </a:cubicBezTo>
                  <a:cubicBezTo>
                    <a:pt x="10933" y="8706"/>
                    <a:pt x="10933" y="8773"/>
                    <a:pt x="10953" y="8835"/>
                  </a:cubicBezTo>
                  <a:cubicBezTo>
                    <a:pt x="10973" y="8901"/>
                    <a:pt x="11012" y="8942"/>
                    <a:pt x="11012" y="9030"/>
                  </a:cubicBezTo>
                  <a:cubicBezTo>
                    <a:pt x="11012" y="9050"/>
                    <a:pt x="11032" y="9091"/>
                    <a:pt x="11057" y="9112"/>
                  </a:cubicBezTo>
                  <a:cubicBezTo>
                    <a:pt x="11077" y="9158"/>
                    <a:pt x="11077" y="9199"/>
                    <a:pt x="11077" y="9240"/>
                  </a:cubicBezTo>
                  <a:cubicBezTo>
                    <a:pt x="11097" y="9286"/>
                    <a:pt x="11117" y="9307"/>
                    <a:pt x="11117" y="9348"/>
                  </a:cubicBezTo>
                  <a:cubicBezTo>
                    <a:pt x="11117" y="9369"/>
                    <a:pt x="11137" y="9389"/>
                    <a:pt x="11157" y="9435"/>
                  </a:cubicBezTo>
                  <a:cubicBezTo>
                    <a:pt x="11157" y="9435"/>
                    <a:pt x="11137" y="9435"/>
                    <a:pt x="11137" y="9456"/>
                  </a:cubicBezTo>
                  <a:cubicBezTo>
                    <a:pt x="11157" y="9456"/>
                    <a:pt x="11157" y="9476"/>
                    <a:pt x="11182" y="9497"/>
                  </a:cubicBezTo>
                  <a:cubicBezTo>
                    <a:pt x="11182" y="9543"/>
                    <a:pt x="11202" y="9584"/>
                    <a:pt x="11202" y="9646"/>
                  </a:cubicBezTo>
                  <a:cubicBezTo>
                    <a:pt x="11157" y="9692"/>
                    <a:pt x="11077" y="9712"/>
                    <a:pt x="10992" y="9753"/>
                  </a:cubicBezTo>
                  <a:cubicBezTo>
                    <a:pt x="10973" y="9753"/>
                    <a:pt x="10973" y="9712"/>
                    <a:pt x="10953" y="9712"/>
                  </a:cubicBezTo>
                  <a:cubicBezTo>
                    <a:pt x="10908" y="9712"/>
                    <a:pt x="10888" y="9753"/>
                    <a:pt x="10828" y="9753"/>
                  </a:cubicBezTo>
                  <a:cubicBezTo>
                    <a:pt x="10783" y="9733"/>
                    <a:pt x="10808" y="9671"/>
                    <a:pt x="10783" y="9646"/>
                  </a:cubicBezTo>
                  <a:cubicBezTo>
                    <a:pt x="10783" y="9625"/>
                    <a:pt x="10808" y="9625"/>
                    <a:pt x="10808" y="9605"/>
                  </a:cubicBezTo>
                  <a:cubicBezTo>
                    <a:pt x="10800" y="9598"/>
                    <a:pt x="10795" y="9595"/>
                    <a:pt x="10790" y="9595"/>
                  </a:cubicBezTo>
                  <a:cubicBezTo>
                    <a:pt x="10781" y="9595"/>
                    <a:pt x="10777" y="9605"/>
                    <a:pt x="10764" y="9605"/>
                  </a:cubicBezTo>
                  <a:cubicBezTo>
                    <a:pt x="10764" y="9543"/>
                    <a:pt x="10744" y="9456"/>
                    <a:pt x="10744" y="9389"/>
                  </a:cubicBezTo>
                  <a:cubicBezTo>
                    <a:pt x="10744" y="9348"/>
                    <a:pt x="10704" y="9348"/>
                    <a:pt x="10704" y="9307"/>
                  </a:cubicBezTo>
                  <a:cubicBezTo>
                    <a:pt x="10704" y="9307"/>
                    <a:pt x="10724" y="9307"/>
                    <a:pt x="10724" y="9261"/>
                  </a:cubicBezTo>
                  <a:cubicBezTo>
                    <a:pt x="10684" y="9240"/>
                    <a:pt x="10659" y="9220"/>
                    <a:pt x="10639" y="9179"/>
                  </a:cubicBezTo>
                  <a:cubicBezTo>
                    <a:pt x="10659" y="9158"/>
                    <a:pt x="10659" y="9132"/>
                    <a:pt x="10659" y="9112"/>
                  </a:cubicBezTo>
                  <a:cubicBezTo>
                    <a:pt x="10684" y="9091"/>
                    <a:pt x="10684" y="9071"/>
                    <a:pt x="10659" y="9050"/>
                  </a:cubicBezTo>
                  <a:cubicBezTo>
                    <a:pt x="10659" y="9071"/>
                    <a:pt x="10659" y="9112"/>
                    <a:pt x="10619" y="9132"/>
                  </a:cubicBezTo>
                  <a:cubicBezTo>
                    <a:pt x="10639" y="9071"/>
                    <a:pt x="10599" y="9030"/>
                    <a:pt x="10599" y="8963"/>
                  </a:cubicBezTo>
                  <a:cubicBezTo>
                    <a:pt x="10599" y="8942"/>
                    <a:pt x="10579" y="8922"/>
                    <a:pt x="10579" y="8922"/>
                  </a:cubicBezTo>
                  <a:cubicBezTo>
                    <a:pt x="10560" y="8901"/>
                    <a:pt x="10560" y="8876"/>
                    <a:pt x="10560" y="8855"/>
                  </a:cubicBezTo>
                  <a:cubicBezTo>
                    <a:pt x="10560" y="8845"/>
                    <a:pt x="10565" y="8845"/>
                    <a:pt x="10572" y="8845"/>
                  </a:cubicBezTo>
                  <a:cubicBezTo>
                    <a:pt x="10579" y="8845"/>
                    <a:pt x="10589" y="8845"/>
                    <a:pt x="10599" y="8835"/>
                  </a:cubicBezTo>
                  <a:cubicBezTo>
                    <a:pt x="10589" y="8824"/>
                    <a:pt x="10579" y="8824"/>
                    <a:pt x="10572" y="8824"/>
                  </a:cubicBezTo>
                  <a:cubicBezTo>
                    <a:pt x="10565" y="8824"/>
                    <a:pt x="10560" y="8824"/>
                    <a:pt x="10560" y="8814"/>
                  </a:cubicBezTo>
                  <a:cubicBezTo>
                    <a:pt x="10535" y="8814"/>
                    <a:pt x="10535" y="8793"/>
                    <a:pt x="10535" y="8793"/>
                  </a:cubicBezTo>
                  <a:cubicBezTo>
                    <a:pt x="10535" y="8773"/>
                    <a:pt x="10560" y="8773"/>
                    <a:pt x="10579" y="8747"/>
                  </a:cubicBezTo>
                  <a:cubicBezTo>
                    <a:pt x="10560" y="8727"/>
                    <a:pt x="10535" y="8706"/>
                    <a:pt x="10535" y="8686"/>
                  </a:cubicBezTo>
                  <a:cubicBezTo>
                    <a:pt x="10515" y="8665"/>
                    <a:pt x="10560" y="8665"/>
                    <a:pt x="10535" y="8645"/>
                  </a:cubicBezTo>
                  <a:cubicBezTo>
                    <a:pt x="10495" y="8578"/>
                    <a:pt x="10495" y="8491"/>
                    <a:pt x="10475" y="8409"/>
                  </a:cubicBezTo>
                  <a:lnTo>
                    <a:pt x="10475" y="8362"/>
                  </a:lnTo>
                  <a:cubicBezTo>
                    <a:pt x="10462" y="8362"/>
                    <a:pt x="10457" y="8353"/>
                    <a:pt x="10450" y="8353"/>
                  </a:cubicBezTo>
                  <a:cubicBezTo>
                    <a:pt x="10446" y="8353"/>
                    <a:pt x="10442" y="8355"/>
                    <a:pt x="10435" y="8362"/>
                  </a:cubicBezTo>
                  <a:cubicBezTo>
                    <a:pt x="10435" y="8321"/>
                    <a:pt x="10410" y="8301"/>
                    <a:pt x="10390" y="8301"/>
                  </a:cubicBezTo>
                  <a:lnTo>
                    <a:pt x="10390" y="8213"/>
                  </a:lnTo>
                  <a:cubicBezTo>
                    <a:pt x="10390" y="8193"/>
                    <a:pt x="10370" y="8172"/>
                    <a:pt x="10370" y="8152"/>
                  </a:cubicBezTo>
                  <a:cubicBezTo>
                    <a:pt x="10370" y="8145"/>
                    <a:pt x="10373" y="8143"/>
                    <a:pt x="10376" y="8143"/>
                  </a:cubicBezTo>
                  <a:cubicBezTo>
                    <a:pt x="10382" y="8143"/>
                    <a:pt x="10390" y="8152"/>
                    <a:pt x="10390" y="8152"/>
                  </a:cubicBezTo>
                  <a:cubicBezTo>
                    <a:pt x="10410" y="8172"/>
                    <a:pt x="10390" y="8213"/>
                    <a:pt x="10435" y="8213"/>
                  </a:cubicBezTo>
                  <a:lnTo>
                    <a:pt x="10435" y="8065"/>
                  </a:lnTo>
                  <a:cubicBezTo>
                    <a:pt x="10435" y="8044"/>
                    <a:pt x="10410" y="8044"/>
                    <a:pt x="10410" y="8044"/>
                  </a:cubicBezTo>
                  <a:lnTo>
                    <a:pt x="10410" y="8003"/>
                  </a:lnTo>
                  <a:cubicBezTo>
                    <a:pt x="10415" y="7999"/>
                    <a:pt x="10418" y="7997"/>
                    <a:pt x="10421" y="7997"/>
                  </a:cubicBezTo>
                  <a:cubicBezTo>
                    <a:pt x="10432" y="7997"/>
                    <a:pt x="10438" y="8017"/>
                    <a:pt x="10452" y="8017"/>
                  </a:cubicBezTo>
                  <a:cubicBezTo>
                    <a:pt x="10458" y="8017"/>
                    <a:pt x="10465" y="8013"/>
                    <a:pt x="10475" y="8003"/>
                  </a:cubicBezTo>
                  <a:lnTo>
                    <a:pt x="10475" y="7957"/>
                  </a:lnTo>
                  <a:cubicBezTo>
                    <a:pt x="10435" y="7895"/>
                    <a:pt x="10475" y="7828"/>
                    <a:pt x="10435" y="7787"/>
                  </a:cubicBezTo>
                  <a:cubicBezTo>
                    <a:pt x="10410" y="7828"/>
                    <a:pt x="10410" y="7828"/>
                    <a:pt x="10435" y="7875"/>
                  </a:cubicBezTo>
                  <a:cubicBezTo>
                    <a:pt x="10410" y="7895"/>
                    <a:pt x="10410" y="7936"/>
                    <a:pt x="10435" y="7977"/>
                  </a:cubicBezTo>
                  <a:lnTo>
                    <a:pt x="10410" y="7977"/>
                  </a:lnTo>
                  <a:cubicBezTo>
                    <a:pt x="10370" y="7957"/>
                    <a:pt x="10410" y="7916"/>
                    <a:pt x="10370" y="7916"/>
                  </a:cubicBezTo>
                  <a:lnTo>
                    <a:pt x="10351" y="7916"/>
                  </a:lnTo>
                  <a:cubicBezTo>
                    <a:pt x="10331" y="7936"/>
                    <a:pt x="10351" y="7957"/>
                    <a:pt x="10331" y="7977"/>
                  </a:cubicBezTo>
                  <a:cubicBezTo>
                    <a:pt x="10331" y="7957"/>
                    <a:pt x="10351" y="7916"/>
                    <a:pt x="10331" y="7916"/>
                  </a:cubicBezTo>
                  <a:lnTo>
                    <a:pt x="10331" y="7875"/>
                  </a:lnTo>
                  <a:cubicBezTo>
                    <a:pt x="10339" y="7869"/>
                    <a:pt x="10345" y="7867"/>
                    <a:pt x="10349" y="7867"/>
                  </a:cubicBezTo>
                  <a:cubicBezTo>
                    <a:pt x="10364" y="7867"/>
                    <a:pt x="10355" y="7895"/>
                    <a:pt x="10370" y="7895"/>
                  </a:cubicBezTo>
                  <a:cubicBezTo>
                    <a:pt x="10390" y="7875"/>
                    <a:pt x="10370" y="7849"/>
                    <a:pt x="10390" y="7849"/>
                  </a:cubicBezTo>
                  <a:cubicBezTo>
                    <a:pt x="10351" y="7767"/>
                    <a:pt x="10331" y="7680"/>
                    <a:pt x="10311" y="7592"/>
                  </a:cubicBezTo>
                  <a:lnTo>
                    <a:pt x="10311" y="7572"/>
                  </a:lnTo>
                  <a:cubicBezTo>
                    <a:pt x="10311" y="7551"/>
                    <a:pt x="10286" y="7510"/>
                    <a:pt x="10266" y="7490"/>
                  </a:cubicBezTo>
                  <a:cubicBezTo>
                    <a:pt x="10286" y="7464"/>
                    <a:pt x="10286" y="7443"/>
                    <a:pt x="10286" y="7443"/>
                  </a:cubicBezTo>
                  <a:cubicBezTo>
                    <a:pt x="10311" y="7443"/>
                    <a:pt x="10311" y="7464"/>
                    <a:pt x="10331" y="7490"/>
                  </a:cubicBezTo>
                  <a:cubicBezTo>
                    <a:pt x="10351" y="7443"/>
                    <a:pt x="10331" y="7423"/>
                    <a:pt x="10331" y="7382"/>
                  </a:cubicBezTo>
                  <a:cubicBezTo>
                    <a:pt x="10331" y="7361"/>
                    <a:pt x="10351" y="7315"/>
                    <a:pt x="10311" y="7295"/>
                  </a:cubicBezTo>
                  <a:cubicBezTo>
                    <a:pt x="10331" y="7274"/>
                    <a:pt x="10351" y="7274"/>
                    <a:pt x="10351" y="7253"/>
                  </a:cubicBezTo>
                  <a:lnTo>
                    <a:pt x="10351" y="7166"/>
                  </a:lnTo>
                  <a:cubicBezTo>
                    <a:pt x="10331" y="7187"/>
                    <a:pt x="10351" y="7233"/>
                    <a:pt x="10331" y="7233"/>
                  </a:cubicBezTo>
                  <a:cubicBezTo>
                    <a:pt x="10311" y="7187"/>
                    <a:pt x="10351" y="7166"/>
                    <a:pt x="10331" y="7146"/>
                  </a:cubicBezTo>
                  <a:cubicBezTo>
                    <a:pt x="10311" y="7105"/>
                    <a:pt x="10311" y="7058"/>
                    <a:pt x="10311" y="7038"/>
                  </a:cubicBezTo>
                  <a:cubicBezTo>
                    <a:pt x="10311" y="7038"/>
                    <a:pt x="10286" y="7038"/>
                    <a:pt x="10286" y="7058"/>
                  </a:cubicBezTo>
                  <a:cubicBezTo>
                    <a:pt x="10286" y="7079"/>
                    <a:pt x="10286" y="7079"/>
                    <a:pt x="10266" y="7105"/>
                  </a:cubicBezTo>
                  <a:cubicBezTo>
                    <a:pt x="10311" y="7146"/>
                    <a:pt x="10286" y="7187"/>
                    <a:pt x="10266" y="7233"/>
                  </a:cubicBezTo>
                  <a:cubicBezTo>
                    <a:pt x="10246" y="7233"/>
                    <a:pt x="10246" y="7207"/>
                    <a:pt x="10246" y="7187"/>
                  </a:cubicBezTo>
                  <a:lnTo>
                    <a:pt x="10226" y="7166"/>
                  </a:lnTo>
                  <a:cubicBezTo>
                    <a:pt x="10226" y="7146"/>
                    <a:pt x="10246" y="7125"/>
                    <a:pt x="10246" y="7105"/>
                  </a:cubicBezTo>
                  <a:lnTo>
                    <a:pt x="10246" y="6889"/>
                  </a:lnTo>
                  <a:cubicBezTo>
                    <a:pt x="10266" y="6869"/>
                    <a:pt x="10246" y="6848"/>
                    <a:pt x="10246" y="6822"/>
                  </a:cubicBezTo>
                  <a:cubicBezTo>
                    <a:pt x="10266" y="6781"/>
                    <a:pt x="10246" y="6720"/>
                    <a:pt x="10246" y="6673"/>
                  </a:cubicBezTo>
                  <a:cubicBezTo>
                    <a:pt x="10246" y="6632"/>
                    <a:pt x="10266" y="6566"/>
                    <a:pt x="10286" y="6525"/>
                  </a:cubicBezTo>
                  <a:cubicBezTo>
                    <a:pt x="10266" y="6525"/>
                    <a:pt x="10246" y="6525"/>
                    <a:pt x="10266" y="6504"/>
                  </a:cubicBezTo>
                  <a:cubicBezTo>
                    <a:pt x="10273" y="6497"/>
                    <a:pt x="10277" y="6495"/>
                    <a:pt x="10281" y="6495"/>
                  </a:cubicBezTo>
                  <a:cubicBezTo>
                    <a:pt x="10289" y="6495"/>
                    <a:pt x="10294" y="6504"/>
                    <a:pt x="10311" y="6504"/>
                  </a:cubicBezTo>
                  <a:cubicBezTo>
                    <a:pt x="10331" y="6483"/>
                    <a:pt x="10311" y="6437"/>
                    <a:pt x="10331" y="6417"/>
                  </a:cubicBezTo>
                  <a:cubicBezTo>
                    <a:pt x="10311" y="6396"/>
                    <a:pt x="10331" y="6376"/>
                    <a:pt x="10331" y="6355"/>
                  </a:cubicBezTo>
                  <a:cubicBezTo>
                    <a:pt x="10351" y="6335"/>
                    <a:pt x="10351" y="6309"/>
                    <a:pt x="10351" y="6288"/>
                  </a:cubicBezTo>
                  <a:lnTo>
                    <a:pt x="10351" y="6247"/>
                  </a:lnTo>
                  <a:lnTo>
                    <a:pt x="10331" y="6227"/>
                  </a:lnTo>
                  <a:lnTo>
                    <a:pt x="10331" y="6206"/>
                  </a:lnTo>
                  <a:cubicBezTo>
                    <a:pt x="10311" y="6206"/>
                    <a:pt x="10311" y="6227"/>
                    <a:pt x="10311" y="6247"/>
                  </a:cubicBezTo>
                  <a:cubicBezTo>
                    <a:pt x="10286" y="6247"/>
                    <a:pt x="10331" y="6268"/>
                    <a:pt x="10311" y="6288"/>
                  </a:cubicBezTo>
                  <a:lnTo>
                    <a:pt x="10286" y="6268"/>
                  </a:lnTo>
                  <a:cubicBezTo>
                    <a:pt x="10286" y="6227"/>
                    <a:pt x="10286" y="6181"/>
                    <a:pt x="10311" y="6139"/>
                  </a:cubicBezTo>
                  <a:lnTo>
                    <a:pt x="10331" y="6139"/>
                  </a:lnTo>
                  <a:cubicBezTo>
                    <a:pt x="10351" y="6139"/>
                    <a:pt x="10351" y="6119"/>
                    <a:pt x="10351" y="6119"/>
                  </a:cubicBezTo>
                  <a:cubicBezTo>
                    <a:pt x="10370" y="6129"/>
                    <a:pt x="10381" y="6134"/>
                    <a:pt x="10391" y="6134"/>
                  </a:cubicBezTo>
                  <a:cubicBezTo>
                    <a:pt x="10402" y="6134"/>
                    <a:pt x="10413" y="6129"/>
                    <a:pt x="10435" y="6119"/>
                  </a:cubicBezTo>
                  <a:cubicBezTo>
                    <a:pt x="10435" y="6078"/>
                    <a:pt x="10455" y="6032"/>
                    <a:pt x="10455" y="5991"/>
                  </a:cubicBezTo>
                  <a:cubicBezTo>
                    <a:pt x="10435" y="5970"/>
                    <a:pt x="10435" y="5970"/>
                    <a:pt x="10410" y="5950"/>
                  </a:cubicBezTo>
                  <a:cubicBezTo>
                    <a:pt x="10435" y="5903"/>
                    <a:pt x="10435" y="5903"/>
                    <a:pt x="10455" y="5883"/>
                  </a:cubicBezTo>
                  <a:cubicBezTo>
                    <a:pt x="10455" y="5862"/>
                    <a:pt x="10435" y="5862"/>
                    <a:pt x="10435" y="5862"/>
                  </a:cubicBezTo>
                  <a:cubicBezTo>
                    <a:pt x="10455" y="5842"/>
                    <a:pt x="10495" y="5842"/>
                    <a:pt x="10495" y="5775"/>
                  </a:cubicBezTo>
                  <a:lnTo>
                    <a:pt x="10495" y="5734"/>
                  </a:lnTo>
                  <a:cubicBezTo>
                    <a:pt x="10495" y="5713"/>
                    <a:pt x="10515" y="5713"/>
                    <a:pt x="10515" y="5713"/>
                  </a:cubicBezTo>
                  <a:cubicBezTo>
                    <a:pt x="10515" y="5693"/>
                    <a:pt x="10515" y="5693"/>
                    <a:pt x="10495" y="5693"/>
                  </a:cubicBezTo>
                  <a:cubicBezTo>
                    <a:pt x="10455" y="5693"/>
                    <a:pt x="10455" y="5734"/>
                    <a:pt x="10435" y="5755"/>
                  </a:cubicBezTo>
                  <a:cubicBezTo>
                    <a:pt x="10410" y="5713"/>
                    <a:pt x="10455" y="5693"/>
                    <a:pt x="10455" y="5667"/>
                  </a:cubicBezTo>
                  <a:cubicBezTo>
                    <a:pt x="10455" y="5647"/>
                    <a:pt x="10410" y="5606"/>
                    <a:pt x="10435" y="5585"/>
                  </a:cubicBezTo>
                  <a:cubicBezTo>
                    <a:pt x="10455" y="5565"/>
                    <a:pt x="10455" y="5498"/>
                    <a:pt x="10495" y="5477"/>
                  </a:cubicBezTo>
                  <a:cubicBezTo>
                    <a:pt x="10535" y="5436"/>
                    <a:pt x="10535" y="5390"/>
                    <a:pt x="10579" y="5369"/>
                  </a:cubicBezTo>
                  <a:cubicBezTo>
                    <a:pt x="10579" y="5349"/>
                    <a:pt x="10599" y="5349"/>
                    <a:pt x="10599" y="5349"/>
                  </a:cubicBezTo>
                  <a:cubicBezTo>
                    <a:pt x="10619" y="5349"/>
                    <a:pt x="10619" y="5349"/>
                    <a:pt x="10619" y="5369"/>
                  </a:cubicBezTo>
                  <a:cubicBezTo>
                    <a:pt x="10639" y="5349"/>
                    <a:pt x="10684" y="5308"/>
                    <a:pt x="10724" y="5282"/>
                  </a:cubicBezTo>
                  <a:lnTo>
                    <a:pt x="10724" y="5241"/>
                  </a:lnTo>
                  <a:cubicBezTo>
                    <a:pt x="10724" y="5241"/>
                    <a:pt x="10684" y="5241"/>
                    <a:pt x="10684" y="5200"/>
                  </a:cubicBezTo>
                  <a:lnTo>
                    <a:pt x="10659" y="5200"/>
                  </a:lnTo>
                  <a:lnTo>
                    <a:pt x="10659" y="5180"/>
                  </a:lnTo>
                  <a:lnTo>
                    <a:pt x="10639" y="5180"/>
                  </a:lnTo>
                  <a:cubicBezTo>
                    <a:pt x="10619" y="5180"/>
                    <a:pt x="10639" y="5154"/>
                    <a:pt x="10619" y="5133"/>
                  </a:cubicBezTo>
                  <a:lnTo>
                    <a:pt x="10639" y="5113"/>
                  </a:lnTo>
                  <a:cubicBezTo>
                    <a:pt x="10659" y="5072"/>
                    <a:pt x="10704" y="5005"/>
                    <a:pt x="10744" y="4964"/>
                  </a:cubicBezTo>
                  <a:cubicBezTo>
                    <a:pt x="10744" y="4943"/>
                    <a:pt x="10744" y="4943"/>
                    <a:pt x="10764" y="4923"/>
                  </a:cubicBezTo>
                  <a:cubicBezTo>
                    <a:pt x="10808" y="4897"/>
                    <a:pt x="10848" y="4856"/>
                    <a:pt x="10868" y="4836"/>
                  </a:cubicBezTo>
                  <a:cubicBezTo>
                    <a:pt x="10888" y="4815"/>
                    <a:pt x="10888" y="4815"/>
                    <a:pt x="10908" y="4815"/>
                  </a:cubicBezTo>
                  <a:cubicBezTo>
                    <a:pt x="10888" y="4795"/>
                    <a:pt x="10933" y="4769"/>
                    <a:pt x="10933" y="4748"/>
                  </a:cubicBezTo>
                  <a:cubicBezTo>
                    <a:pt x="10953" y="4815"/>
                    <a:pt x="10953" y="4815"/>
                    <a:pt x="10908" y="4815"/>
                  </a:cubicBezTo>
                  <a:cubicBezTo>
                    <a:pt x="10868" y="4856"/>
                    <a:pt x="10848" y="4923"/>
                    <a:pt x="10808" y="4943"/>
                  </a:cubicBezTo>
                  <a:cubicBezTo>
                    <a:pt x="10808" y="4964"/>
                    <a:pt x="10783" y="4985"/>
                    <a:pt x="10808" y="4985"/>
                  </a:cubicBezTo>
                  <a:cubicBezTo>
                    <a:pt x="10828" y="4985"/>
                    <a:pt x="10848" y="4964"/>
                    <a:pt x="10868" y="4923"/>
                  </a:cubicBezTo>
                  <a:lnTo>
                    <a:pt x="10888" y="4923"/>
                  </a:lnTo>
                  <a:cubicBezTo>
                    <a:pt x="10933" y="4877"/>
                    <a:pt x="10953" y="4836"/>
                    <a:pt x="10992" y="4795"/>
                  </a:cubicBezTo>
                  <a:cubicBezTo>
                    <a:pt x="10992" y="4769"/>
                    <a:pt x="10973" y="4769"/>
                    <a:pt x="10973" y="4769"/>
                  </a:cubicBezTo>
                  <a:cubicBezTo>
                    <a:pt x="10973" y="4728"/>
                    <a:pt x="10992" y="4707"/>
                    <a:pt x="11012" y="4666"/>
                  </a:cubicBezTo>
                  <a:lnTo>
                    <a:pt x="11012" y="4641"/>
                  </a:lnTo>
                  <a:cubicBezTo>
                    <a:pt x="11012" y="4599"/>
                    <a:pt x="11077" y="4579"/>
                    <a:pt x="11077" y="4538"/>
                  </a:cubicBezTo>
                  <a:cubicBezTo>
                    <a:pt x="11077" y="4512"/>
                    <a:pt x="11097" y="4512"/>
                    <a:pt x="11117" y="4492"/>
                  </a:cubicBezTo>
                  <a:cubicBezTo>
                    <a:pt x="11117" y="4471"/>
                    <a:pt x="11097" y="4451"/>
                    <a:pt x="11117" y="4430"/>
                  </a:cubicBezTo>
                  <a:cubicBezTo>
                    <a:pt x="11117" y="4451"/>
                    <a:pt x="11117" y="4451"/>
                    <a:pt x="11137" y="4471"/>
                  </a:cubicBezTo>
                  <a:cubicBezTo>
                    <a:pt x="11137" y="4430"/>
                    <a:pt x="11157" y="4410"/>
                    <a:pt x="11182" y="4384"/>
                  </a:cubicBezTo>
                  <a:lnTo>
                    <a:pt x="11157" y="4384"/>
                  </a:lnTo>
                  <a:cubicBezTo>
                    <a:pt x="11157" y="4377"/>
                    <a:pt x="11157" y="4375"/>
                    <a:pt x="11158" y="4375"/>
                  </a:cubicBezTo>
                  <a:cubicBezTo>
                    <a:pt x="11159" y="4375"/>
                    <a:pt x="11165" y="4384"/>
                    <a:pt x="11182" y="4384"/>
                  </a:cubicBezTo>
                  <a:lnTo>
                    <a:pt x="11202" y="4384"/>
                  </a:lnTo>
                  <a:cubicBezTo>
                    <a:pt x="11221" y="4364"/>
                    <a:pt x="11202" y="4322"/>
                    <a:pt x="11241" y="4322"/>
                  </a:cubicBezTo>
                  <a:cubicBezTo>
                    <a:pt x="11281" y="4302"/>
                    <a:pt x="11281" y="4281"/>
                    <a:pt x="11306" y="4281"/>
                  </a:cubicBezTo>
                  <a:cubicBezTo>
                    <a:pt x="11326" y="4215"/>
                    <a:pt x="11386" y="4194"/>
                    <a:pt x="11430" y="4153"/>
                  </a:cubicBezTo>
                  <a:lnTo>
                    <a:pt x="11430" y="4127"/>
                  </a:lnTo>
                  <a:lnTo>
                    <a:pt x="11450" y="4153"/>
                  </a:lnTo>
                  <a:cubicBezTo>
                    <a:pt x="11470" y="4153"/>
                    <a:pt x="11470" y="4127"/>
                    <a:pt x="11490" y="4127"/>
                  </a:cubicBezTo>
                  <a:lnTo>
                    <a:pt x="11490" y="4107"/>
                  </a:lnTo>
                  <a:lnTo>
                    <a:pt x="11470" y="4107"/>
                  </a:lnTo>
                  <a:cubicBezTo>
                    <a:pt x="11477" y="4100"/>
                    <a:pt x="11481" y="4098"/>
                    <a:pt x="11484" y="4098"/>
                  </a:cubicBezTo>
                  <a:cubicBezTo>
                    <a:pt x="11490" y="4098"/>
                    <a:pt x="11490" y="4107"/>
                    <a:pt x="11490" y="4107"/>
                  </a:cubicBezTo>
                  <a:cubicBezTo>
                    <a:pt x="11510" y="4086"/>
                    <a:pt x="11555" y="4086"/>
                    <a:pt x="11575" y="4066"/>
                  </a:cubicBezTo>
                  <a:cubicBezTo>
                    <a:pt x="11595" y="4045"/>
                    <a:pt x="11634" y="4025"/>
                    <a:pt x="11615" y="3978"/>
                  </a:cubicBezTo>
                  <a:lnTo>
                    <a:pt x="11634" y="3978"/>
                  </a:lnTo>
                  <a:cubicBezTo>
                    <a:pt x="11679" y="3937"/>
                    <a:pt x="11719" y="3917"/>
                    <a:pt x="11779" y="3871"/>
                  </a:cubicBezTo>
                  <a:cubicBezTo>
                    <a:pt x="11779" y="3896"/>
                    <a:pt x="11759" y="3917"/>
                    <a:pt x="11779" y="3917"/>
                  </a:cubicBezTo>
                  <a:cubicBezTo>
                    <a:pt x="11779" y="3927"/>
                    <a:pt x="11774" y="3927"/>
                    <a:pt x="11766" y="3927"/>
                  </a:cubicBezTo>
                  <a:cubicBezTo>
                    <a:pt x="11759" y="3927"/>
                    <a:pt x="11749" y="3927"/>
                    <a:pt x="11739" y="3937"/>
                  </a:cubicBezTo>
                  <a:lnTo>
                    <a:pt x="11759" y="3937"/>
                  </a:lnTo>
                  <a:cubicBezTo>
                    <a:pt x="11759" y="3958"/>
                    <a:pt x="11739" y="3978"/>
                    <a:pt x="11759" y="3999"/>
                  </a:cubicBezTo>
                  <a:cubicBezTo>
                    <a:pt x="11804" y="3978"/>
                    <a:pt x="11779" y="3937"/>
                    <a:pt x="11824" y="3937"/>
                  </a:cubicBezTo>
                  <a:lnTo>
                    <a:pt x="11824" y="3829"/>
                  </a:lnTo>
                  <a:cubicBezTo>
                    <a:pt x="11843" y="3789"/>
                    <a:pt x="11863" y="3742"/>
                    <a:pt x="11928" y="3722"/>
                  </a:cubicBezTo>
                  <a:cubicBezTo>
                    <a:pt x="11968" y="3722"/>
                    <a:pt x="11988" y="3660"/>
                    <a:pt x="12028" y="3640"/>
                  </a:cubicBezTo>
                  <a:lnTo>
                    <a:pt x="12072" y="3640"/>
                  </a:lnTo>
                  <a:cubicBezTo>
                    <a:pt x="12072" y="3640"/>
                    <a:pt x="12092" y="3614"/>
                    <a:pt x="12112" y="3594"/>
                  </a:cubicBezTo>
                  <a:lnTo>
                    <a:pt x="12112" y="3640"/>
                  </a:lnTo>
                  <a:lnTo>
                    <a:pt x="12132" y="3640"/>
                  </a:lnTo>
                  <a:cubicBezTo>
                    <a:pt x="12132" y="3614"/>
                    <a:pt x="12112" y="3594"/>
                    <a:pt x="12132" y="3573"/>
                  </a:cubicBezTo>
                  <a:lnTo>
                    <a:pt x="12152" y="3573"/>
                  </a:lnTo>
                  <a:cubicBezTo>
                    <a:pt x="12321" y="3465"/>
                    <a:pt x="12341" y="3445"/>
                    <a:pt x="12485" y="3403"/>
                  </a:cubicBezTo>
                  <a:lnTo>
                    <a:pt x="12485" y="3424"/>
                  </a:lnTo>
                  <a:cubicBezTo>
                    <a:pt x="12445" y="3445"/>
                    <a:pt x="12425" y="3465"/>
                    <a:pt x="12401" y="3465"/>
                  </a:cubicBezTo>
                  <a:cubicBezTo>
                    <a:pt x="12361" y="3465"/>
                    <a:pt x="12361" y="3485"/>
                    <a:pt x="12341" y="3511"/>
                  </a:cubicBezTo>
                  <a:cubicBezTo>
                    <a:pt x="12358" y="3529"/>
                    <a:pt x="12372" y="3540"/>
                    <a:pt x="12387" y="3540"/>
                  </a:cubicBezTo>
                  <a:cubicBezTo>
                    <a:pt x="12407" y="3540"/>
                    <a:pt x="12429" y="3523"/>
                    <a:pt x="12465" y="3485"/>
                  </a:cubicBezTo>
                  <a:lnTo>
                    <a:pt x="12425" y="3485"/>
                  </a:lnTo>
                  <a:cubicBezTo>
                    <a:pt x="12445" y="3465"/>
                    <a:pt x="12445" y="3465"/>
                    <a:pt x="12465" y="3465"/>
                  </a:cubicBezTo>
                  <a:lnTo>
                    <a:pt x="12485" y="3465"/>
                  </a:lnTo>
                  <a:cubicBezTo>
                    <a:pt x="12505" y="3445"/>
                    <a:pt x="12525" y="3424"/>
                    <a:pt x="12570" y="3403"/>
                  </a:cubicBezTo>
                  <a:cubicBezTo>
                    <a:pt x="12590" y="3383"/>
                    <a:pt x="12630" y="3383"/>
                    <a:pt x="12649" y="3337"/>
                  </a:cubicBezTo>
                  <a:cubicBezTo>
                    <a:pt x="12674" y="3357"/>
                    <a:pt x="12630" y="3383"/>
                    <a:pt x="12674" y="3403"/>
                  </a:cubicBezTo>
                  <a:cubicBezTo>
                    <a:pt x="12694" y="3357"/>
                    <a:pt x="12714" y="3357"/>
                    <a:pt x="12754" y="3357"/>
                  </a:cubicBezTo>
                  <a:cubicBezTo>
                    <a:pt x="12774" y="3337"/>
                    <a:pt x="12818" y="3337"/>
                    <a:pt x="12838" y="3316"/>
                  </a:cubicBezTo>
                  <a:cubicBezTo>
                    <a:pt x="12818" y="3316"/>
                    <a:pt x="12818" y="3296"/>
                    <a:pt x="12818" y="3296"/>
                  </a:cubicBezTo>
                  <a:cubicBezTo>
                    <a:pt x="12803" y="3296"/>
                    <a:pt x="12783" y="3322"/>
                    <a:pt x="12766" y="3322"/>
                  </a:cubicBezTo>
                  <a:cubicBezTo>
                    <a:pt x="12762" y="3322"/>
                    <a:pt x="12758" y="3320"/>
                    <a:pt x="12754" y="3316"/>
                  </a:cubicBezTo>
                  <a:cubicBezTo>
                    <a:pt x="12754" y="3296"/>
                    <a:pt x="12774" y="3296"/>
                    <a:pt x="12774" y="3275"/>
                  </a:cubicBezTo>
                  <a:lnTo>
                    <a:pt x="12838" y="3275"/>
                  </a:lnTo>
                  <a:lnTo>
                    <a:pt x="12838" y="3316"/>
                  </a:lnTo>
                  <a:cubicBezTo>
                    <a:pt x="12838" y="3316"/>
                    <a:pt x="12847" y="3307"/>
                    <a:pt x="12859" y="3307"/>
                  </a:cubicBezTo>
                  <a:cubicBezTo>
                    <a:pt x="12865" y="3307"/>
                    <a:pt x="12872" y="3309"/>
                    <a:pt x="12878" y="3316"/>
                  </a:cubicBezTo>
                  <a:lnTo>
                    <a:pt x="12858" y="3337"/>
                  </a:lnTo>
                  <a:lnTo>
                    <a:pt x="12858" y="3357"/>
                  </a:lnTo>
                  <a:cubicBezTo>
                    <a:pt x="12878" y="3357"/>
                    <a:pt x="12898" y="3357"/>
                    <a:pt x="12923" y="3337"/>
                  </a:cubicBezTo>
                  <a:cubicBezTo>
                    <a:pt x="12943" y="3316"/>
                    <a:pt x="12963" y="3316"/>
                    <a:pt x="12983" y="3316"/>
                  </a:cubicBezTo>
                  <a:cubicBezTo>
                    <a:pt x="13003" y="3296"/>
                    <a:pt x="13003" y="3275"/>
                    <a:pt x="13047" y="3275"/>
                  </a:cubicBezTo>
                  <a:cubicBezTo>
                    <a:pt x="13067" y="3275"/>
                    <a:pt x="13087" y="3255"/>
                    <a:pt x="13087" y="3255"/>
                  </a:cubicBezTo>
                  <a:cubicBezTo>
                    <a:pt x="13107" y="3255"/>
                    <a:pt x="13087" y="3275"/>
                    <a:pt x="13087" y="3275"/>
                  </a:cubicBezTo>
                  <a:cubicBezTo>
                    <a:pt x="13087" y="3296"/>
                    <a:pt x="13107" y="3296"/>
                    <a:pt x="13107" y="3296"/>
                  </a:cubicBezTo>
                  <a:lnTo>
                    <a:pt x="13127" y="3296"/>
                  </a:lnTo>
                  <a:cubicBezTo>
                    <a:pt x="13147" y="3275"/>
                    <a:pt x="13127" y="3255"/>
                    <a:pt x="13147" y="3229"/>
                  </a:cubicBezTo>
                  <a:lnTo>
                    <a:pt x="13127" y="3208"/>
                  </a:lnTo>
                  <a:cubicBezTo>
                    <a:pt x="13087" y="3229"/>
                    <a:pt x="13047" y="3255"/>
                    <a:pt x="13003" y="3255"/>
                  </a:cubicBezTo>
                  <a:cubicBezTo>
                    <a:pt x="12996" y="3262"/>
                    <a:pt x="12990" y="3264"/>
                    <a:pt x="12983" y="3264"/>
                  </a:cubicBezTo>
                  <a:cubicBezTo>
                    <a:pt x="12970" y="3264"/>
                    <a:pt x="12956" y="3255"/>
                    <a:pt x="12943" y="3255"/>
                  </a:cubicBezTo>
                  <a:cubicBezTo>
                    <a:pt x="12950" y="3246"/>
                    <a:pt x="12956" y="3243"/>
                    <a:pt x="12963" y="3243"/>
                  </a:cubicBezTo>
                  <a:cubicBezTo>
                    <a:pt x="12976" y="3243"/>
                    <a:pt x="12990" y="3255"/>
                    <a:pt x="13003" y="3255"/>
                  </a:cubicBezTo>
                  <a:cubicBezTo>
                    <a:pt x="13003" y="3229"/>
                    <a:pt x="12983" y="3229"/>
                    <a:pt x="12983" y="3208"/>
                  </a:cubicBezTo>
                  <a:cubicBezTo>
                    <a:pt x="12983" y="3188"/>
                    <a:pt x="13023" y="3188"/>
                    <a:pt x="13023" y="3168"/>
                  </a:cubicBezTo>
                  <a:cubicBezTo>
                    <a:pt x="13047" y="3168"/>
                    <a:pt x="13067" y="3188"/>
                    <a:pt x="13067" y="3188"/>
                  </a:cubicBezTo>
                  <a:cubicBezTo>
                    <a:pt x="13087" y="3188"/>
                    <a:pt x="13067" y="3168"/>
                    <a:pt x="13087" y="3147"/>
                  </a:cubicBezTo>
                  <a:cubicBezTo>
                    <a:pt x="13127" y="3147"/>
                    <a:pt x="13147" y="3126"/>
                    <a:pt x="13192" y="3101"/>
                  </a:cubicBezTo>
                  <a:cubicBezTo>
                    <a:pt x="13231" y="3101"/>
                    <a:pt x="13271" y="3080"/>
                    <a:pt x="13316" y="3080"/>
                  </a:cubicBezTo>
                  <a:cubicBezTo>
                    <a:pt x="13325" y="3076"/>
                    <a:pt x="13333" y="3074"/>
                    <a:pt x="13341" y="3074"/>
                  </a:cubicBezTo>
                  <a:cubicBezTo>
                    <a:pt x="13365" y="3074"/>
                    <a:pt x="13388" y="3086"/>
                    <a:pt x="13413" y="3086"/>
                  </a:cubicBezTo>
                  <a:cubicBezTo>
                    <a:pt x="13422" y="3086"/>
                    <a:pt x="13431" y="3085"/>
                    <a:pt x="13441" y="3080"/>
                  </a:cubicBezTo>
                  <a:cubicBezTo>
                    <a:pt x="13500" y="3059"/>
                    <a:pt x="13565" y="3059"/>
                    <a:pt x="13605" y="3059"/>
                  </a:cubicBezTo>
                  <a:close/>
                  <a:moveTo>
                    <a:pt x="11430" y="10354"/>
                  </a:moveTo>
                  <a:cubicBezTo>
                    <a:pt x="11430" y="10375"/>
                    <a:pt x="11430" y="10375"/>
                    <a:pt x="11386" y="10395"/>
                  </a:cubicBezTo>
                  <a:cubicBezTo>
                    <a:pt x="11406" y="10375"/>
                    <a:pt x="11430" y="10375"/>
                    <a:pt x="11430" y="10354"/>
                  </a:cubicBezTo>
                  <a:close/>
                  <a:moveTo>
                    <a:pt x="11306" y="10010"/>
                  </a:moveTo>
                  <a:cubicBezTo>
                    <a:pt x="11366" y="10031"/>
                    <a:pt x="11386" y="10097"/>
                    <a:pt x="11430" y="10139"/>
                  </a:cubicBezTo>
                  <a:cubicBezTo>
                    <a:pt x="11430" y="10205"/>
                    <a:pt x="11406" y="10267"/>
                    <a:pt x="11450" y="10333"/>
                  </a:cubicBezTo>
                  <a:cubicBezTo>
                    <a:pt x="11444" y="10340"/>
                    <a:pt x="11437" y="10343"/>
                    <a:pt x="11430" y="10343"/>
                  </a:cubicBezTo>
                  <a:cubicBezTo>
                    <a:pt x="11417" y="10343"/>
                    <a:pt x="11406" y="10333"/>
                    <a:pt x="11406" y="10333"/>
                  </a:cubicBezTo>
                  <a:cubicBezTo>
                    <a:pt x="11386" y="10333"/>
                    <a:pt x="11386" y="10354"/>
                    <a:pt x="11386" y="10354"/>
                  </a:cubicBezTo>
                  <a:cubicBezTo>
                    <a:pt x="11346" y="10375"/>
                    <a:pt x="11306" y="10395"/>
                    <a:pt x="11281" y="10441"/>
                  </a:cubicBezTo>
                  <a:cubicBezTo>
                    <a:pt x="11241" y="10416"/>
                    <a:pt x="11241" y="10375"/>
                    <a:pt x="11202" y="10333"/>
                  </a:cubicBezTo>
                  <a:lnTo>
                    <a:pt x="11182" y="10354"/>
                  </a:lnTo>
                  <a:cubicBezTo>
                    <a:pt x="11182" y="10313"/>
                    <a:pt x="11202" y="10313"/>
                    <a:pt x="11221" y="10287"/>
                  </a:cubicBezTo>
                  <a:cubicBezTo>
                    <a:pt x="11202" y="10267"/>
                    <a:pt x="11182" y="10267"/>
                    <a:pt x="11157" y="10267"/>
                  </a:cubicBezTo>
                  <a:cubicBezTo>
                    <a:pt x="11157" y="10267"/>
                    <a:pt x="11137" y="10246"/>
                    <a:pt x="11117" y="10226"/>
                  </a:cubicBezTo>
                  <a:lnTo>
                    <a:pt x="11117" y="10287"/>
                  </a:lnTo>
                  <a:cubicBezTo>
                    <a:pt x="11117" y="10313"/>
                    <a:pt x="11117" y="10313"/>
                    <a:pt x="11097" y="10333"/>
                  </a:cubicBezTo>
                  <a:lnTo>
                    <a:pt x="11057" y="10333"/>
                  </a:lnTo>
                  <a:cubicBezTo>
                    <a:pt x="11057" y="10287"/>
                    <a:pt x="11032" y="10246"/>
                    <a:pt x="11012" y="10205"/>
                  </a:cubicBezTo>
                  <a:cubicBezTo>
                    <a:pt x="11057" y="10185"/>
                    <a:pt x="11077" y="10118"/>
                    <a:pt x="11117" y="10118"/>
                  </a:cubicBezTo>
                  <a:cubicBezTo>
                    <a:pt x="11137" y="10097"/>
                    <a:pt x="11137" y="10077"/>
                    <a:pt x="11157" y="10056"/>
                  </a:cubicBezTo>
                  <a:cubicBezTo>
                    <a:pt x="11188" y="10038"/>
                    <a:pt x="11207" y="10013"/>
                    <a:pt x="11229" y="10013"/>
                  </a:cubicBezTo>
                  <a:cubicBezTo>
                    <a:pt x="11239" y="10013"/>
                    <a:pt x="11249" y="10018"/>
                    <a:pt x="11261" y="10031"/>
                  </a:cubicBezTo>
                  <a:cubicBezTo>
                    <a:pt x="11261" y="10010"/>
                    <a:pt x="11306" y="10010"/>
                    <a:pt x="11306" y="10010"/>
                  </a:cubicBezTo>
                  <a:close/>
                  <a:moveTo>
                    <a:pt x="10605" y="10709"/>
                  </a:moveTo>
                  <a:cubicBezTo>
                    <a:pt x="10610" y="10709"/>
                    <a:pt x="10619" y="10719"/>
                    <a:pt x="10619" y="10719"/>
                  </a:cubicBezTo>
                  <a:lnTo>
                    <a:pt x="10599" y="10719"/>
                  </a:lnTo>
                  <a:cubicBezTo>
                    <a:pt x="10599" y="10712"/>
                    <a:pt x="10602" y="10709"/>
                    <a:pt x="10605" y="10709"/>
                  </a:cubicBezTo>
                  <a:close/>
                  <a:moveTo>
                    <a:pt x="10744" y="10287"/>
                  </a:moveTo>
                  <a:cubicBezTo>
                    <a:pt x="10744" y="10313"/>
                    <a:pt x="10764" y="10313"/>
                    <a:pt x="10764" y="10313"/>
                  </a:cubicBezTo>
                  <a:lnTo>
                    <a:pt x="10783" y="10313"/>
                  </a:lnTo>
                  <a:cubicBezTo>
                    <a:pt x="10828" y="10333"/>
                    <a:pt x="10808" y="10354"/>
                    <a:pt x="10808" y="10375"/>
                  </a:cubicBezTo>
                  <a:lnTo>
                    <a:pt x="10828" y="10395"/>
                  </a:lnTo>
                  <a:cubicBezTo>
                    <a:pt x="10828" y="10395"/>
                    <a:pt x="10808" y="10395"/>
                    <a:pt x="10808" y="10416"/>
                  </a:cubicBezTo>
                  <a:cubicBezTo>
                    <a:pt x="10808" y="10441"/>
                    <a:pt x="10848" y="10441"/>
                    <a:pt x="10848" y="10462"/>
                  </a:cubicBezTo>
                  <a:cubicBezTo>
                    <a:pt x="10842" y="10469"/>
                    <a:pt x="10837" y="10471"/>
                    <a:pt x="10833" y="10471"/>
                  </a:cubicBezTo>
                  <a:cubicBezTo>
                    <a:pt x="10826" y="10471"/>
                    <a:pt x="10822" y="10462"/>
                    <a:pt x="10808" y="10462"/>
                  </a:cubicBezTo>
                  <a:lnTo>
                    <a:pt x="10808" y="10503"/>
                  </a:lnTo>
                  <a:cubicBezTo>
                    <a:pt x="10813" y="10507"/>
                    <a:pt x="10816" y="10509"/>
                    <a:pt x="10819" y="10509"/>
                  </a:cubicBezTo>
                  <a:cubicBezTo>
                    <a:pt x="10827" y="10509"/>
                    <a:pt x="10830" y="10497"/>
                    <a:pt x="10838" y="10497"/>
                  </a:cubicBezTo>
                  <a:cubicBezTo>
                    <a:pt x="10841" y="10497"/>
                    <a:pt x="10844" y="10499"/>
                    <a:pt x="10848" y="10503"/>
                  </a:cubicBezTo>
                  <a:cubicBezTo>
                    <a:pt x="10868" y="10503"/>
                    <a:pt x="10848" y="10523"/>
                    <a:pt x="10848" y="10523"/>
                  </a:cubicBezTo>
                  <a:cubicBezTo>
                    <a:pt x="10828" y="10544"/>
                    <a:pt x="10808" y="10544"/>
                    <a:pt x="10808" y="10590"/>
                  </a:cubicBezTo>
                  <a:cubicBezTo>
                    <a:pt x="10815" y="10597"/>
                    <a:pt x="10820" y="10599"/>
                    <a:pt x="10822" y="10599"/>
                  </a:cubicBezTo>
                  <a:cubicBezTo>
                    <a:pt x="10828" y="10599"/>
                    <a:pt x="10828" y="10590"/>
                    <a:pt x="10828" y="10590"/>
                  </a:cubicBezTo>
                  <a:cubicBezTo>
                    <a:pt x="10848" y="10611"/>
                    <a:pt x="10868" y="10631"/>
                    <a:pt x="10868" y="10652"/>
                  </a:cubicBezTo>
                  <a:cubicBezTo>
                    <a:pt x="10848" y="10698"/>
                    <a:pt x="10808" y="10698"/>
                    <a:pt x="10764" y="10698"/>
                  </a:cubicBezTo>
                  <a:cubicBezTo>
                    <a:pt x="10744" y="10672"/>
                    <a:pt x="10744" y="10652"/>
                    <a:pt x="10764" y="10631"/>
                  </a:cubicBezTo>
                  <a:cubicBezTo>
                    <a:pt x="10704" y="10631"/>
                    <a:pt x="10744" y="10698"/>
                    <a:pt x="10704" y="10719"/>
                  </a:cubicBezTo>
                  <a:lnTo>
                    <a:pt x="10619" y="10719"/>
                  </a:lnTo>
                  <a:cubicBezTo>
                    <a:pt x="10639" y="10672"/>
                    <a:pt x="10619" y="10672"/>
                    <a:pt x="10599" y="10672"/>
                  </a:cubicBezTo>
                  <a:cubicBezTo>
                    <a:pt x="10619" y="10652"/>
                    <a:pt x="10639" y="10652"/>
                    <a:pt x="10684" y="10631"/>
                  </a:cubicBezTo>
                  <a:lnTo>
                    <a:pt x="10704" y="10611"/>
                  </a:lnTo>
                  <a:cubicBezTo>
                    <a:pt x="10659" y="10611"/>
                    <a:pt x="10619" y="10631"/>
                    <a:pt x="10579" y="10672"/>
                  </a:cubicBezTo>
                  <a:cubicBezTo>
                    <a:pt x="10515" y="10631"/>
                    <a:pt x="10515" y="10570"/>
                    <a:pt x="10475" y="10523"/>
                  </a:cubicBezTo>
                  <a:cubicBezTo>
                    <a:pt x="10475" y="10482"/>
                    <a:pt x="10495" y="10462"/>
                    <a:pt x="10475" y="10416"/>
                  </a:cubicBezTo>
                  <a:cubicBezTo>
                    <a:pt x="10475" y="10375"/>
                    <a:pt x="10495" y="10354"/>
                    <a:pt x="10535" y="10354"/>
                  </a:cubicBezTo>
                  <a:cubicBezTo>
                    <a:pt x="10579" y="10354"/>
                    <a:pt x="10619" y="10333"/>
                    <a:pt x="10659" y="10287"/>
                  </a:cubicBezTo>
                  <a:cubicBezTo>
                    <a:pt x="10672" y="10300"/>
                    <a:pt x="10688" y="10307"/>
                    <a:pt x="10703" y="10307"/>
                  </a:cubicBezTo>
                  <a:cubicBezTo>
                    <a:pt x="10719" y="10307"/>
                    <a:pt x="10734" y="10300"/>
                    <a:pt x="10744" y="10287"/>
                  </a:cubicBezTo>
                  <a:close/>
                  <a:moveTo>
                    <a:pt x="14211" y="2446"/>
                  </a:moveTo>
                  <a:cubicBezTo>
                    <a:pt x="14243" y="2446"/>
                    <a:pt x="14272" y="2457"/>
                    <a:pt x="14311" y="2485"/>
                  </a:cubicBezTo>
                  <a:cubicBezTo>
                    <a:pt x="14331" y="2495"/>
                    <a:pt x="14351" y="2495"/>
                    <a:pt x="14372" y="2495"/>
                  </a:cubicBezTo>
                  <a:cubicBezTo>
                    <a:pt x="14392" y="2495"/>
                    <a:pt x="14413" y="2495"/>
                    <a:pt x="14436" y="2505"/>
                  </a:cubicBezTo>
                  <a:cubicBezTo>
                    <a:pt x="14456" y="2505"/>
                    <a:pt x="14495" y="2505"/>
                    <a:pt x="14515" y="2526"/>
                  </a:cubicBezTo>
                  <a:lnTo>
                    <a:pt x="14705" y="2526"/>
                  </a:lnTo>
                  <a:cubicBezTo>
                    <a:pt x="14744" y="2546"/>
                    <a:pt x="14764" y="2567"/>
                    <a:pt x="14789" y="2587"/>
                  </a:cubicBezTo>
                  <a:lnTo>
                    <a:pt x="14849" y="2587"/>
                  </a:lnTo>
                  <a:cubicBezTo>
                    <a:pt x="14913" y="2613"/>
                    <a:pt x="14973" y="2633"/>
                    <a:pt x="15013" y="2675"/>
                  </a:cubicBezTo>
                  <a:cubicBezTo>
                    <a:pt x="15058" y="2716"/>
                    <a:pt x="15137" y="2695"/>
                    <a:pt x="15182" y="2741"/>
                  </a:cubicBezTo>
                  <a:lnTo>
                    <a:pt x="15242" y="2741"/>
                  </a:lnTo>
                  <a:cubicBezTo>
                    <a:pt x="15306" y="2803"/>
                    <a:pt x="15386" y="2803"/>
                    <a:pt x="15451" y="2844"/>
                  </a:cubicBezTo>
                  <a:cubicBezTo>
                    <a:pt x="15471" y="2844"/>
                    <a:pt x="15471" y="2824"/>
                    <a:pt x="15471" y="2824"/>
                  </a:cubicBezTo>
                  <a:cubicBezTo>
                    <a:pt x="15535" y="2870"/>
                    <a:pt x="15575" y="2890"/>
                    <a:pt x="15635" y="2911"/>
                  </a:cubicBezTo>
                  <a:cubicBezTo>
                    <a:pt x="15680" y="2952"/>
                    <a:pt x="15739" y="2998"/>
                    <a:pt x="15804" y="3039"/>
                  </a:cubicBezTo>
                  <a:cubicBezTo>
                    <a:pt x="15844" y="3080"/>
                    <a:pt x="15864" y="3126"/>
                    <a:pt x="15908" y="3147"/>
                  </a:cubicBezTo>
                  <a:cubicBezTo>
                    <a:pt x="15928" y="3147"/>
                    <a:pt x="15948" y="3168"/>
                    <a:pt x="15948" y="3188"/>
                  </a:cubicBezTo>
                  <a:cubicBezTo>
                    <a:pt x="15988" y="3229"/>
                    <a:pt x="16033" y="3275"/>
                    <a:pt x="16073" y="3296"/>
                  </a:cubicBezTo>
                  <a:cubicBezTo>
                    <a:pt x="16093" y="3316"/>
                    <a:pt x="16112" y="3337"/>
                    <a:pt x="16132" y="3357"/>
                  </a:cubicBezTo>
                  <a:cubicBezTo>
                    <a:pt x="16132" y="3383"/>
                    <a:pt x="16157" y="3383"/>
                    <a:pt x="16157" y="3403"/>
                  </a:cubicBezTo>
                  <a:cubicBezTo>
                    <a:pt x="16217" y="3445"/>
                    <a:pt x="16282" y="3511"/>
                    <a:pt x="16321" y="3594"/>
                  </a:cubicBezTo>
                  <a:cubicBezTo>
                    <a:pt x="16321" y="3594"/>
                    <a:pt x="16341" y="3594"/>
                    <a:pt x="16341" y="3614"/>
                  </a:cubicBezTo>
                  <a:lnTo>
                    <a:pt x="16341" y="3660"/>
                  </a:lnTo>
                  <a:cubicBezTo>
                    <a:pt x="16361" y="3660"/>
                    <a:pt x="16381" y="3701"/>
                    <a:pt x="16406" y="3722"/>
                  </a:cubicBezTo>
                  <a:cubicBezTo>
                    <a:pt x="16426" y="3722"/>
                    <a:pt x="16426" y="3742"/>
                    <a:pt x="16426" y="3768"/>
                  </a:cubicBezTo>
                  <a:cubicBezTo>
                    <a:pt x="16446" y="3829"/>
                    <a:pt x="16466" y="3850"/>
                    <a:pt x="16506" y="3917"/>
                  </a:cubicBezTo>
                  <a:cubicBezTo>
                    <a:pt x="16530" y="3937"/>
                    <a:pt x="16530" y="3958"/>
                    <a:pt x="16550" y="3999"/>
                  </a:cubicBezTo>
                  <a:cubicBezTo>
                    <a:pt x="16570" y="4045"/>
                    <a:pt x="16590" y="4086"/>
                    <a:pt x="16610" y="4127"/>
                  </a:cubicBezTo>
                  <a:cubicBezTo>
                    <a:pt x="16610" y="4153"/>
                    <a:pt x="16630" y="4173"/>
                    <a:pt x="16630" y="4194"/>
                  </a:cubicBezTo>
                  <a:cubicBezTo>
                    <a:pt x="16630" y="4215"/>
                    <a:pt x="16630" y="4235"/>
                    <a:pt x="16655" y="4256"/>
                  </a:cubicBezTo>
                  <a:cubicBezTo>
                    <a:pt x="16675" y="4322"/>
                    <a:pt x="16695" y="4364"/>
                    <a:pt x="16695" y="4430"/>
                  </a:cubicBezTo>
                  <a:cubicBezTo>
                    <a:pt x="16715" y="4451"/>
                    <a:pt x="16695" y="4471"/>
                    <a:pt x="16715" y="4492"/>
                  </a:cubicBezTo>
                  <a:cubicBezTo>
                    <a:pt x="16675" y="4538"/>
                    <a:pt x="16715" y="4538"/>
                    <a:pt x="16715" y="4579"/>
                  </a:cubicBezTo>
                  <a:cubicBezTo>
                    <a:pt x="16715" y="4599"/>
                    <a:pt x="16715" y="4620"/>
                    <a:pt x="16734" y="4641"/>
                  </a:cubicBezTo>
                  <a:lnTo>
                    <a:pt x="16734" y="4769"/>
                  </a:lnTo>
                  <a:cubicBezTo>
                    <a:pt x="16715" y="4836"/>
                    <a:pt x="16734" y="4877"/>
                    <a:pt x="16754" y="4923"/>
                  </a:cubicBezTo>
                  <a:cubicBezTo>
                    <a:pt x="16754" y="4943"/>
                    <a:pt x="16734" y="4943"/>
                    <a:pt x="16754" y="4943"/>
                  </a:cubicBezTo>
                  <a:cubicBezTo>
                    <a:pt x="16754" y="5005"/>
                    <a:pt x="16715" y="5072"/>
                    <a:pt x="16734" y="5133"/>
                  </a:cubicBezTo>
                  <a:cubicBezTo>
                    <a:pt x="16734" y="5221"/>
                    <a:pt x="16734" y="5282"/>
                    <a:pt x="16695" y="5349"/>
                  </a:cubicBezTo>
                  <a:lnTo>
                    <a:pt x="16695" y="5390"/>
                  </a:lnTo>
                  <a:cubicBezTo>
                    <a:pt x="16715" y="5436"/>
                    <a:pt x="16695" y="5457"/>
                    <a:pt x="16715" y="5498"/>
                  </a:cubicBezTo>
                  <a:cubicBezTo>
                    <a:pt x="16715" y="5518"/>
                    <a:pt x="16675" y="5518"/>
                    <a:pt x="16695" y="5518"/>
                  </a:cubicBezTo>
                  <a:cubicBezTo>
                    <a:pt x="16695" y="5539"/>
                    <a:pt x="16675" y="5539"/>
                    <a:pt x="16695" y="5565"/>
                  </a:cubicBezTo>
                  <a:lnTo>
                    <a:pt x="16695" y="5606"/>
                  </a:lnTo>
                  <a:cubicBezTo>
                    <a:pt x="16695" y="5647"/>
                    <a:pt x="16695" y="5693"/>
                    <a:pt x="16675" y="5755"/>
                  </a:cubicBezTo>
                  <a:cubicBezTo>
                    <a:pt x="16675" y="5821"/>
                    <a:pt x="16630" y="5903"/>
                    <a:pt x="16630" y="5991"/>
                  </a:cubicBezTo>
                  <a:cubicBezTo>
                    <a:pt x="16630" y="6011"/>
                    <a:pt x="16610" y="6032"/>
                    <a:pt x="16610" y="6078"/>
                  </a:cubicBezTo>
                  <a:cubicBezTo>
                    <a:pt x="16610" y="6139"/>
                    <a:pt x="16570" y="6206"/>
                    <a:pt x="16570" y="6268"/>
                  </a:cubicBezTo>
                  <a:cubicBezTo>
                    <a:pt x="16550" y="6288"/>
                    <a:pt x="16550" y="6335"/>
                    <a:pt x="16530" y="6355"/>
                  </a:cubicBezTo>
                  <a:cubicBezTo>
                    <a:pt x="16506" y="6376"/>
                    <a:pt x="16550" y="6396"/>
                    <a:pt x="16530" y="6417"/>
                  </a:cubicBezTo>
                  <a:cubicBezTo>
                    <a:pt x="16506" y="6437"/>
                    <a:pt x="16486" y="6463"/>
                    <a:pt x="16486" y="6483"/>
                  </a:cubicBezTo>
                  <a:cubicBezTo>
                    <a:pt x="16466" y="6525"/>
                    <a:pt x="16466" y="6566"/>
                    <a:pt x="16446" y="6612"/>
                  </a:cubicBezTo>
                  <a:cubicBezTo>
                    <a:pt x="16426" y="6612"/>
                    <a:pt x="16406" y="6612"/>
                    <a:pt x="16406" y="6632"/>
                  </a:cubicBezTo>
                  <a:cubicBezTo>
                    <a:pt x="16406" y="6694"/>
                    <a:pt x="16361" y="6761"/>
                    <a:pt x="16341" y="6822"/>
                  </a:cubicBezTo>
                  <a:cubicBezTo>
                    <a:pt x="16321" y="6889"/>
                    <a:pt x="16282" y="6930"/>
                    <a:pt x="16237" y="6976"/>
                  </a:cubicBezTo>
                  <a:cubicBezTo>
                    <a:pt x="16217" y="6997"/>
                    <a:pt x="16197" y="7038"/>
                    <a:pt x="16197" y="7079"/>
                  </a:cubicBezTo>
                  <a:cubicBezTo>
                    <a:pt x="16177" y="7166"/>
                    <a:pt x="16132" y="7274"/>
                    <a:pt x="16073" y="7361"/>
                  </a:cubicBezTo>
                  <a:cubicBezTo>
                    <a:pt x="16008" y="7464"/>
                    <a:pt x="15968" y="7551"/>
                    <a:pt x="15908" y="7639"/>
                  </a:cubicBezTo>
                  <a:cubicBezTo>
                    <a:pt x="15864" y="7721"/>
                    <a:pt x="15804" y="7787"/>
                    <a:pt x="15759" y="7849"/>
                  </a:cubicBezTo>
                  <a:cubicBezTo>
                    <a:pt x="15739" y="7875"/>
                    <a:pt x="15719" y="7895"/>
                    <a:pt x="15700" y="7916"/>
                  </a:cubicBezTo>
                  <a:cubicBezTo>
                    <a:pt x="15680" y="7936"/>
                    <a:pt x="15660" y="7957"/>
                    <a:pt x="15635" y="7977"/>
                  </a:cubicBezTo>
                  <a:cubicBezTo>
                    <a:pt x="15615" y="8003"/>
                    <a:pt x="15595" y="8023"/>
                    <a:pt x="15575" y="8065"/>
                  </a:cubicBezTo>
                  <a:cubicBezTo>
                    <a:pt x="15575" y="8085"/>
                    <a:pt x="15555" y="8085"/>
                    <a:pt x="15535" y="8106"/>
                  </a:cubicBezTo>
                  <a:cubicBezTo>
                    <a:pt x="15511" y="8131"/>
                    <a:pt x="15491" y="8152"/>
                    <a:pt x="15471" y="8193"/>
                  </a:cubicBezTo>
                  <a:cubicBezTo>
                    <a:pt x="15471" y="8213"/>
                    <a:pt x="15451" y="8234"/>
                    <a:pt x="15431" y="8260"/>
                  </a:cubicBezTo>
                  <a:cubicBezTo>
                    <a:pt x="15366" y="8301"/>
                    <a:pt x="15326" y="8362"/>
                    <a:pt x="15287" y="8409"/>
                  </a:cubicBezTo>
                  <a:cubicBezTo>
                    <a:pt x="15262" y="8429"/>
                    <a:pt x="15242" y="8429"/>
                    <a:pt x="15222" y="8429"/>
                  </a:cubicBezTo>
                  <a:cubicBezTo>
                    <a:pt x="15182" y="8516"/>
                    <a:pt x="15098" y="8557"/>
                    <a:pt x="15038" y="8645"/>
                  </a:cubicBezTo>
                  <a:cubicBezTo>
                    <a:pt x="14953" y="8665"/>
                    <a:pt x="14889" y="8747"/>
                    <a:pt x="14829" y="8814"/>
                  </a:cubicBezTo>
                  <a:lnTo>
                    <a:pt x="14809" y="8814"/>
                  </a:lnTo>
                  <a:lnTo>
                    <a:pt x="14809" y="8855"/>
                  </a:lnTo>
                  <a:cubicBezTo>
                    <a:pt x="14789" y="8855"/>
                    <a:pt x="14809" y="8835"/>
                    <a:pt x="14789" y="8835"/>
                  </a:cubicBezTo>
                  <a:cubicBezTo>
                    <a:pt x="14784" y="8830"/>
                    <a:pt x="14780" y="8829"/>
                    <a:pt x="14777" y="8829"/>
                  </a:cubicBezTo>
                  <a:cubicBezTo>
                    <a:pt x="14763" y="8829"/>
                    <a:pt x="14760" y="8855"/>
                    <a:pt x="14744" y="8855"/>
                  </a:cubicBezTo>
                  <a:cubicBezTo>
                    <a:pt x="14724" y="8922"/>
                    <a:pt x="14685" y="8942"/>
                    <a:pt x="14640" y="8983"/>
                  </a:cubicBezTo>
                  <a:cubicBezTo>
                    <a:pt x="14620" y="9004"/>
                    <a:pt x="14600" y="9030"/>
                    <a:pt x="14600" y="9071"/>
                  </a:cubicBezTo>
                  <a:cubicBezTo>
                    <a:pt x="14560" y="9091"/>
                    <a:pt x="14540" y="9091"/>
                    <a:pt x="14515" y="9132"/>
                  </a:cubicBezTo>
                  <a:cubicBezTo>
                    <a:pt x="14476" y="9158"/>
                    <a:pt x="14436" y="9179"/>
                    <a:pt x="14391" y="9199"/>
                  </a:cubicBezTo>
                  <a:cubicBezTo>
                    <a:pt x="14311" y="9261"/>
                    <a:pt x="14227" y="9307"/>
                    <a:pt x="14167" y="9369"/>
                  </a:cubicBezTo>
                  <a:cubicBezTo>
                    <a:pt x="14167" y="9389"/>
                    <a:pt x="14142" y="9415"/>
                    <a:pt x="14122" y="9415"/>
                  </a:cubicBezTo>
                  <a:cubicBezTo>
                    <a:pt x="14102" y="9435"/>
                    <a:pt x="14082" y="9476"/>
                    <a:pt x="14063" y="9497"/>
                  </a:cubicBezTo>
                  <a:lnTo>
                    <a:pt x="14018" y="9497"/>
                  </a:lnTo>
                  <a:cubicBezTo>
                    <a:pt x="13978" y="9497"/>
                    <a:pt x="13938" y="9517"/>
                    <a:pt x="13918" y="9543"/>
                  </a:cubicBezTo>
                  <a:cubicBezTo>
                    <a:pt x="13854" y="9625"/>
                    <a:pt x="13749" y="9692"/>
                    <a:pt x="13669" y="9753"/>
                  </a:cubicBezTo>
                  <a:cubicBezTo>
                    <a:pt x="13625" y="9800"/>
                    <a:pt x="13565" y="9800"/>
                    <a:pt x="13520" y="9820"/>
                  </a:cubicBezTo>
                  <a:cubicBezTo>
                    <a:pt x="13460" y="9861"/>
                    <a:pt x="13396" y="9902"/>
                    <a:pt x="13336" y="9949"/>
                  </a:cubicBezTo>
                  <a:cubicBezTo>
                    <a:pt x="13316" y="9949"/>
                    <a:pt x="13316" y="9949"/>
                    <a:pt x="13296" y="9969"/>
                  </a:cubicBezTo>
                  <a:cubicBezTo>
                    <a:pt x="13251" y="9969"/>
                    <a:pt x="13251" y="9990"/>
                    <a:pt x="13231" y="10031"/>
                  </a:cubicBezTo>
                  <a:cubicBezTo>
                    <a:pt x="13212" y="10031"/>
                    <a:pt x="13212" y="10056"/>
                    <a:pt x="13212" y="10056"/>
                  </a:cubicBezTo>
                  <a:cubicBezTo>
                    <a:pt x="13087" y="10118"/>
                    <a:pt x="12983" y="10185"/>
                    <a:pt x="12878" y="10267"/>
                  </a:cubicBezTo>
                  <a:cubicBezTo>
                    <a:pt x="12878" y="10267"/>
                    <a:pt x="12858" y="10267"/>
                    <a:pt x="12858" y="10287"/>
                  </a:cubicBezTo>
                  <a:cubicBezTo>
                    <a:pt x="12818" y="10333"/>
                    <a:pt x="12754" y="10354"/>
                    <a:pt x="12694" y="10375"/>
                  </a:cubicBezTo>
                  <a:cubicBezTo>
                    <a:pt x="12649" y="10395"/>
                    <a:pt x="12610" y="10395"/>
                    <a:pt x="12590" y="10441"/>
                  </a:cubicBezTo>
                  <a:cubicBezTo>
                    <a:pt x="12525" y="10462"/>
                    <a:pt x="12485" y="10482"/>
                    <a:pt x="12445" y="10503"/>
                  </a:cubicBezTo>
                  <a:cubicBezTo>
                    <a:pt x="12401" y="10523"/>
                    <a:pt x="12361" y="10544"/>
                    <a:pt x="12361" y="10590"/>
                  </a:cubicBezTo>
                  <a:lnTo>
                    <a:pt x="12341" y="10611"/>
                  </a:lnTo>
                  <a:cubicBezTo>
                    <a:pt x="12256" y="10631"/>
                    <a:pt x="12177" y="10698"/>
                    <a:pt x="12092" y="10719"/>
                  </a:cubicBezTo>
                  <a:cubicBezTo>
                    <a:pt x="12079" y="10719"/>
                    <a:pt x="12054" y="10728"/>
                    <a:pt x="12028" y="10728"/>
                  </a:cubicBezTo>
                  <a:cubicBezTo>
                    <a:pt x="12015" y="10728"/>
                    <a:pt x="12001" y="10726"/>
                    <a:pt x="11988" y="10719"/>
                  </a:cubicBezTo>
                  <a:cubicBezTo>
                    <a:pt x="11968" y="10698"/>
                    <a:pt x="11988" y="10698"/>
                    <a:pt x="11988" y="10672"/>
                  </a:cubicBezTo>
                  <a:cubicBezTo>
                    <a:pt x="11968" y="10631"/>
                    <a:pt x="11948" y="10570"/>
                    <a:pt x="11903" y="10523"/>
                  </a:cubicBezTo>
                  <a:lnTo>
                    <a:pt x="11903" y="10462"/>
                  </a:lnTo>
                  <a:cubicBezTo>
                    <a:pt x="11968" y="10416"/>
                    <a:pt x="12028" y="10395"/>
                    <a:pt x="12072" y="10333"/>
                  </a:cubicBezTo>
                  <a:lnTo>
                    <a:pt x="12112" y="10333"/>
                  </a:lnTo>
                  <a:cubicBezTo>
                    <a:pt x="12132" y="10287"/>
                    <a:pt x="12177" y="10267"/>
                    <a:pt x="12236" y="10267"/>
                  </a:cubicBezTo>
                  <a:cubicBezTo>
                    <a:pt x="12301" y="10246"/>
                    <a:pt x="12361" y="10226"/>
                    <a:pt x="12401" y="10185"/>
                  </a:cubicBezTo>
                  <a:cubicBezTo>
                    <a:pt x="12425" y="10159"/>
                    <a:pt x="12425" y="10159"/>
                    <a:pt x="12445" y="10139"/>
                  </a:cubicBezTo>
                  <a:cubicBezTo>
                    <a:pt x="12401" y="10139"/>
                    <a:pt x="12381" y="10159"/>
                    <a:pt x="12361" y="10185"/>
                  </a:cubicBezTo>
                  <a:cubicBezTo>
                    <a:pt x="12341" y="10185"/>
                    <a:pt x="12321" y="10185"/>
                    <a:pt x="12276" y="10205"/>
                  </a:cubicBezTo>
                  <a:cubicBezTo>
                    <a:pt x="12321" y="10139"/>
                    <a:pt x="12381" y="10118"/>
                    <a:pt x="12445" y="10097"/>
                  </a:cubicBezTo>
                  <a:cubicBezTo>
                    <a:pt x="12485" y="10077"/>
                    <a:pt x="12525" y="10056"/>
                    <a:pt x="12590" y="10031"/>
                  </a:cubicBezTo>
                  <a:cubicBezTo>
                    <a:pt x="12630" y="10010"/>
                    <a:pt x="12674" y="9969"/>
                    <a:pt x="12714" y="9949"/>
                  </a:cubicBezTo>
                  <a:cubicBezTo>
                    <a:pt x="12724" y="9938"/>
                    <a:pt x="12729" y="9933"/>
                    <a:pt x="12737" y="9933"/>
                  </a:cubicBezTo>
                  <a:cubicBezTo>
                    <a:pt x="12744" y="9933"/>
                    <a:pt x="12754" y="9938"/>
                    <a:pt x="12774" y="9949"/>
                  </a:cubicBezTo>
                  <a:cubicBezTo>
                    <a:pt x="12818" y="9928"/>
                    <a:pt x="12838" y="9902"/>
                    <a:pt x="12858" y="9882"/>
                  </a:cubicBezTo>
                  <a:cubicBezTo>
                    <a:pt x="12898" y="9882"/>
                    <a:pt x="12898" y="9820"/>
                    <a:pt x="12943" y="9820"/>
                  </a:cubicBezTo>
                  <a:lnTo>
                    <a:pt x="12943" y="9800"/>
                  </a:lnTo>
                  <a:cubicBezTo>
                    <a:pt x="12975" y="9779"/>
                    <a:pt x="13007" y="9748"/>
                    <a:pt x="13042" y="9748"/>
                  </a:cubicBezTo>
                  <a:cubicBezTo>
                    <a:pt x="13051" y="9748"/>
                    <a:pt x="13059" y="9749"/>
                    <a:pt x="13067" y="9753"/>
                  </a:cubicBezTo>
                  <a:cubicBezTo>
                    <a:pt x="13107" y="9733"/>
                    <a:pt x="13147" y="9692"/>
                    <a:pt x="13192" y="9646"/>
                  </a:cubicBezTo>
                  <a:cubicBezTo>
                    <a:pt x="13192" y="9646"/>
                    <a:pt x="13192" y="9625"/>
                    <a:pt x="13212" y="9625"/>
                  </a:cubicBezTo>
                  <a:cubicBezTo>
                    <a:pt x="13271" y="9605"/>
                    <a:pt x="13336" y="9563"/>
                    <a:pt x="13376" y="9497"/>
                  </a:cubicBezTo>
                  <a:cubicBezTo>
                    <a:pt x="13396" y="9497"/>
                    <a:pt x="13396" y="9517"/>
                    <a:pt x="13421" y="9517"/>
                  </a:cubicBezTo>
                  <a:cubicBezTo>
                    <a:pt x="13460" y="9476"/>
                    <a:pt x="13520" y="9456"/>
                    <a:pt x="13585" y="9389"/>
                  </a:cubicBezTo>
                  <a:lnTo>
                    <a:pt x="13605" y="9389"/>
                  </a:lnTo>
                  <a:cubicBezTo>
                    <a:pt x="13644" y="9369"/>
                    <a:pt x="13669" y="9327"/>
                    <a:pt x="13689" y="9286"/>
                  </a:cubicBezTo>
                  <a:cubicBezTo>
                    <a:pt x="13709" y="9286"/>
                    <a:pt x="13689" y="9327"/>
                    <a:pt x="13709" y="9327"/>
                  </a:cubicBezTo>
                  <a:cubicBezTo>
                    <a:pt x="13709" y="9307"/>
                    <a:pt x="13709" y="9307"/>
                    <a:pt x="13729" y="9307"/>
                  </a:cubicBezTo>
                  <a:cubicBezTo>
                    <a:pt x="13769" y="9261"/>
                    <a:pt x="13794" y="9220"/>
                    <a:pt x="13854" y="9220"/>
                  </a:cubicBezTo>
                  <a:lnTo>
                    <a:pt x="13854" y="9199"/>
                  </a:lnTo>
                  <a:lnTo>
                    <a:pt x="13873" y="9199"/>
                  </a:lnTo>
                  <a:cubicBezTo>
                    <a:pt x="13893" y="9179"/>
                    <a:pt x="13918" y="9179"/>
                    <a:pt x="13938" y="9158"/>
                  </a:cubicBezTo>
                  <a:cubicBezTo>
                    <a:pt x="13958" y="9132"/>
                    <a:pt x="13978" y="9112"/>
                    <a:pt x="13998" y="9071"/>
                  </a:cubicBezTo>
                  <a:lnTo>
                    <a:pt x="14018" y="9071"/>
                  </a:lnTo>
                  <a:cubicBezTo>
                    <a:pt x="14063" y="9004"/>
                    <a:pt x="14102" y="8963"/>
                    <a:pt x="14167" y="8942"/>
                  </a:cubicBezTo>
                  <a:cubicBezTo>
                    <a:pt x="14227" y="8922"/>
                    <a:pt x="14267" y="8855"/>
                    <a:pt x="14331" y="8835"/>
                  </a:cubicBezTo>
                  <a:cubicBezTo>
                    <a:pt x="14351" y="8793"/>
                    <a:pt x="14391" y="8793"/>
                    <a:pt x="14436" y="8773"/>
                  </a:cubicBezTo>
                  <a:cubicBezTo>
                    <a:pt x="14495" y="8706"/>
                    <a:pt x="14540" y="8665"/>
                    <a:pt x="14560" y="8598"/>
                  </a:cubicBezTo>
                  <a:cubicBezTo>
                    <a:pt x="14620" y="8557"/>
                    <a:pt x="14665" y="8516"/>
                    <a:pt x="14705" y="8470"/>
                  </a:cubicBezTo>
                  <a:cubicBezTo>
                    <a:pt x="14744" y="8429"/>
                    <a:pt x="14764" y="8388"/>
                    <a:pt x="14809" y="8362"/>
                  </a:cubicBezTo>
                  <a:cubicBezTo>
                    <a:pt x="14849" y="8342"/>
                    <a:pt x="14849" y="8301"/>
                    <a:pt x="14889" y="8301"/>
                  </a:cubicBezTo>
                  <a:cubicBezTo>
                    <a:pt x="14933" y="8301"/>
                    <a:pt x="14933" y="8260"/>
                    <a:pt x="14973" y="8234"/>
                  </a:cubicBezTo>
                  <a:cubicBezTo>
                    <a:pt x="14993" y="8193"/>
                    <a:pt x="15013" y="8172"/>
                    <a:pt x="15058" y="8152"/>
                  </a:cubicBezTo>
                  <a:cubicBezTo>
                    <a:pt x="15098" y="8131"/>
                    <a:pt x="15118" y="8106"/>
                    <a:pt x="15137" y="8085"/>
                  </a:cubicBezTo>
                  <a:cubicBezTo>
                    <a:pt x="15202" y="8003"/>
                    <a:pt x="15262" y="7936"/>
                    <a:pt x="15326" y="7849"/>
                  </a:cubicBezTo>
                  <a:cubicBezTo>
                    <a:pt x="15326" y="7828"/>
                    <a:pt x="15306" y="7828"/>
                    <a:pt x="15306" y="7828"/>
                  </a:cubicBezTo>
                  <a:cubicBezTo>
                    <a:pt x="15386" y="7721"/>
                    <a:pt x="15491" y="7680"/>
                    <a:pt x="15555" y="7572"/>
                  </a:cubicBezTo>
                  <a:cubicBezTo>
                    <a:pt x="15555" y="7551"/>
                    <a:pt x="15555" y="7531"/>
                    <a:pt x="15575" y="7510"/>
                  </a:cubicBezTo>
                  <a:cubicBezTo>
                    <a:pt x="15615" y="7464"/>
                    <a:pt x="15635" y="7423"/>
                    <a:pt x="15660" y="7382"/>
                  </a:cubicBezTo>
                  <a:cubicBezTo>
                    <a:pt x="15660" y="7336"/>
                    <a:pt x="15700" y="7315"/>
                    <a:pt x="15719" y="7274"/>
                  </a:cubicBezTo>
                  <a:cubicBezTo>
                    <a:pt x="15784" y="7233"/>
                    <a:pt x="15824" y="7166"/>
                    <a:pt x="15844" y="7079"/>
                  </a:cubicBezTo>
                  <a:cubicBezTo>
                    <a:pt x="15864" y="7038"/>
                    <a:pt x="15884" y="6997"/>
                    <a:pt x="15908" y="6976"/>
                  </a:cubicBezTo>
                  <a:cubicBezTo>
                    <a:pt x="15948" y="6930"/>
                    <a:pt x="15968" y="6889"/>
                    <a:pt x="15988" y="6848"/>
                  </a:cubicBezTo>
                  <a:lnTo>
                    <a:pt x="15988" y="6822"/>
                  </a:lnTo>
                  <a:lnTo>
                    <a:pt x="15968" y="6822"/>
                  </a:lnTo>
                  <a:cubicBezTo>
                    <a:pt x="15968" y="6781"/>
                    <a:pt x="16008" y="6740"/>
                    <a:pt x="16033" y="6694"/>
                  </a:cubicBezTo>
                  <a:cubicBezTo>
                    <a:pt x="16073" y="6632"/>
                    <a:pt x="16093" y="6591"/>
                    <a:pt x="16132" y="6525"/>
                  </a:cubicBezTo>
                  <a:cubicBezTo>
                    <a:pt x="16132" y="6437"/>
                    <a:pt x="16157" y="6355"/>
                    <a:pt x="16197" y="6288"/>
                  </a:cubicBezTo>
                  <a:cubicBezTo>
                    <a:pt x="16237" y="6227"/>
                    <a:pt x="16257" y="6160"/>
                    <a:pt x="16257" y="6099"/>
                  </a:cubicBezTo>
                  <a:cubicBezTo>
                    <a:pt x="16282" y="6078"/>
                    <a:pt x="16282" y="6052"/>
                    <a:pt x="16302" y="6032"/>
                  </a:cubicBezTo>
                  <a:cubicBezTo>
                    <a:pt x="16302" y="5970"/>
                    <a:pt x="16321" y="5903"/>
                    <a:pt x="16302" y="5821"/>
                  </a:cubicBezTo>
                  <a:cubicBezTo>
                    <a:pt x="16341" y="5775"/>
                    <a:pt x="16361" y="5734"/>
                    <a:pt x="16321" y="5693"/>
                  </a:cubicBezTo>
                  <a:cubicBezTo>
                    <a:pt x="16321" y="5693"/>
                    <a:pt x="16330" y="5681"/>
                    <a:pt x="16336" y="5681"/>
                  </a:cubicBezTo>
                  <a:cubicBezTo>
                    <a:pt x="16339" y="5681"/>
                    <a:pt x="16341" y="5684"/>
                    <a:pt x="16341" y="5693"/>
                  </a:cubicBezTo>
                  <a:lnTo>
                    <a:pt x="16361" y="5693"/>
                  </a:lnTo>
                  <a:cubicBezTo>
                    <a:pt x="16361" y="5667"/>
                    <a:pt x="16321" y="5647"/>
                    <a:pt x="16341" y="5606"/>
                  </a:cubicBezTo>
                  <a:cubicBezTo>
                    <a:pt x="16341" y="5626"/>
                    <a:pt x="16361" y="5626"/>
                    <a:pt x="16361" y="5647"/>
                  </a:cubicBezTo>
                  <a:cubicBezTo>
                    <a:pt x="16361" y="5606"/>
                    <a:pt x="16381" y="5585"/>
                    <a:pt x="16381" y="5565"/>
                  </a:cubicBezTo>
                  <a:cubicBezTo>
                    <a:pt x="16361" y="5539"/>
                    <a:pt x="16361" y="5498"/>
                    <a:pt x="16381" y="5457"/>
                  </a:cubicBezTo>
                  <a:cubicBezTo>
                    <a:pt x="16361" y="5390"/>
                    <a:pt x="16381" y="5349"/>
                    <a:pt x="16406" y="5308"/>
                  </a:cubicBezTo>
                  <a:lnTo>
                    <a:pt x="16406" y="5200"/>
                  </a:lnTo>
                  <a:cubicBezTo>
                    <a:pt x="16381" y="5154"/>
                    <a:pt x="16406" y="5113"/>
                    <a:pt x="16406" y="5072"/>
                  </a:cubicBezTo>
                  <a:cubicBezTo>
                    <a:pt x="16406" y="5051"/>
                    <a:pt x="16426" y="5051"/>
                    <a:pt x="16426" y="5026"/>
                  </a:cubicBezTo>
                  <a:cubicBezTo>
                    <a:pt x="16426" y="5005"/>
                    <a:pt x="16381" y="5005"/>
                    <a:pt x="16381" y="4985"/>
                  </a:cubicBezTo>
                  <a:cubicBezTo>
                    <a:pt x="16381" y="4964"/>
                    <a:pt x="16406" y="4943"/>
                    <a:pt x="16381" y="4923"/>
                  </a:cubicBezTo>
                  <a:lnTo>
                    <a:pt x="16381" y="4856"/>
                  </a:lnTo>
                  <a:cubicBezTo>
                    <a:pt x="16381" y="4836"/>
                    <a:pt x="16381" y="4815"/>
                    <a:pt x="16406" y="4795"/>
                  </a:cubicBezTo>
                  <a:cubicBezTo>
                    <a:pt x="16406" y="4769"/>
                    <a:pt x="16381" y="4748"/>
                    <a:pt x="16381" y="4748"/>
                  </a:cubicBezTo>
                  <a:cubicBezTo>
                    <a:pt x="16381" y="4728"/>
                    <a:pt x="16381" y="4707"/>
                    <a:pt x="16406" y="4707"/>
                  </a:cubicBezTo>
                  <a:cubicBezTo>
                    <a:pt x="16426" y="4769"/>
                    <a:pt x="16406" y="4836"/>
                    <a:pt x="16426" y="4897"/>
                  </a:cubicBezTo>
                  <a:lnTo>
                    <a:pt x="16446" y="4877"/>
                  </a:lnTo>
                  <a:cubicBezTo>
                    <a:pt x="16426" y="4856"/>
                    <a:pt x="16466" y="4836"/>
                    <a:pt x="16446" y="4795"/>
                  </a:cubicBezTo>
                  <a:cubicBezTo>
                    <a:pt x="16426" y="4769"/>
                    <a:pt x="16446" y="4728"/>
                    <a:pt x="16426" y="4687"/>
                  </a:cubicBezTo>
                  <a:lnTo>
                    <a:pt x="16426" y="4641"/>
                  </a:lnTo>
                  <a:cubicBezTo>
                    <a:pt x="16426" y="4559"/>
                    <a:pt x="16381" y="4471"/>
                    <a:pt x="16381" y="4364"/>
                  </a:cubicBezTo>
                  <a:cubicBezTo>
                    <a:pt x="16381" y="4343"/>
                    <a:pt x="16361" y="4343"/>
                    <a:pt x="16361" y="4302"/>
                  </a:cubicBezTo>
                  <a:cubicBezTo>
                    <a:pt x="16341" y="4322"/>
                    <a:pt x="16361" y="4322"/>
                    <a:pt x="16341" y="4343"/>
                  </a:cubicBezTo>
                  <a:cubicBezTo>
                    <a:pt x="16321" y="4322"/>
                    <a:pt x="16321" y="4302"/>
                    <a:pt x="16321" y="4281"/>
                  </a:cubicBezTo>
                  <a:cubicBezTo>
                    <a:pt x="16321" y="4235"/>
                    <a:pt x="16302" y="4194"/>
                    <a:pt x="16282" y="4173"/>
                  </a:cubicBezTo>
                  <a:cubicBezTo>
                    <a:pt x="16237" y="4127"/>
                    <a:pt x="16217" y="4066"/>
                    <a:pt x="16197" y="4025"/>
                  </a:cubicBezTo>
                  <a:cubicBezTo>
                    <a:pt x="16177" y="3958"/>
                    <a:pt x="16157" y="3917"/>
                    <a:pt x="16112" y="3871"/>
                  </a:cubicBezTo>
                  <a:cubicBezTo>
                    <a:pt x="16112" y="3850"/>
                    <a:pt x="16093" y="3850"/>
                    <a:pt x="16093" y="3829"/>
                  </a:cubicBezTo>
                  <a:cubicBezTo>
                    <a:pt x="16093" y="3789"/>
                    <a:pt x="16053" y="3768"/>
                    <a:pt x="16033" y="3722"/>
                  </a:cubicBezTo>
                  <a:cubicBezTo>
                    <a:pt x="15988" y="3681"/>
                    <a:pt x="15968" y="3640"/>
                    <a:pt x="15928" y="3614"/>
                  </a:cubicBezTo>
                  <a:cubicBezTo>
                    <a:pt x="15928" y="3614"/>
                    <a:pt x="15928" y="3594"/>
                    <a:pt x="15908" y="3594"/>
                  </a:cubicBezTo>
                  <a:cubicBezTo>
                    <a:pt x="15908" y="3594"/>
                    <a:pt x="15884" y="3594"/>
                    <a:pt x="15884" y="3614"/>
                  </a:cubicBezTo>
                  <a:cubicBezTo>
                    <a:pt x="15844" y="3532"/>
                    <a:pt x="15824" y="3445"/>
                    <a:pt x="15719" y="3445"/>
                  </a:cubicBezTo>
                  <a:cubicBezTo>
                    <a:pt x="15700" y="3383"/>
                    <a:pt x="15660" y="3337"/>
                    <a:pt x="15615" y="3316"/>
                  </a:cubicBezTo>
                  <a:cubicBezTo>
                    <a:pt x="15575" y="3316"/>
                    <a:pt x="15555" y="3275"/>
                    <a:pt x="15535" y="3255"/>
                  </a:cubicBezTo>
                  <a:cubicBezTo>
                    <a:pt x="15451" y="3255"/>
                    <a:pt x="15411" y="3188"/>
                    <a:pt x="15366" y="3168"/>
                  </a:cubicBezTo>
                  <a:cubicBezTo>
                    <a:pt x="15326" y="3126"/>
                    <a:pt x="15287" y="3101"/>
                    <a:pt x="15222" y="3080"/>
                  </a:cubicBezTo>
                  <a:cubicBezTo>
                    <a:pt x="15202" y="3080"/>
                    <a:pt x="15162" y="3080"/>
                    <a:pt x="15118" y="3039"/>
                  </a:cubicBezTo>
                  <a:lnTo>
                    <a:pt x="15058" y="3039"/>
                  </a:lnTo>
                  <a:lnTo>
                    <a:pt x="15058" y="3059"/>
                  </a:lnTo>
                  <a:cubicBezTo>
                    <a:pt x="15013" y="3039"/>
                    <a:pt x="14953" y="3039"/>
                    <a:pt x="14933" y="3019"/>
                  </a:cubicBezTo>
                  <a:cubicBezTo>
                    <a:pt x="14849" y="2952"/>
                    <a:pt x="14789" y="2931"/>
                    <a:pt x="14705" y="2911"/>
                  </a:cubicBezTo>
                  <a:cubicBezTo>
                    <a:pt x="14640" y="2870"/>
                    <a:pt x="14580" y="2870"/>
                    <a:pt x="14495" y="2844"/>
                  </a:cubicBezTo>
                  <a:cubicBezTo>
                    <a:pt x="14436" y="2844"/>
                    <a:pt x="14371" y="2824"/>
                    <a:pt x="14311" y="2824"/>
                  </a:cubicBezTo>
                  <a:cubicBezTo>
                    <a:pt x="14267" y="2824"/>
                    <a:pt x="14247" y="2824"/>
                    <a:pt x="14227" y="2803"/>
                  </a:cubicBezTo>
                  <a:cubicBezTo>
                    <a:pt x="14207" y="2793"/>
                    <a:pt x="14186" y="2787"/>
                    <a:pt x="14165" y="2787"/>
                  </a:cubicBezTo>
                  <a:cubicBezTo>
                    <a:pt x="14143" y="2787"/>
                    <a:pt x="14122" y="2793"/>
                    <a:pt x="14102" y="2803"/>
                  </a:cubicBezTo>
                  <a:lnTo>
                    <a:pt x="14043" y="2803"/>
                  </a:lnTo>
                  <a:cubicBezTo>
                    <a:pt x="14020" y="2813"/>
                    <a:pt x="13999" y="2813"/>
                    <a:pt x="13979" y="2813"/>
                  </a:cubicBezTo>
                  <a:cubicBezTo>
                    <a:pt x="13958" y="2813"/>
                    <a:pt x="13938" y="2813"/>
                    <a:pt x="13918" y="2824"/>
                  </a:cubicBezTo>
                  <a:lnTo>
                    <a:pt x="13854" y="2824"/>
                  </a:lnTo>
                  <a:cubicBezTo>
                    <a:pt x="13844" y="2813"/>
                    <a:pt x="13834" y="2808"/>
                    <a:pt x="13824" y="2808"/>
                  </a:cubicBezTo>
                  <a:cubicBezTo>
                    <a:pt x="13814" y="2808"/>
                    <a:pt x="13804" y="2813"/>
                    <a:pt x="13794" y="2824"/>
                  </a:cubicBezTo>
                  <a:cubicBezTo>
                    <a:pt x="13769" y="2824"/>
                    <a:pt x="13709" y="2824"/>
                    <a:pt x="13689" y="2803"/>
                  </a:cubicBezTo>
                  <a:cubicBezTo>
                    <a:pt x="13679" y="2793"/>
                    <a:pt x="13668" y="2793"/>
                    <a:pt x="13657" y="2793"/>
                  </a:cubicBezTo>
                  <a:cubicBezTo>
                    <a:pt x="13646" y="2793"/>
                    <a:pt x="13635" y="2793"/>
                    <a:pt x="13625" y="2782"/>
                  </a:cubicBezTo>
                  <a:lnTo>
                    <a:pt x="13625" y="2803"/>
                  </a:lnTo>
                  <a:cubicBezTo>
                    <a:pt x="13612" y="2798"/>
                    <a:pt x="13599" y="2797"/>
                    <a:pt x="13586" y="2797"/>
                  </a:cubicBezTo>
                  <a:cubicBezTo>
                    <a:pt x="13551" y="2797"/>
                    <a:pt x="13515" y="2809"/>
                    <a:pt x="13479" y="2809"/>
                  </a:cubicBezTo>
                  <a:cubicBezTo>
                    <a:pt x="13466" y="2809"/>
                    <a:pt x="13453" y="2807"/>
                    <a:pt x="13441" y="2803"/>
                  </a:cubicBezTo>
                  <a:cubicBezTo>
                    <a:pt x="13396" y="2803"/>
                    <a:pt x="13376" y="2824"/>
                    <a:pt x="13356" y="2844"/>
                  </a:cubicBezTo>
                  <a:lnTo>
                    <a:pt x="13356" y="2824"/>
                  </a:lnTo>
                  <a:cubicBezTo>
                    <a:pt x="13316" y="2824"/>
                    <a:pt x="13296" y="2803"/>
                    <a:pt x="13251" y="2803"/>
                  </a:cubicBezTo>
                  <a:cubicBezTo>
                    <a:pt x="13231" y="2824"/>
                    <a:pt x="13251" y="2844"/>
                    <a:pt x="13231" y="2844"/>
                  </a:cubicBezTo>
                  <a:cubicBezTo>
                    <a:pt x="13172" y="2844"/>
                    <a:pt x="13107" y="2870"/>
                    <a:pt x="13067" y="2870"/>
                  </a:cubicBezTo>
                  <a:lnTo>
                    <a:pt x="13067" y="2890"/>
                  </a:lnTo>
                  <a:cubicBezTo>
                    <a:pt x="13023" y="2931"/>
                    <a:pt x="12983" y="2931"/>
                    <a:pt x="12923" y="2931"/>
                  </a:cubicBezTo>
                  <a:cubicBezTo>
                    <a:pt x="12898" y="2952"/>
                    <a:pt x="12858" y="2952"/>
                    <a:pt x="12818" y="2972"/>
                  </a:cubicBezTo>
                  <a:lnTo>
                    <a:pt x="12818" y="3019"/>
                  </a:lnTo>
                  <a:cubicBezTo>
                    <a:pt x="12799" y="2998"/>
                    <a:pt x="12799" y="2998"/>
                    <a:pt x="12799" y="2972"/>
                  </a:cubicBezTo>
                  <a:lnTo>
                    <a:pt x="12754" y="2972"/>
                  </a:lnTo>
                  <a:cubicBezTo>
                    <a:pt x="12734" y="2998"/>
                    <a:pt x="12754" y="2998"/>
                    <a:pt x="12734" y="3019"/>
                  </a:cubicBezTo>
                  <a:cubicBezTo>
                    <a:pt x="12694" y="3019"/>
                    <a:pt x="12649" y="3039"/>
                    <a:pt x="12630" y="3059"/>
                  </a:cubicBezTo>
                  <a:cubicBezTo>
                    <a:pt x="12590" y="3080"/>
                    <a:pt x="12550" y="3080"/>
                    <a:pt x="12525" y="3101"/>
                  </a:cubicBezTo>
                  <a:cubicBezTo>
                    <a:pt x="12485" y="3101"/>
                    <a:pt x="12465" y="3126"/>
                    <a:pt x="12425" y="3126"/>
                  </a:cubicBezTo>
                  <a:cubicBezTo>
                    <a:pt x="12401" y="3126"/>
                    <a:pt x="12361" y="3147"/>
                    <a:pt x="12341" y="3168"/>
                  </a:cubicBezTo>
                  <a:cubicBezTo>
                    <a:pt x="12321" y="3168"/>
                    <a:pt x="12276" y="3188"/>
                    <a:pt x="12256" y="3188"/>
                  </a:cubicBezTo>
                  <a:cubicBezTo>
                    <a:pt x="12256" y="3208"/>
                    <a:pt x="12256" y="3208"/>
                    <a:pt x="12276" y="3229"/>
                  </a:cubicBezTo>
                  <a:cubicBezTo>
                    <a:pt x="12266" y="3254"/>
                    <a:pt x="12255" y="3259"/>
                    <a:pt x="12245" y="3259"/>
                  </a:cubicBezTo>
                  <a:cubicBezTo>
                    <a:pt x="12235" y="3259"/>
                    <a:pt x="12226" y="3255"/>
                    <a:pt x="12217" y="3255"/>
                  </a:cubicBezTo>
                  <a:cubicBezTo>
                    <a:pt x="12177" y="3255"/>
                    <a:pt x="12152" y="3275"/>
                    <a:pt x="12112" y="3275"/>
                  </a:cubicBezTo>
                  <a:cubicBezTo>
                    <a:pt x="12092" y="3316"/>
                    <a:pt x="12052" y="3316"/>
                    <a:pt x="12028" y="3383"/>
                  </a:cubicBezTo>
                  <a:cubicBezTo>
                    <a:pt x="12012" y="3373"/>
                    <a:pt x="12000" y="3367"/>
                    <a:pt x="11991" y="3367"/>
                  </a:cubicBezTo>
                  <a:cubicBezTo>
                    <a:pt x="11975" y="3367"/>
                    <a:pt x="11968" y="3383"/>
                    <a:pt x="11968" y="3424"/>
                  </a:cubicBezTo>
                  <a:cubicBezTo>
                    <a:pt x="11903" y="3424"/>
                    <a:pt x="11863" y="3445"/>
                    <a:pt x="11824" y="3485"/>
                  </a:cubicBezTo>
                  <a:cubicBezTo>
                    <a:pt x="11759" y="3511"/>
                    <a:pt x="11699" y="3552"/>
                    <a:pt x="11634" y="3594"/>
                  </a:cubicBezTo>
                  <a:cubicBezTo>
                    <a:pt x="11595" y="3614"/>
                    <a:pt x="11575" y="3640"/>
                    <a:pt x="11555" y="3660"/>
                  </a:cubicBezTo>
                  <a:lnTo>
                    <a:pt x="11595" y="3660"/>
                  </a:lnTo>
                  <a:cubicBezTo>
                    <a:pt x="11615" y="3640"/>
                    <a:pt x="11634" y="3640"/>
                    <a:pt x="11654" y="3640"/>
                  </a:cubicBezTo>
                  <a:cubicBezTo>
                    <a:pt x="11615" y="3681"/>
                    <a:pt x="11575" y="3701"/>
                    <a:pt x="11510" y="3742"/>
                  </a:cubicBezTo>
                  <a:cubicBezTo>
                    <a:pt x="11510" y="3742"/>
                    <a:pt x="11490" y="3722"/>
                    <a:pt x="11470" y="3722"/>
                  </a:cubicBezTo>
                  <a:cubicBezTo>
                    <a:pt x="11470" y="3742"/>
                    <a:pt x="11490" y="3742"/>
                    <a:pt x="11490" y="3742"/>
                  </a:cubicBezTo>
                  <a:cubicBezTo>
                    <a:pt x="11490" y="3768"/>
                    <a:pt x="11470" y="3768"/>
                    <a:pt x="11470" y="3768"/>
                  </a:cubicBezTo>
                  <a:cubicBezTo>
                    <a:pt x="11450" y="3768"/>
                    <a:pt x="11430" y="3768"/>
                    <a:pt x="11406" y="3809"/>
                  </a:cubicBezTo>
                  <a:cubicBezTo>
                    <a:pt x="11386" y="3829"/>
                    <a:pt x="11366" y="3829"/>
                    <a:pt x="11366" y="3871"/>
                  </a:cubicBezTo>
                  <a:lnTo>
                    <a:pt x="11346" y="3896"/>
                  </a:lnTo>
                  <a:cubicBezTo>
                    <a:pt x="11326" y="3917"/>
                    <a:pt x="11326" y="3917"/>
                    <a:pt x="11306" y="3917"/>
                  </a:cubicBezTo>
                  <a:cubicBezTo>
                    <a:pt x="11306" y="3917"/>
                    <a:pt x="11306" y="3896"/>
                    <a:pt x="11281" y="3896"/>
                  </a:cubicBezTo>
                  <a:cubicBezTo>
                    <a:pt x="11261" y="3917"/>
                    <a:pt x="11306" y="3917"/>
                    <a:pt x="11281" y="3937"/>
                  </a:cubicBezTo>
                  <a:cubicBezTo>
                    <a:pt x="11241" y="3999"/>
                    <a:pt x="11137" y="4025"/>
                    <a:pt x="11097" y="4086"/>
                  </a:cubicBezTo>
                  <a:lnTo>
                    <a:pt x="11077" y="4086"/>
                  </a:lnTo>
                  <a:cubicBezTo>
                    <a:pt x="11057" y="4107"/>
                    <a:pt x="11057" y="4107"/>
                    <a:pt x="11077" y="4127"/>
                  </a:cubicBezTo>
                  <a:cubicBezTo>
                    <a:pt x="11077" y="4107"/>
                    <a:pt x="11077" y="4107"/>
                    <a:pt x="11097" y="4107"/>
                  </a:cubicBezTo>
                  <a:cubicBezTo>
                    <a:pt x="11097" y="4127"/>
                    <a:pt x="11077" y="4127"/>
                    <a:pt x="11077" y="4127"/>
                  </a:cubicBezTo>
                  <a:cubicBezTo>
                    <a:pt x="11057" y="4173"/>
                    <a:pt x="11012" y="4194"/>
                    <a:pt x="10973" y="4215"/>
                  </a:cubicBezTo>
                  <a:cubicBezTo>
                    <a:pt x="10953" y="4256"/>
                    <a:pt x="10888" y="4281"/>
                    <a:pt x="10848" y="4322"/>
                  </a:cubicBezTo>
                  <a:cubicBezTo>
                    <a:pt x="10808" y="4364"/>
                    <a:pt x="10783" y="4384"/>
                    <a:pt x="10764" y="4451"/>
                  </a:cubicBezTo>
                  <a:cubicBezTo>
                    <a:pt x="10764" y="4471"/>
                    <a:pt x="10808" y="4451"/>
                    <a:pt x="10783" y="4492"/>
                  </a:cubicBezTo>
                  <a:lnTo>
                    <a:pt x="10724" y="4492"/>
                  </a:lnTo>
                  <a:cubicBezTo>
                    <a:pt x="10704" y="4538"/>
                    <a:pt x="10684" y="4579"/>
                    <a:pt x="10639" y="4599"/>
                  </a:cubicBezTo>
                  <a:cubicBezTo>
                    <a:pt x="10619" y="4641"/>
                    <a:pt x="10579" y="4687"/>
                    <a:pt x="10579" y="4728"/>
                  </a:cubicBezTo>
                  <a:cubicBezTo>
                    <a:pt x="10560" y="4769"/>
                    <a:pt x="10535" y="4815"/>
                    <a:pt x="10495" y="4856"/>
                  </a:cubicBezTo>
                  <a:cubicBezTo>
                    <a:pt x="10495" y="4856"/>
                    <a:pt x="10475" y="4877"/>
                    <a:pt x="10475" y="4897"/>
                  </a:cubicBezTo>
                  <a:cubicBezTo>
                    <a:pt x="10475" y="4923"/>
                    <a:pt x="10455" y="4923"/>
                    <a:pt x="10435" y="4923"/>
                  </a:cubicBezTo>
                  <a:cubicBezTo>
                    <a:pt x="10435" y="4943"/>
                    <a:pt x="10455" y="4964"/>
                    <a:pt x="10410" y="4964"/>
                  </a:cubicBezTo>
                  <a:lnTo>
                    <a:pt x="10410" y="5005"/>
                  </a:lnTo>
                  <a:cubicBezTo>
                    <a:pt x="10410" y="5026"/>
                    <a:pt x="10390" y="5051"/>
                    <a:pt x="10370" y="5072"/>
                  </a:cubicBezTo>
                  <a:cubicBezTo>
                    <a:pt x="10311" y="5221"/>
                    <a:pt x="10266" y="5349"/>
                    <a:pt x="10206" y="5518"/>
                  </a:cubicBezTo>
                  <a:cubicBezTo>
                    <a:pt x="10186" y="5518"/>
                    <a:pt x="10161" y="5539"/>
                    <a:pt x="10161" y="5565"/>
                  </a:cubicBezTo>
                  <a:lnTo>
                    <a:pt x="10161" y="5585"/>
                  </a:lnTo>
                  <a:cubicBezTo>
                    <a:pt x="10161" y="5626"/>
                    <a:pt x="10141" y="5626"/>
                    <a:pt x="10122" y="5626"/>
                  </a:cubicBezTo>
                  <a:cubicBezTo>
                    <a:pt x="10122" y="5647"/>
                    <a:pt x="10122" y="5667"/>
                    <a:pt x="10141" y="5667"/>
                  </a:cubicBezTo>
                  <a:cubicBezTo>
                    <a:pt x="10122" y="5734"/>
                    <a:pt x="10102" y="5796"/>
                    <a:pt x="10102" y="5862"/>
                  </a:cubicBezTo>
                  <a:cubicBezTo>
                    <a:pt x="10102" y="5883"/>
                    <a:pt x="10082" y="5903"/>
                    <a:pt x="10062" y="5924"/>
                  </a:cubicBezTo>
                  <a:cubicBezTo>
                    <a:pt x="10082" y="5970"/>
                    <a:pt x="10062" y="5991"/>
                    <a:pt x="10062" y="6011"/>
                  </a:cubicBezTo>
                  <a:lnTo>
                    <a:pt x="10062" y="6119"/>
                  </a:lnTo>
                  <a:lnTo>
                    <a:pt x="10037" y="6119"/>
                  </a:lnTo>
                  <a:lnTo>
                    <a:pt x="10037" y="6160"/>
                  </a:lnTo>
                  <a:cubicBezTo>
                    <a:pt x="10037" y="6227"/>
                    <a:pt x="10017" y="6288"/>
                    <a:pt x="10017" y="6355"/>
                  </a:cubicBezTo>
                  <a:lnTo>
                    <a:pt x="10017" y="6566"/>
                  </a:lnTo>
                  <a:cubicBezTo>
                    <a:pt x="9997" y="6632"/>
                    <a:pt x="9997" y="6694"/>
                    <a:pt x="9997" y="6761"/>
                  </a:cubicBezTo>
                  <a:cubicBezTo>
                    <a:pt x="9997" y="6802"/>
                    <a:pt x="10017" y="6848"/>
                    <a:pt x="10017" y="6889"/>
                  </a:cubicBezTo>
                  <a:cubicBezTo>
                    <a:pt x="9997" y="6909"/>
                    <a:pt x="9997" y="6909"/>
                    <a:pt x="9977" y="6909"/>
                  </a:cubicBezTo>
                  <a:cubicBezTo>
                    <a:pt x="10037" y="7038"/>
                    <a:pt x="9977" y="7166"/>
                    <a:pt x="9977" y="7295"/>
                  </a:cubicBezTo>
                  <a:cubicBezTo>
                    <a:pt x="9977" y="7315"/>
                    <a:pt x="9997" y="7315"/>
                    <a:pt x="9997" y="7336"/>
                  </a:cubicBezTo>
                  <a:cubicBezTo>
                    <a:pt x="9997" y="7382"/>
                    <a:pt x="10017" y="7443"/>
                    <a:pt x="10017" y="7510"/>
                  </a:cubicBezTo>
                  <a:lnTo>
                    <a:pt x="10037" y="7531"/>
                  </a:lnTo>
                  <a:lnTo>
                    <a:pt x="10037" y="7639"/>
                  </a:lnTo>
                  <a:cubicBezTo>
                    <a:pt x="10017" y="7700"/>
                    <a:pt x="10037" y="7767"/>
                    <a:pt x="10037" y="7808"/>
                  </a:cubicBezTo>
                  <a:cubicBezTo>
                    <a:pt x="10062" y="7849"/>
                    <a:pt x="10062" y="7895"/>
                    <a:pt x="10062" y="7936"/>
                  </a:cubicBezTo>
                  <a:cubicBezTo>
                    <a:pt x="10082" y="7977"/>
                    <a:pt x="10062" y="8044"/>
                    <a:pt x="10102" y="8085"/>
                  </a:cubicBezTo>
                  <a:cubicBezTo>
                    <a:pt x="10122" y="8106"/>
                    <a:pt x="10122" y="8131"/>
                    <a:pt x="10122" y="8172"/>
                  </a:cubicBezTo>
                  <a:cubicBezTo>
                    <a:pt x="10122" y="8193"/>
                    <a:pt x="10161" y="8193"/>
                    <a:pt x="10141" y="8234"/>
                  </a:cubicBezTo>
                  <a:cubicBezTo>
                    <a:pt x="10141" y="8260"/>
                    <a:pt x="10161" y="8280"/>
                    <a:pt x="10141" y="8301"/>
                  </a:cubicBezTo>
                  <a:cubicBezTo>
                    <a:pt x="10141" y="8342"/>
                    <a:pt x="10141" y="8388"/>
                    <a:pt x="10161" y="8409"/>
                  </a:cubicBezTo>
                  <a:cubicBezTo>
                    <a:pt x="10161" y="8450"/>
                    <a:pt x="10161" y="8491"/>
                    <a:pt x="10186" y="8537"/>
                  </a:cubicBezTo>
                  <a:cubicBezTo>
                    <a:pt x="10206" y="8537"/>
                    <a:pt x="10206" y="8516"/>
                    <a:pt x="10226" y="8491"/>
                  </a:cubicBezTo>
                  <a:cubicBezTo>
                    <a:pt x="10226" y="8578"/>
                    <a:pt x="10266" y="8619"/>
                    <a:pt x="10266" y="8706"/>
                  </a:cubicBezTo>
                  <a:cubicBezTo>
                    <a:pt x="10266" y="8727"/>
                    <a:pt x="10286" y="8727"/>
                    <a:pt x="10311" y="8747"/>
                  </a:cubicBezTo>
                  <a:cubicBezTo>
                    <a:pt x="10311" y="8793"/>
                    <a:pt x="10331" y="8835"/>
                    <a:pt x="10331" y="8855"/>
                  </a:cubicBezTo>
                  <a:cubicBezTo>
                    <a:pt x="10351" y="8901"/>
                    <a:pt x="10331" y="8901"/>
                    <a:pt x="10331" y="8922"/>
                  </a:cubicBezTo>
                  <a:cubicBezTo>
                    <a:pt x="10351" y="8922"/>
                    <a:pt x="10370" y="8942"/>
                    <a:pt x="10351" y="8963"/>
                  </a:cubicBezTo>
                  <a:cubicBezTo>
                    <a:pt x="10331" y="8963"/>
                    <a:pt x="10331" y="8942"/>
                    <a:pt x="10331" y="8922"/>
                  </a:cubicBezTo>
                  <a:cubicBezTo>
                    <a:pt x="10311" y="8922"/>
                    <a:pt x="10311" y="8922"/>
                    <a:pt x="10311" y="8942"/>
                  </a:cubicBezTo>
                  <a:cubicBezTo>
                    <a:pt x="10331" y="9004"/>
                    <a:pt x="10351" y="9071"/>
                    <a:pt x="10370" y="9132"/>
                  </a:cubicBezTo>
                  <a:cubicBezTo>
                    <a:pt x="10370" y="9179"/>
                    <a:pt x="10390" y="9199"/>
                    <a:pt x="10390" y="9220"/>
                  </a:cubicBezTo>
                  <a:cubicBezTo>
                    <a:pt x="10410" y="9240"/>
                    <a:pt x="10390" y="9261"/>
                    <a:pt x="10390" y="9261"/>
                  </a:cubicBezTo>
                  <a:cubicBezTo>
                    <a:pt x="10390" y="9286"/>
                    <a:pt x="10410" y="9307"/>
                    <a:pt x="10435" y="9327"/>
                  </a:cubicBezTo>
                  <a:lnTo>
                    <a:pt x="10455" y="9327"/>
                  </a:lnTo>
                  <a:lnTo>
                    <a:pt x="10455" y="9348"/>
                  </a:lnTo>
                  <a:cubicBezTo>
                    <a:pt x="10455" y="9348"/>
                    <a:pt x="10475" y="9348"/>
                    <a:pt x="10475" y="9369"/>
                  </a:cubicBezTo>
                  <a:cubicBezTo>
                    <a:pt x="10475" y="9379"/>
                    <a:pt x="10470" y="9379"/>
                    <a:pt x="10462" y="9379"/>
                  </a:cubicBezTo>
                  <a:cubicBezTo>
                    <a:pt x="10455" y="9379"/>
                    <a:pt x="10445" y="9379"/>
                    <a:pt x="10435" y="9389"/>
                  </a:cubicBezTo>
                  <a:cubicBezTo>
                    <a:pt x="10475" y="9456"/>
                    <a:pt x="10515" y="9517"/>
                    <a:pt x="10535" y="9605"/>
                  </a:cubicBezTo>
                  <a:cubicBezTo>
                    <a:pt x="10535" y="9625"/>
                    <a:pt x="10560" y="9646"/>
                    <a:pt x="10579" y="9671"/>
                  </a:cubicBezTo>
                  <a:cubicBezTo>
                    <a:pt x="10599" y="9692"/>
                    <a:pt x="10619" y="9712"/>
                    <a:pt x="10619" y="9753"/>
                  </a:cubicBezTo>
                  <a:cubicBezTo>
                    <a:pt x="10619" y="9774"/>
                    <a:pt x="10639" y="9800"/>
                    <a:pt x="10619" y="9820"/>
                  </a:cubicBezTo>
                  <a:cubicBezTo>
                    <a:pt x="10599" y="9820"/>
                    <a:pt x="10599" y="9800"/>
                    <a:pt x="10599" y="9774"/>
                  </a:cubicBezTo>
                  <a:cubicBezTo>
                    <a:pt x="10579" y="9774"/>
                    <a:pt x="10579" y="9753"/>
                    <a:pt x="10535" y="9753"/>
                  </a:cubicBezTo>
                  <a:cubicBezTo>
                    <a:pt x="10579" y="9800"/>
                    <a:pt x="10579" y="9800"/>
                    <a:pt x="10579" y="9841"/>
                  </a:cubicBezTo>
                  <a:cubicBezTo>
                    <a:pt x="10599" y="9861"/>
                    <a:pt x="10619" y="9882"/>
                    <a:pt x="10619" y="9928"/>
                  </a:cubicBezTo>
                  <a:cubicBezTo>
                    <a:pt x="10579" y="9969"/>
                    <a:pt x="10535" y="9990"/>
                    <a:pt x="10475" y="10010"/>
                  </a:cubicBezTo>
                  <a:cubicBezTo>
                    <a:pt x="10410" y="10031"/>
                    <a:pt x="10370" y="10031"/>
                    <a:pt x="10311" y="10056"/>
                  </a:cubicBezTo>
                  <a:lnTo>
                    <a:pt x="10286" y="10031"/>
                  </a:lnTo>
                  <a:cubicBezTo>
                    <a:pt x="10286" y="9990"/>
                    <a:pt x="10286" y="9949"/>
                    <a:pt x="10266" y="9928"/>
                  </a:cubicBezTo>
                  <a:cubicBezTo>
                    <a:pt x="10226" y="9882"/>
                    <a:pt x="10246" y="9841"/>
                    <a:pt x="10226" y="9820"/>
                  </a:cubicBezTo>
                  <a:cubicBezTo>
                    <a:pt x="10206" y="9820"/>
                    <a:pt x="10206" y="9800"/>
                    <a:pt x="10206" y="9800"/>
                  </a:cubicBezTo>
                  <a:lnTo>
                    <a:pt x="10206" y="9753"/>
                  </a:lnTo>
                  <a:cubicBezTo>
                    <a:pt x="10161" y="9733"/>
                    <a:pt x="10186" y="9671"/>
                    <a:pt x="10161" y="9625"/>
                  </a:cubicBezTo>
                  <a:cubicBezTo>
                    <a:pt x="10161" y="9584"/>
                    <a:pt x="10141" y="9543"/>
                    <a:pt x="10141" y="9497"/>
                  </a:cubicBezTo>
                  <a:cubicBezTo>
                    <a:pt x="10122" y="9435"/>
                    <a:pt x="10102" y="9369"/>
                    <a:pt x="10082" y="9327"/>
                  </a:cubicBezTo>
                  <a:cubicBezTo>
                    <a:pt x="10062" y="9307"/>
                    <a:pt x="10082" y="9286"/>
                    <a:pt x="10062" y="9261"/>
                  </a:cubicBezTo>
                  <a:cubicBezTo>
                    <a:pt x="10062" y="9240"/>
                    <a:pt x="10037" y="9240"/>
                    <a:pt x="10017" y="9220"/>
                  </a:cubicBezTo>
                  <a:lnTo>
                    <a:pt x="10017" y="9179"/>
                  </a:lnTo>
                  <a:cubicBezTo>
                    <a:pt x="10017" y="9132"/>
                    <a:pt x="9997" y="9071"/>
                    <a:pt x="9977" y="9030"/>
                  </a:cubicBezTo>
                  <a:cubicBezTo>
                    <a:pt x="9997" y="8983"/>
                    <a:pt x="9997" y="8983"/>
                    <a:pt x="9957" y="8922"/>
                  </a:cubicBezTo>
                  <a:cubicBezTo>
                    <a:pt x="9977" y="8901"/>
                    <a:pt x="9977" y="8876"/>
                    <a:pt x="9957" y="8855"/>
                  </a:cubicBezTo>
                  <a:cubicBezTo>
                    <a:pt x="9957" y="8835"/>
                    <a:pt x="9977" y="8814"/>
                    <a:pt x="9977" y="8793"/>
                  </a:cubicBezTo>
                  <a:cubicBezTo>
                    <a:pt x="9913" y="8727"/>
                    <a:pt x="9938" y="8645"/>
                    <a:pt x="9893" y="8557"/>
                  </a:cubicBezTo>
                  <a:lnTo>
                    <a:pt x="9853" y="8557"/>
                  </a:lnTo>
                  <a:cubicBezTo>
                    <a:pt x="9833" y="8491"/>
                    <a:pt x="9813" y="8429"/>
                    <a:pt x="9833" y="8362"/>
                  </a:cubicBezTo>
                  <a:cubicBezTo>
                    <a:pt x="9813" y="8342"/>
                    <a:pt x="9813" y="8321"/>
                    <a:pt x="9788" y="8301"/>
                  </a:cubicBezTo>
                  <a:cubicBezTo>
                    <a:pt x="9788" y="8234"/>
                    <a:pt x="9768" y="8172"/>
                    <a:pt x="9768" y="8131"/>
                  </a:cubicBezTo>
                  <a:cubicBezTo>
                    <a:pt x="9768" y="8044"/>
                    <a:pt x="9729" y="7977"/>
                    <a:pt x="9729" y="7916"/>
                  </a:cubicBezTo>
                  <a:lnTo>
                    <a:pt x="9729" y="7875"/>
                  </a:lnTo>
                  <a:cubicBezTo>
                    <a:pt x="9748" y="7808"/>
                    <a:pt x="9729" y="7746"/>
                    <a:pt x="9729" y="7680"/>
                  </a:cubicBezTo>
                  <a:cubicBezTo>
                    <a:pt x="9709" y="7659"/>
                    <a:pt x="9729" y="7639"/>
                    <a:pt x="9709" y="7592"/>
                  </a:cubicBezTo>
                  <a:lnTo>
                    <a:pt x="9709" y="7510"/>
                  </a:lnTo>
                  <a:cubicBezTo>
                    <a:pt x="9709" y="7490"/>
                    <a:pt x="9709" y="7490"/>
                    <a:pt x="9689" y="7464"/>
                  </a:cubicBezTo>
                  <a:cubicBezTo>
                    <a:pt x="9664" y="7443"/>
                    <a:pt x="9664" y="7402"/>
                    <a:pt x="9664" y="7382"/>
                  </a:cubicBezTo>
                  <a:cubicBezTo>
                    <a:pt x="9644" y="7361"/>
                    <a:pt x="9644" y="7315"/>
                    <a:pt x="9624" y="7295"/>
                  </a:cubicBezTo>
                  <a:lnTo>
                    <a:pt x="9624" y="7274"/>
                  </a:lnTo>
                  <a:cubicBezTo>
                    <a:pt x="9624" y="7187"/>
                    <a:pt x="9644" y="7105"/>
                    <a:pt x="9664" y="7017"/>
                  </a:cubicBezTo>
                  <a:cubicBezTo>
                    <a:pt x="9689" y="6997"/>
                    <a:pt x="9644" y="6951"/>
                    <a:pt x="9664" y="6930"/>
                  </a:cubicBezTo>
                  <a:cubicBezTo>
                    <a:pt x="9664" y="6869"/>
                    <a:pt x="9689" y="6802"/>
                    <a:pt x="9664" y="6740"/>
                  </a:cubicBezTo>
                  <a:cubicBezTo>
                    <a:pt x="9709" y="6720"/>
                    <a:pt x="9664" y="6653"/>
                    <a:pt x="9664" y="6612"/>
                  </a:cubicBezTo>
                  <a:cubicBezTo>
                    <a:pt x="9689" y="6545"/>
                    <a:pt x="9664" y="6504"/>
                    <a:pt x="9689" y="6437"/>
                  </a:cubicBezTo>
                  <a:cubicBezTo>
                    <a:pt x="9664" y="6417"/>
                    <a:pt x="9689" y="6396"/>
                    <a:pt x="9664" y="6376"/>
                  </a:cubicBezTo>
                  <a:cubicBezTo>
                    <a:pt x="9664" y="6335"/>
                    <a:pt x="9709" y="6288"/>
                    <a:pt x="9689" y="6247"/>
                  </a:cubicBezTo>
                  <a:lnTo>
                    <a:pt x="9689" y="6139"/>
                  </a:lnTo>
                  <a:cubicBezTo>
                    <a:pt x="9709" y="6119"/>
                    <a:pt x="9689" y="6078"/>
                    <a:pt x="9709" y="6052"/>
                  </a:cubicBezTo>
                  <a:cubicBezTo>
                    <a:pt x="9729" y="6011"/>
                    <a:pt x="9729" y="5970"/>
                    <a:pt x="9748" y="5924"/>
                  </a:cubicBezTo>
                  <a:cubicBezTo>
                    <a:pt x="9748" y="5903"/>
                    <a:pt x="9748" y="5883"/>
                    <a:pt x="9729" y="5883"/>
                  </a:cubicBezTo>
                  <a:cubicBezTo>
                    <a:pt x="9768" y="5842"/>
                    <a:pt x="9768" y="5796"/>
                    <a:pt x="9788" y="5755"/>
                  </a:cubicBezTo>
                  <a:lnTo>
                    <a:pt x="9768" y="5734"/>
                  </a:lnTo>
                  <a:cubicBezTo>
                    <a:pt x="9788" y="5713"/>
                    <a:pt x="9813" y="5713"/>
                    <a:pt x="9813" y="5713"/>
                  </a:cubicBezTo>
                  <a:cubicBezTo>
                    <a:pt x="9813" y="5693"/>
                    <a:pt x="9788" y="5693"/>
                    <a:pt x="9768" y="5667"/>
                  </a:cubicBezTo>
                  <a:lnTo>
                    <a:pt x="9813" y="5667"/>
                  </a:lnTo>
                  <a:lnTo>
                    <a:pt x="9813" y="5565"/>
                  </a:lnTo>
                  <a:cubicBezTo>
                    <a:pt x="9873" y="5411"/>
                    <a:pt x="9957" y="5241"/>
                    <a:pt x="10037" y="5092"/>
                  </a:cubicBezTo>
                  <a:cubicBezTo>
                    <a:pt x="10017" y="5092"/>
                    <a:pt x="10017" y="5072"/>
                    <a:pt x="10017" y="5072"/>
                  </a:cubicBezTo>
                  <a:cubicBezTo>
                    <a:pt x="10037" y="5051"/>
                    <a:pt x="10037" y="5026"/>
                    <a:pt x="10062" y="5005"/>
                  </a:cubicBezTo>
                  <a:lnTo>
                    <a:pt x="10062" y="4985"/>
                  </a:lnTo>
                  <a:cubicBezTo>
                    <a:pt x="10082" y="4877"/>
                    <a:pt x="10141" y="4815"/>
                    <a:pt x="10186" y="4728"/>
                  </a:cubicBezTo>
                  <a:cubicBezTo>
                    <a:pt x="10206" y="4666"/>
                    <a:pt x="10246" y="4599"/>
                    <a:pt x="10286" y="4559"/>
                  </a:cubicBezTo>
                  <a:cubicBezTo>
                    <a:pt x="10311" y="4512"/>
                    <a:pt x="10331" y="4451"/>
                    <a:pt x="10370" y="4410"/>
                  </a:cubicBezTo>
                  <a:cubicBezTo>
                    <a:pt x="10390" y="4384"/>
                    <a:pt x="10410" y="4364"/>
                    <a:pt x="10435" y="4343"/>
                  </a:cubicBezTo>
                  <a:lnTo>
                    <a:pt x="10435" y="4322"/>
                  </a:lnTo>
                  <a:lnTo>
                    <a:pt x="10475" y="4322"/>
                  </a:lnTo>
                  <a:lnTo>
                    <a:pt x="10475" y="4302"/>
                  </a:lnTo>
                  <a:cubicBezTo>
                    <a:pt x="10515" y="4281"/>
                    <a:pt x="10515" y="4256"/>
                    <a:pt x="10535" y="4235"/>
                  </a:cubicBezTo>
                  <a:cubicBezTo>
                    <a:pt x="10560" y="4194"/>
                    <a:pt x="10619" y="4173"/>
                    <a:pt x="10619" y="4127"/>
                  </a:cubicBezTo>
                  <a:cubicBezTo>
                    <a:pt x="10659" y="4066"/>
                    <a:pt x="10684" y="3978"/>
                    <a:pt x="10764" y="3958"/>
                  </a:cubicBezTo>
                  <a:cubicBezTo>
                    <a:pt x="10808" y="3917"/>
                    <a:pt x="10828" y="3871"/>
                    <a:pt x="10868" y="3829"/>
                  </a:cubicBezTo>
                  <a:lnTo>
                    <a:pt x="10888" y="3809"/>
                  </a:lnTo>
                  <a:cubicBezTo>
                    <a:pt x="10908" y="3809"/>
                    <a:pt x="10908" y="3789"/>
                    <a:pt x="10908" y="3768"/>
                  </a:cubicBezTo>
                  <a:cubicBezTo>
                    <a:pt x="10973" y="3722"/>
                    <a:pt x="11012" y="3701"/>
                    <a:pt x="11077" y="3660"/>
                  </a:cubicBezTo>
                  <a:cubicBezTo>
                    <a:pt x="11097" y="3640"/>
                    <a:pt x="11097" y="3640"/>
                    <a:pt x="11117" y="3614"/>
                  </a:cubicBezTo>
                  <a:cubicBezTo>
                    <a:pt x="11137" y="3573"/>
                    <a:pt x="11182" y="3552"/>
                    <a:pt x="11221" y="3552"/>
                  </a:cubicBezTo>
                  <a:cubicBezTo>
                    <a:pt x="11261" y="3511"/>
                    <a:pt x="11326" y="3465"/>
                    <a:pt x="11366" y="3403"/>
                  </a:cubicBezTo>
                  <a:cubicBezTo>
                    <a:pt x="11366" y="3403"/>
                    <a:pt x="11386" y="3383"/>
                    <a:pt x="11406" y="3383"/>
                  </a:cubicBezTo>
                  <a:cubicBezTo>
                    <a:pt x="11430" y="3357"/>
                    <a:pt x="11450" y="3357"/>
                    <a:pt x="11470" y="3316"/>
                  </a:cubicBezTo>
                  <a:cubicBezTo>
                    <a:pt x="11470" y="3316"/>
                    <a:pt x="11490" y="3296"/>
                    <a:pt x="11510" y="3296"/>
                  </a:cubicBezTo>
                  <a:cubicBezTo>
                    <a:pt x="11555" y="3296"/>
                    <a:pt x="11575" y="3255"/>
                    <a:pt x="11595" y="3229"/>
                  </a:cubicBezTo>
                  <a:cubicBezTo>
                    <a:pt x="11615" y="3208"/>
                    <a:pt x="11615" y="3208"/>
                    <a:pt x="11634" y="3208"/>
                  </a:cubicBezTo>
                  <a:cubicBezTo>
                    <a:pt x="11654" y="3208"/>
                    <a:pt x="11679" y="3168"/>
                    <a:pt x="11699" y="3147"/>
                  </a:cubicBezTo>
                  <a:cubicBezTo>
                    <a:pt x="11739" y="3147"/>
                    <a:pt x="11779" y="3126"/>
                    <a:pt x="11804" y="3080"/>
                  </a:cubicBezTo>
                  <a:cubicBezTo>
                    <a:pt x="11843" y="3059"/>
                    <a:pt x="11863" y="3039"/>
                    <a:pt x="11883" y="3039"/>
                  </a:cubicBezTo>
                  <a:lnTo>
                    <a:pt x="11903" y="3039"/>
                  </a:lnTo>
                  <a:cubicBezTo>
                    <a:pt x="11903" y="3019"/>
                    <a:pt x="11928" y="2998"/>
                    <a:pt x="11948" y="2972"/>
                  </a:cubicBezTo>
                  <a:cubicBezTo>
                    <a:pt x="11988" y="2952"/>
                    <a:pt x="12028" y="2911"/>
                    <a:pt x="12092" y="2890"/>
                  </a:cubicBezTo>
                  <a:cubicBezTo>
                    <a:pt x="12132" y="2870"/>
                    <a:pt x="12177" y="2844"/>
                    <a:pt x="12217" y="2844"/>
                  </a:cubicBezTo>
                  <a:cubicBezTo>
                    <a:pt x="12276" y="2824"/>
                    <a:pt x="12341" y="2803"/>
                    <a:pt x="12401" y="2803"/>
                  </a:cubicBezTo>
                  <a:cubicBezTo>
                    <a:pt x="12425" y="2803"/>
                    <a:pt x="12445" y="2782"/>
                    <a:pt x="12445" y="2762"/>
                  </a:cubicBezTo>
                  <a:cubicBezTo>
                    <a:pt x="12505" y="2741"/>
                    <a:pt x="12590" y="2716"/>
                    <a:pt x="12630" y="2675"/>
                  </a:cubicBezTo>
                  <a:lnTo>
                    <a:pt x="12649" y="2654"/>
                  </a:lnTo>
                  <a:cubicBezTo>
                    <a:pt x="12659" y="2657"/>
                    <a:pt x="12668" y="2658"/>
                    <a:pt x="12676" y="2658"/>
                  </a:cubicBezTo>
                  <a:cubicBezTo>
                    <a:pt x="12718" y="2658"/>
                    <a:pt x="12750" y="2629"/>
                    <a:pt x="12792" y="2629"/>
                  </a:cubicBezTo>
                  <a:cubicBezTo>
                    <a:pt x="12800" y="2629"/>
                    <a:pt x="12809" y="2630"/>
                    <a:pt x="12818" y="2633"/>
                  </a:cubicBezTo>
                  <a:cubicBezTo>
                    <a:pt x="12878" y="2567"/>
                    <a:pt x="12943" y="2567"/>
                    <a:pt x="13003" y="2546"/>
                  </a:cubicBezTo>
                  <a:cubicBezTo>
                    <a:pt x="13067" y="2526"/>
                    <a:pt x="13147" y="2505"/>
                    <a:pt x="13212" y="2505"/>
                  </a:cubicBezTo>
                  <a:cubicBezTo>
                    <a:pt x="13231" y="2505"/>
                    <a:pt x="13251" y="2485"/>
                    <a:pt x="13271" y="2485"/>
                  </a:cubicBezTo>
                  <a:cubicBezTo>
                    <a:pt x="13316" y="2459"/>
                    <a:pt x="13356" y="2459"/>
                    <a:pt x="13421" y="2459"/>
                  </a:cubicBezTo>
                  <a:lnTo>
                    <a:pt x="13625" y="2459"/>
                  </a:lnTo>
                  <a:cubicBezTo>
                    <a:pt x="13655" y="2459"/>
                    <a:pt x="13673" y="2470"/>
                    <a:pt x="13688" y="2470"/>
                  </a:cubicBezTo>
                  <a:cubicBezTo>
                    <a:pt x="13696" y="2470"/>
                    <a:pt x="13703" y="2468"/>
                    <a:pt x="13709" y="2459"/>
                  </a:cubicBezTo>
                  <a:cubicBezTo>
                    <a:pt x="13717" y="2455"/>
                    <a:pt x="13724" y="2454"/>
                    <a:pt x="13730" y="2454"/>
                  </a:cubicBezTo>
                  <a:cubicBezTo>
                    <a:pt x="13750" y="2454"/>
                    <a:pt x="13766" y="2467"/>
                    <a:pt x="13786" y="2467"/>
                  </a:cubicBezTo>
                  <a:cubicBezTo>
                    <a:pt x="13795" y="2467"/>
                    <a:pt x="13804" y="2465"/>
                    <a:pt x="13814" y="2459"/>
                  </a:cubicBezTo>
                  <a:cubicBezTo>
                    <a:pt x="13827" y="2459"/>
                    <a:pt x="13840" y="2450"/>
                    <a:pt x="13859" y="2450"/>
                  </a:cubicBezTo>
                  <a:cubicBezTo>
                    <a:pt x="13869" y="2450"/>
                    <a:pt x="13880" y="2452"/>
                    <a:pt x="13893" y="2459"/>
                  </a:cubicBezTo>
                  <a:cubicBezTo>
                    <a:pt x="13906" y="2472"/>
                    <a:pt x="13922" y="2472"/>
                    <a:pt x="13938" y="2472"/>
                  </a:cubicBezTo>
                  <a:cubicBezTo>
                    <a:pt x="13953" y="2472"/>
                    <a:pt x="13968" y="2472"/>
                    <a:pt x="13978" y="2485"/>
                  </a:cubicBezTo>
                  <a:cubicBezTo>
                    <a:pt x="13998" y="2485"/>
                    <a:pt x="14043" y="2459"/>
                    <a:pt x="14063" y="2459"/>
                  </a:cubicBezTo>
                  <a:cubicBezTo>
                    <a:pt x="14069" y="2468"/>
                    <a:pt x="14078" y="2470"/>
                    <a:pt x="14088" y="2470"/>
                  </a:cubicBezTo>
                  <a:cubicBezTo>
                    <a:pt x="14107" y="2470"/>
                    <a:pt x="14129" y="2459"/>
                    <a:pt x="14142" y="2459"/>
                  </a:cubicBezTo>
                  <a:cubicBezTo>
                    <a:pt x="14168" y="2451"/>
                    <a:pt x="14190" y="2446"/>
                    <a:pt x="14211" y="2446"/>
                  </a:cubicBezTo>
                  <a:close/>
                  <a:moveTo>
                    <a:pt x="10186" y="10503"/>
                  </a:moveTo>
                  <a:cubicBezTo>
                    <a:pt x="10206" y="10503"/>
                    <a:pt x="10226" y="10503"/>
                    <a:pt x="10246" y="10523"/>
                  </a:cubicBezTo>
                  <a:cubicBezTo>
                    <a:pt x="10266" y="10570"/>
                    <a:pt x="10311" y="10631"/>
                    <a:pt x="10331" y="10698"/>
                  </a:cubicBezTo>
                  <a:cubicBezTo>
                    <a:pt x="10351" y="10719"/>
                    <a:pt x="10351" y="10739"/>
                    <a:pt x="10351" y="10760"/>
                  </a:cubicBezTo>
                  <a:cubicBezTo>
                    <a:pt x="10331" y="10760"/>
                    <a:pt x="10331" y="10780"/>
                    <a:pt x="10331" y="10780"/>
                  </a:cubicBezTo>
                  <a:cubicBezTo>
                    <a:pt x="10351" y="10780"/>
                    <a:pt x="10351" y="10801"/>
                    <a:pt x="10370" y="10826"/>
                  </a:cubicBezTo>
                  <a:cubicBezTo>
                    <a:pt x="10370" y="10847"/>
                    <a:pt x="10351" y="10847"/>
                    <a:pt x="10351" y="10867"/>
                  </a:cubicBezTo>
                  <a:cubicBezTo>
                    <a:pt x="10331" y="10867"/>
                    <a:pt x="10331" y="10909"/>
                    <a:pt x="10311" y="10909"/>
                  </a:cubicBezTo>
                  <a:cubicBezTo>
                    <a:pt x="10311" y="10888"/>
                    <a:pt x="10286" y="10888"/>
                    <a:pt x="10266" y="10867"/>
                  </a:cubicBezTo>
                  <a:cubicBezTo>
                    <a:pt x="10246" y="10867"/>
                    <a:pt x="10246" y="10847"/>
                    <a:pt x="10226" y="10847"/>
                  </a:cubicBezTo>
                  <a:cubicBezTo>
                    <a:pt x="10226" y="10826"/>
                    <a:pt x="10226" y="10826"/>
                    <a:pt x="10246" y="10801"/>
                  </a:cubicBezTo>
                  <a:lnTo>
                    <a:pt x="10311" y="10801"/>
                  </a:lnTo>
                  <a:cubicBezTo>
                    <a:pt x="10331" y="10801"/>
                    <a:pt x="10331" y="10801"/>
                    <a:pt x="10331" y="10780"/>
                  </a:cubicBezTo>
                  <a:cubicBezTo>
                    <a:pt x="10321" y="10770"/>
                    <a:pt x="10310" y="10765"/>
                    <a:pt x="10298" y="10765"/>
                  </a:cubicBezTo>
                  <a:cubicBezTo>
                    <a:pt x="10287" y="10765"/>
                    <a:pt x="10276" y="10770"/>
                    <a:pt x="10266" y="10780"/>
                  </a:cubicBezTo>
                  <a:lnTo>
                    <a:pt x="10206" y="10780"/>
                  </a:lnTo>
                  <a:cubicBezTo>
                    <a:pt x="10186" y="10760"/>
                    <a:pt x="10186" y="10719"/>
                    <a:pt x="10161" y="10719"/>
                  </a:cubicBezTo>
                  <a:cubicBezTo>
                    <a:pt x="10161" y="10672"/>
                    <a:pt x="10141" y="10672"/>
                    <a:pt x="10122" y="10652"/>
                  </a:cubicBezTo>
                  <a:lnTo>
                    <a:pt x="10122" y="10544"/>
                  </a:lnTo>
                  <a:cubicBezTo>
                    <a:pt x="10141" y="10523"/>
                    <a:pt x="10161" y="10503"/>
                    <a:pt x="10186" y="10503"/>
                  </a:cubicBezTo>
                  <a:close/>
                  <a:moveTo>
                    <a:pt x="2245" y="10909"/>
                  </a:moveTo>
                  <a:cubicBezTo>
                    <a:pt x="2265" y="10909"/>
                    <a:pt x="2265" y="10909"/>
                    <a:pt x="2285" y="10929"/>
                  </a:cubicBezTo>
                  <a:lnTo>
                    <a:pt x="2265" y="10929"/>
                  </a:lnTo>
                  <a:cubicBezTo>
                    <a:pt x="2245" y="10929"/>
                    <a:pt x="2245" y="10929"/>
                    <a:pt x="2245" y="10909"/>
                  </a:cubicBezTo>
                  <a:close/>
                  <a:moveTo>
                    <a:pt x="10895" y="10893"/>
                  </a:moveTo>
                  <a:cubicBezTo>
                    <a:pt x="10903" y="10893"/>
                    <a:pt x="10908" y="10898"/>
                    <a:pt x="10908" y="10909"/>
                  </a:cubicBezTo>
                  <a:lnTo>
                    <a:pt x="10868" y="10909"/>
                  </a:lnTo>
                  <a:cubicBezTo>
                    <a:pt x="10828" y="10929"/>
                    <a:pt x="10783" y="10955"/>
                    <a:pt x="10764" y="10955"/>
                  </a:cubicBezTo>
                  <a:cubicBezTo>
                    <a:pt x="10783" y="10929"/>
                    <a:pt x="10808" y="10909"/>
                    <a:pt x="10868" y="10909"/>
                  </a:cubicBezTo>
                  <a:cubicBezTo>
                    <a:pt x="10878" y="10898"/>
                    <a:pt x="10888" y="10893"/>
                    <a:pt x="10895" y="10893"/>
                  </a:cubicBezTo>
                  <a:close/>
                  <a:moveTo>
                    <a:pt x="9480" y="10955"/>
                  </a:moveTo>
                  <a:lnTo>
                    <a:pt x="9480" y="10975"/>
                  </a:lnTo>
                  <a:cubicBezTo>
                    <a:pt x="9460" y="10955"/>
                    <a:pt x="9460" y="10955"/>
                    <a:pt x="9480" y="10955"/>
                  </a:cubicBezTo>
                  <a:close/>
                  <a:moveTo>
                    <a:pt x="11032" y="10955"/>
                  </a:moveTo>
                  <a:cubicBezTo>
                    <a:pt x="11057" y="10955"/>
                    <a:pt x="11032" y="10996"/>
                    <a:pt x="11077" y="10996"/>
                  </a:cubicBezTo>
                  <a:cubicBezTo>
                    <a:pt x="11057" y="10996"/>
                    <a:pt x="11057" y="11016"/>
                    <a:pt x="11057" y="11016"/>
                  </a:cubicBezTo>
                  <a:lnTo>
                    <a:pt x="11032" y="11016"/>
                  </a:lnTo>
                  <a:cubicBezTo>
                    <a:pt x="11032" y="10996"/>
                    <a:pt x="11032" y="10996"/>
                    <a:pt x="11012" y="10996"/>
                  </a:cubicBezTo>
                  <a:cubicBezTo>
                    <a:pt x="11012" y="10975"/>
                    <a:pt x="11012" y="10955"/>
                    <a:pt x="11032" y="10955"/>
                  </a:cubicBezTo>
                  <a:close/>
                  <a:moveTo>
                    <a:pt x="11495" y="10602"/>
                  </a:moveTo>
                  <a:cubicBezTo>
                    <a:pt x="11507" y="10602"/>
                    <a:pt x="11518" y="10605"/>
                    <a:pt x="11530" y="10611"/>
                  </a:cubicBezTo>
                  <a:cubicBezTo>
                    <a:pt x="11510" y="10631"/>
                    <a:pt x="11490" y="10652"/>
                    <a:pt x="11470" y="10652"/>
                  </a:cubicBezTo>
                  <a:cubicBezTo>
                    <a:pt x="11483" y="10659"/>
                    <a:pt x="11494" y="10661"/>
                    <a:pt x="11504" y="10661"/>
                  </a:cubicBezTo>
                  <a:cubicBezTo>
                    <a:pt x="11524" y="10661"/>
                    <a:pt x="11538" y="10652"/>
                    <a:pt x="11555" y="10652"/>
                  </a:cubicBezTo>
                  <a:cubicBezTo>
                    <a:pt x="11595" y="10672"/>
                    <a:pt x="11615" y="10698"/>
                    <a:pt x="11615" y="10760"/>
                  </a:cubicBezTo>
                  <a:cubicBezTo>
                    <a:pt x="11615" y="10780"/>
                    <a:pt x="11654" y="10780"/>
                    <a:pt x="11654" y="10826"/>
                  </a:cubicBezTo>
                  <a:lnTo>
                    <a:pt x="11654" y="10909"/>
                  </a:lnTo>
                  <a:cubicBezTo>
                    <a:pt x="11634" y="10929"/>
                    <a:pt x="11615" y="10955"/>
                    <a:pt x="11575" y="10975"/>
                  </a:cubicBezTo>
                  <a:lnTo>
                    <a:pt x="11510" y="10975"/>
                  </a:lnTo>
                  <a:cubicBezTo>
                    <a:pt x="11478" y="10975"/>
                    <a:pt x="11472" y="11001"/>
                    <a:pt x="11460" y="11001"/>
                  </a:cubicBezTo>
                  <a:cubicBezTo>
                    <a:pt x="11457" y="11001"/>
                    <a:pt x="11454" y="11000"/>
                    <a:pt x="11450" y="10996"/>
                  </a:cubicBezTo>
                  <a:cubicBezTo>
                    <a:pt x="11430" y="10996"/>
                    <a:pt x="11430" y="11037"/>
                    <a:pt x="11406" y="11037"/>
                  </a:cubicBezTo>
                  <a:cubicBezTo>
                    <a:pt x="11402" y="11033"/>
                    <a:pt x="11398" y="11031"/>
                    <a:pt x="11395" y="11031"/>
                  </a:cubicBezTo>
                  <a:cubicBezTo>
                    <a:pt x="11385" y="11031"/>
                    <a:pt x="11382" y="11057"/>
                    <a:pt x="11366" y="11057"/>
                  </a:cubicBezTo>
                  <a:cubicBezTo>
                    <a:pt x="11346" y="11057"/>
                    <a:pt x="11346" y="11037"/>
                    <a:pt x="11346" y="11016"/>
                  </a:cubicBezTo>
                  <a:cubicBezTo>
                    <a:pt x="11326" y="10975"/>
                    <a:pt x="11306" y="10929"/>
                    <a:pt x="11281" y="10909"/>
                  </a:cubicBezTo>
                  <a:cubicBezTo>
                    <a:pt x="11261" y="10888"/>
                    <a:pt x="11261" y="10867"/>
                    <a:pt x="11261" y="10847"/>
                  </a:cubicBezTo>
                  <a:lnTo>
                    <a:pt x="11281" y="10867"/>
                  </a:lnTo>
                  <a:cubicBezTo>
                    <a:pt x="11306" y="10867"/>
                    <a:pt x="11306" y="10847"/>
                    <a:pt x="11306" y="10847"/>
                  </a:cubicBezTo>
                  <a:lnTo>
                    <a:pt x="11346" y="10847"/>
                  </a:lnTo>
                  <a:cubicBezTo>
                    <a:pt x="11326" y="10801"/>
                    <a:pt x="11346" y="10780"/>
                    <a:pt x="11366" y="10739"/>
                  </a:cubicBezTo>
                  <a:lnTo>
                    <a:pt x="11346" y="10719"/>
                  </a:lnTo>
                  <a:cubicBezTo>
                    <a:pt x="11386" y="10698"/>
                    <a:pt x="11406" y="10672"/>
                    <a:pt x="11430" y="10631"/>
                  </a:cubicBezTo>
                  <a:cubicBezTo>
                    <a:pt x="11444" y="10617"/>
                    <a:pt x="11468" y="10602"/>
                    <a:pt x="11495" y="10602"/>
                  </a:cubicBezTo>
                  <a:close/>
                  <a:moveTo>
                    <a:pt x="9833" y="10652"/>
                  </a:moveTo>
                  <a:cubicBezTo>
                    <a:pt x="9853" y="10672"/>
                    <a:pt x="9853" y="10719"/>
                    <a:pt x="9893" y="10719"/>
                  </a:cubicBezTo>
                  <a:cubicBezTo>
                    <a:pt x="9893" y="10760"/>
                    <a:pt x="9913" y="10780"/>
                    <a:pt x="9913" y="10826"/>
                  </a:cubicBezTo>
                  <a:cubicBezTo>
                    <a:pt x="9913" y="10867"/>
                    <a:pt x="9957" y="10888"/>
                    <a:pt x="9957" y="10929"/>
                  </a:cubicBezTo>
                  <a:lnTo>
                    <a:pt x="9977" y="10955"/>
                  </a:lnTo>
                  <a:cubicBezTo>
                    <a:pt x="9957" y="10975"/>
                    <a:pt x="9957" y="10975"/>
                    <a:pt x="9893" y="10996"/>
                  </a:cubicBezTo>
                  <a:cubicBezTo>
                    <a:pt x="9873" y="10996"/>
                    <a:pt x="9833" y="11016"/>
                    <a:pt x="9788" y="11016"/>
                  </a:cubicBezTo>
                  <a:lnTo>
                    <a:pt x="9788" y="11037"/>
                  </a:lnTo>
                  <a:cubicBezTo>
                    <a:pt x="9775" y="11037"/>
                    <a:pt x="9771" y="11028"/>
                    <a:pt x="9763" y="11028"/>
                  </a:cubicBezTo>
                  <a:cubicBezTo>
                    <a:pt x="9759" y="11028"/>
                    <a:pt x="9755" y="11030"/>
                    <a:pt x="9748" y="11037"/>
                  </a:cubicBezTo>
                  <a:lnTo>
                    <a:pt x="9748" y="11057"/>
                  </a:lnTo>
                  <a:cubicBezTo>
                    <a:pt x="9748" y="11057"/>
                    <a:pt x="9729" y="11083"/>
                    <a:pt x="9709" y="11083"/>
                  </a:cubicBezTo>
                  <a:cubicBezTo>
                    <a:pt x="9709" y="11057"/>
                    <a:pt x="9729" y="11057"/>
                    <a:pt x="9729" y="11037"/>
                  </a:cubicBezTo>
                  <a:cubicBezTo>
                    <a:pt x="9709" y="11037"/>
                    <a:pt x="9689" y="11037"/>
                    <a:pt x="9664" y="11016"/>
                  </a:cubicBezTo>
                  <a:lnTo>
                    <a:pt x="9644" y="10996"/>
                  </a:lnTo>
                  <a:cubicBezTo>
                    <a:pt x="9624" y="10975"/>
                    <a:pt x="9624" y="10975"/>
                    <a:pt x="9604" y="10975"/>
                  </a:cubicBezTo>
                  <a:cubicBezTo>
                    <a:pt x="9584" y="10929"/>
                    <a:pt x="9624" y="10955"/>
                    <a:pt x="9624" y="10929"/>
                  </a:cubicBezTo>
                  <a:cubicBezTo>
                    <a:pt x="9624" y="10909"/>
                    <a:pt x="9584" y="10909"/>
                    <a:pt x="9584" y="10888"/>
                  </a:cubicBezTo>
                  <a:cubicBezTo>
                    <a:pt x="9564" y="10888"/>
                    <a:pt x="9584" y="10867"/>
                    <a:pt x="9584" y="10867"/>
                  </a:cubicBezTo>
                  <a:cubicBezTo>
                    <a:pt x="9584" y="10847"/>
                    <a:pt x="9564" y="10847"/>
                    <a:pt x="9564" y="10847"/>
                  </a:cubicBezTo>
                  <a:cubicBezTo>
                    <a:pt x="9540" y="10801"/>
                    <a:pt x="9564" y="10760"/>
                    <a:pt x="9540" y="10739"/>
                  </a:cubicBezTo>
                  <a:cubicBezTo>
                    <a:pt x="9564" y="10698"/>
                    <a:pt x="9584" y="10719"/>
                    <a:pt x="9604" y="10698"/>
                  </a:cubicBezTo>
                  <a:lnTo>
                    <a:pt x="9624" y="10672"/>
                  </a:lnTo>
                  <a:cubicBezTo>
                    <a:pt x="9630" y="10685"/>
                    <a:pt x="9638" y="10690"/>
                    <a:pt x="9647" y="10690"/>
                  </a:cubicBezTo>
                  <a:cubicBezTo>
                    <a:pt x="9660" y="10690"/>
                    <a:pt x="9677" y="10681"/>
                    <a:pt x="9694" y="10681"/>
                  </a:cubicBezTo>
                  <a:cubicBezTo>
                    <a:pt x="9705" y="10681"/>
                    <a:pt x="9717" y="10685"/>
                    <a:pt x="9729" y="10698"/>
                  </a:cubicBezTo>
                  <a:cubicBezTo>
                    <a:pt x="9729" y="10672"/>
                    <a:pt x="9748" y="10672"/>
                    <a:pt x="9748" y="10652"/>
                  </a:cubicBezTo>
                  <a:cubicBezTo>
                    <a:pt x="9762" y="10652"/>
                    <a:pt x="9786" y="10661"/>
                    <a:pt x="9807" y="10661"/>
                  </a:cubicBezTo>
                  <a:cubicBezTo>
                    <a:pt x="9817" y="10661"/>
                    <a:pt x="9827" y="10659"/>
                    <a:pt x="9833" y="10652"/>
                  </a:cubicBezTo>
                  <a:close/>
                  <a:moveTo>
                    <a:pt x="14212" y="2065"/>
                  </a:moveTo>
                  <a:cubicBezTo>
                    <a:pt x="14216" y="2065"/>
                    <a:pt x="14220" y="2067"/>
                    <a:pt x="14227" y="2074"/>
                  </a:cubicBezTo>
                  <a:cubicBezTo>
                    <a:pt x="14233" y="2083"/>
                    <a:pt x="14238" y="2086"/>
                    <a:pt x="14241" y="2086"/>
                  </a:cubicBezTo>
                  <a:cubicBezTo>
                    <a:pt x="14249" y="2086"/>
                    <a:pt x="14253" y="2074"/>
                    <a:pt x="14267" y="2074"/>
                  </a:cubicBezTo>
                  <a:cubicBezTo>
                    <a:pt x="14331" y="2074"/>
                    <a:pt x="14391" y="2100"/>
                    <a:pt x="14436" y="2120"/>
                  </a:cubicBezTo>
                  <a:cubicBezTo>
                    <a:pt x="14476" y="2120"/>
                    <a:pt x="14495" y="2141"/>
                    <a:pt x="14540" y="2141"/>
                  </a:cubicBezTo>
                  <a:cubicBezTo>
                    <a:pt x="14553" y="2134"/>
                    <a:pt x="14569" y="2131"/>
                    <a:pt x="14585" y="2131"/>
                  </a:cubicBezTo>
                  <a:cubicBezTo>
                    <a:pt x="14618" y="2131"/>
                    <a:pt x="14655" y="2141"/>
                    <a:pt x="14685" y="2141"/>
                  </a:cubicBezTo>
                  <a:cubicBezTo>
                    <a:pt x="14849" y="2182"/>
                    <a:pt x="14993" y="2228"/>
                    <a:pt x="15137" y="2289"/>
                  </a:cubicBezTo>
                  <a:cubicBezTo>
                    <a:pt x="15162" y="2310"/>
                    <a:pt x="15182" y="2331"/>
                    <a:pt x="15222" y="2331"/>
                  </a:cubicBezTo>
                  <a:cubicBezTo>
                    <a:pt x="15262" y="2356"/>
                    <a:pt x="15287" y="2377"/>
                    <a:pt x="15326" y="2377"/>
                  </a:cubicBezTo>
                  <a:cubicBezTo>
                    <a:pt x="15336" y="2387"/>
                    <a:pt x="15341" y="2392"/>
                    <a:pt x="15346" y="2392"/>
                  </a:cubicBezTo>
                  <a:cubicBezTo>
                    <a:pt x="15351" y="2392"/>
                    <a:pt x="15356" y="2387"/>
                    <a:pt x="15366" y="2377"/>
                  </a:cubicBezTo>
                  <a:cubicBezTo>
                    <a:pt x="15411" y="2398"/>
                    <a:pt x="15431" y="2418"/>
                    <a:pt x="15471" y="2418"/>
                  </a:cubicBezTo>
                  <a:cubicBezTo>
                    <a:pt x="15491" y="2438"/>
                    <a:pt x="15535" y="2438"/>
                    <a:pt x="15575" y="2459"/>
                  </a:cubicBezTo>
                  <a:cubicBezTo>
                    <a:pt x="15615" y="2485"/>
                    <a:pt x="15680" y="2505"/>
                    <a:pt x="15739" y="2526"/>
                  </a:cubicBezTo>
                  <a:cubicBezTo>
                    <a:pt x="15784" y="2567"/>
                    <a:pt x="15844" y="2587"/>
                    <a:pt x="15884" y="2633"/>
                  </a:cubicBezTo>
                  <a:cubicBezTo>
                    <a:pt x="15928" y="2654"/>
                    <a:pt x="15948" y="2675"/>
                    <a:pt x="15988" y="2695"/>
                  </a:cubicBezTo>
                  <a:cubicBezTo>
                    <a:pt x="15988" y="2695"/>
                    <a:pt x="16008" y="2695"/>
                    <a:pt x="16008" y="2716"/>
                  </a:cubicBezTo>
                  <a:cubicBezTo>
                    <a:pt x="16053" y="2741"/>
                    <a:pt x="16093" y="2782"/>
                    <a:pt x="16132" y="2824"/>
                  </a:cubicBezTo>
                  <a:cubicBezTo>
                    <a:pt x="16157" y="2844"/>
                    <a:pt x="16197" y="2890"/>
                    <a:pt x="16237" y="2931"/>
                  </a:cubicBezTo>
                  <a:cubicBezTo>
                    <a:pt x="16282" y="2952"/>
                    <a:pt x="16302" y="2972"/>
                    <a:pt x="16321" y="3019"/>
                  </a:cubicBezTo>
                  <a:cubicBezTo>
                    <a:pt x="16321" y="3029"/>
                    <a:pt x="16327" y="3029"/>
                    <a:pt x="16334" y="3029"/>
                  </a:cubicBezTo>
                  <a:cubicBezTo>
                    <a:pt x="16341" y="3029"/>
                    <a:pt x="16352" y="3029"/>
                    <a:pt x="16361" y="3039"/>
                  </a:cubicBezTo>
                  <a:cubicBezTo>
                    <a:pt x="16406" y="3101"/>
                    <a:pt x="16466" y="3126"/>
                    <a:pt x="16506" y="3208"/>
                  </a:cubicBezTo>
                  <a:cubicBezTo>
                    <a:pt x="16550" y="3255"/>
                    <a:pt x="16590" y="3316"/>
                    <a:pt x="16630" y="3383"/>
                  </a:cubicBezTo>
                  <a:cubicBezTo>
                    <a:pt x="16630" y="3403"/>
                    <a:pt x="16655" y="3403"/>
                    <a:pt x="16675" y="3424"/>
                  </a:cubicBezTo>
                  <a:cubicBezTo>
                    <a:pt x="16695" y="3445"/>
                    <a:pt x="16715" y="3465"/>
                    <a:pt x="16715" y="3511"/>
                  </a:cubicBezTo>
                  <a:lnTo>
                    <a:pt x="16715" y="3532"/>
                  </a:lnTo>
                  <a:cubicBezTo>
                    <a:pt x="16779" y="3573"/>
                    <a:pt x="16779" y="3640"/>
                    <a:pt x="16799" y="3681"/>
                  </a:cubicBezTo>
                  <a:cubicBezTo>
                    <a:pt x="16819" y="3701"/>
                    <a:pt x="16839" y="3742"/>
                    <a:pt x="16859" y="3768"/>
                  </a:cubicBezTo>
                  <a:cubicBezTo>
                    <a:pt x="16904" y="3829"/>
                    <a:pt x="16943" y="3896"/>
                    <a:pt x="16943" y="3958"/>
                  </a:cubicBezTo>
                  <a:cubicBezTo>
                    <a:pt x="16963" y="4025"/>
                    <a:pt x="16983" y="4045"/>
                    <a:pt x="17003" y="4107"/>
                  </a:cubicBezTo>
                  <a:cubicBezTo>
                    <a:pt x="17003" y="4153"/>
                    <a:pt x="17028" y="4194"/>
                    <a:pt x="17048" y="4235"/>
                  </a:cubicBezTo>
                  <a:cubicBezTo>
                    <a:pt x="17068" y="4281"/>
                    <a:pt x="17068" y="4343"/>
                    <a:pt x="17068" y="4384"/>
                  </a:cubicBezTo>
                  <a:cubicBezTo>
                    <a:pt x="17068" y="4410"/>
                    <a:pt x="17108" y="4430"/>
                    <a:pt x="17088" y="4471"/>
                  </a:cubicBezTo>
                  <a:cubicBezTo>
                    <a:pt x="17068" y="4492"/>
                    <a:pt x="17088" y="4512"/>
                    <a:pt x="17088" y="4538"/>
                  </a:cubicBezTo>
                  <a:cubicBezTo>
                    <a:pt x="17088" y="4559"/>
                    <a:pt x="17088" y="4599"/>
                    <a:pt x="17108" y="4620"/>
                  </a:cubicBezTo>
                  <a:cubicBezTo>
                    <a:pt x="17088" y="4641"/>
                    <a:pt x="17108" y="4666"/>
                    <a:pt x="17108" y="4666"/>
                  </a:cubicBezTo>
                  <a:cubicBezTo>
                    <a:pt x="17088" y="4687"/>
                    <a:pt x="17128" y="4707"/>
                    <a:pt x="17108" y="4728"/>
                  </a:cubicBezTo>
                  <a:cubicBezTo>
                    <a:pt x="17088" y="4748"/>
                    <a:pt x="17128" y="4769"/>
                    <a:pt x="17108" y="4795"/>
                  </a:cubicBezTo>
                  <a:cubicBezTo>
                    <a:pt x="17108" y="4815"/>
                    <a:pt x="17128" y="4836"/>
                    <a:pt x="17153" y="4836"/>
                  </a:cubicBezTo>
                  <a:cubicBezTo>
                    <a:pt x="17153" y="4856"/>
                    <a:pt x="17128" y="4856"/>
                    <a:pt x="17128" y="4877"/>
                  </a:cubicBezTo>
                  <a:cubicBezTo>
                    <a:pt x="17128" y="4897"/>
                    <a:pt x="17153" y="4943"/>
                    <a:pt x="17128" y="4964"/>
                  </a:cubicBezTo>
                  <a:cubicBezTo>
                    <a:pt x="17108" y="4985"/>
                    <a:pt x="17108" y="5026"/>
                    <a:pt x="17108" y="5051"/>
                  </a:cubicBezTo>
                  <a:cubicBezTo>
                    <a:pt x="17088" y="5092"/>
                    <a:pt x="17088" y="5133"/>
                    <a:pt x="17108" y="5180"/>
                  </a:cubicBezTo>
                  <a:cubicBezTo>
                    <a:pt x="17088" y="5241"/>
                    <a:pt x="17088" y="5329"/>
                    <a:pt x="17088" y="5411"/>
                  </a:cubicBezTo>
                  <a:lnTo>
                    <a:pt x="17068" y="5436"/>
                  </a:lnTo>
                  <a:cubicBezTo>
                    <a:pt x="17068" y="5457"/>
                    <a:pt x="17068" y="5477"/>
                    <a:pt x="17088" y="5498"/>
                  </a:cubicBezTo>
                  <a:cubicBezTo>
                    <a:pt x="17088" y="5518"/>
                    <a:pt x="17068" y="5539"/>
                    <a:pt x="17088" y="5565"/>
                  </a:cubicBezTo>
                  <a:cubicBezTo>
                    <a:pt x="17068" y="5606"/>
                    <a:pt x="17088" y="5626"/>
                    <a:pt x="17068" y="5667"/>
                  </a:cubicBezTo>
                  <a:cubicBezTo>
                    <a:pt x="17048" y="5775"/>
                    <a:pt x="17048" y="5883"/>
                    <a:pt x="17003" y="5970"/>
                  </a:cubicBezTo>
                  <a:cubicBezTo>
                    <a:pt x="17003" y="6011"/>
                    <a:pt x="17028" y="6032"/>
                    <a:pt x="17003" y="6052"/>
                  </a:cubicBezTo>
                  <a:cubicBezTo>
                    <a:pt x="16983" y="6099"/>
                    <a:pt x="16983" y="6119"/>
                    <a:pt x="16983" y="6160"/>
                  </a:cubicBezTo>
                  <a:cubicBezTo>
                    <a:pt x="16983" y="6181"/>
                    <a:pt x="16983" y="6206"/>
                    <a:pt x="16963" y="6227"/>
                  </a:cubicBezTo>
                  <a:cubicBezTo>
                    <a:pt x="16943" y="6288"/>
                    <a:pt x="16924" y="6335"/>
                    <a:pt x="16904" y="6396"/>
                  </a:cubicBezTo>
                  <a:cubicBezTo>
                    <a:pt x="16904" y="6463"/>
                    <a:pt x="16859" y="6545"/>
                    <a:pt x="16839" y="6612"/>
                  </a:cubicBezTo>
                  <a:lnTo>
                    <a:pt x="16839" y="6632"/>
                  </a:lnTo>
                  <a:cubicBezTo>
                    <a:pt x="16799" y="6720"/>
                    <a:pt x="16779" y="6781"/>
                    <a:pt x="16734" y="6869"/>
                  </a:cubicBezTo>
                  <a:cubicBezTo>
                    <a:pt x="16715" y="6930"/>
                    <a:pt x="16695" y="6997"/>
                    <a:pt x="16675" y="7038"/>
                  </a:cubicBezTo>
                  <a:cubicBezTo>
                    <a:pt x="16655" y="7079"/>
                    <a:pt x="16610" y="7125"/>
                    <a:pt x="16590" y="7146"/>
                  </a:cubicBezTo>
                  <a:cubicBezTo>
                    <a:pt x="16570" y="7146"/>
                    <a:pt x="16570" y="7146"/>
                    <a:pt x="16570" y="7166"/>
                  </a:cubicBezTo>
                  <a:lnTo>
                    <a:pt x="16570" y="7187"/>
                  </a:lnTo>
                  <a:lnTo>
                    <a:pt x="16550" y="7187"/>
                  </a:lnTo>
                  <a:cubicBezTo>
                    <a:pt x="16570" y="7207"/>
                    <a:pt x="16570" y="7233"/>
                    <a:pt x="16550" y="7253"/>
                  </a:cubicBezTo>
                  <a:cubicBezTo>
                    <a:pt x="16530" y="7315"/>
                    <a:pt x="16506" y="7382"/>
                    <a:pt x="16466" y="7464"/>
                  </a:cubicBezTo>
                  <a:lnTo>
                    <a:pt x="16466" y="7490"/>
                  </a:lnTo>
                  <a:cubicBezTo>
                    <a:pt x="16406" y="7572"/>
                    <a:pt x="16341" y="7659"/>
                    <a:pt x="16282" y="7746"/>
                  </a:cubicBezTo>
                  <a:cubicBezTo>
                    <a:pt x="16237" y="7808"/>
                    <a:pt x="16197" y="7875"/>
                    <a:pt x="16177" y="7936"/>
                  </a:cubicBezTo>
                  <a:cubicBezTo>
                    <a:pt x="16157" y="7957"/>
                    <a:pt x="16157" y="7957"/>
                    <a:pt x="16157" y="7977"/>
                  </a:cubicBezTo>
                  <a:cubicBezTo>
                    <a:pt x="16053" y="8085"/>
                    <a:pt x="15948" y="8234"/>
                    <a:pt x="15824" y="8342"/>
                  </a:cubicBezTo>
                  <a:cubicBezTo>
                    <a:pt x="15804" y="8388"/>
                    <a:pt x="15804" y="8409"/>
                    <a:pt x="15784" y="8450"/>
                  </a:cubicBezTo>
                  <a:cubicBezTo>
                    <a:pt x="15739" y="8470"/>
                    <a:pt x="15719" y="8491"/>
                    <a:pt x="15700" y="8516"/>
                  </a:cubicBezTo>
                  <a:cubicBezTo>
                    <a:pt x="15700" y="8537"/>
                    <a:pt x="15680" y="8557"/>
                    <a:pt x="15680" y="8557"/>
                  </a:cubicBezTo>
                  <a:cubicBezTo>
                    <a:pt x="15635" y="8578"/>
                    <a:pt x="15615" y="8598"/>
                    <a:pt x="15595" y="8645"/>
                  </a:cubicBezTo>
                  <a:cubicBezTo>
                    <a:pt x="15575" y="8665"/>
                    <a:pt x="15555" y="8686"/>
                    <a:pt x="15535" y="8706"/>
                  </a:cubicBezTo>
                  <a:cubicBezTo>
                    <a:pt x="15511" y="8727"/>
                    <a:pt x="15471" y="8747"/>
                    <a:pt x="15451" y="8773"/>
                  </a:cubicBezTo>
                  <a:cubicBezTo>
                    <a:pt x="15431" y="8793"/>
                    <a:pt x="15411" y="8835"/>
                    <a:pt x="15386" y="8855"/>
                  </a:cubicBezTo>
                  <a:cubicBezTo>
                    <a:pt x="15326" y="8876"/>
                    <a:pt x="15287" y="8922"/>
                    <a:pt x="15242" y="8963"/>
                  </a:cubicBezTo>
                  <a:cubicBezTo>
                    <a:pt x="15162" y="9004"/>
                    <a:pt x="15098" y="9071"/>
                    <a:pt x="15058" y="9158"/>
                  </a:cubicBezTo>
                  <a:cubicBezTo>
                    <a:pt x="15038" y="9158"/>
                    <a:pt x="15013" y="9179"/>
                    <a:pt x="15013" y="9179"/>
                  </a:cubicBezTo>
                  <a:cubicBezTo>
                    <a:pt x="15013" y="9199"/>
                    <a:pt x="14993" y="9220"/>
                    <a:pt x="14993" y="9220"/>
                  </a:cubicBezTo>
                  <a:cubicBezTo>
                    <a:pt x="14973" y="9220"/>
                    <a:pt x="14953" y="9240"/>
                    <a:pt x="14933" y="9240"/>
                  </a:cubicBezTo>
                  <a:cubicBezTo>
                    <a:pt x="14913" y="9286"/>
                    <a:pt x="14889" y="9327"/>
                    <a:pt x="14849" y="9348"/>
                  </a:cubicBezTo>
                  <a:cubicBezTo>
                    <a:pt x="14829" y="9348"/>
                    <a:pt x="14829" y="9369"/>
                    <a:pt x="14809" y="9369"/>
                  </a:cubicBezTo>
                  <a:cubicBezTo>
                    <a:pt x="14764" y="9415"/>
                    <a:pt x="14724" y="9456"/>
                    <a:pt x="14665" y="9476"/>
                  </a:cubicBezTo>
                  <a:cubicBezTo>
                    <a:pt x="14600" y="9517"/>
                    <a:pt x="14560" y="9543"/>
                    <a:pt x="14515" y="9584"/>
                  </a:cubicBezTo>
                  <a:cubicBezTo>
                    <a:pt x="14476" y="9625"/>
                    <a:pt x="14416" y="9646"/>
                    <a:pt x="14391" y="9692"/>
                  </a:cubicBezTo>
                  <a:cubicBezTo>
                    <a:pt x="14371" y="9733"/>
                    <a:pt x="14351" y="9753"/>
                    <a:pt x="14331" y="9774"/>
                  </a:cubicBezTo>
                  <a:lnTo>
                    <a:pt x="14292" y="9774"/>
                  </a:lnTo>
                  <a:cubicBezTo>
                    <a:pt x="14187" y="9841"/>
                    <a:pt x="14102" y="9902"/>
                    <a:pt x="14018" y="9969"/>
                  </a:cubicBezTo>
                  <a:cubicBezTo>
                    <a:pt x="13978" y="10031"/>
                    <a:pt x="13918" y="10077"/>
                    <a:pt x="13854" y="10097"/>
                  </a:cubicBezTo>
                  <a:cubicBezTo>
                    <a:pt x="13794" y="10118"/>
                    <a:pt x="13749" y="10159"/>
                    <a:pt x="13709" y="10185"/>
                  </a:cubicBezTo>
                  <a:cubicBezTo>
                    <a:pt x="13669" y="10205"/>
                    <a:pt x="13625" y="10226"/>
                    <a:pt x="13585" y="10246"/>
                  </a:cubicBezTo>
                  <a:cubicBezTo>
                    <a:pt x="13545" y="10267"/>
                    <a:pt x="13520" y="10287"/>
                    <a:pt x="13480" y="10287"/>
                  </a:cubicBezTo>
                  <a:cubicBezTo>
                    <a:pt x="13480" y="10313"/>
                    <a:pt x="13460" y="10333"/>
                    <a:pt x="13460" y="10354"/>
                  </a:cubicBezTo>
                  <a:lnTo>
                    <a:pt x="13421" y="10354"/>
                  </a:lnTo>
                  <a:cubicBezTo>
                    <a:pt x="13396" y="10375"/>
                    <a:pt x="13376" y="10395"/>
                    <a:pt x="13336" y="10395"/>
                  </a:cubicBezTo>
                  <a:lnTo>
                    <a:pt x="13316" y="10416"/>
                  </a:lnTo>
                  <a:cubicBezTo>
                    <a:pt x="13271" y="10482"/>
                    <a:pt x="13231" y="10503"/>
                    <a:pt x="13172" y="10523"/>
                  </a:cubicBezTo>
                  <a:cubicBezTo>
                    <a:pt x="13127" y="10544"/>
                    <a:pt x="13107" y="10570"/>
                    <a:pt x="13087" y="10590"/>
                  </a:cubicBezTo>
                  <a:cubicBezTo>
                    <a:pt x="13023" y="10631"/>
                    <a:pt x="12963" y="10652"/>
                    <a:pt x="12898" y="10698"/>
                  </a:cubicBezTo>
                  <a:cubicBezTo>
                    <a:pt x="12878" y="10719"/>
                    <a:pt x="12818" y="10719"/>
                    <a:pt x="12818" y="10760"/>
                  </a:cubicBezTo>
                  <a:lnTo>
                    <a:pt x="12774" y="10760"/>
                  </a:lnTo>
                  <a:cubicBezTo>
                    <a:pt x="12734" y="10801"/>
                    <a:pt x="12694" y="10826"/>
                    <a:pt x="12649" y="10847"/>
                  </a:cubicBezTo>
                  <a:cubicBezTo>
                    <a:pt x="12610" y="10929"/>
                    <a:pt x="12485" y="10929"/>
                    <a:pt x="12425" y="11016"/>
                  </a:cubicBezTo>
                  <a:cubicBezTo>
                    <a:pt x="12401" y="11016"/>
                    <a:pt x="12361" y="11016"/>
                    <a:pt x="12341" y="11037"/>
                  </a:cubicBezTo>
                  <a:cubicBezTo>
                    <a:pt x="12301" y="11057"/>
                    <a:pt x="12236" y="11083"/>
                    <a:pt x="12177" y="11083"/>
                  </a:cubicBezTo>
                  <a:cubicBezTo>
                    <a:pt x="12152" y="11083"/>
                    <a:pt x="12152" y="11057"/>
                    <a:pt x="12132" y="11037"/>
                  </a:cubicBezTo>
                  <a:lnTo>
                    <a:pt x="12132" y="10975"/>
                  </a:lnTo>
                  <a:cubicBezTo>
                    <a:pt x="12152" y="10929"/>
                    <a:pt x="12197" y="10909"/>
                    <a:pt x="12236" y="10888"/>
                  </a:cubicBezTo>
                  <a:cubicBezTo>
                    <a:pt x="12276" y="10888"/>
                    <a:pt x="12341" y="10867"/>
                    <a:pt x="12381" y="10847"/>
                  </a:cubicBezTo>
                  <a:cubicBezTo>
                    <a:pt x="12445" y="10801"/>
                    <a:pt x="12505" y="10760"/>
                    <a:pt x="12590" y="10719"/>
                  </a:cubicBezTo>
                  <a:cubicBezTo>
                    <a:pt x="12610" y="10698"/>
                    <a:pt x="12649" y="10672"/>
                    <a:pt x="12674" y="10652"/>
                  </a:cubicBezTo>
                  <a:cubicBezTo>
                    <a:pt x="12714" y="10631"/>
                    <a:pt x="12734" y="10611"/>
                    <a:pt x="12774" y="10590"/>
                  </a:cubicBezTo>
                  <a:cubicBezTo>
                    <a:pt x="12838" y="10523"/>
                    <a:pt x="12898" y="10482"/>
                    <a:pt x="12963" y="10462"/>
                  </a:cubicBezTo>
                  <a:cubicBezTo>
                    <a:pt x="13023" y="10441"/>
                    <a:pt x="13047" y="10416"/>
                    <a:pt x="13087" y="10395"/>
                  </a:cubicBezTo>
                  <a:cubicBezTo>
                    <a:pt x="13107" y="10375"/>
                    <a:pt x="13127" y="10375"/>
                    <a:pt x="13147" y="10354"/>
                  </a:cubicBezTo>
                  <a:lnTo>
                    <a:pt x="13212" y="10354"/>
                  </a:lnTo>
                  <a:cubicBezTo>
                    <a:pt x="13251" y="10313"/>
                    <a:pt x="13296" y="10287"/>
                    <a:pt x="13316" y="10246"/>
                  </a:cubicBezTo>
                  <a:cubicBezTo>
                    <a:pt x="13336" y="10226"/>
                    <a:pt x="13356" y="10205"/>
                    <a:pt x="13376" y="10205"/>
                  </a:cubicBezTo>
                  <a:cubicBezTo>
                    <a:pt x="13421" y="10185"/>
                    <a:pt x="13460" y="10159"/>
                    <a:pt x="13500" y="10139"/>
                  </a:cubicBezTo>
                  <a:cubicBezTo>
                    <a:pt x="13520" y="10139"/>
                    <a:pt x="13520" y="10118"/>
                    <a:pt x="13545" y="10097"/>
                  </a:cubicBezTo>
                  <a:cubicBezTo>
                    <a:pt x="13552" y="10104"/>
                    <a:pt x="13558" y="10107"/>
                    <a:pt x="13564" y="10107"/>
                  </a:cubicBezTo>
                  <a:cubicBezTo>
                    <a:pt x="13576" y="10107"/>
                    <a:pt x="13585" y="10097"/>
                    <a:pt x="13585" y="10097"/>
                  </a:cubicBezTo>
                  <a:cubicBezTo>
                    <a:pt x="13605" y="10077"/>
                    <a:pt x="13644" y="10056"/>
                    <a:pt x="13669" y="10031"/>
                  </a:cubicBezTo>
                  <a:cubicBezTo>
                    <a:pt x="13709" y="10010"/>
                    <a:pt x="13729" y="10010"/>
                    <a:pt x="13769" y="9969"/>
                  </a:cubicBezTo>
                  <a:cubicBezTo>
                    <a:pt x="13814" y="9902"/>
                    <a:pt x="13873" y="9861"/>
                    <a:pt x="13938" y="9841"/>
                  </a:cubicBezTo>
                  <a:cubicBezTo>
                    <a:pt x="13958" y="9820"/>
                    <a:pt x="13978" y="9820"/>
                    <a:pt x="13978" y="9820"/>
                  </a:cubicBezTo>
                  <a:cubicBezTo>
                    <a:pt x="14043" y="9753"/>
                    <a:pt x="14122" y="9712"/>
                    <a:pt x="14187" y="9692"/>
                  </a:cubicBezTo>
                  <a:cubicBezTo>
                    <a:pt x="14227" y="9671"/>
                    <a:pt x="14247" y="9625"/>
                    <a:pt x="14292" y="9605"/>
                  </a:cubicBezTo>
                  <a:cubicBezTo>
                    <a:pt x="14311" y="9584"/>
                    <a:pt x="14351" y="9543"/>
                    <a:pt x="14371" y="9517"/>
                  </a:cubicBezTo>
                  <a:cubicBezTo>
                    <a:pt x="14416" y="9476"/>
                    <a:pt x="14436" y="9456"/>
                    <a:pt x="14456" y="9415"/>
                  </a:cubicBezTo>
                  <a:cubicBezTo>
                    <a:pt x="14495" y="9369"/>
                    <a:pt x="14560" y="9369"/>
                    <a:pt x="14600" y="9327"/>
                  </a:cubicBezTo>
                  <a:cubicBezTo>
                    <a:pt x="14640" y="9327"/>
                    <a:pt x="14640" y="9286"/>
                    <a:pt x="14665" y="9286"/>
                  </a:cubicBezTo>
                  <a:cubicBezTo>
                    <a:pt x="14705" y="9261"/>
                    <a:pt x="14705" y="9240"/>
                    <a:pt x="14724" y="9220"/>
                  </a:cubicBezTo>
                  <a:cubicBezTo>
                    <a:pt x="14789" y="9179"/>
                    <a:pt x="14829" y="9132"/>
                    <a:pt x="14889" y="9091"/>
                  </a:cubicBezTo>
                  <a:lnTo>
                    <a:pt x="14933" y="9091"/>
                  </a:lnTo>
                  <a:cubicBezTo>
                    <a:pt x="14933" y="9050"/>
                    <a:pt x="14973" y="9050"/>
                    <a:pt x="14973" y="9004"/>
                  </a:cubicBezTo>
                  <a:cubicBezTo>
                    <a:pt x="14993" y="8983"/>
                    <a:pt x="15013" y="8963"/>
                    <a:pt x="15038" y="8922"/>
                  </a:cubicBezTo>
                  <a:cubicBezTo>
                    <a:pt x="15058" y="8901"/>
                    <a:pt x="15078" y="8876"/>
                    <a:pt x="15098" y="8876"/>
                  </a:cubicBezTo>
                  <a:cubicBezTo>
                    <a:pt x="15182" y="8814"/>
                    <a:pt x="15262" y="8773"/>
                    <a:pt x="15306" y="8706"/>
                  </a:cubicBezTo>
                  <a:cubicBezTo>
                    <a:pt x="15326" y="8686"/>
                    <a:pt x="15326" y="8686"/>
                    <a:pt x="15346" y="8686"/>
                  </a:cubicBezTo>
                  <a:cubicBezTo>
                    <a:pt x="15386" y="8665"/>
                    <a:pt x="15431" y="8598"/>
                    <a:pt x="15471" y="8557"/>
                  </a:cubicBezTo>
                  <a:cubicBezTo>
                    <a:pt x="15511" y="8516"/>
                    <a:pt x="15535" y="8470"/>
                    <a:pt x="15555" y="8450"/>
                  </a:cubicBezTo>
                  <a:cubicBezTo>
                    <a:pt x="15595" y="8409"/>
                    <a:pt x="15615" y="8362"/>
                    <a:pt x="15660" y="8321"/>
                  </a:cubicBezTo>
                  <a:cubicBezTo>
                    <a:pt x="15660" y="8301"/>
                    <a:pt x="15680" y="8280"/>
                    <a:pt x="15680" y="8280"/>
                  </a:cubicBezTo>
                  <a:cubicBezTo>
                    <a:pt x="15719" y="8213"/>
                    <a:pt x="15784" y="8193"/>
                    <a:pt x="15824" y="8131"/>
                  </a:cubicBezTo>
                  <a:cubicBezTo>
                    <a:pt x="15864" y="8044"/>
                    <a:pt x="15928" y="7977"/>
                    <a:pt x="15988" y="7916"/>
                  </a:cubicBezTo>
                  <a:cubicBezTo>
                    <a:pt x="15988" y="7895"/>
                    <a:pt x="15988" y="7895"/>
                    <a:pt x="16008" y="7875"/>
                  </a:cubicBezTo>
                  <a:cubicBezTo>
                    <a:pt x="16073" y="7849"/>
                    <a:pt x="16093" y="7787"/>
                    <a:pt x="16112" y="7721"/>
                  </a:cubicBezTo>
                  <a:cubicBezTo>
                    <a:pt x="16157" y="7680"/>
                    <a:pt x="16177" y="7639"/>
                    <a:pt x="16217" y="7572"/>
                  </a:cubicBezTo>
                  <a:cubicBezTo>
                    <a:pt x="16217" y="7551"/>
                    <a:pt x="16217" y="7531"/>
                    <a:pt x="16237" y="7531"/>
                  </a:cubicBezTo>
                  <a:cubicBezTo>
                    <a:pt x="16257" y="7464"/>
                    <a:pt x="16282" y="7423"/>
                    <a:pt x="16321" y="7382"/>
                  </a:cubicBezTo>
                  <a:cubicBezTo>
                    <a:pt x="16361" y="7295"/>
                    <a:pt x="16426" y="7207"/>
                    <a:pt x="16446" y="7105"/>
                  </a:cubicBezTo>
                  <a:cubicBezTo>
                    <a:pt x="16466" y="7079"/>
                    <a:pt x="16486" y="7038"/>
                    <a:pt x="16506" y="7017"/>
                  </a:cubicBezTo>
                  <a:cubicBezTo>
                    <a:pt x="16506" y="6976"/>
                    <a:pt x="16550" y="6951"/>
                    <a:pt x="16550" y="6909"/>
                  </a:cubicBezTo>
                  <a:cubicBezTo>
                    <a:pt x="16550" y="6889"/>
                    <a:pt x="16570" y="6848"/>
                    <a:pt x="16590" y="6802"/>
                  </a:cubicBezTo>
                  <a:cubicBezTo>
                    <a:pt x="16610" y="6761"/>
                    <a:pt x="16630" y="6694"/>
                    <a:pt x="16675" y="6632"/>
                  </a:cubicBezTo>
                  <a:cubicBezTo>
                    <a:pt x="16675" y="6632"/>
                    <a:pt x="16695" y="6612"/>
                    <a:pt x="16695" y="6591"/>
                  </a:cubicBezTo>
                  <a:cubicBezTo>
                    <a:pt x="16675" y="6545"/>
                    <a:pt x="16715" y="6525"/>
                    <a:pt x="16715" y="6504"/>
                  </a:cubicBezTo>
                  <a:cubicBezTo>
                    <a:pt x="16734" y="6463"/>
                    <a:pt x="16734" y="6396"/>
                    <a:pt x="16734" y="6355"/>
                  </a:cubicBezTo>
                  <a:cubicBezTo>
                    <a:pt x="16779" y="6288"/>
                    <a:pt x="16779" y="6181"/>
                    <a:pt x="16819" y="6119"/>
                  </a:cubicBezTo>
                  <a:cubicBezTo>
                    <a:pt x="16819" y="6078"/>
                    <a:pt x="16839" y="6032"/>
                    <a:pt x="16839" y="5991"/>
                  </a:cubicBezTo>
                  <a:cubicBezTo>
                    <a:pt x="16839" y="5924"/>
                    <a:pt x="16859" y="5862"/>
                    <a:pt x="16859" y="5796"/>
                  </a:cubicBezTo>
                  <a:cubicBezTo>
                    <a:pt x="16859" y="5755"/>
                    <a:pt x="16879" y="5734"/>
                    <a:pt x="16904" y="5713"/>
                  </a:cubicBezTo>
                  <a:lnTo>
                    <a:pt x="16904" y="5585"/>
                  </a:lnTo>
                  <a:cubicBezTo>
                    <a:pt x="16924" y="5565"/>
                    <a:pt x="16943" y="5565"/>
                    <a:pt x="16943" y="5539"/>
                  </a:cubicBezTo>
                  <a:cubicBezTo>
                    <a:pt x="16943" y="5518"/>
                    <a:pt x="16924" y="5518"/>
                    <a:pt x="16943" y="5498"/>
                  </a:cubicBezTo>
                  <a:lnTo>
                    <a:pt x="16943" y="5411"/>
                  </a:lnTo>
                  <a:cubicBezTo>
                    <a:pt x="16924" y="5369"/>
                    <a:pt x="16924" y="5349"/>
                    <a:pt x="16924" y="5329"/>
                  </a:cubicBezTo>
                  <a:cubicBezTo>
                    <a:pt x="16943" y="5308"/>
                    <a:pt x="16924" y="5262"/>
                    <a:pt x="16943" y="5241"/>
                  </a:cubicBezTo>
                  <a:lnTo>
                    <a:pt x="16943" y="5154"/>
                  </a:lnTo>
                  <a:cubicBezTo>
                    <a:pt x="16943" y="5072"/>
                    <a:pt x="16963" y="5005"/>
                    <a:pt x="16963" y="4923"/>
                  </a:cubicBezTo>
                  <a:cubicBezTo>
                    <a:pt x="16983" y="4897"/>
                    <a:pt x="16943" y="4877"/>
                    <a:pt x="16963" y="4856"/>
                  </a:cubicBezTo>
                  <a:cubicBezTo>
                    <a:pt x="16983" y="4836"/>
                    <a:pt x="16963" y="4815"/>
                    <a:pt x="16963" y="4795"/>
                  </a:cubicBezTo>
                  <a:cubicBezTo>
                    <a:pt x="16943" y="4748"/>
                    <a:pt x="16963" y="4728"/>
                    <a:pt x="16963" y="4707"/>
                  </a:cubicBezTo>
                  <a:cubicBezTo>
                    <a:pt x="16963" y="4641"/>
                    <a:pt x="16963" y="4599"/>
                    <a:pt x="16924" y="4559"/>
                  </a:cubicBezTo>
                  <a:lnTo>
                    <a:pt x="16924" y="4512"/>
                  </a:lnTo>
                  <a:cubicBezTo>
                    <a:pt x="16943" y="4471"/>
                    <a:pt x="16924" y="4451"/>
                    <a:pt x="16924" y="4410"/>
                  </a:cubicBezTo>
                  <a:cubicBezTo>
                    <a:pt x="16924" y="4322"/>
                    <a:pt x="16879" y="4256"/>
                    <a:pt x="16859" y="4173"/>
                  </a:cubicBezTo>
                  <a:cubicBezTo>
                    <a:pt x="16859" y="4173"/>
                    <a:pt x="16879" y="4153"/>
                    <a:pt x="16859" y="4127"/>
                  </a:cubicBezTo>
                  <a:cubicBezTo>
                    <a:pt x="16839" y="4107"/>
                    <a:pt x="16839" y="4066"/>
                    <a:pt x="16819" y="4025"/>
                  </a:cubicBezTo>
                  <a:cubicBezTo>
                    <a:pt x="16799" y="3999"/>
                    <a:pt x="16799" y="3978"/>
                    <a:pt x="16799" y="3958"/>
                  </a:cubicBezTo>
                  <a:cubicBezTo>
                    <a:pt x="16799" y="3937"/>
                    <a:pt x="16779" y="3937"/>
                    <a:pt x="16754" y="3937"/>
                  </a:cubicBezTo>
                  <a:cubicBezTo>
                    <a:pt x="16754" y="3896"/>
                    <a:pt x="16754" y="3850"/>
                    <a:pt x="16734" y="3829"/>
                  </a:cubicBezTo>
                  <a:cubicBezTo>
                    <a:pt x="16734" y="3809"/>
                    <a:pt x="16734" y="3809"/>
                    <a:pt x="16715" y="3809"/>
                  </a:cubicBezTo>
                  <a:cubicBezTo>
                    <a:pt x="16675" y="3789"/>
                    <a:pt x="16675" y="3742"/>
                    <a:pt x="16655" y="3701"/>
                  </a:cubicBezTo>
                  <a:cubicBezTo>
                    <a:pt x="16610" y="3681"/>
                    <a:pt x="16630" y="3640"/>
                    <a:pt x="16590" y="3614"/>
                  </a:cubicBezTo>
                  <a:cubicBezTo>
                    <a:pt x="16570" y="3573"/>
                    <a:pt x="16550" y="3532"/>
                    <a:pt x="16506" y="3485"/>
                  </a:cubicBezTo>
                  <a:cubicBezTo>
                    <a:pt x="16486" y="3445"/>
                    <a:pt x="16446" y="3403"/>
                    <a:pt x="16406" y="3357"/>
                  </a:cubicBezTo>
                  <a:cubicBezTo>
                    <a:pt x="16406" y="3337"/>
                    <a:pt x="16381" y="3316"/>
                    <a:pt x="16381" y="3296"/>
                  </a:cubicBezTo>
                  <a:cubicBezTo>
                    <a:pt x="16361" y="3296"/>
                    <a:pt x="16341" y="3275"/>
                    <a:pt x="16321" y="3275"/>
                  </a:cubicBezTo>
                  <a:lnTo>
                    <a:pt x="16321" y="3208"/>
                  </a:lnTo>
                  <a:cubicBezTo>
                    <a:pt x="16257" y="3188"/>
                    <a:pt x="16217" y="3147"/>
                    <a:pt x="16177" y="3101"/>
                  </a:cubicBezTo>
                  <a:cubicBezTo>
                    <a:pt x="16132" y="3059"/>
                    <a:pt x="16112" y="3019"/>
                    <a:pt x="16073" y="2998"/>
                  </a:cubicBezTo>
                  <a:cubicBezTo>
                    <a:pt x="16053" y="2998"/>
                    <a:pt x="16033" y="2972"/>
                    <a:pt x="16033" y="2931"/>
                  </a:cubicBezTo>
                  <a:cubicBezTo>
                    <a:pt x="16008" y="2931"/>
                    <a:pt x="15968" y="2911"/>
                    <a:pt x="15948" y="2890"/>
                  </a:cubicBezTo>
                  <a:cubicBezTo>
                    <a:pt x="15908" y="2824"/>
                    <a:pt x="15824" y="2782"/>
                    <a:pt x="15739" y="2741"/>
                  </a:cubicBezTo>
                  <a:cubicBezTo>
                    <a:pt x="15707" y="2704"/>
                    <a:pt x="15674" y="2669"/>
                    <a:pt x="15628" y="2669"/>
                  </a:cubicBezTo>
                  <a:cubicBezTo>
                    <a:pt x="15618" y="2669"/>
                    <a:pt x="15607" y="2671"/>
                    <a:pt x="15595" y="2675"/>
                  </a:cubicBezTo>
                  <a:cubicBezTo>
                    <a:pt x="15575" y="2633"/>
                    <a:pt x="15555" y="2654"/>
                    <a:pt x="15511" y="2613"/>
                  </a:cubicBezTo>
                  <a:cubicBezTo>
                    <a:pt x="15491" y="2587"/>
                    <a:pt x="15451" y="2587"/>
                    <a:pt x="15431" y="2587"/>
                  </a:cubicBezTo>
                  <a:cubicBezTo>
                    <a:pt x="15366" y="2567"/>
                    <a:pt x="15326" y="2546"/>
                    <a:pt x="15306" y="2526"/>
                  </a:cubicBezTo>
                  <a:cubicBezTo>
                    <a:pt x="15284" y="2515"/>
                    <a:pt x="15268" y="2515"/>
                    <a:pt x="15255" y="2515"/>
                  </a:cubicBezTo>
                  <a:cubicBezTo>
                    <a:pt x="15242" y="2515"/>
                    <a:pt x="15232" y="2515"/>
                    <a:pt x="15222" y="2505"/>
                  </a:cubicBezTo>
                  <a:cubicBezTo>
                    <a:pt x="15189" y="2488"/>
                    <a:pt x="15139" y="2454"/>
                    <a:pt x="15100" y="2454"/>
                  </a:cubicBezTo>
                  <a:cubicBezTo>
                    <a:pt x="15092" y="2454"/>
                    <a:pt x="15085" y="2455"/>
                    <a:pt x="15078" y="2459"/>
                  </a:cubicBezTo>
                  <a:cubicBezTo>
                    <a:pt x="15062" y="2459"/>
                    <a:pt x="15046" y="2433"/>
                    <a:pt x="15027" y="2433"/>
                  </a:cubicBezTo>
                  <a:cubicBezTo>
                    <a:pt x="15023" y="2433"/>
                    <a:pt x="15018" y="2434"/>
                    <a:pt x="15013" y="2438"/>
                  </a:cubicBezTo>
                  <a:cubicBezTo>
                    <a:pt x="14993" y="2418"/>
                    <a:pt x="14973" y="2418"/>
                    <a:pt x="14953" y="2418"/>
                  </a:cubicBezTo>
                  <a:cubicBezTo>
                    <a:pt x="14933" y="2398"/>
                    <a:pt x="14913" y="2398"/>
                    <a:pt x="14889" y="2398"/>
                  </a:cubicBezTo>
                  <a:cubicBezTo>
                    <a:pt x="14869" y="2377"/>
                    <a:pt x="14849" y="2356"/>
                    <a:pt x="14809" y="2356"/>
                  </a:cubicBezTo>
                  <a:cubicBezTo>
                    <a:pt x="14764" y="2356"/>
                    <a:pt x="14744" y="2331"/>
                    <a:pt x="14705" y="2331"/>
                  </a:cubicBezTo>
                  <a:cubicBezTo>
                    <a:pt x="14620" y="2310"/>
                    <a:pt x="14560" y="2289"/>
                    <a:pt x="14495" y="2289"/>
                  </a:cubicBezTo>
                  <a:cubicBezTo>
                    <a:pt x="14456" y="2269"/>
                    <a:pt x="14416" y="2269"/>
                    <a:pt x="14371" y="2269"/>
                  </a:cubicBezTo>
                  <a:cubicBezTo>
                    <a:pt x="14292" y="2249"/>
                    <a:pt x="14187" y="2249"/>
                    <a:pt x="14082" y="2249"/>
                  </a:cubicBezTo>
                  <a:cubicBezTo>
                    <a:pt x="14072" y="2259"/>
                    <a:pt x="14056" y="2259"/>
                    <a:pt x="14040" y="2259"/>
                  </a:cubicBezTo>
                  <a:cubicBezTo>
                    <a:pt x="14024" y="2259"/>
                    <a:pt x="14008" y="2259"/>
                    <a:pt x="13998" y="2269"/>
                  </a:cubicBezTo>
                  <a:lnTo>
                    <a:pt x="13918" y="2269"/>
                  </a:lnTo>
                  <a:cubicBezTo>
                    <a:pt x="13906" y="2259"/>
                    <a:pt x="13890" y="2259"/>
                    <a:pt x="13874" y="2259"/>
                  </a:cubicBezTo>
                  <a:cubicBezTo>
                    <a:pt x="13859" y="2259"/>
                    <a:pt x="13844" y="2259"/>
                    <a:pt x="13834" y="2249"/>
                  </a:cubicBezTo>
                  <a:cubicBezTo>
                    <a:pt x="13792" y="2255"/>
                    <a:pt x="13753" y="2258"/>
                    <a:pt x="13715" y="2258"/>
                  </a:cubicBezTo>
                  <a:cubicBezTo>
                    <a:pt x="13640" y="2258"/>
                    <a:pt x="13570" y="2249"/>
                    <a:pt x="13500" y="2249"/>
                  </a:cubicBezTo>
                  <a:cubicBezTo>
                    <a:pt x="13441" y="2269"/>
                    <a:pt x="13376" y="2269"/>
                    <a:pt x="13316" y="2269"/>
                  </a:cubicBezTo>
                  <a:cubicBezTo>
                    <a:pt x="13310" y="2276"/>
                    <a:pt x="13302" y="2278"/>
                    <a:pt x="13295" y="2278"/>
                  </a:cubicBezTo>
                  <a:cubicBezTo>
                    <a:pt x="13280" y="2278"/>
                    <a:pt x="13265" y="2269"/>
                    <a:pt x="13251" y="2269"/>
                  </a:cubicBezTo>
                  <a:cubicBezTo>
                    <a:pt x="13231" y="2269"/>
                    <a:pt x="13212" y="2289"/>
                    <a:pt x="13192" y="2289"/>
                  </a:cubicBezTo>
                  <a:cubicBezTo>
                    <a:pt x="13185" y="2283"/>
                    <a:pt x="13176" y="2280"/>
                    <a:pt x="13165" y="2280"/>
                  </a:cubicBezTo>
                  <a:cubicBezTo>
                    <a:pt x="13145" y="2280"/>
                    <a:pt x="13120" y="2289"/>
                    <a:pt x="13107" y="2289"/>
                  </a:cubicBezTo>
                  <a:cubicBezTo>
                    <a:pt x="13023" y="2331"/>
                    <a:pt x="12943" y="2356"/>
                    <a:pt x="12878" y="2356"/>
                  </a:cubicBezTo>
                  <a:cubicBezTo>
                    <a:pt x="12838" y="2377"/>
                    <a:pt x="12799" y="2398"/>
                    <a:pt x="12754" y="2398"/>
                  </a:cubicBezTo>
                  <a:cubicBezTo>
                    <a:pt x="12734" y="2398"/>
                    <a:pt x="12714" y="2398"/>
                    <a:pt x="12694" y="2418"/>
                  </a:cubicBezTo>
                  <a:cubicBezTo>
                    <a:pt x="12674" y="2438"/>
                    <a:pt x="12674" y="2438"/>
                    <a:pt x="12649" y="2438"/>
                  </a:cubicBezTo>
                  <a:cubicBezTo>
                    <a:pt x="12630" y="2438"/>
                    <a:pt x="12630" y="2438"/>
                    <a:pt x="12610" y="2459"/>
                  </a:cubicBezTo>
                  <a:cubicBezTo>
                    <a:pt x="12550" y="2485"/>
                    <a:pt x="12485" y="2485"/>
                    <a:pt x="12425" y="2505"/>
                  </a:cubicBezTo>
                  <a:cubicBezTo>
                    <a:pt x="12361" y="2546"/>
                    <a:pt x="12301" y="2567"/>
                    <a:pt x="12236" y="2587"/>
                  </a:cubicBezTo>
                  <a:cubicBezTo>
                    <a:pt x="12177" y="2633"/>
                    <a:pt x="12112" y="2654"/>
                    <a:pt x="12052" y="2675"/>
                  </a:cubicBezTo>
                  <a:cubicBezTo>
                    <a:pt x="12028" y="2675"/>
                    <a:pt x="11988" y="2695"/>
                    <a:pt x="11968" y="2716"/>
                  </a:cubicBezTo>
                  <a:cubicBezTo>
                    <a:pt x="11968" y="2741"/>
                    <a:pt x="11948" y="2741"/>
                    <a:pt x="11928" y="2741"/>
                  </a:cubicBezTo>
                  <a:cubicBezTo>
                    <a:pt x="11903" y="2762"/>
                    <a:pt x="11903" y="2803"/>
                    <a:pt x="11863" y="2803"/>
                  </a:cubicBezTo>
                  <a:cubicBezTo>
                    <a:pt x="11843" y="2844"/>
                    <a:pt x="11779" y="2824"/>
                    <a:pt x="11739" y="2870"/>
                  </a:cubicBezTo>
                  <a:cubicBezTo>
                    <a:pt x="11739" y="2911"/>
                    <a:pt x="11699" y="2911"/>
                    <a:pt x="11679" y="2931"/>
                  </a:cubicBezTo>
                  <a:cubicBezTo>
                    <a:pt x="11615" y="2952"/>
                    <a:pt x="11575" y="2998"/>
                    <a:pt x="11510" y="3039"/>
                  </a:cubicBezTo>
                  <a:cubicBezTo>
                    <a:pt x="11470" y="3059"/>
                    <a:pt x="11430" y="3101"/>
                    <a:pt x="11386" y="3126"/>
                  </a:cubicBezTo>
                  <a:cubicBezTo>
                    <a:pt x="11366" y="3147"/>
                    <a:pt x="11326" y="3168"/>
                    <a:pt x="11306" y="3188"/>
                  </a:cubicBezTo>
                  <a:cubicBezTo>
                    <a:pt x="11241" y="3208"/>
                    <a:pt x="11137" y="3296"/>
                    <a:pt x="11097" y="3357"/>
                  </a:cubicBezTo>
                  <a:cubicBezTo>
                    <a:pt x="11057" y="3357"/>
                    <a:pt x="11032" y="3403"/>
                    <a:pt x="10992" y="3403"/>
                  </a:cubicBezTo>
                  <a:cubicBezTo>
                    <a:pt x="10992" y="3445"/>
                    <a:pt x="10953" y="3465"/>
                    <a:pt x="10908" y="3511"/>
                  </a:cubicBezTo>
                  <a:cubicBezTo>
                    <a:pt x="10888" y="3532"/>
                    <a:pt x="10828" y="3552"/>
                    <a:pt x="10828" y="3594"/>
                  </a:cubicBezTo>
                  <a:lnTo>
                    <a:pt x="10808" y="3594"/>
                  </a:lnTo>
                  <a:cubicBezTo>
                    <a:pt x="10744" y="3660"/>
                    <a:pt x="10704" y="3722"/>
                    <a:pt x="10619" y="3768"/>
                  </a:cubicBezTo>
                  <a:cubicBezTo>
                    <a:pt x="10599" y="3789"/>
                    <a:pt x="10579" y="3809"/>
                    <a:pt x="10560" y="3850"/>
                  </a:cubicBezTo>
                  <a:cubicBezTo>
                    <a:pt x="10495" y="3896"/>
                    <a:pt x="10435" y="3958"/>
                    <a:pt x="10410" y="4025"/>
                  </a:cubicBezTo>
                  <a:lnTo>
                    <a:pt x="10390" y="4025"/>
                  </a:lnTo>
                  <a:cubicBezTo>
                    <a:pt x="10311" y="4066"/>
                    <a:pt x="10286" y="4173"/>
                    <a:pt x="10246" y="4235"/>
                  </a:cubicBezTo>
                  <a:cubicBezTo>
                    <a:pt x="10161" y="4343"/>
                    <a:pt x="10122" y="4430"/>
                    <a:pt x="10062" y="4538"/>
                  </a:cubicBezTo>
                  <a:cubicBezTo>
                    <a:pt x="10017" y="4579"/>
                    <a:pt x="9997" y="4620"/>
                    <a:pt x="9977" y="4687"/>
                  </a:cubicBezTo>
                  <a:cubicBezTo>
                    <a:pt x="9957" y="4707"/>
                    <a:pt x="9938" y="4728"/>
                    <a:pt x="9913" y="4748"/>
                  </a:cubicBezTo>
                  <a:lnTo>
                    <a:pt x="9913" y="4815"/>
                  </a:lnTo>
                  <a:cubicBezTo>
                    <a:pt x="9853" y="4856"/>
                    <a:pt x="9853" y="4943"/>
                    <a:pt x="9833" y="5005"/>
                  </a:cubicBezTo>
                  <a:cubicBezTo>
                    <a:pt x="9813" y="5026"/>
                    <a:pt x="9813" y="5026"/>
                    <a:pt x="9813" y="5051"/>
                  </a:cubicBezTo>
                  <a:cubicBezTo>
                    <a:pt x="9768" y="5113"/>
                    <a:pt x="9748" y="5154"/>
                    <a:pt x="9729" y="5221"/>
                  </a:cubicBezTo>
                  <a:cubicBezTo>
                    <a:pt x="9709" y="5262"/>
                    <a:pt x="9689" y="5308"/>
                    <a:pt x="9664" y="5349"/>
                  </a:cubicBezTo>
                  <a:cubicBezTo>
                    <a:pt x="9644" y="5411"/>
                    <a:pt x="9624" y="5457"/>
                    <a:pt x="9604" y="5498"/>
                  </a:cubicBezTo>
                  <a:cubicBezTo>
                    <a:pt x="9584" y="5585"/>
                    <a:pt x="9564" y="5647"/>
                    <a:pt x="9540" y="5734"/>
                  </a:cubicBezTo>
                  <a:cubicBezTo>
                    <a:pt x="9540" y="5821"/>
                    <a:pt x="9540" y="5903"/>
                    <a:pt x="9500" y="5970"/>
                  </a:cubicBezTo>
                  <a:lnTo>
                    <a:pt x="9500" y="6032"/>
                  </a:lnTo>
                  <a:cubicBezTo>
                    <a:pt x="9500" y="6052"/>
                    <a:pt x="9480" y="6052"/>
                    <a:pt x="9480" y="6078"/>
                  </a:cubicBezTo>
                  <a:cubicBezTo>
                    <a:pt x="9480" y="6160"/>
                    <a:pt x="9460" y="6247"/>
                    <a:pt x="9440" y="6335"/>
                  </a:cubicBezTo>
                  <a:cubicBezTo>
                    <a:pt x="9440" y="6376"/>
                    <a:pt x="9460" y="6417"/>
                    <a:pt x="9480" y="6483"/>
                  </a:cubicBezTo>
                  <a:cubicBezTo>
                    <a:pt x="9460" y="6525"/>
                    <a:pt x="9460" y="6566"/>
                    <a:pt x="9460" y="6612"/>
                  </a:cubicBezTo>
                  <a:cubicBezTo>
                    <a:pt x="9480" y="6673"/>
                    <a:pt x="9480" y="6761"/>
                    <a:pt x="9460" y="6822"/>
                  </a:cubicBezTo>
                  <a:lnTo>
                    <a:pt x="9460" y="6930"/>
                  </a:lnTo>
                  <a:cubicBezTo>
                    <a:pt x="9460" y="6951"/>
                    <a:pt x="9440" y="6997"/>
                    <a:pt x="9440" y="7017"/>
                  </a:cubicBezTo>
                  <a:lnTo>
                    <a:pt x="9440" y="7038"/>
                  </a:lnTo>
                  <a:cubicBezTo>
                    <a:pt x="9440" y="7058"/>
                    <a:pt x="9415" y="7079"/>
                    <a:pt x="9440" y="7125"/>
                  </a:cubicBezTo>
                  <a:cubicBezTo>
                    <a:pt x="9440" y="7146"/>
                    <a:pt x="9415" y="7166"/>
                    <a:pt x="9440" y="7187"/>
                  </a:cubicBezTo>
                  <a:lnTo>
                    <a:pt x="9440" y="7233"/>
                  </a:lnTo>
                  <a:cubicBezTo>
                    <a:pt x="9415" y="7253"/>
                    <a:pt x="9415" y="7274"/>
                    <a:pt x="9415" y="7295"/>
                  </a:cubicBezTo>
                  <a:lnTo>
                    <a:pt x="9415" y="7336"/>
                  </a:lnTo>
                  <a:cubicBezTo>
                    <a:pt x="9415" y="7382"/>
                    <a:pt x="9415" y="7402"/>
                    <a:pt x="9440" y="7443"/>
                  </a:cubicBezTo>
                  <a:lnTo>
                    <a:pt x="9440" y="7490"/>
                  </a:lnTo>
                  <a:cubicBezTo>
                    <a:pt x="9440" y="7572"/>
                    <a:pt x="9460" y="7659"/>
                    <a:pt x="9460" y="7721"/>
                  </a:cubicBezTo>
                  <a:cubicBezTo>
                    <a:pt x="9480" y="7787"/>
                    <a:pt x="9460" y="7849"/>
                    <a:pt x="9500" y="7916"/>
                  </a:cubicBezTo>
                  <a:cubicBezTo>
                    <a:pt x="9500" y="7926"/>
                    <a:pt x="9495" y="7926"/>
                    <a:pt x="9490" y="7926"/>
                  </a:cubicBezTo>
                  <a:cubicBezTo>
                    <a:pt x="9485" y="7926"/>
                    <a:pt x="9480" y="7926"/>
                    <a:pt x="9480" y="7936"/>
                  </a:cubicBezTo>
                  <a:lnTo>
                    <a:pt x="9500" y="7936"/>
                  </a:lnTo>
                  <a:lnTo>
                    <a:pt x="9500" y="7977"/>
                  </a:lnTo>
                  <a:lnTo>
                    <a:pt x="9520" y="8003"/>
                  </a:lnTo>
                  <a:lnTo>
                    <a:pt x="9520" y="8044"/>
                  </a:lnTo>
                  <a:cubicBezTo>
                    <a:pt x="9540" y="8044"/>
                    <a:pt x="9540" y="8044"/>
                    <a:pt x="9540" y="8065"/>
                  </a:cubicBezTo>
                  <a:lnTo>
                    <a:pt x="9540" y="8213"/>
                  </a:lnTo>
                  <a:cubicBezTo>
                    <a:pt x="9584" y="8234"/>
                    <a:pt x="9584" y="8280"/>
                    <a:pt x="9604" y="8342"/>
                  </a:cubicBezTo>
                  <a:cubicBezTo>
                    <a:pt x="9604" y="8388"/>
                    <a:pt x="9604" y="8429"/>
                    <a:pt x="9624" y="8470"/>
                  </a:cubicBezTo>
                  <a:cubicBezTo>
                    <a:pt x="9644" y="8491"/>
                    <a:pt x="9644" y="8557"/>
                    <a:pt x="9664" y="8598"/>
                  </a:cubicBezTo>
                  <a:cubicBezTo>
                    <a:pt x="9664" y="8665"/>
                    <a:pt x="9664" y="8747"/>
                    <a:pt x="9709" y="8835"/>
                  </a:cubicBezTo>
                  <a:cubicBezTo>
                    <a:pt x="9729" y="8901"/>
                    <a:pt x="9748" y="8963"/>
                    <a:pt x="9768" y="9030"/>
                  </a:cubicBezTo>
                  <a:cubicBezTo>
                    <a:pt x="9768" y="9071"/>
                    <a:pt x="9788" y="9091"/>
                    <a:pt x="9813" y="9132"/>
                  </a:cubicBezTo>
                  <a:lnTo>
                    <a:pt x="9813" y="9199"/>
                  </a:lnTo>
                  <a:cubicBezTo>
                    <a:pt x="9853" y="9240"/>
                    <a:pt x="9813" y="9307"/>
                    <a:pt x="9873" y="9348"/>
                  </a:cubicBezTo>
                  <a:cubicBezTo>
                    <a:pt x="9873" y="9389"/>
                    <a:pt x="9893" y="9456"/>
                    <a:pt x="9913" y="9497"/>
                  </a:cubicBezTo>
                  <a:cubicBezTo>
                    <a:pt x="9938" y="9563"/>
                    <a:pt x="9938" y="9605"/>
                    <a:pt x="9957" y="9671"/>
                  </a:cubicBezTo>
                  <a:cubicBezTo>
                    <a:pt x="9977" y="9712"/>
                    <a:pt x="9997" y="9753"/>
                    <a:pt x="9997" y="9820"/>
                  </a:cubicBezTo>
                  <a:cubicBezTo>
                    <a:pt x="10037" y="9861"/>
                    <a:pt x="10037" y="9928"/>
                    <a:pt x="10062" y="9969"/>
                  </a:cubicBezTo>
                  <a:cubicBezTo>
                    <a:pt x="10102" y="10010"/>
                    <a:pt x="10102" y="10077"/>
                    <a:pt x="10122" y="10139"/>
                  </a:cubicBezTo>
                  <a:cubicBezTo>
                    <a:pt x="10082" y="10185"/>
                    <a:pt x="10037" y="10205"/>
                    <a:pt x="9977" y="10205"/>
                  </a:cubicBezTo>
                  <a:cubicBezTo>
                    <a:pt x="9938" y="10159"/>
                    <a:pt x="9913" y="10097"/>
                    <a:pt x="9913" y="10056"/>
                  </a:cubicBezTo>
                  <a:cubicBezTo>
                    <a:pt x="9893" y="10010"/>
                    <a:pt x="9873" y="9969"/>
                    <a:pt x="9853" y="9928"/>
                  </a:cubicBezTo>
                  <a:lnTo>
                    <a:pt x="9853" y="9861"/>
                  </a:lnTo>
                  <a:cubicBezTo>
                    <a:pt x="9833" y="9841"/>
                    <a:pt x="9853" y="9841"/>
                    <a:pt x="9833" y="9820"/>
                  </a:cubicBezTo>
                  <a:cubicBezTo>
                    <a:pt x="9833" y="9800"/>
                    <a:pt x="9813" y="9774"/>
                    <a:pt x="9813" y="9753"/>
                  </a:cubicBezTo>
                  <a:cubicBezTo>
                    <a:pt x="9813" y="9712"/>
                    <a:pt x="9788" y="9671"/>
                    <a:pt x="9788" y="9625"/>
                  </a:cubicBezTo>
                  <a:cubicBezTo>
                    <a:pt x="9788" y="9605"/>
                    <a:pt x="9788" y="9584"/>
                    <a:pt x="9768" y="9584"/>
                  </a:cubicBezTo>
                  <a:cubicBezTo>
                    <a:pt x="9729" y="9497"/>
                    <a:pt x="9709" y="9415"/>
                    <a:pt x="9689" y="9348"/>
                  </a:cubicBezTo>
                  <a:cubicBezTo>
                    <a:pt x="9664" y="9307"/>
                    <a:pt x="9664" y="9286"/>
                    <a:pt x="9644" y="9261"/>
                  </a:cubicBezTo>
                  <a:lnTo>
                    <a:pt x="9644" y="9199"/>
                  </a:lnTo>
                  <a:cubicBezTo>
                    <a:pt x="9624" y="9179"/>
                    <a:pt x="9624" y="9158"/>
                    <a:pt x="9604" y="9132"/>
                  </a:cubicBezTo>
                  <a:lnTo>
                    <a:pt x="9604" y="9071"/>
                  </a:lnTo>
                  <a:cubicBezTo>
                    <a:pt x="9624" y="9004"/>
                    <a:pt x="9604" y="8963"/>
                    <a:pt x="9584" y="8901"/>
                  </a:cubicBezTo>
                  <a:lnTo>
                    <a:pt x="9584" y="8835"/>
                  </a:lnTo>
                  <a:cubicBezTo>
                    <a:pt x="9540" y="8727"/>
                    <a:pt x="9500" y="8665"/>
                    <a:pt x="9480" y="8557"/>
                  </a:cubicBezTo>
                  <a:cubicBezTo>
                    <a:pt x="9460" y="8516"/>
                    <a:pt x="9460" y="8470"/>
                    <a:pt x="9460" y="8429"/>
                  </a:cubicBezTo>
                  <a:cubicBezTo>
                    <a:pt x="9440" y="8362"/>
                    <a:pt x="9440" y="8301"/>
                    <a:pt x="9415" y="8234"/>
                  </a:cubicBezTo>
                  <a:cubicBezTo>
                    <a:pt x="9415" y="8213"/>
                    <a:pt x="9395" y="8193"/>
                    <a:pt x="9395" y="8172"/>
                  </a:cubicBezTo>
                  <a:cubicBezTo>
                    <a:pt x="9395" y="8172"/>
                    <a:pt x="9415" y="8172"/>
                    <a:pt x="9395" y="8152"/>
                  </a:cubicBezTo>
                  <a:cubicBezTo>
                    <a:pt x="9355" y="8065"/>
                    <a:pt x="9355" y="7957"/>
                    <a:pt x="9355" y="7875"/>
                  </a:cubicBezTo>
                  <a:cubicBezTo>
                    <a:pt x="9355" y="7787"/>
                    <a:pt x="9336" y="7721"/>
                    <a:pt x="9336" y="7639"/>
                  </a:cubicBezTo>
                  <a:lnTo>
                    <a:pt x="9336" y="7572"/>
                  </a:lnTo>
                  <a:cubicBezTo>
                    <a:pt x="9291" y="7510"/>
                    <a:pt x="9271" y="7423"/>
                    <a:pt x="9271" y="7336"/>
                  </a:cubicBezTo>
                  <a:cubicBezTo>
                    <a:pt x="9271" y="7315"/>
                    <a:pt x="9251" y="7295"/>
                    <a:pt x="9251" y="7274"/>
                  </a:cubicBezTo>
                  <a:lnTo>
                    <a:pt x="9251" y="7207"/>
                  </a:lnTo>
                  <a:cubicBezTo>
                    <a:pt x="9271" y="7187"/>
                    <a:pt x="9271" y="7166"/>
                    <a:pt x="9291" y="7146"/>
                  </a:cubicBezTo>
                  <a:cubicBezTo>
                    <a:pt x="9271" y="7058"/>
                    <a:pt x="9291" y="6997"/>
                    <a:pt x="9291" y="6909"/>
                  </a:cubicBezTo>
                  <a:lnTo>
                    <a:pt x="9291" y="6781"/>
                  </a:lnTo>
                  <a:cubicBezTo>
                    <a:pt x="9316" y="6761"/>
                    <a:pt x="9291" y="6720"/>
                    <a:pt x="9291" y="6673"/>
                  </a:cubicBezTo>
                  <a:lnTo>
                    <a:pt x="9291" y="6417"/>
                  </a:lnTo>
                  <a:cubicBezTo>
                    <a:pt x="9291" y="6335"/>
                    <a:pt x="9316" y="6247"/>
                    <a:pt x="9316" y="6181"/>
                  </a:cubicBezTo>
                  <a:cubicBezTo>
                    <a:pt x="9316" y="6078"/>
                    <a:pt x="9355" y="5991"/>
                    <a:pt x="9355" y="5883"/>
                  </a:cubicBezTo>
                  <a:cubicBezTo>
                    <a:pt x="9375" y="5862"/>
                    <a:pt x="9375" y="5821"/>
                    <a:pt x="9375" y="5796"/>
                  </a:cubicBezTo>
                  <a:cubicBezTo>
                    <a:pt x="9375" y="5775"/>
                    <a:pt x="9395" y="5755"/>
                    <a:pt x="9395" y="5734"/>
                  </a:cubicBezTo>
                  <a:lnTo>
                    <a:pt x="9395" y="5693"/>
                  </a:lnTo>
                  <a:cubicBezTo>
                    <a:pt x="9415" y="5667"/>
                    <a:pt x="9415" y="5626"/>
                    <a:pt x="9415" y="5585"/>
                  </a:cubicBezTo>
                  <a:cubicBezTo>
                    <a:pt x="9440" y="5565"/>
                    <a:pt x="9440" y="5539"/>
                    <a:pt x="9440" y="5498"/>
                  </a:cubicBezTo>
                  <a:cubicBezTo>
                    <a:pt x="9440" y="5436"/>
                    <a:pt x="9480" y="5369"/>
                    <a:pt x="9500" y="5329"/>
                  </a:cubicBezTo>
                  <a:lnTo>
                    <a:pt x="9500" y="5308"/>
                  </a:lnTo>
                  <a:cubicBezTo>
                    <a:pt x="9500" y="5262"/>
                    <a:pt x="9520" y="5262"/>
                    <a:pt x="9540" y="5241"/>
                  </a:cubicBezTo>
                  <a:cubicBezTo>
                    <a:pt x="9540" y="5221"/>
                    <a:pt x="9584" y="5180"/>
                    <a:pt x="9584" y="5133"/>
                  </a:cubicBezTo>
                  <a:cubicBezTo>
                    <a:pt x="9584" y="5133"/>
                    <a:pt x="9584" y="5113"/>
                    <a:pt x="9604" y="5113"/>
                  </a:cubicBezTo>
                  <a:cubicBezTo>
                    <a:pt x="9644" y="5051"/>
                    <a:pt x="9664" y="4985"/>
                    <a:pt x="9664" y="4923"/>
                  </a:cubicBezTo>
                  <a:cubicBezTo>
                    <a:pt x="9689" y="4856"/>
                    <a:pt x="9729" y="4795"/>
                    <a:pt x="9748" y="4748"/>
                  </a:cubicBezTo>
                  <a:cubicBezTo>
                    <a:pt x="9748" y="4707"/>
                    <a:pt x="9768" y="4687"/>
                    <a:pt x="9788" y="4641"/>
                  </a:cubicBezTo>
                  <a:cubicBezTo>
                    <a:pt x="9833" y="4579"/>
                    <a:pt x="9853" y="4538"/>
                    <a:pt x="9893" y="4471"/>
                  </a:cubicBezTo>
                  <a:lnTo>
                    <a:pt x="9913" y="4471"/>
                  </a:lnTo>
                  <a:cubicBezTo>
                    <a:pt x="9938" y="4384"/>
                    <a:pt x="9957" y="4322"/>
                    <a:pt x="9997" y="4281"/>
                  </a:cubicBezTo>
                  <a:cubicBezTo>
                    <a:pt x="10017" y="4256"/>
                    <a:pt x="10037" y="4256"/>
                    <a:pt x="10037" y="4235"/>
                  </a:cubicBezTo>
                  <a:cubicBezTo>
                    <a:pt x="10037" y="4215"/>
                    <a:pt x="10037" y="4194"/>
                    <a:pt x="10062" y="4194"/>
                  </a:cubicBezTo>
                  <a:cubicBezTo>
                    <a:pt x="10122" y="4127"/>
                    <a:pt x="10141" y="4066"/>
                    <a:pt x="10206" y="4025"/>
                  </a:cubicBezTo>
                  <a:lnTo>
                    <a:pt x="10226" y="4025"/>
                  </a:lnTo>
                  <a:cubicBezTo>
                    <a:pt x="10226" y="4025"/>
                    <a:pt x="10246" y="3999"/>
                    <a:pt x="10266" y="3978"/>
                  </a:cubicBezTo>
                  <a:cubicBezTo>
                    <a:pt x="10246" y="3958"/>
                    <a:pt x="10266" y="3937"/>
                    <a:pt x="10286" y="3917"/>
                  </a:cubicBezTo>
                  <a:cubicBezTo>
                    <a:pt x="10311" y="3896"/>
                    <a:pt x="10331" y="3850"/>
                    <a:pt x="10331" y="3829"/>
                  </a:cubicBezTo>
                  <a:cubicBezTo>
                    <a:pt x="10351" y="3789"/>
                    <a:pt x="10370" y="3768"/>
                    <a:pt x="10410" y="3742"/>
                  </a:cubicBezTo>
                  <a:cubicBezTo>
                    <a:pt x="10435" y="3742"/>
                    <a:pt x="10455" y="3722"/>
                    <a:pt x="10475" y="3681"/>
                  </a:cubicBezTo>
                  <a:cubicBezTo>
                    <a:pt x="10495" y="3660"/>
                    <a:pt x="10515" y="3660"/>
                    <a:pt x="10535" y="3640"/>
                  </a:cubicBezTo>
                  <a:cubicBezTo>
                    <a:pt x="10599" y="3552"/>
                    <a:pt x="10684" y="3485"/>
                    <a:pt x="10764" y="3424"/>
                  </a:cubicBezTo>
                  <a:lnTo>
                    <a:pt x="10764" y="3403"/>
                  </a:lnTo>
                  <a:cubicBezTo>
                    <a:pt x="10783" y="3383"/>
                    <a:pt x="10828" y="3357"/>
                    <a:pt x="10828" y="3316"/>
                  </a:cubicBezTo>
                  <a:cubicBezTo>
                    <a:pt x="10848" y="3316"/>
                    <a:pt x="10848" y="3337"/>
                    <a:pt x="10868" y="3337"/>
                  </a:cubicBezTo>
                  <a:cubicBezTo>
                    <a:pt x="10933" y="3296"/>
                    <a:pt x="10973" y="3255"/>
                    <a:pt x="11032" y="3208"/>
                  </a:cubicBezTo>
                  <a:cubicBezTo>
                    <a:pt x="11057" y="3188"/>
                    <a:pt x="11077" y="3188"/>
                    <a:pt x="11077" y="3168"/>
                  </a:cubicBezTo>
                  <a:cubicBezTo>
                    <a:pt x="11117" y="3147"/>
                    <a:pt x="11157" y="3101"/>
                    <a:pt x="11182" y="3059"/>
                  </a:cubicBezTo>
                  <a:lnTo>
                    <a:pt x="11928" y="2546"/>
                  </a:lnTo>
                  <a:cubicBezTo>
                    <a:pt x="11938" y="2536"/>
                    <a:pt x="11953" y="2536"/>
                    <a:pt x="11965" y="2536"/>
                  </a:cubicBezTo>
                  <a:cubicBezTo>
                    <a:pt x="11978" y="2536"/>
                    <a:pt x="11988" y="2536"/>
                    <a:pt x="11988" y="2526"/>
                  </a:cubicBezTo>
                  <a:cubicBezTo>
                    <a:pt x="11988" y="2515"/>
                    <a:pt x="11983" y="2515"/>
                    <a:pt x="11975" y="2515"/>
                  </a:cubicBezTo>
                  <a:cubicBezTo>
                    <a:pt x="11968" y="2515"/>
                    <a:pt x="11958" y="2515"/>
                    <a:pt x="11948" y="2505"/>
                  </a:cubicBezTo>
                  <a:cubicBezTo>
                    <a:pt x="11958" y="2505"/>
                    <a:pt x="11968" y="2500"/>
                    <a:pt x="11975" y="2500"/>
                  </a:cubicBezTo>
                  <a:cubicBezTo>
                    <a:pt x="11983" y="2500"/>
                    <a:pt x="11988" y="2505"/>
                    <a:pt x="11988" y="2526"/>
                  </a:cubicBezTo>
                  <a:cubicBezTo>
                    <a:pt x="12072" y="2485"/>
                    <a:pt x="12152" y="2459"/>
                    <a:pt x="12236" y="2438"/>
                  </a:cubicBezTo>
                  <a:cubicBezTo>
                    <a:pt x="12256" y="2438"/>
                    <a:pt x="12256" y="2438"/>
                    <a:pt x="12276" y="2418"/>
                  </a:cubicBezTo>
                  <a:cubicBezTo>
                    <a:pt x="12341" y="2377"/>
                    <a:pt x="12401" y="2377"/>
                    <a:pt x="12465" y="2310"/>
                  </a:cubicBezTo>
                  <a:cubicBezTo>
                    <a:pt x="12485" y="2310"/>
                    <a:pt x="12525" y="2289"/>
                    <a:pt x="12570" y="2289"/>
                  </a:cubicBezTo>
                  <a:cubicBezTo>
                    <a:pt x="12590" y="2289"/>
                    <a:pt x="12590" y="2269"/>
                    <a:pt x="12610" y="2249"/>
                  </a:cubicBezTo>
                  <a:cubicBezTo>
                    <a:pt x="12616" y="2255"/>
                    <a:pt x="12623" y="2258"/>
                    <a:pt x="12630" y="2258"/>
                  </a:cubicBezTo>
                  <a:cubicBezTo>
                    <a:pt x="12643" y="2258"/>
                    <a:pt x="12658" y="2249"/>
                    <a:pt x="12674" y="2249"/>
                  </a:cubicBezTo>
                  <a:cubicBezTo>
                    <a:pt x="12688" y="2255"/>
                    <a:pt x="12699" y="2258"/>
                    <a:pt x="12707" y="2258"/>
                  </a:cubicBezTo>
                  <a:cubicBezTo>
                    <a:pt x="12725" y="2258"/>
                    <a:pt x="12734" y="2249"/>
                    <a:pt x="12734" y="2249"/>
                  </a:cubicBezTo>
                  <a:cubicBezTo>
                    <a:pt x="12774" y="2249"/>
                    <a:pt x="12799" y="2202"/>
                    <a:pt x="12818" y="2202"/>
                  </a:cubicBezTo>
                  <a:cubicBezTo>
                    <a:pt x="12858" y="2202"/>
                    <a:pt x="12878" y="2202"/>
                    <a:pt x="12898" y="2182"/>
                  </a:cubicBezTo>
                  <a:cubicBezTo>
                    <a:pt x="12983" y="2161"/>
                    <a:pt x="13047" y="2141"/>
                    <a:pt x="13107" y="2120"/>
                  </a:cubicBezTo>
                  <a:cubicBezTo>
                    <a:pt x="13172" y="2120"/>
                    <a:pt x="13231" y="2120"/>
                    <a:pt x="13296" y="2100"/>
                  </a:cubicBezTo>
                  <a:cubicBezTo>
                    <a:pt x="13296" y="2074"/>
                    <a:pt x="13316" y="2074"/>
                    <a:pt x="13336" y="2074"/>
                  </a:cubicBezTo>
                  <a:lnTo>
                    <a:pt x="13689" y="2074"/>
                  </a:lnTo>
                  <a:cubicBezTo>
                    <a:pt x="13699" y="2080"/>
                    <a:pt x="13708" y="2082"/>
                    <a:pt x="13717" y="2082"/>
                  </a:cubicBezTo>
                  <a:cubicBezTo>
                    <a:pt x="13739" y="2082"/>
                    <a:pt x="13760" y="2068"/>
                    <a:pt x="13778" y="2068"/>
                  </a:cubicBezTo>
                  <a:cubicBezTo>
                    <a:pt x="13784" y="2068"/>
                    <a:pt x="13789" y="2070"/>
                    <a:pt x="13794" y="2074"/>
                  </a:cubicBezTo>
                  <a:cubicBezTo>
                    <a:pt x="13814" y="2074"/>
                    <a:pt x="13834" y="2074"/>
                    <a:pt x="13854" y="2100"/>
                  </a:cubicBezTo>
                  <a:cubicBezTo>
                    <a:pt x="13873" y="2100"/>
                    <a:pt x="13873" y="2074"/>
                    <a:pt x="13893" y="2074"/>
                  </a:cubicBezTo>
                  <a:lnTo>
                    <a:pt x="14043" y="2074"/>
                  </a:lnTo>
                  <a:cubicBezTo>
                    <a:pt x="14056" y="2083"/>
                    <a:pt x="14069" y="2086"/>
                    <a:pt x="14083" y="2086"/>
                  </a:cubicBezTo>
                  <a:cubicBezTo>
                    <a:pt x="14112" y="2086"/>
                    <a:pt x="14144" y="2074"/>
                    <a:pt x="14187" y="2074"/>
                  </a:cubicBezTo>
                  <a:cubicBezTo>
                    <a:pt x="14200" y="2074"/>
                    <a:pt x="14205" y="2065"/>
                    <a:pt x="14212" y="2065"/>
                  </a:cubicBezTo>
                  <a:close/>
                  <a:moveTo>
                    <a:pt x="9520" y="11083"/>
                  </a:moveTo>
                  <a:cubicBezTo>
                    <a:pt x="9520" y="11093"/>
                    <a:pt x="9520" y="11098"/>
                    <a:pt x="9517" y="11098"/>
                  </a:cubicBezTo>
                  <a:cubicBezTo>
                    <a:pt x="9515" y="11098"/>
                    <a:pt x="9510" y="11093"/>
                    <a:pt x="9500" y="11083"/>
                  </a:cubicBezTo>
                  <a:close/>
                  <a:moveTo>
                    <a:pt x="10410" y="11083"/>
                  </a:moveTo>
                  <a:cubicBezTo>
                    <a:pt x="10410" y="11093"/>
                    <a:pt x="10405" y="11098"/>
                    <a:pt x="10398" y="11098"/>
                  </a:cubicBezTo>
                  <a:cubicBezTo>
                    <a:pt x="10390" y="11098"/>
                    <a:pt x="10381" y="11093"/>
                    <a:pt x="10370" y="11083"/>
                  </a:cubicBezTo>
                  <a:close/>
                  <a:moveTo>
                    <a:pt x="230" y="11111"/>
                  </a:moveTo>
                  <a:cubicBezTo>
                    <a:pt x="237" y="11111"/>
                    <a:pt x="246" y="11115"/>
                    <a:pt x="255" y="11124"/>
                  </a:cubicBezTo>
                  <a:cubicBezTo>
                    <a:pt x="255" y="11124"/>
                    <a:pt x="235" y="11124"/>
                    <a:pt x="210" y="11145"/>
                  </a:cubicBezTo>
                  <a:cubicBezTo>
                    <a:pt x="210" y="11121"/>
                    <a:pt x="218" y="11111"/>
                    <a:pt x="230" y="11111"/>
                  </a:cubicBezTo>
                  <a:close/>
                  <a:moveTo>
                    <a:pt x="10435" y="11124"/>
                  </a:moveTo>
                  <a:cubicBezTo>
                    <a:pt x="10435" y="11145"/>
                    <a:pt x="10410" y="11145"/>
                    <a:pt x="10410" y="11145"/>
                  </a:cubicBezTo>
                  <a:cubicBezTo>
                    <a:pt x="10410" y="11124"/>
                    <a:pt x="10435" y="11124"/>
                    <a:pt x="10435" y="11124"/>
                  </a:cubicBezTo>
                  <a:close/>
                  <a:moveTo>
                    <a:pt x="9520" y="11145"/>
                  </a:moveTo>
                  <a:cubicBezTo>
                    <a:pt x="9500" y="11165"/>
                    <a:pt x="9500" y="11165"/>
                    <a:pt x="9480" y="11165"/>
                  </a:cubicBezTo>
                  <a:lnTo>
                    <a:pt x="9500" y="11145"/>
                  </a:lnTo>
                  <a:close/>
                  <a:moveTo>
                    <a:pt x="1374" y="11186"/>
                  </a:moveTo>
                  <a:cubicBezTo>
                    <a:pt x="1374" y="11186"/>
                    <a:pt x="1374" y="11211"/>
                    <a:pt x="1354" y="11211"/>
                  </a:cubicBezTo>
                  <a:lnTo>
                    <a:pt x="1354" y="11186"/>
                  </a:lnTo>
                  <a:close/>
                  <a:moveTo>
                    <a:pt x="8445" y="11037"/>
                  </a:moveTo>
                  <a:cubicBezTo>
                    <a:pt x="8485" y="11057"/>
                    <a:pt x="8525" y="11057"/>
                    <a:pt x="8569" y="11083"/>
                  </a:cubicBezTo>
                  <a:cubicBezTo>
                    <a:pt x="8569" y="11103"/>
                    <a:pt x="8544" y="11103"/>
                    <a:pt x="8544" y="11124"/>
                  </a:cubicBezTo>
                  <a:cubicBezTo>
                    <a:pt x="8589" y="11165"/>
                    <a:pt x="8589" y="11232"/>
                    <a:pt x="8629" y="11252"/>
                  </a:cubicBezTo>
                  <a:cubicBezTo>
                    <a:pt x="8629" y="11273"/>
                    <a:pt x="8609" y="11273"/>
                    <a:pt x="8589" y="11293"/>
                  </a:cubicBezTo>
                  <a:cubicBezTo>
                    <a:pt x="8544" y="11293"/>
                    <a:pt x="8544" y="11293"/>
                    <a:pt x="8505" y="11273"/>
                  </a:cubicBezTo>
                  <a:cubicBezTo>
                    <a:pt x="8465" y="11232"/>
                    <a:pt x="8465" y="11211"/>
                    <a:pt x="8445" y="11165"/>
                  </a:cubicBezTo>
                  <a:cubicBezTo>
                    <a:pt x="8445" y="11124"/>
                    <a:pt x="8420" y="11103"/>
                    <a:pt x="8400" y="11057"/>
                  </a:cubicBezTo>
                  <a:cubicBezTo>
                    <a:pt x="8400" y="11037"/>
                    <a:pt x="8420" y="11037"/>
                    <a:pt x="8445" y="11037"/>
                  </a:cubicBezTo>
                  <a:close/>
                  <a:moveTo>
                    <a:pt x="10973" y="10929"/>
                  </a:moveTo>
                  <a:cubicBezTo>
                    <a:pt x="10973" y="10996"/>
                    <a:pt x="11012" y="11016"/>
                    <a:pt x="11032" y="11057"/>
                  </a:cubicBezTo>
                  <a:lnTo>
                    <a:pt x="11077" y="11057"/>
                  </a:lnTo>
                  <a:cubicBezTo>
                    <a:pt x="11097" y="11103"/>
                    <a:pt x="11097" y="11145"/>
                    <a:pt x="11097" y="11186"/>
                  </a:cubicBezTo>
                  <a:cubicBezTo>
                    <a:pt x="11090" y="11194"/>
                    <a:pt x="11086" y="11197"/>
                    <a:pt x="11083" y="11197"/>
                  </a:cubicBezTo>
                  <a:cubicBezTo>
                    <a:pt x="11077" y="11197"/>
                    <a:pt x="11077" y="11186"/>
                    <a:pt x="11077" y="11186"/>
                  </a:cubicBezTo>
                  <a:cubicBezTo>
                    <a:pt x="11032" y="11252"/>
                    <a:pt x="10992" y="11273"/>
                    <a:pt x="10933" y="11273"/>
                  </a:cubicBezTo>
                  <a:cubicBezTo>
                    <a:pt x="10933" y="11273"/>
                    <a:pt x="10908" y="11293"/>
                    <a:pt x="10888" y="11314"/>
                  </a:cubicBezTo>
                  <a:lnTo>
                    <a:pt x="10828" y="11314"/>
                  </a:lnTo>
                  <a:cubicBezTo>
                    <a:pt x="10828" y="11273"/>
                    <a:pt x="10783" y="11273"/>
                    <a:pt x="10764" y="11252"/>
                  </a:cubicBezTo>
                  <a:cubicBezTo>
                    <a:pt x="10744" y="11186"/>
                    <a:pt x="10744" y="11124"/>
                    <a:pt x="10704" y="11083"/>
                  </a:cubicBezTo>
                  <a:cubicBezTo>
                    <a:pt x="10684" y="11057"/>
                    <a:pt x="10684" y="11037"/>
                    <a:pt x="10704" y="11016"/>
                  </a:cubicBezTo>
                  <a:cubicBezTo>
                    <a:pt x="10704" y="11006"/>
                    <a:pt x="10709" y="11006"/>
                    <a:pt x="10716" y="11006"/>
                  </a:cubicBezTo>
                  <a:cubicBezTo>
                    <a:pt x="10724" y="11006"/>
                    <a:pt x="10734" y="11006"/>
                    <a:pt x="10744" y="10996"/>
                  </a:cubicBezTo>
                  <a:cubicBezTo>
                    <a:pt x="10724" y="10996"/>
                    <a:pt x="10724" y="10996"/>
                    <a:pt x="10724" y="10975"/>
                  </a:cubicBezTo>
                  <a:cubicBezTo>
                    <a:pt x="10744" y="10975"/>
                    <a:pt x="10744" y="10975"/>
                    <a:pt x="10744" y="10996"/>
                  </a:cubicBezTo>
                  <a:lnTo>
                    <a:pt x="10808" y="10996"/>
                  </a:lnTo>
                  <a:cubicBezTo>
                    <a:pt x="10848" y="10955"/>
                    <a:pt x="10908" y="10955"/>
                    <a:pt x="10973" y="10929"/>
                  </a:cubicBezTo>
                  <a:close/>
                  <a:moveTo>
                    <a:pt x="9316" y="10780"/>
                  </a:moveTo>
                  <a:cubicBezTo>
                    <a:pt x="9316" y="10801"/>
                    <a:pt x="9355" y="10801"/>
                    <a:pt x="9355" y="10801"/>
                  </a:cubicBezTo>
                  <a:cubicBezTo>
                    <a:pt x="9415" y="10826"/>
                    <a:pt x="9415" y="10867"/>
                    <a:pt x="9440" y="10929"/>
                  </a:cubicBezTo>
                  <a:cubicBezTo>
                    <a:pt x="9440" y="10955"/>
                    <a:pt x="9460" y="10975"/>
                    <a:pt x="9460" y="10996"/>
                  </a:cubicBezTo>
                  <a:lnTo>
                    <a:pt x="9480" y="10996"/>
                  </a:lnTo>
                  <a:cubicBezTo>
                    <a:pt x="9480" y="10996"/>
                    <a:pt x="9500" y="10996"/>
                    <a:pt x="9500" y="11016"/>
                  </a:cubicBezTo>
                  <a:cubicBezTo>
                    <a:pt x="9480" y="11037"/>
                    <a:pt x="9460" y="11037"/>
                    <a:pt x="9460" y="11083"/>
                  </a:cubicBezTo>
                  <a:lnTo>
                    <a:pt x="9480" y="11083"/>
                  </a:lnTo>
                  <a:cubicBezTo>
                    <a:pt x="9480" y="11124"/>
                    <a:pt x="9460" y="11124"/>
                    <a:pt x="9440" y="11145"/>
                  </a:cubicBezTo>
                  <a:cubicBezTo>
                    <a:pt x="9440" y="11165"/>
                    <a:pt x="9460" y="11165"/>
                    <a:pt x="9460" y="11186"/>
                  </a:cubicBezTo>
                  <a:cubicBezTo>
                    <a:pt x="9395" y="11211"/>
                    <a:pt x="9291" y="11232"/>
                    <a:pt x="9271" y="11273"/>
                  </a:cubicBezTo>
                  <a:lnTo>
                    <a:pt x="9271" y="11232"/>
                  </a:lnTo>
                  <a:cubicBezTo>
                    <a:pt x="9243" y="11246"/>
                    <a:pt x="9216" y="11270"/>
                    <a:pt x="9187" y="11270"/>
                  </a:cubicBezTo>
                  <a:cubicBezTo>
                    <a:pt x="9174" y="11270"/>
                    <a:pt x="9160" y="11265"/>
                    <a:pt x="9147" y="11252"/>
                  </a:cubicBezTo>
                  <a:cubicBezTo>
                    <a:pt x="9147" y="11273"/>
                    <a:pt x="9127" y="11293"/>
                    <a:pt x="9107" y="11293"/>
                  </a:cubicBezTo>
                  <a:lnTo>
                    <a:pt x="9067" y="11293"/>
                  </a:lnTo>
                  <a:cubicBezTo>
                    <a:pt x="9059" y="11300"/>
                    <a:pt x="9051" y="11303"/>
                    <a:pt x="9044" y="11303"/>
                  </a:cubicBezTo>
                  <a:cubicBezTo>
                    <a:pt x="9031" y="11303"/>
                    <a:pt x="9022" y="11293"/>
                    <a:pt x="9022" y="11293"/>
                  </a:cubicBezTo>
                  <a:cubicBezTo>
                    <a:pt x="9002" y="11314"/>
                    <a:pt x="8982" y="11314"/>
                    <a:pt x="8962" y="11314"/>
                  </a:cubicBezTo>
                  <a:cubicBezTo>
                    <a:pt x="8952" y="11327"/>
                    <a:pt x="8941" y="11327"/>
                    <a:pt x="8930" y="11327"/>
                  </a:cubicBezTo>
                  <a:cubicBezTo>
                    <a:pt x="8922" y="11327"/>
                    <a:pt x="8914" y="11327"/>
                    <a:pt x="8907" y="11332"/>
                  </a:cubicBezTo>
                  <a:cubicBezTo>
                    <a:pt x="8952" y="11293"/>
                    <a:pt x="9025" y="11290"/>
                    <a:pt x="9067" y="11232"/>
                  </a:cubicBezTo>
                  <a:cubicBezTo>
                    <a:pt x="9002" y="11232"/>
                    <a:pt x="8962" y="11232"/>
                    <a:pt x="8918" y="11252"/>
                  </a:cubicBezTo>
                  <a:cubicBezTo>
                    <a:pt x="8898" y="11252"/>
                    <a:pt x="8898" y="11211"/>
                    <a:pt x="8878" y="11211"/>
                  </a:cubicBezTo>
                  <a:cubicBezTo>
                    <a:pt x="8858" y="11211"/>
                    <a:pt x="8858" y="11186"/>
                    <a:pt x="8838" y="11186"/>
                  </a:cubicBezTo>
                  <a:lnTo>
                    <a:pt x="8838" y="11145"/>
                  </a:lnTo>
                  <a:cubicBezTo>
                    <a:pt x="8818" y="11103"/>
                    <a:pt x="8773" y="11083"/>
                    <a:pt x="8754" y="11057"/>
                  </a:cubicBezTo>
                  <a:cubicBezTo>
                    <a:pt x="8734" y="11016"/>
                    <a:pt x="8754" y="10996"/>
                    <a:pt x="8754" y="10955"/>
                  </a:cubicBezTo>
                  <a:cubicBezTo>
                    <a:pt x="8818" y="10929"/>
                    <a:pt x="8898" y="10929"/>
                    <a:pt x="8962" y="10909"/>
                  </a:cubicBezTo>
                  <a:cubicBezTo>
                    <a:pt x="9002" y="10867"/>
                    <a:pt x="9087" y="10867"/>
                    <a:pt x="9127" y="10826"/>
                  </a:cubicBezTo>
                  <a:cubicBezTo>
                    <a:pt x="9144" y="10832"/>
                    <a:pt x="9160" y="10834"/>
                    <a:pt x="9177" y="10834"/>
                  </a:cubicBezTo>
                  <a:cubicBezTo>
                    <a:pt x="9223" y="10834"/>
                    <a:pt x="9268" y="10814"/>
                    <a:pt x="9316" y="10780"/>
                  </a:cubicBezTo>
                  <a:close/>
                  <a:moveTo>
                    <a:pt x="8544" y="11314"/>
                  </a:moveTo>
                  <a:cubicBezTo>
                    <a:pt x="8544" y="11327"/>
                    <a:pt x="8556" y="11327"/>
                    <a:pt x="8567" y="11327"/>
                  </a:cubicBezTo>
                  <a:cubicBezTo>
                    <a:pt x="8578" y="11327"/>
                    <a:pt x="8589" y="11327"/>
                    <a:pt x="8589" y="11340"/>
                  </a:cubicBezTo>
                  <a:cubicBezTo>
                    <a:pt x="8589" y="11360"/>
                    <a:pt x="8589" y="11360"/>
                    <a:pt x="8569" y="11381"/>
                  </a:cubicBezTo>
                  <a:cubicBezTo>
                    <a:pt x="8544" y="11360"/>
                    <a:pt x="8544" y="11340"/>
                    <a:pt x="8525" y="11340"/>
                  </a:cubicBezTo>
                  <a:cubicBezTo>
                    <a:pt x="8525" y="11340"/>
                    <a:pt x="8525" y="11314"/>
                    <a:pt x="8544" y="11314"/>
                  </a:cubicBezTo>
                  <a:close/>
                  <a:moveTo>
                    <a:pt x="9537" y="11386"/>
                  </a:moveTo>
                  <a:cubicBezTo>
                    <a:pt x="9540" y="11386"/>
                    <a:pt x="9540" y="11391"/>
                    <a:pt x="9540" y="11401"/>
                  </a:cubicBezTo>
                  <a:lnTo>
                    <a:pt x="9520" y="11401"/>
                  </a:lnTo>
                  <a:cubicBezTo>
                    <a:pt x="9530" y="11391"/>
                    <a:pt x="9535" y="11386"/>
                    <a:pt x="9537" y="11386"/>
                  </a:cubicBezTo>
                  <a:close/>
                  <a:moveTo>
                    <a:pt x="11779" y="11165"/>
                  </a:moveTo>
                  <a:cubicBezTo>
                    <a:pt x="11804" y="11165"/>
                    <a:pt x="11804" y="11186"/>
                    <a:pt x="11824" y="11186"/>
                  </a:cubicBezTo>
                  <a:lnTo>
                    <a:pt x="11824" y="11232"/>
                  </a:lnTo>
                  <a:cubicBezTo>
                    <a:pt x="11824" y="11252"/>
                    <a:pt x="11804" y="11273"/>
                    <a:pt x="11779" y="11273"/>
                  </a:cubicBezTo>
                  <a:lnTo>
                    <a:pt x="11779" y="11293"/>
                  </a:lnTo>
                  <a:lnTo>
                    <a:pt x="11804" y="11293"/>
                  </a:lnTo>
                  <a:cubicBezTo>
                    <a:pt x="11824" y="11314"/>
                    <a:pt x="11804" y="11314"/>
                    <a:pt x="11779" y="11314"/>
                  </a:cubicBezTo>
                  <a:lnTo>
                    <a:pt x="11779" y="11293"/>
                  </a:lnTo>
                  <a:cubicBezTo>
                    <a:pt x="11759" y="11293"/>
                    <a:pt x="11759" y="11314"/>
                    <a:pt x="11739" y="11340"/>
                  </a:cubicBezTo>
                  <a:cubicBezTo>
                    <a:pt x="11719" y="11340"/>
                    <a:pt x="11699" y="11340"/>
                    <a:pt x="11679" y="11360"/>
                  </a:cubicBezTo>
                  <a:cubicBezTo>
                    <a:pt x="11679" y="11346"/>
                    <a:pt x="11679" y="11329"/>
                    <a:pt x="11671" y="11329"/>
                  </a:cubicBezTo>
                  <a:cubicBezTo>
                    <a:pt x="11667" y="11329"/>
                    <a:pt x="11662" y="11332"/>
                    <a:pt x="11654" y="11340"/>
                  </a:cubicBezTo>
                  <a:cubicBezTo>
                    <a:pt x="11634" y="11340"/>
                    <a:pt x="11654" y="11360"/>
                    <a:pt x="11634" y="11381"/>
                  </a:cubicBezTo>
                  <a:cubicBezTo>
                    <a:pt x="11615" y="11360"/>
                    <a:pt x="11595" y="11360"/>
                    <a:pt x="11555" y="11360"/>
                  </a:cubicBezTo>
                  <a:cubicBezTo>
                    <a:pt x="11555" y="11360"/>
                    <a:pt x="11555" y="11381"/>
                    <a:pt x="11530" y="11401"/>
                  </a:cubicBezTo>
                  <a:cubicBezTo>
                    <a:pt x="11510" y="11381"/>
                    <a:pt x="11490" y="11360"/>
                    <a:pt x="11510" y="11314"/>
                  </a:cubicBezTo>
                  <a:lnTo>
                    <a:pt x="11555" y="11314"/>
                  </a:lnTo>
                  <a:cubicBezTo>
                    <a:pt x="11575" y="11293"/>
                    <a:pt x="11555" y="11273"/>
                    <a:pt x="11575" y="11252"/>
                  </a:cubicBezTo>
                  <a:cubicBezTo>
                    <a:pt x="11595" y="11252"/>
                    <a:pt x="11615" y="11232"/>
                    <a:pt x="11634" y="11232"/>
                  </a:cubicBezTo>
                  <a:cubicBezTo>
                    <a:pt x="11679" y="11186"/>
                    <a:pt x="11719" y="11165"/>
                    <a:pt x="11779" y="11165"/>
                  </a:cubicBezTo>
                  <a:close/>
                  <a:moveTo>
                    <a:pt x="8564" y="11393"/>
                  </a:moveTo>
                  <a:cubicBezTo>
                    <a:pt x="8578" y="11393"/>
                    <a:pt x="8583" y="11407"/>
                    <a:pt x="8569" y="11422"/>
                  </a:cubicBezTo>
                  <a:cubicBezTo>
                    <a:pt x="8569" y="11401"/>
                    <a:pt x="8544" y="11401"/>
                    <a:pt x="8544" y="11401"/>
                  </a:cubicBezTo>
                  <a:cubicBezTo>
                    <a:pt x="8552" y="11395"/>
                    <a:pt x="8558" y="11393"/>
                    <a:pt x="8564" y="11393"/>
                  </a:cubicBezTo>
                  <a:close/>
                  <a:moveTo>
                    <a:pt x="1041" y="11422"/>
                  </a:moveTo>
                  <a:cubicBezTo>
                    <a:pt x="1041" y="11422"/>
                    <a:pt x="1041" y="11442"/>
                    <a:pt x="1021" y="11442"/>
                  </a:cubicBezTo>
                  <a:cubicBezTo>
                    <a:pt x="1021" y="11422"/>
                    <a:pt x="1041" y="11422"/>
                    <a:pt x="1041" y="11422"/>
                  </a:cubicBezTo>
                  <a:close/>
                  <a:moveTo>
                    <a:pt x="9336" y="11442"/>
                  </a:moveTo>
                  <a:cubicBezTo>
                    <a:pt x="9291" y="11442"/>
                    <a:pt x="9251" y="11489"/>
                    <a:pt x="9191" y="11489"/>
                  </a:cubicBezTo>
                  <a:cubicBezTo>
                    <a:pt x="9251" y="11442"/>
                    <a:pt x="9271" y="11442"/>
                    <a:pt x="9336" y="11442"/>
                  </a:cubicBezTo>
                  <a:close/>
                  <a:moveTo>
                    <a:pt x="10475" y="11165"/>
                  </a:moveTo>
                  <a:cubicBezTo>
                    <a:pt x="10495" y="11165"/>
                    <a:pt x="10495" y="11186"/>
                    <a:pt x="10515" y="11211"/>
                  </a:cubicBezTo>
                  <a:cubicBezTo>
                    <a:pt x="10535" y="11293"/>
                    <a:pt x="10599" y="11360"/>
                    <a:pt x="10579" y="11442"/>
                  </a:cubicBezTo>
                  <a:cubicBezTo>
                    <a:pt x="10579" y="11468"/>
                    <a:pt x="10535" y="11468"/>
                    <a:pt x="10535" y="11489"/>
                  </a:cubicBezTo>
                  <a:cubicBezTo>
                    <a:pt x="10515" y="11489"/>
                    <a:pt x="10515" y="11468"/>
                    <a:pt x="10495" y="11442"/>
                  </a:cubicBezTo>
                  <a:lnTo>
                    <a:pt x="10455" y="11442"/>
                  </a:lnTo>
                  <a:cubicBezTo>
                    <a:pt x="10455" y="11422"/>
                    <a:pt x="10435" y="11401"/>
                    <a:pt x="10410" y="11381"/>
                  </a:cubicBezTo>
                  <a:cubicBezTo>
                    <a:pt x="10410" y="11340"/>
                    <a:pt x="10390" y="11293"/>
                    <a:pt x="10370" y="11252"/>
                  </a:cubicBezTo>
                  <a:cubicBezTo>
                    <a:pt x="10351" y="11252"/>
                    <a:pt x="10370" y="11211"/>
                    <a:pt x="10331" y="11186"/>
                  </a:cubicBezTo>
                  <a:cubicBezTo>
                    <a:pt x="10370" y="11165"/>
                    <a:pt x="10410" y="11165"/>
                    <a:pt x="10475" y="11165"/>
                  </a:cubicBezTo>
                  <a:close/>
                  <a:moveTo>
                    <a:pt x="10062" y="11252"/>
                  </a:moveTo>
                  <a:cubicBezTo>
                    <a:pt x="10062" y="11273"/>
                    <a:pt x="10082" y="11293"/>
                    <a:pt x="10102" y="11293"/>
                  </a:cubicBezTo>
                  <a:cubicBezTo>
                    <a:pt x="10102" y="11314"/>
                    <a:pt x="10082" y="11314"/>
                    <a:pt x="10102" y="11340"/>
                  </a:cubicBezTo>
                  <a:cubicBezTo>
                    <a:pt x="10141" y="11381"/>
                    <a:pt x="10122" y="11468"/>
                    <a:pt x="10206" y="11509"/>
                  </a:cubicBezTo>
                  <a:cubicBezTo>
                    <a:pt x="10186" y="11530"/>
                    <a:pt x="10186" y="11550"/>
                    <a:pt x="10161" y="11571"/>
                  </a:cubicBezTo>
                  <a:lnTo>
                    <a:pt x="10102" y="11571"/>
                  </a:lnTo>
                  <a:cubicBezTo>
                    <a:pt x="10082" y="11596"/>
                    <a:pt x="10037" y="11617"/>
                    <a:pt x="9997" y="11637"/>
                  </a:cubicBezTo>
                  <a:lnTo>
                    <a:pt x="9873" y="11637"/>
                  </a:lnTo>
                  <a:lnTo>
                    <a:pt x="9853" y="11617"/>
                  </a:lnTo>
                  <a:cubicBezTo>
                    <a:pt x="9853" y="11571"/>
                    <a:pt x="9833" y="11571"/>
                    <a:pt x="9833" y="11550"/>
                  </a:cubicBezTo>
                  <a:cubicBezTo>
                    <a:pt x="9788" y="11509"/>
                    <a:pt x="9768" y="11468"/>
                    <a:pt x="9748" y="11422"/>
                  </a:cubicBezTo>
                  <a:cubicBezTo>
                    <a:pt x="9768" y="11360"/>
                    <a:pt x="9833" y="11314"/>
                    <a:pt x="9893" y="11314"/>
                  </a:cubicBezTo>
                  <a:cubicBezTo>
                    <a:pt x="9900" y="11307"/>
                    <a:pt x="9904" y="11305"/>
                    <a:pt x="9908" y="11305"/>
                  </a:cubicBezTo>
                  <a:cubicBezTo>
                    <a:pt x="9915" y="11305"/>
                    <a:pt x="9921" y="11314"/>
                    <a:pt x="9938" y="11314"/>
                  </a:cubicBezTo>
                  <a:lnTo>
                    <a:pt x="9957" y="11293"/>
                  </a:lnTo>
                  <a:cubicBezTo>
                    <a:pt x="9977" y="11293"/>
                    <a:pt x="9977" y="11273"/>
                    <a:pt x="9997" y="11273"/>
                  </a:cubicBezTo>
                  <a:cubicBezTo>
                    <a:pt x="9997" y="11273"/>
                    <a:pt x="9997" y="11293"/>
                    <a:pt x="10017" y="11293"/>
                  </a:cubicBezTo>
                  <a:cubicBezTo>
                    <a:pt x="10017" y="11273"/>
                    <a:pt x="10037" y="11252"/>
                    <a:pt x="10062" y="11252"/>
                  </a:cubicBezTo>
                  <a:close/>
                  <a:moveTo>
                    <a:pt x="8694" y="11617"/>
                  </a:moveTo>
                  <a:lnTo>
                    <a:pt x="8694" y="11658"/>
                  </a:lnTo>
                  <a:cubicBezTo>
                    <a:pt x="8669" y="11658"/>
                    <a:pt x="8669" y="11637"/>
                    <a:pt x="8669" y="11637"/>
                  </a:cubicBezTo>
                  <a:cubicBezTo>
                    <a:pt x="8669" y="11637"/>
                    <a:pt x="8669" y="11617"/>
                    <a:pt x="8694" y="11617"/>
                  </a:cubicBezTo>
                  <a:close/>
                  <a:moveTo>
                    <a:pt x="11241" y="11442"/>
                  </a:moveTo>
                  <a:cubicBezTo>
                    <a:pt x="11261" y="11468"/>
                    <a:pt x="11261" y="11468"/>
                    <a:pt x="11281" y="11489"/>
                  </a:cubicBezTo>
                  <a:cubicBezTo>
                    <a:pt x="11281" y="11489"/>
                    <a:pt x="11281" y="11509"/>
                    <a:pt x="11261" y="11509"/>
                  </a:cubicBezTo>
                  <a:cubicBezTo>
                    <a:pt x="11261" y="11509"/>
                    <a:pt x="11261" y="11500"/>
                    <a:pt x="11255" y="11500"/>
                  </a:cubicBezTo>
                  <a:cubicBezTo>
                    <a:pt x="11252" y="11500"/>
                    <a:pt x="11248" y="11502"/>
                    <a:pt x="11241" y="11509"/>
                  </a:cubicBezTo>
                  <a:cubicBezTo>
                    <a:pt x="11221" y="11530"/>
                    <a:pt x="11241" y="11550"/>
                    <a:pt x="11241" y="11571"/>
                  </a:cubicBezTo>
                  <a:cubicBezTo>
                    <a:pt x="11202" y="11596"/>
                    <a:pt x="11157" y="11637"/>
                    <a:pt x="11117" y="11637"/>
                  </a:cubicBezTo>
                  <a:lnTo>
                    <a:pt x="11097" y="11617"/>
                  </a:lnTo>
                  <a:lnTo>
                    <a:pt x="11097" y="11637"/>
                  </a:lnTo>
                  <a:cubicBezTo>
                    <a:pt x="11077" y="11658"/>
                    <a:pt x="11057" y="11658"/>
                    <a:pt x="11032" y="11658"/>
                  </a:cubicBezTo>
                  <a:cubicBezTo>
                    <a:pt x="10992" y="11658"/>
                    <a:pt x="10953" y="11637"/>
                    <a:pt x="10933" y="11617"/>
                  </a:cubicBezTo>
                  <a:cubicBezTo>
                    <a:pt x="10908" y="11596"/>
                    <a:pt x="10953" y="11596"/>
                    <a:pt x="10908" y="11571"/>
                  </a:cubicBezTo>
                  <a:cubicBezTo>
                    <a:pt x="10933" y="11530"/>
                    <a:pt x="11012" y="11489"/>
                    <a:pt x="11157" y="11442"/>
                  </a:cubicBezTo>
                  <a:cubicBezTo>
                    <a:pt x="11157" y="11451"/>
                    <a:pt x="11159" y="11454"/>
                    <a:pt x="11164" y="11454"/>
                  </a:cubicBezTo>
                  <a:cubicBezTo>
                    <a:pt x="11173" y="11454"/>
                    <a:pt x="11188" y="11442"/>
                    <a:pt x="11202" y="11442"/>
                  </a:cubicBezTo>
                  <a:cubicBezTo>
                    <a:pt x="11221" y="11468"/>
                    <a:pt x="11221" y="11489"/>
                    <a:pt x="11241" y="11489"/>
                  </a:cubicBezTo>
                  <a:cubicBezTo>
                    <a:pt x="11241" y="11468"/>
                    <a:pt x="11221" y="11442"/>
                    <a:pt x="11241" y="11442"/>
                  </a:cubicBezTo>
                  <a:close/>
                  <a:moveTo>
                    <a:pt x="13834" y="1432"/>
                  </a:moveTo>
                  <a:cubicBezTo>
                    <a:pt x="13834" y="1451"/>
                    <a:pt x="13854" y="1466"/>
                    <a:pt x="13866" y="1466"/>
                  </a:cubicBezTo>
                  <a:cubicBezTo>
                    <a:pt x="13870" y="1466"/>
                    <a:pt x="13873" y="1464"/>
                    <a:pt x="13873" y="1458"/>
                  </a:cubicBezTo>
                  <a:cubicBezTo>
                    <a:pt x="13918" y="1458"/>
                    <a:pt x="13958" y="1479"/>
                    <a:pt x="13978" y="1479"/>
                  </a:cubicBezTo>
                  <a:cubicBezTo>
                    <a:pt x="13998" y="1458"/>
                    <a:pt x="14018" y="1458"/>
                    <a:pt x="14043" y="1458"/>
                  </a:cubicBezTo>
                  <a:cubicBezTo>
                    <a:pt x="14063" y="1458"/>
                    <a:pt x="14043" y="1479"/>
                    <a:pt x="14063" y="1479"/>
                  </a:cubicBezTo>
                  <a:cubicBezTo>
                    <a:pt x="14063" y="1479"/>
                    <a:pt x="14063" y="1458"/>
                    <a:pt x="14082" y="1458"/>
                  </a:cubicBezTo>
                  <a:cubicBezTo>
                    <a:pt x="14089" y="1465"/>
                    <a:pt x="14098" y="1467"/>
                    <a:pt x="14108" y="1467"/>
                  </a:cubicBezTo>
                  <a:cubicBezTo>
                    <a:pt x="14127" y="1467"/>
                    <a:pt x="14150" y="1458"/>
                    <a:pt x="14167" y="1458"/>
                  </a:cubicBezTo>
                  <a:cubicBezTo>
                    <a:pt x="14193" y="1458"/>
                    <a:pt x="14211" y="1447"/>
                    <a:pt x="14232" y="1447"/>
                  </a:cubicBezTo>
                  <a:cubicBezTo>
                    <a:pt x="14242" y="1447"/>
                    <a:pt x="14253" y="1450"/>
                    <a:pt x="14267" y="1458"/>
                  </a:cubicBezTo>
                  <a:cubicBezTo>
                    <a:pt x="14281" y="1450"/>
                    <a:pt x="14296" y="1447"/>
                    <a:pt x="14309" y="1447"/>
                  </a:cubicBezTo>
                  <a:cubicBezTo>
                    <a:pt x="14336" y="1447"/>
                    <a:pt x="14358" y="1458"/>
                    <a:pt x="14371" y="1458"/>
                  </a:cubicBezTo>
                  <a:cubicBezTo>
                    <a:pt x="14416" y="1458"/>
                    <a:pt x="14456" y="1479"/>
                    <a:pt x="14476" y="1499"/>
                  </a:cubicBezTo>
                  <a:cubicBezTo>
                    <a:pt x="14489" y="1499"/>
                    <a:pt x="14502" y="1490"/>
                    <a:pt x="14509" y="1490"/>
                  </a:cubicBezTo>
                  <a:cubicBezTo>
                    <a:pt x="14513" y="1490"/>
                    <a:pt x="14515" y="1492"/>
                    <a:pt x="14515" y="1499"/>
                  </a:cubicBezTo>
                  <a:cubicBezTo>
                    <a:pt x="14528" y="1495"/>
                    <a:pt x="14542" y="1493"/>
                    <a:pt x="14556" y="1493"/>
                  </a:cubicBezTo>
                  <a:cubicBezTo>
                    <a:pt x="14613" y="1493"/>
                    <a:pt x="14676" y="1520"/>
                    <a:pt x="14724" y="1520"/>
                  </a:cubicBezTo>
                  <a:cubicBezTo>
                    <a:pt x="14733" y="1515"/>
                    <a:pt x="14741" y="1514"/>
                    <a:pt x="14750" y="1514"/>
                  </a:cubicBezTo>
                  <a:cubicBezTo>
                    <a:pt x="14774" y="1514"/>
                    <a:pt x="14799" y="1525"/>
                    <a:pt x="14823" y="1525"/>
                  </a:cubicBezTo>
                  <a:cubicBezTo>
                    <a:pt x="14832" y="1525"/>
                    <a:pt x="14840" y="1524"/>
                    <a:pt x="14849" y="1520"/>
                  </a:cubicBezTo>
                  <a:lnTo>
                    <a:pt x="14849" y="1540"/>
                  </a:lnTo>
                  <a:cubicBezTo>
                    <a:pt x="14875" y="1540"/>
                    <a:pt x="14895" y="1561"/>
                    <a:pt x="14911" y="1561"/>
                  </a:cubicBezTo>
                  <a:cubicBezTo>
                    <a:pt x="14920" y="1561"/>
                    <a:pt x="14927" y="1556"/>
                    <a:pt x="14933" y="1540"/>
                  </a:cubicBezTo>
                  <a:cubicBezTo>
                    <a:pt x="15013" y="1607"/>
                    <a:pt x="15098" y="1586"/>
                    <a:pt x="15182" y="1648"/>
                  </a:cubicBezTo>
                  <a:lnTo>
                    <a:pt x="15202" y="1628"/>
                  </a:lnTo>
                  <a:cubicBezTo>
                    <a:pt x="15242" y="1668"/>
                    <a:pt x="15326" y="1689"/>
                    <a:pt x="15366" y="1715"/>
                  </a:cubicBezTo>
                  <a:cubicBezTo>
                    <a:pt x="15366" y="1735"/>
                    <a:pt x="15386" y="1735"/>
                    <a:pt x="15386" y="1735"/>
                  </a:cubicBezTo>
                  <a:cubicBezTo>
                    <a:pt x="15431" y="1735"/>
                    <a:pt x="15451" y="1756"/>
                    <a:pt x="15491" y="1776"/>
                  </a:cubicBezTo>
                  <a:cubicBezTo>
                    <a:pt x="15511" y="1797"/>
                    <a:pt x="15575" y="1797"/>
                    <a:pt x="15615" y="1797"/>
                  </a:cubicBezTo>
                  <a:cubicBezTo>
                    <a:pt x="15615" y="1797"/>
                    <a:pt x="15624" y="1788"/>
                    <a:pt x="15630" y="1788"/>
                  </a:cubicBezTo>
                  <a:cubicBezTo>
                    <a:pt x="15633" y="1788"/>
                    <a:pt x="15635" y="1790"/>
                    <a:pt x="15635" y="1797"/>
                  </a:cubicBezTo>
                  <a:cubicBezTo>
                    <a:pt x="15635" y="1804"/>
                    <a:pt x="15635" y="1806"/>
                    <a:pt x="15634" y="1806"/>
                  </a:cubicBezTo>
                  <a:cubicBezTo>
                    <a:pt x="15633" y="1806"/>
                    <a:pt x="15628" y="1797"/>
                    <a:pt x="15615" y="1797"/>
                  </a:cubicBezTo>
                  <a:cubicBezTo>
                    <a:pt x="15635" y="1843"/>
                    <a:pt x="15680" y="1817"/>
                    <a:pt x="15700" y="1843"/>
                  </a:cubicBezTo>
                  <a:lnTo>
                    <a:pt x="15739" y="1843"/>
                  </a:lnTo>
                  <a:cubicBezTo>
                    <a:pt x="15824" y="1905"/>
                    <a:pt x="15908" y="1946"/>
                    <a:pt x="16033" y="1971"/>
                  </a:cubicBezTo>
                  <a:cubicBezTo>
                    <a:pt x="16033" y="1992"/>
                    <a:pt x="16073" y="2012"/>
                    <a:pt x="16093" y="2033"/>
                  </a:cubicBezTo>
                  <a:lnTo>
                    <a:pt x="16112" y="2033"/>
                  </a:lnTo>
                  <a:cubicBezTo>
                    <a:pt x="16197" y="2033"/>
                    <a:pt x="16217" y="2100"/>
                    <a:pt x="16282" y="2141"/>
                  </a:cubicBezTo>
                  <a:cubicBezTo>
                    <a:pt x="16302" y="2141"/>
                    <a:pt x="16302" y="2161"/>
                    <a:pt x="16321" y="2161"/>
                  </a:cubicBezTo>
                  <a:cubicBezTo>
                    <a:pt x="16361" y="2161"/>
                    <a:pt x="16361" y="2202"/>
                    <a:pt x="16381" y="2228"/>
                  </a:cubicBezTo>
                  <a:cubicBezTo>
                    <a:pt x="16426" y="2228"/>
                    <a:pt x="16446" y="2249"/>
                    <a:pt x="16446" y="2269"/>
                  </a:cubicBezTo>
                  <a:cubicBezTo>
                    <a:pt x="16446" y="2289"/>
                    <a:pt x="16466" y="2310"/>
                    <a:pt x="16466" y="2310"/>
                  </a:cubicBezTo>
                  <a:cubicBezTo>
                    <a:pt x="16550" y="2331"/>
                    <a:pt x="16570" y="2398"/>
                    <a:pt x="16630" y="2438"/>
                  </a:cubicBezTo>
                  <a:cubicBezTo>
                    <a:pt x="16630" y="2485"/>
                    <a:pt x="16675" y="2485"/>
                    <a:pt x="16695" y="2526"/>
                  </a:cubicBezTo>
                  <a:cubicBezTo>
                    <a:pt x="16695" y="2546"/>
                    <a:pt x="16715" y="2567"/>
                    <a:pt x="16754" y="2567"/>
                  </a:cubicBezTo>
                  <a:cubicBezTo>
                    <a:pt x="16754" y="2613"/>
                    <a:pt x="16799" y="2613"/>
                    <a:pt x="16819" y="2633"/>
                  </a:cubicBezTo>
                  <a:cubicBezTo>
                    <a:pt x="16839" y="2654"/>
                    <a:pt x="16879" y="2675"/>
                    <a:pt x="16904" y="2716"/>
                  </a:cubicBezTo>
                  <a:cubicBezTo>
                    <a:pt x="16904" y="2741"/>
                    <a:pt x="16943" y="2762"/>
                    <a:pt x="16963" y="2762"/>
                  </a:cubicBezTo>
                  <a:cubicBezTo>
                    <a:pt x="16983" y="2782"/>
                    <a:pt x="16983" y="2803"/>
                    <a:pt x="17003" y="2824"/>
                  </a:cubicBezTo>
                  <a:cubicBezTo>
                    <a:pt x="17028" y="2824"/>
                    <a:pt x="17028" y="2844"/>
                    <a:pt x="17028" y="2844"/>
                  </a:cubicBezTo>
                  <a:cubicBezTo>
                    <a:pt x="17068" y="2931"/>
                    <a:pt x="17108" y="2998"/>
                    <a:pt x="17172" y="3059"/>
                  </a:cubicBezTo>
                  <a:cubicBezTo>
                    <a:pt x="17172" y="3080"/>
                    <a:pt x="17212" y="3059"/>
                    <a:pt x="17212" y="3101"/>
                  </a:cubicBezTo>
                  <a:lnTo>
                    <a:pt x="17192" y="3101"/>
                  </a:lnTo>
                  <a:cubicBezTo>
                    <a:pt x="17192" y="3126"/>
                    <a:pt x="17212" y="3126"/>
                    <a:pt x="17232" y="3147"/>
                  </a:cubicBezTo>
                  <a:cubicBezTo>
                    <a:pt x="17232" y="3168"/>
                    <a:pt x="17252" y="3168"/>
                    <a:pt x="17277" y="3168"/>
                  </a:cubicBezTo>
                  <a:cubicBezTo>
                    <a:pt x="17277" y="3188"/>
                    <a:pt x="17252" y="3188"/>
                    <a:pt x="17252" y="3188"/>
                  </a:cubicBezTo>
                  <a:cubicBezTo>
                    <a:pt x="17252" y="3255"/>
                    <a:pt x="17252" y="3255"/>
                    <a:pt x="17297" y="3296"/>
                  </a:cubicBezTo>
                  <a:lnTo>
                    <a:pt x="17297" y="3337"/>
                  </a:lnTo>
                  <a:cubicBezTo>
                    <a:pt x="17337" y="3403"/>
                    <a:pt x="17376" y="3445"/>
                    <a:pt x="17421" y="3485"/>
                  </a:cubicBezTo>
                  <a:cubicBezTo>
                    <a:pt x="17461" y="3511"/>
                    <a:pt x="17461" y="3532"/>
                    <a:pt x="17481" y="3573"/>
                  </a:cubicBezTo>
                  <a:cubicBezTo>
                    <a:pt x="17461" y="3573"/>
                    <a:pt x="17461" y="3573"/>
                    <a:pt x="17461" y="3594"/>
                  </a:cubicBezTo>
                  <a:cubicBezTo>
                    <a:pt x="17481" y="3614"/>
                    <a:pt x="17501" y="3614"/>
                    <a:pt x="17526" y="3660"/>
                  </a:cubicBezTo>
                  <a:cubicBezTo>
                    <a:pt x="17526" y="3722"/>
                    <a:pt x="17566" y="3809"/>
                    <a:pt x="17566" y="3871"/>
                  </a:cubicBezTo>
                  <a:cubicBezTo>
                    <a:pt x="17605" y="3896"/>
                    <a:pt x="17585" y="3958"/>
                    <a:pt x="17605" y="3978"/>
                  </a:cubicBezTo>
                  <a:cubicBezTo>
                    <a:pt x="17625" y="3978"/>
                    <a:pt x="17625" y="3999"/>
                    <a:pt x="17625" y="4025"/>
                  </a:cubicBezTo>
                  <a:cubicBezTo>
                    <a:pt x="17625" y="4045"/>
                    <a:pt x="17670" y="4066"/>
                    <a:pt x="17625" y="4107"/>
                  </a:cubicBezTo>
                  <a:cubicBezTo>
                    <a:pt x="17670" y="4127"/>
                    <a:pt x="17670" y="4173"/>
                    <a:pt x="17690" y="4194"/>
                  </a:cubicBezTo>
                  <a:lnTo>
                    <a:pt x="17690" y="4235"/>
                  </a:lnTo>
                  <a:cubicBezTo>
                    <a:pt x="17670" y="4281"/>
                    <a:pt x="17710" y="4343"/>
                    <a:pt x="17670" y="4384"/>
                  </a:cubicBezTo>
                  <a:cubicBezTo>
                    <a:pt x="17690" y="4384"/>
                    <a:pt x="17690" y="4410"/>
                    <a:pt x="17710" y="4410"/>
                  </a:cubicBezTo>
                  <a:cubicBezTo>
                    <a:pt x="17690" y="4430"/>
                    <a:pt x="17690" y="4451"/>
                    <a:pt x="17670" y="4471"/>
                  </a:cubicBezTo>
                  <a:cubicBezTo>
                    <a:pt x="17690" y="4471"/>
                    <a:pt x="17710" y="4471"/>
                    <a:pt x="17710" y="4492"/>
                  </a:cubicBezTo>
                  <a:lnTo>
                    <a:pt x="17710" y="4559"/>
                  </a:lnTo>
                  <a:cubicBezTo>
                    <a:pt x="17710" y="4579"/>
                    <a:pt x="17730" y="4599"/>
                    <a:pt x="17710" y="4620"/>
                  </a:cubicBezTo>
                  <a:cubicBezTo>
                    <a:pt x="17730" y="4641"/>
                    <a:pt x="17710" y="4687"/>
                    <a:pt x="17730" y="4707"/>
                  </a:cubicBezTo>
                  <a:cubicBezTo>
                    <a:pt x="17730" y="4795"/>
                    <a:pt x="17750" y="4877"/>
                    <a:pt x="17750" y="4964"/>
                  </a:cubicBezTo>
                  <a:lnTo>
                    <a:pt x="17750" y="4985"/>
                  </a:lnTo>
                  <a:cubicBezTo>
                    <a:pt x="17730" y="5005"/>
                    <a:pt x="17710" y="5051"/>
                    <a:pt x="17730" y="5072"/>
                  </a:cubicBezTo>
                  <a:lnTo>
                    <a:pt x="17730" y="5133"/>
                  </a:lnTo>
                  <a:cubicBezTo>
                    <a:pt x="17730" y="5133"/>
                    <a:pt x="17710" y="5133"/>
                    <a:pt x="17710" y="5154"/>
                  </a:cubicBezTo>
                  <a:lnTo>
                    <a:pt x="17710" y="5329"/>
                  </a:lnTo>
                  <a:cubicBezTo>
                    <a:pt x="17710" y="5349"/>
                    <a:pt x="17690" y="5369"/>
                    <a:pt x="17690" y="5411"/>
                  </a:cubicBezTo>
                  <a:cubicBezTo>
                    <a:pt x="17710" y="5477"/>
                    <a:pt x="17670" y="5539"/>
                    <a:pt x="17710" y="5606"/>
                  </a:cubicBezTo>
                  <a:cubicBezTo>
                    <a:pt x="17670" y="5606"/>
                    <a:pt x="17710" y="5647"/>
                    <a:pt x="17690" y="5647"/>
                  </a:cubicBezTo>
                  <a:cubicBezTo>
                    <a:pt x="17690" y="5667"/>
                    <a:pt x="17690" y="5693"/>
                    <a:pt x="17670" y="5713"/>
                  </a:cubicBezTo>
                  <a:cubicBezTo>
                    <a:pt x="17690" y="5734"/>
                    <a:pt x="17690" y="5775"/>
                    <a:pt x="17690" y="5796"/>
                  </a:cubicBezTo>
                  <a:cubicBezTo>
                    <a:pt x="17670" y="5821"/>
                    <a:pt x="17670" y="5862"/>
                    <a:pt x="17650" y="5883"/>
                  </a:cubicBezTo>
                  <a:cubicBezTo>
                    <a:pt x="17650" y="5924"/>
                    <a:pt x="17670" y="5950"/>
                    <a:pt x="17650" y="5991"/>
                  </a:cubicBezTo>
                  <a:cubicBezTo>
                    <a:pt x="17625" y="6011"/>
                    <a:pt x="17625" y="6032"/>
                    <a:pt x="17625" y="6078"/>
                  </a:cubicBezTo>
                  <a:lnTo>
                    <a:pt x="17625" y="6119"/>
                  </a:lnTo>
                  <a:cubicBezTo>
                    <a:pt x="17605" y="6139"/>
                    <a:pt x="17605" y="6160"/>
                    <a:pt x="17625" y="6181"/>
                  </a:cubicBezTo>
                  <a:cubicBezTo>
                    <a:pt x="17625" y="6206"/>
                    <a:pt x="17605" y="6206"/>
                    <a:pt x="17605" y="6227"/>
                  </a:cubicBezTo>
                  <a:lnTo>
                    <a:pt x="17566" y="6227"/>
                  </a:lnTo>
                  <a:cubicBezTo>
                    <a:pt x="17585" y="6247"/>
                    <a:pt x="17566" y="6268"/>
                    <a:pt x="17605" y="6288"/>
                  </a:cubicBezTo>
                  <a:cubicBezTo>
                    <a:pt x="17585" y="6309"/>
                    <a:pt x="17585" y="6355"/>
                    <a:pt x="17566" y="6355"/>
                  </a:cubicBezTo>
                  <a:cubicBezTo>
                    <a:pt x="17546" y="6417"/>
                    <a:pt x="17546" y="6463"/>
                    <a:pt x="17526" y="6504"/>
                  </a:cubicBezTo>
                  <a:cubicBezTo>
                    <a:pt x="17501" y="6525"/>
                    <a:pt x="17501" y="6566"/>
                    <a:pt x="17501" y="6612"/>
                  </a:cubicBezTo>
                  <a:cubicBezTo>
                    <a:pt x="17501" y="6632"/>
                    <a:pt x="17481" y="6673"/>
                    <a:pt x="17461" y="6694"/>
                  </a:cubicBezTo>
                  <a:lnTo>
                    <a:pt x="17461" y="6781"/>
                  </a:lnTo>
                  <a:cubicBezTo>
                    <a:pt x="17461" y="6802"/>
                    <a:pt x="17421" y="6822"/>
                    <a:pt x="17441" y="6848"/>
                  </a:cubicBezTo>
                  <a:cubicBezTo>
                    <a:pt x="17441" y="6869"/>
                    <a:pt x="17421" y="6889"/>
                    <a:pt x="17421" y="6909"/>
                  </a:cubicBezTo>
                  <a:cubicBezTo>
                    <a:pt x="17357" y="6951"/>
                    <a:pt x="17357" y="7017"/>
                    <a:pt x="17317" y="7058"/>
                  </a:cubicBezTo>
                  <a:cubicBezTo>
                    <a:pt x="17277" y="7125"/>
                    <a:pt x="17277" y="7187"/>
                    <a:pt x="17252" y="7253"/>
                  </a:cubicBezTo>
                  <a:cubicBezTo>
                    <a:pt x="17252" y="7315"/>
                    <a:pt x="17232" y="7361"/>
                    <a:pt x="17192" y="7402"/>
                  </a:cubicBezTo>
                  <a:cubicBezTo>
                    <a:pt x="17172" y="7423"/>
                    <a:pt x="17153" y="7443"/>
                    <a:pt x="17128" y="7443"/>
                  </a:cubicBezTo>
                  <a:cubicBezTo>
                    <a:pt x="17108" y="7464"/>
                    <a:pt x="17128" y="7490"/>
                    <a:pt x="17128" y="7490"/>
                  </a:cubicBezTo>
                  <a:cubicBezTo>
                    <a:pt x="17108" y="7510"/>
                    <a:pt x="17088" y="7531"/>
                    <a:pt x="17088" y="7551"/>
                  </a:cubicBezTo>
                  <a:cubicBezTo>
                    <a:pt x="17068" y="7592"/>
                    <a:pt x="17048" y="7618"/>
                    <a:pt x="17048" y="7659"/>
                  </a:cubicBezTo>
                  <a:cubicBezTo>
                    <a:pt x="17028" y="7680"/>
                    <a:pt x="17028" y="7721"/>
                    <a:pt x="17028" y="7746"/>
                  </a:cubicBezTo>
                  <a:cubicBezTo>
                    <a:pt x="17028" y="7767"/>
                    <a:pt x="17003" y="7767"/>
                    <a:pt x="16983" y="7767"/>
                  </a:cubicBezTo>
                  <a:cubicBezTo>
                    <a:pt x="16983" y="7808"/>
                    <a:pt x="16943" y="7849"/>
                    <a:pt x="16963" y="7875"/>
                  </a:cubicBezTo>
                  <a:cubicBezTo>
                    <a:pt x="16943" y="7916"/>
                    <a:pt x="16904" y="7916"/>
                    <a:pt x="16904" y="7957"/>
                  </a:cubicBezTo>
                  <a:cubicBezTo>
                    <a:pt x="16859" y="8023"/>
                    <a:pt x="16819" y="8085"/>
                    <a:pt x="16779" y="8131"/>
                  </a:cubicBezTo>
                  <a:cubicBezTo>
                    <a:pt x="16779" y="8152"/>
                    <a:pt x="16754" y="8152"/>
                    <a:pt x="16754" y="8172"/>
                  </a:cubicBezTo>
                  <a:cubicBezTo>
                    <a:pt x="16754" y="8213"/>
                    <a:pt x="16715" y="8234"/>
                    <a:pt x="16695" y="8280"/>
                  </a:cubicBezTo>
                  <a:cubicBezTo>
                    <a:pt x="16675" y="8301"/>
                    <a:pt x="16655" y="8342"/>
                    <a:pt x="16655" y="8362"/>
                  </a:cubicBezTo>
                  <a:cubicBezTo>
                    <a:pt x="16590" y="8409"/>
                    <a:pt x="16550" y="8450"/>
                    <a:pt x="16530" y="8491"/>
                  </a:cubicBezTo>
                  <a:cubicBezTo>
                    <a:pt x="16506" y="8557"/>
                    <a:pt x="16466" y="8578"/>
                    <a:pt x="16426" y="8619"/>
                  </a:cubicBezTo>
                  <a:cubicBezTo>
                    <a:pt x="16406" y="8645"/>
                    <a:pt x="16381" y="8686"/>
                    <a:pt x="16361" y="8706"/>
                  </a:cubicBezTo>
                  <a:cubicBezTo>
                    <a:pt x="16341" y="8727"/>
                    <a:pt x="16321" y="8747"/>
                    <a:pt x="16302" y="8793"/>
                  </a:cubicBezTo>
                  <a:cubicBezTo>
                    <a:pt x="16302" y="8793"/>
                    <a:pt x="16282" y="8793"/>
                    <a:pt x="16282" y="8814"/>
                  </a:cubicBezTo>
                  <a:cubicBezTo>
                    <a:pt x="16237" y="8876"/>
                    <a:pt x="16177" y="8942"/>
                    <a:pt x="16112" y="8983"/>
                  </a:cubicBezTo>
                  <a:cubicBezTo>
                    <a:pt x="16093" y="9030"/>
                    <a:pt x="16053" y="9050"/>
                    <a:pt x="16008" y="9091"/>
                  </a:cubicBezTo>
                  <a:lnTo>
                    <a:pt x="16033" y="9091"/>
                  </a:lnTo>
                  <a:cubicBezTo>
                    <a:pt x="15948" y="9158"/>
                    <a:pt x="15884" y="9240"/>
                    <a:pt x="15824" y="9307"/>
                  </a:cubicBezTo>
                  <a:cubicBezTo>
                    <a:pt x="15824" y="9307"/>
                    <a:pt x="15824" y="9327"/>
                    <a:pt x="15804" y="9327"/>
                  </a:cubicBezTo>
                  <a:cubicBezTo>
                    <a:pt x="15739" y="9348"/>
                    <a:pt x="15700" y="9415"/>
                    <a:pt x="15635" y="9435"/>
                  </a:cubicBezTo>
                  <a:cubicBezTo>
                    <a:pt x="15615" y="9456"/>
                    <a:pt x="15595" y="9497"/>
                    <a:pt x="15555" y="9497"/>
                  </a:cubicBezTo>
                  <a:cubicBezTo>
                    <a:pt x="15535" y="9517"/>
                    <a:pt x="15555" y="9543"/>
                    <a:pt x="15535" y="9563"/>
                  </a:cubicBezTo>
                  <a:cubicBezTo>
                    <a:pt x="15491" y="9563"/>
                    <a:pt x="15471" y="9584"/>
                    <a:pt x="15431" y="9625"/>
                  </a:cubicBezTo>
                  <a:cubicBezTo>
                    <a:pt x="15411" y="9646"/>
                    <a:pt x="15386" y="9671"/>
                    <a:pt x="15346" y="9692"/>
                  </a:cubicBezTo>
                  <a:cubicBezTo>
                    <a:pt x="15346" y="9712"/>
                    <a:pt x="15346" y="9733"/>
                    <a:pt x="15326" y="9753"/>
                  </a:cubicBezTo>
                  <a:cubicBezTo>
                    <a:pt x="15262" y="9800"/>
                    <a:pt x="15242" y="9861"/>
                    <a:pt x="15162" y="9882"/>
                  </a:cubicBezTo>
                  <a:cubicBezTo>
                    <a:pt x="15137" y="9949"/>
                    <a:pt x="15078" y="9928"/>
                    <a:pt x="15058" y="9969"/>
                  </a:cubicBezTo>
                  <a:cubicBezTo>
                    <a:pt x="15038" y="9990"/>
                    <a:pt x="14993" y="10010"/>
                    <a:pt x="14953" y="10031"/>
                  </a:cubicBezTo>
                  <a:cubicBezTo>
                    <a:pt x="14933" y="10056"/>
                    <a:pt x="14913" y="10077"/>
                    <a:pt x="14889" y="10097"/>
                  </a:cubicBezTo>
                  <a:cubicBezTo>
                    <a:pt x="14869" y="10118"/>
                    <a:pt x="14849" y="10139"/>
                    <a:pt x="14809" y="10159"/>
                  </a:cubicBezTo>
                  <a:lnTo>
                    <a:pt x="14789" y="10185"/>
                  </a:lnTo>
                  <a:cubicBezTo>
                    <a:pt x="14764" y="10246"/>
                    <a:pt x="14705" y="10287"/>
                    <a:pt x="14640" y="10313"/>
                  </a:cubicBezTo>
                  <a:cubicBezTo>
                    <a:pt x="14620" y="10313"/>
                    <a:pt x="14620" y="10313"/>
                    <a:pt x="14600" y="10287"/>
                  </a:cubicBezTo>
                  <a:cubicBezTo>
                    <a:pt x="14580" y="10354"/>
                    <a:pt x="14540" y="10375"/>
                    <a:pt x="14495" y="10375"/>
                  </a:cubicBezTo>
                  <a:cubicBezTo>
                    <a:pt x="14476" y="10416"/>
                    <a:pt x="14456" y="10441"/>
                    <a:pt x="14456" y="10441"/>
                  </a:cubicBezTo>
                  <a:cubicBezTo>
                    <a:pt x="14391" y="10482"/>
                    <a:pt x="14351" y="10523"/>
                    <a:pt x="14311" y="10570"/>
                  </a:cubicBezTo>
                  <a:cubicBezTo>
                    <a:pt x="14292" y="10590"/>
                    <a:pt x="14247" y="10611"/>
                    <a:pt x="14227" y="10611"/>
                  </a:cubicBezTo>
                  <a:cubicBezTo>
                    <a:pt x="14142" y="10652"/>
                    <a:pt x="14063" y="10698"/>
                    <a:pt x="13978" y="10739"/>
                  </a:cubicBezTo>
                  <a:cubicBezTo>
                    <a:pt x="13938" y="10760"/>
                    <a:pt x="13893" y="10780"/>
                    <a:pt x="13854" y="10801"/>
                  </a:cubicBezTo>
                  <a:cubicBezTo>
                    <a:pt x="13854" y="10826"/>
                    <a:pt x="13834" y="10847"/>
                    <a:pt x="13834" y="10867"/>
                  </a:cubicBezTo>
                  <a:cubicBezTo>
                    <a:pt x="13814" y="10867"/>
                    <a:pt x="13794" y="10888"/>
                    <a:pt x="13749" y="10888"/>
                  </a:cubicBezTo>
                  <a:cubicBezTo>
                    <a:pt x="13729" y="10929"/>
                    <a:pt x="13689" y="10955"/>
                    <a:pt x="13644" y="10975"/>
                  </a:cubicBezTo>
                  <a:cubicBezTo>
                    <a:pt x="13625" y="10996"/>
                    <a:pt x="13605" y="10996"/>
                    <a:pt x="13585" y="11016"/>
                  </a:cubicBezTo>
                  <a:cubicBezTo>
                    <a:pt x="13565" y="11037"/>
                    <a:pt x="13545" y="11037"/>
                    <a:pt x="13520" y="11057"/>
                  </a:cubicBezTo>
                  <a:cubicBezTo>
                    <a:pt x="13517" y="11055"/>
                    <a:pt x="13515" y="11053"/>
                    <a:pt x="13513" y="11053"/>
                  </a:cubicBezTo>
                  <a:cubicBezTo>
                    <a:pt x="13502" y="11053"/>
                    <a:pt x="13499" y="11087"/>
                    <a:pt x="13488" y="11087"/>
                  </a:cubicBezTo>
                  <a:cubicBezTo>
                    <a:pt x="13486" y="11087"/>
                    <a:pt x="13483" y="11086"/>
                    <a:pt x="13480" y="11083"/>
                  </a:cubicBezTo>
                  <a:cubicBezTo>
                    <a:pt x="13460" y="11083"/>
                    <a:pt x="13441" y="11103"/>
                    <a:pt x="13441" y="11103"/>
                  </a:cubicBezTo>
                  <a:cubicBezTo>
                    <a:pt x="13376" y="11165"/>
                    <a:pt x="13296" y="11186"/>
                    <a:pt x="13212" y="11252"/>
                  </a:cubicBezTo>
                  <a:cubicBezTo>
                    <a:pt x="13212" y="11263"/>
                    <a:pt x="13207" y="11263"/>
                    <a:pt x="13199" y="11263"/>
                  </a:cubicBezTo>
                  <a:cubicBezTo>
                    <a:pt x="13192" y="11263"/>
                    <a:pt x="13182" y="11263"/>
                    <a:pt x="13172" y="11273"/>
                  </a:cubicBezTo>
                  <a:cubicBezTo>
                    <a:pt x="13147" y="11293"/>
                    <a:pt x="13107" y="11293"/>
                    <a:pt x="13087" y="11314"/>
                  </a:cubicBezTo>
                  <a:cubicBezTo>
                    <a:pt x="13067" y="11340"/>
                    <a:pt x="13047" y="11360"/>
                    <a:pt x="13003" y="11360"/>
                  </a:cubicBezTo>
                  <a:cubicBezTo>
                    <a:pt x="12983" y="11381"/>
                    <a:pt x="12963" y="11401"/>
                    <a:pt x="12943" y="11422"/>
                  </a:cubicBezTo>
                  <a:cubicBezTo>
                    <a:pt x="12878" y="11442"/>
                    <a:pt x="12838" y="11489"/>
                    <a:pt x="12774" y="11530"/>
                  </a:cubicBezTo>
                  <a:cubicBezTo>
                    <a:pt x="12734" y="11550"/>
                    <a:pt x="12714" y="11550"/>
                    <a:pt x="12674" y="11571"/>
                  </a:cubicBezTo>
                  <a:cubicBezTo>
                    <a:pt x="12630" y="11596"/>
                    <a:pt x="12590" y="11637"/>
                    <a:pt x="12550" y="11637"/>
                  </a:cubicBezTo>
                  <a:cubicBezTo>
                    <a:pt x="12525" y="11637"/>
                    <a:pt x="12505" y="11637"/>
                    <a:pt x="12485" y="11658"/>
                  </a:cubicBezTo>
                  <a:cubicBezTo>
                    <a:pt x="12479" y="11665"/>
                    <a:pt x="12474" y="11667"/>
                    <a:pt x="12470" y="11667"/>
                  </a:cubicBezTo>
                  <a:cubicBezTo>
                    <a:pt x="12461" y="11667"/>
                    <a:pt x="12452" y="11658"/>
                    <a:pt x="12425" y="11658"/>
                  </a:cubicBezTo>
                  <a:cubicBezTo>
                    <a:pt x="12381" y="11571"/>
                    <a:pt x="12321" y="11489"/>
                    <a:pt x="12301" y="11381"/>
                  </a:cubicBezTo>
                  <a:cubicBezTo>
                    <a:pt x="12321" y="11314"/>
                    <a:pt x="12381" y="11293"/>
                    <a:pt x="12445" y="11273"/>
                  </a:cubicBezTo>
                  <a:cubicBezTo>
                    <a:pt x="12525" y="11252"/>
                    <a:pt x="12590" y="11232"/>
                    <a:pt x="12649" y="11211"/>
                  </a:cubicBezTo>
                  <a:cubicBezTo>
                    <a:pt x="12674" y="11186"/>
                    <a:pt x="12694" y="11165"/>
                    <a:pt x="12714" y="11145"/>
                  </a:cubicBezTo>
                  <a:cubicBezTo>
                    <a:pt x="12774" y="11103"/>
                    <a:pt x="12838" y="11083"/>
                    <a:pt x="12878" y="11016"/>
                  </a:cubicBezTo>
                  <a:lnTo>
                    <a:pt x="12923" y="11016"/>
                  </a:lnTo>
                  <a:cubicBezTo>
                    <a:pt x="12943" y="10955"/>
                    <a:pt x="13003" y="10929"/>
                    <a:pt x="13047" y="10909"/>
                  </a:cubicBezTo>
                  <a:cubicBezTo>
                    <a:pt x="13067" y="10888"/>
                    <a:pt x="13087" y="10867"/>
                    <a:pt x="13127" y="10867"/>
                  </a:cubicBezTo>
                  <a:cubicBezTo>
                    <a:pt x="13147" y="10847"/>
                    <a:pt x="13172" y="10847"/>
                    <a:pt x="13192" y="10826"/>
                  </a:cubicBezTo>
                  <a:cubicBezTo>
                    <a:pt x="13251" y="10801"/>
                    <a:pt x="13316" y="10760"/>
                    <a:pt x="13376" y="10739"/>
                  </a:cubicBezTo>
                  <a:cubicBezTo>
                    <a:pt x="13421" y="10719"/>
                    <a:pt x="13441" y="10698"/>
                    <a:pt x="13480" y="10672"/>
                  </a:cubicBezTo>
                  <a:cubicBezTo>
                    <a:pt x="13500" y="10672"/>
                    <a:pt x="13545" y="10652"/>
                    <a:pt x="13565" y="10611"/>
                  </a:cubicBezTo>
                  <a:cubicBezTo>
                    <a:pt x="13605" y="10590"/>
                    <a:pt x="13605" y="10544"/>
                    <a:pt x="13644" y="10544"/>
                  </a:cubicBezTo>
                  <a:cubicBezTo>
                    <a:pt x="13669" y="10523"/>
                    <a:pt x="13669" y="10523"/>
                    <a:pt x="13669" y="10503"/>
                  </a:cubicBezTo>
                  <a:cubicBezTo>
                    <a:pt x="13709" y="10503"/>
                    <a:pt x="13749" y="10482"/>
                    <a:pt x="13769" y="10462"/>
                  </a:cubicBezTo>
                  <a:cubicBezTo>
                    <a:pt x="13794" y="10441"/>
                    <a:pt x="13834" y="10441"/>
                    <a:pt x="13854" y="10441"/>
                  </a:cubicBezTo>
                  <a:cubicBezTo>
                    <a:pt x="13873" y="10416"/>
                    <a:pt x="13918" y="10416"/>
                    <a:pt x="13918" y="10375"/>
                  </a:cubicBezTo>
                  <a:cubicBezTo>
                    <a:pt x="13938" y="10375"/>
                    <a:pt x="13938" y="10354"/>
                    <a:pt x="13958" y="10354"/>
                  </a:cubicBezTo>
                  <a:cubicBezTo>
                    <a:pt x="14063" y="10287"/>
                    <a:pt x="14167" y="10205"/>
                    <a:pt x="14267" y="10139"/>
                  </a:cubicBezTo>
                  <a:cubicBezTo>
                    <a:pt x="14331" y="10097"/>
                    <a:pt x="14371" y="10056"/>
                    <a:pt x="14456" y="10031"/>
                  </a:cubicBezTo>
                  <a:cubicBezTo>
                    <a:pt x="14456" y="9990"/>
                    <a:pt x="14476" y="10010"/>
                    <a:pt x="14495" y="9990"/>
                  </a:cubicBezTo>
                  <a:cubicBezTo>
                    <a:pt x="14515" y="9969"/>
                    <a:pt x="14560" y="9949"/>
                    <a:pt x="14580" y="9928"/>
                  </a:cubicBezTo>
                  <a:cubicBezTo>
                    <a:pt x="14580" y="9902"/>
                    <a:pt x="14620" y="9882"/>
                    <a:pt x="14600" y="9841"/>
                  </a:cubicBezTo>
                  <a:cubicBezTo>
                    <a:pt x="14640" y="9841"/>
                    <a:pt x="14640" y="9800"/>
                    <a:pt x="14665" y="9800"/>
                  </a:cubicBezTo>
                  <a:cubicBezTo>
                    <a:pt x="14744" y="9753"/>
                    <a:pt x="14809" y="9671"/>
                    <a:pt x="14913" y="9646"/>
                  </a:cubicBezTo>
                  <a:lnTo>
                    <a:pt x="14913" y="9625"/>
                  </a:lnTo>
                  <a:cubicBezTo>
                    <a:pt x="15013" y="9584"/>
                    <a:pt x="15078" y="9476"/>
                    <a:pt x="15182" y="9415"/>
                  </a:cubicBezTo>
                  <a:cubicBezTo>
                    <a:pt x="15202" y="9389"/>
                    <a:pt x="15222" y="9369"/>
                    <a:pt x="15222" y="9348"/>
                  </a:cubicBezTo>
                  <a:cubicBezTo>
                    <a:pt x="15262" y="9307"/>
                    <a:pt x="15326" y="9286"/>
                    <a:pt x="15326" y="9220"/>
                  </a:cubicBezTo>
                  <a:cubicBezTo>
                    <a:pt x="15366" y="9220"/>
                    <a:pt x="15386" y="9179"/>
                    <a:pt x="15411" y="9158"/>
                  </a:cubicBezTo>
                  <a:lnTo>
                    <a:pt x="15471" y="9158"/>
                  </a:lnTo>
                  <a:cubicBezTo>
                    <a:pt x="15511" y="9112"/>
                    <a:pt x="15535" y="9071"/>
                    <a:pt x="15575" y="9050"/>
                  </a:cubicBezTo>
                  <a:cubicBezTo>
                    <a:pt x="15615" y="9030"/>
                    <a:pt x="15635" y="8983"/>
                    <a:pt x="15660" y="8942"/>
                  </a:cubicBezTo>
                  <a:cubicBezTo>
                    <a:pt x="15660" y="8963"/>
                    <a:pt x="15680" y="8963"/>
                    <a:pt x="15680" y="8963"/>
                  </a:cubicBezTo>
                  <a:cubicBezTo>
                    <a:pt x="15680" y="8922"/>
                    <a:pt x="15700" y="8901"/>
                    <a:pt x="15739" y="8901"/>
                  </a:cubicBezTo>
                  <a:cubicBezTo>
                    <a:pt x="15784" y="8855"/>
                    <a:pt x="15804" y="8835"/>
                    <a:pt x="15804" y="8773"/>
                  </a:cubicBezTo>
                  <a:lnTo>
                    <a:pt x="15844" y="8773"/>
                  </a:lnTo>
                  <a:cubicBezTo>
                    <a:pt x="15884" y="8727"/>
                    <a:pt x="15928" y="8645"/>
                    <a:pt x="15968" y="8598"/>
                  </a:cubicBezTo>
                  <a:cubicBezTo>
                    <a:pt x="16008" y="8578"/>
                    <a:pt x="16033" y="8537"/>
                    <a:pt x="16053" y="8491"/>
                  </a:cubicBezTo>
                  <a:cubicBezTo>
                    <a:pt x="16112" y="8409"/>
                    <a:pt x="16177" y="8321"/>
                    <a:pt x="16257" y="8260"/>
                  </a:cubicBezTo>
                  <a:cubicBezTo>
                    <a:pt x="16302" y="8234"/>
                    <a:pt x="16321" y="8172"/>
                    <a:pt x="16341" y="8152"/>
                  </a:cubicBezTo>
                  <a:cubicBezTo>
                    <a:pt x="16361" y="8131"/>
                    <a:pt x="16341" y="8106"/>
                    <a:pt x="16361" y="8085"/>
                  </a:cubicBezTo>
                  <a:cubicBezTo>
                    <a:pt x="16381" y="8085"/>
                    <a:pt x="16381" y="8065"/>
                    <a:pt x="16406" y="8065"/>
                  </a:cubicBezTo>
                  <a:cubicBezTo>
                    <a:pt x="16426" y="8003"/>
                    <a:pt x="16466" y="7977"/>
                    <a:pt x="16506" y="7957"/>
                  </a:cubicBezTo>
                  <a:cubicBezTo>
                    <a:pt x="16506" y="7936"/>
                    <a:pt x="16486" y="7936"/>
                    <a:pt x="16486" y="7936"/>
                  </a:cubicBezTo>
                  <a:cubicBezTo>
                    <a:pt x="16506" y="7875"/>
                    <a:pt x="16550" y="7849"/>
                    <a:pt x="16590" y="7787"/>
                  </a:cubicBezTo>
                  <a:cubicBezTo>
                    <a:pt x="16610" y="7746"/>
                    <a:pt x="16630" y="7700"/>
                    <a:pt x="16630" y="7659"/>
                  </a:cubicBezTo>
                  <a:cubicBezTo>
                    <a:pt x="16655" y="7618"/>
                    <a:pt x="16675" y="7572"/>
                    <a:pt x="16695" y="7531"/>
                  </a:cubicBezTo>
                  <a:cubicBezTo>
                    <a:pt x="16734" y="7510"/>
                    <a:pt x="16715" y="7464"/>
                    <a:pt x="16754" y="7464"/>
                  </a:cubicBezTo>
                  <a:lnTo>
                    <a:pt x="16754" y="7402"/>
                  </a:lnTo>
                  <a:cubicBezTo>
                    <a:pt x="16779" y="7382"/>
                    <a:pt x="16839" y="7361"/>
                    <a:pt x="16819" y="7315"/>
                  </a:cubicBezTo>
                  <a:cubicBezTo>
                    <a:pt x="16859" y="7274"/>
                    <a:pt x="16839" y="7187"/>
                    <a:pt x="16904" y="7187"/>
                  </a:cubicBezTo>
                  <a:cubicBezTo>
                    <a:pt x="16904" y="7146"/>
                    <a:pt x="16904" y="7125"/>
                    <a:pt x="16924" y="7105"/>
                  </a:cubicBezTo>
                  <a:cubicBezTo>
                    <a:pt x="16943" y="7105"/>
                    <a:pt x="16943" y="7105"/>
                    <a:pt x="16943" y="7079"/>
                  </a:cubicBezTo>
                  <a:cubicBezTo>
                    <a:pt x="16924" y="7038"/>
                    <a:pt x="16983" y="6997"/>
                    <a:pt x="16983" y="6951"/>
                  </a:cubicBezTo>
                  <a:cubicBezTo>
                    <a:pt x="16983" y="6930"/>
                    <a:pt x="16983" y="6909"/>
                    <a:pt x="17003" y="6909"/>
                  </a:cubicBezTo>
                  <a:lnTo>
                    <a:pt x="17003" y="6848"/>
                  </a:lnTo>
                  <a:cubicBezTo>
                    <a:pt x="17048" y="6802"/>
                    <a:pt x="17068" y="6761"/>
                    <a:pt x="17088" y="6740"/>
                  </a:cubicBezTo>
                  <a:cubicBezTo>
                    <a:pt x="17068" y="6673"/>
                    <a:pt x="17108" y="6632"/>
                    <a:pt x="17108" y="6591"/>
                  </a:cubicBezTo>
                  <a:cubicBezTo>
                    <a:pt x="17108" y="6525"/>
                    <a:pt x="17128" y="6483"/>
                    <a:pt x="17172" y="6437"/>
                  </a:cubicBezTo>
                  <a:cubicBezTo>
                    <a:pt x="17192" y="6396"/>
                    <a:pt x="17172" y="6355"/>
                    <a:pt x="17192" y="6309"/>
                  </a:cubicBezTo>
                  <a:cubicBezTo>
                    <a:pt x="17212" y="6227"/>
                    <a:pt x="17232" y="6139"/>
                    <a:pt x="17232" y="6052"/>
                  </a:cubicBezTo>
                  <a:cubicBezTo>
                    <a:pt x="17232" y="6011"/>
                    <a:pt x="17252" y="5991"/>
                    <a:pt x="17277" y="5950"/>
                  </a:cubicBezTo>
                  <a:cubicBezTo>
                    <a:pt x="17277" y="5924"/>
                    <a:pt x="17252" y="5924"/>
                    <a:pt x="17252" y="5903"/>
                  </a:cubicBezTo>
                  <a:lnTo>
                    <a:pt x="17277" y="5903"/>
                  </a:lnTo>
                  <a:cubicBezTo>
                    <a:pt x="17297" y="5821"/>
                    <a:pt x="17297" y="5755"/>
                    <a:pt x="17337" y="5693"/>
                  </a:cubicBezTo>
                  <a:cubicBezTo>
                    <a:pt x="17317" y="5667"/>
                    <a:pt x="17357" y="5647"/>
                    <a:pt x="17337" y="5626"/>
                  </a:cubicBezTo>
                  <a:cubicBezTo>
                    <a:pt x="17317" y="5606"/>
                    <a:pt x="17357" y="5585"/>
                    <a:pt x="17337" y="5565"/>
                  </a:cubicBezTo>
                  <a:cubicBezTo>
                    <a:pt x="17337" y="5539"/>
                    <a:pt x="17357" y="5518"/>
                    <a:pt x="17337" y="5498"/>
                  </a:cubicBezTo>
                  <a:cubicBezTo>
                    <a:pt x="17357" y="5457"/>
                    <a:pt x="17337" y="5411"/>
                    <a:pt x="17337" y="5390"/>
                  </a:cubicBezTo>
                  <a:cubicBezTo>
                    <a:pt x="17357" y="5349"/>
                    <a:pt x="17357" y="5308"/>
                    <a:pt x="17337" y="5262"/>
                  </a:cubicBezTo>
                  <a:cubicBezTo>
                    <a:pt x="17337" y="5221"/>
                    <a:pt x="17357" y="5154"/>
                    <a:pt x="17337" y="5113"/>
                  </a:cubicBezTo>
                  <a:cubicBezTo>
                    <a:pt x="17357" y="5092"/>
                    <a:pt x="17376" y="5051"/>
                    <a:pt x="17376" y="5026"/>
                  </a:cubicBezTo>
                  <a:cubicBezTo>
                    <a:pt x="17357" y="5005"/>
                    <a:pt x="17376" y="4985"/>
                    <a:pt x="17357" y="4964"/>
                  </a:cubicBezTo>
                  <a:cubicBezTo>
                    <a:pt x="17376" y="4943"/>
                    <a:pt x="17357" y="4943"/>
                    <a:pt x="17357" y="4923"/>
                  </a:cubicBezTo>
                  <a:cubicBezTo>
                    <a:pt x="17376" y="4897"/>
                    <a:pt x="17376" y="4877"/>
                    <a:pt x="17376" y="4856"/>
                  </a:cubicBezTo>
                  <a:cubicBezTo>
                    <a:pt x="17357" y="4836"/>
                    <a:pt x="17376" y="4795"/>
                    <a:pt x="17401" y="4769"/>
                  </a:cubicBezTo>
                  <a:cubicBezTo>
                    <a:pt x="17357" y="4707"/>
                    <a:pt x="17337" y="4641"/>
                    <a:pt x="17337" y="4579"/>
                  </a:cubicBezTo>
                  <a:cubicBezTo>
                    <a:pt x="17337" y="4538"/>
                    <a:pt x="17357" y="4492"/>
                    <a:pt x="17337" y="4451"/>
                  </a:cubicBezTo>
                  <a:lnTo>
                    <a:pt x="17357" y="4430"/>
                  </a:lnTo>
                  <a:cubicBezTo>
                    <a:pt x="17337" y="4384"/>
                    <a:pt x="17317" y="4343"/>
                    <a:pt x="17337" y="4302"/>
                  </a:cubicBezTo>
                  <a:cubicBezTo>
                    <a:pt x="17317" y="4302"/>
                    <a:pt x="17317" y="4281"/>
                    <a:pt x="17297" y="4256"/>
                  </a:cubicBezTo>
                  <a:cubicBezTo>
                    <a:pt x="17317" y="4235"/>
                    <a:pt x="17297" y="4194"/>
                    <a:pt x="17297" y="4173"/>
                  </a:cubicBezTo>
                  <a:cubicBezTo>
                    <a:pt x="17277" y="4127"/>
                    <a:pt x="17277" y="4066"/>
                    <a:pt x="17232" y="4025"/>
                  </a:cubicBezTo>
                  <a:cubicBezTo>
                    <a:pt x="17192" y="3999"/>
                    <a:pt x="17212" y="3958"/>
                    <a:pt x="17212" y="3917"/>
                  </a:cubicBezTo>
                  <a:cubicBezTo>
                    <a:pt x="17172" y="3896"/>
                    <a:pt x="17192" y="3829"/>
                    <a:pt x="17153" y="3789"/>
                  </a:cubicBezTo>
                  <a:cubicBezTo>
                    <a:pt x="17172" y="3789"/>
                    <a:pt x="17172" y="3768"/>
                    <a:pt x="17172" y="3742"/>
                  </a:cubicBezTo>
                  <a:cubicBezTo>
                    <a:pt x="17153" y="3722"/>
                    <a:pt x="17108" y="3701"/>
                    <a:pt x="17108" y="3660"/>
                  </a:cubicBezTo>
                  <a:cubicBezTo>
                    <a:pt x="17068" y="3640"/>
                    <a:pt x="17068" y="3573"/>
                    <a:pt x="17028" y="3552"/>
                  </a:cubicBezTo>
                  <a:cubicBezTo>
                    <a:pt x="17003" y="3532"/>
                    <a:pt x="17028" y="3532"/>
                    <a:pt x="17028" y="3511"/>
                  </a:cubicBezTo>
                  <a:cubicBezTo>
                    <a:pt x="17028" y="3511"/>
                    <a:pt x="17003" y="3511"/>
                    <a:pt x="16983" y="3485"/>
                  </a:cubicBezTo>
                  <a:cubicBezTo>
                    <a:pt x="16963" y="3465"/>
                    <a:pt x="16943" y="3403"/>
                    <a:pt x="16924" y="3357"/>
                  </a:cubicBezTo>
                  <a:cubicBezTo>
                    <a:pt x="16924" y="3337"/>
                    <a:pt x="16904" y="3316"/>
                    <a:pt x="16904" y="3296"/>
                  </a:cubicBezTo>
                  <a:cubicBezTo>
                    <a:pt x="16839" y="3229"/>
                    <a:pt x="16779" y="3168"/>
                    <a:pt x="16734" y="3080"/>
                  </a:cubicBezTo>
                  <a:cubicBezTo>
                    <a:pt x="16675" y="3019"/>
                    <a:pt x="16655" y="2952"/>
                    <a:pt x="16590" y="2931"/>
                  </a:cubicBezTo>
                  <a:cubicBezTo>
                    <a:pt x="16550" y="2911"/>
                    <a:pt x="16550" y="2890"/>
                    <a:pt x="16530" y="2870"/>
                  </a:cubicBezTo>
                  <a:cubicBezTo>
                    <a:pt x="16506" y="2844"/>
                    <a:pt x="16486" y="2824"/>
                    <a:pt x="16466" y="2803"/>
                  </a:cubicBezTo>
                  <a:cubicBezTo>
                    <a:pt x="16446" y="2782"/>
                    <a:pt x="16406" y="2762"/>
                    <a:pt x="16406" y="2716"/>
                  </a:cubicBezTo>
                  <a:cubicBezTo>
                    <a:pt x="16302" y="2695"/>
                    <a:pt x="16282" y="2587"/>
                    <a:pt x="16197" y="2546"/>
                  </a:cubicBezTo>
                  <a:cubicBezTo>
                    <a:pt x="16157" y="2526"/>
                    <a:pt x="16112" y="2485"/>
                    <a:pt x="16073" y="2438"/>
                  </a:cubicBezTo>
                  <a:cubicBezTo>
                    <a:pt x="16053" y="2398"/>
                    <a:pt x="16008" y="2418"/>
                    <a:pt x="15968" y="2377"/>
                  </a:cubicBezTo>
                  <a:cubicBezTo>
                    <a:pt x="15964" y="2381"/>
                    <a:pt x="15960" y="2383"/>
                    <a:pt x="15956" y="2383"/>
                  </a:cubicBezTo>
                  <a:cubicBezTo>
                    <a:pt x="15940" y="2383"/>
                    <a:pt x="15924" y="2356"/>
                    <a:pt x="15908" y="2356"/>
                  </a:cubicBezTo>
                  <a:cubicBezTo>
                    <a:pt x="15884" y="2331"/>
                    <a:pt x="15844" y="2310"/>
                    <a:pt x="15824" y="2310"/>
                  </a:cubicBezTo>
                  <a:cubicBezTo>
                    <a:pt x="15759" y="2289"/>
                    <a:pt x="15719" y="2249"/>
                    <a:pt x="15660" y="2228"/>
                  </a:cubicBezTo>
                  <a:lnTo>
                    <a:pt x="15471" y="2161"/>
                  </a:lnTo>
                  <a:cubicBezTo>
                    <a:pt x="15411" y="2141"/>
                    <a:pt x="15346" y="2120"/>
                    <a:pt x="15287" y="2074"/>
                  </a:cubicBezTo>
                  <a:lnTo>
                    <a:pt x="15222" y="2074"/>
                  </a:lnTo>
                  <a:cubicBezTo>
                    <a:pt x="15202" y="2054"/>
                    <a:pt x="15182" y="2033"/>
                    <a:pt x="15162" y="2033"/>
                  </a:cubicBezTo>
                  <a:cubicBezTo>
                    <a:pt x="15078" y="2012"/>
                    <a:pt x="15013" y="1992"/>
                    <a:pt x="14953" y="1971"/>
                  </a:cubicBezTo>
                  <a:lnTo>
                    <a:pt x="14933" y="1946"/>
                  </a:lnTo>
                  <a:lnTo>
                    <a:pt x="14913" y="1946"/>
                  </a:lnTo>
                  <a:cubicBezTo>
                    <a:pt x="14889" y="1946"/>
                    <a:pt x="14869" y="1925"/>
                    <a:pt x="14869" y="1905"/>
                  </a:cubicBezTo>
                  <a:lnTo>
                    <a:pt x="14744" y="1905"/>
                  </a:lnTo>
                  <a:cubicBezTo>
                    <a:pt x="14744" y="1905"/>
                    <a:pt x="14724" y="1884"/>
                    <a:pt x="14705" y="1884"/>
                  </a:cubicBezTo>
                  <a:cubicBezTo>
                    <a:pt x="14691" y="1884"/>
                    <a:pt x="14678" y="1893"/>
                    <a:pt x="14663" y="1893"/>
                  </a:cubicBezTo>
                  <a:cubicBezTo>
                    <a:pt x="14656" y="1893"/>
                    <a:pt x="14648" y="1891"/>
                    <a:pt x="14640" y="1884"/>
                  </a:cubicBezTo>
                  <a:cubicBezTo>
                    <a:pt x="14633" y="1877"/>
                    <a:pt x="14624" y="1875"/>
                    <a:pt x="14615" y="1875"/>
                  </a:cubicBezTo>
                  <a:cubicBezTo>
                    <a:pt x="14595" y="1875"/>
                    <a:pt x="14573" y="1884"/>
                    <a:pt x="14560" y="1884"/>
                  </a:cubicBezTo>
                  <a:cubicBezTo>
                    <a:pt x="14515" y="1884"/>
                    <a:pt x="14495" y="1884"/>
                    <a:pt x="14456" y="1843"/>
                  </a:cubicBezTo>
                  <a:cubicBezTo>
                    <a:pt x="14440" y="1851"/>
                    <a:pt x="14423" y="1856"/>
                    <a:pt x="14406" y="1856"/>
                  </a:cubicBezTo>
                  <a:cubicBezTo>
                    <a:pt x="14381" y="1856"/>
                    <a:pt x="14355" y="1845"/>
                    <a:pt x="14331" y="1817"/>
                  </a:cubicBezTo>
                  <a:cubicBezTo>
                    <a:pt x="14321" y="1830"/>
                    <a:pt x="14311" y="1836"/>
                    <a:pt x="14301" y="1836"/>
                  </a:cubicBezTo>
                  <a:cubicBezTo>
                    <a:pt x="14290" y="1836"/>
                    <a:pt x="14279" y="1830"/>
                    <a:pt x="14267" y="1817"/>
                  </a:cubicBezTo>
                  <a:cubicBezTo>
                    <a:pt x="14247" y="1817"/>
                    <a:pt x="14247" y="1843"/>
                    <a:pt x="14247" y="1843"/>
                  </a:cubicBezTo>
                  <a:lnTo>
                    <a:pt x="13938" y="1843"/>
                  </a:lnTo>
                  <a:cubicBezTo>
                    <a:pt x="13918" y="1843"/>
                    <a:pt x="13873" y="1843"/>
                    <a:pt x="13854" y="1817"/>
                  </a:cubicBezTo>
                  <a:lnTo>
                    <a:pt x="13834" y="1817"/>
                  </a:lnTo>
                  <a:cubicBezTo>
                    <a:pt x="13814" y="1817"/>
                    <a:pt x="13769" y="1843"/>
                    <a:pt x="13749" y="1843"/>
                  </a:cubicBezTo>
                  <a:cubicBezTo>
                    <a:pt x="13729" y="1817"/>
                    <a:pt x="13689" y="1817"/>
                    <a:pt x="13669" y="1817"/>
                  </a:cubicBezTo>
                  <a:cubicBezTo>
                    <a:pt x="13625" y="1817"/>
                    <a:pt x="13605" y="1843"/>
                    <a:pt x="13585" y="1843"/>
                  </a:cubicBezTo>
                  <a:lnTo>
                    <a:pt x="13421" y="1843"/>
                  </a:lnTo>
                  <a:cubicBezTo>
                    <a:pt x="13408" y="1853"/>
                    <a:pt x="13397" y="1858"/>
                    <a:pt x="13387" y="1858"/>
                  </a:cubicBezTo>
                  <a:cubicBezTo>
                    <a:pt x="13376" y="1858"/>
                    <a:pt x="13366" y="1853"/>
                    <a:pt x="13356" y="1843"/>
                  </a:cubicBezTo>
                  <a:cubicBezTo>
                    <a:pt x="13336" y="1843"/>
                    <a:pt x="13316" y="1863"/>
                    <a:pt x="13296" y="1863"/>
                  </a:cubicBezTo>
                  <a:cubicBezTo>
                    <a:pt x="13266" y="1863"/>
                    <a:pt x="13239" y="1854"/>
                    <a:pt x="13212" y="1854"/>
                  </a:cubicBezTo>
                  <a:cubicBezTo>
                    <a:pt x="13198" y="1854"/>
                    <a:pt x="13185" y="1857"/>
                    <a:pt x="13172" y="1863"/>
                  </a:cubicBezTo>
                  <a:cubicBezTo>
                    <a:pt x="13163" y="1859"/>
                    <a:pt x="13154" y="1858"/>
                    <a:pt x="13146" y="1858"/>
                  </a:cubicBezTo>
                  <a:cubicBezTo>
                    <a:pt x="13111" y="1858"/>
                    <a:pt x="13079" y="1884"/>
                    <a:pt x="13047" y="1884"/>
                  </a:cubicBezTo>
                  <a:cubicBezTo>
                    <a:pt x="13003" y="1905"/>
                    <a:pt x="12963" y="1905"/>
                    <a:pt x="12923" y="1925"/>
                  </a:cubicBezTo>
                  <a:cubicBezTo>
                    <a:pt x="12923" y="1925"/>
                    <a:pt x="12898" y="1925"/>
                    <a:pt x="12898" y="1905"/>
                  </a:cubicBezTo>
                  <a:cubicBezTo>
                    <a:pt x="12878" y="1946"/>
                    <a:pt x="12838" y="1946"/>
                    <a:pt x="12799" y="1971"/>
                  </a:cubicBezTo>
                  <a:cubicBezTo>
                    <a:pt x="12784" y="1978"/>
                    <a:pt x="12769" y="1980"/>
                    <a:pt x="12755" y="1980"/>
                  </a:cubicBezTo>
                  <a:cubicBezTo>
                    <a:pt x="12727" y="1980"/>
                    <a:pt x="12701" y="1971"/>
                    <a:pt x="12674" y="1971"/>
                  </a:cubicBezTo>
                  <a:cubicBezTo>
                    <a:pt x="12674" y="1992"/>
                    <a:pt x="12649" y="1992"/>
                    <a:pt x="12649" y="2012"/>
                  </a:cubicBezTo>
                  <a:cubicBezTo>
                    <a:pt x="12649" y="1992"/>
                    <a:pt x="12630" y="1992"/>
                    <a:pt x="12630" y="1992"/>
                  </a:cubicBezTo>
                  <a:cubicBezTo>
                    <a:pt x="12610" y="2012"/>
                    <a:pt x="12570" y="1992"/>
                    <a:pt x="12570" y="2033"/>
                  </a:cubicBezTo>
                  <a:cubicBezTo>
                    <a:pt x="12557" y="2029"/>
                    <a:pt x="12546" y="2027"/>
                    <a:pt x="12535" y="2027"/>
                  </a:cubicBezTo>
                  <a:cubicBezTo>
                    <a:pt x="12490" y="2027"/>
                    <a:pt x="12458" y="2057"/>
                    <a:pt x="12425" y="2074"/>
                  </a:cubicBezTo>
                  <a:cubicBezTo>
                    <a:pt x="12381" y="2074"/>
                    <a:pt x="12361" y="2100"/>
                    <a:pt x="12321" y="2100"/>
                  </a:cubicBezTo>
                  <a:cubicBezTo>
                    <a:pt x="12301" y="2100"/>
                    <a:pt x="12256" y="2120"/>
                    <a:pt x="12256" y="2141"/>
                  </a:cubicBezTo>
                  <a:cubicBezTo>
                    <a:pt x="12217" y="2141"/>
                    <a:pt x="12177" y="2161"/>
                    <a:pt x="12132" y="2182"/>
                  </a:cubicBezTo>
                  <a:cubicBezTo>
                    <a:pt x="12112" y="2202"/>
                    <a:pt x="12092" y="2228"/>
                    <a:pt x="12072" y="2228"/>
                  </a:cubicBezTo>
                  <a:cubicBezTo>
                    <a:pt x="12065" y="2224"/>
                    <a:pt x="12059" y="2222"/>
                    <a:pt x="12053" y="2222"/>
                  </a:cubicBezTo>
                  <a:cubicBezTo>
                    <a:pt x="12031" y="2222"/>
                    <a:pt x="12026" y="2252"/>
                    <a:pt x="12015" y="2252"/>
                  </a:cubicBezTo>
                  <a:cubicBezTo>
                    <a:pt x="12012" y="2252"/>
                    <a:pt x="12010" y="2251"/>
                    <a:pt x="12008" y="2249"/>
                  </a:cubicBezTo>
                  <a:cubicBezTo>
                    <a:pt x="11988" y="2249"/>
                    <a:pt x="11988" y="2249"/>
                    <a:pt x="11988" y="2269"/>
                  </a:cubicBezTo>
                  <a:cubicBezTo>
                    <a:pt x="11948" y="2269"/>
                    <a:pt x="11903" y="2289"/>
                    <a:pt x="11863" y="2310"/>
                  </a:cubicBezTo>
                  <a:cubicBezTo>
                    <a:pt x="11850" y="2310"/>
                    <a:pt x="11837" y="2301"/>
                    <a:pt x="11829" y="2301"/>
                  </a:cubicBezTo>
                  <a:cubicBezTo>
                    <a:pt x="11826" y="2301"/>
                    <a:pt x="11824" y="2303"/>
                    <a:pt x="11824" y="2310"/>
                  </a:cubicBezTo>
                  <a:lnTo>
                    <a:pt x="11824" y="2331"/>
                  </a:lnTo>
                  <a:cubicBezTo>
                    <a:pt x="11759" y="2331"/>
                    <a:pt x="11719" y="2377"/>
                    <a:pt x="11679" y="2438"/>
                  </a:cubicBezTo>
                  <a:cubicBezTo>
                    <a:pt x="11634" y="2459"/>
                    <a:pt x="11595" y="2505"/>
                    <a:pt x="11530" y="2526"/>
                  </a:cubicBezTo>
                  <a:cubicBezTo>
                    <a:pt x="11490" y="2546"/>
                    <a:pt x="11430" y="2587"/>
                    <a:pt x="11366" y="2633"/>
                  </a:cubicBezTo>
                  <a:cubicBezTo>
                    <a:pt x="11326" y="2654"/>
                    <a:pt x="11281" y="2695"/>
                    <a:pt x="11241" y="2716"/>
                  </a:cubicBezTo>
                  <a:cubicBezTo>
                    <a:pt x="11202" y="2762"/>
                    <a:pt x="11137" y="2782"/>
                    <a:pt x="11097" y="2824"/>
                  </a:cubicBezTo>
                  <a:cubicBezTo>
                    <a:pt x="11057" y="2844"/>
                    <a:pt x="11032" y="2844"/>
                    <a:pt x="10992" y="2890"/>
                  </a:cubicBezTo>
                  <a:cubicBezTo>
                    <a:pt x="10973" y="2911"/>
                    <a:pt x="10953" y="2931"/>
                    <a:pt x="10933" y="2952"/>
                  </a:cubicBezTo>
                  <a:cubicBezTo>
                    <a:pt x="10920" y="2962"/>
                    <a:pt x="10909" y="2962"/>
                    <a:pt x="10899" y="2962"/>
                  </a:cubicBezTo>
                  <a:cubicBezTo>
                    <a:pt x="10888" y="2962"/>
                    <a:pt x="10878" y="2962"/>
                    <a:pt x="10868" y="2972"/>
                  </a:cubicBezTo>
                  <a:cubicBezTo>
                    <a:pt x="10828" y="3019"/>
                    <a:pt x="10808" y="3080"/>
                    <a:pt x="10744" y="3101"/>
                  </a:cubicBezTo>
                  <a:cubicBezTo>
                    <a:pt x="10724" y="3126"/>
                    <a:pt x="10684" y="3126"/>
                    <a:pt x="10659" y="3147"/>
                  </a:cubicBezTo>
                  <a:cubicBezTo>
                    <a:pt x="10659" y="3147"/>
                    <a:pt x="10659" y="3168"/>
                    <a:pt x="10639" y="3188"/>
                  </a:cubicBezTo>
                  <a:cubicBezTo>
                    <a:pt x="10619" y="3208"/>
                    <a:pt x="10599" y="3229"/>
                    <a:pt x="10560" y="3255"/>
                  </a:cubicBezTo>
                  <a:cubicBezTo>
                    <a:pt x="10535" y="3275"/>
                    <a:pt x="10515" y="3316"/>
                    <a:pt x="10475" y="3337"/>
                  </a:cubicBezTo>
                  <a:cubicBezTo>
                    <a:pt x="10475" y="3337"/>
                    <a:pt x="10455" y="3337"/>
                    <a:pt x="10455" y="3357"/>
                  </a:cubicBezTo>
                  <a:cubicBezTo>
                    <a:pt x="10410" y="3424"/>
                    <a:pt x="10351" y="3465"/>
                    <a:pt x="10286" y="3511"/>
                  </a:cubicBezTo>
                  <a:cubicBezTo>
                    <a:pt x="10286" y="3532"/>
                    <a:pt x="10266" y="3552"/>
                    <a:pt x="10246" y="3552"/>
                  </a:cubicBezTo>
                  <a:cubicBezTo>
                    <a:pt x="10226" y="3573"/>
                    <a:pt x="10226" y="3614"/>
                    <a:pt x="10186" y="3640"/>
                  </a:cubicBezTo>
                  <a:cubicBezTo>
                    <a:pt x="10161" y="3660"/>
                    <a:pt x="10141" y="3701"/>
                    <a:pt x="10102" y="3722"/>
                  </a:cubicBezTo>
                  <a:cubicBezTo>
                    <a:pt x="10082" y="3742"/>
                    <a:pt x="10062" y="3768"/>
                    <a:pt x="10037" y="3789"/>
                  </a:cubicBezTo>
                  <a:lnTo>
                    <a:pt x="10017" y="3789"/>
                  </a:lnTo>
                  <a:cubicBezTo>
                    <a:pt x="10017" y="3829"/>
                    <a:pt x="9997" y="3850"/>
                    <a:pt x="9977" y="3871"/>
                  </a:cubicBezTo>
                  <a:cubicBezTo>
                    <a:pt x="9957" y="3896"/>
                    <a:pt x="9957" y="3937"/>
                    <a:pt x="9938" y="3958"/>
                  </a:cubicBezTo>
                  <a:cubicBezTo>
                    <a:pt x="9913" y="3978"/>
                    <a:pt x="9893" y="3999"/>
                    <a:pt x="9873" y="4025"/>
                  </a:cubicBezTo>
                  <a:cubicBezTo>
                    <a:pt x="9853" y="4045"/>
                    <a:pt x="9873" y="4086"/>
                    <a:pt x="9833" y="4086"/>
                  </a:cubicBezTo>
                  <a:cubicBezTo>
                    <a:pt x="9833" y="4086"/>
                    <a:pt x="9833" y="4107"/>
                    <a:pt x="9813" y="4107"/>
                  </a:cubicBezTo>
                  <a:cubicBezTo>
                    <a:pt x="9813" y="4127"/>
                    <a:pt x="9833" y="4153"/>
                    <a:pt x="9813" y="4153"/>
                  </a:cubicBezTo>
                  <a:cubicBezTo>
                    <a:pt x="9793" y="4170"/>
                    <a:pt x="9789" y="4200"/>
                    <a:pt x="9768" y="4200"/>
                  </a:cubicBezTo>
                  <a:cubicBezTo>
                    <a:pt x="9762" y="4200"/>
                    <a:pt x="9756" y="4198"/>
                    <a:pt x="9748" y="4194"/>
                  </a:cubicBezTo>
                  <a:lnTo>
                    <a:pt x="9748" y="4256"/>
                  </a:lnTo>
                  <a:cubicBezTo>
                    <a:pt x="9709" y="4322"/>
                    <a:pt x="9664" y="4364"/>
                    <a:pt x="9644" y="4430"/>
                  </a:cubicBezTo>
                  <a:cubicBezTo>
                    <a:pt x="9604" y="4451"/>
                    <a:pt x="9584" y="4492"/>
                    <a:pt x="9564" y="4538"/>
                  </a:cubicBezTo>
                  <a:cubicBezTo>
                    <a:pt x="9564" y="4559"/>
                    <a:pt x="9564" y="4559"/>
                    <a:pt x="9540" y="4579"/>
                  </a:cubicBezTo>
                  <a:cubicBezTo>
                    <a:pt x="9520" y="4599"/>
                    <a:pt x="9520" y="4641"/>
                    <a:pt x="9500" y="4687"/>
                  </a:cubicBezTo>
                  <a:cubicBezTo>
                    <a:pt x="9480" y="4707"/>
                    <a:pt x="9500" y="4707"/>
                    <a:pt x="9500" y="4728"/>
                  </a:cubicBezTo>
                  <a:cubicBezTo>
                    <a:pt x="9480" y="4748"/>
                    <a:pt x="9460" y="4795"/>
                    <a:pt x="9440" y="4836"/>
                  </a:cubicBezTo>
                  <a:cubicBezTo>
                    <a:pt x="9415" y="4897"/>
                    <a:pt x="9415" y="4985"/>
                    <a:pt x="9355" y="5026"/>
                  </a:cubicBezTo>
                  <a:lnTo>
                    <a:pt x="9355" y="5072"/>
                  </a:lnTo>
                  <a:cubicBezTo>
                    <a:pt x="9336" y="5133"/>
                    <a:pt x="9316" y="5180"/>
                    <a:pt x="9271" y="5221"/>
                  </a:cubicBezTo>
                  <a:cubicBezTo>
                    <a:pt x="9291" y="5262"/>
                    <a:pt x="9231" y="5282"/>
                    <a:pt x="9231" y="5329"/>
                  </a:cubicBezTo>
                  <a:cubicBezTo>
                    <a:pt x="9191" y="5369"/>
                    <a:pt x="9191" y="5436"/>
                    <a:pt x="9166" y="5477"/>
                  </a:cubicBezTo>
                  <a:cubicBezTo>
                    <a:pt x="9147" y="5539"/>
                    <a:pt x="9147" y="5626"/>
                    <a:pt x="9127" y="5693"/>
                  </a:cubicBezTo>
                  <a:cubicBezTo>
                    <a:pt x="9147" y="5713"/>
                    <a:pt x="9127" y="5755"/>
                    <a:pt x="9127" y="5775"/>
                  </a:cubicBezTo>
                  <a:cubicBezTo>
                    <a:pt x="9127" y="5821"/>
                    <a:pt x="9127" y="5883"/>
                    <a:pt x="9107" y="5924"/>
                  </a:cubicBezTo>
                  <a:lnTo>
                    <a:pt x="9107" y="5950"/>
                  </a:lnTo>
                  <a:cubicBezTo>
                    <a:pt x="9107" y="5970"/>
                    <a:pt x="9107" y="5970"/>
                    <a:pt x="9087" y="5970"/>
                  </a:cubicBezTo>
                  <a:lnTo>
                    <a:pt x="9087" y="6032"/>
                  </a:lnTo>
                  <a:cubicBezTo>
                    <a:pt x="9067" y="6078"/>
                    <a:pt x="9067" y="6139"/>
                    <a:pt x="9042" y="6181"/>
                  </a:cubicBezTo>
                  <a:lnTo>
                    <a:pt x="9042" y="6288"/>
                  </a:lnTo>
                  <a:cubicBezTo>
                    <a:pt x="9042" y="6288"/>
                    <a:pt x="9042" y="6309"/>
                    <a:pt x="9067" y="6309"/>
                  </a:cubicBezTo>
                  <a:cubicBezTo>
                    <a:pt x="9067" y="6335"/>
                    <a:pt x="9042" y="6355"/>
                    <a:pt x="9022" y="6355"/>
                  </a:cubicBezTo>
                  <a:cubicBezTo>
                    <a:pt x="9022" y="6396"/>
                    <a:pt x="9067" y="6417"/>
                    <a:pt x="9022" y="6437"/>
                  </a:cubicBezTo>
                  <a:cubicBezTo>
                    <a:pt x="9067" y="6504"/>
                    <a:pt x="9087" y="6545"/>
                    <a:pt x="9067" y="6591"/>
                  </a:cubicBezTo>
                  <a:lnTo>
                    <a:pt x="9067" y="6720"/>
                  </a:lnTo>
                  <a:cubicBezTo>
                    <a:pt x="9067" y="6761"/>
                    <a:pt x="9042" y="6781"/>
                    <a:pt x="9067" y="6822"/>
                  </a:cubicBezTo>
                  <a:cubicBezTo>
                    <a:pt x="9067" y="6889"/>
                    <a:pt x="9042" y="6930"/>
                    <a:pt x="9042" y="6976"/>
                  </a:cubicBezTo>
                  <a:cubicBezTo>
                    <a:pt x="9022" y="7017"/>
                    <a:pt x="9022" y="7038"/>
                    <a:pt x="9042" y="7058"/>
                  </a:cubicBezTo>
                  <a:cubicBezTo>
                    <a:pt x="9022" y="7058"/>
                    <a:pt x="9022" y="7079"/>
                    <a:pt x="9002" y="7079"/>
                  </a:cubicBezTo>
                  <a:cubicBezTo>
                    <a:pt x="9002" y="7105"/>
                    <a:pt x="9022" y="7146"/>
                    <a:pt x="9002" y="7166"/>
                  </a:cubicBezTo>
                  <a:cubicBezTo>
                    <a:pt x="9022" y="7187"/>
                    <a:pt x="9002" y="7233"/>
                    <a:pt x="9002" y="7253"/>
                  </a:cubicBezTo>
                  <a:cubicBezTo>
                    <a:pt x="9022" y="7295"/>
                    <a:pt x="9002" y="7315"/>
                    <a:pt x="9022" y="7361"/>
                  </a:cubicBezTo>
                  <a:lnTo>
                    <a:pt x="9022" y="7382"/>
                  </a:lnTo>
                  <a:cubicBezTo>
                    <a:pt x="9002" y="7464"/>
                    <a:pt x="9002" y="7464"/>
                    <a:pt x="9067" y="7572"/>
                  </a:cubicBezTo>
                  <a:cubicBezTo>
                    <a:pt x="9042" y="7572"/>
                    <a:pt x="9042" y="7592"/>
                    <a:pt x="9042" y="7618"/>
                  </a:cubicBezTo>
                  <a:cubicBezTo>
                    <a:pt x="9067" y="7680"/>
                    <a:pt x="9067" y="7746"/>
                    <a:pt x="9042" y="7808"/>
                  </a:cubicBezTo>
                  <a:cubicBezTo>
                    <a:pt x="9087" y="7916"/>
                    <a:pt x="9107" y="8044"/>
                    <a:pt x="9127" y="8152"/>
                  </a:cubicBezTo>
                  <a:cubicBezTo>
                    <a:pt x="9127" y="8193"/>
                    <a:pt x="9147" y="8213"/>
                    <a:pt x="9166" y="8234"/>
                  </a:cubicBezTo>
                  <a:cubicBezTo>
                    <a:pt x="9166" y="8301"/>
                    <a:pt x="9166" y="8388"/>
                    <a:pt x="9211" y="8450"/>
                  </a:cubicBezTo>
                  <a:lnTo>
                    <a:pt x="9211" y="8516"/>
                  </a:lnTo>
                  <a:cubicBezTo>
                    <a:pt x="9231" y="8557"/>
                    <a:pt x="9251" y="8619"/>
                    <a:pt x="9231" y="8665"/>
                  </a:cubicBezTo>
                  <a:cubicBezTo>
                    <a:pt x="9231" y="8686"/>
                    <a:pt x="9251" y="8706"/>
                    <a:pt x="9251" y="8727"/>
                  </a:cubicBezTo>
                  <a:cubicBezTo>
                    <a:pt x="9251" y="8747"/>
                    <a:pt x="9271" y="8793"/>
                    <a:pt x="9271" y="8814"/>
                  </a:cubicBezTo>
                  <a:cubicBezTo>
                    <a:pt x="9271" y="8855"/>
                    <a:pt x="9291" y="8876"/>
                    <a:pt x="9291" y="8922"/>
                  </a:cubicBezTo>
                  <a:cubicBezTo>
                    <a:pt x="9316" y="8963"/>
                    <a:pt x="9355" y="9004"/>
                    <a:pt x="9336" y="9050"/>
                  </a:cubicBezTo>
                  <a:cubicBezTo>
                    <a:pt x="9375" y="9091"/>
                    <a:pt x="9355" y="9132"/>
                    <a:pt x="9375" y="9158"/>
                  </a:cubicBezTo>
                  <a:cubicBezTo>
                    <a:pt x="9395" y="9199"/>
                    <a:pt x="9395" y="9220"/>
                    <a:pt x="9355" y="9240"/>
                  </a:cubicBezTo>
                  <a:cubicBezTo>
                    <a:pt x="9415" y="9261"/>
                    <a:pt x="9395" y="9327"/>
                    <a:pt x="9440" y="9369"/>
                  </a:cubicBezTo>
                  <a:cubicBezTo>
                    <a:pt x="9415" y="9415"/>
                    <a:pt x="9440" y="9435"/>
                    <a:pt x="9460" y="9456"/>
                  </a:cubicBezTo>
                  <a:cubicBezTo>
                    <a:pt x="9500" y="9543"/>
                    <a:pt x="9500" y="9563"/>
                    <a:pt x="9520" y="9646"/>
                  </a:cubicBezTo>
                  <a:cubicBezTo>
                    <a:pt x="9520" y="9692"/>
                    <a:pt x="9540" y="9733"/>
                    <a:pt x="9564" y="9774"/>
                  </a:cubicBezTo>
                  <a:cubicBezTo>
                    <a:pt x="9564" y="9800"/>
                    <a:pt x="9564" y="9820"/>
                    <a:pt x="9584" y="9820"/>
                  </a:cubicBezTo>
                  <a:cubicBezTo>
                    <a:pt x="9584" y="9861"/>
                    <a:pt x="9564" y="9882"/>
                    <a:pt x="9584" y="9902"/>
                  </a:cubicBezTo>
                  <a:cubicBezTo>
                    <a:pt x="9604" y="9928"/>
                    <a:pt x="9604" y="9949"/>
                    <a:pt x="9604" y="9969"/>
                  </a:cubicBezTo>
                  <a:cubicBezTo>
                    <a:pt x="9604" y="9990"/>
                    <a:pt x="9644" y="9990"/>
                    <a:pt x="9644" y="10010"/>
                  </a:cubicBezTo>
                  <a:cubicBezTo>
                    <a:pt x="9644" y="10031"/>
                    <a:pt x="9644" y="10056"/>
                    <a:pt x="9664" y="10077"/>
                  </a:cubicBezTo>
                  <a:lnTo>
                    <a:pt x="9664" y="10139"/>
                  </a:lnTo>
                  <a:cubicBezTo>
                    <a:pt x="9689" y="10159"/>
                    <a:pt x="9709" y="10205"/>
                    <a:pt x="9709" y="10226"/>
                  </a:cubicBezTo>
                  <a:lnTo>
                    <a:pt x="9709" y="10267"/>
                  </a:lnTo>
                  <a:cubicBezTo>
                    <a:pt x="9689" y="10313"/>
                    <a:pt x="9624" y="10313"/>
                    <a:pt x="9584" y="10333"/>
                  </a:cubicBezTo>
                  <a:cubicBezTo>
                    <a:pt x="9540" y="10333"/>
                    <a:pt x="9520" y="10354"/>
                    <a:pt x="9480" y="10375"/>
                  </a:cubicBezTo>
                  <a:cubicBezTo>
                    <a:pt x="9467" y="10375"/>
                    <a:pt x="9442" y="10384"/>
                    <a:pt x="9422" y="10384"/>
                  </a:cubicBezTo>
                  <a:cubicBezTo>
                    <a:pt x="9411" y="10384"/>
                    <a:pt x="9402" y="10382"/>
                    <a:pt x="9395" y="10375"/>
                  </a:cubicBezTo>
                  <a:cubicBezTo>
                    <a:pt x="9355" y="10354"/>
                    <a:pt x="9336" y="10313"/>
                    <a:pt x="9336" y="10267"/>
                  </a:cubicBezTo>
                  <a:cubicBezTo>
                    <a:pt x="9336" y="10246"/>
                    <a:pt x="9336" y="10246"/>
                    <a:pt x="9316" y="10246"/>
                  </a:cubicBezTo>
                  <a:lnTo>
                    <a:pt x="9316" y="10159"/>
                  </a:lnTo>
                  <a:cubicBezTo>
                    <a:pt x="9303" y="10149"/>
                    <a:pt x="9297" y="10149"/>
                    <a:pt x="9292" y="10149"/>
                  </a:cubicBezTo>
                  <a:cubicBezTo>
                    <a:pt x="9286" y="10149"/>
                    <a:pt x="9281" y="10149"/>
                    <a:pt x="9271" y="10139"/>
                  </a:cubicBezTo>
                  <a:cubicBezTo>
                    <a:pt x="9271" y="10118"/>
                    <a:pt x="9251" y="10077"/>
                    <a:pt x="9231" y="10031"/>
                  </a:cubicBezTo>
                  <a:cubicBezTo>
                    <a:pt x="9251" y="10010"/>
                    <a:pt x="9251" y="10010"/>
                    <a:pt x="9251" y="9990"/>
                  </a:cubicBezTo>
                  <a:lnTo>
                    <a:pt x="9231" y="9969"/>
                  </a:lnTo>
                  <a:cubicBezTo>
                    <a:pt x="9231" y="9861"/>
                    <a:pt x="9191" y="9800"/>
                    <a:pt x="9166" y="9712"/>
                  </a:cubicBezTo>
                  <a:lnTo>
                    <a:pt x="9166" y="9692"/>
                  </a:lnTo>
                  <a:cubicBezTo>
                    <a:pt x="9166" y="9671"/>
                    <a:pt x="9147" y="9646"/>
                    <a:pt x="9147" y="9625"/>
                  </a:cubicBezTo>
                  <a:cubicBezTo>
                    <a:pt x="9127" y="9584"/>
                    <a:pt x="9127" y="9543"/>
                    <a:pt x="9087" y="9497"/>
                  </a:cubicBezTo>
                  <a:cubicBezTo>
                    <a:pt x="9067" y="9497"/>
                    <a:pt x="9087" y="9456"/>
                    <a:pt x="9067" y="9435"/>
                  </a:cubicBezTo>
                  <a:cubicBezTo>
                    <a:pt x="9042" y="9415"/>
                    <a:pt x="9087" y="9389"/>
                    <a:pt x="9042" y="9369"/>
                  </a:cubicBezTo>
                  <a:cubicBezTo>
                    <a:pt x="9042" y="9348"/>
                    <a:pt x="9067" y="9348"/>
                    <a:pt x="9067" y="9327"/>
                  </a:cubicBezTo>
                  <a:cubicBezTo>
                    <a:pt x="9054" y="9317"/>
                    <a:pt x="9048" y="9317"/>
                    <a:pt x="9043" y="9317"/>
                  </a:cubicBezTo>
                  <a:cubicBezTo>
                    <a:pt x="9037" y="9317"/>
                    <a:pt x="9032" y="9317"/>
                    <a:pt x="9022" y="9307"/>
                  </a:cubicBezTo>
                  <a:cubicBezTo>
                    <a:pt x="9042" y="9240"/>
                    <a:pt x="9002" y="9199"/>
                    <a:pt x="9022" y="9132"/>
                  </a:cubicBezTo>
                  <a:cubicBezTo>
                    <a:pt x="9002" y="9112"/>
                    <a:pt x="9002" y="9112"/>
                    <a:pt x="8982" y="9091"/>
                  </a:cubicBezTo>
                  <a:cubicBezTo>
                    <a:pt x="9002" y="9091"/>
                    <a:pt x="9002" y="9071"/>
                    <a:pt x="9002" y="9071"/>
                  </a:cubicBezTo>
                  <a:cubicBezTo>
                    <a:pt x="9002" y="9004"/>
                    <a:pt x="9002" y="9004"/>
                    <a:pt x="8962" y="8983"/>
                  </a:cubicBezTo>
                  <a:cubicBezTo>
                    <a:pt x="8962" y="8979"/>
                    <a:pt x="8963" y="8977"/>
                    <a:pt x="8965" y="8977"/>
                  </a:cubicBezTo>
                  <a:cubicBezTo>
                    <a:pt x="8969" y="8977"/>
                    <a:pt x="8974" y="8982"/>
                    <a:pt x="8981" y="8982"/>
                  </a:cubicBezTo>
                  <a:cubicBezTo>
                    <a:pt x="8987" y="8982"/>
                    <a:pt x="8995" y="8978"/>
                    <a:pt x="9002" y="8963"/>
                  </a:cubicBezTo>
                  <a:cubicBezTo>
                    <a:pt x="8982" y="8901"/>
                    <a:pt x="8918" y="8855"/>
                    <a:pt x="8918" y="8793"/>
                  </a:cubicBezTo>
                  <a:lnTo>
                    <a:pt x="8898" y="8793"/>
                  </a:lnTo>
                  <a:lnTo>
                    <a:pt x="8898" y="8727"/>
                  </a:lnTo>
                  <a:lnTo>
                    <a:pt x="8858" y="8686"/>
                  </a:lnTo>
                  <a:cubicBezTo>
                    <a:pt x="8858" y="8665"/>
                    <a:pt x="8858" y="8619"/>
                    <a:pt x="8838" y="8598"/>
                  </a:cubicBezTo>
                  <a:cubicBezTo>
                    <a:pt x="8838" y="8578"/>
                    <a:pt x="8858" y="8537"/>
                    <a:pt x="8838" y="8491"/>
                  </a:cubicBezTo>
                  <a:cubicBezTo>
                    <a:pt x="8818" y="8470"/>
                    <a:pt x="8838" y="8429"/>
                    <a:pt x="8818" y="8409"/>
                  </a:cubicBezTo>
                  <a:cubicBezTo>
                    <a:pt x="8818" y="8362"/>
                    <a:pt x="8818" y="8342"/>
                    <a:pt x="8793" y="8321"/>
                  </a:cubicBezTo>
                  <a:cubicBezTo>
                    <a:pt x="8773" y="8301"/>
                    <a:pt x="8773" y="8280"/>
                    <a:pt x="8793" y="8260"/>
                  </a:cubicBezTo>
                  <a:cubicBezTo>
                    <a:pt x="8773" y="8193"/>
                    <a:pt x="8773" y="8131"/>
                    <a:pt x="8754" y="8065"/>
                  </a:cubicBezTo>
                  <a:cubicBezTo>
                    <a:pt x="8754" y="8065"/>
                    <a:pt x="8754" y="8044"/>
                    <a:pt x="8773" y="8044"/>
                  </a:cubicBezTo>
                  <a:cubicBezTo>
                    <a:pt x="8773" y="8003"/>
                    <a:pt x="8734" y="7977"/>
                    <a:pt x="8754" y="7936"/>
                  </a:cubicBezTo>
                  <a:cubicBezTo>
                    <a:pt x="8734" y="7916"/>
                    <a:pt x="8754" y="7875"/>
                    <a:pt x="8734" y="7849"/>
                  </a:cubicBezTo>
                  <a:lnTo>
                    <a:pt x="8734" y="7787"/>
                  </a:lnTo>
                  <a:cubicBezTo>
                    <a:pt x="8734" y="7746"/>
                    <a:pt x="8714" y="7721"/>
                    <a:pt x="8734" y="7680"/>
                  </a:cubicBezTo>
                  <a:lnTo>
                    <a:pt x="8714" y="7680"/>
                  </a:lnTo>
                  <a:cubicBezTo>
                    <a:pt x="8714" y="7639"/>
                    <a:pt x="8694" y="7618"/>
                    <a:pt x="8694" y="7592"/>
                  </a:cubicBezTo>
                  <a:cubicBezTo>
                    <a:pt x="8694" y="7551"/>
                    <a:pt x="8649" y="7531"/>
                    <a:pt x="8694" y="7510"/>
                  </a:cubicBezTo>
                  <a:cubicBezTo>
                    <a:pt x="8669" y="7490"/>
                    <a:pt x="8669" y="7490"/>
                    <a:pt x="8649" y="7464"/>
                  </a:cubicBezTo>
                  <a:cubicBezTo>
                    <a:pt x="8669" y="7443"/>
                    <a:pt x="8669" y="7423"/>
                    <a:pt x="8649" y="7402"/>
                  </a:cubicBezTo>
                  <a:cubicBezTo>
                    <a:pt x="8629" y="7382"/>
                    <a:pt x="8649" y="7361"/>
                    <a:pt x="8629" y="7336"/>
                  </a:cubicBezTo>
                  <a:cubicBezTo>
                    <a:pt x="8629" y="7295"/>
                    <a:pt x="8669" y="7253"/>
                    <a:pt x="8649" y="7207"/>
                  </a:cubicBezTo>
                  <a:cubicBezTo>
                    <a:pt x="8629" y="7187"/>
                    <a:pt x="8649" y="7187"/>
                    <a:pt x="8649" y="7166"/>
                  </a:cubicBezTo>
                  <a:cubicBezTo>
                    <a:pt x="8669" y="7079"/>
                    <a:pt x="8694" y="6976"/>
                    <a:pt x="8694" y="6889"/>
                  </a:cubicBezTo>
                  <a:cubicBezTo>
                    <a:pt x="8669" y="6848"/>
                    <a:pt x="8714" y="6848"/>
                    <a:pt x="8694" y="6802"/>
                  </a:cubicBezTo>
                  <a:lnTo>
                    <a:pt x="8694" y="6720"/>
                  </a:lnTo>
                  <a:cubicBezTo>
                    <a:pt x="8669" y="6694"/>
                    <a:pt x="8669" y="6673"/>
                    <a:pt x="8694" y="6653"/>
                  </a:cubicBezTo>
                  <a:cubicBezTo>
                    <a:pt x="8669" y="6612"/>
                    <a:pt x="8714" y="6566"/>
                    <a:pt x="8694" y="6525"/>
                  </a:cubicBezTo>
                  <a:cubicBezTo>
                    <a:pt x="8669" y="6525"/>
                    <a:pt x="8669" y="6504"/>
                    <a:pt x="8694" y="6483"/>
                  </a:cubicBezTo>
                  <a:cubicBezTo>
                    <a:pt x="8714" y="6483"/>
                    <a:pt x="8714" y="6463"/>
                    <a:pt x="8694" y="6437"/>
                  </a:cubicBezTo>
                  <a:cubicBezTo>
                    <a:pt x="8669" y="6376"/>
                    <a:pt x="8694" y="6309"/>
                    <a:pt x="8694" y="6268"/>
                  </a:cubicBezTo>
                  <a:lnTo>
                    <a:pt x="8694" y="6227"/>
                  </a:lnTo>
                  <a:cubicBezTo>
                    <a:pt x="8694" y="6181"/>
                    <a:pt x="8714" y="6160"/>
                    <a:pt x="8714" y="6119"/>
                  </a:cubicBezTo>
                  <a:cubicBezTo>
                    <a:pt x="8714" y="6078"/>
                    <a:pt x="8734" y="6052"/>
                    <a:pt x="8694" y="6032"/>
                  </a:cubicBezTo>
                  <a:cubicBezTo>
                    <a:pt x="8714" y="5991"/>
                    <a:pt x="8714" y="5970"/>
                    <a:pt x="8714" y="5950"/>
                  </a:cubicBezTo>
                  <a:cubicBezTo>
                    <a:pt x="8734" y="5903"/>
                    <a:pt x="8734" y="5883"/>
                    <a:pt x="8734" y="5842"/>
                  </a:cubicBezTo>
                  <a:cubicBezTo>
                    <a:pt x="8754" y="5821"/>
                    <a:pt x="8754" y="5796"/>
                    <a:pt x="8773" y="5755"/>
                  </a:cubicBezTo>
                  <a:cubicBezTo>
                    <a:pt x="8773" y="5667"/>
                    <a:pt x="8793" y="5606"/>
                    <a:pt x="8818" y="5565"/>
                  </a:cubicBezTo>
                  <a:lnTo>
                    <a:pt x="8793" y="5565"/>
                  </a:lnTo>
                  <a:cubicBezTo>
                    <a:pt x="8818" y="5518"/>
                    <a:pt x="8818" y="5498"/>
                    <a:pt x="8858" y="5477"/>
                  </a:cubicBezTo>
                  <a:cubicBezTo>
                    <a:pt x="8850" y="5460"/>
                    <a:pt x="8841" y="5454"/>
                    <a:pt x="8834" y="5454"/>
                  </a:cubicBezTo>
                  <a:cubicBezTo>
                    <a:pt x="8825" y="5454"/>
                    <a:pt x="8818" y="5466"/>
                    <a:pt x="8818" y="5477"/>
                  </a:cubicBezTo>
                  <a:lnTo>
                    <a:pt x="8793" y="5457"/>
                  </a:lnTo>
                  <a:cubicBezTo>
                    <a:pt x="8793" y="5411"/>
                    <a:pt x="8838" y="5436"/>
                    <a:pt x="8858" y="5411"/>
                  </a:cubicBezTo>
                  <a:cubicBezTo>
                    <a:pt x="8878" y="5390"/>
                    <a:pt x="8858" y="5369"/>
                    <a:pt x="8858" y="5369"/>
                  </a:cubicBezTo>
                  <a:cubicBezTo>
                    <a:pt x="8858" y="5349"/>
                    <a:pt x="8878" y="5349"/>
                    <a:pt x="8878" y="5349"/>
                  </a:cubicBezTo>
                  <a:cubicBezTo>
                    <a:pt x="8878" y="5329"/>
                    <a:pt x="8858" y="5329"/>
                    <a:pt x="8858" y="5282"/>
                  </a:cubicBezTo>
                  <a:cubicBezTo>
                    <a:pt x="8878" y="5262"/>
                    <a:pt x="8878" y="5241"/>
                    <a:pt x="8898" y="5221"/>
                  </a:cubicBezTo>
                  <a:lnTo>
                    <a:pt x="8878" y="5200"/>
                  </a:lnTo>
                  <a:cubicBezTo>
                    <a:pt x="8918" y="5154"/>
                    <a:pt x="8918" y="5113"/>
                    <a:pt x="8942" y="5072"/>
                  </a:cubicBezTo>
                  <a:cubicBezTo>
                    <a:pt x="8962" y="5051"/>
                    <a:pt x="8962" y="5026"/>
                    <a:pt x="8962" y="5005"/>
                  </a:cubicBezTo>
                  <a:cubicBezTo>
                    <a:pt x="8982" y="4985"/>
                    <a:pt x="8982" y="4943"/>
                    <a:pt x="9022" y="4923"/>
                  </a:cubicBezTo>
                  <a:cubicBezTo>
                    <a:pt x="9042" y="4897"/>
                    <a:pt x="9067" y="4856"/>
                    <a:pt x="9067" y="4815"/>
                  </a:cubicBezTo>
                  <a:cubicBezTo>
                    <a:pt x="9067" y="4748"/>
                    <a:pt x="9107" y="4707"/>
                    <a:pt x="9127" y="4641"/>
                  </a:cubicBezTo>
                  <a:cubicBezTo>
                    <a:pt x="9147" y="4620"/>
                    <a:pt x="9147" y="4599"/>
                    <a:pt x="9166" y="4579"/>
                  </a:cubicBezTo>
                  <a:cubicBezTo>
                    <a:pt x="9166" y="4538"/>
                    <a:pt x="9166" y="4512"/>
                    <a:pt x="9191" y="4492"/>
                  </a:cubicBezTo>
                  <a:lnTo>
                    <a:pt x="9191" y="4471"/>
                  </a:lnTo>
                  <a:cubicBezTo>
                    <a:pt x="9191" y="4430"/>
                    <a:pt x="9251" y="4384"/>
                    <a:pt x="9251" y="4322"/>
                  </a:cubicBezTo>
                  <a:lnTo>
                    <a:pt x="9271" y="4302"/>
                  </a:lnTo>
                  <a:cubicBezTo>
                    <a:pt x="9316" y="4235"/>
                    <a:pt x="9336" y="4194"/>
                    <a:pt x="9375" y="4153"/>
                  </a:cubicBezTo>
                  <a:cubicBezTo>
                    <a:pt x="9375" y="4132"/>
                    <a:pt x="9388" y="4101"/>
                    <a:pt x="9417" y="4101"/>
                  </a:cubicBezTo>
                  <a:cubicBezTo>
                    <a:pt x="9424" y="4101"/>
                    <a:pt x="9432" y="4103"/>
                    <a:pt x="9440" y="4107"/>
                  </a:cubicBezTo>
                  <a:lnTo>
                    <a:pt x="9440" y="4025"/>
                  </a:lnTo>
                  <a:cubicBezTo>
                    <a:pt x="9500" y="3958"/>
                    <a:pt x="9520" y="3896"/>
                    <a:pt x="9564" y="3829"/>
                  </a:cubicBezTo>
                  <a:lnTo>
                    <a:pt x="9564" y="3768"/>
                  </a:lnTo>
                  <a:cubicBezTo>
                    <a:pt x="9584" y="3742"/>
                    <a:pt x="9604" y="3742"/>
                    <a:pt x="9624" y="3742"/>
                  </a:cubicBezTo>
                  <a:lnTo>
                    <a:pt x="9624" y="3681"/>
                  </a:lnTo>
                  <a:cubicBezTo>
                    <a:pt x="9632" y="3685"/>
                    <a:pt x="9640" y="3687"/>
                    <a:pt x="9647" y="3687"/>
                  </a:cubicBezTo>
                  <a:cubicBezTo>
                    <a:pt x="9667" y="3687"/>
                    <a:pt x="9683" y="3675"/>
                    <a:pt x="9695" y="3675"/>
                  </a:cubicBezTo>
                  <a:cubicBezTo>
                    <a:pt x="9700" y="3675"/>
                    <a:pt x="9704" y="3676"/>
                    <a:pt x="9709" y="3681"/>
                  </a:cubicBezTo>
                  <a:lnTo>
                    <a:pt x="9709" y="3640"/>
                  </a:lnTo>
                  <a:lnTo>
                    <a:pt x="9689" y="3640"/>
                  </a:lnTo>
                  <a:cubicBezTo>
                    <a:pt x="9664" y="3640"/>
                    <a:pt x="9664" y="3614"/>
                    <a:pt x="9664" y="3614"/>
                  </a:cubicBezTo>
                  <a:cubicBezTo>
                    <a:pt x="9689" y="3594"/>
                    <a:pt x="9709" y="3594"/>
                    <a:pt x="9709" y="3594"/>
                  </a:cubicBezTo>
                  <a:lnTo>
                    <a:pt x="9709" y="3573"/>
                  </a:lnTo>
                  <a:cubicBezTo>
                    <a:pt x="9709" y="3573"/>
                    <a:pt x="9709" y="3552"/>
                    <a:pt x="9729" y="3552"/>
                  </a:cubicBezTo>
                  <a:lnTo>
                    <a:pt x="9813" y="3552"/>
                  </a:lnTo>
                  <a:cubicBezTo>
                    <a:pt x="9788" y="3532"/>
                    <a:pt x="9788" y="3532"/>
                    <a:pt x="9768" y="3532"/>
                  </a:cubicBezTo>
                  <a:cubicBezTo>
                    <a:pt x="9788" y="3465"/>
                    <a:pt x="9853" y="3445"/>
                    <a:pt x="9893" y="3403"/>
                  </a:cubicBezTo>
                  <a:lnTo>
                    <a:pt x="9893" y="3357"/>
                  </a:lnTo>
                  <a:lnTo>
                    <a:pt x="9913" y="3357"/>
                  </a:lnTo>
                  <a:cubicBezTo>
                    <a:pt x="9957" y="3337"/>
                    <a:pt x="9977" y="3316"/>
                    <a:pt x="9997" y="3275"/>
                  </a:cubicBezTo>
                  <a:cubicBezTo>
                    <a:pt x="10017" y="3255"/>
                    <a:pt x="10062" y="3229"/>
                    <a:pt x="10082" y="3208"/>
                  </a:cubicBezTo>
                  <a:lnTo>
                    <a:pt x="10102" y="3208"/>
                  </a:lnTo>
                  <a:cubicBezTo>
                    <a:pt x="10122" y="3147"/>
                    <a:pt x="10206" y="3147"/>
                    <a:pt x="10226" y="3059"/>
                  </a:cubicBezTo>
                  <a:cubicBezTo>
                    <a:pt x="10226" y="3039"/>
                    <a:pt x="10246" y="3019"/>
                    <a:pt x="10266" y="3019"/>
                  </a:cubicBezTo>
                  <a:cubicBezTo>
                    <a:pt x="10282" y="3002"/>
                    <a:pt x="10302" y="2967"/>
                    <a:pt x="10331" y="2967"/>
                  </a:cubicBezTo>
                  <a:cubicBezTo>
                    <a:pt x="10337" y="2967"/>
                    <a:pt x="10344" y="2969"/>
                    <a:pt x="10351" y="2972"/>
                  </a:cubicBezTo>
                  <a:cubicBezTo>
                    <a:pt x="10410" y="2890"/>
                    <a:pt x="10475" y="2824"/>
                    <a:pt x="10560" y="2803"/>
                  </a:cubicBezTo>
                  <a:cubicBezTo>
                    <a:pt x="10599" y="2782"/>
                    <a:pt x="10619" y="2741"/>
                    <a:pt x="10659" y="2716"/>
                  </a:cubicBezTo>
                  <a:cubicBezTo>
                    <a:pt x="10684" y="2695"/>
                    <a:pt x="10684" y="2675"/>
                    <a:pt x="10724" y="2675"/>
                  </a:cubicBezTo>
                  <a:cubicBezTo>
                    <a:pt x="10724" y="2654"/>
                    <a:pt x="10704" y="2654"/>
                    <a:pt x="10704" y="2654"/>
                  </a:cubicBezTo>
                  <a:cubicBezTo>
                    <a:pt x="10724" y="2613"/>
                    <a:pt x="10764" y="2613"/>
                    <a:pt x="10783" y="2567"/>
                  </a:cubicBezTo>
                  <a:cubicBezTo>
                    <a:pt x="10808" y="2526"/>
                    <a:pt x="10848" y="2526"/>
                    <a:pt x="10868" y="2505"/>
                  </a:cubicBezTo>
                  <a:cubicBezTo>
                    <a:pt x="10888" y="2459"/>
                    <a:pt x="10933" y="2459"/>
                    <a:pt x="10973" y="2459"/>
                  </a:cubicBezTo>
                  <a:cubicBezTo>
                    <a:pt x="10973" y="2438"/>
                    <a:pt x="10973" y="2418"/>
                    <a:pt x="10992" y="2418"/>
                  </a:cubicBezTo>
                  <a:cubicBezTo>
                    <a:pt x="11057" y="2398"/>
                    <a:pt x="11097" y="2356"/>
                    <a:pt x="11137" y="2310"/>
                  </a:cubicBezTo>
                  <a:lnTo>
                    <a:pt x="11157" y="2310"/>
                  </a:lnTo>
                  <a:cubicBezTo>
                    <a:pt x="11202" y="2289"/>
                    <a:pt x="11241" y="2249"/>
                    <a:pt x="11261" y="2228"/>
                  </a:cubicBezTo>
                  <a:lnTo>
                    <a:pt x="11326" y="2228"/>
                  </a:lnTo>
                  <a:cubicBezTo>
                    <a:pt x="11346" y="2182"/>
                    <a:pt x="11386" y="2182"/>
                    <a:pt x="11406" y="2141"/>
                  </a:cubicBezTo>
                  <a:lnTo>
                    <a:pt x="11430" y="2141"/>
                  </a:lnTo>
                  <a:cubicBezTo>
                    <a:pt x="11470" y="2141"/>
                    <a:pt x="11490" y="2100"/>
                    <a:pt x="11510" y="2074"/>
                  </a:cubicBezTo>
                  <a:cubicBezTo>
                    <a:pt x="11530" y="2033"/>
                    <a:pt x="11575" y="2033"/>
                    <a:pt x="11595" y="2012"/>
                  </a:cubicBezTo>
                  <a:cubicBezTo>
                    <a:pt x="11615" y="1992"/>
                    <a:pt x="11634" y="1992"/>
                    <a:pt x="11634" y="1971"/>
                  </a:cubicBezTo>
                  <a:cubicBezTo>
                    <a:pt x="11638" y="1975"/>
                    <a:pt x="11644" y="1977"/>
                    <a:pt x="11649" y="1977"/>
                  </a:cubicBezTo>
                  <a:cubicBezTo>
                    <a:pt x="11662" y="1977"/>
                    <a:pt x="11678" y="1971"/>
                    <a:pt x="11695" y="1971"/>
                  </a:cubicBezTo>
                  <a:cubicBezTo>
                    <a:pt x="11708" y="1971"/>
                    <a:pt x="11722" y="1974"/>
                    <a:pt x="11736" y="1988"/>
                  </a:cubicBezTo>
                  <a:cubicBezTo>
                    <a:pt x="11719" y="1969"/>
                    <a:pt x="11719" y="1946"/>
                    <a:pt x="11719" y="1946"/>
                  </a:cubicBezTo>
                  <a:cubicBezTo>
                    <a:pt x="11751" y="1946"/>
                    <a:pt x="11770" y="1920"/>
                    <a:pt x="11799" y="1920"/>
                  </a:cubicBezTo>
                  <a:cubicBezTo>
                    <a:pt x="11806" y="1920"/>
                    <a:pt x="11815" y="1921"/>
                    <a:pt x="11824" y="1925"/>
                  </a:cubicBezTo>
                  <a:cubicBezTo>
                    <a:pt x="11863" y="1925"/>
                    <a:pt x="11883" y="1905"/>
                    <a:pt x="11903" y="1884"/>
                  </a:cubicBezTo>
                  <a:cubicBezTo>
                    <a:pt x="11928" y="1884"/>
                    <a:pt x="11948" y="1884"/>
                    <a:pt x="11968" y="1905"/>
                  </a:cubicBezTo>
                  <a:cubicBezTo>
                    <a:pt x="11988" y="1884"/>
                    <a:pt x="11988" y="1863"/>
                    <a:pt x="11988" y="1843"/>
                  </a:cubicBezTo>
                  <a:cubicBezTo>
                    <a:pt x="12052" y="1843"/>
                    <a:pt x="12112" y="1797"/>
                    <a:pt x="12177" y="1776"/>
                  </a:cubicBezTo>
                  <a:lnTo>
                    <a:pt x="12152" y="1776"/>
                  </a:lnTo>
                  <a:cubicBezTo>
                    <a:pt x="12164" y="1766"/>
                    <a:pt x="12171" y="1761"/>
                    <a:pt x="12176" y="1761"/>
                  </a:cubicBezTo>
                  <a:cubicBezTo>
                    <a:pt x="12182" y="1761"/>
                    <a:pt x="12187" y="1766"/>
                    <a:pt x="12197" y="1776"/>
                  </a:cubicBezTo>
                  <a:cubicBezTo>
                    <a:pt x="12217" y="1756"/>
                    <a:pt x="12217" y="1756"/>
                    <a:pt x="12236" y="1735"/>
                  </a:cubicBezTo>
                  <a:lnTo>
                    <a:pt x="12217" y="1715"/>
                  </a:lnTo>
                  <a:lnTo>
                    <a:pt x="12256" y="1715"/>
                  </a:lnTo>
                  <a:cubicBezTo>
                    <a:pt x="12256" y="1715"/>
                    <a:pt x="12256" y="1703"/>
                    <a:pt x="12262" y="1703"/>
                  </a:cubicBezTo>
                  <a:cubicBezTo>
                    <a:pt x="12265" y="1703"/>
                    <a:pt x="12269" y="1706"/>
                    <a:pt x="12276" y="1715"/>
                  </a:cubicBezTo>
                  <a:lnTo>
                    <a:pt x="12276" y="1735"/>
                  </a:lnTo>
                  <a:cubicBezTo>
                    <a:pt x="12301" y="1735"/>
                    <a:pt x="12301" y="1715"/>
                    <a:pt x="12301" y="1689"/>
                  </a:cubicBezTo>
                  <a:lnTo>
                    <a:pt x="12381" y="1689"/>
                  </a:lnTo>
                  <a:cubicBezTo>
                    <a:pt x="12401" y="1689"/>
                    <a:pt x="12425" y="1668"/>
                    <a:pt x="12445" y="1668"/>
                  </a:cubicBezTo>
                  <a:cubicBezTo>
                    <a:pt x="12550" y="1668"/>
                    <a:pt x="12630" y="1628"/>
                    <a:pt x="12714" y="1586"/>
                  </a:cubicBezTo>
                  <a:lnTo>
                    <a:pt x="12734" y="1607"/>
                  </a:lnTo>
                  <a:cubicBezTo>
                    <a:pt x="12748" y="1593"/>
                    <a:pt x="12752" y="1576"/>
                    <a:pt x="12769" y="1576"/>
                  </a:cubicBezTo>
                  <a:cubicBezTo>
                    <a:pt x="12776" y="1576"/>
                    <a:pt x="12785" y="1579"/>
                    <a:pt x="12799" y="1586"/>
                  </a:cubicBezTo>
                  <a:cubicBezTo>
                    <a:pt x="12799" y="1586"/>
                    <a:pt x="12818" y="1586"/>
                    <a:pt x="12818" y="1561"/>
                  </a:cubicBezTo>
                  <a:cubicBezTo>
                    <a:pt x="12898" y="1499"/>
                    <a:pt x="12983" y="1520"/>
                    <a:pt x="13087" y="1499"/>
                  </a:cubicBezTo>
                  <a:cubicBezTo>
                    <a:pt x="13127" y="1499"/>
                    <a:pt x="13172" y="1479"/>
                    <a:pt x="13212" y="1458"/>
                  </a:cubicBezTo>
                  <a:cubicBezTo>
                    <a:pt x="13251" y="1458"/>
                    <a:pt x="13271" y="1458"/>
                    <a:pt x="13296" y="1432"/>
                  </a:cubicBezTo>
                  <a:cubicBezTo>
                    <a:pt x="13316" y="1432"/>
                    <a:pt x="13316" y="1458"/>
                    <a:pt x="13336" y="1458"/>
                  </a:cubicBezTo>
                  <a:cubicBezTo>
                    <a:pt x="13376" y="1458"/>
                    <a:pt x="13409" y="1447"/>
                    <a:pt x="13439" y="1447"/>
                  </a:cubicBezTo>
                  <a:cubicBezTo>
                    <a:pt x="13453" y="1447"/>
                    <a:pt x="13467" y="1450"/>
                    <a:pt x="13480" y="1458"/>
                  </a:cubicBezTo>
                  <a:cubicBezTo>
                    <a:pt x="13490" y="1468"/>
                    <a:pt x="13500" y="1473"/>
                    <a:pt x="13508" y="1473"/>
                  </a:cubicBezTo>
                  <a:cubicBezTo>
                    <a:pt x="13515" y="1473"/>
                    <a:pt x="13520" y="1468"/>
                    <a:pt x="13520" y="1458"/>
                  </a:cubicBezTo>
                  <a:cubicBezTo>
                    <a:pt x="13526" y="1452"/>
                    <a:pt x="13531" y="1450"/>
                    <a:pt x="13537" y="1450"/>
                  </a:cubicBezTo>
                  <a:cubicBezTo>
                    <a:pt x="13550" y="1450"/>
                    <a:pt x="13562" y="1463"/>
                    <a:pt x="13573" y="1463"/>
                  </a:cubicBezTo>
                  <a:cubicBezTo>
                    <a:pt x="13577" y="1463"/>
                    <a:pt x="13581" y="1462"/>
                    <a:pt x="13585" y="1458"/>
                  </a:cubicBezTo>
                  <a:cubicBezTo>
                    <a:pt x="13589" y="1452"/>
                    <a:pt x="13594" y="1450"/>
                    <a:pt x="13598" y="1450"/>
                  </a:cubicBezTo>
                  <a:cubicBezTo>
                    <a:pt x="13610" y="1450"/>
                    <a:pt x="13622" y="1463"/>
                    <a:pt x="13633" y="1463"/>
                  </a:cubicBezTo>
                  <a:cubicBezTo>
                    <a:pt x="13637" y="1463"/>
                    <a:pt x="13641" y="1462"/>
                    <a:pt x="13644" y="1458"/>
                  </a:cubicBezTo>
                  <a:lnTo>
                    <a:pt x="13709" y="1458"/>
                  </a:lnTo>
                  <a:cubicBezTo>
                    <a:pt x="13729" y="1458"/>
                    <a:pt x="13749" y="1458"/>
                    <a:pt x="13769" y="1432"/>
                  </a:cubicBezTo>
                  <a:close/>
                  <a:moveTo>
                    <a:pt x="3424" y="11745"/>
                  </a:moveTo>
                  <a:cubicBezTo>
                    <a:pt x="3424" y="11745"/>
                    <a:pt x="3424" y="11766"/>
                    <a:pt x="3404" y="11766"/>
                  </a:cubicBezTo>
                  <a:cubicBezTo>
                    <a:pt x="3404" y="11745"/>
                    <a:pt x="3424" y="11745"/>
                    <a:pt x="3424" y="11745"/>
                  </a:cubicBezTo>
                  <a:close/>
                  <a:moveTo>
                    <a:pt x="6093" y="11771"/>
                  </a:moveTo>
                  <a:cubicBezTo>
                    <a:pt x="6106" y="11771"/>
                    <a:pt x="6121" y="11776"/>
                    <a:pt x="6141" y="11786"/>
                  </a:cubicBezTo>
                  <a:lnTo>
                    <a:pt x="6057" y="11786"/>
                  </a:lnTo>
                  <a:cubicBezTo>
                    <a:pt x="6069" y="11776"/>
                    <a:pt x="6080" y="11771"/>
                    <a:pt x="6093" y="11771"/>
                  </a:cubicBezTo>
                  <a:close/>
                  <a:moveTo>
                    <a:pt x="6678" y="11786"/>
                  </a:moveTo>
                  <a:cubicBezTo>
                    <a:pt x="6678" y="11807"/>
                    <a:pt x="6703" y="11807"/>
                    <a:pt x="6703" y="11807"/>
                  </a:cubicBezTo>
                  <a:cubicBezTo>
                    <a:pt x="6693" y="11815"/>
                    <a:pt x="6687" y="11820"/>
                    <a:pt x="6683" y="11820"/>
                  </a:cubicBezTo>
                  <a:cubicBezTo>
                    <a:pt x="6678" y="11820"/>
                    <a:pt x="6678" y="11810"/>
                    <a:pt x="6678" y="11786"/>
                  </a:cubicBezTo>
                  <a:close/>
                  <a:moveTo>
                    <a:pt x="6743" y="11807"/>
                  </a:moveTo>
                  <a:cubicBezTo>
                    <a:pt x="6723" y="11807"/>
                    <a:pt x="6723" y="11827"/>
                    <a:pt x="6723" y="11827"/>
                  </a:cubicBezTo>
                  <a:lnTo>
                    <a:pt x="6723" y="11807"/>
                  </a:lnTo>
                  <a:close/>
                  <a:moveTo>
                    <a:pt x="10659" y="11658"/>
                  </a:moveTo>
                  <a:cubicBezTo>
                    <a:pt x="10684" y="11658"/>
                    <a:pt x="10704" y="11658"/>
                    <a:pt x="10724" y="11679"/>
                  </a:cubicBezTo>
                  <a:cubicBezTo>
                    <a:pt x="10724" y="11725"/>
                    <a:pt x="10744" y="11745"/>
                    <a:pt x="10744" y="11807"/>
                  </a:cubicBezTo>
                  <a:cubicBezTo>
                    <a:pt x="10704" y="11827"/>
                    <a:pt x="10659" y="11827"/>
                    <a:pt x="10619" y="11827"/>
                  </a:cubicBezTo>
                  <a:cubicBezTo>
                    <a:pt x="10599" y="11807"/>
                    <a:pt x="10619" y="11786"/>
                    <a:pt x="10599" y="11766"/>
                  </a:cubicBezTo>
                  <a:cubicBezTo>
                    <a:pt x="10589" y="11756"/>
                    <a:pt x="10585" y="11756"/>
                    <a:pt x="10579" y="11756"/>
                  </a:cubicBezTo>
                  <a:cubicBezTo>
                    <a:pt x="10574" y="11756"/>
                    <a:pt x="10570" y="11756"/>
                    <a:pt x="10560" y="11745"/>
                  </a:cubicBezTo>
                  <a:lnTo>
                    <a:pt x="10579" y="11725"/>
                  </a:lnTo>
                  <a:cubicBezTo>
                    <a:pt x="10579" y="11712"/>
                    <a:pt x="10574" y="11712"/>
                    <a:pt x="10570" y="11712"/>
                  </a:cubicBezTo>
                  <a:cubicBezTo>
                    <a:pt x="10565" y="11712"/>
                    <a:pt x="10560" y="11712"/>
                    <a:pt x="10560" y="11699"/>
                  </a:cubicBezTo>
                  <a:cubicBezTo>
                    <a:pt x="10579" y="11658"/>
                    <a:pt x="10639" y="11679"/>
                    <a:pt x="10659" y="11658"/>
                  </a:cubicBezTo>
                  <a:close/>
                  <a:moveTo>
                    <a:pt x="9584" y="11422"/>
                  </a:moveTo>
                  <a:cubicBezTo>
                    <a:pt x="9624" y="11442"/>
                    <a:pt x="9644" y="11489"/>
                    <a:pt x="9664" y="11509"/>
                  </a:cubicBezTo>
                  <a:cubicBezTo>
                    <a:pt x="9664" y="11530"/>
                    <a:pt x="9644" y="11550"/>
                    <a:pt x="9664" y="11550"/>
                  </a:cubicBezTo>
                  <a:cubicBezTo>
                    <a:pt x="9664" y="11596"/>
                    <a:pt x="9689" y="11596"/>
                    <a:pt x="9709" y="11637"/>
                  </a:cubicBezTo>
                  <a:cubicBezTo>
                    <a:pt x="9729" y="11679"/>
                    <a:pt x="9729" y="11699"/>
                    <a:pt x="9689" y="11725"/>
                  </a:cubicBezTo>
                  <a:cubicBezTo>
                    <a:pt x="9664" y="11745"/>
                    <a:pt x="9644" y="11766"/>
                    <a:pt x="9644" y="11766"/>
                  </a:cubicBezTo>
                  <a:cubicBezTo>
                    <a:pt x="9540" y="11786"/>
                    <a:pt x="9460" y="11807"/>
                    <a:pt x="9375" y="11853"/>
                  </a:cubicBezTo>
                  <a:cubicBezTo>
                    <a:pt x="9336" y="11853"/>
                    <a:pt x="9316" y="11853"/>
                    <a:pt x="9271" y="11874"/>
                  </a:cubicBezTo>
                  <a:cubicBezTo>
                    <a:pt x="9241" y="11884"/>
                    <a:pt x="9210" y="11884"/>
                    <a:pt x="9179" y="11884"/>
                  </a:cubicBezTo>
                  <a:cubicBezTo>
                    <a:pt x="9148" y="11884"/>
                    <a:pt x="9117" y="11884"/>
                    <a:pt x="9087" y="11894"/>
                  </a:cubicBezTo>
                  <a:cubicBezTo>
                    <a:pt x="9042" y="11807"/>
                    <a:pt x="9022" y="11725"/>
                    <a:pt x="8962" y="11658"/>
                  </a:cubicBezTo>
                  <a:cubicBezTo>
                    <a:pt x="8982" y="11658"/>
                    <a:pt x="8982" y="11637"/>
                    <a:pt x="8982" y="11637"/>
                  </a:cubicBezTo>
                  <a:cubicBezTo>
                    <a:pt x="8962" y="11617"/>
                    <a:pt x="8982" y="11617"/>
                    <a:pt x="8982" y="11617"/>
                  </a:cubicBezTo>
                  <a:cubicBezTo>
                    <a:pt x="9002" y="11571"/>
                    <a:pt x="9042" y="11571"/>
                    <a:pt x="9067" y="11550"/>
                  </a:cubicBezTo>
                  <a:cubicBezTo>
                    <a:pt x="9147" y="11550"/>
                    <a:pt x="9211" y="11530"/>
                    <a:pt x="9271" y="11530"/>
                  </a:cubicBezTo>
                  <a:cubicBezTo>
                    <a:pt x="9336" y="11442"/>
                    <a:pt x="9440" y="11468"/>
                    <a:pt x="9500" y="11422"/>
                  </a:cubicBezTo>
                  <a:cubicBezTo>
                    <a:pt x="9540" y="11422"/>
                    <a:pt x="9540" y="11442"/>
                    <a:pt x="9564" y="11468"/>
                  </a:cubicBezTo>
                  <a:cubicBezTo>
                    <a:pt x="9584" y="11468"/>
                    <a:pt x="9564" y="11422"/>
                    <a:pt x="9584" y="11422"/>
                  </a:cubicBezTo>
                  <a:close/>
                  <a:moveTo>
                    <a:pt x="11968" y="11541"/>
                  </a:moveTo>
                  <a:cubicBezTo>
                    <a:pt x="11981" y="11541"/>
                    <a:pt x="11994" y="11550"/>
                    <a:pt x="12008" y="11550"/>
                  </a:cubicBezTo>
                  <a:cubicBezTo>
                    <a:pt x="12028" y="11617"/>
                    <a:pt x="12052" y="11679"/>
                    <a:pt x="12092" y="11745"/>
                  </a:cubicBezTo>
                  <a:cubicBezTo>
                    <a:pt x="12132" y="11766"/>
                    <a:pt x="12092" y="11807"/>
                    <a:pt x="12112" y="11853"/>
                  </a:cubicBezTo>
                  <a:cubicBezTo>
                    <a:pt x="12112" y="11853"/>
                    <a:pt x="12092" y="11853"/>
                    <a:pt x="12092" y="11874"/>
                  </a:cubicBezTo>
                  <a:cubicBezTo>
                    <a:pt x="12052" y="11874"/>
                    <a:pt x="12052" y="11874"/>
                    <a:pt x="12052" y="11915"/>
                  </a:cubicBezTo>
                  <a:cubicBezTo>
                    <a:pt x="12028" y="11915"/>
                    <a:pt x="12028" y="11894"/>
                    <a:pt x="12008" y="11894"/>
                  </a:cubicBezTo>
                  <a:lnTo>
                    <a:pt x="11968" y="11894"/>
                  </a:lnTo>
                  <a:cubicBezTo>
                    <a:pt x="11948" y="11915"/>
                    <a:pt x="11928" y="11915"/>
                    <a:pt x="11903" y="11935"/>
                  </a:cubicBezTo>
                  <a:cubicBezTo>
                    <a:pt x="11883" y="11915"/>
                    <a:pt x="11863" y="11894"/>
                    <a:pt x="11843" y="11894"/>
                  </a:cubicBezTo>
                  <a:lnTo>
                    <a:pt x="11843" y="11915"/>
                  </a:lnTo>
                  <a:cubicBezTo>
                    <a:pt x="11824" y="11956"/>
                    <a:pt x="11804" y="11956"/>
                    <a:pt x="11779" y="11981"/>
                  </a:cubicBezTo>
                  <a:cubicBezTo>
                    <a:pt x="11699" y="11915"/>
                    <a:pt x="11679" y="11827"/>
                    <a:pt x="11654" y="11725"/>
                  </a:cubicBezTo>
                  <a:cubicBezTo>
                    <a:pt x="11679" y="11745"/>
                    <a:pt x="11699" y="11745"/>
                    <a:pt x="11719" y="11766"/>
                  </a:cubicBezTo>
                  <a:cubicBezTo>
                    <a:pt x="11719" y="11766"/>
                    <a:pt x="11719" y="11745"/>
                    <a:pt x="11739" y="11745"/>
                  </a:cubicBezTo>
                  <a:cubicBezTo>
                    <a:pt x="11739" y="11745"/>
                    <a:pt x="11739" y="11766"/>
                    <a:pt x="11759" y="11766"/>
                  </a:cubicBezTo>
                  <a:cubicBezTo>
                    <a:pt x="11739" y="11786"/>
                    <a:pt x="11739" y="11786"/>
                    <a:pt x="11739" y="11807"/>
                  </a:cubicBezTo>
                  <a:cubicBezTo>
                    <a:pt x="11759" y="11827"/>
                    <a:pt x="11759" y="11853"/>
                    <a:pt x="11759" y="11874"/>
                  </a:cubicBezTo>
                  <a:cubicBezTo>
                    <a:pt x="11759" y="11853"/>
                    <a:pt x="11779" y="11853"/>
                    <a:pt x="11779" y="11827"/>
                  </a:cubicBezTo>
                  <a:cubicBezTo>
                    <a:pt x="11759" y="11786"/>
                    <a:pt x="11779" y="11745"/>
                    <a:pt x="11759" y="11679"/>
                  </a:cubicBezTo>
                  <a:cubicBezTo>
                    <a:pt x="11804" y="11679"/>
                    <a:pt x="11759" y="11617"/>
                    <a:pt x="11804" y="11596"/>
                  </a:cubicBezTo>
                  <a:cubicBezTo>
                    <a:pt x="11811" y="11599"/>
                    <a:pt x="11819" y="11600"/>
                    <a:pt x="11826" y="11600"/>
                  </a:cubicBezTo>
                  <a:cubicBezTo>
                    <a:pt x="11874" y="11600"/>
                    <a:pt x="11909" y="11550"/>
                    <a:pt x="11948" y="11550"/>
                  </a:cubicBezTo>
                  <a:cubicBezTo>
                    <a:pt x="11954" y="11543"/>
                    <a:pt x="11961" y="11541"/>
                    <a:pt x="11968" y="11541"/>
                  </a:cubicBezTo>
                  <a:close/>
                  <a:moveTo>
                    <a:pt x="8773" y="11658"/>
                  </a:moveTo>
                  <a:cubicBezTo>
                    <a:pt x="8773" y="11699"/>
                    <a:pt x="8818" y="11745"/>
                    <a:pt x="8838" y="11766"/>
                  </a:cubicBezTo>
                  <a:cubicBezTo>
                    <a:pt x="8838" y="11786"/>
                    <a:pt x="8818" y="11807"/>
                    <a:pt x="8818" y="11827"/>
                  </a:cubicBezTo>
                  <a:cubicBezTo>
                    <a:pt x="8838" y="11853"/>
                    <a:pt x="8838" y="11853"/>
                    <a:pt x="8858" y="11874"/>
                  </a:cubicBezTo>
                  <a:cubicBezTo>
                    <a:pt x="8838" y="11915"/>
                    <a:pt x="8838" y="11935"/>
                    <a:pt x="8858" y="11956"/>
                  </a:cubicBezTo>
                  <a:cubicBezTo>
                    <a:pt x="8847" y="11980"/>
                    <a:pt x="8837" y="11986"/>
                    <a:pt x="8823" y="11986"/>
                  </a:cubicBezTo>
                  <a:cubicBezTo>
                    <a:pt x="8810" y="11986"/>
                    <a:pt x="8794" y="11981"/>
                    <a:pt x="8773" y="11981"/>
                  </a:cubicBezTo>
                  <a:cubicBezTo>
                    <a:pt x="8734" y="11956"/>
                    <a:pt x="8714" y="11915"/>
                    <a:pt x="8669" y="11874"/>
                  </a:cubicBezTo>
                  <a:cubicBezTo>
                    <a:pt x="8669" y="11827"/>
                    <a:pt x="8649" y="11786"/>
                    <a:pt x="8629" y="11766"/>
                  </a:cubicBezTo>
                  <a:cubicBezTo>
                    <a:pt x="8649" y="11745"/>
                    <a:pt x="8649" y="11725"/>
                    <a:pt x="8669" y="11725"/>
                  </a:cubicBezTo>
                  <a:cubicBezTo>
                    <a:pt x="8669" y="11699"/>
                    <a:pt x="8669" y="11699"/>
                    <a:pt x="8649" y="11679"/>
                  </a:cubicBezTo>
                  <a:cubicBezTo>
                    <a:pt x="8694" y="11658"/>
                    <a:pt x="8734" y="11658"/>
                    <a:pt x="8773" y="11658"/>
                  </a:cubicBezTo>
                  <a:close/>
                  <a:moveTo>
                    <a:pt x="10266" y="11807"/>
                  </a:moveTo>
                  <a:cubicBezTo>
                    <a:pt x="10280" y="11821"/>
                    <a:pt x="10296" y="11838"/>
                    <a:pt x="10312" y="11838"/>
                  </a:cubicBezTo>
                  <a:cubicBezTo>
                    <a:pt x="10318" y="11838"/>
                    <a:pt x="10325" y="11835"/>
                    <a:pt x="10331" y="11827"/>
                  </a:cubicBezTo>
                  <a:cubicBezTo>
                    <a:pt x="10351" y="11874"/>
                    <a:pt x="10331" y="11894"/>
                    <a:pt x="10331" y="11915"/>
                  </a:cubicBezTo>
                  <a:cubicBezTo>
                    <a:pt x="10311" y="11935"/>
                    <a:pt x="10266" y="11935"/>
                    <a:pt x="10246" y="11956"/>
                  </a:cubicBezTo>
                  <a:cubicBezTo>
                    <a:pt x="10246" y="11956"/>
                    <a:pt x="10226" y="11956"/>
                    <a:pt x="10226" y="11935"/>
                  </a:cubicBezTo>
                  <a:cubicBezTo>
                    <a:pt x="10226" y="11935"/>
                    <a:pt x="10226" y="11956"/>
                    <a:pt x="10206" y="11956"/>
                  </a:cubicBezTo>
                  <a:cubicBezTo>
                    <a:pt x="10190" y="11956"/>
                    <a:pt x="10187" y="11987"/>
                    <a:pt x="10162" y="11987"/>
                  </a:cubicBezTo>
                  <a:cubicBezTo>
                    <a:pt x="10157" y="11987"/>
                    <a:pt x="10150" y="11985"/>
                    <a:pt x="10141" y="11981"/>
                  </a:cubicBezTo>
                  <a:cubicBezTo>
                    <a:pt x="10132" y="11992"/>
                    <a:pt x="10122" y="11997"/>
                    <a:pt x="10109" y="11997"/>
                  </a:cubicBezTo>
                  <a:cubicBezTo>
                    <a:pt x="10097" y="11997"/>
                    <a:pt x="10082" y="11992"/>
                    <a:pt x="10062" y="11981"/>
                  </a:cubicBezTo>
                  <a:lnTo>
                    <a:pt x="9977" y="11981"/>
                  </a:lnTo>
                  <a:cubicBezTo>
                    <a:pt x="9957" y="11935"/>
                    <a:pt x="9997" y="11956"/>
                    <a:pt x="9997" y="11935"/>
                  </a:cubicBezTo>
                  <a:cubicBezTo>
                    <a:pt x="9997" y="11935"/>
                    <a:pt x="9997" y="11915"/>
                    <a:pt x="9977" y="11915"/>
                  </a:cubicBezTo>
                  <a:cubicBezTo>
                    <a:pt x="10017" y="11915"/>
                    <a:pt x="9997" y="11874"/>
                    <a:pt x="10037" y="11874"/>
                  </a:cubicBezTo>
                  <a:cubicBezTo>
                    <a:pt x="10062" y="11874"/>
                    <a:pt x="10102" y="11874"/>
                    <a:pt x="10122" y="11853"/>
                  </a:cubicBezTo>
                  <a:cubicBezTo>
                    <a:pt x="10132" y="11840"/>
                    <a:pt x="10141" y="11840"/>
                    <a:pt x="10152" y="11840"/>
                  </a:cubicBezTo>
                  <a:cubicBezTo>
                    <a:pt x="10163" y="11840"/>
                    <a:pt x="10174" y="11840"/>
                    <a:pt x="10186" y="11827"/>
                  </a:cubicBezTo>
                  <a:cubicBezTo>
                    <a:pt x="10206" y="11827"/>
                    <a:pt x="10206" y="11807"/>
                    <a:pt x="10226" y="11807"/>
                  </a:cubicBezTo>
                  <a:close/>
                  <a:moveTo>
                    <a:pt x="11575" y="12043"/>
                  </a:moveTo>
                  <a:cubicBezTo>
                    <a:pt x="11575" y="12043"/>
                    <a:pt x="11575" y="12063"/>
                    <a:pt x="11595" y="12063"/>
                  </a:cubicBezTo>
                  <a:lnTo>
                    <a:pt x="11595" y="12084"/>
                  </a:lnTo>
                  <a:lnTo>
                    <a:pt x="11575" y="12084"/>
                  </a:lnTo>
                  <a:cubicBezTo>
                    <a:pt x="11555" y="12063"/>
                    <a:pt x="11555" y="12063"/>
                    <a:pt x="11575" y="12043"/>
                  </a:cubicBezTo>
                  <a:close/>
                  <a:moveTo>
                    <a:pt x="9813" y="11935"/>
                  </a:moveTo>
                  <a:cubicBezTo>
                    <a:pt x="9833" y="11956"/>
                    <a:pt x="9853" y="11981"/>
                    <a:pt x="9873" y="12002"/>
                  </a:cubicBezTo>
                  <a:lnTo>
                    <a:pt x="9853" y="12022"/>
                  </a:lnTo>
                  <a:cubicBezTo>
                    <a:pt x="9873" y="12043"/>
                    <a:pt x="9893" y="12043"/>
                    <a:pt x="9893" y="12063"/>
                  </a:cubicBezTo>
                  <a:cubicBezTo>
                    <a:pt x="9873" y="12063"/>
                    <a:pt x="9873" y="12084"/>
                    <a:pt x="9853" y="12084"/>
                  </a:cubicBezTo>
                  <a:cubicBezTo>
                    <a:pt x="9853" y="12084"/>
                    <a:pt x="9833" y="12084"/>
                    <a:pt x="9833" y="12063"/>
                  </a:cubicBezTo>
                  <a:cubicBezTo>
                    <a:pt x="9788" y="12130"/>
                    <a:pt x="9729" y="12130"/>
                    <a:pt x="9689" y="12151"/>
                  </a:cubicBezTo>
                  <a:cubicBezTo>
                    <a:pt x="9624" y="12192"/>
                    <a:pt x="9564" y="12192"/>
                    <a:pt x="9500" y="12212"/>
                  </a:cubicBezTo>
                  <a:cubicBezTo>
                    <a:pt x="9440" y="12212"/>
                    <a:pt x="9375" y="12238"/>
                    <a:pt x="9336" y="12238"/>
                  </a:cubicBezTo>
                  <a:cubicBezTo>
                    <a:pt x="9316" y="12259"/>
                    <a:pt x="9291" y="12259"/>
                    <a:pt x="9271" y="12259"/>
                  </a:cubicBezTo>
                  <a:cubicBezTo>
                    <a:pt x="9251" y="12238"/>
                    <a:pt x="9231" y="12192"/>
                    <a:pt x="9191" y="12192"/>
                  </a:cubicBezTo>
                  <a:cubicBezTo>
                    <a:pt x="9211" y="12171"/>
                    <a:pt x="9211" y="12171"/>
                    <a:pt x="9211" y="12151"/>
                  </a:cubicBezTo>
                  <a:cubicBezTo>
                    <a:pt x="9211" y="12130"/>
                    <a:pt x="9231" y="12110"/>
                    <a:pt x="9271" y="12110"/>
                  </a:cubicBezTo>
                  <a:cubicBezTo>
                    <a:pt x="9291" y="12084"/>
                    <a:pt x="9336" y="12084"/>
                    <a:pt x="9355" y="12063"/>
                  </a:cubicBezTo>
                  <a:cubicBezTo>
                    <a:pt x="9375" y="12063"/>
                    <a:pt x="9395" y="12063"/>
                    <a:pt x="9415" y="12043"/>
                  </a:cubicBezTo>
                  <a:cubicBezTo>
                    <a:pt x="9480" y="12022"/>
                    <a:pt x="9564" y="12022"/>
                    <a:pt x="9604" y="11981"/>
                  </a:cubicBezTo>
                  <a:cubicBezTo>
                    <a:pt x="9616" y="11984"/>
                    <a:pt x="9626" y="11985"/>
                    <a:pt x="9637" y="11985"/>
                  </a:cubicBezTo>
                  <a:cubicBezTo>
                    <a:pt x="9705" y="11985"/>
                    <a:pt x="9757" y="11935"/>
                    <a:pt x="9813" y="11935"/>
                  </a:cubicBezTo>
                  <a:close/>
                  <a:moveTo>
                    <a:pt x="11386" y="11827"/>
                  </a:moveTo>
                  <a:cubicBezTo>
                    <a:pt x="11406" y="11827"/>
                    <a:pt x="11406" y="11874"/>
                    <a:pt x="11430" y="11874"/>
                  </a:cubicBezTo>
                  <a:cubicBezTo>
                    <a:pt x="11430" y="11894"/>
                    <a:pt x="11470" y="11874"/>
                    <a:pt x="11470" y="11915"/>
                  </a:cubicBezTo>
                  <a:lnTo>
                    <a:pt x="11450" y="11935"/>
                  </a:lnTo>
                  <a:cubicBezTo>
                    <a:pt x="11470" y="11956"/>
                    <a:pt x="11490" y="11981"/>
                    <a:pt x="11490" y="12002"/>
                  </a:cubicBezTo>
                  <a:cubicBezTo>
                    <a:pt x="11490" y="12022"/>
                    <a:pt x="11470" y="12022"/>
                    <a:pt x="11490" y="12043"/>
                  </a:cubicBezTo>
                  <a:lnTo>
                    <a:pt x="11530" y="12043"/>
                  </a:lnTo>
                  <a:cubicBezTo>
                    <a:pt x="11510" y="12084"/>
                    <a:pt x="11510" y="12110"/>
                    <a:pt x="11490" y="12151"/>
                  </a:cubicBezTo>
                  <a:cubicBezTo>
                    <a:pt x="11430" y="12192"/>
                    <a:pt x="11346" y="12192"/>
                    <a:pt x="11261" y="12259"/>
                  </a:cubicBezTo>
                  <a:cubicBezTo>
                    <a:pt x="11202" y="12212"/>
                    <a:pt x="11182" y="12130"/>
                    <a:pt x="11137" y="12063"/>
                  </a:cubicBezTo>
                  <a:cubicBezTo>
                    <a:pt x="11157" y="12022"/>
                    <a:pt x="11117" y="11981"/>
                    <a:pt x="11097" y="11935"/>
                  </a:cubicBezTo>
                  <a:lnTo>
                    <a:pt x="11117" y="11915"/>
                  </a:lnTo>
                  <a:cubicBezTo>
                    <a:pt x="11188" y="11897"/>
                    <a:pt x="11256" y="11847"/>
                    <a:pt x="11326" y="11847"/>
                  </a:cubicBezTo>
                  <a:cubicBezTo>
                    <a:pt x="11339" y="11847"/>
                    <a:pt x="11352" y="11849"/>
                    <a:pt x="11366" y="11853"/>
                  </a:cubicBezTo>
                  <a:cubicBezTo>
                    <a:pt x="11386" y="11853"/>
                    <a:pt x="11386" y="11827"/>
                    <a:pt x="11386" y="11827"/>
                  </a:cubicBezTo>
                  <a:close/>
                  <a:moveTo>
                    <a:pt x="8924" y="12183"/>
                  </a:moveTo>
                  <a:cubicBezTo>
                    <a:pt x="8935" y="12183"/>
                    <a:pt x="8947" y="12185"/>
                    <a:pt x="8962" y="12192"/>
                  </a:cubicBezTo>
                  <a:cubicBezTo>
                    <a:pt x="8982" y="12212"/>
                    <a:pt x="9022" y="12259"/>
                    <a:pt x="9002" y="12320"/>
                  </a:cubicBezTo>
                  <a:cubicBezTo>
                    <a:pt x="8982" y="12320"/>
                    <a:pt x="8962" y="12341"/>
                    <a:pt x="8918" y="12341"/>
                  </a:cubicBezTo>
                  <a:cubicBezTo>
                    <a:pt x="8898" y="12320"/>
                    <a:pt x="8878" y="12300"/>
                    <a:pt x="8858" y="12279"/>
                  </a:cubicBezTo>
                  <a:lnTo>
                    <a:pt x="8858" y="12192"/>
                  </a:lnTo>
                  <a:cubicBezTo>
                    <a:pt x="8884" y="12192"/>
                    <a:pt x="8902" y="12183"/>
                    <a:pt x="8924" y="12183"/>
                  </a:cubicBezTo>
                  <a:close/>
                  <a:moveTo>
                    <a:pt x="13251" y="580"/>
                  </a:moveTo>
                  <a:cubicBezTo>
                    <a:pt x="13305" y="619"/>
                    <a:pt x="13349" y="634"/>
                    <a:pt x="13395" y="634"/>
                  </a:cubicBezTo>
                  <a:cubicBezTo>
                    <a:pt x="13422" y="634"/>
                    <a:pt x="13449" y="629"/>
                    <a:pt x="13480" y="621"/>
                  </a:cubicBezTo>
                  <a:cubicBezTo>
                    <a:pt x="13507" y="621"/>
                    <a:pt x="13536" y="630"/>
                    <a:pt x="13564" y="630"/>
                  </a:cubicBezTo>
                  <a:cubicBezTo>
                    <a:pt x="13578" y="630"/>
                    <a:pt x="13591" y="628"/>
                    <a:pt x="13605" y="621"/>
                  </a:cubicBezTo>
                  <a:cubicBezTo>
                    <a:pt x="13625" y="601"/>
                    <a:pt x="13669" y="601"/>
                    <a:pt x="13709" y="601"/>
                  </a:cubicBezTo>
                  <a:cubicBezTo>
                    <a:pt x="13729" y="601"/>
                    <a:pt x="13769" y="601"/>
                    <a:pt x="13794" y="621"/>
                  </a:cubicBezTo>
                  <a:lnTo>
                    <a:pt x="13834" y="621"/>
                  </a:lnTo>
                  <a:cubicBezTo>
                    <a:pt x="13893" y="621"/>
                    <a:pt x="13958" y="621"/>
                    <a:pt x="14018" y="642"/>
                  </a:cubicBezTo>
                  <a:lnTo>
                    <a:pt x="14102" y="642"/>
                  </a:lnTo>
                  <a:cubicBezTo>
                    <a:pt x="14122" y="642"/>
                    <a:pt x="14167" y="621"/>
                    <a:pt x="14187" y="621"/>
                  </a:cubicBezTo>
                  <a:lnTo>
                    <a:pt x="14267" y="621"/>
                  </a:lnTo>
                  <a:cubicBezTo>
                    <a:pt x="14275" y="614"/>
                    <a:pt x="14285" y="612"/>
                    <a:pt x="14296" y="612"/>
                  </a:cubicBezTo>
                  <a:cubicBezTo>
                    <a:pt x="14318" y="612"/>
                    <a:pt x="14345" y="621"/>
                    <a:pt x="14371" y="621"/>
                  </a:cubicBezTo>
                  <a:cubicBezTo>
                    <a:pt x="14375" y="617"/>
                    <a:pt x="14380" y="615"/>
                    <a:pt x="14384" y="615"/>
                  </a:cubicBezTo>
                  <a:cubicBezTo>
                    <a:pt x="14397" y="615"/>
                    <a:pt x="14410" y="627"/>
                    <a:pt x="14423" y="627"/>
                  </a:cubicBezTo>
                  <a:cubicBezTo>
                    <a:pt x="14427" y="627"/>
                    <a:pt x="14432" y="626"/>
                    <a:pt x="14436" y="621"/>
                  </a:cubicBezTo>
                  <a:cubicBezTo>
                    <a:pt x="14456" y="621"/>
                    <a:pt x="14476" y="642"/>
                    <a:pt x="14476" y="642"/>
                  </a:cubicBezTo>
                  <a:cubicBezTo>
                    <a:pt x="14482" y="635"/>
                    <a:pt x="14489" y="633"/>
                    <a:pt x="14496" y="633"/>
                  </a:cubicBezTo>
                  <a:cubicBezTo>
                    <a:pt x="14509" y="633"/>
                    <a:pt x="14524" y="642"/>
                    <a:pt x="14540" y="642"/>
                  </a:cubicBezTo>
                  <a:lnTo>
                    <a:pt x="14640" y="642"/>
                  </a:lnTo>
                  <a:cubicBezTo>
                    <a:pt x="14685" y="642"/>
                    <a:pt x="14685" y="662"/>
                    <a:pt x="14705" y="688"/>
                  </a:cubicBezTo>
                  <a:cubicBezTo>
                    <a:pt x="14730" y="677"/>
                    <a:pt x="14753" y="671"/>
                    <a:pt x="14775" y="671"/>
                  </a:cubicBezTo>
                  <a:cubicBezTo>
                    <a:pt x="14805" y="671"/>
                    <a:pt x="14834" y="682"/>
                    <a:pt x="14869" y="709"/>
                  </a:cubicBezTo>
                  <a:cubicBezTo>
                    <a:pt x="14882" y="709"/>
                    <a:pt x="14897" y="699"/>
                    <a:pt x="14912" y="699"/>
                  </a:cubicBezTo>
                  <a:cubicBezTo>
                    <a:pt x="14920" y="699"/>
                    <a:pt x="14927" y="702"/>
                    <a:pt x="14933" y="709"/>
                  </a:cubicBezTo>
                  <a:cubicBezTo>
                    <a:pt x="14933" y="713"/>
                    <a:pt x="14934" y="714"/>
                    <a:pt x="14935" y="714"/>
                  </a:cubicBezTo>
                  <a:cubicBezTo>
                    <a:pt x="14941" y="714"/>
                    <a:pt x="14957" y="688"/>
                    <a:pt x="14973" y="688"/>
                  </a:cubicBezTo>
                  <a:cubicBezTo>
                    <a:pt x="15038" y="709"/>
                    <a:pt x="15078" y="729"/>
                    <a:pt x="15137" y="750"/>
                  </a:cubicBezTo>
                  <a:cubicBezTo>
                    <a:pt x="15182" y="750"/>
                    <a:pt x="15202" y="770"/>
                    <a:pt x="15222" y="791"/>
                  </a:cubicBezTo>
                  <a:cubicBezTo>
                    <a:pt x="15306" y="791"/>
                    <a:pt x="15386" y="816"/>
                    <a:pt x="15471" y="857"/>
                  </a:cubicBezTo>
                  <a:cubicBezTo>
                    <a:pt x="15491" y="857"/>
                    <a:pt x="15535" y="878"/>
                    <a:pt x="15555" y="878"/>
                  </a:cubicBezTo>
                  <a:cubicBezTo>
                    <a:pt x="15575" y="878"/>
                    <a:pt x="15595" y="878"/>
                    <a:pt x="15615" y="898"/>
                  </a:cubicBezTo>
                  <a:cubicBezTo>
                    <a:pt x="15615" y="898"/>
                    <a:pt x="15635" y="919"/>
                    <a:pt x="15660" y="919"/>
                  </a:cubicBezTo>
                  <a:cubicBezTo>
                    <a:pt x="15660" y="945"/>
                    <a:pt x="15680" y="945"/>
                    <a:pt x="15700" y="965"/>
                  </a:cubicBezTo>
                  <a:cubicBezTo>
                    <a:pt x="15700" y="945"/>
                    <a:pt x="15700" y="945"/>
                    <a:pt x="15719" y="945"/>
                  </a:cubicBezTo>
                  <a:cubicBezTo>
                    <a:pt x="15719" y="965"/>
                    <a:pt x="15739" y="965"/>
                    <a:pt x="15759" y="986"/>
                  </a:cubicBezTo>
                  <a:cubicBezTo>
                    <a:pt x="15784" y="986"/>
                    <a:pt x="15804" y="986"/>
                    <a:pt x="15824" y="1006"/>
                  </a:cubicBezTo>
                  <a:cubicBezTo>
                    <a:pt x="15844" y="1027"/>
                    <a:pt x="15864" y="1027"/>
                    <a:pt x="15884" y="1027"/>
                  </a:cubicBezTo>
                  <a:cubicBezTo>
                    <a:pt x="15889" y="1022"/>
                    <a:pt x="15894" y="1021"/>
                    <a:pt x="15899" y="1021"/>
                  </a:cubicBezTo>
                  <a:cubicBezTo>
                    <a:pt x="15913" y="1021"/>
                    <a:pt x="15927" y="1033"/>
                    <a:pt x="15946" y="1033"/>
                  </a:cubicBezTo>
                  <a:cubicBezTo>
                    <a:pt x="15952" y="1033"/>
                    <a:pt x="15960" y="1031"/>
                    <a:pt x="15968" y="1027"/>
                  </a:cubicBezTo>
                  <a:cubicBezTo>
                    <a:pt x="15988" y="1027"/>
                    <a:pt x="15988" y="1047"/>
                    <a:pt x="15988" y="1073"/>
                  </a:cubicBezTo>
                  <a:cubicBezTo>
                    <a:pt x="16033" y="1073"/>
                    <a:pt x="16073" y="1093"/>
                    <a:pt x="16112" y="1135"/>
                  </a:cubicBezTo>
                  <a:cubicBezTo>
                    <a:pt x="16177" y="1135"/>
                    <a:pt x="16217" y="1176"/>
                    <a:pt x="16282" y="1201"/>
                  </a:cubicBezTo>
                  <a:cubicBezTo>
                    <a:pt x="16321" y="1201"/>
                    <a:pt x="16361" y="1222"/>
                    <a:pt x="16406" y="1242"/>
                  </a:cubicBezTo>
                  <a:lnTo>
                    <a:pt x="16426" y="1242"/>
                  </a:lnTo>
                  <a:cubicBezTo>
                    <a:pt x="16446" y="1284"/>
                    <a:pt x="16506" y="1284"/>
                    <a:pt x="16550" y="1330"/>
                  </a:cubicBezTo>
                  <a:cubicBezTo>
                    <a:pt x="16570" y="1371"/>
                    <a:pt x="16610" y="1371"/>
                    <a:pt x="16655" y="1391"/>
                  </a:cubicBezTo>
                  <a:cubicBezTo>
                    <a:pt x="16661" y="1398"/>
                    <a:pt x="16668" y="1400"/>
                    <a:pt x="16674" y="1400"/>
                  </a:cubicBezTo>
                  <a:cubicBezTo>
                    <a:pt x="16686" y="1400"/>
                    <a:pt x="16695" y="1391"/>
                    <a:pt x="16695" y="1391"/>
                  </a:cubicBezTo>
                  <a:cubicBezTo>
                    <a:pt x="16715" y="1391"/>
                    <a:pt x="16734" y="1412"/>
                    <a:pt x="16734" y="1412"/>
                  </a:cubicBezTo>
                  <a:cubicBezTo>
                    <a:pt x="16734" y="1458"/>
                    <a:pt x="16754" y="1458"/>
                    <a:pt x="16779" y="1479"/>
                  </a:cubicBezTo>
                  <a:lnTo>
                    <a:pt x="16819" y="1479"/>
                  </a:lnTo>
                  <a:lnTo>
                    <a:pt x="16819" y="1520"/>
                  </a:lnTo>
                  <a:cubicBezTo>
                    <a:pt x="16859" y="1520"/>
                    <a:pt x="16879" y="1540"/>
                    <a:pt x="16904" y="1561"/>
                  </a:cubicBezTo>
                  <a:cubicBezTo>
                    <a:pt x="16924" y="1586"/>
                    <a:pt x="16963" y="1607"/>
                    <a:pt x="16983" y="1628"/>
                  </a:cubicBezTo>
                  <a:cubicBezTo>
                    <a:pt x="16983" y="1648"/>
                    <a:pt x="17003" y="1668"/>
                    <a:pt x="17003" y="1689"/>
                  </a:cubicBezTo>
                  <a:cubicBezTo>
                    <a:pt x="17048" y="1715"/>
                    <a:pt x="17068" y="1715"/>
                    <a:pt x="17088" y="1735"/>
                  </a:cubicBezTo>
                  <a:cubicBezTo>
                    <a:pt x="17108" y="1756"/>
                    <a:pt x="17128" y="1776"/>
                    <a:pt x="17153" y="1776"/>
                  </a:cubicBezTo>
                  <a:cubicBezTo>
                    <a:pt x="17172" y="1797"/>
                    <a:pt x="17212" y="1817"/>
                    <a:pt x="17212" y="1863"/>
                  </a:cubicBezTo>
                  <a:cubicBezTo>
                    <a:pt x="17252" y="1905"/>
                    <a:pt x="17297" y="1992"/>
                    <a:pt x="17357" y="2012"/>
                  </a:cubicBezTo>
                  <a:lnTo>
                    <a:pt x="17376" y="2012"/>
                  </a:lnTo>
                  <a:cubicBezTo>
                    <a:pt x="17421" y="2054"/>
                    <a:pt x="17461" y="2100"/>
                    <a:pt x="17501" y="2120"/>
                  </a:cubicBezTo>
                  <a:cubicBezTo>
                    <a:pt x="17501" y="2141"/>
                    <a:pt x="17501" y="2141"/>
                    <a:pt x="17526" y="2161"/>
                  </a:cubicBezTo>
                  <a:lnTo>
                    <a:pt x="17546" y="2161"/>
                  </a:lnTo>
                  <a:cubicBezTo>
                    <a:pt x="17546" y="2182"/>
                    <a:pt x="17526" y="2182"/>
                    <a:pt x="17546" y="2202"/>
                  </a:cubicBezTo>
                  <a:lnTo>
                    <a:pt x="17566" y="2182"/>
                  </a:lnTo>
                  <a:lnTo>
                    <a:pt x="17585" y="2202"/>
                  </a:lnTo>
                  <a:cubicBezTo>
                    <a:pt x="17585" y="2228"/>
                    <a:pt x="17566" y="2249"/>
                    <a:pt x="17605" y="2249"/>
                  </a:cubicBezTo>
                  <a:cubicBezTo>
                    <a:pt x="17605" y="2289"/>
                    <a:pt x="17650" y="2289"/>
                    <a:pt x="17650" y="2331"/>
                  </a:cubicBezTo>
                  <a:cubicBezTo>
                    <a:pt x="17670" y="2356"/>
                    <a:pt x="17670" y="2356"/>
                    <a:pt x="17690" y="2377"/>
                  </a:cubicBezTo>
                  <a:cubicBezTo>
                    <a:pt x="17710" y="2398"/>
                    <a:pt x="17710" y="2438"/>
                    <a:pt x="17730" y="2459"/>
                  </a:cubicBezTo>
                  <a:cubicBezTo>
                    <a:pt x="17750" y="2485"/>
                    <a:pt x="17775" y="2526"/>
                    <a:pt x="17795" y="2546"/>
                  </a:cubicBezTo>
                  <a:cubicBezTo>
                    <a:pt x="17834" y="2567"/>
                    <a:pt x="17834" y="2613"/>
                    <a:pt x="17874" y="2613"/>
                  </a:cubicBezTo>
                  <a:cubicBezTo>
                    <a:pt x="17899" y="2633"/>
                    <a:pt x="17874" y="2654"/>
                    <a:pt x="17874" y="2654"/>
                  </a:cubicBezTo>
                  <a:cubicBezTo>
                    <a:pt x="17939" y="2741"/>
                    <a:pt x="17998" y="2824"/>
                    <a:pt x="18023" y="2911"/>
                  </a:cubicBezTo>
                  <a:lnTo>
                    <a:pt x="17998" y="2931"/>
                  </a:lnTo>
                  <a:cubicBezTo>
                    <a:pt x="18023" y="2972"/>
                    <a:pt x="18063" y="2998"/>
                    <a:pt x="18083" y="3019"/>
                  </a:cubicBezTo>
                  <a:cubicBezTo>
                    <a:pt x="18083" y="3019"/>
                    <a:pt x="18063" y="3039"/>
                    <a:pt x="18083" y="3059"/>
                  </a:cubicBezTo>
                  <a:lnTo>
                    <a:pt x="18103" y="3039"/>
                  </a:lnTo>
                  <a:lnTo>
                    <a:pt x="18103" y="3080"/>
                  </a:lnTo>
                  <a:cubicBezTo>
                    <a:pt x="18168" y="3101"/>
                    <a:pt x="18148" y="3188"/>
                    <a:pt x="18188" y="3188"/>
                  </a:cubicBezTo>
                  <a:cubicBezTo>
                    <a:pt x="18197" y="3208"/>
                    <a:pt x="18212" y="3208"/>
                    <a:pt x="18225" y="3208"/>
                  </a:cubicBezTo>
                  <a:cubicBezTo>
                    <a:pt x="18237" y="3208"/>
                    <a:pt x="18247" y="3208"/>
                    <a:pt x="18247" y="3229"/>
                  </a:cubicBezTo>
                  <a:cubicBezTo>
                    <a:pt x="18247" y="3229"/>
                    <a:pt x="18227" y="3229"/>
                    <a:pt x="18227" y="3255"/>
                  </a:cubicBezTo>
                  <a:cubicBezTo>
                    <a:pt x="18272" y="3296"/>
                    <a:pt x="18272" y="3337"/>
                    <a:pt x="18312" y="3403"/>
                  </a:cubicBezTo>
                  <a:cubicBezTo>
                    <a:pt x="18292" y="3445"/>
                    <a:pt x="18312" y="3485"/>
                    <a:pt x="18312" y="3532"/>
                  </a:cubicBezTo>
                  <a:cubicBezTo>
                    <a:pt x="18312" y="3552"/>
                    <a:pt x="18332" y="3573"/>
                    <a:pt x="18332" y="3594"/>
                  </a:cubicBezTo>
                  <a:cubicBezTo>
                    <a:pt x="18332" y="3640"/>
                    <a:pt x="18352" y="3681"/>
                    <a:pt x="18396" y="3701"/>
                  </a:cubicBezTo>
                  <a:cubicBezTo>
                    <a:pt x="18396" y="3722"/>
                    <a:pt x="18372" y="3742"/>
                    <a:pt x="18396" y="3768"/>
                  </a:cubicBezTo>
                  <a:cubicBezTo>
                    <a:pt x="18396" y="3789"/>
                    <a:pt x="18396" y="3809"/>
                    <a:pt x="18416" y="3829"/>
                  </a:cubicBezTo>
                  <a:cubicBezTo>
                    <a:pt x="18436" y="3850"/>
                    <a:pt x="18456" y="3871"/>
                    <a:pt x="18456" y="3896"/>
                  </a:cubicBezTo>
                  <a:cubicBezTo>
                    <a:pt x="18456" y="3958"/>
                    <a:pt x="18496" y="3999"/>
                    <a:pt x="18496" y="4066"/>
                  </a:cubicBezTo>
                  <a:cubicBezTo>
                    <a:pt x="18521" y="4086"/>
                    <a:pt x="18496" y="4127"/>
                    <a:pt x="18521" y="4153"/>
                  </a:cubicBezTo>
                  <a:cubicBezTo>
                    <a:pt x="18496" y="4173"/>
                    <a:pt x="18496" y="4173"/>
                    <a:pt x="18476" y="4194"/>
                  </a:cubicBezTo>
                  <a:cubicBezTo>
                    <a:pt x="18476" y="4215"/>
                    <a:pt x="18521" y="4235"/>
                    <a:pt x="18476" y="4281"/>
                  </a:cubicBezTo>
                  <a:cubicBezTo>
                    <a:pt x="18496" y="4302"/>
                    <a:pt x="18476" y="4322"/>
                    <a:pt x="18496" y="4343"/>
                  </a:cubicBezTo>
                  <a:cubicBezTo>
                    <a:pt x="18521" y="4364"/>
                    <a:pt x="18476" y="4384"/>
                    <a:pt x="18496" y="4410"/>
                  </a:cubicBezTo>
                  <a:cubicBezTo>
                    <a:pt x="18521" y="4410"/>
                    <a:pt x="18521" y="4430"/>
                    <a:pt x="18541" y="4451"/>
                  </a:cubicBezTo>
                  <a:lnTo>
                    <a:pt x="18541" y="4492"/>
                  </a:lnTo>
                  <a:lnTo>
                    <a:pt x="18521" y="4492"/>
                  </a:lnTo>
                  <a:cubicBezTo>
                    <a:pt x="18561" y="4538"/>
                    <a:pt x="18541" y="4579"/>
                    <a:pt x="18561" y="4620"/>
                  </a:cubicBezTo>
                  <a:cubicBezTo>
                    <a:pt x="18581" y="4641"/>
                    <a:pt x="18581" y="4641"/>
                    <a:pt x="18561" y="4641"/>
                  </a:cubicBezTo>
                  <a:cubicBezTo>
                    <a:pt x="18561" y="4687"/>
                    <a:pt x="18541" y="4707"/>
                    <a:pt x="18541" y="4707"/>
                  </a:cubicBezTo>
                  <a:cubicBezTo>
                    <a:pt x="18541" y="4748"/>
                    <a:pt x="18561" y="4748"/>
                    <a:pt x="18581" y="4769"/>
                  </a:cubicBezTo>
                  <a:cubicBezTo>
                    <a:pt x="18561" y="4795"/>
                    <a:pt x="18541" y="4836"/>
                    <a:pt x="18581" y="4856"/>
                  </a:cubicBezTo>
                  <a:cubicBezTo>
                    <a:pt x="18561" y="4897"/>
                    <a:pt x="18541" y="4943"/>
                    <a:pt x="18541" y="5005"/>
                  </a:cubicBezTo>
                  <a:cubicBezTo>
                    <a:pt x="18541" y="5026"/>
                    <a:pt x="18541" y="5051"/>
                    <a:pt x="18561" y="5072"/>
                  </a:cubicBezTo>
                  <a:cubicBezTo>
                    <a:pt x="18561" y="5082"/>
                    <a:pt x="18556" y="5082"/>
                    <a:pt x="18548" y="5082"/>
                  </a:cubicBezTo>
                  <a:cubicBezTo>
                    <a:pt x="18541" y="5082"/>
                    <a:pt x="18531" y="5082"/>
                    <a:pt x="18521" y="5092"/>
                  </a:cubicBezTo>
                  <a:cubicBezTo>
                    <a:pt x="18521" y="5133"/>
                    <a:pt x="18541" y="5200"/>
                    <a:pt x="18521" y="5241"/>
                  </a:cubicBezTo>
                  <a:cubicBezTo>
                    <a:pt x="18496" y="5262"/>
                    <a:pt x="18496" y="5308"/>
                    <a:pt x="18521" y="5329"/>
                  </a:cubicBezTo>
                  <a:cubicBezTo>
                    <a:pt x="18541" y="5369"/>
                    <a:pt x="18496" y="5390"/>
                    <a:pt x="18521" y="5436"/>
                  </a:cubicBezTo>
                  <a:cubicBezTo>
                    <a:pt x="18496" y="5457"/>
                    <a:pt x="18541" y="5498"/>
                    <a:pt x="18496" y="5518"/>
                  </a:cubicBezTo>
                  <a:cubicBezTo>
                    <a:pt x="18521" y="5539"/>
                    <a:pt x="18521" y="5585"/>
                    <a:pt x="18541" y="5626"/>
                  </a:cubicBezTo>
                  <a:cubicBezTo>
                    <a:pt x="18521" y="5647"/>
                    <a:pt x="18521" y="5693"/>
                    <a:pt x="18521" y="5713"/>
                  </a:cubicBezTo>
                  <a:cubicBezTo>
                    <a:pt x="18541" y="5755"/>
                    <a:pt x="18521" y="5796"/>
                    <a:pt x="18496" y="5821"/>
                  </a:cubicBezTo>
                  <a:cubicBezTo>
                    <a:pt x="18496" y="5862"/>
                    <a:pt x="18476" y="5883"/>
                    <a:pt x="18476" y="5924"/>
                  </a:cubicBezTo>
                  <a:lnTo>
                    <a:pt x="18456" y="5950"/>
                  </a:lnTo>
                  <a:cubicBezTo>
                    <a:pt x="18476" y="6011"/>
                    <a:pt x="18436" y="6099"/>
                    <a:pt x="18456" y="6160"/>
                  </a:cubicBezTo>
                  <a:cubicBezTo>
                    <a:pt x="18436" y="6160"/>
                    <a:pt x="18436" y="6181"/>
                    <a:pt x="18416" y="6181"/>
                  </a:cubicBezTo>
                  <a:cubicBezTo>
                    <a:pt x="18436" y="6227"/>
                    <a:pt x="18416" y="6268"/>
                    <a:pt x="18416" y="6309"/>
                  </a:cubicBezTo>
                  <a:cubicBezTo>
                    <a:pt x="18416" y="6355"/>
                    <a:pt x="18396" y="6396"/>
                    <a:pt x="18396" y="6437"/>
                  </a:cubicBezTo>
                  <a:cubicBezTo>
                    <a:pt x="18372" y="6483"/>
                    <a:pt x="18372" y="6504"/>
                    <a:pt x="18372" y="6545"/>
                  </a:cubicBezTo>
                  <a:cubicBezTo>
                    <a:pt x="18352" y="6566"/>
                    <a:pt x="18352" y="6591"/>
                    <a:pt x="18352" y="6612"/>
                  </a:cubicBezTo>
                  <a:cubicBezTo>
                    <a:pt x="18332" y="6673"/>
                    <a:pt x="18312" y="6761"/>
                    <a:pt x="18292" y="6802"/>
                  </a:cubicBezTo>
                  <a:cubicBezTo>
                    <a:pt x="18247" y="6869"/>
                    <a:pt x="18247" y="6930"/>
                    <a:pt x="18227" y="6976"/>
                  </a:cubicBezTo>
                  <a:cubicBezTo>
                    <a:pt x="18227" y="6997"/>
                    <a:pt x="18247" y="7017"/>
                    <a:pt x="18227" y="7038"/>
                  </a:cubicBezTo>
                  <a:cubicBezTo>
                    <a:pt x="18207" y="7038"/>
                    <a:pt x="18227" y="7079"/>
                    <a:pt x="18227" y="7105"/>
                  </a:cubicBezTo>
                  <a:cubicBezTo>
                    <a:pt x="18207" y="7105"/>
                    <a:pt x="18207" y="7146"/>
                    <a:pt x="18207" y="7146"/>
                  </a:cubicBezTo>
                  <a:cubicBezTo>
                    <a:pt x="18188" y="7207"/>
                    <a:pt x="18148" y="7233"/>
                    <a:pt x="18148" y="7295"/>
                  </a:cubicBezTo>
                  <a:cubicBezTo>
                    <a:pt x="18123" y="7315"/>
                    <a:pt x="18123" y="7336"/>
                    <a:pt x="18103" y="7336"/>
                  </a:cubicBezTo>
                  <a:cubicBezTo>
                    <a:pt x="18063" y="7382"/>
                    <a:pt x="18043" y="7402"/>
                    <a:pt x="18043" y="7443"/>
                  </a:cubicBezTo>
                  <a:cubicBezTo>
                    <a:pt x="18043" y="7464"/>
                    <a:pt x="18023" y="7510"/>
                    <a:pt x="18023" y="7531"/>
                  </a:cubicBezTo>
                  <a:cubicBezTo>
                    <a:pt x="17998" y="7592"/>
                    <a:pt x="17979" y="7639"/>
                    <a:pt x="17959" y="7680"/>
                  </a:cubicBezTo>
                  <a:cubicBezTo>
                    <a:pt x="17939" y="7746"/>
                    <a:pt x="17919" y="7808"/>
                    <a:pt x="17834" y="7828"/>
                  </a:cubicBezTo>
                  <a:lnTo>
                    <a:pt x="17834" y="7849"/>
                  </a:lnTo>
                  <a:cubicBezTo>
                    <a:pt x="17814" y="7875"/>
                    <a:pt x="17834" y="7875"/>
                    <a:pt x="17834" y="7875"/>
                  </a:cubicBezTo>
                  <a:cubicBezTo>
                    <a:pt x="17814" y="7916"/>
                    <a:pt x="17795" y="7936"/>
                    <a:pt x="17775" y="7977"/>
                  </a:cubicBezTo>
                  <a:cubicBezTo>
                    <a:pt x="17795" y="8023"/>
                    <a:pt x="17775" y="8065"/>
                    <a:pt x="17750" y="8085"/>
                  </a:cubicBezTo>
                  <a:cubicBezTo>
                    <a:pt x="17730" y="8152"/>
                    <a:pt x="17710" y="8234"/>
                    <a:pt x="17670" y="8280"/>
                  </a:cubicBezTo>
                  <a:cubicBezTo>
                    <a:pt x="17650" y="8342"/>
                    <a:pt x="17605" y="8388"/>
                    <a:pt x="17585" y="8429"/>
                  </a:cubicBezTo>
                  <a:cubicBezTo>
                    <a:pt x="17526" y="8491"/>
                    <a:pt x="17481" y="8578"/>
                    <a:pt x="17441" y="8665"/>
                  </a:cubicBezTo>
                  <a:cubicBezTo>
                    <a:pt x="17401" y="8727"/>
                    <a:pt x="17357" y="8793"/>
                    <a:pt x="17297" y="8855"/>
                  </a:cubicBezTo>
                  <a:cubicBezTo>
                    <a:pt x="17252" y="8901"/>
                    <a:pt x="17252" y="8942"/>
                    <a:pt x="17212" y="8983"/>
                  </a:cubicBezTo>
                  <a:cubicBezTo>
                    <a:pt x="17172" y="9030"/>
                    <a:pt x="17128" y="9091"/>
                    <a:pt x="17068" y="9132"/>
                  </a:cubicBezTo>
                  <a:cubicBezTo>
                    <a:pt x="17028" y="9199"/>
                    <a:pt x="16983" y="9240"/>
                    <a:pt x="16963" y="9307"/>
                  </a:cubicBezTo>
                  <a:cubicBezTo>
                    <a:pt x="16943" y="9327"/>
                    <a:pt x="16924" y="9348"/>
                    <a:pt x="16904" y="9369"/>
                  </a:cubicBezTo>
                  <a:lnTo>
                    <a:pt x="16879" y="9369"/>
                  </a:lnTo>
                  <a:lnTo>
                    <a:pt x="16879" y="9415"/>
                  </a:lnTo>
                  <a:cubicBezTo>
                    <a:pt x="16859" y="9456"/>
                    <a:pt x="16819" y="9476"/>
                    <a:pt x="16779" y="9497"/>
                  </a:cubicBezTo>
                  <a:cubicBezTo>
                    <a:pt x="16754" y="9543"/>
                    <a:pt x="16715" y="9584"/>
                    <a:pt x="16675" y="9625"/>
                  </a:cubicBezTo>
                  <a:cubicBezTo>
                    <a:pt x="16630" y="9671"/>
                    <a:pt x="16610" y="9712"/>
                    <a:pt x="16570" y="9753"/>
                  </a:cubicBezTo>
                  <a:cubicBezTo>
                    <a:pt x="16550" y="9753"/>
                    <a:pt x="16530" y="9774"/>
                    <a:pt x="16506" y="9774"/>
                  </a:cubicBezTo>
                  <a:cubicBezTo>
                    <a:pt x="16466" y="9800"/>
                    <a:pt x="16446" y="9841"/>
                    <a:pt x="16426" y="9861"/>
                  </a:cubicBezTo>
                  <a:cubicBezTo>
                    <a:pt x="16381" y="9928"/>
                    <a:pt x="16341" y="9990"/>
                    <a:pt x="16282" y="10010"/>
                  </a:cubicBezTo>
                  <a:lnTo>
                    <a:pt x="16282" y="10031"/>
                  </a:lnTo>
                  <a:lnTo>
                    <a:pt x="16217" y="10031"/>
                  </a:lnTo>
                  <a:cubicBezTo>
                    <a:pt x="16177" y="10077"/>
                    <a:pt x="16132" y="10118"/>
                    <a:pt x="16112" y="10139"/>
                  </a:cubicBezTo>
                  <a:cubicBezTo>
                    <a:pt x="16093" y="10185"/>
                    <a:pt x="16073" y="10205"/>
                    <a:pt x="16033" y="10226"/>
                  </a:cubicBezTo>
                  <a:cubicBezTo>
                    <a:pt x="16008" y="10226"/>
                    <a:pt x="15988" y="10267"/>
                    <a:pt x="15988" y="10287"/>
                  </a:cubicBezTo>
                  <a:lnTo>
                    <a:pt x="15928" y="10287"/>
                  </a:lnTo>
                  <a:cubicBezTo>
                    <a:pt x="15908" y="10333"/>
                    <a:pt x="15884" y="10375"/>
                    <a:pt x="15844" y="10375"/>
                  </a:cubicBezTo>
                  <a:cubicBezTo>
                    <a:pt x="15824" y="10395"/>
                    <a:pt x="15824" y="10416"/>
                    <a:pt x="15804" y="10416"/>
                  </a:cubicBezTo>
                  <a:cubicBezTo>
                    <a:pt x="15739" y="10523"/>
                    <a:pt x="15660" y="10611"/>
                    <a:pt x="15535" y="10652"/>
                  </a:cubicBezTo>
                  <a:cubicBezTo>
                    <a:pt x="15511" y="10672"/>
                    <a:pt x="15471" y="10698"/>
                    <a:pt x="15451" y="10719"/>
                  </a:cubicBezTo>
                  <a:cubicBezTo>
                    <a:pt x="15431" y="10739"/>
                    <a:pt x="15411" y="10739"/>
                    <a:pt x="15386" y="10760"/>
                  </a:cubicBezTo>
                  <a:cubicBezTo>
                    <a:pt x="15346" y="10826"/>
                    <a:pt x="15287" y="10909"/>
                    <a:pt x="15202" y="10929"/>
                  </a:cubicBezTo>
                  <a:cubicBezTo>
                    <a:pt x="15182" y="10955"/>
                    <a:pt x="15182" y="10955"/>
                    <a:pt x="15162" y="10996"/>
                  </a:cubicBezTo>
                  <a:cubicBezTo>
                    <a:pt x="15152" y="10996"/>
                    <a:pt x="15140" y="10992"/>
                    <a:pt x="15129" y="10992"/>
                  </a:cubicBezTo>
                  <a:cubicBezTo>
                    <a:pt x="15112" y="10992"/>
                    <a:pt x="15098" y="11000"/>
                    <a:pt x="15098" y="11037"/>
                  </a:cubicBezTo>
                  <a:cubicBezTo>
                    <a:pt x="15078" y="11016"/>
                    <a:pt x="15078" y="11016"/>
                    <a:pt x="15058" y="11016"/>
                  </a:cubicBezTo>
                  <a:cubicBezTo>
                    <a:pt x="15038" y="11057"/>
                    <a:pt x="14993" y="11037"/>
                    <a:pt x="14953" y="11083"/>
                  </a:cubicBezTo>
                  <a:lnTo>
                    <a:pt x="14953" y="11103"/>
                  </a:lnTo>
                  <a:cubicBezTo>
                    <a:pt x="14913" y="11124"/>
                    <a:pt x="14913" y="11186"/>
                    <a:pt x="14869" y="11186"/>
                  </a:cubicBezTo>
                  <a:cubicBezTo>
                    <a:pt x="14849" y="11232"/>
                    <a:pt x="14809" y="11252"/>
                    <a:pt x="14764" y="11273"/>
                  </a:cubicBezTo>
                  <a:cubicBezTo>
                    <a:pt x="14685" y="11314"/>
                    <a:pt x="14620" y="11360"/>
                    <a:pt x="14540" y="11401"/>
                  </a:cubicBezTo>
                  <a:cubicBezTo>
                    <a:pt x="14515" y="11401"/>
                    <a:pt x="14476" y="11422"/>
                    <a:pt x="14476" y="11442"/>
                  </a:cubicBezTo>
                  <a:lnTo>
                    <a:pt x="14456" y="11468"/>
                  </a:lnTo>
                  <a:cubicBezTo>
                    <a:pt x="14436" y="11489"/>
                    <a:pt x="14391" y="11509"/>
                    <a:pt x="14371" y="11509"/>
                  </a:cubicBezTo>
                  <a:cubicBezTo>
                    <a:pt x="14339" y="11526"/>
                    <a:pt x="14320" y="11556"/>
                    <a:pt x="14303" y="11556"/>
                  </a:cubicBezTo>
                  <a:cubicBezTo>
                    <a:pt x="14299" y="11556"/>
                    <a:pt x="14295" y="11554"/>
                    <a:pt x="14292" y="11550"/>
                  </a:cubicBezTo>
                  <a:cubicBezTo>
                    <a:pt x="14247" y="11571"/>
                    <a:pt x="14227" y="11571"/>
                    <a:pt x="14187" y="11596"/>
                  </a:cubicBezTo>
                  <a:cubicBezTo>
                    <a:pt x="14142" y="11637"/>
                    <a:pt x="14102" y="11658"/>
                    <a:pt x="14063" y="11699"/>
                  </a:cubicBezTo>
                  <a:cubicBezTo>
                    <a:pt x="14018" y="11699"/>
                    <a:pt x="13998" y="11745"/>
                    <a:pt x="13958" y="11766"/>
                  </a:cubicBezTo>
                  <a:cubicBezTo>
                    <a:pt x="13938" y="11807"/>
                    <a:pt x="13893" y="11807"/>
                    <a:pt x="13873" y="11853"/>
                  </a:cubicBezTo>
                  <a:cubicBezTo>
                    <a:pt x="13854" y="11853"/>
                    <a:pt x="13834" y="11853"/>
                    <a:pt x="13814" y="11874"/>
                  </a:cubicBezTo>
                  <a:cubicBezTo>
                    <a:pt x="13729" y="11915"/>
                    <a:pt x="13644" y="12002"/>
                    <a:pt x="13545" y="12022"/>
                  </a:cubicBezTo>
                  <a:cubicBezTo>
                    <a:pt x="13520" y="12022"/>
                    <a:pt x="13520" y="12043"/>
                    <a:pt x="13500" y="12043"/>
                  </a:cubicBezTo>
                  <a:cubicBezTo>
                    <a:pt x="13480" y="12084"/>
                    <a:pt x="13441" y="12110"/>
                    <a:pt x="13376" y="12151"/>
                  </a:cubicBezTo>
                  <a:cubicBezTo>
                    <a:pt x="13356" y="12151"/>
                    <a:pt x="13336" y="12171"/>
                    <a:pt x="13296" y="12171"/>
                  </a:cubicBezTo>
                  <a:cubicBezTo>
                    <a:pt x="13251" y="12192"/>
                    <a:pt x="13251" y="12192"/>
                    <a:pt x="13231" y="12238"/>
                  </a:cubicBezTo>
                  <a:cubicBezTo>
                    <a:pt x="13192" y="12238"/>
                    <a:pt x="13147" y="12279"/>
                    <a:pt x="13107" y="12300"/>
                  </a:cubicBezTo>
                  <a:cubicBezTo>
                    <a:pt x="13067" y="12341"/>
                    <a:pt x="13003" y="12320"/>
                    <a:pt x="12983" y="12366"/>
                  </a:cubicBezTo>
                  <a:cubicBezTo>
                    <a:pt x="12975" y="12363"/>
                    <a:pt x="12968" y="12361"/>
                    <a:pt x="12961" y="12361"/>
                  </a:cubicBezTo>
                  <a:cubicBezTo>
                    <a:pt x="12926" y="12361"/>
                    <a:pt x="12903" y="12398"/>
                    <a:pt x="12870" y="12398"/>
                  </a:cubicBezTo>
                  <a:cubicBezTo>
                    <a:pt x="12860" y="12398"/>
                    <a:pt x="12850" y="12395"/>
                    <a:pt x="12838" y="12387"/>
                  </a:cubicBezTo>
                  <a:cubicBezTo>
                    <a:pt x="12799" y="12341"/>
                    <a:pt x="12774" y="12300"/>
                    <a:pt x="12754" y="12259"/>
                  </a:cubicBezTo>
                  <a:cubicBezTo>
                    <a:pt x="12734" y="12212"/>
                    <a:pt x="12694" y="12192"/>
                    <a:pt x="12674" y="12171"/>
                  </a:cubicBezTo>
                  <a:cubicBezTo>
                    <a:pt x="12674" y="12171"/>
                    <a:pt x="12694" y="12151"/>
                    <a:pt x="12674" y="12151"/>
                  </a:cubicBezTo>
                  <a:cubicBezTo>
                    <a:pt x="12630" y="12110"/>
                    <a:pt x="12630" y="12063"/>
                    <a:pt x="12610" y="12022"/>
                  </a:cubicBezTo>
                  <a:lnTo>
                    <a:pt x="12610" y="12002"/>
                  </a:lnTo>
                  <a:cubicBezTo>
                    <a:pt x="12550" y="11956"/>
                    <a:pt x="12550" y="11894"/>
                    <a:pt x="12525" y="11827"/>
                  </a:cubicBezTo>
                  <a:cubicBezTo>
                    <a:pt x="12550" y="11786"/>
                    <a:pt x="12590" y="11766"/>
                    <a:pt x="12630" y="11766"/>
                  </a:cubicBezTo>
                  <a:cubicBezTo>
                    <a:pt x="12649" y="11766"/>
                    <a:pt x="12694" y="11745"/>
                    <a:pt x="12714" y="11725"/>
                  </a:cubicBezTo>
                  <a:cubicBezTo>
                    <a:pt x="12774" y="11658"/>
                    <a:pt x="12799" y="11658"/>
                    <a:pt x="12898" y="11637"/>
                  </a:cubicBezTo>
                  <a:cubicBezTo>
                    <a:pt x="12898" y="11617"/>
                    <a:pt x="12898" y="11617"/>
                    <a:pt x="12923" y="11596"/>
                  </a:cubicBezTo>
                  <a:cubicBezTo>
                    <a:pt x="12983" y="11571"/>
                    <a:pt x="13067" y="11530"/>
                    <a:pt x="13127" y="11489"/>
                  </a:cubicBezTo>
                  <a:cubicBezTo>
                    <a:pt x="13147" y="11468"/>
                    <a:pt x="13147" y="11442"/>
                    <a:pt x="13172" y="11442"/>
                  </a:cubicBezTo>
                  <a:cubicBezTo>
                    <a:pt x="13192" y="11381"/>
                    <a:pt x="13231" y="11381"/>
                    <a:pt x="13271" y="11360"/>
                  </a:cubicBezTo>
                  <a:cubicBezTo>
                    <a:pt x="13296" y="11340"/>
                    <a:pt x="13316" y="11314"/>
                    <a:pt x="13356" y="11314"/>
                  </a:cubicBezTo>
                  <a:cubicBezTo>
                    <a:pt x="13376" y="11293"/>
                    <a:pt x="13376" y="11293"/>
                    <a:pt x="13396" y="11293"/>
                  </a:cubicBezTo>
                  <a:cubicBezTo>
                    <a:pt x="13460" y="11252"/>
                    <a:pt x="13520" y="11232"/>
                    <a:pt x="13585" y="11186"/>
                  </a:cubicBezTo>
                  <a:cubicBezTo>
                    <a:pt x="13625" y="11186"/>
                    <a:pt x="13644" y="11165"/>
                    <a:pt x="13689" y="11145"/>
                  </a:cubicBezTo>
                  <a:cubicBezTo>
                    <a:pt x="13709" y="11124"/>
                    <a:pt x="13709" y="11124"/>
                    <a:pt x="13729" y="11103"/>
                  </a:cubicBezTo>
                  <a:cubicBezTo>
                    <a:pt x="13749" y="11103"/>
                    <a:pt x="13749" y="11083"/>
                    <a:pt x="13749" y="11083"/>
                  </a:cubicBezTo>
                  <a:cubicBezTo>
                    <a:pt x="13749" y="11075"/>
                    <a:pt x="13751" y="11072"/>
                    <a:pt x="13755" y="11072"/>
                  </a:cubicBezTo>
                  <a:cubicBezTo>
                    <a:pt x="13763" y="11072"/>
                    <a:pt x="13777" y="11083"/>
                    <a:pt x="13794" y="11083"/>
                  </a:cubicBezTo>
                  <a:cubicBezTo>
                    <a:pt x="13854" y="11037"/>
                    <a:pt x="13918" y="10975"/>
                    <a:pt x="13958" y="10909"/>
                  </a:cubicBezTo>
                  <a:cubicBezTo>
                    <a:pt x="13998" y="10909"/>
                    <a:pt x="14043" y="10888"/>
                    <a:pt x="14082" y="10888"/>
                  </a:cubicBezTo>
                  <a:cubicBezTo>
                    <a:pt x="14082" y="10888"/>
                    <a:pt x="14082" y="10867"/>
                    <a:pt x="14102" y="10847"/>
                  </a:cubicBezTo>
                  <a:cubicBezTo>
                    <a:pt x="14122" y="10847"/>
                    <a:pt x="14122" y="10867"/>
                    <a:pt x="14122" y="10867"/>
                  </a:cubicBezTo>
                  <a:cubicBezTo>
                    <a:pt x="14167" y="10847"/>
                    <a:pt x="14207" y="10826"/>
                    <a:pt x="14247" y="10801"/>
                  </a:cubicBezTo>
                  <a:cubicBezTo>
                    <a:pt x="14267" y="10780"/>
                    <a:pt x="14247" y="10780"/>
                    <a:pt x="14247" y="10780"/>
                  </a:cubicBezTo>
                  <a:cubicBezTo>
                    <a:pt x="14292" y="10719"/>
                    <a:pt x="14371" y="10698"/>
                    <a:pt x="14416" y="10631"/>
                  </a:cubicBezTo>
                  <a:cubicBezTo>
                    <a:pt x="14436" y="10611"/>
                    <a:pt x="14456" y="10611"/>
                    <a:pt x="14476" y="10611"/>
                  </a:cubicBezTo>
                  <a:cubicBezTo>
                    <a:pt x="14495" y="10590"/>
                    <a:pt x="14515" y="10590"/>
                    <a:pt x="14540" y="10570"/>
                  </a:cubicBezTo>
                  <a:cubicBezTo>
                    <a:pt x="14540" y="10570"/>
                    <a:pt x="14540" y="10544"/>
                    <a:pt x="14560" y="10544"/>
                  </a:cubicBezTo>
                  <a:cubicBezTo>
                    <a:pt x="14580" y="10544"/>
                    <a:pt x="14580" y="10503"/>
                    <a:pt x="14620" y="10503"/>
                  </a:cubicBezTo>
                  <a:lnTo>
                    <a:pt x="14640" y="10503"/>
                  </a:lnTo>
                  <a:cubicBezTo>
                    <a:pt x="14685" y="10441"/>
                    <a:pt x="14764" y="10416"/>
                    <a:pt x="14829" y="10375"/>
                  </a:cubicBezTo>
                  <a:cubicBezTo>
                    <a:pt x="14869" y="10313"/>
                    <a:pt x="14913" y="10246"/>
                    <a:pt x="14973" y="10185"/>
                  </a:cubicBezTo>
                  <a:cubicBezTo>
                    <a:pt x="15058" y="10159"/>
                    <a:pt x="15098" y="10077"/>
                    <a:pt x="15202" y="10056"/>
                  </a:cubicBezTo>
                  <a:cubicBezTo>
                    <a:pt x="15202" y="10031"/>
                    <a:pt x="15222" y="10010"/>
                    <a:pt x="15262" y="9990"/>
                  </a:cubicBezTo>
                  <a:cubicBezTo>
                    <a:pt x="15326" y="9949"/>
                    <a:pt x="15386" y="9902"/>
                    <a:pt x="15451" y="9841"/>
                  </a:cubicBezTo>
                  <a:cubicBezTo>
                    <a:pt x="15491" y="9774"/>
                    <a:pt x="15575" y="9712"/>
                    <a:pt x="15615" y="9625"/>
                  </a:cubicBezTo>
                  <a:cubicBezTo>
                    <a:pt x="15635" y="9625"/>
                    <a:pt x="15635" y="9625"/>
                    <a:pt x="15635" y="9605"/>
                  </a:cubicBezTo>
                  <a:cubicBezTo>
                    <a:pt x="15680" y="9605"/>
                    <a:pt x="15700" y="9563"/>
                    <a:pt x="15719" y="9543"/>
                  </a:cubicBezTo>
                  <a:lnTo>
                    <a:pt x="15759" y="9543"/>
                  </a:lnTo>
                  <a:cubicBezTo>
                    <a:pt x="15739" y="9543"/>
                    <a:pt x="15739" y="9563"/>
                    <a:pt x="15739" y="9563"/>
                  </a:cubicBezTo>
                  <a:lnTo>
                    <a:pt x="15759" y="9563"/>
                  </a:lnTo>
                  <a:cubicBezTo>
                    <a:pt x="15784" y="9497"/>
                    <a:pt x="15824" y="9476"/>
                    <a:pt x="15864" y="9476"/>
                  </a:cubicBezTo>
                  <a:lnTo>
                    <a:pt x="15864" y="9456"/>
                  </a:lnTo>
                  <a:cubicBezTo>
                    <a:pt x="15884" y="9435"/>
                    <a:pt x="15908" y="9415"/>
                    <a:pt x="15908" y="9389"/>
                  </a:cubicBezTo>
                  <a:cubicBezTo>
                    <a:pt x="15928" y="9389"/>
                    <a:pt x="15928" y="9415"/>
                    <a:pt x="15948" y="9415"/>
                  </a:cubicBezTo>
                  <a:cubicBezTo>
                    <a:pt x="15968" y="9389"/>
                    <a:pt x="15948" y="9389"/>
                    <a:pt x="15948" y="9369"/>
                  </a:cubicBezTo>
                  <a:cubicBezTo>
                    <a:pt x="15968" y="9348"/>
                    <a:pt x="16008" y="9369"/>
                    <a:pt x="16008" y="9327"/>
                  </a:cubicBezTo>
                  <a:lnTo>
                    <a:pt x="16053" y="9327"/>
                  </a:lnTo>
                  <a:cubicBezTo>
                    <a:pt x="16073" y="9327"/>
                    <a:pt x="16053" y="9307"/>
                    <a:pt x="16073" y="9261"/>
                  </a:cubicBezTo>
                  <a:cubicBezTo>
                    <a:pt x="16073" y="9261"/>
                    <a:pt x="16112" y="9220"/>
                    <a:pt x="16112" y="9179"/>
                  </a:cubicBezTo>
                  <a:lnTo>
                    <a:pt x="16157" y="9179"/>
                  </a:lnTo>
                  <a:cubicBezTo>
                    <a:pt x="16237" y="9071"/>
                    <a:pt x="16321" y="8963"/>
                    <a:pt x="16406" y="8855"/>
                  </a:cubicBezTo>
                  <a:cubicBezTo>
                    <a:pt x="16406" y="8855"/>
                    <a:pt x="16381" y="8855"/>
                    <a:pt x="16381" y="8835"/>
                  </a:cubicBezTo>
                  <a:cubicBezTo>
                    <a:pt x="16446" y="8814"/>
                    <a:pt x="16446" y="8727"/>
                    <a:pt x="16506" y="8727"/>
                  </a:cubicBezTo>
                  <a:cubicBezTo>
                    <a:pt x="16506" y="8686"/>
                    <a:pt x="16570" y="8665"/>
                    <a:pt x="16570" y="8645"/>
                  </a:cubicBezTo>
                  <a:cubicBezTo>
                    <a:pt x="16630" y="8598"/>
                    <a:pt x="16675" y="8537"/>
                    <a:pt x="16715" y="8491"/>
                  </a:cubicBezTo>
                  <a:cubicBezTo>
                    <a:pt x="16734" y="8470"/>
                    <a:pt x="16734" y="8450"/>
                    <a:pt x="16734" y="8429"/>
                  </a:cubicBezTo>
                  <a:cubicBezTo>
                    <a:pt x="16779" y="8409"/>
                    <a:pt x="16779" y="8342"/>
                    <a:pt x="16839" y="8321"/>
                  </a:cubicBezTo>
                  <a:cubicBezTo>
                    <a:pt x="16859" y="8301"/>
                    <a:pt x="16839" y="8280"/>
                    <a:pt x="16859" y="8260"/>
                  </a:cubicBezTo>
                  <a:cubicBezTo>
                    <a:pt x="16879" y="8260"/>
                    <a:pt x="16904" y="8234"/>
                    <a:pt x="16904" y="8213"/>
                  </a:cubicBezTo>
                  <a:cubicBezTo>
                    <a:pt x="16910" y="8206"/>
                    <a:pt x="16915" y="8204"/>
                    <a:pt x="16918" y="8204"/>
                  </a:cubicBezTo>
                  <a:cubicBezTo>
                    <a:pt x="16926" y="8204"/>
                    <a:pt x="16930" y="8213"/>
                    <a:pt x="16943" y="8213"/>
                  </a:cubicBezTo>
                  <a:cubicBezTo>
                    <a:pt x="16943" y="8213"/>
                    <a:pt x="16963" y="8193"/>
                    <a:pt x="16943" y="8172"/>
                  </a:cubicBezTo>
                  <a:cubicBezTo>
                    <a:pt x="16943" y="8172"/>
                    <a:pt x="16943" y="8193"/>
                    <a:pt x="16924" y="8193"/>
                  </a:cubicBezTo>
                  <a:lnTo>
                    <a:pt x="16924" y="8131"/>
                  </a:lnTo>
                  <a:cubicBezTo>
                    <a:pt x="16943" y="8106"/>
                    <a:pt x="16963" y="8106"/>
                    <a:pt x="16983" y="8085"/>
                  </a:cubicBezTo>
                  <a:cubicBezTo>
                    <a:pt x="16983" y="8044"/>
                    <a:pt x="17003" y="8023"/>
                    <a:pt x="17028" y="8003"/>
                  </a:cubicBezTo>
                  <a:cubicBezTo>
                    <a:pt x="17028" y="7977"/>
                    <a:pt x="17048" y="7957"/>
                    <a:pt x="17048" y="7957"/>
                  </a:cubicBezTo>
                  <a:cubicBezTo>
                    <a:pt x="17068" y="7916"/>
                    <a:pt x="17068" y="7895"/>
                    <a:pt x="17108" y="7849"/>
                  </a:cubicBezTo>
                  <a:cubicBezTo>
                    <a:pt x="17128" y="7828"/>
                    <a:pt x="17128" y="7787"/>
                    <a:pt x="17153" y="7767"/>
                  </a:cubicBezTo>
                  <a:cubicBezTo>
                    <a:pt x="17192" y="7700"/>
                    <a:pt x="17212" y="7639"/>
                    <a:pt x="17252" y="7592"/>
                  </a:cubicBezTo>
                  <a:cubicBezTo>
                    <a:pt x="17252" y="7551"/>
                    <a:pt x="17277" y="7531"/>
                    <a:pt x="17277" y="7510"/>
                  </a:cubicBezTo>
                  <a:cubicBezTo>
                    <a:pt x="17277" y="7464"/>
                    <a:pt x="17297" y="7443"/>
                    <a:pt x="17317" y="7423"/>
                  </a:cubicBezTo>
                  <a:cubicBezTo>
                    <a:pt x="17317" y="7402"/>
                    <a:pt x="17337" y="7382"/>
                    <a:pt x="17337" y="7336"/>
                  </a:cubicBezTo>
                  <a:cubicBezTo>
                    <a:pt x="17357" y="7315"/>
                    <a:pt x="17376" y="7295"/>
                    <a:pt x="17376" y="7233"/>
                  </a:cubicBezTo>
                  <a:cubicBezTo>
                    <a:pt x="17376" y="7233"/>
                    <a:pt x="17401" y="7187"/>
                    <a:pt x="17421" y="7187"/>
                  </a:cubicBezTo>
                  <a:cubicBezTo>
                    <a:pt x="17441" y="7166"/>
                    <a:pt x="17441" y="7146"/>
                    <a:pt x="17441" y="7125"/>
                  </a:cubicBezTo>
                  <a:cubicBezTo>
                    <a:pt x="17441" y="7105"/>
                    <a:pt x="17461" y="7079"/>
                    <a:pt x="17481" y="7058"/>
                  </a:cubicBezTo>
                  <a:cubicBezTo>
                    <a:pt x="17481" y="7038"/>
                    <a:pt x="17481" y="7017"/>
                    <a:pt x="17501" y="6976"/>
                  </a:cubicBezTo>
                  <a:cubicBezTo>
                    <a:pt x="17501" y="6951"/>
                    <a:pt x="17526" y="6909"/>
                    <a:pt x="17546" y="6889"/>
                  </a:cubicBezTo>
                  <a:cubicBezTo>
                    <a:pt x="17546" y="6848"/>
                    <a:pt x="17566" y="6822"/>
                    <a:pt x="17566" y="6781"/>
                  </a:cubicBezTo>
                  <a:cubicBezTo>
                    <a:pt x="17566" y="6761"/>
                    <a:pt x="17585" y="6740"/>
                    <a:pt x="17585" y="6740"/>
                  </a:cubicBezTo>
                  <a:cubicBezTo>
                    <a:pt x="17605" y="6632"/>
                    <a:pt x="17670" y="6566"/>
                    <a:pt x="17670" y="6483"/>
                  </a:cubicBezTo>
                  <a:cubicBezTo>
                    <a:pt x="17670" y="6417"/>
                    <a:pt x="17690" y="6376"/>
                    <a:pt x="17710" y="6335"/>
                  </a:cubicBezTo>
                  <a:cubicBezTo>
                    <a:pt x="17670" y="6268"/>
                    <a:pt x="17690" y="6206"/>
                    <a:pt x="17690" y="6139"/>
                  </a:cubicBezTo>
                  <a:cubicBezTo>
                    <a:pt x="17690" y="6119"/>
                    <a:pt x="17710" y="6099"/>
                    <a:pt x="17710" y="6078"/>
                  </a:cubicBezTo>
                  <a:lnTo>
                    <a:pt x="17710" y="6052"/>
                  </a:lnTo>
                  <a:cubicBezTo>
                    <a:pt x="17710" y="6032"/>
                    <a:pt x="17730" y="6032"/>
                    <a:pt x="17750" y="6011"/>
                  </a:cubicBezTo>
                  <a:cubicBezTo>
                    <a:pt x="17730" y="5991"/>
                    <a:pt x="17775" y="5970"/>
                    <a:pt x="17730" y="5950"/>
                  </a:cubicBezTo>
                  <a:cubicBezTo>
                    <a:pt x="17750" y="5924"/>
                    <a:pt x="17750" y="5883"/>
                    <a:pt x="17775" y="5883"/>
                  </a:cubicBezTo>
                  <a:cubicBezTo>
                    <a:pt x="17730" y="5821"/>
                    <a:pt x="17795" y="5796"/>
                    <a:pt x="17814" y="5734"/>
                  </a:cubicBezTo>
                  <a:cubicBezTo>
                    <a:pt x="17814" y="5667"/>
                    <a:pt x="17854" y="5585"/>
                    <a:pt x="17814" y="5498"/>
                  </a:cubicBezTo>
                  <a:cubicBezTo>
                    <a:pt x="17814" y="5477"/>
                    <a:pt x="17814" y="5457"/>
                    <a:pt x="17854" y="5457"/>
                  </a:cubicBezTo>
                  <a:cubicBezTo>
                    <a:pt x="17834" y="5411"/>
                    <a:pt x="17814" y="5369"/>
                    <a:pt x="17834" y="5329"/>
                  </a:cubicBezTo>
                  <a:cubicBezTo>
                    <a:pt x="17854" y="5308"/>
                    <a:pt x="17834" y="5262"/>
                    <a:pt x="17834" y="5241"/>
                  </a:cubicBezTo>
                  <a:cubicBezTo>
                    <a:pt x="17834" y="5221"/>
                    <a:pt x="17854" y="5200"/>
                    <a:pt x="17834" y="5154"/>
                  </a:cubicBezTo>
                  <a:cubicBezTo>
                    <a:pt x="17834" y="5133"/>
                    <a:pt x="17834" y="5113"/>
                    <a:pt x="17854" y="5113"/>
                  </a:cubicBezTo>
                  <a:cubicBezTo>
                    <a:pt x="17874" y="5092"/>
                    <a:pt x="17834" y="5092"/>
                    <a:pt x="17854" y="5072"/>
                  </a:cubicBezTo>
                  <a:cubicBezTo>
                    <a:pt x="17854" y="5026"/>
                    <a:pt x="17854" y="4985"/>
                    <a:pt x="17834" y="4943"/>
                  </a:cubicBezTo>
                  <a:lnTo>
                    <a:pt x="17854" y="4923"/>
                  </a:lnTo>
                  <a:cubicBezTo>
                    <a:pt x="17854" y="4897"/>
                    <a:pt x="17834" y="4877"/>
                    <a:pt x="17834" y="4856"/>
                  </a:cubicBezTo>
                  <a:cubicBezTo>
                    <a:pt x="17834" y="4849"/>
                    <a:pt x="17836" y="4847"/>
                    <a:pt x="17839" y="4847"/>
                  </a:cubicBezTo>
                  <a:cubicBezTo>
                    <a:pt x="17845" y="4847"/>
                    <a:pt x="17854" y="4856"/>
                    <a:pt x="17854" y="4856"/>
                  </a:cubicBezTo>
                  <a:cubicBezTo>
                    <a:pt x="17874" y="4856"/>
                    <a:pt x="17874" y="4836"/>
                    <a:pt x="17854" y="4815"/>
                  </a:cubicBezTo>
                  <a:cubicBezTo>
                    <a:pt x="17854" y="4815"/>
                    <a:pt x="17854" y="4836"/>
                    <a:pt x="17834" y="4836"/>
                  </a:cubicBezTo>
                  <a:cubicBezTo>
                    <a:pt x="17854" y="4795"/>
                    <a:pt x="17834" y="4728"/>
                    <a:pt x="17854" y="4687"/>
                  </a:cubicBezTo>
                  <a:cubicBezTo>
                    <a:pt x="17854" y="4666"/>
                    <a:pt x="17834" y="4641"/>
                    <a:pt x="17834" y="4620"/>
                  </a:cubicBezTo>
                  <a:cubicBezTo>
                    <a:pt x="17834" y="4599"/>
                    <a:pt x="17854" y="4599"/>
                    <a:pt x="17854" y="4579"/>
                  </a:cubicBezTo>
                  <a:cubicBezTo>
                    <a:pt x="17847" y="4572"/>
                    <a:pt x="17843" y="4570"/>
                    <a:pt x="17840" y="4570"/>
                  </a:cubicBezTo>
                  <a:cubicBezTo>
                    <a:pt x="17834" y="4570"/>
                    <a:pt x="17834" y="4579"/>
                    <a:pt x="17834" y="4579"/>
                  </a:cubicBezTo>
                  <a:cubicBezTo>
                    <a:pt x="17814" y="4559"/>
                    <a:pt x="17834" y="4559"/>
                    <a:pt x="17834" y="4538"/>
                  </a:cubicBezTo>
                  <a:cubicBezTo>
                    <a:pt x="17814" y="4492"/>
                    <a:pt x="17814" y="4471"/>
                    <a:pt x="17834" y="4430"/>
                  </a:cubicBezTo>
                  <a:cubicBezTo>
                    <a:pt x="17814" y="4384"/>
                    <a:pt x="17814" y="4343"/>
                    <a:pt x="17795" y="4322"/>
                  </a:cubicBezTo>
                  <a:cubicBezTo>
                    <a:pt x="17814" y="4256"/>
                    <a:pt x="17775" y="4215"/>
                    <a:pt x="17795" y="4173"/>
                  </a:cubicBezTo>
                  <a:lnTo>
                    <a:pt x="17775" y="4173"/>
                  </a:lnTo>
                  <a:lnTo>
                    <a:pt x="17775" y="4107"/>
                  </a:lnTo>
                  <a:cubicBezTo>
                    <a:pt x="17750" y="4066"/>
                    <a:pt x="17730" y="3999"/>
                    <a:pt x="17710" y="3937"/>
                  </a:cubicBezTo>
                  <a:lnTo>
                    <a:pt x="17710" y="3896"/>
                  </a:lnTo>
                  <a:cubicBezTo>
                    <a:pt x="17690" y="3896"/>
                    <a:pt x="17690" y="3871"/>
                    <a:pt x="17690" y="3850"/>
                  </a:cubicBezTo>
                  <a:cubicBezTo>
                    <a:pt x="17690" y="3768"/>
                    <a:pt x="17650" y="3701"/>
                    <a:pt x="17605" y="3681"/>
                  </a:cubicBezTo>
                  <a:lnTo>
                    <a:pt x="17585" y="3681"/>
                  </a:lnTo>
                  <a:cubicBezTo>
                    <a:pt x="17566" y="3614"/>
                    <a:pt x="17566" y="3614"/>
                    <a:pt x="17605" y="3573"/>
                  </a:cubicBezTo>
                  <a:cubicBezTo>
                    <a:pt x="17595" y="3563"/>
                    <a:pt x="17585" y="3563"/>
                    <a:pt x="17578" y="3563"/>
                  </a:cubicBezTo>
                  <a:cubicBezTo>
                    <a:pt x="17571" y="3563"/>
                    <a:pt x="17566" y="3563"/>
                    <a:pt x="17566" y="3552"/>
                  </a:cubicBezTo>
                  <a:lnTo>
                    <a:pt x="17566" y="3485"/>
                  </a:lnTo>
                  <a:cubicBezTo>
                    <a:pt x="17546" y="3485"/>
                    <a:pt x="17526" y="3485"/>
                    <a:pt x="17526" y="3465"/>
                  </a:cubicBezTo>
                  <a:cubicBezTo>
                    <a:pt x="17501" y="3445"/>
                    <a:pt x="17501" y="3445"/>
                    <a:pt x="17501" y="3424"/>
                  </a:cubicBezTo>
                  <a:lnTo>
                    <a:pt x="17481" y="3403"/>
                  </a:lnTo>
                  <a:cubicBezTo>
                    <a:pt x="17481" y="3357"/>
                    <a:pt x="17441" y="3357"/>
                    <a:pt x="17461" y="3337"/>
                  </a:cubicBezTo>
                  <a:cubicBezTo>
                    <a:pt x="17441" y="3316"/>
                    <a:pt x="17461" y="3275"/>
                    <a:pt x="17441" y="3255"/>
                  </a:cubicBezTo>
                  <a:cubicBezTo>
                    <a:pt x="17441" y="3255"/>
                    <a:pt x="17441" y="3275"/>
                    <a:pt x="17421" y="3275"/>
                  </a:cubicBezTo>
                  <a:lnTo>
                    <a:pt x="17421" y="3255"/>
                  </a:lnTo>
                  <a:cubicBezTo>
                    <a:pt x="17421" y="3229"/>
                    <a:pt x="17421" y="3229"/>
                    <a:pt x="17401" y="3208"/>
                  </a:cubicBezTo>
                  <a:lnTo>
                    <a:pt x="17376" y="3208"/>
                  </a:lnTo>
                  <a:cubicBezTo>
                    <a:pt x="17376" y="3188"/>
                    <a:pt x="17337" y="3168"/>
                    <a:pt x="17357" y="3147"/>
                  </a:cubicBezTo>
                  <a:cubicBezTo>
                    <a:pt x="17366" y="3136"/>
                    <a:pt x="17357" y="3136"/>
                    <a:pt x="17347" y="3136"/>
                  </a:cubicBezTo>
                  <a:cubicBezTo>
                    <a:pt x="17337" y="3136"/>
                    <a:pt x="17327" y="3136"/>
                    <a:pt x="17337" y="3126"/>
                  </a:cubicBezTo>
                  <a:cubicBezTo>
                    <a:pt x="17337" y="3101"/>
                    <a:pt x="17317" y="3080"/>
                    <a:pt x="17317" y="3059"/>
                  </a:cubicBezTo>
                  <a:cubicBezTo>
                    <a:pt x="17317" y="3019"/>
                    <a:pt x="17297" y="2998"/>
                    <a:pt x="17252" y="2972"/>
                  </a:cubicBezTo>
                  <a:cubicBezTo>
                    <a:pt x="17232" y="2911"/>
                    <a:pt x="17172" y="2890"/>
                    <a:pt x="17128" y="2824"/>
                  </a:cubicBezTo>
                  <a:cubicBezTo>
                    <a:pt x="17108" y="2782"/>
                    <a:pt x="17068" y="2741"/>
                    <a:pt x="17003" y="2695"/>
                  </a:cubicBezTo>
                  <a:lnTo>
                    <a:pt x="17003" y="2675"/>
                  </a:lnTo>
                  <a:lnTo>
                    <a:pt x="16983" y="2675"/>
                  </a:lnTo>
                  <a:cubicBezTo>
                    <a:pt x="16983" y="2654"/>
                    <a:pt x="16983" y="2633"/>
                    <a:pt x="16963" y="2613"/>
                  </a:cubicBezTo>
                  <a:cubicBezTo>
                    <a:pt x="16943" y="2587"/>
                    <a:pt x="16943" y="2567"/>
                    <a:pt x="16924" y="2546"/>
                  </a:cubicBezTo>
                  <a:cubicBezTo>
                    <a:pt x="16904" y="2546"/>
                    <a:pt x="16879" y="2546"/>
                    <a:pt x="16859" y="2505"/>
                  </a:cubicBezTo>
                  <a:cubicBezTo>
                    <a:pt x="16859" y="2505"/>
                    <a:pt x="16879" y="2505"/>
                    <a:pt x="16879" y="2485"/>
                  </a:cubicBezTo>
                  <a:cubicBezTo>
                    <a:pt x="16859" y="2485"/>
                    <a:pt x="16859" y="2459"/>
                    <a:pt x="16859" y="2459"/>
                  </a:cubicBezTo>
                  <a:cubicBezTo>
                    <a:pt x="16819" y="2459"/>
                    <a:pt x="16799" y="2459"/>
                    <a:pt x="16779" y="2438"/>
                  </a:cubicBezTo>
                  <a:lnTo>
                    <a:pt x="16799" y="2418"/>
                  </a:lnTo>
                  <a:cubicBezTo>
                    <a:pt x="16799" y="2408"/>
                    <a:pt x="16794" y="2408"/>
                    <a:pt x="16786" y="2408"/>
                  </a:cubicBezTo>
                  <a:cubicBezTo>
                    <a:pt x="16778" y="2408"/>
                    <a:pt x="16767" y="2408"/>
                    <a:pt x="16754" y="2398"/>
                  </a:cubicBezTo>
                  <a:cubicBezTo>
                    <a:pt x="16734" y="2398"/>
                    <a:pt x="16734" y="2377"/>
                    <a:pt x="16715" y="2356"/>
                  </a:cubicBezTo>
                  <a:cubicBezTo>
                    <a:pt x="16655" y="2331"/>
                    <a:pt x="16610" y="2269"/>
                    <a:pt x="16570" y="2228"/>
                  </a:cubicBezTo>
                  <a:cubicBezTo>
                    <a:pt x="16530" y="2182"/>
                    <a:pt x="16506" y="2161"/>
                    <a:pt x="16466" y="2141"/>
                  </a:cubicBezTo>
                  <a:cubicBezTo>
                    <a:pt x="16426" y="2141"/>
                    <a:pt x="16426" y="2100"/>
                    <a:pt x="16381" y="2100"/>
                  </a:cubicBezTo>
                  <a:lnTo>
                    <a:pt x="16381" y="2054"/>
                  </a:lnTo>
                  <a:cubicBezTo>
                    <a:pt x="16361" y="2054"/>
                    <a:pt x="16341" y="2033"/>
                    <a:pt x="16321" y="2033"/>
                  </a:cubicBezTo>
                  <a:cubicBezTo>
                    <a:pt x="16316" y="2039"/>
                    <a:pt x="16308" y="2041"/>
                    <a:pt x="16299" y="2041"/>
                  </a:cubicBezTo>
                  <a:cubicBezTo>
                    <a:pt x="16277" y="2041"/>
                    <a:pt x="16251" y="2027"/>
                    <a:pt x="16237" y="2012"/>
                  </a:cubicBezTo>
                  <a:lnTo>
                    <a:pt x="16237" y="1992"/>
                  </a:lnTo>
                  <a:cubicBezTo>
                    <a:pt x="16204" y="1975"/>
                    <a:pt x="16185" y="1940"/>
                    <a:pt x="16154" y="1940"/>
                  </a:cubicBezTo>
                  <a:cubicBezTo>
                    <a:pt x="16148" y="1940"/>
                    <a:pt x="16140" y="1942"/>
                    <a:pt x="16132" y="1946"/>
                  </a:cubicBezTo>
                  <a:cubicBezTo>
                    <a:pt x="16112" y="1925"/>
                    <a:pt x="16093" y="1905"/>
                    <a:pt x="16093" y="1884"/>
                  </a:cubicBezTo>
                  <a:lnTo>
                    <a:pt x="16033" y="1884"/>
                  </a:lnTo>
                  <a:cubicBezTo>
                    <a:pt x="16008" y="1863"/>
                    <a:pt x="15988" y="1843"/>
                    <a:pt x="15988" y="1817"/>
                  </a:cubicBezTo>
                  <a:cubicBezTo>
                    <a:pt x="15981" y="1811"/>
                    <a:pt x="15977" y="1808"/>
                    <a:pt x="15973" y="1808"/>
                  </a:cubicBezTo>
                  <a:cubicBezTo>
                    <a:pt x="15966" y="1808"/>
                    <a:pt x="15962" y="1817"/>
                    <a:pt x="15948" y="1817"/>
                  </a:cubicBezTo>
                  <a:cubicBezTo>
                    <a:pt x="15864" y="1756"/>
                    <a:pt x="15759" y="1735"/>
                    <a:pt x="15660" y="1689"/>
                  </a:cubicBezTo>
                  <a:cubicBezTo>
                    <a:pt x="15660" y="1689"/>
                    <a:pt x="15635" y="1715"/>
                    <a:pt x="15615" y="1715"/>
                  </a:cubicBezTo>
                  <a:cubicBezTo>
                    <a:pt x="15615" y="1668"/>
                    <a:pt x="15575" y="1668"/>
                    <a:pt x="15555" y="1668"/>
                  </a:cubicBezTo>
                  <a:lnTo>
                    <a:pt x="15555" y="1628"/>
                  </a:lnTo>
                  <a:cubicBezTo>
                    <a:pt x="15546" y="1632"/>
                    <a:pt x="15537" y="1633"/>
                    <a:pt x="15530" y="1633"/>
                  </a:cubicBezTo>
                  <a:cubicBezTo>
                    <a:pt x="15509" y="1633"/>
                    <a:pt x="15493" y="1622"/>
                    <a:pt x="15474" y="1622"/>
                  </a:cubicBezTo>
                  <a:cubicBezTo>
                    <a:pt x="15467" y="1622"/>
                    <a:pt x="15459" y="1623"/>
                    <a:pt x="15451" y="1628"/>
                  </a:cubicBezTo>
                  <a:cubicBezTo>
                    <a:pt x="15451" y="1634"/>
                    <a:pt x="15449" y="1636"/>
                    <a:pt x="15446" y="1636"/>
                  </a:cubicBezTo>
                  <a:cubicBezTo>
                    <a:pt x="15440" y="1636"/>
                    <a:pt x="15431" y="1628"/>
                    <a:pt x="15431" y="1628"/>
                  </a:cubicBezTo>
                  <a:cubicBezTo>
                    <a:pt x="15386" y="1628"/>
                    <a:pt x="15386" y="1586"/>
                    <a:pt x="15366" y="1586"/>
                  </a:cubicBezTo>
                  <a:cubicBezTo>
                    <a:pt x="15366" y="1586"/>
                    <a:pt x="15366" y="1561"/>
                    <a:pt x="15346" y="1561"/>
                  </a:cubicBezTo>
                  <a:lnTo>
                    <a:pt x="15287" y="1561"/>
                  </a:lnTo>
                  <a:lnTo>
                    <a:pt x="15262" y="1540"/>
                  </a:lnTo>
                  <a:cubicBezTo>
                    <a:pt x="15242" y="1540"/>
                    <a:pt x="15202" y="1520"/>
                    <a:pt x="15162" y="1520"/>
                  </a:cubicBezTo>
                  <a:cubicBezTo>
                    <a:pt x="15145" y="1505"/>
                    <a:pt x="15129" y="1490"/>
                    <a:pt x="15108" y="1490"/>
                  </a:cubicBezTo>
                  <a:cubicBezTo>
                    <a:pt x="15099" y="1490"/>
                    <a:pt x="15089" y="1493"/>
                    <a:pt x="15078" y="1499"/>
                  </a:cubicBezTo>
                  <a:cubicBezTo>
                    <a:pt x="15062" y="1499"/>
                    <a:pt x="15046" y="1473"/>
                    <a:pt x="15027" y="1473"/>
                  </a:cubicBezTo>
                  <a:cubicBezTo>
                    <a:pt x="15023" y="1473"/>
                    <a:pt x="15018" y="1474"/>
                    <a:pt x="15013" y="1479"/>
                  </a:cubicBezTo>
                  <a:cubicBezTo>
                    <a:pt x="14973" y="1432"/>
                    <a:pt x="14913" y="1432"/>
                    <a:pt x="14849" y="1412"/>
                  </a:cubicBezTo>
                  <a:cubicBezTo>
                    <a:pt x="14849" y="1432"/>
                    <a:pt x="14849" y="1458"/>
                    <a:pt x="14829" y="1458"/>
                  </a:cubicBezTo>
                  <a:cubicBezTo>
                    <a:pt x="14809" y="1432"/>
                    <a:pt x="14809" y="1391"/>
                    <a:pt x="14789" y="1391"/>
                  </a:cubicBezTo>
                  <a:cubicBezTo>
                    <a:pt x="14764" y="1391"/>
                    <a:pt x="14724" y="1391"/>
                    <a:pt x="14705" y="1412"/>
                  </a:cubicBezTo>
                  <a:cubicBezTo>
                    <a:pt x="14665" y="1391"/>
                    <a:pt x="14620" y="1391"/>
                    <a:pt x="14580" y="1391"/>
                  </a:cubicBezTo>
                  <a:cubicBezTo>
                    <a:pt x="14580" y="1371"/>
                    <a:pt x="14560" y="1371"/>
                    <a:pt x="14560" y="1350"/>
                  </a:cubicBezTo>
                  <a:cubicBezTo>
                    <a:pt x="14540" y="1350"/>
                    <a:pt x="14540" y="1371"/>
                    <a:pt x="14515" y="1371"/>
                  </a:cubicBezTo>
                  <a:cubicBezTo>
                    <a:pt x="14476" y="1350"/>
                    <a:pt x="14416" y="1350"/>
                    <a:pt x="14371" y="1330"/>
                  </a:cubicBezTo>
                  <a:cubicBezTo>
                    <a:pt x="14361" y="1340"/>
                    <a:pt x="14351" y="1340"/>
                    <a:pt x="14341" y="1340"/>
                  </a:cubicBezTo>
                  <a:cubicBezTo>
                    <a:pt x="14331" y="1340"/>
                    <a:pt x="14321" y="1340"/>
                    <a:pt x="14311" y="1350"/>
                  </a:cubicBezTo>
                  <a:cubicBezTo>
                    <a:pt x="14298" y="1350"/>
                    <a:pt x="14283" y="1341"/>
                    <a:pt x="14268" y="1341"/>
                  </a:cubicBezTo>
                  <a:cubicBezTo>
                    <a:pt x="14261" y="1341"/>
                    <a:pt x="14253" y="1343"/>
                    <a:pt x="14247" y="1350"/>
                  </a:cubicBezTo>
                  <a:cubicBezTo>
                    <a:pt x="14227" y="1350"/>
                    <a:pt x="14187" y="1330"/>
                    <a:pt x="14167" y="1330"/>
                  </a:cubicBezTo>
                  <a:cubicBezTo>
                    <a:pt x="14135" y="1340"/>
                    <a:pt x="14104" y="1345"/>
                    <a:pt x="14072" y="1345"/>
                  </a:cubicBezTo>
                  <a:cubicBezTo>
                    <a:pt x="14042" y="1345"/>
                    <a:pt x="14010" y="1340"/>
                    <a:pt x="13978" y="1330"/>
                  </a:cubicBezTo>
                  <a:cubicBezTo>
                    <a:pt x="13978" y="1330"/>
                    <a:pt x="13958" y="1350"/>
                    <a:pt x="13938" y="1350"/>
                  </a:cubicBezTo>
                  <a:cubicBezTo>
                    <a:pt x="13906" y="1340"/>
                    <a:pt x="13875" y="1335"/>
                    <a:pt x="13844" y="1335"/>
                  </a:cubicBezTo>
                  <a:cubicBezTo>
                    <a:pt x="13813" y="1335"/>
                    <a:pt x="13781" y="1340"/>
                    <a:pt x="13749" y="1350"/>
                  </a:cubicBezTo>
                  <a:cubicBezTo>
                    <a:pt x="13730" y="1328"/>
                    <a:pt x="13706" y="1323"/>
                    <a:pt x="13679" y="1323"/>
                  </a:cubicBezTo>
                  <a:cubicBezTo>
                    <a:pt x="13649" y="1323"/>
                    <a:pt x="13616" y="1330"/>
                    <a:pt x="13585" y="1330"/>
                  </a:cubicBezTo>
                  <a:lnTo>
                    <a:pt x="13545" y="1330"/>
                  </a:lnTo>
                  <a:lnTo>
                    <a:pt x="13520" y="1350"/>
                  </a:lnTo>
                  <a:cubicBezTo>
                    <a:pt x="13507" y="1343"/>
                    <a:pt x="13494" y="1341"/>
                    <a:pt x="13481" y="1341"/>
                  </a:cubicBezTo>
                  <a:cubicBezTo>
                    <a:pt x="13456" y="1341"/>
                    <a:pt x="13434" y="1350"/>
                    <a:pt x="13421" y="1350"/>
                  </a:cubicBezTo>
                  <a:lnTo>
                    <a:pt x="13296" y="1350"/>
                  </a:lnTo>
                  <a:cubicBezTo>
                    <a:pt x="13296" y="1371"/>
                    <a:pt x="13271" y="1371"/>
                    <a:pt x="13271" y="1391"/>
                  </a:cubicBezTo>
                  <a:cubicBezTo>
                    <a:pt x="13271" y="1391"/>
                    <a:pt x="13271" y="1371"/>
                    <a:pt x="13251" y="1350"/>
                  </a:cubicBezTo>
                  <a:cubicBezTo>
                    <a:pt x="13251" y="1371"/>
                    <a:pt x="13212" y="1371"/>
                    <a:pt x="13212" y="1371"/>
                  </a:cubicBezTo>
                  <a:cubicBezTo>
                    <a:pt x="13147" y="1391"/>
                    <a:pt x="13147" y="1391"/>
                    <a:pt x="13087" y="1391"/>
                  </a:cubicBezTo>
                  <a:cubicBezTo>
                    <a:pt x="13076" y="1385"/>
                    <a:pt x="13064" y="1383"/>
                    <a:pt x="13051" y="1383"/>
                  </a:cubicBezTo>
                  <a:cubicBezTo>
                    <a:pt x="13022" y="1383"/>
                    <a:pt x="12991" y="1397"/>
                    <a:pt x="12963" y="1412"/>
                  </a:cubicBezTo>
                  <a:cubicBezTo>
                    <a:pt x="12898" y="1412"/>
                    <a:pt x="12838" y="1432"/>
                    <a:pt x="12774" y="1432"/>
                  </a:cubicBezTo>
                  <a:cubicBezTo>
                    <a:pt x="12734" y="1479"/>
                    <a:pt x="12649" y="1458"/>
                    <a:pt x="12610" y="1520"/>
                  </a:cubicBezTo>
                  <a:cubicBezTo>
                    <a:pt x="12600" y="1509"/>
                    <a:pt x="12585" y="1509"/>
                    <a:pt x="12569" y="1509"/>
                  </a:cubicBezTo>
                  <a:cubicBezTo>
                    <a:pt x="12554" y="1509"/>
                    <a:pt x="12537" y="1509"/>
                    <a:pt x="12525" y="1499"/>
                  </a:cubicBezTo>
                  <a:cubicBezTo>
                    <a:pt x="12505" y="1499"/>
                    <a:pt x="12505" y="1520"/>
                    <a:pt x="12485" y="1520"/>
                  </a:cubicBezTo>
                  <a:cubicBezTo>
                    <a:pt x="12472" y="1520"/>
                    <a:pt x="12467" y="1510"/>
                    <a:pt x="12454" y="1510"/>
                  </a:cubicBezTo>
                  <a:cubicBezTo>
                    <a:pt x="12448" y="1510"/>
                    <a:pt x="12439" y="1513"/>
                    <a:pt x="12425" y="1520"/>
                  </a:cubicBezTo>
                  <a:cubicBezTo>
                    <a:pt x="12425" y="1526"/>
                    <a:pt x="12428" y="1529"/>
                    <a:pt x="12431" y="1529"/>
                  </a:cubicBezTo>
                  <a:cubicBezTo>
                    <a:pt x="12436" y="1529"/>
                    <a:pt x="12445" y="1520"/>
                    <a:pt x="12445" y="1520"/>
                  </a:cubicBezTo>
                  <a:cubicBezTo>
                    <a:pt x="12465" y="1540"/>
                    <a:pt x="12465" y="1540"/>
                    <a:pt x="12445" y="1540"/>
                  </a:cubicBezTo>
                  <a:cubicBezTo>
                    <a:pt x="12425" y="1540"/>
                    <a:pt x="12401" y="1540"/>
                    <a:pt x="12381" y="1561"/>
                  </a:cubicBezTo>
                  <a:lnTo>
                    <a:pt x="12197" y="1628"/>
                  </a:lnTo>
                  <a:cubicBezTo>
                    <a:pt x="12177" y="1628"/>
                    <a:pt x="12177" y="1628"/>
                    <a:pt x="12152" y="1648"/>
                  </a:cubicBezTo>
                  <a:cubicBezTo>
                    <a:pt x="12092" y="1689"/>
                    <a:pt x="12072" y="1689"/>
                    <a:pt x="12008" y="1689"/>
                  </a:cubicBezTo>
                  <a:cubicBezTo>
                    <a:pt x="11988" y="1735"/>
                    <a:pt x="11948" y="1756"/>
                    <a:pt x="11903" y="1756"/>
                  </a:cubicBezTo>
                  <a:cubicBezTo>
                    <a:pt x="11883" y="1776"/>
                    <a:pt x="11863" y="1797"/>
                    <a:pt x="11863" y="1817"/>
                  </a:cubicBezTo>
                  <a:lnTo>
                    <a:pt x="11824" y="1817"/>
                  </a:lnTo>
                  <a:cubicBezTo>
                    <a:pt x="11824" y="1817"/>
                    <a:pt x="11824" y="1843"/>
                    <a:pt x="11804" y="1843"/>
                  </a:cubicBezTo>
                  <a:cubicBezTo>
                    <a:pt x="11804" y="1817"/>
                    <a:pt x="11804" y="1817"/>
                    <a:pt x="11824" y="1817"/>
                  </a:cubicBezTo>
                  <a:lnTo>
                    <a:pt x="11804" y="1797"/>
                  </a:lnTo>
                  <a:cubicBezTo>
                    <a:pt x="11779" y="1797"/>
                    <a:pt x="11719" y="1817"/>
                    <a:pt x="11699" y="1843"/>
                  </a:cubicBezTo>
                  <a:cubicBezTo>
                    <a:pt x="11654" y="1863"/>
                    <a:pt x="11615" y="1863"/>
                    <a:pt x="11575" y="1884"/>
                  </a:cubicBezTo>
                  <a:cubicBezTo>
                    <a:pt x="11555" y="1905"/>
                    <a:pt x="11555" y="1925"/>
                    <a:pt x="11530" y="1946"/>
                  </a:cubicBezTo>
                  <a:cubicBezTo>
                    <a:pt x="11490" y="1946"/>
                    <a:pt x="11450" y="1971"/>
                    <a:pt x="11406" y="2012"/>
                  </a:cubicBezTo>
                  <a:cubicBezTo>
                    <a:pt x="11366" y="2054"/>
                    <a:pt x="11326" y="2054"/>
                    <a:pt x="11306" y="2054"/>
                  </a:cubicBezTo>
                  <a:cubicBezTo>
                    <a:pt x="11261" y="2074"/>
                    <a:pt x="11281" y="2100"/>
                    <a:pt x="11261" y="2100"/>
                  </a:cubicBezTo>
                  <a:cubicBezTo>
                    <a:pt x="11221" y="2120"/>
                    <a:pt x="11182" y="2161"/>
                    <a:pt x="11137" y="2182"/>
                  </a:cubicBezTo>
                  <a:cubicBezTo>
                    <a:pt x="11077" y="2228"/>
                    <a:pt x="11032" y="2269"/>
                    <a:pt x="10973" y="2289"/>
                  </a:cubicBezTo>
                  <a:lnTo>
                    <a:pt x="10953" y="2310"/>
                  </a:lnTo>
                  <a:cubicBezTo>
                    <a:pt x="10888" y="2377"/>
                    <a:pt x="10808" y="2418"/>
                    <a:pt x="10744" y="2459"/>
                  </a:cubicBezTo>
                  <a:lnTo>
                    <a:pt x="10744" y="2485"/>
                  </a:lnTo>
                  <a:cubicBezTo>
                    <a:pt x="10659" y="2505"/>
                    <a:pt x="10619" y="2567"/>
                    <a:pt x="10560" y="2587"/>
                  </a:cubicBezTo>
                  <a:lnTo>
                    <a:pt x="10535" y="2587"/>
                  </a:lnTo>
                  <a:cubicBezTo>
                    <a:pt x="10515" y="2613"/>
                    <a:pt x="10495" y="2654"/>
                    <a:pt x="10515" y="2675"/>
                  </a:cubicBezTo>
                  <a:cubicBezTo>
                    <a:pt x="10495" y="2695"/>
                    <a:pt x="10475" y="2716"/>
                    <a:pt x="10455" y="2741"/>
                  </a:cubicBezTo>
                  <a:lnTo>
                    <a:pt x="10390" y="2741"/>
                  </a:lnTo>
                  <a:cubicBezTo>
                    <a:pt x="10390" y="2762"/>
                    <a:pt x="10331" y="2762"/>
                    <a:pt x="10331" y="2803"/>
                  </a:cubicBezTo>
                  <a:lnTo>
                    <a:pt x="10311" y="2803"/>
                  </a:lnTo>
                  <a:cubicBezTo>
                    <a:pt x="10286" y="2803"/>
                    <a:pt x="10286" y="2803"/>
                    <a:pt x="10266" y="2824"/>
                  </a:cubicBezTo>
                  <a:lnTo>
                    <a:pt x="10311" y="2824"/>
                  </a:lnTo>
                  <a:cubicBezTo>
                    <a:pt x="10246" y="2911"/>
                    <a:pt x="10161" y="2972"/>
                    <a:pt x="10082" y="3039"/>
                  </a:cubicBezTo>
                  <a:lnTo>
                    <a:pt x="10082" y="3080"/>
                  </a:lnTo>
                  <a:cubicBezTo>
                    <a:pt x="10017" y="3080"/>
                    <a:pt x="9997" y="3126"/>
                    <a:pt x="9938" y="3147"/>
                  </a:cubicBezTo>
                  <a:cubicBezTo>
                    <a:pt x="9938" y="3168"/>
                    <a:pt x="9957" y="3168"/>
                    <a:pt x="9957" y="3168"/>
                  </a:cubicBezTo>
                  <a:cubicBezTo>
                    <a:pt x="9957" y="3208"/>
                    <a:pt x="9913" y="3188"/>
                    <a:pt x="9893" y="3208"/>
                  </a:cubicBezTo>
                  <a:cubicBezTo>
                    <a:pt x="9893" y="3255"/>
                    <a:pt x="9853" y="3275"/>
                    <a:pt x="9833" y="3296"/>
                  </a:cubicBezTo>
                  <a:cubicBezTo>
                    <a:pt x="9833" y="3316"/>
                    <a:pt x="9813" y="3316"/>
                    <a:pt x="9813" y="3337"/>
                  </a:cubicBezTo>
                  <a:cubicBezTo>
                    <a:pt x="9813" y="3344"/>
                    <a:pt x="9813" y="3346"/>
                    <a:pt x="9812" y="3346"/>
                  </a:cubicBezTo>
                  <a:cubicBezTo>
                    <a:pt x="9810" y="3346"/>
                    <a:pt x="9805" y="3337"/>
                    <a:pt x="9788" y="3337"/>
                  </a:cubicBezTo>
                  <a:cubicBezTo>
                    <a:pt x="9768" y="3357"/>
                    <a:pt x="9748" y="3383"/>
                    <a:pt x="9709" y="3403"/>
                  </a:cubicBezTo>
                  <a:lnTo>
                    <a:pt x="9729" y="3424"/>
                  </a:lnTo>
                  <a:cubicBezTo>
                    <a:pt x="9689" y="3485"/>
                    <a:pt x="9644" y="3511"/>
                    <a:pt x="9604" y="3552"/>
                  </a:cubicBezTo>
                  <a:cubicBezTo>
                    <a:pt x="9584" y="3573"/>
                    <a:pt x="9584" y="3614"/>
                    <a:pt x="9584" y="3640"/>
                  </a:cubicBezTo>
                  <a:cubicBezTo>
                    <a:pt x="9564" y="3640"/>
                    <a:pt x="9540" y="3660"/>
                    <a:pt x="9520" y="3681"/>
                  </a:cubicBezTo>
                  <a:lnTo>
                    <a:pt x="9520" y="3722"/>
                  </a:lnTo>
                  <a:cubicBezTo>
                    <a:pt x="9500" y="3742"/>
                    <a:pt x="9480" y="3742"/>
                    <a:pt x="9460" y="3768"/>
                  </a:cubicBezTo>
                  <a:lnTo>
                    <a:pt x="9460" y="3809"/>
                  </a:lnTo>
                  <a:cubicBezTo>
                    <a:pt x="9395" y="3850"/>
                    <a:pt x="9395" y="3958"/>
                    <a:pt x="9291" y="3999"/>
                  </a:cubicBezTo>
                  <a:cubicBezTo>
                    <a:pt x="9291" y="4025"/>
                    <a:pt x="9316" y="4066"/>
                    <a:pt x="9271" y="4086"/>
                  </a:cubicBezTo>
                  <a:lnTo>
                    <a:pt x="9271" y="4107"/>
                  </a:lnTo>
                  <a:cubicBezTo>
                    <a:pt x="9231" y="4153"/>
                    <a:pt x="9211" y="4215"/>
                    <a:pt x="9147" y="4256"/>
                  </a:cubicBezTo>
                  <a:cubicBezTo>
                    <a:pt x="9147" y="4281"/>
                    <a:pt x="9147" y="4281"/>
                    <a:pt x="9166" y="4302"/>
                  </a:cubicBezTo>
                  <a:cubicBezTo>
                    <a:pt x="9127" y="4322"/>
                    <a:pt x="9107" y="4364"/>
                    <a:pt x="9087" y="4410"/>
                  </a:cubicBezTo>
                  <a:cubicBezTo>
                    <a:pt x="9067" y="4451"/>
                    <a:pt x="9042" y="4512"/>
                    <a:pt x="9022" y="4579"/>
                  </a:cubicBezTo>
                  <a:cubicBezTo>
                    <a:pt x="9002" y="4620"/>
                    <a:pt x="8982" y="4687"/>
                    <a:pt x="8962" y="4728"/>
                  </a:cubicBezTo>
                  <a:cubicBezTo>
                    <a:pt x="8962" y="4769"/>
                    <a:pt x="8918" y="4769"/>
                    <a:pt x="8918" y="4795"/>
                  </a:cubicBezTo>
                  <a:lnTo>
                    <a:pt x="8918" y="4815"/>
                  </a:lnTo>
                  <a:cubicBezTo>
                    <a:pt x="8918" y="4836"/>
                    <a:pt x="8898" y="4836"/>
                    <a:pt x="8898" y="4856"/>
                  </a:cubicBezTo>
                  <a:cubicBezTo>
                    <a:pt x="8898" y="4877"/>
                    <a:pt x="8918" y="4877"/>
                    <a:pt x="8898" y="4897"/>
                  </a:cubicBezTo>
                  <a:cubicBezTo>
                    <a:pt x="8898" y="4897"/>
                    <a:pt x="8898" y="4888"/>
                    <a:pt x="8892" y="4888"/>
                  </a:cubicBezTo>
                  <a:cubicBezTo>
                    <a:pt x="8889" y="4888"/>
                    <a:pt x="8884" y="4891"/>
                    <a:pt x="8878" y="4897"/>
                  </a:cubicBezTo>
                  <a:cubicBezTo>
                    <a:pt x="8858" y="4923"/>
                    <a:pt x="8898" y="4923"/>
                    <a:pt x="8898" y="4943"/>
                  </a:cubicBezTo>
                  <a:cubicBezTo>
                    <a:pt x="8878" y="4985"/>
                    <a:pt x="8838" y="5005"/>
                    <a:pt x="8838" y="5051"/>
                  </a:cubicBezTo>
                  <a:cubicBezTo>
                    <a:pt x="8793" y="5072"/>
                    <a:pt x="8818" y="5113"/>
                    <a:pt x="8793" y="5154"/>
                  </a:cubicBezTo>
                  <a:cubicBezTo>
                    <a:pt x="8773" y="5180"/>
                    <a:pt x="8773" y="5241"/>
                    <a:pt x="8754" y="5262"/>
                  </a:cubicBezTo>
                  <a:lnTo>
                    <a:pt x="8734" y="5262"/>
                  </a:lnTo>
                  <a:cubicBezTo>
                    <a:pt x="8734" y="5262"/>
                    <a:pt x="8714" y="5262"/>
                    <a:pt x="8714" y="5282"/>
                  </a:cubicBezTo>
                  <a:lnTo>
                    <a:pt x="8734" y="5308"/>
                  </a:lnTo>
                  <a:cubicBezTo>
                    <a:pt x="8714" y="5329"/>
                    <a:pt x="8714" y="5369"/>
                    <a:pt x="8694" y="5390"/>
                  </a:cubicBezTo>
                  <a:cubicBezTo>
                    <a:pt x="8694" y="5411"/>
                    <a:pt x="8714" y="5436"/>
                    <a:pt x="8714" y="5457"/>
                  </a:cubicBezTo>
                  <a:cubicBezTo>
                    <a:pt x="8694" y="5477"/>
                    <a:pt x="8694" y="5498"/>
                    <a:pt x="8694" y="5518"/>
                  </a:cubicBezTo>
                  <a:cubicBezTo>
                    <a:pt x="8694" y="5539"/>
                    <a:pt x="8669" y="5565"/>
                    <a:pt x="8694" y="5585"/>
                  </a:cubicBezTo>
                  <a:cubicBezTo>
                    <a:pt x="8694" y="5585"/>
                    <a:pt x="8669" y="5585"/>
                    <a:pt x="8669" y="5606"/>
                  </a:cubicBezTo>
                  <a:cubicBezTo>
                    <a:pt x="8669" y="5647"/>
                    <a:pt x="8649" y="5693"/>
                    <a:pt x="8629" y="5734"/>
                  </a:cubicBezTo>
                  <a:cubicBezTo>
                    <a:pt x="8629" y="5755"/>
                    <a:pt x="8669" y="5755"/>
                    <a:pt x="8649" y="5775"/>
                  </a:cubicBezTo>
                  <a:cubicBezTo>
                    <a:pt x="8649" y="5796"/>
                    <a:pt x="8629" y="5796"/>
                    <a:pt x="8629" y="5821"/>
                  </a:cubicBezTo>
                  <a:cubicBezTo>
                    <a:pt x="8629" y="5842"/>
                    <a:pt x="8629" y="5862"/>
                    <a:pt x="8649" y="5903"/>
                  </a:cubicBezTo>
                  <a:cubicBezTo>
                    <a:pt x="8629" y="5924"/>
                    <a:pt x="8609" y="5950"/>
                    <a:pt x="8609" y="5991"/>
                  </a:cubicBezTo>
                  <a:cubicBezTo>
                    <a:pt x="8609" y="6011"/>
                    <a:pt x="8569" y="6011"/>
                    <a:pt x="8589" y="6052"/>
                  </a:cubicBezTo>
                  <a:cubicBezTo>
                    <a:pt x="8569" y="6052"/>
                    <a:pt x="8569" y="6078"/>
                    <a:pt x="8544" y="6099"/>
                  </a:cubicBezTo>
                  <a:cubicBezTo>
                    <a:pt x="8544" y="6119"/>
                    <a:pt x="8569" y="6119"/>
                    <a:pt x="8569" y="6119"/>
                  </a:cubicBezTo>
                  <a:cubicBezTo>
                    <a:pt x="8569" y="6206"/>
                    <a:pt x="8544" y="6288"/>
                    <a:pt x="8569" y="6376"/>
                  </a:cubicBezTo>
                  <a:cubicBezTo>
                    <a:pt x="8569" y="6376"/>
                    <a:pt x="8589" y="6376"/>
                    <a:pt x="8589" y="6396"/>
                  </a:cubicBezTo>
                  <a:cubicBezTo>
                    <a:pt x="8589" y="6396"/>
                    <a:pt x="8544" y="6417"/>
                    <a:pt x="8569" y="6437"/>
                  </a:cubicBezTo>
                  <a:cubicBezTo>
                    <a:pt x="8569" y="6463"/>
                    <a:pt x="8589" y="6463"/>
                    <a:pt x="8589" y="6483"/>
                  </a:cubicBezTo>
                  <a:cubicBezTo>
                    <a:pt x="8589" y="6525"/>
                    <a:pt x="8569" y="6545"/>
                    <a:pt x="8569" y="6591"/>
                  </a:cubicBezTo>
                  <a:cubicBezTo>
                    <a:pt x="8569" y="6612"/>
                    <a:pt x="8589" y="6653"/>
                    <a:pt x="8589" y="6673"/>
                  </a:cubicBezTo>
                  <a:cubicBezTo>
                    <a:pt x="8569" y="6694"/>
                    <a:pt x="8569" y="6694"/>
                    <a:pt x="8544" y="6720"/>
                  </a:cubicBezTo>
                  <a:cubicBezTo>
                    <a:pt x="8589" y="6740"/>
                    <a:pt x="8544" y="6802"/>
                    <a:pt x="8589" y="6822"/>
                  </a:cubicBezTo>
                  <a:cubicBezTo>
                    <a:pt x="8569" y="6869"/>
                    <a:pt x="8544" y="6889"/>
                    <a:pt x="8544" y="6930"/>
                  </a:cubicBezTo>
                  <a:cubicBezTo>
                    <a:pt x="8544" y="7017"/>
                    <a:pt x="8525" y="7079"/>
                    <a:pt x="8525" y="7166"/>
                  </a:cubicBezTo>
                  <a:cubicBezTo>
                    <a:pt x="8525" y="7187"/>
                    <a:pt x="8505" y="7233"/>
                    <a:pt x="8525" y="7253"/>
                  </a:cubicBezTo>
                  <a:cubicBezTo>
                    <a:pt x="8544" y="7274"/>
                    <a:pt x="8525" y="7295"/>
                    <a:pt x="8525" y="7295"/>
                  </a:cubicBezTo>
                  <a:cubicBezTo>
                    <a:pt x="8525" y="7315"/>
                    <a:pt x="8544" y="7336"/>
                    <a:pt x="8544" y="7361"/>
                  </a:cubicBezTo>
                  <a:lnTo>
                    <a:pt x="8544" y="7443"/>
                  </a:lnTo>
                  <a:lnTo>
                    <a:pt x="8525" y="7464"/>
                  </a:lnTo>
                  <a:cubicBezTo>
                    <a:pt x="8525" y="7490"/>
                    <a:pt x="8544" y="7490"/>
                    <a:pt x="8569" y="7510"/>
                  </a:cubicBezTo>
                  <a:cubicBezTo>
                    <a:pt x="8544" y="7551"/>
                    <a:pt x="8544" y="7572"/>
                    <a:pt x="8544" y="7618"/>
                  </a:cubicBezTo>
                  <a:cubicBezTo>
                    <a:pt x="8569" y="7659"/>
                    <a:pt x="8569" y="7680"/>
                    <a:pt x="8569" y="7721"/>
                  </a:cubicBezTo>
                  <a:cubicBezTo>
                    <a:pt x="8589" y="7767"/>
                    <a:pt x="8569" y="7787"/>
                    <a:pt x="8544" y="7808"/>
                  </a:cubicBezTo>
                  <a:cubicBezTo>
                    <a:pt x="8569" y="7828"/>
                    <a:pt x="8544" y="7875"/>
                    <a:pt x="8589" y="7895"/>
                  </a:cubicBezTo>
                  <a:cubicBezTo>
                    <a:pt x="8609" y="7895"/>
                    <a:pt x="8589" y="7936"/>
                    <a:pt x="8609" y="7936"/>
                  </a:cubicBezTo>
                  <a:lnTo>
                    <a:pt x="8629" y="7916"/>
                  </a:lnTo>
                  <a:cubicBezTo>
                    <a:pt x="8649" y="7936"/>
                    <a:pt x="8629" y="7936"/>
                    <a:pt x="8609" y="7936"/>
                  </a:cubicBezTo>
                  <a:cubicBezTo>
                    <a:pt x="8609" y="7977"/>
                    <a:pt x="8609" y="8003"/>
                    <a:pt x="8589" y="8023"/>
                  </a:cubicBezTo>
                  <a:cubicBezTo>
                    <a:pt x="8609" y="8044"/>
                    <a:pt x="8609" y="8044"/>
                    <a:pt x="8629" y="8044"/>
                  </a:cubicBezTo>
                  <a:lnTo>
                    <a:pt x="8629" y="7977"/>
                  </a:lnTo>
                  <a:cubicBezTo>
                    <a:pt x="8629" y="8003"/>
                    <a:pt x="8649" y="8023"/>
                    <a:pt x="8629" y="8044"/>
                  </a:cubicBezTo>
                  <a:lnTo>
                    <a:pt x="8629" y="8131"/>
                  </a:lnTo>
                  <a:cubicBezTo>
                    <a:pt x="8629" y="8152"/>
                    <a:pt x="8649" y="8193"/>
                    <a:pt x="8649" y="8213"/>
                  </a:cubicBezTo>
                  <a:cubicBezTo>
                    <a:pt x="8649" y="8260"/>
                    <a:pt x="8649" y="8280"/>
                    <a:pt x="8694" y="8301"/>
                  </a:cubicBezTo>
                  <a:cubicBezTo>
                    <a:pt x="8669" y="8342"/>
                    <a:pt x="8669" y="8388"/>
                    <a:pt x="8694" y="8429"/>
                  </a:cubicBezTo>
                  <a:cubicBezTo>
                    <a:pt x="8714" y="8470"/>
                    <a:pt x="8714" y="8491"/>
                    <a:pt x="8734" y="8537"/>
                  </a:cubicBezTo>
                  <a:cubicBezTo>
                    <a:pt x="8734" y="8557"/>
                    <a:pt x="8734" y="8598"/>
                    <a:pt x="8754" y="8619"/>
                  </a:cubicBezTo>
                  <a:cubicBezTo>
                    <a:pt x="8773" y="8706"/>
                    <a:pt x="8734" y="8793"/>
                    <a:pt x="8793" y="8855"/>
                  </a:cubicBezTo>
                  <a:cubicBezTo>
                    <a:pt x="8773" y="8855"/>
                    <a:pt x="8773" y="8876"/>
                    <a:pt x="8773" y="8876"/>
                  </a:cubicBezTo>
                  <a:cubicBezTo>
                    <a:pt x="8773" y="8901"/>
                    <a:pt x="8773" y="8901"/>
                    <a:pt x="8793" y="8922"/>
                  </a:cubicBezTo>
                  <a:cubicBezTo>
                    <a:pt x="8818" y="8922"/>
                    <a:pt x="8818" y="8942"/>
                    <a:pt x="8818" y="8942"/>
                  </a:cubicBezTo>
                  <a:cubicBezTo>
                    <a:pt x="8818" y="8983"/>
                    <a:pt x="8838" y="9004"/>
                    <a:pt x="8838" y="9030"/>
                  </a:cubicBezTo>
                  <a:cubicBezTo>
                    <a:pt x="8838" y="9050"/>
                    <a:pt x="8878" y="9050"/>
                    <a:pt x="8858" y="9091"/>
                  </a:cubicBezTo>
                  <a:cubicBezTo>
                    <a:pt x="8878" y="9112"/>
                    <a:pt x="8858" y="9132"/>
                    <a:pt x="8878" y="9158"/>
                  </a:cubicBezTo>
                  <a:cubicBezTo>
                    <a:pt x="8878" y="9179"/>
                    <a:pt x="8878" y="9220"/>
                    <a:pt x="8898" y="9240"/>
                  </a:cubicBezTo>
                  <a:cubicBezTo>
                    <a:pt x="8878" y="9261"/>
                    <a:pt x="8898" y="9286"/>
                    <a:pt x="8898" y="9327"/>
                  </a:cubicBezTo>
                  <a:cubicBezTo>
                    <a:pt x="8898" y="9348"/>
                    <a:pt x="8918" y="9348"/>
                    <a:pt x="8918" y="9369"/>
                  </a:cubicBezTo>
                  <a:cubicBezTo>
                    <a:pt x="8942" y="9415"/>
                    <a:pt x="8942" y="9435"/>
                    <a:pt x="8962" y="9476"/>
                  </a:cubicBezTo>
                  <a:cubicBezTo>
                    <a:pt x="8982" y="9517"/>
                    <a:pt x="8962" y="9563"/>
                    <a:pt x="9002" y="9605"/>
                  </a:cubicBezTo>
                  <a:cubicBezTo>
                    <a:pt x="8982" y="9646"/>
                    <a:pt x="9022" y="9671"/>
                    <a:pt x="9022" y="9712"/>
                  </a:cubicBezTo>
                  <a:cubicBezTo>
                    <a:pt x="9042" y="9753"/>
                    <a:pt x="9042" y="9774"/>
                    <a:pt x="9067" y="9800"/>
                  </a:cubicBezTo>
                  <a:cubicBezTo>
                    <a:pt x="9087" y="9820"/>
                    <a:pt x="9087" y="9841"/>
                    <a:pt x="9107" y="9861"/>
                  </a:cubicBezTo>
                  <a:cubicBezTo>
                    <a:pt x="9067" y="9902"/>
                    <a:pt x="9127" y="9949"/>
                    <a:pt x="9127" y="9990"/>
                  </a:cubicBezTo>
                  <a:cubicBezTo>
                    <a:pt x="9127" y="10010"/>
                    <a:pt x="9107" y="10056"/>
                    <a:pt x="9147" y="10077"/>
                  </a:cubicBezTo>
                  <a:lnTo>
                    <a:pt x="9147" y="10056"/>
                  </a:lnTo>
                  <a:cubicBezTo>
                    <a:pt x="9166" y="10077"/>
                    <a:pt x="9147" y="10077"/>
                    <a:pt x="9147" y="10077"/>
                  </a:cubicBezTo>
                  <a:lnTo>
                    <a:pt x="9147" y="10118"/>
                  </a:lnTo>
                  <a:lnTo>
                    <a:pt x="9166" y="10118"/>
                  </a:lnTo>
                  <a:cubicBezTo>
                    <a:pt x="9211" y="10139"/>
                    <a:pt x="9191" y="10205"/>
                    <a:pt x="9211" y="10226"/>
                  </a:cubicBezTo>
                  <a:lnTo>
                    <a:pt x="9211" y="10287"/>
                  </a:lnTo>
                  <a:cubicBezTo>
                    <a:pt x="9211" y="10313"/>
                    <a:pt x="9231" y="10333"/>
                    <a:pt x="9251" y="10354"/>
                  </a:cubicBezTo>
                  <a:cubicBezTo>
                    <a:pt x="9251" y="10375"/>
                    <a:pt x="9251" y="10395"/>
                    <a:pt x="9271" y="10416"/>
                  </a:cubicBezTo>
                  <a:cubicBezTo>
                    <a:pt x="9231" y="10462"/>
                    <a:pt x="9191" y="10462"/>
                    <a:pt x="9166" y="10503"/>
                  </a:cubicBezTo>
                  <a:cubicBezTo>
                    <a:pt x="9160" y="10496"/>
                    <a:pt x="9153" y="10494"/>
                    <a:pt x="9146" y="10494"/>
                  </a:cubicBezTo>
                  <a:cubicBezTo>
                    <a:pt x="9131" y="10494"/>
                    <a:pt x="9113" y="10503"/>
                    <a:pt x="9087" y="10503"/>
                  </a:cubicBezTo>
                  <a:cubicBezTo>
                    <a:pt x="9042" y="10523"/>
                    <a:pt x="8982" y="10544"/>
                    <a:pt x="8918" y="10570"/>
                  </a:cubicBezTo>
                  <a:cubicBezTo>
                    <a:pt x="8878" y="10570"/>
                    <a:pt x="8838" y="10590"/>
                    <a:pt x="8793" y="10590"/>
                  </a:cubicBezTo>
                  <a:cubicBezTo>
                    <a:pt x="8754" y="10590"/>
                    <a:pt x="8734" y="10611"/>
                    <a:pt x="8694" y="10611"/>
                  </a:cubicBezTo>
                  <a:cubicBezTo>
                    <a:pt x="8669" y="10611"/>
                    <a:pt x="8694" y="10631"/>
                    <a:pt x="8669" y="10631"/>
                  </a:cubicBezTo>
                  <a:lnTo>
                    <a:pt x="8629" y="10631"/>
                  </a:lnTo>
                  <a:lnTo>
                    <a:pt x="8609" y="10611"/>
                  </a:lnTo>
                  <a:cubicBezTo>
                    <a:pt x="8589" y="10544"/>
                    <a:pt x="8544" y="10523"/>
                    <a:pt x="8544" y="10462"/>
                  </a:cubicBezTo>
                  <a:cubicBezTo>
                    <a:pt x="8505" y="10375"/>
                    <a:pt x="8525" y="10287"/>
                    <a:pt x="8465" y="10205"/>
                  </a:cubicBezTo>
                  <a:cubicBezTo>
                    <a:pt x="8445" y="10185"/>
                    <a:pt x="8445" y="10159"/>
                    <a:pt x="8445" y="10139"/>
                  </a:cubicBezTo>
                  <a:cubicBezTo>
                    <a:pt x="8445" y="10118"/>
                    <a:pt x="8420" y="10097"/>
                    <a:pt x="8420" y="10077"/>
                  </a:cubicBezTo>
                  <a:cubicBezTo>
                    <a:pt x="8400" y="9969"/>
                    <a:pt x="8380" y="9882"/>
                    <a:pt x="8341" y="9800"/>
                  </a:cubicBezTo>
                  <a:cubicBezTo>
                    <a:pt x="8321" y="9753"/>
                    <a:pt x="8296" y="9712"/>
                    <a:pt x="8296" y="9646"/>
                  </a:cubicBezTo>
                  <a:cubicBezTo>
                    <a:pt x="8276" y="9646"/>
                    <a:pt x="8276" y="9625"/>
                    <a:pt x="8256" y="9605"/>
                  </a:cubicBezTo>
                  <a:cubicBezTo>
                    <a:pt x="8276" y="9563"/>
                    <a:pt x="8236" y="9517"/>
                    <a:pt x="8256" y="9456"/>
                  </a:cubicBezTo>
                  <a:cubicBezTo>
                    <a:pt x="8256" y="9435"/>
                    <a:pt x="8256" y="9415"/>
                    <a:pt x="8236" y="9415"/>
                  </a:cubicBezTo>
                  <a:cubicBezTo>
                    <a:pt x="8256" y="9389"/>
                    <a:pt x="8256" y="9369"/>
                    <a:pt x="8256" y="9348"/>
                  </a:cubicBezTo>
                  <a:cubicBezTo>
                    <a:pt x="8236" y="9327"/>
                    <a:pt x="8216" y="9327"/>
                    <a:pt x="8216" y="9286"/>
                  </a:cubicBezTo>
                  <a:cubicBezTo>
                    <a:pt x="8216" y="9286"/>
                    <a:pt x="8236" y="9286"/>
                    <a:pt x="8256" y="9261"/>
                  </a:cubicBezTo>
                  <a:cubicBezTo>
                    <a:pt x="8216" y="9261"/>
                    <a:pt x="8216" y="9240"/>
                    <a:pt x="8216" y="9220"/>
                  </a:cubicBezTo>
                  <a:cubicBezTo>
                    <a:pt x="8216" y="9199"/>
                    <a:pt x="8196" y="9199"/>
                    <a:pt x="8171" y="9179"/>
                  </a:cubicBezTo>
                  <a:lnTo>
                    <a:pt x="8171" y="9132"/>
                  </a:lnTo>
                  <a:cubicBezTo>
                    <a:pt x="8171" y="9112"/>
                    <a:pt x="8151" y="9091"/>
                    <a:pt x="8131" y="9091"/>
                  </a:cubicBezTo>
                  <a:cubicBezTo>
                    <a:pt x="8131" y="9050"/>
                    <a:pt x="8112" y="8983"/>
                    <a:pt x="8092" y="8942"/>
                  </a:cubicBezTo>
                  <a:lnTo>
                    <a:pt x="8092" y="8876"/>
                  </a:lnTo>
                  <a:cubicBezTo>
                    <a:pt x="8072" y="8855"/>
                    <a:pt x="8072" y="8835"/>
                    <a:pt x="8092" y="8835"/>
                  </a:cubicBezTo>
                  <a:cubicBezTo>
                    <a:pt x="8072" y="8814"/>
                    <a:pt x="8072" y="8793"/>
                    <a:pt x="8047" y="8773"/>
                  </a:cubicBezTo>
                  <a:cubicBezTo>
                    <a:pt x="8047" y="8727"/>
                    <a:pt x="8047" y="8706"/>
                    <a:pt x="8072" y="8686"/>
                  </a:cubicBezTo>
                  <a:cubicBezTo>
                    <a:pt x="8047" y="8645"/>
                    <a:pt x="8027" y="8619"/>
                    <a:pt x="8027" y="8578"/>
                  </a:cubicBezTo>
                  <a:cubicBezTo>
                    <a:pt x="8007" y="8516"/>
                    <a:pt x="7987" y="8470"/>
                    <a:pt x="7987" y="8409"/>
                  </a:cubicBezTo>
                  <a:cubicBezTo>
                    <a:pt x="7987" y="8388"/>
                    <a:pt x="7987" y="8362"/>
                    <a:pt x="7967" y="8342"/>
                  </a:cubicBezTo>
                  <a:cubicBezTo>
                    <a:pt x="7967" y="8301"/>
                    <a:pt x="7967" y="8260"/>
                    <a:pt x="7947" y="8234"/>
                  </a:cubicBezTo>
                  <a:cubicBezTo>
                    <a:pt x="7947" y="8213"/>
                    <a:pt x="7967" y="8213"/>
                    <a:pt x="7967" y="8213"/>
                  </a:cubicBezTo>
                  <a:lnTo>
                    <a:pt x="7922" y="8172"/>
                  </a:lnTo>
                  <a:cubicBezTo>
                    <a:pt x="7947" y="8131"/>
                    <a:pt x="7922" y="8106"/>
                    <a:pt x="7922" y="8065"/>
                  </a:cubicBezTo>
                  <a:cubicBezTo>
                    <a:pt x="7913" y="8054"/>
                    <a:pt x="7903" y="8054"/>
                    <a:pt x="7895" y="8054"/>
                  </a:cubicBezTo>
                  <a:cubicBezTo>
                    <a:pt x="7888" y="8054"/>
                    <a:pt x="7883" y="8054"/>
                    <a:pt x="7883" y="8044"/>
                  </a:cubicBezTo>
                  <a:cubicBezTo>
                    <a:pt x="7883" y="8023"/>
                    <a:pt x="7883" y="8023"/>
                    <a:pt x="7903" y="8023"/>
                  </a:cubicBezTo>
                  <a:cubicBezTo>
                    <a:pt x="7903" y="8003"/>
                    <a:pt x="7947" y="8003"/>
                    <a:pt x="7947" y="7977"/>
                  </a:cubicBezTo>
                  <a:cubicBezTo>
                    <a:pt x="7947" y="7936"/>
                    <a:pt x="7947" y="7895"/>
                    <a:pt x="7903" y="7849"/>
                  </a:cubicBezTo>
                  <a:cubicBezTo>
                    <a:pt x="7883" y="7828"/>
                    <a:pt x="7922" y="7787"/>
                    <a:pt x="7883" y="7767"/>
                  </a:cubicBezTo>
                  <a:cubicBezTo>
                    <a:pt x="7903" y="7746"/>
                    <a:pt x="7903" y="7700"/>
                    <a:pt x="7922" y="7680"/>
                  </a:cubicBezTo>
                  <a:cubicBezTo>
                    <a:pt x="7903" y="7659"/>
                    <a:pt x="7883" y="7659"/>
                    <a:pt x="7883" y="7659"/>
                  </a:cubicBezTo>
                  <a:cubicBezTo>
                    <a:pt x="7863" y="7639"/>
                    <a:pt x="7883" y="7618"/>
                    <a:pt x="7863" y="7592"/>
                  </a:cubicBezTo>
                  <a:lnTo>
                    <a:pt x="7863" y="7572"/>
                  </a:lnTo>
                  <a:cubicBezTo>
                    <a:pt x="7883" y="7531"/>
                    <a:pt x="7843" y="7510"/>
                    <a:pt x="7863" y="7464"/>
                  </a:cubicBezTo>
                  <a:cubicBezTo>
                    <a:pt x="7863" y="7443"/>
                    <a:pt x="7843" y="7402"/>
                    <a:pt x="7843" y="7382"/>
                  </a:cubicBezTo>
                  <a:cubicBezTo>
                    <a:pt x="7823" y="7336"/>
                    <a:pt x="7823" y="7295"/>
                    <a:pt x="7843" y="7253"/>
                  </a:cubicBezTo>
                  <a:cubicBezTo>
                    <a:pt x="7823" y="7187"/>
                    <a:pt x="7863" y="7146"/>
                    <a:pt x="7863" y="7079"/>
                  </a:cubicBezTo>
                  <a:cubicBezTo>
                    <a:pt x="7863" y="7058"/>
                    <a:pt x="7883" y="7038"/>
                    <a:pt x="7883" y="6997"/>
                  </a:cubicBezTo>
                  <a:cubicBezTo>
                    <a:pt x="7863" y="6976"/>
                    <a:pt x="7883" y="6951"/>
                    <a:pt x="7863" y="6930"/>
                  </a:cubicBezTo>
                  <a:cubicBezTo>
                    <a:pt x="7843" y="6909"/>
                    <a:pt x="7883" y="6889"/>
                    <a:pt x="7863" y="6869"/>
                  </a:cubicBezTo>
                  <a:cubicBezTo>
                    <a:pt x="7843" y="6848"/>
                    <a:pt x="7883" y="6822"/>
                    <a:pt x="7883" y="6802"/>
                  </a:cubicBezTo>
                  <a:cubicBezTo>
                    <a:pt x="7863" y="6740"/>
                    <a:pt x="7883" y="6694"/>
                    <a:pt x="7883" y="6632"/>
                  </a:cubicBezTo>
                  <a:cubicBezTo>
                    <a:pt x="7883" y="6612"/>
                    <a:pt x="7863" y="6591"/>
                    <a:pt x="7883" y="6566"/>
                  </a:cubicBezTo>
                  <a:lnTo>
                    <a:pt x="7883" y="6525"/>
                  </a:lnTo>
                  <a:cubicBezTo>
                    <a:pt x="7863" y="6525"/>
                    <a:pt x="7863" y="6504"/>
                    <a:pt x="7883" y="6483"/>
                  </a:cubicBezTo>
                  <a:cubicBezTo>
                    <a:pt x="7903" y="6417"/>
                    <a:pt x="7883" y="6355"/>
                    <a:pt x="7863" y="6288"/>
                  </a:cubicBezTo>
                  <a:cubicBezTo>
                    <a:pt x="7863" y="6288"/>
                    <a:pt x="7883" y="6288"/>
                    <a:pt x="7883" y="6268"/>
                  </a:cubicBezTo>
                  <a:cubicBezTo>
                    <a:pt x="7883" y="6258"/>
                    <a:pt x="7878" y="6258"/>
                    <a:pt x="7870" y="6258"/>
                  </a:cubicBezTo>
                  <a:cubicBezTo>
                    <a:pt x="7863" y="6258"/>
                    <a:pt x="7853" y="6258"/>
                    <a:pt x="7843" y="6247"/>
                  </a:cubicBezTo>
                  <a:lnTo>
                    <a:pt x="7863" y="6247"/>
                  </a:lnTo>
                  <a:cubicBezTo>
                    <a:pt x="7863" y="6181"/>
                    <a:pt x="7903" y="6119"/>
                    <a:pt x="7903" y="6052"/>
                  </a:cubicBezTo>
                  <a:lnTo>
                    <a:pt x="7903" y="5991"/>
                  </a:lnTo>
                  <a:cubicBezTo>
                    <a:pt x="7883" y="5970"/>
                    <a:pt x="7922" y="5950"/>
                    <a:pt x="7903" y="5924"/>
                  </a:cubicBezTo>
                  <a:cubicBezTo>
                    <a:pt x="7903" y="5903"/>
                    <a:pt x="7922" y="5862"/>
                    <a:pt x="7922" y="5842"/>
                  </a:cubicBezTo>
                  <a:cubicBezTo>
                    <a:pt x="7922" y="5821"/>
                    <a:pt x="7903" y="5796"/>
                    <a:pt x="7947" y="5775"/>
                  </a:cubicBezTo>
                  <a:lnTo>
                    <a:pt x="7947" y="5755"/>
                  </a:lnTo>
                  <a:cubicBezTo>
                    <a:pt x="7947" y="5667"/>
                    <a:pt x="7987" y="5606"/>
                    <a:pt x="7987" y="5518"/>
                  </a:cubicBezTo>
                  <a:cubicBezTo>
                    <a:pt x="7987" y="5477"/>
                    <a:pt x="7967" y="5457"/>
                    <a:pt x="7987" y="5411"/>
                  </a:cubicBezTo>
                  <a:cubicBezTo>
                    <a:pt x="7987" y="5390"/>
                    <a:pt x="7987" y="5369"/>
                    <a:pt x="8007" y="5369"/>
                  </a:cubicBezTo>
                  <a:cubicBezTo>
                    <a:pt x="8027" y="5349"/>
                    <a:pt x="8027" y="5308"/>
                    <a:pt x="8027" y="5282"/>
                  </a:cubicBezTo>
                  <a:cubicBezTo>
                    <a:pt x="8047" y="5262"/>
                    <a:pt x="8027" y="5262"/>
                    <a:pt x="8027" y="5241"/>
                  </a:cubicBezTo>
                  <a:cubicBezTo>
                    <a:pt x="8027" y="5221"/>
                    <a:pt x="8072" y="5200"/>
                    <a:pt x="8047" y="5154"/>
                  </a:cubicBezTo>
                  <a:cubicBezTo>
                    <a:pt x="8092" y="5133"/>
                    <a:pt x="8092" y="5092"/>
                    <a:pt x="8092" y="5051"/>
                  </a:cubicBezTo>
                  <a:cubicBezTo>
                    <a:pt x="8092" y="4985"/>
                    <a:pt x="8131" y="4923"/>
                    <a:pt x="8151" y="4856"/>
                  </a:cubicBezTo>
                  <a:cubicBezTo>
                    <a:pt x="8171" y="4836"/>
                    <a:pt x="8196" y="4815"/>
                    <a:pt x="8171" y="4769"/>
                  </a:cubicBezTo>
                  <a:cubicBezTo>
                    <a:pt x="8171" y="4748"/>
                    <a:pt x="8216" y="4748"/>
                    <a:pt x="8196" y="4728"/>
                  </a:cubicBezTo>
                  <a:cubicBezTo>
                    <a:pt x="8216" y="4687"/>
                    <a:pt x="8236" y="4641"/>
                    <a:pt x="8256" y="4599"/>
                  </a:cubicBezTo>
                  <a:cubicBezTo>
                    <a:pt x="8296" y="4579"/>
                    <a:pt x="8296" y="4538"/>
                    <a:pt x="8296" y="4492"/>
                  </a:cubicBezTo>
                  <a:cubicBezTo>
                    <a:pt x="8321" y="4471"/>
                    <a:pt x="8321" y="4451"/>
                    <a:pt x="8360" y="4430"/>
                  </a:cubicBezTo>
                  <a:cubicBezTo>
                    <a:pt x="8341" y="4430"/>
                    <a:pt x="8341" y="4410"/>
                    <a:pt x="8341" y="4410"/>
                  </a:cubicBezTo>
                  <a:cubicBezTo>
                    <a:pt x="8341" y="4384"/>
                    <a:pt x="8360" y="4384"/>
                    <a:pt x="8360" y="4364"/>
                  </a:cubicBezTo>
                  <a:cubicBezTo>
                    <a:pt x="8360" y="4281"/>
                    <a:pt x="8400" y="4215"/>
                    <a:pt x="8445" y="4127"/>
                  </a:cubicBezTo>
                  <a:cubicBezTo>
                    <a:pt x="8485" y="4086"/>
                    <a:pt x="8505" y="4045"/>
                    <a:pt x="8525" y="3978"/>
                  </a:cubicBezTo>
                  <a:cubicBezTo>
                    <a:pt x="8525" y="3978"/>
                    <a:pt x="8525" y="3958"/>
                    <a:pt x="8544" y="3958"/>
                  </a:cubicBezTo>
                  <a:cubicBezTo>
                    <a:pt x="8569" y="3896"/>
                    <a:pt x="8609" y="3829"/>
                    <a:pt x="8649" y="3768"/>
                  </a:cubicBezTo>
                  <a:lnTo>
                    <a:pt x="8649" y="3701"/>
                  </a:lnTo>
                  <a:cubicBezTo>
                    <a:pt x="8694" y="3681"/>
                    <a:pt x="8734" y="3660"/>
                    <a:pt x="8754" y="3614"/>
                  </a:cubicBezTo>
                  <a:cubicBezTo>
                    <a:pt x="8773" y="3573"/>
                    <a:pt x="8793" y="3552"/>
                    <a:pt x="8793" y="3485"/>
                  </a:cubicBezTo>
                  <a:cubicBezTo>
                    <a:pt x="8838" y="3465"/>
                    <a:pt x="8858" y="3445"/>
                    <a:pt x="8858" y="3403"/>
                  </a:cubicBezTo>
                  <a:cubicBezTo>
                    <a:pt x="8878" y="3357"/>
                    <a:pt x="8898" y="3357"/>
                    <a:pt x="8898" y="3316"/>
                  </a:cubicBezTo>
                  <a:cubicBezTo>
                    <a:pt x="8918" y="3316"/>
                    <a:pt x="8918" y="3296"/>
                    <a:pt x="8942" y="3296"/>
                  </a:cubicBezTo>
                  <a:cubicBezTo>
                    <a:pt x="8982" y="3275"/>
                    <a:pt x="8982" y="3229"/>
                    <a:pt x="9022" y="3208"/>
                  </a:cubicBezTo>
                  <a:cubicBezTo>
                    <a:pt x="9002" y="3208"/>
                    <a:pt x="9002" y="3188"/>
                    <a:pt x="9002" y="3188"/>
                  </a:cubicBezTo>
                  <a:cubicBezTo>
                    <a:pt x="9022" y="3168"/>
                    <a:pt x="9042" y="3147"/>
                    <a:pt x="9067" y="3147"/>
                  </a:cubicBezTo>
                  <a:cubicBezTo>
                    <a:pt x="9067" y="3147"/>
                    <a:pt x="9067" y="3126"/>
                    <a:pt x="9042" y="3126"/>
                  </a:cubicBezTo>
                  <a:lnTo>
                    <a:pt x="9067" y="3126"/>
                  </a:lnTo>
                  <a:cubicBezTo>
                    <a:pt x="9067" y="3101"/>
                    <a:pt x="9087" y="3101"/>
                    <a:pt x="9087" y="3101"/>
                  </a:cubicBezTo>
                  <a:lnTo>
                    <a:pt x="9087" y="3059"/>
                  </a:lnTo>
                  <a:cubicBezTo>
                    <a:pt x="9087" y="3059"/>
                    <a:pt x="9087" y="3039"/>
                    <a:pt x="9107" y="3039"/>
                  </a:cubicBezTo>
                  <a:cubicBezTo>
                    <a:pt x="9127" y="3039"/>
                    <a:pt x="9127" y="3019"/>
                    <a:pt x="9127" y="2998"/>
                  </a:cubicBezTo>
                  <a:cubicBezTo>
                    <a:pt x="9147" y="2998"/>
                    <a:pt x="9166" y="2998"/>
                    <a:pt x="9211" y="2972"/>
                  </a:cubicBezTo>
                  <a:cubicBezTo>
                    <a:pt x="9211" y="2911"/>
                    <a:pt x="9251" y="2890"/>
                    <a:pt x="9291" y="2844"/>
                  </a:cubicBezTo>
                  <a:lnTo>
                    <a:pt x="9291" y="2824"/>
                  </a:lnTo>
                  <a:cubicBezTo>
                    <a:pt x="9316" y="2824"/>
                    <a:pt x="9336" y="2824"/>
                    <a:pt x="9355" y="2803"/>
                  </a:cubicBezTo>
                  <a:cubicBezTo>
                    <a:pt x="9355" y="2762"/>
                    <a:pt x="9375" y="2741"/>
                    <a:pt x="9395" y="2716"/>
                  </a:cubicBezTo>
                  <a:cubicBezTo>
                    <a:pt x="9415" y="2695"/>
                    <a:pt x="9440" y="2675"/>
                    <a:pt x="9460" y="2654"/>
                  </a:cubicBezTo>
                  <a:cubicBezTo>
                    <a:pt x="9467" y="2647"/>
                    <a:pt x="9471" y="2645"/>
                    <a:pt x="9474" y="2645"/>
                  </a:cubicBezTo>
                  <a:cubicBezTo>
                    <a:pt x="9480" y="2645"/>
                    <a:pt x="9480" y="2654"/>
                    <a:pt x="9480" y="2654"/>
                  </a:cubicBezTo>
                  <a:cubicBezTo>
                    <a:pt x="9540" y="2613"/>
                    <a:pt x="9584" y="2526"/>
                    <a:pt x="9644" y="2485"/>
                  </a:cubicBezTo>
                  <a:cubicBezTo>
                    <a:pt x="9664" y="2485"/>
                    <a:pt x="9664" y="2459"/>
                    <a:pt x="9664" y="2459"/>
                  </a:cubicBezTo>
                  <a:cubicBezTo>
                    <a:pt x="9709" y="2438"/>
                    <a:pt x="9709" y="2398"/>
                    <a:pt x="9748" y="2377"/>
                  </a:cubicBezTo>
                  <a:cubicBezTo>
                    <a:pt x="9788" y="2356"/>
                    <a:pt x="9833" y="2310"/>
                    <a:pt x="9873" y="2289"/>
                  </a:cubicBezTo>
                  <a:lnTo>
                    <a:pt x="9893" y="2269"/>
                  </a:lnTo>
                  <a:cubicBezTo>
                    <a:pt x="9913" y="2202"/>
                    <a:pt x="9957" y="2182"/>
                    <a:pt x="9997" y="2161"/>
                  </a:cubicBezTo>
                  <a:cubicBezTo>
                    <a:pt x="10037" y="2141"/>
                    <a:pt x="10062" y="2141"/>
                    <a:pt x="10062" y="2100"/>
                  </a:cubicBezTo>
                  <a:cubicBezTo>
                    <a:pt x="10082" y="2100"/>
                    <a:pt x="10082" y="2100"/>
                    <a:pt x="10082" y="2120"/>
                  </a:cubicBezTo>
                  <a:cubicBezTo>
                    <a:pt x="10098" y="2083"/>
                    <a:pt x="10128" y="2048"/>
                    <a:pt x="10163" y="2048"/>
                  </a:cubicBezTo>
                  <a:cubicBezTo>
                    <a:pt x="10170" y="2048"/>
                    <a:pt x="10178" y="2050"/>
                    <a:pt x="10186" y="2054"/>
                  </a:cubicBezTo>
                  <a:cubicBezTo>
                    <a:pt x="10206" y="2012"/>
                    <a:pt x="10246" y="1992"/>
                    <a:pt x="10246" y="1946"/>
                  </a:cubicBezTo>
                  <a:cubicBezTo>
                    <a:pt x="10311" y="1925"/>
                    <a:pt x="10311" y="1884"/>
                    <a:pt x="10351" y="1863"/>
                  </a:cubicBezTo>
                  <a:cubicBezTo>
                    <a:pt x="10370" y="1863"/>
                    <a:pt x="10390" y="1843"/>
                    <a:pt x="10390" y="1843"/>
                  </a:cubicBezTo>
                  <a:cubicBezTo>
                    <a:pt x="10410" y="1843"/>
                    <a:pt x="10410" y="1817"/>
                    <a:pt x="10410" y="1817"/>
                  </a:cubicBezTo>
                  <a:cubicBezTo>
                    <a:pt x="10495" y="1776"/>
                    <a:pt x="10560" y="1715"/>
                    <a:pt x="10639" y="1668"/>
                  </a:cubicBezTo>
                  <a:cubicBezTo>
                    <a:pt x="10639" y="1668"/>
                    <a:pt x="10639" y="1648"/>
                    <a:pt x="10659" y="1628"/>
                  </a:cubicBezTo>
                  <a:cubicBezTo>
                    <a:pt x="10704" y="1607"/>
                    <a:pt x="10724" y="1586"/>
                    <a:pt x="10783" y="1586"/>
                  </a:cubicBezTo>
                  <a:lnTo>
                    <a:pt x="10764" y="1561"/>
                  </a:lnTo>
                  <a:cubicBezTo>
                    <a:pt x="10828" y="1561"/>
                    <a:pt x="10848" y="1540"/>
                    <a:pt x="10888" y="1499"/>
                  </a:cubicBezTo>
                  <a:cubicBezTo>
                    <a:pt x="10908" y="1499"/>
                    <a:pt x="10933" y="1458"/>
                    <a:pt x="10973" y="1458"/>
                  </a:cubicBezTo>
                  <a:cubicBezTo>
                    <a:pt x="10973" y="1458"/>
                    <a:pt x="10992" y="1458"/>
                    <a:pt x="11012" y="1432"/>
                  </a:cubicBezTo>
                  <a:cubicBezTo>
                    <a:pt x="11032" y="1391"/>
                    <a:pt x="11097" y="1371"/>
                    <a:pt x="11117" y="1330"/>
                  </a:cubicBezTo>
                  <a:lnTo>
                    <a:pt x="11137" y="1350"/>
                  </a:lnTo>
                  <a:cubicBezTo>
                    <a:pt x="11157" y="1330"/>
                    <a:pt x="11157" y="1330"/>
                    <a:pt x="11157" y="1304"/>
                  </a:cubicBezTo>
                  <a:cubicBezTo>
                    <a:pt x="11157" y="1304"/>
                    <a:pt x="11182" y="1304"/>
                    <a:pt x="11182" y="1284"/>
                  </a:cubicBezTo>
                  <a:cubicBezTo>
                    <a:pt x="11221" y="1263"/>
                    <a:pt x="11261" y="1242"/>
                    <a:pt x="11306" y="1201"/>
                  </a:cubicBezTo>
                  <a:cubicBezTo>
                    <a:pt x="11346" y="1176"/>
                    <a:pt x="11366" y="1176"/>
                    <a:pt x="11406" y="1176"/>
                  </a:cubicBezTo>
                  <a:cubicBezTo>
                    <a:pt x="11450" y="1155"/>
                    <a:pt x="11490" y="1155"/>
                    <a:pt x="11530" y="1135"/>
                  </a:cubicBezTo>
                  <a:cubicBezTo>
                    <a:pt x="11542" y="1124"/>
                    <a:pt x="11554" y="1124"/>
                    <a:pt x="11564" y="1124"/>
                  </a:cubicBezTo>
                  <a:cubicBezTo>
                    <a:pt x="11575" y="1124"/>
                    <a:pt x="11584" y="1124"/>
                    <a:pt x="11595" y="1114"/>
                  </a:cubicBezTo>
                  <a:cubicBezTo>
                    <a:pt x="11634" y="1114"/>
                    <a:pt x="11679" y="1114"/>
                    <a:pt x="11719" y="1093"/>
                  </a:cubicBezTo>
                  <a:lnTo>
                    <a:pt x="11739" y="1093"/>
                  </a:lnTo>
                  <a:cubicBezTo>
                    <a:pt x="11739" y="1073"/>
                    <a:pt x="11739" y="1047"/>
                    <a:pt x="11779" y="1027"/>
                  </a:cubicBezTo>
                  <a:cubicBezTo>
                    <a:pt x="11779" y="1027"/>
                    <a:pt x="11779" y="1047"/>
                    <a:pt x="11804" y="1047"/>
                  </a:cubicBezTo>
                  <a:cubicBezTo>
                    <a:pt x="11804" y="1027"/>
                    <a:pt x="11843" y="1027"/>
                    <a:pt x="11843" y="1006"/>
                  </a:cubicBezTo>
                  <a:cubicBezTo>
                    <a:pt x="11853" y="996"/>
                    <a:pt x="11863" y="996"/>
                    <a:pt x="11873" y="996"/>
                  </a:cubicBezTo>
                  <a:cubicBezTo>
                    <a:pt x="11883" y="996"/>
                    <a:pt x="11893" y="996"/>
                    <a:pt x="11903" y="986"/>
                  </a:cubicBezTo>
                  <a:cubicBezTo>
                    <a:pt x="11928" y="945"/>
                    <a:pt x="11988" y="945"/>
                    <a:pt x="12008" y="919"/>
                  </a:cubicBezTo>
                  <a:lnTo>
                    <a:pt x="12028" y="919"/>
                  </a:lnTo>
                  <a:cubicBezTo>
                    <a:pt x="12042" y="895"/>
                    <a:pt x="12055" y="885"/>
                    <a:pt x="12067" y="885"/>
                  </a:cubicBezTo>
                  <a:cubicBezTo>
                    <a:pt x="12076" y="885"/>
                    <a:pt x="12084" y="890"/>
                    <a:pt x="12092" y="898"/>
                  </a:cubicBezTo>
                  <a:cubicBezTo>
                    <a:pt x="12132" y="898"/>
                    <a:pt x="12132" y="878"/>
                    <a:pt x="12152" y="878"/>
                  </a:cubicBezTo>
                  <a:lnTo>
                    <a:pt x="12217" y="878"/>
                  </a:lnTo>
                  <a:lnTo>
                    <a:pt x="12236" y="857"/>
                  </a:lnTo>
                  <a:cubicBezTo>
                    <a:pt x="12243" y="851"/>
                    <a:pt x="12247" y="848"/>
                    <a:pt x="12251" y="848"/>
                  </a:cubicBezTo>
                  <a:cubicBezTo>
                    <a:pt x="12258" y="848"/>
                    <a:pt x="12263" y="857"/>
                    <a:pt x="12276" y="857"/>
                  </a:cubicBezTo>
                  <a:cubicBezTo>
                    <a:pt x="12321" y="816"/>
                    <a:pt x="12381" y="837"/>
                    <a:pt x="12445" y="791"/>
                  </a:cubicBezTo>
                  <a:cubicBezTo>
                    <a:pt x="12485" y="791"/>
                    <a:pt x="12525" y="770"/>
                    <a:pt x="12590" y="770"/>
                  </a:cubicBezTo>
                  <a:cubicBezTo>
                    <a:pt x="12610" y="750"/>
                    <a:pt x="12590" y="729"/>
                    <a:pt x="12630" y="729"/>
                  </a:cubicBezTo>
                  <a:cubicBezTo>
                    <a:pt x="12674" y="729"/>
                    <a:pt x="12694" y="729"/>
                    <a:pt x="12714" y="709"/>
                  </a:cubicBezTo>
                  <a:lnTo>
                    <a:pt x="12734" y="729"/>
                  </a:lnTo>
                  <a:cubicBezTo>
                    <a:pt x="12785" y="713"/>
                    <a:pt x="12821" y="680"/>
                    <a:pt x="12863" y="680"/>
                  </a:cubicBezTo>
                  <a:cubicBezTo>
                    <a:pt x="12874" y="680"/>
                    <a:pt x="12886" y="683"/>
                    <a:pt x="12898" y="688"/>
                  </a:cubicBezTo>
                  <a:cubicBezTo>
                    <a:pt x="12943" y="688"/>
                    <a:pt x="12983" y="662"/>
                    <a:pt x="13023" y="662"/>
                  </a:cubicBezTo>
                  <a:cubicBezTo>
                    <a:pt x="13047" y="642"/>
                    <a:pt x="13023" y="621"/>
                    <a:pt x="13047" y="621"/>
                  </a:cubicBezTo>
                  <a:cubicBezTo>
                    <a:pt x="13059" y="627"/>
                    <a:pt x="13073" y="630"/>
                    <a:pt x="13087" y="630"/>
                  </a:cubicBezTo>
                  <a:cubicBezTo>
                    <a:pt x="13121" y="630"/>
                    <a:pt x="13160" y="615"/>
                    <a:pt x="13192" y="601"/>
                  </a:cubicBezTo>
                  <a:cubicBezTo>
                    <a:pt x="13212" y="601"/>
                    <a:pt x="13212" y="621"/>
                    <a:pt x="13231" y="621"/>
                  </a:cubicBezTo>
                  <a:cubicBezTo>
                    <a:pt x="13251" y="601"/>
                    <a:pt x="13251" y="601"/>
                    <a:pt x="13251" y="580"/>
                  </a:cubicBezTo>
                  <a:close/>
                  <a:moveTo>
                    <a:pt x="10878" y="12058"/>
                  </a:moveTo>
                  <a:cubicBezTo>
                    <a:pt x="10888" y="12058"/>
                    <a:pt x="10888" y="12084"/>
                    <a:pt x="10888" y="12084"/>
                  </a:cubicBezTo>
                  <a:cubicBezTo>
                    <a:pt x="10933" y="12084"/>
                    <a:pt x="10953" y="12130"/>
                    <a:pt x="10953" y="12151"/>
                  </a:cubicBezTo>
                  <a:cubicBezTo>
                    <a:pt x="10973" y="12171"/>
                    <a:pt x="10973" y="12212"/>
                    <a:pt x="11012" y="12238"/>
                  </a:cubicBezTo>
                  <a:lnTo>
                    <a:pt x="11012" y="12366"/>
                  </a:lnTo>
                  <a:cubicBezTo>
                    <a:pt x="10992" y="12407"/>
                    <a:pt x="10953" y="12387"/>
                    <a:pt x="10908" y="12428"/>
                  </a:cubicBezTo>
                  <a:cubicBezTo>
                    <a:pt x="10848" y="12341"/>
                    <a:pt x="10808" y="12279"/>
                    <a:pt x="10783" y="12171"/>
                  </a:cubicBezTo>
                  <a:cubicBezTo>
                    <a:pt x="10783" y="12171"/>
                    <a:pt x="10783" y="12151"/>
                    <a:pt x="10764" y="12151"/>
                  </a:cubicBezTo>
                  <a:lnTo>
                    <a:pt x="10764" y="12084"/>
                  </a:lnTo>
                  <a:cubicBezTo>
                    <a:pt x="10808" y="12063"/>
                    <a:pt x="10808" y="12063"/>
                    <a:pt x="10868" y="12063"/>
                  </a:cubicBezTo>
                  <a:cubicBezTo>
                    <a:pt x="10872" y="12059"/>
                    <a:pt x="10875" y="12058"/>
                    <a:pt x="10878" y="12058"/>
                  </a:cubicBezTo>
                  <a:close/>
                  <a:moveTo>
                    <a:pt x="10455" y="12192"/>
                  </a:moveTo>
                  <a:cubicBezTo>
                    <a:pt x="10475" y="12212"/>
                    <a:pt x="10515" y="12238"/>
                    <a:pt x="10535" y="12259"/>
                  </a:cubicBezTo>
                  <a:cubicBezTo>
                    <a:pt x="10535" y="12279"/>
                    <a:pt x="10560" y="12300"/>
                    <a:pt x="10579" y="12320"/>
                  </a:cubicBezTo>
                  <a:cubicBezTo>
                    <a:pt x="10579" y="12366"/>
                    <a:pt x="10599" y="12387"/>
                    <a:pt x="10619" y="12428"/>
                  </a:cubicBezTo>
                  <a:lnTo>
                    <a:pt x="10639" y="12449"/>
                  </a:lnTo>
                  <a:cubicBezTo>
                    <a:pt x="10619" y="12495"/>
                    <a:pt x="10579" y="12495"/>
                    <a:pt x="10535" y="12536"/>
                  </a:cubicBezTo>
                  <a:cubicBezTo>
                    <a:pt x="10495" y="12536"/>
                    <a:pt x="10475" y="12536"/>
                    <a:pt x="10435" y="12556"/>
                  </a:cubicBezTo>
                  <a:lnTo>
                    <a:pt x="10410" y="12556"/>
                  </a:lnTo>
                  <a:cubicBezTo>
                    <a:pt x="10390" y="12556"/>
                    <a:pt x="10370" y="12577"/>
                    <a:pt x="10351" y="12597"/>
                  </a:cubicBezTo>
                  <a:cubicBezTo>
                    <a:pt x="10351" y="12556"/>
                    <a:pt x="10311" y="12577"/>
                    <a:pt x="10286" y="12556"/>
                  </a:cubicBezTo>
                  <a:cubicBezTo>
                    <a:pt x="10266" y="12515"/>
                    <a:pt x="10266" y="12469"/>
                    <a:pt x="10226" y="12428"/>
                  </a:cubicBezTo>
                  <a:cubicBezTo>
                    <a:pt x="10206" y="12387"/>
                    <a:pt x="10206" y="12341"/>
                    <a:pt x="10186" y="12300"/>
                  </a:cubicBezTo>
                  <a:cubicBezTo>
                    <a:pt x="10206" y="12259"/>
                    <a:pt x="10246" y="12259"/>
                    <a:pt x="10286" y="12259"/>
                  </a:cubicBezTo>
                  <a:cubicBezTo>
                    <a:pt x="10311" y="12259"/>
                    <a:pt x="10331" y="12259"/>
                    <a:pt x="10351" y="12238"/>
                  </a:cubicBezTo>
                  <a:cubicBezTo>
                    <a:pt x="10370" y="12212"/>
                    <a:pt x="10410" y="12212"/>
                    <a:pt x="10455" y="12192"/>
                  </a:cubicBezTo>
                  <a:close/>
                  <a:moveTo>
                    <a:pt x="12177" y="12002"/>
                  </a:moveTo>
                  <a:cubicBezTo>
                    <a:pt x="12217" y="12022"/>
                    <a:pt x="12256" y="12063"/>
                    <a:pt x="12301" y="12110"/>
                  </a:cubicBezTo>
                  <a:cubicBezTo>
                    <a:pt x="12276" y="12110"/>
                    <a:pt x="12276" y="12130"/>
                    <a:pt x="12276" y="12130"/>
                  </a:cubicBezTo>
                  <a:cubicBezTo>
                    <a:pt x="12321" y="12192"/>
                    <a:pt x="12341" y="12259"/>
                    <a:pt x="12381" y="12320"/>
                  </a:cubicBezTo>
                  <a:cubicBezTo>
                    <a:pt x="12401" y="12341"/>
                    <a:pt x="12401" y="12366"/>
                    <a:pt x="12425" y="12366"/>
                  </a:cubicBezTo>
                  <a:cubicBezTo>
                    <a:pt x="12425" y="12407"/>
                    <a:pt x="12425" y="12428"/>
                    <a:pt x="12465" y="12428"/>
                  </a:cubicBezTo>
                  <a:cubicBezTo>
                    <a:pt x="12445" y="12515"/>
                    <a:pt x="12505" y="12577"/>
                    <a:pt x="12485" y="12623"/>
                  </a:cubicBezTo>
                  <a:cubicBezTo>
                    <a:pt x="12485" y="12685"/>
                    <a:pt x="12445" y="12664"/>
                    <a:pt x="12425" y="12685"/>
                  </a:cubicBezTo>
                  <a:cubicBezTo>
                    <a:pt x="12413" y="12695"/>
                    <a:pt x="12397" y="12695"/>
                    <a:pt x="12381" y="12695"/>
                  </a:cubicBezTo>
                  <a:cubicBezTo>
                    <a:pt x="12366" y="12695"/>
                    <a:pt x="12351" y="12695"/>
                    <a:pt x="12341" y="12705"/>
                  </a:cubicBezTo>
                  <a:cubicBezTo>
                    <a:pt x="12341" y="12685"/>
                    <a:pt x="12321" y="12664"/>
                    <a:pt x="12301" y="12644"/>
                  </a:cubicBezTo>
                  <a:cubicBezTo>
                    <a:pt x="12276" y="12664"/>
                    <a:pt x="12236" y="12664"/>
                    <a:pt x="12197" y="12685"/>
                  </a:cubicBezTo>
                  <a:cubicBezTo>
                    <a:pt x="12152" y="12664"/>
                    <a:pt x="12132" y="12623"/>
                    <a:pt x="12092" y="12577"/>
                  </a:cubicBezTo>
                  <a:cubicBezTo>
                    <a:pt x="12092" y="12556"/>
                    <a:pt x="12112" y="12556"/>
                    <a:pt x="12092" y="12536"/>
                  </a:cubicBezTo>
                  <a:cubicBezTo>
                    <a:pt x="12072" y="12515"/>
                    <a:pt x="12052" y="12515"/>
                    <a:pt x="12028" y="12515"/>
                  </a:cubicBezTo>
                  <a:cubicBezTo>
                    <a:pt x="12008" y="12495"/>
                    <a:pt x="11988" y="12469"/>
                    <a:pt x="11988" y="12449"/>
                  </a:cubicBezTo>
                  <a:cubicBezTo>
                    <a:pt x="11988" y="12407"/>
                    <a:pt x="11948" y="12428"/>
                    <a:pt x="11968" y="12387"/>
                  </a:cubicBezTo>
                  <a:cubicBezTo>
                    <a:pt x="11968" y="12387"/>
                    <a:pt x="11968" y="12366"/>
                    <a:pt x="11988" y="12366"/>
                  </a:cubicBezTo>
                  <a:cubicBezTo>
                    <a:pt x="11948" y="12341"/>
                    <a:pt x="11948" y="12279"/>
                    <a:pt x="11903" y="12279"/>
                  </a:cubicBezTo>
                  <a:cubicBezTo>
                    <a:pt x="11928" y="12259"/>
                    <a:pt x="11928" y="12212"/>
                    <a:pt x="11903" y="12192"/>
                  </a:cubicBezTo>
                  <a:cubicBezTo>
                    <a:pt x="11903" y="12171"/>
                    <a:pt x="11903" y="12151"/>
                    <a:pt x="11928" y="12130"/>
                  </a:cubicBezTo>
                  <a:lnTo>
                    <a:pt x="11948" y="12110"/>
                  </a:lnTo>
                  <a:cubicBezTo>
                    <a:pt x="11954" y="12101"/>
                    <a:pt x="11959" y="12098"/>
                    <a:pt x="11963" y="12098"/>
                  </a:cubicBezTo>
                  <a:cubicBezTo>
                    <a:pt x="11970" y="12098"/>
                    <a:pt x="11974" y="12110"/>
                    <a:pt x="11988" y="12110"/>
                  </a:cubicBezTo>
                  <a:cubicBezTo>
                    <a:pt x="11988" y="12110"/>
                    <a:pt x="12008" y="12110"/>
                    <a:pt x="12008" y="12084"/>
                  </a:cubicBezTo>
                  <a:lnTo>
                    <a:pt x="11988" y="12084"/>
                  </a:lnTo>
                  <a:cubicBezTo>
                    <a:pt x="12008" y="12063"/>
                    <a:pt x="12052" y="12043"/>
                    <a:pt x="12072" y="12022"/>
                  </a:cubicBezTo>
                  <a:cubicBezTo>
                    <a:pt x="12092" y="12022"/>
                    <a:pt x="12092" y="12043"/>
                    <a:pt x="12092" y="12043"/>
                  </a:cubicBezTo>
                  <a:cubicBezTo>
                    <a:pt x="12112" y="12022"/>
                    <a:pt x="12152" y="12022"/>
                    <a:pt x="12177" y="12002"/>
                  </a:cubicBezTo>
                  <a:close/>
                  <a:moveTo>
                    <a:pt x="13656" y="248"/>
                  </a:moveTo>
                  <a:cubicBezTo>
                    <a:pt x="13728" y="248"/>
                    <a:pt x="13800" y="263"/>
                    <a:pt x="13873" y="277"/>
                  </a:cubicBezTo>
                  <a:lnTo>
                    <a:pt x="13893" y="303"/>
                  </a:lnTo>
                  <a:cubicBezTo>
                    <a:pt x="13914" y="303"/>
                    <a:pt x="13931" y="272"/>
                    <a:pt x="13947" y="272"/>
                  </a:cubicBezTo>
                  <a:cubicBezTo>
                    <a:pt x="13951" y="272"/>
                    <a:pt x="13954" y="273"/>
                    <a:pt x="13958" y="277"/>
                  </a:cubicBezTo>
                  <a:cubicBezTo>
                    <a:pt x="13965" y="286"/>
                    <a:pt x="13971" y="289"/>
                    <a:pt x="13978" y="289"/>
                  </a:cubicBezTo>
                  <a:cubicBezTo>
                    <a:pt x="13991" y="289"/>
                    <a:pt x="14004" y="277"/>
                    <a:pt x="14018" y="277"/>
                  </a:cubicBezTo>
                  <a:lnTo>
                    <a:pt x="14167" y="277"/>
                  </a:lnTo>
                  <a:cubicBezTo>
                    <a:pt x="14207" y="277"/>
                    <a:pt x="14227" y="257"/>
                    <a:pt x="14267" y="257"/>
                  </a:cubicBezTo>
                  <a:lnTo>
                    <a:pt x="14371" y="257"/>
                  </a:lnTo>
                  <a:cubicBezTo>
                    <a:pt x="14423" y="267"/>
                    <a:pt x="14449" y="272"/>
                    <a:pt x="14468" y="272"/>
                  </a:cubicBezTo>
                  <a:cubicBezTo>
                    <a:pt x="14485" y="272"/>
                    <a:pt x="14495" y="267"/>
                    <a:pt x="14515" y="257"/>
                  </a:cubicBezTo>
                  <a:cubicBezTo>
                    <a:pt x="14540" y="257"/>
                    <a:pt x="14560" y="277"/>
                    <a:pt x="14560" y="303"/>
                  </a:cubicBezTo>
                  <a:cubicBezTo>
                    <a:pt x="14580" y="303"/>
                    <a:pt x="14600" y="303"/>
                    <a:pt x="14600" y="277"/>
                  </a:cubicBezTo>
                  <a:cubicBezTo>
                    <a:pt x="14616" y="277"/>
                    <a:pt x="14619" y="308"/>
                    <a:pt x="14631" y="308"/>
                  </a:cubicBezTo>
                  <a:cubicBezTo>
                    <a:pt x="14633" y="308"/>
                    <a:pt x="14636" y="307"/>
                    <a:pt x="14640" y="303"/>
                  </a:cubicBezTo>
                  <a:cubicBezTo>
                    <a:pt x="14648" y="294"/>
                    <a:pt x="14656" y="292"/>
                    <a:pt x="14662" y="292"/>
                  </a:cubicBezTo>
                  <a:cubicBezTo>
                    <a:pt x="14676" y="292"/>
                    <a:pt x="14685" y="303"/>
                    <a:pt x="14685" y="303"/>
                  </a:cubicBezTo>
                  <a:cubicBezTo>
                    <a:pt x="14705" y="324"/>
                    <a:pt x="14724" y="324"/>
                    <a:pt x="14724" y="324"/>
                  </a:cubicBezTo>
                  <a:cubicBezTo>
                    <a:pt x="14744" y="324"/>
                    <a:pt x="14764" y="344"/>
                    <a:pt x="14764" y="344"/>
                  </a:cubicBezTo>
                  <a:cubicBezTo>
                    <a:pt x="14779" y="330"/>
                    <a:pt x="14793" y="326"/>
                    <a:pt x="14807" y="326"/>
                  </a:cubicBezTo>
                  <a:cubicBezTo>
                    <a:pt x="14833" y="326"/>
                    <a:pt x="14855" y="344"/>
                    <a:pt x="14869" y="344"/>
                  </a:cubicBezTo>
                  <a:cubicBezTo>
                    <a:pt x="14884" y="337"/>
                    <a:pt x="14898" y="335"/>
                    <a:pt x="14911" y="335"/>
                  </a:cubicBezTo>
                  <a:cubicBezTo>
                    <a:pt x="14938" y="335"/>
                    <a:pt x="14960" y="344"/>
                    <a:pt x="14973" y="344"/>
                  </a:cubicBezTo>
                  <a:cubicBezTo>
                    <a:pt x="14980" y="351"/>
                    <a:pt x="14984" y="353"/>
                    <a:pt x="14988" y="353"/>
                  </a:cubicBezTo>
                  <a:cubicBezTo>
                    <a:pt x="14995" y="353"/>
                    <a:pt x="15000" y="344"/>
                    <a:pt x="15013" y="344"/>
                  </a:cubicBezTo>
                  <a:cubicBezTo>
                    <a:pt x="15078" y="344"/>
                    <a:pt x="15137" y="344"/>
                    <a:pt x="15182" y="385"/>
                  </a:cubicBezTo>
                  <a:lnTo>
                    <a:pt x="15202" y="385"/>
                  </a:lnTo>
                  <a:lnTo>
                    <a:pt x="15202" y="365"/>
                  </a:lnTo>
                  <a:cubicBezTo>
                    <a:pt x="15242" y="406"/>
                    <a:pt x="15287" y="406"/>
                    <a:pt x="15326" y="452"/>
                  </a:cubicBezTo>
                  <a:cubicBezTo>
                    <a:pt x="15326" y="431"/>
                    <a:pt x="15346" y="431"/>
                    <a:pt x="15346" y="431"/>
                  </a:cubicBezTo>
                  <a:cubicBezTo>
                    <a:pt x="15386" y="452"/>
                    <a:pt x="15431" y="452"/>
                    <a:pt x="15451" y="493"/>
                  </a:cubicBezTo>
                  <a:lnTo>
                    <a:pt x="15471" y="493"/>
                  </a:lnTo>
                  <a:cubicBezTo>
                    <a:pt x="15511" y="493"/>
                    <a:pt x="15555" y="514"/>
                    <a:pt x="15595" y="514"/>
                  </a:cubicBezTo>
                  <a:cubicBezTo>
                    <a:pt x="15615" y="534"/>
                    <a:pt x="15635" y="534"/>
                    <a:pt x="15660" y="534"/>
                  </a:cubicBezTo>
                  <a:cubicBezTo>
                    <a:pt x="15700" y="534"/>
                    <a:pt x="15719" y="580"/>
                    <a:pt x="15739" y="580"/>
                  </a:cubicBezTo>
                  <a:cubicBezTo>
                    <a:pt x="15759" y="580"/>
                    <a:pt x="15784" y="601"/>
                    <a:pt x="15804" y="601"/>
                  </a:cubicBezTo>
                  <a:cubicBezTo>
                    <a:pt x="15824" y="601"/>
                    <a:pt x="15844" y="642"/>
                    <a:pt x="15864" y="642"/>
                  </a:cubicBezTo>
                  <a:lnTo>
                    <a:pt x="15884" y="662"/>
                  </a:lnTo>
                  <a:cubicBezTo>
                    <a:pt x="15988" y="662"/>
                    <a:pt x="16053" y="729"/>
                    <a:pt x="16132" y="750"/>
                  </a:cubicBezTo>
                  <a:cubicBezTo>
                    <a:pt x="16157" y="770"/>
                    <a:pt x="16197" y="791"/>
                    <a:pt x="16217" y="791"/>
                  </a:cubicBezTo>
                  <a:cubicBezTo>
                    <a:pt x="16237" y="791"/>
                    <a:pt x="16257" y="816"/>
                    <a:pt x="16282" y="816"/>
                  </a:cubicBezTo>
                  <a:cubicBezTo>
                    <a:pt x="16302" y="816"/>
                    <a:pt x="16341" y="837"/>
                    <a:pt x="16381" y="837"/>
                  </a:cubicBezTo>
                  <a:lnTo>
                    <a:pt x="16381" y="857"/>
                  </a:lnTo>
                  <a:cubicBezTo>
                    <a:pt x="16426" y="857"/>
                    <a:pt x="16466" y="878"/>
                    <a:pt x="16486" y="898"/>
                  </a:cubicBezTo>
                  <a:cubicBezTo>
                    <a:pt x="16530" y="919"/>
                    <a:pt x="16570" y="945"/>
                    <a:pt x="16610" y="965"/>
                  </a:cubicBezTo>
                  <a:cubicBezTo>
                    <a:pt x="16655" y="965"/>
                    <a:pt x="16695" y="986"/>
                    <a:pt x="16715" y="1006"/>
                  </a:cubicBezTo>
                  <a:cubicBezTo>
                    <a:pt x="16754" y="1047"/>
                    <a:pt x="16799" y="1047"/>
                    <a:pt x="16839" y="1073"/>
                  </a:cubicBezTo>
                  <a:cubicBezTo>
                    <a:pt x="16879" y="1093"/>
                    <a:pt x="16859" y="1135"/>
                    <a:pt x="16904" y="1155"/>
                  </a:cubicBezTo>
                  <a:cubicBezTo>
                    <a:pt x="16943" y="1155"/>
                    <a:pt x="16983" y="1201"/>
                    <a:pt x="17028" y="1201"/>
                  </a:cubicBezTo>
                  <a:cubicBezTo>
                    <a:pt x="17048" y="1222"/>
                    <a:pt x="17048" y="1263"/>
                    <a:pt x="17088" y="1263"/>
                  </a:cubicBezTo>
                  <a:cubicBezTo>
                    <a:pt x="17108" y="1304"/>
                    <a:pt x="17172" y="1330"/>
                    <a:pt x="17212" y="1371"/>
                  </a:cubicBezTo>
                  <a:lnTo>
                    <a:pt x="17232" y="1391"/>
                  </a:lnTo>
                  <a:lnTo>
                    <a:pt x="17252" y="1391"/>
                  </a:lnTo>
                  <a:cubicBezTo>
                    <a:pt x="17252" y="1432"/>
                    <a:pt x="17317" y="1458"/>
                    <a:pt x="17337" y="1499"/>
                  </a:cubicBezTo>
                  <a:cubicBezTo>
                    <a:pt x="17347" y="1509"/>
                    <a:pt x="17351" y="1514"/>
                    <a:pt x="17354" y="1514"/>
                  </a:cubicBezTo>
                  <a:cubicBezTo>
                    <a:pt x="17357" y="1514"/>
                    <a:pt x="17357" y="1509"/>
                    <a:pt x="17357" y="1499"/>
                  </a:cubicBezTo>
                  <a:lnTo>
                    <a:pt x="17376" y="1499"/>
                  </a:lnTo>
                  <a:cubicBezTo>
                    <a:pt x="17401" y="1561"/>
                    <a:pt x="17441" y="1607"/>
                    <a:pt x="17481" y="1628"/>
                  </a:cubicBezTo>
                  <a:cubicBezTo>
                    <a:pt x="17526" y="1648"/>
                    <a:pt x="17546" y="1689"/>
                    <a:pt x="17566" y="1715"/>
                  </a:cubicBezTo>
                  <a:cubicBezTo>
                    <a:pt x="17585" y="1715"/>
                    <a:pt x="17585" y="1735"/>
                    <a:pt x="17585" y="1735"/>
                  </a:cubicBezTo>
                  <a:cubicBezTo>
                    <a:pt x="17650" y="1817"/>
                    <a:pt x="17750" y="1863"/>
                    <a:pt x="17795" y="1971"/>
                  </a:cubicBezTo>
                  <a:lnTo>
                    <a:pt x="17834" y="1971"/>
                  </a:lnTo>
                  <a:cubicBezTo>
                    <a:pt x="17854" y="1992"/>
                    <a:pt x="17854" y="2012"/>
                    <a:pt x="17874" y="2033"/>
                  </a:cubicBezTo>
                  <a:cubicBezTo>
                    <a:pt x="17939" y="2054"/>
                    <a:pt x="17939" y="2120"/>
                    <a:pt x="17959" y="2161"/>
                  </a:cubicBezTo>
                  <a:cubicBezTo>
                    <a:pt x="17998" y="2202"/>
                    <a:pt x="18023" y="2269"/>
                    <a:pt x="18063" y="2310"/>
                  </a:cubicBezTo>
                  <a:cubicBezTo>
                    <a:pt x="18123" y="2377"/>
                    <a:pt x="18148" y="2438"/>
                    <a:pt x="18188" y="2485"/>
                  </a:cubicBezTo>
                  <a:cubicBezTo>
                    <a:pt x="18227" y="2526"/>
                    <a:pt x="18207" y="2567"/>
                    <a:pt x="18247" y="2587"/>
                  </a:cubicBezTo>
                  <a:cubicBezTo>
                    <a:pt x="18247" y="2633"/>
                    <a:pt x="18272" y="2654"/>
                    <a:pt x="18292" y="2654"/>
                  </a:cubicBezTo>
                  <a:cubicBezTo>
                    <a:pt x="18312" y="2675"/>
                    <a:pt x="18292" y="2675"/>
                    <a:pt x="18292" y="2695"/>
                  </a:cubicBezTo>
                  <a:cubicBezTo>
                    <a:pt x="18332" y="2741"/>
                    <a:pt x="18352" y="2803"/>
                    <a:pt x="18396" y="2844"/>
                  </a:cubicBezTo>
                  <a:lnTo>
                    <a:pt x="18372" y="2870"/>
                  </a:lnTo>
                  <a:cubicBezTo>
                    <a:pt x="18396" y="2870"/>
                    <a:pt x="18396" y="2890"/>
                    <a:pt x="18416" y="2911"/>
                  </a:cubicBezTo>
                  <a:cubicBezTo>
                    <a:pt x="18436" y="2911"/>
                    <a:pt x="18456" y="2931"/>
                    <a:pt x="18456" y="2931"/>
                  </a:cubicBezTo>
                  <a:cubicBezTo>
                    <a:pt x="18476" y="2998"/>
                    <a:pt x="18521" y="3019"/>
                    <a:pt x="18561" y="3059"/>
                  </a:cubicBezTo>
                  <a:cubicBezTo>
                    <a:pt x="18541" y="3101"/>
                    <a:pt x="18581" y="3126"/>
                    <a:pt x="18581" y="3147"/>
                  </a:cubicBezTo>
                  <a:cubicBezTo>
                    <a:pt x="18601" y="3188"/>
                    <a:pt x="18601" y="3208"/>
                    <a:pt x="18601" y="3255"/>
                  </a:cubicBezTo>
                  <a:cubicBezTo>
                    <a:pt x="18601" y="3275"/>
                    <a:pt x="18601" y="3296"/>
                    <a:pt x="18620" y="3316"/>
                  </a:cubicBezTo>
                  <a:cubicBezTo>
                    <a:pt x="18620" y="3316"/>
                    <a:pt x="18601" y="3316"/>
                    <a:pt x="18601" y="3337"/>
                  </a:cubicBezTo>
                  <a:cubicBezTo>
                    <a:pt x="18601" y="3357"/>
                    <a:pt x="18645" y="3357"/>
                    <a:pt x="18645" y="3383"/>
                  </a:cubicBezTo>
                  <a:lnTo>
                    <a:pt x="18645" y="3445"/>
                  </a:lnTo>
                  <a:cubicBezTo>
                    <a:pt x="18645" y="3465"/>
                    <a:pt x="18685" y="3465"/>
                    <a:pt x="18685" y="3511"/>
                  </a:cubicBezTo>
                  <a:cubicBezTo>
                    <a:pt x="18665" y="3532"/>
                    <a:pt x="18705" y="3552"/>
                    <a:pt x="18705" y="3573"/>
                  </a:cubicBezTo>
                  <a:cubicBezTo>
                    <a:pt x="18705" y="3594"/>
                    <a:pt x="18725" y="3594"/>
                    <a:pt x="18725" y="3614"/>
                  </a:cubicBezTo>
                  <a:cubicBezTo>
                    <a:pt x="18725" y="3681"/>
                    <a:pt x="18725" y="3681"/>
                    <a:pt x="18770" y="3742"/>
                  </a:cubicBezTo>
                  <a:lnTo>
                    <a:pt x="18770" y="3809"/>
                  </a:lnTo>
                  <a:cubicBezTo>
                    <a:pt x="18809" y="3850"/>
                    <a:pt x="18789" y="3917"/>
                    <a:pt x="18829" y="3937"/>
                  </a:cubicBezTo>
                  <a:cubicBezTo>
                    <a:pt x="18849" y="3958"/>
                    <a:pt x="18809" y="3978"/>
                    <a:pt x="18829" y="3999"/>
                  </a:cubicBezTo>
                  <a:cubicBezTo>
                    <a:pt x="18849" y="4025"/>
                    <a:pt x="18849" y="4025"/>
                    <a:pt x="18829" y="4045"/>
                  </a:cubicBezTo>
                  <a:lnTo>
                    <a:pt x="18849" y="4066"/>
                  </a:lnTo>
                  <a:cubicBezTo>
                    <a:pt x="18849" y="4107"/>
                    <a:pt x="18849" y="4127"/>
                    <a:pt x="18829" y="4153"/>
                  </a:cubicBezTo>
                  <a:cubicBezTo>
                    <a:pt x="18849" y="4215"/>
                    <a:pt x="18849" y="4256"/>
                    <a:pt x="18849" y="4302"/>
                  </a:cubicBezTo>
                  <a:cubicBezTo>
                    <a:pt x="18849" y="4322"/>
                    <a:pt x="18849" y="4322"/>
                    <a:pt x="18869" y="4343"/>
                  </a:cubicBezTo>
                  <a:cubicBezTo>
                    <a:pt x="18849" y="4364"/>
                    <a:pt x="18849" y="4384"/>
                    <a:pt x="18869" y="4410"/>
                  </a:cubicBezTo>
                  <a:cubicBezTo>
                    <a:pt x="18869" y="4471"/>
                    <a:pt x="18894" y="4538"/>
                    <a:pt x="18894" y="4599"/>
                  </a:cubicBezTo>
                  <a:cubicBezTo>
                    <a:pt x="18894" y="4599"/>
                    <a:pt x="18894" y="4620"/>
                    <a:pt x="18869" y="4620"/>
                  </a:cubicBezTo>
                  <a:cubicBezTo>
                    <a:pt x="18869" y="4641"/>
                    <a:pt x="18894" y="4641"/>
                    <a:pt x="18894" y="4666"/>
                  </a:cubicBezTo>
                  <a:cubicBezTo>
                    <a:pt x="18914" y="4707"/>
                    <a:pt x="18894" y="4769"/>
                    <a:pt x="18914" y="4815"/>
                  </a:cubicBezTo>
                  <a:cubicBezTo>
                    <a:pt x="18894" y="4856"/>
                    <a:pt x="18914" y="4897"/>
                    <a:pt x="18894" y="4923"/>
                  </a:cubicBezTo>
                  <a:lnTo>
                    <a:pt x="18894" y="5026"/>
                  </a:lnTo>
                  <a:cubicBezTo>
                    <a:pt x="18869" y="5072"/>
                    <a:pt x="18869" y="5092"/>
                    <a:pt x="18869" y="5133"/>
                  </a:cubicBezTo>
                  <a:cubicBezTo>
                    <a:pt x="18869" y="5154"/>
                    <a:pt x="18849" y="5200"/>
                    <a:pt x="18894" y="5241"/>
                  </a:cubicBezTo>
                  <a:lnTo>
                    <a:pt x="18869" y="5241"/>
                  </a:lnTo>
                  <a:lnTo>
                    <a:pt x="18869" y="5411"/>
                  </a:lnTo>
                  <a:cubicBezTo>
                    <a:pt x="18869" y="5457"/>
                    <a:pt x="18849" y="5518"/>
                    <a:pt x="18849" y="5565"/>
                  </a:cubicBezTo>
                  <a:cubicBezTo>
                    <a:pt x="18869" y="5585"/>
                    <a:pt x="18849" y="5606"/>
                    <a:pt x="18869" y="5626"/>
                  </a:cubicBezTo>
                  <a:lnTo>
                    <a:pt x="18869" y="5647"/>
                  </a:lnTo>
                  <a:cubicBezTo>
                    <a:pt x="18849" y="5667"/>
                    <a:pt x="18849" y="5693"/>
                    <a:pt x="18849" y="5734"/>
                  </a:cubicBezTo>
                  <a:cubicBezTo>
                    <a:pt x="18849" y="5755"/>
                    <a:pt x="18869" y="5796"/>
                    <a:pt x="18849" y="5821"/>
                  </a:cubicBezTo>
                  <a:cubicBezTo>
                    <a:pt x="18849" y="5842"/>
                    <a:pt x="18869" y="5883"/>
                    <a:pt x="18849" y="5924"/>
                  </a:cubicBezTo>
                  <a:cubicBezTo>
                    <a:pt x="18829" y="5924"/>
                    <a:pt x="18849" y="5950"/>
                    <a:pt x="18849" y="5970"/>
                  </a:cubicBezTo>
                  <a:cubicBezTo>
                    <a:pt x="18829" y="6032"/>
                    <a:pt x="18809" y="6078"/>
                    <a:pt x="18809" y="6119"/>
                  </a:cubicBezTo>
                  <a:cubicBezTo>
                    <a:pt x="18789" y="6139"/>
                    <a:pt x="18789" y="6160"/>
                    <a:pt x="18789" y="6181"/>
                  </a:cubicBezTo>
                  <a:cubicBezTo>
                    <a:pt x="18770" y="6206"/>
                    <a:pt x="18789" y="6247"/>
                    <a:pt x="18789" y="6268"/>
                  </a:cubicBezTo>
                  <a:cubicBezTo>
                    <a:pt x="18770" y="6288"/>
                    <a:pt x="18770" y="6309"/>
                    <a:pt x="18745" y="6335"/>
                  </a:cubicBezTo>
                  <a:lnTo>
                    <a:pt x="18745" y="6483"/>
                  </a:lnTo>
                  <a:cubicBezTo>
                    <a:pt x="18725" y="6504"/>
                    <a:pt x="18725" y="6545"/>
                    <a:pt x="18725" y="6591"/>
                  </a:cubicBezTo>
                  <a:cubicBezTo>
                    <a:pt x="18705" y="6591"/>
                    <a:pt x="18705" y="6612"/>
                    <a:pt x="18685" y="6632"/>
                  </a:cubicBezTo>
                  <a:cubicBezTo>
                    <a:pt x="18705" y="6673"/>
                    <a:pt x="18685" y="6720"/>
                    <a:pt x="18665" y="6761"/>
                  </a:cubicBezTo>
                  <a:cubicBezTo>
                    <a:pt x="18645" y="6822"/>
                    <a:pt x="18601" y="6909"/>
                    <a:pt x="18601" y="6976"/>
                  </a:cubicBezTo>
                  <a:cubicBezTo>
                    <a:pt x="18601" y="6997"/>
                    <a:pt x="18581" y="6997"/>
                    <a:pt x="18581" y="7017"/>
                  </a:cubicBezTo>
                  <a:lnTo>
                    <a:pt x="18581" y="7038"/>
                  </a:lnTo>
                  <a:cubicBezTo>
                    <a:pt x="18561" y="7105"/>
                    <a:pt x="18561" y="7166"/>
                    <a:pt x="18541" y="7233"/>
                  </a:cubicBezTo>
                  <a:cubicBezTo>
                    <a:pt x="18521" y="7295"/>
                    <a:pt x="18496" y="7315"/>
                    <a:pt x="18476" y="7361"/>
                  </a:cubicBezTo>
                  <a:cubicBezTo>
                    <a:pt x="18456" y="7382"/>
                    <a:pt x="18436" y="7382"/>
                    <a:pt x="18436" y="7402"/>
                  </a:cubicBezTo>
                  <a:cubicBezTo>
                    <a:pt x="18436" y="7443"/>
                    <a:pt x="18416" y="7464"/>
                    <a:pt x="18396" y="7490"/>
                  </a:cubicBezTo>
                  <a:cubicBezTo>
                    <a:pt x="18396" y="7510"/>
                    <a:pt x="18396" y="7551"/>
                    <a:pt x="18372" y="7572"/>
                  </a:cubicBezTo>
                  <a:cubicBezTo>
                    <a:pt x="18352" y="7639"/>
                    <a:pt x="18352" y="7680"/>
                    <a:pt x="18332" y="7721"/>
                  </a:cubicBezTo>
                  <a:cubicBezTo>
                    <a:pt x="18312" y="7808"/>
                    <a:pt x="18272" y="7895"/>
                    <a:pt x="18207" y="7957"/>
                  </a:cubicBezTo>
                  <a:cubicBezTo>
                    <a:pt x="18188" y="7977"/>
                    <a:pt x="18168" y="8003"/>
                    <a:pt x="18168" y="8044"/>
                  </a:cubicBezTo>
                  <a:cubicBezTo>
                    <a:pt x="18123" y="8065"/>
                    <a:pt x="18083" y="8106"/>
                    <a:pt x="18083" y="8152"/>
                  </a:cubicBezTo>
                  <a:cubicBezTo>
                    <a:pt x="18103" y="8172"/>
                    <a:pt x="18083" y="8193"/>
                    <a:pt x="18083" y="8213"/>
                  </a:cubicBezTo>
                  <a:cubicBezTo>
                    <a:pt x="18083" y="8234"/>
                    <a:pt x="18043" y="8260"/>
                    <a:pt x="18043" y="8301"/>
                  </a:cubicBezTo>
                  <a:cubicBezTo>
                    <a:pt x="18043" y="8342"/>
                    <a:pt x="17998" y="8362"/>
                    <a:pt x="18023" y="8409"/>
                  </a:cubicBezTo>
                  <a:cubicBezTo>
                    <a:pt x="17979" y="8429"/>
                    <a:pt x="17979" y="8491"/>
                    <a:pt x="17939" y="8516"/>
                  </a:cubicBezTo>
                  <a:cubicBezTo>
                    <a:pt x="17919" y="8537"/>
                    <a:pt x="17919" y="8557"/>
                    <a:pt x="17919" y="8598"/>
                  </a:cubicBezTo>
                  <a:cubicBezTo>
                    <a:pt x="17854" y="8619"/>
                    <a:pt x="17834" y="8706"/>
                    <a:pt x="17795" y="8747"/>
                  </a:cubicBezTo>
                  <a:cubicBezTo>
                    <a:pt x="17775" y="8814"/>
                    <a:pt x="17710" y="8855"/>
                    <a:pt x="17670" y="8942"/>
                  </a:cubicBezTo>
                  <a:lnTo>
                    <a:pt x="17670" y="8963"/>
                  </a:lnTo>
                  <a:cubicBezTo>
                    <a:pt x="17650" y="8983"/>
                    <a:pt x="17625" y="8983"/>
                    <a:pt x="17625" y="9004"/>
                  </a:cubicBezTo>
                  <a:cubicBezTo>
                    <a:pt x="17625" y="9050"/>
                    <a:pt x="17566" y="9071"/>
                    <a:pt x="17585" y="9112"/>
                  </a:cubicBezTo>
                  <a:cubicBezTo>
                    <a:pt x="17526" y="9199"/>
                    <a:pt x="17461" y="9261"/>
                    <a:pt x="17376" y="9327"/>
                  </a:cubicBezTo>
                  <a:cubicBezTo>
                    <a:pt x="17357" y="9327"/>
                    <a:pt x="17317" y="9369"/>
                    <a:pt x="17297" y="9415"/>
                  </a:cubicBezTo>
                  <a:cubicBezTo>
                    <a:pt x="17277" y="9476"/>
                    <a:pt x="17212" y="9517"/>
                    <a:pt x="17192" y="9584"/>
                  </a:cubicBezTo>
                  <a:cubicBezTo>
                    <a:pt x="17192" y="9605"/>
                    <a:pt x="17088" y="9692"/>
                    <a:pt x="17068" y="9692"/>
                  </a:cubicBezTo>
                  <a:cubicBezTo>
                    <a:pt x="17088" y="9692"/>
                    <a:pt x="17088" y="9712"/>
                    <a:pt x="17088" y="9712"/>
                  </a:cubicBezTo>
                  <a:cubicBezTo>
                    <a:pt x="17088" y="9733"/>
                    <a:pt x="17048" y="9733"/>
                    <a:pt x="17048" y="9753"/>
                  </a:cubicBezTo>
                  <a:cubicBezTo>
                    <a:pt x="17028" y="9774"/>
                    <a:pt x="16983" y="9774"/>
                    <a:pt x="17003" y="9820"/>
                  </a:cubicBezTo>
                  <a:cubicBezTo>
                    <a:pt x="17003" y="9820"/>
                    <a:pt x="16983" y="9820"/>
                    <a:pt x="16983" y="9841"/>
                  </a:cubicBezTo>
                  <a:cubicBezTo>
                    <a:pt x="16924" y="9861"/>
                    <a:pt x="16904" y="9949"/>
                    <a:pt x="16839" y="9969"/>
                  </a:cubicBezTo>
                  <a:cubicBezTo>
                    <a:pt x="16819" y="9990"/>
                    <a:pt x="16799" y="9990"/>
                    <a:pt x="16779" y="10010"/>
                  </a:cubicBezTo>
                  <a:cubicBezTo>
                    <a:pt x="16779" y="10031"/>
                    <a:pt x="16779" y="10031"/>
                    <a:pt x="16754" y="10056"/>
                  </a:cubicBezTo>
                  <a:cubicBezTo>
                    <a:pt x="16695" y="10077"/>
                    <a:pt x="16675" y="10159"/>
                    <a:pt x="16610" y="10205"/>
                  </a:cubicBezTo>
                  <a:cubicBezTo>
                    <a:pt x="16590" y="10226"/>
                    <a:pt x="16550" y="10267"/>
                    <a:pt x="16530" y="10267"/>
                  </a:cubicBezTo>
                  <a:cubicBezTo>
                    <a:pt x="16506" y="10287"/>
                    <a:pt x="16486" y="10287"/>
                    <a:pt x="16486" y="10313"/>
                  </a:cubicBezTo>
                  <a:cubicBezTo>
                    <a:pt x="16466" y="10333"/>
                    <a:pt x="16446" y="10333"/>
                    <a:pt x="16426" y="10333"/>
                  </a:cubicBezTo>
                  <a:cubicBezTo>
                    <a:pt x="16381" y="10395"/>
                    <a:pt x="16381" y="10395"/>
                    <a:pt x="16321" y="10416"/>
                  </a:cubicBezTo>
                  <a:cubicBezTo>
                    <a:pt x="16321" y="10482"/>
                    <a:pt x="16257" y="10482"/>
                    <a:pt x="16237" y="10523"/>
                  </a:cubicBezTo>
                  <a:cubicBezTo>
                    <a:pt x="16237" y="10544"/>
                    <a:pt x="16197" y="10544"/>
                    <a:pt x="16197" y="10570"/>
                  </a:cubicBezTo>
                  <a:cubicBezTo>
                    <a:pt x="16157" y="10611"/>
                    <a:pt x="16093" y="10631"/>
                    <a:pt x="16073" y="10698"/>
                  </a:cubicBezTo>
                  <a:cubicBezTo>
                    <a:pt x="16073" y="10698"/>
                    <a:pt x="16053" y="10698"/>
                    <a:pt x="16053" y="10719"/>
                  </a:cubicBezTo>
                  <a:cubicBezTo>
                    <a:pt x="15988" y="10739"/>
                    <a:pt x="15948" y="10801"/>
                    <a:pt x="15908" y="10847"/>
                  </a:cubicBezTo>
                  <a:cubicBezTo>
                    <a:pt x="15844" y="10888"/>
                    <a:pt x="15784" y="10955"/>
                    <a:pt x="15719" y="10975"/>
                  </a:cubicBezTo>
                  <a:lnTo>
                    <a:pt x="15700" y="10975"/>
                  </a:lnTo>
                  <a:cubicBezTo>
                    <a:pt x="15635" y="11037"/>
                    <a:pt x="15555" y="11083"/>
                    <a:pt x="15491" y="11145"/>
                  </a:cubicBezTo>
                  <a:cubicBezTo>
                    <a:pt x="15451" y="11211"/>
                    <a:pt x="15451" y="11211"/>
                    <a:pt x="15431" y="11252"/>
                  </a:cubicBezTo>
                  <a:cubicBezTo>
                    <a:pt x="15411" y="11252"/>
                    <a:pt x="15386" y="11273"/>
                    <a:pt x="15366" y="11273"/>
                  </a:cubicBezTo>
                  <a:cubicBezTo>
                    <a:pt x="15306" y="11273"/>
                    <a:pt x="15262" y="11314"/>
                    <a:pt x="15242" y="11340"/>
                  </a:cubicBezTo>
                  <a:cubicBezTo>
                    <a:pt x="15202" y="11360"/>
                    <a:pt x="15182" y="11381"/>
                    <a:pt x="15137" y="11422"/>
                  </a:cubicBezTo>
                  <a:cubicBezTo>
                    <a:pt x="15137" y="11422"/>
                    <a:pt x="15137" y="11442"/>
                    <a:pt x="15118" y="11442"/>
                  </a:cubicBezTo>
                  <a:cubicBezTo>
                    <a:pt x="15111" y="11436"/>
                    <a:pt x="15106" y="11433"/>
                    <a:pt x="15103" y="11433"/>
                  </a:cubicBezTo>
                  <a:cubicBezTo>
                    <a:pt x="15095" y="11433"/>
                    <a:pt x="15091" y="11442"/>
                    <a:pt x="15078" y="11442"/>
                  </a:cubicBezTo>
                  <a:cubicBezTo>
                    <a:pt x="15058" y="11489"/>
                    <a:pt x="15038" y="11509"/>
                    <a:pt x="14993" y="11530"/>
                  </a:cubicBezTo>
                  <a:cubicBezTo>
                    <a:pt x="14973" y="11571"/>
                    <a:pt x="14933" y="11571"/>
                    <a:pt x="14889" y="11596"/>
                  </a:cubicBezTo>
                  <a:cubicBezTo>
                    <a:pt x="14829" y="11637"/>
                    <a:pt x="14764" y="11699"/>
                    <a:pt x="14685" y="11725"/>
                  </a:cubicBezTo>
                  <a:lnTo>
                    <a:pt x="14665" y="11725"/>
                  </a:lnTo>
                  <a:cubicBezTo>
                    <a:pt x="14620" y="11766"/>
                    <a:pt x="14540" y="11786"/>
                    <a:pt x="14476" y="11827"/>
                  </a:cubicBezTo>
                  <a:cubicBezTo>
                    <a:pt x="14456" y="11853"/>
                    <a:pt x="14456" y="11874"/>
                    <a:pt x="14436" y="11874"/>
                  </a:cubicBezTo>
                  <a:cubicBezTo>
                    <a:pt x="14371" y="11935"/>
                    <a:pt x="14292" y="11981"/>
                    <a:pt x="14247" y="12022"/>
                  </a:cubicBezTo>
                  <a:cubicBezTo>
                    <a:pt x="14227" y="12043"/>
                    <a:pt x="14207" y="12043"/>
                    <a:pt x="14207" y="12063"/>
                  </a:cubicBezTo>
                  <a:cubicBezTo>
                    <a:pt x="14122" y="12084"/>
                    <a:pt x="14063" y="12130"/>
                    <a:pt x="13998" y="12171"/>
                  </a:cubicBezTo>
                  <a:cubicBezTo>
                    <a:pt x="13958" y="12212"/>
                    <a:pt x="13918" y="12238"/>
                    <a:pt x="13854" y="12279"/>
                  </a:cubicBezTo>
                  <a:lnTo>
                    <a:pt x="13814" y="12279"/>
                  </a:lnTo>
                  <a:cubicBezTo>
                    <a:pt x="13709" y="12366"/>
                    <a:pt x="13585" y="12428"/>
                    <a:pt x="13460" y="12495"/>
                  </a:cubicBezTo>
                  <a:cubicBezTo>
                    <a:pt x="13460" y="12495"/>
                    <a:pt x="13441" y="12515"/>
                    <a:pt x="13441" y="12536"/>
                  </a:cubicBezTo>
                  <a:cubicBezTo>
                    <a:pt x="13396" y="12536"/>
                    <a:pt x="13356" y="12556"/>
                    <a:pt x="13336" y="12577"/>
                  </a:cubicBezTo>
                  <a:cubicBezTo>
                    <a:pt x="13296" y="12623"/>
                    <a:pt x="13251" y="12644"/>
                    <a:pt x="13192" y="12664"/>
                  </a:cubicBezTo>
                  <a:cubicBezTo>
                    <a:pt x="13127" y="12664"/>
                    <a:pt x="13067" y="12685"/>
                    <a:pt x="13023" y="12705"/>
                  </a:cubicBezTo>
                  <a:cubicBezTo>
                    <a:pt x="13016" y="12712"/>
                    <a:pt x="13012" y="12714"/>
                    <a:pt x="13008" y="12714"/>
                  </a:cubicBezTo>
                  <a:cubicBezTo>
                    <a:pt x="13001" y="12714"/>
                    <a:pt x="12996" y="12705"/>
                    <a:pt x="12983" y="12705"/>
                  </a:cubicBezTo>
                  <a:cubicBezTo>
                    <a:pt x="12963" y="12685"/>
                    <a:pt x="12963" y="12664"/>
                    <a:pt x="12943" y="12644"/>
                  </a:cubicBezTo>
                  <a:cubicBezTo>
                    <a:pt x="12943" y="12623"/>
                    <a:pt x="12963" y="12623"/>
                    <a:pt x="12983" y="12597"/>
                  </a:cubicBezTo>
                  <a:cubicBezTo>
                    <a:pt x="12983" y="12597"/>
                    <a:pt x="12983" y="12556"/>
                    <a:pt x="13023" y="12556"/>
                  </a:cubicBezTo>
                  <a:cubicBezTo>
                    <a:pt x="13027" y="12561"/>
                    <a:pt x="13033" y="12562"/>
                    <a:pt x="13039" y="12562"/>
                  </a:cubicBezTo>
                  <a:cubicBezTo>
                    <a:pt x="13063" y="12562"/>
                    <a:pt x="13095" y="12536"/>
                    <a:pt x="13127" y="12536"/>
                  </a:cubicBezTo>
                  <a:cubicBezTo>
                    <a:pt x="13172" y="12515"/>
                    <a:pt x="13212" y="12495"/>
                    <a:pt x="13251" y="12449"/>
                  </a:cubicBezTo>
                  <a:lnTo>
                    <a:pt x="13251" y="12469"/>
                  </a:lnTo>
                  <a:lnTo>
                    <a:pt x="13316" y="12469"/>
                  </a:lnTo>
                  <a:cubicBezTo>
                    <a:pt x="13336" y="12428"/>
                    <a:pt x="13376" y="12428"/>
                    <a:pt x="13396" y="12387"/>
                  </a:cubicBezTo>
                  <a:lnTo>
                    <a:pt x="13441" y="12387"/>
                  </a:lnTo>
                  <a:cubicBezTo>
                    <a:pt x="13460" y="12341"/>
                    <a:pt x="13500" y="12320"/>
                    <a:pt x="13545" y="12279"/>
                  </a:cubicBezTo>
                  <a:cubicBezTo>
                    <a:pt x="13585" y="12259"/>
                    <a:pt x="13644" y="12238"/>
                    <a:pt x="13689" y="12192"/>
                  </a:cubicBezTo>
                  <a:cubicBezTo>
                    <a:pt x="13709" y="12151"/>
                    <a:pt x="13729" y="12130"/>
                    <a:pt x="13769" y="12130"/>
                  </a:cubicBezTo>
                  <a:cubicBezTo>
                    <a:pt x="13854" y="12110"/>
                    <a:pt x="13893" y="12043"/>
                    <a:pt x="13978" y="12022"/>
                  </a:cubicBezTo>
                  <a:cubicBezTo>
                    <a:pt x="13978" y="12002"/>
                    <a:pt x="13998" y="12002"/>
                    <a:pt x="13998" y="12002"/>
                  </a:cubicBezTo>
                  <a:lnTo>
                    <a:pt x="14063" y="12002"/>
                  </a:lnTo>
                  <a:cubicBezTo>
                    <a:pt x="14102" y="11956"/>
                    <a:pt x="14142" y="11915"/>
                    <a:pt x="14207" y="11894"/>
                  </a:cubicBezTo>
                  <a:cubicBezTo>
                    <a:pt x="14207" y="11894"/>
                    <a:pt x="14227" y="11894"/>
                    <a:pt x="14227" y="11874"/>
                  </a:cubicBezTo>
                  <a:cubicBezTo>
                    <a:pt x="14247" y="11853"/>
                    <a:pt x="14292" y="11827"/>
                    <a:pt x="14311" y="11786"/>
                  </a:cubicBezTo>
                  <a:lnTo>
                    <a:pt x="14351" y="11786"/>
                  </a:lnTo>
                  <a:cubicBezTo>
                    <a:pt x="14371" y="11766"/>
                    <a:pt x="14351" y="11745"/>
                    <a:pt x="14371" y="11745"/>
                  </a:cubicBezTo>
                  <a:cubicBezTo>
                    <a:pt x="14381" y="11735"/>
                    <a:pt x="14392" y="11735"/>
                    <a:pt x="14401" y="11735"/>
                  </a:cubicBezTo>
                  <a:cubicBezTo>
                    <a:pt x="14410" y="11735"/>
                    <a:pt x="14416" y="11735"/>
                    <a:pt x="14416" y="11725"/>
                  </a:cubicBezTo>
                  <a:cubicBezTo>
                    <a:pt x="14476" y="11699"/>
                    <a:pt x="14515" y="11679"/>
                    <a:pt x="14560" y="11617"/>
                  </a:cubicBezTo>
                  <a:cubicBezTo>
                    <a:pt x="14573" y="11617"/>
                    <a:pt x="14587" y="11608"/>
                    <a:pt x="14600" y="11608"/>
                  </a:cubicBezTo>
                  <a:cubicBezTo>
                    <a:pt x="14606" y="11608"/>
                    <a:pt x="14613" y="11610"/>
                    <a:pt x="14620" y="11617"/>
                  </a:cubicBezTo>
                  <a:cubicBezTo>
                    <a:pt x="14685" y="11617"/>
                    <a:pt x="14724" y="11550"/>
                    <a:pt x="14764" y="11530"/>
                  </a:cubicBezTo>
                  <a:cubicBezTo>
                    <a:pt x="14809" y="11489"/>
                    <a:pt x="14849" y="11468"/>
                    <a:pt x="14889" y="11422"/>
                  </a:cubicBezTo>
                  <a:lnTo>
                    <a:pt x="14933" y="11422"/>
                  </a:lnTo>
                  <a:cubicBezTo>
                    <a:pt x="14933" y="11381"/>
                    <a:pt x="14953" y="11360"/>
                    <a:pt x="14993" y="11340"/>
                  </a:cubicBezTo>
                  <a:cubicBezTo>
                    <a:pt x="15078" y="11293"/>
                    <a:pt x="15137" y="11252"/>
                    <a:pt x="15222" y="11186"/>
                  </a:cubicBezTo>
                  <a:cubicBezTo>
                    <a:pt x="15287" y="11186"/>
                    <a:pt x="15326" y="11124"/>
                    <a:pt x="15366" y="11103"/>
                  </a:cubicBezTo>
                  <a:cubicBezTo>
                    <a:pt x="15411" y="11057"/>
                    <a:pt x="15451" y="11016"/>
                    <a:pt x="15471" y="10996"/>
                  </a:cubicBezTo>
                  <a:cubicBezTo>
                    <a:pt x="15491" y="10975"/>
                    <a:pt x="15491" y="10955"/>
                    <a:pt x="15491" y="10955"/>
                  </a:cubicBezTo>
                  <a:cubicBezTo>
                    <a:pt x="15555" y="10955"/>
                    <a:pt x="15575" y="10888"/>
                    <a:pt x="15615" y="10867"/>
                  </a:cubicBezTo>
                  <a:cubicBezTo>
                    <a:pt x="15700" y="10826"/>
                    <a:pt x="15759" y="10760"/>
                    <a:pt x="15824" y="10719"/>
                  </a:cubicBezTo>
                  <a:cubicBezTo>
                    <a:pt x="15844" y="10672"/>
                    <a:pt x="15884" y="10672"/>
                    <a:pt x="15908" y="10652"/>
                  </a:cubicBezTo>
                  <a:cubicBezTo>
                    <a:pt x="15928" y="10631"/>
                    <a:pt x="15948" y="10590"/>
                    <a:pt x="15988" y="10570"/>
                  </a:cubicBezTo>
                  <a:cubicBezTo>
                    <a:pt x="16033" y="10544"/>
                    <a:pt x="16053" y="10523"/>
                    <a:pt x="16073" y="10503"/>
                  </a:cubicBezTo>
                  <a:cubicBezTo>
                    <a:pt x="16093" y="10503"/>
                    <a:pt x="16093" y="10482"/>
                    <a:pt x="16112" y="10462"/>
                  </a:cubicBezTo>
                  <a:cubicBezTo>
                    <a:pt x="16132" y="10441"/>
                    <a:pt x="16157" y="10416"/>
                    <a:pt x="16177" y="10395"/>
                  </a:cubicBezTo>
                  <a:cubicBezTo>
                    <a:pt x="16197" y="10375"/>
                    <a:pt x="16197" y="10354"/>
                    <a:pt x="16217" y="10333"/>
                  </a:cubicBezTo>
                  <a:cubicBezTo>
                    <a:pt x="16257" y="10313"/>
                    <a:pt x="16282" y="10267"/>
                    <a:pt x="16321" y="10246"/>
                  </a:cubicBezTo>
                  <a:cubicBezTo>
                    <a:pt x="16341" y="10226"/>
                    <a:pt x="16361" y="10205"/>
                    <a:pt x="16381" y="10185"/>
                  </a:cubicBezTo>
                  <a:cubicBezTo>
                    <a:pt x="16406" y="10185"/>
                    <a:pt x="16406" y="10159"/>
                    <a:pt x="16426" y="10159"/>
                  </a:cubicBezTo>
                  <a:cubicBezTo>
                    <a:pt x="16466" y="10139"/>
                    <a:pt x="16486" y="10097"/>
                    <a:pt x="16530" y="10077"/>
                  </a:cubicBezTo>
                  <a:cubicBezTo>
                    <a:pt x="16550" y="10077"/>
                    <a:pt x="16570" y="10031"/>
                    <a:pt x="16610" y="10010"/>
                  </a:cubicBezTo>
                  <a:cubicBezTo>
                    <a:pt x="16610" y="10010"/>
                    <a:pt x="16630" y="9990"/>
                    <a:pt x="16630" y="9969"/>
                  </a:cubicBezTo>
                  <a:lnTo>
                    <a:pt x="16655" y="9969"/>
                  </a:lnTo>
                  <a:cubicBezTo>
                    <a:pt x="16675" y="9949"/>
                    <a:pt x="16695" y="9928"/>
                    <a:pt x="16715" y="9902"/>
                  </a:cubicBezTo>
                  <a:cubicBezTo>
                    <a:pt x="16734" y="9882"/>
                    <a:pt x="16754" y="9841"/>
                    <a:pt x="16799" y="9820"/>
                  </a:cubicBezTo>
                  <a:cubicBezTo>
                    <a:pt x="16819" y="9800"/>
                    <a:pt x="16839" y="9753"/>
                    <a:pt x="16879" y="9712"/>
                  </a:cubicBezTo>
                  <a:cubicBezTo>
                    <a:pt x="16904" y="9692"/>
                    <a:pt x="16943" y="9671"/>
                    <a:pt x="16963" y="9625"/>
                  </a:cubicBezTo>
                  <a:cubicBezTo>
                    <a:pt x="17003" y="9563"/>
                    <a:pt x="17068" y="9517"/>
                    <a:pt x="17088" y="9456"/>
                  </a:cubicBezTo>
                  <a:cubicBezTo>
                    <a:pt x="17108" y="9415"/>
                    <a:pt x="17128" y="9389"/>
                    <a:pt x="17172" y="9369"/>
                  </a:cubicBezTo>
                  <a:cubicBezTo>
                    <a:pt x="17153" y="9369"/>
                    <a:pt x="17153" y="9369"/>
                    <a:pt x="17153" y="9348"/>
                  </a:cubicBezTo>
                  <a:cubicBezTo>
                    <a:pt x="17172" y="9327"/>
                    <a:pt x="17192" y="9307"/>
                    <a:pt x="17212" y="9307"/>
                  </a:cubicBezTo>
                  <a:cubicBezTo>
                    <a:pt x="17232" y="9286"/>
                    <a:pt x="17232" y="9286"/>
                    <a:pt x="17232" y="9261"/>
                  </a:cubicBezTo>
                  <a:lnTo>
                    <a:pt x="17252" y="9261"/>
                  </a:lnTo>
                  <a:cubicBezTo>
                    <a:pt x="17297" y="9179"/>
                    <a:pt x="17357" y="9132"/>
                    <a:pt x="17401" y="9071"/>
                  </a:cubicBezTo>
                  <a:cubicBezTo>
                    <a:pt x="17421" y="9050"/>
                    <a:pt x="17441" y="9030"/>
                    <a:pt x="17461" y="9004"/>
                  </a:cubicBezTo>
                  <a:cubicBezTo>
                    <a:pt x="17501" y="8942"/>
                    <a:pt x="17526" y="8855"/>
                    <a:pt x="17585" y="8793"/>
                  </a:cubicBezTo>
                  <a:cubicBezTo>
                    <a:pt x="17605" y="8727"/>
                    <a:pt x="17650" y="8706"/>
                    <a:pt x="17670" y="8645"/>
                  </a:cubicBezTo>
                  <a:cubicBezTo>
                    <a:pt x="17670" y="8619"/>
                    <a:pt x="17690" y="8598"/>
                    <a:pt x="17730" y="8578"/>
                  </a:cubicBezTo>
                  <a:cubicBezTo>
                    <a:pt x="17730" y="8537"/>
                    <a:pt x="17775" y="8516"/>
                    <a:pt x="17795" y="8470"/>
                  </a:cubicBezTo>
                  <a:cubicBezTo>
                    <a:pt x="17814" y="8429"/>
                    <a:pt x="17854" y="8388"/>
                    <a:pt x="17854" y="8342"/>
                  </a:cubicBezTo>
                  <a:cubicBezTo>
                    <a:pt x="17854" y="8301"/>
                    <a:pt x="17919" y="8260"/>
                    <a:pt x="17874" y="8213"/>
                  </a:cubicBezTo>
                  <a:cubicBezTo>
                    <a:pt x="17887" y="8203"/>
                    <a:pt x="17898" y="8203"/>
                    <a:pt x="17908" y="8203"/>
                  </a:cubicBezTo>
                  <a:cubicBezTo>
                    <a:pt x="17919" y="8203"/>
                    <a:pt x="17929" y="8203"/>
                    <a:pt x="17939" y="8193"/>
                  </a:cubicBezTo>
                  <a:cubicBezTo>
                    <a:pt x="17979" y="8152"/>
                    <a:pt x="17998" y="8085"/>
                    <a:pt x="18023" y="8023"/>
                  </a:cubicBezTo>
                  <a:cubicBezTo>
                    <a:pt x="18023" y="8003"/>
                    <a:pt x="17998" y="8003"/>
                    <a:pt x="17998" y="7977"/>
                  </a:cubicBezTo>
                  <a:cubicBezTo>
                    <a:pt x="18063" y="7936"/>
                    <a:pt x="18083" y="7849"/>
                    <a:pt x="18123" y="7787"/>
                  </a:cubicBezTo>
                  <a:cubicBezTo>
                    <a:pt x="18168" y="7721"/>
                    <a:pt x="18188" y="7639"/>
                    <a:pt x="18227" y="7572"/>
                  </a:cubicBezTo>
                  <a:lnTo>
                    <a:pt x="18227" y="7551"/>
                  </a:lnTo>
                  <a:cubicBezTo>
                    <a:pt x="18272" y="7443"/>
                    <a:pt x="18332" y="7315"/>
                    <a:pt x="18372" y="7187"/>
                  </a:cubicBezTo>
                  <a:lnTo>
                    <a:pt x="18416" y="7146"/>
                  </a:lnTo>
                  <a:cubicBezTo>
                    <a:pt x="18396" y="7146"/>
                    <a:pt x="18396" y="7125"/>
                    <a:pt x="18372" y="7125"/>
                  </a:cubicBezTo>
                  <a:cubicBezTo>
                    <a:pt x="18396" y="7079"/>
                    <a:pt x="18372" y="7038"/>
                    <a:pt x="18436" y="7017"/>
                  </a:cubicBezTo>
                  <a:cubicBezTo>
                    <a:pt x="18456" y="7017"/>
                    <a:pt x="18436" y="6997"/>
                    <a:pt x="18436" y="6976"/>
                  </a:cubicBezTo>
                  <a:cubicBezTo>
                    <a:pt x="18456" y="6930"/>
                    <a:pt x="18456" y="6909"/>
                    <a:pt x="18456" y="6869"/>
                  </a:cubicBezTo>
                  <a:cubicBezTo>
                    <a:pt x="18456" y="6869"/>
                    <a:pt x="18476" y="6869"/>
                    <a:pt x="18476" y="6848"/>
                  </a:cubicBezTo>
                  <a:lnTo>
                    <a:pt x="18456" y="6848"/>
                  </a:lnTo>
                  <a:cubicBezTo>
                    <a:pt x="18496" y="6781"/>
                    <a:pt x="18521" y="6694"/>
                    <a:pt x="18541" y="6632"/>
                  </a:cubicBezTo>
                  <a:cubicBezTo>
                    <a:pt x="18521" y="6591"/>
                    <a:pt x="18561" y="6566"/>
                    <a:pt x="18561" y="6545"/>
                  </a:cubicBezTo>
                  <a:cubicBezTo>
                    <a:pt x="18541" y="6525"/>
                    <a:pt x="18561" y="6504"/>
                    <a:pt x="18561" y="6463"/>
                  </a:cubicBezTo>
                  <a:cubicBezTo>
                    <a:pt x="18561" y="6437"/>
                    <a:pt x="18581" y="6417"/>
                    <a:pt x="18581" y="6396"/>
                  </a:cubicBezTo>
                  <a:cubicBezTo>
                    <a:pt x="18561" y="6355"/>
                    <a:pt x="18561" y="6288"/>
                    <a:pt x="18581" y="6247"/>
                  </a:cubicBezTo>
                  <a:cubicBezTo>
                    <a:pt x="18601" y="6181"/>
                    <a:pt x="18601" y="6119"/>
                    <a:pt x="18620" y="6052"/>
                  </a:cubicBezTo>
                  <a:cubicBezTo>
                    <a:pt x="18645" y="6032"/>
                    <a:pt x="18645" y="6011"/>
                    <a:pt x="18645" y="5991"/>
                  </a:cubicBezTo>
                  <a:cubicBezTo>
                    <a:pt x="18645" y="5991"/>
                    <a:pt x="18665" y="5991"/>
                    <a:pt x="18685" y="5970"/>
                  </a:cubicBezTo>
                  <a:cubicBezTo>
                    <a:pt x="18665" y="5924"/>
                    <a:pt x="18665" y="5903"/>
                    <a:pt x="18665" y="5862"/>
                  </a:cubicBezTo>
                  <a:cubicBezTo>
                    <a:pt x="18685" y="5821"/>
                    <a:pt x="18705" y="5775"/>
                    <a:pt x="18685" y="5734"/>
                  </a:cubicBezTo>
                  <a:cubicBezTo>
                    <a:pt x="18685" y="5693"/>
                    <a:pt x="18725" y="5667"/>
                    <a:pt x="18705" y="5626"/>
                  </a:cubicBezTo>
                  <a:lnTo>
                    <a:pt x="18705" y="5565"/>
                  </a:lnTo>
                  <a:cubicBezTo>
                    <a:pt x="18705" y="5539"/>
                    <a:pt x="18725" y="5518"/>
                    <a:pt x="18685" y="5477"/>
                  </a:cubicBezTo>
                  <a:cubicBezTo>
                    <a:pt x="18725" y="5457"/>
                    <a:pt x="18685" y="5411"/>
                    <a:pt x="18685" y="5369"/>
                  </a:cubicBezTo>
                  <a:cubicBezTo>
                    <a:pt x="18705" y="5369"/>
                    <a:pt x="18705" y="5349"/>
                    <a:pt x="18705" y="5349"/>
                  </a:cubicBezTo>
                  <a:cubicBezTo>
                    <a:pt x="18705" y="5329"/>
                    <a:pt x="18685" y="5308"/>
                    <a:pt x="18685" y="5282"/>
                  </a:cubicBezTo>
                  <a:lnTo>
                    <a:pt x="18705" y="5262"/>
                  </a:lnTo>
                  <a:lnTo>
                    <a:pt x="18705" y="5154"/>
                  </a:lnTo>
                  <a:cubicBezTo>
                    <a:pt x="18705" y="5113"/>
                    <a:pt x="18705" y="5072"/>
                    <a:pt x="18725" y="5051"/>
                  </a:cubicBezTo>
                  <a:cubicBezTo>
                    <a:pt x="18725" y="5005"/>
                    <a:pt x="18725" y="4964"/>
                    <a:pt x="18745" y="4943"/>
                  </a:cubicBezTo>
                  <a:cubicBezTo>
                    <a:pt x="18745" y="4923"/>
                    <a:pt x="18725" y="4923"/>
                    <a:pt x="18725" y="4897"/>
                  </a:cubicBezTo>
                  <a:lnTo>
                    <a:pt x="18725" y="4769"/>
                  </a:lnTo>
                  <a:cubicBezTo>
                    <a:pt x="18725" y="4728"/>
                    <a:pt x="18725" y="4687"/>
                    <a:pt x="18745" y="4666"/>
                  </a:cubicBezTo>
                  <a:cubicBezTo>
                    <a:pt x="18725" y="4641"/>
                    <a:pt x="18705" y="4641"/>
                    <a:pt x="18685" y="4620"/>
                  </a:cubicBezTo>
                  <a:cubicBezTo>
                    <a:pt x="18685" y="4599"/>
                    <a:pt x="18705" y="4599"/>
                    <a:pt x="18705" y="4579"/>
                  </a:cubicBezTo>
                  <a:cubicBezTo>
                    <a:pt x="18665" y="4559"/>
                    <a:pt x="18685" y="4471"/>
                    <a:pt x="18645" y="4430"/>
                  </a:cubicBezTo>
                  <a:cubicBezTo>
                    <a:pt x="18665" y="4430"/>
                    <a:pt x="18665" y="4410"/>
                    <a:pt x="18685" y="4384"/>
                  </a:cubicBezTo>
                  <a:cubicBezTo>
                    <a:pt x="18665" y="4384"/>
                    <a:pt x="18665" y="4364"/>
                    <a:pt x="18645" y="4343"/>
                  </a:cubicBezTo>
                  <a:cubicBezTo>
                    <a:pt x="18665" y="4322"/>
                    <a:pt x="18685" y="4322"/>
                    <a:pt x="18685" y="4302"/>
                  </a:cubicBezTo>
                  <a:cubicBezTo>
                    <a:pt x="18645" y="4235"/>
                    <a:pt x="18645" y="4235"/>
                    <a:pt x="18665" y="4194"/>
                  </a:cubicBezTo>
                  <a:cubicBezTo>
                    <a:pt x="18665" y="4173"/>
                    <a:pt x="18645" y="4173"/>
                    <a:pt x="18645" y="4173"/>
                  </a:cubicBezTo>
                  <a:lnTo>
                    <a:pt x="18645" y="4086"/>
                  </a:lnTo>
                  <a:cubicBezTo>
                    <a:pt x="18620" y="3978"/>
                    <a:pt x="18601" y="3896"/>
                    <a:pt x="18581" y="3789"/>
                  </a:cubicBezTo>
                  <a:cubicBezTo>
                    <a:pt x="18541" y="3789"/>
                    <a:pt x="18561" y="3722"/>
                    <a:pt x="18541" y="3701"/>
                  </a:cubicBezTo>
                  <a:cubicBezTo>
                    <a:pt x="18541" y="3660"/>
                    <a:pt x="18521" y="3614"/>
                    <a:pt x="18541" y="3594"/>
                  </a:cubicBezTo>
                  <a:cubicBezTo>
                    <a:pt x="18521" y="3552"/>
                    <a:pt x="18496" y="3511"/>
                    <a:pt x="18476" y="3485"/>
                  </a:cubicBezTo>
                  <a:lnTo>
                    <a:pt x="18476" y="3465"/>
                  </a:lnTo>
                  <a:cubicBezTo>
                    <a:pt x="18476" y="3445"/>
                    <a:pt x="18436" y="3445"/>
                    <a:pt x="18436" y="3424"/>
                  </a:cubicBezTo>
                  <a:cubicBezTo>
                    <a:pt x="18416" y="3403"/>
                    <a:pt x="18456" y="3383"/>
                    <a:pt x="18416" y="3357"/>
                  </a:cubicBezTo>
                  <a:cubicBezTo>
                    <a:pt x="18436" y="3337"/>
                    <a:pt x="18396" y="3316"/>
                    <a:pt x="18396" y="3275"/>
                  </a:cubicBezTo>
                  <a:cubicBezTo>
                    <a:pt x="18396" y="3255"/>
                    <a:pt x="18372" y="3208"/>
                    <a:pt x="18372" y="3188"/>
                  </a:cubicBezTo>
                  <a:cubicBezTo>
                    <a:pt x="18372" y="3188"/>
                    <a:pt x="18372" y="3168"/>
                    <a:pt x="18396" y="3168"/>
                  </a:cubicBezTo>
                  <a:cubicBezTo>
                    <a:pt x="18352" y="3126"/>
                    <a:pt x="18312" y="3080"/>
                    <a:pt x="18312" y="3019"/>
                  </a:cubicBezTo>
                  <a:cubicBezTo>
                    <a:pt x="18292" y="3019"/>
                    <a:pt x="18272" y="2998"/>
                    <a:pt x="18272" y="2972"/>
                  </a:cubicBezTo>
                  <a:cubicBezTo>
                    <a:pt x="18247" y="2972"/>
                    <a:pt x="18247" y="2952"/>
                    <a:pt x="18227" y="2952"/>
                  </a:cubicBezTo>
                  <a:cubicBezTo>
                    <a:pt x="18207" y="2931"/>
                    <a:pt x="18207" y="2890"/>
                    <a:pt x="18207" y="2870"/>
                  </a:cubicBezTo>
                  <a:cubicBezTo>
                    <a:pt x="18207" y="2861"/>
                    <a:pt x="18205" y="2858"/>
                    <a:pt x="18201" y="2858"/>
                  </a:cubicBezTo>
                  <a:cubicBezTo>
                    <a:pt x="18194" y="2858"/>
                    <a:pt x="18181" y="2870"/>
                    <a:pt x="18168" y="2870"/>
                  </a:cubicBezTo>
                  <a:cubicBezTo>
                    <a:pt x="18168" y="2844"/>
                    <a:pt x="18148" y="2844"/>
                    <a:pt x="18148" y="2824"/>
                  </a:cubicBezTo>
                  <a:cubicBezTo>
                    <a:pt x="18148" y="2803"/>
                    <a:pt x="18148" y="2803"/>
                    <a:pt x="18123" y="2782"/>
                  </a:cubicBezTo>
                  <a:cubicBezTo>
                    <a:pt x="18123" y="2782"/>
                    <a:pt x="18103" y="2762"/>
                    <a:pt x="18103" y="2741"/>
                  </a:cubicBezTo>
                  <a:cubicBezTo>
                    <a:pt x="18123" y="2695"/>
                    <a:pt x="18103" y="2675"/>
                    <a:pt x="18083" y="2654"/>
                  </a:cubicBezTo>
                  <a:cubicBezTo>
                    <a:pt x="18063" y="2633"/>
                    <a:pt x="18043" y="2587"/>
                    <a:pt x="18043" y="2567"/>
                  </a:cubicBezTo>
                  <a:lnTo>
                    <a:pt x="18023" y="2567"/>
                  </a:lnTo>
                  <a:cubicBezTo>
                    <a:pt x="18023" y="2567"/>
                    <a:pt x="18023" y="2546"/>
                    <a:pt x="17998" y="2546"/>
                  </a:cubicBezTo>
                  <a:cubicBezTo>
                    <a:pt x="17998" y="2526"/>
                    <a:pt x="18023" y="2526"/>
                    <a:pt x="18023" y="2505"/>
                  </a:cubicBezTo>
                  <a:cubicBezTo>
                    <a:pt x="17998" y="2505"/>
                    <a:pt x="17979" y="2485"/>
                    <a:pt x="17979" y="2485"/>
                  </a:cubicBezTo>
                  <a:cubicBezTo>
                    <a:pt x="17939" y="2459"/>
                    <a:pt x="17939" y="2398"/>
                    <a:pt x="17874" y="2398"/>
                  </a:cubicBezTo>
                  <a:cubicBezTo>
                    <a:pt x="17874" y="2356"/>
                    <a:pt x="17834" y="2331"/>
                    <a:pt x="17814" y="2310"/>
                  </a:cubicBezTo>
                  <a:cubicBezTo>
                    <a:pt x="17814" y="2289"/>
                    <a:pt x="17814" y="2249"/>
                    <a:pt x="17795" y="2228"/>
                  </a:cubicBezTo>
                  <a:cubicBezTo>
                    <a:pt x="17795" y="2202"/>
                    <a:pt x="17795" y="2161"/>
                    <a:pt x="17775" y="2161"/>
                  </a:cubicBezTo>
                  <a:cubicBezTo>
                    <a:pt x="17730" y="2141"/>
                    <a:pt x="17730" y="2120"/>
                    <a:pt x="17710" y="2100"/>
                  </a:cubicBezTo>
                  <a:cubicBezTo>
                    <a:pt x="17690" y="2074"/>
                    <a:pt x="17670" y="2054"/>
                    <a:pt x="17625" y="2054"/>
                  </a:cubicBezTo>
                  <a:lnTo>
                    <a:pt x="17625" y="2012"/>
                  </a:lnTo>
                  <a:cubicBezTo>
                    <a:pt x="17605" y="2012"/>
                    <a:pt x="17585" y="1971"/>
                    <a:pt x="17546" y="1971"/>
                  </a:cubicBezTo>
                  <a:lnTo>
                    <a:pt x="17546" y="1925"/>
                  </a:lnTo>
                  <a:cubicBezTo>
                    <a:pt x="17546" y="1905"/>
                    <a:pt x="17501" y="1905"/>
                    <a:pt x="17481" y="1905"/>
                  </a:cubicBezTo>
                  <a:cubicBezTo>
                    <a:pt x="17461" y="1863"/>
                    <a:pt x="17441" y="1843"/>
                    <a:pt x="17401" y="1817"/>
                  </a:cubicBezTo>
                  <a:cubicBezTo>
                    <a:pt x="17376" y="1797"/>
                    <a:pt x="17401" y="1776"/>
                    <a:pt x="17376" y="1776"/>
                  </a:cubicBezTo>
                  <a:cubicBezTo>
                    <a:pt x="17337" y="1756"/>
                    <a:pt x="17317" y="1715"/>
                    <a:pt x="17297" y="1689"/>
                  </a:cubicBezTo>
                  <a:cubicBezTo>
                    <a:pt x="17252" y="1668"/>
                    <a:pt x="17252" y="1628"/>
                    <a:pt x="17212" y="1628"/>
                  </a:cubicBezTo>
                  <a:cubicBezTo>
                    <a:pt x="17192" y="1607"/>
                    <a:pt x="17172" y="1586"/>
                    <a:pt x="17153" y="1561"/>
                  </a:cubicBezTo>
                  <a:cubicBezTo>
                    <a:pt x="17153" y="1540"/>
                    <a:pt x="17108" y="1520"/>
                    <a:pt x="17088" y="1499"/>
                  </a:cubicBezTo>
                  <a:cubicBezTo>
                    <a:pt x="17028" y="1458"/>
                    <a:pt x="16963" y="1391"/>
                    <a:pt x="16879" y="1350"/>
                  </a:cubicBezTo>
                  <a:cubicBezTo>
                    <a:pt x="16879" y="1330"/>
                    <a:pt x="16839" y="1304"/>
                    <a:pt x="16799" y="1284"/>
                  </a:cubicBezTo>
                  <a:cubicBezTo>
                    <a:pt x="16779" y="1263"/>
                    <a:pt x="16734" y="1242"/>
                    <a:pt x="16715" y="1222"/>
                  </a:cubicBezTo>
                  <a:cubicBezTo>
                    <a:pt x="16695" y="1176"/>
                    <a:pt x="16630" y="1176"/>
                    <a:pt x="16610" y="1155"/>
                  </a:cubicBezTo>
                  <a:cubicBezTo>
                    <a:pt x="16590" y="1155"/>
                    <a:pt x="16590" y="1176"/>
                    <a:pt x="16590" y="1176"/>
                  </a:cubicBezTo>
                  <a:cubicBezTo>
                    <a:pt x="16550" y="1155"/>
                    <a:pt x="16486" y="1135"/>
                    <a:pt x="16446" y="1093"/>
                  </a:cubicBezTo>
                  <a:lnTo>
                    <a:pt x="16466" y="1093"/>
                  </a:lnTo>
                  <a:cubicBezTo>
                    <a:pt x="16426" y="1073"/>
                    <a:pt x="16406" y="1047"/>
                    <a:pt x="16381" y="1006"/>
                  </a:cubicBezTo>
                  <a:cubicBezTo>
                    <a:pt x="16361" y="1027"/>
                    <a:pt x="16361" y="1027"/>
                    <a:pt x="16361" y="1047"/>
                  </a:cubicBezTo>
                  <a:cubicBezTo>
                    <a:pt x="16341" y="1027"/>
                    <a:pt x="16361" y="1006"/>
                    <a:pt x="16341" y="1006"/>
                  </a:cubicBezTo>
                  <a:lnTo>
                    <a:pt x="16321" y="1006"/>
                  </a:lnTo>
                  <a:cubicBezTo>
                    <a:pt x="16302" y="1006"/>
                    <a:pt x="16302" y="986"/>
                    <a:pt x="16282" y="986"/>
                  </a:cubicBezTo>
                  <a:lnTo>
                    <a:pt x="16282" y="1006"/>
                  </a:lnTo>
                  <a:cubicBezTo>
                    <a:pt x="16257" y="986"/>
                    <a:pt x="16282" y="986"/>
                    <a:pt x="16282" y="986"/>
                  </a:cubicBezTo>
                  <a:cubicBezTo>
                    <a:pt x="16267" y="962"/>
                    <a:pt x="16261" y="952"/>
                    <a:pt x="16246" y="952"/>
                  </a:cubicBezTo>
                  <a:cubicBezTo>
                    <a:pt x="16236" y="952"/>
                    <a:pt x="16222" y="957"/>
                    <a:pt x="16197" y="965"/>
                  </a:cubicBezTo>
                  <a:cubicBezTo>
                    <a:pt x="16177" y="945"/>
                    <a:pt x="16157" y="945"/>
                    <a:pt x="16093" y="919"/>
                  </a:cubicBezTo>
                  <a:cubicBezTo>
                    <a:pt x="16084" y="930"/>
                    <a:pt x="16076" y="936"/>
                    <a:pt x="16065" y="936"/>
                  </a:cubicBezTo>
                  <a:cubicBezTo>
                    <a:pt x="16051" y="936"/>
                    <a:pt x="16034" y="925"/>
                    <a:pt x="16008" y="898"/>
                  </a:cubicBezTo>
                  <a:cubicBezTo>
                    <a:pt x="15988" y="898"/>
                    <a:pt x="15988" y="878"/>
                    <a:pt x="15968" y="878"/>
                  </a:cubicBezTo>
                  <a:cubicBezTo>
                    <a:pt x="15884" y="857"/>
                    <a:pt x="15804" y="816"/>
                    <a:pt x="15719" y="770"/>
                  </a:cubicBezTo>
                  <a:cubicBezTo>
                    <a:pt x="15700" y="750"/>
                    <a:pt x="15680" y="750"/>
                    <a:pt x="15660" y="750"/>
                  </a:cubicBezTo>
                  <a:cubicBezTo>
                    <a:pt x="15615" y="709"/>
                    <a:pt x="15535" y="688"/>
                    <a:pt x="15471" y="662"/>
                  </a:cubicBezTo>
                  <a:lnTo>
                    <a:pt x="15451" y="662"/>
                  </a:lnTo>
                  <a:cubicBezTo>
                    <a:pt x="15431" y="662"/>
                    <a:pt x="15411" y="642"/>
                    <a:pt x="15366" y="642"/>
                  </a:cubicBezTo>
                  <a:cubicBezTo>
                    <a:pt x="15326" y="642"/>
                    <a:pt x="15287" y="621"/>
                    <a:pt x="15242" y="601"/>
                  </a:cubicBezTo>
                  <a:cubicBezTo>
                    <a:pt x="15182" y="560"/>
                    <a:pt x="15118" y="560"/>
                    <a:pt x="15078" y="534"/>
                  </a:cubicBezTo>
                  <a:cubicBezTo>
                    <a:pt x="15061" y="534"/>
                    <a:pt x="15058" y="565"/>
                    <a:pt x="15047" y="565"/>
                  </a:cubicBezTo>
                  <a:cubicBezTo>
                    <a:pt x="15044" y="565"/>
                    <a:pt x="15041" y="563"/>
                    <a:pt x="15038" y="560"/>
                  </a:cubicBezTo>
                  <a:cubicBezTo>
                    <a:pt x="15013" y="560"/>
                    <a:pt x="15038" y="534"/>
                    <a:pt x="15038" y="534"/>
                  </a:cubicBezTo>
                  <a:cubicBezTo>
                    <a:pt x="15030" y="530"/>
                    <a:pt x="15023" y="529"/>
                    <a:pt x="15017" y="529"/>
                  </a:cubicBezTo>
                  <a:cubicBezTo>
                    <a:pt x="14992" y="529"/>
                    <a:pt x="14989" y="560"/>
                    <a:pt x="14973" y="560"/>
                  </a:cubicBezTo>
                  <a:cubicBezTo>
                    <a:pt x="14953" y="560"/>
                    <a:pt x="14973" y="534"/>
                    <a:pt x="14953" y="514"/>
                  </a:cubicBezTo>
                  <a:cubicBezTo>
                    <a:pt x="14953" y="534"/>
                    <a:pt x="14953" y="534"/>
                    <a:pt x="14933" y="560"/>
                  </a:cubicBezTo>
                  <a:cubicBezTo>
                    <a:pt x="14933" y="534"/>
                    <a:pt x="14913" y="534"/>
                    <a:pt x="14889" y="534"/>
                  </a:cubicBezTo>
                  <a:cubicBezTo>
                    <a:pt x="14869" y="534"/>
                    <a:pt x="14869" y="560"/>
                    <a:pt x="14849" y="560"/>
                  </a:cubicBezTo>
                  <a:cubicBezTo>
                    <a:pt x="14829" y="560"/>
                    <a:pt x="14849" y="534"/>
                    <a:pt x="14829" y="514"/>
                  </a:cubicBezTo>
                  <a:cubicBezTo>
                    <a:pt x="14829" y="514"/>
                    <a:pt x="14809" y="514"/>
                    <a:pt x="14809" y="534"/>
                  </a:cubicBezTo>
                  <a:cubicBezTo>
                    <a:pt x="14789" y="534"/>
                    <a:pt x="14789" y="514"/>
                    <a:pt x="14789" y="514"/>
                  </a:cubicBezTo>
                  <a:cubicBezTo>
                    <a:pt x="14773" y="514"/>
                    <a:pt x="14758" y="522"/>
                    <a:pt x="14744" y="522"/>
                  </a:cubicBezTo>
                  <a:cubicBezTo>
                    <a:pt x="14738" y="522"/>
                    <a:pt x="14731" y="520"/>
                    <a:pt x="14724" y="514"/>
                  </a:cubicBezTo>
                  <a:cubicBezTo>
                    <a:pt x="14685" y="472"/>
                    <a:pt x="14640" y="472"/>
                    <a:pt x="14620" y="472"/>
                  </a:cubicBezTo>
                  <a:cubicBezTo>
                    <a:pt x="14580" y="472"/>
                    <a:pt x="14540" y="472"/>
                    <a:pt x="14515" y="452"/>
                  </a:cubicBezTo>
                  <a:lnTo>
                    <a:pt x="14436" y="452"/>
                  </a:lnTo>
                  <a:cubicBezTo>
                    <a:pt x="14426" y="442"/>
                    <a:pt x="14410" y="442"/>
                    <a:pt x="14396" y="442"/>
                  </a:cubicBezTo>
                  <a:cubicBezTo>
                    <a:pt x="14382" y="442"/>
                    <a:pt x="14371" y="442"/>
                    <a:pt x="14371" y="431"/>
                  </a:cubicBezTo>
                  <a:lnTo>
                    <a:pt x="14351" y="431"/>
                  </a:lnTo>
                  <a:cubicBezTo>
                    <a:pt x="14331" y="442"/>
                    <a:pt x="14316" y="447"/>
                    <a:pt x="14303" y="447"/>
                  </a:cubicBezTo>
                  <a:cubicBezTo>
                    <a:pt x="14290" y="447"/>
                    <a:pt x="14279" y="442"/>
                    <a:pt x="14267" y="431"/>
                  </a:cubicBezTo>
                  <a:cubicBezTo>
                    <a:pt x="14227" y="452"/>
                    <a:pt x="14227" y="452"/>
                    <a:pt x="14167" y="452"/>
                  </a:cubicBezTo>
                  <a:lnTo>
                    <a:pt x="14082" y="452"/>
                  </a:lnTo>
                  <a:cubicBezTo>
                    <a:pt x="14043" y="452"/>
                    <a:pt x="14018" y="431"/>
                    <a:pt x="13998" y="431"/>
                  </a:cubicBezTo>
                  <a:cubicBezTo>
                    <a:pt x="13984" y="438"/>
                    <a:pt x="13974" y="440"/>
                    <a:pt x="13964" y="440"/>
                  </a:cubicBezTo>
                  <a:cubicBezTo>
                    <a:pt x="13945" y="440"/>
                    <a:pt x="13932" y="431"/>
                    <a:pt x="13918" y="431"/>
                  </a:cubicBezTo>
                  <a:lnTo>
                    <a:pt x="13794" y="431"/>
                  </a:lnTo>
                  <a:cubicBezTo>
                    <a:pt x="13769" y="431"/>
                    <a:pt x="13769" y="431"/>
                    <a:pt x="13749" y="406"/>
                  </a:cubicBezTo>
                  <a:cubicBezTo>
                    <a:pt x="13749" y="431"/>
                    <a:pt x="13729" y="431"/>
                    <a:pt x="13729" y="431"/>
                  </a:cubicBezTo>
                  <a:cubicBezTo>
                    <a:pt x="13716" y="438"/>
                    <a:pt x="13705" y="440"/>
                    <a:pt x="13694" y="440"/>
                  </a:cubicBezTo>
                  <a:cubicBezTo>
                    <a:pt x="13673" y="440"/>
                    <a:pt x="13655" y="431"/>
                    <a:pt x="13625" y="431"/>
                  </a:cubicBezTo>
                  <a:lnTo>
                    <a:pt x="13605" y="452"/>
                  </a:lnTo>
                  <a:lnTo>
                    <a:pt x="13500" y="452"/>
                  </a:lnTo>
                  <a:cubicBezTo>
                    <a:pt x="13480" y="452"/>
                    <a:pt x="13480" y="472"/>
                    <a:pt x="13460" y="472"/>
                  </a:cubicBezTo>
                  <a:cubicBezTo>
                    <a:pt x="13441" y="462"/>
                    <a:pt x="13425" y="457"/>
                    <a:pt x="13408" y="457"/>
                  </a:cubicBezTo>
                  <a:cubicBezTo>
                    <a:pt x="13392" y="457"/>
                    <a:pt x="13376" y="462"/>
                    <a:pt x="13356" y="472"/>
                  </a:cubicBezTo>
                  <a:cubicBezTo>
                    <a:pt x="13356" y="472"/>
                    <a:pt x="13336" y="472"/>
                    <a:pt x="13336" y="452"/>
                  </a:cubicBezTo>
                  <a:cubicBezTo>
                    <a:pt x="13316" y="472"/>
                    <a:pt x="13316" y="472"/>
                    <a:pt x="13296" y="493"/>
                  </a:cubicBezTo>
                  <a:cubicBezTo>
                    <a:pt x="13271" y="493"/>
                    <a:pt x="13296" y="472"/>
                    <a:pt x="13296" y="472"/>
                  </a:cubicBezTo>
                  <a:cubicBezTo>
                    <a:pt x="13277" y="466"/>
                    <a:pt x="13262" y="464"/>
                    <a:pt x="13250" y="464"/>
                  </a:cubicBezTo>
                  <a:cubicBezTo>
                    <a:pt x="13220" y="464"/>
                    <a:pt x="13206" y="478"/>
                    <a:pt x="13192" y="493"/>
                  </a:cubicBezTo>
                  <a:cubicBezTo>
                    <a:pt x="13147" y="493"/>
                    <a:pt x="13107" y="493"/>
                    <a:pt x="13067" y="472"/>
                  </a:cubicBezTo>
                  <a:cubicBezTo>
                    <a:pt x="13036" y="487"/>
                    <a:pt x="13016" y="501"/>
                    <a:pt x="12994" y="501"/>
                  </a:cubicBezTo>
                  <a:cubicBezTo>
                    <a:pt x="12985" y="501"/>
                    <a:pt x="12974" y="499"/>
                    <a:pt x="12963" y="493"/>
                  </a:cubicBezTo>
                  <a:cubicBezTo>
                    <a:pt x="12943" y="503"/>
                    <a:pt x="12922" y="503"/>
                    <a:pt x="12901" y="503"/>
                  </a:cubicBezTo>
                  <a:cubicBezTo>
                    <a:pt x="12880" y="503"/>
                    <a:pt x="12858" y="503"/>
                    <a:pt x="12838" y="514"/>
                  </a:cubicBezTo>
                  <a:cubicBezTo>
                    <a:pt x="12824" y="514"/>
                    <a:pt x="12820" y="550"/>
                    <a:pt x="12801" y="550"/>
                  </a:cubicBezTo>
                  <a:cubicBezTo>
                    <a:pt x="12794" y="550"/>
                    <a:pt x="12785" y="546"/>
                    <a:pt x="12774" y="534"/>
                  </a:cubicBezTo>
                  <a:cubicBezTo>
                    <a:pt x="12734" y="560"/>
                    <a:pt x="12694" y="534"/>
                    <a:pt x="12694" y="580"/>
                  </a:cubicBezTo>
                  <a:cubicBezTo>
                    <a:pt x="12681" y="580"/>
                    <a:pt x="12665" y="571"/>
                    <a:pt x="12651" y="571"/>
                  </a:cubicBezTo>
                  <a:cubicBezTo>
                    <a:pt x="12643" y="571"/>
                    <a:pt x="12636" y="573"/>
                    <a:pt x="12630" y="580"/>
                  </a:cubicBezTo>
                  <a:cubicBezTo>
                    <a:pt x="12630" y="585"/>
                    <a:pt x="12627" y="586"/>
                    <a:pt x="12624" y="586"/>
                  </a:cubicBezTo>
                  <a:cubicBezTo>
                    <a:pt x="12618" y="586"/>
                    <a:pt x="12608" y="582"/>
                    <a:pt x="12597" y="582"/>
                  </a:cubicBezTo>
                  <a:cubicBezTo>
                    <a:pt x="12587" y="582"/>
                    <a:pt x="12577" y="585"/>
                    <a:pt x="12570" y="601"/>
                  </a:cubicBezTo>
                  <a:lnTo>
                    <a:pt x="12570" y="580"/>
                  </a:lnTo>
                  <a:lnTo>
                    <a:pt x="12505" y="580"/>
                  </a:lnTo>
                  <a:cubicBezTo>
                    <a:pt x="12505" y="601"/>
                    <a:pt x="12505" y="621"/>
                    <a:pt x="12485" y="621"/>
                  </a:cubicBezTo>
                  <a:cubicBezTo>
                    <a:pt x="12475" y="601"/>
                    <a:pt x="12465" y="596"/>
                    <a:pt x="12455" y="596"/>
                  </a:cubicBezTo>
                  <a:cubicBezTo>
                    <a:pt x="12445" y="596"/>
                    <a:pt x="12436" y="601"/>
                    <a:pt x="12425" y="601"/>
                  </a:cubicBezTo>
                  <a:cubicBezTo>
                    <a:pt x="12401" y="601"/>
                    <a:pt x="12361" y="621"/>
                    <a:pt x="12341" y="642"/>
                  </a:cubicBezTo>
                  <a:cubicBezTo>
                    <a:pt x="12321" y="642"/>
                    <a:pt x="12301" y="662"/>
                    <a:pt x="12276" y="662"/>
                  </a:cubicBezTo>
                  <a:cubicBezTo>
                    <a:pt x="12236" y="662"/>
                    <a:pt x="12197" y="662"/>
                    <a:pt x="12177" y="688"/>
                  </a:cubicBezTo>
                  <a:cubicBezTo>
                    <a:pt x="12132" y="709"/>
                    <a:pt x="12112" y="709"/>
                    <a:pt x="12092" y="709"/>
                  </a:cubicBezTo>
                  <a:cubicBezTo>
                    <a:pt x="12072" y="729"/>
                    <a:pt x="12072" y="729"/>
                    <a:pt x="12072" y="750"/>
                  </a:cubicBezTo>
                  <a:cubicBezTo>
                    <a:pt x="12057" y="743"/>
                    <a:pt x="12045" y="740"/>
                    <a:pt x="12035" y="740"/>
                  </a:cubicBezTo>
                  <a:cubicBezTo>
                    <a:pt x="12014" y="740"/>
                    <a:pt x="12001" y="750"/>
                    <a:pt x="11988" y="750"/>
                  </a:cubicBezTo>
                  <a:cubicBezTo>
                    <a:pt x="11968" y="750"/>
                    <a:pt x="11968" y="770"/>
                    <a:pt x="11948" y="791"/>
                  </a:cubicBezTo>
                  <a:lnTo>
                    <a:pt x="11928" y="770"/>
                  </a:lnTo>
                  <a:cubicBezTo>
                    <a:pt x="11903" y="770"/>
                    <a:pt x="11883" y="791"/>
                    <a:pt x="11863" y="791"/>
                  </a:cubicBezTo>
                  <a:cubicBezTo>
                    <a:pt x="11863" y="816"/>
                    <a:pt x="11843" y="816"/>
                    <a:pt x="11843" y="816"/>
                  </a:cubicBezTo>
                  <a:cubicBezTo>
                    <a:pt x="11833" y="812"/>
                    <a:pt x="11824" y="811"/>
                    <a:pt x="11816" y="811"/>
                  </a:cubicBezTo>
                  <a:cubicBezTo>
                    <a:pt x="11771" y="811"/>
                    <a:pt x="11749" y="860"/>
                    <a:pt x="11699" y="878"/>
                  </a:cubicBezTo>
                  <a:cubicBezTo>
                    <a:pt x="11679" y="878"/>
                    <a:pt x="11654" y="898"/>
                    <a:pt x="11615" y="898"/>
                  </a:cubicBezTo>
                  <a:cubicBezTo>
                    <a:pt x="11575" y="898"/>
                    <a:pt x="11575" y="945"/>
                    <a:pt x="11530" y="945"/>
                  </a:cubicBezTo>
                  <a:cubicBezTo>
                    <a:pt x="11514" y="945"/>
                    <a:pt x="11485" y="971"/>
                    <a:pt x="11464" y="971"/>
                  </a:cubicBezTo>
                  <a:cubicBezTo>
                    <a:pt x="11459" y="971"/>
                    <a:pt x="11454" y="969"/>
                    <a:pt x="11450" y="965"/>
                  </a:cubicBezTo>
                  <a:cubicBezTo>
                    <a:pt x="11450" y="986"/>
                    <a:pt x="11430" y="986"/>
                    <a:pt x="11430" y="1006"/>
                  </a:cubicBezTo>
                  <a:cubicBezTo>
                    <a:pt x="11430" y="986"/>
                    <a:pt x="11430" y="986"/>
                    <a:pt x="11406" y="986"/>
                  </a:cubicBezTo>
                  <a:cubicBezTo>
                    <a:pt x="11406" y="986"/>
                    <a:pt x="11386" y="1006"/>
                    <a:pt x="11386" y="1027"/>
                  </a:cubicBezTo>
                  <a:cubicBezTo>
                    <a:pt x="11386" y="1027"/>
                    <a:pt x="11386" y="1006"/>
                    <a:pt x="11366" y="1006"/>
                  </a:cubicBezTo>
                  <a:cubicBezTo>
                    <a:pt x="11346" y="1006"/>
                    <a:pt x="11326" y="1027"/>
                    <a:pt x="11306" y="1027"/>
                  </a:cubicBezTo>
                  <a:cubicBezTo>
                    <a:pt x="11281" y="1027"/>
                    <a:pt x="11261" y="1047"/>
                    <a:pt x="11281" y="1073"/>
                  </a:cubicBezTo>
                  <a:lnTo>
                    <a:pt x="11202" y="1073"/>
                  </a:lnTo>
                  <a:lnTo>
                    <a:pt x="11157" y="1114"/>
                  </a:lnTo>
                  <a:cubicBezTo>
                    <a:pt x="11157" y="1093"/>
                    <a:pt x="11157" y="1093"/>
                    <a:pt x="11137" y="1093"/>
                  </a:cubicBezTo>
                  <a:lnTo>
                    <a:pt x="11137" y="1135"/>
                  </a:lnTo>
                  <a:cubicBezTo>
                    <a:pt x="11123" y="1135"/>
                    <a:pt x="11119" y="1125"/>
                    <a:pt x="11112" y="1125"/>
                  </a:cubicBezTo>
                  <a:cubicBezTo>
                    <a:pt x="11108" y="1125"/>
                    <a:pt x="11103" y="1128"/>
                    <a:pt x="11097" y="1135"/>
                  </a:cubicBezTo>
                  <a:cubicBezTo>
                    <a:pt x="11097" y="1135"/>
                    <a:pt x="11117" y="1135"/>
                    <a:pt x="11097" y="1155"/>
                  </a:cubicBezTo>
                  <a:cubicBezTo>
                    <a:pt x="11077" y="1201"/>
                    <a:pt x="11012" y="1242"/>
                    <a:pt x="10973" y="1263"/>
                  </a:cubicBezTo>
                  <a:lnTo>
                    <a:pt x="10953" y="1263"/>
                  </a:lnTo>
                  <a:cubicBezTo>
                    <a:pt x="10933" y="1284"/>
                    <a:pt x="10908" y="1284"/>
                    <a:pt x="10908" y="1284"/>
                  </a:cubicBezTo>
                  <a:cubicBezTo>
                    <a:pt x="10828" y="1284"/>
                    <a:pt x="10783" y="1350"/>
                    <a:pt x="10744" y="1391"/>
                  </a:cubicBezTo>
                  <a:cubicBezTo>
                    <a:pt x="10724" y="1412"/>
                    <a:pt x="10684" y="1391"/>
                    <a:pt x="10684" y="1432"/>
                  </a:cubicBezTo>
                  <a:cubicBezTo>
                    <a:pt x="10659" y="1458"/>
                    <a:pt x="10639" y="1479"/>
                    <a:pt x="10619" y="1479"/>
                  </a:cubicBezTo>
                  <a:cubicBezTo>
                    <a:pt x="10579" y="1499"/>
                    <a:pt x="10560" y="1540"/>
                    <a:pt x="10515" y="1561"/>
                  </a:cubicBezTo>
                  <a:lnTo>
                    <a:pt x="10475" y="1561"/>
                  </a:lnTo>
                  <a:cubicBezTo>
                    <a:pt x="10455" y="1586"/>
                    <a:pt x="10435" y="1607"/>
                    <a:pt x="10410" y="1628"/>
                  </a:cubicBezTo>
                  <a:lnTo>
                    <a:pt x="10390" y="1628"/>
                  </a:lnTo>
                  <a:cubicBezTo>
                    <a:pt x="10370" y="1668"/>
                    <a:pt x="10351" y="1689"/>
                    <a:pt x="10311" y="1689"/>
                  </a:cubicBezTo>
                  <a:cubicBezTo>
                    <a:pt x="10266" y="1715"/>
                    <a:pt x="10226" y="1735"/>
                    <a:pt x="10186" y="1756"/>
                  </a:cubicBezTo>
                  <a:cubicBezTo>
                    <a:pt x="10161" y="1756"/>
                    <a:pt x="10141" y="1776"/>
                    <a:pt x="10141" y="1797"/>
                  </a:cubicBezTo>
                  <a:cubicBezTo>
                    <a:pt x="10122" y="1817"/>
                    <a:pt x="10102" y="1817"/>
                    <a:pt x="10102" y="1817"/>
                  </a:cubicBezTo>
                  <a:cubicBezTo>
                    <a:pt x="10082" y="1843"/>
                    <a:pt x="10102" y="1843"/>
                    <a:pt x="10102" y="1843"/>
                  </a:cubicBezTo>
                  <a:cubicBezTo>
                    <a:pt x="10082" y="1863"/>
                    <a:pt x="10062" y="1884"/>
                    <a:pt x="10037" y="1884"/>
                  </a:cubicBezTo>
                  <a:cubicBezTo>
                    <a:pt x="10017" y="1925"/>
                    <a:pt x="9977" y="1971"/>
                    <a:pt x="9938" y="1992"/>
                  </a:cubicBezTo>
                  <a:cubicBezTo>
                    <a:pt x="9913" y="1992"/>
                    <a:pt x="9873" y="2012"/>
                    <a:pt x="9873" y="2033"/>
                  </a:cubicBezTo>
                  <a:cubicBezTo>
                    <a:pt x="9833" y="2033"/>
                    <a:pt x="9788" y="2054"/>
                    <a:pt x="9788" y="2100"/>
                  </a:cubicBezTo>
                  <a:cubicBezTo>
                    <a:pt x="9709" y="2161"/>
                    <a:pt x="9644" y="2269"/>
                    <a:pt x="9540" y="2331"/>
                  </a:cubicBezTo>
                  <a:cubicBezTo>
                    <a:pt x="9520" y="2331"/>
                    <a:pt x="9520" y="2356"/>
                    <a:pt x="9500" y="2356"/>
                  </a:cubicBezTo>
                  <a:cubicBezTo>
                    <a:pt x="9480" y="2398"/>
                    <a:pt x="9460" y="2418"/>
                    <a:pt x="9415" y="2418"/>
                  </a:cubicBezTo>
                  <a:cubicBezTo>
                    <a:pt x="9395" y="2526"/>
                    <a:pt x="9291" y="2546"/>
                    <a:pt x="9271" y="2633"/>
                  </a:cubicBezTo>
                  <a:lnTo>
                    <a:pt x="9231" y="2633"/>
                  </a:lnTo>
                  <a:cubicBezTo>
                    <a:pt x="9231" y="2695"/>
                    <a:pt x="9191" y="2716"/>
                    <a:pt x="9147" y="2762"/>
                  </a:cubicBezTo>
                  <a:cubicBezTo>
                    <a:pt x="9147" y="2782"/>
                    <a:pt x="9127" y="2782"/>
                    <a:pt x="9127" y="2803"/>
                  </a:cubicBezTo>
                  <a:cubicBezTo>
                    <a:pt x="9127" y="2782"/>
                    <a:pt x="9107" y="2782"/>
                    <a:pt x="9087" y="2782"/>
                  </a:cubicBezTo>
                  <a:cubicBezTo>
                    <a:pt x="9067" y="2824"/>
                    <a:pt x="9022" y="2824"/>
                    <a:pt x="9002" y="2890"/>
                  </a:cubicBezTo>
                  <a:cubicBezTo>
                    <a:pt x="9002" y="2911"/>
                    <a:pt x="8982" y="2931"/>
                    <a:pt x="8962" y="2931"/>
                  </a:cubicBezTo>
                  <a:cubicBezTo>
                    <a:pt x="8942" y="2998"/>
                    <a:pt x="8898" y="3019"/>
                    <a:pt x="8898" y="3080"/>
                  </a:cubicBezTo>
                  <a:cubicBezTo>
                    <a:pt x="8898" y="3101"/>
                    <a:pt x="8878" y="3101"/>
                    <a:pt x="8858" y="3126"/>
                  </a:cubicBezTo>
                  <a:lnTo>
                    <a:pt x="8878" y="3147"/>
                  </a:lnTo>
                  <a:cubicBezTo>
                    <a:pt x="8838" y="3188"/>
                    <a:pt x="8793" y="3208"/>
                    <a:pt x="8773" y="3255"/>
                  </a:cubicBezTo>
                  <a:lnTo>
                    <a:pt x="8754" y="3255"/>
                  </a:lnTo>
                  <a:cubicBezTo>
                    <a:pt x="8734" y="3296"/>
                    <a:pt x="8734" y="3296"/>
                    <a:pt x="8694" y="3337"/>
                  </a:cubicBezTo>
                  <a:cubicBezTo>
                    <a:pt x="8694" y="3337"/>
                    <a:pt x="8714" y="3357"/>
                    <a:pt x="8694" y="3357"/>
                  </a:cubicBezTo>
                  <a:cubicBezTo>
                    <a:pt x="8669" y="3403"/>
                    <a:pt x="8669" y="3424"/>
                    <a:pt x="8629" y="3424"/>
                  </a:cubicBezTo>
                  <a:cubicBezTo>
                    <a:pt x="8609" y="3465"/>
                    <a:pt x="8609" y="3511"/>
                    <a:pt x="8589" y="3511"/>
                  </a:cubicBezTo>
                  <a:cubicBezTo>
                    <a:pt x="8569" y="3532"/>
                    <a:pt x="8589" y="3573"/>
                    <a:pt x="8569" y="3594"/>
                  </a:cubicBezTo>
                  <a:cubicBezTo>
                    <a:pt x="8525" y="3614"/>
                    <a:pt x="8525" y="3660"/>
                    <a:pt x="8525" y="3681"/>
                  </a:cubicBezTo>
                  <a:cubicBezTo>
                    <a:pt x="8505" y="3681"/>
                    <a:pt x="8485" y="3701"/>
                    <a:pt x="8485" y="3722"/>
                  </a:cubicBezTo>
                  <a:lnTo>
                    <a:pt x="8445" y="3722"/>
                  </a:lnTo>
                  <a:cubicBezTo>
                    <a:pt x="8421" y="3805"/>
                    <a:pt x="8348" y="3888"/>
                    <a:pt x="8324" y="3984"/>
                  </a:cubicBezTo>
                  <a:cubicBezTo>
                    <a:pt x="8327" y="3985"/>
                    <a:pt x="8332" y="3990"/>
                    <a:pt x="8341" y="3999"/>
                  </a:cubicBezTo>
                  <a:cubicBezTo>
                    <a:pt x="8341" y="3999"/>
                    <a:pt x="8296" y="3999"/>
                    <a:pt x="8296" y="4025"/>
                  </a:cubicBezTo>
                  <a:lnTo>
                    <a:pt x="8296" y="4086"/>
                  </a:lnTo>
                  <a:cubicBezTo>
                    <a:pt x="8296" y="4107"/>
                    <a:pt x="8276" y="4107"/>
                    <a:pt x="8256" y="4107"/>
                  </a:cubicBezTo>
                  <a:lnTo>
                    <a:pt x="8276" y="4127"/>
                  </a:lnTo>
                  <a:cubicBezTo>
                    <a:pt x="8276" y="4173"/>
                    <a:pt x="8256" y="4173"/>
                    <a:pt x="8236" y="4173"/>
                  </a:cubicBezTo>
                  <a:cubicBezTo>
                    <a:pt x="8256" y="4194"/>
                    <a:pt x="8256" y="4215"/>
                    <a:pt x="8236" y="4256"/>
                  </a:cubicBezTo>
                  <a:cubicBezTo>
                    <a:pt x="8236" y="4235"/>
                    <a:pt x="8236" y="4235"/>
                    <a:pt x="8216" y="4215"/>
                  </a:cubicBezTo>
                  <a:lnTo>
                    <a:pt x="8216" y="4322"/>
                  </a:lnTo>
                  <a:cubicBezTo>
                    <a:pt x="8171" y="4343"/>
                    <a:pt x="8171" y="4410"/>
                    <a:pt x="8151" y="4451"/>
                  </a:cubicBezTo>
                  <a:cubicBezTo>
                    <a:pt x="8151" y="4471"/>
                    <a:pt x="8131" y="4471"/>
                    <a:pt x="8112" y="4492"/>
                  </a:cubicBezTo>
                  <a:lnTo>
                    <a:pt x="8112" y="4559"/>
                  </a:lnTo>
                  <a:cubicBezTo>
                    <a:pt x="8092" y="4599"/>
                    <a:pt x="8047" y="4620"/>
                    <a:pt x="8047" y="4666"/>
                  </a:cubicBezTo>
                  <a:cubicBezTo>
                    <a:pt x="8047" y="4666"/>
                    <a:pt x="8047" y="4687"/>
                    <a:pt x="8027" y="4687"/>
                  </a:cubicBezTo>
                  <a:cubicBezTo>
                    <a:pt x="8007" y="4728"/>
                    <a:pt x="7987" y="4769"/>
                    <a:pt x="7967" y="4815"/>
                  </a:cubicBezTo>
                  <a:cubicBezTo>
                    <a:pt x="7947" y="4856"/>
                    <a:pt x="7947" y="4897"/>
                    <a:pt x="7947" y="4943"/>
                  </a:cubicBezTo>
                  <a:cubicBezTo>
                    <a:pt x="7922" y="4943"/>
                    <a:pt x="7922" y="4985"/>
                    <a:pt x="7903" y="5005"/>
                  </a:cubicBezTo>
                  <a:cubicBezTo>
                    <a:pt x="7903" y="5026"/>
                    <a:pt x="7903" y="5051"/>
                    <a:pt x="7883" y="5072"/>
                  </a:cubicBezTo>
                  <a:cubicBezTo>
                    <a:pt x="7863" y="5092"/>
                    <a:pt x="7883" y="5133"/>
                    <a:pt x="7863" y="5154"/>
                  </a:cubicBezTo>
                  <a:cubicBezTo>
                    <a:pt x="7843" y="5180"/>
                    <a:pt x="7863" y="5200"/>
                    <a:pt x="7883" y="5221"/>
                  </a:cubicBezTo>
                  <a:cubicBezTo>
                    <a:pt x="7863" y="5241"/>
                    <a:pt x="7863" y="5241"/>
                    <a:pt x="7843" y="5262"/>
                  </a:cubicBezTo>
                  <a:cubicBezTo>
                    <a:pt x="7843" y="5282"/>
                    <a:pt x="7863" y="5282"/>
                    <a:pt x="7863" y="5282"/>
                  </a:cubicBezTo>
                  <a:cubicBezTo>
                    <a:pt x="7863" y="5329"/>
                    <a:pt x="7843" y="5349"/>
                    <a:pt x="7843" y="5390"/>
                  </a:cubicBezTo>
                  <a:lnTo>
                    <a:pt x="7823" y="5369"/>
                  </a:lnTo>
                  <a:cubicBezTo>
                    <a:pt x="7823" y="5390"/>
                    <a:pt x="7823" y="5390"/>
                    <a:pt x="7798" y="5390"/>
                  </a:cubicBezTo>
                  <a:cubicBezTo>
                    <a:pt x="7798" y="5411"/>
                    <a:pt x="7823" y="5436"/>
                    <a:pt x="7798" y="5436"/>
                  </a:cubicBezTo>
                  <a:cubicBezTo>
                    <a:pt x="7798" y="5457"/>
                    <a:pt x="7778" y="5477"/>
                    <a:pt x="7823" y="5477"/>
                  </a:cubicBezTo>
                  <a:lnTo>
                    <a:pt x="7823" y="5457"/>
                  </a:lnTo>
                  <a:cubicBezTo>
                    <a:pt x="7843" y="5477"/>
                    <a:pt x="7823" y="5477"/>
                    <a:pt x="7823" y="5477"/>
                  </a:cubicBezTo>
                  <a:cubicBezTo>
                    <a:pt x="7823" y="5518"/>
                    <a:pt x="7798" y="5565"/>
                    <a:pt x="7798" y="5606"/>
                  </a:cubicBezTo>
                  <a:cubicBezTo>
                    <a:pt x="7843" y="5647"/>
                    <a:pt x="7778" y="5693"/>
                    <a:pt x="7798" y="5734"/>
                  </a:cubicBezTo>
                  <a:cubicBezTo>
                    <a:pt x="7778" y="5734"/>
                    <a:pt x="7758" y="5755"/>
                    <a:pt x="7758" y="5755"/>
                  </a:cubicBezTo>
                  <a:cubicBezTo>
                    <a:pt x="7758" y="5862"/>
                    <a:pt x="7699" y="5950"/>
                    <a:pt x="7718" y="6032"/>
                  </a:cubicBezTo>
                  <a:cubicBezTo>
                    <a:pt x="7718" y="6119"/>
                    <a:pt x="7674" y="6206"/>
                    <a:pt x="7699" y="6288"/>
                  </a:cubicBezTo>
                  <a:cubicBezTo>
                    <a:pt x="7674" y="6335"/>
                    <a:pt x="7674" y="6396"/>
                    <a:pt x="7699" y="6437"/>
                  </a:cubicBezTo>
                  <a:cubicBezTo>
                    <a:pt x="7718" y="6504"/>
                    <a:pt x="7718" y="6525"/>
                    <a:pt x="7699" y="6566"/>
                  </a:cubicBezTo>
                  <a:cubicBezTo>
                    <a:pt x="7699" y="6591"/>
                    <a:pt x="7718" y="6612"/>
                    <a:pt x="7699" y="6632"/>
                  </a:cubicBezTo>
                  <a:cubicBezTo>
                    <a:pt x="7699" y="6632"/>
                    <a:pt x="7699" y="6653"/>
                    <a:pt x="7674" y="6673"/>
                  </a:cubicBezTo>
                  <a:cubicBezTo>
                    <a:pt x="7699" y="6694"/>
                    <a:pt x="7699" y="6694"/>
                    <a:pt x="7699" y="6720"/>
                  </a:cubicBezTo>
                  <a:cubicBezTo>
                    <a:pt x="7674" y="6781"/>
                    <a:pt x="7654" y="6848"/>
                    <a:pt x="7699" y="6909"/>
                  </a:cubicBezTo>
                  <a:lnTo>
                    <a:pt x="7699" y="6951"/>
                  </a:lnTo>
                  <a:cubicBezTo>
                    <a:pt x="7674" y="7017"/>
                    <a:pt x="7674" y="7058"/>
                    <a:pt x="7654" y="7125"/>
                  </a:cubicBezTo>
                  <a:cubicBezTo>
                    <a:pt x="7634" y="7166"/>
                    <a:pt x="7654" y="7233"/>
                    <a:pt x="7654" y="7274"/>
                  </a:cubicBezTo>
                  <a:cubicBezTo>
                    <a:pt x="7654" y="7361"/>
                    <a:pt x="7654" y="7423"/>
                    <a:pt x="7674" y="7510"/>
                  </a:cubicBezTo>
                  <a:cubicBezTo>
                    <a:pt x="7699" y="7551"/>
                    <a:pt x="7674" y="7592"/>
                    <a:pt x="7699" y="7639"/>
                  </a:cubicBezTo>
                  <a:lnTo>
                    <a:pt x="7718" y="7639"/>
                  </a:lnTo>
                  <a:cubicBezTo>
                    <a:pt x="7738" y="7659"/>
                    <a:pt x="7718" y="7659"/>
                    <a:pt x="7718" y="7680"/>
                  </a:cubicBezTo>
                  <a:cubicBezTo>
                    <a:pt x="7718" y="7721"/>
                    <a:pt x="7758" y="7767"/>
                    <a:pt x="7738" y="7787"/>
                  </a:cubicBezTo>
                  <a:cubicBezTo>
                    <a:pt x="7718" y="7849"/>
                    <a:pt x="7718" y="7895"/>
                    <a:pt x="7718" y="7957"/>
                  </a:cubicBezTo>
                  <a:cubicBezTo>
                    <a:pt x="7718" y="7977"/>
                    <a:pt x="7718" y="8003"/>
                    <a:pt x="7738" y="8023"/>
                  </a:cubicBezTo>
                  <a:lnTo>
                    <a:pt x="7738" y="8044"/>
                  </a:lnTo>
                  <a:cubicBezTo>
                    <a:pt x="7699" y="8106"/>
                    <a:pt x="7738" y="8152"/>
                    <a:pt x="7758" y="8213"/>
                  </a:cubicBezTo>
                  <a:lnTo>
                    <a:pt x="7758" y="8342"/>
                  </a:lnTo>
                  <a:cubicBezTo>
                    <a:pt x="7798" y="8409"/>
                    <a:pt x="7823" y="8516"/>
                    <a:pt x="7823" y="8619"/>
                  </a:cubicBezTo>
                  <a:lnTo>
                    <a:pt x="7863" y="8619"/>
                  </a:lnTo>
                  <a:cubicBezTo>
                    <a:pt x="7883" y="8645"/>
                    <a:pt x="7863" y="8665"/>
                    <a:pt x="7863" y="8686"/>
                  </a:cubicBezTo>
                  <a:lnTo>
                    <a:pt x="7843" y="8686"/>
                  </a:lnTo>
                  <a:cubicBezTo>
                    <a:pt x="7863" y="8706"/>
                    <a:pt x="7883" y="8706"/>
                    <a:pt x="7903" y="8727"/>
                  </a:cubicBezTo>
                  <a:cubicBezTo>
                    <a:pt x="7922" y="8747"/>
                    <a:pt x="7883" y="8793"/>
                    <a:pt x="7883" y="8814"/>
                  </a:cubicBezTo>
                  <a:cubicBezTo>
                    <a:pt x="7903" y="8835"/>
                    <a:pt x="7883" y="8855"/>
                    <a:pt x="7903" y="8901"/>
                  </a:cubicBezTo>
                  <a:lnTo>
                    <a:pt x="7903" y="8983"/>
                  </a:lnTo>
                  <a:cubicBezTo>
                    <a:pt x="7903" y="8994"/>
                    <a:pt x="7908" y="8994"/>
                    <a:pt x="7913" y="8994"/>
                  </a:cubicBezTo>
                  <a:cubicBezTo>
                    <a:pt x="7917" y="8994"/>
                    <a:pt x="7922" y="8994"/>
                    <a:pt x="7922" y="9004"/>
                  </a:cubicBezTo>
                  <a:cubicBezTo>
                    <a:pt x="7947" y="9050"/>
                    <a:pt x="7967" y="9071"/>
                    <a:pt x="7947" y="9112"/>
                  </a:cubicBezTo>
                  <a:cubicBezTo>
                    <a:pt x="7967" y="9132"/>
                    <a:pt x="7967" y="9132"/>
                    <a:pt x="7987" y="9158"/>
                  </a:cubicBezTo>
                  <a:cubicBezTo>
                    <a:pt x="7987" y="9179"/>
                    <a:pt x="7967" y="9199"/>
                    <a:pt x="7987" y="9220"/>
                  </a:cubicBezTo>
                  <a:cubicBezTo>
                    <a:pt x="8007" y="9240"/>
                    <a:pt x="7987" y="9261"/>
                    <a:pt x="7987" y="9286"/>
                  </a:cubicBezTo>
                  <a:cubicBezTo>
                    <a:pt x="8007" y="9307"/>
                    <a:pt x="8027" y="9327"/>
                    <a:pt x="8047" y="9348"/>
                  </a:cubicBezTo>
                  <a:cubicBezTo>
                    <a:pt x="8027" y="9389"/>
                    <a:pt x="8047" y="9415"/>
                    <a:pt x="8072" y="9456"/>
                  </a:cubicBezTo>
                  <a:cubicBezTo>
                    <a:pt x="8047" y="9543"/>
                    <a:pt x="8092" y="9625"/>
                    <a:pt x="8112" y="9712"/>
                  </a:cubicBezTo>
                  <a:cubicBezTo>
                    <a:pt x="8112" y="9800"/>
                    <a:pt x="8151" y="9882"/>
                    <a:pt x="8196" y="9969"/>
                  </a:cubicBezTo>
                  <a:lnTo>
                    <a:pt x="8196" y="10031"/>
                  </a:lnTo>
                  <a:cubicBezTo>
                    <a:pt x="8216" y="10077"/>
                    <a:pt x="8236" y="10118"/>
                    <a:pt x="8256" y="10159"/>
                  </a:cubicBezTo>
                  <a:lnTo>
                    <a:pt x="8256" y="10205"/>
                  </a:lnTo>
                  <a:cubicBezTo>
                    <a:pt x="8256" y="10246"/>
                    <a:pt x="8296" y="10267"/>
                    <a:pt x="8296" y="10313"/>
                  </a:cubicBezTo>
                  <a:lnTo>
                    <a:pt x="8296" y="10333"/>
                  </a:lnTo>
                  <a:cubicBezTo>
                    <a:pt x="8341" y="10375"/>
                    <a:pt x="8341" y="10441"/>
                    <a:pt x="8360" y="10503"/>
                  </a:cubicBezTo>
                  <a:cubicBezTo>
                    <a:pt x="8360" y="10523"/>
                    <a:pt x="8380" y="10544"/>
                    <a:pt x="8360" y="10590"/>
                  </a:cubicBezTo>
                  <a:cubicBezTo>
                    <a:pt x="8360" y="10611"/>
                    <a:pt x="8380" y="10611"/>
                    <a:pt x="8400" y="10631"/>
                  </a:cubicBezTo>
                  <a:cubicBezTo>
                    <a:pt x="8380" y="10652"/>
                    <a:pt x="8380" y="10672"/>
                    <a:pt x="8360" y="10672"/>
                  </a:cubicBezTo>
                  <a:cubicBezTo>
                    <a:pt x="8318" y="10695"/>
                    <a:pt x="8297" y="10707"/>
                    <a:pt x="8284" y="10707"/>
                  </a:cubicBezTo>
                  <a:cubicBezTo>
                    <a:pt x="8271" y="10707"/>
                    <a:pt x="8266" y="10695"/>
                    <a:pt x="8256" y="10672"/>
                  </a:cubicBezTo>
                  <a:cubicBezTo>
                    <a:pt x="8216" y="10631"/>
                    <a:pt x="8196" y="10570"/>
                    <a:pt x="8196" y="10503"/>
                  </a:cubicBezTo>
                  <a:cubicBezTo>
                    <a:pt x="8196" y="10441"/>
                    <a:pt x="8151" y="10395"/>
                    <a:pt x="8131" y="10333"/>
                  </a:cubicBezTo>
                  <a:cubicBezTo>
                    <a:pt x="8112" y="10246"/>
                    <a:pt x="8112" y="10159"/>
                    <a:pt x="8092" y="10077"/>
                  </a:cubicBezTo>
                  <a:cubicBezTo>
                    <a:pt x="8092" y="10056"/>
                    <a:pt x="8072" y="10056"/>
                    <a:pt x="8072" y="10031"/>
                  </a:cubicBezTo>
                  <a:cubicBezTo>
                    <a:pt x="8072" y="10031"/>
                    <a:pt x="8047" y="10010"/>
                    <a:pt x="8047" y="9990"/>
                  </a:cubicBezTo>
                  <a:cubicBezTo>
                    <a:pt x="8047" y="9949"/>
                    <a:pt x="8007" y="9928"/>
                    <a:pt x="8007" y="9882"/>
                  </a:cubicBezTo>
                  <a:cubicBezTo>
                    <a:pt x="7987" y="9841"/>
                    <a:pt x="7947" y="9800"/>
                    <a:pt x="7947" y="9733"/>
                  </a:cubicBezTo>
                  <a:cubicBezTo>
                    <a:pt x="7947" y="9712"/>
                    <a:pt x="7922" y="9671"/>
                    <a:pt x="7903" y="9671"/>
                  </a:cubicBezTo>
                  <a:lnTo>
                    <a:pt x="7903" y="9625"/>
                  </a:lnTo>
                  <a:cubicBezTo>
                    <a:pt x="7922" y="9625"/>
                    <a:pt x="7922" y="9605"/>
                    <a:pt x="7922" y="9605"/>
                  </a:cubicBezTo>
                  <a:cubicBezTo>
                    <a:pt x="7922" y="9584"/>
                    <a:pt x="7903" y="9563"/>
                    <a:pt x="7883" y="9563"/>
                  </a:cubicBezTo>
                  <a:cubicBezTo>
                    <a:pt x="7903" y="9517"/>
                    <a:pt x="7883" y="9497"/>
                    <a:pt x="7883" y="9456"/>
                  </a:cubicBezTo>
                  <a:lnTo>
                    <a:pt x="7883" y="9348"/>
                  </a:lnTo>
                  <a:cubicBezTo>
                    <a:pt x="7883" y="9327"/>
                    <a:pt x="7863" y="9327"/>
                    <a:pt x="7863" y="9307"/>
                  </a:cubicBezTo>
                  <a:cubicBezTo>
                    <a:pt x="7863" y="9240"/>
                    <a:pt x="7843" y="9158"/>
                    <a:pt x="7798" y="9112"/>
                  </a:cubicBezTo>
                  <a:cubicBezTo>
                    <a:pt x="7798" y="9091"/>
                    <a:pt x="7778" y="9091"/>
                    <a:pt x="7778" y="9091"/>
                  </a:cubicBezTo>
                  <a:cubicBezTo>
                    <a:pt x="7778" y="9030"/>
                    <a:pt x="7738" y="8963"/>
                    <a:pt x="7718" y="8901"/>
                  </a:cubicBezTo>
                  <a:cubicBezTo>
                    <a:pt x="7699" y="8855"/>
                    <a:pt x="7699" y="8835"/>
                    <a:pt x="7674" y="8793"/>
                  </a:cubicBezTo>
                  <a:cubicBezTo>
                    <a:pt x="7699" y="8747"/>
                    <a:pt x="7718" y="8727"/>
                    <a:pt x="7699" y="8665"/>
                  </a:cubicBezTo>
                  <a:cubicBezTo>
                    <a:pt x="7699" y="8645"/>
                    <a:pt x="7674" y="8619"/>
                    <a:pt x="7699" y="8598"/>
                  </a:cubicBezTo>
                  <a:lnTo>
                    <a:pt x="7699" y="8516"/>
                  </a:lnTo>
                  <a:lnTo>
                    <a:pt x="7674" y="8516"/>
                  </a:lnTo>
                  <a:cubicBezTo>
                    <a:pt x="7674" y="8470"/>
                    <a:pt x="7654" y="8450"/>
                    <a:pt x="7654" y="8409"/>
                  </a:cubicBezTo>
                  <a:cubicBezTo>
                    <a:pt x="7674" y="8388"/>
                    <a:pt x="7634" y="8342"/>
                    <a:pt x="7634" y="8321"/>
                  </a:cubicBezTo>
                  <a:cubicBezTo>
                    <a:pt x="7614" y="8280"/>
                    <a:pt x="7594" y="8260"/>
                    <a:pt x="7614" y="8213"/>
                  </a:cubicBezTo>
                  <a:cubicBezTo>
                    <a:pt x="7594" y="8172"/>
                    <a:pt x="7614" y="8106"/>
                    <a:pt x="7594" y="8065"/>
                  </a:cubicBezTo>
                  <a:cubicBezTo>
                    <a:pt x="7574" y="8065"/>
                    <a:pt x="7574" y="8023"/>
                    <a:pt x="7594" y="8003"/>
                  </a:cubicBezTo>
                  <a:cubicBezTo>
                    <a:pt x="7614" y="7957"/>
                    <a:pt x="7594" y="7916"/>
                    <a:pt x="7594" y="7875"/>
                  </a:cubicBezTo>
                  <a:cubicBezTo>
                    <a:pt x="7574" y="7808"/>
                    <a:pt x="7549" y="7746"/>
                    <a:pt x="7529" y="7680"/>
                  </a:cubicBezTo>
                  <a:cubicBezTo>
                    <a:pt x="7509" y="7659"/>
                    <a:pt x="7490" y="7639"/>
                    <a:pt x="7529" y="7592"/>
                  </a:cubicBezTo>
                  <a:cubicBezTo>
                    <a:pt x="7509" y="7572"/>
                    <a:pt x="7529" y="7531"/>
                    <a:pt x="7509" y="7510"/>
                  </a:cubicBezTo>
                  <a:lnTo>
                    <a:pt x="7490" y="7531"/>
                  </a:lnTo>
                  <a:cubicBezTo>
                    <a:pt x="7470" y="7510"/>
                    <a:pt x="7490" y="7490"/>
                    <a:pt x="7490" y="7464"/>
                  </a:cubicBezTo>
                  <a:cubicBezTo>
                    <a:pt x="7490" y="7423"/>
                    <a:pt x="7470" y="7402"/>
                    <a:pt x="7490" y="7361"/>
                  </a:cubicBezTo>
                  <a:cubicBezTo>
                    <a:pt x="7490" y="7361"/>
                    <a:pt x="7470" y="7336"/>
                    <a:pt x="7470" y="7315"/>
                  </a:cubicBezTo>
                  <a:cubicBezTo>
                    <a:pt x="7470" y="7253"/>
                    <a:pt x="7490" y="7207"/>
                    <a:pt x="7490" y="7166"/>
                  </a:cubicBezTo>
                  <a:cubicBezTo>
                    <a:pt x="7509" y="7146"/>
                    <a:pt x="7529" y="7105"/>
                    <a:pt x="7509" y="7079"/>
                  </a:cubicBezTo>
                  <a:cubicBezTo>
                    <a:pt x="7509" y="7079"/>
                    <a:pt x="7529" y="7079"/>
                    <a:pt x="7529" y="7058"/>
                  </a:cubicBezTo>
                  <a:cubicBezTo>
                    <a:pt x="7529" y="7017"/>
                    <a:pt x="7529" y="6976"/>
                    <a:pt x="7509" y="6930"/>
                  </a:cubicBezTo>
                  <a:cubicBezTo>
                    <a:pt x="7529" y="6930"/>
                    <a:pt x="7529" y="6909"/>
                    <a:pt x="7549" y="6909"/>
                  </a:cubicBezTo>
                  <a:cubicBezTo>
                    <a:pt x="7549" y="6869"/>
                    <a:pt x="7529" y="6822"/>
                    <a:pt x="7549" y="6761"/>
                  </a:cubicBezTo>
                  <a:lnTo>
                    <a:pt x="7549" y="6720"/>
                  </a:lnTo>
                  <a:cubicBezTo>
                    <a:pt x="7549" y="6673"/>
                    <a:pt x="7549" y="6632"/>
                    <a:pt x="7529" y="6591"/>
                  </a:cubicBezTo>
                  <a:cubicBezTo>
                    <a:pt x="7549" y="6545"/>
                    <a:pt x="7509" y="6525"/>
                    <a:pt x="7549" y="6504"/>
                  </a:cubicBezTo>
                  <a:cubicBezTo>
                    <a:pt x="7529" y="6463"/>
                    <a:pt x="7529" y="6437"/>
                    <a:pt x="7529" y="6417"/>
                  </a:cubicBezTo>
                  <a:cubicBezTo>
                    <a:pt x="7549" y="6396"/>
                    <a:pt x="7529" y="6376"/>
                    <a:pt x="7529" y="6355"/>
                  </a:cubicBezTo>
                  <a:lnTo>
                    <a:pt x="7529" y="6181"/>
                  </a:lnTo>
                  <a:cubicBezTo>
                    <a:pt x="7529" y="6139"/>
                    <a:pt x="7549" y="6099"/>
                    <a:pt x="7574" y="6052"/>
                  </a:cubicBezTo>
                  <a:cubicBezTo>
                    <a:pt x="7574" y="6011"/>
                    <a:pt x="7574" y="5970"/>
                    <a:pt x="7594" y="5924"/>
                  </a:cubicBezTo>
                  <a:cubicBezTo>
                    <a:pt x="7594" y="5903"/>
                    <a:pt x="7549" y="5883"/>
                    <a:pt x="7549" y="5862"/>
                  </a:cubicBezTo>
                  <a:cubicBezTo>
                    <a:pt x="7574" y="5821"/>
                    <a:pt x="7574" y="5796"/>
                    <a:pt x="7594" y="5775"/>
                  </a:cubicBezTo>
                  <a:cubicBezTo>
                    <a:pt x="7574" y="5713"/>
                    <a:pt x="7614" y="5626"/>
                    <a:pt x="7634" y="5565"/>
                  </a:cubicBezTo>
                  <a:lnTo>
                    <a:pt x="7634" y="5539"/>
                  </a:lnTo>
                  <a:cubicBezTo>
                    <a:pt x="7634" y="5477"/>
                    <a:pt x="7654" y="5411"/>
                    <a:pt x="7654" y="5329"/>
                  </a:cubicBezTo>
                  <a:cubicBezTo>
                    <a:pt x="7674" y="5282"/>
                    <a:pt x="7699" y="5221"/>
                    <a:pt x="7699" y="5154"/>
                  </a:cubicBezTo>
                  <a:cubicBezTo>
                    <a:pt x="7718" y="5154"/>
                    <a:pt x="7718" y="5113"/>
                    <a:pt x="7718" y="5092"/>
                  </a:cubicBezTo>
                  <a:cubicBezTo>
                    <a:pt x="7738" y="5051"/>
                    <a:pt x="7778" y="5026"/>
                    <a:pt x="7738" y="4985"/>
                  </a:cubicBezTo>
                  <a:cubicBezTo>
                    <a:pt x="7758" y="4964"/>
                    <a:pt x="7758" y="4923"/>
                    <a:pt x="7758" y="4877"/>
                  </a:cubicBezTo>
                  <a:cubicBezTo>
                    <a:pt x="7758" y="4856"/>
                    <a:pt x="7778" y="4836"/>
                    <a:pt x="7778" y="4815"/>
                  </a:cubicBezTo>
                  <a:cubicBezTo>
                    <a:pt x="7778" y="4795"/>
                    <a:pt x="7778" y="4769"/>
                    <a:pt x="7798" y="4748"/>
                  </a:cubicBezTo>
                  <a:cubicBezTo>
                    <a:pt x="7823" y="4707"/>
                    <a:pt x="7843" y="4641"/>
                    <a:pt x="7883" y="4599"/>
                  </a:cubicBezTo>
                  <a:cubicBezTo>
                    <a:pt x="7883" y="4579"/>
                    <a:pt x="7903" y="4579"/>
                    <a:pt x="7903" y="4579"/>
                  </a:cubicBezTo>
                  <a:cubicBezTo>
                    <a:pt x="7903" y="4538"/>
                    <a:pt x="7947" y="4492"/>
                    <a:pt x="7947" y="4451"/>
                  </a:cubicBezTo>
                  <a:cubicBezTo>
                    <a:pt x="8007" y="4410"/>
                    <a:pt x="8027" y="4322"/>
                    <a:pt x="8027" y="4256"/>
                  </a:cubicBezTo>
                  <a:lnTo>
                    <a:pt x="8047" y="4235"/>
                  </a:lnTo>
                  <a:cubicBezTo>
                    <a:pt x="8047" y="4173"/>
                    <a:pt x="8072" y="4107"/>
                    <a:pt x="8112" y="4066"/>
                  </a:cubicBezTo>
                  <a:cubicBezTo>
                    <a:pt x="8112" y="4045"/>
                    <a:pt x="8131" y="4045"/>
                    <a:pt x="8131" y="4025"/>
                  </a:cubicBezTo>
                  <a:cubicBezTo>
                    <a:pt x="8131" y="3978"/>
                    <a:pt x="8131" y="3958"/>
                    <a:pt x="8151" y="3937"/>
                  </a:cubicBezTo>
                  <a:cubicBezTo>
                    <a:pt x="8171" y="3917"/>
                    <a:pt x="8171" y="3871"/>
                    <a:pt x="8196" y="3871"/>
                  </a:cubicBezTo>
                  <a:lnTo>
                    <a:pt x="8196" y="3829"/>
                  </a:lnTo>
                  <a:cubicBezTo>
                    <a:pt x="8236" y="3789"/>
                    <a:pt x="8276" y="3742"/>
                    <a:pt x="8276" y="3681"/>
                  </a:cubicBezTo>
                  <a:cubicBezTo>
                    <a:pt x="8276" y="3660"/>
                    <a:pt x="8296" y="3640"/>
                    <a:pt x="8296" y="3640"/>
                  </a:cubicBezTo>
                  <a:cubicBezTo>
                    <a:pt x="8360" y="3594"/>
                    <a:pt x="8380" y="3552"/>
                    <a:pt x="8400" y="3485"/>
                  </a:cubicBezTo>
                  <a:cubicBezTo>
                    <a:pt x="8420" y="3445"/>
                    <a:pt x="8465" y="3403"/>
                    <a:pt x="8485" y="3357"/>
                  </a:cubicBezTo>
                  <a:cubicBezTo>
                    <a:pt x="8505" y="3296"/>
                    <a:pt x="8525" y="3255"/>
                    <a:pt x="8569" y="3208"/>
                  </a:cubicBezTo>
                  <a:lnTo>
                    <a:pt x="8569" y="3188"/>
                  </a:lnTo>
                  <a:cubicBezTo>
                    <a:pt x="8589" y="3168"/>
                    <a:pt x="8629" y="3126"/>
                    <a:pt x="8649" y="3101"/>
                  </a:cubicBezTo>
                  <a:lnTo>
                    <a:pt x="8649" y="3059"/>
                  </a:lnTo>
                  <a:cubicBezTo>
                    <a:pt x="8694" y="3019"/>
                    <a:pt x="8734" y="2998"/>
                    <a:pt x="8754" y="2952"/>
                  </a:cubicBezTo>
                  <a:cubicBezTo>
                    <a:pt x="8754" y="2952"/>
                    <a:pt x="8762" y="2961"/>
                    <a:pt x="8774" y="2961"/>
                  </a:cubicBezTo>
                  <a:cubicBezTo>
                    <a:pt x="8780" y="2961"/>
                    <a:pt x="8787" y="2959"/>
                    <a:pt x="8793" y="2952"/>
                  </a:cubicBezTo>
                  <a:cubicBezTo>
                    <a:pt x="8773" y="2952"/>
                    <a:pt x="8773" y="2931"/>
                    <a:pt x="8754" y="2911"/>
                  </a:cubicBezTo>
                  <a:cubicBezTo>
                    <a:pt x="8773" y="2890"/>
                    <a:pt x="8773" y="2890"/>
                    <a:pt x="8818" y="2870"/>
                  </a:cubicBezTo>
                  <a:cubicBezTo>
                    <a:pt x="8858" y="2844"/>
                    <a:pt x="8898" y="2803"/>
                    <a:pt x="8942" y="2762"/>
                  </a:cubicBezTo>
                  <a:cubicBezTo>
                    <a:pt x="8918" y="2741"/>
                    <a:pt x="8918" y="2741"/>
                    <a:pt x="8898" y="2716"/>
                  </a:cubicBezTo>
                  <a:lnTo>
                    <a:pt x="8962" y="2716"/>
                  </a:lnTo>
                  <a:cubicBezTo>
                    <a:pt x="9002" y="2654"/>
                    <a:pt x="9067" y="2587"/>
                    <a:pt x="9107" y="2505"/>
                  </a:cubicBezTo>
                  <a:cubicBezTo>
                    <a:pt x="9127" y="2485"/>
                    <a:pt x="9166" y="2505"/>
                    <a:pt x="9166" y="2459"/>
                  </a:cubicBezTo>
                  <a:cubicBezTo>
                    <a:pt x="9211" y="2459"/>
                    <a:pt x="9211" y="2418"/>
                    <a:pt x="9231" y="2377"/>
                  </a:cubicBezTo>
                  <a:cubicBezTo>
                    <a:pt x="9231" y="2377"/>
                    <a:pt x="9231" y="2398"/>
                    <a:pt x="9251" y="2398"/>
                  </a:cubicBezTo>
                  <a:cubicBezTo>
                    <a:pt x="9271" y="2331"/>
                    <a:pt x="9336" y="2310"/>
                    <a:pt x="9375" y="2269"/>
                  </a:cubicBezTo>
                  <a:cubicBezTo>
                    <a:pt x="9375" y="2228"/>
                    <a:pt x="9415" y="2182"/>
                    <a:pt x="9460" y="2161"/>
                  </a:cubicBezTo>
                  <a:cubicBezTo>
                    <a:pt x="9500" y="2141"/>
                    <a:pt x="9520" y="2074"/>
                    <a:pt x="9584" y="2054"/>
                  </a:cubicBezTo>
                  <a:cubicBezTo>
                    <a:pt x="9604" y="1992"/>
                    <a:pt x="9689" y="1971"/>
                    <a:pt x="9729" y="1925"/>
                  </a:cubicBezTo>
                  <a:cubicBezTo>
                    <a:pt x="9768" y="1884"/>
                    <a:pt x="9788" y="1863"/>
                    <a:pt x="9853" y="1843"/>
                  </a:cubicBezTo>
                  <a:cubicBezTo>
                    <a:pt x="9873" y="1797"/>
                    <a:pt x="9957" y="1776"/>
                    <a:pt x="9977" y="1735"/>
                  </a:cubicBezTo>
                  <a:cubicBezTo>
                    <a:pt x="9997" y="1689"/>
                    <a:pt x="10062" y="1668"/>
                    <a:pt x="10082" y="1628"/>
                  </a:cubicBezTo>
                  <a:cubicBezTo>
                    <a:pt x="10082" y="1617"/>
                    <a:pt x="10087" y="1617"/>
                    <a:pt x="10094" y="1617"/>
                  </a:cubicBezTo>
                  <a:cubicBezTo>
                    <a:pt x="10102" y="1617"/>
                    <a:pt x="10112" y="1617"/>
                    <a:pt x="10122" y="1607"/>
                  </a:cubicBezTo>
                  <a:cubicBezTo>
                    <a:pt x="10122" y="1586"/>
                    <a:pt x="10122" y="1561"/>
                    <a:pt x="10161" y="1540"/>
                  </a:cubicBezTo>
                  <a:cubicBezTo>
                    <a:pt x="10161" y="1540"/>
                    <a:pt x="10161" y="1561"/>
                    <a:pt x="10186" y="1561"/>
                  </a:cubicBezTo>
                  <a:cubicBezTo>
                    <a:pt x="10206" y="1540"/>
                    <a:pt x="10226" y="1520"/>
                    <a:pt x="10246" y="1520"/>
                  </a:cubicBezTo>
                  <a:cubicBezTo>
                    <a:pt x="10266" y="1499"/>
                    <a:pt x="10286" y="1499"/>
                    <a:pt x="10311" y="1479"/>
                  </a:cubicBezTo>
                  <a:cubicBezTo>
                    <a:pt x="10331" y="1458"/>
                    <a:pt x="10351" y="1432"/>
                    <a:pt x="10370" y="1412"/>
                  </a:cubicBezTo>
                  <a:cubicBezTo>
                    <a:pt x="10370" y="1432"/>
                    <a:pt x="10370" y="1432"/>
                    <a:pt x="10390" y="1432"/>
                  </a:cubicBezTo>
                  <a:cubicBezTo>
                    <a:pt x="10407" y="1416"/>
                    <a:pt x="10426" y="1386"/>
                    <a:pt x="10443" y="1386"/>
                  </a:cubicBezTo>
                  <a:cubicBezTo>
                    <a:pt x="10447" y="1386"/>
                    <a:pt x="10451" y="1387"/>
                    <a:pt x="10455" y="1391"/>
                  </a:cubicBezTo>
                  <a:cubicBezTo>
                    <a:pt x="10535" y="1304"/>
                    <a:pt x="10579" y="1242"/>
                    <a:pt x="10684" y="1222"/>
                  </a:cubicBezTo>
                  <a:cubicBezTo>
                    <a:pt x="10704" y="1201"/>
                    <a:pt x="10684" y="1176"/>
                    <a:pt x="10724" y="1176"/>
                  </a:cubicBezTo>
                  <a:lnTo>
                    <a:pt x="10724" y="1201"/>
                  </a:lnTo>
                  <a:cubicBezTo>
                    <a:pt x="10744" y="1201"/>
                    <a:pt x="10744" y="1176"/>
                    <a:pt x="10764" y="1176"/>
                  </a:cubicBezTo>
                  <a:cubicBezTo>
                    <a:pt x="10783" y="1176"/>
                    <a:pt x="10783" y="1155"/>
                    <a:pt x="10808" y="1135"/>
                  </a:cubicBezTo>
                  <a:lnTo>
                    <a:pt x="10848" y="1135"/>
                  </a:lnTo>
                  <a:cubicBezTo>
                    <a:pt x="10888" y="1093"/>
                    <a:pt x="10933" y="1073"/>
                    <a:pt x="10973" y="1027"/>
                  </a:cubicBezTo>
                  <a:cubicBezTo>
                    <a:pt x="10992" y="1006"/>
                    <a:pt x="11057" y="986"/>
                    <a:pt x="11077" y="919"/>
                  </a:cubicBezTo>
                  <a:cubicBezTo>
                    <a:pt x="11081" y="924"/>
                    <a:pt x="11085" y="926"/>
                    <a:pt x="11090" y="926"/>
                  </a:cubicBezTo>
                  <a:cubicBezTo>
                    <a:pt x="11105" y="926"/>
                    <a:pt x="11121" y="894"/>
                    <a:pt x="11137" y="878"/>
                  </a:cubicBezTo>
                  <a:cubicBezTo>
                    <a:pt x="11157" y="878"/>
                    <a:pt x="11157" y="878"/>
                    <a:pt x="11157" y="898"/>
                  </a:cubicBezTo>
                  <a:cubicBezTo>
                    <a:pt x="11182" y="857"/>
                    <a:pt x="11202" y="857"/>
                    <a:pt x="11221" y="837"/>
                  </a:cubicBezTo>
                  <a:cubicBezTo>
                    <a:pt x="11235" y="837"/>
                    <a:pt x="11239" y="846"/>
                    <a:pt x="11246" y="846"/>
                  </a:cubicBezTo>
                  <a:cubicBezTo>
                    <a:pt x="11250" y="846"/>
                    <a:pt x="11255" y="844"/>
                    <a:pt x="11261" y="837"/>
                  </a:cubicBezTo>
                  <a:cubicBezTo>
                    <a:pt x="11306" y="816"/>
                    <a:pt x="11366" y="816"/>
                    <a:pt x="11406" y="816"/>
                  </a:cubicBezTo>
                  <a:cubicBezTo>
                    <a:pt x="11450" y="816"/>
                    <a:pt x="11510" y="791"/>
                    <a:pt x="11530" y="750"/>
                  </a:cubicBezTo>
                  <a:cubicBezTo>
                    <a:pt x="11555" y="750"/>
                    <a:pt x="11530" y="770"/>
                    <a:pt x="11555" y="791"/>
                  </a:cubicBezTo>
                  <a:cubicBezTo>
                    <a:pt x="11555" y="770"/>
                    <a:pt x="11555" y="770"/>
                    <a:pt x="11575" y="770"/>
                  </a:cubicBezTo>
                  <a:cubicBezTo>
                    <a:pt x="11615" y="750"/>
                    <a:pt x="11719" y="709"/>
                    <a:pt x="11759" y="662"/>
                  </a:cubicBezTo>
                  <a:cubicBezTo>
                    <a:pt x="11779" y="642"/>
                    <a:pt x="11804" y="642"/>
                    <a:pt x="11824" y="621"/>
                  </a:cubicBezTo>
                  <a:cubicBezTo>
                    <a:pt x="11863" y="621"/>
                    <a:pt x="11883" y="621"/>
                    <a:pt x="11903" y="580"/>
                  </a:cubicBezTo>
                  <a:lnTo>
                    <a:pt x="11928" y="580"/>
                  </a:lnTo>
                  <a:cubicBezTo>
                    <a:pt x="11968" y="560"/>
                    <a:pt x="12028" y="534"/>
                    <a:pt x="12072" y="534"/>
                  </a:cubicBezTo>
                  <a:cubicBezTo>
                    <a:pt x="12112" y="534"/>
                    <a:pt x="12177" y="534"/>
                    <a:pt x="12197" y="493"/>
                  </a:cubicBezTo>
                  <a:lnTo>
                    <a:pt x="12276" y="493"/>
                  </a:lnTo>
                  <a:cubicBezTo>
                    <a:pt x="12276" y="493"/>
                    <a:pt x="12301" y="472"/>
                    <a:pt x="12301" y="452"/>
                  </a:cubicBezTo>
                  <a:cubicBezTo>
                    <a:pt x="12313" y="458"/>
                    <a:pt x="12324" y="460"/>
                    <a:pt x="12336" y="460"/>
                  </a:cubicBezTo>
                  <a:cubicBezTo>
                    <a:pt x="12365" y="460"/>
                    <a:pt x="12394" y="446"/>
                    <a:pt x="12425" y="431"/>
                  </a:cubicBezTo>
                  <a:cubicBezTo>
                    <a:pt x="12485" y="406"/>
                    <a:pt x="12550" y="385"/>
                    <a:pt x="12610" y="385"/>
                  </a:cubicBezTo>
                  <a:cubicBezTo>
                    <a:pt x="12649" y="385"/>
                    <a:pt x="12674" y="365"/>
                    <a:pt x="12714" y="365"/>
                  </a:cubicBezTo>
                  <a:lnTo>
                    <a:pt x="12714" y="344"/>
                  </a:lnTo>
                  <a:lnTo>
                    <a:pt x="12754" y="344"/>
                  </a:lnTo>
                  <a:cubicBezTo>
                    <a:pt x="12774" y="324"/>
                    <a:pt x="12818" y="324"/>
                    <a:pt x="12838" y="324"/>
                  </a:cubicBezTo>
                  <a:cubicBezTo>
                    <a:pt x="12878" y="303"/>
                    <a:pt x="12923" y="303"/>
                    <a:pt x="12943" y="303"/>
                  </a:cubicBezTo>
                  <a:cubicBezTo>
                    <a:pt x="13003" y="277"/>
                    <a:pt x="13047" y="277"/>
                    <a:pt x="13087" y="257"/>
                  </a:cubicBezTo>
                  <a:cubicBezTo>
                    <a:pt x="13101" y="257"/>
                    <a:pt x="13114" y="266"/>
                    <a:pt x="13127" y="266"/>
                  </a:cubicBezTo>
                  <a:cubicBezTo>
                    <a:pt x="13134" y="266"/>
                    <a:pt x="13140" y="264"/>
                    <a:pt x="13147" y="257"/>
                  </a:cubicBezTo>
                  <a:cubicBezTo>
                    <a:pt x="13179" y="267"/>
                    <a:pt x="13196" y="272"/>
                    <a:pt x="13209" y="272"/>
                  </a:cubicBezTo>
                  <a:cubicBezTo>
                    <a:pt x="13222" y="272"/>
                    <a:pt x="13231" y="267"/>
                    <a:pt x="13251" y="257"/>
                  </a:cubicBezTo>
                  <a:lnTo>
                    <a:pt x="13271" y="257"/>
                  </a:lnTo>
                  <a:cubicBezTo>
                    <a:pt x="13341" y="257"/>
                    <a:pt x="13402" y="266"/>
                    <a:pt x="13466" y="266"/>
                  </a:cubicBezTo>
                  <a:cubicBezTo>
                    <a:pt x="13497" y="266"/>
                    <a:pt x="13530" y="264"/>
                    <a:pt x="13565" y="257"/>
                  </a:cubicBezTo>
                  <a:cubicBezTo>
                    <a:pt x="13596" y="251"/>
                    <a:pt x="13626" y="248"/>
                    <a:pt x="13656" y="248"/>
                  </a:cubicBezTo>
                  <a:close/>
                  <a:moveTo>
                    <a:pt x="9957" y="12341"/>
                  </a:moveTo>
                  <a:cubicBezTo>
                    <a:pt x="10017" y="12387"/>
                    <a:pt x="10062" y="12428"/>
                    <a:pt x="10082" y="12495"/>
                  </a:cubicBezTo>
                  <a:cubicBezTo>
                    <a:pt x="10089" y="12501"/>
                    <a:pt x="10093" y="12504"/>
                    <a:pt x="10097" y="12504"/>
                  </a:cubicBezTo>
                  <a:cubicBezTo>
                    <a:pt x="10104" y="12504"/>
                    <a:pt x="10109" y="12495"/>
                    <a:pt x="10122" y="12495"/>
                  </a:cubicBezTo>
                  <a:lnTo>
                    <a:pt x="10122" y="12515"/>
                  </a:lnTo>
                  <a:cubicBezTo>
                    <a:pt x="10141" y="12515"/>
                    <a:pt x="10122" y="12515"/>
                    <a:pt x="10122" y="12536"/>
                  </a:cubicBezTo>
                  <a:cubicBezTo>
                    <a:pt x="10122" y="12556"/>
                    <a:pt x="10161" y="12577"/>
                    <a:pt x="10161" y="12623"/>
                  </a:cubicBezTo>
                  <a:cubicBezTo>
                    <a:pt x="10141" y="12644"/>
                    <a:pt x="10102" y="12644"/>
                    <a:pt x="10082" y="12664"/>
                  </a:cubicBezTo>
                  <a:cubicBezTo>
                    <a:pt x="10037" y="12705"/>
                    <a:pt x="9997" y="12705"/>
                    <a:pt x="9977" y="12726"/>
                  </a:cubicBezTo>
                  <a:cubicBezTo>
                    <a:pt x="9913" y="12726"/>
                    <a:pt x="9873" y="12751"/>
                    <a:pt x="9833" y="12772"/>
                  </a:cubicBezTo>
                  <a:cubicBezTo>
                    <a:pt x="9813" y="12793"/>
                    <a:pt x="9788" y="12793"/>
                    <a:pt x="9768" y="12793"/>
                  </a:cubicBezTo>
                  <a:cubicBezTo>
                    <a:pt x="9729" y="12793"/>
                    <a:pt x="9709" y="12793"/>
                    <a:pt x="9689" y="12813"/>
                  </a:cubicBezTo>
                  <a:cubicBezTo>
                    <a:pt x="9664" y="12813"/>
                    <a:pt x="9644" y="12793"/>
                    <a:pt x="9624" y="12793"/>
                  </a:cubicBezTo>
                  <a:cubicBezTo>
                    <a:pt x="9624" y="12793"/>
                    <a:pt x="9604" y="12813"/>
                    <a:pt x="9564" y="12833"/>
                  </a:cubicBezTo>
                  <a:cubicBezTo>
                    <a:pt x="9540" y="12813"/>
                    <a:pt x="9500" y="12793"/>
                    <a:pt x="9500" y="12751"/>
                  </a:cubicBezTo>
                  <a:cubicBezTo>
                    <a:pt x="9480" y="12726"/>
                    <a:pt x="9460" y="12705"/>
                    <a:pt x="9460" y="12705"/>
                  </a:cubicBezTo>
                  <a:cubicBezTo>
                    <a:pt x="9440" y="12685"/>
                    <a:pt x="9440" y="12664"/>
                    <a:pt x="9440" y="12644"/>
                  </a:cubicBezTo>
                  <a:cubicBezTo>
                    <a:pt x="9395" y="12644"/>
                    <a:pt x="9375" y="12597"/>
                    <a:pt x="9355" y="12577"/>
                  </a:cubicBezTo>
                  <a:cubicBezTo>
                    <a:pt x="9395" y="12495"/>
                    <a:pt x="9460" y="12469"/>
                    <a:pt x="9520" y="12449"/>
                  </a:cubicBezTo>
                  <a:cubicBezTo>
                    <a:pt x="9564" y="12449"/>
                    <a:pt x="9604" y="12428"/>
                    <a:pt x="9624" y="12407"/>
                  </a:cubicBezTo>
                  <a:lnTo>
                    <a:pt x="9644" y="12428"/>
                  </a:lnTo>
                  <a:cubicBezTo>
                    <a:pt x="9664" y="12407"/>
                    <a:pt x="9664" y="12407"/>
                    <a:pt x="9689" y="12407"/>
                  </a:cubicBezTo>
                  <a:cubicBezTo>
                    <a:pt x="9729" y="12407"/>
                    <a:pt x="9729" y="12387"/>
                    <a:pt x="9748" y="12387"/>
                  </a:cubicBezTo>
                  <a:lnTo>
                    <a:pt x="9813" y="12387"/>
                  </a:lnTo>
                  <a:cubicBezTo>
                    <a:pt x="9873" y="12341"/>
                    <a:pt x="9873" y="12341"/>
                    <a:pt x="9957" y="12341"/>
                  </a:cubicBezTo>
                  <a:close/>
                  <a:moveTo>
                    <a:pt x="9107" y="12556"/>
                  </a:moveTo>
                  <a:cubicBezTo>
                    <a:pt x="9127" y="12577"/>
                    <a:pt x="9147" y="12577"/>
                    <a:pt x="9166" y="12577"/>
                  </a:cubicBezTo>
                  <a:cubicBezTo>
                    <a:pt x="9211" y="12597"/>
                    <a:pt x="9231" y="12623"/>
                    <a:pt x="9231" y="12644"/>
                  </a:cubicBezTo>
                  <a:cubicBezTo>
                    <a:pt x="9231" y="12664"/>
                    <a:pt x="9211" y="12664"/>
                    <a:pt x="9191" y="12664"/>
                  </a:cubicBezTo>
                  <a:cubicBezTo>
                    <a:pt x="9231" y="12726"/>
                    <a:pt x="9271" y="12793"/>
                    <a:pt x="9291" y="12833"/>
                  </a:cubicBezTo>
                  <a:cubicBezTo>
                    <a:pt x="9291" y="12880"/>
                    <a:pt x="9251" y="12880"/>
                    <a:pt x="9251" y="12900"/>
                  </a:cubicBezTo>
                  <a:lnTo>
                    <a:pt x="9211" y="12900"/>
                  </a:lnTo>
                  <a:cubicBezTo>
                    <a:pt x="9166" y="12880"/>
                    <a:pt x="9147" y="12833"/>
                    <a:pt x="9127" y="12813"/>
                  </a:cubicBezTo>
                  <a:cubicBezTo>
                    <a:pt x="9127" y="12772"/>
                    <a:pt x="9087" y="12751"/>
                    <a:pt x="9087" y="12705"/>
                  </a:cubicBezTo>
                  <a:cubicBezTo>
                    <a:pt x="9087" y="12664"/>
                    <a:pt x="9042" y="12664"/>
                    <a:pt x="9022" y="12644"/>
                  </a:cubicBezTo>
                  <a:lnTo>
                    <a:pt x="9022" y="12597"/>
                  </a:lnTo>
                  <a:cubicBezTo>
                    <a:pt x="9042" y="12577"/>
                    <a:pt x="9067" y="12556"/>
                    <a:pt x="9107" y="12556"/>
                  </a:cubicBezTo>
                  <a:close/>
                  <a:moveTo>
                    <a:pt x="314" y="12854"/>
                  </a:moveTo>
                  <a:cubicBezTo>
                    <a:pt x="295" y="12900"/>
                    <a:pt x="295" y="12900"/>
                    <a:pt x="255" y="12941"/>
                  </a:cubicBezTo>
                  <a:cubicBezTo>
                    <a:pt x="255" y="12854"/>
                    <a:pt x="255" y="12854"/>
                    <a:pt x="314" y="12854"/>
                  </a:cubicBezTo>
                  <a:close/>
                  <a:moveTo>
                    <a:pt x="11595" y="12279"/>
                  </a:moveTo>
                  <a:cubicBezTo>
                    <a:pt x="11595" y="12341"/>
                    <a:pt x="11654" y="12320"/>
                    <a:pt x="11679" y="12366"/>
                  </a:cubicBezTo>
                  <a:cubicBezTo>
                    <a:pt x="11699" y="12387"/>
                    <a:pt x="11699" y="12428"/>
                    <a:pt x="11719" y="12469"/>
                  </a:cubicBezTo>
                  <a:cubicBezTo>
                    <a:pt x="11719" y="12536"/>
                    <a:pt x="11779" y="12577"/>
                    <a:pt x="11779" y="12644"/>
                  </a:cubicBezTo>
                  <a:cubicBezTo>
                    <a:pt x="11804" y="12644"/>
                    <a:pt x="11804" y="12644"/>
                    <a:pt x="11824" y="12623"/>
                  </a:cubicBezTo>
                  <a:cubicBezTo>
                    <a:pt x="11824" y="12597"/>
                    <a:pt x="11804" y="12597"/>
                    <a:pt x="11779" y="12577"/>
                  </a:cubicBezTo>
                  <a:lnTo>
                    <a:pt x="11804" y="12577"/>
                  </a:lnTo>
                  <a:lnTo>
                    <a:pt x="11779" y="12556"/>
                  </a:lnTo>
                  <a:cubicBezTo>
                    <a:pt x="11779" y="12549"/>
                    <a:pt x="11782" y="12547"/>
                    <a:pt x="11785" y="12547"/>
                  </a:cubicBezTo>
                  <a:cubicBezTo>
                    <a:pt x="11793" y="12547"/>
                    <a:pt x="11804" y="12556"/>
                    <a:pt x="11804" y="12556"/>
                  </a:cubicBezTo>
                  <a:cubicBezTo>
                    <a:pt x="11824" y="12597"/>
                    <a:pt x="11843" y="12623"/>
                    <a:pt x="11863" y="12664"/>
                  </a:cubicBezTo>
                  <a:cubicBezTo>
                    <a:pt x="11903" y="12705"/>
                    <a:pt x="11928" y="12726"/>
                    <a:pt x="11928" y="12793"/>
                  </a:cubicBezTo>
                  <a:cubicBezTo>
                    <a:pt x="11903" y="12772"/>
                    <a:pt x="11883" y="12772"/>
                    <a:pt x="11863" y="12751"/>
                  </a:cubicBezTo>
                  <a:lnTo>
                    <a:pt x="11863" y="12793"/>
                  </a:lnTo>
                  <a:cubicBezTo>
                    <a:pt x="11883" y="12813"/>
                    <a:pt x="11903" y="12833"/>
                    <a:pt x="11928" y="12854"/>
                  </a:cubicBezTo>
                  <a:cubicBezTo>
                    <a:pt x="11928" y="12880"/>
                    <a:pt x="11903" y="12880"/>
                    <a:pt x="11903" y="12880"/>
                  </a:cubicBezTo>
                  <a:lnTo>
                    <a:pt x="11883" y="12880"/>
                  </a:lnTo>
                  <a:cubicBezTo>
                    <a:pt x="11883" y="12900"/>
                    <a:pt x="11843" y="12921"/>
                    <a:pt x="11843" y="12941"/>
                  </a:cubicBezTo>
                  <a:cubicBezTo>
                    <a:pt x="11843" y="12941"/>
                    <a:pt x="11824" y="12962"/>
                    <a:pt x="11804" y="12962"/>
                  </a:cubicBezTo>
                  <a:cubicBezTo>
                    <a:pt x="11759" y="12962"/>
                    <a:pt x="11739" y="12962"/>
                    <a:pt x="11719" y="13008"/>
                  </a:cubicBezTo>
                  <a:lnTo>
                    <a:pt x="11654" y="13008"/>
                  </a:lnTo>
                  <a:cubicBezTo>
                    <a:pt x="11654" y="12982"/>
                    <a:pt x="11634" y="12982"/>
                    <a:pt x="11634" y="12962"/>
                  </a:cubicBezTo>
                  <a:cubicBezTo>
                    <a:pt x="11615" y="12921"/>
                    <a:pt x="11595" y="12854"/>
                    <a:pt x="11530" y="12833"/>
                  </a:cubicBezTo>
                  <a:cubicBezTo>
                    <a:pt x="11510" y="12833"/>
                    <a:pt x="11510" y="12813"/>
                    <a:pt x="11510" y="12813"/>
                  </a:cubicBezTo>
                  <a:cubicBezTo>
                    <a:pt x="11510" y="12751"/>
                    <a:pt x="11470" y="12726"/>
                    <a:pt x="11450" y="12685"/>
                  </a:cubicBezTo>
                  <a:cubicBezTo>
                    <a:pt x="11430" y="12644"/>
                    <a:pt x="11406" y="12577"/>
                    <a:pt x="11386" y="12536"/>
                  </a:cubicBezTo>
                  <a:cubicBezTo>
                    <a:pt x="11386" y="12495"/>
                    <a:pt x="11366" y="12469"/>
                    <a:pt x="11326" y="12428"/>
                  </a:cubicBezTo>
                  <a:lnTo>
                    <a:pt x="11326" y="12366"/>
                  </a:lnTo>
                  <a:cubicBezTo>
                    <a:pt x="11366" y="12366"/>
                    <a:pt x="11406" y="12320"/>
                    <a:pt x="11450" y="12320"/>
                  </a:cubicBezTo>
                  <a:lnTo>
                    <a:pt x="11530" y="12320"/>
                  </a:lnTo>
                  <a:cubicBezTo>
                    <a:pt x="11555" y="12300"/>
                    <a:pt x="11575" y="12300"/>
                    <a:pt x="11595" y="12279"/>
                  </a:cubicBezTo>
                  <a:close/>
                  <a:moveTo>
                    <a:pt x="12630" y="12813"/>
                  </a:moveTo>
                  <a:cubicBezTo>
                    <a:pt x="12649" y="12813"/>
                    <a:pt x="12649" y="12833"/>
                    <a:pt x="12674" y="12854"/>
                  </a:cubicBezTo>
                  <a:cubicBezTo>
                    <a:pt x="12649" y="12880"/>
                    <a:pt x="12649" y="12900"/>
                    <a:pt x="12630" y="12941"/>
                  </a:cubicBezTo>
                  <a:cubicBezTo>
                    <a:pt x="12570" y="12941"/>
                    <a:pt x="12485" y="12962"/>
                    <a:pt x="12401" y="12982"/>
                  </a:cubicBezTo>
                  <a:cubicBezTo>
                    <a:pt x="12381" y="12982"/>
                    <a:pt x="12381" y="12962"/>
                    <a:pt x="12361" y="12962"/>
                  </a:cubicBezTo>
                  <a:cubicBezTo>
                    <a:pt x="12361" y="12982"/>
                    <a:pt x="12361" y="13008"/>
                    <a:pt x="12321" y="13008"/>
                  </a:cubicBezTo>
                  <a:cubicBezTo>
                    <a:pt x="12321" y="12982"/>
                    <a:pt x="12341" y="12962"/>
                    <a:pt x="12361" y="12962"/>
                  </a:cubicBezTo>
                  <a:cubicBezTo>
                    <a:pt x="12381" y="12941"/>
                    <a:pt x="12381" y="12921"/>
                    <a:pt x="12381" y="12900"/>
                  </a:cubicBezTo>
                  <a:cubicBezTo>
                    <a:pt x="12401" y="12880"/>
                    <a:pt x="12445" y="12880"/>
                    <a:pt x="12465" y="12833"/>
                  </a:cubicBezTo>
                  <a:cubicBezTo>
                    <a:pt x="12472" y="12840"/>
                    <a:pt x="12479" y="12843"/>
                    <a:pt x="12485" y="12843"/>
                  </a:cubicBezTo>
                  <a:cubicBezTo>
                    <a:pt x="12498" y="12843"/>
                    <a:pt x="12512" y="12833"/>
                    <a:pt x="12525" y="12833"/>
                  </a:cubicBezTo>
                  <a:cubicBezTo>
                    <a:pt x="12550" y="12833"/>
                    <a:pt x="12590" y="12813"/>
                    <a:pt x="12630" y="12813"/>
                  </a:cubicBezTo>
                  <a:close/>
                  <a:moveTo>
                    <a:pt x="11077" y="12495"/>
                  </a:moveTo>
                  <a:cubicBezTo>
                    <a:pt x="11117" y="12515"/>
                    <a:pt x="11137" y="12556"/>
                    <a:pt x="11157" y="12597"/>
                  </a:cubicBezTo>
                  <a:cubicBezTo>
                    <a:pt x="11182" y="12644"/>
                    <a:pt x="11221" y="12664"/>
                    <a:pt x="11221" y="12705"/>
                  </a:cubicBezTo>
                  <a:cubicBezTo>
                    <a:pt x="11241" y="12751"/>
                    <a:pt x="11261" y="12793"/>
                    <a:pt x="11281" y="12813"/>
                  </a:cubicBezTo>
                  <a:lnTo>
                    <a:pt x="11306" y="12833"/>
                  </a:lnTo>
                  <a:cubicBezTo>
                    <a:pt x="11306" y="12900"/>
                    <a:pt x="11366" y="12941"/>
                    <a:pt x="11386" y="13008"/>
                  </a:cubicBezTo>
                  <a:cubicBezTo>
                    <a:pt x="11366" y="13008"/>
                    <a:pt x="11366" y="13008"/>
                    <a:pt x="11366" y="13029"/>
                  </a:cubicBezTo>
                  <a:lnTo>
                    <a:pt x="11386" y="13029"/>
                  </a:lnTo>
                  <a:lnTo>
                    <a:pt x="11386" y="13090"/>
                  </a:lnTo>
                  <a:cubicBezTo>
                    <a:pt x="11386" y="13111"/>
                    <a:pt x="11346" y="13111"/>
                    <a:pt x="11326" y="13136"/>
                  </a:cubicBezTo>
                  <a:cubicBezTo>
                    <a:pt x="11306" y="13136"/>
                    <a:pt x="11281" y="13090"/>
                    <a:pt x="11261" y="13090"/>
                  </a:cubicBezTo>
                  <a:cubicBezTo>
                    <a:pt x="11241" y="13090"/>
                    <a:pt x="11241" y="13070"/>
                    <a:pt x="11241" y="13049"/>
                  </a:cubicBezTo>
                  <a:cubicBezTo>
                    <a:pt x="11202" y="13029"/>
                    <a:pt x="11182" y="12982"/>
                    <a:pt x="11157" y="12962"/>
                  </a:cubicBezTo>
                  <a:cubicBezTo>
                    <a:pt x="11137" y="12941"/>
                    <a:pt x="11137" y="12900"/>
                    <a:pt x="11117" y="12880"/>
                  </a:cubicBezTo>
                  <a:cubicBezTo>
                    <a:pt x="11097" y="12793"/>
                    <a:pt x="11057" y="12726"/>
                    <a:pt x="11012" y="12644"/>
                  </a:cubicBezTo>
                  <a:lnTo>
                    <a:pt x="11012" y="12623"/>
                  </a:lnTo>
                  <a:cubicBezTo>
                    <a:pt x="11012" y="12597"/>
                    <a:pt x="10992" y="12577"/>
                    <a:pt x="10973" y="12536"/>
                  </a:cubicBezTo>
                  <a:cubicBezTo>
                    <a:pt x="11012" y="12536"/>
                    <a:pt x="11032" y="12515"/>
                    <a:pt x="11077" y="12495"/>
                  </a:cubicBezTo>
                  <a:close/>
                  <a:moveTo>
                    <a:pt x="12092" y="13090"/>
                  </a:moveTo>
                  <a:cubicBezTo>
                    <a:pt x="12122" y="13090"/>
                    <a:pt x="12107" y="13115"/>
                    <a:pt x="12114" y="13137"/>
                  </a:cubicBezTo>
                  <a:cubicBezTo>
                    <a:pt x="12102" y="13121"/>
                    <a:pt x="12092" y="13105"/>
                    <a:pt x="12092" y="13090"/>
                  </a:cubicBezTo>
                  <a:close/>
                  <a:moveTo>
                    <a:pt x="10704" y="12644"/>
                  </a:moveTo>
                  <a:cubicBezTo>
                    <a:pt x="10704" y="12685"/>
                    <a:pt x="10744" y="12705"/>
                    <a:pt x="10764" y="12751"/>
                  </a:cubicBezTo>
                  <a:cubicBezTo>
                    <a:pt x="10783" y="12793"/>
                    <a:pt x="10808" y="12833"/>
                    <a:pt x="10848" y="12833"/>
                  </a:cubicBezTo>
                  <a:cubicBezTo>
                    <a:pt x="10848" y="12854"/>
                    <a:pt x="10868" y="12900"/>
                    <a:pt x="10868" y="12921"/>
                  </a:cubicBezTo>
                  <a:cubicBezTo>
                    <a:pt x="10888" y="12962"/>
                    <a:pt x="10908" y="13008"/>
                    <a:pt x="10933" y="13049"/>
                  </a:cubicBezTo>
                  <a:cubicBezTo>
                    <a:pt x="10953" y="13090"/>
                    <a:pt x="10953" y="13111"/>
                    <a:pt x="10973" y="13136"/>
                  </a:cubicBezTo>
                  <a:cubicBezTo>
                    <a:pt x="10992" y="13157"/>
                    <a:pt x="11012" y="13177"/>
                    <a:pt x="10992" y="13219"/>
                  </a:cubicBezTo>
                  <a:cubicBezTo>
                    <a:pt x="10992" y="13219"/>
                    <a:pt x="11012" y="13239"/>
                    <a:pt x="10992" y="13265"/>
                  </a:cubicBezTo>
                  <a:cubicBezTo>
                    <a:pt x="10908" y="13285"/>
                    <a:pt x="10828" y="13285"/>
                    <a:pt x="10744" y="13306"/>
                  </a:cubicBezTo>
                  <a:cubicBezTo>
                    <a:pt x="10744" y="13306"/>
                    <a:pt x="10724" y="13306"/>
                    <a:pt x="10724" y="13285"/>
                  </a:cubicBezTo>
                  <a:cubicBezTo>
                    <a:pt x="10704" y="13285"/>
                    <a:pt x="10704" y="13306"/>
                    <a:pt x="10684" y="13306"/>
                  </a:cubicBezTo>
                  <a:cubicBezTo>
                    <a:pt x="10684" y="13265"/>
                    <a:pt x="10639" y="13239"/>
                    <a:pt x="10619" y="13219"/>
                  </a:cubicBezTo>
                  <a:cubicBezTo>
                    <a:pt x="10619" y="13239"/>
                    <a:pt x="10619" y="13239"/>
                    <a:pt x="10599" y="13239"/>
                  </a:cubicBezTo>
                  <a:cubicBezTo>
                    <a:pt x="10599" y="13198"/>
                    <a:pt x="10599" y="13177"/>
                    <a:pt x="10579" y="13136"/>
                  </a:cubicBezTo>
                  <a:cubicBezTo>
                    <a:pt x="10560" y="13111"/>
                    <a:pt x="10535" y="13070"/>
                    <a:pt x="10535" y="13049"/>
                  </a:cubicBezTo>
                  <a:cubicBezTo>
                    <a:pt x="10495" y="12962"/>
                    <a:pt x="10475" y="12900"/>
                    <a:pt x="10435" y="12854"/>
                  </a:cubicBezTo>
                  <a:cubicBezTo>
                    <a:pt x="10410" y="12813"/>
                    <a:pt x="10390" y="12772"/>
                    <a:pt x="10390" y="12705"/>
                  </a:cubicBezTo>
                  <a:cubicBezTo>
                    <a:pt x="10420" y="12705"/>
                    <a:pt x="10448" y="12714"/>
                    <a:pt x="10469" y="12714"/>
                  </a:cubicBezTo>
                  <a:cubicBezTo>
                    <a:pt x="10480" y="12714"/>
                    <a:pt x="10488" y="12712"/>
                    <a:pt x="10495" y="12705"/>
                  </a:cubicBezTo>
                  <a:cubicBezTo>
                    <a:pt x="10515" y="12705"/>
                    <a:pt x="10515" y="12685"/>
                    <a:pt x="10515" y="12685"/>
                  </a:cubicBezTo>
                  <a:cubicBezTo>
                    <a:pt x="10535" y="12664"/>
                    <a:pt x="10560" y="12664"/>
                    <a:pt x="10579" y="12664"/>
                  </a:cubicBezTo>
                  <a:cubicBezTo>
                    <a:pt x="10579" y="12644"/>
                    <a:pt x="10599" y="12644"/>
                    <a:pt x="10599" y="12644"/>
                  </a:cubicBezTo>
                  <a:cubicBezTo>
                    <a:pt x="10629" y="12654"/>
                    <a:pt x="10644" y="12659"/>
                    <a:pt x="10657" y="12659"/>
                  </a:cubicBezTo>
                  <a:cubicBezTo>
                    <a:pt x="10670" y="12659"/>
                    <a:pt x="10682" y="12654"/>
                    <a:pt x="10704" y="12644"/>
                  </a:cubicBezTo>
                  <a:close/>
                  <a:moveTo>
                    <a:pt x="11976" y="13105"/>
                  </a:moveTo>
                  <a:cubicBezTo>
                    <a:pt x="11980" y="13105"/>
                    <a:pt x="11984" y="13107"/>
                    <a:pt x="11988" y="13111"/>
                  </a:cubicBezTo>
                  <a:cubicBezTo>
                    <a:pt x="12028" y="13136"/>
                    <a:pt x="12052" y="13157"/>
                    <a:pt x="12092" y="13198"/>
                  </a:cubicBezTo>
                  <a:cubicBezTo>
                    <a:pt x="12028" y="13219"/>
                    <a:pt x="12008" y="13265"/>
                    <a:pt x="11948" y="13285"/>
                  </a:cubicBezTo>
                  <a:cubicBezTo>
                    <a:pt x="11883" y="13285"/>
                    <a:pt x="11843" y="13306"/>
                    <a:pt x="11779" y="13306"/>
                  </a:cubicBezTo>
                  <a:cubicBezTo>
                    <a:pt x="11739" y="13265"/>
                    <a:pt x="11739" y="13265"/>
                    <a:pt x="11719" y="13219"/>
                  </a:cubicBezTo>
                  <a:cubicBezTo>
                    <a:pt x="11779" y="13177"/>
                    <a:pt x="11843" y="13157"/>
                    <a:pt x="11903" y="13111"/>
                  </a:cubicBezTo>
                  <a:cubicBezTo>
                    <a:pt x="11913" y="13116"/>
                    <a:pt x="11922" y="13119"/>
                    <a:pt x="11930" y="13119"/>
                  </a:cubicBezTo>
                  <a:cubicBezTo>
                    <a:pt x="11950" y="13119"/>
                    <a:pt x="11964" y="13105"/>
                    <a:pt x="11976" y="13105"/>
                  </a:cubicBezTo>
                  <a:close/>
                  <a:moveTo>
                    <a:pt x="11430" y="13285"/>
                  </a:moveTo>
                  <a:cubicBezTo>
                    <a:pt x="11490" y="13285"/>
                    <a:pt x="11530" y="13326"/>
                    <a:pt x="11555" y="13367"/>
                  </a:cubicBezTo>
                  <a:cubicBezTo>
                    <a:pt x="11555" y="13393"/>
                    <a:pt x="11530" y="13393"/>
                    <a:pt x="11530" y="13414"/>
                  </a:cubicBezTo>
                  <a:cubicBezTo>
                    <a:pt x="11530" y="13414"/>
                    <a:pt x="11530" y="13434"/>
                    <a:pt x="11555" y="13434"/>
                  </a:cubicBezTo>
                  <a:cubicBezTo>
                    <a:pt x="11532" y="13444"/>
                    <a:pt x="11511" y="13444"/>
                    <a:pt x="11493" y="13444"/>
                  </a:cubicBezTo>
                  <a:cubicBezTo>
                    <a:pt x="11475" y="13444"/>
                    <a:pt x="11460" y="13444"/>
                    <a:pt x="11450" y="13455"/>
                  </a:cubicBezTo>
                  <a:cubicBezTo>
                    <a:pt x="11430" y="13434"/>
                    <a:pt x="11386" y="13414"/>
                    <a:pt x="11386" y="13367"/>
                  </a:cubicBezTo>
                  <a:cubicBezTo>
                    <a:pt x="11406" y="13347"/>
                    <a:pt x="11430" y="13326"/>
                    <a:pt x="11430" y="13285"/>
                  </a:cubicBezTo>
                  <a:close/>
                  <a:moveTo>
                    <a:pt x="10158" y="12783"/>
                  </a:moveTo>
                  <a:cubicBezTo>
                    <a:pt x="10180" y="12783"/>
                    <a:pt x="10200" y="12793"/>
                    <a:pt x="10226" y="12793"/>
                  </a:cubicBezTo>
                  <a:lnTo>
                    <a:pt x="10186" y="12793"/>
                  </a:lnTo>
                  <a:cubicBezTo>
                    <a:pt x="10186" y="12813"/>
                    <a:pt x="10206" y="12813"/>
                    <a:pt x="10206" y="12833"/>
                  </a:cubicBezTo>
                  <a:cubicBezTo>
                    <a:pt x="10226" y="12813"/>
                    <a:pt x="10226" y="12793"/>
                    <a:pt x="10246" y="12793"/>
                  </a:cubicBezTo>
                  <a:cubicBezTo>
                    <a:pt x="10286" y="12833"/>
                    <a:pt x="10286" y="12880"/>
                    <a:pt x="10331" y="12921"/>
                  </a:cubicBezTo>
                  <a:cubicBezTo>
                    <a:pt x="10331" y="12921"/>
                    <a:pt x="10311" y="12941"/>
                    <a:pt x="10311" y="12962"/>
                  </a:cubicBezTo>
                  <a:cubicBezTo>
                    <a:pt x="10331" y="12982"/>
                    <a:pt x="10351" y="13008"/>
                    <a:pt x="10370" y="13008"/>
                  </a:cubicBezTo>
                  <a:cubicBezTo>
                    <a:pt x="10351" y="13029"/>
                    <a:pt x="10370" y="13049"/>
                    <a:pt x="10390" y="13049"/>
                  </a:cubicBezTo>
                  <a:cubicBezTo>
                    <a:pt x="10410" y="13070"/>
                    <a:pt x="10410" y="13090"/>
                    <a:pt x="10410" y="13090"/>
                  </a:cubicBezTo>
                  <a:cubicBezTo>
                    <a:pt x="10410" y="13157"/>
                    <a:pt x="10455" y="13177"/>
                    <a:pt x="10475" y="13198"/>
                  </a:cubicBezTo>
                  <a:cubicBezTo>
                    <a:pt x="10475" y="13239"/>
                    <a:pt x="10475" y="13285"/>
                    <a:pt x="10515" y="13326"/>
                  </a:cubicBezTo>
                  <a:cubicBezTo>
                    <a:pt x="10515" y="13347"/>
                    <a:pt x="10495" y="13367"/>
                    <a:pt x="10515" y="13393"/>
                  </a:cubicBezTo>
                  <a:cubicBezTo>
                    <a:pt x="10515" y="13403"/>
                    <a:pt x="10510" y="13408"/>
                    <a:pt x="10502" y="13408"/>
                  </a:cubicBezTo>
                  <a:cubicBezTo>
                    <a:pt x="10495" y="13408"/>
                    <a:pt x="10485" y="13403"/>
                    <a:pt x="10475" y="13393"/>
                  </a:cubicBezTo>
                  <a:cubicBezTo>
                    <a:pt x="10455" y="13414"/>
                    <a:pt x="10475" y="13434"/>
                    <a:pt x="10455" y="13434"/>
                  </a:cubicBezTo>
                  <a:cubicBezTo>
                    <a:pt x="10433" y="13444"/>
                    <a:pt x="10416" y="13449"/>
                    <a:pt x="10406" y="13449"/>
                  </a:cubicBezTo>
                  <a:cubicBezTo>
                    <a:pt x="10395" y="13449"/>
                    <a:pt x="10390" y="13444"/>
                    <a:pt x="10390" y="13434"/>
                  </a:cubicBezTo>
                  <a:cubicBezTo>
                    <a:pt x="10351" y="13455"/>
                    <a:pt x="10331" y="13475"/>
                    <a:pt x="10266" y="13475"/>
                  </a:cubicBezTo>
                  <a:cubicBezTo>
                    <a:pt x="10246" y="13542"/>
                    <a:pt x="10186" y="13521"/>
                    <a:pt x="10141" y="13563"/>
                  </a:cubicBezTo>
                  <a:cubicBezTo>
                    <a:pt x="10128" y="13556"/>
                    <a:pt x="10115" y="13553"/>
                    <a:pt x="10102" y="13553"/>
                  </a:cubicBezTo>
                  <a:cubicBezTo>
                    <a:pt x="10077" y="13553"/>
                    <a:pt x="10054" y="13563"/>
                    <a:pt x="10037" y="13563"/>
                  </a:cubicBezTo>
                  <a:cubicBezTo>
                    <a:pt x="10017" y="13563"/>
                    <a:pt x="9997" y="13563"/>
                    <a:pt x="9997" y="13583"/>
                  </a:cubicBezTo>
                  <a:cubicBezTo>
                    <a:pt x="9991" y="13597"/>
                    <a:pt x="9982" y="13601"/>
                    <a:pt x="9972" y="13601"/>
                  </a:cubicBezTo>
                  <a:cubicBezTo>
                    <a:pt x="9953" y="13601"/>
                    <a:pt x="9929" y="13583"/>
                    <a:pt x="9913" y="13583"/>
                  </a:cubicBezTo>
                  <a:cubicBezTo>
                    <a:pt x="9893" y="13583"/>
                    <a:pt x="9873" y="13583"/>
                    <a:pt x="9873" y="13542"/>
                  </a:cubicBezTo>
                  <a:cubicBezTo>
                    <a:pt x="9853" y="13496"/>
                    <a:pt x="9813" y="13475"/>
                    <a:pt x="9833" y="13414"/>
                  </a:cubicBezTo>
                  <a:cubicBezTo>
                    <a:pt x="9788" y="13393"/>
                    <a:pt x="9768" y="13347"/>
                    <a:pt x="9768" y="13306"/>
                  </a:cubicBezTo>
                  <a:cubicBezTo>
                    <a:pt x="9748" y="13285"/>
                    <a:pt x="9729" y="13285"/>
                    <a:pt x="9709" y="13285"/>
                  </a:cubicBezTo>
                  <a:cubicBezTo>
                    <a:pt x="9709" y="13219"/>
                    <a:pt x="9664" y="13177"/>
                    <a:pt x="9644" y="13136"/>
                  </a:cubicBezTo>
                  <a:cubicBezTo>
                    <a:pt x="9624" y="13090"/>
                    <a:pt x="9604" y="13029"/>
                    <a:pt x="9604" y="12982"/>
                  </a:cubicBezTo>
                  <a:cubicBezTo>
                    <a:pt x="9624" y="12941"/>
                    <a:pt x="9644" y="12941"/>
                    <a:pt x="9664" y="12941"/>
                  </a:cubicBezTo>
                  <a:cubicBezTo>
                    <a:pt x="9709" y="12921"/>
                    <a:pt x="9729" y="12921"/>
                    <a:pt x="9748" y="12880"/>
                  </a:cubicBezTo>
                  <a:cubicBezTo>
                    <a:pt x="9760" y="12883"/>
                    <a:pt x="9772" y="12885"/>
                    <a:pt x="9784" y="12885"/>
                  </a:cubicBezTo>
                  <a:cubicBezTo>
                    <a:pt x="9835" y="12885"/>
                    <a:pt x="9885" y="12854"/>
                    <a:pt x="9938" y="12854"/>
                  </a:cubicBezTo>
                  <a:lnTo>
                    <a:pt x="9977" y="12854"/>
                  </a:lnTo>
                  <a:cubicBezTo>
                    <a:pt x="9987" y="12844"/>
                    <a:pt x="9997" y="12844"/>
                    <a:pt x="10005" y="12844"/>
                  </a:cubicBezTo>
                  <a:cubicBezTo>
                    <a:pt x="10012" y="12844"/>
                    <a:pt x="10017" y="12844"/>
                    <a:pt x="10017" y="12833"/>
                  </a:cubicBezTo>
                  <a:cubicBezTo>
                    <a:pt x="10062" y="12813"/>
                    <a:pt x="10102" y="12813"/>
                    <a:pt x="10122" y="12793"/>
                  </a:cubicBezTo>
                  <a:cubicBezTo>
                    <a:pt x="10135" y="12786"/>
                    <a:pt x="10147" y="12783"/>
                    <a:pt x="10158" y="12783"/>
                  </a:cubicBezTo>
                  <a:close/>
                  <a:moveTo>
                    <a:pt x="10811" y="13608"/>
                  </a:moveTo>
                  <a:cubicBezTo>
                    <a:pt x="10813" y="13608"/>
                    <a:pt x="10818" y="13614"/>
                    <a:pt x="10828" y="13624"/>
                  </a:cubicBezTo>
                  <a:lnTo>
                    <a:pt x="10808" y="13624"/>
                  </a:lnTo>
                  <a:cubicBezTo>
                    <a:pt x="10808" y="13614"/>
                    <a:pt x="10808" y="13608"/>
                    <a:pt x="10811" y="13608"/>
                  </a:cubicBezTo>
                  <a:close/>
                  <a:moveTo>
                    <a:pt x="11077" y="13434"/>
                  </a:moveTo>
                  <a:cubicBezTo>
                    <a:pt x="11097" y="13475"/>
                    <a:pt x="11137" y="13475"/>
                    <a:pt x="11157" y="13496"/>
                  </a:cubicBezTo>
                  <a:lnTo>
                    <a:pt x="11157" y="13583"/>
                  </a:lnTo>
                  <a:cubicBezTo>
                    <a:pt x="11143" y="13597"/>
                    <a:pt x="11129" y="13612"/>
                    <a:pt x="11108" y="13612"/>
                  </a:cubicBezTo>
                  <a:cubicBezTo>
                    <a:pt x="11099" y="13612"/>
                    <a:pt x="11089" y="13609"/>
                    <a:pt x="11077" y="13603"/>
                  </a:cubicBezTo>
                  <a:cubicBezTo>
                    <a:pt x="11057" y="13603"/>
                    <a:pt x="11032" y="13624"/>
                    <a:pt x="10992" y="13650"/>
                  </a:cubicBezTo>
                  <a:cubicBezTo>
                    <a:pt x="10979" y="13650"/>
                    <a:pt x="10966" y="13638"/>
                    <a:pt x="10953" y="13638"/>
                  </a:cubicBezTo>
                  <a:cubicBezTo>
                    <a:pt x="10946" y="13638"/>
                    <a:pt x="10939" y="13641"/>
                    <a:pt x="10933" y="13650"/>
                  </a:cubicBezTo>
                  <a:cubicBezTo>
                    <a:pt x="10918" y="13657"/>
                    <a:pt x="10906" y="13659"/>
                    <a:pt x="10895" y="13659"/>
                  </a:cubicBezTo>
                  <a:cubicBezTo>
                    <a:pt x="10875" y="13659"/>
                    <a:pt x="10862" y="13650"/>
                    <a:pt x="10848" y="13650"/>
                  </a:cubicBezTo>
                  <a:cubicBezTo>
                    <a:pt x="10828" y="13624"/>
                    <a:pt x="10848" y="13624"/>
                    <a:pt x="10828" y="13603"/>
                  </a:cubicBezTo>
                  <a:lnTo>
                    <a:pt x="10808" y="13583"/>
                  </a:lnTo>
                  <a:cubicBezTo>
                    <a:pt x="10818" y="13573"/>
                    <a:pt x="10828" y="13573"/>
                    <a:pt x="10838" y="13573"/>
                  </a:cubicBezTo>
                  <a:cubicBezTo>
                    <a:pt x="10848" y="13573"/>
                    <a:pt x="10858" y="13573"/>
                    <a:pt x="10868" y="13563"/>
                  </a:cubicBezTo>
                  <a:lnTo>
                    <a:pt x="10868" y="13542"/>
                  </a:lnTo>
                  <a:cubicBezTo>
                    <a:pt x="10848" y="13521"/>
                    <a:pt x="10868" y="13521"/>
                    <a:pt x="10868" y="13521"/>
                  </a:cubicBezTo>
                  <a:cubicBezTo>
                    <a:pt x="10933" y="13496"/>
                    <a:pt x="11012" y="13475"/>
                    <a:pt x="11077" y="13434"/>
                  </a:cubicBezTo>
                  <a:close/>
                  <a:moveTo>
                    <a:pt x="9375" y="13029"/>
                  </a:moveTo>
                  <a:cubicBezTo>
                    <a:pt x="9375" y="13049"/>
                    <a:pt x="9375" y="13049"/>
                    <a:pt x="9395" y="13070"/>
                  </a:cubicBezTo>
                  <a:lnTo>
                    <a:pt x="9395" y="13111"/>
                  </a:lnTo>
                  <a:cubicBezTo>
                    <a:pt x="9402" y="13119"/>
                    <a:pt x="9409" y="13122"/>
                    <a:pt x="9416" y="13122"/>
                  </a:cubicBezTo>
                  <a:cubicBezTo>
                    <a:pt x="9429" y="13122"/>
                    <a:pt x="9440" y="13111"/>
                    <a:pt x="9440" y="13111"/>
                  </a:cubicBezTo>
                  <a:lnTo>
                    <a:pt x="9440" y="13136"/>
                  </a:lnTo>
                  <a:cubicBezTo>
                    <a:pt x="9440" y="13157"/>
                    <a:pt x="9460" y="13177"/>
                    <a:pt x="9460" y="13198"/>
                  </a:cubicBezTo>
                  <a:cubicBezTo>
                    <a:pt x="9480" y="13239"/>
                    <a:pt x="9500" y="13285"/>
                    <a:pt x="9500" y="13326"/>
                  </a:cubicBezTo>
                  <a:cubicBezTo>
                    <a:pt x="9500" y="13367"/>
                    <a:pt x="9540" y="13393"/>
                    <a:pt x="9540" y="13393"/>
                  </a:cubicBezTo>
                  <a:cubicBezTo>
                    <a:pt x="9564" y="13414"/>
                    <a:pt x="9584" y="13434"/>
                    <a:pt x="9584" y="13455"/>
                  </a:cubicBezTo>
                  <a:cubicBezTo>
                    <a:pt x="9604" y="13496"/>
                    <a:pt x="9644" y="13542"/>
                    <a:pt x="9664" y="13603"/>
                  </a:cubicBezTo>
                  <a:cubicBezTo>
                    <a:pt x="9689" y="13624"/>
                    <a:pt x="9664" y="13650"/>
                    <a:pt x="9644" y="13670"/>
                  </a:cubicBezTo>
                  <a:cubicBezTo>
                    <a:pt x="9640" y="13674"/>
                    <a:pt x="9636" y="13676"/>
                    <a:pt x="9634" y="13676"/>
                  </a:cubicBezTo>
                  <a:cubicBezTo>
                    <a:pt x="9626" y="13676"/>
                    <a:pt x="9622" y="13664"/>
                    <a:pt x="9614" y="13664"/>
                  </a:cubicBezTo>
                  <a:cubicBezTo>
                    <a:pt x="9612" y="13664"/>
                    <a:pt x="9608" y="13666"/>
                    <a:pt x="9604" y="13670"/>
                  </a:cubicBezTo>
                  <a:cubicBezTo>
                    <a:pt x="9564" y="13670"/>
                    <a:pt x="9540" y="13624"/>
                    <a:pt x="9500" y="13624"/>
                  </a:cubicBezTo>
                  <a:cubicBezTo>
                    <a:pt x="9520" y="13583"/>
                    <a:pt x="9460" y="13563"/>
                    <a:pt x="9480" y="13496"/>
                  </a:cubicBezTo>
                  <a:cubicBezTo>
                    <a:pt x="9415" y="13414"/>
                    <a:pt x="9355" y="13347"/>
                    <a:pt x="9316" y="13239"/>
                  </a:cubicBezTo>
                  <a:cubicBezTo>
                    <a:pt x="9271" y="13198"/>
                    <a:pt x="9251" y="13136"/>
                    <a:pt x="9251" y="13070"/>
                  </a:cubicBezTo>
                  <a:cubicBezTo>
                    <a:pt x="9271" y="13070"/>
                    <a:pt x="9271" y="13049"/>
                    <a:pt x="9291" y="13029"/>
                  </a:cubicBezTo>
                  <a:close/>
                  <a:moveTo>
                    <a:pt x="10579" y="13624"/>
                  </a:moveTo>
                  <a:cubicBezTo>
                    <a:pt x="10619" y="13624"/>
                    <a:pt x="10639" y="13670"/>
                    <a:pt x="10659" y="13711"/>
                  </a:cubicBezTo>
                  <a:cubicBezTo>
                    <a:pt x="10619" y="13732"/>
                    <a:pt x="10599" y="13732"/>
                    <a:pt x="10579" y="13752"/>
                  </a:cubicBezTo>
                  <a:cubicBezTo>
                    <a:pt x="10535" y="13778"/>
                    <a:pt x="10515" y="13778"/>
                    <a:pt x="10475" y="13778"/>
                  </a:cubicBezTo>
                  <a:cubicBezTo>
                    <a:pt x="10435" y="13799"/>
                    <a:pt x="10390" y="13799"/>
                    <a:pt x="10351" y="13840"/>
                  </a:cubicBezTo>
                  <a:cubicBezTo>
                    <a:pt x="10286" y="13860"/>
                    <a:pt x="10226" y="13881"/>
                    <a:pt x="10186" y="13881"/>
                  </a:cubicBezTo>
                  <a:cubicBezTo>
                    <a:pt x="10141" y="13881"/>
                    <a:pt x="10122" y="13906"/>
                    <a:pt x="10082" y="13906"/>
                  </a:cubicBezTo>
                  <a:cubicBezTo>
                    <a:pt x="10062" y="13906"/>
                    <a:pt x="10062" y="13860"/>
                    <a:pt x="10037" y="13860"/>
                  </a:cubicBezTo>
                  <a:lnTo>
                    <a:pt x="10037" y="13819"/>
                  </a:lnTo>
                  <a:cubicBezTo>
                    <a:pt x="10062" y="13799"/>
                    <a:pt x="10017" y="13799"/>
                    <a:pt x="10037" y="13778"/>
                  </a:cubicBezTo>
                  <a:lnTo>
                    <a:pt x="10062" y="13778"/>
                  </a:lnTo>
                  <a:cubicBezTo>
                    <a:pt x="10082" y="13752"/>
                    <a:pt x="10122" y="13778"/>
                    <a:pt x="10141" y="13732"/>
                  </a:cubicBezTo>
                  <a:cubicBezTo>
                    <a:pt x="10186" y="13711"/>
                    <a:pt x="10206" y="13711"/>
                    <a:pt x="10226" y="13691"/>
                  </a:cubicBezTo>
                  <a:cubicBezTo>
                    <a:pt x="10246" y="13691"/>
                    <a:pt x="10266" y="13711"/>
                    <a:pt x="10266" y="13711"/>
                  </a:cubicBezTo>
                  <a:cubicBezTo>
                    <a:pt x="10343" y="13666"/>
                    <a:pt x="10410" y="13640"/>
                    <a:pt x="10481" y="13640"/>
                  </a:cubicBezTo>
                  <a:cubicBezTo>
                    <a:pt x="10506" y="13640"/>
                    <a:pt x="10532" y="13643"/>
                    <a:pt x="10560" y="13650"/>
                  </a:cubicBezTo>
                  <a:lnTo>
                    <a:pt x="10579" y="13624"/>
                  </a:lnTo>
                  <a:close/>
                  <a:moveTo>
                    <a:pt x="12525" y="13906"/>
                  </a:moveTo>
                  <a:cubicBezTo>
                    <a:pt x="12550" y="13906"/>
                    <a:pt x="12550" y="13906"/>
                    <a:pt x="12550" y="13927"/>
                  </a:cubicBezTo>
                  <a:cubicBezTo>
                    <a:pt x="12525" y="13927"/>
                    <a:pt x="12525" y="13906"/>
                    <a:pt x="12525" y="13906"/>
                  </a:cubicBezTo>
                  <a:close/>
                  <a:moveTo>
                    <a:pt x="9748" y="13860"/>
                  </a:moveTo>
                  <a:cubicBezTo>
                    <a:pt x="9788" y="13860"/>
                    <a:pt x="9813" y="13860"/>
                    <a:pt x="9833" y="13906"/>
                  </a:cubicBezTo>
                  <a:cubicBezTo>
                    <a:pt x="9833" y="13947"/>
                    <a:pt x="9788" y="13968"/>
                    <a:pt x="9768" y="13989"/>
                  </a:cubicBezTo>
                  <a:cubicBezTo>
                    <a:pt x="9709" y="13989"/>
                    <a:pt x="9689" y="13927"/>
                    <a:pt x="9689" y="13860"/>
                  </a:cubicBezTo>
                  <a:cubicBezTo>
                    <a:pt x="9709" y="13860"/>
                    <a:pt x="9709" y="13881"/>
                    <a:pt x="9709" y="13881"/>
                  </a:cubicBezTo>
                  <a:cubicBezTo>
                    <a:pt x="9713" y="13886"/>
                    <a:pt x="9715" y="13889"/>
                    <a:pt x="9717" y="13889"/>
                  </a:cubicBezTo>
                  <a:cubicBezTo>
                    <a:pt x="9722" y="13889"/>
                    <a:pt x="9713" y="13860"/>
                    <a:pt x="9729" y="13860"/>
                  </a:cubicBezTo>
                  <a:close/>
                  <a:moveTo>
                    <a:pt x="12590" y="13968"/>
                  </a:moveTo>
                  <a:lnTo>
                    <a:pt x="12590" y="14009"/>
                  </a:lnTo>
                  <a:lnTo>
                    <a:pt x="12630" y="14009"/>
                  </a:lnTo>
                  <a:cubicBezTo>
                    <a:pt x="12623" y="14018"/>
                    <a:pt x="12616" y="14021"/>
                    <a:pt x="12610" y="14021"/>
                  </a:cubicBezTo>
                  <a:cubicBezTo>
                    <a:pt x="12599" y="14021"/>
                    <a:pt x="12590" y="14009"/>
                    <a:pt x="12590" y="14009"/>
                  </a:cubicBezTo>
                  <a:cubicBezTo>
                    <a:pt x="12590" y="13989"/>
                    <a:pt x="12570" y="13989"/>
                    <a:pt x="12590" y="13968"/>
                  </a:cubicBezTo>
                  <a:close/>
                  <a:moveTo>
                    <a:pt x="6710" y="14144"/>
                  </a:moveTo>
                  <a:cubicBezTo>
                    <a:pt x="6718" y="14144"/>
                    <a:pt x="6723" y="14150"/>
                    <a:pt x="6723" y="14163"/>
                  </a:cubicBezTo>
                  <a:lnTo>
                    <a:pt x="6678" y="14163"/>
                  </a:lnTo>
                  <a:cubicBezTo>
                    <a:pt x="6691" y="14150"/>
                    <a:pt x="6702" y="14144"/>
                    <a:pt x="6710" y="14144"/>
                  </a:cubicBezTo>
                  <a:close/>
                  <a:moveTo>
                    <a:pt x="12858" y="14373"/>
                  </a:moveTo>
                  <a:cubicBezTo>
                    <a:pt x="12898" y="14373"/>
                    <a:pt x="12878" y="14420"/>
                    <a:pt x="12923" y="14440"/>
                  </a:cubicBezTo>
                  <a:lnTo>
                    <a:pt x="12878" y="14440"/>
                  </a:lnTo>
                  <a:cubicBezTo>
                    <a:pt x="12858" y="14420"/>
                    <a:pt x="12858" y="14420"/>
                    <a:pt x="12858" y="14394"/>
                  </a:cubicBezTo>
                  <a:cubicBezTo>
                    <a:pt x="12858" y="14394"/>
                    <a:pt x="12838" y="14394"/>
                    <a:pt x="12858" y="14373"/>
                  </a:cubicBezTo>
                  <a:close/>
                  <a:moveTo>
                    <a:pt x="13047" y="14676"/>
                  </a:moveTo>
                  <a:cubicBezTo>
                    <a:pt x="13067" y="14697"/>
                    <a:pt x="13087" y="14717"/>
                    <a:pt x="13127" y="14738"/>
                  </a:cubicBezTo>
                  <a:cubicBezTo>
                    <a:pt x="13107" y="14759"/>
                    <a:pt x="13087" y="14759"/>
                    <a:pt x="13087" y="14759"/>
                  </a:cubicBezTo>
                  <a:cubicBezTo>
                    <a:pt x="13067" y="14738"/>
                    <a:pt x="13047" y="14697"/>
                    <a:pt x="13047" y="14676"/>
                  </a:cubicBezTo>
                  <a:close/>
                  <a:moveTo>
                    <a:pt x="13169" y="14810"/>
                  </a:moveTo>
                  <a:cubicBezTo>
                    <a:pt x="13172" y="14810"/>
                    <a:pt x="13172" y="14815"/>
                    <a:pt x="13172" y="14825"/>
                  </a:cubicBezTo>
                  <a:lnTo>
                    <a:pt x="13147" y="14825"/>
                  </a:lnTo>
                  <a:cubicBezTo>
                    <a:pt x="13159" y="14815"/>
                    <a:pt x="13166" y="14810"/>
                    <a:pt x="13169" y="14810"/>
                  </a:cubicBezTo>
                  <a:close/>
                  <a:moveTo>
                    <a:pt x="13316" y="14954"/>
                  </a:moveTo>
                  <a:lnTo>
                    <a:pt x="13316" y="14974"/>
                  </a:lnTo>
                  <a:lnTo>
                    <a:pt x="13296" y="14974"/>
                  </a:lnTo>
                  <a:cubicBezTo>
                    <a:pt x="13296" y="14974"/>
                    <a:pt x="13296" y="14954"/>
                    <a:pt x="13316" y="14954"/>
                  </a:cubicBezTo>
                  <a:close/>
                  <a:moveTo>
                    <a:pt x="13421" y="15123"/>
                  </a:moveTo>
                  <a:lnTo>
                    <a:pt x="13421" y="15143"/>
                  </a:lnTo>
                  <a:cubicBezTo>
                    <a:pt x="13396" y="15143"/>
                    <a:pt x="13396" y="15143"/>
                    <a:pt x="13421" y="15123"/>
                  </a:cubicBezTo>
                  <a:close/>
                  <a:moveTo>
                    <a:pt x="13854" y="15657"/>
                  </a:moveTo>
                  <a:cubicBezTo>
                    <a:pt x="13854" y="15667"/>
                    <a:pt x="13848" y="15672"/>
                    <a:pt x="13844" y="15672"/>
                  </a:cubicBezTo>
                  <a:cubicBezTo>
                    <a:pt x="13839" y="15672"/>
                    <a:pt x="13834" y="15667"/>
                    <a:pt x="13834" y="15657"/>
                  </a:cubicBezTo>
                  <a:close/>
                  <a:moveTo>
                    <a:pt x="13868" y="15692"/>
                  </a:moveTo>
                  <a:cubicBezTo>
                    <a:pt x="13873" y="15692"/>
                    <a:pt x="13873" y="15703"/>
                    <a:pt x="13873" y="15703"/>
                  </a:cubicBezTo>
                  <a:lnTo>
                    <a:pt x="13854" y="15703"/>
                  </a:lnTo>
                  <a:cubicBezTo>
                    <a:pt x="13860" y="15695"/>
                    <a:pt x="13865" y="15692"/>
                    <a:pt x="13868" y="15692"/>
                  </a:cubicBezTo>
                  <a:close/>
                  <a:moveTo>
                    <a:pt x="14309" y="16134"/>
                  </a:moveTo>
                  <a:cubicBezTo>
                    <a:pt x="14311" y="16134"/>
                    <a:pt x="14311" y="16139"/>
                    <a:pt x="14311" y="16150"/>
                  </a:cubicBezTo>
                  <a:lnTo>
                    <a:pt x="14292" y="16150"/>
                  </a:lnTo>
                  <a:cubicBezTo>
                    <a:pt x="14301" y="16139"/>
                    <a:pt x="14306" y="16134"/>
                    <a:pt x="14309" y="16134"/>
                  </a:cubicBezTo>
                  <a:close/>
                  <a:moveTo>
                    <a:pt x="14441" y="16311"/>
                  </a:moveTo>
                  <a:cubicBezTo>
                    <a:pt x="14456" y="16311"/>
                    <a:pt x="14456" y="16326"/>
                    <a:pt x="14456" y="16345"/>
                  </a:cubicBezTo>
                  <a:lnTo>
                    <a:pt x="14476" y="16345"/>
                  </a:lnTo>
                  <a:cubicBezTo>
                    <a:pt x="14476" y="16365"/>
                    <a:pt x="14476" y="16365"/>
                    <a:pt x="14456" y="16365"/>
                  </a:cubicBezTo>
                  <a:lnTo>
                    <a:pt x="14456" y="16345"/>
                  </a:lnTo>
                  <a:cubicBezTo>
                    <a:pt x="14436" y="16345"/>
                    <a:pt x="14436" y="16319"/>
                    <a:pt x="14416" y="16319"/>
                  </a:cubicBezTo>
                  <a:cubicBezTo>
                    <a:pt x="14427" y="16313"/>
                    <a:pt x="14435" y="16311"/>
                    <a:pt x="14441" y="16311"/>
                  </a:cubicBezTo>
                  <a:close/>
                  <a:moveTo>
                    <a:pt x="14495" y="16386"/>
                  </a:moveTo>
                  <a:cubicBezTo>
                    <a:pt x="14515" y="16386"/>
                    <a:pt x="14540" y="16386"/>
                    <a:pt x="14515" y="16406"/>
                  </a:cubicBezTo>
                  <a:cubicBezTo>
                    <a:pt x="14515" y="16406"/>
                    <a:pt x="14495" y="16406"/>
                    <a:pt x="14495" y="16386"/>
                  </a:cubicBezTo>
                  <a:close/>
                  <a:moveTo>
                    <a:pt x="14600" y="16427"/>
                  </a:moveTo>
                  <a:cubicBezTo>
                    <a:pt x="14600" y="16437"/>
                    <a:pt x="14600" y="16442"/>
                    <a:pt x="14597" y="16442"/>
                  </a:cubicBezTo>
                  <a:cubicBezTo>
                    <a:pt x="14595" y="16442"/>
                    <a:pt x="14590" y="16437"/>
                    <a:pt x="14580" y="16427"/>
                  </a:cubicBezTo>
                  <a:close/>
                  <a:moveTo>
                    <a:pt x="14993" y="16473"/>
                  </a:moveTo>
                  <a:cubicBezTo>
                    <a:pt x="15013" y="16473"/>
                    <a:pt x="15013" y="16494"/>
                    <a:pt x="15038" y="16494"/>
                  </a:cubicBezTo>
                  <a:cubicBezTo>
                    <a:pt x="15030" y="16500"/>
                    <a:pt x="15024" y="16502"/>
                    <a:pt x="15018" y="16502"/>
                  </a:cubicBezTo>
                  <a:cubicBezTo>
                    <a:pt x="15003" y="16502"/>
                    <a:pt x="14993" y="16488"/>
                    <a:pt x="14993" y="16473"/>
                  </a:cubicBezTo>
                  <a:close/>
                  <a:moveTo>
                    <a:pt x="15202" y="16576"/>
                  </a:moveTo>
                  <a:cubicBezTo>
                    <a:pt x="15202" y="16576"/>
                    <a:pt x="15202" y="16601"/>
                    <a:pt x="15182" y="16601"/>
                  </a:cubicBezTo>
                  <a:cubicBezTo>
                    <a:pt x="15182" y="16576"/>
                    <a:pt x="15202" y="16576"/>
                    <a:pt x="15202" y="16576"/>
                  </a:cubicBezTo>
                  <a:close/>
                  <a:moveTo>
                    <a:pt x="16307" y="17511"/>
                  </a:moveTo>
                  <a:cubicBezTo>
                    <a:pt x="16313" y="17511"/>
                    <a:pt x="16321" y="17520"/>
                    <a:pt x="16321" y="17520"/>
                  </a:cubicBezTo>
                  <a:lnTo>
                    <a:pt x="16302" y="17520"/>
                  </a:lnTo>
                  <a:cubicBezTo>
                    <a:pt x="16302" y="17513"/>
                    <a:pt x="16304" y="17511"/>
                    <a:pt x="16307" y="17511"/>
                  </a:cubicBezTo>
                  <a:close/>
                  <a:moveTo>
                    <a:pt x="16734" y="17731"/>
                  </a:moveTo>
                  <a:cubicBezTo>
                    <a:pt x="16734" y="17739"/>
                    <a:pt x="16734" y="17742"/>
                    <a:pt x="16734" y="17742"/>
                  </a:cubicBezTo>
                  <a:cubicBezTo>
                    <a:pt x="16732" y="17742"/>
                    <a:pt x="16728" y="17731"/>
                    <a:pt x="16715" y="17731"/>
                  </a:cubicBezTo>
                  <a:close/>
                  <a:moveTo>
                    <a:pt x="16974" y="17850"/>
                  </a:moveTo>
                  <a:cubicBezTo>
                    <a:pt x="16986" y="17850"/>
                    <a:pt x="17003" y="17859"/>
                    <a:pt x="17003" y="17859"/>
                  </a:cubicBezTo>
                  <a:cubicBezTo>
                    <a:pt x="17003" y="17872"/>
                    <a:pt x="16998" y="17878"/>
                    <a:pt x="16991" y="17878"/>
                  </a:cubicBezTo>
                  <a:cubicBezTo>
                    <a:pt x="16983" y="17878"/>
                    <a:pt x="16973" y="17872"/>
                    <a:pt x="16963" y="17859"/>
                  </a:cubicBezTo>
                  <a:cubicBezTo>
                    <a:pt x="16963" y="17852"/>
                    <a:pt x="16968" y="17850"/>
                    <a:pt x="16974" y="17850"/>
                  </a:cubicBezTo>
                  <a:close/>
                  <a:moveTo>
                    <a:pt x="17128" y="17859"/>
                  </a:moveTo>
                  <a:cubicBezTo>
                    <a:pt x="17172" y="17885"/>
                    <a:pt x="17212" y="17905"/>
                    <a:pt x="17232" y="17926"/>
                  </a:cubicBezTo>
                  <a:lnTo>
                    <a:pt x="17277" y="17926"/>
                  </a:lnTo>
                  <a:cubicBezTo>
                    <a:pt x="17277" y="17946"/>
                    <a:pt x="17297" y="17967"/>
                    <a:pt x="17317" y="17967"/>
                  </a:cubicBezTo>
                  <a:cubicBezTo>
                    <a:pt x="17317" y="17987"/>
                    <a:pt x="17297" y="17987"/>
                    <a:pt x="17277" y="18034"/>
                  </a:cubicBezTo>
                  <a:cubicBezTo>
                    <a:pt x="17252" y="17987"/>
                    <a:pt x="17232" y="17967"/>
                    <a:pt x="17232" y="17946"/>
                  </a:cubicBezTo>
                  <a:cubicBezTo>
                    <a:pt x="17212" y="17967"/>
                    <a:pt x="17192" y="17967"/>
                    <a:pt x="17192" y="17967"/>
                  </a:cubicBezTo>
                  <a:cubicBezTo>
                    <a:pt x="17172" y="17967"/>
                    <a:pt x="17172" y="17987"/>
                    <a:pt x="17172" y="17987"/>
                  </a:cubicBezTo>
                  <a:cubicBezTo>
                    <a:pt x="17192" y="17987"/>
                    <a:pt x="17192" y="17987"/>
                    <a:pt x="17212" y="17967"/>
                  </a:cubicBezTo>
                  <a:lnTo>
                    <a:pt x="17212" y="17987"/>
                  </a:lnTo>
                  <a:cubicBezTo>
                    <a:pt x="17212" y="18000"/>
                    <a:pt x="17207" y="18007"/>
                    <a:pt x="17200" y="18007"/>
                  </a:cubicBezTo>
                  <a:cubicBezTo>
                    <a:pt x="17192" y="18007"/>
                    <a:pt x="17182" y="18000"/>
                    <a:pt x="17172" y="17987"/>
                  </a:cubicBezTo>
                  <a:cubicBezTo>
                    <a:pt x="17108" y="17967"/>
                    <a:pt x="17088" y="17905"/>
                    <a:pt x="17028" y="17885"/>
                  </a:cubicBezTo>
                  <a:cubicBezTo>
                    <a:pt x="17035" y="17880"/>
                    <a:pt x="17041" y="17879"/>
                    <a:pt x="17046" y="17879"/>
                  </a:cubicBezTo>
                  <a:cubicBezTo>
                    <a:pt x="17070" y="17879"/>
                    <a:pt x="17088" y="17909"/>
                    <a:pt x="17112" y="17909"/>
                  </a:cubicBezTo>
                  <a:cubicBezTo>
                    <a:pt x="17117" y="17909"/>
                    <a:pt x="17122" y="17908"/>
                    <a:pt x="17128" y="17905"/>
                  </a:cubicBezTo>
                  <a:cubicBezTo>
                    <a:pt x="17153" y="17905"/>
                    <a:pt x="17128" y="17885"/>
                    <a:pt x="17128" y="17859"/>
                  </a:cubicBezTo>
                  <a:close/>
                  <a:moveTo>
                    <a:pt x="17088" y="18203"/>
                  </a:moveTo>
                  <a:cubicBezTo>
                    <a:pt x="17088" y="18213"/>
                    <a:pt x="17083" y="18218"/>
                    <a:pt x="17078" y="18218"/>
                  </a:cubicBezTo>
                  <a:cubicBezTo>
                    <a:pt x="17073" y="18218"/>
                    <a:pt x="17068" y="18213"/>
                    <a:pt x="17068" y="18203"/>
                  </a:cubicBezTo>
                  <a:close/>
                  <a:moveTo>
                    <a:pt x="17153" y="18223"/>
                  </a:moveTo>
                  <a:cubicBezTo>
                    <a:pt x="17153" y="18234"/>
                    <a:pt x="17153" y="18239"/>
                    <a:pt x="17149" y="18239"/>
                  </a:cubicBezTo>
                  <a:cubicBezTo>
                    <a:pt x="17146" y="18239"/>
                    <a:pt x="17140" y="18234"/>
                    <a:pt x="17128" y="18223"/>
                  </a:cubicBezTo>
                  <a:close/>
                  <a:moveTo>
                    <a:pt x="17854" y="18141"/>
                  </a:moveTo>
                  <a:cubicBezTo>
                    <a:pt x="17874" y="18203"/>
                    <a:pt x="17959" y="18182"/>
                    <a:pt x="17998" y="18244"/>
                  </a:cubicBezTo>
                  <a:lnTo>
                    <a:pt x="17979" y="18244"/>
                  </a:lnTo>
                  <a:cubicBezTo>
                    <a:pt x="17959" y="18244"/>
                    <a:pt x="17959" y="18244"/>
                    <a:pt x="17939" y="18270"/>
                  </a:cubicBezTo>
                  <a:cubicBezTo>
                    <a:pt x="17979" y="18270"/>
                    <a:pt x="18023" y="18290"/>
                    <a:pt x="18063" y="18311"/>
                  </a:cubicBezTo>
                  <a:cubicBezTo>
                    <a:pt x="18043" y="18311"/>
                    <a:pt x="18023" y="18311"/>
                    <a:pt x="17998" y="18331"/>
                  </a:cubicBezTo>
                  <a:cubicBezTo>
                    <a:pt x="17998" y="18311"/>
                    <a:pt x="17998" y="18311"/>
                    <a:pt x="17979" y="18290"/>
                  </a:cubicBezTo>
                  <a:cubicBezTo>
                    <a:pt x="17979" y="18311"/>
                    <a:pt x="17979" y="18311"/>
                    <a:pt x="17959" y="18311"/>
                  </a:cubicBezTo>
                  <a:lnTo>
                    <a:pt x="17959" y="18290"/>
                  </a:lnTo>
                  <a:lnTo>
                    <a:pt x="17899" y="18290"/>
                  </a:lnTo>
                  <a:cubicBezTo>
                    <a:pt x="17834" y="18244"/>
                    <a:pt x="17775" y="18223"/>
                    <a:pt x="17710" y="18203"/>
                  </a:cubicBezTo>
                  <a:lnTo>
                    <a:pt x="17690" y="18182"/>
                  </a:lnTo>
                  <a:lnTo>
                    <a:pt x="17670" y="18182"/>
                  </a:lnTo>
                  <a:cubicBezTo>
                    <a:pt x="17670" y="18172"/>
                    <a:pt x="17675" y="18167"/>
                    <a:pt x="17680" y="18167"/>
                  </a:cubicBezTo>
                  <a:cubicBezTo>
                    <a:pt x="17685" y="18167"/>
                    <a:pt x="17690" y="18172"/>
                    <a:pt x="17690" y="18182"/>
                  </a:cubicBezTo>
                  <a:cubicBezTo>
                    <a:pt x="17694" y="18178"/>
                    <a:pt x="17698" y="18177"/>
                    <a:pt x="17702" y="18177"/>
                  </a:cubicBezTo>
                  <a:cubicBezTo>
                    <a:pt x="17713" y="18177"/>
                    <a:pt x="17723" y="18188"/>
                    <a:pt x="17727" y="18188"/>
                  </a:cubicBezTo>
                  <a:cubicBezTo>
                    <a:pt x="17729" y="18188"/>
                    <a:pt x="17730" y="18187"/>
                    <a:pt x="17730" y="18182"/>
                  </a:cubicBezTo>
                  <a:cubicBezTo>
                    <a:pt x="17750" y="18182"/>
                    <a:pt x="17730" y="18182"/>
                    <a:pt x="17730" y="18162"/>
                  </a:cubicBezTo>
                  <a:cubicBezTo>
                    <a:pt x="17752" y="18162"/>
                    <a:pt x="17773" y="18167"/>
                    <a:pt x="17794" y="18167"/>
                  </a:cubicBezTo>
                  <a:cubicBezTo>
                    <a:pt x="17814" y="18167"/>
                    <a:pt x="17834" y="18162"/>
                    <a:pt x="17854" y="18141"/>
                  </a:cubicBezTo>
                  <a:close/>
                  <a:moveTo>
                    <a:pt x="18372" y="18352"/>
                  </a:moveTo>
                  <a:cubicBezTo>
                    <a:pt x="18372" y="18372"/>
                    <a:pt x="18352" y="18372"/>
                    <a:pt x="18332" y="18372"/>
                  </a:cubicBezTo>
                  <a:cubicBezTo>
                    <a:pt x="18352" y="18352"/>
                    <a:pt x="18372" y="18352"/>
                    <a:pt x="18372" y="18352"/>
                  </a:cubicBezTo>
                  <a:close/>
                  <a:moveTo>
                    <a:pt x="18479" y="18360"/>
                  </a:moveTo>
                  <a:cubicBezTo>
                    <a:pt x="18513" y="18360"/>
                    <a:pt x="18548" y="18372"/>
                    <a:pt x="18581" y="18372"/>
                  </a:cubicBezTo>
                  <a:cubicBezTo>
                    <a:pt x="18561" y="18385"/>
                    <a:pt x="18539" y="18385"/>
                    <a:pt x="18521" y="18385"/>
                  </a:cubicBezTo>
                  <a:cubicBezTo>
                    <a:pt x="18502" y="18385"/>
                    <a:pt x="18486" y="18385"/>
                    <a:pt x="18476" y="18398"/>
                  </a:cubicBezTo>
                  <a:cubicBezTo>
                    <a:pt x="18463" y="18398"/>
                    <a:pt x="18449" y="18386"/>
                    <a:pt x="18430" y="18386"/>
                  </a:cubicBezTo>
                  <a:cubicBezTo>
                    <a:pt x="18421" y="18386"/>
                    <a:pt x="18410" y="18389"/>
                    <a:pt x="18396" y="18398"/>
                  </a:cubicBezTo>
                  <a:cubicBezTo>
                    <a:pt x="18423" y="18368"/>
                    <a:pt x="18451" y="18360"/>
                    <a:pt x="18479" y="18360"/>
                  </a:cubicBezTo>
                  <a:close/>
                  <a:moveTo>
                    <a:pt x="18745" y="18418"/>
                  </a:moveTo>
                  <a:cubicBezTo>
                    <a:pt x="18745" y="18418"/>
                    <a:pt x="18770" y="18418"/>
                    <a:pt x="18770" y="18439"/>
                  </a:cubicBezTo>
                  <a:cubicBezTo>
                    <a:pt x="18753" y="18439"/>
                    <a:pt x="18739" y="18430"/>
                    <a:pt x="18725" y="18430"/>
                  </a:cubicBezTo>
                  <a:cubicBezTo>
                    <a:pt x="18718" y="18430"/>
                    <a:pt x="18712" y="18432"/>
                    <a:pt x="18705" y="18439"/>
                  </a:cubicBezTo>
                  <a:cubicBezTo>
                    <a:pt x="18705" y="18460"/>
                    <a:pt x="18725" y="18460"/>
                    <a:pt x="18725" y="18460"/>
                  </a:cubicBezTo>
                  <a:cubicBezTo>
                    <a:pt x="18789" y="18460"/>
                    <a:pt x="18849" y="18480"/>
                    <a:pt x="18914" y="18501"/>
                  </a:cubicBezTo>
                  <a:cubicBezTo>
                    <a:pt x="18904" y="18513"/>
                    <a:pt x="18888" y="18513"/>
                    <a:pt x="18869" y="18513"/>
                  </a:cubicBezTo>
                  <a:cubicBezTo>
                    <a:pt x="18851" y="18513"/>
                    <a:pt x="18829" y="18513"/>
                    <a:pt x="18809" y="18526"/>
                  </a:cubicBezTo>
                  <a:cubicBezTo>
                    <a:pt x="18789" y="18526"/>
                    <a:pt x="18745" y="18501"/>
                    <a:pt x="18725" y="18501"/>
                  </a:cubicBezTo>
                  <a:lnTo>
                    <a:pt x="18601" y="18501"/>
                  </a:lnTo>
                  <a:cubicBezTo>
                    <a:pt x="18581" y="18480"/>
                    <a:pt x="18561" y="18460"/>
                    <a:pt x="18521" y="18460"/>
                  </a:cubicBezTo>
                  <a:cubicBezTo>
                    <a:pt x="18521" y="18460"/>
                    <a:pt x="18541" y="18460"/>
                    <a:pt x="18541" y="18418"/>
                  </a:cubicBezTo>
                  <a:cubicBezTo>
                    <a:pt x="18557" y="18435"/>
                    <a:pt x="18560" y="18465"/>
                    <a:pt x="18582" y="18465"/>
                  </a:cubicBezTo>
                  <a:cubicBezTo>
                    <a:pt x="18587" y="18465"/>
                    <a:pt x="18593" y="18464"/>
                    <a:pt x="18601" y="18460"/>
                  </a:cubicBezTo>
                  <a:cubicBezTo>
                    <a:pt x="18620" y="18460"/>
                    <a:pt x="18561" y="18439"/>
                    <a:pt x="18601" y="18439"/>
                  </a:cubicBezTo>
                  <a:cubicBezTo>
                    <a:pt x="18606" y="18428"/>
                    <a:pt x="18611" y="18425"/>
                    <a:pt x="18617" y="18425"/>
                  </a:cubicBezTo>
                  <a:cubicBezTo>
                    <a:pt x="18631" y="18425"/>
                    <a:pt x="18647" y="18444"/>
                    <a:pt x="18668" y="18444"/>
                  </a:cubicBezTo>
                  <a:cubicBezTo>
                    <a:pt x="18673" y="18444"/>
                    <a:pt x="18679" y="18442"/>
                    <a:pt x="18685" y="18439"/>
                  </a:cubicBezTo>
                  <a:lnTo>
                    <a:pt x="18665" y="18418"/>
                  </a:lnTo>
                  <a:lnTo>
                    <a:pt x="18685" y="18418"/>
                  </a:lnTo>
                  <a:cubicBezTo>
                    <a:pt x="18698" y="18418"/>
                    <a:pt x="18712" y="18428"/>
                    <a:pt x="18725" y="18428"/>
                  </a:cubicBezTo>
                  <a:cubicBezTo>
                    <a:pt x="18732" y="18428"/>
                    <a:pt x="18738" y="18425"/>
                    <a:pt x="18745" y="18418"/>
                  </a:cubicBezTo>
                  <a:close/>
                  <a:moveTo>
                    <a:pt x="20288" y="18492"/>
                  </a:moveTo>
                  <a:cubicBezTo>
                    <a:pt x="20302" y="18492"/>
                    <a:pt x="20302" y="18508"/>
                    <a:pt x="20302" y="18526"/>
                  </a:cubicBezTo>
                  <a:cubicBezTo>
                    <a:pt x="20282" y="18501"/>
                    <a:pt x="20282" y="18501"/>
                    <a:pt x="20262" y="18501"/>
                  </a:cubicBezTo>
                  <a:cubicBezTo>
                    <a:pt x="20274" y="18495"/>
                    <a:pt x="20282" y="18492"/>
                    <a:pt x="20288" y="18492"/>
                  </a:cubicBezTo>
                  <a:close/>
                  <a:moveTo>
                    <a:pt x="18057" y="18558"/>
                  </a:moveTo>
                  <a:cubicBezTo>
                    <a:pt x="18061" y="18558"/>
                    <a:pt x="18063" y="18561"/>
                    <a:pt x="18063" y="18567"/>
                  </a:cubicBezTo>
                  <a:cubicBezTo>
                    <a:pt x="18050" y="18567"/>
                    <a:pt x="18045" y="18577"/>
                    <a:pt x="18038" y="18577"/>
                  </a:cubicBezTo>
                  <a:cubicBezTo>
                    <a:pt x="18034" y="18577"/>
                    <a:pt x="18030" y="18574"/>
                    <a:pt x="18023" y="18567"/>
                  </a:cubicBezTo>
                  <a:cubicBezTo>
                    <a:pt x="18036" y="18567"/>
                    <a:pt x="18050" y="18558"/>
                    <a:pt x="18057" y="18558"/>
                  </a:cubicBezTo>
                  <a:close/>
                  <a:moveTo>
                    <a:pt x="18456" y="18696"/>
                  </a:moveTo>
                  <a:cubicBezTo>
                    <a:pt x="18476" y="18696"/>
                    <a:pt x="18476" y="18696"/>
                    <a:pt x="18456" y="18716"/>
                  </a:cubicBezTo>
                  <a:lnTo>
                    <a:pt x="18456" y="18696"/>
                  </a:lnTo>
                  <a:close/>
                  <a:moveTo>
                    <a:pt x="18829" y="18737"/>
                  </a:moveTo>
                  <a:cubicBezTo>
                    <a:pt x="18816" y="18737"/>
                    <a:pt x="18812" y="18746"/>
                    <a:pt x="18810" y="18746"/>
                  </a:cubicBezTo>
                  <a:cubicBezTo>
                    <a:pt x="18809" y="18746"/>
                    <a:pt x="18809" y="18744"/>
                    <a:pt x="18809" y="18737"/>
                  </a:cubicBezTo>
                  <a:close/>
                  <a:moveTo>
                    <a:pt x="18685" y="18696"/>
                  </a:moveTo>
                  <a:cubicBezTo>
                    <a:pt x="18725" y="18716"/>
                    <a:pt x="18745" y="18716"/>
                    <a:pt x="18770" y="18737"/>
                  </a:cubicBezTo>
                  <a:cubicBezTo>
                    <a:pt x="18746" y="18744"/>
                    <a:pt x="18731" y="18749"/>
                    <a:pt x="18720" y="18749"/>
                  </a:cubicBezTo>
                  <a:cubicBezTo>
                    <a:pt x="18702" y="18749"/>
                    <a:pt x="18698" y="18735"/>
                    <a:pt x="18685" y="18696"/>
                  </a:cubicBezTo>
                  <a:close/>
                  <a:moveTo>
                    <a:pt x="16924" y="19722"/>
                  </a:moveTo>
                  <a:lnTo>
                    <a:pt x="16924" y="19743"/>
                  </a:lnTo>
                  <a:cubicBezTo>
                    <a:pt x="16904" y="19743"/>
                    <a:pt x="16904" y="19743"/>
                    <a:pt x="16924" y="19722"/>
                  </a:cubicBezTo>
                  <a:close/>
                  <a:moveTo>
                    <a:pt x="16963" y="19743"/>
                  </a:moveTo>
                  <a:lnTo>
                    <a:pt x="16963" y="19784"/>
                  </a:lnTo>
                  <a:cubicBezTo>
                    <a:pt x="16963" y="19784"/>
                    <a:pt x="16943" y="19784"/>
                    <a:pt x="16943" y="19763"/>
                  </a:cubicBezTo>
                  <a:cubicBezTo>
                    <a:pt x="16943" y="19763"/>
                    <a:pt x="16943" y="19743"/>
                    <a:pt x="16963" y="19743"/>
                  </a:cubicBezTo>
                  <a:close/>
                  <a:moveTo>
                    <a:pt x="17585" y="20000"/>
                  </a:moveTo>
                  <a:lnTo>
                    <a:pt x="17585" y="20020"/>
                  </a:lnTo>
                  <a:cubicBezTo>
                    <a:pt x="17566" y="20000"/>
                    <a:pt x="17566" y="20000"/>
                    <a:pt x="17585" y="20000"/>
                  </a:cubicBezTo>
                  <a:close/>
                  <a:moveTo>
                    <a:pt x="13545" y="0"/>
                  </a:moveTo>
                  <a:lnTo>
                    <a:pt x="13545" y="21"/>
                  </a:lnTo>
                  <a:cubicBezTo>
                    <a:pt x="13480" y="21"/>
                    <a:pt x="13441" y="46"/>
                    <a:pt x="13376" y="46"/>
                  </a:cubicBezTo>
                  <a:cubicBezTo>
                    <a:pt x="13316" y="46"/>
                    <a:pt x="13251" y="67"/>
                    <a:pt x="13192" y="67"/>
                  </a:cubicBezTo>
                  <a:lnTo>
                    <a:pt x="13172" y="67"/>
                  </a:lnTo>
                  <a:cubicBezTo>
                    <a:pt x="13127" y="87"/>
                    <a:pt x="13087" y="87"/>
                    <a:pt x="13047" y="87"/>
                  </a:cubicBezTo>
                  <a:cubicBezTo>
                    <a:pt x="13023" y="87"/>
                    <a:pt x="13003" y="87"/>
                    <a:pt x="12983" y="108"/>
                  </a:cubicBezTo>
                  <a:cubicBezTo>
                    <a:pt x="12943" y="108"/>
                    <a:pt x="12898" y="108"/>
                    <a:pt x="12878" y="87"/>
                  </a:cubicBezTo>
                  <a:cubicBezTo>
                    <a:pt x="12858" y="87"/>
                    <a:pt x="12858" y="108"/>
                    <a:pt x="12838" y="108"/>
                  </a:cubicBezTo>
                  <a:cubicBezTo>
                    <a:pt x="12774" y="108"/>
                    <a:pt x="12714" y="108"/>
                    <a:pt x="12649" y="128"/>
                  </a:cubicBezTo>
                  <a:cubicBezTo>
                    <a:pt x="12645" y="124"/>
                    <a:pt x="12641" y="123"/>
                    <a:pt x="12638" y="123"/>
                  </a:cubicBezTo>
                  <a:cubicBezTo>
                    <a:pt x="12622" y="123"/>
                    <a:pt x="12606" y="149"/>
                    <a:pt x="12590" y="149"/>
                  </a:cubicBezTo>
                  <a:cubicBezTo>
                    <a:pt x="12525" y="149"/>
                    <a:pt x="12465" y="175"/>
                    <a:pt x="12401" y="195"/>
                  </a:cubicBezTo>
                  <a:cubicBezTo>
                    <a:pt x="12401" y="195"/>
                    <a:pt x="12381" y="216"/>
                    <a:pt x="12361" y="216"/>
                  </a:cubicBezTo>
                  <a:cubicBezTo>
                    <a:pt x="12301" y="236"/>
                    <a:pt x="12236" y="257"/>
                    <a:pt x="12152" y="277"/>
                  </a:cubicBezTo>
                  <a:cubicBezTo>
                    <a:pt x="12132" y="303"/>
                    <a:pt x="12092" y="303"/>
                    <a:pt x="12052" y="303"/>
                  </a:cubicBezTo>
                  <a:cubicBezTo>
                    <a:pt x="12028" y="303"/>
                    <a:pt x="12028" y="303"/>
                    <a:pt x="12008" y="324"/>
                  </a:cubicBezTo>
                  <a:lnTo>
                    <a:pt x="11968" y="324"/>
                  </a:lnTo>
                  <a:cubicBezTo>
                    <a:pt x="11863" y="344"/>
                    <a:pt x="11759" y="365"/>
                    <a:pt x="11679" y="452"/>
                  </a:cubicBezTo>
                  <a:cubicBezTo>
                    <a:pt x="11654" y="472"/>
                    <a:pt x="11634" y="472"/>
                    <a:pt x="11615" y="472"/>
                  </a:cubicBezTo>
                  <a:cubicBezTo>
                    <a:pt x="11595" y="472"/>
                    <a:pt x="11595" y="472"/>
                    <a:pt x="11595" y="493"/>
                  </a:cubicBezTo>
                  <a:cubicBezTo>
                    <a:pt x="11530" y="514"/>
                    <a:pt x="11450" y="560"/>
                    <a:pt x="11386" y="580"/>
                  </a:cubicBezTo>
                  <a:cubicBezTo>
                    <a:pt x="11386" y="580"/>
                    <a:pt x="11386" y="601"/>
                    <a:pt x="11366" y="601"/>
                  </a:cubicBezTo>
                  <a:cubicBezTo>
                    <a:pt x="11366" y="580"/>
                    <a:pt x="11346" y="580"/>
                    <a:pt x="11346" y="580"/>
                  </a:cubicBezTo>
                  <a:cubicBezTo>
                    <a:pt x="11326" y="601"/>
                    <a:pt x="11306" y="621"/>
                    <a:pt x="11306" y="621"/>
                  </a:cubicBezTo>
                  <a:lnTo>
                    <a:pt x="11241" y="621"/>
                  </a:lnTo>
                  <a:cubicBezTo>
                    <a:pt x="11202" y="662"/>
                    <a:pt x="11137" y="662"/>
                    <a:pt x="11117" y="709"/>
                  </a:cubicBezTo>
                  <a:cubicBezTo>
                    <a:pt x="11077" y="709"/>
                    <a:pt x="11057" y="729"/>
                    <a:pt x="11032" y="729"/>
                  </a:cubicBezTo>
                  <a:cubicBezTo>
                    <a:pt x="11026" y="736"/>
                    <a:pt x="11019" y="738"/>
                    <a:pt x="11012" y="738"/>
                  </a:cubicBezTo>
                  <a:cubicBezTo>
                    <a:pt x="10999" y="738"/>
                    <a:pt x="10986" y="729"/>
                    <a:pt x="10973" y="729"/>
                  </a:cubicBezTo>
                  <a:cubicBezTo>
                    <a:pt x="10973" y="729"/>
                    <a:pt x="10973" y="750"/>
                    <a:pt x="10953" y="750"/>
                  </a:cubicBezTo>
                  <a:cubicBezTo>
                    <a:pt x="10933" y="750"/>
                    <a:pt x="10933" y="770"/>
                    <a:pt x="10908" y="770"/>
                  </a:cubicBezTo>
                  <a:cubicBezTo>
                    <a:pt x="10848" y="816"/>
                    <a:pt x="10764" y="857"/>
                    <a:pt x="10704" y="898"/>
                  </a:cubicBezTo>
                  <a:cubicBezTo>
                    <a:pt x="10659" y="945"/>
                    <a:pt x="10619" y="1006"/>
                    <a:pt x="10535" y="1027"/>
                  </a:cubicBezTo>
                  <a:lnTo>
                    <a:pt x="10515" y="1047"/>
                  </a:lnTo>
                  <a:lnTo>
                    <a:pt x="10515" y="1073"/>
                  </a:lnTo>
                  <a:cubicBezTo>
                    <a:pt x="10495" y="1073"/>
                    <a:pt x="10495" y="1093"/>
                    <a:pt x="10475" y="1093"/>
                  </a:cubicBezTo>
                  <a:cubicBezTo>
                    <a:pt x="10435" y="1093"/>
                    <a:pt x="10390" y="1114"/>
                    <a:pt x="10370" y="1135"/>
                  </a:cubicBezTo>
                  <a:cubicBezTo>
                    <a:pt x="10331" y="1155"/>
                    <a:pt x="10286" y="1176"/>
                    <a:pt x="10266" y="1201"/>
                  </a:cubicBezTo>
                  <a:cubicBezTo>
                    <a:pt x="10206" y="1242"/>
                    <a:pt x="10161" y="1284"/>
                    <a:pt x="10122" y="1304"/>
                  </a:cubicBezTo>
                  <a:cubicBezTo>
                    <a:pt x="10062" y="1350"/>
                    <a:pt x="10017" y="1412"/>
                    <a:pt x="9957" y="1458"/>
                  </a:cubicBezTo>
                  <a:cubicBezTo>
                    <a:pt x="9913" y="1479"/>
                    <a:pt x="9893" y="1520"/>
                    <a:pt x="9853" y="1520"/>
                  </a:cubicBezTo>
                  <a:cubicBezTo>
                    <a:pt x="9833" y="1540"/>
                    <a:pt x="9813" y="1561"/>
                    <a:pt x="9788" y="1586"/>
                  </a:cubicBezTo>
                  <a:cubicBezTo>
                    <a:pt x="9768" y="1628"/>
                    <a:pt x="9729" y="1628"/>
                    <a:pt x="9709" y="1648"/>
                  </a:cubicBezTo>
                  <a:cubicBezTo>
                    <a:pt x="9709" y="1668"/>
                    <a:pt x="9709" y="1689"/>
                    <a:pt x="9689" y="1689"/>
                  </a:cubicBezTo>
                  <a:cubicBezTo>
                    <a:pt x="9644" y="1715"/>
                    <a:pt x="9624" y="1735"/>
                    <a:pt x="9604" y="1756"/>
                  </a:cubicBezTo>
                  <a:lnTo>
                    <a:pt x="9584" y="1776"/>
                  </a:lnTo>
                  <a:cubicBezTo>
                    <a:pt x="9540" y="1776"/>
                    <a:pt x="9520" y="1817"/>
                    <a:pt x="9500" y="1843"/>
                  </a:cubicBezTo>
                  <a:cubicBezTo>
                    <a:pt x="9460" y="1843"/>
                    <a:pt x="9460" y="1884"/>
                    <a:pt x="9440" y="1905"/>
                  </a:cubicBezTo>
                  <a:lnTo>
                    <a:pt x="9415" y="1905"/>
                  </a:lnTo>
                  <a:cubicBezTo>
                    <a:pt x="9411" y="1901"/>
                    <a:pt x="9408" y="1899"/>
                    <a:pt x="9404" y="1899"/>
                  </a:cubicBezTo>
                  <a:cubicBezTo>
                    <a:pt x="9388" y="1899"/>
                    <a:pt x="9372" y="1929"/>
                    <a:pt x="9355" y="1946"/>
                  </a:cubicBezTo>
                  <a:cubicBezTo>
                    <a:pt x="9336" y="1946"/>
                    <a:pt x="9316" y="1992"/>
                    <a:pt x="9291" y="1992"/>
                  </a:cubicBezTo>
                  <a:cubicBezTo>
                    <a:pt x="9271" y="2012"/>
                    <a:pt x="9271" y="2054"/>
                    <a:pt x="9251" y="2074"/>
                  </a:cubicBezTo>
                  <a:cubicBezTo>
                    <a:pt x="9211" y="2074"/>
                    <a:pt x="9211" y="2141"/>
                    <a:pt x="9166" y="2161"/>
                  </a:cubicBezTo>
                  <a:cubicBezTo>
                    <a:pt x="9127" y="2182"/>
                    <a:pt x="9107" y="2228"/>
                    <a:pt x="9067" y="2249"/>
                  </a:cubicBezTo>
                  <a:lnTo>
                    <a:pt x="9042" y="2249"/>
                  </a:lnTo>
                  <a:cubicBezTo>
                    <a:pt x="9022" y="2269"/>
                    <a:pt x="9002" y="2310"/>
                    <a:pt x="8962" y="2331"/>
                  </a:cubicBezTo>
                  <a:cubicBezTo>
                    <a:pt x="8898" y="2377"/>
                    <a:pt x="8858" y="2438"/>
                    <a:pt x="8818" y="2505"/>
                  </a:cubicBezTo>
                  <a:cubicBezTo>
                    <a:pt x="8793" y="2526"/>
                    <a:pt x="8793" y="2567"/>
                    <a:pt x="8754" y="2587"/>
                  </a:cubicBezTo>
                  <a:cubicBezTo>
                    <a:pt x="8714" y="2633"/>
                    <a:pt x="8734" y="2695"/>
                    <a:pt x="8649" y="2695"/>
                  </a:cubicBezTo>
                  <a:cubicBezTo>
                    <a:pt x="8629" y="2762"/>
                    <a:pt x="8629" y="2762"/>
                    <a:pt x="8569" y="2803"/>
                  </a:cubicBezTo>
                  <a:cubicBezTo>
                    <a:pt x="8544" y="2824"/>
                    <a:pt x="8544" y="2844"/>
                    <a:pt x="8544" y="2870"/>
                  </a:cubicBezTo>
                  <a:cubicBezTo>
                    <a:pt x="8525" y="2870"/>
                    <a:pt x="8505" y="2890"/>
                    <a:pt x="8485" y="2911"/>
                  </a:cubicBezTo>
                  <a:cubicBezTo>
                    <a:pt x="8485" y="2931"/>
                    <a:pt x="8505" y="2931"/>
                    <a:pt x="8505" y="2952"/>
                  </a:cubicBezTo>
                  <a:cubicBezTo>
                    <a:pt x="8485" y="2952"/>
                    <a:pt x="8485" y="2931"/>
                    <a:pt x="8465" y="2931"/>
                  </a:cubicBezTo>
                  <a:cubicBezTo>
                    <a:pt x="8445" y="2998"/>
                    <a:pt x="8400" y="3059"/>
                    <a:pt x="8360" y="3126"/>
                  </a:cubicBezTo>
                  <a:cubicBezTo>
                    <a:pt x="8360" y="3168"/>
                    <a:pt x="8321" y="3188"/>
                    <a:pt x="8296" y="3208"/>
                  </a:cubicBezTo>
                  <a:cubicBezTo>
                    <a:pt x="8276" y="3229"/>
                    <a:pt x="8276" y="3255"/>
                    <a:pt x="8256" y="3275"/>
                  </a:cubicBezTo>
                  <a:cubicBezTo>
                    <a:pt x="8236" y="3296"/>
                    <a:pt x="8216" y="3337"/>
                    <a:pt x="8216" y="3357"/>
                  </a:cubicBezTo>
                  <a:cubicBezTo>
                    <a:pt x="8196" y="3383"/>
                    <a:pt x="8196" y="3403"/>
                    <a:pt x="8171" y="3424"/>
                  </a:cubicBezTo>
                  <a:cubicBezTo>
                    <a:pt x="8151" y="3445"/>
                    <a:pt x="8171" y="3465"/>
                    <a:pt x="8131" y="3485"/>
                  </a:cubicBezTo>
                  <a:cubicBezTo>
                    <a:pt x="8112" y="3511"/>
                    <a:pt x="8092" y="3552"/>
                    <a:pt x="8092" y="3573"/>
                  </a:cubicBezTo>
                  <a:cubicBezTo>
                    <a:pt x="8072" y="3594"/>
                    <a:pt x="8072" y="3614"/>
                    <a:pt x="8072" y="3640"/>
                  </a:cubicBezTo>
                  <a:cubicBezTo>
                    <a:pt x="8027" y="3701"/>
                    <a:pt x="7987" y="3789"/>
                    <a:pt x="7967" y="3871"/>
                  </a:cubicBezTo>
                  <a:lnTo>
                    <a:pt x="7987" y="3896"/>
                  </a:lnTo>
                  <a:lnTo>
                    <a:pt x="7967" y="3896"/>
                  </a:lnTo>
                  <a:cubicBezTo>
                    <a:pt x="7922" y="3958"/>
                    <a:pt x="7903" y="3999"/>
                    <a:pt x="7843" y="4066"/>
                  </a:cubicBezTo>
                  <a:cubicBezTo>
                    <a:pt x="7863" y="4107"/>
                    <a:pt x="7823" y="4107"/>
                    <a:pt x="7823" y="4127"/>
                  </a:cubicBezTo>
                  <a:cubicBezTo>
                    <a:pt x="7798" y="4215"/>
                    <a:pt x="7738" y="4256"/>
                    <a:pt x="7738" y="4343"/>
                  </a:cubicBezTo>
                  <a:lnTo>
                    <a:pt x="7718" y="4364"/>
                  </a:lnTo>
                  <a:cubicBezTo>
                    <a:pt x="7699" y="4430"/>
                    <a:pt x="7674" y="4492"/>
                    <a:pt x="7654" y="4579"/>
                  </a:cubicBezTo>
                  <a:cubicBezTo>
                    <a:pt x="7634" y="4620"/>
                    <a:pt x="7634" y="4666"/>
                    <a:pt x="7614" y="4707"/>
                  </a:cubicBezTo>
                  <a:cubicBezTo>
                    <a:pt x="7594" y="4728"/>
                    <a:pt x="7574" y="4769"/>
                    <a:pt x="7594" y="4795"/>
                  </a:cubicBezTo>
                  <a:cubicBezTo>
                    <a:pt x="7529" y="4877"/>
                    <a:pt x="7529" y="4985"/>
                    <a:pt x="7490" y="5092"/>
                  </a:cubicBezTo>
                  <a:cubicBezTo>
                    <a:pt x="7470" y="5113"/>
                    <a:pt x="7490" y="5133"/>
                    <a:pt x="7490" y="5180"/>
                  </a:cubicBezTo>
                  <a:cubicBezTo>
                    <a:pt x="7490" y="5180"/>
                    <a:pt x="7470" y="5200"/>
                    <a:pt x="7450" y="5200"/>
                  </a:cubicBezTo>
                  <a:lnTo>
                    <a:pt x="7450" y="5282"/>
                  </a:lnTo>
                  <a:cubicBezTo>
                    <a:pt x="7425" y="5308"/>
                    <a:pt x="7425" y="5329"/>
                    <a:pt x="7425" y="5349"/>
                  </a:cubicBezTo>
                  <a:cubicBezTo>
                    <a:pt x="7425" y="5411"/>
                    <a:pt x="7385" y="5477"/>
                    <a:pt x="7385" y="5565"/>
                  </a:cubicBezTo>
                  <a:cubicBezTo>
                    <a:pt x="7385" y="5606"/>
                    <a:pt x="7365" y="5647"/>
                    <a:pt x="7365" y="5693"/>
                  </a:cubicBezTo>
                  <a:cubicBezTo>
                    <a:pt x="7365" y="5755"/>
                    <a:pt x="7345" y="5821"/>
                    <a:pt x="7325" y="5883"/>
                  </a:cubicBezTo>
                  <a:lnTo>
                    <a:pt x="7325" y="5970"/>
                  </a:lnTo>
                  <a:cubicBezTo>
                    <a:pt x="7300" y="5970"/>
                    <a:pt x="7300" y="5970"/>
                    <a:pt x="7300" y="5991"/>
                  </a:cubicBezTo>
                  <a:lnTo>
                    <a:pt x="7300" y="6463"/>
                  </a:lnTo>
                  <a:cubicBezTo>
                    <a:pt x="7300" y="6566"/>
                    <a:pt x="7280" y="6694"/>
                    <a:pt x="7280" y="6802"/>
                  </a:cubicBezTo>
                  <a:cubicBezTo>
                    <a:pt x="7280" y="6822"/>
                    <a:pt x="7261" y="6848"/>
                    <a:pt x="7280" y="6889"/>
                  </a:cubicBezTo>
                  <a:cubicBezTo>
                    <a:pt x="7261" y="6909"/>
                    <a:pt x="7280" y="6951"/>
                    <a:pt x="7261" y="6997"/>
                  </a:cubicBezTo>
                  <a:cubicBezTo>
                    <a:pt x="7300" y="7017"/>
                    <a:pt x="7261" y="7058"/>
                    <a:pt x="7261" y="7105"/>
                  </a:cubicBezTo>
                  <a:lnTo>
                    <a:pt x="7261" y="7146"/>
                  </a:lnTo>
                  <a:cubicBezTo>
                    <a:pt x="7280" y="7166"/>
                    <a:pt x="7280" y="7187"/>
                    <a:pt x="7280" y="7187"/>
                  </a:cubicBezTo>
                  <a:cubicBezTo>
                    <a:pt x="7280" y="7233"/>
                    <a:pt x="7261" y="7253"/>
                    <a:pt x="7280" y="7274"/>
                  </a:cubicBezTo>
                  <a:cubicBezTo>
                    <a:pt x="7280" y="7315"/>
                    <a:pt x="7261" y="7336"/>
                    <a:pt x="7280" y="7382"/>
                  </a:cubicBezTo>
                  <a:cubicBezTo>
                    <a:pt x="7280" y="7402"/>
                    <a:pt x="7261" y="7423"/>
                    <a:pt x="7280" y="7443"/>
                  </a:cubicBezTo>
                  <a:cubicBezTo>
                    <a:pt x="7300" y="7464"/>
                    <a:pt x="7280" y="7490"/>
                    <a:pt x="7280" y="7510"/>
                  </a:cubicBezTo>
                  <a:cubicBezTo>
                    <a:pt x="7280" y="7572"/>
                    <a:pt x="7300" y="7639"/>
                    <a:pt x="7280" y="7700"/>
                  </a:cubicBezTo>
                  <a:cubicBezTo>
                    <a:pt x="7280" y="7787"/>
                    <a:pt x="7261" y="7787"/>
                    <a:pt x="7280" y="7828"/>
                  </a:cubicBezTo>
                  <a:cubicBezTo>
                    <a:pt x="7300" y="7849"/>
                    <a:pt x="7300" y="7875"/>
                    <a:pt x="7300" y="7895"/>
                  </a:cubicBezTo>
                  <a:cubicBezTo>
                    <a:pt x="7325" y="7936"/>
                    <a:pt x="7300" y="7977"/>
                    <a:pt x="7345" y="8023"/>
                  </a:cubicBezTo>
                  <a:cubicBezTo>
                    <a:pt x="7365" y="8065"/>
                    <a:pt x="7365" y="8131"/>
                    <a:pt x="7385" y="8172"/>
                  </a:cubicBezTo>
                  <a:cubicBezTo>
                    <a:pt x="7385" y="8193"/>
                    <a:pt x="7385" y="8213"/>
                    <a:pt x="7365" y="8213"/>
                  </a:cubicBezTo>
                  <a:lnTo>
                    <a:pt x="7365" y="8301"/>
                  </a:lnTo>
                  <a:cubicBezTo>
                    <a:pt x="7385" y="8301"/>
                    <a:pt x="7385" y="8321"/>
                    <a:pt x="7385" y="8321"/>
                  </a:cubicBezTo>
                  <a:cubicBezTo>
                    <a:pt x="7385" y="8429"/>
                    <a:pt x="7405" y="8516"/>
                    <a:pt x="7425" y="8598"/>
                  </a:cubicBezTo>
                  <a:cubicBezTo>
                    <a:pt x="7450" y="8645"/>
                    <a:pt x="7470" y="8665"/>
                    <a:pt x="7450" y="8706"/>
                  </a:cubicBezTo>
                  <a:cubicBezTo>
                    <a:pt x="7490" y="8747"/>
                    <a:pt x="7490" y="8793"/>
                    <a:pt x="7490" y="8835"/>
                  </a:cubicBezTo>
                  <a:cubicBezTo>
                    <a:pt x="7490" y="8901"/>
                    <a:pt x="7529" y="8963"/>
                    <a:pt x="7529" y="9030"/>
                  </a:cubicBezTo>
                  <a:cubicBezTo>
                    <a:pt x="7529" y="9091"/>
                    <a:pt x="7549" y="9132"/>
                    <a:pt x="7574" y="9199"/>
                  </a:cubicBezTo>
                  <a:cubicBezTo>
                    <a:pt x="7594" y="9240"/>
                    <a:pt x="7634" y="9307"/>
                    <a:pt x="7614" y="9348"/>
                  </a:cubicBezTo>
                  <a:cubicBezTo>
                    <a:pt x="7634" y="9415"/>
                    <a:pt x="7634" y="9476"/>
                    <a:pt x="7654" y="9517"/>
                  </a:cubicBezTo>
                  <a:cubicBezTo>
                    <a:pt x="7674" y="9712"/>
                    <a:pt x="7758" y="9882"/>
                    <a:pt x="7798" y="10056"/>
                  </a:cubicBezTo>
                  <a:cubicBezTo>
                    <a:pt x="7823" y="10118"/>
                    <a:pt x="7863" y="10185"/>
                    <a:pt x="7863" y="10246"/>
                  </a:cubicBezTo>
                  <a:cubicBezTo>
                    <a:pt x="7863" y="10267"/>
                    <a:pt x="7883" y="10267"/>
                    <a:pt x="7883" y="10287"/>
                  </a:cubicBezTo>
                  <a:lnTo>
                    <a:pt x="7883" y="10354"/>
                  </a:lnTo>
                  <a:cubicBezTo>
                    <a:pt x="7903" y="10375"/>
                    <a:pt x="7903" y="10375"/>
                    <a:pt x="7922" y="10395"/>
                  </a:cubicBezTo>
                  <a:cubicBezTo>
                    <a:pt x="7922" y="10462"/>
                    <a:pt x="7967" y="10523"/>
                    <a:pt x="7987" y="10590"/>
                  </a:cubicBezTo>
                  <a:cubicBezTo>
                    <a:pt x="7987" y="10631"/>
                    <a:pt x="7987" y="10672"/>
                    <a:pt x="8027" y="10719"/>
                  </a:cubicBezTo>
                  <a:cubicBezTo>
                    <a:pt x="7987" y="10719"/>
                    <a:pt x="7987" y="10760"/>
                    <a:pt x="7967" y="10760"/>
                  </a:cubicBezTo>
                  <a:cubicBezTo>
                    <a:pt x="7922" y="10760"/>
                    <a:pt x="7903" y="10760"/>
                    <a:pt x="7863" y="10780"/>
                  </a:cubicBezTo>
                  <a:lnTo>
                    <a:pt x="7778" y="10780"/>
                  </a:lnTo>
                  <a:cubicBezTo>
                    <a:pt x="7738" y="10780"/>
                    <a:pt x="7699" y="10780"/>
                    <a:pt x="7674" y="10801"/>
                  </a:cubicBezTo>
                  <a:lnTo>
                    <a:pt x="7614" y="10801"/>
                  </a:lnTo>
                  <a:cubicBezTo>
                    <a:pt x="7594" y="10814"/>
                    <a:pt x="7578" y="10814"/>
                    <a:pt x="7564" y="10814"/>
                  </a:cubicBezTo>
                  <a:cubicBezTo>
                    <a:pt x="7550" y="10814"/>
                    <a:pt x="7539" y="10814"/>
                    <a:pt x="7529" y="10826"/>
                  </a:cubicBezTo>
                  <a:cubicBezTo>
                    <a:pt x="7503" y="10826"/>
                    <a:pt x="7465" y="10815"/>
                    <a:pt x="7431" y="10815"/>
                  </a:cubicBezTo>
                  <a:cubicBezTo>
                    <a:pt x="7414" y="10815"/>
                    <a:pt x="7398" y="10818"/>
                    <a:pt x="7385" y="10826"/>
                  </a:cubicBezTo>
                  <a:lnTo>
                    <a:pt x="7365" y="10826"/>
                  </a:lnTo>
                  <a:cubicBezTo>
                    <a:pt x="7361" y="10820"/>
                    <a:pt x="7357" y="10818"/>
                    <a:pt x="7354" y="10818"/>
                  </a:cubicBezTo>
                  <a:cubicBezTo>
                    <a:pt x="7347" y="10818"/>
                    <a:pt x="7343" y="10832"/>
                    <a:pt x="7335" y="10832"/>
                  </a:cubicBezTo>
                  <a:cubicBezTo>
                    <a:pt x="7332" y="10832"/>
                    <a:pt x="7329" y="10830"/>
                    <a:pt x="7325" y="10826"/>
                  </a:cubicBezTo>
                  <a:cubicBezTo>
                    <a:pt x="7300" y="10826"/>
                    <a:pt x="7280" y="10826"/>
                    <a:pt x="7261" y="10847"/>
                  </a:cubicBezTo>
                  <a:cubicBezTo>
                    <a:pt x="7201" y="10867"/>
                    <a:pt x="7116" y="10867"/>
                    <a:pt x="7032" y="10867"/>
                  </a:cubicBezTo>
                  <a:cubicBezTo>
                    <a:pt x="7028" y="10872"/>
                    <a:pt x="7024" y="10873"/>
                    <a:pt x="7021" y="10873"/>
                  </a:cubicBezTo>
                  <a:cubicBezTo>
                    <a:pt x="7014" y="10873"/>
                    <a:pt x="7010" y="10861"/>
                    <a:pt x="7002" y="10861"/>
                  </a:cubicBezTo>
                  <a:cubicBezTo>
                    <a:pt x="6999" y="10861"/>
                    <a:pt x="6996" y="10863"/>
                    <a:pt x="6992" y="10867"/>
                  </a:cubicBezTo>
                  <a:cubicBezTo>
                    <a:pt x="6972" y="10878"/>
                    <a:pt x="6956" y="10878"/>
                    <a:pt x="6942" y="10878"/>
                  </a:cubicBezTo>
                  <a:cubicBezTo>
                    <a:pt x="6929" y="10878"/>
                    <a:pt x="6917" y="10878"/>
                    <a:pt x="6907" y="10888"/>
                  </a:cubicBezTo>
                  <a:cubicBezTo>
                    <a:pt x="6848" y="10888"/>
                    <a:pt x="6783" y="10867"/>
                    <a:pt x="6743" y="10867"/>
                  </a:cubicBezTo>
                  <a:lnTo>
                    <a:pt x="6639" y="10867"/>
                  </a:lnTo>
                  <a:cubicBezTo>
                    <a:pt x="6632" y="10860"/>
                    <a:pt x="6626" y="10858"/>
                    <a:pt x="6618" y="10858"/>
                  </a:cubicBezTo>
                  <a:cubicBezTo>
                    <a:pt x="6603" y="10858"/>
                    <a:pt x="6584" y="10867"/>
                    <a:pt x="6554" y="10867"/>
                  </a:cubicBezTo>
                  <a:lnTo>
                    <a:pt x="6474" y="10867"/>
                  </a:lnTo>
                  <a:cubicBezTo>
                    <a:pt x="6461" y="10867"/>
                    <a:pt x="6446" y="10877"/>
                    <a:pt x="6431" y="10877"/>
                  </a:cubicBezTo>
                  <a:cubicBezTo>
                    <a:pt x="6424" y="10877"/>
                    <a:pt x="6417" y="10874"/>
                    <a:pt x="6410" y="10867"/>
                  </a:cubicBezTo>
                  <a:cubicBezTo>
                    <a:pt x="6403" y="10860"/>
                    <a:pt x="6394" y="10858"/>
                    <a:pt x="6385" y="10858"/>
                  </a:cubicBezTo>
                  <a:cubicBezTo>
                    <a:pt x="6366" y="10858"/>
                    <a:pt x="6343" y="10867"/>
                    <a:pt x="6330" y="10867"/>
                  </a:cubicBezTo>
                  <a:lnTo>
                    <a:pt x="6141" y="10867"/>
                  </a:lnTo>
                  <a:cubicBezTo>
                    <a:pt x="6117" y="10863"/>
                    <a:pt x="6093" y="10861"/>
                    <a:pt x="6067" y="10861"/>
                  </a:cubicBezTo>
                  <a:cubicBezTo>
                    <a:pt x="6022" y="10861"/>
                    <a:pt x="5974" y="10866"/>
                    <a:pt x="5925" y="10866"/>
                  </a:cubicBezTo>
                  <a:cubicBezTo>
                    <a:pt x="5880" y="10866"/>
                    <a:pt x="5834" y="10862"/>
                    <a:pt x="5788" y="10847"/>
                  </a:cubicBezTo>
                  <a:lnTo>
                    <a:pt x="5768" y="10847"/>
                  </a:lnTo>
                  <a:cubicBezTo>
                    <a:pt x="5755" y="10847"/>
                    <a:pt x="5741" y="10865"/>
                    <a:pt x="5728" y="10865"/>
                  </a:cubicBezTo>
                  <a:cubicBezTo>
                    <a:pt x="5721" y="10865"/>
                    <a:pt x="5715" y="10860"/>
                    <a:pt x="5708" y="10847"/>
                  </a:cubicBezTo>
                  <a:cubicBezTo>
                    <a:pt x="5700" y="10860"/>
                    <a:pt x="5692" y="10865"/>
                    <a:pt x="5685" y="10865"/>
                  </a:cubicBezTo>
                  <a:cubicBezTo>
                    <a:pt x="5670" y="10865"/>
                    <a:pt x="5657" y="10847"/>
                    <a:pt x="5644" y="10847"/>
                  </a:cubicBezTo>
                  <a:cubicBezTo>
                    <a:pt x="5632" y="10851"/>
                    <a:pt x="5620" y="10853"/>
                    <a:pt x="5609" y="10853"/>
                  </a:cubicBezTo>
                  <a:cubicBezTo>
                    <a:pt x="5565" y="10853"/>
                    <a:pt x="5527" y="10826"/>
                    <a:pt x="5479" y="10826"/>
                  </a:cubicBezTo>
                  <a:lnTo>
                    <a:pt x="5460" y="10826"/>
                  </a:lnTo>
                  <a:cubicBezTo>
                    <a:pt x="5395" y="10801"/>
                    <a:pt x="5355" y="10801"/>
                    <a:pt x="5290" y="10801"/>
                  </a:cubicBezTo>
                  <a:lnTo>
                    <a:pt x="5231" y="10801"/>
                  </a:lnTo>
                  <a:cubicBezTo>
                    <a:pt x="5220" y="10790"/>
                    <a:pt x="5209" y="10790"/>
                    <a:pt x="5198" y="10790"/>
                  </a:cubicBezTo>
                  <a:cubicBezTo>
                    <a:pt x="5187" y="10790"/>
                    <a:pt x="5176" y="10790"/>
                    <a:pt x="5166" y="10780"/>
                  </a:cubicBezTo>
                  <a:cubicBezTo>
                    <a:pt x="5106" y="10760"/>
                    <a:pt x="5002" y="10780"/>
                    <a:pt x="4917" y="10739"/>
                  </a:cubicBezTo>
                  <a:lnTo>
                    <a:pt x="4897" y="10739"/>
                  </a:lnTo>
                  <a:cubicBezTo>
                    <a:pt x="4885" y="10742"/>
                    <a:pt x="4873" y="10743"/>
                    <a:pt x="4860" y="10743"/>
                  </a:cubicBezTo>
                  <a:cubicBezTo>
                    <a:pt x="4801" y="10743"/>
                    <a:pt x="4744" y="10714"/>
                    <a:pt x="4685" y="10714"/>
                  </a:cubicBezTo>
                  <a:cubicBezTo>
                    <a:pt x="4673" y="10714"/>
                    <a:pt x="4661" y="10716"/>
                    <a:pt x="4648" y="10719"/>
                  </a:cubicBezTo>
                  <a:cubicBezTo>
                    <a:pt x="4639" y="10697"/>
                    <a:pt x="4625" y="10691"/>
                    <a:pt x="4608" y="10691"/>
                  </a:cubicBezTo>
                  <a:cubicBezTo>
                    <a:pt x="4590" y="10691"/>
                    <a:pt x="4568" y="10698"/>
                    <a:pt x="4544" y="10698"/>
                  </a:cubicBezTo>
                  <a:cubicBezTo>
                    <a:pt x="4524" y="10698"/>
                    <a:pt x="4504" y="10672"/>
                    <a:pt x="4464" y="10672"/>
                  </a:cubicBezTo>
                  <a:cubicBezTo>
                    <a:pt x="4419" y="10652"/>
                    <a:pt x="4360" y="10652"/>
                    <a:pt x="4295" y="10631"/>
                  </a:cubicBezTo>
                  <a:lnTo>
                    <a:pt x="4275" y="10611"/>
                  </a:lnTo>
                  <a:cubicBezTo>
                    <a:pt x="4262" y="10624"/>
                    <a:pt x="4248" y="10629"/>
                    <a:pt x="4234" y="10629"/>
                  </a:cubicBezTo>
                  <a:cubicBezTo>
                    <a:pt x="4206" y="10629"/>
                    <a:pt x="4177" y="10611"/>
                    <a:pt x="4151" y="10611"/>
                  </a:cubicBezTo>
                  <a:cubicBezTo>
                    <a:pt x="4151" y="10611"/>
                    <a:pt x="4142" y="10602"/>
                    <a:pt x="4130" y="10602"/>
                  </a:cubicBezTo>
                  <a:cubicBezTo>
                    <a:pt x="4124" y="10602"/>
                    <a:pt x="4118" y="10604"/>
                    <a:pt x="4111" y="10611"/>
                  </a:cubicBezTo>
                  <a:cubicBezTo>
                    <a:pt x="4091" y="10611"/>
                    <a:pt x="4091" y="10590"/>
                    <a:pt x="4091" y="10590"/>
                  </a:cubicBezTo>
                  <a:cubicBezTo>
                    <a:pt x="4086" y="10586"/>
                    <a:pt x="4081" y="10584"/>
                    <a:pt x="4076" y="10584"/>
                  </a:cubicBezTo>
                  <a:cubicBezTo>
                    <a:pt x="4063" y="10584"/>
                    <a:pt x="4051" y="10596"/>
                    <a:pt x="4039" y="10596"/>
                  </a:cubicBezTo>
                  <a:cubicBezTo>
                    <a:pt x="4035" y="10596"/>
                    <a:pt x="4031" y="10594"/>
                    <a:pt x="4026" y="10590"/>
                  </a:cubicBezTo>
                  <a:cubicBezTo>
                    <a:pt x="4006" y="10590"/>
                    <a:pt x="4006" y="10570"/>
                    <a:pt x="4006" y="10570"/>
                  </a:cubicBezTo>
                  <a:cubicBezTo>
                    <a:pt x="3902" y="10570"/>
                    <a:pt x="3842" y="10523"/>
                    <a:pt x="3777" y="10503"/>
                  </a:cubicBezTo>
                  <a:lnTo>
                    <a:pt x="3758" y="10503"/>
                  </a:lnTo>
                  <a:cubicBezTo>
                    <a:pt x="3718" y="10482"/>
                    <a:pt x="3673" y="10482"/>
                    <a:pt x="3633" y="10462"/>
                  </a:cubicBezTo>
                  <a:cubicBezTo>
                    <a:pt x="3569" y="10462"/>
                    <a:pt x="3529" y="10441"/>
                    <a:pt x="3469" y="10441"/>
                  </a:cubicBezTo>
                  <a:cubicBezTo>
                    <a:pt x="3454" y="10433"/>
                    <a:pt x="3440" y="10430"/>
                    <a:pt x="3426" y="10430"/>
                  </a:cubicBezTo>
                  <a:cubicBezTo>
                    <a:pt x="3400" y="10430"/>
                    <a:pt x="3378" y="10441"/>
                    <a:pt x="3365" y="10441"/>
                  </a:cubicBezTo>
                  <a:cubicBezTo>
                    <a:pt x="3320" y="10416"/>
                    <a:pt x="3280" y="10395"/>
                    <a:pt x="3240" y="10395"/>
                  </a:cubicBezTo>
                  <a:cubicBezTo>
                    <a:pt x="3176" y="10375"/>
                    <a:pt x="3136" y="10375"/>
                    <a:pt x="3071" y="10354"/>
                  </a:cubicBezTo>
                  <a:cubicBezTo>
                    <a:pt x="3071" y="10347"/>
                    <a:pt x="3069" y="10345"/>
                    <a:pt x="3065" y="10345"/>
                  </a:cubicBezTo>
                  <a:cubicBezTo>
                    <a:pt x="3058" y="10345"/>
                    <a:pt x="3044" y="10354"/>
                    <a:pt x="3031" y="10354"/>
                  </a:cubicBezTo>
                  <a:cubicBezTo>
                    <a:pt x="3031" y="10333"/>
                    <a:pt x="2991" y="10313"/>
                    <a:pt x="2971" y="10313"/>
                  </a:cubicBezTo>
                  <a:cubicBezTo>
                    <a:pt x="2915" y="10313"/>
                    <a:pt x="2863" y="10263"/>
                    <a:pt x="2808" y="10263"/>
                  </a:cubicBezTo>
                  <a:cubicBezTo>
                    <a:pt x="2800" y="10263"/>
                    <a:pt x="2791" y="10264"/>
                    <a:pt x="2783" y="10267"/>
                  </a:cubicBezTo>
                  <a:lnTo>
                    <a:pt x="2763" y="10246"/>
                  </a:lnTo>
                  <a:cubicBezTo>
                    <a:pt x="2743" y="10246"/>
                    <a:pt x="2658" y="10205"/>
                    <a:pt x="2658" y="10205"/>
                  </a:cubicBezTo>
                  <a:cubicBezTo>
                    <a:pt x="2574" y="10205"/>
                    <a:pt x="2514" y="10185"/>
                    <a:pt x="2449" y="10159"/>
                  </a:cubicBezTo>
                  <a:cubicBezTo>
                    <a:pt x="2429" y="10159"/>
                    <a:pt x="2409" y="10139"/>
                    <a:pt x="2390" y="10118"/>
                  </a:cubicBezTo>
                  <a:cubicBezTo>
                    <a:pt x="2381" y="10127"/>
                    <a:pt x="2373" y="10131"/>
                    <a:pt x="2363" y="10131"/>
                  </a:cubicBezTo>
                  <a:cubicBezTo>
                    <a:pt x="2349" y="10131"/>
                    <a:pt x="2331" y="10122"/>
                    <a:pt x="2305" y="10097"/>
                  </a:cubicBezTo>
                  <a:lnTo>
                    <a:pt x="2265" y="10097"/>
                  </a:lnTo>
                  <a:cubicBezTo>
                    <a:pt x="2245" y="10097"/>
                    <a:pt x="2265" y="10077"/>
                    <a:pt x="2245" y="10077"/>
                  </a:cubicBezTo>
                  <a:cubicBezTo>
                    <a:pt x="2225" y="10077"/>
                    <a:pt x="2200" y="10097"/>
                    <a:pt x="2180" y="10097"/>
                  </a:cubicBezTo>
                  <a:cubicBezTo>
                    <a:pt x="2180" y="10077"/>
                    <a:pt x="2161" y="10056"/>
                    <a:pt x="2141" y="10031"/>
                  </a:cubicBezTo>
                  <a:cubicBezTo>
                    <a:pt x="2134" y="10039"/>
                    <a:pt x="2124" y="10042"/>
                    <a:pt x="2114" y="10042"/>
                  </a:cubicBezTo>
                  <a:cubicBezTo>
                    <a:pt x="2094" y="10042"/>
                    <a:pt x="2069" y="10031"/>
                    <a:pt x="2056" y="10031"/>
                  </a:cubicBezTo>
                  <a:cubicBezTo>
                    <a:pt x="2016" y="10010"/>
                    <a:pt x="1977" y="9990"/>
                    <a:pt x="1952" y="9990"/>
                  </a:cubicBezTo>
                  <a:cubicBezTo>
                    <a:pt x="1912" y="9969"/>
                    <a:pt x="1892" y="9949"/>
                    <a:pt x="1872" y="9949"/>
                  </a:cubicBezTo>
                  <a:cubicBezTo>
                    <a:pt x="1827" y="9949"/>
                    <a:pt x="1807" y="9949"/>
                    <a:pt x="1767" y="9928"/>
                  </a:cubicBezTo>
                  <a:cubicBezTo>
                    <a:pt x="1754" y="9928"/>
                    <a:pt x="1741" y="9937"/>
                    <a:pt x="1720" y="9937"/>
                  </a:cubicBezTo>
                  <a:cubicBezTo>
                    <a:pt x="1710" y="9937"/>
                    <a:pt x="1698" y="9935"/>
                    <a:pt x="1683" y="9928"/>
                  </a:cubicBezTo>
                  <a:cubicBezTo>
                    <a:pt x="1683" y="9902"/>
                    <a:pt x="1683" y="9902"/>
                    <a:pt x="1663" y="9882"/>
                  </a:cubicBezTo>
                  <a:lnTo>
                    <a:pt x="1558" y="9882"/>
                  </a:lnTo>
                  <a:cubicBezTo>
                    <a:pt x="1519" y="9861"/>
                    <a:pt x="1499" y="9841"/>
                    <a:pt x="1479" y="9820"/>
                  </a:cubicBezTo>
                  <a:cubicBezTo>
                    <a:pt x="1454" y="9841"/>
                    <a:pt x="1454" y="9841"/>
                    <a:pt x="1434" y="9841"/>
                  </a:cubicBezTo>
                  <a:cubicBezTo>
                    <a:pt x="1434" y="9841"/>
                    <a:pt x="1434" y="9820"/>
                    <a:pt x="1414" y="9820"/>
                  </a:cubicBezTo>
                  <a:cubicBezTo>
                    <a:pt x="1374" y="9820"/>
                    <a:pt x="1329" y="9820"/>
                    <a:pt x="1290" y="9800"/>
                  </a:cubicBezTo>
                  <a:cubicBezTo>
                    <a:pt x="1250" y="9753"/>
                    <a:pt x="1205" y="9753"/>
                    <a:pt x="1165" y="9733"/>
                  </a:cubicBezTo>
                  <a:cubicBezTo>
                    <a:pt x="1125" y="9733"/>
                    <a:pt x="1106" y="9712"/>
                    <a:pt x="1081" y="9712"/>
                  </a:cubicBezTo>
                  <a:lnTo>
                    <a:pt x="1021" y="9712"/>
                  </a:lnTo>
                  <a:cubicBezTo>
                    <a:pt x="1021" y="9692"/>
                    <a:pt x="1001" y="9671"/>
                    <a:pt x="1001" y="9671"/>
                  </a:cubicBezTo>
                  <a:cubicBezTo>
                    <a:pt x="993" y="9675"/>
                    <a:pt x="984" y="9677"/>
                    <a:pt x="976" y="9677"/>
                  </a:cubicBezTo>
                  <a:cubicBezTo>
                    <a:pt x="950" y="9677"/>
                    <a:pt x="925" y="9663"/>
                    <a:pt x="895" y="9663"/>
                  </a:cubicBezTo>
                  <a:cubicBezTo>
                    <a:pt x="883" y="9663"/>
                    <a:pt x="870" y="9666"/>
                    <a:pt x="857" y="9671"/>
                  </a:cubicBezTo>
                  <a:cubicBezTo>
                    <a:pt x="857" y="9671"/>
                    <a:pt x="832" y="9671"/>
                    <a:pt x="832" y="9646"/>
                  </a:cubicBezTo>
                  <a:cubicBezTo>
                    <a:pt x="812" y="9646"/>
                    <a:pt x="812" y="9605"/>
                    <a:pt x="772" y="9605"/>
                  </a:cubicBezTo>
                  <a:cubicBezTo>
                    <a:pt x="772" y="9598"/>
                    <a:pt x="772" y="9595"/>
                    <a:pt x="771" y="9595"/>
                  </a:cubicBezTo>
                  <a:cubicBezTo>
                    <a:pt x="770" y="9595"/>
                    <a:pt x="766" y="9605"/>
                    <a:pt x="752" y="9605"/>
                  </a:cubicBezTo>
                  <a:cubicBezTo>
                    <a:pt x="752" y="9605"/>
                    <a:pt x="772" y="9605"/>
                    <a:pt x="772" y="9625"/>
                  </a:cubicBezTo>
                  <a:cubicBezTo>
                    <a:pt x="752" y="9625"/>
                    <a:pt x="752" y="9625"/>
                    <a:pt x="732" y="9646"/>
                  </a:cubicBezTo>
                  <a:cubicBezTo>
                    <a:pt x="772" y="9646"/>
                    <a:pt x="792" y="9646"/>
                    <a:pt x="792" y="9671"/>
                  </a:cubicBezTo>
                  <a:cubicBezTo>
                    <a:pt x="782" y="9682"/>
                    <a:pt x="767" y="9687"/>
                    <a:pt x="752" y="9687"/>
                  </a:cubicBezTo>
                  <a:cubicBezTo>
                    <a:pt x="736" y="9687"/>
                    <a:pt x="720" y="9682"/>
                    <a:pt x="707" y="9671"/>
                  </a:cubicBezTo>
                  <a:lnTo>
                    <a:pt x="707" y="9646"/>
                  </a:lnTo>
                  <a:cubicBezTo>
                    <a:pt x="688" y="9625"/>
                    <a:pt x="688" y="9605"/>
                    <a:pt x="648" y="9584"/>
                  </a:cubicBezTo>
                  <a:cubicBezTo>
                    <a:pt x="628" y="9584"/>
                    <a:pt x="628" y="9605"/>
                    <a:pt x="628" y="9605"/>
                  </a:cubicBezTo>
                  <a:cubicBezTo>
                    <a:pt x="608" y="9605"/>
                    <a:pt x="583" y="9625"/>
                    <a:pt x="583" y="9625"/>
                  </a:cubicBezTo>
                  <a:cubicBezTo>
                    <a:pt x="543" y="9625"/>
                    <a:pt x="543" y="9625"/>
                    <a:pt x="563" y="9671"/>
                  </a:cubicBezTo>
                  <a:lnTo>
                    <a:pt x="583" y="9671"/>
                  </a:lnTo>
                  <a:cubicBezTo>
                    <a:pt x="608" y="9712"/>
                    <a:pt x="648" y="9733"/>
                    <a:pt x="688" y="9753"/>
                  </a:cubicBezTo>
                  <a:cubicBezTo>
                    <a:pt x="707" y="9753"/>
                    <a:pt x="732" y="9733"/>
                    <a:pt x="732" y="9712"/>
                  </a:cubicBezTo>
                  <a:lnTo>
                    <a:pt x="752" y="9733"/>
                  </a:lnTo>
                  <a:cubicBezTo>
                    <a:pt x="772" y="9733"/>
                    <a:pt x="772" y="9712"/>
                    <a:pt x="772" y="9712"/>
                  </a:cubicBezTo>
                  <a:lnTo>
                    <a:pt x="812" y="9712"/>
                  </a:lnTo>
                  <a:cubicBezTo>
                    <a:pt x="857" y="9733"/>
                    <a:pt x="832" y="9800"/>
                    <a:pt x="897" y="9820"/>
                  </a:cubicBezTo>
                  <a:cubicBezTo>
                    <a:pt x="897" y="9774"/>
                    <a:pt x="877" y="9733"/>
                    <a:pt x="857" y="9712"/>
                  </a:cubicBezTo>
                  <a:cubicBezTo>
                    <a:pt x="867" y="9712"/>
                    <a:pt x="877" y="9707"/>
                    <a:pt x="887" y="9707"/>
                  </a:cubicBezTo>
                  <a:cubicBezTo>
                    <a:pt x="897" y="9707"/>
                    <a:pt x="907" y="9712"/>
                    <a:pt x="916" y="9733"/>
                  </a:cubicBezTo>
                  <a:lnTo>
                    <a:pt x="916" y="9753"/>
                  </a:lnTo>
                  <a:lnTo>
                    <a:pt x="936" y="9753"/>
                  </a:lnTo>
                  <a:cubicBezTo>
                    <a:pt x="956" y="9774"/>
                    <a:pt x="956" y="9774"/>
                    <a:pt x="956" y="9800"/>
                  </a:cubicBezTo>
                  <a:cubicBezTo>
                    <a:pt x="956" y="9820"/>
                    <a:pt x="936" y="9820"/>
                    <a:pt x="936" y="9861"/>
                  </a:cubicBezTo>
                  <a:cubicBezTo>
                    <a:pt x="981" y="9861"/>
                    <a:pt x="1001" y="9882"/>
                    <a:pt x="1061" y="9882"/>
                  </a:cubicBezTo>
                  <a:cubicBezTo>
                    <a:pt x="1081" y="9882"/>
                    <a:pt x="1145" y="9882"/>
                    <a:pt x="1165" y="9902"/>
                  </a:cubicBezTo>
                  <a:cubicBezTo>
                    <a:pt x="1205" y="9902"/>
                    <a:pt x="1185" y="9882"/>
                    <a:pt x="1185" y="9861"/>
                  </a:cubicBezTo>
                  <a:lnTo>
                    <a:pt x="1205" y="9861"/>
                  </a:lnTo>
                  <a:cubicBezTo>
                    <a:pt x="1230" y="9882"/>
                    <a:pt x="1185" y="9902"/>
                    <a:pt x="1205" y="9928"/>
                  </a:cubicBezTo>
                  <a:lnTo>
                    <a:pt x="1250" y="9928"/>
                  </a:lnTo>
                  <a:cubicBezTo>
                    <a:pt x="1250" y="9928"/>
                    <a:pt x="1250" y="9902"/>
                    <a:pt x="1290" y="9882"/>
                  </a:cubicBezTo>
                  <a:cubicBezTo>
                    <a:pt x="1310" y="9882"/>
                    <a:pt x="1310" y="9902"/>
                    <a:pt x="1329" y="9902"/>
                  </a:cubicBezTo>
                  <a:cubicBezTo>
                    <a:pt x="1310" y="9928"/>
                    <a:pt x="1310" y="9928"/>
                    <a:pt x="1290" y="9949"/>
                  </a:cubicBezTo>
                  <a:cubicBezTo>
                    <a:pt x="1310" y="9969"/>
                    <a:pt x="1310" y="9969"/>
                    <a:pt x="1329" y="9969"/>
                  </a:cubicBezTo>
                  <a:cubicBezTo>
                    <a:pt x="1354" y="9990"/>
                    <a:pt x="1374" y="10010"/>
                    <a:pt x="1394" y="10010"/>
                  </a:cubicBezTo>
                  <a:cubicBezTo>
                    <a:pt x="1414" y="10031"/>
                    <a:pt x="1434" y="10031"/>
                    <a:pt x="1454" y="10056"/>
                  </a:cubicBezTo>
                  <a:cubicBezTo>
                    <a:pt x="1519" y="10056"/>
                    <a:pt x="1558" y="10077"/>
                    <a:pt x="1603" y="10097"/>
                  </a:cubicBezTo>
                  <a:lnTo>
                    <a:pt x="1623" y="10097"/>
                  </a:lnTo>
                  <a:lnTo>
                    <a:pt x="1623" y="10118"/>
                  </a:lnTo>
                  <a:cubicBezTo>
                    <a:pt x="1633" y="10128"/>
                    <a:pt x="1643" y="10128"/>
                    <a:pt x="1653" y="10128"/>
                  </a:cubicBezTo>
                  <a:cubicBezTo>
                    <a:pt x="1663" y="10128"/>
                    <a:pt x="1673" y="10128"/>
                    <a:pt x="1683" y="10139"/>
                  </a:cubicBezTo>
                  <a:cubicBezTo>
                    <a:pt x="1693" y="10149"/>
                    <a:pt x="1709" y="10149"/>
                    <a:pt x="1725" y="10149"/>
                  </a:cubicBezTo>
                  <a:cubicBezTo>
                    <a:pt x="1741" y="10149"/>
                    <a:pt x="1757" y="10149"/>
                    <a:pt x="1767" y="10159"/>
                  </a:cubicBezTo>
                  <a:cubicBezTo>
                    <a:pt x="1781" y="10159"/>
                    <a:pt x="1794" y="10150"/>
                    <a:pt x="1807" y="10150"/>
                  </a:cubicBezTo>
                  <a:cubicBezTo>
                    <a:pt x="1814" y="10150"/>
                    <a:pt x="1821" y="10152"/>
                    <a:pt x="1827" y="10159"/>
                  </a:cubicBezTo>
                  <a:cubicBezTo>
                    <a:pt x="1827" y="10172"/>
                    <a:pt x="1838" y="10172"/>
                    <a:pt x="1849" y="10172"/>
                  </a:cubicBezTo>
                  <a:cubicBezTo>
                    <a:pt x="1861" y="10172"/>
                    <a:pt x="1872" y="10172"/>
                    <a:pt x="1872" y="10185"/>
                  </a:cubicBezTo>
                  <a:cubicBezTo>
                    <a:pt x="1912" y="10205"/>
                    <a:pt x="1977" y="10226"/>
                    <a:pt x="2016" y="10226"/>
                  </a:cubicBezTo>
                  <a:lnTo>
                    <a:pt x="2036" y="10226"/>
                  </a:lnTo>
                  <a:lnTo>
                    <a:pt x="2036" y="10246"/>
                  </a:lnTo>
                  <a:cubicBezTo>
                    <a:pt x="2101" y="10287"/>
                    <a:pt x="2161" y="10313"/>
                    <a:pt x="2225" y="10313"/>
                  </a:cubicBezTo>
                  <a:cubicBezTo>
                    <a:pt x="2265" y="10333"/>
                    <a:pt x="2285" y="10333"/>
                    <a:pt x="2305" y="10354"/>
                  </a:cubicBezTo>
                  <a:cubicBezTo>
                    <a:pt x="2327" y="10354"/>
                    <a:pt x="2343" y="10359"/>
                    <a:pt x="2357" y="10359"/>
                  </a:cubicBezTo>
                  <a:cubicBezTo>
                    <a:pt x="2370" y="10359"/>
                    <a:pt x="2379" y="10354"/>
                    <a:pt x="2390" y="10333"/>
                  </a:cubicBezTo>
                  <a:cubicBezTo>
                    <a:pt x="2409" y="10354"/>
                    <a:pt x="2429" y="10375"/>
                    <a:pt x="2449" y="10375"/>
                  </a:cubicBezTo>
                  <a:lnTo>
                    <a:pt x="2494" y="10375"/>
                  </a:lnTo>
                  <a:cubicBezTo>
                    <a:pt x="2514" y="10416"/>
                    <a:pt x="2554" y="10441"/>
                    <a:pt x="2598" y="10441"/>
                  </a:cubicBezTo>
                  <a:cubicBezTo>
                    <a:pt x="2638" y="10462"/>
                    <a:pt x="2678" y="10482"/>
                    <a:pt x="2698" y="10482"/>
                  </a:cubicBezTo>
                  <a:cubicBezTo>
                    <a:pt x="2743" y="10482"/>
                    <a:pt x="2723" y="10503"/>
                    <a:pt x="2743" y="10503"/>
                  </a:cubicBezTo>
                  <a:lnTo>
                    <a:pt x="2847" y="10503"/>
                  </a:lnTo>
                  <a:cubicBezTo>
                    <a:pt x="2867" y="10523"/>
                    <a:pt x="2867" y="10523"/>
                    <a:pt x="2887" y="10523"/>
                  </a:cubicBezTo>
                  <a:cubicBezTo>
                    <a:pt x="2897" y="10534"/>
                    <a:pt x="2907" y="10534"/>
                    <a:pt x="2914" y="10534"/>
                  </a:cubicBezTo>
                  <a:cubicBezTo>
                    <a:pt x="2922" y="10534"/>
                    <a:pt x="2927" y="10534"/>
                    <a:pt x="2927" y="10544"/>
                  </a:cubicBezTo>
                  <a:cubicBezTo>
                    <a:pt x="2937" y="10557"/>
                    <a:pt x="2948" y="10557"/>
                    <a:pt x="2957" y="10557"/>
                  </a:cubicBezTo>
                  <a:cubicBezTo>
                    <a:pt x="2965" y="10557"/>
                    <a:pt x="2971" y="10557"/>
                    <a:pt x="2971" y="10570"/>
                  </a:cubicBezTo>
                  <a:cubicBezTo>
                    <a:pt x="3051" y="10590"/>
                    <a:pt x="3116" y="10652"/>
                    <a:pt x="3195" y="10652"/>
                  </a:cubicBezTo>
                  <a:lnTo>
                    <a:pt x="3220" y="10652"/>
                  </a:lnTo>
                  <a:cubicBezTo>
                    <a:pt x="3240" y="10672"/>
                    <a:pt x="3260" y="10672"/>
                    <a:pt x="3280" y="10672"/>
                  </a:cubicBezTo>
                  <a:cubicBezTo>
                    <a:pt x="3300" y="10672"/>
                    <a:pt x="3320" y="10672"/>
                    <a:pt x="3345" y="10698"/>
                  </a:cubicBezTo>
                  <a:cubicBezTo>
                    <a:pt x="3404" y="10698"/>
                    <a:pt x="3444" y="10698"/>
                    <a:pt x="3489" y="10719"/>
                  </a:cubicBezTo>
                  <a:cubicBezTo>
                    <a:pt x="3496" y="10726"/>
                    <a:pt x="3502" y="10728"/>
                    <a:pt x="3508" y="10728"/>
                  </a:cubicBezTo>
                  <a:cubicBezTo>
                    <a:pt x="3520" y="10728"/>
                    <a:pt x="3529" y="10719"/>
                    <a:pt x="3529" y="10719"/>
                  </a:cubicBezTo>
                  <a:cubicBezTo>
                    <a:pt x="3569" y="10719"/>
                    <a:pt x="3593" y="10739"/>
                    <a:pt x="3613" y="10739"/>
                  </a:cubicBezTo>
                  <a:cubicBezTo>
                    <a:pt x="3633" y="10739"/>
                    <a:pt x="3633" y="10739"/>
                    <a:pt x="3653" y="10760"/>
                  </a:cubicBezTo>
                  <a:lnTo>
                    <a:pt x="3718" y="10760"/>
                  </a:lnTo>
                  <a:lnTo>
                    <a:pt x="3738" y="10780"/>
                  </a:lnTo>
                  <a:cubicBezTo>
                    <a:pt x="3748" y="10770"/>
                    <a:pt x="3758" y="10765"/>
                    <a:pt x="3768" y="10765"/>
                  </a:cubicBezTo>
                  <a:cubicBezTo>
                    <a:pt x="3777" y="10765"/>
                    <a:pt x="3788" y="10770"/>
                    <a:pt x="3797" y="10780"/>
                  </a:cubicBezTo>
                  <a:cubicBezTo>
                    <a:pt x="3817" y="10780"/>
                    <a:pt x="3842" y="10801"/>
                    <a:pt x="3882" y="10801"/>
                  </a:cubicBezTo>
                  <a:cubicBezTo>
                    <a:pt x="3922" y="10801"/>
                    <a:pt x="3967" y="10826"/>
                    <a:pt x="3987" y="10888"/>
                  </a:cubicBezTo>
                  <a:cubicBezTo>
                    <a:pt x="3997" y="10884"/>
                    <a:pt x="4008" y="10883"/>
                    <a:pt x="4020" y="10883"/>
                  </a:cubicBezTo>
                  <a:cubicBezTo>
                    <a:pt x="4070" y="10883"/>
                    <a:pt x="4122" y="10917"/>
                    <a:pt x="4171" y="10955"/>
                  </a:cubicBezTo>
                  <a:cubicBezTo>
                    <a:pt x="4183" y="10927"/>
                    <a:pt x="4203" y="10916"/>
                    <a:pt x="4227" y="10916"/>
                  </a:cubicBezTo>
                  <a:cubicBezTo>
                    <a:pt x="4243" y="10916"/>
                    <a:pt x="4259" y="10921"/>
                    <a:pt x="4275" y="10929"/>
                  </a:cubicBezTo>
                  <a:cubicBezTo>
                    <a:pt x="4315" y="10929"/>
                    <a:pt x="4340" y="10955"/>
                    <a:pt x="4360" y="10955"/>
                  </a:cubicBezTo>
                  <a:lnTo>
                    <a:pt x="4439" y="10955"/>
                  </a:lnTo>
                  <a:cubicBezTo>
                    <a:pt x="4452" y="10965"/>
                    <a:pt x="4468" y="10965"/>
                    <a:pt x="4484" y="10965"/>
                  </a:cubicBezTo>
                  <a:cubicBezTo>
                    <a:pt x="4499" y="10965"/>
                    <a:pt x="4514" y="10965"/>
                    <a:pt x="4524" y="10975"/>
                  </a:cubicBezTo>
                  <a:cubicBezTo>
                    <a:pt x="4544" y="10986"/>
                    <a:pt x="4560" y="10986"/>
                    <a:pt x="4576" y="10986"/>
                  </a:cubicBezTo>
                  <a:cubicBezTo>
                    <a:pt x="4592" y="10986"/>
                    <a:pt x="4609" y="10986"/>
                    <a:pt x="4628" y="10996"/>
                  </a:cubicBezTo>
                  <a:cubicBezTo>
                    <a:pt x="4628" y="11006"/>
                    <a:pt x="4634" y="11011"/>
                    <a:pt x="4641" y="11011"/>
                  </a:cubicBezTo>
                  <a:cubicBezTo>
                    <a:pt x="4648" y="11011"/>
                    <a:pt x="4658" y="11006"/>
                    <a:pt x="4668" y="10996"/>
                  </a:cubicBezTo>
                  <a:lnTo>
                    <a:pt x="4688" y="10996"/>
                  </a:lnTo>
                  <a:cubicBezTo>
                    <a:pt x="4696" y="11003"/>
                    <a:pt x="4706" y="11005"/>
                    <a:pt x="4717" y="11005"/>
                  </a:cubicBezTo>
                  <a:cubicBezTo>
                    <a:pt x="4739" y="11005"/>
                    <a:pt x="4766" y="10996"/>
                    <a:pt x="4793" y="10996"/>
                  </a:cubicBezTo>
                  <a:cubicBezTo>
                    <a:pt x="4813" y="11016"/>
                    <a:pt x="4857" y="11016"/>
                    <a:pt x="4877" y="11037"/>
                  </a:cubicBezTo>
                  <a:cubicBezTo>
                    <a:pt x="4950" y="11051"/>
                    <a:pt x="5012" y="11068"/>
                    <a:pt x="5077" y="11068"/>
                  </a:cubicBezTo>
                  <a:cubicBezTo>
                    <a:pt x="5106" y="11068"/>
                    <a:pt x="5135" y="11065"/>
                    <a:pt x="5166" y="11057"/>
                  </a:cubicBezTo>
                  <a:cubicBezTo>
                    <a:pt x="5186" y="11057"/>
                    <a:pt x="5211" y="11057"/>
                    <a:pt x="5231" y="11083"/>
                  </a:cubicBezTo>
                  <a:cubicBezTo>
                    <a:pt x="5231" y="11083"/>
                    <a:pt x="5231" y="11057"/>
                    <a:pt x="5251" y="11057"/>
                  </a:cubicBezTo>
                  <a:lnTo>
                    <a:pt x="5251" y="11083"/>
                  </a:lnTo>
                  <a:cubicBezTo>
                    <a:pt x="5310" y="11103"/>
                    <a:pt x="5355" y="11103"/>
                    <a:pt x="5415" y="11124"/>
                  </a:cubicBezTo>
                  <a:cubicBezTo>
                    <a:pt x="5460" y="11124"/>
                    <a:pt x="5499" y="11124"/>
                    <a:pt x="5519" y="11145"/>
                  </a:cubicBezTo>
                  <a:lnTo>
                    <a:pt x="5519" y="11124"/>
                  </a:lnTo>
                  <a:cubicBezTo>
                    <a:pt x="5539" y="11145"/>
                    <a:pt x="5559" y="11145"/>
                    <a:pt x="5559" y="11145"/>
                  </a:cubicBezTo>
                  <a:lnTo>
                    <a:pt x="5644" y="11145"/>
                  </a:lnTo>
                  <a:cubicBezTo>
                    <a:pt x="5648" y="11149"/>
                    <a:pt x="5652" y="11151"/>
                    <a:pt x="5656" y="11151"/>
                  </a:cubicBezTo>
                  <a:cubicBezTo>
                    <a:pt x="5668" y="11151"/>
                    <a:pt x="5682" y="11139"/>
                    <a:pt x="5703" y="11139"/>
                  </a:cubicBezTo>
                  <a:cubicBezTo>
                    <a:pt x="5710" y="11139"/>
                    <a:pt x="5719" y="11140"/>
                    <a:pt x="5728" y="11145"/>
                  </a:cubicBezTo>
                  <a:cubicBezTo>
                    <a:pt x="5748" y="11145"/>
                    <a:pt x="5768" y="11165"/>
                    <a:pt x="5788" y="11165"/>
                  </a:cubicBezTo>
                  <a:cubicBezTo>
                    <a:pt x="5808" y="11145"/>
                    <a:pt x="5853" y="11145"/>
                    <a:pt x="5872" y="11145"/>
                  </a:cubicBezTo>
                  <a:cubicBezTo>
                    <a:pt x="5892" y="11145"/>
                    <a:pt x="5912" y="11165"/>
                    <a:pt x="5957" y="11165"/>
                  </a:cubicBezTo>
                  <a:cubicBezTo>
                    <a:pt x="5967" y="11155"/>
                    <a:pt x="5977" y="11150"/>
                    <a:pt x="5987" y="11150"/>
                  </a:cubicBezTo>
                  <a:cubicBezTo>
                    <a:pt x="5997" y="11150"/>
                    <a:pt x="6007" y="11155"/>
                    <a:pt x="6017" y="11165"/>
                  </a:cubicBezTo>
                  <a:cubicBezTo>
                    <a:pt x="6037" y="11165"/>
                    <a:pt x="6037" y="11145"/>
                    <a:pt x="6037" y="11145"/>
                  </a:cubicBezTo>
                  <a:cubicBezTo>
                    <a:pt x="6057" y="11145"/>
                    <a:pt x="6081" y="11145"/>
                    <a:pt x="6081" y="11165"/>
                  </a:cubicBezTo>
                  <a:cubicBezTo>
                    <a:pt x="6101" y="11165"/>
                    <a:pt x="6101" y="11145"/>
                    <a:pt x="6121" y="11145"/>
                  </a:cubicBezTo>
                  <a:lnTo>
                    <a:pt x="6121" y="11165"/>
                  </a:lnTo>
                  <a:cubicBezTo>
                    <a:pt x="6134" y="11165"/>
                    <a:pt x="6139" y="11156"/>
                    <a:pt x="6146" y="11156"/>
                  </a:cubicBezTo>
                  <a:cubicBezTo>
                    <a:pt x="6150" y="11156"/>
                    <a:pt x="6154" y="11158"/>
                    <a:pt x="6161" y="11165"/>
                  </a:cubicBezTo>
                  <a:cubicBezTo>
                    <a:pt x="6161" y="11165"/>
                    <a:pt x="6170" y="11174"/>
                    <a:pt x="6176" y="11174"/>
                  </a:cubicBezTo>
                  <a:cubicBezTo>
                    <a:pt x="6179" y="11174"/>
                    <a:pt x="6181" y="11172"/>
                    <a:pt x="6181" y="11165"/>
                  </a:cubicBezTo>
                  <a:cubicBezTo>
                    <a:pt x="6189" y="11158"/>
                    <a:pt x="6197" y="11156"/>
                    <a:pt x="6205" y="11156"/>
                  </a:cubicBezTo>
                  <a:cubicBezTo>
                    <a:pt x="6221" y="11156"/>
                    <a:pt x="6239" y="11165"/>
                    <a:pt x="6266" y="11165"/>
                  </a:cubicBezTo>
                  <a:cubicBezTo>
                    <a:pt x="6279" y="11165"/>
                    <a:pt x="6292" y="11156"/>
                    <a:pt x="6307" y="11156"/>
                  </a:cubicBezTo>
                  <a:cubicBezTo>
                    <a:pt x="6314" y="11156"/>
                    <a:pt x="6322" y="11158"/>
                    <a:pt x="6330" y="11165"/>
                  </a:cubicBezTo>
                  <a:lnTo>
                    <a:pt x="6350" y="11165"/>
                  </a:lnTo>
                  <a:cubicBezTo>
                    <a:pt x="6363" y="11165"/>
                    <a:pt x="6377" y="11174"/>
                    <a:pt x="6396" y="11174"/>
                  </a:cubicBezTo>
                  <a:cubicBezTo>
                    <a:pt x="6405" y="11174"/>
                    <a:pt x="6417" y="11172"/>
                    <a:pt x="6430" y="11165"/>
                  </a:cubicBezTo>
                  <a:cubicBezTo>
                    <a:pt x="6435" y="11169"/>
                    <a:pt x="6440" y="11171"/>
                    <a:pt x="6445" y="11171"/>
                  </a:cubicBezTo>
                  <a:cubicBezTo>
                    <a:pt x="6458" y="11171"/>
                    <a:pt x="6470" y="11159"/>
                    <a:pt x="6482" y="11159"/>
                  </a:cubicBezTo>
                  <a:cubicBezTo>
                    <a:pt x="6486" y="11159"/>
                    <a:pt x="6490" y="11161"/>
                    <a:pt x="6494" y="11165"/>
                  </a:cubicBezTo>
                  <a:cubicBezTo>
                    <a:pt x="6494" y="11145"/>
                    <a:pt x="6494" y="11145"/>
                    <a:pt x="6514" y="11145"/>
                  </a:cubicBezTo>
                  <a:cubicBezTo>
                    <a:pt x="6514" y="11145"/>
                    <a:pt x="6494" y="11145"/>
                    <a:pt x="6494" y="11165"/>
                  </a:cubicBezTo>
                  <a:cubicBezTo>
                    <a:pt x="6494" y="11172"/>
                    <a:pt x="6497" y="11174"/>
                    <a:pt x="6500" y="11174"/>
                  </a:cubicBezTo>
                  <a:cubicBezTo>
                    <a:pt x="6508" y="11174"/>
                    <a:pt x="6521" y="11165"/>
                    <a:pt x="6534" y="11165"/>
                  </a:cubicBezTo>
                  <a:cubicBezTo>
                    <a:pt x="6554" y="11165"/>
                    <a:pt x="6554" y="11145"/>
                    <a:pt x="6579" y="11145"/>
                  </a:cubicBezTo>
                  <a:cubicBezTo>
                    <a:pt x="6599" y="11165"/>
                    <a:pt x="6619" y="11165"/>
                    <a:pt x="6639" y="11165"/>
                  </a:cubicBezTo>
                  <a:cubicBezTo>
                    <a:pt x="6652" y="11165"/>
                    <a:pt x="6676" y="11156"/>
                    <a:pt x="6697" y="11156"/>
                  </a:cubicBezTo>
                  <a:cubicBezTo>
                    <a:pt x="6707" y="11156"/>
                    <a:pt x="6717" y="11158"/>
                    <a:pt x="6723" y="11165"/>
                  </a:cubicBezTo>
                  <a:cubicBezTo>
                    <a:pt x="6763" y="11186"/>
                    <a:pt x="6828" y="11186"/>
                    <a:pt x="6887" y="11186"/>
                  </a:cubicBezTo>
                  <a:cubicBezTo>
                    <a:pt x="6914" y="11186"/>
                    <a:pt x="6943" y="11197"/>
                    <a:pt x="6971" y="11197"/>
                  </a:cubicBezTo>
                  <a:cubicBezTo>
                    <a:pt x="6985" y="11197"/>
                    <a:pt x="6999" y="11194"/>
                    <a:pt x="7012" y="11186"/>
                  </a:cubicBezTo>
                  <a:lnTo>
                    <a:pt x="7096" y="11186"/>
                  </a:lnTo>
                  <a:cubicBezTo>
                    <a:pt x="7116" y="11165"/>
                    <a:pt x="7116" y="11165"/>
                    <a:pt x="7136" y="11165"/>
                  </a:cubicBezTo>
                  <a:lnTo>
                    <a:pt x="7300" y="11165"/>
                  </a:lnTo>
                  <a:cubicBezTo>
                    <a:pt x="7315" y="11158"/>
                    <a:pt x="7328" y="11156"/>
                    <a:pt x="7338" y="11156"/>
                  </a:cubicBezTo>
                  <a:cubicBezTo>
                    <a:pt x="7359" y="11156"/>
                    <a:pt x="7372" y="11165"/>
                    <a:pt x="7385" y="11165"/>
                  </a:cubicBezTo>
                  <a:cubicBezTo>
                    <a:pt x="7417" y="11165"/>
                    <a:pt x="7452" y="11139"/>
                    <a:pt x="7485" y="11139"/>
                  </a:cubicBezTo>
                  <a:cubicBezTo>
                    <a:pt x="7493" y="11139"/>
                    <a:pt x="7502" y="11141"/>
                    <a:pt x="7509" y="11145"/>
                  </a:cubicBezTo>
                  <a:lnTo>
                    <a:pt x="7614" y="11145"/>
                  </a:lnTo>
                  <a:cubicBezTo>
                    <a:pt x="7614" y="11165"/>
                    <a:pt x="7634" y="11165"/>
                    <a:pt x="7634" y="11165"/>
                  </a:cubicBezTo>
                  <a:cubicBezTo>
                    <a:pt x="7674" y="11145"/>
                    <a:pt x="7718" y="11145"/>
                    <a:pt x="7758" y="11145"/>
                  </a:cubicBezTo>
                  <a:cubicBezTo>
                    <a:pt x="7843" y="11124"/>
                    <a:pt x="7922" y="11103"/>
                    <a:pt x="7987" y="11103"/>
                  </a:cubicBezTo>
                  <a:cubicBezTo>
                    <a:pt x="8007" y="11103"/>
                    <a:pt x="8027" y="11083"/>
                    <a:pt x="8047" y="11083"/>
                  </a:cubicBezTo>
                  <a:cubicBezTo>
                    <a:pt x="8055" y="11090"/>
                    <a:pt x="8063" y="11092"/>
                    <a:pt x="8070" y="11092"/>
                  </a:cubicBezTo>
                  <a:cubicBezTo>
                    <a:pt x="8085" y="11092"/>
                    <a:pt x="8098" y="11083"/>
                    <a:pt x="8112" y="11083"/>
                  </a:cubicBezTo>
                  <a:cubicBezTo>
                    <a:pt x="8112" y="11083"/>
                    <a:pt x="8131" y="11124"/>
                    <a:pt x="8151" y="11124"/>
                  </a:cubicBezTo>
                  <a:cubicBezTo>
                    <a:pt x="8131" y="11186"/>
                    <a:pt x="8171" y="11232"/>
                    <a:pt x="8196" y="11273"/>
                  </a:cubicBezTo>
                  <a:cubicBezTo>
                    <a:pt x="8196" y="11314"/>
                    <a:pt x="8216" y="11340"/>
                    <a:pt x="8196" y="11360"/>
                  </a:cubicBezTo>
                  <a:cubicBezTo>
                    <a:pt x="8196" y="11381"/>
                    <a:pt x="8216" y="11401"/>
                    <a:pt x="8236" y="11422"/>
                  </a:cubicBezTo>
                  <a:cubicBezTo>
                    <a:pt x="8236" y="11422"/>
                    <a:pt x="8256" y="11442"/>
                    <a:pt x="8256" y="11468"/>
                  </a:cubicBezTo>
                  <a:cubicBezTo>
                    <a:pt x="8256" y="11475"/>
                    <a:pt x="8254" y="11477"/>
                    <a:pt x="8251" y="11477"/>
                  </a:cubicBezTo>
                  <a:cubicBezTo>
                    <a:pt x="8245" y="11477"/>
                    <a:pt x="8236" y="11468"/>
                    <a:pt x="8236" y="11468"/>
                  </a:cubicBezTo>
                  <a:cubicBezTo>
                    <a:pt x="8216" y="11489"/>
                    <a:pt x="8196" y="11489"/>
                    <a:pt x="8171" y="11489"/>
                  </a:cubicBezTo>
                  <a:cubicBezTo>
                    <a:pt x="8141" y="11499"/>
                    <a:pt x="8110" y="11499"/>
                    <a:pt x="8079" y="11499"/>
                  </a:cubicBezTo>
                  <a:cubicBezTo>
                    <a:pt x="8048" y="11499"/>
                    <a:pt x="8017" y="11499"/>
                    <a:pt x="7987" y="11509"/>
                  </a:cubicBezTo>
                  <a:cubicBezTo>
                    <a:pt x="7967" y="11499"/>
                    <a:pt x="7951" y="11494"/>
                    <a:pt x="7937" y="11494"/>
                  </a:cubicBezTo>
                  <a:cubicBezTo>
                    <a:pt x="7924" y="11494"/>
                    <a:pt x="7913" y="11499"/>
                    <a:pt x="7903" y="11509"/>
                  </a:cubicBezTo>
                  <a:cubicBezTo>
                    <a:pt x="7889" y="11516"/>
                    <a:pt x="7876" y="11518"/>
                    <a:pt x="7863" y="11518"/>
                  </a:cubicBezTo>
                  <a:cubicBezTo>
                    <a:pt x="7838" y="11518"/>
                    <a:pt x="7815" y="11509"/>
                    <a:pt x="7798" y="11509"/>
                  </a:cubicBezTo>
                  <a:cubicBezTo>
                    <a:pt x="7778" y="11530"/>
                    <a:pt x="7738" y="11530"/>
                    <a:pt x="7718" y="11530"/>
                  </a:cubicBezTo>
                  <a:cubicBezTo>
                    <a:pt x="7699" y="11530"/>
                    <a:pt x="7654" y="11550"/>
                    <a:pt x="7634" y="11550"/>
                  </a:cubicBezTo>
                  <a:cubicBezTo>
                    <a:pt x="7594" y="11571"/>
                    <a:pt x="7549" y="11571"/>
                    <a:pt x="7490" y="11571"/>
                  </a:cubicBezTo>
                  <a:lnTo>
                    <a:pt x="7201" y="11571"/>
                  </a:lnTo>
                  <a:cubicBezTo>
                    <a:pt x="7184" y="11571"/>
                    <a:pt x="7170" y="11591"/>
                    <a:pt x="7150" y="11591"/>
                  </a:cubicBezTo>
                  <a:cubicBezTo>
                    <a:pt x="7141" y="11591"/>
                    <a:pt x="7130" y="11586"/>
                    <a:pt x="7116" y="11571"/>
                  </a:cubicBezTo>
                  <a:cubicBezTo>
                    <a:pt x="7096" y="11617"/>
                    <a:pt x="7032" y="11617"/>
                    <a:pt x="6992" y="11617"/>
                  </a:cubicBezTo>
                  <a:cubicBezTo>
                    <a:pt x="6982" y="11627"/>
                    <a:pt x="6972" y="11632"/>
                    <a:pt x="6959" y="11632"/>
                  </a:cubicBezTo>
                  <a:cubicBezTo>
                    <a:pt x="6946" y="11632"/>
                    <a:pt x="6930" y="11627"/>
                    <a:pt x="6907" y="11617"/>
                  </a:cubicBezTo>
                  <a:lnTo>
                    <a:pt x="6803" y="11617"/>
                  </a:lnTo>
                  <a:cubicBezTo>
                    <a:pt x="6763" y="11596"/>
                    <a:pt x="6743" y="11596"/>
                    <a:pt x="6703" y="11596"/>
                  </a:cubicBezTo>
                  <a:cubicBezTo>
                    <a:pt x="6703" y="11596"/>
                    <a:pt x="6692" y="11605"/>
                    <a:pt x="6685" y="11605"/>
                  </a:cubicBezTo>
                  <a:cubicBezTo>
                    <a:pt x="6681" y="11605"/>
                    <a:pt x="6678" y="11603"/>
                    <a:pt x="6678" y="11596"/>
                  </a:cubicBezTo>
                  <a:cubicBezTo>
                    <a:pt x="6612" y="11596"/>
                    <a:pt x="6552" y="11605"/>
                    <a:pt x="6489" y="11605"/>
                  </a:cubicBezTo>
                  <a:cubicBezTo>
                    <a:pt x="6457" y="11605"/>
                    <a:pt x="6425" y="11603"/>
                    <a:pt x="6390" y="11596"/>
                  </a:cubicBezTo>
                  <a:lnTo>
                    <a:pt x="6305" y="11596"/>
                  </a:lnTo>
                  <a:cubicBezTo>
                    <a:pt x="6279" y="11596"/>
                    <a:pt x="6252" y="11585"/>
                    <a:pt x="6232" y="11585"/>
                  </a:cubicBezTo>
                  <a:cubicBezTo>
                    <a:pt x="6221" y="11585"/>
                    <a:pt x="6213" y="11588"/>
                    <a:pt x="6206" y="11596"/>
                  </a:cubicBezTo>
                  <a:cubicBezTo>
                    <a:pt x="6193" y="11607"/>
                    <a:pt x="6187" y="11612"/>
                    <a:pt x="6182" y="11612"/>
                  </a:cubicBezTo>
                  <a:cubicBezTo>
                    <a:pt x="6176" y="11612"/>
                    <a:pt x="6171" y="11607"/>
                    <a:pt x="6161" y="11596"/>
                  </a:cubicBezTo>
                  <a:cubicBezTo>
                    <a:pt x="6156" y="11590"/>
                    <a:pt x="6151" y="11588"/>
                    <a:pt x="6144" y="11588"/>
                  </a:cubicBezTo>
                  <a:cubicBezTo>
                    <a:pt x="6128" y="11588"/>
                    <a:pt x="6106" y="11602"/>
                    <a:pt x="6082" y="11602"/>
                  </a:cubicBezTo>
                  <a:cubicBezTo>
                    <a:pt x="6074" y="11602"/>
                    <a:pt x="6065" y="11600"/>
                    <a:pt x="6057" y="11596"/>
                  </a:cubicBezTo>
                  <a:lnTo>
                    <a:pt x="6017" y="11596"/>
                  </a:lnTo>
                  <a:cubicBezTo>
                    <a:pt x="6017" y="11596"/>
                    <a:pt x="6008" y="11605"/>
                    <a:pt x="6002" y="11605"/>
                  </a:cubicBezTo>
                  <a:cubicBezTo>
                    <a:pt x="5999" y="11605"/>
                    <a:pt x="5997" y="11603"/>
                    <a:pt x="5997" y="11596"/>
                  </a:cubicBezTo>
                  <a:cubicBezTo>
                    <a:pt x="5984" y="11588"/>
                    <a:pt x="5970" y="11585"/>
                    <a:pt x="5956" y="11585"/>
                  </a:cubicBezTo>
                  <a:cubicBezTo>
                    <a:pt x="5928" y="11585"/>
                    <a:pt x="5899" y="11596"/>
                    <a:pt x="5872" y="11596"/>
                  </a:cubicBezTo>
                  <a:cubicBezTo>
                    <a:pt x="5853" y="11596"/>
                    <a:pt x="5833" y="11596"/>
                    <a:pt x="5808" y="11571"/>
                  </a:cubicBezTo>
                  <a:lnTo>
                    <a:pt x="5788" y="11571"/>
                  </a:lnTo>
                  <a:lnTo>
                    <a:pt x="5768" y="11596"/>
                  </a:lnTo>
                  <a:cubicBezTo>
                    <a:pt x="5760" y="11600"/>
                    <a:pt x="5752" y="11602"/>
                    <a:pt x="5745" y="11602"/>
                  </a:cubicBezTo>
                  <a:cubicBezTo>
                    <a:pt x="5721" y="11602"/>
                    <a:pt x="5696" y="11588"/>
                    <a:pt x="5672" y="11588"/>
                  </a:cubicBezTo>
                  <a:cubicBezTo>
                    <a:pt x="5662" y="11588"/>
                    <a:pt x="5653" y="11590"/>
                    <a:pt x="5644" y="11596"/>
                  </a:cubicBezTo>
                  <a:cubicBezTo>
                    <a:pt x="5624" y="11571"/>
                    <a:pt x="5624" y="11571"/>
                    <a:pt x="5624" y="11550"/>
                  </a:cubicBezTo>
                  <a:cubicBezTo>
                    <a:pt x="5604" y="11550"/>
                    <a:pt x="5604" y="11571"/>
                    <a:pt x="5604" y="11571"/>
                  </a:cubicBezTo>
                  <a:cubicBezTo>
                    <a:pt x="5559" y="11571"/>
                    <a:pt x="5519" y="11571"/>
                    <a:pt x="5499" y="11596"/>
                  </a:cubicBezTo>
                  <a:cubicBezTo>
                    <a:pt x="5489" y="11572"/>
                    <a:pt x="5471" y="11566"/>
                    <a:pt x="5451" y="11566"/>
                  </a:cubicBezTo>
                  <a:cubicBezTo>
                    <a:pt x="5433" y="11566"/>
                    <a:pt x="5413" y="11571"/>
                    <a:pt x="5395" y="11571"/>
                  </a:cubicBezTo>
                  <a:cubicBezTo>
                    <a:pt x="5381" y="11556"/>
                    <a:pt x="5357" y="11541"/>
                    <a:pt x="5335" y="11541"/>
                  </a:cubicBezTo>
                  <a:cubicBezTo>
                    <a:pt x="5326" y="11541"/>
                    <a:pt x="5317" y="11544"/>
                    <a:pt x="5310" y="11550"/>
                  </a:cubicBezTo>
                  <a:cubicBezTo>
                    <a:pt x="5290" y="11550"/>
                    <a:pt x="5290" y="11530"/>
                    <a:pt x="5270" y="11530"/>
                  </a:cubicBezTo>
                  <a:lnTo>
                    <a:pt x="5186" y="11530"/>
                  </a:lnTo>
                  <a:cubicBezTo>
                    <a:pt x="5182" y="11525"/>
                    <a:pt x="5177" y="11524"/>
                    <a:pt x="5173" y="11524"/>
                  </a:cubicBezTo>
                  <a:cubicBezTo>
                    <a:pt x="5162" y="11524"/>
                    <a:pt x="5150" y="11536"/>
                    <a:pt x="5139" y="11536"/>
                  </a:cubicBezTo>
                  <a:cubicBezTo>
                    <a:pt x="5135" y="11536"/>
                    <a:pt x="5130" y="11534"/>
                    <a:pt x="5126" y="11530"/>
                  </a:cubicBezTo>
                  <a:cubicBezTo>
                    <a:pt x="5116" y="11519"/>
                    <a:pt x="5100" y="11519"/>
                    <a:pt x="5084" y="11519"/>
                  </a:cubicBezTo>
                  <a:cubicBezTo>
                    <a:pt x="5068" y="11519"/>
                    <a:pt x="5051" y="11519"/>
                    <a:pt x="5041" y="11509"/>
                  </a:cubicBezTo>
                  <a:cubicBezTo>
                    <a:pt x="5022" y="11509"/>
                    <a:pt x="5002" y="11509"/>
                    <a:pt x="4982" y="11489"/>
                  </a:cubicBezTo>
                  <a:cubicBezTo>
                    <a:pt x="4952" y="11489"/>
                    <a:pt x="4933" y="11498"/>
                    <a:pt x="4918" y="11498"/>
                  </a:cubicBezTo>
                  <a:cubicBezTo>
                    <a:pt x="4911" y="11498"/>
                    <a:pt x="4904" y="11496"/>
                    <a:pt x="4897" y="11489"/>
                  </a:cubicBezTo>
                  <a:cubicBezTo>
                    <a:pt x="4897" y="11489"/>
                    <a:pt x="4888" y="11498"/>
                    <a:pt x="4877" y="11498"/>
                  </a:cubicBezTo>
                  <a:cubicBezTo>
                    <a:pt x="4871" y="11498"/>
                    <a:pt x="4864" y="11496"/>
                    <a:pt x="4857" y="11489"/>
                  </a:cubicBezTo>
                  <a:cubicBezTo>
                    <a:pt x="4813" y="11468"/>
                    <a:pt x="4753" y="11468"/>
                    <a:pt x="4713" y="11442"/>
                  </a:cubicBezTo>
                  <a:cubicBezTo>
                    <a:pt x="4713" y="11436"/>
                    <a:pt x="4710" y="11433"/>
                    <a:pt x="4706" y="11433"/>
                  </a:cubicBezTo>
                  <a:cubicBezTo>
                    <a:pt x="4697" y="11433"/>
                    <a:pt x="4682" y="11442"/>
                    <a:pt x="4668" y="11442"/>
                  </a:cubicBezTo>
                  <a:lnTo>
                    <a:pt x="4648" y="11422"/>
                  </a:lnTo>
                  <a:cubicBezTo>
                    <a:pt x="4544" y="11422"/>
                    <a:pt x="4439" y="11381"/>
                    <a:pt x="4340" y="11381"/>
                  </a:cubicBezTo>
                  <a:lnTo>
                    <a:pt x="4275" y="11381"/>
                  </a:lnTo>
                  <a:cubicBezTo>
                    <a:pt x="4255" y="11381"/>
                    <a:pt x="4235" y="11360"/>
                    <a:pt x="4215" y="11360"/>
                  </a:cubicBezTo>
                  <a:cubicBezTo>
                    <a:pt x="4209" y="11363"/>
                    <a:pt x="4204" y="11364"/>
                    <a:pt x="4199" y="11364"/>
                  </a:cubicBezTo>
                  <a:cubicBezTo>
                    <a:pt x="4176" y="11364"/>
                    <a:pt x="4170" y="11334"/>
                    <a:pt x="4159" y="11334"/>
                  </a:cubicBezTo>
                  <a:cubicBezTo>
                    <a:pt x="4157" y="11334"/>
                    <a:pt x="4154" y="11335"/>
                    <a:pt x="4151" y="11340"/>
                  </a:cubicBezTo>
                  <a:lnTo>
                    <a:pt x="4131" y="11360"/>
                  </a:lnTo>
                  <a:cubicBezTo>
                    <a:pt x="4111" y="11360"/>
                    <a:pt x="4111" y="11340"/>
                    <a:pt x="4091" y="11314"/>
                  </a:cubicBezTo>
                  <a:cubicBezTo>
                    <a:pt x="4074" y="11314"/>
                    <a:pt x="4051" y="11325"/>
                    <a:pt x="4032" y="11325"/>
                  </a:cubicBezTo>
                  <a:cubicBezTo>
                    <a:pt x="4022" y="11325"/>
                    <a:pt x="4013" y="11323"/>
                    <a:pt x="4006" y="11314"/>
                  </a:cubicBezTo>
                  <a:cubicBezTo>
                    <a:pt x="3967" y="11293"/>
                    <a:pt x="3922" y="11293"/>
                    <a:pt x="3902" y="11293"/>
                  </a:cubicBezTo>
                  <a:cubicBezTo>
                    <a:pt x="3882" y="11273"/>
                    <a:pt x="3862" y="11273"/>
                    <a:pt x="3817" y="11273"/>
                  </a:cubicBezTo>
                  <a:cubicBezTo>
                    <a:pt x="3777" y="11252"/>
                    <a:pt x="3738" y="11232"/>
                    <a:pt x="3673" y="11232"/>
                  </a:cubicBezTo>
                  <a:cubicBezTo>
                    <a:pt x="3673" y="11215"/>
                    <a:pt x="3668" y="11210"/>
                    <a:pt x="3660" y="11210"/>
                  </a:cubicBezTo>
                  <a:cubicBezTo>
                    <a:pt x="3651" y="11210"/>
                    <a:pt x="3639" y="11217"/>
                    <a:pt x="3628" y="11217"/>
                  </a:cubicBezTo>
                  <a:cubicBezTo>
                    <a:pt x="3622" y="11217"/>
                    <a:pt x="3617" y="11215"/>
                    <a:pt x="3613" y="11211"/>
                  </a:cubicBezTo>
                  <a:cubicBezTo>
                    <a:pt x="3613" y="11186"/>
                    <a:pt x="3569" y="11186"/>
                    <a:pt x="3549" y="11186"/>
                  </a:cubicBezTo>
                  <a:cubicBezTo>
                    <a:pt x="3542" y="11179"/>
                    <a:pt x="3536" y="11177"/>
                    <a:pt x="3529" y="11177"/>
                  </a:cubicBezTo>
                  <a:cubicBezTo>
                    <a:pt x="3516" y="11177"/>
                    <a:pt x="3502" y="11186"/>
                    <a:pt x="3489" y="11186"/>
                  </a:cubicBezTo>
                  <a:cubicBezTo>
                    <a:pt x="3444" y="11165"/>
                    <a:pt x="3384" y="11165"/>
                    <a:pt x="3345" y="11145"/>
                  </a:cubicBezTo>
                  <a:cubicBezTo>
                    <a:pt x="3345" y="11145"/>
                    <a:pt x="3320" y="11145"/>
                    <a:pt x="3320" y="11124"/>
                  </a:cubicBezTo>
                  <a:cubicBezTo>
                    <a:pt x="3300" y="11124"/>
                    <a:pt x="3300" y="11145"/>
                    <a:pt x="3280" y="11145"/>
                  </a:cubicBezTo>
                  <a:cubicBezTo>
                    <a:pt x="3280" y="11124"/>
                    <a:pt x="3260" y="11124"/>
                    <a:pt x="3260" y="11103"/>
                  </a:cubicBezTo>
                  <a:cubicBezTo>
                    <a:pt x="3220" y="11103"/>
                    <a:pt x="3195" y="11103"/>
                    <a:pt x="3176" y="11124"/>
                  </a:cubicBezTo>
                  <a:cubicBezTo>
                    <a:pt x="3116" y="11083"/>
                    <a:pt x="3031" y="11057"/>
                    <a:pt x="2947" y="11057"/>
                  </a:cubicBezTo>
                  <a:lnTo>
                    <a:pt x="2927" y="11037"/>
                  </a:lnTo>
                  <a:lnTo>
                    <a:pt x="2867" y="11037"/>
                  </a:lnTo>
                  <a:cubicBezTo>
                    <a:pt x="2867" y="11016"/>
                    <a:pt x="2847" y="11016"/>
                    <a:pt x="2847" y="10996"/>
                  </a:cubicBezTo>
                  <a:cubicBezTo>
                    <a:pt x="2802" y="10996"/>
                    <a:pt x="2763" y="10996"/>
                    <a:pt x="2743" y="10975"/>
                  </a:cubicBezTo>
                  <a:cubicBezTo>
                    <a:pt x="2658" y="10955"/>
                    <a:pt x="2598" y="10929"/>
                    <a:pt x="2534" y="10929"/>
                  </a:cubicBezTo>
                  <a:cubicBezTo>
                    <a:pt x="2514" y="10929"/>
                    <a:pt x="2494" y="10909"/>
                    <a:pt x="2494" y="10888"/>
                  </a:cubicBezTo>
                  <a:cubicBezTo>
                    <a:pt x="2449" y="10909"/>
                    <a:pt x="2449" y="10909"/>
                    <a:pt x="2429" y="10909"/>
                  </a:cubicBezTo>
                  <a:lnTo>
                    <a:pt x="2449" y="10888"/>
                  </a:lnTo>
                  <a:lnTo>
                    <a:pt x="2429" y="10867"/>
                  </a:lnTo>
                  <a:cubicBezTo>
                    <a:pt x="2409" y="10867"/>
                    <a:pt x="2409" y="10888"/>
                    <a:pt x="2409" y="10888"/>
                  </a:cubicBezTo>
                  <a:cubicBezTo>
                    <a:pt x="2429" y="10888"/>
                    <a:pt x="2409" y="10909"/>
                    <a:pt x="2409" y="10929"/>
                  </a:cubicBezTo>
                  <a:lnTo>
                    <a:pt x="2409" y="10888"/>
                  </a:lnTo>
                  <a:cubicBezTo>
                    <a:pt x="2398" y="10894"/>
                    <a:pt x="2388" y="10896"/>
                    <a:pt x="2379" y="10896"/>
                  </a:cubicBezTo>
                  <a:cubicBezTo>
                    <a:pt x="2359" y="10896"/>
                    <a:pt x="2350" y="10882"/>
                    <a:pt x="2350" y="10867"/>
                  </a:cubicBezTo>
                  <a:cubicBezTo>
                    <a:pt x="2325" y="10867"/>
                    <a:pt x="2350" y="10909"/>
                    <a:pt x="2305" y="10909"/>
                  </a:cubicBezTo>
                  <a:cubicBezTo>
                    <a:pt x="2305" y="10888"/>
                    <a:pt x="2305" y="10867"/>
                    <a:pt x="2285" y="10847"/>
                  </a:cubicBezTo>
                  <a:cubicBezTo>
                    <a:pt x="2265" y="10826"/>
                    <a:pt x="2245" y="10801"/>
                    <a:pt x="2225" y="10801"/>
                  </a:cubicBezTo>
                  <a:cubicBezTo>
                    <a:pt x="2161" y="10801"/>
                    <a:pt x="2101" y="10780"/>
                    <a:pt x="2036" y="10780"/>
                  </a:cubicBezTo>
                  <a:cubicBezTo>
                    <a:pt x="2016" y="10780"/>
                    <a:pt x="2016" y="10760"/>
                    <a:pt x="1996" y="10760"/>
                  </a:cubicBezTo>
                  <a:lnTo>
                    <a:pt x="1977" y="10780"/>
                  </a:lnTo>
                  <a:cubicBezTo>
                    <a:pt x="1971" y="10775"/>
                    <a:pt x="1965" y="10774"/>
                    <a:pt x="1960" y="10774"/>
                  </a:cubicBezTo>
                  <a:cubicBezTo>
                    <a:pt x="1951" y="10774"/>
                    <a:pt x="1942" y="10779"/>
                    <a:pt x="1934" y="10779"/>
                  </a:cubicBezTo>
                  <a:cubicBezTo>
                    <a:pt x="1926" y="10779"/>
                    <a:pt x="1919" y="10775"/>
                    <a:pt x="1912" y="10760"/>
                  </a:cubicBezTo>
                  <a:cubicBezTo>
                    <a:pt x="1932" y="10760"/>
                    <a:pt x="1952" y="10760"/>
                    <a:pt x="1977" y="10739"/>
                  </a:cubicBezTo>
                  <a:cubicBezTo>
                    <a:pt x="1932" y="10719"/>
                    <a:pt x="1892" y="10719"/>
                    <a:pt x="1872" y="10672"/>
                  </a:cubicBezTo>
                  <a:lnTo>
                    <a:pt x="1787" y="10672"/>
                  </a:lnTo>
                  <a:cubicBezTo>
                    <a:pt x="1748" y="10652"/>
                    <a:pt x="1683" y="10652"/>
                    <a:pt x="1663" y="10611"/>
                  </a:cubicBezTo>
                  <a:cubicBezTo>
                    <a:pt x="1643" y="10611"/>
                    <a:pt x="1643" y="10631"/>
                    <a:pt x="1623" y="10631"/>
                  </a:cubicBezTo>
                  <a:cubicBezTo>
                    <a:pt x="1623" y="10611"/>
                    <a:pt x="1603" y="10590"/>
                    <a:pt x="1578" y="10590"/>
                  </a:cubicBezTo>
                  <a:cubicBezTo>
                    <a:pt x="1532" y="10590"/>
                    <a:pt x="1497" y="10562"/>
                    <a:pt x="1444" y="10562"/>
                  </a:cubicBezTo>
                  <a:cubicBezTo>
                    <a:pt x="1429" y="10562"/>
                    <a:pt x="1412" y="10564"/>
                    <a:pt x="1394" y="10570"/>
                  </a:cubicBezTo>
                  <a:cubicBezTo>
                    <a:pt x="1414" y="10590"/>
                    <a:pt x="1394" y="10611"/>
                    <a:pt x="1414" y="10631"/>
                  </a:cubicBezTo>
                  <a:cubicBezTo>
                    <a:pt x="1414" y="10631"/>
                    <a:pt x="1414" y="10611"/>
                    <a:pt x="1434" y="10611"/>
                  </a:cubicBezTo>
                  <a:cubicBezTo>
                    <a:pt x="1441" y="10611"/>
                    <a:pt x="1445" y="10611"/>
                    <a:pt x="1448" y="10611"/>
                  </a:cubicBezTo>
                  <a:cubicBezTo>
                    <a:pt x="1434" y="10615"/>
                    <a:pt x="1432" y="10631"/>
                    <a:pt x="1414" y="10631"/>
                  </a:cubicBezTo>
                  <a:cubicBezTo>
                    <a:pt x="1414" y="10652"/>
                    <a:pt x="1454" y="10652"/>
                    <a:pt x="1454" y="10672"/>
                  </a:cubicBezTo>
                  <a:lnTo>
                    <a:pt x="1558" y="10672"/>
                  </a:lnTo>
                  <a:cubicBezTo>
                    <a:pt x="1603" y="10719"/>
                    <a:pt x="1683" y="10739"/>
                    <a:pt x="1748" y="10760"/>
                  </a:cubicBezTo>
                  <a:cubicBezTo>
                    <a:pt x="1754" y="10766"/>
                    <a:pt x="1759" y="10769"/>
                    <a:pt x="1762" y="10769"/>
                  </a:cubicBezTo>
                  <a:cubicBezTo>
                    <a:pt x="1770" y="10769"/>
                    <a:pt x="1774" y="10760"/>
                    <a:pt x="1787" y="10760"/>
                  </a:cubicBezTo>
                  <a:cubicBezTo>
                    <a:pt x="1827" y="10760"/>
                    <a:pt x="1852" y="10780"/>
                    <a:pt x="1872" y="10801"/>
                  </a:cubicBezTo>
                  <a:lnTo>
                    <a:pt x="1892" y="10780"/>
                  </a:lnTo>
                  <a:cubicBezTo>
                    <a:pt x="1912" y="10801"/>
                    <a:pt x="1912" y="10826"/>
                    <a:pt x="1932" y="10826"/>
                  </a:cubicBezTo>
                  <a:lnTo>
                    <a:pt x="1952" y="10826"/>
                  </a:lnTo>
                  <a:lnTo>
                    <a:pt x="1977" y="10847"/>
                  </a:lnTo>
                  <a:lnTo>
                    <a:pt x="2056" y="10847"/>
                  </a:lnTo>
                  <a:cubicBezTo>
                    <a:pt x="2056" y="10867"/>
                    <a:pt x="2076" y="10867"/>
                    <a:pt x="2101" y="10888"/>
                  </a:cubicBezTo>
                  <a:cubicBezTo>
                    <a:pt x="2105" y="10893"/>
                    <a:pt x="2110" y="10894"/>
                    <a:pt x="2114" y="10894"/>
                  </a:cubicBezTo>
                  <a:cubicBezTo>
                    <a:pt x="2122" y="10894"/>
                    <a:pt x="2128" y="10889"/>
                    <a:pt x="2133" y="10889"/>
                  </a:cubicBezTo>
                  <a:cubicBezTo>
                    <a:pt x="2138" y="10889"/>
                    <a:pt x="2141" y="10893"/>
                    <a:pt x="2141" y="10909"/>
                  </a:cubicBezTo>
                  <a:cubicBezTo>
                    <a:pt x="2172" y="10909"/>
                    <a:pt x="2191" y="10937"/>
                    <a:pt x="2229" y="10937"/>
                  </a:cubicBezTo>
                  <a:cubicBezTo>
                    <a:pt x="2235" y="10937"/>
                    <a:pt x="2242" y="10936"/>
                    <a:pt x="2249" y="10934"/>
                  </a:cubicBezTo>
                  <a:cubicBezTo>
                    <a:pt x="2265" y="10957"/>
                    <a:pt x="2266" y="10975"/>
                    <a:pt x="2285" y="10975"/>
                  </a:cubicBezTo>
                  <a:cubicBezTo>
                    <a:pt x="2325" y="10996"/>
                    <a:pt x="2370" y="10996"/>
                    <a:pt x="2409" y="11016"/>
                  </a:cubicBezTo>
                  <a:cubicBezTo>
                    <a:pt x="2429" y="10996"/>
                    <a:pt x="2429" y="10996"/>
                    <a:pt x="2429" y="10975"/>
                  </a:cubicBezTo>
                  <a:cubicBezTo>
                    <a:pt x="2449" y="10975"/>
                    <a:pt x="2449" y="10996"/>
                    <a:pt x="2474" y="10996"/>
                  </a:cubicBezTo>
                  <a:cubicBezTo>
                    <a:pt x="2474" y="10975"/>
                    <a:pt x="2474" y="10975"/>
                    <a:pt x="2494" y="10975"/>
                  </a:cubicBezTo>
                  <a:cubicBezTo>
                    <a:pt x="2494" y="10986"/>
                    <a:pt x="2489" y="10986"/>
                    <a:pt x="2484" y="10986"/>
                  </a:cubicBezTo>
                  <a:cubicBezTo>
                    <a:pt x="2479" y="10986"/>
                    <a:pt x="2474" y="10986"/>
                    <a:pt x="2474" y="10996"/>
                  </a:cubicBezTo>
                  <a:cubicBezTo>
                    <a:pt x="2449" y="10996"/>
                    <a:pt x="2449" y="10996"/>
                    <a:pt x="2449" y="11016"/>
                  </a:cubicBezTo>
                  <a:cubicBezTo>
                    <a:pt x="2474" y="11016"/>
                    <a:pt x="2514" y="11016"/>
                    <a:pt x="2534" y="11037"/>
                  </a:cubicBezTo>
                  <a:cubicBezTo>
                    <a:pt x="2598" y="11057"/>
                    <a:pt x="2658" y="11057"/>
                    <a:pt x="2723" y="11057"/>
                  </a:cubicBezTo>
                  <a:cubicBezTo>
                    <a:pt x="2698" y="11083"/>
                    <a:pt x="2698" y="11083"/>
                    <a:pt x="2678" y="11083"/>
                  </a:cubicBezTo>
                  <a:cubicBezTo>
                    <a:pt x="2678" y="11083"/>
                    <a:pt x="2658" y="11083"/>
                    <a:pt x="2658" y="11103"/>
                  </a:cubicBezTo>
                  <a:cubicBezTo>
                    <a:pt x="2723" y="11103"/>
                    <a:pt x="2783" y="11103"/>
                    <a:pt x="2847" y="11124"/>
                  </a:cubicBezTo>
                  <a:cubicBezTo>
                    <a:pt x="2847" y="11145"/>
                    <a:pt x="2822" y="11145"/>
                    <a:pt x="2847" y="11165"/>
                  </a:cubicBezTo>
                  <a:lnTo>
                    <a:pt x="2971" y="11165"/>
                  </a:lnTo>
                  <a:cubicBezTo>
                    <a:pt x="2991" y="11211"/>
                    <a:pt x="3031" y="11232"/>
                    <a:pt x="3071" y="11232"/>
                  </a:cubicBezTo>
                  <a:cubicBezTo>
                    <a:pt x="3116" y="11232"/>
                    <a:pt x="3156" y="11252"/>
                    <a:pt x="3195" y="11273"/>
                  </a:cubicBezTo>
                  <a:lnTo>
                    <a:pt x="3220" y="11252"/>
                  </a:lnTo>
                  <a:cubicBezTo>
                    <a:pt x="3240" y="11273"/>
                    <a:pt x="3260" y="11273"/>
                    <a:pt x="3280" y="11293"/>
                  </a:cubicBezTo>
                  <a:cubicBezTo>
                    <a:pt x="3320" y="11293"/>
                    <a:pt x="3345" y="11293"/>
                    <a:pt x="3365" y="11273"/>
                  </a:cubicBezTo>
                  <a:cubicBezTo>
                    <a:pt x="3378" y="11273"/>
                    <a:pt x="3391" y="11282"/>
                    <a:pt x="3404" y="11282"/>
                  </a:cubicBezTo>
                  <a:cubicBezTo>
                    <a:pt x="3411" y="11282"/>
                    <a:pt x="3418" y="11280"/>
                    <a:pt x="3424" y="11273"/>
                  </a:cubicBezTo>
                  <a:cubicBezTo>
                    <a:pt x="3444" y="11293"/>
                    <a:pt x="3444" y="11293"/>
                    <a:pt x="3469" y="11314"/>
                  </a:cubicBezTo>
                  <a:lnTo>
                    <a:pt x="3549" y="11314"/>
                  </a:lnTo>
                  <a:cubicBezTo>
                    <a:pt x="3633" y="11340"/>
                    <a:pt x="3653" y="11340"/>
                    <a:pt x="3693" y="11360"/>
                  </a:cubicBezTo>
                  <a:cubicBezTo>
                    <a:pt x="3718" y="11381"/>
                    <a:pt x="3738" y="11381"/>
                    <a:pt x="3777" y="11381"/>
                  </a:cubicBezTo>
                  <a:cubicBezTo>
                    <a:pt x="3797" y="11401"/>
                    <a:pt x="3842" y="11422"/>
                    <a:pt x="3862" y="11442"/>
                  </a:cubicBezTo>
                  <a:cubicBezTo>
                    <a:pt x="3902" y="11468"/>
                    <a:pt x="3942" y="11489"/>
                    <a:pt x="3987" y="11489"/>
                  </a:cubicBezTo>
                  <a:cubicBezTo>
                    <a:pt x="4066" y="11489"/>
                    <a:pt x="4151" y="11509"/>
                    <a:pt x="4235" y="11530"/>
                  </a:cubicBezTo>
                  <a:lnTo>
                    <a:pt x="4275" y="11530"/>
                  </a:lnTo>
                  <a:cubicBezTo>
                    <a:pt x="4295" y="11530"/>
                    <a:pt x="4295" y="11550"/>
                    <a:pt x="4295" y="11550"/>
                  </a:cubicBezTo>
                  <a:lnTo>
                    <a:pt x="4340" y="11550"/>
                  </a:lnTo>
                  <a:cubicBezTo>
                    <a:pt x="4360" y="11571"/>
                    <a:pt x="4360" y="11571"/>
                    <a:pt x="4380" y="11571"/>
                  </a:cubicBezTo>
                  <a:cubicBezTo>
                    <a:pt x="4390" y="11584"/>
                    <a:pt x="4400" y="11584"/>
                    <a:pt x="4410" y="11584"/>
                  </a:cubicBezTo>
                  <a:cubicBezTo>
                    <a:pt x="4419" y="11584"/>
                    <a:pt x="4430" y="11584"/>
                    <a:pt x="4439" y="11596"/>
                  </a:cubicBezTo>
                  <a:cubicBezTo>
                    <a:pt x="4456" y="11596"/>
                    <a:pt x="4479" y="11585"/>
                    <a:pt x="4499" y="11585"/>
                  </a:cubicBezTo>
                  <a:cubicBezTo>
                    <a:pt x="4509" y="11585"/>
                    <a:pt x="4517" y="11588"/>
                    <a:pt x="4524" y="11596"/>
                  </a:cubicBezTo>
                  <a:cubicBezTo>
                    <a:pt x="4544" y="11617"/>
                    <a:pt x="4564" y="11617"/>
                    <a:pt x="4589" y="11617"/>
                  </a:cubicBezTo>
                  <a:cubicBezTo>
                    <a:pt x="4609" y="11617"/>
                    <a:pt x="4609" y="11596"/>
                    <a:pt x="4628" y="11596"/>
                  </a:cubicBezTo>
                  <a:cubicBezTo>
                    <a:pt x="4634" y="11589"/>
                    <a:pt x="4642" y="11586"/>
                    <a:pt x="4651" y="11586"/>
                  </a:cubicBezTo>
                  <a:cubicBezTo>
                    <a:pt x="4671" y="11586"/>
                    <a:pt x="4696" y="11602"/>
                    <a:pt x="4713" y="11617"/>
                  </a:cubicBezTo>
                  <a:cubicBezTo>
                    <a:pt x="4733" y="11617"/>
                    <a:pt x="4733" y="11637"/>
                    <a:pt x="4753" y="11637"/>
                  </a:cubicBezTo>
                  <a:cubicBezTo>
                    <a:pt x="4761" y="11633"/>
                    <a:pt x="4770" y="11631"/>
                    <a:pt x="4779" y="11631"/>
                  </a:cubicBezTo>
                  <a:cubicBezTo>
                    <a:pt x="4802" y="11631"/>
                    <a:pt x="4825" y="11643"/>
                    <a:pt x="4842" y="11643"/>
                  </a:cubicBezTo>
                  <a:cubicBezTo>
                    <a:pt x="4848" y="11643"/>
                    <a:pt x="4853" y="11642"/>
                    <a:pt x="4857" y="11637"/>
                  </a:cubicBezTo>
                  <a:cubicBezTo>
                    <a:pt x="4877" y="11637"/>
                    <a:pt x="4877" y="11658"/>
                    <a:pt x="4897" y="11658"/>
                  </a:cubicBezTo>
                  <a:cubicBezTo>
                    <a:pt x="4897" y="11665"/>
                    <a:pt x="4900" y="11667"/>
                    <a:pt x="4902" y="11667"/>
                  </a:cubicBezTo>
                  <a:cubicBezTo>
                    <a:pt x="4908" y="11667"/>
                    <a:pt x="4917" y="11658"/>
                    <a:pt x="4917" y="11658"/>
                  </a:cubicBezTo>
                  <a:lnTo>
                    <a:pt x="5146" y="11658"/>
                  </a:lnTo>
                  <a:cubicBezTo>
                    <a:pt x="5166" y="11679"/>
                    <a:pt x="5166" y="11679"/>
                    <a:pt x="5186" y="11699"/>
                  </a:cubicBezTo>
                  <a:lnTo>
                    <a:pt x="5270" y="11699"/>
                  </a:lnTo>
                  <a:cubicBezTo>
                    <a:pt x="5335" y="11745"/>
                    <a:pt x="5395" y="11745"/>
                    <a:pt x="5479" y="11766"/>
                  </a:cubicBezTo>
                  <a:lnTo>
                    <a:pt x="5479" y="11745"/>
                  </a:lnTo>
                  <a:cubicBezTo>
                    <a:pt x="5491" y="11739"/>
                    <a:pt x="5501" y="11737"/>
                    <a:pt x="5510" y="11737"/>
                  </a:cubicBezTo>
                  <a:cubicBezTo>
                    <a:pt x="5531" y="11737"/>
                    <a:pt x="5545" y="11751"/>
                    <a:pt x="5559" y="11766"/>
                  </a:cubicBezTo>
                  <a:cubicBezTo>
                    <a:pt x="5574" y="11759"/>
                    <a:pt x="5588" y="11756"/>
                    <a:pt x="5602" y="11756"/>
                  </a:cubicBezTo>
                  <a:cubicBezTo>
                    <a:pt x="5630" y="11756"/>
                    <a:pt x="5657" y="11766"/>
                    <a:pt x="5683" y="11766"/>
                  </a:cubicBezTo>
                  <a:cubicBezTo>
                    <a:pt x="5698" y="11759"/>
                    <a:pt x="5713" y="11756"/>
                    <a:pt x="5727" y="11756"/>
                  </a:cubicBezTo>
                  <a:cubicBezTo>
                    <a:pt x="5755" y="11756"/>
                    <a:pt x="5781" y="11766"/>
                    <a:pt x="5808" y="11766"/>
                  </a:cubicBezTo>
                  <a:cubicBezTo>
                    <a:pt x="5833" y="11766"/>
                    <a:pt x="5833" y="11786"/>
                    <a:pt x="5853" y="11786"/>
                  </a:cubicBezTo>
                  <a:cubicBezTo>
                    <a:pt x="5892" y="11786"/>
                    <a:pt x="5932" y="11786"/>
                    <a:pt x="5977" y="11807"/>
                  </a:cubicBezTo>
                  <a:lnTo>
                    <a:pt x="5977" y="11766"/>
                  </a:lnTo>
                  <a:cubicBezTo>
                    <a:pt x="5977" y="11761"/>
                    <a:pt x="5978" y="11760"/>
                    <a:pt x="5979" y="11760"/>
                  </a:cubicBezTo>
                  <a:cubicBezTo>
                    <a:pt x="5983" y="11760"/>
                    <a:pt x="5991" y="11772"/>
                    <a:pt x="5995" y="11772"/>
                  </a:cubicBezTo>
                  <a:cubicBezTo>
                    <a:pt x="5996" y="11772"/>
                    <a:pt x="5997" y="11770"/>
                    <a:pt x="5997" y="11766"/>
                  </a:cubicBezTo>
                  <a:lnTo>
                    <a:pt x="6037" y="11766"/>
                  </a:lnTo>
                  <a:lnTo>
                    <a:pt x="6037" y="11786"/>
                  </a:lnTo>
                  <a:cubicBezTo>
                    <a:pt x="6017" y="11786"/>
                    <a:pt x="6017" y="11786"/>
                    <a:pt x="5997" y="11807"/>
                  </a:cubicBezTo>
                  <a:cubicBezTo>
                    <a:pt x="6032" y="11819"/>
                    <a:pt x="6069" y="11833"/>
                    <a:pt x="6105" y="11833"/>
                  </a:cubicBezTo>
                  <a:cubicBezTo>
                    <a:pt x="6131" y="11833"/>
                    <a:pt x="6156" y="11826"/>
                    <a:pt x="6181" y="11807"/>
                  </a:cubicBezTo>
                  <a:cubicBezTo>
                    <a:pt x="6181" y="11786"/>
                    <a:pt x="6206" y="11786"/>
                    <a:pt x="6206" y="11786"/>
                  </a:cubicBezTo>
                  <a:cubicBezTo>
                    <a:pt x="6206" y="11786"/>
                    <a:pt x="6226" y="11786"/>
                    <a:pt x="6226" y="11807"/>
                  </a:cubicBezTo>
                  <a:lnTo>
                    <a:pt x="6181" y="11807"/>
                  </a:lnTo>
                  <a:lnTo>
                    <a:pt x="6181" y="11827"/>
                  </a:lnTo>
                  <a:cubicBezTo>
                    <a:pt x="6197" y="11827"/>
                    <a:pt x="6212" y="11839"/>
                    <a:pt x="6226" y="11839"/>
                  </a:cubicBezTo>
                  <a:cubicBezTo>
                    <a:pt x="6232" y="11839"/>
                    <a:pt x="6239" y="11836"/>
                    <a:pt x="6246" y="11827"/>
                  </a:cubicBezTo>
                  <a:cubicBezTo>
                    <a:pt x="6246" y="11827"/>
                    <a:pt x="6226" y="11807"/>
                    <a:pt x="6246" y="11786"/>
                  </a:cubicBezTo>
                  <a:cubicBezTo>
                    <a:pt x="6259" y="11793"/>
                    <a:pt x="6275" y="11795"/>
                    <a:pt x="6292" y="11795"/>
                  </a:cubicBezTo>
                  <a:cubicBezTo>
                    <a:pt x="6326" y="11795"/>
                    <a:pt x="6363" y="11786"/>
                    <a:pt x="6390" y="11786"/>
                  </a:cubicBezTo>
                  <a:cubicBezTo>
                    <a:pt x="6454" y="11807"/>
                    <a:pt x="6454" y="11786"/>
                    <a:pt x="6494" y="11827"/>
                  </a:cubicBezTo>
                  <a:cubicBezTo>
                    <a:pt x="6514" y="11827"/>
                    <a:pt x="6534" y="11827"/>
                    <a:pt x="6534" y="11807"/>
                  </a:cubicBezTo>
                  <a:cubicBezTo>
                    <a:pt x="6534" y="11786"/>
                    <a:pt x="6514" y="11786"/>
                    <a:pt x="6494" y="11766"/>
                  </a:cubicBezTo>
                  <a:cubicBezTo>
                    <a:pt x="6508" y="11766"/>
                    <a:pt x="6530" y="11775"/>
                    <a:pt x="6550" y="11775"/>
                  </a:cubicBezTo>
                  <a:cubicBezTo>
                    <a:pt x="6561" y="11775"/>
                    <a:pt x="6571" y="11773"/>
                    <a:pt x="6579" y="11766"/>
                  </a:cubicBezTo>
                  <a:cubicBezTo>
                    <a:pt x="6599" y="11766"/>
                    <a:pt x="6619" y="11766"/>
                    <a:pt x="6639" y="11786"/>
                  </a:cubicBezTo>
                  <a:cubicBezTo>
                    <a:pt x="6659" y="11786"/>
                    <a:pt x="6659" y="11786"/>
                    <a:pt x="6659" y="11807"/>
                  </a:cubicBezTo>
                  <a:cubicBezTo>
                    <a:pt x="6639" y="11807"/>
                    <a:pt x="6639" y="11786"/>
                    <a:pt x="6639" y="11786"/>
                  </a:cubicBezTo>
                  <a:lnTo>
                    <a:pt x="6619" y="11786"/>
                  </a:lnTo>
                  <a:cubicBezTo>
                    <a:pt x="6619" y="11827"/>
                    <a:pt x="6659" y="11827"/>
                    <a:pt x="6678" y="11827"/>
                  </a:cubicBezTo>
                  <a:cubicBezTo>
                    <a:pt x="6691" y="11840"/>
                    <a:pt x="6707" y="11840"/>
                    <a:pt x="6725" y="11840"/>
                  </a:cubicBezTo>
                  <a:cubicBezTo>
                    <a:pt x="6743" y="11840"/>
                    <a:pt x="6763" y="11840"/>
                    <a:pt x="6783" y="11853"/>
                  </a:cubicBezTo>
                  <a:cubicBezTo>
                    <a:pt x="6803" y="11827"/>
                    <a:pt x="6803" y="11807"/>
                    <a:pt x="6848" y="11807"/>
                  </a:cubicBezTo>
                  <a:cubicBezTo>
                    <a:pt x="6848" y="11807"/>
                    <a:pt x="6867" y="11807"/>
                    <a:pt x="6867" y="11827"/>
                  </a:cubicBezTo>
                  <a:cubicBezTo>
                    <a:pt x="6927" y="11807"/>
                    <a:pt x="6972" y="11807"/>
                    <a:pt x="7012" y="11807"/>
                  </a:cubicBezTo>
                  <a:cubicBezTo>
                    <a:pt x="7052" y="11807"/>
                    <a:pt x="7096" y="11807"/>
                    <a:pt x="7136" y="11827"/>
                  </a:cubicBezTo>
                  <a:cubicBezTo>
                    <a:pt x="7156" y="11807"/>
                    <a:pt x="7156" y="11786"/>
                    <a:pt x="7176" y="11786"/>
                  </a:cubicBezTo>
                  <a:cubicBezTo>
                    <a:pt x="7176" y="11807"/>
                    <a:pt x="7187" y="11807"/>
                    <a:pt x="7199" y="11807"/>
                  </a:cubicBezTo>
                  <a:cubicBezTo>
                    <a:pt x="7210" y="11807"/>
                    <a:pt x="7221" y="11807"/>
                    <a:pt x="7221" y="11827"/>
                  </a:cubicBezTo>
                  <a:cubicBezTo>
                    <a:pt x="7241" y="11807"/>
                    <a:pt x="7241" y="11807"/>
                    <a:pt x="7261" y="11807"/>
                  </a:cubicBezTo>
                  <a:lnTo>
                    <a:pt x="7470" y="11807"/>
                  </a:lnTo>
                  <a:cubicBezTo>
                    <a:pt x="7490" y="11817"/>
                    <a:pt x="7509" y="11822"/>
                    <a:pt x="7530" y="11822"/>
                  </a:cubicBezTo>
                  <a:cubicBezTo>
                    <a:pt x="7550" y="11822"/>
                    <a:pt x="7572" y="11817"/>
                    <a:pt x="7594" y="11807"/>
                  </a:cubicBezTo>
                  <a:cubicBezTo>
                    <a:pt x="7574" y="11786"/>
                    <a:pt x="7549" y="11786"/>
                    <a:pt x="7509" y="11786"/>
                  </a:cubicBezTo>
                  <a:cubicBezTo>
                    <a:pt x="7516" y="11779"/>
                    <a:pt x="7523" y="11777"/>
                    <a:pt x="7529" y="11777"/>
                  </a:cubicBezTo>
                  <a:cubicBezTo>
                    <a:pt x="7540" y="11777"/>
                    <a:pt x="7549" y="11786"/>
                    <a:pt x="7549" y="11786"/>
                  </a:cubicBezTo>
                  <a:cubicBezTo>
                    <a:pt x="7594" y="11766"/>
                    <a:pt x="7614" y="11766"/>
                    <a:pt x="7654" y="11766"/>
                  </a:cubicBezTo>
                  <a:cubicBezTo>
                    <a:pt x="7658" y="11761"/>
                    <a:pt x="7663" y="11760"/>
                    <a:pt x="7669" y="11760"/>
                  </a:cubicBezTo>
                  <a:cubicBezTo>
                    <a:pt x="7686" y="11760"/>
                    <a:pt x="7706" y="11772"/>
                    <a:pt x="7723" y="11772"/>
                  </a:cubicBezTo>
                  <a:cubicBezTo>
                    <a:pt x="7729" y="11772"/>
                    <a:pt x="7734" y="11770"/>
                    <a:pt x="7738" y="11766"/>
                  </a:cubicBezTo>
                  <a:cubicBezTo>
                    <a:pt x="7758" y="11776"/>
                    <a:pt x="7773" y="11776"/>
                    <a:pt x="7789" y="11776"/>
                  </a:cubicBezTo>
                  <a:cubicBezTo>
                    <a:pt x="7804" y="11776"/>
                    <a:pt x="7820" y="11776"/>
                    <a:pt x="7843" y="11786"/>
                  </a:cubicBezTo>
                  <a:lnTo>
                    <a:pt x="7863" y="11766"/>
                  </a:lnTo>
                  <a:lnTo>
                    <a:pt x="7798" y="11766"/>
                  </a:lnTo>
                  <a:cubicBezTo>
                    <a:pt x="7812" y="11754"/>
                    <a:pt x="7825" y="11742"/>
                    <a:pt x="7837" y="11742"/>
                  </a:cubicBezTo>
                  <a:cubicBezTo>
                    <a:pt x="7846" y="11742"/>
                    <a:pt x="7854" y="11748"/>
                    <a:pt x="7863" y="11766"/>
                  </a:cubicBezTo>
                  <a:cubicBezTo>
                    <a:pt x="7876" y="11766"/>
                    <a:pt x="7889" y="11748"/>
                    <a:pt x="7903" y="11748"/>
                  </a:cubicBezTo>
                  <a:cubicBezTo>
                    <a:pt x="7909" y="11748"/>
                    <a:pt x="7916" y="11752"/>
                    <a:pt x="7922" y="11766"/>
                  </a:cubicBezTo>
                  <a:cubicBezTo>
                    <a:pt x="7947" y="11745"/>
                    <a:pt x="7922" y="11745"/>
                    <a:pt x="7947" y="11725"/>
                  </a:cubicBezTo>
                  <a:cubicBezTo>
                    <a:pt x="7963" y="11725"/>
                    <a:pt x="7979" y="11751"/>
                    <a:pt x="7995" y="11751"/>
                  </a:cubicBezTo>
                  <a:cubicBezTo>
                    <a:pt x="7999" y="11751"/>
                    <a:pt x="8003" y="11749"/>
                    <a:pt x="8007" y="11745"/>
                  </a:cubicBezTo>
                  <a:cubicBezTo>
                    <a:pt x="8047" y="11725"/>
                    <a:pt x="8092" y="11725"/>
                    <a:pt x="8131" y="11725"/>
                  </a:cubicBezTo>
                  <a:cubicBezTo>
                    <a:pt x="8145" y="11716"/>
                    <a:pt x="8158" y="11713"/>
                    <a:pt x="8172" y="11713"/>
                  </a:cubicBezTo>
                  <a:cubicBezTo>
                    <a:pt x="8198" y="11713"/>
                    <a:pt x="8223" y="11725"/>
                    <a:pt x="8236" y="11725"/>
                  </a:cubicBezTo>
                  <a:cubicBezTo>
                    <a:pt x="8254" y="11717"/>
                    <a:pt x="8270" y="11714"/>
                    <a:pt x="8286" y="11714"/>
                  </a:cubicBezTo>
                  <a:cubicBezTo>
                    <a:pt x="8322" y="11714"/>
                    <a:pt x="8352" y="11731"/>
                    <a:pt x="8380" y="11745"/>
                  </a:cubicBezTo>
                  <a:cubicBezTo>
                    <a:pt x="8400" y="11786"/>
                    <a:pt x="8420" y="11827"/>
                    <a:pt x="8465" y="11874"/>
                  </a:cubicBezTo>
                  <a:cubicBezTo>
                    <a:pt x="8445" y="11874"/>
                    <a:pt x="8445" y="11894"/>
                    <a:pt x="8445" y="11894"/>
                  </a:cubicBezTo>
                  <a:cubicBezTo>
                    <a:pt x="8465" y="11935"/>
                    <a:pt x="8485" y="12002"/>
                    <a:pt x="8465" y="12043"/>
                  </a:cubicBezTo>
                  <a:cubicBezTo>
                    <a:pt x="8433" y="12063"/>
                    <a:pt x="8401" y="12068"/>
                    <a:pt x="8370" y="12068"/>
                  </a:cubicBezTo>
                  <a:cubicBezTo>
                    <a:pt x="8339" y="12068"/>
                    <a:pt x="8308" y="12063"/>
                    <a:pt x="8276" y="12063"/>
                  </a:cubicBezTo>
                  <a:cubicBezTo>
                    <a:pt x="8256" y="12084"/>
                    <a:pt x="8256" y="12084"/>
                    <a:pt x="8236" y="12110"/>
                  </a:cubicBezTo>
                  <a:cubicBezTo>
                    <a:pt x="8236" y="12084"/>
                    <a:pt x="8216" y="12084"/>
                    <a:pt x="8196" y="12084"/>
                  </a:cubicBezTo>
                  <a:cubicBezTo>
                    <a:pt x="8171" y="12084"/>
                    <a:pt x="8131" y="12084"/>
                    <a:pt x="8092" y="12110"/>
                  </a:cubicBezTo>
                  <a:cubicBezTo>
                    <a:pt x="8072" y="12110"/>
                    <a:pt x="8027" y="12110"/>
                    <a:pt x="8007" y="12130"/>
                  </a:cubicBezTo>
                  <a:lnTo>
                    <a:pt x="7947" y="12130"/>
                  </a:lnTo>
                  <a:cubicBezTo>
                    <a:pt x="7942" y="12126"/>
                    <a:pt x="7937" y="12124"/>
                    <a:pt x="7932" y="12124"/>
                  </a:cubicBezTo>
                  <a:cubicBezTo>
                    <a:pt x="7919" y="12124"/>
                    <a:pt x="7907" y="12136"/>
                    <a:pt x="7895" y="12136"/>
                  </a:cubicBezTo>
                  <a:cubicBezTo>
                    <a:pt x="7891" y="12136"/>
                    <a:pt x="7887" y="12134"/>
                    <a:pt x="7883" y="12130"/>
                  </a:cubicBezTo>
                  <a:cubicBezTo>
                    <a:pt x="7869" y="12130"/>
                    <a:pt x="7865" y="12121"/>
                    <a:pt x="7858" y="12121"/>
                  </a:cubicBezTo>
                  <a:cubicBezTo>
                    <a:pt x="7854" y="12121"/>
                    <a:pt x="7849" y="12123"/>
                    <a:pt x="7843" y="12130"/>
                  </a:cubicBezTo>
                  <a:cubicBezTo>
                    <a:pt x="7829" y="12130"/>
                    <a:pt x="7814" y="12121"/>
                    <a:pt x="7805" y="12121"/>
                  </a:cubicBezTo>
                  <a:cubicBezTo>
                    <a:pt x="7801" y="12121"/>
                    <a:pt x="7798" y="12123"/>
                    <a:pt x="7798" y="12130"/>
                  </a:cubicBezTo>
                  <a:cubicBezTo>
                    <a:pt x="7738" y="12130"/>
                    <a:pt x="7674" y="12151"/>
                    <a:pt x="7634" y="12151"/>
                  </a:cubicBezTo>
                  <a:cubicBezTo>
                    <a:pt x="7606" y="12165"/>
                    <a:pt x="7588" y="12180"/>
                    <a:pt x="7570" y="12180"/>
                  </a:cubicBezTo>
                  <a:cubicBezTo>
                    <a:pt x="7563" y="12180"/>
                    <a:pt x="7557" y="12177"/>
                    <a:pt x="7549" y="12171"/>
                  </a:cubicBezTo>
                  <a:lnTo>
                    <a:pt x="7470" y="12171"/>
                  </a:lnTo>
                  <a:cubicBezTo>
                    <a:pt x="7460" y="12161"/>
                    <a:pt x="7443" y="12156"/>
                    <a:pt x="7427" y="12156"/>
                  </a:cubicBezTo>
                  <a:cubicBezTo>
                    <a:pt x="7411" y="12156"/>
                    <a:pt x="7395" y="12161"/>
                    <a:pt x="7385" y="12171"/>
                  </a:cubicBezTo>
                  <a:cubicBezTo>
                    <a:pt x="7372" y="12171"/>
                    <a:pt x="7359" y="12162"/>
                    <a:pt x="7345" y="12162"/>
                  </a:cubicBezTo>
                  <a:cubicBezTo>
                    <a:pt x="7339" y="12162"/>
                    <a:pt x="7332" y="12164"/>
                    <a:pt x="7325" y="12171"/>
                  </a:cubicBezTo>
                  <a:lnTo>
                    <a:pt x="7156" y="12171"/>
                  </a:lnTo>
                  <a:cubicBezTo>
                    <a:pt x="7156" y="12192"/>
                    <a:pt x="7136" y="12192"/>
                    <a:pt x="7136" y="12212"/>
                  </a:cubicBezTo>
                  <a:cubicBezTo>
                    <a:pt x="7123" y="12206"/>
                    <a:pt x="7112" y="12203"/>
                    <a:pt x="7101" y="12203"/>
                  </a:cubicBezTo>
                  <a:cubicBezTo>
                    <a:pt x="7080" y="12203"/>
                    <a:pt x="7062" y="12212"/>
                    <a:pt x="7032" y="12212"/>
                  </a:cubicBezTo>
                  <a:cubicBezTo>
                    <a:pt x="7027" y="12218"/>
                    <a:pt x="7022" y="12220"/>
                    <a:pt x="7015" y="12220"/>
                  </a:cubicBezTo>
                  <a:cubicBezTo>
                    <a:pt x="7000" y="12220"/>
                    <a:pt x="6981" y="12207"/>
                    <a:pt x="6966" y="12207"/>
                  </a:cubicBezTo>
                  <a:cubicBezTo>
                    <a:pt x="6961" y="12207"/>
                    <a:pt x="6956" y="12209"/>
                    <a:pt x="6952" y="12212"/>
                  </a:cubicBezTo>
                  <a:cubicBezTo>
                    <a:pt x="6907" y="12212"/>
                    <a:pt x="6887" y="12192"/>
                    <a:pt x="6867" y="12192"/>
                  </a:cubicBezTo>
                  <a:cubicBezTo>
                    <a:pt x="6848" y="12192"/>
                    <a:pt x="6848" y="12212"/>
                    <a:pt x="6828" y="12212"/>
                  </a:cubicBezTo>
                  <a:cubicBezTo>
                    <a:pt x="6828" y="12192"/>
                    <a:pt x="6803" y="12171"/>
                    <a:pt x="6783" y="12171"/>
                  </a:cubicBezTo>
                  <a:cubicBezTo>
                    <a:pt x="6776" y="12186"/>
                    <a:pt x="6768" y="12190"/>
                    <a:pt x="6761" y="12190"/>
                  </a:cubicBezTo>
                  <a:cubicBezTo>
                    <a:pt x="6753" y="12190"/>
                    <a:pt x="6745" y="12186"/>
                    <a:pt x="6737" y="12186"/>
                  </a:cubicBezTo>
                  <a:cubicBezTo>
                    <a:pt x="6732" y="12186"/>
                    <a:pt x="6728" y="12187"/>
                    <a:pt x="6723" y="12192"/>
                  </a:cubicBezTo>
                  <a:cubicBezTo>
                    <a:pt x="6703" y="12192"/>
                    <a:pt x="6678" y="12171"/>
                    <a:pt x="6659" y="12171"/>
                  </a:cubicBezTo>
                  <a:cubicBezTo>
                    <a:pt x="6645" y="12171"/>
                    <a:pt x="6632" y="12180"/>
                    <a:pt x="6619" y="12180"/>
                  </a:cubicBezTo>
                  <a:cubicBezTo>
                    <a:pt x="6612" y="12180"/>
                    <a:pt x="6606" y="12178"/>
                    <a:pt x="6599" y="12171"/>
                  </a:cubicBezTo>
                  <a:lnTo>
                    <a:pt x="6514" y="12171"/>
                  </a:lnTo>
                  <a:cubicBezTo>
                    <a:pt x="6494" y="12192"/>
                    <a:pt x="6473" y="12197"/>
                    <a:pt x="6450" y="12197"/>
                  </a:cubicBezTo>
                  <a:cubicBezTo>
                    <a:pt x="6426" y="12197"/>
                    <a:pt x="6400" y="12192"/>
                    <a:pt x="6370" y="12192"/>
                  </a:cubicBezTo>
                  <a:cubicBezTo>
                    <a:pt x="6370" y="12192"/>
                    <a:pt x="6361" y="12183"/>
                    <a:pt x="6355" y="12183"/>
                  </a:cubicBezTo>
                  <a:cubicBezTo>
                    <a:pt x="6352" y="12183"/>
                    <a:pt x="6350" y="12185"/>
                    <a:pt x="6350" y="12192"/>
                  </a:cubicBezTo>
                  <a:cubicBezTo>
                    <a:pt x="6336" y="12188"/>
                    <a:pt x="6324" y="12186"/>
                    <a:pt x="6312" y="12186"/>
                  </a:cubicBezTo>
                  <a:cubicBezTo>
                    <a:pt x="6280" y="12186"/>
                    <a:pt x="6255" y="12198"/>
                    <a:pt x="6231" y="12198"/>
                  </a:cubicBezTo>
                  <a:cubicBezTo>
                    <a:pt x="6223" y="12198"/>
                    <a:pt x="6214" y="12196"/>
                    <a:pt x="6206" y="12192"/>
                  </a:cubicBezTo>
                  <a:cubicBezTo>
                    <a:pt x="6141" y="12171"/>
                    <a:pt x="6101" y="12171"/>
                    <a:pt x="6057" y="12171"/>
                  </a:cubicBezTo>
                  <a:cubicBezTo>
                    <a:pt x="6017" y="12171"/>
                    <a:pt x="5986" y="12180"/>
                    <a:pt x="5956" y="12180"/>
                  </a:cubicBezTo>
                  <a:cubicBezTo>
                    <a:pt x="5942" y="12180"/>
                    <a:pt x="5927" y="12178"/>
                    <a:pt x="5912" y="12171"/>
                  </a:cubicBezTo>
                  <a:cubicBezTo>
                    <a:pt x="5902" y="12161"/>
                    <a:pt x="5887" y="12156"/>
                    <a:pt x="5872" y="12156"/>
                  </a:cubicBezTo>
                  <a:cubicBezTo>
                    <a:pt x="5857" y="12156"/>
                    <a:pt x="5843" y="12161"/>
                    <a:pt x="5833" y="12171"/>
                  </a:cubicBezTo>
                  <a:cubicBezTo>
                    <a:pt x="5808" y="12171"/>
                    <a:pt x="5788" y="12151"/>
                    <a:pt x="5788" y="12151"/>
                  </a:cubicBezTo>
                  <a:cubicBezTo>
                    <a:pt x="5768" y="12151"/>
                    <a:pt x="5768" y="12171"/>
                    <a:pt x="5768" y="12192"/>
                  </a:cubicBezTo>
                  <a:cubicBezTo>
                    <a:pt x="5756" y="12168"/>
                    <a:pt x="5738" y="12158"/>
                    <a:pt x="5725" y="12158"/>
                  </a:cubicBezTo>
                  <a:cubicBezTo>
                    <a:pt x="5715" y="12158"/>
                    <a:pt x="5708" y="12163"/>
                    <a:pt x="5708" y="12171"/>
                  </a:cubicBezTo>
                  <a:lnTo>
                    <a:pt x="5519" y="12171"/>
                  </a:lnTo>
                  <a:cubicBezTo>
                    <a:pt x="5487" y="12171"/>
                    <a:pt x="5452" y="12145"/>
                    <a:pt x="5429" y="12145"/>
                  </a:cubicBezTo>
                  <a:cubicBezTo>
                    <a:pt x="5424" y="12145"/>
                    <a:pt x="5419" y="12147"/>
                    <a:pt x="5415" y="12151"/>
                  </a:cubicBezTo>
                  <a:cubicBezTo>
                    <a:pt x="5335" y="12130"/>
                    <a:pt x="5270" y="12110"/>
                    <a:pt x="5186" y="12110"/>
                  </a:cubicBezTo>
                  <a:lnTo>
                    <a:pt x="5166" y="12110"/>
                  </a:lnTo>
                  <a:cubicBezTo>
                    <a:pt x="5126" y="12110"/>
                    <a:pt x="5086" y="12084"/>
                    <a:pt x="5022" y="12084"/>
                  </a:cubicBezTo>
                  <a:cubicBezTo>
                    <a:pt x="5002" y="12084"/>
                    <a:pt x="4982" y="12084"/>
                    <a:pt x="4962" y="12063"/>
                  </a:cubicBezTo>
                  <a:cubicBezTo>
                    <a:pt x="4937" y="12063"/>
                    <a:pt x="4917" y="12063"/>
                    <a:pt x="4917" y="12084"/>
                  </a:cubicBezTo>
                  <a:cubicBezTo>
                    <a:pt x="4897" y="12063"/>
                    <a:pt x="4897" y="12063"/>
                    <a:pt x="4877" y="12043"/>
                  </a:cubicBezTo>
                  <a:cubicBezTo>
                    <a:pt x="4851" y="12043"/>
                    <a:pt x="4822" y="12052"/>
                    <a:pt x="4794" y="12052"/>
                  </a:cubicBezTo>
                  <a:cubicBezTo>
                    <a:pt x="4780" y="12052"/>
                    <a:pt x="4766" y="12050"/>
                    <a:pt x="4753" y="12043"/>
                  </a:cubicBezTo>
                  <a:cubicBezTo>
                    <a:pt x="4688" y="12002"/>
                    <a:pt x="4648" y="12022"/>
                    <a:pt x="4589" y="12002"/>
                  </a:cubicBezTo>
                  <a:cubicBezTo>
                    <a:pt x="4576" y="11992"/>
                    <a:pt x="4565" y="11986"/>
                    <a:pt x="4557" y="11986"/>
                  </a:cubicBezTo>
                  <a:cubicBezTo>
                    <a:pt x="4549" y="11986"/>
                    <a:pt x="4544" y="11992"/>
                    <a:pt x="4544" y="12002"/>
                  </a:cubicBezTo>
                  <a:cubicBezTo>
                    <a:pt x="4502" y="11988"/>
                    <a:pt x="4467" y="11971"/>
                    <a:pt x="4430" y="11971"/>
                  </a:cubicBezTo>
                  <a:cubicBezTo>
                    <a:pt x="4414" y="11971"/>
                    <a:pt x="4398" y="11974"/>
                    <a:pt x="4380" y="11981"/>
                  </a:cubicBezTo>
                  <a:cubicBezTo>
                    <a:pt x="4360" y="11956"/>
                    <a:pt x="4360" y="11935"/>
                    <a:pt x="4340" y="11935"/>
                  </a:cubicBezTo>
                  <a:cubicBezTo>
                    <a:pt x="4327" y="11945"/>
                    <a:pt x="4321" y="11951"/>
                    <a:pt x="4315" y="11951"/>
                  </a:cubicBezTo>
                  <a:cubicBezTo>
                    <a:pt x="4310" y="11951"/>
                    <a:pt x="4305" y="11945"/>
                    <a:pt x="4295" y="11935"/>
                  </a:cubicBezTo>
                  <a:lnTo>
                    <a:pt x="4255" y="11935"/>
                  </a:lnTo>
                  <a:cubicBezTo>
                    <a:pt x="4242" y="11935"/>
                    <a:pt x="4238" y="11944"/>
                    <a:pt x="4230" y="11944"/>
                  </a:cubicBezTo>
                  <a:cubicBezTo>
                    <a:pt x="4227" y="11944"/>
                    <a:pt x="4222" y="11942"/>
                    <a:pt x="4215" y="11935"/>
                  </a:cubicBezTo>
                  <a:cubicBezTo>
                    <a:pt x="4131" y="11915"/>
                    <a:pt x="4046" y="11915"/>
                    <a:pt x="3987" y="11894"/>
                  </a:cubicBezTo>
                  <a:cubicBezTo>
                    <a:pt x="3922" y="11874"/>
                    <a:pt x="3842" y="11874"/>
                    <a:pt x="3777" y="11853"/>
                  </a:cubicBezTo>
                  <a:cubicBezTo>
                    <a:pt x="3758" y="11853"/>
                    <a:pt x="3738" y="11827"/>
                    <a:pt x="3718" y="11827"/>
                  </a:cubicBezTo>
                  <a:cubicBezTo>
                    <a:pt x="3653" y="11807"/>
                    <a:pt x="3613" y="11786"/>
                    <a:pt x="3549" y="11766"/>
                  </a:cubicBezTo>
                  <a:lnTo>
                    <a:pt x="3529" y="11766"/>
                  </a:lnTo>
                  <a:cubicBezTo>
                    <a:pt x="3489" y="11766"/>
                    <a:pt x="3469" y="11766"/>
                    <a:pt x="3424" y="11745"/>
                  </a:cubicBezTo>
                  <a:cubicBezTo>
                    <a:pt x="3424" y="11745"/>
                    <a:pt x="3424" y="11725"/>
                    <a:pt x="3404" y="11725"/>
                  </a:cubicBezTo>
                  <a:cubicBezTo>
                    <a:pt x="3372" y="11725"/>
                    <a:pt x="3336" y="11694"/>
                    <a:pt x="3291" y="11694"/>
                  </a:cubicBezTo>
                  <a:cubicBezTo>
                    <a:pt x="3281" y="11694"/>
                    <a:pt x="3271" y="11695"/>
                    <a:pt x="3260" y="11699"/>
                  </a:cubicBezTo>
                  <a:cubicBezTo>
                    <a:pt x="3220" y="11679"/>
                    <a:pt x="3176" y="11699"/>
                    <a:pt x="3136" y="11658"/>
                  </a:cubicBezTo>
                  <a:lnTo>
                    <a:pt x="3116" y="11658"/>
                  </a:lnTo>
                  <a:cubicBezTo>
                    <a:pt x="3116" y="11679"/>
                    <a:pt x="3116" y="11679"/>
                    <a:pt x="3096" y="11679"/>
                  </a:cubicBezTo>
                  <a:cubicBezTo>
                    <a:pt x="3096" y="11679"/>
                    <a:pt x="3071" y="11658"/>
                    <a:pt x="3051" y="11658"/>
                  </a:cubicBezTo>
                  <a:cubicBezTo>
                    <a:pt x="2991" y="11658"/>
                    <a:pt x="2947" y="11658"/>
                    <a:pt x="2907" y="11637"/>
                  </a:cubicBezTo>
                  <a:cubicBezTo>
                    <a:pt x="2867" y="11617"/>
                    <a:pt x="2822" y="11596"/>
                    <a:pt x="2783" y="11571"/>
                  </a:cubicBezTo>
                  <a:cubicBezTo>
                    <a:pt x="2743" y="11571"/>
                    <a:pt x="2723" y="11550"/>
                    <a:pt x="2678" y="11530"/>
                  </a:cubicBezTo>
                  <a:cubicBezTo>
                    <a:pt x="2658" y="11530"/>
                    <a:pt x="2638" y="11530"/>
                    <a:pt x="2618" y="11509"/>
                  </a:cubicBezTo>
                  <a:cubicBezTo>
                    <a:pt x="2598" y="11509"/>
                    <a:pt x="2598" y="11530"/>
                    <a:pt x="2574" y="11530"/>
                  </a:cubicBezTo>
                  <a:cubicBezTo>
                    <a:pt x="2554" y="11489"/>
                    <a:pt x="2494" y="11509"/>
                    <a:pt x="2474" y="11489"/>
                  </a:cubicBezTo>
                  <a:cubicBezTo>
                    <a:pt x="2429" y="11442"/>
                    <a:pt x="2390" y="11468"/>
                    <a:pt x="2370" y="11442"/>
                  </a:cubicBezTo>
                  <a:lnTo>
                    <a:pt x="2325" y="11442"/>
                  </a:lnTo>
                  <a:cubicBezTo>
                    <a:pt x="2305" y="11442"/>
                    <a:pt x="2305" y="11422"/>
                    <a:pt x="2285" y="11422"/>
                  </a:cubicBezTo>
                  <a:lnTo>
                    <a:pt x="2225" y="11422"/>
                  </a:lnTo>
                  <a:lnTo>
                    <a:pt x="2225" y="11401"/>
                  </a:lnTo>
                  <a:cubicBezTo>
                    <a:pt x="2203" y="11391"/>
                    <a:pt x="2182" y="11391"/>
                    <a:pt x="2161" y="11391"/>
                  </a:cubicBezTo>
                  <a:cubicBezTo>
                    <a:pt x="2141" y="11391"/>
                    <a:pt x="2121" y="11391"/>
                    <a:pt x="2101" y="11381"/>
                  </a:cubicBezTo>
                  <a:cubicBezTo>
                    <a:pt x="2101" y="11360"/>
                    <a:pt x="2121" y="11360"/>
                    <a:pt x="2121" y="11360"/>
                  </a:cubicBezTo>
                  <a:cubicBezTo>
                    <a:pt x="2076" y="11340"/>
                    <a:pt x="2076" y="11340"/>
                    <a:pt x="2016" y="11314"/>
                  </a:cubicBezTo>
                  <a:cubicBezTo>
                    <a:pt x="1996" y="11314"/>
                    <a:pt x="1996" y="11293"/>
                    <a:pt x="1977" y="11293"/>
                  </a:cubicBezTo>
                  <a:lnTo>
                    <a:pt x="1912" y="11293"/>
                  </a:lnTo>
                  <a:cubicBezTo>
                    <a:pt x="1872" y="11273"/>
                    <a:pt x="1852" y="11273"/>
                    <a:pt x="1807" y="11273"/>
                  </a:cubicBezTo>
                  <a:cubicBezTo>
                    <a:pt x="1787" y="11273"/>
                    <a:pt x="1703" y="11211"/>
                    <a:pt x="1683" y="11211"/>
                  </a:cubicBezTo>
                  <a:cubicBezTo>
                    <a:pt x="1669" y="11211"/>
                    <a:pt x="1665" y="11221"/>
                    <a:pt x="1658" y="11221"/>
                  </a:cubicBezTo>
                  <a:cubicBezTo>
                    <a:pt x="1654" y="11221"/>
                    <a:pt x="1650" y="11218"/>
                    <a:pt x="1643" y="11211"/>
                  </a:cubicBezTo>
                  <a:cubicBezTo>
                    <a:pt x="1623" y="11211"/>
                    <a:pt x="1623" y="11186"/>
                    <a:pt x="1603" y="11165"/>
                  </a:cubicBezTo>
                  <a:cubicBezTo>
                    <a:pt x="1578" y="11165"/>
                    <a:pt x="1578" y="11186"/>
                    <a:pt x="1578" y="11186"/>
                  </a:cubicBezTo>
                  <a:cubicBezTo>
                    <a:pt x="1558" y="11165"/>
                    <a:pt x="1558" y="11165"/>
                    <a:pt x="1539" y="11165"/>
                  </a:cubicBezTo>
                  <a:cubicBezTo>
                    <a:pt x="1479" y="11145"/>
                    <a:pt x="1414" y="11103"/>
                    <a:pt x="1354" y="11103"/>
                  </a:cubicBezTo>
                  <a:cubicBezTo>
                    <a:pt x="1311" y="11103"/>
                    <a:pt x="1288" y="11083"/>
                    <a:pt x="1258" y="11083"/>
                  </a:cubicBezTo>
                  <a:cubicBezTo>
                    <a:pt x="1243" y="11083"/>
                    <a:pt x="1227" y="11088"/>
                    <a:pt x="1205" y="11103"/>
                  </a:cubicBezTo>
                  <a:cubicBezTo>
                    <a:pt x="1205" y="11103"/>
                    <a:pt x="1185" y="11083"/>
                    <a:pt x="1165" y="11083"/>
                  </a:cubicBezTo>
                  <a:cubicBezTo>
                    <a:pt x="1165" y="11093"/>
                    <a:pt x="1155" y="11093"/>
                    <a:pt x="1145" y="11093"/>
                  </a:cubicBezTo>
                  <a:cubicBezTo>
                    <a:pt x="1136" y="11093"/>
                    <a:pt x="1125" y="11093"/>
                    <a:pt x="1125" y="11103"/>
                  </a:cubicBezTo>
                  <a:cubicBezTo>
                    <a:pt x="1125" y="11145"/>
                    <a:pt x="1145" y="11124"/>
                    <a:pt x="1165" y="11145"/>
                  </a:cubicBezTo>
                  <a:cubicBezTo>
                    <a:pt x="1165" y="11145"/>
                    <a:pt x="1185" y="11124"/>
                    <a:pt x="1205" y="11124"/>
                  </a:cubicBezTo>
                  <a:lnTo>
                    <a:pt x="1205" y="11165"/>
                  </a:lnTo>
                  <a:lnTo>
                    <a:pt x="1230" y="11165"/>
                  </a:lnTo>
                  <a:cubicBezTo>
                    <a:pt x="1230" y="11165"/>
                    <a:pt x="1230" y="11186"/>
                    <a:pt x="1250" y="11186"/>
                  </a:cubicBezTo>
                  <a:lnTo>
                    <a:pt x="1250" y="11165"/>
                  </a:lnTo>
                  <a:cubicBezTo>
                    <a:pt x="1290" y="11165"/>
                    <a:pt x="1329" y="11211"/>
                    <a:pt x="1374" y="11232"/>
                  </a:cubicBezTo>
                  <a:cubicBezTo>
                    <a:pt x="1414" y="11232"/>
                    <a:pt x="1454" y="11232"/>
                    <a:pt x="1479" y="11273"/>
                  </a:cubicBezTo>
                  <a:cubicBezTo>
                    <a:pt x="1519" y="11293"/>
                    <a:pt x="1558" y="11273"/>
                    <a:pt x="1578" y="11314"/>
                  </a:cubicBezTo>
                  <a:lnTo>
                    <a:pt x="1643" y="11314"/>
                  </a:lnTo>
                  <a:cubicBezTo>
                    <a:pt x="1643" y="11314"/>
                    <a:pt x="1643" y="11340"/>
                    <a:pt x="1663" y="11340"/>
                  </a:cubicBezTo>
                  <a:cubicBezTo>
                    <a:pt x="1683" y="11340"/>
                    <a:pt x="1663" y="11314"/>
                    <a:pt x="1683" y="11314"/>
                  </a:cubicBezTo>
                  <a:cubicBezTo>
                    <a:pt x="1683" y="11340"/>
                    <a:pt x="1683" y="11360"/>
                    <a:pt x="1703" y="11360"/>
                  </a:cubicBezTo>
                  <a:cubicBezTo>
                    <a:pt x="1712" y="11356"/>
                    <a:pt x="1720" y="11354"/>
                    <a:pt x="1728" y="11354"/>
                  </a:cubicBezTo>
                  <a:cubicBezTo>
                    <a:pt x="1748" y="11354"/>
                    <a:pt x="1762" y="11366"/>
                    <a:pt x="1775" y="11366"/>
                  </a:cubicBezTo>
                  <a:cubicBezTo>
                    <a:pt x="1779" y="11366"/>
                    <a:pt x="1783" y="11364"/>
                    <a:pt x="1787" y="11360"/>
                  </a:cubicBezTo>
                  <a:cubicBezTo>
                    <a:pt x="1807" y="11381"/>
                    <a:pt x="1852" y="11401"/>
                    <a:pt x="1872" y="11422"/>
                  </a:cubicBezTo>
                  <a:lnTo>
                    <a:pt x="1912" y="11422"/>
                  </a:lnTo>
                  <a:lnTo>
                    <a:pt x="1912" y="11442"/>
                  </a:lnTo>
                  <a:cubicBezTo>
                    <a:pt x="1932" y="11442"/>
                    <a:pt x="1932" y="11422"/>
                    <a:pt x="1952" y="11422"/>
                  </a:cubicBezTo>
                  <a:cubicBezTo>
                    <a:pt x="1952" y="11442"/>
                    <a:pt x="1977" y="11442"/>
                    <a:pt x="1996" y="11468"/>
                  </a:cubicBezTo>
                  <a:cubicBezTo>
                    <a:pt x="2000" y="11472"/>
                    <a:pt x="2004" y="11474"/>
                    <a:pt x="2008" y="11474"/>
                  </a:cubicBezTo>
                  <a:cubicBezTo>
                    <a:pt x="2017" y="11474"/>
                    <a:pt x="2026" y="11467"/>
                    <a:pt x="2034" y="11467"/>
                  </a:cubicBezTo>
                  <a:cubicBezTo>
                    <a:pt x="2042" y="11467"/>
                    <a:pt x="2049" y="11472"/>
                    <a:pt x="2056" y="11489"/>
                  </a:cubicBezTo>
                  <a:lnTo>
                    <a:pt x="2141" y="11489"/>
                  </a:lnTo>
                  <a:cubicBezTo>
                    <a:pt x="2121" y="11509"/>
                    <a:pt x="2121" y="11509"/>
                    <a:pt x="2121" y="11530"/>
                  </a:cubicBezTo>
                  <a:cubicBezTo>
                    <a:pt x="2141" y="11509"/>
                    <a:pt x="2161" y="11509"/>
                    <a:pt x="2161" y="11489"/>
                  </a:cubicBezTo>
                  <a:cubicBezTo>
                    <a:pt x="2200" y="11530"/>
                    <a:pt x="2265" y="11530"/>
                    <a:pt x="2305" y="11571"/>
                  </a:cubicBezTo>
                  <a:cubicBezTo>
                    <a:pt x="2310" y="11565"/>
                    <a:pt x="2318" y="11562"/>
                    <a:pt x="2327" y="11562"/>
                  </a:cubicBezTo>
                  <a:cubicBezTo>
                    <a:pt x="2350" y="11562"/>
                    <a:pt x="2381" y="11578"/>
                    <a:pt x="2409" y="11596"/>
                  </a:cubicBezTo>
                  <a:lnTo>
                    <a:pt x="2449" y="11596"/>
                  </a:lnTo>
                  <a:lnTo>
                    <a:pt x="2474" y="11617"/>
                  </a:lnTo>
                  <a:cubicBezTo>
                    <a:pt x="2514" y="11617"/>
                    <a:pt x="2534" y="11637"/>
                    <a:pt x="2554" y="11658"/>
                  </a:cubicBezTo>
                  <a:cubicBezTo>
                    <a:pt x="2576" y="11668"/>
                    <a:pt x="2592" y="11668"/>
                    <a:pt x="2605" y="11668"/>
                  </a:cubicBezTo>
                  <a:cubicBezTo>
                    <a:pt x="2618" y="11668"/>
                    <a:pt x="2628" y="11668"/>
                    <a:pt x="2638" y="11679"/>
                  </a:cubicBezTo>
                  <a:cubicBezTo>
                    <a:pt x="2648" y="11702"/>
                    <a:pt x="2663" y="11702"/>
                    <a:pt x="2679" y="11702"/>
                  </a:cubicBezTo>
                  <a:cubicBezTo>
                    <a:pt x="2694" y="11702"/>
                    <a:pt x="2710" y="11702"/>
                    <a:pt x="2723" y="11725"/>
                  </a:cubicBezTo>
                  <a:lnTo>
                    <a:pt x="2743" y="11725"/>
                  </a:lnTo>
                  <a:cubicBezTo>
                    <a:pt x="2867" y="11786"/>
                    <a:pt x="2991" y="11827"/>
                    <a:pt x="3136" y="11827"/>
                  </a:cubicBezTo>
                  <a:cubicBezTo>
                    <a:pt x="3149" y="11827"/>
                    <a:pt x="3154" y="11839"/>
                    <a:pt x="3167" y="11839"/>
                  </a:cubicBezTo>
                  <a:cubicBezTo>
                    <a:pt x="3173" y="11839"/>
                    <a:pt x="3182" y="11836"/>
                    <a:pt x="3195" y="11827"/>
                  </a:cubicBezTo>
                  <a:cubicBezTo>
                    <a:pt x="3195" y="11853"/>
                    <a:pt x="3240" y="11853"/>
                    <a:pt x="3260" y="11874"/>
                  </a:cubicBezTo>
                  <a:lnTo>
                    <a:pt x="3365" y="11874"/>
                  </a:lnTo>
                  <a:cubicBezTo>
                    <a:pt x="3404" y="11915"/>
                    <a:pt x="3469" y="11894"/>
                    <a:pt x="3509" y="11935"/>
                  </a:cubicBezTo>
                  <a:cubicBezTo>
                    <a:pt x="3549" y="11935"/>
                    <a:pt x="3569" y="11935"/>
                    <a:pt x="3613" y="11956"/>
                  </a:cubicBezTo>
                  <a:cubicBezTo>
                    <a:pt x="3623" y="11968"/>
                    <a:pt x="3633" y="11968"/>
                    <a:pt x="3643" y="11968"/>
                  </a:cubicBezTo>
                  <a:cubicBezTo>
                    <a:pt x="3653" y="11968"/>
                    <a:pt x="3663" y="11968"/>
                    <a:pt x="3673" y="11981"/>
                  </a:cubicBezTo>
                  <a:cubicBezTo>
                    <a:pt x="3693" y="12002"/>
                    <a:pt x="3738" y="12002"/>
                    <a:pt x="3758" y="12002"/>
                  </a:cubicBezTo>
                  <a:cubicBezTo>
                    <a:pt x="3777" y="12022"/>
                    <a:pt x="3817" y="12022"/>
                    <a:pt x="3842" y="12043"/>
                  </a:cubicBezTo>
                  <a:cubicBezTo>
                    <a:pt x="3862" y="12043"/>
                    <a:pt x="3902" y="12043"/>
                    <a:pt x="3902" y="12063"/>
                  </a:cubicBezTo>
                  <a:cubicBezTo>
                    <a:pt x="3910" y="12059"/>
                    <a:pt x="3918" y="12057"/>
                    <a:pt x="3925" y="12057"/>
                  </a:cubicBezTo>
                  <a:cubicBezTo>
                    <a:pt x="3945" y="12057"/>
                    <a:pt x="3960" y="12069"/>
                    <a:pt x="3973" y="12069"/>
                  </a:cubicBezTo>
                  <a:cubicBezTo>
                    <a:pt x="3978" y="12069"/>
                    <a:pt x="3982" y="12068"/>
                    <a:pt x="3987" y="12063"/>
                  </a:cubicBezTo>
                  <a:cubicBezTo>
                    <a:pt x="4006" y="12084"/>
                    <a:pt x="4006" y="12110"/>
                    <a:pt x="4026" y="12110"/>
                  </a:cubicBezTo>
                  <a:cubicBezTo>
                    <a:pt x="4026" y="12110"/>
                    <a:pt x="4040" y="12079"/>
                    <a:pt x="4056" y="12079"/>
                  </a:cubicBezTo>
                  <a:cubicBezTo>
                    <a:pt x="4059" y="12079"/>
                    <a:pt x="4063" y="12080"/>
                    <a:pt x="4066" y="12084"/>
                  </a:cubicBezTo>
                  <a:cubicBezTo>
                    <a:pt x="4072" y="12090"/>
                    <a:pt x="4076" y="12092"/>
                    <a:pt x="4080" y="12092"/>
                  </a:cubicBezTo>
                  <a:cubicBezTo>
                    <a:pt x="4089" y="12092"/>
                    <a:pt x="4093" y="12079"/>
                    <a:pt x="4101" y="12079"/>
                  </a:cubicBezTo>
                  <a:cubicBezTo>
                    <a:pt x="4104" y="12079"/>
                    <a:pt x="4107" y="12080"/>
                    <a:pt x="4111" y="12084"/>
                  </a:cubicBezTo>
                  <a:cubicBezTo>
                    <a:pt x="4111" y="12110"/>
                    <a:pt x="4111" y="12110"/>
                    <a:pt x="4131" y="12110"/>
                  </a:cubicBezTo>
                  <a:cubicBezTo>
                    <a:pt x="4171" y="12110"/>
                    <a:pt x="4190" y="12110"/>
                    <a:pt x="4235" y="12130"/>
                  </a:cubicBezTo>
                  <a:lnTo>
                    <a:pt x="4295" y="12130"/>
                  </a:lnTo>
                  <a:cubicBezTo>
                    <a:pt x="4315" y="12130"/>
                    <a:pt x="4315" y="12151"/>
                    <a:pt x="4360" y="12151"/>
                  </a:cubicBezTo>
                  <a:lnTo>
                    <a:pt x="4464" y="12151"/>
                  </a:lnTo>
                  <a:cubicBezTo>
                    <a:pt x="4480" y="12151"/>
                    <a:pt x="4483" y="12177"/>
                    <a:pt x="4494" y="12177"/>
                  </a:cubicBezTo>
                  <a:cubicBezTo>
                    <a:pt x="4497" y="12177"/>
                    <a:pt x="4500" y="12175"/>
                    <a:pt x="4504" y="12171"/>
                  </a:cubicBezTo>
                  <a:cubicBezTo>
                    <a:pt x="4524" y="12178"/>
                    <a:pt x="4544" y="12180"/>
                    <a:pt x="4564" y="12180"/>
                  </a:cubicBezTo>
                  <a:cubicBezTo>
                    <a:pt x="4604" y="12180"/>
                    <a:pt x="4642" y="12171"/>
                    <a:pt x="4668" y="12171"/>
                  </a:cubicBezTo>
                  <a:cubicBezTo>
                    <a:pt x="4668" y="12192"/>
                    <a:pt x="4688" y="12192"/>
                    <a:pt x="4688" y="12212"/>
                  </a:cubicBezTo>
                  <a:cubicBezTo>
                    <a:pt x="4688" y="12192"/>
                    <a:pt x="4688" y="12192"/>
                    <a:pt x="4713" y="12192"/>
                  </a:cubicBezTo>
                  <a:cubicBezTo>
                    <a:pt x="4713" y="12212"/>
                    <a:pt x="4733" y="12212"/>
                    <a:pt x="4733" y="12238"/>
                  </a:cubicBezTo>
                  <a:cubicBezTo>
                    <a:pt x="4747" y="12232"/>
                    <a:pt x="4759" y="12230"/>
                    <a:pt x="4772" y="12230"/>
                  </a:cubicBezTo>
                  <a:cubicBezTo>
                    <a:pt x="4803" y="12230"/>
                    <a:pt x="4829" y="12243"/>
                    <a:pt x="4854" y="12243"/>
                  </a:cubicBezTo>
                  <a:cubicBezTo>
                    <a:pt x="4862" y="12243"/>
                    <a:pt x="4870" y="12242"/>
                    <a:pt x="4877" y="12238"/>
                  </a:cubicBezTo>
                  <a:cubicBezTo>
                    <a:pt x="4937" y="12259"/>
                    <a:pt x="5002" y="12259"/>
                    <a:pt x="5041" y="12259"/>
                  </a:cubicBezTo>
                  <a:cubicBezTo>
                    <a:pt x="5146" y="12279"/>
                    <a:pt x="5251" y="12300"/>
                    <a:pt x="5335" y="12320"/>
                  </a:cubicBezTo>
                  <a:cubicBezTo>
                    <a:pt x="5375" y="12320"/>
                    <a:pt x="5395" y="12320"/>
                    <a:pt x="5415" y="12366"/>
                  </a:cubicBezTo>
                  <a:cubicBezTo>
                    <a:pt x="5427" y="12339"/>
                    <a:pt x="5440" y="12328"/>
                    <a:pt x="5454" y="12328"/>
                  </a:cubicBezTo>
                  <a:cubicBezTo>
                    <a:pt x="5463" y="12328"/>
                    <a:pt x="5471" y="12332"/>
                    <a:pt x="5479" y="12341"/>
                  </a:cubicBezTo>
                  <a:cubicBezTo>
                    <a:pt x="5539" y="12341"/>
                    <a:pt x="5604" y="12366"/>
                    <a:pt x="5664" y="12366"/>
                  </a:cubicBezTo>
                  <a:cubicBezTo>
                    <a:pt x="5677" y="12366"/>
                    <a:pt x="5692" y="12355"/>
                    <a:pt x="5713" y="12355"/>
                  </a:cubicBezTo>
                  <a:cubicBezTo>
                    <a:pt x="5723" y="12355"/>
                    <a:pt x="5735" y="12358"/>
                    <a:pt x="5748" y="12366"/>
                  </a:cubicBezTo>
                  <a:cubicBezTo>
                    <a:pt x="5753" y="12360"/>
                    <a:pt x="5757" y="12358"/>
                    <a:pt x="5762" y="12358"/>
                  </a:cubicBezTo>
                  <a:cubicBezTo>
                    <a:pt x="5773" y="12358"/>
                    <a:pt x="5785" y="12372"/>
                    <a:pt x="5796" y="12372"/>
                  </a:cubicBezTo>
                  <a:cubicBezTo>
                    <a:pt x="5800" y="12372"/>
                    <a:pt x="5804" y="12370"/>
                    <a:pt x="5808" y="12366"/>
                  </a:cubicBezTo>
                  <a:cubicBezTo>
                    <a:pt x="5833" y="12341"/>
                    <a:pt x="5853" y="12341"/>
                    <a:pt x="5872" y="12341"/>
                  </a:cubicBezTo>
                  <a:cubicBezTo>
                    <a:pt x="5912" y="12341"/>
                    <a:pt x="5957" y="12366"/>
                    <a:pt x="6017" y="12366"/>
                  </a:cubicBezTo>
                  <a:cubicBezTo>
                    <a:pt x="6037" y="12366"/>
                    <a:pt x="6057" y="12366"/>
                    <a:pt x="6081" y="12341"/>
                  </a:cubicBezTo>
                  <a:cubicBezTo>
                    <a:pt x="6096" y="12358"/>
                    <a:pt x="6111" y="12362"/>
                    <a:pt x="6127" y="12362"/>
                  </a:cubicBezTo>
                  <a:cubicBezTo>
                    <a:pt x="6142" y="12362"/>
                    <a:pt x="6157" y="12358"/>
                    <a:pt x="6173" y="12358"/>
                  </a:cubicBezTo>
                  <a:cubicBezTo>
                    <a:pt x="6184" y="12358"/>
                    <a:pt x="6195" y="12360"/>
                    <a:pt x="6206" y="12366"/>
                  </a:cubicBezTo>
                  <a:cubicBezTo>
                    <a:pt x="6215" y="12360"/>
                    <a:pt x="6225" y="12358"/>
                    <a:pt x="6236" y="12358"/>
                  </a:cubicBezTo>
                  <a:cubicBezTo>
                    <a:pt x="6263" y="12358"/>
                    <a:pt x="6294" y="12372"/>
                    <a:pt x="6323" y="12372"/>
                  </a:cubicBezTo>
                  <a:cubicBezTo>
                    <a:pt x="6332" y="12372"/>
                    <a:pt x="6342" y="12370"/>
                    <a:pt x="6350" y="12366"/>
                  </a:cubicBezTo>
                  <a:cubicBezTo>
                    <a:pt x="6360" y="12377"/>
                    <a:pt x="6371" y="12380"/>
                    <a:pt x="6381" y="12380"/>
                  </a:cubicBezTo>
                  <a:cubicBezTo>
                    <a:pt x="6399" y="12380"/>
                    <a:pt x="6418" y="12370"/>
                    <a:pt x="6438" y="12370"/>
                  </a:cubicBezTo>
                  <a:cubicBezTo>
                    <a:pt x="6450" y="12370"/>
                    <a:pt x="6462" y="12374"/>
                    <a:pt x="6474" y="12387"/>
                  </a:cubicBezTo>
                  <a:cubicBezTo>
                    <a:pt x="6486" y="12374"/>
                    <a:pt x="6499" y="12370"/>
                    <a:pt x="6513" y="12370"/>
                  </a:cubicBezTo>
                  <a:cubicBezTo>
                    <a:pt x="6536" y="12370"/>
                    <a:pt x="6561" y="12380"/>
                    <a:pt x="6584" y="12380"/>
                  </a:cubicBezTo>
                  <a:cubicBezTo>
                    <a:pt x="6597" y="12380"/>
                    <a:pt x="6608" y="12377"/>
                    <a:pt x="6619" y="12366"/>
                  </a:cubicBezTo>
                  <a:cubicBezTo>
                    <a:pt x="6619" y="12387"/>
                    <a:pt x="6619" y="12387"/>
                    <a:pt x="6639" y="12387"/>
                  </a:cubicBezTo>
                  <a:cubicBezTo>
                    <a:pt x="6649" y="12377"/>
                    <a:pt x="6659" y="12377"/>
                    <a:pt x="6669" y="12377"/>
                  </a:cubicBezTo>
                  <a:cubicBezTo>
                    <a:pt x="6680" y="12377"/>
                    <a:pt x="6691" y="12377"/>
                    <a:pt x="6703" y="12366"/>
                  </a:cubicBezTo>
                  <a:cubicBezTo>
                    <a:pt x="6723" y="12366"/>
                    <a:pt x="6763" y="12387"/>
                    <a:pt x="6783" y="12387"/>
                  </a:cubicBezTo>
                  <a:cubicBezTo>
                    <a:pt x="6803" y="12387"/>
                    <a:pt x="6783" y="12407"/>
                    <a:pt x="6803" y="12407"/>
                  </a:cubicBezTo>
                  <a:lnTo>
                    <a:pt x="6927" y="12407"/>
                  </a:lnTo>
                  <a:cubicBezTo>
                    <a:pt x="6950" y="12397"/>
                    <a:pt x="6976" y="12397"/>
                    <a:pt x="7002" y="12397"/>
                  </a:cubicBezTo>
                  <a:cubicBezTo>
                    <a:pt x="7028" y="12397"/>
                    <a:pt x="7054" y="12397"/>
                    <a:pt x="7076" y="12387"/>
                  </a:cubicBezTo>
                  <a:cubicBezTo>
                    <a:pt x="7096" y="12387"/>
                    <a:pt x="7096" y="12407"/>
                    <a:pt x="7116" y="12407"/>
                  </a:cubicBezTo>
                  <a:cubicBezTo>
                    <a:pt x="7136" y="12407"/>
                    <a:pt x="7136" y="12387"/>
                    <a:pt x="7156" y="12387"/>
                  </a:cubicBezTo>
                  <a:lnTo>
                    <a:pt x="7280" y="12387"/>
                  </a:lnTo>
                  <a:cubicBezTo>
                    <a:pt x="7307" y="12375"/>
                    <a:pt x="7331" y="12361"/>
                    <a:pt x="7355" y="12361"/>
                  </a:cubicBezTo>
                  <a:cubicBezTo>
                    <a:pt x="7372" y="12361"/>
                    <a:pt x="7388" y="12368"/>
                    <a:pt x="7405" y="12387"/>
                  </a:cubicBezTo>
                  <a:cubicBezTo>
                    <a:pt x="7425" y="12366"/>
                    <a:pt x="7450" y="12366"/>
                    <a:pt x="7470" y="12366"/>
                  </a:cubicBezTo>
                  <a:lnTo>
                    <a:pt x="7654" y="12366"/>
                  </a:lnTo>
                  <a:cubicBezTo>
                    <a:pt x="7738" y="12366"/>
                    <a:pt x="7798" y="12341"/>
                    <a:pt x="7883" y="12341"/>
                  </a:cubicBezTo>
                  <a:cubicBezTo>
                    <a:pt x="7896" y="12341"/>
                    <a:pt x="7909" y="12352"/>
                    <a:pt x="7930" y="12352"/>
                  </a:cubicBezTo>
                  <a:cubicBezTo>
                    <a:pt x="7940" y="12352"/>
                    <a:pt x="7952" y="12349"/>
                    <a:pt x="7967" y="12341"/>
                  </a:cubicBezTo>
                  <a:cubicBezTo>
                    <a:pt x="7987" y="12320"/>
                    <a:pt x="8007" y="12320"/>
                    <a:pt x="8047" y="12320"/>
                  </a:cubicBezTo>
                  <a:cubicBezTo>
                    <a:pt x="8072" y="12320"/>
                    <a:pt x="8092" y="12300"/>
                    <a:pt x="8131" y="12300"/>
                  </a:cubicBezTo>
                  <a:cubicBezTo>
                    <a:pt x="8145" y="12300"/>
                    <a:pt x="8169" y="12309"/>
                    <a:pt x="8190" y="12309"/>
                  </a:cubicBezTo>
                  <a:cubicBezTo>
                    <a:pt x="8200" y="12309"/>
                    <a:pt x="8209" y="12306"/>
                    <a:pt x="8216" y="12300"/>
                  </a:cubicBezTo>
                  <a:cubicBezTo>
                    <a:pt x="8220" y="12304"/>
                    <a:pt x="8224" y="12306"/>
                    <a:pt x="8229" y="12306"/>
                  </a:cubicBezTo>
                  <a:cubicBezTo>
                    <a:pt x="8240" y="12306"/>
                    <a:pt x="8252" y="12294"/>
                    <a:pt x="8263" y="12294"/>
                  </a:cubicBezTo>
                  <a:cubicBezTo>
                    <a:pt x="8267" y="12294"/>
                    <a:pt x="8272" y="12295"/>
                    <a:pt x="8276" y="12300"/>
                  </a:cubicBezTo>
                  <a:cubicBezTo>
                    <a:pt x="8280" y="12304"/>
                    <a:pt x="8283" y="12305"/>
                    <a:pt x="8286" y="12305"/>
                  </a:cubicBezTo>
                  <a:cubicBezTo>
                    <a:pt x="8297" y="12305"/>
                    <a:pt x="8305" y="12279"/>
                    <a:pt x="8341" y="12279"/>
                  </a:cubicBezTo>
                  <a:cubicBezTo>
                    <a:pt x="8360" y="12259"/>
                    <a:pt x="8380" y="12259"/>
                    <a:pt x="8420" y="12259"/>
                  </a:cubicBezTo>
                  <a:cubicBezTo>
                    <a:pt x="8429" y="12263"/>
                    <a:pt x="8438" y="12264"/>
                    <a:pt x="8446" y="12264"/>
                  </a:cubicBezTo>
                  <a:cubicBezTo>
                    <a:pt x="8481" y="12264"/>
                    <a:pt x="8512" y="12238"/>
                    <a:pt x="8544" y="12238"/>
                  </a:cubicBezTo>
                  <a:cubicBezTo>
                    <a:pt x="8589" y="12279"/>
                    <a:pt x="8629" y="12320"/>
                    <a:pt x="8629" y="12387"/>
                  </a:cubicBezTo>
                  <a:cubicBezTo>
                    <a:pt x="8629" y="12407"/>
                    <a:pt x="8609" y="12407"/>
                    <a:pt x="8589" y="12428"/>
                  </a:cubicBezTo>
                  <a:lnTo>
                    <a:pt x="8505" y="12428"/>
                  </a:lnTo>
                  <a:cubicBezTo>
                    <a:pt x="8495" y="12438"/>
                    <a:pt x="8485" y="12443"/>
                    <a:pt x="8472" y="12443"/>
                  </a:cubicBezTo>
                  <a:cubicBezTo>
                    <a:pt x="8459" y="12443"/>
                    <a:pt x="8442" y="12438"/>
                    <a:pt x="8420" y="12428"/>
                  </a:cubicBezTo>
                  <a:cubicBezTo>
                    <a:pt x="8404" y="12428"/>
                    <a:pt x="8388" y="12454"/>
                    <a:pt x="8372" y="12454"/>
                  </a:cubicBezTo>
                  <a:cubicBezTo>
                    <a:pt x="8368" y="12454"/>
                    <a:pt x="8364" y="12452"/>
                    <a:pt x="8360" y="12449"/>
                  </a:cubicBezTo>
                  <a:cubicBezTo>
                    <a:pt x="8321" y="12449"/>
                    <a:pt x="8276" y="12469"/>
                    <a:pt x="8236" y="12469"/>
                  </a:cubicBezTo>
                  <a:cubicBezTo>
                    <a:pt x="8216" y="12495"/>
                    <a:pt x="8216" y="12495"/>
                    <a:pt x="8196" y="12495"/>
                  </a:cubicBezTo>
                  <a:cubicBezTo>
                    <a:pt x="8183" y="12487"/>
                    <a:pt x="8170" y="12484"/>
                    <a:pt x="8157" y="12484"/>
                  </a:cubicBezTo>
                  <a:cubicBezTo>
                    <a:pt x="8128" y="12484"/>
                    <a:pt x="8100" y="12501"/>
                    <a:pt x="8072" y="12515"/>
                  </a:cubicBezTo>
                  <a:cubicBezTo>
                    <a:pt x="8049" y="12505"/>
                    <a:pt x="8033" y="12505"/>
                    <a:pt x="8018" y="12505"/>
                  </a:cubicBezTo>
                  <a:cubicBezTo>
                    <a:pt x="8002" y="12505"/>
                    <a:pt x="7987" y="12505"/>
                    <a:pt x="7967" y="12495"/>
                  </a:cubicBezTo>
                  <a:cubicBezTo>
                    <a:pt x="7951" y="12495"/>
                    <a:pt x="7948" y="12521"/>
                    <a:pt x="7935" y="12521"/>
                  </a:cubicBezTo>
                  <a:cubicBezTo>
                    <a:pt x="7931" y="12521"/>
                    <a:pt x="7928" y="12519"/>
                    <a:pt x="7922" y="12515"/>
                  </a:cubicBezTo>
                  <a:cubicBezTo>
                    <a:pt x="7913" y="12505"/>
                    <a:pt x="7903" y="12505"/>
                    <a:pt x="7895" y="12505"/>
                  </a:cubicBezTo>
                  <a:cubicBezTo>
                    <a:pt x="7888" y="12505"/>
                    <a:pt x="7883" y="12505"/>
                    <a:pt x="7883" y="12495"/>
                  </a:cubicBezTo>
                  <a:lnTo>
                    <a:pt x="7843" y="12495"/>
                  </a:lnTo>
                  <a:cubicBezTo>
                    <a:pt x="7820" y="12515"/>
                    <a:pt x="7799" y="12520"/>
                    <a:pt x="7779" y="12520"/>
                  </a:cubicBezTo>
                  <a:cubicBezTo>
                    <a:pt x="7758" y="12520"/>
                    <a:pt x="7738" y="12515"/>
                    <a:pt x="7718" y="12515"/>
                  </a:cubicBezTo>
                  <a:lnTo>
                    <a:pt x="7718" y="12556"/>
                  </a:lnTo>
                  <a:lnTo>
                    <a:pt x="7425" y="12556"/>
                  </a:lnTo>
                  <a:cubicBezTo>
                    <a:pt x="7405" y="12556"/>
                    <a:pt x="7365" y="12536"/>
                    <a:pt x="7345" y="12536"/>
                  </a:cubicBezTo>
                  <a:cubicBezTo>
                    <a:pt x="7300" y="12556"/>
                    <a:pt x="7261" y="12556"/>
                    <a:pt x="7241" y="12577"/>
                  </a:cubicBezTo>
                  <a:cubicBezTo>
                    <a:pt x="7221" y="12577"/>
                    <a:pt x="7241" y="12556"/>
                    <a:pt x="7221" y="12536"/>
                  </a:cubicBezTo>
                  <a:cubicBezTo>
                    <a:pt x="7201" y="12577"/>
                    <a:pt x="7136" y="12556"/>
                    <a:pt x="7116" y="12597"/>
                  </a:cubicBezTo>
                  <a:cubicBezTo>
                    <a:pt x="7103" y="12590"/>
                    <a:pt x="7089" y="12588"/>
                    <a:pt x="7075" y="12588"/>
                  </a:cubicBezTo>
                  <a:cubicBezTo>
                    <a:pt x="7047" y="12588"/>
                    <a:pt x="7019" y="12597"/>
                    <a:pt x="6992" y="12597"/>
                  </a:cubicBezTo>
                  <a:cubicBezTo>
                    <a:pt x="6979" y="12590"/>
                    <a:pt x="6965" y="12588"/>
                    <a:pt x="6951" y="12588"/>
                  </a:cubicBezTo>
                  <a:cubicBezTo>
                    <a:pt x="6923" y="12588"/>
                    <a:pt x="6894" y="12597"/>
                    <a:pt x="6867" y="12597"/>
                  </a:cubicBezTo>
                  <a:cubicBezTo>
                    <a:pt x="6848" y="12577"/>
                    <a:pt x="6828" y="12577"/>
                    <a:pt x="6803" y="12556"/>
                  </a:cubicBezTo>
                  <a:cubicBezTo>
                    <a:pt x="6803" y="12577"/>
                    <a:pt x="6783" y="12577"/>
                    <a:pt x="6763" y="12577"/>
                  </a:cubicBezTo>
                  <a:cubicBezTo>
                    <a:pt x="6743" y="12577"/>
                    <a:pt x="6723" y="12556"/>
                    <a:pt x="6703" y="12556"/>
                  </a:cubicBezTo>
                  <a:cubicBezTo>
                    <a:pt x="6674" y="12556"/>
                    <a:pt x="6646" y="12547"/>
                    <a:pt x="6619" y="12547"/>
                  </a:cubicBezTo>
                  <a:cubicBezTo>
                    <a:pt x="6606" y="12547"/>
                    <a:pt x="6592" y="12549"/>
                    <a:pt x="6579" y="12556"/>
                  </a:cubicBezTo>
                  <a:cubicBezTo>
                    <a:pt x="6564" y="12563"/>
                    <a:pt x="6550" y="12565"/>
                    <a:pt x="6535" y="12565"/>
                  </a:cubicBezTo>
                  <a:cubicBezTo>
                    <a:pt x="6505" y="12565"/>
                    <a:pt x="6473" y="12556"/>
                    <a:pt x="6430" y="12556"/>
                  </a:cubicBezTo>
                  <a:lnTo>
                    <a:pt x="6410" y="12556"/>
                  </a:lnTo>
                  <a:cubicBezTo>
                    <a:pt x="6375" y="12563"/>
                    <a:pt x="6343" y="12565"/>
                    <a:pt x="6312" y="12565"/>
                  </a:cubicBezTo>
                  <a:cubicBezTo>
                    <a:pt x="6250" y="12565"/>
                    <a:pt x="6191" y="12556"/>
                    <a:pt x="6121" y="12556"/>
                  </a:cubicBezTo>
                  <a:lnTo>
                    <a:pt x="5977" y="12556"/>
                  </a:lnTo>
                  <a:cubicBezTo>
                    <a:pt x="5932" y="12556"/>
                    <a:pt x="5872" y="12536"/>
                    <a:pt x="5833" y="12536"/>
                  </a:cubicBezTo>
                  <a:cubicBezTo>
                    <a:pt x="5728" y="12536"/>
                    <a:pt x="5624" y="12556"/>
                    <a:pt x="5499" y="12556"/>
                  </a:cubicBezTo>
                  <a:lnTo>
                    <a:pt x="5479" y="12556"/>
                  </a:lnTo>
                  <a:cubicBezTo>
                    <a:pt x="5479" y="12546"/>
                    <a:pt x="5468" y="12546"/>
                    <a:pt x="5455" y="12546"/>
                  </a:cubicBezTo>
                  <a:cubicBezTo>
                    <a:pt x="5441" y="12546"/>
                    <a:pt x="5424" y="12546"/>
                    <a:pt x="5415" y="12536"/>
                  </a:cubicBezTo>
                  <a:cubicBezTo>
                    <a:pt x="5375" y="12515"/>
                    <a:pt x="5335" y="12495"/>
                    <a:pt x="5290" y="12495"/>
                  </a:cubicBezTo>
                  <a:lnTo>
                    <a:pt x="5251" y="12495"/>
                  </a:lnTo>
                  <a:cubicBezTo>
                    <a:pt x="5166" y="12469"/>
                    <a:pt x="5106" y="12449"/>
                    <a:pt x="5022" y="12449"/>
                  </a:cubicBezTo>
                  <a:cubicBezTo>
                    <a:pt x="4995" y="12449"/>
                    <a:pt x="4966" y="12439"/>
                    <a:pt x="4944" y="12439"/>
                  </a:cubicBezTo>
                  <a:cubicBezTo>
                    <a:pt x="4933" y="12439"/>
                    <a:pt x="4924" y="12442"/>
                    <a:pt x="4917" y="12449"/>
                  </a:cubicBezTo>
                  <a:lnTo>
                    <a:pt x="4897" y="12449"/>
                  </a:lnTo>
                  <a:cubicBezTo>
                    <a:pt x="4838" y="12428"/>
                    <a:pt x="4773" y="12428"/>
                    <a:pt x="4713" y="12428"/>
                  </a:cubicBezTo>
                  <a:cubicBezTo>
                    <a:pt x="4688" y="12407"/>
                    <a:pt x="4688" y="12407"/>
                    <a:pt x="4688" y="12387"/>
                  </a:cubicBezTo>
                  <a:cubicBezTo>
                    <a:pt x="4668" y="12387"/>
                    <a:pt x="4668" y="12407"/>
                    <a:pt x="4648" y="12407"/>
                  </a:cubicBezTo>
                  <a:cubicBezTo>
                    <a:pt x="4609" y="12387"/>
                    <a:pt x="4524" y="12366"/>
                    <a:pt x="4464" y="12341"/>
                  </a:cubicBezTo>
                  <a:cubicBezTo>
                    <a:pt x="4434" y="12341"/>
                    <a:pt x="4398" y="12332"/>
                    <a:pt x="4358" y="12332"/>
                  </a:cubicBezTo>
                  <a:cubicBezTo>
                    <a:pt x="4338" y="12332"/>
                    <a:pt x="4317" y="12334"/>
                    <a:pt x="4295" y="12341"/>
                  </a:cubicBezTo>
                  <a:cubicBezTo>
                    <a:pt x="4283" y="12317"/>
                    <a:pt x="4272" y="12307"/>
                    <a:pt x="4260" y="12307"/>
                  </a:cubicBezTo>
                  <a:cubicBezTo>
                    <a:pt x="4252" y="12307"/>
                    <a:pt x="4244" y="12312"/>
                    <a:pt x="4235" y="12320"/>
                  </a:cubicBezTo>
                  <a:cubicBezTo>
                    <a:pt x="4190" y="12300"/>
                    <a:pt x="4190" y="12300"/>
                    <a:pt x="4066" y="12300"/>
                  </a:cubicBezTo>
                  <a:cubicBezTo>
                    <a:pt x="4046" y="12300"/>
                    <a:pt x="4046" y="12279"/>
                    <a:pt x="4026" y="12279"/>
                  </a:cubicBezTo>
                  <a:cubicBezTo>
                    <a:pt x="4017" y="12269"/>
                    <a:pt x="4006" y="12269"/>
                    <a:pt x="3993" y="12269"/>
                  </a:cubicBezTo>
                  <a:cubicBezTo>
                    <a:pt x="3980" y="12269"/>
                    <a:pt x="3964" y="12269"/>
                    <a:pt x="3942" y="12259"/>
                  </a:cubicBezTo>
                  <a:cubicBezTo>
                    <a:pt x="3938" y="12263"/>
                    <a:pt x="3934" y="12264"/>
                    <a:pt x="3930" y="12264"/>
                  </a:cubicBezTo>
                  <a:cubicBezTo>
                    <a:pt x="3914" y="12264"/>
                    <a:pt x="3898" y="12238"/>
                    <a:pt x="3882" y="12238"/>
                  </a:cubicBezTo>
                  <a:cubicBezTo>
                    <a:pt x="3862" y="12259"/>
                    <a:pt x="3817" y="12259"/>
                    <a:pt x="3797" y="12259"/>
                  </a:cubicBezTo>
                  <a:cubicBezTo>
                    <a:pt x="3777" y="12238"/>
                    <a:pt x="3777" y="12212"/>
                    <a:pt x="3758" y="12212"/>
                  </a:cubicBezTo>
                  <a:cubicBezTo>
                    <a:pt x="3693" y="12212"/>
                    <a:pt x="3633" y="12171"/>
                    <a:pt x="3593" y="12171"/>
                  </a:cubicBezTo>
                  <a:cubicBezTo>
                    <a:pt x="3509" y="12151"/>
                    <a:pt x="3424" y="12110"/>
                    <a:pt x="3345" y="12110"/>
                  </a:cubicBezTo>
                  <a:cubicBezTo>
                    <a:pt x="3300" y="12084"/>
                    <a:pt x="3260" y="12084"/>
                    <a:pt x="3240" y="12043"/>
                  </a:cubicBezTo>
                  <a:cubicBezTo>
                    <a:pt x="3226" y="12047"/>
                    <a:pt x="3214" y="12049"/>
                    <a:pt x="3202" y="12049"/>
                  </a:cubicBezTo>
                  <a:cubicBezTo>
                    <a:pt x="3170" y="12049"/>
                    <a:pt x="3145" y="12037"/>
                    <a:pt x="3121" y="12037"/>
                  </a:cubicBezTo>
                  <a:cubicBezTo>
                    <a:pt x="3113" y="12037"/>
                    <a:pt x="3104" y="12039"/>
                    <a:pt x="3096" y="12043"/>
                  </a:cubicBezTo>
                  <a:cubicBezTo>
                    <a:pt x="3071" y="12043"/>
                    <a:pt x="3071" y="12022"/>
                    <a:pt x="3051" y="12022"/>
                  </a:cubicBezTo>
                  <a:lnTo>
                    <a:pt x="3051" y="12043"/>
                  </a:lnTo>
                  <a:cubicBezTo>
                    <a:pt x="3022" y="12013"/>
                    <a:pt x="2958" y="11994"/>
                    <a:pt x="2903" y="11994"/>
                  </a:cubicBezTo>
                  <a:cubicBezTo>
                    <a:pt x="2882" y="11994"/>
                    <a:pt x="2863" y="11996"/>
                    <a:pt x="2847" y="12002"/>
                  </a:cubicBezTo>
                  <a:cubicBezTo>
                    <a:pt x="2847" y="11981"/>
                    <a:pt x="2802" y="11956"/>
                    <a:pt x="2802" y="11956"/>
                  </a:cubicBezTo>
                  <a:lnTo>
                    <a:pt x="2698" y="11956"/>
                  </a:lnTo>
                  <a:cubicBezTo>
                    <a:pt x="2658" y="11935"/>
                    <a:pt x="2638" y="11915"/>
                    <a:pt x="2598" y="11894"/>
                  </a:cubicBezTo>
                  <a:cubicBezTo>
                    <a:pt x="2574" y="11894"/>
                    <a:pt x="2534" y="11894"/>
                    <a:pt x="2514" y="11874"/>
                  </a:cubicBezTo>
                  <a:cubicBezTo>
                    <a:pt x="2474" y="11874"/>
                    <a:pt x="2449" y="11853"/>
                    <a:pt x="2429" y="11827"/>
                  </a:cubicBezTo>
                  <a:cubicBezTo>
                    <a:pt x="2370" y="11827"/>
                    <a:pt x="2305" y="11807"/>
                    <a:pt x="2245" y="11786"/>
                  </a:cubicBezTo>
                  <a:lnTo>
                    <a:pt x="2180" y="11786"/>
                  </a:lnTo>
                  <a:cubicBezTo>
                    <a:pt x="2161" y="11766"/>
                    <a:pt x="2141" y="11766"/>
                    <a:pt x="2121" y="11745"/>
                  </a:cubicBezTo>
                  <a:cubicBezTo>
                    <a:pt x="2101" y="11745"/>
                    <a:pt x="2076" y="11745"/>
                    <a:pt x="2076" y="11766"/>
                  </a:cubicBezTo>
                  <a:cubicBezTo>
                    <a:pt x="2036" y="11745"/>
                    <a:pt x="2016" y="11725"/>
                    <a:pt x="1977" y="11725"/>
                  </a:cubicBezTo>
                  <a:cubicBezTo>
                    <a:pt x="1956" y="11704"/>
                    <a:pt x="1939" y="11673"/>
                    <a:pt x="1923" y="11673"/>
                  </a:cubicBezTo>
                  <a:cubicBezTo>
                    <a:pt x="1919" y="11673"/>
                    <a:pt x="1915" y="11675"/>
                    <a:pt x="1912" y="11679"/>
                  </a:cubicBezTo>
                  <a:lnTo>
                    <a:pt x="1892" y="11679"/>
                  </a:lnTo>
                  <a:cubicBezTo>
                    <a:pt x="1872" y="11637"/>
                    <a:pt x="1827" y="11637"/>
                    <a:pt x="1807" y="11637"/>
                  </a:cubicBezTo>
                  <a:cubicBezTo>
                    <a:pt x="1794" y="11637"/>
                    <a:pt x="1781" y="11628"/>
                    <a:pt x="1773" y="11628"/>
                  </a:cubicBezTo>
                  <a:cubicBezTo>
                    <a:pt x="1770" y="11628"/>
                    <a:pt x="1767" y="11630"/>
                    <a:pt x="1767" y="11637"/>
                  </a:cubicBezTo>
                  <a:cubicBezTo>
                    <a:pt x="1748" y="11637"/>
                    <a:pt x="1728" y="11617"/>
                    <a:pt x="1728" y="11617"/>
                  </a:cubicBezTo>
                  <a:cubicBezTo>
                    <a:pt x="1703" y="11617"/>
                    <a:pt x="1683" y="11596"/>
                    <a:pt x="1643" y="11596"/>
                  </a:cubicBezTo>
                  <a:cubicBezTo>
                    <a:pt x="1643" y="11584"/>
                    <a:pt x="1638" y="11584"/>
                    <a:pt x="1631" y="11584"/>
                  </a:cubicBezTo>
                  <a:cubicBezTo>
                    <a:pt x="1623" y="11584"/>
                    <a:pt x="1613" y="11584"/>
                    <a:pt x="1603" y="11571"/>
                  </a:cubicBezTo>
                  <a:cubicBezTo>
                    <a:pt x="1591" y="11560"/>
                    <a:pt x="1579" y="11560"/>
                    <a:pt x="1569" y="11560"/>
                  </a:cubicBezTo>
                  <a:cubicBezTo>
                    <a:pt x="1558" y="11560"/>
                    <a:pt x="1548" y="11560"/>
                    <a:pt x="1539" y="11550"/>
                  </a:cubicBezTo>
                  <a:cubicBezTo>
                    <a:pt x="1519" y="11550"/>
                    <a:pt x="1499" y="11530"/>
                    <a:pt x="1499" y="11509"/>
                  </a:cubicBezTo>
                  <a:lnTo>
                    <a:pt x="1479" y="11509"/>
                  </a:lnTo>
                  <a:cubicBezTo>
                    <a:pt x="1479" y="11509"/>
                    <a:pt x="1454" y="11530"/>
                    <a:pt x="1434" y="11530"/>
                  </a:cubicBezTo>
                  <a:lnTo>
                    <a:pt x="1434" y="11509"/>
                  </a:lnTo>
                  <a:cubicBezTo>
                    <a:pt x="1367" y="11509"/>
                    <a:pt x="1325" y="11462"/>
                    <a:pt x="1266" y="11462"/>
                  </a:cubicBezTo>
                  <a:cubicBezTo>
                    <a:pt x="1255" y="11462"/>
                    <a:pt x="1243" y="11464"/>
                    <a:pt x="1230" y="11468"/>
                  </a:cubicBezTo>
                  <a:lnTo>
                    <a:pt x="1230" y="11422"/>
                  </a:lnTo>
                  <a:cubicBezTo>
                    <a:pt x="1230" y="11422"/>
                    <a:pt x="1230" y="11401"/>
                    <a:pt x="1205" y="11401"/>
                  </a:cubicBezTo>
                  <a:lnTo>
                    <a:pt x="1205" y="11422"/>
                  </a:lnTo>
                  <a:cubicBezTo>
                    <a:pt x="1197" y="11426"/>
                    <a:pt x="1190" y="11427"/>
                    <a:pt x="1184" y="11427"/>
                  </a:cubicBezTo>
                  <a:cubicBezTo>
                    <a:pt x="1158" y="11427"/>
                    <a:pt x="1142" y="11401"/>
                    <a:pt x="1125" y="11401"/>
                  </a:cubicBezTo>
                  <a:cubicBezTo>
                    <a:pt x="1106" y="11422"/>
                    <a:pt x="1106" y="11422"/>
                    <a:pt x="1106" y="11442"/>
                  </a:cubicBezTo>
                  <a:cubicBezTo>
                    <a:pt x="1081" y="11422"/>
                    <a:pt x="1081" y="11422"/>
                    <a:pt x="1061" y="11401"/>
                  </a:cubicBezTo>
                  <a:lnTo>
                    <a:pt x="1041" y="11422"/>
                  </a:lnTo>
                  <a:cubicBezTo>
                    <a:pt x="1041" y="11401"/>
                    <a:pt x="1021" y="11381"/>
                    <a:pt x="1001" y="11381"/>
                  </a:cubicBezTo>
                  <a:cubicBezTo>
                    <a:pt x="1001" y="11381"/>
                    <a:pt x="992" y="11390"/>
                    <a:pt x="986" y="11390"/>
                  </a:cubicBezTo>
                  <a:cubicBezTo>
                    <a:pt x="984" y="11390"/>
                    <a:pt x="981" y="11387"/>
                    <a:pt x="981" y="11381"/>
                  </a:cubicBezTo>
                  <a:cubicBezTo>
                    <a:pt x="956" y="11360"/>
                    <a:pt x="916" y="11360"/>
                    <a:pt x="897" y="11360"/>
                  </a:cubicBezTo>
                  <a:lnTo>
                    <a:pt x="877" y="11360"/>
                  </a:lnTo>
                  <a:lnTo>
                    <a:pt x="897" y="11340"/>
                  </a:lnTo>
                  <a:cubicBezTo>
                    <a:pt x="894" y="11342"/>
                    <a:pt x="892" y="11344"/>
                    <a:pt x="890" y="11344"/>
                  </a:cubicBezTo>
                  <a:cubicBezTo>
                    <a:pt x="876" y="11344"/>
                    <a:pt x="871" y="11293"/>
                    <a:pt x="832" y="11293"/>
                  </a:cubicBezTo>
                  <a:lnTo>
                    <a:pt x="812" y="11314"/>
                  </a:lnTo>
                  <a:cubicBezTo>
                    <a:pt x="792" y="11273"/>
                    <a:pt x="752" y="11252"/>
                    <a:pt x="752" y="11252"/>
                  </a:cubicBezTo>
                  <a:cubicBezTo>
                    <a:pt x="732" y="11273"/>
                    <a:pt x="732" y="11273"/>
                    <a:pt x="732" y="11293"/>
                  </a:cubicBezTo>
                  <a:cubicBezTo>
                    <a:pt x="720" y="11273"/>
                    <a:pt x="704" y="11268"/>
                    <a:pt x="688" y="11268"/>
                  </a:cubicBezTo>
                  <a:cubicBezTo>
                    <a:pt x="673" y="11268"/>
                    <a:pt x="658" y="11273"/>
                    <a:pt x="648" y="11273"/>
                  </a:cubicBezTo>
                  <a:cubicBezTo>
                    <a:pt x="628" y="11252"/>
                    <a:pt x="628" y="11232"/>
                    <a:pt x="608" y="11232"/>
                  </a:cubicBezTo>
                  <a:lnTo>
                    <a:pt x="583" y="11232"/>
                  </a:lnTo>
                  <a:cubicBezTo>
                    <a:pt x="583" y="11211"/>
                    <a:pt x="563" y="11211"/>
                    <a:pt x="563" y="11186"/>
                  </a:cubicBezTo>
                  <a:lnTo>
                    <a:pt x="523" y="11186"/>
                  </a:lnTo>
                  <a:cubicBezTo>
                    <a:pt x="517" y="11194"/>
                    <a:pt x="512" y="11197"/>
                    <a:pt x="509" y="11197"/>
                  </a:cubicBezTo>
                  <a:cubicBezTo>
                    <a:pt x="501" y="11197"/>
                    <a:pt x="497" y="11186"/>
                    <a:pt x="484" y="11186"/>
                  </a:cubicBezTo>
                  <a:cubicBezTo>
                    <a:pt x="484" y="11165"/>
                    <a:pt x="459" y="11165"/>
                    <a:pt x="439" y="11165"/>
                  </a:cubicBezTo>
                  <a:cubicBezTo>
                    <a:pt x="423" y="11165"/>
                    <a:pt x="433" y="11139"/>
                    <a:pt x="417" y="11139"/>
                  </a:cubicBezTo>
                  <a:cubicBezTo>
                    <a:pt x="413" y="11139"/>
                    <a:pt x="407" y="11141"/>
                    <a:pt x="399" y="11145"/>
                  </a:cubicBezTo>
                  <a:cubicBezTo>
                    <a:pt x="379" y="11145"/>
                    <a:pt x="379" y="11124"/>
                    <a:pt x="359" y="11124"/>
                  </a:cubicBezTo>
                  <a:cubicBezTo>
                    <a:pt x="295" y="11083"/>
                    <a:pt x="255" y="11083"/>
                    <a:pt x="210" y="11083"/>
                  </a:cubicBezTo>
                  <a:cubicBezTo>
                    <a:pt x="190" y="11083"/>
                    <a:pt x="190" y="11057"/>
                    <a:pt x="190" y="11037"/>
                  </a:cubicBezTo>
                  <a:lnTo>
                    <a:pt x="170" y="11037"/>
                  </a:lnTo>
                  <a:cubicBezTo>
                    <a:pt x="150" y="11037"/>
                    <a:pt x="150" y="11083"/>
                    <a:pt x="130" y="11083"/>
                  </a:cubicBezTo>
                  <a:cubicBezTo>
                    <a:pt x="124" y="11075"/>
                    <a:pt x="119" y="11072"/>
                    <a:pt x="115" y="11072"/>
                  </a:cubicBezTo>
                  <a:cubicBezTo>
                    <a:pt x="108" y="11072"/>
                    <a:pt x="102" y="11083"/>
                    <a:pt x="86" y="11083"/>
                  </a:cubicBezTo>
                  <a:lnTo>
                    <a:pt x="86" y="11037"/>
                  </a:lnTo>
                  <a:lnTo>
                    <a:pt x="46" y="11083"/>
                  </a:lnTo>
                  <a:cubicBezTo>
                    <a:pt x="56" y="11093"/>
                    <a:pt x="66" y="11093"/>
                    <a:pt x="76" y="11093"/>
                  </a:cubicBezTo>
                  <a:cubicBezTo>
                    <a:pt x="87" y="11093"/>
                    <a:pt x="98" y="11093"/>
                    <a:pt x="110" y="11103"/>
                  </a:cubicBezTo>
                  <a:cubicBezTo>
                    <a:pt x="110" y="11103"/>
                    <a:pt x="123" y="11130"/>
                    <a:pt x="139" y="11130"/>
                  </a:cubicBezTo>
                  <a:cubicBezTo>
                    <a:pt x="142" y="11130"/>
                    <a:pt x="146" y="11128"/>
                    <a:pt x="150" y="11124"/>
                  </a:cubicBezTo>
                  <a:cubicBezTo>
                    <a:pt x="170" y="11124"/>
                    <a:pt x="150" y="11103"/>
                    <a:pt x="170" y="11103"/>
                  </a:cubicBezTo>
                  <a:cubicBezTo>
                    <a:pt x="170" y="11124"/>
                    <a:pt x="170" y="11124"/>
                    <a:pt x="190" y="11145"/>
                  </a:cubicBezTo>
                  <a:cubicBezTo>
                    <a:pt x="235" y="11145"/>
                    <a:pt x="275" y="11211"/>
                    <a:pt x="314" y="11232"/>
                  </a:cubicBezTo>
                  <a:lnTo>
                    <a:pt x="314" y="11211"/>
                  </a:lnTo>
                  <a:cubicBezTo>
                    <a:pt x="334" y="11211"/>
                    <a:pt x="359" y="11232"/>
                    <a:pt x="359" y="11232"/>
                  </a:cubicBezTo>
                  <a:cubicBezTo>
                    <a:pt x="379" y="11232"/>
                    <a:pt x="379" y="11211"/>
                    <a:pt x="399" y="11211"/>
                  </a:cubicBezTo>
                  <a:cubicBezTo>
                    <a:pt x="399" y="11232"/>
                    <a:pt x="399" y="11252"/>
                    <a:pt x="419" y="11273"/>
                  </a:cubicBezTo>
                  <a:lnTo>
                    <a:pt x="459" y="11232"/>
                  </a:lnTo>
                  <a:cubicBezTo>
                    <a:pt x="484" y="11273"/>
                    <a:pt x="543" y="11252"/>
                    <a:pt x="563" y="11293"/>
                  </a:cubicBezTo>
                  <a:cubicBezTo>
                    <a:pt x="572" y="11290"/>
                    <a:pt x="581" y="11288"/>
                    <a:pt x="590" y="11288"/>
                  </a:cubicBezTo>
                  <a:cubicBezTo>
                    <a:pt x="624" y="11288"/>
                    <a:pt x="656" y="11314"/>
                    <a:pt x="688" y="11314"/>
                  </a:cubicBezTo>
                  <a:cubicBezTo>
                    <a:pt x="688" y="11340"/>
                    <a:pt x="688" y="11360"/>
                    <a:pt x="732" y="11360"/>
                  </a:cubicBezTo>
                  <a:cubicBezTo>
                    <a:pt x="736" y="11356"/>
                    <a:pt x="740" y="11355"/>
                    <a:pt x="742" y="11355"/>
                  </a:cubicBezTo>
                  <a:cubicBezTo>
                    <a:pt x="753" y="11355"/>
                    <a:pt x="756" y="11381"/>
                    <a:pt x="772" y="11381"/>
                  </a:cubicBezTo>
                  <a:cubicBezTo>
                    <a:pt x="792" y="11381"/>
                    <a:pt x="812" y="11401"/>
                    <a:pt x="812" y="11401"/>
                  </a:cubicBezTo>
                  <a:cubicBezTo>
                    <a:pt x="832" y="11401"/>
                    <a:pt x="832" y="11381"/>
                    <a:pt x="832" y="11381"/>
                  </a:cubicBezTo>
                  <a:cubicBezTo>
                    <a:pt x="857" y="11381"/>
                    <a:pt x="832" y="11401"/>
                    <a:pt x="857" y="11401"/>
                  </a:cubicBezTo>
                  <a:cubicBezTo>
                    <a:pt x="877" y="11401"/>
                    <a:pt x="897" y="11401"/>
                    <a:pt x="897" y="11422"/>
                  </a:cubicBezTo>
                  <a:lnTo>
                    <a:pt x="897" y="11442"/>
                  </a:lnTo>
                  <a:cubicBezTo>
                    <a:pt x="916" y="11465"/>
                    <a:pt x="943" y="11465"/>
                    <a:pt x="969" y="11465"/>
                  </a:cubicBezTo>
                  <a:cubicBezTo>
                    <a:pt x="995" y="11465"/>
                    <a:pt x="1021" y="11465"/>
                    <a:pt x="1041" y="11489"/>
                  </a:cubicBezTo>
                  <a:cubicBezTo>
                    <a:pt x="1041" y="11468"/>
                    <a:pt x="1041" y="11468"/>
                    <a:pt x="1061" y="11468"/>
                  </a:cubicBezTo>
                  <a:lnTo>
                    <a:pt x="1061" y="11489"/>
                  </a:lnTo>
                  <a:cubicBezTo>
                    <a:pt x="1106" y="11489"/>
                    <a:pt x="1106" y="11530"/>
                    <a:pt x="1125" y="11530"/>
                  </a:cubicBezTo>
                  <a:cubicBezTo>
                    <a:pt x="1165" y="11530"/>
                    <a:pt x="1205" y="11550"/>
                    <a:pt x="1230" y="11571"/>
                  </a:cubicBezTo>
                  <a:lnTo>
                    <a:pt x="1290" y="11571"/>
                  </a:lnTo>
                  <a:cubicBezTo>
                    <a:pt x="1290" y="11596"/>
                    <a:pt x="1290" y="11617"/>
                    <a:pt x="1310" y="11617"/>
                  </a:cubicBezTo>
                  <a:lnTo>
                    <a:pt x="1329" y="11617"/>
                  </a:lnTo>
                  <a:cubicBezTo>
                    <a:pt x="1354" y="11617"/>
                    <a:pt x="1454" y="11637"/>
                    <a:pt x="1479" y="11658"/>
                  </a:cubicBezTo>
                  <a:cubicBezTo>
                    <a:pt x="1479" y="11658"/>
                    <a:pt x="1488" y="11667"/>
                    <a:pt x="1494" y="11667"/>
                  </a:cubicBezTo>
                  <a:cubicBezTo>
                    <a:pt x="1496" y="11667"/>
                    <a:pt x="1499" y="11665"/>
                    <a:pt x="1499" y="11658"/>
                  </a:cubicBezTo>
                  <a:cubicBezTo>
                    <a:pt x="1507" y="11654"/>
                    <a:pt x="1514" y="11652"/>
                    <a:pt x="1520" y="11652"/>
                  </a:cubicBezTo>
                  <a:cubicBezTo>
                    <a:pt x="1546" y="11652"/>
                    <a:pt x="1562" y="11679"/>
                    <a:pt x="1578" y="11679"/>
                  </a:cubicBezTo>
                  <a:cubicBezTo>
                    <a:pt x="1578" y="11699"/>
                    <a:pt x="1578" y="11725"/>
                    <a:pt x="1603" y="11725"/>
                  </a:cubicBezTo>
                  <a:cubicBezTo>
                    <a:pt x="1643" y="11725"/>
                    <a:pt x="1683" y="11745"/>
                    <a:pt x="1703" y="11786"/>
                  </a:cubicBezTo>
                  <a:cubicBezTo>
                    <a:pt x="1717" y="11783"/>
                    <a:pt x="1731" y="11782"/>
                    <a:pt x="1745" y="11782"/>
                  </a:cubicBezTo>
                  <a:cubicBezTo>
                    <a:pt x="1831" y="11782"/>
                    <a:pt x="1906" y="11831"/>
                    <a:pt x="1996" y="11853"/>
                  </a:cubicBezTo>
                  <a:cubicBezTo>
                    <a:pt x="2016" y="11874"/>
                    <a:pt x="2056" y="11894"/>
                    <a:pt x="2076" y="11894"/>
                  </a:cubicBezTo>
                  <a:cubicBezTo>
                    <a:pt x="2144" y="11911"/>
                    <a:pt x="2200" y="11941"/>
                    <a:pt x="2260" y="11941"/>
                  </a:cubicBezTo>
                  <a:cubicBezTo>
                    <a:pt x="2275" y="11941"/>
                    <a:pt x="2290" y="11939"/>
                    <a:pt x="2305" y="11935"/>
                  </a:cubicBezTo>
                  <a:cubicBezTo>
                    <a:pt x="2350" y="11981"/>
                    <a:pt x="2370" y="12002"/>
                    <a:pt x="2409" y="12002"/>
                  </a:cubicBezTo>
                  <a:cubicBezTo>
                    <a:pt x="2474" y="12002"/>
                    <a:pt x="2514" y="12022"/>
                    <a:pt x="2554" y="12063"/>
                  </a:cubicBezTo>
                  <a:lnTo>
                    <a:pt x="2598" y="12063"/>
                  </a:lnTo>
                  <a:cubicBezTo>
                    <a:pt x="2598" y="12084"/>
                    <a:pt x="2598" y="12110"/>
                    <a:pt x="2618" y="12110"/>
                  </a:cubicBezTo>
                  <a:cubicBezTo>
                    <a:pt x="2658" y="12110"/>
                    <a:pt x="2678" y="12110"/>
                    <a:pt x="2723" y="12130"/>
                  </a:cubicBezTo>
                  <a:cubicBezTo>
                    <a:pt x="2767" y="12160"/>
                    <a:pt x="2813" y="12179"/>
                    <a:pt x="2866" y="12179"/>
                  </a:cubicBezTo>
                  <a:cubicBezTo>
                    <a:pt x="2885" y="12179"/>
                    <a:pt x="2906" y="12177"/>
                    <a:pt x="2927" y="12171"/>
                  </a:cubicBezTo>
                  <a:lnTo>
                    <a:pt x="2971" y="12171"/>
                  </a:lnTo>
                  <a:cubicBezTo>
                    <a:pt x="2991" y="12192"/>
                    <a:pt x="3011" y="12212"/>
                    <a:pt x="3031" y="12212"/>
                  </a:cubicBezTo>
                  <a:cubicBezTo>
                    <a:pt x="3031" y="12212"/>
                    <a:pt x="3031" y="12192"/>
                    <a:pt x="3051" y="12192"/>
                  </a:cubicBezTo>
                  <a:lnTo>
                    <a:pt x="3051" y="12212"/>
                  </a:lnTo>
                  <a:lnTo>
                    <a:pt x="3071" y="12212"/>
                  </a:lnTo>
                  <a:cubicBezTo>
                    <a:pt x="3110" y="12240"/>
                    <a:pt x="3125" y="12251"/>
                    <a:pt x="3145" y="12251"/>
                  </a:cubicBezTo>
                  <a:cubicBezTo>
                    <a:pt x="3157" y="12251"/>
                    <a:pt x="3171" y="12246"/>
                    <a:pt x="3195" y="12238"/>
                  </a:cubicBezTo>
                  <a:lnTo>
                    <a:pt x="3220" y="12259"/>
                  </a:lnTo>
                  <a:cubicBezTo>
                    <a:pt x="3345" y="12259"/>
                    <a:pt x="3424" y="12320"/>
                    <a:pt x="3529" y="12341"/>
                  </a:cubicBezTo>
                  <a:cubicBezTo>
                    <a:pt x="3549" y="12341"/>
                    <a:pt x="3549" y="12341"/>
                    <a:pt x="3569" y="12320"/>
                  </a:cubicBezTo>
                  <a:cubicBezTo>
                    <a:pt x="3593" y="12366"/>
                    <a:pt x="3633" y="12366"/>
                    <a:pt x="3633" y="12407"/>
                  </a:cubicBezTo>
                  <a:cubicBezTo>
                    <a:pt x="3693" y="12407"/>
                    <a:pt x="3738" y="12407"/>
                    <a:pt x="3758" y="12449"/>
                  </a:cubicBezTo>
                  <a:lnTo>
                    <a:pt x="3862" y="12449"/>
                  </a:lnTo>
                  <a:cubicBezTo>
                    <a:pt x="3882" y="12469"/>
                    <a:pt x="3902" y="12469"/>
                    <a:pt x="3942" y="12469"/>
                  </a:cubicBezTo>
                  <a:cubicBezTo>
                    <a:pt x="3987" y="12469"/>
                    <a:pt x="4026" y="12469"/>
                    <a:pt x="4066" y="12495"/>
                  </a:cubicBezTo>
                  <a:cubicBezTo>
                    <a:pt x="4074" y="12501"/>
                    <a:pt x="4080" y="12504"/>
                    <a:pt x="4085" y="12504"/>
                  </a:cubicBezTo>
                  <a:cubicBezTo>
                    <a:pt x="4093" y="12504"/>
                    <a:pt x="4098" y="12495"/>
                    <a:pt x="4111" y="12495"/>
                  </a:cubicBezTo>
                  <a:cubicBezTo>
                    <a:pt x="4190" y="12536"/>
                    <a:pt x="4275" y="12536"/>
                    <a:pt x="4360" y="12556"/>
                  </a:cubicBezTo>
                  <a:cubicBezTo>
                    <a:pt x="4366" y="12549"/>
                    <a:pt x="4375" y="12547"/>
                    <a:pt x="4385" y="12547"/>
                  </a:cubicBezTo>
                  <a:cubicBezTo>
                    <a:pt x="4404" y="12547"/>
                    <a:pt x="4426" y="12556"/>
                    <a:pt x="4439" y="12556"/>
                  </a:cubicBezTo>
                  <a:cubicBezTo>
                    <a:pt x="4464" y="12577"/>
                    <a:pt x="4504" y="12577"/>
                    <a:pt x="4524" y="12577"/>
                  </a:cubicBezTo>
                  <a:cubicBezTo>
                    <a:pt x="4589" y="12577"/>
                    <a:pt x="4648" y="12597"/>
                    <a:pt x="4688" y="12623"/>
                  </a:cubicBezTo>
                  <a:lnTo>
                    <a:pt x="4753" y="12623"/>
                  </a:lnTo>
                  <a:cubicBezTo>
                    <a:pt x="4793" y="12623"/>
                    <a:pt x="4793" y="12623"/>
                    <a:pt x="4838" y="12644"/>
                  </a:cubicBezTo>
                  <a:cubicBezTo>
                    <a:pt x="4857" y="12644"/>
                    <a:pt x="4877" y="12644"/>
                    <a:pt x="4917" y="12664"/>
                  </a:cubicBezTo>
                  <a:cubicBezTo>
                    <a:pt x="4917" y="12664"/>
                    <a:pt x="4962" y="12664"/>
                    <a:pt x="4982" y="12644"/>
                  </a:cubicBezTo>
                  <a:cubicBezTo>
                    <a:pt x="4982" y="12664"/>
                    <a:pt x="5002" y="12664"/>
                    <a:pt x="5022" y="12664"/>
                  </a:cubicBezTo>
                  <a:cubicBezTo>
                    <a:pt x="5073" y="12664"/>
                    <a:pt x="5109" y="12690"/>
                    <a:pt x="5152" y="12690"/>
                  </a:cubicBezTo>
                  <a:cubicBezTo>
                    <a:pt x="5163" y="12690"/>
                    <a:pt x="5174" y="12689"/>
                    <a:pt x="5186" y="12685"/>
                  </a:cubicBezTo>
                  <a:cubicBezTo>
                    <a:pt x="5211" y="12705"/>
                    <a:pt x="5231" y="12726"/>
                    <a:pt x="5270" y="12726"/>
                  </a:cubicBezTo>
                  <a:cubicBezTo>
                    <a:pt x="5297" y="12726"/>
                    <a:pt x="5317" y="12737"/>
                    <a:pt x="5333" y="12737"/>
                  </a:cubicBezTo>
                  <a:cubicBezTo>
                    <a:pt x="5341" y="12737"/>
                    <a:pt x="5348" y="12734"/>
                    <a:pt x="5355" y="12726"/>
                  </a:cubicBezTo>
                  <a:cubicBezTo>
                    <a:pt x="5395" y="12772"/>
                    <a:pt x="5415" y="12751"/>
                    <a:pt x="5460" y="12772"/>
                  </a:cubicBezTo>
                  <a:cubicBezTo>
                    <a:pt x="5479" y="12772"/>
                    <a:pt x="5519" y="12772"/>
                    <a:pt x="5539" y="12751"/>
                  </a:cubicBezTo>
                  <a:cubicBezTo>
                    <a:pt x="5572" y="12761"/>
                    <a:pt x="5598" y="12767"/>
                    <a:pt x="5620" y="12767"/>
                  </a:cubicBezTo>
                  <a:cubicBezTo>
                    <a:pt x="5644" y="12767"/>
                    <a:pt x="5664" y="12761"/>
                    <a:pt x="5683" y="12751"/>
                  </a:cubicBezTo>
                  <a:lnTo>
                    <a:pt x="5748" y="12751"/>
                  </a:lnTo>
                  <a:cubicBezTo>
                    <a:pt x="5788" y="12772"/>
                    <a:pt x="5833" y="12772"/>
                    <a:pt x="5853" y="12772"/>
                  </a:cubicBezTo>
                  <a:cubicBezTo>
                    <a:pt x="5892" y="12772"/>
                    <a:pt x="5912" y="12772"/>
                    <a:pt x="5932" y="12793"/>
                  </a:cubicBezTo>
                  <a:cubicBezTo>
                    <a:pt x="5957" y="12772"/>
                    <a:pt x="5957" y="12772"/>
                    <a:pt x="5977" y="12772"/>
                  </a:cubicBezTo>
                  <a:lnTo>
                    <a:pt x="6141" y="12772"/>
                  </a:lnTo>
                  <a:cubicBezTo>
                    <a:pt x="6161" y="12793"/>
                    <a:pt x="6181" y="12793"/>
                    <a:pt x="6206" y="12793"/>
                  </a:cubicBezTo>
                  <a:lnTo>
                    <a:pt x="6330" y="12793"/>
                  </a:lnTo>
                  <a:cubicBezTo>
                    <a:pt x="6343" y="12786"/>
                    <a:pt x="6355" y="12783"/>
                    <a:pt x="6364" y="12783"/>
                  </a:cubicBezTo>
                  <a:cubicBezTo>
                    <a:pt x="6383" y="12783"/>
                    <a:pt x="6397" y="12793"/>
                    <a:pt x="6410" y="12793"/>
                  </a:cubicBezTo>
                  <a:cubicBezTo>
                    <a:pt x="6442" y="12782"/>
                    <a:pt x="6468" y="12782"/>
                    <a:pt x="6491" y="12782"/>
                  </a:cubicBezTo>
                  <a:cubicBezTo>
                    <a:pt x="6514" y="12782"/>
                    <a:pt x="6534" y="12782"/>
                    <a:pt x="6554" y="12772"/>
                  </a:cubicBezTo>
                  <a:cubicBezTo>
                    <a:pt x="6584" y="12772"/>
                    <a:pt x="6612" y="12790"/>
                    <a:pt x="6639" y="12790"/>
                  </a:cubicBezTo>
                  <a:cubicBezTo>
                    <a:pt x="6652" y="12790"/>
                    <a:pt x="6665" y="12786"/>
                    <a:pt x="6678" y="12772"/>
                  </a:cubicBezTo>
                  <a:cubicBezTo>
                    <a:pt x="6703" y="12793"/>
                    <a:pt x="6703" y="12793"/>
                    <a:pt x="6723" y="12813"/>
                  </a:cubicBezTo>
                  <a:cubicBezTo>
                    <a:pt x="6763" y="12813"/>
                    <a:pt x="6828" y="12813"/>
                    <a:pt x="6867" y="12833"/>
                  </a:cubicBezTo>
                  <a:lnTo>
                    <a:pt x="6907" y="12833"/>
                  </a:lnTo>
                  <a:cubicBezTo>
                    <a:pt x="6917" y="12813"/>
                    <a:pt x="6933" y="12808"/>
                    <a:pt x="6952" y="12808"/>
                  </a:cubicBezTo>
                  <a:cubicBezTo>
                    <a:pt x="6971" y="12808"/>
                    <a:pt x="6992" y="12813"/>
                    <a:pt x="7012" y="12813"/>
                  </a:cubicBezTo>
                  <a:cubicBezTo>
                    <a:pt x="7052" y="12813"/>
                    <a:pt x="7076" y="12813"/>
                    <a:pt x="7116" y="12793"/>
                  </a:cubicBezTo>
                  <a:cubicBezTo>
                    <a:pt x="7136" y="12813"/>
                    <a:pt x="7156" y="12813"/>
                    <a:pt x="7156" y="12813"/>
                  </a:cubicBezTo>
                  <a:cubicBezTo>
                    <a:pt x="7201" y="12793"/>
                    <a:pt x="7241" y="12793"/>
                    <a:pt x="7280" y="12793"/>
                  </a:cubicBezTo>
                  <a:lnTo>
                    <a:pt x="7345" y="12793"/>
                  </a:lnTo>
                  <a:cubicBezTo>
                    <a:pt x="7345" y="12793"/>
                    <a:pt x="7354" y="12801"/>
                    <a:pt x="7366" y="12801"/>
                  </a:cubicBezTo>
                  <a:cubicBezTo>
                    <a:pt x="7372" y="12801"/>
                    <a:pt x="7379" y="12799"/>
                    <a:pt x="7385" y="12793"/>
                  </a:cubicBezTo>
                  <a:cubicBezTo>
                    <a:pt x="7450" y="12772"/>
                    <a:pt x="7490" y="12772"/>
                    <a:pt x="7549" y="12772"/>
                  </a:cubicBezTo>
                  <a:cubicBezTo>
                    <a:pt x="7572" y="12782"/>
                    <a:pt x="7593" y="12782"/>
                    <a:pt x="7613" y="12782"/>
                  </a:cubicBezTo>
                  <a:cubicBezTo>
                    <a:pt x="7634" y="12782"/>
                    <a:pt x="7654" y="12782"/>
                    <a:pt x="7674" y="12793"/>
                  </a:cubicBezTo>
                  <a:cubicBezTo>
                    <a:pt x="7682" y="12786"/>
                    <a:pt x="7690" y="12783"/>
                    <a:pt x="7697" y="12783"/>
                  </a:cubicBezTo>
                  <a:cubicBezTo>
                    <a:pt x="7712" y="12783"/>
                    <a:pt x="7725" y="12793"/>
                    <a:pt x="7738" y="12793"/>
                  </a:cubicBezTo>
                  <a:cubicBezTo>
                    <a:pt x="7738" y="12782"/>
                    <a:pt x="7748" y="12782"/>
                    <a:pt x="7761" y="12782"/>
                  </a:cubicBezTo>
                  <a:cubicBezTo>
                    <a:pt x="7773" y="12782"/>
                    <a:pt x="7788" y="12782"/>
                    <a:pt x="7798" y="12772"/>
                  </a:cubicBezTo>
                  <a:cubicBezTo>
                    <a:pt x="7803" y="12767"/>
                    <a:pt x="7808" y="12766"/>
                    <a:pt x="7813" y="12766"/>
                  </a:cubicBezTo>
                  <a:cubicBezTo>
                    <a:pt x="7826" y="12766"/>
                    <a:pt x="7836" y="12778"/>
                    <a:pt x="7840" y="12778"/>
                  </a:cubicBezTo>
                  <a:cubicBezTo>
                    <a:pt x="7842" y="12778"/>
                    <a:pt x="7843" y="12776"/>
                    <a:pt x="7843" y="12772"/>
                  </a:cubicBezTo>
                  <a:cubicBezTo>
                    <a:pt x="7856" y="12765"/>
                    <a:pt x="7867" y="12763"/>
                    <a:pt x="7878" y="12763"/>
                  </a:cubicBezTo>
                  <a:cubicBezTo>
                    <a:pt x="7899" y="12763"/>
                    <a:pt x="7917" y="12772"/>
                    <a:pt x="7947" y="12772"/>
                  </a:cubicBezTo>
                  <a:lnTo>
                    <a:pt x="7967" y="12772"/>
                  </a:lnTo>
                  <a:lnTo>
                    <a:pt x="7967" y="12726"/>
                  </a:lnTo>
                  <a:cubicBezTo>
                    <a:pt x="7982" y="12743"/>
                    <a:pt x="7997" y="12747"/>
                    <a:pt x="8012" y="12747"/>
                  </a:cubicBezTo>
                  <a:cubicBezTo>
                    <a:pt x="8027" y="12747"/>
                    <a:pt x="8043" y="12743"/>
                    <a:pt x="8059" y="12743"/>
                  </a:cubicBezTo>
                  <a:cubicBezTo>
                    <a:pt x="8070" y="12743"/>
                    <a:pt x="8080" y="12745"/>
                    <a:pt x="8092" y="12751"/>
                  </a:cubicBezTo>
                  <a:cubicBezTo>
                    <a:pt x="8151" y="12726"/>
                    <a:pt x="8196" y="12726"/>
                    <a:pt x="8256" y="12705"/>
                  </a:cubicBezTo>
                  <a:cubicBezTo>
                    <a:pt x="8321" y="12685"/>
                    <a:pt x="8400" y="12685"/>
                    <a:pt x="8465" y="12685"/>
                  </a:cubicBezTo>
                  <a:cubicBezTo>
                    <a:pt x="8544" y="12664"/>
                    <a:pt x="8609" y="12644"/>
                    <a:pt x="8649" y="12644"/>
                  </a:cubicBezTo>
                  <a:cubicBezTo>
                    <a:pt x="8714" y="12664"/>
                    <a:pt x="8754" y="12664"/>
                    <a:pt x="8793" y="12705"/>
                  </a:cubicBezTo>
                  <a:cubicBezTo>
                    <a:pt x="8793" y="12726"/>
                    <a:pt x="8773" y="12751"/>
                    <a:pt x="8793" y="12751"/>
                  </a:cubicBezTo>
                  <a:cubicBezTo>
                    <a:pt x="8793" y="12772"/>
                    <a:pt x="8818" y="12793"/>
                    <a:pt x="8838" y="12813"/>
                  </a:cubicBezTo>
                  <a:lnTo>
                    <a:pt x="8838" y="12854"/>
                  </a:lnTo>
                  <a:cubicBezTo>
                    <a:pt x="8878" y="12900"/>
                    <a:pt x="8878" y="12941"/>
                    <a:pt x="8878" y="12982"/>
                  </a:cubicBezTo>
                  <a:lnTo>
                    <a:pt x="8793" y="12982"/>
                  </a:lnTo>
                  <a:cubicBezTo>
                    <a:pt x="8793" y="13008"/>
                    <a:pt x="8773" y="13029"/>
                    <a:pt x="8773" y="13029"/>
                  </a:cubicBezTo>
                  <a:cubicBezTo>
                    <a:pt x="8734" y="13029"/>
                    <a:pt x="8714" y="13029"/>
                    <a:pt x="8694" y="13008"/>
                  </a:cubicBezTo>
                  <a:cubicBezTo>
                    <a:pt x="8589" y="13070"/>
                    <a:pt x="8485" y="13070"/>
                    <a:pt x="8380" y="13090"/>
                  </a:cubicBezTo>
                  <a:cubicBezTo>
                    <a:pt x="8360" y="13070"/>
                    <a:pt x="8341" y="13070"/>
                    <a:pt x="8321" y="13070"/>
                  </a:cubicBezTo>
                  <a:cubicBezTo>
                    <a:pt x="8276" y="13090"/>
                    <a:pt x="8236" y="13070"/>
                    <a:pt x="8196" y="13111"/>
                  </a:cubicBezTo>
                  <a:lnTo>
                    <a:pt x="8171" y="13090"/>
                  </a:lnTo>
                  <a:cubicBezTo>
                    <a:pt x="8151" y="13090"/>
                    <a:pt x="8151" y="13111"/>
                    <a:pt x="8131" y="13111"/>
                  </a:cubicBezTo>
                  <a:cubicBezTo>
                    <a:pt x="8112" y="13111"/>
                    <a:pt x="8072" y="13111"/>
                    <a:pt x="8047" y="13136"/>
                  </a:cubicBezTo>
                  <a:lnTo>
                    <a:pt x="8047" y="13111"/>
                  </a:lnTo>
                  <a:cubicBezTo>
                    <a:pt x="8041" y="13105"/>
                    <a:pt x="8035" y="13102"/>
                    <a:pt x="8030" y="13102"/>
                  </a:cubicBezTo>
                  <a:cubicBezTo>
                    <a:pt x="8016" y="13102"/>
                    <a:pt x="8001" y="13118"/>
                    <a:pt x="7987" y="13136"/>
                  </a:cubicBezTo>
                  <a:lnTo>
                    <a:pt x="7967" y="13111"/>
                  </a:lnTo>
                  <a:lnTo>
                    <a:pt x="7922" y="13111"/>
                  </a:lnTo>
                  <a:cubicBezTo>
                    <a:pt x="7922" y="13104"/>
                    <a:pt x="7920" y="13102"/>
                    <a:pt x="7917" y="13102"/>
                  </a:cubicBezTo>
                  <a:cubicBezTo>
                    <a:pt x="7909" y="13102"/>
                    <a:pt x="7896" y="13111"/>
                    <a:pt x="7883" y="13111"/>
                  </a:cubicBezTo>
                  <a:cubicBezTo>
                    <a:pt x="7843" y="13111"/>
                    <a:pt x="7798" y="13136"/>
                    <a:pt x="7758" y="13136"/>
                  </a:cubicBezTo>
                  <a:cubicBezTo>
                    <a:pt x="7718" y="13157"/>
                    <a:pt x="7674" y="13177"/>
                    <a:pt x="7614" y="13177"/>
                  </a:cubicBezTo>
                  <a:cubicBezTo>
                    <a:pt x="7594" y="13177"/>
                    <a:pt x="7574" y="13177"/>
                    <a:pt x="7529" y="13157"/>
                  </a:cubicBezTo>
                  <a:cubicBezTo>
                    <a:pt x="7516" y="13157"/>
                    <a:pt x="7494" y="13166"/>
                    <a:pt x="7475" y="13166"/>
                  </a:cubicBezTo>
                  <a:cubicBezTo>
                    <a:pt x="7465" y="13166"/>
                    <a:pt x="7456" y="13164"/>
                    <a:pt x="7450" y="13157"/>
                  </a:cubicBezTo>
                  <a:cubicBezTo>
                    <a:pt x="7420" y="13157"/>
                    <a:pt x="7383" y="13148"/>
                    <a:pt x="7349" y="13148"/>
                  </a:cubicBezTo>
                  <a:cubicBezTo>
                    <a:pt x="7332" y="13148"/>
                    <a:pt x="7315" y="13150"/>
                    <a:pt x="7300" y="13157"/>
                  </a:cubicBezTo>
                  <a:cubicBezTo>
                    <a:pt x="7294" y="13164"/>
                    <a:pt x="7289" y="13166"/>
                    <a:pt x="7286" y="13166"/>
                  </a:cubicBezTo>
                  <a:cubicBezTo>
                    <a:pt x="7278" y="13166"/>
                    <a:pt x="7274" y="13157"/>
                    <a:pt x="7261" y="13157"/>
                  </a:cubicBezTo>
                  <a:cubicBezTo>
                    <a:pt x="7261" y="13157"/>
                    <a:pt x="7261" y="13177"/>
                    <a:pt x="7241" y="13177"/>
                  </a:cubicBezTo>
                  <a:lnTo>
                    <a:pt x="7201" y="13177"/>
                  </a:lnTo>
                  <a:cubicBezTo>
                    <a:pt x="7176" y="13177"/>
                    <a:pt x="7176" y="13198"/>
                    <a:pt x="7156" y="13198"/>
                  </a:cubicBezTo>
                  <a:cubicBezTo>
                    <a:pt x="7150" y="13205"/>
                    <a:pt x="7143" y="13207"/>
                    <a:pt x="7136" y="13207"/>
                  </a:cubicBezTo>
                  <a:cubicBezTo>
                    <a:pt x="7123" y="13207"/>
                    <a:pt x="7110" y="13198"/>
                    <a:pt x="7096" y="13198"/>
                  </a:cubicBezTo>
                  <a:cubicBezTo>
                    <a:pt x="7087" y="13208"/>
                    <a:pt x="7075" y="13208"/>
                    <a:pt x="7062" y="13208"/>
                  </a:cubicBezTo>
                  <a:cubicBezTo>
                    <a:pt x="7048" y="13208"/>
                    <a:pt x="7032" y="13208"/>
                    <a:pt x="7012" y="13219"/>
                  </a:cubicBezTo>
                  <a:lnTo>
                    <a:pt x="6992" y="13198"/>
                  </a:lnTo>
                  <a:cubicBezTo>
                    <a:pt x="6972" y="13198"/>
                    <a:pt x="6952" y="13219"/>
                    <a:pt x="6952" y="13219"/>
                  </a:cubicBezTo>
                  <a:cubicBezTo>
                    <a:pt x="6887" y="13177"/>
                    <a:pt x="6828" y="13198"/>
                    <a:pt x="6763" y="13177"/>
                  </a:cubicBezTo>
                  <a:cubicBezTo>
                    <a:pt x="6753" y="13167"/>
                    <a:pt x="6743" y="13167"/>
                    <a:pt x="6733" y="13167"/>
                  </a:cubicBezTo>
                  <a:cubicBezTo>
                    <a:pt x="6723" y="13167"/>
                    <a:pt x="6713" y="13167"/>
                    <a:pt x="6703" y="13157"/>
                  </a:cubicBezTo>
                  <a:cubicBezTo>
                    <a:pt x="6678" y="13157"/>
                    <a:pt x="6659" y="13177"/>
                    <a:pt x="6639" y="13177"/>
                  </a:cubicBezTo>
                  <a:cubicBezTo>
                    <a:pt x="6629" y="13167"/>
                    <a:pt x="6619" y="13162"/>
                    <a:pt x="6606" y="13162"/>
                  </a:cubicBezTo>
                  <a:cubicBezTo>
                    <a:pt x="6593" y="13162"/>
                    <a:pt x="6577" y="13167"/>
                    <a:pt x="6554" y="13177"/>
                  </a:cubicBezTo>
                  <a:cubicBezTo>
                    <a:pt x="6554" y="13177"/>
                    <a:pt x="6545" y="13187"/>
                    <a:pt x="6533" y="13187"/>
                  </a:cubicBezTo>
                  <a:cubicBezTo>
                    <a:pt x="6528" y="13187"/>
                    <a:pt x="6521" y="13184"/>
                    <a:pt x="6514" y="13177"/>
                  </a:cubicBezTo>
                  <a:cubicBezTo>
                    <a:pt x="6510" y="13173"/>
                    <a:pt x="6506" y="13171"/>
                    <a:pt x="6502" y="13171"/>
                  </a:cubicBezTo>
                  <a:cubicBezTo>
                    <a:pt x="6490" y="13171"/>
                    <a:pt x="6479" y="13183"/>
                    <a:pt x="6467" y="13183"/>
                  </a:cubicBezTo>
                  <a:cubicBezTo>
                    <a:pt x="6463" y="13183"/>
                    <a:pt x="6459" y="13182"/>
                    <a:pt x="6454" y="13177"/>
                  </a:cubicBezTo>
                  <a:cubicBezTo>
                    <a:pt x="6449" y="13182"/>
                    <a:pt x="6444" y="13183"/>
                    <a:pt x="6439" y="13183"/>
                  </a:cubicBezTo>
                  <a:cubicBezTo>
                    <a:pt x="6426" y="13183"/>
                    <a:pt x="6414" y="13171"/>
                    <a:pt x="6403" y="13171"/>
                  </a:cubicBezTo>
                  <a:cubicBezTo>
                    <a:pt x="6398" y="13171"/>
                    <a:pt x="6394" y="13173"/>
                    <a:pt x="6390" y="13177"/>
                  </a:cubicBezTo>
                  <a:cubicBezTo>
                    <a:pt x="6383" y="13184"/>
                    <a:pt x="6377" y="13187"/>
                    <a:pt x="6370" y="13187"/>
                  </a:cubicBezTo>
                  <a:cubicBezTo>
                    <a:pt x="6357" y="13187"/>
                    <a:pt x="6343" y="13177"/>
                    <a:pt x="6330" y="13177"/>
                  </a:cubicBezTo>
                  <a:cubicBezTo>
                    <a:pt x="6325" y="13182"/>
                    <a:pt x="6320" y="13183"/>
                    <a:pt x="6316" y="13183"/>
                  </a:cubicBezTo>
                  <a:cubicBezTo>
                    <a:pt x="6297" y="13183"/>
                    <a:pt x="6281" y="13157"/>
                    <a:pt x="6266" y="13157"/>
                  </a:cubicBezTo>
                  <a:cubicBezTo>
                    <a:pt x="6256" y="13167"/>
                    <a:pt x="6241" y="13167"/>
                    <a:pt x="6225" y="13167"/>
                  </a:cubicBezTo>
                  <a:cubicBezTo>
                    <a:pt x="6210" y="13167"/>
                    <a:pt x="6193" y="13167"/>
                    <a:pt x="6181" y="13177"/>
                  </a:cubicBezTo>
                  <a:cubicBezTo>
                    <a:pt x="6165" y="13177"/>
                    <a:pt x="6149" y="13151"/>
                    <a:pt x="6133" y="13151"/>
                  </a:cubicBezTo>
                  <a:cubicBezTo>
                    <a:pt x="6129" y="13151"/>
                    <a:pt x="6125" y="13153"/>
                    <a:pt x="6121" y="13157"/>
                  </a:cubicBezTo>
                  <a:cubicBezTo>
                    <a:pt x="6111" y="13167"/>
                    <a:pt x="6101" y="13172"/>
                    <a:pt x="6091" y="13172"/>
                  </a:cubicBezTo>
                  <a:cubicBezTo>
                    <a:pt x="6080" y="13172"/>
                    <a:pt x="6069" y="13167"/>
                    <a:pt x="6057" y="13157"/>
                  </a:cubicBezTo>
                  <a:lnTo>
                    <a:pt x="5997" y="13157"/>
                  </a:lnTo>
                  <a:cubicBezTo>
                    <a:pt x="5990" y="13164"/>
                    <a:pt x="5981" y="13166"/>
                    <a:pt x="5971" y="13166"/>
                  </a:cubicBezTo>
                  <a:cubicBezTo>
                    <a:pt x="5950" y="13166"/>
                    <a:pt x="5925" y="13157"/>
                    <a:pt x="5912" y="13157"/>
                  </a:cubicBezTo>
                  <a:cubicBezTo>
                    <a:pt x="5908" y="13161"/>
                    <a:pt x="5904" y="13163"/>
                    <a:pt x="5900" y="13163"/>
                  </a:cubicBezTo>
                  <a:cubicBezTo>
                    <a:pt x="5888" y="13163"/>
                    <a:pt x="5877" y="13151"/>
                    <a:pt x="5865" y="13151"/>
                  </a:cubicBezTo>
                  <a:cubicBezTo>
                    <a:pt x="5861" y="13151"/>
                    <a:pt x="5857" y="13153"/>
                    <a:pt x="5853" y="13157"/>
                  </a:cubicBezTo>
                  <a:cubicBezTo>
                    <a:pt x="5853" y="13147"/>
                    <a:pt x="5841" y="13147"/>
                    <a:pt x="5828" y="13147"/>
                  </a:cubicBezTo>
                  <a:cubicBezTo>
                    <a:pt x="5814" y="13147"/>
                    <a:pt x="5798" y="13147"/>
                    <a:pt x="5788" y="13136"/>
                  </a:cubicBezTo>
                  <a:lnTo>
                    <a:pt x="5788" y="13157"/>
                  </a:lnTo>
                  <a:cubicBezTo>
                    <a:pt x="5778" y="13147"/>
                    <a:pt x="5763" y="13147"/>
                    <a:pt x="5748" y="13147"/>
                  </a:cubicBezTo>
                  <a:cubicBezTo>
                    <a:pt x="5733" y="13147"/>
                    <a:pt x="5718" y="13147"/>
                    <a:pt x="5708" y="13136"/>
                  </a:cubicBezTo>
                  <a:cubicBezTo>
                    <a:pt x="5686" y="13147"/>
                    <a:pt x="5670" y="13152"/>
                    <a:pt x="5657" y="13152"/>
                  </a:cubicBezTo>
                  <a:cubicBezTo>
                    <a:pt x="5644" y="13152"/>
                    <a:pt x="5633" y="13147"/>
                    <a:pt x="5624" y="13136"/>
                  </a:cubicBezTo>
                  <a:lnTo>
                    <a:pt x="5604" y="13157"/>
                  </a:lnTo>
                  <a:cubicBezTo>
                    <a:pt x="5597" y="13150"/>
                    <a:pt x="5590" y="13148"/>
                    <a:pt x="5582" y="13148"/>
                  </a:cubicBezTo>
                  <a:cubicBezTo>
                    <a:pt x="5566" y="13148"/>
                    <a:pt x="5546" y="13157"/>
                    <a:pt x="5519" y="13157"/>
                  </a:cubicBezTo>
                  <a:cubicBezTo>
                    <a:pt x="5499" y="13157"/>
                    <a:pt x="5479" y="13177"/>
                    <a:pt x="5435" y="13177"/>
                  </a:cubicBezTo>
                  <a:cubicBezTo>
                    <a:pt x="5415" y="13167"/>
                    <a:pt x="5405" y="13162"/>
                    <a:pt x="5392" y="13162"/>
                  </a:cubicBezTo>
                  <a:cubicBezTo>
                    <a:pt x="5380" y="13162"/>
                    <a:pt x="5365" y="13167"/>
                    <a:pt x="5335" y="13177"/>
                  </a:cubicBezTo>
                  <a:lnTo>
                    <a:pt x="5355" y="13198"/>
                  </a:lnTo>
                  <a:cubicBezTo>
                    <a:pt x="5345" y="13208"/>
                    <a:pt x="5334" y="13208"/>
                    <a:pt x="5325" y="13208"/>
                  </a:cubicBezTo>
                  <a:cubicBezTo>
                    <a:pt x="5316" y="13208"/>
                    <a:pt x="5310" y="13208"/>
                    <a:pt x="5310" y="13219"/>
                  </a:cubicBezTo>
                  <a:cubicBezTo>
                    <a:pt x="5327" y="13219"/>
                    <a:pt x="5341" y="13228"/>
                    <a:pt x="5355" y="13228"/>
                  </a:cubicBezTo>
                  <a:cubicBezTo>
                    <a:pt x="5362" y="13228"/>
                    <a:pt x="5368" y="13225"/>
                    <a:pt x="5375" y="13219"/>
                  </a:cubicBezTo>
                  <a:cubicBezTo>
                    <a:pt x="5435" y="13219"/>
                    <a:pt x="5499" y="13219"/>
                    <a:pt x="5539" y="13265"/>
                  </a:cubicBezTo>
                  <a:lnTo>
                    <a:pt x="5559" y="13239"/>
                  </a:lnTo>
                  <a:cubicBezTo>
                    <a:pt x="5574" y="13248"/>
                    <a:pt x="5588" y="13251"/>
                    <a:pt x="5602" y="13251"/>
                  </a:cubicBezTo>
                  <a:cubicBezTo>
                    <a:pt x="5630" y="13251"/>
                    <a:pt x="5657" y="13239"/>
                    <a:pt x="5683" y="13239"/>
                  </a:cubicBezTo>
                  <a:lnTo>
                    <a:pt x="5788" y="13239"/>
                  </a:lnTo>
                  <a:lnTo>
                    <a:pt x="5788" y="13265"/>
                  </a:lnTo>
                  <a:cubicBezTo>
                    <a:pt x="5808" y="13265"/>
                    <a:pt x="5808" y="13265"/>
                    <a:pt x="5808" y="13239"/>
                  </a:cubicBezTo>
                  <a:lnTo>
                    <a:pt x="5872" y="13239"/>
                  </a:lnTo>
                  <a:cubicBezTo>
                    <a:pt x="5932" y="13239"/>
                    <a:pt x="6017" y="13265"/>
                    <a:pt x="6081" y="13265"/>
                  </a:cubicBezTo>
                  <a:cubicBezTo>
                    <a:pt x="6091" y="13275"/>
                    <a:pt x="6101" y="13275"/>
                    <a:pt x="6111" y="13275"/>
                  </a:cubicBezTo>
                  <a:cubicBezTo>
                    <a:pt x="6121" y="13275"/>
                    <a:pt x="6131" y="13275"/>
                    <a:pt x="6141" y="13285"/>
                  </a:cubicBezTo>
                  <a:cubicBezTo>
                    <a:pt x="6158" y="13266"/>
                    <a:pt x="6171" y="13259"/>
                    <a:pt x="6185" y="13259"/>
                  </a:cubicBezTo>
                  <a:cubicBezTo>
                    <a:pt x="6204" y="13259"/>
                    <a:pt x="6222" y="13273"/>
                    <a:pt x="6246" y="13285"/>
                  </a:cubicBezTo>
                  <a:cubicBezTo>
                    <a:pt x="6266" y="13275"/>
                    <a:pt x="6292" y="13275"/>
                    <a:pt x="6318" y="13275"/>
                  </a:cubicBezTo>
                  <a:cubicBezTo>
                    <a:pt x="6344" y="13275"/>
                    <a:pt x="6370" y="13275"/>
                    <a:pt x="6390" y="13265"/>
                  </a:cubicBezTo>
                  <a:cubicBezTo>
                    <a:pt x="6390" y="13265"/>
                    <a:pt x="6399" y="13274"/>
                    <a:pt x="6405" y="13274"/>
                  </a:cubicBezTo>
                  <a:cubicBezTo>
                    <a:pt x="6408" y="13274"/>
                    <a:pt x="6410" y="13271"/>
                    <a:pt x="6410" y="13265"/>
                  </a:cubicBezTo>
                  <a:cubicBezTo>
                    <a:pt x="6430" y="13265"/>
                    <a:pt x="6430" y="13265"/>
                    <a:pt x="6430" y="13239"/>
                  </a:cubicBezTo>
                  <a:lnTo>
                    <a:pt x="6454" y="13239"/>
                  </a:lnTo>
                  <a:cubicBezTo>
                    <a:pt x="6465" y="13252"/>
                    <a:pt x="6474" y="13252"/>
                    <a:pt x="6485" y="13252"/>
                  </a:cubicBezTo>
                  <a:cubicBezTo>
                    <a:pt x="6494" y="13252"/>
                    <a:pt x="6504" y="13252"/>
                    <a:pt x="6514" y="13265"/>
                  </a:cubicBezTo>
                  <a:cubicBezTo>
                    <a:pt x="6534" y="13275"/>
                    <a:pt x="6550" y="13280"/>
                    <a:pt x="6566" y="13280"/>
                  </a:cubicBezTo>
                  <a:cubicBezTo>
                    <a:pt x="6583" y="13280"/>
                    <a:pt x="6599" y="13275"/>
                    <a:pt x="6619" y="13265"/>
                  </a:cubicBezTo>
                  <a:cubicBezTo>
                    <a:pt x="6623" y="13259"/>
                    <a:pt x="6628" y="13257"/>
                    <a:pt x="6632" y="13257"/>
                  </a:cubicBezTo>
                  <a:cubicBezTo>
                    <a:pt x="6644" y="13257"/>
                    <a:pt x="6656" y="13270"/>
                    <a:pt x="6667" y="13270"/>
                  </a:cubicBezTo>
                  <a:cubicBezTo>
                    <a:pt x="6671" y="13270"/>
                    <a:pt x="6675" y="13269"/>
                    <a:pt x="6678" y="13265"/>
                  </a:cubicBezTo>
                  <a:lnTo>
                    <a:pt x="6703" y="13265"/>
                  </a:lnTo>
                  <a:cubicBezTo>
                    <a:pt x="6723" y="13285"/>
                    <a:pt x="6743" y="13285"/>
                    <a:pt x="6763" y="13306"/>
                  </a:cubicBezTo>
                  <a:lnTo>
                    <a:pt x="6907" y="13306"/>
                  </a:lnTo>
                  <a:cubicBezTo>
                    <a:pt x="6952" y="13306"/>
                    <a:pt x="7012" y="13306"/>
                    <a:pt x="7052" y="13285"/>
                  </a:cubicBezTo>
                  <a:lnTo>
                    <a:pt x="7052" y="13306"/>
                  </a:lnTo>
                  <a:cubicBezTo>
                    <a:pt x="7052" y="13306"/>
                    <a:pt x="7047" y="13301"/>
                    <a:pt x="7039" y="13301"/>
                  </a:cubicBezTo>
                  <a:cubicBezTo>
                    <a:pt x="7032" y="13301"/>
                    <a:pt x="7022" y="13306"/>
                    <a:pt x="7012" y="13326"/>
                  </a:cubicBezTo>
                  <a:lnTo>
                    <a:pt x="7116" y="13326"/>
                  </a:lnTo>
                  <a:cubicBezTo>
                    <a:pt x="7116" y="13306"/>
                    <a:pt x="7136" y="13285"/>
                    <a:pt x="7136" y="13285"/>
                  </a:cubicBezTo>
                  <a:cubicBezTo>
                    <a:pt x="7150" y="13292"/>
                    <a:pt x="7161" y="13294"/>
                    <a:pt x="7172" y="13294"/>
                  </a:cubicBezTo>
                  <a:cubicBezTo>
                    <a:pt x="7194" y="13294"/>
                    <a:pt x="7214" y="13285"/>
                    <a:pt x="7241" y="13285"/>
                  </a:cubicBezTo>
                  <a:cubicBezTo>
                    <a:pt x="7254" y="13292"/>
                    <a:pt x="7265" y="13294"/>
                    <a:pt x="7276" y="13294"/>
                  </a:cubicBezTo>
                  <a:cubicBezTo>
                    <a:pt x="7297" y="13294"/>
                    <a:pt x="7315" y="13285"/>
                    <a:pt x="7345" y="13285"/>
                  </a:cubicBezTo>
                  <a:cubicBezTo>
                    <a:pt x="7355" y="13296"/>
                    <a:pt x="7370" y="13301"/>
                    <a:pt x="7388" y="13301"/>
                  </a:cubicBezTo>
                  <a:cubicBezTo>
                    <a:pt x="7406" y="13301"/>
                    <a:pt x="7427" y="13296"/>
                    <a:pt x="7450" y="13285"/>
                  </a:cubicBezTo>
                  <a:cubicBezTo>
                    <a:pt x="7463" y="13285"/>
                    <a:pt x="7476" y="13294"/>
                    <a:pt x="7490" y="13294"/>
                  </a:cubicBezTo>
                  <a:cubicBezTo>
                    <a:pt x="7496" y="13294"/>
                    <a:pt x="7503" y="13292"/>
                    <a:pt x="7509" y="13285"/>
                  </a:cubicBezTo>
                  <a:cubicBezTo>
                    <a:pt x="7519" y="13296"/>
                    <a:pt x="7529" y="13301"/>
                    <a:pt x="7542" y="13301"/>
                  </a:cubicBezTo>
                  <a:cubicBezTo>
                    <a:pt x="7555" y="13301"/>
                    <a:pt x="7572" y="13296"/>
                    <a:pt x="7594" y="13285"/>
                  </a:cubicBezTo>
                  <a:cubicBezTo>
                    <a:pt x="7614" y="13285"/>
                    <a:pt x="7634" y="13285"/>
                    <a:pt x="7654" y="13265"/>
                  </a:cubicBezTo>
                  <a:cubicBezTo>
                    <a:pt x="7670" y="13280"/>
                    <a:pt x="7689" y="13284"/>
                    <a:pt x="7708" y="13284"/>
                  </a:cubicBezTo>
                  <a:cubicBezTo>
                    <a:pt x="7728" y="13284"/>
                    <a:pt x="7749" y="13279"/>
                    <a:pt x="7768" y="13279"/>
                  </a:cubicBezTo>
                  <a:cubicBezTo>
                    <a:pt x="7779" y="13279"/>
                    <a:pt x="7789" y="13281"/>
                    <a:pt x="7798" y="13285"/>
                  </a:cubicBezTo>
                  <a:cubicBezTo>
                    <a:pt x="7823" y="13285"/>
                    <a:pt x="7843" y="13265"/>
                    <a:pt x="7863" y="13265"/>
                  </a:cubicBezTo>
                  <a:cubicBezTo>
                    <a:pt x="7922" y="13265"/>
                    <a:pt x="7987" y="13265"/>
                    <a:pt x="8047" y="13239"/>
                  </a:cubicBezTo>
                  <a:cubicBezTo>
                    <a:pt x="8059" y="13229"/>
                    <a:pt x="8075" y="13224"/>
                    <a:pt x="8091" y="13224"/>
                  </a:cubicBezTo>
                  <a:cubicBezTo>
                    <a:pt x="8106" y="13224"/>
                    <a:pt x="8121" y="13229"/>
                    <a:pt x="8131" y="13239"/>
                  </a:cubicBezTo>
                  <a:cubicBezTo>
                    <a:pt x="8171" y="13239"/>
                    <a:pt x="8196" y="13219"/>
                    <a:pt x="8236" y="13219"/>
                  </a:cubicBezTo>
                  <a:cubicBezTo>
                    <a:pt x="8240" y="13222"/>
                    <a:pt x="8244" y="13224"/>
                    <a:pt x="8248" y="13224"/>
                  </a:cubicBezTo>
                  <a:cubicBezTo>
                    <a:pt x="8265" y="13224"/>
                    <a:pt x="8285" y="13198"/>
                    <a:pt x="8321" y="13198"/>
                  </a:cubicBezTo>
                  <a:lnTo>
                    <a:pt x="8341" y="13198"/>
                  </a:lnTo>
                  <a:cubicBezTo>
                    <a:pt x="8347" y="13205"/>
                    <a:pt x="8352" y="13207"/>
                    <a:pt x="8355" y="13207"/>
                  </a:cubicBezTo>
                  <a:cubicBezTo>
                    <a:pt x="8363" y="13207"/>
                    <a:pt x="8367" y="13198"/>
                    <a:pt x="8380" y="13198"/>
                  </a:cubicBezTo>
                  <a:cubicBezTo>
                    <a:pt x="8440" y="13183"/>
                    <a:pt x="8497" y="13169"/>
                    <a:pt x="8563" y="13169"/>
                  </a:cubicBezTo>
                  <a:cubicBezTo>
                    <a:pt x="8590" y="13169"/>
                    <a:pt x="8618" y="13171"/>
                    <a:pt x="8649" y="13177"/>
                  </a:cubicBezTo>
                  <a:lnTo>
                    <a:pt x="8669" y="13177"/>
                  </a:lnTo>
                  <a:cubicBezTo>
                    <a:pt x="8694" y="13157"/>
                    <a:pt x="8694" y="13157"/>
                    <a:pt x="8714" y="13136"/>
                  </a:cubicBezTo>
                  <a:lnTo>
                    <a:pt x="8962" y="13136"/>
                  </a:lnTo>
                  <a:cubicBezTo>
                    <a:pt x="8982" y="13157"/>
                    <a:pt x="8982" y="13198"/>
                    <a:pt x="9022" y="13198"/>
                  </a:cubicBezTo>
                  <a:cubicBezTo>
                    <a:pt x="9042" y="13198"/>
                    <a:pt x="9042" y="13219"/>
                    <a:pt x="9042" y="13239"/>
                  </a:cubicBezTo>
                  <a:cubicBezTo>
                    <a:pt x="9067" y="13285"/>
                    <a:pt x="9087" y="13326"/>
                    <a:pt x="9127" y="13393"/>
                  </a:cubicBezTo>
                  <a:cubicBezTo>
                    <a:pt x="9147" y="13455"/>
                    <a:pt x="9191" y="13521"/>
                    <a:pt x="9211" y="13583"/>
                  </a:cubicBezTo>
                  <a:cubicBezTo>
                    <a:pt x="9251" y="13624"/>
                    <a:pt x="9271" y="13670"/>
                    <a:pt x="9291" y="13711"/>
                  </a:cubicBezTo>
                  <a:cubicBezTo>
                    <a:pt x="9271" y="13752"/>
                    <a:pt x="9251" y="13752"/>
                    <a:pt x="9251" y="13778"/>
                  </a:cubicBezTo>
                  <a:cubicBezTo>
                    <a:pt x="9231" y="13778"/>
                    <a:pt x="9211" y="13778"/>
                    <a:pt x="9191" y="13799"/>
                  </a:cubicBezTo>
                  <a:cubicBezTo>
                    <a:pt x="9166" y="13799"/>
                    <a:pt x="9127" y="13799"/>
                    <a:pt x="9127" y="13819"/>
                  </a:cubicBezTo>
                  <a:lnTo>
                    <a:pt x="9067" y="13819"/>
                  </a:lnTo>
                  <a:cubicBezTo>
                    <a:pt x="9054" y="13829"/>
                    <a:pt x="9043" y="13829"/>
                    <a:pt x="9030" y="13829"/>
                  </a:cubicBezTo>
                  <a:cubicBezTo>
                    <a:pt x="9017" y="13829"/>
                    <a:pt x="9002" y="13829"/>
                    <a:pt x="8982" y="13840"/>
                  </a:cubicBezTo>
                  <a:cubicBezTo>
                    <a:pt x="8976" y="13846"/>
                    <a:pt x="8969" y="13849"/>
                    <a:pt x="8962" y="13849"/>
                  </a:cubicBezTo>
                  <a:cubicBezTo>
                    <a:pt x="8949" y="13849"/>
                    <a:pt x="8934" y="13840"/>
                    <a:pt x="8918" y="13840"/>
                  </a:cubicBezTo>
                  <a:cubicBezTo>
                    <a:pt x="8918" y="13833"/>
                    <a:pt x="8915" y="13830"/>
                    <a:pt x="8912" y="13830"/>
                  </a:cubicBezTo>
                  <a:cubicBezTo>
                    <a:pt x="8907" y="13830"/>
                    <a:pt x="8898" y="13840"/>
                    <a:pt x="8898" y="13840"/>
                  </a:cubicBezTo>
                  <a:lnTo>
                    <a:pt x="8838" y="13840"/>
                  </a:lnTo>
                  <a:cubicBezTo>
                    <a:pt x="8773" y="13840"/>
                    <a:pt x="8714" y="13860"/>
                    <a:pt x="8649" y="13881"/>
                  </a:cubicBezTo>
                  <a:cubicBezTo>
                    <a:pt x="8641" y="13878"/>
                    <a:pt x="8633" y="13877"/>
                    <a:pt x="8624" y="13877"/>
                  </a:cubicBezTo>
                  <a:cubicBezTo>
                    <a:pt x="8580" y="13877"/>
                    <a:pt x="8532" y="13910"/>
                    <a:pt x="8477" y="13910"/>
                  </a:cubicBezTo>
                  <a:cubicBezTo>
                    <a:pt x="8466" y="13910"/>
                    <a:pt x="8456" y="13909"/>
                    <a:pt x="8445" y="13906"/>
                  </a:cubicBezTo>
                  <a:cubicBezTo>
                    <a:pt x="8420" y="13906"/>
                    <a:pt x="8400" y="13927"/>
                    <a:pt x="8360" y="13927"/>
                  </a:cubicBezTo>
                  <a:cubicBezTo>
                    <a:pt x="8321" y="13927"/>
                    <a:pt x="8296" y="13947"/>
                    <a:pt x="8256" y="13947"/>
                  </a:cubicBezTo>
                  <a:cubicBezTo>
                    <a:pt x="8236" y="13947"/>
                    <a:pt x="8196" y="13927"/>
                    <a:pt x="8171" y="13927"/>
                  </a:cubicBezTo>
                  <a:cubicBezTo>
                    <a:pt x="8151" y="13947"/>
                    <a:pt x="8112" y="13947"/>
                    <a:pt x="8092" y="13947"/>
                  </a:cubicBezTo>
                  <a:cubicBezTo>
                    <a:pt x="8077" y="13933"/>
                    <a:pt x="8061" y="13918"/>
                    <a:pt x="8045" y="13918"/>
                  </a:cubicBezTo>
                  <a:cubicBezTo>
                    <a:pt x="8039" y="13918"/>
                    <a:pt x="8033" y="13921"/>
                    <a:pt x="8027" y="13927"/>
                  </a:cubicBezTo>
                  <a:cubicBezTo>
                    <a:pt x="8018" y="13931"/>
                    <a:pt x="8011" y="13933"/>
                    <a:pt x="8004" y="13933"/>
                  </a:cubicBezTo>
                  <a:cubicBezTo>
                    <a:pt x="7985" y="13933"/>
                    <a:pt x="7972" y="13921"/>
                    <a:pt x="7960" y="13921"/>
                  </a:cubicBezTo>
                  <a:cubicBezTo>
                    <a:pt x="7956" y="13921"/>
                    <a:pt x="7952" y="13923"/>
                    <a:pt x="7947" y="13927"/>
                  </a:cubicBezTo>
                  <a:cubicBezTo>
                    <a:pt x="7922" y="13947"/>
                    <a:pt x="7947" y="13947"/>
                    <a:pt x="7947" y="13968"/>
                  </a:cubicBezTo>
                  <a:cubicBezTo>
                    <a:pt x="7883" y="13968"/>
                    <a:pt x="7823" y="13989"/>
                    <a:pt x="7758" y="13989"/>
                  </a:cubicBezTo>
                  <a:cubicBezTo>
                    <a:pt x="7728" y="13999"/>
                    <a:pt x="7697" y="14004"/>
                    <a:pt x="7669" y="14004"/>
                  </a:cubicBezTo>
                  <a:cubicBezTo>
                    <a:pt x="7640" y="14004"/>
                    <a:pt x="7614" y="13999"/>
                    <a:pt x="7594" y="13989"/>
                  </a:cubicBezTo>
                  <a:lnTo>
                    <a:pt x="7549" y="13989"/>
                  </a:lnTo>
                  <a:cubicBezTo>
                    <a:pt x="7515" y="13977"/>
                    <a:pt x="7487" y="13965"/>
                    <a:pt x="7461" y="13965"/>
                  </a:cubicBezTo>
                  <a:cubicBezTo>
                    <a:pt x="7442" y="13965"/>
                    <a:pt x="7424" y="13971"/>
                    <a:pt x="7405" y="13989"/>
                  </a:cubicBezTo>
                  <a:cubicBezTo>
                    <a:pt x="7396" y="13984"/>
                    <a:pt x="7386" y="13982"/>
                    <a:pt x="7375" y="13982"/>
                  </a:cubicBezTo>
                  <a:cubicBezTo>
                    <a:pt x="7355" y="13982"/>
                    <a:pt x="7333" y="13987"/>
                    <a:pt x="7313" y="13987"/>
                  </a:cubicBezTo>
                  <a:cubicBezTo>
                    <a:pt x="7293" y="13987"/>
                    <a:pt x="7275" y="13983"/>
                    <a:pt x="7261" y="13968"/>
                  </a:cubicBezTo>
                  <a:lnTo>
                    <a:pt x="7261" y="13989"/>
                  </a:lnTo>
                  <a:cubicBezTo>
                    <a:pt x="7254" y="13995"/>
                    <a:pt x="7249" y="13998"/>
                    <a:pt x="7246" y="13998"/>
                  </a:cubicBezTo>
                  <a:cubicBezTo>
                    <a:pt x="7238" y="13998"/>
                    <a:pt x="7234" y="13989"/>
                    <a:pt x="7221" y="13989"/>
                  </a:cubicBezTo>
                  <a:cubicBezTo>
                    <a:pt x="7176" y="13989"/>
                    <a:pt x="7136" y="14009"/>
                    <a:pt x="7096" y="14009"/>
                  </a:cubicBezTo>
                  <a:cubicBezTo>
                    <a:pt x="7076" y="14035"/>
                    <a:pt x="7032" y="14035"/>
                    <a:pt x="7012" y="14035"/>
                  </a:cubicBezTo>
                  <a:cubicBezTo>
                    <a:pt x="6992" y="14009"/>
                    <a:pt x="6972" y="14009"/>
                    <a:pt x="6927" y="14009"/>
                  </a:cubicBezTo>
                  <a:cubicBezTo>
                    <a:pt x="6887" y="14009"/>
                    <a:pt x="6848" y="14009"/>
                    <a:pt x="6803" y="13989"/>
                  </a:cubicBezTo>
                  <a:lnTo>
                    <a:pt x="6678" y="13989"/>
                  </a:lnTo>
                  <a:cubicBezTo>
                    <a:pt x="6672" y="13982"/>
                    <a:pt x="6663" y="13979"/>
                    <a:pt x="6653" y="13979"/>
                  </a:cubicBezTo>
                  <a:cubicBezTo>
                    <a:pt x="6632" y="13979"/>
                    <a:pt x="6606" y="13989"/>
                    <a:pt x="6579" y="13989"/>
                  </a:cubicBezTo>
                  <a:cubicBezTo>
                    <a:pt x="6554" y="13989"/>
                    <a:pt x="6534" y="13989"/>
                    <a:pt x="6514" y="13968"/>
                  </a:cubicBezTo>
                  <a:cubicBezTo>
                    <a:pt x="6494" y="13968"/>
                    <a:pt x="6494" y="13989"/>
                    <a:pt x="6474" y="13989"/>
                  </a:cubicBezTo>
                  <a:lnTo>
                    <a:pt x="6454" y="13968"/>
                  </a:lnTo>
                  <a:cubicBezTo>
                    <a:pt x="6430" y="13989"/>
                    <a:pt x="6410" y="13989"/>
                    <a:pt x="6390" y="13989"/>
                  </a:cubicBezTo>
                  <a:lnTo>
                    <a:pt x="6121" y="13989"/>
                  </a:lnTo>
                  <a:cubicBezTo>
                    <a:pt x="6081" y="13968"/>
                    <a:pt x="6057" y="13968"/>
                    <a:pt x="6017" y="13968"/>
                  </a:cubicBezTo>
                  <a:lnTo>
                    <a:pt x="5957" y="13968"/>
                  </a:lnTo>
                  <a:cubicBezTo>
                    <a:pt x="5932" y="13968"/>
                    <a:pt x="5892" y="13968"/>
                    <a:pt x="5872" y="13989"/>
                  </a:cubicBezTo>
                  <a:cubicBezTo>
                    <a:pt x="5853" y="13989"/>
                    <a:pt x="5833" y="13968"/>
                    <a:pt x="5808" y="13968"/>
                  </a:cubicBezTo>
                  <a:lnTo>
                    <a:pt x="5788" y="13968"/>
                  </a:lnTo>
                  <a:cubicBezTo>
                    <a:pt x="5769" y="13981"/>
                    <a:pt x="5752" y="13986"/>
                    <a:pt x="5736" y="13986"/>
                  </a:cubicBezTo>
                  <a:cubicBezTo>
                    <a:pt x="5699" y="13986"/>
                    <a:pt x="5665" y="13962"/>
                    <a:pt x="5624" y="13947"/>
                  </a:cubicBezTo>
                  <a:cubicBezTo>
                    <a:pt x="5617" y="13954"/>
                    <a:pt x="5608" y="13957"/>
                    <a:pt x="5596" y="13957"/>
                  </a:cubicBezTo>
                  <a:cubicBezTo>
                    <a:pt x="5574" y="13957"/>
                    <a:pt x="5546" y="13947"/>
                    <a:pt x="5519" y="13947"/>
                  </a:cubicBezTo>
                  <a:cubicBezTo>
                    <a:pt x="5519" y="13968"/>
                    <a:pt x="5499" y="13968"/>
                    <a:pt x="5499" y="13989"/>
                  </a:cubicBezTo>
                  <a:cubicBezTo>
                    <a:pt x="5499" y="13968"/>
                    <a:pt x="5479" y="13968"/>
                    <a:pt x="5479" y="13947"/>
                  </a:cubicBezTo>
                  <a:cubicBezTo>
                    <a:pt x="5457" y="13958"/>
                    <a:pt x="5431" y="13963"/>
                    <a:pt x="5408" y="13963"/>
                  </a:cubicBezTo>
                  <a:cubicBezTo>
                    <a:pt x="5385" y="13963"/>
                    <a:pt x="5365" y="13958"/>
                    <a:pt x="5355" y="13947"/>
                  </a:cubicBezTo>
                  <a:cubicBezTo>
                    <a:pt x="5335" y="13968"/>
                    <a:pt x="5335" y="13968"/>
                    <a:pt x="5310" y="13968"/>
                  </a:cubicBezTo>
                  <a:lnTo>
                    <a:pt x="5310" y="13947"/>
                  </a:lnTo>
                  <a:lnTo>
                    <a:pt x="5211" y="13947"/>
                  </a:lnTo>
                  <a:cubicBezTo>
                    <a:pt x="5186" y="13947"/>
                    <a:pt x="5166" y="13906"/>
                    <a:pt x="5126" y="13881"/>
                  </a:cubicBezTo>
                  <a:cubicBezTo>
                    <a:pt x="5117" y="13886"/>
                    <a:pt x="5106" y="13889"/>
                    <a:pt x="5095" y="13889"/>
                  </a:cubicBezTo>
                  <a:cubicBezTo>
                    <a:pt x="5067" y="13889"/>
                    <a:pt x="5035" y="13875"/>
                    <a:pt x="5007" y="13875"/>
                  </a:cubicBezTo>
                  <a:cubicBezTo>
                    <a:pt x="4998" y="13875"/>
                    <a:pt x="4990" y="13877"/>
                    <a:pt x="4982" y="13881"/>
                  </a:cubicBezTo>
                  <a:cubicBezTo>
                    <a:pt x="4937" y="13881"/>
                    <a:pt x="4897" y="13860"/>
                    <a:pt x="4877" y="13860"/>
                  </a:cubicBezTo>
                  <a:cubicBezTo>
                    <a:pt x="4838" y="13840"/>
                    <a:pt x="4793" y="13840"/>
                    <a:pt x="4753" y="13840"/>
                  </a:cubicBezTo>
                  <a:cubicBezTo>
                    <a:pt x="4733" y="13840"/>
                    <a:pt x="4688" y="13819"/>
                    <a:pt x="4648" y="13799"/>
                  </a:cubicBezTo>
                  <a:lnTo>
                    <a:pt x="4648" y="13819"/>
                  </a:lnTo>
                  <a:cubicBezTo>
                    <a:pt x="4628" y="13809"/>
                    <a:pt x="4607" y="13809"/>
                    <a:pt x="4589" y="13809"/>
                  </a:cubicBezTo>
                  <a:cubicBezTo>
                    <a:pt x="4570" y="13809"/>
                    <a:pt x="4554" y="13809"/>
                    <a:pt x="4544" y="13799"/>
                  </a:cubicBezTo>
                  <a:cubicBezTo>
                    <a:pt x="4524" y="13788"/>
                    <a:pt x="4509" y="13783"/>
                    <a:pt x="4493" y="13783"/>
                  </a:cubicBezTo>
                  <a:cubicBezTo>
                    <a:pt x="4478" y="13783"/>
                    <a:pt x="4462" y="13788"/>
                    <a:pt x="4439" y="13799"/>
                  </a:cubicBezTo>
                  <a:cubicBezTo>
                    <a:pt x="4419" y="13752"/>
                    <a:pt x="4380" y="13778"/>
                    <a:pt x="4360" y="13752"/>
                  </a:cubicBezTo>
                  <a:cubicBezTo>
                    <a:pt x="4295" y="13752"/>
                    <a:pt x="4255" y="13732"/>
                    <a:pt x="4215" y="13732"/>
                  </a:cubicBezTo>
                  <a:cubicBezTo>
                    <a:pt x="4186" y="13732"/>
                    <a:pt x="4158" y="13723"/>
                    <a:pt x="4131" y="13723"/>
                  </a:cubicBezTo>
                  <a:cubicBezTo>
                    <a:pt x="4118" y="13723"/>
                    <a:pt x="4104" y="13725"/>
                    <a:pt x="4091" y="13732"/>
                  </a:cubicBezTo>
                  <a:cubicBezTo>
                    <a:pt x="4026" y="13691"/>
                    <a:pt x="3967" y="13691"/>
                    <a:pt x="3902" y="13670"/>
                  </a:cubicBezTo>
                  <a:lnTo>
                    <a:pt x="3882" y="13691"/>
                  </a:lnTo>
                  <a:cubicBezTo>
                    <a:pt x="3872" y="13680"/>
                    <a:pt x="3856" y="13680"/>
                    <a:pt x="3840" y="13680"/>
                  </a:cubicBezTo>
                  <a:cubicBezTo>
                    <a:pt x="3824" y="13680"/>
                    <a:pt x="3808" y="13680"/>
                    <a:pt x="3797" y="13670"/>
                  </a:cubicBezTo>
                  <a:cubicBezTo>
                    <a:pt x="3797" y="13650"/>
                    <a:pt x="3797" y="13650"/>
                    <a:pt x="3777" y="13650"/>
                  </a:cubicBezTo>
                  <a:cubicBezTo>
                    <a:pt x="3758" y="13650"/>
                    <a:pt x="3777" y="13670"/>
                    <a:pt x="3758" y="13670"/>
                  </a:cubicBezTo>
                  <a:lnTo>
                    <a:pt x="3738" y="13650"/>
                  </a:lnTo>
                  <a:lnTo>
                    <a:pt x="3653" y="13650"/>
                  </a:lnTo>
                  <a:cubicBezTo>
                    <a:pt x="3653" y="13650"/>
                    <a:pt x="3653" y="13659"/>
                    <a:pt x="3647" y="13659"/>
                  </a:cubicBezTo>
                  <a:cubicBezTo>
                    <a:pt x="3644" y="13659"/>
                    <a:pt x="3640" y="13657"/>
                    <a:pt x="3633" y="13650"/>
                  </a:cubicBezTo>
                  <a:lnTo>
                    <a:pt x="3653" y="13650"/>
                  </a:lnTo>
                  <a:cubicBezTo>
                    <a:pt x="3653" y="13624"/>
                    <a:pt x="3633" y="13624"/>
                    <a:pt x="3633" y="13624"/>
                  </a:cubicBezTo>
                  <a:cubicBezTo>
                    <a:pt x="3613" y="13614"/>
                    <a:pt x="3592" y="13608"/>
                    <a:pt x="3574" y="13608"/>
                  </a:cubicBezTo>
                  <a:cubicBezTo>
                    <a:pt x="3555" y="13608"/>
                    <a:pt x="3539" y="13614"/>
                    <a:pt x="3529" y="13624"/>
                  </a:cubicBezTo>
                  <a:cubicBezTo>
                    <a:pt x="3509" y="13603"/>
                    <a:pt x="3509" y="13583"/>
                    <a:pt x="3509" y="13583"/>
                  </a:cubicBezTo>
                  <a:cubicBezTo>
                    <a:pt x="3489" y="13583"/>
                    <a:pt x="3489" y="13583"/>
                    <a:pt x="3469" y="13603"/>
                  </a:cubicBezTo>
                  <a:cubicBezTo>
                    <a:pt x="3469" y="13583"/>
                    <a:pt x="3424" y="13563"/>
                    <a:pt x="3404" y="13563"/>
                  </a:cubicBezTo>
                  <a:cubicBezTo>
                    <a:pt x="3384" y="13563"/>
                    <a:pt x="3365" y="13542"/>
                    <a:pt x="3320" y="13521"/>
                  </a:cubicBezTo>
                  <a:cubicBezTo>
                    <a:pt x="3320" y="13521"/>
                    <a:pt x="3300" y="13542"/>
                    <a:pt x="3280" y="13542"/>
                  </a:cubicBezTo>
                  <a:cubicBezTo>
                    <a:pt x="3260" y="13521"/>
                    <a:pt x="3260" y="13496"/>
                    <a:pt x="3240" y="13496"/>
                  </a:cubicBezTo>
                  <a:lnTo>
                    <a:pt x="3195" y="13496"/>
                  </a:lnTo>
                  <a:lnTo>
                    <a:pt x="3156" y="13455"/>
                  </a:lnTo>
                  <a:cubicBezTo>
                    <a:pt x="3139" y="13472"/>
                    <a:pt x="3125" y="13478"/>
                    <a:pt x="3112" y="13478"/>
                  </a:cubicBezTo>
                  <a:cubicBezTo>
                    <a:pt x="3094" y="13478"/>
                    <a:pt x="3077" y="13466"/>
                    <a:pt x="3051" y="13455"/>
                  </a:cubicBezTo>
                  <a:cubicBezTo>
                    <a:pt x="2907" y="13367"/>
                    <a:pt x="2887" y="13393"/>
                    <a:pt x="2763" y="13367"/>
                  </a:cubicBezTo>
                  <a:lnTo>
                    <a:pt x="2723" y="13367"/>
                  </a:lnTo>
                  <a:cubicBezTo>
                    <a:pt x="2700" y="13380"/>
                    <a:pt x="2684" y="13387"/>
                    <a:pt x="2669" y="13387"/>
                  </a:cubicBezTo>
                  <a:cubicBezTo>
                    <a:pt x="2653" y="13387"/>
                    <a:pt x="2638" y="13380"/>
                    <a:pt x="2618" y="13367"/>
                  </a:cubicBezTo>
                  <a:cubicBezTo>
                    <a:pt x="2574" y="13326"/>
                    <a:pt x="2534" y="13347"/>
                    <a:pt x="2494" y="13306"/>
                  </a:cubicBezTo>
                  <a:cubicBezTo>
                    <a:pt x="2490" y="13310"/>
                    <a:pt x="2486" y="13311"/>
                    <a:pt x="2482" y="13311"/>
                  </a:cubicBezTo>
                  <a:cubicBezTo>
                    <a:pt x="2464" y="13311"/>
                    <a:pt x="2445" y="13285"/>
                    <a:pt x="2429" y="13285"/>
                  </a:cubicBezTo>
                  <a:cubicBezTo>
                    <a:pt x="2421" y="13289"/>
                    <a:pt x="2415" y="13291"/>
                    <a:pt x="2409" y="13291"/>
                  </a:cubicBezTo>
                  <a:cubicBezTo>
                    <a:pt x="2388" y="13291"/>
                    <a:pt x="2381" y="13265"/>
                    <a:pt x="2350" y="13265"/>
                  </a:cubicBezTo>
                  <a:lnTo>
                    <a:pt x="2325" y="13285"/>
                  </a:lnTo>
                  <a:cubicBezTo>
                    <a:pt x="2295" y="13251"/>
                    <a:pt x="2266" y="13231"/>
                    <a:pt x="2227" y="13231"/>
                  </a:cubicBezTo>
                  <a:cubicBezTo>
                    <a:pt x="2213" y="13231"/>
                    <a:pt x="2197" y="13233"/>
                    <a:pt x="2180" y="13239"/>
                  </a:cubicBezTo>
                  <a:cubicBezTo>
                    <a:pt x="2180" y="13285"/>
                    <a:pt x="2245" y="13265"/>
                    <a:pt x="2245" y="13306"/>
                  </a:cubicBezTo>
                  <a:cubicBezTo>
                    <a:pt x="2225" y="13306"/>
                    <a:pt x="2200" y="13306"/>
                    <a:pt x="2180" y="13326"/>
                  </a:cubicBezTo>
                  <a:lnTo>
                    <a:pt x="2265" y="13326"/>
                  </a:lnTo>
                  <a:cubicBezTo>
                    <a:pt x="2305" y="13393"/>
                    <a:pt x="2370" y="13347"/>
                    <a:pt x="2409" y="13393"/>
                  </a:cubicBezTo>
                  <a:cubicBezTo>
                    <a:pt x="2416" y="13400"/>
                    <a:pt x="2422" y="13402"/>
                    <a:pt x="2429" y="13402"/>
                  </a:cubicBezTo>
                  <a:cubicBezTo>
                    <a:pt x="2443" y="13402"/>
                    <a:pt x="2458" y="13393"/>
                    <a:pt x="2474" y="13393"/>
                  </a:cubicBezTo>
                  <a:cubicBezTo>
                    <a:pt x="2494" y="13393"/>
                    <a:pt x="2514" y="13414"/>
                    <a:pt x="2514" y="13434"/>
                  </a:cubicBezTo>
                  <a:cubicBezTo>
                    <a:pt x="2554" y="13455"/>
                    <a:pt x="2598" y="13455"/>
                    <a:pt x="2658" y="13455"/>
                  </a:cubicBezTo>
                  <a:lnTo>
                    <a:pt x="2678" y="13475"/>
                  </a:lnTo>
                  <a:cubicBezTo>
                    <a:pt x="2687" y="13479"/>
                    <a:pt x="2695" y="13481"/>
                    <a:pt x="2702" y="13481"/>
                  </a:cubicBezTo>
                  <a:cubicBezTo>
                    <a:pt x="2731" y="13481"/>
                    <a:pt x="2747" y="13455"/>
                    <a:pt x="2763" y="13455"/>
                  </a:cubicBezTo>
                  <a:lnTo>
                    <a:pt x="2763" y="13496"/>
                  </a:lnTo>
                  <a:lnTo>
                    <a:pt x="2847" y="13496"/>
                  </a:lnTo>
                  <a:cubicBezTo>
                    <a:pt x="2867" y="13496"/>
                    <a:pt x="2867" y="13521"/>
                    <a:pt x="2907" y="13521"/>
                  </a:cubicBezTo>
                  <a:cubicBezTo>
                    <a:pt x="2927" y="13521"/>
                    <a:pt x="2971" y="13542"/>
                    <a:pt x="3011" y="13542"/>
                  </a:cubicBezTo>
                  <a:cubicBezTo>
                    <a:pt x="3031" y="13542"/>
                    <a:pt x="3051" y="13583"/>
                    <a:pt x="3096" y="13583"/>
                  </a:cubicBezTo>
                  <a:lnTo>
                    <a:pt x="3116" y="13583"/>
                  </a:lnTo>
                  <a:cubicBezTo>
                    <a:pt x="3116" y="13583"/>
                    <a:pt x="3136" y="13563"/>
                    <a:pt x="3156" y="13563"/>
                  </a:cubicBezTo>
                  <a:cubicBezTo>
                    <a:pt x="3176" y="13583"/>
                    <a:pt x="3195" y="13583"/>
                    <a:pt x="3220" y="13603"/>
                  </a:cubicBezTo>
                  <a:cubicBezTo>
                    <a:pt x="3240" y="13583"/>
                    <a:pt x="3240" y="13583"/>
                    <a:pt x="3260" y="13583"/>
                  </a:cubicBezTo>
                  <a:cubicBezTo>
                    <a:pt x="3260" y="13603"/>
                    <a:pt x="3240" y="13603"/>
                    <a:pt x="3240" y="13624"/>
                  </a:cubicBezTo>
                  <a:cubicBezTo>
                    <a:pt x="3260" y="13650"/>
                    <a:pt x="3280" y="13650"/>
                    <a:pt x="3300" y="13650"/>
                  </a:cubicBezTo>
                  <a:cubicBezTo>
                    <a:pt x="3300" y="13670"/>
                    <a:pt x="3300" y="13670"/>
                    <a:pt x="3280" y="13670"/>
                  </a:cubicBezTo>
                  <a:cubicBezTo>
                    <a:pt x="3326" y="13685"/>
                    <a:pt x="3359" y="13699"/>
                    <a:pt x="3396" y="13699"/>
                  </a:cubicBezTo>
                  <a:cubicBezTo>
                    <a:pt x="3411" y="13699"/>
                    <a:pt x="3427" y="13697"/>
                    <a:pt x="3444" y="13691"/>
                  </a:cubicBezTo>
                  <a:cubicBezTo>
                    <a:pt x="3489" y="13732"/>
                    <a:pt x="3549" y="13732"/>
                    <a:pt x="3593" y="13752"/>
                  </a:cubicBezTo>
                  <a:cubicBezTo>
                    <a:pt x="3613" y="13752"/>
                    <a:pt x="3593" y="13732"/>
                    <a:pt x="3613" y="13732"/>
                  </a:cubicBezTo>
                  <a:cubicBezTo>
                    <a:pt x="3633" y="13732"/>
                    <a:pt x="3633" y="13752"/>
                    <a:pt x="3653" y="13752"/>
                  </a:cubicBezTo>
                  <a:lnTo>
                    <a:pt x="3673" y="13752"/>
                  </a:lnTo>
                  <a:cubicBezTo>
                    <a:pt x="3686" y="13752"/>
                    <a:pt x="3691" y="13764"/>
                    <a:pt x="3700" y="13764"/>
                  </a:cubicBezTo>
                  <a:cubicBezTo>
                    <a:pt x="3704" y="13764"/>
                    <a:pt x="3709" y="13761"/>
                    <a:pt x="3718" y="13752"/>
                  </a:cubicBezTo>
                  <a:cubicBezTo>
                    <a:pt x="3718" y="13752"/>
                    <a:pt x="3693" y="13732"/>
                    <a:pt x="3718" y="13732"/>
                  </a:cubicBezTo>
                  <a:cubicBezTo>
                    <a:pt x="3725" y="13728"/>
                    <a:pt x="3731" y="13726"/>
                    <a:pt x="3735" y="13726"/>
                  </a:cubicBezTo>
                  <a:cubicBezTo>
                    <a:pt x="3752" y="13726"/>
                    <a:pt x="3742" y="13757"/>
                    <a:pt x="3758" y="13778"/>
                  </a:cubicBezTo>
                  <a:cubicBezTo>
                    <a:pt x="3762" y="13772"/>
                    <a:pt x="3767" y="13770"/>
                    <a:pt x="3771" y="13770"/>
                  </a:cubicBezTo>
                  <a:cubicBezTo>
                    <a:pt x="3783" y="13770"/>
                    <a:pt x="3795" y="13783"/>
                    <a:pt x="3806" y="13783"/>
                  </a:cubicBezTo>
                  <a:cubicBezTo>
                    <a:pt x="3810" y="13783"/>
                    <a:pt x="3814" y="13782"/>
                    <a:pt x="3817" y="13778"/>
                  </a:cubicBezTo>
                  <a:cubicBezTo>
                    <a:pt x="3842" y="13778"/>
                    <a:pt x="3842" y="13752"/>
                    <a:pt x="3862" y="13752"/>
                  </a:cubicBezTo>
                  <a:cubicBezTo>
                    <a:pt x="3862" y="13778"/>
                    <a:pt x="3862" y="13778"/>
                    <a:pt x="3882" y="13778"/>
                  </a:cubicBezTo>
                  <a:cubicBezTo>
                    <a:pt x="3882" y="13788"/>
                    <a:pt x="3887" y="13788"/>
                    <a:pt x="3892" y="13788"/>
                  </a:cubicBezTo>
                  <a:cubicBezTo>
                    <a:pt x="3897" y="13788"/>
                    <a:pt x="3902" y="13788"/>
                    <a:pt x="3902" y="13799"/>
                  </a:cubicBezTo>
                  <a:lnTo>
                    <a:pt x="3882" y="13819"/>
                  </a:lnTo>
                  <a:cubicBezTo>
                    <a:pt x="3889" y="13826"/>
                    <a:pt x="3895" y="13828"/>
                    <a:pt x="3902" y="13828"/>
                  </a:cubicBezTo>
                  <a:cubicBezTo>
                    <a:pt x="3915" y="13828"/>
                    <a:pt x="3929" y="13819"/>
                    <a:pt x="3942" y="13819"/>
                  </a:cubicBezTo>
                  <a:cubicBezTo>
                    <a:pt x="3967" y="13840"/>
                    <a:pt x="3987" y="13840"/>
                    <a:pt x="4006" y="13840"/>
                  </a:cubicBezTo>
                  <a:cubicBezTo>
                    <a:pt x="4020" y="13840"/>
                    <a:pt x="4024" y="13830"/>
                    <a:pt x="4032" y="13830"/>
                  </a:cubicBezTo>
                  <a:cubicBezTo>
                    <a:pt x="4035" y="13830"/>
                    <a:pt x="4040" y="13833"/>
                    <a:pt x="4046" y="13840"/>
                  </a:cubicBezTo>
                  <a:cubicBezTo>
                    <a:pt x="4046" y="13840"/>
                    <a:pt x="4066" y="13840"/>
                    <a:pt x="4066" y="13860"/>
                  </a:cubicBezTo>
                  <a:cubicBezTo>
                    <a:pt x="4118" y="13860"/>
                    <a:pt x="4166" y="13865"/>
                    <a:pt x="4210" y="13865"/>
                  </a:cubicBezTo>
                  <a:cubicBezTo>
                    <a:pt x="4255" y="13865"/>
                    <a:pt x="4298" y="13860"/>
                    <a:pt x="4340" y="13840"/>
                  </a:cubicBezTo>
                  <a:cubicBezTo>
                    <a:pt x="4360" y="13881"/>
                    <a:pt x="4340" y="13881"/>
                    <a:pt x="4340" y="13906"/>
                  </a:cubicBezTo>
                  <a:cubicBezTo>
                    <a:pt x="4345" y="13909"/>
                    <a:pt x="4350" y="13910"/>
                    <a:pt x="4353" y="13910"/>
                  </a:cubicBezTo>
                  <a:cubicBezTo>
                    <a:pt x="4372" y="13910"/>
                    <a:pt x="4366" y="13877"/>
                    <a:pt x="4373" y="13877"/>
                  </a:cubicBezTo>
                  <a:cubicBezTo>
                    <a:pt x="4375" y="13877"/>
                    <a:pt x="4377" y="13878"/>
                    <a:pt x="4380" y="13881"/>
                  </a:cubicBezTo>
                  <a:cubicBezTo>
                    <a:pt x="4400" y="13881"/>
                    <a:pt x="4380" y="13906"/>
                    <a:pt x="4400" y="13927"/>
                  </a:cubicBezTo>
                  <a:cubicBezTo>
                    <a:pt x="4419" y="13927"/>
                    <a:pt x="4419" y="13906"/>
                    <a:pt x="4439" y="13906"/>
                  </a:cubicBezTo>
                  <a:cubicBezTo>
                    <a:pt x="4464" y="13927"/>
                    <a:pt x="4484" y="13947"/>
                    <a:pt x="4524" y="13947"/>
                  </a:cubicBezTo>
                  <a:cubicBezTo>
                    <a:pt x="4537" y="13947"/>
                    <a:pt x="4561" y="13957"/>
                    <a:pt x="4582" y="13957"/>
                  </a:cubicBezTo>
                  <a:cubicBezTo>
                    <a:pt x="4592" y="13957"/>
                    <a:pt x="4602" y="13954"/>
                    <a:pt x="4609" y="13947"/>
                  </a:cubicBezTo>
                  <a:cubicBezTo>
                    <a:pt x="4648" y="13968"/>
                    <a:pt x="4668" y="13968"/>
                    <a:pt x="4688" y="13989"/>
                  </a:cubicBezTo>
                  <a:cubicBezTo>
                    <a:pt x="4721" y="13978"/>
                    <a:pt x="4742" y="13973"/>
                    <a:pt x="4760" y="13973"/>
                  </a:cubicBezTo>
                  <a:cubicBezTo>
                    <a:pt x="4778" y="13973"/>
                    <a:pt x="4793" y="13978"/>
                    <a:pt x="4813" y="13989"/>
                  </a:cubicBezTo>
                  <a:lnTo>
                    <a:pt x="4897" y="13989"/>
                  </a:lnTo>
                  <a:cubicBezTo>
                    <a:pt x="4937" y="14009"/>
                    <a:pt x="5002" y="14009"/>
                    <a:pt x="5041" y="14055"/>
                  </a:cubicBezTo>
                  <a:cubicBezTo>
                    <a:pt x="5054" y="14051"/>
                    <a:pt x="5065" y="14049"/>
                    <a:pt x="5076" y="14049"/>
                  </a:cubicBezTo>
                  <a:cubicBezTo>
                    <a:pt x="5121" y="14049"/>
                    <a:pt x="5154" y="14080"/>
                    <a:pt x="5186" y="14096"/>
                  </a:cubicBezTo>
                  <a:cubicBezTo>
                    <a:pt x="5203" y="14082"/>
                    <a:pt x="5209" y="14067"/>
                    <a:pt x="5224" y="14067"/>
                  </a:cubicBezTo>
                  <a:cubicBezTo>
                    <a:pt x="5231" y="14067"/>
                    <a:pt x="5239" y="14070"/>
                    <a:pt x="5251" y="14076"/>
                  </a:cubicBezTo>
                  <a:lnTo>
                    <a:pt x="5251" y="14096"/>
                  </a:lnTo>
                  <a:cubicBezTo>
                    <a:pt x="5290" y="14076"/>
                    <a:pt x="5310" y="14076"/>
                    <a:pt x="5335" y="14076"/>
                  </a:cubicBezTo>
                  <a:cubicBezTo>
                    <a:pt x="5355" y="14096"/>
                    <a:pt x="5355" y="14096"/>
                    <a:pt x="5355" y="14117"/>
                  </a:cubicBezTo>
                  <a:cubicBezTo>
                    <a:pt x="5375" y="14096"/>
                    <a:pt x="5395" y="14096"/>
                    <a:pt x="5415" y="14096"/>
                  </a:cubicBezTo>
                  <a:cubicBezTo>
                    <a:pt x="5424" y="14107"/>
                    <a:pt x="5436" y="14112"/>
                    <a:pt x="5447" y="14112"/>
                  </a:cubicBezTo>
                  <a:cubicBezTo>
                    <a:pt x="5458" y="14112"/>
                    <a:pt x="5469" y="14107"/>
                    <a:pt x="5479" y="14096"/>
                  </a:cubicBezTo>
                  <a:cubicBezTo>
                    <a:pt x="5499" y="14096"/>
                    <a:pt x="5519" y="14076"/>
                    <a:pt x="5539" y="14076"/>
                  </a:cubicBezTo>
                  <a:cubicBezTo>
                    <a:pt x="5559" y="14076"/>
                    <a:pt x="5539" y="14096"/>
                    <a:pt x="5559" y="14117"/>
                  </a:cubicBezTo>
                  <a:lnTo>
                    <a:pt x="5584" y="14117"/>
                  </a:lnTo>
                  <a:cubicBezTo>
                    <a:pt x="5604" y="14096"/>
                    <a:pt x="5604" y="14096"/>
                    <a:pt x="5624" y="14096"/>
                  </a:cubicBezTo>
                  <a:cubicBezTo>
                    <a:pt x="5666" y="14111"/>
                    <a:pt x="5721" y="14125"/>
                    <a:pt x="5772" y="14125"/>
                  </a:cubicBezTo>
                  <a:cubicBezTo>
                    <a:pt x="5793" y="14125"/>
                    <a:pt x="5814" y="14123"/>
                    <a:pt x="5833" y="14117"/>
                  </a:cubicBezTo>
                  <a:cubicBezTo>
                    <a:pt x="5853" y="14117"/>
                    <a:pt x="5872" y="14137"/>
                    <a:pt x="5892" y="14137"/>
                  </a:cubicBezTo>
                  <a:cubicBezTo>
                    <a:pt x="5912" y="14137"/>
                    <a:pt x="5912" y="14117"/>
                    <a:pt x="5912" y="14117"/>
                  </a:cubicBezTo>
                  <a:cubicBezTo>
                    <a:pt x="5944" y="14131"/>
                    <a:pt x="5963" y="14148"/>
                    <a:pt x="5978" y="14148"/>
                  </a:cubicBezTo>
                  <a:cubicBezTo>
                    <a:pt x="5985" y="14148"/>
                    <a:pt x="5991" y="14145"/>
                    <a:pt x="5997" y="14137"/>
                  </a:cubicBezTo>
                  <a:cubicBezTo>
                    <a:pt x="6007" y="14127"/>
                    <a:pt x="6022" y="14122"/>
                    <a:pt x="6037" y="14122"/>
                  </a:cubicBezTo>
                  <a:cubicBezTo>
                    <a:pt x="6053" y="14122"/>
                    <a:pt x="6069" y="14127"/>
                    <a:pt x="6081" y="14137"/>
                  </a:cubicBezTo>
                  <a:cubicBezTo>
                    <a:pt x="6081" y="14137"/>
                    <a:pt x="6101" y="14137"/>
                    <a:pt x="6101" y="14117"/>
                  </a:cubicBezTo>
                  <a:cubicBezTo>
                    <a:pt x="6121" y="14163"/>
                    <a:pt x="6181" y="14163"/>
                    <a:pt x="6206" y="14163"/>
                  </a:cubicBezTo>
                  <a:cubicBezTo>
                    <a:pt x="6246" y="14163"/>
                    <a:pt x="6266" y="14137"/>
                    <a:pt x="6305" y="14137"/>
                  </a:cubicBezTo>
                  <a:cubicBezTo>
                    <a:pt x="6328" y="14150"/>
                    <a:pt x="6349" y="14150"/>
                    <a:pt x="6367" y="14150"/>
                  </a:cubicBezTo>
                  <a:cubicBezTo>
                    <a:pt x="6385" y="14150"/>
                    <a:pt x="6400" y="14150"/>
                    <a:pt x="6410" y="14163"/>
                  </a:cubicBezTo>
                  <a:cubicBezTo>
                    <a:pt x="6430" y="14137"/>
                    <a:pt x="6430" y="14137"/>
                    <a:pt x="6454" y="14117"/>
                  </a:cubicBezTo>
                  <a:lnTo>
                    <a:pt x="6454" y="14137"/>
                  </a:lnTo>
                  <a:cubicBezTo>
                    <a:pt x="6476" y="14130"/>
                    <a:pt x="6498" y="14125"/>
                    <a:pt x="6520" y="14125"/>
                  </a:cubicBezTo>
                  <a:cubicBezTo>
                    <a:pt x="6560" y="14125"/>
                    <a:pt x="6600" y="14141"/>
                    <a:pt x="6639" y="14184"/>
                  </a:cubicBezTo>
                  <a:cubicBezTo>
                    <a:pt x="6647" y="14179"/>
                    <a:pt x="6655" y="14178"/>
                    <a:pt x="6662" y="14178"/>
                  </a:cubicBezTo>
                  <a:cubicBezTo>
                    <a:pt x="6682" y="14178"/>
                    <a:pt x="6700" y="14190"/>
                    <a:pt x="6720" y="14190"/>
                  </a:cubicBezTo>
                  <a:cubicBezTo>
                    <a:pt x="6727" y="14190"/>
                    <a:pt x="6735" y="14188"/>
                    <a:pt x="6743" y="14184"/>
                  </a:cubicBezTo>
                  <a:cubicBezTo>
                    <a:pt x="6770" y="14184"/>
                    <a:pt x="6799" y="14193"/>
                    <a:pt x="6826" y="14193"/>
                  </a:cubicBezTo>
                  <a:cubicBezTo>
                    <a:pt x="6841" y="14193"/>
                    <a:pt x="6854" y="14190"/>
                    <a:pt x="6867" y="14184"/>
                  </a:cubicBezTo>
                  <a:cubicBezTo>
                    <a:pt x="6887" y="14184"/>
                    <a:pt x="6887" y="14204"/>
                    <a:pt x="6887" y="14204"/>
                  </a:cubicBezTo>
                  <a:cubicBezTo>
                    <a:pt x="6900" y="14191"/>
                    <a:pt x="6913" y="14187"/>
                    <a:pt x="6925" y="14187"/>
                  </a:cubicBezTo>
                  <a:cubicBezTo>
                    <a:pt x="6953" y="14187"/>
                    <a:pt x="6978" y="14210"/>
                    <a:pt x="6992" y="14225"/>
                  </a:cubicBezTo>
                  <a:lnTo>
                    <a:pt x="7012" y="14225"/>
                  </a:lnTo>
                  <a:cubicBezTo>
                    <a:pt x="7032" y="14204"/>
                    <a:pt x="7032" y="14184"/>
                    <a:pt x="7052" y="14184"/>
                  </a:cubicBezTo>
                  <a:cubicBezTo>
                    <a:pt x="7073" y="14190"/>
                    <a:pt x="7092" y="14193"/>
                    <a:pt x="7110" y="14193"/>
                  </a:cubicBezTo>
                  <a:cubicBezTo>
                    <a:pt x="7146" y="14193"/>
                    <a:pt x="7178" y="14184"/>
                    <a:pt x="7221" y="14184"/>
                  </a:cubicBezTo>
                  <a:cubicBezTo>
                    <a:pt x="7241" y="14184"/>
                    <a:pt x="7241" y="14184"/>
                    <a:pt x="7261" y="14204"/>
                  </a:cubicBezTo>
                  <a:cubicBezTo>
                    <a:pt x="7261" y="14204"/>
                    <a:pt x="7261" y="14184"/>
                    <a:pt x="7280" y="14184"/>
                  </a:cubicBezTo>
                  <a:cubicBezTo>
                    <a:pt x="7316" y="14184"/>
                    <a:pt x="7348" y="14155"/>
                    <a:pt x="7388" y="14155"/>
                  </a:cubicBezTo>
                  <a:cubicBezTo>
                    <a:pt x="7400" y="14155"/>
                    <a:pt x="7412" y="14158"/>
                    <a:pt x="7425" y="14163"/>
                  </a:cubicBezTo>
                  <a:cubicBezTo>
                    <a:pt x="7455" y="14163"/>
                    <a:pt x="7491" y="14152"/>
                    <a:pt x="7526" y="14152"/>
                  </a:cubicBezTo>
                  <a:cubicBezTo>
                    <a:pt x="7543" y="14152"/>
                    <a:pt x="7559" y="14155"/>
                    <a:pt x="7574" y="14163"/>
                  </a:cubicBezTo>
                  <a:cubicBezTo>
                    <a:pt x="7594" y="14163"/>
                    <a:pt x="7594" y="14137"/>
                    <a:pt x="7594" y="14137"/>
                  </a:cubicBezTo>
                  <a:cubicBezTo>
                    <a:pt x="7614" y="14150"/>
                    <a:pt x="7629" y="14157"/>
                    <a:pt x="7641" y="14157"/>
                  </a:cubicBezTo>
                  <a:cubicBezTo>
                    <a:pt x="7654" y="14157"/>
                    <a:pt x="7664" y="14150"/>
                    <a:pt x="7674" y="14137"/>
                  </a:cubicBezTo>
                  <a:lnTo>
                    <a:pt x="7718" y="14137"/>
                  </a:lnTo>
                  <a:cubicBezTo>
                    <a:pt x="7738" y="14137"/>
                    <a:pt x="7758" y="14163"/>
                    <a:pt x="7778" y="14163"/>
                  </a:cubicBezTo>
                  <a:cubicBezTo>
                    <a:pt x="7798" y="14163"/>
                    <a:pt x="7823" y="14137"/>
                    <a:pt x="7843" y="14137"/>
                  </a:cubicBezTo>
                  <a:cubicBezTo>
                    <a:pt x="7863" y="14137"/>
                    <a:pt x="7863" y="14163"/>
                    <a:pt x="7883" y="14163"/>
                  </a:cubicBezTo>
                  <a:cubicBezTo>
                    <a:pt x="7883" y="14137"/>
                    <a:pt x="7883" y="14137"/>
                    <a:pt x="7903" y="14117"/>
                  </a:cubicBezTo>
                  <a:cubicBezTo>
                    <a:pt x="7932" y="14117"/>
                    <a:pt x="7960" y="14126"/>
                    <a:pt x="7993" y="14126"/>
                  </a:cubicBezTo>
                  <a:cubicBezTo>
                    <a:pt x="8009" y="14126"/>
                    <a:pt x="8027" y="14124"/>
                    <a:pt x="8047" y="14117"/>
                  </a:cubicBezTo>
                  <a:cubicBezTo>
                    <a:pt x="8072" y="14117"/>
                    <a:pt x="8092" y="14137"/>
                    <a:pt x="8112" y="14137"/>
                  </a:cubicBezTo>
                  <a:cubicBezTo>
                    <a:pt x="8131" y="14127"/>
                    <a:pt x="8158" y="14127"/>
                    <a:pt x="8184" y="14127"/>
                  </a:cubicBezTo>
                  <a:cubicBezTo>
                    <a:pt x="8210" y="14127"/>
                    <a:pt x="8236" y="14127"/>
                    <a:pt x="8256" y="14117"/>
                  </a:cubicBezTo>
                  <a:lnTo>
                    <a:pt x="8276" y="14117"/>
                  </a:lnTo>
                  <a:cubicBezTo>
                    <a:pt x="8296" y="14117"/>
                    <a:pt x="8296" y="14096"/>
                    <a:pt x="8321" y="14096"/>
                  </a:cubicBezTo>
                  <a:lnTo>
                    <a:pt x="8341" y="14096"/>
                  </a:lnTo>
                  <a:cubicBezTo>
                    <a:pt x="8360" y="14096"/>
                    <a:pt x="8360" y="14076"/>
                    <a:pt x="8400" y="14076"/>
                  </a:cubicBezTo>
                  <a:cubicBezTo>
                    <a:pt x="8428" y="14081"/>
                    <a:pt x="8456" y="14084"/>
                    <a:pt x="8484" y="14084"/>
                  </a:cubicBezTo>
                  <a:cubicBezTo>
                    <a:pt x="8562" y="14084"/>
                    <a:pt x="8642" y="14065"/>
                    <a:pt x="8734" y="14035"/>
                  </a:cubicBezTo>
                  <a:cubicBezTo>
                    <a:pt x="8754" y="14035"/>
                    <a:pt x="8773" y="14009"/>
                    <a:pt x="8773" y="14009"/>
                  </a:cubicBezTo>
                  <a:cubicBezTo>
                    <a:pt x="8793" y="14009"/>
                    <a:pt x="8818" y="14009"/>
                    <a:pt x="8838" y="13989"/>
                  </a:cubicBezTo>
                  <a:cubicBezTo>
                    <a:pt x="8858" y="14009"/>
                    <a:pt x="8838" y="14009"/>
                    <a:pt x="8858" y="14035"/>
                  </a:cubicBezTo>
                  <a:cubicBezTo>
                    <a:pt x="8884" y="14035"/>
                    <a:pt x="8913" y="14023"/>
                    <a:pt x="8941" y="14023"/>
                  </a:cubicBezTo>
                  <a:cubicBezTo>
                    <a:pt x="8955" y="14023"/>
                    <a:pt x="8969" y="14026"/>
                    <a:pt x="8982" y="14035"/>
                  </a:cubicBezTo>
                  <a:lnTo>
                    <a:pt x="8982" y="14009"/>
                  </a:lnTo>
                  <a:cubicBezTo>
                    <a:pt x="8995" y="14018"/>
                    <a:pt x="9007" y="14021"/>
                    <a:pt x="9017" y="14021"/>
                  </a:cubicBezTo>
                  <a:cubicBezTo>
                    <a:pt x="9038" y="14021"/>
                    <a:pt x="9057" y="14009"/>
                    <a:pt x="9087" y="14009"/>
                  </a:cubicBezTo>
                  <a:cubicBezTo>
                    <a:pt x="9107" y="14009"/>
                    <a:pt x="9127" y="13989"/>
                    <a:pt x="9147" y="13989"/>
                  </a:cubicBezTo>
                  <a:lnTo>
                    <a:pt x="9147" y="13968"/>
                  </a:lnTo>
                  <a:cubicBezTo>
                    <a:pt x="9156" y="13978"/>
                    <a:pt x="9168" y="13983"/>
                    <a:pt x="9179" y="13983"/>
                  </a:cubicBezTo>
                  <a:cubicBezTo>
                    <a:pt x="9190" y="13983"/>
                    <a:pt x="9201" y="13978"/>
                    <a:pt x="9211" y="13968"/>
                  </a:cubicBezTo>
                  <a:cubicBezTo>
                    <a:pt x="9251" y="13947"/>
                    <a:pt x="9291" y="13927"/>
                    <a:pt x="9355" y="13927"/>
                  </a:cubicBezTo>
                  <a:cubicBezTo>
                    <a:pt x="9355" y="13968"/>
                    <a:pt x="9395" y="13947"/>
                    <a:pt x="9415" y="13968"/>
                  </a:cubicBezTo>
                  <a:cubicBezTo>
                    <a:pt x="9415" y="13989"/>
                    <a:pt x="9440" y="14009"/>
                    <a:pt x="9440" y="14035"/>
                  </a:cubicBezTo>
                  <a:cubicBezTo>
                    <a:pt x="9440" y="14055"/>
                    <a:pt x="9440" y="14096"/>
                    <a:pt x="9415" y="14096"/>
                  </a:cubicBezTo>
                  <a:cubicBezTo>
                    <a:pt x="9383" y="14096"/>
                    <a:pt x="9351" y="14123"/>
                    <a:pt x="9317" y="14123"/>
                  </a:cubicBezTo>
                  <a:cubicBezTo>
                    <a:pt x="9309" y="14123"/>
                    <a:pt x="9300" y="14121"/>
                    <a:pt x="9291" y="14117"/>
                  </a:cubicBezTo>
                  <a:cubicBezTo>
                    <a:pt x="9251" y="14137"/>
                    <a:pt x="9166" y="14117"/>
                    <a:pt x="9127" y="14163"/>
                  </a:cubicBezTo>
                  <a:cubicBezTo>
                    <a:pt x="9127" y="14170"/>
                    <a:pt x="9124" y="14172"/>
                    <a:pt x="9121" y="14172"/>
                  </a:cubicBezTo>
                  <a:cubicBezTo>
                    <a:pt x="9116" y="14172"/>
                    <a:pt x="9107" y="14163"/>
                    <a:pt x="9107" y="14163"/>
                  </a:cubicBezTo>
                  <a:cubicBezTo>
                    <a:pt x="9067" y="14184"/>
                    <a:pt x="9042" y="14184"/>
                    <a:pt x="9002" y="14184"/>
                  </a:cubicBezTo>
                  <a:cubicBezTo>
                    <a:pt x="8989" y="14184"/>
                    <a:pt x="8967" y="14174"/>
                    <a:pt x="8946" y="14174"/>
                  </a:cubicBezTo>
                  <a:cubicBezTo>
                    <a:pt x="8936" y="14174"/>
                    <a:pt x="8926" y="14177"/>
                    <a:pt x="8918" y="14184"/>
                  </a:cubicBezTo>
                  <a:cubicBezTo>
                    <a:pt x="8918" y="14184"/>
                    <a:pt x="8909" y="14174"/>
                    <a:pt x="8897" y="14174"/>
                  </a:cubicBezTo>
                  <a:cubicBezTo>
                    <a:pt x="8891" y="14174"/>
                    <a:pt x="8884" y="14177"/>
                    <a:pt x="8878" y="14184"/>
                  </a:cubicBezTo>
                  <a:cubicBezTo>
                    <a:pt x="8858" y="14184"/>
                    <a:pt x="8838" y="14204"/>
                    <a:pt x="8818" y="14204"/>
                  </a:cubicBezTo>
                  <a:cubicBezTo>
                    <a:pt x="8793" y="14204"/>
                    <a:pt x="8793" y="14225"/>
                    <a:pt x="8773" y="14225"/>
                  </a:cubicBezTo>
                  <a:cubicBezTo>
                    <a:pt x="8767" y="14218"/>
                    <a:pt x="8760" y="14215"/>
                    <a:pt x="8754" y="14215"/>
                  </a:cubicBezTo>
                  <a:cubicBezTo>
                    <a:pt x="8740" y="14215"/>
                    <a:pt x="8727" y="14225"/>
                    <a:pt x="8714" y="14225"/>
                  </a:cubicBezTo>
                  <a:cubicBezTo>
                    <a:pt x="8707" y="14231"/>
                    <a:pt x="8700" y="14234"/>
                    <a:pt x="8692" y="14234"/>
                  </a:cubicBezTo>
                  <a:cubicBezTo>
                    <a:pt x="8678" y="14234"/>
                    <a:pt x="8662" y="14225"/>
                    <a:pt x="8649" y="14225"/>
                  </a:cubicBezTo>
                  <a:lnTo>
                    <a:pt x="8485" y="14225"/>
                  </a:lnTo>
                  <a:cubicBezTo>
                    <a:pt x="8420" y="14245"/>
                    <a:pt x="8360" y="14266"/>
                    <a:pt x="8276" y="14291"/>
                  </a:cubicBezTo>
                  <a:lnTo>
                    <a:pt x="8092" y="14291"/>
                  </a:lnTo>
                  <a:cubicBezTo>
                    <a:pt x="8085" y="14283"/>
                    <a:pt x="8078" y="14280"/>
                    <a:pt x="8071" y="14280"/>
                  </a:cubicBezTo>
                  <a:cubicBezTo>
                    <a:pt x="8058" y="14280"/>
                    <a:pt x="8047" y="14291"/>
                    <a:pt x="8047" y="14291"/>
                  </a:cubicBezTo>
                  <a:lnTo>
                    <a:pt x="8027" y="14291"/>
                  </a:lnTo>
                  <a:cubicBezTo>
                    <a:pt x="8027" y="14291"/>
                    <a:pt x="8027" y="14312"/>
                    <a:pt x="8007" y="14312"/>
                  </a:cubicBezTo>
                  <a:cubicBezTo>
                    <a:pt x="7997" y="14301"/>
                    <a:pt x="7982" y="14301"/>
                    <a:pt x="7967" y="14301"/>
                  </a:cubicBezTo>
                  <a:cubicBezTo>
                    <a:pt x="7951" y="14301"/>
                    <a:pt x="7935" y="14301"/>
                    <a:pt x="7922" y="14291"/>
                  </a:cubicBezTo>
                  <a:cubicBezTo>
                    <a:pt x="7903" y="14291"/>
                    <a:pt x="7903" y="14291"/>
                    <a:pt x="7883" y="14312"/>
                  </a:cubicBezTo>
                  <a:cubicBezTo>
                    <a:pt x="7855" y="14326"/>
                    <a:pt x="7814" y="14341"/>
                    <a:pt x="7772" y="14341"/>
                  </a:cubicBezTo>
                  <a:cubicBezTo>
                    <a:pt x="7754" y="14341"/>
                    <a:pt x="7736" y="14338"/>
                    <a:pt x="7718" y="14333"/>
                  </a:cubicBezTo>
                  <a:cubicBezTo>
                    <a:pt x="7699" y="14333"/>
                    <a:pt x="7654" y="14333"/>
                    <a:pt x="7634" y="14353"/>
                  </a:cubicBezTo>
                  <a:cubicBezTo>
                    <a:pt x="7634" y="14348"/>
                    <a:pt x="7632" y="14347"/>
                    <a:pt x="7629" y="14347"/>
                  </a:cubicBezTo>
                  <a:cubicBezTo>
                    <a:pt x="7623" y="14347"/>
                    <a:pt x="7614" y="14352"/>
                    <a:pt x="7606" y="14352"/>
                  </a:cubicBezTo>
                  <a:cubicBezTo>
                    <a:pt x="7599" y="14352"/>
                    <a:pt x="7594" y="14347"/>
                    <a:pt x="7594" y="14333"/>
                  </a:cubicBezTo>
                  <a:cubicBezTo>
                    <a:pt x="7564" y="14333"/>
                    <a:pt x="7537" y="14341"/>
                    <a:pt x="7515" y="14341"/>
                  </a:cubicBezTo>
                  <a:cubicBezTo>
                    <a:pt x="7505" y="14341"/>
                    <a:pt x="7496" y="14339"/>
                    <a:pt x="7490" y="14333"/>
                  </a:cubicBezTo>
                  <a:cubicBezTo>
                    <a:pt x="7481" y="14328"/>
                    <a:pt x="7473" y="14327"/>
                    <a:pt x="7464" y="14327"/>
                  </a:cubicBezTo>
                  <a:cubicBezTo>
                    <a:pt x="7440" y="14327"/>
                    <a:pt x="7415" y="14338"/>
                    <a:pt x="7391" y="14338"/>
                  </a:cubicBezTo>
                  <a:cubicBezTo>
                    <a:pt x="7382" y="14338"/>
                    <a:pt x="7374" y="14337"/>
                    <a:pt x="7365" y="14333"/>
                  </a:cubicBezTo>
                  <a:cubicBezTo>
                    <a:pt x="7365" y="14333"/>
                    <a:pt x="7356" y="14341"/>
                    <a:pt x="7350" y="14341"/>
                  </a:cubicBezTo>
                  <a:cubicBezTo>
                    <a:pt x="7348" y="14341"/>
                    <a:pt x="7345" y="14339"/>
                    <a:pt x="7345" y="14333"/>
                  </a:cubicBezTo>
                  <a:cubicBezTo>
                    <a:pt x="7336" y="14328"/>
                    <a:pt x="7327" y="14327"/>
                    <a:pt x="7320" y="14327"/>
                  </a:cubicBezTo>
                  <a:cubicBezTo>
                    <a:pt x="7300" y="14327"/>
                    <a:pt x="7286" y="14338"/>
                    <a:pt x="7273" y="14338"/>
                  </a:cubicBezTo>
                  <a:cubicBezTo>
                    <a:pt x="7269" y="14338"/>
                    <a:pt x="7265" y="14337"/>
                    <a:pt x="7261" y="14333"/>
                  </a:cubicBezTo>
                  <a:cubicBezTo>
                    <a:pt x="7241" y="14343"/>
                    <a:pt x="7220" y="14343"/>
                    <a:pt x="7199" y="14343"/>
                  </a:cubicBezTo>
                  <a:cubicBezTo>
                    <a:pt x="7177" y="14343"/>
                    <a:pt x="7156" y="14343"/>
                    <a:pt x="7136" y="14353"/>
                  </a:cubicBezTo>
                  <a:cubicBezTo>
                    <a:pt x="7096" y="14373"/>
                    <a:pt x="7052" y="14373"/>
                    <a:pt x="7012" y="14373"/>
                  </a:cubicBezTo>
                  <a:lnTo>
                    <a:pt x="6992" y="14373"/>
                  </a:lnTo>
                  <a:cubicBezTo>
                    <a:pt x="6966" y="14373"/>
                    <a:pt x="6937" y="14355"/>
                    <a:pt x="6909" y="14355"/>
                  </a:cubicBezTo>
                  <a:cubicBezTo>
                    <a:pt x="6895" y="14355"/>
                    <a:pt x="6881" y="14360"/>
                    <a:pt x="6867" y="14373"/>
                  </a:cubicBezTo>
                  <a:cubicBezTo>
                    <a:pt x="6848" y="14353"/>
                    <a:pt x="6848" y="14353"/>
                    <a:pt x="6828" y="14353"/>
                  </a:cubicBezTo>
                  <a:cubicBezTo>
                    <a:pt x="6815" y="14343"/>
                    <a:pt x="6799" y="14343"/>
                    <a:pt x="6784" y="14343"/>
                  </a:cubicBezTo>
                  <a:cubicBezTo>
                    <a:pt x="6768" y="14343"/>
                    <a:pt x="6753" y="14343"/>
                    <a:pt x="6743" y="14333"/>
                  </a:cubicBezTo>
                  <a:lnTo>
                    <a:pt x="6678" y="14333"/>
                  </a:lnTo>
                  <a:cubicBezTo>
                    <a:pt x="6665" y="14333"/>
                    <a:pt x="6652" y="14341"/>
                    <a:pt x="6633" y="14341"/>
                  </a:cubicBezTo>
                  <a:cubicBezTo>
                    <a:pt x="6623" y="14341"/>
                    <a:pt x="6612" y="14339"/>
                    <a:pt x="6599" y="14333"/>
                  </a:cubicBezTo>
                  <a:lnTo>
                    <a:pt x="6494" y="14333"/>
                  </a:lnTo>
                  <a:cubicBezTo>
                    <a:pt x="6488" y="14339"/>
                    <a:pt x="6481" y="14341"/>
                    <a:pt x="6474" y="14341"/>
                  </a:cubicBezTo>
                  <a:cubicBezTo>
                    <a:pt x="6461" y="14341"/>
                    <a:pt x="6446" y="14333"/>
                    <a:pt x="6430" y="14333"/>
                  </a:cubicBezTo>
                  <a:cubicBezTo>
                    <a:pt x="6410" y="14333"/>
                    <a:pt x="6390" y="14353"/>
                    <a:pt x="6390" y="14353"/>
                  </a:cubicBezTo>
                  <a:cubicBezTo>
                    <a:pt x="6362" y="14338"/>
                    <a:pt x="6331" y="14324"/>
                    <a:pt x="6294" y="14324"/>
                  </a:cubicBezTo>
                  <a:cubicBezTo>
                    <a:pt x="6279" y="14324"/>
                    <a:pt x="6263" y="14326"/>
                    <a:pt x="6246" y="14333"/>
                  </a:cubicBezTo>
                  <a:cubicBezTo>
                    <a:pt x="6236" y="14322"/>
                    <a:pt x="6219" y="14317"/>
                    <a:pt x="6203" y="14317"/>
                  </a:cubicBezTo>
                  <a:cubicBezTo>
                    <a:pt x="6187" y="14317"/>
                    <a:pt x="6171" y="14322"/>
                    <a:pt x="6161" y="14333"/>
                  </a:cubicBezTo>
                  <a:cubicBezTo>
                    <a:pt x="6141" y="14333"/>
                    <a:pt x="6121" y="14312"/>
                    <a:pt x="6121" y="14312"/>
                  </a:cubicBezTo>
                  <a:cubicBezTo>
                    <a:pt x="6101" y="14312"/>
                    <a:pt x="6101" y="14333"/>
                    <a:pt x="6081" y="14333"/>
                  </a:cubicBezTo>
                  <a:cubicBezTo>
                    <a:pt x="6069" y="14322"/>
                    <a:pt x="6058" y="14317"/>
                    <a:pt x="6047" y="14317"/>
                  </a:cubicBezTo>
                  <a:cubicBezTo>
                    <a:pt x="6037" y="14317"/>
                    <a:pt x="6027" y="14322"/>
                    <a:pt x="6017" y="14333"/>
                  </a:cubicBezTo>
                  <a:lnTo>
                    <a:pt x="5932" y="14333"/>
                  </a:lnTo>
                  <a:cubicBezTo>
                    <a:pt x="5912" y="14312"/>
                    <a:pt x="5872" y="14312"/>
                    <a:pt x="5833" y="14312"/>
                  </a:cubicBezTo>
                  <a:cubicBezTo>
                    <a:pt x="5768" y="14312"/>
                    <a:pt x="5708" y="14291"/>
                    <a:pt x="5644" y="14291"/>
                  </a:cubicBezTo>
                  <a:cubicBezTo>
                    <a:pt x="5644" y="14291"/>
                    <a:pt x="5644" y="14280"/>
                    <a:pt x="5637" y="14280"/>
                  </a:cubicBezTo>
                  <a:cubicBezTo>
                    <a:pt x="5635" y="14280"/>
                    <a:pt x="5630" y="14283"/>
                    <a:pt x="5624" y="14291"/>
                  </a:cubicBezTo>
                  <a:cubicBezTo>
                    <a:pt x="5615" y="14300"/>
                    <a:pt x="5607" y="14303"/>
                    <a:pt x="5597" y="14303"/>
                  </a:cubicBezTo>
                  <a:cubicBezTo>
                    <a:pt x="5569" y="14303"/>
                    <a:pt x="5537" y="14277"/>
                    <a:pt x="5509" y="14277"/>
                  </a:cubicBezTo>
                  <a:cubicBezTo>
                    <a:pt x="5498" y="14277"/>
                    <a:pt x="5488" y="14281"/>
                    <a:pt x="5479" y="14291"/>
                  </a:cubicBezTo>
                  <a:cubicBezTo>
                    <a:pt x="5447" y="14278"/>
                    <a:pt x="5431" y="14272"/>
                    <a:pt x="5415" y="14272"/>
                  </a:cubicBezTo>
                  <a:cubicBezTo>
                    <a:pt x="5400" y="14272"/>
                    <a:pt x="5385" y="14278"/>
                    <a:pt x="5355" y="14291"/>
                  </a:cubicBezTo>
                  <a:cubicBezTo>
                    <a:pt x="5335" y="14291"/>
                    <a:pt x="5335" y="14266"/>
                    <a:pt x="5290" y="14266"/>
                  </a:cubicBezTo>
                  <a:cubicBezTo>
                    <a:pt x="5270" y="14274"/>
                    <a:pt x="5255" y="14277"/>
                    <a:pt x="5241" y="14277"/>
                  </a:cubicBezTo>
                  <a:cubicBezTo>
                    <a:pt x="5212" y="14277"/>
                    <a:pt x="5189" y="14266"/>
                    <a:pt x="5146" y="14266"/>
                  </a:cubicBezTo>
                  <a:cubicBezTo>
                    <a:pt x="5126" y="14266"/>
                    <a:pt x="5146" y="14245"/>
                    <a:pt x="5126" y="14225"/>
                  </a:cubicBezTo>
                  <a:cubicBezTo>
                    <a:pt x="5107" y="14231"/>
                    <a:pt x="5088" y="14233"/>
                    <a:pt x="5071" y="14233"/>
                  </a:cubicBezTo>
                  <a:cubicBezTo>
                    <a:pt x="5028" y="14233"/>
                    <a:pt x="4990" y="14218"/>
                    <a:pt x="4962" y="14204"/>
                  </a:cubicBezTo>
                  <a:lnTo>
                    <a:pt x="4937" y="14184"/>
                  </a:lnTo>
                  <a:cubicBezTo>
                    <a:pt x="4922" y="14199"/>
                    <a:pt x="4906" y="14206"/>
                    <a:pt x="4891" y="14206"/>
                  </a:cubicBezTo>
                  <a:cubicBezTo>
                    <a:pt x="4866" y="14206"/>
                    <a:pt x="4840" y="14188"/>
                    <a:pt x="4813" y="14163"/>
                  </a:cubicBezTo>
                  <a:cubicBezTo>
                    <a:pt x="4774" y="14168"/>
                    <a:pt x="4735" y="14170"/>
                    <a:pt x="4695" y="14170"/>
                  </a:cubicBezTo>
                  <a:cubicBezTo>
                    <a:pt x="4564" y="14170"/>
                    <a:pt x="4425" y="14143"/>
                    <a:pt x="4295" y="14076"/>
                  </a:cubicBezTo>
                  <a:cubicBezTo>
                    <a:pt x="4289" y="14079"/>
                    <a:pt x="4283" y="14080"/>
                    <a:pt x="4276" y="14080"/>
                  </a:cubicBezTo>
                  <a:cubicBezTo>
                    <a:pt x="4243" y="14080"/>
                    <a:pt x="4200" y="14051"/>
                    <a:pt x="4157" y="14051"/>
                  </a:cubicBezTo>
                  <a:cubicBezTo>
                    <a:pt x="4149" y="14051"/>
                    <a:pt x="4140" y="14052"/>
                    <a:pt x="4131" y="14055"/>
                  </a:cubicBezTo>
                  <a:cubicBezTo>
                    <a:pt x="4089" y="14045"/>
                    <a:pt x="4052" y="14045"/>
                    <a:pt x="4019" y="14045"/>
                  </a:cubicBezTo>
                  <a:cubicBezTo>
                    <a:pt x="3985" y="14045"/>
                    <a:pt x="3954" y="14045"/>
                    <a:pt x="3922" y="14035"/>
                  </a:cubicBezTo>
                  <a:cubicBezTo>
                    <a:pt x="3922" y="14009"/>
                    <a:pt x="3902" y="14009"/>
                    <a:pt x="3902" y="14009"/>
                  </a:cubicBezTo>
                  <a:cubicBezTo>
                    <a:pt x="3842" y="14009"/>
                    <a:pt x="3797" y="14009"/>
                    <a:pt x="3758" y="13989"/>
                  </a:cubicBezTo>
                  <a:cubicBezTo>
                    <a:pt x="3758" y="13999"/>
                    <a:pt x="3753" y="14004"/>
                    <a:pt x="3745" y="14004"/>
                  </a:cubicBezTo>
                  <a:cubicBezTo>
                    <a:pt x="3738" y="14004"/>
                    <a:pt x="3728" y="13999"/>
                    <a:pt x="3718" y="13989"/>
                  </a:cubicBezTo>
                  <a:cubicBezTo>
                    <a:pt x="3718" y="13968"/>
                    <a:pt x="3673" y="13968"/>
                    <a:pt x="3653" y="13947"/>
                  </a:cubicBezTo>
                  <a:cubicBezTo>
                    <a:pt x="3636" y="13965"/>
                    <a:pt x="3623" y="13971"/>
                    <a:pt x="3612" y="13971"/>
                  </a:cubicBezTo>
                  <a:cubicBezTo>
                    <a:pt x="3596" y="13971"/>
                    <a:pt x="3583" y="13959"/>
                    <a:pt x="3569" y="13947"/>
                  </a:cubicBezTo>
                  <a:cubicBezTo>
                    <a:pt x="3549" y="13968"/>
                    <a:pt x="3549" y="13968"/>
                    <a:pt x="3529" y="13968"/>
                  </a:cubicBezTo>
                  <a:cubicBezTo>
                    <a:pt x="3509" y="13947"/>
                    <a:pt x="3489" y="13947"/>
                    <a:pt x="3469" y="13927"/>
                  </a:cubicBezTo>
                  <a:cubicBezTo>
                    <a:pt x="3447" y="13927"/>
                    <a:pt x="3430" y="13932"/>
                    <a:pt x="3417" y="13932"/>
                  </a:cubicBezTo>
                  <a:cubicBezTo>
                    <a:pt x="3404" y="13932"/>
                    <a:pt x="3395" y="13927"/>
                    <a:pt x="3384" y="13906"/>
                  </a:cubicBezTo>
                  <a:cubicBezTo>
                    <a:pt x="3375" y="13894"/>
                    <a:pt x="3365" y="13894"/>
                    <a:pt x="3354" y="13894"/>
                  </a:cubicBezTo>
                  <a:cubicBezTo>
                    <a:pt x="3343" y="13894"/>
                    <a:pt x="3332" y="13894"/>
                    <a:pt x="3320" y="13881"/>
                  </a:cubicBezTo>
                  <a:cubicBezTo>
                    <a:pt x="3260" y="13881"/>
                    <a:pt x="3220" y="13860"/>
                    <a:pt x="3176" y="13819"/>
                  </a:cubicBezTo>
                  <a:lnTo>
                    <a:pt x="3116" y="13819"/>
                  </a:lnTo>
                  <a:cubicBezTo>
                    <a:pt x="3116" y="13799"/>
                    <a:pt x="3136" y="13799"/>
                    <a:pt x="3116" y="13799"/>
                  </a:cubicBezTo>
                  <a:cubicBezTo>
                    <a:pt x="3011" y="13778"/>
                    <a:pt x="2887" y="13752"/>
                    <a:pt x="2802" y="13711"/>
                  </a:cubicBezTo>
                  <a:cubicBezTo>
                    <a:pt x="2763" y="13711"/>
                    <a:pt x="2743" y="13711"/>
                    <a:pt x="2698" y="13691"/>
                  </a:cubicBezTo>
                  <a:lnTo>
                    <a:pt x="2678" y="13691"/>
                  </a:lnTo>
                  <a:cubicBezTo>
                    <a:pt x="2668" y="13680"/>
                    <a:pt x="2663" y="13675"/>
                    <a:pt x="2658" y="13675"/>
                  </a:cubicBezTo>
                  <a:cubicBezTo>
                    <a:pt x="2653" y="13675"/>
                    <a:pt x="2648" y="13680"/>
                    <a:pt x="2638" y="13691"/>
                  </a:cubicBezTo>
                  <a:cubicBezTo>
                    <a:pt x="2618" y="13670"/>
                    <a:pt x="2574" y="13691"/>
                    <a:pt x="2574" y="13650"/>
                  </a:cubicBezTo>
                  <a:lnTo>
                    <a:pt x="2494" y="13650"/>
                  </a:lnTo>
                  <a:cubicBezTo>
                    <a:pt x="2449" y="13650"/>
                    <a:pt x="2429" y="13624"/>
                    <a:pt x="2390" y="13624"/>
                  </a:cubicBezTo>
                  <a:cubicBezTo>
                    <a:pt x="2305" y="13603"/>
                    <a:pt x="2225" y="13563"/>
                    <a:pt x="2121" y="13542"/>
                  </a:cubicBezTo>
                  <a:lnTo>
                    <a:pt x="2101" y="13521"/>
                  </a:lnTo>
                  <a:cubicBezTo>
                    <a:pt x="2077" y="13497"/>
                    <a:pt x="2060" y="13491"/>
                    <a:pt x="2044" y="13491"/>
                  </a:cubicBezTo>
                  <a:cubicBezTo>
                    <a:pt x="2029" y="13491"/>
                    <a:pt x="2015" y="13496"/>
                    <a:pt x="1996" y="13496"/>
                  </a:cubicBezTo>
                  <a:lnTo>
                    <a:pt x="1996" y="13475"/>
                  </a:lnTo>
                  <a:cubicBezTo>
                    <a:pt x="1977" y="13475"/>
                    <a:pt x="1952" y="13475"/>
                    <a:pt x="1932" y="13455"/>
                  </a:cubicBezTo>
                  <a:lnTo>
                    <a:pt x="1912" y="13475"/>
                  </a:lnTo>
                  <a:cubicBezTo>
                    <a:pt x="1892" y="13455"/>
                    <a:pt x="1852" y="13475"/>
                    <a:pt x="1852" y="13434"/>
                  </a:cubicBezTo>
                  <a:lnTo>
                    <a:pt x="1748" y="13434"/>
                  </a:lnTo>
                  <a:cubicBezTo>
                    <a:pt x="1728" y="13393"/>
                    <a:pt x="1683" y="13367"/>
                    <a:pt x="1663" y="13347"/>
                  </a:cubicBezTo>
                  <a:cubicBezTo>
                    <a:pt x="1643" y="13326"/>
                    <a:pt x="1623" y="13326"/>
                    <a:pt x="1603" y="13326"/>
                  </a:cubicBezTo>
                  <a:cubicBezTo>
                    <a:pt x="1558" y="13326"/>
                    <a:pt x="1539" y="13326"/>
                    <a:pt x="1519" y="13306"/>
                  </a:cubicBezTo>
                  <a:cubicBezTo>
                    <a:pt x="1499" y="13285"/>
                    <a:pt x="1479" y="13285"/>
                    <a:pt x="1454" y="13265"/>
                  </a:cubicBezTo>
                  <a:cubicBezTo>
                    <a:pt x="1394" y="13265"/>
                    <a:pt x="1310" y="13265"/>
                    <a:pt x="1250" y="13219"/>
                  </a:cubicBezTo>
                  <a:lnTo>
                    <a:pt x="1250" y="13239"/>
                  </a:lnTo>
                  <a:cubicBezTo>
                    <a:pt x="1205" y="13219"/>
                    <a:pt x="1165" y="13219"/>
                    <a:pt x="1145" y="13177"/>
                  </a:cubicBezTo>
                  <a:cubicBezTo>
                    <a:pt x="1145" y="13198"/>
                    <a:pt x="1145" y="13198"/>
                    <a:pt x="1125" y="13198"/>
                  </a:cubicBezTo>
                  <a:cubicBezTo>
                    <a:pt x="1081" y="13157"/>
                    <a:pt x="1041" y="13136"/>
                    <a:pt x="1001" y="13111"/>
                  </a:cubicBezTo>
                  <a:cubicBezTo>
                    <a:pt x="936" y="13090"/>
                    <a:pt x="877" y="13090"/>
                    <a:pt x="832" y="13049"/>
                  </a:cubicBezTo>
                  <a:cubicBezTo>
                    <a:pt x="832" y="13049"/>
                    <a:pt x="823" y="13058"/>
                    <a:pt x="811" y="13058"/>
                  </a:cubicBezTo>
                  <a:cubicBezTo>
                    <a:pt x="805" y="13058"/>
                    <a:pt x="799" y="13056"/>
                    <a:pt x="792" y="13049"/>
                  </a:cubicBezTo>
                  <a:cubicBezTo>
                    <a:pt x="772" y="13029"/>
                    <a:pt x="752" y="13029"/>
                    <a:pt x="732" y="13008"/>
                  </a:cubicBezTo>
                  <a:cubicBezTo>
                    <a:pt x="648" y="12982"/>
                    <a:pt x="583" y="12962"/>
                    <a:pt x="523" y="12941"/>
                  </a:cubicBezTo>
                  <a:lnTo>
                    <a:pt x="484" y="12941"/>
                  </a:lnTo>
                  <a:lnTo>
                    <a:pt x="484" y="12921"/>
                  </a:lnTo>
                  <a:cubicBezTo>
                    <a:pt x="439" y="12921"/>
                    <a:pt x="419" y="12900"/>
                    <a:pt x="379" y="12880"/>
                  </a:cubicBezTo>
                  <a:lnTo>
                    <a:pt x="379" y="12900"/>
                  </a:lnTo>
                  <a:cubicBezTo>
                    <a:pt x="362" y="12882"/>
                    <a:pt x="341" y="12830"/>
                    <a:pt x="310" y="12830"/>
                  </a:cubicBezTo>
                  <a:cubicBezTo>
                    <a:pt x="305" y="12830"/>
                    <a:pt x="300" y="12831"/>
                    <a:pt x="295" y="12833"/>
                  </a:cubicBezTo>
                  <a:cubicBezTo>
                    <a:pt x="279" y="12833"/>
                    <a:pt x="263" y="12807"/>
                    <a:pt x="234" y="12807"/>
                  </a:cubicBezTo>
                  <a:cubicBezTo>
                    <a:pt x="227" y="12807"/>
                    <a:pt x="219" y="12809"/>
                    <a:pt x="210" y="12813"/>
                  </a:cubicBezTo>
                  <a:lnTo>
                    <a:pt x="235" y="12793"/>
                  </a:lnTo>
                  <a:cubicBezTo>
                    <a:pt x="190" y="12793"/>
                    <a:pt x="150" y="12772"/>
                    <a:pt x="130" y="12772"/>
                  </a:cubicBezTo>
                  <a:cubicBezTo>
                    <a:pt x="121" y="12776"/>
                    <a:pt x="112" y="12778"/>
                    <a:pt x="103" y="12778"/>
                  </a:cubicBezTo>
                  <a:cubicBezTo>
                    <a:pt x="78" y="12778"/>
                    <a:pt x="54" y="12766"/>
                    <a:pt x="31" y="12766"/>
                  </a:cubicBezTo>
                  <a:cubicBezTo>
                    <a:pt x="23" y="12766"/>
                    <a:pt x="14" y="12767"/>
                    <a:pt x="6" y="12772"/>
                  </a:cubicBezTo>
                  <a:cubicBezTo>
                    <a:pt x="-14" y="12793"/>
                    <a:pt x="26" y="12813"/>
                    <a:pt x="6" y="12833"/>
                  </a:cubicBezTo>
                  <a:cubicBezTo>
                    <a:pt x="16" y="12844"/>
                    <a:pt x="21" y="12844"/>
                    <a:pt x="23" y="12844"/>
                  </a:cubicBezTo>
                  <a:cubicBezTo>
                    <a:pt x="26" y="12844"/>
                    <a:pt x="26" y="12844"/>
                    <a:pt x="26" y="12854"/>
                  </a:cubicBezTo>
                  <a:lnTo>
                    <a:pt x="26" y="12880"/>
                  </a:lnTo>
                  <a:cubicBezTo>
                    <a:pt x="38" y="12872"/>
                    <a:pt x="50" y="12869"/>
                    <a:pt x="62" y="12869"/>
                  </a:cubicBezTo>
                  <a:cubicBezTo>
                    <a:pt x="90" y="12869"/>
                    <a:pt x="117" y="12886"/>
                    <a:pt x="130" y="12900"/>
                  </a:cubicBezTo>
                  <a:cubicBezTo>
                    <a:pt x="150" y="12900"/>
                    <a:pt x="130" y="12921"/>
                    <a:pt x="150" y="12921"/>
                  </a:cubicBezTo>
                  <a:cubicBezTo>
                    <a:pt x="210" y="12941"/>
                    <a:pt x="255" y="12962"/>
                    <a:pt x="314" y="12982"/>
                  </a:cubicBezTo>
                  <a:cubicBezTo>
                    <a:pt x="334" y="12982"/>
                    <a:pt x="314" y="12962"/>
                    <a:pt x="334" y="12962"/>
                  </a:cubicBezTo>
                  <a:cubicBezTo>
                    <a:pt x="359" y="12982"/>
                    <a:pt x="334" y="13008"/>
                    <a:pt x="359" y="13008"/>
                  </a:cubicBezTo>
                  <a:cubicBezTo>
                    <a:pt x="369" y="13018"/>
                    <a:pt x="379" y="13018"/>
                    <a:pt x="387" y="13018"/>
                  </a:cubicBezTo>
                  <a:cubicBezTo>
                    <a:pt x="394" y="13018"/>
                    <a:pt x="399" y="13018"/>
                    <a:pt x="399" y="13029"/>
                  </a:cubicBezTo>
                  <a:cubicBezTo>
                    <a:pt x="419" y="13008"/>
                    <a:pt x="419" y="12982"/>
                    <a:pt x="439" y="12982"/>
                  </a:cubicBezTo>
                  <a:cubicBezTo>
                    <a:pt x="459" y="13029"/>
                    <a:pt x="459" y="13070"/>
                    <a:pt x="503" y="13070"/>
                  </a:cubicBezTo>
                  <a:cubicBezTo>
                    <a:pt x="563" y="13070"/>
                    <a:pt x="608" y="13111"/>
                    <a:pt x="648" y="13111"/>
                  </a:cubicBezTo>
                  <a:cubicBezTo>
                    <a:pt x="707" y="13157"/>
                    <a:pt x="772" y="13157"/>
                    <a:pt x="812" y="13198"/>
                  </a:cubicBezTo>
                  <a:cubicBezTo>
                    <a:pt x="832" y="13219"/>
                    <a:pt x="877" y="13239"/>
                    <a:pt x="916" y="13239"/>
                  </a:cubicBezTo>
                  <a:cubicBezTo>
                    <a:pt x="956" y="13239"/>
                    <a:pt x="981" y="13265"/>
                    <a:pt x="1001" y="13285"/>
                  </a:cubicBezTo>
                  <a:lnTo>
                    <a:pt x="1021" y="13285"/>
                  </a:lnTo>
                  <a:cubicBezTo>
                    <a:pt x="1021" y="13271"/>
                    <a:pt x="1031" y="13254"/>
                    <a:pt x="1037" y="13254"/>
                  </a:cubicBezTo>
                  <a:cubicBezTo>
                    <a:pt x="1039" y="13254"/>
                    <a:pt x="1041" y="13257"/>
                    <a:pt x="1041" y="13265"/>
                  </a:cubicBezTo>
                  <a:lnTo>
                    <a:pt x="1041" y="13285"/>
                  </a:lnTo>
                  <a:cubicBezTo>
                    <a:pt x="1125" y="13306"/>
                    <a:pt x="1185" y="13306"/>
                    <a:pt x="1250" y="13367"/>
                  </a:cubicBezTo>
                  <a:cubicBezTo>
                    <a:pt x="1250" y="13367"/>
                    <a:pt x="1270" y="13393"/>
                    <a:pt x="1290" y="13393"/>
                  </a:cubicBezTo>
                  <a:cubicBezTo>
                    <a:pt x="1310" y="13393"/>
                    <a:pt x="1329" y="13414"/>
                    <a:pt x="1374" y="13414"/>
                  </a:cubicBezTo>
                  <a:lnTo>
                    <a:pt x="1329" y="13414"/>
                  </a:lnTo>
                  <a:cubicBezTo>
                    <a:pt x="1342" y="13424"/>
                    <a:pt x="1353" y="13424"/>
                    <a:pt x="1364" y="13424"/>
                  </a:cubicBezTo>
                  <a:cubicBezTo>
                    <a:pt x="1374" y="13424"/>
                    <a:pt x="1384" y="13424"/>
                    <a:pt x="1394" y="13434"/>
                  </a:cubicBezTo>
                  <a:cubicBezTo>
                    <a:pt x="1394" y="13455"/>
                    <a:pt x="1394" y="13455"/>
                    <a:pt x="1414" y="13455"/>
                  </a:cubicBezTo>
                  <a:cubicBezTo>
                    <a:pt x="1434" y="13455"/>
                    <a:pt x="1454" y="13455"/>
                    <a:pt x="1479" y="13475"/>
                  </a:cubicBezTo>
                  <a:cubicBezTo>
                    <a:pt x="1519" y="13496"/>
                    <a:pt x="1578" y="13496"/>
                    <a:pt x="1643" y="13521"/>
                  </a:cubicBezTo>
                  <a:cubicBezTo>
                    <a:pt x="1643" y="13525"/>
                    <a:pt x="1644" y="13527"/>
                    <a:pt x="1645" y="13527"/>
                  </a:cubicBezTo>
                  <a:cubicBezTo>
                    <a:pt x="1649" y="13527"/>
                    <a:pt x="1658" y="13513"/>
                    <a:pt x="1669" y="13513"/>
                  </a:cubicBezTo>
                  <a:cubicBezTo>
                    <a:pt x="1674" y="13513"/>
                    <a:pt x="1678" y="13515"/>
                    <a:pt x="1683" y="13521"/>
                  </a:cubicBezTo>
                  <a:lnTo>
                    <a:pt x="1703" y="13542"/>
                  </a:lnTo>
                  <a:cubicBezTo>
                    <a:pt x="1748" y="13542"/>
                    <a:pt x="1767" y="13563"/>
                    <a:pt x="1807" y="13563"/>
                  </a:cubicBezTo>
                  <a:cubicBezTo>
                    <a:pt x="1827" y="13583"/>
                    <a:pt x="1852" y="13603"/>
                    <a:pt x="1892" y="13603"/>
                  </a:cubicBezTo>
                  <a:cubicBezTo>
                    <a:pt x="1932" y="13624"/>
                    <a:pt x="1996" y="13650"/>
                    <a:pt x="2036" y="13670"/>
                  </a:cubicBezTo>
                  <a:cubicBezTo>
                    <a:pt x="2056" y="13691"/>
                    <a:pt x="2101" y="13691"/>
                    <a:pt x="2121" y="13691"/>
                  </a:cubicBezTo>
                  <a:cubicBezTo>
                    <a:pt x="2141" y="13711"/>
                    <a:pt x="2141" y="13711"/>
                    <a:pt x="2161" y="13732"/>
                  </a:cubicBezTo>
                  <a:lnTo>
                    <a:pt x="2245" y="13732"/>
                  </a:lnTo>
                  <a:cubicBezTo>
                    <a:pt x="2225" y="13732"/>
                    <a:pt x="2225" y="13732"/>
                    <a:pt x="2225" y="13752"/>
                  </a:cubicBezTo>
                  <a:cubicBezTo>
                    <a:pt x="2225" y="13752"/>
                    <a:pt x="2245" y="13752"/>
                    <a:pt x="2245" y="13778"/>
                  </a:cubicBezTo>
                  <a:cubicBezTo>
                    <a:pt x="2265" y="13752"/>
                    <a:pt x="2265" y="13752"/>
                    <a:pt x="2285" y="13752"/>
                  </a:cubicBezTo>
                  <a:cubicBezTo>
                    <a:pt x="2325" y="13778"/>
                    <a:pt x="2370" y="13778"/>
                    <a:pt x="2429" y="13799"/>
                  </a:cubicBezTo>
                  <a:cubicBezTo>
                    <a:pt x="2482" y="13815"/>
                    <a:pt x="2530" y="13845"/>
                    <a:pt x="2592" y="13845"/>
                  </a:cubicBezTo>
                  <a:cubicBezTo>
                    <a:pt x="2607" y="13845"/>
                    <a:pt x="2622" y="13843"/>
                    <a:pt x="2638" y="13840"/>
                  </a:cubicBezTo>
                  <a:cubicBezTo>
                    <a:pt x="2658" y="13840"/>
                    <a:pt x="2698" y="13860"/>
                    <a:pt x="2723" y="13860"/>
                  </a:cubicBezTo>
                  <a:cubicBezTo>
                    <a:pt x="2743" y="13860"/>
                    <a:pt x="2783" y="13881"/>
                    <a:pt x="2783" y="13881"/>
                  </a:cubicBezTo>
                  <a:cubicBezTo>
                    <a:pt x="2867" y="13947"/>
                    <a:pt x="2947" y="13947"/>
                    <a:pt x="3031" y="13989"/>
                  </a:cubicBezTo>
                  <a:cubicBezTo>
                    <a:pt x="3071" y="13989"/>
                    <a:pt x="3116" y="14009"/>
                    <a:pt x="3136" y="14035"/>
                  </a:cubicBezTo>
                  <a:cubicBezTo>
                    <a:pt x="3146" y="14022"/>
                    <a:pt x="3151" y="14015"/>
                    <a:pt x="3156" y="14015"/>
                  </a:cubicBezTo>
                  <a:cubicBezTo>
                    <a:pt x="3160" y="14015"/>
                    <a:pt x="3166" y="14022"/>
                    <a:pt x="3176" y="14035"/>
                  </a:cubicBezTo>
                  <a:cubicBezTo>
                    <a:pt x="3220" y="14035"/>
                    <a:pt x="3260" y="14055"/>
                    <a:pt x="3280" y="14055"/>
                  </a:cubicBezTo>
                  <a:cubicBezTo>
                    <a:pt x="3300" y="14055"/>
                    <a:pt x="3365" y="14076"/>
                    <a:pt x="3384" y="14096"/>
                  </a:cubicBezTo>
                  <a:cubicBezTo>
                    <a:pt x="3404" y="14096"/>
                    <a:pt x="3404" y="14096"/>
                    <a:pt x="3424" y="14117"/>
                  </a:cubicBezTo>
                  <a:cubicBezTo>
                    <a:pt x="3424" y="14096"/>
                    <a:pt x="3444" y="14096"/>
                    <a:pt x="3444" y="14096"/>
                  </a:cubicBezTo>
                  <a:cubicBezTo>
                    <a:pt x="3444" y="14096"/>
                    <a:pt x="3444" y="14117"/>
                    <a:pt x="3469" y="14117"/>
                  </a:cubicBezTo>
                  <a:cubicBezTo>
                    <a:pt x="3475" y="14123"/>
                    <a:pt x="3479" y="14125"/>
                    <a:pt x="3483" y="14125"/>
                  </a:cubicBezTo>
                  <a:cubicBezTo>
                    <a:pt x="3491" y="14125"/>
                    <a:pt x="3495" y="14111"/>
                    <a:pt x="3509" y="14096"/>
                  </a:cubicBezTo>
                  <a:cubicBezTo>
                    <a:pt x="3509" y="14137"/>
                    <a:pt x="3529" y="14137"/>
                    <a:pt x="3549" y="14163"/>
                  </a:cubicBezTo>
                  <a:cubicBezTo>
                    <a:pt x="3569" y="14163"/>
                    <a:pt x="3593" y="14163"/>
                    <a:pt x="3613" y="14137"/>
                  </a:cubicBezTo>
                  <a:cubicBezTo>
                    <a:pt x="3638" y="14179"/>
                    <a:pt x="3672" y="14187"/>
                    <a:pt x="3709" y="14187"/>
                  </a:cubicBezTo>
                  <a:cubicBezTo>
                    <a:pt x="3731" y="14187"/>
                    <a:pt x="3755" y="14184"/>
                    <a:pt x="3777" y="14184"/>
                  </a:cubicBezTo>
                  <a:cubicBezTo>
                    <a:pt x="3797" y="14204"/>
                    <a:pt x="3797" y="14204"/>
                    <a:pt x="3817" y="14225"/>
                  </a:cubicBezTo>
                  <a:cubicBezTo>
                    <a:pt x="3836" y="14207"/>
                    <a:pt x="3854" y="14201"/>
                    <a:pt x="3870" y="14201"/>
                  </a:cubicBezTo>
                  <a:cubicBezTo>
                    <a:pt x="3892" y="14201"/>
                    <a:pt x="3910" y="14213"/>
                    <a:pt x="3922" y="14225"/>
                  </a:cubicBezTo>
                  <a:cubicBezTo>
                    <a:pt x="3967" y="14225"/>
                    <a:pt x="4006" y="14225"/>
                    <a:pt x="4026" y="14245"/>
                  </a:cubicBezTo>
                  <a:lnTo>
                    <a:pt x="4046" y="14245"/>
                  </a:lnTo>
                  <a:cubicBezTo>
                    <a:pt x="4131" y="14245"/>
                    <a:pt x="4215" y="14312"/>
                    <a:pt x="4295" y="14312"/>
                  </a:cubicBezTo>
                  <a:cubicBezTo>
                    <a:pt x="4331" y="14312"/>
                    <a:pt x="4351" y="14338"/>
                    <a:pt x="4368" y="14338"/>
                  </a:cubicBezTo>
                  <a:cubicBezTo>
                    <a:pt x="4372" y="14338"/>
                    <a:pt x="4376" y="14336"/>
                    <a:pt x="4380" y="14333"/>
                  </a:cubicBezTo>
                  <a:cubicBezTo>
                    <a:pt x="4388" y="14328"/>
                    <a:pt x="4395" y="14327"/>
                    <a:pt x="4401" y="14327"/>
                  </a:cubicBezTo>
                  <a:cubicBezTo>
                    <a:pt x="4428" y="14327"/>
                    <a:pt x="4444" y="14353"/>
                    <a:pt x="4464" y="14353"/>
                  </a:cubicBezTo>
                  <a:cubicBezTo>
                    <a:pt x="4478" y="14346"/>
                    <a:pt x="4489" y="14344"/>
                    <a:pt x="4499" y="14344"/>
                  </a:cubicBezTo>
                  <a:cubicBezTo>
                    <a:pt x="4520" y="14344"/>
                    <a:pt x="4537" y="14353"/>
                    <a:pt x="4564" y="14353"/>
                  </a:cubicBezTo>
                  <a:cubicBezTo>
                    <a:pt x="4609" y="14353"/>
                    <a:pt x="4628" y="14373"/>
                    <a:pt x="4668" y="14394"/>
                  </a:cubicBezTo>
                  <a:cubicBezTo>
                    <a:pt x="4688" y="14373"/>
                    <a:pt x="4688" y="14373"/>
                    <a:pt x="4713" y="14373"/>
                  </a:cubicBezTo>
                  <a:cubicBezTo>
                    <a:pt x="4753" y="14420"/>
                    <a:pt x="4838" y="14394"/>
                    <a:pt x="4897" y="14420"/>
                  </a:cubicBezTo>
                  <a:cubicBezTo>
                    <a:pt x="4962" y="14440"/>
                    <a:pt x="5022" y="14440"/>
                    <a:pt x="5086" y="14440"/>
                  </a:cubicBezTo>
                  <a:cubicBezTo>
                    <a:pt x="5166" y="14481"/>
                    <a:pt x="5251" y="14481"/>
                    <a:pt x="5335" y="14502"/>
                  </a:cubicBezTo>
                  <a:cubicBezTo>
                    <a:pt x="5348" y="14502"/>
                    <a:pt x="5362" y="14511"/>
                    <a:pt x="5381" y="14511"/>
                  </a:cubicBezTo>
                  <a:cubicBezTo>
                    <a:pt x="5390" y="14511"/>
                    <a:pt x="5401" y="14509"/>
                    <a:pt x="5415" y="14502"/>
                  </a:cubicBezTo>
                  <a:cubicBezTo>
                    <a:pt x="5435" y="14502"/>
                    <a:pt x="5479" y="14502"/>
                    <a:pt x="5499" y="14522"/>
                  </a:cubicBezTo>
                  <a:lnTo>
                    <a:pt x="5728" y="14522"/>
                  </a:lnTo>
                  <a:cubicBezTo>
                    <a:pt x="5748" y="14522"/>
                    <a:pt x="5768" y="14522"/>
                    <a:pt x="5788" y="14502"/>
                  </a:cubicBezTo>
                  <a:cubicBezTo>
                    <a:pt x="5808" y="14522"/>
                    <a:pt x="5808" y="14522"/>
                    <a:pt x="5833" y="14522"/>
                  </a:cubicBezTo>
                  <a:cubicBezTo>
                    <a:pt x="5833" y="14522"/>
                    <a:pt x="5853" y="14522"/>
                    <a:pt x="5853" y="14502"/>
                  </a:cubicBezTo>
                  <a:cubicBezTo>
                    <a:pt x="5872" y="14522"/>
                    <a:pt x="5912" y="14548"/>
                    <a:pt x="5932" y="14548"/>
                  </a:cubicBezTo>
                  <a:lnTo>
                    <a:pt x="6057" y="14548"/>
                  </a:lnTo>
                  <a:cubicBezTo>
                    <a:pt x="6089" y="14535"/>
                    <a:pt x="6126" y="14529"/>
                    <a:pt x="6165" y="14529"/>
                  </a:cubicBezTo>
                  <a:cubicBezTo>
                    <a:pt x="6204" y="14529"/>
                    <a:pt x="6246" y="14535"/>
                    <a:pt x="6285" y="14548"/>
                  </a:cubicBezTo>
                  <a:cubicBezTo>
                    <a:pt x="6299" y="14548"/>
                    <a:pt x="6323" y="14557"/>
                    <a:pt x="6344" y="14557"/>
                  </a:cubicBezTo>
                  <a:cubicBezTo>
                    <a:pt x="6354" y="14557"/>
                    <a:pt x="6363" y="14555"/>
                    <a:pt x="6370" y="14548"/>
                  </a:cubicBezTo>
                  <a:cubicBezTo>
                    <a:pt x="6390" y="14548"/>
                    <a:pt x="6430" y="14568"/>
                    <a:pt x="6454" y="14568"/>
                  </a:cubicBezTo>
                  <a:cubicBezTo>
                    <a:pt x="6481" y="14568"/>
                    <a:pt x="6499" y="14559"/>
                    <a:pt x="6519" y="14559"/>
                  </a:cubicBezTo>
                  <a:cubicBezTo>
                    <a:pt x="6530" y="14559"/>
                    <a:pt x="6541" y="14562"/>
                    <a:pt x="6554" y="14568"/>
                  </a:cubicBezTo>
                  <a:lnTo>
                    <a:pt x="6579" y="14568"/>
                  </a:lnTo>
                  <a:cubicBezTo>
                    <a:pt x="6599" y="14568"/>
                    <a:pt x="6599" y="14589"/>
                    <a:pt x="6619" y="14589"/>
                  </a:cubicBezTo>
                  <a:cubicBezTo>
                    <a:pt x="6723" y="14589"/>
                    <a:pt x="6828" y="14589"/>
                    <a:pt x="6927" y="14568"/>
                  </a:cubicBezTo>
                  <a:cubicBezTo>
                    <a:pt x="6952" y="14568"/>
                    <a:pt x="6992" y="14568"/>
                    <a:pt x="7012" y="14589"/>
                  </a:cubicBezTo>
                  <a:cubicBezTo>
                    <a:pt x="7043" y="14574"/>
                    <a:pt x="7074" y="14570"/>
                    <a:pt x="7104" y="14570"/>
                  </a:cubicBezTo>
                  <a:cubicBezTo>
                    <a:pt x="7137" y="14570"/>
                    <a:pt x="7170" y="14575"/>
                    <a:pt x="7204" y="14575"/>
                  </a:cubicBezTo>
                  <a:cubicBezTo>
                    <a:pt x="7223" y="14575"/>
                    <a:pt x="7241" y="14573"/>
                    <a:pt x="7261" y="14568"/>
                  </a:cubicBezTo>
                  <a:lnTo>
                    <a:pt x="7300" y="14568"/>
                  </a:lnTo>
                  <a:cubicBezTo>
                    <a:pt x="7317" y="14568"/>
                    <a:pt x="7331" y="14578"/>
                    <a:pt x="7345" y="14578"/>
                  </a:cubicBezTo>
                  <a:cubicBezTo>
                    <a:pt x="7352" y="14578"/>
                    <a:pt x="7359" y="14575"/>
                    <a:pt x="7365" y="14568"/>
                  </a:cubicBezTo>
                  <a:lnTo>
                    <a:pt x="7405" y="14568"/>
                  </a:lnTo>
                  <a:cubicBezTo>
                    <a:pt x="7415" y="14558"/>
                    <a:pt x="7431" y="14553"/>
                    <a:pt x="7447" y="14553"/>
                  </a:cubicBezTo>
                  <a:cubicBezTo>
                    <a:pt x="7463" y="14553"/>
                    <a:pt x="7480" y="14558"/>
                    <a:pt x="7490" y="14568"/>
                  </a:cubicBezTo>
                  <a:cubicBezTo>
                    <a:pt x="7503" y="14575"/>
                    <a:pt x="7517" y="14578"/>
                    <a:pt x="7531" y="14578"/>
                  </a:cubicBezTo>
                  <a:cubicBezTo>
                    <a:pt x="7559" y="14578"/>
                    <a:pt x="7588" y="14568"/>
                    <a:pt x="7614" y="14568"/>
                  </a:cubicBezTo>
                  <a:cubicBezTo>
                    <a:pt x="7640" y="14568"/>
                    <a:pt x="7658" y="14559"/>
                    <a:pt x="7680" y="14559"/>
                  </a:cubicBezTo>
                  <a:cubicBezTo>
                    <a:pt x="7691" y="14559"/>
                    <a:pt x="7704" y="14562"/>
                    <a:pt x="7718" y="14568"/>
                  </a:cubicBezTo>
                  <a:cubicBezTo>
                    <a:pt x="7723" y="14564"/>
                    <a:pt x="7727" y="14563"/>
                    <a:pt x="7731" y="14563"/>
                  </a:cubicBezTo>
                  <a:cubicBezTo>
                    <a:pt x="7743" y="14563"/>
                    <a:pt x="7754" y="14574"/>
                    <a:pt x="7765" y="14574"/>
                  </a:cubicBezTo>
                  <a:cubicBezTo>
                    <a:pt x="7770" y="14574"/>
                    <a:pt x="7774" y="14573"/>
                    <a:pt x="7778" y="14568"/>
                  </a:cubicBezTo>
                  <a:cubicBezTo>
                    <a:pt x="7823" y="14568"/>
                    <a:pt x="7883" y="14548"/>
                    <a:pt x="7922" y="14548"/>
                  </a:cubicBezTo>
                  <a:lnTo>
                    <a:pt x="8072" y="14548"/>
                  </a:lnTo>
                  <a:cubicBezTo>
                    <a:pt x="8104" y="14548"/>
                    <a:pt x="8137" y="14517"/>
                    <a:pt x="8172" y="14517"/>
                  </a:cubicBezTo>
                  <a:cubicBezTo>
                    <a:pt x="8180" y="14517"/>
                    <a:pt x="8188" y="14519"/>
                    <a:pt x="8196" y="14522"/>
                  </a:cubicBezTo>
                  <a:cubicBezTo>
                    <a:pt x="8216" y="14522"/>
                    <a:pt x="8256" y="14502"/>
                    <a:pt x="8276" y="14502"/>
                  </a:cubicBezTo>
                  <a:cubicBezTo>
                    <a:pt x="8289" y="14502"/>
                    <a:pt x="8313" y="14493"/>
                    <a:pt x="8334" y="14493"/>
                  </a:cubicBezTo>
                  <a:cubicBezTo>
                    <a:pt x="8344" y="14493"/>
                    <a:pt x="8354" y="14495"/>
                    <a:pt x="8360" y="14502"/>
                  </a:cubicBezTo>
                  <a:cubicBezTo>
                    <a:pt x="8374" y="14495"/>
                    <a:pt x="8387" y="14493"/>
                    <a:pt x="8401" y="14493"/>
                  </a:cubicBezTo>
                  <a:cubicBezTo>
                    <a:pt x="8427" y="14493"/>
                    <a:pt x="8452" y="14502"/>
                    <a:pt x="8465" y="14502"/>
                  </a:cubicBezTo>
                  <a:cubicBezTo>
                    <a:pt x="8505" y="14481"/>
                    <a:pt x="8525" y="14481"/>
                    <a:pt x="8569" y="14481"/>
                  </a:cubicBezTo>
                  <a:cubicBezTo>
                    <a:pt x="8617" y="14481"/>
                    <a:pt x="8681" y="14455"/>
                    <a:pt x="8745" y="14455"/>
                  </a:cubicBezTo>
                  <a:cubicBezTo>
                    <a:pt x="8761" y="14455"/>
                    <a:pt x="8777" y="14457"/>
                    <a:pt x="8793" y="14461"/>
                  </a:cubicBezTo>
                  <a:cubicBezTo>
                    <a:pt x="8818" y="14461"/>
                    <a:pt x="8818" y="14440"/>
                    <a:pt x="8818" y="14440"/>
                  </a:cubicBezTo>
                  <a:lnTo>
                    <a:pt x="8858" y="14440"/>
                  </a:lnTo>
                  <a:cubicBezTo>
                    <a:pt x="8862" y="14436"/>
                    <a:pt x="8869" y="14434"/>
                    <a:pt x="8877" y="14434"/>
                  </a:cubicBezTo>
                  <a:cubicBezTo>
                    <a:pt x="8892" y="14434"/>
                    <a:pt x="8910" y="14439"/>
                    <a:pt x="8927" y="14439"/>
                  </a:cubicBezTo>
                  <a:cubicBezTo>
                    <a:pt x="8942" y="14439"/>
                    <a:pt x="8955" y="14435"/>
                    <a:pt x="8962" y="14420"/>
                  </a:cubicBezTo>
                  <a:cubicBezTo>
                    <a:pt x="8970" y="14423"/>
                    <a:pt x="8976" y="14425"/>
                    <a:pt x="8982" y="14425"/>
                  </a:cubicBezTo>
                  <a:cubicBezTo>
                    <a:pt x="9010" y="14425"/>
                    <a:pt x="9030" y="14394"/>
                    <a:pt x="9067" y="14394"/>
                  </a:cubicBezTo>
                  <a:cubicBezTo>
                    <a:pt x="9080" y="14398"/>
                    <a:pt x="9093" y="14400"/>
                    <a:pt x="9105" y="14400"/>
                  </a:cubicBezTo>
                  <a:cubicBezTo>
                    <a:pt x="9158" y="14400"/>
                    <a:pt x="9203" y="14370"/>
                    <a:pt x="9246" y="14370"/>
                  </a:cubicBezTo>
                  <a:cubicBezTo>
                    <a:pt x="9254" y="14370"/>
                    <a:pt x="9263" y="14371"/>
                    <a:pt x="9271" y="14373"/>
                  </a:cubicBezTo>
                  <a:cubicBezTo>
                    <a:pt x="9291" y="14353"/>
                    <a:pt x="9336" y="14353"/>
                    <a:pt x="9355" y="14353"/>
                  </a:cubicBezTo>
                  <a:cubicBezTo>
                    <a:pt x="9404" y="14336"/>
                    <a:pt x="9442" y="14306"/>
                    <a:pt x="9476" y="14306"/>
                  </a:cubicBezTo>
                  <a:cubicBezTo>
                    <a:pt x="9484" y="14306"/>
                    <a:pt x="9492" y="14308"/>
                    <a:pt x="9500" y="14312"/>
                  </a:cubicBezTo>
                  <a:cubicBezTo>
                    <a:pt x="9520" y="14291"/>
                    <a:pt x="9520" y="14291"/>
                    <a:pt x="9540" y="14291"/>
                  </a:cubicBezTo>
                  <a:cubicBezTo>
                    <a:pt x="9540" y="14312"/>
                    <a:pt x="9584" y="14312"/>
                    <a:pt x="9584" y="14312"/>
                  </a:cubicBezTo>
                  <a:cubicBezTo>
                    <a:pt x="9604" y="14333"/>
                    <a:pt x="9604" y="14353"/>
                    <a:pt x="9604" y="14373"/>
                  </a:cubicBezTo>
                  <a:cubicBezTo>
                    <a:pt x="9644" y="14461"/>
                    <a:pt x="9689" y="14548"/>
                    <a:pt x="9748" y="14610"/>
                  </a:cubicBezTo>
                  <a:cubicBezTo>
                    <a:pt x="9768" y="14651"/>
                    <a:pt x="9813" y="14676"/>
                    <a:pt x="9813" y="14717"/>
                  </a:cubicBezTo>
                  <a:cubicBezTo>
                    <a:pt x="9813" y="14738"/>
                    <a:pt x="9833" y="14759"/>
                    <a:pt x="9853" y="14779"/>
                  </a:cubicBezTo>
                  <a:cubicBezTo>
                    <a:pt x="9893" y="14805"/>
                    <a:pt x="9913" y="14866"/>
                    <a:pt x="9913" y="14907"/>
                  </a:cubicBezTo>
                  <a:cubicBezTo>
                    <a:pt x="9957" y="14974"/>
                    <a:pt x="9977" y="15036"/>
                    <a:pt x="10037" y="15082"/>
                  </a:cubicBezTo>
                  <a:cubicBezTo>
                    <a:pt x="10017" y="15123"/>
                    <a:pt x="10082" y="15164"/>
                    <a:pt x="10062" y="15210"/>
                  </a:cubicBezTo>
                  <a:cubicBezTo>
                    <a:pt x="10122" y="15251"/>
                    <a:pt x="10141" y="15318"/>
                    <a:pt x="10161" y="15380"/>
                  </a:cubicBezTo>
                  <a:cubicBezTo>
                    <a:pt x="10206" y="15421"/>
                    <a:pt x="10206" y="15467"/>
                    <a:pt x="10246" y="15508"/>
                  </a:cubicBezTo>
                  <a:cubicBezTo>
                    <a:pt x="10266" y="15529"/>
                    <a:pt x="10266" y="15575"/>
                    <a:pt x="10286" y="15595"/>
                  </a:cubicBezTo>
                  <a:cubicBezTo>
                    <a:pt x="10311" y="15616"/>
                    <a:pt x="10331" y="15616"/>
                    <a:pt x="10351" y="15636"/>
                  </a:cubicBezTo>
                  <a:cubicBezTo>
                    <a:pt x="10370" y="15657"/>
                    <a:pt x="10370" y="15657"/>
                    <a:pt x="10370" y="15677"/>
                  </a:cubicBezTo>
                  <a:cubicBezTo>
                    <a:pt x="10390" y="15703"/>
                    <a:pt x="10390" y="15703"/>
                    <a:pt x="10410" y="15724"/>
                  </a:cubicBezTo>
                  <a:cubicBezTo>
                    <a:pt x="10410" y="15744"/>
                    <a:pt x="10410" y="15764"/>
                    <a:pt x="10435" y="15764"/>
                  </a:cubicBezTo>
                  <a:cubicBezTo>
                    <a:pt x="10455" y="15764"/>
                    <a:pt x="10435" y="15785"/>
                    <a:pt x="10435" y="15785"/>
                  </a:cubicBezTo>
                  <a:cubicBezTo>
                    <a:pt x="10495" y="15873"/>
                    <a:pt x="10535" y="15960"/>
                    <a:pt x="10579" y="16021"/>
                  </a:cubicBezTo>
                  <a:cubicBezTo>
                    <a:pt x="10599" y="16062"/>
                    <a:pt x="10619" y="16062"/>
                    <a:pt x="10639" y="16108"/>
                  </a:cubicBezTo>
                  <a:cubicBezTo>
                    <a:pt x="10659" y="16150"/>
                    <a:pt x="10704" y="16191"/>
                    <a:pt x="10744" y="16237"/>
                  </a:cubicBezTo>
                  <a:cubicBezTo>
                    <a:pt x="10764" y="16257"/>
                    <a:pt x="10783" y="16278"/>
                    <a:pt x="10808" y="16299"/>
                  </a:cubicBezTo>
                  <a:lnTo>
                    <a:pt x="10808" y="16319"/>
                  </a:lnTo>
                  <a:lnTo>
                    <a:pt x="10828" y="16299"/>
                  </a:lnTo>
                  <a:cubicBezTo>
                    <a:pt x="10828" y="16345"/>
                    <a:pt x="10848" y="16345"/>
                    <a:pt x="10868" y="16386"/>
                  </a:cubicBezTo>
                  <a:lnTo>
                    <a:pt x="10848" y="16386"/>
                  </a:lnTo>
                  <a:cubicBezTo>
                    <a:pt x="10868" y="16406"/>
                    <a:pt x="10888" y="16406"/>
                    <a:pt x="10888" y="16427"/>
                  </a:cubicBezTo>
                  <a:cubicBezTo>
                    <a:pt x="10908" y="16473"/>
                    <a:pt x="10953" y="16514"/>
                    <a:pt x="10973" y="16555"/>
                  </a:cubicBezTo>
                  <a:cubicBezTo>
                    <a:pt x="10992" y="16601"/>
                    <a:pt x="11032" y="16622"/>
                    <a:pt x="11032" y="16663"/>
                  </a:cubicBezTo>
                  <a:cubicBezTo>
                    <a:pt x="11077" y="16704"/>
                    <a:pt x="11117" y="16771"/>
                    <a:pt x="11157" y="16812"/>
                  </a:cubicBezTo>
                  <a:cubicBezTo>
                    <a:pt x="11202" y="16858"/>
                    <a:pt x="11241" y="16899"/>
                    <a:pt x="11281" y="16940"/>
                  </a:cubicBezTo>
                  <a:cubicBezTo>
                    <a:pt x="11306" y="16986"/>
                    <a:pt x="11366" y="17007"/>
                    <a:pt x="11406" y="17048"/>
                  </a:cubicBezTo>
                  <a:cubicBezTo>
                    <a:pt x="11430" y="17069"/>
                    <a:pt x="11430" y="17115"/>
                    <a:pt x="11450" y="17135"/>
                  </a:cubicBezTo>
                  <a:cubicBezTo>
                    <a:pt x="11490" y="17197"/>
                    <a:pt x="11530" y="17243"/>
                    <a:pt x="11575" y="17304"/>
                  </a:cubicBezTo>
                  <a:cubicBezTo>
                    <a:pt x="11595" y="17325"/>
                    <a:pt x="11615" y="17371"/>
                    <a:pt x="11634" y="17392"/>
                  </a:cubicBezTo>
                  <a:cubicBezTo>
                    <a:pt x="11679" y="17453"/>
                    <a:pt x="11739" y="17500"/>
                    <a:pt x="11779" y="17561"/>
                  </a:cubicBezTo>
                  <a:cubicBezTo>
                    <a:pt x="11804" y="17602"/>
                    <a:pt x="11824" y="17628"/>
                    <a:pt x="11843" y="17648"/>
                  </a:cubicBezTo>
                  <a:cubicBezTo>
                    <a:pt x="11883" y="17690"/>
                    <a:pt x="11903" y="17710"/>
                    <a:pt x="11948" y="17731"/>
                  </a:cubicBezTo>
                  <a:cubicBezTo>
                    <a:pt x="11968" y="17777"/>
                    <a:pt x="12008" y="17777"/>
                    <a:pt x="12028" y="17818"/>
                  </a:cubicBezTo>
                  <a:lnTo>
                    <a:pt x="12028" y="17839"/>
                  </a:lnTo>
                  <a:cubicBezTo>
                    <a:pt x="12052" y="17859"/>
                    <a:pt x="12092" y="17859"/>
                    <a:pt x="12092" y="17905"/>
                  </a:cubicBezTo>
                  <a:cubicBezTo>
                    <a:pt x="12177" y="17946"/>
                    <a:pt x="12217" y="18034"/>
                    <a:pt x="12276" y="18116"/>
                  </a:cubicBezTo>
                  <a:cubicBezTo>
                    <a:pt x="12276" y="18141"/>
                    <a:pt x="12301" y="18141"/>
                    <a:pt x="12321" y="18182"/>
                  </a:cubicBezTo>
                  <a:cubicBezTo>
                    <a:pt x="12321" y="18182"/>
                    <a:pt x="12341" y="18182"/>
                    <a:pt x="12361" y="18203"/>
                  </a:cubicBezTo>
                  <a:cubicBezTo>
                    <a:pt x="12361" y="18223"/>
                    <a:pt x="12381" y="18244"/>
                    <a:pt x="12381" y="18244"/>
                  </a:cubicBezTo>
                  <a:cubicBezTo>
                    <a:pt x="12445" y="18290"/>
                    <a:pt x="12485" y="18331"/>
                    <a:pt x="12525" y="18372"/>
                  </a:cubicBezTo>
                  <a:cubicBezTo>
                    <a:pt x="12649" y="18480"/>
                    <a:pt x="12774" y="18608"/>
                    <a:pt x="12898" y="18716"/>
                  </a:cubicBezTo>
                  <a:cubicBezTo>
                    <a:pt x="12983" y="18804"/>
                    <a:pt x="13067" y="18865"/>
                    <a:pt x="13147" y="18952"/>
                  </a:cubicBezTo>
                  <a:cubicBezTo>
                    <a:pt x="13172" y="18973"/>
                    <a:pt x="13192" y="18993"/>
                    <a:pt x="13212" y="19014"/>
                  </a:cubicBezTo>
                  <a:cubicBezTo>
                    <a:pt x="13231" y="19040"/>
                    <a:pt x="13231" y="19081"/>
                    <a:pt x="13271" y="19081"/>
                  </a:cubicBezTo>
                  <a:cubicBezTo>
                    <a:pt x="13296" y="19101"/>
                    <a:pt x="13316" y="19122"/>
                    <a:pt x="13316" y="19142"/>
                  </a:cubicBezTo>
                  <a:cubicBezTo>
                    <a:pt x="13376" y="19188"/>
                    <a:pt x="13460" y="19230"/>
                    <a:pt x="13500" y="19317"/>
                  </a:cubicBezTo>
                  <a:lnTo>
                    <a:pt x="13520" y="19317"/>
                  </a:lnTo>
                  <a:cubicBezTo>
                    <a:pt x="13585" y="19358"/>
                    <a:pt x="13644" y="19445"/>
                    <a:pt x="13729" y="19466"/>
                  </a:cubicBezTo>
                  <a:cubicBezTo>
                    <a:pt x="13769" y="19507"/>
                    <a:pt x="13834" y="19527"/>
                    <a:pt x="13873" y="19553"/>
                  </a:cubicBezTo>
                  <a:lnTo>
                    <a:pt x="13893" y="19553"/>
                  </a:lnTo>
                  <a:cubicBezTo>
                    <a:pt x="13938" y="19574"/>
                    <a:pt x="13978" y="19615"/>
                    <a:pt x="14018" y="19635"/>
                  </a:cubicBezTo>
                  <a:cubicBezTo>
                    <a:pt x="14043" y="19635"/>
                    <a:pt x="14063" y="19656"/>
                    <a:pt x="14082" y="19681"/>
                  </a:cubicBezTo>
                  <a:cubicBezTo>
                    <a:pt x="14102" y="19743"/>
                    <a:pt x="14167" y="19784"/>
                    <a:pt x="14227" y="19830"/>
                  </a:cubicBezTo>
                  <a:cubicBezTo>
                    <a:pt x="14292" y="19892"/>
                    <a:pt x="14391" y="19958"/>
                    <a:pt x="14476" y="19979"/>
                  </a:cubicBezTo>
                  <a:cubicBezTo>
                    <a:pt x="14515" y="20000"/>
                    <a:pt x="14540" y="20020"/>
                    <a:pt x="14540" y="20041"/>
                  </a:cubicBezTo>
                  <a:cubicBezTo>
                    <a:pt x="14580" y="20066"/>
                    <a:pt x="14600" y="20066"/>
                    <a:pt x="14620" y="20087"/>
                  </a:cubicBezTo>
                  <a:cubicBezTo>
                    <a:pt x="14665" y="20128"/>
                    <a:pt x="14724" y="20169"/>
                    <a:pt x="14789" y="20195"/>
                  </a:cubicBezTo>
                  <a:cubicBezTo>
                    <a:pt x="14809" y="20215"/>
                    <a:pt x="14829" y="20215"/>
                    <a:pt x="14849" y="20236"/>
                  </a:cubicBezTo>
                  <a:cubicBezTo>
                    <a:pt x="14869" y="20256"/>
                    <a:pt x="14913" y="20277"/>
                    <a:pt x="14953" y="20297"/>
                  </a:cubicBezTo>
                  <a:cubicBezTo>
                    <a:pt x="14993" y="20323"/>
                    <a:pt x="15038" y="20344"/>
                    <a:pt x="15078" y="20364"/>
                  </a:cubicBezTo>
                  <a:cubicBezTo>
                    <a:pt x="15118" y="20385"/>
                    <a:pt x="15137" y="20405"/>
                    <a:pt x="15182" y="20426"/>
                  </a:cubicBezTo>
                  <a:cubicBezTo>
                    <a:pt x="15242" y="20451"/>
                    <a:pt x="15287" y="20472"/>
                    <a:pt x="15326" y="20513"/>
                  </a:cubicBezTo>
                  <a:cubicBezTo>
                    <a:pt x="15386" y="20534"/>
                    <a:pt x="15431" y="20554"/>
                    <a:pt x="15491" y="20600"/>
                  </a:cubicBezTo>
                  <a:cubicBezTo>
                    <a:pt x="15491" y="20600"/>
                    <a:pt x="15500" y="20609"/>
                    <a:pt x="15513" y="20609"/>
                  </a:cubicBezTo>
                  <a:cubicBezTo>
                    <a:pt x="15519" y="20609"/>
                    <a:pt x="15527" y="20607"/>
                    <a:pt x="15535" y="20600"/>
                  </a:cubicBezTo>
                  <a:cubicBezTo>
                    <a:pt x="15535" y="20600"/>
                    <a:pt x="15555" y="20621"/>
                    <a:pt x="15575" y="20641"/>
                  </a:cubicBezTo>
                  <a:cubicBezTo>
                    <a:pt x="15635" y="20662"/>
                    <a:pt x="15700" y="20682"/>
                    <a:pt x="15759" y="20728"/>
                  </a:cubicBezTo>
                  <a:cubicBezTo>
                    <a:pt x="15784" y="20728"/>
                    <a:pt x="15804" y="20749"/>
                    <a:pt x="15804" y="20770"/>
                  </a:cubicBezTo>
                  <a:cubicBezTo>
                    <a:pt x="15811" y="20763"/>
                    <a:pt x="15815" y="20760"/>
                    <a:pt x="15819" y="20760"/>
                  </a:cubicBezTo>
                  <a:cubicBezTo>
                    <a:pt x="15826" y="20760"/>
                    <a:pt x="15831" y="20770"/>
                    <a:pt x="15844" y="20770"/>
                  </a:cubicBezTo>
                  <a:cubicBezTo>
                    <a:pt x="15864" y="20770"/>
                    <a:pt x="15864" y="20790"/>
                    <a:pt x="15884" y="20811"/>
                  </a:cubicBezTo>
                  <a:cubicBezTo>
                    <a:pt x="15948" y="20836"/>
                    <a:pt x="16033" y="20857"/>
                    <a:pt x="16093" y="20898"/>
                  </a:cubicBezTo>
                  <a:cubicBezTo>
                    <a:pt x="16177" y="20918"/>
                    <a:pt x="16257" y="20965"/>
                    <a:pt x="16341" y="21026"/>
                  </a:cubicBezTo>
                  <a:cubicBezTo>
                    <a:pt x="16361" y="21026"/>
                    <a:pt x="16361" y="21006"/>
                    <a:pt x="16381" y="21006"/>
                  </a:cubicBezTo>
                  <a:cubicBezTo>
                    <a:pt x="16426" y="21006"/>
                    <a:pt x="16446" y="21006"/>
                    <a:pt x="16486" y="21047"/>
                  </a:cubicBezTo>
                  <a:cubicBezTo>
                    <a:pt x="16506" y="21067"/>
                    <a:pt x="16570" y="21067"/>
                    <a:pt x="16590" y="21093"/>
                  </a:cubicBezTo>
                  <a:cubicBezTo>
                    <a:pt x="16595" y="21087"/>
                    <a:pt x="16599" y="21085"/>
                    <a:pt x="16603" y="21085"/>
                  </a:cubicBezTo>
                  <a:cubicBezTo>
                    <a:pt x="16619" y="21085"/>
                    <a:pt x="16635" y="21114"/>
                    <a:pt x="16655" y="21114"/>
                  </a:cubicBezTo>
                  <a:cubicBezTo>
                    <a:pt x="16675" y="21114"/>
                    <a:pt x="16695" y="21134"/>
                    <a:pt x="16715" y="21134"/>
                  </a:cubicBezTo>
                  <a:cubicBezTo>
                    <a:pt x="16754" y="21155"/>
                    <a:pt x="16799" y="21196"/>
                    <a:pt x="16839" y="21196"/>
                  </a:cubicBezTo>
                  <a:cubicBezTo>
                    <a:pt x="16904" y="21221"/>
                    <a:pt x="16983" y="21242"/>
                    <a:pt x="17048" y="21262"/>
                  </a:cubicBezTo>
                  <a:cubicBezTo>
                    <a:pt x="17074" y="21262"/>
                    <a:pt x="17092" y="21272"/>
                    <a:pt x="17114" y="21272"/>
                  </a:cubicBezTo>
                  <a:cubicBezTo>
                    <a:pt x="17125" y="21272"/>
                    <a:pt x="17138" y="21269"/>
                    <a:pt x="17153" y="21262"/>
                  </a:cubicBezTo>
                  <a:cubicBezTo>
                    <a:pt x="17162" y="21267"/>
                    <a:pt x="17171" y="21269"/>
                    <a:pt x="17179" y="21269"/>
                  </a:cubicBezTo>
                  <a:cubicBezTo>
                    <a:pt x="17195" y="21269"/>
                    <a:pt x="17210" y="21264"/>
                    <a:pt x="17223" y="21264"/>
                  </a:cubicBezTo>
                  <a:cubicBezTo>
                    <a:pt x="17235" y="21264"/>
                    <a:pt x="17245" y="21268"/>
                    <a:pt x="17252" y="21283"/>
                  </a:cubicBezTo>
                  <a:lnTo>
                    <a:pt x="17232" y="21283"/>
                  </a:lnTo>
                  <a:cubicBezTo>
                    <a:pt x="17317" y="21304"/>
                    <a:pt x="17461" y="21350"/>
                    <a:pt x="17501" y="21391"/>
                  </a:cubicBezTo>
                  <a:cubicBezTo>
                    <a:pt x="17506" y="21395"/>
                    <a:pt x="17511" y="21396"/>
                    <a:pt x="17515" y="21396"/>
                  </a:cubicBezTo>
                  <a:cubicBezTo>
                    <a:pt x="17534" y="21396"/>
                    <a:pt x="17550" y="21370"/>
                    <a:pt x="17566" y="21370"/>
                  </a:cubicBezTo>
                  <a:cubicBezTo>
                    <a:pt x="17585" y="21391"/>
                    <a:pt x="17585" y="21391"/>
                    <a:pt x="17605" y="21411"/>
                  </a:cubicBezTo>
                  <a:lnTo>
                    <a:pt x="17670" y="21411"/>
                  </a:lnTo>
                  <a:cubicBezTo>
                    <a:pt x="17710" y="21432"/>
                    <a:pt x="17750" y="21452"/>
                    <a:pt x="17775" y="21452"/>
                  </a:cubicBezTo>
                  <a:cubicBezTo>
                    <a:pt x="17803" y="21471"/>
                    <a:pt x="17821" y="21487"/>
                    <a:pt x="17844" y="21487"/>
                  </a:cubicBezTo>
                  <a:cubicBezTo>
                    <a:pt x="17853" y="21487"/>
                    <a:pt x="17863" y="21484"/>
                    <a:pt x="17874" y="21478"/>
                  </a:cubicBezTo>
                  <a:cubicBezTo>
                    <a:pt x="17919" y="21498"/>
                    <a:pt x="17979" y="21498"/>
                    <a:pt x="18023" y="21498"/>
                  </a:cubicBezTo>
                  <a:cubicBezTo>
                    <a:pt x="18063" y="21498"/>
                    <a:pt x="18083" y="21519"/>
                    <a:pt x="18103" y="21519"/>
                  </a:cubicBezTo>
                  <a:cubicBezTo>
                    <a:pt x="18116" y="21515"/>
                    <a:pt x="18129" y="21513"/>
                    <a:pt x="18144" y="21513"/>
                  </a:cubicBezTo>
                  <a:cubicBezTo>
                    <a:pt x="18200" y="21513"/>
                    <a:pt x="18264" y="21540"/>
                    <a:pt x="18332" y="21540"/>
                  </a:cubicBezTo>
                  <a:lnTo>
                    <a:pt x="18332" y="21560"/>
                  </a:lnTo>
                  <a:cubicBezTo>
                    <a:pt x="18352" y="21560"/>
                    <a:pt x="18352" y="21540"/>
                    <a:pt x="18372" y="21540"/>
                  </a:cubicBezTo>
                  <a:cubicBezTo>
                    <a:pt x="18403" y="21554"/>
                    <a:pt x="18442" y="21569"/>
                    <a:pt x="18478" y="21569"/>
                  </a:cubicBezTo>
                  <a:cubicBezTo>
                    <a:pt x="18493" y="21569"/>
                    <a:pt x="18508" y="21566"/>
                    <a:pt x="18521" y="21560"/>
                  </a:cubicBezTo>
                  <a:cubicBezTo>
                    <a:pt x="18541" y="21581"/>
                    <a:pt x="18561" y="21581"/>
                    <a:pt x="18581" y="21581"/>
                  </a:cubicBezTo>
                  <a:cubicBezTo>
                    <a:pt x="18607" y="21581"/>
                    <a:pt x="18636" y="21572"/>
                    <a:pt x="18664" y="21572"/>
                  </a:cubicBezTo>
                  <a:cubicBezTo>
                    <a:pt x="18678" y="21572"/>
                    <a:pt x="18692" y="21574"/>
                    <a:pt x="18705" y="21581"/>
                  </a:cubicBezTo>
                  <a:cubicBezTo>
                    <a:pt x="18725" y="21593"/>
                    <a:pt x="18741" y="21600"/>
                    <a:pt x="18757" y="21600"/>
                  </a:cubicBezTo>
                  <a:cubicBezTo>
                    <a:pt x="18773" y="21600"/>
                    <a:pt x="18789" y="21593"/>
                    <a:pt x="18809" y="21581"/>
                  </a:cubicBezTo>
                  <a:lnTo>
                    <a:pt x="18934" y="21581"/>
                  </a:lnTo>
                  <a:cubicBezTo>
                    <a:pt x="19003" y="21581"/>
                    <a:pt x="19073" y="21572"/>
                    <a:pt x="19141" y="21572"/>
                  </a:cubicBezTo>
                  <a:cubicBezTo>
                    <a:pt x="19176" y="21572"/>
                    <a:pt x="19209" y="21574"/>
                    <a:pt x="19242" y="21581"/>
                  </a:cubicBezTo>
                  <a:cubicBezTo>
                    <a:pt x="19255" y="21593"/>
                    <a:pt x="19266" y="21600"/>
                    <a:pt x="19277" y="21600"/>
                  </a:cubicBezTo>
                  <a:cubicBezTo>
                    <a:pt x="19287" y="21600"/>
                    <a:pt x="19297" y="21593"/>
                    <a:pt x="19307" y="21581"/>
                  </a:cubicBezTo>
                  <a:lnTo>
                    <a:pt x="19327" y="21581"/>
                  </a:lnTo>
                  <a:cubicBezTo>
                    <a:pt x="19370" y="21581"/>
                    <a:pt x="19411" y="21592"/>
                    <a:pt x="19459" y="21592"/>
                  </a:cubicBezTo>
                  <a:cubicBezTo>
                    <a:pt x="19482" y="21592"/>
                    <a:pt x="19508" y="21589"/>
                    <a:pt x="19536" y="21581"/>
                  </a:cubicBezTo>
                  <a:cubicBezTo>
                    <a:pt x="19556" y="21570"/>
                    <a:pt x="19576" y="21565"/>
                    <a:pt x="19594" y="21565"/>
                  </a:cubicBezTo>
                  <a:cubicBezTo>
                    <a:pt x="19612" y="21565"/>
                    <a:pt x="19628" y="21570"/>
                    <a:pt x="19640" y="21581"/>
                  </a:cubicBezTo>
                  <a:cubicBezTo>
                    <a:pt x="19720" y="21581"/>
                    <a:pt x="19785" y="21560"/>
                    <a:pt x="19844" y="21560"/>
                  </a:cubicBezTo>
                  <a:cubicBezTo>
                    <a:pt x="19844" y="21540"/>
                    <a:pt x="19864" y="21540"/>
                    <a:pt x="19864" y="21519"/>
                  </a:cubicBezTo>
                  <a:cubicBezTo>
                    <a:pt x="19879" y="21526"/>
                    <a:pt x="19894" y="21528"/>
                    <a:pt x="19908" y="21528"/>
                  </a:cubicBezTo>
                  <a:cubicBezTo>
                    <a:pt x="19936" y="21528"/>
                    <a:pt x="19962" y="21519"/>
                    <a:pt x="19989" y="21519"/>
                  </a:cubicBezTo>
                  <a:cubicBezTo>
                    <a:pt x="20019" y="21519"/>
                    <a:pt x="20046" y="21510"/>
                    <a:pt x="20073" y="21510"/>
                  </a:cubicBezTo>
                  <a:cubicBezTo>
                    <a:pt x="20087" y="21510"/>
                    <a:pt x="20100" y="21512"/>
                    <a:pt x="20113" y="21519"/>
                  </a:cubicBezTo>
                  <a:cubicBezTo>
                    <a:pt x="20138" y="21519"/>
                    <a:pt x="20158" y="21498"/>
                    <a:pt x="20178" y="21498"/>
                  </a:cubicBezTo>
                  <a:lnTo>
                    <a:pt x="20198" y="21519"/>
                  </a:lnTo>
                  <a:cubicBezTo>
                    <a:pt x="20218" y="21519"/>
                    <a:pt x="20237" y="21478"/>
                    <a:pt x="20262" y="21478"/>
                  </a:cubicBezTo>
                  <a:cubicBezTo>
                    <a:pt x="20282" y="21498"/>
                    <a:pt x="20302" y="21498"/>
                    <a:pt x="20342" y="21498"/>
                  </a:cubicBezTo>
                  <a:cubicBezTo>
                    <a:pt x="20342" y="21478"/>
                    <a:pt x="20387" y="21478"/>
                    <a:pt x="20387" y="21478"/>
                  </a:cubicBezTo>
                  <a:cubicBezTo>
                    <a:pt x="20427" y="21452"/>
                    <a:pt x="20446" y="21452"/>
                    <a:pt x="20486" y="21452"/>
                  </a:cubicBezTo>
                  <a:cubicBezTo>
                    <a:pt x="20551" y="21432"/>
                    <a:pt x="20636" y="21432"/>
                    <a:pt x="20695" y="21411"/>
                  </a:cubicBezTo>
                  <a:lnTo>
                    <a:pt x="20735" y="21411"/>
                  </a:lnTo>
                  <a:cubicBezTo>
                    <a:pt x="20780" y="21391"/>
                    <a:pt x="20840" y="21391"/>
                    <a:pt x="20884" y="21391"/>
                  </a:cubicBezTo>
                  <a:cubicBezTo>
                    <a:pt x="20904" y="21370"/>
                    <a:pt x="20924" y="21350"/>
                    <a:pt x="20964" y="21350"/>
                  </a:cubicBezTo>
                  <a:cubicBezTo>
                    <a:pt x="20964" y="21350"/>
                    <a:pt x="20984" y="21370"/>
                    <a:pt x="21009" y="21370"/>
                  </a:cubicBezTo>
                  <a:cubicBezTo>
                    <a:pt x="21029" y="21350"/>
                    <a:pt x="21029" y="21350"/>
                    <a:pt x="21049" y="21324"/>
                  </a:cubicBezTo>
                  <a:cubicBezTo>
                    <a:pt x="21058" y="21330"/>
                    <a:pt x="21068" y="21332"/>
                    <a:pt x="21079" y="21332"/>
                  </a:cubicBezTo>
                  <a:cubicBezTo>
                    <a:pt x="21107" y="21332"/>
                    <a:pt x="21140" y="21318"/>
                    <a:pt x="21168" y="21318"/>
                  </a:cubicBezTo>
                  <a:cubicBezTo>
                    <a:pt x="21176" y="21318"/>
                    <a:pt x="21185" y="21320"/>
                    <a:pt x="21193" y="21324"/>
                  </a:cubicBezTo>
                  <a:cubicBezTo>
                    <a:pt x="21258" y="21283"/>
                    <a:pt x="21317" y="21262"/>
                    <a:pt x="21382" y="21242"/>
                  </a:cubicBezTo>
                  <a:cubicBezTo>
                    <a:pt x="21462" y="21221"/>
                    <a:pt x="21526" y="21175"/>
                    <a:pt x="21586" y="21114"/>
                  </a:cubicBezTo>
                  <a:cubicBezTo>
                    <a:pt x="21586" y="21093"/>
                    <a:pt x="21586" y="21093"/>
                    <a:pt x="21566" y="21067"/>
                  </a:cubicBezTo>
                  <a:lnTo>
                    <a:pt x="21546" y="21067"/>
                  </a:lnTo>
                  <a:cubicBezTo>
                    <a:pt x="21566" y="21067"/>
                    <a:pt x="21566" y="21093"/>
                    <a:pt x="21566" y="21093"/>
                  </a:cubicBezTo>
                  <a:lnTo>
                    <a:pt x="21546" y="21114"/>
                  </a:lnTo>
                  <a:lnTo>
                    <a:pt x="21526" y="21093"/>
                  </a:lnTo>
                  <a:lnTo>
                    <a:pt x="21546" y="21067"/>
                  </a:lnTo>
                  <a:lnTo>
                    <a:pt x="21566" y="21047"/>
                  </a:lnTo>
                  <a:cubicBezTo>
                    <a:pt x="21566" y="21026"/>
                    <a:pt x="21546" y="21026"/>
                    <a:pt x="21546" y="21026"/>
                  </a:cubicBezTo>
                  <a:cubicBezTo>
                    <a:pt x="21506" y="21026"/>
                    <a:pt x="21442" y="21047"/>
                    <a:pt x="21402" y="21047"/>
                  </a:cubicBezTo>
                  <a:cubicBezTo>
                    <a:pt x="21382" y="21047"/>
                    <a:pt x="21382" y="21047"/>
                    <a:pt x="21382" y="21067"/>
                  </a:cubicBezTo>
                  <a:cubicBezTo>
                    <a:pt x="21373" y="21064"/>
                    <a:pt x="21364" y="21063"/>
                    <a:pt x="21356" y="21063"/>
                  </a:cubicBezTo>
                  <a:cubicBezTo>
                    <a:pt x="21321" y="21063"/>
                    <a:pt x="21293" y="21084"/>
                    <a:pt x="21260" y="21084"/>
                  </a:cubicBezTo>
                  <a:cubicBezTo>
                    <a:pt x="21246" y="21084"/>
                    <a:pt x="21230" y="21080"/>
                    <a:pt x="21213" y="21067"/>
                  </a:cubicBezTo>
                  <a:cubicBezTo>
                    <a:pt x="21193" y="21093"/>
                    <a:pt x="21173" y="21114"/>
                    <a:pt x="21153" y="21114"/>
                  </a:cubicBezTo>
                  <a:cubicBezTo>
                    <a:pt x="21088" y="21114"/>
                    <a:pt x="21049" y="21134"/>
                    <a:pt x="21009" y="21155"/>
                  </a:cubicBezTo>
                  <a:cubicBezTo>
                    <a:pt x="20964" y="21155"/>
                    <a:pt x="20924" y="21196"/>
                    <a:pt x="20859" y="21196"/>
                  </a:cubicBezTo>
                  <a:lnTo>
                    <a:pt x="20715" y="21196"/>
                  </a:lnTo>
                  <a:cubicBezTo>
                    <a:pt x="20611" y="21196"/>
                    <a:pt x="20531" y="21221"/>
                    <a:pt x="20446" y="21242"/>
                  </a:cubicBezTo>
                  <a:cubicBezTo>
                    <a:pt x="20433" y="21242"/>
                    <a:pt x="20420" y="21251"/>
                    <a:pt x="20399" y="21251"/>
                  </a:cubicBezTo>
                  <a:cubicBezTo>
                    <a:pt x="20389" y="21251"/>
                    <a:pt x="20377" y="21249"/>
                    <a:pt x="20362" y="21242"/>
                  </a:cubicBezTo>
                  <a:cubicBezTo>
                    <a:pt x="20314" y="21242"/>
                    <a:pt x="20279" y="21268"/>
                    <a:pt x="20234" y="21268"/>
                  </a:cubicBezTo>
                  <a:cubicBezTo>
                    <a:pt x="20223" y="21268"/>
                    <a:pt x="20211" y="21266"/>
                    <a:pt x="20198" y="21262"/>
                  </a:cubicBezTo>
                  <a:cubicBezTo>
                    <a:pt x="20178" y="21262"/>
                    <a:pt x="20178" y="21283"/>
                    <a:pt x="20158" y="21283"/>
                  </a:cubicBezTo>
                  <a:lnTo>
                    <a:pt x="20138" y="21262"/>
                  </a:lnTo>
                  <a:cubicBezTo>
                    <a:pt x="20138" y="21283"/>
                    <a:pt x="20113" y="21283"/>
                    <a:pt x="20093" y="21304"/>
                  </a:cubicBezTo>
                  <a:cubicBezTo>
                    <a:pt x="20093" y="21283"/>
                    <a:pt x="20073" y="21283"/>
                    <a:pt x="20073" y="21283"/>
                  </a:cubicBezTo>
                  <a:cubicBezTo>
                    <a:pt x="20053" y="21283"/>
                    <a:pt x="20053" y="21304"/>
                    <a:pt x="20033" y="21304"/>
                  </a:cubicBezTo>
                  <a:cubicBezTo>
                    <a:pt x="20020" y="21304"/>
                    <a:pt x="20005" y="21312"/>
                    <a:pt x="19990" y="21312"/>
                  </a:cubicBezTo>
                  <a:cubicBezTo>
                    <a:pt x="19983" y="21312"/>
                    <a:pt x="19975" y="21310"/>
                    <a:pt x="19969" y="21304"/>
                  </a:cubicBezTo>
                  <a:cubicBezTo>
                    <a:pt x="19964" y="21299"/>
                    <a:pt x="19960" y="21298"/>
                    <a:pt x="19956" y="21298"/>
                  </a:cubicBezTo>
                  <a:cubicBezTo>
                    <a:pt x="19945" y="21298"/>
                    <a:pt x="19933" y="21309"/>
                    <a:pt x="19922" y="21309"/>
                  </a:cubicBezTo>
                  <a:cubicBezTo>
                    <a:pt x="19918" y="21309"/>
                    <a:pt x="19913" y="21308"/>
                    <a:pt x="19909" y="21304"/>
                  </a:cubicBezTo>
                  <a:cubicBezTo>
                    <a:pt x="19903" y="21297"/>
                    <a:pt x="19895" y="21294"/>
                    <a:pt x="19888" y="21294"/>
                  </a:cubicBezTo>
                  <a:cubicBezTo>
                    <a:pt x="19873" y="21294"/>
                    <a:pt x="19858" y="21304"/>
                    <a:pt x="19844" y="21304"/>
                  </a:cubicBezTo>
                  <a:cubicBezTo>
                    <a:pt x="19831" y="21304"/>
                    <a:pt x="19818" y="21294"/>
                    <a:pt x="19799" y="21294"/>
                  </a:cubicBezTo>
                  <a:cubicBezTo>
                    <a:pt x="19789" y="21294"/>
                    <a:pt x="19778" y="21297"/>
                    <a:pt x="19765" y="21304"/>
                  </a:cubicBezTo>
                  <a:lnTo>
                    <a:pt x="19740" y="21304"/>
                  </a:lnTo>
                  <a:cubicBezTo>
                    <a:pt x="19720" y="21324"/>
                    <a:pt x="19660" y="21324"/>
                    <a:pt x="19615" y="21324"/>
                  </a:cubicBezTo>
                  <a:cubicBezTo>
                    <a:pt x="19602" y="21332"/>
                    <a:pt x="19587" y="21335"/>
                    <a:pt x="19570" y="21335"/>
                  </a:cubicBezTo>
                  <a:cubicBezTo>
                    <a:pt x="19535" y="21335"/>
                    <a:pt x="19494" y="21324"/>
                    <a:pt x="19451" y="21324"/>
                  </a:cubicBezTo>
                  <a:cubicBezTo>
                    <a:pt x="19422" y="21337"/>
                    <a:pt x="19395" y="21343"/>
                    <a:pt x="19369" y="21343"/>
                  </a:cubicBezTo>
                  <a:cubicBezTo>
                    <a:pt x="19343" y="21343"/>
                    <a:pt x="19317" y="21337"/>
                    <a:pt x="19287" y="21324"/>
                  </a:cubicBezTo>
                  <a:lnTo>
                    <a:pt x="19222" y="21324"/>
                  </a:lnTo>
                  <a:cubicBezTo>
                    <a:pt x="19217" y="21336"/>
                    <a:pt x="19212" y="21341"/>
                    <a:pt x="19207" y="21341"/>
                  </a:cubicBezTo>
                  <a:cubicBezTo>
                    <a:pt x="19195" y="21341"/>
                    <a:pt x="19183" y="21320"/>
                    <a:pt x="19171" y="21320"/>
                  </a:cubicBezTo>
                  <a:cubicBezTo>
                    <a:pt x="19168" y="21320"/>
                    <a:pt x="19165" y="21321"/>
                    <a:pt x="19163" y="21324"/>
                  </a:cubicBezTo>
                  <a:cubicBezTo>
                    <a:pt x="19153" y="21337"/>
                    <a:pt x="19136" y="21343"/>
                    <a:pt x="19120" y="21343"/>
                  </a:cubicBezTo>
                  <a:cubicBezTo>
                    <a:pt x="19104" y="21343"/>
                    <a:pt x="19088" y="21337"/>
                    <a:pt x="19078" y="21324"/>
                  </a:cubicBezTo>
                  <a:cubicBezTo>
                    <a:pt x="19058" y="21324"/>
                    <a:pt x="19058" y="21350"/>
                    <a:pt x="19038" y="21370"/>
                  </a:cubicBezTo>
                  <a:cubicBezTo>
                    <a:pt x="19007" y="21356"/>
                    <a:pt x="18978" y="21339"/>
                    <a:pt x="18950" y="21339"/>
                  </a:cubicBezTo>
                  <a:cubicBezTo>
                    <a:pt x="18938" y="21339"/>
                    <a:pt x="18926" y="21342"/>
                    <a:pt x="18914" y="21350"/>
                  </a:cubicBezTo>
                  <a:cubicBezTo>
                    <a:pt x="18914" y="21357"/>
                    <a:pt x="18912" y="21359"/>
                    <a:pt x="18909" y="21359"/>
                  </a:cubicBezTo>
                  <a:cubicBezTo>
                    <a:pt x="18903" y="21359"/>
                    <a:pt x="18894" y="21350"/>
                    <a:pt x="18894" y="21350"/>
                  </a:cubicBezTo>
                  <a:cubicBezTo>
                    <a:pt x="18829" y="21324"/>
                    <a:pt x="18770" y="21324"/>
                    <a:pt x="18705" y="21324"/>
                  </a:cubicBezTo>
                  <a:cubicBezTo>
                    <a:pt x="18695" y="21324"/>
                    <a:pt x="18678" y="21331"/>
                    <a:pt x="18662" y="21331"/>
                  </a:cubicBezTo>
                  <a:cubicBezTo>
                    <a:pt x="18647" y="21331"/>
                    <a:pt x="18632" y="21325"/>
                    <a:pt x="18620" y="21304"/>
                  </a:cubicBezTo>
                  <a:cubicBezTo>
                    <a:pt x="18610" y="21314"/>
                    <a:pt x="18601" y="21314"/>
                    <a:pt x="18590" y="21314"/>
                  </a:cubicBezTo>
                  <a:cubicBezTo>
                    <a:pt x="18581" y="21314"/>
                    <a:pt x="18571" y="21314"/>
                    <a:pt x="18561" y="21324"/>
                  </a:cubicBezTo>
                  <a:cubicBezTo>
                    <a:pt x="18551" y="21314"/>
                    <a:pt x="18535" y="21314"/>
                    <a:pt x="18518" y="21314"/>
                  </a:cubicBezTo>
                  <a:cubicBezTo>
                    <a:pt x="18502" y="21314"/>
                    <a:pt x="18486" y="21314"/>
                    <a:pt x="18476" y="21304"/>
                  </a:cubicBezTo>
                  <a:lnTo>
                    <a:pt x="18436" y="21304"/>
                  </a:lnTo>
                  <a:cubicBezTo>
                    <a:pt x="18416" y="21304"/>
                    <a:pt x="18416" y="21324"/>
                    <a:pt x="18396" y="21324"/>
                  </a:cubicBezTo>
                  <a:cubicBezTo>
                    <a:pt x="18364" y="21314"/>
                    <a:pt x="18333" y="21314"/>
                    <a:pt x="18300" y="21314"/>
                  </a:cubicBezTo>
                  <a:cubicBezTo>
                    <a:pt x="18266" y="21314"/>
                    <a:pt x="18230" y="21314"/>
                    <a:pt x="18188" y="21304"/>
                  </a:cubicBezTo>
                  <a:cubicBezTo>
                    <a:pt x="18168" y="21304"/>
                    <a:pt x="18148" y="21262"/>
                    <a:pt x="18123" y="21262"/>
                  </a:cubicBezTo>
                  <a:cubicBezTo>
                    <a:pt x="18105" y="21268"/>
                    <a:pt x="18091" y="21271"/>
                    <a:pt x="18079" y="21271"/>
                  </a:cubicBezTo>
                  <a:cubicBezTo>
                    <a:pt x="18049" y="21271"/>
                    <a:pt x="18030" y="21256"/>
                    <a:pt x="17998" y="21242"/>
                  </a:cubicBezTo>
                  <a:lnTo>
                    <a:pt x="17979" y="21242"/>
                  </a:lnTo>
                  <a:cubicBezTo>
                    <a:pt x="17939" y="21242"/>
                    <a:pt x="17919" y="21221"/>
                    <a:pt x="17874" y="21221"/>
                  </a:cubicBezTo>
                  <a:cubicBezTo>
                    <a:pt x="17834" y="21196"/>
                    <a:pt x="17814" y="21175"/>
                    <a:pt x="17750" y="21175"/>
                  </a:cubicBezTo>
                  <a:cubicBezTo>
                    <a:pt x="17710" y="21175"/>
                    <a:pt x="17690" y="21155"/>
                    <a:pt x="17650" y="21155"/>
                  </a:cubicBezTo>
                  <a:cubicBezTo>
                    <a:pt x="17546" y="21114"/>
                    <a:pt x="17441" y="21093"/>
                    <a:pt x="17337" y="21067"/>
                  </a:cubicBezTo>
                  <a:cubicBezTo>
                    <a:pt x="17323" y="21067"/>
                    <a:pt x="17310" y="21079"/>
                    <a:pt x="17297" y="21079"/>
                  </a:cubicBezTo>
                  <a:cubicBezTo>
                    <a:pt x="17290" y="21079"/>
                    <a:pt x="17283" y="21076"/>
                    <a:pt x="17277" y="21067"/>
                  </a:cubicBezTo>
                  <a:cubicBezTo>
                    <a:pt x="17252" y="21067"/>
                    <a:pt x="17212" y="21067"/>
                    <a:pt x="17212" y="21047"/>
                  </a:cubicBezTo>
                  <a:cubicBezTo>
                    <a:pt x="17192" y="21026"/>
                    <a:pt x="17172" y="21026"/>
                    <a:pt x="17172" y="21026"/>
                  </a:cubicBezTo>
                  <a:cubicBezTo>
                    <a:pt x="17159" y="21032"/>
                    <a:pt x="17148" y="21035"/>
                    <a:pt x="17138" y="21035"/>
                  </a:cubicBezTo>
                  <a:cubicBezTo>
                    <a:pt x="17114" y="21035"/>
                    <a:pt x="17096" y="21020"/>
                    <a:pt x="17068" y="21006"/>
                  </a:cubicBezTo>
                  <a:cubicBezTo>
                    <a:pt x="17028" y="20985"/>
                    <a:pt x="16963" y="20939"/>
                    <a:pt x="16904" y="20918"/>
                  </a:cubicBezTo>
                  <a:cubicBezTo>
                    <a:pt x="16819" y="20918"/>
                    <a:pt x="16754" y="20857"/>
                    <a:pt x="16655" y="20836"/>
                  </a:cubicBezTo>
                  <a:cubicBezTo>
                    <a:pt x="16647" y="20840"/>
                    <a:pt x="16639" y="20842"/>
                    <a:pt x="16631" y="20842"/>
                  </a:cubicBezTo>
                  <a:cubicBezTo>
                    <a:pt x="16596" y="20842"/>
                    <a:pt x="16563" y="20811"/>
                    <a:pt x="16530" y="20811"/>
                  </a:cubicBezTo>
                  <a:cubicBezTo>
                    <a:pt x="16466" y="20749"/>
                    <a:pt x="16381" y="20728"/>
                    <a:pt x="16321" y="20682"/>
                  </a:cubicBezTo>
                  <a:lnTo>
                    <a:pt x="16237" y="20682"/>
                  </a:lnTo>
                  <a:cubicBezTo>
                    <a:pt x="16222" y="20652"/>
                    <a:pt x="16197" y="20633"/>
                    <a:pt x="16167" y="20633"/>
                  </a:cubicBezTo>
                  <a:cubicBezTo>
                    <a:pt x="16156" y="20633"/>
                    <a:pt x="16144" y="20636"/>
                    <a:pt x="16132" y="20641"/>
                  </a:cubicBezTo>
                  <a:cubicBezTo>
                    <a:pt x="16132" y="20641"/>
                    <a:pt x="16112" y="20641"/>
                    <a:pt x="16112" y="20621"/>
                  </a:cubicBezTo>
                  <a:cubicBezTo>
                    <a:pt x="16093" y="20600"/>
                    <a:pt x="16073" y="20600"/>
                    <a:pt x="16053" y="20600"/>
                  </a:cubicBezTo>
                  <a:cubicBezTo>
                    <a:pt x="15968" y="20554"/>
                    <a:pt x="15908" y="20534"/>
                    <a:pt x="15844" y="20492"/>
                  </a:cubicBezTo>
                  <a:cubicBezTo>
                    <a:pt x="15824" y="20492"/>
                    <a:pt x="15824" y="20472"/>
                    <a:pt x="15804" y="20472"/>
                  </a:cubicBezTo>
                  <a:cubicBezTo>
                    <a:pt x="15759" y="20472"/>
                    <a:pt x="15739" y="20451"/>
                    <a:pt x="15719" y="20451"/>
                  </a:cubicBezTo>
                  <a:cubicBezTo>
                    <a:pt x="15719" y="20426"/>
                    <a:pt x="15700" y="20405"/>
                    <a:pt x="15700" y="20405"/>
                  </a:cubicBezTo>
                  <a:cubicBezTo>
                    <a:pt x="15635" y="20385"/>
                    <a:pt x="15575" y="20364"/>
                    <a:pt x="15555" y="20323"/>
                  </a:cubicBezTo>
                  <a:cubicBezTo>
                    <a:pt x="15535" y="20323"/>
                    <a:pt x="15535" y="20323"/>
                    <a:pt x="15535" y="20297"/>
                  </a:cubicBezTo>
                  <a:cubicBezTo>
                    <a:pt x="15471" y="20277"/>
                    <a:pt x="15411" y="20236"/>
                    <a:pt x="15346" y="20195"/>
                  </a:cubicBezTo>
                  <a:lnTo>
                    <a:pt x="15326" y="20195"/>
                  </a:lnTo>
                  <a:cubicBezTo>
                    <a:pt x="15262" y="20169"/>
                    <a:pt x="15222" y="20128"/>
                    <a:pt x="15162" y="20128"/>
                  </a:cubicBezTo>
                  <a:cubicBezTo>
                    <a:pt x="15098" y="20087"/>
                    <a:pt x="15038" y="20041"/>
                    <a:pt x="14993" y="20020"/>
                  </a:cubicBezTo>
                  <a:cubicBezTo>
                    <a:pt x="14953" y="20000"/>
                    <a:pt x="14933" y="19979"/>
                    <a:pt x="14889" y="19958"/>
                  </a:cubicBezTo>
                  <a:cubicBezTo>
                    <a:pt x="14849" y="19938"/>
                    <a:pt x="14829" y="19912"/>
                    <a:pt x="14809" y="19892"/>
                  </a:cubicBezTo>
                  <a:cubicBezTo>
                    <a:pt x="14744" y="19871"/>
                    <a:pt x="14705" y="19851"/>
                    <a:pt x="14640" y="19810"/>
                  </a:cubicBezTo>
                  <a:lnTo>
                    <a:pt x="14620" y="19810"/>
                  </a:lnTo>
                  <a:cubicBezTo>
                    <a:pt x="14620" y="19763"/>
                    <a:pt x="14580" y="19763"/>
                    <a:pt x="14560" y="19763"/>
                  </a:cubicBezTo>
                  <a:cubicBezTo>
                    <a:pt x="14540" y="19722"/>
                    <a:pt x="14515" y="19702"/>
                    <a:pt x="14476" y="19681"/>
                  </a:cubicBezTo>
                  <a:cubicBezTo>
                    <a:pt x="14436" y="19656"/>
                    <a:pt x="14391" y="19635"/>
                    <a:pt x="14351" y="19615"/>
                  </a:cubicBezTo>
                  <a:cubicBezTo>
                    <a:pt x="14351" y="19594"/>
                    <a:pt x="14331" y="19574"/>
                    <a:pt x="14311" y="19574"/>
                  </a:cubicBezTo>
                  <a:cubicBezTo>
                    <a:pt x="14307" y="19578"/>
                    <a:pt x="14304" y="19579"/>
                    <a:pt x="14301" y="19579"/>
                  </a:cubicBezTo>
                  <a:cubicBezTo>
                    <a:pt x="14290" y="19579"/>
                    <a:pt x="14286" y="19553"/>
                    <a:pt x="14267" y="19553"/>
                  </a:cubicBezTo>
                  <a:cubicBezTo>
                    <a:pt x="14187" y="19553"/>
                    <a:pt x="14142" y="19486"/>
                    <a:pt x="14102" y="19445"/>
                  </a:cubicBezTo>
                  <a:cubicBezTo>
                    <a:pt x="14082" y="19399"/>
                    <a:pt x="14063" y="19378"/>
                    <a:pt x="14043" y="19358"/>
                  </a:cubicBezTo>
                  <a:cubicBezTo>
                    <a:pt x="13998" y="19337"/>
                    <a:pt x="13978" y="19296"/>
                    <a:pt x="13938" y="19271"/>
                  </a:cubicBezTo>
                  <a:cubicBezTo>
                    <a:pt x="13948" y="19260"/>
                    <a:pt x="13943" y="19260"/>
                    <a:pt x="13932" y="19260"/>
                  </a:cubicBezTo>
                  <a:cubicBezTo>
                    <a:pt x="13922" y="19260"/>
                    <a:pt x="13906" y="19260"/>
                    <a:pt x="13893" y="19250"/>
                  </a:cubicBezTo>
                  <a:cubicBezTo>
                    <a:pt x="13893" y="19209"/>
                    <a:pt x="13854" y="19209"/>
                    <a:pt x="13814" y="19188"/>
                  </a:cubicBezTo>
                  <a:cubicBezTo>
                    <a:pt x="13794" y="19142"/>
                    <a:pt x="13729" y="19122"/>
                    <a:pt x="13689" y="19081"/>
                  </a:cubicBezTo>
                  <a:cubicBezTo>
                    <a:pt x="13669" y="19060"/>
                    <a:pt x="13644" y="19014"/>
                    <a:pt x="13605" y="19014"/>
                  </a:cubicBezTo>
                  <a:cubicBezTo>
                    <a:pt x="13605" y="18993"/>
                    <a:pt x="13585" y="18973"/>
                    <a:pt x="13565" y="18973"/>
                  </a:cubicBezTo>
                  <a:cubicBezTo>
                    <a:pt x="13500" y="18932"/>
                    <a:pt x="13441" y="18886"/>
                    <a:pt x="13376" y="18845"/>
                  </a:cubicBezTo>
                  <a:cubicBezTo>
                    <a:pt x="13376" y="18824"/>
                    <a:pt x="13356" y="18804"/>
                    <a:pt x="13336" y="18804"/>
                  </a:cubicBezTo>
                  <a:cubicBezTo>
                    <a:pt x="13296" y="18757"/>
                    <a:pt x="13231" y="18737"/>
                    <a:pt x="13212" y="18675"/>
                  </a:cubicBezTo>
                  <a:cubicBezTo>
                    <a:pt x="13212" y="18675"/>
                    <a:pt x="13192" y="18675"/>
                    <a:pt x="13192" y="18655"/>
                  </a:cubicBezTo>
                  <a:cubicBezTo>
                    <a:pt x="13127" y="18608"/>
                    <a:pt x="13067" y="18547"/>
                    <a:pt x="13003" y="18480"/>
                  </a:cubicBezTo>
                  <a:cubicBezTo>
                    <a:pt x="12963" y="18439"/>
                    <a:pt x="12923" y="18398"/>
                    <a:pt x="12878" y="18352"/>
                  </a:cubicBezTo>
                  <a:cubicBezTo>
                    <a:pt x="12858" y="18352"/>
                    <a:pt x="12858" y="18331"/>
                    <a:pt x="12838" y="18311"/>
                  </a:cubicBezTo>
                  <a:cubicBezTo>
                    <a:pt x="12818" y="18311"/>
                    <a:pt x="12774" y="18290"/>
                    <a:pt x="12754" y="18270"/>
                  </a:cubicBezTo>
                  <a:cubicBezTo>
                    <a:pt x="12734" y="18223"/>
                    <a:pt x="12694" y="18203"/>
                    <a:pt x="12674" y="18162"/>
                  </a:cubicBezTo>
                  <a:cubicBezTo>
                    <a:pt x="12630" y="18141"/>
                    <a:pt x="12610" y="18095"/>
                    <a:pt x="12570" y="18074"/>
                  </a:cubicBezTo>
                  <a:cubicBezTo>
                    <a:pt x="12550" y="18034"/>
                    <a:pt x="12505" y="18013"/>
                    <a:pt x="12505" y="17987"/>
                  </a:cubicBezTo>
                  <a:cubicBezTo>
                    <a:pt x="12465" y="17946"/>
                    <a:pt x="12425" y="17905"/>
                    <a:pt x="12381" y="17859"/>
                  </a:cubicBezTo>
                  <a:cubicBezTo>
                    <a:pt x="12361" y="17839"/>
                    <a:pt x="12341" y="17818"/>
                    <a:pt x="12321" y="17797"/>
                  </a:cubicBezTo>
                  <a:cubicBezTo>
                    <a:pt x="12321" y="17777"/>
                    <a:pt x="12301" y="17756"/>
                    <a:pt x="12276" y="17731"/>
                  </a:cubicBezTo>
                  <a:cubicBezTo>
                    <a:pt x="12256" y="17710"/>
                    <a:pt x="12236" y="17669"/>
                    <a:pt x="12217" y="17648"/>
                  </a:cubicBezTo>
                  <a:cubicBezTo>
                    <a:pt x="12217" y="17628"/>
                    <a:pt x="12197" y="17602"/>
                    <a:pt x="12177" y="17582"/>
                  </a:cubicBezTo>
                  <a:cubicBezTo>
                    <a:pt x="12112" y="17541"/>
                    <a:pt x="12072" y="17474"/>
                    <a:pt x="12008" y="17433"/>
                  </a:cubicBezTo>
                  <a:cubicBezTo>
                    <a:pt x="11928" y="17371"/>
                    <a:pt x="11843" y="17264"/>
                    <a:pt x="11779" y="17156"/>
                  </a:cubicBezTo>
                  <a:cubicBezTo>
                    <a:pt x="11759" y="17135"/>
                    <a:pt x="11719" y="17115"/>
                    <a:pt x="11719" y="17089"/>
                  </a:cubicBezTo>
                  <a:cubicBezTo>
                    <a:pt x="11699" y="17027"/>
                    <a:pt x="11679" y="16986"/>
                    <a:pt x="11615" y="16961"/>
                  </a:cubicBezTo>
                  <a:cubicBezTo>
                    <a:pt x="11595" y="16940"/>
                    <a:pt x="11595" y="16940"/>
                    <a:pt x="11575" y="16899"/>
                  </a:cubicBezTo>
                  <a:lnTo>
                    <a:pt x="11555" y="16878"/>
                  </a:lnTo>
                  <a:cubicBezTo>
                    <a:pt x="11490" y="16832"/>
                    <a:pt x="11450" y="16791"/>
                    <a:pt x="11406" y="16730"/>
                  </a:cubicBezTo>
                  <a:cubicBezTo>
                    <a:pt x="11386" y="16683"/>
                    <a:pt x="11346" y="16663"/>
                    <a:pt x="11326" y="16622"/>
                  </a:cubicBezTo>
                  <a:cubicBezTo>
                    <a:pt x="11306" y="16576"/>
                    <a:pt x="11281" y="16534"/>
                    <a:pt x="11261" y="16494"/>
                  </a:cubicBezTo>
                  <a:cubicBezTo>
                    <a:pt x="11241" y="16447"/>
                    <a:pt x="11202" y="16427"/>
                    <a:pt x="11182" y="16406"/>
                  </a:cubicBezTo>
                  <a:cubicBezTo>
                    <a:pt x="11137" y="16345"/>
                    <a:pt x="11097" y="16278"/>
                    <a:pt x="11032" y="16216"/>
                  </a:cubicBezTo>
                  <a:cubicBezTo>
                    <a:pt x="11012" y="16170"/>
                    <a:pt x="10992" y="16150"/>
                    <a:pt x="10953" y="16150"/>
                  </a:cubicBezTo>
                  <a:cubicBezTo>
                    <a:pt x="10973" y="16108"/>
                    <a:pt x="10953" y="16088"/>
                    <a:pt x="10908" y="16062"/>
                  </a:cubicBezTo>
                  <a:cubicBezTo>
                    <a:pt x="10888" y="16062"/>
                    <a:pt x="10868" y="16021"/>
                    <a:pt x="10868" y="16001"/>
                  </a:cubicBezTo>
                  <a:cubicBezTo>
                    <a:pt x="10848" y="16001"/>
                    <a:pt x="10848" y="15980"/>
                    <a:pt x="10828" y="15980"/>
                  </a:cubicBezTo>
                  <a:cubicBezTo>
                    <a:pt x="10828" y="15893"/>
                    <a:pt x="10764" y="15831"/>
                    <a:pt x="10724" y="15744"/>
                  </a:cubicBezTo>
                  <a:cubicBezTo>
                    <a:pt x="10704" y="15744"/>
                    <a:pt x="10684" y="15724"/>
                    <a:pt x="10684" y="15703"/>
                  </a:cubicBezTo>
                  <a:cubicBezTo>
                    <a:pt x="10684" y="15677"/>
                    <a:pt x="10704" y="15677"/>
                    <a:pt x="10684" y="15677"/>
                  </a:cubicBezTo>
                  <a:lnTo>
                    <a:pt x="10659" y="15677"/>
                  </a:lnTo>
                  <a:cubicBezTo>
                    <a:pt x="10619" y="15636"/>
                    <a:pt x="10639" y="15549"/>
                    <a:pt x="10579" y="15529"/>
                  </a:cubicBezTo>
                  <a:cubicBezTo>
                    <a:pt x="10579" y="15508"/>
                    <a:pt x="10579" y="15487"/>
                    <a:pt x="10560" y="15487"/>
                  </a:cubicBezTo>
                  <a:lnTo>
                    <a:pt x="10535" y="15487"/>
                  </a:lnTo>
                  <a:cubicBezTo>
                    <a:pt x="10515" y="15446"/>
                    <a:pt x="10515" y="15421"/>
                    <a:pt x="10495" y="15400"/>
                  </a:cubicBezTo>
                  <a:cubicBezTo>
                    <a:pt x="10475" y="15400"/>
                    <a:pt x="10455" y="15380"/>
                    <a:pt x="10455" y="15359"/>
                  </a:cubicBezTo>
                  <a:cubicBezTo>
                    <a:pt x="10410" y="15251"/>
                    <a:pt x="10351" y="15164"/>
                    <a:pt x="10311" y="15061"/>
                  </a:cubicBezTo>
                  <a:cubicBezTo>
                    <a:pt x="10286" y="14995"/>
                    <a:pt x="10226" y="14954"/>
                    <a:pt x="10186" y="14887"/>
                  </a:cubicBezTo>
                  <a:cubicBezTo>
                    <a:pt x="10161" y="14825"/>
                    <a:pt x="10102" y="14779"/>
                    <a:pt x="10082" y="14717"/>
                  </a:cubicBezTo>
                  <a:cubicBezTo>
                    <a:pt x="10082" y="14697"/>
                    <a:pt x="10082" y="14697"/>
                    <a:pt x="10062" y="14697"/>
                  </a:cubicBezTo>
                  <a:cubicBezTo>
                    <a:pt x="10037" y="14697"/>
                    <a:pt x="10037" y="14676"/>
                    <a:pt x="10037" y="14676"/>
                  </a:cubicBezTo>
                  <a:cubicBezTo>
                    <a:pt x="10017" y="14651"/>
                    <a:pt x="10037" y="14651"/>
                    <a:pt x="10037" y="14630"/>
                  </a:cubicBezTo>
                  <a:cubicBezTo>
                    <a:pt x="9997" y="14589"/>
                    <a:pt x="9997" y="14502"/>
                    <a:pt x="9957" y="14461"/>
                  </a:cubicBezTo>
                  <a:cubicBezTo>
                    <a:pt x="9913" y="14420"/>
                    <a:pt x="9893" y="14333"/>
                    <a:pt x="9833" y="14312"/>
                  </a:cubicBezTo>
                  <a:cubicBezTo>
                    <a:pt x="9833" y="14266"/>
                    <a:pt x="9853" y="14291"/>
                    <a:pt x="9873" y="14266"/>
                  </a:cubicBezTo>
                  <a:cubicBezTo>
                    <a:pt x="9873" y="14266"/>
                    <a:pt x="9853" y="14245"/>
                    <a:pt x="9893" y="14225"/>
                  </a:cubicBezTo>
                  <a:cubicBezTo>
                    <a:pt x="9893" y="14225"/>
                    <a:pt x="9922" y="14251"/>
                    <a:pt x="9943" y="14251"/>
                  </a:cubicBezTo>
                  <a:cubicBezTo>
                    <a:pt x="9948" y="14251"/>
                    <a:pt x="9954" y="14249"/>
                    <a:pt x="9957" y="14245"/>
                  </a:cubicBezTo>
                  <a:cubicBezTo>
                    <a:pt x="9977" y="14245"/>
                    <a:pt x="9997" y="14266"/>
                    <a:pt x="10017" y="14312"/>
                  </a:cubicBezTo>
                  <a:cubicBezTo>
                    <a:pt x="10037" y="14333"/>
                    <a:pt x="10062" y="14373"/>
                    <a:pt x="10082" y="14420"/>
                  </a:cubicBezTo>
                  <a:cubicBezTo>
                    <a:pt x="10102" y="14420"/>
                    <a:pt x="10102" y="14440"/>
                    <a:pt x="10102" y="14461"/>
                  </a:cubicBezTo>
                  <a:cubicBezTo>
                    <a:pt x="10141" y="14522"/>
                    <a:pt x="10186" y="14610"/>
                    <a:pt x="10246" y="14651"/>
                  </a:cubicBezTo>
                  <a:cubicBezTo>
                    <a:pt x="10266" y="14676"/>
                    <a:pt x="10266" y="14697"/>
                    <a:pt x="10266" y="14717"/>
                  </a:cubicBezTo>
                  <a:cubicBezTo>
                    <a:pt x="10286" y="14759"/>
                    <a:pt x="10331" y="14805"/>
                    <a:pt x="10351" y="14846"/>
                  </a:cubicBezTo>
                  <a:lnTo>
                    <a:pt x="10370" y="14846"/>
                  </a:lnTo>
                  <a:lnTo>
                    <a:pt x="10370" y="14887"/>
                  </a:lnTo>
                  <a:cubicBezTo>
                    <a:pt x="10370" y="14897"/>
                    <a:pt x="10376" y="14897"/>
                    <a:pt x="10381" y="14897"/>
                  </a:cubicBezTo>
                  <a:cubicBezTo>
                    <a:pt x="10385" y="14897"/>
                    <a:pt x="10390" y="14897"/>
                    <a:pt x="10390" y="14907"/>
                  </a:cubicBezTo>
                  <a:cubicBezTo>
                    <a:pt x="10390" y="14933"/>
                    <a:pt x="10410" y="14974"/>
                    <a:pt x="10435" y="14995"/>
                  </a:cubicBezTo>
                  <a:cubicBezTo>
                    <a:pt x="10475" y="15082"/>
                    <a:pt x="10535" y="15164"/>
                    <a:pt x="10579" y="15272"/>
                  </a:cubicBezTo>
                  <a:cubicBezTo>
                    <a:pt x="10599" y="15292"/>
                    <a:pt x="10619" y="15292"/>
                    <a:pt x="10639" y="15318"/>
                  </a:cubicBezTo>
                  <a:cubicBezTo>
                    <a:pt x="10639" y="15380"/>
                    <a:pt x="10684" y="15446"/>
                    <a:pt x="10744" y="15508"/>
                  </a:cubicBezTo>
                  <a:cubicBezTo>
                    <a:pt x="10744" y="15529"/>
                    <a:pt x="10783" y="15549"/>
                    <a:pt x="10764" y="15575"/>
                  </a:cubicBezTo>
                  <a:cubicBezTo>
                    <a:pt x="10764" y="15616"/>
                    <a:pt x="10783" y="15616"/>
                    <a:pt x="10808" y="15636"/>
                  </a:cubicBezTo>
                  <a:cubicBezTo>
                    <a:pt x="10828" y="15703"/>
                    <a:pt x="10868" y="15724"/>
                    <a:pt x="10888" y="15764"/>
                  </a:cubicBezTo>
                  <a:lnTo>
                    <a:pt x="10908" y="15785"/>
                  </a:lnTo>
                  <a:cubicBezTo>
                    <a:pt x="10908" y="15785"/>
                    <a:pt x="10933" y="15785"/>
                    <a:pt x="10933" y="15806"/>
                  </a:cubicBezTo>
                  <a:cubicBezTo>
                    <a:pt x="10953" y="15831"/>
                    <a:pt x="10973" y="15852"/>
                    <a:pt x="10992" y="15873"/>
                  </a:cubicBezTo>
                  <a:cubicBezTo>
                    <a:pt x="11012" y="15893"/>
                    <a:pt x="10992" y="15913"/>
                    <a:pt x="11012" y="15934"/>
                  </a:cubicBezTo>
                  <a:cubicBezTo>
                    <a:pt x="11057" y="16001"/>
                    <a:pt x="11097" y="16062"/>
                    <a:pt x="11137" y="16129"/>
                  </a:cubicBezTo>
                  <a:cubicBezTo>
                    <a:pt x="11157" y="16129"/>
                    <a:pt x="11182" y="16150"/>
                    <a:pt x="11202" y="16191"/>
                  </a:cubicBezTo>
                  <a:cubicBezTo>
                    <a:pt x="11202" y="16216"/>
                    <a:pt x="11221" y="16237"/>
                    <a:pt x="11241" y="16237"/>
                  </a:cubicBezTo>
                  <a:cubicBezTo>
                    <a:pt x="11261" y="16257"/>
                    <a:pt x="11281" y="16278"/>
                    <a:pt x="11306" y="16299"/>
                  </a:cubicBezTo>
                  <a:cubicBezTo>
                    <a:pt x="11306" y="16319"/>
                    <a:pt x="11326" y="16319"/>
                    <a:pt x="11346" y="16345"/>
                  </a:cubicBezTo>
                  <a:lnTo>
                    <a:pt x="11346" y="16386"/>
                  </a:lnTo>
                  <a:cubicBezTo>
                    <a:pt x="11366" y="16386"/>
                    <a:pt x="11386" y="16406"/>
                    <a:pt x="11386" y="16427"/>
                  </a:cubicBezTo>
                  <a:cubicBezTo>
                    <a:pt x="11430" y="16494"/>
                    <a:pt x="11490" y="16555"/>
                    <a:pt x="11530" y="16643"/>
                  </a:cubicBezTo>
                  <a:cubicBezTo>
                    <a:pt x="11555" y="16683"/>
                    <a:pt x="11595" y="16704"/>
                    <a:pt x="11615" y="16750"/>
                  </a:cubicBezTo>
                  <a:cubicBezTo>
                    <a:pt x="11634" y="16771"/>
                    <a:pt x="11634" y="16771"/>
                    <a:pt x="11634" y="16791"/>
                  </a:cubicBezTo>
                  <a:cubicBezTo>
                    <a:pt x="11648" y="16791"/>
                    <a:pt x="11652" y="16782"/>
                    <a:pt x="11661" y="16782"/>
                  </a:cubicBezTo>
                  <a:cubicBezTo>
                    <a:pt x="11665" y="16782"/>
                    <a:pt x="11671" y="16784"/>
                    <a:pt x="11679" y="16791"/>
                  </a:cubicBezTo>
                  <a:cubicBezTo>
                    <a:pt x="11679" y="16812"/>
                    <a:pt x="11679" y="16812"/>
                    <a:pt x="11654" y="16832"/>
                  </a:cubicBezTo>
                  <a:cubicBezTo>
                    <a:pt x="11699" y="16832"/>
                    <a:pt x="11719" y="16858"/>
                    <a:pt x="11719" y="16858"/>
                  </a:cubicBezTo>
                  <a:cubicBezTo>
                    <a:pt x="11739" y="16878"/>
                    <a:pt x="11759" y="16920"/>
                    <a:pt x="11779" y="16940"/>
                  </a:cubicBezTo>
                  <a:cubicBezTo>
                    <a:pt x="11824" y="16961"/>
                    <a:pt x="11863" y="17007"/>
                    <a:pt x="11883" y="17069"/>
                  </a:cubicBezTo>
                  <a:cubicBezTo>
                    <a:pt x="11883" y="17069"/>
                    <a:pt x="11903" y="17089"/>
                    <a:pt x="11928" y="17089"/>
                  </a:cubicBezTo>
                  <a:cubicBezTo>
                    <a:pt x="11928" y="17115"/>
                    <a:pt x="11948" y="17135"/>
                    <a:pt x="11968" y="17156"/>
                  </a:cubicBezTo>
                  <a:cubicBezTo>
                    <a:pt x="11968" y="17156"/>
                    <a:pt x="11968" y="17176"/>
                    <a:pt x="11988" y="17176"/>
                  </a:cubicBezTo>
                  <a:cubicBezTo>
                    <a:pt x="12008" y="17217"/>
                    <a:pt x="12028" y="17243"/>
                    <a:pt x="12072" y="17284"/>
                  </a:cubicBezTo>
                  <a:cubicBezTo>
                    <a:pt x="12092" y="17304"/>
                    <a:pt x="12132" y="17325"/>
                    <a:pt x="12152" y="17371"/>
                  </a:cubicBezTo>
                  <a:cubicBezTo>
                    <a:pt x="12217" y="17433"/>
                    <a:pt x="12276" y="17474"/>
                    <a:pt x="12341" y="17520"/>
                  </a:cubicBezTo>
                  <a:cubicBezTo>
                    <a:pt x="12361" y="17582"/>
                    <a:pt x="12381" y="17648"/>
                    <a:pt x="12445" y="17690"/>
                  </a:cubicBezTo>
                  <a:cubicBezTo>
                    <a:pt x="12465" y="17710"/>
                    <a:pt x="12465" y="17731"/>
                    <a:pt x="12505" y="17731"/>
                  </a:cubicBezTo>
                  <a:cubicBezTo>
                    <a:pt x="12525" y="17756"/>
                    <a:pt x="12505" y="17777"/>
                    <a:pt x="12525" y="17797"/>
                  </a:cubicBezTo>
                  <a:cubicBezTo>
                    <a:pt x="12537" y="17808"/>
                    <a:pt x="12544" y="17808"/>
                    <a:pt x="12549" y="17808"/>
                  </a:cubicBezTo>
                  <a:cubicBezTo>
                    <a:pt x="12555" y="17808"/>
                    <a:pt x="12560" y="17808"/>
                    <a:pt x="12570" y="17818"/>
                  </a:cubicBezTo>
                  <a:cubicBezTo>
                    <a:pt x="12610" y="17885"/>
                    <a:pt x="12674" y="17926"/>
                    <a:pt x="12694" y="17987"/>
                  </a:cubicBezTo>
                  <a:lnTo>
                    <a:pt x="12714" y="18013"/>
                  </a:lnTo>
                  <a:cubicBezTo>
                    <a:pt x="12754" y="18013"/>
                    <a:pt x="12774" y="18054"/>
                    <a:pt x="12799" y="18074"/>
                  </a:cubicBezTo>
                  <a:cubicBezTo>
                    <a:pt x="12818" y="18095"/>
                    <a:pt x="12838" y="18116"/>
                    <a:pt x="12858" y="18116"/>
                  </a:cubicBezTo>
                  <a:cubicBezTo>
                    <a:pt x="12878" y="18141"/>
                    <a:pt x="12878" y="18141"/>
                    <a:pt x="12878" y="18162"/>
                  </a:cubicBezTo>
                  <a:lnTo>
                    <a:pt x="12878" y="18182"/>
                  </a:lnTo>
                  <a:lnTo>
                    <a:pt x="12923" y="18182"/>
                  </a:lnTo>
                  <a:cubicBezTo>
                    <a:pt x="12943" y="18203"/>
                    <a:pt x="12963" y="18223"/>
                    <a:pt x="12983" y="18244"/>
                  </a:cubicBezTo>
                  <a:cubicBezTo>
                    <a:pt x="13003" y="18290"/>
                    <a:pt x="13023" y="18290"/>
                    <a:pt x="13047" y="18331"/>
                  </a:cubicBezTo>
                  <a:cubicBezTo>
                    <a:pt x="13067" y="18331"/>
                    <a:pt x="13067" y="18311"/>
                    <a:pt x="13067" y="18311"/>
                  </a:cubicBezTo>
                  <a:cubicBezTo>
                    <a:pt x="13067" y="18331"/>
                    <a:pt x="13067" y="18331"/>
                    <a:pt x="13087" y="18352"/>
                  </a:cubicBezTo>
                  <a:cubicBezTo>
                    <a:pt x="13147" y="18372"/>
                    <a:pt x="13172" y="18460"/>
                    <a:pt x="13251" y="18480"/>
                  </a:cubicBezTo>
                  <a:cubicBezTo>
                    <a:pt x="13271" y="18501"/>
                    <a:pt x="13251" y="18547"/>
                    <a:pt x="13296" y="18567"/>
                  </a:cubicBezTo>
                  <a:cubicBezTo>
                    <a:pt x="13296" y="18547"/>
                    <a:pt x="13296" y="18547"/>
                    <a:pt x="13316" y="18547"/>
                  </a:cubicBezTo>
                  <a:cubicBezTo>
                    <a:pt x="13336" y="18567"/>
                    <a:pt x="13356" y="18608"/>
                    <a:pt x="13396" y="18629"/>
                  </a:cubicBezTo>
                  <a:cubicBezTo>
                    <a:pt x="13441" y="18675"/>
                    <a:pt x="13500" y="18716"/>
                    <a:pt x="13545" y="18783"/>
                  </a:cubicBezTo>
                  <a:lnTo>
                    <a:pt x="13565" y="18804"/>
                  </a:lnTo>
                  <a:cubicBezTo>
                    <a:pt x="13565" y="18845"/>
                    <a:pt x="13605" y="18845"/>
                    <a:pt x="13625" y="18865"/>
                  </a:cubicBezTo>
                  <a:cubicBezTo>
                    <a:pt x="13669" y="18911"/>
                    <a:pt x="13709" y="18952"/>
                    <a:pt x="13749" y="18973"/>
                  </a:cubicBezTo>
                  <a:cubicBezTo>
                    <a:pt x="13749" y="18993"/>
                    <a:pt x="13834" y="19040"/>
                    <a:pt x="13834" y="19040"/>
                  </a:cubicBezTo>
                  <a:cubicBezTo>
                    <a:pt x="13893" y="19040"/>
                    <a:pt x="13938" y="19081"/>
                    <a:pt x="13958" y="19101"/>
                  </a:cubicBezTo>
                  <a:cubicBezTo>
                    <a:pt x="13978" y="19101"/>
                    <a:pt x="13978" y="19081"/>
                    <a:pt x="13998" y="19081"/>
                  </a:cubicBezTo>
                  <a:cubicBezTo>
                    <a:pt x="14018" y="19101"/>
                    <a:pt x="14043" y="19122"/>
                    <a:pt x="14063" y="19142"/>
                  </a:cubicBezTo>
                  <a:cubicBezTo>
                    <a:pt x="14102" y="19188"/>
                    <a:pt x="14122" y="19230"/>
                    <a:pt x="14142" y="19250"/>
                  </a:cubicBezTo>
                  <a:cubicBezTo>
                    <a:pt x="14207" y="19317"/>
                    <a:pt x="14267" y="19358"/>
                    <a:pt x="14331" y="19399"/>
                  </a:cubicBezTo>
                  <a:cubicBezTo>
                    <a:pt x="14391" y="19466"/>
                    <a:pt x="14476" y="19466"/>
                    <a:pt x="14540" y="19527"/>
                  </a:cubicBezTo>
                  <a:lnTo>
                    <a:pt x="14560" y="19553"/>
                  </a:lnTo>
                  <a:cubicBezTo>
                    <a:pt x="14580" y="19553"/>
                    <a:pt x="14580" y="19527"/>
                    <a:pt x="14600" y="19527"/>
                  </a:cubicBezTo>
                  <a:cubicBezTo>
                    <a:pt x="14600" y="19553"/>
                    <a:pt x="14620" y="19574"/>
                    <a:pt x="14620" y="19594"/>
                  </a:cubicBezTo>
                  <a:lnTo>
                    <a:pt x="14640" y="19594"/>
                  </a:lnTo>
                  <a:cubicBezTo>
                    <a:pt x="14685" y="19615"/>
                    <a:pt x="14685" y="19656"/>
                    <a:pt x="14724" y="19681"/>
                  </a:cubicBezTo>
                  <a:cubicBezTo>
                    <a:pt x="14744" y="19702"/>
                    <a:pt x="14809" y="19743"/>
                    <a:pt x="14849" y="19763"/>
                  </a:cubicBezTo>
                  <a:cubicBezTo>
                    <a:pt x="14869" y="19784"/>
                    <a:pt x="14913" y="19810"/>
                    <a:pt x="14953" y="19830"/>
                  </a:cubicBezTo>
                  <a:cubicBezTo>
                    <a:pt x="14993" y="19851"/>
                    <a:pt x="15058" y="19871"/>
                    <a:pt x="15098" y="19892"/>
                  </a:cubicBezTo>
                  <a:cubicBezTo>
                    <a:pt x="15162" y="19938"/>
                    <a:pt x="15222" y="20000"/>
                    <a:pt x="15306" y="20020"/>
                  </a:cubicBezTo>
                  <a:cubicBezTo>
                    <a:pt x="15346" y="20041"/>
                    <a:pt x="15366" y="20066"/>
                    <a:pt x="15411" y="20087"/>
                  </a:cubicBezTo>
                  <a:cubicBezTo>
                    <a:pt x="15451" y="20087"/>
                    <a:pt x="15471" y="20128"/>
                    <a:pt x="15535" y="20128"/>
                  </a:cubicBezTo>
                  <a:cubicBezTo>
                    <a:pt x="15535" y="20128"/>
                    <a:pt x="15555" y="20148"/>
                    <a:pt x="15555" y="20169"/>
                  </a:cubicBezTo>
                  <a:cubicBezTo>
                    <a:pt x="15568" y="20169"/>
                    <a:pt x="15573" y="20160"/>
                    <a:pt x="15580" y="20160"/>
                  </a:cubicBezTo>
                  <a:cubicBezTo>
                    <a:pt x="15584" y="20160"/>
                    <a:pt x="15588" y="20162"/>
                    <a:pt x="15595" y="20169"/>
                  </a:cubicBezTo>
                  <a:cubicBezTo>
                    <a:pt x="15635" y="20236"/>
                    <a:pt x="15719" y="20277"/>
                    <a:pt x="15784" y="20297"/>
                  </a:cubicBezTo>
                  <a:cubicBezTo>
                    <a:pt x="15824" y="20323"/>
                    <a:pt x="15864" y="20344"/>
                    <a:pt x="15908" y="20364"/>
                  </a:cubicBezTo>
                  <a:cubicBezTo>
                    <a:pt x="15948" y="20364"/>
                    <a:pt x="15988" y="20385"/>
                    <a:pt x="16033" y="20385"/>
                  </a:cubicBezTo>
                  <a:cubicBezTo>
                    <a:pt x="16053" y="20385"/>
                    <a:pt x="16073" y="20405"/>
                    <a:pt x="16073" y="20426"/>
                  </a:cubicBezTo>
                  <a:cubicBezTo>
                    <a:pt x="16132" y="20426"/>
                    <a:pt x="16177" y="20492"/>
                    <a:pt x="16217" y="20492"/>
                  </a:cubicBezTo>
                  <a:cubicBezTo>
                    <a:pt x="16237" y="20492"/>
                    <a:pt x="16237" y="20492"/>
                    <a:pt x="16237" y="20513"/>
                  </a:cubicBezTo>
                  <a:cubicBezTo>
                    <a:pt x="16282" y="20554"/>
                    <a:pt x="16341" y="20554"/>
                    <a:pt x="16381" y="20580"/>
                  </a:cubicBezTo>
                  <a:cubicBezTo>
                    <a:pt x="16406" y="20600"/>
                    <a:pt x="16426" y="20600"/>
                    <a:pt x="16446" y="20600"/>
                  </a:cubicBezTo>
                  <a:cubicBezTo>
                    <a:pt x="16454" y="20592"/>
                    <a:pt x="16466" y="20587"/>
                    <a:pt x="16478" y="20587"/>
                  </a:cubicBezTo>
                  <a:cubicBezTo>
                    <a:pt x="16496" y="20587"/>
                    <a:pt x="16516" y="20597"/>
                    <a:pt x="16530" y="20621"/>
                  </a:cubicBezTo>
                  <a:cubicBezTo>
                    <a:pt x="16530" y="20621"/>
                    <a:pt x="16550" y="20641"/>
                    <a:pt x="16570" y="20641"/>
                  </a:cubicBezTo>
                  <a:cubicBezTo>
                    <a:pt x="16576" y="20635"/>
                    <a:pt x="16584" y="20633"/>
                    <a:pt x="16592" y="20633"/>
                  </a:cubicBezTo>
                  <a:cubicBezTo>
                    <a:pt x="16612" y="20633"/>
                    <a:pt x="16637" y="20647"/>
                    <a:pt x="16655" y="20662"/>
                  </a:cubicBezTo>
                  <a:cubicBezTo>
                    <a:pt x="16675" y="20682"/>
                    <a:pt x="16715" y="20708"/>
                    <a:pt x="16754" y="20708"/>
                  </a:cubicBezTo>
                  <a:cubicBezTo>
                    <a:pt x="16799" y="20728"/>
                    <a:pt x="16839" y="20728"/>
                    <a:pt x="16879" y="20749"/>
                  </a:cubicBezTo>
                  <a:cubicBezTo>
                    <a:pt x="16904" y="20770"/>
                    <a:pt x="16924" y="20790"/>
                    <a:pt x="16943" y="20790"/>
                  </a:cubicBezTo>
                  <a:cubicBezTo>
                    <a:pt x="16959" y="20790"/>
                    <a:pt x="16975" y="20818"/>
                    <a:pt x="17002" y="20818"/>
                  </a:cubicBezTo>
                  <a:cubicBezTo>
                    <a:pt x="17010" y="20818"/>
                    <a:pt x="17018" y="20816"/>
                    <a:pt x="17028" y="20811"/>
                  </a:cubicBezTo>
                  <a:lnTo>
                    <a:pt x="17088" y="20811"/>
                  </a:lnTo>
                  <a:cubicBezTo>
                    <a:pt x="17108" y="20836"/>
                    <a:pt x="17108" y="20857"/>
                    <a:pt x="17128" y="20857"/>
                  </a:cubicBezTo>
                  <a:lnTo>
                    <a:pt x="17153" y="20857"/>
                  </a:lnTo>
                  <a:cubicBezTo>
                    <a:pt x="17192" y="20877"/>
                    <a:pt x="17252" y="20877"/>
                    <a:pt x="17277" y="20918"/>
                  </a:cubicBezTo>
                  <a:lnTo>
                    <a:pt x="17421" y="20918"/>
                  </a:lnTo>
                  <a:cubicBezTo>
                    <a:pt x="17461" y="20965"/>
                    <a:pt x="17526" y="20965"/>
                    <a:pt x="17585" y="20985"/>
                  </a:cubicBezTo>
                  <a:lnTo>
                    <a:pt x="17605" y="20985"/>
                  </a:lnTo>
                  <a:cubicBezTo>
                    <a:pt x="17635" y="20985"/>
                    <a:pt x="17672" y="21003"/>
                    <a:pt x="17712" y="21003"/>
                  </a:cubicBezTo>
                  <a:cubicBezTo>
                    <a:pt x="17732" y="21003"/>
                    <a:pt x="17753" y="20999"/>
                    <a:pt x="17775" y="20985"/>
                  </a:cubicBezTo>
                  <a:cubicBezTo>
                    <a:pt x="17775" y="21006"/>
                    <a:pt x="17795" y="21026"/>
                    <a:pt x="17814" y="21047"/>
                  </a:cubicBezTo>
                  <a:cubicBezTo>
                    <a:pt x="17834" y="21047"/>
                    <a:pt x="17834" y="21026"/>
                    <a:pt x="17854" y="21026"/>
                  </a:cubicBezTo>
                  <a:cubicBezTo>
                    <a:pt x="17874" y="21026"/>
                    <a:pt x="17874" y="21026"/>
                    <a:pt x="17874" y="21047"/>
                  </a:cubicBezTo>
                  <a:lnTo>
                    <a:pt x="17854" y="21047"/>
                  </a:lnTo>
                  <a:cubicBezTo>
                    <a:pt x="17854" y="21067"/>
                    <a:pt x="17854" y="21067"/>
                    <a:pt x="17874" y="21067"/>
                  </a:cubicBezTo>
                  <a:cubicBezTo>
                    <a:pt x="17939" y="21093"/>
                    <a:pt x="17998" y="21093"/>
                    <a:pt x="18043" y="21114"/>
                  </a:cubicBezTo>
                  <a:cubicBezTo>
                    <a:pt x="18063" y="21114"/>
                    <a:pt x="18063" y="21093"/>
                    <a:pt x="18083" y="21093"/>
                  </a:cubicBezTo>
                  <a:cubicBezTo>
                    <a:pt x="18083" y="21114"/>
                    <a:pt x="18083" y="21114"/>
                    <a:pt x="18103" y="21134"/>
                  </a:cubicBezTo>
                  <a:cubicBezTo>
                    <a:pt x="18103" y="21114"/>
                    <a:pt x="18103" y="21114"/>
                    <a:pt x="18123" y="21114"/>
                  </a:cubicBezTo>
                  <a:lnTo>
                    <a:pt x="18332" y="21114"/>
                  </a:lnTo>
                  <a:cubicBezTo>
                    <a:pt x="18332" y="21114"/>
                    <a:pt x="18341" y="21123"/>
                    <a:pt x="18352" y="21123"/>
                  </a:cubicBezTo>
                  <a:cubicBezTo>
                    <a:pt x="18358" y="21123"/>
                    <a:pt x="18365" y="21120"/>
                    <a:pt x="18372" y="21114"/>
                  </a:cubicBezTo>
                  <a:cubicBezTo>
                    <a:pt x="18396" y="21114"/>
                    <a:pt x="18436" y="21134"/>
                    <a:pt x="18436" y="21134"/>
                  </a:cubicBezTo>
                  <a:cubicBezTo>
                    <a:pt x="18449" y="21141"/>
                    <a:pt x="18463" y="21143"/>
                    <a:pt x="18477" y="21143"/>
                  </a:cubicBezTo>
                  <a:cubicBezTo>
                    <a:pt x="18505" y="21143"/>
                    <a:pt x="18534" y="21134"/>
                    <a:pt x="18561" y="21134"/>
                  </a:cubicBezTo>
                  <a:cubicBezTo>
                    <a:pt x="18620" y="21175"/>
                    <a:pt x="18705" y="21155"/>
                    <a:pt x="18789" y="21196"/>
                  </a:cubicBezTo>
                  <a:lnTo>
                    <a:pt x="18789" y="21175"/>
                  </a:lnTo>
                  <a:lnTo>
                    <a:pt x="18849" y="21175"/>
                  </a:lnTo>
                  <a:cubicBezTo>
                    <a:pt x="18853" y="21180"/>
                    <a:pt x="18858" y="21181"/>
                    <a:pt x="18862" y="21181"/>
                  </a:cubicBezTo>
                  <a:cubicBezTo>
                    <a:pt x="18875" y="21181"/>
                    <a:pt x="18888" y="21169"/>
                    <a:pt x="18901" y="21169"/>
                  </a:cubicBezTo>
                  <a:cubicBezTo>
                    <a:pt x="18905" y="21169"/>
                    <a:pt x="18910" y="21171"/>
                    <a:pt x="18914" y="21175"/>
                  </a:cubicBezTo>
                  <a:cubicBezTo>
                    <a:pt x="18944" y="21185"/>
                    <a:pt x="18975" y="21191"/>
                    <a:pt x="19003" y="21191"/>
                  </a:cubicBezTo>
                  <a:cubicBezTo>
                    <a:pt x="19032" y="21191"/>
                    <a:pt x="19058" y="21185"/>
                    <a:pt x="19078" y="21175"/>
                  </a:cubicBezTo>
                  <a:lnTo>
                    <a:pt x="19287" y="21175"/>
                  </a:lnTo>
                  <a:cubicBezTo>
                    <a:pt x="19307" y="21175"/>
                    <a:pt x="19347" y="21196"/>
                    <a:pt x="19367" y="21196"/>
                  </a:cubicBezTo>
                  <a:lnTo>
                    <a:pt x="19451" y="21196"/>
                  </a:lnTo>
                  <a:cubicBezTo>
                    <a:pt x="19461" y="21185"/>
                    <a:pt x="19471" y="21185"/>
                    <a:pt x="19482" y="21185"/>
                  </a:cubicBezTo>
                  <a:cubicBezTo>
                    <a:pt x="19492" y="21185"/>
                    <a:pt x="19503" y="21185"/>
                    <a:pt x="19516" y="21175"/>
                  </a:cubicBezTo>
                  <a:lnTo>
                    <a:pt x="19556" y="21175"/>
                  </a:lnTo>
                  <a:cubicBezTo>
                    <a:pt x="19576" y="21196"/>
                    <a:pt x="19576" y="21196"/>
                    <a:pt x="19595" y="21196"/>
                  </a:cubicBezTo>
                  <a:cubicBezTo>
                    <a:pt x="19640" y="21175"/>
                    <a:pt x="19680" y="21175"/>
                    <a:pt x="19720" y="21155"/>
                  </a:cubicBezTo>
                  <a:cubicBezTo>
                    <a:pt x="19733" y="21155"/>
                    <a:pt x="19738" y="21146"/>
                    <a:pt x="19747" y="21146"/>
                  </a:cubicBezTo>
                  <a:cubicBezTo>
                    <a:pt x="19751" y="21146"/>
                    <a:pt x="19756" y="21148"/>
                    <a:pt x="19765" y="21155"/>
                  </a:cubicBezTo>
                  <a:cubicBezTo>
                    <a:pt x="19785" y="21155"/>
                    <a:pt x="19805" y="21155"/>
                    <a:pt x="19844" y="21134"/>
                  </a:cubicBezTo>
                  <a:lnTo>
                    <a:pt x="19864" y="21134"/>
                  </a:lnTo>
                  <a:cubicBezTo>
                    <a:pt x="19889" y="21134"/>
                    <a:pt x="19889" y="21155"/>
                    <a:pt x="19909" y="21155"/>
                  </a:cubicBezTo>
                  <a:cubicBezTo>
                    <a:pt x="19949" y="21155"/>
                    <a:pt x="19949" y="21134"/>
                    <a:pt x="19969" y="21114"/>
                  </a:cubicBezTo>
                  <a:cubicBezTo>
                    <a:pt x="19969" y="21134"/>
                    <a:pt x="19969" y="21134"/>
                    <a:pt x="19989" y="21134"/>
                  </a:cubicBezTo>
                  <a:cubicBezTo>
                    <a:pt x="20014" y="21134"/>
                    <a:pt x="20053" y="21114"/>
                    <a:pt x="20093" y="21093"/>
                  </a:cubicBezTo>
                  <a:cubicBezTo>
                    <a:pt x="20093" y="21114"/>
                    <a:pt x="20093" y="21114"/>
                    <a:pt x="20113" y="21114"/>
                  </a:cubicBezTo>
                  <a:cubicBezTo>
                    <a:pt x="20138" y="21093"/>
                    <a:pt x="20158" y="21093"/>
                    <a:pt x="20198" y="21067"/>
                  </a:cubicBezTo>
                  <a:lnTo>
                    <a:pt x="20262" y="21067"/>
                  </a:lnTo>
                  <a:cubicBezTo>
                    <a:pt x="20276" y="21067"/>
                    <a:pt x="20289" y="21058"/>
                    <a:pt x="20302" y="21058"/>
                  </a:cubicBezTo>
                  <a:cubicBezTo>
                    <a:pt x="20309" y="21058"/>
                    <a:pt x="20316" y="21060"/>
                    <a:pt x="20322" y="21067"/>
                  </a:cubicBezTo>
                  <a:cubicBezTo>
                    <a:pt x="20342" y="21067"/>
                    <a:pt x="20362" y="21047"/>
                    <a:pt x="20362" y="21047"/>
                  </a:cubicBezTo>
                  <a:cubicBezTo>
                    <a:pt x="20387" y="21047"/>
                    <a:pt x="20387" y="21067"/>
                    <a:pt x="20407" y="21067"/>
                  </a:cubicBezTo>
                  <a:lnTo>
                    <a:pt x="20427" y="21047"/>
                  </a:lnTo>
                  <a:cubicBezTo>
                    <a:pt x="20466" y="21047"/>
                    <a:pt x="20486" y="21047"/>
                    <a:pt x="20511" y="21026"/>
                  </a:cubicBezTo>
                  <a:cubicBezTo>
                    <a:pt x="20531" y="21026"/>
                    <a:pt x="20551" y="21047"/>
                    <a:pt x="20571" y="21047"/>
                  </a:cubicBezTo>
                  <a:cubicBezTo>
                    <a:pt x="20591" y="21026"/>
                    <a:pt x="20571" y="21026"/>
                    <a:pt x="20571" y="21026"/>
                  </a:cubicBezTo>
                  <a:cubicBezTo>
                    <a:pt x="20597" y="21026"/>
                    <a:pt x="20626" y="21035"/>
                    <a:pt x="20648" y="21035"/>
                  </a:cubicBezTo>
                  <a:cubicBezTo>
                    <a:pt x="20659" y="21035"/>
                    <a:pt x="20669" y="21033"/>
                    <a:pt x="20675" y="21026"/>
                  </a:cubicBezTo>
                  <a:cubicBezTo>
                    <a:pt x="20715" y="21026"/>
                    <a:pt x="20735" y="21006"/>
                    <a:pt x="20760" y="21006"/>
                  </a:cubicBezTo>
                  <a:cubicBezTo>
                    <a:pt x="20820" y="20985"/>
                    <a:pt x="20904" y="20985"/>
                    <a:pt x="20944" y="20939"/>
                  </a:cubicBezTo>
                  <a:lnTo>
                    <a:pt x="20984" y="20939"/>
                  </a:lnTo>
                  <a:cubicBezTo>
                    <a:pt x="21009" y="20918"/>
                    <a:pt x="21009" y="20898"/>
                    <a:pt x="21029" y="20877"/>
                  </a:cubicBezTo>
                  <a:cubicBezTo>
                    <a:pt x="21029" y="20898"/>
                    <a:pt x="21029" y="20918"/>
                    <a:pt x="21049" y="20918"/>
                  </a:cubicBezTo>
                  <a:cubicBezTo>
                    <a:pt x="21069" y="20918"/>
                    <a:pt x="21049" y="20898"/>
                    <a:pt x="21069" y="20877"/>
                  </a:cubicBezTo>
                  <a:cubicBezTo>
                    <a:pt x="21088" y="20877"/>
                    <a:pt x="21088" y="20898"/>
                    <a:pt x="21108" y="20898"/>
                  </a:cubicBezTo>
                  <a:cubicBezTo>
                    <a:pt x="21133" y="20877"/>
                    <a:pt x="21108" y="20857"/>
                    <a:pt x="21133" y="20857"/>
                  </a:cubicBezTo>
                  <a:cubicBezTo>
                    <a:pt x="21133" y="20857"/>
                    <a:pt x="21133" y="20877"/>
                    <a:pt x="21153" y="20877"/>
                  </a:cubicBezTo>
                  <a:lnTo>
                    <a:pt x="21193" y="20877"/>
                  </a:lnTo>
                  <a:lnTo>
                    <a:pt x="21193" y="20857"/>
                  </a:lnTo>
                  <a:cubicBezTo>
                    <a:pt x="21233" y="20857"/>
                    <a:pt x="21258" y="20857"/>
                    <a:pt x="21277" y="20836"/>
                  </a:cubicBezTo>
                  <a:cubicBezTo>
                    <a:pt x="21297" y="20836"/>
                    <a:pt x="21297" y="20811"/>
                    <a:pt x="21297" y="20811"/>
                  </a:cubicBezTo>
                  <a:cubicBezTo>
                    <a:pt x="21297" y="20836"/>
                    <a:pt x="21297" y="20836"/>
                    <a:pt x="21277" y="20836"/>
                  </a:cubicBezTo>
                  <a:cubicBezTo>
                    <a:pt x="21297" y="20857"/>
                    <a:pt x="21317" y="20857"/>
                    <a:pt x="21317" y="20857"/>
                  </a:cubicBezTo>
                  <a:lnTo>
                    <a:pt x="21317" y="20811"/>
                  </a:lnTo>
                  <a:cubicBezTo>
                    <a:pt x="21337" y="20811"/>
                    <a:pt x="21337" y="20836"/>
                    <a:pt x="21357" y="20836"/>
                  </a:cubicBezTo>
                  <a:cubicBezTo>
                    <a:pt x="21402" y="20811"/>
                    <a:pt x="21462" y="20749"/>
                    <a:pt x="21506" y="20728"/>
                  </a:cubicBezTo>
                  <a:cubicBezTo>
                    <a:pt x="21506" y="20728"/>
                    <a:pt x="21526" y="20708"/>
                    <a:pt x="21506" y="20708"/>
                  </a:cubicBezTo>
                  <a:lnTo>
                    <a:pt x="21442" y="20708"/>
                  </a:lnTo>
                  <a:cubicBezTo>
                    <a:pt x="21442" y="20708"/>
                    <a:pt x="21422" y="20708"/>
                    <a:pt x="21422" y="20728"/>
                  </a:cubicBezTo>
                  <a:cubicBezTo>
                    <a:pt x="21402" y="20708"/>
                    <a:pt x="21402" y="20708"/>
                    <a:pt x="21402" y="20682"/>
                  </a:cubicBezTo>
                  <a:cubicBezTo>
                    <a:pt x="21382" y="20708"/>
                    <a:pt x="21357" y="20708"/>
                    <a:pt x="21337" y="20728"/>
                  </a:cubicBezTo>
                  <a:cubicBezTo>
                    <a:pt x="21317" y="20708"/>
                    <a:pt x="21317" y="20708"/>
                    <a:pt x="21297" y="20708"/>
                  </a:cubicBezTo>
                  <a:cubicBezTo>
                    <a:pt x="21297" y="20728"/>
                    <a:pt x="21317" y="20728"/>
                    <a:pt x="21317" y="20728"/>
                  </a:cubicBezTo>
                  <a:cubicBezTo>
                    <a:pt x="21287" y="20739"/>
                    <a:pt x="21261" y="20739"/>
                    <a:pt x="21235" y="20739"/>
                  </a:cubicBezTo>
                  <a:cubicBezTo>
                    <a:pt x="21209" y="20739"/>
                    <a:pt x="21183" y="20739"/>
                    <a:pt x="21153" y="20749"/>
                  </a:cubicBezTo>
                  <a:cubicBezTo>
                    <a:pt x="21108" y="20770"/>
                    <a:pt x="21049" y="20770"/>
                    <a:pt x="21009" y="20811"/>
                  </a:cubicBezTo>
                  <a:cubicBezTo>
                    <a:pt x="20924" y="20811"/>
                    <a:pt x="20859" y="20857"/>
                    <a:pt x="20800" y="20857"/>
                  </a:cubicBezTo>
                  <a:cubicBezTo>
                    <a:pt x="20767" y="20847"/>
                    <a:pt x="20736" y="20841"/>
                    <a:pt x="20705" y="20841"/>
                  </a:cubicBezTo>
                  <a:cubicBezTo>
                    <a:pt x="20674" y="20841"/>
                    <a:pt x="20643" y="20847"/>
                    <a:pt x="20611" y="20857"/>
                  </a:cubicBezTo>
                  <a:cubicBezTo>
                    <a:pt x="20571" y="20857"/>
                    <a:pt x="20551" y="20877"/>
                    <a:pt x="20511" y="20877"/>
                  </a:cubicBezTo>
                  <a:cubicBezTo>
                    <a:pt x="20486" y="20877"/>
                    <a:pt x="20466" y="20898"/>
                    <a:pt x="20427" y="20898"/>
                  </a:cubicBezTo>
                  <a:cubicBezTo>
                    <a:pt x="20395" y="20898"/>
                    <a:pt x="20373" y="20924"/>
                    <a:pt x="20344" y="20924"/>
                  </a:cubicBezTo>
                  <a:cubicBezTo>
                    <a:pt x="20338" y="20924"/>
                    <a:pt x="20330" y="20923"/>
                    <a:pt x="20322" y="20918"/>
                  </a:cubicBezTo>
                  <a:lnTo>
                    <a:pt x="20302" y="20898"/>
                  </a:lnTo>
                  <a:cubicBezTo>
                    <a:pt x="20262" y="20898"/>
                    <a:pt x="20218" y="20898"/>
                    <a:pt x="20198" y="20918"/>
                  </a:cubicBezTo>
                  <a:cubicBezTo>
                    <a:pt x="20158" y="20939"/>
                    <a:pt x="20113" y="20939"/>
                    <a:pt x="20093" y="20939"/>
                  </a:cubicBezTo>
                  <a:cubicBezTo>
                    <a:pt x="20053" y="20939"/>
                    <a:pt x="20014" y="20965"/>
                    <a:pt x="19969" y="20965"/>
                  </a:cubicBezTo>
                  <a:lnTo>
                    <a:pt x="19844" y="20965"/>
                  </a:lnTo>
                  <a:cubicBezTo>
                    <a:pt x="19831" y="20965"/>
                    <a:pt x="19809" y="20974"/>
                    <a:pt x="19782" y="20974"/>
                  </a:cubicBezTo>
                  <a:cubicBezTo>
                    <a:pt x="19769" y="20974"/>
                    <a:pt x="19755" y="20972"/>
                    <a:pt x="19740" y="20965"/>
                  </a:cubicBezTo>
                  <a:cubicBezTo>
                    <a:pt x="19740" y="20985"/>
                    <a:pt x="19740" y="20985"/>
                    <a:pt x="19720" y="21006"/>
                  </a:cubicBezTo>
                  <a:cubicBezTo>
                    <a:pt x="19713" y="20999"/>
                    <a:pt x="19707" y="20997"/>
                    <a:pt x="19700" y="20997"/>
                  </a:cubicBezTo>
                  <a:cubicBezTo>
                    <a:pt x="19687" y="20997"/>
                    <a:pt x="19674" y="21006"/>
                    <a:pt x="19660" y="21006"/>
                  </a:cubicBezTo>
                  <a:lnTo>
                    <a:pt x="19491" y="21006"/>
                  </a:lnTo>
                  <a:cubicBezTo>
                    <a:pt x="19481" y="20995"/>
                    <a:pt x="19471" y="20995"/>
                    <a:pt x="19461" y="20995"/>
                  </a:cubicBezTo>
                  <a:cubicBezTo>
                    <a:pt x="19451" y="20995"/>
                    <a:pt x="19441" y="20995"/>
                    <a:pt x="19431" y="20985"/>
                  </a:cubicBezTo>
                  <a:lnTo>
                    <a:pt x="19327" y="20985"/>
                  </a:lnTo>
                  <a:cubicBezTo>
                    <a:pt x="19300" y="20985"/>
                    <a:pt x="19283" y="20994"/>
                    <a:pt x="19261" y="20994"/>
                  </a:cubicBezTo>
                  <a:cubicBezTo>
                    <a:pt x="19250" y="20994"/>
                    <a:pt x="19237" y="20992"/>
                    <a:pt x="19222" y="20985"/>
                  </a:cubicBezTo>
                  <a:lnTo>
                    <a:pt x="19118" y="20985"/>
                  </a:lnTo>
                  <a:cubicBezTo>
                    <a:pt x="19091" y="20985"/>
                    <a:pt x="19074" y="20994"/>
                    <a:pt x="19053" y="20994"/>
                  </a:cubicBezTo>
                  <a:cubicBezTo>
                    <a:pt x="19043" y="20994"/>
                    <a:pt x="19032" y="20992"/>
                    <a:pt x="19018" y="20985"/>
                  </a:cubicBezTo>
                  <a:lnTo>
                    <a:pt x="18914" y="20985"/>
                  </a:lnTo>
                  <a:cubicBezTo>
                    <a:pt x="18894" y="20985"/>
                    <a:pt x="18894" y="21006"/>
                    <a:pt x="18869" y="21006"/>
                  </a:cubicBezTo>
                  <a:cubicBezTo>
                    <a:pt x="18849" y="21006"/>
                    <a:pt x="18849" y="20985"/>
                    <a:pt x="18829" y="20985"/>
                  </a:cubicBezTo>
                  <a:cubicBezTo>
                    <a:pt x="18816" y="20985"/>
                    <a:pt x="18803" y="20994"/>
                    <a:pt x="18789" y="20994"/>
                  </a:cubicBezTo>
                  <a:cubicBezTo>
                    <a:pt x="18783" y="20994"/>
                    <a:pt x="18776" y="20992"/>
                    <a:pt x="18770" y="20985"/>
                  </a:cubicBezTo>
                  <a:lnTo>
                    <a:pt x="18725" y="20985"/>
                  </a:lnTo>
                  <a:cubicBezTo>
                    <a:pt x="18712" y="20985"/>
                    <a:pt x="18698" y="20976"/>
                    <a:pt x="18685" y="20976"/>
                  </a:cubicBezTo>
                  <a:cubicBezTo>
                    <a:pt x="18678" y="20976"/>
                    <a:pt x="18672" y="20978"/>
                    <a:pt x="18665" y="20985"/>
                  </a:cubicBezTo>
                  <a:cubicBezTo>
                    <a:pt x="18620" y="20985"/>
                    <a:pt x="18581" y="20965"/>
                    <a:pt x="18541" y="20965"/>
                  </a:cubicBezTo>
                  <a:cubicBezTo>
                    <a:pt x="18476" y="20939"/>
                    <a:pt x="18396" y="20939"/>
                    <a:pt x="18332" y="20939"/>
                  </a:cubicBezTo>
                  <a:lnTo>
                    <a:pt x="18247" y="20939"/>
                  </a:lnTo>
                  <a:cubicBezTo>
                    <a:pt x="18243" y="20935"/>
                    <a:pt x="18239" y="20933"/>
                    <a:pt x="18235" y="20933"/>
                  </a:cubicBezTo>
                  <a:cubicBezTo>
                    <a:pt x="18226" y="20933"/>
                    <a:pt x="18218" y="20940"/>
                    <a:pt x="18209" y="20940"/>
                  </a:cubicBezTo>
                  <a:cubicBezTo>
                    <a:pt x="18202" y="20940"/>
                    <a:pt x="18195" y="20935"/>
                    <a:pt x="18188" y="20918"/>
                  </a:cubicBezTo>
                  <a:lnTo>
                    <a:pt x="18123" y="20918"/>
                  </a:lnTo>
                  <a:cubicBezTo>
                    <a:pt x="18103" y="20898"/>
                    <a:pt x="18043" y="20898"/>
                    <a:pt x="17998" y="20898"/>
                  </a:cubicBezTo>
                  <a:cubicBezTo>
                    <a:pt x="17998" y="20898"/>
                    <a:pt x="17979" y="20877"/>
                    <a:pt x="17959" y="20857"/>
                  </a:cubicBezTo>
                  <a:lnTo>
                    <a:pt x="17919" y="20857"/>
                  </a:lnTo>
                  <a:cubicBezTo>
                    <a:pt x="17899" y="20857"/>
                    <a:pt x="17899" y="20836"/>
                    <a:pt x="17874" y="20811"/>
                  </a:cubicBezTo>
                  <a:cubicBezTo>
                    <a:pt x="17847" y="20811"/>
                    <a:pt x="17830" y="20822"/>
                    <a:pt x="17815" y="20822"/>
                  </a:cubicBezTo>
                  <a:cubicBezTo>
                    <a:pt x="17808" y="20822"/>
                    <a:pt x="17801" y="20819"/>
                    <a:pt x="17795" y="20811"/>
                  </a:cubicBezTo>
                  <a:cubicBezTo>
                    <a:pt x="17764" y="20811"/>
                    <a:pt x="17746" y="20802"/>
                    <a:pt x="17731" y="20802"/>
                  </a:cubicBezTo>
                  <a:cubicBezTo>
                    <a:pt x="17723" y="20802"/>
                    <a:pt x="17716" y="20804"/>
                    <a:pt x="17710" y="20811"/>
                  </a:cubicBezTo>
                  <a:cubicBezTo>
                    <a:pt x="17683" y="20811"/>
                    <a:pt x="17665" y="20802"/>
                    <a:pt x="17649" y="20802"/>
                  </a:cubicBezTo>
                  <a:cubicBezTo>
                    <a:pt x="17641" y="20802"/>
                    <a:pt x="17634" y="20804"/>
                    <a:pt x="17625" y="20811"/>
                  </a:cubicBezTo>
                  <a:cubicBezTo>
                    <a:pt x="17605" y="20790"/>
                    <a:pt x="17605" y="20770"/>
                    <a:pt x="17605" y="20770"/>
                  </a:cubicBezTo>
                  <a:lnTo>
                    <a:pt x="17566" y="20770"/>
                  </a:lnTo>
                  <a:cubicBezTo>
                    <a:pt x="17526" y="20770"/>
                    <a:pt x="17546" y="20749"/>
                    <a:pt x="17526" y="20728"/>
                  </a:cubicBezTo>
                  <a:cubicBezTo>
                    <a:pt x="17501" y="20728"/>
                    <a:pt x="17481" y="20728"/>
                    <a:pt x="17461" y="20708"/>
                  </a:cubicBezTo>
                  <a:cubicBezTo>
                    <a:pt x="17441" y="20728"/>
                    <a:pt x="17441" y="20728"/>
                    <a:pt x="17421" y="20728"/>
                  </a:cubicBezTo>
                  <a:cubicBezTo>
                    <a:pt x="17401" y="20708"/>
                    <a:pt x="17401" y="20708"/>
                    <a:pt x="17376" y="20708"/>
                  </a:cubicBezTo>
                  <a:cubicBezTo>
                    <a:pt x="17369" y="20716"/>
                    <a:pt x="17360" y="20719"/>
                    <a:pt x="17351" y="20719"/>
                  </a:cubicBezTo>
                  <a:cubicBezTo>
                    <a:pt x="17319" y="20719"/>
                    <a:pt x="17280" y="20679"/>
                    <a:pt x="17247" y="20679"/>
                  </a:cubicBezTo>
                  <a:cubicBezTo>
                    <a:pt x="17242" y="20679"/>
                    <a:pt x="17237" y="20680"/>
                    <a:pt x="17232" y="20682"/>
                  </a:cubicBezTo>
                  <a:cubicBezTo>
                    <a:pt x="17192" y="20682"/>
                    <a:pt x="17172" y="20662"/>
                    <a:pt x="17128" y="20641"/>
                  </a:cubicBezTo>
                  <a:cubicBezTo>
                    <a:pt x="17128" y="20662"/>
                    <a:pt x="17108" y="20662"/>
                    <a:pt x="17108" y="20662"/>
                  </a:cubicBezTo>
                  <a:cubicBezTo>
                    <a:pt x="17088" y="20621"/>
                    <a:pt x="17028" y="20621"/>
                    <a:pt x="17003" y="20580"/>
                  </a:cubicBezTo>
                  <a:lnTo>
                    <a:pt x="16963" y="20580"/>
                  </a:lnTo>
                  <a:cubicBezTo>
                    <a:pt x="16943" y="20554"/>
                    <a:pt x="16904" y="20534"/>
                    <a:pt x="16859" y="20513"/>
                  </a:cubicBezTo>
                  <a:cubicBezTo>
                    <a:pt x="16799" y="20513"/>
                    <a:pt x="16754" y="20472"/>
                    <a:pt x="16715" y="20451"/>
                  </a:cubicBezTo>
                  <a:cubicBezTo>
                    <a:pt x="16707" y="20455"/>
                    <a:pt x="16699" y="20457"/>
                    <a:pt x="16691" y="20457"/>
                  </a:cubicBezTo>
                  <a:cubicBezTo>
                    <a:pt x="16668" y="20457"/>
                    <a:pt x="16645" y="20443"/>
                    <a:pt x="16627" y="20443"/>
                  </a:cubicBezTo>
                  <a:cubicBezTo>
                    <a:pt x="16621" y="20443"/>
                    <a:pt x="16615" y="20445"/>
                    <a:pt x="16610" y="20451"/>
                  </a:cubicBezTo>
                  <a:cubicBezTo>
                    <a:pt x="16596" y="20433"/>
                    <a:pt x="16582" y="20417"/>
                    <a:pt x="16567" y="20417"/>
                  </a:cubicBezTo>
                  <a:cubicBezTo>
                    <a:pt x="16562" y="20417"/>
                    <a:pt x="16556" y="20420"/>
                    <a:pt x="16550" y="20426"/>
                  </a:cubicBezTo>
                  <a:lnTo>
                    <a:pt x="16550" y="20451"/>
                  </a:lnTo>
                  <a:cubicBezTo>
                    <a:pt x="16541" y="20439"/>
                    <a:pt x="16529" y="20439"/>
                    <a:pt x="16518" y="20439"/>
                  </a:cubicBezTo>
                  <a:cubicBezTo>
                    <a:pt x="16507" y="20439"/>
                    <a:pt x="16496" y="20439"/>
                    <a:pt x="16486" y="20426"/>
                  </a:cubicBezTo>
                  <a:cubicBezTo>
                    <a:pt x="16486" y="20405"/>
                    <a:pt x="16486" y="20385"/>
                    <a:pt x="16466" y="20385"/>
                  </a:cubicBezTo>
                  <a:cubicBezTo>
                    <a:pt x="16406" y="20385"/>
                    <a:pt x="16381" y="20364"/>
                    <a:pt x="16341" y="20323"/>
                  </a:cubicBezTo>
                  <a:cubicBezTo>
                    <a:pt x="16302" y="20297"/>
                    <a:pt x="16257" y="20297"/>
                    <a:pt x="16237" y="20277"/>
                  </a:cubicBezTo>
                  <a:cubicBezTo>
                    <a:pt x="16217" y="20256"/>
                    <a:pt x="16177" y="20256"/>
                    <a:pt x="16157" y="20256"/>
                  </a:cubicBezTo>
                  <a:cubicBezTo>
                    <a:pt x="16132" y="20215"/>
                    <a:pt x="16093" y="20195"/>
                    <a:pt x="16053" y="20195"/>
                  </a:cubicBezTo>
                  <a:cubicBezTo>
                    <a:pt x="16008" y="20169"/>
                    <a:pt x="15988" y="20169"/>
                    <a:pt x="15968" y="20148"/>
                  </a:cubicBezTo>
                  <a:cubicBezTo>
                    <a:pt x="15928" y="20128"/>
                    <a:pt x="15908" y="20107"/>
                    <a:pt x="15864" y="20087"/>
                  </a:cubicBezTo>
                  <a:cubicBezTo>
                    <a:pt x="15824" y="20066"/>
                    <a:pt x="15784" y="20020"/>
                    <a:pt x="15719" y="20020"/>
                  </a:cubicBezTo>
                  <a:lnTo>
                    <a:pt x="15700" y="20020"/>
                  </a:lnTo>
                  <a:lnTo>
                    <a:pt x="15700" y="20000"/>
                  </a:lnTo>
                  <a:cubicBezTo>
                    <a:pt x="15615" y="19958"/>
                    <a:pt x="15575" y="19892"/>
                    <a:pt x="15491" y="19871"/>
                  </a:cubicBezTo>
                  <a:lnTo>
                    <a:pt x="15451" y="19871"/>
                  </a:lnTo>
                  <a:cubicBezTo>
                    <a:pt x="15366" y="19851"/>
                    <a:pt x="15306" y="19784"/>
                    <a:pt x="15242" y="19743"/>
                  </a:cubicBezTo>
                  <a:lnTo>
                    <a:pt x="15222" y="19743"/>
                  </a:lnTo>
                  <a:cubicBezTo>
                    <a:pt x="15182" y="19702"/>
                    <a:pt x="15137" y="19681"/>
                    <a:pt x="15098" y="19656"/>
                  </a:cubicBezTo>
                  <a:cubicBezTo>
                    <a:pt x="15098" y="19656"/>
                    <a:pt x="15098" y="19681"/>
                    <a:pt x="15078" y="19681"/>
                  </a:cubicBezTo>
                  <a:cubicBezTo>
                    <a:pt x="15058" y="19681"/>
                    <a:pt x="15078" y="19656"/>
                    <a:pt x="15058" y="19656"/>
                  </a:cubicBezTo>
                  <a:cubicBezTo>
                    <a:pt x="14993" y="19594"/>
                    <a:pt x="14933" y="19574"/>
                    <a:pt x="14869" y="19507"/>
                  </a:cubicBezTo>
                  <a:lnTo>
                    <a:pt x="14849" y="19507"/>
                  </a:lnTo>
                  <a:cubicBezTo>
                    <a:pt x="14841" y="19511"/>
                    <a:pt x="14836" y="19512"/>
                    <a:pt x="14832" y="19512"/>
                  </a:cubicBezTo>
                  <a:cubicBezTo>
                    <a:pt x="14815" y="19512"/>
                    <a:pt x="14825" y="19482"/>
                    <a:pt x="14809" y="19466"/>
                  </a:cubicBezTo>
                  <a:cubicBezTo>
                    <a:pt x="14764" y="19466"/>
                    <a:pt x="14744" y="19466"/>
                    <a:pt x="14724" y="19445"/>
                  </a:cubicBezTo>
                  <a:cubicBezTo>
                    <a:pt x="14705" y="19399"/>
                    <a:pt x="14665" y="19378"/>
                    <a:pt x="14640" y="19358"/>
                  </a:cubicBezTo>
                  <a:cubicBezTo>
                    <a:pt x="14600" y="19358"/>
                    <a:pt x="14580" y="19337"/>
                    <a:pt x="14560" y="19337"/>
                  </a:cubicBezTo>
                  <a:cubicBezTo>
                    <a:pt x="14540" y="19296"/>
                    <a:pt x="14515" y="19271"/>
                    <a:pt x="14495" y="19271"/>
                  </a:cubicBezTo>
                  <a:cubicBezTo>
                    <a:pt x="14476" y="19271"/>
                    <a:pt x="14495" y="19250"/>
                    <a:pt x="14476" y="19250"/>
                  </a:cubicBezTo>
                  <a:cubicBezTo>
                    <a:pt x="14456" y="19250"/>
                    <a:pt x="14436" y="19230"/>
                    <a:pt x="14436" y="19230"/>
                  </a:cubicBezTo>
                  <a:cubicBezTo>
                    <a:pt x="14391" y="19209"/>
                    <a:pt x="14371" y="19188"/>
                    <a:pt x="14331" y="19168"/>
                  </a:cubicBezTo>
                  <a:cubicBezTo>
                    <a:pt x="14292" y="19101"/>
                    <a:pt x="14227" y="19040"/>
                    <a:pt x="14167" y="18993"/>
                  </a:cubicBezTo>
                  <a:cubicBezTo>
                    <a:pt x="14102" y="18952"/>
                    <a:pt x="14043" y="18932"/>
                    <a:pt x="13998" y="18865"/>
                  </a:cubicBezTo>
                  <a:cubicBezTo>
                    <a:pt x="13998" y="18865"/>
                    <a:pt x="13998" y="18845"/>
                    <a:pt x="13978" y="18845"/>
                  </a:cubicBezTo>
                  <a:cubicBezTo>
                    <a:pt x="13958" y="18845"/>
                    <a:pt x="13938" y="18804"/>
                    <a:pt x="13893" y="18783"/>
                  </a:cubicBezTo>
                  <a:lnTo>
                    <a:pt x="13893" y="18804"/>
                  </a:lnTo>
                  <a:cubicBezTo>
                    <a:pt x="13854" y="18783"/>
                    <a:pt x="13834" y="18737"/>
                    <a:pt x="13814" y="18716"/>
                  </a:cubicBezTo>
                  <a:cubicBezTo>
                    <a:pt x="13794" y="18716"/>
                    <a:pt x="13794" y="18737"/>
                    <a:pt x="13794" y="18737"/>
                  </a:cubicBezTo>
                  <a:cubicBezTo>
                    <a:pt x="13769" y="18696"/>
                    <a:pt x="13749" y="18675"/>
                    <a:pt x="13729" y="18655"/>
                  </a:cubicBezTo>
                  <a:cubicBezTo>
                    <a:pt x="13709" y="18629"/>
                    <a:pt x="13689" y="18629"/>
                    <a:pt x="13669" y="18608"/>
                  </a:cubicBezTo>
                  <a:cubicBezTo>
                    <a:pt x="13625" y="18567"/>
                    <a:pt x="13605" y="18526"/>
                    <a:pt x="13545" y="18501"/>
                  </a:cubicBezTo>
                  <a:cubicBezTo>
                    <a:pt x="13545" y="18501"/>
                    <a:pt x="13520" y="18501"/>
                    <a:pt x="13520" y="18480"/>
                  </a:cubicBezTo>
                  <a:cubicBezTo>
                    <a:pt x="13520" y="18439"/>
                    <a:pt x="13480" y="18439"/>
                    <a:pt x="13441" y="18418"/>
                  </a:cubicBezTo>
                  <a:cubicBezTo>
                    <a:pt x="13441" y="18398"/>
                    <a:pt x="13421" y="18372"/>
                    <a:pt x="13396" y="18372"/>
                  </a:cubicBezTo>
                  <a:cubicBezTo>
                    <a:pt x="13356" y="18331"/>
                    <a:pt x="13316" y="18290"/>
                    <a:pt x="13271" y="18244"/>
                  </a:cubicBezTo>
                  <a:cubicBezTo>
                    <a:pt x="13251" y="18223"/>
                    <a:pt x="13251" y="18203"/>
                    <a:pt x="13251" y="18182"/>
                  </a:cubicBezTo>
                  <a:lnTo>
                    <a:pt x="13231" y="18182"/>
                  </a:lnTo>
                  <a:cubicBezTo>
                    <a:pt x="13192" y="18162"/>
                    <a:pt x="13147" y="18141"/>
                    <a:pt x="13107" y="18095"/>
                  </a:cubicBezTo>
                  <a:cubicBezTo>
                    <a:pt x="13067" y="18054"/>
                    <a:pt x="13023" y="18034"/>
                    <a:pt x="12983" y="17987"/>
                  </a:cubicBezTo>
                  <a:cubicBezTo>
                    <a:pt x="12943" y="17946"/>
                    <a:pt x="12923" y="17905"/>
                    <a:pt x="12878" y="17885"/>
                  </a:cubicBezTo>
                  <a:cubicBezTo>
                    <a:pt x="12838" y="17839"/>
                    <a:pt x="12799" y="17818"/>
                    <a:pt x="12774" y="17797"/>
                  </a:cubicBezTo>
                  <a:cubicBezTo>
                    <a:pt x="12774" y="17777"/>
                    <a:pt x="12754" y="17756"/>
                    <a:pt x="12734" y="17756"/>
                  </a:cubicBezTo>
                  <a:cubicBezTo>
                    <a:pt x="12714" y="17710"/>
                    <a:pt x="12674" y="17710"/>
                    <a:pt x="12649" y="17648"/>
                  </a:cubicBezTo>
                  <a:cubicBezTo>
                    <a:pt x="12610" y="17648"/>
                    <a:pt x="12590" y="17582"/>
                    <a:pt x="12570" y="17541"/>
                  </a:cubicBezTo>
                  <a:cubicBezTo>
                    <a:pt x="12505" y="17453"/>
                    <a:pt x="12465" y="17371"/>
                    <a:pt x="12425" y="17304"/>
                  </a:cubicBezTo>
                  <a:cubicBezTo>
                    <a:pt x="12381" y="17284"/>
                    <a:pt x="12341" y="17264"/>
                    <a:pt x="12301" y="17243"/>
                  </a:cubicBezTo>
                  <a:cubicBezTo>
                    <a:pt x="12276" y="17197"/>
                    <a:pt x="12236" y="17176"/>
                    <a:pt x="12197" y="17135"/>
                  </a:cubicBezTo>
                  <a:cubicBezTo>
                    <a:pt x="12152" y="17089"/>
                    <a:pt x="12112" y="17048"/>
                    <a:pt x="12072" y="16986"/>
                  </a:cubicBezTo>
                  <a:cubicBezTo>
                    <a:pt x="12052" y="16961"/>
                    <a:pt x="12028" y="16940"/>
                    <a:pt x="12008" y="16899"/>
                  </a:cubicBezTo>
                  <a:cubicBezTo>
                    <a:pt x="12008" y="16899"/>
                    <a:pt x="12008" y="16878"/>
                    <a:pt x="11988" y="16858"/>
                  </a:cubicBezTo>
                  <a:cubicBezTo>
                    <a:pt x="11968" y="16832"/>
                    <a:pt x="11948" y="16791"/>
                    <a:pt x="11928" y="16771"/>
                  </a:cubicBezTo>
                  <a:cubicBezTo>
                    <a:pt x="11903" y="16750"/>
                    <a:pt x="11903" y="16704"/>
                    <a:pt x="11883" y="16704"/>
                  </a:cubicBezTo>
                  <a:cubicBezTo>
                    <a:pt x="11824" y="16663"/>
                    <a:pt x="11779" y="16622"/>
                    <a:pt x="11739" y="16576"/>
                  </a:cubicBezTo>
                  <a:lnTo>
                    <a:pt x="11719" y="16555"/>
                  </a:lnTo>
                  <a:cubicBezTo>
                    <a:pt x="11719" y="16534"/>
                    <a:pt x="11699" y="16514"/>
                    <a:pt x="11679" y="16494"/>
                  </a:cubicBezTo>
                  <a:cubicBezTo>
                    <a:pt x="11615" y="16447"/>
                    <a:pt x="11615" y="16427"/>
                    <a:pt x="11595" y="16365"/>
                  </a:cubicBezTo>
                  <a:cubicBezTo>
                    <a:pt x="11575" y="16365"/>
                    <a:pt x="11575" y="16345"/>
                    <a:pt x="11555" y="16319"/>
                  </a:cubicBezTo>
                  <a:cubicBezTo>
                    <a:pt x="11490" y="16299"/>
                    <a:pt x="11490" y="16257"/>
                    <a:pt x="11490" y="16191"/>
                  </a:cubicBezTo>
                  <a:cubicBezTo>
                    <a:pt x="11470" y="16191"/>
                    <a:pt x="11470" y="16216"/>
                    <a:pt x="11470" y="16216"/>
                  </a:cubicBezTo>
                  <a:cubicBezTo>
                    <a:pt x="11450" y="16191"/>
                    <a:pt x="11450" y="16191"/>
                    <a:pt x="11450" y="16170"/>
                  </a:cubicBezTo>
                  <a:cubicBezTo>
                    <a:pt x="11430" y="16170"/>
                    <a:pt x="11406" y="16150"/>
                    <a:pt x="11406" y="16150"/>
                  </a:cubicBezTo>
                  <a:cubicBezTo>
                    <a:pt x="11386" y="16062"/>
                    <a:pt x="11326" y="16021"/>
                    <a:pt x="11306" y="15960"/>
                  </a:cubicBezTo>
                  <a:cubicBezTo>
                    <a:pt x="11281" y="15960"/>
                    <a:pt x="11281" y="15960"/>
                    <a:pt x="11261" y="15934"/>
                  </a:cubicBezTo>
                  <a:lnTo>
                    <a:pt x="11261" y="15893"/>
                  </a:lnTo>
                  <a:cubicBezTo>
                    <a:pt x="11221" y="15873"/>
                    <a:pt x="11202" y="15852"/>
                    <a:pt x="11202" y="15831"/>
                  </a:cubicBezTo>
                  <a:cubicBezTo>
                    <a:pt x="11157" y="15806"/>
                    <a:pt x="11117" y="15806"/>
                    <a:pt x="11117" y="15764"/>
                  </a:cubicBezTo>
                  <a:cubicBezTo>
                    <a:pt x="11097" y="15703"/>
                    <a:pt x="11057" y="15636"/>
                    <a:pt x="10992" y="15595"/>
                  </a:cubicBezTo>
                  <a:lnTo>
                    <a:pt x="10992" y="15549"/>
                  </a:lnTo>
                  <a:cubicBezTo>
                    <a:pt x="10992" y="15549"/>
                    <a:pt x="10992" y="15529"/>
                    <a:pt x="10973" y="15508"/>
                  </a:cubicBezTo>
                  <a:cubicBezTo>
                    <a:pt x="10973" y="15446"/>
                    <a:pt x="10933" y="15400"/>
                    <a:pt x="10908" y="15359"/>
                  </a:cubicBezTo>
                  <a:cubicBezTo>
                    <a:pt x="10888" y="15338"/>
                    <a:pt x="10868" y="15318"/>
                    <a:pt x="10868" y="15272"/>
                  </a:cubicBezTo>
                  <a:cubicBezTo>
                    <a:pt x="10783" y="15231"/>
                    <a:pt x="10764" y="15143"/>
                    <a:pt x="10704" y="15103"/>
                  </a:cubicBezTo>
                  <a:lnTo>
                    <a:pt x="10704" y="15082"/>
                  </a:lnTo>
                  <a:cubicBezTo>
                    <a:pt x="10659" y="15036"/>
                    <a:pt x="10639" y="14995"/>
                    <a:pt x="10599" y="14954"/>
                  </a:cubicBezTo>
                  <a:lnTo>
                    <a:pt x="10619" y="14933"/>
                  </a:lnTo>
                  <a:cubicBezTo>
                    <a:pt x="10619" y="14907"/>
                    <a:pt x="10599" y="14907"/>
                    <a:pt x="10579" y="14907"/>
                  </a:cubicBezTo>
                  <a:cubicBezTo>
                    <a:pt x="10599" y="14846"/>
                    <a:pt x="10560" y="14825"/>
                    <a:pt x="10535" y="14779"/>
                  </a:cubicBezTo>
                  <a:lnTo>
                    <a:pt x="10535" y="14759"/>
                  </a:lnTo>
                  <a:lnTo>
                    <a:pt x="10515" y="14759"/>
                  </a:lnTo>
                  <a:cubicBezTo>
                    <a:pt x="10515" y="14738"/>
                    <a:pt x="10515" y="14717"/>
                    <a:pt x="10495" y="14697"/>
                  </a:cubicBezTo>
                  <a:cubicBezTo>
                    <a:pt x="10495" y="14676"/>
                    <a:pt x="10455" y="14676"/>
                    <a:pt x="10455" y="14651"/>
                  </a:cubicBezTo>
                  <a:cubicBezTo>
                    <a:pt x="10410" y="14610"/>
                    <a:pt x="10390" y="14568"/>
                    <a:pt x="10370" y="14502"/>
                  </a:cubicBezTo>
                  <a:cubicBezTo>
                    <a:pt x="10351" y="14461"/>
                    <a:pt x="10311" y="14394"/>
                    <a:pt x="10286" y="14333"/>
                  </a:cubicBezTo>
                  <a:cubicBezTo>
                    <a:pt x="10286" y="14333"/>
                    <a:pt x="10286" y="14312"/>
                    <a:pt x="10266" y="14291"/>
                  </a:cubicBezTo>
                  <a:cubicBezTo>
                    <a:pt x="10226" y="14266"/>
                    <a:pt x="10206" y="14225"/>
                    <a:pt x="10186" y="14163"/>
                  </a:cubicBezTo>
                  <a:cubicBezTo>
                    <a:pt x="10206" y="14137"/>
                    <a:pt x="10226" y="14137"/>
                    <a:pt x="10246" y="14117"/>
                  </a:cubicBezTo>
                  <a:lnTo>
                    <a:pt x="10266" y="14117"/>
                  </a:lnTo>
                  <a:cubicBezTo>
                    <a:pt x="10351" y="14096"/>
                    <a:pt x="10435" y="14076"/>
                    <a:pt x="10515" y="14055"/>
                  </a:cubicBezTo>
                  <a:cubicBezTo>
                    <a:pt x="10535" y="14055"/>
                    <a:pt x="10560" y="14035"/>
                    <a:pt x="10579" y="14009"/>
                  </a:cubicBezTo>
                  <a:cubicBezTo>
                    <a:pt x="10619" y="14009"/>
                    <a:pt x="10684" y="14009"/>
                    <a:pt x="10724" y="13989"/>
                  </a:cubicBezTo>
                  <a:lnTo>
                    <a:pt x="10744" y="13989"/>
                  </a:lnTo>
                  <a:cubicBezTo>
                    <a:pt x="10754" y="13999"/>
                    <a:pt x="10759" y="14004"/>
                    <a:pt x="10764" y="14004"/>
                  </a:cubicBezTo>
                  <a:cubicBezTo>
                    <a:pt x="10769" y="14004"/>
                    <a:pt x="10774" y="13999"/>
                    <a:pt x="10783" y="13989"/>
                  </a:cubicBezTo>
                  <a:cubicBezTo>
                    <a:pt x="10792" y="13982"/>
                    <a:pt x="10797" y="13979"/>
                    <a:pt x="10802" y="13979"/>
                  </a:cubicBezTo>
                  <a:cubicBezTo>
                    <a:pt x="10811" y="13979"/>
                    <a:pt x="10815" y="13989"/>
                    <a:pt x="10828" y="13989"/>
                  </a:cubicBezTo>
                  <a:cubicBezTo>
                    <a:pt x="10835" y="13995"/>
                    <a:pt x="10839" y="13998"/>
                    <a:pt x="10843" y="13998"/>
                  </a:cubicBezTo>
                  <a:cubicBezTo>
                    <a:pt x="10851" y="13998"/>
                    <a:pt x="10855" y="13989"/>
                    <a:pt x="10868" y="13989"/>
                  </a:cubicBezTo>
                  <a:cubicBezTo>
                    <a:pt x="10888" y="14009"/>
                    <a:pt x="10888" y="14055"/>
                    <a:pt x="10908" y="14076"/>
                  </a:cubicBezTo>
                  <a:cubicBezTo>
                    <a:pt x="10953" y="14096"/>
                    <a:pt x="10953" y="14137"/>
                    <a:pt x="10973" y="14204"/>
                  </a:cubicBezTo>
                  <a:cubicBezTo>
                    <a:pt x="10992" y="14225"/>
                    <a:pt x="11012" y="14245"/>
                    <a:pt x="11057" y="14266"/>
                  </a:cubicBezTo>
                  <a:cubicBezTo>
                    <a:pt x="11057" y="14291"/>
                    <a:pt x="11057" y="14312"/>
                    <a:pt x="11077" y="14333"/>
                  </a:cubicBezTo>
                  <a:cubicBezTo>
                    <a:pt x="11097" y="14353"/>
                    <a:pt x="11097" y="14373"/>
                    <a:pt x="11117" y="14420"/>
                  </a:cubicBezTo>
                  <a:cubicBezTo>
                    <a:pt x="11117" y="14440"/>
                    <a:pt x="11137" y="14440"/>
                    <a:pt x="11137" y="14461"/>
                  </a:cubicBezTo>
                  <a:cubicBezTo>
                    <a:pt x="11137" y="14481"/>
                    <a:pt x="11182" y="14502"/>
                    <a:pt x="11182" y="14522"/>
                  </a:cubicBezTo>
                  <a:cubicBezTo>
                    <a:pt x="11182" y="14548"/>
                    <a:pt x="11202" y="14568"/>
                    <a:pt x="11202" y="14610"/>
                  </a:cubicBezTo>
                  <a:cubicBezTo>
                    <a:pt x="11241" y="14610"/>
                    <a:pt x="11241" y="14630"/>
                    <a:pt x="11261" y="14630"/>
                  </a:cubicBezTo>
                  <a:cubicBezTo>
                    <a:pt x="11241" y="14651"/>
                    <a:pt x="11241" y="14651"/>
                    <a:pt x="11241" y="14676"/>
                  </a:cubicBezTo>
                  <a:cubicBezTo>
                    <a:pt x="11281" y="14717"/>
                    <a:pt x="11306" y="14805"/>
                    <a:pt x="11366" y="14825"/>
                  </a:cubicBezTo>
                  <a:lnTo>
                    <a:pt x="11366" y="14866"/>
                  </a:lnTo>
                  <a:cubicBezTo>
                    <a:pt x="11430" y="14907"/>
                    <a:pt x="11430" y="15015"/>
                    <a:pt x="11490" y="15061"/>
                  </a:cubicBezTo>
                  <a:lnTo>
                    <a:pt x="11490" y="15082"/>
                  </a:lnTo>
                  <a:cubicBezTo>
                    <a:pt x="11490" y="15103"/>
                    <a:pt x="11490" y="15123"/>
                    <a:pt x="11510" y="15143"/>
                  </a:cubicBezTo>
                  <a:cubicBezTo>
                    <a:pt x="11530" y="15143"/>
                    <a:pt x="11555" y="15164"/>
                    <a:pt x="11575" y="15164"/>
                  </a:cubicBezTo>
                  <a:cubicBezTo>
                    <a:pt x="11595" y="15190"/>
                    <a:pt x="11595" y="15210"/>
                    <a:pt x="11615" y="15231"/>
                  </a:cubicBezTo>
                  <a:cubicBezTo>
                    <a:pt x="11634" y="15251"/>
                    <a:pt x="11654" y="15292"/>
                    <a:pt x="11679" y="15338"/>
                  </a:cubicBezTo>
                  <a:cubicBezTo>
                    <a:pt x="11679" y="15359"/>
                    <a:pt x="11719" y="15400"/>
                    <a:pt x="11739" y="15421"/>
                  </a:cubicBezTo>
                  <a:cubicBezTo>
                    <a:pt x="11759" y="15446"/>
                    <a:pt x="11779" y="15467"/>
                    <a:pt x="11804" y="15487"/>
                  </a:cubicBezTo>
                  <a:cubicBezTo>
                    <a:pt x="11824" y="15529"/>
                    <a:pt x="11843" y="15575"/>
                    <a:pt x="11863" y="15616"/>
                  </a:cubicBezTo>
                  <a:lnTo>
                    <a:pt x="11903" y="15616"/>
                  </a:lnTo>
                  <a:cubicBezTo>
                    <a:pt x="11903" y="15657"/>
                    <a:pt x="11928" y="15677"/>
                    <a:pt x="11948" y="15724"/>
                  </a:cubicBezTo>
                  <a:cubicBezTo>
                    <a:pt x="12008" y="15785"/>
                    <a:pt x="12052" y="15852"/>
                    <a:pt x="12112" y="15893"/>
                  </a:cubicBezTo>
                  <a:cubicBezTo>
                    <a:pt x="12112" y="15913"/>
                    <a:pt x="12112" y="15934"/>
                    <a:pt x="12132" y="15960"/>
                  </a:cubicBezTo>
                  <a:lnTo>
                    <a:pt x="12152" y="15960"/>
                  </a:lnTo>
                  <a:lnTo>
                    <a:pt x="12152" y="16001"/>
                  </a:lnTo>
                  <a:cubicBezTo>
                    <a:pt x="12197" y="16042"/>
                    <a:pt x="12236" y="16088"/>
                    <a:pt x="12256" y="16129"/>
                  </a:cubicBezTo>
                  <a:lnTo>
                    <a:pt x="12256" y="16088"/>
                  </a:lnTo>
                  <a:cubicBezTo>
                    <a:pt x="12301" y="16108"/>
                    <a:pt x="12301" y="16108"/>
                    <a:pt x="12276" y="16129"/>
                  </a:cubicBezTo>
                  <a:cubicBezTo>
                    <a:pt x="12301" y="16191"/>
                    <a:pt x="12381" y="16191"/>
                    <a:pt x="12401" y="16257"/>
                  </a:cubicBezTo>
                  <a:lnTo>
                    <a:pt x="12401" y="16299"/>
                  </a:lnTo>
                  <a:lnTo>
                    <a:pt x="12425" y="16299"/>
                  </a:lnTo>
                  <a:cubicBezTo>
                    <a:pt x="12425" y="16319"/>
                    <a:pt x="12445" y="16345"/>
                    <a:pt x="12465" y="16345"/>
                  </a:cubicBezTo>
                  <a:cubicBezTo>
                    <a:pt x="12485" y="16365"/>
                    <a:pt x="12505" y="16365"/>
                    <a:pt x="12505" y="16386"/>
                  </a:cubicBezTo>
                  <a:cubicBezTo>
                    <a:pt x="12525" y="16406"/>
                    <a:pt x="12550" y="16447"/>
                    <a:pt x="12570" y="16494"/>
                  </a:cubicBezTo>
                  <a:cubicBezTo>
                    <a:pt x="12610" y="16514"/>
                    <a:pt x="12649" y="16534"/>
                    <a:pt x="12649" y="16576"/>
                  </a:cubicBezTo>
                  <a:cubicBezTo>
                    <a:pt x="12714" y="16643"/>
                    <a:pt x="12734" y="16730"/>
                    <a:pt x="12799" y="16771"/>
                  </a:cubicBezTo>
                  <a:cubicBezTo>
                    <a:pt x="12838" y="16832"/>
                    <a:pt x="12898" y="16858"/>
                    <a:pt x="12943" y="16920"/>
                  </a:cubicBezTo>
                  <a:cubicBezTo>
                    <a:pt x="13003" y="16940"/>
                    <a:pt x="13023" y="17007"/>
                    <a:pt x="13047" y="17048"/>
                  </a:cubicBezTo>
                  <a:cubicBezTo>
                    <a:pt x="13067" y="17069"/>
                    <a:pt x="13087" y="17069"/>
                    <a:pt x="13087" y="17089"/>
                  </a:cubicBezTo>
                  <a:cubicBezTo>
                    <a:pt x="13127" y="17135"/>
                    <a:pt x="13147" y="17156"/>
                    <a:pt x="13192" y="17197"/>
                  </a:cubicBezTo>
                  <a:cubicBezTo>
                    <a:pt x="13231" y="17217"/>
                    <a:pt x="13251" y="17243"/>
                    <a:pt x="13271" y="17264"/>
                  </a:cubicBezTo>
                  <a:cubicBezTo>
                    <a:pt x="13316" y="17304"/>
                    <a:pt x="13336" y="17346"/>
                    <a:pt x="13376" y="17392"/>
                  </a:cubicBezTo>
                  <a:cubicBezTo>
                    <a:pt x="13396" y="17412"/>
                    <a:pt x="13396" y="17433"/>
                    <a:pt x="13441" y="17433"/>
                  </a:cubicBezTo>
                  <a:cubicBezTo>
                    <a:pt x="13441" y="17453"/>
                    <a:pt x="13460" y="17453"/>
                    <a:pt x="13480" y="17474"/>
                  </a:cubicBezTo>
                  <a:cubicBezTo>
                    <a:pt x="13520" y="17561"/>
                    <a:pt x="13625" y="17602"/>
                    <a:pt x="13709" y="17669"/>
                  </a:cubicBezTo>
                  <a:cubicBezTo>
                    <a:pt x="13689" y="17731"/>
                    <a:pt x="13749" y="17731"/>
                    <a:pt x="13769" y="17777"/>
                  </a:cubicBezTo>
                  <a:cubicBezTo>
                    <a:pt x="13814" y="17777"/>
                    <a:pt x="13834" y="17818"/>
                    <a:pt x="13873" y="17859"/>
                  </a:cubicBezTo>
                  <a:cubicBezTo>
                    <a:pt x="13938" y="17905"/>
                    <a:pt x="13998" y="17946"/>
                    <a:pt x="14063" y="18034"/>
                  </a:cubicBezTo>
                  <a:lnTo>
                    <a:pt x="14082" y="18034"/>
                  </a:lnTo>
                  <a:cubicBezTo>
                    <a:pt x="14142" y="18074"/>
                    <a:pt x="14187" y="18116"/>
                    <a:pt x="14207" y="18182"/>
                  </a:cubicBezTo>
                  <a:cubicBezTo>
                    <a:pt x="14267" y="18182"/>
                    <a:pt x="14267" y="18244"/>
                    <a:pt x="14311" y="18270"/>
                  </a:cubicBezTo>
                  <a:cubicBezTo>
                    <a:pt x="14351" y="18311"/>
                    <a:pt x="14391" y="18331"/>
                    <a:pt x="14456" y="18331"/>
                  </a:cubicBezTo>
                  <a:lnTo>
                    <a:pt x="14456" y="18372"/>
                  </a:lnTo>
                  <a:cubicBezTo>
                    <a:pt x="14495" y="18372"/>
                    <a:pt x="14515" y="18398"/>
                    <a:pt x="14540" y="18418"/>
                  </a:cubicBezTo>
                  <a:cubicBezTo>
                    <a:pt x="14580" y="18439"/>
                    <a:pt x="14620" y="18460"/>
                    <a:pt x="14665" y="18480"/>
                  </a:cubicBezTo>
                  <a:cubicBezTo>
                    <a:pt x="14685" y="18501"/>
                    <a:pt x="14724" y="18526"/>
                    <a:pt x="14744" y="18547"/>
                  </a:cubicBezTo>
                  <a:cubicBezTo>
                    <a:pt x="14789" y="18588"/>
                    <a:pt x="14789" y="18629"/>
                    <a:pt x="14829" y="18629"/>
                  </a:cubicBezTo>
                  <a:cubicBezTo>
                    <a:pt x="14869" y="18655"/>
                    <a:pt x="14889" y="18675"/>
                    <a:pt x="14913" y="18696"/>
                  </a:cubicBezTo>
                  <a:cubicBezTo>
                    <a:pt x="14953" y="18737"/>
                    <a:pt x="14993" y="18757"/>
                    <a:pt x="15038" y="18783"/>
                  </a:cubicBezTo>
                  <a:cubicBezTo>
                    <a:pt x="15058" y="18783"/>
                    <a:pt x="15078" y="18783"/>
                    <a:pt x="15098" y="18804"/>
                  </a:cubicBezTo>
                  <a:cubicBezTo>
                    <a:pt x="15137" y="18845"/>
                    <a:pt x="15182" y="18845"/>
                    <a:pt x="15202" y="18911"/>
                  </a:cubicBezTo>
                  <a:cubicBezTo>
                    <a:pt x="15202" y="18932"/>
                    <a:pt x="15222" y="18932"/>
                    <a:pt x="15242" y="18952"/>
                  </a:cubicBezTo>
                  <a:cubicBezTo>
                    <a:pt x="15306" y="18952"/>
                    <a:pt x="15326" y="18993"/>
                    <a:pt x="15366" y="19014"/>
                  </a:cubicBezTo>
                  <a:cubicBezTo>
                    <a:pt x="15386" y="19040"/>
                    <a:pt x="15411" y="19040"/>
                    <a:pt x="15431" y="19060"/>
                  </a:cubicBezTo>
                  <a:cubicBezTo>
                    <a:pt x="15431" y="19081"/>
                    <a:pt x="15471" y="19081"/>
                    <a:pt x="15491" y="19101"/>
                  </a:cubicBezTo>
                  <a:lnTo>
                    <a:pt x="15511" y="19101"/>
                  </a:lnTo>
                  <a:lnTo>
                    <a:pt x="15511" y="19122"/>
                  </a:lnTo>
                  <a:cubicBezTo>
                    <a:pt x="15511" y="19142"/>
                    <a:pt x="15511" y="19142"/>
                    <a:pt x="15535" y="19142"/>
                  </a:cubicBezTo>
                  <a:lnTo>
                    <a:pt x="15535" y="19122"/>
                  </a:lnTo>
                  <a:cubicBezTo>
                    <a:pt x="15595" y="19122"/>
                    <a:pt x="15595" y="19168"/>
                    <a:pt x="15635" y="19188"/>
                  </a:cubicBezTo>
                  <a:cubicBezTo>
                    <a:pt x="15660" y="19188"/>
                    <a:pt x="15680" y="19188"/>
                    <a:pt x="15700" y="19209"/>
                  </a:cubicBezTo>
                  <a:cubicBezTo>
                    <a:pt x="15719" y="19209"/>
                    <a:pt x="15719" y="19188"/>
                    <a:pt x="15739" y="19188"/>
                  </a:cubicBezTo>
                  <a:cubicBezTo>
                    <a:pt x="15739" y="19230"/>
                    <a:pt x="15759" y="19250"/>
                    <a:pt x="15784" y="19271"/>
                  </a:cubicBezTo>
                  <a:cubicBezTo>
                    <a:pt x="15804" y="19296"/>
                    <a:pt x="15824" y="19296"/>
                    <a:pt x="15864" y="19317"/>
                  </a:cubicBezTo>
                  <a:cubicBezTo>
                    <a:pt x="15948" y="19337"/>
                    <a:pt x="16033" y="19378"/>
                    <a:pt x="16112" y="19445"/>
                  </a:cubicBezTo>
                  <a:cubicBezTo>
                    <a:pt x="16132" y="19445"/>
                    <a:pt x="16132" y="19425"/>
                    <a:pt x="16157" y="19425"/>
                  </a:cubicBezTo>
                  <a:cubicBezTo>
                    <a:pt x="16177" y="19486"/>
                    <a:pt x="16237" y="19466"/>
                    <a:pt x="16282" y="19507"/>
                  </a:cubicBezTo>
                  <a:cubicBezTo>
                    <a:pt x="16302" y="19527"/>
                    <a:pt x="16341" y="19553"/>
                    <a:pt x="16381" y="19574"/>
                  </a:cubicBezTo>
                  <a:cubicBezTo>
                    <a:pt x="16426" y="19594"/>
                    <a:pt x="16466" y="19594"/>
                    <a:pt x="16506" y="19615"/>
                  </a:cubicBezTo>
                  <a:cubicBezTo>
                    <a:pt x="16506" y="19615"/>
                    <a:pt x="16530" y="19615"/>
                    <a:pt x="16530" y="19635"/>
                  </a:cubicBezTo>
                  <a:cubicBezTo>
                    <a:pt x="16550" y="19656"/>
                    <a:pt x="16570" y="19681"/>
                    <a:pt x="16610" y="19681"/>
                  </a:cubicBezTo>
                  <a:cubicBezTo>
                    <a:pt x="16655" y="19681"/>
                    <a:pt x="16695" y="19702"/>
                    <a:pt x="16715" y="19722"/>
                  </a:cubicBezTo>
                  <a:cubicBezTo>
                    <a:pt x="16725" y="19733"/>
                    <a:pt x="16734" y="19733"/>
                    <a:pt x="16745" y="19733"/>
                  </a:cubicBezTo>
                  <a:cubicBezTo>
                    <a:pt x="16756" y="19733"/>
                    <a:pt x="16767" y="19733"/>
                    <a:pt x="16779" y="19743"/>
                  </a:cubicBezTo>
                  <a:cubicBezTo>
                    <a:pt x="16788" y="19740"/>
                    <a:pt x="16795" y="19739"/>
                    <a:pt x="16803" y="19739"/>
                  </a:cubicBezTo>
                  <a:cubicBezTo>
                    <a:pt x="16850" y="19739"/>
                    <a:pt x="16888" y="19788"/>
                    <a:pt x="16943" y="19810"/>
                  </a:cubicBezTo>
                  <a:cubicBezTo>
                    <a:pt x="16957" y="19810"/>
                    <a:pt x="16961" y="19819"/>
                    <a:pt x="16969" y="19819"/>
                  </a:cubicBezTo>
                  <a:cubicBezTo>
                    <a:pt x="16972" y="19819"/>
                    <a:pt x="16977" y="19817"/>
                    <a:pt x="16983" y="19810"/>
                  </a:cubicBezTo>
                  <a:lnTo>
                    <a:pt x="16983" y="19784"/>
                  </a:lnTo>
                  <a:cubicBezTo>
                    <a:pt x="17003" y="19830"/>
                    <a:pt x="17048" y="19851"/>
                    <a:pt x="17088" y="19851"/>
                  </a:cubicBezTo>
                  <a:lnTo>
                    <a:pt x="17088" y="19892"/>
                  </a:lnTo>
                  <a:cubicBezTo>
                    <a:pt x="17108" y="19892"/>
                    <a:pt x="17128" y="19892"/>
                    <a:pt x="17153" y="19871"/>
                  </a:cubicBezTo>
                  <a:cubicBezTo>
                    <a:pt x="17153" y="19892"/>
                    <a:pt x="17172" y="19892"/>
                    <a:pt x="17172" y="19912"/>
                  </a:cubicBezTo>
                  <a:cubicBezTo>
                    <a:pt x="17172" y="19892"/>
                    <a:pt x="17172" y="19892"/>
                    <a:pt x="17192" y="19892"/>
                  </a:cubicBezTo>
                  <a:cubicBezTo>
                    <a:pt x="17252" y="19938"/>
                    <a:pt x="17317" y="19958"/>
                    <a:pt x="17401" y="19979"/>
                  </a:cubicBezTo>
                  <a:lnTo>
                    <a:pt x="17421" y="19979"/>
                  </a:lnTo>
                  <a:cubicBezTo>
                    <a:pt x="17441" y="19989"/>
                    <a:pt x="17461" y="19989"/>
                    <a:pt x="17479" y="19989"/>
                  </a:cubicBezTo>
                  <a:cubicBezTo>
                    <a:pt x="17497" y="19989"/>
                    <a:pt x="17513" y="19989"/>
                    <a:pt x="17526" y="20000"/>
                  </a:cubicBezTo>
                  <a:cubicBezTo>
                    <a:pt x="17566" y="20041"/>
                    <a:pt x="17605" y="20041"/>
                    <a:pt x="17650" y="20041"/>
                  </a:cubicBezTo>
                  <a:lnTo>
                    <a:pt x="17650" y="20066"/>
                  </a:lnTo>
                  <a:cubicBezTo>
                    <a:pt x="17710" y="20066"/>
                    <a:pt x="17750" y="20066"/>
                    <a:pt x="17814" y="20087"/>
                  </a:cubicBezTo>
                  <a:lnTo>
                    <a:pt x="17874" y="20087"/>
                  </a:lnTo>
                  <a:lnTo>
                    <a:pt x="17874" y="20107"/>
                  </a:lnTo>
                  <a:cubicBezTo>
                    <a:pt x="17899" y="20128"/>
                    <a:pt x="17939" y="20128"/>
                    <a:pt x="17979" y="20148"/>
                  </a:cubicBezTo>
                  <a:cubicBezTo>
                    <a:pt x="17998" y="20148"/>
                    <a:pt x="18043" y="20169"/>
                    <a:pt x="18083" y="20169"/>
                  </a:cubicBezTo>
                  <a:cubicBezTo>
                    <a:pt x="18099" y="20169"/>
                    <a:pt x="18132" y="20200"/>
                    <a:pt x="18166" y="20200"/>
                  </a:cubicBezTo>
                  <a:cubicBezTo>
                    <a:pt x="18173" y="20200"/>
                    <a:pt x="18180" y="20199"/>
                    <a:pt x="18188" y="20195"/>
                  </a:cubicBezTo>
                  <a:cubicBezTo>
                    <a:pt x="18227" y="20195"/>
                    <a:pt x="18247" y="20195"/>
                    <a:pt x="18292" y="20215"/>
                  </a:cubicBezTo>
                  <a:lnTo>
                    <a:pt x="18396" y="20215"/>
                  </a:lnTo>
                  <a:cubicBezTo>
                    <a:pt x="18423" y="20215"/>
                    <a:pt x="18449" y="20224"/>
                    <a:pt x="18470" y="20224"/>
                  </a:cubicBezTo>
                  <a:cubicBezTo>
                    <a:pt x="18480" y="20224"/>
                    <a:pt x="18489" y="20222"/>
                    <a:pt x="18496" y="20215"/>
                  </a:cubicBezTo>
                  <a:cubicBezTo>
                    <a:pt x="18521" y="20236"/>
                    <a:pt x="18521" y="20236"/>
                    <a:pt x="18541" y="20256"/>
                  </a:cubicBezTo>
                  <a:cubicBezTo>
                    <a:pt x="18553" y="20252"/>
                    <a:pt x="18566" y="20250"/>
                    <a:pt x="18579" y="20250"/>
                  </a:cubicBezTo>
                  <a:cubicBezTo>
                    <a:pt x="18615" y="20250"/>
                    <a:pt x="18651" y="20262"/>
                    <a:pt x="18686" y="20262"/>
                  </a:cubicBezTo>
                  <a:cubicBezTo>
                    <a:pt x="18699" y="20262"/>
                    <a:pt x="18712" y="20261"/>
                    <a:pt x="18725" y="20256"/>
                  </a:cubicBezTo>
                  <a:cubicBezTo>
                    <a:pt x="18745" y="20277"/>
                    <a:pt x="18789" y="20277"/>
                    <a:pt x="18829" y="20277"/>
                  </a:cubicBezTo>
                  <a:cubicBezTo>
                    <a:pt x="18856" y="20277"/>
                    <a:pt x="18885" y="20268"/>
                    <a:pt x="18907" y="20268"/>
                  </a:cubicBezTo>
                  <a:cubicBezTo>
                    <a:pt x="18918" y="20268"/>
                    <a:pt x="18927" y="20270"/>
                    <a:pt x="18934" y="20277"/>
                  </a:cubicBezTo>
                  <a:cubicBezTo>
                    <a:pt x="18974" y="20256"/>
                    <a:pt x="19038" y="20256"/>
                    <a:pt x="19078" y="20256"/>
                  </a:cubicBezTo>
                  <a:cubicBezTo>
                    <a:pt x="19088" y="20267"/>
                    <a:pt x="19104" y="20272"/>
                    <a:pt x="19120" y="20272"/>
                  </a:cubicBezTo>
                  <a:cubicBezTo>
                    <a:pt x="19136" y="20272"/>
                    <a:pt x="19153" y="20267"/>
                    <a:pt x="19163" y="20256"/>
                  </a:cubicBezTo>
                  <a:lnTo>
                    <a:pt x="19242" y="20256"/>
                  </a:lnTo>
                  <a:cubicBezTo>
                    <a:pt x="19287" y="20256"/>
                    <a:pt x="19307" y="20277"/>
                    <a:pt x="19347" y="20297"/>
                  </a:cubicBezTo>
                  <a:cubicBezTo>
                    <a:pt x="19379" y="20287"/>
                    <a:pt x="19410" y="20287"/>
                    <a:pt x="19441" y="20287"/>
                  </a:cubicBezTo>
                  <a:cubicBezTo>
                    <a:pt x="19472" y="20287"/>
                    <a:pt x="19503" y="20287"/>
                    <a:pt x="19536" y="20277"/>
                  </a:cubicBezTo>
                  <a:cubicBezTo>
                    <a:pt x="19680" y="20256"/>
                    <a:pt x="19680" y="20256"/>
                    <a:pt x="19700" y="20236"/>
                  </a:cubicBezTo>
                  <a:cubicBezTo>
                    <a:pt x="19714" y="20240"/>
                    <a:pt x="19727" y="20242"/>
                    <a:pt x="19740" y="20242"/>
                  </a:cubicBezTo>
                  <a:cubicBezTo>
                    <a:pt x="19776" y="20242"/>
                    <a:pt x="19809" y="20230"/>
                    <a:pt x="19837" y="20230"/>
                  </a:cubicBezTo>
                  <a:cubicBezTo>
                    <a:pt x="19847" y="20230"/>
                    <a:pt x="19856" y="20231"/>
                    <a:pt x="19864" y="20236"/>
                  </a:cubicBezTo>
                  <a:cubicBezTo>
                    <a:pt x="19889" y="20236"/>
                    <a:pt x="19889" y="20236"/>
                    <a:pt x="19889" y="20256"/>
                  </a:cubicBezTo>
                  <a:cubicBezTo>
                    <a:pt x="19901" y="20244"/>
                    <a:pt x="19919" y="20233"/>
                    <a:pt x="19936" y="20233"/>
                  </a:cubicBezTo>
                  <a:cubicBezTo>
                    <a:pt x="19949" y="20233"/>
                    <a:pt x="19960" y="20239"/>
                    <a:pt x="19969" y="20256"/>
                  </a:cubicBezTo>
                  <a:cubicBezTo>
                    <a:pt x="20014" y="20215"/>
                    <a:pt x="20073" y="20236"/>
                    <a:pt x="20113" y="20215"/>
                  </a:cubicBezTo>
                  <a:cubicBezTo>
                    <a:pt x="20126" y="20215"/>
                    <a:pt x="20137" y="20220"/>
                    <a:pt x="20147" y="20220"/>
                  </a:cubicBezTo>
                  <a:cubicBezTo>
                    <a:pt x="20158" y="20220"/>
                    <a:pt x="20168" y="20215"/>
                    <a:pt x="20178" y="20195"/>
                  </a:cubicBezTo>
                  <a:cubicBezTo>
                    <a:pt x="20218" y="20169"/>
                    <a:pt x="20282" y="20169"/>
                    <a:pt x="20322" y="20148"/>
                  </a:cubicBezTo>
                  <a:cubicBezTo>
                    <a:pt x="20322" y="20169"/>
                    <a:pt x="20342" y="20169"/>
                    <a:pt x="20342" y="20195"/>
                  </a:cubicBezTo>
                  <a:cubicBezTo>
                    <a:pt x="20362" y="20195"/>
                    <a:pt x="20362" y="20169"/>
                    <a:pt x="20387" y="20169"/>
                  </a:cubicBezTo>
                  <a:cubicBezTo>
                    <a:pt x="20407" y="20182"/>
                    <a:pt x="20422" y="20188"/>
                    <a:pt x="20436" y="20188"/>
                  </a:cubicBezTo>
                  <a:cubicBezTo>
                    <a:pt x="20452" y="20188"/>
                    <a:pt x="20466" y="20182"/>
                    <a:pt x="20486" y="20169"/>
                  </a:cubicBezTo>
                  <a:cubicBezTo>
                    <a:pt x="20511" y="20148"/>
                    <a:pt x="20551" y="20148"/>
                    <a:pt x="20571" y="20128"/>
                  </a:cubicBezTo>
                  <a:cubicBezTo>
                    <a:pt x="20591" y="20128"/>
                    <a:pt x="20611" y="20128"/>
                    <a:pt x="20636" y="20107"/>
                  </a:cubicBezTo>
                  <a:lnTo>
                    <a:pt x="20656" y="20107"/>
                  </a:lnTo>
                  <a:cubicBezTo>
                    <a:pt x="20636" y="20087"/>
                    <a:pt x="20636" y="20066"/>
                    <a:pt x="20611" y="20041"/>
                  </a:cubicBezTo>
                  <a:cubicBezTo>
                    <a:pt x="20591" y="20066"/>
                    <a:pt x="20571" y="20066"/>
                    <a:pt x="20551" y="20066"/>
                  </a:cubicBezTo>
                  <a:cubicBezTo>
                    <a:pt x="20486" y="20066"/>
                    <a:pt x="20446" y="20066"/>
                    <a:pt x="20407" y="20087"/>
                  </a:cubicBezTo>
                  <a:cubicBezTo>
                    <a:pt x="20407" y="20066"/>
                    <a:pt x="20407" y="20066"/>
                    <a:pt x="20387" y="20066"/>
                  </a:cubicBezTo>
                  <a:cubicBezTo>
                    <a:pt x="20362" y="20087"/>
                    <a:pt x="20387" y="20087"/>
                    <a:pt x="20387" y="20107"/>
                  </a:cubicBezTo>
                  <a:lnTo>
                    <a:pt x="20342" y="20107"/>
                  </a:lnTo>
                  <a:cubicBezTo>
                    <a:pt x="20342" y="20107"/>
                    <a:pt x="20342" y="20087"/>
                    <a:pt x="20322" y="20087"/>
                  </a:cubicBezTo>
                  <a:cubicBezTo>
                    <a:pt x="20218" y="20087"/>
                    <a:pt x="20113" y="20107"/>
                    <a:pt x="20014" y="20107"/>
                  </a:cubicBezTo>
                  <a:lnTo>
                    <a:pt x="20014" y="20128"/>
                  </a:lnTo>
                  <a:lnTo>
                    <a:pt x="19889" y="20128"/>
                  </a:lnTo>
                  <a:cubicBezTo>
                    <a:pt x="19884" y="20132"/>
                    <a:pt x="19878" y="20134"/>
                    <a:pt x="19872" y="20134"/>
                  </a:cubicBezTo>
                  <a:cubicBezTo>
                    <a:pt x="19854" y="20134"/>
                    <a:pt x="19835" y="20122"/>
                    <a:pt x="19819" y="20122"/>
                  </a:cubicBezTo>
                  <a:cubicBezTo>
                    <a:pt x="19814" y="20122"/>
                    <a:pt x="19809" y="20124"/>
                    <a:pt x="19805" y="20128"/>
                  </a:cubicBezTo>
                  <a:cubicBezTo>
                    <a:pt x="19720" y="20128"/>
                    <a:pt x="19720" y="20128"/>
                    <a:pt x="19680" y="20169"/>
                  </a:cubicBezTo>
                  <a:lnTo>
                    <a:pt x="19536" y="20169"/>
                  </a:lnTo>
                  <a:cubicBezTo>
                    <a:pt x="19491" y="20169"/>
                    <a:pt x="19451" y="20148"/>
                    <a:pt x="19392" y="20148"/>
                  </a:cubicBezTo>
                  <a:cubicBezTo>
                    <a:pt x="19383" y="20164"/>
                    <a:pt x="19378" y="20169"/>
                    <a:pt x="19374" y="20169"/>
                  </a:cubicBezTo>
                  <a:cubicBezTo>
                    <a:pt x="19367" y="20169"/>
                    <a:pt x="19367" y="20148"/>
                    <a:pt x="19367" y="20148"/>
                  </a:cubicBezTo>
                  <a:cubicBezTo>
                    <a:pt x="19358" y="20153"/>
                    <a:pt x="19348" y="20155"/>
                    <a:pt x="19337" y="20155"/>
                  </a:cubicBezTo>
                  <a:cubicBezTo>
                    <a:pt x="19319" y="20155"/>
                    <a:pt x="19299" y="20150"/>
                    <a:pt x="19281" y="20150"/>
                  </a:cubicBezTo>
                  <a:cubicBezTo>
                    <a:pt x="19266" y="20150"/>
                    <a:pt x="19251" y="20154"/>
                    <a:pt x="19242" y="20169"/>
                  </a:cubicBezTo>
                  <a:cubicBezTo>
                    <a:pt x="19222" y="20148"/>
                    <a:pt x="19182" y="20148"/>
                    <a:pt x="19182" y="20128"/>
                  </a:cubicBezTo>
                  <a:cubicBezTo>
                    <a:pt x="19163" y="20148"/>
                    <a:pt x="19143" y="20148"/>
                    <a:pt x="19118" y="20148"/>
                  </a:cubicBezTo>
                  <a:lnTo>
                    <a:pt x="18789" y="20148"/>
                  </a:lnTo>
                  <a:cubicBezTo>
                    <a:pt x="18744" y="20134"/>
                    <a:pt x="18691" y="20119"/>
                    <a:pt x="18640" y="20119"/>
                  </a:cubicBezTo>
                  <a:cubicBezTo>
                    <a:pt x="18620" y="20119"/>
                    <a:pt x="18600" y="20122"/>
                    <a:pt x="18581" y="20128"/>
                  </a:cubicBezTo>
                  <a:cubicBezTo>
                    <a:pt x="18574" y="20135"/>
                    <a:pt x="18567" y="20137"/>
                    <a:pt x="18561" y="20137"/>
                  </a:cubicBezTo>
                  <a:cubicBezTo>
                    <a:pt x="18547" y="20137"/>
                    <a:pt x="18534" y="20128"/>
                    <a:pt x="18521" y="20128"/>
                  </a:cubicBezTo>
                  <a:cubicBezTo>
                    <a:pt x="18456" y="20107"/>
                    <a:pt x="18372" y="20107"/>
                    <a:pt x="18312" y="20087"/>
                  </a:cubicBezTo>
                  <a:cubicBezTo>
                    <a:pt x="18247" y="20087"/>
                    <a:pt x="18168" y="20066"/>
                    <a:pt x="18103" y="20041"/>
                  </a:cubicBezTo>
                  <a:cubicBezTo>
                    <a:pt x="18089" y="20026"/>
                    <a:pt x="18065" y="20012"/>
                    <a:pt x="18045" y="20012"/>
                  </a:cubicBezTo>
                  <a:cubicBezTo>
                    <a:pt x="18037" y="20012"/>
                    <a:pt x="18029" y="20014"/>
                    <a:pt x="18023" y="20020"/>
                  </a:cubicBezTo>
                  <a:cubicBezTo>
                    <a:pt x="17998" y="20000"/>
                    <a:pt x="17998" y="19979"/>
                    <a:pt x="17979" y="19979"/>
                  </a:cubicBezTo>
                  <a:cubicBezTo>
                    <a:pt x="17959" y="19979"/>
                    <a:pt x="17959" y="20000"/>
                    <a:pt x="17939" y="20000"/>
                  </a:cubicBezTo>
                  <a:cubicBezTo>
                    <a:pt x="17919" y="19979"/>
                    <a:pt x="17899" y="19958"/>
                    <a:pt x="17854" y="19958"/>
                  </a:cubicBezTo>
                  <a:cubicBezTo>
                    <a:pt x="17848" y="19964"/>
                    <a:pt x="17843" y="19967"/>
                    <a:pt x="17836" y="19967"/>
                  </a:cubicBezTo>
                  <a:cubicBezTo>
                    <a:pt x="17823" y="19967"/>
                    <a:pt x="17808" y="19952"/>
                    <a:pt x="17795" y="19938"/>
                  </a:cubicBezTo>
                  <a:cubicBezTo>
                    <a:pt x="17710" y="19938"/>
                    <a:pt x="17625" y="19912"/>
                    <a:pt x="17566" y="19892"/>
                  </a:cubicBezTo>
                  <a:cubicBezTo>
                    <a:pt x="17546" y="19892"/>
                    <a:pt x="17529" y="19897"/>
                    <a:pt x="17516" y="19897"/>
                  </a:cubicBezTo>
                  <a:cubicBezTo>
                    <a:pt x="17502" y="19897"/>
                    <a:pt x="17491" y="19892"/>
                    <a:pt x="17481" y="19871"/>
                  </a:cubicBezTo>
                  <a:cubicBezTo>
                    <a:pt x="17401" y="19871"/>
                    <a:pt x="17357" y="19830"/>
                    <a:pt x="17297" y="19810"/>
                  </a:cubicBezTo>
                  <a:cubicBezTo>
                    <a:pt x="17277" y="19810"/>
                    <a:pt x="17252" y="19810"/>
                    <a:pt x="17252" y="19784"/>
                  </a:cubicBezTo>
                  <a:cubicBezTo>
                    <a:pt x="17232" y="19763"/>
                    <a:pt x="17212" y="19763"/>
                    <a:pt x="17192" y="19763"/>
                  </a:cubicBezTo>
                  <a:cubicBezTo>
                    <a:pt x="17172" y="19743"/>
                    <a:pt x="17153" y="19743"/>
                    <a:pt x="17128" y="19722"/>
                  </a:cubicBezTo>
                  <a:cubicBezTo>
                    <a:pt x="17068" y="19702"/>
                    <a:pt x="17003" y="19681"/>
                    <a:pt x="16943" y="19656"/>
                  </a:cubicBezTo>
                  <a:cubicBezTo>
                    <a:pt x="16943" y="19656"/>
                    <a:pt x="16924" y="19681"/>
                    <a:pt x="16904" y="19681"/>
                  </a:cubicBezTo>
                  <a:cubicBezTo>
                    <a:pt x="16879" y="19656"/>
                    <a:pt x="16859" y="19635"/>
                    <a:pt x="16839" y="19594"/>
                  </a:cubicBezTo>
                  <a:cubicBezTo>
                    <a:pt x="16839" y="19594"/>
                    <a:pt x="16839" y="19615"/>
                    <a:pt x="16819" y="19615"/>
                  </a:cubicBezTo>
                  <a:cubicBezTo>
                    <a:pt x="16779" y="19594"/>
                    <a:pt x="16754" y="19574"/>
                    <a:pt x="16715" y="19574"/>
                  </a:cubicBezTo>
                  <a:cubicBezTo>
                    <a:pt x="16675" y="19527"/>
                    <a:pt x="16630" y="19553"/>
                    <a:pt x="16590" y="19507"/>
                  </a:cubicBezTo>
                  <a:lnTo>
                    <a:pt x="16570" y="19486"/>
                  </a:lnTo>
                  <a:cubicBezTo>
                    <a:pt x="16559" y="19492"/>
                    <a:pt x="16547" y="19495"/>
                    <a:pt x="16534" y="19495"/>
                  </a:cubicBezTo>
                  <a:cubicBezTo>
                    <a:pt x="16505" y="19495"/>
                    <a:pt x="16474" y="19480"/>
                    <a:pt x="16446" y="19466"/>
                  </a:cubicBezTo>
                  <a:cubicBezTo>
                    <a:pt x="16381" y="19425"/>
                    <a:pt x="16302" y="19378"/>
                    <a:pt x="16237" y="19358"/>
                  </a:cubicBezTo>
                  <a:cubicBezTo>
                    <a:pt x="16177" y="19337"/>
                    <a:pt x="16157" y="19296"/>
                    <a:pt x="16112" y="19250"/>
                  </a:cubicBezTo>
                  <a:cubicBezTo>
                    <a:pt x="16073" y="19230"/>
                    <a:pt x="16053" y="19209"/>
                    <a:pt x="16008" y="19209"/>
                  </a:cubicBezTo>
                  <a:cubicBezTo>
                    <a:pt x="15988" y="19188"/>
                    <a:pt x="15968" y="19168"/>
                    <a:pt x="15948" y="19168"/>
                  </a:cubicBezTo>
                  <a:cubicBezTo>
                    <a:pt x="15908" y="19142"/>
                    <a:pt x="15884" y="19122"/>
                    <a:pt x="15844" y="19101"/>
                  </a:cubicBezTo>
                  <a:cubicBezTo>
                    <a:pt x="15812" y="19085"/>
                    <a:pt x="15776" y="19055"/>
                    <a:pt x="15743" y="19055"/>
                  </a:cubicBezTo>
                  <a:cubicBezTo>
                    <a:pt x="15735" y="19055"/>
                    <a:pt x="15727" y="19056"/>
                    <a:pt x="15719" y="19060"/>
                  </a:cubicBezTo>
                  <a:cubicBezTo>
                    <a:pt x="15660" y="18993"/>
                    <a:pt x="15575" y="18973"/>
                    <a:pt x="15535" y="18932"/>
                  </a:cubicBezTo>
                  <a:cubicBezTo>
                    <a:pt x="15511" y="18932"/>
                    <a:pt x="15511" y="18932"/>
                    <a:pt x="15511" y="18952"/>
                  </a:cubicBezTo>
                  <a:cubicBezTo>
                    <a:pt x="15491" y="18932"/>
                    <a:pt x="15471" y="18911"/>
                    <a:pt x="15471" y="18911"/>
                  </a:cubicBezTo>
                  <a:cubicBezTo>
                    <a:pt x="15386" y="18845"/>
                    <a:pt x="15287" y="18804"/>
                    <a:pt x="15222" y="18737"/>
                  </a:cubicBezTo>
                  <a:cubicBezTo>
                    <a:pt x="15182" y="18716"/>
                    <a:pt x="15162" y="18716"/>
                    <a:pt x="15118" y="18696"/>
                  </a:cubicBezTo>
                  <a:cubicBezTo>
                    <a:pt x="15098" y="18655"/>
                    <a:pt x="15058" y="18629"/>
                    <a:pt x="15013" y="18608"/>
                  </a:cubicBezTo>
                  <a:cubicBezTo>
                    <a:pt x="14973" y="18567"/>
                    <a:pt x="14933" y="18526"/>
                    <a:pt x="14869" y="18501"/>
                  </a:cubicBezTo>
                  <a:cubicBezTo>
                    <a:pt x="14829" y="18480"/>
                    <a:pt x="14829" y="18460"/>
                    <a:pt x="14809" y="18439"/>
                  </a:cubicBezTo>
                  <a:cubicBezTo>
                    <a:pt x="14809" y="18439"/>
                    <a:pt x="14789" y="18439"/>
                    <a:pt x="14789" y="18460"/>
                  </a:cubicBezTo>
                  <a:cubicBezTo>
                    <a:pt x="14764" y="18439"/>
                    <a:pt x="14764" y="18418"/>
                    <a:pt x="14764" y="18418"/>
                  </a:cubicBezTo>
                  <a:cubicBezTo>
                    <a:pt x="14744" y="18398"/>
                    <a:pt x="14724" y="18398"/>
                    <a:pt x="14724" y="18398"/>
                  </a:cubicBezTo>
                  <a:cubicBezTo>
                    <a:pt x="14705" y="18331"/>
                    <a:pt x="14640" y="18311"/>
                    <a:pt x="14620" y="18290"/>
                  </a:cubicBezTo>
                  <a:cubicBezTo>
                    <a:pt x="14580" y="18270"/>
                    <a:pt x="14580" y="18223"/>
                    <a:pt x="14540" y="18223"/>
                  </a:cubicBezTo>
                  <a:cubicBezTo>
                    <a:pt x="14495" y="18223"/>
                    <a:pt x="14476" y="18203"/>
                    <a:pt x="14456" y="18162"/>
                  </a:cubicBezTo>
                  <a:cubicBezTo>
                    <a:pt x="14436" y="18162"/>
                    <a:pt x="14436" y="18141"/>
                    <a:pt x="14416" y="18141"/>
                  </a:cubicBezTo>
                  <a:lnTo>
                    <a:pt x="14416" y="18203"/>
                  </a:lnTo>
                  <a:cubicBezTo>
                    <a:pt x="14403" y="18209"/>
                    <a:pt x="14392" y="18212"/>
                    <a:pt x="14383" y="18212"/>
                  </a:cubicBezTo>
                  <a:cubicBezTo>
                    <a:pt x="14361" y="18212"/>
                    <a:pt x="14351" y="18197"/>
                    <a:pt x="14351" y="18182"/>
                  </a:cubicBezTo>
                  <a:cubicBezTo>
                    <a:pt x="14351" y="18162"/>
                    <a:pt x="14371" y="18141"/>
                    <a:pt x="14371" y="18141"/>
                  </a:cubicBezTo>
                  <a:lnTo>
                    <a:pt x="14371" y="18116"/>
                  </a:lnTo>
                  <a:cubicBezTo>
                    <a:pt x="14377" y="18110"/>
                    <a:pt x="14381" y="18107"/>
                    <a:pt x="14384" y="18107"/>
                  </a:cubicBezTo>
                  <a:cubicBezTo>
                    <a:pt x="14391" y="18107"/>
                    <a:pt x="14391" y="18123"/>
                    <a:pt x="14391" y="18141"/>
                  </a:cubicBezTo>
                  <a:lnTo>
                    <a:pt x="14416" y="18141"/>
                  </a:lnTo>
                  <a:lnTo>
                    <a:pt x="14416" y="18095"/>
                  </a:lnTo>
                  <a:cubicBezTo>
                    <a:pt x="14393" y="18085"/>
                    <a:pt x="14377" y="18080"/>
                    <a:pt x="14362" y="18080"/>
                  </a:cubicBezTo>
                  <a:cubicBezTo>
                    <a:pt x="14346" y="18080"/>
                    <a:pt x="14331" y="18085"/>
                    <a:pt x="14311" y="18095"/>
                  </a:cubicBezTo>
                  <a:cubicBezTo>
                    <a:pt x="14311" y="18054"/>
                    <a:pt x="14267" y="18054"/>
                    <a:pt x="14267" y="18034"/>
                  </a:cubicBezTo>
                  <a:cubicBezTo>
                    <a:pt x="14247" y="18034"/>
                    <a:pt x="14227" y="18013"/>
                    <a:pt x="14207" y="17987"/>
                  </a:cubicBezTo>
                  <a:cubicBezTo>
                    <a:pt x="14187" y="17967"/>
                    <a:pt x="14142" y="17926"/>
                    <a:pt x="14102" y="17905"/>
                  </a:cubicBezTo>
                  <a:cubicBezTo>
                    <a:pt x="14063" y="17885"/>
                    <a:pt x="14063" y="17859"/>
                    <a:pt x="14063" y="17839"/>
                  </a:cubicBezTo>
                  <a:cubicBezTo>
                    <a:pt x="14018" y="17839"/>
                    <a:pt x="13998" y="17797"/>
                    <a:pt x="13978" y="17777"/>
                  </a:cubicBezTo>
                  <a:cubicBezTo>
                    <a:pt x="13958" y="17731"/>
                    <a:pt x="13918" y="17690"/>
                    <a:pt x="13873" y="17669"/>
                  </a:cubicBezTo>
                  <a:cubicBezTo>
                    <a:pt x="13834" y="17628"/>
                    <a:pt x="13794" y="17602"/>
                    <a:pt x="13769" y="17561"/>
                  </a:cubicBezTo>
                  <a:lnTo>
                    <a:pt x="13769" y="17541"/>
                  </a:lnTo>
                  <a:cubicBezTo>
                    <a:pt x="13769" y="17520"/>
                    <a:pt x="13729" y="17520"/>
                    <a:pt x="13709" y="17520"/>
                  </a:cubicBezTo>
                  <a:cubicBezTo>
                    <a:pt x="13644" y="17453"/>
                    <a:pt x="13585" y="17412"/>
                    <a:pt x="13520" y="17346"/>
                  </a:cubicBezTo>
                  <a:cubicBezTo>
                    <a:pt x="13480" y="17346"/>
                    <a:pt x="13480" y="17284"/>
                    <a:pt x="13460" y="17264"/>
                  </a:cubicBezTo>
                  <a:cubicBezTo>
                    <a:pt x="13421" y="17264"/>
                    <a:pt x="13421" y="17264"/>
                    <a:pt x="13396" y="17217"/>
                  </a:cubicBezTo>
                  <a:cubicBezTo>
                    <a:pt x="13396" y="17197"/>
                    <a:pt x="13356" y="17176"/>
                    <a:pt x="13336" y="17156"/>
                  </a:cubicBezTo>
                  <a:cubicBezTo>
                    <a:pt x="13336" y="17145"/>
                    <a:pt x="13331" y="17145"/>
                    <a:pt x="13323" y="17145"/>
                  </a:cubicBezTo>
                  <a:cubicBezTo>
                    <a:pt x="13316" y="17145"/>
                    <a:pt x="13306" y="17145"/>
                    <a:pt x="13296" y="17135"/>
                  </a:cubicBezTo>
                  <a:cubicBezTo>
                    <a:pt x="13296" y="17115"/>
                    <a:pt x="13296" y="17089"/>
                    <a:pt x="13271" y="17069"/>
                  </a:cubicBezTo>
                  <a:cubicBezTo>
                    <a:pt x="13192" y="17069"/>
                    <a:pt x="13192" y="16986"/>
                    <a:pt x="13127" y="16920"/>
                  </a:cubicBezTo>
                  <a:cubicBezTo>
                    <a:pt x="13172" y="16920"/>
                    <a:pt x="13147" y="16899"/>
                    <a:pt x="13127" y="16899"/>
                  </a:cubicBezTo>
                  <a:cubicBezTo>
                    <a:pt x="13107" y="16878"/>
                    <a:pt x="13127" y="16858"/>
                    <a:pt x="13107" y="16858"/>
                  </a:cubicBezTo>
                  <a:cubicBezTo>
                    <a:pt x="13067" y="16858"/>
                    <a:pt x="13067" y="16812"/>
                    <a:pt x="13047" y="16791"/>
                  </a:cubicBezTo>
                  <a:lnTo>
                    <a:pt x="13023" y="16791"/>
                  </a:lnTo>
                  <a:cubicBezTo>
                    <a:pt x="13003" y="16750"/>
                    <a:pt x="13003" y="16730"/>
                    <a:pt x="12983" y="16704"/>
                  </a:cubicBezTo>
                  <a:lnTo>
                    <a:pt x="12943" y="16704"/>
                  </a:lnTo>
                  <a:cubicBezTo>
                    <a:pt x="12923" y="16683"/>
                    <a:pt x="12923" y="16643"/>
                    <a:pt x="12898" y="16622"/>
                  </a:cubicBezTo>
                  <a:cubicBezTo>
                    <a:pt x="12878" y="16622"/>
                    <a:pt x="12878" y="16643"/>
                    <a:pt x="12878" y="16643"/>
                  </a:cubicBezTo>
                  <a:lnTo>
                    <a:pt x="12858" y="16643"/>
                  </a:lnTo>
                  <a:cubicBezTo>
                    <a:pt x="12799" y="16555"/>
                    <a:pt x="12714" y="16514"/>
                    <a:pt x="12694" y="16406"/>
                  </a:cubicBezTo>
                  <a:cubicBezTo>
                    <a:pt x="12674" y="16386"/>
                    <a:pt x="12674" y="16386"/>
                    <a:pt x="12649" y="16386"/>
                  </a:cubicBezTo>
                  <a:cubicBezTo>
                    <a:pt x="12610" y="16386"/>
                    <a:pt x="12610" y="16365"/>
                    <a:pt x="12610" y="16345"/>
                  </a:cubicBezTo>
                  <a:cubicBezTo>
                    <a:pt x="12590" y="16278"/>
                    <a:pt x="12590" y="16257"/>
                    <a:pt x="12570" y="16237"/>
                  </a:cubicBezTo>
                  <a:cubicBezTo>
                    <a:pt x="12525" y="16216"/>
                    <a:pt x="12485" y="16191"/>
                    <a:pt x="12485" y="16150"/>
                  </a:cubicBezTo>
                  <a:cubicBezTo>
                    <a:pt x="12465" y="16108"/>
                    <a:pt x="12425" y="16108"/>
                    <a:pt x="12381" y="16062"/>
                  </a:cubicBezTo>
                  <a:cubicBezTo>
                    <a:pt x="12381" y="16042"/>
                    <a:pt x="12361" y="16042"/>
                    <a:pt x="12341" y="16021"/>
                  </a:cubicBezTo>
                  <a:lnTo>
                    <a:pt x="12321" y="16021"/>
                  </a:lnTo>
                  <a:cubicBezTo>
                    <a:pt x="12321" y="16001"/>
                    <a:pt x="12301" y="16001"/>
                    <a:pt x="12301" y="15960"/>
                  </a:cubicBezTo>
                  <a:cubicBezTo>
                    <a:pt x="12301" y="15960"/>
                    <a:pt x="12321" y="15960"/>
                    <a:pt x="12301" y="15934"/>
                  </a:cubicBezTo>
                  <a:cubicBezTo>
                    <a:pt x="12217" y="15873"/>
                    <a:pt x="12152" y="15744"/>
                    <a:pt x="12072" y="15657"/>
                  </a:cubicBezTo>
                  <a:cubicBezTo>
                    <a:pt x="12072" y="15657"/>
                    <a:pt x="12092" y="15657"/>
                    <a:pt x="12092" y="15636"/>
                  </a:cubicBezTo>
                  <a:cubicBezTo>
                    <a:pt x="12072" y="15616"/>
                    <a:pt x="12072" y="15575"/>
                    <a:pt x="12028" y="15549"/>
                  </a:cubicBezTo>
                  <a:cubicBezTo>
                    <a:pt x="12008" y="15529"/>
                    <a:pt x="11988" y="15508"/>
                    <a:pt x="11988" y="15487"/>
                  </a:cubicBezTo>
                  <a:cubicBezTo>
                    <a:pt x="11968" y="15467"/>
                    <a:pt x="11948" y="15446"/>
                    <a:pt x="11903" y="15446"/>
                  </a:cubicBezTo>
                  <a:cubicBezTo>
                    <a:pt x="11883" y="15421"/>
                    <a:pt x="11883" y="15400"/>
                    <a:pt x="11863" y="15400"/>
                  </a:cubicBezTo>
                  <a:lnTo>
                    <a:pt x="11863" y="15359"/>
                  </a:lnTo>
                  <a:cubicBezTo>
                    <a:pt x="11824" y="15359"/>
                    <a:pt x="11824" y="15338"/>
                    <a:pt x="11804" y="15318"/>
                  </a:cubicBezTo>
                  <a:cubicBezTo>
                    <a:pt x="11779" y="15292"/>
                    <a:pt x="11779" y="15272"/>
                    <a:pt x="11779" y="15251"/>
                  </a:cubicBezTo>
                  <a:cubicBezTo>
                    <a:pt x="11719" y="15190"/>
                    <a:pt x="11679" y="15103"/>
                    <a:pt x="11634" y="15036"/>
                  </a:cubicBezTo>
                  <a:lnTo>
                    <a:pt x="11615" y="15036"/>
                  </a:lnTo>
                  <a:cubicBezTo>
                    <a:pt x="11595" y="14995"/>
                    <a:pt x="11634" y="15015"/>
                    <a:pt x="11634" y="14995"/>
                  </a:cubicBezTo>
                  <a:cubicBezTo>
                    <a:pt x="11634" y="14995"/>
                    <a:pt x="11615" y="14995"/>
                    <a:pt x="11615" y="14974"/>
                  </a:cubicBezTo>
                  <a:cubicBezTo>
                    <a:pt x="11595" y="14974"/>
                    <a:pt x="11615" y="14954"/>
                    <a:pt x="11615" y="14954"/>
                  </a:cubicBezTo>
                  <a:cubicBezTo>
                    <a:pt x="11595" y="14933"/>
                    <a:pt x="11555" y="14887"/>
                    <a:pt x="11530" y="14846"/>
                  </a:cubicBezTo>
                  <a:cubicBezTo>
                    <a:pt x="11530" y="14846"/>
                    <a:pt x="11521" y="14855"/>
                    <a:pt x="11515" y="14855"/>
                  </a:cubicBezTo>
                  <a:cubicBezTo>
                    <a:pt x="11512" y="14855"/>
                    <a:pt x="11510" y="14853"/>
                    <a:pt x="11510" y="14846"/>
                  </a:cubicBezTo>
                  <a:lnTo>
                    <a:pt x="11510" y="14825"/>
                  </a:lnTo>
                  <a:cubicBezTo>
                    <a:pt x="11510" y="14818"/>
                    <a:pt x="11508" y="14816"/>
                    <a:pt x="11505" y="14816"/>
                  </a:cubicBezTo>
                  <a:cubicBezTo>
                    <a:pt x="11499" y="14816"/>
                    <a:pt x="11490" y="14825"/>
                    <a:pt x="11490" y="14825"/>
                  </a:cubicBezTo>
                  <a:cubicBezTo>
                    <a:pt x="11470" y="14805"/>
                    <a:pt x="11470" y="14805"/>
                    <a:pt x="11470" y="14779"/>
                  </a:cubicBezTo>
                  <a:cubicBezTo>
                    <a:pt x="11450" y="14717"/>
                    <a:pt x="11430" y="14676"/>
                    <a:pt x="11366" y="14630"/>
                  </a:cubicBezTo>
                  <a:lnTo>
                    <a:pt x="11366" y="14568"/>
                  </a:lnTo>
                  <a:cubicBezTo>
                    <a:pt x="11326" y="14548"/>
                    <a:pt x="11326" y="14502"/>
                    <a:pt x="11281" y="14502"/>
                  </a:cubicBezTo>
                  <a:lnTo>
                    <a:pt x="11281" y="14440"/>
                  </a:lnTo>
                  <a:cubicBezTo>
                    <a:pt x="11241" y="14420"/>
                    <a:pt x="11261" y="14353"/>
                    <a:pt x="11221" y="14333"/>
                  </a:cubicBezTo>
                  <a:cubicBezTo>
                    <a:pt x="11202" y="14266"/>
                    <a:pt x="11157" y="14225"/>
                    <a:pt x="11117" y="14184"/>
                  </a:cubicBezTo>
                  <a:cubicBezTo>
                    <a:pt x="11077" y="14117"/>
                    <a:pt x="11057" y="14076"/>
                    <a:pt x="11032" y="14009"/>
                  </a:cubicBezTo>
                  <a:cubicBezTo>
                    <a:pt x="11012" y="13989"/>
                    <a:pt x="11032" y="13968"/>
                    <a:pt x="11012" y="13947"/>
                  </a:cubicBezTo>
                  <a:cubicBezTo>
                    <a:pt x="11012" y="13927"/>
                    <a:pt x="11032" y="13906"/>
                    <a:pt x="11032" y="13881"/>
                  </a:cubicBezTo>
                  <a:cubicBezTo>
                    <a:pt x="11077" y="13881"/>
                    <a:pt x="11097" y="13860"/>
                    <a:pt x="11117" y="13860"/>
                  </a:cubicBezTo>
                  <a:cubicBezTo>
                    <a:pt x="11137" y="13860"/>
                    <a:pt x="11157" y="13840"/>
                    <a:pt x="11182" y="13840"/>
                  </a:cubicBezTo>
                  <a:cubicBezTo>
                    <a:pt x="11202" y="13819"/>
                    <a:pt x="11221" y="13819"/>
                    <a:pt x="11241" y="13819"/>
                  </a:cubicBezTo>
                  <a:cubicBezTo>
                    <a:pt x="11248" y="13826"/>
                    <a:pt x="11255" y="13828"/>
                    <a:pt x="11262" y="13828"/>
                  </a:cubicBezTo>
                  <a:cubicBezTo>
                    <a:pt x="11277" y="13828"/>
                    <a:pt x="11296" y="13819"/>
                    <a:pt x="11326" y="13819"/>
                  </a:cubicBezTo>
                  <a:cubicBezTo>
                    <a:pt x="11326" y="13819"/>
                    <a:pt x="11346" y="13840"/>
                    <a:pt x="11366" y="13840"/>
                  </a:cubicBezTo>
                  <a:cubicBezTo>
                    <a:pt x="11386" y="13860"/>
                    <a:pt x="11386" y="13881"/>
                    <a:pt x="11406" y="13906"/>
                  </a:cubicBezTo>
                  <a:lnTo>
                    <a:pt x="11406" y="13968"/>
                  </a:lnTo>
                  <a:cubicBezTo>
                    <a:pt x="11450" y="14009"/>
                    <a:pt x="11490" y="14055"/>
                    <a:pt x="11530" y="14096"/>
                  </a:cubicBezTo>
                  <a:cubicBezTo>
                    <a:pt x="11530" y="14117"/>
                    <a:pt x="11510" y="14117"/>
                    <a:pt x="11510" y="14117"/>
                  </a:cubicBezTo>
                  <a:cubicBezTo>
                    <a:pt x="11555" y="14184"/>
                    <a:pt x="11575" y="14245"/>
                    <a:pt x="11615" y="14312"/>
                  </a:cubicBezTo>
                  <a:lnTo>
                    <a:pt x="11615" y="14353"/>
                  </a:lnTo>
                  <a:cubicBezTo>
                    <a:pt x="11679" y="14420"/>
                    <a:pt x="11719" y="14522"/>
                    <a:pt x="11804" y="14589"/>
                  </a:cubicBezTo>
                  <a:cubicBezTo>
                    <a:pt x="11804" y="14589"/>
                    <a:pt x="11779" y="14589"/>
                    <a:pt x="11779" y="14610"/>
                  </a:cubicBezTo>
                  <a:cubicBezTo>
                    <a:pt x="11824" y="14651"/>
                    <a:pt x="11843" y="14717"/>
                    <a:pt x="11903" y="14759"/>
                  </a:cubicBezTo>
                  <a:cubicBezTo>
                    <a:pt x="11903" y="14759"/>
                    <a:pt x="11883" y="14759"/>
                    <a:pt x="11883" y="14779"/>
                  </a:cubicBezTo>
                  <a:cubicBezTo>
                    <a:pt x="11903" y="14825"/>
                    <a:pt x="11968" y="14866"/>
                    <a:pt x="11988" y="14933"/>
                  </a:cubicBezTo>
                  <a:cubicBezTo>
                    <a:pt x="12028" y="14933"/>
                    <a:pt x="12028" y="14974"/>
                    <a:pt x="12072" y="14995"/>
                  </a:cubicBezTo>
                  <a:lnTo>
                    <a:pt x="12072" y="15036"/>
                  </a:lnTo>
                  <a:cubicBezTo>
                    <a:pt x="12092" y="15061"/>
                    <a:pt x="12092" y="15082"/>
                    <a:pt x="12112" y="15082"/>
                  </a:cubicBezTo>
                  <a:cubicBezTo>
                    <a:pt x="12112" y="15103"/>
                    <a:pt x="12092" y="15103"/>
                    <a:pt x="12112" y="15123"/>
                  </a:cubicBezTo>
                  <a:cubicBezTo>
                    <a:pt x="12118" y="15117"/>
                    <a:pt x="12122" y="15114"/>
                    <a:pt x="12125" y="15114"/>
                  </a:cubicBezTo>
                  <a:cubicBezTo>
                    <a:pt x="12132" y="15114"/>
                    <a:pt x="12132" y="15129"/>
                    <a:pt x="12132" y="15143"/>
                  </a:cubicBezTo>
                  <a:cubicBezTo>
                    <a:pt x="12152" y="15210"/>
                    <a:pt x="12236" y="15251"/>
                    <a:pt x="12256" y="15318"/>
                  </a:cubicBezTo>
                  <a:cubicBezTo>
                    <a:pt x="12276" y="15338"/>
                    <a:pt x="12301" y="15380"/>
                    <a:pt x="12341" y="15400"/>
                  </a:cubicBezTo>
                  <a:cubicBezTo>
                    <a:pt x="12381" y="15421"/>
                    <a:pt x="12401" y="15487"/>
                    <a:pt x="12445" y="15529"/>
                  </a:cubicBezTo>
                  <a:cubicBezTo>
                    <a:pt x="12485" y="15549"/>
                    <a:pt x="12505" y="15575"/>
                    <a:pt x="12505" y="15636"/>
                  </a:cubicBezTo>
                  <a:cubicBezTo>
                    <a:pt x="12550" y="15657"/>
                    <a:pt x="12550" y="15724"/>
                    <a:pt x="12610" y="15744"/>
                  </a:cubicBezTo>
                  <a:cubicBezTo>
                    <a:pt x="12610" y="15806"/>
                    <a:pt x="12630" y="15852"/>
                    <a:pt x="12694" y="15873"/>
                  </a:cubicBezTo>
                  <a:cubicBezTo>
                    <a:pt x="12714" y="15873"/>
                    <a:pt x="12734" y="15893"/>
                    <a:pt x="12734" y="15913"/>
                  </a:cubicBezTo>
                  <a:cubicBezTo>
                    <a:pt x="12799" y="15960"/>
                    <a:pt x="12818" y="16021"/>
                    <a:pt x="12858" y="16062"/>
                  </a:cubicBezTo>
                  <a:cubicBezTo>
                    <a:pt x="12923" y="16088"/>
                    <a:pt x="12943" y="16150"/>
                    <a:pt x="12983" y="16191"/>
                  </a:cubicBezTo>
                  <a:lnTo>
                    <a:pt x="13003" y="16216"/>
                  </a:lnTo>
                  <a:cubicBezTo>
                    <a:pt x="13003" y="16237"/>
                    <a:pt x="13023" y="16257"/>
                    <a:pt x="13023" y="16278"/>
                  </a:cubicBezTo>
                  <a:cubicBezTo>
                    <a:pt x="13047" y="16278"/>
                    <a:pt x="13067" y="16299"/>
                    <a:pt x="13067" y="16319"/>
                  </a:cubicBezTo>
                  <a:cubicBezTo>
                    <a:pt x="13107" y="16319"/>
                    <a:pt x="13087" y="16365"/>
                    <a:pt x="13087" y="16365"/>
                  </a:cubicBezTo>
                  <a:cubicBezTo>
                    <a:pt x="13127" y="16386"/>
                    <a:pt x="13172" y="16406"/>
                    <a:pt x="13192" y="16447"/>
                  </a:cubicBezTo>
                  <a:cubicBezTo>
                    <a:pt x="13212" y="16447"/>
                    <a:pt x="13231" y="16473"/>
                    <a:pt x="13251" y="16494"/>
                  </a:cubicBezTo>
                  <a:cubicBezTo>
                    <a:pt x="13251" y="16534"/>
                    <a:pt x="13296" y="16555"/>
                    <a:pt x="13316" y="16576"/>
                  </a:cubicBezTo>
                  <a:cubicBezTo>
                    <a:pt x="13336" y="16601"/>
                    <a:pt x="13376" y="16663"/>
                    <a:pt x="13396" y="16683"/>
                  </a:cubicBezTo>
                  <a:cubicBezTo>
                    <a:pt x="13421" y="16730"/>
                    <a:pt x="13441" y="16771"/>
                    <a:pt x="13480" y="16771"/>
                  </a:cubicBezTo>
                  <a:cubicBezTo>
                    <a:pt x="13520" y="16812"/>
                    <a:pt x="13565" y="16858"/>
                    <a:pt x="13605" y="16899"/>
                  </a:cubicBezTo>
                  <a:cubicBezTo>
                    <a:pt x="13625" y="16920"/>
                    <a:pt x="13644" y="16940"/>
                    <a:pt x="13644" y="16961"/>
                  </a:cubicBezTo>
                  <a:lnTo>
                    <a:pt x="13689" y="17007"/>
                  </a:lnTo>
                  <a:cubicBezTo>
                    <a:pt x="13729" y="17048"/>
                    <a:pt x="13794" y="17089"/>
                    <a:pt x="13854" y="17135"/>
                  </a:cubicBezTo>
                  <a:cubicBezTo>
                    <a:pt x="13854" y="17156"/>
                    <a:pt x="13873" y="17176"/>
                    <a:pt x="13893" y="17197"/>
                  </a:cubicBezTo>
                  <a:cubicBezTo>
                    <a:pt x="13958" y="17243"/>
                    <a:pt x="14018" y="17284"/>
                    <a:pt x="14063" y="17325"/>
                  </a:cubicBezTo>
                  <a:cubicBezTo>
                    <a:pt x="14102" y="17412"/>
                    <a:pt x="14187" y="17474"/>
                    <a:pt x="14247" y="17520"/>
                  </a:cubicBezTo>
                  <a:cubicBezTo>
                    <a:pt x="14267" y="17561"/>
                    <a:pt x="14311" y="17582"/>
                    <a:pt x="14331" y="17602"/>
                  </a:cubicBezTo>
                  <a:cubicBezTo>
                    <a:pt x="14371" y="17628"/>
                    <a:pt x="14391" y="17648"/>
                    <a:pt x="14416" y="17669"/>
                  </a:cubicBezTo>
                  <a:cubicBezTo>
                    <a:pt x="14456" y="17690"/>
                    <a:pt x="14456" y="17710"/>
                    <a:pt x="14456" y="17731"/>
                  </a:cubicBezTo>
                  <a:cubicBezTo>
                    <a:pt x="14515" y="17756"/>
                    <a:pt x="14515" y="17818"/>
                    <a:pt x="14560" y="17839"/>
                  </a:cubicBezTo>
                  <a:cubicBezTo>
                    <a:pt x="14600" y="17859"/>
                    <a:pt x="14640" y="17905"/>
                    <a:pt x="14685" y="17926"/>
                  </a:cubicBezTo>
                  <a:lnTo>
                    <a:pt x="14724" y="17926"/>
                  </a:lnTo>
                  <a:cubicBezTo>
                    <a:pt x="14744" y="17946"/>
                    <a:pt x="14789" y="17967"/>
                    <a:pt x="14809" y="17987"/>
                  </a:cubicBezTo>
                  <a:cubicBezTo>
                    <a:pt x="14869" y="18013"/>
                    <a:pt x="14889" y="18034"/>
                    <a:pt x="14933" y="18074"/>
                  </a:cubicBezTo>
                  <a:cubicBezTo>
                    <a:pt x="14973" y="18095"/>
                    <a:pt x="14993" y="18141"/>
                    <a:pt x="15038" y="18182"/>
                  </a:cubicBezTo>
                  <a:lnTo>
                    <a:pt x="15038" y="18223"/>
                  </a:lnTo>
                  <a:lnTo>
                    <a:pt x="15078" y="18223"/>
                  </a:lnTo>
                  <a:cubicBezTo>
                    <a:pt x="15078" y="18230"/>
                    <a:pt x="15080" y="18233"/>
                    <a:pt x="15083" y="18233"/>
                  </a:cubicBezTo>
                  <a:cubicBezTo>
                    <a:pt x="15089" y="18233"/>
                    <a:pt x="15098" y="18223"/>
                    <a:pt x="15098" y="18223"/>
                  </a:cubicBezTo>
                  <a:cubicBezTo>
                    <a:pt x="15137" y="18270"/>
                    <a:pt x="15202" y="18311"/>
                    <a:pt x="15262" y="18311"/>
                  </a:cubicBezTo>
                  <a:cubicBezTo>
                    <a:pt x="15287" y="18331"/>
                    <a:pt x="15306" y="18372"/>
                    <a:pt x="15346" y="18372"/>
                  </a:cubicBezTo>
                  <a:cubicBezTo>
                    <a:pt x="15386" y="18418"/>
                    <a:pt x="15451" y="18439"/>
                    <a:pt x="15471" y="18480"/>
                  </a:cubicBezTo>
                  <a:cubicBezTo>
                    <a:pt x="15491" y="18501"/>
                    <a:pt x="15511" y="18501"/>
                    <a:pt x="15511" y="18526"/>
                  </a:cubicBezTo>
                  <a:cubicBezTo>
                    <a:pt x="15555" y="18526"/>
                    <a:pt x="15595" y="18567"/>
                    <a:pt x="15635" y="18588"/>
                  </a:cubicBezTo>
                  <a:lnTo>
                    <a:pt x="15635" y="18608"/>
                  </a:lnTo>
                  <a:cubicBezTo>
                    <a:pt x="15700" y="18608"/>
                    <a:pt x="15759" y="18675"/>
                    <a:pt x="15824" y="18696"/>
                  </a:cubicBezTo>
                  <a:cubicBezTo>
                    <a:pt x="15844" y="18737"/>
                    <a:pt x="15908" y="18737"/>
                    <a:pt x="15928" y="18757"/>
                  </a:cubicBezTo>
                  <a:cubicBezTo>
                    <a:pt x="15948" y="18783"/>
                    <a:pt x="15968" y="18783"/>
                    <a:pt x="15988" y="18804"/>
                  </a:cubicBezTo>
                  <a:cubicBezTo>
                    <a:pt x="16053" y="18804"/>
                    <a:pt x="16112" y="18824"/>
                    <a:pt x="16132" y="18886"/>
                  </a:cubicBezTo>
                  <a:cubicBezTo>
                    <a:pt x="16237" y="18886"/>
                    <a:pt x="16302" y="18973"/>
                    <a:pt x="16381" y="18993"/>
                  </a:cubicBezTo>
                  <a:lnTo>
                    <a:pt x="16381" y="19040"/>
                  </a:lnTo>
                  <a:cubicBezTo>
                    <a:pt x="16386" y="19043"/>
                    <a:pt x="16390" y="19045"/>
                    <a:pt x="16394" y="19045"/>
                  </a:cubicBezTo>
                  <a:cubicBezTo>
                    <a:pt x="16413" y="19045"/>
                    <a:pt x="16426" y="19014"/>
                    <a:pt x="16426" y="19014"/>
                  </a:cubicBezTo>
                  <a:cubicBezTo>
                    <a:pt x="16486" y="19060"/>
                    <a:pt x="16530" y="19101"/>
                    <a:pt x="16610" y="19101"/>
                  </a:cubicBezTo>
                  <a:cubicBezTo>
                    <a:pt x="16610" y="19101"/>
                    <a:pt x="16630" y="19122"/>
                    <a:pt x="16655" y="19122"/>
                  </a:cubicBezTo>
                  <a:cubicBezTo>
                    <a:pt x="16675" y="19142"/>
                    <a:pt x="16695" y="19142"/>
                    <a:pt x="16715" y="19168"/>
                  </a:cubicBezTo>
                  <a:cubicBezTo>
                    <a:pt x="16799" y="19209"/>
                    <a:pt x="16879" y="19250"/>
                    <a:pt x="16943" y="19271"/>
                  </a:cubicBezTo>
                  <a:cubicBezTo>
                    <a:pt x="16983" y="19296"/>
                    <a:pt x="17003" y="19317"/>
                    <a:pt x="17048" y="19317"/>
                  </a:cubicBezTo>
                  <a:cubicBezTo>
                    <a:pt x="17088" y="19337"/>
                    <a:pt x="17153" y="19337"/>
                    <a:pt x="17212" y="19378"/>
                  </a:cubicBezTo>
                  <a:cubicBezTo>
                    <a:pt x="17212" y="19399"/>
                    <a:pt x="17232" y="19399"/>
                    <a:pt x="17232" y="19399"/>
                  </a:cubicBezTo>
                  <a:cubicBezTo>
                    <a:pt x="17277" y="19399"/>
                    <a:pt x="17317" y="19399"/>
                    <a:pt x="17357" y="19425"/>
                  </a:cubicBezTo>
                  <a:cubicBezTo>
                    <a:pt x="17401" y="19445"/>
                    <a:pt x="17441" y="19445"/>
                    <a:pt x="17481" y="19466"/>
                  </a:cubicBezTo>
                  <a:cubicBezTo>
                    <a:pt x="17501" y="19466"/>
                    <a:pt x="17526" y="19486"/>
                    <a:pt x="17546" y="19486"/>
                  </a:cubicBezTo>
                  <a:cubicBezTo>
                    <a:pt x="17585" y="19486"/>
                    <a:pt x="17625" y="19507"/>
                    <a:pt x="17670" y="19527"/>
                  </a:cubicBezTo>
                  <a:lnTo>
                    <a:pt x="17690" y="19527"/>
                  </a:lnTo>
                  <a:cubicBezTo>
                    <a:pt x="17730" y="19553"/>
                    <a:pt x="17795" y="19553"/>
                    <a:pt x="17854" y="19574"/>
                  </a:cubicBezTo>
                  <a:cubicBezTo>
                    <a:pt x="17854" y="19574"/>
                    <a:pt x="17863" y="19564"/>
                    <a:pt x="17876" y="19564"/>
                  </a:cubicBezTo>
                  <a:cubicBezTo>
                    <a:pt x="17883" y="19564"/>
                    <a:pt x="17891" y="19567"/>
                    <a:pt x="17899" y="19574"/>
                  </a:cubicBezTo>
                  <a:cubicBezTo>
                    <a:pt x="17899" y="19574"/>
                    <a:pt x="17899" y="19594"/>
                    <a:pt x="17919" y="19594"/>
                  </a:cubicBezTo>
                  <a:lnTo>
                    <a:pt x="17979" y="19594"/>
                  </a:lnTo>
                  <a:cubicBezTo>
                    <a:pt x="17998" y="19615"/>
                    <a:pt x="17998" y="19615"/>
                    <a:pt x="18023" y="19635"/>
                  </a:cubicBezTo>
                  <a:lnTo>
                    <a:pt x="18103" y="19635"/>
                  </a:lnTo>
                  <a:cubicBezTo>
                    <a:pt x="18188" y="19681"/>
                    <a:pt x="18272" y="19681"/>
                    <a:pt x="18352" y="19702"/>
                  </a:cubicBezTo>
                  <a:cubicBezTo>
                    <a:pt x="18396" y="19722"/>
                    <a:pt x="18436" y="19722"/>
                    <a:pt x="18456" y="19722"/>
                  </a:cubicBezTo>
                  <a:cubicBezTo>
                    <a:pt x="18521" y="19722"/>
                    <a:pt x="18601" y="19722"/>
                    <a:pt x="18665" y="19743"/>
                  </a:cubicBezTo>
                  <a:cubicBezTo>
                    <a:pt x="18705" y="19743"/>
                    <a:pt x="18745" y="19763"/>
                    <a:pt x="18789" y="19763"/>
                  </a:cubicBezTo>
                  <a:cubicBezTo>
                    <a:pt x="18807" y="19769"/>
                    <a:pt x="18839" y="19772"/>
                    <a:pt x="18878" y="19772"/>
                  </a:cubicBezTo>
                  <a:cubicBezTo>
                    <a:pt x="18971" y="19772"/>
                    <a:pt x="19103" y="19758"/>
                    <a:pt x="19163" y="19743"/>
                  </a:cubicBezTo>
                  <a:lnTo>
                    <a:pt x="19202" y="19743"/>
                  </a:lnTo>
                  <a:cubicBezTo>
                    <a:pt x="19242" y="19763"/>
                    <a:pt x="19287" y="19763"/>
                    <a:pt x="19327" y="19763"/>
                  </a:cubicBezTo>
                  <a:cubicBezTo>
                    <a:pt x="19334" y="19770"/>
                    <a:pt x="19340" y="19773"/>
                    <a:pt x="19347" y="19773"/>
                  </a:cubicBezTo>
                  <a:cubicBezTo>
                    <a:pt x="19361" y="19773"/>
                    <a:pt x="19375" y="19763"/>
                    <a:pt x="19392" y="19763"/>
                  </a:cubicBezTo>
                  <a:cubicBezTo>
                    <a:pt x="19429" y="19785"/>
                    <a:pt x="19464" y="19791"/>
                    <a:pt x="19498" y="19791"/>
                  </a:cubicBezTo>
                  <a:cubicBezTo>
                    <a:pt x="19536" y="19791"/>
                    <a:pt x="19573" y="19784"/>
                    <a:pt x="19615" y="19784"/>
                  </a:cubicBezTo>
                  <a:cubicBezTo>
                    <a:pt x="19646" y="19770"/>
                    <a:pt x="19675" y="19746"/>
                    <a:pt x="19711" y="19746"/>
                  </a:cubicBezTo>
                  <a:cubicBezTo>
                    <a:pt x="19727" y="19746"/>
                    <a:pt x="19745" y="19751"/>
                    <a:pt x="19765" y="19763"/>
                  </a:cubicBezTo>
                  <a:lnTo>
                    <a:pt x="19785" y="19763"/>
                  </a:lnTo>
                  <a:cubicBezTo>
                    <a:pt x="19805" y="19743"/>
                    <a:pt x="19805" y="19743"/>
                    <a:pt x="19824" y="19743"/>
                  </a:cubicBezTo>
                  <a:cubicBezTo>
                    <a:pt x="19838" y="19747"/>
                    <a:pt x="19852" y="19749"/>
                    <a:pt x="19867" y="19749"/>
                  </a:cubicBezTo>
                  <a:cubicBezTo>
                    <a:pt x="19907" y="19749"/>
                    <a:pt x="19951" y="19737"/>
                    <a:pt x="19991" y="19737"/>
                  </a:cubicBezTo>
                  <a:cubicBezTo>
                    <a:pt x="20006" y="19737"/>
                    <a:pt x="20020" y="19739"/>
                    <a:pt x="20033" y="19743"/>
                  </a:cubicBezTo>
                  <a:lnTo>
                    <a:pt x="20053" y="19743"/>
                  </a:lnTo>
                  <a:cubicBezTo>
                    <a:pt x="20130" y="19713"/>
                    <a:pt x="20206" y="19694"/>
                    <a:pt x="20291" y="19694"/>
                  </a:cubicBezTo>
                  <a:cubicBezTo>
                    <a:pt x="20322" y="19694"/>
                    <a:pt x="20353" y="19696"/>
                    <a:pt x="20387" y="19702"/>
                  </a:cubicBezTo>
                  <a:cubicBezTo>
                    <a:pt x="20407" y="19702"/>
                    <a:pt x="20427" y="19681"/>
                    <a:pt x="20466" y="19681"/>
                  </a:cubicBezTo>
                  <a:cubicBezTo>
                    <a:pt x="20472" y="19687"/>
                    <a:pt x="20478" y="19690"/>
                    <a:pt x="20485" y="19690"/>
                  </a:cubicBezTo>
                  <a:cubicBezTo>
                    <a:pt x="20500" y="19690"/>
                    <a:pt x="20517" y="19674"/>
                    <a:pt x="20531" y="19656"/>
                  </a:cubicBezTo>
                  <a:lnTo>
                    <a:pt x="20551" y="19656"/>
                  </a:lnTo>
                  <a:cubicBezTo>
                    <a:pt x="20611" y="19656"/>
                    <a:pt x="20656" y="19635"/>
                    <a:pt x="20715" y="19635"/>
                  </a:cubicBezTo>
                  <a:lnTo>
                    <a:pt x="20715" y="19615"/>
                  </a:lnTo>
                  <a:cubicBezTo>
                    <a:pt x="20728" y="19619"/>
                    <a:pt x="20740" y="19620"/>
                    <a:pt x="20751" y="19620"/>
                  </a:cubicBezTo>
                  <a:cubicBezTo>
                    <a:pt x="20797" y="19620"/>
                    <a:pt x="20833" y="19594"/>
                    <a:pt x="20884" y="19594"/>
                  </a:cubicBezTo>
                  <a:cubicBezTo>
                    <a:pt x="20924" y="19574"/>
                    <a:pt x="20944" y="19574"/>
                    <a:pt x="20964" y="19553"/>
                  </a:cubicBezTo>
                  <a:cubicBezTo>
                    <a:pt x="20977" y="19553"/>
                    <a:pt x="20993" y="19562"/>
                    <a:pt x="21001" y="19562"/>
                  </a:cubicBezTo>
                  <a:cubicBezTo>
                    <a:pt x="21006" y="19562"/>
                    <a:pt x="21009" y="19560"/>
                    <a:pt x="21009" y="19553"/>
                  </a:cubicBezTo>
                  <a:cubicBezTo>
                    <a:pt x="21029" y="19507"/>
                    <a:pt x="21069" y="19486"/>
                    <a:pt x="21108" y="19486"/>
                  </a:cubicBezTo>
                  <a:cubicBezTo>
                    <a:pt x="21108" y="19445"/>
                    <a:pt x="21133" y="19445"/>
                    <a:pt x="21153" y="19425"/>
                  </a:cubicBezTo>
                  <a:cubicBezTo>
                    <a:pt x="21133" y="19399"/>
                    <a:pt x="21153" y="19378"/>
                    <a:pt x="21133" y="19358"/>
                  </a:cubicBezTo>
                  <a:cubicBezTo>
                    <a:pt x="21133" y="19378"/>
                    <a:pt x="21108" y="19378"/>
                    <a:pt x="21108" y="19399"/>
                  </a:cubicBezTo>
                  <a:cubicBezTo>
                    <a:pt x="21088" y="19378"/>
                    <a:pt x="21088" y="19358"/>
                    <a:pt x="21069" y="19358"/>
                  </a:cubicBezTo>
                  <a:cubicBezTo>
                    <a:pt x="21069" y="19378"/>
                    <a:pt x="21069" y="19378"/>
                    <a:pt x="21049" y="19378"/>
                  </a:cubicBezTo>
                  <a:cubicBezTo>
                    <a:pt x="21049" y="19358"/>
                    <a:pt x="21049" y="19358"/>
                    <a:pt x="21069" y="19358"/>
                  </a:cubicBezTo>
                  <a:cubicBezTo>
                    <a:pt x="21069" y="19358"/>
                    <a:pt x="21060" y="19349"/>
                    <a:pt x="21054" y="19349"/>
                  </a:cubicBezTo>
                  <a:cubicBezTo>
                    <a:pt x="21051" y="19349"/>
                    <a:pt x="21049" y="19351"/>
                    <a:pt x="21049" y="19358"/>
                  </a:cubicBezTo>
                  <a:cubicBezTo>
                    <a:pt x="21035" y="19358"/>
                    <a:pt x="21022" y="19367"/>
                    <a:pt x="21007" y="19367"/>
                  </a:cubicBezTo>
                  <a:cubicBezTo>
                    <a:pt x="21000" y="19367"/>
                    <a:pt x="20992" y="19365"/>
                    <a:pt x="20984" y="19358"/>
                  </a:cubicBezTo>
                  <a:cubicBezTo>
                    <a:pt x="20984" y="19348"/>
                    <a:pt x="20979" y="19343"/>
                    <a:pt x="20971" y="19343"/>
                  </a:cubicBezTo>
                  <a:cubicBezTo>
                    <a:pt x="20964" y="19343"/>
                    <a:pt x="20954" y="19348"/>
                    <a:pt x="20944" y="19358"/>
                  </a:cubicBezTo>
                  <a:cubicBezTo>
                    <a:pt x="20924" y="19368"/>
                    <a:pt x="20898" y="19368"/>
                    <a:pt x="20872" y="19368"/>
                  </a:cubicBezTo>
                  <a:cubicBezTo>
                    <a:pt x="20846" y="19368"/>
                    <a:pt x="20820" y="19368"/>
                    <a:pt x="20800" y="19378"/>
                  </a:cubicBezTo>
                  <a:cubicBezTo>
                    <a:pt x="20760" y="19378"/>
                    <a:pt x="20715" y="19399"/>
                    <a:pt x="20695" y="19425"/>
                  </a:cubicBezTo>
                  <a:cubicBezTo>
                    <a:pt x="20682" y="19425"/>
                    <a:pt x="20678" y="19413"/>
                    <a:pt x="20670" y="19413"/>
                  </a:cubicBezTo>
                  <a:cubicBezTo>
                    <a:pt x="20667" y="19413"/>
                    <a:pt x="20662" y="19416"/>
                    <a:pt x="20656" y="19425"/>
                  </a:cubicBezTo>
                  <a:cubicBezTo>
                    <a:pt x="20611" y="19425"/>
                    <a:pt x="20571" y="19445"/>
                    <a:pt x="20531" y="19445"/>
                  </a:cubicBezTo>
                  <a:lnTo>
                    <a:pt x="20486" y="19445"/>
                  </a:lnTo>
                  <a:cubicBezTo>
                    <a:pt x="20427" y="19445"/>
                    <a:pt x="20362" y="19466"/>
                    <a:pt x="20302" y="19466"/>
                  </a:cubicBezTo>
                  <a:cubicBezTo>
                    <a:pt x="20276" y="19466"/>
                    <a:pt x="20247" y="19457"/>
                    <a:pt x="20219" y="19457"/>
                  </a:cubicBezTo>
                  <a:cubicBezTo>
                    <a:pt x="20205" y="19457"/>
                    <a:pt x="20191" y="19459"/>
                    <a:pt x="20178" y="19466"/>
                  </a:cubicBezTo>
                  <a:cubicBezTo>
                    <a:pt x="20168" y="19476"/>
                    <a:pt x="20158" y="19476"/>
                    <a:pt x="20147" y="19476"/>
                  </a:cubicBezTo>
                  <a:cubicBezTo>
                    <a:pt x="20137" y="19476"/>
                    <a:pt x="20126" y="19476"/>
                    <a:pt x="20113" y="19486"/>
                  </a:cubicBezTo>
                  <a:lnTo>
                    <a:pt x="20113" y="19507"/>
                  </a:lnTo>
                  <a:cubicBezTo>
                    <a:pt x="20093" y="19486"/>
                    <a:pt x="20093" y="19486"/>
                    <a:pt x="20093" y="19466"/>
                  </a:cubicBezTo>
                  <a:cubicBezTo>
                    <a:pt x="20086" y="19481"/>
                    <a:pt x="20078" y="19485"/>
                    <a:pt x="20070" y="19485"/>
                  </a:cubicBezTo>
                  <a:cubicBezTo>
                    <a:pt x="20061" y="19485"/>
                    <a:pt x="20051" y="19480"/>
                    <a:pt x="20038" y="19480"/>
                  </a:cubicBezTo>
                  <a:cubicBezTo>
                    <a:pt x="20030" y="19480"/>
                    <a:pt x="20023" y="19482"/>
                    <a:pt x="20014" y="19486"/>
                  </a:cubicBezTo>
                  <a:cubicBezTo>
                    <a:pt x="20014" y="19486"/>
                    <a:pt x="19994" y="19505"/>
                    <a:pt x="19975" y="19505"/>
                  </a:cubicBezTo>
                  <a:cubicBezTo>
                    <a:pt x="19965" y="19505"/>
                    <a:pt x="19955" y="19500"/>
                    <a:pt x="19949" y="19486"/>
                  </a:cubicBezTo>
                  <a:cubicBezTo>
                    <a:pt x="19939" y="19497"/>
                    <a:pt x="19924" y="19497"/>
                    <a:pt x="19908" y="19497"/>
                  </a:cubicBezTo>
                  <a:cubicBezTo>
                    <a:pt x="19893" y="19497"/>
                    <a:pt x="19877" y="19497"/>
                    <a:pt x="19864" y="19507"/>
                  </a:cubicBezTo>
                  <a:cubicBezTo>
                    <a:pt x="19851" y="19507"/>
                    <a:pt x="19829" y="19516"/>
                    <a:pt x="19810" y="19516"/>
                  </a:cubicBezTo>
                  <a:cubicBezTo>
                    <a:pt x="19800" y="19516"/>
                    <a:pt x="19791" y="19514"/>
                    <a:pt x="19785" y="19507"/>
                  </a:cubicBezTo>
                  <a:cubicBezTo>
                    <a:pt x="19785" y="19507"/>
                    <a:pt x="19765" y="19486"/>
                    <a:pt x="19740" y="19486"/>
                  </a:cubicBezTo>
                  <a:cubicBezTo>
                    <a:pt x="19740" y="19507"/>
                    <a:pt x="19765" y="19507"/>
                    <a:pt x="19740" y="19527"/>
                  </a:cubicBezTo>
                  <a:lnTo>
                    <a:pt x="19660" y="19527"/>
                  </a:lnTo>
                  <a:cubicBezTo>
                    <a:pt x="19640" y="19553"/>
                    <a:pt x="19615" y="19553"/>
                    <a:pt x="19595" y="19553"/>
                  </a:cubicBezTo>
                  <a:cubicBezTo>
                    <a:pt x="19582" y="19544"/>
                    <a:pt x="19571" y="19542"/>
                    <a:pt x="19562" y="19542"/>
                  </a:cubicBezTo>
                  <a:cubicBezTo>
                    <a:pt x="19543" y="19542"/>
                    <a:pt x="19529" y="19553"/>
                    <a:pt x="19516" y="19553"/>
                  </a:cubicBezTo>
                  <a:cubicBezTo>
                    <a:pt x="19471" y="19553"/>
                    <a:pt x="19451" y="19553"/>
                    <a:pt x="19431" y="19527"/>
                  </a:cubicBezTo>
                  <a:cubicBezTo>
                    <a:pt x="19411" y="19527"/>
                    <a:pt x="19411" y="19553"/>
                    <a:pt x="19411" y="19553"/>
                  </a:cubicBezTo>
                  <a:lnTo>
                    <a:pt x="19392" y="19527"/>
                  </a:lnTo>
                  <a:cubicBezTo>
                    <a:pt x="19367" y="19527"/>
                    <a:pt x="19327" y="19527"/>
                    <a:pt x="19307" y="19507"/>
                  </a:cubicBezTo>
                  <a:cubicBezTo>
                    <a:pt x="19267" y="19507"/>
                    <a:pt x="19242" y="19527"/>
                    <a:pt x="19222" y="19527"/>
                  </a:cubicBezTo>
                  <a:lnTo>
                    <a:pt x="19118" y="19527"/>
                  </a:lnTo>
                  <a:cubicBezTo>
                    <a:pt x="19091" y="19527"/>
                    <a:pt x="19065" y="19518"/>
                    <a:pt x="19037" y="19518"/>
                  </a:cubicBezTo>
                  <a:cubicBezTo>
                    <a:pt x="19023" y="19518"/>
                    <a:pt x="19009" y="19520"/>
                    <a:pt x="18994" y="19527"/>
                  </a:cubicBezTo>
                  <a:cubicBezTo>
                    <a:pt x="18934" y="19527"/>
                    <a:pt x="18849" y="19507"/>
                    <a:pt x="18789" y="19507"/>
                  </a:cubicBezTo>
                  <a:cubicBezTo>
                    <a:pt x="18745" y="19486"/>
                    <a:pt x="18685" y="19486"/>
                    <a:pt x="18645" y="19486"/>
                  </a:cubicBezTo>
                  <a:lnTo>
                    <a:pt x="18601" y="19486"/>
                  </a:lnTo>
                  <a:cubicBezTo>
                    <a:pt x="18541" y="19486"/>
                    <a:pt x="18456" y="19466"/>
                    <a:pt x="18372" y="19466"/>
                  </a:cubicBezTo>
                  <a:cubicBezTo>
                    <a:pt x="18352" y="19466"/>
                    <a:pt x="18332" y="19445"/>
                    <a:pt x="18292" y="19445"/>
                  </a:cubicBezTo>
                  <a:cubicBezTo>
                    <a:pt x="18247" y="19425"/>
                    <a:pt x="18188" y="19425"/>
                    <a:pt x="18168" y="19378"/>
                  </a:cubicBezTo>
                  <a:cubicBezTo>
                    <a:pt x="18161" y="19382"/>
                    <a:pt x="18155" y="19383"/>
                    <a:pt x="18149" y="19383"/>
                  </a:cubicBezTo>
                  <a:cubicBezTo>
                    <a:pt x="18122" y="19383"/>
                    <a:pt x="18106" y="19354"/>
                    <a:pt x="18092" y="19354"/>
                  </a:cubicBezTo>
                  <a:cubicBezTo>
                    <a:pt x="18089" y="19354"/>
                    <a:pt x="18086" y="19355"/>
                    <a:pt x="18083" y="19358"/>
                  </a:cubicBezTo>
                  <a:cubicBezTo>
                    <a:pt x="18023" y="19337"/>
                    <a:pt x="17959" y="19337"/>
                    <a:pt x="17919" y="19317"/>
                  </a:cubicBezTo>
                  <a:cubicBezTo>
                    <a:pt x="17854" y="19317"/>
                    <a:pt x="17795" y="19296"/>
                    <a:pt x="17730" y="19296"/>
                  </a:cubicBezTo>
                  <a:cubicBezTo>
                    <a:pt x="17670" y="19271"/>
                    <a:pt x="17605" y="19250"/>
                    <a:pt x="17546" y="19209"/>
                  </a:cubicBezTo>
                  <a:cubicBezTo>
                    <a:pt x="17501" y="19188"/>
                    <a:pt x="17461" y="19168"/>
                    <a:pt x="17421" y="19168"/>
                  </a:cubicBezTo>
                  <a:cubicBezTo>
                    <a:pt x="17376" y="19142"/>
                    <a:pt x="17337" y="19122"/>
                    <a:pt x="17297" y="19101"/>
                  </a:cubicBezTo>
                  <a:cubicBezTo>
                    <a:pt x="17252" y="19081"/>
                    <a:pt x="17192" y="19060"/>
                    <a:pt x="17153" y="19060"/>
                  </a:cubicBezTo>
                  <a:cubicBezTo>
                    <a:pt x="17153" y="19060"/>
                    <a:pt x="17172" y="19040"/>
                    <a:pt x="17153" y="19014"/>
                  </a:cubicBezTo>
                  <a:cubicBezTo>
                    <a:pt x="17128" y="19014"/>
                    <a:pt x="17128" y="19040"/>
                    <a:pt x="17128" y="19060"/>
                  </a:cubicBezTo>
                  <a:cubicBezTo>
                    <a:pt x="17108" y="19014"/>
                    <a:pt x="17068" y="19014"/>
                    <a:pt x="17048" y="19014"/>
                  </a:cubicBezTo>
                  <a:lnTo>
                    <a:pt x="17003" y="19014"/>
                  </a:lnTo>
                  <a:cubicBezTo>
                    <a:pt x="17003" y="18973"/>
                    <a:pt x="16983" y="18993"/>
                    <a:pt x="16963" y="18973"/>
                  </a:cubicBezTo>
                  <a:cubicBezTo>
                    <a:pt x="16879" y="18973"/>
                    <a:pt x="16799" y="18911"/>
                    <a:pt x="16734" y="18886"/>
                  </a:cubicBezTo>
                  <a:cubicBezTo>
                    <a:pt x="16695" y="18865"/>
                    <a:pt x="16675" y="18865"/>
                    <a:pt x="16655" y="18845"/>
                  </a:cubicBezTo>
                  <a:cubicBezTo>
                    <a:pt x="16610" y="18824"/>
                    <a:pt x="16570" y="18783"/>
                    <a:pt x="16506" y="18783"/>
                  </a:cubicBezTo>
                  <a:cubicBezTo>
                    <a:pt x="16466" y="18716"/>
                    <a:pt x="16381" y="18737"/>
                    <a:pt x="16341" y="18655"/>
                  </a:cubicBezTo>
                  <a:cubicBezTo>
                    <a:pt x="16341" y="18629"/>
                    <a:pt x="16321" y="18629"/>
                    <a:pt x="16321" y="18629"/>
                  </a:cubicBezTo>
                  <a:cubicBezTo>
                    <a:pt x="16282" y="18629"/>
                    <a:pt x="16257" y="18608"/>
                    <a:pt x="16217" y="18608"/>
                  </a:cubicBezTo>
                  <a:cubicBezTo>
                    <a:pt x="16197" y="18588"/>
                    <a:pt x="16177" y="18567"/>
                    <a:pt x="16157" y="18547"/>
                  </a:cubicBezTo>
                  <a:cubicBezTo>
                    <a:pt x="16132" y="18526"/>
                    <a:pt x="16112" y="18526"/>
                    <a:pt x="16093" y="18526"/>
                  </a:cubicBezTo>
                  <a:lnTo>
                    <a:pt x="16053" y="18526"/>
                  </a:lnTo>
                  <a:cubicBezTo>
                    <a:pt x="15988" y="18460"/>
                    <a:pt x="15908" y="18439"/>
                    <a:pt x="15824" y="18372"/>
                  </a:cubicBezTo>
                  <a:cubicBezTo>
                    <a:pt x="15804" y="18352"/>
                    <a:pt x="15759" y="18331"/>
                    <a:pt x="15739" y="18331"/>
                  </a:cubicBezTo>
                  <a:cubicBezTo>
                    <a:pt x="15680" y="18311"/>
                    <a:pt x="15615" y="18270"/>
                    <a:pt x="15575" y="18223"/>
                  </a:cubicBezTo>
                  <a:lnTo>
                    <a:pt x="15555" y="18203"/>
                  </a:lnTo>
                  <a:cubicBezTo>
                    <a:pt x="15491" y="18162"/>
                    <a:pt x="15431" y="18141"/>
                    <a:pt x="15386" y="18095"/>
                  </a:cubicBezTo>
                  <a:cubicBezTo>
                    <a:pt x="15346" y="18054"/>
                    <a:pt x="15287" y="18034"/>
                    <a:pt x="15242" y="17987"/>
                  </a:cubicBezTo>
                  <a:cubicBezTo>
                    <a:pt x="15182" y="17946"/>
                    <a:pt x="15118" y="17905"/>
                    <a:pt x="15078" y="17859"/>
                  </a:cubicBezTo>
                  <a:cubicBezTo>
                    <a:pt x="15058" y="17839"/>
                    <a:pt x="15038" y="17839"/>
                    <a:pt x="15038" y="17818"/>
                  </a:cubicBezTo>
                  <a:cubicBezTo>
                    <a:pt x="15013" y="17756"/>
                    <a:pt x="14933" y="17756"/>
                    <a:pt x="14913" y="17690"/>
                  </a:cubicBezTo>
                  <a:cubicBezTo>
                    <a:pt x="14913" y="17710"/>
                    <a:pt x="14889" y="17710"/>
                    <a:pt x="14889" y="17710"/>
                  </a:cubicBezTo>
                  <a:cubicBezTo>
                    <a:pt x="14869" y="17690"/>
                    <a:pt x="14869" y="17669"/>
                    <a:pt x="14869" y="17669"/>
                  </a:cubicBezTo>
                  <a:lnTo>
                    <a:pt x="14829" y="17669"/>
                  </a:lnTo>
                  <a:cubicBezTo>
                    <a:pt x="14829" y="17669"/>
                    <a:pt x="14809" y="17648"/>
                    <a:pt x="14809" y="17628"/>
                  </a:cubicBezTo>
                  <a:cubicBezTo>
                    <a:pt x="14744" y="17602"/>
                    <a:pt x="14724" y="17561"/>
                    <a:pt x="14665" y="17541"/>
                  </a:cubicBezTo>
                  <a:cubicBezTo>
                    <a:pt x="14665" y="17541"/>
                    <a:pt x="14640" y="17541"/>
                    <a:pt x="14640" y="17520"/>
                  </a:cubicBezTo>
                  <a:cubicBezTo>
                    <a:pt x="14600" y="17474"/>
                    <a:pt x="14560" y="17433"/>
                    <a:pt x="14515" y="17412"/>
                  </a:cubicBezTo>
                  <a:cubicBezTo>
                    <a:pt x="14456" y="17371"/>
                    <a:pt x="14391" y="17304"/>
                    <a:pt x="14331" y="17243"/>
                  </a:cubicBezTo>
                  <a:cubicBezTo>
                    <a:pt x="14331" y="17217"/>
                    <a:pt x="14311" y="17217"/>
                    <a:pt x="14292" y="17197"/>
                  </a:cubicBezTo>
                  <a:cubicBezTo>
                    <a:pt x="14227" y="17176"/>
                    <a:pt x="14207" y="17135"/>
                    <a:pt x="14187" y="17089"/>
                  </a:cubicBezTo>
                  <a:cubicBezTo>
                    <a:pt x="14122" y="17048"/>
                    <a:pt x="14082" y="17007"/>
                    <a:pt x="14043" y="16986"/>
                  </a:cubicBezTo>
                  <a:cubicBezTo>
                    <a:pt x="13998" y="16920"/>
                    <a:pt x="13918" y="16878"/>
                    <a:pt x="13873" y="16812"/>
                  </a:cubicBezTo>
                  <a:cubicBezTo>
                    <a:pt x="13814" y="16750"/>
                    <a:pt x="13769" y="16683"/>
                    <a:pt x="13709" y="16663"/>
                  </a:cubicBezTo>
                  <a:cubicBezTo>
                    <a:pt x="13689" y="16622"/>
                    <a:pt x="13709" y="16622"/>
                    <a:pt x="13689" y="16622"/>
                  </a:cubicBezTo>
                  <a:cubicBezTo>
                    <a:pt x="13669" y="16601"/>
                    <a:pt x="13669" y="16576"/>
                    <a:pt x="13625" y="16555"/>
                  </a:cubicBezTo>
                  <a:lnTo>
                    <a:pt x="13605" y="16555"/>
                  </a:lnTo>
                  <a:cubicBezTo>
                    <a:pt x="13605" y="16534"/>
                    <a:pt x="13625" y="16534"/>
                    <a:pt x="13625" y="16534"/>
                  </a:cubicBezTo>
                  <a:cubicBezTo>
                    <a:pt x="13605" y="16494"/>
                    <a:pt x="13585" y="16447"/>
                    <a:pt x="13565" y="16427"/>
                  </a:cubicBezTo>
                  <a:cubicBezTo>
                    <a:pt x="13520" y="16386"/>
                    <a:pt x="13500" y="16345"/>
                    <a:pt x="13441" y="16319"/>
                  </a:cubicBezTo>
                  <a:cubicBezTo>
                    <a:pt x="13441" y="16299"/>
                    <a:pt x="13421" y="16299"/>
                    <a:pt x="13396" y="16278"/>
                  </a:cubicBezTo>
                  <a:cubicBezTo>
                    <a:pt x="13396" y="16237"/>
                    <a:pt x="13356" y="16216"/>
                    <a:pt x="13336" y="16216"/>
                  </a:cubicBezTo>
                  <a:cubicBezTo>
                    <a:pt x="13296" y="16191"/>
                    <a:pt x="13271" y="16170"/>
                    <a:pt x="13251" y="16150"/>
                  </a:cubicBezTo>
                  <a:cubicBezTo>
                    <a:pt x="13231" y="16129"/>
                    <a:pt x="13231" y="16108"/>
                    <a:pt x="13212" y="16088"/>
                  </a:cubicBezTo>
                  <a:cubicBezTo>
                    <a:pt x="13192" y="16062"/>
                    <a:pt x="13172" y="16042"/>
                    <a:pt x="13147" y="16021"/>
                  </a:cubicBezTo>
                  <a:cubicBezTo>
                    <a:pt x="13107" y="15980"/>
                    <a:pt x="13087" y="15934"/>
                    <a:pt x="13087" y="15913"/>
                  </a:cubicBezTo>
                  <a:cubicBezTo>
                    <a:pt x="13023" y="15852"/>
                    <a:pt x="12983" y="15785"/>
                    <a:pt x="12943" y="15724"/>
                  </a:cubicBezTo>
                  <a:cubicBezTo>
                    <a:pt x="12923" y="15724"/>
                    <a:pt x="12923" y="15703"/>
                    <a:pt x="12923" y="15677"/>
                  </a:cubicBezTo>
                  <a:cubicBezTo>
                    <a:pt x="12878" y="15677"/>
                    <a:pt x="12838" y="15657"/>
                    <a:pt x="12818" y="15616"/>
                  </a:cubicBezTo>
                  <a:cubicBezTo>
                    <a:pt x="12799" y="15575"/>
                    <a:pt x="12754" y="15549"/>
                    <a:pt x="12734" y="15508"/>
                  </a:cubicBezTo>
                  <a:cubicBezTo>
                    <a:pt x="12714" y="15467"/>
                    <a:pt x="12674" y="15421"/>
                    <a:pt x="12649" y="15380"/>
                  </a:cubicBezTo>
                  <a:cubicBezTo>
                    <a:pt x="12610" y="15338"/>
                    <a:pt x="12590" y="15292"/>
                    <a:pt x="12570" y="15251"/>
                  </a:cubicBezTo>
                  <a:cubicBezTo>
                    <a:pt x="12570" y="15251"/>
                    <a:pt x="12550" y="15251"/>
                    <a:pt x="12550" y="15231"/>
                  </a:cubicBezTo>
                  <a:cubicBezTo>
                    <a:pt x="12550" y="15231"/>
                    <a:pt x="12570" y="15231"/>
                    <a:pt x="12550" y="15210"/>
                  </a:cubicBezTo>
                  <a:cubicBezTo>
                    <a:pt x="12525" y="15190"/>
                    <a:pt x="12505" y="15190"/>
                    <a:pt x="12505" y="15164"/>
                  </a:cubicBezTo>
                  <a:cubicBezTo>
                    <a:pt x="12465" y="15123"/>
                    <a:pt x="12465" y="15061"/>
                    <a:pt x="12401" y="15061"/>
                  </a:cubicBezTo>
                  <a:cubicBezTo>
                    <a:pt x="12401" y="15015"/>
                    <a:pt x="12361" y="15015"/>
                    <a:pt x="12341" y="14974"/>
                  </a:cubicBezTo>
                  <a:cubicBezTo>
                    <a:pt x="12276" y="14887"/>
                    <a:pt x="12217" y="14825"/>
                    <a:pt x="12177" y="14738"/>
                  </a:cubicBezTo>
                  <a:cubicBezTo>
                    <a:pt x="12152" y="14697"/>
                    <a:pt x="12132" y="14676"/>
                    <a:pt x="12152" y="14651"/>
                  </a:cubicBezTo>
                  <a:cubicBezTo>
                    <a:pt x="12132" y="14630"/>
                    <a:pt x="12132" y="14630"/>
                    <a:pt x="12112" y="14630"/>
                  </a:cubicBezTo>
                  <a:cubicBezTo>
                    <a:pt x="12132" y="14630"/>
                    <a:pt x="12132" y="14610"/>
                    <a:pt x="12132" y="14610"/>
                  </a:cubicBezTo>
                  <a:cubicBezTo>
                    <a:pt x="12132" y="14589"/>
                    <a:pt x="12092" y="14589"/>
                    <a:pt x="12092" y="14568"/>
                  </a:cubicBezTo>
                  <a:cubicBezTo>
                    <a:pt x="12072" y="14522"/>
                    <a:pt x="12052" y="14502"/>
                    <a:pt x="12028" y="14481"/>
                  </a:cubicBezTo>
                  <a:cubicBezTo>
                    <a:pt x="12008" y="14481"/>
                    <a:pt x="11988" y="14461"/>
                    <a:pt x="11988" y="14440"/>
                  </a:cubicBezTo>
                  <a:cubicBezTo>
                    <a:pt x="11988" y="14420"/>
                    <a:pt x="11988" y="14420"/>
                    <a:pt x="11968" y="14394"/>
                  </a:cubicBezTo>
                  <a:cubicBezTo>
                    <a:pt x="11948" y="14373"/>
                    <a:pt x="11928" y="14333"/>
                    <a:pt x="11903" y="14291"/>
                  </a:cubicBezTo>
                  <a:cubicBezTo>
                    <a:pt x="11883" y="14291"/>
                    <a:pt x="11883" y="14291"/>
                    <a:pt x="11883" y="14266"/>
                  </a:cubicBezTo>
                  <a:cubicBezTo>
                    <a:pt x="11883" y="14204"/>
                    <a:pt x="11824" y="14184"/>
                    <a:pt x="11824" y="14137"/>
                  </a:cubicBezTo>
                  <a:cubicBezTo>
                    <a:pt x="11804" y="14096"/>
                    <a:pt x="11759" y="14076"/>
                    <a:pt x="11759" y="14009"/>
                  </a:cubicBezTo>
                  <a:lnTo>
                    <a:pt x="11739" y="13989"/>
                  </a:lnTo>
                  <a:cubicBezTo>
                    <a:pt x="11699" y="13947"/>
                    <a:pt x="11679" y="13927"/>
                    <a:pt x="11654" y="13881"/>
                  </a:cubicBezTo>
                  <a:cubicBezTo>
                    <a:pt x="11634" y="13840"/>
                    <a:pt x="11615" y="13799"/>
                    <a:pt x="11595" y="13752"/>
                  </a:cubicBezTo>
                  <a:cubicBezTo>
                    <a:pt x="11575" y="13732"/>
                    <a:pt x="11575" y="13711"/>
                    <a:pt x="11575" y="13691"/>
                  </a:cubicBezTo>
                  <a:cubicBezTo>
                    <a:pt x="11606" y="13674"/>
                    <a:pt x="11638" y="13642"/>
                    <a:pt x="11682" y="13642"/>
                  </a:cubicBezTo>
                  <a:cubicBezTo>
                    <a:pt x="11693" y="13642"/>
                    <a:pt x="11705" y="13644"/>
                    <a:pt x="11719" y="13650"/>
                  </a:cubicBezTo>
                  <a:cubicBezTo>
                    <a:pt x="11719" y="13670"/>
                    <a:pt x="11739" y="13691"/>
                    <a:pt x="11759" y="13711"/>
                  </a:cubicBezTo>
                  <a:cubicBezTo>
                    <a:pt x="11779" y="13732"/>
                    <a:pt x="11779" y="13778"/>
                    <a:pt x="11804" y="13799"/>
                  </a:cubicBezTo>
                  <a:cubicBezTo>
                    <a:pt x="11843" y="13819"/>
                    <a:pt x="11824" y="13860"/>
                    <a:pt x="11863" y="13881"/>
                  </a:cubicBezTo>
                  <a:cubicBezTo>
                    <a:pt x="11863" y="13927"/>
                    <a:pt x="11883" y="13947"/>
                    <a:pt x="11903" y="13968"/>
                  </a:cubicBezTo>
                  <a:cubicBezTo>
                    <a:pt x="11948" y="14035"/>
                    <a:pt x="11948" y="14117"/>
                    <a:pt x="12028" y="14137"/>
                  </a:cubicBezTo>
                  <a:lnTo>
                    <a:pt x="12028" y="14204"/>
                  </a:lnTo>
                  <a:cubicBezTo>
                    <a:pt x="12072" y="14291"/>
                    <a:pt x="12152" y="14373"/>
                    <a:pt x="12197" y="14461"/>
                  </a:cubicBezTo>
                  <a:cubicBezTo>
                    <a:pt x="12217" y="14522"/>
                    <a:pt x="12256" y="14568"/>
                    <a:pt x="12301" y="14610"/>
                  </a:cubicBezTo>
                  <a:cubicBezTo>
                    <a:pt x="12341" y="14676"/>
                    <a:pt x="12381" y="14759"/>
                    <a:pt x="12425" y="14825"/>
                  </a:cubicBezTo>
                  <a:cubicBezTo>
                    <a:pt x="12445" y="14846"/>
                    <a:pt x="12465" y="14887"/>
                    <a:pt x="12485" y="14907"/>
                  </a:cubicBezTo>
                  <a:cubicBezTo>
                    <a:pt x="12505" y="14933"/>
                    <a:pt x="12525" y="14933"/>
                    <a:pt x="12525" y="14954"/>
                  </a:cubicBezTo>
                  <a:cubicBezTo>
                    <a:pt x="12525" y="14995"/>
                    <a:pt x="12570" y="14974"/>
                    <a:pt x="12570" y="15015"/>
                  </a:cubicBezTo>
                  <a:cubicBezTo>
                    <a:pt x="12610" y="15061"/>
                    <a:pt x="12630" y="15103"/>
                    <a:pt x="12674" y="15164"/>
                  </a:cubicBezTo>
                  <a:cubicBezTo>
                    <a:pt x="12734" y="15231"/>
                    <a:pt x="12799" y="15292"/>
                    <a:pt x="12838" y="15359"/>
                  </a:cubicBezTo>
                  <a:cubicBezTo>
                    <a:pt x="12858" y="15421"/>
                    <a:pt x="12898" y="15467"/>
                    <a:pt x="12943" y="15508"/>
                  </a:cubicBezTo>
                  <a:lnTo>
                    <a:pt x="12943" y="15529"/>
                  </a:lnTo>
                  <a:lnTo>
                    <a:pt x="12983" y="15529"/>
                  </a:lnTo>
                  <a:lnTo>
                    <a:pt x="12983" y="15575"/>
                  </a:lnTo>
                  <a:lnTo>
                    <a:pt x="13023" y="15575"/>
                  </a:lnTo>
                  <a:lnTo>
                    <a:pt x="13023" y="15595"/>
                  </a:lnTo>
                  <a:cubicBezTo>
                    <a:pt x="13087" y="15657"/>
                    <a:pt x="13107" y="15724"/>
                    <a:pt x="13172" y="15764"/>
                  </a:cubicBezTo>
                  <a:lnTo>
                    <a:pt x="13192" y="15764"/>
                  </a:lnTo>
                  <a:cubicBezTo>
                    <a:pt x="13212" y="15806"/>
                    <a:pt x="13212" y="15831"/>
                    <a:pt x="13251" y="15852"/>
                  </a:cubicBezTo>
                  <a:cubicBezTo>
                    <a:pt x="13251" y="15893"/>
                    <a:pt x="13296" y="15893"/>
                    <a:pt x="13316" y="15913"/>
                  </a:cubicBezTo>
                  <a:cubicBezTo>
                    <a:pt x="13316" y="15934"/>
                    <a:pt x="13336" y="15960"/>
                    <a:pt x="13356" y="15980"/>
                  </a:cubicBezTo>
                  <a:cubicBezTo>
                    <a:pt x="13356" y="16021"/>
                    <a:pt x="13376" y="16042"/>
                    <a:pt x="13396" y="16062"/>
                  </a:cubicBezTo>
                  <a:cubicBezTo>
                    <a:pt x="13421" y="16088"/>
                    <a:pt x="13460" y="16088"/>
                    <a:pt x="13460" y="16108"/>
                  </a:cubicBezTo>
                  <a:cubicBezTo>
                    <a:pt x="13500" y="16170"/>
                    <a:pt x="13545" y="16191"/>
                    <a:pt x="13565" y="16237"/>
                  </a:cubicBezTo>
                  <a:cubicBezTo>
                    <a:pt x="13585" y="16257"/>
                    <a:pt x="13625" y="16278"/>
                    <a:pt x="13644" y="16319"/>
                  </a:cubicBezTo>
                  <a:cubicBezTo>
                    <a:pt x="13709" y="16406"/>
                    <a:pt x="13769" y="16473"/>
                    <a:pt x="13834" y="16534"/>
                  </a:cubicBezTo>
                  <a:cubicBezTo>
                    <a:pt x="13893" y="16601"/>
                    <a:pt x="13958" y="16663"/>
                    <a:pt x="14018" y="16704"/>
                  </a:cubicBezTo>
                  <a:cubicBezTo>
                    <a:pt x="14063" y="16750"/>
                    <a:pt x="14102" y="16791"/>
                    <a:pt x="14142" y="16832"/>
                  </a:cubicBezTo>
                  <a:cubicBezTo>
                    <a:pt x="14187" y="16878"/>
                    <a:pt x="14247" y="16920"/>
                    <a:pt x="14292" y="16961"/>
                  </a:cubicBezTo>
                  <a:cubicBezTo>
                    <a:pt x="14331" y="17027"/>
                    <a:pt x="14371" y="17069"/>
                    <a:pt x="14456" y="17115"/>
                  </a:cubicBezTo>
                  <a:cubicBezTo>
                    <a:pt x="14456" y="17115"/>
                    <a:pt x="14476" y="17135"/>
                    <a:pt x="14495" y="17156"/>
                  </a:cubicBezTo>
                  <a:cubicBezTo>
                    <a:pt x="14540" y="17217"/>
                    <a:pt x="14600" y="17284"/>
                    <a:pt x="14665" y="17325"/>
                  </a:cubicBezTo>
                  <a:cubicBezTo>
                    <a:pt x="14685" y="17325"/>
                    <a:pt x="14685" y="17346"/>
                    <a:pt x="14705" y="17346"/>
                  </a:cubicBezTo>
                  <a:cubicBezTo>
                    <a:pt x="14764" y="17433"/>
                    <a:pt x="14809" y="17520"/>
                    <a:pt x="14889" y="17561"/>
                  </a:cubicBezTo>
                  <a:cubicBezTo>
                    <a:pt x="14913" y="17602"/>
                    <a:pt x="14953" y="17582"/>
                    <a:pt x="14973" y="17602"/>
                  </a:cubicBezTo>
                  <a:cubicBezTo>
                    <a:pt x="14993" y="17628"/>
                    <a:pt x="15013" y="17628"/>
                    <a:pt x="15038" y="17628"/>
                  </a:cubicBezTo>
                  <a:cubicBezTo>
                    <a:pt x="15058" y="17648"/>
                    <a:pt x="15058" y="17648"/>
                    <a:pt x="15058" y="17669"/>
                  </a:cubicBezTo>
                  <a:cubicBezTo>
                    <a:pt x="15071" y="17669"/>
                    <a:pt x="15084" y="17660"/>
                    <a:pt x="15098" y="17660"/>
                  </a:cubicBezTo>
                  <a:cubicBezTo>
                    <a:pt x="15104" y="17660"/>
                    <a:pt x="15111" y="17662"/>
                    <a:pt x="15118" y="17669"/>
                  </a:cubicBezTo>
                  <a:cubicBezTo>
                    <a:pt x="15182" y="17756"/>
                    <a:pt x="15262" y="17797"/>
                    <a:pt x="15346" y="17885"/>
                  </a:cubicBezTo>
                  <a:cubicBezTo>
                    <a:pt x="15346" y="17885"/>
                    <a:pt x="15346" y="17905"/>
                    <a:pt x="15366" y="17905"/>
                  </a:cubicBezTo>
                  <a:cubicBezTo>
                    <a:pt x="15411" y="17905"/>
                    <a:pt x="15411" y="17946"/>
                    <a:pt x="15451" y="17946"/>
                  </a:cubicBezTo>
                  <a:cubicBezTo>
                    <a:pt x="15535" y="17967"/>
                    <a:pt x="15595" y="18034"/>
                    <a:pt x="15680" y="18074"/>
                  </a:cubicBezTo>
                  <a:cubicBezTo>
                    <a:pt x="15700" y="18095"/>
                    <a:pt x="15719" y="18116"/>
                    <a:pt x="15719" y="18141"/>
                  </a:cubicBezTo>
                  <a:cubicBezTo>
                    <a:pt x="15739" y="18162"/>
                    <a:pt x="15759" y="18162"/>
                    <a:pt x="15784" y="18182"/>
                  </a:cubicBezTo>
                  <a:cubicBezTo>
                    <a:pt x="15864" y="18244"/>
                    <a:pt x="15968" y="18290"/>
                    <a:pt x="16073" y="18352"/>
                  </a:cubicBezTo>
                  <a:lnTo>
                    <a:pt x="16093" y="18352"/>
                  </a:lnTo>
                  <a:cubicBezTo>
                    <a:pt x="16112" y="18352"/>
                    <a:pt x="16132" y="18372"/>
                    <a:pt x="16157" y="18398"/>
                  </a:cubicBezTo>
                  <a:cubicBezTo>
                    <a:pt x="16177" y="18398"/>
                    <a:pt x="16197" y="18439"/>
                    <a:pt x="16237" y="18439"/>
                  </a:cubicBezTo>
                  <a:cubicBezTo>
                    <a:pt x="16257" y="18439"/>
                    <a:pt x="16282" y="18480"/>
                    <a:pt x="16321" y="18480"/>
                  </a:cubicBezTo>
                  <a:cubicBezTo>
                    <a:pt x="16381" y="18501"/>
                    <a:pt x="16426" y="18526"/>
                    <a:pt x="16466" y="18567"/>
                  </a:cubicBezTo>
                  <a:lnTo>
                    <a:pt x="16486" y="18567"/>
                  </a:lnTo>
                  <a:cubicBezTo>
                    <a:pt x="16506" y="18588"/>
                    <a:pt x="16550" y="18608"/>
                    <a:pt x="16590" y="18629"/>
                  </a:cubicBezTo>
                  <a:cubicBezTo>
                    <a:pt x="16655" y="18675"/>
                    <a:pt x="16734" y="18696"/>
                    <a:pt x="16799" y="18737"/>
                  </a:cubicBezTo>
                  <a:cubicBezTo>
                    <a:pt x="16879" y="18757"/>
                    <a:pt x="16963" y="18783"/>
                    <a:pt x="17028" y="18845"/>
                  </a:cubicBezTo>
                  <a:cubicBezTo>
                    <a:pt x="17048" y="18845"/>
                    <a:pt x="17068" y="18865"/>
                    <a:pt x="17108" y="18865"/>
                  </a:cubicBezTo>
                  <a:cubicBezTo>
                    <a:pt x="17153" y="18886"/>
                    <a:pt x="17192" y="18932"/>
                    <a:pt x="17232" y="18932"/>
                  </a:cubicBezTo>
                  <a:cubicBezTo>
                    <a:pt x="17252" y="18952"/>
                    <a:pt x="17297" y="18973"/>
                    <a:pt x="17337" y="18973"/>
                  </a:cubicBezTo>
                  <a:cubicBezTo>
                    <a:pt x="17376" y="18973"/>
                    <a:pt x="17401" y="18993"/>
                    <a:pt x="17441" y="18993"/>
                  </a:cubicBezTo>
                  <a:cubicBezTo>
                    <a:pt x="17461" y="18993"/>
                    <a:pt x="17481" y="19014"/>
                    <a:pt x="17481" y="19040"/>
                  </a:cubicBezTo>
                  <a:lnTo>
                    <a:pt x="17585" y="19040"/>
                  </a:lnTo>
                  <a:cubicBezTo>
                    <a:pt x="17650" y="19081"/>
                    <a:pt x="17710" y="19101"/>
                    <a:pt x="17775" y="19101"/>
                  </a:cubicBezTo>
                  <a:cubicBezTo>
                    <a:pt x="17834" y="19122"/>
                    <a:pt x="17874" y="19142"/>
                    <a:pt x="17919" y="19168"/>
                  </a:cubicBezTo>
                  <a:cubicBezTo>
                    <a:pt x="17919" y="19168"/>
                    <a:pt x="17939" y="19168"/>
                    <a:pt x="17939" y="19142"/>
                  </a:cubicBezTo>
                  <a:cubicBezTo>
                    <a:pt x="17998" y="19188"/>
                    <a:pt x="18063" y="19209"/>
                    <a:pt x="18123" y="19230"/>
                  </a:cubicBezTo>
                  <a:cubicBezTo>
                    <a:pt x="18207" y="19230"/>
                    <a:pt x="18292" y="19271"/>
                    <a:pt x="18372" y="19271"/>
                  </a:cubicBezTo>
                  <a:cubicBezTo>
                    <a:pt x="18436" y="19296"/>
                    <a:pt x="18496" y="19296"/>
                    <a:pt x="18561" y="19317"/>
                  </a:cubicBezTo>
                  <a:lnTo>
                    <a:pt x="18620" y="19317"/>
                  </a:lnTo>
                  <a:cubicBezTo>
                    <a:pt x="18629" y="19324"/>
                    <a:pt x="18639" y="19326"/>
                    <a:pt x="18649" y="19326"/>
                  </a:cubicBezTo>
                  <a:cubicBezTo>
                    <a:pt x="18670" y="19326"/>
                    <a:pt x="18692" y="19317"/>
                    <a:pt x="18705" y="19317"/>
                  </a:cubicBezTo>
                  <a:cubicBezTo>
                    <a:pt x="18725" y="19317"/>
                    <a:pt x="18745" y="19337"/>
                    <a:pt x="18770" y="19337"/>
                  </a:cubicBezTo>
                  <a:cubicBezTo>
                    <a:pt x="18809" y="19337"/>
                    <a:pt x="18869" y="19358"/>
                    <a:pt x="18934" y="19358"/>
                  </a:cubicBezTo>
                  <a:lnTo>
                    <a:pt x="18974" y="19358"/>
                  </a:lnTo>
                  <a:cubicBezTo>
                    <a:pt x="18974" y="19358"/>
                    <a:pt x="19078" y="19358"/>
                    <a:pt x="19098" y="19337"/>
                  </a:cubicBezTo>
                  <a:lnTo>
                    <a:pt x="19182" y="19337"/>
                  </a:lnTo>
                  <a:cubicBezTo>
                    <a:pt x="19213" y="19348"/>
                    <a:pt x="19239" y="19348"/>
                    <a:pt x="19265" y="19348"/>
                  </a:cubicBezTo>
                  <a:cubicBezTo>
                    <a:pt x="19291" y="19348"/>
                    <a:pt x="19317" y="19348"/>
                    <a:pt x="19347" y="19358"/>
                  </a:cubicBezTo>
                  <a:cubicBezTo>
                    <a:pt x="19360" y="19358"/>
                    <a:pt x="19376" y="19349"/>
                    <a:pt x="19390" y="19349"/>
                  </a:cubicBezTo>
                  <a:cubicBezTo>
                    <a:pt x="19398" y="19349"/>
                    <a:pt x="19405" y="19351"/>
                    <a:pt x="19411" y="19358"/>
                  </a:cubicBezTo>
                  <a:cubicBezTo>
                    <a:pt x="19431" y="19365"/>
                    <a:pt x="19452" y="19367"/>
                    <a:pt x="19472" y="19367"/>
                  </a:cubicBezTo>
                  <a:cubicBezTo>
                    <a:pt x="19514" y="19367"/>
                    <a:pt x="19556" y="19358"/>
                    <a:pt x="19595" y="19358"/>
                  </a:cubicBezTo>
                  <a:cubicBezTo>
                    <a:pt x="19615" y="19358"/>
                    <a:pt x="19615" y="19378"/>
                    <a:pt x="19615" y="19378"/>
                  </a:cubicBezTo>
                  <a:cubicBezTo>
                    <a:pt x="19615" y="19378"/>
                    <a:pt x="19615" y="19358"/>
                    <a:pt x="19640" y="19358"/>
                  </a:cubicBezTo>
                  <a:cubicBezTo>
                    <a:pt x="19645" y="19354"/>
                    <a:pt x="19649" y="19352"/>
                    <a:pt x="19653" y="19352"/>
                  </a:cubicBezTo>
                  <a:cubicBezTo>
                    <a:pt x="19664" y="19352"/>
                    <a:pt x="19676" y="19364"/>
                    <a:pt x="19688" y="19364"/>
                  </a:cubicBezTo>
                  <a:cubicBezTo>
                    <a:pt x="19692" y="19364"/>
                    <a:pt x="19696" y="19362"/>
                    <a:pt x="19700" y="19358"/>
                  </a:cubicBezTo>
                  <a:cubicBezTo>
                    <a:pt x="19720" y="19337"/>
                    <a:pt x="19765" y="19337"/>
                    <a:pt x="19805" y="19337"/>
                  </a:cubicBezTo>
                  <a:cubicBezTo>
                    <a:pt x="19864" y="19337"/>
                    <a:pt x="19929" y="19337"/>
                    <a:pt x="19989" y="19317"/>
                  </a:cubicBezTo>
                  <a:cubicBezTo>
                    <a:pt x="20005" y="19317"/>
                    <a:pt x="20028" y="19308"/>
                    <a:pt x="20048" y="19308"/>
                  </a:cubicBezTo>
                  <a:cubicBezTo>
                    <a:pt x="20058" y="19308"/>
                    <a:pt x="20067" y="19310"/>
                    <a:pt x="20073" y="19317"/>
                  </a:cubicBezTo>
                  <a:cubicBezTo>
                    <a:pt x="20087" y="19310"/>
                    <a:pt x="20098" y="19308"/>
                    <a:pt x="20109" y="19308"/>
                  </a:cubicBezTo>
                  <a:cubicBezTo>
                    <a:pt x="20131" y="19308"/>
                    <a:pt x="20151" y="19317"/>
                    <a:pt x="20178" y="19317"/>
                  </a:cubicBezTo>
                  <a:cubicBezTo>
                    <a:pt x="20192" y="19303"/>
                    <a:pt x="20215" y="19285"/>
                    <a:pt x="20237" y="19285"/>
                  </a:cubicBezTo>
                  <a:cubicBezTo>
                    <a:pt x="20246" y="19285"/>
                    <a:pt x="20255" y="19289"/>
                    <a:pt x="20262" y="19296"/>
                  </a:cubicBezTo>
                  <a:cubicBezTo>
                    <a:pt x="20276" y="19296"/>
                    <a:pt x="20289" y="19285"/>
                    <a:pt x="20308" y="19285"/>
                  </a:cubicBezTo>
                  <a:cubicBezTo>
                    <a:pt x="20318" y="19285"/>
                    <a:pt x="20329" y="19288"/>
                    <a:pt x="20342" y="19296"/>
                  </a:cubicBezTo>
                  <a:cubicBezTo>
                    <a:pt x="20362" y="19296"/>
                    <a:pt x="20387" y="19271"/>
                    <a:pt x="20407" y="19271"/>
                  </a:cubicBezTo>
                  <a:cubicBezTo>
                    <a:pt x="20410" y="19267"/>
                    <a:pt x="20414" y="19265"/>
                    <a:pt x="20418" y="19265"/>
                  </a:cubicBezTo>
                  <a:cubicBezTo>
                    <a:pt x="20430" y="19265"/>
                    <a:pt x="20441" y="19279"/>
                    <a:pt x="20453" y="19279"/>
                  </a:cubicBezTo>
                  <a:cubicBezTo>
                    <a:pt x="20457" y="19279"/>
                    <a:pt x="20462" y="19277"/>
                    <a:pt x="20466" y="19271"/>
                  </a:cubicBezTo>
                  <a:cubicBezTo>
                    <a:pt x="20466" y="19250"/>
                    <a:pt x="20486" y="19250"/>
                    <a:pt x="20486" y="19250"/>
                  </a:cubicBezTo>
                  <a:cubicBezTo>
                    <a:pt x="20495" y="19243"/>
                    <a:pt x="20502" y="19241"/>
                    <a:pt x="20510" y="19241"/>
                  </a:cubicBezTo>
                  <a:cubicBezTo>
                    <a:pt x="20524" y="19241"/>
                    <a:pt x="20538" y="19250"/>
                    <a:pt x="20551" y="19250"/>
                  </a:cubicBezTo>
                  <a:cubicBezTo>
                    <a:pt x="20611" y="19230"/>
                    <a:pt x="20675" y="19230"/>
                    <a:pt x="20735" y="19209"/>
                  </a:cubicBezTo>
                  <a:cubicBezTo>
                    <a:pt x="20800" y="19188"/>
                    <a:pt x="20884" y="19188"/>
                    <a:pt x="20924" y="19122"/>
                  </a:cubicBezTo>
                  <a:lnTo>
                    <a:pt x="20944" y="19142"/>
                  </a:lnTo>
                  <a:cubicBezTo>
                    <a:pt x="20964" y="19142"/>
                    <a:pt x="20964" y="19101"/>
                    <a:pt x="20984" y="19101"/>
                  </a:cubicBezTo>
                  <a:cubicBezTo>
                    <a:pt x="21009" y="19101"/>
                    <a:pt x="21029" y="19081"/>
                    <a:pt x="21029" y="19060"/>
                  </a:cubicBezTo>
                  <a:lnTo>
                    <a:pt x="21009" y="19040"/>
                  </a:lnTo>
                  <a:cubicBezTo>
                    <a:pt x="21029" y="19014"/>
                    <a:pt x="21029" y="19014"/>
                    <a:pt x="21049" y="18993"/>
                  </a:cubicBezTo>
                  <a:cubicBezTo>
                    <a:pt x="21029" y="18993"/>
                    <a:pt x="20984" y="18993"/>
                    <a:pt x="20964" y="18973"/>
                  </a:cubicBezTo>
                  <a:cubicBezTo>
                    <a:pt x="20934" y="18993"/>
                    <a:pt x="20903" y="18993"/>
                    <a:pt x="20872" y="18993"/>
                  </a:cubicBezTo>
                  <a:cubicBezTo>
                    <a:pt x="20841" y="18993"/>
                    <a:pt x="20810" y="18993"/>
                    <a:pt x="20780" y="19014"/>
                  </a:cubicBezTo>
                  <a:cubicBezTo>
                    <a:pt x="20765" y="19011"/>
                    <a:pt x="20751" y="19009"/>
                    <a:pt x="20737" y="19009"/>
                  </a:cubicBezTo>
                  <a:cubicBezTo>
                    <a:pt x="20674" y="19009"/>
                    <a:pt x="20624" y="19043"/>
                    <a:pt x="20571" y="19060"/>
                  </a:cubicBezTo>
                  <a:cubicBezTo>
                    <a:pt x="20541" y="19060"/>
                    <a:pt x="20515" y="19055"/>
                    <a:pt x="20491" y="19055"/>
                  </a:cubicBezTo>
                  <a:cubicBezTo>
                    <a:pt x="20468" y="19055"/>
                    <a:pt x="20446" y="19060"/>
                    <a:pt x="20427" y="19081"/>
                  </a:cubicBezTo>
                  <a:cubicBezTo>
                    <a:pt x="20407" y="19060"/>
                    <a:pt x="20387" y="19060"/>
                    <a:pt x="20362" y="19060"/>
                  </a:cubicBezTo>
                  <a:cubicBezTo>
                    <a:pt x="20355" y="19067"/>
                    <a:pt x="20349" y="19069"/>
                    <a:pt x="20342" y="19069"/>
                  </a:cubicBezTo>
                  <a:cubicBezTo>
                    <a:pt x="20329" y="19069"/>
                    <a:pt x="20316" y="19060"/>
                    <a:pt x="20302" y="19060"/>
                  </a:cubicBezTo>
                  <a:lnTo>
                    <a:pt x="20282" y="19081"/>
                  </a:lnTo>
                  <a:cubicBezTo>
                    <a:pt x="20269" y="19081"/>
                    <a:pt x="20265" y="19072"/>
                    <a:pt x="20256" y="19072"/>
                  </a:cubicBezTo>
                  <a:cubicBezTo>
                    <a:pt x="20251" y="19072"/>
                    <a:pt x="20246" y="19074"/>
                    <a:pt x="20237" y="19081"/>
                  </a:cubicBezTo>
                  <a:cubicBezTo>
                    <a:pt x="20237" y="19081"/>
                    <a:pt x="20218" y="19081"/>
                    <a:pt x="20218" y="19101"/>
                  </a:cubicBezTo>
                  <a:cubicBezTo>
                    <a:pt x="20158" y="19081"/>
                    <a:pt x="20113" y="19081"/>
                    <a:pt x="20073" y="19081"/>
                  </a:cubicBezTo>
                  <a:cubicBezTo>
                    <a:pt x="20053" y="19101"/>
                    <a:pt x="20033" y="19101"/>
                    <a:pt x="20014" y="19122"/>
                  </a:cubicBezTo>
                  <a:lnTo>
                    <a:pt x="20014" y="19101"/>
                  </a:lnTo>
                  <a:lnTo>
                    <a:pt x="19989" y="19101"/>
                  </a:lnTo>
                  <a:cubicBezTo>
                    <a:pt x="19949" y="19122"/>
                    <a:pt x="19929" y="19122"/>
                    <a:pt x="19889" y="19122"/>
                  </a:cubicBezTo>
                  <a:cubicBezTo>
                    <a:pt x="19876" y="19126"/>
                    <a:pt x="19863" y="19128"/>
                    <a:pt x="19851" y="19128"/>
                  </a:cubicBezTo>
                  <a:cubicBezTo>
                    <a:pt x="19819" y="19128"/>
                    <a:pt x="19793" y="19116"/>
                    <a:pt x="19768" y="19116"/>
                  </a:cubicBezTo>
                  <a:cubicBezTo>
                    <a:pt x="19759" y="19116"/>
                    <a:pt x="19749" y="19117"/>
                    <a:pt x="19740" y="19122"/>
                  </a:cubicBezTo>
                  <a:cubicBezTo>
                    <a:pt x="19733" y="19115"/>
                    <a:pt x="19727" y="19113"/>
                    <a:pt x="19720" y="19113"/>
                  </a:cubicBezTo>
                  <a:cubicBezTo>
                    <a:pt x="19707" y="19113"/>
                    <a:pt x="19694" y="19122"/>
                    <a:pt x="19680" y="19122"/>
                  </a:cubicBezTo>
                  <a:cubicBezTo>
                    <a:pt x="19660" y="19122"/>
                    <a:pt x="19640" y="19142"/>
                    <a:pt x="19615" y="19142"/>
                  </a:cubicBezTo>
                  <a:cubicBezTo>
                    <a:pt x="19589" y="19142"/>
                    <a:pt x="19562" y="19163"/>
                    <a:pt x="19534" y="19163"/>
                  </a:cubicBezTo>
                  <a:cubicBezTo>
                    <a:pt x="19521" y="19163"/>
                    <a:pt x="19506" y="19158"/>
                    <a:pt x="19491" y="19142"/>
                  </a:cubicBezTo>
                  <a:cubicBezTo>
                    <a:pt x="19491" y="19142"/>
                    <a:pt x="19482" y="19163"/>
                    <a:pt x="19470" y="19163"/>
                  </a:cubicBezTo>
                  <a:cubicBezTo>
                    <a:pt x="19465" y="19163"/>
                    <a:pt x="19458" y="19158"/>
                    <a:pt x="19451" y="19142"/>
                  </a:cubicBezTo>
                  <a:lnTo>
                    <a:pt x="19431" y="19168"/>
                  </a:lnTo>
                  <a:cubicBezTo>
                    <a:pt x="19411" y="19142"/>
                    <a:pt x="19392" y="19142"/>
                    <a:pt x="19367" y="19122"/>
                  </a:cubicBezTo>
                  <a:lnTo>
                    <a:pt x="19347" y="19142"/>
                  </a:lnTo>
                  <a:cubicBezTo>
                    <a:pt x="19327" y="19142"/>
                    <a:pt x="19327" y="19142"/>
                    <a:pt x="19307" y="19122"/>
                  </a:cubicBezTo>
                  <a:cubicBezTo>
                    <a:pt x="19293" y="19136"/>
                    <a:pt x="19279" y="19153"/>
                    <a:pt x="19264" y="19153"/>
                  </a:cubicBezTo>
                  <a:cubicBezTo>
                    <a:pt x="19257" y="19153"/>
                    <a:pt x="19250" y="19150"/>
                    <a:pt x="19242" y="19142"/>
                  </a:cubicBezTo>
                  <a:cubicBezTo>
                    <a:pt x="19232" y="19132"/>
                    <a:pt x="19222" y="19127"/>
                    <a:pt x="19213" y="19127"/>
                  </a:cubicBezTo>
                  <a:cubicBezTo>
                    <a:pt x="19202" y="19127"/>
                    <a:pt x="19193" y="19132"/>
                    <a:pt x="19182" y="19142"/>
                  </a:cubicBezTo>
                  <a:cubicBezTo>
                    <a:pt x="19173" y="19132"/>
                    <a:pt x="19163" y="19127"/>
                    <a:pt x="19152" y="19127"/>
                  </a:cubicBezTo>
                  <a:cubicBezTo>
                    <a:pt x="19142" y="19127"/>
                    <a:pt x="19130" y="19132"/>
                    <a:pt x="19118" y="19142"/>
                  </a:cubicBezTo>
                  <a:lnTo>
                    <a:pt x="19098" y="19142"/>
                  </a:lnTo>
                  <a:cubicBezTo>
                    <a:pt x="19091" y="19136"/>
                    <a:pt x="19085" y="19133"/>
                    <a:pt x="19078" y="19133"/>
                  </a:cubicBezTo>
                  <a:cubicBezTo>
                    <a:pt x="19065" y="19133"/>
                    <a:pt x="19052" y="19142"/>
                    <a:pt x="19038" y="19142"/>
                  </a:cubicBezTo>
                  <a:cubicBezTo>
                    <a:pt x="19018" y="19142"/>
                    <a:pt x="18994" y="19122"/>
                    <a:pt x="18974" y="19122"/>
                  </a:cubicBezTo>
                  <a:cubicBezTo>
                    <a:pt x="18957" y="19126"/>
                    <a:pt x="18940" y="19128"/>
                    <a:pt x="18923" y="19128"/>
                  </a:cubicBezTo>
                  <a:cubicBezTo>
                    <a:pt x="18875" y="19128"/>
                    <a:pt x="18827" y="19116"/>
                    <a:pt x="18778" y="19116"/>
                  </a:cubicBezTo>
                  <a:cubicBezTo>
                    <a:pt x="18761" y="19116"/>
                    <a:pt x="18743" y="19117"/>
                    <a:pt x="18725" y="19122"/>
                  </a:cubicBezTo>
                  <a:cubicBezTo>
                    <a:pt x="18715" y="19111"/>
                    <a:pt x="18705" y="19111"/>
                    <a:pt x="18693" y="19111"/>
                  </a:cubicBezTo>
                  <a:cubicBezTo>
                    <a:pt x="18680" y="19111"/>
                    <a:pt x="18665" y="19111"/>
                    <a:pt x="18645" y="19101"/>
                  </a:cubicBezTo>
                  <a:cubicBezTo>
                    <a:pt x="18640" y="19097"/>
                    <a:pt x="18635" y="19095"/>
                    <a:pt x="18630" y="19095"/>
                  </a:cubicBezTo>
                  <a:cubicBezTo>
                    <a:pt x="18616" y="19095"/>
                    <a:pt x="18602" y="19107"/>
                    <a:pt x="18583" y="19107"/>
                  </a:cubicBezTo>
                  <a:cubicBezTo>
                    <a:pt x="18576" y="19107"/>
                    <a:pt x="18569" y="19106"/>
                    <a:pt x="18561" y="19101"/>
                  </a:cubicBezTo>
                  <a:cubicBezTo>
                    <a:pt x="18541" y="19101"/>
                    <a:pt x="18521" y="19081"/>
                    <a:pt x="18496" y="19081"/>
                  </a:cubicBezTo>
                  <a:cubicBezTo>
                    <a:pt x="18456" y="19081"/>
                    <a:pt x="18352" y="19060"/>
                    <a:pt x="18312" y="19040"/>
                  </a:cubicBezTo>
                  <a:cubicBezTo>
                    <a:pt x="18227" y="18993"/>
                    <a:pt x="18148" y="18952"/>
                    <a:pt x="18063" y="18952"/>
                  </a:cubicBezTo>
                  <a:cubicBezTo>
                    <a:pt x="18015" y="18952"/>
                    <a:pt x="17981" y="18916"/>
                    <a:pt x="17942" y="18916"/>
                  </a:cubicBezTo>
                  <a:cubicBezTo>
                    <a:pt x="17928" y="18916"/>
                    <a:pt x="17914" y="18920"/>
                    <a:pt x="17899" y="18932"/>
                  </a:cubicBezTo>
                  <a:cubicBezTo>
                    <a:pt x="17874" y="18911"/>
                    <a:pt x="17834" y="18911"/>
                    <a:pt x="17795" y="18886"/>
                  </a:cubicBezTo>
                  <a:cubicBezTo>
                    <a:pt x="17750" y="18886"/>
                    <a:pt x="17710" y="18865"/>
                    <a:pt x="17670" y="18845"/>
                  </a:cubicBezTo>
                  <a:cubicBezTo>
                    <a:pt x="17605" y="18824"/>
                    <a:pt x="17526" y="18783"/>
                    <a:pt x="17461" y="18757"/>
                  </a:cubicBezTo>
                  <a:cubicBezTo>
                    <a:pt x="17441" y="18737"/>
                    <a:pt x="17421" y="18737"/>
                    <a:pt x="17421" y="18737"/>
                  </a:cubicBezTo>
                  <a:cubicBezTo>
                    <a:pt x="17401" y="18716"/>
                    <a:pt x="17376" y="18716"/>
                    <a:pt x="17357" y="18716"/>
                  </a:cubicBezTo>
                  <a:cubicBezTo>
                    <a:pt x="17341" y="18716"/>
                    <a:pt x="17338" y="18690"/>
                    <a:pt x="17327" y="18690"/>
                  </a:cubicBezTo>
                  <a:cubicBezTo>
                    <a:pt x="17324" y="18690"/>
                    <a:pt x="17321" y="18692"/>
                    <a:pt x="17317" y="18696"/>
                  </a:cubicBezTo>
                  <a:cubicBezTo>
                    <a:pt x="17297" y="18696"/>
                    <a:pt x="17277" y="18675"/>
                    <a:pt x="17252" y="18655"/>
                  </a:cubicBezTo>
                  <a:cubicBezTo>
                    <a:pt x="17212" y="18629"/>
                    <a:pt x="17172" y="18629"/>
                    <a:pt x="17128" y="18608"/>
                  </a:cubicBezTo>
                  <a:lnTo>
                    <a:pt x="17108" y="18608"/>
                  </a:lnTo>
                  <a:cubicBezTo>
                    <a:pt x="17068" y="18608"/>
                    <a:pt x="17048" y="18567"/>
                    <a:pt x="17028" y="18567"/>
                  </a:cubicBezTo>
                  <a:cubicBezTo>
                    <a:pt x="16983" y="18567"/>
                    <a:pt x="16943" y="18547"/>
                    <a:pt x="16904" y="18526"/>
                  </a:cubicBezTo>
                  <a:cubicBezTo>
                    <a:pt x="16839" y="18501"/>
                    <a:pt x="16754" y="18460"/>
                    <a:pt x="16695" y="18418"/>
                  </a:cubicBezTo>
                  <a:cubicBezTo>
                    <a:pt x="16610" y="18398"/>
                    <a:pt x="16570" y="18331"/>
                    <a:pt x="16486" y="18311"/>
                  </a:cubicBezTo>
                  <a:cubicBezTo>
                    <a:pt x="16466" y="18244"/>
                    <a:pt x="16406" y="18244"/>
                    <a:pt x="16361" y="18223"/>
                  </a:cubicBezTo>
                  <a:cubicBezTo>
                    <a:pt x="16321" y="18203"/>
                    <a:pt x="16282" y="18182"/>
                    <a:pt x="16257" y="18162"/>
                  </a:cubicBezTo>
                  <a:cubicBezTo>
                    <a:pt x="16237" y="18141"/>
                    <a:pt x="16237" y="18141"/>
                    <a:pt x="16217" y="18141"/>
                  </a:cubicBezTo>
                  <a:cubicBezTo>
                    <a:pt x="16073" y="18095"/>
                    <a:pt x="16053" y="18074"/>
                    <a:pt x="15968" y="18013"/>
                  </a:cubicBezTo>
                  <a:cubicBezTo>
                    <a:pt x="15948" y="18013"/>
                    <a:pt x="15948" y="17987"/>
                    <a:pt x="15908" y="17987"/>
                  </a:cubicBezTo>
                  <a:cubicBezTo>
                    <a:pt x="15884" y="17967"/>
                    <a:pt x="15864" y="17946"/>
                    <a:pt x="15844" y="17926"/>
                  </a:cubicBezTo>
                  <a:lnTo>
                    <a:pt x="15784" y="17926"/>
                  </a:lnTo>
                  <a:cubicBezTo>
                    <a:pt x="15739" y="17885"/>
                    <a:pt x="15700" y="17839"/>
                    <a:pt x="15635" y="17797"/>
                  </a:cubicBezTo>
                  <a:cubicBezTo>
                    <a:pt x="15575" y="17756"/>
                    <a:pt x="15511" y="17710"/>
                    <a:pt x="15431" y="17669"/>
                  </a:cubicBezTo>
                  <a:cubicBezTo>
                    <a:pt x="15411" y="17648"/>
                    <a:pt x="15386" y="17628"/>
                    <a:pt x="15366" y="17602"/>
                  </a:cubicBezTo>
                  <a:cubicBezTo>
                    <a:pt x="15346" y="17582"/>
                    <a:pt x="15326" y="17561"/>
                    <a:pt x="15326" y="17541"/>
                  </a:cubicBezTo>
                  <a:cubicBezTo>
                    <a:pt x="15262" y="17500"/>
                    <a:pt x="15202" y="17453"/>
                    <a:pt x="15137" y="17392"/>
                  </a:cubicBezTo>
                  <a:cubicBezTo>
                    <a:pt x="15137" y="17371"/>
                    <a:pt x="15098" y="17371"/>
                    <a:pt x="15078" y="17371"/>
                  </a:cubicBezTo>
                  <a:lnTo>
                    <a:pt x="15098" y="17346"/>
                  </a:lnTo>
                  <a:cubicBezTo>
                    <a:pt x="15058" y="17304"/>
                    <a:pt x="15013" y="17284"/>
                    <a:pt x="14973" y="17284"/>
                  </a:cubicBezTo>
                  <a:cubicBezTo>
                    <a:pt x="14953" y="17264"/>
                    <a:pt x="14953" y="17243"/>
                    <a:pt x="14953" y="17243"/>
                  </a:cubicBezTo>
                  <a:cubicBezTo>
                    <a:pt x="14933" y="17243"/>
                    <a:pt x="14913" y="17217"/>
                    <a:pt x="14889" y="17197"/>
                  </a:cubicBezTo>
                  <a:cubicBezTo>
                    <a:pt x="14849" y="17176"/>
                    <a:pt x="14809" y="17156"/>
                    <a:pt x="14764" y="17115"/>
                  </a:cubicBezTo>
                  <a:cubicBezTo>
                    <a:pt x="14705" y="17048"/>
                    <a:pt x="14620" y="17007"/>
                    <a:pt x="14560" y="16940"/>
                  </a:cubicBezTo>
                  <a:cubicBezTo>
                    <a:pt x="14495" y="16858"/>
                    <a:pt x="14416" y="16771"/>
                    <a:pt x="14311" y="16704"/>
                  </a:cubicBezTo>
                  <a:cubicBezTo>
                    <a:pt x="14292" y="16683"/>
                    <a:pt x="14247" y="16643"/>
                    <a:pt x="14207" y="16622"/>
                  </a:cubicBezTo>
                  <a:cubicBezTo>
                    <a:pt x="14187" y="16601"/>
                    <a:pt x="14187" y="16576"/>
                    <a:pt x="14167" y="16555"/>
                  </a:cubicBezTo>
                  <a:cubicBezTo>
                    <a:pt x="14102" y="16514"/>
                    <a:pt x="14063" y="16473"/>
                    <a:pt x="14018" y="16406"/>
                  </a:cubicBezTo>
                  <a:cubicBezTo>
                    <a:pt x="13998" y="16386"/>
                    <a:pt x="13978" y="16365"/>
                    <a:pt x="13958" y="16345"/>
                  </a:cubicBezTo>
                  <a:cubicBezTo>
                    <a:pt x="13938" y="16319"/>
                    <a:pt x="13938" y="16278"/>
                    <a:pt x="13918" y="16257"/>
                  </a:cubicBezTo>
                  <a:cubicBezTo>
                    <a:pt x="13873" y="16257"/>
                    <a:pt x="13834" y="16216"/>
                    <a:pt x="13834" y="16170"/>
                  </a:cubicBezTo>
                  <a:cubicBezTo>
                    <a:pt x="13814" y="16129"/>
                    <a:pt x="13794" y="16108"/>
                    <a:pt x="13769" y="16088"/>
                  </a:cubicBezTo>
                  <a:cubicBezTo>
                    <a:pt x="13749" y="16062"/>
                    <a:pt x="13749" y="16042"/>
                    <a:pt x="13729" y="16021"/>
                  </a:cubicBezTo>
                  <a:cubicBezTo>
                    <a:pt x="13689" y="16021"/>
                    <a:pt x="13644" y="16001"/>
                    <a:pt x="13625" y="15960"/>
                  </a:cubicBezTo>
                  <a:cubicBezTo>
                    <a:pt x="13605" y="15934"/>
                    <a:pt x="13585" y="15913"/>
                    <a:pt x="13545" y="15893"/>
                  </a:cubicBezTo>
                  <a:cubicBezTo>
                    <a:pt x="13500" y="15873"/>
                    <a:pt x="13480" y="15831"/>
                    <a:pt x="13460" y="15806"/>
                  </a:cubicBezTo>
                  <a:lnTo>
                    <a:pt x="13460" y="15785"/>
                  </a:lnTo>
                  <a:cubicBezTo>
                    <a:pt x="13441" y="15764"/>
                    <a:pt x="13421" y="15724"/>
                    <a:pt x="13396" y="15703"/>
                  </a:cubicBezTo>
                  <a:cubicBezTo>
                    <a:pt x="13376" y="15677"/>
                    <a:pt x="13376" y="15636"/>
                    <a:pt x="13336" y="15636"/>
                  </a:cubicBezTo>
                  <a:cubicBezTo>
                    <a:pt x="13316" y="15616"/>
                    <a:pt x="13336" y="15595"/>
                    <a:pt x="13316" y="15575"/>
                  </a:cubicBezTo>
                  <a:cubicBezTo>
                    <a:pt x="13271" y="15529"/>
                    <a:pt x="13212" y="15487"/>
                    <a:pt x="13192" y="15446"/>
                  </a:cubicBezTo>
                  <a:cubicBezTo>
                    <a:pt x="13192" y="15446"/>
                    <a:pt x="13172" y="15446"/>
                    <a:pt x="13172" y="15421"/>
                  </a:cubicBezTo>
                  <a:lnTo>
                    <a:pt x="13172" y="15380"/>
                  </a:lnTo>
                  <a:cubicBezTo>
                    <a:pt x="13127" y="15380"/>
                    <a:pt x="13107" y="15359"/>
                    <a:pt x="13067" y="15318"/>
                  </a:cubicBezTo>
                  <a:cubicBezTo>
                    <a:pt x="13003" y="15251"/>
                    <a:pt x="12963" y="15164"/>
                    <a:pt x="12898" y="15082"/>
                  </a:cubicBezTo>
                  <a:cubicBezTo>
                    <a:pt x="12923" y="15082"/>
                    <a:pt x="12923" y="15061"/>
                    <a:pt x="12923" y="15061"/>
                  </a:cubicBezTo>
                  <a:cubicBezTo>
                    <a:pt x="12898" y="15036"/>
                    <a:pt x="12878" y="15036"/>
                    <a:pt x="12858" y="15036"/>
                  </a:cubicBezTo>
                  <a:cubicBezTo>
                    <a:pt x="12878" y="15015"/>
                    <a:pt x="12858" y="14995"/>
                    <a:pt x="12838" y="14974"/>
                  </a:cubicBezTo>
                  <a:cubicBezTo>
                    <a:pt x="12838" y="14974"/>
                    <a:pt x="12818" y="14954"/>
                    <a:pt x="12799" y="14933"/>
                  </a:cubicBezTo>
                  <a:cubicBezTo>
                    <a:pt x="12799" y="14887"/>
                    <a:pt x="12774" y="14887"/>
                    <a:pt x="12754" y="14866"/>
                  </a:cubicBezTo>
                  <a:cubicBezTo>
                    <a:pt x="12734" y="14846"/>
                    <a:pt x="12714" y="14846"/>
                    <a:pt x="12714" y="14825"/>
                  </a:cubicBezTo>
                  <a:cubicBezTo>
                    <a:pt x="12714" y="14779"/>
                    <a:pt x="12694" y="14779"/>
                    <a:pt x="12674" y="14759"/>
                  </a:cubicBezTo>
                  <a:cubicBezTo>
                    <a:pt x="12630" y="14717"/>
                    <a:pt x="12570" y="14676"/>
                    <a:pt x="12550" y="14630"/>
                  </a:cubicBezTo>
                  <a:cubicBezTo>
                    <a:pt x="12550" y="14610"/>
                    <a:pt x="12505" y="14568"/>
                    <a:pt x="12505" y="14548"/>
                  </a:cubicBezTo>
                  <a:cubicBezTo>
                    <a:pt x="12465" y="14522"/>
                    <a:pt x="12465" y="14481"/>
                    <a:pt x="12465" y="14461"/>
                  </a:cubicBezTo>
                  <a:cubicBezTo>
                    <a:pt x="12445" y="14394"/>
                    <a:pt x="12425" y="14353"/>
                    <a:pt x="12401" y="14312"/>
                  </a:cubicBezTo>
                  <a:cubicBezTo>
                    <a:pt x="12341" y="14266"/>
                    <a:pt x="12276" y="14204"/>
                    <a:pt x="12256" y="14117"/>
                  </a:cubicBezTo>
                  <a:cubicBezTo>
                    <a:pt x="12217" y="14055"/>
                    <a:pt x="12177" y="13989"/>
                    <a:pt x="12132" y="13927"/>
                  </a:cubicBezTo>
                  <a:cubicBezTo>
                    <a:pt x="12072" y="13819"/>
                    <a:pt x="12028" y="13732"/>
                    <a:pt x="11968" y="13650"/>
                  </a:cubicBezTo>
                  <a:cubicBezTo>
                    <a:pt x="11948" y="13624"/>
                    <a:pt x="11928" y="13603"/>
                    <a:pt x="11948" y="13563"/>
                  </a:cubicBezTo>
                  <a:cubicBezTo>
                    <a:pt x="12008" y="13521"/>
                    <a:pt x="12072" y="13496"/>
                    <a:pt x="12132" y="13475"/>
                  </a:cubicBezTo>
                  <a:cubicBezTo>
                    <a:pt x="12154" y="13465"/>
                    <a:pt x="12171" y="13460"/>
                    <a:pt x="12186" y="13460"/>
                  </a:cubicBezTo>
                  <a:cubicBezTo>
                    <a:pt x="12201" y="13460"/>
                    <a:pt x="12217" y="13465"/>
                    <a:pt x="12236" y="13475"/>
                  </a:cubicBezTo>
                  <a:cubicBezTo>
                    <a:pt x="12236" y="13471"/>
                    <a:pt x="12239" y="13469"/>
                    <a:pt x="12242" y="13469"/>
                  </a:cubicBezTo>
                  <a:cubicBezTo>
                    <a:pt x="12248" y="13469"/>
                    <a:pt x="12259" y="13474"/>
                    <a:pt x="12270" y="13474"/>
                  </a:cubicBezTo>
                  <a:cubicBezTo>
                    <a:pt x="12281" y="13474"/>
                    <a:pt x="12292" y="13470"/>
                    <a:pt x="12301" y="13455"/>
                  </a:cubicBezTo>
                  <a:lnTo>
                    <a:pt x="12301" y="13542"/>
                  </a:lnTo>
                  <a:cubicBezTo>
                    <a:pt x="12301" y="13552"/>
                    <a:pt x="12306" y="13552"/>
                    <a:pt x="12313" y="13552"/>
                  </a:cubicBezTo>
                  <a:cubicBezTo>
                    <a:pt x="12321" y="13552"/>
                    <a:pt x="12331" y="13552"/>
                    <a:pt x="12341" y="13563"/>
                  </a:cubicBezTo>
                  <a:lnTo>
                    <a:pt x="12341" y="13624"/>
                  </a:lnTo>
                  <a:cubicBezTo>
                    <a:pt x="12381" y="13624"/>
                    <a:pt x="12401" y="13650"/>
                    <a:pt x="12425" y="13670"/>
                  </a:cubicBezTo>
                  <a:cubicBezTo>
                    <a:pt x="12425" y="13691"/>
                    <a:pt x="12401" y="13711"/>
                    <a:pt x="12425" y="13732"/>
                  </a:cubicBezTo>
                  <a:cubicBezTo>
                    <a:pt x="12425" y="13711"/>
                    <a:pt x="12425" y="13711"/>
                    <a:pt x="12445" y="13711"/>
                  </a:cubicBezTo>
                  <a:lnTo>
                    <a:pt x="12445" y="13732"/>
                  </a:lnTo>
                  <a:cubicBezTo>
                    <a:pt x="12465" y="13732"/>
                    <a:pt x="12465" y="13732"/>
                    <a:pt x="12465" y="13752"/>
                  </a:cubicBezTo>
                  <a:cubicBezTo>
                    <a:pt x="12445" y="13778"/>
                    <a:pt x="12465" y="13778"/>
                    <a:pt x="12465" y="13799"/>
                  </a:cubicBezTo>
                  <a:cubicBezTo>
                    <a:pt x="12465" y="13840"/>
                    <a:pt x="12485" y="13840"/>
                    <a:pt x="12485" y="13881"/>
                  </a:cubicBezTo>
                  <a:cubicBezTo>
                    <a:pt x="12505" y="13947"/>
                    <a:pt x="12570" y="14009"/>
                    <a:pt x="12590" y="14076"/>
                  </a:cubicBezTo>
                  <a:cubicBezTo>
                    <a:pt x="12674" y="14096"/>
                    <a:pt x="12694" y="14163"/>
                    <a:pt x="12714" y="14225"/>
                  </a:cubicBezTo>
                  <a:cubicBezTo>
                    <a:pt x="12714" y="14291"/>
                    <a:pt x="12754" y="14333"/>
                    <a:pt x="12774" y="14373"/>
                  </a:cubicBezTo>
                  <a:cubicBezTo>
                    <a:pt x="12799" y="14394"/>
                    <a:pt x="12818" y="14420"/>
                    <a:pt x="12818" y="14440"/>
                  </a:cubicBezTo>
                  <a:cubicBezTo>
                    <a:pt x="12829" y="14450"/>
                    <a:pt x="12838" y="14450"/>
                    <a:pt x="12849" y="14450"/>
                  </a:cubicBezTo>
                  <a:cubicBezTo>
                    <a:pt x="12858" y="14450"/>
                    <a:pt x="12868" y="14450"/>
                    <a:pt x="12878" y="14461"/>
                  </a:cubicBezTo>
                  <a:cubicBezTo>
                    <a:pt x="12878" y="14481"/>
                    <a:pt x="12878" y="14481"/>
                    <a:pt x="12858" y="14502"/>
                  </a:cubicBezTo>
                  <a:lnTo>
                    <a:pt x="12898" y="14502"/>
                  </a:lnTo>
                  <a:cubicBezTo>
                    <a:pt x="12923" y="14522"/>
                    <a:pt x="12943" y="14548"/>
                    <a:pt x="12963" y="14568"/>
                  </a:cubicBezTo>
                  <a:cubicBezTo>
                    <a:pt x="12983" y="14589"/>
                    <a:pt x="12963" y="14630"/>
                    <a:pt x="13003" y="14630"/>
                  </a:cubicBezTo>
                  <a:lnTo>
                    <a:pt x="13023" y="14630"/>
                  </a:lnTo>
                  <a:cubicBezTo>
                    <a:pt x="13023" y="14630"/>
                    <a:pt x="13047" y="14651"/>
                    <a:pt x="13047" y="14676"/>
                  </a:cubicBezTo>
                  <a:cubicBezTo>
                    <a:pt x="13031" y="14676"/>
                    <a:pt x="13016" y="14665"/>
                    <a:pt x="13009" y="14665"/>
                  </a:cubicBezTo>
                  <a:cubicBezTo>
                    <a:pt x="13005" y="14665"/>
                    <a:pt x="13003" y="14668"/>
                    <a:pt x="13003" y="14676"/>
                  </a:cubicBezTo>
                  <a:cubicBezTo>
                    <a:pt x="13067" y="14805"/>
                    <a:pt x="13172" y="14887"/>
                    <a:pt x="13271" y="14995"/>
                  </a:cubicBezTo>
                  <a:cubicBezTo>
                    <a:pt x="13271" y="14995"/>
                    <a:pt x="13231" y="15015"/>
                    <a:pt x="13251" y="15036"/>
                  </a:cubicBezTo>
                  <a:cubicBezTo>
                    <a:pt x="13271" y="15036"/>
                    <a:pt x="13271" y="15015"/>
                    <a:pt x="13296" y="15015"/>
                  </a:cubicBezTo>
                  <a:cubicBezTo>
                    <a:pt x="13356" y="15123"/>
                    <a:pt x="13396" y="15210"/>
                    <a:pt x="13500" y="15292"/>
                  </a:cubicBezTo>
                  <a:cubicBezTo>
                    <a:pt x="13500" y="15272"/>
                    <a:pt x="13500" y="15272"/>
                    <a:pt x="13520" y="15272"/>
                  </a:cubicBezTo>
                  <a:lnTo>
                    <a:pt x="13545" y="15292"/>
                  </a:lnTo>
                  <a:cubicBezTo>
                    <a:pt x="13545" y="15318"/>
                    <a:pt x="13520" y="15318"/>
                    <a:pt x="13520" y="15318"/>
                  </a:cubicBezTo>
                  <a:cubicBezTo>
                    <a:pt x="13565" y="15359"/>
                    <a:pt x="13605" y="15380"/>
                    <a:pt x="13605" y="15421"/>
                  </a:cubicBezTo>
                  <a:cubicBezTo>
                    <a:pt x="13625" y="15446"/>
                    <a:pt x="13644" y="15467"/>
                    <a:pt x="13669" y="15508"/>
                  </a:cubicBezTo>
                  <a:cubicBezTo>
                    <a:pt x="13689" y="15529"/>
                    <a:pt x="13709" y="15575"/>
                    <a:pt x="13749" y="15595"/>
                  </a:cubicBezTo>
                  <a:cubicBezTo>
                    <a:pt x="13769" y="15616"/>
                    <a:pt x="13794" y="15636"/>
                    <a:pt x="13794" y="15657"/>
                  </a:cubicBezTo>
                  <a:cubicBezTo>
                    <a:pt x="13834" y="15703"/>
                    <a:pt x="13854" y="15744"/>
                    <a:pt x="13873" y="15785"/>
                  </a:cubicBezTo>
                  <a:cubicBezTo>
                    <a:pt x="13893" y="15785"/>
                    <a:pt x="13893" y="15806"/>
                    <a:pt x="13918" y="15806"/>
                  </a:cubicBezTo>
                  <a:cubicBezTo>
                    <a:pt x="13918" y="15764"/>
                    <a:pt x="13873" y="15764"/>
                    <a:pt x="13873" y="15744"/>
                  </a:cubicBezTo>
                  <a:lnTo>
                    <a:pt x="13873" y="15724"/>
                  </a:lnTo>
                  <a:cubicBezTo>
                    <a:pt x="13938" y="15724"/>
                    <a:pt x="13938" y="15764"/>
                    <a:pt x="13958" y="15785"/>
                  </a:cubicBezTo>
                  <a:cubicBezTo>
                    <a:pt x="13978" y="15785"/>
                    <a:pt x="13998" y="15831"/>
                    <a:pt x="14018" y="15852"/>
                  </a:cubicBezTo>
                  <a:cubicBezTo>
                    <a:pt x="14043" y="15873"/>
                    <a:pt x="14082" y="15893"/>
                    <a:pt x="14082" y="15934"/>
                  </a:cubicBezTo>
                  <a:cubicBezTo>
                    <a:pt x="14142" y="15934"/>
                    <a:pt x="14142" y="16001"/>
                    <a:pt x="14187" y="16042"/>
                  </a:cubicBezTo>
                  <a:cubicBezTo>
                    <a:pt x="14207" y="16062"/>
                    <a:pt x="14227" y="16108"/>
                    <a:pt x="14247" y="16129"/>
                  </a:cubicBezTo>
                  <a:lnTo>
                    <a:pt x="14247" y="16150"/>
                  </a:lnTo>
                  <a:cubicBezTo>
                    <a:pt x="14292" y="16216"/>
                    <a:pt x="14351" y="16257"/>
                    <a:pt x="14371" y="16319"/>
                  </a:cubicBezTo>
                  <a:cubicBezTo>
                    <a:pt x="14371" y="16345"/>
                    <a:pt x="14416" y="16345"/>
                    <a:pt x="14436" y="16365"/>
                  </a:cubicBezTo>
                  <a:cubicBezTo>
                    <a:pt x="14476" y="16406"/>
                    <a:pt x="14515" y="16447"/>
                    <a:pt x="14560" y="16473"/>
                  </a:cubicBezTo>
                  <a:cubicBezTo>
                    <a:pt x="14580" y="16473"/>
                    <a:pt x="14580" y="16473"/>
                    <a:pt x="14580" y="16494"/>
                  </a:cubicBezTo>
                  <a:cubicBezTo>
                    <a:pt x="14600" y="16534"/>
                    <a:pt x="14640" y="16534"/>
                    <a:pt x="14665" y="16534"/>
                  </a:cubicBezTo>
                  <a:lnTo>
                    <a:pt x="14665" y="16514"/>
                  </a:lnTo>
                  <a:cubicBezTo>
                    <a:pt x="14665" y="16514"/>
                    <a:pt x="14640" y="16514"/>
                    <a:pt x="14640" y="16494"/>
                  </a:cubicBezTo>
                  <a:cubicBezTo>
                    <a:pt x="14665" y="16494"/>
                    <a:pt x="14665" y="16494"/>
                    <a:pt x="14665" y="16514"/>
                  </a:cubicBezTo>
                  <a:cubicBezTo>
                    <a:pt x="14685" y="16514"/>
                    <a:pt x="14724" y="16514"/>
                    <a:pt x="14724" y="16555"/>
                  </a:cubicBezTo>
                  <a:cubicBezTo>
                    <a:pt x="14724" y="16576"/>
                    <a:pt x="14764" y="16576"/>
                    <a:pt x="14764" y="16601"/>
                  </a:cubicBezTo>
                  <a:cubicBezTo>
                    <a:pt x="14764" y="16643"/>
                    <a:pt x="14789" y="16663"/>
                    <a:pt x="14809" y="16683"/>
                  </a:cubicBezTo>
                  <a:cubicBezTo>
                    <a:pt x="14829" y="16683"/>
                    <a:pt x="14809" y="16704"/>
                    <a:pt x="14829" y="16730"/>
                  </a:cubicBezTo>
                  <a:lnTo>
                    <a:pt x="14869" y="16730"/>
                  </a:lnTo>
                  <a:cubicBezTo>
                    <a:pt x="14913" y="16791"/>
                    <a:pt x="14973" y="16832"/>
                    <a:pt x="15013" y="16878"/>
                  </a:cubicBezTo>
                  <a:cubicBezTo>
                    <a:pt x="15038" y="16920"/>
                    <a:pt x="15058" y="16940"/>
                    <a:pt x="15078" y="16961"/>
                  </a:cubicBezTo>
                  <a:cubicBezTo>
                    <a:pt x="15137" y="17007"/>
                    <a:pt x="15202" y="17069"/>
                    <a:pt x="15262" y="17089"/>
                  </a:cubicBezTo>
                  <a:cubicBezTo>
                    <a:pt x="15262" y="17069"/>
                    <a:pt x="15262" y="17069"/>
                    <a:pt x="15242" y="17048"/>
                  </a:cubicBezTo>
                  <a:lnTo>
                    <a:pt x="15262" y="17048"/>
                  </a:lnTo>
                  <a:cubicBezTo>
                    <a:pt x="15287" y="17069"/>
                    <a:pt x="15326" y="17089"/>
                    <a:pt x="15346" y="17135"/>
                  </a:cubicBezTo>
                  <a:cubicBezTo>
                    <a:pt x="15346" y="17135"/>
                    <a:pt x="15326" y="17135"/>
                    <a:pt x="15346" y="17156"/>
                  </a:cubicBezTo>
                  <a:cubicBezTo>
                    <a:pt x="15451" y="17217"/>
                    <a:pt x="15555" y="17304"/>
                    <a:pt x="15635" y="17392"/>
                  </a:cubicBezTo>
                  <a:cubicBezTo>
                    <a:pt x="15647" y="17402"/>
                    <a:pt x="15658" y="17402"/>
                    <a:pt x="15669" y="17402"/>
                  </a:cubicBezTo>
                  <a:cubicBezTo>
                    <a:pt x="15680" y="17402"/>
                    <a:pt x="15690" y="17402"/>
                    <a:pt x="15700" y="17412"/>
                  </a:cubicBezTo>
                  <a:cubicBezTo>
                    <a:pt x="15719" y="17453"/>
                    <a:pt x="15759" y="17453"/>
                    <a:pt x="15784" y="17500"/>
                  </a:cubicBezTo>
                  <a:cubicBezTo>
                    <a:pt x="15804" y="17500"/>
                    <a:pt x="15824" y="17500"/>
                    <a:pt x="15844" y="17520"/>
                  </a:cubicBezTo>
                  <a:cubicBezTo>
                    <a:pt x="15928" y="17582"/>
                    <a:pt x="16008" y="17648"/>
                    <a:pt x="16093" y="17690"/>
                  </a:cubicBezTo>
                  <a:cubicBezTo>
                    <a:pt x="16112" y="17690"/>
                    <a:pt x="16112" y="17710"/>
                    <a:pt x="16112" y="17710"/>
                  </a:cubicBezTo>
                  <a:cubicBezTo>
                    <a:pt x="16157" y="17756"/>
                    <a:pt x="16217" y="17777"/>
                    <a:pt x="16257" y="17797"/>
                  </a:cubicBezTo>
                  <a:cubicBezTo>
                    <a:pt x="16321" y="17818"/>
                    <a:pt x="16361" y="17859"/>
                    <a:pt x="16426" y="17885"/>
                  </a:cubicBezTo>
                  <a:cubicBezTo>
                    <a:pt x="16446" y="17905"/>
                    <a:pt x="16486" y="17926"/>
                    <a:pt x="16530" y="17926"/>
                  </a:cubicBezTo>
                  <a:lnTo>
                    <a:pt x="16530" y="17905"/>
                  </a:lnTo>
                  <a:lnTo>
                    <a:pt x="16550" y="17926"/>
                  </a:lnTo>
                  <a:lnTo>
                    <a:pt x="16530" y="17926"/>
                  </a:lnTo>
                  <a:cubicBezTo>
                    <a:pt x="16530" y="17936"/>
                    <a:pt x="16541" y="17936"/>
                    <a:pt x="16550" y="17936"/>
                  </a:cubicBezTo>
                  <a:cubicBezTo>
                    <a:pt x="16560" y="17936"/>
                    <a:pt x="16570" y="17936"/>
                    <a:pt x="16570" y="17946"/>
                  </a:cubicBezTo>
                  <a:cubicBezTo>
                    <a:pt x="16590" y="17987"/>
                    <a:pt x="16630" y="17987"/>
                    <a:pt x="16655" y="18013"/>
                  </a:cubicBezTo>
                  <a:cubicBezTo>
                    <a:pt x="16715" y="18054"/>
                    <a:pt x="16779" y="18095"/>
                    <a:pt x="16839" y="18116"/>
                  </a:cubicBezTo>
                  <a:cubicBezTo>
                    <a:pt x="16859" y="18116"/>
                    <a:pt x="16904" y="18116"/>
                    <a:pt x="16924" y="18141"/>
                  </a:cubicBezTo>
                  <a:cubicBezTo>
                    <a:pt x="16943" y="18162"/>
                    <a:pt x="16983" y="18162"/>
                    <a:pt x="17003" y="18182"/>
                  </a:cubicBezTo>
                  <a:lnTo>
                    <a:pt x="17003" y="18203"/>
                  </a:lnTo>
                  <a:cubicBezTo>
                    <a:pt x="17003" y="18203"/>
                    <a:pt x="17028" y="18203"/>
                    <a:pt x="17028" y="18223"/>
                  </a:cubicBezTo>
                  <a:cubicBezTo>
                    <a:pt x="17028" y="18244"/>
                    <a:pt x="17048" y="18244"/>
                    <a:pt x="17068" y="18244"/>
                  </a:cubicBezTo>
                  <a:cubicBezTo>
                    <a:pt x="17088" y="18244"/>
                    <a:pt x="17128" y="18290"/>
                    <a:pt x="17172" y="18290"/>
                  </a:cubicBezTo>
                  <a:cubicBezTo>
                    <a:pt x="17192" y="18311"/>
                    <a:pt x="17232" y="18311"/>
                    <a:pt x="17277" y="18352"/>
                  </a:cubicBezTo>
                  <a:cubicBezTo>
                    <a:pt x="17317" y="18352"/>
                    <a:pt x="17357" y="18372"/>
                    <a:pt x="17401" y="18398"/>
                  </a:cubicBezTo>
                  <a:cubicBezTo>
                    <a:pt x="17401" y="18408"/>
                    <a:pt x="17406" y="18413"/>
                    <a:pt x="17414" y="18413"/>
                  </a:cubicBezTo>
                  <a:cubicBezTo>
                    <a:pt x="17421" y="18413"/>
                    <a:pt x="17431" y="18408"/>
                    <a:pt x="17441" y="18398"/>
                  </a:cubicBezTo>
                  <a:cubicBezTo>
                    <a:pt x="17421" y="18372"/>
                    <a:pt x="17401" y="18372"/>
                    <a:pt x="17401" y="18352"/>
                  </a:cubicBezTo>
                  <a:cubicBezTo>
                    <a:pt x="17461" y="18352"/>
                    <a:pt x="17526" y="18398"/>
                    <a:pt x="17566" y="18418"/>
                  </a:cubicBezTo>
                  <a:cubicBezTo>
                    <a:pt x="17585" y="18418"/>
                    <a:pt x="17605" y="18439"/>
                    <a:pt x="17605" y="18439"/>
                  </a:cubicBezTo>
                  <a:cubicBezTo>
                    <a:pt x="17650" y="18460"/>
                    <a:pt x="17690" y="18501"/>
                    <a:pt x="17750" y="18526"/>
                  </a:cubicBezTo>
                  <a:cubicBezTo>
                    <a:pt x="17795" y="18547"/>
                    <a:pt x="17854" y="18547"/>
                    <a:pt x="17899" y="18567"/>
                  </a:cubicBezTo>
                  <a:cubicBezTo>
                    <a:pt x="17959" y="18567"/>
                    <a:pt x="18023" y="18588"/>
                    <a:pt x="18063" y="18608"/>
                  </a:cubicBezTo>
                  <a:cubicBezTo>
                    <a:pt x="18063" y="18608"/>
                    <a:pt x="18083" y="18608"/>
                    <a:pt x="18083" y="18588"/>
                  </a:cubicBezTo>
                  <a:cubicBezTo>
                    <a:pt x="18063" y="18588"/>
                    <a:pt x="18063" y="18588"/>
                    <a:pt x="18063" y="18567"/>
                  </a:cubicBezTo>
                  <a:cubicBezTo>
                    <a:pt x="18063" y="18588"/>
                    <a:pt x="18083" y="18588"/>
                    <a:pt x="18083" y="18588"/>
                  </a:cubicBezTo>
                  <a:lnTo>
                    <a:pt x="18148" y="18588"/>
                  </a:lnTo>
                  <a:cubicBezTo>
                    <a:pt x="18168" y="18608"/>
                    <a:pt x="18188" y="18629"/>
                    <a:pt x="18227" y="18655"/>
                  </a:cubicBezTo>
                  <a:lnTo>
                    <a:pt x="18207" y="18675"/>
                  </a:lnTo>
                  <a:cubicBezTo>
                    <a:pt x="18292" y="18716"/>
                    <a:pt x="18372" y="18737"/>
                    <a:pt x="18476" y="18737"/>
                  </a:cubicBezTo>
                  <a:cubicBezTo>
                    <a:pt x="18492" y="18737"/>
                    <a:pt x="18495" y="18765"/>
                    <a:pt x="18517" y="18765"/>
                  </a:cubicBezTo>
                  <a:cubicBezTo>
                    <a:pt x="18524" y="18765"/>
                    <a:pt x="18531" y="18763"/>
                    <a:pt x="18541" y="18757"/>
                  </a:cubicBezTo>
                  <a:cubicBezTo>
                    <a:pt x="18541" y="18737"/>
                    <a:pt x="18541" y="18737"/>
                    <a:pt x="18521" y="18737"/>
                  </a:cubicBezTo>
                  <a:lnTo>
                    <a:pt x="18496" y="18737"/>
                  </a:lnTo>
                  <a:cubicBezTo>
                    <a:pt x="18508" y="18727"/>
                    <a:pt x="18515" y="18721"/>
                    <a:pt x="18518" y="18721"/>
                  </a:cubicBezTo>
                  <a:cubicBezTo>
                    <a:pt x="18521" y="18721"/>
                    <a:pt x="18521" y="18727"/>
                    <a:pt x="18521" y="18737"/>
                  </a:cubicBezTo>
                  <a:cubicBezTo>
                    <a:pt x="18534" y="18737"/>
                    <a:pt x="18556" y="18728"/>
                    <a:pt x="18570" y="18728"/>
                  </a:cubicBezTo>
                  <a:cubicBezTo>
                    <a:pt x="18576" y="18728"/>
                    <a:pt x="18581" y="18730"/>
                    <a:pt x="18581" y="18737"/>
                  </a:cubicBezTo>
                  <a:cubicBezTo>
                    <a:pt x="18620" y="18757"/>
                    <a:pt x="18665" y="18783"/>
                    <a:pt x="18705" y="18783"/>
                  </a:cubicBezTo>
                  <a:cubicBezTo>
                    <a:pt x="18748" y="18783"/>
                    <a:pt x="18780" y="18792"/>
                    <a:pt x="18809" y="18792"/>
                  </a:cubicBezTo>
                  <a:cubicBezTo>
                    <a:pt x="18823" y="18792"/>
                    <a:pt x="18836" y="18790"/>
                    <a:pt x="18849" y="18783"/>
                  </a:cubicBezTo>
                  <a:lnTo>
                    <a:pt x="18869" y="18783"/>
                  </a:lnTo>
                  <a:cubicBezTo>
                    <a:pt x="18894" y="18804"/>
                    <a:pt x="18914" y="18804"/>
                    <a:pt x="18934" y="18804"/>
                  </a:cubicBezTo>
                  <a:cubicBezTo>
                    <a:pt x="19018" y="18804"/>
                    <a:pt x="19098" y="18783"/>
                    <a:pt x="19202" y="18783"/>
                  </a:cubicBezTo>
                  <a:lnTo>
                    <a:pt x="19202" y="18757"/>
                  </a:lnTo>
                  <a:cubicBezTo>
                    <a:pt x="19222" y="18757"/>
                    <a:pt x="19222" y="18783"/>
                    <a:pt x="19242" y="18804"/>
                  </a:cubicBezTo>
                  <a:cubicBezTo>
                    <a:pt x="19242" y="18783"/>
                    <a:pt x="19267" y="18757"/>
                    <a:pt x="19287" y="18737"/>
                  </a:cubicBezTo>
                  <a:cubicBezTo>
                    <a:pt x="19301" y="18751"/>
                    <a:pt x="19325" y="18768"/>
                    <a:pt x="19353" y="18768"/>
                  </a:cubicBezTo>
                  <a:cubicBezTo>
                    <a:pt x="19365" y="18768"/>
                    <a:pt x="19378" y="18765"/>
                    <a:pt x="19392" y="18757"/>
                  </a:cubicBezTo>
                  <a:cubicBezTo>
                    <a:pt x="19392" y="18747"/>
                    <a:pt x="19402" y="18742"/>
                    <a:pt x="19411" y="18742"/>
                  </a:cubicBezTo>
                  <a:cubicBezTo>
                    <a:pt x="19422" y="18742"/>
                    <a:pt x="19431" y="18747"/>
                    <a:pt x="19431" y="18757"/>
                  </a:cubicBezTo>
                  <a:cubicBezTo>
                    <a:pt x="19424" y="18775"/>
                    <a:pt x="19410" y="18779"/>
                    <a:pt x="19394" y="18779"/>
                  </a:cubicBezTo>
                  <a:cubicBezTo>
                    <a:pt x="19377" y="18779"/>
                    <a:pt x="19358" y="18775"/>
                    <a:pt x="19341" y="18775"/>
                  </a:cubicBezTo>
                  <a:cubicBezTo>
                    <a:pt x="19328" y="18775"/>
                    <a:pt x="19317" y="18777"/>
                    <a:pt x="19307" y="18783"/>
                  </a:cubicBezTo>
                  <a:cubicBezTo>
                    <a:pt x="19327" y="18793"/>
                    <a:pt x="19353" y="18799"/>
                    <a:pt x="19377" y="18799"/>
                  </a:cubicBezTo>
                  <a:cubicBezTo>
                    <a:pt x="19400" y="18799"/>
                    <a:pt x="19422" y="18793"/>
                    <a:pt x="19431" y="18783"/>
                  </a:cubicBezTo>
                  <a:cubicBezTo>
                    <a:pt x="19441" y="18777"/>
                    <a:pt x="19448" y="18775"/>
                    <a:pt x="19453" y="18775"/>
                  </a:cubicBezTo>
                  <a:cubicBezTo>
                    <a:pt x="19468" y="18775"/>
                    <a:pt x="19477" y="18788"/>
                    <a:pt x="19494" y="18788"/>
                  </a:cubicBezTo>
                  <a:cubicBezTo>
                    <a:pt x="19501" y="18788"/>
                    <a:pt x="19507" y="18787"/>
                    <a:pt x="19516" y="18783"/>
                  </a:cubicBezTo>
                  <a:cubicBezTo>
                    <a:pt x="19516" y="18783"/>
                    <a:pt x="19534" y="18792"/>
                    <a:pt x="19551" y="18792"/>
                  </a:cubicBezTo>
                  <a:cubicBezTo>
                    <a:pt x="19560" y="18792"/>
                    <a:pt x="19569" y="18790"/>
                    <a:pt x="19576" y="18783"/>
                  </a:cubicBezTo>
                  <a:cubicBezTo>
                    <a:pt x="19586" y="18770"/>
                    <a:pt x="19595" y="18770"/>
                    <a:pt x="19609" y="18770"/>
                  </a:cubicBezTo>
                  <a:cubicBezTo>
                    <a:pt x="19622" y="18770"/>
                    <a:pt x="19638" y="18770"/>
                    <a:pt x="19660" y="18757"/>
                  </a:cubicBezTo>
                  <a:cubicBezTo>
                    <a:pt x="19640" y="18783"/>
                    <a:pt x="19640" y="18783"/>
                    <a:pt x="19640" y="18804"/>
                  </a:cubicBezTo>
                  <a:cubicBezTo>
                    <a:pt x="19667" y="18804"/>
                    <a:pt x="19702" y="18794"/>
                    <a:pt x="19736" y="18794"/>
                  </a:cubicBezTo>
                  <a:cubicBezTo>
                    <a:pt x="19753" y="18794"/>
                    <a:pt x="19770" y="18797"/>
                    <a:pt x="19785" y="18804"/>
                  </a:cubicBezTo>
                  <a:cubicBezTo>
                    <a:pt x="19815" y="18793"/>
                    <a:pt x="19846" y="18793"/>
                    <a:pt x="19877" y="18793"/>
                  </a:cubicBezTo>
                  <a:cubicBezTo>
                    <a:pt x="19908" y="18793"/>
                    <a:pt x="19939" y="18793"/>
                    <a:pt x="19969" y="18783"/>
                  </a:cubicBezTo>
                  <a:cubicBezTo>
                    <a:pt x="19989" y="18737"/>
                    <a:pt x="20053" y="18757"/>
                    <a:pt x="20053" y="18696"/>
                  </a:cubicBezTo>
                  <a:cubicBezTo>
                    <a:pt x="20073" y="18716"/>
                    <a:pt x="20113" y="18716"/>
                    <a:pt x="20138" y="18716"/>
                  </a:cubicBezTo>
                  <a:cubicBezTo>
                    <a:pt x="20198" y="18696"/>
                    <a:pt x="20237" y="18696"/>
                    <a:pt x="20282" y="18696"/>
                  </a:cubicBezTo>
                  <a:lnTo>
                    <a:pt x="20466" y="18696"/>
                  </a:lnTo>
                  <a:cubicBezTo>
                    <a:pt x="20466" y="18696"/>
                    <a:pt x="20466" y="18675"/>
                    <a:pt x="20486" y="18675"/>
                  </a:cubicBezTo>
                  <a:cubicBezTo>
                    <a:pt x="20491" y="18677"/>
                    <a:pt x="20496" y="18678"/>
                    <a:pt x="20501" y="18678"/>
                  </a:cubicBezTo>
                  <a:cubicBezTo>
                    <a:pt x="20530" y="18678"/>
                    <a:pt x="20558" y="18641"/>
                    <a:pt x="20585" y="18641"/>
                  </a:cubicBezTo>
                  <a:cubicBezTo>
                    <a:pt x="20594" y="18641"/>
                    <a:pt x="20602" y="18645"/>
                    <a:pt x="20611" y="18655"/>
                  </a:cubicBezTo>
                  <a:cubicBezTo>
                    <a:pt x="20611" y="18675"/>
                    <a:pt x="20591" y="18655"/>
                    <a:pt x="20571" y="18696"/>
                  </a:cubicBezTo>
                  <a:cubicBezTo>
                    <a:pt x="20575" y="18700"/>
                    <a:pt x="20580" y="18702"/>
                    <a:pt x="20586" y="18702"/>
                  </a:cubicBezTo>
                  <a:cubicBezTo>
                    <a:pt x="20603" y="18702"/>
                    <a:pt x="20624" y="18690"/>
                    <a:pt x="20640" y="18690"/>
                  </a:cubicBezTo>
                  <a:cubicBezTo>
                    <a:pt x="20646" y="18690"/>
                    <a:pt x="20651" y="18691"/>
                    <a:pt x="20656" y="18696"/>
                  </a:cubicBezTo>
                  <a:cubicBezTo>
                    <a:pt x="20656" y="18696"/>
                    <a:pt x="20656" y="18675"/>
                    <a:pt x="20675" y="18675"/>
                  </a:cubicBezTo>
                  <a:cubicBezTo>
                    <a:pt x="20695" y="18675"/>
                    <a:pt x="20715" y="18655"/>
                    <a:pt x="20735" y="18629"/>
                  </a:cubicBezTo>
                  <a:lnTo>
                    <a:pt x="20715" y="18608"/>
                  </a:lnTo>
                  <a:cubicBezTo>
                    <a:pt x="20840" y="18526"/>
                    <a:pt x="20859" y="18501"/>
                    <a:pt x="20859" y="18460"/>
                  </a:cubicBezTo>
                  <a:cubicBezTo>
                    <a:pt x="20840" y="18439"/>
                    <a:pt x="20815" y="18434"/>
                    <a:pt x="20789" y="18434"/>
                  </a:cubicBezTo>
                  <a:cubicBezTo>
                    <a:pt x="20764" y="18434"/>
                    <a:pt x="20737" y="18439"/>
                    <a:pt x="20715" y="18439"/>
                  </a:cubicBezTo>
                  <a:cubicBezTo>
                    <a:pt x="20695" y="18449"/>
                    <a:pt x="20675" y="18455"/>
                    <a:pt x="20657" y="18455"/>
                  </a:cubicBezTo>
                  <a:cubicBezTo>
                    <a:pt x="20639" y="18455"/>
                    <a:pt x="20623" y="18449"/>
                    <a:pt x="20611" y="18439"/>
                  </a:cubicBezTo>
                  <a:lnTo>
                    <a:pt x="20571" y="18439"/>
                  </a:lnTo>
                  <a:cubicBezTo>
                    <a:pt x="20561" y="18449"/>
                    <a:pt x="20546" y="18449"/>
                    <a:pt x="20528" y="18449"/>
                  </a:cubicBezTo>
                  <a:cubicBezTo>
                    <a:pt x="20510" y="18449"/>
                    <a:pt x="20489" y="18449"/>
                    <a:pt x="20466" y="18460"/>
                  </a:cubicBezTo>
                  <a:lnTo>
                    <a:pt x="20466" y="18418"/>
                  </a:lnTo>
                  <a:cubicBezTo>
                    <a:pt x="20427" y="18460"/>
                    <a:pt x="20387" y="18439"/>
                    <a:pt x="20342" y="18460"/>
                  </a:cubicBezTo>
                  <a:cubicBezTo>
                    <a:pt x="20329" y="18460"/>
                    <a:pt x="20324" y="18450"/>
                    <a:pt x="20317" y="18450"/>
                  </a:cubicBezTo>
                  <a:cubicBezTo>
                    <a:pt x="20313" y="18450"/>
                    <a:pt x="20309" y="18453"/>
                    <a:pt x="20302" y="18460"/>
                  </a:cubicBezTo>
                  <a:cubicBezTo>
                    <a:pt x="20262" y="18480"/>
                    <a:pt x="20218" y="18480"/>
                    <a:pt x="20178" y="18501"/>
                  </a:cubicBezTo>
                  <a:cubicBezTo>
                    <a:pt x="20158" y="18480"/>
                    <a:pt x="20158" y="18480"/>
                    <a:pt x="20138" y="18460"/>
                  </a:cubicBezTo>
                  <a:cubicBezTo>
                    <a:pt x="20138" y="18480"/>
                    <a:pt x="20113" y="18480"/>
                    <a:pt x="20113" y="18501"/>
                  </a:cubicBezTo>
                  <a:cubicBezTo>
                    <a:pt x="20088" y="18483"/>
                    <a:pt x="20066" y="18477"/>
                    <a:pt x="20046" y="18477"/>
                  </a:cubicBezTo>
                  <a:cubicBezTo>
                    <a:pt x="20019" y="18477"/>
                    <a:pt x="19995" y="18489"/>
                    <a:pt x="19969" y="18501"/>
                  </a:cubicBezTo>
                  <a:cubicBezTo>
                    <a:pt x="19909" y="18501"/>
                    <a:pt x="19864" y="18526"/>
                    <a:pt x="19824" y="18526"/>
                  </a:cubicBezTo>
                  <a:cubicBezTo>
                    <a:pt x="19815" y="18537"/>
                    <a:pt x="19810" y="18542"/>
                    <a:pt x="19805" y="18542"/>
                  </a:cubicBezTo>
                  <a:cubicBezTo>
                    <a:pt x="19800" y="18542"/>
                    <a:pt x="19795" y="18537"/>
                    <a:pt x="19785" y="18526"/>
                  </a:cubicBezTo>
                  <a:cubicBezTo>
                    <a:pt x="19781" y="18530"/>
                    <a:pt x="19777" y="18532"/>
                    <a:pt x="19773" y="18532"/>
                  </a:cubicBezTo>
                  <a:cubicBezTo>
                    <a:pt x="19760" y="18532"/>
                    <a:pt x="19747" y="18518"/>
                    <a:pt x="19734" y="18518"/>
                  </a:cubicBezTo>
                  <a:cubicBezTo>
                    <a:pt x="19729" y="18518"/>
                    <a:pt x="19725" y="18521"/>
                    <a:pt x="19720" y="18526"/>
                  </a:cubicBezTo>
                  <a:cubicBezTo>
                    <a:pt x="19700" y="18526"/>
                    <a:pt x="19680" y="18526"/>
                    <a:pt x="19680" y="18501"/>
                  </a:cubicBezTo>
                  <a:cubicBezTo>
                    <a:pt x="19648" y="18490"/>
                    <a:pt x="19632" y="18485"/>
                    <a:pt x="19616" y="18485"/>
                  </a:cubicBezTo>
                  <a:cubicBezTo>
                    <a:pt x="19601" y="18485"/>
                    <a:pt x="19586" y="18490"/>
                    <a:pt x="19556" y="18501"/>
                  </a:cubicBezTo>
                  <a:cubicBezTo>
                    <a:pt x="19536" y="18480"/>
                    <a:pt x="19556" y="18460"/>
                    <a:pt x="19536" y="18460"/>
                  </a:cubicBezTo>
                  <a:cubicBezTo>
                    <a:pt x="19536" y="18460"/>
                    <a:pt x="19527" y="18450"/>
                    <a:pt x="19521" y="18450"/>
                  </a:cubicBezTo>
                  <a:cubicBezTo>
                    <a:pt x="19518" y="18450"/>
                    <a:pt x="19516" y="18453"/>
                    <a:pt x="19516" y="18460"/>
                  </a:cubicBezTo>
                  <a:cubicBezTo>
                    <a:pt x="19536" y="18480"/>
                    <a:pt x="19516" y="18501"/>
                    <a:pt x="19536" y="18526"/>
                  </a:cubicBezTo>
                  <a:cubicBezTo>
                    <a:pt x="19536" y="18547"/>
                    <a:pt x="19556" y="18526"/>
                    <a:pt x="19556" y="18567"/>
                  </a:cubicBezTo>
                  <a:lnTo>
                    <a:pt x="19491" y="18567"/>
                  </a:lnTo>
                  <a:cubicBezTo>
                    <a:pt x="19491" y="18547"/>
                    <a:pt x="19491" y="18547"/>
                    <a:pt x="19471" y="18526"/>
                  </a:cubicBezTo>
                  <a:cubicBezTo>
                    <a:pt x="19464" y="18541"/>
                    <a:pt x="19457" y="18545"/>
                    <a:pt x="19449" y="18545"/>
                  </a:cubicBezTo>
                  <a:cubicBezTo>
                    <a:pt x="19441" y="18545"/>
                    <a:pt x="19433" y="18541"/>
                    <a:pt x="19425" y="18541"/>
                  </a:cubicBezTo>
                  <a:cubicBezTo>
                    <a:pt x="19420" y="18541"/>
                    <a:pt x="19416" y="18542"/>
                    <a:pt x="19411" y="18547"/>
                  </a:cubicBezTo>
                  <a:lnTo>
                    <a:pt x="19367" y="18547"/>
                  </a:lnTo>
                  <a:cubicBezTo>
                    <a:pt x="19347" y="18537"/>
                    <a:pt x="19322" y="18532"/>
                    <a:pt x="19297" y="18532"/>
                  </a:cubicBezTo>
                  <a:cubicBezTo>
                    <a:pt x="19271" y="18532"/>
                    <a:pt x="19245" y="18537"/>
                    <a:pt x="19222" y="18547"/>
                  </a:cubicBezTo>
                  <a:cubicBezTo>
                    <a:pt x="19202" y="18547"/>
                    <a:pt x="19163" y="18526"/>
                    <a:pt x="19143" y="18526"/>
                  </a:cubicBezTo>
                  <a:cubicBezTo>
                    <a:pt x="19118" y="18526"/>
                    <a:pt x="19118" y="18526"/>
                    <a:pt x="19098" y="18547"/>
                  </a:cubicBezTo>
                  <a:cubicBezTo>
                    <a:pt x="19091" y="18532"/>
                    <a:pt x="19085" y="18526"/>
                    <a:pt x="19078" y="18526"/>
                  </a:cubicBezTo>
                  <a:cubicBezTo>
                    <a:pt x="19065" y="18526"/>
                    <a:pt x="19052" y="18547"/>
                    <a:pt x="19038" y="18547"/>
                  </a:cubicBezTo>
                  <a:cubicBezTo>
                    <a:pt x="19018" y="18526"/>
                    <a:pt x="18974" y="18526"/>
                    <a:pt x="18954" y="18526"/>
                  </a:cubicBezTo>
                  <a:lnTo>
                    <a:pt x="18954" y="18501"/>
                  </a:lnTo>
                  <a:cubicBezTo>
                    <a:pt x="18954" y="18501"/>
                    <a:pt x="18934" y="18501"/>
                    <a:pt x="18934" y="18480"/>
                  </a:cubicBezTo>
                  <a:cubicBezTo>
                    <a:pt x="18934" y="18480"/>
                    <a:pt x="18954" y="18480"/>
                    <a:pt x="18954" y="18460"/>
                  </a:cubicBezTo>
                  <a:lnTo>
                    <a:pt x="18994" y="18460"/>
                  </a:lnTo>
                  <a:cubicBezTo>
                    <a:pt x="19010" y="18460"/>
                    <a:pt x="19016" y="18469"/>
                    <a:pt x="19023" y="18469"/>
                  </a:cubicBezTo>
                  <a:cubicBezTo>
                    <a:pt x="19027" y="18469"/>
                    <a:pt x="19032" y="18467"/>
                    <a:pt x="19038" y="18460"/>
                  </a:cubicBezTo>
                  <a:cubicBezTo>
                    <a:pt x="19038" y="18439"/>
                    <a:pt x="19018" y="18418"/>
                    <a:pt x="18994" y="18418"/>
                  </a:cubicBezTo>
                  <a:cubicBezTo>
                    <a:pt x="18974" y="18429"/>
                    <a:pt x="18964" y="18434"/>
                    <a:pt x="18948" y="18434"/>
                  </a:cubicBezTo>
                  <a:cubicBezTo>
                    <a:pt x="18932" y="18434"/>
                    <a:pt x="18911" y="18429"/>
                    <a:pt x="18869" y="18418"/>
                  </a:cubicBezTo>
                  <a:lnTo>
                    <a:pt x="18849" y="18418"/>
                  </a:lnTo>
                  <a:lnTo>
                    <a:pt x="18849" y="18439"/>
                  </a:lnTo>
                  <a:cubicBezTo>
                    <a:pt x="18829" y="18439"/>
                    <a:pt x="18809" y="18460"/>
                    <a:pt x="18789" y="18460"/>
                  </a:cubicBezTo>
                  <a:lnTo>
                    <a:pt x="18789" y="18418"/>
                  </a:lnTo>
                  <a:cubicBezTo>
                    <a:pt x="18789" y="18412"/>
                    <a:pt x="18792" y="18409"/>
                    <a:pt x="18795" y="18409"/>
                  </a:cubicBezTo>
                  <a:cubicBezTo>
                    <a:pt x="18800" y="18409"/>
                    <a:pt x="18809" y="18418"/>
                    <a:pt x="18809" y="18418"/>
                  </a:cubicBezTo>
                  <a:cubicBezTo>
                    <a:pt x="18809" y="18398"/>
                    <a:pt x="18789" y="18372"/>
                    <a:pt x="18789" y="18372"/>
                  </a:cubicBezTo>
                  <a:cubicBezTo>
                    <a:pt x="18778" y="18369"/>
                    <a:pt x="18766" y="18367"/>
                    <a:pt x="18754" y="18367"/>
                  </a:cubicBezTo>
                  <a:cubicBezTo>
                    <a:pt x="18702" y="18367"/>
                    <a:pt x="18650" y="18398"/>
                    <a:pt x="18581" y="18398"/>
                  </a:cubicBezTo>
                  <a:lnTo>
                    <a:pt x="18601" y="18372"/>
                  </a:lnTo>
                  <a:cubicBezTo>
                    <a:pt x="18586" y="18358"/>
                    <a:pt x="18572" y="18343"/>
                    <a:pt x="18558" y="18343"/>
                  </a:cubicBezTo>
                  <a:cubicBezTo>
                    <a:pt x="18552" y="18343"/>
                    <a:pt x="18547" y="18346"/>
                    <a:pt x="18541" y="18352"/>
                  </a:cubicBezTo>
                  <a:cubicBezTo>
                    <a:pt x="18521" y="18352"/>
                    <a:pt x="18496" y="18331"/>
                    <a:pt x="18476" y="18331"/>
                  </a:cubicBezTo>
                  <a:cubicBezTo>
                    <a:pt x="18456" y="18331"/>
                    <a:pt x="18436" y="18331"/>
                    <a:pt x="18416" y="18311"/>
                  </a:cubicBezTo>
                  <a:cubicBezTo>
                    <a:pt x="18416" y="18331"/>
                    <a:pt x="18416" y="18352"/>
                    <a:pt x="18396" y="18352"/>
                  </a:cubicBezTo>
                  <a:lnTo>
                    <a:pt x="18372" y="18352"/>
                  </a:lnTo>
                  <a:cubicBezTo>
                    <a:pt x="18372" y="18352"/>
                    <a:pt x="18396" y="18352"/>
                    <a:pt x="18396" y="18331"/>
                  </a:cubicBezTo>
                  <a:cubicBezTo>
                    <a:pt x="18388" y="18324"/>
                    <a:pt x="18383" y="18322"/>
                    <a:pt x="18378" y="18322"/>
                  </a:cubicBezTo>
                  <a:cubicBezTo>
                    <a:pt x="18369" y="18322"/>
                    <a:pt x="18365" y="18331"/>
                    <a:pt x="18352" y="18331"/>
                  </a:cubicBezTo>
                  <a:cubicBezTo>
                    <a:pt x="18332" y="18331"/>
                    <a:pt x="18332" y="18311"/>
                    <a:pt x="18312" y="18290"/>
                  </a:cubicBezTo>
                  <a:cubicBezTo>
                    <a:pt x="18295" y="18299"/>
                    <a:pt x="18282" y="18304"/>
                    <a:pt x="18267" y="18304"/>
                  </a:cubicBezTo>
                  <a:cubicBezTo>
                    <a:pt x="18245" y="18304"/>
                    <a:pt x="18223" y="18294"/>
                    <a:pt x="18188" y="18270"/>
                  </a:cubicBezTo>
                  <a:cubicBezTo>
                    <a:pt x="18168" y="18282"/>
                    <a:pt x="18150" y="18287"/>
                    <a:pt x="18134" y="18287"/>
                  </a:cubicBezTo>
                  <a:cubicBezTo>
                    <a:pt x="18097" y="18287"/>
                    <a:pt x="18065" y="18262"/>
                    <a:pt x="18023" y="18244"/>
                  </a:cubicBezTo>
                  <a:cubicBezTo>
                    <a:pt x="18036" y="18230"/>
                    <a:pt x="18050" y="18226"/>
                    <a:pt x="18062" y="18226"/>
                  </a:cubicBezTo>
                  <a:cubicBezTo>
                    <a:pt x="18087" y="18226"/>
                    <a:pt x="18109" y="18244"/>
                    <a:pt x="18123" y="18244"/>
                  </a:cubicBezTo>
                  <a:cubicBezTo>
                    <a:pt x="18148" y="18270"/>
                    <a:pt x="18148" y="18270"/>
                    <a:pt x="18168" y="18270"/>
                  </a:cubicBezTo>
                  <a:cubicBezTo>
                    <a:pt x="18168" y="18223"/>
                    <a:pt x="18123" y="18203"/>
                    <a:pt x="18083" y="18203"/>
                  </a:cubicBezTo>
                  <a:cubicBezTo>
                    <a:pt x="18043" y="18203"/>
                    <a:pt x="17998" y="18182"/>
                    <a:pt x="17959" y="18182"/>
                  </a:cubicBezTo>
                  <a:cubicBezTo>
                    <a:pt x="17939" y="18162"/>
                    <a:pt x="17919" y="18141"/>
                    <a:pt x="17874" y="18141"/>
                  </a:cubicBezTo>
                  <a:cubicBezTo>
                    <a:pt x="17854" y="18116"/>
                    <a:pt x="17814" y="18095"/>
                    <a:pt x="17795" y="18074"/>
                  </a:cubicBezTo>
                  <a:cubicBezTo>
                    <a:pt x="17795" y="18074"/>
                    <a:pt x="17786" y="18066"/>
                    <a:pt x="17780" y="18066"/>
                  </a:cubicBezTo>
                  <a:cubicBezTo>
                    <a:pt x="17777" y="18066"/>
                    <a:pt x="17775" y="18068"/>
                    <a:pt x="17775" y="18074"/>
                  </a:cubicBezTo>
                  <a:cubicBezTo>
                    <a:pt x="17750" y="18095"/>
                    <a:pt x="17795" y="18095"/>
                    <a:pt x="17775" y="18141"/>
                  </a:cubicBezTo>
                  <a:cubicBezTo>
                    <a:pt x="17730" y="18095"/>
                    <a:pt x="17670" y="18141"/>
                    <a:pt x="17650" y="18074"/>
                  </a:cubicBezTo>
                  <a:lnTo>
                    <a:pt x="17650" y="18054"/>
                  </a:lnTo>
                  <a:cubicBezTo>
                    <a:pt x="17585" y="18054"/>
                    <a:pt x="17546" y="18034"/>
                    <a:pt x="17501" y="18034"/>
                  </a:cubicBezTo>
                  <a:cubicBezTo>
                    <a:pt x="17526" y="18054"/>
                    <a:pt x="17526" y="18074"/>
                    <a:pt x="17546" y="18074"/>
                  </a:cubicBezTo>
                  <a:cubicBezTo>
                    <a:pt x="17577" y="18074"/>
                    <a:pt x="17584" y="18101"/>
                    <a:pt x="17606" y="18101"/>
                  </a:cubicBezTo>
                  <a:cubicBezTo>
                    <a:pt x="17611" y="18101"/>
                    <a:pt x="17617" y="18099"/>
                    <a:pt x="17625" y="18095"/>
                  </a:cubicBezTo>
                  <a:lnTo>
                    <a:pt x="17625" y="18116"/>
                  </a:lnTo>
                  <a:lnTo>
                    <a:pt x="17605" y="18116"/>
                  </a:lnTo>
                  <a:cubicBezTo>
                    <a:pt x="17566" y="18074"/>
                    <a:pt x="17526" y="18095"/>
                    <a:pt x="17481" y="18074"/>
                  </a:cubicBezTo>
                  <a:cubicBezTo>
                    <a:pt x="17461" y="18074"/>
                    <a:pt x="17421" y="18054"/>
                    <a:pt x="17401" y="18054"/>
                  </a:cubicBezTo>
                  <a:cubicBezTo>
                    <a:pt x="17394" y="18060"/>
                    <a:pt x="17389" y="18063"/>
                    <a:pt x="17385" y="18063"/>
                  </a:cubicBezTo>
                  <a:cubicBezTo>
                    <a:pt x="17376" y="18063"/>
                    <a:pt x="17376" y="18048"/>
                    <a:pt x="17376" y="18034"/>
                  </a:cubicBezTo>
                  <a:cubicBezTo>
                    <a:pt x="17401" y="18034"/>
                    <a:pt x="17401" y="18034"/>
                    <a:pt x="17376" y="18013"/>
                  </a:cubicBezTo>
                  <a:cubicBezTo>
                    <a:pt x="17376" y="18013"/>
                    <a:pt x="17376" y="17987"/>
                    <a:pt x="17357" y="17987"/>
                  </a:cubicBezTo>
                  <a:cubicBezTo>
                    <a:pt x="17357" y="18000"/>
                    <a:pt x="17357" y="18007"/>
                    <a:pt x="17354" y="18007"/>
                  </a:cubicBezTo>
                  <a:cubicBezTo>
                    <a:pt x="17351" y="18007"/>
                    <a:pt x="17347" y="18000"/>
                    <a:pt x="17337" y="17987"/>
                  </a:cubicBezTo>
                  <a:lnTo>
                    <a:pt x="17357" y="17987"/>
                  </a:lnTo>
                  <a:cubicBezTo>
                    <a:pt x="17357" y="17977"/>
                    <a:pt x="17368" y="17977"/>
                    <a:pt x="17379" y="17977"/>
                  </a:cubicBezTo>
                  <a:cubicBezTo>
                    <a:pt x="17390" y="17977"/>
                    <a:pt x="17401" y="17977"/>
                    <a:pt x="17401" y="17967"/>
                  </a:cubicBezTo>
                  <a:cubicBezTo>
                    <a:pt x="17337" y="17967"/>
                    <a:pt x="17297" y="17926"/>
                    <a:pt x="17277" y="17885"/>
                  </a:cubicBezTo>
                  <a:cubicBezTo>
                    <a:pt x="17128" y="17859"/>
                    <a:pt x="16983" y="17818"/>
                    <a:pt x="16859" y="17777"/>
                  </a:cubicBezTo>
                  <a:lnTo>
                    <a:pt x="16839" y="17756"/>
                  </a:lnTo>
                  <a:cubicBezTo>
                    <a:pt x="16799" y="17731"/>
                    <a:pt x="16734" y="17710"/>
                    <a:pt x="16695" y="17669"/>
                  </a:cubicBezTo>
                  <a:cubicBezTo>
                    <a:pt x="16695" y="17690"/>
                    <a:pt x="16675" y="17690"/>
                    <a:pt x="16675" y="17690"/>
                  </a:cubicBezTo>
                  <a:cubicBezTo>
                    <a:pt x="16655" y="17690"/>
                    <a:pt x="16655" y="17648"/>
                    <a:pt x="16630" y="17648"/>
                  </a:cubicBezTo>
                  <a:cubicBezTo>
                    <a:pt x="16630" y="17648"/>
                    <a:pt x="16630" y="17669"/>
                    <a:pt x="16610" y="17669"/>
                  </a:cubicBezTo>
                  <a:cubicBezTo>
                    <a:pt x="16610" y="17648"/>
                    <a:pt x="16610" y="17628"/>
                    <a:pt x="16590" y="17628"/>
                  </a:cubicBezTo>
                  <a:cubicBezTo>
                    <a:pt x="16550" y="17628"/>
                    <a:pt x="16506" y="17602"/>
                    <a:pt x="16486" y="17602"/>
                  </a:cubicBezTo>
                  <a:cubicBezTo>
                    <a:pt x="16466" y="17582"/>
                    <a:pt x="16466" y="17561"/>
                    <a:pt x="16486" y="17561"/>
                  </a:cubicBezTo>
                  <a:cubicBezTo>
                    <a:pt x="16508" y="17582"/>
                    <a:pt x="16519" y="17592"/>
                    <a:pt x="16535" y="17592"/>
                  </a:cubicBezTo>
                  <a:cubicBezTo>
                    <a:pt x="16550" y="17592"/>
                    <a:pt x="16570" y="17582"/>
                    <a:pt x="16610" y="17561"/>
                  </a:cubicBezTo>
                  <a:lnTo>
                    <a:pt x="16610" y="17541"/>
                  </a:lnTo>
                  <a:lnTo>
                    <a:pt x="16530" y="17541"/>
                  </a:lnTo>
                  <a:cubicBezTo>
                    <a:pt x="16506" y="17520"/>
                    <a:pt x="16486" y="17520"/>
                    <a:pt x="16466" y="17520"/>
                  </a:cubicBezTo>
                  <a:cubicBezTo>
                    <a:pt x="16466" y="17520"/>
                    <a:pt x="16466" y="17541"/>
                    <a:pt x="16446" y="17561"/>
                  </a:cubicBezTo>
                  <a:lnTo>
                    <a:pt x="16426" y="17561"/>
                  </a:lnTo>
                  <a:cubicBezTo>
                    <a:pt x="16426" y="17541"/>
                    <a:pt x="16426" y="17520"/>
                    <a:pt x="16406" y="17520"/>
                  </a:cubicBezTo>
                  <a:cubicBezTo>
                    <a:pt x="16401" y="17525"/>
                    <a:pt x="16396" y="17526"/>
                    <a:pt x="16391" y="17526"/>
                  </a:cubicBezTo>
                  <a:cubicBezTo>
                    <a:pt x="16377" y="17526"/>
                    <a:pt x="16363" y="17514"/>
                    <a:pt x="16344" y="17514"/>
                  </a:cubicBezTo>
                  <a:cubicBezTo>
                    <a:pt x="16337" y="17514"/>
                    <a:pt x="16330" y="17516"/>
                    <a:pt x="16321" y="17520"/>
                  </a:cubicBezTo>
                  <a:cubicBezTo>
                    <a:pt x="16321" y="17500"/>
                    <a:pt x="16321" y="17474"/>
                    <a:pt x="16302" y="17433"/>
                  </a:cubicBezTo>
                  <a:cubicBezTo>
                    <a:pt x="16302" y="17474"/>
                    <a:pt x="16282" y="17474"/>
                    <a:pt x="16282" y="17500"/>
                  </a:cubicBezTo>
                  <a:cubicBezTo>
                    <a:pt x="16257" y="17453"/>
                    <a:pt x="16217" y="17453"/>
                    <a:pt x="16197" y="17433"/>
                  </a:cubicBezTo>
                  <a:cubicBezTo>
                    <a:pt x="16157" y="17412"/>
                    <a:pt x="16132" y="17392"/>
                    <a:pt x="16093" y="17371"/>
                  </a:cubicBezTo>
                  <a:cubicBezTo>
                    <a:pt x="16112" y="17371"/>
                    <a:pt x="16112" y="17371"/>
                    <a:pt x="16112" y="17346"/>
                  </a:cubicBezTo>
                  <a:cubicBezTo>
                    <a:pt x="16106" y="17339"/>
                    <a:pt x="16099" y="17336"/>
                    <a:pt x="16093" y="17336"/>
                  </a:cubicBezTo>
                  <a:cubicBezTo>
                    <a:pt x="16079" y="17336"/>
                    <a:pt x="16066" y="17346"/>
                    <a:pt x="16053" y="17346"/>
                  </a:cubicBezTo>
                  <a:cubicBezTo>
                    <a:pt x="16033" y="17325"/>
                    <a:pt x="15968" y="17325"/>
                    <a:pt x="15948" y="17284"/>
                  </a:cubicBezTo>
                  <a:cubicBezTo>
                    <a:pt x="15928" y="17243"/>
                    <a:pt x="15864" y="17243"/>
                    <a:pt x="15844" y="17197"/>
                  </a:cubicBezTo>
                  <a:cubicBezTo>
                    <a:pt x="15852" y="17193"/>
                    <a:pt x="15858" y="17191"/>
                    <a:pt x="15864" y="17191"/>
                  </a:cubicBezTo>
                  <a:cubicBezTo>
                    <a:pt x="15885" y="17191"/>
                    <a:pt x="15889" y="17217"/>
                    <a:pt x="15908" y="17217"/>
                  </a:cubicBezTo>
                  <a:lnTo>
                    <a:pt x="15968" y="17217"/>
                  </a:lnTo>
                  <a:cubicBezTo>
                    <a:pt x="15948" y="17197"/>
                    <a:pt x="15948" y="17176"/>
                    <a:pt x="15928" y="17156"/>
                  </a:cubicBezTo>
                  <a:cubicBezTo>
                    <a:pt x="15928" y="17135"/>
                    <a:pt x="15948" y="17135"/>
                    <a:pt x="15968" y="17135"/>
                  </a:cubicBezTo>
                  <a:cubicBezTo>
                    <a:pt x="15928" y="17135"/>
                    <a:pt x="15928" y="17089"/>
                    <a:pt x="15908" y="17089"/>
                  </a:cubicBezTo>
                  <a:cubicBezTo>
                    <a:pt x="15884" y="17089"/>
                    <a:pt x="15884" y="17069"/>
                    <a:pt x="15864" y="17069"/>
                  </a:cubicBezTo>
                  <a:cubicBezTo>
                    <a:pt x="15860" y="17072"/>
                    <a:pt x="15857" y="17074"/>
                    <a:pt x="15854" y="17074"/>
                  </a:cubicBezTo>
                  <a:cubicBezTo>
                    <a:pt x="15843" y="17074"/>
                    <a:pt x="15840" y="17048"/>
                    <a:pt x="15824" y="17048"/>
                  </a:cubicBezTo>
                  <a:cubicBezTo>
                    <a:pt x="15804" y="17048"/>
                    <a:pt x="15784" y="17027"/>
                    <a:pt x="15759" y="17007"/>
                  </a:cubicBezTo>
                  <a:cubicBezTo>
                    <a:pt x="15746" y="17007"/>
                    <a:pt x="15741" y="16998"/>
                    <a:pt x="15734" y="16998"/>
                  </a:cubicBezTo>
                  <a:cubicBezTo>
                    <a:pt x="15730" y="16998"/>
                    <a:pt x="15726" y="17000"/>
                    <a:pt x="15719" y="17007"/>
                  </a:cubicBezTo>
                  <a:lnTo>
                    <a:pt x="15719" y="17027"/>
                  </a:lnTo>
                  <a:cubicBezTo>
                    <a:pt x="15739" y="17027"/>
                    <a:pt x="15759" y="17027"/>
                    <a:pt x="15759" y="17048"/>
                  </a:cubicBezTo>
                  <a:cubicBezTo>
                    <a:pt x="15739" y="17048"/>
                    <a:pt x="15719" y="17048"/>
                    <a:pt x="15719" y="17027"/>
                  </a:cubicBezTo>
                  <a:lnTo>
                    <a:pt x="15680" y="17027"/>
                  </a:lnTo>
                  <a:cubicBezTo>
                    <a:pt x="15680" y="17048"/>
                    <a:pt x="15719" y="17048"/>
                    <a:pt x="15719" y="17069"/>
                  </a:cubicBezTo>
                  <a:cubicBezTo>
                    <a:pt x="15719" y="17089"/>
                    <a:pt x="15700" y="17089"/>
                    <a:pt x="15700" y="17089"/>
                  </a:cubicBezTo>
                  <a:cubicBezTo>
                    <a:pt x="15680" y="17069"/>
                    <a:pt x="15680" y="17069"/>
                    <a:pt x="15660" y="17048"/>
                  </a:cubicBezTo>
                  <a:lnTo>
                    <a:pt x="15660" y="17027"/>
                  </a:lnTo>
                  <a:cubicBezTo>
                    <a:pt x="15615" y="17027"/>
                    <a:pt x="15595" y="17007"/>
                    <a:pt x="15575" y="16961"/>
                  </a:cubicBezTo>
                  <a:lnTo>
                    <a:pt x="15555" y="16940"/>
                  </a:lnTo>
                  <a:cubicBezTo>
                    <a:pt x="15555" y="16920"/>
                    <a:pt x="15555" y="16920"/>
                    <a:pt x="15535" y="16899"/>
                  </a:cubicBezTo>
                  <a:cubicBezTo>
                    <a:pt x="15471" y="16832"/>
                    <a:pt x="15411" y="16771"/>
                    <a:pt x="15326" y="16750"/>
                  </a:cubicBezTo>
                  <a:cubicBezTo>
                    <a:pt x="15326" y="16730"/>
                    <a:pt x="15306" y="16730"/>
                    <a:pt x="15287" y="16704"/>
                  </a:cubicBezTo>
                  <a:cubicBezTo>
                    <a:pt x="15262" y="16683"/>
                    <a:pt x="15222" y="16663"/>
                    <a:pt x="15182" y="16643"/>
                  </a:cubicBezTo>
                  <a:cubicBezTo>
                    <a:pt x="15162" y="16643"/>
                    <a:pt x="15162" y="16622"/>
                    <a:pt x="15137" y="16622"/>
                  </a:cubicBezTo>
                  <a:cubicBezTo>
                    <a:pt x="15118" y="16601"/>
                    <a:pt x="15118" y="16576"/>
                    <a:pt x="15098" y="16576"/>
                  </a:cubicBezTo>
                  <a:cubicBezTo>
                    <a:pt x="15078" y="16576"/>
                    <a:pt x="15058" y="16555"/>
                    <a:pt x="15058" y="16534"/>
                  </a:cubicBezTo>
                  <a:cubicBezTo>
                    <a:pt x="15118" y="16555"/>
                    <a:pt x="15162" y="16622"/>
                    <a:pt x="15222" y="16622"/>
                  </a:cubicBezTo>
                  <a:cubicBezTo>
                    <a:pt x="15222" y="16601"/>
                    <a:pt x="15222" y="16601"/>
                    <a:pt x="15202" y="16576"/>
                  </a:cubicBezTo>
                  <a:cubicBezTo>
                    <a:pt x="15202" y="16566"/>
                    <a:pt x="15197" y="16566"/>
                    <a:pt x="15190" y="16566"/>
                  </a:cubicBezTo>
                  <a:cubicBezTo>
                    <a:pt x="15182" y="16566"/>
                    <a:pt x="15172" y="16566"/>
                    <a:pt x="15162" y="16555"/>
                  </a:cubicBezTo>
                  <a:cubicBezTo>
                    <a:pt x="15162" y="16545"/>
                    <a:pt x="15156" y="16545"/>
                    <a:pt x="15150" y="16545"/>
                  </a:cubicBezTo>
                  <a:cubicBezTo>
                    <a:pt x="15144" y="16545"/>
                    <a:pt x="15137" y="16545"/>
                    <a:pt x="15137" y="16534"/>
                  </a:cubicBezTo>
                  <a:lnTo>
                    <a:pt x="15137" y="16514"/>
                  </a:lnTo>
                  <a:cubicBezTo>
                    <a:pt x="15118" y="16514"/>
                    <a:pt x="15098" y="16514"/>
                    <a:pt x="15078" y="16494"/>
                  </a:cubicBezTo>
                  <a:cubicBezTo>
                    <a:pt x="15038" y="16447"/>
                    <a:pt x="14993" y="16365"/>
                    <a:pt x="14913" y="16319"/>
                  </a:cubicBezTo>
                  <a:lnTo>
                    <a:pt x="14913" y="16345"/>
                  </a:lnTo>
                  <a:cubicBezTo>
                    <a:pt x="14953" y="16365"/>
                    <a:pt x="14973" y="16406"/>
                    <a:pt x="14993" y="16447"/>
                  </a:cubicBezTo>
                  <a:cubicBezTo>
                    <a:pt x="14989" y="16443"/>
                    <a:pt x="14985" y="16442"/>
                    <a:pt x="14982" y="16442"/>
                  </a:cubicBezTo>
                  <a:cubicBezTo>
                    <a:pt x="14971" y="16442"/>
                    <a:pt x="14961" y="16455"/>
                    <a:pt x="14956" y="16455"/>
                  </a:cubicBezTo>
                  <a:cubicBezTo>
                    <a:pt x="14954" y="16455"/>
                    <a:pt x="14953" y="16453"/>
                    <a:pt x="14953" y="16447"/>
                  </a:cubicBezTo>
                  <a:cubicBezTo>
                    <a:pt x="14913" y="16447"/>
                    <a:pt x="14933" y="16406"/>
                    <a:pt x="14913" y="16406"/>
                  </a:cubicBezTo>
                  <a:cubicBezTo>
                    <a:pt x="14889" y="16406"/>
                    <a:pt x="14869" y="16386"/>
                    <a:pt x="14849" y="16386"/>
                  </a:cubicBezTo>
                  <a:cubicBezTo>
                    <a:pt x="14869" y="16365"/>
                    <a:pt x="14849" y="16365"/>
                    <a:pt x="14829" y="16345"/>
                  </a:cubicBezTo>
                  <a:cubicBezTo>
                    <a:pt x="14809" y="16345"/>
                    <a:pt x="14789" y="16319"/>
                    <a:pt x="14764" y="16278"/>
                  </a:cubicBezTo>
                  <a:lnTo>
                    <a:pt x="14744" y="16257"/>
                  </a:lnTo>
                  <a:cubicBezTo>
                    <a:pt x="14744" y="16257"/>
                    <a:pt x="14744" y="16278"/>
                    <a:pt x="14724" y="16278"/>
                  </a:cubicBezTo>
                  <a:cubicBezTo>
                    <a:pt x="14724" y="16257"/>
                    <a:pt x="14724" y="16257"/>
                    <a:pt x="14744" y="16257"/>
                  </a:cubicBezTo>
                  <a:cubicBezTo>
                    <a:pt x="14744" y="16237"/>
                    <a:pt x="14705" y="16237"/>
                    <a:pt x="14724" y="16216"/>
                  </a:cubicBezTo>
                  <a:lnTo>
                    <a:pt x="14724" y="16191"/>
                  </a:lnTo>
                  <a:cubicBezTo>
                    <a:pt x="14705" y="16216"/>
                    <a:pt x="14685" y="16216"/>
                    <a:pt x="14665" y="16216"/>
                  </a:cubicBezTo>
                  <a:cubicBezTo>
                    <a:pt x="14640" y="16191"/>
                    <a:pt x="14620" y="16170"/>
                    <a:pt x="14580" y="16150"/>
                  </a:cubicBezTo>
                  <a:lnTo>
                    <a:pt x="14580" y="16129"/>
                  </a:lnTo>
                  <a:cubicBezTo>
                    <a:pt x="14580" y="16129"/>
                    <a:pt x="14560" y="16108"/>
                    <a:pt x="14580" y="16108"/>
                  </a:cubicBezTo>
                  <a:cubicBezTo>
                    <a:pt x="14600" y="16108"/>
                    <a:pt x="14600" y="16129"/>
                    <a:pt x="14600" y="16150"/>
                  </a:cubicBezTo>
                  <a:cubicBezTo>
                    <a:pt x="14613" y="16150"/>
                    <a:pt x="14618" y="16159"/>
                    <a:pt x="14625" y="16159"/>
                  </a:cubicBezTo>
                  <a:cubicBezTo>
                    <a:pt x="14629" y="16159"/>
                    <a:pt x="14633" y="16156"/>
                    <a:pt x="14640" y="16150"/>
                  </a:cubicBezTo>
                  <a:cubicBezTo>
                    <a:pt x="14640" y="16129"/>
                    <a:pt x="14620" y="16108"/>
                    <a:pt x="14620" y="16062"/>
                  </a:cubicBezTo>
                  <a:cubicBezTo>
                    <a:pt x="14665" y="16062"/>
                    <a:pt x="14685" y="16129"/>
                    <a:pt x="14724" y="16129"/>
                  </a:cubicBezTo>
                  <a:cubicBezTo>
                    <a:pt x="14705" y="16062"/>
                    <a:pt x="14640" y="16021"/>
                    <a:pt x="14600" y="15980"/>
                  </a:cubicBezTo>
                  <a:lnTo>
                    <a:pt x="14600" y="16042"/>
                  </a:lnTo>
                  <a:lnTo>
                    <a:pt x="14640" y="16042"/>
                  </a:lnTo>
                  <a:cubicBezTo>
                    <a:pt x="14630" y="16052"/>
                    <a:pt x="14620" y="16057"/>
                    <a:pt x="14613" y="16057"/>
                  </a:cubicBezTo>
                  <a:cubicBezTo>
                    <a:pt x="14605" y="16057"/>
                    <a:pt x="14600" y="16052"/>
                    <a:pt x="14600" y="16042"/>
                  </a:cubicBezTo>
                  <a:cubicBezTo>
                    <a:pt x="14580" y="16042"/>
                    <a:pt x="14580" y="16021"/>
                    <a:pt x="14580" y="16021"/>
                  </a:cubicBezTo>
                  <a:cubicBezTo>
                    <a:pt x="14570" y="16011"/>
                    <a:pt x="14565" y="16006"/>
                    <a:pt x="14560" y="16006"/>
                  </a:cubicBezTo>
                  <a:cubicBezTo>
                    <a:pt x="14555" y="16006"/>
                    <a:pt x="14550" y="16011"/>
                    <a:pt x="14540" y="16021"/>
                  </a:cubicBezTo>
                  <a:cubicBezTo>
                    <a:pt x="14540" y="16042"/>
                    <a:pt x="14580" y="16042"/>
                    <a:pt x="14560" y="16088"/>
                  </a:cubicBezTo>
                  <a:cubicBezTo>
                    <a:pt x="14540" y="16062"/>
                    <a:pt x="14515" y="16042"/>
                    <a:pt x="14495" y="16021"/>
                  </a:cubicBezTo>
                  <a:cubicBezTo>
                    <a:pt x="14476" y="16001"/>
                    <a:pt x="14436" y="15980"/>
                    <a:pt x="14436" y="15960"/>
                  </a:cubicBezTo>
                  <a:cubicBezTo>
                    <a:pt x="14476" y="15960"/>
                    <a:pt x="14495" y="16001"/>
                    <a:pt x="14515" y="16001"/>
                  </a:cubicBezTo>
                  <a:cubicBezTo>
                    <a:pt x="14515" y="15980"/>
                    <a:pt x="14495" y="15934"/>
                    <a:pt x="14476" y="15934"/>
                  </a:cubicBezTo>
                  <a:cubicBezTo>
                    <a:pt x="14436" y="15934"/>
                    <a:pt x="14416" y="15893"/>
                    <a:pt x="14391" y="15873"/>
                  </a:cubicBezTo>
                  <a:cubicBezTo>
                    <a:pt x="14371" y="15831"/>
                    <a:pt x="14331" y="15806"/>
                    <a:pt x="14311" y="15764"/>
                  </a:cubicBezTo>
                  <a:cubicBezTo>
                    <a:pt x="14331" y="15764"/>
                    <a:pt x="14351" y="15764"/>
                    <a:pt x="14351" y="15785"/>
                  </a:cubicBezTo>
                  <a:cubicBezTo>
                    <a:pt x="14371" y="15806"/>
                    <a:pt x="14391" y="15806"/>
                    <a:pt x="14416" y="15831"/>
                  </a:cubicBezTo>
                  <a:cubicBezTo>
                    <a:pt x="14371" y="15744"/>
                    <a:pt x="14331" y="15703"/>
                    <a:pt x="14311" y="15703"/>
                  </a:cubicBezTo>
                  <a:lnTo>
                    <a:pt x="14311" y="15744"/>
                  </a:lnTo>
                  <a:cubicBezTo>
                    <a:pt x="14292" y="15744"/>
                    <a:pt x="14292" y="15724"/>
                    <a:pt x="14267" y="15724"/>
                  </a:cubicBezTo>
                  <a:lnTo>
                    <a:pt x="14267" y="15744"/>
                  </a:lnTo>
                  <a:cubicBezTo>
                    <a:pt x="14247" y="15703"/>
                    <a:pt x="14267" y="15677"/>
                    <a:pt x="14267" y="15657"/>
                  </a:cubicBezTo>
                  <a:lnTo>
                    <a:pt x="14247" y="15657"/>
                  </a:lnTo>
                  <a:cubicBezTo>
                    <a:pt x="14247" y="15677"/>
                    <a:pt x="14227" y="15677"/>
                    <a:pt x="14227" y="15703"/>
                  </a:cubicBezTo>
                  <a:cubicBezTo>
                    <a:pt x="14207" y="15677"/>
                    <a:pt x="14187" y="15657"/>
                    <a:pt x="14187" y="15636"/>
                  </a:cubicBezTo>
                  <a:cubicBezTo>
                    <a:pt x="14167" y="15636"/>
                    <a:pt x="14187" y="15636"/>
                    <a:pt x="14187" y="15616"/>
                  </a:cubicBezTo>
                  <a:cubicBezTo>
                    <a:pt x="14167" y="15616"/>
                    <a:pt x="14167" y="15616"/>
                    <a:pt x="14187" y="15595"/>
                  </a:cubicBezTo>
                  <a:cubicBezTo>
                    <a:pt x="14187" y="15575"/>
                    <a:pt x="14187" y="15529"/>
                    <a:pt x="14142" y="15529"/>
                  </a:cubicBezTo>
                  <a:cubicBezTo>
                    <a:pt x="14142" y="15549"/>
                    <a:pt x="14167" y="15575"/>
                    <a:pt x="14122" y="15595"/>
                  </a:cubicBezTo>
                  <a:cubicBezTo>
                    <a:pt x="14102" y="15575"/>
                    <a:pt x="14102" y="15549"/>
                    <a:pt x="14102" y="15549"/>
                  </a:cubicBezTo>
                  <a:cubicBezTo>
                    <a:pt x="13998" y="15508"/>
                    <a:pt x="13918" y="15421"/>
                    <a:pt x="13873" y="15318"/>
                  </a:cubicBezTo>
                  <a:cubicBezTo>
                    <a:pt x="13834" y="15292"/>
                    <a:pt x="13814" y="15251"/>
                    <a:pt x="13794" y="15210"/>
                  </a:cubicBezTo>
                  <a:cubicBezTo>
                    <a:pt x="13794" y="15190"/>
                    <a:pt x="13769" y="15190"/>
                    <a:pt x="13749" y="15164"/>
                  </a:cubicBezTo>
                  <a:lnTo>
                    <a:pt x="13814" y="15164"/>
                  </a:lnTo>
                  <a:cubicBezTo>
                    <a:pt x="13814" y="15177"/>
                    <a:pt x="13819" y="15183"/>
                    <a:pt x="13826" y="15183"/>
                  </a:cubicBezTo>
                  <a:cubicBezTo>
                    <a:pt x="13834" y="15183"/>
                    <a:pt x="13844" y="15177"/>
                    <a:pt x="13854" y="15164"/>
                  </a:cubicBezTo>
                  <a:cubicBezTo>
                    <a:pt x="13834" y="15143"/>
                    <a:pt x="13814" y="15123"/>
                    <a:pt x="13794" y="15103"/>
                  </a:cubicBezTo>
                  <a:lnTo>
                    <a:pt x="13834" y="15103"/>
                  </a:lnTo>
                  <a:cubicBezTo>
                    <a:pt x="13834" y="15061"/>
                    <a:pt x="13814" y="15061"/>
                    <a:pt x="13794" y="15036"/>
                  </a:cubicBezTo>
                  <a:cubicBezTo>
                    <a:pt x="13769" y="15061"/>
                    <a:pt x="13794" y="15061"/>
                    <a:pt x="13794" y="15082"/>
                  </a:cubicBezTo>
                  <a:cubicBezTo>
                    <a:pt x="13769" y="15103"/>
                    <a:pt x="13749" y="15103"/>
                    <a:pt x="13769" y="15123"/>
                  </a:cubicBezTo>
                  <a:cubicBezTo>
                    <a:pt x="13729" y="15123"/>
                    <a:pt x="13729" y="15103"/>
                    <a:pt x="13729" y="15082"/>
                  </a:cubicBezTo>
                  <a:lnTo>
                    <a:pt x="13689" y="15082"/>
                  </a:lnTo>
                  <a:lnTo>
                    <a:pt x="13689" y="15036"/>
                  </a:lnTo>
                  <a:cubicBezTo>
                    <a:pt x="13669" y="15015"/>
                    <a:pt x="13644" y="15015"/>
                    <a:pt x="13669" y="14995"/>
                  </a:cubicBezTo>
                  <a:cubicBezTo>
                    <a:pt x="13689" y="14995"/>
                    <a:pt x="13689" y="15036"/>
                    <a:pt x="13729" y="15036"/>
                  </a:cubicBezTo>
                  <a:cubicBezTo>
                    <a:pt x="13729" y="14974"/>
                    <a:pt x="13689" y="14954"/>
                    <a:pt x="13644" y="14907"/>
                  </a:cubicBezTo>
                  <a:cubicBezTo>
                    <a:pt x="13638" y="14916"/>
                    <a:pt x="13633" y="14919"/>
                    <a:pt x="13630" y="14919"/>
                  </a:cubicBezTo>
                  <a:cubicBezTo>
                    <a:pt x="13622" y="14919"/>
                    <a:pt x="13618" y="14907"/>
                    <a:pt x="13605" y="14907"/>
                  </a:cubicBezTo>
                  <a:cubicBezTo>
                    <a:pt x="13585" y="14907"/>
                    <a:pt x="13565" y="14933"/>
                    <a:pt x="13565" y="14954"/>
                  </a:cubicBezTo>
                  <a:cubicBezTo>
                    <a:pt x="13585" y="14954"/>
                    <a:pt x="13585" y="14954"/>
                    <a:pt x="13585" y="14974"/>
                  </a:cubicBezTo>
                  <a:cubicBezTo>
                    <a:pt x="13565" y="14974"/>
                    <a:pt x="13565" y="14954"/>
                    <a:pt x="13565" y="14954"/>
                  </a:cubicBezTo>
                  <a:cubicBezTo>
                    <a:pt x="13545" y="14933"/>
                    <a:pt x="13545" y="14933"/>
                    <a:pt x="13520" y="14933"/>
                  </a:cubicBezTo>
                  <a:cubicBezTo>
                    <a:pt x="13520" y="14907"/>
                    <a:pt x="13520" y="14907"/>
                    <a:pt x="13545" y="14887"/>
                  </a:cubicBezTo>
                  <a:cubicBezTo>
                    <a:pt x="13520" y="14887"/>
                    <a:pt x="13520" y="14866"/>
                    <a:pt x="13480" y="14866"/>
                  </a:cubicBezTo>
                  <a:cubicBezTo>
                    <a:pt x="13480" y="14866"/>
                    <a:pt x="13480" y="14846"/>
                    <a:pt x="13441" y="14825"/>
                  </a:cubicBezTo>
                  <a:cubicBezTo>
                    <a:pt x="13441" y="14825"/>
                    <a:pt x="13421" y="14825"/>
                    <a:pt x="13421" y="14805"/>
                  </a:cubicBezTo>
                  <a:cubicBezTo>
                    <a:pt x="13396" y="14779"/>
                    <a:pt x="13421" y="14759"/>
                    <a:pt x="13396" y="14759"/>
                  </a:cubicBezTo>
                  <a:cubicBezTo>
                    <a:pt x="13376" y="14759"/>
                    <a:pt x="13396" y="14717"/>
                    <a:pt x="13376" y="14697"/>
                  </a:cubicBezTo>
                  <a:cubicBezTo>
                    <a:pt x="13376" y="14697"/>
                    <a:pt x="13376" y="14676"/>
                    <a:pt x="13396" y="14676"/>
                  </a:cubicBezTo>
                  <a:cubicBezTo>
                    <a:pt x="13376" y="14651"/>
                    <a:pt x="13356" y="14610"/>
                    <a:pt x="13316" y="14568"/>
                  </a:cubicBezTo>
                  <a:cubicBezTo>
                    <a:pt x="13271" y="14548"/>
                    <a:pt x="13271" y="14522"/>
                    <a:pt x="13316" y="14481"/>
                  </a:cubicBezTo>
                  <a:cubicBezTo>
                    <a:pt x="13316" y="14481"/>
                    <a:pt x="13316" y="14502"/>
                    <a:pt x="13336" y="14502"/>
                  </a:cubicBezTo>
                  <a:cubicBezTo>
                    <a:pt x="13316" y="14461"/>
                    <a:pt x="13316" y="14440"/>
                    <a:pt x="13296" y="14420"/>
                  </a:cubicBezTo>
                  <a:cubicBezTo>
                    <a:pt x="13296" y="14440"/>
                    <a:pt x="13296" y="14440"/>
                    <a:pt x="13271" y="14461"/>
                  </a:cubicBezTo>
                  <a:cubicBezTo>
                    <a:pt x="13271" y="14420"/>
                    <a:pt x="13212" y="14420"/>
                    <a:pt x="13192" y="14373"/>
                  </a:cubicBezTo>
                  <a:cubicBezTo>
                    <a:pt x="13172" y="14373"/>
                    <a:pt x="13172" y="14353"/>
                    <a:pt x="13147" y="14353"/>
                  </a:cubicBezTo>
                  <a:cubicBezTo>
                    <a:pt x="13147" y="14367"/>
                    <a:pt x="13147" y="14382"/>
                    <a:pt x="13140" y="14382"/>
                  </a:cubicBezTo>
                  <a:cubicBezTo>
                    <a:pt x="13137" y="14382"/>
                    <a:pt x="13133" y="14379"/>
                    <a:pt x="13127" y="14373"/>
                  </a:cubicBezTo>
                  <a:cubicBezTo>
                    <a:pt x="13087" y="14353"/>
                    <a:pt x="13047" y="14333"/>
                    <a:pt x="13023" y="14266"/>
                  </a:cubicBezTo>
                  <a:lnTo>
                    <a:pt x="13067" y="14266"/>
                  </a:lnTo>
                  <a:cubicBezTo>
                    <a:pt x="13047" y="14245"/>
                    <a:pt x="13023" y="14225"/>
                    <a:pt x="13023" y="14204"/>
                  </a:cubicBezTo>
                  <a:cubicBezTo>
                    <a:pt x="13023" y="14204"/>
                    <a:pt x="13047" y="14204"/>
                    <a:pt x="13047" y="14184"/>
                  </a:cubicBezTo>
                  <a:cubicBezTo>
                    <a:pt x="13003" y="14184"/>
                    <a:pt x="12983" y="14184"/>
                    <a:pt x="12963" y="14163"/>
                  </a:cubicBezTo>
                  <a:cubicBezTo>
                    <a:pt x="12963" y="14163"/>
                    <a:pt x="12943" y="14137"/>
                    <a:pt x="12963" y="14117"/>
                  </a:cubicBezTo>
                  <a:cubicBezTo>
                    <a:pt x="12983" y="14137"/>
                    <a:pt x="12983" y="14137"/>
                    <a:pt x="13003" y="14137"/>
                  </a:cubicBezTo>
                  <a:cubicBezTo>
                    <a:pt x="13003" y="14117"/>
                    <a:pt x="12983" y="14117"/>
                    <a:pt x="12983" y="14096"/>
                  </a:cubicBezTo>
                  <a:cubicBezTo>
                    <a:pt x="12963" y="14055"/>
                    <a:pt x="12923" y="14009"/>
                    <a:pt x="12923" y="13968"/>
                  </a:cubicBezTo>
                  <a:cubicBezTo>
                    <a:pt x="12923" y="13947"/>
                    <a:pt x="12898" y="13927"/>
                    <a:pt x="12878" y="13927"/>
                  </a:cubicBezTo>
                  <a:cubicBezTo>
                    <a:pt x="12858" y="13968"/>
                    <a:pt x="12923" y="13968"/>
                    <a:pt x="12898" y="13989"/>
                  </a:cubicBezTo>
                  <a:cubicBezTo>
                    <a:pt x="12878" y="13989"/>
                    <a:pt x="12878" y="13968"/>
                    <a:pt x="12858" y="13947"/>
                  </a:cubicBezTo>
                  <a:lnTo>
                    <a:pt x="12858" y="13881"/>
                  </a:lnTo>
                  <a:cubicBezTo>
                    <a:pt x="12799" y="13860"/>
                    <a:pt x="12799" y="13778"/>
                    <a:pt x="12734" y="13732"/>
                  </a:cubicBezTo>
                  <a:lnTo>
                    <a:pt x="12714" y="13732"/>
                  </a:lnTo>
                  <a:lnTo>
                    <a:pt x="12714" y="13670"/>
                  </a:lnTo>
                  <a:cubicBezTo>
                    <a:pt x="12714" y="13670"/>
                    <a:pt x="12694" y="13670"/>
                    <a:pt x="12694" y="13650"/>
                  </a:cubicBezTo>
                  <a:cubicBezTo>
                    <a:pt x="12674" y="13624"/>
                    <a:pt x="12649" y="13603"/>
                    <a:pt x="12649" y="13583"/>
                  </a:cubicBezTo>
                  <a:cubicBezTo>
                    <a:pt x="12630" y="13542"/>
                    <a:pt x="12590" y="13542"/>
                    <a:pt x="12590" y="13521"/>
                  </a:cubicBezTo>
                  <a:cubicBezTo>
                    <a:pt x="12590" y="13496"/>
                    <a:pt x="12570" y="13496"/>
                    <a:pt x="12570" y="13475"/>
                  </a:cubicBezTo>
                  <a:cubicBezTo>
                    <a:pt x="12550" y="13434"/>
                    <a:pt x="12525" y="13414"/>
                    <a:pt x="12505" y="13393"/>
                  </a:cubicBezTo>
                  <a:cubicBezTo>
                    <a:pt x="12525" y="13393"/>
                    <a:pt x="12550" y="13367"/>
                    <a:pt x="12525" y="13347"/>
                  </a:cubicBezTo>
                  <a:lnTo>
                    <a:pt x="12505" y="13367"/>
                  </a:lnTo>
                  <a:cubicBezTo>
                    <a:pt x="12485" y="13347"/>
                    <a:pt x="12465" y="13347"/>
                    <a:pt x="12485" y="13326"/>
                  </a:cubicBezTo>
                  <a:cubicBezTo>
                    <a:pt x="12485" y="13326"/>
                    <a:pt x="12494" y="13335"/>
                    <a:pt x="12500" y="13335"/>
                  </a:cubicBezTo>
                  <a:cubicBezTo>
                    <a:pt x="12503" y="13335"/>
                    <a:pt x="12505" y="13333"/>
                    <a:pt x="12505" y="13326"/>
                  </a:cubicBezTo>
                  <a:cubicBezTo>
                    <a:pt x="12525" y="13326"/>
                    <a:pt x="12505" y="13326"/>
                    <a:pt x="12505" y="13306"/>
                  </a:cubicBezTo>
                  <a:cubicBezTo>
                    <a:pt x="12525" y="13306"/>
                    <a:pt x="12550" y="13306"/>
                    <a:pt x="12550" y="13326"/>
                  </a:cubicBezTo>
                  <a:lnTo>
                    <a:pt x="12570" y="13326"/>
                  </a:lnTo>
                  <a:lnTo>
                    <a:pt x="12570" y="13285"/>
                  </a:lnTo>
                  <a:cubicBezTo>
                    <a:pt x="12610" y="13219"/>
                    <a:pt x="12714" y="13219"/>
                    <a:pt x="12774" y="13177"/>
                  </a:cubicBezTo>
                  <a:lnTo>
                    <a:pt x="12838" y="13177"/>
                  </a:lnTo>
                  <a:cubicBezTo>
                    <a:pt x="12858" y="13198"/>
                    <a:pt x="12878" y="13219"/>
                    <a:pt x="12898" y="13265"/>
                  </a:cubicBezTo>
                  <a:cubicBezTo>
                    <a:pt x="12943" y="13347"/>
                    <a:pt x="13003" y="13455"/>
                    <a:pt x="13067" y="13563"/>
                  </a:cubicBezTo>
                  <a:cubicBezTo>
                    <a:pt x="13087" y="13603"/>
                    <a:pt x="13087" y="13650"/>
                    <a:pt x="13127" y="13691"/>
                  </a:cubicBezTo>
                  <a:cubicBezTo>
                    <a:pt x="13147" y="13711"/>
                    <a:pt x="13172" y="13732"/>
                    <a:pt x="13172" y="13752"/>
                  </a:cubicBezTo>
                  <a:cubicBezTo>
                    <a:pt x="13212" y="13819"/>
                    <a:pt x="13251" y="13881"/>
                    <a:pt x="13296" y="13927"/>
                  </a:cubicBezTo>
                  <a:cubicBezTo>
                    <a:pt x="13356" y="13989"/>
                    <a:pt x="13396" y="14035"/>
                    <a:pt x="13421" y="14096"/>
                  </a:cubicBezTo>
                  <a:cubicBezTo>
                    <a:pt x="13441" y="14137"/>
                    <a:pt x="13460" y="14163"/>
                    <a:pt x="13460" y="14204"/>
                  </a:cubicBezTo>
                  <a:cubicBezTo>
                    <a:pt x="13460" y="14245"/>
                    <a:pt x="13520" y="14245"/>
                    <a:pt x="13520" y="14291"/>
                  </a:cubicBezTo>
                  <a:lnTo>
                    <a:pt x="13545" y="14291"/>
                  </a:lnTo>
                  <a:cubicBezTo>
                    <a:pt x="13565" y="14353"/>
                    <a:pt x="13644" y="14394"/>
                    <a:pt x="13689" y="14461"/>
                  </a:cubicBezTo>
                  <a:cubicBezTo>
                    <a:pt x="13689" y="14461"/>
                    <a:pt x="13709" y="14481"/>
                    <a:pt x="13729" y="14481"/>
                  </a:cubicBezTo>
                  <a:cubicBezTo>
                    <a:pt x="13749" y="14548"/>
                    <a:pt x="13749" y="14548"/>
                    <a:pt x="13794" y="14589"/>
                  </a:cubicBezTo>
                  <a:cubicBezTo>
                    <a:pt x="13814" y="14610"/>
                    <a:pt x="13834" y="14630"/>
                    <a:pt x="13854" y="14676"/>
                  </a:cubicBezTo>
                  <a:cubicBezTo>
                    <a:pt x="13893" y="14738"/>
                    <a:pt x="13938" y="14825"/>
                    <a:pt x="13998" y="14866"/>
                  </a:cubicBezTo>
                  <a:cubicBezTo>
                    <a:pt x="14018" y="14887"/>
                    <a:pt x="14043" y="14887"/>
                    <a:pt x="14043" y="14907"/>
                  </a:cubicBezTo>
                  <a:cubicBezTo>
                    <a:pt x="14102" y="14974"/>
                    <a:pt x="14142" y="15036"/>
                    <a:pt x="14207" y="15082"/>
                  </a:cubicBezTo>
                  <a:lnTo>
                    <a:pt x="14207" y="15103"/>
                  </a:lnTo>
                  <a:cubicBezTo>
                    <a:pt x="14227" y="15123"/>
                    <a:pt x="14247" y="15143"/>
                    <a:pt x="14247" y="15164"/>
                  </a:cubicBezTo>
                  <a:cubicBezTo>
                    <a:pt x="14267" y="15231"/>
                    <a:pt x="14331" y="15231"/>
                    <a:pt x="14351" y="15272"/>
                  </a:cubicBezTo>
                  <a:cubicBezTo>
                    <a:pt x="14371" y="15318"/>
                    <a:pt x="14416" y="15359"/>
                    <a:pt x="14456" y="15400"/>
                  </a:cubicBezTo>
                  <a:cubicBezTo>
                    <a:pt x="14495" y="15421"/>
                    <a:pt x="14515" y="15446"/>
                    <a:pt x="14540" y="15487"/>
                  </a:cubicBezTo>
                  <a:cubicBezTo>
                    <a:pt x="14540" y="15508"/>
                    <a:pt x="14560" y="15508"/>
                    <a:pt x="14560" y="15508"/>
                  </a:cubicBezTo>
                  <a:cubicBezTo>
                    <a:pt x="14600" y="15529"/>
                    <a:pt x="14620" y="15595"/>
                    <a:pt x="14665" y="15616"/>
                  </a:cubicBezTo>
                  <a:lnTo>
                    <a:pt x="14685" y="15636"/>
                  </a:lnTo>
                  <a:cubicBezTo>
                    <a:pt x="14685" y="15657"/>
                    <a:pt x="14685" y="15657"/>
                    <a:pt x="14705" y="15677"/>
                  </a:cubicBezTo>
                  <a:cubicBezTo>
                    <a:pt x="14744" y="15724"/>
                    <a:pt x="14789" y="15764"/>
                    <a:pt x="14849" y="15806"/>
                  </a:cubicBezTo>
                  <a:cubicBezTo>
                    <a:pt x="14889" y="15873"/>
                    <a:pt x="14953" y="15913"/>
                    <a:pt x="15013" y="15960"/>
                  </a:cubicBezTo>
                  <a:cubicBezTo>
                    <a:pt x="15058" y="16001"/>
                    <a:pt x="15078" y="16021"/>
                    <a:pt x="15118" y="16062"/>
                  </a:cubicBezTo>
                  <a:cubicBezTo>
                    <a:pt x="15137" y="16062"/>
                    <a:pt x="15162" y="16088"/>
                    <a:pt x="15182" y="16108"/>
                  </a:cubicBezTo>
                  <a:cubicBezTo>
                    <a:pt x="15182" y="16129"/>
                    <a:pt x="15202" y="16170"/>
                    <a:pt x="15222" y="16170"/>
                  </a:cubicBezTo>
                  <a:cubicBezTo>
                    <a:pt x="15262" y="16191"/>
                    <a:pt x="15287" y="16216"/>
                    <a:pt x="15306" y="16257"/>
                  </a:cubicBezTo>
                  <a:cubicBezTo>
                    <a:pt x="15306" y="16278"/>
                    <a:pt x="15326" y="16278"/>
                    <a:pt x="15326" y="16278"/>
                  </a:cubicBezTo>
                  <a:cubicBezTo>
                    <a:pt x="15366" y="16299"/>
                    <a:pt x="15411" y="16319"/>
                    <a:pt x="15411" y="16365"/>
                  </a:cubicBezTo>
                  <a:lnTo>
                    <a:pt x="15451" y="16365"/>
                  </a:lnTo>
                  <a:cubicBezTo>
                    <a:pt x="15471" y="16406"/>
                    <a:pt x="15511" y="16447"/>
                    <a:pt x="15535" y="16494"/>
                  </a:cubicBezTo>
                  <a:cubicBezTo>
                    <a:pt x="15575" y="16514"/>
                    <a:pt x="15595" y="16534"/>
                    <a:pt x="15635" y="16555"/>
                  </a:cubicBezTo>
                  <a:cubicBezTo>
                    <a:pt x="15680" y="16601"/>
                    <a:pt x="15739" y="16643"/>
                    <a:pt x="15804" y="16663"/>
                  </a:cubicBezTo>
                  <a:cubicBezTo>
                    <a:pt x="15864" y="16663"/>
                    <a:pt x="15884" y="16704"/>
                    <a:pt x="15928" y="16750"/>
                  </a:cubicBezTo>
                  <a:cubicBezTo>
                    <a:pt x="15968" y="16812"/>
                    <a:pt x="16008" y="16858"/>
                    <a:pt x="16073" y="16878"/>
                  </a:cubicBezTo>
                  <a:cubicBezTo>
                    <a:pt x="16132" y="16920"/>
                    <a:pt x="16197" y="16940"/>
                    <a:pt x="16257" y="16986"/>
                  </a:cubicBezTo>
                  <a:cubicBezTo>
                    <a:pt x="16302" y="17027"/>
                    <a:pt x="16341" y="17069"/>
                    <a:pt x="16406" y="17089"/>
                  </a:cubicBezTo>
                  <a:lnTo>
                    <a:pt x="16426" y="17115"/>
                  </a:lnTo>
                  <a:cubicBezTo>
                    <a:pt x="16466" y="17135"/>
                    <a:pt x="16506" y="17135"/>
                    <a:pt x="16530" y="17176"/>
                  </a:cubicBezTo>
                  <a:cubicBezTo>
                    <a:pt x="16550" y="17197"/>
                    <a:pt x="16570" y="17197"/>
                    <a:pt x="16570" y="17197"/>
                  </a:cubicBezTo>
                  <a:cubicBezTo>
                    <a:pt x="16610" y="17217"/>
                    <a:pt x="16655" y="17243"/>
                    <a:pt x="16695" y="17264"/>
                  </a:cubicBezTo>
                  <a:cubicBezTo>
                    <a:pt x="16734" y="17304"/>
                    <a:pt x="16819" y="17325"/>
                    <a:pt x="16859" y="17371"/>
                  </a:cubicBezTo>
                  <a:lnTo>
                    <a:pt x="16924" y="17371"/>
                  </a:lnTo>
                  <a:cubicBezTo>
                    <a:pt x="16943" y="17412"/>
                    <a:pt x="16983" y="17433"/>
                    <a:pt x="17028" y="17433"/>
                  </a:cubicBezTo>
                  <a:cubicBezTo>
                    <a:pt x="17028" y="17453"/>
                    <a:pt x="17048" y="17474"/>
                    <a:pt x="17068" y="17474"/>
                  </a:cubicBezTo>
                  <a:cubicBezTo>
                    <a:pt x="17088" y="17474"/>
                    <a:pt x="17088" y="17474"/>
                    <a:pt x="17108" y="17500"/>
                  </a:cubicBezTo>
                  <a:cubicBezTo>
                    <a:pt x="17108" y="17520"/>
                    <a:pt x="17153" y="17520"/>
                    <a:pt x="17172" y="17541"/>
                  </a:cubicBezTo>
                  <a:cubicBezTo>
                    <a:pt x="17212" y="17561"/>
                    <a:pt x="17252" y="17582"/>
                    <a:pt x="17297" y="17582"/>
                  </a:cubicBezTo>
                  <a:cubicBezTo>
                    <a:pt x="17337" y="17582"/>
                    <a:pt x="17337" y="17628"/>
                    <a:pt x="17357" y="17628"/>
                  </a:cubicBezTo>
                  <a:cubicBezTo>
                    <a:pt x="17401" y="17628"/>
                    <a:pt x="17441" y="17648"/>
                    <a:pt x="17481" y="17669"/>
                  </a:cubicBezTo>
                  <a:cubicBezTo>
                    <a:pt x="17546" y="17690"/>
                    <a:pt x="17585" y="17756"/>
                    <a:pt x="17650" y="17756"/>
                  </a:cubicBezTo>
                  <a:lnTo>
                    <a:pt x="17670" y="17756"/>
                  </a:lnTo>
                  <a:cubicBezTo>
                    <a:pt x="17690" y="17797"/>
                    <a:pt x="17730" y="17797"/>
                    <a:pt x="17775" y="17797"/>
                  </a:cubicBezTo>
                  <a:cubicBezTo>
                    <a:pt x="17795" y="17818"/>
                    <a:pt x="17814" y="17818"/>
                    <a:pt x="17834" y="17839"/>
                  </a:cubicBezTo>
                  <a:cubicBezTo>
                    <a:pt x="17849" y="17835"/>
                    <a:pt x="17865" y="17833"/>
                    <a:pt x="17880" y="17833"/>
                  </a:cubicBezTo>
                  <a:cubicBezTo>
                    <a:pt x="17947" y="17833"/>
                    <a:pt x="18010" y="17867"/>
                    <a:pt x="18063" y="17905"/>
                  </a:cubicBezTo>
                  <a:cubicBezTo>
                    <a:pt x="18168" y="17946"/>
                    <a:pt x="18247" y="17987"/>
                    <a:pt x="18352" y="18013"/>
                  </a:cubicBezTo>
                  <a:cubicBezTo>
                    <a:pt x="18396" y="18013"/>
                    <a:pt x="18436" y="18013"/>
                    <a:pt x="18456" y="18034"/>
                  </a:cubicBezTo>
                  <a:cubicBezTo>
                    <a:pt x="18462" y="18031"/>
                    <a:pt x="18467" y="18029"/>
                    <a:pt x="18472" y="18029"/>
                  </a:cubicBezTo>
                  <a:cubicBezTo>
                    <a:pt x="18503" y="18029"/>
                    <a:pt x="18526" y="18074"/>
                    <a:pt x="18561" y="18074"/>
                  </a:cubicBezTo>
                  <a:cubicBezTo>
                    <a:pt x="18573" y="18070"/>
                    <a:pt x="18585" y="18069"/>
                    <a:pt x="18597" y="18069"/>
                  </a:cubicBezTo>
                  <a:cubicBezTo>
                    <a:pt x="18628" y="18069"/>
                    <a:pt x="18657" y="18080"/>
                    <a:pt x="18689" y="18080"/>
                  </a:cubicBezTo>
                  <a:cubicBezTo>
                    <a:pt x="18700" y="18080"/>
                    <a:pt x="18712" y="18079"/>
                    <a:pt x="18725" y="18074"/>
                  </a:cubicBezTo>
                  <a:cubicBezTo>
                    <a:pt x="18741" y="18090"/>
                    <a:pt x="18757" y="18094"/>
                    <a:pt x="18773" y="18094"/>
                  </a:cubicBezTo>
                  <a:cubicBezTo>
                    <a:pt x="18789" y="18094"/>
                    <a:pt x="18806" y="18089"/>
                    <a:pt x="18822" y="18089"/>
                  </a:cubicBezTo>
                  <a:cubicBezTo>
                    <a:pt x="18831" y="18089"/>
                    <a:pt x="18840" y="18091"/>
                    <a:pt x="18849" y="18095"/>
                  </a:cubicBezTo>
                  <a:cubicBezTo>
                    <a:pt x="18894" y="18116"/>
                    <a:pt x="18934" y="18116"/>
                    <a:pt x="18974" y="18116"/>
                  </a:cubicBezTo>
                  <a:cubicBezTo>
                    <a:pt x="19000" y="18112"/>
                    <a:pt x="19025" y="18110"/>
                    <a:pt x="19051" y="18110"/>
                  </a:cubicBezTo>
                  <a:cubicBezTo>
                    <a:pt x="19164" y="18110"/>
                    <a:pt x="19270" y="18141"/>
                    <a:pt x="19392" y="18141"/>
                  </a:cubicBezTo>
                  <a:lnTo>
                    <a:pt x="19595" y="18141"/>
                  </a:lnTo>
                  <a:cubicBezTo>
                    <a:pt x="19615" y="18162"/>
                    <a:pt x="19615" y="18162"/>
                    <a:pt x="19640" y="18162"/>
                  </a:cubicBezTo>
                  <a:lnTo>
                    <a:pt x="19640" y="18116"/>
                  </a:lnTo>
                  <a:cubicBezTo>
                    <a:pt x="19660" y="18116"/>
                    <a:pt x="19660" y="18141"/>
                    <a:pt x="19680" y="18141"/>
                  </a:cubicBezTo>
                  <a:cubicBezTo>
                    <a:pt x="19700" y="18141"/>
                    <a:pt x="19740" y="18141"/>
                    <a:pt x="19765" y="18162"/>
                  </a:cubicBezTo>
                  <a:cubicBezTo>
                    <a:pt x="19785" y="18141"/>
                    <a:pt x="19785" y="18116"/>
                    <a:pt x="19805" y="18116"/>
                  </a:cubicBezTo>
                  <a:cubicBezTo>
                    <a:pt x="19844" y="18116"/>
                    <a:pt x="19858" y="18106"/>
                    <a:pt x="19870" y="18106"/>
                  </a:cubicBezTo>
                  <a:cubicBezTo>
                    <a:pt x="19875" y="18106"/>
                    <a:pt x="19881" y="18109"/>
                    <a:pt x="19889" y="18116"/>
                  </a:cubicBezTo>
                  <a:cubicBezTo>
                    <a:pt x="19903" y="18124"/>
                    <a:pt x="19914" y="18127"/>
                    <a:pt x="19923" y="18127"/>
                  </a:cubicBezTo>
                  <a:cubicBezTo>
                    <a:pt x="19942" y="18127"/>
                    <a:pt x="19955" y="18116"/>
                    <a:pt x="19969" y="18116"/>
                  </a:cubicBezTo>
                  <a:lnTo>
                    <a:pt x="20053" y="18116"/>
                  </a:lnTo>
                  <a:cubicBezTo>
                    <a:pt x="20093" y="18116"/>
                    <a:pt x="20113" y="18095"/>
                    <a:pt x="20138" y="18095"/>
                  </a:cubicBezTo>
                  <a:lnTo>
                    <a:pt x="20237" y="18095"/>
                  </a:lnTo>
                  <a:cubicBezTo>
                    <a:pt x="20262" y="18095"/>
                    <a:pt x="20282" y="18074"/>
                    <a:pt x="20322" y="18074"/>
                  </a:cubicBezTo>
                  <a:cubicBezTo>
                    <a:pt x="20329" y="18081"/>
                    <a:pt x="20338" y="18084"/>
                    <a:pt x="20349" y="18084"/>
                  </a:cubicBezTo>
                  <a:cubicBezTo>
                    <a:pt x="20371" y="18084"/>
                    <a:pt x="20400" y="18074"/>
                    <a:pt x="20427" y="18074"/>
                  </a:cubicBezTo>
                  <a:cubicBezTo>
                    <a:pt x="20446" y="18054"/>
                    <a:pt x="20446" y="18054"/>
                    <a:pt x="20466" y="18054"/>
                  </a:cubicBezTo>
                  <a:cubicBezTo>
                    <a:pt x="20511" y="18054"/>
                    <a:pt x="20531" y="18034"/>
                    <a:pt x="20571" y="18034"/>
                  </a:cubicBezTo>
                  <a:cubicBezTo>
                    <a:pt x="20571" y="17987"/>
                    <a:pt x="20611" y="17987"/>
                    <a:pt x="20636" y="17987"/>
                  </a:cubicBezTo>
                  <a:cubicBezTo>
                    <a:pt x="20695" y="17946"/>
                    <a:pt x="20715" y="17905"/>
                    <a:pt x="20735" y="17859"/>
                  </a:cubicBezTo>
                  <a:cubicBezTo>
                    <a:pt x="20735" y="17839"/>
                    <a:pt x="20715" y="17818"/>
                    <a:pt x="20735" y="17818"/>
                  </a:cubicBezTo>
                  <a:lnTo>
                    <a:pt x="20760" y="17818"/>
                  </a:lnTo>
                  <a:lnTo>
                    <a:pt x="20760" y="17756"/>
                  </a:lnTo>
                  <a:cubicBezTo>
                    <a:pt x="20735" y="17756"/>
                    <a:pt x="20735" y="17731"/>
                    <a:pt x="20715" y="17731"/>
                  </a:cubicBezTo>
                  <a:lnTo>
                    <a:pt x="20695" y="17731"/>
                  </a:lnTo>
                  <a:cubicBezTo>
                    <a:pt x="20691" y="17727"/>
                    <a:pt x="20688" y="17725"/>
                    <a:pt x="20686" y="17725"/>
                  </a:cubicBezTo>
                  <a:cubicBezTo>
                    <a:pt x="20678" y="17725"/>
                    <a:pt x="20674" y="17739"/>
                    <a:pt x="20667" y="17739"/>
                  </a:cubicBezTo>
                  <a:cubicBezTo>
                    <a:pt x="20663" y="17739"/>
                    <a:pt x="20660" y="17737"/>
                    <a:pt x="20656" y="17731"/>
                  </a:cubicBezTo>
                  <a:lnTo>
                    <a:pt x="20656" y="17710"/>
                  </a:lnTo>
                  <a:lnTo>
                    <a:pt x="20591" y="17710"/>
                  </a:lnTo>
                  <a:cubicBezTo>
                    <a:pt x="20551" y="17731"/>
                    <a:pt x="20511" y="17731"/>
                    <a:pt x="20466" y="17731"/>
                  </a:cubicBezTo>
                  <a:cubicBezTo>
                    <a:pt x="20459" y="17727"/>
                    <a:pt x="20451" y="17725"/>
                    <a:pt x="20443" y="17725"/>
                  </a:cubicBezTo>
                  <a:cubicBezTo>
                    <a:pt x="20420" y="17725"/>
                    <a:pt x="20397" y="17739"/>
                    <a:pt x="20372" y="17739"/>
                  </a:cubicBezTo>
                  <a:cubicBezTo>
                    <a:pt x="20362" y="17739"/>
                    <a:pt x="20352" y="17737"/>
                    <a:pt x="20342" y="17731"/>
                  </a:cubicBezTo>
                  <a:cubicBezTo>
                    <a:pt x="20302" y="17731"/>
                    <a:pt x="20282" y="17731"/>
                    <a:pt x="20262" y="17756"/>
                  </a:cubicBezTo>
                  <a:cubicBezTo>
                    <a:pt x="20237" y="17756"/>
                    <a:pt x="20218" y="17731"/>
                    <a:pt x="20198" y="17731"/>
                  </a:cubicBezTo>
                  <a:cubicBezTo>
                    <a:pt x="20158" y="17756"/>
                    <a:pt x="20113" y="17756"/>
                    <a:pt x="20073" y="17756"/>
                  </a:cubicBezTo>
                  <a:lnTo>
                    <a:pt x="20014" y="17756"/>
                  </a:lnTo>
                  <a:cubicBezTo>
                    <a:pt x="20005" y="17763"/>
                    <a:pt x="19997" y="17765"/>
                    <a:pt x="19991" y="17765"/>
                  </a:cubicBezTo>
                  <a:cubicBezTo>
                    <a:pt x="19977" y="17765"/>
                    <a:pt x="19969" y="17756"/>
                    <a:pt x="19969" y="17756"/>
                  </a:cubicBezTo>
                  <a:cubicBezTo>
                    <a:pt x="19929" y="17777"/>
                    <a:pt x="19909" y="17777"/>
                    <a:pt x="19864" y="17777"/>
                  </a:cubicBezTo>
                  <a:lnTo>
                    <a:pt x="19785" y="17777"/>
                  </a:lnTo>
                  <a:cubicBezTo>
                    <a:pt x="19740" y="17797"/>
                    <a:pt x="19700" y="17797"/>
                    <a:pt x="19660" y="17797"/>
                  </a:cubicBezTo>
                  <a:cubicBezTo>
                    <a:pt x="19647" y="17797"/>
                    <a:pt x="19623" y="17807"/>
                    <a:pt x="19602" y="17807"/>
                  </a:cubicBezTo>
                  <a:cubicBezTo>
                    <a:pt x="19592" y="17807"/>
                    <a:pt x="19582" y="17804"/>
                    <a:pt x="19576" y="17797"/>
                  </a:cubicBezTo>
                  <a:cubicBezTo>
                    <a:pt x="19562" y="17804"/>
                    <a:pt x="19551" y="17807"/>
                    <a:pt x="19542" y="17807"/>
                  </a:cubicBezTo>
                  <a:cubicBezTo>
                    <a:pt x="19522" y="17807"/>
                    <a:pt x="19508" y="17797"/>
                    <a:pt x="19491" y="17797"/>
                  </a:cubicBezTo>
                  <a:lnTo>
                    <a:pt x="19392" y="17797"/>
                  </a:lnTo>
                  <a:cubicBezTo>
                    <a:pt x="19375" y="17797"/>
                    <a:pt x="19369" y="17807"/>
                    <a:pt x="19362" y="17807"/>
                  </a:cubicBezTo>
                  <a:cubicBezTo>
                    <a:pt x="19358" y="17807"/>
                    <a:pt x="19354" y="17804"/>
                    <a:pt x="19347" y="17797"/>
                  </a:cubicBezTo>
                  <a:cubicBezTo>
                    <a:pt x="19334" y="17791"/>
                    <a:pt x="19320" y="17788"/>
                    <a:pt x="19307" y="17788"/>
                  </a:cubicBezTo>
                  <a:cubicBezTo>
                    <a:pt x="19280" y="17788"/>
                    <a:pt x="19252" y="17797"/>
                    <a:pt x="19222" y="17797"/>
                  </a:cubicBezTo>
                  <a:cubicBezTo>
                    <a:pt x="19182" y="17797"/>
                    <a:pt x="19163" y="17777"/>
                    <a:pt x="19118" y="17777"/>
                  </a:cubicBezTo>
                  <a:cubicBezTo>
                    <a:pt x="19018" y="17777"/>
                    <a:pt x="18934" y="17756"/>
                    <a:pt x="18829" y="17756"/>
                  </a:cubicBezTo>
                  <a:lnTo>
                    <a:pt x="18809" y="17756"/>
                  </a:lnTo>
                  <a:cubicBezTo>
                    <a:pt x="18770" y="17731"/>
                    <a:pt x="18725" y="17731"/>
                    <a:pt x="18685" y="17710"/>
                  </a:cubicBezTo>
                  <a:cubicBezTo>
                    <a:pt x="18645" y="17669"/>
                    <a:pt x="18581" y="17690"/>
                    <a:pt x="18541" y="17669"/>
                  </a:cubicBezTo>
                  <a:cubicBezTo>
                    <a:pt x="18471" y="17635"/>
                    <a:pt x="18400" y="17597"/>
                    <a:pt x="18322" y="17597"/>
                  </a:cubicBezTo>
                  <a:cubicBezTo>
                    <a:pt x="18305" y="17597"/>
                    <a:pt x="18289" y="17599"/>
                    <a:pt x="18272" y="17602"/>
                  </a:cubicBezTo>
                  <a:cubicBezTo>
                    <a:pt x="18272" y="17602"/>
                    <a:pt x="18272" y="17582"/>
                    <a:pt x="18247" y="17582"/>
                  </a:cubicBezTo>
                  <a:cubicBezTo>
                    <a:pt x="18239" y="17586"/>
                    <a:pt x="18232" y="17588"/>
                    <a:pt x="18225" y="17588"/>
                  </a:cubicBezTo>
                  <a:cubicBezTo>
                    <a:pt x="18199" y="17588"/>
                    <a:pt x="18179" y="17561"/>
                    <a:pt x="18148" y="17561"/>
                  </a:cubicBezTo>
                  <a:cubicBezTo>
                    <a:pt x="18103" y="17541"/>
                    <a:pt x="18083" y="17520"/>
                    <a:pt x="18043" y="17520"/>
                  </a:cubicBezTo>
                  <a:cubicBezTo>
                    <a:pt x="17979" y="17474"/>
                    <a:pt x="17899" y="17433"/>
                    <a:pt x="17814" y="17433"/>
                  </a:cubicBezTo>
                  <a:cubicBezTo>
                    <a:pt x="17795" y="17433"/>
                    <a:pt x="17795" y="17433"/>
                    <a:pt x="17775" y="17412"/>
                  </a:cubicBezTo>
                  <a:cubicBezTo>
                    <a:pt x="17730" y="17371"/>
                    <a:pt x="17670" y="17371"/>
                    <a:pt x="17625" y="17346"/>
                  </a:cubicBezTo>
                  <a:cubicBezTo>
                    <a:pt x="17566" y="17325"/>
                    <a:pt x="17481" y="17284"/>
                    <a:pt x="17441" y="17243"/>
                  </a:cubicBezTo>
                  <a:cubicBezTo>
                    <a:pt x="17421" y="17243"/>
                    <a:pt x="17401" y="17243"/>
                    <a:pt x="17401" y="17217"/>
                  </a:cubicBezTo>
                  <a:cubicBezTo>
                    <a:pt x="17357" y="17197"/>
                    <a:pt x="17317" y="17197"/>
                    <a:pt x="17277" y="17176"/>
                  </a:cubicBezTo>
                  <a:cubicBezTo>
                    <a:pt x="17252" y="17156"/>
                    <a:pt x="17212" y="17135"/>
                    <a:pt x="17172" y="17115"/>
                  </a:cubicBezTo>
                  <a:cubicBezTo>
                    <a:pt x="17128" y="17089"/>
                    <a:pt x="17088" y="17069"/>
                    <a:pt x="17068" y="17048"/>
                  </a:cubicBezTo>
                  <a:cubicBezTo>
                    <a:pt x="16983" y="17007"/>
                    <a:pt x="16904" y="16986"/>
                    <a:pt x="16839" y="16940"/>
                  </a:cubicBezTo>
                  <a:cubicBezTo>
                    <a:pt x="16779" y="16899"/>
                    <a:pt x="16715" y="16858"/>
                    <a:pt x="16655" y="16832"/>
                  </a:cubicBezTo>
                  <a:cubicBezTo>
                    <a:pt x="16630" y="16812"/>
                    <a:pt x="16610" y="16812"/>
                    <a:pt x="16590" y="16791"/>
                  </a:cubicBezTo>
                  <a:cubicBezTo>
                    <a:pt x="16506" y="16730"/>
                    <a:pt x="16406" y="16663"/>
                    <a:pt x="16321" y="16601"/>
                  </a:cubicBezTo>
                  <a:cubicBezTo>
                    <a:pt x="16257" y="16555"/>
                    <a:pt x="16197" y="16514"/>
                    <a:pt x="16157" y="16473"/>
                  </a:cubicBezTo>
                  <a:cubicBezTo>
                    <a:pt x="16112" y="16427"/>
                    <a:pt x="16073" y="16427"/>
                    <a:pt x="16053" y="16386"/>
                  </a:cubicBezTo>
                  <a:cubicBezTo>
                    <a:pt x="15988" y="16345"/>
                    <a:pt x="15928" y="16278"/>
                    <a:pt x="15864" y="16237"/>
                  </a:cubicBezTo>
                  <a:cubicBezTo>
                    <a:pt x="15844" y="16216"/>
                    <a:pt x="15824" y="16216"/>
                    <a:pt x="15804" y="16191"/>
                  </a:cubicBezTo>
                  <a:cubicBezTo>
                    <a:pt x="15804" y="16150"/>
                    <a:pt x="15759" y="16150"/>
                    <a:pt x="15719" y="16150"/>
                  </a:cubicBezTo>
                  <a:lnTo>
                    <a:pt x="15739" y="16129"/>
                  </a:lnTo>
                  <a:cubicBezTo>
                    <a:pt x="15719" y="16108"/>
                    <a:pt x="15719" y="16108"/>
                    <a:pt x="15700" y="16108"/>
                  </a:cubicBezTo>
                  <a:cubicBezTo>
                    <a:pt x="15700" y="16108"/>
                    <a:pt x="15680" y="16108"/>
                    <a:pt x="15660" y="16088"/>
                  </a:cubicBezTo>
                  <a:cubicBezTo>
                    <a:pt x="15635" y="16042"/>
                    <a:pt x="15575" y="16021"/>
                    <a:pt x="15535" y="15980"/>
                  </a:cubicBezTo>
                  <a:cubicBezTo>
                    <a:pt x="15451" y="15893"/>
                    <a:pt x="15346" y="15831"/>
                    <a:pt x="15262" y="15724"/>
                  </a:cubicBezTo>
                  <a:cubicBezTo>
                    <a:pt x="15202" y="15657"/>
                    <a:pt x="15118" y="15616"/>
                    <a:pt x="15058" y="15549"/>
                  </a:cubicBezTo>
                  <a:cubicBezTo>
                    <a:pt x="15038" y="15508"/>
                    <a:pt x="15013" y="15487"/>
                    <a:pt x="14973" y="15467"/>
                  </a:cubicBezTo>
                  <a:cubicBezTo>
                    <a:pt x="14953" y="15421"/>
                    <a:pt x="14913" y="15400"/>
                    <a:pt x="14913" y="15359"/>
                  </a:cubicBezTo>
                  <a:cubicBezTo>
                    <a:pt x="14869" y="15292"/>
                    <a:pt x="14789" y="15231"/>
                    <a:pt x="14744" y="15164"/>
                  </a:cubicBezTo>
                  <a:cubicBezTo>
                    <a:pt x="14724" y="15143"/>
                    <a:pt x="14685" y="15123"/>
                    <a:pt x="14685" y="15103"/>
                  </a:cubicBezTo>
                  <a:cubicBezTo>
                    <a:pt x="14665" y="15061"/>
                    <a:pt x="14620" y="15061"/>
                    <a:pt x="14600" y="15015"/>
                  </a:cubicBezTo>
                  <a:cubicBezTo>
                    <a:pt x="14580" y="14995"/>
                    <a:pt x="14560" y="14995"/>
                    <a:pt x="14560" y="14954"/>
                  </a:cubicBezTo>
                  <a:cubicBezTo>
                    <a:pt x="14547" y="14960"/>
                    <a:pt x="14536" y="14962"/>
                    <a:pt x="14527" y="14962"/>
                  </a:cubicBezTo>
                  <a:cubicBezTo>
                    <a:pt x="14505" y="14962"/>
                    <a:pt x="14495" y="14948"/>
                    <a:pt x="14495" y="14933"/>
                  </a:cubicBezTo>
                  <a:cubicBezTo>
                    <a:pt x="14476" y="14907"/>
                    <a:pt x="14456" y="14887"/>
                    <a:pt x="14436" y="14866"/>
                  </a:cubicBezTo>
                  <a:cubicBezTo>
                    <a:pt x="14416" y="14805"/>
                    <a:pt x="14351" y="14759"/>
                    <a:pt x="14311" y="14697"/>
                  </a:cubicBezTo>
                  <a:lnTo>
                    <a:pt x="14311" y="14676"/>
                  </a:lnTo>
                  <a:cubicBezTo>
                    <a:pt x="14267" y="14651"/>
                    <a:pt x="14247" y="14589"/>
                    <a:pt x="14207" y="14568"/>
                  </a:cubicBezTo>
                  <a:cubicBezTo>
                    <a:pt x="14207" y="14522"/>
                    <a:pt x="14167" y="14522"/>
                    <a:pt x="14142" y="14502"/>
                  </a:cubicBezTo>
                  <a:cubicBezTo>
                    <a:pt x="14082" y="14394"/>
                    <a:pt x="14018" y="14312"/>
                    <a:pt x="13938" y="14225"/>
                  </a:cubicBezTo>
                  <a:cubicBezTo>
                    <a:pt x="13938" y="14225"/>
                    <a:pt x="13918" y="14225"/>
                    <a:pt x="13918" y="14204"/>
                  </a:cubicBezTo>
                  <a:cubicBezTo>
                    <a:pt x="13893" y="14096"/>
                    <a:pt x="13794" y="14055"/>
                    <a:pt x="13729" y="13947"/>
                  </a:cubicBezTo>
                  <a:cubicBezTo>
                    <a:pt x="13689" y="13927"/>
                    <a:pt x="13689" y="13881"/>
                    <a:pt x="13644" y="13840"/>
                  </a:cubicBezTo>
                  <a:cubicBezTo>
                    <a:pt x="13605" y="13819"/>
                    <a:pt x="13585" y="13778"/>
                    <a:pt x="13605" y="13732"/>
                  </a:cubicBezTo>
                  <a:cubicBezTo>
                    <a:pt x="13585" y="13711"/>
                    <a:pt x="13545" y="13691"/>
                    <a:pt x="13565" y="13670"/>
                  </a:cubicBezTo>
                  <a:cubicBezTo>
                    <a:pt x="13565" y="13650"/>
                    <a:pt x="13520" y="13624"/>
                    <a:pt x="13520" y="13603"/>
                  </a:cubicBezTo>
                  <a:cubicBezTo>
                    <a:pt x="13520" y="13583"/>
                    <a:pt x="13480" y="13563"/>
                    <a:pt x="13480" y="13542"/>
                  </a:cubicBezTo>
                  <a:cubicBezTo>
                    <a:pt x="13441" y="13475"/>
                    <a:pt x="13356" y="13414"/>
                    <a:pt x="13316" y="13326"/>
                  </a:cubicBezTo>
                  <a:cubicBezTo>
                    <a:pt x="13296" y="13306"/>
                    <a:pt x="13271" y="13285"/>
                    <a:pt x="13271" y="13265"/>
                  </a:cubicBezTo>
                  <a:cubicBezTo>
                    <a:pt x="13271" y="13219"/>
                    <a:pt x="13231" y="13219"/>
                    <a:pt x="13231" y="13177"/>
                  </a:cubicBezTo>
                  <a:cubicBezTo>
                    <a:pt x="13231" y="13136"/>
                    <a:pt x="13212" y="13111"/>
                    <a:pt x="13192" y="13070"/>
                  </a:cubicBezTo>
                  <a:cubicBezTo>
                    <a:pt x="13172" y="13049"/>
                    <a:pt x="13147" y="13029"/>
                    <a:pt x="13147" y="13008"/>
                  </a:cubicBezTo>
                  <a:cubicBezTo>
                    <a:pt x="13172" y="12982"/>
                    <a:pt x="13172" y="12962"/>
                    <a:pt x="13192" y="12962"/>
                  </a:cubicBezTo>
                  <a:cubicBezTo>
                    <a:pt x="13251" y="12941"/>
                    <a:pt x="13296" y="12900"/>
                    <a:pt x="13336" y="12880"/>
                  </a:cubicBezTo>
                  <a:cubicBezTo>
                    <a:pt x="13421" y="12833"/>
                    <a:pt x="13480" y="12793"/>
                    <a:pt x="13545" y="12751"/>
                  </a:cubicBezTo>
                  <a:cubicBezTo>
                    <a:pt x="13585" y="12726"/>
                    <a:pt x="13625" y="12705"/>
                    <a:pt x="13669" y="12685"/>
                  </a:cubicBezTo>
                  <a:cubicBezTo>
                    <a:pt x="13749" y="12623"/>
                    <a:pt x="13834" y="12577"/>
                    <a:pt x="13918" y="12536"/>
                  </a:cubicBezTo>
                  <a:cubicBezTo>
                    <a:pt x="13958" y="12495"/>
                    <a:pt x="13978" y="12469"/>
                    <a:pt x="14043" y="12449"/>
                  </a:cubicBezTo>
                  <a:lnTo>
                    <a:pt x="14063" y="12449"/>
                  </a:lnTo>
                  <a:cubicBezTo>
                    <a:pt x="14122" y="12407"/>
                    <a:pt x="14167" y="12341"/>
                    <a:pt x="14247" y="12341"/>
                  </a:cubicBezTo>
                  <a:cubicBezTo>
                    <a:pt x="14292" y="12300"/>
                    <a:pt x="14331" y="12300"/>
                    <a:pt x="14351" y="12279"/>
                  </a:cubicBezTo>
                  <a:cubicBezTo>
                    <a:pt x="14416" y="12212"/>
                    <a:pt x="14495" y="12171"/>
                    <a:pt x="14580" y="12130"/>
                  </a:cubicBezTo>
                  <a:cubicBezTo>
                    <a:pt x="14620" y="12110"/>
                    <a:pt x="14665" y="12084"/>
                    <a:pt x="14685" y="12043"/>
                  </a:cubicBezTo>
                  <a:cubicBezTo>
                    <a:pt x="14724" y="12022"/>
                    <a:pt x="14764" y="12002"/>
                    <a:pt x="14809" y="11981"/>
                  </a:cubicBezTo>
                  <a:cubicBezTo>
                    <a:pt x="14889" y="11915"/>
                    <a:pt x="14973" y="11894"/>
                    <a:pt x="15038" y="11827"/>
                  </a:cubicBezTo>
                  <a:cubicBezTo>
                    <a:pt x="15058" y="11807"/>
                    <a:pt x="15078" y="11786"/>
                    <a:pt x="15098" y="11786"/>
                  </a:cubicBezTo>
                  <a:cubicBezTo>
                    <a:pt x="15118" y="11766"/>
                    <a:pt x="15137" y="11766"/>
                    <a:pt x="15162" y="11745"/>
                  </a:cubicBezTo>
                  <a:cubicBezTo>
                    <a:pt x="15182" y="11699"/>
                    <a:pt x="15222" y="11679"/>
                    <a:pt x="15262" y="11658"/>
                  </a:cubicBezTo>
                  <a:cubicBezTo>
                    <a:pt x="15262" y="11658"/>
                    <a:pt x="15287" y="11658"/>
                    <a:pt x="15306" y="11637"/>
                  </a:cubicBezTo>
                  <a:cubicBezTo>
                    <a:pt x="15326" y="11617"/>
                    <a:pt x="15366" y="11596"/>
                    <a:pt x="15411" y="11571"/>
                  </a:cubicBezTo>
                  <a:lnTo>
                    <a:pt x="15431" y="11571"/>
                  </a:lnTo>
                  <a:cubicBezTo>
                    <a:pt x="15471" y="11530"/>
                    <a:pt x="15511" y="11489"/>
                    <a:pt x="15555" y="11468"/>
                  </a:cubicBezTo>
                  <a:cubicBezTo>
                    <a:pt x="15595" y="11422"/>
                    <a:pt x="15635" y="11381"/>
                    <a:pt x="15680" y="11360"/>
                  </a:cubicBezTo>
                  <a:cubicBezTo>
                    <a:pt x="15719" y="11340"/>
                    <a:pt x="15739" y="11314"/>
                    <a:pt x="15759" y="11273"/>
                  </a:cubicBezTo>
                  <a:cubicBezTo>
                    <a:pt x="15759" y="11232"/>
                    <a:pt x="15784" y="11232"/>
                    <a:pt x="15804" y="11232"/>
                  </a:cubicBezTo>
                  <a:cubicBezTo>
                    <a:pt x="15824" y="11186"/>
                    <a:pt x="15864" y="11145"/>
                    <a:pt x="15908" y="11124"/>
                  </a:cubicBezTo>
                  <a:cubicBezTo>
                    <a:pt x="15968" y="11103"/>
                    <a:pt x="16008" y="11083"/>
                    <a:pt x="16053" y="11037"/>
                  </a:cubicBezTo>
                  <a:cubicBezTo>
                    <a:pt x="16112" y="10996"/>
                    <a:pt x="16177" y="10955"/>
                    <a:pt x="16237" y="10909"/>
                  </a:cubicBezTo>
                  <a:lnTo>
                    <a:pt x="16257" y="10909"/>
                  </a:lnTo>
                  <a:lnTo>
                    <a:pt x="16257" y="10867"/>
                  </a:lnTo>
                  <a:cubicBezTo>
                    <a:pt x="16321" y="10826"/>
                    <a:pt x="16381" y="10780"/>
                    <a:pt x="16426" y="10719"/>
                  </a:cubicBezTo>
                  <a:cubicBezTo>
                    <a:pt x="16426" y="10719"/>
                    <a:pt x="16426" y="10698"/>
                    <a:pt x="16446" y="10698"/>
                  </a:cubicBezTo>
                  <a:cubicBezTo>
                    <a:pt x="16506" y="10652"/>
                    <a:pt x="16550" y="10611"/>
                    <a:pt x="16590" y="10570"/>
                  </a:cubicBezTo>
                  <a:cubicBezTo>
                    <a:pt x="16610" y="10544"/>
                    <a:pt x="16630" y="10544"/>
                    <a:pt x="16655" y="10544"/>
                  </a:cubicBezTo>
                  <a:cubicBezTo>
                    <a:pt x="16675" y="10503"/>
                    <a:pt x="16675" y="10482"/>
                    <a:pt x="16695" y="10462"/>
                  </a:cubicBezTo>
                  <a:cubicBezTo>
                    <a:pt x="16754" y="10416"/>
                    <a:pt x="16839" y="10354"/>
                    <a:pt x="16904" y="10287"/>
                  </a:cubicBezTo>
                  <a:cubicBezTo>
                    <a:pt x="16924" y="10267"/>
                    <a:pt x="16943" y="10246"/>
                    <a:pt x="16963" y="10205"/>
                  </a:cubicBezTo>
                  <a:cubicBezTo>
                    <a:pt x="16983" y="10185"/>
                    <a:pt x="17028" y="10159"/>
                    <a:pt x="17048" y="10139"/>
                  </a:cubicBezTo>
                  <a:cubicBezTo>
                    <a:pt x="17153" y="10031"/>
                    <a:pt x="17232" y="9882"/>
                    <a:pt x="17337" y="9800"/>
                  </a:cubicBezTo>
                  <a:lnTo>
                    <a:pt x="17337" y="9733"/>
                  </a:lnTo>
                  <a:cubicBezTo>
                    <a:pt x="17357" y="9733"/>
                    <a:pt x="17376" y="9733"/>
                    <a:pt x="17376" y="9712"/>
                  </a:cubicBezTo>
                  <a:cubicBezTo>
                    <a:pt x="17401" y="9671"/>
                    <a:pt x="17461" y="9625"/>
                    <a:pt x="17501" y="9584"/>
                  </a:cubicBezTo>
                  <a:cubicBezTo>
                    <a:pt x="17526" y="9543"/>
                    <a:pt x="17546" y="9517"/>
                    <a:pt x="17585" y="9476"/>
                  </a:cubicBezTo>
                  <a:cubicBezTo>
                    <a:pt x="17605" y="9456"/>
                    <a:pt x="17625" y="9435"/>
                    <a:pt x="17650" y="9415"/>
                  </a:cubicBezTo>
                  <a:cubicBezTo>
                    <a:pt x="17650" y="9369"/>
                    <a:pt x="17670" y="9389"/>
                    <a:pt x="17670" y="9369"/>
                  </a:cubicBezTo>
                  <a:cubicBezTo>
                    <a:pt x="17690" y="9348"/>
                    <a:pt x="17690" y="9327"/>
                    <a:pt x="17710" y="9307"/>
                  </a:cubicBezTo>
                  <a:cubicBezTo>
                    <a:pt x="17750" y="9261"/>
                    <a:pt x="17775" y="9240"/>
                    <a:pt x="17795" y="9199"/>
                  </a:cubicBezTo>
                  <a:cubicBezTo>
                    <a:pt x="17834" y="9179"/>
                    <a:pt x="17834" y="9112"/>
                    <a:pt x="17874" y="9091"/>
                  </a:cubicBezTo>
                  <a:lnTo>
                    <a:pt x="17874" y="9071"/>
                  </a:lnTo>
                  <a:cubicBezTo>
                    <a:pt x="17919" y="9050"/>
                    <a:pt x="17919" y="9004"/>
                    <a:pt x="17939" y="8983"/>
                  </a:cubicBezTo>
                  <a:cubicBezTo>
                    <a:pt x="17979" y="8942"/>
                    <a:pt x="17998" y="8901"/>
                    <a:pt x="18023" y="8855"/>
                  </a:cubicBezTo>
                  <a:cubicBezTo>
                    <a:pt x="18063" y="8814"/>
                    <a:pt x="18063" y="8773"/>
                    <a:pt x="18083" y="8706"/>
                  </a:cubicBezTo>
                  <a:cubicBezTo>
                    <a:pt x="18103" y="8665"/>
                    <a:pt x="18123" y="8619"/>
                    <a:pt x="18168" y="8598"/>
                  </a:cubicBezTo>
                  <a:cubicBezTo>
                    <a:pt x="18188" y="8578"/>
                    <a:pt x="18207" y="8557"/>
                    <a:pt x="18207" y="8516"/>
                  </a:cubicBezTo>
                  <a:cubicBezTo>
                    <a:pt x="18227" y="8470"/>
                    <a:pt x="18247" y="8409"/>
                    <a:pt x="18292" y="8362"/>
                  </a:cubicBezTo>
                  <a:cubicBezTo>
                    <a:pt x="18312" y="8342"/>
                    <a:pt x="18312" y="8301"/>
                    <a:pt x="18332" y="8280"/>
                  </a:cubicBezTo>
                  <a:cubicBezTo>
                    <a:pt x="18352" y="8280"/>
                    <a:pt x="18352" y="8260"/>
                    <a:pt x="18372" y="8234"/>
                  </a:cubicBezTo>
                  <a:cubicBezTo>
                    <a:pt x="18372" y="8213"/>
                    <a:pt x="18372" y="8172"/>
                    <a:pt x="18416" y="8172"/>
                  </a:cubicBezTo>
                  <a:cubicBezTo>
                    <a:pt x="18436" y="8152"/>
                    <a:pt x="18416" y="8106"/>
                    <a:pt x="18436" y="8085"/>
                  </a:cubicBezTo>
                  <a:cubicBezTo>
                    <a:pt x="18456" y="8023"/>
                    <a:pt x="18476" y="7977"/>
                    <a:pt x="18496" y="7916"/>
                  </a:cubicBezTo>
                  <a:cubicBezTo>
                    <a:pt x="18496" y="7895"/>
                    <a:pt x="18521" y="7849"/>
                    <a:pt x="18541" y="7808"/>
                  </a:cubicBezTo>
                  <a:cubicBezTo>
                    <a:pt x="18541" y="7746"/>
                    <a:pt x="18581" y="7700"/>
                    <a:pt x="18601" y="7659"/>
                  </a:cubicBezTo>
                  <a:cubicBezTo>
                    <a:pt x="18601" y="7618"/>
                    <a:pt x="18645" y="7618"/>
                    <a:pt x="18645" y="7592"/>
                  </a:cubicBezTo>
                  <a:cubicBezTo>
                    <a:pt x="18665" y="7510"/>
                    <a:pt x="18705" y="7443"/>
                    <a:pt x="18725" y="7382"/>
                  </a:cubicBezTo>
                  <a:cubicBezTo>
                    <a:pt x="18725" y="7336"/>
                    <a:pt x="18745" y="7295"/>
                    <a:pt x="18770" y="7274"/>
                  </a:cubicBezTo>
                  <a:cubicBezTo>
                    <a:pt x="18809" y="7187"/>
                    <a:pt x="18809" y="7105"/>
                    <a:pt x="18829" y="7017"/>
                  </a:cubicBezTo>
                  <a:cubicBezTo>
                    <a:pt x="18849" y="6976"/>
                    <a:pt x="18869" y="6909"/>
                    <a:pt x="18894" y="6848"/>
                  </a:cubicBezTo>
                  <a:cubicBezTo>
                    <a:pt x="18914" y="6761"/>
                    <a:pt x="18934" y="6673"/>
                    <a:pt x="18934" y="6591"/>
                  </a:cubicBezTo>
                  <a:cubicBezTo>
                    <a:pt x="18934" y="6525"/>
                    <a:pt x="18954" y="6463"/>
                    <a:pt x="18954" y="6396"/>
                  </a:cubicBezTo>
                  <a:lnTo>
                    <a:pt x="18954" y="6376"/>
                  </a:lnTo>
                  <a:cubicBezTo>
                    <a:pt x="18974" y="6335"/>
                    <a:pt x="18974" y="6288"/>
                    <a:pt x="18974" y="6247"/>
                  </a:cubicBezTo>
                  <a:cubicBezTo>
                    <a:pt x="18994" y="6227"/>
                    <a:pt x="18994" y="6206"/>
                    <a:pt x="19018" y="6206"/>
                  </a:cubicBezTo>
                  <a:cubicBezTo>
                    <a:pt x="19018" y="6181"/>
                    <a:pt x="18994" y="6139"/>
                    <a:pt x="19018" y="6139"/>
                  </a:cubicBezTo>
                  <a:cubicBezTo>
                    <a:pt x="19038" y="6078"/>
                    <a:pt x="19038" y="6032"/>
                    <a:pt x="19038" y="5970"/>
                  </a:cubicBezTo>
                  <a:cubicBezTo>
                    <a:pt x="19038" y="5924"/>
                    <a:pt x="19038" y="5883"/>
                    <a:pt x="19078" y="5862"/>
                  </a:cubicBezTo>
                  <a:lnTo>
                    <a:pt x="19078" y="5606"/>
                  </a:lnTo>
                  <a:cubicBezTo>
                    <a:pt x="19098" y="5585"/>
                    <a:pt x="19098" y="5539"/>
                    <a:pt x="19098" y="5518"/>
                  </a:cubicBezTo>
                  <a:cubicBezTo>
                    <a:pt x="19098" y="5457"/>
                    <a:pt x="19118" y="5390"/>
                    <a:pt x="19118" y="5308"/>
                  </a:cubicBezTo>
                  <a:cubicBezTo>
                    <a:pt x="19118" y="5282"/>
                    <a:pt x="19098" y="5262"/>
                    <a:pt x="19118" y="5241"/>
                  </a:cubicBezTo>
                  <a:cubicBezTo>
                    <a:pt x="19098" y="5221"/>
                    <a:pt x="19118" y="5200"/>
                    <a:pt x="19118" y="5180"/>
                  </a:cubicBezTo>
                  <a:cubicBezTo>
                    <a:pt x="19143" y="5154"/>
                    <a:pt x="19118" y="5154"/>
                    <a:pt x="19118" y="5154"/>
                  </a:cubicBezTo>
                  <a:cubicBezTo>
                    <a:pt x="19143" y="5113"/>
                    <a:pt x="19118" y="5051"/>
                    <a:pt x="19143" y="5026"/>
                  </a:cubicBezTo>
                  <a:cubicBezTo>
                    <a:pt x="19118" y="5005"/>
                    <a:pt x="19143" y="4964"/>
                    <a:pt x="19118" y="4943"/>
                  </a:cubicBezTo>
                  <a:lnTo>
                    <a:pt x="19143" y="4943"/>
                  </a:lnTo>
                  <a:cubicBezTo>
                    <a:pt x="19143" y="4923"/>
                    <a:pt x="19118" y="4923"/>
                    <a:pt x="19118" y="4897"/>
                  </a:cubicBezTo>
                  <a:cubicBezTo>
                    <a:pt x="19098" y="4877"/>
                    <a:pt x="19118" y="4836"/>
                    <a:pt x="19098" y="4795"/>
                  </a:cubicBezTo>
                  <a:cubicBezTo>
                    <a:pt x="19118" y="4748"/>
                    <a:pt x="19098" y="4707"/>
                    <a:pt x="19118" y="4687"/>
                  </a:cubicBezTo>
                  <a:cubicBezTo>
                    <a:pt x="19143" y="4641"/>
                    <a:pt x="19078" y="4599"/>
                    <a:pt x="19118" y="4559"/>
                  </a:cubicBezTo>
                  <a:cubicBezTo>
                    <a:pt x="19098" y="4559"/>
                    <a:pt x="19078" y="4538"/>
                    <a:pt x="19078" y="4512"/>
                  </a:cubicBezTo>
                  <a:cubicBezTo>
                    <a:pt x="19098" y="4512"/>
                    <a:pt x="19098" y="4492"/>
                    <a:pt x="19118" y="4492"/>
                  </a:cubicBezTo>
                  <a:cubicBezTo>
                    <a:pt x="19118" y="4451"/>
                    <a:pt x="19098" y="4430"/>
                    <a:pt x="19078" y="4384"/>
                  </a:cubicBezTo>
                  <a:cubicBezTo>
                    <a:pt x="19118" y="4364"/>
                    <a:pt x="19098" y="4322"/>
                    <a:pt x="19098" y="4302"/>
                  </a:cubicBezTo>
                  <a:cubicBezTo>
                    <a:pt x="19078" y="4281"/>
                    <a:pt x="19078" y="4256"/>
                    <a:pt x="19058" y="4256"/>
                  </a:cubicBezTo>
                  <a:cubicBezTo>
                    <a:pt x="19058" y="4215"/>
                    <a:pt x="19078" y="4194"/>
                    <a:pt x="19058" y="4173"/>
                  </a:cubicBezTo>
                  <a:cubicBezTo>
                    <a:pt x="19058" y="4107"/>
                    <a:pt x="19038" y="4066"/>
                    <a:pt x="19038" y="3999"/>
                  </a:cubicBezTo>
                  <a:lnTo>
                    <a:pt x="19038" y="3958"/>
                  </a:lnTo>
                  <a:cubicBezTo>
                    <a:pt x="19038" y="3937"/>
                    <a:pt x="19018" y="3937"/>
                    <a:pt x="19018" y="3917"/>
                  </a:cubicBezTo>
                  <a:lnTo>
                    <a:pt x="19018" y="3896"/>
                  </a:lnTo>
                  <a:lnTo>
                    <a:pt x="18994" y="3896"/>
                  </a:lnTo>
                  <a:cubicBezTo>
                    <a:pt x="19038" y="3850"/>
                    <a:pt x="18994" y="3809"/>
                    <a:pt x="18994" y="3789"/>
                  </a:cubicBezTo>
                  <a:cubicBezTo>
                    <a:pt x="18994" y="3742"/>
                    <a:pt x="18974" y="3722"/>
                    <a:pt x="18954" y="3701"/>
                  </a:cubicBezTo>
                  <a:lnTo>
                    <a:pt x="18954" y="3614"/>
                  </a:lnTo>
                  <a:cubicBezTo>
                    <a:pt x="18934" y="3594"/>
                    <a:pt x="18914" y="3594"/>
                    <a:pt x="18914" y="3573"/>
                  </a:cubicBezTo>
                  <a:cubicBezTo>
                    <a:pt x="18894" y="3485"/>
                    <a:pt x="18894" y="3383"/>
                    <a:pt x="18829" y="3316"/>
                  </a:cubicBezTo>
                  <a:lnTo>
                    <a:pt x="18829" y="3275"/>
                  </a:lnTo>
                  <a:cubicBezTo>
                    <a:pt x="18829" y="3275"/>
                    <a:pt x="18849" y="3275"/>
                    <a:pt x="18829" y="3255"/>
                  </a:cubicBezTo>
                  <a:cubicBezTo>
                    <a:pt x="18829" y="3246"/>
                    <a:pt x="18829" y="3243"/>
                    <a:pt x="18829" y="3243"/>
                  </a:cubicBezTo>
                  <a:cubicBezTo>
                    <a:pt x="18827" y="3243"/>
                    <a:pt x="18823" y="3255"/>
                    <a:pt x="18809" y="3255"/>
                  </a:cubicBezTo>
                  <a:cubicBezTo>
                    <a:pt x="18789" y="3208"/>
                    <a:pt x="18789" y="3168"/>
                    <a:pt x="18745" y="3126"/>
                  </a:cubicBezTo>
                  <a:lnTo>
                    <a:pt x="18745" y="3080"/>
                  </a:lnTo>
                  <a:cubicBezTo>
                    <a:pt x="18705" y="3059"/>
                    <a:pt x="18685" y="3059"/>
                    <a:pt x="18705" y="3019"/>
                  </a:cubicBezTo>
                  <a:lnTo>
                    <a:pt x="18725" y="2998"/>
                  </a:lnTo>
                  <a:cubicBezTo>
                    <a:pt x="18705" y="2972"/>
                    <a:pt x="18685" y="2972"/>
                    <a:pt x="18685" y="2952"/>
                  </a:cubicBezTo>
                  <a:cubicBezTo>
                    <a:pt x="18705" y="2931"/>
                    <a:pt x="18685" y="2911"/>
                    <a:pt x="18685" y="2890"/>
                  </a:cubicBezTo>
                  <a:cubicBezTo>
                    <a:pt x="18645" y="2870"/>
                    <a:pt x="18645" y="2803"/>
                    <a:pt x="18601" y="2782"/>
                  </a:cubicBezTo>
                  <a:cubicBezTo>
                    <a:pt x="18601" y="2741"/>
                    <a:pt x="18601" y="2716"/>
                    <a:pt x="18561" y="2716"/>
                  </a:cubicBezTo>
                  <a:cubicBezTo>
                    <a:pt x="18561" y="2695"/>
                    <a:pt x="18541" y="2675"/>
                    <a:pt x="18561" y="2654"/>
                  </a:cubicBezTo>
                  <a:cubicBezTo>
                    <a:pt x="18541" y="2633"/>
                    <a:pt x="18521" y="2613"/>
                    <a:pt x="18496" y="2567"/>
                  </a:cubicBezTo>
                  <a:cubicBezTo>
                    <a:pt x="18476" y="2526"/>
                    <a:pt x="18436" y="2485"/>
                    <a:pt x="18416" y="2438"/>
                  </a:cubicBezTo>
                  <a:cubicBezTo>
                    <a:pt x="18416" y="2438"/>
                    <a:pt x="18396" y="2438"/>
                    <a:pt x="18396" y="2418"/>
                  </a:cubicBezTo>
                  <a:cubicBezTo>
                    <a:pt x="18396" y="2398"/>
                    <a:pt x="18372" y="2377"/>
                    <a:pt x="18352" y="2356"/>
                  </a:cubicBezTo>
                  <a:cubicBezTo>
                    <a:pt x="18352" y="2331"/>
                    <a:pt x="18352" y="2310"/>
                    <a:pt x="18332" y="2289"/>
                  </a:cubicBezTo>
                  <a:cubicBezTo>
                    <a:pt x="18312" y="2269"/>
                    <a:pt x="18292" y="2249"/>
                    <a:pt x="18292" y="2249"/>
                  </a:cubicBezTo>
                  <a:cubicBezTo>
                    <a:pt x="18247" y="2202"/>
                    <a:pt x="18227" y="2161"/>
                    <a:pt x="18227" y="2120"/>
                  </a:cubicBezTo>
                  <a:cubicBezTo>
                    <a:pt x="18188" y="2100"/>
                    <a:pt x="18168" y="2074"/>
                    <a:pt x="18168" y="2054"/>
                  </a:cubicBezTo>
                  <a:cubicBezTo>
                    <a:pt x="18148" y="2054"/>
                    <a:pt x="18123" y="2054"/>
                    <a:pt x="18103" y="2033"/>
                  </a:cubicBezTo>
                  <a:lnTo>
                    <a:pt x="18103" y="1992"/>
                  </a:lnTo>
                  <a:cubicBezTo>
                    <a:pt x="18083" y="1992"/>
                    <a:pt x="18063" y="1992"/>
                    <a:pt x="18043" y="1971"/>
                  </a:cubicBezTo>
                  <a:cubicBezTo>
                    <a:pt x="18063" y="1946"/>
                    <a:pt x="18063" y="1946"/>
                    <a:pt x="18063" y="1925"/>
                  </a:cubicBezTo>
                  <a:cubicBezTo>
                    <a:pt x="18043" y="1925"/>
                    <a:pt x="18023" y="1925"/>
                    <a:pt x="17998" y="1905"/>
                  </a:cubicBezTo>
                  <a:cubicBezTo>
                    <a:pt x="17979" y="1817"/>
                    <a:pt x="17899" y="1735"/>
                    <a:pt x="17834" y="1648"/>
                  </a:cubicBezTo>
                  <a:cubicBezTo>
                    <a:pt x="17795" y="1607"/>
                    <a:pt x="17750" y="1586"/>
                    <a:pt x="17750" y="1540"/>
                  </a:cubicBezTo>
                  <a:cubicBezTo>
                    <a:pt x="17736" y="1540"/>
                    <a:pt x="17723" y="1531"/>
                    <a:pt x="17710" y="1531"/>
                  </a:cubicBezTo>
                  <a:cubicBezTo>
                    <a:pt x="17703" y="1531"/>
                    <a:pt x="17696" y="1533"/>
                    <a:pt x="17690" y="1540"/>
                  </a:cubicBezTo>
                  <a:cubicBezTo>
                    <a:pt x="17670" y="1520"/>
                    <a:pt x="17670" y="1499"/>
                    <a:pt x="17625" y="1479"/>
                  </a:cubicBezTo>
                  <a:cubicBezTo>
                    <a:pt x="17605" y="1432"/>
                    <a:pt x="17566" y="1412"/>
                    <a:pt x="17546" y="1371"/>
                  </a:cubicBezTo>
                  <a:cubicBezTo>
                    <a:pt x="17501" y="1330"/>
                    <a:pt x="17461" y="1304"/>
                    <a:pt x="17441" y="1284"/>
                  </a:cubicBezTo>
                  <a:cubicBezTo>
                    <a:pt x="17357" y="1201"/>
                    <a:pt x="17277" y="1155"/>
                    <a:pt x="17212" y="1093"/>
                  </a:cubicBezTo>
                  <a:cubicBezTo>
                    <a:pt x="17192" y="1073"/>
                    <a:pt x="17192" y="1047"/>
                    <a:pt x="17172" y="1047"/>
                  </a:cubicBezTo>
                  <a:cubicBezTo>
                    <a:pt x="17128" y="1027"/>
                    <a:pt x="17088" y="986"/>
                    <a:pt x="17068" y="965"/>
                  </a:cubicBezTo>
                  <a:lnTo>
                    <a:pt x="17028" y="965"/>
                  </a:lnTo>
                  <a:cubicBezTo>
                    <a:pt x="16983" y="919"/>
                    <a:pt x="16924" y="898"/>
                    <a:pt x="16879" y="837"/>
                  </a:cubicBezTo>
                  <a:lnTo>
                    <a:pt x="16839" y="837"/>
                  </a:lnTo>
                  <a:cubicBezTo>
                    <a:pt x="16779" y="791"/>
                    <a:pt x="16715" y="750"/>
                    <a:pt x="16630" y="709"/>
                  </a:cubicBezTo>
                  <a:lnTo>
                    <a:pt x="16610" y="729"/>
                  </a:lnTo>
                  <a:cubicBezTo>
                    <a:pt x="16610" y="709"/>
                    <a:pt x="16610" y="709"/>
                    <a:pt x="16590" y="688"/>
                  </a:cubicBezTo>
                  <a:cubicBezTo>
                    <a:pt x="16574" y="688"/>
                    <a:pt x="16544" y="657"/>
                    <a:pt x="16510" y="657"/>
                  </a:cubicBezTo>
                  <a:cubicBezTo>
                    <a:pt x="16502" y="657"/>
                    <a:pt x="16494" y="659"/>
                    <a:pt x="16486" y="662"/>
                  </a:cubicBezTo>
                  <a:cubicBezTo>
                    <a:pt x="16466" y="642"/>
                    <a:pt x="16486" y="621"/>
                    <a:pt x="16466" y="621"/>
                  </a:cubicBezTo>
                  <a:lnTo>
                    <a:pt x="16426" y="621"/>
                  </a:lnTo>
                  <a:cubicBezTo>
                    <a:pt x="16381" y="580"/>
                    <a:pt x="16321" y="580"/>
                    <a:pt x="16257" y="534"/>
                  </a:cubicBezTo>
                  <a:cubicBezTo>
                    <a:pt x="16217" y="493"/>
                    <a:pt x="16157" y="514"/>
                    <a:pt x="16112" y="472"/>
                  </a:cubicBezTo>
                  <a:lnTo>
                    <a:pt x="16093" y="472"/>
                  </a:lnTo>
                  <a:cubicBezTo>
                    <a:pt x="16033" y="431"/>
                    <a:pt x="16008" y="406"/>
                    <a:pt x="15928" y="406"/>
                  </a:cubicBezTo>
                  <a:lnTo>
                    <a:pt x="15908" y="406"/>
                  </a:lnTo>
                  <a:cubicBezTo>
                    <a:pt x="15864" y="385"/>
                    <a:pt x="15864" y="365"/>
                    <a:pt x="15824" y="365"/>
                  </a:cubicBezTo>
                  <a:cubicBezTo>
                    <a:pt x="15784" y="344"/>
                    <a:pt x="15739" y="344"/>
                    <a:pt x="15700" y="324"/>
                  </a:cubicBezTo>
                  <a:cubicBezTo>
                    <a:pt x="15635" y="324"/>
                    <a:pt x="15595" y="324"/>
                    <a:pt x="15555" y="277"/>
                  </a:cubicBezTo>
                  <a:cubicBezTo>
                    <a:pt x="15542" y="277"/>
                    <a:pt x="15537" y="289"/>
                    <a:pt x="15529" y="289"/>
                  </a:cubicBezTo>
                  <a:cubicBezTo>
                    <a:pt x="15524" y="289"/>
                    <a:pt x="15519" y="286"/>
                    <a:pt x="15511" y="277"/>
                  </a:cubicBezTo>
                  <a:cubicBezTo>
                    <a:pt x="15491" y="277"/>
                    <a:pt x="15471" y="257"/>
                    <a:pt x="15471" y="236"/>
                  </a:cubicBezTo>
                  <a:cubicBezTo>
                    <a:pt x="15451" y="257"/>
                    <a:pt x="15451" y="257"/>
                    <a:pt x="15451" y="277"/>
                  </a:cubicBezTo>
                  <a:cubicBezTo>
                    <a:pt x="15411" y="257"/>
                    <a:pt x="15386" y="216"/>
                    <a:pt x="15326" y="216"/>
                  </a:cubicBezTo>
                  <a:cubicBezTo>
                    <a:pt x="15287" y="216"/>
                    <a:pt x="15242" y="175"/>
                    <a:pt x="15202" y="175"/>
                  </a:cubicBezTo>
                  <a:cubicBezTo>
                    <a:pt x="15182" y="175"/>
                    <a:pt x="15182" y="149"/>
                    <a:pt x="15162" y="149"/>
                  </a:cubicBezTo>
                  <a:cubicBezTo>
                    <a:pt x="15162" y="175"/>
                    <a:pt x="15137" y="175"/>
                    <a:pt x="15118" y="175"/>
                  </a:cubicBezTo>
                  <a:cubicBezTo>
                    <a:pt x="15098" y="128"/>
                    <a:pt x="15098" y="128"/>
                    <a:pt x="15058" y="128"/>
                  </a:cubicBezTo>
                  <a:lnTo>
                    <a:pt x="15013" y="128"/>
                  </a:lnTo>
                  <a:cubicBezTo>
                    <a:pt x="14973" y="108"/>
                    <a:pt x="14913" y="108"/>
                    <a:pt x="14869" y="108"/>
                  </a:cubicBezTo>
                  <a:lnTo>
                    <a:pt x="14829" y="108"/>
                  </a:lnTo>
                  <a:cubicBezTo>
                    <a:pt x="14829" y="87"/>
                    <a:pt x="14809" y="87"/>
                    <a:pt x="14809" y="67"/>
                  </a:cubicBezTo>
                  <a:cubicBezTo>
                    <a:pt x="14764" y="67"/>
                    <a:pt x="14744" y="67"/>
                    <a:pt x="14724" y="87"/>
                  </a:cubicBezTo>
                  <a:cubicBezTo>
                    <a:pt x="14705" y="46"/>
                    <a:pt x="14640" y="67"/>
                    <a:pt x="14600" y="46"/>
                  </a:cubicBezTo>
                  <a:cubicBezTo>
                    <a:pt x="14600" y="46"/>
                    <a:pt x="14580" y="67"/>
                    <a:pt x="14560" y="67"/>
                  </a:cubicBezTo>
                  <a:cubicBezTo>
                    <a:pt x="14547" y="67"/>
                    <a:pt x="14523" y="58"/>
                    <a:pt x="14502" y="58"/>
                  </a:cubicBezTo>
                  <a:cubicBezTo>
                    <a:pt x="14492" y="58"/>
                    <a:pt x="14482" y="60"/>
                    <a:pt x="14476" y="67"/>
                  </a:cubicBezTo>
                  <a:cubicBezTo>
                    <a:pt x="14448" y="53"/>
                    <a:pt x="14430" y="36"/>
                    <a:pt x="14406" y="36"/>
                  </a:cubicBezTo>
                  <a:cubicBezTo>
                    <a:pt x="14396" y="36"/>
                    <a:pt x="14384" y="39"/>
                    <a:pt x="14371" y="46"/>
                  </a:cubicBezTo>
                  <a:cubicBezTo>
                    <a:pt x="14351" y="46"/>
                    <a:pt x="14351" y="46"/>
                    <a:pt x="14331" y="21"/>
                  </a:cubicBezTo>
                  <a:cubicBezTo>
                    <a:pt x="14311" y="33"/>
                    <a:pt x="14290" y="40"/>
                    <a:pt x="14269" y="40"/>
                  </a:cubicBezTo>
                  <a:cubicBezTo>
                    <a:pt x="14248" y="40"/>
                    <a:pt x="14227" y="33"/>
                    <a:pt x="14207" y="21"/>
                  </a:cubicBezTo>
                  <a:lnTo>
                    <a:pt x="14167" y="21"/>
                  </a:lnTo>
                  <a:cubicBezTo>
                    <a:pt x="14160" y="34"/>
                    <a:pt x="14153" y="38"/>
                    <a:pt x="14147" y="38"/>
                  </a:cubicBezTo>
                  <a:cubicBezTo>
                    <a:pt x="14137" y="38"/>
                    <a:pt x="14128" y="29"/>
                    <a:pt x="14120" y="29"/>
                  </a:cubicBezTo>
                  <a:cubicBezTo>
                    <a:pt x="14114" y="29"/>
                    <a:pt x="14108" y="33"/>
                    <a:pt x="14102" y="46"/>
                  </a:cubicBezTo>
                  <a:lnTo>
                    <a:pt x="14018" y="46"/>
                  </a:lnTo>
                  <a:cubicBezTo>
                    <a:pt x="14004" y="38"/>
                    <a:pt x="13993" y="35"/>
                    <a:pt x="13983" y="35"/>
                  </a:cubicBezTo>
                  <a:cubicBezTo>
                    <a:pt x="13963" y="35"/>
                    <a:pt x="13945" y="46"/>
                    <a:pt x="13918" y="46"/>
                  </a:cubicBezTo>
                  <a:lnTo>
                    <a:pt x="13834" y="46"/>
                  </a:lnTo>
                  <a:cubicBezTo>
                    <a:pt x="13814" y="21"/>
                    <a:pt x="13769" y="21"/>
                    <a:pt x="13749" y="21"/>
                  </a:cubicBezTo>
                  <a:cubicBezTo>
                    <a:pt x="13736" y="29"/>
                    <a:pt x="13725" y="32"/>
                    <a:pt x="13714" y="32"/>
                  </a:cubicBezTo>
                  <a:cubicBezTo>
                    <a:pt x="13693" y="32"/>
                    <a:pt x="13675" y="21"/>
                    <a:pt x="13644" y="21"/>
                  </a:cubicBezTo>
                  <a:cubicBezTo>
                    <a:pt x="13639" y="28"/>
                    <a:pt x="13633" y="31"/>
                    <a:pt x="13627" y="31"/>
                  </a:cubicBezTo>
                  <a:cubicBezTo>
                    <a:pt x="13613" y="31"/>
                    <a:pt x="13599" y="15"/>
                    <a:pt x="135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67" name="Google Shape;4374;p37"/>
            <p:cNvSpPr/>
            <p:nvPr/>
          </p:nvSpPr>
          <p:spPr>
            <a:xfrm rot="19340343">
              <a:off x="445525" y="1510969"/>
              <a:ext cx="90197" cy="39161"/>
            </a:xfrm>
            <a:custGeom>
              <a:avLst/>
              <a:gdLst/>
              <a:ahLst/>
              <a:cxnLst>
                <a:cxn ang="0">
                  <a:pos x="wd2" y="hd2"/>
                </a:cxn>
                <a:cxn ang="5400000">
                  <a:pos x="wd2" y="hd2"/>
                </a:cxn>
                <a:cxn ang="10800000">
                  <a:pos x="wd2" y="hd2"/>
                </a:cxn>
                <a:cxn ang="16200000">
                  <a:pos x="wd2" y="hd2"/>
                </a:cxn>
              </a:cxnLst>
              <a:rect l="0" t="0" r="r" b="b"/>
              <a:pathLst>
                <a:path w="21349" h="21600" extrusionOk="0">
                  <a:moveTo>
                    <a:pt x="15521" y="13474"/>
                  </a:moveTo>
                  <a:cubicBezTo>
                    <a:pt x="15566" y="13474"/>
                    <a:pt x="15566" y="13670"/>
                    <a:pt x="15566" y="14073"/>
                  </a:cubicBezTo>
                  <a:lnTo>
                    <a:pt x="15224" y="14073"/>
                  </a:lnTo>
                  <a:cubicBezTo>
                    <a:pt x="15393" y="13670"/>
                    <a:pt x="15482" y="13474"/>
                    <a:pt x="15521" y="13474"/>
                  </a:cubicBezTo>
                  <a:close/>
                  <a:moveTo>
                    <a:pt x="683" y="0"/>
                  </a:moveTo>
                  <a:cubicBezTo>
                    <a:pt x="341" y="0"/>
                    <a:pt x="0" y="0"/>
                    <a:pt x="0" y="991"/>
                  </a:cubicBezTo>
                  <a:lnTo>
                    <a:pt x="0" y="2582"/>
                  </a:lnTo>
                  <a:lnTo>
                    <a:pt x="1024" y="2582"/>
                  </a:lnTo>
                  <a:cubicBezTo>
                    <a:pt x="1365" y="3366"/>
                    <a:pt x="1024" y="4161"/>
                    <a:pt x="1701" y="4161"/>
                  </a:cubicBezTo>
                  <a:cubicBezTo>
                    <a:pt x="2127" y="4161"/>
                    <a:pt x="2468" y="3366"/>
                    <a:pt x="2809" y="3366"/>
                  </a:cubicBezTo>
                  <a:lnTo>
                    <a:pt x="3151" y="4161"/>
                  </a:lnTo>
                  <a:lnTo>
                    <a:pt x="3151" y="4956"/>
                  </a:lnTo>
                  <a:cubicBezTo>
                    <a:pt x="3828" y="5947"/>
                    <a:pt x="4936" y="6743"/>
                    <a:pt x="5614" y="6743"/>
                  </a:cubicBezTo>
                  <a:cubicBezTo>
                    <a:pt x="5614" y="6743"/>
                    <a:pt x="5614" y="7527"/>
                    <a:pt x="5955" y="7527"/>
                  </a:cubicBezTo>
                  <a:cubicBezTo>
                    <a:pt x="5955" y="8091"/>
                    <a:pt x="6168" y="8656"/>
                    <a:pt x="6410" y="8656"/>
                  </a:cubicBezTo>
                  <a:cubicBezTo>
                    <a:pt x="6514" y="8656"/>
                    <a:pt x="6623" y="8552"/>
                    <a:pt x="6722" y="8322"/>
                  </a:cubicBezTo>
                  <a:cubicBezTo>
                    <a:pt x="6722" y="9117"/>
                    <a:pt x="6722" y="9117"/>
                    <a:pt x="7058" y="9912"/>
                  </a:cubicBezTo>
                  <a:lnTo>
                    <a:pt x="7741" y="9912"/>
                  </a:lnTo>
                  <a:cubicBezTo>
                    <a:pt x="9185" y="13278"/>
                    <a:pt x="10971" y="13278"/>
                    <a:pt x="12331" y="14073"/>
                  </a:cubicBezTo>
                  <a:cubicBezTo>
                    <a:pt x="12756" y="14869"/>
                    <a:pt x="13439" y="14869"/>
                    <a:pt x="14116" y="14869"/>
                  </a:cubicBezTo>
                  <a:cubicBezTo>
                    <a:pt x="14458" y="17439"/>
                    <a:pt x="15907" y="16644"/>
                    <a:pt x="16243" y="18234"/>
                  </a:cubicBezTo>
                  <a:cubicBezTo>
                    <a:pt x="16585" y="17439"/>
                    <a:pt x="17010" y="17439"/>
                    <a:pt x="17010" y="17439"/>
                  </a:cubicBezTo>
                  <a:cubicBezTo>
                    <a:pt x="17252" y="18004"/>
                    <a:pt x="17490" y="18557"/>
                    <a:pt x="17851" y="18557"/>
                  </a:cubicBezTo>
                  <a:cubicBezTo>
                    <a:pt x="17999" y="18557"/>
                    <a:pt x="18172" y="18465"/>
                    <a:pt x="18370" y="18234"/>
                  </a:cubicBezTo>
                  <a:cubicBezTo>
                    <a:pt x="19137" y="19813"/>
                    <a:pt x="20156" y="20805"/>
                    <a:pt x="20838" y="21600"/>
                  </a:cubicBezTo>
                  <a:cubicBezTo>
                    <a:pt x="20838" y="20805"/>
                    <a:pt x="21600" y="20805"/>
                    <a:pt x="21264" y="19813"/>
                  </a:cubicBezTo>
                  <a:lnTo>
                    <a:pt x="20156" y="19813"/>
                  </a:lnTo>
                  <a:cubicBezTo>
                    <a:pt x="19814" y="18234"/>
                    <a:pt x="19478" y="18234"/>
                    <a:pt x="19478" y="18234"/>
                  </a:cubicBezTo>
                  <a:cubicBezTo>
                    <a:pt x="19305" y="17831"/>
                    <a:pt x="19117" y="17831"/>
                    <a:pt x="18924" y="17831"/>
                  </a:cubicBezTo>
                  <a:cubicBezTo>
                    <a:pt x="18731" y="17831"/>
                    <a:pt x="18543" y="17831"/>
                    <a:pt x="18370" y="17439"/>
                  </a:cubicBezTo>
                  <a:lnTo>
                    <a:pt x="18370" y="15860"/>
                  </a:lnTo>
                  <a:cubicBezTo>
                    <a:pt x="17693" y="15860"/>
                    <a:pt x="17351" y="14869"/>
                    <a:pt x="16243" y="13278"/>
                  </a:cubicBezTo>
                  <a:cubicBezTo>
                    <a:pt x="15224" y="12483"/>
                    <a:pt x="14116" y="12483"/>
                    <a:pt x="13098" y="12483"/>
                  </a:cubicBezTo>
                  <a:cubicBezTo>
                    <a:pt x="13098" y="11688"/>
                    <a:pt x="13098" y="11688"/>
                    <a:pt x="12756" y="10904"/>
                  </a:cubicBezTo>
                  <a:lnTo>
                    <a:pt x="10971" y="10904"/>
                  </a:lnTo>
                  <a:cubicBezTo>
                    <a:pt x="10971" y="9912"/>
                    <a:pt x="10971" y="9117"/>
                    <a:pt x="10209" y="9117"/>
                  </a:cubicBezTo>
                  <a:cubicBezTo>
                    <a:pt x="9868" y="9117"/>
                    <a:pt x="9868" y="8322"/>
                    <a:pt x="9526" y="8322"/>
                  </a:cubicBezTo>
                  <a:cubicBezTo>
                    <a:pt x="9427" y="8437"/>
                    <a:pt x="9348" y="8483"/>
                    <a:pt x="9289" y="8483"/>
                  </a:cubicBezTo>
                  <a:cubicBezTo>
                    <a:pt x="8987" y="8483"/>
                    <a:pt x="9047" y="7365"/>
                    <a:pt x="8745" y="7365"/>
                  </a:cubicBezTo>
                  <a:cubicBezTo>
                    <a:pt x="8686" y="7365"/>
                    <a:pt x="8606" y="7411"/>
                    <a:pt x="8507" y="7527"/>
                  </a:cubicBezTo>
                  <a:cubicBezTo>
                    <a:pt x="8849" y="7527"/>
                    <a:pt x="8507" y="7527"/>
                    <a:pt x="8507" y="8322"/>
                  </a:cubicBezTo>
                  <a:cubicBezTo>
                    <a:pt x="8082" y="7527"/>
                    <a:pt x="7741" y="7527"/>
                    <a:pt x="7399" y="5947"/>
                  </a:cubicBezTo>
                  <a:lnTo>
                    <a:pt x="7058" y="6743"/>
                  </a:lnTo>
                  <a:cubicBezTo>
                    <a:pt x="6722" y="6743"/>
                    <a:pt x="6722" y="4956"/>
                    <a:pt x="6381" y="4956"/>
                  </a:cubicBezTo>
                  <a:cubicBezTo>
                    <a:pt x="5955" y="4956"/>
                    <a:pt x="5955" y="5947"/>
                    <a:pt x="5955" y="5947"/>
                  </a:cubicBezTo>
                  <a:cubicBezTo>
                    <a:pt x="4936" y="4161"/>
                    <a:pt x="3828" y="4161"/>
                    <a:pt x="3487" y="2582"/>
                  </a:cubicBezTo>
                  <a:lnTo>
                    <a:pt x="2127" y="2582"/>
                  </a:lnTo>
                  <a:cubicBezTo>
                    <a:pt x="2127" y="1787"/>
                    <a:pt x="1701" y="1787"/>
                    <a:pt x="1701" y="991"/>
                  </a:cubicBezTo>
                  <a:cubicBezTo>
                    <a:pt x="1365" y="1787"/>
                    <a:pt x="1024" y="1787"/>
                    <a:pt x="1024" y="1787"/>
                  </a:cubicBezTo>
                  <a:cubicBezTo>
                    <a:pt x="683" y="991"/>
                    <a:pt x="683" y="991"/>
                    <a:pt x="6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68" name="Google Shape;4375;p37"/>
            <p:cNvSpPr/>
            <p:nvPr/>
          </p:nvSpPr>
          <p:spPr>
            <a:xfrm rot="19340343">
              <a:off x="779962" y="1459018"/>
              <a:ext cx="93694" cy="19414"/>
            </a:xfrm>
            <a:custGeom>
              <a:avLst/>
              <a:gdLst/>
              <a:ahLst/>
              <a:cxnLst>
                <a:cxn ang="0">
                  <a:pos x="wd2" y="hd2"/>
                </a:cxn>
                <a:cxn ang="5400000">
                  <a:pos x="wd2" y="hd2"/>
                </a:cxn>
                <a:cxn ang="10800000">
                  <a:pos x="wd2" y="hd2"/>
                </a:cxn>
                <a:cxn ang="16200000">
                  <a:pos x="wd2" y="hd2"/>
                </a:cxn>
              </a:cxnLst>
              <a:rect l="0" t="0" r="r" b="b"/>
              <a:pathLst>
                <a:path w="21417" h="21600" extrusionOk="0">
                  <a:moveTo>
                    <a:pt x="1065" y="0"/>
                  </a:moveTo>
                  <a:cubicBezTo>
                    <a:pt x="740" y="0"/>
                    <a:pt x="330" y="1604"/>
                    <a:pt x="0" y="1604"/>
                  </a:cubicBezTo>
                  <a:cubicBezTo>
                    <a:pt x="330" y="1604"/>
                    <a:pt x="1065" y="4813"/>
                    <a:pt x="1395" y="4813"/>
                  </a:cubicBezTo>
                  <a:cubicBezTo>
                    <a:pt x="1581" y="4348"/>
                    <a:pt x="1743" y="4162"/>
                    <a:pt x="1887" y="4162"/>
                  </a:cubicBezTo>
                  <a:cubicBezTo>
                    <a:pt x="2245" y="4162"/>
                    <a:pt x="2498" y="5371"/>
                    <a:pt x="2790" y="6812"/>
                  </a:cubicBezTo>
                  <a:cubicBezTo>
                    <a:pt x="2790" y="6812"/>
                    <a:pt x="2790" y="4813"/>
                    <a:pt x="3119" y="4813"/>
                  </a:cubicBezTo>
                  <a:cubicBezTo>
                    <a:pt x="3119" y="4813"/>
                    <a:pt x="3119" y="6812"/>
                    <a:pt x="3449" y="6812"/>
                  </a:cubicBezTo>
                  <a:cubicBezTo>
                    <a:pt x="3778" y="6812"/>
                    <a:pt x="4433" y="6812"/>
                    <a:pt x="4844" y="8417"/>
                  </a:cubicBezTo>
                  <a:cubicBezTo>
                    <a:pt x="5173" y="6812"/>
                    <a:pt x="5503" y="6812"/>
                    <a:pt x="5832" y="6812"/>
                  </a:cubicBezTo>
                  <a:cubicBezTo>
                    <a:pt x="6157" y="6812"/>
                    <a:pt x="6487" y="9998"/>
                    <a:pt x="6897" y="11602"/>
                  </a:cubicBezTo>
                  <a:cubicBezTo>
                    <a:pt x="7337" y="11602"/>
                    <a:pt x="7772" y="10905"/>
                    <a:pt x="8235" y="10905"/>
                  </a:cubicBezTo>
                  <a:cubicBezTo>
                    <a:pt x="8469" y="10905"/>
                    <a:pt x="8703" y="11067"/>
                    <a:pt x="8951" y="11602"/>
                  </a:cubicBezTo>
                  <a:lnTo>
                    <a:pt x="9935" y="11602"/>
                  </a:lnTo>
                  <a:cubicBezTo>
                    <a:pt x="10045" y="12137"/>
                    <a:pt x="10155" y="12323"/>
                    <a:pt x="10251" y="12323"/>
                  </a:cubicBezTo>
                  <a:cubicBezTo>
                    <a:pt x="10447" y="12323"/>
                    <a:pt x="10595" y="11602"/>
                    <a:pt x="10595" y="11602"/>
                  </a:cubicBezTo>
                  <a:cubicBezTo>
                    <a:pt x="11005" y="13206"/>
                    <a:pt x="11335" y="13206"/>
                    <a:pt x="11335" y="14811"/>
                  </a:cubicBezTo>
                  <a:lnTo>
                    <a:pt x="12649" y="14811"/>
                  </a:lnTo>
                  <a:cubicBezTo>
                    <a:pt x="13484" y="16950"/>
                    <a:pt x="13938" y="17833"/>
                    <a:pt x="14397" y="17833"/>
                  </a:cubicBezTo>
                  <a:cubicBezTo>
                    <a:pt x="14703" y="17833"/>
                    <a:pt x="15013" y="17438"/>
                    <a:pt x="15438" y="16810"/>
                  </a:cubicBezTo>
                  <a:cubicBezTo>
                    <a:pt x="15768" y="18391"/>
                    <a:pt x="15768" y="18391"/>
                    <a:pt x="16097" y="19996"/>
                  </a:cubicBezTo>
                  <a:lnTo>
                    <a:pt x="16422" y="18391"/>
                  </a:lnTo>
                  <a:cubicBezTo>
                    <a:pt x="16656" y="19531"/>
                    <a:pt x="16928" y="20670"/>
                    <a:pt x="17186" y="20670"/>
                  </a:cubicBezTo>
                  <a:cubicBezTo>
                    <a:pt x="17291" y="20670"/>
                    <a:pt x="17397" y="20461"/>
                    <a:pt x="17492" y="19996"/>
                  </a:cubicBezTo>
                  <a:cubicBezTo>
                    <a:pt x="17564" y="19670"/>
                    <a:pt x="17631" y="19531"/>
                    <a:pt x="17702" y="19531"/>
                  </a:cubicBezTo>
                  <a:cubicBezTo>
                    <a:pt x="17889" y="19531"/>
                    <a:pt x="18080" y="20461"/>
                    <a:pt x="18271" y="20461"/>
                  </a:cubicBezTo>
                  <a:cubicBezTo>
                    <a:pt x="18338" y="20461"/>
                    <a:pt x="18409" y="20344"/>
                    <a:pt x="18476" y="19996"/>
                  </a:cubicBezTo>
                  <a:cubicBezTo>
                    <a:pt x="18476" y="19461"/>
                    <a:pt x="18514" y="19298"/>
                    <a:pt x="18576" y="19298"/>
                  </a:cubicBezTo>
                  <a:cubicBezTo>
                    <a:pt x="18705" y="19298"/>
                    <a:pt x="18944" y="19996"/>
                    <a:pt x="19216" y="19996"/>
                  </a:cubicBezTo>
                  <a:cubicBezTo>
                    <a:pt x="19216" y="19996"/>
                    <a:pt x="19546" y="19996"/>
                    <a:pt x="19546" y="21600"/>
                  </a:cubicBezTo>
                  <a:lnTo>
                    <a:pt x="19876" y="19996"/>
                  </a:lnTo>
                  <a:cubicBezTo>
                    <a:pt x="20091" y="20530"/>
                    <a:pt x="20277" y="20716"/>
                    <a:pt x="20434" y="20716"/>
                  </a:cubicBezTo>
                  <a:cubicBezTo>
                    <a:pt x="20759" y="20716"/>
                    <a:pt x="20998" y="19996"/>
                    <a:pt x="21270" y="19996"/>
                  </a:cubicBezTo>
                  <a:cubicBezTo>
                    <a:pt x="21270" y="19996"/>
                    <a:pt x="21600" y="18391"/>
                    <a:pt x="21270" y="16810"/>
                  </a:cubicBezTo>
                  <a:cubicBezTo>
                    <a:pt x="21175" y="16345"/>
                    <a:pt x="21103" y="16183"/>
                    <a:pt x="21041" y="16183"/>
                  </a:cubicBezTo>
                  <a:cubicBezTo>
                    <a:pt x="20893" y="16183"/>
                    <a:pt x="20821" y="17229"/>
                    <a:pt x="20688" y="17229"/>
                  </a:cubicBezTo>
                  <a:cubicBezTo>
                    <a:pt x="20645" y="17229"/>
                    <a:pt x="20592" y="17113"/>
                    <a:pt x="20530" y="16810"/>
                  </a:cubicBezTo>
                  <a:lnTo>
                    <a:pt x="20530" y="14811"/>
                  </a:lnTo>
                  <a:cubicBezTo>
                    <a:pt x="20530" y="16810"/>
                    <a:pt x="20200" y="16810"/>
                    <a:pt x="20200" y="16810"/>
                  </a:cubicBezTo>
                  <a:cubicBezTo>
                    <a:pt x="19876" y="16810"/>
                    <a:pt x="19546" y="14811"/>
                    <a:pt x="19546" y="14811"/>
                  </a:cubicBezTo>
                  <a:lnTo>
                    <a:pt x="18151" y="14811"/>
                  </a:lnTo>
                  <a:lnTo>
                    <a:pt x="18151" y="11602"/>
                  </a:lnTo>
                  <a:lnTo>
                    <a:pt x="16422" y="11602"/>
                  </a:lnTo>
                  <a:cubicBezTo>
                    <a:pt x="16097" y="10812"/>
                    <a:pt x="15849" y="10812"/>
                    <a:pt x="15591" y="10812"/>
                  </a:cubicBezTo>
                  <a:cubicBezTo>
                    <a:pt x="15338" y="10812"/>
                    <a:pt x="15070" y="10812"/>
                    <a:pt x="14698" y="9998"/>
                  </a:cubicBezTo>
                  <a:cubicBezTo>
                    <a:pt x="14483" y="9998"/>
                    <a:pt x="14263" y="9300"/>
                    <a:pt x="14043" y="9300"/>
                  </a:cubicBezTo>
                  <a:cubicBezTo>
                    <a:pt x="13933" y="9300"/>
                    <a:pt x="13824" y="9463"/>
                    <a:pt x="13714" y="9998"/>
                  </a:cubicBezTo>
                  <a:cubicBezTo>
                    <a:pt x="13647" y="10347"/>
                    <a:pt x="13575" y="10463"/>
                    <a:pt x="13504" y="10463"/>
                  </a:cubicBezTo>
                  <a:cubicBezTo>
                    <a:pt x="13313" y="10463"/>
                    <a:pt x="13117" y="9533"/>
                    <a:pt x="12897" y="9533"/>
                  </a:cubicBezTo>
                  <a:cubicBezTo>
                    <a:pt x="12816" y="9533"/>
                    <a:pt x="12735" y="9672"/>
                    <a:pt x="12649" y="9998"/>
                  </a:cubicBezTo>
                  <a:lnTo>
                    <a:pt x="11335" y="9998"/>
                  </a:lnTo>
                  <a:cubicBezTo>
                    <a:pt x="10595" y="8417"/>
                    <a:pt x="10265" y="9998"/>
                    <a:pt x="9606" y="6812"/>
                  </a:cubicBezTo>
                  <a:cubicBezTo>
                    <a:pt x="9606" y="6812"/>
                    <a:pt x="9281" y="6812"/>
                    <a:pt x="8951" y="8417"/>
                  </a:cubicBezTo>
                  <a:cubicBezTo>
                    <a:pt x="8951" y="8417"/>
                    <a:pt x="8541" y="8417"/>
                    <a:pt x="8541" y="6812"/>
                  </a:cubicBezTo>
                  <a:lnTo>
                    <a:pt x="7881" y="6812"/>
                  </a:lnTo>
                  <a:cubicBezTo>
                    <a:pt x="7881" y="4813"/>
                    <a:pt x="7227" y="3209"/>
                    <a:pt x="6897" y="1604"/>
                  </a:cubicBezTo>
                  <a:cubicBezTo>
                    <a:pt x="6726" y="2953"/>
                    <a:pt x="6506" y="3464"/>
                    <a:pt x="6291" y="3464"/>
                  </a:cubicBezTo>
                  <a:cubicBezTo>
                    <a:pt x="5990" y="3464"/>
                    <a:pt x="5694" y="2534"/>
                    <a:pt x="5503" y="1604"/>
                  </a:cubicBezTo>
                  <a:cubicBezTo>
                    <a:pt x="5173" y="3209"/>
                    <a:pt x="5173" y="3209"/>
                    <a:pt x="4844" y="3209"/>
                  </a:cubicBezTo>
                  <a:lnTo>
                    <a:pt x="4844" y="0"/>
                  </a:lnTo>
                  <a:cubicBezTo>
                    <a:pt x="4433" y="0"/>
                    <a:pt x="4108" y="1604"/>
                    <a:pt x="4108" y="1604"/>
                  </a:cubicBezTo>
                  <a:cubicBezTo>
                    <a:pt x="3449" y="1604"/>
                    <a:pt x="3119" y="0"/>
                    <a:pt x="2790" y="0"/>
                  </a:cubicBezTo>
                  <a:cubicBezTo>
                    <a:pt x="2546" y="535"/>
                    <a:pt x="2345" y="721"/>
                    <a:pt x="2164" y="721"/>
                  </a:cubicBezTo>
                  <a:cubicBezTo>
                    <a:pt x="1796" y="721"/>
                    <a:pt x="1505" y="0"/>
                    <a:pt x="10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69" name="Google Shape;4376;p37"/>
            <p:cNvSpPr/>
            <p:nvPr/>
          </p:nvSpPr>
          <p:spPr>
            <a:xfrm rot="19340343">
              <a:off x="493253" y="1655577"/>
              <a:ext cx="51690" cy="25495"/>
            </a:xfrm>
            <a:custGeom>
              <a:avLst/>
              <a:gdLst/>
              <a:ahLst/>
              <a:cxnLst>
                <a:cxn ang="0">
                  <a:pos x="wd2" y="hd2"/>
                </a:cxn>
                <a:cxn ang="5400000">
                  <a:pos x="wd2" y="hd2"/>
                </a:cxn>
                <a:cxn ang="10800000">
                  <a:pos x="wd2" y="hd2"/>
                </a:cxn>
                <a:cxn ang="16200000">
                  <a:pos x="wd2" y="hd2"/>
                </a:cxn>
              </a:cxnLst>
              <a:rect l="0" t="0" r="r" b="b"/>
              <a:pathLst>
                <a:path w="20717" h="21600" extrusionOk="0">
                  <a:moveTo>
                    <a:pt x="13964" y="14005"/>
                  </a:moveTo>
                  <a:cubicBezTo>
                    <a:pt x="14542" y="15209"/>
                    <a:pt x="14542" y="15209"/>
                    <a:pt x="13964" y="16430"/>
                  </a:cubicBezTo>
                  <a:lnTo>
                    <a:pt x="13395" y="15209"/>
                  </a:lnTo>
                  <a:cubicBezTo>
                    <a:pt x="13395" y="14005"/>
                    <a:pt x="13964" y="14005"/>
                    <a:pt x="13964" y="14005"/>
                  </a:cubicBezTo>
                  <a:close/>
                  <a:moveTo>
                    <a:pt x="17566" y="15209"/>
                  </a:moveTo>
                  <a:cubicBezTo>
                    <a:pt x="17566" y="16430"/>
                    <a:pt x="18144" y="16430"/>
                    <a:pt x="18721" y="17953"/>
                  </a:cubicBezTo>
                  <a:lnTo>
                    <a:pt x="16988" y="17953"/>
                  </a:lnTo>
                  <a:cubicBezTo>
                    <a:pt x="16267" y="16430"/>
                    <a:pt x="16267" y="16430"/>
                    <a:pt x="15698" y="16430"/>
                  </a:cubicBezTo>
                  <a:cubicBezTo>
                    <a:pt x="16267" y="16430"/>
                    <a:pt x="16988" y="16430"/>
                    <a:pt x="17566" y="15209"/>
                  </a:cubicBezTo>
                  <a:close/>
                  <a:moveTo>
                    <a:pt x="723" y="0"/>
                  </a:moveTo>
                  <a:cubicBezTo>
                    <a:pt x="-433" y="1204"/>
                    <a:pt x="145" y="2727"/>
                    <a:pt x="145" y="5170"/>
                  </a:cubicBezTo>
                  <a:cubicBezTo>
                    <a:pt x="723" y="6391"/>
                    <a:pt x="1292" y="6391"/>
                    <a:pt x="1870" y="6391"/>
                  </a:cubicBezTo>
                  <a:lnTo>
                    <a:pt x="1870" y="7613"/>
                  </a:lnTo>
                  <a:cubicBezTo>
                    <a:pt x="2808" y="6993"/>
                    <a:pt x="3562" y="6692"/>
                    <a:pt x="4249" y="6692"/>
                  </a:cubicBezTo>
                  <a:cubicBezTo>
                    <a:pt x="4936" y="6692"/>
                    <a:pt x="5547" y="6993"/>
                    <a:pt x="6192" y="7613"/>
                  </a:cubicBezTo>
                  <a:cubicBezTo>
                    <a:pt x="5472" y="7613"/>
                    <a:pt x="4894" y="8817"/>
                    <a:pt x="3746" y="8817"/>
                  </a:cubicBezTo>
                  <a:lnTo>
                    <a:pt x="3746" y="10340"/>
                  </a:lnTo>
                  <a:lnTo>
                    <a:pt x="9793" y="10340"/>
                  </a:lnTo>
                  <a:lnTo>
                    <a:pt x="9793" y="14005"/>
                  </a:lnTo>
                  <a:cubicBezTo>
                    <a:pt x="9793" y="14005"/>
                    <a:pt x="10371" y="14005"/>
                    <a:pt x="10371" y="15209"/>
                  </a:cubicBezTo>
                  <a:cubicBezTo>
                    <a:pt x="10941" y="14005"/>
                    <a:pt x="11519" y="14005"/>
                    <a:pt x="12097" y="14005"/>
                  </a:cubicBezTo>
                  <a:cubicBezTo>
                    <a:pt x="11519" y="16430"/>
                    <a:pt x="13395" y="16430"/>
                    <a:pt x="13395" y="17953"/>
                  </a:cubicBezTo>
                  <a:cubicBezTo>
                    <a:pt x="13487" y="17687"/>
                    <a:pt x="13604" y="17599"/>
                    <a:pt x="13730" y="17599"/>
                  </a:cubicBezTo>
                  <a:cubicBezTo>
                    <a:pt x="14157" y="17599"/>
                    <a:pt x="14718" y="18767"/>
                    <a:pt x="15179" y="18767"/>
                  </a:cubicBezTo>
                  <a:cubicBezTo>
                    <a:pt x="15371" y="18767"/>
                    <a:pt x="15556" y="18555"/>
                    <a:pt x="15698" y="17953"/>
                  </a:cubicBezTo>
                  <a:cubicBezTo>
                    <a:pt x="16988" y="20396"/>
                    <a:pt x="19299" y="19174"/>
                    <a:pt x="19869" y="21600"/>
                  </a:cubicBezTo>
                  <a:cubicBezTo>
                    <a:pt x="21167" y="20396"/>
                    <a:pt x="20589" y="19174"/>
                    <a:pt x="20589" y="16430"/>
                  </a:cubicBezTo>
                  <a:lnTo>
                    <a:pt x="19299" y="16430"/>
                  </a:lnTo>
                  <a:cubicBezTo>
                    <a:pt x="18721" y="14005"/>
                    <a:pt x="17566" y="14005"/>
                    <a:pt x="16988" y="14005"/>
                  </a:cubicBezTo>
                  <a:cubicBezTo>
                    <a:pt x="15941" y="13013"/>
                    <a:pt x="15363" y="11225"/>
                    <a:pt x="14576" y="11225"/>
                  </a:cubicBezTo>
                  <a:cubicBezTo>
                    <a:pt x="14383" y="11225"/>
                    <a:pt x="14190" y="11331"/>
                    <a:pt x="13964" y="11561"/>
                  </a:cubicBezTo>
                  <a:cubicBezTo>
                    <a:pt x="13395" y="10340"/>
                    <a:pt x="12097" y="10340"/>
                    <a:pt x="11519" y="7613"/>
                  </a:cubicBezTo>
                  <a:cubicBezTo>
                    <a:pt x="10941" y="7613"/>
                    <a:pt x="10941" y="7613"/>
                    <a:pt x="10371" y="8817"/>
                  </a:cubicBezTo>
                  <a:cubicBezTo>
                    <a:pt x="10371" y="7613"/>
                    <a:pt x="9793" y="7613"/>
                    <a:pt x="9073" y="6391"/>
                  </a:cubicBezTo>
                  <a:cubicBezTo>
                    <a:pt x="8495" y="7613"/>
                    <a:pt x="7917" y="7613"/>
                    <a:pt x="7339" y="7613"/>
                  </a:cubicBezTo>
                  <a:cubicBezTo>
                    <a:pt x="7339" y="6391"/>
                    <a:pt x="7339" y="6391"/>
                    <a:pt x="7917" y="6391"/>
                  </a:cubicBezTo>
                  <a:cubicBezTo>
                    <a:pt x="7339" y="6391"/>
                    <a:pt x="6770" y="6391"/>
                    <a:pt x="6192" y="5170"/>
                  </a:cubicBezTo>
                  <a:cubicBezTo>
                    <a:pt x="5472" y="3948"/>
                    <a:pt x="3746" y="3948"/>
                    <a:pt x="2590" y="2727"/>
                  </a:cubicBezTo>
                  <a:cubicBezTo>
                    <a:pt x="2590" y="1204"/>
                    <a:pt x="2590" y="1204"/>
                    <a:pt x="1870" y="0"/>
                  </a:cubicBezTo>
                  <a:cubicBezTo>
                    <a:pt x="1292" y="1204"/>
                    <a:pt x="1870" y="2727"/>
                    <a:pt x="1292" y="2727"/>
                  </a:cubicBezTo>
                  <a:cubicBezTo>
                    <a:pt x="723" y="2727"/>
                    <a:pt x="1292" y="0"/>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0" name="Google Shape;4377;p37"/>
            <p:cNvSpPr/>
            <p:nvPr/>
          </p:nvSpPr>
          <p:spPr>
            <a:xfrm rot="19340343">
              <a:off x="583730" y="1612813"/>
              <a:ext cx="31618" cy="13647"/>
            </a:xfrm>
            <a:custGeom>
              <a:avLst/>
              <a:gdLst/>
              <a:ahLst/>
              <a:cxnLst>
                <a:cxn ang="0">
                  <a:pos x="wd2" y="hd2"/>
                </a:cxn>
                <a:cxn ang="5400000">
                  <a:pos x="wd2" y="hd2"/>
                </a:cxn>
                <a:cxn ang="10800000">
                  <a:pos x="wd2" y="hd2"/>
                </a:cxn>
                <a:cxn ang="16200000">
                  <a:pos x="wd2" y="hd2"/>
                </a:cxn>
              </a:cxnLst>
              <a:rect l="0" t="0" r="r" b="b"/>
              <a:pathLst>
                <a:path w="21600" h="21600" extrusionOk="0">
                  <a:moveTo>
                    <a:pt x="3198" y="0"/>
                  </a:moveTo>
                  <a:cubicBezTo>
                    <a:pt x="3198" y="1125"/>
                    <a:pt x="2698" y="1125"/>
                    <a:pt x="2056" y="1125"/>
                  </a:cubicBezTo>
                  <a:cubicBezTo>
                    <a:pt x="1413" y="1125"/>
                    <a:pt x="614" y="1125"/>
                    <a:pt x="0" y="2249"/>
                  </a:cubicBezTo>
                  <a:lnTo>
                    <a:pt x="0" y="4532"/>
                  </a:lnTo>
                  <a:cubicBezTo>
                    <a:pt x="414" y="5491"/>
                    <a:pt x="799" y="5789"/>
                    <a:pt x="1156" y="5789"/>
                  </a:cubicBezTo>
                  <a:cubicBezTo>
                    <a:pt x="1884" y="5789"/>
                    <a:pt x="2541" y="4532"/>
                    <a:pt x="3198" y="4532"/>
                  </a:cubicBezTo>
                  <a:cubicBezTo>
                    <a:pt x="5154" y="7376"/>
                    <a:pt x="4183" y="11941"/>
                    <a:pt x="6139" y="11941"/>
                  </a:cubicBezTo>
                  <a:lnTo>
                    <a:pt x="7367" y="11941"/>
                  </a:lnTo>
                  <a:lnTo>
                    <a:pt x="8352" y="9659"/>
                  </a:lnTo>
                  <a:cubicBezTo>
                    <a:pt x="8352" y="11941"/>
                    <a:pt x="9337" y="11941"/>
                    <a:pt x="10307" y="14191"/>
                  </a:cubicBezTo>
                  <a:cubicBezTo>
                    <a:pt x="11293" y="16473"/>
                    <a:pt x="12278" y="16473"/>
                    <a:pt x="13505" y="16473"/>
                  </a:cubicBezTo>
                  <a:cubicBezTo>
                    <a:pt x="14490" y="16473"/>
                    <a:pt x="15461" y="16473"/>
                    <a:pt x="16446" y="18755"/>
                  </a:cubicBezTo>
                  <a:cubicBezTo>
                    <a:pt x="17103" y="18755"/>
                    <a:pt x="17317" y="17730"/>
                    <a:pt x="17688" y="17730"/>
                  </a:cubicBezTo>
                  <a:cubicBezTo>
                    <a:pt x="17874" y="17730"/>
                    <a:pt x="18088" y="17994"/>
                    <a:pt x="18416" y="18755"/>
                  </a:cubicBezTo>
                  <a:cubicBezTo>
                    <a:pt x="18416" y="18755"/>
                    <a:pt x="17431" y="18755"/>
                    <a:pt x="18416" y="21600"/>
                  </a:cubicBezTo>
                  <a:cubicBezTo>
                    <a:pt x="19644" y="21600"/>
                    <a:pt x="20615" y="21600"/>
                    <a:pt x="21600" y="16473"/>
                  </a:cubicBezTo>
                  <a:cubicBezTo>
                    <a:pt x="21115" y="15348"/>
                    <a:pt x="20315" y="15348"/>
                    <a:pt x="19516" y="15348"/>
                  </a:cubicBezTo>
                  <a:cubicBezTo>
                    <a:pt x="18716" y="15348"/>
                    <a:pt x="17917" y="15348"/>
                    <a:pt x="17431" y="14191"/>
                  </a:cubicBezTo>
                  <a:cubicBezTo>
                    <a:pt x="16446" y="14191"/>
                    <a:pt x="15461" y="11941"/>
                    <a:pt x="15461" y="9659"/>
                  </a:cubicBezTo>
                  <a:cubicBezTo>
                    <a:pt x="14490" y="7376"/>
                    <a:pt x="12278" y="7376"/>
                    <a:pt x="11293" y="4532"/>
                  </a:cubicBezTo>
                  <a:cubicBezTo>
                    <a:pt x="10307" y="4532"/>
                    <a:pt x="9337" y="4532"/>
                    <a:pt x="8352" y="2249"/>
                  </a:cubicBezTo>
                  <a:lnTo>
                    <a:pt x="4183" y="2249"/>
                  </a:lnTo>
                  <a:lnTo>
                    <a:pt x="319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1" name="Google Shape;4378;p37"/>
            <p:cNvSpPr/>
            <p:nvPr/>
          </p:nvSpPr>
          <p:spPr>
            <a:xfrm rot="19340343">
              <a:off x="2043472" y="1129355"/>
              <a:ext cx="22632" cy="12701"/>
            </a:xfrm>
            <a:custGeom>
              <a:avLst/>
              <a:gdLst/>
              <a:ahLst/>
              <a:cxnLst>
                <a:cxn ang="0">
                  <a:pos x="wd2" y="hd2"/>
                </a:cxn>
                <a:cxn ang="5400000">
                  <a:pos x="wd2" y="hd2"/>
                </a:cxn>
                <a:cxn ang="10800000">
                  <a:pos x="wd2" y="hd2"/>
                </a:cxn>
                <a:cxn ang="16200000">
                  <a:pos x="wd2" y="hd2"/>
                </a:cxn>
              </a:cxnLst>
              <a:rect l="0" t="0" r="r" b="b"/>
              <a:pathLst>
                <a:path w="20306" h="21600" extrusionOk="0">
                  <a:moveTo>
                    <a:pt x="18693" y="0"/>
                  </a:moveTo>
                  <a:cubicBezTo>
                    <a:pt x="17400" y="0"/>
                    <a:pt x="17400" y="2949"/>
                    <a:pt x="16125" y="2949"/>
                  </a:cubicBezTo>
                  <a:cubicBezTo>
                    <a:pt x="15694" y="1952"/>
                    <a:pt x="15112" y="1648"/>
                    <a:pt x="14475" y="1648"/>
                  </a:cubicBezTo>
                  <a:cubicBezTo>
                    <a:pt x="13218" y="1648"/>
                    <a:pt x="11719" y="2949"/>
                    <a:pt x="10631" y="2949"/>
                  </a:cubicBezTo>
                  <a:cubicBezTo>
                    <a:pt x="9356" y="2949"/>
                    <a:pt x="8062" y="5942"/>
                    <a:pt x="8062" y="8935"/>
                  </a:cubicBezTo>
                  <a:cubicBezTo>
                    <a:pt x="6769" y="7417"/>
                    <a:pt x="6131" y="6680"/>
                    <a:pt x="5119" y="6680"/>
                  </a:cubicBezTo>
                  <a:cubicBezTo>
                    <a:pt x="4106" y="6680"/>
                    <a:pt x="2737" y="7417"/>
                    <a:pt x="0" y="8935"/>
                  </a:cubicBezTo>
                  <a:cubicBezTo>
                    <a:pt x="1294" y="14877"/>
                    <a:pt x="-1294" y="18607"/>
                    <a:pt x="1294" y="21600"/>
                  </a:cubicBezTo>
                  <a:cubicBezTo>
                    <a:pt x="2568" y="21600"/>
                    <a:pt x="4181" y="18607"/>
                    <a:pt x="5475" y="18607"/>
                  </a:cubicBezTo>
                  <a:cubicBezTo>
                    <a:pt x="6769" y="18607"/>
                    <a:pt x="8062" y="14877"/>
                    <a:pt x="9356" y="14877"/>
                  </a:cubicBezTo>
                  <a:cubicBezTo>
                    <a:pt x="10631" y="14877"/>
                    <a:pt x="10631" y="18607"/>
                    <a:pt x="12243" y="18607"/>
                  </a:cubicBezTo>
                  <a:cubicBezTo>
                    <a:pt x="13537" y="8935"/>
                    <a:pt x="18693" y="14877"/>
                    <a:pt x="20306" y="5942"/>
                  </a:cubicBezTo>
                  <a:cubicBezTo>
                    <a:pt x="20306" y="5942"/>
                    <a:pt x="20306" y="2949"/>
                    <a:pt x="186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2" name="Google Shape;4379;p37"/>
            <p:cNvSpPr/>
            <p:nvPr/>
          </p:nvSpPr>
          <p:spPr>
            <a:xfrm rot="19340343">
              <a:off x="655610" y="1591306"/>
              <a:ext cx="30764" cy="12701"/>
            </a:xfrm>
            <a:custGeom>
              <a:avLst/>
              <a:gdLst/>
              <a:ahLst/>
              <a:cxnLst>
                <a:cxn ang="0">
                  <a:pos x="wd2" y="hd2"/>
                </a:cxn>
                <a:cxn ang="5400000">
                  <a:pos x="wd2" y="hd2"/>
                </a:cxn>
                <a:cxn ang="10800000">
                  <a:pos x="wd2" y="hd2"/>
                </a:cxn>
                <a:cxn ang="16200000">
                  <a:pos x="wd2" y="hd2"/>
                </a:cxn>
              </a:cxnLst>
              <a:rect l="0" t="0" r="r" b="b"/>
              <a:pathLst>
                <a:path w="21017" h="21600" extrusionOk="0">
                  <a:moveTo>
                    <a:pt x="0" y="0"/>
                  </a:moveTo>
                  <a:cubicBezTo>
                    <a:pt x="985" y="3312"/>
                    <a:pt x="2213" y="3312"/>
                    <a:pt x="3198" y="3312"/>
                  </a:cubicBezTo>
                  <a:cubicBezTo>
                    <a:pt x="4169" y="3312"/>
                    <a:pt x="4169" y="10704"/>
                    <a:pt x="6139" y="10704"/>
                  </a:cubicBezTo>
                  <a:cubicBezTo>
                    <a:pt x="7124" y="10704"/>
                    <a:pt x="7124" y="14016"/>
                    <a:pt x="8352" y="14016"/>
                  </a:cubicBezTo>
                  <a:lnTo>
                    <a:pt x="9322" y="14016"/>
                  </a:lnTo>
                  <a:cubicBezTo>
                    <a:pt x="9979" y="14016"/>
                    <a:pt x="10636" y="15504"/>
                    <a:pt x="11293" y="15504"/>
                  </a:cubicBezTo>
                  <a:cubicBezTo>
                    <a:pt x="11621" y="15504"/>
                    <a:pt x="11949" y="15120"/>
                    <a:pt x="12278" y="14016"/>
                  </a:cubicBezTo>
                  <a:cubicBezTo>
                    <a:pt x="13263" y="14016"/>
                    <a:pt x="14490" y="17328"/>
                    <a:pt x="15461" y="17328"/>
                  </a:cubicBezTo>
                  <a:cubicBezTo>
                    <a:pt x="15704" y="15696"/>
                    <a:pt x="15889" y="15072"/>
                    <a:pt x="16047" y="15072"/>
                  </a:cubicBezTo>
                  <a:cubicBezTo>
                    <a:pt x="16503" y="15072"/>
                    <a:pt x="16689" y="20640"/>
                    <a:pt x="17431" y="20640"/>
                  </a:cubicBezTo>
                  <a:cubicBezTo>
                    <a:pt x="17631" y="19920"/>
                    <a:pt x="17803" y="19680"/>
                    <a:pt x="17945" y="19680"/>
                  </a:cubicBezTo>
                  <a:cubicBezTo>
                    <a:pt x="18316" y="19680"/>
                    <a:pt x="18502" y="21600"/>
                    <a:pt x="18888" y="21600"/>
                  </a:cubicBezTo>
                  <a:cubicBezTo>
                    <a:pt x="19016" y="21600"/>
                    <a:pt x="19187" y="21312"/>
                    <a:pt x="19387" y="20640"/>
                  </a:cubicBezTo>
                  <a:cubicBezTo>
                    <a:pt x="20615" y="20640"/>
                    <a:pt x="21600" y="17328"/>
                    <a:pt x="20615" y="14016"/>
                  </a:cubicBezTo>
                  <a:cubicBezTo>
                    <a:pt x="19387" y="10704"/>
                    <a:pt x="17431" y="10704"/>
                    <a:pt x="16446" y="10704"/>
                  </a:cubicBezTo>
                  <a:cubicBezTo>
                    <a:pt x="15461" y="7440"/>
                    <a:pt x="15461" y="3312"/>
                    <a:pt x="14490" y="3312"/>
                  </a:cubicBezTo>
                  <a:lnTo>
                    <a:pt x="13263" y="7440"/>
                  </a:lnTo>
                  <a:cubicBezTo>
                    <a:pt x="12278" y="0"/>
                    <a:pt x="10307" y="3312"/>
                    <a:pt x="932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3" name="Google Shape;4380;p37"/>
            <p:cNvSpPr/>
            <p:nvPr/>
          </p:nvSpPr>
          <p:spPr>
            <a:xfrm rot="19340343">
              <a:off x="622571" y="1604480"/>
              <a:ext cx="16154"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197"/>
                    <a:pt x="3828" y="8197"/>
                    <a:pt x="5756" y="12326"/>
                  </a:cubicBezTo>
                  <a:cubicBezTo>
                    <a:pt x="9584" y="16454"/>
                    <a:pt x="15844" y="21600"/>
                    <a:pt x="21600" y="21600"/>
                  </a:cubicBezTo>
                  <a:lnTo>
                    <a:pt x="21600" y="8197"/>
                  </a:lnTo>
                  <a:cubicBezTo>
                    <a:pt x="17772" y="4069"/>
                    <a:pt x="13916" y="4069"/>
                    <a:pt x="95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4" name="Google Shape;4381;p37"/>
            <p:cNvSpPr/>
            <p:nvPr/>
          </p:nvSpPr>
          <p:spPr>
            <a:xfrm rot="19340343">
              <a:off x="419070" y="1452156"/>
              <a:ext cx="23698" cy="17951"/>
            </a:xfrm>
            <a:custGeom>
              <a:avLst/>
              <a:gdLst/>
              <a:ahLst/>
              <a:cxnLst>
                <a:cxn ang="0">
                  <a:pos x="wd2" y="hd2"/>
                </a:cxn>
                <a:cxn ang="5400000">
                  <a:pos x="wd2" y="hd2"/>
                </a:cxn>
                <a:cxn ang="10800000">
                  <a:pos x="wd2" y="hd2"/>
                </a:cxn>
                <a:cxn ang="16200000">
                  <a:pos x="wd2" y="hd2"/>
                </a:cxn>
              </a:cxnLst>
              <a:rect l="0" t="0" r="r" b="b"/>
              <a:pathLst>
                <a:path w="21600" h="21600" extrusionOk="0">
                  <a:moveTo>
                    <a:pt x="12114" y="14685"/>
                  </a:moveTo>
                  <a:cubicBezTo>
                    <a:pt x="11676" y="15263"/>
                    <a:pt x="11390" y="15464"/>
                    <a:pt x="11181" y="15464"/>
                  </a:cubicBezTo>
                  <a:cubicBezTo>
                    <a:pt x="10800" y="15464"/>
                    <a:pt x="10800" y="14685"/>
                    <a:pt x="10800" y="14685"/>
                  </a:cubicBezTo>
                  <a:close/>
                  <a:moveTo>
                    <a:pt x="0" y="0"/>
                  </a:moveTo>
                  <a:cubicBezTo>
                    <a:pt x="1295" y="5607"/>
                    <a:pt x="3924" y="9078"/>
                    <a:pt x="6876" y="12950"/>
                  </a:cubicBezTo>
                  <a:cubicBezTo>
                    <a:pt x="8190" y="14685"/>
                    <a:pt x="5238" y="14685"/>
                    <a:pt x="6876" y="16420"/>
                  </a:cubicBezTo>
                  <a:cubicBezTo>
                    <a:pt x="8190" y="18155"/>
                    <a:pt x="8190" y="18155"/>
                    <a:pt x="9486" y="18155"/>
                  </a:cubicBezTo>
                  <a:cubicBezTo>
                    <a:pt x="10800" y="19865"/>
                    <a:pt x="13429" y="19865"/>
                    <a:pt x="16362" y="21600"/>
                  </a:cubicBezTo>
                  <a:cubicBezTo>
                    <a:pt x="16362" y="19865"/>
                    <a:pt x="15067" y="18155"/>
                    <a:pt x="15067" y="16420"/>
                  </a:cubicBezTo>
                  <a:cubicBezTo>
                    <a:pt x="16362" y="12950"/>
                    <a:pt x="20305" y="12950"/>
                    <a:pt x="21600" y="10787"/>
                  </a:cubicBezTo>
                  <a:lnTo>
                    <a:pt x="17676" y="10787"/>
                  </a:lnTo>
                  <a:cubicBezTo>
                    <a:pt x="16362" y="12950"/>
                    <a:pt x="15067" y="12950"/>
                    <a:pt x="13429" y="16420"/>
                  </a:cubicBezTo>
                  <a:cubicBezTo>
                    <a:pt x="12114" y="14685"/>
                    <a:pt x="10800" y="12950"/>
                    <a:pt x="10800" y="10787"/>
                  </a:cubicBezTo>
                  <a:cubicBezTo>
                    <a:pt x="9924" y="10787"/>
                    <a:pt x="9638" y="11768"/>
                    <a:pt x="9143" y="11768"/>
                  </a:cubicBezTo>
                  <a:cubicBezTo>
                    <a:pt x="8914" y="11768"/>
                    <a:pt x="8610" y="11517"/>
                    <a:pt x="8190" y="10787"/>
                  </a:cubicBezTo>
                  <a:cubicBezTo>
                    <a:pt x="8190" y="9078"/>
                    <a:pt x="6876" y="7342"/>
                    <a:pt x="5238" y="5607"/>
                  </a:cubicBezTo>
                  <a:cubicBezTo>
                    <a:pt x="3924" y="3872"/>
                    <a:pt x="261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5" name="Google Shape;4382;p37"/>
            <p:cNvSpPr/>
            <p:nvPr/>
          </p:nvSpPr>
          <p:spPr>
            <a:xfrm rot="19340343">
              <a:off x="525539" y="1632089"/>
              <a:ext cx="20474" cy="12701"/>
            </a:xfrm>
            <a:custGeom>
              <a:avLst/>
              <a:gdLst/>
              <a:ahLst/>
              <a:cxnLst>
                <a:cxn ang="0">
                  <a:pos x="wd2" y="hd2"/>
                </a:cxn>
                <a:cxn ang="5400000">
                  <a:pos x="wd2" y="hd2"/>
                </a:cxn>
                <a:cxn ang="10800000">
                  <a:pos x="wd2" y="hd2"/>
                </a:cxn>
                <a:cxn ang="16200000">
                  <a:pos x="wd2" y="hd2"/>
                </a:cxn>
              </a:cxnLst>
              <a:rect l="0" t="0" r="r" b="b"/>
              <a:pathLst>
                <a:path w="21226" h="21600" extrusionOk="0">
                  <a:moveTo>
                    <a:pt x="1121" y="0"/>
                  </a:moveTo>
                  <a:cubicBezTo>
                    <a:pt x="-374" y="3054"/>
                    <a:pt x="-374" y="6152"/>
                    <a:pt x="1121" y="12349"/>
                  </a:cubicBezTo>
                  <a:lnTo>
                    <a:pt x="2594" y="12349"/>
                  </a:lnTo>
                  <a:lnTo>
                    <a:pt x="2594" y="6152"/>
                  </a:lnTo>
                  <a:cubicBezTo>
                    <a:pt x="4457" y="9251"/>
                    <a:pt x="4457" y="9251"/>
                    <a:pt x="2594" y="12349"/>
                  </a:cubicBezTo>
                  <a:lnTo>
                    <a:pt x="4457" y="12349"/>
                  </a:lnTo>
                  <a:cubicBezTo>
                    <a:pt x="5454" y="12349"/>
                    <a:pt x="6450" y="10957"/>
                    <a:pt x="7447" y="10957"/>
                  </a:cubicBezTo>
                  <a:cubicBezTo>
                    <a:pt x="7945" y="10957"/>
                    <a:pt x="8444" y="11316"/>
                    <a:pt x="8942" y="12349"/>
                  </a:cubicBezTo>
                  <a:cubicBezTo>
                    <a:pt x="11910" y="12349"/>
                    <a:pt x="11910" y="19265"/>
                    <a:pt x="15268" y="19265"/>
                  </a:cubicBezTo>
                  <a:cubicBezTo>
                    <a:pt x="16048" y="15627"/>
                    <a:pt x="16850" y="14729"/>
                    <a:pt x="17630" y="14729"/>
                  </a:cubicBezTo>
                  <a:cubicBezTo>
                    <a:pt x="18323" y="14729"/>
                    <a:pt x="19038" y="15403"/>
                    <a:pt x="19731" y="15403"/>
                  </a:cubicBezTo>
                  <a:lnTo>
                    <a:pt x="18236" y="19265"/>
                  </a:lnTo>
                  <a:cubicBezTo>
                    <a:pt x="18995" y="20837"/>
                    <a:pt x="19363" y="21600"/>
                    <a:pt x="19731" y="21600"/>
                  </a:cubicBezTo>
                  <a:cubicBezTo>
                    <a:pt x="20099" y="21600"/>
                    <a:pt x="20489" y="20837"/>
                    <a:pt x="21226" y="19265"/>
                  </a:cubicBezTo>
                  <a:cubicBezTo>
                    <a:pt x="19731" y="15403"/>
                    <a:pt x="21226" y="15403"/>
                    <a:pt x="19731" y="12349"/>
                  </a:cubicBezTo>
                  <a:cubicBezTo>
                    <a:pt x="18236" y="9251"/>
                    <a:pt x="15268" y="9251"/>
                    <a:pt x="13773" y="6152"/>
                  </a:cubicBezTo>
                  <a:cubicBezTo>
                    <a:pt x="13145" y="6736"/>
                    <a:pt x="12560" y="7005"/>
                    <a:pt x="12040" y="7005"/>
                  </a:cubicBezTo>
                  <a:cubicBezTo>
                    <a:pt x="9809" y="7005"/>
                    <a:pt x="8357" y="2470"/>
                    <a:pt x="5952" y="0"/>
                  </a:cubicBezTo>
                  <a:cubicBezTo>
                    <a:pt x="4457" y="0"/>
                    <a:pt x="4457" y="0"/>
                    <a:pt x="4457" y="3054"/>
                  </a:cubicBezTo>
                  <a:cubicBezTo>
                    <a:pt x="2594" y="3054"/>
                    <a:pt x="2594" y="0"/>
                    <a:pt x="259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6" name="Google Shape;4383;p37"/>
            <p:cNvSpPr/>
            <p:nvPr/>
          </p:nvSpPr>
          <p:spPr>
            <a:xfrm rot="19340343">
              <a:off x="727062" y="1503867"/>
              <a:ext cx="20835" cy="12701"/>
            </a:xfrm>
            <a:custGeom>
              <a:avLst/>
              <a:gdLst/>
              <a:ahLst/>
              <a:cxnLst>
                <a:cxn ang="0">
                  <a:pos x="wd2" y="hd2"/>
                </a:cxn>
                <a:cxn ang="5400000">
                  <a:pos x="wd2" y="hd2"/>
                </a:cxn>
                <a:cxn ang="10800000">
                  <a:pos x="wd2" y="hd2"/>
                </a:cxn>
                <a:cxn ang="16200000">
                  <a:pos x="wd2" y="hd2"/>
                </a:cxn>
              </a:cxnLst>
              <a:rect l="0" t="0" r="r" b="b"/>
              <a:pathLst>
                <a:path w="21600" h="21600" extrusionOk="0">
                  <a:moveTo>
                    <a:pt x="5958" y="0"/>
                  </a:moveTo>
                  <a:lnTo>
                    <a:pt x="4463" y="3424"/>
                  </a:lnTo>
                  <a:cubicBezTo>
                    <a:pt x="4030" y="2417"/>
                    <a:pt x="3596" y="2014"/>
                    <a:pt x="3163" y="2014"/>
                  </a:cubicBezTo>
                  <a:cubicBezTo>
                    <a:pt x="2102" y="2014"/>
                    <a:pt x="1040" y="4481"/>
                    <a:pt x="0" y="6898"/>
                  </a:cubicBezTo>
                  <a:cubicBezTo>
                    <a:pt x="1777" y="11580"/>
                    <a:pt x="3575" y="13443"/>
                    <a:pt x="5438" y="13443"/>
                  </a:cubicBezTo>
                  <a:cubicBezTo>
                    <a:pt x="6694" y="13443"/>
                    <a:pt x="7973" y="12638"/>
                    <a:pt x="9316" y="11228"/>
                  </a:cubicBezTo>
                  <a:cubicBezTo>
                    <a:pt x="12284" y="11228"/>
                    <a:pt x="12284" y="18176"/>
                    <a:pt x="12284" y="18176"/>
                  </a:cubicBezTo>
                  <a:cubicBezTo>
                    <a:pt x="15274" y="18176"/>
                    <a:pt x="16747" y="21600"/>
                    <a:pt x="18610" y="21600"/>
                  </a:cubicBezTo>
                  <a:cubicBezTo>
                    <a:pt x="21600" y="21600"/>
                    <a:pt x="21600" y="18176"/>
                    <a:pt x="21600" y="14702"/>
                  </a:cubicBezTo>
                  <a:lnTo>
                    <a:pt x="20105" y="14702"/>
                  </a:lnTo>
                  <a:cubicBezTo>
                    <a:pt x="20105" y="14702"/>
                    <a:pt x="20105" y="11228"/>
                    <a:pt x="18610" y="11228"/>
                  </a:cubicBezTo>
                  <a:cubicBezTo>
                    <a:pt x="13779" y="11228"/>
                    <a:pt x="10789" y="0"/>
                    <a:pt x="59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7" name="Google Shape;4384;p37"/>
            <p:cNvSpPr/>
            <p:nvPr/>
          </p:nvSpPr>
          <p:spPr>
            <a:xfrm rot="19340343">
              <a:off x="304627" y="1486070"/>
              <a:ext cx="16175" cy="13668"/>
            </a:xfrm>
            <a:custGeom>
              <a:avLst/>
              <a:gdLst/>
              <a:ahLst/>
              <a:cxnLst>
                <a:cxn ang="0">
                  <a:pos x="wd2" y="hd2"/>
                </a:cxn>
                <a:cxn ang="5400000">
                  <a:pos x="wd2" y="hd2"/>
                </a:cxn>
                <a:cxn ang="10800000">
                  <a:pos x="wd2" y="hd2"/>
                </a:cxn>
                <a:cxn ang="16200000">
                  <a:pos x="wd2" y="hd2"/>
                </a:cxn>
              </a:cxnLst>
              <a:rect l="0" t="0" r="r" b="b"/>
              <a:pathLst>
                <a:path w="21600" h="21600" extrusionOk="0">
                  <a:moveTo>
                    <a:pt x="9600" y="7398"/>
                  </a:moveTo>
                  <a:cubicBezTo>
                    <a:pt x="12000" y="9677"/>
                    <a:pt x="9600" y="9677"/>
                    <a:pt x="7674" y="11956"/>
                  </a:cubicBezTo>
                  <a:cubicBezTo>
                    <a:pt x="7674" y="9677"/>
                    <a:pt x="9600" y="7398"/>
                    <a:pt x="9600" y="7398"/>
                  </a:cubicBezTo>
                  <a:close/>
                  <a:moveTo>
                    <a:pt x="1926" y="0"/>
                  </a:moveTo>
                  <a:cubicBezTo>
                    <a:pt x="0" y="0"/>
                    <a:pt x="0" y="5119"/>
                    <a:pt x="0" y="5119"/>
                  </a:cubicBezTo>
                  <a:cubicBezTo>
                    <a:pt x="1926" y="7398"/>
                    <a:pt x="1926" y="9677"/>
                    <a:pt x="1926" y="11956"/>
                  </a:cubicBezTo>
                  <a:lnTo>
                    <a:pt x="5749" y="11956"/>
                  </a:lnTo>
                  <a:cubicBezTo>
                    <a:pt x="5749" y="11956"/>
                    <a:pt x="3851" y="14202"/>
                    <a:pt x="5749" y="14202"/>
                  </a:cubicBezTo>
                  <a:lnTo>
                    <a:pt x="7674" y="14202"/>
                  </a:lnTo>
                  <a:cubicBezTo>
                    <a:pt x="12000" y="14202"/>
                    <a:pt x="13926" y="17042"/>
                    <a:pt x="15823" y="19321"/>
                  </a:cubicBezTo>
                  <a:cubicBezTo>
                    <a:pt x="17749" y="19321"/>
                    <a:pt x="17749" y="17042"/>
                    <a:pt x="19674" y="17042"/>
                  </a:cubicBezTo>
                  <a:cubicBezTo>
                    <a:pt x="19674" y="19321"/>
                    <a:pt x="17749" y="19321"/>
                    <a:pt x="17749" y="21600"/>
                  </a:cubicBezTo>
                  <a:lnTo>
                    <a:pt x="21600" y="21600"/>
                  </a:lnTo>
                  <a:cubicBezTo>
                    <a:pt x="21600" y="14202"/>
                    <a:pt x="17749" y="17042"/>
                    <a:pt x="17749" y="11956"/>
                  </a:cubicBezTo>
                  <a:cubicBezTo>
                    <a:pt x="13926" y="11956"/>
                    <a:pt x="13926" y="9677"/>
                    <a:pt x="12000" y="7398"/>
                  </a:cubicBezTo>
                  <a:lnTo>
                    <a:pt x="9600" y="7398"/>
                  </a:lnTo>
                  <a:cubicBezTo>
                    <a:pt x="9600" y="5119"/>
                    <a:pt x="9600" y="2840"/>
                    <a:pt x="7674" y="2840"/>
                  </a:cubicBezTo>
                  <a:cubicBezTo>
                    <a:pt x="7228" y="2213"/>
                    <a:pt x="6893" y="1982"/>
                    <a:pt x="6614" y="1982"/>
                  </a:cubicBezTo>
                  <a:cubicBezTo>
                    <a:pt x="5888" y="1982"/>
                    <a:pt x="5526" y="3468"/>
                    <a:pt x="4772" y="3468"/>
                  </a:cubicBezTo>
                  <a:cubicBezTo>
                    <a:pt x="4493" y="3468"/>
                    <a:pt x="4214" y="3303"/>
                    <a:pt x="3851" y="2840"/>
                  </a:cubicBezTo>
                  <a:lnTo>
                    <a:pt x="1926"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8" name="Google Shape;4385;p37"/>
            <p:cNvSpPr/>
            <p:nvPr/>
          </p:nvSpPr>
          <p:spPr>
            <a:xfrm rot="19340343">
              <a:off x="471959" y="1488317"/>
              <a:ext cx="15088"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069"/>
                    <a:pt x="2034" y="9214"/>
                    <a:pt x="4607" y="13343"/>
                  </a:cubicBezTo>
                  <a:cubicBezTo>
                    <a:pt x="6671" y="13343"/>
                    <a:pt x="8736" y="9214"/>
                    <a:pt x="10800" y="4069"/>
                  </a:cubicBezTo>
                  <a:cubicBezTo>
                    <a:pt x="10800" y="17471"/>
                    <a:pt x="14899" y="21600"/>
                    <a:pt x="19536" y="21600"/>
                  </a:cubicBezTo>
                  <a:cubicBezTo>
                    <a:pt x="19536" y="21600"/>
                    <a:pt x="21600" y="21600"/>
                    <a:pt x="21600" y="17471"/>
                  </a:cubicBezTo>
                  <a:cubicBezTo>
                    <a:pt x="19536" y="17471"/>
                    <a:pt x="19536" y="13343"/>
                    <a:pt x="19536" y="13343"/>
                  </a:cubicBezTo>
                  <a:lnTo>
                    <a:pt x="19536" y="4069"/>
                  </a:lnTo>
                  <a:cubicBezTo>
                    <a:pt x="12834" y="4069"/>
                    <a:pt x="8736" y="0"/>
                    <a:pt x="20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9" name="Google Shape;4386;p37"/>
            <p:cNvSpPr/>
            <p:nvPr/>
          </p:nvSpPr>
          <p:spPr>
            <a:xfrm rot="19340343">
              <a:off x="1716253" y="1181856"/>
              <a:ext cx="14733" cy="12701"/>
            </a:xfrm>
            <a:custGeom>
              <a:avLst/>
              <a:gdLst/>
              <a:ahLst/>
              <a:cxnLst>
                <a:cxn ang="0">
                  <a:pos x="wd2" y="hd2"/>
                </a:cxn>
                <a:cxn ang="5400000">
                  <a:pos x="wd2" y="hd2"/>
                </a:cxn>
                <a:cxn ang="10800000">
                  <a:pos x="wd2" y="hd2"/>
                </a:cxn>
                <a:cxn ang="16200000">
                  <a:pos x="wd2" y="hd2"/>
                </a:cxn>
              </a:cxnLst>
              <a:rect l="0" t="0" r="r" b="b"/>
              <a:pathLst>
                <a:path w="21600" h="21600" extrusionOk="0">
                  <a:moveTo>
                    <a:pt x="4197" y="0"/>
                  </a:moveTo>
                  <a:cubicBezTo>
                    <a:pt x="2114" y="3327"/>
                    <a:pt x="0" y="3327"/>
                    <a:pt x="0" y="6654"/>
                  </a:cubicBezTo>
                  <a:cubicBezTo>
                    <a:pt x="705" y="7762"/>
                    <a:pt x="1409" y="8100"/>
                    <a:pt x="2114" y="8100"/>
                  </a:cubicBezTo>
                  <a:cubicBezTo>
                    <a:pt x="3523" y="8100"/>
                    <a:pt x="4902" y="6654"/>
                    <a:pt x="6311" y="6654"/>
                  </a:cubicBezTo>
                  <a:cubicBezTo>
                    <a:pt x="10233" y="15525"/>
                    <a:pt x="15197" y="21600"/>
                    <a:pt x="19210" y="21600"/>
                  </a:cubicBezTo>
                  <a:cubicBezTo>
                    <a:pt x="20037" y="21600"/>
                    <a:pt x="20865" y="21311"/>
                    <a:pt x="21600" y="20732"/>
                  </a:cubicBezTo>
                  <a:lnTo>
                    <a:pt x="21600" y="17405"/>
                  </a:lnTo>
                  <a:cubicBezTo>
                    <a:pt x="19486" y="13259"/>
                    <a:pt x="17372" y="13259"/>
                    <a:pt x="15258" y="9980"/>
                  </a:cubicBezTo>
                  <a:cubicBezTo>
                    <a:pt x="11060" y="6654"/>
                    <a:pt x="6311" y="3327"/>
                    <a:pt x="419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0" name="Google Shape;4387;p37"/>
            <p:cNvSpPr/>
            <p:nvPr/>
          </p:nvSpPr>
          <p:spPr>
            <a:xfrm rot="19340343">
              <a:off x="296921" y="15698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665" y="0"/>
                  </a:moveTo>
                  <a:cubicBezTo>
                    <a:pt x="8665" y="2786"/>
                    <a:pt x="8665" y="2786"/>
                    <a:pt x="4333" y="2786"/>
                  </a:cubicBezTo>
                  <a:lnTo>
                    <a:pt x="0" y="2786"/>
                  </a:lnTo>
                  <a:lnTo>
                    <a:pt x="0" y="11830"/>
                  </a:lnTo>
                  <a:cubicBezTo>
                    <a:pt x="4333" y="11830"/>
                    <a:pt x="8665" y="11830"/>
                    <a:pt x="8665" y="14615"/>
                  </a:cubicBezTo>
                  <a:cubicBezTo>
                    <a:pt x="6467" y="15988"/>
                    <a:pt x="4333" y="15988"/>
                    <a:pt x="2700" y="15988"/>
                  </a:cubicBezTo>
                  <a:cubicBezTo>
                    <a:pt x="1067" y="15988"/>
                    <a:pt x="0" y="15988"/>
                    <a:pt x="0" y="17361"/>
                  </a:cubicBezTo>
                  <a:cubicBezTo>
                    <a:pt x="6028" y="19339"/>
                    <a:pt x="9984" y="21600"/>
                    <a:pt x="13312" y="21600"/>
                  </a:cubicBezTo>
                  <a:cubicBezTo>
                    <a:pt x="14693" y="21600"/>
                    <a:pt x="16012" y="21196"/>
                    <a:pt x="17267" y="20147"/>
                  </a:cubicBezTo>
                  <a:cubicBezTo>
                    <a:pt x="21600" y="20147"/>
                    <a:pt x="17267" y="17361"/>
                    <a:pt x="21600" y="17361"/>
                  </a:cubicBezTo>
                  <a:cubicBezTo>
                    <a:pt x="21600" y="14615"/>
                    <a:pt x="17267" y="11830"/>
                    <a:pt x="17267" y="9044"/>
                  </a:cubicBezTo>
                  <a:cubicBezTo>
                    <a:pt x="17267" y="6258"/>
                    <a:pt x="12935" y="2786"/>
                    <a:pt x="86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1" name="Google Shape;4388;p37"/>
            <p:cNvSpPr/>
            <p:nvPr/>
          </p:nvSpPr>
          <p:spPr>
            <a:xfrm rot="19340343">
              <a:off x="461330" y="1557786"/>
              <a:ext cx="13312"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4282"/>
                    <a:pt x="2340" y="8627"/>
                  </a:cubicBezTo>
                  <a:cubicBezTo>
                    <a:pt x="2340" y="8627"/>
                    <a:pt x="3527" y="7557"/>
                    <a:pt x="4679" y="7557"/>
                  </a:cubicBezTo>
                  <a:cubicBezTo>
                    <a:pt x="5832" y="7557"/>
                    <a:pt x="7019" y="8627"/>
                    <a:pt x="7019" y="12973"/>
                  </a:cubicBezTo>
                  <a:cubicBezTo>
                    <a:pt x="6477" y="13917"/>
                    <a:pt x="5968" y="14232"/>
                    <a:pt x="5459" y="14232"/>
                  </a:cubicBezTo>
                  <a:cubicBezTo>
                    <a:pt x="4544" y="14232"/>
                    <a:pt x="3764" y="13287"/>
                    <a:pt x="3187" y="13287"/>
                  </a:cubicBezTo>
                  <a:cubicBezTo>
                    <a:pt x="2679" y="13287"/>
                    <a:pt x="2340" y="14106"/>
                    <a:pt x="2340" y="17318"/>
                  </a:cubicBezTo>
                  <a:lnTo>
                    <a:pt x="14581" y="17318"/>
                  </a:lnTo>
                  <a:cubicBezTo>
                    <a:pt x="14581" y="17318"/>
                    <a:pt x="16921" y="21600"/>
                    <a:pt x="19260" y="21600"/>
                  </a:cubicBezTo>
                  <a:cubicBezTo>
                    <a:pt x="19260" y="19459"/>
                    <a:pt x="19837" y="19459"/>
                    <a:pt x="20413" y="19459"/>
                  </a:cubicBezTo>
                  <a:cubicBezTo>
                    <a:pt x="20990" y="19459"/>
                    <a:pt x="21600" y="19459"/>
                    <a:pt x="21600" y="17318"/>
                  </a:cubicBezTo>
                  <a:cubicBezTo>
                    <a:pt x="16921" y="17318"/>
                    <a:pt x="19260" y="4282"/>
                    <a:pt x="16921" y="4282"/>
                  </a:cubicBezTo>
                  <a:cubicBezTo>
                    <a:pt x="14581" y="8627"/>
                    <a:pt x="11665" y="8627"/>
                    <a:pt x="9359" y="12973"/>
                  </a:cubicBezTo>
                  <a:cubicBezTo>
                    <a:pt x="7019" y="8627"/>
                    <a:pt x="9359" y="4282"/>
                    <a:pt x="70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2" name="Google Shape;4389;p37"/>
            <p:cNvSpPr/>
            <p:nvPr/>
          </p:nvSpPr>
          <p:spPr>
            <a:xfrm rot="19340343">
              <a:off x="519888" y="1472216"/>
              <a:ext cx="12701" cy="12701"/>
            </a:xfrm>
            <a:custGeom>
              <a:avLst/>
              <a:gdLst/>
              <a:ahLst/>
              <a:cxnLst>
                <a:cxn ang="0">
                  <a:pos x="wd2" y="hd2"/>
                </a:cxn>
                <a:cxn ang="5400000">
                  <a:pos x="wd2" y="hd2"/>
                </a:cxn>
                <a:cxn ang="10800000">
                  <a:pos x="wd2" y="hd2"/>
                </a:cxn>
                <a:cxn ang="16200000">
                  <a:pos x="wd2" y="hd2"/>
                </a:cxn>
              </a:cxnLst>
              <a:rect l="0" t="0" r="r" b="b"/>
              <a:pathLst>
                <a:path w="19941" h="21600" extrusionOk="0">
                  <a:moveTo>
                    <a:pt x="5974" y="0"/>
                  </a:moveTo>
                  <a:lnTo>
                    <a:pt x="5974" y="6882"/>
                  </a:lnTo>
                  <a:cubicBezTo>
                    <a:pt x="5974" y="10348"/>
                    <a:pt x="0" y="10348"/>
                    <a:pt x="0" y="14668"/>
                  </a:cubicBezTo>
                  <a:cubicBezTo>
                    <a:pt x="996" y="15823"/>
                    <a:pt x="1688" y="16225"/>
                    <a:pt x="2208" y="16225"/>
                  </a:cubicBezTo>
                  <a:cubicBezTo>
                    <a:pt x="3333" y="16225"/>
                    <a:pt x="3982" y="14668"/>
                    <a:pt x="5974" y="14668"/>
                  </a:cubicBezTo>
                  <a:cubicBezTo>
                    <a:pt x="8960" y="14668"/>
                    <a:pt x="5974" y="18134"/>
                    <a:pt x="8960" y="21600"/>
                  </a:cubicBezTo>
                  <a:lnTo>
                    <a:pt x="11904" y="18134"/>
                  </a:lnTo>
                  <a:cubicBezTo>
                    <a:pt x="15626" y="18134"/>
                    <a:pt x="15626" y="21600"/>
                    <a:pt x="18613" y="21600"/>
                  </a:cubicBezTo>
                  <a:cubicBezTo>
                    <a:pt x="18613" y="18134"/>
                    <a:pt x="21600" y="14668"/>
                    <a:pt x="18613" y="10348"/>
                  </a:cubicBezTo>
                  <a:lnTo>
                    <a:pt x="15626" y="10348"/>
                  </a:lnTo>
                  <a:cubicBezTo>
                    <a:pt x="15626" y="6882"/>
                    <a:pt x="8960" y="6882"/>
                    <a:pt x="59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3" name="Google Shape;4390;p37"/>
            <p:cNvSpPr/>
            <p:nvPr/>
          </p:nvSpPr>
          <p:spPr>
            <a:xfrm rot="19340343">
              <a:off x="773066" y="14861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987" y="0"/>
                  </a:moveTo>
                  <a:cubicBezTo>
                    <a:pt x="2987" y="0"/>
                    <a:pt x="0" y="0"/>
                    <a:pt x="0" y="6342"/>
                  </a:cubicBezTo>
                  <a:cubicBezTo>
                    <a:pt x="2987" y="6342"/>
                    <a:pt x="0" y="12592"/>
                    <a:pt x="2987" y="18934"/>
                  </a:cubicBezTo>
                  <a:cubicBezTo>
                    <a:pt x="5974" y="18934"/>
                    <a:pt x="5974" y="12592"/>
                    <a:pt x="9696" y="12592"/>
                  </a:cubicBezTo>
                  <a:cubicBezTo>
                    <a:pt x="9696" y="17096"/>
                    <a:pt x="9696" y="21600"/>
                    <a:pt x="10735" y="21600"/>
                  </a:cubicBezTo>
                  <a:cubicBezTo>
                    <a:pt x="11168" y="21600"/>
                    <a:pt x="11774" y="20773"/>
                    <a:pt x="12683" y="18934"/>
                  </a:cubicBezTo>
                  <a:lnTo>
                    <a:pt x="12683" y="12592"/>
                  </a:lnTo>
                  <a:lnTo>
                    <a:pt x="21600" y="12592"/>
                  </a:lnTo>
                  <a:lnTo>
                    <a:pt x="21600" y="6342"/>
                  </a:lnTo>
                  <a:cubicBezTo>
                    <a:pt x="18613" y="3125"/>
                    <a:pt x="15626" y="3125"/>
                    <a:pt x="12553" y="3125"/>
                  </a:cubicBezTo>
                  <a:cubicBezTo>
                    <a:pt x="9480" y="3125"/>
                    <a:pt x="6320" y="3125"/>
                    <a:pt x="29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4" name="Google Shape;4391;p37"/>
            <p:cNvSpPr/>
            <p:nvPr/>
          </p:nvSpPr>
          <p:spPr>
            <a:xfrm rot="19340343">
              <a:off x="484971" y="14839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476" y="0"/>
                  </a:moveTo>
                  <a:cubicBezTo>
                    <a:pt x="5257" y="10839"/>
                    <a:pt x="5257" y="10839"/>
                    <a:pt x="0" y="10839"/>
                  </a:cubicBezTo>
                  <a:cubicBezTo>
                    <a:pt x="2629" y="16180"/>
                    <a:pt x="5257" y="17594"/>
                    <a:pt x="7619" y="17594"/>
                  </a:cubicBezTo>
                  <a:cubicBezTo>
                    <a:pt x="9981" y="17594"/>
                    <a:pt x="12114" y="16180"/>
                    <a:pt x="13752" y="16180"/>
                  </a:cubicBezTo>
                  <a:lnTo>
                    <a:pt x="16381" y="21600"/>
                  </a:lnTo>
                  <a:cubicBezTo>
                    <a:pt x="16381" y="19793"/>
                    <a:pt x="16648" y="19244"/>
                    <a:pt x="17067" y="19244"/>
                  </a:cubicBezTo>
                  <a:cubicBezTo>
                    <a:pt x="17829" y="19244"/>
                    <a:pt x="19010" y="21600"/>
                    <a:pt x="19010" y="21600"/>
                  </a:cubicBezTo>
                  <a:cubicBezTo>
                    <a:pt x="21600" y="16180"/>
                    <a:pt x="21600" y="16180"/>
                    <a:pt x="21600" y="10839"/>
                  </a:cubicBezTo>
                  <a:cubicBezTo>
                    <a:pt x="16381" y="10839"/>
                    <a:pt x="13752" y="0"/>
                    <a:pt x="1047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5" name="Google Shape;4392;p37"/>
            <p:cNvSpPr/>
            <p:nvPr/>
          </p:nvSpPr>
          <p:spPr>
            <a:xfrm rot="19340343">
              <a:off x="1460462" y="11810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105" y="5676"/>
                  </a:moveTo>
                  <a:cubicBezTo>
                    <a:pt x="10047" y="7937"/>
                    <a:pt x="12056" y="8489"/>
                    <a:pt x="8602" y="11202"/>
                  </a:cubicBezTo>
                  <a:cubicBezTo>
                    <a:pt x="8602" y="8489"/>
                    <a:pt x="5902" y="7937"/>
                    <a:pt x="9105" y="5676"/>
                  </a:cubicBezTo>
                  <a:close/>
                  <a:moveTo>
                    <a:pt x="8602" y="0"/>
                  </a:moveTo>
                  <a:cubicBezTo>
                    <a:pt x="4333" y="3466"/>
                    <a:pt x="4333" y="7786"/>
                    <a:pt x="0" y="7786"/>
                  </a:cubicBezTo>
                  <a:cubicBezTo>
                    <a:pt x="4333" y="11202"/>
                    <a:pt x="4333" y="11202"/>
                    <a:pt x="4333" y="14668"/>
                  </a:cubicBezTo>
                  <a:cubicBezTo>
                    <a:pt x="8602" y="14668"/>
                    <a:pt x="12935" y="18134"/>
                    <a:pt x="12935" y="18134"/>
                  </a:cubicBezTo>
                  <a:cubicBezTo>
                    <a:pt x="17267" y="21600"/>
                    <a:pt x="17267" y="21600"/>
                    <a:pt x="21600" y="21600"/>
                  </a:cubicBezTo>
                  <a:lnTo>
                    <a:pt x="21600" y="14668"/>
                  </a:lnTo>
                  <a:cubicBezTo>
                    <a:pt x="17770" y="11604"/>
                    <a:pt x="14002" y="8590"/>
                    <a:pt x="10172" y="4923"/>
                  </a:cubicBezTo>
                  <a:cubicBezTo>
                    <a:pt x="10926" y="4521"/>
                    <a:pt x="11805" y="4019"/>
                    <a:pt x="12935" y="3466"/>
                  </a:cubicBezTo>
                  <a:lnTo>
                    <a:pt x="8602"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6" name="Google Shape;4393;p37"/>
            <p:cNvSpPr/>
            <p:nvPr/>
          </p:nvSpPr>
          <p:spPr>
            <a:xfrm rot="19340343">
              <a:off x="935834" y="1229692"/>
              <a:ext cx="12701" cy="12701"/>
            </a:xfrm>
            <a:custGeom>
              <a:avLst/>
              <a:gdLst/>
              <a:ahLst/>
              <a:cxnLst>
                <a:cxn ang="0">
                  <a:pos x="wd2" y="hd2"/>
                </a:cxn>
                <a:cxn ang="5400000">
                  <a:pos x="wd2" y="hd2"/>
                </a:cxn>
                <a:cxn ang="10800000">
                  <a:pos x="wd2" y="hd2"/>
                </a:cxn>
                <a:cxn ang="16200000">
                  <a:pos x="wd2" y="hd2"/>
                </a:cxn>
              </a:cxnLst>
              <a:rect l="0" t="0" r="r" b="b"/>
              <a:pathLst>
                <a:path w="20246" h="21600" extrusionOk="0">
                  <a:moveTo>
                    <a:pt x="19291" y="0"/>
                  </a:moveTo>
                  <a:cubicBezTo>
                    <a:pt x="12260" y="6654"/>
                    <a:pt x="7030" y="13307"/>
                    <a:pt x="0" y="13307"/>
                  </a:cubicBezTo>
                  <a:cubicBezTo>
                    <a:pt x="0" y="21600"/>
                    <a:pt x="2343" y="21600"/>
                    <a:pt x="2343" y="21600"/>
                  </a:cubicBezTo>
                  <a:cubicBezTo>
                    <a:pt x="7030" y="21600"/>
                    <a:pt x="12260" y="13307"/>
                    <a:pt x="16947" y="13307"/>
                  </a:cubicBezTo>
                  <a:cubicBezTo>
                    <a:pt x="19291" y="13307"/>
                    <a:pt x="21600" y="6654"/>
                    <a:pt x="192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7" name="Google Shape;4394;p37"/>
            <p:cNvSpPr/>
            <p:nvPr/>
          </p:nvSpPr>
          <p:spPr>
            <a:xfrm rot="19340343">
              <a:off x="402423" y="14616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607" y="0"/>
                  </a:moveTo>
                  <a:cubicBezTo>
                    <a:pt x="12665" y="4129"/>
                    <a:pt x="5942" y="13403"/>
                    <a:pt x="0" y="21600"/>
                  </a:cubicBezTo>
                  <a:cubicBezTo>
                    <a:pt x="9672" y="21600"/>
                    <a:pt x="12665" y="8257"/>
                    <a:pt x="21600" y="8257"/>
                  </a:cubicBezTo>
                  <a:cubicBezTo>
                    <a:pt x="21600" y="4129"/>
                    <a:pt x="21600" y="0"/>
                    <a:pt x="186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8" name="Google Shape;4395;p37"/>
            <p:cNvSpPr/>
            <p:nvPr/>
          </p:nvSpPr>
          <p:spPr>
            <a:xfrm rot="19340343">
              <a:off x="443919" y="1563065"/>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0" y="0"/>
                  </a:moveTo>
                  <a:cubicBezTo>
                    <a:pt x="0" y="5087"/>
                    <a:pt x="4129" y="10173"/>
                    <a:pt x="4129" y="10173"/>
                  </a:cubicBezTo>
                  <a:cubicBezTo>
                    <a:pt x="4129" y="15260"/>
                    <a:pt x="4129" y="15260"/>
                    <a:pt x="0" y="15260"/>
                  </a:cubicBezTo>
                  <a:cubicBezTo>
                    <a:pt x="4129" y="15260"/>
                    <a:pt x="8257" y="21600"/>
                    <a:pt x="13403" y="21600"/>
                  </a:cubicBezTo>
                  <a:cubicBezTo>
                    <a:pt x="21600" y="15260"/>
                    <a:pt x="13403" y="10173"/>
                    <a:pt x="17471" y="5087"/>
                  </a:cubicBezTo>
                  <a:cubicBezTo>
                    <a:pt x="13403" y="0"/>
                    <a:pt x="412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9" name="Google Shape;4396;p37"/>
            <p:cNvSpPr/>
            <p:nvPr/>
          </p:nvSpPr>
          <p:spPr>
            <a:xfrm rot="19340343">
              <a:off x="1643308" y="11912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466" y="10839"/>
                    <a:pt x="6882" y="16180"/>
                    <a:pt x="10348" y="21600"/>
                  </a:cubicBezTo>
                  <a:lnTo>
                    <a:pt x="21600" y="21600"/>
                  </a:lnTo>
                  <a:cubicBezTo>
                    <a:pt x="18134" y="10839"/>
                    <a:pt x="10348"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0" name="Google Shape;4397;p37"/>
            <p:cNvSpPr/>
            <p:nvPr/>
          </p:nvSpPr>
          <p:spPr>
            <a:xfrm rot="19340343">
              <a:off x="1308832" y="11401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96"/>
                  </a:lnTo>
                  <a:cubicBezTo>
                    <a:pt x="5104" y="12640"/>
                    <a:pt x="5104" y="21600"/>
                    <a:pt x="21600" y="21600"/>
                  </a:cubicBezTo>
                  <a:cubicBezTo>
                    <a:pt x="16570" y="15626"/>
                    <a:pt x="10208" y="12640"/>
                    <a:pt x="5104" y="6709"/>
                  </a:cubicBezTo>
                  <a:cubicBezTo>
                    <a:pt x="5104" y="2987"/>
                    <a:pt x="5104" y="298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1" name="Google Shape;4398;p37"/>
            <p:cNvSpPr/>
            <p:nvPr/>
          </p:nvSpPr>
          <p:spPr>
            <a:xfrm rot="19340343">
              <a:off x="1663747" y="11907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5087"/>
                    <a:pt x="0" y="5087"/>
                    <a:pt x="3466" y="5087"/>
                  </a:cubicBezTo>
                  <a:cubicBezTo>
                    <a:pt x="6882" y="10173"/>
                    <a:pt x="13814" y="16513"/>
                    <a:pt x="18134" y="21600"/>
                  </a:cubicBezTo>
                  <a:lnTo>
                    <a:pt x="21600" y="21600"/>
                  </a:lnTo>
                  <a:cubicBezTo>
                    <a:pt x="13814" y="5087"/>
                    <a:pt x="10348"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2" name="Google Shape;4399;p37"/>
            <p:cNvSpPr/>
            <p:nvPr/>
          </p:nvSpPr>
          <p:spPr>
            <a:xfrm rot="19340343">
              <a:off x="482212" y="1671472"/>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13343" y="0"/>
                  </a:moveTo>
                  <a:cubicBezTo>
                    <a:pt x="8197" y="0"/>
                    <a:pt x="13343" y="3466"/>
                    <a:pt x="8197" y="3466"/>
                  </a:cubicBezTo>
                  <a:cubicBezTo>
                    <a:pt x="4129" y="6932"/>
                    <a:pt x="4129" y="6932"/>
                    <a:pt x="0" y="10348"/>
                  </a:cubicBezTo>
                  <a:cubicBezTo>
                    <a:pt x="4129" y="10348"/>
                    <a:pt x="8197" y="10348"/>
                    <a:pt x="8197" y="6932"/>
                  </a:cubicBezTo>
                  <a:cubicBezTo>
                    <a:pt x="13343" y="14668"/>
                    <a:pt x="8197" y="18134"/>
                    <a:pt x="17471" y="21600"/>
                  </a:cubicBezTo>
                  <a:cubicBezTo>
                    <a:pt x="17471" y="18134"/>
                    <a:pt x="17471" y="14668"/>
                    <a:pt x="13343" y="10348"/>
                  </a:cubicBezTo>
                  <a:cubicBezTo>
                    <a:pt x="13343" y="6932"/>
                    <a:pt x="21600" y="3466"/>
                    <a:pt x="1334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3" name="Google Shape;4400;p37"/>
            <p:cNvSpPr/>
            <p:nvPr/>
          </p:nvSpPr>
          <p:spPr>
            <a:xfrm rot="19340343">
              <a:off x="298754" y="1529910"/>
              <a:ext cx="12701" cy="12701"/>
            </a:xfrm>
            <a:custGeom>
              <a:avLst/>
              <a:gdLst/>
              <a:ahLst/>
              <a:cxnLst>
                <a:cxn ang="0">
                  <a:pos x="wd2" y="hd2"/>
                </a:cxn>
                <a:cxn ang="5400000">
                  <a:pos x="wd2" y="hd2"/>
                </a:cxn>
                <a:cxn ang="10800000">
                  <a:pos x="wd2" y="hd2"/>
                </a:cxn>
                <a:cxn ang="16200000">
                  <a:pos x="wd2" y="hd2"/>
                </a:cxn>
              </a:cxnLst>
              <a:rect l="0" t="0" r="r" b="b"/>
              <a:pathLst>
                <a:path w="20744" h="21600" extrusionOk="0">
                  <a:moveTo>
                    <a:pt x="18176" y="14662"/>
                  </a:moveTo>
                  <a:cubicBezTo>
                    <a:pt x="18176" y="14662"/>
                    <a:pt x="18176" y="19178"/>
                    <a:pt x="14702" y="19178"/>
                  </a:cubicBezTo>
                  <a:cubicBezTo>
                    <a:pt x="14702" y="14662"/>
                    <a:pt x="18176" y="14662"/>
                    <a:pt x="18176" y="14662"/>
                  </a:cubicBezTo>
                  <a:close/>
                  <a:moveTo>
                    <a:pt x="7754" y="0"/>
                  </a:moveTo>
                  <a:cubicBezTo>
                    <a:pt x="4280" y="4516"/>
                    <a:pt x="4280" y="4516"/>
                    <a:pt x="0" y="4516"/>
                  </a:cubicBezTo>
                  <a:cubicBezTo>
                    <a:pt x="7754" y="9033"/>
                    <a:pt x="4280" y="14662"/>
                    <a:pt x="7754" y="14662"/>
                  </a:cubicBezTo>
                  <a:cubicBezTo>
                    <a:pt x="8207" y="13876"/>
                    <a:pt x="8660" y="13615"/>
                    <a:pt x="9164" y="13615"/>
                  </a:cubicBezTo>
                  <a:cubicBezTo>
                    <a:pt x="11480" y="13615"/>
                    <a:pt x="13796" y="21600"/>
                    <a:pt x="16112" y="21600"/>
                  </a:cubicBezTo>
                  <a:cubicBezTo>
                    <a:pt x="16817" y="21600"/>
                    <a:pt x="17471" y="20880"/>
                    <a:pt x="18176" y="19178"/>
                  </a:cubicBezTo>
                  <a:cubicBezTo>
                    <a:pt x="21600" y="19178"/>
                    <a:pt x="21600" y="14662"/>
                    <a:pt x="18176" y="14662"/>
                  </a:cubicBezTo>
                  <a:cubicBezTo>
                    <a:pt x="18176" y="11847"/>
                    <a:pt x="17270" y="11847"/>
                    <a:pt x="16011" y="11847"/>
                  </a:cubicBezTo>
                  <a:cubicBezTo>
                    <a:pt x="14702" y="11847"/>
                    <a:pt x="12940" y="11847"/>
                    <a:pt x="11228" y="9033"/>
                  </a:cubicBezTo>
                  <a:cubicBezTo>
                    <a:pt x="11228" y="9033"/>
                    <a:pt x="7754" y="4516"/>
                    <a:pt x="775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4" name="Google Shape;4401;p37"/>
            <p:cNvSpPr/>
            <p:nvPr/>
          </p:nvSpPr>
          <p:spPr>
            <a:xfrm rot="19340343">
              <a:off x="430750" y="15401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9214" y="6587"/>
                    <a:pt x="0" y="6587"/>
                    <a:pt x="0" y="21600"/>
                  </a:cubicBezTo>
                  <a:cubicBezTo>
                    <a:pt x="9214" y="21600"/>
                    <a:pt x="13343" y="21600"/>
                    <a:pt x="21600" y="13270"/>
                  </a:cubicBezTo>
                  <a:cubicBezTo>
                    <a:pt x="13343" y="13270"/>
                    <a:pt x="13343" y="0"/>
                    <a:pt x="92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5" name="Google Shape;4402;p37"/>
            <p:cNvSpPr/>
            <p:nvPr/>
          </p:nvSpPr>
          <p:spPr>
            <a:xfrm rot="19340343">
              <a:off x="469339" y="16730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7676"/>
                    <a:pt x="4129" y="13745"/>
                    <a:pt x="0" y="13745"/>
                  </a:cubicBezTo>
                  <a:cubicBezTo>
                    <a:pt x="6582" y="13745"/>
                    <a:pt x="7898" y="21600"/>
                    <a:pt x="12386" y="21600"/>
                  </a:cubicBezTo>
                  <a:cubicBezTo>
                    <a:pt x="13522" y="21600"/>
                    <a:pt x="14839" y="21154"/>
                    <a:pt x="16454" y="19904"/>
                  </a:cubicBezTo>
                  <a:cubicBezTo>
                    <a:pt x="16454" y="13745"/>
                    <a:pt x="16454" y="13745"/>
                    <a:pt x="21600" y="7676"/>
                  </a:cubicBezTo>
                  <a:cubicBezTo>
                    <a:pt x="21600" y="0"/>
                    <a:pt x="16454" y="0"/>
                    <a:pt x="16454" y="0"/>
                  </a:cubicBezTo>
                  <a:cubicBezTo>
                    <a:pt x="12386" y="0"/>
                    <a:pt x="16454" y="13745"/>
                    <a:pt x="8257" y="13745"/>
                  </a:cubicBezTo>
                  <a:cubicBezTo>
                    <a:pt x="8257" y="13745"/>
                    <a:pt x="8257" y="7676"/>
                    <a:pt x="412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6" name="Google Shape;4403;p37"/>
            <p:cNvSpPr/>
            <p:nvPr/>
          </p:nvSpPr>
          <p:spPr>
            <a:xfrm rot="19340343">
              <a:off x="716703" y="1507742"/>
              <a:ext cx="12701" cy="12701"/>
            </a:xfrm>
            <a:custGeom>
              <a:avLst/>
              <a:gdLst/>
              <a:ahLst/>
              <a:cxnLst>
                <a:cxn ang="0">
                  <a:pos x="wd2" y="hd2"/>
                </a:cxn>
                <a:cxn ang="5400000">
                  <a:pos x="wd2" y="hd2"/>
                </a:cxn>
                <a:cxn ang="10800000">
                  <a:pos x="wd2" y="hd2"/>
                </a:cxn>
                <a:cxn ang="16200000">
                  <a:pos x="wd2" y="hd2"/>
                </a:cxn>
              </a:cxnLst>
              <a:rect l="0" t="0" r="r" b="b"/>
              <a:pathLst>
                <a:path w="19306" h="21600" extrusionOk="0">
                  <a:moveTo>
                    <a:pt x="1835" y="0"/>
                  </a:moveTo>
                  <a:cubicBezTo>
                    <a:pt x="1835" y="9615"/>
                    <a:pt x="-2294" y="9615"/>
                    <a:pt x="1835" y="19231"/>
                  </a:cubicBezTo>
                  <a:cubicBezTo>
                    <a:pt x="3869" y="19231"/>
                    <a:pt x="6920" y="21600"/>
                    <a:pt x="10151" y="21600"/>
                  </a:cubicBezTo>
                  <a:cubicBezTo>
                    <a:pt x="13382" y="21600"/>
                    <a:pt x="16733" y="19231"/>
                    <a:pt x="19306" y="9615"/>
                  </a:cubicBezTo>
                  <a:cubicBezTo>
                    <a:pt x="10032" y="9615"/>
                    <a:pt x="10032" y="0"/>
                    <a:pt x="18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7" name="Google Shape;4404;p37"/>
            <p:cNvSpPr/>
            <p:nvPr/>
          </p:nvSpPr>
          <p:spPr>
            <a:xfrm rot="19340343">
              <a:off x="1873750" y="11223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424" y="0"/>
                  </a:moveTo>
                  <a:lnTo>
                    <a:pt x="0" y="21600"/>
                  </a:lnTo>
                  <a:cubicBezTo>
                    <a:pt x="14702" y="21600"/>
                    <a:pt x="14702"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8" name="Google Shape;4405;p37"/>
            <p:cNvSpPr/>
            <p:nvPr/>
          </p:nvSpPr>
          <p:spPr>
            <a:xfrm rot="19340343">
              <a:off x="310647" y="15300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59" y="0"/>
                  </a:moveTo>
                  <a:cubicBezTo>
                    <a:pt x="10839" y="0"/>
                    <a:pt x="5420" y="8468"/>
                    <a:pt x="0" y="8468"/>
                  </a:cubicBezTo>
                  <a:cubicBezTo>
                    <a:pt x="2592" y="17427"/>
                    <a:pt x="3927" y="19759"/>
                    <a:pt x="5184" y="19759"/>
                  </a:cubicBezTo>
                  <a:cubicBezTo>
                    <a:pt x="6676" y="19759"/>
                    <a:pt x="8012" y="16936"/>
                    <a:pt x="10839" y="16936"/>
                  </a:cubicBezTo>
                  <a:cubicBezTo>
                    <a:pt x="10839" y="16936"/>
                    <a:pt x="13196" y="21600"/>
                    <a:pt x="16416" y="21600"/>
                  </a:cubicBezTo>
                  <a:cubicBezTo>
                    <a:pt x="18065" y="21600"/>
                    <a:pt x="19793" y="20373"/>
                    <a:pt x="21600" y="16936"/>
                  </a:cubicBezTo>
                  <a:cubicBezTo>
                    <a:pt x="21600" y="8468"/>
                    <a:pt x="21600" y="8468"/>
                    <a:pt x="1625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9" name="Google Shape;4406;p37"/>
            <p:cNvSpPr/>
            <p:nvPr/>
          </p:nvSpPr>
          <p:spPr>
            <a:xfrm rot="19340343">
              <a:off x="687656" y="1522215"/>
              <a:ext cx="12701" cy="12701"/>
            </a:xfrm>
            <a:custGeom>
              <a:avLst/>
              <a:gdLst/>
              <a:ahLst/>
              <a:cxnLst>
                <a:cxn ang="0">
                  <a:pos x="wd2" y="hd2"/>
                </a:cxn>
                <a:cxn ang="5400000">
                  <a:pos x="wd2" y="hd2"/>
                </a:cxn>
                <a:cxn ang="10800000">
                  <a:pos x="wd2" y="hd2"/>
                </a:cxn>
                <a:cxn ang="16200000">
                  <a:pos x="wd2" y="hd2"/>
                </a:cxn>
              </a:cxnLst>
              <a:rect l="0" t="0" r="r" b="b"/>
              <a:pathLst>
                <a:path w="20568" h="21600" extrusionOk="0">
                  <a:moveTo>
                    <a:pt x="3097" y="10879"/>
                  </a:moveTo>
                  <a:cubicBezTo>
                    <a:pt x="-1032" y="10879"/>
                    <a:pt x="-1032" y="21600"/>
                    <a:pt x="3097" y="21600"/>
                  </a:cubicBezTo>
                  <a:lnTo>
                    <a:pt x="12311" y="21600"/>
                  </a:lnTo>
                  <a:cubicBezTo>
                    <a:pt x="8182" y="21600"/>
                    <a:pt x="3097" y="21600"/>
                    <a:pt x="3097" y="10879"/>
                  </a:cubicBezTo>
                  <a:close/>
                  <a:moveTo>
                    <a:pt x="16439" y="0"/>
                  </a:moveTo>
                  <a:cubicBezTo>
                    <a:pt x="12311" y="10879"/>
                    <a:pt x="12311" y="10879"/>
                    <a:pt x="12311" y="21600"/>
                  </a:cubicBezTo>
                  <a:lnTo>
                    <a:pt x="20568" y="21600"/>
                  </a:lnTo>
                  <a:cubicBezTo>
                    <a:pt x="20568" y="10879"/>
                    <a:pt x="16439" y="10879"/>
                    <a:pt x="164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0" name="Google Shape;4407;p37"/>
            <p:cNvSpPr/>
            <p:nvPr/>
          </p:nvSpPr>
          <p:spPr>
            <a:xfrm rot="19340343">
              <a:off x="1878091" y="11244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74" y="0"/>
                  </a:moveTo>
                  <a:cubicBezTo>
                    <a:pt x="5385" y="0"/>
                    <a:pt x="2094" y="3565"/>
                    <a:pt x="0" y="3565"/>
                  </a:cubicBezTo>
                  <a:cubicBezTo>
                    <a:pt x="2094" y="18035"/>
                    <a:pt x="5385" y="21600"/>
                    <a:pt x="9274" y="21600"/>
                  </a:cubicBezTo>
                  <a:cubicBezTo>
                    <a:pt x="13104" y="21600"/>
                    <a:pt x="17471" y="18035"/>
                    <a:pt x="21600" y="18035"/>
                  </a:cubicBezTo>
                  <a:cubicBezTo>
                    <a:pt x="17471" y="3565"/>
                    <a:pt x="13104" y="0"/>
                    <a:pt x="92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1" name="Google Shape;4408;p37"/>
            <p:cNvSpPr/>
            <p:nvPr/>
          </p:nvSpPr>
          <p:spPr>
            <a:xfrm rot="19340343">
              <a:off x="357614" y="14744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365" y="0"/>
                  </a:moveTo>
                  <a:cubicBezTo>
                    <a:pt x="7235" y="0"/>
                    <a:pt x="0" y="0"/>
                    <a:pt x="0" y="21600"/>
                  </a:cubicBezTo>
                  <a:cubicBezTo>
                    <a:pt x="7235" y="21600"/>
                    <a:pt x="14365" y="21600"/>
                    <a:pt x="21600" y="11985"/>
                  </a:cubicBezTo>
                  <a:cubicBezTo>
                    <a:pt x="21600" y="11985"/>
                    <a:pt x="21600" y="0"/>
                    <a:pt x="143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2" name="Google Shape;4409;p37"/>
            <p:cNvSpPr/>
            <p:nvPr/>
          </p:nvSpPr>
          <p:spPr>
            <a:xfrm rot="19340343">
              <a:off x="1891985" y="11130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231"/>
                  </a:lnTo>
                  <a:cubicBezTo>
                    <a:pt x="4165" y="19231"/>
                    <a:pt x="9492" y="21600"/>
                    <a:pt x="13948" y="21600"/>
                  </a:cubicBezTo>
                  <a:cubicBezTo>
                    <a:pt x="18307" y="21600"/>
                    <a:pt x="21600" y="19231"/>
                    <a:pt x="21600" y="9615"/>
                  </a:cubicBezTo>
                  <a:cubicBezTo>
                    <a:pt x="21600" y="6410"/>
                    <a:pt x="20825" y="5295"/>
                    <a:pt x="19857" y="5295"/>
                  </a:cubicBezTo>
                  <a:cubicBezTo>
                    <a:pt x="17919" y="5295"/>
                    <a:pt x="14917" y="9615"/>
                    <a:pt x="14917" y="9615"/>
                  </a:cubicBezTo>
                  <a:cubicBezTo>
                    <a:pt x="8330" y="9615"/>
                    <a:pt x="833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3" name="Google Shape;4410;p37"/>
            <p:cNvSpPr/>
            <p:nvPr/>
          </p:nvSpPr>
          <p:spPr>
            <a:xfrm rot="19340343">
              <a:off x="1377817" y="11621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130" y="0"/>
                  </a:moveTo>
                  <a:cubicBezTo>
                    <a:pt x="7130" y="0"/>
                    <a:pt x="0" y="8056"/>
                    <a:pt x="0" y="18097"/>
                  </a:cubicBezTo>
                  <a:cubicBezTo>
                    <a:pt x="4823" y="18097"/>
                    <a:pt x="6396" y="21600"/>
                    <a:pt x="11219" y="21600"/>
                  </a:cubicBezTo>
                  <a:cubicBezTo>
                    <a:pt x="13631" y="21600"/>
                    <a:pt x="16777" y="20783"/>
                    <a:pt x="21600" y="18097"/>
                  </a:cubicBezTo>
                  <a:cubicBezTo>
                    <a:pt x="14365" y="8056"/>
                    <a:pt x="14365" y="0"/>
                    <a:pt x="713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4" name="Google Shape;4411;p37"/>
            <p:cNvSpPr/>
            <p:nvPr/>
          </p:nvSpPr>
          <p:spPr>
            <a:xfrm rot="19340343">
              <a:off x="443896" y="1495693"/>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5" name="Google Shape;4412;p37"/>
            <p:cNvSpPr/>
            <p:nvPr/>
          </p:nvSpPr>
          <p:spPr>
            <a:xfrm rot="19340343">
              <a:off x="512250" y="16380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cubicBezTo>
                    <a:pt x="5037" y="0"/>
                    <a:pt x="3293" y="1783"/>
                    <a:pt x="0" y="5452"/>
                  </a:cubicBezTo>
                  <a:cubicBezTo>
                    <a:pt x="6683" y="14470"/>
                    <a:pt x="6683" y="21600"/>
                    <a:pt x="21600" y="21600"/>
                  </a:cubicBezTo>
                  <a:cubicBezTo>
                    <a:pt x="21600" y="14470"/>
                    <a:pt x="13270" y="5452"/>
                    <a:pt x="13270" y="5452"/>
                  </a:cubicBezTo>
                  <a:cubicBezTo>
                    <a:pt x="9977" y="1783"/>
                    <a:pt x="8330" y="0"/>
                    <a:pt x="66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6" name="Google Shape;4413;p37"/>
            <p:cNvSpPr/>
            <p:nvPr/>
          </p:nvSpPr>
          <p:spPr>
            <a:xfrm rot="19340343">
              <a:off x="1541336" y="11914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70"/>
                  </a:lnTo>
                  <a:cubicBezTo>
                    <a:pt x="9615" y="14470"/>
                    <a:pt x="21600" y="21600"/>
                    <a:pt x="21600" y="21600"/>
                  </a:cubicBezTo>
                  <a:cubicBezTo>
                    <a:pt x="21600" y="14470"/>
                    <a:pt x="21600" y="7235"/>
                    <a:pt x="961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7" name="Google Shape;4414;p37"/>
            <p:cNvSpPr/>
            <p:nvPr/>
          </p:nvSpPr>
          <p:spPr>
            <a:xfrm rot="19340343">
              <a:off x="1661889" y="11944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14" y="15951"/>
                    <a:pt x="6291" y="21600"/>
                    <a:pt x="10695" y="21600"/>
                  </a:cubicBezTo>
                  <a:cubicBezTo>
                    <a:pt x="13212" y="21600"/>
                    <a:pt x="16462" y="19828"/>
                    <a:pt x="21600" y="17169"/>
                  </a:cubicBezTo>
                  <a:cubicBezTo>
                    <a:pt x="14470" y="9526"/>
                    <a:pt x="1447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8" name="Google Shape;4415;p37"/>
            <p:cNvSpPr/>
            <p:nvPr/>
          </p:nvSpPr>
          <p:spPr>
            <a:xfrm rot="19340343">
              <a:off x="1473463" y="11843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5420"/>
                    <a:pt x="0" y="5420"/>
                    <a:pt x="0" y="5420"/>
                  </a:cubicBezTo>
                  <a:lnTo>
                    <a:pt x="0" y="10839"/>
                  </a:lnTo>
                  <a:cubicBezTo>
                    <a:pt x="10800" y="16259"/>
                    <a:pt x="0" y="16259"/>
                    <a:pt x="10800" y="21600"/>
                  </a:cubicBezTo>
                  <a:lnTo>
                    <a:pt x="21600" y="16259"/>
                  </a:lnTo>
                  <a:cubicBezTo>
                    <a:pt x="21600" y="10839"/>
                    <a:pt x="10800" y="542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9" name="Google Shape;4416;p37"/>
            <p:cNvSpPr/>
            <p:nvPr/>
          </p:nvSpPr>
          <p:spPr>
            <a:xfrm rot="19340343">
              <a:off x="958129" y="12408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531" y="0"/>
                  </a:moveTo>
                  <a:cubicBezTo>
                    <a:pt x="15437" y="10957"/>
                    <a:pt x="12086" y="10957"/>
                    <a:pt x="8796" y="10957"/>
                  </a:cubicBezTo>
                  <a:cubicBezTo>
                    <a:pt x="5445" y="10957"/>
                    <a:pt x="2094" y="10957"/>
                    <a:pt x="0" y="21600"/>
                  </a:cubicBezTo>
                  <a:lnTo>
                    <a:pt x="21600" y="21600"/>
                  </a:lnTo>
                  <a:lnTo>
                    <a:pt x="17531"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0" name="Google Shape;4417;p37"/>
            <p:cNvSpPr/>
            <p:nvPr/>
          </p:nvSpPr>
          <p:spPr>
            <a:xfrm rot="19340343">
              <a:off x="723346" y="14032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71" y="17330"/>
                    <a:pt x="5341" y="21600"/>
                    <a:pt x="8719" y="21600"/>
                  </a:cubicBezTo>
                  <a:cubicBezTo>
                    <a:pt x="12096" y="21600"/>
                    <a:pt x="16180" y="17330"/>
                    <a:pt x="21600" y="17330"/>
                  </a:cubicBezTo>
                  <a:cubicBezTo>
                    <a:pt x="16180" y="17330"/>
                    <a:pt x="534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1" name="Google Shape;4418;p37"/>
            <p:cNvSpPr/>
            <p:nvPr/>
          </p:nvSpPr>
          <p:spPr>
            <a:xfrm rot="19340343">
              <a:off x="1299095" y="1136531"/>
              <a:ext cx="12701" cy="12701"/>
            </a:xfrm>
            <a:custGeom>
              <a:avLst/>
              <a:gdLst/>
              <a:ahLst/>
              <a:cxnLst>
                <a:cxn ang="0">
                  <a:pos x="wd2" y="hd2"/>
                </a:cxn>
                <a:cxn ang="5400000">
                  <a:pos x="wd2" y="hd2"/>
                </a:cxn>
                <a:cxn ang="10800000">
                  <a:pos x="wd2" y="hd2"/>
                </a:cxn>
                <a:cxn ang="16200000">
                  <a:pos x="wd2" y="hd2"/>
                </a:cxn>
              </a:cxnLst>
              <a:rect l="0" t="0" r="r" b="b"/>
              <a:pathLst>
                <a:path w="15231" h="21600" extrusionOk="0">
                  <a:moveTo>
                    <a:pt x="4510" y="0"/>
                  </a:moveTo>
                  <a:cubicBezTo>
                    <a:pt x="-6369" y="14470"/>
                    <a:pt x="4510" y="21600"/>
                    <a:pt x="15231" y="21600"/>
                  </a:cubicBezTo>
                  <a:lnTo>
                    <a:pt x="15231"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2" name="Google Shape;4419;p37"/>
            <p:cNvSpPr/>
            <p:nvPr/>
          </p:nvSpPr>
          <p:spPr>
            <a:xfrm rot="19340343">
              <a:off x="1350703" y="11529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871"/>
                    <a:pt x="10721" y="17743"/>
                    <a:pt x="10721" y="17743"/>
                  </a:cubicBezTo>
                  <a:cubicBezTo>
                    <a:pt x="14347" y="20700"/>
                    <a:pt x="16870" y="21600"/>
                    <a:pt x="18447" y="21600"/>
                  </a:cubicBezTo>
                  <a:cubicBezTo>
                    <a:pt x="21600" y="21600"/>
                    <a:pt x="21600" y="17743"/>
                    <a:pt x="21600" y="17743"/>
                  </a:cubicBezTo>
                  <a:cubicBezTo>
                    <a:pt x="21600" y="8871"/>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3" name="Google Shape;4420;p37"/>
            <p:cNvSpPr/>
            <p:nvPr/>
          </p:nvSpPr>
          <p:spPr>
            <a:xfrm rot="19340343">
              <a:off x="1383733" y="11636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35" y="0"/>
                  </a:moveTo>
                  <a:cubicBezTo>
                    <a:pt x="5603" y="0"/>
                    <a:pt x="3023" y="1490"/>
                    <a:pt x="0" y="5214"/>
                  </a:cubicBezTo>
                  <a:cubicBezTo>
                    <a:pt x="8109" y="5214"/>
                    <a:pt x="9731" y="21600"/>
                    <a:pt x="15924" y="21600"/>
                  </a:cubicBezTo>
                  <a:cubicBezTo>
                    <a:pt x="17472" y="21600"/>
                    <a:pt x="19315" y="20669"/>
                    <a:pt x="21600" y="18062"/>
                  </a:cubicBezTo>
                  <a:cubicBezTo>
                    <a:pt x="17988" y="8938"/>
                    <a:pt x="13786" y="0"/>
                    <a:pt x="80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4" name="Google Shape;4421;p37"/>
            <p:cNvSpPr/>
            <p:nvPr/>
          </p:nvSpPr>
          <p:spPr>
            <a:xfrm rot="19340343">
              <a:off x="471094" y="1552294"/>
              <a:ext cx="12701" cy="12701"/>
            </a:xfrm>
            <a:custGeom>
              <a:avLst/>
              <a:gdLst/>
              <a:ahLst/>
              <a:cxnLst>
                <a:cxn ang="0">
                  <a:pos x="wd2" y="hd2"/>
                </a:cxn>
                <a:cxn ang="5400000">
                  <a:pos x="wd2" y="hd2"/>
                </a:cxn>
                <a:cxn ang="10800000">
                  <a:pos x="wd2" y="hd2"/>
                </a:cxn>
                <a:cxn ang="16200000">
                  <a:pos x="wd2" y="hd2"/>
                </a:cxn>
              </a:cxnLst>
              <a:rect l="0" t="0" r="r" b="b"/>
              <a:pathLst>
                <a:path w="17663" h="21600" extrusionOk="0">
                  <a:moveTo>
                    <a:pt x="11009" y="0"/>
                  </a:moveTo>
                  <a:cubicBezTo>
                    <a:pt x="2717" y="7235"/>
                    <a:pt x="-3937" y="14470"/>
                    <a:pt x="2717" y="14470"/>
                  </a:cubicBezTo>
                  <a:lnTo>
                    <a:pt x="2717" y="21600"/>
                  </a:lnTo>
                  <a:cubicBezTo>
                    <a:pt x="2717" y="18035"/>
                    <a:pt x="4838" y="18035"/>
                    <a:pt x="7731" y="18035"/>
                  </a:cubicBezTo>
                  <a:cubicBezTo>
                    <a:pt x="10624" y="18035"/>
                    <a:pt x="14288" y="18035"/>
                    <a:pt x="17663" y="14470"/>
                  </a:cubicBezTo>
                  <a:cubicBezTo>
                    <a:pt x="17663" y="7235"/>
                    <a:pt x="11009" y="7235"/>
                    <a:pt x="1100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5" name="Google Shape;4422;p37"/>
            <p:cNvSpPr/>
            <p:nvPr/>
          </p:nvSpPr>
          <p:spPr>
            <a:xfrm rot="19340343">
              <a:off x="710297" y="15124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54" y="10800"/>
                    <a:pt x="13307" y="21600"/>
                    <a:pt x="21600" y="21600"/>
                  </a:cubicBezTo>
                  <a:cubicBezTo>
                    <a:pt x="13307" y="0"/>
                    <a:pt x="13307"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6" name="Google Shape;4423;p37"/>
            <p:cNvSpPr/>
            <p:nvPr/>
          </p:nvSpPr>
          <p:spPr>
            <a:xfrm rot="19340343">
              <a:off x="1922989" y="10870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cubicBezTo>
                    <a:pt x="14400" y="10800"/>
                    <a:pt x="7200" y="10800"/>
                    <a:pt x="0" y="21600"/>
                  </a:cubicBezTo>
                  <a:cubicBezTo>
                    <a:pt x="7200" y="21600"/>
                    <a:pt x="14400" y="21600"/>
                    <a:pt x="21600" y="10800"/>
                  </a:cubicBezTo>
                  <a:lnTo>
                    <a:pt x="144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7" name="Google Shape;4424;p37"/>
            <p:cNvSpPr/>
            <p:nvPr/>
          </p:nvSpPr>
          <p:spPr>
            <a:xfrm rot="19340343">
              <a:off x="502623" y="14785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243" y="15808"/>
                    <a:pt x="5786" y="21600"/>
                    <a:pt x="10125" y="21600"/>
                  </a:cubicBezTo>
                  <a:cubicBezTo>
                    <a:pt x="12632" y="21600"/>
                    <a:pt x="16104" y="19669"/>
                    <a:pt x="21600" y="16653"/>
                  </a:cubicBezTo>
                  <a:cubicBezTo>
                    <a:pt x="13307" y="16653"/>
                    <a:pt x="6654" y="83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8" name="Google Shape;4425;p37"/>
            <p:cNvSpPr/>
            <p:nvPr/>
          </p:nvSpPr>
          <p:spPr>
            <a:xfrm rot="19340343">
              <a:off x="395240" y="15479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35" y="0"/>
                  </a:moveTo>
                  <a:lnTo>
                    <a:pt x="0" y="10096"/>
                  </a:lnTo>
                  <a:cubicBezTo>
                    <a:pt x="5033" y="15848"/>
                    <a:pt x="6606" y="21600"/>
                    <a:pt x="12163" y="21600"/>
                  </a:cubicBezTo>
                  <a:cubicBezTo>
                    <a:pt x="14365" y="21600"/>
                    <a:pt x="17406" y="20543"/>
                    <a:pt x="21600" y="18196"/>
                  </a:cubicBezTo>
                  <a:cubicBezTo>
                    <a:pt x="14365" y="10096"/>
                    <a:pt x="14365" y="0"/>
                    <a:pt x="72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9" name="Google Shape;4426;p37"/>
            <p:cNvSpPr/>
            <p:nvPr/>
          </p:nvSpPr>
          <p:spPr>
            <a:xfrm rot="19340343">
              <a:off x="455430" y="14935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14400" y="10800"/>
                    <a:pt x="14400" y="10800"/>
                    <a:pt x="7200" y="10800"/>
                  </a:cubicBezTo>
                  <a:cubicBezTo>
                    <a:pt x="0" y="10800"/>
                    <a:pt x="72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0" name="Google Shape;4427;p37"/>
            <p:cNvSpPr/>
            <p:nvPr/>
          </p:nvSpPr>
          <p:spPr>
            <a:xfrm rot="19340343">
              <a:off x="403642" y="1547628"/>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1" name="Google Shape;4428;p37"/>
            <p:cNvSpPr/>
            <p:nvPr/>
          </p:nvSpPr>
          <p:spPr>
            <a:xfrm rot="19340343">
              <a:off x="681773" y="15857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52" y="0"/>
                  </a:moveTo>
                  <a:cubicBezTo>
                    <a:pt x="7200" y="0"/>
                    <a:pt x="3652" y="2680"/>
                    <a:pt x="0" y="8041"/>
                  </a:cubicBezTo>
                  <a:cubicBezTo>
                    <a:pt x="7200" y="8041"/>
                    <a:pt x="7200" y="21600"/>
                    <a:pt x="7200" y="21600"/>
                  </a:cubicBezTo>
                  <a:cubicBezTo>
                    <a:pt x="14400" y="21600"/>
                    <a:pt x="21600" y="8041"/>
                    <a:pt x="21600" y="8041"/>
                  </a:cubicBezTo>
                  <a:cubicBezTo>
                    <a:pt x="17948" y="2680"/>
                    <a:pt x="14400" y="0"/>
                    <a:pt x="1085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2" name="Google Shape;4429;p37"/>
            <p:cNvSpPr/>
            <p:nvPr/>
          </p:nvSpPr>
          <p:spPr>
            <a:xfrm rot="19340343">
              <a:off x="1318797" y="11433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730" y="0"/>
                  </a:moveTo>
                  <a:cubicBezTo>
                    <a:pt x="2661" y="0"/>
                    <a:pt x="0" y="3060"/>
                    <a:pt x="0" y="9360"/>
                  </a:cubicBezTo>
                  <a:cubicBezTo>
                    <a:pt x="0" y="21600"/>
                    <a:pt x="10800" y="21600"/>
                    <a:pt x="21600" y="21600"/>
                  </a:cubicBezTo>
                  <a:lnTo>
                    <a:pt x="21600" y="9360"/>
                  </a:lnTo>
                  <a:cubicBezTo>
                    <a:pt x="16122" y="3060"/>
                    <a:pt x="10800" y="0"/>
                    <a:pt x="673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3" name="Google Shape;4430;p37"/>
            <p:cNvSpPr/>
            <p:nvPr/>
          </p:nvSpPr>
          <p:spPr>
            <a:xfrm rot="19340343">
              <a:off x="1475397" y="1181488"/>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8871"/>
                    <a:pt x="-6326" y="8871"/>
                    <a:pt x="4474" y="17743"/>
                  </a:cubicBezTo>
                  <a:cubicBezTo>
                    <a:pt x="4474" y="20700"/>
                    <a:pt x="4474" y="21600"/>
                    <a:pt x="4787" y="21600"/>
                  </a:cubicBezTo>
                  <a:cubicBezTo>
                    <a:pt x="5570" y="21600"/>
                    <a:pt x="8074" y="17743"/>
                    <a:pt x="15274" y="17743"/>
                  </a:cubicBezTo>
                  <a:lnTo>
                    <a:pt x="15274"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4" name="Google Shape;4431;p37"/>
            <p:cNvSpPr/>
            <p:nvPr/>
          </p:nvSpPr>
          <p:spPr>
            <a:xfrm rot="19340343">
              <a:off x="1506234" y="11865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293" y="13307"/>
                    <a:pt x="8293" y="21600"/>
                    <a:pt x="21600" y="21600"/>
                  </a:cubicBezTo>
                  <a:cubicBezTo>
                    <a:pt x="14946" y="13307"/>
                    <a:pt x="8293" y="6654"/>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5" name="Google Shape;4432;p37"/>
            <p:cNvSpPr/>
            <p:nvPr/>
          </p:nvSpPr>
          <p:spPr>
            <a:xfrm rot="19340343">
              <a:off x="1698325" y="11867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11985" y="9615"/>
                    <a:pt x="11985" y="9615"/>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6" name="Google Shape;4433;p37"/>
            <p:cNvSpPr/>
            <p:nvPr/>
          </p:nvSpPr>
          <p:spPr>
            <a:xfrm rot="19340343">
              <a:off x="296307" y="1489776"/>
              <a:ext cx="12701" cy="12701"/>
            </a:xfrm>
            <a:custGeom>
              <a:avLst/>
              <a:gdLst/>
              <a:ahLst/>
              <a:cxnLst>
                <a:cxn ang="0">
                  <a:pos x="wd2" y="hd2"/>
                </a:cxn>
                <a:cxn ang="5400000">
                  <a:pos x="wd2" y="hd2"/>
                </a:cxn>
                <a:cxn ang="10800000">
                  <a:pos x="wd2" y="hd2"/>
                </a:cxn>
                <a:cxn ang="16200000">
                  <a:pos x="wd2" y="hd2"/>
                </a:cxn>
              </a:cxnLst>
              <a:rect l="0" t="0" r="r" b="b"/>
              <a:pathLst>
                <a:path w="18604" h="21600" extrusionOk="0">
                  <a:moveTo>
                    <a:pt x="9615" y="0"/>
                  </a:moveTo>
                  <a:lnTo>
                    <a:pt x="0" y="10800"/>
                  </a:lnTo>
                  <a:cubicBezTo>
                    <a:pt x="0" y="21600"/>
                    <a:pt x="9615" y="21600"/>
                    <a:pt x="9615" y="21600"/>
                  </a:cubicBezTo>
                  <a:cubicBezTo>
                    <a:pt x="21600" y="21600"/>
                    <a:pt x="21600" y="10800"/>
                    <a:pt x="961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7" name="Google Shape;4434;p37"/>
            <p:cNvSpPr/>
            <p:nvPr/>
          </p:nvSpPr>
          <p:spPr>
            <a:xfrm rot="19340343">
              <a:off x="439589" y="14962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10800"/>
                    <a:pt x="0" y="21600"/>
                  </a:cubicBezTo>
                  <a:lnTo>
                    <a:pt x="21600" y="21600"/>
                  </a:lnTo>
                  <a:cubicBezTo>
                    <a:pt x="21600" y="10800"/>
                    <a:pt x="21600" y="10800"/>
                    <a:pt x="119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8" name="Google Shape;4435;p37"/>
            <p:cNvSpPr/>
            <p:nvPr/>
          </p:nvSpPr>
          <p:spPr>
            <a:xfrm rot="19340343">
              <a:off x="388349" y="15510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lnTo>
                    <a:pt x="0" y="9538"/>
                  </a:lnTo>
                  <a:cubicBezTo>
                    <a:pt x="6683" y="9538"/>
                    <a:pt x="6683" y="21600"/>
                    <a:pt x="13270" y="21600"/>
                  </a:cubicBezTo>
                  <a:cubicBezTo>
                    <a:pt x="13270" y="9538"/>
                    <a:pt x="13270" y="9538"/>
                    <a:pt x="21600" y="9538"/>
                  </a:cubicBezTo>
                  <a:cubicBezTo>
                    <a:pt x="13270" y="0"/>
                    <a:pt x="13270" y="0"/>
                    <a:pt x="66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9" name="Google Shape;4436;p37"/>
            <p:cNvSpPr/>
            <p:nvPr/>
          </p:nvSpPr>
          <p:spPr>
            <a:xfrm rot="19340343">
              <a:off x="929809" y="12370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11985"/>
                    <a:pt x="0" y="11985"/>
                    <a:pt x="0" y="21600"/>
                  </a:cubicBezTo>
                  <a:cubicBezTo>
                    <a:pt x="9538" y="21600"/>
                    <a:pt x="21600" y="21600"/>
                    <a:pt x="21600" y="11985"/>
                  </a:cubicBezTo>
                  <a:lnTo>
                    <a:pt x="953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0" name="Google Shape;4437;p37"/>
            <p:cNvSpPr/>
            <p:nvPr/>
          </p:nvSpPr>
          <p:spPr>
            <a:xfrm rot="19340343">
              <a:off x="323665" y="15639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21600"/>
                    <a:pt x="10800" y="21600"/>
                    <a:pt x="21600" y="21600"/>
                  </a:cubicBezTo>
                  <a:cubicBezTo>
                    <a:pt x="21600" y="0"/>
                    <a:pt x="108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1" name="Google Shape;4438;p37"/>
            <p:cNvSpPr/>
            <p:nvPr/>
          </p:nvSpPr>
          <p:spPr>
            <a:xfrm rot="19340343">
              <a:off x="1475546" y="1208218"/>
              <a:ext cx="12701" cy="12701"/>
            </a:xfrm>
            <a:custGeom>
              <a:avLst/>
              <a:gdLst/>
              <a:ahLst/>
              <a:cxnLst>
                <a:cxn ang="0">
                  <a:pos x="wd2" y="hd2"/>
                </a:cxn>
                <a:cxn ang="5400000">
                  <a:pos x="wd2" y="hd2"/>
                </a:cxn>
                <a:cxn ang="10800000">
                  <a:pos x="wd2" y="hd2"/>
                </a:cxn>
                <a:cxn ang="16200000">
                  <a:pos x="wd2" y="hd2"/>
                </a:cxn>
              </a:cxnLst>
              <a:rect l="0" t="0" r="r" b="b"/>
              <a:pathLst>
                <a:path w="14118" h="21600" extrusionOk="0">
                  <a:moveTo>
                    <a:pt x="2133" y="0"/>
                  </a:moveTo>
                  <a:cubicBezTo>
                    <a:pt x="2133" y="14365"/>
                    <a:pt x="-7482" y="21600"/>
                    <a:pt x="14118" y="21600"/>
                  </a:cubicBezTo>
                  <a:cubicBezTo>
                    <a:pt x="14118" y="14365"/>
                    <a:pt x="14118" y="7130"/>
                    <a:pt x="21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2" name="Google Shape;4439;p37"/>
            <p:cNvSpPr/>
            <p:nvPr/>
          </p:nvSpPr>
          <p:spPr>
            <a:xfrm rot="19340343">
              <a:off x="1454720" y="11848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0"/>
                    <a:pt x="0" y="0"/>
                    <a:pt x="0" y="21600"/>
                  </a:cubicBezTo>
                  <a:lnTo>
                    <a:pt x="1080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3" name="Google Shape;4440;p37"/>
            <p:cNvSpPr/>
            <p:nvPr/>
          </p:nvSpPr>
          <p:spPr>
            <a:xfrm rot="19340343">
              <a:off x="1857306" y="11354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lnTo>
                    <a:pt x="0" y="14836"/>
                  </a:lnTo>
                  <a:cubicBezTo>
                    <a:pt x="3626" y="19855"/>
                    <a:pt x="7253" y="21600"/>
                    <a:pt x="10406" y="21600"/>
                  </a:cubicBezTo>
                  <a:cubicBezTo>
                    <a:pt x="16870" y="21600"/>
                    <a:pt x="21600" y="14836"/>
                    <a:pt x="21600" y="14836"/>
                  </a:cubicBezTo>
                  <a:cubicBezTo>
                    <a:pt x="21600" y="14836"/>
                    <a:pt x="21600" y="0"/>
                    <a:pt x="1087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4" name="Google Shape;4441;p37"/>
            <p:cNvSpPr/>
            <p:nvPr/>
          </p:nvSpPr>
          <p:spPr>
            <a:xfrm rot="19340343">
              <a:off x="835524" y="13427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087" y="0"/>
                  </a:moveTo>
                  <a:cubicBezTo>
                    <a:pt x="10174" y="0"/>
                    <a:pt x="5009" y="3208"/>
                    <a:pt x="0" y="3208"/>
                  </a:cubicBezTo>
                  <a:cubicBezTo>
                    <a:pt x="10800" y="3208"/>
                    <a:pt x="10800" y="21600"/>
                    <a:pt x="21600" y="21600"/>
                  </a:cubicBezTo>
                  <a:cubicBezTo>
                    <a:pt x="21600" y="4063"/>
                    <a:pt x="18470" y="0"/>
                    <a:pt x="140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5" name="Google Shape;4442;p37"/>
            <p:cNvSpPr/>
            <p:nvPr/>
          </p:nvSpPr>
          <p:spPr>
            <a:xfrm rot="19340343">
              <a:off x="1927515" y="10817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10721"/>
                    <a:pt x="0" y="0"/>
                    <a:pt x="0" y="21600"/>
                  </a:cubicBezTo>
                  <a:cubicBezTo>
                    <a:pt x="0" y="10721"/>
                    <a:pt x="10800" y="10721"/>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6" name="Google Shape;4443;p37"/>
            <p:cNvSpPr/>
            <p:nvPr/>
          </p:nvSpPr>
          <p:spPr>
            <a:xfrm rot="19340343">
              <a:off x="827083" y="13465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10879"/>
                  </a:cubicBezTo>
                  <a:cubicBezTo>
                    <a:pt x="0" y="21600"/>
                    <a:pt x="10800" y="21600"/>
                    <a:pt x="10800" y="21600"/>
                  </a:cubicBezTo>
                  <a:lnTo>
                    <a:pt x="21600" y="10879"/>
                  </a:lnTo>
                  <a:cubicBezTo>
                    <a:pt x="21600" y="0"/>
                    <a:pt x="10800"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7" name="Google Shape;4444;p37"/>
            <p:cNvSpPr/>
            <p:nvPr/>
          </p:nvSpPr>
          <p:spPr>
            <a:xfrm rot="19340343">
              <a:off x="1442863" y="1175793"/>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4474" y="0"/>
                  </a:moveTo>
                  <a:cubicBezTo>
                    <a:pt x="-6326" y="10800"/>
                    <a:pt x="4474" y="10800"/>
                    <a:pt x="15274" y="21600"/>
                  </a:cubicBezTo>
                  <a:cubicBezTo>
                    <a:pt x="15274" y="10800"/>
                    <a:pt x="15274" y="0"/>
                    <a:pt x="44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8" name="Google Shape;4445;p37"/>
            <p:cNvSpPr/>
            <p:nvPr/>
          </p:nvSpPr>
          <p:spPr>
            <a:xfrm rot="19340343">
              <a:off x="490457" y="16442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11985"/>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9" name="Google Shape;4446;p37"/>
            <p:cNvSpPr/>
            <p:nvPr/>
          </p:nvSpPr>
          <p:spPr>
            <a:xfrm rot="19340343">
              <a:off x="512804" y="14747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6683" y="21600"/>
                    <a:pt x="15013"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0" name="Google Shape;4447;p37"/>
            <p:cNvSpPr/>
            <p:nvPr/>
          </p:nvSpPr>
          <p:spPr>
            <a:xfrm rot="19340343">
              <a:off x="1357004" y="11599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1" name="Google Shape;4448;p37"/>
            <p:cNvSpPr/>
            <p:nvPr/>
          </p:nvSpPr>
          <p:spPr>
            <a:xfrm rot="19340343">
              <a:off x="386643" y="14718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985" y="0"/>
                    <a:pt x="11985"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2" name="Google Shape;4449;p37"/>
            <p:cNvSpPr/>
            <p:nvPr/>
          </p:nvSpPr>
          <p:spPr>
            <a:xfrm rot="19340343">
              <a:off x="412066" y="15070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0"/>
                    <a:pt x="0" y="0"/>
                    <a:pt x="0" y="21600"/>
                  </a:cubicBezTo>
                  <a:lnTo>
                    <a:pt x="9538"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3" name="Google Shape;4450;p37"/>
            <p:cNvSpPr/>
            <p:nvPr/>
          </p:nvSpPr>
          <p:spPr>
            <a:xfrm rot="19340343">
              <a:off x="1356856" y="11570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11985"/>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4" name="Google Shape;4451;p37"/>
            <p:cNvSpPr/>
            <p:nvPr/>
          </p:nvSpPr>
          <p:spPr>
            <a:xfrm rot="19340343">
              <a:off x="1322147" y="11441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10800"/>
                    <a:pt x="21600" y="108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5" name="Google Shape;4452;p37"/>
            <p:cNvSpPr/>
            <p:nvPr/>
          </p:nvSpPr>
          <p:spPr>
            <a:xfrm rot="19340343">
              <a:off x="735059" y="13975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293" y="14512"/>
                    <a:pt x="6683" y="21600"/>
                    <a:pt x="10170" y="21600"/>
                  </a:cubicBezTo>
                  <a:cubicBezTo>
                    <a:pt x="13754" y="21600"/>
                    <a:pt x="17435" y="14512"/>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6" name="Google Shape;4453;p37"/>
            <p:cNvSpPr/>
            <p:nvPr/>
          </p:nvSpPr>
          <p:spPr>
            <a:xfrm rot="19340343">
              <a:off x="1916917" y="10974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0" y="0"/>
                    <a:pt x="0" y="9538"/>
                    <a:pt x="0" y="21600"/>
                  </a:cubicBezTo>
                  <a:lnTo>
                    <a:pt x="21600" y="21600"/>
                  </a:lnTo>
                  <a:cubicBezTo>
                    <a:pt x="21600" y="9538"/>
                    <a:pt x="21600" y="0"/>
                    <a:pt x="1087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7" name="Google Shape;4454;p37"/>
            <p:cNvSpPr/>
            <p:nvPr/>
          </p:nvSpPr>
          <p:spPr>
            <a:xfrm rot="19340343">
              <a:off x="1289521" y="11618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10721" y="9615"/>
                    <a:pt x="21600" y="21600"/>
                  </a:cubicBezTo>
                  <a:cubicBezTo>
                    <a:pt x="21600" y="9615"/>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8" name="Google Shape;4455;p37"/>
            <p:cNvSpPr/>
            <p:nvPr/>
          </p:nvSpPr>
          <p:spPr>
            <a:xfrm rot="19340343">
              <a:off x="1616312" y="11907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5478" y="21600"/>
                    <a:pt x="12365" y="21600"/>
                  </a:cubicBezTo>
                  <a:cubicBezTo>
                    <a:pt x="15183" y="21600"/>
                    <a:pt x="18470" y="19819"/>
                    <a:pt x="21600" y="15365"/>
                  </a:cubicBezTo>
                  <a:cubicBezTo>
                    <a:pt x="10800" y="15365"/>
                    <a:pt x="108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9" name="Google Shape;4456;p37"/>
            <p:cNvSpPr/>
            <p:nvPr/>
          </p:nvSpPr>
          <p:spPr>
            <a:xfrm rot="19340343">
              <a:off x="1943438" y="11023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41" y="14123"/>
                    <a:pt x="9425" y="21600"/>
                    <a:pt x="12803" y="21600"/>
                  </a:cubicBezTo>
                  <a:cubicBezTo>
                    <a:pt x="16180" y="21600"/>
                    <a:pt x="18851" y="1412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0" name="Google Shape;4457;p37"/>
            <p:cNvSpPr/>
            <p:nvPr/>
          </p:nvSpPr>
          <p:spPr>
            <a:xfrm rot="19340343">
              <a:off x="303069" y="15678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3060"/>
                    <a:pt x="0" y="9360"/>
                  </a:cubicBezTo>
                  <a:lnTo>
                    <a:pt x="0" y="21600"/>
                  </a:lnTo>
                  <a:cubicBezTo>
                    <a:pt x="21600" y="21600"/>
                    <a:pt x="21600" y="21600"/>
                    <a:pt x="21600" y="9360"/>
                  </a:cubicBezTo>
                  <a:cubicBezTo>
                    <a:pt x="21600" y="3060"/>
                    <a:pt x="21600" y="0"/>
                    <a:pt x="187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1" name="Google Shape;4458;p37"/>
            <p:cNvSpPr/>
            <p:nvPr/>
          </p:nvSpPr>
          <p:spPr>
            <a:xfrm rot="19340343">
              <a:off x="415883" y="15440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21600" y="21600"/>
                  </a:lnTo>
                  <a:cubicBezTo>
                    <a:pt x="21600" y="0"/>
                    <a:pt x="10800"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2" name="Google Shape;4459;p37"/>
            <p:cNvSpPr/>
            <p:nvPr/>
          </p:nvSpPr>
          <p:spPr>
            <a:xfrm rot="19340343">
              <a:off x="320375" y="15646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9678"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3" name="Google Shape;4460;p37"/>
            <p:cNvSpPr/>
            <p:nvPr/>
          </p:nvSpPr>
          <p:spPr>
            <a:xfrm rot="19340343">
              <a:off x="613165" y="16073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4" name="Google Shape;4461;p37"/>
            <p:cNvSpPr/>
            <p:nvPr/>
          </p:nvSpPr>
          <p:spPr>
            <a:xfrm rot="19340343">
              <a:off x="1297290" y="1165165"/>
              <a:ext cx="12701" cy="12701"/>
            </a:xfrm>
            <a:custGeom>
              <a:avLst/>
              <a:gdLst/>
              <a:ahLst/>
              <a:cxnLst>
                <a:cxn ang="0">
                  <a:pos x="wd2" y="hd2"/>
                </a:cxn>
                <a:cxn ang="5400000">
                  <a:pos x="wd2" y="hd2"/>
                </a:cxn>
                <a:cxn ang="10800000">
                  <a:pos x="wd2" y="hd2"/>
                </a:cxn>
                <a:cxn ang="16200000">
                  <a:pos x="wd2" y="hd2"/>
                </a:cxn>
              </a:cxnLst>
              <a:rect l="0" t="0" r="r" b="b"/>
              <a:pathLst>
                <a:path w="13500" h="21600" extrusionOk="0">
                  <a:moveTo>
                    <a:pt x="0" y="0"/>
                  </a:moveTo>
                  <a:cubicBezTo>
                    <a:pt x="0" y="0"/>
                    <a:pt x="0" y="10800"/>
                    <a:pt x="10800" y="21600"/>
                  </a:cubicBezTo>
                  <a:cubicBezTo>
                    <a:pt x="10800" y="108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5" name="Google Shape;4462;p37"/>
            <p:cNvSpPr/>
            <p:nvPr/>
          </p:nvSpPr>
          <p:spPr>
            <a:xfrm rot="19340343">
              <a:off x="1362459" y="11593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6" name="Google Shape;4463;p37"/>
            <p:cNvSpPr/>
            <p:nvPr/>
          </p:nvSpPr>
          <p:spPr>
            <a:xfrm rot="19340343">
              <a:off x="1491137" y="12122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062" y="0"/>
                  </a:moveTo>
                  <a:cubicBezTo>
                    <a:pt x="12062" y="12062"/>
                    <a:pt x="12062" y="12062"/>
                    <a:pt x="0" y="12062"/>
                  </a:cubicBezTo>
                  <a:cubicBezTo>
                    <a:pt x="12062" y="21600"/>
                    <a:pt x="12062" y="21600"/>
                    <a:pt x="21600" y="21600"/>
                  </a:cubicBezTo>
                  <a:cubicBezTo>
                    <a:pt x="21600" y="12062"/>
                    <a:pt x="21600" y="12062"/>
                    <a:pt x="1206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7" name="Google Shape;4464;p37"/>
            <p:cNvSpPr/>
            <p:nvPr/>
          </p:nvSpPr>
          <p:spPr>
            <a:xfrm rot="19340343">
              <a:off x="1495546" y="12118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8" name="Google Shape;4465;p37"/>
            <p:cNvSpPr/>
            <p:nvPr/>
          </p:nvSpPr>
          <p:spPr>
            <a:xfrm rot="19340343">
              <a:off x="1529881" y="11889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0"/>
                    <a:pt x="0" y="21600"/>
                  </a:cubicBezTo>
                  <a:cubicBezTo>
                    <a:pt x="11985"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9" name="Google Shape;4466;p37"/>
            <p:cNvSpPr/>
            <p:nvPr/>
          </p:nvSpPr>
          <p:spPr>
            <a:xfrm rot="19340343">
              <a:off x="1547665" y="12182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217" y="0"/>
                  </a:moveTo>
                  <a:cubicBezTo>
                    <a:pt x="14400" y="0"/>
                    <a:pt x="9078" y="3221"/>
                    <a:pt x="0" y="8716"/>
                  </a:cubicBezTo>
                  <a:lnTo>
                    <a:pt x="21600" y="21600"/>
                  </a:lnTo>
                  <a:cubicBezTo>
                    <a:pt x="21600" y="6442"/>
                    <a:pt x="21600" y="0"/>
                    <a:pt x="172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0" name="Google Shape;4467;p37"/>
            <p:cNvSpPr/>
            <p:nvPr/>
          </p:nvSpPr>
          <p:spPr>
            <a:xfrm rot="19340343">
              <a:off x="1610128" y="11923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116" y="0"/>
                  </a:moveTo>
                  <a:cubicBezTo>
                    <a:pt x="13796" y="0"/>
                    <a:pt x="6410" y="10623"/>
                    <a:pt x="0" y="10623"/>
                  </a:cubicBezTo>
                  <a:cubicBezTo>
                    <a:pt x="3205" y="18767"/>
                    <a:pt x="6689" y="21600"/>
                    <a:pt x="9894" y="21600"/>
                  </a:cubicBezTo>
                  <a:cubicBezTo>
                    <a:pt x="16165" y="21600"/>
                    <a:pt x="21600" y="10623"/>
                    <a:pt x="21600" y="10623"/>
                  </a:cubicBezTo>
                  <a:cubicBezTo>
                    <a:pt x="21600" y="2479"/>
                    <a:pt x="20206" y="0"/>
                    <a:pt x="18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1" name="Google Shape;4468;p37"/>
            <p:cNvSpPr/>
            <p:nvPr/>
          </p:nvSpPr>
          <p:spPr>
            <a:xfrm rot="19340343">
              <a:off x="1652430" y="1193769"/>
              <a:ext cx="12701" cy="12701"/>
            </a:xfrm>
            <a:custGeom>
              <a:avLst/>
              <a:gdLst/>
              <a:ahLst/>
              <a:cxnLst>
                <a:cxn ang="0">
                  <a:pos x="wd2" y="hd2"/>
                </a:cxn>
                <a:cxn ang="5400000">
                  <a:pos x="wd2" y="hd2"/>
                </a:cxn>
                <a:cxn ang="10800000">
                  <a:pos x="wd2" y="hd2"/>
                </a:cxn>
                <a:cxn ang="16200000">
                  <a:pos x="wd2" y="hd2"/>
                </a:cxn>
              </a:cxnLst>
              <a:rect l="0" t="0" r="r" b="b"/>
              <a:pathLst>
                <a:path w="12876" h="21600" extrusionOk="0">
                  <a:moveTo>
                    <a:pt x="8041" y="0"/>
                  </a:moveTo>
                  <a:cubicBezTo>
                    <a:pt x="-2680" y="10879"/>
                    <a:pt x="-2680" y="10879"/>
                    <a:pt x="8041" y="21600"/>
                  </a:cubicBezTo>
                  <a:cubicBezTo>
                    <a:pt x="8041" y="10879"/>
                    <a:pt x="18920" y="10879"/>
                    <a:pt x="804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2" name="Google Shape;4469;p37"/>
            <p:cNvSpPr/>
            <p:nvPr/>
          </p:nvSpPr>
          <p:spPr>
            <a:xfrm rot="19340343">
              <a:off x="1682308" y="11903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496" y="0"/>
                  </a:moveTo>
                  <a:cubicBezTo>
                    <a:pt x="11426" y="0"/>
                    <a:pt x="5791" y="5574"/>
                    <a:pt x="0" y="5574"/>
                  </a:cubicBezTo>
                  <a:cubicBezTo>
                    <a:pt x="5478" y="13471"/>
                    <a:pt x="10800" y="13471"/>
                    <a:pt x="14870" y="13471"/>
                  </a:cubicBezTo>
                  <a:cubicBezTo>
                    <a:pt x="18939" y="13471"/>
                    <a:pt x="21600" y="13471"/>
                    <a:pt x="21600" y="21600"/>
                  </a:cubicBezTo>
                  <a:cubicBezTo>
                    <a:pt x="21600" y="4413"/>
                    <a:pt x="19252" y="0"/>
                    <a:pt x="1549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3" name="Google Shape;4470;p37"/>
            <p:cNvSpPr/>
            <p:nvPr/>
          </p:nvSpPr>
          <p:spPr>
            <a:xfrm rot="19340343">
              <a:off x="1733132" y="11780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322" y="7062"/>
                    <a:pt x="0" y="21600"/>
                  </a:cubicBezTo>
                  <a:lnTo>
                    <a:pt x="21600" y="21600"/>
                  </a:lnTo>
                  <a:cubicBezTo>
                    <a:pt x="16122" y="7062"/>
                    <a:pt x="13461"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4" name="Google Shape;4471;p37"/>
            <p:cNvSpPr/>
            <p:nvPr/>
          </p:nvSpPr>
          <p:spPr>
            <a:xfrm rot="19340343">
              <a:off x="1763682" y="11734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330"/>
                    <a:pt x="5361" y="21600"/>
                    <a:pt x="10721" y="21600"/>
                  </a:cubicBezTo>
                  <a:cubicBezTo>
                    <a:pt x="16239" y="21600"/>
                    <a:pt x="21600" y="17330"/>
                    <a:pt x="21600" y="17330"/>
                  </a:cubicBezTo>
                  <a:cubicBezTo>
                    <a:pt x="21600" y="8540"/>
                    <a:pt x="18920" y="8540"/>
                    <a:pt x="14820" y="8540"/>
                  </a:cubicBezTo>
                  <a:cubicBezTo>
                    <a:pt x="10721" y="8540"/>
                    <a:pt x="5361" y="854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5" name="Google Shape;4472;p37"/>
            <p:cNvSpPr/>
            <p:nvPr/>
          </p:nvSpPr>
          <p:spPr>
            <a:xfrm rot="19340343">
              <a:off x="1915009" y="10914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365" y="10721"/>
                    <a:pt x="7130" y="0"/>
                    <a:pt x="0" y="21600"/>
                  </a:cubicBezTo>
                  <a:cubicBezTo>
                    <a:pt x="7130" y="10721"/>
                    <a:pt x="14365"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6" name="Google Shape;4473;p37"/>
            <p:cNvSpPr/>
            <p:nvPr/>
          </p:nvSpPr>
          <p:spPr>
            <a:xfrm rot="19340343">
              <a:off x="1857353" y="11660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9615"/>
                    <a:pt x="0" y="9615"/>
                    <a:pt x="0" y="21600"/>
                  </a:cubicBezTo>
                  <a:cubicBezTo>
                    <a:pt x="21600" y="9615"/>
                    <a:pt x="21600" y="961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7" name="Google Shape;4474;p37"/>
            <p:cNvSpPr/>
            <p:nvPr/>
          </p:nvSpPr>
          <p:spPr>
            <a:xfrm rot="19340343">
              <a:off x="2130153" y="1158635"/>
              <a:ext cx="12701" cy="12701"/>
            </a:xfrm>
            <a:custGeom>
              <a:avLst/>
              <a:gdLst/>
              <a:ahLst/>
              <a:cxnLst>
                <a:cxn ang="0">
                  <a:pos x="wd2" y="hd2"/>
                </a:cxn>
                <a:cxn ang="5400000">
                  <a:pos x="wd2" y="hd2"/>
                </a:cxn>
                <a:cxn ang="10800000">
                  <a:pos x="wd2" y="hd2"/>
                </a:cxn>
                <a:cxn ang="16200000">
                  <a:pos x="wd2" y="hd2"/>
                </a:cxn>
              </a:cxnLst>
              <a:rect l="0" t="0" r="r" b="b"/>
              <a:pathLst>
                <a:path w="18141" h="21600" extrusionOk="0">
                  <a:moveTo>
                    <a:pt x="11985" y="0"/>
                  </a:moveTo>
                  <a:cubicBezTo>
                    <a:pt x="11985" y="21600"/>
                    <a:pt x="11985" y="21600"/>
                    <a:pt x="0" y="21600"/>
                  </a:cubicBezTo>
                  <a:cubicBezTo>
                    <a:pt x="21600" y="21600"/>
                    <a:pt x="21600" y="21600"/>
                    <a:pt x="119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8" name="Google Shape;4475;p37"/>
            <p:cNvSpPr/>
            <p:nvPr/>
          </p:nvSpPr>
          <p:spPr>
            <a:xfrm rot="19340343">
              <a:off x="361895" y="1475014"/>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9" name="Google Shape;4476;p37"/>
            <p:cNvSpPr/>
            <p:nvPr/>
          </p:nvSpPr>
          <p:spPr>
            <a:xfrm rot="19340343">
              <a:off x="305134" y="15328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0" name="Google Shape;4477;p37"/>
            <p:cNvSpPr/>
            <p:nvPr/>
          </p:nvSpPr>
          <p:spPr>
            <a:xfrm rot="19340343">
              <a:off x="325395" y="15662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12"/>
                    <a:pt x="10800" y="21600"/>
                    <a:pt x="14870" y="21600"/>
                  </a:cubicBezTo>
                  <a:cubicBezTo>
                    <a:pt x="18939" y="21600"/>
                    <a:pt x="21600" y="14512"/>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1" name="Google Shape;4478;p37"/>
            <p:cNvSpPr/>
            <p:nvPr/>
          </p:nvSpPr>
          <p:spPr>
            <a:xfrm rot="19340343">
              <a:off x="414481" y="15052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7200"/>
                    <a:pt x="0" y="14400"/>
                    <a:pt x="21600" y="21600"/>
                  </a:cubicBezTo>
                  <a:cubicBezTo>
                    <a:pt x="10800" y="14400"/>
                    <a:pt x="21600" y="72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2" name="Google Shape;4479;p37"/>
            <p:cNvSpPr/>
            <p:nvPr/>
          </p:nvSpPr>
          <p:spPr>
            <a:xfrm rot="19340343">
              <a:off x="459144" y="14922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062" y="13074"/>
                    <a:pt x="12062" y="13074"/>
                    <a:pt x="0" y="13074"/>
                  </a:cubicBezTo>
                  <a:cubicBezTo>
                    <a:pt x="8977" y="18379"/>
                    <a:pt x="14166" y="21600"/>
                    <a:pt x="17252" y="21600"/>
                  </a:cubicBezTo>
                  <a:cubicBezTo>
                    <a:pt x="21600" y="21600"/>
                    <a:pt x="21600" y="153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3" name="Google Shape;4480;p37"/>
            <p:cNvSpPr/>
            <p:nvPr/>
          </p:nvSpPr>
          <p:spPr>
            <a:xfrm rot="19340343">
              <a:off x="384244" y="15530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4" name="Google Shape;4481;p37"/>
            <p:cNvSpPr/>
            <p:nvPr/>
          </p:nvSpPr>
          <p:spPr>
            <a:xfrm rot="19340343">
              <a:off x="391965" y="1549143"/>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0"/>
                    <a:pt x="-3706" y="0"/>
                    <a:pt x="7094" y="21600"/>
                  </a:cubicBezTo>
                  <a:lnTo>
                    <a:pt x="17894"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5" name="Google Shape;4482;p37"/>
            <p:cNvSpPr/>
            <p:nvPr/>
          </p:nvSpPr>
          <p:spPr>
            <a:xfrm rot="19340343">
              <a:off x="435613" y="15390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1985"/>
                    <a:pt x="0" y="11985"/>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6" name="Google Shape;4483;p37"/>
            <p:cNvSpPr/>
            <p:nvPr/>
          </p:nvSpPr>
          <p:spPr>
            <a:xfrm rot="19340343">
              <a:off x="435955" y="15662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7" name="Google Shape;4484;p37"/>
            <p:cNvSpPr/>
            <p:nvPr/>
          </p:nvSpPr>
          <p:spPr>
            <a:xfrm rot="19340343">
              <a:off x="782501" y="13722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175"/>
                    <a:pt x="2680" y="21600"/>
                    <a:pt x="6780" y="21600"/>
                  </a:cubicBezTo>
                  <a:cubicBezTo>
                    <a:pt x="10721" y="21600"/>
                    <a:pt x="16239" y="1417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8" name="Google Shape;4485;p37"/>
            <p:cNvSpPr/>
            <p:nvPr/>
          </p:nvSpPr>
          <p:spPr>
            <a:xfrm rot="19340343">
              <a:off x="941944" y="12601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470" y="0"/>
                  </a:moveTo>
                  <a:cubicBezTo>
                    <a:pt x="14400" y="0"/>
                    <a:pt x="7200" y="6821"/>
                    <a:pt x="0" y="6821"/>
                  </a:cubicBezTo>
                  <a:cubicBezTo>
                    <a:pt x="5478" y="16598"/>
                    <a:pt x="10800" y="21600"/>
                    <a:pt x="14870" y="21600"/>
                  </a:cubicBezTo>
                  <a:cubicBezTo>
                    <a:pt x="18939" y="21600"/>
                    <a:pt x="21600" y="16598"/>
                    <a:pt x="21600" y="6821"/>
                  </a:cubicBezTo>
                  <a:cubicBezTo>
                    <a:pt x="21600" y="1592"/>
                    <a:pt x="20348" y="0"/>
                    <a:pt x="1847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9" name="Google Shape;4486;p37"/>
            <p:cNvSpPr/>
            <p:nvPr/>
          </p:nvSpPr>
          <p:spPr>
            <a:xfrm rot="19340343">
              <a:off x="479089" y="16747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10800" y="251"/>
                    <a:pt x="0" y="21600"/>
                  </a:cubicBezTo>
                  <a:cubicBezTo>
                    <a:pt x="108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0" name="Google Shape;4487;p37"/>
            <p:cNvSpPr/>
            <p:nvPr/>
          </p:nvSpPr>
          <p:spPr>
            <a:xfrm rot="19340343">
              <a:off x="674060" y="15269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292"/>
                    <a:pt x="0" y="21600"/>
                    <a:pt x="4383" y="21600"/>
                  </a:cubicBezTo>
                  <a:cubicBezTo>
                    <a:pt x="7513" y="21600"/>
                    <a:pt x="12522" y="18542"/>
                    <a:pt x="21600" y="12998"/>
                  </a:cubicBezTo>
                  <a:cubicBezTo>
                    <a:pt x="21600" y="12998"/>
                    <a:pt x="0" y="12998"/>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1" name="Google Shape;4488;p37"/>
            <p:cNvSpPr/>
            <p:nvPr/>
          </p:nvSpPr>
          <p:spPr>
            <a:xfrm rot="19340343">
              <a:off x="574176" y="16180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976" y="0"/>
                  </a:moveTo>
                  <a:cubicBezTo>
                    <a:pt x="10800" y="0"/>
                    <a:pt x="6353" y="1984"/>
                    <a:pt x="0" y="6392"/>
                  </a:cubicBezTo>
                  <a:cubicBezTo>
                    <a:pt x="0" y="6392"/>
                    <a:pt x="0" y="21600"/>
                    <a:pt x="21600" y="21600"/>
                  </a:cubicBezTo>
                  <a:cubicBezTo>
                    <a:pt x="21600" y="10800"/>
                    <a:pt x="21600" y="0"/>
                    <a:pt x="1397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2" name="Google Shape;4489;p37"/>
            <p:cNvSpPr/>
            <p:nvPr/>
          </p:nvSpPr>
          <p:spPr>
            <a:xfrm rot="19340343">
              <a:off x="686276" y="14175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33"/>
                    <a:pt x="0" y="10977"/>
                  </a:cubicBezTo>
                  <a:cubicBezTo>
                    <a:pt x="0" y="10977"/>
                    <a:pt x="9704" y="21600"/>
                    <a:pt x="15965" y="21600"/>
                  </a:cubicBezTo>
                  <a:cubicBezTo>
                    <a:pt x="19096" y="21600"/>
                    <a:pt x="21600" y="18767"/>
                    <a:pt x="21600" y="10977"/>
                  </a:cubicBezTo>
                  <a:cubicBezTo>
                    <a:pt x="21600" y="10977"/>
                    <a:pt x="11896" y="0"/>
                    <a:pt x="56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3" name="Google Shape;4490;p37"/>
            <p:cNvSpPr/>
            <p:nvPr/>
          </p:nvSpPr>
          <p:spPr>
            <a:xfrm rot="19340343">
              <a:off x="519239" y="15112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2" y="14538"/>
                    <a:pt x="8919" y="21600"/>
                    <a:pt x="11706" y="21600"/>
                  </a:cubicBezTo>
                  <a:cubicBezTo>
                    <a:pt x="14354" y="21600"/>
                    <a:pt x="16723"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4" name="Google Shape;4491;p37"/>
            <p:cNvSpPr/>
            <p:nvPr/>
          </p:nvSpPr>
          <p:spPr>
            <a:xfrm rot="19340343">
              <a:off x="493403" y="164105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5" name="Google Shape;4492;p37"/>
            <p:cNvSpPr/>
            <p:nvPr/>
          </p:nvSpPr>
          <p:spPr>
            <a:xfrm rot="19340343">
              <a:off x="434185" y="150045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6" name="Google Shape;4493;p37"/>
            <p:cNvSpPr/>
            <p:nvPr/>
          </p:nvSpPr>
          <p:spPr>
            <a:xfrm rot="19340343">
              <a:off x="879302" y="12880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84" y="0"/>
                  </a:moveTo>
                  <a:cubicBezTo>
                    <a:pt x="0" y="0"/>
                    <a:pt x="0" y="11631"/>
                    <a:pt x="0" y="21600"/>
                  </a:cubicBezTo>
                  <a:lnTo>
                    <a:pt x="21600" y="7477"/>
                  </a:lnTo>
                  <a:cubicBezTo>
                    <a:pt x="15070" y="2077"/>
                    <a:pt x="10549" y="0"/>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7" name="Google Shape;4494;p37"/>
            <p:cNvSpPr/>
            <p:nvPr/>
          </p:nvSpPr>
          <p:spPr>
            <a:xfrm rot="19340343">
              <a:off x="496300" y="16406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400"/>
                    <a:pt x="8041" y="21600"/>
                    <a:pt x="10879" y="21600"/>
                  </a:cubicBezTo>
                  <a:cubicBezTo>
                    <a:pt x="13559" y="21600"/>
                    <a:pt x="16239"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8" name="Google Shape;4495;p37"/>
            <p:cNvSpPr/>
            <p:nvPr/>
          </p:nvSpPr>
          <p:spPr>
            <a:xfrm rot="19340343">
              <a:off x="338123" y="156415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9" name="Google Shape;4496;p37"/>
            <p:cNvSpPr/>
            <p:nvPr/>
          </p:nvSpPr>
          <p:spPr>
            <a:xfrm rot="19340343">
              <a:off x="532060" y="150909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0" name="Google Shape;4497;p37"/>
            <p:cNvSpPr/>
            <p:nvPr/>
          </p:nvSpPr>
          <p:spPr>
            <a:xfrm rot="19340343">
              <a:off x="696641" y="14150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9704"/>
                    <a:pt x="0" y="9704"/>
                  </a:cubicBezTo>
                  <a:cubicBezTo>
                    <a:pt x="7200" y="9704"/>
                    <a:pt x="9548" y="21600"/>
                    <a:pt x="13617" y="21600"/>
                  </a:cubicBezTo>
                  <a:cubicBezTo>
                    <a:pt x="15496" y="21600"/>
                    <a:pt x="18000" y="18783"/>
                    <a:pt x="21600" y="9704"/>
                  </a:cubicBezTo>
                  <a:cubicBezTo>
                    <a:pt x="18000" y="2504"/>
                    <a:pt x="15496" y="0"/>
                    <a:pt x="136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1" name="Google Shape;4498;p37"/>
            <p:cNvSpPr/>
            <p:nvPr/>
          </p:nvSpPr>
          <p:spPr>
            <a:xfrm rot="19340343">
              <a:off x="426926" y="15031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538"/>
                    <a:pt x="15965" y="21600"/>
                    <a:pt x="18783" y="21600"/>
                  </a:cubicBezTo>
                  <a:cubicBezTo>
                    <a:pt x="21600" y="21600"/>
                    <a:pt x="21600"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2" name="Google Shape;4499;p37"/>
            <p:cNvSpPr/>
            <p:nvPr/>
          </p:nvSpPr>
          <p:spPr>
            <a:xfrm rot="19340343">
              <a:off x="647963" y="15360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41" y="0"/>
                  </a:moveTo>
                  <a:cubicBezTo>
                    <a:pt x="5991" y="0"/>
                    <a:pt x="3626" y="2479"/>
                    <a:pt x="0" y="10623"/>
                  </a:cubicBezTo>
                  <a:cubicBezTo>
                    <a:pt x="3626" y="18767"/>
                    <a:pt x="5991" y="21600"/>
                    <a:pt x="8041" y="21600"/>
                  </a:cubicBezTo>
                  <a:cubicBezTo>
                    <a:pt x="11982" y="21600"/>
                    <a:pt x="14347" y="10623"/>
                    <a:pt x="21600" y="10623"/>
                  </a:cubicBezTo>
                  <a:cubicBezTo>
                    <a:pt x="14347" y="10623"/>
                    <a:pt x="11982" y="0"/>
                    <a:pt x="804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3" name="Google Shape;4500;p37"/>
            <p:cNvSpPr/>
            <p:nvPr/>
          </p:nvSpPr>
          <p:spPr>
            <a:xfrm rot="19340343">
              <a:off x="536289" y="16324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322" y="21600"/>
                    <a:pt x="10643" y="21600"/>
                  </a:cubicBezTo>
                  <a:cubicBezTo>
                    <a:pt x="15965" y="21600"/>
                    <a:pt x="21600"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4" name="Google Shape;4501;p37"/>
            <p:cNvSpPr/>
            <p:nvPr/>
          </p:nvSpPr>
          <p:spPr>
            <a:xfrm rot="19340343">
              <a:off x="706200" y="15144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123"/>
                    <a:pt x="16278" y="21600"/>
                    <a:pt x="18783" y="21600"/>
                  </a:cubicBezTo>
                  <a:cubicBezTo>
                    <a:pt x="21600" y="21600"/>
                    <a:pt x="21600" y="1412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5" name="Google Shape;4502;p37"/>
            <p:cNvSpPr/>
            <p:nvPr/>
          </p:nvSpPr>
          <p:spPr>
            <a:xfrm rot="19340343">
              <a:off x="508062" y="147475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21600"/>
                    <a:pt x="-6000" y="21600"/>
                    <a:pt x="4800" y="21600"/>
                  </a:cubicBezTo>
                  <a:cubicBezTo>
                    <a:pt x="15600" y="21600"/>
                    <a:pt x="48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6" name="Google Shape;4503;p37"/>
            <p:cNvSpPr/>
            <p:nvPr/>
          </p:nvSpPr>
          <p:spPr>
            <a:xfrm rot="19340343">
              <a:off x="434327" y="14465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200"/>
                    <a:pt x="0" y="21600"/>
                  </a:cubicBezTo>
                  <a:lnTo>
                    <a:pt x="21600" y="21600"/>
                  </a:lnTo>
                  <a:cubicBezTo>
                    <a:pt x="10800" y="7200"/>
                    <a:pt x="5526" y="0"/>
                    <a:pt x="276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7" name="Google Shape;4504;p37"/>
            <p:cNvSpPr/>
            <p:nvPr/>
          </p:nvSpPr>
          <p:spPr>
            <a:xfrm rot="19340343">
              <a:off x="1302220" y="11377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8" name="Google Shape;4505;p37"/>
            <p:cNvSpPr/>
            <p:nvPr/>
          </p:nvSpPr>
          <p:spPr>
            <a:xfrm rot="19340343">
              <a:off x="1292098" y="11587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9" name="Google Shape;4506;p37"/>
            <p:cNvSpPr/>
            <p:nvPr/>
          </p:nvSpPr>
          <p:spPr>
            <a:xfrm rot="19340343">
              <a:off x="1292680" y="11621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5526" y="21600"/>
                    <a:pt x="10800" y="21600"/>
                  </a:cubicBezTo>
                  <a:cubicBezTo>
                    <a:pt x="16326" y="21600"/>
                    <a:pt x="21600"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0" name="Google Shape;4507;p37"/>
            <p:cNvSpPr/>
            <p:nvPr/>
          </p:nvSpPr>
          <p:spPr>
            <a:xfrm rot="19340343">
              <a:off x="407693" y="1461444"/>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1" name="Google Shape;4508;p37"/>
            <p:cNvSpPr/>
            <p:nvPr/>
          </p:nvSpPr>
          <p:spPr>
            <a:xfrm rot="19340343">
              <a:off x="1350445" y="115817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2" name="Google Shape;4509;p37"/>
            <p:cNvSpPr/>
            <p:nvPr/>
          </p:nvSpPr>
          <p:spPr>
            <a:xfrm rot="19340343">
              <a:off x="1390220" y="11635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21600" y="9615"/>
                    <a:pt x="21600" y="9615"/>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3" name="Google Shape;4510;p37"/>
            <p:cNvSpPr/>
            <p:nvPr/>
          </p:nvSpPr>
          <p:spPr>
            <a:xfrm rot="19340343">
              <a:off x="496382" y="14801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7088"/>
                    <a:pt x="0" y="21600"/>
                  </a:cubicBezTo>
                  <a:lnTo>
                    <a:pt x="21600" y="21600"/>
                  </a:lnTo>
                  <a:cubicBezTo>
                    <a:pt x="21600" y="7088"/>
                    <a:pt x="21600" y="0"/>
                    <a:pt x="187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4" name="Google Shape;4511;p37"/>
            <p:cNvSpPr/>
            <p:nvPr/>
          </p:nvSpPr>
          <p:spPr>
            <a:xfrm rot="19340343">
              <a:off x="1529052" y="119143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5" name="Google Shape;4512;p37"/>
            <p:cNvSpPr/>
            <p:nvPr/>
          </p:nvSpPr>
          <p:spPr>
            <a:xfrm rot="19340343">
              <a:off x="1597887" y="12194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526" y="21600"/>
                    <a:pt x="10800" y="21600"/>
                  </a:cubicBezTo>
                  <a:cubicBezTo>
                    <a:pt x="16326" y="21600"/>
                    <a:pt x="21600" y="1428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6" name="Google Shape;4513;p37"/>
            <p:cNvSpPr/>
            <p:nvPr/>
          </p:nvSpPr>
          <p:spPr>
            <a:xfrm rot="19340343">
              <a:off x="1645397" y="11954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965" y="0"/>
                  </a:moveTo>
                  <a:cubicBezTo>
                    <a:pt x="9704" y="0"/>
                    <a:pt x="0" y="11896"/>
                    <a:pt x="0" y="11896"/>
                  </a:cubicBezTo>
                  <a:cubicBezTo>
                    <a:pt x="0" y="19096"/>
                    <a:pt x="0" y="21600"/>
                    <a:pt x="939" y="21600"/>
                  </a:cubicBezTo>
                  <a:cubicBezTo>
                    <a:pt x="2504" y="21600"/>
                    <a:pt x="7200" y="11896"/>
                    <a:pt x="21600" y="11896"/>
                  </a:cubicBezTo>
                  <a:cubicBezTo>
                    <a:pt x="21600" y="2817"/>
                    <a:pt x="19409" y="0"/>
                    <a:pt x="159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7" name="Google Shape;4514;p37"/>
            <p:cNvSpPr/>
            <p:nvPr/>
          </p:nvSpPr>
          <p:spPr>
            <a:xfrm rot="19340343">
              <a:off x="1674070" y="11920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10800"/>
                    <a:pt x="0" y="10800"/>
                  </a:cubicBezTo>
                  <a:cubicBezTo>
                    <a:pt x="7200" y="10800"/>
                    <a:pt x="9548" y="21600"/>
                    <a:pt x="13617" y="21600"/>
                  </a:cubicBezTo>
                  <a:cubicBezTo>
                    <a:pt x="15652" y="21600"/>
                    <a:pt x="18000" y="18813"/>
                    <a:pt x="21600" y="10800"/>
                  </a:cubicBezTo>
                  <a:cubicBezTo>
                    <a:pt x="18000" y="2787"/>
                    <a:pt x="15652" y="0"/>
                    <a:pt x="136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8" name="Google Shape;4515;p37"/>
            <p:cNvSpPr/>
            <p:nvPr/>
          </p:nvSpPr>
          <p:spPr>
            <a:xfrm rot="19340343">
              <a:off x="438680" y="15659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79" y="21600"/>
                    <a:pt x="10879" y="21600"/>
                    <a:pt x="21600" y="21600"/>
                  </a:cubicBezTo>
                  <a:cubicBezTo>
                    <a:pt x="10879" y="0"/>
                    <a:pt x="1087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9" name="Google Shape;4516;p37"/>
            <p:cNvSpPr/>
            <p:nvPr/>
          </p:nvSpPr>
          <p:spPr>
            <a:xfrm rot="19340343">
              <a:off x="1882511" y="11189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738" y="14123"/>
                    <a:pt x="7246" y="21600"/>
                    <a:pt x="9894" y="21600"/>
                  </a:cubicBezTo>
                  <a:cubicBezTo>
                    <a:pt x="12542" y="21600"/>
                    <a:pt x="15608" y="1412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0" name="Google Shape;4517;p37"/>
            <p:cNvSpPr/>
            <p:nvPr/>
          </p:nvSpPr>
          <p:spPr>
            <a:xfrm rot="19340343">
              <a:off x="1873152" y="11277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560"/>
                    <a:pt x="2224" y="21600"/>
                    <a:pt x="5400" y="21600"/>
                  </a:cubicBezTo>
                  <a:cubicBezTo>
                    <a:pt x="12071"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1" name="Google Shape;4518;p37"/>
            <p:cNvSpPr/>
            <p:nvPr/>
          </p:nvSpPr>
          <p:spPr>
            <a:xfrm rot="19340343">
              <a:off x="1918090" y="10930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026"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2" name="Google Shape;4519;p37"/>
            <p:cNvSpPr/>
            <p:nvPr/>
          </p:nvSpPr>
          <p:spPr>
            <a:xfrm rot="19340343">
              <a:off x="1868983" y="11335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cubicBezTo>
                    <a:pt x="8041" y="0"/>
                    <a:pt x="5361" y="7200"/>
                    <a:pt x="0" y="21600"/>
                  </a:cubicBezTo>
                  <a:lnTo>
                    <a:pt x="21600" y="21600"/>
                  </a:lnTo>
                  <a:cubicBezTo>
                    <a:pt x="16239" y="7200"/>
                    <a:pt x="13401" y="0"/>
                    <a:pt x="1072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3" name="Google Shape;4520;p37"/>
            <p:cNvSpPr/>
            <p:nvPr/>
          </p:nvSpPr>
          <p:spPr>
            <a:xfrm rot="19340343">
              <a:off x="448797" y="156203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6000" y="0"/>
                    <a:pt x="4800" y="21600"/>
                    <a:pt x="4800" y="21600"/>
                  </a:cubicBezTo>
                  <a:cubicBezTo>
                    <a:pt x="4800" y="21600"/>
                    <a:pt x="156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4" name="Google Shape;4521;p37"/>
            <p:cNvSpPr/>
            <p:nvPr/>
          </p:nvSpPr>
          <p:spPr>
            <a:xfrm rot="19340343">
              <a:off x="1898539" y="11118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400" y="0"/>
                  </a:moveTo>
                  <a:cubicBezTo>
                    <a:pt x="2224" y="0"/>
                    <a:pt x="0" y="1819"/>
                    <a:pt x="0" y="6821"/>
                  </a:cubicBezTo>
                  <a:cubicBezTo>
                    <a:pt x="10800" y="16598"/>
                    <a:pt x="16200" y="21600"/>
                    <a:pt x="19059" y="21600"/>
                  </a:cubicBezTo>
                  <a:cubicBezTo>
                    <a:pt x="21600" y="21600"/>
                    <a:pt x="21600" y="16598"/>
                    <a:pt x="21600" y="6821"/>
                  </a:cubicBezTo>
                  <a:cubicBezTo>
                    <a:pt x="21600" y="6821"/>
                    <a:pt x="12071" y="0"/>
                    <a:pt x="54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5" name="Google Shape;4522;p37"/>
            <p:cNvSpPr/>
            <p:nvPr/>
          </p:nvSpPr>
          <p:spPr>
            <a:xfrm rot="19340343">
              <a:off x="2058628" y="11158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6" name="Google Shape;4523;p37"/>
            <p:cNvSpPr/>
            <p:nvPr/>
          </p:nvSpPr>
          <p:spPr>
            <a:xfrm rot="19340343">
              <a:off x="2036975" y="11415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274" y="21600"/>
                    <a:pt x="10800" y="21600"/>
                  </a:cubicBezTo>
                  <a:cubicBezTo>
                    <a:pt x="16074" y="21600"/>
                    <a:pt x="21600" y="1428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7" name="Google Shape;4524;p37"/>
            <p:cNvSpPr/>
            <p:nvPr/>
          </p:nvSpPr>
          <p:spPr>
            <a:xfrm rot="19340343">
              <a:off x="1833373" y="13861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478" y="7200"/>
                    <a:pt x="0" y="21600"/>
                  </a:cubicBezTo>
                  <a:lnTo>
                    <a:pt x="21600" y="21600"/>
                  </a:lnTo>
                  <a:cubicBezTo>
                    <a:pt x="16278" y="7200"/>
                    <a:pt x="13461"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8" name="Google Shape;4525;p37"/>
            <p:cNvSpPr/>
            <p:nvPr/>
          </p:nvSpPr>
          <p:spPr>
            <a:xfrm rot="19340343">
              <a:off x="400352" y="15483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85" y="21600"/>
                    <a:pt x="11985" y="21600"/>
                    <a:pt x="21600" y="21600"/>
                  </a:cubicBezTo>
                  <a:cubicBezTo>
                    <a:pt x="11985" y="0"/>
                    <a:pt x="11985"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9" name="Google Shape;4526;p37"/>
            <p:cNvSpPr/>
            <p:nvPr/>
          </p:nvSpPr>
          <p:spPr>
            <a:xfrm rot="19340343">
              <a:off x="459739" y="1555620"/>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22" name="Google Shape;4527;p37"/>
            <p:cNvGrpSpPr/>
            <p:nvPr/>
          </p:nvGrpSpPr>
          <p:grpSpPr>
            <a:xfrm>
              <a:off x="380831" y="1555794"/>
              <a:ext cx="7760" cy="10055"/>
              <a:chOff x="0" y="0"/>
              <a:chExt cx="7759" cy="10053"/>
            </a:xfrm>
          </p:grpSpPr>
          <p:sp>
            <p:nvSpPr>
              <p:cNvPr id="692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2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25" name="Google Shape;4528;p37"/>
            <p:cNvGrpSpPr/>
            <p:nvPr/>
          </p:nvGrpSpPr>
          <p:grpSpPr>
            <a:xfrm>
              <a:off x="520359" y="1520314"/>
              <a:ext cx="10055" cy="7761"/>
              <a:chOff x="0" y="0"/>
              <a:chExt cx="10053" cy="7759"/>
            </a:xfrm>
          </p:grpSpPr>
          <p:sp>
            <p:nvSpPr>
              <p:cNvPr id="692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2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26" name="Google Shape;4529;p37"/>
            <p:cNvSpPr/>
            <p:nvPr/>
          </p:nvSpPr>
          <p:spPr>
            <a:xfrm rot="19340343">
              <a:off x="767562" y="13293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29" name="Google Shape;4530;p37"/>
            <p:cNvGrpSpPr/>
            <p:nvPr/>
          </p:nvGrpSpPr>
          <p:grpSpPr>
            <a:xfrm>
              <a:off x="449512" y="1499658"/>
              <a:ext cx="10055" cy="7761"/>
              <a:chOff x="0" y="0"/>
              <a:chExt cx="10053" cy="7759"/>
            </a:xfrm>
          </p:grpSpPr>
          <p:sp>
            <p:nvSpPr>
              <p:cNvPr id="692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2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30" name="Google Shape;4531;p37"/>
            <p:cNvSpPr/>
            <p:nvPr/>
          </p:nvSpPr>
          <p:spPr>
            <a:xfrm rot="19340343">
              <a:off x="662658" y="1413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31" name="Google Shape;4532;p37"/>
            <p:cNvSpPr/>
            <p:nvPr/>
          </p:nvSpPr>
          <p:spPr>
            <a:xfrm rot="19340343">
              <a:off x="480693" y="15557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2209" y="21600"/>
                    <a:pt x="15339"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32" name="Google Shape;4533;p37"/>
            <p:cNvSpPr/>
            <p:nvPr/>
          </p:nvSpPr>
          <p:spPr>
            <a:xfrm rot="19340343">
              <a:off x="442611" y="14987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33" name="Google Shape;4534;p37"/>
            <p:cNvSpPr/>
            <p:nvPr/>
          </p:nvSpPr>
          <p:spPr>
            <a:xfrm rot="19340343">
              <a:off x="503971" y="154007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36" name="Google Shape;4535;p37"/>
            <p:cNvGrpSpPr/>
            <p:nvPr/>
          </p:nvGrpSpPr>
          <p:grpSpPr>
            <a:xfrm>
              <a:off x="644963" y="1437026"/>
              <a:ext cx="7761" cy="10055"/>
              <a:chOff x="0" y="0"/>
              <a:chExt cx="7759" cy="10053"/>
            </a:xfrm>
          </p:grpSpPr>
          <p:sp>
            <p:nvSpPr>
              <p:cNvPr id="6934"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35"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39" name="Google Shape;4536;p37"/>
            <p:cNvGrpSpPr/>
            <p:nvPr/>
          </p:nvGrpSpPr>
          <p:grpSpPr>
            <a:xfrm>
              <a:off x="709147" y="1393164"/>
              <a:ext cx="7761" cy="10055"/>
              <a:chOff x="0" y="0"/>
              <a:chExt cx="7759" cy="10053"/>
            </a:xfrm>
          </p:grpSpPr>
          <p:sp>
            <p:nvSpPr>
              <p:cNvPr id="693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3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42" name="Google Shape;4537;p37"/>
            <p:cNvGrpSpPr/>
            <p:nvPr/>
          </p:nvGrpSpPr>
          <p:grpSpPr>
            <a:xfrm>
              <a:off x="716175" y="1394155"/>
              <a:ext cx="10055" cy="7760"/>
              <a:chOff x="0" y="0"/>
              <a:chExt cx="10053" cy="7759"/>
            </a:xfrm>
          </p:grpSpPr>
          <p:sp>
            <p:nvSpPr>
              <p:cNvPr id="694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4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43" name="Google Shape;4538;p37"/>
            <p:cNvSpPr/>
            <p:nvPr/>
          </p:nvSpPr>
          <p:spPr>
            <a:xfrm rot="19340343">
              <a:off x="542195" y="15301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261" y="0"/>
                  </a:moveTo>
                  <a:cubicBezTo>
                    <a:pt x="0" y="0"/>
                    <a:pt x="0" y="21600"/>
                    <a:pt x="0" y="21600"/>
                  </a:cubicBezTo>
                  <a:lnTo>
                    <a:pt x="21600" y="21600"/>
                  </a:lnTo>
                  <a:cubicBezTo>
                    <a:pt x="14400" y="5040"/>
                    <a:pt x="9704" y="0"/>
                    <a:pt x="626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46" name="Google Shape;4539;p37"/>
            <p:cNvGrpSpPr/>
            <p:nvPr/>
          </p:nvGrpSpPr>
          <p:grpSpPr>
            <a:xfrm>
              <a:off x="910276" y="1253428"/>
              <a:ext cx="10055" cy="7760"/>
              <a:chOff x="0" y="0"/>
              <a:chExt cx="10053" cy="7759"/>
            </a:xfrm>
          </p:grpSpPr>
          <p:sp>
            <p:nvSpPr>
              <p:cNvPr id="6944"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4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47" name="Google Shape;4541;p37"/>
            <p:cNvSpPr/>
            <p:nvPr/>
          </p:nvSpPr>
          <p:spPr>
            <a:xfrm rot="19340343">
              <a:off x="602193" y="1498323"/>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6950" name="Google Shape;4543;p37"/>
            <p:cNvGrpSpPr/>
            <p:nvPr/>
          </p:nvGrpSpPr>
          <p:grpSpPr>
            <a:xfrm>
              <a:off x="910955" y="1260096"/>
              <a:ext cx="7761" cy="10055"/>
              <a:chOff x="0" y="0"/>
              <a:chExt cx="7759" cy="10053"/>
            </a:xfrm>
          </p:grpSpPr>
          <p:sp>
            <p:nvSpPr>
              <p:cNvPr id="694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4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51" name="Google Shape;4544;p37"/>
            <p:cNvSpPr/>
            <p:nvPr/>
          </p:nvSpPr>
          <p:spPr>
            <a:xfrm rot="19340343">
              <a:off x="922889" y="12489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52" name="Google Shape;4545;p37"/>
            <p:cNvSpPr/>
            <p:nvPr/>
          </p:nvSpPr>
          <p:spPr>
            <a:xfrm rot="19340343">
              <a:off x="430991" y="1498381"/>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53" name="Google Shape;4546;p37"/>
            <p:cNvSpPr/>
            <p:nvPr/>
          </p:nvSpPr>
          <p:spPr>
            <a:xfrm rot="19340343">
              <a:off x="737819" y="1399053"/>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6954" name="Google Shape;4547;p37"/>
            <p:cNvSpPr/>
            <p:nvPr/>
          </p:nvSpPr>
          <p:spPr>
            <a:xfrm rot="19340343">
              <a:off x="427293" y="15012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55" name="Google Shape;4548;p37"/>
            <p:cNvSpPr/>
            <p:nvPr/>
          </p:nvSpPr>
          <p:spPr>
            <a:xfrm rot="19340343">
              <a:off x="758248" y="13837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56" name="Google Shape;4549;p37"/>
            <p:cNvSpPr/>
            <p:nvPr/>
          </p:nvSpPr>
          <p:spPr>
            <a:xfrm rot="19340343">
              <a:off x="759530" y="13827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59" name="Google Shape;4550;p37"/>
            <p:cNvGrpSpPr/>
            <p:nvPr/>
          </p:nvGrpSpPr>
          <p:grpSpPr>
            <a:xfrm>
              <a:off x="419367" y="1505173"/>
              <a:ext cx="7760" cy="10054"/>
              <a:chOff x="0" y="0"/>
              <a:chExt cx="7759" cy="10053"/>
            </a:xfrm>
          </p:grpSpPr>
          <p:sp>
            <p:nvSpPr>
              <p:cNvPr id="695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5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62" name="Google Shape;4551;p37"/>
            <p:cNvGrpSpPr/>
            <p:nvPr/>
          </p:nvGrpSpPr>
          <p:grpSpPr>
            <a:xfrm>
              <a:off x="511497" y="1481779"/>
              <a:ext cx="10055" cy="7760"/>
              <a:chOff x="0" y="0"/>
              <a:chExt cx="10053" cy="7759"/>
            </a:xfrm>
          </p:grpSpPr>
          <p:sp>
            <p:nvSpPr>
              <p:cNvPr id="696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6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65" name="Google Shape;4552;p37"/>
            <p:cNvGrpSpPr/>
            <p:nvPr/>
          </p:nvGrpSpPr>
          <p:grpSpPr>
            <a:xfrm>
              <a:off x="298078" y="1597477"/>
              <a:ext cx="10055" cy="7760"/>
              <a:chOff x="0" y="0"/>
              <a:chExt cx="10053" cy="7759"/>
            </a:xfrm>
          </p:grpSpPr>
          <p:sp>
            <p:nvSpPr>
              <p:cNvPr id="696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6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68" name="Google Shape;4553;p37"/>
            <p:cNvGrpSpPr/>
            <p:nvPr/>
          </p:nvGrpSpPr>
          <p:grpSpPr>
            <a:xfrm>
              <a:off x="824421" y="1351405"/>
              <a:ext cx="7761" cy="10055"/>
              <a:chOff x="0" y="0"/>
              <a:chExt cx="7759" cy="10053"/>
            </a:xfrm>
          </p:grpSpPr>
          <p:sp>
            <p:nvSpPr>
              <p:cNvPr id="696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6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71" name="Google Shape;4554;p37"/>
            <p:cNvGrpSpPr/>
            <p:nvPr/>
          </p:nvGrpSpPr>
          <p:grpSpPr>
            <a:xfrm>
              <a:off x="826969" y="1349439"/>
              <a:ext cx="7760" cy="10055"/>
              <a:chOff x="0" y="0"/>
              <a:chExt cx="7759" cy="10053"/>
            </a:xfrm>
          </p:grpSpPr>
          <p:sp>
            <p:nvSpPr>
              <p:cNvPr id="696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7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74" name="Google Shape;4555;p37"/>
            <p:cNvGrpSpPr/>
            <p:nvPr/>
          </p:nvGrpSpPr>
          <p:grpSpPr>
            <a:xfrm>
              <a:off x="486847" y="1445608"/>
              <a:ext cx="7760" cy="10055"/>
              <a:chOff x="0" y="0"/>
              <a:chExt cx="7759" cy="10053"/>
            </a:xfrm>
          </p:grpSpPr>
          <p:sp>
            <p:nvSpPr>
              <p:cNvPr id="6972"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73"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75" name="Google Shape;4556;p37"/>
            <p:cNvSpPr/>
            <p:nvPr/>
          </p:nvSpPr>
          <p:spPr>
            <a:xfrm rot="19340343">
              <a:off x="831248" y="1344225"/>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78" name="Google Shape;4557;p37"/>
            <p:cNvGrpSpPr/>
            <p:nvPr/>
          </p:nvGrpSpPr>
          <p:grpSpPr>
            <a:xfrm>
              <a:off x="878761" y="1311274"/>
              <a:ext cx="7761" cy="10055"/>
              <a:chOff x="0" y="0"/>
              <a:chExt cx="7759" cy="10053"/>
            </a:xfrm>
          </p:grpSpPr>
          <p:sp>
            <p:nvSpPr>
              <p:cNvPr id="697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7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79" name="Google Shape;4558;p37"/>
            <p:cNvSpPr/>
            <p:nvPr/>
          </p:nvSpPr>
          <p:spPr>
            <a:xfrm rot="19340343">
              <a:off x="935777" y="12633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322" y="21600"/>
                    <a:pt x="10957"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82" name="Google Shape;4559;p37"/>
            <p:cNvGrpSpPr/>
            <p:nvPr/>
          </p:nvGrpSpPr>
          <p:grpSpPr>
            <a:xfrm>
              <a:off x="336393" y="1561728"/>
              <a:ext cx="7760" cy="10055"/>
              <a:chOff x="0" y="0"/>
              <a:chExt cx="7759" cy="10053"/>
            </a:xfrm>
          </p:grpSpPr>
          <p:sp>
            <p:nvSpPr>
              <p:cNvPr id="6980"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81"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83" name="Google Shape;4560;p37"/>
            <p:cNvSpPr/>
            <p:nvPr/>
          </p:nvSpPr>
          <p:spPr>
            <a:xfrm rot="19340343">
              <a:off x="865077" y="1325363"/>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6986" name="Google Shape;4562;p37"/>
            <p:cNvGrpSpPr/>
            <p:nvPr/>
          </p:nvGrpSpPr>
          <p:grpSpPr>
            <a:xfrm>
              <a:off x="939678" y="1264760"/>
              <a:ext cx="10055" cy="7761"/>
              <a:chOff x="0" y="0"/>
              <a:chExt cx="10053" cy="7759"/>
            </a:xfrm>
          </p:grpSpPr>
          <p:sp>
            <p:nvSpPr>
              <p:cNvPr id="6984"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8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89" name="Google Shape;4563;p37"/>
            <p:cNvGrpSpPr/>
            <p:nvPr/>
          </p:nvGrpSpPr>
          <p:grpSpPr>
            <a:xfrm>
              <a:off x="423288" y="1546242"/>
              <a:ext cx="10055" cy="7760"/>
              <a:chOff x="0" y="0"/>
              <a:chExt cx="10053" cy="7759"/>
            </a:xfrm>
          </p:grpSpPr>
          <p:sp>
            <p:nvSpPr>
              <p:cNvPr id="698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8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90" name="Google Shape;4566;p37"/>
            <p:cNvSpPr/>
            <p:nvPr/>
          </p:nvSpPr>
          <p:spPr>
            <a:xfrm rot="19340343">
              <a:off x="464488" y="16499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93" name="Google Shape;4567;p37"/>
            <p:cNvGrpSpPr/>
            <p:nvPr/>
          </p:nvGrpSpPr>
          <p:grpSpPr>
            <a:xfrm>
              <a:off x="389396" y="1515145"/>
              <a:ext cx="7761" cy="10055"/>
              <a:chOff x="0" y="0"/>
              <a:chExt cx="7759" cy="10053"/>
            </a:xfrm>
          </p:grpSpPr>
          <p:sp>
            <p:nvSpPr>
              <p:cNvPr id="699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9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96" name="Google Shape;4568;p37"/>
            <p:cNvGrpSpPr/>
            <p:nvPr/>
          </p:nvGrpSpPr>
          <p:grpSpPr>
            <a:xfrm>
              <a:off x="456970" y="1678558"/>
              <a:ext cx="7761" cy="10055"/>
              <a:chOff x="0" y="0"/>
              <a:chExt cx="7759" cy="10053"/>
            </a:xfrm>
          </p:grpSpPr>
          <p:sp>
            <p:nvSpPr>
              <p:cNvPr id="699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9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97" name="Google Shape;4569;p37"/>
            <p:cNvSpPr/>
            <p:nvPr/>
          </p:nvSpPr>
          <p:spPr>
            <a:xfrm rot="19340343">
              <a:off x="473042" y="1668123"/>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00" name="Google Shape;4570;p37"/>
            <p:cNvGrpSpPr/>
            <p:nvPr/>
          </p:nvGrpSpPr>
          <p:grpSpPr>
            <a:xfrm>
              <a:off x="519198" y="1638754"/>
              <a:ext cx="10055" cy="7760"/>
              <a:chOff x="0" y="0"/>
              <a:chExt cx="10053" cy="7759"/>
            </a:xfrm>
          </p:grpSpPr>
          <p:sp>
            <p:nvSpPr>
              <p:cNvPr id="6998"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9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03" name="Google Shape;4571;p37"/>
            <p:cNvGrpSpPr/>
            <p:nvPr/>
          </p:nvGrpSpPr>
          <p:grpSpPr>
            <a:xfrm>
              <a:off x="456105" y="1456454"/>
              <a:ext cx="10055" cy="7760"/>
              <a:chOff x="0" y="0"/>
              <a:chExt cx="10053" cy="7759"/>
            </a:xfrm>
          </p:grpSpPr>
          <p:sp>
            <p:nvSpPr>
              <p:cNvPr id="700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0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06" name="Google Shape;4572;p37"/>
            <p:cNvGrpSpPr/>
            <p:nvPr/>
          </p:nvGrpSpPr>
          <p:grpSpPr>
            <a:xfrm>
              <a:off x="303488" y="1572422"/>
              <a:ext cx="10055" cy="7761"/>
              <a:chOff x="0" y="0"/>
              <a:chExt cx="10053" cy="7759"/>
            </a:xfrm>
          </p:grpSpPr>
          <p:sp>
            <p:nvSpPr>
              <p:cNvPr id="700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0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09" name="Google Shape;4574;p37"/>
            <p:cNvGrpSpPr/>
            <p:nvPr/>
          </p:nvGrpSpPr>
          <p:grpSpPr>
            <a:xfrm>
              <a:off x="542864" y="1630017"/>
              <a:ext cx="10055" cy="7761"/>
              <a:chOff x="0" y="0"/>
              <a:chExt cx="10053" cy="7759"/>
            </a:xfrm>
          </p:grpSpPr>
          <p:sp>
            <p:nvSpPr>
              <p:cNvPr id="700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0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10" name="Google Shape;4575;p37"/>
            <p:cNvSpPr/>
            <p:nvPr/>
          </p:nvSpPr>
          <p:spPr>
            <a:xfrm rot="19340343">
              <a:off x="399826" y="15732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011" name="Google Shape;4576;p37"/>
            <p:cNvSpPr/>
            <p:nvPr/>
          </p:nvSpPr>
          <p:spPr>
            <a:xfrm rot="19340343">
              <a:off x="443631" y="15394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14" name="Google Shape;4578;p37"/>
            <p:cNvGrpSpPr/>
            <p:nvPr/>
          </p:nvGrpSpPr>
          <p:grpSpPr>
            <a:xfrm>
              <a:off x="684018" y="1526539"/>
              <a:ext cx="10054" cy="7761"/>
              <a:chOff x="0" y="0"/>
              <a:chExt cx="10053" cy="7759"/>
            </a:xfrm>
          </p:grpSpPr>
          <p:sp>
            <p:nvSpPr>
              <p:cNvPr id="701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1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15" name="Google Shape;4579;p37"/>
            <p:cNvSpPr/>
            <p:nvPr/>
          </p:nvSpPr>
          <p:spPr>
            <a:xfrm rot="19340343">
              <a:off x="686181" y="15229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53" y="0"/>
                  </a:moveTo>
                  <a:cubicBezTo>
                    <a:pt x="0" y="0"/>
                    <a:pt x="0" y="21600"/>
                    <a:pt x="0" y="21600"/>
                  </a:cubicBezTo>
                  <a:lnTo>
                    <a:pt x="21600" y="21600"/>
                  </a:lnTo>
                  <a:cubicBezTo>
                    <a:pt x="14485" y="5574"/>
                    <a:pt x="9656" y="0"/>
                    <a:pt x="635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18" name="Google Shape;4580;p37"/>
            <p:cNvGrpSpPr/>
            <p:nvPr/>
          </p:nvGrpSpPr>
          <p:grpSpPr>
            <a:xfrm>
              <a:off x="294260" y="1573591"/>
              <a:ext cx="7761" cy="10055"/>
              <a:chOff x="0" y="0"/>
              <a:chExt cx="7759" cy="10053"/>
            </a:xfrm>
          </p:grpSpPr>
          <p:sp>
            <p:nvSpPr>
              <p:cNvPr id="701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1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19" name="Google Shape;4582;p37"/>
            <p:cNvSpPr/>
            <p:nvPr/>
          </p:nvSpPr>
          <p:spPr>
            <a:xfrm rot="19340343">
              <a:off x="574421" y="1623648"/>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022" name="Google Shape;4584;p37"/>
            <p:cNvGrpSpPr/>
            <p:nvPr/>
          </p:nvGrpSpPr>
          <p:grpSpPr>
            <a:xfrm>
              <a:off x="740729" y="1501828"/>
              <a:ext cx="10055" cy="7760"/>
              <a:chOff x="0" y="0"/>
              <a:chExt cx="10053" cy="7759"/>
            </a:xfrm>
          </p:grpSpPr>
          <p:sp>
            <p:nvSpPr>
              <p:cNvPr id="702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2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23" name="Google Shape;4586;p37"/>
            <p:cNvSpPr/>
            <p:nvPr/>
          </p:nvSpPr>
          <p:spPr>
            <a:xfrm rot="19340343">
              <a:off x="613280" y="160526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024" name="Google Shape;4587;p37"/>
            <p:cNvSpPr/>
            <p:nvPr/>
          </p:nvSpPr>
          <p:spPr>
            <a:xfrm rot="19340343">
              <a:off x="439235" y="14502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025" name="Google Shape;4588;p37"/>
            <p:cNvSpPr/>
            <p:nvPr/>
          </p:nvSpPr>
          <p:spPr>
            <a:xfrm rot="19340343">
              <a:off x="762211" y="14941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026" name="Google Shape;4589;p37"/>
            <p:cNvSpPr/>
            <p:nvPr/>
          </p:nvSpPr>
          <p:spPr>
            <a:xfrm rot="19340343">
              <a:off x="575940" y="16397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027" name="Google Shape;4590;p37"/>
            <p:cNvSpPr/>
            <p:nvPr/>
          </p:nvSpPr>
          <p:spPr>
            <a:xfrm rot="19340343">
              <a:off x="778757" y="148685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30" name="Google Shape;4591;p37"/>
            <p:cNvGrpSpPr/>
            <p:nvPr/>
          </p:nvGrpSpPr>
          <p:grpSpPr>
            <a:xfrm>
              <a:off x="815956" y="1464647"/>
              <a:ext cx="10055" cy="7761"/>
              <a:chOff x="0" y="0"/>
              <a:chExt cx="10053" cy="7759"/>
            </a:xfrm>
          </p:grpSpPr>
          <p:sp>
            <p:nvSpPr>
              <p:cNvPr id="702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2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33" name="Google Shape;4592;p37"/>
            <p:cNvGrpSpPr/>
            <p:nvPr/>
          </p:nvGrpSpPr>
          <p:grpSpPr>
            <a:xfrm>
              <a:off x="638603" y="1602834"/>
              <a:ext cx="7760" cy="10055"/>
              <a:chOff x="0" y="0"/>
              <a:chExt cx="7759" cy="10053"/>
            </a:xfrm>
          </p:grpSpPr>
          <p:sp>
            <p:nvSpPr>
              <p:cNvPr id="703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3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34" name="Google Shape;4593;p37"/>
            <p:cNvSpPr/>
            <p:nvPr/>
          </p:nvSpPr>
          <p:spPr>
            <a:xfrm rot="19340343">
              <a:off x="791855" y="14808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37" name="Google Shape;4596;p37"/>
            <p:cNvGrpSpPr/>
            <p:nvPr/>
          </p:nvGrpSpPr>
          <p:grpSpPr>
            <a:xfrm>
              <a:off x="662556" y="1589785"/>
              <a:ext cx="7761" cy="10055"/>
              <a:chOff x="0" y="0"/>
              <a:chExt cx="7759" cy="10053"/>
            </a:xfrm>
          </p:grpSpPr>
          <p:sp>
            <p:nvSpPr>
              <p:cNvPr id="703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3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40" name="Google Shape;4597;p37"/>
            <p:cNvGrpSpPr/>
            <p:nvPr/>
          </p:nvGrpSpPr>
          <p:grpSpPr>
            <a:xfrm>
              <a:off x="448641" y="1444911"/>
              <a:ext cx="7761" cy="10055"/>
              <a:chOff x="0" y="0"/>
              <a:chExt cx="7759" cy="10053"/>
            </a:xfrm>
          </p:grpSpPr>
          <p:sp>
            <p:nvSpPr>
              <p:cNvPr id="703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3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41" name="Google Shape;4598;p37"/>
            <p:cNvSpPr/>
            <p:nvPr/>
          </p:nvSpPr>
          <p:spPr>
            <a:xfrm rot="19340343">
              <a:off x="862289" y="14450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44" name="Google Shape;4599;p37"/>
            <p:cNvGrpSpPr/>
            <p:nvPr/>
          </p:nvGrpSpPr>
          <p:grpSpPr>
            <a:xfrm>
              <a:off x="1287893" y="1135737"/>
              <a:ext cx="7761" cy="10055"/>
              <a:chOff x="0" y="0"/>
              <a:chExt cx="7759" cy="10053"/>
            </a:xfrm>
          </p:grpSpPr>
          <p:sp>
            <p:nvSpPr>
              <p:cNvPr id="704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4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45" name="Google Shape;4601;p37"/>
            <p:cNvSpPr/>
            <p:nvPr/>
          </p:nvSpPr>
          <p:spPr>
            <a:xfrm rot="19340343">
              <a:off x="1299130" y="1131383"/>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048" name="Google Shape;4602;p37"/>
            <p:cNvGrpSpPr/>
            <p:nvPr/>
          </p:nvGrpSpPr>
          <p:grpSpPr>
            <a:xfrm>
              <a:off x="1271691" y="1156016"/>
              <a:ext cx="10055" cy="7761"/>
              <a:chOff x="0" y="0"/>
              <a:chExt cx="10053" cy="7759"/>
            </a:xfrm>
          </p:grpSpPr>
          <p:sp>
            <p:nvSpPr>
              <p:cNvPr id="704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47"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51" name="Google Shape;4603;p37"/>
            <p:cNvGrpSpPr/>
            <p:nvPr/>
          </p:nvGrpSpPr>
          <p:grpSpPr>
            <a:xfrm>
              <a:off x="1274478" y="1155396"/>
              <a:ext cx="7761" cy="10054"/>
              <a:chOff x="0" y="0"/>
              <a:chExt cx="7759" cy="10053"/>
            </a:xfrm>
          </p:grpSpPr>
          <p:sp>
            <p:nvSpPr>
              <p:cNvPr id="7049"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50"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54" name="Google Shape;4604;p37"/>
            <p:cNvGrpSpPr/>
            <p:nvPr/>
          </p:nvGrpSpPr>
          <p:grpSpPr>
            <a:xfrm>
              <a:off x="1289560" y="1162589"/>
              <a:ext cx="7760" cy="10055"/>
              <a:chOff x="0" y="0"/>
              <a:chExt cx="7759" cy="10053"/>
            </a:xfrm>
          </p:grpSpPr>
          <p:sp>
            <p:nvSpPr>
              <p:cNvPr id="705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5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55" name="Google Shape;4605;p37"/>
            <p:cNvSpPr/>
            <p:nvPr/>
          </p:nvSpPr>
          <p:spPr>
            <a:xfrm rot="19340343">
              <a:off x="804593" y="15390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58" name="Google Shape;4606;p37"/>
            <p:cNvGrpSpPr/>
            <p:nvPr/>
          </p:nvGrpSpPr>
          <p:grpSpPr>
            <a:xfrm>
              <a:off x="410070" y="1457959"/>
              <a:ext cx="10054" cy="7760"/>
              <a:chOff x="0" y="0"/>
              <a:chExt cx="10053" cy="7759"/>
            </a:xfrm>
          </p:grpSpPr>
          <p:sp>
            <p:nvSpPr>
              <p:cNvPr id="705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57"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61" name="Google Shape;4607;p37"/>
            <p:cNvGrpSpPr/>
            <p:nvPr/>
          </p:nvGrpSpPr>
          <p:grpSpPr>
            <a:xfrm>
              <a:off x="820665" y="1537654"/>
              <a:ext cx="7760" cy="10055"/>
              <a:chOff x="0" y="0"/>
              <a:chExt cx="7759" cy="10053"/>
            </a:xfrm>
          </p:grpSpPr>
          <p:sp>
            <p:nvSpPr>
              <p:cNvPr id="705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6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64" name="Google Shape;4608;p37"/>
            <p:cNvGrpSpPr/>
            <p:nvPr/>
          </p:nvGrpSpPr>
          <p:grpSpPr>
            <a:xfrm>
              <a:off x="1326118" y="1148061"/>
              <a:ext cx="10055" cy="7760"/>
              <a:chOff x="0" y="0"/>
              <a:chExt cx="10053" cy="7759"/>
            </a:xfrm>
          </p:grpSpPr>
          <p:sp>
            <p:nvSpPr>
              <p:cNvPr id="706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6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65" name="Google Shape;4609;p37"/>
            <p:cNvSpPr/>
            <p:nvPr/>
          </p:nvSpPr>
          <p:spPr>
            <a:xfrm rot="19340343">
              <a:off x="866663" y="1515223"/>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7066" name="Google Shape;4610;p37"/>
            <p:cNvSpPr/>
            <p:nvPr/>
          </p:nvSpPr>
          <p:spPr>
            <a:xfrm rot="19340343">
              <a:off x="972789" y="144124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067" name="Google Shape;4611;p37"/>
            <p:cNvSpPr/>
            <p:nvPr/>
          </p:nvSpPr>
          <p:spPr>
            <a:xfrm rot="19340343">
              <a:off x="1051010" y="13808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068" name="Google Shape;4612;p37"/>
            <p:cNvSpPr/>
            <p:nvPr/>
          </p:nvSpPr>
          <p:spPr>
            <a:xfrm rot="19340343">
              <a:off x="1347378" y="11521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71" name="Google Shape;4613;p37"/>
            <p:cNvGrpSpPr/>
            <p:nvPr/>
          </p:nvGrpSpPr>
          <p:grpSpPr>
            <a:xfrm>
              <a:off x="958922" y="1456408"/>
              <a:ext cx="10055" cy="7760"/>
              <a:chOff x="0" y="0"/>
              <a:chExt cx="10053" cy="7759"/>
            </a:xfrm>
          </p:grpSpPr>
          <p:sp>
            <p:nvSpPr>
              <p:cNvPr id="706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7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72" name="Google Shape;4616;p37"/>
            <p:cNvSpPr/>
            <p:nvPr/>
          </p:nvSpPr>
          <p:spPr>
            <a:xfrm rot="19340343">
              <a:off x="1376386" y="115798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075" name="Google Shape;4617;p37"/>
            <p:cNvGrpSpPr/>
            <p:nvPr/>
          </p:nvGrpSpPr>
          <p:grpSpPr>
            <a:xfrm>
              <a:off x="307989" y="1532587"/>
              <a:ext cx="7760" cy="10055"/>
              <a:chOff x="0" y="0"/>
              <a:chExt cx="7759" cy="10053"/>
            </a:xfrm>
          </p:grpSpPr>
          <p:sp>
            <p:nvSpPr>
              <p:cNvPr id="707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7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78" name="Google Shape;4618;p37"/>
            <p:cNvGrpSpPr/>
            <p:nvPr/>
          </p:nvGrpSpPr>
          <p:grpSpPr>
            <a:xfrm>
              <a:off x="1309973" y="1220811"/>
              <a:ext cx="7760" cy="10055"/>
              <a:chOff x="0" y="0"/>
              <a:chExt cx="7759" cy="10053"/>
            </a:xfrm>
          </p:grpSpPr>
          <p:sp>
            <p:nvSpPr>
              <p:cNvPr id="707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7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81" name="Google Shape;4619;p37"/>
            <p:cNvGrpSpPr/>
            <p:nvPr/>
          </p:nvGrpSpPr>
          <p:grpSpPr>
            <a:xfrm>
              <a:off x="1357466" y="1184155"/>
              <a:ext cx="7761" cy="10055"/>
              <a:chOff x="0" y="0"/>
              <a:chExt cx="7759" cy="10053"/>
            </a:xfrm>
          </p:grpSpPr>
          <p:sp>
            <p:nvSpPr>
              <p:cNvPr id="707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8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84" name="Google Shape;4620;p37"/>
            <p:cNvGrpSpPr/>
            <p:nvPr/>
          </p:nvGrpSpPr>
          <p:grpSpPr>
            <a:xfrm>
              <a:off x="1389697" y="1164730"/>
              <a:ext cx="7761" cy="10055"/>
              <a:chOff x="0" y="0"/>
              <a:chExt cx="7759" cy="10053"/>
            </a:xfrm>
          </p:grpSpPr>
          <p:sp>
            <p:nvSpPr>
              <p:cNvPr id="708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8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85" name="Google Shape;4622;p37"/>
            <p:cNvSpPr/>
            <p:nvPr/>
          </p:nvSpPr>
          <p:spPr>
            <a:xfrm rot="19340343">
              <a:off x="300533" y="15328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88" name="Google Shape;4623;p37"/>
            <p:cNvGrpSpPr/>
            <p:nvPr/>
          </p:nvGrpSpPr>
          <p:grpSpPr>
            <a:xfrm>
              <a:off x="1389987" y="1170407"/>
              <a:ext cx="7760" cy="10054"/>
              <a:chOff x="0" y="0"/>
              <a:chExt cx="7759" cy="10053"/>
            </a:xfrm>
          </p:grpSpPr>
          <p:sp>
            <p:nvSpPr>
              <p:cNvPr id="708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8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91" name="Google Shape;4624;p37"/>
            <p:cNvGrpSpPr/>
            <p:nvPr/>
          </p:nvGrpSpPr>
          <p:grpSpPr>
            <a:xfrm>
              <a:off x="1407414" y="1168293"/>
              <a:ext cx="7761" cy="10055"/>
              <a:chOff x="0" y="0"/>
              <a:chExt cx="7759" cy="10053"/>
            </a:xfrm>
          </p:grpSpPr>
          <p:sp>
            <p:nvSpPr>
              <p:cNvPr id="708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9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92" name="Google Shape;4625;p37"/>
            <p:cNvSpPr/>
            <p:nvPr/>
          </p:nvSpPr>
          <p:spPr>
            <a:xfrm rot="19340343">
              <a:off x="1406021" y="11669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6261" y="21600"/>
                  </a:cubicBezTo>
                  <a:cubicBezTo>
                    <a:pt x="9391" y="21600"/>
                    <a:pt x="14400" y="1602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95" name="Google Shape;4626;p37"/>
            <p:cNvGrpSpPr/>
            <p:nvPr/>
          </p:nvGrpSpPr>
          <p:grpSpPr>
            <a:xfrm>
              <a:off x="1359004" y="1207993"/>
              <a:ext cx="10055" cy="7761"/>
              <a:chOff x="0" y="0"/>
              <a:chExt cx="10053" cy="7759"/>
            </a:xfrm>
          </p:grpSpPr>
          <p:sp>
            <p:nvSpPr>
              <p:cNvPr id="709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9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96" name="Google Shape;4627;p37"/>
            <p:cNvSpPr/>
            <p:nvPr/>
          </p:nvSpPr>
          <p:spPr>
            <a:xfrm rot="19340343">
              <a:off x="1406877" y="11704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99" name="Google Shape;4628;p37"/>
            <p:cNvGrpSpPr/>
            <p:nvPr/>
          </p:nvGrpSpPr>
          <p:grpSpPr>
            <a:xfrm>
              <a:off x="1407518" y="1175473"/>
              <a:ext cx="7760" cy="10055"/>
              <a:chOff x="0" y="0"/>
              <a:chExt cx="7759" cy="10053"/>
            </a:xfrm>
          </p:grpSpPr>
          <p:sp>
            <p:nvSpPr>
              <p:cNvPr id="709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9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00" name="Google Shape;4630;p37"/>
            <p:cNvSpPr/>
            <p:nvPr/>
          </p:nvSpPr>
          <p:spPr>
            <a:xfrm rot="19340343">
              <a:off x="1301746" y="12647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01" name="Google Shape;4631;p37"/>
            <p:cNvSpPr/>
            <p:nvPr/>
          </p:nvSpPr>
          <p:spPr>
            <a:xfrm rot="19340343">
              <a:off x="1422478" y="11736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02" name="Google Shape;4633;p37"/>
            <p:cNvSpPr/>
            <p:nvPr/>
          </p:nvSpPr>
          <p:spPr>
            <a:xfrm rot="19340343">
              <a:off x="1429819" y="11731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400" y="0"/>
                    <a:pt x="19096" y="21600"/>
                    <a:pt x="20661" y="21600"/>
                  </a:cubicBezTo>
                  <a:cubicBezTo>
                    <a:pt x="21600" y="21600"/>
                    <a:pt x="21600" y="1584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03" name="Google Shape;4634;p37"/>
            <p:cNvSpPr/>
            <p:nvPr/>
          </p:nvSpPr>
          <p:spPr>
            <a:xfrm rot="19340343">
              <a:off x="1436071" y="11765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04" name="Google Shape;4635;p37"/>
            <p:cNvSpPr/>
            <p:nvPr/>
          </p:nvSpPr>
          <p:spPr>
            <a:xfrm rot="19340343">
              <a:off x="295286" y="15336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116"/>
                    <a:pt x="0" y="21600"/>
                  </a:cubicBezTo>
                  <a:lnTo>
                    <a:pt x="21600" y="21600"/>
                  </a:lnTo>
                  <a:cubicBezTo>
                    <a:pt x="21600" y="21600"/>
                    <a:pt x="21600" y="0"/>
                    <a:pt x="15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05" name="Google Shape;4636;p37"/>
            <p:cNvSpPr/>
            <p:nvPr/>
          </p:nvSpPr>
          <p:spPr>
            <a:xfrm rot="19340343">
              <a:off x="1459683" y="1184096"/>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08" name="Google Shape;4637;p37"/>
            <p:cNvGrpSpPr/>
            <p:nvPr/>
          </p:nvGrpSpPr>
          <p:grpSpPr>
            <a:xfrm>
              <a:off x="1285495" y="1323275"/>
              <a:ext cx="10055" cy="7760"/>
              <a:chOff x="0" y="0"/>
              <a:chExt cx="10053" cy="7759"/>
            </a:xfrm>
          </p:grpSpPr>
          <p:sp>
            <p:nvSpPr>
              <p:cNvPr id="7106"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07"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09" name="Google Shape;4638;p37"/>
            <p:cNvSpPr/>
            <p:nvPr/>
          </p:nvSpPr>
          <p:spPr>
            <a:xfrm rot="19340343">
              <a:off x="1476496" y="11847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10" name="Google Shape;4639;p37"/>
            <p:cNvSpPr/>
            <p:nvPr/>
          </p:nvSpPr>
          <p:spPr>
            <a:xfrm rot="19340343">
              <a:off x="1471095" y="120983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11" name="Google Shape;4640;p37"/>
            <p:cNvSpPr/>
            <p:nvPr/>
          </p:nvSpPr>
          <p:spPr>
            <a:xfrm rot="19340343">
              <a:off x="1481816" y="12110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12" name="Google Shape;4641;p37"/>
            <p:cNvSpPr/>
            <p:nvPr/>
          </p:nvSpPr>
          <p:spPr>
            <a:xfrm rot="19340343">
              <a:off x="1486727" y="12127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15" name="Google Shape;4642;p37"/>
            <p:cNvGrpSpPr/>
            <p:nvPr/>
          </p:nvGrpSpPr>
          <p:grpSpPr>
            <a:xfrm>
              <a:off x="1489245" y="1215039"/>
              <a:ext cx="10054" cy="7761"/>
              <a:chOff x="0" y="0"/>
              <a:chExt cx="10053" cy="7759"/>
            </a:xfrm>
          </p:grpSpPr>
          <p:sp>
            <p:nvSpPr>
              <p:cNvPr id="711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1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18" name="Google Shape;4643;p37"/>
            <p:cNvGrpSpPr/>
            <p:nvPr/>
          </p:nvGrpSpPr>
          <p:grpSpPr>
            <a:xfrm>
              <a:off x="1490527" y="1214050"/>
              <a:ext cx="10054" cy="7760"/>
              <a:chOff x="0" y="0"/>
              <a:chExt cx="10053" cy="7759"/>
            </a:xfrm>
          </p:grpSpPr>
          <p:sp>
            <p:nvSpPr>
              <p:cNvPr id="711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1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21" name="Google Shape;4644;p37"/>
            <p:cNvGrpSpPr/>
            <p:nvPr/>
          </p:nvGrpSpPr>
          <p:grpSpPr>
            <a:xfrm>
              <a:off x="1492032" y="1214418"/>
              <a:ext cx="7760" cy="10055"/>
              <a:chOff x="0" y="0"/>
              <a:chExt cx="7759" cy="10053"/>
            </a:xfrm>
          </p:grpSpPr>
          <p:sp>
            <p:nvSpPr>
              <p:cNvPr id="7119"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20"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24" name="Google Shape;4646;p37"/>
            <p:cNvGrpSpPr/>
            <p:nvPr/>
          </p:nvGrpSpPr>
          <p:grpSpPr>
            <a:xfrm>
              <a:off x="1385434" y="1301046"/>
              <a:ext cx="10055" cy="7761"/>
              <a:chOff x="0" y="0"/>
              <a:chExt cx="10053" cy="7759"/>
            </a:xfrm>
          </p:grpSpPr>
          <p:sp>
            <p:nvSpPr>
              <p:cNvPr id="7122"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23"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27" name="Google Shape;4647;p37"/>
            <p:cNvGrpSpPr/>
            <p:nvPr/>
          </p:nvGrpSpPr>
          <p:grpSpPr>
            <a:xfrm>
              <a:off x="1524854" y="1197085"/>
              <a:ext cx="10055" cy="7760"/>
              <a:chOff x="0" y="0"/>
              <a:chExt cx="10053" cy="7759"/>
            </a:xfrm>
          </p:grpSpPr>
          <p:sp>
            <p:nvSpPr>
              <p:cNvPr id="712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2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28" name="Google Shape;4648;p37"/>
            <p:cNvSpPr/>
            <p:nvPr/>
          </p:nvSpPr>
          <p:spPr>
            <a:xfrm rot="19340343">
              <a:off x="1445003" y="1273941"/>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131" name="Google Shape;4649;p37"/>
            <p:cNvGrpSpPr/>
            <p:nvPr/>
          </p:nvGrpSpPr>
          <p:grpSpPr>
            <a:xfrm>
              <a:off x="426431" y="1545611"/>
              <a:ext cx="10055" cy="7760"/>
              <a:chOff x="0" y="0"/>
              <a:chExt cx="10053" cy="7759"/>
            </a:xfrm>
          </p:grpSpPr>
          <p:sp>
            <p:nvSpPr>
              <p:cNvPr id="712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3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32" name="Google Shape;4651;p37"/>
            <p:cNvSpPr/>
            <p:nvPr/>
          </p:nvSpPr>
          <p:spPr>
            <a:xfrm rot="19340343">
              <a:off x="1564460" y="11908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33" name="Google Shape;4652;p37"/>
            <p:cNvSpPr/>
            <p:nvPr/>
          </p:nvSpPr>
          <p:spPr>
            <a:xfrm rot="19340343">
              <a:off x="1572158" y="1191144"/>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7134" name="Google Shape;4653;p37"/>
            <p:cNvSpPr/>
            <p:nvPr/>
          </p:nvSpPr>
          <p:spPr>
            <a:xfrm rot="19340343">
              <a:off x="1539936" y="12152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37" name="Google Shape;4654;p37"/>
            <p:cNvGrpSpPr/>
            <p:nvPr/>
          </p:nvGrpSpPr>
          <p:grpSpPr>
            <a:xfrm>
              <a:off x="1540030" y="1219397"/>
              <a:ext cx="10054" cy="7761"/>
              <a:chOff x="0" y="0"/>
              <a:chExt cx="10053" cy="7759"/>
            </a:xfrm>
          </p:grpSpPr>
          <p:sp>
            <p:nvSpPr>
              <p:cNvPr id="713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3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40" name="Google Shape;4656;p37"/>
            <p:cNvGrpSpPr/>
            <p:nvPr/>
          </p:nvGrpSpPr>
          <p:grpSpPr>
            <a:xfrm>
              <a:off x="438865" y="1566423"/>
              <a:ext cx="10055" cy="7761"/>
              <a:chOff x="0" y="0"/>
              <a:chExt cx="10053" cy="7759"/>
            </a:xfrm>
          </p:grpSpPr>
          <p:sp>
            <p:nvSpPr>
              <p:cNvPr id="713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39"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43" name="Google Shape;4657;p37"/>
            <p:cNvGrpSpPr/>
            <p:nvPr/>
          </p:nvGrpSpPr>
          <p:grpSpPr>
            <a:xfrm>
              <a:off x="1551752" y="1219879"/>
              <a:ext cx="10055" cy="7761"/>
              <a:chOff x="0" y="0"/>
              <a:chExt cx="10053" cy="7759"/>
            </a:xfrm>
          </p:grpSpPr>
          <p:sp>
            <p:nvSpPr>
              <p:cNvPr id="714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4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44" name="Google Shape;4659;p37"/>
            <p:cNvSpPr/>
            <p:nvPr/>
          </p:nvSpPr>
          <p:spPr>
            <a:xfrm rot="19340343">
              <a:off x="1612407" y="11915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45" name="Google Shape;4660;p37"/>
            <p:cNvSpPr/>
            <p:nvPr/>
          </p:nvSpPr>
          <p:spPr>
            <a:xfrm rot="19340343">
              <a:off x="1643759" y="11956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46" name="Google Shape;4661;p37"/>
            <p:cNvSpPr/>
            <p:nvPr/>
          </p:nvSpPr>
          <p:spPr>
            <a:xfrm rot="19340343">
              <a:off x="1647164" y="11951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49" name="Google Shape;4662;p37"/>
            <p:cNvGrpSpPr/>
            <p:nvPr/>
          </p:nvGrpSpPr>
          <p:grpSpPr>
            <a:xfrm>
              <a:off x="1651619" y="1195396"/>
              <a:ext cx="7761" cy="10055"/>
              <a:chOff x="0" y="0"/>
              <a:chExt cx="7759" cy="10053"/>
            </a:xfrm>
          </p:grpSpPr>
          <p:sp>
            <p:nvSpPr>
              <p:cNvPr id="714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4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52" name="Google Shape;4665;p37"/>
            <p:cNvGrpSpPr/>
            <p:nvPr/>
          </p:nvGrpSpPr>
          <p:grpSpPr>
            <a:xfrm>
              <a:off x="1670672" y="1192557"/>
              <a:ext cx="10054" cy="7761"/>
              <a:chOff x="0" y="0"/>
              <a:chExt cx="10053" cy="7759"/>
            </a:xfrm>
          </p:grpSpPr>
          <p:sp>
            <p:nvSpPr>
              <p:cNvPr id="7150"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51"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55" name="Google Shape;4666;p37"/>
            <p:cNvGrpSpPr/>
            <p:nvPr/>
          </p:nvGrpSpPr>
          <p:grpSpPr>
            <a:xfrm>
              <a:off x="1670886" y="1197829"/>
              <a:ext cx="10055" cy="7761"/>
              <a:chOff x="0" y="0"/>
              <a:chExt cx="10053" cy="7759"/>
            </a:xfrm>
          </p:grpSpPr>
          <p:sp>
            <p:nvSpPr>
              <p:cNvPr id="715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5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58" name="Google Shape;4667;p37"/>
            <p:cNvGrpSpPr/>
            <p:nvPr/>
          </p:nvGrpSpPr>
          <p:grpSpPr>
            <a:xfrm>
              <a:off x="1682933" y="1191883"/>
              <a:ext cx="7761" cy="10055"/>
              <a:chOff x="0" y="0"/>
              <a:chExt cx="7759" cy="10053"/>
            </a:xfrm>
          </p:grpSpPr>
          <p:sp>
            <p:nvSpPr>
              <p:cNvPr id="7156"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57"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61" name="Google Shape;4668;p37"/>
            <p:cNvGrpSpPr/>
            <p:nvPr/>
          </p:nvGrpSpPr>
          <p:grpSpPr>
            <a:xfrm>
              <a:off x="1450377" y="1377547"/>
              <a:ext cx="10055" cy="7761"/>
              <a:chOff x="0" y="0"/>
              <a:chExt cx="10053" cy="7759"/>
            </a:xfrm>
          </p:grpSpPr>
          <p:sp>
            <p:nvSpPr>
              <p:cNvPr id="715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6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62" name="Google Shape;4669;p37"/>
            <p:cNvSpPr/>
            <p:nvPr/>
          </p:nvSpPr>
          <p:spPr>
            <a:xfrm rot="19340343">
              <a:off x="1703876" y="11853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65" name="Google Shape;4670;p37"/>
            <p:cNvGrpSpPr/>
            <p:nvPr/>
          </p:nvGrpSpPr>
          <p:grpSpPr>
            <a:xfrm>
              <a:off x="1756467" y="1174843"/>
              <a:ext cx="7761" cy="10055"/>
              <a:chOff x="0" y="0"/>
              <a:chExt cx="7759" cy="10053"/>
            </a:xfrm>
          </p:grpSpPr>
          <p:sp>
            <p:nvSpPr>
              <p:cNvPr id="716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6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66" name="Google Shape;4671;p37"/>
            <p:cNvSpPr/>
            <p:nvPr/>
          </p:nvSpPr>
          <p:spPr>
            <a:xfrm rot="19340343">
              <a:off x="311061" y="14829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69" name="Google Shape;4672;p37"/>
            <p:cNvGrpSpPr/>
            <p:nvPr/>
          </p:nvGrpSpPr>
          <p:grpSpPr>
            <a:xfrm>
              <a:off x="1761223" y="1177575"/>
              <a:ext cx="10054" cy="7760"/>
              <a:chOff x="0" y="0"/>
              <a:chExt cx="10053" cy="7759"/>
            </a:xfrm>
          </p:grpSpPr>
          <p:sp>
            <p:nvSpPr>
              <p:cNvPr id="716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6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70" name="Google Shape;4673;p37"/>
            <p:cNvSpPr/>
            <p:nvPr/>
          </p:nvSpPr>
          <p:spPr>
            <a:xfrm rot="19340343">
              <a:off x="1761746" y="1180196"/>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173" name="Google Shape;4674;p37"/>
            <p:cNvGrpSpPr/>
            <p:nvPr/>
          </p:nvGrpSpPr>
          <p:grpSpPr>
            <a:xfrm>
              <a:off x="1780619" y="1166247"/>
              <a:ext cx="10055" cy="7761"/>
              <a:chOff x="0" y="0"/>
              <a:chExt cx="10053" cy="7759"/>
            </a:xfrm>
          </p:grpSpPr>
          <p:sp>
            <p:nvSpPr>
              <p:cNvPr id="717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7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74" name="Google Shape;4675;p37"/>
            <p:cNvSpPr/>
            <p:nvPr/>
          </p:nvSpPr>
          <p:spPr>
            <a:xfrm rot="19340343">
              <a:off x="391224" y="15744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77" name="Google Shape;4676;p37"/>
            <p:cNvGrpSpPr/>
            <p:nvPr/>
          </p:nvGrpSpPr>
          <p:grpSpPr>
            <a:xfrm>
              <a:off x="494020" y="1486187"/>
              <a:ext cx="10055" cy="7761"/>
              <a:chOff x="0" y="0"/>
              <a:chExt cx="10053" cy="7759"/>
            </a:xfrm>
          </p:grpSpPr>
          <p:sp>
            <p:nvSpPr>
              <p:cNvPr id="717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7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80" name="Google Shape;4678;p37"/>
            <p:cNvGrpSpPr/>
            <p:nvPr/>
          </p:nvGrpSpPr>
          <p:grpSpPr>
            <a:xfrm>
              <a:off x="1937535" y="1075548"/>
              <a:ext cx="10054" cy="7761"/>
              <a:chOff x="0" y="0"/>
              <a:chExt cx="10053" cy="7759"/>
            </a:xfrm>
          </p:grpSpPr>
          <p:sp>
            <p:nvSpPr>
              <p:cNvPr id="717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79"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81" name="Google Shape;4679;p37"/>
            <p:cNvSpPr/>
            <p:nvPr/>
          </p:nvSpPr>
          <p:spPr>
            <a:xfrm rot="19340343">
              <a:off x="297066" y="14842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84" name="Google Shape;4680;p37"/>
            <p:cNvGrpSpPr/>
            <p:nvPr/>
          </p:nvGrpSpPr>
          <p:grpSpPr>
            <a:xfrm>
              <a:off x="1962298" y="1058231"/>
              <a:ext cx="10055" cy="7760"/>
              <a:chOff x="0" y="0"/>
              <a:chExt cx="10053" cy="7759"/>
            </a:xfrm>
          </p:grpSpPr>
          <p:sp>
            <p:nvSpPr>
              <p:cNvPr id="718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8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85" name="Google Shape;4681;p37"/>
            <p:cNvSpPr/>
            <p:nvPr/>
          </p:nvSpPr>
          <p:spPr>
            <a:xfrm rot="19340343">
              <a:off x="1935633" y="10763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86" name="Google Shape;4682;p37"/>
            <p:cNvSpPr/>
            <p:nvPr/>
          </p:nvSpPr>
          <p:spPr>
            <a:xfrm rot="19340343">
              <a:off x="1976895" y="10463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89" name="Google Shape;4683;p37"/>
            <p:cNvGrpSpPr/>
            <p:nvPr/>
          </p:nvGrpSpPr>
          <p:grpSpPr>
            <a:xfrm>
              <a:off x="1897502" y="1111884"/>
              <a:ext cx="10054" cy="7760"/>
              <a:chOff x="0" y="0"/>
              <a:chExt cx="10053" cy="7759"/>
            </a:xfrm>
          </p:grpSpPr>
          <p:sp>
            <p:nvSpPr>
              <p:cNvPr id="7187"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88"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92" name="Google Shape;4685;p37"/>
            <p:cNvGrpSpPr/>
            <p:nvPr/>
          </p:nvGrpSpPr>
          <p:grpSpPr>
            <a:xfrm>
              <a:off x="1889384" y="1121263"/>
              <a:ext cx="7761" cy="10055"/>
              <a:chOff x="0" y="0"/>
              <a:chExt cx="7759" cy="10053"/>
            </a:xfrm>
          </p:grpSpPr>
          <p:sp>
            <p:nvSpPr>
              <p:cNvPr id="719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9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93" name="Google Shape;4686;p37"/>
            <p:cNvSpPr/>
            <p:nvPr/>
          </p:nvSpPr>
          <p:spPr>
            <a:xfrm rot="19340343">
              <a:off x="1976920" y="10610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400" y="21600"/>
                    <a:pt x="10800" y="21600"/>
                  </a:cubicBezTo>
                  <a:cubicBezTo>
                    <a:pt x="16200" y="21600"/>
                    <a:pt x="21600"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96" name="Google Shape;4687;p37"/>
            <p:cNvGrpSpPr/>
            <p:nvPr/>
          </p:nvGrpSpPr>
          <p:grpSpPr>
            <a:xfrm>
              <a:off x="1968188" y="1078208"/>
              <a:ext cx="10054" cy="7760"/>
              <a:chOff x="0" y="0"/>
              <a:chExt cx="10053" cy="7759"/>
            </a:xfrm>
          </p:grpSpPr>
          <p:sp>
            <p:nvSpPr>
              <p:cNvPr id="7194"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9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97" name="Google Shape;4689;p37"/>
            <p:cNvSpPr/>
            <p:nvPr/>
          </p:nvSpPr>
          <p:spPr>
            <a:xfrm rot="19340343">
              <a:off x="1946677" y="10980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98" name="Google Shape;4690;p37"/>
            <p:cNvSpPr/>
            <p:nvPr/>
          </p:nvSpPr>
          <p:spPr>
            <a:xfrm rot="19340343">
              <a:off x="1570577" y="13898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026"/>
                    <a:pt x="11805" y="21600"/>
                    <a:pt x="1507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99" name="Google Shape;4691;p37"/>
            <p:cNvSpPr/>
            <p:nvPr/>
          </p:nvSpPr>
          <p:spPr>
            <a:xfrm rot="19340343">
              <a:off x="2010831" y="10732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02" name="Google Shape;4692;p37"/>
            <p:cNvGrpSpPr/>
            <p:nvPr/>
          </p:nvGrpSpPr>
          <p:grpSpPr>
            <a:xfrm>
              <a:off x="1925568" y="1150591"/>
              <a:ext cx="10054" cy="7760"/>
              <a:chOff x="0" y="0"/>
              <a:chExt cx="10053" cy="7759"/>
            </a:xfrm>
          </p:grpSpPr>
          <p:sp>
            <p:nvSpPr>
              <p:cNvPr id="720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0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03" name="Google Shape;4693;p37"/>
            <p:cNvSpPr/>
            <p:nvPr/>
          </p:nvSpPr>
          <p:spPr>
            <a:xfrm rot="19340343">
              <a:off x="1616336" y="138706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04" name="Google Shape;4694;p37"/>
            <p:cNvSpPr/>
            <p:nvPr/>
          </p:nvSpPr>
          <p:spPr>
            <a:xfrm rot="19340343">
              <a:off x="1988972" y="11087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07" name="Google Shape;4695;p37"/>
            <p:cNvGrpSpPr/>
            <p:nvPr/>
          </p:nvGrpSpPr>
          <p:grpSpPr>
            <a:xfrm>
              <a:off x="1804332" y="1300371"/>
              <a:ext cx="7761" cy="10055"/>
              <a:chOff x="0" y="0"/>
              <a:chExt cx="7759" cy="10053"/>
            </a:xfrm>
          </p:grpSpPr>
          <p:sp>
            <p:nvSpPr>
              <p:cNvPr id="720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0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10" name="Google Shape;4696;p37"/>
            <p:cNvGrpSpPr/>
            <p:nvPr/>
          </p:nvGrpSpPr>
          <p:grpSpPr>
            <a:xfrm>
              <a:off x="1833135" y="1293570"/>
              <a:ext cx="7760" cy="10055"/>
              <a:chOff x="0" y="0"/>
              <a:chExt cx="7759" cy="10053"/>
            </a:xfrm>
          </p:grpSpPr>
          <p:sp>
            <p:nvSpPr>
              <p:cNvPr id="720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0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13" name="Google Shape;4698;p37"/>
            <p:cNvGrpSpPr/>
            <p:nvPr/>
          </p:nvGrpSpPr>
          <p:grpSpPr>
            <a:xfrm>
              <a:off x="2112733" y="1151303"/>
              <a:ext cx="7761" cy="10055"/>
              <a:chOff x="0" y="0"/>
              <a:chExt cx="7759" cy="10053"/>
            </a:xfrm>
          </p:grpSpPr>
          <p:sp>
            <p:nvSpPr>
              <p:cNvPr id="721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1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16" name="Google Shape;4699;p37"/>
            <p:cNvGrpSpPr/>
            <p:nvPr/>
          </p:nvGrpSpPr>
          <p:grpSpPr>
            <a:xfrm>
              <a:off x="2094505" y="1201218"/>
              <a:ext cx="7761" cy="10055"/>
              <a:chOff x="0" y="0"/>
              <a:chExt cx="7759" cy="10053"/>
            </a:xfrm>
          </p:grpSpPr>
          <p:sp>
            <p:nvSpPr>
              <p:cNvPr id="721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1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17" name="Google Shape;4700;p37"/>
            <p:cNvSpPr/>
            <p:nvPr/>
          </p:nvSpPr>
          <p:spPr>
            <a:xfrm rot="19340343">
              <a:off x="831641" y="1016025"/>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cubicBezTo>
                    <a:pt x="4800" y="5104"/>
                    <a:pt x="-6000" y="10134"/>
                    <a:pt x="4800" y="21600"/>
                  </a:cubicBezTo>
                  <a:cubicBezTo>
                    <a:pt x="4800" y="21600"/>
                    <a:pt x="15600" y="21600"/>
                    <a:pt x="15600" y="16496"/>
                  </a:cubicBezTo>
                  <a:cubicBezTo>
                    <a:pt x="15600" y="10134"/>
                    <a:pt x="4800" y="5104"/>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18" name="Google Shape;4701;p37"/>
            <p:cNvSpPr/>
            <p:nvPr/>
          </p:nvSpPr>
          <p:spPr>
            <a:xfrm rot="19340343">
              <a:off x="1296007" y="8309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817" y="0"/>
                  </a:moveTo>
                  <a:cubicBezTo>
                    <a:pt x="0" y="0"/>
                    <a:pt x="0" y="7200"/>
                    <a:pt x="0" y="21600"/>
                  </a:cubicBezTo>
                  <a:lnTo>
                    <a:pt x="21600" y="21600"/>
                  </a:lnTo>
                  <a:cubicBezTo>
                    <a:pt x="10957" y="7200"/>
                    <a:pt x="5635" y="0"/>
                    <a:pt x="28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19" name="Google Shape;4702;p37"/>
            <p:cNvSpPr/>
            <p:nvPr/>
          </p:nvSpPr>
          <p:spPr>
            <a:xfrm rot="19340343">
              <a:off x="1143139" y="36329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20" name="Google Shape;4703;p37"/>
            <p:cNvSpPr/>
            <p:nvPr/>
          </p:nvSpPr>
          <p:spPr>
            <a:xfrm rot="19340343">
              <a:off x="903290" y="107305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15600" y="21600"/>
                    <a:pt x="48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21" name="Google Shape;4704;p37"/>
            <p:cNvSpPr/>
            <p:nvPr/>
          </p:nvSpPr>
          <p:spPr>
            <a:xfrm rot="19340343">
              <a:off x="1273359" y="9104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5478" y="10957"/>
                    <a:pt x="10800" y="10957"/>
                    <a:pt x="14870" y="10957"/>
                  </a:cubicBezTo>
                  <a:cubicBezTo>
                    <a:pt x="18939" y="10957"/>
                    <a:pt x="21600" y="1095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24" name="Google Shape;4705;p37"/>
            <p:cNvGrpSpPr/>
            <p:nvPr/>
          </p:nvGrpSpPr>
          <p:grpSpPr>
            <a:xfrm>
              <a:off x="1253378" y="387284"/>
              <a:ext cx="10055" cy="7761"/>
              <a:chOff x="0" y="0"/>
              <a:chExt cx="10053" cy="7759"/>
            </a:xfrm>
          </p:grpSpPr>
          <p:sp>
            <p:nvSpPr>
              <p:cNvPr id="722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2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27" name="Google Shape;4706;p37"/>
            <p:cNvGrpSpPr/>
            <p:nvPr/>
          </p:nvGrpSpPr>
          <p:grpSpPr>
            <a:xfrm>
              <a:off x="754161" y="924148"/>
              <a:ext cx="10055" cy="7760"/>
              <a:chOff x="0" y="0"/>
              <a:chExt cx="10053" cy="7759"/>
            </a:xfrm>
          </p:grpSpPr>
          <p:sp>
            <p:nvSpPr>
              <p:cNvPr id="7225"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26"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28" name="Google Shape;4707;p37"/>
            <p:cNvSpPr/>
            <p:nvPr/>
          </p:nvSpPr>
          <p:spPr>
            <a:xfrm rot="19340343">
              <a:off x="1287793" y="8520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29" name="Google Shape;4709;p37"/>
            <p:cNvSpPr/>
            <p:nvPr/>
          </p:nvSpPr>
          <p:spPr>
            <a:xfrm rot="19340343">
              <a:off x="1255102" y="956739"/>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32" name="Google Shape;4710;p37"/>
            <p:cNvGrpSpPr/>
            <p:nvPr/>
          </p:nvGrpSpPr>
          <p:grpSpPr>
            <a:xfrm>
              <a:off x="1281481" y="885182"/>
              <a:ext cx="7761" cy="10055"/>
              <a:chOff x="0" y="0"/>
              <a:chExt cx="7759" cy="10053"/>
            </a:xfrm>
          </p:grpSpPr>
          <p:sp>
            <p:nvSpPr>
              <p:cNvPr id="723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3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33" name="Google Shape;4711;p37"/>
            <p:cNvSpPr/>
            <p:nvPr/>
          </p:nvSpPr>
          <p:spPr>
            <a:xfrm rot="19340343">
              <a:off x="1246532" y="9797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294" y="0"/>
                    <a:pt x="19376" y="21600"/>
                    <a:pt x="20965" y="21600"/>
                  </a:cubicBezTo>
                  <a:cubicBezTo>
                    <a:pt x="21600" y="21600"/>
                    <a:pt x="21600" y="16484"/>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34" name="Google Shape;4712;p37"/>
            <p:cNvSpPr/>
            <p:nvPr/>
          </p:nvSpPr>
          <p:spPr>
            <a:xfrm rot="19340343">
              <a:off x="1277754" y="8902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35" name="Google Shape;4713;p37"/>
            <p:cNvSpPr/>
            <p:nvPr/>
          </p:nvSpPr>
          <p:spPr>
            <a:xfrm rot="19340343">
              <a:off x="1301610" y="7864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38" name="Google Shape;4714;p37"/>
            <p:cNvGrpSpPr/>
            <p:nvPr/>
          </p:nvGrpSpPr>
          <p:grpSpPr>
            <a:xfrm>
              <a:off x="1303253" y="787658"/>
              <a:ext cx="10055" cy="7761"/>
              <a:chOff x="0" y="0"/>
              <a:chExt cx="10053" cy="7759"/>
            </a:xfrm>
          </p:grpSpPr>
          <p:sp>
            <p:nvSpPr>
              <p:cNvPr id="723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37"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41" name="Google Shape;4715;p37"/>
            <p:cNvGrpSpPr/>
            <p:nvPr/>
          </p:nvGrpSpPr>
          <p:grpSpPr>
            <a:xfrm>
              <a:off x="1305051" y="785756"/>
              <a:ext cx="7760" cy="10054"/>
              <a:chOff x="0" y="0"/>
              <a:chExt cx="7759" cy="10053"/>
            </a:xfrm>
          </p:grpSpPr>
          <p:sp>
            <p:nvSpPr>
              <p:cNvPr id="723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4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42" name="Google Shape;4717;p37"/>
            <p:cNvSpPr/>
            <p:nvPr/>
          </p:nvSpPr>
          <p:spPr>
            <a:xfrm rot="19340343">
              <a:off x="1080195" y="3428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45" name="Google Shape;4718;p37"/>
            <p:cNvGrpSpPr/>
            <p:nvPr/>
          </p:nvGrpSpPr>
          <p:grpSpPr>
            <a:xfrm>
              <a:off x="1276222" y="910107"/>
              <a:ext cx="7761" cy="10055"/>
              <a:chOff x="0" y="0"/>
              <a:chExt cx="7759" cy="10053"/>
            </a:xfrm>
          </p:grpSpPr>
          <p:sp>
            <p:nvSpPr>
              <p:cNvPr id="724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4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48" name="Google Shape;4719;p37"/>
            <p:cNvGrpSpPr/>
            <p:nvPr/>
          </p:nvGrpSpPr>
          <p:grpSpPr>
            <a:xfrm>
              <a:off x="1274820" y="913010"/>
              <a:ext cx="7761" cy="10055"/>
              <a:chOff x="0" y="0"/>
              <a:chExt cx="7759" cy="10053"/>
            </a:xfrm>
          </p:grpSpPr>
          <p:sp>
            <p:nvSpPr>
              <p:cNvPr id="724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4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51" name="Google Shape;4721;p37"/>
            <p:cNvGrpSpPr/>
            <p:nvPr/>
          </p:nvGrpSpPr>
          <p:grpSpPr>
            <a:xfrm>
              <a:off x="878142" y="1055390"/>
              <a:ext cx="10055" cy="7761"/>
              <a:chOff x="0" y="0"/>
              <a:chExt cx="10053" cy="7759"/>
            </a:xfrm>
          </p:grpSpPr>
          <p:sp>
            <p:nvSpPr>
              <p:cNvPr id="724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5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52" name="Google Shape;4722;p37"/>
            <p:cNvSpPr/>
            <p:nvPr/>
          </p:nvSpPr>
          <p:spPr>
            <a:xfrm rot="19340343">
              <a:off x="1313218" y="6986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5574"/>
                    <a:pt x="0" y="21600"/>
                  </a:cubicBezTo>
                  <a:lnTo>
                    <a:pt x="21600" y="21600"/>
                  </a:lnTo>
                  <a:cubicBezTo>
                    <a:pt x="21600" y="21600"/>
                    <a:pt x="11896" y="0"/>
                    <a:pt x="56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53" name="Google Shape;4723;p37"/>
            <p:cNvSpPr/>
            <p:nvPr/>
          </p:nvSpPr>
          <p:spPr>
            <a:xfrm rot="19340343">
              <a:off x="769424" y="5015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54" name="Google Shape;4724;p37"/>
            <p:cNvSpPr/>
            <p:nvPr/>
          </p:nvSpPr>
          <p:spPr>
            <a:xfrm rot="19340343">
              <a:off x="870772" y="103415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55" name="Google Shape;4725;p37"/>
            <p:cNvSpPr/>
            <p:nvPr/>
          </p:nvSpPr>
          <p:spPr>
            <a:xfrm rot="19340343">
              <a:off x="1290444" y="5909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58" name="Google Shape;4726;p37"/>
            <p:cNvGrpSpPr/>
            <p:nvPr/>
          </p:nvGrpSpPr>
          <p:grpSpPr>
            <a:xfrm>
              <a:off x="960404" y="1098951"/>
              <a:ext cx="7760" cy="10055"/>
              <a:chOff x="0" y="0"/>
              <a:chExt cx="7759" cy="10053"/>
            </a:xfrm>
          </p:grpSpPr>
          <p:sp>
            <p:nvSpPr>
              <p:cNvPr id="725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5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61" name="Google Shape;4728;p37"/>
            <p:cNvGrpSpPr/>
            <p:nvPr/>
          </p:nvGrpSpPr>
          <p:grpSpPr>
            <a:xfrm>
              <a:off x="761184" y="521619"/>
              <a:ext cx="10055" cy="7761"/>
              <a:chOff x="0" y="0"/>
              <a:chExt cx="10053" cy="7759"/>
            </a:xfrm>
          </p:grpSpPr>
          <p:sp>
            <p:nvSpPr>
              <p:cNvPr id="725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6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62" name="Google Shape;4729;p37"/>
            <p:cNvSpPr/>
            <p:nvPr/>
          </p:nvSpPr>
          <p:spPr>
            <a:xfrm rot="19340343">
              <a:off x="1264475" y="7924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63" name="Google Shape;4730;p37"/>
            <p:cNvSpPr/>
            <p:nvPr/>
          </p:nvSpPr>
          <p:spPr>
            <a:xfrm rot="19340343">
              <a:off x="1113078" y="3610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66" name="Google Shape;4731;p37"/>
            <p:cNvGrpSpPr/>
            <p:nvPr/>
          </p:nvGrpSpPr>
          <p:grpSpPr>
            <a:xfrm>
              <a:off x="706913" y="706416"/>
              <a:ext cx="7760" cy="10055"/>
              <a:chOff x="0" y="0"/>
              <a:chExt cx="7759" cy="10053"/>
            </a:xfrm>
          </p:grpSpPr>
          <p:sp>
            <p:nvSpPr>
              <p:cNvPr id="726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6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67" name="Google Shape;4732;p37"/>
            <p:cNvSpPr/>
            <p:nvPr/>
          </p:nvSpPr>
          <p:spPr>
            <a:xfrm rot="19340343">
              <a:off x="703266" y="7168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70" name="Google Shape;4733;p37"/>
            <p:cNvGrpSpPr/>
            <p:nvPr/>
          </p:nvGrpSpPr>
          <p:grpSpPr>
            <a:xfrm>
              <a:off x="706289" y="720280"/>
              <a:ext cx="7760" cy="10055"/>
              <a:chOff x="0" y="0"/>
              <a:chExt cx="7759" cy="10053"/>
            </a:xfrm>
          </p:grpSpPr>
          <p:sp>
            <p:nvSpPr>
              <p:cNvPr id="7268"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69"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73" name="Google Shape;4734;p37"/>
            <p:cNvGrpSpPr/>
            <p:nvPr/>
          </p:nvGrpSpPr>
          <p:grpSpPr>
            <a:xfrm>
              <a:off x="1131711" y="396322"/>
              <a:ext cx="10055" cy="7761"/>
              <a:chOff x="0" y="0"/>
              <a:chExt cx="10053" cy="7759"/>
            </a:xfrm>
          </p:grpSpPr>
          <p:sp>
            <p:nvSpPr>
              <p:cNvPr id="727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7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76" name="Google Shape;4735;p37"/>
            <p:cNvGrpSpPr/>
            <p:nvPr/>
          </p:nvGrpSpPr>
          <p:grpSpPr>
            <a:xfrm>
              <a:off x="1155305" y="381226"/>
              <a:ext cx="7761" cy="10055"/>
              <a:chOff x="0" y="0"/>
              <a:chExt cx="7759" cy="10053"/>
            </a:xfrm>
          </p:grpSpPr>
          <p:sp>
            <p:nvSpPr>
              <p:cNvPr id="727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7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77" name="Google Shape;4736;p37"/>
            <p:cNvSpPr/>
            <p:nvPr/>
          </p:nvSpPr>
          <p:spPr>
            <a:xfrm rot="19340343">
              <a:off x="890734" y="928658"/>
              <a:ext cx="12701" cy="12701"/>
            </a:xfrm>
            <a:custGeom>
              <a:avLst/>
              <a:gdLst/>
              <a:ahLst/>
              <a:cxnLst>
                <a:cxn ang="0">
                  <a:pos x="wd2" y="hd2"/>
                </a:cxn>
                <a:cxn ang="5400000">
                  <a:pos x="wd2" y="hd2"/>
                </a:cxn>
                <a:cxn ang="10800000">
                  <a:pos x="wd2" y="hd2"/>
                </a:cxn>
                <a:cxn ang="16200000">
                  <a:pos x="wd2" y="hd2"/>
                </a:cxn>
              </a:cxnLst>
              <a:rect l="0" t="0" r="r" b="b"/>
              <a:pathLst>
                <a:path w="17600" h="21600" extrusionOk="0">
                  <a:moveTo>
                    <a:pt x="14400" y="0"/>
                  </a:moveTo>
                  <a:cubicBezTo>
                    <a:pt x="7200" y="0"/>
                    <a:pt x="14400" y="11466"/>
                    <a:pt x="0" y="11466"/>
                  </a:cubicBezTo>
                  <a:cubicBezTo>
                    <a:pt x="14400" y="16570"/>
                    <a:pt x="7200" y="21600"/>
                    <a:pt x="14400" y="21600"/>
                  </a:cubicBezTo>
                  <a:cubicBezTo>
                    <a:pt x="14400" y="11466"/>
                    <a:pt x="21600" y="6362"/>
                    <a:pt x="144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78" name="Google Shape;4737;p37"/>
            <p:cNvSpPr/>
            <p:nvPr/>
          </p:nvSpPr>
          <p:spPr>
            <a:xfrm rot="19340343">
              <a:off x="958364" y="9815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14400"/>
                    <a:pt x="0" y="72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79" name="Google Shape;4738;p37"/>
            <p:cNvSpPr/>
            <p:nvPr/>
          </p:nvSpPr>
          <p:spPr>
            <a:xfrm rot="19340343">
              <a:off x="815681" y="82024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6642" y="0"/>
                  </a:moveTo>
                  <a:cubicBezTo>
                    <a:pt x="6642" y="5420"/>
                    <a:pt x="-8304" y="10839"/>
                    <a:pt x="6642" y="21600"/>
                  </a:cubicBezTo>
                  <a:cubicBezTo>
                    <a:pt x="6642" y="16259"/>
                    <a:pt x="13296" y="10839"/>
                    <a:pt x="66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0" name="Google Shape;4739;p37"/>
            <p:cNvSpPr/>
            <p:nvPr/>
          </p:nvSpPr>
          <p:spPr>
            <a:xfrm rot="19340343">
              <a:off x="801333" y="687697"/>
              <a:ext cx="12701" cy="12701"/>
            </a:xfrm>
            <a:custGeom>
              <a:avLst/>
              <a:gdLst/>
              <a:ahLst/>
              <a:cxnLst>
                <a:cxn ang="0">
                  <a:pos x="wd2" y="hd2"/>
                </a:cxn>
                <a:cxn ang="5400000">
                  <a:pos x="wd2" y="hd2"/>
                </a:cxn>
                <a:cxn ang="10800000">
                  <a:pos x="wd2" y="hd2"/>
                </a:cxn>
                <a:cxn ang="16200000">
                  <a:pos x="wd2" y="hd2"/>
                </a:cxn>
              </a:cxnLst>
              <a:rect l="0" t="0" r="r" b="b"/>
              <a:pathLst>
                <a:path w="15910" h="21600" extrusionOk="0">
                  <a:moveTo>
                    <a:pt x="15910" y="0"/>
                  </a:moveTo>
                  <a:cubicBezTo>
                    <a:pt x="3925" y="9615"/>
                    <a:pt x="-5690" y="9615"/>
                    <a:pt x="3925" y="21600"/>
                  </a:cubicBezTo>
                  <a:cubicBezTo>
                    <a:pt x="3925" y="21600"/>
                    <a:pt x="15910" y="9615"/>
                    <a:pt x="159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1" name="Google Shape;4740;p37"/>
            <p:cNvSpPr/>
            <p:nvPr/>
          </p:nvSpPr>
          <p:spPr>
            <a:xfrm rot="19340343">
              <a:off x="1176695" y="8563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39" y="0"/>
                  </a:moveTo>
                  <a:cubicBezTo>
                    <a:pt x="10406" y="0"/>
                    <a:pt x="8672" y="21600"/>
                    <a:pt x="0" y="21600"/>
                  </a:cubicBezTo>
                  <a:cubicBezTo>
                    <a:pt x="10879" y="21600"/>
                    <a:pt x="10879" y="21600"/>
                    <a:pt x="21600" y="4909"/>
                  </a:cubicBezTo>
                  <a:cubicBezTo>
                    <a:pt x="19550" y="1473"/>
                    <a:pt x="17816" y="0"/>
                    <a:pt x="162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2" name="Google Shape;4741;p37"/>
            <p:cNvSpPr/>
            <p:nvPr/>
          </p:nvSpPr>
          <p:spPr>
            <a:xfrm rot="19340343">
              <a:off x="807098" y="6614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0"/>
                    <a:pt x="10721" y="21600"/>
                    <a:pt x="21600" y="21600"/>
                  </a:cubicBezTo>
                  <a:cubicBezTo>
                    <a:pt x="10721" y="0"/>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3" name="Google Shape;4742;p37"/>
            <p:cNvSpPr/>
            <p:nvPr/>
          </p:nvSpPr>
          <p:spPr>
            <a:xfrm rot="19340343">
              <a:off x="1192370" y="58443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4" name="Google Shape;4743;p37"/>
            <p:cNvSpPr/>
            <p:nvPr/>
          </p:nvSpPr>
          <p:spPr>
            <a:xfrm rot="19340343">
              <a:off x="868945" y="9021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lnTo>
                    <a:pt x="21600" y="10800"/>
                  </a:lnTo>
                  <a:cubicBezTo>
                    <a:pt x="21600" y="108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5" name="Google Shape;4744;p37"/>
            <p:cNvSpPr/>
            <p:nvPr/>
          </p:nvSpPr>
          <p:spPr>
            <a:xfrm rot="19340343">
              <a:off x="1189535" y="57982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6" name="Google Shape;4745;p37"/>
            <p:cNvSpPr/>
            <p:nvPr/>
          </p:nvSpPr>
          <p:spPr>
            <a:xfrm rot="19340343">
              <a:off x="1129317" y="9836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538"/>
                    <a:pt x="8199" y="21600"/>
                    <a:pt x="10879" y="21600"/>
                  </a:cubicBezTo>
                  <a:cubicBezTo>
                    <a:pt x="13559" y="21600"/>
                    <a:pt x="16239"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7" name="Google Shape;4746;p37"/>
            <p:cNvSpPr/>
            <p:nvPr/>
          </p:nvSpPr>
          <p:spPr>
            <a:xfrm rot="19340343">
              <a:off x="1131786" y="9804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cubicBezTo>
                    <a:pt x="5635" y="0"/>
                    <a:pt x="0" y="7200"/>
                    <a:pt x="0" y="21600"/>
                  </a:cubicBezTo>
                  <a:lnTo>
                    <a:pt x="21600" y="21600"/>
                  </a:lnTo>
                  <a:cubicBezTo>
                    <a:pt x="21600" y="7200"/>
                    <a:pt x="16278" y="0"/>
                    <a:pt x="109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8" name="Google Shape;4747;p37"/>
            <p:cNvSpPr/>
            <p:nvPr/>
          </p:nvSpPr>
          <p:spPr>
            <a:xfrm rot="19340343">
              <a:off x="856698" y="53808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9" name="Google Shape;4748;p37"/>
            <p:cNvSpPr/>
            <p:nvPr/>
          </p:nvSpPr>
          <p:spPr>
            <a:xfrm rot="19340343">
              <a:off x="984179" y="449227"/>
              <a:ext cx="12701" cy="12701"/>
            </a:xfrm>
            <a:custGeom>
              <a:avLst/>
              <a:gdLst/>
              <a:ahLst/>
              <a:cxnLst>
                <a:cxn ang="0">
                  <a:pos x="wd2" y="hd2"/>
                </a:cxn>
                <a:cxn ang="5400000">
                  <a:pos x="wd2" y="hd2"/>
                </a:cxn>
                <a:cxn ang="10800000">
                  <a:pos x="wd2" y="hd2"/>
                </a:cxn>
                <a:cxn ang="16200000">
                  <a:pos x="wd2" y="hd2"/>
                </a:cxn>
              </a:cxnLst>
              <a:rect l="0" t="0" r="r" b="b"/>
              <a:pathLst>
                <a:path w="15644" h="21600" extrusionOk="0">
                  <a:moveTo>
                    <a:pt x="4765" y="0"/>
                  </a:moveTo>
                  <a:cubicBezTo>
                    <a:pt x="-5956" y="0"/>
                    <a:pt x="4765" y="21600"/>
                    <a:pt x="4765" y="21600"/>
                  </a:cubicBezTo>
                  <a:lnTo>
                    <a:pt x="15644" y="21600"/>
                  </a:lnTo>
                  <a:cubicBezTo>
                    <a:pt x="4765" y="21600"/>
                    <a:pt x="15644" y="0"/>
                    <a:pt x="47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90" name="Google Shape;4749;p37"/>
            <p:cNvSpPr/>
            <p:nvPr/>
          </p:nvSpPr>
          <p:spPr>
            <a:xfrm rot="19340343">
              <a:off x="979801" y="99901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93" name="Google Shape;4750;p37"/>
            <p:cNvGrpSpPr/>
            <p:nvPr/>
          </p:nvGrpSpPr>
          <p:grpSpPr>
            <a:xfrm>
              <a:off x="801935" y="694397"/>
              <a:ext cx="10055" cy="7761"/>
              <a:chOff x="0" y="0"/>
              <a:chExt cx="10053" cy="7759"/>
            </a:xfrm>
          </p:grpSpPr>
          <p:sp>
            <p:nvSpPr>
              <p:cNvPr id="729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9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94" name="Google Shape;4751;p37"/>
            <p:cNvSpPr/>
            <p:nvPr/>
          </p:nvSpPr>
          <p:spPr>
            <a:xfrm rot="19340343">
              <a:off x="800617" y="695328"/>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9600"/>
                  </a:moveTo>
                  <a:cubicBezTo>
                    <a:pt x="9600" y="9600"/>
                    <a:pt x="-12000" y="9600"/>
                    <a:pt x="9600" y="9600"/>
                  </a:cubicBezTo>
                  <a:cubicBezTo>
                    <a:pt x="9600" y="-12000"/>
                    <a:pt x="9600" y="9600"/>
                    <a:pt x="9600" y="9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97" name="Google Shape;4752;p37"/>
            <p:cNvGrpSpPr/>
            <p:nvPr/>
          </p:nvGrpSpPr>
          <p:grpSpPr>
            <a:xfrm>
              <a:off x="1114978" y="463626"/>
              <a:ext cx="7761" cy="10055"/>
              <a:chOff x="0" y="0"/>
              <a:chExt cx="7759" cy="10053"/>
            </a:xfrm>
          </p:grpSpPr>
          <p:sp>
            <p:nvSpPr>
              <p:cNvPr id="729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9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300" name="Google Shape;4753;p37"/>
            <p:cNvGrpSpPr/>
            <p:nvPr/>
          </p:nvGrpSpPr>
          <p:grpSpPr>
            <a:xfrm>
              <a:off x="804014" y="763997"/>
              <a:ext cx="7761" cy="10055"/>
              <a:chOff x="0" y="0"/>
              <a:chExt cx="7759" cy="10053"/>
            </a:xfrm>
          </p:grpSpPr>
          <p:sp>
            <p:nvSpPr>
              <p:cNvPr id="729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9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303" name="Google Shape;4754;p37"/>
            <p:cNvGrpSpPr/>
            <p:nvPr/>
          </p:nvGrpSpPr>
          <p:grpSpPr>
            <a:xfrm>
              <a:off x="826582" y="837356"/>
              <a:ext cx="7760" cy="10055"/>
              <a:chOff x="0" y="0"/>
              <a:chExt cx="7759" cy="10053"/>
            </a:xfrm>
          </p:grpSpPr>
          <p:sp>
            <p:nvSpPr>
              <p:cNvPr id="730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0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306" name="Google Shape;4755;p37"/>
            <p:cNvGrpSpPr/>
            <p:nvPr/>
          </p:nvGrpSpPr>
          <p:grpSpPr>
            <a:xfrm>
              <a:off x="1200765" y="620770"/>
              <a:ext cx="10055" cy="7760"/>
              <a:chOff x="0" y="0"/>
              <a:chExt cx="10053" cy="7759"/>
            </a:xfrm>
          </p:grpSpPr>
          <p:sp>
            <p:nvSpPr>
              <p:cNvPr id="730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0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307" name="Google Shape;4756;p37"/>
            <p:cNvSpPr/>
            <p:nvPr/>
          </p:nvSpPr>
          <p:spPr>
            <a:xfrm rot="19340343">
              <a:off x="1206240" y="667216"/>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310" name="Google Shape;4757;p37"/>
            <p:cNvGrpSpPr/>
            <p:nvPr/>
          </p:nvGrpSpPr>
          <p:grpSpPr>
            <a:xfrm>
              <a:off x="880608" y="920977"/>
              <a:ext cx="10055" cy="7760"/>
              <a:chOff x="0" y="0"/>
              <a:chExt cx="10053" cy="7759"/>
            </a:xfrm>
          </p:grpSpPr>
          <p:sp>
            <p:nvSpPr>
              <p:cNvPr id="730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09"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311" name="Google Shape;4758;p37"/>
            <p:cNvSpPr/>
            <p:nvPr/>
          </p:nvSpPr>
          <p:spPr>
            <a:xfrm rot="19340343">
              <a:off x="1214532" y="66895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314" name="Google Shape;4759;p37"/>
            <p:cNvGrpSpPr/>
            <p:nvPr/>
          </p:nvGrpSpPr>
          <p:grpSpPr>
            <a:xfrm>
              <a:off x="946008" y="972087"/>
              <a:ext cx="7761" cy="10055"/>
              <a:chOff x="0" y="0"/>
              <a:chExt cx="7759" cy="10053"/>
            </a:xfrm>
          </p:grpSpPr>
          <p:sp>
            <p:nvSpPr>
              <p:cNvPr id="731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1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315" name="Google Shape;4760;p37"/>
            <p:cNvSpPr/>
            <p:nvPr/>
          </p:nvSpPr>
          <p:spPr>
            <a:xfrm rot="19340343">
              <a:off x="1131270" y="9824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16" name="Google Shape;4762;p37"/>
            <p:cNvSpPr/>
            <p:nvPr/>
          </p:nvSpPr>
          <p:spPr>
            <a:xfrm rot="19340343">
              <a:off x="990870" y="10036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319" name="Google Shape;4763;p37"/>
            <p:cNvGrpSpPr/>
            <p:nvPr/>
          </p:nvGrpSpPr>
          <p:grpSpPr>
            <a:xfrm>
              <a:off x="979255" y="451349"/>
              <a:ext cx="10055" cy="7760"/>
              <a:chOff x="0" y="0"/>
              <a:chExt cx="10053" cy="7759"/>
            </a:xfrm>
          </p:grpSpPr>
          <p:sp>
            <p:nvSpPr>
              <p:cNvPr id="731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1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322" name="Google Shape;4764;p37"/>
            <p:cNvGrpSpPr/>
            <p:nvPr/>
          </p:nvGrpSpPr>
          <p:grpSpPr>
            <a:xfrm>
              <a:off x="982042" y="450728"/>
              <a:ext cx="7761" cy="10055"/>
              <a:chOff x="0" y="0"/>
              <a:chExt cx="7759" cy="10053"/>
            </a:xfrm>
          </p:grpSpPr>
          <p:sp>
            <p:nvSpPr>
              <p:cNvPr id="7320"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21"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323" name="Google Shape;4765;p37"/>
            <p:cNvSpPr/>
            <p:nvPr/>
          </p:nvSpPr>
          <p:spPr>
            <a:xfrm rot="19340343">
              <a:off x="1179578" y="84482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21600"/>
                    <a:pt x="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326" name="Google Shape;4766;p37"/>
            <p:cNvGrpSpPr/>
            <p:nvPr/>
          </p:nvGrpSpPr>
          <p:grpSpPr>
            <a:xfrm>
              <a:off x="1181519" y="845740"/>
              <a:ext cx="10054" cy="7761"/>
              <a:chOff x="0" y="0"/>
              <a:chExt cx="10053" cy="7759"/>
            </a:xfrm>
          </p:grpSpPr>
          <p:sp>
            <p:nvSpPr>
              <p:cNvPr id="732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2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327" name="Google Shape;4767;p37"/>
            <p:cNvSpPr/>
            <p:nvPr/>
          </p:nvSpPr>
          <p:spPr>
            <a:xfrm rot="19340343">
              <a:off x="1217094" y="77820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21600"/>
                  </a:moveTo>
                  <a:cubicBezTo>
                    <a:pt x="0" y="21600"/>
                    <a:pt x="21600" y="21600"/>
                    <a:pt x="0" y="21600"/>
                  </a:cubicBez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330" name="Google Shape;4768;p37"/>
            <p:cNvGrpSpPr/>
            <p:nvPr/>
          </p:nvGrpSpPr>
          <p:grpSpPr>
            <a:xfrm>
              <a:off x="1128837" y="990349"/>
              <a:ext cx="10054" cy="7761"/>
              <a:chOff x="0" y="0"/>
              <a:chExt cx="10053" cy="7759"/>
            </a:xfrm>
          </p:grpSpPr>
          <p:sp>
            <p:nvSpPr>
              <p:cNvPr id="732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2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331" name="Google Shape;4769;p37"/>
            <p:cNvSpPr/>
            <p:nvPr/>
          </p:nvSpPr>
          <p:spPr>
            <a:xfrm rot="19340343">
              <a:off x="1177832" y="676209"/>
              <a:ext cx="19393" cy="24659"/>
            </a:xfrm>
            <a:custGeom>
              <a:avLst/>
              <a:gdLst/>
              <a:ahLst/>
              <a:cxnLst>
                <a:cxn ang="0">
                  <a:pos x="wd2" y="hd2"/>
                </a:cxn>
                <a:cxn ang="5400000">
                  <a:pos x="wd2" y="hd2"/>
                </a:cxn>
                <a:cxn ang="10800000">
                  <a:pos x="wd2" y="hd2"/>
                </a:cxn>
                <a:cxn ang="16200000">
                  <a:pos x="wd2" y="hd2"/>
                </a:cxn>
              </a:cxnLst>
              <a:rect l="0" t="0" r="r" b="b"/>
              <a:pathLst>
                <a:path w="21600" h="21600" extrusionOk="0">
                  <a:moveTo>
                    <a:pt x="9985" y="10690"/>
                  </a:moveTo>
                  <a:lnTo>
                    <a:pt x="9985" y="11953"/>
                  </a:lnTo>
                  <a:cubicBezTo>
                    <a:pt x="8403" y="11953"/>
                    <a:pt x="8403" y="10690"/>
                    <a:pt x="9985" y="10690"/>
                  </a:cubicBezTo>
                  <a:close/>
                  <a:moveTo>
                    <a:pt x="18388" y="0"/>
                  </a:moveTo>
                  <a:cubicBezTo>
                    <a:pt x="17084" y="2306"/>
                    <a:pt x="16852" y="4412"/>
                    <a:pt x="13966" y="4412"/>
                  </a:cubicBezTo>
                  <a:cubicBezTo>
                    <a:pt x="13314" y="4412"/>
                    <a:pt x="12546" y="4320"/>
                    <a:pt x="11591" y="4082"/>
                  </a:cubicBezTo>
                  <a:lnTo>
                    <a:pt x="11591" y="6608"/>
                  </a:lnTo>
                  <a:cubicBezTo>
                    <a:pt x="8403" y="6608"/>
                    <a:pt x="6797" y="9427"/>
                    <a:pt x="5191" y="10690"/>
                  </a:cubicBezTo>
                  <a:cubicBezTo>
                    <a:pt x="3584" y="11953"/>
                    <a:pt x="1583" y="13216"/>
                    <a:pt x="1583" y="15724"/>
                  </a:cubicBezTo>
                  <a:lnTo>
                    <a:pt x="5191" y="15724"/>
                  </a:lnTo>
                  <a:cubicBezTo>
                    <a:pt x="3584" y="17298"/>
                    <a:pt x="3584" y="18561"/>
                    <a:pt x="1583" y="19824"/>
                  </a:cubicBezTo>
                  <a:cubicBezTo>
                    <a:pt x="0" y="19824"/>
                    <a:pt x="0" y="21069"/>
                    <a:pt x="0" y="21069"/>
                  </a:cubicBezTo>
                  <a:cubicBezTo>
                    <a:pt x="466" y="21454"/>
                    <a:pt x="1094" y="21600"/>
                    <a:pt x="1769" y="21600"/>
                  </a:cubicBezTo>
                  <a:cubicBezTo>
                    <a:pt x="3398" y="21600"/>
                    <a:pt x="5191" y="20703"/>
                    <a:pt x="5191" y="19824"/>
                  </a:cubicBezTo>
                  <a:cubicBezTo>
                    <a:pt x="5191" y="18561"/>
                    <a:pt x="8403" y="17298"/>
                    <a:pt x="9985" y="15724"/>
                  </a:cubicBezTo>
                  <a:lnTo>
                    <a:pt x="9985" y="14461"/>
                  </a:lnTo>
                  <a:lnTo>
                    <a:pt x="11591" y="14461"/>
                  </a:lnTo>
                  <a:cubicBezTo>
                    <a:pt x="13593" y="11953"/>
                    <a:pt x="16805" y="10690"/>
                    <a:pt x="18388" y="7853"/>
                  </a:cubicBezTo>
                  <a:cubicBezTo>
                    <a:pt x="18388" y="6608"/>
                    <a:pt x="18388" y="4082"/>
                    <a:pt x="21600" y="2819"/>
                  </a:cubicBezTo>
                  <a:lnTo>
                    <a:pt x="21600" y="1556"/>
                  </a:lnTo>
                  <a:cubicBezTo>
                    <a:pt x="19994" y="1556"/>
                    <a:pt x="19994" y="1556"/>
                    <a:pt x="183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2" name="Google Shape;4770;p37"/>
            <p:cNvSpPr/>
            <p:nvPr/>
          </p:nvSpPr>
          <p:spPr>
            <a:xfrm rot="19340343">
              <a:off x="960811" y="480045"/>
              <a:ext cx="28379" cy="12701"/>
            </a:xfrm>
            <a:custGeom>
              <a:avLst/>
              <a:gdLst/>
              <a:ahLst/>
              <a:cxnLst>
                <a:cxn ang="0">
                  <a:pos x="wd2" y="hd2"/>
                </a:cxn>
                <a:cxn ang="5400000">
                  <a:pos x="wd2" y="hd2"/>
                </a:cxn>
                <a:cxn ang="10800000">
                  <a:pos x="wd2" y="hd2"/>
                </a:cxn>
                <a:cxn ang="16200000">
                  <a:pos x="wd2" y="hd2"/>
                </a:cxn>
              </a:cxnLst>
              <a:rect l="0" t="0" r="r" b="b"/>
              <a:pathLst>
                <a:path w="21600" h="21600" extrusionOk="0">
                  <a:moveTo>
                    <a:pt x="1097" y="0"/>
                  </a:moveTo>
                  <a:cubicBezTo>
                    <a:pt x="1097" y="2949"/>
                    <a:pt x="0" y="2949"/>
                    <a:pt x="0" y="2949"/>
                  </a:cubicBezTo>
                  <a:cubicBezTo>
                    <a:pt x="4374" y="12665"/>
                    <a:pt x="9034" y="18607"/>
                    <a:pt x="14776" y="21600"/>
                  </a:cubicBezTo>
                  <a:cubicBezTo>
                    <a:pt x="13679" y="12665"/>
                    <a:pt x="10116" y="18607"/>
                    <a:pt x="9034" y="8935"/>
                  </a:cubicBezTo>
                  <a:cubicBezTo>
                    <a:pt x="12581" y="8935"/>
                    <a:pt x="15858" y="15658"/>
                    <a:pt x="19421" y="18607"/>
                  </a:cubicBezTo>
                  <a:cubicBezTo>
                    <a:pt x="19866" y="19865"/>
                    <a:pt x="20328" y="20602"/>
                    <a:pt x="20693" y="20602"/>
                  </a:cubicBezTo>
                  <a:cubicBezTo>
                    <a:pt x="21234" y="20602"/>
                    <a:pt x="21600" y="19128"/>
                    <a:pt x="21600" y="15658"/>
                  </a:cubicBezTo>
                  <a:cubicBezTo>
                    <a:pt x="16956" y="12665"/>
                    <a:pt x="11214" y="5942"/>
                    <a:pt x="6839" y="0"/>
                  </a:cubicBezTo>
                  <a:cubicBezTo>
                    <a:pt x="5615" y="1475"/>
                    <a:pt x="4724" y="2212"/>
                    <a:pt x="3865" y="2212"/>
                  </a:cubicBezTo>
                  <a:cubicBezTo>
                    <a:pt x="3006" y="2212"/>
                    <a:pt x="2195" y="1475"/>
                    <a:pt x="109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3" name="Google Shape;4771;p37"/>
            <p:cNvSpPr/>
            <p:nvPr/>
          </p:nvSpPr>
          <p:spPr>
            <a:xfrm rot="19340343">
              <a:off x="1128513" y="910864"/>
              <a:ext cx="14050" cy="12701"/>
            </a:xfrm>
            <a:custGeom>
              <a:avLst/>
              <a:gdLst/>
              <a:ahLst/>
              <a:cxnLst>
                <a:cxn ang="0">
                  <a:pos x="wd2" y="hd2"/>
                </a:cxn>
                <a:cxn ang="5400000">
                  <a:pos x="wd2" y="hd2"/>
                </a:cxn>
                <a:cxn ang="10800000">
                  <a:pos x="wd2" y="hd2"/>
                </a:cxn>
                <a:cxn ang="16200000">
                  <a:pos x="wd2" y="hd2"/>
                </a:cxn>
              </a:cxnLst>
              <a:rect l="0" t="0" r="r" b="b"/>
              <a:pathLst>
                <a:path w="20114" h="21600" extrusionOk="0">
                  <a:moveTo>
                    <a:pt x="15437" y="0"/>
                  </a:moveTo>
                  <a:cubicBezTo>
                    <a:pt x="12864" y="0"/>
                    <a:pt x="15437" y="5479"/>
                    <a:pt x="12864" y="5479"/>
                  </a:cubicBezTo>
                  <a:cubicBezTo>
                    <a:pt x="10800" y="8219"/>
                    <a:pt x="8736" y="10919"/>
                    <a:pt x="6671" y="10919"/>
                  </a:cubicBezTo>
                  <a:lnTo>
                    <a:pt x="6671" y="17074"/>
                  </a:lnTo>
                  <a:cubicBezTo>
                    <a:pt x="4637" y="14334"/>
                    <a:pt x="4637" y="14334"/>
                    <a:pt x="2573" y="14334"/>
                  </a:cubicBezTo>
                  <a:lnTo>
                    <a:pt x="0" y="17074"/>
                  </a:lnTo>
                  <a:cubicBezTo>
                    <a:pt x="2693" y="20290"/>
                    <a:pt x="4547" y="21600"/>
                    <a:pt x="6402" y="21600"/>
                  </a:cubicBezTo>
                  <a:cubicBezTo>
                    <a:pt x="7748" y="21600"/>
                    <a:pt x="9095" y="20925"/>
                    <a:pt x="10800" y="19813"/>
                  </a:cubicBezTo>
                  <a:cubicBezTo>
                    <a:pt x="10800" y="17074"/>
                    <a:pt x="12864" y="17074"/>
                    <a:pt x="15437" y="17074"/>
                  </a:cubicBezTo>
                  <a:cubicBezTo>
                    <a:pt x="15437" y="15724"/>
                    <a:pt x="15946" y="15724"/>
                    <a:pt x="16454" y="15724"/>
                  </a:cubicBezTo>
                  <a:cubicBezTo>
                    <a:pt x="16963" y="15724"/>
                    <a:pt x="17471" y="15724"/>
                    <a:pt x="17471" y="14334"/>
                  </a:cubicBezTo>
                  <a:cubicBezTo>
                    <a:pt x="17471" y="10919"/>
                    <a:pt x="21600" y="8219"/>
                    <a:pt x="19536" y="2740"/>
                  </a:cubicBezTo>
                  <a:cubicBezTo>
                    <a:pt x="19536" y="2740"/>
                    <a:pt x="19027" y="3415"/>
                    <a:pt x="18249" y="3415"/>
                  </a:cubicBezTo>
                  <a:cubicBezTo>
                    <a:pt x="17471" y="3415"/>
                    <a:pt x="16454" y="2740"/>
                    <a:pt x="1543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4" name="Google Shape;4772;p37"/>
            <p:cNvSpPr/>
            <p:nvPr/>
          </p:nvSpPr>
          <p:spPr>
            <a:xfrm rot="19340343">
              <a:off x="951108" y="943885"/>
              <a:ext cx="12701" cy="19769"/>
            </a:xfrm>
            <a:custGeom>
              <a:avLst/>
              <a:gdLst/>
              <a:ahLst/>
              <a:cxnLst>
                <a:cxn ang="0">
                  <a:pos x="wd2" y="hd2"/>
                </a:cxn>
                <a:cxn ang="5400000">
                  <a:pos x="wd2" y="hd2"/>
                </a:cxn>
                <a:cxn ang="10800000">
                  <a:pos x="wd2" y="hd2"/>
                </a:cxn>
                <a:cxn ang="16200000">
                  <a:pos x="wd2" y="hd2"/>
                </a:cxn>
              </a:cxnLst>
              <a:rect l="0" t="0" r="r" b="b"/>
              <a:pathLst>
                <a:path w="21600" h="21600" extrusionOk="0">
                  <a:moveTo>
                    <a:pt x="6488" y="0"/>
                  </a:moveTo>
                  <a:cubicBezTo>
                    <a:pt x="3600" y="0"/>
                    <a:pt x="0" y="0"/>
                    <a:pt x="0" y="1964"/>
                  </a:cubicBezTo>
                  <a:cubicBezTo>
                    <a:pt x="0" y="1964"/>
                    <a:pt x="3600" y="3539"/>
                    <a:pt x="3600" y="5115"/>
                  </a:cubicBezTo>
                  <a:cubicBezTo>
                    <a:pt x="3600" y="5891"/>
                    <a:pt x="5023" y="5891"/>
                    <a:pt x="6488" y="5891"/>
                  </a:cubicBezTo>
                  <a:cubicBezTo>
                    <a:pt x="7912" y="5891"/>
                    <a:pt x="9335" y="5891"/>
                    <a:pt x="9335" y="6667"/>
                  </a:cubicBezTo>
                  <a:lnTo>
                    <a:pt x="9335" y="9818"/>
                  </a:lnTo>
                  <a:cubicBezTo>
                    <a:pt x="9335" y="11782"/>
                    <a:pt x="12223" y="11782"/>
                    <a:pt x="12223" y="11782"/>
                  </a:cubicBezTo>
                  <a:cubicBezTo>
                    <a:pt x="15112" y="13357"/>
                    <a:pt x="15112" y="13357"/>
                    <a:pt x="15112" y="14910"/>
                  </a:cubicBezTo>
                  <a:cubicBezTo>
                    <a:pt x="15112" y="16485"/>
                    <a:pt x="15112" y="18061"/>
                    <a:pt x="21600" y="21600"/>
                  </a:cubicBezTo>
                  <a:cubicBezTo>
                    <a:pt x="18000" y="16485"/>
                    <a:pt x="18000" y="11782"/>
                    <a:pt x="18000" y="8243"/>
                  </a:cubicBezTo>
                  <a:lnTo>
                    <a:pt x="12223" y="8243"/>
                  </a:lnTo>
                  <a:lnTo>
                    <a:pt x="12223" y="5115"/>
                  </a:lnTo>
                  <a:cubicBezTo>
                    <a:pt x="15112" y="5115"/>
                    <a:pt x="12223" y="6667"/>
                    <a:pt x="15112" y="6667"/>
                  </a:cubicBezTo>
                  <a:lnTo>
                    <a:pt x="18000" y="6667"/>
                  </a:lnTo>
                  <a:cubicBezTo>
                    <a:pt x="15112" y="5115"/>
                    <a:pt x="18000" y="3539"/>
                    <a:pt x="15112" y="3539"/>
                  </a:cubicBezTo>
                  <a:cubicBezTo>
                    <a:pt x="15112" y="1964"/>
                    <a:pt x="12223" y="1964"/>
                    <a:pt x="12223" y="1964"/>
                  </a:cubicBezTo>
                  <a:lnTo>
                    <a:pt x="9335" y="1964"/>
                  </a:lnTo>
                  <a:lnTo>
                    <a:pt x="648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5" name="Google Shape;4773;p37"/>
            <p:cNvSpPr/>
            <p:nvPr/>
          </p:nvSpPr>
          <p:spPr>
            <a:xfrm rot="19340343">
              <a:off x="839907" y="628151"/>
              <a:ext cx="16326" cy="12701"/>
            </a:xfrm>
            <a:custGeom>
              <a:avLst/>
              <a:gdLst/>
              <a:ahLst/>
              <a:cxnLst>
                <a:cxn ang="0">
                  <a:pos x="wd2" y="hd2"/>
                </a:cxn>
                <a:cxn ang="5400000">
                  <a:pos x="wd2" y="hd2"/>
                </a:cxn>
                <a:cxn ang="10800000">
                  <a:pos x="wd2" y="hd2"/>
                </a:cxn>
                <a:cxn ang="16200000">
                  <a:pos x="wd2" y="hd2"/>
                </a:cxn>
              </a:cxnLst>
              <a:rect l="0" t="0" r="r" b="b"/>
              <a:pathLst>
                <a:path w="19622" h="21600" extrusionOk="0">
                  <a:moveTo>
                    <a:pt x="18904" y="0"/>
                  </a:moveTo>
                  <a:cubicBezTo>
                    <a:pt x="17171" y="2548"/>
                    <a:pt x="17171" y="2548"/>
                    <a:pt x="15463" y="2548"/>
                  </a:cubicBezTo>
                  <a:lnTo>
                    <a:pt x="13303" y="2548"/>
                  </a:lnTo>
                  <a:cubicBezTo>
                    <a:pt x="9837" y="8271"/>
                    <a:pt x="6396" y="15877"/>
                    <a:pt x="770" y="15877"/>
                  </a:cubicBezTo>
                  <a:cubicBezTo>
                    <a:pt x="770" y="18425"/>
                    <a:pt x="-963" y="18425"/>
                    <a:pt x="770" y="21600"/>
                  </a:cubicBezTo>
                  <a:cubicBezTo>
                    <a:pt x="2503" y="21600"/>
                    <a:pt x="4663" y="18425"/>
                    <a:pt x="8104" y="18425"/>
                  </a:cubicBezTo>
                  <a:cubicBezTo>
                    <a:pt x="9837" y="13329"/>
                    <a:pt x="15463" y="13329"/>
                    <a:pt x="15463" y="5723"/>
                  </a:cubicBezTo>
                  <a:lnTo>
                    <a:pt x="17171" y="5723"/>
                  </a:lnTo>
                  <a:cubicBezTo>
                    <a:pt x="18904" y="5723"/>
                    <a:pt x="20637" y="2548"/>
                    <a:pt x="1890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6" name="Google Shape;4774;p37"/>
            <p:cNvSpPr/>
            <p:nvPr/>
          </p:nvSpPr>
          <p:spPr>
            <a:xfrm rot="19340343">
              <a:off x="897383" y="525507"/>
              <a:ext cx="12701" cy="12701"/>
            </a:xfrm>
            <a:custGeom>
              <a:avLst/>
              <a:gdLst/>
              <a:ahLst/>
              <a:cxnLst>
                <a:cxn ang="0">
                  <a:pos x="wd2" y="hd2"/>
                </a:cxn>
                <a:cxn ang="5400000">
                  <a:pos x="wd2" y="hd2"/>
                </a:cxn>
                <a:cxn ang="10800000">
                  <a:pos x="wd2" y="hd2"/>
                </a:cxn>
                <a:cxn ang="16200000">
                  <a:pos x="wd2" y="hd2"/>
                </a:cxn>
              </a:cxnLst>
              <a:rect l="0" t="0" r="r" b="b"/>
              <a:pathLst>
                <a:path w="20169" h="21600" extrusionOk="0">
                  <a:moveTo>
                    <a:pt x="6840" y="0"/>
                  </a:moveTo>
                  <a:cubicBezTo>
                    <a:pt x="6840" y="4129"/>
                    <a:pt x="9351" y="4129"/>
                    <a:pt x="6840" y="9274"/>
                  </a:cubicBezTo>
                  <a:cubicBezTo>
                    <a:pt x="6840" y="4129"/>
                    <a:pt x="4292" y="4129"/>
                    <a:pt x="4292" y="4129"/>
                  </a:cubicBezTo>
                  <a:cubicBezTo>
                    <a:pt x="-1431" y="17531"/>
                    <a:pt x="-1431" y="21600"/>
                    <a:pt x="4292" y="21600"/>
                  </a:cubicBezTo>
                  <a:cubicBezTo>
                    <a:pt x="4292" y="20224"/>
                    <a:pt x="4551" y="19805"/>
                    <a:pt x="5031" y="19805"/>
                  </a:cubicBezTo>
                  <a:cubicBezTo>
                    <a:pt x="5991" y="19805"/>
                    <a:pt x="7652" y="21600"/>
                    <a:pt x="9351" y="21600"/>
                  </a:cubicBezTo>
                  <a:cubicBezTo>
                    <a:pt x="9351" y="19566"/>
                    <a:pt x="9978" y="19566"/>
                    <a:pt x="10938" y="19566"/>
                  </a:cubicBezTo>
                  <a:cubicBezTo>
                    <a:pt x="11898" y="19566"/>
                    <a:pt x="13154" y="19566"/>
                    <a:pt x="14446" y="17531"/>
                  </a:cubicBezTo>
                  <a:cubicBezTo>
                    <a:pt x="11898" y="13403"/>
                    <a:pt x="14446" y="9274"/>
                    <a:pt x="16994" y="9274"/>
                  </a:cubicBezTo>
                  <a:lnTo>
                    <a:pt x="20169" y="9274"/>
                  </a:lnTo>
                  <a:lnTo>
                    <a:pt x="20169" y="4129"/>
                  </a:lnTo>
                  <a:cubicBezTo>
                    <a:pt x="16994" y="4129"/>
                    <a:pt x="11898" y="4129"/>
                    <a:pt x="9351" y="9274"/>
                  </a:cubicBezTo>
                  <a:cubicBezTo>
                    <a:pt x="9351" y="4129"/>
                    <a:pt x="9351" y="0"/>
                    <a:pt x="684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7" name="Google Shape;4775;p37"/>
            <p:cNvSpPr/>
            <p:nvPr/>
          </p:nvSpPr>
          <p:spPr>
            <a:xfrm rot="19340343">
              <a:off x="937023" y="497996"/>
              <a:ext cx="14733" cy="12701"/>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0" y="0"/>
                    <a:pt x="0" y="7235"/>
                    <a:pt x="0" y="7235"/>
                  </a:cubicBezTo>
                  <a:lnTo>
                    <a:pt x="0" y="14365"/>
                  </a:lnTo>
                  <a:cubicBezTo>
                    <a:pt x="2114" y="14365"/>
                    <a:pt x="17372" y="21600"/>
                    <a:pt x="19486" y="21600"/>
                  </a:cubicBezTo>
                  <a:lnTo>
                    <a:pt x="21600" y="14365"/>
                  </a:lnTo>
                  <a:cubicBezTo>
                    <a:pt x="21600" y="7235"/>
                    <a:pt x="17372" y="7235"/>
                    <a:pt x="17372" y="0"/>
                  </a:cubicBezTo>
                  <a:lnTo>
                    <a:pt x="8426" y="0"/>
                  </a:lnTo>
                  <a:cubicBezTo>
                    <a:pt x="7721" y="2412"/>
                    <a:pt x="7016" y="3146"/>
                    <a:pt x="6311" y="3146"/>
                  </a:cubicBezTo>
                  <a:cubicBezTo>
                    <a:pt x="4902" y="3146"/>
                    <a:pt x="3523" y="0"/>
                    <a:pt x="21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8" name="Google Shape;4776;p37"/>
            <p:cNvSpPr/>
            <p:nvPr/>
          </p:nvSpPr>
          <p:spPr>
            <a:xfrm rot="19340343">
              <a:off x="826857" y="6820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20" y="0"/>
                  </a:moveTo>
                  <a:lnTo>
                    <a:pt x="17320" y="9214"/>
                  </a:lnTo>
                  <a:lnTo>
                    <a:pt x="13846" y="9214"/>
                  </a:lnTo>
                  <a:cubicBezTo>
                    <a:pt x="13846" y="4069"/>
                    <a:pt x="17320" y="4069"/>
                    <a:pt x="13846" y="4069"/>
                  </a:cubicBezTo>
                  <a:cubicBezTo>
                    <a:pt x="6898" y="4069"/>
                    <a:pt x="3424" y="9214"/>
                    <a:pt x="0" y="13343"/>
                  </a:cubicBezTo>
                  <a:lnTo>
                    <a:pt x="0" y="17471"/>
                  </a:lnTo>
                  <a:cubicBezTo>
                    <a:pt x="2316" y="17471"/>
                    <a:pt x="3071" y="15617"/>
                    <a:pt x="3323" y="15617"/>
                  </a:cubicBezTo>
                  <a:cubicBezTo>
                    <a:pt x="3424" y="15617"/>
                    <a:pt x="3424" y="16095"/>
                    <a:pt x="3424" y="17471"/>
                  </a:cubicBezTo>
                  <a:lnTo>
                    <a:pt x="6898" y="21600"/>
                  </a:lnTo>
                  <a:cubicBezTo>
                    <a:pt x="13846" y="17471"/>
                    <a:pt x="21600" y="13343"/>
                    <a:pt x="21600" y="4069"/>
                  </a:cubicBezTo>
                  <a:cubicBezTo>
                    <a:pt x="21600" y="0"/>
                    <a:pt x="21600" y="0"/>
                    <a:pt x="173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9" name="Google Shape;4777;p37"/>
            <p:cNvSpPr/>
            <p:nvPr/>
          </p:nvSpPr>
          <p:spPr>
            <a:xfrm rot="19340343">
              <a:off x="1115433" y="9483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0269" y="0"/>
                  </a:moveTo>
                  <a:cubicBezTo>
                    <a:pt x="19623" y="0"/>
                    <a:pt x="18976" y="891"/>
                    <a:pt x="18976" y="2674"/>
                  </a:cubicBezTo>
                  <a:cubicBezTo>
                    <a:pt x="16352" y="2674"/>
                    <a:pt x="13728" y="7183"/>
                    <a:pt x="10458" y="7183"/>
                  </a:cubicBezTo>
                  <a:cubicBezTo>
                    <a:pt x="7872" y="14417"/>
                    <a:pt x="2624" y="10800"/>
                    <a:pt x="0" y="14417"/>
                  </a:cubicBezTo>
                  <a:lnTo>
                    <a:pt x="0" y="17983"/>
                  </a:lnTo>
                  <a:cubicBezTo>
                    <a:pt x="0" y="17983"/>
                    <a:pt x="2624" y="21600"/>
                    <a:pt x="5248" y="21600"/>
                  </a:cubicBezTo>
                  <a:cubicBezTo>
                    <a:pt x="10458" y="14417"/>
                    <a:pt x="18976" y="10800"/>
                    <a:pt x="21600" y="2674"/>
                  </a:cubicBezTo>
                  <a:cubicBezTo>
                    <a:pt x="21600" y="891"/>
                    <a:pt x="20915" y="0"/>
                    <a:pt x="2026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0" name="Google Shape;4778;p37"/>
            <p:cNvSpPr/>
            <p:nvPr/>
          </p:nvSpPr>
          <p:spPr>
            <a:xfrm rot="19340343">
              <a:off x="1117069" y="9346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658" y="4117"/>
                    <a:pt x="5942" y="9249"/>
                    <a:pt x="0" y="21600"/>
                  </a:cubicBezTo>
                  <a:cubicBezTo>
                    <a:pt x="5942" y="21600"/>
                    <a:pt x="8935" y="21600"/>
                    <a:pt x="15658" y="17483"/>
                  </a:cubicBezTo>
                  <a:cubicBezTo>
                    <a:pt x="21600" y="9249"/>
                    <a:pt x="21600" y="924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1" name="Google Shape;4779;p37"/>
            <p:cNvSpPr/>
            <p:nvPr/>
          </p:nvSpPr>
          <p:spPr>
            <a:xfrm rot="19340343">
              <a:off x="1144072" y="863847"/>
              <a:ext cx="12701" cy="12701"/>
            </a:xfrm>
            <a:custGeom>
              <a:avLst/>
              <a:gdLst/>
              <a:ahLst/>
              <a:cxnLst>
                <a:cxn ang="0">
                  <a:pos x="wd2" y="hd2"/>
                </a:cxn>
                <a:cxn ang="5400000">
                  <a:pos x="wd2" y="hd2"/>
                </a:cxn>
                <a:cxn ang="10800000">
                  <a:pos x="wd2" y="hd2"/>
                </a:cxn>
                <a:cxn ang="16200000">
                  <a:pos x="wd2" y="hd2"/>
                </a:cxn>
              </a:cxnLst>
              <a:rect l="0" t="0" r="r" b="b"/>
              <a:pathLst>
                <a:path w="20063" h="21600" extrusionOk="0">
                  <a:moveTo>
                    <a:pt x="18976" y="0"/>
                  </a:moveTo>
                  <a:cubicBezTo>
                    <a:pt x="11142" y="3466"/>
                    <a:pt x="5248" y="10348"/>
                    <a:pt x="0" y="18134"/>
                  </a:cubicBezTo>
                  <a:lnTo>
                    <a:pt x="0" y="21600"/>
                  </a:lnTo>
                  <a:cubicBezTo>
                    <a:pt x="8518" y="18134"/>
                    <a:pt x="11142" y="13814"/>
                    <a:pt x="16352" y="10348"/>
                  </a:cubicBezTo>
                  <a:cubicBezTo>
                    <a:pt x="18976" y="6882"/>
                    <a:pt x="21600" y="6882"/>
                    <a:pt x="1897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2" name="Google Shape;4780;p37"/>
            <p:cNvSpPr/>
            <p:nvPr/>
          </p:nvSpPr>
          <p:spPr>
            <a:xfrm rot="19340343">
              <a:off x="984764" y="972034"/>
              <a:ext cx="12701" cy="13647"/>
            </a:xfrm>
            <a:custGeom>
              <a:avLst/>
              <a:gdLst/>
              <a:ahLst/>
              <a:cxnLst>
                <a:cxn ang="0">
                  <a:pos x="wd2" y="hd2"/>
                </a:cxn>
                <a:cxn ang="5400000">
                  <a:pos x="wd2" y="hd2"/>
                </a:cxn>
                <a:cxn ang="10800000">
                  <a:pos x="wd2" y="hd2"/>
                </a:cxn>
                <a:cxn ang="16200000">
                  <a:pos x="wd2" y="hd2"/>
                </a:cxn>
              </a:cxnLst>
              <a:rect l="0" t="0" r="r" b="b"/>
              <a:pathLst>
                <a:path w="21600" h="21600" extrusionOk="0">
                  <a:moveTo>
                    <a:pt x="10173" y="0"/>
                  </a:moveTo>
                  <a:cubicBezTo>
                    <a:pt x="10173" y="5094"/>
                    <a:pt x="5087" y="5094"/>
                    <a:pt x="0" y="7376"/>
                  </a:cubicBezTo>
                  <a:cubicBezTo>
                    <a:pt x="0" y="9659"/>
                    <a:pt x="10173" y="11941"/>
                    <a:pt x="10173" y="16473"/>
                  </a:cubicBezTo>
                  <a:lnTo>
                    <a:pt x="10173" y="21600"/>
                  </a:lnTo>
                  <a:cubicBezTo>
                    <a:pt x="10173" y="20442"/>
                    <a:pt x="11427" y="20442"/>
                    <a:pt x="13491" y="20442"/>
                  </a:cubicBezTo>
                  <a:cubicBezTo>
                    <a:pt x="15555" y="20442"/>
                    <a:pt x="18430" y="20442"/>
                    <a:pt x="21600" y="19318"/>
                  </a:cubicBezTo>
                  <a:cubicBezTo>
                    <a:pt x="15260" y="14191"/>
                    <a:pt x="15260" y="7376"/>
                    <a:pt x="101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3" name="Google Shape;4781;p37"/>
            <p:cNvSpPr/>
            <p:nvPr/>
          </p:nvSpPr>
          <p:spPr>
            <a:xfrm rot="19340343">
              <a:off x="1025587" y="997140"/>
              <a:ext cx="12701" cy="12790"/>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2400"/>
                    <a:pt x="0" y="5435"/>
                    <a:pt x="0" y="5435"/>
                  </a:cubicBezTo>
                  <a:cubicBezTo>
                    <a:pt x="0" y="7871"/>
                    <a:pt x="4129" y="10306"/>
                    <a:pt x="4129" y="12741"/>
                  </a:cubicBezTo>
                  <a:lnTo>
                    <a:pt x="4129" y="15141"/>
                  </a:lnTo>
                  <a:cubicBezTo>
                    <a:pt x="4129" y="17576"/>
                    <a:pt x="8257" y="20612"/>
                    <a:pt x="12326" y="20612"/>
                  </a:cubicBezTo>
                  <a:cubicBezTo>
                    <a:pt x="13522" y="21318"/>
                    <a:pt x="14360" y="21600"/>
                    <a:pt x="15078" y="21600"/>
                  </a:cubicBezTo>
                  <a:cubicBezTo>
                    <a:pt x="16873" y="21600"/>
                    <a:pt x="17950" y="19765"/>
                    <a:pt x="21600" y="17576"/>
                  </a:cubicBezTo>
                  <a:cubicBezTo>
                    <a:pt x="21600" y="16376"/>
                    <a:pt x="20343" y="16376"/>
                    <a:pt x="18548" y="16376"/>
                  </a:cubicBezTo>
                  <a:cubicBezTo>
                    <a:pt x="16753" y="16376"/>
                    <a:pt x="14420" y="16376"/>
                    <a:pt x="12326" y="15141"/>
                  </a:cubicBezTo>
                  <a:cubicBezTo>
                    <a:pt x="8257" y="12741"/>
                    <a:pt x="8257" y="5435"/>
                    <a:pt x="412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4" name="Google Shape;4782;p37"/>
            <p:cNvSpPr/>
            <p:nvPr/>
          </p:nvSpPr>
          <p:spPr>
            <a:xfrm rot="19340343">
              <a:off x="1145103" y="8780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683" y="0"/>
                  </a:moveTo>
                  <a:cubicBezTo>
                    <a:pt x="9696" y="5104"/>
                    <a:pt x="6709" y="11466"/>
                    <a:pt x="0" y="16570"/>
                  </a:cubicBezTo>
                  <a:cubicBezTo>
                    <a:pt x="2987" y="16570"/>
                    <a:pt x="2987" y="16570"/>
                    <a:pt x="2987" y="21600"/>
                  </a:cubicBezTo>
                  <a:cubicBezTo>
                    <a:pt x="6709" y="16570"/>
                    <a:pt x="6709" y="16570"/>
                    <a:pt x="6709" y="11466"/>
                  </a:cubicBezTo>
                  <a:cubicBezTo>
                    <a:pt x="12683" y="11466"/>
                    <a:pt x="18613" y="1146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5" name="Google Shape;4783;p37"/>
            <p:cNvSpPr/>
            <p:nvPr/>
          </p:nvSpPr>
          <p:spPr>
            <a:xfrm rot="19340343">
              <a:off x="871905" y="8583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lnTo>
                    <a:pt x="10721" y="5248"/>
                  </a:lnTo>
                  <a:cubicBezTo>
                    <a:pt x="10721" y="7872"/>
                    <a:pt x="0" y="7872"/>
                    <a:pt x="0" y="10458"/>
                  </a:cubicBezTo>
                  <a:cubicBezTo>
                    <a:pt x="10721" y="13082"/>
                    <a:pt x="0" y="16352"/>
                    <a:pt x="10721" y="21600"/>
                  </a:cubicBezTo>
                  <a:cubicBezTo>
                    <a:pt x="10721" y="18976"/>
                    <a:pt x="21600" y="18976"/>
                    <a:pt x="21600" y="16352"/>
                  </a:cubicBezTo>
                  <a:lnTo>
                    <a:pt x="21600" y="2624"/>
                  </a:lnTo>
                  <a:cubicBezTo>
                    <a:pt x="21600" y="0"/>
                    <a:pt x="21600" y="0"/>
                    <a:pt x="1072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6" name="Google Shape;4784;p37"/>
            <p:cNvSpPr/>
            <p:nvPr/>
          </p:nvSpPr>
          <p:spPr>
            <a:xfrm rot="19340343">
              <a:off x="975377" y="9618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3466"/>
                  </a:lnTo>
                  <a:cubicBezTo>
                    <a:pt x="7200" y="10348"/>
                    <a:pt x="14400" y="14668"/>
                    <a:pt x="14400" y="21600"/>
                  </a:cubicBezTo>
                  <a:lnTo>
                    <a:pt x="21600" y="21600"/>
                  </a:lnTo>
                  <a:cubicBezTo>
                    <a:pt x="21600" y="14668"/>
                    <a:pt x="14400" y="6932"/>
                    <a:pt x="14400" y="3466"/>
                  </a:cubicBezTo>
                  <a:cubicBezTo>
                    <a:pt x="14400" y="0"/>
                    <a:pt x="7200" y="0"/>
                    <a:pt x="72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7" name="Google Shape;4785;p37"/>
            <p:cNvSpPr/>
            <p:nvPr/>
          </p:nvSpPr>
          <p:spPr>
            <a:xfrm rot="19340343">
              <a:off x="859057" y="585905"/>
              <a:ext cx="12701" cy="12701"/>
            </a:xfrm>
            <a:custGeom>
              <a:avLst/>
              <a:gdLst/>
              <a:ahLst/>
              <a:cxnLst>
                <a:cxn ang="0">
                  <a:pos x="wd2" y="hd2"/>
                </a:cxn>
                <a:cxn ang="5400000">
                  <a:pos x="wd2" y="hd2"/>
                </a:cxn>
                <a:cxn ang="10800000">
                  <a:pos x="wd2" y="hd2"/>
                </a:cxn>
                <a:cxn ang="16200000">
                  <a:pos x="wd2" y="hd2"/>
                </a:cxn>
              </a:cxnLst>
              <a:rect l="0" t="0" r="r" b="b"/>
              <a:pathLst>
                <a:path w="20583" h="21600" extrusionOk="0">
                  <a:moveTo>
                    <a:pt x="17531" y="0"/>
                  </a:moveTo>
                  <a:cubicBezTo>
                    <a:pt x="8257" y="0"/>
                    <a:pt x="17531" y="11650"/>
                    <a:pt x="13403" y="11650"/>
                  </a:cubicBezTo>
                  <a:lnTo>
                    <a:pt x="0" y="11650"/>
                  </a:lnTo>
                  <a:lnTo>
                    <a:pt x="0" y="18964"/>
                  </a:lnTo>
                  <a:cubicBezTo>
                    <a:pt x="2752" y="20920"/>
                    <a:pt x="5146" y="21600"/>
                    <a:pt x="7300" y="21600"/>
                  </a:cubicBezTo>
                  <a:cubicBezTo>
                    <a:pt x="11548" y="21600"/>
                    <a:pt x="14779" y="18964"/>
                    <a:pt x="17531" y="18964"/>
                  </a:cubicBezTo>
                  <a:cubicBezTo>
                    <a:pt x="21600" y="11650"/>
                    <a:pt x="21600" y="5868"/>
                    <a:pt x="1753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8" name="Google Shape;4786;p37"/>
            <p:cNvSpPr/>
            <p:nvPr/>
          </p:nvSpPr>
          <p:spPr>
            <a:xfrm rot="19340343">
              <a:off x="905775" y="5238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5146" y="10721"/>
                    <a:pt x="0" y="0"/>
                    <a:pt x="0" y="21600"/>
                  </a:cubicBezTo>
                  <a:lnTo>
                    <a:pt x="21600" y="21600"/>
                  </a:lnTo>
                  <a:lnTo>
                    <a:pt x="21600" y="10721"/>
                  </a:lnTo>
                  <a:cubicBezTo>
                    <a:pt x="17471" y="10721"/>
                    <a:pt x="13343" y="10721"/>
                    <a:pt x="92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9" name="Google Shape;4787;p37"/>
            <p:cNvSpPr/>
            <p:nvPr/>
          </p:nvSpPr>
          <p:spPr>
            <a:xfrm rot="19340343">
              <a:off x="1132388" y="8991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208" y="0"/>
                  </a:moveTo>
                  <a:cubicBezTo>
                    <a:pt x="5104" y="5104"/>
                    <a:pt x="0" y="5104"/>
                    <a:pt x="0" y="11466"/>
                  </a:cubicBezTo>
                  <a:cubicBezTo>
                    <a:pt x="0" y="16496"/>
                    <a:pt x="5104" y="16496"/>
                    <a:pt x="5104" y="21600"/>
                  </a:cubicBezTo>
                  <a:cubicBezTo>
                    <a:pt x="10208" y="16496"/>
                    <a:pt x="15238" y="11466"/>
                    <a:pt x="21600" y="5104"/>
                  </a:cubicBezTo>
                  <a:cubicBezTo>
                    <a:pt x="18419" y="2515"/>
                    <a:pt x="15608" y="2515"/>
                    <a:pt x="13537" y="2515"/>
                  </a:cubicBezTo>
                  <a:cubicBezTo>
                    <a:pt x="11466" y="2515"/>
                    <a:pt x="10208" y="2515"/>
                    <a:pt x="102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0" name="Google Shape;4788;p37"/>
            <p:cNvSpPr/>
            <p:nvPr/>
          </p:nvSpPr>
          <p:spPr>
            <a:xfrm rot="19340343">
              <a:off x="993079" y="974101"/>
              <a:ext cx="12701" cy="12701"/>
            </a:xfrm>
            <a:custGeom>
              <a:avLst/>
              <a:gdLst/>
              <a:ahLst/>
              <a:cxnLst>
                <a:cxn ang="0">
                  <a:pos x="wd2" y="hd2"/>
                </a:cxn>
                <a:cxn ang="5400000">
                  <a:pos x="wd2" y="hd2"/>
                </a:cxn>
                <a:cxn ang="10800000">
                  <a:pos x="wd2" y="hd2"/>
                </a:cxn>
                <a:cxn ang="16200000">
                  <a:pos x="wd2" y="hd2"/>
                </a:cxn>
              </a:cxnLst>
              <a:rect l="0" t="0" r="r" b="b"/>
              <a:pathLst>
                <a:path w="17639" h="21600" extrusionOk="0">
                  <a:moveTo>
                    <a:pt x="7992" y="0"/>
                  </a:moveTo>
                  <a:cubicBezTo>
                    <a:pt x="6734" y="0"/>
                    <a:pt x="5266" y="540"/>
                    <a:pt x="3169" y="1890"/>
                  </a:cubicBezTo>
                  <a:cubicBezTo>
                    <a:pt x="-3961" y="1890"/>
                    <a:pt x="3169" y="7695"/>
                    <a:pt x="3169" y="7695"/>
                  </a:cubicBezTo>
                  <a:cubicBezTo>
                    <a:pt x="3169" y="12353"/>
                    <a:pt x="-3961" y="12353"/>
                    <a:pt x="3169" y="17010"/>
                  </a:cubicBezTo>
                  <a:lnTo>
                    <a:pt x="10404" y="12353"/>
                  </a:lnTo>
                  <a:cubicBezTo>
                    <a:pt x="10404" y="17010"/>
                    <a:pt x="3169" y="21600"/>
                    <a:pt x="17639" y="21600"/>
                  </a:cubicBezTo>
                  <a:lnTo>
                    <a:pt x="17639" y="7695"/>
                  </a:lnTo>
                  <a:cubicBezTo>
                    <a:pt x="12501" y="3577"/>
                    <a:pt x="11033" y="0"/>
                    <a:pt x="799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1" name="Google Shape;4789;p37"/>
            <p:cNvSpPr/>
            <p:nvPr/>
          </p:nvSpPr>
          <p:spPr>
            <a:xfrm rot="19340343">
              <a:off x="1131928" y="526027"/>
              <a:ext cx="12701" cy="12701"/>
            </a:xfrm>
            <a:custGeom>
              <a:avLst/>
              <a:gdLst/>
              <a:ahLst/>
              <a:cxnLst>
                <a:cxn ang="0">
                  <a:pos x="wd2" y="hd2"/>
                </a:cxn>
                <a:cxn ang="5400000">
                  <a:pos x="wd2" y="hd2"/>
                </a:cxn>
                <a:cxn ang="10800000">
                  <a:pos x="wd2" y="hd2"/>
                </a:cxn>
                <a:cxn ang="16200000">
                  <a:pos x="wd2" y="hd2"/>
                </a:cxn>
              </a:cxnLst>
              <a:rect l="0" t="0" r="r" b="b"/>
              <a:pathLst>
                <a:path w="16809" h="21600" extrusionOk="0">
                  <a:moveTo>
                    <a:pt x="0" y="0"/>
                  </a:moveTo>
                  <a:lnTo>
                    <a:pt x="0" y="13366"/>
                  </a:lnTo>
                  <a:cubicBezTo>
                    <a:pt x="8293" y="13366"/>
                    <a:pt x="8293" y="17483"/>
                    <a:pt x="8293" y="21600"/>
                  </a:cubicBezTo>
                  <a:lnTo>
                    <a:pt x="14946" y="21600"/>
                  </a:lnTo>
                  <a:cubicBezTo>
                    <a:pt x="21600" y="13366"/>
                    <a:pt x="8293" y="9249"/>
                    <a:pt x="82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2" name="Google Shape;4790;p37"/>
            <p:cNvSpPr/>
            <p:nvPr/>
          </p:nvSpPr>
          <p:spPr>
            <a:xfrm rot="19340343">
              <a:off x="840684" y="6194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466" y="0"/>
                    <a:pt x="5104" y="10839"/>
                    <a:pt x="0" y="10839"/>
                  </a:cubicBezTo>
                  <a:lnTo>
                    <a:pt x="0" y="21600"/>
                  </a:lnTo>
                  <a:lnTo>
                    <a:pt x="11466" y="21600"/>
                  </a:lnTo>
                  <a:lnTo>
                    <a:pt x="11466" y="16180"/>
                  </a:lnTo>
                  <a:cubicBezTo>
                    <a:pt x="11466" y="10839"/>
                    <a:pt x="16496" y="10839"/>
                    <a:pt x="21600" y="10839"/>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3" name="Google Shape;4791;p37"/>
            <p:cNvSpPr/>
            <p:nvPr/>
          </p:nvSpPr>
          <p:spPr>
            <a:xfrm rot="19340343">
              <a:off x="1123173" y="9351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935" y="0"/>
                  </a:moveTo>
                  <a:cubicBezTo>
                    <a:pt x="11553" y="0"/>
                    <a:pt x="10109" y="729"/>
                    <a:pt x="8665" y="2825"/>
                  </a:cubicBezTo>
                  <a:cubicBezTo>
                    <a:pt x="8665" y="9114"/>
                    <a:pt x="0" y="9114"/>
                    <a:pt x="0" y="9114"/>
                  </a:cubicBezTo>
                  <a:cubicBezTo>
                    <a:pt x="0" y="15311"/>
                    <a:pt x="0" y="15311"/>
                    <a:pt x="4333" y="21600"/>
                  </a:cubicBezTo>
                  <a:cubicBezTo>
                    <a:pt x="8665" y="9114"/>
                    <a:pt x="17267" y="15311"/>
                    <a:pt x="21600" y="2825"/>
                  </a:cubicBezTo>
                  <a:cubicBezTo>
                    <a:pt x="18712" y="2825"/>
                    <a:pt x="15823" y="0"/>
                    <a:pt x="129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4" name="Google Shape;4792;p37"/>
            <p:cNvSpPr/>
            <p:nvPr/>
          </p:nvSpPr>
          <p:spPr>
            <a:xfrm rot="19340343">
              <a:off x="892390" y="533228"/>
              <a:ext cx="12701" cy="12701"/>
            </a:xfrm>
            <a:custGeom>
              <a:avLst/>
              <a:gdLst/>
              <a:ahLst/>
              <a:cxnLst>
                <a:cxn ang="0">
                  <a:pos x="wd2" y="hd2"/>
                </a:cxn>
                <a:cxn ang="5400000">
                  <a:pos x="wd2" y="hd2"/>
                </a:cxn>
                <a:cxn ang="10800000">
                  <a:pos x="wd2" y="hd2"/>
                </a:cxn>
                <a:cxn ang="16200000">
                  <a:pos x="wd2" y="hd2"/>
                </a:cxn>
              </a:cxnLst>
              <a:rect l="0" t="0" r="r" b="b"/>
              <a:pathLst>
                <a:path w="16180" h="21600" extrusionOk="0">
                  <a:moveTo>
                    <a:pt x="10761" y="0"/>
                  </a:moveTo>
                  <a:cubicBezTo>
                    <a:pt x="10761" y="8665"/>
                    <a:pt x="5341" y="12935"/>
                    <a:pt x="0" y="21600"/>
                  </a:cubicBezTo>
                  <a:cubicBezTo>
                    <a:pt x="5341" y="21600"/>
                    <a:pt x="10761" y="21600"/>
                    <a:pt x="16180" y="17267"/>
                  </a:cubicBezTo>
                  <a:cubicBezTo>
                    <a:pt x="10761" y="12935"/>
                    <a:pt x="21600" y="8665"/>
                    <a:pt x="1076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5" name="Google Shape;4793;p37"/>
            <p:cNvSpPr/>
            <p:nvPr/>
          </p:nvSpPr>
          <p:spPr>
            <a:xfrm rot="19340343">
              <a:off x="908048" y="9098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3466"/>
                    <a:pt x="21600" y="10348"/>
                    <a:pt x="0" y="13814"/>
                  </a:cubicBezTo>
                  <a:cubicBezTo>
                    <a:pt x="10800" y="13814"/>
                    <a:pt x="10800" y="18134"/>
                    <a:pt x="10800" y="21600"/>
                  </a:cubicBezTo>
                  <a:cubicBezTo>
                    <a:pt x="21600" y="18134"/>
                    <a:pt x="21600" y="18134"/>
                    <a:pt x="21600" y="13814"/>
                  </a:cubicBezTo>
                  <a:cubicBezTo>
                    <a:pt x="10800" y="10348"/>
                    <a:pt x="21600" y="3466"/>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6" name="Google Shape;4794;p37"/>
            <p:cNvSpPr/>
            <p:nvPr/>
          </p:nvSpPr>
          <p:spPr>
            <a:xfrm rot="19340343">
              <a:off x="1012762" y="989688"/>
              <a:ext cx="12701" cy="12701"/>
            </a:xfrm>
            <a:custGeom>
              <a:avLst/>
              <a:gdLst/>
              <a:ahLst/>
              <a:cxnLst>
                <a:cxn ang="0">
                  <a:pos x="wd2" y="hd2"/>
                </a:cxn>
                <a:cxn ang="5400000">
                  <a:pos x="wd2" y="hd2"/>
                </a:cxn>
                <a:cxn ang="10800000">
                  <a:pos x="wd2" y="hd2"/>
                </a:cxn>
                <a:cxn ang="16200000">
                  <a:pos x="wd2" y="hd2"/>
                </a:cxn>
              </a:cxnLst>
              <a:rect l="0" t="0" r="r" b="b"/>
              <a:pathLst>
                <a:path w="16693" h="21600" extrusionOk="0">
                  <a:moveTo>
                    <a:pt x="1680" y="0"/>
                  </a:moveTo>
                  <a:cubicBezTo>
                    <a:pt x="-4907" y="10208"/>
                    <a:pt x="10010" y="16570"/>
                    <a:pt x="10010" y="21600"/>
                  </a:cubicBezTo>
                  <a:lnTo>
                    <a:pt x="16693" y="21600"/>
                  </a:lnTo>
                  <a:cubicBezTo>
                    <a:pt x="10010" y="16570"/>
                    <a:pt x="10010" y="5104"/>
                    <a:pt x="16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7" name="Google Shape;4795;p37"/>
            <p:cNvSpPr/>
            <p:nvPr/>
          </p:nvSpPr>
          <p:spPr>
            <a:xfrm rot="19340343">
              <a:off x="832694" y="7769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0173"/>
                    <a:pt x="0" y="10173"/>
                    <a:pt x="0" y="21600"/>
                  </a:cubicBezTo>
                  <a:cubicBezTo>
                    <a:pt x="21600" y="16513"/>
                    <a:pt x="21600" y="1651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8" name="Google Shape;4796;p37"/>
            <p:cNvSpPr/>
            <p:nvPr/>
          </p:nvSpPr>
          <p:spPr>
            <a:xfrm rot="19340343">
              <a:off x="887846" y="5408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929" y="6864"/>
                    <a:pt x="14845" y="6864"/>
                    <a:pt x="10761" y="6864"/>
                  </a:cubicBezTo>
                  <a:cubicBezTo>
                    <a:pt x="6755" y="6864"/>
                    <a:pt x="2671" y="6864"/>
                    <a:pt x="0" y="13929"/>
                  </a:cubicBezTo>
                  <a:cubicBezTo>
                    <a:pt x="7226" y="13929"/>
                    <a:pt x="12017" y="21600"/>
                    <a:pt x="16023" y="21600"/>
                  </a:cubicBezTo>
                  <a:cubicBezTo>
                    <a:pt x="17987" y="21600"/>
                    <a:pt x="19793" y="19581"/>
                    <a:pt x="21600" y="13929"/>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9" name="Google Shape;4797;p37"/>
            <p:cNvSpPr/>
            <p:nvPr/>
          </p:nvSpPr>
          <p:spPr>
            <a:xfrm rot="19340343">
              <a:off x="1147985" y="870118"/>
              <a:ext cx="12701" cy="12701"/>
            </a:xfrm>
            <a:custGeom>
              <a:avLst/>
              <a:gdLst/>
              <a:ahLst/>
              <a:cxnLst>
                <a:cxn ang="0">
                  <a:pos x="wd2" y="hd2"/>
                </a:cxn>
                <a:cxn ang="5400000">
                  <a:pos x="wd2" y="hd2"/>
                </a:cxn>
                <a:cxn ang="10800000">
                  <a:pos x="wd2" y="hd2"/>
                </a:cxn>
                <a:cxn ang="16200000">
                  <a:pos x="wd2" y="hd2"/>
                </a:cxn>
              </a:cxnLst>
              <a:rect l="0" t="0" r="r" b="b"/>
              <a:pathLst>
                <a:path w="17563" h="21600" extrusionOk="0">
                  <a:moveTo>
                    <a:pt x="15013" y="0"/>
                  </a:moveTo>
                  <a:cubicBezTo>
                    <a:pt x="8330" y="0"/>
                    <a:pt x="0" y="10800"/>
                    <a:pt x="0" y="21600"/>
                  </a:cubicBezTo>
                  <a:cubicBezTo>
                    <a:pt x="15013" y="21600"/>
                    <a:pt x="21600" y="21600"/>
                    <a:pt x="150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0" name="Google Shape;4798;p37"/>
            <p:cNvSpPr/>
            <p:nvPr/>
          </p:nvSpPr>
          <p:spPr>
            <a:xfrm rot="19340343">
              <a:off x="1180383" y="7005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200" y="6654"/>
                    <a:pt x="7200" y="6654"/>
                    <a:pt x="0" y="21600"/>
                  </a:cubicBezTo>
                  <a:lnTo>
                    <a:pt x="7200" y="21600"/>
                  </a:lnTo>
                  <a:cubicBezTo>
                    <a:pt x="14400" y="13307"/>
                    <a:pt x="21600" y="6654"/>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1" name="Google Shape;4799;p37"/>
            <p:cNvSpPr/>
            <p:nvPr/>
          </p:nvSpPr>
          <p:spPr>
            <a:xfrm rot="19340343">
              <a:off x="1162470" y="8108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79" y="7130"/>
                    <a:pt x="0" y="7130"/>
                    <a:pt x="0" y="21600"/>
                  </a:cubicBezTo>
                  <a:cubicBezTo>
                    <a:pt x="21600" y="14365"/>
                    <a:pt x="21600" y="1436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2" name="Google Shape;4800;p37"/>
            <p:cNvSpPr/>
            <p:nvPr/>
          </p:nvSpPr>
          <p:spPr>
            <a:xfrm rot="19340343">
              <a:off x="827459" y="6893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330" y="0"/>
                    <a:pt x="8330" y="6683"/>
                    <a:pt x="0" y="13270"/>
                  </a:cubicBezTo>
                  <a:cubicBezTo>
                    <a:pt x="8330" y="21600"/>
                    <a:pt x="8330" y="21600"/>
                    <a:pt x="14917" y="21600"/>
                  </a:cubicBezTo>
                  <a:cubicBezTo>
                    <a:pt x="14917" y="13270"/>
                    <a:pt x="21600" y="668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3" name="Google Shape;4801;p37"/>
            <p:cNvSpPr/>
            <p:nvPr/>
          </p:nvSpPr>
          <p:spPr>
            <a:xfrm rot="19340343">
              <a:off x="872532" y="867146"/>
              <a:ext cx="12701" cy="12701"/>
            </a:xfrm>
            <a:custGeom>
              <a:avLst/>
              <a:gdLst/>
              <a:ahLst/>
              <a:cxnLst>
                <a:cxn ang="0">
                  <a:pos x="wd2" y="hd2"/>
                </a:cxn>
                <a:cxn ang="5400000">
                  <a:pos x="wd2" y="hd2"/>
                </a:cxn>
                <a:cxn ang="10800000">
                  <a:pos x="wd2" y="hd2"/>
                </a:cxn>
                <a:cxn ang="16200000">
                  <a:pos x="wd2" y="hd2"/>
                </a:cxn>
              </a:cxnLst>
              <a:rect l="0" t="0" r="r" b="b"/>
              <a:pathLst>
                <a:path w="16258" h="21600" extrusionOk="0">
                  <a:moveTo>
                    <a:pt x="11985" y="0"/>
                  </a:moveTo>
                  <a:cubicBezTo>
                    <a:pt x="11985" y="0"/>
                    <a:pt x="0" y="0"/>
                    <a:pt x="0" y="10721"/>
                  </a:cubicBezTo>
                  <a:lnTo>
                    <a:pt x="0" y="21600"/>
                  </a:lnTo>
                  <a:lnTo>
                    <a:pt x="11985" y="21600"/>
                  </a:lnTo>
                  <a:cubicBezTo>
                    <a:pt x="11985" y="21600"/>
                    <a:pt x="21600" y="10721"/>
                    <a:pt x="119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4" name="Google Shape;4802;p37"/>
            <p:cNvSpPr/>
            <p:nvPr/>
          </p:nvSpPr>
          <p:spPr>
            <a:xfrm rot="19340343">
              <a:off x="833028" y="655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894" y="0"/>
                  </a:moveTo>
                  <a:cubicBezTo>
                    <a:pt x="7246" y="0"/>
                    <a:pt x="4877" y="3060"/>
                    <a:pt x="0" y="9360"/>
                  </a:cubicBezTo>
                  <a:lnTo>
                    <a:pt x="0" y="21600"/>
                  </a:lnTo>
                  <a:cubicBezTo>
                    <a:pt x="9615" y="21600"/>
                    <a:pt x="21600" y="9360"/>
                    <a:pt x="21600" y="9360"/>
                  </a:cubicBezTo>
                  <a:cubicBezTo>
                    <a:pt x="15608" y="3060"/>
                    <a:pt x="12681" y="0"/>
                    <a:pt x="989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5" name="Google Shape;4803;p37"/>
            <p:cNvSpPr/>
            <p:nvPr/>
          </p:nvSpPr>
          <p:spPr>
            <a:xfrm rot="19340343">
              <a:off x="1176080" y="6594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15" y="0"/>
                  </a:moveTo>
                  <a:cubicBezTo>
                    <a:pt x="9615" y="9615"/>
                    <a:pt x="0" y="9615"/>
                    <a:pt x="0" y="21600"/>
                  </a:cubicBezTo>
                  <a:cubicBezTo>
                    <a:pt x="21600" y="21600"/>
                    <a:pt x="21600" y="961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6" name="Google Shape;4804;p37"/>
            <p:cNvSpPr/>
            <p:nvPr/>
          </p:nvSpPr>
          <p:spPr>
            <a:xfrm rot="19340343">
              <a:off x="1017165" y="993548"/>
              <a:ext cx="12701" cy="12701"/>
            </a:xfrm>
            <a:custGeom>
              <a:avLst/>
              <a:gdLst/>
              <a:ahLst/>
              <a:cxnLst>
                <a:cxn ang="0">
                  <a:pos x="wd2" y="hd2"/>
                </a:cxn>
                <a:cxn ang="5400000">
                  <a:pos x="wd2" y="hd2"/>
                </a:cxn>
                <a:cxn ang="10800000">
                  <a:pos x="wd2" y="hd2"/>
                </a:cxn>
                <a:cxn ang="16200000">
                  <a:pos x="wd2" y="hd2"/>
                </a:cxn>
              </a:cxnLst>
              <a:rect l="0" t="0" r="r" b="b"/>
              <a:pathLst>
                <a:path w="19527" h="21600" extrusionOk="0">
                  <a:moveTo>
                    <a:pt x="6220" y="0"/>
                  </a:moveTo>
                  <a:cubicBezTo>
                    <a:pt x="-2073" y="12420"/>
                    <a:pt x="-2073" y="12420"/>
                    <a:pt x="6220" y="12420"/>
                  </a:cubicBezTo>
                  <a:cubicBezTo>
                    <a:pt x="6220" y="18540"/>
                    <a:pt x="7956" y="21600"/>
                    <a:pt x="10366" y="21600"/>
                  </a:cubicBezTo>
                  <a:cubicBezTo>
                    <a:pt x="12873" y="21600"/>
                    <a:pt x="16248" y="18540"/>
                    <a:pt x="19527" y="12420"/>
                  </a:cubicBezTo>
                  <a:lnTo>
                    <a:pt x="19527"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7" name="Google Shape;4805;p37"/>
            <p:cNvSpPr/>
            <p:nvPr/>
          </p:nvSpPr>
          <p:spPr>
            <a:xfrm rot="19340343">
              <a:off x="1174250" y="7549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10800" y="14904"/>
                    <a:pt x="0" y="14904"/>
                  </a:cubicBezTo>
                  <a:cubicBezTo>
                    <a:pt x="7200" y="14904"/>
                    <a:pt x="14400" y="21600"/>
                    <a:pt x="18313" y="21600"/>
                  </a:cubicBezTo>
                  <a:cubicBezTo>
                    <a:pt x="20348" y="21600"/>
                    <a:pt x="21600" y="19872"/>
                    <a:pt x="21600" y="14904"/>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8" name="Google Shape;4806;p37"/>
            <p:cNvSpPr/>
            <p:nvPr/>
          </p:nvSpPr>
          <p:spPr>
            <a:xfrm rot="19340343">
              <a:off x="844043" y="6164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983" y="0"/>
                  </a:moveTo>
                  <a:cubicBezTo>
                    <a:pt x="4852" y="0"/>
                    <a:pt x="0" y="3986"/>
                    <a:pt x="0" y="3986"/>
                  </a:cubicBezTo>
                  <a:lnTo>
                    <a:pt x="0" y="21600"/>
                  </a:lnTo>
                  <a:lnTo>
                    <a:pt x="21600" y="21600"/>
                  </a:lnTo>
                  <a:cubicBezTo>
                    <a:pt x="10800" y="12857"/>
                    <a:pt x="21600" y="3986"/>
                    <a:pt x="10800" y="3986"/>
                  </a:cubicBezTo>
                  <a:cubicBezTo>
                    <a:pt x="10800" y="1029"/>
                    <a:pt x="9548" y="0"/>
                    <a:pt x="79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9" name="Google Shape;4807;p37"/>
            <p:cNvSpPr/>
            <p:nvPr/>
          </p:nvSpPr>
          <p:spPr>
            <a:xfrm rot="19340343">
              <a:off x="1124743" y="9236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416" y="0"/>
                  </a:moveTo>
                  <a:cubicBezTo>
                    <a:pt x="10368" y="0"/>
                    <a:pt x="8719" y="13985"/>
                    <a:pt x="0" y="21600"/>
                  </a:cubicBezTo>
                  <a:cubicBezTo>
                    <a:pt x="10761" y="21600"/>
                    <a:pt x="16180" y="12046"/>
                    <a:pt x="21600" y="2631"/>
                  </a:cubicBezTo>
                  <a:cubicBezTo>
                    <a:pt x="19558" y="831"/>
                    <a:pt x="17908" y="0"/>
                    <a:pt x="164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0" name="Google Shape;4808;p37"/>
            <p:cNvSpPr/>
            <p:nvPr/>
          </p:nvSpPr>
          <p:spPr>
            <a:xfrm rot="19340343">
              <a:off x="997372" y="9779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6654"/>
                    <a:pt x="0" y="13307"/>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1" name="Google Shape;4809;p37"/>
            <p:cNvSpPr/>
            <p:nvPr/>
          </p:nvSpPr>
          <p:spPr>
            <a:xfrm rot="19340343">
              <a:off x="823021" y="752589"/>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lnTo>
                    <a:pt x="4800" y="9987"/>
                  </a:lnTo>
                  <a:cubicBezTo>
                    <a:pt x="4800" y="18000"/>
                    <a:pt x="-6000" y="18000"/>
                    <a:pt x="4800" y="18000"/>
                  </a:cubicBezTo>
                  <a:cubicBezTo>
                    <a:pt x="4800" y="20671"/>
                    <a:pt x="6052" y="21600"/>
                    <a:pt x="7617" y="21600"/>
                  </a:cubicBezTo>
                  <a:cubicBezTo>
                    <a:pt x="10748" y="21600"/>
                    <a:pt x="15600" y="18000"/>
                    <a:pt x="15600" y="18000"/>
                  </a:cubicBezTo>
                  <a:lnTo>
                    <a:pt x="15600" y="9987"/>
                  </a:lnTo>
                  <a:lnTo>
                    <a:pt x="48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2" name="Google Shape;4810;p37"/>
            <p:cNvSpPr/>
            <p:nvPr/>
          </p:nvSpPr>
          <p:spPr>
            <a:xfrm rot="19340343">
              <a:off x="829108" y="755480"/>
              <a:ext cx="12701" cy="12701"/>
            </a:xfrm>
            <a:custGeom>
              <a:avLst/>
              <a:gdLst/>
              <a:ahLst/>
              <a:cxnLst>
                <a:cxn ang="0">
                  <a:pos x="wd2" y="hd2"/>
                </a:cxn>
                <a:cxn ang="5400000">
                  <a:pos x="wd2" y="hd2"/>
                </a:cxn>
                <a:cxn ang="10800000">
                  <a:pos x="wd2" y="hd2"/>
                </a:cxn>
                <a:cxn ang="16200000">
                  <a:pos x="wd2" y="hd2"/>
                </a:cxn>
              </a:cxnLst>
              <a:rect l="0" t="0" r="r" b="b"/>
              <a:pathLst>
                <a:path w="15301" h="21600" extrusionOk="0">
                  <a:moveTo>
                    <a:pt x="6659" y="0"/>
                  </a:moveTo>
                  <a:cubicBezTo>
                    <a:pt x="5690" y="0"/>
                    <a:pt x="5012" y="1745"/>
                    <a:pt x="5012" y="6545"/>
                  </a:cubicBezTo>
                  <a:cubicBezTo>
                    <a:pt x="-1671" y="6545"/>
                    <a:pt x="-1671" y="21600"/>
                    <a:pt x="5012" y="21600"/>
                  </a:cubicBezTo>
                  <a:lnTo>
                    <a:pt x="11599" y="21600"/>
                  </a:lnTo>
                  <a:cubicBezTo>
                    <a:pt x="11599" y="21600"/>
                    <a:pt x="19929" y="6545"/>
                    <a:pt x="11599" y="6545"/>
                  </a:cubicBezTo>
                  <a:cubicBezTo>
                    <a:pt x="11599" y="6545"/>
                    <a:pt x="8693" y="0"/>
                    <a:pt x="665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3" name="Google Shape;4811;p37"/>
            <p:cNvSpPr/>
            <p:nvPr/>
          </p:nvSpPr>
          <p:spPr>
            <a:xfrm rot="19340343">
              <a:off x="1002262" y="9807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721"/>
                    <a:pt x="0" y="10721"/>
                    <a:pt x="10879" y="21600"/>
                  </a:cubicBezTo>
                  <a:lnTo>
                    <a:pt x="21600" y="21600"/>
                  </a:lnTo>
                  <a:cubicBezTo>
                    <a:pt x="21600" y="10721"/>
                    <a:pt x="1087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4" name="Google Shape;4812;p37"/>
            <p:cNvSpPr/>
            <p:nvPr/>
          </p:nvSpPr>
          <p:spPr>
            <a:xfrm rot="19340343">
              <a:off x="1125865" y="9080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0" y="108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5" name="Google Shape;4813;p37"/>
            <p:cNvSpPr/>
            <p:nvPr/>
          </p:nvSpPr>
          <p:spPr>
            <a:xfrm rot="19340343">
              <a:off x="1174347" y="6351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7130"/>
                    <a:pt x="0" y="14365"/>
                    <a:pt x="0" y="21600"/>
                  </a:cubicBezTo>
                  <a:cubicBezTo>
                    <a:pt x="21600" y="21600"/>
                    <a:pt x="10721" y="1436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6" name="Google Shape;4814;p37"/>
            <p:cNvSpPr/>
            <p:nvPr/>
          </p:nvSpPr>
          <p:spPr>
            <a:xfrm rot="19340343">
              <a:off x="1179608" y="734068"/>
              <a:ext cx="12701" cy="12701"/>
            </a:xfrm>
            <a:custGeom>
              <a:avLst/>
              <a:gdLst/>
              <a:ahLst/>
              <a:cxnLst>
                <a:cxn ang="0">
                  <a:pos x="wd2" y="hd2"/>
                </a:cxn>
                <a:cxn ang="5400000">
                  <a:pos x="wd2" y="hd2"/>
                </a:cxn>
                <a:cxn ang="10800000">
                  <a:pos x="wd2" y="hd2"/>
                </a:cxn>
                <a:cxn ang="16200000">
                  <a:pos x="wd2" y="hd2"/>
                </a:cxn>
              </a:cxnLst>
              <a:rect l="0" t="0" r="r" b="b"/>
              <a:pathLst>
                <a:path w="12931" h="21600" extrusionOk="0">
                  <a:moveTo>
                    <a:pt x="12931" y="0"/>
                  </a:moveTo>
                  <a:cubicBezTo>
                    <a:pt x="-8669" y="0"/>
                    <a:pt x="3316" y="10879"/>
                    <a:pt x="3316" y="21600"/>
                  </a:cubicBezTo>
                  <a:cubicBezTo>
                    <a:pt x="12931" y="21600"/>
                    <a:pt x="12931" y="10879"/>
                    <a:pt x="1293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7" name="Google Shape;4815;p37"/>
            <p:cNvSpPr/>
            <p:nvPr/>
          </p:nvSpPr>
          <p:spPr>
            <a:xfrm rot="19340343">
              <a:off x="825137" y="7033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9615"/>
                  </a:cubicBez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8" name="Google Shape;4816;p37"/>
            <p:cNvSpPr/>
            <p:nvPr/>
          </p:nvSpPr>
          <p:spPr>
            <a:xfrm rot="19340343">
              <a:off x="1050978" y="470274"/>
              <a:ext cx="12701" cy="12701"/>
            </a:xfrm>
            <a:custGeom>
              <a:avLst/>
              <a:gdLst/>
              <a:ahLst/>
              <a:cxnLst>
                <a:cxn ang="0">
                  <a:pos x="wd2" y="hd2"/>
                </a:cxn>
                <a:cxn ang="5400000">
                  <a:pos x="wd2" y="hd2"/>
                </a:cxn>
                <a:cxn ang="10800000">
                  <a:pos x="wd2" y="hd2"/>
                </a:cxn>
                <a:cxn ang="16200000">
                  <a:pos x="wd2" y="hd2"/>
                </a:cxn>
              </a:cxnLst>
              <a:rect l="0" t="0" r="r" b="b"/>
              <a:pathLst>
                <a:path w="18900" h="21600" extrusionOk="0">
                  <a:moveTo>
                    <a:pt x="8100" y="0"/>
                  </a:moveTo>
                  <a:cubicBezTo>
                    <a:pt x="-2700" y="0"/>
                    <a:pt x="-2700" y="10800"/>
                    <a:pt x="8100" y="10800"/>
                  </a:cubicBezTo>
                  <a:cubicBezTo>
                    <a:pt x="8100" y="21600"/>
                    <a:pt x="8100" y="21600"/>
                    <a:pt x="18900" y="21600"/>
                  </a:cubicBezTo>
                  <a:cubicBezTo>
                    <a:pt x="18900" y="10800"/>
                    <a:pt x="8100" y="10800"/>
                    <a:pt x="81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9" name="Google Shape;4817;p37"/>
            <p:cNvSpPr/>
            <p:nvPr/>
          </p:nvSpPr>
          <p:spPr>
            <a:xfrm rot="19340343">
              <a:off x="968776" y="960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0" name="Google Shape;4818;p37"/>
            <p:cNvSpPr/>
            <p:nvPr/>
          </p:nvSpPr>
          <p:spPr>
            <a:xfrm rot="19340343">
              <a:off x="1168169" y="7705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1" name="Google Shape;4819;p37"/>
            <p:cNvSpPr/>
            <p:nvPr/>
          </p:nvSpPr>
          <p:spPr>
            <a:xfrm rot="19340343">
              <a:off x="1136965" y="53075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9615"/>
                    <a:pt x="-12000" y="2160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2" name="Google Shape;4820;p37"/>
            <p:cNvSpPr/>
            <p:nvPr/>
          </p:nvSpPr>
          <p:spPr>
            <a:xfrm rot="19340343">
              <a:off x="944316" y="9374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1080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3" name="Google Shape;4821;p37"/>
            <p:cNvSpPr/>
            <p:nvPr/>
          </p:nvSpPr>
          <p:spPr>
            <a:xfrm rot="19340343">
              <a:off x="1177905" y="6949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4" name="Google Shape;4822;p37"/>
            <p:cNvSpPr/>
            <p:nvPr/>
          </p:nvSpPr>
          <p:spPr>
            <a:xfrm rot="19340343">
              <a:off x="1032064" y="4689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5" name="Google Shape;4823;p37"/>
            <p:cNvSpPr/>
            <p:nvPr/>
          </p:nvSpPr>
          <p:spPr>
            <a:xfrm rot="19340343">
              <a:off x="846784" y="6138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6" name="Google Shape;4824;p37"/>
            <p:cNvSpPr/>
            <p:nvPr/>
          </p:nvSpPr>
          <p:spPr>
            <a:xfrm rot="19340343">
              <a:off x="835947" y="6353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21600"/>
                    <a:pt x="10721" y="21600"/>
                    <a:pt x="21600" y="21600"/>
                  </a:cubicBezTo>
                  <a:cubicBezTo>
                    <a:pt x="10721" y="0"/>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7" name="Google Shape;4825;p37"/>
            <p:cNvSpPr/>
            <p:nvPr/>
          </p:nvSpPr>
          <p:spPr>
            <a:xfrm rot="19340343">
              <a:off x="839127" y="6418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43" y="0"/>
                  </a:moveTo>
                  <a:cubicBezTo>
                    <a:pt x="14190" y="0"/>
                    <a:pt x="8987" y="3221"/>
                    <a:pt x="0" y="8526"/>
                  </a:cubicBezTo>
                  <a:cubicBezTo>
                    <a:pt x="10879" y="8526"/>
                    <a:pt x="10879" y="8526"/>
                    <a:pt x="21600" y="21600"/>
                  </a:cubicBezTo>
                  <a:cubicBezTo>
                    <a:pt x="21600" y="6442"/>
                    <a:pt x="21600" y="0"/>
                    <a:pt x="1734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8" name="Google Shape;4826;p37"/>
            <p:cNvSpPr/>
            <p:nvPr/>
          </p:nvSpPr>
          <p:spPr>
            <a:xfrm rot="19340343">
              <a:off x="848688" y="8317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6654"/>
                    <a:pt x="0" y="13307"/>
                    <a:pt x="0" y="21600"/>
                  </a:cubicBezTo>
                  <a:cubicBezTo>
                    <a:pt x="21600" y="13307"/>
                    <a:pt x="21600" y="6654"/>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9" name="Google Shape;4827;p37"/>
            <p:cNvSpPr/>
            <p:nvPr/>
          </p:nvSpPr>
          <p:spPr>
            <a:xfrm rot="19340343">
              <a:off x="1149756" y="865122"/>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10879"/>
                    <a:pt x="-3706" y="10879"/>
                    <a:pt x="7094" y="21600"/>
                  </a:cubicBezTo>
                  <a:cubicBezTo>
                    <a:pt x="7094" y="10879"/>
                    <a:pt x="17894" y="10879"/>
                    <a:pt x="1789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0" name="Google Shape;4828;p37"/>
            <p:cNvSpPr/>
            <p:nvPr/>
          </p:nvSpPr>
          <p:spPr>
            <a:xfrm rot="19340343">
              <a:off x="910363" y="5159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870" y="0"/>
                  </a:moveTo>
                  <a:cubicBezTo>
                    <a:pt x="10800" y="0"/>
                    <a:pt x="5478" y="7062"/>
                    <a:pt x="0" y="21600"/>
                  </a:cubicBezTo>
                  <a:lnTo>
                    <a:pt x="21600" y="21600"/>
                  </a:lnTo>
                  <a:cubicBezTo>
                    <a:pt x="21600" y="7062"/>
                    <a:pt x="18939" y="0"/>
                    <a:pt x="1487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1" name="Google Shape;4829;p37"/>
            <p:cNvSpPr/>
            <p:nvPr/>
          </p:nvSpPr>
          <p:spPr>
            <a:xfrm rot="19340343">
              <a:off x="868652" y="8626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0" y="9615"/>
                    <a:pt x="21600" y="9615"/>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2" name="Google Shape;4830;p37"/>
            <p:cNvSpPr/>
            <p:nvPr/>
          </p:nvSpPr>
          <p:spPr>
            <a:xfrm rot="19340343">
              <a:off x="824625" y="6953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3" name="Google Shape;4831;p37"/>
            <p:cNvSpPr/>
            <p:nvPr/>
          </p:nvSpPr>
          <p:spPr>
            <a:xfrm rot="19340343">
              <a:off x="909479" y="5198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12" y="0"/>
                  </a:moveTo>
                  <a:cubicBezTo>
                    <a:pt x="2384" y="0"/>
                    <a:pt x="0" y="4521"/>
                    <a:pt x="0" y="21600"/>
                  </a:cubicBezTo>
                  <a:cubicBezTo>
                    <a:pt x="9538" y="21600"/>
                    <a:pt x="21600" y="21600"/>
                    <a:pt x="21600" y="4521"/>
                  </a:cubicBezTo>
                  <a:cubicBezTo>
                    <a:pt x="15569" y="4521"/>
                    <a:pt x="10239" y="0"/>
                    <a:pt x="631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4" name="Google Shape;4832;p37"/>
            <p:cNvSpPr/>
            <p:nvPr/>
          </p:nvSpPr>
          <p:spPr>
            <a:xfrm rot="19340343">
              <a:off x="946097" y="4937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660"/>
                    <a:pt x="1672" y="21600"/>
                    <a:pt x="4599" y="21600"/>
                  </a:cubicBezTo>
                  <a:cubicBezTo>
                    <a:pt x="8501" y="21600"/>
                    <a:pt x="14632" y="108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5" name="Google Shape;4833;p37"/>
            <p:cNvSpPr/>
            <p:nvPr/>
          </p:nvSpPr>
          <p:spPr>
            <a:xfrm rot="19340343">
              <a:off x="823981" y="6980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0" y="21600"/>
                    <a:pt x="7568" y="21600"/>
                  </a:cubicBezTo>
                  <a:cubicBezTo>
                    <a:pt x="10879" y="21600"/>
                    <a:pt x="15293" y="19819"/>
                    <a:pt x="21600" y="15365"/>
                  </a:cubicBezTo>
                  <a:cubicBezTo>
                    <a:pt x="10879" y="15365"/>
                    <a:pt x="1087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6" name="Google Shape;4834;p37"/>
            <p:cNvSpPr/>
            <p:nvPr/>
          </p:nvSpPr>
          <p:spPr>
            <a:xfrm rot="19340343">
              <a:off x="825265" y="711646"/>
              <a:ext cx="12701" cy="12701"/>
            </a:xfrm>
            <a:custGeom>
              <a:avLst/>
              <a:gdLst/>
              <a:ahLst/>
              <a:cxnLst>
                <a:cxn ang="0">
                  <a:pos x="wd2" y="hd2"/>
                </a:cxn>
                <a:cxn ang="5400000">
                  <a:pos x="wd2" y="hd2"/>
                </a:cxn>
                <a:cxn ang="10800000">
                  <a:pos x="wd2" y="hd2"/>
                </a:cxn>
                <a:cxn ang="16200000">
                  <a:pos x="wd2" y="hd2"/>
                </a:cxn>
              </a:cxnLst>
              <a:rect l="0" t="0" r="r" b="b"/>
              <a:pathLst>
                <a:path w="17878" h="21600" extrusionOk="0">
                  <a:moveTo>
                    <a:pt x="17878" y="0"/>
                  </a:moveTo>
                  <a:cubicBezTo>
                    <a:pt x="-3722" y="0"/>
                    <a:pt x="-3722" y="0"/>
                    <a:pt x="7157" y="21600"/>
                  </a:cubicBezTo>
                  <a:cubicBezTo>
                    <a:pt x="7157" y="21600"/>
                    <a:pt x="17878" y="21600"/>
                    <a:pt x="178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7" name="Google Shape;4835;p37"/>
            <p:cNvSpPr/>
            <p:nvPr/>
          </p:nvSpPr>
          <p:spPr>
            <a:xfrm rot="19340343">
              <a:off x="1176404" y="6648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721" y="10800"/>
                    <a:pt x="10721" y="108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8" name="Google Shape;4836;p37"/>
            <p:cNvSpPr/>
            <p:nvPr/>
          </p:nvSpPr>
          <p:spPr>
            <a:xfrm rot="19340343">
              <a:off x="826292" y="7610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2160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9" name="Google Shape;4837;p37"/>
            <p:cNvSpPr/>
            <p:nvPr/>
          </p:nvSpPr>
          <p:spPr>
            <a:xfrm rot="19340343">
              <a:off x="1182709" y="6668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088"/>
                    <a:pt x="0" y="21600"/>
                  </a:cubicBezTo>
                  <a:lnTo>
                    <a:pt x="21600" y="21600"/>
                  </a:lnTo>
                  <a:cubicBezTo>
                    <a:pt x="10800" y="7088"/>
                    <a:pt x="5526" y="0"/>
                    <a:pt x="276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0" name="Google Shape;4838;p37"/>
            <p:cNvSpPr/>
            <p:nvPr/>
          </p:nvSpPr>
          <p:spPr>
            <a:xfrm rot="19340343">
              <a:off x="851538" y="83047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1" name="Google Shape;4839;p37"/>
            <p:cNvSpPr/>
            <p:nvPr/>
          </p:nvSpPr>
          <p:spPr>
            <a:xfrm rot="19340343">
              <a:off x="1177850" y="7046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274" y="0"/>
                    <a:pt x="0" y="7311"/>
                    <a:pt x="0" y="21600"/>
                  </a:cubicBezTo>
                  <a:lnTo>
                    <a:pt x="21600" y="21600"/>
                  </a:lnTo>
                  <a:cubicBezTo>
                    <a:pt x="21600" y="7311"/>
                    <a:pt x="16074"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2" name="Google Shape;4840;p37"/>
            <p:cNvSpPr/>
            <p:nvPr/>
          </p:nvSpPr>
          <p:spPr>
            <a:xfrm rot="19340343">
              <a:off x="862847" y="8501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cubicBezTo>
                    <a:pt x="21600" y="10800"/>
                    <a:pt x="21600" y="108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3" name="Google Shape;4841;p37"/>
            <p:cNvSpPr/>
            <p:nvPr/>
          </p:nvSpPr>
          <p:spPr>
            <a:xfrm rot="19340343">
              <a:off x="1172719" y="62683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4" name="Google Shape;4842;p37"/>
            <p:cNvSpPr/>
            <p:nvPr/>
          </p:nvSpPr>
          <p:spPr>
            <a:xfrm rot="19340343">
              <a:off x="828046" y="750347"/>
              <a:ext cx="12701" cy="12701"/>
            </a:xfrm>
            <a:custGeom>
              <a:avLst/>
              <a:gdLst/>
              <a:ahLst/>
              <a:cxnLst>
                <a:cxn ang="0">
                  <a:pos x="wd2" y="hd2"/>
                </a:cxn>
                <a:cxn ang="5400000">
                  <a:pos x="wd2" y="hd2"/>
                </a:cxn>
                <a:cxn ang="10800000">
                  <a:pos x="wd2" y="hd2"/>
                </a:cxn>
                <a:cxn ang="16200000">
                  <a:pos x="wd2" y="hd2"/>
                </a:cxn>
              </a:cxnLst>
              <a:rect l="0" t="0" r="r" b="b"/>
              <a:pathLst>
                <a:path w="13262" h="21600" extrusionOk="0">
                  <a:moveTo>
                    <a:pt x="8989" y="0"/>
                  </a:moveTo>
                  <a:cubicBezTo>
                    <a:pt x="-2996" y="10800"/>
                    <a:pt x="-2996" y="10800"/>
                    <a:pt x="8989" y="21600"/>
                  </a:cubicBezTo>
                  <a:cubicBezTo>
                    <a:pt x="8989" y="10800"/>
                    <a:pt x="18604" y="10800"/>
                    <a:pt x="898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5" name="Google Shape;4843;p37"/>
            <p:cNvSpPr/>
            <p:nvPr/>
          </p:nvSpPr>
          <p:spPr>
            <a:xfrm rot="19340343">
              <a:off x="825853" y="75838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6" name="Google Shape;4844;p37"/>
            <p:cNvSpPr/>
            <p:nvPr/>
          </p:nvSpPr>
          <p:spPr>
            <a:xfrm rot="19340343">
              <a:off x="1099676" y="9782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7" name="Google Shape;4845;p37"/>
            <p:cNvSpPr/>
            <p:nvPr/>
          </p:nvSpPr>
          <p:spPr>
            <a:xfrm rot="19340343">
              <a:off x="1133942" y="5301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8" name="Google Shape;4846;p37"/>
            <p:cNvSpPr/>
            <p:nvPr/>
          </p:nvSpPr>
          <p:spPr>
            <a:xfrm rot="19340343">
              <a:off x="1134667" y="53344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9" name="Google Shape;4847;p37"/>
            <p:cNvSpPr/>
            <p:nvPr/>
          </p:nvSpPr>
          <p:spPr>
            <a:xfrm rot="19340343">
              <a:off x="834988" y="6523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59"/>
                    <a:pt x="0" y="12071"/>
                  </a:cubicBezTo>
                  <a:cubicBezTo>
                    <a:pt x="0" y="19376"/>
                    <a:pt x="2504" y="21600"/>
                    <a:pt x="5635" y="21600"/>
                  </a:cubicBezTo>
                  <a:cubicBezTo>
                    <a:pt x="11896" y="21600"/>
                    <a:pt x="21600" y="12071"/>
                    <a:pt x="21600" y="12071"/>
                  </a:cubicBezTo>
                  <a:cubicBezTo>
                    <a:pt x="21600" y="12071"/>
                    <a:pt x="11896" y="0"/>
                    <a:pt x="56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0" name="Google Shape;4848;p37"/>
            <p:cNvSpPr/>
            <p:nvPr/>
          </p:nvSpPr>
          <p:spPr>
            <a:xfrm rot="19340343">
              <a:off x="831105" y="6619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6278" y="0"/>
                    <a:pt x="10643" y="7062"/>
                    <a:pt x="0" y="21600"/>
                  </a:cubicBezTo>
                  <a:lnTo>
                    <a:pt x="21600" y="21600"/>
                  </a:lnTo>
                  <a:cubicBezTo>
                    <a:pt x="21600" y="7062"/>
                    <a:pt x="21600" y="0"/>
                    <a:pt x="187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1" name="Google Shape;4849;p37"/>
            <p:cNvSpPr/>
            <p:nvPr/>
          </p:nvSpPr>
          <p:spPr>
            <a:xfrm rot="19340343">
              <a:off x="831804" y="65282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2" name="Google Shape;4850;p37"/>
            <p:cNvSpPr/>
            <p:nvPr/>
          </p:nvSpPr>
          <p:spPr>
            <a:xfrm rot="19340343">
              <a:off x="829162" y="66916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3" name="Google Shape;4851;p37"/>
            <p:cNvSpPr/>
            <p:nvPr/>
          </p:nvSpPr>
          <p:spPr>
            <a:xfrm rot="19340343">
              <a:off x="834934" y="7833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38"/>
                    <a:pt x="8139" y="21600"/>
                    <a:pt x="10800" y="21600"/>
                  </a:cubicBezTo>
                  <a:cubicBezTo>
                    <a:pt x="13461" y="21600"/>
                    <a:pt x="16278"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4" name="Google Shape;4852;p37"/>
            <p:cNvSpPr/>
            <p:nvPr/>
          </p:nvSpPr>
          <p:spPr>
            <a:xfrm rot="19340343">
              <a:off x="1028349" y="99740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273" y="0"/>
                  </a:moveTo>
                  <a:cubicBezTo>
                    <a:pt x="4273" y="0"/>
                    <a:pt x="-5342" y="21600"/>
                    <a:pt x="4273" y="21600"/>
                  </a:cubicBezTo>
                  <a:cubicBezTo>
                    <a:pt x="16258" y="0"/>
                    <a:pt x="4273" y="0"/>
                    <a:pt x="42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5" name="Google Shape;4853;p37"/>
            <p:cNvSpPr/>
            <p:nvPr/>
          </p:nvSpPr>
          <p:spPr>
            <a:xfrm rot="19340343">
              <a:off x="1134219" y="9138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9615"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6" name="Google Shape;4854;p37"/>
            <p:cNvSpPr/>
            <p:nvPr/>
          </p:nvSpPr>
          <p:spPr>
            <a:xfrm rot="19340343">
              <a:off x="987750" y="9702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7" name="Google Shape;4855;p37"/>
            <p:cNvSpPr/>
            <p:nvPr/>
          </p:nvSpPr>
          <p:spPr>
            <a:xfrm rot="19340343">
              <a:off x="1148876" y="84584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20" name="Google Shape;4856;p37"/>
            <p:cNvGrpSpPr/>
            <p:nvPr/>
          </p:nvGrpSpPr>
          <p:grpSpPr>
            <a:xfrm>
              <a:off x="839616" y="630775"/>
              <a:ext cx="7761" cy="10054"/>
              <a:chOff x="0" y="0"/>
              <a:chExt cx="7759" cy="10053"/>
            </a:xfrm>
          </p:grpSpPr>
          <p:sp>
            <p:nvSpPr>
              <p:cNvPr id="741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1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21" name="Google Shape;4857;p37"/>
            <p:cNvSpPr/>
            <p:nvPr/>
          </p:nvSpPr>
          <p:spPr>
            <a:xfrm rot="19340343">
              <a:off x="836934" y="6304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560"/>
                    <a:pt x="12056" y="21600"/>
                    <a:pt x="1507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24" name="Google Shape;4858;p37"/>
            <p:cNvGrpSpPr/>
            <p:nvPr/>
          </p:nvGrpSpPr>
          <p:grpSpPr>
            <a:xfrm>
              <a:off x="828987" y="675340"/>
              <a:ext cx="10055" cy="7761"/>
              <a:chOff x="0" y="0"/>
              <a:chExt cx="10053" cy="7759"/>
            </a:xfrm>
          </p:grpSpPr>
          <p:sp>
            <p:nvSpPr>
              <p:cNvPr id="742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2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427" name="Google Shape;4859;p37"/>
            <p:cNvGrpSpPr/>
            <p:nvPr/>
          </p:nvGrpSpPr>
          <p:grpSpPr>
            <a:xfrm>
              <a:off x="830524" y="675460"/>
              <a:ext cx="7760" cy="10055"/>
              <a:chOff x="0" y="0"/>
              <a:chExt cx="7759" cy="10053"/>
            </a:xfrm>
          </p:grpSpPr>
          <p:sp>
            <p:nvSpPr>
              <p:cNvPr id="742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2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28" name="Google Shape;4860;p37"/>
            <p:cNvSpPr/>
            <p:nvPr/>
          </p:nvSpPr>
          <p:spPr>
            <a:xfrm rot="19340343">
              <a:off x="1088819" y="4837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29" name="Google Shape;4861;p37"/>
            <p:cNvSpPr/>
            <p:nvPr/>
          </p:nvSpPr>
          <p:spPr>
            <a:xfrm rot="19340343">
              <a:off x="825285" y="7061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30" name="Google Shape;4862;p37"/>
            <p:cNvSpPr/>
            <p:nvPr/>
          </p:nvSpPr>
          <p:spPr>
            <a:xfrm rot="19340343">
              <a:off x="825341" y="70797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31" name="Google Shape;4864;p37"/>
            <p:cNvSpPr/>
            <p:nvPr/>
          </p:nvSpPr>
          <p:spPr>
            <a:xfrm rot="19340343">
              <a:off x="845348" y="7074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34" name="Google Shape;4866;p37"/>
            <p:cNvGrpSpPr/>
            <p:nvPr/>
          </p:nvGrpSpPr>
          <p:grpSpPr>
            <a:xfrm>
              <a:off x="1132033" y="522182"/>
              <a:ext cx="7761" cy="10055"/>
              <a:chOff x="0" y="0"/>
              <a:chExt cx="7759" cy="10053"/>
            </a:xfrm>
          </p:grpSpPr>
          <p:sp>
            <p:nvSpPr>
              <p:cNvPr id="743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3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35" name="Google Shape;4867;p37"/>
            <p:cNvSpPr/>
            <p:nvPr/>
          </p:nvSpPr>
          <p:spPr>
            <a:xfrm rot="19340343">
              <a:off x="822714" y="7590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38" name="Google Shape;4868;p37"/>
            <p:cNvGrpSpPr/>
            <p:nvPr/>
          </p:nvGrpSpPr>
          <p:grpSpPr>
            <a:xfrm>
              <a:off x="1131104" y="525210"/>
              <a:ext cx="10055" cy="7760"/>
              <a:chOff x="0" y="0"/>
              <a:chExt cx="10053" cy="7759"/>
            </a:xfrm>
          </p:grpSpPr>
          <p:sp>
            <p:nvSpPr>
              <p:cNvPr id="743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3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441" name="Google Shape;4869;p37"/>
            <p:cNvGrpSpPr/>
            <p:nvPr/>
          </p:nvGrpSpPr>
          <p:grpSpPr>
            <a:xfrm>
              <a:off x="824964" y="763309"/>
              <a:ext cx="10055" cy="7761"/>
              <a:chOff x="0" y="0"/>
              <a:chExt cx="10053" cy="7759"/>
            </a:xfrm>
          </p:grpSpPr>
          <p:sp>
            <p:nvSpPr>
              <p:cNvPr id="743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4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42" name="Google Shape;4870;p37"/>
            <p:cNvSpPr/>
            <p:nvPr/>
          </p:nvSpPr>
          <p:spPr>
            <a:xfrm rot="19340343">
              <a:off x="828855" y="7619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45" name="Google Shape;4871;p37"/>
            <p:cNvGrpSpPr/>
            <p:nvPr/>
          </p:nvGrpSpPr>
          <p:grpSpPr>
            <a:xfrm>
              <a:off x="830617" y="778005"/>
              <a:ext cx="10055" cy="7760"/>
              <a:chOff x="0" y="0"/>
              <a:chExt cx="10053" cy="7759"/>
            </a:xfrm>
          </p:grpSpPr>
          <p:sp>
            <p:nvSpPr>
              <p:cNvPr id="744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4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46" name="Google Shape;4872;p37"/>
            <p:cNvSpPr/>
            <p:nvPr/>
          </p:nvSpPr>
          <p:spPr>
            <a:xfrm rot="19340343">
              <a:off x="829862" y="7779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47" name="Google Shape;4873;p37"/>
            <p:cNvSpPr/>
            <p:nvPr/>
          </p:nvSpPr>
          <p:spPr>
            <a:xfrm rot="19340343">
              <a:off x="833615" y="7804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339"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48" name="Google Shape;4874;p37"/>
            <p:cNvSpPr/>
            <p:nvPr/>
          </p:nvSpPr>
          <p:spPr>
            <a:xfrm rot="19340343">
              <a:off x="858467" y="8373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21600"/>
                    <a:pt x="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51" name="Google Shape;4875;p37"/>
            <p:cNvGrpSpPr/>
            <p:nvPr/>
          </p:nvGrpSpPr>
          <p:grpSpPr>
            <a:xfrm>
              <a:off x="870325" y="854633"/>
              <a:ext cx="7760" cy="10055"/>
              <a:chOff x="0" y="0"/>
              <a:chExt cx="7759" cy="10053"/>
            </a:xfrm>
          </p:grpSpPr>
          <p:sp>
            <p:nvSpPr>
              <p:cNvPr id="7449"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50"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454" name="Google Shape;4877;p37"/>
            <p:cNvGrpSpPr/>
            <p:nvPr/>
          </p:nvGrpSpPr>
          <p:grpSpPr>
            <a:xfrm>
              <a:off x="869272" y="859828"/>
              <a:ext cx="10055" cy="7760"/>
              <a:chOff x="0" y="0"/>
              <a:chExt cx="10053" cy="7759"/>
            </a:xfrm>
          </p:grpSpPr>
          <p:sp>
            <p:nvSpPr>
              <p:cNvPr id="745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5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55" name="Google Shape;4878;p37"/>
            <p:cNvSpPr/>
            <p:nvPr/>
          </p:nvSpPr>
          <p:spPr>
            <a:xfrm rot="19340343">
              <a:off x="1173414" y="6303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56" name="Google Shape;4879;p37"/>
            <p:cNvSpPr/>
            <p:nvPr/>
          </p:nvSpPr>
          <p:spPr>
            <a:xfrm rot="19340343">
              <a:off x="1174052" y="6312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026"/>
                    <a:pt x="0" y="21600"/>
                    <a:pt x="939" y="21600"/>
                  </a:cubicBezTo>
                  <a:cubicBezTo>
                    <a:pt x="2504" y="21600"/>
                    <a:pt x="72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57" name="Google Shape;4881;p37"/>
            <p:cNvSpPr/>
            <p:nvPr/>
          </p:nvSpPr>
          <p:spPr>
            <a:xfrm rot="19340343">
              <a:off x="876716" y="879809"/>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7458" name="Google Shape;4882;p37"/>
            <p:cNvSpPr/>
            <p:nvPr/>
          </p:nvSpPr>
          <p:spPr>
            <a:xfrm rot="19340343">
              <a:off x="1181274" y="6429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59" name="Google Shape;4883;p37"/>
            <p:cNvSpPr/>
            <p:nvPr/>
          </p:nvSpPr>
          <p:spPr>
            <a:xfrm rot="19340343">
              <a:off x="1182253" y="7029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60" name="Google Shape;4884;p37"/>
            <p:cNvSpPr/>
            <p:nvPr/>
          </p:nvSpPr>
          <p:spPr>
            <a:xfrm rot="19340343">
              <a:off x="1175045" y="7330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63" name="Google Shape;4886;p37"/>
            <p:cNvGrpSpPr/>
            <p:nvPr/>
          </p:nvGrpSpPr>
          <p:grpSpPr>
            <a:xfrm>
              <a:off x="1170647" y="765201"/>
              <a:ext cx="10055" cy="7761"/>
              <a:chOff x="0" y="0"/>
              <a:chExt cx="10053" cy="7759"/>
            </a:xfrm>
          </p:grpSpPr>
          <p:sp>
            <p:nvSpPr>
              <p:cNvPr id="746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6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64" name="Google Shape;4887;p37"/>
            <p:cNvSpPr/>
            <p:nvPr/>
          </p:nvSpPr>
          <p:spPr>
            <a:xfrm rot="19340343">
              <a:off x="946751" y="9394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65" name="Google Shape;4888;p37"/>
            <p:cNvSpPr/>
            <p:nvPr/>
          </p:nvSpPr>
          <p:spPr>
            <a:xfrm rot="19340343">
              <a:off x="951512" y="943240"/>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66" name="Google Shape;4889;p37"/>
            <p:cNvSpPr/>
            <p:nvPr/>
          </p:nvSpPr>
          <p:spPr>
            <a:xfrm rot="19340343">
              <a:off x="1169436" y="79231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69" name="Google Shape;4890;p37"/>
            <p:cNvGrpSpPr/>
            <p:nvPr/>
          </p:nvGrpSpPr>
          <p:grpSpPr>
            <a:xfrm>
              <a:off x="1169995" y="796113"/>
              <a:ext cx="10055" cy="7760"/>
              <a:chOff x="0" y="0"/>
              <a:chExt cx="10053" cy="7759"/>
            </a:xfrm>
          </p:grpSpPr>
          <p:sp>
            <p:nvSpPr>
              <p:cNvPr id="746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6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70" name="Google Shape;4891;p37"/>
            <p:cNvSpPr/>
            <p:nvPr/>
          </p:nvSpPr>
          <p:spPr>
            <a:xfrm rot="19340343">
              <a:off x="1119734" y="9477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71" name="Google Shape;4892;p37"/>
            <p:cNvSpPr/>
            <p:nvPr/>
          </p:nvSpPr>
          <p:spPr>
            <a:xfrm rot="19340343">
              <a:off x="1030627" y="1005692"/>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9600"/>
                  </a:moveTo>
                  <a:cubicBezTo>
                    <a:pt x="9600" y="9600"/>
                    <a:pt x="9600" y="-12000"/>
                    <a:pt x="9600" y="9600"/>
                  </a:cubicBezTo>
                  <a:cubicBezTo>
                    <a:pt x="-12000" y="9600"/>
                    <a:pt x="9600" y="9600"/>
                    <a:pt x="9600" y="9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74" name="Google Shape;4893;p37"/>
            <p:cNvGrpSpPr/>
            <p:nvPr/>
          </p:nvGrpSpPr>
          <p:grpSpPr>
            <a:xfrm>
              <a:off x="1127063" y="932655"/>
              <a:ext cx="7761" cy="10055"/>
              <a:chOff x="0" y="0"/>
              <a:chExt cx="7759" cy="10053"/>
            </a:xfrm>
          </p:grpSpPr>
          <p:sp>
            <p:nvSpPr>
              <p:cNvPr id="747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7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75" name="Google Shape;4894;p37"/>
            <p:cNvSpPr/>
            <p:nvPr/>
          </p:nvSpPr>
          <p:spPr>
            <a:xfrm rot="19340343">
              <a:off x="1130966" y="9182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76" name="Google Shape;4895;p37"/>
            <p:cNvSpPr/>
            <p:nvPr/>
          </p:nvSpPr>
          <p:spPr>
            <a:xfrm rot="19340343">
              <a:off x="1137679" y="8998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79" name="Google Shape;4896;p37"/>
            <p:cNvGrpSpPr/>
            <p:nvPr/>
          </p:nvGrpSpPr>
          <p:grpSpPr>
            <a:xfrm>
              <a:off x="1130187" y="906237"/>
              <a:ext cx="10055" cy="7761"/>
              <a:chOff x="0" y="0"/>
              <a:chExt cx="10053" cy="7759"/>
            </a:xfrm>
          </p:grpSpPr>
          <p:sp>
            <p:nvSpPr>
              <p:cNvPr id="747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7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482" name="Google Shape;4897;p37"/>
            <p:cNvGrpSpPr/>
            <p:nvPr/>
          </p:nvGrpSpPr>
          <p:grpSpPr>
            <a:xfrm>
              <a:off x="1010939" y="986949"/>
              <a:ext cx="10055" cy="7760"/>
              <a:chOff x="0" y="0"/>
              <a:chExt cx="10053" cy="7759"/>
            </a:xfrm>
          </p:grpSpPr>
          <p:sp>
            <p:nvSpPr>
              <p:cNvPr id="748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8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485" name="Google Shape;4899;p37"/>
            <p:cNvGrpSpPr/>
            <p:nvPr/>
          </p:nvGrpSpPr>
          <p:grpSpPr>
            <a:xfrm>
              <a:off x="909303" y="518219"/>
              <a:ext cx="7761" cy="10055"/>
              <a:chOff x="0" y="0"/>
              <a:chExt cx="7759" cy="10053"/>
            </a:xfrm>
          </p:grpSpPr>
          <p:sp>
            <p:nvSpPr>
              <p:cNvPr id="748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8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488" name="Google Shape;4900;p37"/>
            <p:cNvGrpSpPr/>
            <p:nvPr/>
          </p:nvGrpSpPr>
          <p:grpSpPr>
            <a:xfrm>
              <a:off x="913594" y="515647"/>
              <a:ext cx="10055" cy="7760"/>
              <a:chOff x="0" y="0"/>
              <a:chExt cx="10053" cy="7759"/>
            </a:xfrm>
          </p:grpSpPr>
          <p:sp>
            <p:nvSpPr>
              <p:cNvPr id="7486"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8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491" name="Google Shape;4901;p37"/>
            <p:cNvGrpSpPr/>
            <p:nvPr/>
          </p:nvGrpSpPr>
          <p:grpSpPr>
            <a:xfrm>
              <a:off x="951570" y="489464"/>
              <a:ext cx="7761" cy="10055"/>
              <a:chOff x="0" y="0"/>
              <a:chExt cx="7759" cy="10053"/>
            </a:xfrm>
          </p:grpSpPr>
          <p:sp>
            <p:nvSpPr>
              <p:cNvPr id="748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9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92" name="Google Shape;4903;p37"/>
            <p:cNvSpPr/>
            <p:nvPr/>
          </p:nvSpPr>
          <p:spPr>
            <a:xfrm rot="19340343">
              <a:off x="1150990" y="8609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12"/>
                    <a:pt x="5274" y="21600"/>
                    <a:pt x="10800" y="21600"/>
                  </a:cubicBezTo>
                  <a:cubicBezTo>
                    <a:pt x="16074" y="21600"/>
                    <a:pt x="21600" y="14512"/>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93" name="Google Shape;4904;p37"/>
            <p:cNvSpPr/>
            <p:nvPr/>
          </p:nvSpPr>
          <p:spPr>
            <a:xfrm rot="19340343">
              <a:off x="950672" y="4864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94" name="Google Shape;4905;p37"/>
            <p:cNvSpPr/>
            <p:nvPr/>
          </p:nvSpPr>
          <p:spPr>
            <a:xfrm rot="19340343">
              <a:off x="955294" y="48648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95" name="Google Shape;4906;p37"/>
            <p:cNvSpPr/>
            <p:nvPr/>
          </p:nvSpPr>
          <p:spPr>
            <a:xfrm rot="19340343">
              <a:off x="994047" y="47442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498" name="Google Shape;4907;p37"/>
            <p:cNvGrpSpPr/>
            <p:nvPr/>
          </p:nvGrpSpPr>
          <p:grpSpPr>
            <a:xfrm>
              <a:off x="1162615" y="818597"/>
              <a:ext cx="10055" cy="7760"/>
              <a:chOff x="0" y="0"/>
              <a:chExt cx="10053" cy="7759"/>
            </a:xfrm>
          </p:grpSpPr>
          <p:sp>
            <p:nvSpPr>
              <p:cNvPr id="749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9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01" name="Google Shape;4908;p37"/>
            <p:cNvGrpSpPr/>
            <p:nvPr/>
          </p:nvGrpSpPr>
          <p:grpSpPr>
            <a:xfrm>
              <a:off x="1158842" y="819172"/>
              <a:ext cx="7761" cy="10055"/>
              <a:chOff x="0" y="0"/>
              <a:chExt cx="7759" cy="10053"/>
            </a:xfrm>
          </p:grpSpPr>
          <p:sp>
            <p:nvSpPr>
              <p:cNvPr id="749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0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02" name="Google Shape;4909;p37"/>
            <p:cNvSpPr/>
            <p:nvPr/>
          </p:nvSpPr>
          <p:spPr>
            <a:xfrm rot="19340343">
              <a:off x="863832" y="5820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39" y="0"/>
                  </a:moveTo>
                  <a:cubicBezTo>
                    <a:pt x="0" y="0"/>
                    <a:pt x="0" y="5760"/>
                    <a:pt x="0" y="21600"/>
                  </a:cubicBezTo>
                  <a:lnTo>
                    <a:pt x="21600" y="21600"/>
                  </a:lnTo>
                  <a:cubicBezTo>
                    <a:pt x="7200" y="21600"/>
                    <a:pt x="2504" y="0"/>
                    <a:pt x="9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03" name="Google Shape;4910;p37"/>
            <p:cNvSpPr/>
            <p:nvPr/>
          </p:nvSpPr>
          <p:spPr>
            <a:xfrm rot="19340343">
              <a:off x="1164434" y="8075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06" name="Google Shape;4911;p37"/>
            <p:cNvGrpSpPr/>
            <p:nvPr/>
          </p:nvGrpSpPr>
          <p:grpSpPr>
            <a:xfrm>
              <a:off x="1159353" y="815149"/>
              <a:ext cx="7761" cy="10054"/>
              <a:chOff x="0" y="0"/>
              <a:chExt cx="7759" cy="10053"/>
            </a:xfrm>
          </p:grpSpPr>
          <p:sp>
            <p:nvSpPr>
              <p:cNvPr id="750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0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07" name="Google Shape;4912;p37"/>
            <p:cNvSpPr/>
            <p:nvPr/>
          </p:nvSpPr>
          <p:spPr>
            <a:xfrm rot="19340343">
              <a:off x="1026354" y="4692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635" y="21600"/>
                    <a:pt x="10957" y="21600"/>
                  </a:cubicBezTo>
                  <a:cubicBezTo>
                    <a:pt x="16278" y="21600"/>
                    <a:pt x="21600" y="1428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08" name="Google Shape;4913;p37"/>
            <p:cNvSpPr/>
            <p:nvPr/>
          </p:nvSpPr>
          <p:spPr>
            <a:xfrm rot="19340343">
              <a:off x="847498" y="615028"/>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511" name="Google Shape;4914;p37"/>
            <p:cNvGrpSpPr/>
            <p:nvPr/>
          </p:nvGrpSpPr>
          <p:grpSpPr>
            <a:xfrm>
              <a:off x="847795" y="614934"/>
              <a:ext cx="7760" cy="10054"/>
              <a:chOff x="0" y="0"/>
              <a:chExt cx="7759" cy="10053"/>
            </a:xfrm>
          </p:grpSpPr>
          <p:sp>
            <p:nvSpPr>
              <p:cNvPr id="750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1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14" name="Google Shape;4915;p37"/>
            <p:cNvGrpSpPr/>
            <p:nvPr/>
          </p:nvGrpSpPr>
          <p:grpSpPr>
            <a:xfrm>
              <a:off x="970083" y="959194"/>
              <a:ext cx="7761" cy="10055"/>
              <a:chOff x="0" y="0"/>
              <a:chExt cx="7759" cy="10053"/>
            </a:xfrm>
          </p:grpSpPr>
          <p:sp>
            <p:nvSpPr>
              <p:cNvPr id="7512"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13"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15" name="Google Shape;4917;p37"/>
            <p:cNvSpPr/>
            <p:nvPr/>
          </p:nvSpPr>
          <p:spPr>
            <a:xfrm rot="19340343">
              <a:off x="966171" y="9569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247" y="0"/>
                  </a:moveTo>
                  <a:cubicBezTo>
                    <a:pt x="12071" y="0"/>
                    <a:pt x="7306" y="5574"/>
                    <a:pt x="0" y="21600"/>
                  </a:cubicBezTo>
                  <a:lnTo>
                    <a:pt x="21600" y="21600"/>
                  </a:lnTo>
                  <a:cubicBezTo>
                    <a:pt x="21600" y="21600"/>
                    <a:pt x="21600" y="0"/>
                    <a:pt x="15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16" name="Google Shape;4918;p37"/>
            <p:cNvSpPr/>
            <p:nvPr/>
          </p:nvSpPr>
          <p:spPr>
            <a:xfrm rot="19340343">
              <a:off x="837872" y="6243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17" name="Google Shape;4920;p37"/>
            <p:cNvSpPr/>
            <p:nvPr/>
          </p:nvSpPr>
          <p:spPr>
            <a:xfrm rot="19340343">
              <a:off x="1146927" y="2970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20" name="Google Shape;4921;p37"/>
            <p:cNvGrpSpPr/>
            <p:nvPr/>
          </p:nvGrpSpPr>
          <p:grpSpPr>
            <a:xfrm>
              <a:off x="677722" y="933175"/>
              <a:ext cx="7760" cy="10055"/>
              <a:chOff x="0" y="0"/>
              <a:chExt cx="7759" cy="10053"/>
            </a:xfrm>
          </p:grpSpPr>
          <p:sp>
            <p:nvSpPr>
              <p:cNvPr id="751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1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23" name="Google Shape;4922;p37"/>
            <p:cNvGrpSpPr/>
            <p:nvPr/>
          </p:nvGrpSpPr>
          <p:grpSpPr>
            <a:xfrm>
              <a:off x="774111" y="1055739"/>
              <a:ext cx="7761" cy="10054"/>
              <a:chOff x="0" y="0"/>
              <a:chExt cx="7759" cy="10053"/>
            </a:xfrm>
          </p:grpSpPr>
          <p:sp>
            <p:nvSpPr>
              <p:cNvPr id="752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2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26" name="Google Shape;4923;p37"/>
            <p:cNvGrpSpPr/>
            <p:nvPr/>
          </p:nvGrpSpPr>
          <p:grpSpPr>
            <a:xfrm>
              <a:off x="742516" y="422060"/>
              <a:ext cx="7760" cy="10055"/>
              <a:chOff x="0" y="0"/>
              <a:chExt cx="7759" cy="10053"/>
            </a:xfrm>
          </p:grpSpPr>
          <p:sp>
            <p:nvSpPr>
              <p:cNvPr id="752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2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29" name="Google Shape;4924;p37"/>
            <p:cNvGrpSpPr/>
            <p:nvPr/>
          </p:nvGrpSpPr>
          <p:grpSpPr>
            <a:xfrm>
              <a:off x="675716" y="530858"/>
              <a:ext cx="10055" cy="7760"/>
              <a:chOff x="0" y="0"/>
              <a:chExt cx="10053" cy="7759"/>
            </a:xfrm>
          </p:grpSpPr>
          <p:sp>
            <p:nvSpPr>
              <p:cNvPr id="7527"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28"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30" name="Google Shape;4925;p37"/>
            <p:cNvSpPr/>
            <p:nvPr/>
          </p:nvSpPr>
          <p:spPr>
            <a:xfrm rot="19340343">
              <a:off x="672695" y="5325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33" name="Google Shape;4926;p37"/>
            <p:cNvGrpSpPr/>
            <p:nvPr/>
          </p:nvGrpSpPr>
          <p:grpSpPr>
            <a:xfrm>
              <a:off x="1120556" y="289143"/>
              <a:ext cx="7761" cy="10054"/>
              <a:chOff x="0" y="0"/>
              <a:chExt cx="7759" cy="10053"/>
            </a:xfrm>
          </p:grpSpPr>
          <p:sp>
            <p:nvSpPr>
              <p:cNvPr id="753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3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36" name="Google Shape;4927;p37"/>
            <p:cNvGrpSpPr/>
            <p:nvPr/>
          </p:nvGrpSpPr>
          <p:grpSpPr>
            <a:xfrm>
              <a:off x="1151224" y="299499"/>
              <a:ext cx="7760" cy="10055"/>
              <a:chOff x="0" y="0"/>
              <a:chExt cx="7759" cy="10053"/>
            </a:xfrm>
          </p:grpSpPr>
          <p:sp>
            <p:nvSpPr>
              <p:cNvPr id="753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3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37" name="Google Shape;4928;p37"/>
            <p:cNvSpPr/>
            <p:nvPr/>
          </p:nvSpPr>
          <p:spPr>
            <a:xfrm rot="19340343">
              <a:off x="1190149" y="3016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40" name="Google Shape;4930;p37"/>
            <p:cNvGrpSpPr/>
            <p:nvPr/>
          </p:nvGrpSpPr>
          <p:grpSpPr>
            <a:xfrm>
              <a:off x="634363" y="751588"/>
              <a:ext cx="10055" cy="7761"/>
              <a:chOff x="0" y="0"/>
              <a:chExt cx="10053" cy="7759"/>
            </a:xfrm>
          </p:grpSpPr>
          <p:sp>
            <p:nvSpPr>
              <p:cNvPr id="7538"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3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41" name="Google Shape;4931;p37"/>
            <p:cNvSpPr/>
            <p:nvPr/>
          </p:nvSpPr>
          <p:spPr>
            <a:xfrm rot="19340343">
              <a:off x="1200674" y="9079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42" name="Google Shape;4932;p37"/>
            <p:cNvSpPr/>
            <p:nvPr/>
          </p:nvSpPr>
          <p:spPr>
            <a:xfrm rot="19340343">
              <a:off x="1241870" y="7949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43" name="Google Shape;4933;p37"/>
            <p:cNvSpPr/>
            <p:nvPr/>
          </p:nvSpPr>
          <p:spPr>
            <a:xfrm rot="19340343">
              <a:off x="1243520" y="7923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574"/>
                    <a:pt x="0" y="21600"/>
                  </a:cubicBezTo>
                  <a:lnTo>
                    <a:pt x="21600" y="21600"/>
                  </a:lnTo>
                  <a:cubicBezTo>
                    <a:pt x="21600" y="21600"/>
                    <a:pt x="21600" y="0"/>
                    <a:pt x="15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44" name="Google Shape;4934;p37"/>
            <p:cNvSpPr/>
            <p:nvPr/>
          </p:nvSpPr>
          <p:spPr>
            <a:xfrm rot="19340343">
              <a:off x="991752" y="11618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45" name="Google Shape;4935;p37"/>
            <p:cNvSpPr/>
            <p:nvPr/>
          </p:nvSpPr>
          <p:spPr>
            <a:xfrm rot="19340343">
              <a:off x="994481" y="115878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79"/>
                    <a:pt x="21600" y="10879"/>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48" name="Google Shape;4936;p37"/>
            <p:cNvGrpSpPr/>
            <p:nvPr/>
          </p:nvGrpSpPr>
          <p:grpSpPr>
            <a:xfrm>
              <a:off x="1004305" y="1155832"/>
              <a:ext cx="7760" cy="10055"/>
              <a:chOff x="0" y="0"/>
              <a:chExt cx="7759" cy="10053"/>
            </a:xfrm>
          </p:grpSpPr>
          <p:sp>
            <p:nvSpPr>
              <p:cNvPr id="754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4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51" name="Google Shape;4937;p37"/>
            <p:cNvGrpSpPr/>
            <p:nvPr/>
          </p:nvGrpSpPr>
          <p:grpSpPr>
            <a:xfrm>
              <a:off x="1010277" y="1151223"/>
              <a:ext cx="7760" cy="10055"/>
              <a:chOff x="0" y="0"/>
              <a:chExt cx="7759" cy="10053"/>
            </a:xfrm>
          </p:grpSpPr>
          <p:sp>
            <p:nvSpPr>
              <p:cNvPr id="754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5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54" name="Google Shape;4938;p37"/>
            <p:cNvGrpSpPr/>
            <p:nvPr/>
          </p:nvGrpSpPr>
          <p:grpSpPr>
            <a:xfrm>
              <a:off x="1009614" y="1152237"/>
              <a:ext cx="10055" cy="7760"/>
              <a:chOff x="0" y="0"/>
              <a:chExt cx="10053" cy="7759"/>
            </a:xfrm>
          </p:grpSpPr>
          <p:sp>
            <p:nvSpPr>
              <p:cNvPr id="755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5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55" name="Google Shape;4939;p37"/>
            <p:cNvSpPr/>
            <p:nvPr/>
          </p:nvSpPr>
          <p:spPr>
            <a:xfrm rot="19340343">
              <a:off x="987796" y="11666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56" name="Google Shape;4940;p37"/>
            <p:cNvSpPr/>
            <p:nvPr/>
          </p:nvSpPr>
          <p:spPr>
            <a:xfrm rot="19340343">
              <a:off x="986503" y="11697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57" name="Google Shape;4941;p37"/>
            <p:cNvSpPr/>
            <p:nvPr/>
          </p:nvSpPr>
          <p:spPr>
            <a:xfrm rot="19340343">
              <a:off x="1213549" y="11013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96" y="0"/>
                  </a:moveTo>
                  <a:cubicBezTo>
                    <a:pt x="5974" y="5733"/>
                    <a:pt x="15626" y="8248"/>
                    <a:pt x="15626" y="13352"/>
                  </a:cubicBezTo>
                  <a:cubicBezTo>
                    <a:pt x="9696" y="13352"/>
                    <a:pt x="9696" y="8248"/>
                    <a:pt x="2987" y="5733"/>
                  </a:cubicBezTo>
                  <a:cubicBezTo>
                    <a:pt x="2987" y="5733"/>
                    <a:pt x="2987" y="8248"/>
                    <a:pt x="0" y="8248"/>
                  </a:cubicBezTo>
                  <a:cubicBezTo>
                    <a:pt x="2987" y="13352"/>
                    <a:pt x="2987" y="18419"/>
                    <a:pt x="9696" y="21600"/>
                  </a:cubicBezTo>
                  <a:cubicBezTo>
                    <a:pt x="9696" y="21600"/>
                    <a:pt x="9696" y="18419"/>
                    <a:pt x="12640" y="15904"/>
                  </a:cubicBezTo>
                  <a:cubicBezTo>
                    <a:pt x="15626" y="15904"/>
                    <a:pt x="18613" y="18419"/>
                    <a:pt x="21600" y="18419"/>
                  </a:cubicBezTo>
                  <a:cubicBezTo>
                    <a:pt x="18613" y="13352"/>
                    <a:pt x="15626" y="8248"/>
                    <a:pt x="15626" y="2552"/>
                  </a:cubicBezTo>
                  <a:cubicBezTo>
                    <a:pt x="15626" y="0"/>
                    <a:pt x="12640" y="0"/>
                    <a:pt x="969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58" name="Google Shape;4942;p37"/>
            <p:cNvSpPr/>
            <p:nvPr/>
          </p:nvSpPr>
          <p:spPr>
            <a:xfrm rot="19340343">
              <a:off x="1197488" y="10937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10879"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59" name="Google Shape;4943;p37"/>
            <p:cNvSpPr/>
            <p:nvPr/>
          </p:nvSpPr>
          <p:spPr>
            <a:xfrm rot="19340343">
              <a:off x="1195299" y="10909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10879" y="10800"/>
                    <a:pt x="10879" y="10800"/>
                    <a:pt x="0" y="10800"/>
                  </a:cubicBezTo>
                  <a:cubicBezTo>
                    <a:pt x="0" y="21600"/>
                    <a:pt x="10879" y="21600"/>
                    <a:pt x="10879" y="21600"/>
                  </a:cubicBezTo>
                  <a:cubicBezTo>
                    <a:pt x="21600" y="21600"/>
                    <a:pt x="21600" y="21600"/>
                    <a:pt x="21600" y="10800"/>
                  </a:cubicBezTo>
                  <a:cubicBezTo>
                    <a:pt x="21600" y="10800"/>
                    <a:pt x="21600" y="0"/>
                    <a:pt x="1087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0" name="Google Shape;4944;p37"/>
            <p:cNvSpPr/>
            <p:nvPr/>
          </p:nvSpPr>
          <p:spPr>
            <a:xfrm rot="19340343">
              <a:off x="1225443" y="11044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1" name="Google Shape;4945;p37"/>
            <p:cNvSpPr/>
            <p:nvPr/>
          </p:nvSpPr>
          <p:spPr>
            <a:xfrm rot="19340343">
              <a:off x="1207984" y="109611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2" name="Google Shape;4946;p37"/>
            <p:cNvSpPr/>
            <p:nvPr/>
          </p:nvSpPr>
          <p:spPr>
            <a:xfrm rot="19340343">
              <a:off x="1204372" y="109799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0"/>
                    <a:pt x="4800" y="21600"/>
                  </a:cubicBezTo>
                  <a:cubicBezTo>
                    <a:pt x="15600" y="0"/>
                    <a:pt x="48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3" name="Google Shape;4947;p37"/>
            <p:cNvSpPr/>
            <p:nvPr/>
          </p:nvSpPr>
          <p:spPr>
            <a:xfrm rot="19340343">
              <a:off x="1221523" y="11043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040"/>
                    <a:pt x="0" y="21600"/>
                  </a:cubicBezTo>
                  <a:lnTo>
                    <a:pt x="21600" y="21600"/>
                  </a:lnTo>
                  <a:cubicBezTo>
                    <a:pt x="21600" y="21600"/>
                    <a:pt x="21600" y="0"/>
                    <a:pt x="15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4" name="Google Shape;4948;p37"/>
            <p:cNvSpPr/>
            <p:nvPr/>
          </p:nvSpPr>
          <p:spPr>
            <a:xfrm rot="19340343">
              <a:off x="1223288" y="11042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5" name="Google Shape;4949;p37"/>
            <p:cNvSpPr/>
            <p:nvPr/>
          </p:nvSpPr>
          <p:spPr>
            <a:xfrm rot="19340343">
              <a:off x="1227606" y="11045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313"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6" name="Google Shape;4950;p37"/>
            <p:cNvSpPr/>
            <p:nvPr/>
          </p:nvSpPr>
          <p:spPr>
            <a:xfrm rot="19340343">
              <a:off x="1140802" y="11808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635" y="21600"/>
                    <a:pt x="10957"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7" name="Google Shape;4951;p37"/>
            <p:cNvSpPr/>
            <p:nvPr/>
          </p:nvSpPr>
          <p:spPr>
            <a:xfrm rot="19340343">
              <a:off x="1210892" y="11270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8" name="Google Shape;4952;p37"/>
            <p:cNvSpPr/>
            <p:nvPr/>
          </p:nvSpPr>
          <p:spPr>
            <a:xfrm rot="19340343">
              <a:off x="1189915" y="1116374"/>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9" name="Google Shape;4953;p37"/>
            <p:cNvSpPr/>
            <p:nvPr/>
          </p:nvSpPr>
          <p:spPr>
            <a:xfrm rot="19340343">
              <a:off x="1004830" y="11934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70" name="Google Shape;4954;p37"/>
            <p:cNvSpPr/>
            <p:nvPr/>
          </p:nvSpPr>
          <p:spPr>
            <a:xfrm rot="19340343">
              <a:off x="1030150" y="11133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71" name="Google Shape;4955;p37"/>
            <p:cNvSpPr/>
            <p:nvPr/>
          </p:nvSpPr>
          <p:spPr>
            <a:xfrm rot="19340343">
              <a:off x="1014909" y="112894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74" name="Google Shape;4956;p37"/>
            <p:cNvGrpSpPr/>
            <p:nvPr/>
          </p:nvGrpSpPr>
          <p:grpSpPr>
            <a:xfrm>
              <a:off x="1022150" y="1121709"/>
              <a:ext cx="10054" cy="7760"/>
              <a:chOff x="0" y="0"/>
              <a:chExt cx="10053" cy="7759"/>
            </a:xfrm>
          </p:grpSpPr>
          <p:sp>
            <p:nvSpPr>
              <p:cNvPr id="757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7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75" name="Google Shape;4957;p37"/>
            <p:cNvSpPr/>
            <p:nvPr/>
          </p:nvSpPr>
          <p:spPr>
            <a:xfrm rot="19340343">
              <a:off x="1061028" y="10581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0" y="0"/>
                    <a:pt x="14470" y="13074"/>
                    <a:pt x="0" y="13074"/>
                  </a:cubicBezTo>
                  <a:cubicBezTo>
                    <a:pt x="5977" y="18379"/>
                    <a:pt x="10695" y="21600"/>
                    <a:pt x="14260" y="21600"/>
                  </a:cubicBezTo>
                  <a:cubicBezTo>
                    <a:pt x="19188" y="21600"/>
                    <a:pt x="21600" y="153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78" name="Google Shape;4958;p37"/>
            <p:cNvGrpSpPr/>
            <p:nvPr/>
          </p:nvGrpSpPr>
          <p:grpSpPr>
            <a:xfrm>
              <a:off x="1054948" y="1045040"/>
              <a:ext cx="7761" cy="10055"/>
              <a:chOff x="0" y="0"/>
              <a:chExt cx="7759" cy="10053"/>
            </a:xfrm>
          </p:grpSpPr>
          <p:sp>
            <p:nvSpPr>
              <p:cNvPr id="757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7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79" name="Google Shape;4959;p37"/>
            <p:cNvSpPr/>
            <p:nvPr/>
          </p:nvSpPr>
          <p:spPr>
            <a:xfrm rot="19340343">
              <a:off x="1059347" y="10606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80" name="Google Shape;4961;p37"/>
            <p:cNvSpPr/>
            <p:nvPr/>
          </p:nvSpPr>
          <p:spPr>
            <a:xfrm rot="19340343">
              <a:off x="1177927" y="108164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108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83" name="Google Shape;4962;p37"/>
            <p:cNvGrpSpPr/>
            <p:nvPr/>
          </p:nvGrpSpPr>
          <p:grpSpPr>
            <a:xfrm>
              <a:off x="1166997" y="1083878"/>
              <a:ext cx="10055" cy="7761"/>
              <a:chOff x="0" y="0"/>
              <a:chExt cx="10053" cy="7759"/>
            </a:xfrm>
          </p:grpSpPr>
          <p:sp>
            <p:nvSpPr>
              <p:cNvPr id="758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8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84" name="Google Shape;4963;p37"/>
            <p:cNvSpPr/>
            <p:nvPr/>
          </p:nvSpPr>
          <p:spPr>
            <a:xfrm rot="19340343">
              <a:off x="1168115" y="108423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85" name="Google Shape;4964;p37"/>
            <p:cNvSpPr/>
            <p:nvPr/>
          </p:nvSpPr>
          <p:spPr>
            <a:xfrm rot="19340343">
              <a:off x="1177557" y="10864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86" name="Google Shape;4966;p37"/>
            <p:cNvSpPr/>
            <p:nvPr/>
          </p:nvSpPr>
          <p:spPr>
            <a:xfrm rot="19340343">
              <a:off x="1103928" y="103846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10721"/>
                    <a:pt x="0" y="10721"/>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87" name="Google Shape;4967;p37"/>
            <p:cNvSpPr/>
            <p:nvPr/>
          </p:nvSpPr>
          <p:spPr>
            <a:xfrm rot="19340343">
              <a:off x="1118601" y="11056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90" name="Google Shape;4968;p37"/>
            <p:cNvGrpSpPr/>
            <p:nvPr/>
          </p:nvGrpSpPr>
          <p:grpSpPr>
            <a:xfrm>
              <a:off x="1258177" y="1113812"/>
              <a:ext cx="10055" cy="7761"/>
              <a:chOff x="0" y="0"/>
              <a:chExt cx="10053" cy="7759"/>
            </a:xfrm>
          </p:grpSpPr>
          <p:sp>
            <p:nvSpPr>
              <p:cNvPr id="758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8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93" name="Google Shape;4969;p37"/>
            <p:cNvGrpSpPr/>
            <p:nvPr/>
          </p:nvGrpSpPr>
          <p:grpSpPr>
            <a:xfrm>
              <a:off x="1851170" y="1149463"/>
              <a:ext cx="10055" cy="7761"/>
              <a:chOff x="0" y="0"/>
              <a:chExt cx="10053" cy="7759"/>
            </a:xfrm>
          </p:grpSpPr>
          <p:sp>
            <p:nvSpPr>
              <p:cNvPr id="7591"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92"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94" name="Google Shape;4970;p37"/>
            <p:cNvSpPr/>
            <p:nvPr/>
          </p:nvSpPr>
          <p:spPr>
            <a:xfrm rot="19340343">
              <a:off x="1853211" y="11436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95" name="Google Shape;4972;p37"/>
            <p:cNvSpPr/>
            <p:nvPr/>
          </p:nvSpPr>
          <p:spPr>
            <a:xfrm rot="19340343">
              <a:off x="1045286" y="10941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96" name="Google Shape;4973;p37"/>
            <p:cNvSpPr/>
            <p:nvPr/>
          </p:nvSpPr>
          <p:spPr>
            <a:xfrm rot="19340343">
              <a:off x="1153853" y="55064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97" name="Google Shape;4974;p37"/>
            <p:cNvSpPr/>
            <p:nvPr/>
          </p:nvSpPr>
          <p:spPr>
            <a:xfrm rot="19340343">
              <a:off x="1591868" y="13172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600" name="Google Shape;4975;p37"/>
            <p:cNvGrpSpPr/>
            <p:nvPr/>
          </p:nvGrpSpPr>
          <p:grpSpPr>
            <a:xfrm>
              <a:off x="1026512" y="1025228"/>
              <a:ext cx="7760" cy="10055"/>
              <a:chOff x="0" y="0"/>
              <a:chExt cx="7759" cy="10053"/>
            </a:xfrm>
          </p:grpSpPr>
          <p:sp>
            <p:nvSpPr>
              <p:cNvPr id="759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9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603" name="Google Shape;4976;p37"/>
            <p:cNvGrpSpPr/>
            <p:nvPr/>
          </p:nvGrpSpPr>
          <p:grpSpPr>
            <a:xfrm>
              <a:off x="1137223" y="913464"/>
              <a:ext cx="7760" cy="10055"/>
              <a:chOff x="0" y="0"/>
              <a:chExt cx="7759" cy="10053"/>
            </a:xfrm>
          </p:grpSpPr>
          <p:sp>
            <p:nvSpPr>
              <p:cNvPr id="760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60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sp>
        <p:nvSpPr>
          <p:cNvPr id="7605" name="Google Shape;4977;p37"/>
          <p:cNvSpPr/>
          <p:nvPr/>
        </p:nvSpPr>
        <p:spPr>
          <a:xfrm rot="18449427">
            <a:off x="-824423" y="3249902"/>
            <a:ext cx="1749734" cy="1130595"/>
          </a:xfrm>
          <a:custGeom>
            <a:avLst/>
            <a:gdLst/>
            <a:ahLst/>
            <a:cxnLst>
              <a:cxn ang="0">
                <a:pos x="wd2" y="hd2"/>
              </a:cxn>
              <a:cxn ang="5400000">
                <a:pos x="wd2" y="hd2"/>
              </a:cxn>
              <a:cxn ang="10800000">
                <a:pos x="wd2" y="hd2"/>
              </a:cxn>
              <a:cxn ang="16200000">
                <a:pos x="wd2" y="hd2"/>
              </a:cxn>
            </a:cxnLst>
            <a:rect l="0" t="0" r="r" b="b"/>
            <a:pathLst>
              <a:path w="21529" h="21600" extrusionOk="0">
                <a:moveTo>
                  <a:pt x="15052" y="1616"/>
                </a:moveTo>
                <a:cubicBezTo>
                  <a:pt x="15855" y="1616"/>
                  <a:pt x="16624" y="1962"/>
                  <a:pt x="17343" y="2629"/>
                </a:cubicBezTo>
                <a:cubicBezTo>
                  <a:pt x="18603" y="3780"/>
                  <a:pt x="19527" y="5414"/>
                  <a:pt x="20145" y="7424"/>
                </a:cubicBezTo>
                <a:cubicBezTo>
                  <a:pt x="20639" y="9028"/>
                  <a:pt x="20743" y="10655"/>
                  <a:pt x="20476" y="12351"/>
                </a:cubicBezTo>
                <a:cubicBezTo>
                  <a:pt x="20269" y="13694"/>
                  <a:pt x="19937" y="14906"/>
                  <a:pt x="19345" y="15965"/>
                </a:cubicBezTo>
                <a:cubicBezTo>
                  <a:pt x="18579" y="17338"/>
                  <a:pt x="17615" y="18106"/>
                  <a:pt x="16439" y="18236"/>
                </a:cubicBezTo>
                <a:cubicBezTo>
                  <a:pt x="16315" y="18236"/>
                  <a:pt x="16191" y="18267"/>
                  <a:pt x="16068" y="18267"/>
                </a:cubicBezTo>
                <a:cubicBezTo>
                  <a:pt x="15594" y="18267"/>
                  <a:pt x="15100" y="18136"/>
                  <a:pt x="14625" y="18014"/>
                </a:cubicBezTo>
                <a:cubicBezTo>
                  <a:pt x="14111" y="17853"/>
                  <a:pt x="13577" y="17661"/>
                  <a:pt x="13044" y="17530"/>
                </a:cubicBezTo>
                <a:cubicBezTo>
                  <a:pt x="12459" y="17384"/>
                  <a:pt x="11871" y="17313"/>
                  <a:pt x="11283" y="17313"/>
                </a:cubicBezTo>
                <a:cubicBezTo>
                  <a:pt x="10728" y="17313"/>
                  <a:pt x="10174" y="17376"/>
                  <a:pt x="9624" y="17499"/>
                </a:cubicBezTo>
                <a:cubicBezTo>
                  <a:pt x="8636" y="17691"/>
                  <a:pt x="7687" y="18075"/>
                  <a:pt x="6743" y="18520"/>
                </a:cubicBezTo>
                <a:cubicBezTo>
                  <a:pt x="5977" y="18904"/>
                  <a:pt x="5216" y="19257"/>
                  <a:pt x="4435" y="19610"/>
                </a:cubicBezTo>
                <a:cubicBezTo>
                  <a:pt x="3902" y="19832"/>
                  <a:pt x="3363" y="20024"/>
                  <a:pt x="2809" y="20085"/>
                </a:cubicBezTo>
                <a:cubicBezTo>
                  <a:pt x="2677" y="20117"/>
                  <a:pt x="2550" y="20134"/>
                  <a:pt x="2423" y="20134"/>
                </a:cubicBezTo>
                <a:cubicBezTo>
                  <a:pt x="2271" y="20134"/>
                  <a:pt x="2121" y="20109"/>
                  <a:pt x="1964" y="20054"/>
                </a:cubicBezTo>
                <a:cubicBezTo>
                  <a:pt x="1925" y="20054"/>
                  <a:pt x="1881" y="20024"/>
                  <a:pt x="1861" y="20024"/>
                </a:cubicBezTo>
                <a:cubicBezTo>
                  <a:pt x="1367" y="19801"/>
                  <a:pt x="1060" y="19257"/>
                  <a:pt x="996" y="18459"/>
                </a:cubicBezTo>
                <a:cubicBezTo>
                  <a:pt x="976" y="17944"/>
                  <a:pt x="1035" y="17469"/>
                  <a:pt x="1159" y="16985"/>
                </a:cubicBezTo>
                <a:cubicBezTo>
                  <a:pt x="1347" y="16249"/>
                  <a:pt x="1633" y="15612"/>
                  <a:pt x="2024" y="15098"/>
                </a:cubicBezTo>
                <a:cubicBezTo>
                  <a:pt x="2459" y="14461"/>
                  <a:pt x="2973" y="13985"/>
                  <a:pt x="3506" y="13602"/>
                </a:cubicBezTo>
                <a:cubicBezTo>
                  <a:pt x="3981" y="13249"/>
                  <a:pt x="4475" y="12957"/>
                  <a:pt x="4969" y="12673"/>
                </a:cubicBezTo>
                <a:cubicBezTo>
                  <a:pt x="5631" y="12320"/>
                  <a:pt x="6269" y="11936"/>
                  <a:pt x="6906" y="11553"/>
                </a:cubicBezTo>
                <a:cubicBezTo>
                  <a:pt x="7460" y="11230"/>
                  <a:pt x="7978" y="10816"/>
                  <a:pt x="8448" y="10371"/>
                </a:cubicBezTo>
                <a:cubicBezTo>
                  <a:pt x="9170" y="9665"/>
                  <a:pt x="9767" y="8767"/>
                  <a:pt x="10202" y="7655"/>
                </a:cubicBezTo>
                <a:cubicBezTo>
                  <a:pt x="10242" y="7555"/>
                  <a:pt x="10281" y="7424"/>
                  <a:pt x="10346" y="7333"/>
                </a:cubicBezTo>
                <a:cubicBezTo>
                  <a:pt x="10573" y="6849"/>
                  <a:pt x="10756" y="6312"/>
                  <a:pt x="10943" y="5767"/>
                </a:cubicBezTo>
                <a:cubicBezTo>
                  <a:pt x="11023" y="5506"/>
                  <a:pt x="11126" y="5253"/>
                  <a:pt x="11210" y="5031"/>
                </a:cubicBezTo>
                <a:cubicBezTo>
                  <a:pt x="11784" y="3335"/>
                  <a:pt x="12693" y="2314"/>
                  <a:pt x="13864" y="1861"/>
                </a:cubicBezTo>
                <a:cubicBezTo>
                  <a:pt x="14267" y="1696"/>
                  <a:pt x="14663" y="1616"/>
                  <a:pt x="15052" y="1616"/>
                </a:cubicBezTo>
                <a:close/>
                <a:moveTo>
                  <a:pt x="15047" y="0"/>
                </a:moveTo>
                <a:cubicBezTo>
                  <a:pt x="14692" y="0"/>
                  <a:pt x="14332" y="57"/>
                  <a:pt x="13968" y="174"/>
                </a:cubicBezTo>
                <a:cubicBezTo>
                  <a:pt x="12322" y="649"/>
                  <a:pt x="11067" y="1992"/>
                  <a:pt x="10281" y="4325"/>
                </a:cubicBezTo>
                <a:cubicBezTo>
                  <a:pt x="10138" y="4739"/>
                  <a:pt x="9995" y="5161"/>
                  <a:pt x="9871" y="5576"/>
                </a:cubicBezTo>
                <a:cubicBezTo>
                  <a:pt x="9683" y="6212"/>
                  <a:pt x="9481" y="6788"/>
                  <a:pt x="9214" y="7333"/>
                </a:cubicBezTo>
                <a:cubicBezTo>
                  <a:pt x="8987" y="7877"/>
                  <a:pt x="8695" y="8353"/>
                  <a:pt x="8324" y="8675"/>
                </a:cubicBezTo>
                <a:cubicBezTo>
                  <a:pt x="8102" y="8867"/>
                  <a:pt x="7855" y="9090"/>
                  <a:pt x="7628" y="9281"/>
                </a:cubicBezTo>
                <a:cubicBezTo>
                  <a:pt x="6842" y="9888"/>
                  <a:pt x="6041" y="10341"/>
                  <a:pt x="5236" y="10785"/>
                </a:cubicBezTo>
                <a:cubicBezTo>
                  <a:pt x="4663" y="11139"/>
                  <a:pt x="4065" y="11453"/>
                  <a:pt x="3487" y="11806"/>
                </a:cubicBezTo>
                <a:cubicBezTo>
                  <a:pt x="2869" y="12190"/>
                  <a:pt x="2271" y="12704"/>
                  <a:pt x="1737" y="13341"/>
                </a:cubicBezTo>
                <a:cubicBezTo>
                  <a:pt x="1139" y="14047"/>
                  <a:pt x="665" y="14944"/>
                  <a:pt x="339" y="15995"/>
                </a:cubicBezTo>
                <a:cubicBezTo>
                  <a:pt x="92" y="16763"/>
                  <a:pt x="-32" y="17591"/>
                  <a:pt x="8" y="18459"/>
                </a:cubicBezTo>
                <a:cubicBezTo>
                  <a:pt x="72" y="19932"/>
                  <a:pt x="689" y="21044"/>
                  <a:pt x="1594" y="21428"/>
                </a:cubicBezTo>
                <a:cubicBezTo>
                  <a:pt x="1882" y="21554"/>
                  <a:pt x="2182" y="21600"/>
                  <a:pt x="2485" y="21600"/>
                </a:cubicBezTo>
                <a:cubicBezTo>
                  <a:pt x="2572" y="21600"/>
                  <a:pt x="2659" y="21596"/>
                  <a:pt x="2745" y="21589"/>
                </a:cubicBezTo>
                <a:cubicBezTo>
                  <a:pt x="3239" y="21528"/>
                  <a:pt x="3734" y="21397"/>
                  <a:pt x="4208" y="21175"/>
                </a:cubicBezTo>
                <a:cubicBezTo>
                  <a:pt x="4929" y="20891"/>
                  <a:pt x="5651" y="20538"/>
                  <a:pt x="6373" y="20185"/>
                </a:cubicBezTo>
                <a:cubicBezTo>
                  <a:pt x="7257" y="19771"/>
                  <a:pt x="8161" y="19357"/>
                  <a:pt x="9090" y="19095"/>
                </a:cubicBezTo>
                <a:cubicBezTo>
                  <a:pt x="9783" y="18884"/>
                  <a:pt x="10476" y="18770"/>
                  <a:pt x="11168" y="18770"/>
                </a:cubicBezTo>
                <a:cubicBezTo>
                  <a:pt x="11731" y="18770"/>
                  <a:pt x="12293" y="18845"/>
                  <a:pt x="12856" y="19003"/>
                </a:cubicBezTo>
                <a:cubicBezTo>
                  <a:pt x="13370" y="19165"/>
                  <a:pt x="13884" y="19318"/>
                  <a:pt x="14403" y="19479"/>
                </a:cubicBezTo>
                <a:cubicBezTo>
                  <a:pt x="14897" y="19610"/>
                  <a:pt x="15411" y="19740"/>
                  <a:pt x="15925" y="19740"/>
                </a:cubicBezTo>
                <a:cubicBezTo>
                  <a:pt x="17738" y="19740"/>
                  <a:pt x="19196" y="18620"/>
                  <a:pt x="20288" y="16379"/>
                </a:cubicBezTo>
                <a:cubicBezTo>
                  <a:pt x="21074" y="14783"/>
                  <a:pt x="21445" y="12926"/>
                  <a:pt x="21524" y="10916"/>
                </a:cubicBezTo>
                <a:cubicBezTo>
                  <a:pt x="21568" y="9343"/>
                  <a:pt x="21341" y="7877"/>
                  <a:pt x="20906" y="6465"/>
                </a:cubicBezTo>
                <a:cubicBezTo>
                  <a:pt x="20209" y="4202"/>
                  <a:pt x="19137" y="2406"/>
                  <a:pt x="17714" y="1163"/>
                </a:cubicBezTo>
                <a:cubicBezTo>
                  <a:pt x="16880" y="396"/>
                  <a:pt x="15981" y="0"/>
                  <a:pt x="15047" y="0"/>
                </a:cubicBezTo>
                <a:close/>
              </a:path>
            </a:pathLst>
          </a:custGeom>
          <a:solidFill>
            <a:srgbClr val="EFB156"/>
          </a:solidFill>
          <a:ln w="12700">
            <a:miter lim="400000"/>
          </a:ln>
        </p:spPr>
        <p:txBody>
          <a:bodyPr lIns="45719" rIns="45719" anchor="ctr"/>
          <a:lstStyle/>
          <a:p>
            <a:endParaRPr/>
          </a:p>
        </p:txBody>
      </p:sp>
      <p:sp>
        <p:nvSpPr>
          <p:cNvPr id="7606" name="xx%"/>
          <p:cNvSpPr txBox="1">
            <a:spLocks noGrp="1"/>
          </p:cNvSpPr>
          <p:nvPr>
            <p:ph type="title" hasCustomPrompt="1"/>
          </p:nvPr>
        </p:nvSpPr>
        <p:spPr>
          <a:xfrm>
            <a:off x="1492077" y="569949"/>
            <a:ext cx="3738901" cy="828302"/>
          </a:xfrm>
          <a:prstGeom prst="rect">
            <a:avLst/>
          </a:prstGeom>
        </p:spPr>
        <p:txBody>
          <a:bodyPr lIns="36574" tIns="36574" rIns="36574" bIns="36574"/>
          <a:lstStyle>
            <a:lvl1pPr>
              <a:defRPr sz="6200" b="0">
                <a:solidFill>
                  <a:srgbClr val="07256C"/>
                </a:solidFill>
                <a:latin typeface="Limelight"/>
                <a:ea typeface="Limelight"/>
                <a:cs typeface="Limelight"/>
                <a:sym typeface="Limelight"/>
              </a:defRPr>
            </a:lvl1pPr>
          </a:lstStyle>
          <a:p>
            <a:r>
              <a:t>xx%</a:t>
            </a:r>
          </a:p>
        </p:txBody>
      </p:sp>
      <p:sp>
        <p:nvSpPr>
          <p:cNvPr id="7607" name="Body Level One…"/>
          <p:cNvSpPr txBox="1">
            <a:spLocks noGrp="1"/>
          </p:cNvSpPr>
          <p:nvPr>
            <p:ph type="body" sz="quarter" idx="1"/>
          </p:nvPr>
        </p:nvSpPr>
        <p:spPr>
          <a:xfrm>
            <a:off x="1492062" y="1430225"/>
            <a:ext cx="3738902" cy="347400"/>
          </a:xfrm>
          <a:prstGeom prst="rect">
            <a:avLst/>
          </a:prstGeom>
        </p:spPr>
        <p:txBody>
          <a:bodyPr lIns="36574" tIns="36574" rIns="36574" bIns="36574"/>
          <a:lstStyle>
            <a:lvl1pPr marL="317500" indent="-177800">
              <a:buClrTx/>
              <a:buSzTx/>
              <a:buFontTx/>
              <a:buNone/>
              <a:defRPr sz="1400">
                <a:solidFill>
                  <a:srgbClr val="07256C"/>
                </a:solidFill>
                <a:latin typeface="Nunito"/>
                <a:ea typeface="Nunito"/>
                <a:cs typeface="Nunito"/>
                <a:sym typeface="Nunito"/>
              </a:defRPr>
            </a:lvl1pPr>
            <a:lvl2pPr marL="317500" indent="279400">
              <a:buClrTx/>
              <a:buSzTx/>
              <a:buFontTx/>
              <a:buNone/>
              <a:defRPr sz="1400">
                <a:solidFill>
                  <a:srgbClr val="07256C"/>
                </a:solidFill>
                <a:latin typeface="Nunito"/>
                <a:ea typeface="Nunito"/>
                <a:cs typeface="Nunito"/>
                <a:sym typeface="Nunito"/>
              </a:defRPr>
            </a:lvl2pPr>
            <a:lvl3pPr marL="317500" indent="736600">
              <a:buClrTx/>
              <a:buSzTx/>
              <a:buFontTx/>
              <a:buNone/>
              <a:defRPr sz="1400">
                <a:solidFill>
                  <a:srgbClr val="07256C"/>
                </a:solidFill>
                <a:latin typeface="Nunito"/>
                <a:ea typeface="Nunito"/>
                <a:cs typeface="Nunito"/>
                <a:sym typeface="Nunito"/>
              </a:defRPr>
            </a:lvl3pPr>
            <a:lvl4pPr marL="317500" indent="1193800">
              <a:buClrTx/>
              <a:buSzTx/>
              <a:buFontTx/>
              <a:buNone/>
              <a:defRPr sz="1400">
                <a:solidFill>
                  <a:srgbClr val="07256C"/>
                </a:solidFill>
                <a:latin typeface="Nunito"/>
                <a:ea typeface="Nunito"/>
                <a:cs typeface="Nunito"/>
                <a:sym typeface="Nunito"/>
              </a:defRPr>
            </a:lvl4pPr>
            <a:lvl5pPr marL="317500" indent="1651000">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76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95331435"/>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x">
  <p:cSld name="Numbers and text 1">
    <p:bg>
      <p:bgPr>
        <a:solidFill>
          <a:srgbClr val="EDF0EF"/>
        </a:solidFill>
        <a:effectLst/>
      </p:bgPr>
    </p:bg>
    <p:spTree>
      <p:nvGrpSpPr>
        <p:cNvPr id="1" name=""/>
        <p:cNvGrpSpPr/>
        <p:nvPr/>
      </p:nvGrpSpPr>
      <p:grpSpPr>
        <a:xfrm>
          <a:off x="0" y="0"/>
          <a:ext cx="0" cy="0"/>
          <a:chOff x="0" y="0"/>
          <a:chExt cx="0" cy="0"/>
        </a:xfrm>
      </p:grpSpPr>
      <p:sp>
        <p:nvSpPr>
          <p:cNvPr id="7615" name="Title Text"/>
          <p:cNvSpPr txBox="1">
            <a:spLocks noGrp="1"/>
          </p:cNvSpPr>
          <p:nvPr>
            <p:ph type="title"/>
          </p:nvPr>
        </p:nvSpPr>
        <p:spPr>
          <a:xfrm>
            <a:off x="719999" y="427999"/>
            <a:ext cx="6588002" cy="572702"/>
          </a:xfrm>
          <a:prstGeom prst="rect">
            <a:avLst/>
          </a:prstGeom>
        </p:spPr>
        <p:txBody>
          <a:bodyPr lIns="36574" tIns="36574" rIns="36574" bIns="36574" anchor="t"/>
          <a:lstStyle>
            <a:lvl1pPr>
              <a:defRPr sz="3500" b="0">
                <a:solidFill>
                  <a:srgbClr val="07256C"/>
                </a:solidFill>
                <a:latin typeface="Limelight"/>
                <a:ea typeface="Limelight"/>
                <a:cs typeface="Limelight"/>
                <a:sym typeface="Limelight"/>
              </a:defRPr>
            </a:lvl1pPr>
          </a:lstStyle>
          <a:p>
            <a:r>
              <a:t>Title Text</a:t>
            </a:r>
          </a:p>
        </p:txBody>
      </p:sp>
      <p:sp>
        <p:nvSpPr>
          <p:cNvPr id="7616" name="Body Level One…"/>
          <p:cNvSpPr txBox="1">
            <a:spLocks noGrp="1"/>
          </p:cNvSpPr>
          <p:nvPr>
            <p:ph type="body" sz="quarter" idx="1"/>
          </p:nvPr>
        </p:nvSpPr>
        <p:spPr>
          <a:xfrm>
            <a:off x="1005649" y="3921350"/>
            <a:ext cx="1817101" cy="572701"/>
          </a:xfrm>
          <a:prstGeom prst="rect">
            <a:avLst/>
          </a:prstGeom>
        </p:spPr>
        <p:txBody>
          <a:bodyPr lIns="36574" tIns="36574" rIns="36574" bIns="36574"/>
          <a:lstStyle>
            <a:lvl1pPr marL="317500" indent="-177800" algn="ctr">
              <a:buClrTx/>
              <a:buSzTx/>
              <a:buFontTx/>
              <a:buNone/>
              <a:defRPr sz="1400">
                <a:solidFill>
                  <a:srgbClr val="07256C"/>
                </a:solidFill>
                <a:latin typeface="Nunito"/>
                <a:ea typeface="Nunito"/>
                <a:cs typeface="Nunito"/>
                <a:sym typeface="Nunito"/>
              </a:defRPr>
            </a:lvl1pPr>
            <a:lvl2pPr marL="317500" indent="279400" algn="ctr">
              <a:buClrTx/>
              <a:buSzTx/>
              <a:buFontTx/>
              <a:buNone/>
              <a:defRPr sz="1400">
                <a:solidFill>
                  <a:srgbClr val="07256C"/>
                </a:solidFill>
                <a:latin typeface="Nunito"/>
                <a:ea typeface="Nunito"/>
                <a:cs typeface="Nunito"/>
                <a:sym typeface="Nunito"/>
              </a:defRPr>
            </a:lvl2pPr>
            <a:lvl3pPr marL="317500" indent="736600" algn="ctr">
              <a:buClrTx/>
              <a:buSzTx/>
              <a:buFontTx/>
              <a:buNone/>
              <a:defRPr sz="1400">
                <a:solidFill>
                  <a:srgbClr val="07256C"/>
                </a:solidFill>
                <a:latin typeface="Nunito"/>
                <a:ea typeface="Nunito"/>
                <a:cs typeface="Nunito"/>
                <a:sym typeface="Nunito"/>
              </a:defRPr>
            </a:lvl3pPr>
            <a:lvl4pPr marL="317500" indent="1193800" algn="ctr">
              <a:buClrTx/>
              <a:buSzTx/>
              <a:buFontTx/>
              <a:buNone/>
              <a:defRPr sz="1400">
                <a:solidFill>
                  <a:srgbClr val="07256C"/>
                </a:solidFill>
                <a:latin typeface="Nunito"/>
                <a:ea typeface="Nunito"/>
                <a:cs typeface="Nunito"/>
                <a:sym typeface="Nunito"/>
              </a:defRPr>
            </a:lvl4pPr>
            <a:lvl5pPr marL="317500" indent="1651000" algn="ct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grpSp>
        <p:nvGrpSpPr>
          <p:cNvPr id="7638" name="Google Shape;4995;p38"/>
          <p:cNvGrpSpPr/>
          <p:nvPr/>
        </p:nvGrpSpPr>
        <p:grpSpPr>
          <a:xfrm>
            <a:off x="7843600" y="-114498"/>
            <a:ext cx="1656155" cy="1333561"/>
            <a:chOff x="0" y="0"/>
            <a:chExt cx="1656154" cy="1333559"/>
          </a:xfrm>
        </p:grpSpPr>
        <p:sp>
          <p:nvSpPr>
            <p:cNvPr id="7617" name="Google Shape;4996;p38"/>
            <p:cNvSpPr/>
            <p:nvPr/>
          </p:nvSpPr>
          <p:spPr>
            <a:xfrm>
              <a:off x="968797" y="406311"/>
              <a:ext cx="229979" cy="201926"/>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18" name="Google Shape;4997;p38"/>
            <p:cNvSpPr/>
            <p:nvPr/>
          </p:nvSpPr>
          <p:spPr>
            <a:xfrm rot="8680740">
              <a:off x="305787" y="859816"/>
              <a:ext cx="423028" cy="308555"/>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19" name="Google Shape;4998;p38"/>
            <p:cNvSpPr/>
            <p:nvPr/>
          </p:nvSpPr>
          <p:spPr>
            <a:xfrm>
              <a:off x="885790" y="638223"/>
              <a:ext cx="75953" cy="57458"/>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7635" name="Google Shape;4999;p38"/>
            <p:cNvGrpSpPr/>
            <p:nvPr/>
          </p:nvGrpSpPr>
          <p:grpSpPr>
            <a:xfrm>
              <a:off x="0" y="0"/>
              <a:ext cx="1656155" cy="1333560"/>
              <a:chOff x="0" y="0"/>
              <a:chExt cx="1656154" cy="1333559"/>
            </a:xfrm>
          </p:grpSpPr>
          <p:sp>
            <p:nvSpPr>
              <p:cNvPr id="7620" name="Google Shape;5000;p38"/>
              <p:cNvSpPr/>
              <p:nvPr/>
            </p:nvSpPr>
            <p:spPr>
              <a:xfrm>
                <a:off x="-1" y="0"/>
                <a:ext cx="1496373" cy="1333560"/>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1" name="Google Shape;5001;p38"/>
              <p:cNvSpPr/>
              <p:nvPr/>
            </p:nvSpPr>
            <p:spPr>
              <a:xfrm>
                <a:off x="223347" y="119206"/>
                <a:ext cx="703648" cy="538984"/>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2" name="Google Shape;5002;p38"/>
              <p:cNvSpPr/>
              <p:nvPr/>
            </p:nvSpPr>
            <p:spPr>
              <a:xfrm>
                <a:off x="1201942" y="712230"/>
                <a:ext cx="454213" cy="244231"/>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4"/>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3" name="Google Shape;5003;p38"/>
              <p:cNvSpPr/>
              <p:nvPr/>
            </p:nvSpPr>
            <p:spPr>
              <a:xfrm>
                <a:off x="958577" y="669011"/>
                <a:ext cx="136285" cy="456199"/>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4" name="Google Shape;5004;p38"/>
              <p:cNvSpPr/>
              <p:nvPr/>
            </p:nvSpPr>
            <p:spPr>
              <a:xfrm>
                <a:off x="401544" y="220456"/>
                <a:ext cx="237821" cy="199828"/>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5" name="Google Shape;5005;p38"/>
              <p:cNvSpPr/>
              <p:nvPr/>
            </p:nvSpPr>
            <p:spPr>
              <a:xfrm>
                <a:off x="603959" y="434926"/>
                <a:ext cx="264502" cy="76970"/>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6" name="Google Shape;5006;p38"/>
              <p:cNvSpPr/>
              <p:nvPr/>
            </p:nvSpPr>
            <p:spPr>
              <a:xfrm>
                <a:off x="1373183" y="944150"/>
                <a:ext cx="158593" cy="106729"/>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7" name="Google Shape;5007;p38"/>
              <p:cNvSpPr/>
              <p:nvPr/>
            </p:nvSpPr>
            <p:spPr>
              <a:xfrm>
                <a:off x="920840" y="1215028"/>
                <a:ext cx="59470" cy="62631"/>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28" name="Google Shape;5008;p38"/>
              <p:cNvSpPr/>
              <p:nvPr/>
            </p:nvSpPr>
            <p:spPr>
              <a:xfrm>
                <a:off x="1242691" y="1076343"/>
                <a:ext cx="74326" cy="56172"/>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9" name="Google Shape;5009;p38"/>
              <p:cNvSpPr/>
              <p:nvPr/>
            </p:nvSpPr>
            <p:spPr>
              <a:xfrm>
                <a:off x="1068307" y="1138668"/>
                <a:ext cx="90422" cy="205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30" name="Google Shape;5010;p38"/>
              <p:cNvSpPr/>
              <p:nvPr/>
            </p:nvSpPr>
            <p:spPr>
              <a:xfrm>
                <a:off x="463796" y="433743"/>
                <a:ext cx="62052" cy="29287"/>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31" name="Google Shape;5011;p38"/>
              <p:cNvSpPr/>
              <p:nvPr/>
            </p:nvSpPr>
            <p:spPr>
              <a:xfrm>
                <a:off x="1167216" y="1106779"/>
                <a:ext cx="53530" cy="3043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32" name="Google Shape;5012;p38"/>
              <p:cNvSpPr/>
              <p:nvPr/>
            </p:nvSpPr>
            <p:spPr>
              <a:xfrm>
                <a:off x="1488323" y="1103262"/>
                <a:ext cx="19869" cy="33953"/>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33" name="Google Shape;5013;p38"/>
              <p:cNvSpPr/>
              <p:nvPr/>
            </p:nvSpPr>
            <p:spPr>
              <a:xfrm>
                <a:off x="1113897" y="6341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34" name="Google Shape;5014;p38"/>
              <p:cNvSpPr/>
              <p:nvPr/>
            </p:nvSpPr>
            <p:spPr>
              <a:xfrm>
                <a:off x="1423608" y="9980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7636" name="Google Shape;5015;p38"/>
            <p:cNvSpPr/>
            <p:nvPr/>
          </p:nvSpPr>
          <p:spPr>
            <a:xfrm rot="9222238">
              <a:off x="1032359" y="955228"/>
              <a:ext cx="356866" cy="244461"/>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37" name="Google Shape;5016;p38"/>
            <p:cNvSpPr/>
            <p:nvPr/>
          </p:nvSpPr>
          <p:spPr>
            <a:xfrm rot="6598054">
              <a:off x="321992" y="393914"/>
              <a:ext cx="390887" cy="172166"/>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7639" name="Google Shape;5017;p38"/>
          <p:cNvSpPr/>
          <p:nvPr/>
        </p:nvSpPr>
        <p:spPr>
          <a:xfrm rot="14339892">
            <a:off x="-723720" y="4301506"/>
            <a:ext cx="1797636" cy="1022828"/>
          </a:xfrm>
          <a:custGeom>
            <a:avLst/>
            <a:gdLst/>
            <a:ahLst/>
            <a:cxnLst>
              <a:cxn ang="0">
                <a:pos x="wd2" y="hd2"/>
              </a:cxn>
              <a:cxn ang="5400000">
                <a:pos x="wd2" y="hd2"/>
              </a:cxn>
              <a:cxn ang="10800000">
                <a:pos x="wd2" y="hd2"/>
              </a:cxn>
              <a:cxn ang="16200000">
                <a:pos x="wd2" y="hd2"/>
              </a:cxn>
            </a:cxnLst>
            <a:rect l="0" t="0" r="r" b="b"/>
            <a:pathLst>
              <a:path w="21426" h="21600" extrusionOk="0">
                <a:moveTo>
                  <a:pt x="12352" y="0"/>
                </a:moveTo>
                <a:cubicBezTo>
                  <a:pt x="12303" y="0"/>
                  <a:pt x="12254" y="1"/>
                  <a:pt x="12206" y="4"/>
                </a:cubicBezTo>
                <a:cubicBezTo>
                  <a:pt x="11561" y="53"/>
                  <a:pt x="10974" y="356"/>
                  <a:pt x="10418" y="916"/>
                </a:cubicBezTo>
                <a:cubicBezTo>
                  <a:pt x="9944" y="1396"/>
                  <a:pt x="9533" y="2029"/>
                  <a:pt x="9159" y="2764"/>
                </a:cubicBezTo>
                <a:cubicBezTo>
                  <a:pt x="8888" y="3299"/>
                  <a:pt x="8616" y="3853"/>
                  <a:pt x="8346" y="4411"/>
                </a:cubicBezTo>
                <a:cubicBezTo>
                  <a:pt x="8174" y="4765"/>
                  <a:pt x="7988" y="5123"/>
                  <a:pt x="7786" y="5451"/>
                </a:cubicBezTo>
                <a:cubicBezTo>
                  <a:pt x="7443" y="5956"/>
                  <a:pt x="7059" y="6339"/>
                  <a:pt x="6644" y="6668"/>
                </a:cubicBezTo>
                <a:cubicBezTo>
                  <a:pt x="6287" y="6947"/>
                  <a:pt x="5930" y="7196"/>
                  <a:pt x="5556" y="7427"/>
                </a:cubicBezTo>
                <a:cubicBezTo>
                  <a:pt x="4842" y="7883"/>
                  <a:pt x="4142" y="8339"/>
                  <a:pt x="3425" y="8795"/>
                </a:cubicBezTo>
                <a:cubicBezTo>
                  <a:pt x="2842" y="9203"/>
                  <a:pt x="2268" y="9683"/>
                  <a:pt x="1740" y="10291"/>
                </a:cubicBezTo>
                <a:cubicBezTo>
                  <a:pt x="1366" y="10747"/>
                  <a:pt x="1009" y="11227"/>
                  <a:pt x="697" y="11836"/>
                </a:cubicBezTo>
                <a:cubicBezTo>
                  <a:pt x="440" y="12364"/>
                  <a:pt x="223" y="12924"/>
                  <a:pt x="97" y="13611"/>
                </a:cubicBezTo>
                <a:cubicBezTo>
                  <a:pt x="-75" y="14571"/>
                  <a:pt x="-20" y="15483"/>
                  <a:pt x="282" y="16347"/>
                </a:cubicBezTo>
                <a:cubicBezTo>
                  <a:pt x="454" y="16827"/>
                  <a:pt x="666" y="17204"/>
                  <a:pt x="910" y="17587"/>
                </a:cubicBezTo>
                <a:cubicBezTo>
                  <a:pt x="1311" y="18219"/>
                  <a:pt x="1768" y="18700"/>
                  <a:pt x="2241" y="19131"/>
                </a:cubicBezTo>
                <a:cubicBezTo>
                  <a:pt x="3126" y="19891"/>
                  <a:pt x="4056" y="20420"/>
                  <a:pt x="5000" y="20828"/>
                </a:cubicBezTo>
                <a:cubicBezTo>
                  <a:pt x="5628" y="21059"/>
                  <a:pt x="6242" y="21235"/>
                  <a:pt x="6873" y="21363"/>
                </a:cubicBezTo>
                <a:cubicBezTo>
                  <a:pt x="7639" y="21508"/>
                  <a:pt x="8407" y="21600"/>
                  <a:pt x="9175" y="21600"/>
                </a:cubicBezTo>
                <a:cubicBezTo>
                  <a:pt x="9337" y="21600"/>
                  <a:pt x="9498" y="21596"/>
                  <a:pt x="9660" y="21587"/>
                </a:cubicBezTo>
                <a:cubicBezTo>
                  <a:pt x="9717" y="21587"/>
                  <a:pt x="9780" y="21598"/>
                  <a:pt x="9841" y="21598"/>
                </a:cubicBezTo>
                <a:cubicBezTo>
                  <a:pt x="9872" y="21598"/>
                  <a:pt x="9902" y="21596"/>
                  <a:pt x="9931" y="21587"/>
                </a:cubicBezTo>
                <a:cubicBezTo>
                  <a:pt x="10703" y="21539"/>
                  <a:pt x="11475" y="21436"/>
                  <a:pt x="12233" y="21308"/>
                </a:cubicBezTo>
                <a:cubicBezTo>
                  <a:pt x="13118" y="21156"/>
                  <a:pt x="13976" y="20955"/>
                  <a:pt x="14851" y="20627"/>
                </a:cubicBezTo>
                <a:cubicBezTo>
                  <a:pt x="15994" y="20219"/>
                  <a:pt x="17095" y="19612"/>
                  <a:pt x="18152" y="18724"/>
                </a:cubicBezTo>
                <a:cubicBezTo>
                  <a:pt x="18866" y="18140"/>
                  <a:pt x="19525" y="17411"/>
                  <a:pt x="20098" y="16444"/>
                </a:cubicBezTo>
                <a:cubicBezTo>
                  <a:pt x="20513" y="15739"/>
                  <a:pt x="20870" y="14924"/>
                  <a:pt x="21113" y="14012"/>
                </a:cubicBezTo>
                <a:cubicBezTo>
                  <a:pt x="21498" y="12595"/>
                  <a:pt x="21525" y="11179"/>
                  <a:pt x="21213" y="9707"/>
                </a:cubicBezTo>
                <a:cubicBezTo>
                  <a:pt x="21096" y="9124"/>
                  <a:pt x="20925" y="8595"/>
                  <a:pt x="20726" y="8084"/>
                </a:cubicBezTo>
                <a:cubicBezTo>
                  <a:pt x="20297" y="7020"/>
                  <a:pt x="19827" y="6011"/>
                  <a:pt x="19267" y="5123"/>
                </a:cubicBezTo>
                <a:cubicBezTo>
                  <a:pt x="18324" y="3627"/>
                  <a:pt x="17281" y="2436"/>
                  <a:pt x="16121" y="1548"/>
                </a:cubicBezTo>
                <a:cubicBezTo>
                  <a:pt x="15335" y="940"/>
                  <a:pt x="14522" y="539"/>
                  <a:pt x="13691" y="259"/>
                </a:cubicBezTo>
                <a:cubicBezTo>
                  <a:pt x="13252" y="100"/>
                  <a:pt x="12803" y="0"/>
                  <a:pt x="12352" y="0"/>
                </a:cubicBezTo>
                <a:close/>
              </a:path>
            </a:pathLst>
          </a:custGeom>
          <a:solidFill>
            <a:srgbClr val="4780C5"/>
          </a:solidFill>
          <a:ln w="12700">
            <a:miter lim="400000"/>
          </a:ln>
        </p:spPr>
        <p:txBody>
          <a:bodyPr lIns="45719" rIns="45719" anchor="ctr"/>
          <a:lstStyle/>
          <a:p>
            <a:endParaRPr/>
          </a:p>
        </p:txBody>
      </p:sp>
      <p:grpSp>
        <p:nvGrpSpPr>
          <p:cNvPr id="7649" name="Google Shape;5018;p38"/>
          <p:cNvGrpSpPr/>
          <p:nvPr/>
        </p:nvGrpSpPr>
        <p:grpSpPr>
          <a:xfrm>
            <a:off x="-109403" y="774362"/>
            <a:ext cx="567185" cy="1166223"/>
            <a:chOff x="0" y="0"/>
            <a:chExt cx="567183" cy="1166222"/>
          </a:xfrm>
        </p:grpSpPr>
        <p:sp>
          <p:nvSpPr>
            <p:cNvPr id="7640" name="Google Shape;5019;p38"/>
            <p:cNvSpPr/>
            <p:nvPr/>
          </p:nvSpPr>
          <p:spPr>
            <a:xfrm>
              <a:off x="153425" y="0"/>
              <a:ext cx="413759" cy="1166223"/>
            </a:xfrm>
            <a:custGeom>
              <a:avLst/>
              <a:gdLst/>
              <a:ahLst/>
              <a:cxnLst>
                <a:cxn ang="0">
                  <a:pos x="wd2" y="hd2"/>
                </a:cxn>
                <a:cxn ang="5400000">
                  <a:pos x="wd2" y="hd2"/>
                </a:cxn>
                <a:cxn ang="10800000">
                  <a:pos x="wd2" y="hd2"/>
                </a:cxn>
                <a:cxn ang="16200000">
                  <a:pos x="wd2" y="hd2"/>
                </a:cxn>
              </a:cxnLst>
              <a:rect l="0" t="0" r="r" b="b"/>
              <a:pathLst>
                <a:path w="21509" h="21600" extrusionOk="0">
                  <a:moveTo>
                    <a:pt x="0" y="0"/>
                  </a:moveTo>
                  <a:cubicBezTo>
                    <a:pt x="170" y="87"/>
                    <a:pt x="243" y="140"/>
                    <a:pt x="318" y="193"/>
                  </a:cubicBezTo>
                  <a:cubicBezTo>
                    <a:pt x="394" y="253"/>
                    <a:pt x="469" y="333"/>
                    <a:pt x="637" y="386"/>
                  </a:cubicBezTo>
                  <a:cubicBezTo>
                    <a:pt x="860" y="446"/>
                    <a:pt x="936" y="553"/>
                    <a:pt x="1028" y="639"/>
                  </a:cubicBezTo>
                  <a:cubicBezTo>
                    <a:pt x="1104" y="639"/>
                    <a:pt x="1104" y="693"/>
                    <a:pt x="1104" y="693"/>
                  </a:cubicBezTo>
                  <a:cubicBezTo>
                    <a:pt x="1497" y="859"/>
                    <a:pt x="1796" y="1026"/>
                    <a:pt x="2039" y="1219"/>
                  </a:cubicBezTo>
                  <a:cubicBezTo>
                    <a:pt x="2263" y="1386"/>
                    <a:pt x="2581" y="1552"/>
                    <a:pt x="2805" y="1719"/>
                  </a:cubicBezTo>
                  <a:cubicBezTo>
                    <a:pt x="3048" y="1859"/>
                    <a:pt x="3199" y="1972"/>
                    <a:pt x="3442" y="2085"/>
                  </a:cubicBezTo>
                  <a:cubicBezTo>
                    <a:pt x="3666" y="2165"/>
                    <a:pt x="3833" y="2305"/>
                    <a:pt x="3984" y="2418"/>
                  </a:cubicBezTo>
                  <a:cubicBezTo>
                    <a:pt x="4208" y="2552"/>
                    <a:pt x="4376" y="2718"/>
                    <a:pt x="4601" y="2858"/>
                  </a:cubicBezTo>
                  <a:cubicBezTo>
                    <a:pt x="4601" y="2885"/>
                    <a:pt x="4601" y="2885"/>
                    <a:pt x="4677" y="2885"/>
                  </a:cubicBezTo>
                  <a:cubicBezTo>
                    <a:pt x="4769" y="2945"/>
                    <a:pt x="4844" y="2998"/>
                    <a:pt x="4920" y="3051"/>
                  </a:cubicBezTo>
                  <a:cubicBezTo>
                    <a:pt x="5143" y="3191"/>
                    <a:pt x="5386" y="3358"/>
                    <a:pt x="5535" y="3498"/>
                  </a:cubicBezTo>
                  <a:cubicBezTo>
                    <a:pt x="5610" y="3524"/>
                    <a:pt x="5705" y="3551"/>
                    <a:pt x="5778" y="3585"/>
                  </a:cubicBezTo>
                  <a:cubicBezTo>
                    <a:pt x="6004" y="3778"/>
                    <a:pt x="6322" y="3971"/>
                    <a:pt x="6546" y="4164"/>
                  </a:cubicBezTo>
                  <a:cubicBezTo>
                    <a:pt x="6864" y="4357"/>
                    <a:pt x="7181" y="4584"/>
                    <a:pt x="7406" y="4803"/>
                  </a:cubicBezTo>
                  <a:cubicBezTo>
                    <a:pt x="7574" y="4917"/>
                    <a:pt x="7650" y="5050"/>
                    <a:pt x="7873" y="5110"/>
                  </a:cubicBezTo>
                  <a:cubicBezTo>
                    <a:pt x="7949" y="5190"/>
                    <a:pt x="7949" y="5277"/>
                    <a:pt x="8041" y="5303"/>
                  </a:cubicBezTo>
                  <a:cubicBezTo>
                    <a:pt x="8192" y="5416"/>
                    <a:pt x="8415" y="5523"/>
                    <a:pt x="8583" y="5636"/>
                  </a:cubicBezTo>
                  <a:cubicBezTo>
                    <a:pt x="8882" y="5916"/>
                    <a:pt x="9276" y="6190"/>
                    <a:pt x="9594" y="6470"/>
                  </a:cubicBezTo>
                  <a:cubicBezTo>
                    <a:pt x="10061" y="6829"/>
                    <a:pt x="10528" y="7162"/>
                    <a:pt x="10922" y="7522"/>
                  </a:cubicBezTo>
                  <a:cubicBezTo>
                    <a:pt x="11072" y="7635"/>
                    <a:pt x="11145" y="7749"/>
                    <a:pt x="11221" y="7855"/>
                  </a:cubicBezTo>
                  <a:cubicBezTo>
                    <a:pt x="11464" y="8048"/>
                    <a:pt x="11782" y="8248"/>
                    <a:pt x="12006" y="8468"/>
                  </a:cubicBezTo>
                  <a:cubicBezTo>
                    <a:pt x="12324" y="8715"/>
                    <a:pt x="12718" y="8994"/>
                    <a:pt x="12941" y="9274"/>
                  </a:cubicBezTo>
                  <a:cubicBezTo>
                    <a:pt x="13333" y="9607"/>
                    <a:pt x="13651" y="9967"/>
                    <a:pt x="14120" y="10300"/>
                  </a:cubicBezTo>
                  <a:cubicBezTo>
                    <a:pt x="14269" y="10380"/>
                    <a:pt x="14344" y="10493"/>
                    <a:pt x="14419" y="10580"/>
                  </a:cubicBezTo>
                  <a:cubicBezTo>
                    <a:pt x="14493" y="10660"/>
                    <a:pt x="14587" y="10773"/>
                    <a:pt x="14662" y="10854"/>
                  </a:cubicBezTo>
                  <a:cubicBezTo>
                    <a:pt x="14736" y="10940"/>
                    <a:pt x="14886" y="11020"/>
                    <a:pt x="14961" y="11133"/>
                  </a:cubicBezTo>
                  <a:cubicBezTo>
                    <a:pt x="14961" y="11186"/>
                    <a:pt x="15054" y="11247"/>
                    <a:pt x="15054" y="11300"/>
                  </a:cubicBezTo>
                  <a:cubicBezTo>
                    <a:pt x="15205" y="11493"/>
                    <a:pt x="15428" y="11686"/>
                    <a:pt x="15596" y="11853"/>
                  </a:cubicBezTo>
                  <a:cubicBezTo>
                    <a:pt x="15671" y="11940"/>
                    <a:pt x="15822" y="11993"/>
                    <a:pt x="15822" y="12079"/>
                  </a:cubicBezTo>
                  <a:cubicBezTo>
                    <a:pt x="15990" y="12213"/>
                    <a:pt x="16138" y="12353"/>
                    <a:pt x="16214" y="12519"/>
                  </a:cubicBezTo>
                  <a:cubicBezTo>
                    <a:pt x="16364" y="12659"/>
                    <a:pt x="16532" y="12826"/>
                    <a:pt x="16607" y="12965"/>
                  </a:cubicBezTo>
                  <a:cubicBezTo>
                    <a:pt x="16680" y="13019"/>
                    <a:pt x="16756" y="13079"/>
                    <a:pt x="16831" y="13132"/>
                  </a:cubicBezTo>
                  <a:cubicBezTo>
                    <a:pt x="16831" y="13185"/>
                    <a:pt x="16923" y="13212"/>
                    <a:pt x="16999" y="13272"/>
                  </a:cubicBezTo>
                  <a:cubicBezTo>
                    <a:pt x="17074" y="13378"/>
                    <a:pt x="17149" y="13519"/>
                    <a:pt x="17224" y="13632"/>
                  </a:cubicBezTo>
                  <a:cubicBezTo>
                    <a:pt x="17298" y="13712"/>
                    <a:pt x="17392" y="13798"/>
                    <a:pt x="17468" y="13878"/>
                  </a:cubicBezTo>
                  <a:cubicBezTo>
                    <a:pt x="17541" y="14018"/>
                    <a:pt x="17616" y="14158"/>
                    <a:pt x="17691" y="14298"/>
                  </a:cubicBezTo>
                  <a:cubicBezTo>
                    <a:pt x="17859" y="14491"/>
                    <a:pt x="18083" y="14658"/>
                    <a:pt x="18233" y="14851"/>
                  </a:cubicBezTo>
                  <a:cubicBezTo>
                    <a:pt x="18477" y="15104"/>
                    <a:pt x="18552" y="15377"/>
                    <a:pt x="18795" y="15657"/>
                  </a:cubicBezTo>
                  <a:lnTo>
                    <a:pt x="19486" y="16910"/>
                  </a:lnTo>
                  <a:cubicBezTo>
                    <a:pt x="19636" y="17129"/>
                    <a:pt x="19729" y="17349"/>
                    <a:pt x="19879" y="17576"/>
                  </a:cubicBezTo>
                  <a:cubicBezTo>
                    <a:pt x="19954" y="17849"/>
                    <a:pt x="20103" y="18103"/>
                    <a:pt x="20273" y="18376"/>
                  </a:cubicBezTo>
                  <a:cubicBezTo>
                    <a:pt x="20346" y="18655"/>
                    <a:pt x="20421" y="18935"/>
                    <a:pt x="20496" y="19242"/>
                  </a:cubicBezTo>
                  <a:cubicBezTo>
                    <a:pt x="20496" y="19348"/>
                    <a:pt x="20496" y="19462"/>
                    <a:pt x="20572" y="19575"/>
                  </a:cubicBezTo>
                  <a:cubicBezTo>
                    <a:pt x="20815" y="19821"/>
                    <a:pt x="20740" y="20075"/>
                    <a:pt x="20815" y="20295"/>
                  </a:cubicBezTo>
                  <a:cubicBezTo>
                    <a:pt x="20888" y="20461"/>
                    <a:pt x="20815" y="20627"/>
                    <a:pt x="20815" y="20794"/>
                  </a:cubicBezTo>
                  <a:cubicBezTo>
                    <a:pt x="20815" y="20874"/>
                    <a:pt x="20740" y="20961"/>
                    <a:pt x="20815" y="21040"/>
                  </a:cubicBezTo>
                  <a:cubicBezTo>
                    <a:pt x="20963" y="21154"/>
                    <a:pt x="20888" y="21241"/>
                    <a:pt x="20664" y="21294"/>
                  </a:cubicBezTo>
                  <a:cubicBezTo>
                    <a:pt x="20815" y="21374"/>
                    <a:pt x="20888" y="21487"/>
                    <a:pt x="20664" y="21574"/>
                  </a:cubicBezTo>
                  <a:cubicBezTo>
                    <a:pt x="20740" y="21574"/>
                    <a:pt x="20815" y="21600"/>
                    <a:pt x="20815" y="21600"/>
                  </a:cubicBezTo>
                  <a:cubicBezTo>
                    <a:pt x="20963" y="21574"/>
                    <a:pt x="21039" y="21540"/>
                    <a:pt x="21131" y="21513"/>
                  </a:cubicBezTo>
                  <a:cubicBezTo>
                    <a:pt x="21206" y="21407"/>
                    <a:pt x="21206" y="21267"/>
                    <a:pt x="21357" y="21154"/>
                  </a:cubicBezTo>
                  <a:cubicBezTo>
                    <a:pt x="21430" y="21074"/>
                    <a:pt x="21505" y="21014"/>
                    <a:pt x="21505" y="20907"/>
                  </a:cubicBezTo>
                  <a:cubicBezTo>
                    <a:pt x="21430" y="20601"/>
                    <a:pt x="21600" y="20295"/>
                    <a:pt x="21430" y="19988"/>
                  </a:cubicBezTo>
                  <a:cubicBezTo>
                    <a:pt x="21357" y="19795"/>
                    <a:pt x="21430" y="19602"/>
                    <a:pt x="21430" y="19408"/>
                  </a:cubicBezTo>
                  <a:cubicBezTo>
                    <a:pt x="21430" y="19268"/>
                    <a:pt x="21357" y="19128"/>
                    <a:pt x="21357" y="18989"/>
                  </a:cubicBezTo>
                  <a:cubicBezTo>
                    <a:pt x="21282" y="18848"/>
                    <a:pt x="21206" y="18709"/>
                    <a:pt x="21206" y="18542"/>
                  </a:cubicBezTo>
                  <a:cubicBezTo>
                    <a:pt x="21206" y="18516"/>
                    <a:pt x="21131" y="18462"/>
                    <a:pt x="21131" y="18435"/>
                  </a:cubicBezTo>
                  <a:cubicBezTo>
                    <a:pt x="21039" y="18242"/>
                    <a:pt x="20963" y="18042"/>
                    <a:pt x="20888" y="17849"/>
                  </a:cubicBezTo>
                  <a:cubicBezTo>
                    <a:pt x="20815" y="17603"/>
                    <a:pt x="20740" y="17349"/>
                    <a:pt x="20664" y="17103"/>
                  </a:cubicBezTo>
                  <a:cubicBezTo>
                    <a:pt x="20572" y="16910"/>
                    <a:pt x="20496" y="16743"/>
                    <a:pt x="20346" y="16543"/>
                  </a:cubicBezTo>
                  <a:cubicBezTo>
                    <a:pt x="20197" y="16377"/>
                    <a:pt x="20197" y="16157"/>
                    <a:pt x="20103" y="15990"/>
                  </a:cubicBezTo>
                  <a:cubicBezTo>
                    <a:pt x="19954" y="15797"/>
                    <a:pt x="19879" y="15604"/>
                    <a:pt x="19804" y="15411"/>
                  </a:cubicBezTo>
                  <a:cubicBezTo>
                    <a:pt x="19636" y="15271"/>
                    <a:pt x="19561" y="15131"/>
                    <a:pt x="19412" y="14991"/>
                  </a:cubicBezTo>
                  <a:cubicBezTo>
                    <a:pt x="19262" y="14744"/>
                    <a:pt x="19019" y="14518"/>
                    <a:pt x="18870" y="14298"/>
                  </a:cubicBezTo>
                  <a:cubicBezTo>
                    <a:pt x="18795" y="14158"/>
                    <a:pt x="18627" y="14018"/>
                    <a:pt x="18552" y="13878"/>
                  </a:cubicBezTo>
                  <a:cubicBezTo>
                    <a:pt x="18477" y="13712"/>
                    <a:pt x="18401" y="13545"/>
                    <a:pt x="18158" y="13412"/>
                  </a:cubicBezTo>
                  <a:cubicBezTo>
                    <a:pt x="18083" y="13352"/>
                    <a:pt x="18010" y="13272"/>
                    <a:pt x="17934" y="13185"/>
                  </a:cubicBezTo>
                  <a:cubicBezTo>
                    <a:pt x="17767" y="13019"/>
                    <a:pt x="17691" y="12852"/>
                    <a:pt x="17541" y="12712"/>
                  </a:cubicBezTo>
                  <a:cubicBezTo>
                    <a:pt x="17224" y="12353"/>
                    <a:pt x="16831" y="11993"/>
                    <a:pt x="16457" y="11633"/>
                  </a:cubicBezTo>
                  <a:cubicBezTo>
                    <a:pt x="16214" y="11379"/>
                    <a:pt x="15990" y="11133"/>
                    <a:pt x="15747" y="10913"/>
                  </a:cubicBezTo>
                  <a:cubicBezTo>
                    <a:pt x="15596" y="10773"/>
                    <a:pt x="15521" y="10607"/>
                    <a:pt x="15353" y="10467"/>
                  </a:cubicBezTo>
                  <a:cubicBezTo>
                    <a:pt x="15278" y="10380"/>
                    <a:pt x="15205" y="10273"/>
                    <a:pt x="15054" y="10161"/>
                  </a:cubicBezTo>
                  <a:cubicBezTo>
                    <a:pt x="14961" y="10080"/>
                    <a:pt x="14811" y="9994"/>
                    <a:pt x="14736" y="9880"/>
                  </a:cubicBezTo>
                  <a:cubicBezTo>
                    <a:pt x="14419" y="9634"/>
                    <a:pt x="14194" y="9381"/>
                    <a:pt x="13877" y="9134"/>
                  </a:cubicBezTo>
                  <a:cubicBezTo>
                    <a:pt x="13559" y="8882"/>
                    <a:pt x="13260" y="8608"/>
                    <a:pt x="12941" y="8355"/>
                  </a:cubicBezTo>
                  <a:cubicBezTo>
                    <a:pt x="12791" y="8215"/>
                    <a:pt x="12548" y="8081"/>
                    <a:pt x="12399" y="7942"/>
                  </a:cubicBezTo>
                  <a:cubicBezTo>
                    <a:pt x="12156" y="7749"/>
                    <a:pt x="11931" y="7549"/>
                    <a:pt x="11687" y="7356"/>
                  </a:cubicBezTo>
                  <a:cubicBezTo>
                    <a:pt x="11464" y="7162"/>
                    <a:pt x="11221" y="6969"/>
                    <a:pt x="10997" y="6776"/>
                  </a:cubicBezTo>
                  <a:lnTo>
                    <a:pt x="10285" y="6276"/>
                  </a:lnTo>
                  <a:cubicBezTo>
                    <a:pt x="10136" y="6163"/>
                    <a:pt x="9986" y="6023"/>
                    <a:pt x="9818" y="5883"/>
                  </a:cubicBezTo>
                  <a:cubicBezTo>
                    <a:pt x="9351" y="5583"/>
                    <a:pt x="8882" y="5250"/>
                    <a:pt x="8510" y="4917"/>
                  </a:cubicBezTo>
                  <a:cubicBezTo>
                    <a:pt x="8192" y="4750"/>
                    <a:pt x="7949" y="4550"/>
                    <a:pt x="7725" y="4384"/>
                  </a:cubicBezTo>
                  <a:cubicBezTo>
                    <a:pt x="7574" y="4278"/>
                    <a:pt x="7331" y="4164"/>
                    <a:pt x="7181" y="4024"/>
                  </a:cubicBezTo>
                  <a:cubicBezTo>
                    <a:pt x="6938" y="3831"/>
                    <a:pt x="6639" y="3638"/>
                    <a:pt x="6322" y="3444"/>
                  </a:cubicBezTo>
                  <a:cubicBezTo>
                    <a:pt x="5853" y="3138"/>
                    <a:pt x="5311" y="2804"/>
                    <a:pt x="4844" y="2472"/>
                  </a:cubicBezTo>
                  <a:cubicBezTo>
                    <a:pt x="4677" y="2358"/>
                    <a:pt x="4451" y="2218"/>
                    <a:pt x="4302" y="2112"/>
                  </a:cubicBezTo>
                  <a:cubicBezTo>
                    <a:pt x="3833" y="1859"/>
                    <a:pt x="3442" y="1612"/>
                    <a:pt x="2973" y="1359"/>
                  </a:cubicBezTo>
                  <a:cubicBezTo>
                    <a:pt x="2730" y="1252"/>
                    <a:pt x="2581" y="1112"/>
                    <a:pt x="2338" y="999"/>
                  </a:cubicBezTo>
                  <a:cubicBezTo>
                    <a:pt x="2188" y="919"/>
                    <a:pt x="2039" y="832"/>
                    <a:pt x="1871" y="753"/>
                  </a:cubicBezTo>
                  <a:cubicBezTo>
                    <a:pt x="1646" y="639"/>
                    <a:pt x="1403" y="526"/>
                    <a:pt x="1254" y="419"/>
                  </a:cubicBezTo>
                  <a:cubicBezTo>
                    <a:pt x="1104" y="253"/>
                    <a:pt x="785" y="140"/>
                    <a:pt x="394"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1" name="Google Shape;5020;p38"/>
            <p:cNvSpPr/>
            <p:nvPr/>
          </p:nvSpPr>
          <p:spPr>
            <a:xfrm>
              <a:off x="167119" y="78750"/>
              <a:ext cx="362589" cy="1066280"/>
            </a:xfrm>
            <a:custGeom>
              <a:avLst/>
              <a:gdLst/>
              <a:ahLst/>
              <a:cxnLst>
                <a:cxn ang="0">
                  <a:pos x="wd2" y="hd2"/>
                </a:cxn>
                <a:cxn ang="5400000">
                  <a:pos x="wd2" y="hd2"/>
                </a:cxn>
                <a:cxn ang="10800000">
                  <a:pos x="wd2" y="hd2"/>
                </a:cxn>
                <a:cxn ang="16200000">
                  <a:pos x="wd2" y="hd2"/>
                </a:cxn>
              </a:cxnLst>
              <a:rect l="0" t="0" r="r" b="b"/>
              <a:pathLst>
                <a:path w="21600" h="21600" extrusionOk="0">
                  <a:moveTo>
                    <a:pt x="172" y="0"/>
                  </a:moveTo>
                  <a:cubicBezTo>
                    <a:pt x="106" y="0"/>
                    <a:pt x="42" y="15"/>
                    <a:pt x="0" y="44"/>
                  </a:cubicBezTo>
                  <a:cubicBezTo>
                    <a:pt x="84" y="102"/>
                    <a:pt x="170" y="139"/>
                    <a:pt x="256" y="197"/>
                  </a:cubicBezTo>
                  <a:cubicBezTo>
                    <a:pt x="449" y="321"/>
                    <a:pt x="535" y="438"/>
                    <a:pt x="791" y="532"/>
                  </a:cubicBezTo>
                  <a:cubicBezTo>
                    <a:pt x="1070" y="714"/>
                    <a:pt x="1329" y="831"/>
                    <a:pt x="1691" y="984"/>
                  </a:cubicBezTo>
                  <a:cubicBezTo>
                    <a:pt x="1778" y="1050"/>
                    <a:pt x="1778" y="1108"/>
                    <a:pt x="1864" y="1166"/>
                  </a:cubicBezTo>
                  <a:cubicBezTo>
                    <a:pt x="2056" y="1290"/>
                    <a:pt x="2399" y="1531"/>
                    <a:pt x="2399" y="1596"/>
                  </a:cubicBezTo>
                  <a:cubicBezTo>
                    <a:pt x="2677" y="1742"/>
                    <a:pt x="2936" y="1837"/>
                    <a:pt x="3128" y="1924"/>
                  </a:cubicBezTo>
                  <a:cubicBezTo>
                    <a:pt x="3128" y="2019"/>
                    <a:pt x="3215" y="2077"/>
                    <a:pt x="3215" y="2143"/>
                  </a:cubicBezTo>
                  <a:cubicBezTo>
                    <a:pt x="3385" y="2259"/>
                    <a:pt x="3577" y="2383"/>
                    <a:pt x="3750" y="2507"/>
                  </a:cubicBezTo>
                  <a:cubicBezTo>
                    <a:pt x="4006" y="2537"/>
                    <a:pt x="4114" y="2594"/>
                    <a:pt x="4198" y="2689"/>
                  </a:cubicBezTo>
                  <a:cubicBezTo>
                    <a:pt x="4198" y="2777"/>
                    <a:pt x="4371" y="2872"/>
                    <a:pt x="4543" y="2959"/>
                  </a:cubicBezTo>
                  <a:cubicBezTo>
                    <a:pt x="4736" y="3054"/>
                    <a:pt x="4822" y="3200"/>
                    <a:pt x="5078" y="3294"/>
                  </a:cubicBezTo>
                  <a:cubicBezTo>
                    <a:pt x="5078" y="3324"/>
                    <a:pt x="5184" y="3324"/>
                    <a:pt x="5271" y="3352"/>
                  </a:cubicBezTo>
                  <a:cubicBezTo>
                    <a:pt x="5271" y="3382"/>
                    <a:pt x="5184" y="3382"/>
                    <a:pt x="5184" y="3382"/>
                  </a:cubicBezTo>
                  <a:cubicBezTo>
                    <a:pt x="5271" y="3476"/>
                    <a:pt x="5443" y="3535"/>
                    <a:pt x="5443" y="3600"/>
                  </a:cubicBezTo>
                  <a:cubicBezTo>
                    <a:pt x="5443" y="3688"/>
                    <a:pt x="5613" y="3717"/>
                    <a:pt x="5806" y="3746"/>
                  </a:cubicBezTo>
                  <a:cubicBezTo>
                    <a:pt x="5806" y="3841"/>
                    <a:pt x="5806" y="3964"/>
                    <a:pt x="6064" y="4023"/>
                  </a:cubicBezTo>
                  <a:cubicBezTo>
                    <a:pt x="6151" y="4082"/>
                    <a:pt x="6151" y="4110"/>
                    <a:pt x="6257" y="4176"/>
                  </a:cubicBezTo>
                  <a:cubicBezTo>
                    <a:pt x="6343" y="4234"/>
                    <a:pt x="6429" y="4293"/>
                    <a:pt x="6513" y="4388"/>
                  </a:cubicBezTo>
                  <a:cubicBezTo>
                    <a:pt x="6792" y="4540"/>
                    <a:pt x="6964" y="4723"/>
                    <a:pt x="7134" y="4905"/>
                  </a:cubicBezTo>
                  <a:cubicBezTo>
                    <a:pt x="7221" y="4934"/>
                    <a:pt x="7413" y="4963"/>
                    <a:pt x="7499" y="4992"/>
                  </a:cubicBezTo>
                  <a:lnTo>
                    <a:pt x="7585" y="4992"/>
                  </a:lnTo>
                  <a:lnTo>
                    <a:pt x="7585" y="5203"/>
                  </a:lnTo>
                  <a:cubicBezTo>
                    <a:pt x="7672" y="5298"/>
                    <a:pt x="8036" y="5386"/>
                    <a:pt x="7950" y="5509"/>
                  </a:cubicBezTo>
                  <a:lnTo>
                    <a:pt x="8207" y="5509"/>
                  </a:lnTo>
                  <a:cubicBezTo>
                    <a:pt x="8399" y="5633"/>
                    <a:pt x="8399" y="5633"/>
                    <a:pt x="8293" y="5750"/>
                  </a:cubicBezTo>
                  <a:cubicBezTo>
                    <a:pt x="8485" y="5903"/>
                    <a:pt x="8571" y="6085"/>
                    <a:pt x="9020" y="6209"/>
                  </a:cubicBezTo>
                  <a:cubicBezTo>
                    <a:pt x="9106" y="6267"/>
                    <a:pt x="9106" y="6362"/>
                    <a:pt x="9106" y="6420"/>
                  </a:cubicBezTo>
                  <a:cubicBezTo>
                    <a:pt x="9471" y="6661"/>
                    <a:pt x="9728" y="6908"/>
                    <a:pt x="10006" y="7149"/>
                  </a:cubicBezTo>
                  <a:cubicBezTo>
                    <a:pt x="10265" y="7360"/>
                    <a:pt x="10544" y="7543"/>
                    <a:pt x="10800" y="7754"/>
                  </a:cubicBezTo>
                  <a:cubicBezTo>
                    <a:pt x="10970" y="7849"/>
                    <a:pt x="11165" y="7973"/>
                    <a:pt x="11249" y="8119"/>
                  </a:cubicBezTo>
                  <a:lnTo>
                    <a:pt x="11249" y="8155"/>
                  </a:lnTo>
                  <a:cubicBezTo>
                    <a:pt x="11335" y="8213"/>
                    <a:pt x="11614" y="8271"/>
                    <a:pt x="11507" y="8337"/>
                  </a:cubicBezTo>
                  <a:cubicBezTo>
                    <a:pt x="11421" y="8425"/>
                    <a:pt x="11614" y="8483"/>
                    <a:pt x="11700" y="8548"/>
                  </a:cubicBezTo>
                  <a:cubicBezTo>
                    <a:pt x="11786" y="8607"/>
                    <a:pt x="11872" y="8665"/>
                    <a:pt x="11956" y="8731"/>
                  </a:cubicBezTo>
                  <a:cubicBezTo>
                    <a:pt x="12151" y="9029"/>
                    <a:pt x="12494" y="9306"/>
                    <a:pt x="12942" y="9613"/>
                  </a:cubicBezTo>
                  <a:cubicBezTo>
                    <a:pt x="13115" y="9729"/>
                    <a:pt x="13307" y="9824"/>
                    <a:pt x="13393" y="9940"/>
                  </a:cubicBezTo>
                  <a:cubicBezTo>
                    <a:pt x="13564" y="10276"/>
                    <a:pt x="14015" y="10582"/>
                    <a:pt x="14293" y="10888"/>
                  </a:cubicBezTo>
                  <a:cubicBezTo>
                    <a:pt x="14463" y="11033"/>
                    <a:pt x="14636" y="11215"/>
                    <a:pt x="14828" y="11397"/>
                  </a:cubicBezTo>
                  <a:lnTo>
                    <a:pt x="14828" y="11521"/>
                  </a:lnTo>
                  <a:cubicBezTo>
                    <a:pt x="15171" y="11798"/>
                    <a:pt x="15536" y="12068"/>
                    <a:pt x="15708" y="12433"/>
                  </a:cubicBezTo>
                  <a:cubicBezTo>
                    <a:pt x="15900" y="12614"/>
                    <a:pt x="16157" y="12855"/>
                    <a:pt x="16522" y="13103"/>
                  </a:cubicBezTo>
                  <a:cubicBezTo>
                    <a:pt x="16435" y="13220"/>
                    <a:pt x="16522" y="13343"/>
                    <a:pt x="16778" y="13438"/>
                  </a:cubicBezTo>
                  <a:cubicBezTo>
                    <a:pt x="16970" y="13554"/>
                    <a:pt x="17143" y="13708"/>
                    <a:pt x="17057" y="13832"/>
                  </a:cubicBezTo>
                  <a:cubicBezTo>
                    <a:pt x="17057" y="13948"/>
                    <a:pt x="17143" y="14043"/>
                    <a:pt x="17229" y="14130"/>
                  </a:cubicBezTo>
                  <a:cubicBezTo>
                    <a:pt x="17508" y="14378"/>
                    <a:pt x="17764" y="14589"/>
                    <a:pt x="17850" y="14801"/>
                  </a:cubicBezTo>
                  <a:cubicBezTo>
                    <a:pt x="18043" y="15041"/>
                    <a:pt x="18215" y="15289"/>
                    <a:pt x="18472" y="15501"/>
                  </a:cubicBezTo>
                  <a:cubicBezTo>
                    <a:pt x="18578" y="15559"/>
                    <a:pt x="18578" y="15588"/>
                    <a:pt x="18578" y="15624"/>
                  </a:cubicBezTo>
                  <a:cubicBezTo>
                    <a:pt x="18664" y="15770"/>
                    <a:pt x="18664" y="15894"/>
                    <a:pt x="18750" y="16046"/>
                  </a:cubicBezTo>
                  <a:cubicBezTo>
                    <a:pt x="18836" y="16229"/>
                    <a:pt x="19007" y="16382"/>
                    <a:pt x="19115" y="16564"/>
                  </a:cubicBezTo>
                  <a:cubicBezTo>
                    <a:pt x="19201" y="16681"/>
                    <a:pt x="19201" y="16805"/>
                    <a:pt x="19371" y="16900"/>
                  </a:cubicBezTo>
                  <a:cubicBezTo>
                    <a:pt x="19458" y="17016"/>
                    <a:pt x="19650" y="17140"/>
                    <a:pt x="19458" y="17228"/>
                  </a:cubicBezTo>
                  <a:cubicBezTo>
                    <a:pt x="19736" y="17475"/>
                    <a:pt x="19993" y="17686"/>
                    <a:pt x="19906" y="17898"/>
                  </a:cubicBezTo>
                  <a:cubicBezTo>
                    <a:pt x="19993" y="17927"/>
                    <a:pt x="20079" y="17956"/>
                    <a:pt x="20185" y="17956"/>
                  </a:cubicBezTo>
                  <a:lnTo>
                    <a:pt x="20185" y="18109"/>
                  </a:lnTo>
                  <a:cubicBezTo>
                    <a:pt x="20079" y="18080"/>
                    <a:pt x="20079" y="18051"/>
                    <a:pt x="19993" y="18051"/>
                  </a:cubicBezTo>
                  <a:cubicBezTo>
                    <a:pt x="20185" y="18262"/>
                    <a:pt x="20271" y="18473"/>
                    <a:pt x="20444" y="18721"/>
                  </a:cubicBezTo>
                  <a:cubicBezTo>
                    <a:pt x="20271" y="18962"/>
                    <a:pt x="20614" y="19173"/>
                    <a:pt x="20722" y="19479"/>
                  </a:cubicBezTo>
                  <a:cubicBezTo>
                    <a:pt x="20614" y="19566"/>
                    <a:pt x="20722" y="19720"/>
                    <a:pt x="20893" y="19902"/>
                  </a:cubicBezTo>
                  <a:lnTo>
                    <a:pt x="20893" y="20026"/>
                  </a:lnTo>
                  <a:cubicBezTo>
                    <a:pt x="20893" y="20026"/>
                    <a:pt x="20950" y="20026"/>
                    <a:pt x="20970" y="20011"/>
                  </a:cubicBezTo>
                  <a:cubicBezTo>
                    <a:pt x="20820" y="20273"/>
                    <a:pt x="21151" y="20482"/>
                    <a:pt x="21257" y="20725"/>
                  </a:cubicBezTo>
                  <a:cubicBezTo>
                    <a:pt x="21257" y="20784"/>
                    <a:pt x="21151" y="20813"/>
                    <a:pt x="21151" y="20841"/>
                  </a:cubicBezTo>
                  <a:cubicBezTo>
                    <a:pt x="21257" y="20937"/>
                    <a:pt x="21257" y="21024"/>
                    <a:pt x="21257" y="21119"/>
                  </a:cubicBezTo>
                  <a:cubicBezTo>
                    <a:pt x="21257" y="21271"/>
                    <a:pt x="21257" y="21417"/>
                    <a:pt x="21344" y="21600"/>
                  </a:cubicBezTo>
                  <a:lnTo>
                    <a:pt x="21430" y="21600"/>
                  </a:lnTo>
                  <a:cubicBezTo>
                    <a:pt x="21514" y="21571"/>
                    <a:pt x="21514" y="21541"/>
                    <a:pt x="21600" y="21512"/>
                  </a:cubicBezTo>
                  <a:cubicBezTo>
                    <a:pt x="21600" y="20725"/>
                    <a:pt x="21600" y="19931"/>
                    <a:pt x="21344" y="19115"/>
                  </a:cubicBezTo>
                  <a:cubicBezTo>
                    <a:pt x="21430" y="19085"/>
                    <a:pt x="21514" y="19020"/>
                    <a:pt x="21600" y="18990"/>
                  </a:cubicBezTo>
                  <a:cubicBezTo>
                    <a:pt x="21600" y="18933"/>
                    <a:pt x="21514" y="18867"/>
                    <a:pt x="21514" y="18779"/>
                  </a:cubicBezTo>
                  <a:cubicBezTo>
                    <a:pt x="21430" y="18867"/>
                    <a:pt x="21430" y="18933"/>
                    <a:pt x="21344" y="19020"/>
                  </a:cubicBezTo>
                  <a:lnTo>
                    <a:pt x="21151" y="18962"/>
                  </a:lnTo>
                  <a:lnTo>
                    <a:pt x="21151" y="18903"/>
                  </a:lnTo>
                  <a:cubicBezTo>
                    <a:pt x="21151" y="18627"/>
                    <a:pt x="20979" y="18386"/>
                    <a:pt x="20809" y="18109"/>
                  </a:cubicBezTo>
                  <a:cubicBezTo>
                    <a:pt x="20722" y="17956"/>
                    <a:pt x="20722" y="17810"/>
                    <a:pt x="20722" y="17658"/>
                  </a:cubicBezTo>
                  <a:cubicBezTo>
                    <a:pt x="20722" y="17658"/>
                    <a:pt x="20809" y="17658"/>
                    <a:pt x="20809" y="17628"/>
                  </a:cubicBezTo>
                  <a:cubicBezTo>
                    <a:pt x="20809" y="17658"/>
                    <a:pt x="20809" y="17658"/>
                    <a:pt x="20893" y="17686"/>
                  </a:cubicBezTo>
                  <a:cubicBezTo>
                    <a:pt x="20893" y="17658"/>
                    <a:pt x="20979" y="17628"/>
                    <a:pt x="20979" y="17628"/>
                  </a:cubicBezTo>
                  <a:cubicBezTo>
                    <a:pt x="20979" y="17591"/>
                    <a:pt x="20893" y="17591"/>
                    <a:pt x="20893" y="17591"/>
                  </a:cubicBezTo>
                  <a:lnTo>
                    <a:pt x="20893" y="17352"/>
                  </a:lnTo>
                  <a:cubicBezTo>
                    <a:pt x="20809" y="17352"/>
                    <a:pt x="20809" y="17352"/>
                    <a:pt x="20722" y="17322"/>
                  </a:cubicBezTo>
                  <a:lnTo>
                    <a:pt x="20722" y="17111"/>
                  </a:lnTo>
                  <a:cubicBezTo>
                    <a:pt x="20614" y="17082"/>
                    <a:pt x="20444" y="17045"/>
                    <a:pt x="20358" y="17045"/>
                  </a:cubicBezTo>
                  <a:cubicBezTo>
                    <a:pt x="20444" y="16987"/>
                    <a:pt x="20444" y="16928"/>
                    <a:pt x="20444" y="16900"/>
                  </a:cubicBezTo>
                  <a:lnTo>
                    <a:pt x="20722" y="16900"/>
                  </a:lnTo>
                  <a:cubicBezTo>
                    <a:pt x="20530" y="16776"/>
                    <a:pt x="20444" y="16681"/>
                    <a:pt x="20358" y="16593"/>
                  </a:cubicBezTo>
                  <a:cubicBezTo>
                    <a:pt x="20358" y="16564"/>
                    <a:pt x="20444" y="16498"/>
                    <a:pt x="20444" y="16498"/>
                  </a:cubicBezTo>
                  <a:cubicBezTo>
                    <a:pt x="20271" y="16353"/>
                    <a:pt x="20444" y="16200"/>
                    <a:pt x="20185" y="16076"/>
                  </a:cubicBezTo>
                  <a:cubicBezTo>
                    <a:pt x="20079" y="16076"/>
                    <a:pt x="20079" y="16046"/>
                    <a:pt x="20079" y="16046"/>
                  </a:cubicBezTo>
                  <a:cubicBezTo>
                    <a:pt x="20185" y="15923"/>
                    <a:pt x="20079" y="15807"/>
                    <a:pt x="19906" y="15683"/>
                  </a:cubicBezTo>
                  <a:cubicBezTo>
                    <a:pt x="19736" y="15501"/>
                    <a:pt x="19822" y="15318"/>
                    <a:pt x="19544" y="15136"/>
                  </a:cubicBezTo>
                  <a:cubicBezTo>
                    <a:pt x="19458" y="15077"/>
                    <a:pt x="19544" y="15012"/>
                    <a:pt x="19544" y="14925"/>
                  </a:cubicBezTo>
                  <a:cubicBezTo>
                    <a:pt x="19458" y="14895"/>
                    <a:pt x="19371" y="14895"/>
                    <a:pt x="19285" y="14859"/>
                  </a:cubicBezTo>
                  <a:cubicBezTo>
                    <a:pt x="19201" y="14801"/>
                    <a:pt x="19115" y="14742"/>
                    <a:pt x="19115" y="14647"/>
                  </a:cubicBezTo>
                  <a:cubicBezTo>
                    <a:pt x="18923" y="14436"/>
                    <a:pt x="18836" y="14225"/>
                    <a:pt x="18664" y="14014"/>
                  </a:cubicBezTo>
                  <a:cubicBezTo>
                    <a:pt x="18664" y="13948"/>
                    <a:pt x="18472" y="13919"/>
                    <a:pt x="18472" y="13890"/>
                  </a:cubicBezTo>
                  <a:cubicBezTo>
                    <a:pt x="18385" y="13832"/>
                    <a:pt x="18299" y="13766"/>
                    <a:pt x="18385" y="13708"/>
                  </a:cubicBezTo>
                  <a:cubicBezTo>
                    <a:pt x="18472" y="13649"/>
                    <a:pt x="18385" y="13554"/>
                    <a:pt x="18299" y="13496"/>
                  </a:cubicBezTo>
                  <a:cubicBezTo>
                    <a:pt x="18043" y="13343"/>
                    <a:pt x="17850" y="13190"/>
                    <a:pt x="17764" y="13008"/>
                  </a:cubicBezTo>
                  <a:cubicBezTo>
                    <a:pt x="17678" y="13008"/>
                    <a:pt x="17678" y="13037"/>
                    <a:pt x="17594" y="13074"/>
                  </a:cubicBezTo>
                  <a:cubicBezTo>
                    <a:pt x="17508" y="12979"/>
                    <a:pt x="17399" y="12920"/>
                    <a:pt x="17229" y="12855"/>
                  </a:cubicBezTo>
                  <a:cubicBezTo>
                    <a:pt x="17315" y="12826"/>
                    <a:pt x="17399" y="12826"/>
                    <a:pt x="17594" y="12796"/>
                  </a:cubicBezTo>
                  <a:cubicBezTo>
                    <a:pt x="17399" y="12644"/>
                    <a:pt x="17315" y="12490"/>
                    <a:pt x="17143" y="12374"/>
                  </a:cubicBezTo>
                  <a:cubicBezTo>
                    <a:pt x="16970" y="12279"/>
                    <a:pt x="17057" y="12192"/>
                    <a:pt x="16864" y="12127"/>
                  </a:cubicBezTo>
                  <a:cubicBezTo>
                    <a:pt x="16778" y="12068"/>
                    <a:pt x="16778" y="11981"/>
                    <a:pt x="16692" y="11886"/>
                  </a:cubicBezTo>
                  <a:cubicBezTo>
                    <a:pt x="16608" y="11827"/>
                    <a:pt x="16608" y="11762"/>
                    <a:pt x="16608" y="11733"/>
                  </a:cubicBezTo>
                  <a:cubicBezTo>
                    <a:pt x="16435" y="11616"/>
                    <a:pt x="16243" y="11521"/>
                    <a:pt x="16157" y="11397"/>
                  </a:cubicBezTo>
                  <a:cubicBezTo>
                    <a:pt x="15987" y="11215"/>
                    <a:pt x="15792" y="11033"/>
                    <a:pt x="15622" y="10851"/>
                  </a:cubicBezTo>
                  <a:cubicBezTo>
                    <a:pt x="15536" y="10822"/>
                    <a:pt x="15536" y="10793"/>
                    <a:pt x="15536" y="10734"/>
                  </a:cubicBezTo>
                  <a:cubicBezTo>
                    <a:pt x="15449" y="10611"/>
                    <a:pt x="15257" y="10487"/>
                    <a:pt x="15087" y="10341"/>
                  </a:cubicBezTo>
                  <a:cubicBezTo>
                    <a:pt x="14914" y="10217"/>
                    <a:pt x="14636" y="10093"/>
                    <a:pt x="14828" y="9940"/>
                  </a:cubicBezTo>
                  <a:cubicBezTo>
                    <a:pt x="14185" y="9641"/>
                    <a:pt x="13928" y="9306"/>
                    <a:pt x="13564" y="8971"/>
                  </a:cubicBezTo>
                  <a:cubicBezTo>
                    <a:pt x="13393" y="8818"/>
                    <a:pt x="13221" y="8665"/>
                    <a:pt x="13029" y="8519"/>
                  </a:cubicBezTo>
                  <a:cubicBezTo>
                    <a:pt x="12942" y="8548"/>
                    <a:pt x="12942" y="8548"/>
                    <a:pt x="12856" y="8577"/>
                  </a:cubicBezTo>
                  <a:cubicBezTo>
                    <a:pt x="12686" y="8453"/>
                    <a:pt x="12578" y="8366"/>
                    <a:pt x="12407" y="8271"/>
                  </a:cubicBezTo>
                  <a:cubicBezTo>
                    <a:pt x="12407" y="8271"/>
                    <a:pt x="12407" y="8242"/>
                    <a:pt x="12494" y="8242"/>
                  </a:cubicBezTo>
                  <a:cubicBezTo>
                    <a:pt x="12407" y="8119"/>
                    <a:pt x="12407" y="8001"/>
                    <a:pt x="12321" y="7878"/>
                  </a:cubicBezTo>
                  <a:cubicBezTo>
                    <a:pt x="11872" y="7878"/>
                    <a:pt x="11507" y="7695"/>
                    <a:pt x="11614" y="7543"/>
                  </a:cubicBezTo>
                  <a:cubicBezTo>
                    <a:pt x="11700" y="7572"/>
                    <a:pt x="11700" y="7572"/>
                    <a:pt x="11872" y="7608"/>
                  </a:cubicBezTo>
                  <a:cubicBezTo>
                    <a:pt x="11335" y="7360"/>
                    <a:pt x="11335" y="7091"/>
                    <a:pt x="10970" y="6880"/>
                  </a:cubicBezTo>
                  <a:cubicBezTo>
                    <a:pt x="10886" y="6908"/>
                    <a:pt x="10886" y="6967"/>
                    <a:pt x="10886" y="6996"/>
                  </a:cubicBezTo>
                  <a:cubicBezTo>
                    <a:pt x="10886" y="6996"/>
                    <a:pt x="10970" y="7026"/>
                    <a:pt x="11079" y="7026"/>
                  </a:cubicBezTo>
                  <a:cubicBezTo>
                    <a:pt x="10970" y="7062"/>
                    <a:pt x="10970" y="7091"/>
                    <a:pt x="10886" y="7149"/>
                  </a:cubicBezTo>
                  <a:cubicBezTo>
                    <a:pt x="10628" y="6938"/>
                    <a:pt x="10265" y="6785"/>
                    <a:pt x="10349" y="6574"/>
                  </a:cubicBezTo>
                  <a:cubicBezTo>
                    <a:pt x="10435" y="6574"/>
                    <a:pt x="10544" y="6602"/>
                    <a:pt x="10628" y="6602"/>
                  </a:cubicBezTo>
                  <a:cubicBezTo>
                    <a:pt x="10544" y="6574"/>
                    <a:pt x="10544" y="6544"/>
                    <a:pt x="10544" y="6515"/>
                  </a:cubicBezTo>
                  <a:cubicBezTo>
                    <a:pt x="10349" y="6515"/>
                    <a:pt x="10349" y="6544"/>
                    <a:pt x="10179" y="6544"/>
                  </a:cubicBezTo>
                  <a:cubicBezTo>
                    <a:pt x="10006" y="6362"/>
                    <a:pt x="9814" y="6180"/>
                    <a:pt x="9642" y="5998"/>
                  </a:cubicBezTo>
                  <a:lnTo>
                    <a:pt x="9363" y="5998"/>
                  </a:lnTo>
                  <a:cubicBezTo>
                    <a:pt x="9558" y="5845"/>
                    <a:pt x="9020" y="5787"/>
                    <a:pt x="9279" y="5604"/>
                  </a:cubicBezTo>
                  <a:cubicBezTo>
                    <a:pt x="9193" y="5633"/>
                    <a:pt x="9020" y="5663"/>
                    <a:pt x="8936" y="5692"/>
                  </a:cubicBezTo>
                  <a:cubicBezTo>
                    <a:pt x="8828" y="5633"/>
                    <a:pt x="8828" y="5568"/>
                    <a:pt x="8828" y="5539"/>
                  </a:cubicBezTo>
                  <a:cubicBezTo>
                    <a:pt x="8742" y="5509"/>
                    <a:pt x="8742" y="5481"/>
                    <a:pt x="8742" y="5451"/>
                  </a:cubicBezTo>
                  <a:cubicBezTo>
                    <a:pt x="8485" y="5298"/>
                    <a:pt x="8207" y="5116"/>
                    <a:pt x="8036" y="4934"/>
                  </a:cubicBezTo>
                  <a:cubicBezTo>
                    <a:pt x="7758" y="4723"/>
                    <a:pt x="7329" y="4511"/>
                    <a:pt x="7221" y="4263"/>
                  </a:cubicBezTo>
                  <a:cubicBezTo>
                    <a:pt x="7134" y="4110"/>
                    <a:pt x="6792" y="4023"/>
                    <a:pt x="6513" y="3899"/>
                  </a:cubicBezTo>
                  <a:lnTo>
                    <a:pt x="5722" y="3352"/>
                  </a:lnTo>
                  <a:cubicBezTo>
                    <a:pt x="5613" y="3236"/>
                    <a:pt x="5443" y="3141"/>
                    <a:pt x="5357" y="3017"/>
                  </a:cubicBezTo>
                  <a:cubicBezTo>
                    <a:pt x="5271" y="2930"/>
                    <a:pt x="5184" y="2872"/>
                    <a:pt x="4992" y="2777"/>
                  </a:cubicBezTo>
                  <a:cubicBezTo>
                    <a:pt x="4906" y="2689"/>
                    <a:pt x="4649" y="2594"/>
                    <a:pt x="4457" y="2507"/>
                  </a:cubicBezTo>
                  <a:cubicBezTo>
                    <a:pt x="4198" y="2354"/>
                    <a:pt x="3920" y="2201"/>
                    <a:pt x="3663" y="2048"/>
                  </a:cubicBezTo>
                  <a:cubicBezTo>
                    <a:pt x="3385" y="1895"/>
                    <a:pt x="3215" y="1713"/>
                    <a:pt x="2936" y="1560"/>
                  </a:cubicBezTo>
                  <a:cubicBezTo>
                    <a:pt x="2764" y="1472"/>
                    <a:pt x="2677" y="1377"/>
                    <a:pt x="2507" y="1290"/>
                  </a:cubicBezTo>
                  <a:cubicBezTo>
                    <a:pt x="2229" y="1050"/>
                    <a:pt x="1691" y="868"/>
                    <a:pt x="1435" y="649"/>
                  </a:cubicBezTo>
                  <a:cubicBezTo>
                    <a:pt x="1070" y="438"/>
                    <a:pt x="621" y="256"/>
                    <a:pt x="363" y="44"/>
                  </a:cubicBezTo>
                  <a:cubicBezTo>
                    <a:pt x="310" y="15"/>
                    <a:pt x="241" y="0"/>
                    <a:pt x="172"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2" name="Google Shape;5021;p38"/>
            <p:cNvSpPr/>
            <p:nvPr/>
          </p:nvSpPr>
          <p:spPr>
            <a:xfrm>
              <a:off x="-1" y="51065"/>
              <a:ext cx="399485" cy="1115158"/>
            </a:xfrm>
            <a:custGeom>
              <a:avLst/>
              <a:gdLst/>
              <a:ahLst/>
              <a:cxnLst>
                <a:cxn ang="0">
                  <a:pos x="wd2" y="hd2"/>
                </a:cxn>
                <a:cxn ang="5400000">
                  <a:pos x="wd2" y="hd2"/>
                </a:cxn>
                <a:cxn ang="10800000">
                  <a:pos x="wd2" y="hd2"/>
                </a:cxn>
                <a:cxn ang="16200000">
                  <a:pos x="wd2" y="hd2"/>
                </a:cxn>
              </a:cxnLst>
              <a:rect l="0" t="0" r="r" b="b"/>
              <a:pathLst>
                <a:path w="21552" h="21600" extrusionOk="0">
                  <a:moveTo>
                    <a:pt x="30" y="0"/>
                  </a:moveTo>
                  <a:cubicBezTo>
                    <a:pt x="-48" y="83"/>
                    <a:pt x="30" y="174"/>
                    <a:pt x="204" y="230"/>
                  </a:cubicBezTo>
                  <a:cubicBezTo>
                    <a:pt x="613" y="495"/>
                    <a:pt x="999" y="725"/>
                    <a:pt x="1408" y="955"/>
                  </a:cubicBezTo>
                  <a:cubicBezTo>
                    <a:pt x="1660" y="1157"/>
                    <a:pt x="1970" y="1331"/>
                    <a:pt x="2301" y="1540"/>
                  </a:cubicBezTo>
                  <a:cubicBezTo>
                    <a:pt x="2379" y="1596"/>
                    <a:pt x="2455" y="1679"/>
                    <a:pt x="2553" y="1742"/>
                  </a:cubicBezTo>
                  <a:cubicBezTo>
                    <a:pt x="2785" y="1888"/>
                    <a:pt x="2941" y="2062"/>
                    <a:pt x="3194" y="2202"/>
                  </a:cubicBezTo>
                  <a:cubicBezTo>
                    <a:pt x="3348" y="2376"/>
                    <a:pt x="3756" y="2522"/>
                    <a:pt x="3834" y="2696"/>
                  </a:cubicBezTo>
                  <a:cubicBezTo>
                    <a:pt x="3834" y="2787"/>
                    <a:pt x="4009" y="2843"/>
                    <a:pt x="4087" y="2898"/>
                  </a:cubicBezTo>
                  <a:cubicBezTo>
                    <a:pt x="4241" y="3017"/>
                    <a:pt x="4493" y="3136"/>
                    <a:pt x="4649" y="3247"/>
                  </a:cubicBezTo>
                  <a:cubicBezTo>
                    <a:pt x="4881" y="3456"/>
                    <a:pt x="5134" y="3658"/>
                    <a:pt x="5366" y="3888"/>
                  </a:cubicBezTo>
                  <a:cubicBezTo>
                    <a:pt x="5696" y="4118"/>
                    <a:pt x="6105" y="4327"/>
                    <a:pt x="6433" y="4557"/>
                  </a:cubicBezTo>
                  <a:cubicBezTo>
                    <a:pt x="6511" y="4613"/>
                    <a:pt x="6511" y="4703"/>
                    <a:pt x="6589" y="4759"/>
                  </a:cubicBezTo>
                  <a:cubicBezTo>
                    <a:pt x="6998" y="4989"/>
                    <a:pt x="7230" y="5226"/>
                    <a:pt x="7482" y="5456"/>
                  </a:cubicBezTo>
                  <a:cubicBezTo>
                    <a:pt x="7637" y="5630"/>
                    <a:pt x="7793" y="5804"/>
                    <a:pt x="8045" y="5951"/>
                  </a:cubicBezTo>
                  <a:cubicBezTo>
                    <a:pt x="8277" y="6181"/>
                    <a:pt x="8608" y="6383"/>
                    <a:pt x="8860" y="6592"/>
                  </a:cubicBezTo>
                  <a:cubicBezTo>
                    <a:pt x="9092" y="6766"/>
                    <a:pt x="9248" y="6940"/>
                    <a:pt x="9501" y="7114"/>
                  </a:cubicBezTo>
                  <a:cubicBezTo>
                    <a:pt x="9655" y="7316"/>
                    <a:pt x="9733" y="7490"/>
                    <a:pt x="10063" y="7664"/>
                  </a:cubicBezTo>
                  <a:cubicBezTo>
                    <a:pt x="10063" y="7777"/>
                    <a:pt x="10219" y="7894"/>
                    <a:pt x="10394" y="8013"/>
                  </a:cubicBezTo>
                  <a:cubicBezTo>
                    <a:pt x="10704" y="8362"/>
                    <a:pt x="11110" y="8710"/>
                    <a:pt x="11441" y="9030"/>
                  </a:cubicBezTo>
                  <a:cubicBezTo>
                    <a:pt x="11675" y="9232"/>
                    <a:pt x="11927" y="9407"/>
                    <a:pt x="12081" y="9581"/>
                  </a:cubicBezTo>
                  <a:cubicBezTo>
                    <a:pt x="12256" y="9727"/>
                    <a:pt x="12334" y="9866"/>
                    <a:pt x="12412" y="10013"/>
                  </a:cubicBezTo>
                  <a:cubicBezTo>
                    <a:pt x="12644" y="10277"/>
                    <a:pt x="12974" y="10535"/>
                    <a:pt x="13227" y="10800"/>
                  </a:cubicBezTo>
                  <a:cubicBezTo>
                    <a:pt x="13383" y="10947"/>
                    <a:pt x="13383" y="11086"/>
                    <a:pt x="13537" y="11204"/>
                  </a:cubicBezTo>
                  <a:cubicBezTo>
                    <a:pt x="13789" y="11351"/>
                    <a:pt x="13867" y="11469"/>
                    <a:pt x="14022" y="11609"/>
                  </a:cubicBezTo>
                  <a:cubicBezTo>
                    <a:pt x="14352" y="11957"/>
                    <a:pt x="14508" y="12340"/>
                    <a:pt x="14915" y="12688"/>
                  </a:cubicBezTo>
                  <a:cubicBezTo>
                    <a:pt x="15167" y="12918"/>
                    <a:pt x="15323" y="13177"/>
                    <a:pt x="15555" y="13441"/>
                  </a:cubicBezTo>
                  <a:cubicBezTo>
                    <a:pt x="15808" y="13734"/>
                    <a:pt x="16042" y="14019"/>
                    <a:pt x="16294" y="14284"/>
                  </a:cubicBezTo>
                  <a:cubicBezTo>
                    <a:pt x="16370" y="14430"/>
                    <a:pt x="16448" y="14570"/>
                    <a:pt x="16623" y="14716"/>
                  </a:cubicBezTo>
                  <a:cubicBezTo>
                    <a:pt x="16623" y="14779"/>
                    <a:pt x="16701" y="14835"/>
                    <a:pt x="16779" y="14862"/>
                  </a:cubicBezTo>
                  <a:cubicBezTo>
                    <a:pt x="16857" y="15064"/>
                    <a:pt x="17011" y="15239"/>
                    <a:pt x="17185" y="15441"/>
                  </a:cubicBezTo>
                  <a:cubicBezTo>
                    <a:pt x="17419" y="15789"/>
                    <a:pt x="17672" y="16137"/>
                    <a:pt x="17982" y="16458"/>
                  </a:cubicBezTo>
                  <a:cubicBezTo>
                    <a:pt x="18078" y="16660"/>
                    <a:pt x="18234" y="16834"/>
                    <a:pt x="18388" y="17009"/>
                  </a:cubicBezTo>
                  <a:cubicBezTo>
                    <a:pt x="18467" y="17099"/>
                    <a:pt x="18467" y="17183"/>
                    <a:pt x="18565" y="17245"/>
                  </a:cubicBezTo>
                  <a:cubicBezTo>
                    <a:pt x="18875" y="17594"/>
                    <a:pt x="19203" y="17914"/>
                    <a:pt x="19360" y="18263"/>
                  </a:cubicBezTo>
                  <a:cubicBezTo>
                    <a:pt x="19360" y="18402"/>
                    <a:pt x="19438" y="18548"/>
                    <a:pt x="19612" y="18694"/>
                  </a:cubicBezTo>
                  <a:cubicBezTo>
                    <a:pt x="19768" y="18869"/>
                    <a:pt x="19844" y="19015"/>
                    <a:pt x="19922" y="19190"/>
                  </a:cubicBezTo>
                  <a:cubicBezTo>
                    <a:pt x="20020" y="19336"/>
                    <a:pt x="20020" y="19482"/>
                    <a:pt x="20174" y="19622"/>
                  </a:cubicBezTo>
                  <a:cubicBezTo>
                    <a:pt x="20407" y="19942"/>
                    <a:pt x="20659" y="20262"/>
                    <a:pt x="20737" y="20583"/>
                  </a:cubicBezTo>
                  <a:cubicBezTo>
                    <a:pt x="20815" y="20875"/>
                    <a:pt x="20989" y="21162"/>
                    <a:pt x="21146" y="21426"/>
                  </a:cubicBezTo>
                  <a:cubicBezTo>
                    <a:pt x="21224" y="21482"/>
                    <a:pt x="21224" y="21509"/>
                    <a:pt x="21300" y="21600"/>
                  </a:cubicBezTo>
                  <a:cubicBezTo>
                    <a:pt x="21378" y="21537"/>
                    <a:pt x="21476" y="21482"/>
                    <a:pt x="21552" y="21454"/>
                  </a:cubicBezTo>
                  <a:cubicBezTo>
                    <a:pt x="21476" y="21335"/>
                    <a:pt x="21476" y="21224"/>
                    <a:pt x="21476" y="21133"/>
                  </a:cubicBezTo>
                  <a:cubicBezTo>
                    <a:pt x="21378" y="20960"/>
                    <a:pt x="21300" y="20813"/>
                    <a:pt x="21300" y="20639"/>
                  </a:cubicBezTo>
                  <a:cubicBezTo>
                    <a:pt x="21224" y="20492"/>
                    <a:pt x="21224" y="20318"/>
                    <a:pt x="21146" y="20179"/>
                  </a:cubicBezTo>
                  <a:cubicBezTo>
                    <a:pt x="21146" y="20060"/>
                    <a:pt x="21067" y="19970"/>
                    <a:pt x="21067" y="19886"/>
                  </a:cubicBezTo>
                  <a:cubicBezTo>
                    <a:pt x="20989" y="19712"/>
                    <a:pt x="20989" y="19566"/>
                    <a:pt x="20815" y="19420"/>
                  </a:cubicBezTo>
                  <a:cubicBezTo>
                    <a:pt x="20737" y="19392"/>
                    <a:pt x="20737" y="19364"/>
                    <a:pt x="20737" y="19336"/>
                  </a:cubicBezTo>
                  <a:cubicBezTo>
                    <a:pt x="20659" y="19190"/>
                    <a:pt x="20583" y="19071"/>
                    <a:pt x="20505" y="18924"/>
                  </a:cubicBezTo>
                  <a:cubicBezTo>
                    <a:pt x="20505" y="18841"/>
                    <a:pt x="20505" y="18722"/>
                    <a:pt x="20331" y="18639"/>
                  </a:cubicBezTo>
                  <a:cubicBezTo>
                    <a:pt x="20174" y="18520"/>
                    <a:pt x="20174" y="18375"/>
                    <a:pt x="20096" y="18228"/>
                  </a:cubicBezTo>
                  <a:cubicBezTo>
                    <a:pt x="19922" y="18026"/>
                    <a:pt x="19922" y="17796"/>
                    <a:pt x="19690" y="17594"/>
                  </a:cubicBezTo>
                  <a:cubicBezTo>
                    <a:pt x="19612" y="17420"/>
                    <a:pt x="19534" y="17245"/>
                    <a:pt x="19360" y="17071"/>
                  </a:cubicBezTo>
                  <a:cubicBezTo>
                    <a:pt x="19281" y="16925"/>
                    <a:pt x="19127" y="16807"/>
                    <a:pt x="19049" y="16660"/>
                  </a:cubicBezTo>
                  <a:cubicBezTo>
                    <a:pt x="18875" y="16375"/>
                    <a:pt x="18797" y="16109"/>
                    <a:pt x="18388" y="15852"/>
                  </a:cubicBezTo>
                  <a:cubicBezTo>
                    <a:pt x="18312" y="15824"/>
                    <a:pt x="18312" y="15789"/>
                    <a:pt x="18312" y="15762"/>
                  </a:cubicBezTo>
                  <a:cubicBezTo>
                    <a:pt x="18234" y="15587"/>
                    <a:pt x="18156" y="15413"/>
                    <a:pt x="17982" y="15267"/>
                  </a:cubicBezTo>
                  <a:cubicBezTo>
                    <a:pt x="17904" y="15183"/>
                    <a:pt x="17748" y="15064"/>
                    <a:pt x="17672" y="14981"/>
                  </a:cubicBezTo>
                  <a:cubicBezTo>
                    <a:pt x="17594" y="14890"/>
                    <a:pt x="17672" y="14779"/>
                    <a:pt x="17495" y="14716"/>
                  </a:cubicBezTo>
                  <a:cubicBezTo>
                    <a:pt x="17263" y="14514"/>
                    <a:pt x="17341" y="14312"/>
                    <a:pt x="17109" y="14110"/>
                  </a:cubicBezTo>
                  <a:cubicBezTo>
                    <a:pt x="17011" y="14110"/>
                    <a:pt x="17109" y="14047"/>
                    <a:pt x="17185" y="14019"/>
                  </a:cubicBezTo>
                  <a:cubicBezTo>
                    <a:pt x="17153" y="14025"/>
                    <a:pt x="17125" y="14027"/>
                    <a:pt x="17099" y="14027"/>
                  </a:cubicBezTo>
                  <a:cubicBezTo>
                    <a:pt x="16983" y="14027"/>
                    <a:pt x="16919" y="13981"/>
                    <a:pt x="16857" y="13936"/>
                  </a:cubicBezTo>
                  <a:cubicBezTo>
                    <a:pt x="16857" y="13817"/>
                    <a:pt x="16779" y="13671"/>
                    <a:pt x="16526" y="13560"/>
                  </a:cubicBezTo>
                  <a:cubicBezTo>
                    <a:pt x="16448" y="13496"/>
                    <a:pt x="16448" y="13469"/>
                    <a:pt x="16370" y="13413"/>
                  </a:cubicBezTo>
                  <a:cubicBezTo>
                    <a:pt x="16294" y="13239"/>
                    <a:pt x="16216" y="13065"/>
                    <a:pt x="16042" y="12918"/>
                  </a:cubicBezTo>
                  <a:cubicBezTo>
                    <a:pt x="15886" y="12716"/>
                    <a:pt x="15653" y="12542"/>
                    <a:pt x="15477" y="12368"/>
                  </a:cubicBezTo>
                  <a:cubicBezTo>
                    <a:pt x="15323" y="12222"/>
                    <a:pt x="15167" y="12103"/>
                    <a:pt x="15071" y="11957"/>
                  </a:cubicBezTo>
                  <a:cubicBezTo>
                    <a:pt x="14839" y="11609"/>
                    <a:pt x="14586" y="11260"/>
                    <a:pt x="14274" y="10947"/>
                  </a:cubicBezTo>
                  <a:cubicBezTo>
                    <a:pt x="14100" y="10800"/>
                    <a:pt x="13946" y="10654"/>
                    <a:pt x="13789" y="10507"/>
                  </a:cubicBezTo>
                  <a:cubicBezTo>
                    <a:pt x="13711" y="10389"/>
                    <a:pt x="13537" y="10277"/>
                    <a:pt x="13383" y="10160"/>
                  </a:cubicBezTo>
                  <a:cubicBezTo>
                    <a:pt x="13227" y="9985"/>
                    <a:pt x="13227" y="9783"/>
                    <a:pt x="12974" y="9609"/>
                  </a:cubicBezTo>
                  <a:cubicBezTo>
                    <a:pt x="12566" y="9344"/>
                    <a:pt x="12412" y="9030"/>
                    <a:pt x="11927" y="8766"/>
                  </a:cubicBezTo>
                  <a:cubicBezTo>
                    <a:pt x="11675" y="8592"/>
                    <a:pt x="11519" y="8390"/>
                    <a:pt x="11363" y="8187"/>
                  </a:cubicBezTo>
                  <a:cubicBezTo>
                    <a:pt x="11110" y="7922"/>
                    <a:pt x="10878" y="7664"/>
                    <a:pt x="10548" y="7400"/>
                  </a:cubicBezTo>
                  <a:cubicBezTo>
                    <a:pt x="10219" y="7170"/>
                    <a:pt x="9985" y="6968"/>
                    <a:pt x="9733" y="6731"/>
                  </a:cubicBezTo>
                  <a:cubicBezTo>
                    <a:pt x="9579" y="6557"/>
                    <a:pt x="9344" y="6417"/>
                    <a:pt x="9170" y="6243"/>
                  </a:cubicBezTo>
                  <a:cubicBezTo>
                    <a:pt x="9016" y="6125"/>
                    <a:pt x="8860" y="5979"/>
                    <a:pt x="8686" y="5860"/>
                  </a:cubicBezTo>
                  <a:cubicBezTo>
                    <a:pt x="8453" y="5658"/>
                    <a:pt x="8201" y="5456"/>
                    <a:pt x="7967" y="5281"/>
                  </a:cubicBezTo>
                  <a:cubicBezTo>
                    <a:pt x="7715" y="5079"/>
                    <a:pt x="7482" y="4877"/>
                    <a:pt x="7152" y="4675"/>
                  </a:cubicBezTo>
                  <a:lnTo>
                    <a:pt x="6433" y="4153"/>
                  </a:lnTo>
                  <a:cubicBezTo>
                    <a:pt x="6337" y="4062"/>
                    <a:pt x="6181" y="3979"/>
                    <a:pt x="6027" y="3888"/>
                  </a:cubicBezTo>
                  <a:cubicBezTo>
                    <a:pt x="5853" y="3742"/>
                    <a:pt x="5618" y="3596"/>
                    <a:pt x="5464" y="3456"/>
                  </a:cubicBezTo>
                  <a:cubicBezTo>
                    <a:pt x="5366" y="3366"/>
                    <a:pt x="5212" y="3310"/>
                    <a:pt x="5134" y="3219"/>
                  </a:cubicBezTo>
                  <a:cubicBezTo>
                    <a:pt x="4881" y="3045"/>
                    <a:pt x="4725" y="2871"/>
                    <a:pt x="4397" y="2696"/>
                  </a:cubicBezTo>
                  <a:cubicBezTo>
                    <a:pt x="4163" y="2494"/>
                    <a:pt x="3756" y="2292"/>
                    <a:pt x="3524" y="2090"/>
                  </a:cubicBezTo>
                  <a:cubicBezTo>
                    <a:pt x="3348" y="1944"/>
                    <a:pt x="3194" y="1826"/>
                    <a:pt x="2941" y="1714"/>
                  </a:cubicBezTo>
                  <a:cubicBezTo>
                    <a:pt x="2785" y="1624"/>
                    <a:pt x="2631" y="1505"/>
                    <a:pt x="2455" y="1422"/>
                  </a:cubicBezTo>
                  <a:lnTo>
                    <a:pt x="2455" y="1394"/>
                  </a:lnTo>
                  <a:cubicBezTo>
                    <a:pt x="2379" y="1366"/>
                    <a:pt x="2301" y="1366"/>
                    <a:pt x="2223" y="1331"/>
                  </a:cubicBezTo>
                  <a:cubicBezTo>
                    <a:pt x="2301" y="1219"/>
                    <a:pt x="2068" y="1192"/>
                    <a:pt x="1892" y="1129"/>
                  </a:cubicBezTo>
                  <a:cubicBezTo>
                    <a:pt x="1660" y="843"/>
                    <a:pt x="1097" y="579"/>
                    <a:pt x="613" y="349"/>
                  </a:cubicBezTo>
                  <a:cubicBezTo>
                    <a:pt x="613" y="349"/>
                    <a:pt x="515" y="321"/>
                    <a:pt x="437" y="321"/>
                  </a:cubicBezTo>
                  <a:cubicBezTo>
                    <a:pt x="437" y="286"/>
                    <a:pt x="515" y="230"/>
                    <a:pt x="515" y="202"/>
                  </a:cubicBezTo>
                  <a:cubicBezTo>
                    <a:pt x="360" y="147"/>
                    <a:pt x="204" y="56"/>
                    <a:pt x="3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3" name="Google Shape;5022;p38"/>
            <p:cNvSpPr/>
            <p:nvPr/>
          </p:nvSpPr>
          <p:spPr>
            <a:xfrm>
              <a:off x="104140" y="71922"/>
              <a:ext cx="379747" cy="1077785"/>
            </a:xfrm>
            <a:custGeom>
              <a:avLst/>
              <a:gdLst/>
              <a:ahLst/>
              <a:cxnLst>
                <a:cxn ang="0">
                  <a:pos x="wd2" y="hd2"/>
                </a:cxn>
                <a:cxn ang="5400000">
                  <a:pos x="wd2" y="hd2"/>
                </a:cxn>
                <a:cxn ang="10800000">
                  <a:pos x="wd2" y="hd2"/>
                </a:cxn>
                <a:cxn ang="16200000">
                  <a:pos x="wd2" y="hd2"/>
                </a:cxn>
              </a:cxnLst>
              <a:rect l="0" t="0" r="r" b="b"/>
              <a:pathLst>
                <a:path w="21550" h="21600" extrusionOk="0">
                  <a:moveTo>
                    <a:pt x="0" y="0"/>
                  </a:moveTo>
                  <a:cubicBezTo>
                    <a:pt x="348" y="152"/>
                    <a:pt x="592" y="274"/>
                    <a:pt x="756" y="361"/>
                  </a:cubicBezTo>
                  <a:cubicBezTo>
                    <a:pt x="1186" y="663"/>
                    <a:pt x="1451" y="959"/>
                    <a:pt x="2043" y="1175"/>
                  </a:cubicBezTo>
                  <a:lnTo>
                    <a:pt x="2043" y="1262"/>
                  </a:lnTo>
                  <a:cubicBezTo>
                    <a:pt x="2205" y="1384"/>
                    <a:pt x="2388" y="1499"/>
                    <a:pt x="2635" y="1593"/>
                  </a:cubicBezTo>
                  <a:cubicBezTo>
                    <a:pt x="2717" y="1680"/>
                    <a:pt x="2900" y="1774"/>
                    <a:pt x="3062" y="1860"/>
                  </a:cubicBezTo>
                  <a:cubicBezTo>
                    <a:pt x="3410" y="2163"/>
                    <a:pt x="3736" y="2466"/>
                    <a:pt x="4166" y="2733"/>
                  </a:cubicBezTo>
                  <a:cubicBezTo>
                    <a:pt x="4431" y="2913"/>
                    <a:pt x="4758" y="3093"/>
                    <a:pt x="5023" y="3273"/>
                  </a:cubicBezTo>
                  <a:cubicBezTo>
                    <a:pt x="5349" y="3547"/>
                    <a:pt x="5697" y="3785"/>
                    <a:pt x="6124" y="4023"/>
                  </a:cubicBezTo>
                  <a:cubicBezTo>
                    <a:pt x="6207" y="4088"/>
                    <a:pt x="6207" y="4175"/>
                    <a:pt x="6289" y="4240"/>
                  </a:cubicBezTo>
                  <a:cubicBezTo>
                    <a:pt x="6554" y="4449"/>
                    <a:pt x="6798" y="4658"/>
                    <a:pt x="7064" y="4867"/>
                  </a:cubicBezTo>
                  <a:cubicBezTo>
                    <a:pt x="7228" y="4960"/>
                    <a:pt x="7308" y="5047"/>
                    <a:pt x="7493" y="5140"/>
                  </a:cubicBezTo>
                  <a:cubicBezTo>
                    <a:pt x="7573" y="5198"/>
                    <a:pt x="7656" y="5256"/>
                    <a:pt x="7738" y="5321"/>
                  </a:cubicBezTo>
                  <a:cubicBezTo>
                    <a:pt x="7902" y="5436"/>
                    <a:pt x="8085" y="5587"/>
                    <a:pt x="8167" y="5710"/>
                  </a:cubicBezTo>
                  <a:cubicBezTo>
                    <a:pt x="8330" y="5825"/>
                    <a:pt x="8513" y="5948"/>
                    <a:pt x="8677" y="6071"/>
                  </a:cubicBezTo>
                  <a:cubicBezTo>
                    <a:pt x="8759" y="6186"/>
                    <a:pt x="8921" y="6280"/>
                    <a:pt x="9025" y="6402"/>
                  </a:cubicBezTo>
                  <a:cubicBezTo>
                    <a:pt x="9269" y="6582"/>
                    <a:pt x="9433" y="6727"/>
                    <a:pt x="9699" y="6907"/>
                  </a:cubicBezTo>
                  <a:cubicBezTo>
                    <a:pt x="9943" y="7181"/>
                    <a:pt x="10290" y="7447"/>
                    <a:pt x="10556" y="7722"/>
                  </a:cubicBezTo>
                  <a:cubicBezTo>
                    <a:pt x="10964" y="8111"/>
                    <a:pt x="11474" y="8500"/>
                    <a:pt x="11901" y="8925"/>
                  </a:cubicBezTo>
                  <a:cubicBezTo>
                    <a:pt x="11984" y="8983"/>
                    <a:pt x="12167" y="9070"/>
                    <a:pt x="12249" y="9134"/>
                  </a:cubicBezTo>
                  <a:cubicBezTo>
                    <a:pt x="12596" y="9524"/>
                    <a:pt x="12923" y="9884"/>
                    <a:pt x="13270" y="10245"/>
                  </a:cubicBezTo>
                  <a:cubicBezTo>
                    <a:pt x="13515" y="10454"/>
                    <a:pt x="13780" y="10692"/>
                    <a:pt x="14024" y="10908"/>
                  </a:cubicBezTo>
                  <a:cubicBezTo>
                    <a:pt x="14290" y="11174"/>
                    <a:pt x="14454" y="11412"/>
                    <a:pt x="14719" y="11687"/>
                  </a:cubicBezTo>
                  <a:cubicBezTo>
                    <a:pt x="14719" y="11715"/>
                    <a:pt x="14802" y="11715"/>
                    <a:pt x="14802" y="11715"/>
                  </a:cubicBezTo>
                  <a:cubicBezTo>
                    <a:pt x="14884" y="11838"/>
                    <a:pt x="14964" y="11953"/>
                    <a:pt x="15046" y="12047"/>
                  </a:cubicBezTo>
                  <a:cubicBezTo>
                    <a:pt x="15149" y="12134"/>
                    <a:pt x="15229" y="12228"/>
                    <a:pt x="15311" y="12314"/>
                  </a:cubicBezTo>
                  <a:cubicBezTo>
                    <a:pt x="15476" y="12466"/>
                    <a:pt x="15556" y="12646"/>
                    <a:pt x="15741" y="12797"/>
                  </a:cubicBezTo>
                  <a:cubicBezTo>
                    <a:pt x="15903" y="13006"/>
                    <a:pt x="16067" y="13215"/>
                    <a:pt x="16251" y="13395"/>
                  </a:cubicBezTo>
                  <a:cubicBezTo>
                    <a:pt x="16415" y="13546"/>
                    <a:pt x="16495" y="13698"/>
                    <a:pt x="16680" y="13850"/>
                  </a:cubicBezTo>
                  <a:cubicBezTo>
                    <a:pt x="16760" y="13936"/>
                    <a:pt x="16842" y="14030"/>
                    <a:pt x="16842" y="14116"/>
                  </a:cubicBezTo>
                  <a:cubicBezTo>
                    <a:pt x="16924" y="14239"/>
                    <a:pt x="16924" y="14362"/>
                    <a:pt x="17087" y="14448"/>
                  </a:cubicBezTo>
                  <a:cubicBezTo>
                    <a:pt x="17272" y="14693"/>
                    <a:pt x="17516" y="14931"/>
                    <a:pt x="17700" y="15169"/>
                  </a:cubicBezTo>
                  <a:cubicBezTo>
                    <a:pt x="18108" y="15709"/>
                    <a:pt x="18456" y="16222"/>
                    <a:pt x="18803" y="16762"/>
                  </a:cubicBezTo>
                  <a:cubicBezTo>
                    <a:pt x="19130" y="17180"/>
                    <a:pt x="19395" y="17606"/>
                    <a:pt x="19740" y="18053"/>
                  </a:cubicBezTo>
                  <a:cubicBezTo>
                    <a:pt x="19740" y="18118"/>
                    <a:pt x="19740" y="18204"/>
                    <a:pt x="19822" y="18298"/>
                  </a:cubicBezTo>
                  <a:cubicBezTo>
                    <a:pt x="19905" y="18478"/>
                    <a:pt x="19987" y="18622"/>
                    <a:pt x="20069" y="18803"/>
                  </a:cubicBezTo>
                  <a:cubicBezTo>
                    <a:pt x="20149" y="18954"/>
                    <a:pt x="20252" y="19105"/>
                    <a:pt x="20252" y="19256"/>
                  </a:cubicBezTo>
                  <a:cubicBezTo>
                    <a:pt x="20334" y="19379"/>
                    <a:pt x="20414" y="19465"/>
                    <a:pt x="20414" y="19588"/>
                  </a:cubicBezTo>
                  <a:cubicBezTo>
                    <a:pt x="20579" y="19826"/>
                    <a:pt x="20762" y="20064"/>
                    <a:pt x="20844" y="20338"/>
                  </a:cubicBezTo>
                  <a:lnTo>
                    <a:pt x="20844" y="20461"/>
                  </a:lnTo>
                  <a:cubicBezTo>
                    <a:pt x="20844" y="20699"/>
                    <a:pt x="20926" y="20937"/>
                    <a:pt x="21006" y="21181"/>
                  </a:cubicBezTo>
                  <a:cubicBezTo>
                    <a:pt x="21006" y="21326"/>
                    <a:pt x="21006" y="21477"/>
                    <a:pt x="21354" y="21600"/>
                  </a:cubicBezTo>
                  <a:cubicBezTo>
                    <a:pt x="21518" y="21477"/>
                    <a:pt x="21600" y="21362"/>
                    <a:pt x="21518" y="21210"/>
                  </a:cubicBezTo>
                  <a:cubicBezTo>
                    <a:pt x="21518" y="21088"/>
                    <a:pt x="21436" y="20966"/>
                    <a:pt x="21436" y="20850"/>
                  </a:cubicBezTo>
                  <a:lnTo>
                    <a:pt x="21436" y="20547"/>
                  </a:lnTo>
                  <a:cubicBezTo>
                    <a:pt x="21436" y="20425"/>
                    <a:pt x="21354" y="20310"/>
                    <a:pt x="21354" y="20187"/>
                  </a:cubicBezTo>
                  <a:cubicBezTo>
                    <a:pt x="21271" y="20006"/>
                    <a:pt x="21271" y="19797"/>
                    <a:pt x="21170" y="19617"/>
                  </a:cubicBezTo>
                  <a:cubicBezTo>
                    <a:pt x="21170" y="19465"/>
                    <a:pt x="21006" y="19314"/>
                    <a:pt x="20926" y="19163"/>
                  </a:cubicBezTo>
                  <a:cubicBezTo>
                    <a:pt x="20844" y="18925"/>
                    <a:pt x="20844" y="18658"/>
                    <a:pt x="20661" y="18413"/>
                  </a:cubicBezTo>
                  <a:cubicBezTo>
                    <a:pt x="20496" y="18147"/>
                    <a:pt x="20414" y="17844"/>
                    <a:pt x="20252" y="17540"/>
                  </a:cubicBezTo>
                  <a:cubicBezTo>
                    <a:pt x="20149" y="17331"/>
                    <a:pt x="20069" y="17151"/>
                    <a:pt x="19905" y="16942"/>
                  </a:cubicBezTo>
                  <a:cubicBezTo>
                    <a:pt x="19905" y="16856"/>
                    <a:pt x="19740" y="16762"/>
                    <a:pt x="19740" y="16675"/>
                  </a:cubicBezTo>
                  <a:cubicBezTo>
                    <a:pt x="19639" y="16553"/>
                    <a:pt x="19475" y="16459"/>
                    <a:pt x="19639" y="16344"/>
                  </a:cubicBezTo>
                  <a:cubicBezTo>
                    <a:pt x="19557" y="16279"/>
                    <a:pt x="19475" y="16222"/>
                    <a:pt x="19475" y="16164"/>
                  </a:cubicBezTo>
                  <a:cubicBezTo>
                    <a:pt x="19231" y="15955"/>
                    <a:pt x="19313" y="15681"/>
                    <a:pt x="18883" y="15472"/>
                  </a:cubicBezTo>
                  <a:lnTo>
                    <a:pt x="18883" y="15414"/>
                  </a:lnTo>
                  <a:cubicBezTo>
                    <a:pt x="18721" y="15140"/>
                    <a:pt x="18456" y="14873"/>
                    <a:pt x="18211" y="14628"/>
                  </a:cubicBezTo>
                  <a:cubicBezTo>
                    <a:pt x="18026" y="14391"/>
                    <a:pt x="17864" y="14153"/>
                    <a:pt x="17700" y="13936"/>
                  </a:cubicBezTo>
                  <a:cubicBezTo>
                    <a:pt x="17598" y="13756"/>
                    <a:pt x="17598" y="13612"/>
                    <a:pt x="17272" y="13518"/>
                  </a:cubicBezTo>
                  <a:cubicBezTo>
                    <a:pt x="17190" y="13337"/>
                    <a:pt x="17087" y="13186"/>
                    <a:pt x="16924" y="13006"/>
                  </a:cubicBezTo>
                  <a:cubicBezTo>
                    <a:pt x="16924" y="12977"/>
                    <a:pt x="16842" y="12919"/>
                    <a:pt x="16760" y="12855"/>
                  </a:cubicBezTo>
                  <a:cubicBezTo>
                    <a:pt x="16495" y="12617"/>
                    <a:pt x="16333" y="12408"/>
                    <a:pt x="16067" y="12170"/>
                  </a:cubicBezTo>
                  <a:cubicBezTo>
                    <a:pt x="15985" y="12047"/>
                    <a:pt x="15903" y="11925"/>
                    <a:pt x="15741" y="11838"/>
                  </a:cubicBezTo>
                  <a:cubicBezTo>
                    <a:pt x="15659" y="11687"/>
                    <a:pt x="15476" y="11535"/>
                    <a:pt x="15393" y="11384"/>
                  </a:cubicBezTo>
                  <a:cubicBezTo>
                    <a:pt x="15229" y="11203"/>
                    <a:pt x="14964" y="10994"/>
                    <a:pt x="14802" y="10815"/>
                  </a:cubicBezTo>
                  <a:cubicBezTo>
                    <a:pt x="14719" y="10663"/>
                    <a:pt x="14637" y="10547"/>
                    <a:pt x="14454" y="10425"/>
                  </a:cubicBezTo>
                  <a:cubicBezTo>
                    <a:pt x="14210" y="10122"/>
                    <a:pt x="13862" y="9856"/>
                    <a:pt x="13515" y="9581"/>
                  </a:cubicBezTo>
                  <a:cubicBezTo>
                    <a:pt x="13353" y="9372"/>
                    <a:pt x="13106" y="9163"/>
                    <a:pt x="12923" y="8954"/>
                  </a:cubicBezTo>
                  <a:cubicBezTo>
                    <a:pt x="12759" y="8832"/>
                    <a:pt x="12596" y="8709"/>
                    <a:pt x="12493" y="8594"/>
                  </a:cubicBezTo>
                  <a:cubicBezTo>
                    <a:pt x="12249" y="8385"/>
                    <a:pt x="12087" y="8169"/>
                    <a:pt x="11739" y="7988"/>
                  </a:cubicBezTo>
                  <a:cubicBezTo>
                    <a:pt x="11474" y="7808"/>
                    <a:pt x="11230" y="7628"/>
                    <a:pt x="11065" y="7418"/>
                  </a:cubicBezTo>
                  <a:cubicBezTo>
                    <a:pt x="10882" y="7209"/>
                    <a:pt x="10636" y="7000"/>
                    <a:pt x="10370" y="6791"/>
                  </a:cubicBezTo>
                  <a:cubicBezTo>
                    <a:pt x="10290" y="6669"/>
                    <a:pt x="10044" y="6582"/>
                    <a:pt x="9943" y="6489"/>
                  </a:cubicBezTo>
                  <a:cubicBezTo>
                    <a:pt x="9699" y="6280"/>
                    <a:pt x="9433" y="6042"/>
                    <a:pt x="9187" y="5825"/>
                  </a:cubicBezTo>
                  <a:cubicBezTo>
                    <a:pt x="8595" y="5407"/>
                    <a:pt x="8085" y="5018"/>
                    <a:pt x="7573" y="4600"/>
                  </a:cubicBezTo>
                  <a:cubicBezTo>
                    <a:pt x="7493" y="4535"/>
                    <a:pt x="7308" y="4478"/>
                    <a:pt x="7228" y="4420"/>
                  </a:cubicBezTo>
                  <a:cubicBezTo>
                    <a:pt x="7064" y="4240"/>
                    <a:pt x="6798" y="4088"/>
                    <a:pt x="6636" y="3937"/>
                  </a:cubicBezTo>
                  <a:cubicBezTo>
                    <a:pt x="6472" y="3814"/>
                    <a:pt x="6289" y="3699"/>
                    <a:pt x="6124" y="3576"/>
                  </a:cubicBezTo>
                  <a:cubicBezTo>
                    <a:pt x="5962" y="3453"/>
                    <a:pt x="5777" y="3338"/>
                    <a:pt x="5615" y="3215"/>
                  </a:cubicBezTo>
                  <a:cubicBezTo>
                    <a:pt x="5349" y="3035"/>
                    <a:pt x="5023" y="2884"/>
                    <a:pt x="4758" y="2704"/>
                  </a:cubicBezTo>
                  <a:cubicBezTo>
                    <a:pt x="4513" y="2524"/>
                    <a:pt x="4246" y="2315"/>
                    <a:pt x="4002" y="2134"/>
                  </a:cubicBezTo>
                  <a:cubicBezTo>
                    <a:pt x="3654" y="1897"/>
                    <a:pt x="3227" y="1680"/>
                    <a:pt x="2900" y="1442"/>
                  </a:cubicBezTo>
                  <a:cubicBezTo>
                    <a:pt x="2635" y="1262"/>
                    <a:pt x="2287" y="1139"/>
                    <a:pt x="2123" y="959"/>
                  </a:cubicBezTo>
                  <a:cubicBezTo>
                    <a:pt x="1695" y="692"/>
                    <a:pt x="1266" y="454"/>
                    <a:pt x="857" y="181"/>
                  </a:cubicBezTo>
                  <a:cubicBezTo>
                    <a:pt x="756" y="123"/>
                    <a:pt x="512" y="58"/>
                    <a:pt x="43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4" name="Google Shape;5023;p38"/>
            <p:cNvSpPr/>
            <p:nvPr/>
          </p:nvSpPr>
          <p:spPr>
            <a:xfrm>
              <a:off x="105588" y="29837"/>
              <a:ext cx="397141" cy="1134975"/>
            </a:xfrm>
            <a:custGeom>
              <a:avLst/>
              <a:gdLst/>
              <a:ahLst/>
              <a:cxnLst>
                <a:cxn ang="0">
                  <a:pos x="wd2" y="hd2"/>
                </a:cxn>
                <a:cxn ang="5400000">
                  <a:pos x="wd2" y="hd2"/>
                </a:cxn>
                <a:cxn ang="10800000">
                  <a:pos x="wd2" y="hd2"/>
                </a:cxn>
                <a:cxn ang="16200000">
                  <a:pos x="wd2" y="hd2"/>
                </a:cxn>
              </a:cxnLst>
              <a:rect l="0" t="0" r="r" b="b"/>
              <a:pathLst>
                <a:path w="21600" h="21600" extrusionOk="0">
                  <a:moveTo>
                    <a:pt x="157" y="0"/>
                  </a:moveTo>
                  <a:cubicBezTo>
                    <a:pt x="79" y="61"/>
                    <a:pt x="79" y="89"/>
                    <a:pt x="0" y="89"/>
                  </a:cubicBezTo>
                  <a:cubicBezTo>
                    <a:pt x="157" y="206"/>
                    <a:pt x="412" y="287"/>
                    <a:pt x="488" y="404"/>
                  </a:cubicBezTo>
                  <a:cubicBezTo>
                    <a:pt x="646" y="459"/>
                    <a:pt x="822" y="513"/>
                    <a:pt x="900" y="602"/>
                  </a:cubicBezTo>
                  <a:cubicBezTo>
                    <a:pt x="1312" y="856"/>
                    <a:pt x="1801" y="1143"/>
                    <a:pt x="2210" y="1403"/>
                  </a:cubicBezTo>
                  <a:cubicBezTo>
                    <a:pt x="2289" y="1486"/>
                    <a:pt x="2446" y="1575"/>
                    <a:pt x="2525" y="1629"/>
                  </a:cubicBezTo>
                  <a:cubicBezTo>
                    <a:pt x="2856" y="1828"/>
                    <a:pt x="3189" y="2026"/>
                    <a:pt x="3502" y="2225"/>
                  </a:cubicBezTo>
                  <a:cubicBezTo>
                    <a:pt x="3835" y="2430"/>
                    <a:pt x="4069" y="2629"/>
                    <a:pt x="4402" y="2827"/>
                  </a:cubicBezTo>
                  <a:cubicBezTo>
                    <a:pt x="4891" y="3142"/>
                    <a:pt x="5303" y="3485"/>
                    <a:pt x="5791" y="3800"/>
                  </a:cubicBezTo>
                  <a:cubicBezTo>
                    <a:pt x="5870" y="3854"/>
                    <a:pt x="6027" y="3909"/>
                    <a:pt x="6124" y="3971"/>
                  </a:cubicBezTo>
                  <a:cubicBezTo>
                    <a:pt x="6358" y="4142"/>
                    <a:pt x="6516" y="4279"/>
                    <a:pt x="6770" y="4423"/>
                  </a:cubicBezTo>
                  <a:cubicBezTo>
                    <a:pt x="6849" y="4484"/>
                    <a:pt x="6925" y="4539"/>
                    <a:pt x="7004" y="4594"/>
                  </a:cubicBezTo>
                  <a:cubicBezTo>
                    <a:pt x="7337" y="4909"/>
                    <a:pt x="7749" y="5196"/>
                    <a:pt x="8080" y="5477"/>
                  </a:cubicBezTo>
                  <a:cubicBezTo>
                    <a:pt x="8159" y="5539"/>
                    <a:pt x="8316" y="5593"/>
                    <a:pt x="8393" y="5648"/>
                  </a:cubicBezTo>
                  <a:cubicBezTo>
                    <a:pt x="8647" y="5854"/>
                    <a:pt x="8883" y="6080"/>
                    <a:pt x="9216" y="6278"/>
                  </a:cubicBezTo>
                  <a:cubicBezTo>
                    <a:pt x="9451" y="6477"/>
                    <a:pt x="9784" y="6709"/>
                    <a:pt x="9939" y="6908"/>
                  </a:cubicBezTo>
                  <a:cubicBezTo>
                    <a:pt x="10193" y="7134"/>
                    <a:pt x="10351" y="7332"/>
                    <a:pt x="10684" y="7531"/>
                  </a:cubicBezTo>
                  <a:cubicBezTo>
                    <a:pt x="10761" y="7593"/>
                    <a:pt x="10839" y="7675"/>
                    <a:pt x="10918" y="7736"/>
                  </a:cubicBezTo>
                  <a:cubicBezTo>
                    <a:pt x="11172" y="7990"/>
                    <a:pt x="11407" y="8216"/>
                    <a:pt x="11661" y="8448"/>
                  </a:cubicBezTo>
                  <a:cubicBezTo>
                    <a:pt x="12073" y="8791"/>
                    <a:pt x="12482" y="9133"/>
                    <a:pt x="12874" y="9475"/>
                  </a:cubicBezTo>
                  <a:cubicBezTo>
                    <a:pt x="12973" y="9530"/>
                    <a:pt x="12973" y="9584"/>
                    <a:pt x="13050" y="9647"/>
                  </a:cubicBezTo>
                  <a:cubicBezTo>
                    <a:pt x="13362" y="9962"/>
                    <a:pt x="13774" y="10270"/>
                    <a:pt x="14107" y="10585"/>
                  </a:cubicBezTo>
                  <a:cubicBezTo>
                    <a:pt x="14341" y="10817"/>
                    <a:pt x="14596" y="11043"/>
                    <a:pt x="14830" y="11297"/>
                  </a:cubicBezTo>
                  <a:cubicBezTo>
                    <a:pt x="14929" y="11467"/>
                    <a:pt x="15084" y="11612"/>
                    <a:pt x="15242" y="11782"/>
                  </a:cubicBezTo>
                  <a:cubicBezTo>
                    <a:pt x="15320" y="11871"/>
                    <a:pt x="15417" y="11981"/>
                    <a:pt x="15496" y="12097"/>
                  </a:cubicBezTo>
                  <a:cubicBezTo>
                    <a:pt x="15653" y="12214"/>
                    <a:pt x="15809" y="12323"/>
                    <a:pt x="15908" y="12439"/>
                  </a:cubicBezTo>
                  <a:cubicBezTo>
                    <a:pt x="16142" y="12700"/>
                    <a:pt x="16396" y="12953"/>
                    <a:pt x="16552" y="13241"/>
                  </a:cubicBezTo>
                  <a:cubicBezTo>
                    <a:pt x="16788" y="13439"/>
                    <a:pt x="16963" y="13665"/>
                    <a:pt x="17198" y="13898"/>
                  </a:cubicBezTo>
                  <a:cubicBezTo>
                    <a:pt x="17276" y="14069"/>
                    <a:pt x="17452" y="14267"/>
                    <a:pt x="17609" y="14466"/>
                  </a:cubicBezTo>
                  <a:cubicBezTo>
                    <a:pt x="17765" y="14637"/>
                    <a:pt x="17942" y="14836"/>
                    <a:pt x="18098" y="15034"/>
                  </a:cubicBezTo>
                  <a:cubicBezTo>
                    <a:pt x="18352" y="15322"/>
                    <a:pt x="18510" y="15637"/>
                    <a:pt x="18744" y="15917"/>
                  </a:cubicBezTo>
                  <a:cubicBezTo>
                    <a:pt x="18841" y="16089"/>
                    <a:pt x="18998" y="16232"/>
                    <a:pt x="19077" y="16404"/>
                  </a:cubicBezTo>
                  <a:cubicBezTo>
                    <a:pt x="19232" y="16691"/>
                    <a:pt x="19410" y="17006"/>
                    <a:pt x="19644" y="17321"/>
                  </a:cubicBezTo>
                  <a:cubicBezTo>
                    <a:pt x="19820" y="17431"/>
                    <a:pt x="19898" y="17547"/>
                    <a:pt x="19977" y="17691"/>
                  </a:cubicBezTo>
                  <a:cubicBezTo>
                    <a:pt x="20054" y="17944"/>
                    <a:pt x="20133" y="18204"/>
                    <a:pt x="20308" y="18458"/>
                  </a:cubicBezTo>
                  <a:cubicBezTo>
                    <a:pt x="20387" y="18629"/>
                    <a:pt x="20466" y="18800"/>
                    <a:pt x="20544" y="18971"/>
                  </a:cubicBezTo>
                  <a:cubicBezTo>
                    <a:pt x="20623" y="19142"/>
                    <a:pt x="20623" y="19313"/>
                    <a:pt x="20700" y="19485"/>
                  </a:cubicBezTo>
                  <a:cubicBezTo>
                    <a:pt x="20799" y="19683"/>
                    <a:pt x="20954" y="19854"/>
                    <a:pt x="20954" y="20060"/>
                  </a:cubicBezTo>
                  <a:cubicBezTo>
                    <a:pt x="20954" y="20197"/>
                    <a:pt x="21033" y="20340"/>
                    <a:pt x="21033" y="20484"/>
                  </a:cubicBezTo>
                  <a:cubicBezTo>
                    <a:pt x="21112" y="20799"/>
                    <a:pt x="21287" y="21113"/>
                    <a:pt x="21190" y="21456"/>
                  </a:cubicBezTo>
                  <a:cubicBezTo>
                    <a:pt x="21190" y="21483"/>
                    <a:pt x="21190" y="21538"/>
                    <a:pt x="21287" y="21600"/>
                  </a:cubicBezTo>
                  <a:lnTo>
                    <a:pt x="21366" y="21600"/>
                  </a:lnTo>
                  <a:cubicBezTo>
                    <a:pt x="21366" y="21511"/>
                    <a:pt x="21366" y="21456"/>
                    <a:pt x="21445" y="21367"/>
                  </a:cubicBezTo>
                  <a:cubicBezTo>
                    <a:pt x="21445" y="21257"/>
                    <a:pt x="21600" y="21141"/>
                    <a:pt x="21600" y="21024"/>
                  </a:cubicBezTo>
                  <a:cubicBezTo>
                    <a:pt x="21600" y="20744"/>
                    <a:pt x="21521" y="20457"/>
                    <a:pt x="21521" y="20169"/>
                  </a:cubicBezTo>
                  <a:cubicBezTo>
                    <a:pt x="21445" y="20114"/>
                    <a:pt x="21445" y="20087"/>
                    <a:pt x="21445" y="20025"/>
                  </a:cubicBezTo>
                  <a:cubicBezTo>
                    <a:pt x="21445" y="19888"/>
                    <a:pt x="21366" y="19772"/>
                    <a:pt x="21366" y="19628"/>
                  </a:cubicBezTo>
                  <a:lnTo>
                    <a:pt x="21366" y="19402"/>
                  </a:lnTo>
                  <a:cubicBezTo>
                    <a:pt x="21190" y="19115"/>
                    <a:pt x="20954" y="18861"/>
                    <a:pt x="20954" y="18574"/>
                  </a:cubicBezTo>
                  <a:cubicBezTo>
                    <a:pt x="20877" y="18259"/>
                    <a:pt x="20544" y="17971"/>
                    <a:pt x="20544" y="17663"/>
                  </a:cubicBezTo>
                  <a:cubicBezTo>
                    <a:pt x="20544" y="17376"/>
                    <a:pt x="20211" y="17116"/>
                    <a:pt x="20133" y="16835"/>
                  </a:cubicBezTo>
                  <a:cubicBezTo>
                    <a:pt x="20054" y="16664"/>
                    <a:pt x="19820" y="16493"/>
                    <a:pt x="19820" y="16294"/>
                  </a:cubicBezTo>
                  <a:cubicBezTo>
                    <a:pt x="19723" y="16178"/>
                    <a:pt x="19644" y="16034"/>
                    <a:pt x="19565" y="15917"/>
                  </a:cubicBezTo>
                  <a:cubicBezTo>
                    <a:pt x="19487" y="15808"/>
                    <a:pt x="19410" y="15692"/>
                    <a:pt x="19410" y="15609"/>
                  </a:cubicBezTo>
                  <a:cubicBezTo>
                    <a:pt x="19331" y="15466"/>
                    <a:pt x="19077" y="15349"/>
                    <a:pt x="19077" y="15205"/>
                  </a:cubicBezTo>
                  <a:cubicBezTo>
                    <a:pt x="18998" y="15062"/>
                    <a:pt x="18841" y="14891"/>
                    <a:pt x="18665" y="14754"/>
                  </a:cubicBezTo>
                  <a:cubicBezTo>
                    <a:pt x="18352" y="14493"/>
                    <a:pt x="18255" y="14267"/>
                    <a:pt x="18098" y="14007"/>
                  </a:cubicBezTo>
                  <a:cubicBezTo>
                    <a:pt x="17942" y="13864"/>
                    <a:pt x="17864" y="13692"/>
                    <a:pt x="17688" y="13555"/>
                  </a:cubicBezTo>
                  <a:cubicBezTo>
                    <a:pt x="17609" y="13439"/>
                    <a:pt x="17531" y="13350"/>
                    <a:pt x="17452" y="13241"/>
                  </a:cubicBezTo>
                  <a:cubicBezTo>
                    <a:pt x="17276" y="13097"/>
                    <a:pt x="17121" y="12953"/>
                    <a:pt x="16963" y="12809"/>
                  </a:cubicBezTo>
                  <a:cubicBezTo>
                    <a:pt x="16709" y="12583"/>
                    <a:pt x="16552" y="12323"/>
                    <a:pt x="16297" y="12097"/>
                  </a:cubicBezTo>
                  <a:cubicBezTo>
                    <a:pt x="16063" y="11844"/>
                    <a:pt x="15809" y="11584"/>
                    <a:pt x="15575" y="11358"/>
                  </a:cubicBezTo>
                  <a:cubicBezTo>
                    <a:pt x="15320" y="11098"/>
                    <a:pt x="15163" y="10844"/>
                    <a:pt x="14929" y="10611"/>
                  </a:cubicBezTo>
                  <a:cubicBezTo>
                    <a:pt x="14675" y="10440"/>
                    <a:pt x="14517" y="10270"/>
                    <a:pt x="14341" y="10098"/>
                  </a:cubicBezTo>
                  <a:cubicBezTo>
                    <a:pt x="14107" y="9899"/>
                    <a:pt x="13950" y="9729"/>
                    <a:pt x="13696" y="9530"/>
                  </a:cubicBezTo>
                  <a:cubicBezTo>
                    <a:pt x="13461" y="9304"/>
                    <a:pt x="13207" y="9071"/>
                    <a:pt x="12973" y="8846"/>
                  </a:cubicBezTo>
                  <a:cubicBezTo>
                    <a:pt x="12795" y="8729"/>
                    <a:pt x="12640" y="8674"/>
                    <a:pt x="12561" y="8558"/>
                  </a:cubicBezTo>
                  <a:cubicBezTo>
                    <a:pt x="12482" y="8387"/>
                    <a:pt x="12149" y="8250"/>
                    <a:pt x="11994" y="8079"/>
                  </a:cubicBezTo>
                  <a:cubicBezTo>
                    <a:pt x="11818" y="7935"/>
                    <a:pt x="11661" y="7819"/>
                    <a:pt x="11505" y="7702"/>
                  </a:cubicBezTo>
                  <a:cubicBezTo>
                    <a:pt x="11328" y="7531"/>
                    <a:pt x="11172" y="7394"/>
                    <a:pt x="11015" y="7250"/>
                  </a:cubicBezTo>
                  <a:cubicBezTo>
                    <a:pt x="10918" y="7134"/>
                    <a:pt x="10761" y="7052"/>
                    <a:pt x="10605" y="6935"/>
                  </a:cubicBezTo>
                  <a:cubicBezTo>
                    <a:pt x="10193" y="6620"/>
                    <a:pt x="9860" y="6333"/>
                    <a:pt x="9451" y="6025"/>
                  </a:cubicBezTo>
                  <a:cubicBezTo>
                    <a:pt x="9372" y="5936"/>
                    <a:pt x="9216" y="5881"/>
                    <a:pt x="9138" y="5792"/>
                  </a:cubicBezTo>
                  <a:cubicBezTo>
                    <a:pt x="8883" y="5621"/>
                    <a:pt x="8726" y="5450"/>
                    <a:pt x="8472" y="5279"/>
                  </a:cubicBezTo>
                  <a:cubicBezTo>
                    <a:pt x="8393" y="5224"/>
                    <a:pt x="8393" y="5135"/>
                    <a:pt x="8316" y="5080"/>
                  </a:cubicBezTo>
                  <a:cubicBezTo>
                    <a:pt x="8080" y="4998"/>
                    <a:pt x="7904" y="4881"/>
                    <a:pt x="7749" y="4765"/>
                  </a:cubicBezTo>
                  <a:cubicBezTo>
                    <a:pt x="7670" y="4683"/>
                    <a:pt x="7495" y="4594"/>
                    <a:pt x="7416" y="4512"/>
                  </a:cubicBezTo>
                  <a:cubicBezTo>
                    <a:pt x="7180" y="4368"/>
                    <a:pt x="7004" y="4224"/>
                    <a:pt x="6770" y="4080"/>
                  </a:cubicBezTo>
                  <a:cubicBezTo>
                    <a:pt x="6691" y="3998"/>
                    <a:pt x="6613" y="3882"/>
                    <a:pt x="6437" y="3800"/>
                  </a:cubicBezTo>
                  <a:cubicBezTo>
                    <a:pt x="6203" y="3683"/>
                    <a:pt x="5949" y="3512"/>
                    <a:pt x="5712" y="3368"/>
                  </a:cubicBezTo>
                  <a:cubicBezTo>
                    <a:pt x="5458" y="3225"/>
                    <a:pt x="5224" y="3053"/>
                    <a:pt x="4970" y="2910"/>
                  </a:cubicBezTo>
                  <a:cubicBezTo>
                    <a:pt x="4891" y="2855"/>
                    <a:pt x="4814" y="2800"/>
                    <a:pt x="4735" y="2738"/>
                  </a:cubicBezTo>
                  <a:lnTo>
                    <a:pt x="3991" y="2225"/>
                  </a:lnTo>
                  <a:cubicBezTo>
                    <a:pt x="3678" y="2000"/>
                    <a:pt x="3268" y="1801"/>
                    <a:pt x="2935" y="1602"/>
                  </a:cubicBezTo>
                  <a:cubicBezTo>
                    <a:pt x="2779" y="1513"/>
                    <a:pt x="2602" y="1403"/>
                    <a:pt x="2446" y="1314"/>
                  </a:cubicBezTo>
                  <a:cubicBezTo>
                    <a:pt x="2210" y="1171"/>
                    <a:pt x="1956" y="999"/>
                    <a:pt x="1722" y="856"/>
                  </a:cubicBezTo>
                  <a:cubicBezTo>
                    <a:pt x="1467" y="719"/>
                    <a:pt x="1058" y="602"/>
                    <a:pt x="900" y="432"/>
                  </a:cubicBezTo>
                  <a:cubicBezTo>
                    <a:pt x="743" y="315"/>
                    <a:pt x="567" y="233"/>
                    <a:pt x="412" y="117"/>
                  </a:cubicBezTo>
                  <a:cubicBezTo>
                    <a:pt x="333" y="89"/>
                    <a:pt x="254" y="61"/>
                    <a:pt x="157"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5" name="Google Shape;5024;p38"/>
            <p:cNvSpPr/>
            <p:nvPr/>
          </p:nvSpPr>
          <p:spPr>
            <a:xfrm>
              <a:off x="69626" y="136311"/>
              <a:ext cx="344904" cy="1010500"/>
            </a:xfrm>
            <a:custGeom>
              <a:avLst/>
              <a:gdLst/>
              <a:ahLst/>
              <a:cxnLst>
                <a:cxn ang="0">
                  <a:pos x="wd2" y="hd2"/>
                </a:cxn>
                <a:cxn ang="5400000">
                  <a:pos x="wd2" y="hd2"/>
                </a:cxn>
                <a:cxn ang="10800000">
                  <a:pos x="wd2" y="hd2"/>
                </a:cxn>
                <a:cxn ang="16200000">
                  <a:pos x="wd2" y="hd2"/>
                </a:cxn>
              </a:cxnLst>
              <a:rect l="0" t="0" r="r" b="b"/>
              <a:pathLst>
                <a:path w="21506" h="21600" extrusionOk="0">
                  <a:moveTo>
                    <a:pt x="0" y="0"/>
                  </a:moveTo>
                  <a:cubicBezTo>
                    <a:pt x="0" y="70"/>
                    <a:pt x="0" y="162"/>
                    <a:pt x="90" y="223"/>
                  </a:cubicBezTo>
                  <a:cubicBezTo>
                    <a:pt x="178" y="293"/>
                    <a:pt x="292" y="323"/>
                    <a:pt x="382" y="385"/>
                  </a:cubicBezTo>
                  <a:lnTo>
                    <a:pt x="382" y="485"/>
                  </a:lnTo>
                  <a:cubicBezTo>
                    <a:pt x="560" y="608"/>
                    <a:pt x="741" y="708"/>
                    <a:pt x="942" y="839"/>
                  </a:cubicBezTo>
                  <a:cubicBezTo>
                    <a:pt x="1032" y="869"/>
                    <a:pt x="1120" y="900"/>
                    <a:pt x="1210" y="961"/>
                  </a:cubicBezTo>
                  <a:cubicBezTo>
                    <a:pt x="1412" y="992"/>
                    <a:pt x="1502" y="1061"/>
                    <a:pt x="1502" y="1092"/>
                  </a:cubicBezTo>
                  <a:cubicBezTo>
                    <a:pt x="1592" y="1223"/>
                    <a:pt x="1773" y="1284"/>
                    <a:pt x="1861" y="1415"/>
                  </a:cubicBezTo>
                  <a:cubicBezTo>
                    <a:pt x="2242" y="1669"/>
                    <a:pt x="2624" y="1953"/>
                    <a:pt x="2983" y="2246"/>
                  </a:cubicBezTo>
                  <a:cubicBezTo>
                    <a:pt x="3274" y="2438"/>
                    <a:pt x="3455" y="2600"/>
                    <a:pt x="3834" y="2723"/>
                  </a:cubicBezTo>
                  <a:lnTo>
                    <a:pt x="3834" y="2792"/>
                  </a:lnTo>
                  <a:cubicBezTo>
                    <a:pt x="4105" y="2984"/>
                    <a:pt x="4307" y="3207"/>
                    <a:pt x="4665" y="3399"/>
                  </a:cubicBezTo>
                  <a:cubicBezTo>
                    <a:pt x="4776" y="3399"/>
                    <a:pt x="4776" y="3429"/>
                    <a:pt x="4776" y="3460"/>
                  </a:cubicBezTo>
                  <a:cubicBezTo>
                    <a:pt x="5047" y="3753"/>
                    <a:pt x="5517" y="3976"/>
                    <a:pt x="5697" y="4260"/>
                  </a:cubicBezTo>
                  <a:lnTo>
                    <a:pt x="6549" y="4837"/>
                  </a:lnTo>
                  <a:cubicBezTo>
                    <a:pt x="6908" y="5191"/>
                    <a:pt x="7380" y="5513"/>
                    <a:pt x="7762" y="5867"/>
                  </a:cubicBezTo>
                  <a:cubicBezTo>
                    <a:pt x="7762" y="5898"/>
                    <a:pt x="7849" y="5959"/>
                    <a:pt x="7849" y="5990"/>
                  </a:cubicBezTo>
                  <a:cubicBezTo>
                    <a:pt x="8030" y="6152"/>
                    <a:pt x="8231" y="6313"/>
                    <a:pt x="8412" y="6444"/>
                  </a:cubicBezTo>
                  <a:cubicBezTo>
                    <a:pt x="8500" y="6506"/>
                    <a:pt x="8500" y="6536"/>
                    <a:pt x="8590" y="6606"/>
                  </a:cubicBezTo>
                  <a:cubicBezTo>
                    <a:pt x="8882" y="6860"/>
                    <a:pt x="9152" y="7113"/>
                    <a:pt x="9444" y="7375"/>
                  </a:cubicBezTo>
                  <a:cubicBezTo>
                    <a:pt x="9532" y="7436"/>
                    <a:pt x="9622" y="7528"/>
                    <a:pt x="9712" y="7628"/>
                  </a:cubicBezTo>
                  <a:cubicBezTo>
                    <a:pt x="10094" y="7951"/>
                    <a:pt x="10386" y="8236"/>
                    <a:pt x="10744" y="8559"/>
                  </a:cubicBezTo>
                  <a:cubicBezTo>
                    <a:pt x="10835" y="8589"/>
                    <a:pt x="10835" y="8651"/>
                    <a:pt x="10835" y="8682"/>
                  </a:cubicBezTo>
                  <a:cubicBezTo>
                    <a:pt x="11036" y="8843"/>
                    <a:pt x="11214" y="9005"/>
                    <a:pt x="11395" y="9197"/>
                  </a:cubicBezTo>
                  <a:cubicBezTo>
                    <a:pt x="11596" y="9390"/>
                    <a:pt x="11777" y="9612"/>
                    <a:pt x="12068" y="9835"/>
                  </a:cubicBezTo>
                  <a:cubicBezTo>
                    <a:pt x="12246" y="9996"/>
                    <a:pt x="12628" y="10189"/>
                    <a:pt x="12628" y="10381"/>
                  </a:cubicBezTo>
                  <a:cubicBezTo>
                    <a:pt x="12718" y="10573"/>
                    <a:pt x="12897" y="10735"/>
                    <a:pt x="13188" y="10896"/>
                  </a:cubicBezTo>
                  <a:lnTo>
                    <a:pt x="13188" y="10958"/>
                  </a:lnTo>
                  <a:cubicBezTo>
                    <a:pt x="13459" y="11312"/>
                    <a:pt x="13751" y="11635"/>
                    <a:pt x="14109" y="11988"/>
                  </a:cubicBezTo>
                  <a:cubicBezTo>
                    <a:pt x="14199" y="12080"/>
                    <a:pt x="14401" y="12211"/>
                    <a:pt x="14491" y="12334"/>
                  </a:cubicBezTo>
                  <a:cubicBezTo>
                    <a:pt x="14759" y="12626"/>
                    <a:pt x="14961" y="12949"/>
                    <a:pt x="15229" y="13234"/>
                  </a:cubicBezTo>
                  <a:cubicBezTo>
                    <a:pt x="15229" y="13265"/>
                    <a:pt x="15319" y="13334"/>
                    <a:pt x="15319" y="13365"/>
                  </a:cubicBezTo>
                  <a:cubicBezTo>
                    <a:pt x="15611" y="13457"/>
                    <a:pt x="15611" y="13557"/>
                    <a:pt x="15521" y="13649"/>
                  </a:cubicBezTo>
                  <a:cubicBezTo>
                    <a:pt x="15792" y="13749"/>
                    <a:pt x="15879" y="13872"/>
                    <a:pt x="15993" y="14003"/>
                  </a:cubicBezTo>
                  <a:cubicBezTo>
                    <a:pt x="16083" y="14195"/>
                    <a:pt x="16171" y="14356"/>
                    <a:pt x="16261" y="14518"/>
                  </a:cubicBezTo>
                  <a:cubicBezTo>
                    <a:pt x="16553" y="14802"/>
                    <a:pt x="16824" y="15064"/>
                    <a:pt x="17002" y="15349"/>
                  </a:cubicBezTo>
                  <a:cubicBezTo>
                    <a:pt x="17203" y="15572"/>
                    <a:pt x="17562" y="15795"/>
                    <a:pt x="17562" y="16056"/>
                  </a:cubicBezTo>
                  <a:cubicBezTo>
                    <a:pt x="17562" y="16117"/>
                    <a:pt x="17675" y="16179"/>
                    <a:pt x="17675" y="16217"/>
                  </a:cubicBezTo>
                  <a:cubicBezTo>
                    <a:pt x="17766" y="16371"/>
                    <a:pt x="17944" y="16502"/>
                    <a:pt x="18124" y="16663"/>
                  </a:cubicBezTo>
                  <a:cubicBezTo>
                    <a:pt x="18124" y="16755"/>
                    <a:pt x="18235" y="16825"/>
                    <a:pt x="18326" y="16917"/>
                  </a:cubicBezTo>
                  <a:cubicBezTo>
                    <a:pt x="18416" y="17109"/>
                    <a:pt x="18506" y="17332"/>
                    <a:pt x="18798" y="17525"/>
                  </a:cubicBezTo>
                  <a:cubicBezTo>
                    <a:pt x="19156" y="17879"/>
                    <a:pt x="19358" y="18263"/>
                    <a:pt x="19536" y="18616"/>
                  </a:cubicBezTo>
                  <a:cubicBezTo>
                    <a:pt x="19716" y="18839"/>
                    <a:pt x="19716" y="19062"/>
                    <a:pt x="19918" y="19293"/>
                  </a:cubicBezTo>
                  <a:cubicBezTo>
                    <a:pt x="20188" y="19678"/>
                    <a:pt x="20367" y="20024"/>
                    <a:pt x="20658" y="20378"/>
                  </a:cubicBezTo>
                  <a:cubicBezTo>
                    <a:pt x="20748" y="20539"/>
                    <a:pt x="20839" y="20669"/>
                    <a:pt x="20839" y="20831"/>
                  </a:cubicBezTo>
                  <a:cubicBezTo>
                    <a:pt x="20839" y="20985"/>
                    <a:pt x="21040" y="21177"/>
                    <a:pt x="21040" y="21338"/>
                  </a:cubicBezTo>
                  <a:cubicBezTo>
                    <a:pt x="21040" y="21438"/>
                    <a:pt x="21218" y="21500"/>
                    <a:pt x="21308" y="21600"/>
                  </a:cubicBezTo>
                  <a:cubicBezTo>
                    <a:pt x="21489" y="21469"/>
                    <a:pt x="21600" y="21369"/>
                    <a:pt x="21399" y="21246"/>
                  </a:cubicBezTo>
                  <a:cubicBezTo>
                    <a:pt x="21308" y="21115"/>
                    <a:pt x="21218" y="20985"/>
                    <a:pt x="21308" y="20862"/>
                  </a:cubicBezTo>
                  <a:cubicBezTo>
                    <a:pt x="21399" y="20700"/>
                    <a:pt x="21218" y="20539"/>
                    <a:pt x="21130" y="20477"/>
                  </a:cubicBezTo>
                  <a:cubicBezTo>
                    <a:pt x="21130" y="20216"/>
                    <a:pt x="21130" y="20024"/>
                    <a:pt x="21040" y="19832"/>
                  </a:cubicBezTo>
                  <a:cubicBezTo>
                    <a:pt x="20927" y="19609"/>
                    <a:pt x="20658" y="19416"/>
                    <a:pt x="20568" y="19193"/>
                  </a:cubicBezTo>
                  <a:cubicBezTo>
                    <a:pt x="20480" y="19162"/>
                    <a:pt x="20480" y="19101"/>
                    <a:pt x="20480" y="19062"/>
                  </a:cubicBezTo>
                  <a:cubicBezTo>
                    <a:pt x="20367" y="18939"/>
                    <a:pt x="20367" y="18808"/>
                    <a:pt x="20276" y="18678"/>
                  </a:cubicBezTo>
                  <a:cubicBezTo>
                    <a:pt x="20188" y="18524"/>
                    <a:pt x="20098" y="18393"/>
                    <a:pt x="20008" y="18232"/>
                  </a:cubicBezTo>
                  <a:cubicBezTo>
                    <a:pt x="19918" y="18040"/>
                    <a:pt x="19807" y="17879"/>
                    <a:pt x="19716" y="17686"/>
                  </a:cubicBezTo>
                  <a:cubicBezTo>
                    <a:pt x="19626" y="17525"/>
                    <a:pt x="19536" y="17371"/>
                    <a:pt x="19448" y="17209"/>
                  </a:cubicBezTo>
                  <a:cubicBezTo>
                    <a:pt x="19358" y="17109"/>
                    <a:pt x="19244" y="17017"/>
                    <a:pt x="19156" y="16917"/>
                  </a:cubicBezTo>
                  <a:cubicBezTo>
                    <a:pt x="19156" y="16855"/>
                    <a:pt x="19066" y="16794"/>
                    <a:pt x="18976" y="16725"/>
                  </a:cubicBezTo>
                  <a:cubicBezTo>
                    <a:pt x="18886" y="16532"/>
                    <a:pt x="18886" y="16309"/>
                    <a:pt x="18594" y="16117"/>
                  </a:cubicBezTo>
                  <a:cubicBezTo>
                    <a:pt x="18416" y="16056"/>
                    <a:pt x="18506" y="15956"/>
                    <a:pt x="18416" y="15864"/>
                  </a:cubicBezTo>
                  <a:cubicBezTo>
                    <a:pt x="18416" y="15795"/>
                    <a:pt x="18326" y="15702"/>
                    <a:pt x="18235" y="15641"/>
                  </a:cubicBezTo>
                  <a:cubicBezTo>
                    <a:pt x="18124" y="15572"/>
                    <a:pt x="18034" y="15510"/>
                    <a:pt x="17944" y="15449"/>
                  </a:cubicBezTo>
                  <a:cubicBezTo>
                    <a:pt x="17766" y="15126"/>
                    <a:pt x="17474" y="14772"/>
                    <a:pt x="17203" y="14449"/>
                  </a:cubicBezTo>
                  <a:cubicBezTo>
                    <a:pt x="17115" y="14387"/>
                    <a:pt x="17115" y="14295"/>
                    <a:pt x="17002" y="14225"/>
                  </a:cubicBezTo>
                  <a:cubicBezTo>
                    <a:pt x="16824" y="14003"/>
                    <a:pt x="16912" y="13749"/>
                    <a:pt x="16442" y="13588"/>
                  </a:cubicBezTo>
                  <a:cubicBezTo>
                    <a:pt x="16352" y="13526"/>
                    <a:pt x="16261" y="13457"/>
                    <a:pt x="16261" y="13426"/>
                  </a:cubicBezTo>
                  <a:cubicBezTo>
                    <a:pt x="16261" y="13265"/>
                    <a:pt x="16083" y="13172"/>
                    <a:pt x="15993" y="13011"/>
                  </a:cubicBezTo>
                  <a:lnTo>
                    <a:pt x="15141" y="12142"/>
                  </a:lnTo>
                  <a:cubicBezTo>
                    <a:pt x="14961" y="11888"/>
                    <a:pt x="14669" y="11635"/>
                    <a:pt x="14401" y="11373"/>
                  </a:cubicBezTo>
                  <a:cubicBezTo>
                    <a:pt x="14199" y="11027"/>
                    <a:pt x="13751" y="10704"/>
                    <a:pt x="13459" y="10350"/>
                  </a:cubicBezTo>
                  <a:cubicBezTo>
                    <a:pt x="13369" y="10158"/>
                    <a:pt x="13077" y="9996"/>
                    <a:pt x="12897" y="9804"/>
                  </a:cubicBezTo>
                  <a:cubicBezTo>
                    <a:pt x="12517" y="9451"/>
                    <a:pt x="12156" y="9105"/>
                    <a:pt x="11864" y="8751"/>
                  </a:cubicBezTo>
                  <a:cubicBezTo>
                    <a:pt x="11596" y="8559"/>
                    <a:pt x="11304" y="8336"/>
                    <a:pt x="11126" y="8143"/>
                  </a:cubicBezTo>
                  <a:cubicBezTo>
                    <a:pt x="10946" y="8012"/>
                    <a:pt x="10946" y="7882"/>
                    <a:pt x="10744" y="7789"/>
                  </a:cubicBezTo>
                  <a:cubicBezTo>
                    <a:pt x="10272" y="7497"/>
                    <a:pt x="10004" y="7183"/>
                    <a:pt x="9622" y="6890"/>
                  </a:cubicBezTo>
                  <a:cubicBezTo>
                    <a:pt x="9444" y="6698"/>
                    <a:pt x="9263" y="6506"/>
                    <a:pt x="9062" y="6344"/>
                  </a:cubicBezTo>
                  <a:cubicBezTo>
                    <a:pt x="8882" y="6183"/>
                    <a:pt x="8703" y="6059"/>
                    <a:pt x="8500" y="5898"/>
                  </a:cubicBezTo>
                  <a:cubicBezTo>
                    <a:pt x="8231" y="5736"/>
                    <a:pt x="8141" y="5575"/>
                    <a:pt x="7849" y="5383"/>
                  </a:cubicBezTo>
                  <a:cubicBezTo>
                    <a:pt x="7671" y="5260"/>
                    <a:pt x="7470" y="5099"/>
                    <a:pt x="7289" y="4937"/>
                  </a:cubicBezTo>
                  <a:cubicBezTo>
                    <a:pt x="7021" y="4683"/>
                    <a:pt x="6639" y="4422"/>
                    <a:pt x="6257" y="4168"/>
                  </a:cubicBezTo>
                  <a:cubicBezTo>
                    <a:pt x="6079" y="3976"/>
                    <a:pt x="5697" y="3783"/>
                    <a:pt x="5429" y="3591"/>
                  </a:cubicBezTo>
                  <a:cubicBezTo>
                    <a:pt x="5225" y="3429"/>
                    <a:pt x="5047" y="3237"/>
                    <a:pt x="4867" y="3076"/>
                  </a:cubicBezTo>
                  <a:cubicBezTo>
                    <a:pt x="4665" y="2953"/>
                    <a:pt x="4397" y="2792"/>
                    <a:pt x="4105" y="2630"/>
                  </a:cubicBezTo>
                  <a:cubicBezTo>
                    <a:pt x="3925" y="2500"/>
                    <a:pt x="3747" y="2377"/>
                    <a:pt x="3543" y="2246"/>
                  </a:cubicBezTo>
                  <a:cubicBezTo>
                    <a:pt x="3274" y="2084"/>
                    <a:pt x="3094" y="1923"/>
                    <a:pt x="2802" y="1761"/>
                  </a:cubicBezTo>
                  <a:cubicBezTo>
                    <a:pt x="2423" y="1507"/>
                    <a:pt x="2152" y="1253"/>
                    <a:pt x="1682" y="992"/>
                  </a:cubicBezTo>
                  <a:cubicBezTo>
                    <a:pt x="1412" y="770"/>
                    <a:pt x="942" y="516"/>
                    <a:pt x="560" y="293"/>
                  </a:cubicBezTo>
                  <a:cubicBezTo>
                    <a:pt x="382" y="193"/>
                    <a:pt x="178" y="100"/>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6" name="Google Shape;5025;p38"/>
            <p:cNvSpPr/>
            <p:nvPr/>
          </p:nvSpPr>
          <p:spPr>
            <a:xfrm>
              <a:off x="176947" y="251803"/>
              <a:ext cx="275048" cy="860491"/>
            </a:xfrm>
            <a:custGeom>
              <a:avLst/>
              <a:gdLst/>
              <a:ahLst/>
              <a:cxnLst>
                <a:cxn ang="0">
                  <a:pos x="wd2" y="hd2"/>
                </a:cxn>
                <a:cxn ang="5400000">
                  <a:pos x="wd2" y="hd2"/>
                </a:cxn>
                <a:cxn ang="10800000">
                  <a:pos x="wd2" y="hd2"/>
                </a:cxn>
                <a:cxn ang="16200000">
                  <a:pos x="wd2" y="hd2"/>
                </a:cxn>
              </a:cxnLst>
              <a:rect l="0" t="0" r="r" b="b"/>
              <a:pathLst>
                <a:path w="21534" h="21600" extrusionOk="0">
                  <a:moveTo>
                    <a:pt x="158" y="0"/>
                  </a:moveTo>
                  <a:cubicBezTo>
                    <a:pt x="47" y="72"/>
                    <a:pt x="-66" y="154"/>
                    <a:pt x="47" y="189"/>
                  </a:cubicBezTo>
                  <a:cubicBezTo>
                    <a:pt x="271" y="379"/>
                    <a:pt x="527" y="524"/>
                    <a:pt x="750" y="714"/>
                  </a:cubicBezTo>
                  <a:cubicBezTo>
                    <a:pt x="1117" y="939"/>
                    <a:pt x="1343" y="1164"/>
                    <a:pt x="1680" y="1391"/>
                  </a:cubicBezTo>
                  <a:lnTo>
                    <a:pt x="1567" y="1391"/>
                  </a:lnTo>
                  <a:cubicBezTo>
                    <a:pt x="1680" y="1426"/>
                    <a:pt x="1933" y="1472"/>
                    <a:pt x="2046" y="1508"/>
                  </a:cubicBezTo>
                  <a:cubicBezTo>
                    <a:pt x="1933" y="1544"/>
                    <a:pt x="1933" y="1580"/>
                    <a:pt x="1933" y="1616"/>
                  </a:cubicBezTo>
                  <a:cubicBezTo>
                    <a:pt x="2046" y="1734"/>
                    <a:pt x="2270" y="1805"/>
                    <a:pt x="2383" y="1923"/>
                  </a:cubicBezTo>
                  <a:cubicBezTo>
                    <a:pt x="3089" y="2330"/>
                    <a:pt x="3679" y="2745"/>
                    <a:pt x="4272" y="3196"/>
                  </a:cubicBezTo>
                  <a:cubicBezTo>
                    <a:pt x="4496" y="3422"/>
                    <a:pt x="4862" y="3648"/>
                    <a:pt x="5088" y="3910"/>
                  </a:cubicBezTo>
                  <a:cubicBezTo>
                    <a:pt x="5341" y="4064"/>
                    <a:pt x="5568" y="4253"/>
                    <a:pt x="5792" y="4406"/>
                  </a:cubicBezTo>
                  <a:cubicBezTo>
                    <a:pt x="6044" y="4551"/>
                    <a:pt x="5905" y="4668"/>
                    <a:pt x="6158" y="4776"/>
                  </a:cubicBezTo>
                  <a:cubicBezTo>
                    <a:pt x="6384" y="4930"/>
                    <a:pt x="6608" y="5084"/>
                    <a:pt x="6750" y="5228"/>
                  </a:cubicBezTo>
                  <a:cubicBezTo>
                    <a:pt x="6861" y="5346"/>
                    <a:pt x="6861" y="5418"/>
                    <a:pt x="7088" y="5536"/>
                  </a:cubicBezTo>
                  <a:cubicBezTo>
                    <a:pt x="7314" y="5680"/>
                    <a:pt x="7567" y="5869"/>
                    <a:pt x="7791" y="6059"/>
                  </a:cubicBezTo>
                  <a:cubicBezTo>
                    <a:pt x="7791" y="6131"/>
                    <a:pt x="8017" y="6248"/>
                    <a:pt x="8157" y="6321"/>
                  </a:cubicBezTo>
                  <a:lnTo>
                    <a:pt x="8157" y="6393"/>
                  </a:lnTo>
                  <a:cubicBezTo>
                    <a:pt x="8383" y="6475"/>
                    <a:pt x="8497" y="6546"/>
                    <a:pt x="8497" y="6664"/>
                  </a:cubicBezTo>
                  <a:cubicBezTo>
                    <a:pt x="8607" y="6736"/>
                    <a:pt x="8607" y="6808"/>
                    <a:pt x="8720" y="6844"/>
                  </a:cubicBezTo>
                  <a:cubicBezTo>
                    <a:pt x="9313" y="7187"/>
                    <a:pt x="9566" y="7567"/>
                    <a:pt x="9903" y="7937"/>
                  </a:cubicBezTo>
                  <a:cubicBezTo>
                    <a:pt x="9903" y="8018"/>
                    <a:pt x="10130" y="8091"/>
                    <a:pt x="10269" y="8163"/>
                  </a:cubicBezTo>
                  <a:cubicBezTo>
                    <a:pt x="10382" y="8245"/>
                    <a:pt x="10496" y="8353"/>
                    <a:pt x="10609" y="8424"/>
                  </a:cubicBezTo>
                  <a:cubicBezTo>
                    <a:pt x="10719" y="8542"/>
                    <a:pt x="10833" y="8696"/>
                    <a:pt x="10975" y="8805"/>
                  </a:cubicBezTo>
                  <a:cubicBezTo>
                    <a:pt x="11086" y="8876"/>
                    <a:pt x="11086" y="8994"/>
                    <a:pt x="11199" y="9066"/>
                  </a:cubicBezTo>
                  <a:cubicBezTo>
                    <a:pt x="11536" y="9292"/>
                    <a:pt x="11902" y="9554"/>
                    <a:pt x="11902" y="9779"/>
                  </a:cubicBezTo>
                  <a:cubicBezTo>
                    <a:pt x="12129" y="9933"/>
                    <a:pt x="12242" y="10050"/>
                    <a:pt x="12381" y="10158"/>
                  </a:cubicBezTo>
                  <a:cubicBezTo>
                    <a:pt x="12495" y="10231"/>
                    <a:pt x="12495" y="10312"/>
                    <a:pt x="12608" y="10385"/>
                  </a:cubicBezTo>
                  <a:cubicBezTo>
                    <a:pt x="12608" y="10456"/>
                    <a:pt x="12608" y="10502"/>
                    <a:pt x="12721" y="10538"/>
                  </a:cubicBezTo>
                  <a:cubicBezTo>
                    <a:pt x="12945" y="10764"/>
                    <a:pt x="13311" y="10953"/>
                    <a:pt x="13425" y="11215"/>
                  </a:cubicBezTo>
                  <a:cubicBezTo>
                    <a:pt x="13425" y="11360"/>
                    <a:pt x="13538" y="11513"/>
                    <a:pt x="13791" y="11666"/>
                  </a:cubicBezTo>
                  <a:cubicBezTo>
                    <a:pt x="14014" y="11856"/>
                    <a:pt x="14241" y="12037"/>
                    <a:pt x="14354" y="12263"/>
                  </a:cubicBezTo>
                  <a:cubicBezTo>
                    <a:pt x="14354" y="12307"/>
                    <a:pt x="14494" y="12344"/>
                    <a:pt x="14607" y="12416"/>
                  </a:cubicBezTo>
                  <a:cubicBezTo>
                    <a:pt x="14720" y="12452"/>
                    <a:pt x="14720" y="12488"/>
                    <a:pt x="14834" y="12534"/>
                  </a:cubicBezTo>
                  <a:cubicBezTo>
                    <a:pt x="14720" y="12569"/>
                    <a:pt x="14720" y="12569"/>
                    <a:pt x="14607" y="12569"/>
                  </a:cubicBezTo>
                  <a:cubicBezTo>
                    <a:pt x="14944" y="12795"/>
                    <a:pt x="15424" y="13021"/>
                    <a:pt x="15424" y="13283"/>
                  </a:cubicBezTo>
                  <a:cubicBezTo>
                    <a:pt x="15424" y="13392"/>
                    <a:pt x="15537" y="13473"/>
                    <a:pt x="15537" y="13544"/>
                  </a:cubicBezTo>
                  <a:lnTo>
                    <a:pt x="15537" y="13662"/>
                  </a:lnTo>
                  <a:cubicBezTo>
                    <a:pt x="15903" y="13843"/>
                    <a:pt x="16127" y="14069"/>
                    <a:pt x="16240" y="14294"/>
                  </a:cubicBezTo>
                  <a:cubicBezTo>
                    <a:pt x="16467" y="14566"/>
                    <a:pt x="16719" y="14827"/>
                    <a:pt x="16946" y="15089"/>
                  </a:cubicBezTo>
                  <a:cubicBezTo>
                    <a:pt x="17170" y="15243"/>
                    <a:pt x="17312" y="15423"/>
                    <a:pt x="17423" y="15613"/>
                  </a:cubicBezTo>
                  <a:cubicBezTo>
                    <a:pt x="17423" y="15649"/>
                    <a:pt x="17312" y="15694"/>
                    <a:pt x="17312" y="15730"/>
                  </a:cubicBezTo>
                  <a:cubicBezTo>
                    <a:pt x="17423" y="15803"/>
                    <a:pt x="17536" y="15838"/>
                    <a:pt x="17649" y="15920"/>
                  </a:cubicBezTo>
                  <a:lnTo>
                    <a:pt x="17649" y="16028"/>
                  </a:lnTo>
                  <a:cubicBezTo>
                    <a:pt x="17763" y="16100"/>
                    <a:pt x="17873" y="16217"/>
                    <a:pt x="18015" y="16326"/>
                  </a:cubicBezTo>
                  <a:cubicBezTo>
                    <a:pt x="18239" y="16407"/>
                    <a:pt x="18239" y="16515"/>
                    <a:pt x="18129" y="16633"/>
                  </a:cubicBezTo>
                  <a:cubicBezTo>
                    <a:pt x="18352" y="16895"/>
                    <a:pt x="18832" y="17157"/>
                    <a:pt x="18832" y="17419"/>
                  </a:cubicBezTo>
                  <a:cubicBezTo>
                    <a:pt x="18832" y="17454"/>
                    <a:pt x="18832" y="17500"/>
                    <a:pt x="18945" y="17500"/>
                  </a:cubicBezTo>
                  <a:cubicBezTo>
                    <a:pt x="19058" y="17681"/>
                    <a:pt x="19282" y="17870"/>
                    <a:pt x="19425" y="18060"/>
                  </a:cubicBezTo>
                  <a:cubicBezTo>
                    <a:pt x="19535" y="18249"/>
                    <a:pt x="19648" y="18475"/>
                    <a:pt x="19762" y="18665"/>
                  </a:cubicBezTo>
                  <a:cubicBezTo>
                    <a:pt x="19875" y="18891"/>
                    <a:pt x="19985" y="19153"/>
                    <a:pt x="20128" y="19378"/>
                  </a:cubicBezTo>
                  <a:cubicBezTo>
                    <a:pt x="20241" y="19604"/>
                    <a:pt x="20351" y="19865"/>
                    <a:pt x="20465" y="20092"/>
                  </a:cubicBezTo>
                  <a:cubicBezTo>
                    <a:pt x="20578" y="20354"/>
                    <a:pt x="20944" y="20579"/>
                    <a:pt x="21057" y="20841"/>
                  </a:cubicBezTo>
                  <a:cubicBezTo>
                    <a:pt x="21057" y="20923"/>
                    <a:pt x="21168" y="20994"/>
                    <a:pt x="21168" y="21112"/>
                  </a:cubicBezTo>
                  <a:cubicBezTo>
                    <a:pt x="21057" y="21256"/>
                    <a:pt x="21281" y="21410"/>
                    <a:pt x="21281" y="21600"/>
                  </a:cubicBezTo>
                  <a:cubicBezTo>
                    <a:pt x="21395" y="21518"/>
                    <a:pt x="21534" y="21446"/>
                    <a:pt x="21534" y="21374"/>
                  </a:cubicBezTo>
                  <a:cubicBezTo>
                    <a:pt x="21395" y="21112"/>
                    <a:pt x="21281" y="20841"/>
                    <a:pt x="21281" y="20579"/>
                  </a:cubicBezTo>
                  <a:cubicBezTo>
                    <a:pt x="21168" y="20435"/>
                    <a:pt x="21168" y="20281"/>
                    <a:pt x="21168" y="20128"/>
                  </a:cubicBezTo>
                  <a:cubicBezTo>
                    <a:pt x="21057" y="20019"/>
                    <a:pt x="20944" y="19902"/>
                    <a:pt x="20944" y="19794"/>
                  </a:cubicBezTo>
                  <a:cubicBezTo>
                    <a:pt x="20691" y="19532"/>
                    <a:pt x="20578" y="19261"/>
                    <a:pt x="20465" y="18999"/>
                  </a:cubicBezTo>
                  <a:cubicBezTo>
                    <a:pt x="20351" y="18774"/>
                    <a:pt x="20128" y="18511"/>
                    <a:pt x="19985" y="18285"/>
                  </a:cubicBezTo>
                  <a:cubicBezTo>
                    <a:pt x="19875" y="18024"/>
                    <a:pt x="19875" y="17762"/>
                    <a:pt x="19648" y="17500"/>
                  </a:cubicBezTo>
                  <a:cubicBezTo>
                    <a:pt x="19535" y="17193"/>
                    <a:pt x="19169" y="16895"/>
                    <a:pt x="18945" y="16597"/>
                  </a:cubicBezTo>
                  <a:cubicBezTo>
                    <a:pt x="18719" y="16217"/>
                    <a:pt x="18466" y="15803"/>
                    <a:pt x="18129" y="15387"/>
                  </a:cubicBezTo>
                  <a:cubicBezTo>
                    <a:pt x="18015" y="15278"/>
                    <a:pt x="17873" y="15125"/>
                    <a:pt x="17763" y="15016"/>
                  </a:cubicBezTo>
                  <a:cubicBezTo>
                    <a:pt x="17536" y="14746"/>
                    <a:pt x="17312" y="14448"/>
                    <a:pt x="17057" y="14186"/>
                  </a:cubicBezTo>
                  <a:cubicBezTo>
                    <a:pt x="16833" y="13960"/>
                    <a:pt x="16606" y="13771"/>
                    <a:pt x="16353" y="13544"/>
                  </a:cubicBezTo>
                  <a:cubicBezTo>
                    <a:pt x="16240" y="13355"/>
                    <a:pt x="16127" y="13211"/>
                    <a:pt x="16127" y="13057"/>
                  </a:cubicBezTo>
                  <a:cubicBezTo>
                    <a:pt x="15903" y="12832"/>
                    <a:pt x="15537" y="12642"/>
                    <a:pt x="15424" y="12452"/>
                  </a:cubicBezTo>
                  <a:cubicBezTo>
                    <a:pt x="15310" y="12263"/>
                    <a:pt x="15057" y="12082"/>
                    <a:pt x="14944" y="11928"/>
                  </a:cubicBezTo>
                  <a:cubicBezTo>
                    <a:pt x="14834" y="11811"/>
                    <a:pt x="14607" y="11703"/>
                    <a:pt x="14494" y="11585"/>
                  </a:cubicBezTo>
                  <a:cubicBezTo>
                    <a:pt x="14128" y="11179"/>
                    <a:pt x="13648" y="10727"/>
                    <a:pt x="13198" y="10276"/>
                  </a:cubicBezTo>
                  <a:cubicBezTo>
                    <a:pt x="13088" y="10158"/>
                    <a:pt x="12945" y="10005"/>
                    <a:pt x="12832" y="9896"/>
                  </a:cubicBezTo>
                  <a:cubicBezTo>
                    <a:pt x="12381" y="9481"/>
                    <a:pt x="12015" y="9030"/>
                    <a:pt x="11536" y="8614"/>
                  </a:cubicBezTo>
                  <a:cubicBezTo>
                    <a:pt x="11086" y="8245"/>
                    <a:pt x="10609" y="7829"/>
                    <a:pt x="10130" y="7450"/>
                  </a:cubicBezTo>
                  <a:cubicBezTo>
                    <a:pt x="10016" y="7296"/>
                    <a:pt x="9903" y="7152"/>
                    <a:pt x="9679" y="7034"/>
                  </a:cubicBezTo>
                  <a:cubicBezTo>
                    <a:pt x="9426" y="6808"/>
                    <a:pt x="9087" y="6583"/>
                    <a:pt x="8863" y="6357"/>
                  </a:cubicBezTo>
                  <a:cubicBezTo>
                    <a:pt x="8607" y="6167"/>
                    <a:pt x="8497" y="5986"/>
                    <a:pt x="8270" y="5834"/>
                  </a:cubicBezTo>
                  <a:cubicBezTo>
                    <a:pt x="7567" y="5454"/>
                    <a:pt x="7201" y="5084"/>
                    <a:pt x="6861" y="4705"/>
                  </a:cubicBezTo>
                  <a:cubicBezTo>
                    <a:pt x="6608" y="4551"/>
                    <a:pt x="6495" y="4443"/>
                    <a:pt x="6271" y="4289"/>
                  </a:cubicBezTo>
                  <a:cubicBezTo>
                    <a:pt x="5792" y="3955"/>
                    <a:pt x="5341" y="3648"/>
                    <a:pt x="4862" y="3314"/>
                  </a:cubicBezTo>
                  <a:cubicBezTo>
                    <a:pt x="4382" y="2971"/>
                    <a:pt x="4045" y="2636"/>
                    <a:pt x="3566" y="2294"/>
                  </a:cubicBezTo>
                  <a:cubicBezTo>
                    <a:pt x="3342" y="2104"/>
                    <a:pt x="2976" y="1923"/>
                    <a:pt x="2749" y="1734"/>
                  </a:cubicBezTo>
                  <a:cubicBezTo>
                    <a:pt x="2636" y="1653"/>
                    <a:pt x="2526" y="1580"/>
                    <a:pt x="2383" y="1508"/>
                  </a:cubicBezTo>
                  <a:cubicBezTo>
                    <a:pt x="1680" y="1056"/>
                    <a:pt x="977" y="641"/>
                    <a:pt x="413" y="189"/>
                  </a:cubicBezTo>
                  <a:cubicBezTo>
                    <a:pt x="413" y="117"/>
                    <a:pt x="271" y="72"/>
                    <a:pt x="158"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7" name="Google Shape;5026;p38"/>
            <p:cNvSpPr/>
            <p:nvPr/>
          </p:nvSpPr>
          <p:spPr>
            <a:xfrm>
              <a:off x="445047" y="1119810"/>
              <a:ext cx="12701" cy="22306"/>
            </a:xfrm>
            <a:custGeom>
              <a:avLst/>
              <a:gdLst/>
              <a:ahLst/>
              <a:cxnLst>
                <a:cxn ang="0">
                  <a:pos x="wd2" y="hd2"/>
                </a:cxn>
                <a:cxn ang="5400000">
                  <a:pos x="wd2" y="hd2"/>
                </a:cxn>
                <a:cxn ang="10800000">
                  <a:pos x="wd2" y="hd2"/>
                </a:cxn>
                <a:cxn ang="16200000">
                  <a:pos x="wd2" y="hd2"/>
                </a:cxn>
              </a:cxnLst>
              <a:rect l="0" t="0" r="r" b="b"/>
              <a:pathLst>
                <a:path w="18609" h="21600" extrusionOk="0">
                  <a:moveTo>
                    <a:pt x="0" y="0"/>
                  </a:moveTo>
                  <a:cubicBezTo>
                    <a:pt x="0" y="6972"/>
                    <a:pt x="5105" y="14268"/>
                    <a:pt x="5105" y="21600"/>
                  </a:cubicBezTo>
                  <a:lnTo>
                    <a:pt x="16495" y="21600"/>
                  </a:lnTo>
                  <a:cubicBezTo>
                    <a:pt x="21600" y="15670"/>
                    <a:pt x="16495" y="8698"/>
                    <a:pt x="11389" y="2803"/>
                  </a:cubicBezTo>
                  <a:cubicBezTo>
                    <a:pt x="11389" y="1402"/>
                    <a:pt x="5105" y="1402"/>
                    <a:pt x="5105"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8" name="Google Shape;5027;p38"/>
            <p:cNvSpPr/>
            <p:nvPr/>
          </p:nvSpPr>
          <p:spPr>
            <a:xfrm>
              <a:off x="471004" y="11492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495" y="0"/>
                    <a:pt x="10211" y="2573"/>
                    <a:pt x="0" y="2573"/>
                  </a:cubicBezTo>
                  <a:cubicBezTo>
                    <a:pt x="10211" y="11105"/>
                    <a:pt x="0" y="19027"/>
                    <a:pt x="21600" y="21600"/>
                  </a:cubicBezTo>
                  <a:lnTo>
                    <a:pt x="21600" y="0"/>
                  </a:ln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grpSp>
      <p:grpSp>
        <p:nvGrpSpPr>
          <p:cNvPr id="7660" name="Google Shape;5028;p38"/>
          <p:cNvGrpSpPr/>
          <p:nvPr/>
        </p:nvGrpSpPr>
        <p:grpSpPr>
          <a:xfrm>
            <a:off x="565180" y="4574175"/>
            <a:ext cx="785186" cy="475634"/>
            <a:chOff x="0" y="0"/>
            <a:chExt cx="785185" cy="475632"/>
          </a:xfrm>
        </p:grpSpPr>
        <p:sp>
          <p:nvSpPr>
            <p:cNvPr id="7650" name="Google Shape;5029;p38"/>
            <p:cNvSpPr/>
            <p:nvPr/>
          </p:nvSpPr>
          <p:spPr>
            <a:xfrm rot="16200000">
              <a:off x="281771" y="215142"/>
              <a:ext cx="65172" cy="88895"/>
            </a:xfrm>
            <a:custGeom>
              <a:avLst/>
              <a:gdLst/>
              <a:ahLst/>
              <a:cxnLst>
                <a:cxn ang="0">
                  <a:pos x="wd2" y="hd2"/>
                </a:cxn>
                <a:cxn ang="5400000">
                  <a:pos x="wd2" y="hd2"/>
                </a:cxn>
                <a:cxn ang="10800000">
                  <a:pos x="wd2" y="hd2"/>
                </a:cxn>
                <a:cxn ang="16200000">
                  <a:pos x="wd2" y="hd2"/>
                </a:cxn>
              </a:cxnLst>
              <a:rect l="0" t="0" r="r" b="b"/>
              <a:pathLst>
                <a:path w="20361" h="21600" extrusionOk="0">
                  <a:moveTo>
                    <a:pt x="5254" y="0"/>
                  </a:moveTo>
                  <a:cubicBezTo>
                    <a:pt x="3162" y="0"/>
                    <a:pt x="1133" y="813"/>
                    <a:pt x="0" y="2449"/>
                  </a:cubicBezTo>
                  <a:cubicBezTo>
                    <a:pt x="3498" y="7523"/>
                    <a:pt x="6524" y="12586"/>
                    <a:pt x="10022" y="17282"/>
                  </a:cubicBezTo>
                  <a:cubicBezTo>
                    <a:pt x="10981" y="19247"/>
                    <a:pt x="13520" y="20748"/>
                    <a:pt x="16047" y="21600"/>
                  </a:cubicBezTo>
                  <a:cubicBezTo>
                    <a:pt x="16533" y="21222"/>
                    <a:pt x="17616" y="21222"/>
                    <a:pt x="17616" y="20748"/>
                  </a:cubicBezTo>
                  <a:cubicBezTo>
                    <a:pt x="20031" y="18027"/>
                    <a:pt x="21600" y="13709"/>
                    <a:pt x="19073" y="10621"/>
                  </a:cubicBezTo>
                  <a:cubicBezTo>
                    <a:pt x="17019" y="8646"/>
                    <a:pt x="14603" y="6303"/>
                    <a:pt x="12549" y="4328"/>
                  </a:cubicBezTo>
                  <a:cubicBezTo>
                    <a:pt x="11591" y="3205"/>
                    <a:pt x="10507" y="1985"/>
                    <a:pt x="9536" y="1230"/>
                  </a:cubicBezTo>
                  <a:cubicBezTo>
                    <a:pt x="8279" y="407"/>
                    <a:pt x="6748" y="0"/>
                    <a:pt x="5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1" name="Google Shape;5030;p38"/>
            <p:cNvSpPr/>
            <p:nvPr/>
          </p:nvSpPr>
          <p:spPr>
            <a:xfrm rot="16200000">
              <a:off x="455054" y="102250"/>
              <a:ext cx="55097" cy="83755"/>
            </a:xfrm>
            <a:custGeom>
              <a:avLst/>
              <a:gdLst/>
              <a:ahLst/>
              <a:cxnLst>
                <a:cxn ang="0">
                  <a:pos x="wd2" y="hd2"/>
                </a:cxn>
                <a:cxn ang="5400000">
                  <a:pos x="wd2" y="hd2"/>
                </a:cxn>
                <a:cxn ang="10800000">
                  <a:pos x="wd2" y="hd2"/>
                </a:cxn>
                <a:cxn ang="16200000">
                  <a:pos x="wd2" y="hd2"/>
                </a:cxn>
              </a:cxnLst>
              <a:rect l="0" t="0" r="r" b="b"/>
              <a:pathLst>
                <a:path w="21092" h="21600" extrusionOk="0">
                  <a:moveTo>
                    <a:pt x="3508" y="0"/>
                  </a:moveTo>
                  <a:cubicBezTo>
                    <a:pt x="2395" y="0"/>
                    <a:pt x="1297" y="216"/>
                    <a:pt x="0" y="884"/>
                  </a:cubicBezTo>
                  <a:cubicBezTo>
                    <a:pt x="0" y="1675"/>
                    <a:pt x="0" y="2476"/>
                    <a:pt x="595" y="3371"/>
                  </a:cubicBezTo>
                  <a:cubicBezTo>
                    <a:pt x="1342" y="5857"/>
                    <a:pt x="1922" y="8354"/>
                    <a:pt x="3112" y="10348"/>
                  </a:cubicBezTo>
                  <a:cubicBezTo>
                    <a:pt x="5629" y="14931"/>
                    <a:pt x="7993" y="19113"/>
                    <a:pt x="14797" y="21600"/>
                  </a:cubicBezTo>
                  <a:cubicBezTo>
                    <a:pt x="19083" y="20305"/>
                    <a:pt x="21600" y="16226"/>
                    <a:pt x="21005" y="9146"/>
                  </a:cubicBezTo>
                  <a:cubicBezTo>
                    <a:pt x="19815" y="8354"/>
                    <a:pt x="19083" y="7460"/>
                    <a:pt x="17893" y="6258"/>
                  </a:cubicBezTo>
                  <a:cubicBezTo>
                    <a:pt x="14797" y="4172"/>
                    <a:pt x="11090" y="2076"/>
                    <a:pt x="6803" y="380"/>
                  </a:cubicBezTo>
                  <a:cubicBezTo>
                    <a:pt x="5583" y="195"/>
                    <a:pt x="4546" y="0"/>
                    <a:pt x="350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2" name="Google Shape;5031;p38"/>
            <p:cNvSpPr/>
            <p:nvPr/>
          </p:nvSpPr>
          <p:spPr>
            <a:xfrm rot="16200000">
              <a:off x="516324" y="158835"/>
              <a:ext cx="54921" cy="75348"/>
            </a:xfrm>
            <a:custGeom>
              <a:avLst/>
              <a:gdLst/>
              <a:ahLst/>
              <a:cxnLst>
                <a:cxn ang="0">
                  <a:pos x="wd2" y="hd2"/>
                </a:cxn>
                <a:cxn ang="5400000">
                  <a:pos x="wd2" y="hd2"/>
                </a:cxn>
                <a:cxn ang="10800000">
                  <a:pos x="wd2" y="hd2"/>
                </a:cxn>
                <a:cxn ang="16200000">
                  <a:pos x="wd2" y="hd2"/>
                </a:cxn>
              </a:cxnLst>
              <a:rect l="0" t="0" r="r" b="b"/>
              <a:pathLst>
                <a:path w="21024" h="21600" extrusionOk="0">
                  <a:moveTo>
                    <a:pt x="6366" y="0"/>
                  </a:moveTo>
                  <a:cubicBezTo>
                    <a:pt x="4597" y="0"/>
                    <a:pt x="2949" y="411"/>
                    <a:pt x="1546" y="1062"/>
                  </a:cubicBezTo>
                  <a:cubicBezTo>
                    <a:pt x="-239" y="2056"/>
                    <a:pt x="-239" y="3381"/>
                    <a:pt x="356" y="4820"/>
                  </a:cubicBezTo>
                  <a:cubicBezTo>
                    <a:pt x="2873" y="11240"/>
                    <a:pt x="5832" y="17225"/>
                    <a:pt x="12636" y="21429"/>
                  </a:cubicBezTo>
                  <a:cubicBezTo>
                    <a:pt x="13246" y="21543"/>
                    <a:pt x="13825" y="21600"/>
                    <a:pt x="14344" y="21600"/>
                  </a:cubicBezTo>
                  <a:cubicBezTo>
                    <a:pt x="15961" y="21600"/>
                    <a:pt x="17105" y="21075"/>
                    <a:pt x="17654" y="19989"/>
                  </a:cubicBezTo>
                  <a:cubicBezTo>
                    <a:pt x="18844" y="18219"/>
                    <a:pt x="20019" y="16334"/>
                    <a:pt x="20614" y="14449"/>
                  </a:cubicBezTo>
                  <a:cubicBezTo>
                    <a:pt x="21361" y="11685"/>
                    <a:pt x="21361" y="8921"/>
                    <a:pt x="18249" y="7151"/>
                  </a:cubicBezTo>
                  <a:cubicBezTo>
                    <a:pt x="16327" y="6157"/>
                    <a:pt x="15732" y="4820"/>
                    <a:pt x="14558" y="3827"/>
                  </a:cubicBezTo>
                  <a:cubicBezTo>
                    <a:pt x="12636" y="2502"/>
                    <a:pt x="10851" y="1062"/>
                    <a:pt x="8349" y="171"/>
                  </a:cubicBezTo>
                  <a:cubicBezTo>
                    <a:pt x="7678" y="57"/>
                    <a:pt x="7007" y="0"/>
                    <a:pt x="6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3" name="Google Shape;5032;p38"/>
            <p:cNvSpPr/>
            <p:nvPr/>
          </p:nvSpPr>
          <p:spPr>
            <a:xfrm rot="16200000">
              <a:off x="717938" y="-9934"/>
              <a:ext cx="57315" cy="77181"/>
            </a:xfrm>
            <a:custGeom>
              <a:avLst/>
              <a:gdLst/>
              <a:ahLst/>
              <a:cxnLst>
                <a:cxn ang="0">
                  <a:pos x="wd2" y="hd2"/>
                </a:cxn>
                <a:cxn ang="5400000">
                  <a:pos x="wd2" y="hd2"/>
                </a:cxn>
                <a:cxn ang="10800000">
                  <a:pos x="wd2" y="hd2"/>
                </a:cxn>
                <a:cxn ang="16200000">
                  <a:pos x="wd2" y="hd2"/>
                </a:cxn>
              </a:cxnLst>
              <a:rect l="0" t="0" r="r" b="b"/>
              <a:pathLst>
                <a:path w="21367" h="21600" extrusionOk="0">
                  <a:moveTo>
                    <a:pt x="4234" y="0"/>
                  </a:moveTo>
                  <a:cubicBezTo>
                    <a:pt x="2882" y="0"/>
                    <a:pt x="1486" y="379"/>
                    <a:pt x="0" y="1271"/>
                  </a:cubicBezTo>
                  <a:lnTo>
                    <a:pt x="0" y="3546"/>
                  </a:lnTo>
                  <a:cubicBezTo>
                    <a:pt x="1144" y="5821"/>
                    <a:pt x="1872" y="7650"/>
                    <a:pt x="3016" y="9378"/>
                  </a:cubicBezTo>
                  <a:cubicBezTo>
                    <a:pt x="6046" y="13928"/>
                    <a:pt x="7769" y="18890"/>
                    <a:pt x="13816" y="21600"/>
                  </a:cubicBezTo>
                  <a:cubicBezTo>
                    <a:pt x="16267" y="21600"/>
                    <a:pt x="17411" y="21165"/>
                    <a:pt x="17990" y="19760"/>
                  </a:cubicBezTo>
                  <a:cubicBezTo>
                    <a:pt x="19149" y="18032"/>
                    <a:pt x="20441" y="16192"/>
                    <a:pt x="21021" y="14352"/>
                  </a:cubicBezTo>
                  <a:cubicBezTo>
                    <a:pt x="21600" y="12088"/>
                    <a:pt x="21600" y="10360"/>
                    <a:pt x="19862" y="8520"/>
                  </a:cubicBezTo>
                  <a:cubicBezTo>
                    <a:pt x="16267" y="6245"/>
                    <a:pt x="13236" y="3981"/>
                    <a:pt x="9641" y="1818"/>
                  </a:cubicBezTo>
                  <a:cubicBezTo>
                    <a:pt x="7873" y="747"/>
                    <a:pt x="6106" y="0"/>
                    <a:pt x="4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4" name="Google Shape;5033;p38"/>
            <p:cNvSpPr/>
            <p:nvPr/>
          </p:nvSpPr>
          <p:spPr>
            <a:xfrm rot="16200000">
              <a:off x="136734" y="308383"/>
              <a:ext cx="53858" cy="78217"/>
            </a:xfrm>
            <a:custGeom>
              <a:avLst/>
              <a:gdLst/>
              <a:ahLst/>
              <a:cxnLst>
                <a:cxn ang="0">
                  <a:pos x="wd2" y="hd2"/>
                </a:cxn>
                <a:cxn ang="5400000">
                  <a:pos x="wd2" y="hd2"/>
                </a:cxn>
                <a:cxn ang="10800000">
                  <a:pos x="wd2" y="hd2"/>
                </a:cxn>
                <a:cxn ang="16200000">
                  <a:pos x="wd2" y="hd2"/>
                </a:cxn>
              </a:cxnLst>
              <a:rect l="0" t="0" r="r" b="b"/>
              <a:pathLst>
                <a:path w="21216" h="21600" extrusionOk="0">
                  <a:moveTo>
                    <a:pt x="3375" y="0"/>
                  </a:moveTo>
                  <a:cubicBezTo>
                    <a:pt x="2512" y="0"/>
                    <a:pt x="1585" y="77"/>
                    <a:pt x="597" y="264"/>
                  </a:cubicBezTo>
                  <a:cubicBezTo>
                    <a:pt x="597" y="693"/>
                    <a:pt x="0" y="1122"/>
                    <a:pt x="0" y="1540"/>
                  </a:cubicBezTo>
                  <a:cubicBezTo>
                    <a:pt x="1978" y="5601"/>
                    <a:pt x="3187" y="9122"/>
                    <a:pt x="5777" y="12632"/>
                  </a:cubicBezTo>
                  <a:cubicBezTo>
                    <a:pt x="7598" y="15735"/>
                    <a:pt x="9576" y="19355"/>
                    <a:pt x="14599" y="21600"/>
                  </a:cubicBezTo>
                  <a:cubicBezTo>
                    <a:pt x="15211" y="21061"/>
                    <a:pt x="15823" y="21061"/>
                    <a:pt x="17189" y="21061"/>
                  </a:cubicBezTo>
                  <a:cubicBezTo>
                    <a:pt x="18398" y="19784"/>
                    <a:pt x="19622" y="17969"/>
                    <a:pt x="20376" y="16263"/>
                  </a:cubicBezTo>
                  <a:cubicBezTo>
                    <a:pt x="21600" y="14019"/>
                    <a:pt x="21600" y="11356"/>
                    <a:pt x="19622" y="9122"/>
                  </a:cubicBezTo>
                  <a:cubicBezTo>
                    <a:pt x="17189" y="6877"/>
                    <a:pt x="14599" y="4633"/>
                    <a:pt x="12009" y="2927"/>
                  </a:cubicBezTo>
                  <a:cubicBezTo>
                    <a:pt x="9560" y="1463"/>
                    <a:pt x="6985" y="0"/>
                    <a:pt x="33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5" name="Google Shape;5034;p38"/>
            <p:cNvSpPr/>
            <p:nvPr/>
          </p:nvSpPr>
          <p:spPr>
            <a:xfrm rot="16200000">
              <a:off x="678697" y="198356"/>
              <a:ext cx="52839" cy="82839"/>
            </a:xfrm>
            <a:custGeom>
              <a:avLst/>
              <a:gdLst/>
              <a:ahLst/>
              <a:cxnLst>
                <a:cxn ang="0">
                  <a:pos x="wd2" y="hd2"/>
                </a:cxn>
                <a:cxn ang="5400000">
                  <a:pos x="wd2" y="hd2"/>
                </a:cxn>
                <a:cxn ang="10800000">
                  <a:pos x="wd2" y="hd2"/>
                </a:cxn>
                <a:cxn ang="16200000">
                  <a:pos x="wd2" y="hd2"/>
                </a:cxn>
              </a:cxnLst>
              <a:rect l="0" t="0" r="r" b="b"/>
              <a:pathLst>
                <a:path w="21406" h="21600" extrusionOk="0">
                  <a:moveTo>
                    <a:pt x="2470" y="0"/>
                  </a:moveTo>
                  <a:cubicBezTo>
                    <a:pt x="1872" y="0"/>
                    <a:pt x="1243" y="52"/>
                    <a:pt x="581" y="156"/>
                  </a:cubicBezTo>
                  <a:cubicBezTo>
                    <a:pt x="-194" y="1465"/>
                    <a:pt x="-194" y="3179"/>
                    <a:pt x="581" y="4384"/>
                  </a:cubicBezTo>
                  <a:cubicBezTo>
                    <a:pt x="2470" y="7709"/>
                    <a:pt x="4504" y="11127"/>
                    <a:pt x="7006" y="14047"/>
                  </a:cubicBezTo>
                  <a:cubicBezTo>
                    <a:pt x="9040" y="16977"/>
                    <a:pt x="10283" y="19896"/>
                    <a:pt x="14819" y="21600"/>
                  </a:cubicBezTo>
                  <a:cubicBezTo>
                    <a:pt x="18113" y="21600"/>
                    <a:pt x="18742" y="21600"/>
                    <a:pt x="19372" y="19896"/>
                  </a:cubicBezTo>
                  <a:cubicBezTo>
                    <a:pt x="20776" y="17777"/>
                    <a:pt x="21406" y="15761"/>
                    <a:pt x="21406" y="13247"/>
                  </a:cubicBezTo>
                  <a:cubicBezTo>
                    <a:pt x="20776" y="12343"/>
                    <a:pt x="20776" y="11127"/>
                    <a:pt x="19372" y="10223"/>
                  </a:cubicBezTo>
                  <a:cubicBezTo>
                    <a:pt x="15449" y="7304"/>
                    <a:pt x="10913" y="4384"/>
                    <a:pt x="7006" y="1060"/>
                  </a:cubicBezTo>
                  <a:cubicBezTo>
                    <a:pt x="5618" y="395"/>
                    <a:pt x="4149" y="0"/>
                    <a:pt x="24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6" name="Google Shape;5035;p38"/>
            <p:cNvSpPr/>
            <p:nvPr/>
          </p:nvSpPr>
          <p:spPr>
            <a:xfrm rot="16200000">
              <a:off x="55686" y="417402"/>
              <a:ext cx="50996" cy="65466"/>
            </a:xfrm>
            <a:custGeom>
              <a:avLst/>
              <a:gdLst/>
              <a:ahLst/>
              <a:cxnLst>
                <a:cxn ang="0">
                  <a:pos x="wd2" y="hd2"/>
                </a:cxn>
                <a:cxn ang="5400000">
                  <a:pos x="wd2" y="hd2"/>
                </a:cxn>
                <a:cxn ang="10800000">
                  <a:pos x="wd2" y="hd2"/>
                </a:cxn>
                <a:cxn ang="16200000">
                  <a:pos x="wd2" y="hd2"/>
                </a:cxn>
              </a:cxnLst>
              <a:rect l="0" t="0" r="r" b="b"/>
              <a:pathLst>
                <a:path w="20815" h="21600" extrusionOk="0">
                  <a:moveTo>
                    <a:pt x="4977" y="0"/>
                  </a:moveTo>
                  <a:cubicBezTo>
                    <a:pt x="2911" y="0"/>
                    <a:pt x="911" y="1012"/>
                    <a:pt x="0" y="2485"/>
                  </a:cubicBezTo>
                  <a:cubicBezTo>
                    <a:pt x="1269" y="7835"/>
                    <a:pt x="5205" y="14212"/>
                    <a:pt x="8507" y="17906"/>
                  </a:cubicBezTo>
                  <a:cubicBezTo>
                    <a:pt x="10410" y="20075"/>
                    <a:pt x="13093" y="21600"/>
                    <a:pt x="17030" y="21600"/>
                  </a:cubicBezTo>
                  <a:cubicBezTo>
                    <a:pt x="20331" y="17906"/>
                    <a:pt x="21600" y="14212"/>
                    <a:pt x="20331" y="10005"/>
                  </a:cubicBezTo>
                  <a:cubicBezTo>
                    <a:pt x="19713" y="8861"/>
                    <a:pt x="19079" y="7336"/>
                    <a:pt x="17664" y="6823"/>
                  </a:cubicBezTo>
                  <a:cubicBezTo>
                    <a:pt x="14346" y="4654"/>
                    <a:pt x="11190" y="2485"/>
                    <a:pt x="7254" y="447"/>
                  </a:cubicBezTo>
                  <a:cubicBezTo>
                    <a:pt x="6522" y="131"/>
                    <a:pt x="5742" y="0"/>
                    <a:pt x="497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7" name="Google Shape;5036;p38"/>
            <p:cNvSpPr/>
            <p:nvPr/>
          </p:nvSpPr>
          <p:spPr>
            <a:xfrm rot="16200000">
              <a:off x="6972" y="315369"/>
              <a:ext cx="55187" cy="69132"/>
            </a:xfrm>
            <a:custGeom>
              <a:avLst/>
              <a:gdLst/>
              <a:ahLst/>
              <a:cxnLst>
                <a:cxn ang="0">
                  <a:pos x="wd2" y="hd2"/>
                </a:cxn>
                <a:cxn ang="5400000">
                  <a:pos x="wd2" y="hd2"/>
                </a:cxn>
                <a:cxn ang="10800000">
                  <a:pos x="wd2" y="hd2"/>
                </a:cxn>
                <a:cxn ang="16200000">
                  <a:pos x="wd2" y="hd2"/>
                </a:cxn>
              </a:cxnLst>
              <a:rect l="0" t="0" r="r" b="b"/>
              <a:pathLst>
                <a:path w="21141" h="21600" extrusionOk="0">
                  <a:moveTo>
                    <a:pt x="2519" y="0"/>
                  </a:moveTo>
                  <a:cubicBezTo>
                    <a:pt x="1771" y="486"/>
                    <a:pt x="1191" y="959"/>
                    <a:pt x="0" y="1444"/>
                  </a:cubicBezTo>
                  <a:cubicBezTo>
                    <a:pt x="595" y="2415"/>
                    <a:pt x="595" y="3498"/>
                    <a:pt x="1191" y="4457"/>
                  </a:cubicBezTo>
                  <a:cubicBezTo>
                    <a:pt x="4289" y="8441"/>
                    <a:pt x="6808" y="13035"/>
                    <a:pt x="9907" y="16533"/>
                  </a:cubicBezTo>
                  <a:cubicBezTo>
                    <a:pt x="10502" y="18102"/>
                    <a:pt x="12288" y="19546"/>
                    <a:pt x="13616" y="20517"/>
                  </a:cubicBezTo>
                  <a:cubicBezTo>
                    <a:pt x="14212" y="21114"/>
                    <a:pt x="15387" y="21114"/>
                    <a:pt x="16578" y="21600"/>
                  </a:cubicBezTo>
                  <a:cubicBezTo>
                    <a:pt x="20272" y="18102"/>
                    <a:pt x="21600" y="14479"/>
                    <a:pt x="21005" y="10009"/>
                  </a:cubicBezTo>
                  <a:cubicBezTo>
                    <a:pt x="14792" y="6511"/>
                    <a:pt x="10502" y="1444"/>
                    <a:pt x="251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8" name="Google Shape;5037;p38"/>
            <p:cNvSpPr/>
            <p:nvPr/>
          </p:nvSpPr>
          <p:spPr>
            <a:xfrm rot="16200000">
              <a:off x="430495" y="285923"/>
              <a:ext cx="38112" cy="62597"/>
            </a:xfrm>
            <a:custGeom>
              <a:avLst/>
              <a:gdLst/>
              <a:ahLst/>
              <a:cxnLst>
                <a:cxn ang="0">
                  <a:pos x="wd2" y="hd2"/>
                </a:cxn>
                <a:cxn ang="5400000">
                  <a:pos x="wd2" y="hd2"/>
                </a:cxn>
                <a:cxn ang="10800000">
                  <a:pos x="wd2" y="hd2"/>
                </a:cxn>
                <a:cxn ang="16200000">
                  <a:pos x="wd2" y="hd2"/>
                </a:cxn>
              </a:cxnLst>
              <a:rect l="0" t="0" r="r" b="b"/>
              <a:pathLst>
                <a:path w="19731" h="21600" extrusionOk="0">
                  <a:moveTo>
                    <a:pt x="4431" y="0"/>
                  </a:moveTo>
                  <a:cubicBezTo>
                    <a:pt x="2843" y="536"/>
                    <a:pt x="1048" y="536"/>
                    <a:pt x="243" y="536"/>
                  </a:cubicBezTo>
                  <a:cubicBezTo>
                    <a:pt x="-1366" y="8263"/>
                    <a:pt x="5236" y="18933"/>
                    <a:pt x="13632" y="21600"/>
                  </a:cubicBezTo>
                  <a:cubicBezTo>
                    <a:pt x="13632" y="21064"/>
                    <a:pt x="15241" y="21064"/>
                    <a:pt x="15241" y="20528"/>
                  </a:cubicBezTo>
                  <a:cubicBezTo>
                    <a:pt x="17036" y="18259"/>
                    <a:pt x="18645" y="15592"/>
                    <a:pt x="19429" y="13337"/>
                  </a:cubicBezTo>
                  <a:cubicBezTo>
                    <a:pt x="20234" y="11604"/>
                    <a:pt x="19429" y="9473"/>
                    <a:pt x="17036" y="8263"/>
                  </a:cubicBezTo>
                  <a:cubicBezTo>
                    <a:pt x="15241" y="7205"/>
                    <a:pt x="13632" y="6668"/>
                    <a:pt x="12044" y="5596"/>
                  </a:cubicBezTo>
                  <a:cubicBezTo>
                    <a:pt x="9444" y="3864"/>
                    <a:pt x="7031" y="1609"/>
                    <a:pt x="44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9" name="Google Shape;5038;p38"/>
            <p:cNvSpPr/>
            <p:nvPr/>
          </p:nvSpPr>
          <p:spPr>
            <a:xfrm rot="16200000">
              <a:off x="206797" y="232089"/>
              <a:ext cx="39842" cy="51720"/>
            </a:xfrm>
            <a:custGeom>
              <a:avLst/>
              <a:gdLst/>
              <a:ahLst/>
              <a:cxnLst>
                <a:cxn ang="0">
                  <a:pos x="wd2" y="hd2"/>
                </a:cxn>
                <a:cxn ang="5400000">
                  <a:pos x="wd2" y="hd2"/>
                </a:cxn>
                <a:cxn ang="10800000">
                  <a:pos x="wd2" y="hd2"/>
                </a:cxn>
                <a:cxn ang="16200000">
                  <a:pos x="wd2" y="hd2"/>
                </a:cxn>
              </a:cxnLst>
              <a:rect l="0" t="0" r="r" b="b"/>
              <a:pathLst>
                <a:path w="20451" h="21600" extrusionOk="0">
                  <a:moveTo>
                    <a:pt x="6095" y="0"/>
                  </a:moveTo>
                  <a:cubicBezTo>
                    <a:pt x="4009" y="0"/>
                    <a:pt x="1882" y="832"/>
                    <a:pt x="0" y="2729"/>
                  </a:cubicBezTo>
                  <a:cubicBezTo>
                    <a:pt x="1780" y="8054"/>
                    <a:pt x="4950" y="13529"/>
                    <a:pt x="8325" y="17573"/>
                  </a:cubicBezTo>
                  <a:cubicBezTo>
                    <a:pt x="10698" y="20152"/>
                    <a:pt x="13275" y="21600"/>
                    <a:pt x="16650" y="21600"/>
                  </a:cubicBezTo>
                  <a:cubicBezTo>
                    <a:pt x="20618" y="18854"/>
                    <a:pt x="21600" y="11432"/>
                    <a:pt x="19023" y="8054"/>
                  </a:cubicBezTo>
                  <a:lnTo>
                    <a:pt x="18245" y="8054"/>
                  </a:lnTo>
                  <a:cubicBezTo>
                    <a:pt x="15668" y="5475"/>
                    <a:pt x="13275" y="3378"/>
                    <a:pt x="10698" y="1431"/>
                  </a:cubicBezTo>
                  <a:cubicBezTo>
                    <a:pt x="9307" y="516"/>
                    <a:pt x="7711" y="0"/>
                    <a:pt x="609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7661" name="Google Shape;5039;p38"/>
          <p:cNvSpPr/>
          <p:nvPr/>
        </p:nvSpPr>
        <p:spPr>
          <a:xfrm rot="16200000">
            <a:off x="5733797" y="4460112"/>
            <a:ext cx="651208" cy="1031708"/>
          </a:xfrm>
          <a:custGeom>
            <a:avLst/>
            <a:gdLst/>
            <a:ahLst/>
            <a:cxnLst>
              <a:cxn ang="0">
                <a:pos x="wd2" y="hd2"/>
              </a:cxn>
              <a:cxn ang="5400000">
                <a:pos x="wd2" y="hd2"/>
              </a:cxn>
              <a:cxn ang="10800000">
                <a:pos x="wd2" y="hd2"/>
              </a:cxn>
              <a:cxn ang="16200000">
                <a:pos x="wd2" y="hd2"/>
              </a:cxn>
            </a:cxnLst>
            <a:rect l="0" t="0" r="r" b="b"/>
            <a:pathLst>
              <a:path w="17214" h="21600" extrusionOk="0">
                <a:moveTo>
                  <a:pt x="4055" y="0"/>
                </a:moveTo>
                <a:cubicBezTo>
                  <a:pt x="2586" y="0"/>
                  <a:pt x="1214" y="164"/>
                  <a:pt x="0" y="442"/>
                </a:cubicBezTo>
                <a:lnTo>
                  <a:pt x="0" y="21158"/>
                </a:lnTo>
                <a:cubicBezTo>
                  <a:pt x="1214" y="21437"/>
                  <a:pt x="2586" y="21600"/>
                  <a:pt x="4055" y="21600"/>
                </a:cubicBezTo>
                <a:cubicBezTo>
                  <a:pt x="21600" y="21600"/>
                  <a:pt x="21600" y="0"/>
                  <a:pt x="4055" y="0"/>
                </a:cubicBezTo>
                <a:close/>
              </a:path>
            </a:pathLst>
          </a:custGeom>
          <a:solidFill>
            <a:srgbClr val="8DAED3"/>
          </a:solidFill>
          <a:ln w="12700">
            <a:miter lim="400000"/>
          </a:ln>
        </p:spPr>
        <p:txBody>
          <a:bodyPr lIns="45719" rIns="45719" anchor="ctr"/>
          <a:lstStyle/>
          <a:p>
            <a:endParaRPr/>
          </a:p>
        </p:txBody>
      </p:sp>
      <p:sp>
        <p:nvSpPr>
          <p:cNvPr id="766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17998889"/>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x">
  <p:cSld name="2_Thanks">
    <p:bg>
      <p:bgPr>
        <a:solidFill>
          <a:srgbClr val="EFB156"/>
        </a:solidFill>
        <a:effectLst/>
      </p:bgPr>
    </p:bg>
    <p:spTree>
      <p:nvGrpSpPr>
        <p:cNvPr id="1" name=""/>
        <p:cNvGrpSpPr/>
        <p:nvPr/>
      </p:nvGrpSpPr>
      <p:grpSpPr>
        <a:xfrm>
          <a:off x="0" y="0"/>
          <a:ext cx="0" cy="0"/>
          <a:chOff x="0" y="0"/>
          <a:chExt cx="0" cy="0"/>
        </a:xfrm>
      </p:grpSpPr>
      <p:sp>
        <p:nvSpPr>
          <p:cNvPr id="7669" name="Google Shape;5041;p39"/>
          <p:cNvSpPr/>
          <p:nvPr/>
        </p:nvSpPr>
        <p:spPr>
          <a:xfrm rot="21277947">
            <a:off x="8479897" y="4112872"/>
            <a:ext cx="129071" cy="322892"/>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a:miter lim="400000"/>
          </a:ln>
        </p:spPr>
        <p:txBody>
          <a:bodyPr lIns="45719" rIns="45719" anchor="ctr"/>
          <a:lstStyle/>
          <a:p>
            <a:endParaRPr/>
          </a:p>
        </p:txBody>
      </p:sp>
      <p:sp>
        <p:nvSpPr>
          <p:cNvPr id="7670" name="Google Shape;5042;p39"/>
          <p:cNvSpPr/>
          <p:nvPr/>
        </p:nvSpPr>
        <p:spPr>
          <a:xfrm rot="4708764" flipH="1">
            <a:off x="8059139" y="5333334"/>
            <a:ext cx="99773" cy="102864"/>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a:miter lim="400000"/>
          </a:ln>
        </p:spPr>
        <p:txBody>
          <a:bodyPr lIns="45719" rIns="45719" anchor="ctr"/>
          <a:lstStyle/>
          <a:p>
            <a:endParaRPr/>
          </a:p>
        </p:txBody>
      </p:sp>
      <p:sp>
        <p:nvSpPr>
          <p:cNvPr id="7671" name="Google Shape;5043;p39"/>
          <p:cNvSpPr/>
          <p:nvPr/>
        </p:nvSpPr>
        <p:spPr>
          <a:xfrm rot="4708764" flipH="1">
            <a:off x="8994885" y="3543689"/>
            <a:ext cx="82462" cy="103938"/>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a:miter lim="400000"/>
          </a:ln>
        </p:spPr>
        <p:txBody>
          <a:bodyPr lIns="45719" rIns="45719" anchor="ctr"/>
          <a:lstStyle/>
          <a:p>
            <a:endParaRPr/>
          </a:p>
        </p:txBody>
      </p:sp>
      <p:sp>
        <p:nvSpPr>
          <p:cNvPr id="7672" name="Google Shape;5044;p39"/>
          <p:cNvSpPr/>
          <p:nvPr/>
        </p:nvSpPr>
        <p:spPr>
          <a:xfrm rot="4708764" flipH="1">
            <a:off x="8285064" y="4057081"/>
            <a:ext cx="53400" cy="40328"/>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a:miter lim="400000"/>
          </a:ln>
        </p:spPr>
        <p:txBody>
          <a:bodyPr lIns="45719" rIns="45719" anchor="ctr"/>
          <a:lstStyle/>
          <a:p>
            <a:endParaRPr/>
          </a:p>
        </p:txBody>
      </p:sp>
      <p:grpSp>
        <p:nvGrpSpPr>
          <p:cNvPr id="7710" name="Google Shape;5045;p39"/>
          <p:cNvGrpSpPr/>
          <p:nvPr/>
        </p:nvGrpSpPr>
        <p:grpSpPr>
          <a:xfrm>
            <a:off x="7635875" y="3234370"/>
            <a:ext cx="1744192" cy="2307396"/>
            <a:chOff x="0" y="0"/>
            <a:chExt cx="1744191" cy="2307395"/>
          </a:xfrm>
        </p:grpSpPr>
        <p:sp>
          <p:nvSpPr>
            <p:cNvPr id="7673" name="Google Shape;5046;p39"/>
            <p:cNvSpPr/>
            <p:nvPr/>
          </p:nvSpPr>
          <p:spPr>
            <a:xfrm rot="4708874" flipH="1">
              <a:off x="286062" y="443892"/>
              <a:ext cx="1173772" cy="1214656"/>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5"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74" name="Google Shape;5047;p39"/>
            <p:cNvSpPr/>
            <p:nvPr/>
          </p:nvSpPr>
          <p:spPr>
            <a:xfrm rot="4708874" flipH="1">
              <a:off x="58903" y="1166819"/>
              <a:ext cx="958392" cy="90300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75" name="Google Shape;5048;p39"/>
            <p:cNvSpPr/>
            <p:nvPr/>
          </p:nvSpPr>
          <p:spPr>
            <a:xfrm rot="4708874" flipH="1">
              <a:off x="550454" y="555070"/>
              <a:ext cx="688816" cy="168818"/>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76" name="Google Shape;5049;p39"/>
            <p:cNvSpPr/>
            <p:nvPr/>
          </p:nvSpPr>
          <p:spPr>
            <a:xfrm rot="4708874" flipH="1">
              <a:off x="794291" y="1204558"/>
              <a:ext cx="151176" cy="503671"/>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77" name="Google Shape;5050;p39"/>
            <p:cNvSpPr/>
            <p:nvPr/>
          </p:nvSpPr>
          <p:spPr>
            <a:xfrm rot="4708874" flipH="1">
              <a:off x="1436263" y="-125007"/>
              <a:ext cx="129098" cy="470456"/>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78" name="Google Shape;5051;p39"/>
            <p:cNvSpPr/>
            <p:nvPr/>
          </p:nvSpPr>
          <p:spPr>
            <a:xfrm rot="4708874" flipH="1">
              <a:off x="428293" y="1801989"/>
              <a:ext cx="321499" cy="267391"/>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79" name="Google Shape;5052;p39"/>
            <p:cNvSpPr/>
            <p:nvPr/>
          </p:nvSpPr>
          <p:spPr>
            <a:xfrm rot="4708874" flipH="1">
              <a:off x="1292909" y="393765"/>
              <a:ext cx="168582" cy="361751"/>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9"/>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0" name="Google Shape;5053;p39"/>
            <p:cNvSpPr/>
            <p:nvPr/>
          </p:nvSpPr>
          <p:spPr>
            <a:xfrm rot="4708874" flipH="1">
              <a:off x="915952" y="1601043"/>
              <a:ext cx="193109" cy="172473"/>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1" name="Google Shape;5054;p39"/>
            <p:cNvSpPr/>
            <p:nvPr/>
          </p:nvSpPr>
          <p:spPr>
            <a:xfrm rot="4708874" flipH="1">
              <a:off x="1211975" y="684308"/>
              <a:ext cx="252292" cy="159521"/>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2" name="Google Shape;5055;p39"/>
            <p:cNvSpPr/>
            <p:nvPr/>
          </p:nvSpPr>
          <p:spPr>
            <a:xfrm rot="4708874" flipH="1">
              <a:off x="672026" y="1733585"/>
              <a:ext cx="171760" cy="188406"/>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3" name="Google Shape;5056;p39"/>
            <p:cNvSpPr/>
            <p:nvPr/>
          </p:nvSpPr>
          <p:spPr>
            <a:xfrm rot="4708874" flipH="1">
              <a:off x="1102711" y="42122"/>
              <a:ext cx="56896" cy="206046"/>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4" name="Google Shape;5057;p39"/>
            <p:cNvSpPr/>
            <p:nvPr/>
          </p:nvSpPr>
          <p:spPr>
            <a:xfrm rot="4708874" flipH="1">
              <a:off x="1503758" y="280416"/>
              <a:ext cx="56148" cy="162144"/>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5" name="Google Shape;5058;p39"/>
            <p:cNvSpPr/>
            <p:nvPr/>
          </p:nvSpPr>
          <p:spPr>
            <a:xfrm rot="4708874" flipH="1">
              <a:off x="543084" y="1633497"/>
              <a:ext cx="158137" cy="62419"/>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6" name="Google Shape;5059;p39"/>
            <p:cNvSpPr/>
            <p:nvPr/>
          </p:nvSpPr>
          <p:spPr>
            <a:xfrm rot="4708874" flipH="1">
              <a:off x="495118" y="2160175"/>
              <a:ext cx="109419" cy="1004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7" name="Google Shape;5060;p39"/>
            <p:cNvSpPr/>
            <p:nvPr/>
          </p:nvSpPr>
          <p:spPr>
            <a:xfrm rot="4708874" flipH="1">
              <a:off x="612913" y="2203027"/>
              <a:ext cx="92486" cy="98454"/>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8" name="Google Shape;5061;p39"/>
            <p:cNvSpPr/>
            <p:nvPr/>
          </p:nvSpPr>
          <p:spPr>
            <a:xfrm rot="4708874" flipH="1">
              <a:off x="1388051" y="884125"/>
              <a:ext cx="53162" cy="49347"/>
            </a:xfrm>
            <a:custGeom>
              <a:avLst/>
              <a:gdLst/>
              <a:ahLst/>
              <a:cxnLst>
                <a:cxn ang="0">
                  <a:pos x="wd2" y="hd2"/>
                </a:cxn>
                <a:cxn ang="5400000">
                  <a:pos x="wd2" y="hd2"/>
                </a:cxn>
                <a:cxn ang="10800000">
                  <a:pos x="wd2" y="hd2"/>
                </a:cxn>
                <a:cxn ang="16200000">
                  <a:pos x="wd2" y="hd2"/>
                </a:cxn>
              </a:cxnLst>
              <a:rect l="0" t="0" r="r" b="b"/>
              <a:pathLst>
                <a:path w="18223" h="21600" extrusionOk="0">
                  <a:moveTo>
                    <a:pt x="15213" y="0"/>
                  </a:moveTo>
                  <a:cubicBezTo>
                    <a:pt x="12598" y="2765"/>
                    <a:pt x="9738" y="5183"/>
                    <a:pt x="7572" y="8226"/>
                  </a:cubicBezTo>
                  <a:cubicBezTo>
                    <a:pt x="5243" y="11287"/>
                    <a:pt x="3078" y="14922"/>
                    <a:pt x="0" y="19443"/>
                  </a:cubicBezTo>
                  <a:cubicBezTo>
                    <a:pt x="1675" y="20557"/>
                    <a:pt x="2996" y="21600"/>
                    <a:pt x="3623" y="21600"/>
                  </a:cubicBezTo>
                  <a:cubicBezTo>
                    <a:pt x="3704" y="21600"/>
                    <a:pt x="3759" y="21583"/>
                    <a:pt x="3813" y="21548"/>
                  </a:cubicBezTo>
                  <a:cubicBezTo>
                    <a:pt x="7123" y="18574"/>
                    <a:pt x="9288" y="14278"/>
                    <a:pt x="14246" y="13983"/>
                  </a:cubicBezTo>
                  <a:cubicBezTo>
                    <a:pt x="16125" y="13983"/>
                    <a:pt x="21600" y="5826"/>
                    <a:pt x="1521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9" name="Google Shape;5062;p39"/>
            <p:cNvSpPr/>
            <p:nvPr/>
          </p:nvSpPr>
          <p:spPr>
            <a:xfrm rot="4708874" flipH="1">
              <a:off x="750863" y="2038117"/>
              <a:ext cx="51890" cy="58882"/>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90" name="Google Shape;5063;p39"/>
            <p:cNvSpPr/>
            <p:nvPr/>
          </p:nvSpPr>
          <p:spPr>
            <a:xfrm rot="4708874" flipH="1">
              <a:off x="716115" y="2052609"/>
              <a:ext cx="40089" cy="51373"/>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91" name="Google Shape;5064;p39"/>
            <p:cNvSpPr/>
            <p:nvPr/>
          </p:nvSpPr>
          <p:spPr>
            <a:xfrm rot="4708874" flipH="1">
              <a:off x="739390" y="2066225"/>
              <a:ext cx="30435" cy="17960"/>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92" name="Google Shape;5065;p39"/>
            <p:cNvSpPr/>
            <p:nvPr/>
          </p:nvSpPr>
          <p:spPr>
            <a:xfrm rot="4708874" flipH="1">
              <a:off x="715788" y="2029975"/>
              <a:ext cx="15035" cy="19629"/>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7695" name="Google Shape;5066;p39"/>
            <p:cNvGrpSpPr/>
            <p:nvPr/>
          </p:nvGrpSpPr>
          <p:grpSpPr>
            <a:xfrm>
              <a:off x="674007" y="2002708"/>
              <a:ext cx="20020" cy="17663"/>
              <a:chOff x="0" y="0"/>
              <a:chExt cx="20018" cy="17661"/>
            </a:xfrm>
          </p:grpSpPr>
          <p:sp>
            <p:nvSpPr>
              <p:cNvPr id="7693" name="Line"/>
              <p:cNvSpPr/>
              <p:nvPr/>
            </p:nvSpPr>
            <p:spPr>
              <a:xfrm rot="4708874" flipH="1">
                <a:off x="2777" y="89"/>
                <a:ext cx="14464" cy="1748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7694" name="Line"/>
              <p:cNvSpPr/>
              <p:nvPr/>
            </p:nvSpPr>
            <p:spPr>
              <a:xfrm rot="4708874" flipH="1">
                <a:off x="2777" y="89"/>
                <a:ext cx="14464" cy="1748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7696" name="Google Shape;5067;p39"/>
            <p:cNvSpPr/>
            <p:nvPr/>
          </p:nvSpPr>
          <p:spPr>
            <a:xfrm rot="4708874" flipH="1">
              <a:off x="690105" y="2018814"/>
              <a:ext cx="14464" cy="15298"/>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7699" name="Google Shape;5068;p39"/>
            <p:cNvGrpSpPr/>
            <p:nvPr/>
          </p:nvGrpSpPr>
          <p:grpSpPr>
            <a:xfrm>
              <a:off x="584239" y="2234913"/>
              <a:ext cx="14981" cy="14981"/>
              <a:chOff x="0" y="0"/>
              <a:chExt cx="14980" cy="14980"/>
            </a:xfrm>
          </p:grpSpPr>
          <p:sp>
            <p:nvSpPr>
              <p:cNvPr id="7697" name="Line"/>
              <p:cNvSpPr/>
              <p:nvPr/>
            </p:nvSpPr>
            <p:spPr>
              <a:xfrm rot="4708874" flipH="1">
                <a:off x="1140" y="11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2"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7698" name="Line"/>
              <p:cNvSpPr/>
              <p:nvPr/>
            </p:nvSpPr>
            <p:spPr>
              <a:xfrm rot="4708874" flipH="1">
                <a:off x="1140" y="11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2"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7702" name="Google Shape;5069;p39"/>
            <p:cNvGrpSpPr/>
            <p:nvPr/>
          </p:nvGrpSpPr>
          <p:grpSpPr>
            <a:xfrm>
              <a:off x="708428" y="2275249"/>
              <a:ext cx="12445" cy="2537"/>
              <a:chOff x="0" y="0"/>
              <a:chExt cx="12444" cy="2536"/>
            </a:xfrm>
          </p:grpSpPr>
          <p:sp>
            <p:nvSpPr>
              <p:cNvPr id="7700" name="Line"/>
              <p:cNvSpPr/>
              <p:nvPr/>
            </p:nvSpPr>
            <p:spPr>
              <a:xfrm flipV="1">
                <a:off x="0" y="0"/>
                <a:ext cx="12445" cy="2537"/>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701" name="Line"/>
              <p:cNvSpPr/>
              <p:nvPr/>
            </p:nvSpPr>
            <p:spPr>
              <a:xfrm flipH="1">
                <a:off x="0" y="0"/>
                <a:ext cx="12445" cy="2537"/>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705" name="Google Shape;5070;p39"/>
            <p:cNvGrpSpPr/>
            <p:nvPr/>
          </p:nvGrpSpPr>
          <p:grpSpPr>
            <a:xfrm>
              <a:off x="771080" y="2093444"/>
              <a:ext cx="12445" cy="2537"/>
              <a:chOff x="0" y="0"/>
              <a:chExt cx="12444" cy="2536"/>
            </a:xfrm>
          </p:grpSpPr>
          <p:sp>
            <p:nvSpPr>
              <p:cNvPr id="7703" name="Line"/>
              <p:cNvSpPr/>
              <p:nvPr/>
            </p:nvSpPr>
            <p:spPr>
              <a:xfrm flipH="1">
                <a:off x="0" y="0"/>
                <a:ext cx="12445" cy="2537"/>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704" name="Line"/>
              <p:cNvSpPr/>
              <p:nvPr/>
            </p:nvSpPr>
            <p:spPr>
              <a:xfrm flipV="1">
                <a:off x="0" y="0"/>
                <a:ext cx="12445" cy="2537"/>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706" name="Google Shape;5071;p39"/>
            <p:cNvSpPr/>
            <p:nvPr/>
          </p:nvSpPr>
          <p:spPr>
            <a:xfrm rot="4708874" flipH="1">
              <a:off x="743684" y="20496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7709" name="Google Shape;5072;p39"/>
            <p:cNvGrpSpPr/>
            <p:nvPr/>
          </p:nvGrpSpPr>
          <p:grpSpPr>
            <a:xfrm>
              <a:off x="1233681" y="654086"/>
              <a:ext cx="15936" cy="19667"/>
              <a:chOff x="0" y="0"/>
              <a:chExt cx="15935" cy="19666"/>
            </a:xfrm>
          </p:grpSpPr>
          <p:sp>
            <p:nvSpPr>
              <p:cNvPr id="7707" name="Line"/>
              <p:cNvSpPr/>
              <p:nvPr/>
            </p:nvSpPr>
            <p:spPr>
              <a:xfrm rot="4708874" flipH="1">
                <a:off x="-774" y="3483"/>
                <a:ext cx="17483"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7708" name="Line"/>
              <p:cNvSpPr/>
              <p:nvPr/>
            </p:nvSpPr>
            <p:spPr>
              <a:xfrm rot="4708874" flipH="1">
                <a:off x="-774" y="3483"/>
                <a:ext cx="1748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7711" name="Google Shape;5073;p39"/>
          <p:cNvSpPr/>
          <p:nvPr/>
        </p:nvSpPr>
        <p:spPr>
          <a:xfrm rot="1800086">
            <a:off x="8581429" y="3201956"/>
            <a:ext cx="320597" cy="394299"/>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2"/>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a:miter lim="400000"/>
          </a:ln>
        </p:spPr>
        <p:txBody>
          <a:bodyPr lIns="45719" rIns="45719" anchor="ctr"/>
          <a:lstStyle/>
          <a:p>
            <a:endParaRPr/>
          </a:p>
        </p:txBody>
      </p:sp>
      <p:sp>
        <p:nvSpPr>
          <p:cNvPr id="7712" name="Google Shape;5074;p39"/>
          <p:cNvSpPr/>
          <p:nvPr/>
        </p:nvSpPr>
        <p:spPr>
          <a:xfrm rot="1800086">
            <a:off x="8033287" y="4697741"/>
            <a:ext cx="288721" cy="430176"/>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a:miter lim="400000"/>
          </a:ln>
        </p:spPr>
        <p:txBody>
          <a:bodyPr lIns="45719" rIns="45719" anchor="ctr"/>
          <a:lstStyle/>
          <a:p>
            <a:endParaRPr/>
          </a:p>
        </p:txBody>
      </p:sp>
      <p:sp>
        <p:nvSpPr>
          <p:cNvPr id="7713" name="Google Shape;5075;p39"/>
          <p:cNvSpPr/>
          <p:nvPr/>
        </p:nvSpPr>
        <p:spPr>
          <a:xfrm rot="10800000">
            <a:off x="-29" y="32"/>
            <a:ext cx="1222668" cy="977093"/>
          </a:xfrm>
          <a:custGeom>
            <a:avLst/>
            <a:gdLst/>
            <a:ahLst/>
            <a:cxnLst>
              <a:cxn ang="0">
                <a:pos x="wd2" y="hd2"/>
              </a:cxn>
              <a:cxn ang="5400000">
                <a:pos x="wd2" y="hd2"/>
              </a:cxn>
              <a:cxn ang="10800000">
                <a:pos x="wd2" y="hd2"/>
              </a:cxn>
              <a:cxn ang="16200000">
                <a:pos x="wd2" y="hd2"/>
              </a:cxn>
            </a:cxnLst>
            <a:rect l="0" t="0" r="r" b="b"/>
            <a:pathLst>
              <a:path w="21600" h="21600" extrusionOk="0">
                <a:moveTo>
                  <a:pt x="19874" y="0"/>
                </a:moveTo>
                <a:cubicBezTo>
                  <a:pt x="19540" y="0"/>
                  <a:pt x="19206" y="25"/>
                  <a:pt x="18873" y="74"/>
                </a:cubicBezTo>
                <a:cubicBezTo>
                  <a:pt x="18316" y="154"/>
                  <a:pt x="17761" y="276"/>
                  <a:pt x="17224" y="462"/>
                </a:cubicBezTo>
                <a:cubicBezTo>
                  <a:pt x="16690" y="649"/>
                  <a:pt x="16167" y="903"/>
                  <a:pt x="15663" y="1198"/>
                </a:cubicBezTo>
                <a:cubicBezTo>
                  <a:pt x="14721" y="1735"/>
                  <a:pt x="13856" y="2483"/>
                  <a:pt x="13105" y="3367"/>
                </a:cubicBezTo>
                <a:cubicBezTo>
                  <a:pt x="12304" y="4305"/>
                  <a:pt x="11663" y="5442"/>
                  <a:pt x="11149" y="6660"/>
                </a:cubicBezTo>
                <a:cubicBezTo>
                  <a:pt x="10571" y="8038"/>
                  <a:pt x="10088" y="9484"/>
                  <a:pt x="9352" y="10731"/>
                </a:cubicBezTo>
                <a:cubicBezTo>
                  <a:pt x="8943" y="11360"/>
                  <a:pt x="8494" y="11923"/>
                  <a:pt x="7991" y="12430"/>
                </a:cubicBezTo>
                <a:cubicBezTo>
                  <a:pt x="7467" y="12912"/>
                  <a:pt x="6889" y="13327"/>
                  <a:pt x="6291" y="13661"/>
                </a:cubicBezTo>
                <a:cubicBezTo>
                  <a:pt x="5595" y="14024"/>
                  <a:pt x="4868" y="14316"/>
                  <a:pt x="4183" y="14705"/>
                </a:cubicBezTo>
                <a:cubicBezTo>
                  <a:pt x="3541" y="15068"/>
                  <a:pt x="2953" y="15563"/>
                  <a:pt x="2429" y="16151"/>
                </a:cubicBezTo>
                <a:cubicBezTo>
                  <a:pt x="1412" y="17262"/>
                  <a:pt x="672" y="18750"/>
                  <a:pt x="247" y="20340"/>
                </a:cubicBezTo>
                <a:cubicBezTo>
                  <a:pt x="139" y="20742"/>
                  <a:pt x="54" y="21172"/>
                  <a:pt x="0" y="21600"/>
                </a:cubicBezTo>
                <a:lnTo>
                  <a:pt x="3305" y="21600"/>
                </a:lnTo>
                <a:cubicBezTo>
                  <a:pt x="3318" y="21587"/>
                  <a:pt x="3327" y="21574"/>
                  <a:pt x="3338" y="21561"/>
                </a:cubicBezTo>
                <a:cubicBezTo>
                  <a:pt x="3348" y="21546"/>
                  <a:pt x="3348" y="21546"/>
                  <a:pt x="3359" y="21532"/>
                </a:cubicBezTo>
                <a:cubicBezTo>
                  <a:pt x="3381" y="21519"/>
                  <a:pt x="3413" y="21494"/>
                  <a:pt x="3433" y="21465"/>
                </a:cubicBezTo>
                <a:lnTo>
                  <a:pt x="21600" y="21465"/>
                </a:lnTo>
                <a:lnTo>
                  <a:pt x="21600" y="209"/>
                </a:lnTo>
                <a:cubicBezTo>
                  <a:pt x="21030" y="72"/>
                  <a:pt x="20452" y="0"/>
                  <a:pt x="19874" y="0"/>
                </a:cubicBezTo>
                <a:close/>
              </a:path>
            </a:pathLst>
          </a:custGeom>
          <a:solidFill>
            <a:srgbClr val="8DAED3"/>
          </a:solidFill>
          <a:ln w="12700">
            <a:miter lim="400000"/>
          </a:ln>
        </p:spPr>
        <p:txBody>
          <a:bodyPr lIns="45719" rIns="45719" anchor="ctr"/>
          <a:lstStyle/>
          <a:p>
            <a:endParaRPr/>
          </a:p>
        </p:txBody>
      </p:sp>
      <p:grpSp>
        <p:nvGrpSpPr>
          <p:cNvPr id="7736" name="Google Shape;5076;p39"/>
          <p:cNvGrpSpPr/>
          <p:nvPr/>
        </p:nvGrpSpPr>
        <p:grpSpPr>
          <a:xfrm>
            <a:off x="356966" y="253561"/>
            <a:ext cx="1087028" cy="540278"/>
            <a:chOff x="0" y="0"/>
            <a:chExt cx="1087026" cy="540277"/>
          </a:xfrm>
        </p:grpSpPr>
        <p:sp>
          <p:nvSpPr>
            <p:cNvPr id="7714" name="Google Shape;5077;p39"/>
            <p:cNvSpPr/>
            <p:nvPr/>
          </p:nvSpPr>
          <p:spPr>
            <a:xfrm>
              <a:off x="1019615" y="451726"/>
              <a:ext cx="67412" cy="30806"/>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15" name="Google Shape;5078;p39"/>
            <p:cNvSpPr/>
            <p:nvPr/>
          </p:nvSpPr>
          <p:spPr>
            <a:xfrm>
              <a:off x="455782" y="516589"/>
              <a:ext cx="56591" cy="23689"/>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16" name="Google Shape;5079;p39"/>
            <p:cNvSpPr/>
            <p:nvPr/>
          </p:nvSpPr>
          <p:spPr>
            <a:xfrm>
              <a:off x="0" y="203665"/>
              <a:ext cx="58555" cy="58737"/>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17" name="Google Shape;5080;p39"/>
            <p:cNvSpPr/>
            <p:nvPr/>
          </p:nvSpPr>
          <p:spPr>
            <a:xfrm>
              <a:off x="153788" y="125937"/>
              <a:ext cx="67413" cy="54628"/>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18" name="Google Shape;5081;p39"/>
            <p:cNvSpPr/>
            <p:nvPr/>
          </p:nvSpPr>
          <p:spPr>
            <a:xfrm>
              <a:off x="467331" y="330650"/>
              <a:ext cx="75254" cy="30162"/>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19" name="Google Shape;5082;p39"/>
            <p:cNvSpPr/>
            <p:nvPr/>
          </p:nvSpPr>
          <p:spPr>
            <a:xfrm>
              <a:off x="656197" y="371286"/>
              <a:ext cx="71119" cy="27798"/>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0" name="Google Shape;5083;p39"/>
            <p:cNvSpPr/>
            <p:nvPr/>
          </p:nvSpPr>
          <p:spPr>
            <a:xfrm>
              <a:off x="284454" y="419308"/>
              <a:ext cx="69265" cy="34432"/>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1" name="Google Shape;5084;p39"/>
            <p:cNvSpPr/>
            <p:nvPr/>
          </p:nvSpPr>
          <p:spPr>
            <a:xfrm>
              <a:off x="282627" y="207801"/>
              <a:ext cx="71775" cy="34646"/>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2" name="Google Shape;5085;p39"/>
            <p:cNvSpPr/>
            <p:nvPr/>
          </p:nvSpPr>
          <p:spPr>
            <a:xfrm>
              <a:off x="434537" y="263799"/>
              <a:ext cx="73657" cy="25999"/>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3" name="Google Shape;5086;p39"/>
            <p:cNvSpPr/>
            <p:nvPr/>
          </p:nvSpPr>
          <p:spPr>
            <a:xfrm>
              <a:off x="128276" y="346335"/>
              <a:ext cx="58279" cy="42999"/>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4" name="Google Shape;5087;p39"/>
            <p:cNvSpPr/>
            <p:nvPr/>
          </p:nvSpPr>
          <p:spPr>
            <a:xfrm>
              <a:off x="588783" y="306827"/>
              <a:ext cx="63250" cy="28792"/>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5" name="Google Shape;5088;p39"/>
            <p:cNvSpPr/>
            <p:nvPr/>
          </p:nvSpPr>
          <p:spPr>
            <a:xfrm>
              <a:off x="181951" y="208955"/>
              <a:ext cx="56331" cy="39024"/>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6" name="Google Shape;5089;p39"/>
            <p:cNvSpPr/>
            <p:nvPr/>
          </p:nvSpPr>
          <p:spPr>
            <a:xfrm>
              <a:off x="59416" y="-1"/>
              <a:ext cx="45142" cy="63276"/>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7" name="Google Shape;5090;p39"/>
            <p:cNvSpPr/>
            <p:nvPr/>
          </p:nvSpPr>
          <p:spPr>
            <a:xfrm>
              <a:off x="794731" y="346335"/>
              <a:ext cx="66956" cy="28012"/>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8" name="Google Shape;5091;p39"/>
            <p:cNvSpPr/>
            <p:nvPr/>
          </p:nvSpPr>
          <p:spPr>
            <a:xfrm>
              <a:off x="292323" y="334786"/>
              <a:ext cx="55864" cy="36500"/>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9" name="Google Shape;5092;p39"/>
            <p:cNvSpPr/>
            <p:nvPr/>
          </p:nvSpPr>
          <p:spPr>
            <a:xfrm>
              <a:off x="925397" y="381438"/>
              <a:ext cx="63554" cy="28980"/>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30" name="Google Shape;5093;p39"/>
            <p:cNvSpPr/>
            <p:nvPr/>
          </p:nvSpPr>
          <p:spPr>
            <a:xfrm>
              <a:off x="353721" y="277068"/>
              <a:ext cx="54037" cy="28443"/>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31" name="Google Shape;5094;p39"/>
            <p:cNvSpPr/>
            <p:nvPr/>
          </p:nvSpPr>
          <p:spPr>
            <a:xfrm>
              <a:off x="259858" y="488575"/>
              <a:ext cx="68936" cy="27073"/>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32" name="Google Shape;5095;p39"/>
            <p:cNvSpPr/>
            <p:nvPr/>
          </p:nvSpPr>
          <p:spPr>
            <a:xfrm>
              <a:off x="203665" y="340426"/>
              <a:ext cx="63706" cy="38488"/>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33" name="Google Shape;5096;p39"/>
            <p:cNvSpPr/>
            <p:nvPr/>
          </p:nvSpPr>
          <p:spPr>
            <a:xfrm>
              <a:off x="884761" y="478880"/>
              <a:ext cx="54037" cy="26777"/>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34" name="Google Shape;5097;p39"/>
            <p:cNvSpPr/>
            <p:nvPr/>
          </p:nvSpPr>
          <p:spPr>
            <a:xfrm>
              <a:off x="796585" y="412594"/>
              <a:ext cx="61765" cy="23796"/>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35" name="Google Shape;5098;p39"/>
            <p:cNvSpPr/>
            <p:nvPr/>
          </p:nvSpPr>
          <p:spPr>
            <a:xfrm>
              <a:off x="429005" y="422558"/>
              <a:ext cx="46168" cy="20520"/>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7770" name="Google Shape;5099;p39"/>
          <p:cNvGrpSpPr/>
          <p:nvPr/>
        </p:nvGrpSpPr>
        <p:grpSpPr>
          <a:xfrm>
            <a:off x="-522118" y="3618535"/>
            <a:ext cx="1534833" cy="1705508"/>
            <a:chOff x="0" y="0"/>
            <a:chExt cx="1534832" cy="1705506"/>
          </a:xfrm>
        </p:grpSpPr>
        <p:sp>
          <p:nvSpPr>
            <p:cNvPr id="7737" name="Google Shape;5100;p39"/>
            <p:cNvSpPr/>
            <p:nvPr/>
          </p:nvSpPr>
          <p:spPr>
            <a:xfrm rot="3394329">
              <a:off x="32310" y="418455"/>
              <a:ext cx="1470212" cy="868597"/>
            </a:xfrm>
            <a:custGeom>
              <a:avLst/>
              <a:gdLst/>
              <a:ahLst/>
              <a:cxnLst>
                <a:cxn ang="0">
                  <a:pos x="wd2" y="hd2"/>
                </a:cxn>
                <a:cxn ang="5400000">
                  <a:pos x="wd2" y="hd2"/>
                </a:cxn>
                <a:cxn ang="10800000">
                  <a:pos x="wd2" y="hd2"/>
                </a:cxn>
                <a:cxn ang="16200000">
                  <a:pos x="wd2" y="hd2"/>
                </a:cxn>
              </a:cxnLst>
              <a:rect l="0" t="0" r="r" b="b"/>
              <a:pathLst>
                <a:path w="21600" h="21600" extrusionOk="0">
                  <a:moveTo>
                    <a:pt x="5741" y="2780"/>
                  </a:moveTo>
                  <a:cubicBezTo>
                    <a:pt x="5758" y="2780"/>
                    <a:pt x="5773" y="2792"/>
                    <a:pt x="5803" y="2816"/>
                  </a:cubicBezTo>
                  <a:cubicBezTo>
                    <a:pt x="5757" y="2888"/>
                    <a:pt x="5728" y="2943"/>
                    <a:pt x="5668" y="2967"/>
                  </a:cubicBezTo>
                  <a:cubicBezTo>
                    <a:pt x="5625" y="2918"/>
                    <a:pt x="5640" y="2864"/>
                    <a:pt x="5668" y="2816"/>
                  </a:cubicBezTo>
                  <a:cubicBezTo>
                    <a:pt x="5705" y="2792"/>
                    <a:pt x="5724" y="2780"/>
                    <a:pt x="5741" y="2780"/>
                  </a:cubicBezTo>
                  <a:close/>
                  <a:moveTo>
                    <a:pt x="5874" y="3546"/>
                  </a:moveTo>
                  <a:cubicBezTo>
                    <a:pt x="5949" y="3618"/>
                    <a:pt x="6010" y="3696"/>
                    <a:pt x="6070" y="3744"/>
                  </a:cubicBezTo>
                  <a:cubicBezTo>
                    <a:pt x="6159" y="3871"/>
                    <a:pt x="6248" y="3997"/>
                    <a:pt x="6351" y="4124"/>
                  </a:cubicBezTo>
                  <a:cubicBezTo>
                    <a:pt x="6366" y="4172"/>
                    <a:pt x="6380" y="4220"/>
                    <a:pt x="6408" y="4244"/>
                  </a:cubicBezTo>
                  <a:cubicBezTo>
                    <a:pt x="6544" y="4449"/>
                    <a:pt x="6647" y="4696"/>
                    <a:pt x="6765" y="4925"/>
                  </a:cubicBezTo>
                  <a:cubicBezTo>
                    <a:pt x="6825" y="5076"/>
                    <a:pt x="6900" y="5202"/>
                    <a:pt x="6960" y="5329"/>
                  </a:cubicBezTo>
                  <a:cubicBezTo>
                    <a:pt x="7017" y="5426"/>
                    <a:pt x="7049" y="5576"/>
                    <a:pt x="7092" y="5679"/>
                  </a:cubicBezTo>
                  <a:cubicBezTo>
                    <a:pt x="7227" y="5956"/>
                    <a:pt x="7331" y="6257"/>
                    <a:pt x="7420" y="6583"/>
                  </a:cubicBezTo>
                  <a:cubicBezTo>
                    <a:pt x="7494" y="6805"/>
                    <a:pt x="7551" y="7035"/>
                    <a:pt x="7626" y="7257"/>
                  </a:cubicBezTo>
                  <a:cubicBezTo>
                    <a:pt x="7655" y="7360"/>
                    <a:pt x="7687" y="7511"/>
                    <a:pt x="7701" y="7637"/>
                  </a:cubicBezTo>
                  <a:cubicBezTo>
                    <a:pt x="7761" y="7860"/>
                    <a:pt x="7804" y="8089"/>
                    <a:pt x="7850" y="8312"/>
                  </a:cubicBezTo>
                  <a:cubicBezTo>
                    <a:pt x="7879" y="8438"/>
                    <a:pt x="7893" y="8590"/>
                    <a:pt x="7922" y="8764"/>
                  </a:cubicBezTo>
                  <a:cubicBezTo>
                    <a:pt x="7893" y="8740"/>
                    <a:pt x="7879" y="8716"/>
                    <a:pt x="7865" y="8691"/>
                  </a:cubicBezTo>
                  <a:cubicBezTo>
                    <a:pt x="7776" y="8565"/>
                    <a:pt x="7701" y="8414"/>
                    <a:pt x="7612" y="8264"/>
                  </a:cubicBezTo>
                  <a:cubicBezTo>
                    <a:pt x="7583" y="8216"/>
                    <a:pt x="7551" y="8161"/>
                    <a:pt x="7523" y="8113"/>
                  </a:cubicBezTo>
                  <a:cubicBezTo>
                    <a:pt x="7405" y="7986"/>
                    <a:pt x="7316" y="7788"/>
                    <a:pt x="7209" y="7637"/>
                  </a:cubicBezTo>
                  <a:lnTo>
                    <a:pt x="7167" y="7559"/>
                  </a:lnTo>
                  <a:cubicBezTo>
                    <a:pt x="7121" y="7487"/>
                    <a:pt x="7092" y="7384"/>
                    <a:pt x="7049" y="7312"/>
                  </a:cubicBezTo>
                  <a:cubicBezTo>
                    <a:pt x="6914" y="7082"/>
                    <a:pt x="6782" y="6860"/>
                    <a:pt x="6675" y="6607"/>
                  </a:cubicBezTo>
                  <a:cubicBezTo>
                    <a:pt x="6604" y="6408"/>
                    <a:pt x="6498" y="6233"/>
                    <a:pt x="6426" y="6028"/>
                  </a:cubicBezTo>
                  <a:cubicBezTo>
                    <a:pt x="6337" y="5853"/>
                    <a:pt x="6263" y="5630"/>
                    <a:pt x="6188" y="5426"/>
                  </a:cubicBezTo>
                  <a:cubicBezTo>
                    <a:pt x="6141" y="5299"/>
                    <a:pt x="6099" y="5178"/>
                    <a:pt x="6070" y="5028"/>
                  </a:cubicBezTo>
                  <a:cubicBezTo>
                    <a:pt x="6010" y="4823"/>
                    <a:pt x="5964" y="4600"/>
                    <a:pt x="5921" y="4371"/>
                  </a:cubicBezTo>
                  <a:cubicBezTo>
                    <a:pt x="5874" y="4094"/>
                    <a:pt x="5892" y="3847"/>
                    <a:pt x="5874" y="3546"/>
                  </a:cubicBezTo>
                  <a:close/>
                  <a:moveTo>
                    <a:pt x="6052" y="2918"/>
                  </a:moveTo>
                  <a:cubicBezTo>
                    <a:pt x="6070" y="2943"/>
                    <a:pt x="6084" y="2967"/>
                    <a:pt x="6099" y="2991"/>
                  </a:cubicBezTo>
                  <a:cubicBezTo>
                    <a:pt x="6099" y="3015"/>
                    <a:pt x="6084" y="3015"/>
                    <a:pt x="6084" y="3039"/>
                  </a:cubicBezTo>
                  <a:lnTo>
                    <a:pt x="6099" y="3069"/>
                  </a:lnTo>
                  <a:cubicBezTo>
                    <a:pt x="6127" y="3094"/>
                    <a:pt x="6174" y="3094"/>
                    <a:pt x="6202" y="3141"/>
                  </a:cubicBezTo>
                  <a:lnTo>
                    <a:pt x="6263" y="3244"/>
                  </a:lnTo>
                  <a:cubicBezTo>
                    <a:pt x="6277" y="3268"/>
                    <a:pt x="6291" y="3340"/>
                    <a:pt x="6319" y="3340"/>
                  </a:cubicBezTo>
                  <a:cubicBezTo>
                    <a:pt x="6366" y="3370"/>
                    <a:pt x="6394" y="3443"/>
                    <a:pt x="6441" y="3467"/>
                  </a:cubicBezTo>
                  <a:lnTo>
                    <a:pt x="6483" y="3467"/>
                  </a:lnTo>
                  <a:cubicBezTo>
                    <a:pt x="6530" y="3546"/>
                    <a:pt x="6572" y="3642"/>
                    <a:pt x="6633" y="3720"/>
                  </a:cubicBezTo>
                  <a:cubicBezTo>
                    <a:pt x="6618" y="3744"/>
                    <a:pt x="6604" y="3744"/>
                    <a:pt x="6586" y="3768"/>
                  </a:cubicBezTo>
                  <a:cubicBezTo>
                    <a:pt x="6624" y="3812"/>
                    <a:pt x="6640" y="3917"/>
                    <a:pt x="6691" y="3917"/>
                  </a:cubicBezTo>
                  <a:cubicBezTo>
                    <a:pt x="6704" y="3917"/>
                    <a:pt x="6718" y="3911"/>
                    <a:pt x="6736" y="3895"/>
                  </a:cubicBezTo>
                  <a:cubicBezTo>
                    <a:pt x="6765" y="4070"/>
                    <a:pt x="6885" y="4070"/>
                    <a:pt x="6914" y="4220"/>
                  </a:cubicBezTo>
                  <a:cubicBezTo>
                    <a:pt x="6885" y="4220"/>
                    <a:pt x="6871" y="4196"/>
                    <a:pt x="6839" y="4196"/>
                  </a:cubicBezTo>
                  <a:cubicBezTo>
                    <a:pt x="6871" y="4347"/>
                    <a:pt x="6960" y="4371"/>
                    <a:pt x="6989" y="4497"/>
                  </a:cubicBezTo>
                  <a:lnTo>
                    <a:pt x="7049" y="4497"/>
                  </a:lnTo>
                  <a:cubicBezTo>
                    <a:pt x="7092" y="4600"/>
                    <a:pt x="7138" y="4672"/>
                    <a:pt x="7181" y="4750"/>
                  </a:cubicBezTo>
                  <a:cubicBezTo>
                    <a:pt x="7181" y="4775"/>
                    <a:pt x="7167" y="4799"/>
                    <a:pt x="7152" y="4823"/>
                  </a:cubicBezTo>
                  <a:cubicBezTo>
                    <a:pt x="7209" y="4974"/>
                    <a:pt x="7284" y="5100"/>
                    <a:pt x="7316" y="5275"/>
                  </a:cubicBezTo>
                  <a:lnTo>
                    <a:pt x="7405" y="5275"/>
                  </a:lnTo>
                  <a:cubicBezTo>
                    <a:pt x="7420" y="5329"/>
                    <a:pt x="7448" y="5353"/>
                    <a:pt x="7462" y="5426"/>
                  </a:cubicBezTo>
                  <a:cubicBezTo>
                    <a:pt x="7448" y="5426"/>
                    <a:pt x="7434" y="5450"/>
                    <a:pt x="7420" y="5450"/>
                  </a:cubicBezTo>
                  <a:cubicBezTo>
                    <a:pt x="7434" y="5576"/>
                    <a:pt x="7509" y="5630"/>
                    <a:pt x="7551" y="5727"/>
                  </a:cubicBezTo>
                  <a:cubicBezTo>
                    <a:pt x="7537" y="5727"/>
                    <a:pt x="7537" y="5727"/>
                    <a:pt x="7523" y="5751"/>
                  </a:cubicBezTo>
                  <a:cubicBezTo>
                    <a:pt x="7626" y="6082"/>
                    <a:pt x="7730" y="6384"/>
                    <a:pt x="7833" y="6733"/>
                  </a:cubicBezTo>
                  <a:cubicBezTo>
                    <a:pt x="7850" y="6709"/>
                    <a:pt x="7850" y="6709"/>
                    <a:pt x="7865" y="6709"/>
                  </a:cubicBezTo>
                  <a:cubicBezTo>
                    <a:pt x="7893" y="6782"/>
                    <a:pt x="7922" y="6860"/>
                    <a:pt x="7968" y="6932"/>
                  </a:cubicBezTo>
                  <a:lnTo>
                    <a:pt x="7893" y="6932"/>
                  </a:lnTo>
                  <a:cubicBezTo>
                    <a:pt x="7982" y="7161"/>
                    <a:pt x="7982" y="7438"/>
                    <a:pt x="8085" y="7661"/>
                  </a:cubicBezTo>
                  <a:cubicBezTo>
                    <a:pt x="8085" y="7812"/>
                    <a:pt x="8100" y="7860"/>
                    <a:pt x="8160" y="7962"/>
                  </a:cubicBezTo>
                  <a:cubicBezTo>
                    <a:pt x="8146" y="8041"/>
                    <a:pt x="8160" y="8113"/>
                    <a:pt x="8189" y="8192"/>
                  </a:cubicBezTo>
                  <a:lnTo>
                    <a:pt x="8189" y="8239"/>
                  </a:lnTo>
                  <a:cubicBezTo>
                    <a:pt x="8206" y="8463"/>
                    <a:pt x="8278" y="8644"/>
                    <a:pt x="8296" y="8866"/>
                  </a:cubicBezTo>
                  <a:cubicBezTo>
                    <a:pt x="8310" y="8969"/>
                    <a:pt x="8338" y="9096"/>
                    <a:pt x="8352" y="9216"/>
                  </a:cubicBezTo>
                  <a:cubicBezTo>
                    <a:pt x="8367" y="9270"/>
                    <a:pt x="8367" y="9342"/>
                    <a:pt x="8367" y="9421"/>
                  </a:cubicBezTo>
                  <a:cubicBezTo>
                    <a:pt x="8296" y="9342"/>
                    <a:pt x="8221" y="9295"/>
                    <a:pt x="8189" y="9120"/>
                  </a:cubicBezTo>
                  <a:cubicBezTo>
                    <a:pt x="8160" y="8866"/>
                    <a:pt x="8100" y="8644"/>
                    <a:pt x="8057" y="8391"/>
                  </a:cubicBezTo>
                  <a:cubicBezTo>
                    <a:pt x="8042" y="8312"/>
                    <a:pt x="8029" y="8216"/>
                    <a:pt x="8011" y="8138"/>
                  </a:cubicBezTo>
                  <a:cubicBezTo>
                    <a:pt x="7996" y="8041"/>
                    <a:pt x="7982" y="7962"/>
                    <a:pt x="7968" y="7860"/>
                  </a:cubicBezTo>
                  <a:cubicBezTo>
                    <a:pt x="7922" y="7709"/>
                    <a:pt x="7879" y="7559"/>
                    <a:pt x="7865" y="7384"/>
                  </a:cubicBezTo>
                  <a:cubicBezTo>
                    <a:pt x="7850" y="7312"/>
                    <a:pt x="7818" y="7257"/>
                    <a:pt x="7804" y="7185"/>
                  </a:cubicBezTo>
                  <a:cubicBezTo>
                    <a:pt x="7761" y="7035"/>
                    <a:pt x="7701" y="6860"/>
                    <a:pt x="7655" y="6709"/>
                  </a:cubicBezTo>
                  <a:cubicBezTo>
                    <a:pt x="7612" y="6534"/>
                    <a:pt x="7551" y="6384"/>
                    <a:pt x="7494" y="6203"/>
                  </a:cubicBezTo>
                  <a:cubicBezTo>
                    <a:pt x="7462" y="6082"/>
                    <a:pt x="7434" y="5956"/>
                    <a:pt x="7388" y="5829"/>
                  </a:cubicBezTo>
                  <a:cubicBezTo>
                    <a:pt x="7388" y="5781"/>
                    <a:pt x="7373" y="5751"/>
                    <a:pt x="7359" y="5727"/>
                  </a:cubicBezTo>
                  <a:cubicBezTo>
                    <a:pt x="7299" y="5600"/>
                    <a:pt x="7242" y="5480"/>
                    <a:pt x="7181" y="5329"/>
                  </a:cubicBezTo>
                  <a:cubicBezTo>
                    <a:pt x="7152" y="5275"/>
                    <a:pt x="7138" y="5178"/>
                    <a:pt x="7106" y="5124"/>
                  </a:cubicBezTo>
                  <a:cubicBezTo>
                    <a:pt x="7078" y="5052"/>
                    <a:pt x="7017" y="4974"/>
                    <a:pt x="6989" y="4901"/>
                  </a:cubicBezTo>
                  <a:cubicBezTo>
                    <a:pt x="6885" y="4696"/>
                    <a:pt x="6797" y="4497"/>
                    <a:pt x="6693" y="4298"/>
                  </a:cubicBezTo>
                  <a:cubicBezTo>
                    <a:pt x="6618" y="4148"/>
                    <a:pt x="6530" y="4021"/>
                    <a:pt x="6455" y="3895"/>
                  </a:cubicBezTo>
                  <a:cubicBezTo>
                    <a:pt x="6408" y="3822"/>
                    <a:pt x="6366" y="3744"/>
                    <a:pt x="6319" y="3696"/>
                  </a:cubicBezTo>
                  <a:cubicBezTo>
                    <a:pt x="6263" y="3618"/>
                    <a:pt x="6216" y="3546"/>
                    <a:pt x="6159" y="3491"/>
                  </a:cubicBezTo>
                  <a:cubicBezTo>
                    <a:pt x="6113" y="3419"/>
                    <a:pt x="6052" y="3340"/>
                    <a:pt x="5995" y="3292"/>
                  </a:cubicBezTo>
                  <a:cubicBezTo>
                    <a:pt x="5964" y="3268"/>
                    <a:pt x="5949" y="3220"/>
                    <a:pt x="5921" y="3190"/>
                  </a:cubicBezTo>
                  <a:cubicBezTo>
                    <a:pt x="5935" y="3039"/>
                    <a:pt x="6010" y="2991"/>
                    <a:pt x="6052" y="2918"/>
                  </a:cubicBezTo>
                  <a:close/>
                  <a:moveTo>
                    <a:pt x="5640" y="3316"/>
                  </a:moveTo>
                  <a:cubicBezTo>
                    <a:pt x="5714" y="3370"/>
                    <a:pt x="5682" y="3467"/>
                    <a:pt x="5682" y="3546"/>
                  </a:cubicBezTo>
                  <a:cubicBezTo>
                    <a:pt x="5697" y="3672"/>
                    <a:pt x="5697" y="3822"/>
                    <a:pt x="5714" y="3943"/>
                  </a:cubicBezTo>
                  <a:cubicBezTo>
                    <a:pt x="5714" y="3997"/>
                    <a:pt x="5697" y="4045"/>
                    <a:pt x="5697" y="4070"/>
                  </a:cubicBezTo>
                  <a:cubicBezTo>
                    <a:pt x="5668" y="4274"/>
                    <a:pt x="5728" y="4425"/>
                    <a:pt x="5757" y="4576"/>
                  </a:cubicBezTo>
                  <a:cubicBezTo>
                    <a:pt x="5771" y="4648"/>
                    <a:pt x="5803" y="4696"/>
                    <a:pt x="5817" y="4750"/>
                  </a:cubicBezTo>
                  <a:cubicBezTo>
                    <a:pt x="5846" y="4974"/>
                    <a:pt x="5921" y="5148"/>
                    <a:pt x="5981" y="5353"/>
                  </a:cubicBezTo>
                  <a:cubicBezTo>
                    <a:pt x="6024" y="5480"/>
                    <a:pt x="6038" y="5600"/>
                    <a:pt x="6070" y="5727"/>
                  </a:cubicBezTo>
                  <a:cubicBezTo>
                    <a:pt x="6099" y="5805"/>
                    <a:pt x="6127" y="5853"/>
                    <a:pt x="6141" y="5901"/>
                  </a:cubicBezTo>
                  <a:cubicBezTo>
                    <a:pt x="6202" y="6028"/>
                    <a:pt x="6231" y="6155"/>
                    <a:pt x="6291" y="6257"/>
                  </a:cubicBezTo>
                  <a:cubicBezTo>
                    <a:pt x="6455" y="6607"/>
                    <a:pt x="6618" y="6956"/>
                    <a:pt x="6782" y="7312"/>
                  </a:cubicBezTo>
                  <a:cubicBezTo>
                    <a:pt x="6811" y="7384"/>
                    <a:pt x="6854" y="7438"/>
                    <a:pt x="6885" y="7487"/>
                  </a:cubicBezTo>
                  <a:cubicBezTo>
                    <a:pt x="6928" y="7534"/>
                    <a:pt x="6975" y="7589"/>
                    <a:pt x="6989" y="7686"/>
                  </a:cubicBezTo>
                  <a:cubicBezTo>
                    <a:pt x="6989" y="7709"/>
                    <a:pt x="7003" y="7740"/>
                    <a:pt x="7017" y="7740"/>
                  </a:cubicBezTo>
                  <a:cubicBezTo>
                    <a:pt x="7106" y="7890"/>
                    <a:pt x="7209" y="8041"/>
                    <a:pt x="7299" y="8216"/>
                  </a:cubicBezTo>
                  <a:cubicBezTo>
                    <a:pt x="7359" y="8312"/>
                    <a:pt x="7434" y="8414"/>
                    <a:pt x="7494" y="8517"/>
                  </a:cubicBezTo>
                  <a:cubicBezTo>
                    <a:pt x="7583" y="8691"/>
                    <a:pt x="7701" y="8818"/>
                    <a:pt x="7790" y="8993"/>
                  </a:cubicBezTo>
                  <a:cubicBezTo>
                    <a:pt x="7850" y="9120"/>
                    <a:pt x="7922" y="9216"/>
                    <a:pt x="7996" y="9318"/>
                  </a:cubicBezTo>
                  <a:cubicBezTo>
                    <a:pt x="8057" y="9421"/>
                    <a:pt x="8057" y="9548"/>
                    <a:pt x="8071" y="9698"/>
                  </a:cubicBezTo>
                  <a:cubicBezTo>
                    <a:pt x="7968" y="9668"/>
                    <a:pt x="7954" y="9493"/>
                    <a:pt x="7850" y="9469"/>
                  </a:cubicBezTo>
                  <a:lnTo>
                    <a:pt x="7850" y="9548"/>
                  </a:lnTo>
                  <a:cubicBezTo>
                    <a:pt x="7790" y="9548"/>
                    <a:pt x="7761" y="9469"/>
                    <a:pt x="7743" y="9367"/>
                  </a:cubicBezTo>
                  <a:cubicBezTo>
                    <a:pt x="7715" y="9192"/>
                    <a:pt x="7640" y="9120"/>
                    <a:pt x="7551" y="9041"/>
                  </a:cubicBezTo>
                  <a:cubicBezTo>
                    <a:pt x="7509" y="8993"/>
                    <a:pt x="7476" y="8945"/>
                    <a:pt x="7434" y="8866"/>
                  </a:cubicBezTo>
                  <a:cubicBezTo>
                    <a:pt x="7448" y="8843"/>
                    <a:pt x="7448" y="8843"/>
                    <a:pt x="7462" y="8794"/>
                  </a:cubicBezTo>
                  <a:cubicBezTo>
                    <a:pt x="7420" y="8764"/>
                    <a:pt x="7373" y="8716"/>
                    <a:pt x="7345" y="8691"/>
                  </a:cubicBezTo>
                  <a:cubicBezTo>
                    <a:pt x="7316" y="8668"/>
                    <a:pt x="7299" y="8644"/>
                    <a:pt x="7284" y="8613"/>
                  </a:cubicBezTo>
                  <a:cubicBezTo>
                    <a:pt x="7242" y="8541"/>
                    <a:pt x="7195" y="8438"/>
                    <a:pt x="7121" y="8414"/>
                  </a:cubicBezTo>
                  <a:cubicBezTo>
                    <a:pt x="7121" y="8391"/>
                    <a:pt x="7138" y="8366"/>
                    <a:pt x="7138" y="8312"/>
                  </a:cubicBezTo>
                  <a:cubicBezTo>
                    <a:pt x="7078" y="8264"/>
                    <a:pt x="7017" y="8192"/>
                    <a:pt x="6960" y="8113"/>
                  </a:cubicBezTo>
                  <a:lnTo>
                    <a:pt x="6960" y="8041"/>
                  </a:lnTo>
                  <a:cubicBezTo>
                    <a:pt x="6914" y="7986"/>
                    <a:pt x="6885" y="7914"/>
                    <a:pt x="6839" y="7860"/>
                  </a:cubicBezTo>
                  <a:cubicBezTo>
                    <a:pt x="6811" y="7860"/>
                    <a:pt x="6797" y="7788"/>
                    <a:pt x="6765" y="7740"/>
                  </a:cubicBezTo>
                  <a:cubicBezTo>
                    <a:pt x="6736" y="7637"/>
                    <a:pt x="6693" y="7559"/>
                    <a:pt x="6647" y="7462"/>
                  </a:cubicBezTo>
                  <a:cubicBezTo>
                    <a:pt x="6633" y="7487"/>
                    <a:pt x="6633" y="7487"/>
                    <a:pt x="6618" y="7487"/>
                  </a:cubicBezTo>
                  <a:cubicBezTo>
                    <a:pt x="6586" y="7462"/>
                    <a:pt x="6572" y="7408"/>
                    <a:pt x="6530" y="7360"/>
                  </a:cubicBezTo>
                  <a:cubicBezTo>
                    <a:pt x="6558" y="7336"/>
                    <a:pt x="6572" y="7336"/>
                    <a:pt x="6586" y="7312"/>
                  </a:cubicBezTo>
                  <a:cubicBezTo>
                    <a:pt x="6572" y="7288"/>
                    <a:pt x="6558" y="7234"/>
                    <a:pt x="6544" y="7209"/>
                  </a:cubicBezTo>
                  <a:cubicBezTo>
                    <a:pt x="6498" y="7107"/>
                    <a:pt x="6455" y="7010"/>
                    <a:pt x="6426" y="6908"/>
                  </a:cubicBezTo>
                  <a:lnTo>
                    <a:pt x="6408" y="6932"/>
                  </a:lnTo>
                  <a:cubicBezTo>
                    <a:pt x="6408" y="6986"/>
                    <a:pt x="6408" y="7035"/>
                    <a:pt x="6426" y="7082"/>
                  </a:cubicBezTo>
                  <a:lnTo>
                    <a:pt x="6408" y="7082"/>
                  </a:lnTo>
                  <a:cubicBezTo>
                    <a:pt x="6366" y="6956"/>
                    <a:pt x="6319" y="6860"/>
                    <a:pt x="6277" y="6733"/>
                  </a:cubicBezTo>
                  <a:cubicBezTo>
                    <a:pt x="6291" y="6607"/>
                    <a:pt x="6231" y="6558"/>
                    <a:pt x="6188" y="6504"/>
                  </a:cubicBezTo>
                  <a:cubicBezTo>
                    <a:pt x="6174" y="6456"/>
                    <a:pt x="6141" y="6408"/>
                    <a:pt x="6113" y="6353"/>
                  </a:cubicBezTo>
                  <a:cubicBezTo>
                    <a:pt x="6099" y="6353"/>
                    <a:pt x="6099" y="6305"/>
                    <a:pt x="6099" y="6305"/>
                  </a:cubicBezTo>
                  <a:cubicBezTo>
                    <a:pt x="6052" y="6257"/>
                    <a:pt x="6024" y="6203"/>
                    <a:pt x="5981" y="6155"/>
                  </a:cubicBezTo>
                  <a:cubicBezTo>
                    <a:pt x="5995" y="6131"/>
                    <a:pt x="6010" y="6106"/>
                    <a:pt x="6024" y="6052"/>
                  </a:cubicBezTo>
                  <a:cubicBezTo>
                    <a:pt x="6010" y="6028"/>
                    <a:pt x="5981" y="6004"/>
                    <a:pt x="5964" y="5980"/>
                  </a:cubicBezTo>
                  <a:lnTo>
                    <a:pt x="5964" y="5853"/>
                  </a:lnTo>
                  <a:lnTo>
                    <a:pt x="5949" y="5878"/>
                  </a:lnTo>
                  <a:cubicBezTo>
                    <a:pt x="5907" y="5703"/>
                    <a:pt x="5860" y="5552"/>
                    <a:pt x="5817" y="5377"/>
                  </a:cubicBezTo>
                  <a:lnTo>
                    <a:pt x="5803" y="5377"/>
                  </a:lnTo>
                  <a:lnTo>
                    <a:pt x="5803" y="5504"/>
                  </a:lnTo>
                  <a:cubicBezTo>
                    <a:pt x="5785" y="5480"/>
                    <a:pt x="5771" y="5426"/>
                    <a:pt x="5771" y="5377"/>
                  </a:cubicBezTo>
                  <a:lnTo>
                    <a:pt x="5757" y="5377"/>
                  </a:lnTo>
                  <a:cubicBezTo>
                    <a:pt x="5757" y="5299"/>
                    <a:pt x="5771" y="5251"/>
                    <a:pt x="5757" y="5202"/>
                  </a:cubicBezTo>
                  <a:cubicBezTo>
                    <a:pt x="5743" y="5100"/>
                    <a:pt x="5714" y="4998"/>
                    <a:pt x="5682" y="4901"/>
                  </a:cubicBezTo>
                  <a:cubicBezTo>
                    <a:pt x="5668" y="4949"/>
                    <a:pt x="5668" y="4974"/>
                    <a:pt x="5640" y="4998"/>
                  </a:cubicBezTo>
                  <a:cubicBezTo>
                    <a:pt x="5625" y="4925"/>
                    <a:pt x="5607" y="4877"/>
                    <a:pt x="5593" y="4799"/>
                  </a:cubicBezTo>
                  <a:cubicBezTo>
                    <a:pt x="5607" y="4775"/>
                    <a:pt x="5625" y="4750"/>
                    <a:pt x="5640" y="4726"/>
                  </a:cubicBezTo>
                  <a:cubicBezTo>
                    <a:pt x="5607" y="4648"/>
                    <a:pt x="5593" y="4576"/>
                    <a:pt x="5579" y="4522"/>
                  </a:cubicBezTo>
                  <a:cubicBezTo>
                    <a:pt x="5565" y="4371"/>
                    <a:pt x="5565" y="4274"/>
                    <a:pt x="5550" y="4124"/>
                  </a:cubicBezTo>
                  <a:cubicBezTo>
                    <a:pt x="5536" y="4172"/>
                    <a:pt x="5536" y="4172"/>
                    <a:pt x="5536" y="4196"/>
                  </a:cubicBezTo>
                  <a:cubicBezTo>
                    <a:pt x="5504" y="4172"/>
                    <a:pt x="5504" y="4021"/>
                    <a:pt x="5518" y="3919"/>
                  </a:cubicBezTo>
                  <a:cubicBezTo>
                    <a:pt x="5490" y="3871"/>
                    <a:pt x="5490" y="3792"/>
                    <a:pt x="5504" y="3720"/>
                  </a:cubicBezTo>
                  <a:cubicBezTo>
                    <a:pt x="5518" y="3593"/>
                    <a:pt x="5536" y="3467"/>
                    <a:pt x="5565" y="3316"/>
                  </a:cubicBezTo>
                  <a:close/>
                  <a:moveTo>
                    <a:pt x="12493" y="9421"/>
                  </a:moveTo>
                  <a:cubicBezTo>
                    <a:pt x="12550" y="9595"/>
                    <a:pt x="12596" y="9770"/>
                    <a:pt x="12611" y="9969"/>
                  </a:cubicBezTo>
                  <a:cubicBezTo>
                    <a:pt x="12479" y="9873"/>
                    <a:pt x="12418" y="9595"/>
                    <a:pt x="12493" y="9421"/>
                  </a:cubicBezTo>
                  <a:close/>
                  <a:moveTo>
                    <a:pt x="12315" y="9794"/>
                  </a:moveTo>
                  <a:cubicBezTo>
                    <a:pt x="12358" y="9794"/>
                    <a:pt x="12447" y="9945"/>
                    <a:pt x="12447" y="10096"/>
                  </a:cubicBezTo>
                  <a:cubicBezTo>
                    <a:pt x="12358" y="10072"/>
                    <a:pt x="12269" y="9945"/>
                    <a:pt x="12254" y="9819"/>
                  </a:cubicBezTo>
                  <a:cubicBezTo>
                    <a:pt x="12269" y="9819"/>
                    <a:pt x="12283" y="9794"/>
                    <a:pt x="12315" y="9794"/>
                  </a:cubicBezTo>
                  <a:close/>
                  <a:moveTo>
                    <a:pt x="12582" y="10096"/>
                  </a:moveTo>
                  <a:cubicBezTo>
                    <a:pt x="12657" y="10150"/>
                    <a:pt x="12671" y="10246"/>
                    <a:pt x="12714" y="10349"/>
                  </a:cubicBezTo>
                  <a:cubicBezTo>
                    <a:pt x="12705" y="10351"/>
                    <a:pt x="12697" y="10352"/>
                    <a:pt x="12689" y="10352"/>
                  </a:cubicBezTo>
                  <a:cubicBezTo>
                    <a:pt x="12608" y="10352"/>
                    <a:pt x="12592" y="10242"/>
                    <a:pt x="12550" y="10198"/>
                  </a:cubicBezTo>
                  <a:cubicBezTo>
                    <a:pt x="12568" y="10150"/>
                    <a:pt x="12568" y="10120"/>
                    <a:pt x="12582" y="10096"/>
                  </a:cubicBezTo>
                  <a:close/>
                  <a:moveTo>
                    <a:pt x="8310" y="9770"/>
                  </a:moveTo>
                  <a:cubicBezTo>
                    <a:pt x="8352" y="9848"/>
                    <a:pt x="8427" y="9873"/>
                    <a:pt x="8441" y="10023"/>
                  </a:cubicBezTo>
                  <a:cubicBezTo>
                    <a:pt x="8441" y="10072"/>
                    <a:pt x="8456" y="10096"/>
                    <a:pt x="8473" y="10150"/>
                  </a:cubicBezTo>
                  <a:cubicBezTo>
                    <a:pt x="8488" y="10222"/>
                    <a:pt x="8473" y="10271"/>
                    <a:pt x="8441" y="10300"/>
                  </a:cubicBezTo>
                  <a:lnTo>
                    <a:pt x="8441" y="10397"/>
                  </a:lnTo>
                  <a:cubicBezTo>
                    <a:pt x="8427" y="10325"/>
                    <a:pt x="8338" y="10325"/>
                    <a:pt x="8367" y="10198"/>
                  </a:cubicBezTo>
                  <a:cubicBezTo>
                    <a:pt x="8338" y="10120"/>
                    <a:pt x="8310" y="10023"/>
                    <a:pt x="8296" y="9945"/>
                  </a:cubicBezTo>
                  <a:cubicBezTo>
                    <a:pt x="8263" y="9873"/>
                    <a:pt x="8278" y="9819"/>
                    <a:pt x="8310" y="9770"/>
                  </a:cubicBezTo>
                  <a:close/>
                  <a:moveTo>
                    <a:pt x="5652" y="2097"/>
                  </a:moveTo>
                  <a:cubicBezTo>
                    <a:pt x="5695" y="2097"/>
                    <a:pt x="5737" y="2121"/>
                    <a:pt x="5771" y="2135"/>
                  </a:cubicBezTo>
                  <a:cubicBezTo>
                    <a:pt x="5874" y="2190"/>
                    <a:pt x="5981" y="2238"/>
                    <a:pt x="6070" y="2340"/>
                  </a:cubicBezTo>
                  <a:cubicBezTo>
                    <a:pt x="6127" y="2436"/>
                    <a:pt x="6216" y="2491"/>
                    <a:pt x="6291" y="2563"/>
                  </a:cubicBezTo>
                  <a:cubicBezTo>
                    <a:pt x="6337" y="2617"/>
                    <a:pt x="6394" y="2690"/>
                    <a:pt x="6441" y="2768"/>
                  </a:cubicBezTo>
                  <a:cubicBezTo>
                    <a:pt x="6469" y="2816"/>
                    <a:pt x="6498" y="2816"/>
                    <a:pt x="6530" y="2864"/>
                  </a:cubicBezTo>
                  <a:cubicBezTo>
                    <a:pt x="6604" y="2967"/>
                    <a:pt x="6693" y="3069"/>
                    <a:pt x="6765" y="3190"/>
                  </a:cubicBezTo>
                  <a:cubicBezTo>
                    <a:pt x="6871" y="3370"/>
                    <a:pt x="6975" y="3521"/>
                    <a:pt x="7078" y="3720"/>
                  </a:cubicBezTo>
                  <a:cubicBezTo>
                    <a:pt x="7138" y="3847"/>
                    <a:pt x="7209" y="3973"/>
                    <a:pt x="7270" y="4124"/>
                  </a:cubicBezTo>
                  <a:cubicBezTo>
                    <a:pt x="7345" y="4244"/>
                    <a:pt x="7405" y="4371"/>
                    <a:pt x="7462" y="4497"/>
                  </a:cubicBezTo>
                  <a:cubicBezTo>
                    <a:pt x="7509" y="4600"/>
                    <a:pt x="7566" y="4696"/>
                    <a:pt x="7612" y="4823"/>
                  </a:cubicBezTo>
                  <a:cubicBezTo>
                    <a:pt x="7672" y="4998"/>
                    <a:pt x="7743" y="5178"/>
                    <a:pt x="7818" y="5353"/>
                  </a:cubicBezTo>
                  <a:cubicBezTo>
                    <a:pt x="7850" y="5426"/>
                    <a:pt x="7879" y="5528"/>
                    <a:pt x="7907" y="5630"/>
                  </a:cubicBezTo>
                  <a:cubicBezTo>
                    <a:pt x="7922" y="5679"/>
                    <a:pt x="7954" y="5727"/>
                    <a:pt x="7968" y="5805"/>
                  </a:cubicBezTo>
                  <a:cubicBezTo>
                    <a:pt x="8029" y="5980"/>
                    <a:pt x="8085" y="6179"/>
                    <a:pt x="8146" y="6384"/>
                  </a:cubicBezTo>
                  <a:cubicBezTo>
                    <a:pt x="8174" y="6504"/>
                    <a:pt x="8221" y="6631"/>
                    <a:pt x="8263" y="6757"/>
                  </a:cubicBezTo>
                  <a:cubicBezTo>
                    <a:pt x="8338" y="6932"/>
                    <a:pt x="8367" y="7161"/>
                    <a:pt x="8399" y="7384"/>
                  </a:cubicBezTo>
                  <a:cubicBezTo>
                    <a:pt x="8427" y="7487"/>
                    <a:pt x="8456" y="7589"/>
                    <a:pt x="8473" y="7686"/>
                  </a:cubicBezTo>
                  <a:cubicBezTo>
                    <a:pt x="8516" y="7836"/>
                    <a:pt x="8545" y="7986"/>
                    <a:pt x="8563" y="8161"/>
                  </a:cubicBezTo>
                  <a:cubicBezTo>
                    <a:pt x="8577" y="8264"/>
                    <a:pt x="8605" y="8366"/>
                    <a:pt x="8620" y="8463"/>
                  </a:cubicBezTo>
                  <a:cubicBezTo>
                    <a:pt x="8666" y="8613"/>
                    <a:pt x="8680" y="8794"/>
                    <a:pt x="8708" y="8945"/>
                  </a:cubicBezTo>
                  <a:cubicBezTo>
                    <a:pt x="8708" y="8993"/>
                    <a:pt x="8723" y="9017"/>
                    <a:pt x="8723" y="9065"/>
                  </a:cubicBezTo>
                  <a:cubicBezTo>
                    <a:pt x="8755" y="9342"/>
                    <a:pt x="8797" y="9644"/>
                    <a:pt x="8830" y="9921"/>
                  </a:cubicBezTo>
                  <a:lnTo>
                    <a:pt x="8830" y="10096"/>
                  </a:lnTo>
                  <a:cubicBezTo>
                    <a:pt x="8823" y="10098"/>
                    <a:pt x="8817" y="10100"/>
                    <a:pt x="8812" y="10100"/>
                  </a:cubicBezTo>
                  <a:cubicBezTo>
                    <a:pt x="8766" y="10100"/>
                    <a:pt x="8751" y="10018"/>
                    <a:pt x="8723" y="9969"/>
                  </a:cubicBezTo>
                  <a:cubicBezTo>
                    <a:pt x="8680" y="9897"/>
                    <a:pt x="8651" y="9848"/>
                    <a:pt x="8634" y="9770"/>
                  </a:cubicBezTo>
                  <a:cubicBezTo>
                    <a:pt x="8651" y="9644"/>
                    <a:pt x="8634" y="9469"/>
                    <a:pt x="8591" y="9396"/>
                  </a:cubicBezTo>
                  <a:cubicBezTo>
                    <a:pt x="8563" y="9065"/>
                    <a:pt x="8530" y="8764"/>
                    <a:pt x="8456" y="8463"/>
                  </a:cubicBezTo>
                  <a:cubicBezTo>
                    <a:pt x="8413" y="8288"/>
                    <a:pt x="8384" y="8113"/>
                    <a:pt x="8352" y="7939"/>
                  </a:cubicBezTo>
                  <a:cubicBezTo>
                    <a:pt x="8338" y="7860"/>
                    <a:pt x="8324" y="7812"/>
                    <a:pt x="8310" y="7740"/>
                  </a:cubicBezTo>
                  <a:cubicBezTo>
                    <a:pt x="8296" y="7709"/>
                    <a:pt x="8296" y="7661"/>
                    <a:pt x="8296" y="7613"/>
                  </a:cubicBezTo>
                  <a:lnTo>
                    <a:pt x="8278" y="7613"/>
                  </a:lnTo>
                  <a:cubicBezTo>
                    <a:pt x="8263" y="7534"/>
                    <a:pt x="8235" y="7462"/>
                    <a:pt x="8221" y="7384"/>
                  </a:cubicBezTo>
                  <a:cubicBezTo>
                    <a:pt x="8221" y="7336"/>
                    <a:pt x="8189" y="7288"/>
                    <a:pt x="8189" y="7234"/>
                  </a:cubicBezTo>
                  <a:cubicBezTo>
                    <a:pt x="8189" y="7137"/>
                    <a:pt x="8160" y="7059"/>
                    <a:pt x="8132" y="6986"/>
                  </a:cubicBezTo>
                  <a:cubicBezTo>
                    <a:pt x="8085" y="6860"/>
                    <a:pt x="8057" y="6709"/>
                    <a:pt x="8029" y="6583"/>
                  </a:cubicBezTo>
                  <a:cubicBezTo>
                    <a:pt x="7968" y="6432"/>
                    <a:pt x="7922" y="6257"/>
                    <a:pt x="7879" y="6106"/>
                  </a:cubicBezTo>
                  <a:cubicBezTo>
                    <a:pt x="7833" y="5932"/>
                    <a:pt x="7776" y="5781"/>
                    <a:pt x="7715" y="5630"/>
                  </a:cubicBezTo>
                  <a:cubicBezTo>
                    <a:pt x="7640" y="5426"/>
                    <a:pt x="7566" y="5202"/>
                    <a:pt x="7476" y="5028"/>
                  </a:cubicBezTo>
                  <a:cubicBezTo>
                    <a:pt x="7448" y="4974"/>
                    <a:pt x="7434" y="4925"/>
                    <a:pt x="7420" y="4877"/>
                  </a:cubicBezTo>
                  <a:cubicBezTo>
                    <a:pt x="7373" y="4726"/>
                    <a:pt x="7284" y="4624"/>
                    <a:pt x="7227" y="4473"/>
                  </a:cubicBezTo>
                  <a:cubicBezTo>
                    <a:pt x="7167" y="4347"/>
                    <a:pt x="7106" y="4220"/>
                    <a:pt x="7049" y="4124"/>
                  </a:cubicBezTo>
                  <a:cubicBezTo>
                    <a:pt x="7017" y="4045"/>
                    <a:pt x="6989" y="3997"/>
                    <a:pt x="6960" y="3943"/>
                  </a:cubicBezTo>
                  <a:lnTo>
                    <a:pt x="6885" y="3822"/>
                  </a:lnTo>
                  <a:cubicBezTo>
                    <a:pt x="6811" y="3672"/>
                    <a:pt x="6722" y="3546"/>
                    <a:pt x="6647" y="3395"/>
                  </a:cubicBezTo>
                  <a:cubicBezTo>
                    <a:pt x="6633" y="3395"/>
                    <a:pt x="6633" y="3370"/>
                    <a:pt x="6618" y="3370"/>
                  </a:cubicBezTo>
                  <a:cubicBezTo>
                    <a:pt x="6572" y="3340"/>
                    <a:pt x="6530" y="3244"/>
                    <a:pt x="6498" y="3166"/>
                  </a:cubicBezTo>
                  <a:cubicBezTo>
                    <a:pt x="6469" y="3117"/>
                    <a:pt x="6441" y="3069"/>
                    <a:pt x="6394" y="3069"/>
                  </a:cubicBezTo>
                  <a:cubicBezTo>
                    <a:pt x="6366" y="3039"/>
                    <a:pt x="6337" y="2991"/>
                    <a:pt x="6291" y="2943"/>
                  </a:cubicBezTo>
                  <a:cubicBezTo>
                    <a:pt x="6248" y="2864"/>
                    <a:pt x="6202" y="2816"/>
                    <a:pt x="6141" y="2738"/>
                  </a:cubicBezTo>
                  <a:cubicBezTo>
                    <a:pt x="6099" y="2690"/>
                    <a:pt x="6038" y="2642"/>
                    <a:pt x="5981" y="2587"/>
                  </a:cubicBezTo>
                  <a:cubicBezTo>
                    <a:pt x="5921" y="2539"/>
                    <a:pt x="5860" y="2491"/>
                    <a:pt x="5803" y="2436"/>
                  </a:cubicBezTo>
                  <a:cubicBezTo>
                    <a:pt x="5771" y="2412"/>
                    <a:pt x="5743" y="2388"/>
                    <a:pt x="5714" y="2364"/>
                  </a:cubicBezTo>
                  <a:cubicBezTo>
                    <a:pt x="5688" y="2345"/>
                    <a:pt x="5663" y="2337"/>
                    <a:pt x="5640" y="2337"/>
                  </a:cubicBezTo>
                  <a:cubicBezTo>
                    <a:pt x="5565" y="2337"/>
                    <a:pt x="5501" y="2419"/>
                    <a:pt x="5447" y="2515"/>
                  </a:cubicBezTo>
                  <a:cubicBezTo>
                    <a:pt x="5461" y="2690"/>
                    <a:pt x="5401" y="2840"/>
                    <a:pt x="5387" y="3015"/>
                  </a:cubicBezTo>
                  <a:cubicBezTo>
                    <a:pt x="5373" y="3069"/>
                    <a:pt x="5358" y="3141"/>
                    <a:pt x="5358" y="3190"/>
                  </a:cubicBezTo>
                  <a:cubicBezTo>
                    <a:pt x="5358" y="3268"/>
                    <a:pt x="5340" y="3340"/>
                    <a:pt x="5340" y="3395"/>
                  </a:cubicBezTo>
                  <a:cubicBezTo>
                    <a:pt x="5340" y="3491"/>
                    <a:pt x="5358" y="3593"/>
                    <a:pt x="5358" y="3672"/>
                  </a:cubicBezTo>
                  <a:cubicBezTo>
                    <a:pt x="5358" y="3744"/>
                    <a:pt x="5373" y="3822"/>
                    <a:pt x="5373" y="3895"/>
                  </a:cubicBezTo>
                  <a:cubicBezTo>
                    <a:pt x="5373" y="4021"/>
                    <a:pt x="5358" y="4148"/>
                    <a:pt x="5340" y="4298"/>
                  </a:cubicBezTo>
                  <a:cubicBezTo>
                    <a:pt x="5358" y="4371"/>
                    <a:pt x="5387" y="4473"/>
                    <a:pt x="5401" y="4576"/>
                  </a:cubicBezTo>
                  <a:cubicBezTo>
                    <a:pt x="5429" y="4672"/>
                    <a:pt x="5447" y="4750"/>
                    <a:pt x="5461" y="4847"/>
                  </a:cubicBezTo>
                  <a:cubicBezTo>
                    <a:pt x="5490" y="4949"/>
                    <a:pt x="5504" y="5052"/>
                    <a:pt x="5518" y="5148"/>
                  </a:cubicBezTo>
                  <a:cubicBezTo>
                    <a:pt x="5536" y="5202"/>
                    <a:pt x="5550" y="5251"/>
                    <a:pt x="5565" y="5299"/>
                  </a:cubicBezTo>
                  <a:cubicBezTo>
                    <a:pt x="5668" y="5576"/>
                    <a:pt x="5728" y="5901"/>
                    <a:pt x="5846" y="6179"/>
                  </a:cubicBezTo>
                  <a:cubicBezTo>
                    <a:pt x="5874" y="6257"/>
                    <a:pt x="5907" y="6330"/>
                    <a:pt x="5949" y="6408"/>
                  </a:cubicBezTo>
                  <a:lnTo>
                    <a:pt x="5949" y="6480"/>
                  </a:lnTo>
                  <a:cubicBezTo>
                    <a:pt x="6024" y="6607"/>
                    <a:pt x="6070" y="6733"/>
                    <a:pt x="6127" y="6860"/>
                  </a:cubicBezTo>
                  <a:cubicBezTo>
                    <a:pt x="6159" y="6932"/>
                    <a:pt x="6188" y="7010"/>
                    <a:pt x="6231" y="7059"/>
                  </a:cubicBezTo>
                  <a:cubicBezTo>
                    <a:pt x="6231" y="7082"/>
                    <a:pt x="6248" y="7082"/>
                    <a:pt x="6263" y="7082"/>
                  </a:cubicBezTo>
                  <a:cubicBezTo>
                    <a:pt x="6305" y="7288"/>
                    <a:pt x="6394" y="7438"/>
                    <a:pt x="6483" y="7589"/>
                  </a:cubicBezTo>
                  <a:cubicBezTo>
                    <a:pt x="6498" y="7613"/>
                    <a:pt x="6515" y="7661"/>
                    <a:pt x="6530" y="7686"/>
                  </a:cubicBezTo>
                  <a:cubicBezTo>
                    <a:pt x="6604" y="7812"/>
                    <a:pt x="6675" y="7939"/>
                    <a:pt x="6736" y="8065"/>
                  </a:cubicBezTo>
                  <a:cubicBezTo>
                    <a:pt x="6797" y="8192"/>
                    <a:pt x="6871" y="8312"/>
                    <a:pt x="6942" y="8414"/>
                  </a:cubicBezTo>
                  <a:cubicBezTo>
                    <a:pt x="6975" y="8463"/>
                    <a:pt x="7003" y="8541"/>
                    <a:pt x="7032" y="8613"/>
                  </a:cubicBezTo>
                  <a:cubicBezTo>
                    <a:pt x="7032" y="8590"/>
                    <a:pt x="7049" y="8590"/>
                    <a:pt x="7049" y="8590"/>
                  </a:cubicBezTo>
                  <a:cubicBezTo>
                    <a:pt x="7106" y="8668"/>
                    <a:pt x="7121" y="8818"/>
                    <a:pt x="7195" y="8818"/>
                  </a:cubicBezTo>
                  <a:cubicBezTo>
                    <a:pt x="7256" y="8915"/>
                    <a:pt x="7299" y="9041"/>
                    <a:pt x="7373" y="9096"/>
                  </a:cubicBezTo>
                  <a:cubicBezTo>
                    <a:pt x="7448" y="9143"/>
                    <a:pt x="7448" y="9270"/>
                    <a:pt x="7494" y="9318"/>
                  </a:cubicBezTo>
                  <a:lnTo>
                    <a:pt x="7566" y="9445"/>
                  </a:lnTo>
                  <a:cubicBezTo>
                    <a:pt x="7612" y="9517"/>
                    <a:pt x="7687" y="9572"/>
                    <a:pt x="7730" y="9668"/>
                  </a:cubicBezTo>
                  <a:cubicBezTo>
                    <a:pt x="7761" y="9747"/>
                    <a:pt x="7804" y="9794"/>
                    <a:pt x="7850" y="9848"/>
                  </a:cubicBezTo>
                  <a:cubicBezTo>
                    <a:pt x="7879" y="9897"/>
                    <a:pt x="7879" y="9921"/>
                    <a:pt x="7907" y="9945"/>
                  </a:cubicBezTo>
                  <a:cubicBezTo>
                    <a:pt x="7954" y="10023"/>
                    <a:pt x="7996" y="10072"/>
                    <a:pt x="8057" y="10120"/>
                  </a:cubicBezTo>
                  <a:cubicBezTo>
                    <a:pt x="8071" y="10174"/>
                    <a:pt x="8100" y="10222"/>
                    <a:pt x="8117" y="10271"/>
                  </a:cubicBezTo>
                  <a:cubicBezTo>
                    <a:pt x="8160" y="10397"/>
                    <a:pt x="8174" y="10524"/>
                    <a:pt x="8174" y="10674"/>
                  </a:cubicBezTo>
                  <a:cubicBezTo>
                    <a:pt x="8117" y="10602"/>
                    <a:pt x="8057" y="10548"/>
                    <a:pt x="8011" y="10499"/>
                  </a:cubicBezTo>
                  <a:cubicBezTo>
                    <a:pt x="7879" y="10300"/>
                    <a:pt x="7730" y="10096"/>
                    <a:pt x="7598" y="9897"/>
                  </a:cubicBezTo>
                  <a:cubicBezTo>
                    <a:pt x="7494" y="9747"/>
                    <a:pt x="7405" y="9572"/>
                    <a:pt x="7316" y="9421"/>
                  </a:cubicBezTo>
                  <a:cubicBezTo>
                    <a:pt x="7195" y="9216"/>
                    <a:pt x="7078" y="9065"/>
                    <a:pt x="6975" y="8866"/>
                  </a:cubicBezTo>
                  <a:cubicBezTo>
                    <a:pt x="6914" y="8818"/>
                    <a:pt x="6885" y="8740"/>
                    <a:pt x="6839" y="8668"/>
                  </a:cubicBezTo>
                  <a:lnTo>
                    <a:pt x="6736" y="8493"/>
                  </a:lnTo>
                  <a:cubicBezTo>
                    <a:pt x="6661" y="8366"/>
                    <a:pt x="6604" y="8239"/>
                    <a:pt x="6544" y="8113"/>
                  </a:cubicBezTo>
                  <a:cubicBezTo>
                    <a:pt x="6515" y="8041"/>
                    <a:pt x="6469" y="7986"/>
                    <a:pt x="6441" y="7939"/>
                  </a:cubicBezTo>
                  <a:cubicBezTo>
                    <a:pt x="6319" y="7764"/>
                    <a:pt x="6231" y="7559"/>
                    <a:pt x="6141" y="7360"/>
                  </a:cubicBezTo>
                  <a:cubicBezTo>
                    <a:pt x="6070" y="7185"/>
                    <a:pt x="5995" y="7035"/>
                    <a:pt x="5921" y="6860"/>
                  </a:cubicBezTo>
                  <a:cubicBezTo>
                    <a:pt x="5874" y="6782"/>
                    <a:pt x="5860" y="6709"/>
                    <a:pt x="5817" y="6631"/>
                  </a:cubicBezTo>
                  <a:cubicBezTo>
                    <a:pt x="5785" y="6558"/>
                    <a:pt x="5771" y="6480"/>
                    <a:pt x="5728" y="6432"/>
                  </a:cubicBezTo>
                  <a:cubicBezTo>
                    <a:pt x="5682" y="6330"/>
                    <a:pt x="5654" y="6233"/>
                    <a:pt x="5625" y="6106"/>
                  </a:cubicBezTo>
                  <a:cubicBezTo>
                    <a:pt x="5550" y="5901"/>
                    <a:pt x="5490" y="5679"/>
                    <a:pt x="5415" y="5480"/>
                  </a:cubicBezTo>
                  <a:cubicBezTo>
                    <a:pt x="5387" y="5377"/>
                    <a:pt x="5358" y="5251"/>
                    <a:pt x="5340" y="5148"/>
                  </a:cubicBezTo>
                  <a:cubicBezTo>
                    <a:pt x="5283" y="4877"/>
                    <a:pt x="5237" y="4600"/>
                    <a:pt x="5194" y="4323"/>
                  </a:cubicBezTo>
                  <a:lnTo>
                    <a:pt x="5194" y="3919"/>
                  </a:lnTo>
                  <a:cubicBezTo>
                    <a:pt x="5194" y="3847"/>
                    <a:pt x="5180" y="3744"/>
                    <a:pt x="5180" y="3672"/>
                  </a:cubicBezTo>
                  <a:cubicBezTo>
                    <a:pt x="5180" y="3546"/>
                    <a:pt x="5194" y="3419"/>
                    <a:pt x="5180" y="3292"/>
                  </a:cubicBezTo>
                  <a:cubicBezTo>
                    <a:pt x="5180" y="3141"/>
                    <a:pt x="5209" y="2991"/>
                    <a:pt x="5237" y="2840"/>
                  </a:cubicBezTo>
                  <a:cubicBezTo>
                    <a:pt x="5269" y="2714"/>
                    <a:pt x="5298" y="2587"/>
                    <a:pt x="5340" y="2466"/>
                  </a:cubicBezTo>
                  <a:cubicBezTo>
                    <a:pt x="5358" y="2364"/>
                    <a:pt x="5387" y="2286"/>
                    <a:pt x="5447" y="2238"/>
                  </a:cubicBezTo>
                  <a:cubicBezTo>
                    <a:pt x="5490" y="2213"/>
                    <a:pt x="5518" y="2165"/>
                    <a:pt x="5565" y="2135"/>
                  </a:cubicBezTo>
                  <a:cubicBezTo>
                    <a:pt x="5594" y="2107"/>
                    <a:pt x="5623" y="2097"/>
                    <a:pt x="5652" y="2097"/>
                  </a:cubicBezTo>
                  <a:close/>
                  <a:moveTo>
                    <a:pt x="8740" y="10373"/>
                  </a:moveTo>
                  <a:cubicBezTo>
                    <a:pt x="8858" y="10499"/>
                    <a:pt x="8947" y="10650"/>
                    <a:pt x="8947" y="10927"/>
                  </a:cubicBezTo>
                  <a:lnTo>
                    <a:pt x="8918" y="10927"/>
                  </a:lnTo>
                  <a:cubicBezTo>
                    <a:pt x="8918" y="10951"/>
                    <a:pt x="8918" y="11000"/>
                    <a:pt x="8933" y="11024"/>
                  </a:cubicBezTo>
                  <a:cubicBezTo>
                    <a:pt x="8858" y="10976"/>
                    <a:pt x="8812" y="10951"/>
                    <a:pt x="8797" y="10825"/>
                  </a:cubicBezTo>
                  <a:cubicBezTo>
                    <a:pt x="8783" y="10723"/>
                    <a:pt x="8769" y="10626"/>
                    <a:pt x="8723" y="10548"/>
                  </a:cubicBezTo>
                  <a:cubicBezTo>
                    <a:pt x="8708" y="10524"/>
                    <a:pt x="8723" y="10452"/>
                    <a:pt x="8740" y="10373"/>
                  </a:cubicBezTo>
                  <a:close/>
                  <a:moveTo>
                    <a:pt x="8384" y="10650"/>
                  </a:moveTo>
                  <a:cubicBezTo>
                    <a:pt x="8441" y="10723"/>
                    <a:pt x="8488" y="10777"/>
                    <a:pt x="8530" y="10849"/>
                  </a:cubicBezTo>
                  <a:cubicBezTo>
                    <a:pt x="8563" y="10951"/>
                    <a:pt x="8591" y="11054"/>
                    <a:pt x="8563" y="11175"/>
                  </a:cubicBezTo>
                  <a:cubicBezTo>
                    <a:pt x="8552" y="11184"/>
                    <a:pt x="8542" y="11188"/>
                    <a:pt x="8534" y="11188"/>
                  </a:cubicBezTo>
                  <a:cubicBezTo>
                    <a:pt x="8496" y="11188"/>
                    <a:pt x="8480" y="11102"/>
                    <a:pt x="8441" y="11102"/>
                  </a:cubicBezTo>
                  <a:cubicBezTo>
                    <a:pt x="8413" y="10951"/>
                    <a:pt x="8399" y="10825"/>
                    <a:pt x="8384" y="10650"/>
                  </a:cubicBezTo>
                  <a:close/>
                  <a:moveTo>
                    <a:pt x="5579" y="1761"/>
                  </a:moveTo>
                  <a:cubicBezTo>
                    <a:pt x="5607" y="1761"/>
                    <a:pt x="5654" y="1786"/>
                    <a:pt x="5682" y="1786"/>
                  </a:cubicBezTo>
                  <a:cubicBezTo>
                    <a:pt x="5771" y="1786"/>
                    <a:pt x="5860" y="1834"/>
                    <a:pt x="5935" y="1888"/>
                  </a:cubicBezTo>
                  <a:cubicBezTo>
                    <a:pt x="6024" y="1936"/>
                    <a:pt x="6113" y="2014"/>
                    <a:pt x="6188" y="2087"/>
                  </a:cubicBezTo>
                  <a:cubicBezTo>
                    <a:pt x="6263" y="2165"/>
                    <a:pt x="6337" y="2238"/>
                    <a:pt x="6426" y="2316"/>
                  </a:cubicBezTo>
                  <a:cubicBezTo>
                    <a:pt x="6455" y="2340"/>
                    <a:pt x="6483" y="2388"/>
                    <a:pt x="6515" y="2436"/>
                  </a:cubicBezTo>
                  <a:cubicBezTo>
                    <a:pt x="6675" y="2617"/>
                    <a:pt x="6825" y="2816"/>
                    <a:pt x="6960" y="3039"/>
                  </a:cubicBezTo>
                  <a:cubicBezTo>
                    <a:pt x="7049" y="3166"/>
                    <a:pt x="7121" y="3292"/>
                    <a:pt x="7181" y="3419"/>
                  </a:cubicBezTo>
                  <a:cubicBezTo>
                    <a:pt x="7270" y="3569"/>
                    <a:pt x="7345" y="3744"/>
                    <a:pt x="7434" y="3895"/>
                  </a:cubicBezTo>
                  <a:cubicBezTo>
                    <a:pt x="7462" y="3973"/>
                    <a:pt x="7494" y="4070"/>
                    <a:pt x="7537" y="4124"/>
                  </a:cubicBezTo>
                  <a:cubicBezTo>
                    <a:pt x="7626" y="4274"/>
                    <a:pt x="7701" y="4425"/>
                    <a:pt x="7761" y="4600"/>
                  </a:cubicBezTo>
                  <a:cubicBezTo>
                    <a:pt x="7790" y="4726"/>
                    <a:pt x="7850" y="4799"/>
                    <a:pt x="7879" y="4901"/>
                  </a:cubicBezTo>
                  <a:cubicBezTo>
                    <a:pt x="7954" y="5076"/>
                    <a:pt x="8011" y="5227"/>
                    <a:pt x="8071" y="5426"/>
                  </a:cubicBezTo>
                  <a:cubicBezTo>
                    <a:pt x="8117" y="5552"/>
                    <a:pt x="8160" y="5703"/>
                    <a:pt x="8206" y="5829"/>
                  </a:cubicBezTo>
                  <a:cubicBezTo>
                    <a:pt x="8235" y="5932"/>
                    <a:pt x="8263" y="6028"/>
                    <a:pt x="8296" y="6131"/>
                  </a:cubicBezTo>
                  <a:cubicBezTo>
                    <a:pt x="8352" y="6330"/>
                    <a:pt x="8427" y="6504"/>
                    <a:pt x="8488" y="6709"/>
                  </a:cubicBezTo>
                  <a:cubicBezTo>
                    <a:pt x="8502" y="6782"/>
                    <a:pt x="8516" y="6860"/>
                    <a:pt x="8530" y="6932"/>
                  </a:cubicBezTo>
                  <a:cubicBezTo>
                    <a:pt x="8545" y="7059"/>
                    <a:pt x="8577" y="7185"/>
                    <a:pt x="8605" y="7312"/>
                  </a:cubicBezTo>
                  <a:cubicBezTo>
                    <a:pt x="8634" y="7462"/>
                    <a:pt x="8680" y="7589"/>
                    <a:pt x="8708" y="7740"/>
                  </a:cubicBezTo>
                  <a:cubicBezTo>
                    <a:pt x="8723" y="7812"/>
                    <a:pt x="8740" y="7914"/>
                    <a:pt x="8755" y="8011"/>
                  </a:cubicBezTo>
                  <a:cubicBezTo>
                    <a:pt x="8769" y="8113"/>
                    <a:pt x="8797" y="8216"/>
                    <a:pt x="8812" y="8342"/>
                  </a:cubicBezTo>
                  <a:cubicBezTo>
                    <a:pt x="8844" y="8517"/>
                    <a:pt x="8872" y="8691"/>
                    <a:pt x="8901" y="8866"/>
                  </a:cubicBezTo>
                  <a:cubicBezTo>
                    <a:pt x="8918" y="8945"/>
                    <a:pt x="8933" y="9041"/>
                    <a:pt x="8947" y="9143"/>
                  </a:cubicBezTo>
                  <a:cubicBezTo>
                    <a:pt x="8961" y="9270"/>
                    <a:pt x="8961" y="9396"/>
                    <a:pt x="8975" y="9493"/>
                  </a:cubicBezTo>
                  <a:cubicBezTo>
                    <a:pt x="8990" y="9644"/>
                    <a:pt x="9022" y="9794"/>
                    <a:pt x="9036" y="9945"/>
                  </a:cubicBezTo>
                  <a:cubicBezTo>
                    <a:pt x="9050" y="10072"/>
                    <a:pt x="9064" y="10198"/>
                    <a:pt x="9079" y="10325"/>
                  </a:cubicBezTo>
                  <a:cubicBezTo>
                    <a:pt x="9097" y="10349"/>
                    <a:pt x="9079" y="10397"/>
                    <a:pt x="9079" y="10421"/>
                  </a:cubicBezTo>
                  <a:cubicBezTo>
                    <a:pt x="9022" y="10397"/>
                    <a:pt x="9007" y="10325"/>
                    <a:pt x="8990" y="10246"/>
                  </a:cubicBezTo>
                  <a:cubicBezTo>
                    <a:pt x="8975" y="10150"/>
                    <a:pt x="8975" y="10023"/>
                    <a:pt x="8961" y="9921"/>
                  </a:cubicBezTo>
                  <a:cubicBezTo>
                    <a:pt x="8933" y="9722"/>
                    <a:pt x="8933" y="9548"/>
                    <a:pt x="8887" y="9342"/>
                  </a:cubicBezTo>
                  <a:cubicBezTo>
                    <a:pt x="8844" y="9096"/>
                    <a:pt x="8812" y="8843"/>
                    <a:pt x="8783" y="8590"/>
                  </a:cubicBezTo>
                  <a:cubicBezTo>
                    <a:pt x="8755" y="8414"/>
                    <a:pt x="8708" y="8239"/>
                    <a:pt x="8680" y="8089"/>
                  </a:cubicBezTo>
                  <a:cubicBezTo>
                    <a:pt x="8651" y="7986"/>
                    <a:pt x="8634" y="7890"/>
                    <a:pt x="8634" y="7788"/>
                  </a:cubicBezTo>
                  <a:cubicBezTo>
                    <a:pt x="8605" y="7637"/>
                    <a:pt x="8577" y="7487"/>
                    <a:pt x="8530" y="7336"/>
                  </a:cubicBezTo>
                  <a:cubicBezTo>
                    <a:pt x="8502" y="7185"/>
                    <a:pt x="8473" y="7035"/>
                    <a:pt x="8427" y="6884"/>
                  </a:cubicBezTo>
                  <a:cubicBezTo>
                    <a:pt x="8413" y="6805"/>
                    <a:pt x="8399" y="6757"/>
                    <a:pt x="8384" y="6709"/>
                  </a:cubicBezTo>
                  <a:cubicBezTo>
                    <a:pt x="8296" y="6456"/>
                    <a:pt x="8221" y="6179"/>
                    <a:pt x="8146" y="5932"/>
                  </a:cubicBezTo>
                  <a:cubicBezTo>
                    <a:pt x="8085" y="5751"/>
                    <a:pt x="8029" y="5576"/>
                    <a:pt x="7982" y="5401"/>
                  </a:cubicBezTo>
                  <a:cubicBezTo>
                    <a:pt x="7922" y="5251"/>
                    <a:pt x="7879" y="5124"/>
                    <a:pt x="7818" y="4974"/>
                  </a:cubicBezTo>
                  <a:cubicBezTo>
                    <a:pt x="7743" y="4799"/>
                    <a:pt x="7687" y="4624"/>
                    <a:pt x="7612" y="4473"/>
                  </a:cubicBezTo>
                  <a:cubicBezTo>
                    <a:pt x="7523" y="4298"/>
                    <a:pt x="7448" y="4148"/>
                    <a:pt x="7359" y="3973"/>
                  </a:cubicBezTo>
                  <a:cubicBezTo>
                    <a:pt x="7299" y="3871"/>
                    <a:pt x="7242" y="3744"/>
                    <a:pt x="7181" y="3618"/>
                  </a:cubicBezTo>
                  <a:cubicBezTo>
                    <a:pt x="7167" y="3569"/>
                    <a:pt x="7152" y="3546"/>
                    <a:pt x="7138" y="3521"/>
                  </a:cubicBezTo>
                  <a:cubicBezTo>
                    <a:pt x="7003" y="3292"/>
                    <a:pt x="6871" y="3094"/>
                    <a:pt x="6736" y="2888"/>
                  </a:cubicBezTo>
                  <a:cubicBezTo>
                    <a:pt x="6675" y="2792"/>
                    <a:pt x="6618" y="2714"/>
                    <a:pt x="6544" y="2642"/>
                  </a:cubicBezTo>
                  <a:cubicBezTo>
                    <a:pt x="6515" y="2587"/>
                    <a:pt x="6469" y="2563"/>
                    <a:pt x="6441" y="2491"/>
                  </a:cubicBezTo>
                  <a:cubicBezTo>
                    <a:pt x="6366" y="2364"/>
                    <a:pt x="6248" y="2286"/>
                    <a:pt x="6159" y="2190"/>
                  </a:cubicBezTo>
                  <a:cubicBezTo>
                    <a:pt x="6099" y="2135"/>
                    <a:pt x="6038" y="2087"/>
                    <a:pt x="5964" y="2039"/>
                  </a:cubicBezTo>
                  <a:cubicBezTo>
                    <a:pt x="5846" y="1960"/>
                    <a:pt x="5714" y="1912"/>
                    <a:pt x="5565" y="1912"/>
                  </a:cubicBezTo>
                  <a:cubicBezTo>
                    <a:pt x="5476" y="1912"/>
                    <a:pt x="5401" y="1960"/>
                    <a:pt x="5358" y="2087"/>
                  </a:cubicBezTo>
                  <a:cubicBezTo>
                    <a:pt x="5298" y="2213"/>
                    <a:pt x="5237" y="2364"/>
                    <a:pt x="5194" y="2539"/>
                  </a:cubicBezTo>
                  <a:cubicBezTo>
                    <a:pt x="5134" y="2738"/>
                    <a:pt x="5091" y="2943"/>
                    <a:pt x="5074" y="3166"/>
                  </a:cubicBezTo>
                  <a:cubicBezTo>
                    <a:pt x="5074" y="3268"/>
                    <a:pt x="5059" y="3395"/>
                    <a:pt x="5059" y="3491"/>
                  </a:cubicBezTo>
                  <a:cubicBezTo>
                    <a:pt x="5045" y="3521"/>
                    <a:pt x="5045" y="3569"/>
                    <a:pt x="5059" y="3593"/>
                  </a:cubicBezTo>
                  <a:cubicBezTo>
                    <a:pt x="5091" y="3768"/>
                    <a:pt x="5059" y="3943"/>
                    <a:pt x="5059" y="4124"/>
                  </a:cubicBezTo>
                  <a:cubicBezTo>
                    <a:pt x="5074" y="4449"/>
                    <a:pt x="5120" y="4750"/>
                    <a:pt x="5194" y="5028"/>
                  </a:cubicBezTo>
                  <a:cubicBezTo>
                    <a:pt x="5223" y="5100"/>
                    <a:pt x="5237" y="5202"/>
                    <a:pt x="5269" y="5299"/>
                  </a:cubicBezTo>
                  <a:cubicBezTo>
                    <a:pt x="5298" y="5426"/>
                    <a:pt x="5340" y="5576"/>
                    <a:pt x="5373" y="5703"/>
                  </a:cubicBezTo>
                  <a:cubicBezTo>
                    <a:pt x="5429" y="5901"/>
                    <a:pt x="5476" y="6082"/>
                    <a:pt x="5536" y="6281"/>
                  </a:cubicBezTo>
                  <a:cubicBezTo>
                    <a:pt x="5565" y="6353"/>
                    <a:pt x="5579" y="6432"/>
                    <a:pt x="5625" y="6504"/>
                  </a:cubicBezTo>
                  <a:cubicBezTo>
                    <a:pt x="5714" y="6733"/>
                    <a:pt x="5803" y="6932"/>
                    <a:pt x="5907" y="7137"/>
                  </a:cubicBezTo>
                  <a:cubicBezTo>
                    <a:pt x="6010" y="7336"/>
                    <a:pt x="6099" y="7559"/>
                    <a:pt x="6188" y="7764"/>
                  </a:cubicBezTo>
                  <a:cubicBezTo>
                    <a:pt x="6248" y="7860"/>
                    <a:pt x="6291" y="7986"/>
                    <a:pt x="6351" y="8089"/>
                  </a:cubicBezTo>
                  <a:cubicBezTo>
                    <a:pt x="6469" y="8312"/>
                    <a:pt x="6586" y="8493"/>
                    <a:pt x="6693" y="8691"/>
                  </a:cubicBezTo>
                  <a:cubicBezTo>
                    <a:pt x="6722" y="8740"/>
                    <a:pt x="6750" y="8794"/>
                    <a:pt x="6765" y="8843"/>
                  </a:cubicBezTo>
                  <a:cubicBezTo>
                    <a:pt x="6914" y="9065"/>
                    <a:pt x="7078" y="9295"/>
                    <a:pt x="7227" y="9548"/>
                  </a:cubicBezTo>
                  <a:cubicBezTo>
                    <a:pt x="7299" y="9644"/>
                    <a:pt x="7359" y="9794"/>
                    <a:pt x="7434" y="9921"/>
                  </a:cubicBezTo>
                  <a:cubicBezTo>
                    <a:pt x="7476" y="9969"/>
                    <a:pt x="7523" y="10047"/>
                    <a:pt x="7566" y="10096"/>
                  </a:cubicBezTo>
                  <a:cubicBezTo>
                    <a:pt x="7655" y="10198"/>
                    <a:pt x="7761" y="10349"/>
                    <a:pt x="7833" y="10499"/>
                  </a:cubicBezTo>
                  <a:cubicBezTo>
                    <a:pt x="7865" y="10548"/>
                    <a:pt x="7907" y="10602"/>
                    <a:pt x="7939" y="10626"/>
                  </a:cubicBezTo>
                  <a:cubicBezTo>
                    <a:pt x="8029" y="10752"/>
                    <a:pt x="8117" y="10873"/>
                    <a:pt x="8221" y="11000"/>
                  </a:cubicBezTo>
                  <a:cubicBezTo>
                    <a:pt x="8206" y="11078"/>
                    <a:pt x="8263" y="11126"/>
                    <a:pt x="8206" y="11229"/>
                  </a:cubicBezTo>
                  <a:cubicBezTo>
                    <a:pt x="8160" y="11126"/>
                    <a:pt x="8117" y="11054"/>
                    <a:pt x="8071" y="10976"/>
                  </a:cubicBezTo>
                  <a:cubicBezTo>
                    <a:pt x="8042" y="10927"/>
                    <a:pt x="7996" y="10904"/>
                    <a:pt x="7968" y="10849"/>
                  </a:cubicBezTo>
                  <a:cubicBezTo>
                    <a:pt x="7893" y="10752"/>
                    <a:pt x="7818" y="10650"/>
                    <a:pt x="7743" y="10548"/>
                  </a:cubicBezTo>
                  <a:cubicBezTo>
                    <a:pt x="7715" y="10499"/>
                    <a:pt x="7687" y="10452"/>
                    <a:pt x="7655" y="10421"/>
                  </a:cubicBezTo>
                  <a:cubicBezTo>
                    <a:pt x="7612" y="10349"/>
                    <a:pt x="7551" y="10300"/>
                    <a:pt x="7509" y="10222"/>
                  </a:cubicBezTo>
                  <a:cubicBezTo>
                    <a:pt x="7405" y="10047"/>
                    <a:pt x="7299" y="9897"/>
                    <a:pt x="7195" y="9698"/>
                  </a:cubicBezTo>
                  <a:cubicBezTo>
                    <a:pt x="7152" y="9595"/>
                    <a:pt x="7092" y="9517"/>
                    <a:pt x="7032" y="9445"/>
                  </a:cubicBezTo>
                  <a:cubicBezTo>
                    <a:pt x="6900" y="9246"/>
                    <a:pt x="6750" y="9041"/>
                    <a:pt x="6633" y="8794"/>
                  </a:cubicBezTo>
                  <a:cubicBezTo>
                    <a:pt x="6604" y="8716"/>
                    <a:pt x="6558" y="8644"/>
                    <a:pt x="6515" y="8565"/>
                  </a:cubicBezTo>
                  <a:cubicBezTo>
                    <a:pt x="6426" y="8414"/>
                    <a:pt x="6319" y="8264"/>
                    <a:pt x="6248" y="8089"/>
                  </a:cubicBezTo>
                  <a:cubicBezTo>
                    <a:pt x="6159" y="7939"/>
                    <a:pt x="6084" y="7764"/>
                    <a:pt x="6010" y="7613"/>
                  </a:cubicBezTo>
                  <a:cubicBezTo>
                    <a:pt x="5964" y="7534"/>
                    <a:pt x="5935" y="7462"/>
                    <a:pt x="5907" y="7384"/>
                  </a:cubicBezTo>
                  <a:cubicBezTo>
                    <a:pt x="5803" y="7137"/>
                    <a:pt x="5682" y="6908"/>
                    <a:pt x="5579" y="6655"/>
                  </a:cubicBezTo>
                  <a:cubicBezTo>
                    <a:pt x="5536" y="6558"/>
                    <a:pt x="5504" y="6456"/>
                    <a:pt x="5476" y="6353"/>
                  </a:cubicBezTo>
                  <a:cubicBezTo>
                    <a:pt x="5429" y="6233"/>
                    <a:pt x="5387" y="6082"/>
                    <a:pt x="5340" y="5932"/>
                  </a:cubicBezTo>
                  <a:cubicBezTo>
                    <a:pt x="5312" y="5829"/>
                    <a:pt x="5283" y="5727"/>
                    <a:pt x="5237" y="5630"/>
                  </a:cubicBezTo>
                  <a:cubicBezTo>
                    <a:pt x="5209" y="5480"/>
                    <a:pt x="5180" y="5353"/>
                    <a:pt x="5134" y="5202"/>
                  </a:cubicBezTo>
                  <a:cubicBezTo>
                    <a:pt x="5106" y="5076"/>
                    <a:pt x="5074" y="4949"/>
                    <a:pt x="5059" y="4823"/>
                  </a:cubicBezTo>
                  <a:cubicBezTo>
                    <a:pt x="5031" y="4624"/>
                    <a:pt x="4970" y="4425"/>
                    <a:pt x="4984" y="4220"/>
                  </a:cubicBezTo>
                  <a:cubicBezTo>
                    <a:pt x="4984" y="4124"/>
                    <a:pt x="5002" y="4045"/>
                    <a:pt x="5002" y="3973"/>
                  </a:cubicBezTo>
                  <a:cubicBezTo>
                    <a:pt x="5002" y="3895"/>
                    <a:pt x="4984" y="3792"/>
                    <a:pt x="4984" y="3696"/>
                  </a:cubicBezTo>
                  <a:lnTo>
                    <a:pt x="4984" y="3220"/>
                  </a:lnTo>
                  <a:cubicBezTo>
                    <a:pt x="4984" y="3039"/>
                    <a:pt x="5016" y="2888"/>
                    <a:pt x="5045" y="2738"/>
                  </a:cubicBezTo>
                  <a:cubicBezTo>
                    <a:pt x="5074" y="2642"/>
                    <a:pt x="5091" y="2563"/>
                    <a:pt x="5120" y="2466"/>
                  </a:cubicBezTo>
                  <a:cubicBezTo>
                    <a:pt x="5162" y="2316"/>
                    <a:pt x="5209" y="2190"/>
                    <a:pt x="5251" y="2039"/>
                  </a:cubicBezTo>
                  <a:cubicBezTo>
                    <a:pt x="5269" y="2039"/>
                    <a:pt x="5269" y="2014"/>
                    <a:pt x="5283" y="2014"/>
                  </a:cubicBezTo>
                  <a:cubicBezTo>
                    <a:pt x="5340" y="1936"/>
                    <a:pt x="5401" y="1888"/>
                    <a:pt x="5476" y="1810"/>
                  </a:cubicBezTo>
                  <a:cubicBezTo>
                    <a:pt x="5504" y="1786"/>
                    <a:pt x="5550" y="1786"/>
                    <a:pt x="5579" y="1761"/>
                  </a:cubicBezTo>
                  <a:close/>
                  <a:moveTo>
                    <a:pt x="9064" y="10849"/>
                  </a:moveTo>
                  <a:cubicBezTo>
                    <a:pt x="9139" y="10904"/>
                    <a:pt x="9168" y="11078"/>
                    <a:pt x="9139" y="11379"/>
                  </a:cubicBezTo>
                  <a:cubicBezTo>
                    <a:pt x="9079" y="11204"/>
                    <a:pt x="9064" y="11024"/>
                    <a:pt x="9064" y="10849"/>
                  </a:cubicBezTo>
                  <a:close/>
                  <a:moveTo>
                    <a:pt x="8441" y="11379"/>
                  </a:moveTo>
                  <a:cubicBezTo>
                    <a:pt x="8591" y="11530"/>
                    <a:pt x="8634" y="11627"/>
                    <a:pt x="8591" y="11729"/>
                  </a:cubicBezTo>
                  <a:cubicBezTo>
                    <a:pt x="8545" y="11602"/>
                    <a:pt x="8441" y="11554"/>
                    <a:pt x="8441" y="11379"/>
                  </a:cubicBezTo>
                  <a:close/>
                  <a:moveTo>
                    <a:pt x="9317" y="11175"/>
                  </a:moveTo>
                  <a:cubicBezTo>
                    <a:pt x="9453" y="11253"/>
                    <a:pt x="9556" y="11476"/>
                    <a:pt x="9541" y="11705"/>
                  </a:cubicBezTo>
                  <a:cubicBezTo>
                    <a:pt x="9524" y="11705"/>
                    <a:pt x="9509" y="11729"/>
                    <a:pt x="9495" y="11729"/>
                  </a:cubicBezTo>
                  <a:cubicBezTo>
                    <a:pt x="9467" y="11729"/>
                    <a:pt x="9435" y="11705"/>
                    <a:pt x="9392" y="11681"/>
                  </a:cubicBezTo>
                  <a:cubicBezTo>
                    <a:pt x="9364" y="11530"/>
                    <a:pt x="9317" y="11379"/>
                    <a:pt x="9317" y="11175"/>
                  </a:cubicBezTo>
                  <a:close/>
                  <a:moveTo>
                    <a:pt x="8797" y="11204"/>
                  </a:moveTo>
                  <a:cubicBezTo>
                    <a:pt x="8933" y="11355"/>
                    <a:pt x="9036" y="11506"/>
                    <a:pt x="8990" y="11807"/>
                  </a:cubicBezTo>
                  <a:cubicBezTo>
                    <a:pt x="8858" y="11729"/>
                    <a:pt x="8769" y="11506"/>
                    <a:pt x="8797" y="11204"/>
                  </a:cubicBezTo>
                  <a:close/>
                  <a:moveTo>
                    <a:pt x="5524" y="1220"/>
                  </a:moveTo>
                  <a:cubicBezTo>
                    <a:pt x="5536" y="1220"/>
                    <a:pt x="5549" y="1223"/>
                    <a:pt x="5565" y="1231"/>
                  </a:cubicBezTo>
                  <a:cubicBezTo>
                    <a:pt x="5640" y="1231"/>
                    <a:pt x="5728" y="1231"/>
                    <a:pt x="5817" y="1261"/>
                  </a:cubicBezTo>
                  <a:cubicBezTo>
                    <a:pt x="5892" y="1286"/>
                    <a:pt x="5964" y="1334"/>
                    <a:pt x="6038" y="1382"/>
                  </a:cubicBezTo>
                  <a:cubicBezTo>
                    <a:pt x="6070" y="1382"/>
                    <a:pt x="6099" y="1382"/>
                    <a:pt x="6127" y="1412"/>
                  </a:cubicBezTo>
                  <a:cubicBezTo>
                    <a:pt x="6141" y="1412"/>
                    <a:pt x="6159" y="1412"/>
                    <a:pt x="6188" y="1436"/>
                  </a:cubicBezTo>
                  <a:cubicBezTo>
                    <a:pt x="6305" y="1563"/>
                    <a:pt x="6426" y="1659"/>
                    <a:pt x="6544" y="1786"/>
                  </a:cubicBezTo>
                  <a:cubicBezTo>
                    <a:pt x="6604" y="1834"/>
                    <a:pt x="6647" y="1936"/>
                    <a:pt x="6708" y="2014"/>
                  </a:cubicBezTo>
                  <a:cubicBezTo>
                    <a:pt x="6736" y="2063"/>
                    <a:pt x="6765" y="2111"/>
                    <a:pt x="6797" y="2111"/>
                  </a:cubicBezTo>
                  <a:cubicBezTo>
                    <a:pt x="6928" y="2190"/>
                    <a:pt x="6989" y="2388"/>
                    <a:pt x="7092" y="2515"/>
                  </a:cubicBezTo>
                  <a:cubicBezTo>
                    <a:pt x="7167" y="2617"/>
                    <a:pt x="7242" y="2738"/>
                    <a:pt x="7316" y="2864"/>
                  </a:cubicBezTo>
                  <a:cubicBezTo>
                    <a:pt x="7388" y="2991"/>
                    <a:pt x="7462" y="3141"/>
                    <a:pt x="7551" y="3268"/>
                  </a:cubicBezTo>
                  <a:cubicBezTo>
                    <a:pt x="7583" y="3340"/>
                    <a:pt x="7612" y="3419"/>
                    <a:pt x="7640" y="3491"/>
                  </a:cubicBezTo>
                  <a:cubicBezTo>
                    <a:pt x="7761" y="3720"/>
                    <a:pt x="7893" y="3973"/>
                    <a:pt x="7996" y="4220"/>
                  </a:cubicBezTo>
                  <a:cubicBezTo>
                    <a:pt x="8085" y="4449"/>
                    <a:pt x="8189" y="4672"/>
                    <a:pt x="8278" y="4901"/>
                  </a:cubicBezTo>
                  <a:cubicBezTo>
                    <a:pt x="8296" y="4974"/>
                    <a:pt x="8310" y="5028"/>
                    <a:pt x="8324" y="5076"/>
                  </a:cubicBezTo>
                  <a:cubicBezTo>
                    <a:pt x="8367" y="5178"/>
                    <a:pt x="8399" y="5275"/>
                    <a:pt x="8427" y="5377"/>
                  </a:cubicBezTo>
                  <a:cubicBezTo>
                    <a:pt x="8502" y="5600"/>
                    <a:pt x="8577" y="5829"/>
                    <a:pt x="8651" y="6082"/>
                  </a:cubicBezTo>
                  <a:cubicBezTo>
                    <a:pt x="8680" y="6179"/>
                    <a:pt x="8708" y="6257"/>
                    <a:pt x="8740" y="6353"/>
                  </a:cubicBezTo>
                  <a:cubicBezTo>
                    <a:pt x="8783" y="6534"/>
                    <a:pt x="8830" y="6709"/>
                    <a:pt x="8872" y="6908"/>
                  </a:cubicBezTo>
                  <a:cubicBezTo>
                    <a:pt x="8901" y="7082"/>
                    <a:pt x="8947" y="7257"/>
                    <a:pt x="8975" y="7408"/>
                  </a:cubicBezTo>
                  <a:cubicBezTo>
                    <a:pt x="9036" y="7613"/>
                    <a:pt x="9064" y="7812"/>
                    <a:pt x="9097" y="8011"/>
                  </a:cubicBezTo>
                  <a:cubicBezTo>
                    <a:pt x="9097" y="8089"/>
                    <a:pt x="9125" y="8138"/>
                    <a:pt x="9139" y="8216"/>
                  </a:cubicBezTo>
                  <a:cubicBezTo>
                    <a:pt x="9154" y="8239"/>
                    <a:pt x="9154" y="8288"/>
                    <a:pt x="9168" y="8312"/>
                  </a:cubicBezTo>
                  <a:cubicBezTo>
                    <a:pt x="9214" y="8613"/>
                    <a:pt x="9257" y="8915"/>
                    <a:pt x="9289" y="9216"/>
                  </a:cubicBezTo>
                  <a:cubicBezTo>
                    <a:pt x="9303" y="9342"/>
                    <a:pt x="9317" y="9493"/>
                    <a:pt x="9331" y="9620"/>
                  </a:cubicBezTo>
                  <a:cubicBezTo>
                    <a:pt x="9364" y="9921"/>
                    <a:pt x="9406" y="10198"/>
                    <a:pt x="9453" y="10499"/>
                  </a:cubicBezTo>
                  <a:cubicBezTo>
                    <a:pt x="9453" y="10602"/>
                    <a:pt x="9467" y="10698"/>
                    <a:pt x="9481" y="10825"/>
                  </a:cubicBezTo>
                  <a:cubicBezTo>
                    <a:pt x="9495" y="10873"/>
                    <a:pt x="9481" y="10904"/>
                    <a:pt x="9453" y="10951"/>
                  </a:cubicBezTo>
                  <a:cubicBezTo>
                    <a:pt x="9392" y="10904"/>
                    <a:pt x="9346" y="10825"/>
                    <a:pt x="9303" y="10752"/>
                  </a:cubicBezTo>
                  <a:cubicBezTo>
                    <a:pt x="9289" y="10723"/>
                    <a:pt x="9289" y="10698"/>
                    <a:pt x="9289" y="10650"/>
                  </a:cubicBezTo>
                  <a:cubicBezTo>
                    <a:pt x="9257" y="10499"/>
                    <a:pt x="9242" y="10325"/>
                    <a:pt x="9214" y="10174"/>
                  </a:cubicBezTo>
                  <a:cubicBezTo>
                    <a:pt x="9200" y="10072"/>
                    <a:pt x="9200" y="9969"/>
                    <a:pt x="9186" y="9873"/>
                  </a:cubicBezTo>
                  <a:lnTo>
                    <a:pt x="9186" y="9819"/>
                  </a:lnTo>
                  <a:cubicBezTo>
                    <a:pt x="9125" y="9517"/>
                    <a:pt x="9125" y="9216"/>
                    <a:pt x="9064" y="8915"/>
                  </a:cubicBezTo>
                  <a:cubicBezTo>
                    <a:pt x="9022" y="8716"/>
                    <a:pt x="8990" y="8493"/>
                    <a:pt x="8961" y="8264"/>
                  </a:cubicBezTo>
                  <a:cubicBezTo>
                    <a:pt x="8933" y="8161"/>
                    <a:pt x="8901" y="8041"/>
                    <a:pt x="8872" y="7914"/>
                  </a:cubicBezTo>
                  <a:cubicBezTo>
                    <a:pt x="8858" y="7740"/>
                    <a:pt x="8830" y="7534"/>
                    <a:pt x="8769" y="7336"/>
                  </a:cubicBezTo>
                  <a:cubicBezTo>
                    <a:pt x="8723" y="7161"/>
                    <a:pt x="8666" y="6986"/>
                    <a:pt x="8651" y="6782"/>
                  </a:cubicBezTo>
                  <a:cubicBezTo>
                    <a:pt x="8651" y="6733"/>
                    <a:pt x="8620" y="6709"/>
                    <a:pt x="8620" y="6655"/>
                  </a:cubicBezTo>
                  <a:cubicBezTo>
                    <a:pt x="8563" y="6504"/>
                    <a:pt x="8516" y="6330"/>
                    <a:pt x="8473" y="6155"/>
                  </a:cubicBezTo>
                  <a:cubicBezTo>
                    <a:pt x="8413" y="5980"/>
                    <a:pt x="8367" y="5781"/>
                    <a:pt x="8296" y="5600"/>
                  </a:cubicBezTo>
                  <a:cubicBezTo>
                    <a:pt x="8263" y="5504"/>
                    <a:pt x="8221" y="5426"/>
                    <a:pt x="8189" y="5329"/>
                  </a:cubicBezTo>
                  <a:cubicBezTo>
                    <a:pt x="8146" y="5178"/>
                    <a:pt x="8100" y="4998"/>
                    <a:pt x="8042" y="4877"/>
                  </a:cubicBezTo>
                  <a:cubicBezTo>
                    <a:pt x="7996" y="4750"/>
                    <a:pt x="7954" y="4648"/>
                    <a:pt x="7893" y="4546"/>
                  </a:cubicBezTo>
                  <a:cubicBezTo>
                    <a:pt x="7879" y="4522"/>
                    <a:pt x="7865" y="4473"/>
                    <a:pt x="7850" y="4425"/>
                  </a:cubicBezTo>
                  <a:cubicBezTo>
                    <a:pt x="7818" y="4347"/>
                    <a:pt x="7790" y="4274"/>
                    <a:pt x="7761" y="4196"/>
                  </a:cubicBezTo>
                  <a:cubicBezTo>
                    <a:pt x="7701" y="4045"/>
                    <a:pt x="7626" y="3919"/>
                    <a:pt x="7551" y="3792"/>
                  </a:cubicBezTo>
                  <a:cubicBezTo>
                    <a:pt x="7509" y="3696"/>
                    <a:pt x="7448" y="3569"/>
                    <a:pt x="7388" y="3467"/>
                  </a:cubicBezTo>
                  <a:cubicBezTo>
                    <a:pt x="7359" y="3395"/>
                    <a:pt x="7331" y="3292"/>
                    <a:pt x="7284" y="3220"/>
                  </a:cubicBezTo>
                  <a:cubicBezTo>
                    <a:pt x="7209" y="3117"/>
                    <a:pt x="7138" y="2991"/>
                    <a:pt x="7064" y="2888"/>
                  </a:cubicBezTo>
                  <a:cubicBezTo>
                    <a:pt x="7003" y="2792"/>
                    <a:pt x="6942" y="2690"/>
                    <a:pt x="6885" y="2587"/>
                  </a:cubicBezTo>
                  <a:cubicBezTo>
                    <a:pt x="6811" y="2491"/>
                    <a:pt x="6736" y="2388"/>
                    <a:pt x="6647" y="2286"/>
                  </a:cubicBezTo>
                  <a:cubicBezTo>
                    <a:pt x="6604" y="2262"/>
                    <a:pt x="6558" y="2238"/>
                    <a:pt x="6530" y="2135"/>
                  </a:cubicBezTo>
                  <a:cubicBezTo>
                    <a:pt x="6530" y="2135"/>
                    <a:pt x="6515" y="2111"/>
                    <a:pt x="6498" y="2111"/>
                  </a:cubicBezTo>
                  <a:cubicBezTo>
                    <a:pt x="6455" y="2063"/>
                    <a:pt x="6394" y="1984"/>
                    <a:pt x="6337" y="1936"/>
                  </a:cubicBezTo>
                  <a:cubicBezTo>
                    <a:pt x="6202" y="1864"/>
                    <a:pt x="6099" y="1683"/>
                    <a:pt x="5949" y="1659"/>
                  </a:cubicBezTo>
                  <a:cubicBezTo>
                    <a:pt x="5874" y="1659"/>
                    <a:pt x="5817" y="1587"/>
                    <a:pt x="5728" y="1563"/>
                  </a:cubicBezTo>
                  <a:cubicBezTo>
                    <a:pt x="5688" y="1549"/>
                    <a:pt x="5648" y="1542"/>
                    <a:pt x="5608" y="1542"/>
                  </a:cubicBezTo>
                  <a:cubicBezTo>
                    <a:pt x="5486" y="1542"/>
                    <a:pt x="5369" y="1606"/>
                    <a:pt x="5269" y="1738"/>
                  </a:cubicBezTo>
                  <a:cubicBezTo>
                    <a:pt x="5180" y="1864"/>
                    <a:pt x="5106" y="1984"/>
                    <a:pt x="5059" y="2165"/>
                  </a:cubicBezTo>
                  <a:cubicBezTo>
                    <a:pt x="5045" y="2262"/>
                    <a:pt x="5002" y="2364"/>
                    <a:pt x="4984" y="2466"/>
                  </a:cubicBezTo>
                  <a:cubicBezTo>
                    <a:pt x="4927" y="2642"/>
                    <a:pt x="4881" y="2840"/>
                    <a:pt x="4867" y="3069"/>
                  </a:cubicBezTo>
                  <a:cubicBezTo>
                    <a:pt x="4867" y="3244"/>
                    <a:pt x="4853" y="3419"/>
                    <a:pt x="4838" y="3593"/>
                  </a:cubicBezTo>
                  <a:cubicBezTo>
                    <a:pt x="4838" y="3672"/>
                    <a:pt x="4853" y="3720"/>
                    <a:pt x="4853" y="3768"/>
                  </a:cubicBezTo>
                  <a:cubicBezTo>
                    <a:pt x="4867" y="3919"/>
                    <a:pt x="4853" y="4070"/>
                    <a:pt x="4853" y="4220"/>
                  </a:cubicBezTo>
                  <a:cubicBezTo>
                    <a:pt x="4867" y="4425"/>
                    <a:pt x="4881" y="4624"/>
                    <a:pt x="4927" y="4823"/>
                  </a:cubicBezTo>
                  <a:cubicBezTo>
                    <a:pt x="4970" y="5028"/>
                    <a:pt x="5016" y="5251"/>
                    <a:pt x="5059" y="5450"/>
                  </a:cubicBezTo>
                  <a:cubicBezTo>
                    <a:pt x="5091" y="5552"/>
                    <a:pt x="5120" y="5654"/>
                    <a:pt x="5148" y="5781"/>
                  </a:cubicBezTo>
                  <a:cubicBezTo>
                    <a:pt x="5180" y="5878"/>
                    <a:pt x="5209" y="5980"/>
                    <a:pt x="5237" y="6082"/>
                  </a:cubicBezTo>
                  <a:cubicBezTo>
                    <a:pt x="5283" y="6233"/>
                    <a:pt x="5326" y="6408"/>
                    <a:pt x="5373" y="6558"/>
                  </a:cubicBezTo>
                  <a:cubicBezTo>
                    <a:pt x="5373" y="6583"/>
                    <a:pt x="5387" y="6583"/>
                    <a:pt x="5387" y="6607"/>
                  </a:cubicBezTo>
                  <a:cubicBezTo>
                    <a:pt x="5504" y="6860"/>
                    <a:pt x="5607" y="7137"/>
                    <a:pt x="5728" y="7360"/>
                  </a:cubicBezTo>
                  <a:cubicBezTo>
                    <a:pt x="5832" y="7559"/>
                    <a:pt x="5921" y="7764"/>
                    <a:pt x="6010" y="7962"/>
                  </a:cubicBezTo>
                  <a:cubicBezTo>
                    <a:pt x="6084" y="8113"/>
                    <a:pt x="6141" y="8264"/>
                    <a:pt x="6216" y="8391"/>
                  </a:cubicBezTo>
                  <a:cubicBezTo>
                    <a:pt x="6263" y="8493"/>
                    <a:pt x="6319" y="8590"/>
                    <a:pt x="6366" y="8691"/>
                  </a:cubicBezTo>
                  <a:cubicBezTo>
                    <a:pt x="6408" y="8764"/>
                    <a:pt x="6455" y="8818"/>
                    <a:pt x="6498" y="8890"/>
                  </a:cubicBezTo>
                  <a:cubicBezTo>
                    <a:pt x="6572" y="8993"/>
                    <a:pt x="6633" y="9120"/>
                    <a:pt x="6693" y="9216"/>
                  </a:cubicBezTo>
                  <a:cubicBezTo>
                    <a:pt x="6782" y="9367"/>
                    <a:pt x="6871" y="9548"/>
                    <a:pt x="6975" y="9668"/>
                  </a:cubicBezTo>
                  <a:cubicBezTo>
                    <a:pt x="7064" y="9770"/>
                    <a:pt x="7138" y="9945"/>
                    <a:pt x="7227" y="10072"/>
                  </a:cubicBezTo>
                  <a:cubicBezTo>
                    <a:pt x="7316" y="10222"/>
                    <a:pt x="7420" y="10349"/>
                    <a:pt x="7509" y="10499"/>
                  </a:cubicBezTo>
                  <a:cubicBezTo>
                    <a:pt x="7551" y="10548"/>
                    <a:pt x="7598" y="10626"/>
                    <a:pt x="7655" y="10698"/>
                  </a:cubicBezTo>
                  <a:cubicBezTo>
                    <a:pt x="7715" y="10777"/>
                    <a:pt x="7790" y="10873"/>
                    <a:pt x="7850" y="10976"/>
                  </a:cubicBezTo>
                  <a:cubicBezTo>
                    <a:pt x="7907" y="11078"/>
                    <a:pt x="7996" y="11150"/>
                    <a:pt x="8057" y="11277"/>
                  </a:cubicBezTo>
                  <a:cubicBezTo>
                    <a:pt x="8085" y="11325"/>
                    <a:pt x="8132" y="11403"/>
                    <a:pt x="8160" y="11428"/>
                  </a:cubicBezTo>
                  <a:cubicBezTo>
                    <a:pt x="8263" y="11506"/>
                    <a:pt x="8263" y="11656"/>
                    <a:pt x="8278" y="11807"/>
                  </a:cubicBezTo>
                  <a:lnTo>
                    <a:pt x="8278" y="11958"/>
                  </a:lnTo>
                  <a:cubicBezTo>
                    <a:pt x="8249" y="11927"/>
                    <a:pt x="8235" y="11927"/>
                    <a:pt x="8221" y="11904"/>
                  </a:cubicBezTo>
                  <a:cubicBezTo>
                    <a:pt x="8160" y="11831"/>
                    <a:pt x="8117" y="11753"/>
                    <a:pt x="8057" y="11681"/>
                  </a:cubicBezTo>
                  <a:cubicBezTo>
                    <a:pt x="8011" y="11602"/>
                    <a:pt x="7954" y="11554"/>
                    <a:pt x="7907" y="11476"/>
                  </a:cubicBezTo>
                  <a:cubicBezTo>
                    <a:pt x="7850" y="11379"/>
                    <a:pt x="7776" y="11253"/>
                    <a:pt x="7687" y="11175"/>
                  </a:cubicBezTo>
                  <a:cubicBezTo>
                    <a:pt x="7640" y="11126"/>
                    <a:pt x="7598" y="11024"/>
                    <a:pt x="7551" y="10976"/>
                  </a:cubicBezTo>
                  <a:cubicBezTo>
                    <a:pt x="7462" y="10825"/>
                    <a:pt x="7373" y="10674"/>
                    <a:pt x="7270" y="10572"/>
                  </a:cubicBezTo>
                  <a:cubicBezTo>
                    <a:pt x="7138" y="10397"/>
                    <a:pt x="7032" y="10150"/>
                    <a:pt x="6900" y="9945"/>
                  </a:cubicBezTo>
                  <a:cubicBezTo>
                    <a:pt x="6811" y="9819"/>
                    <a:pt x="6736" y="9668"/>
                    <a:pt x="6633" y="9548"/>
                  </a:cubicBezTo>
                  <a:cubicBezTo>
                    <a:pt x="6544" y="9445"/>
                    <a:pt x="6483" y="9318"/>
                    <a:pt x="6408" y="9168"/>
                  </a:cubicBezTo>
                  <a:cubicBezTo>
                    <a:pt x="6319" y="9017"/>
                    <a:pt x="6216" y="8843"/>
                    <a:pt x="6127" y="8691"/>
                  </a:cubicBezTo>
                  <a:cubicBezTo>
                    <a:pt x="6070" y="8590"/>
                    <a:pt x="6024" y="8493"/>
                    <a:pt x="5981" y="8391"/>
                  </a:cubicBezTo>
                  <a:cubicBezTo>
                    <a:pt x="5964" y="8366"/>
                    <a:pt x="5935" y="8342"/>
                    <a:pt x="5921" y="8288"/>
                  </a:cubicBezTo>
                  <a:cubicBezTo>
                    <a:pt x="5860" y="8192"/>
                    <a:pt x="5832" y="8089"/>
                    <a:pt x="5771" y="7986"/>
                  </a:cubicBezTo>
                  <a:cubicBezTo>
                    <a:pt x="5728" y="7890"/>
                    <a:pt x="5682" y="7812"/>
                    <a:pt x="5640" y="7709"/>
                  </a:cubicBezTo>
                  <a:cubicBezTo>
                    <a:pt x="5579" y="7559"/>
                    <a:pt x="5518" y="7408"/>
                    <a:pt x="5447" y="7257"/>
                  </a:cubicBezTo>
                  <a:cubicBezTo>
                    <a:pt x="5387" y="7137"/>
                    <a:pt x="5326" y="7010"/>
                    <a:pt x="5283" y="6860"/>
                  </a:cubicBezTo>
                  <a:cubicBezTo>
                    <a:pt x="5209" y="6685"/>
                    <a:pt x="5148" y="6480"/>
                    <a:pt x="5091" y="6305"/>
                  </a:cubicBezTo>
                  <a:lnTo>
                    <a:pt x="4956" y="5853"/>
                  </a:lnTo>
                  <a:cubicBezTo>
                    <a:pt x="4942" y="5829"/>
                    <a:pt x="4927" y="5829"/>
                    <a:pt x="4927" y="5805"/>
                  </a:cubicBezTo>
                  <a:cubicBezTo>
                    <a:pt x="4895" y="5654"/>
                    <a:pt x="4867" y="5504"/>
                    <a:pt x="4838" y="5353"/>
                  </a:cubicBezTo>
                  <a:cubicBezTo>
                    <a:pt x="4807" y="5227"/>
                    <a:pt x="4792" y="5124"/>
                    <a:pt x="4764" y="5028"/>
                  </a:cubicBezTo>
                  <a:cubicBezTo>
                    <a:pt x="4735" y="4901"/>
                    <a:pt x="4703" y="4750"/>
                    <a:pt x="4689" y="4600"/>
                  </a:cubicBezTo>
                  <a:cubicBezTo>
                    <a:pt x="4689" y="4473"/>
                    <a:pt x="4660" y="4371"/>
                    <a:pt x="4660" y="4244"/>
                  </a:cubicBezTo>
                  <a:cubicBezTo>
                    <a:pt x="4646" y="4220"/>
                    <a:pt x="4646" y="4196"/>
                    <a:pt x="4660" y="4196"/>
                  </a:cubicBezTo>
                  <a:cubicBezTo>
                    <a:pt x="4703" y="4045"/>
                    <a:pt x="4646" y="3895"/>
                    <a:pt x="4660" y="3744"/>
                  </a:cubicBezTo>
                  <a:cubicBezTo>
                    <a:pt x="4675" y="3672"/>
                    <a:pt x="4660" y="3618"/>
                    <a:pt x="4660" y="3546"/>
                  </a:cubicBezTo>
                  <a:lnTo>
                    <a:pt x="4660" y="3069"/>
                  </a:lnTo>
                  <a:cubicBezTo>
                    <a:pt x="4660" y="2967"/>
                    <a:pt x="4675" y="2864"/>
                    <a:pt x="4703" y="2768"/>
                  </a:cubicBezTo>
                  <a:cubicBezTo>
                    <a:pt x="4749" y="2617"/>
                    <a:pt x="4764" y="2466"/>
                    <a:pt x="4807" y="2340"/>
                  </a:cubicBezTo>
                  <a:cubicBezTo>
                    <a:pt x="4824" y="2238"/>
                    <a:pt x="4838" y="2165"/>
                    <a:pt x="4867" y="2087"/>
                  </a:cubicBezTo>
                  <a:cubicBezTo>
                    <a:pt x="4927" y="1936"/>
                    <a:pt x="4984" y="1761"/>
                    <a:pt x="5059" y="1611"/>
                  </a:cubicBezTo>
                  <a:cubicBezTo>
                    <a:pt x="5074" y="1587"/>
                    <a:pt x="5091" y="1533"/>
                    <a:pt x="5120" y="1533"/>
                  </a:cubicBezTo>
                  <a:cubicBezTo>
                    <a:pt x="5162" y="1533"/>
                    <a:pt x="5194" y="1485"/>
                    <a:pt x="5209" y="1436"/>
                  </a:cubicBezTo>
                  <a:cubicBezTo>
                    <a:pt x="5251" y="1334"/>
                    <a:pt x="5312" y="1309"/>
                    <a:pt x="5373" y="1286"/>
                  </a:cubicBezTo>
                  <a:cubicBezTo>
                    <a:pt x="5401" y="1261"/>
                    <a:pt x="5429" y="1261"/>
                    <a:pt x="5461" y="1231"/>
                  </a:cubicBezTo>
                  <a:cubicBezTo>
                    <a:pt x="5481" y="1231"/>
                    <a:pt x="5499" y="1220"/>
                    <a:pt x="5524" y="1220"/>
                  </a:cubicBezTo>
                  <a:close/>
                  <a:moveTo>
                    <a:pt x="9139" y="11656"/>
                  </a:moveTo>
                  <a:cubicBezTo>
                    <a:pt x="9214" y="11753"/>
                    <a:pt x="9228" y="11904"/>
                    <a:pt x="9200" y="12079"/>
                  </a:cubicBezTo>
                  <a:cubicBezTo>
                    <a:pt x="9186" y="12054"/>
                    <a:pt x="9168" y="12030"/>
                    <a:pt x="9139" y="12006"/>
                  </a:cubicBezTo>
                  <a:lnTo>
                    <a:pt x="9139" y="11656"/>
                  </a:lnTo>
                  <a:close/>
                  <a:moveTo>
                    <a:pt x="8858" y="11904"/>
                  </a:moveTo>
                  <a:cubicBezTo>
                    <a:pt x="8918" y="11982"/>
                    <a:pt x="8961" y="12030"/>
                    <a:pt x="9007" y="12079"/>
                  </a:cubicBezTo>
                  <a:lnTo>
                    <a:pt x="9007" y="12259"/>
                  </a:lnTo>
                  <a:cubicBezTo>
                    <a:pt x="8933" y="12181"/>
                    <a:pt x="8858" y="12108"/>
                    <a:pt x="8858" y="11904"/>
                  </a:cubicBezTo>
                  <a:close/>
                  <a:moveTo>
                    <a:pt x="9659" y="11602"/>
                  </a:moveTo>
                  <a:cubicBezTo>
                    <a:pt x="9777" y="11729"/>
                    <a:pt x="9865" y="11904"/>
                    <a:pt x="9987" y="12006"/>
                  </a:cubicBezTo>
                  <a:cubicBezTo>
                    <a:pt x="9987" y="12157"/>
                    <a:pt x="10001" y="12229"/>
                    <a:pt x="10001" y="12332"/>
                  </a:cubicBezTo>
                  <a:lnTo>
                    <a:pt x="9987" y="12356"/>
                  </a:lnTo>
                  <a:cubicBezTo>
                    <a:pt x="9955" y="12307"/>
                    <a:pt x="9926" y="12283"/>
                    <a:pt x="9898" y="12229"/>
                  </a:cubicBezTo>
                  <a:cubicBezTo>
                    <a:pt x="9912" y="12283"/>
                    <a:pt x="9926" y="12307"/>
                    <a:pt x="9926" y="12356"/>
                  </a:cubicBezTo>
                  <a:cubicBezTo>
                    <a:pt x="9851" y="12332"/>
                    <a:pt x="9791" y="12259"/>
                    <a:pt x="9762" y="12157"/>
                  </a:cubicBezTo>
                  <a:lnTo>
                    <a:pt x="9777" y="12157"/>
                  </a:lnTo>
                  <a:lnTo>
                    <a:pt x="9645" y="11927"/>
                  </a:lnTo>
                  <a:cubicBezTo>
                    <a:pt x="9659" y="11831"/>
                    <a:pt x="9598" y="11729"/>
                    <a:pt x="9659" y="11602"/>
                  </a:cubicBezTo>
                  <a:close/>
                  <a:moveTo>
                    <a:pt x="8473" y="11927"/>
                  </a:moveTo>
                  <a:cubicBezTo>
                    <a:pt x="8563" y="11927"/>
                    <a:pt x="8591" y="12030"/>
                    <a:pt x="8634" y="12108"/>
                  </a:cubicBezTo>
                  <a:cubicBezTo>
                    <a:pt x="8591" y="12229"/>
                    <a:pt x="8634" y="12332"/>
                    <a:pt x="8651" y="12434"/>
                  </a:cubicBezTo>
                  <a:lnTo>
                    <a:pt x="8634" y="12458"/>
                  </a:lnTo>
                  <a:cubicBezTo>
                    <a:pt x="8591" y="12410"/>
                    <a:pt x="8563" y="12356"/>
                    <a:pt x="8516" y="12307"/>
                  </a:cubicBezTo>
                  <a:cubicBezTo>
                    <a:pt x="8502" y="12205"/>
                    <a:pt x="8488" y="12079"/>
                    <a:pt x="8473" y="11927"/>
                  </a:cubicBezTo>
                  <a:close/>
                  <a:moveTo>
                    <a:pt x="9392" y="12006"/>
                  </a:moveTo>
                  <a:cubicBezTo>
                    <a:pt x="9435" y="12054"/>
                    <a:pt x="9495" y="12030"/>
                    <a:pt x="9524" y="12133"/>
                  </a:cubicBezTo>
                  <a:lnTo>
                    <a:pt x="9509" y="12157"/>
                  </a:lnTo>
                  <a:cubicBezTo>
                    <a:pt x="9570" y="12259"/>
                    <a:pt x="9570" y="12410"/>
                    <a:pt x="9570" y="12531"/>
                  </a:cubicBezTo>
                  <a:cubicBezTo>
                    <a:pt x="9556" y="12531"/>
                    <a:pt x="9541" y="12560"/>
                    <a:pt x="9524" y="12560"/>
                  </a:cubicBezTo>
                  <a:cubicBezTo>
                    <a:pt x="9481" y="12482"/>
                    <a:pt x="9435" y="12434"/>
                    <a:pt x="9392" y="12356"/>
                  </a:cubicBezTo>
                  <a:cubicBezTo>
                    <a:pt x="9378" y="12332"/>
                    <a:pt x="9378" y="12259"/>
                    <a:pt x="9378" y="12205"/>
                  </a:cubicBezTo>
                  <a:cubicBezTo>
                    <a:pt x="9378" y="12133"/>
                    <a:pt x="9392" y="12079"/>
                    <a:pt x="9392" y="12006"/>
                  </a:cubicBezTo>
                  <a:close/>
                  <a:moveTo>
                    <a:pt x="10132" y="12205"/>
                  </a:moveTo>
                  <a:cubicBezTo>
                    <a:pt x="10207" y="12259"/>
                    <a:pt x="10193" y="12379"/>
                    <a:pt x="10222" y="12458"/>
                  </a:cubicBezTo>
                  <a:cubicBezTo>
                    <a:pt x="10207" y="12482"/>
                    <a:pt x="10193" y="12531"/>
                    <a:pt x="10193" y="12560"/>
                  </a:cubicBezTo>
                  <a:cubicBezTo>
                    <a:pt x="10147" y="12560"/>
                    <a:pt x="10118" y="12332"/>
                    <a:pt x="10132" y="12205"/>
                  </a:cubicBezTo>
                  <a:close/>
                  <a:moveTo>
                    <a:pt x="9168" y="12356"/>
                  </a:moveTo>
                  <a:cubicBezTo>
                    <a:pt x="9228" y="12379"/>
                    <a:pt x="9242" y="12434"/>
                    <a:pt x="9228" y="12585"/>
                  </a:cubicBezTo>
                  <a:cubicBezTo>
                    <a:pt x="9214" y="12531"/>
                    <a:pt x="9186" y="12482"/>
                    <a:pt x="9168" y="12434"/>
                  </a:cubicBezTo>
                  <a:cubicBezTo>
                    <a:pt x="9168" y="12458"/>
                    <a:pt x="9168" y="12458"/>
                    <a:pt x="9154" y="12458"/>
                  </a:cubicBezTo>
                  <a:cubicBezTo>
                    <a:pt x="9154" y="12434"/>
                    <a:pt x="9154" y="12379"/>
                    <a:pt x="9168" y="12356"/>
                  </a:cubicBezTo>
                  <a:close/>
                  <a:moveTo>
                    <a:pt x="8887" y="12356"/>
                  </a:moveTo>
                  <a:cubicBezTo>
                    <a:pt x="8933" y="12434"/>
                    <a:pt x="8961" y="12506"/>
                    <a:pt x="9007" y="12560"/>
                  </a:cubicBezTo>
                  <a:cubicBezTo>
                    <a:pt x="9022" y="12585"/>
                    <a:pt x="9022" y="12609"/>
                    <a:pt x="9022" y="12609"/>
                  </a:cubicBezTo>
                  <a:cubicBezTo>
                    <a:pt x="9036" y="12735"/>
                    <a:pt x="9036" y="12831"/>
                    <a:pt x="9036" y="12983"/>
                  </a:cubicBezTo>
                  <a:cubicBezTo>
                    <a:pt x="8947" y="12910"/>
                    <a:pt x="8872" y="12831"/>
                    <a:pt x="8872" y="12657"/>
                  </a:cubicBezTo>
                  <a:cubicBezTo>
                    <a:pt x="8858" y="12560"/>
                    <a:pt x="8872" y="12482"/>
                    <a:pt x="8872" y="12379"/>
                  </a:cubicBezTo>
                  <a:cubicBezTo>
                    <a:pt x="8872" y="12379"/>
                    <a:pt x="8872" y="12356"/>
                    <a:pt x="8887" y="12356"/>
                  </a:cubicBezTo>
                  <a:close/>
                  <a:moveTo>
                    <a:pt x="9392" y="12633"/>
                  </a:moveTo>
                  <a:cubicBezTo>
                    <a:pt x="9467" y="12657"/>
                    <a:pt x="9509" y="12759"/>
                    <a:pt x="9556" y="12831"/>
                  </a:cubicBezTo>
                  <a:cubicBezTo>
                    <a:pt x="9570" y="12862"/>
                    <a:pt x="9570" y="12910"/>
                    <a:pt x="9584" y="12983"/>
                  </a:cubicBezTo>
                  <a:lnTo>
                    <a:pt x="9556" y="12983"/>
                  </a:lnTo>
                  <a:cubicBezTo>
                    <a:pt x="9509" y="12910"/>
                    <a:pt x="9453" y="12862"/>
                    <a:pt x="9392" y="12784"/>
                  </a:cubicBezTo>
                  <a:lnTo>
                    <a:pt x="9392" y="12633"/>
                  </a:lnTo>
                  <a:close/>
                  <a:moveTo>
                    <a:pt x="9673" y="12379"/>
                  </a:moveTo>
                  <a:cubicBezTo>
                    <a:pt x="9744" y="12379"/>
                    <a:pt x="9773" y="12562"/>
                    <a:pt x="9863" y="12562"/>
                  </a:cubicBezTo>
                  <a:cubicBezTo>
                    <a:pt x="9868" y="12562"/>
                    <a:pt x="9874" y="12562"/>
                    <a:pt x="9880" y="12560"/>
                  </a:cubicBezTo>
                  <a:cubicBezTo>
                    <a:pt x="9912" y="12609"/>
                    <a:pt x="9955" y="12681"/>
                    <a:pt x="10015" y="12759"/>
                  </a:cubicBezTo>
                  <a:lnTo>
                    <a:pt x="10015" y="13085"/>
                  </a:lnTo>
                  <a:cubicBezTo>
                    <a:pt x="9898" y="12958"/>
                    <a:pt x="9791" y="12862"/>
                    <a:pt x="9688" y="12759"/>
                  </a:cubicBezTo>
                  <a:cubicBezTo>
                    <a:pt x="9673" y="12657"/>
                    <a:pt x="9659" y="12609"/>
                    <a:pt x="9645" y="12560"/>
                  </a:cubicBezTo>
                  <a:cubicBezTo>
                    <a:pt x="9659" y="12506"/>
                    <a:pt x="9659" y="12458"/>
                    <a:pt x="9673" y="12379"/>
                  </a:cubicBezTo>
                  <a:close/>
                  <a:moveTo>
                    <a:pt x="11571" y="12958"/>
                  </a:moveTo>
                  <a:cubicBezTo>
                    <a:pt x="11543" y="13085"/>
                    <a:pt x="11482" y="13133"/>
                    <a:pt x="11425" y="13211"/>
                  </a:cubicBezTo>
                  <a:cubicBezTo>
                    <a:pt x="11393" y="13085"/>
                    <a:pt x="11411" y="13061"/>
                    <a:pt x="11468" y="12958"/>
                  </a:cubicBezTo>
                  <a:close/>
                  <a:moveTo>
                    <a:pt x="9184" y="12798"/>
                  </a:moveTo>
                  <a:cubicBezTo>
                    <a:pt x="9207" y="12798"/>
                    <a:pt x="9218" y="12822"/>
                    <a:pt x="9228" y="12862"/>
                  </a:cubicBezTo>
                  <a:cubicBezTo>
                    <a:pt x="9257" y="12983"/>
                    <a:pt x="9214" y="13109"/>
                    <a:pt x="9242" y="13236"/>
                  </a:cubicBezTo>
                  <a:cubicBezTo>
                    <a:pt x="9139" y="13133"/>
                    <a:pt x="9168" y="12958"/>
                    <a:pt x="9154" y="12808"/>
                  </a:cubicBezTo>
                  <a:cubicBezTo>
                    <a:pt x="9166" y="12801"/>
                    <a:pt x="9176" y="12798"/>
                    <a:pt x="9184" y="12798"/>
                  </a:cubicBezTo>
                  <a:close/>
                  <a:moveTo>
                    <a:pt x="10343" y="12482"/>
                  </a:moveTo>
                  <a:cubicBezTo>
                    <a:pt x="10371" y="12482"/>
                    <a:pt x="10399" y="12506"/>
                    <a:pt x="10414" y="12506"/>
                  </a:cubicBezTo>
                  <a:cubicBezTo>
                    <a:pt x="10535" y="12681"/>
                    <a:pt x="10666" y="12735"/>
                    <a:pt x="10802" y="12808"/>
                  </a:cubicBezTo>
                  <a:cubicBezTo>
                    <a:pt x="10905" y="12886"/>
                    <a:pt x="11023" y="12934"/>
                    <a:pt x="11144" y="12934"/>
                  </a:cubicBezTo>
                  <a:lnTo>
                    <a:pt x="11201" y="12934"/>
                  </a:lnTo>
                  <a:cubicBezTo>
                    <a:pt x="11261" y="13061"/>
                    <a:pt x="11172" y="13163"/>
                    <a:pt x="11201" y="13260"/>
                  </a:cubicBezTo>
                  <a:cubicBezTo>
                    <a:pt x="11172" y="13260"/>
                    <a:pt x="11144" y="13236"/>
                    <a:pt x="11112" y="13236"/>
                  </a:cubicBezTo>
                  <a:cubicBezTo>
                    <a:pt x="11126" y="13211"/>
                    <a:pt x="11126" y="13211"/>
                    <a:pt x="11144" y="13187"/>
                  </a:cubicBezTo>
                  <a:cubicBezTo>
                    <a:pt x="11131" y="13178"/>
                    <a:pt x="11119" y="13175"/>
                    <a:pt x="11106" y="13175"/>
                  </a:cubicBezTo>
                  <a:cubicBezTo>
                    <a:pt x="11064" y="13175"/>
                    <a:pt x="11019" y="13211"/>
                    <a:pt x="10976" y="13211"/>
                  </a:cubicBezTo>
                  <a:cubicBezTo>
                    <a:pt x="10952" y="13211"/>
                    <a:pt x="10928" y="13199"/>
                    <a:pt x="10905" y="13163"/>
                  </a:cubicBezTo>
                  <a:cubicBezTo>
                    <a:pt x="10905" y="13163"/>
                    <a:pt x="10905" y="13133"/>
                    <a:pt x="10891" y="13109"/>
                  </a:cubicBezTo>
                  <a:cubicBezTo>
                    <a:pt x="10816" y="13061"/>
                    <a:pt x="10727" y="13037"/>
                    <a:pt x="10638" y="12983"/>
                  </a:cubicBezTo>
                  <a:cubicBezTo>
                    <a:pt x="10624" y="13012"/>
                    <a:pt x="10592" y="13037"/>
                    <a:pt x="10578" y="13037"/>
                  </a:cubicBezTo>
                  <a:cubicBezTo>
                    <a:pt x="10549" y="13012"/>
                    <a:pt x="10521" y="13012"/>
                    <a:pt x="10489" y="12983"/>
                  </a:cubicBezTo>
                  <a:cubicBezTo>
                    <a:pt x="10474" y="12934"/>
                    <a:pt x="10489" y="12862"/>
                    <a:pt x="10446" y="12862"/>
                  </a:cubicBezTo>
                  <a:cubicBezTo>
                    <a:pt x="10446" y="12886"/>
                    <a:pt x="10446" y="12910"/>
                    <a:pt x="10432" y="12934"/>
                  </a:cubicBezTo>
                  <a:lnTo>
                    <a:pt x="10385" y="12862"/>
                  </a:lnTo>
                  <a:cubicBezTo>
                    <a:pt x="10371" y="12735"/>
                    <a:pt x="10357" y="12633"/>
                    <a:pt x="10343" y="12482"/>
                  </a:cubicBezTo>
                  <a:close/>
                  <a:moveTo>
                    <a:pt x="10147" y="12934"/>
                  </a:moveTo>
                  <a:cubicBezTo>
                    <a:pt x="10254" y="13012"/>
                    <a:pt x="10193" y="13133"/>
                    <a:pt x="10222" y="13236"/>
                  </a:cubicBezTo>
                  <a:cubicBezTo>
                    <a:pt x="10206" y="13252"/>
                    <a:pt x="10193" y="13260"/>
                    <a:pt x="10181" y="13260"/>
                  </a:cubicBezTo>
                  <a:cubicBezTo>
                    <a:pt x="10160" y="13260"/>
                    <a:pt x="10147" y="13234"/>
                    <a:pt x="10147" y="13187"/>
                  </a:cubicBezTo>
                  <a:lnTo>
                    <a:pt x="10147" y="12934"/>
                  </a:lnTo>
                  <a:close/>
                  <a:moveTo>
                    <a:pt x="5668" y="207"/>
                  </a:moveTo>
                  <a:cubicBezTo>
                    <a:pt x="5728" y="207"/>
                    <a:pt x="5785" y="207"/>
                    <a:pt x="5846" y="231"/>
                  </a:cubicBezTo>
                  <a:cubicBezTo>
                    <a:pt x="5877" y="231"/>
                    <a:pt x="5900" y="242"/>
                    <a:pt x="5930" y="242"/>
                  </a:cubicBezTo>
                  <a:cubicBezTo>
                    <a:pt x="5944" y="242"/>
                    <a:pt x="5961" y="239"/>
                    <a:pt x="5981" y="231"/>
                  </a:cubicBezTo>
                  <a:cubicBezTo>
                    <a:pt x="5987" y="226"/>
                    <a:pt x="5993" y="224"/>
                    <a:pt x="5999" y="224"/>
                  </a:cubicBezTo>
                  <a:cubicBezTo>
                    <a:pt x="6026" y="224"/>
                    <a:pt x="6059" y="260"/>
                    <a:pt x="6084" y="279"/>
                  </a:cubicBezTo>
                  <a:cubicBezTo>
                    <a:pt x="6174" y="357"/>
                    <a:pt x="6263" y="430"/>
                    <a:pt x="6366" y="430"/>
                  </a:cubicBezTo>
                  <a:cubicBezTo>
                    <a:pt x="6394" y="430"/>
                    <a:pt x="6426" y="454"/>
                    <a:pt x="6455" y="508"/>
                  </a:cubicBezTo>
                  <a:cubicBezTo>
                    <a:pt x="6544" y="629"/>
                    <a:pt x="6647" y="731"/>
                    <a:pt x="6750" y="809"/>
                  </a:cubicBezTo>
                  <a:cubicBezTo>
                    <a:pt x="6854" y="882"/>
                    <a:pt x="6928" y="984"/>
                    <a:pt x="7017" y="1111"/>
                  </a:cubicBezTo>
                  <a:cubicBezTo>
                    <a:pt x="7064" y="1183"/>
                    <a:pt x="7121" y="1231"/>
                    <a:pt x="7181" y="1309"/>
                  </a:cubicBezTo>
                  <a:cubicBezTo>
                    <a:pt x="7242" y="1382"/>
                    <a:pt x="7316" y="1436"/>
                    <a:pt x="7359" y="1533"/>
                  </a:cubicBezTo>
                  <a:cubicBezTo>
                    <a:pt x="7373" y="1563"/>
                    <a:pt x="7388" y="1563"/>
                    <a:pt x="7405" y="1587"/>
                  </a:cubicBezTo>
                  <a:cubicBezTo>
                    <a:pt x="7494" y="1738"/>
                    <a:pt x="7583" y="1864"/>
                    <a:pt x="7672" y="1984"/>
                  </a:cubicBezTo>
                  <a:cubicBezTo>
                    <a:pt x="7730" y="2087"/>
                    <a:pt x="7790" y="2190"/>
                    <a:pt x="7850" y="2286"/>
                  </a:cubicBezTo>
                  <a:cubicBezTo>
                    <a:pt x="7907" y="2412"/>
                    <a:pt x="7996" y="2539"/>
                    <a:pt x="8057" y="2714"/>
                  </a:cubicBezTo>
                  <a:cubicBezTo>
                    <a:pt x="8071" y="2768"/>
                    <a:pt x="8117" y="2816"/>
                    <a:pt x="8146" y="2888"/>
                  </a:cubicBezTo>
                  <a:cubicBezTo>
                    <a:pt x="8221" y="3039"/>
                    <a:pt x="8296" y="3190"/>
                    <a:pt x="8384" y="3340"/>
                  </a:cubicBezTo>
                  <a:cubicBezTo>
                    <a:pt x="8427" y="3443"/>
                    <a:pt x="8456" y="3546"/>
                    <a:pt x="8502" y="3618"/>
                  </a:cubicBezTo>
                  <a:cubicBezTo>
                    <a:pt x="8563" y="3768"/>
                    <a:pt x="8620" y="3919"/>
                    <a:pt x="8680" y="4070"/>
                  </a:cubicBezTo>
                  <a:cubicBezTo>
                    <a:pt x="8755" y="4244"/>
                    <a:pt x="8830" y="4395"/>
                    <a:pt x="8872" y="4600"/>
                  </a:cubicBezTo>
                  <a:cubicBezTo>
                    <a:pt x="8947" y="4823"/>
                    <a:pt x="9036" y="5052"/>
                    <a:pt x="9111" y="5299"/>
                  </a:cubicBezTo>
                  <a:cubicBezTo>
                    <a:pt x="9154" y="5480"/>
                    <a:pt x="9214" y="5630"/>
                    <a:pt x="9257" y="5805"/>
                  </a:cubicBezTo>
                  <a:cubicBezTo>
                    <a:pt x="9274" y="5853"/>
                    <a:pt x="9289" y="5878"/>
                    <a:pt x="9303" y="5901"/>
                  </a:cubicBezTo>
                  <a:cubicBezTo>
                    <a:pt x="9378" y="6082"/>
                    <a:pt x="9392" y="6257"/>
                    <a:pt x="9435" y="6456"/>
                  </a:cubicBezTo>
                  <a:cubicBezTo>
                    <a:pt x="9467" y="6631"/>
                    <a:pt x="9509" y="6805"/>
                    <a:pt x="9541" y="6986"/>
                  </a:cubicBezTo>
                  <a:cubicBezTo>
                    <a:pt x="9570" y="7107"/>
                    <a:pt x="9613" y="7234"/>
                    <a:pt x="9645" y="7384"/>
                  </a:cubicBezTo>
                  <a:cubicBezTo>
                    <a:pt x="9659" y="7462"/>
                    <a:pt x="9673" y="7559"/>
                    <a:pt x="9688" y="7661"/>
                  </a:cubicBezTo>
                  <a:cubicBezTo>
                    <a:pt x="9688" y="7740"/>
                    <a:pt x="9702" y="7788"/>
                    <a:pt x="9720" y="7860"/>
                  </a:cubicBezTo>
                  <a:cubicBezTo>
                    <a:pt x="9791" y="8113"/>
                    <a:pt x="9823" y="8391"/>
                    <a:pt x="9865" y="8668"/>
                  </a:cubicBezTo>
                  <a:cubicBezTo>
                    <a:pt x="9898" y="8866"/>
                    <a:pt x="9898" y="9065"/>
                    <a:pt x="9926" y="9295"/>
                  </a:cubicBezTo>
                  <a:cubicBezTo>
                    <a:pt x="9926" y="9342"/>
                    <a:pt x="9940" y="9421"/>
                    <a:pt x="9955" y="9469"/>
                  </a:cubicBezTo>
                  <a:cubicBezTo>
                    <a:pt x="9987" y="9595"/>
                    <a:pt x="9987" y="9722"/>
                    <a:pt x="10001" y="9848"/>
                  </a:cubicBezTo>
                  <a:cubicBezTo>
                    <a:pt x="10015" y="10000"/>
                    <a:pt x="10044" y="10174"/>
                    <a:pt x="10075" y="10325"/>
                  </a:cubicBezTo>
                  <a:cubicBezTo>
                    <a:pt x="10075" y="10421"/>
                    <a:pt x="10090" y="10499"/>
                    <a:pt x="10090" y="10602"/>
                  </a:cubicBezTo>
                  <a:cubicBezTo>
                    <a:pt x="10090" y="10825"/>
                    <a:pt x="10118" y="11078"/>
                    <a:pt x="10147" y="11301"/>
                  </a:cubicBezTo>
                  <a:cubicBezTo>
                    <a:pt x="10165" y="11476"/>
                    <a:pt x="10179" y="11656"/>
                    <a:pt x="10165" y="11855"/>
                  </a:cubicBezTo>
                  <a:cubicBezTo>
                    <a:pt x="10118" y="11831"/>
                    <a:pt x="10118" y="11753"/>
                    <a:pt x="10118" y="11729"/>
                  </a:cubicBezTo>
                  <a:cubicBezTo>
                    <a:pt x="10104" y="11627"/>
                    <a:pt x="10104" y="11578"/>
                    <a:pt x="10104" y="11506"/>
                  </a:cubicBezTo>
                  <a:cubicBezTo>
                    <a:pt x="10090" y="11325"/>
                    <a:pt x="10058" y="11150"/>
                    <a:pt x="10044" y="10976"/>
                  </a:cubicBezTo>
                  <a:cubicBezTo>
                    <a:pt x="10029" y="10873"/>
                    <a:pt x="10029" y="10777"/>
                    <a:pt x="10029" y="10674"/>
                  </a:cubicBezTo>
                  <a:cubicBezTo>
                    <a:pt x="10029" y="10524"/>
                    <a:pt x="10001" y="10373"/>
                    <a:pt x="9987" y="10198"/>
                  </a:cubicBezTo>
                  <a:cubicBezTo>
                    <a:pt x="9955" y="10023"/>
                    <a:pt x="9940" y="9819"/>
                    <a:pt x="9926" y="9644"/>
                  </a:cubicBezTo>
                  <a:cubicBezTo>
                    <a:pt x="9912" y="9517"/>
                    <a:pt x="9880" y="9396"/>
                    <a:pt x="9865" y="9246"/>
                  </a:cubicBezTo>
                  <a:cubicBezTo>
                    <a:pt x="9837" y="8993"/>
                    <a:pt x="9808" y="8716"/>
                    <a:pt x="9762" y="8463"/>
                  </a:cubicBezTo>
                  <a:cubicBezTo>
                    <a:pt x="9720" y="8192"/>
                    <a:pt x="9645" y="7914"/>
                    <a:pt x="9598" y="7637"/>
                  </a:cubicBezTo>
                  <a:cubicBezTo>
                    <a:pt x="9570" y="7462"/>
                    <a:pt x="9541" y="7312"/>
                    <a:pt x="9524" y="7161"/>
                  </a:cubicBezTo>
                  <a:cubicBezTo>
                    <a:pt x="9509" y="7107"/>
                    <a:pt x="9509" y="7059"/>
                    <a:pt x="9495" y="7035"/>
                  </a:cubicBezTo>
                  <a:cubicBezTo>
                    <a:pt x="9467" y="6908"/>
                    <a:pt x="9435" y="6782"/>
                    <a:pt x="9406" y="6655"/>
                  </a:cubicBezTo>
                  <a:cubicBezTo>
                    <a:pt x="9346" y="6432"/>
                    <a:pt x="9303" y="6179"/>
                    <a:pt x="9228" y="5956"/>
                  </a:cubicBezTo>
                  <a:cubicBezTo>
                    <a:pt x="9168" y="5829"/>
                    <a:pt x="9139" y="5654"/>
                    <a:pt x="9097" y="5528"/>
                  </a:cubicBezTo>
                  <a:cubicBezTo>
                    <a:pt x="9007" y="5275"/>
                    <a:pt x="8933" y="5028"/>
                    <a:pt x="8858" y="4775"/>
                  </a:cubicBezTo>
                  <a:cubicBezTo>
                    <a:pt x="8797" y="4624"/>
                    <a:pt x="8755" y="4473"/>
                    <a:pt x="8708" y="4323"/>
                  </a:cubicBezTo>
                  <a:cubicBezTo>
                    <a:pt x="8651" y="4172"/>
                    <a:pt x="8577" y="4045"/>
                    <a:pt x="8516" y="3895"/>
                  </a:cubicBezTo>
                  <a:cubicBezTo>
                    <a:pt x="8488" y="3847"/>
                    <a:pt x="8456" y="3768"/>
                    <a:pt x="8441" y="3696"/>
                  </a:cubicBezTo>
                  <a:cubicBezTo>
                    <a:pt x="8413" y="3593"/>
                    <a:pt x="8367" y="3521"/>
                    <a:pt x="8324" y="3419"/>
                  </a:cubicBezTo>
                  <a:cubicBezTo>
                    <a:pt x="8249" y="3268"/>
                    <a:pt x="8174" y="3117"/>
                    <a:pt x="8100" y="2967"/>
                  </a:cubicBezTo>
                  <a:cubicBezTo>
                    <a:pt x="8029" y="2840"/>
                    <a:pt x="7954" y="2690"/>
                    <a:pt x="7879" y="2563"/>
                  </a:cubicBezTo>
                  <a:cubicBezTo>
                    <a:pt x="7850" y="2515"/>
                    <a:pt x="7818" y="2436"/>
                    <a:pt x="7790" y="2388"/>
                  </a:cubicBezTo>
                  <a:cubicBezTo>
                    <a:pt x="7715" y="2238"/>
                    <a:pt x="7612" y="2087"/>
                    <a:pt x="7523" y="1936"/>
                  </a:cubicBezTo>
                  <a:cubicBezTo>
                    <a:pt x="7448" y="1834"/>
                    <a:pt x="7359" y="1738"/>
                    <a:pt x="7299" y="1611"/>
                  </a:cubicBezTo>
                  <a:cubicBezTo>
                    <a:pt x="7227" y="1485"/>
                    <a:pt x="7138" y="1382"/>
                    <a:pt x="7049" y="1286"/>
                  </a:cubicBezTo>
                  <a:cubicBezTo>
                    <a:pt x="6960" y="1183"/>
                    <a:pt x="6900" y="1056"/>
                    <a:pt x="6797" y="1033"/>
                  </a:cubicBezTo>
                  <a:cubicBezTo>
                    <a:pt x="6765" y="930"/>
                    <a:pt x="6708" y="906"/>
                    <a:pt x="6661" y="857"/>
                  </a:cubicBezTo>
                  <a:cubicBezTo>
                    <a:pt x="6604" y="809"/>
                    <a:pt x="6544" y="779"/>
                    <a:pt x="6483" y="755"/>
                  </a:cubicBezTo>
                  <a:lnTo>
                    <a:pt x="6441" y="683"/>
                  </a:lnTo>
                  <a:cubicBezTo>
                    <a:pt x="6366" y="581"/>
                    <a:pt x="6291" y="556"/>
                    <a:pt x="6188" y="556"/>
                  </a:cubicBezTo>
                  <a:cubicBezTo>
                    <a:pt x="6127" y="508"/>
                    <a:pt x="6052" y="454"/>
                    <a:pt x="5981" y="430"/>
                  </a:cubicBezTo>
                  <a:cubicBezTo>
                    <a:pt x="5874" y="382"/>
                    <a:pt x="5757" y="357"/>
                    <a:pt x="5654" y="357"/>
                  </a:cubicBezTo>
                  <a:cubicBezTo>
                    <a:pt x="5640" y="357"/>
                    <a:pt x="5625" y="382"/>
                    <a:pt x="5625" y="382"/>
                  </a:cubicBezTo>
                  <a:cubicBezTo>
                    <a:pt x="5594" y="361"/>
                    <a:pt x="5563" y="353"/>
                    <a:pt x="5534" y="353"/>
                  </a:cubicBezTo>
                  <a:cubicBezTo>
                    <a:pt x="5450" y="353"/>
                    <a:pt x="5374" y="418"/>
                    <a:pt x="5298" y="454"/>
                  </a:cubicBezTo>
                  <a:cubicBezTo>
                    <a:pt x="5269" y="454"/>
                    <a:pt x="5251" y="478"/>
                    <a:pt x="5251" y="532"/>
                  </a:cubicBezTo>
                  <a:cubicBezTo>
                    <a:pt x="5263" y="532"/>
                    <a:pt x="5273" y="543"/>
                    <a:pt x="5283" y="543"/>
                  </a:cubicBezTo>
                  <a:cubicBezTo>
                    <a:pt x="5288" y="543"/>
                    <a:pt x="5293" y="540"/>
                    <a:pt x="5298" y="532"/>
                  </a:cubicBezTo>
                  <a:lnTo>
                    <a:pt x="5387" y="532"/>
                  </a:lnTo>
                  <a:cubicBezTo>
                    <a:pt x="5415" y="532"/>
                    <a:pt x="5461" y="508"/>
                    <a:pt x="5490" y="478"/>
                  </a:cubicBezTo>
                  <a:lnTo>
                    <a:pt x="5490" y="454"/>
                  </a:lnTo>
                  <a:cubicBezTo>
                    <a:pt x="5536" y="454"/>
                    <a:pt x="5565" y="478"/>
                    <a:pt x="5607" y="508"/>
                  </a:cubicBezTo>
                  <a:cubicBezTo>
                    <a:pt x="5668" y="532"/>
                    <a:pt x="5743" y="532"/>
                    <a:pt x="5803" y="532"/>
                  </a:cubicBezTo>
                  <a:cubicBezTo>
                    <a:pt x="5907" y="532"/>
                    <a:pt x="6010" y="581"/>
                    <a:pt x="6113" y="659"/>
                  </a:cubicBezTo>
                  <a:cubicBezTo>
                    <a:pt x="6174" y="707"/>
                    <a:pt x="6248" y="731"/>
                    <a:pt x="6319" y="755"/>
                  </a:cubicBezTo>
                  <a:cubicBezTo>
                    <a:pt x="6380" y="779"/>
                    <a:pt x="6426" y="834"/>
                    <a:pt x="6469" y="906"/>
                  </a:cubicBezTo>
                  <a:cubicBezTo>
                    <a:pt x="6515" y="960"/>
                    <a:pt x="6558" y="984"/>
                    <a:pt x="6604" y="1033"/>
                  </a:cubicBezTo>
                  <a:cubicBezTo>
                    <a:pt x="6693" y="1081"/>
                    <a:pt x="6782" y="1159"/>
                    <a:pt x="6854" y="1286"/>
                  </a:cubicBezTo>
                  <a:cubicBezTo>
                    <a:pt x="6928" y="1412"/>
                    <a:pt x="7032" y="1508"/>
                    <a:pt x="7121" y="1611"/>
                  </a:cubicBezTo>
                  <a:cubicBezTo>
                    <a:pt x="7167" y="1659"/>
                    <a:pt x="7195" y="1713"/>
                    <a:pt x="7242" y="1761"/>
                  </a:cubicBezTo>
                  <a:cubicBezTo>
                    <a:pt x="7331" y="1888"/>
                    <a:pt x="7434" y="2014"/>
                    <a:pt x="7509" y="2165"/>
                  </a:cubicBezTo>
                  <a:cubicBezTo>
                    <a:pt x="7551" y="2262"/>
                    <a:pt x="7612" y="2340"/>
                    <a:pt x="7655" y="2412"/>
                  </a:cubicBezTo>
                  <a:cubicBezTo>
                    <a:pt x="7701" y="2466"/>
                    <a:pt x="7730" y="2515"/>
                    <a:pt x="7761" y="2563"/>
                  </a:cubicBezTo>
                  <a:cubicBezTo>
                    <a:pt x="7833" y="2714"/>
                    <a:pt x="7907" y="2888"/>
                    <a:pt x="7982" y="3039"/>
                  </a:cubicBezTo>
                  <a:cubicBezTo>
                    <a:pt x="8042" y="3141"/>
                    <a:pt x="8100" y="3268"/>
                    <a:pt x="8146" y="3395"/>
                  </a:cubicBezTo>
                  <a:cubicBezTo>
                    <a:pt x="8174" y="3443"/>
                    <a:pt x="8206" y="3491"/>
                    <a:pt x="8235" y="3521"/>
                  </a:cubicBezTo>
                  <a:cubicBezTo>
                    <a:pt x="8310" y="3672"/>
                    <a:pt x="8367" y="3847"/>
                    <a:pt x="8427" y="4021"/>
                  </a:cubicBezTo>
                  <a:cubicBezTo>
                    <a:pt x="8456" y="4045"/>
                    <a:pt x="8473" y="4094"/>
                    <a:pt x="8502" y="4124"/>
                  </a:cubicBezTo>
                  <a:cubicBezTo>
                    <a:pt x="8502" y="4148"/>
                    <a:pt x="8516" y="4172"/>
                    <a:pt x="8516" y="4196"/>
                  </a:cubicBezTo>
                  <a:cubicBezTo>
                    <a:pt x="8605" y="4425"/>
                    <a:pt x="8680" y="4648"/>
                    <a:pt x="8769" y="4901"/>
                  </a:cubicBezTo>
                  <a:cubicBezTo>
                    <a:pt x="8812" y="5052"/>
                    <a:pt x="8872" y="5202"/>
                    <a:pt x="8918" y="5377"/>
                  </a:cubicBezTo>
                  <a:cubicBezTo>
                    <a:pt x="8975" y="5552"/>
                    <a:pt x="9036" y="5703"/>
                    <a:pt x="9079" y="5901"/>
                  </a:cubicBezTo>
                  <a:cubicBezTo>
                    <a:pt x="9154" y="6131"/>
                    <a:pt x="9228" y="6353"/>
                    <a:pt x="9274" y="6607"/>
                  </a:cubicBezTo>
                  <a:cubicBezTo>
                    <a:pt x="9303" y="6805"/>
                    <a:pt x="9346" y="7010"/>
                    <a:pt x="9406" y="7209"/>
                  </a:cubicBezTo>
                  <a:cubicBezTo>
                    <a:pt x="9453" y="7336"/>
                    <a:pt x="9453" y="7511"/>
                    <a:pt x="9481" y="7661"/>
                  </a:cubicBezTo>
                  <a:cubicBezTo>
                    <a:pt x="9509" y="7788"/>
                    <a:pt x="9541" y="7914"/>
                    <a:pt x="9556" y="8041"/>
                  </a:cubicBezTo>
                  <a:cubicBezTo>
                    <a:pt x="9598" y="8239"/>
                    <a:pt x="9631" y="8438"/>
                    <a:pt x="9659" y="8644"/>
                  </a:cubicBezTo>
                  <a:cubicBezTo>
                    <a:pt x="9688" y="8794"/>
                    <a:pt x="9702" y="8915"/>
                    <a:pt x="9734" y="9041"/>
                  </a:cubicBezTo>
                  <a:cubicBezTo>
                    <a:pt x="9734" y="9065"/>
                    <a:pt x="9748" y="9096"/>
                    <a:pt x="9748" y="9120"/>
                  </a:cubicBezTo>
                  <a:cubicBezTo>
                    <a:pt x="9720" y="9270"/>
                    <a:pt x="9762" y="9421"/>
                    <a:pt x="9777" y="9548"/>
                  </a:cubicBezTo>
                  <a:cubicBezTo>
                    <a:pt x="9777" y="9644"/>
                    <a:pt x="9791" y="9722"/>
                    <a:pt x="9808" y="9794"/>
                  </a:cubicBezTo>
                  <a:cubicBezTo>
                    <a:pt x="9823" y="10000"/>
                    <a:pt x="9851" y="10198"/>
                    <a:pt x="9880" y="10397"/>
                  </a:cubicBezTo>
                  <a:cubicBezTo>
                    <a:pt x="9898" y="10499"/>
                    <a:pt x="9912" y="10602"/>
                    <a:pt x="9926" y="10698"/>
                  </a:cubicBezTo>
                  <a:cubicBezTo>
                    <a:pt x="9926" y="10723"/>
                    <a:pt x="9912" y="10777"/>
                    <a:pt x="9912" y="10825"/>
                  </a:cubicBezTo>
                  <a:cubicBezTo>
                    <a:pt x="9912" y="10927"/>
                    <a:pt x="9926" y="11054"/>
                    <a:pt x="9940" y="11150"/>
                  </a:cubicBezTo>
                  <a:cubicBezTo>
                    <a:pt x="9940" y="11277"/>
                    <a:pt x="9987" y="11403"/>
                    <a:pt x="9969" y="11530"/>
                  </a:cubicBezTo>
                  <a:lnTo>
                    <a:pt x="9969" y="11602"/>
                  </a:lnTo>
                  <a:lnTo>
                    <a:pt x="9926" y="11602"/>
                  </a:lnTo>
                  <a:cubicBezTo>
                    <a:pt x="9865" y="11506"/>
                    <a:pt x="9791" y="11428"/>
                    <a:pt x="9734" y="11355"/>
                  </a:cubicBezTo>
                  <a:cubicBezTo>
                    <a:pt x="9720" y="11325"/>
                    <a:pt x="9720" y="11301"/>
                    <a:pt x="9702" y="11301"/>
                  </a:cubicBezTo>
                  <a:cubicBezTo>
                    <a:pt x="9598" y="11204"/>
                    <a:pt x="9556" y="11078"/>
                    <a:pt x="9556" y="10904"/>
                  </a:cubicBezTo>
                  <a:cubicBezTo>
                    <a:pt x="9556" y="10825"/>
                    <a:pt x="9541" y="10777"/>
                    <a:pt x="9541" y="10723"/>
                  </a:cubicBezTo>
                  <a:lnTo>
                    <a:pt x="9541" y="10698"/>
                  </a:lnTo>
                  <a:cubicBezTo>
                    <a:pt x="9556" y="10499"/>
                    <a:pt x="9509" y="10300"/>
                    <a:pt x="9481" y="10120"/>
                  </a:cubicBezTo>
                  <a:cubicBezTo>
                    <a:pt x="9467" y="9921"/>
                    <a:pt x="9435" y="9698"/>
                    <a:pt x="9421" y="9493"/>
                  </a:cubicBezTo>
                  <a:cubicBezTo>
                    <a:pt x="9392" y="9246"/>
                    <a:pt x="9346" y="9017"/>
                    <a:pt x="9317" y="8794"/>
                  </a:cubicBezTo>
                  <a:cubicBezTo>
                    <a:pt x="9303" y="8668"/>
                    <a:pt x="9289" y="8517"/>
                    <a:pt x="9257" y="8391"/>
                  </a:cubicBezTo>
                  <a:cubicBezTo>
                    <a:pt x="9242" y="8192"/>
                    <a:pt x="9186" y="8011"/>
                    <a:pt x="9139" y="7836"/>
                  </a:cubicBezTo>
                  <a:cubicBezTo>
                    <a:pt x="9125" y="7788"/>
                    <a:pt x="9125" y="7709"/>
                    <a:pt x="9111" y="7661"/>
                  </a:cubicBezTo>
                  <a:cubicBezTo>
                    <a:pt x="9097" y="7534"/>
                    <a:pt x="9079" y="7408"/>
                    <a:pt x="9050" y="7288"/>
                  </a:cubicBezTo>
                  <a:cubicBezTo>
                    <a:pt x="9007" y="7107"/>
                    <a:pt x="8947" y="6956"/>
                    <a:pt x="8918" y="6782"/>
                  </a:cubicBezTo>
                  <a:cubicBezTo>
                    <a:pt x="8887" y="6583"/>
                    <a:pt x="8830" y="6384"/>
                    <a:pt x="8769" y="6203"/>
                  </a:cubicBezTo>
                  <a:cubicBezTo>
                    <a:pt x="8723" y="6052"/>
                    <a:pt x="8694" y="5901"/>
                    <a:pt x="8651" y="5781"/>
                  </a:cubicBezTo>
                  <a:cubicBezTo>
                    <a:pt x="8605" y="5630"/>
                    <a:pt x="8563" y="5480"/>
                    <a:pt x="8502" y="5329"/>
                  </a:cubicBezTo>
                  <a:cubicBezTo>
                    <a:pt x="8473" y="5251"/>
                    <a:pt x="8441" y="5124"/>
                    <a:pt x="8399" y="5028"/>
                  </a:cubicBezTo>
                  <a:cubicBezTo>
                    <a:pt x="8324" y="4799"/>
                    <a:pt x="8249" y="4576"/>
                    <a:pt x="8146" y="4371"/>
                  </a:cubicBezTo>
                  <a:cubicBezTo>
                    <a:pt x="8117" y="4323"/>
                    <a:pt x="8100" y="4274"/>
                    <a:pt x="8085" y="4220"/>
                  </a:cubicBezTo>
                  <a:cubicBezTo>
                    <a:pt x="8042" y="4094"/>
                    <a:pt x="7996" y="3997"/>
                    <a:pt x="7939" y="3871"/>
                  </a:cubicBezTo>
                  <a:cubicBezTo>
                    <a:pt x="7879" y="3744"/>
                    <a:pt x="7790" y="3618"/>
                    <a:pt x="7730" y="3467"/>
                  </a:cubicBezTo>
                  <a:cubicBezTo>
                    <a:pt x="7655" y="3292"/>
                    <a:pt x="7537" y="3117"/>
                    <a:pt x="7462" y="2918"/>
                  </a:cubicBezTo>
                  <a:cubicBezTo>
                    <a:pt x="7373" y="2792"/>
                    <a:pt x="7284" y="2665"/>
                    <a:pt x="7209" y="2515"/>
                  </a:cubicBezTo>
                  <a:lnTo>
                    <a:pt x="7078" y="2286"/>
                  </a:lnTo>
                  <a:cubicBezTo>
                    <a:pt x="7017" y="2213"/>
                    <a:pt x="6942" y="2111"/>
                    <a:pt x="6885" y="2039"/>
                  </a:cubicBezTo>
                  <a:cubicBezTo>
                    <a:pt x="6871" y="2014"/>
                    <a:pt x="6854" y="2014"/>
                    <a:pt x="6839" y="2014"/>
                  </a:cubicBezTo>
                  <a:cubicBezTo>
                    <a:pt x="6782" y="1984"/>
                    <a:pt x="6736" y="1912"/>
                    <a:pt x="6693" y="1834"/>
                  </a:cubicBezTo>
                  <a:cubicBezTo>
                    <a:pt x="6675" y="1786"/>
                    <a:pt x="6633" y="1738"/>
                    <a:pt x="6604" y="1713"/>
                  </a:cubicBezTo>
                  <a:cubicBezTo>
                    <a:pt x="6483" y="1587"/>
                    <a:pt x="6351" y="1485"/>
                    <a:pt x="6216" y="1358"/>
                  </a:cubicBezTo>
                  <a:cubicBezTo>
                    <a:pt x="6113" y="1286"/>
                    <a:pt x="5995" y="1231"/>
                    <a:pt x="5874" y="1183"/>
                  </a:cubicBezTo>
                  <a:cubicBezTo>
                    <a:pt x="5785" y="1159"/>
                    <a:pt x="5697" y="1135"/>
                    <a:pt x="5593" y="1135"/>
                  </a:cubicBezTo>
                  <a:cubicBezTo>
                    <a:pt x="5565" y="1135"/>
                    <a:pt x="5518" y="1135"/>
                    <a:pt x="5490" y="1183"/>
                  </a:cubicBezTo>
                  <a:cubicBezTo>
                    <a:pt x="5447" y="1207"/>
                    <a:pt x="5401" y="1207"/>
                    <a:pt x="5373" y="1207"/>
                  </a:cubicBezTo>
                  <a:cubicBezTo>
                    <a:pt x="5269" y="1261"/>
                    <a:pt x="5162" y="1309"/>
                    <a:pt x="5091" y="1436"/>
                  </a:cubicBezTo>
                  <a:cubicBezTo>
                    <a:pt x="5074" y="1485"/>
                    <a:pt x="5045" y="1533"/>
                    <a:pt x="5016" y="1563"/>
                  </a:cubicBezTo>
                  <a:cubicBezTo>
                    <a:pt x="4942" y="1659"/>
                    <a:pt x="4881" y="1810"/>
                    <a:pt x="4838" y="1960"/>
                  </a:cubicBezTo>
                  <a:cubicBezTo>
                    <a:pt x="4807" y="2063"/>
                    <a:pt x="4778" y="2165"/>
                    <a:pt x="4749" y="2262"/>
                  </a:cubicBezTo>
                  <a:cubicBezTo>
                    <a:pt x="4735" y="2316"/>
                    <a:pt x="4717" y="2364"/>
                    <a:pt x="4703" y="2412"/>
                  </a:cubicBezTo>
                  <a:cubicBezTo>
                    <a:pt x="4703" y="2515"/>
                    <a:pt x="4675" y="2587"/>
                    <a:pt x="4660" y="2665"/>
                  </a:cubicBezTo>
                  <a:cubicBezTo>
                    <a:pt x="4628" y="2864"/>
                    <a:pt x="4600" y="3039"/>
                    <a:pt x="4600" y="3220"/>
                  </a:cubicBezTo>
                  <a:cubicBezTo>
                    <a:pt x="4614" y="3316"/>
                    <a:pt x="4586" y="3395"/>
                    <a:pt x="4614" y="3491"/>
                  </a:cubicBezTo>
                  <a:cubicBezTo>
                    <a:pt x="4586" y="3569"/>
                    <a:pt x="4571" y="3672"/>
                    <a:pt x="4600" y="3768"/>
                  </a:cubicBezTo>
                  <a:lnTo>
                    <a:pt x="4600" y="3919"/>
                  </a:lnTo>
                  <a:cubicBezTo>
                    <a:pt x="4600" y="4148"/>
                    <a:pt x="4600" y="4395"/>
                    <a:pt x="4628" y="4624"/>
                  </a:cubicBezTo>
                  <a:cubicBezTo>
                    <a:pt x="4646" y="4775"/>
                    <a:pt x="4675" y="4925"/>
                    <a:pt x="4703" y="5076"/>
                  </a:cubicBezTo>
                  <a:cubicBezTo>
                    <a:pt x="4735" y="5227"/>
                    <a:pt x="4764" y="5353"/>
                    <a:pt x="4807" y="5504"/>
                  </a:cubicBezTo>
                  <a:cubicBezTo>
                    <a:pt x="4824" y="5576"/>
                    <a:pt x="4838" y="5679"/>
                    <a:pt x="4853" y="5751"/>
                  </a:cubicBezTo>
                  <a:cubicBezTo>
                    <a:pt x="4881" y="5829"/>
                    <a:pt x="4895" y="5901"/>
                    <a:pt x="4927" y="5980"/>
                  </a:cubicBezTo>
                  <a:cubicBezTo>
                    <a:pt x="4970" y="6106"/>
                    <a:pt x="5002" y="6233"/>
                    <a:pt x="5045" y="6384"/>
                  </a:cubicBezTo>
                  <a:cubicBezTo>
                    <a:pt x="5091" y="6583"/>
                    <a:pt x="5180" y="6733"/>
                    <a:pt x="5209" y="6932"/>
                  </a:cubicBezTo>
                  <a:cubicBezTo>
                    <a:pt x="5223" y="6986"/>
                    <a:pt x="5251" y="7035"/>
                    <a:pt x="5269" y="7082"/>
                  </a:cubicBezTo>
                  <a:cubicBezTo>
                    <a:pt x="5298" y="7185"/>
                    <a:pt x="5340" y="7257"/>
                    <a:pt x="5373" y="7336"/>
                  </a:cubicBezTo>
                  <a:cubicBezTo>
                    <a:pt x="5415" y="7408"/>
                    <a:pt x="5461" y="7511"/>
                    <a:pt x="5504" y="7613"/>
                  </a:cubicBezTo>
                  <a:cubicBezTo>
                    <a:pt x="5565" y="7709"/>
                    <a:pt x="5607" y="7836"/>
                    <a:pt x="5668" y="7939"/>
                  </a:cubicBezTo>
                  <a:cubicBezTo>
                    <a:pt x="5728" y="8065"/>
                    <a:pt x="5785" y="8192"/>
                    <a:pt x="5846" y="8312"/>
                  </a:cubicBezTo>
                  <a:cubicBezTo>
                    <a:pt x="5892" y="8414"/>
                    <a:pt x="5935" y="8541"/>
                    <a:pt x="5995" y="8644"/>
                  </a:cubicBezTo>
                  <a:cubicBezTo>
                    <a:pt x="6113" y="8794"/>
                    <a:pt x="6174" y="9017"/>
                    <a:pt x="6305" y="9168"/>
                  </a:cubicBezTo>
                  <a:cubicBezTo>
                    <a:pt x="6351" y="9246"/>
                    <a:pt x="6380" y="9318"/>
                    <a:pt x="6426" y="9396"/>
                  </a:cubicBezTo>
                  <a:cubicBezTo>
                    <a:pt x="6544" y="9595"/>
                    <a:pt x="6647" y="9794"/>
                    <a:pt x="6782" y="9945"/>
                  </a:cubicBezTo>
                  <a:cubicBezTo>
                    <a:pt x="6854" y="10072"/>
                    <a:pt x="6914" y="10198"/>
                    <a:pt x="6989" y="10300"/>
                  </a:cubicBezTo>
                  <a:cubicBezTo>
                    <a:pt x="7049" y="10373"/>
                    <a:pt x="7078" y="10475"/>
                    <a:pt x="7138" y="10499"/>
                  </a:cubicBezTo>
                  <a:cubicBezTo>
                    <a:pt x="7152" y="10524"/>
                    <a:pt x="7167" y="10572"/>
                    <a:pt x="7181" y="10602"/>
                  </a:cubicBezTo>
                  <a:cubicBezTo>
                    <a:pt x="7227" y="10650"/>
                    <a:pt x="7270" y="10723"/>
                    <a:pt x="7316" y="10801"/>
                  </a:cubicBezTo>
                  <a:cubicBezTo>
                    <a:pt x="7359" y="10849"/>
                    <a:pt x="7405" y="10904"/>
                    <a:pt x="7434" y="10951"/>
                  </a:cubicBezTo>
                  <a:cubicBezTo>
                    <a:pt x="7523" y="11102"/>
                    <a:pt x="7612" y="11253"/>
                    <a:pt x="7715" y="11355"/>
                  </a:cubicBezTo>
                  <a:cubicBezTo>
                    <a:pt x="7790" y="11428"/>
                    <a:pt x="7850" y="11530"/>
                    <a:pt x="7907" y="11627"/>
                  </a:cubicBezTo>
                  <a:cubicBezTo>
                    <a:pt x="8011" y="11777"/>
                    <a:pt x="8132" y="11927"/>
                    <a:pt x="8235" y="12054"/>
                  </a:cubicBezTo>
                  <a:cubicBezTo>
                    <a:pt x="8263" y="12108"/>
                    <a:pt x="8278" y="12157"/>
                    <a:pt x="8278" y="12205"/>
                  </a:cubicBezTo>
                  <a:cubicBezTo>
                    <a:pt x="8310" y="12410"/>
                    <a:pt x="8324" y="12681"/>
                    <a:pt x="8310" y="12910"/>
                  </a:cubicBezTo>
                  <a:cubicBezTo>
                    <a:pt x="8278" y="12886"/>
                    <a:pt x="8263" y="12831"/>
                    <a:pt x="8235" y="12831"/>
                  </a:cubicBezTo>
                  <a:cubicBezTo>
                    <a:pt x="8160" y="12784"/>
                    <a:pt x="8117" y="12657"/>
                    <a:pt x="8057" y="12585"/>
                  </a:cubicBezTo>
                  <a:cubicBezTo>
                    <a:pt x="7954" y="12482"/>
                    <a:pt x="7879" y="12332"/>
                    <a:pt x="7776" y="12229"/>
                  </a:cubicBezTo>
                  <a:cubicBezTo>
                    <a:pt x="7743" y="12205"/>
                    <a:pt x="7715" y="12133"/>
                    <a:pt x="7672" y="12079"/>
                  </a:cubicBezTo>
                  <a:cubicBezTo>
                    <a:pt x="7566" y="11927"/>
                    <a:pt x="7448" y="11753"/>
                    <a:pt x="7331" y="11602"/>
                  </a:cubicBezTo>
                  <a:cubicBezTo>
                    <a:pt x="7227" y="11452"/>
                    <a:pt x="7121" y="11301"/>
                    <a:pt x="7017" y="11150"/>
                  </a:cubicBezTo>
                  <a:cubicBezTo>
                    <a:pt x="6989" y="11102"/>
                    <a:pt x="6960" y="11078"/>
                    <a:pt x="6928" y="11024"/>
                  </a:cubicBezTo>
                  <a:cubicBezTo>
                    <a:pt x="6914" y="11024"/>
                    <a:pt x="6885" y="11000"/>
                    <a:pt x="6871" y="10976"/>
                  </a:cubicBezTo>
                  <a:cubicBezTo>
                    <a:pt x="6797" y="10825"/>
                    <a:pt x="6722" y="10674"/>
                    <a:pt x="6633" y="10524"/>
                  </a:cubicBezTo>
                  <a:cubicBezTo>
                    <a:pt x="6633" y="10499"/>
                    <a:pt x="6618" y="10475"/>
                    <a:pt x="6604" y="10475"/>
                  </a:cubicBezTo>
                  <a:cubicBezTo>
                    <a:pt x="6558" y="10397"/>
                    <a:pt x="6498" y="10349"/>
                    <a:pt x="6455" y="10246"/>
                  </a:cubicBezTo>
                  <a:cubicBezTo>
                    <a:pt x="6441" y="10174"/>
                    <a:pt x="6380" y="10150"/>
                    <a:pt x="6351" y="10096"/>
                  </a:cubicBezTo>
                  <a:cubicBezTo>
                    <a:pt x="6305" y="10047"/>
                    <a:pt x="6277" y="9969"/>
                    <a:pt x="6248" y="9921"/>
                  </a:cubicBezTo>
                  <a:cubicBezTo>
                    <a:pt x="6231" y="9897"/>
                    <a:pt x="6202" y="9873"/>
                    <a:pt x="6188" y="9848"/>
                  </a:cubicBezTo>
                  <a:cubicBezTo>
                    <a:pt x="6141" y="9747"/>
                    <a:pt x="6099" y="9668"/>
                    <a:pt x="6038" y="9595"/>
                  </a:cubicBezTo>
                  <a:cubicBezTo>
                    <a:pt x="5981" y="9493"/>
                    <a:pt x="5935" y="9367"/>
                    <a:pt x="5874" y="9270"/>
                  </a:cubicBezTo>
                  <a:cubicBezTo>
                    <a:pt x="5817" y="9143"/>
                    <a:pt x="5743" y="9017"/>
                    <a:pt x="5668" y="8915"/>
                  </a:cubicBezTo>
                  <a:cubicBezTo>
                    <a:pt x="5550" y="8716"/>
                    <a:pt x="5490" y="8493"/>
                    <a:pt x="5373" y="8288"/>
                  </a:cubicBezTo>
                  <a:cubicBezTo>
                    <a:pt x="5312" y="8192"/>
                    <a:pt x="5283" y="8041"/>
                    <a:pt x="5209" y="7914"/>
                  </a:cubicBezTo>
                  <a:cubicBezTo>
                    <a:pt x="5134" y="7788"/>
                    <a:pt x="5059" y="7613"/>
                    <a:pt x="5002" y="7462"/>
                  </a:cubicBezTo>
                  <a:cubicBezTo>
                    <a:pt x="4913" y="7257"/>
                    <a:pt x="4838" y="7035"/>
                    <a:pt x="4764" y="6805"/>
                  </a:cubicBezTo>
                  <a:cubicBezTo>
                    <a:pt x="4749" y="6782"/>
                    <a:pt x="4735" y="6733"/>
                    <a:pt x="4717" y="6709"/>
                  </a:cubicBezTo>
                  <a:cubicBezTo>
                    <a:pt x="4717" y="6607"/>
                    <a:pt x="4689" y="6534"/>
                    <a:pt x="4660" y="6432"/>
                  </a:cubicBezTo>
                  <a:cubicBezTo>
                    <a:pt x="4571" y="6203"/>
                    <a:pt x="4511" y="5956"/>
                    <a:pt x="4450" y="5703"/>
                  </a:cubicBezTo>
                  <a:cubicBezTo>
                    <a:pt x="4408" y="5552"/>
                    <a:pt x="4361" y="5377"/>
                    <a:pt x="4333" y="5202"/>
                  </a:cubicBezTo>
                  <a:cubicBezTo>
                    <a:pt x="4304" y="4998"/>
                    <a:pt x="4272" y="4823"/>
                    <a:pt x="4258" y="4648"/>
                  </a:cubicBezTo>
                  <a:cubicBezTo>
                    <a:pt x="4244" y="4522"/>
                    <a:pt x="4229" y="4371"/>
                    <a:pt x="4229" y="4244"/>
                  </a:cubicBezTo>
                  <a:cubicBezTo>
                    <a:pt x="4229" y="4220"/>
                    <a:pt x="4216" y="4220"/>
                    <a:pt x="4229" y="4196"/>
                  </a:cubicBezTo>
                  <a:cubicBezTo>
                    <a:pt x="4272" y="4021"/>
                    <a:pt x="4244" y="3871"/>
                    <a:pt x="4229" y="3696"/>
                  </a:cubicBezTo>
                  <a:cubicBezTo>
                    <a:pt x="4229" y="3642"/>
                    <a:pt x="4244" y="3593"/>
                    <a:pt x="4244" y="3521"/>
                  </a:cubicBezTo>
                  <a:cubicBezTo>
                    <a:pt x="4244" y="3340"/>
                    <a:pt x="4258" y="3141"/>
                    <a:pt x="4244" y="2943"/>
                  </a:cubicBezTo>
                  <a:cubicBezTo>
                    <a:pt x="4244" y="2816"/>
                    <a:pt x="4272" y="2714"/>
                    <a:pt x="4290" y="2587"/>
                  </a:cubicBezTo>
                  <a:cubicBezTo>
                    <a:pt x="4319" y="2412"/>
                    <a:pt x="4361" y="2238"/>
                    <a:pt x="4393" y="2063"/>
                  </a:cubicBezTo>
                  <a:cubicBezTo>
                    <a:pt x="4408" y="1984"/>
                    <a:pt x="4422" y="1912"/>
                    <a:pt x="4436" y="1864"/>
                  </a:cubicBezTo>
                  <a:cubicBezTo>
                    <a:pt x="4482" y="1738"/>
                    <a:pt x="4540" y="1635"/>
                    <a:pt x="4571" y="1508"/>
                  </a:cubicBezTo>
                  <a:cubicBezTo>
                    <a:pt x="4600" y="1412"/>
                    <a:pt x="4660" y="1309"/>
                    <a:pt x="4703" y="1183"/>
                  </a:cubicBezTo>
                  <a:cubicBezTo>
                    <a:pt x="4749" y="1056"/>
                    <a:pt x="4838" y="1056"/>
                    <a:pt x="4895" y="960"/>
                  </a:cubicBezTo>
                  <a:cubicBezTo>
                    <a:pt x="4895" y="930"/>
                    <a:pt x="4913" y="906"/>
                    <a:pt x="4913" y="882"/>
                  </a:cubicBezTo>
                  <a:cubicBezTo>
                    <a:pt x="4942" y="857"/>
                    <a:pt x="4956" y="834"/>
                    <a:pt x="4984" y="834"/>
                  </a:cubicBezTo>
                  <a:cubicBezTo>
                    <a:pt x="4970" y="779"/>
                    <a:pt x="4970" y="779"/>
                    <a:pt x="4956" y="755"/>
                  </a:cubicBezTo>
                  <a:cubicBezTo>
                    <a:pt x="4984" y="731"/>
                    <a:pt x="5016" y="731"/>
                    <a:pt x="5045" y="707"/>
                  </a:cubicBezTo>
                  <a:cubicBezTo>
                    <a:pt x="5074" y="629"/>
                    <a:pt x="5134" y="604"/>
                    <a:pt x="5180" y="604"/>
                  </a:cubicBezTo>
                  <a:cubicBezTo>
                    <a:pt x="5209" y="604"/>
                    <a:pt x="5237" y="604"/>
                    <a:pt x="5237" y="532"/>
                  </a:cubicBezTo>
                  <a:cubicBezTo>
                    <a:pt x="5237" y="532"/>
                    <a:pt x="5237" y="508"/>
                    <a:pt x="5223" y="508"/>
                  </a:cubicBezTo>
                  <a:cubicBezTo>
                    <a:pt x="5134" y="508"/>
                    <a:pt x="5059" y="556"/>
                    <a:pt x="4984" y="659"/>
                  </a:cubicBezTo>
                  <a:cubicBezTo>
                    <a:pt x="5002" y="683"/>
                    <a:pt x="5002" y="683"/>
                    <a:pt x="5002" y="707"/>
                  </a:cubicBezTo>
                  <a:cubicBezTo>
                    <a:pt x="4970" y="731"/>
                    <a:pt x="4942" y="731"/>
                    <a:pt x="4913" y="755"/>
                  </a:cubicBezTo>
                  <a:cubicBezTo>
                    <a:pt x="4778" y="882"/>
                    <a:pt x="4660" y="1033"/>
                    <a:pt x="4571" y="1231"/>
                  </a:cubicBezTo>
                  <a:cubicBezTo>
                    <a:pt x="4557" y="1261"/>
                    <a:pt x="4557" y="1286"/>
                    <a:pt x="4557" y="1309"/>
                  </a:cubicBezTo>
                  <a:cubicBezTo>
                    <a:pt x="4497" y="1436"/>
                    <a:pt x="4450" y="1587"/>
                    <a:pt x="4408" y="1738"/>
                  </a:cubicBezTo>
                  <a:cubicBezTo>
                    <a:pt x="4379" y="1810"/>
                    <a:pt x="4361" y="1888"/>
                    <a:pt x="4333" y="1960"/>
                  </a:cubicBezTo>
                  <a:cubicBezTo>
                    <a:pt x="4244" y="2262"/>
                    <a:pt x="4201" y="2563"/>
                    <a:pt x="4155" y="2888"/>
                  </a:cubicBezTo>
                  <a:cubicBezTo>
                    <a:pt x="4141" y="2991"/>
                    <a:pt x="4155" y="3117"/>
                    <a:pt x="4141" y="3244"/>
                  </a:cubicBezTo>
                  <a:cubicBezTo>
                    <a:pt x="4112" y="3395"/>
                    <a:pt x="4126" y="3546"/>
                    <a:pt x="4141" y="3720"/>
                  </a:cubicBezTo>
                  <a:lnTo>
                    <a:pt x="4141" y="4196"/>
                  </a:lnTo>
                  <a:cubicBezTo>
                    <a:pt x="4141" y="4371"/>
                    <a:pt x="4155" y="4546"/>
                    <a:pt x="4169" y="4750"/>
                  </a:cubicBezTo>
                  <a:cubicBezTo>
                    <a:pt x="4201" y="4925"/>
                    <a:pt x="4229" y="5076"/>
                    <a:pt x="4258" y="5251"/>
                  </a:cubicBezTo>
                  <a:cubicBezTo>
                    <a:pt x="4290" y="5480"/>
                    <a:pt x="4347" y="5654"/>
                    <a:pt x="4393" y="5878"/>
                  </a:cubicBezTo>
                  <a:cubicBezTo>
                    <a:pt x="4408" y="6028"/>
                    <a:pt x="4450" y="6203"/>
                    <a:pt x="4511" y="6330"/>
                  </a:cubicBezTo>
                  <a:lnTo>
                    <a:pt x="4525" y="6330"/>
                  </a:lnTo>
                  <a:cubicBezTo>
                    <a:pt x="4540" y="6480"/>
                    <a:pt x="4600" y="6583"/>
                    <a:pt x="4628" y="6733"/>
                  </a:cubicBezTo>
                  <a:cubicBezTo>
                    <a:pt x="4628" y="6733"/>
                    <a:pt x="4628" y="6757"/>
                    <a:pt x="4646" y="6782"/>
                  </a:cubicBezTo>
                  <a:cubicBezTo>
                    <a:pt x="4675" y="6884"/>
                    <a:pt x="4703" y="6986"/>
                    <a:pt x="4735" y="7082"/>
                  </a:cubicBezTo>
                  <a:cubicBezTo>
                    <a:pt x="4749" y="7161"/>
                    <a:pt x="4778" y="7234"/>
                    <a:pt x="4807" y="7312"/>
                  </a:cubicBezTo>
                  <a:cubicBezTo>
                    <a:pt x="4838" y="7336"/>
                    <a:pt x="4853" y="7384"/>
                    <a:pt x="4867" y="7438"/>
                  </a:cubicBezTo>
                  <a:cubicBezTo>
                    <a:pt x="4895" y="7559"/>
                    <a:pt x="4942" y="7661"/>
                    <a:pt x="5002" y="7740"/>
                  </a:cubicBezTo>
                  <a:cubicBezTo>
                    <a:pt x="5016" y="7764"/>
                    <a:pt x="5016" y="7788"/>
                    <a:pt x="5031" y="7812"/>
                  </a:cubicBezTo>
                  <a:cubicBezTo>
                    <a:pt x="5059" y="7914"/>
                    <a:pt x="5091" y="8011"/>
                    <a:pt x="5148" y="8089"/>
                  </a:cubicBezTo>
                  <a:cubicBezTo>
                    <a:pt x="5180" y="8113"/>
                    <a:pt x="5180" y="8192"/>
                    <a:pt x="5209" y="8216"/>
                  </a:cubicBezTo>
                  <a:cubicBezTo>
                    <a:pt x="5237" y="8288"/>
                    <a:pt x="5269" y="8342"/>
                    <a:pt x="5298" y="8414"/>
                  </a:cubicBezTo>
                  <a:cubicBezTo>
                    <a:pt x="5358" y="8541"/>
                    <a:pt x="5415" y="8668"/>
                    <a:pt x="5476" y="8794"/>
                  </a:cubicBezTo>
                  <a:cubicBezTo>
                    <a:pt x="5565" y="8969"/>
                    <a:pt x="5654" y="9143"/>
                    <a:pt x="5728" y="9295"/>
                  </a:cubicBezTo>
                  <a:cubicBezTo>
                    <a:pt x="5743" y="9318"/>
                    <a:pt x="5771" y="9342"/>
                    <a:pt x="5771" y="9342"/>
                  </a:cubicBezTo>
                  <a:cubicBezTo>
                    <a:pt x="5817" y="9445"/>
                    <a:pt x="5846" y="9517"/>
                    <a:pt x="5892" y="9595"/>
                  </a:cubicBezTo>
                  <a:cubicBezTo>
                    <a:pt x="5949" y="9698"/>
                    <a:pt x="6010" y="9794"/>
                    <a:pt x="6070" y="9897"/>
                  </a:cubicBezTo>
                  <a:cubicBezTo>
                    <a:pt x="6159" y="10047"/>
                    <a:pt x="6216" y="10198"/>
                    <a:pt x="6305" y="10300"/>
                  </a:cubicBezTo>
                  <a:cubicBezTo>
                    <a:pt x="6408" y="10397"/>
                    <a:pt x="6455" y="10572"/>
                    <a:pt x="6558" y="10650"/>
                  </a:cubicBezTo>
                  <a:cubicBezTo>
                    <a:pt x="6572" y="10674"/>
                    <a:pt x="6586" y="10723"/>
                    <a:pt x="6604" y="10752"/>
                  </a:cubicBezTo>
                  <a:cubicBezTo>
                    <a:pt x="6708" y="10951"/>
                    <a:pt x="6825" y="11126"/>
                    <a:pt x="6942" y="11277"/>
                  </a:cubicBezTo>
                  <a:cubicBezTo>
                    <a:pt x="7017" y="11355"/>
                    <a:pt x="7078" y="11476"/>
                    <a:pt x="7152" y="11554"/>
                  </a:cubicBezTo>
                  <a:cubicBezTo>
                    <a:pt x="7284" y="11753"/>
                    <a:pt x="7420" y="11982"/>
                    <a:pt x="7566" y="12133"/>
                  </a:cubicBezTo>
                  <a:cubicBezTo>
                    <a:pt x="7598" y="12157"/>
                    <a:pt x="7612" y="12229"/>
                    <a:pt x="7640" y="12259"/>
                  </a:cubicBezTo>
                  <a:cubicBezTo>
                    <a:pt x="7761" y="12410"/>
                    <a:pt x="7865" y="12560"/>
                    <a:pt x="7982" y="12711"/>
                  </a:cubicBezTo>
                  <a:cubicBezTo>
                    <a:pt x="8085" y="12831"/>
                    <a:pt x="8174" y="12983"/>
                    <a:pt x="8278" y="13133"/>
                  </a:cubicBezTo>
                  <a:cubicBezTo>
                    <a:pt x="8296" y="13163"/>
                    <a:pt x="8310" y="13187"/>
                    <a:pt x="8324" y="13236"/>
                  </a:cubicBezTo>
                  <a:cubicBezTo>
                    <a:pt x="8324" y="13260"/>
                    <a:pt x="8324" y="13283"/>
                    <a:pt x="8310" y="13338"/>
                  </a:cubicBezTo>
                  <a:cubicBezTo>
                    <a:pt x="8189" y="13163"/>
                    <a:pt x="8071" y="13012"/>
                    <a:pt x="7968" y="12862"/>
                  </a:cubicBezTo>
                  <a:cubicBezTo>
                    <a:pt x="7850" y="12711"/>
                    <a:pt x="7730" y="12560"/>
                    <a:pt x="7612" y="12410"/>
                  </a:cubicBezTo>
                  <a:cubicBezTo>
                    <a:pt x="7583" y="12379"/>
                    <a:pt x="7566" y="12332"/>
                    <a:pt x="7551" y="12307"/>
                  </a:cubicBezTo>
                  <a:cubicBezTo>
                    <a:pt x="7462" y="12181"/>
                    <a:pt x="7373" y="12054"/>
                    <a:pt x="7299" y="11927"/>
                  </a:cubicBezTo>
                  <a:cubicBezTo>
                    <a:pt x="7242" y="11855"/>
                    <a:pt x="7181" y="11777"/>
                    <a:pt x="7121" y="11705"/>
                  </a:cubicBezTo>
                  <a:cubicBezTo>
                    <a:pt x="7064" y="11602"/>
                    <a:pt x="6989" y="11530"/>
                    <a:pt x="6928" y="11452"/>
                  </a:cubicBezTo>
                  <a:cubicBezTo>
                    <a:pt x="6811" y="11253"/>
                    <a:pt x="6675" y="11078"/>
                    <a:pt x="6572" y="10849"/>
                  </a:cubicBezTo>
                  <a:cubicBezTo>
                    <a:pt x="6530" y="10752"/>
                    <a:pt x="6469" y="10698"/>
                    <a:pt x="6426" y="10626"/>
                  </a:cubicBezTo>
                  <a:cubicBezTo>
                    <a:pt x="6394" y="10602"/>
                    <a:pt x="6380" y="10572"/>
                    <a:pt x="6366" y="10548"/>
                  </a:cubicBezTo>
                  <a:cubicBezTo>
                    <a:pt x="6263" y="10373"/>
                    <a:pt x="6141" y="10222"/>
                    <a:pt x="6038" y="10047"/>
                  </a:cubicBezTo>
                  <a:cubicBezTo>
                    <a:pt x="5964" y="9897"/>
                    <a:pt x="5892" y="9747"/>
                    <a:pt x="5803" y="9595"/>
                  </a:cubicBezTo>
                  <a:cubicBezTo>
                    <a:pt x="5728" y="9445"/>
                    <a:pt x="5640" y="9295"/>
                    <a:pt x="5550" y="9143"/>
                  </a:cubicBezTo>
                  <a:cubicBezTo>
                    <a:pt x="5476" y="9017"/>
                    <a:pt x="5415" y="8866"/>
                    <a:pt x="5340" y="8740"/>
                  </a:cubicBezTo>
                  <a:cubicBezTo>
                    <a:pt x="5298" y="8613"/>
                    <a:pt x="5237" y="8493"/>
                    <a:pt x="5180" y="8391"/>
                  </a:cubicBezTo>
                  <a:cubicBezTo>
                    <a:pt x="5162" y="8342"/>
                    <a:pt x="5148" y="8288"/>
                    <a:pt x="5120" y="8239"/>
                  </a:cubicBezTo>
                  <a:cubicBezTo>
                    <a:pt x="5091" y="8192"/>
                    <a:pt x="5059" y="8113"/>
                    <a:pt x="5031" y="8065"/>
                  </a:cubicBezTo>
                  <a:cubicBezTo>
                    <a:pt x="4984" y="7939"/>
                    <a:pt x="4942" y="7836"/>
                    <a:pt x="4895" y="7709"/>
                  </a:cubicBezTo>
                  <a:cubicBezTo>
                    <a:pt x="4853" y="7637"/>
                    <a:pt x="4824" y="7559"/>
                    <a:pt x="4778" y="7487"/>
                  </a:cubicBezTo>
                  <a:cubicBezTo>
                    <a:pt x="4749" y="7408"/>
                    <a:pt x="4717" y="7336"/>
                    <a:pt x="4703" y="7257"/>
                  </a:cubicBezTo>
                  <a:cubicBezTo>
                    <a:pt x="4614" y="7035"/>
                    <a:pt x="4557" y="6757"/>
                    <a:pt x="4482" y="6534"/>
                  </a:cubicBezTo>
                  <a:cubicBezTo>
                    <a:pt x="4450" y="6456"/>
                    <a:pt x="4450" y="6384"/>
                    <a:pt x="4408" y="6330"/>
                  </a:cubicBezTo>
                  <a:cubicBezTo>
                    <a:pt x="4393" y="6305"/>
                    <a:pt x="4379" y="6257"/>
                    <a:pt x="4361" y="6203"/>
                  </a:cubicBezTo>
                  <a:cubicBezTo>
                    <a:pt x="4333" y="6052"/>
                    <a:pt x="4290" y="5901"/>
                    <a:pt x="4258" y="5751"/>
                  </a:cubicBezTo>
                  <a:cubicBezTo>
                    <a:pt x="4216" y="5528"/>
                    <a:pt x="4169" y="5299"/>
                    <a:pt x="4126" y="5052"/>
                  </a:cubicBezTo>
                  <a:cubicBezTo>
                    <a:pt x="4094" y="4823"/>
                    <a:pt x="4037" y="4600"/>
                    <a:pt x="4052" y="4347"/>
                  </a:cubicBezTo>
                  <a:cubicBezTo>
                    <a:pt x="4066" y="4298"/>
                    <a:pt x="4066" y="4244"/>
                    <a:pt x="4066" y="4172"/>
                  </a:cubicBezTo>
                  <a:cubicBezTo>
                    <a:pt x="4066" y="4070"/>
                    <a:pt x="4066" y="3973"/>
                    <a:pt x="4052" y="3871"/>
                  </a:cubicBezTo>
                  <a:cubicBezTo>
                    <a:pt x="4037" y="3720"/>
                    <a:pt x="4066" y="3569"/>
                    <a:pt x="4052" y="3419"/>
                  </a:cubicBezTo>
                  <a:cubicBezTo>
                    <a:pt x="4052" y="3370"/>
                    <a:pt x="4080" y="3292"/>
                    <a:pt x="4066" y="3220"/>
                  </a:cubicBezTo>
                  <a:cubicBezTo>
                    <a:pt x="4052" y="3094"/>
                    <a:pt x="4066" y="2967"/>
                    <a:pt x="4066" y="2840"/>
                  </a:cubicBezTo>
                  <a:cubicBezTo>
                    <a:pt x="4066" y="2690"/>
                    <a:pt x="4094" y="2563"/>
                    <a:pt x="4126" y="2436"/>
                  </a:cubicBezTo>
                  <a:cubicBezTo>
                    <a:pt x="4155" y="2388"/>
                    <a:pt x="4155" y="2316"/>
                    <a:pt x="4169" y="2238"/>
                  </a:cubicBezTo>
                  <a:cubicBezTo>
                    <a:pt x="4183" y="2135"/>
                    <a:pt x="4216" y="2014"/>
                    <a:pt x="4244" y="1912"/>
                  </a:cubicBezTo>
                  <a:cubicBezTo>
                    <a:pt x="4258" y="1834"/>
                    <a:pt x="4272" y="1761"/>
                    <a:pt x="4290" y="1683"/>
                  </a:cubicBezTo>
                  <a:cubicBezTo>
                    <a:pt x="4319" y="1611"/>
                    <a:pt x="4347" y="1508"/>
                    <a:pt x="4379" y="1436"/>
                  </a:cubicBezTo>
                  <a:cubicBezTo>
                    <a:pt x="4450" y="1231"/>
                    <a:pt x="4557" y="1033"/>
                    <a:pt x="4628" y="809"/>
                  </a:cubicBezTo>
                  <a:cubicBezTo>
                    <a:pt x="4778" y="779"/>
                    <a:pt x="4867" y="556"/>
                    <a:pt x="4984" y="382"/>
                  </a:cubicBezTo>
                  <a:cubicBezTo>
                    <a:pt x="5031" y="382"/>
                    <a:pt x="5091" y="357"/>
                    <a:pt x="5134" y="279"/>
                  </a:cubicBezTo>
                  <a:cubicBezTo>
                    <a:pt x="5180" y="231"/>
                    <a:pt x="5269" y="231"/>
                    <a:pt x="5326" y="231"/>
                  </a:cubicBezTo>
                  <a:cubicBezTo>
                    <a:pt x="5358" y="207"/>
                    <a:pt x="5387" y="207"/>
                    <a:pt x="5415" y="207"/>
                  </a:cubicBezTo>
                  <a:close/>
                  <a:moveTo>
                    <a:pt x="8502" y="12458"/>
                  </a:moveTo>
                  <a:cubicBezTo>
                    <a:pt x="8563" y="12482"/>
                    <a:pt x="8591" y="12560"/>
                    <a:pt x="8634" y="12609"/>
                  </a:cubicBezTo>
                  <a:cubicBezTo>
                    <a:pt x="8634" y="12862"/>
                    <a:pt x="8666" y="13109"/>
                    <a:pt x="8634" y="13386"/>
                  </a:cubicBezTo>
                  <a:cubicBezTo>
                    <a:pt x="8591" y="13338"/>
                    <a:pt x="8563" y="13260"/>
                    <a:pt x="8530" y="13211"/>
                  </a:cubicBezTo>
                  <a:cubicBezTo>
                    <a:pt x="8488" y="12958"/>
                    <a:pt x="8516" y="12735"/>
                    <a:pt x="8502" y="12458"/>
                  </a:cubicBezTo>
                  <a:close/>
                  <a:moveTo>
                    <a:pt x="9688" y="12983"/>
                  </a:moveTo>
                  <a:cubicBezTo>
                    <a:pt x="9823" y="13061"/>
                    <a:pt x="9898" y="13236"/>
                    <a:pt x="10015" y="13338"/>
                  </a:cubicBezTo>
                  <a:lnTo>
                    <a:pt x="10015" y="13489"/>
                  </a:lnTo>
                  <a:cubicBezTo>
                    <a:pt x="9969" y="13434"/>
                    <a:pt x="9940" y="13410"/>
                    <a:pt x="9912" y="13362"/>
                  </a:cubicBezTo>
                  <a:cubicBezTo>
                    <a:pt x="9851" y="13314"/>
                    <a:pt x="9791" y="13236"/>
                    <a:pt x="9734" y="13211"/>
                  </a:cubicBezTo>
                  <a:cubicBezTo>
                    <a:pt x="9702" y="13187"/>
                    <a:pt x="9688" y="13133"/>
                    <a:pt x="9673" y="13085"/>
                  </a:cubicBezTo>
                  <a:cubicBezTo>
                    <a:pt x="9645" y="13061"/>
                    <a:pt x="9659" y="13012"/>
                    <a:pt x="9688" y="12983"/>
                  </a:cubicBezTo>
                  <a:close/>
                  <a:moveTo>
                    <a:pt x="9406" y="13085"/>
                  </a:moveTo>
                  <a:cubicBezTo>
                    <a:pt x="9481" y="13109"/>
                    <a:pt x="9509" y="13211"/>
                    <a:pt x="9584" y="13283"/>
                  </a:cubicBezTo>
                  <a:cubicBezTo>
                    <a:pt x="9570" y="13386"/>
                    <a:pt x="9570" y="13513"/>
                    <a:pt x="9556" y="13615"/>
                  </a:cubicBezTo>
                  <a:cubicBezTo>
                    <a:pt x="9481" y="13615"/>
                    <a:pt x="9453" y="13513"/>
                    <a:pt x="9406" y="13434"/>
                  </a:cubicBezTo>
                  <a:lnTo>
                    <a:pt x="9406" y="13085"/>
                  </a:lnTo>
                  <a:close/>
                  <a:moveTo>
                    <a:pt x="8530" y="13489"/>
                  </a:moveTo>
                  <a:cubicBezTo>
                    <a:pt x="8605" y="13513"/>
                    <a:pt x="8651" y="13585"/>
                    <a:pt x="8634" y="13735"/>
                  </a:cubicBezTo>
                  <a:cubicBezTo>
                    <a:pt x="8545" y="13712"/>
                    <a:pt x="8516" y="13639"/>
                    <a:pt x="8530" y="13489"/>
                  </a:cubicBezTo>
                  <a:close/>
                  <a:moveTo>
                    <a:pt x="8872" y="13012"/>
                  </a:moveTo>
                  <a:cubicBezTo>
                    <a:pt x="8961" y="13012"/>
                    <a:pt x="8990" y="13085"/>
                    <a:pt x="9036" y="13187"/>
                  </a:cubicBezTo>
                  <a:cubicBezTo>
                    <a:pt x="9036" y="13410"/>
                    <a:pt x="9022" y="13639"/>
                    <a:pt x="9022" y="13862"/>
                  </a:cubicBezTo>
                  <a:cubicBezTo>
                    <a:pt x="8975" y="13814"/>
                    <a:pt x="8933" y="13766"/>
                    <a:pt x="8872" y="13712"/>
                  </a:cubicBezTo>
                  <a:cubicBezTo>
                    <a:pt x="8844" y="13639"/>
                    <a:pt x="8901" y="13537"/>
                    <a:pt x="8858" y="13464"/>
                  </a:cubicBezTo>
                  <a:cubicBezTo>
                    <a:pt x="8918" y="13314"/>
                    <a:pt x="8872" y="13163"/>
                    <a:pt x="8872" y="13012"/>
                  </a:cubicBezTo>
                  <a:close/>
                  <a:moveTo>
                    <a:pt x="9673" y="13386"/>
                  </a:moveTo>
                  <a:cubicBezTo>
                    <a:pt x="9791" y="13513"/>
                    <a:pt x="9898" y="13639"/>
                    <a:pt x="10015" y="13766"/>
                  </a:cubicBezTo>
                  <a:cubicBezTo>
                    <a:pt x="10029" y="13862"/>
                    <a:pt x="10015" y="13965"/>
                    <a:pt x="10001" y="14067"/>
                  </a:cubicBezTo>
                  <a:cubicBezTo>
                    <a:pt x="9865" y="13988"/>
                    <a:pt x="9748" y="13886"/>
                    <a:pt x="9659" y="13688"/>
                  </a:cubicBezTo>
                  <a:cubicBezTo>
                    <a:pt x="9659" y="13615"/>
                    <a:pt x="9645" y="13513"/>
                    <a:pt x="9673" y="13386"/>
                  </a:cubicBezTo>
                  <a:close/>
                  <a:moveTo>
                    <a:pt x="9186" y="13314"/>
                  </a:moveTo>
                  <a:cubicBezTo>
                    <a:pt x="9200" y="13362"/>
                    <a:pt x="9214" y="13386"/>
                    <a:pt x="9228" y="13386"/>
                  </a:cubicBezTo>
                  <a:cubicBezTo>
                    <a:pt x="9228" y="13585"/>
                    <a:pt x="9257" y="13766"/>
                    <a:pt x="9228" y="13941"/>
                  </a:cubicBezTo>
                  <a:cubicBezTo>
                    <a:pt x="9214" y="13988"/>
                    <a:pt x="9214" y="14037"/>
                    <a:pt x="9214" y="14115"/>
                  </a:cubicBezTo>
                  <a:cubicBezTo>
                    <a:pt x="9186" y="14067"/>
                    <a:pt x="9168" y="14067"/>
                    <a:pt x="9139" y="14037"/>
                  </a:cubicBezTo>
                  <a:cubicBezTo>
                    <a:pt x="9154" y="13814"/>
                    <a:pt x="9168" y="13585"/>
                    <a:pt x="9186" y="13314"/>
                  </a:cubicBezTo>
                  <a:close/>
                  <a:moveTo>
                    <a:pt x="8872" y="13916"/>
                  </a:moveTo>
                  <a:cubicBezTo>
                    <a:pt x="8918" y="13965"/>
                    <a:pt x="8961" y="14013"/>
                    <a:pt x="9007" y="14067"/>
                  </a:cubicBezTo>
                  <a:lnTo>
                    <a:pt x="9007" y="14187"/>
                  </a:lnTo>
                  <a:cubicBezTo>
                    <a:pt x="8901" y="14164"/>
                    <a:pt x="8858" y="14067"/>
                    <a:pt x="8872" y="13916"/>
                  </a:cubicBezTo>
                  <a:close/>
                  <a:moveTo>
                    <a:pt x="10165" y="13916"/>
                  </a:moveTo>
                  <a:cubicBezTo>
                    <a:pt x="10207" y="13988"/>
                    <a:pt x="10207" y="14091"/>
                    <a:pt x="10165" y="14266"/>
                  </a:cubicBezTo>
                  <a:cubicBezTo>
                    <a:pt x="10147" y="14218"/>
                    <a:pt x="10132" y="14187"/>
                    <a:pt x="10118" y="14140"/>
                  </a:cubicBezTo>
                  <a:cubicBezTo>
                    <a:pt x="10165" y="14091"/>
                    <a:pt x="10104" y="13965"/>
                    <a:pt x="10165" y="13916"/>
                  </a:cubicBezTo>
                  <a:close/>
                  <a:moveTo>
                    <a:pt x="2492" y="14290"/>
                  </a:moveTo>
                  <a:lnTo>
                    <a:pt x="2492" y="14314"/>
                  </a:lnTo>
                  <a:cubicBezTo>
                    <a:pt x="2495" y="14317"/>
                    <a:pt x="2497" y="14320"/>
                    <a:pt x="2500" y="14324"/>
                  </a:cubicBezTo>
                  <a:cubicBezTo>
                    <a:pt x="2497" y="14313"/>
                    <a:pt x="2495" y="14302"/>
                    <a:pt x="2492" y="14290"/>
                  </a:cubicBezTo>
                  <a:close/>
                  <a:moveTo>
                    <a:pt x="9154" y="14242"/>
                  </a:moveTo>
                  <a:cubicBezTo>
                    <a:pt x="9168" y="14266"/>
                    <a:pt x="9200" y="14290"/>
                    <a:pt x="9200" y="14314"/>
                  </a:cubicBezTo>
                  <a:lnTo>
                    <a:pt x="9200" y="14465"/>
                  </a:lnTo>
                  <a:cubicBezTo>
                    <a:pt x="9186" y="14440"/>
                    <a:pt x="9168" y="14417"/>
                    <a:pt x="9139" y="14393"/>
                  </a:cubicBezTo>
                  <a:cubicBezTo>
                    <a:pt x="9139" y="14338"/>
                    <a:pt x="9139" y="14290"/>
                    <a:pt x="9154" y="14242"/>
                  </a:cubicBezTo>
                  <a:close/>
                  <a:moveTo>
                    <a:pt x="9423" y="13627"/>
                  </a:moveTo>
                  <a:cubicBezTo>
                    <a:pt x="9476" y="13627"/>
                    <a:pt x="9502" y="13735"/>
                    <a:pt x="9541" y="13735"/>
                  </a:cubicBezTo>
                  <a:cubicBezTo>
                    <a:pt x="9598" y="13838"/>
                    <a:pt x="9556" y="13965"/>
                    <a:pt x="9556" y="14067"/>
                  </a:cubicBezTo>
                  <a:cubicBezTo>
                    <a:pt x="9556" y="14164"/>
                    <a:pt x="9556" y="14290"/>
                    <a:pt x="9541" y="14393"/>
                  </a:cubicBezTo>
                  <a:lnTo>
                    <a:pt x="9541" y="14465"/>
                  </a:lnTo>
                  <a:cubicBezTo>
                    <a:pt x="9481" y="14393"/>
                    <a:pt x="9435" y="14338"/>
                    <a:pt x="9364" y="14266"/>
                  </a:cubicBezTo>
                  <a:cubicBezTo>
                    <a:pt x="9378" y="14067"/>
                    <a:pt x="9378" y="13838"/>
                    <a:pt x="9392" y="13639"/>
                  </a:cubicBezTo>
                  <a:cubicBezTo>
                    <a:pt x="9403" y="13631"/>
                    <a:pt x="9414" y="13627"/>
                    <a:pt x="9423" y="13627"/>
                  </a:cubicBezTo>
                  <a:close/>
                  <a:moveTo>
                    <a:pt x="9378" y="14519"/>
                  </a:moveTo>
                  <a:cubicBezTo>
                    <a:pt x="9495" y="14567"/>
                    <a:pt x="9541" y="14670"/>
                    <a:pt x="9495" y="14790"/>
                  </a:cubicBezTo>
                  <a:cubicBezTo>
                    <a:pt x="9453" y="14742"/>
                    <a:pt x="9392" y="14670"/>
                    <a:pt x="9346" y="14591"/>
                  </a:cubicBezTo>
                  <a:cubicBezTo>
                    <a:pt x="9364" y="14567"/>
                    <a:pt x="9364" y="14543"/>
                    <a:pt x="9378" y="14519"/>
                  </a:cubicBezTo>
                  <a:close/>
                  <a:moveTo>
                    <a:pt x="9645" y="13916"/>
                  </a:moveTo>
                  <a:cubicBezTo>
                    <a:pt x="9777" y="13988"/>
                    <a:pt x="9880" y="14091"/>
                    <a:pt x="9969" y="14218"/>
                  </a:cubicBezTo>
                  <a:cubicBezTo>
                    <a:pt x="10001" y="14440"/>
                    <a:pt x="10015" y="14670"/>
                    <a:pt x="9940" y="14869"/>
                  </a:cubicBezTo>
                  <a:cubicBezTo>
                    <a:pt x="9912" y="14845"/>
                    <a:pt x="9865" y="14820"/>
                    <a:pt x="9837" y="14790"/>
                  </a:cubicBezTo>
                  <a:cubicBezTo>
                    <a:pt x="9808" y="14742"/>
                    <a:pt x="9762" y="14718"/>
                    <a:pt x="9734" y="14670"/>
                  </a:cubicBezTo>
                  <a:cubicBezTo>
                    <a:pt x="9702" y="14639"/>
                    <a:pt x="9673" y="14567"/>
                    <a:pt x="9631" y="14519"/>
                  </a:cubicBezTo>
                  <a:cubicBezTo>
                    <a:pt x="9645" y="14314"/>
                    <a:pt x="9645" y="14115"/>
                    <a:pt x="9645" y="13916"/>
                  </a:cubicBezTo>
                  <a:close/>
                  <a:moveTo>
                    <a:pt x="10165" y="14393"/>
                  </a:moveTo>
                  <a:cubicBezTo>
                    <a:pt x="10207" y="14591"/>
                    <a:pt x="10179" y="14790"/>
                    <a:pt x="10132" y="14995"/>
                  </a:cubicBezTo>
                  <a:cubicBezTo>
                    <a:pt x="10104" y="14971"/>
                    <a:pt x="10090" y="14971"/>
                    <a:pt x="10075" y="14941"/>
                  </a:cubicBezTo>
                  <a:cubicBezTo>
                    <a:pt x="10090" y="14742"/>
                    <a:pt x="10118" y="14567"/>
                    <a:pt x="10132" y="14393"/>
                  </a:cubicBezTo>
                  <a:close/>
                  <a:moveTo>
                    <a:pt x="9650" y="14775"/>
                  </a:moveTo>
                  <a:cubicBezTo>
                    <a:pt x="9660" y="14775"/>
                    <a:pt x="9667" y="14780"/>
                    <a:pt x="9673" y="14790"/>
                  </a:cubicBezTo>
                  <a:cubicBezTo>
                    <a:pt x="9762" y="14869"/>
                    <a:pt x="9837" y="14971"/>
                    <a:pt x="9926" y="15043"/>
                  </a:cubicBezTo>
                  <a:cubicBezTo>
                    <a:pt x="9926" y="15068"/>
                    <a:pt x="9926" y="15091"/>
                    <a:pt x="9940" y="15122"/>
                  </a:cubicBezTo>
                  <a:cubicBezTo>
                    <a:pt x="9916" y="15150"/>
                    <a:pt x="9898" y="15160"/>
                    <a:pt x="9881" y="15160"/>
                  </a:cubicBezTo>
                  <a:cubicBezTo>
                    <a:pt x="9855" y="15160"/>
                    <a:pt x="9835" y="15136"/>
                    <a:pt x="9808" y="15122"/>
                  </a:cubicBezTo>
                  <a:cubicBezTo>
                    <a:pt x="9720" y="15043"/>
                    <a:pt x="9645" y="14941"/>
                    <a:pt x="9598" y="14820"/>
                  </a:cubicBezTo>
                  <a:cubicBezTo>
                    <a:pt x="9618" y="14788"/>
                    <a:pt x="9636" y="14775"/>
                    <a:pt x="9650" y="14775"/>
                  </a:cubicBezTo>
                  <a:close/>
                  <a:moveTo>
                    <a:pt x="12137" y="8504"/>
                  </a:moveTo>
                  <a:cubicBezTo>
                    <a:pt x="12206" y="8504"/>
                    <a:pt x="12275" y="8525"/>
                    <a:pt x="12344" y="8590"/>
                  </a:cubicBezTo>
                  <a:cubicBezTo>
                    <a:pt x="12344" y="8565"/>
                    <a:pt x="12358" y="8565"/>
                    <a:pt x="12358" y="8565"/>
                  </a:cubicBezTo>
                  <a:cubicBezTo>
                    <a:pt x="12418" y="8613"/>
                    <a:pt x="12461" y="8691"/>
                    <a:pt x="12521" y="8740"/>
                  </a:cubicBezTo>
                  <a:cubicBezTo>
                    <a:pt x="12493" y="8843"/>
                    <a:pt x="12479" y="8945"/>
                    <a:pt x="12461" y="9017"/>
                  </a:cubicBezTo>
                  <a:cubicBezTo>
                    <a:pt x="12418" y="8993"/>
                    <a:pt x="12418" y="8993"/>
                    <a:pt x="12358" y="8843"/>
                  </a:cubicBezTo>
                  <a:cubicBezTo>
                    <a:pt x="12344" y="8866"/>
                    <a:pt x="12315" y="8866"/>
                    <a:pt x="12301" y="8890"/>
                  </a:cubicBezTo>
                  <a:lnTo>
                    <a:pt x="12212" y="8890"/>
                  </a:lnTo>
                  <a:cubicBezTo>
                    <a:pt x="12315" y="8993"/>
                    <a:pt x="12329" y="9120"/>
                    <a:pt x="12301" y="9295"/>
                  </a:cubicBezTo>
                  <a:cubicBezTo>
                    <a:pt x="12315" y="9318"/>
                    <a:pt x="12329" y="9342"/>
                    <a:pt x="12344" y="9342"/>
                  </a:cubicBezTo>
                  <a:lnTo>
                    <a:pt x="12344" y="9548"/>
                  </a:lnTo>
                  <a:cubicBezTo>
                    <a:pt x="12329" y="9548"/>
                    <a:pt x="12329" y="9595"/>
                    <a:pt x="12315" y="9620"/>
                  </a:cubicBezTo>
                  <a:cubicBezTo>
                    <a:pt x="12212" y="9595"/>
                    <a:pt x="12194" y="9572"/>
                    <a:pt x="12194" y="9421"/>
                  </a:cubicBezTo>
                  <a:cubicBezTo>
                    <a:pt x="12165" y="9421"/>
                    <a:pt x="12137" y="9445"/>
                    <a:pt x="12105" y="9469"/>
                  </a:cubicBezTo>
                  <a:cubicBezTo>
                    <a:pt x="12081" y="9469"/>
                    <a:pt x="12061" y="9485"/>
                    <a:pt x="12040" y="9485"/>
                  </a:cubicBezTo>
                  <a:cubicBezTo>
                    <a:pt x="12024" y="9485"/>
                    <a:pt x="12007" y="9476"/>
                    <a:pt x="11987" y="9445"/>
                  </a:cubicBezTo>
                  <a:cubicBezTo>
                    <a:pt x="11987" y="9295"/>
                    <a:pt x="11973" y="9143"/>
                    <a:pt x="11959" y="9017"/>
                  </a:cubicBezTo>
                  <a:cubicBezTo>
                    <a:pt x="12002" y="8915"/>
                    <a:pt x="12062" y="8915"/>
                    <a:pt x="12123" y="8915"/>
                  </a:cubicBezTo>
                  <a:cubicBezTo>
                    <a:pt x="12062" y="8866"/>
                    <a:pt x="12016" y="8843"/>
                    <a:pt x="11959" y="8794"/>
                  </a:cubicBezTo>
                  <a:cubicBezTo>
                    <a:pt x="11945" y="8818"/>
                    <a:pt x="11927" y="8843"/>
                    <a:pt x="11898" y="8890"/>
                  </a:cubicBezTo>
                  <a:cubicBezTo>
                    <a:pt x="11913" y="8969"/>
                    <a:pt x="11927" y="9017"/>
                    <a:pt x="11945" y="9096"/>
                  </a:cubicBezTo>
                  <a:lnTo>
                    <a:pt x="11945" y="9620"/>
                  </a:lnTo>
                  <a:cubicBezTo>
                    <a:pt x="11959" y="9668"/>
                    <a:pt x="11987" y="9722"/>
                    <a:pt x="11945" y="9794"/>
                  </a:cubicBezTo>
                  <a:cubicBezTo>
                    <a:pt x="11927" y="9794"/>
                    <a:pt x="11945" y="9873"/>
                    <a:pt x="11927" y="9897"/>
                  </a:cubicBezTo>
                  <a:cubicBezTo>
                    <a:pt x="11945" y="9921"/>
                    <a:pt x="11945" y="9945"/>
                    <a:pt x="11959" y="9945"/>
                  </a:cubicBezTo>
                  <a:cubicBezTo>
                    <a:pt x="12048" y="9969"/>
                    <a:pt x="12048" y="10120"/>
                    <a:pt x="12077" y="10246"/>
                  </a:cubicBezTo>
                  <a:cubicBezTo>
                    <a:pt x="12091" y="10373"/>
                    <a:pt x="12123" y="10499"/>
                    <a:pt x="12165" y="10626"/>
                  </a:cubicBezTo>
                  <a:cubicBezTo>
                    <a:pt x="12165" y="10397"/>
                    <a:pt x="12105" y="10222"/>
                    <a:pt x="12077" y="10023"/>
                  </a:cubicBezTo>
                  <a:cubicBezTo>
                    <a:pt x="12180" y="10023"/>
                    <a:pt x="12240" y="10096"/>
                    <a:pt x="12315" y="10174"/>
                  </a:cubicBezTo>
                  <a:cubicBezTo>
                    <a:pt x="12344" y="10222"/>
                    <a:pt x="12390" y="10300"/>
                    <a:pt x="12432" y="10325"/>
                  </a:cubicBezTo>
                  <a:cubicBezTo>
                    <a:pt x="12507" y="10373"/>
                    <a:pt x="12536" y="10452"/>
                    <a:pt x="12536" y="10548"/>
                  </a:cubicBezTo>
                  <a:cubicBezTo>
                    <a:pt x="12568" y="10698"/>
                    <a:pt x="12582" y="10873"/>
                    <a:pt x="12625" y="11000"/>
                  </a:cubicBezTo>
                  <a:cubicBezTo>
                    <a:pt x="12657" y="11078"/>
                    <a:pt x="12657" y="11175"/>
                    <a:pt x="12671" y="11253"/>
                  </a:cubicBezTo>
                  <a:cubicBezTo>
                    <a:pt x="12685" y="11355"/>
                    <a:pt x="12700" y="11452"/>
                    <a:pt x="12714" y="11554"/>
                  </a:cubicBezTo>
                  <a:cubicBezTo>
                    <a:pt x="12746" y="11627"/>
                    <a:pt x="12760" y="11705"/>
                    <a:pt x="12746" y="11777"/>
                  </a:cubicBezTo>
                  <a:cubicBezTo>
                    <a:pt x="12728" y="11904"/>
                    <a:pt x="12774" y="12006"/>
                    <a:pt x="12774" y="12133"/>
                  </a:cubicBezTo>
                  <a:cubicBezTo>
                    <a:pt x="12788" y="12307"/>
                    <a:pt x="12835" y="12482"/>
                    <a:pt x="12803" y="12657"/>
                  </a:cubicBezTo>
                  <a:cubicBezTo>
                    <a:pt x="12774" y="12808"/>
                    <a:pt x="12817" y="12934"/>
                    <a:pt x="12803" y="13085"/>
                  </a:cubicBezTo>
                  <a:cubicBezTo>
                    <a:pt x="12803" y="13133"/>
                    <a:pt x="12817" y="13187"/>
                    <a:pt x="12835" y="13236"/>
                  </a:cubicBezTo>
                  <a:cubicBezTo>
                    <a:pt x="12849" y="13386"/>
                    <a:pt x="12788" y="13489"/>
                    <a:pt x="12788" y="13615"/>
                  </a:cubicBezTo>
                  <a:cubicBezTo>
                    <a:pt x="12774" y="13735"/>
                    <a:pt x="12760" y="13862"/>
                    <a:pt x="12728" y="14013"/>
                  </a:cubicBezTo>
                  <a:lnTo>
                    <a:pt x="12700" y="14067"/>
                  </a:lnTo>
                  <a:cubicBezTo>
                    <a:pt x="12728" y="14218"/>
                    <a:pt x="12714" y="14290"/>
                    <a:pt x="12639" y="14368"/>
                  </a:cubicBezTo>
                  <a:cubicBezTo>
                    <a:pt x="12657" y="14393"/>
                    <a:pt x="12657" y="14393"/>
                    <a:pt x="12657" y="14417"/>
                  </a:cubicBezTo>
                  <a:cubicBezTo>
                    <a:pt x="12714" y="14338"/>
                    <a:pt x="12760" y="14266"/>
                    <a:pt x="12746" y="14140"/>
                  </a:cubicBezTo>
                  <a:cubicBezTo>
                    <a:pt x="12728" y="14067"/>
                    <a:pt x="12774" y="14037"/>
                    <a:pt x="12774" y="13965"/>
                  </a:cubicBezTo>
                  <a:cubicBezTo>
                    <a:pt x="12803" y="13790"/>
                    <a:pt x="12863" y="13639"/>
                    <a:pt x="12863" y="13434"/>
                  </a:cubicBezTo>
                  <a:cubicBezTo>
                    <a:pt x="12863" y="13386"/>
                    <a:pt x="12863" y="13314"/>
                    <a:pt x="12892" y="13260"/>
                  </a:cubicBezTo>
                  <a:cubicBezTo>
                    <a:pt x="12924" y="13163"/>
                    <a:pt x="12892" y="13037"/>
                    <a:pt x="12878" y="12958"/>
                  </a:cubicBezTo>
                  <a:cubicBezTo>
                    <a:pt x="12863" y="12862"/>
                    <a:pt x="12878" y="12759"/>
                    <a:pt x="12878" y="12657"/>
                  </a:cubicBezTo>
                  <a:cubicBezTo>
                    <a:pt x="12892" y="12585"/>
                    <a:pt x="12892" y="12482"/>
                    <a:pt x="12878" y="12410"/>
                  </a:cubicBezTo>
                  <a:cubicBezTo>
                    <a:pt x="12863" y="12332"/>
                    <a:pt x="12878" y="12259"/>
                    <a:pt x="12863" y="12181"/>
                  </a:cubicBezTo>
                  <a:cubicBezTo>
                    <a:pt x="12863" y="12133"/>
                    <a:pt x="12849" y="12079"/>
                    <a:pt x="12835" y="12006"/>
                  </a:cubicBezTo>
                  <a:cubicBezTo>
                    <a:pt x="12835" y="11958"/>
                    <a:pt x="12849" y="11880"/>
                    <a:pt x="12817" y="11807"/>
                  </a:cubicBezTo>
                  <a:cubicBezTo>
                    <a:pt x="12803" y="11777"/>
                    <a:pt x="12817" y="11753"/>
                    <a:pt x="12803" y="11729"/>
                  </a:cubicBezTo>
                  <a:lnTo>
                    <a:pt x="12803" y="11627"/>
                  </a:lnTo>
                  <a:cubicBezTo>
                    <a:pt x="12788" y="11627"/>
                    <a:pt x="12788" y="11602"/>
                    <a:pt x="12788" y="11602"/>
                  </a:cubicBezTo>
                  <a:cubicBezTo>
                    <a:pt x="12774" y="11476"/>
                    <a:pt x="12760" y="11325"/>
                    <a:pt x="12728" y="11204"/>
                  </a:cubicBezTo>
                  <a:cubicBezTo>
                    <a:pt x="12714" y="11078"/>
                    <a:pt x="12700" y="10951"/>
                    <a:pt x="12657" y="10825"/>
                  </a:cubicBezTo>
                  <a:cubicBezTo>
                    <a:pt x="12639" y="10752"/>
                    <a:pt x="12625" y="10602"/>
                    <a:pt x="12639" y="10548"/>
                  </a:cubicBezTo>
                  <a:cubicBezTo>
                    <a:pt x="12700" y="10572"/>
                    <a:pt x="12728" y="10650"/>
                    <a:pt x="12746" y="10723"/>
                  </a:cubicBezTo>
                  <a:cubicBezTo>
                    <a:pt x="12774" y="10873"/>
                    <a:pt x="12817" y="11000"/>
                    <a:pt x="12817" y="11150"/>
                  </a:cubicBezTo>
                  <a:cubicBezTo>
                    <a:pt x="12817" y="11175"/>
                    <a:pt x="12835" y="11204"/>
                    <a:pt x="12835" y="11253"/>
                  </a:cubicBezTo>
                  <a:cubicBezTo>
                    <a:pt x="12892" y="11452"/>
                    <a:pt x="12892" y="11656"/>
                    <a:pt x="12906" y="11855"/>
                  </a:cubicBezTo>
                  <a:cubicBezTo>
                    <a:pt x="12938" y="11927"/>
                    <a:pt x="12967" y="12006"/>
                    <a:pt x="12981" y="12054"/>
                  </a:cubicBezTo>
                  <a:cubicBezTo>
                    <a:pt x="12967" y="12307"/>
                    <a:pt x="12967" y="12531"/>
                    <a:pt x="12967" y="12759"/>
                  </a:cubicBezTo>
                  <a:cubicBezTo>
                    <a:pt x="12967" y="12784"/>
                    <a:pt x="12981" y="12831"/>
                    <a:pt x="12981" y="12862"/>
                  </a:cubicBezTo>
                  <a:cubicBezTo>
                    <a:pt x="12995" y="13012"/>
                    <a:pt x="12995" y="13163"/>
                    <a:pt x="12995" y="13283"/>
                  </a:cubicBezTo>
                  <a:cubicBezTo>
                    <a:pt x="13013" y="13410"/>
                    <a:pt x="12981" y="13489"/>
                    <a:pt x="12967" y="13585"/>
                  </a:cubicBezTo>
                  <a:cubicBezTo>
                    <a:pt x="12967" y="13639"/>
                    <a:pt x="12952" y="13688"/>
                    <a:pt x="12952" y="13712"/>
                  </a:cubicBezTo>
                  <a:cubicBezTo>
                    <a:pt x="12967" y="13862"/>
                    <a:pt x="12938" y="13965"/>
                    <a:pt x="12892" y="14091"/>
                  </a:cubicBezTo>
                  <a:cubicBezTo>
                    <a:pt x="12863" y="14187"/>
                    <a:pt x="12817" y="14290"/>
                    <a:pt x="12835" y="14393"/>
                  </a:cubicBezTo>
                  <a:cubicBezTo>
                    <a:pt x="12788" y="14489"/>
                    <a:pt x="12774" y="14591"/>
                    <a:pt x="12746" y="14694"/>
                  </a:cubicBezTo>
                  <a:cubicBezTo>
                    <a:pt x="12714" y="14766"/>
                    <a:pt x="12671" y="14820"/>
                    <a:pt x="12625" y="14869"/>
                  </a:cubicBezTo>
                  <a:cubicBezTo>
                    <a:pt x="12596" y="14917"/>
                    <a:pt x="12550" y="14995"/>
                    <a:pt x="12507" y="15043"/>
                  </a:cubicBezTo>
                  <a:cubicBezTo>
                    <a:pt x="12479" y="15091"/>
                    <a:pt x="12447" y="15170"/>
                    <a:pt x="12418" y="15194"/>
                  </a:cubicBezTo>
                  <a:cubicBezTo>
                    <a:pt x="12301" y="15297"/>
                    <a:pt x="12180" y="15393"/>
                    <a:pt x="12077" y="15495"/>
                  </a:cubicBezTo>
                  <a:cubicBezTo>
                    <a:pt x="11959" y="15598"/>
                    <a:pt x="11823" y="15598"/>
                    <a:pt x="11706" y="15670"/>
                  </a:cubicBezTo>
                  <a:cubicBezTo>
                    <a:pt x="11686" y="15678"/>
                    <a:pt x="11664" y="15681"/>
                    <a:pt x="11642" y="15681"/>
                  </a:cubicBezTo>
                  <a:cubicBezTo>
                    <a:pt x="11596" y="15681"/>
                    <a:pt x="11547" y="15670"/>
                    <a:pt x="11500" y="15670"/>
                  </a:cubicBezTo>
                  <a:cubicBezTo>
                    <a:pt x="11486" y="15663"/>
                    <a:pt x="11473" y="15660"/>
                    <a:pt x="11459" y="15660"/>
                  </a:cubicBezTo>
                  <a:cubicBezTo>
                    <a:pt x="11427" y="15660"/>
                    <a:pt x="11393" y="15677"/>
                    <a:pt x="11350" y="15694"/>
                  </a:cubicBezTo>
                  <a:lnTo>
                    <a:pt x="11261" y="15694"/>
                  </a:lnTo>
                  <a:cubicBezTo>
                    <a:pt x="11217" y="15682"/>
                    <a:pt x="11172" y="15676"/>
                    <a:pt x="11127" y="15676"/>
                  </a:cubicBezTo>
                  <a:cubicBezTo>
                    <a:pt x="11083" y="15676"/>
                    <a:pt x="11039" y="15682"/>
                    <a:pt x="10994" y="15694"/>
                  </a:cubicBezTo>
                  <a:cubicBezTo>
                    <a:pt x="10905" y="15622"/>
                    <a:pt x="10802" y="15598"/>
                    <a:pt x="10698" y="15598"/>
                  </a:cubicBezTo>
                  <a:cubicBezTo>
                    <a:pt x="10666" y="15598"/>
                    <a:pt x="10638" y="15574"/>
                    <a:pt x="10592" y="15574"/>
                  </a:cubicBezTo>
                  <a:cubicBezTo>
                    <a:pt x="10489" y="15520"/>
                    <a:pt x="10371" y="15495"/>
                    <a:pt x="10268" y="15393"/>
                  </a:cubicBezTo>
                  <a:cubicBezTo>
                    <a:pt x="10236" y="15321"/>
                    <a:pt x="10268" y="15297"/>
                    <a:pt x="10311" y="15242"/>
                  </a:cubicBezTo>
                  <a:cubicBezTo>
                    <a:pt x="10385" y="15297"/>
                    <a:pt x="10460" y="15344"/>
                    <a:pt x="10549" y="15393"/>
                  </a:cubicBezTo>
                  <a:cubicBezTo>
                    <a:pt x="10578" y="15423"/>
                    <a:pt x="10624" y="15423"/>
                    <a:pt x="10666" y="15423"/>
                  </a:cubicBezTo>
                  <a:cubicBezTo>
                    <a:pt x="10845" y="15471"/>
                    <a:pt x="11008" y="15520"/>
                    <a:pt x="11172" y="15520"/>
                  </a:cubicBezTo>
                  <a:cubicBezTo>
                    <a:pt x="11185" y="15512"/>
                    <a:pt x="11199" y="15509"/>
                    <a:pt x="11213" y="15509"/>
                  </a:cubicBezTo>
                  <a:cubicBezTo>
                    <a:pt x="11249" y="15509"/>
                    <a:pt x="11289" y="15527"/>
                    <a:pt x="11322" y="15543"/>
                  </a:cubicBezTo>
                  <a:cubicBezTo>
                    <a:pt x="11393" y="15543"/>
                    <a:pt x="11453" y="15543"/>
                    <a:pt x="11528" y="15471"/>
                  </a:cubicBezTo>
                  <a:cubicBezTo>
                    <a:pt x="11538" y="15471"/>
                    <a:pt x="11547" y="15461"/>
                    <a:pt x="11556" y="15461"/>
                  </a:cubicBezTo>
                  <a:cubicBezTo>
                    <a:pt x="11561" y="15461"/>
                    <a:pt x="11566" y="15463"/>
                    <a:pt x="11571" y="15471"/>
                  </a:cubicBezTo>
                  <a:cubicBezTo>
                    <a:pt x="11586" y="15474"/>
                    <a:pt x="11602" y="15475"/>
                    <a:pt x="11617" y="15475"/>
                  </a:cubicBezTo>
                  <a:cubicBezTo>
                    <a:pt x="11748" y="15475"/>
                    <a:pt x="11869" y="15388"/>
                    <a:pt x="11987" y="15344"/>
                  </a:cubicBezTo>
                  <a:cubicBezTo>
                    <a:pt x="12034" y="15321"/>
                    <a:pt x="12077" y="15272"/>
                    <a:pt x="12123" y="15218"/>
                  </a:cubicBezTo>
                  <a:cubicBezTo>
                    <a:pt x="12254" y="15091"/>
                    <a:pt x="12390" y="14995"/>
                    <a:pt x="12479" y="14766"/>
                  </a:cubicBezTo>
                  <a:cubicBezTo>
                    <a:pt x="12461" y="14742"/>
                    <a:pt x="12447" y="14742"/>
                    <a:pt x="12447" y="14718"/>
                  </a:cubicBezTo>
                  <a:lnTo>
                    <a:pt x="12329" y="14917"/>
                  </a:lnTo>
                  <a:cubicBezTo>
                    <a:pt x="12301" y="14941"/>
                    <a:pt x="12269" y="14995"/>
                    <a:pt x="12240" y="15019"/>
                  </a:cubicBezTo>
                  <a:cubicBezTo>
                    <a:pt x="12194" y="15068"/>
                    <a:pt x="12151" y="15122"/>
                    <a:pt x="12105" y="15170"/>
                  </a:cubicBezTo>
                  <a:cubicBezTo>
                    <a:pt x="12062" y="15194"/>
                    <a:pt x="12016" y="15194"/>
                    <a:pt x="11959" y="15242"/>
                  </a:cubicBezTo>
                  <a:cubicBezTo>
                    <a:pt x="11823" y="15327"/>
                    <a:pt x="11677" y="15375"/>
                    <a:pt x="11530" y="15375"/>
                  </a:cubicBezTo>
                  <a:cubicBezTo>
                    <a:pt x="11500" y="15375"/>
                    <a:pt x="11469" y="15373"/>
                    <a:pt x="11439" y="15369"/>
                  </a:cubicBezTo>
                  <a:cubicBezTo>
                    <a:pt x="11379" y="15369"/>
                    <a:pt x="11336" y="15393"/>
                    <a:pt x="11290" y="15393"/>
                  </a:cubicBezTo>
                  <a:cubicBezTo>
                    <a:pt x="11158" y="15393"/>
                    <a:pt x="11023" y="15393"/>
                    <a:pt x="10891" y="15321"/>
                  </a:cubicBezTo>
                  <a:cubicBezTo>
                    <a:pt x="10874" y="15325"/>
                    <a:pt x="10856" y="15327"/>
                    <a:pt x="10838" y="15327"/>
                  </a:cubicBezTo>
                  <a:cubicBezTo>
                    <a:pt x="10763" y="15327"/>
                    <a:pt x="10682" y="15292"/>
                    <a:pt x="10610" y="15272"/>
                  </a:cubicBezTo>
                  <a:cubicBezTo>
                    <a:pt x="10503" y="15218"/>
                    <a:pt x="10399" y="15170"/>
                    <a:pt x="10296" y="15122"/>
                  </a:cubicBezTo>
                  <a:cubicBezTo>
                    <a:pt x="10268" y="14917"/>
                    <a:pt x="10325" y="14718"/>
                    <a:pt x="10325" y="14519"/>
                  </a:cubicBezTo>
                  <a:cubicBezTo>
                    <a:pt x="10432" y="14543"/>
                    <a:pt x="10503" y="14567"/>
                    <a:pt x="10610" y="14591"/>
                  </a:cubicBezTo>
                  <a:cubicBezTo>
                    <a:pt x="10638" y="14670"/>
                    <a:pt x="10713" y="14670"/>
                    <a:pt x="10788" y="14694"/>
                  </a:cubicBezTo>
                  <a:cubicBezTo>
                    <a:pt x="10859" y="14718"/>
                    <a:pt x="10965" y="14718"/>
                    <a:pt x="11055" y="14742"/>
                  </a:cubicBezTo>
                  <a:cubicBezTo>
                    <a:pt x="11097" y="14742"/>
                    <a:pt x="11144" y="14766"/>
                    <a:pt x="11186" y="14766"/>
                  </a:cubicBezTo>
                  <a:lnTo>
                    <a:pt x="11453" y="14766"/>
                  </a:lnTo>
                  <a:cubicBezTo>
                    <a:pt x="11482" y="14766"/>
                    <a:pt x="11528" y="14742"/>
                    <a:pt x="11571" y="14742"/>
                  </a:cubicBezTo>
                  <a:cubicBezTo>
                    <a:pt x="11678" y="14670"/>
                    <a:pt x="11795" y="14670"/>
                    <a:pt x="11913" y="14591"/>
                  </a:cubicBezTo>
                  <a:cubicBezTo>
                    <a:pt x="11987" y="14543"/>
                    <a:pt x="12048" y="14465"/>
                    <a:pt x="12091" y="14338"/>
                  </a:cubicBezTo>
                  <a:cubicBezTo>
                    <a:pt x="12077" y="14338"/>
                    <a:pt x="12062" y="14368"/>
                    <a:pt x="12034" y="14393"/>
                  </a:cubicBezTo>
                  <a:cubicBezTo>
                    <a:pt x="11927" y="14465"/>
                    <a:pt x="11823" y="14567"/>
                    <a:pt x="11720" y="14616"/>
                  </a:cubicBezTo>
                  <a:cubicBezTo>
                    <a:pt x="11675" y="14648"/>
                    <a:pt x="11624" y="14670"/>
                    <a:pt x="11575" y="14670"/>
                  </a:cubicBezTo>
                  <a:cubicBezTo>
                    <a:pt x="11543" y="14670"/>
                    <a:pt x="11511" y="14661"/>
                    <a:pt x="11482" y="14639"/>
                  </a:cubicBezTo>
                  <a:cubicBezTo>
                    <a:pt x="11439" y="14639"/>
                    <a:pt x="11379" y="14670"/>
                    <a:pt x="11336" y="14670"/>
                  </a:cubicBezTo>
                  <a:lnTo>
                    <a:pt x="11172" y="14670"/>
                  </a:lnTo>
                  <a:cubicBezTo>
                    <a:pt x="11158" y="14673"/>
                    <a:pt x="11145" y="14674"/>
                    <a:pt x="11131" y="14674"/>
                  </a:cubicBezTo>
                  <a:cubicBezTo>
                    <a:pt x="11045" y="14674"/>
                    <a:pt x="10968" y="14616"/>
                    <a:pt x="10891" y="14616"/>
                  </a:cubicBezTo>
                  <a:cubicBezTo>
                    <a:pt x="10770" y="14591"/>
                    <a:pt x="10652" y="14519"/>
                    <a:pt x="10535" y="14519"/>
                  </a:cubicBezTo>
                  <a:cubicBezTo>
                    <a:pt x="10460" y="14489"/>
                    <a:pt x="10385" y="14440"/>
                    <a:pt x="10325" y="14338"/>
                  </a:cubicBezTo>
                  <a:cubicBezTo>
                    <a:pt x="10343" y="14242"/>
                    <a:pt x="10311" y="14140"/>
                    <a:pt x="10357" y="14037"/>
                  </a:cubicBezTo>
                  <a:cubicBezTo>
                    <a:pt x="10432" y="14115"/>
                    <a:pt x="10521" y="14140"/>
                    <a:pt x="10592" y="14164"/>
                  </a:cubicBezTo>
                  <a:cubicBezTo>
                    <a:pt x="10681" y="14187"/>
                    <a:pt x="10770" y="14266"/>
                    <a:pt x="10877" y="14290"/>
                  </a:cubicBezTo>
                  <a:cubicBezTo>
                    <a:pt x="10947" y="14309"/>
                    <a:pt x="11018" y="14347"/>
                    <a:pt x="11088" y="14347"/>
                  </a:cubicBezTo>
                  <a:cubicBezTo>
                    <a:pt x="11107" y="14347"/>
                    <a:pt x="11125" y="14345"/>
                    <a:pt x="11144" y="14338"/>
                  </a:cubicBezTo>
                  <a:cubicBezTo>
                    <a:pt x="11173" y="14330"/>
                    <a:pt x="11203" y="14327"/>
                    <a:pt x="11232" y="14327"/>
                  </a:cubicBezTo>
                  <a:cubicBezTo>
                    <a:pt x="11290" y="14327"/>
                    <a:pt x="11345" y="14338"/>
                    <a:pt x="11393" y="14338"/>
                  </a:cubicBezTo>
                  <a:cubicBezTo>
                    <a:pt x="11453" y="14338"/>
                    <a:pt x="11514" y="14314"/>
                    <a:pt x="11571" y="14314"/>
                  </a:cubicBezTo>
                  <a:cubicBezTo>
                    <a:pt x="11678" y="14314"/>
                    <a:pt x="11767" y="14242"/>
                    <a:pt x="11856" y="14187"/>
                  </a:cubicBezTo>
                  <a:cubicBezTo>
                    <a:pt x="11870" y="14164"/>
                    <a:pt x="11898" y="14140"/>
                    <a:pt x="11927" y="14115"/>
                  </a:cubicBezTo>
                  <a:cubicBezTo>
                    <a:pt x="11973" y="14037"/>
                    <a:pt x="12034" y="13941"/>
                    <a:pt x="12091" y="13862"/>
                  </a:cubicBezTo>
                  <a:cubicBezTo>
                    <a:pt x="12123" y="13766"/>
                    <a:pt x="12165" y="13663"/>
                    <a:pt x="12165" y="13537"/>
                  </a:cubicBezTo>
                  <a:cubicBezTo>
                    <a:pt x="12180" y="13410"/>
                    <a:pt x="12194" y="13283"/>
                    <a:pt x="12212" y="13163"/>
                  </a:cubicBezTo>
                  <a:cubicBezTo>
                    <a:pt x="12212" y="13085"/>
                    <a:pt x="12194" y="13012"/>
                    <a:pt x="12194" y="12934"/>
                  </a:cubicBezTo>
                  <a:lnTo>
                    <a:pt x="12194" y="12681"/>
                  </a:lnTo>
                  <a:cubicBezTo>
                    <a:pt x="12194" y="12560"/>
                    <a:pt x="12194" y="12458"/>
                    <a:pt x="12180" y="12332"/>
                  </a:cubicBezTo>
                  <a:cubicBezTo>
                    <a:pt x="12165" y="12108"/>
                    <a:pt x="12137" y="11904"/>
                    <a:pt x="12105" y="11681"/>
                  </a:cubicBezTo>
                  <a:cubicBezTo>
                    <a:pt x="12091" y="11578"/>
                    <a:pt x="12077" y="11476"/>
                    <a:pt x="12048" y="11379"/>
                  </a:cubicBezTo>
                  <a:cubicBezTo>
                    <a:pt x="12016" y="11204"/>
                    <a:pt x="11987" y="11054"/>
                    <a:pt x="11973" y="10873"/>
                  </a:cubicBezTo>
                  <a:cubicBezTo>
                    <a:pt x="11959" y="10723"/>
                    <a:pt x="11913" y="10572"/>
                    <a:pt x="11898" y="10452"/>
                  </a:cubicBezTo>
                  <a:cubicBezTo>
                    <a:pt x="11884" y="10397"/>
                    <a:pt x="11870" y="10373"/>
                    <a:pt x="11870" y="10349"/>
                  </a:cubicBezTo>
                  <a:cubicBezTo>
                    <a:pt x="11870" y="10222"/>
                    <a:pt x="11838" y="10120"/>
                    <a:pt x="11823" y="10023"/>
                  </a:cubicBezTo>
                  <a:cubicBezTo>
                    <a:pt x="11810" y="9945"/>
                    <a:pt x="11810" y="9873"/>
                    <a:pt x="11795" y="9770"/>
                  </a:cubicBezTo>
                  <a:cubicBezTo>
                    <a:pt x="11781" y="9722"/>
                    <a:pt x="11767" y="9644"/>
                    <a:pt x="11767" y="9595"/>
                  </a:cubicBezTo>
                  <a:cubicBezTo>
                    <a:pt x="11749" y="9469"/>
                    <a:pt x="11735" y="9367"/>
                    <a:pt x="11735" y="9246"/>
                  </a:cubicBezTo>
                  <a:cubicBezTo>
                    <a:pt x="11720" y="9143"/>
                    <a:pt x="11720" y="9041"/>
                    <a:pt x="11720" y="8945"/>
                  </a:cubicBezTo>
                  <a:cubicBezTo>
                    <a:pt x="11720" y="8866"/>
                    <a:pt x="11735" y="8794"/>
                    <a:pt x="11735" y="8716"/>
                  </a:cubicBezTo>
                  <a:cubicBezTo>
                    <a:pt x="11767" y="8668"/>
                    <a:pt x="11781" y="8613"/>
                    <a:pt x="11810" y="8565"/>
                  </a:cubicBezTo>
                  <a:cubicBezTo>
                    <a:pt x="11843" y="8530"/>
                    <a:pt x="11883" y="8507"/>
                    <a:pt x="11926" y="8507"/>
                  </a:cubicBezTo>
                  <a:cubicBezTo>
                    <a:pt x="11941" y="8507"/>
                    <a:pt x="11957" y="8511"/>
                    <a:pt x="11973" y="8517"/>
                  </a:cubicBezTo>
                  <a:lnTo>
                    <a:pt x="12034" y="8517"/>
                  </a:lnTo>
                  <a:cubicBezTo>
                    <a:pt x="12068" y="8509"/>
                    <a:pt x="12103" y="8504"/>
                    <a:pt x="12137" y="8504"/>
                  </a:cubicBezTo>
                  <a:close/>
                  <a:moveTo>
                    <a:pt x="5589" y="0"/>
                  </a:moveTo>
                  <a:cubicBezTo>
                    <a:pt x="5527" y="0"/>
                    <a:pt x="5464" y="21"/>
                    <a:pt x="5401" y="80"/>
                  </a:cubicBezTo>
                  <a:cubicBezTo>
                    <a:pt x="5401" y="80"/>
                    <a:pt x="5401" y="70"/>
                    <a:pt x="5397" y="70"/>
                  </a:cubicBezTo>
                  <a:cubicBezTo>
                    <a:pt x="5395" y="70"/>
                    <a:pt x="5391" y="72"/>
                    <a:pt x="5387" y="80"/>
                  </a:cubicBezTo>
                  <a:cubicBezTo>
                    <a:pt x="5358" y="80"/>
                    <a:pt x="5312" y="80"/>
                    <a:pt x="5283" y="104"/>
                  </a:cubicBezTo>
                  <a:cubicBezTo>
                    <a:pt x="5209" y="152"/>
                    <a:pt x="5134" y="177"/>
                    <a:pt x="5045" y="207"/>
                  </a:cubicBezTo>
                  <a:cubicBezTo>
                    <a:pt x="4970" y="255"/>
                    <a:pt x="4895" y="279"/>
                    <a:pt x="4838" y="382"/>
                  </a:cubicBezTo>
                  <a:cubicBezTo>
                    <a:pt x="4778" y="454"/>
                    <a:pt x="4717" y="508"/>
                    <a:pt x="4675" y="581"/>
                  </a:cubicBezTo>
                  <a:cubicBezTo>
                    <a:pt x="4600" y="707"/>
                    <a:pt x="4511" y="809"/>
                    <a:pt x="4450" y="930"/>
                  </a:cubicBezTo>
                  <a:cubicBezTo>
                    <a:pt x="4379" y="1111"/>
                    <a:pt x="4304" y="1309"/>
                    <a:pt x="4244" y="1485"/>
                  </a:cubicBezTo>
                  <a:cubicBezTo>
                    <a:pt x="4183" y="1659"/>
                    <a:pt x="4141" y="1834"/>
                    <a:pt x="4094" y="2014"/>
                  </a:cubicBezTo>
                  <a:cubicBezTo>
                    <a:pt x="4080" y="2063"/>
                    <a:pt x="4080" y="2111"/>
                    <a:pt x="4066" y="2190"/>
                  </a:cubicBezTo>
                  <a:cubicBezTo>
                    <a:pt x="4037" y="2316"/>
                    <a:pt x="4005" y="2466"/>
                    <a:pt x="3991" y="2587"/>
                  </a:cubicBezTo>
                  <a:cubicBezTo>
                    <a:pt x="3962" y="2690"/>
                    <a:pt x="3962" y="2792"/>
                    <a:pt x="3949" y="2918"/>
                  </a:cubicBezTo>
                  <a:cubicBezTo>
                    <a:pt x="3949" y="3015"/>
                    <a:pt x="3934" y="3141"/>
                    <a:pt x="3934" y="3268"/>
                  </a:cubicBezTo>
                  <a:cubicBezTo>
                    <a:pt x="3934" y="3443"/>
                    <a:pt x="3916" y="3642"/>
                    <a:pt x="3916" y="3822"/>
                  </a:cubicBezTo>
                  <a:lnTo>
                    <a:pt x="3916" y="4021"/>
                  </a:lnTo>
                  <a:cubicBezTo>
                    <a:pt x="3934" y="4094"/>
                    <a:pt x="3916" y="4172"/>
                    <a:pt x="3934" y="4244"/>
                  </a:cubicBezTo>
                  <a:cubicBezTo>
                    <a:pt x="3934" y="4323"/>
                    <a:pt x="3934" y="4371"/>
                    <a:pt x="3949" y="4449"/>
                  </a:cubicBezTo>
                  <a:cubicBezTo>
                    <a:pt x="3949" y="4576"/>
                    <a:pt x="3962" y="4726"/>
                    <a:pt x="3977" y="4847"/>
                  </a:cubicBezTo>
                  <a:cubicBezTo>
                    <a:pt x="3977" y="4925"/>
                    <a:pt x="4005" y="4998"/>
                    <a:pt x="4023" y="5076"/>
                  </a:cubicBezTo>
                  <a:cubicBezTo>
                    <a:pt x="4023" y="5148"/>
                    <a:pt x="4023" y="5227"/>
                    <a:pt x="4037" y="5299"/>
                  </a:cubicBezTo>
                  <a:cubicBezTo>
                    <a:pt x="4066" y="5426"/>
                    <a:pt x="4094" y="5528"/>
                    <a:pt x="4126" y="5654"/>
                  </a:cubicBezTo>
                  <a:cubicBezTo>
                    <a:pt x="4169" y="5901"/>
                    <a:pt x="4229" y="6155"/>
                    <a:pt x="4304" y="6408"/>
                  </a:cubicBezTo>
                  <a:cubicBezTo>
                    <a:pt x="4347" y="6504"/>
                    <a:pt x="4379" y="6631"/>
                    <a:pt x="4408" y="6757"/>
                  </a:cubicBezTo>
                  <a:cubicBezTo>
                    <a:pt x="4436" y="6884"/>
                    <a:pt x="4468" y="7035"/>
                    <a:pt x="4511" y="7161"/>
                  </a:cubicBezTo>
                  <a:cubicBezTo>
                    <a:pt x="4600" y="7360"/>
                    <a:pt x="4646" y="7589"/>
                    <a:pt x="4749" y="7788"/>
                  </a:cubicBezTo>
                  <a:cubicBezTo>
                    <a:pt x="4824" y="7914"/>
                    <a:pt x="4881" y="8089"/>
                    <a:pt x="4956" y="8264"/>
                  </a:cubicBezTo>
                  <a:cubicBezTo>
                    <a:pt x="5059" y="8463"/>
                    <a:pt x="5148" y="8668"/>
                    <a:pt x="5251" y="8866"/>
                  </a:cubicBezTo>
                  <a:cubicBezTo>
                    <a:pt x="5283" y="8969"/>
                    <a:pt x="5312" y="9041"/>
                    <a:pt x="5358" y="9120"/>
                  </a:cubicBezTo>
                  <a:cubicBezTo>
                    <a:pt x="5429" y="9270"/>
                    <a:pt x="5504" y="9396"/>
                    <a:pt x="5579" y="9548"/>
                  </a:cubicBezTo>
                  <a:cubicBezTo>
                    <a:pt x="5607" y="9572"/>
                    <a:pt x="5625" y="9620"/>
                    <a:pt x="5640" y="9668"/>
                  </a:cubicBezTo>
                  <a:cubicBezTo>
                    <a:pt x="5714" y="9794"/>
                    <a:pt x="5803" y="9921"/>
                    <a:pt x="5874" y="10047"/>
                  </a:cubicBezTo>
                  <a:lnTo>
                    <a:pt x="6099" y="10421"/>
                  </a:lnTo>
                  <a:cubicBezTo>
                    <a:pt x="6127" y="10499"/>
                    <a:pt x="6174" y="10548"/>
                    <a:pt x="6202" y="10626"/>
                  </a:cubicBezTo>
                  <a:cubicBezTo>
                    <a:pt x="6291" y="10752"/>
                    <a:pt x="6380" y="10849"/>
                    <a:pt x="6455" y="11000"/>
                  </a:cubicBezTo>
                  <a:cubicBezTo>
                    <a:pt x="6558" y="11150"/>
                    <a:pt x="6661" y="11301"/>
                    <a:pt x="6750" y="11476"/>
                  </a:cubicBezTo>
                  <a:cubicBezTo>
                    <a:pt x="6765" y="11476"/>
                    <a:pt x="6765" y="11476"/>
                    <a:pt x="6765" y="11506"/>
                  </a:cubicBezTo>
                  <a:cubicBezTo>
                    <a:pt x="6871" y="11602"/>
                    <a:pt x="6960" y="11753"/>
                    <a:pt x="7049" y="11904"/>
                  </a:cubicBezTo>
                  <a:cubicBezTo>
                    <a:pt x="7106" y="11982"/>
                    <a:pt x="7152" y="12054"/>
                    <a:pt x="7209" y="12133"/>
                  </a:cubicBezTo>
                  <a:cubicBezTo>
                    <a:pt x="7299" y="12229"/>
                    <a:pt x="7388" y="12332"/>
                    <a:pt x="7462" y="12482"/>
                  </a:cubicBezTo>
                  <a:cubicBezTo>
                    <a:pt x="7494" y="12506"/>
                    <a:pt x="7509" y="12531"/>
                    <a:pt x="7537" y="12560"/>
                  </a:cubicBezTo>
                  <a:cubicBezTo>
                    <a:pt x="7583" y="12633"/>
                    <a:pt x="7640" y="12711"/>
                    <a:pt x="7687" y="12784"/>
                  </a:cubicBezTo>
                  <a:cubicBezTo>
                    <a:pt x="7776" y="12886"/>
                    <a:pt x="7850" y="13037"/>
                    <a:pt x="7939" y="13133"/>
                  </a:cubicBezTo>
                  <a:cubicBezTo>
                    <a:pt x="8057" y="13236"/>
                    <a:pt x="8160" y="13386"/>
                    <a:pt x="8249" y="13537"/>
                  </a:cubicBezTo>
                  <a:cubicBezTo>
                    <a:pt x="8296" y="13585"/>
                    <a:pt x="8338" y="13688"/>
                    <a:pt x="8296" y="13814"/>
                  </a:cubicBezTo>
                  <a:lnTo>
                    <a:pt x="8296" y="13886"/>
                  </a:lnTo>
                  <a:cubicBezTo>
                    <a:pt x="8296" y="14218"/>
                    <a:pt x="8263" y="14543"/>
                    <a:pt x="8206" y="14845"/>
                  </a:cubicBezTo>
                  <a:cubicBezTo>
                    <a:pt x="8146" y="15194"/>
                    <a:pt x="8071" y="15520"/>
                    <a:pt x="7954" y="15845"/>
                  </a:cubicBezTo>
                  <a:cubicBezTo>
                    <a:pt x="7879" y="16026"/>
                    <a:pt x="7790" y="16176"/>
                    <a:pt x="7715" y="16351"/>
                  </a:cubicBezTo>
                  <a:cubicBezTo>
                    <a:pt x="7626" y="16526"/>
                    <a:pt x="7523" y="16677"/>
                    <a:pt x="7405" y="16779"/>
                  </a:cubicBezTo>
                  <a:cubicBezTo>
                    <a:pt x="7284" y="16899"/>
                    <a:pt x="7152" y="16953"/>
                    <a:pt x="7003" y="16953"/>
                  </a:cubicBezTo>
                  <a:lnTo>
                    <a:pt x="6750" y="16953"/>
                  </a:lnTo>
                  <a:cubicBezTo>
                    <a:pt x="6633" y="16953"/>
                    <a:pt x="6515" y="16930"/>
                    <a:pt x="6408" y="16875"/>
                  </a:cubicBezTo>
                  <a:cubicBezTo>
                    <a:pt x="6366" y="16851"/>
                    <a:pt x="6305" y="16827"/>
                    <a:pt x="6263" y="16803"/>
                  </a:cubicBezTo>
                  <a:cubicBezTo>
                    <a:pt x="6174" y="16749"/>
                    <a:pt x="6070" y="16725"/>
                    <a:pt x="5981" y="16628"/>
                  </a:cubicBezTo>
                  <a:cubicBezTo>
                    <a:pt x="5921" y="16550"/>
                    <a:pt x="5860" y="16526"/>
                    <a:pt x="5803" y="16447"/>
                  </a:cubicBezTo>
                  <a:cubicBezTo>
                    <a:pt x="5714" y="16399"/>
                    <a:pt x="5640" y="16327"/>
                    <a:pt x="5550" y="16225"/>
                  </a:cubicBezTo>
                  <a:cubicBezTo>
                    <a:pt x="5461" y="16146"/>
                    <a:pt x="5387" y="16026"/>
                    <a:pt x="5298" y="15923"/>
                  </a:cubicBezTo>
                  <a:cubicBezTo>
                    <a:pt x="5251" y="15875"/>
                    <a:pt x="5209" y="15821"/>
                    <a:pt x="5162" y="15773"/>
                  </a:cubicBezTo>
                  <a:cubicBezTo>
                    <a:pt x="5074" y="15670"/>
                    <a:pt x="5002" y="15574"/>
                    <a:pt x="4913" y="15447"/>
                  </a:cubicBezTo>
                  <a:cubicBezTo>
                    <a:pt x="4824" y="15344"/>
                    <a:pt x="4749" y="15218"/>
                    <a:pt x="4660" y="15122"/>
                  </a:cubicBezTo>
                  <a:cubicBezTo>
                    <a:pt x="4614" y="15019"/>
                    <a:pt x="4557" y="14917"/>
                    <a:pt x="4497" y="14845"/>
                  </a:cubicBezTo>
                  <a:cubicBezTo>
                    <a:pt x="4408" y="14766"/>
                    <a:pt x="4347" y="14639"/>
                    <a:pt x="4272" y="14543"/>
                  </a:cubicBezTo>
                  <a:cubicBezTo>
                    <a:pt x="4244" y="14465"/>
                    <a:pt x="4201" y="14417"/>
                    <a:pt x="4169" y="14368"/>
                  </a:cubicBezTo>
                  <a:cubicBezTo>
                    <a:pt x="4052" y="14164"/>
                    <a:pt x="3916" y="13988"/>
                    <a:pt x="3799" y="13790"/>
                  </a:cubicBezTo>
                  <a:cubicBezTo>
                    <a:pt x="3738" y="13688"/>
                    <a:pt x="3681" y="13561"/>
                    <a:pt x="3621" y="13434"/>
                  </a:cubicBezTo>
                  <a:cubicBezTo>
                    <a:pt x="3546" y="13283"/>
                    <a:pt x="3457" y="13133"/>
                    <a:pt x="3368" y="12983"/>
                  </a:cubicBezTo>
                  <a:cubicBezTo>
                    <a:pt x="3325" y="12934"/>
                    <a:pt x="3293" y="12862"/>
                    <a:pt x="3251" y="12784"/>
                  </a:cubicBezTo>
                  <a:cubicBezTo>
                    <a:pt x="3204" y="12681"/>
                    <a:pt x="3176" y="12609"/>
                    <a:pt x="3133" y="12506"/>
                  </a:cubicBezTo>
                  <a:cubicBezTo>
                    <a:pt x="3058" y="12379"/>
                    <a:pt x="2998" y="12259"/>
                    <a:pt x="2923" y="12108"/>
                  </a:cubicBezTo>
                  <a:cubicBezTo>
                    <a:pt x="2866" y="11958"/>
                    <a:pt x="2791" y="11777"/>
                    <a:pt x="2717" y="11627"/>
                  </a:cubicBezTo>
                  <a:cubicBezTo>
                    <a:pt x="2702" y="11578"/>
                    <a:pt x="2688" y="11530"/>
                    <a:pt x="2670" y="11506"/>
                  </a:cubicBezTo>
                  <a:cubicBezTo>
                    <a:pt x="2613" y="11428"/>
                    <a:pt x="2567" y="11355"/>
                    <a:pt x="2524" y="11253"/>
                  </a:cubicBezTo>
                  <a:cubicBezTo>
                    <a:pt x="2435" y="11024"/>
                    <a:pt x="2346" y="10825"/>
                    <a:pt x="2271" y="10602"/>
                  </a:cubicBezTo>
                  <a:cubicBezTo>
                    <a:pt x="2197" y="10373"/>
                    <a:pt x="2093" y="10174"/>
                    <a:pt x="2033" y="9921"/>
                  </a:cubicBezTo>
                  <a:cubicBezTo>
                    <a:pt x="2004" y="9770"/>
                    <a:pt x="1944" y="9668"/>
                    <a:pt x="1901" y="9548"/>
                  </a:cubicBezTo>
                  <a:cubicBezTo>
                    <a:pt x="1841" y="9396"/>
                    <a:pt x="1798" y="9246"/>
                    <a:pt x="1737" y="9065"/>
                  </a:cubicBezTo>
                  <a:cubicBezTo>
                    <a:pt x="1723" y="9041"/>
                    <a:pt x="1723" y="9017"/>
                    <a:pt x="1723" y="8993"/>
                  </a:cubicBezTo>
                  <a:cubicBezTo>
                    <a:pt x="1709" y="8969"/>
                    <a:pt x="1677" y="8969"/>
                    <a:pt x="1663" y="8945"/>
                  </a:cubicBezTo>
                  <a:cubicBezTo>
                    <a:pt x="1677" y="8915"/>
                    <a:pt x="1691" y="8915"/>
                    <a:pt x="1709" y="8890"/>
                  </a:cubicBezTo>
                  <a:cubicBezTo>
                    <a:pt x="1677" y="8866"/>
                    <a:pt x="1648" y="8843"/>
                    <a:pt x="1602" y="8794"/>
                  </a:cubicBezTo>
                  <a:lnTo>
                    <a:pt x="1602" y="8668"/>
                  </a:lnTo>
                  <a:cubicBezTo>
                    <a:pt x="1574" y="8590"/>
                    <a:pt x="1560" y="8541"/>
                    <a:pt x="1531" y="8493"/>
                  </a:cubicBezTo>
                  <a:cubicBezTo>
                    <a:pt x="1531" y="8493"/>
                    <a:pt x="1545" y="8463"/>
                    <a:pt x="1545" y="8438"/>
                  </a:cubicBezTo>
                  <a:lnTo>
                    <a:pt x="1513" y="8391"/>
                  </a:lnTo>
                  <a:cubicBezTo>
                    <a:pt x="1499" y="8342"/>
                    <a:pt x="1499" y="8288"/>
                    <a:pt x="1499" y="8264"/>
                  </a:cubicBezTo>
                  <a:cubicBezTo>
                    <a:pt x="1470" y="8239"/>
                    <a:pt x="1442" y="8239"/>
                    <a:pt x="1424" y="8239"/>
                  </a:cubicBezTo>
                  <a:cubicBezTo>
                    <a:pt x="1442" y="8192"/>
                    <a:pt x="1442" y="8138"/>
                    <a:pt x="1456" y="8089"/>
                  </a:cubicBezTo>
                  <a:cubicBezTo>
                    <a:pt x="1424" y="8065"/>
                    <a:pt x="1381" y="8011"/>
                    <a:pt x="1353" y="7962"/>
                  </a:cubicBezTo>
                  <a:cubicBezTo>
                    <a:pt x="1367" y="7939"/>
                    <a:pt x="1381" y="7939"/>
                    <a:pt x="1396" y="7914"/>
                  </a:cubicBezTo>
                  <a:cubicBezTo>
                    <a:pt x="1392" y="7916"/>
                    <a:pt x="1389" y="7916"/>
                    <a:pt x="1386" y="7916"/>
                  </a:cubicBezTo>
                  <a:cubicBezTo>
                    <a:pt x="1347" y="7916"/>
                    <a:pt x="1346" y="7809"/>
                    <a:pt x="1305" y="7809"/>
                  </a:cubicBezTo>
                  <a:cubicBezTo>
                    <a:pt x="1295" y="7809"/>
                    <a:pt x="1282" y="7817"/>
                    <a:pt x="1264" y="7836"/>
                  </a:cubicBezTo>
                  <a:cubicBezTo>
                    <a:pt x="1293" y="7890"/>
                    <a:pt x="1306" y="7939"/>
                    <a:pt x="1321" y="7986"/>
                  </a:cubicBezTo>
                  <a:cubicBezTo>
                    <a:pt x="1367" y="8089"/>
                    <a:pt x="1396" y="8216"/>
                    <a:pt x="1424" y="8312"/>
                  </a:cubicBezTo>
                  <a:cubicBezTo>
                    <a:pt x="1442" y="8342"/>
                    <a:pt x="1442" y="8366"/>
                    <a:pt x="1442" y="8391"/>
                  </a:cubicBezTo>
                  <a:cubicBezTo>
                    <a:pt x="1456" y="8463"/>
                    <a:pt x="1456" y="8517"/>
                    <a:pt x="1470" y="8565"/>
                  </a:cubicBezTo>
                  <a:cubicBezTo>
                    <a:pt x="1499" y="8668"/>
                    <a:pt x="1531" y="8764"/>
                    <a:pt x="1574" y="8866"/>
                  </a:cubicBezTo>
                  <a:cubicBezTo>
                    <a:pt x="1602" y="8945"/>
                    <a:pt x="1588" y="9041"/>
                    <a:pt x="1634" y="9065"/>
                  </a:cubicBezTo>
                  <a:lnTo>
                    <a:pt x="1766" y="9517"/>
                  </a:lnTo>
                  <a:cubicBezTo>
                    <a:pt x="1826" y="9722"/>
                    <a:pt x="1887" y="9897"/>
                    <a:pt x="1944" y="10072"/>
                  </a:cubicBezTo>
                  <a:cubicBezTo>
                    <a:pt x="1990" y="10198"/>
                    <a:pt x="2033" y="10325"/>
                    <a:pt x="2065" y="10421"/>
                  </a:cubicBezTo>
                  <a:cubicBezTo>
                    <a:pt x="2122" y="10572"/>
                    <a:pt x="2183" y="10723"/>
                    <a:pt x="2243" y="10873"/>
                  </a:cubicBezTo>
                  <a:cubicBezTo>
                    <a:pt x="2300" y="11024"/>
                    <a:pt x="2360" y="11204"/>
                    <a:pt x="2421" y="11355"/>
                  </a:cubicBezTo>
                  <a:cubicBezTo>
                    <a:pt x="2464" y="11452"/>
                    <a:pt x="2510" y="11554"/>
                    <a:pt x="2567" y="11656"/>
                  </a:cubicBezTo>
                  <a:cubicBezTo>
                    <a:pt x="2581" y="11705"/>
                    <a:pt x="2613" y="11729"/>
                    <a:pt x="2627" y="11777"/>
                  </a:cubicBezTo>
                  <a:cubicBezTo>
                    <a:pt x="2642" y="11831"/>
                    <a:pt x="2670" y="11904"/>
                    <a:pt x="2688" y="11958"/>
                  </a:cubicBezTo>
                  <a:cubicBezTo>
                    <a:pt x="2745" y="12108"/>
                    <a:pt x="2820" y="12229"/>
                    <a:pt x="2880" y="12356"/>
                  </a:cubicBezTo>
                  <a:cubicBezTo>
                    <a:pt x="2923" y="12458"/>
                    <a:pt x="2955" y="12560"/>
                    <a:pt x="2998" y="12657"/>
                  </a:cubicBezTo>
                  <a:cubicBezTo>
                    <a:pt x="3072" y="12735"/>
                    <a:pt x="3115" y="12831"/>
                    <a:pt x="3161" y="12958"/>
                  </a:cubicBezTo>
                  <a:cubicBezTo>
                    <a:pt x="3204" y="13085"/>
                    <a:pt x="3279" y="13211"/>
                    <a:pt x="3340" y="13314"/>
                  </a:cubicBezTo>
                  <a:cubicBezTo>
                    <a:pt x="3518" y="13615"/>
                    <a:pt x="3681" y="13965"/>
                    <a:pt x="3874" y="14242"/>
                  </a:cubicBezTo>
                  <a:cubicBezTo>
                    <a:pt x="3888" y="14266"/>
                    <a:pt x="3888" y="14290"/>
                    <a:pt x="3902" y="14290"/>
                  </a:cubicBezTo>
                  <a:cubicBezTo>
                    <a:pt x="3934" y="14338"/>
                    <a:pt x="3962" y="14393"/>
                    <a:pt x="3991" y="14440"/>
                  </a:cubicBezTo>
                  <a:cubicBezTo>
                    <a:pt x="4037" y="14519"/>
                    <a:pt x="4094" y="14567"/>
                    <a:pt x="4126" y="14639"/>
                  </a:cubicBezTo>
                  <a:cubicBezTo>
                    <a:pt x="4169" y="14742"/>
                    <a:pt x="4229" y="14845"/>
                    <a:pt x="4290" y="14917"/>
                  </a:cubicBezTo>
                  <a:cubicBezTo>
                    <a:pt x="4379" y="15068"/>
                    <a:pt x="4482" y="15218"/>
                    <a:pt x="4571" y="15344"/>
                  </a:cubicBezTo>
                  <a:cubicBezTo>
                    <a:pt x="4689" y="15495"/>
                    <a:pt x="4807" y="15646"/>
                    <a:pt x="4913" y="15821"/>
                  </a:cubicBezTo>
                  <a:cubicBezTo>
                    <a:pt x="4984" y="15947"/>
                    <a:pt x="5091" y="16050"/>
                    <a:pt x="5180" y="16146"/>
                  </a:cubicBezTo>
                  <a:cubicBezTo>
                    <a:pt x="5251" y="16225"/>
                    <a:pt x="5326" y="16297"/>
                    <a:pt x="5387" y="16375"/>
                  </a:cubicBezTo>
                  <a:cubicBezTo>
                    <a:pt x="5504" y="16526"/>
                    <a:pt x="5607" y="16652"/>
                    <a:pt x="5728" y="16749"/>
                  </a:cubicBezTo>
                  <a:cubicBezTo>
                    <a:pt x="5757" y="16779"/>
                    <a:pt x="5803" y="16779"/>
                    <a:pt x="5832" y="16803"/>
                  </a:cubicBezTo>
                  <a:cubicBezTo>
                    <a:pt x="5874" y="16875"/>
                    <a:pt x="5935" y="16899"/>
                    <a:pt x="5995" y="16953"/>
                  </a:cubicBezTo>
                  <a:cubicBezTo>
                    <a:pt x="6113" y="17026"/>
                    <a:pt x="6231" y="17104"/>
                    <a:pt x="6351" y="17177"/>
                  </a:cubicBezTo>
                  <a:cubicBezTo>
                    <a:pt x="6455" y="17255"/>
                    <a:pt x="6558" y="17279"/>
                    <a:pt x="6675" y="17279"/>
                  </a:cubicBezTo>
                  <a:cubicBezTo>
                    <a:pt x="6766" y="17279"/>
                    <a:pt x="6862" y="17269"/>
                    <a:pt x="6960" y="17269"/>
                  </a:cubicBezTo>
                  <a:cubicBezTo>
                    <a:pt x="7009" y="17269"/>
                    <a:pt x="7058" y="17271"/>
                    <a:pt x="7106" y="17279"/>
                  </a:cubicBezTo>
                  <a:cubicBezTo>
                    <a:pt x="7256" y="17279"/>
                    <a:pt x="7388" y="17231"/>
                    <a:pt x="7509" y="17080"/>
                  </a:cubicBezTo>
                  <a:cubicBezTo>
                    <a:pt x="7551" y="17002"/>
                    <a:pt x="7612" y="16953"/>
                    <a:pt x="7655" y="16899"/>
                  </a:cubicBezTo>
                  <a:cubicBezTo>
                    <a:pt x="7701" y="16851"/>
                    <a:pt x="7743" y="16779"/>
                    <a:pt x="7790" y="16725"/>
                  </a:cubicBezTo>
                  <a:lnTo>
                    <a:pt x="7907" y="16526"/>
                  </a:lnTo>
                  <a:cubicBezTo>
                    <a:pt x="7939" y="16478"/>
                    <a:pt x="7968" y="16423"/>
                    <a:pt x="7996" y="16351"/>
                  </a:cubicBezTo>
                  <a:cubicBezTo>
                    <a:pt x="8042" y="16248"/>
                    <a:pt x="8071" y="16146"/>
                    <a:pt x="8117" y="16050"/>
                  </a:cubicBezTo>
                  <a:cubicBezTo>
                    <a:pt x="8160" y="15947"/>
                    <a:pt x="8206" y="15875"/>
                    <a:pt x="8235" y="15748"/>
                  </a:cubicBezTo>
                  <a:cubicBezTo>
                    <a:pt x="8263" y="15598"/>
                    <a:pt x="8324" y="15471"/>
                    <a:pt x="8338" y="15321"/>
                  </a:cubicBezTo>
                  <a:cubicBezTo>
                    <a:pt x="8384" y="15091"/>
                    <a:pt x="8427" y="14892"/>
                    <a:pt x="8441" y="14639"/>
                  </a:cubicBezTo>
                  <a:cubicBezTo>
                    <a:pt x="8456" y="14440"/>
                    <a:pt x="8488" y="14242"/>
                    <a:pt x="8488" y="14037"/>
                  </a:cubicBezTo>
                  <a:lnTo>
                    <a:pt x="8488" y="13886"/>
                  </a:lnTo>
                  <a:cubicBezTo>
                    <a:pt x="8563" y="13916"/>
                    <a:pt x="8634" y="14013"/>
                    <a:pt x="8634" y="14115"/>
                  </a:cubicBezTo>
                  <a:cubicBezTo>
                    <a:pt x="8634" y="14290"/>
                    <a:pt x="8605" y="14465"/>
                    <a:pt x="8591" y="14616"/>
                  </a:cubicBezTo>
                  <a:cubicBezTo>
                    <a:pt x="8577" y="14718"/>
                    <a:pt x="8563" y="14845"/>
                    <a:pt x="8577" y="14941"/>
                  </a:cubicBezTo>
                  <a:cubicBezTo>
                    <a:pt x="8563" y="14995"/>
                    <a:pt x="8530" y="15043"/>
                    <a:pt x="8516" y="15091"/>
                  </a:cubicBezTo>
                  <a:cubicBezTo>
                    <a:pt x="8488" y="15194"/>
                    <a:pt x="8473" y="15321"/>
                    <a:pt x="8456" y="15423"/>
                  </a:cubicBezTo>
                  <a:cubicBezTo>
                    <a:pt x="8441" y="15471"/>
                    <a:pt x="8427" y="15520"/>
                    <a:pt x="8413" y="15574"/>
                  </a:cubicBezTo>
                  <a:cubicBezTo>
                    <a:pt x="8384" y="15694"/>
                    <a:pt x="8367" y="15821"/>
                    <a:pt x="8310" y="15923"/>
                  </a:cubicBezTo>
                  <a:cubicBezTo>
                    <a:pt x="8310" y="16026"/>
                    <a:pt x="8278" y="16074"/>
                    <a:pt x="8235" y="16146"/>
                  </a:cubicBezTo>
                  <a:cubicBezTo>
                    <a:pt x="8221" y="16176"/>
                    <a:pt x="8221" y="16176"/>
                    <a:pt x="8206" y="16200"/>
                  </a:cubicBezTo>
                  <a:cubicBezTo>
                    <a:pt x="8132" y="16501"/>
                    <a:pt x="7996" y="16677"/>
                    <a:pt x="7879" y="16899"/>
                  </a:cubicBezTo>
                  <a:cubicBezTo>
                    <a:pt x="7818" y="17002"/>
                    <a:pt x="7743" y="17080"/>
                    <a:pt x="7672" y="17152"/>
                  </a:cubicBezTo>
                  <a:cubicBezTo>
                    <a:pt x="7598" y="17231"/>
                    <a:pt x="7523" y="17303"/>
                    <a:pt x="7448" y="17382"/>
                  </a:cubicBezTo>
                  <a:cubicBezTo>
                    <a:pt x="7373" y="17430"/>
                    <a:pt x="7299" y="17478"/>
                    <a:pt x="7209" y="17478"/>
                  </a:cubicBezTo>
                  <a:cubicBezTo>
                    <a:pt x="7167" y="17478"/>
                    <a:pt x="7138" y="17502"/>
                    <a:pt x="7092" y="17532"/>
                  </a:cubicBezTo>
                  <a:cubicBezTo>
                    <a:pt x="7078" y="17532"/>
                    <a:pt x="7078" y="17556"/>
                    <a:pt x="7078" y="17581"/>
                  </a:cubicBezTo>
                  <a:cubicBezTo>
                    <a:pt x="7064" y="17581"/>
                    <a:pt x="7064" y="17604"/>
                    <a:pt x="7049" y="17604"/>
                  </a:cubicBezTo>
                  <a:cubicBezTo>
                    <a:pt x="7049" y="17581"/>
                    <a:pt x="7032" y="17581"/>
                    <a:pt x="7032" y="17556"/>
                  </a:cubicBezTo>
                  <a:lnTo>
                    <a:pt x="6989" y="17556"/>
                  </a:lnTo>
                  <a:cubicBezTo>
                    <a:pt x="6954" y="17525"/>
                    <a:pt x="6925" y="17512"/>
                    <a:pt x="6896" y="17512"/>
                  </a:cubicBezTo>
                  <a:cubicBezTo>
                    <a:pt x="6873" y="17512"/>
                    <a:pt x="6851" y="17519"/>
                    <a:pt x="6825" y="17532"/>
                  </a:cubicBezTo>
                  <a:cubicBezTo>
                    <a:pt x="6797" y="17532"/>
                    <a:pt x="6760" y="17543"/>
                    <a:pt x="6725" y="17543"/>
                  </a:cubicBezTo>
                  <a:cubicBezTo>
                    <a:pt x="6708" y="17543"/>
                    <a:pt x="6691" y="17540"/>
                    <a:pt x="6675" y="17532"/>
                  </a:cubicBezTo>
                  <a:cubicBezTo>
                    <a:pt x="6633" y="17502"/>
                    <a:pt x="6586" y="17502"/>
                    <a:pt x="6544" y="17502"/>
                  </a:cubicBezTo>
                  <a:cubicBezTo>
                    <a:pt x="6498" y="17502"/>
                    <a:pt x="6441" y="17502"/>
                    <a:pt x="6394" y="17454"/>
                  </a:cubicBezTo>
                  <a:cubicBezTo>
                    <a:pt x="6351" y="17405"/>
                    <a:pt x="6305" y="17382"/>
                    <a:pt x="6248" y="17382"/>
                  </a:cubicBezTo>
                  <a:cubicBezTo>
                    <a:pt x="6231" y="17382"/>
                    <a:pt x="6216" y="17351"/>
                    <a:pt x="6202" y="17351"/>
                  </a:cubicBezTo>
                  <a:cubicBezTo>
                    <a:pt x="6113" y="17303"/>
                    <a:pt x="6038" y="17255"/>
                    <a:pt x="5964" y="17201"/>
                  </a:cubicBezTo>
                  <a:cubicBezTo>
                    <a:pt x="5959" y="17193"/>
                    <a:pt x="5954" y="17190"/>
                    <a:pt x="5950" y="17190"/>
                  </a:cubicBezTo>
                  <a:cubicBezTo>
                    <a:pt x="5941" y="17190"/>
                    <a:pt x="5935" y="17201"/>
                    <a:pt x="5935" y="17201"/>
                  </a:cubicBezTo>
                  <a:cubicBezTo>
                    <a:pt x="5935" y="17231"/>
                    <a:pt x="5935" y="17255"/>
                    <a:pt x="5949" y="17255"/>
                  </a:cubicBezTo>
                  <a:cubicBezTo>
                    <a:pt x="5935" y="17279"/>
                    <a:pt x="5921" y="17279"/>
                    <a:pt x="5921" y="17279"/>
                  </a:cubicBezTo>
                  <a:cubicBezTo>
                    <a:pt x="5874" y="17231"/>
                    <a:pt x="5846" y="17177"/>
                    <a:pt x="5817" y="17104"/>
                  </a:cubicBezTo>
                  <a:cubicBezTo>
                    <a:pt x="5817" y="17129"/>
                    <a:pt x="5803" y="17152"/>
                    <a:pt x="5803" y="17177"/>
                  </a:cubicBezTo>
                  <a:cubicBezTo>
                    <a:pt x="5771" y="17152"/>
                    <a:pt x="5728" y="17129"/>
                    <a:pt x="5714" y="17080"/>
                  </a:cubicBezTo>
                  <a:cubicBezTo>
                    <a:pt x="5697" y="17002"/>
                    <a:pt x="5668" y="16978"/>
                    <a:pt x="5640" y="16930"/>
                  </a:cubicBezTo>
                  <a:cubicBezTo>
                    <a:pt x="5623" y="16936"/>
                    <a:pt x="5606" y="16940"/>
                    <a:pt x="5588" y="16940"/>
                  </a:cubicBezTo>
                  <a:cubicBezTo>
                    <a:pt x="5474" y="16940"/>
                    <a:pt x="5334" y="16807"/>
                    <a:pt x="5180" y="16526"/>
                  </a:cubicBezTo>
                  <a:cubicBezTo>
                    <a:pt x="5194" y="16526"/>
                    <a:pt x="5194" y="16501"/>
                    <a:pt x="5194" y="16501"/>
                  </a:cubicBezTo>
                  <a:cubicBezTo>
                    <a:pt x="5162" y="16501"/>
                    <a:pt x="5134" y="16478"/>
                    <a:pt x="5106" y="16447"/>
                  </a:cubicBezTo>
                  <a:cubicBezTo>
                    <a:pt x="5059" y="16423"/>
                    <a:pt x="5031" y="16351"/>
                    <a:pt x="4984" y="16327"/>
                  </a:cubicBezTo>
                  <a:cubicBezTo>
                    <a:pt x="4942" y="16273"/>
                    <a:pt x="4913" y="16248"/>
                    <a:pt x="4867" y="16200"/>
                  </a:cubicBezTo>
                  <a:lnTo>
                    <a:pt x="4867" y="16098"/>
                  </a:lnTo>
                  <a:cubicBezTo>
                    <a:pt x="4853" y="16098"/>
                    <a:pt x="4824" y="16122"/>
                    <a:pt x="4807" y="16122"/>
                  </a:cubicBezTo>
                  <a:cubicBezTo>
                    <a:pt x="4778" y="16074"/>
                    <a:pt x="4749" y="16026"/>
                    <a:pt x="4703" y="15995"/>
                  </a:cubicBezTo>
                  <a:cubicBezTo>
                    <a:pt x="4660" y="15947"/>
                    <a:pt x="4646" y="15845"/>
                    <a:pt x="4586" y="15796"/>
                  </a:cubicBezTo>
                  <a:cubicBezTo>
                    <a:pt x="4525" y="15748"/>
                    <a:pt x="4468" y="15694"/>
                    <a:pt x="4436" y="15622"/>
                  </a:cubicBezTo>
                  <a:cubicBezTo>
                    <a:pt x="4408" y="15574"/>
                    <a:pt x="4347" y="15520"/>
                    <a:pt x="4333" y="15447"/>
                  </a:cubicBezTo>
                  <a:cubicBezTo>
                    <a:pt x="4319" y="15369"/>
                    <a:pt x="4290" y="15344"/>
                    <a:pt x="4258" y="15297"/>
                  </a:cubicBezTo>
                  <a:cubicBezTo>
                    <a:pt x="4229" y="15218"/>
                    <a:pt x="4155" y="15218"/>
                    <a:pt x="4112" y="15170"/>
                  </a:cubicBezTo>
                  <a:cubicBezTo>
                    <a:pt x="4094" y="15146"/>
                    <a:pt x="4094" y="15122"/>
                    <a:pt x="4080" y="15091"/>
                  </a:cubicBezTo>
                  <a:cubicBezTo>
                    <a:pt x="4037" y="14995"/>
                    <a:pt x="3991" y="14892"/>
                    <a:pt x="3916" y="14820"/>
                  </a:cubicBezTo>
                  <a:cubicBezTo>
                    <a:pt x="3799" y="14670"/>
                    <a:pt x="3710" y="14489"/>
                    <a:pt x="3607" y="14338"/>
                  </a:cubicBezTo>
                  <a:cubicBezTo>
                    <a:pt x="3546" y="14218"/>
                    <a:pt x="3489" y="14115"/>
                    <a:pt x="3414" y="14013"/>
                  </a:cubicBezTo>
                  <a:cubicBezTo>
                    <a:pt x="3382" y="13941"/>
                    <a:pt x="3354" y="13862"/>
                    <a:pt x="3311" y="13814"/>
                  </a:cubicBezTo>
                  <a:cubicBezTo>
                    <a:pt x="3251" y="13688"/>
                    <a:pt x="3204" y="13585"/>
                    <a:pt x="3147" y="13489"/>
                  </a:cubicBezTo>
                  <a:cubicBezTo>
                    <a:pt x="3101" y="13410"/>
                    <a:pt x="3058" y="13362"/>
                    <a:pt x="3012" y="13260"/>
                  </a:cubicBezTo>
                  <a:cubicBezTo>
                    <a:pt x="2909" y="13061"/>
                    <a:pt x="2820" y="12862"/>
                    <a:pt x="2717" y="12633"/>
                  </a:cubicBezTo>
                  <a:cubicBezTo>
                    <a:pt x="2688" y="12585"/>
                    <a:pt x="2656" y="12506"/>
                    <a:pt x="2613" y="12458"/>
                  </a:cubicBezTo>
                  <a:cubicBezTo>
                    <a:pt x="2581" y="12410"/>
                    <a:pt x="2567" y="12307"/>
                    <a:pt x="2538" y="12259"/>
                  </a:cubicBezTo>
                  <a:cubicBezTo>
                    <a:pt x="2492" y="12133"/>
                    <a:pt x="2435" y="12006"/>
                    <a:pt x="2389" y="11880"/>
                  </a:cubicBezTo>
                  <a:cubicBezTo>
                    <a:pt x="2346" y="11807"/>
                    <a:pt x="2300" y="11753"/>
                    <a:pt x="2271" y="11681"/>
                  </a:cubicBezTo>
                  <a:cubicBezTo>
                    <a:pt x="2211" y="11506"/>
                    <a:pt x="2136" y="11355"/>
                    <a:pt x="2079" y="11175"/>
                  </a:cubicBezTo>
                  <a:cubicBezTo>
                    <a:pt x="2047" y="11102"/>
                    <a:pt x="2019" y="11024"/>
                    <a:pt x="1990" y="10951"/>
                  </a:cubicBezTo>
                  <a:lnTo>
                    <a:pt x="1958" y="11000"/>
                  </a:lnTo>
                  <a:cubicBezTo>
                    <a:pt x="1976" y="10904"/>
                    <a:pt x="1930" y="10849"/>
                    <a:pt x="1915" y="10777"/>
                  </a:cubicBezTo>
                  <a:cubicBezTo>
                    <a:pt x="1826" y="10548"/>
                    <a:pt x="1766" y="10325"/>
                    <a:pt x="1691" y="10096"/>
                  </a:cubicBezTo>
                  <a:cubicBezTo>
                    <a:pt x="1677" y="10072"/>
                    <a:pt x="1663" y="10047"/>
                    <a:pt x="1648" y="10023"/>
                  </a:cubicBezTo>
                  <a:cubicBezTo>
                    <a:pt x="1602" y="9873"/>
                    <a:pt x="1545" y="9747"/>
                    <a:pt x="1499" y="9572"/>
                  </a:cubicBezTo>
                  <a:cubicBezTo>
                    <a:pt x="1499" y="9523"/>
                    <a:pt x="1499" y="9441"/>
                    <a:pt x="1446" y="9441"/>
                  </a:cubicBezTo>
                  <a:cubicBezTo>
                    <a:pt x="1439" y="9441"/>
                    <a:pt x="1432" y="9443"/>
                    <a:pt x="1424" y="9445"/>
                  </a:cubicBezTo>
                  <a:cubicBezTo>
                    <a:pt x="1442" y="9469"/>
                    <a:pt x="1470" y="9517"/>
                    <a:pt x="1470" y="9572"/>
                  </a:cubicBezTo>
                  <a:cubicBezTo>
                    <a:pt x="1456" y="9668"/>
                    <a:pt x="1499" y="9722"/>
                    <a:pt x="1513" y="9794"/>
                  </a:cubicBezTo>
                  <a:cubicBezTo>
                    <a:pt x="1560" y="9897"/>
                    <a:pt x="1602" y="10000"/>
                    <a:pt x="1648" y="10096"/>
                  </a:cubicBezTo>
                  <a:cubicBezTo>
                    <a:pt x="1634" y="10120"/>
                    <a:pt x="1620" y="10120"/>
                    <a:pt x="1602" y="10120"/>
                  </a:cubicBezTo>
                  <a:cubicBezTo>
                    <a:pt x="1648" y="10222"/>
                    <a:pt x="1691" y="10300"/>
                    <a:pt x="1723" y="10373"/>
                  </a:cubicBezTo>
                  <a:cubicBezTo>
                    <a:pt x="1737" y="10421"/>
                    <a:pt x="1752" y="10499"/>
                    <a:pt x="1766" y="10572"/>
                  </a:cubicBezTo>
                  <a:lnTo>
                    <a:pt x="1752" y="10602"/>
                  </a:lnTo>
                  <a:cubicBezTo>
                    <a:pt x="1766" y="10602"/>
                    <a:pt x="1766" y="10572"/>
                    <a:pt x="1780" y="10572"/>
                  </a:cubicBezTo>
                  <a:cubicBezTo>
                    <a:pt x="1812" y="10650"/>
                    <a:pt x="1841" y="10752"/>
                    <a:pt x="1855" y="10825"/>
                  </a:cubicBezTo>
                  <a:cubicBezTo>
                    <a:pt x="1887" y="10849"/>
                    <a:pt x="1887" y="10904"/>
                    <a:pt x="1901" y="10927"/>
                  </a:cubicBezTo>
                  <a:cubicBezTo>
                    <a:pt x="1944" y="11054"/>
                    <a:pt x="1990" y="11150"/>
                    <a:pt x="2033" y="11253"/>
                  </a:cubicBezTo>
                  <a:cubicBezTo>
                    <a:pt x="2065" y="11325"/>
                    <a:pt x="2093" y="11403"/>
                    <a:pt x="2108" y="11476"/>
                  </a:cubicBezTo>
                  <a:cubicBezTo>
                    <a:pt x="2122" y="11530"/>
                    <a:pt x="2136" y="11578"/>
                    <a:pt x="2168" y="11627"/>
                  </a:cubicBezTo>
                  <a:cubicBezTo>
                    <a:pt x="2257" y="11729"/>
                    <a:pt x="2271" y="11927"/>
                    <a:pt x="2375" y="12054"/>
                  </a:cubicBezTo>
                  <a:cubicBezTo>
                    <a:pt x="2360" y="12108"/>
                    <a:pt x="2375" y="12133"/>
                    <a:pt x="2403" y="12181"/>
                  </a:cubicBezTo>
                  <a:cubicBezTo>
                    <a:pt x="2435" y="12229"/>
                    <a:pt x="2464" y="12283"/>
                    <a:pt x="2492" y="12356"/>
                  </a:cubicBezTo>
                  <a:cubicBezTo>
                    <a:pt x="2524" y="12410"/>
                    <a:pt x="2538" y="12458"/>
                    <a:pt x="2553" y="12506"/>
                  </a:cubicBezTo>
                  <a:cubicBezTo>
                    <a:pt x="2567" y="12560"/>
                    <a:pt x="2581" y="12609"/>
                    <a:pt x="2613" y="12657"/>
                  </a:cubicBezTo>
                  <a:cubicBezTo>
                    <a:pt x="2627" y="12657"/>
                    <a:pt x="2642" y="12681"/>
                    <a:pt x="2656" y="12711"/>
                  </a:cubicBezTo>
                  <a:cubicBezTo>
                    <a:pt x="2731" y="12831"/>
                    <a:pt x="2791" y="12983"/>
                    <a:pt x="2866" y="13109"/>
                  </a:cubicBezTo>
                  <a:cubicBezTo>
                    <a:pt x="2880" y="13163"/>
                    <a:pt x="2894" y="13211"/>
                    <a:pt x="2909" y="13283"/>
                  </a:cubicBezTo>
                  <a:lnTo>
                    <a:pt x="2923" y="13260"/>
                  </a:lnTo>
                  <a:cubicBezTo>
                    <a:pt x="2969" y="13338"/>
                    <a:pt x="2998" y="13434"/>
                    <a:pt x="3044" y="13537"/>
                  </a:cubicBezTo>
                  <a:lnTo>
                    <a:pt x="3058" y="13513"/>
                  </a:lnTo>
                  <a:cubicBezTo>
                    <a:pt x="3058" y="13537"/>
                    <a:pt x="3044" y="13561"/>
                    <a:pt x="3044" y="13585"/>
                  </a:cubicBezTo>
                  <a:cubicBezTo>
                    <a:pt x="3101" y="13639"/>
                    <a:pt x="3161" y="13688"/>
                    <a:pt x="3190" y="13766"/>
                  </a:cubicBezTo>
                  <a:cubicBezTo>
                    <a:pt x="3236" y="13886"/>
                    <a:pt x="3279" y="13988"/>
                    <a:pt x="3340" y="14115"/>
                  </a:cubicBezTo>
                  <a:cubicBezTo>
                    <a:pt x="3414" y="14218"/>
                    <a:pt x="3471" y="14338"/>
                    <a:pt x="3532" y="14465"/>
                  </a:cubicBezTo>
                  <a:cubicBezTo>
                    <a:pt x="3560" y="14519"/>
                    <a:pt x="3592" y="14567"/>
                    <a:pt x="3649" y="14567"/>
                  </a:cubicBezTo>
                  <a:cubicBezTo>
                    <a:pt x="3667" y="14742"/>
                    <a:pt x="3799" y="14790"/>
                    <a:pt x="3813" y="14941"/>
                  </a:cubicBezTo>
                  <a:cubicBezTo>
                    <a:pt x="3888" y="14971"/>
                    <a:pt x="3916" y="15091"/>
                    <a:pt x="3977" y="15146"/>
                  </a:cubicBezTo>
                  <a:cubicBezTo>
                    <a:pt x="3991" y="15170"/>
                    <a:pt x="3991" y="15218"/>
                    <a:pt x="3991" y="15218"/>
                  </a:cubicBezTo>
                  <a:cubicBezTo>
                    <a:pt x="4023" y="15272"/>
                    <a:pt x="4052" y="15297"/>
                    <a:pt x="4080" y="15321"/>
                  </a:cubicBezTo>
                  <a:cubicBezTo>
                    <a:pt x="4094" y="15344"/>
                    <a:pt x="4112" y="15423"/>
                    <a:pt x="4126" y="15447"/>
                  </a:cubicBezTo>
                  <a:cubicBezTo>
                    <a:pt x="4155" y="15471"/>
                    <a:pt x="4183" y="15495"/>
                    <a:pt x="4216" y="15520"/>
                  </a:cubicBezTo>
                  <a:lnTo>
                    <a:pt x="4290" y="15646"/>
                  </a:lnTo>
                  <a:cubicBezTo>
                    <a:pt x="4333" y="15748"/>
                    <a:pt x="4379" y="15875"/>
                    <a:pt x="4468" y="15923"/>
                  </a:cubicBezTo>
                  <a:cubicBezTo>
                    <a:pt x="4482" y="15923"/>
                    <a:pt x="4482" y="15947"/>
                    <a:pt x="4497" y="15947"/>
                  </a:cubicBezTo>
                  <a:cubicBezTo>
                    <a:pt x="4525" y="15995"/>
                    <a:pt x="4571" y="16050"/>
                    <a:pt x="4600" y="16074"/>
                  </a:cubicBezTo>
                  <a:lnTo>
                    <a:pt x="4614" y="16074"/>
                  </a:lnTo>
                  <a:cubicBezTo>
                    <a:pt x="4660" y="16146"/>
                    <a:pt x="4689" y="16248"/>
                    <a:pt x="4735" y="16327"/>
                  </a:cubicBezTo>
                  <a:cubicBezTo>
                    <a:pt x="4807" y="16375"/>
                    <a:pt x="4867" y="16447"/>
                    <a:pt x="4927" y="16501"/>
                  </a:cubicBezTo>
                  <a:cubicBezTo>
                    <a:pt x="5016" y="16628"/>
                    <a:pt x="5106" y="16749"/>
                    <a:pt x="5180" y="16851"/>
                  </a:cubicBezTo>
                  <a:cubicBezTo>
                    <a:pt x="5209" y="16851"/>
                    <a:pt x="5223" y="16851"/>
                    <a:pt x="5251" y="16827"/>
                  </a:cubicBezTo>
                  <a:cubicBezTo>
                    <a:pt x="5237" y="16875"/>
                    <a:pt x="5237" y="16875"/>
                    <a:pt x="5237" y="16899"/>
                  </a:cubicBezTo>
                  <a:cubicBezTo>
                    <a:pt x="5283" y="16978"/>
                    <a:pt x="5340" y="17026"/>
                    <a:pt x="5401" y="17080"/>
                  </a:cubicBezTo>
                  <a:cubicBezTo>
                    <a:pt x="5429" y="17104"/>
                    <a:pt x="5461" y="17129"/>
                    <a:pt x="5476" y="17152"/>
                  </a:cubicBezTo>
                  <a:cubicBezTo>
                    <a:pt x="5536" y="17231"/>
                    <a:pt x="5593" y="17279"/>
                    <a:pt x="5654" y="17303"/>
                  </a:cubicBezTo>
                  <a:cubicBezTo>
                    <a:pt x="5682" y="17327"/>
                    <a:pt x="5697" y="17382"/>
                    <a:pt x="5714" y="17382"/>
                  </a:cubicBezTo>
                  <a:cubicBezTo>
                    <a:pt x="5743" y="17382"/>
                    <a:pt x="5771" y="17382"/>
                    <a:pt x="5785" y="17405"/>
                  </a:cubicBezTo>
                  <a:cubicBezTo>
                    <a:pt x="5846" y="17502"/>
                    <a:pt x="5907" y="17556"/>
                    <a:pt x="5981" y="17581"/>
                  </a:cubicBezTo>
                  <a:cubicBezTo>
                    <a:pt x="6038" y="17604"/>
                    <a:pt x="6099" y="17629"/>
                    <a:pt x="6159" y="17653"/>
                  </a:cubicBezTo>
                  <a:cubicBezTo>
                    <a:pt x="6248" y="17731"/>
                    <a:pt x="6351" y="17803"/>
                    <a:pt x="6455" y="17834"/>
                  </a:cubicBezTo>
                  <a:lnTo>
                    <a:pt x="6530" y="17834"/>
                  </a:lnTo>
                  <a:cubicBezTo>
                    <a:pt x="6618" y="17882"/>
                    <a:pt x="6722" y="17882"/>
                    <a:pt x="6825" y="17882"/>
                  </a:cubicBezTo>
                  <a:cubicBezTo>
                    <a:pt x="6875" y="17882"/>
                    <a:pt x="6919" y="17871"/>
                    <a:pt x="6963" y="17871"/>
                  </a:cubicBezTo>
                  <a:cubicBezTo>
                    <a:pt x="6985" y="17871"/>
                    <a:pt x="7008" y="17873"/>
                    <a:pt x="7032" y="17882"/>
                  </a:cubicBezTo>
                  <a:lnTo>
                    <a:pt x="7181" y="17882"/>
                  </a:lnTo>
                  <a:cubicBezTo>
                    <a:pt x="7191" y="17873"/>
                    <a:pt x="7202" y="17871"/>
                    <a:pt x="7215" y="17871"/>
                  </a:cubicBezTo>
                  <a:cubicBezTo>
                    <a:pt x="7240" y="17871"/>
                    <a:pt x="7270" y="17882"/>
                    <a:pt x="7299" y="17882"/>
                  </a:cubicBezTo>
                  <a:cubicBezTo>
                    <a:pt x="7345" y="17834"/>
                    <a:pt x="7405" y="17779"/>
                    <a:pt x="7462" y="17755"/>
                  </a:cubicBezTo>
                  <a:cubicBezTo>
                    <a:pt x="7537" y="17731"/>
                    <a:pt x="7598" y="17653"/>
                    <a:pt x="7672" y="17581"/>
                  </a:cubicBezTo>
                  <a:cubicBezTo>
                    <a:pt x="7818" y="17454"/>
                    <a:pt x="7939" y="17303"/>
                    <a:pt x="8057" y="17129"/>
                  </a:cubicBezTo>
                  <a:cubicBezTo>
                    <a:pt x="8085" y="17080"/>
                    <a:pt x="8117" y="17050"/>
                    <a:pt x="8132" y="16978"/>
                  </a:cubicBezTo>
                  <a:cubicBezTo>
                    <a:pt x="8132" y="16953"/>
                    <a:pt x="8160" y="16899"/>
                    <a:pt x="8189" y="16899"/>
                  </a:cubicBezTo>
                  <a:cubicBezTo>
                    <a:pt x="8221" y="16875"/>
                    <a:pt x="8235" y="16851"/>
                    <a:pt x="8235" y="16827"/>
                  </a:cubicBezTo>
                  <a:cubicBezTo>
                    <a:pt x="8263" y="16749"/>
                    <a:pt x="8278" y="16700"/>
                    <a:pt x="8310" y="16652"/>
                  </a:cubicBezTo>
                  <a:cubicBezTo>
                    <a:pt x="8352" y="16550"/>
                    <a:pt x="8399" y="16447"/>
                    <a:pt x="8441" y="16351"/>
                  </a:cubicBezTo>
                  <a:cubicBezTo>
                    <a:pt x="8456" y="16297"/>
                    <a:pt x="8473" y="16248"/>
                    <a:pt x="8488" y="16225"/>
                  </a:cubicBezTo>
                  <a:cubicBezTo>
                    <a:pt x="8545" y="16050"/>
                    <a:pt x="8605" y="15899"/>
                    <a:pt x="8634" y="15724"/>
                  </a:cubicBezTo>
                  <a:cubicBezTo>
                    <a:pt x="8666" y="15622"/>
                    <a:pt x="8694" y="15495"/>
                    <a:pt x="8708" y="15393"/>
                  </a:cubicBezTo>
                  <a:cubicBezTo>
                    <a:pt x="8723" y="15321"/>
                    <a:pt x="8740" y="15242"/>
                    <a:pt x="8740" y="15194"/>
                  </a:cubicBezTo>
                  <a:cubicBezTo>
                    <a:pt x="8740" y="15146"/>
                    <a:pt x="8740" y="15091"/>
                    <a:pt x="8755" y="15091"/>
                  </a:cubicBezTo>
                  <a:cubicBezTo>
                    <a:pt x="8783" y="15043"/>
                    <a:pt x="8783" y="14995"/>
                    <a:pt x="8783" y="14941"/>
                  </a:cubicBezTo>
                  <a:lnTo>
                    <a:pt x="8783" y="14869"/>
                  </a:lnTo>
                  <a:cubicBezTo>
                    <a:pt x="8797" y="14790"/>
                    <a:pt x="8797" y="14742"/>
                    <a:pt x="8812" y="14670"/>
                  </a:cubicBezTo>
                  <a:lnTo>
                    <a:pt x="8812" y="14591"/>
                  </a:lnTo>
                  <a:cubicBezTo>
                    <a:pt x="8830" y="14543"/>
                    <a:pt x="8830" y="14489"/>
                    <a:pt x="8844" y="14440"/>
                  </a:cubicBezTo>
                  <a:lnTo>
                    <a:pt x="8844" y="14314"/>
                  </a:lnTo>
                  <a:cubicBezTo>
                    <a:pt x="8901" y="14393"/>
                    <a:pt x="8947" y="14440"/>
                    <a:pt x="8990" y="14489"/>
                  </a:cubicBezTo>
                  <a:lnTo>
                    <a:pt x="8990" y="14616"/>
                  </a:lnTo>
                  <a:cubicBezTo>
                    <a:pt x="8961" y="14766"/>
                    <a:pt x="8947" y="14941"/>
                    <a:pt x="8918" y="15091"/>
                  </a:cubicBezTo>
                  <a:cubicBezTo>
                    <a:pt x="8887" y="15297"/>
                    <a:pt x="8858" y="15520"/>
                    <a:pt x="8797" y="15724"/>
                  </a:cubicBezTo>
                  <a:cubicBezTo>
                    <a:pt x="8769" y="15821"/>
                    <a:pt x="8755" y="15923"/>
                    <a:pt x="8740" y="16026"/>
                  </a:cubicBezTo>
                  <a:cubicBezTo>
                    <a:pt x="8708" y="16122"/>
                    <a:pt x="8680" y="16225"/>
                    <a:pt x="8634" y="16297"/>
                  </a:cubicBezTo>
                  <a:cubicBezTo>
                    <a:pt x="8620" y="16351"/>
                    <a:pt x="8605" y="16399"/>
                    <a:pt x="8591" y="16447"/>
                  </a:cubicBezTo>
                  <a:cubicBezTo>
                    <a:pt x="8530" y="16574"/>
                    <a:pt x="8488" y="16725"/>
                    <a:pt x="8413" y="16851"/>
                  </a:cubicBezTo>
                  <a:cubicBezTo>
                    <a:pt x="8352" y="16953"/>
                    <a:pt x="8310" y="17080"/>
                    <a:pt x="8249" y="17201"/>
                  </a:cubicBezTo>
                  <a:cubicBezTo>
                    <a:pt x="8235" y="17231"/>
                    <a:pt x="8221" y="17255"/>
                    <a:pt x="8189" y="17303"/>
                  </a:cubicBezTo>
                  <a:cubicBezTo>
                    <a:pt x="8146" y="17382"/>
                    <a:pt x="8085" y="17430"/>
                    <a:pt x="8042" y="17532"/>
                  </a:cubicBezTo>
                  <a:cubicBezTo>
                    <a:pt x="7982" y="17629"/>
                    <a:pt x="7922" y="17707"/>
                    <a:pt x="7850" y="17731"/>
                  </a:cubicBezTo>
                  <a:cubicBezTo>
                    <a:pt x="7833" y="17755"/>
                    <a:pt x="7804" y="17755"/>
                    <a:pt x="7790" y="17779"/>
                  </a:cubicBezTo>
                  <a:cubicBezTo>
                    <a:pt x="7655" y="17954"/>
                    <a:pt x="7494" y="18056"/>
                    <a:pt x="7331" y="18105"/>
                  </a:cubicBezTo>
                  <a:cubicBezTo>
                    <a:pt x="7299" y="18135"/>
                    <a:pt x="7242" y="18135"/>
                    <a:pt x="7195" y="18159"/>
                  </a:cubicBezTo>
                  <a:lnTo>
                    <a:pt x="6647" y="18159"/>
                  </a:lnTo>
                  <a:cubicBezTo>
                    <a:pt x="6572" y="18159"/>
                    <a:pt x="6483" y="18135"/>
                    <a:pt x="6408" y="18081"/>
                  </a:cubicBezTo>
                  <a:cubicBezTo>
                    <a:pt x="6319" y="18056"/>
                    <a:pt x="6248" y="18033"/>
                    <a:pt x="6174" y="17984"/>
                  </a:cubicBezTo>
                  <a:cubicBezTo>
                    <a:pt x="6113" y="17954"/>
                    <a:pt x="6070" y="17930"/>
                    <a:pt x="6010" y="17882"/>
                  </a:cubicBezTo>
                  <a:cubicBezTo>
                    <a:pt x="5921" y="17834"/>
                    <a:pt x="5832" y="17803"/>
                    <a:pt x="5757" y="17731"/>
                  </a:cubicBezTo>
                  <a:cubicBezTo>
                    <a:pt x="5640" y="17653"/>
                    <a:pt x="5536" y="17556"/>
                    <a:pt x="5429" y="17454"/>
                  </a:cubicBezTo>
                  <a:cubicBezTo>
                    <a:pt x="5298" y="17327"/>
                    <a:pt x="5162" y="17201"/>
                    <a:pt x="5045" y="17026"/>
                  </a:cubicBezTo>
                  <a:cubicBezTo>
                    <a:pt x="5045" y="17002"/>
                    <a:pt x="5031" y="17002"/>
                    <a:pt x="5016" y="16978"/>
                  </a:cubicBezTo>
                  <a:cubicBezTo>
                    <a:pt x="4881" y="16899"/>
                    <a:pt x="4792" y="16700"/>
                    <a:pt x="4675" y="16598"/>
                  </a:cubicBezTo>
                  <a:lnTo>
                    <a:pt x="4660" y="16574"/>
                  </a:lnTo>
                  <a:cubicBezTo>
                    <a:pt x="4586" y="16478"/>
                    <a:pt x="4497" y="16375"/>
                    <a:pt x="4408" y="16248"/>
                  </a:cubicBezTo>
                  <a:cubicBezTo>
                    <a:pt x="4333" y="16146"/>
                    <a:pt x="4272" y="16050"/>
                    <a:pt x="4201" y="15947"/>
                  </a:cubicBezTo>
                  <a:cubicBezTo>
                    <a:pt x="4155" y="15875"/>
                    <a:pt x="4112" y="15796"/>
                    <a:pt x="4052" y="15724"/>
                  </a:cubicBezTo>
                  <a:cubicBezTo>
                    <a:pt x="3977" y="15598"/>
                    <a:pt x="3874" y="15471"/>
                    <a:pt x="3799" y="15321"/>
                  </a:cubicBezTo>
                  <a:cubicBezTo>
                    <a:pt x="3785" y="15297"/>
                    <a:pt x="3770" y="15242"/>
                    <a:pt x="3738" y="15218"/>
                  </a:cubicBezTo>
                  <a:cubicBezTo>
                    <a:pt x="3635" y="15122"/>
                    <a:pt x="3546" y="14971"/>
                    <a:pt x="3471" y="14820"/>
                  </a:cubicBezTo>
                  <a:cubicBezTo>
                    <a:pt x="3414" y="14718"/>
                    <a:pt x="3354" y="14616"/>
                    <a:pt x="3293" y="14519"/>
                  </a:cubicBezTo>
                  <a:cubicBezTo>
                    <a:pt x="3279" y="14489"/>
                    <a:pt x="3251" y="14465"/>
                    <a:pt x="3236" y="14417"/>
                  </a:cubicBezTo>
                  <a:cubicBezTo>
                    <a:pt x="3133" y="14218"/>
                    <a:pt x="3044" y="14013"/>
                    <a:pt x="2937" y="13838"/>
                  </a:cubicBezTo>
                  <a:cubicBezTo>
                    <a:pt x="2848" y="13688"/>
                    <a:pt x="2791" y="13537"/>
                    <a:pt x="2717" y="13386"/>
                  </a:cubicBezTo>
                  <a:cubicBezTo>
                    <a:pt x="2599" y="13133"/>
                    <a:pt x="2464" y="12910"/>
                    <a:pt x="2346" y="12609"/>
                  </a:cubicBezTo>
                  <a:cubicBezTo>
                    <a:pt x="2257" y="12379"/>
                    <a:pt x="2154" y="12181"/>
                    <a:pt x="2047" y="11982"/>
                  </a:cubicBezTo>
                  <a:cubicBezTo>
                    <a:pt x="1944" y="11753"/>
                    <a:pt x="1855" y="11506"/>
                    <a:pt x="1766" y="11253"/>
                  </a:cubicBezTo>
                  <a:cubicBezTo>
                    <a:pt x="1752" y="11204"/>
                    <a:pt x="1723" y="11175"/>
                    <a:pt x="1709" y="11126"/>
                  </a:cubicBezTo>
                  <a:cubicBezTo>
                    <a:pt x="1663" y="11000"/>
                    <a:pt x="1620" y="10873"/>
                    <a:pt x="1574" y="10723"/>
                  </a:cubicBezTo>
                  <a:cubicBezTo>
                    <a:pt x="1545" y="10602"/>
                    <a:pt x="1499" y="10452"/>
                    <a:pt x="1442" y="10325"/>
                  </a:cubicBezTo>
                  <a:cubicBezTo>
                    <a:pt x="1410" y="10222"/>
                    <a:pt x="1367" y="10120"/>
                    <a:pt x="1335" y="10023"/>
                  </a:cubicBezTo>
                  <a:cubicBezTo>
                    <a:pt x="1306" y="9945"/>
                    <a:pt x="1293" y="9897"/>
                    <a:pt x="1278" y="9848"/>
                  </a:cubicBezTo>
                  <a:cubicBezTo>
                    <a:pt x="1218" y="9644"/>
                    <a:pt x="1157" y="9445"/>
                    <a:pt x="1100" y="9246"/>
                  </a:cubicBezTo>
                  <a:cubicBezTo>
                    <a:pt x="1068" y="9143"/>
                    <a:pt x="1011" y="9041"/>
                    <a:pt x="997" y="8915"/>
                  </a:cubicBezTo>
                  <a:cubicBezTo>
                    <a:pt x="979" y="8843"/>
                    <a:pt x="951" y="8764"/>
                    <a:pt x="936" y="8691"/>
                  </a:cubicBezTo>
                  <a:cubicBezTo>
                    <a:pt x="922" y="8668"/>
                    <a:pt x="922" y="8644"/>
                    <a:pt x="890" y="8590"/>
                  </a:cubicBezTo>
                  <a:lnTo>
                    <a:pt x="890" y="8764"/>
                  </a:lnTo>
                  <a:cubicBezTo>
                    <a:pt x="922" y="8794"/>
                    <a:pt x="936" y="8843"/>
                    <a:pt x="936" y="8866"/>
                  </a:cubicBezTo>
                  <a:cubicBezTo>
                    <a:pt x="951" y="8945"/>
                    <a:pt x="965" y="9041"/>
                    <a:pt x="997" y="9096"/>
                  </a:cubicBezTo>
                  <a:cubicBezTo>
                    <a:pt x="1068" y="9246"/>
                    <a:pt x="1068" y="9445"/>
                    <a:pt x="1143" y="9595"/>
                  </a:cubicBezTo>
                  <a:cubicBezTo>
                    <a:pt x="1175" y="9620"/>
                    <a:pt x="1175" y="9668"/>
                    <a:pt x="1189" y="9722"/>
                  </a:cubicBezTo>
                  <a:cubicBezTo>
                    <a:pt x="1246" y="9897"/>
                    <a:pt x="1293" y="10072"/>
                    <a:pt x="1353" y="10271"/>
                  </a:cubicBezTo>
                  <a:cubicBezTo>
                    <a:pt x="1396" y="10373"/>
                    <a:pt x="1442" y="10475"/>
                    <a:pt x="1456" y="10572"/>
                  </a:cubicBezTo>
                  <a:cubicBezTo>
                    <a:pt x="1485" y="10698"/>
                    <a:pt x="1513" y="10825"/>
                    <a:pt x="1560" y="10927"/>
                  </a:cubicBezTo>
                  <a:cubicBezTo>
                    <a:pt x="1634" y="11126"/>
                    <a:pt x="1709" y="11301"/>
                    <a:pt x="1766" y="11506"/>
                  </a:cubicBezTo>
                  <a:cubicBezTo>
                    <a:pt x="1841" y="11681"/>
                    <a:pt x="1901" y="11831"/>
                    <a:pt x="1958" y="12006"/>
                  </a:cubicBezTo>
                  <a:cubicBezTo>
                    <a:pt x="2019" y="12133"/>
                    <a:pt x="2093" y="12229"/>
                    <a:pt x="2154" y="12356"/>
                  </a:cubicBezTo>
                  <a:cubicBezTo>
                    <a:pt x="2168" y="12410"/>
                    <a:pt x="2183" y="12482"/>
                    <a:pt x="2197" y="12531"/>
                  </a:cubicBezTo>
                  <a:cubicBezTo>
                    <a:pt x="2286" y="12711"/>
                    <a:pt x="2375" y="12910"/>
                    <a:pt x="2464" y="13109"/>
                  </a:cubicBezTo>
                  <a:cubicBezTo>
                    <a:pt x="2478" y="13133"/>
                    <a:pt x="2492" y="13187"/>
                    <a:pt x="2510" y="13211"/>
                  </a:cubicBezTo>
                  <a:cubicBezTo>
                    <a:pt x="2553" y="13314"/>
                    <a:pt x="2599" y="13386"/>
                    <a:pt x="2642" y="13489"/>
                  </a:cubicBezTo>
                  <a:cubicBezTo>
                    <a:pt x="2731" y="13639"/>
                    <a:pt x="2805" y="13814"/>
                    <a:pt x="2894" y="13988"/>
                  </a:cubicBezTo>
                  <a:cubicBezTo>
                    <a:pt x="2955" y="14091"/>
                    <a:pt x="3012" y="14187"/>
                    <a:pt x="3072" y="14290"/>
                  </a:cubicBezTo>
                  <a:cubicBezTo>
                    <a:pt x="3101" y="14368"/>
                    <a:pt x="3133" y="14440"/>
                    <a:pt x="3161" y="14489"/>
                  </a:cubicBezTo>
                  <a:cubicBezTo>
                    <a:pt x="3222" y="14616"/>
                    <a:pt x="3279" y="14718"/>
                    <a:pt x="3354" y="14820"/>
                  </a:cubicBezTo>
                  <a:cubicBezTo>
                    <a:pt x="3382" y="14892"/>
                    <a:pt x="3428" y="14971"/>
                    <a:pt x="3471" y="15043"/>
                  </a:cubicBezTo>
                  <a:cubicBezTo>
                    <a:pt x="3503" y="15091"/>
                    <a:pt x="3546" y="15146"/>
                    <a:pt x="3578" y="15194"/>
                  </a:cubicBezTo>
                  <a:cubicBezTo>
                    <a:pt x="3621" y="15272"/>
                    <a:pt x="3681" y="15344"/>
                    <a:pt x="3724" y="15447"/>
                  </a:cubicBezTo>
                  <a:cubicBezTo>
                    <a:pt x="3770" y="15520"/>
                    <a:pt x="3813" y="15622"/>
                    <a:pt x="3874" y="15694"/>
                  </a:cubicBezTo>
                  <a:cubicBezTo>
                    <a:pt x="3934" y="15773"/>
                    <a:pt x="3991" y="15875"/>
                    <a:pt x="4052" y="15947"/>
                  </a:cubicBezTo>
                  <a:cubicBezTo>
                    <a:pt x="4126" y="16050"/>
                    <a:pt x="4183" y="16176"/>
                    <a:pt x="4258" y="16273"/>
                  </a:cubicBezTo>
                  <a:cubicBezTo>
                    <a:pt x="4361" y="16423"/>
                    <a:pt x="4482" y="16574"/>
                    <a:pt x="4586" y="16725"/>
                  </a:cubicBezTo>
                  <a:cubicBezTo>
                    <a:pt x="4660" y="16803"/>
                    <a:pt x="4717" y="16899"/>
                    <a:pt x="4792" y="16978"/>
                  </a:cubicBezTo>
                  <a:cubicBezTo>
                    <a:pt x="4881" y="17080"/>
                    <a:pt x="4970" y="17177"/>
                    <a:pt x="5059" y="17279"/>
                  </a:cubicBezTo>
                  <a:cubicBezTo>
                    <a:pt x="5180" y="17405"/>
                    <a:pt x="5298" y="17556"/>
                    <a:pt x="5429" y="17653"/>
                  </a:cubicBezTo>
                  <a:cubicBezTo>
                    <a:pt x="5447" y="17653"/>
                    <a:pt x="5447" y="17683"/>
                    <a:pt x="5461" y="17707"/>
                  </a:cubicBezTo>
                  <a:cubicBezTo>
                    <a:pt x="5536" y="17755"/>
                    <a:pt x="5607" y="17834"/>
                    <a:pt x="5682" y="17882"/>
                  </a:cubicBezTo>
                  <a:cubicBezTo>
                    <a:pt x="5860" y="18008"/>
                    <a:pt x="6052" y="18135"/>
                    <a:pt x="6248" y="18231"/>
                  </a:cubicBezTo>
                  <a:cubicBezTo>
                    <a:pt x="6380" y="18334"/>
                    <a:pt x="6530" y="18358"/>
                    <a:pt x="6675" y="18358"/>
                  </a:cubicBezTo>
                  <a:cubicBezTo>
                    <a:pt x="6768" y="18368"/>
                    <a:pt x="6858" y="18373"/>
                    <a:pt x="6946" y="18373"/>
                  </a:cubicBezTo>
                  <a:cubicBezTo>
                    <a:pt x="7071" y="18373"/>
                    <a:pt x="7193" y="18362"/>
                    <a:pt x="7316" y="18334"/>
                  </a:cubicBezTo>
                  <a:cubicBezTo>
                    <a:pt x="7448" y="18309"/>
                    <a:pt x="7566" y="18231"/>
                    <a:pt x="7687" y="18135"/>
                  </a:cubicBezTo>
                  <a:cubicBezTo>
                    <a:pt x="7776" y="18081"/>
                    <a:pt x="7850" y="17954"/>
                    <a:pt x="7939" y="17882"/>
                  </a:cubicBezTo>
                  <a:cubicBezTo>
                    <a:pt x="8057" y="17779"/>
                    <a:pt x="8146" y="17653"/>
                    <a:pt x="8249" y="17502"/>
                  </a:cubicBezTo>
                  <a:cubicBezTo>
                    <a:pt x="8296" y="17430"/>
                    <a:pt x="8338" y="17327"/>
                    <a:pt x="8399" y="17255"/>
                  </a:cubicBezTo>
                  <a:cubicBezTo>
                    <a:pt x="8441" y="17201"/>
                    <a:pt x="8488" y="17104"/>
                    <a:pt x="8516" y="17026"/>
                  </a:cubicBezTo>
                  <a:cubicBezTo>
                    <a:pt x="8605" y="16803"/>
                    <a:pt x="8694" y="16628"/>
                    <a:pt x="8769" y="16399"/>
                  </a:cubicBezTo>
                  <a:cubicBezTo>
                    <a:pt x="8830" y="16176"/>
                    <a:pt x="8901" y="15947"/>
                    <a:pt x="8961" y="15724"/>
                  </a:cubicBezTo>
                  <a:cubicBezTo>
                    <a:pt x="9022" y="15393"/>
                    <a:pt x="9079" y="15043"/>
                    <a:pt x="9111" y="14718"/>
                  </a:cubicBezTo>
                  <a:cubicBezTo>
                    <a:pt x="9111" y="14694"/>
                    <a:pt x="9125" y="14670"/>
                    <a:pt x="9125" y="14639"/>
                  </a:cubicBezTo>
                  <a:cubicBezTo>
                    <a:pt x="9186" y="14670"/>
                    <a:pt x="9186" y="14742"/>
                    <a:pt x="9186" y="14820"/>
                  </a:cubicBezTo>
                  <a:cubicBezTo>
                    <a:pt x="9168" y="14845"/>
                    <a:pt x="9168" y="14892"/>
                    <a:pt x="9168" y="14917"/>
                  </a:cubicBezTo>
                  <a:cubicBezTo>
                    <a:pt x="9139" y="15068"/>
                    <a:pt x="9125" y="15242"/>
                    <a:pt x="9079" y="15369"/>
                  </a:cubicBezTo>
                  <a:lnTo>
                    <a:pt x="9079" y="15423"/>
                  </a:lnTo>
                  <a:cubicBezTo>
                    <a:pt x="9036" y="15598"/>
                    <a:pt x="9036" y="15773"/>
                    <a:pt x="8975" y="15947"/>
                  </a:cubicBezTo>
                  <a:cubicBezTo>
                    <a:pt x="8947" y="15995"/>
                    <a:pt x="8918" y="16074"/>
                    <a:pt x="8918" y="16176"/>
                  </a:cubicBezTo>
                  <a:cubicBezTo>
                    <a:pt x="8918" y="16200"/>
                    <a:pt x="8918" y="16225"/>
                    <a:pt x="8901" y="16248"/>
                  </a:cubicBezTo>
                  <a:cubicBezTo>
                    <a:pt x="8858" y="16423"/>
                    <a:pt x="8769" y="16598"/>
                    <a:pt x="8708" y="16779"/>
                  </a:cubicBezTo>
                  <a:cubicBezTo>
                    <a:pt x="8591" y="17104"/>
                    <a:pt x="8441" y="17382"/>
                    <a:pt x="8263" y="17629"/>
                  </a:cubicBezTo>
                  <a:cubicBezTo>
                    <a:pt x="8221" y="17707"/>
                    <a:pt x="8174" y="17803"/>
                    <a:pt x="8117" y="17857"/>
                  </a:cubicBezTo>
                  <a:cubicBezTo>
                    <a:pt x="7996" y="17984"/>
                    <a:pt x="7879" y="18105"/>
                    <a:pt x="7761" y="18231"/>
                  </a:cubicBezTo>
                  <a:cubicBezTo>
                    <a:pt x="7672" y="18309"/>
                    <a:pt x="7566" y="18358"/>
                    <a:pt x="7462" y="18406"/>
                  </a:cubicBezTo>
                  <a:cubicBezTo>
                    <a:pt x="7359" y="18460"/>
                    <a:pt x="7270" y="18484"/>
                    <a:pt x="7181" y="18484"/>
                  </a:cubicBezTo>
                  <a:lnTo>
                    <a:pt x="7092" y="18484"/>
                  </a:lnTo>
                  <a:cubicBezTo>
                    <a:pt x="7049" y="18508"/>
                    <a:pt x="7003" y="18508"/>
                    <a:pt x="6960" y="18508"/>
                  </a:cubicBezTo>
                  <a:cubicBezTo>
                    <a:pt x="6914" y="18508"/>
                    <a:pt x="6871" y="18484"/>
                    <a:pt x="6825" y="18484"/>
                  </a:cubicBezTo>
                  <a:cubicBezTo>
                    <a:pt x="6780" y="18496"/>
                    <a:pt x="6736" y="18503"/>
                    <a:pt x="6693" y="18503"/>
                  </a:cubicBezTo>
                  <a:cubicBezTo>
                    <a:pt x="6651" y="18503"/>
                    <a:pt x="6610" y="18496"/>
                    <a:pt x="6572" y="18484"/>
                  </a:cubicBezTo>
                  <a:cubicBezTo>
                    <a:pt x="6455" y="18436"/>
                    <a:pt x="6351" y="18436"/>
                    <a:pt x="6248" y="18382"/>
                  </a:cubicBezTo>
                  <a:cubicBezTo>
                    <a:pt x="6052" y="18286"/>
                    <a:pt x="5860" y="18159"/>
                    <a:pt x="5668" y="18033"/>
                  </a:cubicBezTo>
                  <a:cubicBezTo>
                    <a:pt x="5625" y="18008"/>
                    <a:pt x="5579" y="17954"/>
                    <a:pt x="5536" y="17906"/>
                  </a:cubicBezTo>
                  <a:cubicBezTo>
                    <a:pt x="5461" y="17834"/>
                    <a:pt x="5373" y="17779"/>
                    <a:pt x="5298" y="17707"/>
                  </a:cubicBezTo>
                  <a:cubicBezTo>
                    <a:pt x="5180" y="17604"/>
                    <a:pt x="5074" y="17478"/>
                    <a:pt x="4970" y="17351"/>
                  </a:cubicBezTo>
                  <a:cubicBezTo>
                    <a:pt x="4895" y="17279"/>
                    <a:pt x="4807" y="17177"/>
                    <a:pt x="4735" y="17080"/>
                  </a:cubicBezTo>
                  <a:cubicBezTo>
                    <a:pt x="4703" y="17026"/>
                    <a:pt x="4675" y="17002"/>
                    <a:pt x="4628" y="16953"/>
                  </a:cubicBezTo>
                  <a:cubicBezTo>
                    <a:pt x="4586" y="16899"/>
                    <a:pt x="4540" y="16851"/>
                    <a:pt x="4497" y="16803"/>
                  </a:cubicBezTo>
                  <a:cubicBezTo>
                    <a:pt x="4408" y="16652"/>
                    <a:pt x="4304" y="16526"/>
                    <a:pt x="4216" y="16399"/>
                  </a:cubicBezTo>
                  <a:cubicBezTo>
                    <a:pt x="4141" y="16297"/>
                    <a:pt x="4080" y="16200"/>
                    <a:pt x="4023" y="16098"/>
                  </a:cubicBezTo>
                  <a:cubicBezTo>
                    <a:pt x="3977" y="16050"/>
                    <a:pt x="3949" y="15995"/>
                    <a:pt x="3902" y="15923"/>
                  </a:cubicBezTo>
                  <a:cubicBezTo>
                    <a:pt x="3845" y="15821"/>
                    <a:pt x="3756" y="15773"/>
                    <a:pt x="3710" y="15646"/>
                  </a:cubicBezTo>
                  <a:cubicBezTo>
                    <a:pt x="3681" y="15520"/>
                    <a:pt x="3607" y="15471"/>
                    <a:pt x="3560" y="15393"/>
                  </a:cubicBezTo>
                  <a:cubicBezTo>
                    <a:pt x="3489" y="15297"/>
                    <a:pt x="3428" y="15170"/>
                    <a:pt x="3354" y="15068"/>
                  </a:cubicBezTo>
                  <a:cubicBezTo>
                    <a:pt x="3325" y="15019"/>
                    <a:pt x="3279" y="14941"/>
                    <a:pt x="3251" y="14892"/>
                  </a:cubicBezTo>
                  <a:cubicBezTo>
                    <a:pt x="3204" y="14820"/>
                    <a:pt x="3161" y="14766"/>
                    <a:pt x="3115" y="14694"/>
                  </a:cubicBezTo>
                  <a:cubicBezTo>
                    <a:pt x="3058" y="14567"/>
                    <a:pt x="2998" y="14440"/>
                    <a:pt x="2923" y="14314"/>
                  </a:cubicBezTo>
                  <a:cubicBezTo>
                    <a:pt x="2848" y="14164"/>
                    <a:pt x="2777" y="14013"/>
                    <a:pt x="2702" y="13886"/>
                  </a:cubicBezTo>
                  <a:cubicBezTo>
                    <a:pt x="2627" y="13712"/>
                    <a:pt x="2538" y="13561"/>
                    <a:pt x="2464" y="13386"/>
                  </a:cubicBezTo>
                  <a:cubicBezTo>
                    <a:pt x="2375" y="13163"/>
                    <a:pt x="2271" y="13012"/>
                    <a:pt x="2183" y="12784"/>
                  </a:cubicBezTo>
                  <a:cubicBezTo>
                    <a:pt x="2122" y="12609"/>
                    <a:pt x="2033" y="12410"/>
                    <a:pt x="1944" y="12259"/>
                  </a:cubicBezTo>
                  <a:cubicBezTo>
                    <a:pt x="1901" y="12133"/>
                    <a:pt x="1841" y="12006"/>
                    <a:pt x="1798" y="11904"/>
                  </a:cubicBezTo>
                  <a:cubicBezTo>
                    <a:pt x="1752" y="11807"/>
                    <a:pt x="1723" y="11729"/>
                    <a:pt x="1691" y="11627"/>
                  </a:cubicBezTo>
                  <a:cubicBezTo>
                    <a:pt x="1677" y="11530"/>
                    <a:pt x="1634" y="11452"/>
                    <a:pt x="1588" y="11379"/>
                  </a:cubicBezTo>
                  <a:cubicBezTo>
                    <a:pt x="1588" y="11355"/>
                    <a:pt x="1574" y="11325"/>
                    <a:pt x="1574" y="11301"/>
                  </a:cubicBezTo>
                  <a:cubicBezTo>
                    <a:pt x="1560" y="11253"/>
                    <a:pt x="1531" y="11229"/>
                    <a:pt x="1513" y="11175"/>
                  </a:cubicBezTo>
                  <a:cubicBezTo>
                    <a:pt x="1456" y="11000"/>
                    <a:pt x="1396" y="10801"/>
                    <a:pt x="1321" y="10626"/>
                  </a:cubicBezTo>
                  <a:cubicBezTo>
                    <a:pt x="1306" y="10548"/>
                    <a:pt x="1293" y="10452"/>
                    <a:pt x="1264" y="10373"/>
                  </a:cubicBezTo>
                  <a:cubicBezTo>
                    <a:pt x="1232" y="10300"/>
                    <a:pt x="1189" y="10198"/>
                    <a:pt x="1157" y="10096"/>
                  </a:cubicBezTo>
                  <a:cubicBezTo>
                    <a:pt x="1114" y="9969"/>
                    <a:pt x="1068" y="9848"/>
                    <a:pt x="1026" y="9722"/>
                  </a:cubicBezTo>
                  <a:cubicBezTo>
                    <a:pt x="997" y="9620"/>
                    <a:pt x="965" y="9517"/>
                    <a:pt x="936" y="9421"/>
                  </a:cubicBezTo>
                  <a:cubicBezTo>
                    <a:pt x="936" y="9367"/>
                    <a:pt x="922" y="9318"/>
                    <a:pt x="908" y="9270"/>
                  </a:cubicBezTo>
                  <a:cubicBezTo>
                    <a:pt x="847" y="9120"/>
                    <a:pt x="772" y="8993"/>
                    <a:pt x="772" y="8818"/>
                  </a:cubicBezTo>
                  <a:cubicBezTo>
                    <a:pt x="772" y="8818"/>
                    <a:pt x="744" y="8794"/>
                    <a:pt x="730" y="8794"/>
                  </a:cubicBezTo>
                  <a:cubicBezTo>
                    <a:pt x="744" y="8890"/>
                    <a:pt x="758" y="8969"/>
                    <a:pt x="787" y="9065"/>
                  </a:cubicBezTo>
                  <a:cubicBezTo>
                    <a:pt x="819" y="9216"/>
                    <a:pt x="876" y="9318"/>
                    <a:pt x="890" y="9493"/>
                  </a:cubicBezTo>
                  <a:cubicBezTo>
                    <a:pt x="908" y="9548"/>
                    <a:pt x="922" y="9572"/>
                    <a:pt x="936" y="9620"/>
                  </a:cubicBezTo>
                  <a:cubicBezTo>
                    <a:pt x="951" y="9668"/>
                    <a:pt x="965" y="9698"/>
                    <a:pt x="979" y="9747"/>
                  </a:cubicBezTo>
                  <a:lnTo>
                    <a:pt x="1114" y="10198"/>
                  </a:lnTo>
                  <a:cubicBezTo>
                    <a:pt x="1175" y="10349"/>
                    <a:pt x="1218" y="10499"/>
                    <a:pt x="1264" y="10650"/>
                  </a:cubicBezTo>
                  <a:cubicBezTo>
                    <a:pt x="1278" y="10674"/>
                    <a:pt x="1293" y="10698"/>
                    <a:pt x="1293" y="10723"/>
                  </a:cubicBezTo>
                  <a:cubicBezTo>
                    <a:pt x="1306" y="10873"/>
                    <a:pt x="1353" y="11024"/>
                    <a:pt x="1424" y="11126"/>
                  </a:cubicBezTo>
                  <a:cubicBezTo>
                    <a:pt x="1442" y="11175"/>
                    <a:pt x="1456" y="11204"/>
                    <a:pt x="1470" y="11253"/>
                  </a:cubicBezTo>
                  <a:cubicBezTo>
                    <a:pt x="1499" y="11379"/>
                    <a:pt x="1545" y="11506"/>
                    <a:pt x="1588" y="11602"/>
                  </a:cubicBezTo>
                  <a:cubicBezTo>
                    <a:pt x="1602" y="11681"/>
                    <a:pt x="1634" y="11753"/>
                    <a:pt x="1648" y="11807"/>
                  </a:cubicBezTo>
                  <a:cubicBezTo>
                    <a:pt x="1812" y="12283"/>
                    <a:pt x="2047" y="12633"/>
                    <a:pt x="2197" y="13109"/>
                  </a:cubicBezTo>
                  <a:cubicBezTo>
                    <a:pt x="2225" y="13163"/>
                    <a:pt x="2257" y="13211"/>
                    <a:pt x="2286" y="13260"/>
                  </a:cubicBezTo>
                  <a:cubicBezTo>
                    <a:pt x="2314" y="13338"/>
                    <a:pt x="2360" y="13434"/>
                    <a:pt x="2403" y="13513"/>
                  </a:cubicBezTo>
                  <a:cubicBezTo>
                    <a:pt x="2435" y="13585"/>
                    <a:pt x="2478" y="13663"/>
                    <a:pt x="2524" y="13735"/>
                  </a:cubicBezTo>
                  <a:cubicBezTo>
                    <a:pt x="2553" y="13814"/>
                    <a:pt x="2581" y="13916"/>
                    <a:pt x="2627" y="13988"/>
                  </a:cubicBezTo>
                  <a:cubicBezTo>
                    <a:pt x="2688" y="14091"/>
                    <a:pt x="2745" y="14218"/>
                    <a:pt x="2791" y="14314"/>
                  </a:cubicBezTo>
                  <a:cubicBezTo>
                    <a:pt x="2880" y="14489"/>
                    <a:pt x="2969" y="14670"/>
                    <a:pt x="3058" y="14820"/>
                  </a:cubicBezTo>
                  <a:cubicBezTo>
                    <a:pt x="3101" y="14917"/>
                    <a:pt x="3161" y="14995"/>
                    <a:pt x="3204" y="15068"/>
                  </a:cubicBezTo>
                  <a:cubicBezTo>
                    <a:pt x="3251" y="15170"/>
                    <a:pt x="3279" y="15272"/>
                    <a:pt x="3340" y="15321"/>
                  </a:cubicBezTo>
                  <a:cubicBezTo>
                    <a:pt x="3414" y="15423"/>
                    <a:pt x="3457" y="15574"/>
                    <a:pt x="3546" y="15622"/>
                  </a:cubicBezTo>
                  <a:cubicBezTo>
                    <a:pt x="3560" y="15622"/>
                    <a:pt x="3578" y="15670"/>
                    <a:pt x="3578" y="15670"/>
                  </a:cubicBezTo>
                  <a:cubicBezTo>
                    <a:pt x="3635" y="15796"/>
                    <a:pt x="3695" y="15923"/>
                    <a:pt x="3770" y="16026"/>
                  </a:cubicBezTo>
                  <a:cubicBezTo>
                    <a:pt x="3859" y="16146"/>
                    <a:pt x="3949" y="16273"/>
                    <a:pt x="4037" y="16399"/>
                  </a:cubicBezTo>
                  <a:cubicBezTo>
                    <a:pt x="4112" y="16550"/>
                    <a:pt x="4216" y="16652"/>
                    <a:pt x="4290" y="16779"/>
                  </a:cubicBezTo>
                  <a:cubicBezTo>
                    <a:pt x="4436" y="16953"/>
                    <a:pt x="4557" y="17177"/>
                    <a:pt x="4717" y="17327"/>
                  </a:cubicBezTo>
                  <a:cubicBezTo>
                    <a:pt x="4735" y="17327"/>
                    <a:pt x="4735" y="17351"/>
                    <a:pt x="4749" y="17351"/>
                  </a:cubicBezTo>
                  <a:cubicBezTo>
                    <a:pt x="4764" y="17405"/>
                    <a:pt x="4792" y="17454"/>
                    <a:pt x="4807" y="17454"/>
                  </a:cubicBezTo>
                  <a:cubicBezTo>
                    <a:pt x="4913" y="17478"/>
                    <a:pt x="4970" y="17629"/>
                    <a:pt x="5045" y="17707"/>
                  </a:cubicBezTo>
                  <a:cubicBezTo>
                    <a:pt x="5120" y="17779"/>
                    <a:pt x="5180" y="17834"/>
                    <a:pt x="5237" y="17906"/>
                  </a:cubicBezTo>
                  <a:cubicBezTo>
                    <a:pt x="5326" y="17984"/>
                    <a:pt x="5401" y="18056"/>
                    <a:pt x="5490" y="18135"/>
                  </a:cubicBezTo>
                  <a:cubicBezTo>
                    <a:pt x="5536" y="18183"/>
                    <a:pt x="5579" y="18231"/>
                    <a:pt x="5640" y="18255"/>
                  </a:cubicBezTo>
                  <a:cubicBezTo>
                    <a:pt x="5785" y="18358"/>
                    <a:pt x="5935" y="18436"/>
                    <a:pt x="6084" y="18532"/>
                  </a:cubicBezTo>
                  <a:cubicBezTo>
                    <a:pt x="6263" y="18659"/>
                    <a:pt x="6441" y="18707"/>
                    <a:pt x="6633" y="18738"/>
                  </a:cubicBezTo>
                  <a:cubicBezTo>
                    <a:pt x="6658" y="18746"/>
                    <a:pt x="6684" y="18748"/>
                    <a:pt x="6711" y="18748"/>
                  </a:cubicBezTo>
                  <a:cubicBezTo>
                    <a:pt x="6765" y="18748"/>
                    <a:pt x="6822" y="18738"/>
                    <a:pt x="6871" y="18738"/>
                  </a:cubicBezTo>
                  <a:cubicBezTo>
                    <a:pt x="6914" y="18738"/>
                    <a:pt x="6960" y="18761"/>
                    <a:pt x="7017" y="18761"/>
                  </a:cubicBezTo>
                  <a:cubicBezTo>
                    <a:pt x="7106" y="18761"/>
                    <a:pt x="7181" y="18738"/>
                    <a:pt x="7270" y="18738"/>
                  </a:cubicBezTo>
                  <a:cubicBezTo>
                    <a:pt x="7299" y="18738"/>
                    <a:pt x="7331" y="18738"/>
                    <a:pt x="7359" y="18707"/>
                  </a:cubicBezTo>
                  <a:cubicBezTo>
                    <a:pt x="7494" y="18659"/>
                    <a:pt x="7626" y="18587"/>
                    <a:pt x="7743" y="18508"/>
                  </a:cubicBezTo>
                  <a:cubicBezTo>
                    <a:pt x="7804" y="18484"/>
                    <a:pt x="7850" y="18436"/>
                    <a:pt x="7893" y="18382"/>
                  </a:cubicBezTo>
                  <a:cubicBezTo>
                    <a:pt x="7954" y="18334"/>
                    <a:pt x="7996" y="18255"/>
                    <a:pt x="8057" y="18207"/>
                  </a:cubicBezTo>
                  <a:cubicBezTo>
                    <a:pt x="8189" y="18105"/>
                    <a:pt x="8310" y="17930"/>
                    <a:pt x="8413" y="17755"/>
                  </a:cubicBezTo>
                  <a:cubicBezTo>
                    <a:pt x="8473" y="17683"/>
                    <a:pt x="8516" y="17556"/>
                    <a:pt x="8591" y="17478"/>
                  </a:cubicBezTo>
                  <a:cubicBezTo>
                    <a:pt x="8605" y="17478"/>
                    <a:pt x="8605" y="17454"/>
                    <a:pt x="8620" y="17454"/>
                  </a:cubicBezTo>
                  <a:cubicBezTo>
                    <a:pt x="8694" y="17255"/>
                    <a:pt x="8783" y="17080"/>
                    <a:pt x="8858" y="16875"/>
                  </a:cubicBezTo>
                  <a:cubicBezTo>
                    <a:pt x="8918" y="16749"/>
                    <a:pt x="8947" y="16598"/>
                    <a:pt x="8990" y="16478"/>
                  </a:cubicBezTo>
                  <a:cubicBezTo>
                    <a:pt x="9050" y="16297"/>
                    <a:pt x="9097" y="16122"/>
                    <a:pt x="9154" y="15947"/>
                  </a:cubicBezTo>
                  <a:lnTo>
                    <a:pt x="9154" y="15923"/>
                  </a:lnTo>
                  <a:cubicBezTo>
                    <a:pt x="9168" y="15821"/>
                    <a:pt x="9186" y="15724"/>
                    <a:pt x="9214" y="15622"/>
                  </a:cubicBezTo>
                  <a:cubicBezTo>
                    <a:pt x="9242" y="15447"/>
                    <a:pt x="9274" y="15272"/>
                    <a:pt x="9303" y="15091"/>
                  </a:cubicBezTo>
                  <a:cubicBezTo>
                    <a:pt x="9303" y="15043"/>
                    <a:pt x="9317" y="14971"/>
                    <a:pt x="9331" y="14892"/>
                  </a:cubicBezTo>
                  <a:cubicBezTo>
                    <a:pt x="9378" y="14917"/>
                    <a:pt x="9406" y="14917"/>
                    <a:pt x="9435" y="14941"/>
                  </a:cubicBezTo>
                  <a:cubicBezTo>
                    <a:pt x="9453" y="14971"/>
                    <a:pt x="9467" y="14995"/>
                    <a:pt x="9481" y="14995"/>
                  </a:cubicBezTo>
                  <a:cubicBezTo>
                    <a:pt x="9495" y="15146"/>
                    <a:pt x="9467" y="15272"/>
                    <a:pt x="9435" y="15423"/>
                  </a:cubicBezTo>
                  <a:cubicBezTo>
                    <a:pt x="9406" y="15574"/>
                    <a:pt x="9364" y="15748"/>
                    <a:pt x="9331" y="15923"/>
                  </a:cubicBezTo>
                  <a:cubicBezTo>
                    <a:pt x="9317" y="15995"/>
                    <a:pt x="9303" y="16074"/>
                    <a:pt x="9289" y="16176"/>
                  </a:cubicBezTo>
                  <a:cubicBezTo>
                    <a:pt x="9274" y="16248"/>
                    <a:pt x="9242" y="16327"/>
                    <a:pt x="9228" y="16399"/>
                  </a:cubicBezTo>
                  <a:cubicBezTo>
                    <a:pt x="9214" y="16447"/>
                    <a:pt x="9200" y="16526"/>
                    <a:pt x="9168" y="16598"/>
                  </a:cubicBezTo>
                  <a:cubicBezTo>
                    <a:pt x="9079" y="16827"/>
                    <a:pt x="8990" y="17080"/>
                    <a:pt x="8901" y="17303"/>
                  </a:cubicBezTo>
                  <a:cubicBezTo>
                    <a:pt x="8858" y="17405"/>
                    <a:pt x="8797" y="17502"/>
                    <a:pt x="8755" y="17629"/>
                  </a:cubicBezTo>
                  <a:cubicBezTo>
                    <a:pt x="8708" y="17707"/>
                    <a:pt x="8666" y="17755"/>
                    <a:pt x="8620" y="17834"/>
                  </a:cubicBezTo>
                  <a:cubicBezTo>
                    <a:pt x="8591" y="17906"/>
                    <a:pt x="8545" y="17954"/>
                    <a:pt x="8516" y="18033"/>
                  </a:cubicBezTo>
                  <a:cubicBezTo>
                    <a:pt x="8488" y="18056"/>
                    <a:pt x="8441" y="18105"/>
                    <a:pt x="8427" y="18159"/>
                  </a:cubicBezTo>
                  <a:cubicBezTo>
                    <a:pt x="8367" y="18255"/>
                    <a:pt x="8310" y="18334"/>
                    <a:pt x="8235" y="18406"/>
                  </a:cubicBezTo>
                  <a:cubicBezTo>
                    <a:pt x="8132" y="18484"/>
                    <a:pt x="8042" y="18611"/>
                    <a:pt x="7954" y="18683"/>
                  </a:cubicBezTo>
                  <a:cubicBezTo>
                    <a:pt x="7893" y="18738"/>
                    <a:pt x="7833" y="18810"/>
                    <a:pt x="7790" y="18834"/>
                  </a:cubicBezTo>
                  <a:cubicBezTo>
                    <a:pt x="7701" y="18888"/>
                    <a:pt x="7612" y="18912"/>
                    <a:pt x="7523" y="18960"/>
                  </a:cubicBezTo>
                  <a:cubicBezTo>
                    <a:pt x="7405" y="19063"/>
                    <a:pt x="7270" y="19063"/>
                    <a:pt x="7138" y="19063"/>
                  </a:cubicBezTo>
                  <a:cubicBezTo>
                    <a:pt x="7049" y="19051"/>
                    <a:pt x="6964" y="19051"/>
                    <a:pt x="6878" y="19051"/>
                  </a:cubicBezTo>
                  <a:cubicBezTo>
                    <a:pt x="6793" y="19051"/>
                    <a:pt x="6708" y="19051"/>
                    <a:pt x="6618" y="19039"/>
                  </a:cubicBezTo>
                  <a:cubicBezTo>
                    <a:pt x="6515" y="19039"/>
                    <a:pt x="6426" y="19039"/>
                    <a:pt x="6337" y="18984"/>
                  </a:cubicBezTo>
                  <a:cubicBezTo>
                    <a:pt x="6231" y="18912"/>
                    <a:pt x="6127" y="18936"/>
                    <a:pt x="6038" y="18834"/>
                  </a:cubicBezTo>
                  <a:cubicBezTo>
                    <a:pt x="6010" y="18810"/>
                    <a:pt x="5964" y="18810"/>
                    <a:pt x="5935" y="18786"/>
                  </a:cubicBezTo>
                  <a:cubicBezTo>
                    <a:pt x="5803" y="18707"/>
                    <a:pt x="5668" y="18635"/>
                    <a:pt x="5536" y="18532"/>
                  </a:cubicBezTo>
                  <a:cubicBezTo>
                    <a:pt x="5490" y="18508"/>
                    <a:pt x="5447" y="18508"/>
                    <a:pt x="5415" y="18436"/>
                  </a:cubicBezTo>
                  <a:cubicBezTo>
                    <a:pt x="5401" y="18406"/>
                    <a:pt x="5387" y="18382"/>
                    <a:pt x="5358" y="18358"/>
                  </a:cubicBezTo>
                  <a:cubicBezTo>
                    <a:pt x="5283" y="18286"/>
                    <a:pt x="5209" y="18231"/>
                    <a:pt x="5134" y="18183"/>
                  </a:cubicBezTo>
                  <a:cubicBezTo>
                    <a:pt x="5031" y="18081"/>
                    <a:pt x="4927" y="17984"/>
                    <a:pt x="4838" y="17857"/>
                  </a:cubicBezTo>
                  <a:cubicBezTo>
                    <a:pt x="4764" y="17755"/>
                    <a:pt x="4717" y="17653"/>
                    <a:pt x="4628" y="17629"/>
                  </a:cubicBezTo>
                  <a:cubicBezTo>
                    <a:pt x="4600" y="17604"/>
                    <a:pt x="4557" y="17556"/>
                    <a:pt x="4525" y="17502"/>
                  </a:cubicBezTo>
                  <a:cubicBezTo>
                    <a:pt x="4511" y="17478"/>
                    <a:pt x="4497" y="17454"/>
                    <a:pt x="4468" y="17405"/>
                  </a:cubicBezTo>
                  <a:cubicBezTo>
                    <a:pt x="4422" y="17351"/>
                    <a:pt x="4361" y="17303"/>
                    <a:pt x="4319" y="17231"/>
                  </a:cubicBezTo>
                  <a:cubicBezTo>
                    <a:pt x="4229" y="17104"/>
                    <a:pt x="4141" y="16978"/>
                    <a:pt x="4066" y="16851"/>
                  </a:cubicBezTo>
                  <a:cubicBezTo>
                    <a:pt x="3991" y="16779"/>
                    <a:pt x="3916" y="16677"/>
                    <a:pt x="3859" y="16574"/>
                  </a:cubicBezTo>
                  <a:cubicBezTo>
                    <a:pt x="3785" y="16423"/>
                    <a:pt x="3695" y="16327"/>
                    <a:pt x="3607" y="16225"/>
                  </a:cubicBezTo>
                  <a:cubicBezTo>
                    <a:pt x="3592" y="16200"/>
                    <a:pt x="3560" y="16176"/>
                    <a:pt x="3560" y="16146"/>
                  </a:cubicBezTo>
                  <a:cubicBezTo>
                    <a:pt x="3471" y="15923"/>
                    <a:pt x="3368" y="15773"/>
                    <a:pt x="3251" y="15646"/>
                  </a:cubicBezTo>
                  <a:cubicBezTo>
                    <a:pt x="3204" y="15574"/>
                    <a:pt x="3161" y="15520"/>
                    <a:pt x="3133" y="15447"/>
                  </a:cubicBezTo>
                  <a:cubicBezTo>
                    <a:pt x="3101" y="15369"/>
                    <a:pt x="3058" y="15321"/>
                    <a:pt x="3026" y="15242"/>
                  </a:cubicBezTo>
                  <a:cubicBezTo>
                    <a:pt x="2969" y="15146"/>
                    <a:pt x="2894" y="15068"/>
                    <a:pt x="2848" y="14917"/>
                  </a:cubicBezTo>
                  <a:cubicBezTo>
                    <a:pt x="2820" y="14869"/>
                    <a:pt x="2777" y="14820"/>
                    <a:pt x="2745" y="14742"/>
                  </a:cubicBezTo>
                  <a:cubicBezTo>
                    <a:pt x="2702" y="14670"/>
                    <a:pt x="2656" y="14591"/>
                    <a:pt x="2627" y="14519"/>
                  </a:cubicBezTo>
                  <a:cubicBezTo>
                    <a:pt x="2584" y="14422"/>
                    <a:pt x="2543" y="14374"/>
                    <a:pt x="2500" y="14324"/>
                  </a:cubicBezTo>
                  <a:cubicBezTo>
                    <a:pt x="2514" y="14383"/>
                    <a:pt x="2526" y="14424"/>
                    <a:pt x="2538" y="14465"/>
                  </a:cubicBezTo>
                  <a:cubicBezTo>
                    <a:pt x="2599" y="14567"/>
                    <a:pt x="2656" y="14670"/>
                    <a:pt x="2717" y="14790"/>
                  </a:cubicBezTo>
                  <a:cubicBezTo>
                    <a:pt x="2777" y="14892"/>
                    <a:pt x="2834" y="15019"/>
                    <a:pt x="2894" y="15122"/>
                  </a:cubicBezTo>
                  <a:cubicBezTo>
                    <a:pt x="2937" y="15194"/>
                    <a:pt x="2984" y="15297"/>
                    <a:pt x="3026" y="15369"/>
                  </a:cubicBezTo>
                  <a:cubicBezTo>
                    <a:pt x="3087" y="15471"/>
                    <a:pt x="3147" y="15598"/>
                    <a:pt x="3204" y="15694"/>
                  </a:cubicBezTo>
                  <a:cubicBezTo>
                    <a:pt x="3265" y="15773"/>
                    <a:pt x="3311" y="15821"/>
                    <a:pt x="3368" y="15899"/>
                  </a:cubicBezTo>
                  <a:cubicBezTo>
                    <a:pt x="3382" y="15923"/>
                    <a:pt x="3400" y="15947"/>
                    <a:pt x="3400" y="15971"/>
                  </a:cubicBezTo>
                  <a:cubicBezTo>
                    <a:pt x="3457" y="16146"/>
                    <a:pt x="3546" y="16248"/>
                    <a:pt x="3621" y="16351"/>
                  </a:cubicBezTo>
                  <a:cubicBezTo>
                    <a:pt x="3695" y="16447"/>
                    <a:pt x="3770" y="16550"/>
                    <a:pt x="3827" y="16652"/>
                  </a:cubicBezTo>
                  <a:lnTo>
                    <a:pt x="3962" y="16875"/>
                  </a:lnTo>
                  <a:cubicBezTo>
                    <a:pt x="4066" y="17026"/>
                    <a:pt x="4169" y="17177"/>
                    <a:pt x="4272" y="17303"/>
                  </a:cubicBezTo>
                  <a:cubicBezTo>
                    <a:pt x="4333" y="17382"/>
                    <a:pt x="4379" y="17502"/>
                    <a:pt x="4468" y="17532"/>
                  </a:cubicBezTo>
                  <a:cubicBezTo>
                    <a:pt x="4497" y="17581"/>
                    <a:pt x="4540" y="17629"/>
                    <a:pt x="4571" y="17683"/>
                  </a:cubicBezTo>
                  <a:cubicBezTo>
                    <a:pt x="4586" y="17707"/>
                    <a:pt x="4600" y="17731"/>
                    <a:pt x="4628" y="17755"/>
                  </a:cubicBezTo>
                  <a:cubicBezTo>
                    <a:pt x="4717" y="17834"/>
                    <a:pt x="4807" y="17906"/>
                    <a:pt x="4881" y="18033"/>
                  </a:cubicBezTo>
                  <a:cubicBezTo>
                    <a:pt x="4984" y="18159"/>
                    <a:pt x="5106" y="18255"/>
                    <a:pt x="5223" y="18358"/>
                  </a:cubicBezTo>
                  <a:cubicBezTo>
                    <a:pt x="5312" y="18460"/>
                    <a:pt x="5415" y="18508"/>
                    <a:pt x="5490" y="18635"/>
                  </a:cubicBezTo>
                  <a:cubicBezTo>
                    <a:pt x="5504" y="18635"/>
                    <a:pt x="5518" y="18635"/>
                    <a:pt x="5536" y="18659"/>
                  </a:cubicBezTo>
                  <a:cubicBezTo>
                    <a:pt x="5682" y="18761"/>
                    <a:pt x="5832" y="18834"/>
                    <a:pt x="5981" y="18936"/>
                  </a:cubicBezTo>
                  <a:cubicBezTo>
                    <a:pt x="6070" y="18984"/>
                    <a:pt x="6159" y="19063"/>
                    <a:pt x="6231" y="19087"/>
                  </a:cubicBezTo>
                  <a:cubicBezTo>
                    <a:pt x="6337" y="19111"/>
                    <a:pt x="6441" y="19111"/>
                    <a:pt x="6530" y="19135"/>
                  </a:cubicBezTo>
                  <a:cubicBezTo>
                    <a:pt x="6586" y="19159"/>
                    <a:pt x="6647" y="19159"/>
                    <a:pt x="6708" y="19190"/>
                  </a:cubicBezTo>
                  <a:cubicBezTo>
                    <a:pt x="6736" y="19190"/>
                    <a:pt x="6750" y="19159"/>
                    <a:pt x="6782" y="19159"/>
                  </a:cubicBezTo>
                  <a:cubicBezTo>
                    <a:pt x="6839" y="19159"/>
                    <a:pt x="6914" y="19190"/>
                    <a:pt x="6975" y="19190"/>
                  </a:cubicBezTo>
                  <a:cubicBezTo>
                    <a:pt x="7032" y="19190"/>
                    <a:pt x="7092" y="19159"/>
                    <a:pt x="7152" y="19159"/>
                  </a:cubicBezTo>
                  <a:cubicBezTo>
                    <a:pt x="7198" y="19171"/>
                    <a:pt x="7240" y="19178"/>
                    <a:pt x="7283" y="19178"/>
                  </a:cubicBezTo>
                  <a:cubicBezTo>
                    <a:pt x="7352" y="19178"/>
                    <a:pt x="7420" y="19159"/>
                    <a:pt x="7494" y="19111"/>
                  </a:cubicBezTo>
                  <a:cubicBezTo>
                    <a:pt x="7583" y="19063"/>
                    <a:pt x="7672" y="19039"/>
                    <a:pt x="7761" y="18984"/>
                  </a:cubicBezTo>
                  <a:cubicBezTo>
                    <a:pt x="7850" y="18936"/>
                    <a:pt x="7922" y="18858"/>
                    <a:pt x="8011" y="18761"/>
                  </a:cubicBezTo>
                  <a:cubicBezTo>
                    <a:pt x="8146" y="18635"/>
                    <a:pt x="8296" y="18508"/>
                    <a:pt x="8413" y="18334"/>
                  </a:cubicBezTo>
                  <a:cubicBezTo>
                    <a:pt x="8456" y="18255"/>
                    <a:pt x="8502" y="18231"/>
                    <a:pt x="8563" y="18183"/>
                  </a:cubicBezTo>
                  <a:lnTo>
                    <a:pt x="8563" y="18135"/>
                  </a:lnTo>
                  <a:cubicBezTo>
                    <a:pt x="8620" y="18081"/>
                    <a:pt x="8651" y="18008"/>
                    <a:pt x="8680" y="17930"/>
                  </a:cubicBezTo>
                  <a:cubicBezTo>
                    <a:pt x="8708" y="17882"/>
                    <a:pt x="8740" y="17857"/>
                    <a:pt x="8769" y="17834"/>
                  </a:cubicBezTo>
                  <a:cubicBezTo>
                    <a:pt x="8783" y="17803"/>
                    <a:pt x="8797" y="17779"/>
                    <a:pt x="8812" y="17755"/>
                  </a:cubicBezTo>
                  <a:cubicBezTo>
                    <a:pt x="8858" y="17581"/>
                    <a:pt x="8975" y="17478"/>
                    <a:pt x="9007" y="17279"/>
                  </a:cubicBezTo>
                  <a:cubicBezTo>
                    <a:pt x="9064" y="17201"/>
                    <a:pt x="9097" y="17104"/>
                    <a:pt x="9125" y="17002"/>
                  </a:cubicBezTo>
                  <a:cubicBezTo>
                    <a:pt x="9168" y="16930"/>
                    <a:pt x="9168" y="16803"/>
                    <a:pt x="9228" y="16779"/>
                  </a:cubicBezTo>
                  <a:cubicBezTo>
                    <a:pt x="9289" y="16501"/>
                    <a:pt x="9364" y="16225"/>
                    <a:pt x="9435" y="15947"/>
                  </a:cubicBezTo>
                  <a:cubicBezTo>
                    <a:pt x="9495" y="15694"/>
                    <a:pt x="9524" y="15393"/>
                    <a:pt x="9570" y="15122"/>
                  </a:cubicBezTo>
                  <a:cubicBezTo>
                    <a:pt x="9688" y="15218"/>
                    <a:pt x="9808" y="15344"/>
                    <a:pt x="9926" y="15447"/>
                  </a:cubicBezTo>
                  <a:cubicBezTo>
                    <a:pt x="9898" y="15495"/>
                    <a:pt x="9898" y="15543"/>
                    <a:pt x="9880" y="15598"/>
                  </a:cubicBezTo>
                  <a:cubicBezTo>
                    <a:pt x="9865" y="15622"/>
                    <a:pt x="9851" y="15646"/>
                    <a:pt x="9851" y="15670"/>
                  </a:cubicBezTo>
                  <a:cubicBezTo>
                    <a:pt x="9823" y="15821"/>
                    <a:pt x="9791" y="15947"/>
                    <a:pt x="9777" y="16098"/>
                  </a:cubicBezTo>
                  <a:cubicBezTo>
                    <a:pt x="9762" y="16146"/>
                    <a:pt x="9762" y="16176"/>
                    <a:pt x="9762" y="16200"/>
                  </a:cubicBezTo>
                  <a:cubicBezTo>
                    <a:pt x="9748" y="16297"/>
                    <a:pt x="9748" y="16375"/>
                    <a:pt x="9702" y="16447"/>
                  </a:cubicBezTo>
                  <a:cubicBezTo>
                    <a:pt x="9659" y="16501"/>
                    <a:pt x="9645" y="16574"/>
                    <a:pt x="9631" y="16652"/>
                  </a:cubicBezTo>
                  <a:cubicBezTo>
                    <a:pt x="9631" y="16749"/>
                    <a:pt x="9613" y="16827"/>
                    <a:pt x="9584" y="16899"/>
                  </a:cubicBezTo>
                  <a:cubicBezTo>
                    <a:pt x="9524" y="17080"/>
                    <a:pt x="9453" y="17255"/>
                    <a:pt x="9378" y="17430"/>
                  </a:cubicBezTo>
                  <a:cubicBezTo>
                    <a:pt x="9346" y="17502"/>
                    <a:pt x="9317" y="17604"/>
                    <a:pt x="9289" y="17683"/>
                  </a:cubicBezTo>
                  <a:cubicBezTo>
                    <a:pt x="9214" y="17882"/>
                    <a:pt x="9125" y="18081"/>
                    <a:pt x="9022" y="18231"/>
                  </a:cubicBezTo>
                  <a:cubicBezTo>
                    <a:pt x="8990" y="18255"/>
                    <a:pt x="8961" y="18334"/>
                    <a:pt x="8933" y="18382"/>
                  </a:cubicBezTo>
                  <a:cubicBezTo>
                    <a:pt x="8901" y="18406"/>
                    <a:pt x="8901" y="18460"/>
                    <a:pt x="8872" y="18484"/>
                  </a:cubicBezTo>
                  <a:cubicBezTo>
                    <a:pt x="8830" y="18557"/>
                    <a:pt x="8769" y="18635"/>
                    <a:pt x="8723" y="18707"/>
                  </a:cubicBezTo>
                  <a:cubicBezTo>
                    <a:pt x="8651" y="18858"/>
                    <a:pt x="8563" y="18960"/>
                    <a:pt x="8473" y="19039"/>
                  </a:cubicBezTo>
                  <a:cubicBezTo>
                    <a:pt x="8399" y="19111"/>
                    <a:pt x="8338" y="19159"/>
                    <a:pt x="8278" y="19238"/>
                  </a:cubicBezTo>
                  <a:cubicBezTo>
                    <a:pt x="8221" y="19310"/>
                    <a:pt x="8160" y="19364"/>
                    <a:pt x="8085" y="19412"/>
                  </a:cubicBezTo>
                  <a:cubicBezTo>
                    <a:pt x="7996" y="19491"/>
                    <a:pt x="7907" y="19539"/>
                    <a:pt x="7818" y="19611"/>
                  </a:cubicBezTo>
                  <a:cubicBezTo>
                    <a:pt x="7804" y="19642"/>
                    <a:pt x="7790" y="19642"/>
                    <a:pt x="7776" y="19642"/>
                  </a:cubicBezTo>
                  <a:cubicBezTo>
                    <a:pt x="7715" y="19642"/>
                    <a:pt x="7655" y="19665"/>
                    <a:pt x="7612" y="19714"/>
                  </a:cubicBezTo>
                  <a:cubicBezTo>
                    <a:pt x="7551" y="19738"/>
                    <a:pt x="7509" y="19762"/>
                    <a:pt x="7448" y="19762"/>
                  </a:cubicBezTo>
                  <a:cubicBezTo>
                    <a:pt x="7316" y="19792"/>
                    <a:pt x="7167" y="19792"/>
                    <a:pt x="7032" y="19792"/>
                  </a:cubicBezTo>
                  <a:cubicBezTo>
                    <a:pt x="6960" y="19792"/>
                    <a:pt x="6885" y="19762"/>
                    <a:pt x="6811" y="19762"/>
                  </a:cubicBezTo>
                  <a:cubicBezTo>
                    <a:pt x="6766" y="19777"/>
                    <a:pt x="6725" y="19785"/>
                    <a:pt x="6686" y="19785"/>
                  </a:cubicBezTo>
                  <a:cubicBezTo>
                    <a:pt x="6647" y="19785"/>
                    <a:pt x="6610" y="19777"/>
                    <a:pt x="6572" y="19762"/>
                  </a:cubicBezTo>
                  <a:cubicBezTo>
                    <a:pt x="6408" y="19738"/>
                    <a:pt x="6231" y="19714"/>
                    <a:pt x="6084" y="19611"/>
                  </a:cubicBezTo>
                  <a:cubicBezTo>
                    <a:pt x="6038" y="19611"/>
                    <a:pt x="5995" y="19587"/>
                    <a:pt x="5949" y="19563"/>
                  </a:cubicBezTo>
                  <a:lnTo>
                    <a:pt x="5550" y="19340"/>
                  </a:lnTo>
                  <a:cubicBezTo>
                    <a:pt x="5447" y="19262"/>
                    <a:pt x="5326" y="19213"/>
                    <a:pt x="5223" y="19063"/>
                  </a:cubicBezTo>
                  <a:cubicBezTo>
                    <a:pt x="5162" y="18984"/>
                    <a:pt x="5091" y="18936"/>
                    <a:pt x="5031" y="18888"/>
                  </a:cubicBezTo>
                  <a:cubicBezTo>
                    <a:pt x="4895" y="18786"/>
                    <a:pt x="4778" y="18659"/>
                    <a:pt x="4660" y="18532"/>
                  </a:cubicBezTo>
                  <a:cubicBezTo>
                    <a:pt x="4571" y="18436"/>
                    <a:pt x="4482" y="18309"/>
                    <a:pt x="4393" y="18183"/>
                  </a:cubicBezTo>
                  <a:cubicBezTo>
                    <a:pt x="4333" y="18105"/>
                    <a:pt x="4272" y="18033"/>
                    <a:pt x="4216" y="17954"/>
                  </a:cubicBezTo>
                  <a:cubicBezTo>
                    <a:pt x="4201" y="17954"/>
                    <a:pt x="4201" y="17930"/>
                    <a:pt x="4183" y="17930"/>
                  </a:cubicBezTo>
                  <a:cubicBezTo>
                    <a:pt x="4112" y="17906"/>
                    <a:pt x="4066" y="17779"/>
                    <a:pt x="4005" y="17707"/>
                  </a:cubicBezTo>
                  <a:cubicBezTo>
                    <a:pt x="3902" y="17581"/>
                    <a:pt x="3785" y="17405"/>
                    <a:pt x="3681" y="17255"/>
                  </a:cubicBezTo>
                  <a:cubicBezTo>
                    <a:pt x="3635" y="17177"/>
                    <a:pt x="3578" y="17104"/>
                    <a:pt x="3532" y="17002"/>
                  </a:cubicBezTo>
                  <a:cubicBezTo>
                    <a:pt x="3489" y="16930"/>
                    <a:pt x="3428" y="16851"/>
                    <a:pt x="3368" y="16779"/>
                  </a:cubicBezTo>
                  <a:cubicBezTo>
                    <a:pt x="3311" y="16725"/>
                    <a:pt x="3251" y="16652"/>
                    <a:pt x="3204" y="16526"/>
                  </a:cubicBezTo>
                  <a:cubicBezTo>
                    <a:pt x="3161" y="16375"/>
                    <a:pt x="3058" y="16273"/>
                    <a:pt x="2969" y="16146"/>
                  </a:cubicBezTo>
                  <a:cubicBezTo>
                    <a:pt x="2955" y="16122"/>
                    <a:pt x="2937" y="16098"/>
                    <a:pt x="2909" y="16050"/>
                  </a:cubicBezTo>
                  <a:cubicBezTo>
                    <a:pt x="2848" y="15923"/>
                    <a:pt x="2791" y="15796"/>
                    <a:pt x="2717" y="15694"/>
                  </a:cubicBezTo>
                  <a:cubicBezTo>
                    <a:pt x="2670" y="15646"/>
                    <a:pt x="2627" y="15598"/>
                    <a:pt x="2599" y="15520"/>
                  </a:cubicBezTo>
                  <a:cubicBezTo>
                    <a:pt x="2553" y="15447"/>
                    <a:pt x="2524" y="15344"/>
                    <a:pt x="2492" y="15272"/>
                  </a:cubicBezTo>
                  <a:cubicBezTo>
                    <a:pt x="2478" y="15242"/>
                    <a:pt x="2464" y="15194"/>
                    <a:pt x="2450" y="15194"/>
                  </a:cubicBezTo>
                  <a:cubicBezTo>
                    <a:pt x="2389" y="15146"/>
                    <a:pt x="2360" y="15068"/>
                    <a:pt x="2332" y="14995"/>
                  </a:cubicBezTo>
                  <a:cubicBezTo>
                    <a:pt x="2300" y="14917"/>
                    <a:pt x="2271" y="14869"/>
                    <a:pt x="2243" y="14820"/>
                  </a:cubicBezTo>
                  <a:cubicBezTo>
                    <a:pt x="2197" y="14742"/>
                    <a:pt x="2136" y="14670"/>
                    <a:pt x="2122" y="14543"/>
                  </a:cubicBezTo>
                  <a:cubicBezTo>
                    <a:pt x="2108" y="14519"/>
                    <a:pt x="2093" y="14519"/>
                    <a:pt x="2093" y="14489"/>
                  </a:cubicBezTo>
                  <a:cubicBezTo>
                    <a:pt x="2019" y="14368"/>
                    <a:pt x="1958" y="14218"/>
                    <a:pt x="1901" y="14091"/>
                  </a:cubicBezTo>
                  <a:cubicBezTo>
                    <a:pt x="1869" y="14037"/>
                    <a:pt x="1841" y="13988"/>
                    <a:pt x="1812" y="13916"/>
                  </a:cubicBezTo>
                  <a:cubicBezTo>
                    <a:pt x="1798" y="13838"/>
                    <a:pt x="1780" y="13790"/>
                    <a:pt x="1723" y="13766"/>
                  </a:cubicBezTo>
                  <a:cubicBezTo>
                    <a:pt x="1663" y="13561"/>
                    <a:pt x="1602" y="13386"/>
                    <a:pt x="1513" y="13260"/>
                  </a:cubicBezTo>
                  <a:cubicBezTo>
                    <a:pt x="1499" y="13187"/>
                    <a:pt x="1485" y="13133"/>
                    <a:pt x="1470" y="13109"/>
                  </a:cubicBezTo>
                  <a:cubicBezTo>
                    <a:pt x="1396" y="12934"/>
                    <a:pt x="1293" y="12808"/>
                    <a:pt x="1246" y="12609"/>
                  </a:cubicBezTo>
                  <a:cubicBezTo>
                    <a:pt x="1232" y="12585"/>
                    <a:pt x="1232" y="12560"/>
                    <a:pt x="1218" y="12531"/>
                  </a:cubicBezTo>
                  <a:cubicBezTo>
                    <a:pt x="1157" y="12434"/>
                    <a:pt x="1114" y="12307"/>
                    <a:pt x="1086" y="12157"/>
                  </a:cubicBezTo>
                  <a:cubicBezTo>
                    <a:pt x="1068" y="12157"/>
                    <a:pt x="1054" y="12133"/>
                    <a:pt x="1039" y="12108"/>
                  </a:cubicBezTo>
                  <a:cubicBezTo>
                    <a:pt x="1039" y="12133"/>
                    <a:pt x="1026" y="12133"/>
                    <a:pt x="1026" y="12133"/>
                  </a:cubicBezTo>
                  <a:cubicBezTo>
                    <a:pt x="1068" y="12332"/>
                    <a:pt x="1143" y="12531"/>
                    <a:pt x="1232" y="12711"/>
                  </a:cubicBezTo>
                  <a:cubicBezTo>
                    <a:pt x="1232" y="12735"/>
                    <a:pt x="1246" y="12784"/>
                    <a:pt x="1264" y="12808"/>
                  </a:cubicBezTo>
                  <a:cubicBezTo>
                    <a:pt x="1293" y="12910"/>
                    <a:pt x="1335" y="12983"/>
                    <a:pt x="1381" y="13061"/>
                  </a:cubicBezTo>
                  <a:cubicBezTo>
                    <a:pt x="1410" y="13133"/>
                    <a:pt x="1470" y="13187"/>
                    <a:pt x="1470" y="13260"/>
                  </a:cubicBezTo>
                  <a:cubicBezTo>
                    <a:pt x="1485" y="13386"/>
                    <a:pt x="1531" y="13434"/>
                    <a:pt x="1560" y="13537"/>
                  </a:cubicBezTo>
                  <a:cubicBezTo>
                    <a:pt x="1602" y="13615"/>
                    <a:pt x="1620" y="13712"/>
                    <a:pt x="1663" y="13790"/>
                  </a:cubicBezTo>
                  <a:cubicBezTo>
                    <a:pt x="1737" y="13916"/>
                    <a:pt x="1798" y="14067"/>
                    <a:pt x="1855" y="14218"/>
                  </a:cubicBezTo>
                  <a:cubicBezTo>
                    <a:pt x="1887" y="14266"/>
                    <a:pt x="1901" y="14290"/>
                    <a:pt x="1930" y="14314"/>
                  </a:cubicBezTo>
                  <a:cubicBezTo>
                    <a:pt x="1944" y="14338"/>
                    <a:pt x="1944" y="14338"/>
                    <a:pt x="1944" y="14368"/>
                  </a:cubicBezTo>
                  <a:cubicBezTo>
                    <a:pt x="2004" y="14489"/>
                    <a:pt x="2033" y="14616"/>
                    <a:pt x="2108" y="14718"/>
                  </a:cubicBezTo>
                  <a:cubicBezTo>
                    <a:pt x="2154" y="14790"/>
                    <a:pt x="2197" y="14869"/>
                    <a:pt x="2225" y="14971"/>
                  </a:cubicBezTo>
                  <a:cubicBezTo>
                    <a:pt x="2271" y="15068"/>
                    <a:pt x="2314" y="15122"/>
                    <a:pt x="2360" y="15218"/>
                  </a:cubicBezTo>
                  <a:cubicBezTo>
                    <a:pt x="2421" y="15297"/>
                    <a:pt x="2450" y="15423"/>
                    <a:pt x="2510" y="15495"/>
                  </a:cubicBezTo>
                  <a:cubicBezTo>
                    <a:pt x="2553" y="15598"/>
                    <a:pt x="2581" y="15694"/>
                    <a:pt x="2642" y="15773"/>
                  </a:cubicBezTo>
                  <a:cubicBezTo>
                    <a:pt x="2670" y="15821"/>
                    <a:pt x="2717" y="15875"/>
                    <a:pt x="2731" y="15923"/>
                  </a:cubicBezTo>
                  <a:lnTo>
                    <a:pt x="2998" y="16375"/>
                  </a:lnTo>
                  <a:cubicBezTo>
                    <a:pt x="3058" y="16478"/>
                    <a:pt x="3133" y="16526"/>
                    <a:pt x="3161" y="16677"/>
                  </a:cubicBezTo>
                  <a:lnTo>
                    <a:pt x="3176" y="16700"/>
                  </a:lnTo>
                  <a:cubicBezTo>
                    <a:pt x="3311" y="16899"/>
                    <a:pt x="3443" y="17104"/>
                    <a:pt x="3578" y="17303"/>
                  </a:cubicBezTo>
                  <a:cubicBezTo>
                    <a:pt x="3607" y="17351"/>
                    <a:pt x="3649" y="17405"/>
                    <a:pt x="3681" y="17454"/>
                  </a:cubicBezTo>
                  <a:cubicBezTo>
                    <a:pt x="3724" y="17502"/>
                    <a:pt x="3770" y="17581"/>
                    <a:pt x="3813" y="17629"/>
                  </a:cubicBezTo>
                  <a:cubicBezTo>
                    <a:pt x="3949" y="17803"/>
                    <a:pt x="4066" y="18008"/>
                    <a:pt x="4201" y="18183"/>
                  </a:cubicBezTo>
                  <a:cubicBezTo>
                    <a:pt x="4258" y="18255"/>
                    <a:pt x="4333" y="18309"/>
                    <a:pt x="4393" y="18436"/>
                  </a:cubicBezTo>
                  <a:lnTo>
                    <a:pt x="4422" y="18436"/>
                  </a:lnTo>
                  <a:cubicBezTo>
                    <a:pt x="4482" y="18460"/>
                    <a:pt x="4525" y="18508"/>
                    <a:pt x="4571" y="18611"/>
                  </a:cubicBezTo>
                  <a:cubicBezTo>
                    <a:pt x="4600" y="18635"/>
                    <a:pt x="4628" y="18659"/>
                    <a:pt x="4660" y="18707"/>
                  </a:cubicBezTo>
                  <a:cubicBezTo>
                    <a:pt x="4838" y="18936"/>
                    <a:pt x="5045" y="19039"/>
                    <a:pt x="5209" y="19262"/>
                  </a:cubicBezTo>
                  <a:lnTo>
                    <a:pt x="5223" y="19262"/>
                  </a:lnTo>
                  <a:cubicBezTo>
                    <a:pt x="5476" y="19461"/>
                    <a:pt x="5743" y="19611"/>
                    <a:pt x="5995" y="19792"/>
                  </a:cubicBezTo>
                  <a:cubicBezTo>
                    <a:pt x="6070" y="19816"/>
                    <a:pt x="6127" y="19864"/>
                    <a:pt x="6202" y="19888"/>
                  </a:cubicBezTo>
                  <a:cubicBezTo>
                    <a:pt x="6277" y="19888"/>
                    <a:pt x="6351" y="19943"/>
                    <a:pt x="6441" y="19943"/>
                  </a:cubicBezTo>
                  <a:cubicBezTo>
                    <a:pt x="6535" y="19943"/>
                    <a:pt x="6620" y="19974"/>
                    <a:pt x="6712" y="19974"/>
                  </a:cubicBezTo>
                  <a:cubicBezTo>
                    <a:pt x="6735" y="19974"/>
                    <a:pt x="6758" y="19972"/>
                    <a:pt x="6782" y="19967"/>
                  </a:cubicBezTo>
                  <a:cubicBezTo>
                    <a:pt x="6839" y="19967"/>
                    <a:pt x="6914" y="19991"/>
                    <a:pt x="6975" y="19991"/>
                  </a:cubicBezTo>
                  <a:cubicBezTo>
                    <a:pt x="7032" y="19991"/>
                    <a:pt x="7092" y="19967"/>
                    <a:pt x="7167" y="19967"/>
                  </a:cubicBezTo>
                  <a:cubicBezTo>
                    <a:pt x="7270" y="19967"/>
                    <a:pt x="7388" y="19943"/>
                    <a:pt x="7494" y="19943"/>
                  </a:cubicBezTo>
                  <a:lnTo>
                    <a:pt x="7523" y="19943"/>
                  </a:lnTo>
                  <a:cubicBezTo>
                    <a:pt x="7655" y="19864"/>
                    <a:pt x="7790" y="19816"/>
                    <a:pt x="7922" y="19738"/>
                  </a:cubicBezTo>
                  <a:cubicBezTo>
                    <a:pt x="7982" y="19689"/>
                    <a:pt x="8042" y="19665"/>
                    <a:pt x="8085" y="19611"/>
                  </a:cubicBezTo>
                  <a:cubicBezTo>
                    <a:pt x="8146" y="19587"/>
                    <a:pt x="8189" y="19539"/>
                    <a:pt x="8235" y="19491"/>
                  </a:cubicBezTo>
                  <a:cubicBezTo>
                    <a:pt x="8296" y="19436"/>
                    <a:pt x="8338" y="19364"/>
                    <a:pt x="8399" y="19310"/>
                  </a:cubicBezTo>
                  <a:cubicBezTo>
                    <a:pt x="8530" y="19213"/>
                    <a:pt x="8634" y="19087"/>
                    <a:pt x="8740" y="18936"/>
                  </a:cubicBezTo>
                  <a:cubicBezTo>
                    <a:pt x="8844" y="18810"/>
                    <a:pt x="8933" y="18659"/>
                    <a:pt x="9022" y="18508"/>
                  </a:cubicBezTo>
                  <a:cubicBezTo>
                    <a:pt x="9064" y="18436"/>
                    <a:pt x="9125" y="18382"/>
                    <a:pt x="9154" y="18309"/>
                  </a:cubicBezTo>
                  <a:cubicBezTo>
                    <a:pt x="9257" y="18081"/>
                    <a:pt x="9364" y="17857"/>
                    <a:pt x="9467" y="17629"/>
                  </a:cubicBezTo>
                  <a:cubicBezTo>
                    <a:pt x="9481" y="17581"/>
                    <a:pt x="9495" y="17556"/>
                    <a:pt x="9509" y="17502"/>
                  </a:cubicBezTo>
                  <a:cubicBezTo>
                    <a:pt x="9613" y="17231"/>
                    <a:pt x="9702" y="16953"/>
                    <a:pt x="9777" y="16628"/>
                  </a:cubicBezTo>
                  <a:cubicBezTo>
                    <a:pt x="9808" y="16526"/>
                    <a:pt x="9837" y="16399"/>
                    <a:pt x="9865" y="16297"/>
                  </a:cubicBezTo>
                  <a:cubicBezTo>
                    <a:pt x="9898" y="16225"/>
                    <a:pt x="9898" y="16122"/>
                    <a:pt x="9912" y="16050"/>
                  </a:cubicBezTo>
                  <a:cubicBezTo>
                    <a:pt x="9926" y="15947"/>
                    <a:pt x="9940" y="15875"/>
                    <a:pt x="9969" y="15773"/>
                  </a:cubicBezTo>
                  <a:cubicBezTo>
                    <a:pt x="9987" y="15670"/>
                    <a:pt x="9987" y="15574"/>
                    <a:pt x="10044" y="15471"/>
                  </a:cubicBezTo>
                  <a:cubicBezTo>
                    <a:pt x="10058" y="15520"/>
                    <a:pt x="10058" y="15574"/>
                    <a:pt x="10058" y="15598"/>
                  </a:cubicBezTo>
                  <a:cubicBezTo>
                    <a:pt x="10044" y="15748"/>
                    <a:pt x="10015" y="15875"/>
                    <a:pt x="10001" y="16026"/>
                  </a:cubicBezTo>
                  <a:cubicBezTo>
                    <a:pt x="9969" y="16146"/>
                    <a:pt x="9955" y="16248"/>
                    <a:pt x="9926" y="16375"/>
                  </a:cubicBezTo>
                  <a:cubicBezTo>
                    <a:pt x="9912" y="16423"/>
                    <a:pt x="9912" y="16478"/>
                    <a:pt x="9898" y="16501"/>
                  </a:cubicBezTo>
                  <a:cubicBezTo>
                    <a:pt x="9851" y="16628"/>
                    <a:pt x="9808" y="16749"/>
                    <a:pt x="9808" y="16875"/>
                  </a:cubicBezTo>
                  <a:cubicBezTo>
                    <a:pt x="9791" y="16953"/>
                    <a:pt x="9777" y="17002"/>
                    <a:pt x="9748" y="17050"/>
                  </a:cubicBezTo>
                  <a:cubicBezTo>
                    <a:pt x="9720" y="17152"/>
                    <a:pt x="9688" y="17231"/>
                    <a:pt x="9659" y="17303"/>
                  </a:cubicBezTo>
                  <a:cubicBezTo>
                    <a:pt x="9584" y="17478"/>
                    <a:pt x="9524" y="17653"/>
                    <a:pt x="9467" y="17803"/>
                  </a:cubicBezTo>
                  <a:cubicBezTo>
                    <a:pt x="9421" y="17906"/>
                    <a:pt x="9378" y="17984"/>
                    <a:pt x="9331" y="18105"/>
                  </a:cubicBezTo>
                  <a:cubicBezTo>
                    <a:pt x="9303" y="18207"/>
                    <a:pt x="9257" y="18286"/>
                    <a:pt x="9214" y="18358"/>
                  </a:cubicBezTo>
                  <a:cubicBezTo>
                    <a:pt x="9154" y="18460"/>
                    <a:pt x="9097" y="18532"/>
                    <a:pt x="9050" y="18659"/>
                  </a:cubicBezTo>
                  <a:cubicBezTo>
                    <a:pt x="9050" y="18683"/>
                    <a:pt x="9036" y="18683"/>
                    <a:pt x="9022" y="18707"/>
                  </a:cubicBezTo>
                  <a:cubicBezTo>
                    <a:pt x="8947" y="18810"/>
                    <a:pt x="8858" y="18912"/>
                    <a:pt x="8797" y="19039"/>
                  </a:cubicBezTo>
                  <a:cubicBezTo>
                    <a:pt x="8769" y="19087"/>
                    <a:pt x="8740" y="19135"/>
                    <a:pt x="8708" y="19190"/>
                  </a:cubicBezTo>
                  <a:cubicBezTo>
                    <a:pt x="8620" y="19262"/>
                    <a:pt x="8530" y="19340"/>
                    <a:pt x="8456" y="19412"/>
                  </a:cubicBezTo>
                  <a:cubicBezTo>
                    <a:pt x="8399" y="19461"/>
                    <a:pt x="8352" y="19491"/>
                    <a:pt x="8310" y="19563"/>
                  </a:cubicBezTo>
                  <a:cubicBezTo>
                    <a:pt x="8235" y="19665"/>
                    <a:pt x="8146" y="19738"/>
                    <a:pt x="8042" y="19792"/>
                  </a:cubicBezTo>
                  <a:cubicBezTo>
                    <a:pt x="7954" y="19864"/>
                    <a:pt x="7850" y="19913"/>
                    <a:pt x="7743" y="19967"/>
                  </a:cubicBezTo>
                  <a:cubicBezTo>
                    <a:pt x="7715" y="19991"/>
                    <a:pt x="7687" y="20015"/>
                    <a:pt x="7655" y="20015"/>
                  </a:cubicBezTo>
                  <a:cubicBezTo>
                    <a:pt x="7612" y="20015"/>
                    <a:pt x="7551" y="20015"/>
                    <a:pt x="7494" y="20063"/>
                  </a:cubicBezTo>
                  <a:cubicBezTo>
                    <a:pt x="7476" y="20094"/>
                    <a:pt x="7448" y="20094"/>
                    <a:pt x="7420" y="20094"/>
                  </a:cubicBezTo>
                  <a:lnTo>
                    <a:pt x="6647" y="20094"/>
                  </a:lnTo>
                  <a:cubicBezTo>
                    <a:pt x="6618" y="20094"/>
                    <a:pt x="6595" y="20104"/>
                    <a:pt x="6574" y="20104"/>
                  </a:cubicBezTo>
                  <a:cubicBezTo>
                    <a:pt x="6563" y="20104"/>
                    <a:pt x="6553" y="20101"/>
                    <a:pt x="6544" y="20094"/>
                  </a:cubicBezTo>
                  <a:cubicBezTo>
                    <a:pt x="6483" y="20094"/>
                    <a:pt x="6408" y="20063"/>
                    <a:pt x="6337" y="20039"/>
                  </a:cubicBezTo>
                  <a:cubicBezTo>
                    <a:pt x="6263" y="20015"/>
                    <a:pt x="6174" y="19991"/>
                    <a:pt x="6099" y="19943"/>
                  </a:cubicBezTo>
                  <a:cubicBezTo>
                    <a:pt x="6038" y="19943"/>
                    <a:pt x="5981" y="19913"/>
                    <a:pt x="5921" y="19888"/>
                  </a:cubicBezTo>
                  <a:cubicBezTo>
                    <a:pt x="5832" y="19840"/>
                    <a:pt x="5743" y="19762"/>
                    <a:pt x="5640" y="19714"/>
                  </a:cubicBezTo>
                  <a:cubicBezTo>
                    <a:pt x="5625" y="19714"/>
                    <a:pt x="5593" y="19689"/>
                    <a:pt x="5579" y="19665"/>
                  </a:cubicBezTo>
                  <a:cubicBezTo>
                    <a:pt x="5401" y="19539"/>
                    <a:pt x="5237" y="19436"/>
                    <a:pt x="5074" y="19262"/>
                  </a:cubicBezTo>
                  <a:cubicBezTo>
                    <a:pt x="4984" y="19159"/>
                    <a:pt x="4867" y="19111"/>
                    <a:pt x="4778" y="19009"/>
                  </a:cubicBezTo>
                  <a:cubicBezTo>
                    <a:pt x="4675" y="18912"/>
                    <a:pt x="4571" y="18834"/>
                    <a:pt x="4497" y="18683"/>
                  </a:cubicBezTo>
                  <a:cubicBezTo>
                    <a:pt x="4436" y="18611"/>
                    <a:pt x="4379" y="18532"/>
                    <a:pt x="4304" y="18460"/>
                  </a:cubicBezTo>
                  <a:cubicBezTo>
                    <a:pt x="4244" y="18406"/>
                    <a:pt x="4169" y="18358"/>
                    <a:pt x="4141" y="18255"/>
                  </a:cubicBezTo>
                  <a:cubicBezTo>
                    <a:pt x="4126" y="18207"/>
                    <a:pt x="4094" y="18183"/>
                    <a:pt x="4080" y="18159"/>
                  </a:cubicBezTo>
                  <a:cubicBezTo>
                    <a:pt x="4023" y="18105"/>
                    <a:pt x="3949" y="18033"/>
                    <a:pt x="3888" y="17930"/>
                  </a:cubicBezTo>
                  <a:cubicBezTo>
                    <a:pt x="3813" y="17803"/>
                    <a:pt x="3738" y="17707"/>
                    <a:pt x="3649" y="17604"/>
                  </a:cubicBezTo>
                  <a:cubicBezTo>
                    <a:pt x="3560" y="17478"/>
                    <a:pt x="3471" y="17382"/>
                    <a:pt x="3428" y="17201"/>
                  </a:cubicBezTo>
                  <a:cubicBezTo>
                    <a:pt x="3400" y="17177"/>
                    <a:pt x="3368" y="17177"/>
                    <a:pt x="3354" y="17152"/>
                  </a:cubicBezTo>
                  <a:cubicBezTo>
                    <a:pt x="3279" y="17050"/>
                    <a:pt x="3236" y="16899"/>
                    <a:pt x="3147" y="16851"/>
                  </a:cubicBezTo>
                  <a:cubicBezTo>
                    <a:pt x="3147" y="16851"/>
                    <a:pt x="3147" y="16827"/>
                    <a:pt x="3133" y="16827"/>
                  </a:cubicBezTo>
                  <a:cubicBezTo>
                    <a:pt x="3058" y="16677"/>
                    <a:pt x="2984" y="16550"/>
                    <a:pt x="2909" y="16423"/>
                  </a:cubicBezTo>
                  <a:cubicBezTo>
                    <a:pt x="2848" y="16351"/>
                    <a:pt x="2791" y="16248"/>
                    <a:pt x="2731" y="16176"/>
                  </a:cubicBezTo>
                  <a:cubicBezTo>
                    <a:pt x="2670" y="16074"/>
                    <a:pt x="2627" y="15947"/>
                    <a:pt x="2567" y="15845"/>
                  </a:cubicBezTo>
                  <a:cubicBezTo>
                    <a:pt x="2538" y="15796"/>
                    <a:pt x="2510" y="15773"/>
                    <a:pt x="2478" y="15724"/>
                  </a:cubicBezTo>
                  <a:cubicBezTo>
                    <a:pt x="2435" y="15646"/>
                    <a:pt x="2403" y="15543"/>
                    <a:pt x="2360" y="15471"/>
                  </a:cubicBezTo>
                  <a:lnTo>
                    <a:pt x="2225" y="15242"/>
                  </a:lnTo>
                  <a:cubicBezTo>
                    <a:pt x="2183" y="15146"/>
                    <a:pt x="2136" y="15019"/>
                    <a:pt x="2093" y="14941"/>
                  </a:cubicBezTo>
                  <a:cubicBezTo>
                    <a:pt x="2004" y="14820"/>
                    <a:pt x="1958" y="14639"/>
                    <a:pt x="1887" y="14519"/>
                  </a:cubicBezTo>
                  <a:cubicBezTo>
                    <a:pt x="1855" y="14465"/>
                    <a:pt x="1812" y="14417"/>
                    <a:pt x="1798" y="14338"/>
                  </a:cubicBezTo>
                  <a:cubicBezTo>
                    <a:pt x="1709" y="14115"/>
                    <a:pt x="1588" y="13941"/>
                    <a:pt x="1513" y="13688"/>
                  </a:cubicBezTo>
                  <a:cubicBezTo>
                    <a:pt x="1485" y="13639"/>
                    <a:pt x="1456" y="13585"/>
                    <a:pt x="1442" y="13537"/>
                  </a:cubicBezTo>
                  <a:cubicBezTo>
                    <a:pt x="1381" y="13386"/>
                    <a:pt x="1321" y="13260"/>
                    <a:pt x="1264" y="13133"/>
                  </a:cubicBezTo>
                  <a:cubicBezTo>
                    <a:pt x="1203" y="13037"/>
                    <a:pt x="1157" y="12934"/>
                    <a:pt x="1129" y="12831"/>
                  </a:cubicBezTo>
                  <a:cubicBezTo>
                    <a:pt x="1086" y="12657"/>
                    <a:pt x="997" y="12531"/>
                    <a:pt x="951" y="12332"/>
                  </a:cubicBezTo>
                  <a:cubicBezTo>
                    <a:pt x="936" y="12283"/>
                    <a:pt x="922" y="12205"/>
                    <a:pt x="890" y="12157"/>
                  </a:cubicBezTo>
                  <a:cubicBezTo>
                    <a:pt x="847" y="12079"/>
                    <a:pt x="801" y="12006"/>
                    <a:pt x="772" y="11880"/>
                  </a:cubicBezTo>
                  <a:cubicBezTo>
                    <a:pt x="758" y="11777"/>
                    <a:pt x="698" y="11705"/>
                    <a:pt x="684" y="11578"/>
                  </a:cubicBezTo>
                  <a:cubicBezTo>
                    <a:pt x="669" y="11476"/>
                    <a:pt x="609" y="11379"/>
                    <a:pt x="580" y="11277"/>
                  </a:cubicBezTo>
                  <a:cubicBezTo>
                    <a:pt x="566" y="11253"/>
                    <a:pt x="566" y="11229"/>
                    <a:pt x="552" y="11175"/>
                  </a:cubicBezTo>
                  <a:cubicBezTo>
                    <a:pt x="552" y="11150"/>
                    <a:pt x="534" y="11102"/>
                    <a:pt x="534" y="11078"/>
                  </a:cubicBezTo>
                  <a:cubicBezTo>
                    <a:pt x="505" y="11000"/>
                    <a:pt x="491" y="10951"/>
                    <a:pt x="463" y="10873"/>
                  </a:cubicBezTo>
                  <a:cubicBezTo>
                    <a:pt x="417" y="10825"/>
                    <a:pt x="388" y="10752"/>
                    <a:pt x="374" y="10674"/>
                  </a:cubicBezTo>
                  <a:cubicBezTo>
                    <a:pt x="342" y="10499"/>
                    <a:pt x="299" y="10349"/>
                    <a:pt x="238" y="10222"/>
                  </a:cubicBezTo>
                  <a:cubicBezTo>
                    <a:pt x="238" y="10198"/>
                    <a:pt x="253" y="10198"/>
                    <a:pt x="253" y="10174"/>
                  </a:cubicBezTo>
                  <a:cubicBezTo>
                    <a:pt x="178" y="9945"/>
                    <a:pt x="107" y="9698"/>
                    <a:pt x="32" y="9469"/>
                  </a:cubicBezTo>
                  <a:lnTo>
                    <a:pt x="0" y="9469"/>
                  </a:lnTo>
                  <a:cubicBezTo>
                    <a:pt x="18" y="9548"/>
                    <a:pt x="18" y="9620"/>
                    <a:pt x="32" y="9668"/>
                  </a:cubicBezTo>
                  <a:cubicBezTo>
                    <a:pt x="46" y="9668"/>
                    <a:pt x="46" y="9668"/>
                    <a:pt x="46" y="9644"/>
                  </a:cubicBezTo>
                  <a:cubicBezTo>
                    <a:pt x="61" y="9722"/>
                    <a:pt x="75" y="9770"/>
                    <a:pt x="89" y="9819"/>
                  </a:cubicBezTo>
                  <a:cubicBezTo>
                    <a:pt x="107" y="9921"/>
                    <a:pt x="135" y="10000"/>
                    <a:pt x="164" y="10096"/>
                  </a:cubicBezTo>
                  <a:cubicBezTo>
                    <a:pt x="196" y="10246"/>
                    <a:pt x="238" y="10421"/>
                    <a:pt x="285" y="10572"/>
                  </a:cubicBezTo>
                  <a:cubicBezTo>
                    <a:pt x="328" y="10698"/>
                    <a:pt x="374" y="10825"/>
                    <a:pt x="402" y="10951"/>
                  </a:cubicBezTo>
                  <a:cubicBezTo>
                    <a:pt x="431" y="11078"/>
                    <a:pt x="491" y="11204"/>
                    <a:pt x="534" y="11325"/>
                  </a:cubicBezTo>
                  <a:lnTo>
                    <a:pt x="534" y="11403"/>
                  </a:lnTo>
                  <a:cubicBezTo>
                    <a:pt x="552" y="11428"/>
                    <a:pt x="566" y="11452"/>
                    <a:pt x="566" y="11476"/>
                  </a:cubicBezTo>
                  <a:cubicBezTo>
                    <a:pt x="580" y="11530"/>
                    <a:pt x="580" y="11578"/>
                    <a:pt x="609" y="11627"/>
                  </a:cubicBezTo>
                  <a:cubicBezTo>
                    <a:pt x="655" y="11753"/>
                    <a:pt x="698" y="11855"/>
                    <a:pt x="744" y="11982"/>
                  </a:cubicBezTo>
                  <a:cubicBezTo>
                    <a:pt x="787" y="12133"/>
                    <a:pt x="833" y="12283"/>
                    <a:pt x="876" y="12410"/>
                  </a:cubicBezTo>
                  <a:cubicBezTo>
                    <a:pt x="908" y="12506"/>
                    <a:pt x="922" y="12585"/>
                    <a:pt x="965" y="12657"/>
                  </a:cubicBezTo>
                  <a:cubicBezTo>
                    <a:pt x="1039" y="12862"/>
                    <a:pt x="1114" y="13085"/>
                    <a:pt x="1218" y="13260"/>
                  </a:cubicBezTo>
                  <a:cubicBezTo>
                    <a:pt x="1218" y="13260"/>
                    <a:pt x="1232" y="13283"/>
                    <a:pt x="1232" y="13314"/>
                  </a:cubicBezTo>
                  <a:cubicBezTo>
                    <a:pt x="1293" y="13464"/>
                    <a:pt x="1367" y="13639"/>
                    <a:pt x="1442" y="13814"/>
                  </a:cubicBezTo>
                  <a:cubicBezTo>
                    <a:pt x="1513" y="14013"/>
                    <a:pt x="1620" y="14187"/>
                    <a:pt x="1709" y="14393"/>
                  </a:cubicBezTo>
                  <a:cubicBezTo>
                    <a:pt x="1780" y="14567"/>
                    <a:pt x="1869" y="14742"/>
                    <a:pt x="1944" y="14917"/>
                  </a:cubicBezTo>
                  <a:cubicBezTo>
                    <a:pt x="2019" y="15068"/>
                    <a:pt x="2108" y="15218"/>
                    <a:pt x="2183" y="15369"/>
                  </a:cubicBezTo>
                  <a:cubicBezTo>
                    <a:pt x="2314" y="15694"/>
                    <a:pt x="2478" y="15947"/>
                    <a:pt x="2627" y="16225"/>
                  </a:cubicBezTo>
                  <a:cubicBezTo>
                    <a:pt x="2702" y="16375"/>
                    <a:pt x="2777" y="16478"/>
                    <a:pt x="2848" y="16574"/>
                  </a:cubicBezTo>
                  <a:cubicBezTo>
                    <a:pt x="2894" y="16652"/>
                    <a:pt x="2937" y="16725"/>
                    <a:pt x="2984" y="16827"/>
                  </a:cubicBezTo>
                  <a:cubicBezTo>
                    <a:pt x="3058" y="16953"/>
                    <a:pt x="3115" y="17104"/>
                    <a:pt x="3222" y="17177"/>
                  </a:cubicBezTo>
                  <a:lnTo>
                    <a:pt x="3236" y="17201"/>
                  </a:lnTo>
                  <a:cubicBezTo>
                    <a:pt x="3354" y="17454"/>
                    <a:pt x="3489" y="17629"/>
                    <a:pt x="3621" y="17834"/>
                  </a:cubicBezTo>
                  <a:cubicBezTo>
                    <a:pt x="3724" y="17984"/>
                    <a:pt x="3859" y="18081"/>
                    <a:pt x="3949" y="18286"/>
                  </a:cubicBezTo>
                  <a:cubicBezTo>
                    <a:pt x="3977" y="18358"/>
                    <a:pt x="4037" y="18382"/>
                    <a:pt x="4080" y="18436"/>
                  </a:cubicBezTo>
                  <a:cubicBezTo>
                    <a:pt x="4229" y="18611"/>
                    <a:pt x="4361" y="18786"/>
                    <a:pt x="4497" y="18936"/>
                  </a:cubicBezTo>
                  <a:cubicBezTo>
                    <a:pt x="4675" y="19135"/>
                    <a:pt x="4853" y="19286"/>
                    <a:pt x="5031" y="19461"/>
                  </a:cubicBezTo>
                  <a:cubicBezTo>
                    <a:pt x="5148" y="19587"/>
                    <a:pt x="5283" y="19714"/>
                    <a:pt x="5415" y="19792"/>
                  </a:cubicBezTo>
                  <a:cubicBezTo>
                    <a:pt x="5504" y="19840"/>
                    <a:pt x="5593" y="19888"/>
                    <a:pt x="5682" y="19943"/>
                  </a:cubicBezTo>
                  <a:cubicBezTo>
                    <a:pt x="5817" y="20063"/>
                    <a:pt x="5964" y="20117"/>
                    <a:pt x="6099" y="20190"/>
                  </a:cubicBezTo>
                  <a:cubicBezTo>
                    <a:pt x="6174" y="20244"/>
                    <a:pt x="6248" y="20244"/>
                    <a:pt x="6305" y="20244"/>
                  </a:cubicBezTo>
                  <a:cubicBezTo>
                    <a:pt x="6469" y="20292"/>
                    <a:pt x="6618" y="20316"/>
                    <a:pt x="6765" y="20316"/>
                  </a:cubicBezTo>
                  <a:cubicBezTo>
                    <a:pt x="6790" y="20324"/>
                    <a:pt x="6814" y="20327"/>
                    <a:pt x="6839" y="20327"/>
                  </a:cubicBezTo>
                  <a:cubicBezTo>
                    <a:pt x="6888" y="20327"/>
                    <a:pt x="6934" y="20316"/>
                    <a:pt x="6975" y="20316"/>
                  </a:cubicBezTo>
                  <a:cubicBezTo>
                    <a:pt x="7003" y="20340"/>
                    <a:pt x="7032" y="20340"/>
                    <a:pt x="7049" y="20340"/>
                  </a:cubicBezTo>
                  <a:lnTo>
                    <a:pt x="7106" y="20340"/>
                  </a:lnTo>
                  <a:cubicBezTo>
                    <a:pt x="7209" y="20340"/>
                    <a:pt x="7331" y="20316"/>
                    <a:pt x="7448" y="20292"/>
                  </a:cubicBezTo>
                  <a:cubicBezTo>
                    <a:pt x="7551" y="20292"/>
                    <a:pt x="7640" y="20268"/>
                    <a:pt x="7743" y="20190"/>
                  </a:cubicBezTo>
                  <a:cubicBezTo>
                    <a:pt x="7776" y="20166"/>
                    <a:pt x="7804" y="20166"/>
                    <a:pt x="7833" y="20141"/>
                  </a:cubicBezTo>
                  <a:cubicBezTo>
                    <a:pt x="7922" y="20117"/>
                    <a:pt x="8011" y="20094"/>
                    <a:pt x="8100" y="20015"/>
                  </a:cubicBezTo>
                  <a:cubicBezTo>
                    <a:pt x="8160" y="19943"/>
                    <a:pt x="8221" y="19888"/>
                    <a:pt x="8278" y="19840"/>
                  </a:cubicBezTo>
                  <a:cubicBezTo>
                    <a:pt x="8384" y="19738"/>
                    <a:pt x="8502" y="19665"/>
                    <a:pt x="8591" y="19539"/>
                  </a:cubicBezTo>
                  <a:cubicBezTo>
                    <a:pt x="8651" y="19461"/>
                    <a:pt x="8723" y="19388"/>
                    <a:pt x="8783" y="19310"/>
                  </a:cubicBezTo>
                  <a:cubicBezTo>
                    <a:pt x="8872" y="19190"/>
                    <a:pt x="8975" y="19087"/>
                    <a:pt x="9064" y="18936"/>
                  </a:cubicBezTo>
                  <a:cubicBezTo>
                    <a:pt x="9186" y="18761"/>
                    <a:pt x="9289" y="18587"/>
                    <a:pt x="9392" y="18406"/>
                  </a:cubicBezTo>
                  <a:cubicBezTo>
                    <a:pt x="9406" y="18382"/>
                    <a:pt x="9421" y="18358"/>
                    <a:pt x="9421" y="18334"/>
                  </a:cubicBezTo>
                  <a:cubicBezTo>
                    <a:pt x="9524" y="18056"/>
                    <a:pt x="9673" y="17834"/>
                    <a:pt x="9748" y="17532"/>
                  </a:cubicBezTo>
                  <a:cubicBezTo>
                    <a:pt x="9808" y="17303"/>
                    <a:pt x="9898" y="17104"/>
                    <a:pt x="9955" y="16899"/>
                  </a:cubicBezTo>
                  <a:cubicBezTo>
                    <a:pt x="10001" y="16725"/>
                    <a:pt x="10044" y="16550"/>
                    <a:pt x="10075" y="16375"/>
                  </a:cubicBezTo>
                  <a:cubicBezTo>
                    <a:pt x="10132" y="16146"/>
                    <a:pt x="10165" y="15947"/>
                    <a:pt x="10193" y="15724"/>
                  </a:cubicBezTo>
                  <a:cubicBezTo>
                    <a:pt x="10207" y="15694"/>
                    <a:pt x="10222" y="15646"/>
                    <a:pt x="10222" y="15622"/>
                  </a:cubicBezTo>
                  <a:cubicBezTo>
                    <a:pt x="10282" y="15622"/>
                    <a:pt x="10325" y="15622"/>
                    <a:pt x="10371" y="15646"/>
                  </a:cubicBezTo>
                  <a:cubicBezTo>
                    <a:pt x="10399" y="15646"/>
                    <a:pt x="10432" y="15646"/>
                    <a:pt x="10460" y="15670"/>
                  </a:cubicBezTo>
                  <a:cubicBezTo>
                    <a:pt x="10592" y="15773"/>
                    <a:pt x="10727" y="15821"/>
                    <a:pt x="10859" y="15821"/>
                  </a:cubicBezTo>
                  <a:cubicBezTo>
                    <a:pt x="10934" y="15821"/>
                    <a:pt x="11008" y="15845"/>
                    <a:pt x="11083" y="15875"/>
                  </a:cubicBezTo>
                  <a:cubicBezTo>
                    <a:pt x="11144" y="15875"/>
                    <a:pt x="11215" y="15899"/>
                    <a:pt x="11275" y="15899"/>
                  </a:cubicBezTo>
                  <a:cubicBezTo>
                    <a:pt x="11350" y="15899"/>
                    <a:pt x="11411" y="15875"/>
                    <a:pt x="11482" y="15875"/>
                  </a:cubicBezTo>
                  <a:lnTo>
                    <a:pt x="11543" y="15875"/>
                  </a:lnTo>
                  <a:cubicBezTo>
                    <a:pt x="11692" y="15796"/>
                    <a:pt x="11856" y="15748"/>
                    <a:pt x="12016" y="15694"/>
                  </a:cubicBezTo>
                  <a:cubicBezTo>
                    <a:pt x="12180" y="15646"/>
                    <a:pt x="12301" y="15495"/>
                    <a:pt x="12418" y="15321"/>
                  </a:cubicBezTo>
                  <a:cubicBezTo>
                    <a:pt x="12493" y="15218"/>
                    <a:pt x="12568" y="15122"/>
                    <a:pt x="12639" y="15019"/>
                  </a:cubicBezTo>
                  <a:cubicBezTo>
                    <a:pt x="12685" y="14941"/>
                    <a:pt x="12728" y="14869"/>
                    <a:pt x="12774" y="14766"/>
                  </a:cubicBezTo>
                  <a:cubicBezTo>
                    <a:pt x="12849" y="14639"/>
                    <a:pt x="12892" y="14519"/>
                    <a:pt x="12906" y="14368"/>
                  </a:cubicBezTo>
                  <a:lnTo>
                    <a:pt x="12906" y="14290"/>
                  </a:lnTo>
                  <a:cubicBezTo>
                    <a:pt x="12938" y="14218"/>
                    <a:pt x="12981" y="14140"/>
                    <a:pt x="12967" y="14037"/>
                  </a:cubicBezTo>
                  <a:lnTo>
                    <a:pt x="12981" y="14013"/>
                  </a:lnTo>
                  <a:cubicBezTo>
                    <a:pt x="13013" y="13862"/>
                    <a:pt x="13055" y="13735"/>
                    <a:pt x="13055" y="13585"/>
                  </a:cubicBezTo>
                  <a:cubicBezTo>
                    <a:pt x="13041" y="13489"/>
                    <a:pt x="13055" y="13386"/>
                    <a:pt x="13084" y="13314"/>
                  </a:cubicBezTo>
                  <a:cubicBezTo>
                    <a:pt x="13102" y="13236"/>
                    <a:pt x="13102" y="13187"/>
                    <a:pt x="13102" y="13133"/>
                  </a:cubicBezTo>
                  <a:cubicBezTo>
                    <a:pt x="13102" y="12886"/>
                    <a:pt x="13084" y="12657"/>
                    <a:pt x="13070" y="12410"/>
                  </a:cubicBezTo>
                  <a:cubicBezTo>
                    <a:pt x="13070" y="12283"/>
                    <a:pt x="13070" y="12181"/>
                    <a:pt x="13027" y="12079"/>
                  </a:cubicBezTo>
                  <a:lnTo>
                    <a:pt x="13027" y="12030"/>
                  </a:lnTo>
                  <a:cubicBezTo>
                    <a:pt x="13027" y="11927"/>
                    <a:pt x="13013" y="11831"/>
                    <a:pt x="13013" y="11729"/>
                  </a:cubicBezTo>
                  <a:cubicBezTo>
                    <a:pt x="13013" y="11530"/>
                    <a:pt x="12967" y="11355"/>
                    <a:pt x="12938" y="11150"/>
                  </a:cubicBezTo>
                  <a:cubicBezTo>
                    <a:pt x="12938" y="11078"/>
                    <a:pt x="12906" y="11000"/>
                    <a:pt x="12892" y="10904"/>
                  </a:cubicBezTo>
                  <a:cubicBezTo>
                    <a:pt x="12906" y="10904"/>
                    <a:pt x="12924" y="10927"/>
                    <a:pt x="12938" y="10927"/>
                  </a:cubicBezTo>
                  <a:cubicBezTo>
                    <a:pt x="13070" y="11078"/>
                    <a:pt x="13205" y="11229"/>
                    <a:pt x="13322" y="11403"/>
                  </a:cubicBezTo>
                  <a:cubicBezTo>
                    <a:pt x="13351" y="11452"/>
                    <a:pt x="13412" y="11476"/>
                    <a:pt x="13426" y="11554"/>
                  </a:cubicBezTo>
                  <a:cubicBezTo>
                    <a:pt x="13501" y="11705"/>
                    <a:pt x="13589" y="11777"/>
                    <a:pt x="13679" y="11904"/>
                  </a:cubicBezTo>
                  <a:cubicBezTo>
                    <a:pt x="13739" y="12006"/>
                    <a:pt x="13814" y="12108"/>
                    <a:pt x="13885" y="12205"/>
                  </a:cubicBezTo>
                  <a:cubicBezTo>
                    <a:pt x="13946" y="12307"/>
                    <a:pt x="14006" y="12410"/>
                    <a:pt x="14063" y="12506"/>
                  </a:cubicBezTo>
                  <a:cubicBezTo>
                    <a:pt x="14109" y="12560"/>
                    <a:pt x="14152" y="12609"/>
                    <a:pt x="14198" y="12681"/>
                  </a:cubicBezTo>
                  <a:cubicBezTo>
                    <a:pt x="14302" y="12886"/>
                    <a:pt x="14405" y="13085"/>
                    <a:pt x="14526" y="13283"/>
                  </a:cubicBezTo>
                  <a:cubicBezTo>
                    <a:pt x="14643" y="13464"/>
                    <a:pt x="14746" y="13688"/>
                    <a:pt x="14850" y="13916"/>
                  </a:cubicBezTo>
                  <a:cubicBezTo>
                    <a:pt x="14925" y="14067"/>
                    <a:pt x="14985" y="14218"/>
                    <a:pt x="15060" y="14368"/>
                  </a:cubicBezTo>
                  <a:cubicBezTo>
                    <a:pt x="15103" y="14489"/>
                    <a:pt x="15163" y="14616"/>
                    <a:pt x="15220" y="14766"/>
                  </a:cubicBezTo>
                  <a:cubicBezTo>
                    <a:pt x="15295" y="14917"/>
                    <a:pt x="15355" y="15068"/>
                    <a:pt x="15416" y="15242"/>
                  </a:cubicBezTo>
                  <a:cubicBezTo>
                    <a:pt x="15487" y="15393"/>
                    <a:pt x="15548" y="15543"/>
                    <a:pt x="15608" y="15724"/>
                  </a:cubicBezTo>
                  <a:cubicBezTo>
                    <a:pt x="15637" y="15796"/>
                    <a:pt x="15665" y="15899"/>
                    <a:pt x="15697" y="15971"/>
                  </a:cubicBezTo>
                  <a:cubicBezTo>
                    <a:pt x="15772" y="16176"/>
                    <a:pt x="15861" y="16351"/>
                    <a:pt x="15918" y="16574"/>
                  </a:cubicBezTo>
                  <a:cubicBezTo>
                    <a:pt x="15950" y="16725"/>
                    <a:pt x="16007" y="16851"/>
                    <a:pt x="16068" y="16978"/>
                  </a:cubicBezTo>
                  <a:cubicBezTo>
                    <a:pt x="16110" y="17080"/>
                    <a:pt x="16157" y="17152"/>
                    <a:pt x="16199" y="17255"/>
                  </a:cubicBezTo>
                  <a:cubicBezTo>
                    <a:pt x="16245" y="17351"/>
                    <a:pt x="16288" y="17502"/>
                    <a:pt x="16335" y="17629"/>
                  </a:cubicBezTo>
                  <a:cubicBezTo>
                    <a:pt x="16395" y="17803"/>
                    <a:pt x="16484" y="17984"/>
                    <a:pt x="16555" y="18159"/>
                  </a:cubicBezTo>
                  <a:cubicBezTo>
                    <a:pt x="16601" y="18231"/>
                    <a:pt x="16630" y="18309"/>
                    <a:pt x="16662" y="18382"/>
                  </a:cubicBezTo>
                  <a:cubicBezTo>
                    <a:pt x="16733" y="18532"/>
                    <a:pt x="16808" y="18683"/>
                    <a:pt x="16883" y="18834"/>
                  </a:cubicBezTo>
                  <a:cubicBezTo>
                    <a:pt x="16972" y="18984"/>
                    <a:pt x="17047" y="19159"/>
                    <a:pt x="17135" y="19310"/>
                  </a:cubicBezTo>
                  <a:cubicBezTo>
                    <a:pt x="17239" y="19491"/>
                    <a:pt x="17356" y="19642"/>
                    <a:pt x="17463" y="19816"/>
                  </a:cubicBezTo>
                  <a:cubicBezTo>
                    <a:pt x="17492" y="19864"/>
                    <a:pt x="17520" y="19913"/>
                    <a:pt x="17552" y="19967"/>
                  </a:cubicBezTo>
                  <a:cubicBezTo>
                    <a:pt x="17595" y="20063"/>
                    <a:pt x="17656" y="20094"/>
                    <a:pt x="17712" y="20166"/>
                  </a:cubicBezTo>
                  <a:cubicBezTo>
                    <a:pt x="17833" y="20340"/>
                    <a:pt x="17951" y="20515"/>
                    <a:pt x="18086" y="20642"/>
                  </a:cubicBezTo>
                  <a:cubicBezTo>
                    <a:pt x="18204" y="20768"/>
                    <a:pt x="18307" y="20895"/>
                    <a:pt x="18424" y="20997"/>
                  </a:cubicBezTo>
                  <a:cubicBezTo>
                    <a:pt x="18471" y="21045"/>
                    <a:pt x="18514" y="21070"/>
                    <a:pt x="18560" y="21094"/>
                  </a:cubicBezTo>
                  <a:cubicBezTo>
                    <a:pt x="18663" y="21148"/>
                    <a:pt x="18752" y="21196"/>
                    <a:pt x="18855" y="21244"/>
                  </a:cubicBezTo>
                  <a:cubicBezTo>
                    <a:pt x="18887" y="21269"/>
                    <a:pt x="18901" y="21298"/>
                    <a:pt x="18916" y="21323"/>
                  </a:cubicBezTo>
                  <a:cubicBezTo>
                    <a:pt x="18976" y="21371"/>
                    <a:pt x="19033" y="21419"/>
                    <a:pt x="19094" y="21449"/>
                  </a:cubicBezTo>
                  <a:cubicBezTo>
                    <a:pt x="19183" y="21473"/>
                    <a:pt x="19286" y="21497"/>
                    <a:pt x="19375" y="21522"/>
                  </a:cubicBezTo>
                  <a:cubicBezTo>
                    <a:pt x="19435" y="21522"/>
                    <a:pt x="19478" y="21570"/>
                    <a:pt x="19539" y="21570"/>
                  </a:cubicBezTo>
                  <a:cubicBezTo>
                    <a:pt x="19549" y="21566"/>
                    <a:pt x="19560" y="21565"/>
                    <a:pt x="19570" y="21565"/>
                  </a:cubicBezTo>
                  <a:cubicBezTo>
                    <a:pt x="19615" y="21565"/>
                    <a:pt x="19660" y="21589"/>
                    <a:pt x="19708" y="21589"/>
                  </a:cubicBezTo>
                  <a:cubicBezTo>
                    <a:pt x="19730" y="21589"/>
                    <a:pt x="19754" y="21584"/>
                    <a:pt x="19777" y="21570"/>
                  </a:cubicBezTo>
                  <a:lnTo>
                    <a:pt x="19806" y="21570"/>
                  </a:lnTo>
                  <a:cubicBezTo>
                    <a:pt x="19834" y="21600"/>
                    <a:pt x="19881" y="21600"/>
                    <a:pt x="19909" y="21600"/>
                  </a:cubicBezTo>
                  <a:cubicBezTo>
                    <a:pt x="19970" y="21570"/>
                    <a:pt x="20026" y="21570"/>
                    <a:pt x="20087" y="21546"/>
                  </a:cubicBezTo>
                  <a:cubicBezTo>
                    <a:pt x="20176" y="21497"/>
                    <a:pt x="20265" y="21522"/>
                    <a:pt x="20354" y="21419"/>
                  </a:cubicBezTo>
                  <a:cubicBezTo>
                    <a:pt x="20354" y="21395"/>
                    <a:pt x="20382" y="21395"/>
                    <a:pt x="20400" y="21395"/>
                  </a:cubicBezTo>
                  <a:cubicBezTo>
                    <a:pt x="20518" y="21371"/>
                    <a:pt x="20635" y="21298"/>
                    <a:pt x="20756" y="21196"/>
                  </a:cubicBezTo>
                  <a:cubicBezTo>
                    <a:pt x="20888" y="21070"/>
                    <a:pt x="21006" y="20943"/>
                    <a:pt x="21113" y="20768"/>
                  </a:cubicBezTo>
                  <a:cubicBezTo>
                    <a:pt x="21201" y="20642"/>
                    <a:pt x="21273" y="20491"/>
                    <a:pt x="21347" y="20340"/>
                  </a:cubicBezTo>
                  <a:cubicBezTo>
                    <a:pt x="21380" y="20292"/>
                    <a:pt x="21408" y="20244"/>
                    <a:pt x="21422" y="20190"/>
                  </a:cubicBezTo>
                  <a:cubicBezTo>
                    <a:pt x="21451" y="20094"/>
                    <a:pt x="21483" y="19967"/>
                    <a:pt x="21525" y="19864"/>
                  </a:cubicBezTo>
                  <a:cubicBezTo>
                    <a:pt x="21572" y="19762"/>
                    <a:pt x="21572" y="19689"/>
                    <a:pt x="21600" y="19587"/>
                  </a:cubicBezTo>
                  <a:cubicBezTo>
                    <a:pt x="21525" y="19611"/>
                    <a:pt x="21525" y="19738"/>
                    <a:pt x="21497" y="19762"/>
                  </a:cubicBezTo>
                  <a:cubicBezTo>
                    <a:pt x="21451" y="19864"/>
                    <a:pt x="21437" y="19943"/>
                    <a:pt x="21408" y="20015"/>
                  </a:cubicBezTo>
                  <a:cubicBezTo>
                    <a:pt x="21347" y="20166"/>
                    <a:pt x="21273" y="20292"/>
                    <a:pt x="21216" y="20443"/>
                  </a:cubicBezTo>
                  <a:cubicBezTo>
                    <a:pt x="21170" y="20515"/>
                    <a:pt x="21127" y="20593"/>
                    <a:pt x="21080" y="20642"/>
                  </a:cubicBezTo>
                  <a:cubicBezTo>
                    <a:pt x="21038" y="20696"/>
                    <a:pt x="20991" y="20744"/>
                    <a:pt x="20934" y="20792"/>
                  </a:cubicBezTo>
                  <a:cubicBezTo>
                    <a:pt x="20874" y="20871"/>
                    <a:pt x="20813" y="20967"/>
                    <a:pt x="20756" y="21045"/>
                  </a:cubicBezTo>
                  <a:cubicBezTo>
                    <a:pt x="20696" y="21094"/>
                    <a:pt x="20621" y="21172"/>
                    <a:pt x="20561" y="21220"/>
                  </a:cubicBezTo>
                  <a:cubicBezTo>
                    <a:pt x="20504" y="21244"/>
                    <a:pt x="20443" y="21298"/>
                    <a:pt x="20400" y="21298"/>
                  </a:cubicBezTo>
                  <a:cubicBezTo>
                    <a:pt x="20325" y="21298"/>
                    <a:pt x="20251" y="21298"/>
                    <a:pt x="20190" y="21323"/>
                  </a:cubicBezTo>
                  <a:cubicBezTo>
                    <a:pt x="20114" y="21343"/>
                    <a:pt x="20048" y="21400"/>
                    <a:pt x="19974" y="21400"/>
                  </a:cubicBezTo>
                  <a:cubicBezTo>
                    <a:pt x="19962" y="21400"/>
                    <a:pt x="19950" y="21399"/>
                    <a:pt x="19938" y="21395"/>
                  </a:cubicBezTo>
                  <a:cubicBezTo>
                    <a:pt x="19820" y="21371"/>
                    <a:pt x="19703" y="21371"/>
                    <a:pt x="19582" y="21371"/>
                  </a:cubicBezTo>
                  <a:cubicBezTo>
                    <a:pt x="19492" y="21347"/>
                    <a:pt x="19404" y="21347"/>
                    <a:pt x="19315" y="21298"/>
                  </a:cubicBezTo>
                  <a:cubicBezTo>
                    <a:pt x="19286" y="21269"/>
                    <a:pt x="19272" y="21269"/>
                    <a:pt x="19243" y="21269"/>
                  </a:cubicBezTo>
                  <a:cubicBezTo>
                    <a:pt x="19154" y="21244"/>
                    <a:pt x="19065" y="21220"/>
                    <a:pt x="18976" y="21172"/>
                  </a:cubicBezTo>
                  <a:cubicBezTo>
                    <a:pt x="18901" y="21118"/>
                    <a:pt x="18827" y="21045"/>
                    <a:pt x="18752" y="20997"/>
                  </a:cubicBezTo>
                  <a:cubicBezTo>
                    <a:pt x="18691" y="20943"/>
                    <a:pt x="18620" y="20895"/>
                    <a:pt x="18546" y="20846"/>
                  </a:cubicBezTo>
                  <a:cubicBezTo>
                    <a:pt x="18442" y="20792"/>
                    <a:pt x="18353" y="20720"/>
                    <a:pt x="18264" y="20618"/>
                  </a:cubicBezTo>
                  <a:cubicBezTo>
                    <a:pt x="18232" y="20593"/>
                    <a:pt x="18190" y="20545"/>
                    <a:pt x="18157" y="20515"/>
                  </a:cubicBezTo>
                  <a:cubicBezTo>
                    <a:pt x="18068" y="20395"/>
                    <a:pt x="17965" y="20268"/>
                    <a:pt x="17862" y="20141"/>
                  </a:cubicBezTo>
                  <a:cubicBezTo>
                    <a:pt x="17819" y="20063"/>
                    <a:pt x="17759" y="20015"/>
                    <a:pt x="17712" y="19943"/>
                  </a:cubicBezTo>
                  <a:cubicBezTo>
                    <a:pt x="17623" y="19792"/>
                    <a:pt x="17520" y="19642"/>
                    <a:pt x="17417" y="19491"/>
                  </a:cubicBezTo>
                  <a:cubicBezTo>
                    <a:pt x="17402" y="19461"/>
                    <a:pt x="17374" y="19436"/>
                    <a:pt x="17356" y="19412"/>
                  </a:cubicBezTo>
                  <a:cubicBezTo>
                    <a:pt x="17314" y="19310"/>
                    <a:pt x="17267" y="19238"/>
                    <a:pt x="17225" y="19135"/>
                  </a:cubicBezTo>
                  <a:cubicBezTo>
                    <a:pt x="17196" y="19087"/>
                    <a:pt x="17150" y="19039"/>
                    <a:pt x="17135" y="18984"/>
                  </a:cubicBezTo>
                  <a:cubicBezTo>
                    <a:pt x="17075" y="18858"/>
                    <a:pt x="17000" y="18738"/>
                    <a:pt x="16929" y="18635"/>
                  </a:cubicBezTo>
                  <a:cubicBezTo>
                    <a:pt x="16868" y="18508"/>
                    <a:pt x="16808" y="18382"/>
                    <a:pt x="16751" y="18255"/>
                  </a:cubicBezTo>
                  <a:cubicBezTo>
                    <a:pt x="16705" y="18135"/>
                    <a:pt x="16662" y="18008"/>
                    <a:pt x="16601" y="17882"/>
                  </a:cubicBezTo>
                  <a:cubicBezTo>
                    <a:pt x="16573" y="17803"/>
                    <a:pt x="16527" y="17755"/>
                    <a:pt x="16498" y="17683"/>
                  </a:cubicBezTo>
                  <a:cubicBezTo>
                    <a:pt x="16395" y="17405"/>
                    <a:pt x="16288" y="17129"/>
                    <a:pt x="16185" y="16875"/>
                  </a:cubicBezTo>
                  <a:cubicBezTo>
                    <a:pt x="16142" y="16749"/>
                    <a:pt x="16082" y="16652"/>
                    <a:pt x="16053" y="16526"/>
                  </a:cubicBezTo>
                  <a:cubicBezTo>
                    <a:pt x="16007" y="16399"/>
                    <a:pt x="15950" y="16273"/>
                    <a:pt x="15904" y="16146"/>
                  </a:cubicBezTo>
                  <a:cubicBezTo>
                    <a:pt x="15829" y="15947"/>
                    <a:pt x="15772" y="15773"/>
                    <a:pt x="15697" y="15598"/>
                  </a:cubicBezTo>
                  <a:cubicBezTo>
                    <a:pt x="15651" y="15495"/>
                    <a:pt x="15623" y="15369"/>
                    <a:pt x="15576" y="15272"/>
                  </a:cubicBezTo>
                  <a:cubicBezTo>
                    <a:pt x="15519" y="15146"/>
                    <a:pt x="15444" y="15019"/>
                    <a:pt x="15416" y="14869"/>
                  </a:cubicBezTo>
                  <a:cubicBezTo>
                    <a:pt x="15384" y="14766"/>
                    <a:pt x="15341" y="14639"/>
                    <a:pt x="15281" y="14567"/>
                  </a:cubicBezTo>
                  <a:cubicBezTo>
                    <a:pt x="15252" y="14543"/>
                    <a:pt x="15220" y="14465"/>
                    <a:pt x="15206" y="14417"/>
                  </a:cubicBezTo>
                  <a:cubicBezTo>
                    <a:pt x="15149" y="14314"/>
                    <a:pt x="15117" y="14187"/>
                    <a:pt x="15060" y="14091"/>
                  </a:cubicBezTo>
                  <a:cubicBezTo>
                    <a:pt x="15000" y="13941"/>
                    <a:pt x="14953" y="13814"/>
                    <a:pt x="14882" y="13688"/>
                  </a:cubicBezTo>
                  <a:cubicBezTo>
                    <a:pt x="14807" y="13537"/>
                    <a:pt x="14718" y="13386"/>
                    <a:pt x="14643" y="13236"/>
                  </a:cubicBezTo>
                  <a:cubicBezTo>
                    <a:pt x="14583" y="13109"/>
                    <a:pt x="14508" y="13012"/>
                    <a:pt x="14451" y="12910"/>
                  </a:cubicBezTo>
                  <a:cubicBezTo>
                    <a:pt x="14419" y="12862"/>
                    <a:pt x="14419" y="12831"/>
                    <a:pt x="14391" y="12808"/>
                  </a:cubicBezTo>
                  <a:cubicBezTo>
                    <a:pt x="14348" y="12711"/>
                    <a:pt x="14287" y="12633"/>
                    <a:pt x="14241" y="12531"/>
                  </a:cubicBezTo>
                  <a:cubicBezTo>
                    <a:pt x="14184" y="12458"/>
                    <a:pt x="14124" y="12356"/>
                    <a:pt x="14063" y="12259"/>
                  </a:cubicBezTo>
                  <a:cubicBezTo>
                    <a:pt x="14006" y="12157"/>
                    <a:pt x="13946" y="12079"/>
                    <a:pt x="13885" y="12006"/>
                  </a:cubicBezTo>
                  <a:cubicBezTo>
                    <a:pt x="13796" y="11927"/>
                    <a:pt x="13725" y="11777"/>
                    <a:pt x="13650" y="11681"/>
                  </a:cubicBezTo>
                  <a:cubicBezTo>
                    <a:pt x="13618" y="11627"/>
                    <a:pt x="13604" y="11578"/>
                    <a:pt x="13575" y="11554"/>
                  </a:cubicBezTo>
                  <a:cubicBezTo>
                    <a:pt x="13486" y="11403"/>
                    <a:pt x="13383" y="11277"/>
                    <a:pt x="13280" y="11150"/>
                  </a:cubicBezTo>
                  <a:cubicBezTo>
                    <a:pt x="13234" y="11102"/>
                    <a:pt x="13191" y="11024"/>
                    <a:pt x="13130" y="10951"/>
                  </a:cubicBezTo>
                  <a:cubicBezTo>
                    <a:pt x="13070" y="10873"/>
                    <a:pt x="12995" y="10801"/>
                    <a:pt x="12938" y="10723"/>
                  </a:cubicBezTo>
                  <a:cubicBezTo>
                    <a:pt x="12863" y="10650"/>
                    <a:pt x="12835" y="10548"/>
                    <a:pt x="12803" y="10421"/>
                  </a:cubicBezTo>
                  <a:cubicBezTo>
                    <a:pt x="12803" y="10397"/>
                    <a:pt x="12817" y="10373"/>
                    <a:pt x="12835" y="10349"/>
                  </a:cubicBezTo>
                  <a:cubicBezTo>
                    <a:pt x="12863" y="10397"/>
                    <a:pt x="12892" y="10452"/>
                    <a:pt x="12924" y="10499"/>
                  </a:cubicBezTo>
                  <a:cubicBezTo>
                    <a:pt x="12981" y="10572"/>
                    <a:pt x="13027" y="10674"/>
                    <a:pt x="13102" y="10674"/>
                  </a:cubicBezTo>
                  <a:cubicBezTo>
                    <a:pt x="13130" y="10723"/>
                    <a:pt x="13159" y="10777"/>
                    <a:pt x="13191" y="10801"/>
                  </a:cubicBezTo>
                  <a:cubicBezTo>
                    <a:pt x="13234" y="10873"/>
                    <a:pt x="13294" y="10951"/>
                    <a:pt x="13351" y="11000"/>
                  </a:cubicBezTo>
                  <a:cubicBezTo>
                    <a:pt x="13383" y="11054"/>
                    <a:pt x="13412" y="11078"/>
                    <a:pt x="13426" y="11126"/>
                  </a:cubicBezTo>
                  <a:cubicBezTo>
                    <a:pt x="13501" y="11229"/>
                    <a:pt x="13575" y="11379"/>
                    <a:pt x="13664" y="11428"/>
                  </a:cubicBezTo>
                  <a:cubicBezTo>
                    <a:pt x="13693" y="11452"/>
                    <a:pt x="13707" y="11506"/>
                    <a:pt x="13725" y="11530"/>
                  </a:cubicBezTo>
                  <a:cubicBezTo>
                    <a:pt x="13782" y="11627"/>
                    <a:pt x="13842" y="11705"/>
                    <a:pt x="13903" y="11777"/>
                  </a:cubicBezTo>
                  <a:cubicBezTo>
                    <a:pt x="13946" y="11880"/>
                    <a:pt x="14006" y="11927"/>
                    <a:pt x="14063" y="12006"/>
                  </a:cubicBezTo>
                  <a:cubicBezTo>
                    <a:pt x="14124" y="12079"/>
                    <a:pt x="14170" y="12181"/>
                    <a:pt x="14212" y="12259"/>
                  </a:cubicBezTo>
                  <a:cubicBezTo>
                    <a:pt x="14241" y="12307"/>
                    <a:pt x="14259" y="12356"/>
                    <a:pt x="14287" y="12410"/>
                  </a:cubicBezTo>
                  <a:cubicBezTo>
                    <a:pt x="14362" y="12506"/>
                    <a:pt x="14437" y="12609"/>
                    <a:pt x="14479" y="12735"/>
                  </a:cubicBezTo>
                  <a:cubicBezTo>
                    <a:pt x="14508" y="12808"/>
                    <a:pt x="14569" y="12862"/>
                    <a:pt x="14597" y="12934"/>
                  </a:cubicBezTo>
                  <a:cubicBezTo>
                    <a:pt x="14629" y="12958"/>
                    <a:pt x="14658" y="13012"/>
                    <a:pt x="14672" y="13037"/>
                  </a:cubicBezTo>
                  <a:cubicBezTo>
                    <a:pt x="14733" y="13133"/>
                    <a:pt x="14775" y="13260"/>
                    <a:pt x="14821" y="13362"/>
                  </a:cubicBezTo>
                  <a:cubicBezTo>
                    <a:pt x="14850" y="13410"/>
                    <a:pt x="14882" y="13434"/>
                    <a:pt x="14910" y="13489"/>
                  </a:cubicBezTo>
                  <a:cubicBezTo>
                    <a:pt x="14939" y="13585"/>
                    <a:pt x="14985" y="13688"/>
                    <a:pt x="15028" y="13766"/>
                  </a:cubicBezTo>
                  <a:cubicBezTo>
                    <a:pt x="15103" y="13916"/>
                    <a:pt x="15177" y="14067"/>
                    <a:pt x="15238" y="14242"/>
                  </a:cubicBezTo>
                  <a:cubicBezTo>
                    <a:pt x="15309" y="14440"/>
                    <a:pt x="15430" y="14591"/>
                    <a:pt x="15487" y="14820"/>
                  </a:cubicBezTo>
                  <a:cubicBezTo>
                    <a:pt x="15519" y="14971"/>
                    <a:pt x="15576" y="15068"/>
                    <a:pt x="15637" y="15194"/>
                  </a:cubicBezTo>
                  <a:cubicBezTo>
                    <a:pt x="15726" y="15369"/>
                    <a:pt x="15801" y="15574"/>
                    <a:pt x="15875" y="15773"/>
                  </a:cubicBezTo>
                  <a:cubicBezTo>
                    <a:pt x="15904" y="15899"/>
                    <a:pt x="15950" y="15995"/>
                    <a:pt x="15978" y="16098"/>
                  </a:cubicBezTo>
                  <a:cubicBezTo>
                    <a:pt x="16021" y="16200"/>
                    <a:pt x="16068" y="16297"/>
                    <a:pt x="16096" y="16423"/>
                  </a:cubicBezTo>
                  <a:cubicBezTo>
                    <a:pt x="16128" y="16478"/>
                    <a:pt x="16142" y="16550"/>
                    <a:pt x="16171" y="16598"/>
                  </a:cubicBezTo>
                  <a:cubicBezTo>
                    <a:pt x="16260" y="16827"/>
                    <a:pt x="16349" y="17050"/>
                    <a:pt x="16438" y="17255"/>
                  </a:cubicBezTo>
                  <a:cubicBezTo>
                    <a:pt x="16484" y="17382"/>
                    <a:pt x="16527" y="17502"/>
                    <a:pt x="16587" y="17604"/>
                  </a:cubicBezTo>
                  <a:cubicBezTo>
                    <a:pt x="16630" y="17707"/>
                    <a:pt x="16676" y="17779"/>
                    <a:pt x="16705" y="17882"/>
                  </a:cubicBezTo>
                  <a:cubicBezTo>
                    <a:pt x="16780" y="18135"/>
                    <a:pt x="16911" y="18309"/>
                    <a:pt x="17000" y="18532"/>
                  </a:cubicBezTo>
                  <a:cubicBezTo>
                    <a:pt x="17018" y="18587"/>
                    <a:pt x="17047" y="18635"/>
                    <a:pt x="17075" y="18683"/>
                  </a:cubicBezTo>
                  <a:cubicBezTo>
                    <a:pt x="17107" y="18738"/>
                    <a:pt x="17150" y="18786"/>
                    <a:pt x="17178" y="18858"/>
                  </a:cubicBezTo>
                  <a:cubicBezTo>
                    <a:pt x="17253" y="18984"/>
                    <a:pt x="17314" y="19159"/>
                    <a:pt x="17402" y="19262"/>
                  </a:cubicBezTo>
                  <a:cubicBezTo>
                    <a:pt x="17463" y="19364"/>
                    <a:pt x="17534" y="19461"/>
                    <a:pt x="17595" y="19563"/>
                  </a:cubicBezTo>
                  <a:cubicBezTo>
                    <a:pt x="17595" y="19587"/>
                    <a:pt x="17609" y="19611"/>
                    <a:pt x="17623" y="19642"/>
                  </a:cubicBezTo>
                  <a:cubicBezTo>
                    <a:pt x="17669" y="19665"/>
                    <a:pt x="17712" y="19689"/>
                    <a:pt x="17730" y="19762"/>
                  </a:cubicBezTo>
                  <a:cubicBezTo>
                    <a:pt x="17801" y="19943"/>
                    <a:pt x="17937" y="20015"/>
                    <a:pt x="18026" y="20166"/>
                  </a:cubicBezTo>
                  <a:cubicBezTo>
                    <a:pt x="18100" y="20292"/>
                    <a:pt x="18204" y="20340"/>
                    <a:pt x="18278" y="20443"/>
                  </a:cubicBezTo>
                  <a:cubicBezTo>
                    <a:pt x="18367" y="20545"/>
                    <a:pt x="18442" y="20642"/>
                    <a:pt x="18531" y="20696"/>
                  </a:cubicBezTo>
                  <a:cubicBezTo>
                    <a:pt x="18574" y="20720"/>
                    <a:pt x="18620" y="20744"/>
                    <a:pt x="18663" y="20792"/>
                  </a:cubicBezTo>
                  <a:cubicBezTo>
                    <a:pt x="18663" y="20792"/>
                    <a:pt x="18677" y="20817"/>
                    <a:pt x="18691" y="20817"/>
                  </a:cubicBezTo>
                  <a:cubicBezTo>
                    <a:pt x="18798" y="20871"/>
                    <a:pt x="18887" y="20943"/>
                    <a:pt x="18991" y="21021"/>
                  </a:cubicBezTo>
                  <a:cubicBezTo>
                    <a:pt x="19065" y="21070"/>
                    <a:pt x="19168" y="21070"/>
                    <a:pt x="19243" y="21118"/>
                  </a:cubicBezTo>
                  <a:cubicBezTo>
                    <a:pt x="19300" y="21148"/>
                    <a:pt x="19361" y="21172"/>
                    <a:pt x="19421" y="21172"/>
                  </a:cubicBezTo>
                  <a:cubicBezTo>
                    <a:pt x="19510" y="21196"/>
                    <a:pt x="19582" y="21244"/>
                    <a:pt x="19671" y="21244"/>
                  </a:cubicBezTo>
                  <a:cubicBezTo>
                    <a:pt x="19759" y="21244"/>
                    <a:pt x="19849" y="21220"/>
                    <a:pt x="19938" y="21220"/>
                  </a:cubicBezTo>
                  <a:cubicBezTo>
                    <a:pt x="20012" y="21220"/>
                    <a:pt x="20087" y="21196"/>
                    <a:pt x="20148" y="21118"/>
                  </a:cubicBezTo>
                  <a:cubicBezTo>
                    <a:pt x="20176" y="21094"/>
                    <a:pt x="20222" y="21094"/>
                    <a:pt x="20251" y="21094"/>
                  </a:cubicBezTo>
                  <a:cubicBezTo>
                    <a:pt x="20265" y="21081"/>
                    <a:pt x="20284" y="21081"/>
                    <a:pt x="20302" y="21081"/>
                  </a:cubicBezTo>
                  <a:cubicBezTo>
                    <a:pt x="20321" y="21081"/>
                    <a:pt x="20340" y="21081"/>
                    <a:pt x="20354" y="21070"/>
                  </a:cubicBezTo>
                  <a:cubicBezTo>
                    <a:pt x="20429" y="21045"/>
                    <a:pt x="20489" y="20997"/>
                    <a:pt x="20546" y="20943"/>
                  </a:cubicBezTo>
                  <a:cubicBezTo>
                    <a:pt x="20607" y="20919"/>
                    <a:pt x="20649" y="20895"/>
                    <a:pt x="20696" y="20846"/>
                  </a:cubicBezTo>
                  <a:lnTo>
                    <a:pt x="20682" y="20846"/>
                  </a:lnTo>
                  <a:cubicBezTo>
                    <a:pt x="20739" y="20792"/>
                    <a:pt x="20785" y="20744"/>
                    <a:pt x="20828" y="20696"/>
                  </a:cubicBezTo>
                  <a:lnTo>
                    <a:pt x="20828" y="20569"/>
                  </a:lnTo>
                  <a:cubicBezTo>
                    <a:pt x="20799" y="20618"/>
                    <a:pt x="20771" y="20642"/>
                    <a:pt x="20739" y="20696"/>
                  </a:cubicBezTo>
                  <a:cubicBezTo>
                    <a:pt x="20710" y="20720"/>
                    <a:pt x="20682" y="20768"/>
                    <a:pt x="20649" y="20792"/>
                  </a:cubicBezTo>
                  <a:cubicBezTo>
                    <a:pt x="20592" y="20846"/>
                    <a:pt x="20518" y="20895"/>
                    <a:pt x="20443" y="20943"/>
                  </a:cubicBezTo>
                  <a:cubicBezTo>
                    <a:pt x="20429" y="20943"/>
                    <a:pt x="20415" y="20967"/>
                    <a:pt x="20400" y="20967"/>
                  </a:cubicBezTo>
                  <a:cubicBezTo>
                    <a:pt x="20389" y="20964"/>
                    <a:pt x="20377" y="20963"/>
                    <a:pt x="20366" y="20963"/>
                  </a:cubicBezTo>
                  <a:cubicBezTo>
                    <a:pt x="20292" y="20963"/>
                    <a:pt x="20225" y="21024"/>
                    <a:pt x="20148" y="21045"/>
                  </a:cubicBezTo>
                  <a:cubicBezTo>
                    <a:pt x="20101" y="21045"/>
                    <a:pt x="20073" y="21094"/>
                    <a:pt x="20026" y="21094"/>
                  </a:cubicBezTo>
                  <a:cubicBezTo>
                    <a:pt x="19991" y="21081"/>
                    <a:pt x="19954" y="21075"/>
                    <a:pt x="19917" y="21075"/>
                  </a:cubicBezTo>
                  <a:cubicBezTo>
                    <a:pt x="19881" y="21075"/>
                    <a:pt x="19843" y="21081"/>
                    <a:pt x="19806" y="21094"/>
                  </a:cubicBezTo>
                  <a:cubicBezTo>
                    <a:pt x="19787" y="21094"/>
                    <a:pt x="19760" y="21104"/>
                    <a:pt x="19736" y="21104"/>
                  </a:cubicBezTo>
                  <a:cubicBezTo>
                    <a:pt x="19723" y="21104"/>
                    <a:pt x="19712" y="21101"/>
                    <a:pt x="19703" y="21094"/>
                  </a:cubicBezTo>
                  <a:cubicBezTo>
                    <a:pt x="19582" y="21070"/>
                    <a:pt x="19478" y="21045"/>
                    <a:pt x="19375" y="20997"/>
                  </a:cubicBezTo>
                  <a:cubicBezTo>
                    <a:pt x="19300" y="20997"/>
                    <a:pt x="19225" y="20997"/>
                    <a:pt x="19168" y="20943"/>
                  </a:cubicBezTo>
                  <a:cubicBezTo>
                    <a:pt x="19080" y="20895"/>
                    <a:pt x="18991" y="20817"/>
                    <a:pt x="18901" y="20768"/>
                  </a:cubicBezTo>
                  <a:cubicBezTo>
                    <a:pt x="18841" y="20720"/>
                    <a:pt x="18781" y="20696"/>
                    <a:pt x="18724" y="20642"/>
                  </a:cubicBezTo>
                  <a:cubicBezTo>
                    <a:pt x="18649" y="20569"/>
                    <a:pt x="18574" y="20515"/>
                    <a:pt x="18485" y="20515"/>
                  </a:cubicBezTo>
                  <a:cubicBezTo>
                    <a:pt x="18442" y="20467"/>
                    <a:pt x="18410" y="20419"/>
                    <a:pt x="18367" y="20365"/>
                  </a:cubicBezTo>
                  <a:cubicBezTo>
                    <a:pt x="18278" y="20268"/>
                    <a:pt x="18190" y="20190"/>
                    <a:pt x="18115" y="20094"/>
                  </a:cubicBezTo>
                  <a:cubicBezTo>
                    <a:pt x="18026" y="19991"/>
                    <a:pt x="17937" y="19864"/>
                    <a:pt x="17862" y="19762"/>
                  </a:cubicBezTo>
                  <a:cubicBezTo>
                    <a:pt x="17787" y="19665"/>
                    <a:pt x="17712" y="19587"/>
                    <a:pt x="17669" y="19461"/>
                  </a:cubicBezTo>
                  <a:cubicBezTo>
                    <a:pt x="17581" y="19286"/>
                    <a:pt x="17445" y="19159"/>
                    <a:pt x="17374" y="18960"/>
                  </a:cubicBezTo>
                  <a:cubicBezTo>
                    <a:pt x="17267" y="18834"/>
                    <a:pt x="17210" y="18659"/>
                    <a:pt x="17121" y="18532"/>
                  </a:cubicBezTo>
                  <a:cubicBezTo>
                    <a:pt x="17047" y="18436"/>
                    <a:pt x="17000" y="18309"/>
                    <a:pt x="16958" y="18207"/>
                  </a:cubicBezTo>
                  <a:cubicBezTo>
                    <a:pt x="16911" y="18135"/>
                    <a:pt x="16868" y="18056"/>
                    <a:pt x="16854" y="17954"/>
                  </a:cubicBezTo>
                  <a:cubicBezTo>
                    <a:pt x="16808" y="17834"/>
                    <a:pt x="16751" y="17731"/>
                    <a:pt x="16691" y="17604"/>
                  </a:cubicBezTo>
                  <a:cubicBezTo>
                    <a:pt x="16630" y="17478"/>
                    <a:pt x="16555" y="17351"/>
                    <a:pt x="16512" y="17201"/>
                  </a:cubicBezTo>
                  <a:cubicBezTo>
                    <a:pt x="16466" y="17002"/>
                    <a:pt x="16377" y="16851"/>
                    <a:pt x="16320" y="16677"/>
                  </a:cubicBezTo>
                  <a:cubicBezTo>
                    <a:pt x="16274" y="16550"/>
                    <a:pt x="16217" y="16423"/>
                    <a:pt x="16171" y="16297"/>
                  </a:cubicBezTo>
                  <a:cubicBezTo>
                    <a:pt x="16142" y="16248"/>
                    <a:pt x="16142" y="16200"/>
                    <a:pt x="16128" y="16146"/>
                  </a:cubicBezTo>
                  <a:cubicBezTo>
                    <a:pt x="16053" y="15995"/>
                    <a:pt x="15993" y="15845"/>
                    <a:pt x="15918" y="15694"/>
                  </a:cubicBezTo>
                  <a:cubicBezTo>
                    <a:pt x="15918" y="15670"/>
                    <a:pt x="15904" y="15646"/>
                    <a:pt x="15904" y="15622"/>
                  </a:cubicBezTo>
                  <a:cubicBezTo>
                    <a:pt x="15861" y="15393"/>
                    <a:pt x="15740" y="15242"/>
                    <a:pt x="15683" y="15019"/>
                  </a:cubicBezTo>
                  <a:cubicBezTo>
                    <a:pt x="15608" y="14941"/>
                    <a:pt x="15576" y="14790"/>
                    <a:pt x="15534" y="14639"/>
                  </a:cubicBezTo>
                  <a:cubicBezTo>
                    <a:pt x="15505" y="14489"/>
                    <a:pt x="15416" y="14417"/>
                    <a:pt x="15355" y="14290"/>
                  </a:cubicBezTo>
                  <a:cubicBezTo>
                    <a:pt x="15295" y="14140"/>
                    <a:pt x="15220" y="13988"/>
                    <a:pt x="15163" y="13814"/>
                  </a:cubicBezTo>
                  <a:cubicBezTo>
                    <a:pt x="15149" y="13790"/>
                    <a:pt x="15117" y="13766"/>
                    <a:pt x="15103" y="13735"/>
                  </a:cubicBezTo>
                  <a:cubicBezTo>
                    <a:pt x="15060" y="13561"/>
                    <a:pt x="14985" y="13434"/>
                    <a:pt x="14910" y="13314"/>
                  </a:cubicBezTo>
                  <a:cubicBezTo>
                    <a:pt x="14864" y="13260"/>
                    <a:pt x="14836" y="13187"/>
                    <a:pt x="14807" y="13109"/>
                  </a:cubicBezTo>
                  <a:cubicBezTo>
                    <a:pt x="14761" y="13037"/>
                    <a:pt x="14733" y="12958"/>
                    <a:pt x="14672" y="12862"/>
                  </a:cubicBezTo>
                  <a:cubicBezTo>
                    <a:pt x="14615" y="12862"/>
                    <a:pt x="14583" y="12759"/>
                    <a:pt x="14554" y="12681"/>
                  </a:cubicBezTo>
                  <a:cubicBezTo>
                    <a:pt x="14494" y="12585"/>
                    <a:pt x="14451" y="12482"/>
                    <a:pt x="14391" y="12379"/>
                  </a:cubicBezTo>
                  <a:cubicBezTo>
                    <a:pt x="14330" y="12283"/>
                    <a:pt x="14259" y="12205"/>
                    <a:pt x="14184" y="12079"/>
                  </a:cubicBezTo>
                  <a:cubicBezTo>
                    <a:pt x="14109" y="11958"/>
                    <a:pt x="14020" y="11831"/>
                    <a:pt x="13931" y="11705"/>
                  </a:cubicBezTo>
                  <a:lnTo>
                    <a:pt x="13871" y="11705"/>
                  </a:lnTo>
                  <a:cubicBezTo>
                    <a:pt x="13871" y="11681"/>
                    <a:pt x="13885" y="11656"/>
                    <a:pt x="13885" y="11656"/>
                  </a:cubicBezTo>
                  <a:cubicBezTo>
                    <a:pt x="13768" y="11476"/>
                    <a:pt x="13664" y="11301"/>
                    <a:pt x="13547" y="11126"/>
                  </a:cubicBezTo>
                  <a:cubicBezTo>
                    <a:pt x="13529" y="11102"/>
                    <a:pt x="13501" y="11078"/>
                    <a:pt x="13472" y="11054"/>
                  </a:cubicBezTo>
                  <a:cubicBezTo>
                    <a:pt x="13383" y="10976"/>
                    <a:pt x="13322" y="10904"/>
                    <a:pt x="13262" y="10801"/>
                  </a:cubicBezTo>
                  <a:lnTo>
                    <a:pt x="13219" y="10723"/>
                  </a:lnTo>
                  <a:cubicBezTo>
                    <a:pt x="13116" y="10650"/>
                    <a:pt x="13041" y="10524"/>
                    <a:pt x="12952" y="10397"/>
                  </a:cubicBezTo>
                  <a:cubicBezTo>
                    <a:pt x="12938" y="10373"/>
                    <a:pt x="12924" y="10349"/>
                    <a:pt x="12906" y="10325"/>
                  </a:cubicBezTo>
                  <a:cubicBezTo>
                    <a:pt x="12817" y="10222"/>
                    <a:pt x="12760" y="10120"/>
                    <a:pt x="12728" y="9945"/>
                  </a:cubicBezTo>
                  <a:cubicBezTo>
                    <a:pt x="12700" y="9747"/>
                    <a:pt x="12657" y="9572"/>
                    <a:pt x="12625" y="9396"/>
                  </a:cubicBezTo>
                  <a:cubicBezTo>
                    <a:pt x="12657" y="9367"/>
                    <a:pt x="12685" y="9342"/>
                    <a:pt x="12700" y="9342"/>
                  </a:cubicBezTo>
                  <a:cubicBezTo>
                    <a:pt x="12671" y="9270"/>
                    <a:pt x="12625" y="9216"/>
                    <a:pt x="12611" y="9143"/>
                  </a:cubicBezTo>
                  <a:cubicBezTo>
                    <a:pt x="12582" y="9017"/>
                    <a:pt x="12596" y="8915"/>
                    <a:pt x="12582" y="8764"/>
                  </a:cubicBezTo>
                  <a:cubicBezTo>
                    <a:pt x="12671" y="8866"/>
                    <a:pt x="12746" y="8945"/>
                    <a:pt x="12817" y="9017"/>
                  </a:cubicBezTo>
                  <a:cubicBezTo>
                    <a:pt x="12892" y="9096"/>
                    <a:pt x="12952" y="9192"/>
                    <a:pt x="13027" y="9246"/>
                  </a:cubicBezTo>
                  <a:cubicBezTo>
                    <a:pt x="13159" y="9342"/>
                    <a:pt x="13248" y="9493"/>
                    <a:pt x="13337" y="9644"/>
                  </a:cubicBezTo>
                  <a:cubicBezTo>
                    <a:pt x="13369" y="9698"/>
                    <a:pt x="13397" y="9722"/>
                    <a:pt x="13440" y="9770"/>
                  </a:cubicBezTo>
                  <a:cubicBezTo>
                    <a:pt x="13472" y="9794"/>
                    <a:pt x="13501" y="9819"/>
                    <a:pt x="13529" y="9848"/>
                  </a:cubicBezTo>
                  <a:cubicBezTo>
                    <a:pt x="13575" y="9897"/>
                    <a:pt x="13618" y="9969"/>
                    <a:pt x="13664" y="10023"/>
                  </a:cubicBezTo>
                  <a:cubicBezTo>
                    <a:pt x="13753" y="10120"/>
                    <a:pt x="13828" y="10246"/>
                    <a:pt x="13917" y="10373"/>
                  </a:cubicBezTo>
                  <a:cubicBezTo>
                    <a:pt x="13992" y="10475"/>
                    <a:pt x="14063" y="10572"/>
                    <a:pt x="14138" y="10674"/>
                  </a:cubicBezTo>
                  <a:cubicBezTo>
                    <a:pt x="14212" y="10777"/>
                    <a:pt x="14287" y="10873"/>
                    <a:pt x="14362" y="10976"/>
                  </a:cubicBezTo>
                  <a:cubicBezTo>
                    <a:pt x="14391" y="11024"/>
                    <a:pt x="14419" y="11078"/>
                    <a:pt x="14451" y="11126"/>
                  </a:cubicBezTo>
                  <a:cubicBezTo>
                    <a:pt x="14494" y="11175"/>
                    <a:pt x="14540" y="11229"/>
                    <a:pt x="14583" y="11277"/>
                  </a:cubicBezTo>
                  <a:lnTo>
                    <a:pt x="14836" y="11705"/>
                  </a:lnTo>
                  <a:cubicBezTo>
                    <a:pt x="14882" y="11777"/>
                    <a:pt x="14925" y="11880"/>
                    <a:pt x="14971" y="11958"/>
                  </a:cubicBezTo>
                  <a:cubicBezTo>
                    <a:pt x="15000" y="12006"/>
                    <a:pt x="15028" y="12054"/>
                    <a:pt x="15060" y="12079"/>
                  </a:cubicBezTo>
                  <a:cubicBezTo>
                    <a:pt x="15074" y="12133"/>
                    <a:pt x="15088" y="12157"/>
                    <a:pt x="15103" y="12181"/>
                  </a:cubicBezTo>
                  <a:lnTo>
                    <a:pt x="15149" y="12259"/>
                  </a:lnTo>
                  <a:cubicBezTo>
                    <a:pt x="15192" y="12307"/>
                    <a:pt x="15220" y="12379"/>
                    <a:pt x="15252" y="12434"/>
                  </a:cubicBezTo>
                  <a:cubicBezTo>
                    <a:pt x="15309" y="12560"/>
                    <a:pt x="15370" y="12657"/>
                    <a:pt x="15430" y="12759"/>
                  </a:cubicBezTo>
                  <a:cubicBezTo>
                    <a:pt x="15444" y="12808"/>
                    <a:pt x="15473" y="12862"/>
                    <a:pt x="15505" y="12886"/>
                  </a:cubicBezTo>
                  <a:cubicBezTo>
                    <a:pt x="15534" y="12958"/>
                    <a:pt x="15562" y="13037"/>
                    <a:pt x="15594" y="13109"/>
                  </a:cubicBezTo>
                  <a:cubicBezTo>
                    <a:pt x="15637" y="13211"/>
                    <a:pt x="15697" y="13314"/>
                    <a:pt x="15740" y="13410"/>
                  </a:cubicBezTo>
                  <a:cubicBezTo>
                    <a:pt x="15801" y="13585"/>
                    <a:pt x="15875" y="13766"/>
                    <a:pt x="15964" y="13916"/>
                  </a:cubicBezTo>
                  <a:cubicBezTo>
                    <a:pt x="15993" y="13965"/>
                    <a:pt x="16021" y="14067"/>
                    <a:pt x="16053" y="14140"/>
                  </a:cubicBezTo>
                  <a:cubicBezTo>
                    <a:pt x="16082" y="14218"/>
                    <a:pt x="16110" y="14314"/>
                    <a:pt x="16142" y="14393"/>
                  </a:cubicBezTo>
                  <a:cubicBezTo>
                    <a:pt x="16199" y="14543"/>
                    <a:pt x="16274" y="14694"/>
                    <a:pt x="16349" y="14869"/>
                  </a:cubicBezTo>
                  <a:cubicBezTo>
                    <a:pt x="16409" y="15019"/>
                    <a:pt x="16452" y="15170"/>
                    <a:pt x="16512" y="15321"/>
                  </a:cubicBezTo>
                  <a:cubicBezTo>
                    <a:pt x="16587" y="15495"/>
                    <a:pt x="16662" y="15646"/>
                    <a:pt x="16705" y="15845"/>
                  </a:cubicBezTo>
                  <a:cubicBezTo>
                    <a:pt x="16719" y="15899"/>
                    <a:pt x="16751" y="15947"/>
                    <a:pt x="16765" y="15995"/>
                  </a:cubicBezTo>
                  <a:cubicBezTo>
                    <a:pt x="16794" y="16122"/>
                    <a:pt x="16840" y="16200"/>
                    <a:pt x="16883" y="16297"/>
                  </a:cubicBezTo>
                  <a:cubicBezTo>
                    <a:pt x="16929" y="16399"/>
                    <a:pt x="16972" y="16501"/>
                    <a:pt x="17018" y="16628"/>
                  </a:cubicBezTo>
                  <a:cubicBezTo>
                    <a:pt x="17061" y="16725"/>
                    <a:pt x="17107" y="16827"/>
                    <a:pt x="17135" y="16899"/>
                  </a:cubicBezTo>
                  <a:cubicBezTo>
                    <a:pt x="17178" y="17002"/>
                    <a:pt x="17239" y="17050"/>
                    <a:pt x="17267" y="17152"/>
                  </a:cubicBezTo>
                  <a:cubicBezTo>
                    <a:pt x="17356" y="17430"/>
                    <a:pt x="17477" y="17653"/>
                    <a:pt x="17609" y="17882"/>
                  </a:cubicBezTo>
                  <a:cubicBezTo>
                    <a:pt x="17656" y="17954"/>
                    <a:pt x="17698" y="18033"/>
                    <a:pt x="17730" y="18105"/>
                  </a:cubicBezTo>
                  <a:cubicBezTo>
                    <a:pt x="17773" y="18231"/>
                    <a:pt x="17848" y="18286"/>
                    <a:pt x="17876" y="18382"/>
                  </a:cubicBezTo>
                  <a:cubicBezTo>
                    <a:pt x="17965" y="18460"/>
                    <a:pt x="18026" y="18611"/>
                    <a:pt x="18086" y="18707"/>
                  </a:cubicBezTo>
                  <a:cubicBezTo>
                    <a:pt x="18115" y="18761"/>
                    <a:pt x="18157" y="18786"/>
                    <a:pt x="18190" y="18834"/>
                  </a:cubicBezTo>
                  <a:cubicBezTo>
                    <a:pt x="18293" y="19009"/>
                    <a:pt x="18424" y="19159"/>
                    <a:pt x="18546" y="19310"/>
                  </a:cubicBezTo>
                  <a:cubicBezTo>
                    <a:pt x="18709" y="19515"/>
                    <a:pt x="18901" y="19689"/>
                    <a:pt x="19108" y="19792"/>
                  </a:cubicBezTo>
                  <a:cubicBezTo>
                    <a:pt x="19122" y="19792"/>
                    <a:pt x="19136" y="19816"/>
                    <a:pt x="19154" y="19816"/>
                  </a:cubicBezTo>
                  <a:cubicBezTo>
                    <a:pt x="19211" y="19888"/>
                    <a:pt x="19286" y="19943"/>
                    <a:pt x="19361" y="19943"/>
                  </a:cubicBezTo>
                  <a:cubicBezTo>
                    <a:pt x="19404" y="19967"/>
                    <a:pt x="19435" y="19967"/>
                    <a:pt x="19478" y="19991"/>
                  </a:cubicBezTo>
                  <a:cubicBezTo>
                    <a:pt x="19550" y="20010"/>
                    <a:pt x="19613" y="20046"/>
                    <a:pt x="19682" y="20046"/>
                  </a:cubicBezTo>
                  <a:cubicBezTo>
                    <a:pt x="19698" y="20046"/>
                    <a:pt x="19714" y="20044"/>
                    <a:pt x="19731" y="20039"/>
                  </a:cubicBezTo>
                  <a:cubicBezTo>
                    <a:pt x="19806" y="20039"/>
                    <a:pt x="19881" y="20063"/>
                    <a:pt x="19955" y="20063"/>
                  </a:cubicBezTo>
                  <a:cubicBezTo>
                    <a:pt x="20058" y="20039"/>
                    <a:pt x="20162" y="19991"/>
                    <a:pt x="20251" y="19943"/>
                  </a:cubicBezTo>
                  <a:cubicBezTo>
                    <a:pt x="20400" y="19864"/>
                    <a:pt x="20504" y="19689"/>
                    <a:pt x="20607" y="19539"/>
                  </a:cubicBezTo>
                  <a:cubicBezTo>
                    <a:pt x="20696" y="19412"/>
                    <a:pt x="20756" y="19262"/>
                    <a:pt x="20785" y="19111"/>
                  </a:cubicBezTo>
                  <a:cubicBezTo>
                    <a:pt x="20813" y="19009"/>
                    <a:pt x="20828" y="18936"/>
                    <a:pt x="20860" y="18858"/>
                  </a:cubicBezTo>
                  <a:cubicBezTo>
                    <a:pt x="20860" y="18810"/>
                    <a:pt x="20860" y="18761"/>
                    <a:pt x="20874" y="18738"/>
                  </a:cubicBezTo>
                  <a:cubicBezTo>
                    <a:pt x="20874" y="18683"/>
                    <a:pt x="20888" y="18635"/>
                    <a:pt x="20888" y="18611"/>
                  </a:cubicBezTo>
                  <a:cubicBezTo>
                    <a:pt x="20888" y="18508"/>
                    <a:pt x="20888" y="18406"/>
                    <a:pt x="20902" y="18309"/>
                  </a:cubicBezTo>
                  <a:cubicBezTo>
                    <a:pt x="20934" y="18135"/>
                    <a:pt x="20916" y="17954"/>
                    <a:pt x="20874" y="17755"/>
                  </a:cubicBezTo>
                  <a:cubicBezTo>
                    <a:pt x="20860" y="17803"/>
                    <a:pt x="20846" y="17834"/>
                    <a:pt x="20828" y="17857"/>
                  </a:cubicBezTo>
                  <a:cubicBezTo>
                    <a:pt x="20828" y="17906"/>
                    <a:pt x="20828" y="17954"/>
                    <a:pt x="20846" y="17984"/>
                  </a:cubicBezTo>
                  <a:lnTo>
                    <a:pt x="20846" y="18135"/>
                  </a:lnTo>
                  <a:cubicBezTo>
                    <a:pt x="20828" y="18231"/>
                    <a:pt x="20828" y="18309"/>
                    <a:pt x="20813" y="18382"/>
                  </a:cubicBezTo>
                  <a:cubicBezTo>
                    <a:pt x="20799" y="18557"/>
                    <a:pt x="20799" y="18761"/>
                    <a:pt x="20739" y="18912"/>
                  </a:cubicBezTo>
                  <a:cubicBezTo>
                    <a:pt x="20710" y="19009"/>
                    <a:pt x="20682" y="19111"/>
                    <a:pt x="20649" y="19213"/>
                  </a:cubicBezTo>
                  <a:cubicBezTo>
                    <a:pt x="20592" y="19340"/>
                    <a:pt x="20532" y="19436"/>
                    <a:pt x="20443" y="19539"/>
                  </a:cubicBezTo>
                  <a:cubicBezTo>
                    <a:pt x="20429" y="19539"/>
                    <a:pt x="20400" y="19563"/>
                    <a:pt x="20382" y="19611"/>
                  </a:cubicBezTo>
                  <a:cubicBezTo>
                    <a:pt x="20325" y="19689"/>
                    <a:pt x="20251" y="19762"/>
                    <a:pt x="20176" y="19762"/>
                  </a:cubicBezTo>
                  <a:cubicBezTo>
                    <a:pt x="20115" y="19762"/>
                    <a:pt x="20058" y="19792"/>
                    <a:pt x="19998" y="19816"/>
                  </a:cubicBezTo>
                  <a:cubicBezTo>
                    <a:pt x="19984" y="19840"/>
                    <a:pt x="19955" y="19840"/>
                    <a:pt x="19938" y="19840"/>
                  </a:cubicBezTo>
                  <a:cubicBezTo>
                    <a:pt x="19891" y="19840"/>
                    <a:pt x="19844" y="19842"/>
                    <a:pt x="19797" y="19842"/>
                  </a:cubicBezTo>
                  <a:cubicBezTo>
                    <a:pt x="19698" y="19842"/>
                    <a:pt x="19600" y="19831"/>
                    <a:pt x="19510" y="19762"/>
                  </a:cubicBezTo>
                  <a:cubicBezTo>
                    <a:pt x="19478" y="19762"/>
                    <a:pt x="19450" y="19738"/>
                    <a:pt x="19421" y="19738"/>
                  </a:cubicBezTo>
                  <a:cubicBezTo>
                    <a:pt x="19347" y="19738"/>
                    <a:pt x="19257" y="19689"/>
                    <a:pt x="19183" y="19611"/>
                  </a:cubicBezTo>
                  <a:cubicBezTo>
                    <a:pt x="19136" y="19563"/>
                    <a:pt x="19094" y="19515"/>
                    <a:pt x="19033" y="19491"/>
                  </a:cubicBezTo>
                  <a:cubicBezTo>
                    <a:pt x="18901" y="19436"/>
                    <a:pt x="18798" y="19340"/>
                    <a:pt x="18691" y="19213"/>
                  </a:cubicBezTo>
                  <a:cubicBezTo>
                    <a:pt x="18663" y="19190"/>
                    <a:pt x="18634" y="19159"/>
                    <a:pt x="18602" y="19135"/>
                  </a:cubicBezTo>
                  <a:cubicBezTo>
                    <a:pt x="18514" y="19039"/>
                    <a:pt x="18424" y="18936"/>
                    <a:pt x="18353" y="18810"/>
                  </a:cubicBezTo>
                  <a:cubicBezTo>
                    <a:pt x="18264" y="18683"/>
                    <a:pt x="18175" y="18532"/>
                    <a:pt x="18086" y="18382"/>
                  </a:cubicBezTo>
                  <a:cubicBezTo>
                    <a:pt x="18011" y="18255"/>
                    <a:pt x="17923" y="18135"/>
                    <a:pt x="17848" y="18008"/>
                  </a:cubicBezTo>
                  <a:cubicBezTo>
                    <a:pt x="17819" y="17984"/>
                    <a:pt x="17801" y="17930"/>
                    <a:pt x="17787" y="17882"/>
                  </a:cubicBezTo>
                  <a:cubicBezTo>
                    <a:pt x="17730" y="17779"/>
                    <a:pt x="17669" y="17707"/>
                    <a:pt x="17595" y="17581"/>
                  </a:cubicBezTo>
                  <a:cubicBezTo>
                    <a:pt x="17595" y="17556"/>
                    <a:pt x="17566" y="17502"/>
                    <a:pt x="17552" y="17454"/>
                  </a:cubicBezTo>
                  <a:cubicBezTo>
                    <a:pt x="17506" y="17382"/>
                    <a:pt x="17463" y="17327"/>
                    <a:pt x="17431" y="17231"/>
                  </a:cubicBezTo>
                  <a:cubicBezTo>
                    <a:pt x="17389" y="17104"/>
                    <a:pt x="17328" y="16978"/>
                    <a:pt x="17267" y="16851"/>
                  </a:cubicBezTo>
                  <a:cubicBezTo>
                    <a:pt x="17135" y="16550"/>
                    <a:pt x="17018" y="16225"/>
                    <a:pt x="16883" y="15923"/>
                  </a:cubicBezTo>
                  <a:cubicBezTo>
                    <a:pt x="16780" y="15694"/>
                    <a:pt x="16705" y="15471"/>
                    <a:pt x="16616" y="15242"/>
                  </a:cubicBezTo>
                  <a:cubicBezTo>
                    <a:pt x="16573" y="15146"/>
                    <a:pt x="16541" y="15043"/>
                    <a:pt x="16498" y="14971"/>
                  </a:cubicBezTo>
                  <a:cubicBezTo>
                    <a:pt x="16424" y="14766"/>
                    <a:pt x="16349" y="14567"/>
                    <a:pt x="16274" y="14393"/>
                  </a:cubicBezTo>
                  <a:cubicBezTo>
                    <a:pt x="16231" y="14242"/>
                    <a:pt x="16157" y="14140"/>
                    <a:pt x="16128" y="13988"/>
                  </a:cubicBezTo>
                  <a:cubicBezTo>
                    <a:pt x="16096" y="13886"/>
                    <a:pt x="16068" y="13814"/>
                    <a:pt x="16021" y="13735"/>
                  </a:cubicBezTo>
                  <a:cubicBezTo>
                    <a:pt x="15993" y="13688"/>
                    <a:pt x="15950" y="13639"/>
                    <a:pt x="15918" y="13561"/>
                  </a:cubicBezTo>
                  <a:cubicBezTo>
                    <a:pt x="15815" y="13338"/>
                    <a:pt x="15711" y="13109"/>
                    <a:pt x="15608" y="12862"/>
                  </a:cubicBezTo>
                  <a:cubicBezTo>
                    <a:pt x="15594" y="12808"/>
                    <a:pt x="15562" y="12759"/>
                    <a:pt x="15534" y="12711"/>
                  </a:cubicBezTo>
                  <a:cubicBezTo>
                    <a:pt x="15487" y="12609"/>
                    <a:pt x="15430" y="12506"/>
                    <a:pt x="15370" y="12410"/>
                  </a:cubicBezTo>
                  <a:lnTo>
                    <a:pt x="15192" y="12108"/>
                  </a:lnTo>
                  <a:cubicBezTo>
                    <a:pt x="15149" y="12030"/>
                    <a:pt x="15103" y="11982"/>
                    <a:pt x="15074" y="11927"/>
                  </a:cubicBezTo>
                  <a:cubicBezTo>
                    <a:pt x="15028" y="11807"/>
                    <a:pt x="14985" y="11705"/>
                    <a:pt x="14925" y="11627"/>
                  </a:cubicBezTo>
                  <a:cubicBezTo>
                    <a:pt x="14807" y="11452"/>
                    <a:pt x="14718" y="11277"/>
                    <a:pt x="14615" y="11126"/>
                  </a:cubicBezTo>
                  <a:cubicBezTo>
                    <a:pt x="14508" y="10976"/>
                    <a:pt x="14391" y="10849"/>
                    <a:pt x="14287" y="10698"/>
                  </a:cubicBezTo>
                  <a:cubicBezTo>
                    <a:pt x="14227" y="10602"/>
                    <a:pt x="14170" y="10499"/>
                    <a:pt x="14109" y="10421"/>
                  </a:cubicBezTo>
                  <a:cubicBezTo>
                    <a:pt x="14049" y="10349"/>
                    <a:pt x="13992" y="10246"/>
                    <a:pt x="13917" y="10174"/>
                  </a:cubicBezTo>
                  <a:cubicBezTo>
                    <a:pt x="13885" y="10120"/>
                    <a:pt x="13842" y="10072"/>
                    <a:pt x="13796" y="10023"/>
                  </a:cubicBezTo>
                  <a:cubicBezTo>
                    <a:pt x="13725" y="9969"/>
                    <a:pt x="13664" y="9873"/>
                    <a:pt x="13604" y="9794"/>
                  </a:cubicBezTo>
                  <a:cubicBezTo>
                    <a:pt x="13529" y="9644"/>
                    <a:pt x="13412" y="9572"/>
                    <a:pt x="13337" y="9445"/>
                  </a:cubicBezTo>
                  <a:cubicBezTo>
                    <a:pt x="13280" y="9367"/>
                    <a:pt x="13219" y="9295"/>
                    <a:pt x="13159" y="9246"/>
                  </a:cubicBezTo>
                  <a:cubicBezTo>
                    <a:pt x="13102" y="9143"/>
                    <a:pt x="13041" y="9065"/>
                    <a:pt x="12967" y="9041"/>
                  </a:cubicBezTo>
                  <a:cubicBezTo>
                    <a:pt x="12938" y="9017"/>
                    <a:pt x="12906" y="8969"/>
                    <a:pt x="12892" y="8945"/>
                  </a:cubicBezTo>
                  <a:cubicBezTo>
                    <a:pt x="12878" y="8915"/>
                    <a:pt x="12878" y="8915"/>
                    <a:pt x="12863" y="8890"/>
                  </a:cubicBezTo>
                  <a:cubicBezTo>
                    <a:pt x="12774" y="8818"/>
                    <a:pt x="12685" y="8716"/>
                    <a:pt x="12582" y="8613"/>
                  </a:cubicBezTo>
                  <a:cubicBezTo>
                    <a:pt x="12521" y="8565"/>
                    <a:pt x="12447" y="8541"/>
                    <a:pt x="12390" y="8493"/>
                  </a:cubicBezTo>
                  <a:cubicBezTo>
                    <a:pt x="12344" y="8438"/>
                    <a:pt x="12301" y="8391"/>
                    <a:pt x="12254" y="8391"/>
                  </a:cubicBezTo>
                  <a:cubicBezTo>
                    <a:pt x="12203" y="8378"/>
                    <a:pt x="12151" y="8373"/>
                    <a:pt x="12097" y="8373"/>
                  </a:cubicBezTo>
                  <a:cubicBezTo>
                    <a:pt x="12044" y="8373"/>
                    <a:pt x="11987" y="8378"/>
                    <a:pt x="11927" y="8391"/>
                  </a:cubicBezTo>
                  <a:cubicBezTo>
                    <a:pt x="11884" y="8391"/>
                    <a:pt x="11823" y="8438"/>
                    <a:pt x="11767" y="8463"/>
                  </a:cubicBezTo>
                  <a:cubicBezTo>
                    <a:pt x="11706" y="8517"/>
                    <a:pt x="11692" y="8613"/>
                    <a:pt x="11660" y="8691"/>
                  </a:cubicBezTo>
                  <a:cubicBezTo>
                    <a:pt x="11631" y="8764"/>
                    <a:pt x="11631" y="8843"/>
                    <a:pt x="11631" y="8915"/>
                  </a:cubicBezTo>
                  <a:lnTo>
                    <a:pt x="11631" y="9096"/>
                  </a:lnTo>
                  <a:cubicBezTo>
                    <a:pt x="11631" y="9396"/>
                    <a:pt x="11660" y="9698"/>
                    <a:pt x="11720" y="10000"/>
                  </a:cubicBezTo>
                  <a:cubicBezTo>
                    <a:pt x="11749" y="10174"/>
                    <a:pt x="11795" y="10373"/>
                    <a:pt x="11823" y="10572"/>
                  </a:cubicBezTo>
                  <a:cubicBezTo>
                    <a:pt x="11838" y="10650"/>
                    <a:pt x="11856" y="10723"/>
                    <a:pt x="11856" y="10801"/>
                  </a:cubicBezTo>
                  <a:cubicBezTo>
                    <a:pt x="11870" y="11024"/>
                    <a:pt x="11927" y="11253"/>
                    <a:pt x="11973" y="11428"/>
                  </a:cubicBezTo>
                  <a:lnTo>
                    <a:pt x="11973" y="11554"/>
                  </a:lnTo>
                  <a:cubicBezTo>
                    <a:pt x="11987" y="11681"/>
                    <a:pt x="12016" y="11777"/>
                    <a:pt x="12034" y="11880"/>
                  </a:cubicBezTo>
                  <a:cubicBezTo>
                    <a:pt x="12048" y="12079"/>
                    <a:pt x="12062" y="12259"/>
                    <a:pt x="12077" y="12458"/>
                  </a:cubicBezTo>
                  <a:lnTo>
                    <a:pt x="12077" y="12862"/>
                  </a:lnTo>
                  <a:cubicBezTo>
                    <a:pt x="12077" y="12958"/>
                    <a:pt x="12091" y="13061"/>
                    <a:pt x="12091" y="13163"/>
                  </a:cubicBezTo>
                  <a:cubicBezTo>
                    <a:pt x="12077" y="13362"/>
                    <a:pt x="12062" y="13537"/>
                    <a:pt x="12002" y="13688"/>
                  </a:cubicBezTo>
                  <a:cubicBezTo>
                    <a:pt x="11898" y="13941"/>
                    <a:pt x="11767" y="14067"/>
                    <a:pt x="11589" y="14091"/>
                  </a:cubicBezTo>
                  <a:cubicBezTo>
                    <a:pt x="11528" y="14115"/>
                    <a:pt x="11453" y="14115"/>
                    <a:pt x="11393" y="14115"/>
                  </a:cubicBezTo>
                  <a:cubicBezTo>
                    <a:pt x="11352" y="14129"/>
                    <a:pt x="11314" y="14143"/>
                    <a:pt x="11278" y="14143"/>
                  </a:cubicBezTo>
                  <a:cubicBezTo>
                    <a:pt x="11252" y="14143"/>
                    <a:pt x="11226" y="14136"/>
                    <a:pt x="11201" y="14115"/>
                  </a:cubicBezTo>
                  <a:lnTo>
                    <a:pt x="11158" y="14115"/>
                  </a:lnTo>
                  <a:cubicBezTo>
                    <a:pt x="11055" y="14091"/>
                    <a:pt x="10934" y="14067"/>
                    <a:pt x="10816" y="14037"/>
                  </a:cubicBezTo>
                  <a:cubicBezTo>
                    <a:pt x="10770" y="14037"/>
                    <a:pt x="10727" y="14013"/>
                    <a:pt x="10666" y="13988"/>
                  </a:cubicBezTo>
                  <a:cubicBezTo>
                    <a:pt x="10549" y="13965"/>
                    <a:pt x="10446" y="13886"/>
                    <a:pt x="10343" y="13766"/>
                  </a:cubicBezTo>
                  <a:cubicBezTo>
                    <a:pt x="10362" y="13697"/>
                    <a:pt x="10368" y="13674"/>
                    <a:pt x="10388" y="13674"/>
                  </a:cubicBezTo>
                  <a:cubicBezTo>
                    <a:pt x="10398" y="13674"/>
                    <a:pt x="10412" y="13679"/>
                    <a:pt x="10432" y="13688"/>
                  </a:cubicBezTo>
                  <a:cubicBezTo>
                    <a:pt x="10489" y="13735"/>
                    <a:pt x="10549" y="13790"/>
                    <a:pt x="10610" y="13814"/>
                  </a:cubicBezTo>
                  <a:cubicBezTo>
                    <a:pt x="10713" y="13838"/>
                    <a:pt x="10802" y="13886"/>
                    <a:pt x="10905" y="13916"/>
                  </a:cubicBezTo>
                  <a:cubicBezTo>
                    <a:pt x="10994" y="13941"/>
                    <a:pt x="11097" y="13988"/>
                    <a:pt x="11186" y="13988"/>
                  </a:cubicBezTo>
                  <a:cubicBezTo>
                    <a:pt x="11290" y="13988"/>
                    <a:pt x="11393" y="13965"/>
                    <a:pt x="11514" y="13965"/>
                  </a:cubicBezTo>
                  <a:cubicBezTo>
                    <a:pt x="11631" y="13965"/>
                    <a:pt x="11749" y="13916"/>
                    <a:pt x="11856" y="13766"/>
                  </a:cubicBezTo>
                  <a:cubicBezTo>
                    <a:pt x="11913" y="13688"/>
                    <a:pt x="11973" y="13585"/>
                    <a:pt x="11987" y="13434"/>
                  </a:cubicBezTo>
                  <a:cubicBezTo>
                    <a:pt x="12002" y="13283"/>
                    <a:pt x="12016" y="13133"/>
                    <a:pt x="12002" y="12983"/>
                  </a:cubicBezTo>
                  <a:cubicBezTo>
                    <a:pt x="11987" y="12886"/>
                    <a:pt x="11987" y="12784"/>
                    <a:pt x="11987" y="12681"/>
                  </a:cubicBezTo>
                  <a:cubicBezTo>
                    <a:pt x="12002" y="12633"/>
                    <a:pt x="12002" y="12585"/>
                    <a:pt x="11987" y="12560"/>
                  </a:cubicBezTo>
                  <a:cubicBezTo>
                    <a:pt x="11973" y="12458"/>
                    <a:pt x="11959" y="12356"/>
                    <a:pt x="11959" y="12259"/>
                  </a:cubicBezTo>
                  <a:cubicBezTo>
                    <a:pt x="11959" y="12054"/>
                    <a:pt x="11913" y="11855"/>
                    <a:pt x="11898" y="11656"/>
                  </a:cubicBezTo>
                  <a:cubicBezTo>
                    <a:pt x="11884" y="11578"/>
                    <a:pt x="11870" y="11476"/>
                    <a:pt x="11856" y="11403"/>
                  </a:cubicBezTo>
                  <a:cubicBezTo>
                    <a:pt x="11823" y="11277"/>
                    <a:pt x="11795" y="11175"/>
                    <a:pt x="11781" y="11054"/>
                  </a:cubicBezTo>
                  <a:cubicBezTo>
                    <a:pt x="11749" y="10873"/>
                    <a:pt x="11735" y="10723"/>
                    <a:pt x="11706" y="10572"/>
                  </a:cubicBezTo>
                  <a:cubicBezTo>
                    <a:pt x="11692" y="10421"/>
                    <a:pt x="11646" y="10271"/>
                    <a:pt x="11631" y="10120"/>
                  </a:cubicBezTo>
                  <a:cubicBezTo>
                    <a:pt x="11603" y="10000"/>
                    <a:pt x="11603" y="9897"/>
                    <a:pt x="11589" y="9770"/>
                  </a:cubicBezTo>
                  <a:cubicBezTo>
                    <a:pt x="11528" y="9493"/>
                    <a:pt x="11528" y="9192"/>
                    <a:pt x="11514" y="8915"/>
                  </a:cubicBezTo>
                  <a:lnTo>
                    <a:pt x="11514" y="8644"/>
                  </a:lnTo>
                  <a:cubicBezTo>
                    <a:pt x="11514" y="8613"/>
                    <a:pt x="11571" y="8590"/>
                    <a:pt x="11543" y="8517"/>
                  </a:cubicBezTo>
                  <a:cubicBezTo>
                    <a:pt x="11528" y="8565"/>
                    <a:pt x="11528" y="8590"/>
                    <a:pt x="11514" y="8613"/>
                  </a:cubicBezTo>
                  <a:cubicBezTo>
                    <a:pt x="11453" y="8716"/>
                    <a:pt x="11439" y="8866"/>
                    <a:pt x="11439" y="8993"/>
                  </a:cubicBezTo>
                  <a:cubicBezTo>
                    <a:pt x="11425" y="9120"/>
                    <a:pt x="11453" y="9246"/>
                    <a:pt x="11453" y="9396"/>
                  </a:cubicBezTo>
                  <a:cubicBezTo>
                    <a:pt x="11468" y="9493"/>
                    <a:pt x="11468" y="9595"/>
                    <a:pt x="11500" y="9698"/>
                  </a:cubicBezTo>
                  <a:cubicBezTo>
                    <a:pt x="11514" y="9848"/>
                    <a:pt x="11528" y="10000"/>
                    <a:pt x="11543" y="10150"/>
                  </a:cubicBezTo>
                  <a:cubicBezTo>
                    <a:pt x="11589" y="10452"/>
                    <a:pt x="11660" y="10723"/>
                    <a:pt x="11692" y="11024"/>
                  </a:cubicBezTo>
                  <a:cubicBezTo>
                    <a:pt x="11706" y="11126"/>
                    <a:pt x="11720" y="11204"/>
                    <a:pt x="11735" y="11277"/>
                  </a:cubicBezTo>
                  <a:cubicBezTo>
                    <a:pt x="11781" y="11476"/>
                    <a:pt x="11795" y="11705"/>
                    <a:pt x="11823" y="11904"/>
                  </a:cubicBezTo>
                  <a:cubicBezTo>
                    <a:pt x="11856" y="12006"/>
                    <a:pt x="11838" y="12133"/>
                    <a:pt x="11870" y="12229"/>
                  </a:cubicBezTo>
                  <a:cubicBezTo>
                    <a:pt x="11884" y="12283"/>
                    <a:pt x="11884" y="12379"/>
                    <a:pt x="11884" y="12434"/>
                  </a:cubicBezTo>
                  <a:cubicBezTo>
                    <a:pt x="11884" y="12711"/>
                    <a:pt x="11898" y="12958"/>
                    <a:pt x="11884" y="13236"/>
                  </a:cubicBezTo>
                  <a:cubicBezTo>
                    <a:pt x="11884" y="13434"/>
                    <a:pt x="11810" y="13615"/>
                    <a:pt x="11706" y="13688"/>
                  </a:cubicBezTo>
                  <a:cubicBezTo>
                    <a:pt x="11645" y="13752"/>
                    <a:pt x="11573" y="13796"/>
                    <a:pt x="11500" y="13796"/>
                  </a:cubicBezTo>
                  <a:cubicBezTo>
                    <a:pt x="11485" y="13796"/>
                    <a:pt x="11469" y="13794"/>
                    <a:pt x="11453" y="13790"/>
                  </a:cubicBezTo>
                  <a:lnTo>
                    <a:pt x="11364" y="13790"/>
                  </a:lnTo>
                  <a:cubicBezTo>
                    <a:pt x="11328" y="13805"/>
                    <a:pt x="11293" y="13811"/>
                    <a:pt x="11258" y="13811"/>
                  </a:cubicBezTo>
                  <a:cubicBezTo>
                    <a:pt x="11181" y="13811"/>
                    <a:pt x="11106" y="13783"/>
                    <a:pt x="11023" y="13766"/>
                  </a:cubicBezTo>
                  <a:cubicBezTo>
                    <a:pt x="10980" y="13766"/>
                    <a:pt x="10919" y="13712"/>
                    <a:pt x="10877" y="13712"/>
                  </a:cubicBezTo>
                  <a:cubicBezTo>
                    <a:pt x="10713" y="13688"/>
                    <a:pt x="10578" y="13639"/>
                    <a:pt x="10446" y="13513"/>
                  </a:cubicBezTo>
                  <a:cubicBezTo>
                    <a:pt x="10414" y="13489"/>
                    <a:pt x="10385" y="13434"/>
                    <a:pt x="10357" y="13410"/>
                  </a:cubicBezTo>
                  <a:cubicBezTo>
                    <a:pt x="10371" y="13314"/>
                    <a:pt x="10343" y="13211"/>
                    <a:pt x="10385" y="13133"/>
                  </a:cubicBezTo>
                  <a:cubicBezTo>
                    <a:pt x="10460" y="13211"/>
                    <a:pt x="10521" y="13260"/>
                    <a:pt x="10578" y="13314"/>
                  </a:cubicBezTo>
                  <a:cubicBezTo>
                    <a:pt x="10592" y="13314"/>
                    <a:pt x="10624" y="13338"/>
                    <a:pt x="10638" y="13338"/>
                  </a:cubicBezTo>
                  <a:cubicBezTo>
                    <a:pt x="10770" y="13386"/>
                    <a:pt x="10919" y="13434"/>
                    <a:pt x="11055" y="13464"/>
                  </a:cubicBezTo>
                  <a:lnTo>
                    <a:pt x="11083" y="13513"/>
                  </a:lnTo>
                  <a:lnTo>
                    <a:pt x="11589" y="13513"/>
                  </a:lnTo>
                  <a:cubicBezTo>
                    <a:pt x="11603" y="13489"/>
                    <a:pt x="11617" y="13464"/>
                    <a:pt x="11646" y="13464"/>
                  </a:cubicBezTo>
                  <a:cubicBezTo>
                    <a:pt x="11735" y="13386"/>
                    <a:pt x="11749" y="13260"/>
                    <a:pt x="11767" y="13109"/>
                  </a:cubicBezTo>
                  <a:cubicBezTo>
                    <a:pt x="11767" y="13085"/>
                    <a:pt x="11767" y="13061"/>
                    <a:pt x="11749" y="13037"/>
                  </a:cubicBezTo>
                  <a:cubicBezTo>
                    <a:pt x="11706" y="12934"/>
                    <a:pt x="11692" y="12831"/>
                    <a:pt x="11706" y="12711"/>
                  </a:cubicBezTo>
                  <a:lnTo>
                    <a:pt x="11706" y="12482"/>
                  </a:lnTo>
                  <a:cubicBezTo>
                    <a:pt x="11706" y="12332"/>
                    <a:pt x="11678" y="12181"/>
                    <a:pt x="11660" y="12030"/>
                  </a:cubicBezTo>
                  <a:cubicBezTo>
                    <a:pt x="11646" y="11880"/>
                    <a:pt x="11617" y="11729"/>
                    <a:pt x="11571" y="11578"/>
                  </a:cubicBezTo>
                  <a:cubicBezTo>
                    <a:pt x="11556" y="11530"/>
                    <a:pt x="11556" y="11452"/>
                    <a:pt x="11543" y="11403"/>
                  </a:cubicBezTo>
                  <a:cubicBezTo>
                    <a:pt x="11528" y="11355"/>
                    <a:pt x="11514" y="11301"/>
                    <a:pt x="11500" y="11229"/>
                  </a:cubicBezTo>
                  <a:cubicBezTo>
                    <a:pt x="11500" y="11229"/>
                    <a:pt x="11482" y="11204"/>
                    <a:pt x="11482" y="11175"/>
                  </a:cubicBezTo>
                  <a:cubicBezTo>
                    <a:pt x="11468" y="11078"/>
                    <a:pt x="11468" y="10951"/>
                    <a:pt x="11439" y="10849"/>
                  </a:cubicBezTo>
                  <a:cubicBezTo>
                    <a:pt x="11425" y="10674"/>
                    <a:pt x="11393" y="10524"/>
                    <a:pt x="11364" y="10373"/>
                  </a:cubicBezTo>
                  <a:cubicBezTo>
                    <a:pt x="11350" y="10271"/>
                    <a:pt x="11304" y="10174"/>
                    <a:pt x="11304" y="10096"/>
                  </a:cubicBezTo>
                  <a:cubicBezTo>
                    <a:pt x="11304" y="9921"/>
                    <a:pt x="11275" y="9770"/>
                    <a:pt x="11247" y="9620"/>
                  </a:cubicBezTo>
                  <a:cubicBezTo>
                    <a:pt x="11232" y="9548"/>
                    <a:pt x="11232" y="9469"/>
                    <a:pt x="11247" y="9396"/>
                  </a:cubicBezTo>
                  <a:lnTo>
                    <a:pt x="11247" y="9270"/>
                  </a:lnTo>
                  <a:cubicBezTo>
                    <a:pt x="11232" y="9216"/>
                    <a:pt x="11215" y="9192"/>
                    <a:pt x="11215" y="9120"/>
                  </a:cubicBezTo>
                  <a:cubicBezTo>
                    <a:pt x="11232" y="9096"/>
                    <a:pt x="11215" y="9041"/>
                    <a:pt x="11215" y="8969"/>
                  </a:cubicBezTo>
                  <a:lnTo>
                    <a:pt x="11215" y="8794"/>
                  </a:lnTo>
                  <a:lnTo>
                    <a:pt x="11172" y="8794"/>
                  </a:lnTo>
                  <a:lnTo>
                    <a:pt x="11172" y="9192"/>
                  </a:lnTo>
                  <a:cubicBezTo>
                    <a:pt x="11172" y="9246"/>
                    <a:pt x="11186" y="9295"/>
                    <a:pt x="11186" y="9342"/>
                  </a:cubicBezTo>
                  <a:cubicBezTo>
                    <a:pt x="11158" y="9517"/>
                    <a:pt x="11215" y="9668"/>
                    <a:pt x="11215" y="9848"/>
                  </a:cubicBezTo>
                  <a:cubicBezTo>
                    <a:pt x="11215" y="10023"/>
                    <a:pt x="11261" y="10198"/>
                    <a:pt x="11290" y="10349"/>
                  </a:cubicBezTo>
                  <a:cubicBezTo>
                    <a:pt x="11304" y="10499"/>
                    <a:pt x="11336" y="10626"/>
                    <a:pt x="11350" y="10752"/>
                  </a:cubicBezTo>
                  <a:cubicBezTo>
                    <a:pt x="11364" y="10825"/>
                    <a:pt x="11379" y="10873"/>
                    <a:pt x="11393" y="10951"/>
                  </a:cubicBezTo>
                  <a:cubicBezTo>
                    <a:pt x="11425" y="11150"/>
                    <a:pt x="11425" y="11325"/>
                    <a:pt x="11468" y="11530"/>
                  </a:cubicBezTo>
                  <a:cubicBezTo>
                    <a:pt x="11514" y="11681"/>
                    <a:pt x="11528" y="11855"/>
                    <a:pt x="11543" y="12006"/>
                  </a:cubicBezTo>
                  <a:cubicBezTo>
                    <a:pt x="11556" y="12079"/>
                    <a:pt x="11543" y="12205"/>
                    <a:pt x="11556" y="12259"/>
                  </a:cubicBezTo>
                  <a:cubicBezTo>
                    <a:pt x="11589" y="12356"/>
                    <a:pt x="11589" y="12458"/>
                    <a:pt x="11589" y="12531"/>
                  </a:cubicBezTo>
                  <a:cubicBezTo>
                    <a:pt x="11528" y="12585"/>
                    <a:pt x="11468" y="12609"/>
                    <a:pt x="11411" y="12633"/>
                  </a:cubicBezTo>
                  <a:cubicBezTo>
                    <a:pt x="11379" y="12434"/>
                    <a:pt x="11364" y="12283"/>
                    <a:pt x="11336" y="12108"/>
                  </a:cubicBezTo>
                  <a:cubicBezTo>
                    <a:pt x="11322" y="11958"/>
                    <a:pt x="11290" y="11777"/>
                    <a:pt x="11261" y="11627"/>
                  </a:cubicBezTo>
                  <a:cubicBezTo>
                    <a:pt x="11247" y="11506"/>
                    <a:pt x="11201" y="11379"/>
                    <a:pt x="11186" y="11253"/>
                  </a:cubicBezTo>
                  <a:cubicBezTo>
                    <a:pt x="11158" y="10951"/>
                    <a:pt x="11097" y="10650"/>
                    <a:pt x="11037" y="10349"/>
                  </a:cubicBezTo>
                  <a:cubicBezTo>
                    <a:pt x="11023" y="10349"/>
                    <a:pt x="11023" y="10325"/>
                    <a:pt x="11023" y="10325"/>
                  </a:cubicBezTo>
                  <a:cubicBezTo>
                    <a:pt x="11008" y="10222"/>
                    <a:pt x="11008" y="10150"/>
                    <a:pt x="10994" y="10047"/>
                  </a:cubicBezTo>
                  <a:cubicBezTo>
                    <a:pt x="10980" y="9969"/>
                    <a:pt x="10965" y="9897"/>
                    <a:pt x="10965" y="9794"/>
                  </a:cubicBezTo>
                  <a:cubicBezTo>
                    <a:pt x="10948" y="9644"/>
                    <a:pt x="10919" y="9493"/>
                    <a:pt x="10934" y="9342"/>
                  </a:cubicBezTo>
                  <a:lnTo>
                    <a:pt x="10934" y="9295"/>
                  </a:lnTo>
                  <a:cubicBezTo>
                    <a:pt x="10905" y="9168"/>
                    <a:pt x="10905" y="9065"/>
                    <a:pt x="10905" y="8969"/>
                  </a:cubicBezTo>
                  <a:lnTo>
                    <a:pt x="10905" y="8764"/>
                  </a:lnTo>
                  <a:cubicBezTo>
                    <a:pt x="10891" y="8740"/>
                    <a:pt x="10877" y="8740"/>
                    <a:pt x="10845" y="8716"/>
                  </a:cubicBezTo>
                  <a:cubicBezTo>
                    <a:pt x="10859" y="8691"/>
                    <a:pt x="10859" y="8644"/>
                    <a:pt x="10877" y="8613"/>
                  </a:cubicBezTo>
                  <a:cubicBezTo>
                    <a:pt x="10845" y="8644"/>
                    <a:pt x="10830" y="8691"/>
                    <a:pt x="10830" y="8716"/>
                  </a:cubicBezTo>
                  <a:cubicBezTo>
                    <a:pt x="10816" y="8866"/>
                    <a:pt x="10802" y="9041"/>
                    <a:pt x="10802" y="9192"/>
                  </a:cubicBezTo>
                  <a:cubicBezTo>
                    <a:pt x="10816" y="9342"/>
                    <a:pt x="10830" y="9493"/>
                    <a:pt x="10845" y="9644"/>
                  </a:cubicBezTo>
                  <a:cubicBezTo>
                    <a:pt x="10859" y="9848"/>
                    <a:pt x="10877" y="10072"/>
                    <a:pt x="10891" y="10271"/>
                  </a:cubicBezTo>
                  <a:cubicBezTo>
                    <a:pt x="10934" y="10499"/>
                    <a:pt x="10980" y="10723"/>
                    <a:pt x="11008" y="10976"/>
                  </a:cubicBezTo>
                  <a:cubicBezTo>
                    <a:pt x="11037" y="11175"/>
                    <a:pt x="11055" y="11379"/>
                    <a:pt x="11097" y="11554"/>
                  </a:cubicBezTo>
                  <a:cubicBezTo>
                    <a:pt x="11126" y="11777"/>
                    <a:pt x="11172" y="12006"/>
                    <a:pt x="11201" y="12229"/>
                  </a:cubicBezTo>
                  <a:cubicBezTo>
                    <a:pt x="11201" y="12356"/>
                    <a:pt x="11232" y="12482"/>
                    <a:pt x="11215" y="12633"/>
                  </a:cubicBezTo>
                  <a:lnTo>
                    <a:pt x="11172" y="12633"/>
                  </a:lnTo>
                  <a:cubicBezTo>
                    <a:pt x="11112" y="12609"/>
                    <a:pt x="11055" y="12609"/>
                    <a:pt x="10994" y="12585"/>
                  </a:cubicBezTo>
                  <a:cubicBezTo>
                    <a:pt x="10919" y="12560"/>
                    <a:pt x="10845" y="12531"/>
                    <a:pt x="10770" y="12482"/>
                  </a:cubicBezTo>
                  <a:cubicBezTo>
                    <a:pt x="10638" y="12410"/>
                    <a:pt x="10521" y="12283"/>
                    <a:pt x="10399" y="12133"/>
                  </a:cubicBezTo>
                  <a:cubicBezTo>
                    <a:pt x="10357" y="12079"/>
                    <a:pt x="10343" y="12006"/>
                    <a:pt x="10343" y="11927"/>
                  </a:cubicBezTo>
                  <a:cubicBezTo>
                    <a:pt x="10343" y="11831"/>
                    <a:pt x="10325" y="11729"/>
                    <a:pt x="10325" y="11602"/>
                  </a:cubicBezTo>
                  <a:cubicBezTo>
                    <a:pt x="10311" y="11476"/>
                    <a:pt x="10296" y="11325"/>
                    <a:pt x="10282" y="11204"/>
                  </a:cubicBezTo>
                  <a:cubicBezTo>
                    <a:pt x="10282" y="11078"/>
                    <a:pt x="10268" y="10951"/>
                    <a:pt x="10254" y="10825"/>
                  </a:cubicBezTo>
                  <a:cubicBezTo>
                    <a:pt x="10254" y="10723"/>
                    <a:pt x="10236" y="10626"/>
                    <a:pt x="10222" y="10499"/>
                  </a:cubicBezTo>
                  <a:cubicBezTo>
                    <a:pt x="10222" y="10397"/>
                    <a:pt x="10222" y="10300"/>
                    <a:pt x="10207" y="10198"/>
                  </a:cubicBezTo>
                  <a:cubicBezTo>
                    <a:pt x="10179" y="9969"/>
                    <a:pt x="10147" y="9747"/>
                    <a:pt x="10118" y="9517"/>
                  </a:cubicBezTo>
                  <a:cubicBezTo>
                    <a:pt x="10090" y="9318"/>
                    <a:pt x="10075" y="9096"/>
                    <a:pt x="10029" y="8890"/>
                  </a:cubicBezTo>
                  <a:cubicBezTo>
                    <a:pt x="10001" y="8716"/>
                    <a:pt x="9987" y="8541"/>
                    <a:pt x="9955" y="8366"/>
                  </a:cubicBezTo>
                  <a:cubicBezTo>
                    <a:pt x="9940" y="8288"/>
                    <a:pt x="9940" y="8216"/>
                    <a:pt x="9926" y="8138"/>
                  </a:cubicBezTo>
                  <a:cubicBezTo>
                    <a:pt x="9880" y="7890"/>
                    <a:pt x="9823" y="7613"/>
                    <a:pt x="9777" y="7360"/>
                  </a:cubicBezTo>
                  <a:cubicBezTo>
                    <a:pt x="9734" y="7185"/>
                    <a:pt x="9720" y="6986"/>
                    <a:pt x="9659" y="6805"/>
                  </a:cubicBezTo>
                  <a:cubicBezTo>
                    <a:pt x="9645" y="6709"/>
                    <a:pt x="9613" y="6607"/>
                    <a:pt x="9584" y="6504"/>
                  </a:cubicBezTo>
                  <a:cubicBezTo>
                    <a:pt x="9541" y="6281"/>
                    <a:pt x="9481" y="6052"/>
                    <a:pt x="9421" y="5829"/>
                  </a:cubicBezTo>
                  <a:cubicBezTo>
                    <a:pt x="9364" y="5576"/>
                    <a:pt x="9289" y="5353"/>
                    <a:pt x="9214" y="5124"/>
                  </a:cubicBezTo>
                  <a:cubicBezTo>
                    <a:pt x="9154" y="4925"/>
                    <a:pt x="9079" y="4726"/>
                    <a:pt x="9022" y="4546"/>
                  </a:cubicBezTo>
                  <a:cubicBezTo>
                    <a:pt x="8990" y="4449"/>
                    <a:pt x="8975" y="4371"/>
                    <a:pt x="8933" y="4298"/>
                  </a:cubicBezTo>
                  <a:cubicBezTo>
                    <a:pt x="8844" y="4070"/>
                    <a:pt x="8783" y="3822"/>
                    <a:pt x="8666" y="3642"/>
                  </a:cubicBezTo>
                  <a:lnTo>
                    <a:pt x="8666" y="3618"/>
                  </a:lnTo>
                  <a:cubicBezTo>
                    <a:pt x="8620" y="3521"/>
                    <a:pt x="8605" y="3443"/>
                    <a:pt x="8563" y="3370"/>
                  </a:cubicBezTo>
                  <a:cubicBezTo>
                    <a:pt x="8427" y="3094"/>
                    <a:pt x="8296" y="2840"/>
                    <a:pt x="8160" y="2563"/>
                  </a:cubicBezTo>
                  <a:cubicBezTo>
                    <a:pt x="8117" y="2491"/>
                    <a:pt x="8085" y="2388"/>
                    <a:pt x="8042" y="2316"/>
                  </a:cubicBezTo>
                  <a:cubicBezTo>
                    <a:pt x="7982" y="2213"/>
                    <a:pt x="7922" y="2111"/>
                    <a:pt x="7865" y="2039"/>
                  </a:cubicBezTo>
                  <a:cubicBezTo>
                    <a:pt x="7818" y="1936"/>
                    <a:pt x="7761" y="1888"/>
                    <a:pt x="7715" y="1786"/>
                  </a:cubicBezTo>
                  <a:cubicBezTo>
                    <a:pt x="7612" y="1563"/>
                    <a:pt x="7476" y="1412"/>
                    <a:pt x="7359" y="1231"/>
                  </a:cubicBezTo>
                  <a:cubicBezTo>
                    <a:pt x="7316" y="1159"/>
                    <a:pt x="7242" y="1111"/>
                    <a:pt x="7195" y="1056"/>
                  </a:cubicBezTo>
                  <a:cubicBezTo>
                    <a:pt x="7152" y="1008"/>
                    <a:pt x="7106" y="930"/>
                    <a:pt x="7064" y="882"/>
                  </a:cubicBezTo>
                  <a:cubicBezTo>
                    <a:pt x="6989" y="755"/>
                    <a:pt x="6885" y="659"/>
                    <a:pt x="6782" y="581"/>
                  </a:cubicBezTo>
                  <a:cubicBezTo>
                    <a:pt x="6750" y="556"/>
                    <a:pt x="6708" y="508"/>
                    <a:pt x="6675" y="478"/>
                  </a:cubicBezTo>
                  <a:cubicBezTo>
                    <a:pt x="6604" y="405"/>
                    <a:pt x="6544" y="327"/>
                    <a:pt x="6455" y="327"/>
                  </a:cubicBezTo>
                  <a:cubicBezTo>
                    <a:pt x="6441" y="327"/>
                    <a:pt x="6426" y="303"/>
                    <a:pt x="6408" y="303"/>
                  </a:cubicBezTo>
                  <a:cubicBezTo>
                    <a:pt x="6291" y="207"/>
                    <a:pt x="6174" y="129"/>
                    <a:pt x="6038" y="104"/>
                  </a:cubicBezTo>
                  <a:cubicBezTo>
                    <a:pt x="5979" y="85"/>
                    <a:pt x="5922" y="47"/>
                    <a:pt x="5864" y="47"/>
                  </a:cubicBezTo>
                  <a:cubicBezTo>
                    <a:pt x="5849" y="47"/>
                    <a:pt x="5833" y="50"/>
                    <a:pt x="5817" y="56"/>
                  </a:cubicBezTo>
                  <a:lnTo>
                    <a:pt x="5803" y="56"/>
                  </a:lnTo>
                  <a:cubicBezTo>
                    <a:pt x="5731" y="27"/>
                    <a:pt x="5660" y="0"/>
                    <a:pt x="558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38" name="Google Shape;5101;p39"/>
            <p:cNvSpPr/>
            <p:nvPr/>
          </p:nvSpPr>
          <p:spPr>
            <a:xfrm rot="3394329">
              <a:off x="635058" y="974695"/>
              <a:ext cx="532669" cy="466937"/>
            </a:xfrm>
            <a:custGeom>
              <a:avLst/>
              <a:gdLst/>
              <a:ahLst/>
              <a:cxnLst>
                <a:cxn ang="0">
                  <a:pos x="wd2" y="hd2"/>
                </a:cxn>
                <a:cxn ang="5400000">
                  <a:pos x="wd2" y="hd2"/>
                </a:cxn>
                <a:cxn ang="10800000">
                  <a:pos x="wd2" y="hd2"/>
                </a:cxn>
                <a:cxn ang="16200000">
                  <a:pos x="wd2" y="hd2"/>
                </a:cxn>
              </a:cxnLst>
              <a:rect l="0" t="0" r="r" b="b"/>
              <a:pathLst>
                <a:path w="21543" h="21600" extrusionOk="0">
                  <a:moveTo>
                    <a:pt x="167" y="0"/>
                  </a:moveTo>
                  <a:cubicBezTo>
                    <a:pt x="117" y="45"/>
                    <a:pt x="78" y="102"/>
                    <a:pt x="0" y="102"/>
                  </a:cubicBezTo>
                  <a:cubicBezTo>
                    <a:pt x="284" y="236"/>
                    <a:pt x="529" y="236"/>
                    <a:pt x="774" y="382"/>
                  </a:cubicBezTo>
                  <a:cubicBezTo>
                    <a:pt x="1019" y="516"/>
                    <a:pt x="1225" y="662"/>
                    <a:pt x="1470" y="841"/>
                  </a:cubicBezTo>
                  <a:cubicBezTo>
                    <a:pt x="1548" y="841"/>
                    <a:pt x="1637" y="886"/>
                    <a:pt x="1715" y="943"/>
                  </a:cubicBezTo>
                  <a:cubicBezTo>
                    <a:pt x="2038" y="1166"/>
                    <a:pt x="2372" y="1402"/>
                    <a:pt x="2695" y="1593"/>
                  </a:cubicBezTo>
                  <a:cubicBezTo>
                    <a:pt x="2813" y="1682"/>
                    <a:pt x="2861" y="1827"/>
                    <a:pt x="2980" y="1872"/>
                  </a:cubicBezTo>
                  <a:cubicBezTo>
                    <a:pt x="3107" y="1963"/>
                    <a:pt x="3224" y="2063"/>
                    <a:pt x="3352" y="2152"/>
                  </a:cubicBezTo>
                  <a:cubicBezTo>
                    <a:pt x="3753" y="2388"/>
                    <a:pt x="4037" y="2803"/>
                    <a:pt x="4450" y="3083"/>
                  </a:cubicBezTo>
                  <a:cubicBezTo>
                    <a:pt x="4655" y="3184"/>
                    <a:pt x="4822" y="3318"/>
                    <a:pt x="4979" y="3509"/>
                  </a:cubicBezTo>
                  <a:lnTo>
                    <a:pt x="5106" y="3644"/>
                  </a:lnTo>
                  <a:cubicBezTo>
                    <a:pt x="5184" y="3688"/>
                    <a:pt x="5223" y="3688"/>
                    <a:pt x="5263" y="3745"/>
                  </a:cubicBezTo>
                  <a:cubicBezTo>
                    <a:pt x="5469" y="3924"/>
                    <a:pt x="5635" y="4115"/>
                    <a:pt x="5841" y="4305"/>
                  </a:cubicBezTo>
                  <a:cubicBezTo>
                    <a:pt x="5998" y="4440"/>
                    <a:pt x="6204" y="4529"/>
                    <a:pt x="6331" y="4720"/>
                  </a:cubicBezTo>
                  <a:cubicBezTo>
                    <a:pt x="6537" y="5000"/>
                    <a:pt x="6900" y="5090"/>
                    <a:pt x="7067" y="5426"/>
                  </a:cubicBezTo>
                  <a:cubicBezTo>
                    <a:pt x="7067" y="5470"/>
                    <a:pt x="7105" y="5470"/>
                    <a:pt x="7105" y="5470"/>
                  </a:cubicBezTo>
                  <a:cubicBezTo>
                    <a:pt x="7389" y="5751"/>
                    <a:pt x="7674" y="5986"/>
                    <a:pt x="7958" y="6267"/>
                  </a:cubicBezTo>
                  <a:cubicBezTo>
                    <a:pt x="8086" y="6446"/>
                    <a:pt x="8252" y="6592"/>
                    <a:pt x="8408" y="6771"/>
                  </a:cubicBezTo>
                  <a:cubicBezTo>
                    <a:pt x="8536" y="6917"/>
                    <a:pt x="8654" y="7108"/>
                    <a:pt x="8821" y="7242"/>
                  </a:cubicBezTo>
                  <a:cubicBezTo>
                    <a:pt x="8899" y="7388"/>
                    <a:pt x="8938" y="7478"/>
                    <a:pt x="9026" y="7567"/>
                  </a:cubicBezTo>
                  <a:cubicBezTo>
                    <a:pt x="9271" y="7713"/>
                    <a:pt x="9477" y="7949"/>
                    <a:pt x="9634" y="8173"/>
                  </a:cubicBezTo>
                  <a:cubicBezTo>
                    <a:pt x="9840" y="8453"/>
                    <a:pt x="10006" y="8789"/>
                    <a:pt x="10251" y="8969"/>
                  </a:cubicBezTo>
                  <a:cubicBezTo>
                    <a:pt x="10291" y="8969"/>
                    <a:pt x="10291" y="8969"/>
                    <a:pt x="10329" y="9013"/>
                  </a:cubicBezTo>
                  <a:cubicBezTo>
                    <a:pt x="10613" y="9439"/>
                    <a:pt x="10859" y="9853"/>
                    <a:pt x="11143" y="10280"/>
                  </a:cubicBezTo>
                  <a:cubicBezTo>
                    <a:pt x="11349" y="10515"/>
                    <a:pt x="11476" y="10840"/>
                    <a:pt x="11682" y="11076"/>
                  </a:cubicBezTo>
                  <a:cubicBezTo>
                    <a:pt x="11839" y="11255"/>
                    <a:pt x="11966" y="11446"/>
                    <a:pt x="12084" y="11681"/>
                  </a:cubicBezTo>
                  <a:cubicBezTo>
                    <a:pt x="12123" y="11771"/>
                    <a:pt x="12173" y="11872"/>
                    <a:pt x="12211" y="11962"/>
                  </a:cubicBezTo>
                  <a:cubicBezTo>
                    <a:pt x="12368" y="12196"/>
                    <a:pt x="12535" y="12432"/>
                    <a:pt x="12701" y="12657"/>
                  </a:cubicBezTo>
                  <a:cubicBezTo>
                    <a:pt x="12819" y="12846"/>
                    <a:pt x="12908" y="13037"/>
                    <a:pt x="13025" y="13217"/>
                  </a:cubicBezTo>
                  <a:cubicBezTo>
                    <a:pt x="13152" y="13452"/>
                    <a:pt x="13270" y="13732"/>
                    <a:pt x="13436" y="13968"/>
                  </a:cubicBezTo>
                  <a:cubicBezTo>
                    <a:pt x="13515" y="14159"/>
                    <a:pt x="13643" y="14338"/>
                    <a:pt x="13760" y="14484"/>
                  </a:cubicBezTo>
                  <a:cubicBezTo>
                    <a:pt x="13838" y="14674"/>
                    <a:pt x="13887" y="14854"/>
                    <a:pt x="14005" y="15000"/>
                  </a:cubicBezTo>
                  <a:cubicBezTo>
                    <a:pt x="14328" y="15605"/>
                    <a:pt x="14700" y="16166"/>
                    <a:pt x="15063" y="16725"/>
                  </a:cubicBezTo>
                  <a:cubicBezTo>
                    <a:pt x="15230" y="17006"/>
                    <a:pt x="15475" y="17241"/>
                    <a:pt x="15642" y="17566"/>
                  </a:cubicBezTo>
                  <a:cubicBezTo>
                    <a:pt x="15642" y="17611"/>
                    <a:pt x="15719" y="17701"/>
                    <a:pt x="15759" y="17757"/>
                  </a:cubicBezTo>
                  <a:cubicBezTo>
                    <a:pt x="15965" y="17981"/>
                    <a:pt x="16170" y="18216"/>
                    <a:pt x="16377" y="18452"/>
                  </a:cubicBezTo>
                  <a:cubicBezTo>
                    <a:pt x="16582" y="18777"/>
                    <a:pt x="16828" y="19057"/>
                    <a:pt x="17112" y="19338"/>
                  </a:cubicBezTo>
                  <a:cubicBezTo>
                    <a:pt x="17475" y="19718"/>
                    <a:pt x="17807" y="20088"/>
                    <a:pt x="18209" y="20413"/>
                  </a:cubicBezTo>
                  <a:cubicBezTo>
                    <a:pt x="18621" y="20784"/>
                    <a:pt x="19111" y="21063"/>
                    <a:pt x="19601" y="21254"/>
                  </a:cubicBezTo>
                  <a:cubicBezTo>
                    <a:pt x="19806" y="21344"/>
                    <a:pt x="20013" y="21445"/>
                    <a:pt x="20209" y="21490"/>
                  </a:cubicBezTo>
                  <a:cubicBezTo>
                    <a:pt x="20376" y="21535"/>
                    <a:pt x="20541" y="21535"/>
                    <a:pt x="20660" y="21579"/>
                  </a:cubicBezTo>
                  <a:cubicBezTo>
                    <a:pt x="20715" y="21594"/>
                    <a:pt x="20765" y="21600"/>
                    <a:pt x="20812" y="21600"/>
                  </a:cubicBezTo>
                  <a:cubicBezTo>
                    <a:pt x="20905" y="21600"/>
                    <a:pt x="20986" y="21579"/>
                    <a:pt x="21071" y="21579"/>
                  </a:cubicBezTo>
                  <a:cubicBezTo>
                    <a:pt x="21395" y="21490"/>
                    <a:pt x="21562" y="21165"/>
                    <a:pt x="21522" y="20784"/>
                  </a:cubicBezTo>
                  <a:lnTo>
                    <a:pt x="21522" y="20738"/>
                  </a:lnTo>
                  <a:cubicBezTo>
                    <a:pt x="21600" y="20459"/>
                    <a:pt x="21433" y="20223"/>
                    <a:pt x="21395" y="19999"/>
                  </a:cubicBezTo>
                  <a:cubicBezTo>
                    <a:pt x="21395" y="19912"/>
                    <a:pt x="21336" y="19799"/>
                    <a:pt x="21269" y="19799"/>
                  </a:cubicBezTo>
                  <a:cubicBezTo>
                    <a:pt x="21259" y="19799"/>
                    <a:pt x="21248" y="19803"/>
                    <a:pt x="21238" y="19809"/>
                  </a:cubicBezTo>
                  <a:cubicBezTo>
                    <a:pt x="21149" y="20134"/>
                    <a:pt x="21111" y="20413"/>
                    <a:pt x="21032" y="20694"/>
                  </a:cubicBezTo>
                  <a:cubicBezTo>
                    <a:pt x="21032" y="20884"/>
                    <a:pt x="20944" y="20929"/>
                    <a:pt x="20787" y="20974"/>
                  </a:cubicBezTo>
                  <a:cubicBezTo>
                    <a:pt x="20581" y="20974"/>
                    <a:pt x="20414" y="20929"/>
                    <a:pt x="20209" y="20884"/>
                  </a:cubicBezTo>
                  <a:cubicBezTo>
                    <a:pt x="19718" y="20784"/>
                    <a:pt x="19278" y="20504"/>
                    <a:pt x="18827" y="20223"/>
                  </a:cubicBezTo>
                  <a:cubicBezTo>
                    <a:pt x="18376" y="19898"/>
                    <a:pt x="17964" y="19529"/>
                    <a:pt x="17602" y="19102"/>
                  </a:cubicBezTo>
                  <a:cubicBezTo>
                    <a:pt x="17356" y="18822"/>
                    <a:pt x="17072" y="18542"/>
                    <a:pt x="16828" y="18261"/>
                  </a:cubicBezTo>
                  <a:cubicBezTo>
                    <a:pt x="16582" y="17981"/>
                    <a:pt x="16377" y="17701"/>
                    <a:pt x="16132" y="17420"/>
                  </a:cubicBezTo>
                  <a:cubicBezTo>
                    <a:pt x="16043" y="17331"/>
                    <a:pt x="15965" y="17196"/>
                    <a:pt x="15886" y="17050"/>
                  </a:cubicBezTo>
                  <a:cubicBezTo>
                    <a:pt x="15798" y="16961"/>
                    <a:pt x="15759" y="16816"/>
                    <a:pt x="15681" y="16725"/>
                  </a:cubicBezTo>
                  <a:cubicBezTo>
                    <a:pt x="15435" y="16445"/>
                    <a:pt x="15230" y="16120"/>
                    <a:pt x="15024" y="15796"/>
                  </a:cubicBezTo>
                  <a:cubicBezTo>
                    <a:pt x="14946" y="15605"/>
                    <a:pt x="14867" y="15459"/>
                    <a:pt x="14779" y="15325"/>
                  </a:cubicBezTo>
                  <a:cubicBezTo>
                    <a:pt x="14662" y="15089"/>
                    <a:pt x="14495" y="14854"/>
                    <a:pt x="14328" y="14618"/>
                  </a:cubicBezTo>
                  <a:cubicBezTo>
                    <a:pt x="14250" y="14484"/>
                    <a:pt x="14211" y="14338"/>
                    <a:pt x="14132" y="14203"/>
                  </a:cubicBezTo>
                  <a:cubicBezTo>
                    <a:pt x="13965" y="13968"/>
                    <a:pt x="13760" y="13687"/>
                    <a:pt x="13593" y="13407"/>
                  </a:cubicBezTo>
                  <a:cubicBezTo>
                    <a:pt x="13397" y="13037"/>
                    <a:pt x="13192" y="12657"/>
                    <a:pt x="12985" y="12287"/>
                  </a:cubicBezTo>
                  <a:cubicBezTo>
                    <a:pt x="12741" y="11917"/>
                    <a:pt x="12457" y="11535"/>
                    <a:pt x="12250" y="11121"/>
                  </a:cubicBezTo>
                  <a:cubicBezTo>
                    <a:pt x="12211" y="11031"/>
                    <a:pt x="12173" y="10975"/>
                    <a:pt x="12084" y="10885"/>
                  </a:cubicBezTo>
                  <a:cubicBezTo>
                    <a:pt x="11966" y="10694"/>
                    <a:pt x="11799" y="10515"/>
                    <a:pt x="11682" y="10325"/>
                  </a:cubicBezTo>
                  <a:cubicBezTo>
                    <a:pt x="11310" y="9809"/>
                    <a:pt x="10987" y="9294"/>
                    <a:pt x="10613" y="8789"/>
                  </a:cubicBezTo>
                  <a:cubicBezTo>
                    <a:pt x="10329" y="8408"/>
                    <a:pt x="10045" y="8128"/>
                    <a:pt x="9801" y="7758"/>
                  </a:cubicBezTo>
                  <a:cubicBezTo>
                    <a:pt x="9673" y="7668"/>
                    <a:pt x="9634" y="7522"/>
                    <a:pt x="9516" y="7433"/>
                  </a:cubicBezTo>
                  <a:cubicBezTo>
                    <a:pt x="9232" y="7197"/>
                    <a:pt x="9026" y="6917"/>
                    <a:pt x="8821" y="6637"/>
                  </a:cubicBezTo>
                  <a:cubicBezTo>
                    <a:pt x="8742" y="6547"/>
                    <a:pt x="8654" y="6401"/>
                    <a:pt x="8536" y="6311"/>
                  </a:cubicBezTo>
                  <a:cubicBezTo>
                    <a:pt x="8252" y="6031"/>
                    <a:pt x="7958" y="5751"/>
                    <a:pt x="7674" y="5470"/>
                  </a:cubicBezTo>
                  <a:lnTo>
                    <a:pt x="7595" y="5370"/>
                  </a:lnTo>
                  <a:cubicBezTo>
                    <a:pt x="7184" y="5000"/>
                    <a:pt x="6821" y="4675"/>
                    <a:pt x="6449" y="4350"/>
                  </a:cubicBezTo>
                  <a:cubicBezTo>
                    <a:pt x="6242" y="4159"/>
                    <a:pt x="6046" y="4025"/>
                    <a:pt x="5841" y="3790"/>
                  </a:cubicBezTo>
                  <a:cubicBezTo>
                    <a:pt x="5753" y="3644"/>
                    <a:pt x="5596" y="3599"/>
                    <a:pt x="5469" y="3464"/>
                  </a:cubicBezTo>
                  <a:cubicBezTo>
                    <a:pt x="5223" y="3274"/>
                    <a:pt x="4979" y="3038"/>
                    <a:pt x="4695" y="2847"/>
                  </a:cubicBezTo>
                  <a:cubicBezTo>
                    <a:pt x="4488" y="2668"/>
                    <a:pt x="4244" y="2477"/>
                    <a:pt x="4037" y="2288"/>
                  </a:cubicBezTo>
                  <a:cubicBezTo>
                    <a:pt x="3753" y="2063"/>
                    <a:pt x="3508" y="1782"/>
                    <a:pt x="3185" y="1636"/>
                  </a:cubicBezTo>
                  <a:cubicBezTo>
                    <a:pt x="2940" y="1502"/>
                    <a:pt x="2695" y="1268"/>
                    <a:pt x="2450" y="1077"/>
                  </a:cubicBezTo>
                  <a:cubicBezTo>
                    <a:pt x="2245" y="943"/>
                    <a:pt x="2038" y="752"/>
                    <a:pt x="1832" y="662"/>
                  </a:cubicBezTo>
                  <a:cubicBezTo>
                    <a:pt x="1548" y="516"/>
                    <a:pt x="1264" y="382"/>
                    <a:pt x="1019" y="236"/>
                  </a:cubicBezTo>
                  <a:cubicBezTo>
                    <a:pt x="980" y="281"/>
                    <a:pt x="940" y="325"/>
                    <a:pt x="852" y="325"/>
                  </a:cubicBezTo>
                  <a:cubicBezTo>
                    <a:pt x="852" y="281"/>
                    <a:pt x="813" y="236"/>
                    <a:pt x="813" y="191"/>
                  </a:cubicBezTo>
                  <a:cubicBezTo>
                    <a:pt x="568" y="146"/>
                    <a:pt x="363" y="102"/>
                    <a:pt x="16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39" name="Google Shape;5102;p39"/>
            <p:cNvSpPr/>
            <p:nvPr/>
          </p:nvSpPr>
          <p:spPr>
            <a:xfrm rot="3394329">
              <a:off x="646099" y="1044896"/>
              <a:ext cx="491991" cy="435236"/>
            </a:xfrm>
            <a:custGeom>
              <a:avLst/>
              <a:gdLst/>
              <a:ahLst/>
              <a:cxnLst>
                <a:cxn ang="0">
                  <a:pos x="wd2" y="hd2"/>
                </a:cxn>
                <a:cxn ang="5400000">
                  <a:pos x="wd2" y="hd2"/>
                </a:cxn>
                <a:cxn ang="10800000">
                  <a:pos x="wd2" y="hd2"/>
                </a:cxn>
                <a:cxn ang="16200000">
                  <a:pos x="wd2" y="hd2"/>
                </a:cxn>
              </a:cxnLst>
              <a:rect l="0" t="0" r="r" b="b"/>
              <a:pathLst>
                <a:path w="21476" h="21600" extrusionOk="0">
                  <a:moveTo>
                    <a:pt x="0" y="0"/>
                  </a:moveTo>
                  <a:lnTo>
                    <a:pt x="0" y="48"/>
                  </a:lnTo>
                  <a:cubicBezTo>
                    <a:pt x="7" y="50"/>
                    <a:pt x="14" y="51"/>
                    <a:pt x="21" y="52"/>
                  </a:cubicBezTo>
                  <a:cubicBezTo>
                    <a:pt x="15" y="36"/>
                    <a:pt x="9" y="19"/>
                    <a:pt x="0" y="0"/>
                  </a:cubicBezTo>
                  <a:close/>
                  <a:moveTo>
                    <a:pt x="21" y="52"/>
                  </a:moveTo>
                  <a:cubicBezTo>
                    <a:pt x="44" y="119"/>
                    <a:pt x="50" y="166"/>
                    <a:pt x="85" y="205"/>
                  </a:cubicBezTo>
                  <a:lnTo>
                    <a:pt x="223" y="205"/>
                  </a:lnTo>
                  <a:cubicBezTo>
                    <a:pt x="392" y="350"/>
                    <a:pt x="529" y="458"/>
                    <a:pt x="709" y="602"/>
                  </a:cubicBezTo>
                  <a:cubicBezTo>
                    <a:pt x="709" y="586"/>
                    <a:pt x="709" y="581"/>
                    <a:pt x="710" y="581"/>
                  </a:cubicBezTo>
                  <a:cubicBezTo>
                    <a:pt x="714" y="581"/>
                    <a:pt x="722" y="602"/>
                    <a:pt x="751" y="602"/>
                  </a:cubicBezTo>
                  <a:cubicBezTo>
                    <a:pt x="1016" y="855"/>
                    <a:pt x="1185" y="1204"/>
                    <a:pt x="1544" y="1360"/>
                  </a:cubicBezTo>
                  <a:cubicBezTo>
                    <a:pt x="1767" y="1455"/>
                    <a:pt x="1893" y="1660"/>
                    <a:pt x="2073" y="1804"/>
                  </a:cubicBezTo>
                  <a:cubicBezTo>
                    <a:pt x="2243" y="1960"/>
                    <a:pt x="2380" y="2106"/>
                    <a:pt x="2560" y="2201"/>
                  </a:cubicBezTo>
                  <a:cubicBezTo>
                    <a:pt x="2687" y="2262"/>
                    <a:pt x="2772" y="2310"/>
                    <a:pt x="2867" y="2454"/>
                  </a:cubicBezTo>
                  <a:cubicBezTo>
                    <a:pt x="2909" y="2562"/>
                    <a:pt x="3036" y="2706"/>
                    <a:pt x="3131" y="2803"/>
                  </a:cubicBezTo>
                  <a:cubicBezTo>
                    <a:pt x="3300" y="2959"/>
                    <a:pt x="3523" y="3055"/>
                    <a:pt x="3660" y="3259"/>
                  </a:cubicBezTo>
                  <a:cubicBezTo>
                    <a:pt x="3787" y="3356"/>
                    <a:pt x="3882" y="3513"/>
                    <a:pt x="4009" y="3561"/>
                  </a:cubicBezTo>
                  <a:cubicBezTo>
                    <a:pt x="4231" y="3656"/>
                    <a:pt x="4359" y="3957"/>
                    <a:pt x="4580" y="4113"/>
                  </a:cubicBezTo>
                  <a:cubicBezTo>
                    <a:pt x="4675" y="4161"/>
                    <a:pt x="4760" y="4161"/>
                    <a:pt x="4803" y="4258"/>
                  </a:cubicBezTo>
                  <a:cubicBezTo>
                    <a:pt x="4940" y="4463"/>
                    <a:pt x="5152" y="4607"/>
                    <a:pt x="5290" y="4812"/>
                  </a:cubicBezTo>
                  <a:cubicBezTo>
                    <a:pt x="5468" y="5015"/>
                    <a:pt x="5680" y="5209"/>
                    <a:pt x="5903" y="5412"/>
                  </a:cubicBezTo>
                  <a:cubicBezTo>
                    <a:pt x="5998" y="5509"/>
                    <a:pt x="6083" y="5665"/>
                    <a:pt x="6167" y="5761"/>
                  </a:cubicBezTo>
                  <a:cubicBezTo>
                    <a:pt x="6304" y="5917"/>
                    <a:pt x="6390" y="6111"/>
                    <a:pt x="6569" y="6219"/>
                  </a:cubicBezTo>
                  <a:cubicBezTo>
                    <a:pt x="6834" y="6470"/>
                    <a:pt x="7055" y="6772"/>
                    <a:pt x="7267" y="7072"/>
                  </a:cubicBezTo>
                  <a:cubicBezTo>
                    <a:pt x="7404" y="7265"/>
                    <a:pt x="7584" y="7421"/>
                    <a:pt x="7711" y="7565"/>
                  </a:cubicBezTo>
                  <a:cubicBezTo>
                    <a:pt x="7849" y="7818"/>
                    <a:pt x="8018" y="8023"/>
                    <a:pt x="8155" y="8274"/>
                  </a:cubicBezTo>
                  <a:cubicBezTo>
                    <a:pt x="8240" y="8371"/>
                    <a:pt x="8283" y="8515"/>
                    <a:pt x="8420" y="8623"/>
                  </a:cubicBezTo>
                  <a:cubicBezTo>
                    <a:pt x="8463" y="8720"/>
                    <a:pt x="8590" y="8768"/>
                    <a:pt x="8642" y="8925"/>
                  </a:cubicBezTo>
                  <a:cubicBezTo>
                    <a:pt x="8770" y="9117"/>
                    <a:pt x="8907" y="9417"/>
                    <a:pt x="9076" y="9622"/>
                  </a:cubicBezTo>
                  <a:cubicBezTo>
                    <a:pt x="9298" y="9971"/>
                    <a:pt x="9478" y="10319"/>
                    <a:pt x="9742" y="10619"/>
                  </a:cubicBezTo>
                  <a:cubicBezTo>
                    <a:pt x="10049" y="11029"/>
                    <a:pt x="10176" y="11521"/>
                    <a:pt x="10535" y="11883"/>
                  </a:cubicBezTo>
                  <a:cubicBezTo>
                    <a:pt x="10535" y="11883"/>
                    <a:pt x="10578" y="11931"/>
                    <a:pt x="10578" y="11979"/>
                  </a:cubicBezTo>
                  <a:cubicBezTo>
                    <a:pt x="10535" y="12075"/>
                    <a:pt x="10578" y="12075"/>
                    <a:pt x="10620" y="12123"/>
                  </a:cubicBezTo>
                  <a:cubicBezTo>
                    <a:pt x="10620" y="12280"/>
                    <a:pt x="10801" y="12280"/>
                    <a:pt x="10842" y="12424"/>
                  </a:cubicBezTo>
                  <a:cubicBezTo>
                    <a:pt x="10885" y="12533"/>
                    <a:pt x="10885" y="12677"/>
                    <a:pt x="10970" y="12785"/>
                  </a:cubicBezTo>
                  <a:cubicBezTo>
                    <a:pt x="11018" y="12873"/>
                    <a:pt x="11022" y="13091"/>
                    <a:pt x="11184" y="13091"/>
                  </a:cubicBezTo>
                  <a:cubicBezTo>
                    <a:pt x="11199" y="13091"/>
                    <a:pt x="11216" y="13090"/>
                    <a:pt x="11234" y="13085"/>
                  </a:cubicBezTo>
                  <a:cubicBezTo>
                    <a:pt x="11191" y="13230"/>
                    <a:pt x="11287" y="13278"/>
                    <a:pt x="11329" y="13386"/>
                  </a:cubicBezTo>
                  <a:cubicBezTo>
                    <a:pt x="11414" y="13435"/>
                    <a:pt x="11456" y="13530"/>
                    <a:pt x="11498" y="13627"/>
                  </a:cubicBezTo>
                  <a:cubicBezTo>
                    <a:pt x="11551" y="13735"/>
                    <a:pt x="11551" y="13783"/>
                    <a:pt x="11594" y="13831"/>
                  </a:cubicBezTo>
                  <a:cubicBezTo>
                    <a:pt x="11721" y="14084"/>
                    <a:pt x="11901" y="14337"/>
                    <a:pt x="12027" y="14589"/>
                  </a:cubicBezTo>
                  <a:cubicBezTo>
                    <a:pt x="12081" y="14637"/>
                    <a:pt x="12165" y="14733"/>
                    <a:pt x="12207" y="14829"/>
                  </a:cubicBezTo>
                  <a:cubicBezTo>
                    <a:pt x="12291" y="15081"/>
                    <a:pt x="12387" y="15286"/>
                    <a:pt x="12514" y="15491"/>
                  </a:cubicBezTo>
                  <a:cubicBezTo>
                    <a:pt x="12651" y="15683"/>
                    <a:pt x="12778" y="15888"/>
                    <a:pt x="12915" y="16032"/>
                  </a:cubicBezTo>
                  <a:lnTo>
                    <a:pt x="12874" y="16092"/>
                  </a:lnTo>
                  <a:cubicBezTo>
                    <a:pt x="12958" y="16140"/>
                    <a:pt x="13043" y="16188"/>
                    <a:pt x="13138" y="16236"/>
                  </a:cubicBezTo>
                  <a:cubicBezTo>
                    <a:pt x="13222" y="16333"/>
                    <a:pt x="13265" y="16489"/>
                    <a:pt x="13402" y="16633"/>
                  </a:cubicBezTo>
                  <a:cubicBezTo>
                    <a:pt x="13350" y="16633"/>
                    <a:pt x="13350" y="16693"/>
                    <a:pt x="13350" y="16741"/>
                  </a:cubicBezTo>
                  <a:cubicBezTo>
                    <a:pt x="13350" y="16790"/>
                    <a:pt x="13402" y="16838"/>
                    <a:pt x="13445" y="16885"/>
                  </a:cubicBezTo>
                  <a:cubicBezTo>
                    <a:pt x="13614" y="17042"/>
                    <a:pt x="13751" y="17295"/>
                    <a:pt x="13878" y="17487"/>
                  </a:cubicBezTo>
                  <a:cubicBezTo>
                    <a:pt x="13931" y="17595"/>
                    <a:pt x="14016" y="17692"/>
                    <a:pt x="14101" y="17787"/>
                  </a:cubicBezTo>
                  <a:cubicBezTo>
                    <a:pt x="14322" y="18040"/>
                    <a:pt x="14545" y="18245"/>
                    <a:pt x="14725" y="18497"/>
                  </a:cubicBezTo>
                  <a:cubicBezTo>
                    <a:pt x="14894" y="18738"/>
                    <a:pt x="15158" y="18894"/>
                    <a:pt x="15338" y="19147"/>
                  </a:cubicBezTo>
                  <a:lnTo>
                    <a:pt x="15423" y="19147"/>
                  </a:lnTo>
                  <a:cubicBezTo>
                    <a:pt x="15465" y="19243"/>
                    <a:pt x="15465" y="19339"/>
                    <a:pt x="15561" y="19399"/>
                  </a:cubicBezTo>
                  <a:cubicBezTo>
                    <a:pt x="15730" y="19591"/>
                    <a:pt x="15951" y="19748"/>
                    <a:pt x="16174" y="19940"/>
                  </a:cubicBezTo>
                  <a:cubicBezTo>
                    <a:pt x="16354" y="20096"/>
                    <a:pt x="16523" y="20241"/>
                    <a:pt x="16745" y="20446"/>
                  </a:cubicBezTo>
                  <a:cubicBezTo>
                    <a:pt x="16925" y="20542"/>
                    <a:pt x="17105" y="20698"/>
                    <a:pt x="17274" y="20795"/>
                  </a:cubicBezTo>
                  <a:cubicBezTo>
                    <a:pt x="17369" y="20842"/>
                    <a:pt x="17454" y="20903"/>
                    <a:pt x="17538" y="20903"/>
                  </a:cubicBezTo>
                  <a:lnTo>
                    <a:pt x="17538" y="20951"/>
                  </a:lnTo>
                  <a:lnTo>
                    <a:pt x="17718" y="20951"/>
                  </a:lnTo>
                  <a:cubicBezTo>
                    <a:pt x="17940" y="21143"/>
                    <a:pt x="18110" y="21251"/>
                    <a:pt x="18374" y="21300"/>
                  </a:cubicBezTo>
                  <a:cubicBezTo>
                    <a:pt x="18554" y="21348"/>
                    <a:pt x="18776" y="21348"/>
                    <a:pt x="18903" y="21444"/>
                  </a:cubicBezTo>
                  <a:cubicBezTo>
                    <a:pt x="19013" y="21481"/>
                    <a:pt x="19122" y="21487"/>
                    <a:pt x="19228" y="21487"/>
                  </a:cubicBezTo>
                  <a:cubicBezTo>
                    <a:pt x="19274" y="21487"/>
                    <a:pt x="19321" y="21486"/>
                    <a:pt x="19367" y="21486"/>
                  </a:cubicBezTo>
                  <a:cubicBezTo>
                    <a:pt x="19517" y="21486"/>
                    <a:pt x="19660" y="21498"/>
                    <a:pt x="19792" y="21600"/>
                  </a:cubicBezTo>
                  <a:lnTo>
                    <a:pt x="19876" y="21504"/>
                  </a:lnTo>
                  <a:lnTo>
                    <a:pt x="19876" y="21552"/>
                  </a:lnTo>
                  <a:cubicBezTo>
                    <a:pt x="20013" y="21552"/>
                    <a:pt x="20098" y="21504"/>
                    <a:pt x="20225" y="21504"/>
                  </a:cubicBezTo>
                  <a:cubicBezTo>
                    <a:pt x="20448" y="21504"/>
                    <a:pt x="20628" y="21395"/>
                    <a:pt x="20807" y="21251"/>
                  </a:cubicBezTo>
                  <a:cubicBezTo>
                    <a:pt x="20849" y="21143"/>
                    <a:pt x="20934" y="21095"/>
                    <a:pt x="21072" y="20998"/>
                  </a:cubicBezTo>
                  <a:cubicBezTo>
                    <a:pt x="21420" y="20398"/>
                    <a:pt x="21600" y="19640"/>
                    <a:pt x="21378" y="18846"/>
                  </a:cubicBezTo>
                  <a:cubicBezTo>
                    <a:pt x="21336" y="18846"/>
                    <a:pt x="21282" y="18846"/>
                    <a:pt x="21241" y="18894"/>
                  </a:cubicBezTo>
                  <a:cubicBezTo>
                    <a:pt x="21241" y="19544"/>
                    <a:pt x="21113" y="20145"/>
                    <a:pt x="20892" y="20446"/>
                  </a:cubicBezTo>
                  <a:cubicBezTo>
                    <a:pt x="20892" y="20398"/>
                    <a:pt x="20849" y="20398"/>
                    <a:pt x="20849" y="20349"/>
                  </a:cubicBezTo>
                  <a:cubicBezTo>
                    <a:pt x="20712" y="20493"/>
                    <a:pt x="20585" y="20602"/>
                    <a:pt x="20448" y="20746"/>
                  </a:cubicBezTo>
                  <a:lnTo>
                    <a:pt x="20448" y="20698"/>
                  </a:lnTo>
                  <a:cubicBezTo>
                    <a:pt x="20320" y="20795"/>
                    <a:pt x="20225" y="20842"/>
                    <a:pt x="20098" y="20903"/>
                  </a:cubicBezTo>
                  <a:cubicBezTo>
                    <a:pt x="19834" y="20903"/>
                    <a:pt x="19834" y="20951"/>
                    <a:pt x="19654" y="21143"/>
                  </a:cubicBezTo>
                  <a:cubicBezTo>
                    <a:pt x="19569" y="21095"/>
                    <a:pt x="19432" y="21095"/>
                    <a:pt x="19348" y="21047"/>
                  </a:cubicBezTo>
                  <a:cubicBezTo>
                    <a:pt x="19168" y="20998"/>
                    <a:pt x="19041" y="20951"/>
                    <a:pt x="18861" y="20951"/>
                  </a:cubicBezTo>
                  <a:cubicBezTo>
                    <a:pt x="18776" y="20951"/>
                    <a:pt x="18692" y="20951"/>
                    <a:pt x="18638" y="20842"/>
                  </a:cubicBezTo>
                  <a:cubicBezTo>
                    <a:pt x="18587" y="20696"/>
                    <a:pt x="18499" y="20638"/>
                    <a:pt x="18400" y="20638"/>
                  </a:cubicBezTo>
                  <a:cubicBezTo>
                    <a:pt x="18337" y="20638"/>
                    <a:pt x="18270" y="20661"/>
                    <a:pt x="18205" y="20698"/>
                  </a:cubicBezTo>
                  <a:cubicBezTo>
                    <a:pt x="18025" y="20650"/>
                    <a:pt x="17845" y="20542"/>
                    <a:pt x="17676" y="20493"/>
                  </a:cubicBezTo>
                  <a:cubicBezTo>
                    <a:pt x="17581" y="20446"/>
                    <a:pt x="17538" y="20446"/>
                    <a:pt x="17496" y="20349"/>
                  </a:cubicBezTo>
                  <a:cubicBezTo>
                    <a:pt x="17454" y="20145"/>
                    <a:pt x="17274" y="20049"/>
                    <a:pt x="17051" y="20001"/>
                  </a:cubicBezTo>
                  <a:cubicBezTo>
                    <a:pt x="17105" y="20049"/>
                    <a:pt x="17105" y="20096"/>
                    <a:pt x="17105" y="20145"/>
                  </a:cubicBezTo>
                  <a:lnTo>
                    <a:pt x="17051" y="20145"/>
                  </a:lnTo>
                  <a:cubicBezTo>
                    <a:pt x="16745" y="19893"/>
                    <a:pt x="16438" y="19640"/>
                    <a:pt x="16132" y="19399"/>
                  </a:cubicBezTo>
                  <a:cubicBezTo>
                    <a:pt x="16132" y="19339"/>
                    <a:pt x="16132" y="19339"/>
                    <a:pt x="16174" y="19291"/>
                  </a:cubicBezTo>
                  <a:cubicBezTo>
                    <a:pt x="16046" y="19243"/>
                    <a:pt x="15951" y="19243"/>
                    <a:pt x="15867" y="19147"/>
                  </a:cubicBezTo>
                  <a:cubicBezTo>
                    <a:pt x="15825" y="19038"/>
                    <a:pt x="15825" y="18942"/>
                    <a:pt x="15782" y="18798"/>
                  </a:cubicBezTo>
                  <a:lnTo>
                    <a:pt x="15602" y="18798"/>
                  </a:lnTo>
                  <a:cubicBezTo>
                    <a:pt x="15518" y="18689"/>
                    <a:pt x="15423" y="18594"/>
                    <a:pt x="15338" y="18545"/>
                  </a:cubicBezTo>
                  <a:lnTo>
                    <a:pt x="15338" y="18389"/>
                  </a:lnTo>
                  <a:cubicBezTo>
                    <a:pt x="15253" y="18341"/>
                    <a:pt x="15158" y="18245"/>
                    <a:pt x="15116" y="18197"/>
                  </a:cubicBezTo>
                  <a:cubicBezTo>
                    <a:pt x="15031" y="18089"/>
                    <a:pt x="14937" y="17992"/>
                    <a:pt x="14809" y="17944"/>
                  </a:cubicBezTo>
                  <a:cubicBezTo>
                    <a:pt x="14545" y="17787"/>
                    <a:pt x="14502" y="17487"/>
                    <a:pt x="14365" y="17295"/>
                  </a:cubicBezTo>
                  <a:cubicBezTo>
                    <a:pt x="14281" y="17187"/>
                    <a:pt x="14281" y="17090"/>
                    <a:pt x="14196" y="16934"/>
                  </a:cubicBezTo>
                  <a:cubicBezTo>
                    <a:pt x="14196" y="16934"/>
                    <a:pt x="14196" y="16994"/>
                    <a:pt x="14143" y="16994"/>
                  </a:cubicBezTo>
                  <a:cubicBezTo>
                    <a:pt x="14196" y="17042"/>
                    <a:pt x="14196" y="17090"/>
                    <a:pt x="14238" y="17138"/>
                  </a:cubicBezTo>
                  <a:cubicBezTo>
                    <a:pt x="14196" y="17138"/>
                    <a:pt x="14196" y="17138"/>
                    <a:pt x="14143" y="17187"/>
                  </a:cubicBezTo>
                  <a:cubicBezTo>
                    <a:pt x="14101" y="17090"/>
                    <a:pt x="14016" y="16934"/>
                    <a:pt x="13974" y="16838"/>
                  </a:cubicBezTo>
                  <a:cubicBezTo>
                    <a:pt x="13667" y="16537"/>
                    <a:pt x="13445" y="16140"/>
                    <a:pt x="13307" y="15731"/>
                  </a:cubicBezTo>
                  <a:cubicBezTo>
                    <a:pt x="13265" y="15791"/>
                    <a:pt x="13222" y="15791"/>
                    <a:pt x="13222" y="15839"/>
                  </a:cubicBezTo>
                  <a:cubicBezTo>
                    <a:pt x="12915" y="15431"/>
                    <a:pt x="12651" y="15034"/>
                    <a:pt x="12471" y="14589"/>
                  </a:cubicBezTo>
                  <a:cubicBezTo>
                    <a:pt x="12387" y="14337"/>
                    <a:pt x="12207" y="14084"/>
                    <a:pt x="12027" y="13879"/>
                  </a:cubicBezTo>
                  <a:cubicBezTo>
                    <a:pt x="11943" y="13831"/>
                    <a:pt x="11901" y="13735"/>
                    <a:pt x="11858" y="13627"/>
                  </a:cubicBezTo>
                  <a:cubicBezTo>
                    <a:pt x="11763" y="13435"/>
                    <a:pt x="11635" y="13278"/>
                    <a:pt x="11551" y="13085"/>
                  </a:cubicBezTo>
                  <a:cubicBezTo>
                    <a:pt x="11371" y="12881"/>
                    <a:pt x="11234" y="12628"/>
                    <a:pt x="11107" y="12376"/>
                  </a:cubicBezTo>
                  <a:cubicBezTo>
                    <a:pt x="10927" y="12026"/>
                    <a:pt x="10663" y="11678"/>
                    <a:pt x="10535" y="11282"/>
                  </a:cubicBezTo>
                  <a:cubicBezTo>
                    <a:pt x="10494" y="11221"/>
                    <a:pt x="10494" y="11173"/>
                    <a:pt x="10440" y="11124"/>
                  </a:cubicBezTo>
                  <a:cubicBezTo>
                    <a:pt x="10356" y="11029"/>
                    <a:pt x="10229" y="10921"/>
                    <a:pt x="10134" y="10824"/>
                  </a:cubicBezTo>
                  <a:cubicBezTo>
                    <a:pt x="10049" y="10776"/>
                    <a:pt x="10049" y="10619"/>
                    <a:pt x="10091" y="10524"/>
                  </a:cubicBezTo>
                  <a:cubicBezTo>
                    <a:pt x="9911" y="10427"/>
                    <a:pt x="9827" y="10271"/>
                    <a:pt x="9742" y="10127"/>
                  </a:cubicBezTo>
                  <a:cubicBezTo>
                    <a:pt x="9701" y="9922"/>
                    <a:pt x="9563" y="9778"/>
                    <a:pt x="9435" y="9622"/>
                  </a:cubicBezTo>
                  <a:cubicBezTo>
                    <a:pt x="9383" y="9574"/>
                    <a:pt x="9298" y="9525"/>
                    <a:pt x="9256" y="9417"/>
                  </a:cubicBezTo>
                  <a:cubicBezTo>
                    <a:pt x="9034" y="9117"/>
                    <a:pt x="8811" y="8815"/>
                    <a:pt x="8642" y="8515"/>
                  </a:cubicBezTo>
                  <a:cubicBezTo>
                    <a:pt x="8378" y="8023"/>
                    <a:pt x="8018" y="7613"/>
                    <a:pt x="7670" y="7168"/>
                  </a:cubicBezTo>
                  <a:cubicBezTo>
                    <a:pt x="7532" y="7011"/>
                    <a:pt x="7404" y="6867"/>
                    <a:pt x="7267" y="6663"/>
                  </a:cubicBezTo>
                  <a:cubicBezTo>
                    <a:pt x="7140" y="6567"/>
                    <a:pt x="7055" y="6411"/>
                    <a:pt x="6918" y="6314"/>
                  </a:cubicBezTo>
                  <a:cubicBezTo>
                    <a:pt x="6654" y="6014"/>
                    <a:pt x="6390" y="5714"/>
                    <a:pt x="6167" y="5365"/>
                  </a:cubicBezTo>
                  <a:cubicBezTo>
                    <a:pt x="6124" y="5317"/>
                    <a:pt x="6083" y="5209"/>
                    <a:pt x="5998" y="5160"/>
                  </a:cubicBezTo>
                  <a:cubicBezTo>
                    <a:pt x="5903" y="5112"/>
                    <a:pt x="5818" y="5015"/>
                    <a:pt x="5734" y="4907"/>
                  </a:cubicBezTo>
                  <a:cubicBezTo>
                    <a:pt x="5680" y="4859"/>
                    <a:pt x="5596" y="4859"/>
                    <a:pt x="5596" y="4812"/>
                  </a:cubicBezTo>
                  <a:cubicBezTo>
                    <a:pt x="5290" y="4366"/>
                    <a:pt x="4887" y="4066"/>
                    <a:pt x="4496" y="3705"/>
                  </a:cubicBezTo>
                  <a:cubicBezTo>
                    <a:pt x="4231" y="3513"/>
                    <a:pt x="4009" y="3259"/>
                    <a:pt x="3744" y="3008"/>
                  </a:cubicBezTo>
                  <a:cubicBezTo>
                    <a:pt x="3565" y="2862"/>
                    <a:pt x="3354" y="2659"/>
                    <a:pt x="3173" y="2454"/>
                  </a:cubicBezTo>
                  <a:cubicBezTo>
                    <a:pt x="2951" y="2262"/>
                    <a:pt x="2687" y="2106"/>
                    <a:pt x="2465" y="1852"/>
                  </a:cubicBezTo>
                  <a:cubicBezTo>
                    <a:pt x="2243" y="1660"/>
                    <a:pt x="2031" y="1504"/>
                    <a:pt x="1809" y="1299"/>
                  </a:cubicBezTo>
                  <a:cubicBezTo>
                    <a:pt x="1449" y="1058"/>
                    <a:pt x="1100" y="806"/>
                    <a:pt x="793" y="506"/>
                  </a:cubicBezTo>
                  <a:cubicBezTo>
                    <a:pt x="576" y="259"/>
                    <a:pt x="319" y="104"/>
                    <a:pt x="21" y="52"/>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0" name="Google Shape;5103;p39"/>
            <p:cNvSpPr/>
            <p:nvPr/>
          </p:nvSpPr>
          <p:spPr>
            <a:xfrm rot="3394329">
              <a:off x="587816" y="1011214"/>
              <a:ext cx="577075" cy="465662"/>
            </a:xfrm>
            <a:custGeom>
              <a:avLst/>
              <a:gdLst/>
              <a:ahLst/>
              <a:cxnLst>
                <a:cxn ang="0">
                  <a:pos x="wd2" y="hd2"/>
                </a:cxn>
                <a:cxn ang="5400000">
                  <a:pos x="wd2" y="hd2"/>
                </a:cxn>
                <a:cxn ang="10800000">
                  <a:pos x="wd2" y="hd2"/>
                </a:cxn>
                <a:cxn ang="16200000">
                  <a:pos x="wd2" y="hd2"/>
                </a:cxn>
              </a:cxnLst>
              <a:rect l="0" t="0" r="r" b="b"/>
              <a:pathLst>
                <a:path w="21585" h="21600" extrusionOk="0">
                  <a:moveTo>
                    <a:pt x="165" y="0"/>
                  </a:moveTo>
                  <a:cubicBezTo>
                    <a:pt x="116" y="0"/>
                    <a:pt x="63" y="26"/>
                    <a:pt x="0" y="52"/>
                  </a:cubicBezTo>
                  <a:cubicBezTo>
                    <a:pt x="36" y="96"/>
                    <a:pt x="72" y="198"/>
                    <a:pt x="108" y="198"/>
                  </a:cubicBezTo>
                  <a:cubicBezTo>
                    <a:pt x="335" y="242"/>
                    <a:pt x="562" y="333"/>
                    <a:pt x="752" y="479"/>
                  </a:cubicBezTo>
                  <a:cubicBezTo>
                    <a:pt x="1015" y="659"/>
                    <a:pt x="1323" y="805"/>
                    <a:pt x="1586" y="996"/>
                  </a:cubicBezTo>
                  <a:cubicBezTo>
                    <a:pt x="1740" y="1176"/>
                    <a:pt x="1885" y="1322"/>
                    <a:pt x="2075" y="1411"/>
                  </a:cubicBezTo>
                  <a:cubicBezTo>
                    <a:pt x="2302" y="1603"/>
                    <a:pt x="2565" y="1738"/>
                    <a:pt x="2718" y="1974"/>
                  </a:cubicBezTo>
                  <a:cubicBezTo>
                    <a:pt x="2828" y="2120"/>
                    <a:pt x="2982" y="2254"/>
                    <a:pt x="3100" y="2345"/>
                  </a:cubicBezTo>
                  <a:cubicBezTo>
                    <a:pt x="3280" y="2536"/>
                    <a:pt x="3508" y="2728"/>
                    <a:pt x="3698" y="2862"/>
                  </a:cubicBezTo>
                  <a:cubicBezTo>
                    <a:pt x="3852" y="3008"/>
                    <a:pt x="4006" y="3143"/>
                    <a:pt x="4115" y="3289"/>
                  </a:cubicBezTo>
                  <a:cubicBezTo>
                    <a:pt x="4342" y="3525"/>
                    <a:pt x="4605" y="3705"/>
                    <a:pt x="4794" y="3941"/>
                  </a:cubicBezTo>
                  <a:cubicBezTo>
                    <a:pt x="5057" y="4177"/>
                    <a:pt x="5320" y="4458"/>
                    <a:pt x="5592" y="4740"/>
                  </a:cubicBezTo>
                  <a:cubicBezTo>
                    <a:pt x="5665" y="4829"/>
                    <a:pt x="5737" y="4930"/>
                    <a:pt x="5855" y="5020"/>
                  </a:cubicBezTo>
                  <a:cubicBezTo>
                    <a:pt x="6118" y="5301"/>
                    <a:pt x="6381" y="5583"/>
                    <a:pt x="6644" y="5863"/>
                  </a:cubicBezTo>
                  <a:cubicBezTo>
                    <a:pt x="6680" y="5909"/>
                    <a:pt x="6726" y="5953"/>
                    <a:pt x="6762" y="5998"/>
                  </a:cubicBezTo>
                  <a:cubicBezTo>
                    <a:pt x="6952" y="6234"/>
                    <a:pt x="7133" y="6381"/>
                    <a:pt x="7251" y="6661"/>
                  </a:cubicBezTo>
                  <a:cubicBezTo>
                    <a:pt x="7288" y="6706"/>
                    <a:pt x="7324" y="6752"/>
                    <a:pt x="7360" y="6796"/>
                  </a:cubicBezTo>
                  <a:cubicBezTo>
                    <a:pt x="7514" y="6987"/>
                    <a:pt x="7668" y="7122"/>
                    <a:pt x="7813" y="7313"/>
                  </a:cubicBezTo>
                  <a:cubicBezTo>
                    <a:pt x="8039" y="7639"/>
                    <a:pt x="8312" y="7965"/>
                    <a:pt x="8538" y="8302"/>
                  </a:cubicBezTo>
                  <a:cubicBezTo>
                    <a:pt x="8765" y="8628"/>
                    <a:pt x="8991" y="8954"/>
                    <a:pt x="9173" y="9281"/>
                  </a:cubicBezTo>
                  <a:cubicBezTo>
                    <a:pt x="9399" y="9607"/>
                    <a:pt x="9590" y="9988"/>
                    <a:pt x="9780" y="10314"/>
                  </a:cubicBezTo>
                  <a:cubicBezTo>
                    <a:pt x="9853" y="10405"/>
                    <a:pt x="9934" y="10494"/>
                    <a:pt x="10007" y="10596"/>
                  </a:cubicBezTo>
                  <a:cubicBezTo>
                    <a:pt x="10160" y="10877"/>
                    <a:pt x="10270" y="11157"/>
                    <a:pt x="10424" y="11439"/>
                  </a:cubicBezTo>
                  <a:cubicBezTo>
                    <a:pt x="10496" y="11573"/>
                    <a:pt x="10577" y="11720"/>
                    <a:pt x="10687" y="11854"/>
                  </a:cubicBezTo>
                  <a:cubicBezTo>
                    <a:pt x="10950" y="12371"/>
                    <a:pt x="11257" y="12889"/>
                    <a:pt x="11520" y="13451"/>
                  </a:cubicBezTo>
                  <a:cubicBezTo>
                    <a:pt x="11629" y="13641"/>
                    <a:pt x="11665" y="13866"/>
                    <a:pt x="11783" y="14058"/>
                  </a:cubicBezTo>
                  <a:cubicBezTo>
                    <a:pt x="11892" y="14294"/>
                    <a:pt x="12047" y="14529"/>
                    <a:pt x="12200" y="14811"/>
                  </a:cubicBezTo>
                  <a:cubicBezTo>
                    <a:pt x="12273" y="14901"/>
                    <a:pt x="12391" y="15047"/>
                    <a:pt x="12463" y="15181"/>
                  </a:cubicBezTo>
                  <a:cubicBezTo>
                    <a:pt x="12762" y="15744"/>
                    <a:pt x="13071" y="16306"/>
                    <a:pt x="13406" y="16823"/>
                  </a:cubicBezTo>
                  <a:cubicBezTo>
                    <a:pt x="13705" y="17295"/>
                    <a:pt x="14050" y="17756"/>
                    <a:pt x="14349" y="18182"/>
                  </a:cubicBezTo>
                  <a:cubicBezTo>
                    <a:pt x="14693" y="18599"/>
                    <a:pt x="15029" y="19026"/>
                    <a:pt x="15409" y="19397"/>
                  </a:cubicBezTo>
                  <a:cubicBezTo>
                    <a:pt x="15672" y="19722"/>
                    <a:pt x="15971" y="19959"/>
                    <a:pt x="16279" y="20240"/>
                  </a:cubicBezTo>
                  <a:cubicBezTo>
                    <a:pt x="16352" y="20330"/>
                    <a:pt x="16424" y="20386"/>
                    <a:pt x="16506" y="20431"/>
                  </a:cubicBezTo>
                  <a:cubicBezTo>
                    <a:pt x="16733" y="20611"/>
                    <a:pt x="16959" y="20802"/>
                    <a:pt x="17186" y="20948"/>
                  </a:cubicBezTo>
                  <a:cubicBezTo>
                    <a:pt x="17376" y="21038"/>
                    <a:pt x="17602" y="21128"/>
                    <a:pt x="17829" y="21274"/>
                  </a:cubicBezTo>
                  <a:cubicBezTo>
                    <a:pt x="18201" y="21454"/>
                    <a:pt x="18581" y="21555"/>
                    <a:pt x="18998" y="21600"/>
                  </a:cubicBezTo>
                  <a:lnTo>
                    <a:pt x="19560" y="21600"/>
                  </a:lnTo>
                  <a:cubicBezTo>
                    <a:pt x="19787" y="21600"/>
                    <a:pt x="20014" y="21511"/>
                    <a:pt x="20240" y="21409"/>
                  </a:cubicBezTo>
                  <a:cubicBezTo>
                    <a:pt x="20467" y="21365"/>
                    <a:pt x="20657" y="21173"/>
                    <a:pt x="20847" y="20993"/>
                  </a:cubicBezTo>
                  <a:cubicBezTo>
                    <a:pt x="21183" y="20611"/>
                    <a:pt x="21409" y="20150"/>
                    <a:pt x="21492" y="19588"/>
                  </a:cubicBezTo>
                  <a:cubicBezTo>
                    <a:pt x="21527" y="19442"/>
                    <a:pt x="21527" y="19262"/>
                    <a:pt x="21564" y="19116"/>
                  </a:cubicBezTo>
                  <a:cubicBezTo>
                    <a:pt x="21600" y="18745"/>
                    <a:pt x="21600" y="18419"/>
                    <a:pt x="21492" y="18036"/>
                  </a:cubicBezTo>
                  <a:cubicBezTo>
                    <a:pt x="21409" y="18228"/>
                    <a:pt x="21374" y="18362"/>
                    <a:pt x="21409" y="18554"/>
                  </a:cubicBezTo>
                  <a:cubicBezTo>
                    <a:pt x="21409" y="18599"/>
                    <a:pt x="21455" y="18644"/>
                    <a:pt x="21409" y="18700"/>
                  </a:cubicBezTo>
                  <a:cubicBezTo>
                    <a:pt x="21409" y="18925"/>
                    <a:pt x="21374" y="19161"/>
                    <a:pt x="21337" y="19351"/>
                  </a:cubicBezTo>
                  <a:cubicBezTo>
                    <a:pt x="21301" y="19543"/>
                    <a:pt x="21264" y="19722"/>
                    <a:pt x="21183" y="19914"/>
                  </a:cubicBezTo>
                  <a:cubicBezTo>
                    <a:pt x="21038" y="20330"/>
                    <a:pt x="20812" y="20668"/>
                    <a:pt x="20467" y="20948"/>
                  </a:cubicBezTo>
                  <a:cubicBezTo>
                    <a:pt x="20322" y="21038"/>
                    <a:pt x="20204" y="21128"/>
                    <a:pt x="20050" y="21173"/>
                  </a:cubicBezTo>
                  <a:cubicBezTo>
                    <a:pt x="19978" y="21173"/>
                    <a:pt x="19905" y="21173"/>
                    <a:pt x="19823" y="21229"/>
                  </a:cubicBezTo>
                  <a:cubicBezTo>
                    <a:pt x="19637" y="21261"/>
                    <a:pt x="19452" y="21293"/>
                    <a:pt x="19266" y="21293"/>
                  </a:cubicBezTo>
                  <a:cubicBezTo>
                    <a:pt x="19189" y="21293"/>
                    <a:pt x="19112" y="21287"/>
                    <a:pt x="19035" y="21274"/>
                  </a:cubicBezTo>
                  <a:cubicBezTo>
                    <a:pt x="18691" y="21229"/>
                    <a:pt x="18355" y="21083"/>
                    <a:pt x="18056" y="20993"/>
                  </a:cubicBezTo>
                  <a:cubicBezTo>
                    <a:pt x="17901" y="20948"/>
                    <a:pt x="17784" y="20802"/>
                    <a:pt x="17639" y="20757"/>
                  </a:cubicBezTo>
                  <a:cubicBezTo>
                    <a:pt x="17331" y="20611"/>
                    <a:pt x="17032" y="20476"/>
                    <a:pt x="16769" y="20285"/>
                  </a:cubicBezTo>
                  <a:cubicBezTo>
                    <a:pt x="16315" y="19914"/>
                    <a:pt x="15898" y="19543"/>
                    <a:pt x="15518" y="19116"/>
                  </a:cubicBezTo>
                  <a:cubicBezTo>
                    <a:pt x="15255" y="18790"/>
                    <a:pt x="15029" y="18464"/>
                    <a:pt x="14765" y="18182"/>
                  </a:cubicBezTo>
                  <a:cubicBezTo>
                    <a:pt x="14729" y="18138"/>
                    <a:pt x="14693" y="18082"/>
                    <a:pt x="14657" y="18036"/>
                  </a:cubicBezTo>
                  <a:cubicBezTo>
                    <a:pt x="14575" y="17992"/>
                    <a:pt x="14539" y="17947"/>
                    <a:pt x="14467" y="17857"/>
                  </a:cubicBezTo>
                  <a:cubicBezTo>
                    <a:pt x="14239" y="17520"/>
                    <a:pt x="14013" y="17238"/>
                    <a:pt x="13822" y="16913"/>
                  </a:cubicBezTo>
                  <a:cubicBezTo>
                    <a:pt x="13705" y="16778"/>
                    <a:pt x="13596" y="16587"/>
                    <a:pt x="13524" y="16395"/>
                  </a:cubicBezTo>
                  <a:cubicBezTo>
                    <a:pt x="13442" y="16261"/>
                    <a:pt x="13370" y="16170"/>
                    <a:pt x="13297" y="16070"/>
                  </a:cubicBezTo>
                  <a:cubicBezTo>
                    <a:pt x="13252" y="16024"/>
                    <a:pt x="13215" y="15980"/>
                    <a:pt x="13179" y="15935"/>
                  </a:cubicBezTo>
                  <a:cubicBezTo>
                    <a:pt x="13025" y="15744"/>
                    <a:pt x="12916" y="15507"/>
                    <a:pt x="12798" y="15272"/>
                  </a:cubicBezTo>
                  <a:cubicBezTo>
                    <a:pt x="12463" y="14664"/>
                    <a:pt x="12164" y="14058"/>
                    <a:pt x="11819" y="13495"/>
                  </a:cubicBezTo>
                  <a:cubicBezTo>
                    <a:pt x="11629" y="13125"/>
                    <a:pt x="11439" y="12742"/>
                    <a:pt x="11257" y="12417"/>
                  </a:cubicBezTo>
                  <a:cubicBezTo>
                    <a:pt x="11139" y="12237"/>
                    <a:pt x="11067" y="12045"/>
                    <a:pt x="10950" y="11854"/>
                  </a:cubicBezTo>
                  <a:cubicBezTo>
                    <a:pt x="10877" y="11720"/>
                    <a:pt x="10840" y="11573"/>
                    <a:pt x="10722" y="11439"/>
                  </a:cubicBezTo>
                  <a:cubicBezTo>
                    <a:pt x="10577" y="11202"/>
                    <a:pt x="10388" y="10966"/>
                    <a:pt x="10270" y="10640"/>
                  </a:cubicBezTo>
                  <a:cubicBezTo>
                    <a:pt x="10233" y="10450"/>
                    <a:pt x="10125" y="10270"/>
                    <a:pt x="10007" y="10124"/>
                  </a:cubicBezTo>
                  <a:cubicBezTo>
                    <a:pt x="9934" y="9988"/>
                    <a:pt x="9816" y="9887"/>
                    <a:pt x="9744" y="9753"/>
                  </a:cubicBezTo>
                  <a:cubicBezTo>
                    <a:pt x="9553" y="9516"/>
                    <a:pt x="9399" y="9190"/>
                    <a:pt x="9254" y="8954"/>
                  </a:cubicBezTo>
                  <a:cubicBezTo>
                    <a:pt x="9100" y="8673"/>
                    <a:pt x="8947" y="8438"/>
                    <a:pt x="8801" y="8246"/>
                  </a:cubicBezTo>
                  <a:cubicBezTo>
                    <a:pt x="8611" y="8021"/>
                    <a:pt x="8457" y="7830"/>
                    <a:pt x="8312" y="7595"/>
                  </a:cubicBezTo>
                  <a:cubicBezTo>
                    <a:pt x="8194" y="7403"/>
                    <a:pt x="8039" y="7224"/>
                    <a:pt x="7895" y="7032"/>
                  </a:cubicBezTo>
                  <a:cubicBezTo>
                    <a:pt x="7777" y="6898"/>
                    <a:pt x="7632" y="6752"/>
                    <a:pt x="7514" y="6616"/>
                  </a:cubicBezTo>
                  <a:cubicBezTo>
                    <a:pt x="7360" y="6381"/>
                    <a:pt x="7215" y="6189"/>
                    <a:pt x="7025" y="5953"/>
                  </a:cubicBezTo>
                  <a:cubicBezTo>
                    <a:pt x="6798" y="5717"/>
                    <a:pt x="6571" y="5437"/>
                    <a:pt x="6345" y="5155"/>
                  </a:cubicBezTo>
                  <a:lnTo>
                    <a:pt x="6227" y="5020"/>
                  </a:lnTo>
                  <a:cubicBezTo>
                    <a:pt x="5928" y="4740"/>
                    <a:pt x="5629" y="4458"/>
                    <a:pt x="5320" y="4132"/>
                  </a:cubicBezTo>
                  <a:cubicBezTo>
                    <a:pt x="5094" y="3896"/>
                    <a:pt x="4867" y="3660"/>
                    <a:pt x="4605" y="3423"/>
                  </a:cubicBezTo>
                  <a:cubicBezTo>
                    <a:pt x="4460" y="3289"/>
                    <a:pt x="4269" y="3097"/>
                    <a:pt x="4078" y="2963"/>
                  </a:cubicBezTo>
                  <a:cubicBezTo>
                    <a:pt x="3852" y="2772"/>
                    <a:pt x="3626" y="2581"/>
                    <a:pt x="3435" y="2345"/>
                  </a:cubicBezTo>
                  <a:cubicBezTo>
                    <a:pt x="3172" y="2120"/>
                    <a:pt x="2873" y="1884"/>
                    <a:pt x="2646" y="1648"/>
                  </a:cubicBezTo>
                  <a:cubicBezTo>
                    <a:pt x="2529" y="1502"/>
                    <a:pt x="2374" y="1411"/>
                    <a:pt x="2266" y="1322"/>
                  </a:cubicBezTo>
                  <a:cubicBezTo>
                    <a:pt x="2229" y="1322"/>
                    <a:pt x="2148" y="1277"/>
                    <a:pt x="2112" y="1277"/>
                  </a:cubicBezTo>
                  <a:cubicBezTo>
                    <a:pt x="1885" y="1041"/>
                    <a:pt x="1622" y="805"/>
                    <a:pt x="1360" y="659"/>
                  </a:cubicBezTo>
                  <a:cubicBezTo>
                    <a:pt x="1060" y="434"/>
                    <a:pt x="752" y="288"/>
                    <a:pt x="453" y="96"/>
                  </a:cubicBezTo>
                  <a:cubicBezTo>
                    <a:pt x="416" y="96"/>
                    <a:pt x="298" y="96"/>
                    <a:pt x="263" y="52"/>
                  </a:cubicBezTo>
                  <a:cubicBezTo>
                    <a:pt x="232" y="14"/>
                    <a:pt x="199" y="0"/>
                    <a:pt x="1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1" name="Google Shape;5104;p39"/>
            <p:cNvSpPr/>
            <p:nvPr/>
          </p:nvSpPr>
          <p:spPr>
            <a:xfrm rot="3394329">
              <a:off x="668033" y="1299151"/>
              <a:ext cx="296858" cy="2382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7"/>
                    <a:pt x="0" y="263"/>
                    <a:pt x="69" y="374"/>
                  </a:cubicBezTo>
                  <a:cubicBezTo>
                    <a:pt x="211" y="637"/>
                    <a:pt x="440" y="923"/>
                    <a:pt x="582" y="1186"/>
                  </a:cubicBezTo>
                  <a:cubicBezTo>
                    <a:pt x="880" y="1737"/>
                    <a:pt x="1162" y="2374"/>
                    <a:pt x="1463" y="2922"/>
                  </a:cubicBezTo>
                  <a:cubicBezTo>
                    <a:pt x="1604" y="3208"/>
                    <a:pt x="1763" y="3670"/>
                    <a:pt x="1974" y="3845"/>
                  </a:cubicBezTo>
                  <a:cubicBezTo>
                    <a:pt x="2345" y="4396"/>
                    <a:pt x="2485" y="4944"/>
                    <a:pt x="2645" y="5493"/>
                  </a:cubicBezTo>
                  <a:lnTo>
                    <a:pt x="2856" y="5493"/>
                  </a:lnTo>
                  <a:cubicBezTo>
                    <a:pt x="2856" y="5670"/>
                    <a:pt x="2927" y="5758"/>
                    <a:pt x="2996" y="5867"/>
                  </a:cubicBezTo>
                  <a:cubicBezTo>
                    <a:pt x="2996" y="5867"/>
                    <a:pt x="2996" y="5955"/>
                    <a:pt x="2927" y="6044"/>
                  </a:cubicBezTo>
                  <a:cubicBezTo>
                    <a:pt x="3085" y="6044"/>
                    <a:pt x="3154" y="6044"/>
                    <a:pt x="3294" y="5955"/>
                  </a:cubicBezTo>
                  <a:cubicBezTo>
                    <a:pt x="3294" y="5955"/>
                    <a:pt x="3296" y="5958"/>
                    <a:pt x="3296" y="5958"/>
                  </a:cubicBezTo>
                  <a:cubicBezTo>
                    <a:pt x="3296" y="5955"/>
                    <a:pt x="3296" y="5955"/>
                    <a:pt x="3296" y="5955"/>
                  </a:cubicBezTo>
                  <a:cubicBezTo>
                    <a:pt x="3296" y="5955"/>
                    <a:pt x="3296" y="5955"/>
                    <a:pt x="3294" y="5955"/>
                  </a:cubicBezTo>
                  <a:cubicBezTo>
                    <a:pt x="3273" y="5926"/>
                    <a:pt x="3249" y="5896"/>
                    <a:pt x="3225" y="5867"/>
                  </a:cubicBezTo>
                  <a:cubicBezTo>
                    <a:pt x="3085" y="5581"/>
                    <a:pt x="2927" y="5207"/>
                    <a:pt x="2785" y="4944"/>
                  </a:cubicBezTo>
                  <a:cubicBezTo>
                    <a:pt x="2714" y="4768"/>
                    <a:pt x="2645" y="4570"/>
                    <a:pt x="2556" y="4396"/>
                  </a:cubicBezTo>
                  <a:cubicBezTo>
                    <a:pt x="2045" y="3559"/>
                    <a:pt x="1534" y="2748"/>
                    <a:pt x="1162" y="1737"/>
                  </a:cubicBezTo>
                  <a:cubicBezTo>
                    <a:pt x="880" y="1099"/>
                    <a:pt x="511" y="549"/>
                    <a:pt x="0" y="0"/>
                  </a:cubicBezTo>
                  <a:close/>
                  <a:moveTo>
                    <a:pt x="3296" y="5958"/>
                  </a:moveTo>
                  <a:cubicBezTo>
                    <a:pt x="3225" y="6132"/>
                    <a:pt x="3156" y="6218"/>
                    <a:pt x="3156" y="6307"/>
                  </a:cubicBezTo>
                  <a:cubicBezTo>
                    <a:pt x="3367" y="6767"/>
                    <a:pt x="3667" y="7229"/>
                    <a:pt x="3967" y="7692"/>
                  </a:cubicBezTo>
                  <a:cubicBezTo>
                    <a:pt x="4037" y="7778"/>
                    <a:pt x="4108" y="7866"/>
                    <a:pt x="4178" y="8064"/>
                  </a:cubicBezTo>
                  <a:cubicBezTo>
                    <a:pt x="4408" y="8504"/>
                    <a:pt x="4619" y="8966"/>
                    <a:pt x="4848" y="9426"/>
                  </a:cubicBezTo>
                  <a:cubicBezTo>
                    <a:pt x="5130" y="9800"/>
                    <a:pt x="5359" y="10152"/>
                    <a:pt x="5572" y="10526"/>
                  </a:cubicBezTo>
                  <a:cubicBezTo>
                    <a:pt x="6241" y="11625"/>
                    <a:pt x="6894" y="12722"/>
                    <a:pt x="7635" y="13645"/>
                  </a:cubicBezTo>
                  <a:cubicBezTo>
                    <a:pt x="7775" y="13822"/>
                    <a:pt x="7846" y="13996"/>
                    <a:pt x="8004" y="14196"/>
                  </a:cubicBezTo>
                  <a:cubicBezTo>
                    <a:pt x="8375" y="14656"/>
                    <a:pt x="8815" y="15096"/>
                    <a:pt x="9168" y="15470"/>
                  </a:cubicBezTo>
                  <a:cubicBezTo>
                    <a:pt x="9608" y="16019"/>
                    <a:pt x="10051" y="16570"/>
                    <a:pt x="10491" y="17030"/>
                  </a:cubicBezTo>
                  <a:cubicBezTo>
                    <a:pt x="10578" y="17118"/>
                    <a:pt x="10720" y="17207"/>
                    <a:pt x="10791" y="17293"/>
                  </a:cubicBezTo>
                  <a:cubicBezTo>
                    <a:pt x="10862" y="17404"/>
                    <a:pt x="11020" y="17492"/>
                    <a:pt x="11091" y="17578"/>
                  </a:cubicBezTo>
                  <a:cubicBezTo>
                    <a:pt x="11231" y="17755"/>
                    <a:pt x="11373" y="17952"/>
                    <a:pt x="11531" y="18041"/>
                  </a:cubicBezTo>
                  <a:cubicBezTo>
                    <a:pt x="12253" y="18589"/>
                    <a:pt x="12925" y="19315"/>
                    <a:pt x="13665" y="19777"/>
                  </a:cubicBezTo>
                  <a:cubicBezTo>
                    <a:pt x="14018" y="19952"/>
                    <a:pt x="14247" y="20151"/>
                    <a:pt x="14616" y="20326"/>
                  </a:cubicBezTo>
                  <a:cubicBezTo>
                    <a:pt x="14827" y="20414"/>
                    <a:pt x="15128" y="20414"/>
                    <a:pt x="15340" y="20589"/>
                  </a:cubicBezTo>
                  <a:cubicBezTo>
                    <a:pt x="15868" y="20875"/>
                    <a:pt x="16310" y="21140"/>
                    <a:pt x="16892" y="21249"/>
                  </a:cubicBezTo>
                  <a:cubicBezTo>
                    <a:pt x="17103" y="21249"/>
                    <a:pt x="17332" y="21249"/>
                    <a:pt x="17543" y="21337"/>
                  </a:cubicBezTo>
                  <a:cubicBezTo>
                    <a:pt x="17915" y="21512"/>
                    <a:pt x="18355" y="21600"/>
                    <a:pt x="18726" y="21600"/>
                  </a:cubicBezTo>
                  <a:cubicBezTo>
                    <a:pt x="19308" y="21600"/>
                    <a:pt x="19835" y="21512"/>
                    <a:pt x="20347" y="21425"/>
                  </a:cubicBezTo>
                  <a:cubicBezTo>
                    <a:pt x="20629" y="21337"/>
                    <a:pt x="20929" y="21140"/>
                    <a:pt x="21229" y="21051"/>
                  </a:cubicBezTo>
                  <a:cubicBezTo>
                    <a:pt x="21371" y="21051"/>
                    <a:pt x="21440" y="20963"/>
                    <a:pt x="21600" y="20963"/>
                  </a:cubicBezTo>
                  <a:cubicBezTo>
                    <a:pt x="21600" y="20875"/>
                    <a:pt x="21600" y="20875"/>
                    <a:pt x="21511" y="20875"/>
                  </a:cubicBezTo>
                  <a:lnTo>
                    <a:pt x="21071" y="20875"/>
                  </a:lnTo>
                  <a:cubicBezTo>
                    <a:pt x="20439" y="21029"/>
                    <a:pt x="19743" y="21264"/>
                    <a:pt x="19084" y="21264"/>
                  </a:cubicBezTo>
                  <a:cubicBezTo>
                    <a:pt x="18988" y="21264"/>
                    <a:pt x="18891" y="21260"/>
                    <a:pt x="18795" y="21249"/>
                  </a:cubicBezTo>
                  <a:cubicBezTo>
                    <a:pt x="18284" y="21140"/>
                    <a:pt x="17773" y="21140"/>
                    <a:pt x="17332" y="20963"/>
                  </a:cubicBezTo>
                  <a:cubicBezTo>
                    <a:pt x="17103" y="20875"/>
                    <a:pt x="16892" y="20788"/>
                    <a:pt x="16663" y="20788"/>
                  </a:cubicBezTo>
                  <a:cubicBezTo>
                    <a:pt x="16450" y="20700"/>
                    <a:pt x="16310" y="20700"/>
                    <a:pt x="16081" y="20589"/>
                  </a:cubicBezTo>
                  <a:cubicBezTo>
                    <a:pt x="15570" y="20326"/>
                    <a:pt x="14988" y="20040"/>
                    <a:pt x="14458" y="19689"/>
                  </a:cubicBezTo>
                  <a:cubicBezTo>
                    <a:pt x="14105" y="19601"/>
                    <a:pt x="13736" y="19403"/>
                    <a:pt x="13436" y="19226"/>
                  </a:cubicBezTo>
                  <a:cubicBezTo>
                    <a:pt x="12696" y="18678"/>
                    <a:pt x="12042" y="18041"/>
                    <a:pt x="11302" y="17404"/>
                  </a:cubicBezTo>
                  <a:cubicBezTo>
                    <a:pt x="11160" y="17293"/>
                    <a:pt x="11091" y="17207"/>
                    <a:pt x="10931" y="17118"/>
                  </a:cubicBezTo>
                  <a:cubicBezTo>
                    <a:pt x="10491" y="16570"/>
                    <a:pt x="10051" y="16107"/>
                    <a:pt x="9608" y="15558"/>
                  </a:cubicBezTo>
                  <a:cubicBezTo>
                    <a:pt x="9257" y="15096"/>
                    <a:pt x="8957" y="14745"/>
                    <a:pt x="8586" y="14282"/>
                  </a:cubicBezTo>
                  <a:cubicBezTo>
                    <a:pt x="8446" y="14196"/>
                    <a:pt x="8375" y="13996"/>
                    <a:pt x="8217" y="13910"/>
                  </a:cubicBezTo>
                  <a:cubicBezTo>
                    <a:pt x="8075" y="13734"/>
                    <a:pt x="8004" y="13559"/>
                    <a:pt x="7846" y="13448"/>
                  </a:cubicBezTo>
                  <a:cubicBezTo>
                    <a:pt x="7706" y="13185"/>
                    <a:pt x="7635" y="13008"/>
                    <a:pt x="7493" y="12811"/>
                  </a:cubicBezTo>
                  <a:cubicBezTo>
                    <a:pt x="7264" y="12548"/>
                    <a:pt x="7124" y="12459"/>
                    <a:pt x="6964" y="12174"/>
                  </a:cubicBezTo>
                  <a:cubicBezTo>
                    <a:pt x="6523" y="11537"/>
                    <a:pt x="6170" y="10811"/>
                    <a:pt x="5730" y="10152"/>
                  </a:cubicBezTo>
                  <a:cubicBezTo>
                    <a:pt x="4990" y="9054"/>
                    <a:pt x="4408" y="7866"/>
                    <a:pt x="3738" y="6767"/>
                  </a:cubicBezTo>
                  <a:cubicBezTo>
                    <a:pt x="3613" y="6456"/>
                    <a:pt x="3473" y="6196"/>
                    <a:pt x="3296" y="5958"/>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2" name="Google Shape;5105;p39"/>
            <p:cNvSpPr/>
            <p:nvPr/>
          </p:nvSpPr>
          <p:spPr>
            <a:xfrm rot="3394329">
              <a:off x="828648" y="1155914"/>
              <a:ext cx="44577" cy="55502"/>
            </a:xfrm>
            <a:custGeom>
              <a:avLst/>
              <a:gdLst/>
              <a:ahLst/>
              <a:cxnLst>
                <a:cxn ang="0">
                  <a:pos x="wd2" y="hd2"/>
                </a:cxn>
                <a:cxn ang="5400000">
                  <a:pos x="wd2" y="hd2"/>
                </a:cxn>
                <a:cxn ang="10800000">
                  <a:pos x="wd2" y="hd2"/>
                </a:cxn>
                <a:cxn ang="16200000">
                  <a:pos x="wd2" y="hd2"/>
                </a:cxn>
              </a:cxnLst>
              <a:rect l="0" t="0" r="r" b="b"/>
              <a:pathLst>
                <a:path w="21600" h="21600" extrusionOk="0">
                  <a:moveTo>
                    <a:pt x="472" y="0"/>
                  </a:moveTo>
                  <a:cubicBezTo>
                    <a:pt x="472" y="379"/>
                    <a:pt x="472" y="759"/>
                    <a:pt x="0" y="759"/>
                  </a:cubicBezTo>
                  <a:cubicBezTo>
                    <a:pt x="1999" y="2364"/>
                    <a:pt x="3404" y="3970"/>
                    <a:pt x="5403" y="5478"/>
                  </a:cubicBezTo>
                  <a:cubicBezTo>
                    <a:pt x="7390" y="7453"/>
                    <a:pt x="9280" y="9817"/>
                    <a:pt x="11266" y="12172"/>
                  </a:cubicBezTo>
                  <a:cubicBezTo>
                    <a:pt x="13738" y="14147"/>
                    <a:pt x="15143" y="16511"/>
                    <a:pt x="17142" y="18866"/>
                  </a:cubicBezTo>
                  <a:lnTo>
                    <a:pt x="19613" y="18866"/>
                  </a:lnTo>
                  <a:cubicBezTo>
                    <a:pt x="19141" y="19625"/>
                    <a:pt x="19141" y="19625"/>
                    <a:pt x="19141" y="19995"/>
                  </a:cubicBezTo>
                  <a:cubicBezTo>
                    <a:pt x="19141" y="20471"/>
                    <a:pt x="19613" y="20471"/>
                    <a:pt x="20074" y="20851"/>
                  </a:cubicBezTo>
                  <a:cubicBezTo>
                    <a:pt x="20074" y="21221"/>
                    <a:pt x="20546" y="21600"/>
                    <a:pt x="20546" y="21600"/>
                  </a:cubicBezTo>
                  <a:lnTo>
                    <a:pt x="21600" y="21600"/>
                  </a:lnTo>
                  <a:cubicBezTo>
                    <a:pt x="21600" y="20851"/>
                    <a:pt x="21019" y="20471"/>
                    <a:pt x="21019" y="19995"/>
                  </a:cubicBezTo>
                  <a:cubicBezTo>
                    <a:pt x="20074" y="18866"/>
                    <a:pt x="19141" y="18486"/>
                    <a:pt x="18087" y="17261"/>
                  </a:cubicBezTo>
                  <a:cubicBezTo>
                    <a:pt x="15737" y="14906"/>
                    <a:pt x="13265" y="12921"/>
                    <a:pt x="11266" y="10187"/>
                  </a:cubicBezTo>
                  <a:cubicBezTo>
                    <a:pt x="9280" y="8212"/>
                    <a:pt x="7390" y="6324"/>
                    <a:pt x="5403" y="4339"/>
                  </a:cubicBezTo>
                  <a:cubicBezTo>
                    <a:pt x="4458" y="2744"/>
                    <a:pt x="2932" y="1605"/>
                    <a:pt x="1526" y="379"/>
                  </a:cubicBezTo>
                  <a:cubicBezTo>
                    <a:pt x="1054" y="0"/>
                    <a:pt x="1054" y="0"/>
                    <a:pt x="47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3" name="Google Shape;5106;p39"/>
            <p:cNvSpPr/>
            <p:nvPr/>
          </p:nvSpPr>
          <p:spPr>
            <a:xfrm rot="3394329">
              <a:off x="918963" y="1616141"/>
              <a:ext cx="12701" cy="447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259" y="930"/>
                    <a:pt x="0" y="2451"/>
                    <a:pt x="4129" y="4322"/>
                  </a:cubicBezTo>
                  <a:cubicBezTo>
                    <a:pt x="12282" y="7256"/>
                    <a:pt x="4129" y="9707"/>
                    <a:pt x="4129" y="12641"/>
                  </a:cubicBezTo>
                  <a:lnTo>
                    <a:pt x="4129" y="18026"/>
                  </a:lnTo>
                  <a:cubicBezTo>
                    <a:pt x="4129" y="18956"/>
                    <a:pt x="0" y="20006"/>
                    <a:pt x="0" y="21419"/>
                  </a:cubicBezTo>
                  <a:cubicBezTo>
                    <a:pt x="1059" y="21540"/>
                    <a:pt x="2541" y="21600"/>
                    <a:pt x="3918" y="21600"/>
                  </a:cubicBezTo>
                  <a:cubicBezTo>
                    <a:pt x="7941" y="21600"/>
                    <a:pt x="12282" y="21165"/>
                    <a:pt x="12282" y="20477"/>
                  </a:cubicBezTo>
                  <a:cubicBezTo>
                    <a:pt x="17471" y="18485"/>
                    <a:pt x="21600" y="16034"/>
                    <a:pt x="21600" y="14163"/>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4" name="Google Shape;5107;p39"/>
            <p:cNvSpPr/>
            <p:nvPr/>
          </p:nvSpPr>
          <p:spPr>
            <a:xfrm rot="3394329">
              <a:off x="923484" y="833866"/>
              <a:ext cx="30276" cy="12701"/>
            </a:xfrm>
            <a:custGeom>
              <a:avLst/>
              <a:gdLst/>
              <a:ahLst/>
              <a:cxnLst>
                <a:cxn ang="0">
                  <a:pos x="wd2" y="hd2"/>
                </a:cxn>
                <a:cxn ang="5400000">
                  <a:pos x="wd2" y="hd2"/>
                </a:cxn>
                <a:cxn ang="10800000">
                  <a:pos x="wd2" y="hd2"/>
                </a:cxn>
                <a:cxn ang="16200000">
                  <a:pos x="wd2" y="hd2"/>
                </a:cxn>
              </a:cxnLst>
              <a:rect l="0" t="0" r="r" b="b"/>
              <a:pathLst>
                <a:path w="21600" h="21600" extrusionOk="0">
                  <a:moveTo>
                    <a:pt x="13163" y="0"/>
                  </a:moveTo>
                  <a:cubicBezTo>
                    <a:pt x="11826" y="0"/>
                    <a:pt x="10541" y="1409"/>
                    <a:pt x="9328" y="5713"/>
                  </a:cubicBezTo>
                  <a:cubicBezTo>
                    <a:pt x="7259" y="2661"/>
                    <a:pt x="5708" y="2661"/>
                    <a:pt x="4316" y="2661"/>
                  </a:cubicBezTo>
                  <a:lnTo>
                    <a:pt x="4316" y="5713"/>
                  </a:lnTo>
                  <a:cubicBezTo>
                    <a:pt x="2925" y="8765"/>
                    <a:pt x="1373" y="14791"/>
                    <a:pt x="0" y="18626"/>
                  </a:cubicBezTo>
                  <a:lnTo>
                    <a:pt x="0" y="21600"/>
                  </a:lnTo>
                  <a:cubicBezTo>
                    <a:pt x="1356" y="19957"/>
                    <a:pt x="2693" y="19487"/>
                    <a:pt x="4013" y="19487"/>
                  </a:cubicBezTo>
                  <a:cubicBezTo>
                    <a:pt x="6154" y="19487"/>
                    <a:pt x="8258" y="20817"/>
                    <a:pt x="10381" y="20817"/>
                  </a:cubicBezTo>
                  <a:cubicBezTo>
                    <a:pt x="12414" y="20817"/>
                    <a:pt x="14465" y="19565"/>
                    <a:pt x="16588" y="14791"/>
                  </a:cubicBezTo>
                  <a:cubicBezTo>
                    <a:pt x="17284" y="14791"/>
                    <a:pt x="17979" y="18626"/>
                    <a:pt x="17979" y="18626"/>
                  </a:cubicBezTo>
                  <a:cubicBezTo>
                    <a:pt x="19531" y="14791"/>
                    <a:pt x="20227" y="11739"/>
                    <a:pt x="21600" y="5713"/>
                  </a:cubicBezTo>
                  <a:cubicBezTo>
                    <a:pt x="18728" y="5713"/>
                    <a:pt x="15839" y="0"/>
                    <a:pt x="1316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5" name="Google Shape;5108;p39"/>
            <p:cNvSpPr/>
            <p:nvPr/>
          </p:nvSpPr>
          <p:spPr>
            <a:xfrm rot="3394329">
              <a:off x="829000" y="1628291"/>
              <a:ext cx="29077" cy="363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446" y="565"/>
                    <a:pt x="17997" y="2304"/>
                    <a:pt x="17105" y="3598"/>
                  </a:cubicBezTo>
                  <a:cubicBezTo>
                    <a:pt x="16381" y="5902"/>
                    <a:pt x="14932" y="7775"/>
                    <a:pt x="12592" y="9499"/>
                  </a:cubicBezTo>
                  <a:cubicBezTo>
                    <a:pt x="11887" y="10079"/>
                    <a:pt x="11162" y="11372"/>
                    <a:pt x="10438" y="11952"/>
                  </a:cubicBezTo>
                  <a:cubicBezTo>
                    <a:pt x="6668" y="15550"/>
                    <a:pt x="1430" y="16709"/>
                    <a:pt x="0" y="21600"/>
                  </a:cubicBezTo>
                  <a:cubicBezTo>
                    <a:pt x="3603" y="19162"/>
                    <a:pt x="9008" y="18002"/>
                    <a:pt x="9713" y="13677"/>
                  </a:cubicBezTo>
                  <a:cubicBezTo>
                    <a:pt x="11887" y="12532"/>
                    <a:pt x="14932" y="11372"/>
                    <a:pt x="14932" y="8934"/>
                  </a:cubicBezTo>
                  <a:cubicBezTo>
                    <a:pt x="18721" y="6481"/>
                    <a:pt x="19446" y="3598"/>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6" name="Google Shape;5109;p39"/>
            <p:cNvSpPr/>
            <p:nvPr/>
          </p:nvSpPr>
          <p:spPr>
            <a:xfrm rot="3394329">
              <a:off x="918397" y="905597"/>
              <a:ext cx="36352" cy="220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59" y="1910"/>
                    <a:pt x="2451" y="3796"/>
                    <a:pt x="3610" y="4751"/>
                  </a:cubicBezTo>
                  <a:cubicBezTo>
                    <a:pt x="6626" y="5927"/>
                    <a:pt x="8928" y="8792"/>
                    <a:pt x="11379" y="11878"/>
                  </a:cubicBezTo>
                  <a:cubicBezTo>
                    <a:pt x="13831" y="14718"/>
                    <a:pt x="16846" y="15673"/>
                    <a:pt x="18005" y="19714"/>
                  </a:cubicBezTo>
                  <a:lnTo>
                    <a:pt x="19728" y="19714"/>
                  </a:lnTo>
                  <a:cubicBezTo>
                    <a:pt x="20204" y="20327"/>
                    <a:pt x="20605" y="20547"/>
                    <a:pt x="20991" y="20620"/>
                  </a:cubicBezTo>
                  <a:cubicBezTo>
                    <a:pt x="20010" y="19029"/>
                    <a:pt x="18956" y="17437"/>
                    <a:pt x="18005" y="15673"/>
                  </a:cubicBezTo>
                  <a:cubicBezTo>
                    <a:pt x="18005" y="15208"/>
                    <a:pt x="17708" y="15208"/>
                    <a:pt x="17426" y="15208"/>
                  </a:cubicBezTo>
                  <a:cubicBezTo>
                    <a:pt x="17143" y="15208"/>
                    <a:pt x="16846" y="15208"/>
                    <a:pt x="16846" y="14718"/>
                  </a:cubicBezTo>
                  <a:cubicBezTo>
                    <a:pt x="13251" y="8792"/>
                    <a:pt x="8928" y="5927"/>
                    <a:pt x="4754" y="1910"/>
                  </a:cubicBezTo>
                  <a:cubicBezTo>
                    <a:pt x="3610" y="955"/>
                    <a:pt x="1723" y="955"/>
                    <a:pt x="0" y="0"/>
                  </a:cubicBezTo>
                  <a:close/>
                  <a:moveTo>
                    <a:pt x="20991" y="20620"/>
                  </a:moveTo>
                  <a:cubicBezTo>
                    <a:pt x="21199" y="20939"/>
                    <a:pt x="21407" y="21282"/>
                    <a:pt x="21600" y="21600"/>
                  </a:cubicBezTo>
                  <a:lnTo>
                    <a:pt x="21600" y="20645"/>
                  </a:lnTo>
                  <a:cubicBezTo>
                    <a:pt x="21407" y="20645"/>
                    <a:pt x="21199" y="20645"/>
                    <a:pt x="20991" y="2062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7" name="Google Shape;5110;p39"/>
            <p:cNvSpPr/>
            <p:nvPr/>
          </p:nvSpPr>
          <p:spPr>
            <a:xfrm rot="3394329">
              <a:off x="886083" y="855580"/>
              <a:ext cx="32252" cy="12701"/>
            </a:xfrm>
            <a:custGeom>
              <a:avLst/>
              <a:gdLst/>
              <a:ahLst/>
              <a:cxnLst>
                <a:cxn ang="0">
                  <a:pos x="wd2" y="hd2"/>
                </a:cxn>
                <a:cxn ang="5400000">
                  <a:pos x="wd2" y="hd2"/>
                </a:cxn>
                <a:cxn ang="10800000">
                  <a:pos x="wd2" y="hd2"/>
                </a:cxn>
                <a:cxn ang="16200000">
                  <a:pos x="wd2" y="hd2"/>
                </a:cxn>
              </a:cxnLst>
              <a:rect l="0" t="0" r="r" b="b"/>
              <a:pathLst>
                <a:path w="21600" h="21600" extrusionOk="0">
                  <a:moveTo>
                    <a:pt x="19490" y="0"/>
                  </a:moveTo>
                  <a:cubicBezTo>
                    <a:pt x="13479" y="0"/>
                    <a:pt x="8121" y="4129"/>
                    <a:pt x="2595" y="8259"/>
                  </a:cubicBezTo>
                  <a:cubicBezTo>
                    <a:pt x="1306" y="8259"/>
                    <a:pt x="0" y="12388"/>
                    <a:pt x="0" y="21600"/>
                  </a:cubicBezTo>
                  <a:cubicBezTo>
                    <a:pt x="6664" y="16412"/>
                    <a:pt x="14132" y="16412"/>
                    <a:pt x="21600" y="12388"/>
                  </a:cubicBezTo>
                  <a:cubicBezTo>
                    <a:pt x="20947" y="8259"/>
                    <a:pt x="20294" y="4129"/>
                    <a:pt x="1949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8" name="Google Shape;5111;p39"/>
            <p:cNvSpPr/>
            <p:nvPr/>
          </p:nvSpPr>
          <p:spPr>
            <a:xfrm rot="3394329">
              <a:off x="807979" y="1600502"/>
              <a:ext cx="30942" cy="21326"/>
            </a:xfrm>
            <a:custGeom>
              <a:avLst/>
              <a:gdLst/>
              <a:ahLst/>
              <a:cxnLst>
                <a:cxn ang="0">
                  <a:pos x="wd2" y="hd2"/>
                </a:cxn>
                <a:cxn ang="5400000">
                  <a:pos x="wd2" y="hd2"/>
                </a:cxn>
                <a:cxn ang="10800000">
                  <a:pos x="wd2" y="hd2"/>
                </a:cxn>
                <a:cxn ang="16200000">
                  <a:pos x="wd2" y="hd2"/>
                </a:cxn>
              </a:cxnLst>
              <a:rect l="0" t="0" r="r" b="b"/>
              <a:pathLst>
                <a:path w="21369" h="21600" extrusionOk="0">
                  <a:moveTo>
                    <a:pt x="20253" y="0"/>
                  </a:moveTo>
                  <a:cubicBezTo>
                    <a:pt x="18078" y="5166"/>
                    <a:pt x="13899" y="7369"/>
                    <a:pt x="10377" y="11294"/>
                  </a:cubicBezTo>
                  <a:cubicBezTo>
                    <a:pt x="7701" y="15472"/>
                    <a:pt x="3522" y="17447"/>
                    <a:pt x="0" y="20638"/>
                  </a:cubicBezTo>
                  <a:cubicBezTo>
                    <a:pt x="0" y="21600"/>
                    <a:pt x="0" y="21600"/>
                    <a:pt x="673" y="21600"/>
                  </a:cubicBezTo>
                  <a:cubicBezTo>
                    <a:pt x="2020" y="20638"/>
                    <a:pt x="4852" y="20638"/>
                    <a:pt x="6199" y="19650"/>
                  </a:cubicBezTo>
                  <a:cubicBezTo>
                    <a:pt x="10377" y="15472"/>
                    <a:pt x="13899" y="11294"/>
                    <a:pt x="18078" y="7369"/>
                  </a:cubicBezTo>
                  <a:cubicBezTo>
                    <a:pt x="18751" y="6153"/>
                    <a:pt x="20253" y="5166"/>
                    <a:pt x="20927" y="3191"/>
                  </a:cubicBezTo>
                  <a:cubicBezTo>
                    <a:pt x="21600" y="2228"/>
                    <a:pt x="21600" y="1241"/>
                    <a:pt x="2025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9" name="Google Shape;5112;p39"/>
            <p:cNvSpPr/>
            <p:nvPr/>
          </p:nvSpPr>
          <p:spPr>
            <a:xfrm rot="3394329">
              <a:off x="885549" y="1643389"/>
              <a:ext cx="12701" cy="24227"/>
            </a:xfrm>
            <a:custGeom>
              <a:avLst/>
              <a:gdLst/>
              <a:ahLst/>
              <a:cxnLst>
                <a:cxn ang="0">
                  <a:pos x="wd2" y="hd2"/>
                </a:cxn>
                <a:cxn ang="5400000">
                  <a:pos x="wd2" y="hd2"/>
                </a:cxn>
                <a:cxn ang="10800000">
                  <a:pos x="wd2" y="hd2"/>
                </a:cxn>
                <a:cxn ang="16200000">
                  <a:pos x="wd2" y="hd2"/>
                </a:cxn>
              </a:cxnLst>
              <a:rect l="0" t="0" r="r" b="b"/>
              <a:pathLst>
                <a:path w="19551" h="21600" extrusionOk="0">
                  <a:moveTo>
                    <a:pt x="16918" y="0"/>
                  </a:moveTo>
                  <a:cubicBezTo>
                    <a:pt x="11653" y="3455"/>
                    <a:pt x="5781" y="6264"/>
                    <a:pt x="5781" y="9942"/>
                  </a:cubicBezTo>
                  <a:cubicBezTo>
                    <a:pt x="5781" y="13397"/>
                    <a:pt x="-2049" y="17053"/>
                    <a:pt x="516" y="21600"/>
                  </a:cubicBezTo>
                  <a:cubicBezTo>
                    <a:pt x="9021" y="17922"/>
                    <a:pt x="14286" y="15336"/>
                    <a:pt x="16918" y="12528"/>
                  </a:cubicBezTo>
                  <a:cubicBezTo>
                    <a:pt x="19551" y="9942"/>
                    <a:pt x="16918" y="7133"/>
                    <a:pt x="16918" y="4525"/>
                  </a:cubicBezTo>
                  <a:cubicBezTo>
                    <a:pt x="16918" y="3455"/>
                    <a:pt x="19551" y="2586"/>
                    <a:pt x="19551" y="1716"/>
                  </a:cubicBezTo>
                  <a:cubicBezTo>
                    <a:pt x="19551" y="1716"/>
                    <a:pt x="16918" y="847"/>
                    <a:pt x="1691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0" name="Google Shape;5113;p39"/>
            <p:cNvSpPr/>
            <p:nvPr/>
          </p:nvSpPr>
          <p:spPr>
            <a:xfrm rot="3394329">
              <a:off x="359100" y="295648"/>
              <a:ext cx="14076" cy="25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486"/>
                    <a:pt x="0" y="6021"/>
                    <a:pt x="4834" y="8507"/>
                  </a:cubicBezTo>
                  <a:cubicBezTo>
                    <a:pt x="6330" y="9343"/>
                    <a:pt x="7827" y="9343"/>
                    <a:pt x="7827" y="10371"/>
                  </a:cubicBezTo>
                  <a:cubicBezTo>
                    <a:pt x="12277" y="13693"/>
                    <a:pt x="17111" y="18064"/>
                    <a:pt x="20104" y="21600"/>
                  </a:cubicBezTo>
                  <a:lnTo>
                    <a:pt x="21600" y="20764"/>
                  </a:lnTo>
                  <a:cubicBezTo>
                    <a:pt x="17111" y="12879"/>
                    <a:pt x="6330" y="7671"/>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1" name="Google Shape;5114;p39"/>
            <p:cNvSpPr/>
            <p:nvPr/>
          </p:nvSpPr>
          <p:spPr>
            <a:xfrm rot="3394329">
              <a:off x="333613" y="435251"/>
              <a:ext cx="16952" cy="210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46" y="0"/>
                    <a:pt x="860" y="26"/>
                    <a:pt x="1211" y="51"/>
                  </a:cubicBezTo>
                  <a:lnTo>
                    <a:pt x="1211" y="0"/>
                  </a:lnTo>
                  <a:close/>
                  <a:moveTo>
                    <a:pt x="1211" y="51"/>
                  </a:moveTo>
                  <a:lnTo>
                    <a:pt x="1211" y="974"/>
                  </a:lnTo>
                  <a:cubicBezTo>
                    <a:pt x="3696" y="5201"/>
                    <a:pt x="6149" y="8174"/>
                    <a:pt x="8952" y="11428"/>
                  </a:cubicBezTo>
                  <a:cubicBezTo>
                    <a:pt x="12520" y="14298"/>
                    <a:pt x="15228" y="19268"/>
                    <a:pt x="20995" y="20498"/>
                  </a:cubicBezTo>
                  <a:cubicBezTo>
                    <a:pt x="20326" y="19166"/>
                    <a:pt x="20103" y="18167"/>
                    <a:pt x="19147" y="16373"/>
                  </a:cubicBezTo>
                  <a:cubicBezTo>
                    <a:pt x="15419" y="13401"/>
                    <a:pt x="11405" y="9173"/>
                    <a:pt x="7710" y="5201"/>
                  </a:cubicBezTo>
                  <a:cubicBezTo>
                    <a:pt x="5193" y="3177"/>
                    <a:pt x="4938" y="538"/>
                    <a:pt x="1211" y="51"/>
                  </a:cubicBezTo>
                  <a:close/>
                  <a:moveTo>
                    <a:pt x="20995" y="20498"/>
                  </a:moveTo>
                  <a:cubicBezTo>
                    <a:pt x="21154" y="20831"/>
                    <a:pt x="21345" y="21190"/>
                    <a:pt x="21600" y="21600"/>
                  </a:cubicBezTo>
                  <a:lnTo>
                    <a:pt x="21600" y="20601"/>
                  </a:lnTo>
                  <a:cubicBezTo>
                    <a:pt x="21377" y="20575"/>
                    <a:pt x="21186" y="20524"/>
                    <a:pt x="20995" y="20498"/>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2" name="Google Shape;5115;p39"/>
            <p:cNvSpPr/>
            <p:nvPr/>
          </p:nvSpPr>
          <p:spPr>
            <a:xfrm rot="3394329">
              <a:off x="481754" y="179736"/>
              <a:ext cx="12701" cy="16002"/>
            </a:xfrm>
            <a:custGeom>
              <a:avLst/>
              <a:gdLst/>
              <a:ahLst/>
              <a:cxnLst>
                <a:cxn ang="0">
                  <a:pos x="wd2" y="hd2"/>
                </a:cxn>
                <a:cxn ang="5400000">
                  <a:pos x="wd2" y="hd2"/>
                </a:cxn>
                <a:cxn ang="10800000">
                  <a:pos x="wd2" y="hd2"/>
                </a:cxn>
                <a:cxn ang="16200000">
                  <a:pos x="wd2" y="hd2"/>
                </a:cxn>
              </a:cxnLst>
              <a:rect l="0" t="0" r="r" b="b"/>
              <a:pathLst>
                <a:path w="19607" h="21600" extrusionOk="0">
                  <a:moveTo>
                    <a:pt x="354" y="0"/>
                  </a:moveTo>
                  <a:cubicBezTo>
                    <a:pt x="-1993" y="9484"/>
                    <a:pt x="7935" y="14715"/>
                    <a:pt x="12567" y="21600"/>
                  </a:cubicBezTo>
                  <a:cubicBezTo>
                    <a:pt x="14914" y="21600"/>
                    <a:pt x="17260" y="20284"/>
                    <a:pt x="19607" y="20284"/>
                  </a:cubicBezTo>
                  <a:cubicBezTo>
                    <a:pt x="10281" y="13399"/>
                    <a:pt x="12567" y="5231"/>
                    <a:pt x="35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3" name="Google Shape;5116;p39"/>
            <p:cNvSpPr/>
            <p:nvPr/>
          </p:nvSpPr>
          <p:spPr>
            <a:xfrm rot="3394329">
              <a:off x="407810" y="193662"/>
              <a:ext cx="12701" cy="15251"/>
            </a:xfrm>
            <a:custGeom>
              <a:avLst/>
              <a:gdLst/>
              <a:ahLst/>
              <a:cxnLst>
                <a:cxn ang="0">
                  <a:pos x="wd2" y="hd2"/>
                </a:cxn>
                <a:cxn ang="5400000">
                  <a:pos x="wd2" y="hd2"/>
                </a:cxn>
                <a:cxn ang="10800000">
                  <a:pos x="wd2" y="hd2"/>
                </a:cxn>
                <a:cxn ang="16200000">
                  <a:pos x="wd2" y="hd2"/>
                </a:cxn>
              </a:cxnLst>
              <a:rect l="0" t="0" r="r" b="b"/>
              <a:pathLst>
                <a:path w="20655" h="21600" extrusionOk="0">
                  <a:moveTo>
                    <a:pt x="1344" y="0"/>
                  </a:moveTo>
                  <a:cubicBezTo>
                    <a:pt x="-945" y="5843"/>
                    <a:pt x="-945" y="4462"/>
                    <a:pt x="6451" y="9950"/>
                  </a:cubicBezTo>
                  <a:cubicBezTo>
                    <a:pt x="8740" y="13031"/>
                    <a:pt x="8740" y="17138"/>
                    <a:pt x="11029" y="21600"/>
                  </a:cubicBezTo>
                  <a:cubicBezTo>
                    <a:pt x="15548" y="19900"/>
                    <a:pt x="17838" y="18519"/>
                    <a:pt x="20655" y="17138"/>
                  </a:cubicBezTo>
                  <a:cubicBezTo>
                    <a:pt x="13259" y="11331"/>
                    <a:pt x="8740" y="5843"/>
                    <a:pt x="134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4" name="Google Shape;5117;p39"/>
            <p:cNvSpPr/>
            <p:nvPr/>
          </p:nvSpPr>
          <p:spPr>
            <a:xfrm rot="3394329">
              <a:off x="859289" y="11289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474" y="0"/>
                  </a:moveTo>
                  <a:cubicBezTo>
                    <a:pt x="3474" y="0"/>
                    <a:pt x="1737" y="1737"/>
                    <a:pt x="0" y="1737"/>
                  </a:cubicBezTo>
                  <a:cubicBezTo>
                    <a:pt x="5166" y="9085"/>
                    <a:pt x="10778" y="14252"/>
                    <a:pt x="17725" y="21600"/>
                  </a:cubicBezTo>
                  <a:cubicBezTo>
                    <a:pt x="19418" y="19863"/>
                    <a:pt x="19418" y="18126"/>
                    <a:pt x="21600" y="16434"/>
                  </a:cubicBezTo>
                  <a:cubicBezTo>
                    <a:pt x="14252" y="10822"/>
                    <a:pt x="8640" y="5612"/>
                    <a:pt x="347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5" name="Google Shape;5118;p39"/>
            <p:cNvSpPr/>
            <p:nvPr/>
          </p:nvSpPr>
          <p:spPr>
            <a:xfrm rot="3394329">
              <a:off x="845119" y="1612322"/>
              <a:ext cx="12701" cy="131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930" y="3215"/>
                    <a:pt x="14913" y="8409"/>
                    <a:pt x="12843" y="11624"/>
                  </a:cubicBezTo>
                  <a:lnTo>
                    <a:pt x="0" y="21600"/>
                  </a:lnTo>
                  <a:cubicBezTo>
                    <a:pt x="14913" y="18385"/>
                    <a:pt x="16930" y="1001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6" name="Google Shape;5119;p39"/>
            <p:cNvSpPr/>
            <p:nvPr/>
          </p:nvSpPr>
          <p:spPr>
            <a:xfrm rot="3394329">
              <a:off x="383597" y="2561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962" y="0"/>
                  </a:moveTo>
                  <a:cubicBezTo>
                    <a:pt x="3481" y="0"/>
                    <a:pt x="3481" y="0"/>
                    <a:pt x="0" y="1737"/>
                  </a:cubicBezTo>
                  <a:cubicBezTo>
                    <a:pt x="3481" y="5612"/>
                    <a:pt x="6962" y="10822"/>
                    <a:pt x="6962" y="16434"/>
                  </a:cubicBezTo>
                  <a:cubicBezTo>
                    <a:pt x="10354" y="16434"/>
                    <a:pt x="13835" y="18171"/>
                    <a:pt x="21600" y="21600"/>
                  </a:cubicBezTo>
                  <a:cubicBezTo>
                    <a:pt x="21600" y="12559"/>
                    <a:pt x="13835" y="7348"/>
                    <a:pt x="696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7" name="Google Shape;5120;p39"/>
            <p:cNvSpPr/>
            <p:nvPr/>
          </p:nvSpPr>
          <p:spPr>
            <a:xfrm rot="3394329">
              <a:off x="342532" y="419597"/>
              <a:ext cx="12701" cy="12701"/>
            </a:xfrm>
            <a:custGeom>
              <a:avLst/>
              <a:gdLst/>
              <a:ahLst/>
              <a:cxnLst>
                <a:cxn ang="0">
                  <a:pos x="wd2" y="hd2"/>
                </a:cxn>
                <a:cxn ang="5400000">
                  <a:pos x="wd2" y="hd2"/>
                </a:cxn>
                <a:cxn ang="10800000">
                  <a:pos x="wd2" y="hd2"/>
                </a:cxn>
                <a:cxn ang="16200000">
                  <a:pos x="wd2" y="hd2"/>
                </a:cxn>
              </a:cxnLst>
              <a:rect l="0" t="0" r="r" b="b"/>
              <a:pathLst>
                <a:path w="20332" h="21600" extrusionOk="0">
                  <a:moveTo>
                    <a:pt x="1015" y="0"/>
                  </a:moveTo>
                  <a:cubicBezTo>
                    <a:pt x="1015" y="3474"/>
                    <a:pt x="-1268" y="5166"/>
                    <a:pt x="1015" y="5166"/>
                  </a:cubicBezTo>
                  <a:cubicBezTo>
                    <a:pt x="6108" y="10778"/>
                    <a:pt x="12956" y="15988"/>
                    <a:pt x="17464" y="21600"/>
                  </a:cubicBezTo>
                  <a:lnTo>
                    <a:pt x="20332" y="21600"/>
                  </a:lnTo>
                  <a:cubicBezTo>
                    <a:pt x="17464" y="12515"/>
                    <a:pt x="8391" y="6903"/>
                    <a:pt x="101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8" name="Google Shape;5121;p39"/>
            <p:cNvSpPr/>
            <p:nvPr/>
          </p:nvSpPr>
          <p:spPr>
            <a:xfrm rot="3394329">
              <a:off x="875375" y="10269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396" y="6873"/>
                    <a:pt x="14204" y="18119"/>
                    <a:pt x="21600" y="21600"/>
                  </a:cubicBezTo>
                  <a:cubicBezTo>
                    <a:pt x="14204" y="3392"/>
                    <a:pt x="9685"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9" name="Google Shape;5122;p39"/>
            <p:cNvSpPr/>
            <p:nvPr/>
          </p:nvSpPr>
          <p:spPr>
            <a:xfrm rot="3394329">
              <a:off x="880418" y="9613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350" y="8247"/>
                    <a:pt x="15250" y="13353"/>
                    <a:pt x="21600" y="21600"/>
                  </a:cubicBezTo>
                  <a:cubicBezTo>
                    <a:pt x="19483" y="5695"/>
                    <a:pt x="8412" y="5695"/>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0" name="Google Shape;5123;p39"/>
            <p:cNvSpPr/>
            <p:nvPr/>
          </p:nvSpPr>
          <p:spPr>
            <a:xfrm rot="3394329">
              <a:off x="406959" y="2163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481" y="0"/>
                  </a:moveTo>
                  <a:lnTo>
                    <a:pt x="0" y="2138"/>
                  </a:lnTo>
                  <a:cubicBezTo>
                    <a:pt x="7765" y="9085"/>
                    <a:pt x="11246" y="16389"/>
                    <a:pt x="18119" y="21600"/>
                  </a:cubicBezTo>
                  <a:lnTo>
                    <a:pt x="21600" y="21600"/>
                  </a:lnTo>
                  <a:cubicBezTo>
                    <a:pt x="14727" y="14697"/>
                    <a:pt x="14727" y="5612"/>
                    <a:pt x="348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1" name="Google Shape;5124;p39"/>
            <p:cNvSpPr/>
            <p:nvPr/>
          </p:nvSpPr>
          <p:spPr>
            <a:xfrm rot="3394329">
              <a:off x="491956" y="188468"/>
              <a:ext cx="12701" cy="12701"/>
            </a:xfrm>
            <a:custGeom>
              <a:avLst/>
              <a:gdLst/>
              <a:ahLst/>
              <a:cxnLst>
                <a:cxn ang="0">
                  <a:pos x="wd2" y="hd2"/>
                </a:cxn>
                <a:cxn ang="5400000">
                  <a:pos x="wd2" y="hd2"/>
                </a:cxn>
                <a:cxn ang="10800000">
                  <a:pos x="wd2" y="hd2"/>
                </a:cxn>
                <a:cxn ang="16200000">
                  <a:pos x="wd2" y="hd2"/>
                </a:cxn>
              </a:cxnLst>
              <a:rect l="0" t="0" r="r" b="b"/>
              <a:pathLst>
                <a:path w="19332" h="21600" extrusionOk="0">
                  <a:moveTo>
                    <a:pt x="1199" y="0"/>
                  </a:moveTo>
                  <a:cubicBezTo>
                    <a:pt x="-2268" y="17034"/>
                    <a:pt x="1199" y="21600"/>
                    <a:pt x="19332" y="21600"/>
                  </a:cubicBezTo>
                  <a:cubicBezTo>
                    <a:pt x="12399" y="14224"/>
                    <a:pt x="4665" y="9659"/>
                    <a:pt x="119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2" name="Google Shape;5125;p39"/>
            <p:cNvSpPr/>
            <p:nvPr/>
          </p:nvSpPr>
          <p:spPr>
            <a:xfrm rot="3394329">
              <a:off x="915944" y="8500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267" y="0"/>
                  </a:moveTo>
                  <a:cubicBezTo>
                    <a:pt x="6587" y="0"/>
                    <a:pt x="3051" y="2160"/>
                    <a:pt x="0" y="11520"/>
                  </a:cubicBezTo>
                  <a:cubicBezTo>
                    <a:pt x="3632" y="11520"/>
                    <a:pt x="7991" y="21600"/>
                    <a:pt x="12495" y="21600"/>
                  </a:cubicBezTo>
                  <a:cubicBezTo>
                    <a:pt x="15498" y="21600"/>
                    <a:pt x="18597" y="17040"/>
                    <a:pt x="21600" y="2160"/>
                  </a:cubicBezTo>
                  <a:cubicBezTo>
                    <a:pt x="17822" y="2160"/>
                    <a:pt x="13948" y="0"/>
                    <a:pt x="1026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3" name="Google Shape;5126;p39"/>
            <p:cNvSpPr/>
            <p:nvPr/>
          </p:nvSpPr>
          <p:spPr>
            <a:xfrm rot="3394329">
              <a:off x="873698" y="10509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02" y="11974"/>
                    <a:pt x="11720" y="19370"/>
                    <a:pt x="21600" y="21600"/>
                  </a:cubicBezTo>
                  <a:cubicBezTo>
                    <a:pt x="15934" y="14204"/>
                    <a:pt x="7991" y="7396"/>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4" name="Google Shape;5127;p39"/>
            <p:cNvSpPr/>
            <p:nvPr/>
          </p:nvSpPr>
          <p:spPr>
            <a:xfrm rot="3394329">
              <a:off x="879991" y="9826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213" y="0"/>
                  </a:moveTo>
                  <a:cubicBezTo>
                    <a:pt x="4213" y="0"/>
                    <a:pt x="0" y="2560"/>
                    <a:pt x="0" y="5712"/>
                  </a:cubicBezTo>
                  <a:cubicBezTo>
                    <a:pt x="6102" y="10833"/>
                    <a:pt x="14093" y="15888"/>
                    <a:pt x="19711" y="21600"/>
                  </a:cubicBezTo>
                  <a:lnTo>
                    <a:pt x="21600" y="18449"/>
                  </a:lnTo>
                  <a:cubicBezTo>
                    <a:pt x="15934" y="13328"/>
                    <a:pt x="9831" y="8272"/>
                    <a:pt x="421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5" name="Google Shape;5128;p39"/>
            <p:cNvSpPr/>
            <p:nvPr/>
          </p:nvSpPr>
          <p:spPr>
            <a:xfrm rot="3394329">
              <a:off x="794826" y="920937"/>
              <a:ext cx="15765" cy="58653"/>
            </a:xfrm>
            <a:custGeom>
              <a:avLst/>
              <a:gdLst/>
              <a:ahLst/>
              <a:cxnLst>
                <a:cxn ang="0">
                  <a:pos x="wd2" y="hd2"/>
                </a:cxn>
                <a:cxn ang="5400000">
                  <a:pos x="wd2" y="hd2"/>
                </a:cxn>
                <a:cxn ang="10800000">
                  <a:pos x="wd2" y="hd2"/>
                </a:cxn>
                <a:cxn ang="16200000">
                  <a:pos x="wd2" y="hd2"/>
                </a:cxn>
              </a:cxnLst>
              <a:rect l="0" t="0" r="r" b="b"/>
              <a:pathLst>
                <a:path w="19796" h="21600" extrusionOk="0">
                  <a:moveTo>
                    <a:pt x="0" y="0"/>
                  </a:moveTo>
                  <a:cubicBezTo>
                    <a:pt x="0" y="1160"/>
                    <a:pt x="0" y="1878"/>
                    <a:pt x="1224" y="2587"/>
                  </a:cubicBezTo>
                  <a:cubicBezTo>
                    <a:pt x="1224" y="4825"/>
                    <a:pt x="3956" y="6694"/>
                    <a:pt x="6405" y="8572"/>
                  </a:cubicBezTo>
                  <a:cubicBezTo>
                    <a:pt x="7598" y="9640"/>
                    <a:pt x="8822" y="11159"/>
                    <a:pt x="10047" y="12319"/>
                  </a:cubicBezTo>
                  <a:cubicBezTo>
                    <a:pt x="12778" y="14547"/>
                    <a:pt x="15227" y="16785"/>
                    <a:pt x="15227" y="19372"/>
                  </a:cubicBezTo>
                  <a:cubicBezTo>
                    <a:pt x="15227" y="20081"/>
                    <a:pt x="16420" y="20799"/>
                    <a:pt x="17644" y="21600"/>
                  </a:cubicBezTo>
                  <a:cubicBezTo>
                    <a:pt x="19183" y="20440"/>
                    <a:pt x="21600" y="19372"/>
                    <a:pt x="17644" y="18212"/>
                  </a:cubicBezTo>
                  <a:lnTo>
                    <a:pt x="17644" y="17135"/>
                  </a:lnTo>
                  <a:cubicBezTo>
                    <a:pt x="17644" y="16334"/>
                    <a:pt x="16420" y="15265"/>
                    <a:pt x="16420" y="14105"/>
                  </a:cubicBezTo>
                  <a:cubicBezTo>
                    <a:pt x="14002" y="11877"/>
                    <a:pt x="11553" y="9640"/>
                    <a:pt x="8822" y="7854"/>
                  </a:cubicBezTo>
                  <a:cubicBezTo>
                    <a:pt x="7598" y="6344"/>
                    <a:pt x="5180" y="4825"/>
                    <a:pt x="3956" y="3397"/>
                  </a:cubicBezTo>
                  <a:cubicBezTo>
                    <a:pt x="3956" y="2237"/>
                    <a:pt x="5180" y="116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6" name="Google Shape;5129;p39"/>
            <p:cNvSpPr/>
            <p:nvPr/>
          </p:nvSpPr>
          <p:spPr>
            <a:xfrm rot="3394329">
              <a:off x="757320" y="968818"/>
              <a:ext cx="12701" cy="37302"/>
            </a:xfrm>
            <a:custGeom>
              <a:avLst/>
              <a:gdLst/>
              <a:ahLst/>
              <a:cxnLst>
                <a:cxn ang="0">
                  <a:pos x="wd2" y="hd2"/>
                </a:cxn>
                <a:cxn ang="5400000">
                  <a:pos x="wd2" y="hd2"/>
                </a:cxn>
                <a:cxn ang="10800000">
                  <a:pos x="wd2" y="hd2"/>
                </a:cxn>
                <a:cxn ang="16200000">
                  <a:pos x="wd2" y="hd2"/>
                </a:cxn>
              </a:cxnLst>
              <a:rect l="0" t="0" r="r" b="b"/>
              <a:pathLst>
                <a:path w="16016" h="21600" extrusionOk="0">
                  <a:moveTo>
                    <a:pt x="1616" y="0"/>
                  </a:moveTo>
                  <a:lnTo>
                    <a:pt x="1616" y="3503"/>
                  </a:lnTo>
                  <a:cubicBezTo>
                    <a:pt x="1616" y="5183"/>
                    <a:pt x="4437" y="7007"/>
                    <a:pt x="1616" y="9251"/>
                  </a:cubicBezTo>
                  <a:cubicBezTo>
                    <a:pt x="1616" y="10525"/>
                    <a:pt x="-2021" y="11640"/>
                    <a:pt x="1616" y="12769"/>
                  </a:cubicBezTo>
                  <a:cubicBezTo>
                    <a:pt x="4437" y="14593"/>
                    <a:pt x="-2021" y="16837"/>
                    <a:pt x="7332" y="18661"/>
                  </a:cubicBezTo>
                  <a:cubicBezTo>
                    <a:pt x="-2021" y="20340"/>
                    <a:pt x="7332" y="21050"/>
                    <a:pt x="13121" y="21600"/>
                  </a:cubicBezTo>
                  <a:cubicBezTo>
                    <a:pt x="13121" y="21600"/>
                    <a:pt x="10226" y="21050"/>
                    <a:pt x="10226" y="20340"/>
                  </a:cubicBezTo>
                  <a:cubicBezTo>
                    <a:pt x="13121" y="19776"/>
                    <a:pt x="13121" y="19776"/>
                    <a:pt x="16016" y="19776"/>
                  </a:cubicBezTo>
                  <a:cubicBezTo>
                    <a:pt x="13121" y="17532"/>
                    <a:pt x="10226" y="15143"/>
                    <a:pt x="7332" y="12769"/>
                  </a:cubicBezTo>
                  <a:lnTo>
                    <a:pt x="10226" y="12204"/>
                  </a:lnTo>
                  <a:cubicBezTo>
                    <a:pt x="19579" y="8136"/>
                    <a:pt x="10226" y="4068"/>
                    <a:pt x="733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7" name="Google Shape;5130;p39"/>
            <p:cNvSpPr/>
            <p:nvPr/>
          </p:nvSpPr>
          <p:spPr>
            <a:xfrm rot="3394329">
              <a:off x="729567" y="992884"/>
              <a:ext cx="12701" cy="20351"/>
            </a:xfrm>
            <a:custGeom>
              <a:avLst/>
              <a:gdLst/>
              <a:ahLst/>
              <a:cxnLst>
                <a:cxn ang="0">
                  <a:pos x="wd2" y="hd2"/>
                </a:cxn>
                <a:cxn ang="5400000">
                  <a:pos x="wd2" y="hd2"/>
                </a:cxn>
                <a:cxn ang="10800000">
                  <a:pos x="wd2" y="hd2"/>
                </a:cxn>
                <a:cxn ang="16200000">
                  <a:pos x="wd2" y="hd2"/>
                </a:cxn>
              </a:cxnLst>
              <a:rect l="0" t="0" r="r" b="b"/>
              <a:pathLst>
                <a:path w="21600" h="21600" extrusionOk="0">
                  <a:moveTo>
                    <a:pt x="14638" y="0"/>
                  </a:moveTo>
                  <a:cubicBezTo>
                    <a:pt x="11246" y="7457"/>
                    <a:pt x="6873" y="13878"/>
                    <a:pt x="0" y="21600"/>
                  </a:cubicBezTo>
                  <a:lnTo>
                    <a:pt x="3392" y="21600"/>
                  </a:lnTo>
                  <a:cubicBezTo>
                    <a:pt x="14638" y="15178"/>
                    <a:pt x="21600" y="745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8" name="Google Shape;5131;p39"/>
            <p:cNvSpPr/>
            <p:nvPr/>
          </p:nvSpPr>
          <p:spPr>
            <a:xfrm rot="3394329">
              <a:off x="701455" y="10303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954" y="0"/>
                  </a:moveTo>
                  <a:cubicBezTo>
                    <a:pt x="12248" y="7238"/>
                    <a:pt x="6999" y="13960"/>
                    <a:pt x="0" y="21198"/>
                  </a:cubicBezTo>
                  <a:cubicBezTo>
                    <a:pt x="1448" y="21428"/>
                    <a:pt x="2775" y="21600"/>
                    <a:pt x="4042" y="21600"/>
                  </a:cubicBezTo>
                  <a:cubicBezTo>
                    <a:pt x="13394" y="21600"/>
                    <a:pt x="17497" y="14534"/>
                    <a:pt x="21600" y="2240"/>
                  </a:cubicBezTo>
                  <a:cubicBezTo>
                    <a:pt x="19247" y="0"/>
                    <a:pt x="19247" y="0"/>
                    <a:pt x="1695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9" name="Google Shape;5132;p39"/>
            <p:cNvSpPr/>
            <p:nvPr/>
          </p:nvSpPr>
          <p:spPr>
            <a:xfrm rot="3394329">
              <a:off x="703140" y="10015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4578" y="11769"/>
                    <a:pt x="0" y="17871"/>
                    <a:pt x="0" y="21600"/>
                  </a:cubicBezTo>
                  <a:cubicBezTo>
                    <a:pt x="4578" y="13657"/>
                    <a:pt x="18783" y="1365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grpSp>
        <p:nvGrpSpPr>
          <p:cNvPr id="7780" name="Google Shape;5133;p39"/>
          <p:cNvGrpSpPr/>
          <p:nvPr/>
        </p:nvGrpSpPr>
        <p:grpSpPr>
          <a:xfrm>
            <a:off x="7301707" y="-850194"/>
            <a:ext cx="1545843" cy="1858425"/>
            <a:chOff x="0" y="0"/>
            <a:chExt cx="1545841" cy="1858424"/>
          </a:xfrm>
        </p:grpSpPr>
        <p:sp>
          <p:nvSpPr>
            <p:cNvPr id="7771" name="Google Shape;5134;p39"/>
            <p:cNvSpPr/>
            <p:nvPr/>
          </p:nvSpPr>
          <p:spPr>
            <a:xfrm rot="19720126">
              <a:off x="385421" y="127990"/>
              <a:ext cx="871986" cy="1353939"/>
            </a:xfrm>
            <a:custGeom>
              <a:avLst/>
              <a:gdLst/>
              <a:ahLst/>
              <a:cxnLst>
                <a:cxn ang="0">
                  <a:pos x="wd2" y="hd2"/>
                </a:cxn>
                <a:cxn ang="5400000">
                  <a:pos x="wd2" y="hd2"/>
                </a:cxn>
                <a:cxn ang="10800000">
                  <a:pos x="wd2" y="hd2"/>
                </a:cxn>
                <a:cxn ang="16200000">
                  <a:pos x="wd2" y="hd2"/>
                </a:cxn>
              </a:cxnLst>
              <a:rect l="0" t="0" r="r" b="b"/>
              <a:pathLst>
                <a:path w="21600" h="21600" extrusionOk="0">
                  <a:moveTo>
                    <a:pt x="40" y="0"/>
                  </a:moveTo>
                  <a:cubicBezTo>
                    <a:pt x="40" y="51"/>
                    <a:pt x="0" y="109"/>
                    <a:pt x="0" y="160"/>
                  </a:cubicBezTo>
                  <a:cubicBezTo>
                    <a:pt x="40" y="186"/>
                    <a:pt x="120" y="211"/>
                    <a:pt x="160" y="211"/>
                  </a:cubicBezTo>
                  <a:cubicBezTo>
                    <a:pt x="120" y="269"/>
                    <a:pt x="120" y="320"/>
                    <a:pt x="120" y="346"/>
                  </a:cubicBezTo>
                  <a:cubicBezTo>
                    <a:pt x="160" y="372"/>
                    <a:pt x="209" y="372"/>
                    <a:pt x="209" y="372"/>
                  </a:cubicBezTo>
                  <a:lnTo>
                    <a:pt x="209" y="455"/>
                  </a:lnTo>
                  <a:lnTo>
                    <a:pt x="249" y="455"/>
                  </a:lnTo>
                  <a:cubicBezTo>
                    <a:pt x="329" y="564"/>
                    <a:pt x="458" y="666"/>
                    <a:pt x="578" y="775"/>
                  </a:cubicBezTo>
                  <a:cubicBezTo>
                    <a:pt x="617" y="775"/>
                    <a:pt x="617" y="775"/>
                    <a:pt x="657" y="801"/>
                  </a:cubicBezTo>
                  <a:cubicBezTo>
                    <a:pt x="617" y="801"/>
                    <a:pt x="617" y="827"/>
                    <a:pt x="617" y="827"/>
                  </a:cubicBezTo>
                  <a:cubicBezTo>
                    <a:pt x="657" y="884"/>
                    <a:pt x="657" y="935"/>
                    <a:pt x="707" y="961"/>
                  </a:cubicBezTo>
                  <a:lnTo>
                    <a:pt x="786" y="961"/>
                  </a:lnTo>
                  <a:cubicBezTo>
                    <a:pt x="826" y="1147"/>
                    <a:pt x="995" y="1256"/>
                    <a:pt x="1154" y="1390"/>
                  </a:cubicBezTo>
                  <a:cubicBezTo>
                    <a:pt x="1323" y="1576"/>
                    <a:pt x="1403" y="1762"/>
                    <a:pt x="1701" y="1871"/>
                  </a:cubicBezTo>
                  <a:cubicBezTo>
                    <a:pt x="1701" y="1897"/>
                    <a:pt x="1741" y="1897"/>
                    <a:pt x="1741" y="1922"/>
                  </a:cubicBezTo>
                  <a:cubicBezTo>
                    <a:pt x="1741" y="1948"/>
                    <a:pt x="1781" y="1948"/>
                    <a:pt x="1781" y="1973"/>
                  </a:cubicBezTo>
                  <a:lnTo>
                    <a:pt x="1990" y="2108"/>
                  </a:lnTo>
                  <a:cubicBezTo>
                    <a:pt x="2109" y="2191"/>
                    <a:pt x="2199" y="2268"/>
                    <a:pt x="2318" y="2352"/>
                  </a:cubicBezTo>
                  <a:cubicBezTo>
                    <a:pt x="2398" y="2403"/>
                    <a:pt x="2488" y="2454"/>
                    <a:pt x="2488" y="2512"/>
                  </a:cubicBezTo>
                  <a:cubicBezTo>
                    <a:pt x="2528" y="2563"/>
                    <a:pt x="2567" y="2614"/>
                    <a:pt x="2607" y="2646"/>
                  </a:cubicBezTo>
                  <a:cubicBezTo>
                    <a:pt x="2776" y="2749"/>
                    <a:pt x="2896" y="2832"/>
                    <a:pt x="2985" y="2967"/>
                  </a:cubicBezTo>
                  <a:cubicBezTo>
                    <a:pt x="3194" y="3127"/>
                    <a:pt x="3353" y="3313"/>
                    <a:pt x="3562" y="3498"/>
                  </a:cubicBezTo>
                  <a:cubicBezTo>
                    <a:pt x="3642" y="3576"/>
                    <a:pt x="3731" y="3659"/>
                    <a:pt x="3850" y="3710"/>
                  </a:cubicBezTo>
                  <a:cubicBezTo>
                    <a:pt x="4139" y="3896"/>
                    <a:pt x="4268" y="4139"/>
                    <a:pt x="4477" y="4351"/>
                  </a:cubicBezTo>
                  <a:cubicBezTo>
                    <a:pt x="4557" y="4408"/>
                    <a:pt x="4597" y="4460"/>
                    <a:pt x="4686" y="4511"/>
                  </a:cubicBezTo>
                  <a:cubicBezTo>
                    <a:pt x="4806" y="4569"/>
                    <a:pt x="4846" y="4671"/>
                    <a:pt x="5015" y="4729"/>
                  </a:cubicBezTo>
                  <a:lnTo>
                    <a:pt x="5055" y="4754"/>
                  </a:lnTo>
                  <a:cubicBezTo>
                    <a:pt x="5134" y="4857"/>
                    <a:pt x="5224" y="4940"/>
                    <a:pt x="5264" y="5017"/>
                  </a:cubicBezTo>
                  <a:cubicBezTo>
                    <a:pt x="5303" y="5017"/>
                    <a:pt x="5343" y="5049"/>
                    <a:pt x="5383" y="5049"/>
                  </a:cubicBezTo>
                  <a:cubicBezTo>
                    <a:pt x="5433" y="5177"/>
                    <a:pt x="5512" y="5286"/>
                    <a:pt x="5592" y="5395"/>
                  </a:cubicBezTo>
                  <a:cubicBezTo>
                    <a:pt x="5721" y="5555"/>
                    <a:pt x="5841" y="5658"/>
                    <a:pt x="6009" y="5792"/>
                  </a:cubicBezTo>
                  <a:cubicBezTo>
                    <a:pt x="6218" y="5953"/>
                    <a:pt x="6338" y="6113"/>
                    <a:pt x="6507" y="6273"/>
                  </a:cubicBezTo>
                  <a:cubicBezTo>
                    <a:pt x="6547" y="6331"/>
                    <a:pt x="6586" y="6382"/>
                    <a:pt x="6676" y="6433"/>
                  </a:cubicBezTo>
                  <a:cubicBezTo>
                    <a:pt x="6756" y="6542"/>
                    <a:pt x="6835" y="6619"/>
                    <a:pt x="6925" y="6728"/>
                  </a:cubicBezTo>
                  <a:cubicBezTo>
                    <a:pt x="6965" y="6753"/>
                    <a:pt x="6965" y="6779"/>
                    <a:pt x="7004" y="6811"/>
                  </a:cubicBezTo>
                  <a:cubicBezTo>
                    <a:pt x="7084" y="6863"/>
                    <a:pt x="7213" y="6939"/>
                    <a:pt x="7253" y="7022"/>
                  </a:cubicBezTo>
                  <a:cubicBezTo>
                    <a:pt x="7423" y="7183"/>
                    <a:pt x="7542" y="7343"/>
                    <a:pt x="7711" y="7478"/>
                  </a:cubicBezTo>
                  <a:cubicBezTo>
                    <a:pt x="7791" y="7529"/>
                    <a:pt x="7830" y="7580"/>
                    <a:pt x="7870" y="7638"/>
                  </a:cubicBezTo>
                  <a:cubicBezTo>
                    <a:pt x="7960" y="7740"/>
                    <a:pt x="8000" y="7875"/>
                    <a:pt x="8119" y="7958"/>
                  </a:cubicBezTo>
                  <a:cubicBezTo>
                    <a:pt x="8328" y="8119"/>
                    <a:pt x="8537" y="8278"/>
                    <a:pt x="8666" y="8464"/>
                  </a:cubicBezTo>
                  <a:cubicBezTo>
                    <a:pt x="8785" y="8599"/>
                    <a:pt x="8865" y="8733"/>
                    <a:pt x="8994" y="8894"/>
                  </a:cubicBezTo>
                  <a:cubicBezTo>
                    <a:pt x="8994" y="8894"/>
                    <a:pt x="9034" y="8919"/>
                    <a:pt x="9074" y="8945"/>
                  </a:cubicBezTo>
                  <a:cubicBezTo>
                    <a:pt x="9113" y="9022"/>
                    <a:pt x="9203" y="9105"/>
                    <a:pt x="9283" y="9156"/>
                  </a:cubicBezTo>
                  <a:cubicBezTo>
                    <a:pt x="9412" y="9240"/>
                    <a:pt x="9492" y="9342"/>
                    <a:pt x="9571" y="9426"/>
                  </a:cubicBezTo>
                  <a:cubicBezTo>
                    <a:pt x="9661" y="9502"/>
                    <a:pt x="9741" y="9560"/>
                    <a:pt x="9780" y="9612"/>
                  </a:cubicBezTo>
                  <a:cubicBezTo>
                    <a:pt x="9910" y="9720"/>
                    <a:pt x="9989" y="9855"/>
                    <a:pt x="10109" y="9957"/>
                  </a:cubicBezTo>
                  <a:cubicBezTo>
                    <a:pt x="10238" y="10066"/>
                    <a:pt x="10358" y="10143"/>
                    <a:pt x="10407" y="10278"/>
                  </a:cubicBezTo>
                  <a:cubicBezTo>
                    <a:pt x="10487" y="10387"/>
                    <a:pt x="10606" y="10496"/>
                    <a:pt x="10656" y="10598"/>
                  </a:cubicBezTo>
                  <a:cubicBezTo>
                    <a:pt x="10696" y="10707"/>
                    <a:pt x="10855" y="10784"/>
                    <a:pt x="10944" y="10867"/>
                  </a:cubicBezTo>
                  <a:cubicBezTo>
                    <a:pt x="11064" y="11002"/>
                    <a:pt x="11193" y="11104"/>
                    <a:pt x="11272" y="11213"/>
                  </a:cubicBezTo>
                  <a:cubicBezTo>
                    <a:pt x="11352" y="11348"/>
                    <a:pt x="11481" y="11457"/>
                    <a:pt x="11601" y="11585"/>
                  </a:cubicBezTo>
                  <a:cubicBezTo>
                    <a:pt x="11770" y="11745"/>
                    <a:pt x="11979" y="11905"/>
                    <a:pt x="12098" y="12065"/>
                  </a:cubicBezTo>
                  <a:cubicBezTo>
                    <a:pt x="12228" y="12200"/>
                    <a:pt x="12347" y="12335"/>
                    <a:pt x="12516" y="12469"/>
                  </a:cubicBezTo>
                  <a:cubicBezTo>
                    <a:pt x="12596" y="12520"/>
                    <a:pt x="12646" y="12604"/>
                    <a:pt x="12686" y="12681"/>
                  </a:cubicBezTo>
                  <a:cubicBezTo>
                    <a:pt x="12765" y="12764"/>
                    <a:pt x="12845" y="12867"/>
                    <a:pt x="12934" y="12975"/>
                  </a:cubicBezTo>
                  <a:cubicBezTo>
                    <a:pt x="13054" y="13110"/>
                    <a:pt x="13223" y="13270"/>
                    <a:pt x="13342" y="13405"/>
                  </a:cubicBezTo>
                  <a:cubicBezTo>
                    <a:pt x="13392" y="13456"/>
                    <a:pt x="13431" y="13507"/>
                    <a:pt x="13471" y="13590"/>
                  </a:cubicBezTo>
                  <a:lnTo>
                    <a:pt x="13471" y="13642"/>
                  </a:lnTo>
                  <a:cubicBezTo>
                    <a:pt x="13511" y="13667"/>
                    <a:pt x="13551" y="13725"/>
                    <a:pt x="13591" y="13776"/>
                  </a:cubicBezTo>
                  <a:cubicBezTo>
                    <a:pt x="13666" y="13776"/>
                    <a:pt x="13678" y="13871"/>
                    <a:pt x="13774" y="13871"/>
                  </a:cubicBezTo>
                  <a:cubicBezTo>
                    <a:pt x="13793" y="13871"/>
                    <a:pt x="13814" y="13868"/>
                    <a:pt x="13839" y="13860"/>
                  </a:cubicBezTo>
                  <a:cubicBezTo>
                    <a:pt x="14048" y="14180"/>
                    <a:pt x="14297" y="14468"/>
                    <a:pt x="14636" y="14763"/>
                  </a:cubicBezTo>
                  <a:cubicBezTo>
                    <a:pt x="14675" y="14923"/>
                    <a:pt x="14795" y="15058"/>
                    <a:pt x="14964" y="15192"/>
                  </a:cubicBezTo>
                  <a:cubicBezTo>
                    <a:pt x="15043" y="15244"/>
                    <a:pt x="15133" y="15327"/>
                    <a:pt x="15173" y="15378"/>
                  </a:cubicBezTo>
                  <a:cubicBezTo>
                    <a:pt x="15253" y="15487"/>
                    <a:pt x="15332" y="15564"/>
                    <a:pt x="15461" y="15673"/>
                  </a:cubicBezTo>
                  <a:cubicBezTo>
                    <a:pt x="15501" y="15699"/>
                    <a:pt x="15501" y="15724"/>
                    <a:pt x="15541" y="15782"/>
                  </a:cubicBezTo>
                  <a:cubicBezTo>
                    <a:pt x="15710" y="15942"/>
                    <a:pt x="15879" y="16128"/>
                    <a:pt x="16038" y="16288"/>
                  </a:cubicBezTo>
                  <a:cubicBezTo>
                    <a:pt x="16128" y="16365"/>
                    <a:pt x="16247" y="16448"/>
                    <a:pt x="16327" y="16525"/>
                  </a:cubicBezTo>
                  <a:cubicBezTo>
                    <a:pt x="16496" y="16711"/>
                    <a:pt x="16665" y="16846"/>
                    <a:pt x="16784" y="17031"/>
                  </a:cubicBezTo>
                  <a:cubicBezTo>
                    <a:pt x="16824" y="17115"/>
                    <a:pt x="16874" y="17192"/>
                    <a:pt x="16954" y="17249"/>
                  </a:cubicBezTo>
                  <a:cubicBezTo>
                    <a:pt x="17123" y="17326"/>
                    <a:pt x="17202" y="17461"/>
                    <a:pt x="17282" y="17569"/>
                  </a:cubicBezTo>
                  <a:cubicBezTo>
                    <a:pt x="17411" y="17730"/>
                    <a:pt x="17531" y="17864"/>
                    <a:pt x="17660" y="18024"/>
                  </a:cubicBezTo>
                  <a:cubicBezTo>
                    <a:pt x="17740" y="18101"/>
                    <a:pt x="17869" y="18185"/>
                    <a:pt x="17909" y="18287"/>
                  </a:cubicBezTo>
                  <a:cubicBezTo>
                    <a:pt x="17909" y="18313"/>
                    <a:pt x="17909" y="18345"/>
                    <a:pt x="17949" y="18345"/>
                  </a:cubicBezTo>
                  <a:cubicBezTo>
                    <a:pt x="18157" y="18473"/>
                    <a:pt x="18277" y="18608"/>
                    <a:pt x="18366" y="18793"/>
                  </a:cubicBezTo>
                  <a:cubicBezTo>
                    <a:pt x="18406" y="18793"/>
                    <a:pt x="18406" y="18825"/>
                    <a:pt x="18406" y="18825"/>
                  </a:cubicBezTo>
                  <a:cubicBezTo>
                    <a:pt x="18565" y="18954"/>
                    <a:pt x="18695" y="19088"/>
                    <a:pt x="18864" y="19223"/>
                  </a:cubicBezTo>
                  <a:cubicBezTo>
                    <a:pt x="18983" y="19332"/>
                    <a:pt x="19112" y="19434"/>
                    <a:pt x="19232" y="19543"/>
                  </a:cubicBezTo>
                  <a:cubicBezTo>
                    <a:pt x="19311" y="19626"/>
                    <a:pt x="19401" y="19703"/>
                    <a:pt x="19481" y="19787"/>
                  </a:cubicBezTo>
                  <a:cubicBezTo>
                    <a:pt x="19520" y="19812"/>
                    <a:pt x="19560" y="19838"/>
                    <a:pt x="19610" y="19889"/>
                  </a:cubicBezTo>
                  <a:cubicBezTo>
                    <a:pt x="19729" y="19998"/>
                    <a:pt x="19859" y="20107"/>
                    <a:pt x="19859" y="20235"/>
                  </a:cubicBezTo>
                  <a:cubicBezTo>
                    <a:pt x="19939" y="20235"/>
                    <a:pt x="20018" y="20267"/>
                    <a:pt x="20018" y="20344"/>
                  </a:cubicBezTo>
                  <a:cubicBezTo>
                    <a:pt x="20058" y="20395"/>
                    <a:pt x="20148" y="20428"/>
                    <a:pt x="20267" y="20479"/>
                  </a:cubicBezTo>
                  <a:cubicBezTo>
                    <a:pt x="20356" y="20504"/>
                    <a:pt x="20396" y="20555"/>
                    <a:pt x="20436" y="20613"/>
                  </a:cubicBezTo>
                  <a:cubicBezTo>
                    <a:pt x="20476" y="20665"/>
                    <a:pt x="20516" y="20748"/>
                    <a:pt x="20605" y="20799"/>
                  </a:cubicBezTo>
                  <a:lnTo>
                    <a:pt x="20685" y="20799"/>
                  </a:lnTo>
                  <a:cubicBezTo>
                    <a:pt x="20645" y="20825"/>
                    <a:pt x="20645" y="20850"/>
                    <a:pt x="20605" y="20850"/>
                  </a:cubicBezTo>
                  <a:cubicBezTo>
                    <a:pt x="20685" y="20876"/>
                    <a:pt x="20804" y="20876"/>
                    <a:pt x="20764" y="20934"/>
                  </a:cubicBezTo>
                  <a:cubicBezTo>
                    <a:pt x="20764" y="20985"/>
                    <a:pt x="20804" y="21010"/>
                    <a:pt x="20764" y="21068"/>
                  </a:cubicBezTo>
                  <a:cubicBezTo>
                    <a:pt x="20893" y="21068"/>
                    <a:pt x="20973" y="21094"/>
                    <a:pt x="20973" y="21171"/>
                  </a:cubicBezTo>
                  <a:lnTo>
                    <a:pt x="20854" y="21171"/>
                  </a:lnTo>
                  <a:cubicBezTo>
                    <a:pt x="20933" y="21228"/>
                    <a:pt x="20973" y="21254"/>
                    <a:pt x="21053" y="21279"/>
                  </a:cubicBezTo>
                  <a:cubicBezTo>
                    <a:pt x="21013" y="21305"/>
                    <a:pt x="21013" y="21331"/>
                    <a:pt x="21013" y="21357"/>
                  </a:cubicBezTo>
                  <a:cubicBezTo>
                    <a:pt x="21053" y="21331"/>
                    <a:pt x="21102" y="21331"/>
                    <a:pt x="21182" y="21305"/>
                  </a:cubicBezTo>
                  <a:cubicBezTo>
                    <a:pt x="21182" y="21331"/>
                    <a:pt x="21182" y="21331"/>
                    <a:pt x="21222" y="21357"/>
                  </a:cubicBezTo>
                  <a:cubicBezTo>
                    <a:pt x="21182" y="21389"/>
                    <a:pt x="21142" y="21389"/>
                    <a:pt x="21102" y="21389"/>
                  </a:cubicBezTo>
                  <a:lnTo>
                    <a:pt x="21222" y="21465"/>
                  </a:lnTo>
                  <a:cubicBezTo>
                    <a:pt x="21261" y="21465"/>
                    <a:pt x="21301" y="21440"/>
                    <a:pt x="21351" y="21414"/>
                  </a:cubicBezTo>
                  <a:cubicBezTo>
                    <a:pt x="21391" y="21465"/>
                    <a:pt x="21430" y="21491"/>
                    <a:pt x="21470" y="21517"/>
                  </a:cubicBezTo>
                  <a:cubicBezTo>
                    <a:pt x="21430" y="21517"/>
                    <a:pt x="21391" y="21517"/>
                    <a:pt x="21351" y="21491"/>
                  </a:cubicBezTo>
                  <a:cubicBezTo>
                    <a:pt x="21351" y="21517"/>
                    <a:pt x="21351" y="21517"/>
                    <a:pt x="21301" y="21549"/>
                  </a:cubicBezTo>
                  <a:cubicBezTo>
                    <a:pt x="21391" y="21549"/>
                    <a:pt x="21470" y="21574"/>
                    <a:pt x="21510" y="21600"/>
                  </a:cubicBezTo>
                  <a:cubicBezTo>
                    <a:pt x="21510" y="21600"/>
                    <a:pt x="21550" y="21600"/>
                    <a:pt x="21550" y="21574"/>
                  </a:cubicBezTo>
                  <a:cubicBezTo>
                    <a:pt x="21510" y="21491"/>
                    <a:pt x="21510" y="21440"/>
                    <a:pt x="21470" y="21357"/>
                  </a:cubicBezTo>
                  <a:cubicBezTo>
                    <a:pt x="21510" y="21357"/>
                    <a:pt x="21550" y="21357"/>
                    <a:pt x="21600" y="21389"/>
                  </a:cubicBezTo>
                  <a:cubicBezTo>
                    <a:pt x="21470" y="21305"/>
                    <a:pt x="21470" y="21305"/>
                    <a:pt x="21391" y="21196"/>
                  </a:cubicBezTo>
                  <a:cubicBezTo>
                    <a:pt x="21301" y="21068"/>
                    <a:pt x="21222" y="20959"/>
                    <a:pt x="21142" y="20850"/>
                  </a:cubicBezTo>
                  <a:cubicBezTo>
                    <a:pt x="21013" y="20748"/>
                    <a:pt x="20933" y="20639"/>
                    <a:pt x="20804" y="20530"/>
                  </a:cubicBezTo>
                  <a:cubicBezTo>
                    <a:pt x="20724" y="20479"/>
                    <a:pt x="20645" y="20428"/>
                    <a:pt x="20685" y="20344"/>
                  </a:cubicBezTo>
                  <a:cubicBezTo>
                    <a:pt x="20516" y="20318"/>
                    <a:pt x="20476" y="20210"/>
                    <a:pt x="20436" y="20133"/>
                  </a:cubicBezTo>
                  <a:cubicBezTo>
                    <a:pt x="20356" y="19972"/>
                    <a:pt x="20227" y="19864"/>
                    <a:pt x="20148" y="19729"/>
                  </a:cubicBezTo>
                  <a:cubicBezTo>
                    <a:pt x="20108" y="19703"/>
                    <a:pt x="20108" y="19652"/>
                    <a:pt x="20058" y="19652"/>
                  </a:cubicBezTo>
                  <a:cubicBezTo>
                    <a:pt x="19859" y="19517"/>
                    <a:pt x="19769" y="19383"/>
                    <a:pt x="19610" y="19248"/>
                  </a:cubicBezTo>
                  <a:cubicBezTo>
                    <a:pt x="19481" y="19088"/>
                    <a:pt x="19311" y="18928"/>
                    <a:pt x="19192" y="18793"/>
                  </a:cubicBezTo>
                  <a:cubicBezTo>
                    <a:pt x="19112" y="18665"/>
                    <a:pt x="18983" y="18556"/>
                    <a:pt x="18903" y="18447"/>
                  </a:cubicBezTo>
                  <a:cubicBezTo>
                    <a:pt x="18734" y="18287"/>
                    <a:pt x="18565" y="18127"/>
                    <a:pt x="18446" y="17967"/>
                  </a:cubicBezTo>
                  <a:cubicBezTo>
                    <a:pt x="18366" y="17916"/>
                    <a:pt x="18277" y="17832"/>
                    <a:pt x="18237" y="17781"/>
                  </a:cubicBezTo>
                  <a:cubicBezTo>
                    <a:pt x="18157" y="17704"/>
                    <a:pt x="18118" y="17647"/>
                    <a:pt x="18068" y="17569"/>
                  </a:cubicBezTo>
                  <a:cubicBezTo>
                    <a:pt x="18028" y="17486"/>
                    <a:pt x="17949" y="17384"/>
                    <a:pt x="17869" y="17300"/>
                  </a:cubicBezTo>
                  <a:cubicBezTo>
                    <a:pt x="17740" y="17140"/>
                    <a:pt x="17620" y="17006"/>
                    <a:pt x="17451" y="16846"/>
                  </a:cubicBezTo>
                  <a:cubicBezTo>
                    <a:pt x="17372" y="16769"/>
                    <a:pt x="17282" y="16711"/>
                    <a:pt x="17242" y="16634"/>
                  </a:cubicBezTo>
                  <a:cubicBezTo>
                    <a:pt x="17202" y="16583"/>
                    <a:pt x="17163" y="16499"/>
                    <a:pt x="17073" y="16448"/>
                  </a:cubicBezTo>
                  <a:cubicBezTo>
                    <a:pt x="17033" y="16423"/>
                    <a:pt x="17033" y="16365"/>
                    <a:pt x="16993" y="16339"/>
                  </a:cubicBezTo>
                  <a:cubicBezTo>
                    <a:pt x="16914" y="16230"/>
                    <a:pt x="16874" y="16128"/>
                    <a:pt x="16745" y="16044"/>
                  </a:cubicBezTo>
                  <a:cubicBezTo>
                    <a:pt x="16575" y="15942"/>
                    <a:pt x="16496" y="15782"/>
                    <a:pt x="16376" y="15673"/>
                  </a:cubicBezTo>
                  <a:cubicBezTo>
                    <a:pt x="16207" y="15513"/>
                    <a:pt x="16078" y="15327"/>
                    <a:pt x="15879" y="15167"/>
                  </a:cubicBezTo>
                  <a:cubicBezTo>
                    <a:pt x="15830" y="15141"/>
                    <a:pt x="15830" y="15109"/>
                    <a:pt x="15790" y="15083"/>
                  </a:cubicBezTo>
                  <a:cubicBezTo>
                    <a:pt x="15581" y="14898"/>
                    <a:pt x="15461" y="14686"/>
                    <a:pt x="15292" y="14500"/>
                  </a:cubicBezTo>
                  <a:cubicBezTo>
                    <a:pt x="15213" y="14417"/>
                    <a:pt x="15133" y="14340"/>
                    <a:pt x="15043" y="14257"/>
                  </a:cubicBezTo>
                  <a:lnTo>
                    <a:pt x="15043" y="14180"/>
                  </a:lnTo>
                  <a:cubicBezTo>
                    <a:pt x="14924" y="14071"/>
                    <a:pt x="14884" y="13937"/>
                    <a:pt x="14755" y="13860"/>
                  </a:cubicBezTo>
                  <a:cubicBezTo>
                    <a:pt x="14636" y="13751"/>
                    <a:pt x="14546" y="13642"/>
                    <a:pt x="14427" y="13539"/>
                  </a:cubicBezTo>
                  <a:cubicBezTo>
                    <a:pt x="14257" y="13321"/>
                    <a:pt x="14048" y="13136"/>
                    <a:pt x="13839" y="12950"/>
                  </a:cubicBezTo>
                  <a:cubicBezTo>
                    <a:pt x="13640" y="12738"/>
                    <a:pt x="13511" y="12495"/>
                    <a:pt x="13263" y="12309"/>
                  </a:cubicBezTo>
                  <a:cubicBezTo>
                    <a:pt x="13183" y="12226"/>
                    <a:pt x="13094" y="12123"/>
                    <a:pt x="13014" y="12040"/>
                  </a:cubicBezTo>
                  <a:cubicBezTo>
                    <a:pt x="12845" y="11905"/>
                    <a:pt x="12765" y="11777"/>
                    <a:pt x="12646" y="11668"/>
                  </a:cubicBezTo>
                  <a:cubicBezTo>
                    <a:pt x="12477" y="11508"/>
                    <a:pt x="12397" y="11322"/>
                    <a:pt x="12228" y="11162"/>
                  </a:cubicBezTo>
                  <a:cubicBezTo>
                    <a:pt x="12019" y="10976"/>
                    <a:pt x="11849" y="10784"/>
                    <a:pt x="11690" y="10598"/>
                  </a:cubicBezTo>
                  <a:cubicBezTo>
                    <a:pt x="11601" y="10521"/>
                    <a:pt x="11521" y="10463"/>
                    <a:pt x="11442" y="10387"/>
                  </a:cubicBezTo>
                  <a:cubicBezTo>
                    <a:pt x="11312" y="10226"/>
                    <a:pt x="11193" y="10066"/>
                    <a:pt x="11024" y="9932"/>
                  </a:cubicBezTo>
                  <a:cubicBezTo>
                    <a:pt x="10855" y="9746"/>
                    <a:pt x="10696" y="9586"/>
                    <a:pt x="10487" y="9426"/>
                  </a:cubicBezTo>
                  <a:cubicBezTo>
                    <a:pt x="10447" y="9374"/>
                    <a:pt x="10407" y="9291"/>
                    <a:pt x="10318" y="9240"/>
                  </a:cubicBezTo>
                  <a:cubicBezTo>
                    <a:pt x="10198" y="9105"/>
                    <a:pt x="10069" y="8970"/>
                    <a:pt x="9910" y="8836"/>
                  </a:cubicBezTo>
                  <a:cubicBezTo>
                    <a:pt x="9860" y="8759"/>
                    <a:pt x="9780" y="8676"/>
                    <a:pt x="9701" y="8599"/>
                  </a:cubicBezTo>
                  <a:cubicBezTo>
                    <a:pt x="9571" y="8439"/>
                    <a:pt x="9452" y="8304"/>
                    <a:pt x="9283" y="8144"/>
                  </a:cubicBezTo>
                  <a:cubicBezTo>
                    <a:pt x="9203" y="8061"/>
                    <a:pt x="9113" y="7984"/>
                    <a:pt x="9034" y="7875"/>
                  </a:cubicBezTo>
                  <a:cubicBezTo>
                    <a:pt x="8994" y="7849"/>
                    <a:pt x="8954" y="7798"/>
                    <a:pt x="8865" y="7772"/>
                  </a:cubicBezTo>
                  <a:cubicBezTo>
                    <a:pt x="8785" y="7715"/>
                    <a:pt x="8706" y="7638"/>
                    <a:pt x="8616" y="7555"/>
                  </a:cubicBezTo>
                  <a:cubicBezTo>
                    <a:pt x="8417" y="7317"/>
                    <a:pt x="8169" y="7074"/>
                    <a:pt x="7920" y="6837"/>
                  </a:cubicBezTo>
                  <a:cubicBezTo>
                    <a:pt x="7870" y="6811"/>
                    <a:pt x="7870" y="6753"/>
                    <a:pt x="7830" y="6728"/>
                  </a:cubicBezTo>
                  <a:cubicBezTo>
                    <a:pt x="7621" y="6594"/>
                    <a:pt x="7582" y="6433"/>
                    <a:pt x="7423" y="6273"/>
                  </a:cubicBezTo>
                  <a:cubicBezTo>
                    <a:pt x="7293" y="6196"/>
                    <a:pt x="7253" y="6113"/>
                    <a:pt x="7124" y="6036"/>
                  </a:cubicBezTo>
                  <a:cubicBezTo>
                    <a:pt x="7084" y="6010"/>
                    <a:pt x="7044" y="5978"/>
                    <a:pt x="7044" y="5953"/>
                  </a:cubicBezTo>
                  <a:cubicBezTo>
                    <a:pt x="6925" y="5818"/>
                    <a:pt x="6795" y="5690"/>
                    <a:pt x="6676" y="5530"/>
                  </a:cubicBezTo>
                  <a:cubicBezTo>
                    <a:pt x="6586" y="5446"/>
                    <a:pt x="6507" y="5370"/>
                    <a:pt x="6427" y="5312"/>
                  </a:cubicBezTo>
                  <a:cubicBezTo>
                    <a:pt x="6378" y="5235"/>
                    <a:pt x="6298" y="5177"/>
                    <a:pt x="6218" y="5126"/>
                  </a:cubicBezTo>
                  <a:cubicBezTo>
                    <a:pt x="6178" y="5075"/>
                    <a:pt x="6129" y="4991"/>
                    <a:pt x="6049" y="4940"/>
                  </a:cubicBezTo>
                  <a:cubicBezTo>
                    <a:pt x="6009" y="4889"/>
                    <a:pt x="5930" y="4831"/>
                    <a:pt x="5841" y="4780"/>
                  </a:cubicBezTo>
                  <a:cubicBezTo>
                    <a:pt x="5681" y="4620"/>
                    <a:pt x="5592" y="4434"/>
                    <a:pt x="5303" y="4325"/>
                  </a:cubicBezTo>
                  <a:cubicBezTo>
                    <a:pt x="5303" y="4299"/>
                    <a:pt x="5303" y="4299"/>
                    <a:pt x="5264" y="4274"/>
                  </a:cubicBezTo>
                  <a:cubicBezTo>
                    <a:pt x="5224" y="4216"/>
                    <a:pt x="5134" y="4139"/>
                    <a:pt x="5055" y="4088"/>
                  </a:cubicBezTo>
                  <a:cubicBezTo>
                    <a:pt x="5015" y="4056"/>
                    <a:pt x="4975" y="4005"/>
                    <a:pt x="4935" y="3979"/>
                  </a:cubicBezTo>
                  <a:cubicBezTo>
                    <a:pt x="4766" y="3845"/>
                    <a:pt x="4636" y="3684"/>
                    <a:pt x="4438" y="3550"/>
                  </a:cubicBezTo>
                  <a:cubicBezTo>
                    <a:pt x="4308" y="3447"/>
                    <a:pt x="4189" y="3338"/>
                    <a:pt x="4059" y="3229"/>
                  </a:cubicBezTo>
                  <a:cubicBezTo>
                    <a:pt x="3890" y="3095"/>
                    <a:pt x="3731" y="2967"/>
                    <a:pt x="3602" y="2832"/>
                  </a:cubicBezTo>
                  <a:cubicBezTo>
                    <a:pt x="3482" y="2723"/>
                    <a:pt x="3353" y="2646"/>
                    <a:pt x="3274" y="2537"/>
                  </a:cubicBezTo>
                  <a:cubicBezTo>
                    <a:pt x="3194" y="2486"/>
                    <a:pt x="3105" y="2428"/>
                    <a:pt x="3025" y="2352"/>
                  </a:cubicBezTo>
                  <a:cubicBezTo>
                    <a:pt x="2945" y="2268"/>
                    <a:pt x="2776" y="2217"/>
                    <a:pt x="2737" y="2108"/>
                  </a:cubicBezTo>
                  <a:cubicBezTo>
                    <a:pt x="2607" y="1973"/>
                    <a:pt x="2448" y="1922"/>
                    <a:pt x="2318" y="1813"/>
                  </a:cubicBezTo>
                  <a:cubicBezTo>
                    <a:pt x="2279" y="1762"/>
                    <a:pt x="2239" y="1711"/>
                    <a:pt x="2199" y="1685"/>
                  </a:cubicBezTo>
                  <a:cubicBezTo>
                    <a:pt x="2109" y="1628"/>
                    <a:pt x="1990" y="1576"/>
                    <a:pt x="1900" y="1493"/>
                  </a:cubicBezTo>
                  <a:cubicBezTo>
                    <a:pt x="1781" y="1390"/>
                    <a:pt x="1612" y="1281"/>
                    <a:pt x="1492" y="1147"/>
                  </a:cubicBezTo>
                  <a:lnTo>
                    <a:pt x="1363" y="1070"/>
                  </a:lnTo>
                  <a:cubicBezTo>
                    <a:pt x="1283" y="987"/>
                    <a:pt x="1204" y="910"/>
                    <a:pt x="1115" y="827"/>
                  </a:cubicBezTo>
                  <a:cubicBezTo>
                    <a:pt x="1035" y="724"/>
                    <a:pt x="906" y="615"/>
                    <a:pt x="786" y="506"/>
                  </a:cubicBezTo>
                  <a:cubicBezTo>
                    <a:pt x="707" y="455"/>
                    <a:pt x="657" y="372"/>
                    <a:pt x="538" y="346"/>
                  </a:cubicBezTo>
                  <a:cubicBezTo>
                    <a:pt x="538" y="346"/>
                    <a:pt x="498" y="346"/>
                    <a:pt x="458" y="372"/>
                  </a:cubicBezTo>
                  <a:cubicBezTo>
                    <a:pt x="498" y="320"/>
                    <a:pt x="498" y="295"/>
                    <a:pt x="498" y="269"/>
                  </a:cubicBezTo>
                  <a:cubicBezTo>
                    <a:pt x="458" y="211"/>
                    <a:pt x="408" y="186"/>
                    <a:pt x="369" y="160"/>
                  </a:cubicBezTo>
                  <a:cubicBezTo>
                    <a:pt x="329" y="160"/>
                    <a:pt x="289" y="160"/>
                    <a:pt x="249" y="135"/>
                  </a:cubicBezTo>
                  <a:cubicBezTo>
                    <a:pt x="289" y="109"/>
                    <a:pt x="289" y="83"/>
                    <a:pt x="289" y="83"/>
                  </a:cubicBezTo>
                  <a:cubicBezTo>
                    <a:pt x="209" y="51"/>
                    <a:pt x="120" y="26"/>
                    <a:pt x="4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2" name="Google Shape;5135;p39"/>
            <p:cNvSpPr/>
            <p:nvPr/>
          </p:nvSpPr>
          <p:spPr>
            <a:xfrm rot="19720126">
              <a:off x="280495" y="413588"/>
              <a:ext cx="855096" cy="1318665"/>
            </a:xfrm>
            <a:custGeom>
              <a:avLst/>
              <a:gdLst/>
              <a:ahLst/>
              <a:cxnLst>
                <a:cxn ang="0">
                  <a:pos x="wd2" y="hd2"/>
                </a:cxn>
                <a:cxn ang="5400000">
                  <a:pos x="wd2" y="hd2"/>
                </a:cxn>
                <a:cxn ang="10800000">
                  <a:pos x="wd2" y="hd2"/>
                </a:cxn>
                <a:cxn ang="16200000">
                  <a:pos x="wd2" y="hd2"/>
                </a:cxn>
              </a:cxnLst>
              <a:rect l="0" t="0" r="r" b="b"/>
              <a:pathLst>
                <a:path w="21600" h="21600" extrusionOk="0">
                  <a:moveTo>
                    <a:pt x="81" y="0"/>
                  </a:moveTo>
                  <a:cubicBezTo>
                    <a:pt x="104" y="12"/>
                    <a:pt x="125" y="18"/>
                    <a:pt x="144" y="24"/>
                  </a:cubicBezTo>
                  <a:cubicBezTo>
                    <a:pt x="137" y="15"/>
                    <a:pt x="132" y="7"/>
                    <a:pt x="132" y="0"/>
                  </a:cubicBezTo>
                  <a:close/>
                  <a:moveTo>
                    <a:pt x="144" y="24"/>
                  </a:moveTo>
                  <a:cubicBezTo>
                    <a:pt x="165" y="53"/>
                    <a:pt x="203" y="94"/>
                    <a:pt x="172" y="138"/>
                  </a:cubicBezTo>
                  <a:cubicBezTo>
                    <a:pt x="132" y="138"/>
                    <a:pt x="81" y="105"/>
                    <a:pt x="0" y="105"/>
                  </a:cubicBezTo>
                  <a:cubicBezTo>
                    <a:pt x="81" y="165"/>
                    <a:pt x="132" y="191"/>
                    <a:pt x="132" y="243"/>
                  </a:cubicBezTo>
                  <a:cubicBezTo>
                    <a:pt x="132" y="303"/>
                    <a:pt x="172" y="355"/>
                    <a:pt x="213" y="382"/>
                  </a:cubicBezTo>
                  <a:cubicBezTo>
                    <a:pt x="335" y="408"/>
                    <a:pt x="335" y="493"/>
                    <a:pt x="335" y="520"/>
                  </a:cubicBezTo>
                  <a:cubicBezTo>
                    <a:pt x="385" y="632"/>
                    <a:pt x="426" y="711"/>
                    <a:pt x="467" y="763"/>
                  </a:cubicBezTo>
                  <a:cubicBezTo>
                    <a:pt x="639" y="928"/>
                    <a:pt x="801" y="1092"/>
                    <a:pt x="974" y="1257"/>
                  </a:cubicBezTo>
                  <a:cubicBezTo>
                    <a:pt x="1096" y="1368"/>
                    <a:pt x="1227" y="1507"/>
                    <a:pt x="1350" y="1645"/>
                  </a:cubicBezTo>
                  <a:cubicBezTo>
                    <a:pt x="1350" y="1671"/>
                    <a:pt x="1350" y="1724"/>
                    <a:pt x="1400" y="1750"/>
                  </a:cubicBezTo>
                  <a:cubicBezTo>
                    <a:pt x="1481" y="1809"/>
                    <a:pt x="1522" y="1862"/>
                    <a:pt x="1563" y="1888"/>
                  </a:cubicBezTo>
                  <a:cubicBezTo>
                    <a:pt x="1694" y="2026"/>
                    <a:pt x="1856" y="2138"/>
                    <a:pt x="1989" y="2243"/>
                  </a:cubicBezTo>
                  <a:cubicBezTo>
                    <a:pt x="2069" y="2303"/>
                    <a:pt x="2161" y="2382"/>
                    <a:pt x="2242" y="2493"/>
                  </a:cubicBezTo>
                  <a:lnTo>
                    <a:pt x="2242" y="2546"/>
                  </a:lnTo>
                  <a:cubicBezTo>
                    <a:pt x="2323" y="2605"/>
                    <a:pt x="2364" y="2658"/>
                    <a:pt x="2415" y="2684"/>
                  </a:cubicBezTo>
                  <a:cubicBezTo>
                    <a:pt x="2496" y="2770"/>
                    <a:pt x="2577" y="2849"/>
                    <a:pt x="2618" y="2934"/>
                  </a:cubicBezTo>
                  <a:cubicBezTo>
                    <a:pt x="2709" y="2987"/>
                    <a:pt x="2709" y="3039"/>
                    <a:pt x="2749" y="3066"/>
                  </a:cubicBezTo>
                  <a:cubicBezTo>
                    <a:pt x="2831" y="3125"/>
                    <a:pt x="2871" y="3178"/>
                    <a:pt x="2922" y="3230"/>
                  </a:cubicBezTo>
                  <a:cubicBezTo>
                    <a:pt x="2962" y="3368"/>
                    <a:pt x="3175" y="3480"/>
                    <a:pt x="3257" y="3618"/>
                  </a:cubicBezTo>
                  <a:cubicBezTo>
                    <a:pt x="3338" y="3698"/>
                    <a:pt x="3470" y="3809"/>
                    <a:pt x="3551" y="3921"/>
                  </a:cubicBezTo>
                  <a:cubicBezTo>
                    <a:pt x="3683" y="4138"/>
                    <a:pt x="3937" y="4277"/>
                    <a:pt x="4140" y="4493"/>
                  </a:cubicBezTo>
                  <a:cubicBezTo>
                    <a:pt x="4230" y="4579"/>
                    <a:pt x="4312" y="4658"/>
                    <a:pt x="4353" y="4743"/>
                  </a:cubicBezTo>
                  <a:cubicBezTo>
                    <a:pt x="4353" y="4796"/>
                    <a:pt x="4393" y="4849"/>
                    <a:pt x="4444" y="4908"/>
                  </a:cubicBezTo>
                  <a:cubicBezTo>
                    <a:pt x="4525" y="4987"/>
                    <a:pt x="4566" y="5072"/>
                    <a:pt x="4646" y="5178"/>
                  </a:cubicBezTo>
                  <a:cubicBezTo>
                    <a:pt x="4819" y="5263"/>
                    <a:pt x="4951" y="5402"/>
                    <a:pt x="5113" y="5533"/>
                  </a:cubicBezTo>
                  <a:cubicBezTo>
                    <a:pt x="5154" y="5592"/>
                    <a:pt x="5205" y="5671"/>
                    <a:pt x="5245" y="5730"/>
                  </a:cubicBezTo>
                  <a:cubicBezTo>
                    <a:pt x="5245" y="5757"/>
                    <a:pt x="5245" y="5783"/>
                    <a:pt x="5286" y="5809"/>
                  </a:cubicBezTo>
                  <a:lnTo>
                    <a:pt x="5286" y="5862"/>
                  </a:lnTo>
                  <a:cubicBezTo>
                    <a:pt x="5367" y="5948"/>
                    <a:pt x="5458" y="6026"/>
                    <a:pt x="5539" y="6112"/>
                  </a:cubicBezTo>
                  <a:cubicBezTo>
                    <a:pt x="5621" y="6224"/>
                    <a:pt x="5752" y="6303"/>
                    <a:pt x="5834" y="6414"/>
                  </a:cubicBezTo>
                  <a:cubicBezTo>
                    <a:pt x="5966" y="6553"/>
                    <a:pt x="6047" y="6684"/>
                    <a:pt x="6260" y="6796"/>
                  </a:cubicBezTo>
                  <a:lnTo>
                    <a:pt x="6260" y="6849"/>
                  </a:lnTo>
                  <a:cubicBezTo>
                    <a:pt x="6422" y="7046"/>
                    <a:pt x="6554" y="7263"/>
                    <a:pt x="6727" y="7454"/>
                  </a:cubicBezTo>
                  <a:cubicBezTo>
                    <a:pt x="6767" y="7507"/>
                    <a:pt x="6808" y="7539"/>
                    <a:pt x="6848" y="7566"/>
                  </a:cubicBezTo>
                  <a:cubicBezTo>
                    <a:pt x="6930" y="7671"/>
                    <a:pt x="7102" y="7783"/>
                    <a:pt x="7143" y="7895"/>
                  </a:cubicBezTo>
                  <a:cubicBezTo>
                    <a:pt x="7315" y="8165"/>
                    <a:pt x="7487" y="8415"/>
                    <a:pt x="7741" y="8632"/>
                  </a:cubicBezTo>
                  <a:cubicBezTo>
                    <a:pt x="7995" y="8855"/>
                    <a:pt x="8157" y="9125"/>
                    <a:pt x="8411" y="9349"/>
                  </a:cubicBezTo>
                  <a:cubicBezTo>
                    <a:pt x="8624" y="9566"/>
                    <a:pt x="8877" y="9783"/>
                    <a:pt x="9050" y="10033"/>
                  </a:cubicBezTo>
                  <a:cubicBezTo>
                    <a:pt x="9090" y="10086"/>
                    <a:pt x="9172" y="10138"/>
                    <a:pt x="9212" y="10197"/>
                  </a:cubicBezTo>
                  <a:cubicBezTo>
                    <a:pt x="9304" y="10303"/>
                    <a:pt x="9466" y="10415"/>
                    <a:pt x="9557" y="10553"/>
                  </a:cubicBezTo>
                  <a:cubicBezTo>
                    <a:pt x="9598" y="10665"/>
                    <a:pt x="9638" y="10796"/>
                    <a:pt x="9770" y="10855"/>
                  </a:cubicBezTo>
                  <a:lnTo>
                    <a:pt x="9811" y="10882"/>
                  </a:lnTo>
                  <a:cubicBezTo>
                    <a:pt x="9933" y="10994"/>
                    <a:pt x="10024" y="11125"/>
                    <a:pt x="10146" y="11237"/>
                  </a:cubicBezTo>
                  <a:cubicBezTo>
                    <a:pt x="10227" y="11322"/>
                    <a:pt x="10359" y="11402"/>
                    <a:pt x="10399" y="11513"/>
                  </a:cubicBezTo>
                  <a:cubicBezTo>
                    <a:pt x="10440" y="11592"/>
                    <a:pt x="10480" y="11678"/>
                    <a:pt x="10612" y="11757"/>
                  </a:cubicBezTo>
                  <a:cubicBezTo>
                    <a:pt x="10785" y="11921"/>
                    <a:pt x="10907" y="12086"/>
                    <a:pt x="11079" y="12250"/>
                  </a:cubicBezTo>
                  <a:cubicBezTo>
                    <a:pt x="11160" y="12309"/>
                    <a:pt x="11241" y="12388"/>
                    <a:pt x="11292" y="12474"/>
                  </a:cubicBezTo>
                  <a:cubicBezTo>
                    <a:pt x="11454" y="12691"/>
                    <a:pt x="11667" y="12882"/>
                    <a:pt x="11880" y="13099"/>
                  </a:cubicBezTo>
                  <a:cubicBezTo>
                    <a:pt x="11962" y="13184"/>
                    <a:pt x="12053" y="13263"/>
                    <a:pt x="12093" y="13375"/>
                  </a:cubicBezTo>
                  <a:cubicBezTo>
                    <a:pt x="12134" y="13487"/>
                    <a:pt x="12215" y="13566"/>
                    <a:pt x="12347" y="13652"/>
                  </a:cubicBezTo>
                  <a:cubicBezTo>
                    <a:pt x="12469" y="13757"/>
                    <a:pt x="12642" y="13868"/>
                    <a:pt x="12763" y="13954"/>
                  </a:cubicBezTo>
                  <a:cubicBezTo>
                    <a:pt x="12814" y="13980"/>
                    <a:pt x="12855" y="14033"/>
                    <a:pt x="12895" y="14059"/>
                  </a:cubicBezTo>
                  <a:cubicBezTo>
                    <a:pt x="12936" y="14145"/>
                    <a:pt x="13017" y="14250"/>
                    <a:pt x="13108" y="14336"/>
                  </a:cubicBezTo>
                  <a:cubicBezTo>
                    <a:pt x="13230" y="14500"/>
                    <a:pt x="13362" y="14691"/>
                    <a:pt x="13615" y="14803"/>
                  </a:cubicBezTo>
                  <a:cubicBezTo>
                    <a:pt x="13615" y="14803"/>
                    <a:pt x="13615" y="14829"/>
                    <a:pt x="13656" y="14855"/>
                  </a:cubicBezTo>
                  <a:cubicBezTo>
                    <a:pt x="13697" y="14941"/>
                    <a:pt x="13778" y="15020"/>
                    <a:pt x="13869" y="15132"/>
                  </a:cubicBezTo>
                  <a:cubicBezTo>
                    <a:pt x="13951" y="15211"/>
                    <a:pt x="14082" y="15323"/>
                    <a:pt x="14164" y="15434"/>
                  </a:cubicBezTo>
                  <a:cubicBezTo>
                    <a:pt x="14285" y="15599"/>
                    <a:pt x="14498" y="15763"/>
                    <a:pt x="14711" y="15928"/>
                  </a:cubicBezTo>
                  <a:cubicBezTo>
                    <a:pt x="14793" y="15980"/>
                    <a:pt x="14843" y="16033"/>
                    <a:pt x="14924" y="16092"/>
                  </a:cubicBezTo>
                  <a:cubicBezTo>
                    <a:pt x="15006" y="16171"/>
                    <a:pt x="15046" y="16283"/>
                    <a:pt x="15178" y="16362"/>
                  </a:cubicBezTo>
                  <a:cubicBezTo>
                    <a:pt x="15472" y="16612"/>
                    <a:pt x="15766" y="16855"/>
                    <a:pt x="16061" y="17132"/>
                  </a:cubicBezTo>
                  <a:cubicBezTo>
                    <a:pt x="16192" y="17270"/>
                    <a:pt x="16365" y="17434"/>
                    <a:pt x="16528" y="17573"/>
                  </a:cubicBezTo>
                  <a:cubicBezTo>
                    <a:pt x="16568" y="17625"/>
                    <a:pt x="16659" y="17678"/>
                    <a:pt x="16700" y="17737"/>
                  </a:cubicBezTo>
                  <a:cubicBezTo>
                    <a:pt x="16741" y="17763"/>
                    <a:pt x="16741" y="17790"/>
                    <a:pt x="16781" y="17816"/>
                  </a:cubicBezTo>
                  <a:cubicBezTo>
                    <a:pt x="16872" y="17928"/>
                    <a:pt x="16994" y="18033"/>
                    <a:pt x="17126" y="18145"/>
                  </a:cubicBezTo>
                  <a:cubicBezTo>
                    <a:pt x="17329" y="18336"/>
                    <a:pt x="17583" y="18527"/>
                    <a:pt x="17796" y="18750"/>
                  </a:cubicBezTo>
                  <a:cubicBezTo>
                    <a:pt x="17836" y="18776"/>
                    <a:pt x="17836" y="18829"/>
                    <a:pt x="17887" y="18856"/>
                  </a:cubicBezTo>
                  <a:cubicBezTo>
                    <a:pt x="17887" y="18915"/>
                    <a:pt x="17968" y="18941"/>
                    <a:pt x="18049" y="18994"/>
                  </a:cubicBezTo>
                  <a:cubicBezTo>
                    <a:pt x="18181" y="19105"/>
                    <a:pt x="18343" y="19244"/>
                    <a:pt x="18475" y="19349"/>
                  </a:cubicBezTo>
                  <a:cubicBezTo>
                    <a:pt x="18556" y="19435"/>
                    <a:pt x="18648" y="19513"/>
                    <a:pt x="18729" y="19625"/>
                  </a:cubicBezTo>
                  <a:cubicBezTo>
                    <a:pt x="18810" y="19678"/>
                    <a:pt x="18851" y="19763"/>
                    <a:pt x="18942" y="19816"/>
                  </a:cubicBezTo>
                  <a:cubicBezTo>
                    <a:pt x="18982" y="19816"/>
                    <a:pt x="19064" y="19842"/>
                    <a:pt x="19104" y="19901"/>
                  </a:cubicBezTo>
                  <a:cubicBezTo>
                    <a:pt x="19155" y="19954"/>
                    <a:pt x="19195" y="20007"/>
                    <a:pt x="19277" y="20040"/>
                  </a:cubicBezTo>
                  <a:cubicBezTo>
                    <a:pt x="19449" y="20145"/>
                    <a:pt x="19571" y="20283"/>
                    <a:pt x="19784" y="20369"/>
                  </a:cubicBezTo>
                  <a:cubicBezTo>
                    <a:pt x="19865" y="20421"/>
                    <a:pt x="19957" y="20447"/>
                    <a:pt x="19997" y="20500"/>
                  </a:cubicBezTo>
                  <a:cubicBezTo>
                    <a:pt x="20078" y="20586"/>
                    <a:pt x="20119" y="20638"/>
                    <a:pt x="20210" y="20724"/>
                  </a:cubicBezTo>
                  <a:cubicBezTo>
                    <a:pt x="20250" y="20750"/>
                    <a:pt x="20291" y="20777"/>
                    <a:pt x="20373" y="20803"/>
                  </a:cubicBezTo>
                  <a:cubicBezTo>
                    <a:pt x="20373" y="20888"/>
                    <a:pt x="20504" y="20993"/>
                    <a:pt x="20626" y="21079"/>
                  </a:cubicBezTo>
                  <a:cubicBezTo>
                    <a:pt x="20717" y="21158"/>
                    <a:pt x="20839" y="21217"/>
                    <a:pt x="20930" y="21270"/>
                  </a:cubicBezTo>
                  <a:cubicBezTo>
                    <a:pt x="21012" y="21323"/>
                    <a:pt x="21052" y="21382"/>
                    <a:pt x="21093" y="21408"/>
                  </a:cubicBezTo>
                  <a:cubicBezTo>
                    <a:pt x="21184" y="21434"/>
                    <a:pt x="21265" y="21461"/>
                    <a:pt x="21346" y="21520"/>
                  </a:cubicBezTo>
                  <a:lnTo>
                    <a:pt x="21346" y="21572"/>
                  </a:lnTo>
                  <a:cubicBezTo>
                    <a:pt x="21408" y="21591"/>
                    <a:pt x="21452" y="21600"/>
                    <a:pt x="21486" y="21600"/>
                  </a:cubicBezTo>
                  <a:cubicBezTo>
                    <a:pt x="21547" y="21600"/>
                    <a:pt x="21574" y="21571"/>
                    <a:pt x="21600" y="21520"/>
                  </a:cubicBezTo>
                  <a:cubicBezTo>
                    <a:pt x="21586" y="21514"/>
                    <a:pt x="21571" y="21512"/>
                    <a:pt x="21557" y="21512"/>
                  </a:cubicBezTo>
                  <a:cubicBezTo>
                    <a:pt x="21520" y="21512"/>
                    <a:pt x="21484" y="21527"/>
                    <a:pt x="21452" y="21527"/>
                  </a:cubicBezTo>
                  <a:cubicBezTo>
                    <a:pt x="21427" y="21527"/>
                    <a:pt x="21405" y="21518"/>
                    <a:pt x="21387" y="21487"/>
                  </a:cubicBezTo>
                  <a:cubicBezTo>
                    <a:pt x="21387" y="21487"/>
                    <a:pt x="21438" y="21487"/>
                    <a:pt x="21478" y="21461"/>
                  </a:cubicBezTo>
                  <a:cubicBezTo>
                    <a:pt x="21387" y="21408"/>
                    <a:pt x="21346" y="21355"/>
                    <a:pt x="21265" y="21296"/>
                  </a:cubicBezTo>
                  <a:lnTo>
                    <a:pt x="21306" y="21270"/>
                  </a:lnTo>
                  <a:cubicBezTo>
                    <a:pt x="21265" y="21217"/>
                    <a:pt x="21225" y="21158"/>
                    <a:pt x="21184" y="21106"/>
                  </a:cubicBezTo>
                  <a:cubicBezTo>
                    <a:pt x="21093" y="21026"/>
                    <a:pt x="21052" y="20915"/>
                    <a:pt x="20839" y="20888"/>
                  </a:cubicBezTo>
                  <a:cubicBezTo>
                    <a:pt x="20839" y="20803"/>
                    <a:pt x="20717" y="20724"/>
                    <a:pt x="20586" y="20698"/>
                  </a:cubicBezTo>
                  <a:cubicBezTo>
                    <a:pt x="20464" y="20586"/>
                    <a:pt x="20332" y="20474"/>
                    <a:pt x="20170" y="20336"/>
                  </a:cubicBezTo>
                  <a:cubicBezTo>
                    <a:pt x="20170" y="20283"/>
                    <a:pt x="20119" y="20230"/>
                    <a:pt x="20037" y="20204"/>
                  </a:cubicBezTo>
                  <a:cubicBezTo>
                    <a:pt x="19865" y="20066"/>
                    <a:pt x="19744" y="19901"/>
                    <a:pt x="19531" y="19763"/>
                  </a:cubicBezTo>
                  <a:cubicBezTo>
                    <a:pt x="19449" y="19711"/>
                    <a:pt x="19317" y="19652"/>
                    <a:pt x="19277" y="19546"/>
                  </a:cubicBezTo>
                  <a:lnTo>
                    <a:pt x="19236" y="19513"/>
                  </a:lnTo>
                  <a:cubicBezTo>
                    <a:pt x="19023" y="19382"/>
                    <a:pt x="18810" y="19217"/>
                    <a:pt x="18648" y="19020"/>
                  </a:cubicBezTo>
                  <a:cubicBezTo>
                    <a:pt x="18597" y="18967"/>
                    <a:pt x="18556" y="18915"/>
                    <a:pt x="18475" y="18829"/>
                  </a:cubicBezTo>
                  <a:cubicBezTo>
                    <a:pt x="18435" y="18776"/>
                    <a:pt x="18303" y="18691"/>
                    <a:pt x="18222" y="18638"/>
                  </a:cubicBezTo>
                  <a:cubicBezTo>
                    <a:pt x="18181" y="18586"/>
                    <a:pt x="18140" y="18527"/>
                    <a:pt x="18049" y="18474"/>
                  </a:cubicBezTo>
                  <a:cubicBezTo>
                    <a:pt x="17927" y="18362"/>
                    <a:pt x="17796" y="18257"/>
                    <a:pt x="17673" y="18119"/>
                  </a:cubicBezTo>
                  <a:cubicBezTo>
                    <a:pt x="17583" y="17980"/>
                    <a:pt x="17460" y="17842"/>
                    <a:pt x="17329" y="17737"/>
                  </a:cubicBezTo>
                  <a:cubicBezTo>
                    <a:pt x="17247" y="17678"/>
                    <a:pt x="17207" y="17599"/>
                    <a:pt x="17126" y="17513"/>
                  </a:cubicBezTo>
                  <a:cubicBezTo>
                    <a:pt x="17075" y="17487"/>
                    <a:pt x="17034" y="17461"/>
                    <a:pt x="17034" y="17434"/>
                  </a:cubicBezTo>
                  <a:cubicBezTo>
                    <a:pt x="16913" y="17296"/>
                    <a:pt x="16821" y="17184"/>
                    <a:pt x="16700" y="17079"/>
                  </a:cubicBezTo>
                  <a:cubicBezTo>
                    <a:pt x="16618" y="16967"/>
                    <a:pt x="16487" y="16882"/>
                    <a:pt x="16405" y="16777"/>
                  </a:cubicBezTo>
                  <a:cubicBezTo>
                    <a:pt x="16314" y="16717"/>
                    <a:pt x="16233" y="16691"/>
                    <a:pt x="16192" y="16638"/>
                  </a:cubicBezTo>
                  <a:cubicBezTo>
                    <a:pt x="16020" y="16500"/>
                    <a:pt x="15898" y="16362"/>
                    <a:pt x="15766" y="16224"/>
                  </a:cubicBezTo>
                  <a:cubicBezTo>
                    <a:pt x="15726" y="16198"/>
                    <a:pt x="15685" y="16145"/>
                    <a:pt x="15645" y="16118"/>
                  </a:cubicBezTo>
                  <a:cubicBezTo>
                    <a:pt x="15513" y="16007"/>
                    <a:pt x="15432" y="15895"/>
                    <a:pt x="15300" y="15790"/>
                  </a:cubicBezTo>
                  <a:cubicBezTo>
                    <a:pt x="15300" y="15763"/>
                    <a:pt x="15259" y="15763"/>
                    <a:pt x="15219" y="15730"/>
                  </a:cubicBezTo>
                  <a:cubicBezTo>
                    <a:pt x="15219" y="15704"/>
                    <a:pt x="15219" y="15678"/>
                    <a:pt x="15178" y="15651"/>
                  </a:cubicBezTo>
                  <a:cubicBezTo>
                    <a:pt x="15097" y="15566"/>
                    <a:pt x="15006" y="15487"/>
                    <a:pt x="14924" y="15401"/>
                  </a:cubicBezTo>
                  <a:cubicBezTo>
                    <a:pt x="14793" y="15296"/>
                    <a:pt x="14670" y="15211"/>
                    <a:pt x="14590" y="15105"/>
                  </a:cubicBezTo>
                  <a:cubicBezTo>
                    <a:pt x="14377" y="14908"/>
                    <a:pt x="14244" y="14691"/>
                    <a:pt x="14031" y="14500"/>
                  </a:cubicBezTo>
                  <a:cubicBezTo>
                    <a:pt x="13869" y="14309"/>
                    <a:pt x="13656" y="14118"/>
                    <a:pt x="13443" y="13895"/>
                  </a:cubicBezTo>
                  <a:cubicBezTo>
                    <a:pt x="13362" y="13816"/>
                    <a:pt x="13321" y="13730"/>
                    <a:pt x="13230" y="13652"/>
                  </a:cubicBezTo>
                  <a:cubicBezTo>
                    <a:pt x="13068" y="13513"/>
                    <a:pt x="12855" y="13375"/>
                    <a:pt x="12763" y="13211"/>
                  </a:cubicBezTo>
                  <a:cubicBezTo>
                    <a:pt x="12642" y="13073"/>
                    <a:pt x="12469" y="12993"/>
                    <a:pt x="12388" y="12829"/>
                  </a:cubicBezTo>
                  <a:cubicBezTo>
                    <a:pt x="12307" y="12717"/>
                    <a:pt x="12175" y="12638"/>
                    <a:pt x="12134" y="12553"/>
                  </a:cubicBezTo>
                  <a:cubicBezTo>
                    <a:pt x="12002" y="12414"/>
                    <a:pt x="11880" y="12309"/>
                    <a:pt x="11749" y="12171"/>
                  </a:cubicBezTo>
                  <a:cubicBezTo>
                    <a:pt x="11708" y="12145"/>
                    <a:pt x="11708" y="12086"/>
                    <a:pt x="11667" y="12059"/>
                  </a:cubicBezTo>
                  <a:cubicBezTo>
                    <a:pt x="11546" y="11948"/>
                    <a:pt x="11454" y="11842"/>
                    <a:pt x="11333" y="11704"/>
                  </a:cubicBezTo>
                  <a:cubicBezTo>
                    <a:pt x="11201" y="11592"/>
                    <a:pt x="11120" y="11454"/>
                    <a:pt x="10988" y="11322"/>
                  </a:cubicBezTo>
                  <a:cubicBezTo>
                    <a:pt x="10825" y="11211"/>
                    <a:pt x="10694" y="11099"/>
                    <a:pt x="10653" y="10961"/>
                  </a:cubicBezTo>
                  <a:cubicBezTo>
                    <a:pt x="10612" y="10882"/>
                    <a:pt x="10531" y="10829"/>
                    <a:pt x="10440" y="10770"/>
                  </a:cubicBezTo>
                  <a:cubicBezTo>
                    <a:pt x="10359" y="10665"/>
                    <a:pt x="10227" y="10553"/>
                    <a:pt x="10146" y="10441"/>
                  </a:cubicBezTo>
                  <a:cubicBezTo>
                    <a:pt x="10065" y="10335"/>
                    <a:pt x="9973" y="10224"/>
                    <a:pt x="9892" y="10138"/>
                  </a:cubicBezTo>
                  <a:cubicBezTo>
                    <a:pt x="9720" y="9974"/>
                    <a:pt x="9638" y="9809"/>
                    <a:pt x="9425" y="9645"/>
                  </a:cubicBezTo>
                  <a:cubicBezTo>
                    <a:pt x="9263" y="9513"/>
                    <a:pt x="9131" y="9316"/>
                    <a:pt x="8958" y="9152"/>
                  </a:cubicBezTo>
                  <a:cubicBezTo>
                    <a:pt x="8918" y="9099"/>
                    <a:pt x="8837" y="9046"/>
                    <a:pt x="8796" y="8987"/>
                  </a:cubicBezTo>
                  <a:cubicBezTo>
                    <a:pt x="8796" y="8908"/>
                    <a:pt x="8664" y="8882"/>
                    <a:pt x="8624" y="8822"/>
                  </a:cubicBezTo>
                  <a:cubicBezTo>
                    <a:pt x="8624" y="8744"/>
                    <a:pt x="8502" y="8658"/>
                    <a:pt x="8451" y="8579"/>
                  </a:cubicBezTo>
                  <a:cubicBezTo>
                    <a:pt x="8411" y="8553"/>
                    <a:pt x="8370" y="8526"/>
                    <a:pt x="8330" y="8467"/>
                  </a:cubicBezTo>
                  <a:cubicBezTo>
                    <a:pt x="8248" y="8362"/>
                    <a:pt x="8157" y="8224"/>
                    <a:pt x="8076" y="8112"/>
                  </a:cubicBezTo>
                  <a:cubicBezTo>
                    <a:pt x="7995" y="8033"/>
                    <a:pt x="7903" y="7921"/>
                    <a:pt x="7741" y="7836"/>
                  </a:cubicBezTo>
                  <a:cubicBezTo>
                    <a:pt x="7609" y="7757"/>
                    <a:pt x="7528" y="7619"/>
                    <a:pt x="7437" y="7539"/>
                  </a:cubicBezTo>
                  <a:cubicBezTo>
                    <a:pt x="7356" y="7401"/>
                    <a:pt x="7274" y="7290"/>
                    <a:pt x="7143" y="7178"/>
                  </a:cubicBezTo>
                  <a:cubicBezTo>
                    <a:pt x="7102" y="7099"/>
                    <a:pt x="7021" y="7046"/>
                    <a:pt x="6980" y="6960"/>
                  </a:cubicBezTo>
                  <a:cubicBezTo>
                    <a:pt x="6889" y="6882"/>
                    <a:pt x="6889" y="6770"/>
                    <a:pt x="6808" y="6717"/>
                  </a:cubicBezTo>
                  <a:cubicBezTo>
                    <a:pt x="6676" y="6579"/>
                    <a:pt x="6554" y="6467"/>
                    <a:pt x="6422" y="6329"/>
                  </a:cubicBezTo>
                  <a:cubicBezTo>
                    <a:pt x="6381" y="6276"/>
                    <a:pt x="6341" y="6191"/>
                    <a:pt x="6260" y="6138"/>
                  </a:cubicBezTo>
                  <a:cubicBezTo>
                    <a:pt x="6128" y="6086"/>
                    <a:pt x="6087" y="6026"/>
                    <a:pt x="6047" y="5948"/>
                  </a:cubicBezTo>
                  <a:cubicBezTo>
                    <a:pt x="6047" y="5921"/>
                    <a:pt x="6047" y="5895"/>
                    <a:pt x="6006" y="5895"/>
                  </a:cubicBezTo>
                  <a:cubicBezTo>
                    <a:pt x="5874" y="5730"/>
                    <a:pt x="5793" y="5566"/>
                    <a:pt x="5661" y="5428"/>
                  </a:cubicBezTo>
                  <a:cubicBezTo>
                    <a:pt x="5621" y="5369"/>
                    <a:pt x="5580" y="5342"/>
                    <a:pt x="5539" y="5316"/>
                  </a:cubicBezTo>
                  <a:cubicBezTo>
                    <a:pt x="5499" y="5263"/>
                    <a:pt x="5458" y="5178"/>
                    <a:pt x="5408" y="5151"/>
                  </a:cubicBezTo>
                  <a:cubicBezTo>
                    <a:pt x="5367" y="5099"/>
                    <a:pt x="5286" y="5072"/>
                    <a:pt x="5245" y="5013"/>
                  </a:cubicBezTo>
                  <a:cubicBezTo>
                    <a:pt x="5245" y="4987"/>
                    <a:pt x="5205" y="4961"/>
                    <a:pt x="5154" y="4934"/>
                  </a:cubicBezTo>
                  <a:cubicBezTo>
                    <a:pt x="5113" y="4875"/>
                    <a:pt x="5073" y="4823"/>
                    <a:pt x="5073" y="4770"/>
                  </a:cubicBezTo>
                  <a:cubicBezTo>
                    <a:pt x="5032" y="4743"/>
                    <a:pt x="5032" y="4710"/>
                    <a:pt x="4992" y="4710"/>
                  </a:cubicBezTo>
                  <a:cubicBezTo>
                    <a:pt x="4819" y="4520"/>
                    <a:pt x="4646" y="4355"/>
                    <a:pt x="4444" y="4191"/>
                  </a:cubicBezTo>
                  <a:cubicBezTo>
                    <a:pt x="4393" y="4191"/>
                    <a:pt x="4393" y="4164"/>
                    <a:pt x="4393" y="4138"/>
                  </a:cubicBezTo>
                  <a:cubicBezTo>
                    <a:pt x="4353" y="4053"/>
                    <a:pt x="4140" y="3836"/>
                    <a:pt x="4058" y="3783"/>
                  </a:cubicBezTo>
                  <a:cubicBezTo>
                    <a:pt x="3977" y="3698"/>
                    <a:pt x="3845" y="3618"/>
                    <a:pt x="3764" y="3533"/>
                  </a:cubicBezTo>
                  <a:cubicBezTo>
                    <a:pt x="3683" y="3428"/>
                    <a:pt x="3591" y="3342"/>
                    <a:pt x="3470" y="3230"/>
                  </a:cubicBezTo>
                  <a:cubicBezTo>
                    <a:pt x="3378" y="3125"/>
                    <a:pt x="3257" y="3013"/>
                    <a:pt x="3125" y="2901"/>
                  </a:cubicBezTo>
                  <a:cubicBezTo>
                    <a:pt x="3044" y="2822"/>
                    <a:pt x="2962" y="2711"/>
                    <a:pt x="2831" y="2632"/>
                  </a:cubicBezTo>
                  <a:cubicBezTo>
                    <a:pt x="2749" y="2546"/>
                    <a:pt x="2668" y="2493"/>
                    <a:pt x="2577" y="2408"/>
                  </a:cubicBezTo>
                  <a:cubicBezTo>
                    <a:pt x="2364" y="2079"/>
                    <a:pt x="1989" y="1809"/>
                    <a:pt x="1603" y="1533"/>
                  </a:cubicBezTo>
                  <a:cubicBezTo>
                    <a:pt x="1694" y="1454"/>
                    <a:pt x="1522" y="1454"/>
                    <a:pt x="1481" y="1421"/>
                  </a:cubicBezTo>
                  <a:cubicBezTo>
                    <a:pt x="1400" y="1290"/>
                    <a:pt x="1268" y="1178"/>
                    <a:pt x="1187" y="1066"/>
                  </a:cubicBezTo>
                  <a:cubicBezTo>
                    <a:pt x="1096" y="987"/>
                    <a:pt x="1055" y="901"/>
                    <a:pt x="974" y="849"/>
                  </a:cubicBezTo>
                  <a:cubicBezTo>
                    <a:pt x="934" y="763"/>
                    <a:pt x="893" y="711"/>
                    <a:pt x="842" y="658"/>
                  </a:cubicBezTo>
                  <a:cubicBezTo>
                    <a:pt x="761" y="599"/>
                    <a:pt x="680" y="546"/>
                    <a:pt x="588" y="493"/>
                  </a:cubicBezTo>
                  <a:cubicBezTo>
                    <a:pt x="639" y="408"/>
                    <a:pt x="548" y="382"/>
                    <a:pt x="467" y="329"/>
                  </a:cubicBezTo>
                  <a:cubicBezTo>
                    <a:pt x="385" y="243"/>
                    <a:pt x="335" y="165"/>
                    <a:pt x="294" y="79"/>
                  </a:cubicBezTo>
                  <a:cubicBezTo>
                    <a:pt x="254" y="79"/>
                    <a:pt x="213" y="53"/>
                    <a:pt x="213" y="53"/>
                  </a:cubicBezTo>
                  <a:cubicBezTo>
                    <a:pt x="191" y="38"/>
                    <a:pt x="168" y="31"/>
                    <a:pt x="144" y="24"/>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3" name="Google Shape;5136;p39"/>
            <p:cNvSpPr/>
            <p:nvPr/>
          </p:nvSpPr>
          <p:spPr>
            <a:xfrm rot="19720126">
              <a:off x="389685" y="224794"/>
              <a:ext cx="817593" cy="1266780"/>
            </a:xfrm>
            <a:custGeom>
              <a:avLst/>
              <a:gdLst/>
              <a:ahLst/>
              <a:cxnLst>
                <a:cxn ang="0">
                  <a:pos x="wd2" y="hd2"/>
                </a:cxn>
                <a:cxn ang="5400000">
                  <a:pos x="wd2" y="hd2"/>
                </a:cxn>
                <a:cxn ang="10800000">
                  <a:pos x="wd2" y="hd2"/>
                </a:cxn>
                <a:cxn ang="16200000">
                  <a:pos x="wd2" y="hd2"/>
                </a:cxn>
              </a:cxnLst>
              <a:rect l="0" t="0" r="r" b="b"/>
              <a:pathLst>
                <a:path w="21543" h="21600" extrusionOk="0">
                  <a:moveTo>
                    <a:pt x="3746" y="3534"/>
                  </a:moveTo>
                  <a:cubicBezTo>
                    <a:pt x="3704" y="3568"/>
                    <a:pt x="3704" y="3568"/>
                    <a:pt x="3662" y="3595"/>
                  </a:cubicBezTo>
                  <a:cubicBezTo>
                    <a:pt x="3690" y="3614"/>
                    <a:pt x="3718" y="3632"/>
                    <a:pt x="3746" y="3642"/>
                  </a:cubicBezTo>
                  <a:lnTo>
                    <a:pt x="3746" y="3534"/>
                  </a:lnTo>
                  <a:close/>
                  <a:moveTo>
                    <a:pt x="10561" y="9604"/>
                  </a:moveTo>
                  <a:cubicBezTo>
                    <a:pt x="10617" y="9604"/>
                    <a:pt x="10664" y="9625"/>
                    <a:pt x="10710" y="9670"/>
                  </a:cubicBezTo>
                  <a:cubicBezTo>
                    <a:pt x="10752" y="9697"/>
                    <a:pt x="10752" y="9731"/>
                    <a:pt x="10805" y="9759"/>
                  </a:cubicBezTo>
                  <a:cubicBezTo>
                    <a:pt x="10848" y="9841"/>
                    <a:pt x="10848" y="9930"/>
                    <a:pt x="10890" y="10012"/>
                  </a:cubicBezTo>
                  <a:lnTo>
                    <a:pt x="10805" y="10012"/>
                  </a:lnTo>
                  <a:cubicBezTo>
                    <a:pt x="10667" y="9930"/>
                    <a:pt x="10583" y="9869"/>
                    <a:pt x="10583" y="9759"/>
                  </a:cubicBezTo>
                  <a:lnTo>
                    <a:pt x="10403" y="9643"/>
                  </a:lnTo>
                  <a:cubicBezTo>
                    <a:pt x="10465" y="9618"/>
                    <a:pt x="10516" y="9604"/>
                    <a:pt x="10561" y="9604"/>
                  </a:cubicBezTo>
                  <a:close/>
                  <a:moveTo>
                    <a:pt x="11461" y="10615"/>
                  </a:moveTo>
                  <a:cubicBezTo>
                    <a:pt x="11599" y="10670"/>
                    <a:pt x="11684" y="10759"/>
                    <a:pt x="11726" y="10841"/>
                  </a:cubicBezTo>
                  <a:cubicBezTo>
                    <a:pt x="11726" y="10868"/>
                    <a:pt x="11726" y="10896"/>
                    <a:pt x="11684" y="10958"/>
                  </a:cubicBezTo>
                  <a:cubicBezTo>
                    <a:pt x="11599" y="10841"/>
                    <a:pt x="11504" y="10759"/>
                    <a:pt x="11461" y="10615"/>
                  </a:cubicBezTo>
                  <a:close/>
                  <a:moveTo>
                    <a:pt x="169" y="0"/>
                  </a:moveTo>
                  <a:cubicBezTo>
                    <a:pt x="127" y="27"/>
                    <a:pt x="42" y="27"/>
                    <a:pt x="0" y="55"/>
                  </a:cubicBezTo>
                  <a:cubicBezTo>
                    <a:pt x="127" y="55"/>
                    <a:pt x="169" y="110"/>
                    <a:pt x="169" y="171"/>
                  </a:cubicBezTo>
                  <a:cubicBezTo>
                    <a:pt x="127" y="253"/>
                    <a:pt x="265" y="253"/>
                    <a:pt x="222" y="343"/>
                  </a:cubicBezTo>
                  <a:lnTo>
                    <a:pt x="349" y="343"/>
                  </a:lnTo>
                  <a:lnTo>
                    <a:pt x="349" y="425"/>
                  </a:lnTo>
                  <a:lnTo>
                    <a:pt x="391" y="425"/>
                  </a:lnTo>
                  <a:cubicBezTo>
                    <a:pt x="391" y="397"/>
                    <a:pt x="391" y="397"/>
                    <a:pt x="434" y="370"/>
                  </a:cubicBezTo>
                  <a:lnTo>
                    <a:pt x="487" y="397"/>
                  </a:lnTo>
                  <a:cubicBezTo>
                    <a:pt x="487" y="425"/>
                    <a:pt x="434" y="486"/>
                    <a:pt x="391" y="513"/>
                  </a:cubicBezTo>
                  <a:lnTo>
                    <a:pt x="571" y="513"/>
                  </a:lnTo>
                  <a:cubicBezTo>
                    <a:pt x="571" y="541"/>
                    <a:pt x="529" y="568"/>
                    <a:pt x="529" y="623"/>
                  </a:cubicBezTo>
                  <a:cubicBezTo>
                    <a:pt x="571" y="657"/>
                    <a:pt x="656" y="685"/>
                    <a:pt x="699" y="712"/>
                  </a:cubicBezTo>
                  <a:lnTo>
                    <a:pt x="656" y="712"/>
                  </a:lnTo>
                  <a:cubicBezTo>
                    <a:pt x="699" y="767"/>
                    <a:pt x="699" y="829"/>
                    <a:pt x="752" y="856"/>
                  </a:cubicBezTo>
                  <a:cubicBezTo>
                    <a:pt x="836" y="938"/>
                    <a:pt x="878" y="1000"/>
                    <a:pt x="921" y="1055"/>
                  </a:cubicBezTo>
                  <a:cubicBezTo>
                    <a:pt x="1016" y="1137"/>
                    <a:pt x="1101" y="1199"/>
                    <a:pt x="1185" y="1253"/>
                  </a:cubicBezTo>
                  <a:lnTo>
                    <a:pt x="1227" y="1281"/>
                  </a:lnTo>
                  <a:cubicBezTo>
                    <a:pt x="1365" y="1370"/>
                    <a:pt x="1492" y="1479"/>
                    <a:pt x="1630" y="1596"/>
                  </a:cubicBezTo>
                  <a:cubicBezTo>
                    <a:pt x="1757" y="1685"/>
                    <a:pt x="1894" y="1794"/>
                    <a:pt x="1979" y="1911"/>
                  </a:cubicBezTo>
                  <a:cubicBezTo>
                    <a:pt x="2021" y="1993"/>
                    <a:pt x="2116" y="2082"/>
                    <a:pt x="2201" y="2137"/>
                  </a:cubicBezTo>
                  <a:lnTo>
                    <a:pt x="2338" y="2137"/>
                  </a:lnTo>
                  <a:cubicBezTo>
                    <a:pt x="2423" y="2253"/>
                    <a:pt x="2508" y="2308"/>
                    <a:pt x="2603" y="2424"/>
                  </a:cubicBezTo>
                  <a:lnTo>
                    <a:pt x="2466" y="2424"/>
                  </a:lnTo>
                  <a:cubicBezTo>
                    <a:pt x="2550" y="2452"/>
                    <a:pt x="2603" y="2452"/>
                    <a:pt x="2603" y="2452"/>
                  </a:cubicBezTo>
                  <a:cubicBezTo>
                    <a:pt x="2688" y="2568"/>
                    <a:pt x="2772" y="2678"/>
                    <a:pt x="2910" y="2767"/>
                  </a:cubicBezTo>
                  <a:cubicBezTo>
                    <a:pt x="2995" y="2849"/>
                    <a:pt x="3132" y="2938"/>
                    <a:pt x="3217" y="3054"/>
                  </a:cubicBezTo>
                  <a:cubicBezTo>
                    <a:pt x="3259" y="3136"/>
                    <a:pt x="3344" y="3226"/>
                    <a:pt x="3397" y="3335"/>
                  </a:cubicBezTo>
                  <a:lnTo>
                    <a:pt x="3566" y="3335"/>
                  </a:lnTo>
                  <a:cubicBezTo>
                    <a:pt x="3743" y="3449"/>
                    <a:pt x="3827" y="3531"/>
                    <a:pt x="3751" y="3643"/>
                  </a:cubicBezTo>
                  <a:cubicBezTo>
                    <a:pt x="3749" y="3643"/>
                    <a:pt x="3748" y="3643"/>
                    <a:pt x="3746" y="3642"/>
                  </a:cubicBezTo>
                  <a:lnTo>
                    <a:pt x="3746" y="3650"/>
                  </a:lnTo>
                  <a:cubicBezTo>
                    <a:pt x="3748" y="3648"/>
                    <a:pt x="3749" y="3646"/>
                    <a:pt x="3751" y="3643"/>
                  </a:cubicBezTo>
                  <a:cubicBezTo>
                    <a:pt x="3763" y="3648"/>
                    <a:pt x="3776" y="3650"/>
                    <a:pt x="3789" y="3650"/>
                  </a:cubicBezTo>
                  <a:cubicBezTo>
                    <a:pt x="4011" y="3739"/>
                    <a:pt x="4096" y="3876"/>
                    <a:pt x="4191" y="3992"/>
                  </a:cubicBezTo>
                  <a:cubicBezTo>
                    <a:pt x="4318" y="4109"/>
                    <a:pt x="4402" y="4253"/>
                    <a:pt x="4540" y="4335"/>
                  </a:cubicBezTo>
                  <a:cubicBezTo>
                    <a:pt x="4667" y="4479"/>
                    <a:pt x="4847" y="4623"/>
                    <a:pt x="4985" y="4732"/>
                  </a:cubicBezTo>
                  <a:cubicBezTo>
                    <a:pt x="5027" y="4766"/>
                    <a:pt x="5111" y="4766"/>
                    <a:pt x="5154" y="4766"/>
                  </a:cubicBezTo>
                  <a:cubicBezTo>
                    <a:pt x="5111" y="4794"/>
                    <a:pt x="5069" y="4821"/>
                    <a:pt x="5027" y="4821"/>
                  </a:cubicBezTo>
                  <a:lnTo>
                    <a:pt x="5027" y="4849"/>
                  </a:lnTo>
                  <a:cubicBezTo>
                    <a:pt x="5069" y="4849"/>
                    <a:pt x="5111" y="4876"/>
                    <a:pt x="5196" y="4876"/>
                  </a:cubicBezTo>
                  <a:cubicBezTo>
                    <a:pt x="5196" y="4938"/>
                    <a:pt x="5249" y="4965"/>
                    <a:pt x="5249" y="5020"/>
                  </a:cubicBezTo>
                  <a:lnTo>
                    <a:pt x="5027" y="5020"/>
                  </a:lnTo>
                  <a:lnTo>
                    <a:pt x="5027" y="5109"/>
                  </a:lnTo>
                  <a:cubicBezTo>
                    <a:pt x="5111" y="5075"/>
                    <a:pt x="5154" y="5075"/>
                    <a:pt x="5154" y="5047"/>
                  </a:cubicBezTo>
                  <a:cubicBezTo>
                    <a:pt x="5249" y="5109"/>
                    <a:pt x="5291" y="5136"/>
                    <a:pt x="5376" y="5164"/>
                  </a:cubicBezTo>
                  <a:lnTo>
                    <a:pt x="5376" y="5246"/>
                  </a:lnTo>
                  <a:lnTo>
                    <a:pt x="5419" y="5246"/>
                  </a:lnTo>
                  <a:cubicBezTo>
                    <a:pt x="5513" y="5308"/>
                    <a:pt x="5556" y="5390"/>
                    <a:pt x="5598" y="5451"/>
                  </a:cubicBezTo>
                  <a:cubicBezTo>
                    <a:pt x="5641" y="5506"/>
                    <a:pt x="5725" y="5561"/>
                    <a:pt x="5778" y="5650"/>
                  </a:cubicBezTo>
                  <a:lnTo>
                    <a:pt x="5990" y="5650"/>
                  </a:lnTo>
                  <a:cubicBezTo>
                    <a:pt x="5947" y="5677"/>
                    <a:pt x="5947" y="5705"/>
                    <a:pt x="5947" y="5705"/>
                  </a:cubicBezTo>
                  <a:cubicBezTo>
                    <a:pt x="5990" y="5794"/>
                    <a:pt x="6085" y="5876"/>
                    <a:pt x="6128" y="5965"/>
                  </a:cubicBezTo>
                  <a:cubicBezTo>
                    <a:pt x="6170" y="5965"/>
                    <a:pt x="6212" y="5992"/>
                    <a:pt x="6212" y="6020"/>
                  </a:cubicBezTo>
                  <a:cubicBezTo>
                    <a:pt x="6255" y="6074"/>
                    <a:pt x="6307" y="6136"/>
                    <a:pt x="6350" y="6218"/>
                  </a:cubicBezTo>
                  <a:cubicBezTo>
                    <a:pt x="6392" y="6246"/>
                    <a:pt x="6434" y="6335"/>
                    <a:pt x="6477" y="6362"/>
                  </a:cubicBezTo>
                  <a:cubicBezTo>
                    <a:pt x="6572" y="6445"/>
                    <a:pt x="6615" y="6561"/>
                    <a:pt x="6784" y="6588"/>
                  </a:cubicBezTo>
                  <a:lnTo>
                    <a:pt x="6784" y="6650"/>
                  </a:lnTo>
                  <a:lnTo>
                    <a:pt x="6699" y="6650"/>
                  </a:lnTo>
                  <a:cubicBezTo>
                    <a:pt x="6741" y="6705"/>
                    <a:pt x="6784" y="6732"/>
                    <a:pt x="6837" y="6760"/>
                  </a:cubicBezTo>
                  <a:lnTo>
                    <a:pt x="6837" y="6705"/>
                  </a:lnTo>
                  <a:lnTo>
                    <a:pt x="6784" y="6677"/>
                  </a:lnTo>
                  <a:cubicBezTo>
                    <a:pt x="6921" y="6705"/>
                    <a:pt x="7006" y="6787"/>
                    <a:pt x="6964" y="6848"/>
                  </a:cubicBezTo>
                  <a:cubicBezTo>
                    <a:pt x="6964" y="6903"/>
                    <a:pt x="6964" y="6958"/>
                    <a:pt x="7048" y="6958"/>
                  </a:cubicBezTo>
                  <a:lnTo>
                    <a:pt x="7101" y="6992"/>
                  </a:lnTo>
                  <a:cubicBezTo>
                    <a:pt x="7270" y="7218"/>
                    <a:pt x="7451" y="7417"/>
                    <a:pt x="7630" y="7643"/>
                  </a:cubicBezTo>
                  <a:cubicBezTo>
                    <a:pt x="7715" y="7643"/>
                    <a:pt x="7800" y="7677"/>
                    <a:pt x="7842" y="7732"/>
                  </a:cubicBezTo>
                  <a:cubicBezTo>
                    <a:pt x="7937" y="7876"/>
                    <a:pt x="8022" y="8019"/>
                    <a:pt x="8201" y="8102"/>
                  </a:cubicBezTo>
                  <a:lnTo>
                    <a:pt x="8160" y="8129"/>
                  </a:lnTo>
                  <a:cubicBezTo>
                    <a:pt x="8201" y="8191"/>
                    <a:pt x="8201" y="8218"/>
                    <a:pt x="8244" y="8245"/>
                  </a:cubicBezTo>
                  <a:cubicBezTo>
                    <a:pt x="8371" y="8300"/>
                    <a:pt x="8466" y="8389"/>
                    <a:pt x="8509" y="8472"/>
                  </a:cubicBezTo>
                  <a:cubicBezTo>
                    <a:pt x="8551" y="8533"/>
                    <a:pt x="8551" y="8560"/>
                    <a:pt x="8594" y="8615"/>
                  </a:cubicBezTo>
                  <a:cubicBezTo>
                    <a:pt x="8688" y="8704"/>
                    <a:pt x="8773" y="8787"/>
                    <a:pt x="8858" y="8903"/>
                  </a:cubicBezTo>
                  <a:cubicBezTo>
                    <a:pt x="8900" y="8930"/>
                    <a:pt x="8953" y="8985"/>
                    <a:pt x="8996" y="9047"/>
                  </a:cubicBezTo>
                  <a:cubicBezTo>
                    <a:pt x="9122" y="9156"/>
                    <a:pt x="9260" y="9273"/>
                    <a:pt x="9387" y="9416"/>
                  </a:cubicBezTo>
                  <a:cubicBezTo>
                    <a:pt x="9429" y="9499"/>
                    <a:pt x="9567" y="9588"/>
                    <a:pt x="9652" y="9670"/>
                  </a:cubicBezTo>
                  <a:cubicBezTo>
                    <a:pt x="9681" y="9689"/>
                    <a:pt x="9716" y="9712"/>
                    <a:pt x="9749" y="9712"/>
                  </a:cubicBezTo>
                  <a:cubicBezTo>
                    <a:pt x="9763" y="9712"/>
                    <a:pt x="9777" y="9708"/>
                    <a:pt x="9789" y="9697"/>
                  </a:cubicBezTo>
                  <a:cubicBezTo>
                    <a:pt x="9789" y="9697"/>
                    <a:pt x="9789" y="9731"/>
                    <a:pt x="9831" y="9731"/>
                  </a:cubicBezTo>
                  <a:cubicBezTo>
                    <a:pt x="9789" y="9759"/>
                    <a:pt x="9747" y="9786"/>
                    <a:pt x="9747" y="9814"/>
                  </a:cubicBezTo>
                  <a:cubicBezTo>
                    <a:pt x="9874" y="9930"/>
                    <a:pt x="10012" y="10040"/>
                    <a:pt x="10181" y="10184"/>
                  </a:cubicBezTo>
                  <a:lnTo>
                    <a:pt x="10223" y="10211"/>
                  </a:lnTo>
                  <a:cubicBezTo>
                    <a:pt x="10318" y="10355"/>
                    <a:pt x="10445" y="10526"/>
                    <a:pt x="10541" y="10670"/>
                  </a:cubicBezTo>
                  <a:cubicBezTo>
                    <a:pt x="10625" y="10814"/>
                    <a:pt x="10805" y="10896"/>
                    <a:pt x="10890" y="11067"/>
                  </a:cubicBezTo>
                  <a:cubicBezTo>
                    <a:pt x="10890" y="11101"/>
                    <a:pt x="10932" y="11129"/>
                    <a:pt x="10975" y="11156"/>
                  </a:cubicBezTo>
                  <a:cubicBezTo>
                    <a:pt x="11017" y="11183"/>
                    <a:pt x="11070" y="11183"/>
                    <a:pt x="11070" y="11211"/>
                  </a:cubicBezTo>
                  <a:cubicBezTo>
                    <a:pt x="11154" y="11300"/>
                    <a:pt x="11239" y="11382"/>
                    <a:pt x="11376" y="11498"/>
                  </a:cubicBezTo>
                  <a:cubicBezTo>
                    <a:pt x="11504" y="11526"/>
                    <a:pt x="11504" y="11553"/>
                    <a:pt x="11461" y="11697"/>
                  </a:cubicBezTo>
                  <a:cubicBezTo>
                    <a:pt x="11684" y="11923"/>
                    <a:pt x="11948" y="12156"/>
                    <a:pt x="12171" y="12382"/>
                  </a:cubicBezTo>
                  <a:lnTo>
                    <a:pt x="12171" y="12437"/>
                  </a:lnTo>
                  <a:cubicBezTo>
                    <a:pt x="12255" y="12498"/>
                    <a:pt x="12340" y="12553"/>
                    <a:pt x="12393" y="12670"/>
                  </a:cubicBezTo>
                  <a:cubicBezTo>
                    <a:pt x="12435" y="12725"/>
                    <a:pt x="12562" y="12813"/>
                    <a:pt x="12657" y="12868"/>
                  </a:cubicBezTo>
                  <a:cubicBezTo>
                    <a:pt x="12657" y="12923"/>
                    <a:pt x="12700" y="12985"/>
                    <a:pt x="12700" y="13040"/>
                  </a:cubicBezTo>
                  <a:lnTo>
                    <a:pt x="12742" y="13040"/>
                  </a:lnTo>
                  <a:lnTo>
                    <a:pt x="12742" y="12985"/>
                  </a:lnTo>
                  <a:cubicBezTo>
                    <a:pt x="12922" y="13122"/>
                    <a:pt x="13049" y="13265"/>
                    <a:pt x="13186" y="13437"/>
                  </a:cubicBezTo>
                  <a:cubicBezTo>
                    <a:pt x="13229" y="13464"/>
                    <a:pt x="13229" y="13526"/>
                    <a:pt x="13229" y="13581"/>
                  </a:cubicBezTo>
                  <a:cubicBezTo>
                    <a:pt x="13271" y="13608"/>
                    <a:pt x="13356" y="13635"/>
                    <a:pt x="13451" y="13697"/>
                  </a:cubicBezTo>
                  <a:cubicBezTo>
                    <a:pt x="13578" y="13841"/>
                    <a:pt x="13663" y="14012"/>
                    <a:pt x="13842" y="14121"/>
                  </a:cubicBezTo>
                  <a:cubicBezTo>
                    <a:pt x="13885" y="14149"/>
                    <a:pt x="13885" y="14183"/>
                    <a:pt x="13927" y="14211"/>
                  </a:cubicBezTo>
                  <a:cubicBezTo>
                    <a:pt x="13980" y="14265"/>
                    <a:pt x="13980" y="14382"/>
                    <a:pt x="14149" y="14382"/>
                  </a:cubicBezTo>
                  <a:cubicBezTo>
                    <a:pt x="14192" y="14464"/>
                    <a:pt x="14372" y="14526"/>
                    <a:pt x="14245" y="14635"/>
                  </a:cubicBezTo>
                  <a:cubicBezTo>
                    <a:pt x="14457" y="14923"/>
                    <a:pt x="14774" y="15176"/>
                    <a:pt x="15038" y="15436"/>
                  </a:cubicBezTo>
                  <a:cubicBezTo>
                    <a:pt x="14985" y="15464"/>
                    <a:pt x="14944" y="15464"/>
                    <a:pt x="14944" y="15491"/>
                  </a:cubicBezTo>
                  <a:cubicBezTo>
                    <a:pt x="14985" y="15519"/>
                    <a:pt x="15081" y="15553"/>
                    <a:pt x="15123" y="15580"/>
                  </a:cubicBezTo>
                  <a:cubicBezTo>
                    <a:pt x="15208" y="15663"/>
                    <a:pt x="15303" y="15806"/>
                    <a:pt x="15430" y="15861"/>
                  </a:cubicBezTo>
                  <a:cubicBezTo>
                    <a:pt x="15430" y="15895"/>
                    <a:pt x="15472" y="15895"/>
                    <a:pt x="15472" y="15895"/>
                  </a:cubicBezTo>
                  <a:cubicBezTo>
                    <a:pt x="15472" y="15895"/>
                    <a:pt x="15515" y="15861"/>
                    <a:pt x="15568" y="15861"/>
                  </a:cubicBezTo>
                  <a:cubicBezTo>
                    <a:pt x="15652" y="16032"/>
                    <a:pt x="15737" y="16176"/>
                    <a:pt x="15875" y="16347"/>
                  </a:cubicBezTo>
                  <a:cubicBezTo>
                    <a:pt x="15875" y="16320"/>
                    <a:pt x="15917" y="16292"/>
                    <a:pt x="15917" y="16238"/>
                  </a:cubicBezTo>
                  <a:cubicBezTo>
                    <a:pt x="16002" y="16292"/>
                    <a:pt x="16044" y="16320"/>
                    <a:pt x="16097" y="16347"/>
                  </a:cubicBezTo>
                  <a:cubicBezTo>
                    <a:pt x="16044" y="16347"/>
                    <a:pt x="16044" y="16347"/>
                    <a:pt x="16044" y="16375"/>
                  </a:cubicBezTo>
                  <a:cubicBezTo>
                    <a:pt x="16002" y="16347"/>
                    <a:pt x="16002" y="16347"/>
                    <a:pt x="15917" y="16347"/>
                  </a:cubicBezTo>
                  <a:cubicBezTo>
                    <a:pt x="16002" y="16409"/>
                    <a:pt x="16002" y="16436"/>
                    <a:pt x="16044" y="16464"/>
                  </a:cubicBezTo>
                  <a:lnTo>
                    <a:pt x="16044" y="16519"/>
                  </a:lnTo>
                  <a:cubicBezTo>
                    <a:pt x="16139" y="16607"/>
                    <a:pt x="16224" y="16690"/>
                    <a:pt x="16361" y="16717"/>
                  </a:cubicBezTo>
                  <a:lnTo>
                    <a:pt x="16361" y="16751"/>
                  </a:lnTo>
                  <a:cubicBezTo>
                    <a:pt x="16404" y="16806"/>
                    <a:pt x="16489" y="16834"/>
                    <a:pt x="16489" y="16861"/>
                  </a:cubicBezTo>
                  <a:cubicBezTo>
                    <a:pt x="16530" y="17032"/>
                    <a:pt x="16711" y="17149"/>
                    <a:pt x="16838" y="17265"/>
                  </a:cubicBezTo>
                  <a:cubicBezTo>
                    <a:pt x="16975" y="17347"/>
                    <a:pt x="17060" y="17436"/>
                    <a:pt x="17155" y="17546"/>
                  </a:cubicBezTo>
                  <a:cubicBezTo>
                    <a:pt x="17198" y="17662"/>
                    <a:pt x="17282" y="17744"/>
                    <a:pt x="17324" y="17833"/>
                  </a:cubicBezTo>
                  <a:cubicBezTo>
                    <a:pt x="17367" y="17861"/>
                    <a:pt x="17420" y="17915"/>
                    <a:pt x="17462" y="17950"/>
                  </a:cubicBezTo>
                  <a:cubicBezTo>
                    <a:pt x="17504" y="18059"/>
                    <a:pt x="17589" y="18149"/>
                    <a:pt x="17685" y="18258"/>
                  </a:cubicBezTo>
                  <a:cubicBezTo>
                    <a:pt x="17685" y="18121"/>
                    <a:pt x="17504" y="18032"/>
                    <a:pt x="17504" y="17915"/>
                  </a:cubicBezTo>
                  <a:cubicBezTo>
                    <a:pt x="17769" y="18121"/>
                    <a:pt x="17854" y="18347"/>
                    <a:pt x="18118" y="18518"/>
                  </a:cubicBezTo>
                  <a:lnTo>
                    <a:pt x="18076" y="18546"/>
                  </a:lnTo>
                  <a:cubicBezTo>
                    <a:pt x="18160" y="18600"/>
                    <a:pt x="18213" y="18689"/>
                    <a:pt x="18298" y="18744"/>
                  </a:cubicBezTo>
                  <a:cubicBezTo>
                    <a:pt x="18341" y="18771"/>
                    <a:pt x="18341" y="18806"/>
                    <a:pt x="18383" y="18833"/>
                  </a:cubicBezTo>
                  <a:cubicBezTo>
                    <a:pt x="18520" y="18943"/>
                    <a:pt x="18690" y="19059"/>
                    <a:pt x="18785" y="19230"/>
                  </a:cubicBezTo>
                  <a:cubicBezTo>
                    <a:pt x="18827" y="19320"/>
                    <a:pt x="18912" y="19374"/>
                    <a:pt x="18954" y="19457"/>
                  </a:cubicBezTo>
                  <a:cubicBezTo>
                    <a:pt x="19007" y="19518"/>
                    <a:pt x="19049" y="19545"/>
                    <a:pt x="19092" y="19545"/>
                  </a:cubicBezTo>
                  <a:cubicBezTo>
                    <a:pt x="19219" y="19573"/>
                    <a:pt x="19219" y="19627"/>
                    <a:pt x="19272" y="19689"/>
                  </a:cubicBezTo>
                  <a:cubicBezTo>
                    <a:pt x="19314" y="19717"/>
                    <a:pt x="19314" y="19771"/>
                    <a:pt x="19356" y="19833"/>
                  </a:cubicBezTo>
                  <a:cubicBezTo>
                    <a:pt x="19399" y="19833"/>
                    <a:pt x="19399" y="19799"/>
                    <a:pt x="19399" y="19771"/>
                  </a:cubicBezTo>
                  <a:cubicBezTo>
                    <a:pt x="19536" y="19861"/>
                    <a:pt x="19621" y="19943"/>
                    <a:pt x="19705" y="20004"/>
                  </a:cubicBezTo>
                  <a:cubicBezTo>
                    <a:pt x="19664" y="20059"/>
                    <a:pt x="19664" y="20086"/>
                    <a:pt x="19664" y="20114"/>
                  </a:cubicBezTo>
                  <a:cubicBezTo>
                    <a:pt x="19720" y="20103"/>
                    <a:pt x="19761" y="20096"/>
                    <a:pt x="19792" y="20096"/>
                  </a:cubicBezTo>
                  <a:cubicBezTo>
                    <a:pt x="19836" y="20096"/>
                    <a:pt x="19860" y="20109"/>
                    <a:pt x="19886" y="20141"/>
                  </a:cubicBezTo>
                  <a:cubicBezTo>
                    <a:pt x="19886" y="20176"/>
                    <a:pt x="19886" y="20203"/>
                    <a:pt x="19843" y="20230"/>
                  </a:cubicBezTo>
                  <a:cubicBezTo>
                    <a:pt x="19928" y="20285"/>
                    <a:pt x="20013" y="20347"/>
                    <a:pt x="20150" y="20401"/>
                  </a:cubicBezTo>
                  <a:lnTo>
                    <a:pt x="20150" y="20456"/>
                  </a:lnTo>
                  <a:lnTo>
                    <a:pt x="20192" y="20484"/>
                  </a:lnTo>
                  <a:cubicBezTo>
                    <a:pt x="20330" y="20628"/>
                    <a:pt x="20457" y="20744"/>
                    <a:pt x="20542" y="20915"/>
                  </a:cubicBezTo>
                  <a:lnTo>
                    <a:pt x="20542" y="20888"/>
                  </a:lnTo>
                  <a:cubicBezTo>
                    <a:pt x="20542" y="20842"/>
                    <a:pt x="20570" y="20816"/>
                    <a:pt x="20602" y="20816"/>
                  </a:cubicBezTo>
                  <a:cubicBezTo>
                    <a:pt x="20614" y="20816"/>
                    <a:pt x="20626" y="20819"/>
                    <a:pt x="20637" y="20826"/>
                  </a:cubicBezTo>
                  <a:lnTo>
                    <a:pt x="20637" y="20888"/>
                  </a:lnTo>
                  <a:cubicBezTo>
                    <a:pt x="20722" y="20970"/>
                    <a:pt x="20764" y="21032"/>
                    <a:pt x="20859" y="21114"/>
                  </a:cubicBezTo>
                  <a:cubicBezTo>
                    <a:pt x="20901" y="21114"/>
                    <a:pt x="20944" y="21169"/>
                    <a:pt x="21029" y="21203"/>
                  </a:cubicBezTo>
                  <a:lnTo>
                    <a:pt x="21124" y="21203"/>
                  </a:lnTo>
                  <a:cubicBezTo>
                    <a:pt x="21166" y="21257"/>
                    <a:pt x="21166" y="21285"/>
                    <a:pt x="21209" y="21312"/>
                  </a:cubicBezTo>
                  <a:cubicBezTo>
                    <a:pt x="21293" y="21340"/>
                    <a:pt x="21335" y="21340"/>
                    <a:pt x="21388" y="21374"/>
                  </a:cubicBezTo>
                  <a:cubicBezTo>
                    <a:pt x="21473" y="21429"/>
                    <a:pt x="21251" y="21429"/>
                    <a:pt x="21388" y="21484"/>
                  </a:cubicBezTo>
                  <a:cubicBezTo>
                    <a:pt x="21431" y="21511"/>
                    <a:pt x="21473" y="21545"/>
                    <a:pt x="21515" y="21600"/>
                  </a:cubicBezTo>
                  <a:cubicBezTo>
                    <a:pt x="21600" y="21456"/>
                    <a:pt x="21473" y="21374"/>
                    <a:pt x="21388" y="21312"/>
                  </a:cubicBezTo>
                  <a:cubicBezTo>
                    <a:pt x="21293" y="21257"/>
                    <a:pt x="21251" y="21203"/>
                    <a:pt x="21209" y="21141"/>
                  </a:cubicBezTo>
                  <a:cubicBezTo>
                    <a:pt x="21071" y="21087"/>
                    <a:pt x="20986" y="20997"/>
                    <a:pt x="20859" y="20915"/>
                  </a:cubicBezTo>
                  <a:cubicBezTo>
                    <a:pt x="20901" y="20771"/>
                    <a:pt x="20807" y="20655"/>
                    <a:pt x="20679" y="20545"/>
                  </a:cubicBezTo>
                  <a:cubicBezTo>
                    <a:pt x="20637" y="20518"/>
                    <a:pt x="20637" y="20518"/>
                    <a:pt x="20595" y="20484"/>
                  </a:cubicBezTo>
                  <a:cubicBezTo>
                    <a:pt x="20499" y="20401"/>
                    <a:pt x="20414" y="20313"/>
                    <a:pt x="20330" y="20230"/>
                  </a:cubicBezTo>
                  <a:cubicBezTo>
                    <a:pt x="20277" y="20203"/>
                    <a:pt x="20277" y="20176"/>
                    <a:pt x="20235" y="20141"/>
                  </a:cubicBezTo>
                  <a:cubicBezTo>
                    <a:pt x="20192" y="20059"/>
                    <a:pt x="20108" y="19943"/>
                    <a:pt x="19928" y="19888"/>
                  </a:cubicBezTo>
                  <a:cubicBezTo>
                    <a:pt x="19801" y="19717"/>
                    <a:pt x="19621" y="19545"/>
                    <a:pt x="19483" y="19402"/>
                  </a:cubicBezTo>
                  <a:cubicBezTo>
                    <a:pt x="19356" y="19230"/>
                    <a:pt x="19272" y="19059"/>
                    <a:pt x="19049" y="18915"/>
                  </a:cubicBezTo>
                  <a:cubicBezTo>
                    <a:pt x="18869" y="18771"/>
                    <a:pt x="18785" y="18600"/>
                    <a:pt x="18563" y="18491"/>
                  </a:cubicBezTo>
                  <a:lnTo>
                    <a:pt x="18563" y="18320"/>
                  </a:lnTo>
                  <a:cubicBezTo>
                    <a:pt x="18425" y="18258"/>
                    <a:pt x="18298" y="18231"/>
                    <a:pt x="18256" y="18121"/>
                  </a:cubicBezTo>
                  <a:cubicBezTo>
                    <a:pt x="18298" y="18149"/>
                    <a:pt x="18341" y="18149"/>
                    <a:pt x="18383" y="18149"/>
                  </a:cubicBezTo>
                  <a:cubicBezTo>
                    <a:pt x="18383" y="18059"/>
                    <a:pt x="18256" y="18121"/>
                    <a:pt x="18213" y="18059"/>
                  </a:cubicBezTo>
                  <a:cubicBezTo>
                    <a:pt x="18213" y="18032"/>
                    <a:pt x="18213" y="18005"/>
                    <a:pt x="18160" y="17977"/>
                  </a:cubicBezTo>
                  <a:cubicBezTo>
                    <a:pt x="18034" y="17833"/>
                    <a:pt x="17896" y="17690"/>
                    <a:pt x="17811" y="17518"/>
                  </a:cubicBezTo>
                  <a:cubicBezTo>
                    <a:pt x="17769" y="17402"/>
                    <a:pt x="17632" y="17320"/>
                    <a:pt x="17504" y="17231"/>
                  </a:cubicBezTo>
                  <a:cubicBezTo>
                    <a:pt x="17367" y="17094"/>
                    <a:pt x="17239" y="16977"/>
                    <a:pt x="17102" y="16834"/>
                  </a:cubicBezTo>
                  <a:cubicBezTo>
                    <a:pt x="17060" y="16751"/>
                    <a:pt x="16933" y="16662"/>
                    <a:pt x="16838" y="16607"/>
                  </a:cubicBezTo>
                  <a:lnTo>
                    <a:pt x="16838" y="16580"/>
                  </a:lnTo>
                  <a:cubicBezTo>
                    <a:pt x="16838" y="16546"/>
                    <a:pt x="16890" y="16546"/>
                    <a:pt x="16933" y="16519"/>
                  </a:cubicBezTo>
                  <a:cubicBezTo>
                    <a:pt x="16753" y="16409"/>
                    <a:pt x="16668" y="16292"/>
                    <a:pt x="16489" y="16176"/>
                  </a:cubicBezTo>
                  <a:cubicBezTo>
                    <a:pt x="16361" y="16066"/>
                    <a:pt x="16266" y="15923"/>
                    <a:pt x="16139" y="15806"/>
                  </a:cubicBezTo>
                  <a:lnTo>
                    <a:pt x="16181" y="15779"/>
                  </a:lnTo>
                  <a:cubicBezTo>
                    <a:pt x="16224" y="15806"/>
                    <a:pt x="16266" y="15833"/>
                    <a:pt x="16308" y="15833"/>
                  </a:cubicBezTo>
                  <a:cubicBezTo>
                    <a:pt x="16139" y="15724"/>
                    <a:pt x="16002" y="15608"/>
                    <a:pt x="15832" y="15464"/>
                  </a:cubicBezTo>
                  <a:lnTo>
                    <a:pt x="15779" y="15491"/>
                  </a:lnTo>
                  <a:cubicBezTo>
                    <a:pt x="15737" y="15409"/>
                    <a:pt x="15652" y="15320"/>
                    <a:pt x="15568" y="15238"/>
                  </a:cubicBezTo>
                  <a:lnTo>
                    <a:pt x="15694" y="15238"/>
                  </a:lnTo>
                  <a:cubicBezTo>
                    <a:pt x="15737" y="15121"/>
                    <a:pt x="15610" y="15094"/>
                    <a:pt x="15568" y="15005"/>
                  </a:cubicBezTo>
                  <a:lnTo>
                    <a:pt x="15515" y="15005"/>
                  </a:lnTo>
                  <a:lnTo>
                    <a:pt x="15515" y="15067"/>
                  </a:lnTo>
                  <a:cubicBezTo>
                    <a:pt x="15430" y="15039"/>
                    <a:pt x="15430" y="15005"/>
                    <a:pt x="15472" y="14950"/>
                  </a:cubicBezTo>
                  <a:cubicBezTo>
                    <a:pt x="15303" y="14868"/>
                    <a:pt x="15166" y="14724"/>
                    <a:pt x="15303" y="14608"/>
                  </a:cubicBezTo>
                  <a:cubicBezTo>
                    <a:pt x="15345" y="14662"/>
                    <a:pt x="15345" y="14724"/>
                    <a:pt x="15388" y="14779"/>
                  </a:cubicBezTo>
                  <a:cubicBezTo>
                    <a:pt x="15430" y="14806"/>
                    <a:pt x="15472" y="14806"/>
                    <a:pt x="15568" y="14834"/>
                  </a:cubicBezTo>
                  <a:cubicBezTo>
                    <a:pt x="15430" y="14662"/>
                    <a:pt x="15303" y="14553"/>
                    <a:pt x="15208" y="14409"/>
                  </a:cubicBezTo>
                  <a:cubicBezTo>
                    <a:pt x="15166" y="14409"/>
                    <a:pt x="15123" y="14409"/>
                    <a:pt x="15123" y="14437"/>
                  </a:cubicBezTo>
                  <a:cubicBezTo>
                    <a:pt x="15081" y="14265"/>
                    <a:pt x="14901" y="14121"/>
                    <a:pt x="14816" y="13978"/>
                  </a:cubicBezTo>
                  <a:cubicBezTo>
                    <a:pt x="14774" y="14039"/>
                    <a:pt x="14774" y="14067"/>
                    <a:pt x="14774" y="14094"/>
                  </a:cubicBezTo>
                  <a:cubicBezTo>
                    <a:pt x="14636" y="14039"/>
                    <a:pt x="14551" y="13978"/>
                    <a:pt x="14457" y="13923"/>
                  </a:cubicBezTo>
                  <a:cubicBezTo>
                    <a:pt x="14372" y="13841"/>
                    <a:pt x="14287" y="13752"/>
                    <a:pt x="14245" y="13669"/>
                  </a:cubicBezTo>
                  <a:cubicBezTo>
                    <a:pt x="14287" y="13669"/>
                    <a:pt x="14287" y="13635"/>
                    <a:pt x="14329" y="13635"/>
                  </a:cubicBezTo>
                  <a:cubicBezTo>
                    <a:pt x="14287" y="13526"/>
                    <a:pt x="14149" y="13409"/>
                    <a:pt x="14065" y="13327"/>
                  </a:cubicBezTo>
                  <a:lnTo>
                    <a:pt x="14023" y="13327"/>
                  </a:lnTo>
                  <a:cubicBezTo>
                    <a:pt x="14065" y="13382"/>
                    <a:pt x="14065" y="13437"/>
                    <a:pt x="14107" y="13498"/>
                  </a:cubicBezTo>
                  <a:cubicBezTo>
                    <a:pt x="13885" y="13382"/>
                    <a:pt x="13758" y="13238"/>
                    <a:pt x="13620" y="13067"/>
                  </a:cubicBezTo>
                  <a:cubicBezTo>
                    <a:pt x="13620" y="13067"/>
                    <a:pt x="13663" y="13067"/>
                    <a:pt x="13663" y="13040"/>
                  </a:cubicBezTo>
                  <a:cubicBezTo>
                    <a:pt x="13800" y="13094"/>
                    <a:pt x="13885" y="13156"/>
                    <a:pt x="14023" y="13210"/>
                  </a:cubicBezTo>
                  <a:lnTo>
                    <a:pt x="14023" y="13183"/>
                  </a:lnTo>
                  <a:cubicBezTo>
                    <a:pt x="13927" y="13094"/>
                    <a:pt x="13842" y="13012"/>
                    <a:pt x="13800" y="12896"/>
                  </a:cubicBezTo>
                  <a:cubicBezTo>
                    <a:pt x="13758" y="12779"/>
                    <a:pt x="13663" y="12697"/>
                    <a:pt x="13578" y="12608"/>
                  </a:cubicBezTo>
                  <a:cubicBezTo>
                    <a:pt x="13578" y="12642"/>
                    <a:pt x="13578" y="12642"/>
                    <a:pt x="13536" y="12670"/>
                  </a:cubicBezTo>
                  <a:cubicBezTo>
                    <a:pt x="13398" y="12642"/>
                    <a:pt x="13451" y="12553"/>
                    <a:pt x="13398" y="12498"/>
                  </a:cubicBezTo>
                  <a:cubicBezTo>
                    <a:pt x="13356" y="12498"/>
                    <a:pt x="13314" y="12498"/>
                    <a:pt x="13271" y="12526"/>
                  </a:cubicBezTo>
                  <a:cubicBezTo>
                    <a:pt x="13314" y="12581"/>
                    <a:pt x="13398" y="12608"/>
                    <a:pt x="13356" y="12697"/>
                  </a:cubicBezTo>
                  <a:cubicBezTo>
                    <a:pt x="13133" y="12526"/>
                    <a:pt x="12922" y="12382"/>
                    <a:pt x="12827" y="12211"/>
                  </a:cubicBezTo>
                  <a:cubicBezTo>
                    <a:pt x="12784" y="12183"/>
                    <a:pt x="12742" y="12183"/>
                    <a:pt x="12742" y="12183"/>
                  </a:cubicBezTo>
                  <a:cubicBezTo>
                    <a:pt x="12742" y="12129"/>
                    <a:pt x="12700" y="12094"/>
                    <a:pt x="12700" y="12039"/>
                  </a:cubicBezTo>
                  <a:cubicBezTo>
                    <a:pt x="12657" y="12039"/>
                    <a:pt x="12604" y="12012"/>
                    <a:pt x="12604" y="12012"/>
                  </a:cubicBezTo>
                  <a:cubicBezTo>
                    <a:pt x="12478" y="11896"/>
                    <a:pt x="12340" y="11814"/>
                    <a:pt x="12340" y="11670"/>
                  </a:cubicBezTo>
                  <a:cubicBezTo>
                    <a:pt x="12478" y="11697"/>
                    <a:pt x="12562" y="11725"/>
                    <a:pt x="12657" y="11752"/>
                  </a:cubicBezTo>
                  <a:cubicBezTo>
                    <a:pt x="12657" y="11697"/>
                    <a:pt x="12604" y="11642"/>
                    <a:pt x="12562" y="11581"/>
                  </a:cubicBezTo>
                  <a:cubicBezTo>
                    <a:pt x="12435" y="11444"/>
                    <a:pt x="12255" y="11327"/>
                    <a:pt x="12075" y="11211"/>
                  </a:cubicBezTo>
                  <a:cubicBezTo>
                    <a:pt x="11948" y="11156"/>
                    <a:pt x="11863" y="11067"/>
                    <a:pt x="11863" y="10985"/>
                  </a:cubicBezTo>
                  <a:cubicBezTo>
                    <a:pt x="11906" y="10868"/>
                    <a:pt x="11810" y="10786"/>
                    <a:pt x="11726" y="10725"/>
                  </a:cubicBezTo>
                  <a:cubicBezTo>
                    <a:pt x="11641" y="10615"/>
                    <a:pt x="11546" y="10526"/>
                    <a:pt x="11461" y="10444"/>
                  </a:cubicBezTo>
                  <a:lnTo>
                    <a:pt x="11419" y="10444"/>
                  </a:lnTo>
                  <a:lnTo>
                    <a:pt x="11419" y="10526"/>
                  </a:lnTo>
                  <a:cubicBezTo>
                    <a:pt x="11239" y="10417"/>
                    <a:pt x="11239" y="10327"/>
                    <a:pt x="11154" y="10245"/>
                  </a:cubicBezTo>
                  <a:lnTo>
                    <a:pt x="11197" y="10211"/>
                  </a:lnTo>
                  <a:cubicBezTo>
                    <a:pt x="11239" y="10245"/>
                    <a:pt x="11282" y="10300"/>
                    <a:pt x="11335" y="10327"/>
                  </a:cubicBezTo>
                  <a:cubicBezTo>
                    <a:pt x="11335" y="10184"/>
                    <a:pt x="11239" y="10074"/>
                    <a:pt x="11070" y="10040"/>
                  </a:cubicBezTo>
                  <a:cubicBezTo>
                    <a:pt x="11017" y="9985"/>
                    <a:pt x="10975" y="9930"/>
                    <a:pt x="10975" y="9903"/>
                  </a:cubicBezTo>
                  <a:cubicBezTo>
                    <a:pt x="10932" y="9869"/>
                    <a:pt x="10932" y="9869"/>
                    <a:pt x="10932" y="9841"/>
                  </a:cubicBezTo>
                  <a:cubicBezTo>
                    <a:pt x="10890" y="9814"/>
                    <a:pt x="10890" y="9759"/>
                    <a:pt x="10848" y="9731"/>
                  </a:cubicBezTo>
                  <a:cubicBezTo>
                    <a:pt x="10710" y="9615"/>
                    <a:pt x="10583" y="9499"/>
                    <a:pt x="10445" y="9416"/>
                  </a:cubicBezTo>
                  <a:cubicBezTo>
                    <a:pt x="10403" y="9389"/>
                    <a:pt x="10361" y="9355"/>
                    <a:pt x="10361" y="9328"/>
                  </a:cubicBezTo>
                  <a:cubicBezTo>
                    <a:pt x="10318" y="9246"/>
                    <a:pt x="10318" y="9184"/>
                    <a:pt x="10223" y="9102"/>
                  </a:cubicBezTo>
                  <a:cubicBezTo>
                    <a:pt x="10181" y="9013"/>
                    <a:pt x="10096" y="8958"/>
                    <a:pt x="10054" y="8875"/>
                  </a:cubicBezTo>
                  <a:cubicBezTo>
                    <a:pt x="10054" y="8875"/>
                    <a:pt x="10012" y="8875"/>
                    <a:pt x="10012" y="8903"/>
                  </a:cubicBezTo>
                  <a:cubicBezTo>
                    <a:pt x="10096" y="9013"/>
                    <a:pt x="10181" y="9156"/>
                    <a:pt x="10276" y="9328"/>
                  </a:cubicBezTo>
                  <a:lnTo>
                    <a:pt x="10223" y="9355"/>
                  </a:lnTo>
                  <a:cubicBezTo>
                    <a:pt x="10181" y="9389"/>
                    <a:pt x="10181" y="9389"/>
                    <a:pt x="10139" y="9416"/>
                  </a:cubicBezTo>
                  <a:cubicBezTo>
                    <a:pt x="9874" y="9156"/>
                    <a:pt x="9609" y="8903"/>
                    <a:pt x="9387" y="8615"/>
                  </a:cubicBezTo>
                  <a:lnTo>
                    <a:pt x="9567" y="8615"/>
                  </a:lnTo>
                  <a:cubicBezTo>
                    <a:pt x="9482" y="8533"/>
                    <a:pt x="9387" y="8444"/>
                    <a:pt x="9303" y="8362"/>
                  </a:cubicBezTo>
                  <a:cubicBezTo>
                    <a:pt x="9260" y="8362"/>
                    <a:pt x="9218" y="8362"/>
                    <a:pt x="9122" y="8328"/>
                  </a:cubicBezTo>
                  <a:cubicBezTo>
                    <a:pt x="9038" y="8218"/>
                    <a:pt x="8953" y="8102"/>
                    <a:pt x="8816" y="7985"/>
                  </a:cubicBezTo>
                  <a:cubicBezTo>
                    <a:pt x="8688" y="7876"/>
                    <a:pt x="8594" y="7732"/>
                    <a:pt x="8424" y="7677"/>
                  </a:cubicBezTo>
                  <a:cubicBezTo>
                    <a:pt x="8371" y="7643"/>
                    <a:pt x="8371" y="7588"/>
                    <a:pt x="8371" y="7588"/>
                  </a:cubicBezTo>
                  <a:cubicBezTo>
                    <a:pt x="8107" y="7389"/>
                    <a:pt x="7937" y="7191"/>
                    <a:pt x="7757" y="6992"/>
                  </a:cubicBezTo>
                  <a:cubicBezTo>
                    <a:pt x="7673" y="6848"/>
                    <a:pt x="7535" y="6732"/>
                    <a:pt x="7408" y="6588"/>
                  </a:cubicBezTo>
                  <a:cubicBezTo>
                    <a:pt x="7270" y="6390"/>
                    <a:pt x="7101" y="6246"/>
                    <a:pt x="6921" y="6074"/>
                  </a:cubicBezTo>
                  <a:cubicBezTo>
                    <a:pt x="6784" y="5931"/>
                    <a:pt x="6656" y="5794"/>
                    <a:pt x="6477" y="5677"/>
                  </a:cubicBezTo>
                  <a:cubicBezTo>
                    <a:pt x="6434" y="5650"/>
                    <a:pt x="6392" y="5622"/>
                    <a:pt x="6392" y="5588"/>
                  </a:cubicBezTo>
                  <a:cubicBezTo>
                    <a:pt x="6392" y="5506"/>
                    <a:pt x="6307" y="5417"/>
                    <a:pt x="6255" y="5362"/>
                  </a:cubicBezTo>
                  <a:cubicBezTo>
                    <a:pt x="6212" y="5308"/>
                    <a:pt x="6170" y="5280"/>
                    <a:pt x="6128" y="5218"/>
                  </a:cubicBezTo>
                  <a:cubicBezTo>
                    <a:pt x="6085" y="5075"/>
                    <a:pt x="5906" y="4938"/>
                    <a:pt x="5778" y="4821"/>
                  </a:cubicBezTo>
                  <a:cubicBezTo>
                    <a:pt x="5460" y="4650"/>
                    <a:pt x="5291" y="4424"/>
                    <a:pt x="5027" y="4191"/>
                  </a:cubicBezTo>
                  <a:cubicBezTo>
                    <a:pt x="4985" y="4137"/>
                    <a:pt x="4889" y="4082"/>
                    <a:pt x="4804" y="4020"/>
                  </a:cubicBezTo>
                  <a:cubicBezTo>
                    <a:pt x="4804" y="3965"/>
                    <a:pt x="4762" y="3876"/>
                    <a:pt x="4762" y="3794"/>
                  </a:cubicBezTo>
                  <a:lnTo>
                    <a:pt x="4625" y="3794"/>
                  </a:lnTo>
                  <a:cubicBezTo>
                    <a:pt x="4582" y="3767"/>
                    <a:pt x="4582" y="3739"/>
                    <a:pt x="4540" y="3705"/>
                  </a:cubicBezTo>
                  <a:cubicBezTo>
                    <a:pt x="4360" y="3595"/>
                    <a:pt x="4191" y="3479"/>
                    <a:pt x="4053" y="3363"/>
                  </a:cubicBezTo>
                  <a:cubicBezTo>
                    <a:pt x="3831" y="3191"/>
                    <a:pt x="3704" y="2993"/>
                    <a:pt x="3482" y="2821"/>
                  </a:cubicBezTo>
                  <a:cubicBezTo>
                    <a:pt x="3482" y="2821"/>
                    <a:pt x="3440" y="2821"/>
                    <a:pt x="3440" y="2849"/>
                  </a:cubicBezTo>
                  <a:cubicBezTo>
                    <a:pt x="3397" y="2767"/>
                    <a:pt x="3344" y="2712"/>
                    <a:pt x="3302" y="2650"/>
                  </a:cubicBezTo>
                  <a:cubicBezTo>
                    <a:pt x="3132" y="2595"/>
                    <a:pt x="2995" y="2507"/>
                    <a:pt x="2953" y="2397"/>
                  </a:cubicBezTo>
                  <a:cubicBezTo>
                    <a:pt x="2953" y="2335"/>
                    <a:pt x="2910" y="2308"/>
                    <a:pt x="2815" y="2280"/>
                  </a:cubicBezTo>
                  <a:cubicBezTo>
                    <a:pt x="2772" y="2226"/>
                    <a:pt x="2731" y="2198"/>
                    <a:pt x="2688" y="2164"/>
                  </a:cubicBezTo>
                  <a:cubicBezTo>
                    <a:pt x="2603" y="2109"/>
                    <a:pt x="2508" y="2055"/>
                    <a:pt x="2508" y="1965"/>
                  </a:cubicBezTo>
                  <a:cubicBezTo>
                    <a:pt x="2466" y="1911"/>
                    <a:pt x="2466" y="1883"/>
                    <a:pt x="2381" y="1856"/>
                  </a:cubicBezTo>
                  <a:cubicBezTo>
                    <a:pt x="2244" y="1794"/>
                    <a:pt x="2159" y="1712"/>
                    <a:pt x="2074" y="1623"/>
                  </a:cubicBezTo>
                  <a:cubicBezTo>
                    <a:pt x="1852" y="1479"/>
                    <a:pt x="1714" y="1308"/>
                    <a:pt x="1492" y="1199"/>
                  </a:cubicBezTo>
                  <a:cubicBezTo>
                    <a:pt x="1365" y="1137"/>
                    <a:pt x="1323" y="1055"/>
                    <a:pt x="1227" y="1000"/>
                  </a:cubicBezTo>
                  <a:cubicBezTo>
                    <a:pt x="1185" y="966"/>
                    <a:pt x="1143" y="938"/>
                    <a:pt x="1101" y="883"/>
                  </a:cubicBezTo>
                  <a:cubicBezTo>
                    <a:pt x="963" y="767"/>
                    <a:pt x="836" y="657"/>
                    <a:pt x="752" y="541"/>
                  </a:cubicBezTo>
                  <a:lnTo>
                    <a:pt x="614" y="541"/>
                  </a:lnTo>
                  <a:lnTo>
                    <a:pt x="614" y="425"/>
                  </a:lnTo>
                  <a:cubicBezTo>
                    <a:pt x="434" y="281"/>
                    <a:pt x="265" y="171"/>
                    <a:pt x="16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4" name="Google Shape;5137;p39"/>
            <p:cNvSpPr/>
            <p:nvPr/>
          </p:nvSpPr>
          <p:spPr>
            <a:xfrm rot="19720126">
              <a:off x="324951" y="268847"/>
              <a:ext cx="849294" cy="1318595"/>
            </a:xfrm>
            <a:custGeom>
              <a:avLst/>
              <a:gdLst/>
              <a:ahLst/>
              <a:cxnLst>
                <a:cxn ang="0">
                  <a:pos x="wd2" y="hd2"/>
                </a:cxn>
                <a:cxn ang="5400000">
                  <a:pos x="wd2" y="hd2"/>
                </a:cxn>
                <a:cxn ang="10800000">
                  <a:pos x="wd2" y="hd2"/>
                </a:cxn>
                <a:cxn ang="16200000">
                  <a:pos x="wd2" y="hd2"/>
                </a:cxn>
              </a:cxnLst>
              <a:rect l="0" t="0" r="r" b="b"/>
              <a:pathLst>
                <a:path w="21575" h="21600" extrusionOk="0">
                  <a:moveTo>
                    <a:pt x="132" y="0"/>
                  </a:moveTo>
                  <a:cubicBezTo>
                    <a:pt x="91" y="26"/>
                    <a:pt x="51" y="52"/>
                    <a:pt x="0" y="79"/>
                  </a:cubicBezTo>
                  <a:cubicBezTo>
                    <a:pt x="0" y="165"/>
                    <a:pt x="132" y="132"/>
                    <a:pt x="214" y="165"/>
                  </a:cubicBezTo>
                  <a:cubicBezTo>
                    <a:pt x="173" y="165"/>
                    <a:pt x="173" y="191"/>
                    <a:pt x="173" y="217"/>
                  </a:cubicBezTo>
                  <a:cubicBezTo>
                    <a:pt x="173" y="243"/>
                    <a:pt x="214" y="270"/>
                    <a:pt x="214" y="296"/>
                  </a:cubicBezTo>
                  <a:lnTo>
                    <a:pt x="347" y="296"/>
                  </a:lnTo>
                  <a:cubicBezTo>
                    <a:pt x="255" y="382"/>
                    <a:pt x="306" y="434"/>
                    <a:pt x="428" y="493"/>
                  </a:cubicBezTo>
                  <a:lnTo>
                    <a:pt x="561" y="572"/>
                  </a:lnTo>
                  <a:cubicBezTo>
                    <a:pt x="510" y="599"/>
                    <a:pt x="510" y="625"/>
                    <a:pt x="469" y="658"/>
                  </a:cubicBezTo>
                  <a:lnTo>
                    <a:pt x="684" y="658"/>
                  </a:lnTo>
                  <a:cubicBezTo>
                    <a:pt x="684" y="684"/>
                    <a:pt x="684" y="684"/>
                    <a:pt x="643" y="711"/>
                  </a:cubicBezTo>
                  <a:cubicBezTo>
                    <a:pt x="684" y="711"/>
                    <a:pt x="724" y="711"/>
                    <a:pt x="765" y="737"/>
                  </a:cubicBezTo>
                  <a:cubicBezTo>
                    <a:pt x="724" y="763"/>
                    <a:pt x="684" y="789"/>
                    <a:pt x="643" y="822"/>
                  </a:cubicBezTo>
                  <a:cubicBezTo>
                    <a:pt x="643" y="822"/>
                    <a:pt x="684" y="849"/>
                    <a:pt x="724" y="875"/>
                  </a:cubicBezTo>
                  <a:lnTo>
                    <a:pt x="857" y="875"/>
                  </a:lnTo>
                  <a:cubicBezTo>
                    <a:pt x="765" y="987"/>
                    <a:pt x="979" y="1039"/>
                    <a:pt x="1020" y="1119"/>
                  </a:cubicBezTo>
                  <a:lnTo>
                    <a:pt x="898" y="1119"/>
                  </a:lnTo>
                  <a:cubicBezTo>
                    <a:pt x="979" y="1178"/>
                    <a:pt x="1071" y="1204"/>
                    <a:pt x="1071" y="1230"/>
                  </a:cubicBezTo>
                  <a:cubicBezTo>
                    <a:pt x="1152" y="1283"/>
                    <a:pt x="1193" y="1342"/>
                    <a:pt x="1234" y="1421"/>
                  </a:cubicBezTo>
                  <a:cubicBezTo>
                    <a:pt x="1275" y="1507"/>
                    <a:pt x="1367" y="1559"/>
                    <a:pt x="1408" y="1645"/>
                  </a:cubicBezTo>
                  <a:cubicBezTo>
                    <a:pt x="1490" y="1724"/>
                    <a:pt x="1531" y="1836"/>
                    <a:pt x="1704" y="1888"/>
                  </a:cubicBezTo>
                  <a:cubicBezTo>
                    <a:pt x="1785" y="1915"/>
                    <a:pt x="1836" y="1974"/>
                    <a:pt x="1877" y="2026"/>
                  </a:cubicBezTo>
                  <a:cubicBezTo>
                    <a:pt x="1877" y="2053"/>
                    <a:pt x="1918" y="2079"/>
                    <a:pt x="1959" y="2138"/>
                  </a:cubicBezTo>
                  <a:lnTo>
                    <a:pt x="2214" y="2303"/>
                  </a:lnTo>
                  <a:cubicBezTo>
                    <a:pt x="2214" y="2303"/>
                    <a:pt x="2214" y="2355"/>
                    <a:pt x="2255" y="2355"/>
                  </a:cubicBezTo>
                  <a:cubicBezTo>
                    <a:pt x="2387" y="2408"/>
                    <a:pt x="2387" y="2520"/>
                    <a:pt x="2510" y="2572"/>
                  </a:cubicBezTo>
                  <a:cubicBezTo>
                    <a:pt x="2551" y="2572"/>
                    <a:pt x="2551" y="2599"/>
                    <a:pt x="2551" y="2632"/>
                  </a:cubicBezTo>
                  <a:cubicBezTo>
                    <a:pt x="2602" y="2658"/>
                    <a:pt x="2602" y="2684"/>
                    <a:pt x="2602" y="2684"/>
                  </a:cubicBezTo>
                  <a:cubicBezTo>
                    <a:pt x="2724" y="2796"/>
                    <a:pt x="2857" y="2901"/>
                    <a:pt x="2979" y="3013"/>
                  </a:cubicBezTo>
                  <a:cubicBezTo>
                    <a:pt x="3061" y="3125"/>
                    <a:pt x="3152" y="3204"/>
                    <a:pt x="3193" y="3316"/>
                  </a:cubicBezTo>
                  <a:cubicBezTo>
                    <a:pt x="3316" y="3369"/>
                    <a:pt x="3408" y="3421"/>
                    <a:pt x="3408" y="3533"/>
                  </a:cubicBezTo>
                  <a:cubicBezTo>
                    <a:pt x="3530" y="3559"/>
                    <a:pt x="3571" y="3645"/>
                    <a:pt x="3663" y="3724"/>
                  </a:cubicBezTo>
                  <a:cubicBezTo>
                    <a:pt x="3785" y="3836"/>
                    <a:pt x="3999" y="3915"/>
                    <a:pt x="4040" y="4053"/>
                  </a:cubicBezTo>
                  <a:cubicBezTo>
                    <a:pt x="4132" y="4079"/>
                    <a:pt x="4132" y="4138"/>
                    <a:pt x="4173" y="4191"/>
                  </a:cubicBezTo>
                  <a:cubicBezTo>
                    <a:pt x="4173" y="4191"/>
                    <a:pt x="4214" y="4217"/>
                    <a:pt x="4214" y="4244"/>
                  </a:cubicBezTo>
                  <a:cubicBezTo>
                    <a:pt x="4336" y="4356"/>
                    <a:pt x="4469" y="4494"/>
                    <a:pt x="4551" y="4605"/>
                  </a:cubicBezTo>
                  <a:cubicBezTo>
                    <a:pt x="4551" y="4632"/>
                    <a:pt x="4551" y="4632"/>
                    <a:pt x="4469" y="4658"/>
                  </a:cubicBezTo>
                  <a:cubicBezTo>
                    <a:pt x="4551" y="4658"/>
                    <a:pt x="4592" y="4632"/>
                    <a:pt x="4592" y="4632"/>
                  </a:cubicBezTo>
                  <a:cubicBezTo>
                    <a:pt x="4897" y="4770"/>
                    <a:pt x="4979" y="4987"/>
                    <a:pt x="5234" y="5125"/>
                  </a:cubicBezTo>
                  <a:cubicBezTo>
                    <a:pt x="5234" y="5204"/>
                    <a:pt x="5234" y="5290"/>
                    <a:pt x="5316" y="5369"/>
                  </a:cubicBezTo>
                  <a:cubicBezTo>
                    <a:pt x="5357" y="5369"/>
                    <a:pt x="5357" y="5428"/>
                    <a:pt x="5408" y="5454"/>
                  </a:cubicBezTo>
                  <a:cubicBezTo>
                    <a:pt x="5449" y="5481"/>
                    <a:pt x="5449" y="5533"/>
                    <a:pt x="5489" y="5592"/>
                  </a:cubicBezTo>
                  <a:cubicBezTo>
                    <a:pt x="5571" y="5671"/>
                    <a:pt x="5663" y="5724"/>
                    <a:pt x="5744" y="5809"/>
                  </a:cubicBezTo>
                  <a:cubicBezTo>
                    <a:pt x="5867" y="5948"/>
                    <a:pt x="6040" y="6053"/>
                    <a:pt x="6121" y="6191"/>
                  </a:cubicBezTo>
                  <a:cubicBezTo>
                    <a:pt x="6254" y="6356"/>
                    <a:pt x="6428" y="6520"/>
                    <a:pt x="6591" y="6658"/>
                  </a:cubicBezTo>
                  <a:cubicBezTo>
                    <a:pt x="6632" y="6744"/>
                    <a:pt x="6724" y="6770"/>
                    <a:pt x="6765" y="6823"/>
                  </a:cubicBezTo>
                  <a:cubicBezTo>
                    <a:pt x="6846" y="6935"/>
                    <a:pt x="6938" y="7014"/>
                    <a:pt x="7019" y="7125"/>
                  </a:cubicBezTo>
                  <a:cubicBezTo>
                    <a:pt x="7101" y="7178"/>
                    <a:pt x="7142" y="7264"/>
                    <a:pt x="7142" y="7342"/>
                  </a:cubicBezTo>
                  <a:cubicBezTo>
                    <a:pt x="7234" y="7402"/>
                    <a:pt x="7275" y="7428"/>
                    <a:pt x="7316" y="7454"/>
                  </a:cubicBezTo>
                  <a:cubicBezTo>
                    <a:pt x="7448" y="7619"/>
                    <a:pt x="7571" y="7757"/>
                    <a:pt x="7703" y="7895"/>
                  </a:cubicBezTo>
                  <a:cubicBezTo>
                    <a:pt x="7826" y="8112"/>
                    <a:pt x="8081" y="8277"/>
                    <a:pt x="8254" y="8494"/>
                  </a:cubicBezTo>
                  <a:lnTo>
                    <a:pt x="8295" y="8494"/>
                  </a:lnTo>
                  <a:cubicBezTo>
                    <a:pt x="8377" y="8553"/>
                    <a:pt x="8418" y="8632"/>
                    <a:pt x="8469" y="8685"/>
                  </a:cubicBezTo>
                  <a:cubicBezTo>
                    <a:pt x="8510" y="8797"/>
                    <a:pt x="8550" y="8908"/>
                    <a:pt x="8673" y="9014"/>
                  </a:cubicBezTo>
                  <a:cubicBezTo>
                    <a:pt x="8724" y="9073"/>
                    <a:pt x="8805" y="9152"/>
                    <a:pt x="8887" y="9211"/>
                  </a:cubicBezTo>
                  <a:cubicBezTo>
                    <a:pt x="8979" y="9290"/>
                    <a:pt x="9060" y="9375"/>
                    <a:pt x="9142" y="9454"/>
                  </a:cubicBezTo>
                  <a:cubicBezTo>
                    <a:pt x="9183" y="9454"/>
                    <a:pt x="9183" y="9481"/>
                    <a:pt x="9183" y="9481"/>
                  </a:cubicBezTo>
                  <a:cubicBezTo>
                    <a:pt x="9234" y="9507"/>
                    <a:pt x="9275" y="9507"/>
                    <a:pt x="9315" y="9540"/>
                  </a:cubicBezTo>
                  <a:cubicBezTo>
                    <a:pt x="9356" y="9593"/>
                    <a:pt x="9397" y="9672"/>
                    <a:pt x="9489" y="9731"/>
                  </a:cubicBezTo>
                  <a:cubicBezTo>
                    <a:pt x="9489" y="9757"/>
                    <a:pt x="9530" y="9783"/>
                    <a:pt x="9571" y="9810"/>
                  </a:cubicBezTo>
                  <a:cubicBezTo>
                    <a:pt x="9571" y="9922"/>
                    <a:pt x="9652" y="10001"/>
                    <a:pt x="9785" y="10086"/>
                  </a:cubicBezTo>
                  <a:cubicBezTo>
                    <a:pt x="9907" y="10198"/>
                    <a:pt x="10040" y="10303"/>
                    <a:pt x="10121" y="10468"/>
                  </a:cubicBezTo>
                  <a:cubicBezTo>
                    <a:pt x="10203" y="10606"/>
                    <a:pt x="10377" y="10744"/>
                    <a:pt x="10458" y="10882"/>
                  </a:cubicBezTo>
                  <a:cubicBezTo>
                    <a:pt x="10510" y="10935"/>
                    <a:pt x="10591" y="10987"/>
                    <a:pt x="10632" y="11047"/>
                  </a:cubicBezTo>
                  <a:cubicBezTo>
                    <a:pt x="10764" y="11152"/>
                    <a:pt x="10927" y="11264"/>
                    <a:pt x="10968" y="11402"/>
                  </a:cubicBezTo>
                  <a:cubicBezTo>
                    <a:pt x="11019" y="11428"/>
                    <a:pt x="11019" y="11455"/>
                    <a:pt x="11060" y="11481"/>
                  </a:cubicBezTo>
                  <a:cubicBezTo>
                    <a:pt x="11142" y="11566"/>
                    <a:pt x="11223" y="11678"/>
                    <a:pt x="11315" y="11757"/>
                  </a:cubicBezTo>
                  <a:cubicBezTo>
                    <a:pt x="11397" y="11843"/>
                    <a:pt x="11479" y="11948"/>
                    <a:pt x="11571" y="12034"/>
                  </a:cubicBezTo>
                  <a:cubicBezTo>
                    <a:pt x="11693" y="12139"/>
                    <a:pt x="11825" y="12251"/>
                    <a:pt x="11907" y="12415"/>
                  </a:cubicBezTo>
                  <a:cubicBezTo>
                    <a:pt x="11948" y="12415"/>
                    <a:pt x="11948" y="12441"/>
                    <a:pt x="11948" y="12441"/>
                  </a:cubicBezTo>
                  <a:cubicBezTo>
                    <a:pt x="12121" y="12580"/>
                    <a:pt x="12244" y="12718"/>
                    <a:pt x="12377" y="12856"/>
                  </a:cubicBezTo>
                  <a:cubicBezTo>
                    <a:pt x="12499" y="12994"/>
                    <a:pt x="12632" y="13159"/>
                    <a:pt x="12754" y="13323"/>
                  </a:cubicBezTo>
                  <a:cubicBezTo>
                    <a:pt x="12805" y="13376"/>
                    <a:pt x="12887" y="13455"/>
                    <a:pt x="12968" y="13514"/>
                  </a:cubicBezTo>
                  <a:cubicBezTo>
                    <a:pt x="13060" y="13567"/>
                    <a:pt x="13141" y="13652"/>
                    <a:pt x="13182" y="13731"/>
                  </a:cubicBezTo>
                  <a:cubicBezTo>
                    <a:pt x="13264" y="13869"/>
                    <a:pt x="13356" y="13981"/>
                    <a:pt x="13438" y="14086"/>
                  </a:cubicBezTo>
                  <a:cubicBezTo>
                    <a:pt x="13611" y="14146"/>
                    <a:pt x="13734" y="14225"/>
                    <a:pt x="13825" y="14310"/>
                  </a:cubicBezTo>
                  <a:cubicBezTo>
                    <a:pt x="13866" y="14415"/>
                    <a:pt x="13907" y="14501"/>
                    <a:pt x="13988" y="14553"/>
                  </a:cubicBezTo>
                  <a:cubicBezTo>
                    <a:pt x="14080" y="14606"/>
                    <a:pt x="14121" y="14692"/>
                    <a:pt x="14162" y="14744"/>
                  </a:cubicBezTo>
                  <a:cubicBezTo>
                    <a:pt x="14244" y="14804"/>
                    <a:pt x="14284" y="14883"/>
                    <a:pt x="14376" y="14968"/>
                  </a:cubicBezTo>
                  <a:cubicBezTo>
                    <a:pt x="14540" y="15100"/>
                    <a:pt x="14672" y="15238"/>
                    <a:pt x="14754" y="15402"/>
                  </a:cubicBezTo>
                  <a:cubicBezTo>
                    <a:pt x="14795" y="15429"/>
                    <a:pt x="14795" y="15462"/>
                    <a:pt x="14795" y="15488"/>
                  </a:cubicBezTo>
                  <a:cubicBezTo>
                    <a:pt x="14886" y="15540"/>
                    <a:pt x="14927" y="15593"/>
                    <a:pt x="15009" y="15652"/>
                  </a:cubicBezTo>
                  <a:cubicBezTo>
                    <a:pt x="15305" y="15869"/>
                    <a:pt x="15479" y="16119"/>
                    <a:pt x="15733" y="16337"/>
                  </a:cubicBezTo>
                  <a:cubicBezTo>
                    <a:pt x="15907" y="16475"/>
                    <a:pt x="16029" y="16639"/>
                    <a:pt x="16162" y="16777"/>
                  </a:cubicBezTo>
                  <a:cubicBezTo>
                    <a:pt x="16243" y="16830"/>
                    <a:pt x="16284" y="16883"/>
                    <a:pt x="16325" y="16909"/>
                  </a:cubicBezTo>
                  <a:cubicBezTo>
                    <a:pt x="16499" y="17021"/>
                    <a:pt x="16580" y="17133"/>
                    <a:pt x="16672" y="17238"/>
                  </a:cubicBezTo>
                  <a:cubicBezTo>
                    <a:pt x="16754" y="17350"/>
                    <a:pt x="16886" y="17402"/>
                    <a:pt x="16927" y="17514"/>
                  </a:cubicBezTo>
                  <a:lnTo>
                    <a:pt x="16927" y="17541"/>
                  </a:lnTo>
                  <a:cubicBezTo>
                    <a:pt x="17049" y="17652"/>
                    <a:pt x="17182" y="17731"/>
                    <a:pt x="17305" y="17843"/>
                  </a:cubicBezTo>
                  <a:cubicBezTo>
                    <a:pt x="17397" y="17929"/>
                    <a:pt x="17478" y="18034"/>
                    <a:pt x="17560" y="18146"/>
                  </a:cubicBezTo>
                  <a:cubicBezTo>
                    <a:pt x="17652" y="18225"/>
                    <a:pt x="17693" y="18310"/>
                    <a:pt x="17774" y="18389"/>
                  </a:cubicBezTo>
                  <a:cubicBezTo>
                    <a:pt x="17815" y="18449"/>
                    <a:pt x="17907" y="18475"/>
                    <a:pt x="17947" y="18528"/>
                  </a:cubicBezTo>
                  <a:cubicBezTo>
                    <a:pt x="17988" y="18692"/>
                    <a:pt x="18202" y="18777"/>
                    <a:pt x="18325" y="18916"/>
                  </a:cubicBezTo>
                  <a:cubicBezTo>
                    <a:pt x="18458" y="19021"/>
                    <a:pt x="18621" y="19159"/>
                    <a:pt x="18754" y="19297"/>
                  </a:cubicBezTo>
                  <a:cubicBezTo>
                    <a:pt x="18794" y="19323"/>
                    <a:pt x="18794" y="19376"/>
                    <a:pt x="18835" y="19409"/>
                  </a:cubicBezTo>
                  <a:cubicBezTo>
                    <a:pt x="18927" y="19514"/>
                    <a:pt x="19049" y="19600"/>
                    <a:pt x="19182" y="19738"/>
                  </a:cubicBezTo>
                  <a:cubicBezTo>
                    <a:pt x="19182" y="19738"/>
                    <a:pt x="19223" y="19738"/>
                    <a:pt x="19264" y="19764"/>
                  </a:cubicBezTo>
                  <a:cubicBezTo>
                    <a:pt x="19437" y="19902"/>
                    <a:pt x="19601" y="20034"/>
                    <a:pt x="19774" y="20172"/>
                  </a:cubicBezTo>
                  <a:lnTo>
                    <a:pt x="19815" y="20199"/>
                  </a:lnTo>
                  <a:cubicBezTo>
                    <a:pt x="19855" y="20310"/>
                    <a:pt x="20029" y="20396"/>
                    <a:pt x="20110" y="20475"/>
                  </a:cubicBezTo>
                  <a:cubicBezTo>
                    <a:pt x="20202" y="20561"/>
                    <a:pt x="20325" y="20613"/>
                    <a:pt x="20366" y="20692"/>
                  </a:cubicBezTo>
                  <a:cubicBezTo>
                    <a:pt x="20407" y="20725"/>
                    <a:pt x="20407" y="20778"/>
                    <a:pt x="20499" y="20804"/>
                  </a:cubicBezTo>
                  <a:cubicBezTo>
                    <a:pt x="20539" y="20804"/>
                    <a:pt x="20621" y="20856"/>
                    <a:pt x="20621" y="20889"/>
                  </a:cubicBezTo>
                  <a:cubicBezTo>
                    <a:pt x="20662" y="21021"/>
                    <a:pt x="20794" y="21080"/>
                    <a:pt x="20917" y="21133"/>
                  </a:cubicBezTo>
                  <a:cubicBezTo>
                    <a:pt x="20968" y="21159"/>
                    <a:pt x="20968" y="21218"/>
                    <a:pt x="21008" y="21218"/>
                  </a:cubicBezTo>
                  <a:cubicBezTo>
                    <a:pt x="21049" y="21245"/>
                    <a:pt x="21049" y="21271"/>
                    <a:pt x="21090" y="21297"/>
                  </a:cubicBezTo>
                  <a:cubicBezTo>
                    <a:pt x="21090" y="21324"/>
                    <a:pt x="21172" y="21297"/>
                    <a:pt x="21172" y="21350"/>
                  </a:cubicBezTo>
                  <a:cubicBezTo>
                    <a:pt x="21304" y="21350"/>
                    <a:pt x="21264" y="21409"/>
                    <a:pt x="21264" y="21462"/>
                  </a:cubicBezTo>
                  <a:cubicBezTo>
                    <a:pt x="21345" y="21515"/>
                    <a:pt x="21427" y="21574"/>
                    <a:pt x="21478" y="21600"/>
                  </a:cubicBezTo>
                  <a:cubicBezTo>
                    <a:pt x="21560" y="21547"/>
                    <a:pt x="21600" y="21462"/>
                    <a:pt x="21560" y="21462"/>
                  </a:cubicBezTo>
                  <a:lnTo>
                    <a:pt x="21519" y="21462"/>
                  </a:lnTo>
                  <a:cubicBezTo>
                    <a:pt x="21478" y="21435"/>
                    <a:pt x="21478" y="21435"/>
                    <a:pt x="21427" y="21409"/>
                  </a:cubicBezTo>
                  <a:cubicBezTo>
                    <a:pt x="21478" y="21383"/>
                    <a:pt x="21519" y="21383"/>
                    <a:pt x="21519" y="21383"/>
                  </a:cubicBezTo>
                  <a:cubicBezTo>
                    <a:pt x="21478" y="21324"/>
                    <a:pt x="21427" y="21297"/>
                    <a:pt x="21386" y="21271"/>
                  </a:cubicBezTo>
                  <a:cubicBezTo>
                    <a:pt x="21386" y="21245"/>
                    <a:pt x="21345" y="21218"/>
                    <a:pt x="21304" y="21159"/>
                  </a:cubicBezTo>
                  <a:cubicBezTo>
                    <a:pt x="21172" y="21054"/>
                    <a:pt x="21090" y="20916"/>
                    <a:pt x="20917" y="20830"/>
                  </a:cubicBezTo>
                  <a:cubicBezTo>
                    <a:pt x="20835" y="20778"/>
                    <a:pt x="20794" y="20725"/>
                    <a:pt x="20713" y="20639"/>
                  </a:cubicBezTo>
                  <a:cubicBezTo>
                    <a:pt x="20662" y="20639"/>
                    <a:pt x="20621" y="20613"/>
                    <a:pt x="20621" y="20587"/>
                  </a:cubicBezTo>
                  <a:cubicBezTo>
                    <a:pt x="20621" y="20528"/>
                    <a:pt x="20580" y="20501"/>
                    <a:pt x="20580" y="20449"/>
                  </a:cubicBezTo>
                  <a:cubicBezTo>
                    <a:pt x="20580" y="20396"/>
                    <a:pt x="20539" y="20337"/>
                    <a:pt x="20458" y="20310"/>
                  </a:cubicBezTo>
                  <a:cubicBezTo>
                    <a:pt x="20458" y="20310"/>
                    <a:pt x="20407" y="20284"/>
                    <a:pt x="20407" y="20258"/>
                  </a:cubicBezTo>
                  <a:cubicBezTo>
                    <a:pt x="20325" y="20172"/>
                    <a:pt x="20243" y="20093"/>
                    <a:pt x="20110" y="20008"/>
                  </a:cubicBezTo>
                  <a:cubicBezTo>
                    <a:pt x="20070" y="19982"/>
                    <a:pt x="19988" y="19929"/>
                    <a:pt x="19947" y="19870"/>
                  </a:cubicBezTo>
                  <a:cubicBezTo>
                    <a:pt x="19896" y="19817"/>
                    <a:pt x="19815" y="19764"/>
                    <a:pt x="19733" y="19705"/>
                  </a:cubicBezTo>
                  <a:cubicBezTo>
                    <a:pt x="19641" y="19574"/>
                    <a:pt x="19478" y="19462"/>
                    <a:pt x="19345" y="19376"/>
                  </a:cubicBezTo>
                  <a:cubicBezTo>
                    <a:pt x="19264" y="19245"/>
                    <a:pt x="19182" y="19133"/>
                    <a:pt x="19131" y="19021"/>
                  </a:cubicBezTo>
                  <a:cubicBezTo>
                    <a:pt x="19008" y="18942"/>
                    <a:pt x="18876" y="18856"/>
                    <a:pt x="18794" y="18751"/>
                  </a:cubicBezTo>
                  <a:cubicBezTo>
                    <a:pt x="18672" y="18613"/>
                    <a:pt x="18540" y="18501"/>
                    <a:pt x="18417" y="18389"/>
                  </a:cubicBezTo>
                  <a:cubicBezTo>
                    <a:pt x="18366" y="18363"/>
                    <a:pt x="18325" y="18337"/>
                    <a:pt x="18325" y="18337"/>
                  </a:cubicBezTo>
                  <a:cubicBezTo>
                    <a:pt x="18325" y="18284"/>
                    <a:pt x="18284" y="18258"/>
                    <a:pt x="18243" y="18225"/>
                  </a:cubicBezTo>
                  <a:cubicBezTo>
                    <a:pt x="18162" y="18146"/>
                    <a:pt x="18070" y="18060"/>
                    <a:pt x="18070" y="18008"/>
                  </a:cubicBezTo>
                  <a:cubicBezTo>
                    <a:pt x="17947" y="17870"/>
                    <a:pt x="17856" y="17790"/>
                    <a:pt x="17774" y="17679"/>
                  </a:cubicBezTo>
                  <a:cubicBezTo>
                    <a:pt x="17733" y="17600"/>
                    <a:pt x="17652" y="17514"/>
                    <a:pt x="17560" y="17435"/>
                  </a:cubicBezTo>
                  <a:cubicBezTo>
                    <a:pt x="17560" y="17402"/>
                    <a:pt x="17519" y="17376"/>
                    <a:pt x="17519" y="17376"/>
                  </a:cubicBezTo>
                  <a:cubicBezTo>
                    <a:pt x="17478" y="17323"/>
                    <a:pt x="17397" y="17297"/>
                    <a:pt x="17397" y="17238"/>
                  </a:cubicBezTo>
                  <a:cubicBezTo>
                    <a:pt x="17346" y="17212"/>
                    <a:pt x="17305" y="17159"/>
                    <a:pt x="17264" y="17133"/>
                  </a:cubicBezTo>
                  <a:cubicBezTo>
                    <a:pt x="17049" y="16909"/>
                    <a:pt x="16835" y="16718"/>
                    <a:pt x="16580" y="16501"/>
                  </a:cubicBezTo>
                  <a:cubicBezTo>
                    <a:pt x="16417" y="16337"/>
                    <a:pt x="16243" y="16146"/>
                    <a:pt x="16070" y="15981"/>
                  </a:cubicBezTo>
                  <a:cubicBezTo>
                    <a:pt x="15988" y="15896"/>
                    <a:pt x="15947" y="15817"/>
                    <a:pt x="15866" y="15758"/>
                  </a:cubicBezTo>
                  <a:cubicBezTo>
                    <a:pt x="15866" y="15705"/>
                    <a:pt x="15815" y="15652"/>
                    <a:pt x="15774" y="15652"/>
                  </a:cubicBezTo>
                  <a:cubicBezTo>
                    <a:pt x="15652" y="15593"/>
                    <a:pt x="15611" y="15540"/>
                    <a:pt x="15519" y="15462"/>
                  </a:cubicBezTo>
                  <a:cubicBezTo>
                    <a:pt x="15519" y="15429"/>
                    <a:pt x="15479" y="15402"/>
                    <a:pt x="15438" y="15350"/>
                  </a:cubicBezTo>
                  <a:cubicBezTo>
                    <a:pt x="15397" y="15323"/>
                    <a:pt x="15356" y="15264"/>
                    <a:pt x="15264" y="15211"/>
                  </a:cubicBezTo>
                  <a:cubicBezTo>
                    <a:pt x="15141" y="15047"/>
                    <a:pt x="15049" y="14909"/>
                    <a:pt x="14927" y="14744"/>
                  </a:cubicBezTo>
                  <a:cubicBezTo>
                    <a:pt x="14886" y="14718"/>
                    <a:pt x="14886" y="14692"/>
                    <a:pt x="14846" y="14692"/>
                  </a:cubicBezTo>
                  <a:cubicBezTo>
                    <a:pt x="14754" y="14580"/>
                    <a:pt x="14713" y="14501"/>
                    <a:pt x="14632" y="14415"/>
                  </a:cubicBezTo>
                  <a:cubicBezTo>
                    <a:pt x="14540" y="14310"/>
                    <a:pt x="14417" y="14251"/>
                    <a:pt x="14376" y="14146"/>
                  </a:cubicBezTo>
                  <a:cubicBezTo>
                    <a:pt x="14284" y="14034"/>
                    <a:pt x="14162" y="13922"/>
                    <a:pt x="14080" y="13817"/>
                  </a:cubicBezTo>
                  <a:cubicBezTo>
                    <a:pt x="13866" y="13593"/>
                    <a:pt x="13611" y="13350"/>
                    <a:pt x="13356" y="13126"/>
                  </a:cubicBezTo>
                  <a:cubicBezTo>
                    <a:pt x="13356" y="13099"/>
                    <a:pt x="13315" y="13099"/>
                    <a:pt x="13315" y="13073"/>
                  </a:cubicBezTo>
                  <a:cubicBezTo>
                    <a:pt x="13182" y="12935"/>
                    <a:pt x="13101" y="12797"/>
                    <a:pt x="12968" y="12692"/>
                  </a:cubicBezTo>
                  <a:cubicBezTo>
                    <a:pt x="12754" y="12468"/>
                    <a:pt x="12550" y="12251"/>
                    <a:pt x="12336" y="12034"/>
                  </a:cubicBezTo>
                  <a:cubicBezTo>
                    <a:pt x="12295" y="11974"/>
                    <a:pt x="12244" y="11948"/>
                    <a:pt x="12203" y="11895"/>
                  </a:cubicBezTo>
                  <a:cubicBezTo>
                    <a:pt x="12162" y="11843"/>
                    <a:pt x="12162" y="11784"/>
                    <a:pt x="12121" y="11757"/>
                  </a:cubicBezTo>
                  <a:cubicBezTo>
                    <a:pt x="11948" y="11593"/>
                    <a:pt x="11785" y="11428"/>
                    <a:pt x="11611" y="11264"/>
                  </a:cubicBezTo>
                  <a:lnTo>
                    <a:pt x="11611" y="11211"/>
                  </a:lnTo>
                  <a:cubicBezTo>
                    <a:pt x="11530" y="11099"/>
                    <a:pt x="11397" y="10987"/>
                    <a:pt x="11315" y="10882"/>
                  </a:cubicBezTo>
                  <a:cubicBezTo>
                    <a:pt x="11274" y="10882"/>
                    <a:pt x="11274" y="10882"/>
                    <a:pt x="11223" y="10908"/>
                  </a:cubicBezTo>
                  <a:cubicBezTo>
                    <a:pt x="11182" y="10823"/>
                    <a:pt x="11142" y="10770"/>
                    <a:pt x="11101" y="10718"/>
                  </a:cubicBezTo>
                  <a:cubicBezTo>
                    <a:pt x="10927" y="10553"/>
                    <a:pt x="10846" y="10389"/>
                    <a:pt x="10673" y="10251"/>
                  </a:cubicBezTo>
                  <a:cubicBezTo>
                    <a:pt x="10591" y="10139"/>
                    <a:pt x="10550" y="10033"/>
                    <a:pt x="10377" y="9974"/>
                  </a:cubicBezTo>
                  <a:lnTo>
                    <a:pt x="10377" y="9948"/>
                  </a:lnTo>
                  <a:cubicBezTo>
                    <a:pt x="10295" y="9836"/>
                    <a:pt x="10203" y="9731"/>
                    <a:pt x="10080" y="9619"/>
                  </a:cubicBezTo>
                  <a:cubicBezTo>
                    <a:pt x="9999" y="9566"/>
                    <a:pt x="9948" y="9481"/>
                    <a:pt x="9866" y="9402"/>
                  </a:cubicBezTo>
                  <a:cubicBezTo>
                    <a:pt x="9693" y="9237"/>
                    <a:pt x="9530" y="9047"/>
                    <a:pt x="9356" y="8849"/>
                  </a:cubicBezTo>
                  <a:cubicBezTo>
                    <a:pt x="9275" y="8770"/>
                    <a:pt x="9142" y="8685"/>
                    <a:pt x="9060" y="8606"/>
                  </a:cubicBezTo>
                  <a:lnTo>
                    <a:pt x="9060" y="8494"/>
                  </a:lnTo>
                  <a:cubicBezTo>
                    <a:pt x="9019" y="8468"/>
                    <a:pt x="8928" y="8441"/>
                    <a:pt x="8928" y="8441"/>
                  </a:cubicBezTo>
                  <a:cubicBezTo>
                    <a:pt x="8928" y="8329"/>
                    <a:pt x="8765" y="8277"/>
                    <a:pt x="8724" y="8191"/>
                  </a:cubicBezTo>
                  <a:cubicBezTo>
                    <a:pt x="8724" y="8139"/>
                    <a:pt x="8591" y="8086"/>
                    <a:pt x="8550" y="8027"/>
                  </a:cubicBezTo>
                  <a:cubicBezTo>
                    <a:pt x="8510" y="7974"/>
                    <a:pt x="8418" y="7948"/>
                    <a:pt x="8377" y="7895"/>
                  </a:cubicBezTo>
                  <a:cubicBezTo>
                    <a:pt x="8254" y="7757"/>
                    <a:pt x="8162" y="7619"/>
                    <a:pt x="8040" y="7481"/>
                  </a:cubicBezTo>
                  <a:cubicBezTo>
                    <a:pt x="7999" y="7428"/>
                    <a:pt x="7907" y="7369"/>
                    <a:pt x="7867" y="7316"/>
                  </a:cubicBezTo>
                  <a:cubicBezTo>
                    <a:pt x="7785" y="7237"/>
                    <a:pt x="7703" y="7152"/>
                    <a:pt x="7652" y="7073"/>
                  </a:cubicBezTo>
                  <a:cubicBezTo>
                    <a:pt x="7571" y="6961"/>
                    <a:pt x="7448" y="6875"/>
                    <a:pt x="7356" y="6744"/>
                  </a:cubicBezTo>
                  <a:cubicBezTo>
                    <a:pt x="7356" y="6711"/>
                    <a:pt x="7316" y="6711"/>
                    <a:pt x="7316" y="6685"/>
                  </a:cubicBezTo>
                  <a:cubicBezTo>
                    <a:pt x="7234" y="6632"/>
                    <a:pt x="7193" y="6579"/>
                    <a:pt x="7142" y="6520"/>
                  </a:cubicBezTo>
                  <a:cubicBezTo>
                    <a:pt x="7101" y="6468"/>
                    <a:pt x="7060" y="6415"/>
                    <a:pt x="6979" y="6356"/>
                  </a:cubicBezTo>
                  <a:lnTo>
                    <a:pt x="6805" y="6250"/>
                  </a:lnTo>
                  <a:cubicBezTo>
                    <a:pt x="6805" y="6217"/>
                    <a:pt x="6765" y="6165"/>
                    <a:pt x="6765" y="6138"/>
                  </a:cubicBezTo>
                  <a:lnTo>
                    <a:pt x="6632" y="6053"/>
                  </a:lnTo>
                  <a:cubicBezTo>
                    <a:pt x="6591" y="6000"/>
                    <a:pt x="6551" y="5974"/>
                    <a:pt x="6510" y="5948"/>
                  </a:cubicBezTo>
                  <a:cubicBezTo>
                    <a:pt x="6469" y="5862"/>
                    <a:pt x="6428" y="5809"/>
                    <a:pt x="6377" y="5724"/>
                  </a:cubicBezTo>
                  <a:cubicBezTo>
                    <a:pt x="6377" y="5698"/>
                    <a:pt x="6336" y="5671"/>
                    <a:pt x="6336" y="5645"/>
                  </a:cubicBezTo>
                  <a:cubicBezTo>
                    <a:pt x="6336" y="5559"/>
                    <a:pt x="6295" y="5559"/>
                    <a:pt x="6213" y="5533"/>
                  </a:cubicBezTo>
                  <a:cubicBezTo>
                    <a:pt x="6173" y="5481"/>
                    <a:pt x="6121" y="5395"/>
                    <a:pt x="6121" y="5343"/>
                  </a:cubicBezTo>
                  <a:cubicBezTo>
                    <a:pt x="6040" y="5343"/>
                    <a:pt x="6040" y="5369"/>
                    <a:pt x="5999" y="5369"/>
                  </a:cubicBezTo>
                  <a:cubicBezTo>
                    <a:pt x="5867" y="5230"/>
                    <a:pt x="5785" y="5125"/>
                    <a:pt x="5663" y="4987"/>
                  </a:cubicBezTo>
                  <a:cubicBezTo>
                    <a:pt x="5571" y="4875"/>
                    <a:pt x="5408" y="4770"/>
                    <a:pt x="5357" y="4658"/>
                  </a:cubicBezTo>
                  <a:lnTo>
                    <a:pt x="4979" y="4408"/>
                  </a:lnTo>
                  <a:cubicBezTo>
                    <a:pt x="4846" y="4276"/>
                    <a:pt x="4724" y="4138"/>
                    <a:pt x="4592" y="4000"/>
                  </a:cubicBezTo>
                  <a:cubicBezTo>
                    <a:pt x="4428" y="3836"/>
                    <a:pt x="4254" y="3697"/>
                    <a:pt x="4081" y="3533"/>
                  </a:cubicBezTo>
                  <a:cubicBezTo>
                    <a:pt x="3877" y="3369"/>
                    <a:pt x="3663" y="3204"/>
                    <a:pt x="3490" y="3040"/>
                  </a:cubicBezTo>
                  <a:cubicBezTo>
                    <a:pt x="3367" y="2875"/>
                    <a:pt x="3193" y="2737"/>
                    <a:pt x="3061" y="2599"/>
                  </a:cubicBezTo>
                  <a:cubicBezTo>
                    <a:pt x="3020" y="2599"/>
                    <a:pt x="3020" y="2572"/>
                    <a:pt x="3020" y="2572"/>
                  </a:cubicBezTo>
                  <a:cubicBezTo>
                    <a:pt x="2857" y="2494"/>
                    <a:pt x="2724" y="2355"/>
                    <a:pt x="2643" y="2244"/>
                  </a:cubicBezTo>
                  <a:cubicBezTo>
                    <a:pt x="2602" y="2191"/>
                    <a:pt x="2551" y="2164"/>
                    <a:pt x="2469" y="2138"/>
                  </a:cubicBezTo>
                  <a:cubicBezTo>
                    <a:pt x="2295" y="2000"/>
                    <a:pt x="2173" y="1862"/>
                    <a:pt x="2040" y="1809"/>
                  </a:cubicBezTo>
                  <a:cubicBezTo>
                    <a:pt x="1918" y="1698"/>
                    <a:pt x="1877" y="1559"/>
                    <a:pt x="1704" y="1533"/>
                  </a:cubicBezTo>
                  <a:cubicBezTo>
                    <a:pt x="1622" y="1421"/>
                    <a:pt x="1531" y="1342"/>
                    <a:pt x="1449" y="1257"/>
                  </a:cubicBezTo>
                  <a:cubicBezTo>
                    <a:pt x="1408" y="1230"/>
                    <a:pt x="1367" y="1230"/>
                    <a:pt x="1326" y="1230"/>
                  </a:cubicBezTo>
                  <a:lnTo>
                    <a:pt x="1326" y="1151"/>
                  </a:lnTo>
                  <a:cubicBezTo>
                    <a:pt x="1234" y="1066"/>
                    <a:pt x="1152" y="987"/>
                    <a:pt x="1020" y="901"/>
                  </a:cubicBezTo>
                  <a:lnTo>
                    <a:pt x="1071" y="901"/>
                  </a:lnTo>
                  <a:cubicBezTo>
                    <a:pt x="979" y="822"/>
                    <a:pt x="898" y="737"/>
                    <a:pt x="765" y="658"/>
                  </a:cubicBezTo>
                  <a:cubicBezTo>
                    <a:pt x="765" y="658"/>
                    <a:pt x="724" y="625"/>
                    <a:pt x="684" y="625"/>
                  </a:cubicBezTo>
                  <a:cubicBezTo>
                    <a:pt x="765" y="493"/>
                    <a:pt x="602" y="460"/>
                    <a:pt x="428" y="434"/>
                  </a:cubicBezTo>
                  <a:cubicBezTo>
                    <a:pt x="469" y="408"/>
                    <a:pt x="510" y="382"/>
                    <a:pt x="561" y="355"/>
                  </a:cubicBezTo>
                  <a:cubicBezTo>
                    <a:pt x="469" y="355"/>
                    <a:pt x="428" y="329"/>
                    <a:pt x="388" y="329"/>
                  </a:cubicBezTo>
                  <a:cubicBezTo>
                    <a:pt x="388" y="296"/>
                    <a:pt x="428" y="270"/>
                    <a:pt x="469" y="217"/>
                  </a:cubicBezTo>
                  <a:cubicBezTo>
                    <a:pt x="428" y="217"/>
                    <a:pt x="388" y="243"/>
                    <a:pt x="347" y="243"/>
                  </a:cubicBezTo>
                  <a:lnTo>
                    <a:pt x="347" y="191"/>
                  </a:lnTo>
                  <a:cubicBezTo>
                    <a:pt x="214" y="132"/>
                    <a:pt x="173" y="79"/>
                    <a:pt x="1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5" name="Google Shape;5138;p39"/>
            <p:cNvSpPr/>
            <p:nvPr/>
          </p:nvSpPr>
          <p:spPr>
            <a:xfrm rot="19720126">
              <a:off x="351115" y="250530"/>
              <a:ext cx="841850" cy="1301215"/>
            </a:xfrm>
            <a:custGeom>
              <a:avLst/>
              <a:gdLst/>
              <a:ahLst/>
              <a:cxnLst>
                <a:cxn ang="0">
                  <a:pos x="wd2" y="hd2"/>
                </a:cxn>
                <a:cxn ang="5400000">
                  <a:pos x="wd2" y="hd2"/>
                </a:cxn>
                <a:cxn ang="10800000">
                  <a:pos x="wd2" y="hd2"/>
                </a:cxn>
                <a:cxn ang="16200000">
                  <a:pos x="wd2" y="hd2"/>
                </a:cxn>
              </a:cxnLst>
              <a:rect l="0" t="0" r="r" b="b"/>
              <a:pathLst>
                <a:path w="21600" h="21600" extrusionOk="0">
                  <a:moveTo>
                    <a:pt x="124" y="0"/>
                  </a:moveTo>
                  <a:cubicBezTo>
                    <a:pt x="85" y="0"/>
                    <a:pt x="41" y="15"/>
                    <a:pt x="0" y="45"/>
                  </a:cubicBezTo>
                  <a:cubicBezTo>
                    <a:pt x="83" y="125"/>
                    <a:pt x="134" y="212"/>
                    <a:pt x="216" y="265"/>
                  </a:cubicBezTo>
                  <a:cubicBezTo>
                    <a:pt x="258" y="318"/>
                    <a:pt x="340" y="378"/>
                    <a:pt x="392" y="458"/>
                  </a:cubicBezTo>
                  <a:cubicBezTo>
                    <a:pt x="515" y="598"/>
                    <a:pt x="598" y="765"/>
                    <a:pt x="815" y="932"/>
                  </a:cubicBezTo>
                  <a:cubicBezTo>
                    <a:pt x="855" y="958"/>
                    <a:pt x="855" y="1012"/>
                    <a:pt x="907" y="1045"/>
                  </a:cubicBezTo>
                  <a:cubicBezTo>
                    <a:pt x="907" y="1072"/>
                    <a:pt x="948" y="1098"/>
                    <a:pt x="990" y="1098"/>
                  </a:cubicBezTo>
                  <a:cubicBezTo>
                    <a:pt x="1113" y="1265"/>
                    <a:pt x="1247" y="1405"/>
                    <a:pt x="1422" y="1545"/>
                  </a:cubicBezTo>
                  <a:cubicBezTo>
                    <a:pt x="1587" y="1678"/>
                    <a:pt x="1762" y="1845"/>
                    <a:pt x="1979" y="2012"/>
                  </a:cubicBezTo>
                  <a:cubicBezTo>
                    <a:pt x="2061" y="2098"/>
                    <a:pt x="2196" y="2179"/>
                    <a:pt x="2319" y="2265"/>
                  </a:cubicBezTo>
                  <a:cubicBezTo>
                    <a:pt x="2401" y="2345"/>
                    <a:pt x="2494" y="2459"/>
                    <a:pt x="2577" y="2545"/>
                  </a:cubicBezTo>
                  <a:cubicBezTo>
                    <a:pt x="2793" y="2739"/>
                    <a:pt x="3010" y="2905"/>
                    <a:pt x="3174" y="3098"/>
                  </a:cubicBezTo>
                  <a:cubicBezTo>
                    <a:pt x="3308" y="3265"/>
                    <a:pt x="3484" y="3432"/>
                    <a:pt x="3690" y="3572"/>
                  </a:cubicBezTo>
                  <a:cubicBezTo>
                    <a:pt x="3741" y="3599"/>
                    <a:pt x="3823" y="3652"/>
                    <a:pt x="3865" y="3712"/>
                  </a:cubicBezTo>
                  <a:cubicBezTo>
                    <a:pt x="4081" y="3932"/>
                    <a:pt x="4256" y="4152"/>
                    <a:pt x="4462" y="4346"/>
                  </a:cubicBezTo>
                  <a:cubicBezTo>
                    <a:pt x="4555" y="4432"/>
                    <a:pt x="4637" y="4486"/>
                    <a:pt x="4720" y="4545"/>
                  </a:cubicBezTo>
                  <a:cubicBezTo>
                    <a:pt x="4813" y="4599"/>
                    <a:pt x="4937" y="4679"/>
                    <a:pt x="4978" y="4765"/>
                  </a:cubicBezTo>
                  <a:cubicBezTo>
                    <a:pt x="5070" y="4879"/>
                    <a:pt x="5112" y="4985"/>
                    <a:pt x="5194" y="5099"/>
                  </a:cubicBezTo>
                  <a:cubicBezTo>
                    <a:pt x="5194" y="5125"/>
                    <a:pt x="5235" y="5125"/>
                    <a:pt x="5235" y="5152"/>
                  </a:cubicBezTo>
                  <a:cubicBezTo>
                    <a:pt x="5328" y="5265"/>
                    <a:pt x="5452" y="5345"/>
                    <a:pt x="5544" y="5459"/>
                  </a:cubicBezTo>
                  <a:lnTo>
                    <a:pt x="5668" y="5545"/>
                  </a:lnTo>
                  <a:cubicBezTo>
                    <a:pt x="5750" y="5626"/>
                    <a:pt x="5802" y="5679"/>
                    <a:pt x="5843" y="5766"/>
                  </a:cubicBezTo>
                  <a:cubicBezTo>
                    <a:pt x="6060" y="5932"/>
                    <a:pt x="6225" y="6125"/>
                    <a:pt x="6400" y="6319"/>
                  </a:cubicBezTo>
                  <a:cubicBezTo>
                    <a:pt x="6524" y="6459"/>
                    <a:pt x="6657" y="6572"/>
                    <a:pt x="6781" y="6712"/>
                  </a:cubicBezTo>
                  <a:cubicBezTo>
                    <a:pt x="6915" y="6819"/>
                    <a:pt x="6998" y="6959"/>
                    <a:pt x="7131" y="7072"/>
                  </a:cubicBezTo>
                  <a:cubicBezTo>
                    <a:pt x="7173" y="7126"/>
                    <a:pt x="7214" y="7152"/>
                    <a:pt x="7255" y="7212"/>
                  </a:cubicBezTo>
                  <a:cubicBezTo>
                    <a:pt x="7348" y="7292"/>
                    <a:pt x="7431" y="7379"/>
                    <a:pt x="7513" y="7432"/>
                  </a:cubicBezTo>
                  <a:cubicBezTo>
                    <a:pt x="7729" y="7679"/>
                    <a:pt x="7905" y="7959"/>
                    <a:pt x="8162" y="8179"/>
                  </a:cubicBezTo>
                  <a:cubicBezTo>
                    <a:pt x="8286" y="8266"/>
                    <a:pt x="8327" y="8346"/>
                    <a:pt x="8420" y="8432"/>
                  </a:cubicBezTo>
                  <a:cubicBezTo>
                    <a:pt x="8461" y="8512"/>
                    <a:pt x="8502" y="8572"/>
                    <a:pt x="8584" y="8652"/>
                  </a:cubicBezTo>
                  <a:lnTo>
                    <a:pt x="8584" y="8739"/>
                  </a:lnTo>
                  <a:cubicBezTo>
                    <a:pt x="8760" y="8792"/>
                    <a:pt x="8719" y="8932"/>
                    <a:pt x="8842" y="8986"/>
                  </a:cubicBezTo>
                  <a:cubicBezTo>
                    <a:pt x="8935" y="9179"/>
                    <a:pt x="9234" y="9266"/>
                    <a:pt x="9358" y="9406"/>
                  </a:cubicBezTo>
                  <a:cubicBezTo>
                    <a:pt x="9491" y="9512"/>
                    <a:pt x="9615" y="9626"/>
                    <a:pt x="9667" y="9739"/>
                  </a:cubicBezTo>
                  <a:cubicBezTo>
                    <a:pt x="9708" y="9792"/>
                    <a:pt x="9749" y="9846"/>
                    <a:pt x="9790" y="9906"/>
                  </a:cubicBezTo>
                  <a:cubicBezTo>
                    <a:pt x="9965" y="10072"/>
                    <a:pt x="10130" y="10212"/>
                    <a:pt x="10306" y="10379"/>
                  </a:cubicBezTo>
                  <a:lnTo>
                    <a:pt x="10306" y="10433"/>
                  </a:lnTo>
                  <a:cubicBezTo>
                    <a:pt x="10306" y="10486"/>
                    <a:pt x="10388" y="10573"/>
                    <a:pt x="10439" y="10626"/>
                  </a:cubicBezTo>
                  <a:cubicBezTo>
                    <a:pt x="10481" y="10652"/>
                    <a:pt x="10522" y="10679"/>
                    <a:pt x="10563" y="10739"/>
                  </a:cubicBezTo>
                  <a:cubicBezTo>
                    <a:pt x="10604" y="10819"/>
                    <a:pt x="10697" y="10906"/>
                    <a:pt x="10779" y="10986"/>
                  </a:cubicBezTo>
                  <a:cubicBezTo>
                    <a:pt x="10862" y="11046"/>
                    <a:pt x="10903" y="11099"/>
                    <a:pt x="10996" y="11179"/>
                  </a:cubicBezTo>
                  <a:cubicBezTo>
                    <a:pt x="11120" y="11346"/>
                    <a:pt x="11295" y="11546"/>
                    <a:pt x="11470" y="11713"/>
                  </a:cubicBezTo>
                  <a:cubicBezTo>
                    <a:pt x="11511" y="11739"/>
                    <a:pt x="11553" y="11766"/>
                    <a:pt x="11594" y="11819"/>
                  </a:cubicBezTo>
                  <a:cubicBezTo>
                    <a:pt x="11594" y="11819"/>
                    <a:pt x="11594" y="11879"/>
                    <a:pt x="11635" y="11906"/>
                  </a:cubicBezTo>
                  <a:cubicBezTo>
                    <a:pt x="11769" y="12046"/>
                    <a:pt x="11934" y="12179"/>
                    <a:pt x="12068" y="12346"/>
                  </a:cubicBezTo>
                  <a:cubicBezTo>
                    <a:pt x="12243" y="12513"/>
                    <a:pt x="12408" y="12679"/>
                    <a:pt x="12583" y="12846"/>
                  </a:cubicBezTo>
                  <a:cubicBezTo>
                    <a:pt x="12666" y="12959"/>
                    <a:pt x="12758" y="13073"/>
                    <a:pt x="12841" y="13153"/>
                  </a:cubicBezTo>
                  <a:cubicBezTo>
                    <a:pt x="12923" y="13239"/>
                    <a:pt x="12964" y="13319"/>
                    <a:pt x="13057" y="13379"/>
                  </a:cubicBezTo>
                  <a:cubicBezTo>
                    <a:pt x="13140" y="13513"/>
                    <a:pt x="13273" y="13653"/>
                    <a:pt x="13356" y="13793"/>
                  </a:cubicBezTo>
                  <a:cubicBezTo>
                    <a:pt x="13356" y="13846"/>
                    <a:pt x="13397" y="13880"/>
                    <a:pt x="13480" y="13906"/>
                  </a:cubicBezTo>
                  <a:cubicBezTo>
                    <a:pt x="13572" y="13933"/>
                    <a:pt x="13655" y="13986"/>
                    <a:pt x="13655" y="14046"/>
                  </a:cubicBezTo>
                  <a:cubicBezTo>
                    <a:pt x="13696" y="14126"/>
                    <a:pt x="13737" y="14153"/>
                    <a:pt x="13830" y="14213"/>
                  </a:cubicBezTo>
                  <a:cubicBezTo>
                    <a:pt x="13871" y="14239"/>
                    <a:pt x="13954" y="14266"/>
                    <a:pt x="13912" y="14346"/>
                  </a:cubicBezTo>
                  <a:cubicBezTo>
                    <a:pt x="13995" y="14379"/>
                    <a:pt x="14047" y="14406"/>
                    <a:pt x="14047" y="14433"/>
                  </a:cubicBezTo>
                  <a:cubicBezTo>
                    <a:pt x="14087" y="14486"/>
                    <a:pt x="14129" y="14546"/>
                    <a:pt x="14170" y="14573"/>
                  </a:cubicBezTo>
                  <a:cubicBezTo>
                    <a:pt x="14304" y="14713"/>
                    <a:pt x="14428" y="14820"/>
                    <a:pt x="14561" y="14960"/>
                  </a:cubicBezTo>
                  <a:cubicBezTo>
                    <a:pt x="14644" y="15046"/>
                    <a:pt x="14686" y="15153"/>
                    <a:pt x="14768" y="15266"/>
                  </a:cubicBezTo>
                  <a:cubicBezTo>
                    <a:pt x="14902" y="15406"/>
                    <a:pt x="15025" y="15573"/>
                    <a:pt x="15242" y="15680"/>
                  </a:cubicBezTo>
                  <a:cubicBezTo>
                    <a:pt x="15283" y="15713"/>
                    <a:pt x="15283" y="15740"/>
                    <a:pt x="15335" y="15766"/>
                  </a:cubicBezTo>
                  <a:cubicBezTo>
                    <a:pt x="15376" y="15820"/>
                    <a:pt x="15458" y="15880"/>
                    <a:pt x="15499" y="15960"/>
                  </a:cubicBezTo>
                  <a:cubicBezTo>
                    <a:pt x="15541" y="15986"/>
                    <a:pt x="15633" y="16046"/>
                    <a:pt x="15633" y="16073"/>
                  </a:cubicBezTo>
                  <a:cubicBezTo>
                    <a:pt x="15716" y="16240"/>
                    <a:pt x="15932" y="16380"/>
                    <a:pt x="16107" y="16513"/>
                  </a:cubicBezTo>
                  <a:cubicBezTo>
                    <a:pt x="16313" y="16766"/>
                    <a:pt x="16623" y="16987"/>
                    <a:pt x="16829" y="17267"/>
                  </a:cubicBezTo>
                  <a:cubicBezTo>
                    <a:pt x="16963" y="17406"/>
                    <a:pt x="17087" y="17546"/>
                    <a:pt x="17220" y="17680"/>
                  </a:cubicBezTo>
                  <a:cubicBezTo>
                    <a:pt x="17395" y="17793"/>
                    <a:pt x="17478" y="17933"/>
                    <a:pt x="17602" y="18073"/>
                  </a:cubicBezTo>
                  <a:cubicBezTo>
                    <a:pt x="17694" y="18180"/>
                    <a:pt x="17777" y="18320"/>
                    <a:pt x="17911" y="18433"/>
                  </a:cubicBezTo>
                  <a:cubicBezTo>
                    <a:pt x="18076" y="18626"/>
                    <a:pt x="18292" y="18793"/>
                    <a:pt x="18508" y="18987"/>
                  </a:cubicBezTo>
                  <a:cubicBezTo>
                    <a:pt x="18684" y="19153"/>
                    <a:pt x="18849" y="19320"/>
                    <a:pt x="19024" y="19513"/>
                  </a:cubicBezTo>
                  <a:cubicBezTo>
                    <a:pt x="19147" y="19600"/>
                    <a:pt x="19240" y="19713"/>
                    <a:pt x="19364" y="19820"/>
                  </a:cubicBezTo>
                  <a:cubicBezTo>
                    <a:pt x="19457" y="19880"/>
                    <a:pt x="19539" y="19933"/>
                    <a:pt x="19580" y="20013"/>
                  </a:cubicBezTo>
                  <a:cubicBezTo>
                    <a:pt x="19663" y="20100"/>
                    <a:pt x="19838" y="20153"/>
                    <a:pt x="19879" y="20240"/>
                  </a:cubicBezTo>
                  <a:cubicBezTo>
                    <a:pt x="19921" y="20294"/>
                    <a:pt x="19972" y="20347"/>
                    <a:pt x="20013" y="20380"/>
                  </a:cubicBezTo>
                  <a:cubicBezTo>
                    <a:pt x="20096" y="20407"/>
                    <a:pt x="20137" y="20434"/>
                    <a:pt x="20178" y="20513"/>
                  </a:cubicBezTo>
                  <a:cubicBezTo>
                    <a:pt x="20178" y="20513"/>
                    <a:pt x="20178" y="20547"/>
                    <a:pt x="20230" y="20547"/>
                  </a:cubicBezTo>
                  <a:cubicBezTo>
                    <a:pt x="20312" y="20574"/>
                    <a:pt x="20353" y="20653"/>
                    <a:pt x="20395" y="20714"/>
                  </a:cubicBezTo>
                  <a:cubicBezTo>
                    <a:pt x="20435" y="20767"/>
                    <a:pt x="20528" y="20793"/>
                    <a:pt x="20611" y="20880"/>
                  </a:cubicBezTo>
                  <a:cubicBezTo>
                    <a:pt x="20611" y="20907"/>
                    <a:pt x="20652" y="20960"/>
                    <a:pt x="20693" y="20987"/>
                  </a:cubicBezTo>
                  <a:cubicBezTo>
                    <a:pt x="20827" y="21073"/>
                    <a:pt x="21002" y="21180"/>
                    <a:pt x="21126" y="21267"/>
                  </a:cubicBezTo>
                  <a:cubicBezTo>
                    <a:pt x="21126" y="21293"/>
                    <a:pt x="21085" y="21320"/>
                    <a:pt x="21085" y="21320"/>
                  </a:cubicBezTo>
                  <a:cubicBezTo>
                    <a:pt x="21167" y="21380"/>
                    <a:pt x="21209" y="21407"/>
                    <a:pt x="21302" y="21434"/>
                  </a:cubicBezTo>
                  <a:lnTo>
                    <a:pt x="21260" y="21434"/>
                  </a:lnTo>
                  <a:cubicBezTo>
                    <a:pt x="21302" y="21487"/>
                    <a:pt x="21342" y="21514"/>
                    <a:pt x="21384" y="21574"/>
                  </a:cubicBezTo>
                  <a:cubicBezTo>
                    <a:pt x="21425" y="21547"/>
                    <a:pt x="21518" y="21547"/>
                    <a:pt x="21559" y="21547"/>
                  </a:cubicBezTo>
                  <a:cubicBezTo>
                    <a:pt x="21559" y="21547"/>
                    <a:pt x="21559" y="21574"/>
                    <a:pt x="21600" y="21600"/>
                  </a:cubicBezTo>
                  <a:cubicBezTo>
                    <a:pt x="21600" y="21547"/>
                    <a:pt x="21600" y="21487"/>
                    <a:pt x="21559" y="21487"/>
                  </a:cubicBezTo>
                  <a:cubicBezTo>
                    <a:pt x="21466" y="21407"/>
                    <a:pt x="21384" y="21293"/>
                    <a:pt x="21342" y="21213"/>
                  </a:cubicBezTo>
                  <a:cubicBezTo>
                    <a:pt x="21342" y="21180"/>
                    <a:pt x="21302" y="21153"/>
                    <a:pt x="21302" y="21153"/>
                  </a:cubicBezTo>
                  <a:cubicBezTo>
                    <a:pt x="21167" y="21127"/>
                    <a:pt x="21126" y="21073"/>
                    <a:pt x="21085" y="21013"/>
                  </a:cubicBezTo>
                  <a:cubicBezTo>
                    <a:pt x="21044" y="20960"/>
                    <a:pt x="20951" y="20933"/>
                    <a:pt x="20910" y="20880"/>
                  </a:cubicBezTo>
                  <a:cubicBezTo>
                    <a:pt x="20868" y="20847"/>
                    <a:pt x="20827" y="20820"/>
                    <a:pt x="20827" y="20793"/>
                  </a:cubicBezTo>
                  <a:cubicBezTo>
                    <a:pt x="20745" y="20680"/>
                    <a:pt x="20611" y="20600"/>
                    <a:pt x="20611" y="20487"/>
                  </a:cubicBezTo>
                  <a:cubicBezTo>
                    <a:pt x="20611" y="20460"/>
                    <a:pt x="20570" y="20460"/>
                    <a:pt x="20570" y="20460"/>
                  </a:cubicBezTo>
                  <a:cubicBezTo>
                    <a:pt x="20395" y="20294"/>
                    <a:pt x="20230" y="20127"/>
                    <a:pt x="20054" y="19987"/>
                  </a:cubicBezTo>
                  <a:cubicBezTo>
                    <a:pt x="19921" y="19847"/>
                    <a:pt x="19756" y="19713"/>
                    <a:pt x="19580" y="19573"/>
                  </a:cubicBezTo>
                  <a:cubicBezTo>
                    <a:pt x="19498" y="19487"/>
                    <a:pt x="19405" y="19407"/>
                    <a:pt x="19323" y="19320"/>
                  </a:cubicBezTo>
                  <a:cubicBezTo>
                    <a:pt x="19282" y="19267"/>
                    <a:pt x="19240" y="19180"/>
                    <a:pt x="19199" y="19127"/>
                  </a:cubicBezTo>
                  <a:cubicBezTo>
                    <a:pt x="19065" y="19046"/>
                    <a:pt x="18982" y="18933"/>
                    <a:pt x="18849" y="18820"/>
                  </a:cubicBezTo>
                  <a:cubicBezTo>
                    <a:pt x="18807" y="18793"/>
                    <a:pt x="18766" y="18740"/>
                    <a:pt x="18725" y="18713"/>
                  </a:cubicBezTo>
                  <a:cubicBezTo>
                    <a:pt x="18632" y="18626"/>
                    <a:pt x="18550" y="18547"/>
                    <a:pt x="18467" y="18460"/>
                  </a:cubicBezTo>
                  <a:cubicBezTo>
                    <a:pt x="18426" y="18407"/>
                    <a:pt x="18375" y="18346"/>
                    <a:pt x="18292" y="18267"/>
                  </a:cubicBezTo>
                  <a:cubicBezTo>
                    <a:pt x="18292" y="18267"/>
                    <a:pt x="18292" y="18213"/>
                    <a:pt x="18251" y="18180"/>
                  </a:cubicBezTo>
                  <a:cubicBezTo>
                    <a:pt x="18076" y="17987"/>
                    <a:pt x="17911" y="17820"/>
                    <a:pt x="17736" y="17626"/>
                  </a:cubicBezTo>
                  <a:cubicBezTo>
                    <a:pt x="17694" y="17573"/>
                    <a:pt x="17602" y="17513"/>
                    <a:pt x="17602" y="17460"/>
                  </a:cubicBezTo>
                  <a:cubicBezTo>
                    <a:pt x="17519" y="17320"/>
                    <a:pt x="17395" y="17180"/>
                    <a:pt x="17262" y="17073"/>
                  </a:cubicBezTo>
                  <a:cubicBezTo>
                    <a:pt x="17138" y="16960"/>
                    <a:pt x="17004" y="16847"/>
                    <a:pt x="16880" y="16740"/>
                  </a:cubicBezTo>
                  <a:cubicBezTo>
                    <a:pt x="16746" y="16600"/>
                    <a:pt x="16571" y="16433"/>
                    <a:pt x="16448" y="16293"/>
                  </a:cubicBezTo>
                  <a:cubicBezTo>
                    <a:pt x="16313" y="16180"/>
                    <a:pt x="16231" y="16073"/>
                    <a:pt x="16149" y="15960"/>
                  </a:cubicBezTo>
                  <a:cubicBezTo>
                    <a:pt x="16015" y="15846"/>
                    <a:pt x="15891" y="15713"/>
                    <a:pt x="15757" y="15600"/>
                  </a:cubicBezTo>
                  <a:cubicBezTo>
                    <a:pt x="15633" y="15459"/>
                    <a:pt x="15417" y="15346"/>
                    <a:pt x="15335" y="15179"/>
                  </a:cubicBezTo>
                  <a:cubicBezTo>
                    <a:pt x="15335" y="15126"/>
                    <a:pt x="15242" y="15046"/>
                    <a:pt x="15200" y="14986"/>
                  </a:cubicBezTo>
                  <a:cubicBezTo>
                    <a:pt x="15118" y="14906"/>
                    <a:pt x="15077" y="14820"/>
                    <a:pt x="14984" y="14740"/>
                  </a:cubicBezTo>
                  <a:cubicBezTo>
                    <a:pt x="14984" y="14713"/>
                    <a:pt x="14943" y="14680"/>
                    <a:pt x="14902" y="14653"/>
                  </a:cubicBezTo>
                  <a:lnTo>
                    <a:pt x="14902" y="14626"/>
                  </a:lnTo>
                  <a:cubicBezTo>
                    <a:pt x="14861" y="14573"/>
                    <a:pt x="14819" y="14573"/>
                    <a:pt x="14768" y="14513"/>
                  </a:cubicBezTo>
                  <a:cubicBezTo>
                    <a:pt x="14644" y="14379"/>
                    <a:pt x="14510" y="14213"/>
                    <a:pt x="14386" y="14046"/>
                  </a:cubicBezTo>
                  <a:cubicBezTo>
                    <a:pt x="14129" y="13819"/>
                    <a:pt x="13912" y="13600"/>
                    <a:pt x="13696" y="13379"/>
                  </a:cubicBezTo>
                  <a:cubicBezTo>
                    <a:pt x="13614" y="13293"/>
                    <a:pt x="13572" y="13239"/>
                    <a:pt x="13480" y="13153"/>
                  </a:cubicBezTo>
                  <a:cubicBezTo>
                    <a:pt x="13356" y="13073"/>
                    <a:pt x="13273" y="12986"/>
                    <a:pt x="13180" y="12879"/>
                  </a:cubicBezTo>
                  <a:cubicBezTo>
                    <a:pt x="13016" y="12600"/>
                    <a:pt x="12707" y="12346"/>
                    <a:pt x="12501" y="12099"/>
                  </a:cubicBezTo>
                  <a:cubicBezTo>
                    <a:pt x="12366" y="11959"/>
                    <a:pt x="12191" y="11846"/>
                    <a:pt x="12109" y="11713"/>
                  </a:cubicBezTo>
                  <a:cubicBezTo>
                    <a:pt x="12027" y="11573"/>
                    <a:pt x="11892" y="11459"/>
                    <a:pt x="11810" y="11346"/>
                  </a:cubicBezTo>
                  <a:cubicBezTo>
                    <a:pt x="11728" y="11266"/>
                    <a:pt x="11635" y="11212"/>
                    <a:pt x="11594" y="11126"/>
                  </a:cubicBezTo>
                  <a:cubicBezTo>
                    <a:pt x="11511" y="10986"/>
                    <a:pt x="11378" y="10906"/>
                    <a:pt x="11295" y="10792"/>
                  </a:cubicBezTo>
                  <a:cubicBezTo>
                    <a:pt x="11253" y="10739"/>
                    <a:pt x="11213" y="10679"/>
                    <a:pt x="11161" y="10652"/>
                  </a:cubicBezTo>
                  <a:cubicBezTo>
                    <a:pt x="10955" y="10546"/>
                    <a:pt x="10903" y="10379"/>
                    <a:pt x="10779" y="10266"/>
                  </a:cubicBezTo>
                  <a:cubicBezTo>
                    <a:pt x="10646" y="10126"/>
                    <a:pt x="10563" y="9959"/>
                    <a:pt x="10439" y="9819"/>
                  </a:cubicBezTo>
                  <a:cubicBezTo>
                    <a:pt x="10388" y="9766"/>
                    <a:pt x="10306" y="9739"/>
                    <a:pt x="10264" y="9679"/>
                  </a:cubicBezTo>
                  <a:cubicBezTo>
                    <a:pt x="10130" y="9599"/>
                    <a:pt x="10007" y="9486"/>
                    <a:pt x="9924" y="9406"/>
                  </a:cubicBezTo>
                  <a:cubicBezTo>
                    <a:pt x="9708" y="9179"/>
                    <a:pt x="9533" y="8959"/>
                    <a:pt x="9316" y="8766"/>
                  </a:cubicBezTo>
                  <a:cubicBezTo>
                    <a:pt x="9275" y="8712"/>
                    <a:pt x="9193" y="8626"/>
                    <a:pt x="9151" y="8572"/>
                  </a:cubicBezTo>
                  <a:cubicBezTo>
                    <a:pt x="9058" y="8459"/>
                    <a:pt x="8976" y="8319"/>
                    <a:pt x="8842" y="8213"/>
                  </a:cubicBezTo>
                  <a:cubicBezTo>
                    <a:pt x="8760" y="8099"/>
                    <a:pt x="8584" y="8012"/>
                    <a:pt x="8502" y="7906"/>
                  </a:cubicBezTo>
                  <a:cubicBezTo>
                    <a:pt x="8286" y="7712"/>
                    <a:pt x="8070" y="7512"/>
                    <a:pt x="7863" y="7292"/>
                  </a:cubicBezTo>
                  <a:cubicBezTo>
                    <a:pt x="7729" y="7152"/>
                    <a:pt x="7606" y="7012"/>
                    <a:pt x="7554" y="6879"/>
                  </a:cubicBezTo>
                  <a:cubicBezTo>
                    <a:pt x="7471" y="6712"/>
                    <a:pt x="7255" y="6572"/>
                    <a:pt x="7131" y="6432"/>
                  </a:cubicBezTo>
                  <a:cubicBezTo>
                    <a:pt x="7131" y="6405"/>
                    <a:pt x="7090" y="6379"/>
                    <a:pt x="7039" y="6345"/>
                  </a:cubicBezTo>
                  <a:cubicBezTo>
                    <a:pt x="6998" y="6319"/>
                    <a:pt x="6956" y="6319"/>
                    <a:pt x="6956" y="6292"/>
                  </a:cubicBezTo>
                  <a:cubicBezTo>
                    <a:pt x="6832" y="6125"/>
                    <a:pt x="6657" y="5985"/>
                    <a:pt x="6524" y="5819"/>
                  </a:cubicBezTo>
                  <a:cubicBezTo>
                    <a:pt x="6400" y="5792"/>
                    <a:pt x="6441" y="5712"/>
                    <a:pt x="6359" y="5679"/>
                  </a:cubicBezTo>
                  <a:cubicBezTo>
                    <a:pt x="6266" y="5626"/>
                    <a:pt x="6225" y="5512"/>
                    <a:pt x="6225" y="5432"/>
                  </a:cubicBezTo>
                  <a:cubicBezTo>
                    <a:pt x="6142" y="5345"/>
                    <a:pt x="6101" y="5265"/>
                    <a:pt x="5967" y="5212"/>
                  </a:cubicBezTo>
                  <a:cubicBezTo>
                    <a:pt x="5885" y="5125"/>
                    <a:pt x="5802" y="5045"/>
                    <a:pt x="5709" y="4985"/>
                  </a:cubicBezTo>
                  <a:cubicBezTo>
                    <a:pt x="5627" y="4932"/>
                    <a:pt x="5627" y="4845"/>
                    <a:pt x="5544" y="4792"/>
                  </a:cubicBezTo>
                  <a:cubicBezTo>
                    <a:pt x="5411" y="4679"/>
                    <a:pt x="5287" y="4545"/>
                    <a:pt x="5153" y="4432"/>
                  </a:cubicBezTo>
                  <a:cubicBezTo>
                    <a:pt x="5029" y="4292"/>
                    <a:pt x="4772" y="4212"/>
                    <a:pt x="4720" y="4045"/>
                  </a:cubicBezTo>
                  <a:lnTo>
                    <a:pt x="4679" y="4045"/>
                  </a:lnTo>
                  <a:cubicBezTo>
                    <a:pt x="4637" y="3985"/>
                    <a:pt x="4597" y="3959"/>
                    <a:pt x="4555" y="3905"/>
                  </a:cubicBezTo>
                  <a:lnTo>
                    <a:pt x="4597" y="3905"/>
                  </a:lnTo>
                  <a:cubicBezTo>
                    <a:pt x="4298" y="3652"/>
                    <a:pt x="3947" y="3379"/>
                    <a:pt x="3648" y="3125"/>
                  </a:cubicBezTo>
                  <a:lnTo>
                    <a:pt x="3648" y="3098"/>
                  </a:lnTo>
                  <a:lnTo>
                    <a:pt x="3607" y="3098"/>
                  </a:lnTo>
                  <a:cubicBezTo>
                    <a:pt x="3566" y="3045"/>
                    <a:pt x="3566" y="3012"/>
                    <a:pt x="3524" y="2958"/>
                  </a:cubicBezTo>
                  <a:cubicBezTo>
                    <a:pt x="3432" y="2932"/>
                    <a:pt x="3391" y="2905"/>
                    <a:pt x="3349" y="2879"/>
                  </a:cubicBezTo>
                  <a:cubicBezTo>
                    <a:pt x="3308" y="2818"/>
                    <a:pt x="3267" y="2792"/>
                    <a:pt x="3226" y="2739"/>
                  </a:cubicBezTo>
                  <a:cubicBezTo>
                    <a:pt x="3133" y="2625"/>
                    <a:pt x="3010" y="2485"/>
                    <a:pt x="2875" y="2379"/>
                  </a:cubicBezTo>
                  <a:cubicBezTo>
                    <a:pt x="2752" y="2292"/>
                    <a:pt x="2618" y="2179"/>
                    <a:pt x="2535" y="2072"/>
                  </a:cubicBezTo>
                  <a:lnTo>
                    <a:pt x="2494" y="2045"/>
                  </a:lnTo>
                  <a:cubicBezTo>
                    <a:pt x="2360" y="1985"/>
                    <a:pt x="2278" y="1905"/>
                    <a:pt x="2196" y="1818"/>
                  </a:cubicBezTo>
                  <a:cubicBezTo>
                    <a:pt x="2144" y="1765"/>
                    <a:pt x="2020" y="1712"/>
                    <a:pt x="1938" y="1625"/>
                  </a:cubicBezTo>
                  <a:lnTo>
                    <a:pt x="1886" y="1598"/>
                  </a:lnTo>
                  <a:cubicBezTo>
                    <a:pt x="1721" y="1458"/>
                    <a:pt x="1587" y="1345"/>
                    <a:pt x="1464" y="1212"/>
                  </a:cubicBezTo>
                  <a:cubicBezTo>
                    <a:pt x="1329" y="1125"/>
                    <a:pt x="1206" y="1072"/>
                    <a:pt x="1206" y="958"/>
                  </a:cubicBezTo>
                  <a:cubicBezTo>
                    <a:pt x="1206" y="932"/>
                    <a:pt x="1165" y="932"/>
                    <a:pt x="1113" y="905"/>
                  </a:cubicBezTo>
                  <a:cubicBezTo>
                    <a:pt x="1072" y="845"/>
                    <a:pt x="948" y="792"/>
                    <a:pt x="907" y="712"/>
                  </a:cubicBezTo>
                  <a:cubicBezTo>
                    <a:pt x="907" y="652"/>
                    <a:pt x="815" y="598"/>
                    <a:pt x="732" y="572"/>
                  </a:cubicBezTo>
                  <a:cubicBezTo>
                    <a:pt x="650" y="545"/>
                    <a:pt x="598" y="511"/>
                    <a:pt x="557" y="485"/>
                  </a:cubicBezTo>
                  <a:cubicBezTo>
                    <a:pt x="598" y="458"/>
                    <a:pt x="598" y="432"/>
                    <a:pt x="598" y="432"/>
                  </a:cubicBezTo>
                  <a:cubicBezTo>
                    <a:pt x="474" y="292"/>
                    <a:pt x="299" y="178"/>
                    <a:pt x="216" y="45"/>
                  </a:cubicBezTo>
                  <a:cubicBezTo>
                    <a:pt x="196" y="15"/>
                    <a:pt x="162" y="0"/>
                    <a:pt x="12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6" name="Google Shape;5139;p39"/>
            <p:cNvSpPr/>
            <p:nvPr/>
          </p:nvSpPr>
          <p:spPr>
            <a:xfrm rot="19720126">
              <a:off x="336551" y="457683"/>
              <a:ext cx="759504" cy="1183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 y="58"/>
                    <a:pt x="46" y="154"/>
                    <a:pt x="92" y="183"/>
                  </a:cubicBezTo>
                  <a:cubicBezTo>
                    <a:pt x="183" y="242"/>
                    <a:pt x="138" y="337"/>
                    <a:pt x="286" y="337"/>
                  </a:cubicBezTo>
                  <a:lnTo>
                    <a:pt x="286" y="396"/>
                  </a:lnTo>
                  <a:cubicBezTo>
                    <a:pt x="332" y="425"/>
                    <a:pt x="377" y="425"/>
                    <a:pt x="423" y="425"/>
                  </a:cubicBezTo>
                  <a:cubicBezTo>
                    <a:pt x="423" y="491"/>
                    <a:pt x="423" y="521"/>
                    <a:pt x="468" y="550"/>
                  </a:cubicBezTo>
                  <a:cubicBezTo>
                    <a:pt x="571" y="638"/>
                    <a:pt x="617" y="675"/>
                    <a:pt x="708" y="762"/>
                  </a:cubicBezTo>
                  <a:cubicBezTo>
                    <a:pt x="857" y="858"/>
                    <a:pt x="948" y="975"/>
                    <a:pt x="1097" y="1100"/>
                  </a:cubicBezTo>
                  <a:cubicBezTo>
                    <a:pt x="1143" y="1187"/>
                    <a:pt x="1234" y="1283"/>
                    <a:pt x="1280" y="1341"/>
                  </a:cubicBezTo>
                  <a:cubicBezTo>
                    <a:pt x="1383" y="1466"/>
                    <a:pt x="1474" y="1554"/>
                    <a:pt x="1610" y="1620"/>
                  </a:cubicBezTo>
                  <a:cubicBezTo>
                    <a:pt x="1668" y="1649"/>
                    <a:pt x="1713" y="1679"/>
                    <a:pt x="1713" y="1708"/>
                  </a:cubicBezTo>
                  <a:cubicBezTo>
                    <a:pt x="1713" y="1803"/>
                    <a:pt x="1759" y="1862"/>
                    <a:pt x="1896" y="1862"/>
                  </a:cubicBezTo>
                  <a:cubicBezTo>
                    <a:pt x="1999" y="2045"/>
                    <a:pt x="2045" y="2229"/>
                    <a:pt x="2239" y="2324"/>
                  </a:cubicBezTo>
                  <a:cubicBezTo>
                    <a:pt x="2376" y="2441"/>
                    <a:pt x="2422" y="2566"/>
                    <a:pt x="2525" y="2654"/>
                  </a:cubicBezTo>
                  <a:cubicBezTo>
                    <a:pt x="2570" y="2690"/>
                    <a:pt x="2616" y="2749"/>
                    <a:pt x="2661" y="2778"/>
                  </a:cubicBezTo>
                  <a:cubicBezTo>
                    <a:pt x="2753" y="2837"/>
                    <a:pt x="2901" y="2837"/>
                    <a:pt x="2901" y="2962"/>
                  </a:cubicBezTo>
                  <a:cubicBezTo>
                    <a:pt x="2947" y="2932"/>
                    <a:pt x="2993" y="2932"/>
                    <a:pt x="2993" y="2932"/>
                  </a:cubicBezTo>
                  <a:cubicBezTo>
                    <a:pt x="3039" y="3020"/>
                    <a:pt x="3039" y="3115"/>
                    <a:pt x="3096" y="3203"/>
                  </a:cubicBezTo>
                  <a:cubicBezTo>
                    <a:pt x="3141" y="3269"/>
                    <a:pt x="3233" y="3328"/>
                    <a:pt x="3279" y="3387"/>
                  </a:cubicBezTo>
                  <a:cubicBezTo>
                    <a:pt x="3427" y="3570"/>
                    <a:pt x="3610" y="3753"/>
                    <a:pt x="3804" y="3907"/>
                  </a:cubicBezTo>
                  <a:cubicBezTo>
                    <a:pt x="3849" y="3973"/>
                    <a:pt x="3952" y="4002"/>
                    <a:pt x="3998" y="4032"/>
                  </a:cubicBezTo>
                  <a:lnTo>
                    <a:pt x="3998" y="4002"/>
                  </a:lnTo>
                  <a:cubicBezTo>
                    <a:pt x="4089" y="4061"/>
                    <a:pt x="4135" y="4120"/>
                    <a:pt x="4181" y="4156"/>
                  </a:cubicBezTo>
                  <a:lnTo>
                    <a:pt x="4181" y="4340"/>
                  </a:lnTo>
                  <a:cubicBezTo>
                    <a:pt x="4284" y="4486"/>
                    <a:pt x="4421" y="4611"/>
                    <a:pt x="4524" y="4765"/>
                  </a:cubicBezTo>
                  <a:cubicBezTo>
                    <a:pt x="4569" y="4794"/>
                    <a:pt x="4615" y="4823"/>
                    <a:pt x="4661" y="4853"/>
                  </a:cubicBezTo>
                  <a:cubicBezTo>
                    <a:pt x="4661" y="4853"/>
                    <a:pt x="4661" y="4890"/>
                    <a:pt x="4615" y="4919"/>
                  </a:cubicBezTo>
                  <a:lnTo>
                    <a:pt x="4661" y="4919"/>
                  </a:lnTo>
                  <a:cubicBezTo>
                    <a:pt x="4706" y="4977"/>
                    <a:pt x="4752" y="5036"/>
                    <a:pt x="4809" y="5102"/>
                  </a:cubicBezTo>
                  <a:cubicBezTo>
                    <a:pt x="4992" y="5161"/>
                    <a:pt x="5037" y="5285"/>
                    <a:pt x="5186" y="5402"/>
                  </a:cubicBezTo>
                  <a:cubicBezTo>
                    <a:pt x="5186" y="5439"/>
                    <a:pt x="5277" y="5469"/>
                    <a:pt x="5277" y="5498"/>
                  </a:cubicBezTo>
                  <a:cubicBezTo>
                    <a:pt x="5277" y="5586"/>
                    <a:pt x="5426" y="5622"/>
                    <a:pt x="5426" y="5710"/>
                  </a:cubicBezTo>
                  <a:cubicBezTo>
                    <a:pt x="5609" y="5835"/>
                    <a:pt x="5666" y="6018"/>
                    <a:pt x="5848" y="6136"/>
                  </a:cubicBezTo>
                  <a:cubicBezTo>
                    <a:pt x="5894" y="6172"/>
                    <a:pt x="5894" y="6231"/>
                    <a:pt x="5951" y="6290"/>
                  </a:cubicBezTo>
                  <a:cubicBezTo>
                    <a:pt x="6042" y="6385"/>
                    <a:pt x="6134" y="6473"/>
                    <a:pt x="6180" y="6568"/>
                  </a:cubicBezTo>
                  <a:cubicBezTo>
                    <a:pt x="6282" y="6656"/>
                    <a:pt x="6328" y="6722"/>
                    <a:pt x="6420" y="6810"/>
                  </a:cubicBezTo>
                  <a:cubicBezTo>
                    <a:pt x="6466" y="6869"/>
                    <a:pt x="6466" y="6935"/>
                    <a:pt x="6522" y="6964"/>
                  </a:cubicBezTo>
                  <a:cubicBezTo>
                    <a:pt x="6568" y="7023"/>
                    <a:pt x="6614" y="7118"/>
                    <a:pt x="6705" y="7177"/>
                  </a:cubicBezTo>
                  <a:cubicBezTo>
                    <a:pt x="6808" y="7301"/>
                    <a:pt x="6899" y="7389"/>
                    <a:pt x="7036" y="7484"/>
                  </a:cubicBezTo>
                  <a:cubicBezTo>
                    <a:pt x="7139" y="7602"/>
                    <a:pt x="7230" y="7726"/>
                    <a:pt x="7379" y="7822"/>
                  </a:cubicBezTo>
                  <a:cubicBezTo>
                    <a:pt x="7471" y="7880"/>
                    <a:pt x="7516" y="7939"/>
                    <a:pt x="7516" y="8005"/>
                  </a:cubicBezTo>
                  <a:cubicBezTo>
                    <a:pt x="7562" y="8122"/>
                    <a:pt x="7711" y="8247"/>
                    <a:pt x="7756" y="8371"/>
                  </a:cubicBezTo>
                  <a:cubicBezTo>
                    <a:pt x="7802" y="8459"/>
                    <a:pt x="7893" y="8584"/>
                    <a:pt x="7996" y="8672"/>
                  </a:cubicBezTo>
                  <a:cubicBezTo>
                    <a:pt x="8087" y="8767"/>
                    <a:pt x="8178" y="8855"/>
                    <a:pt x="8281" y="8921"/>
                  </a:cubicBezTo>
                  <a:cubicBezTo>
                    <a:pt x="8521" y="9068"/>
                    <a:pt x="8659" y="9288"/>
                    <a:pt x="8853" y="9471"/>
                  </a:cubicBezTo>
                  <a:cubicBezTo>
                    <a:pt x="8990" y="9588"/>
                    <a:pt x="9093" y="9742"/>
                    <a:pt x="9229" y="9867"/>
                  </a:cubicBezTo>
                  <a:cubicBezTo>
                    <a:pt x="9378" y="9984"/>
                    <a:pt x="9469" y="10109"/>
                    <a:pt x="9561" y="10234"/>
                  </a:cubicBezTo>
                  <a:cubicBezTo>
                    <a:pt x="9664" y="10351"/>
                    <a:pt x="9755" y="10505"/>
                    <a:pt x="9801" y="10629"/>
                  </a:cubicBezTo>
                  <a:cubicBezTo>
                    <a:pt x="9847" y="10659"/>
                    <a:pt x="9892" y="10717"/>
                    <a:pt x="9949" y="10754"/>
                  </a:cubicBezTo>
                  <a:cubicBezTo>
                    <a:pt x="10177" y="10937"/>
                    <a:pt x="10326" y="11150"/>
                    <a:pt x="10520" y="11333"/>
                  </a:cubicBezTo>
                  <a:cubicBezTo>
                    <a:pt x="10612" y="11450"/>
                    <a:pt x="10703" y="11545"/>
                    <a:pt x="10806" y="11670"/>
                  </a:cubicBezTo>
                  <a:cubicBezTo>
                    <a:pt x="10943" y="11758"/>
                    <a:pt x="11092" y="11883"/>
                    <a:pt x="11183" y="12000"/>
                  </a:cubicBezTo>
                  <a:cubicBezTo>
                    <a:pt x="11274" y="12124"/>
                    <a:pt x="11377" y="12220"/>
                    <a:pt x="11468" y="12337"/>
                  </a:cubicBezTo>
                  <a:cubicBezTo>
                    <a:pt x="11560" y="12462"/>
                    <a:pt x="11662" y="12587"/>
                    <a:pt x="11800" y="12675"/>
                  </a:cubicBezTo>
                  <a:cubicBezTo>
                    <a:pt x="11891" y="12704"/>
                    <a:pt x="11948" y="12799"/>
                    <a:pt x="11994" y="12858"/>
                  </a:cubicBezTo>
                  <a:cubicBezTo>
                    <a:pt x="12086" y="12953"/>
                    <a:pt x="12177" y="13041"/>
                    <a:pt x="12280" y="13136"/>
                  </a:cubicBezTo>
                  <a:cubicBezTo>
                    <a:pt x="12371" y="13283"/>
                    <a:pt x="12519" y="13407"/>
                    <a:pt x="12656" y="13532"/>
                  </a:cubicBezTo>
                  <a:cubicBezTo>
                    <a:pt x="12702" y="13561"/>
                    <a:pt x="12748" y="13591"/>
                    <a:pt x="12805" y="13591"/>
                  </a:cubicBezTo>
                  <a:lnTo>
                    <a:pt x="12748" y="13591"/>
                  </a:lnTo>
                  <a:cubicBezTo>
                    <a:pt x="12805" y="13650"/>
                    <a:pt x="12850" y="13715"/>
                    <a:pt x="12942" y="13774"/>
                  </a:cubicBezTo>
                  <a:cubicBezTo>
                    <a:pt x="12942" y="13833"/>
                    <a:pt x="12942" y="13957"/>
                    <a:pt x="13034" y="14016"/>
                  </a:cubicBezTo>
                  <a:cubicBezTo>
                    <a:pt x="13182" y="14140"/>
                    <a:pt x="13273" y="14324"/>
                    <a:pt x="13513" y="14419"/>
                  </a:cubicBezTo>
                  <a:cubicBezTo>
                    <a:pt x="13558" y="14419"/>
                    <a:pt x="13604" y="14478"/>
                    <a:pt x="13604" y="14507"/>
                  </a:cubicBezTo>
                  <a:cubicBezTo>
                    <a:pt x="13707" y="14566"/>
                    <a:pt x="13799" y="14661"/>
                    <a:pt x="13890" y="14749"/>
                  </a:cubicBezTo>
                  <a:cubicBezTo>
                    <a:pt x="13890" y="14785"/>
                    <a:pt x="13993" y="14844"/>
                    <a:pt x="13993" y="14874"/>
                  </a:cubicBezTo>
                  <a:cubicBezTo>
                    <a:pt x="13947" y="14969"/>
                    <a:pt x="14084" y="14998"/>
                    <a:pt x="14130" y="15057"/>
                  </a:cubicBezTo>
                  <a:cubicBezTo>
                    <a:pt x="14176" y="15152"/>
                    <a:pt x="14279" y="15211"/>
                    <a:pt x="14370" y="15299"/>
                  </a:cubicBezTo>
                  <a:cubicBezTo>
                    <a:pt x="14416" y="15335"/>
                    <a:pt x="14461" y="15365"/>
                    <a:pt x="14461" y="15365"/>
                  </a:cubicBezTo>
                  <a:cubicBezTo>
                    <a:pt x="14655" y="15665"/>
                    <a:pt x="15032" y="15944"/>
                    <a:pt x="15272" y="16215"/>
                  </a:cubicBezTo>
                  <a:cubicBezTo>
                    <a:pt x="15318" y="16281"/>
                    <a:pt x="15375" y="16340"/>
                    <a:pt x="15467" y="16369"/>
                  </a:cubicBezTo>
                  <a:cubicBezTo>
                    <a:pt x="15661" y="16523"/>
                    <a:pt x="15797" y="16677"/>
                    <a:pt x="15992" y="16831"/>
                  </a:cubicBezTo>
                  <a:cubicBezTo>
                    <a:pt x="16175" y="17014"/>
                    <a:pt x="16369" y="17197"/>
                    <a:pt x="16609" y="17351"/>
                  </a:cubicBezTo>
                  <a:cubicBezTo>
                    <a:pt x="16745" y="17469"/>
                    <a:pt x="16848" y="17622"/>
                    <a:pt x="16985" y="17747"/>
                  </a:cubicBezTo>
                  <a:cubicBezTo>
                    <a:pt x="17225" y="17930"/>
                    <a:pt x="17420" y="18114"/>
                    <a:pt x="17602" y="18326"/>
                  </a:cubicBezTo>
                  <a:cubicBezTo>
                    <a:pt x="17705" y="18414"/>
                    <a:pt x="17842" y="18480"/>
                    <a:pt x="17945" y="18598"/>
                  </a:cubicBezTo>
                  <a:cubicBezTo>
                    <a:pt x="17990" y="18664"/>
                    <a:pt x="18036" y="18722"/>
                    <a:pt x="18082" y="18781"/>
                  </a:cubicBezTo>
                  <a:lnTo>
                    <a:pt x="18082" y="18847"/>
                  </a:lnTo>
                  <a:cubicBezTo>
                    <a:pt x="18368" y="19059"/>
                    <a:pt x="18608" y="19301"/>
                    <a:pt x="18939" y="19484"/>
                  </a:cubicBezTo>
                  <a:cubicBezTo>
                    <a:pt x="18984" y="19514"/>
                    <a:pt x="18984" y="19550"/>
                    <a:pt x="18984" y="19550"/>
                  </a:cubicBezTo>
                  <a:cubicBezTo>
                    <a:pt x="19133" y="19734"/>
                    <a:pt x="19316" y="19851"/>
                    <a:pt x="19464" y="20005"/>
                  </a:cubicBezTo>
                  <a:cubicBezTo>
                    <a:pt x="19464" y="20034"/>
                    <a:pt x="19464" y="20100"/>
                    <a:pt x="19510" y="20100"/>
                  </a:cubicBezTo>
                  <a:cubicBezTo>
                    <a:pt x="19659" y="20159"/>
                    <a:pt x="19659" y="20218"/>
                    <a:pt x="19704" y="20283"/>
                  </a:cubicBezTo>
                  <a:cubicBezTo>
                    <a:pt x="19796" y="20372"/>
                    <a:pt x="19841" y="20467"/>
                    <a:pt x="19990" y="20496"/>
                  </a:cubicBezTo>
                  <a:cubicBezTo>
                    <a:pt x="20127" y="20584"/>
                    <a:pt x="20275" y="20709"/>
                    <a:pt x="20412" y="20797"/>
                  </a:cubicBezTo>
                  <a:cubicBezTo>
                    <a:pt x="20561" y="20921"/>
                    <a:pt x="20652" y="21046"/>
                    <a:pt x="20801" y="21134"/>
                  </a:cubicBezTo>
                  <a:cubicBezTo>
                    <a:pt x="20938" y="21229"/>
                    <a:pt x="21086" y="21288"/>
                    <a:pt x="21177" y="21317"/>
                  </a:cubicBezTo>
                  <a:cubicBezTo>
                    <a:pt x="21269" y="21442"/>
                    <a:pt x="21315" y="21500"/>
                    <a:pt x="21372" y="21596"/>
                  </a:cubicBezTo>
                  <a:cubicBezTo>
                    <a:pt x="21407" y="21596"/>
                    <a:pt x="21441" y="21600"/>
                    <a:pt x="21474" y="21600"/>
                  </a:cubicBezTo>
                  <a:cubicBezTo>
                    <a:pt x="21526" y="21600"/>
                    <a:pt x="21572" y="21589"/>
                    <a:pt x="21600" y="21530"/>
                  </a:cubicBezTo>
                  <a:cubicBezTo>
                    <a:pt x="21555" y="21500"/>
                    <a:pt x="21463" y="21471"/>
                    <a:pt x="21417" y="21442"/>
                  </a:cubicBezTo>
                  <a:cubicBezTo>
                    <a:pt x="21463" y="21412"/>
                    <a:pt x="21463" y="21412"/>
                    <a:pt x="21555" y="21383"/>
                  </a:cubicBezTo>
                  <a:cubicBezTo>
                    <a:pt x="21417" y="21346"/>
                    <a:pt x="21509" y="21258"/>
                    <a:pt x="21315" y="21258"/>
                  </a:cubicBezTo>
                  <a:cubicBezTo>
                    <a:pt x="21315" y="21229"/>
                    <a:pt x="21315" y="21229"/>
                    <a:pt x="21372" y="21200"/>
                  </a:cubicBezTo>
                  <a:lnTo>
                    <a:pt x="21223" y="21105"/>
                  </a:lnTo>
                  <a:cubicBezTo>
                    <a:pt x="21086" y="20980"/>
                    <a:pt x="20938" y="20863"/>
                    <a:pt x="20801" y="20738"/>
                  </a:cubicBezTo>
                  <a:cubicBezTo>
                    <a:pt x="20698" y="20679"/>
                    <a:pt x="20607" y="20613"/>
                    <a:pt x="20561" y="20555"/>
                  </a:cubicBezTo>
                  <a:cubicBezTo>
                    <a:pt x="20458" y="20467"/>
                    <a:pt x="20367" y="20342"/>
                    <a:pt x="20229" y="20247"/>
                  </a:cubicBezTo>
                  <a:cubicBezTo>
                    <a:pt x="20035" y="20129"/>
                    <a:pt x="19841" y="19976"/>
                    <a:pt x="19750" y="19792"/>
                  </a:cubicBezTo>
                  <a:cubicBezTo>
                    <a:pt x="19750" y="19792"/>
                    <a:pt x="19704" y="19763"/>
                    <a:pt x="19704" y="19734"/>
                  </a:cubicBezTo>
                  <a:cubicBezTo>
                    <a:pt x="19510" y="19609"/>
                    <a:pt x="19373" y="19484"/>
                    <a:pt x="19178" y="19367"/>
                  </a:cubicBezTo>
                  <a:cubicBezTo>
                    <a:pt x="19133" y="19330"/>
                    <a:pt x="19087" y="19301"/>
                    <a:pt x="19087" y="19272"/>
                  </a:cubicBezTo>
                  <a:cubicBezTo>
                    <a:pt x="19030" y="19184"/>
                    <a:pt x="18939" y="19118"/>
                    <a:pt x="18848" y="19089"/>
                  </a:cubicBezTo>
                  <a:cubicBezTo>
                    <a:pt x="18848" y="19030"/>
                    <a:pt x="18802" y="18964"/>
                    <a:pt x="18802" y="18935"/>
                  </a:cubicBezTo>
                  <a:cubicBezTo>
                    <a:pt x="18699" y="18818"/>
                    <a:pt x="18516" y="18722"/>
                    <a:pt x="18414" y="18598"/>
                  </a:cubicBezTo>
                  <a:cubicBezTo>
                    <a:pt x="18368" y="18480"/>
                    <a:pt x="18230" y="18385"/>
                    <a:pt x="18173" y="18268"/>
                  </a:cubicBezTo>
                  <a:cubicBezTo>
                    <a:pt x="18128" y="18231"/>
                    <a:pt x="18082" y="18172"/>
                    <a:pt x="18036" y="18143"/>
                  </a:cubicBezTo>
                  <a:cubicBezTo>
                    <a:pt x="17888" y="18019"/>
                    <a:pt x="17751" y="17930"/>
                    <a:pt x="17660" y="17776"/>
                  </a:cubicBezTo>
                  <a:cubicBezTo>
                    <a:pt x="17602" y="17681"/>
                    <a:pt x="17466" y="17593"/>
                    <a:pt x="17317" y="17469"/>
                  </a:cubicBezTo>
                  <a:cubicBezTo>
                    <a:pt x="17180" y="17351"/>
                    <a:pt x="17088" y="17256"/>
                    <a:pt x="16940" y="17131"/>
                  </a:cubicBezTo>
                  <a:cubicBezTo>
                    <a:pt x="16848" y="17014"/>
                    <a:pt x="16700" y="16860"/>
                    <a:pt x="16563" y="16765"/>
                  </a:cubicBezTo>
                  <a:cubicBezTo>
                    <a:pt x="16415" y="16648"/>
                    <a:pt x="16277" y="16523"/>
                    <a:pt x="16129" y="16398"/>
                  </a:cubicBezTo>
                  <a:cubicBezTo>
                    <a:pt x="16037" y="16311"/>
                    <a:pt x="16037" y="16186"/>
                    <a:pt x="15889" y="16098"/>
                  </a:cubicBezTo>
                  <a:cubicBezTo>
                    <a:pt x="15797" y="16032"/>
                    <a:pt x="15706" y="15944"/>
                    <a:pt x="15603" y="15848"/>
                  </a:cubicBezTo>
                  <a:cubicBezTo>
                    <a:pt x="15421" y="15731"/>
                    <a:pt x="15227" y="15607"/>
                    <a:pt x="15135" y="15423"/>
                  </a:cubicBezTo>
                  <a:cubicBezTo>
                    <a:pt x="15089" y="15335"/>
                    <a:pt x="14987" y="15240"/>
                    <a:pt x="14895" y="15115"/>
                  </a:cubicBezTo>
                  <a:cubicBezTo>
                    <a:pt x="14747" y="14969"/>
                    <a:pt x="14609" y="14815"/>
                    <a:pt x="14461" y="14632"/>
                  </a:cubicBezTo>
                  <a:cubicBezTo>
                    <a:pt x="14416" y="14566"/>
                    <a:pt x="14370" y="14507"/>
                    <a:pt x="14324" y="14449"/>
                  </a:cubicBezTo>
                  <a:cubicBezTo>
                    <a:pt x="14176" y="14324"/>
                    <a:pt x="14039" y="14236"/>
                    <a:pt x="13947" y="14111"/>
                  </a:cubicBezTo>
                  <a:cubicBezTo>
                    <a:pt x="13799" y="13957"/>
                    <a:pt x="13661" y="13804"/>
                    <a:pt x="13467" y="13686"/>
                  </a:cubicBezTo>
                  <a:cubicBezTo>
                    <a:pt x="13467" y="13686"/>
                    <a:pt x="13422" y="13650"/>
                    <a:pt x="13422" y="13620"/>
                  </a:cubicBezTo>
                  <a:cubicBezTo>
                    <a:pt x="13319" y="13532"/>
                    <a:pt x="13228" y="13437"/>
                    <a:pt x="13136" y="13349"/>
                  </a:cubicBezTo>
                  <a:cubicBezTo>
                    <a:pt x="13091" y="13320"/>
                    <a:pt x="13091" y="13254"/>
                    <a:pt x="13034" y="13224"/>
                  </a:cubicBezTo>
                  <a:cubicBezTo>
                    <a:pt x="12896" y="13012"/>
                    <a:pt x="12702" y="12828"/>
                    <a:pt x="12519" y="12645"/>
                  </a:cubicBezTo>
                  <a:cubicBezTo>
                    <a:pt x="12519" y="12645"/>
                    <a:pt x="12519" y="12616"/>
                    <a:pt x="12462" y="12616"/>
                  </a:cubicBezTo>
                  <a:cubicBezTo>
                    <a:pt x="12371" y="12587"/>
                    <a:pt x="12325" y="12521"/>
                    <a:pt x="12280" y="12462"/>
                  </a:cubicBezTo>
                  <a:cubicBezTo>
                    <a:pt x="12280" y="12432"/>
                    <a:pt x="12234" y="12367"/>
                    <a:pt x="12177" y="12337"/>
                  </a:cubicBezTo>
                  <a:cubicBezTo>
                    <a:pt x="12040" y="12220"/>
                    <a:pt x="11948" y="12066"/>
                    <a:pt x="11754" y="11942"/>
                  </a:cubicBezTo>
                  <a:cubicBezTo>
                    <a:pt x="11605" y="11853"/>
                    <a:pt x="11605" y="11729"/>
                    <a:pt x="11514" y="11604"/>
                  </a:cubicBezTo>
                  <a:cubicBezTo>
                    <a:pt x="11423" y="11487"/>
                    <a:pt x="11320" y="11333"/>
                    <a:pt x="11137" y="11267"/>
                  </a:cubicBezTo>
                  <a:cubicBezTo>
                    <a:pt x="11035" y="11179"/>
                    <a:pt x="10989" y="11084"/>
                    <a:pt x="10943" y="11025"/>
                  </a:cubicBezTo>
                  <a:cubicBezTo>
                    <a:pt x="10897" y="10900"/>
                    <a:pt x="10749" y="10783"/>
                    <a:pt x="10612" y="10688"/>
                  </a:cubicBezTo>
                  <a:cubicBezTo>
                    <a:pt x="10520" y="10629"/>
                    <a:pt x="10417" y="10534"/>
                    <a:pt x="10326" y="10446"/>
                  </a:cubicBezTo>
                  <a:cubicBezTo>
                    <a:pt x="10177" y="10263"/>
                    <a:pt x="10086" y="10050"/>
                    <a:pt x="9892" y="9867"/>
                  </a:cubicBezTo>
                  <a:cubicBezTo>
                    <a:pt x="9755" y="9684"/>
                    <a:pt x="9607" y="9500"/>
                    <a:pt x="9378" y="9376"/>
                  </a:cubicBezTo>
                  <a:cubicBezTo>
                    <a:pt x="9275" y="9317"/>
                    <a:pt x="9275" y="9222"/>
                    <a:pt x="9229" y="9163"/>
                  </a:cubicBezTo>
                  <a:cubicBezTo>
                    <a:pt x="9184" y="9134"/>
                    <a:pt x="9138" y="9105"/>
                    <a:pt x="9138" y="9068"/>
                  </a:cubicBezTo>
                  <a:cubicBezTo>
                    <a:pt x="9035" y="8980"/>
                    <a:pt x="8899" y="8885"/>
                    <a:pt x="8853" y="8767"/>
                  </a:cubicBezTo>
                  <a:cubicBezTo>
                    <a:pt x="8750" y="8672"/>
                    <a:pt x="8659" y="8584"/>
                    <a:pt x="8567" y="8459"/>
                  </a:cubicBezTo>
                  <a:cubicBezTo>
                    <a:pt x="8419" y="8335"/>
                    <a:pt x="8327" y="8217"/>
                    <a:pt x="8178" y="8122"/>
                  </a:cubicBezTo>
                  <a:cubicBezTo>
                    <a:pt x="8133" y="8034"/>
                    <a:pt x="7996" y="7939"/>
                    <a:pt x="7996" y="7880"/>
                  </a:cubicBezTo>
                  <a:cubicBezTo>
                    <a:pt x="7996" y="7756"/>
                    <a:pt x="7893" y="7668"/>
                    <a:pt x="7802" y="7572"/>
                  </a:cubicBezTo>
                  <a:cubicBezTo>
                    <a:pt x="7608" y="7418"/>
                    <a:pt x="7379" y="7272"/>
                    <a:pt x="7230" y="7089"/>
                  </a:cubicBezTo>
                  <a:cubicBezTo>
                    <a:pt x="7185" y="6964"/>
                    <a:pt x="7093" y="6869"/>
                    <a:pt x="6991" y="6781"/>
                  </a:cubicBezTo>
                  <a:cubicBezTo>
                    <a:pt x="6899" y="6685"/>
                    <a:pt x="6808" y="6568"/>
                    <a:pt x="6705" y="6444"/>
                  </a:cubicBezTo>
                  <a:cubicBezTo>
                    <a:pt x="6614" y="6319"/>
                    <a:pt x="6522" y="6201"/>
                    <a:pt x="6374" y="6106"/>
                  </a:cubicBezTo>
                  <a:cubicBezTo>
                    <a:pt x="6328" y="6077"/>
                    <a:pt x="6237" y="6018"/>
                    <a:pt x="6237" y="5989"/>
                  </a:cubicBezTo>
                  <a:cubicBezTo>
                    <a:pt x="6237" y="5835"/>
                    <a:pt x="6088" y="5740"/>
                    <a:pt x="5997" y="5652"/>
                  </a:cubicBezTo>
                  <a:cubicBezTo>
                    <a:pt x="5803" y="5439"/>
                    <a:pt x="5563" y="5256"/>
                    <a:pt x="5426" y="5131"/>
                  </a:cubicBezTo>
                  <a:cubicBezTo>
                    <a:pt x="5277" y="4890"/>
                    <a:pt x="5186" y="4706"/>
                    <a:pt x="5094" y="4552"/>
                  </a:cubicBezTo>
                  <a:cubicBezTo>
                    <a:pt x="4946" y="4457"/>
                    <a:pt x="4809" y="4398"/>
                    <a:pt x="4706" y="4274"/>
                  </a:cubicBezTo>
                  <a:cubicBezTo>
                    <a:pt x="4615" y="4156"/>
                    <a:pt x="4524" y="4061"/>
                    <a:pt x="4421" y="3937"/>
                  </a:cubicBezTo>
                  <a:cubicBezTo>
                    <a:pt x="4375" y="3878"/>
                    <a:pt x="4375" y="3819"/>
                    <a:pt x="4284" y="3753"/>
                  </a:cubicBezTo>
                  <a:cubicBezTo>
                    <a:pt x="4238" y="3665"/>
                    <a:pt x="4135" y="3607"/>
                    <a:pt x="3998" y="3511"/>
                  </a:cubicBezTo>
                  <a:cubicBezTo>
                    <a:pt x="3804" y="3423"/>
                    <a:pt x="3667" y="3269"/>
                    <a:pt x="3519" y="3115"/>
                  </a:cubicBezTo>
                  <a:cubicBezTo>
                    <a:pt x="3473" y="3057"/>
                    <a:pt x="3473" y="2991"/>
                    <a:pt x="3381" y="2932"/>
                  </a:cubicBezTo>
                  <a:cubicBezTo>
                    <a:pt x="3279" y="2874"/>
                    <a:pt x="3233" y="2808"/>
                    <a:pt x="3141" y="2749"/>
                  </a:cubicBezTo>
                  <a:cubicBezTo>
                    <a:pt x="3096" y="2690"/>
                    <a:pt x="3039" y="2566"/>
                    <a:pt x="2901" y="2536"/>
                  </a:cubicBezTo>
                  <a:lnTo>
                    <a:pt x="2855" y="2507"/>
                  </a:lnTo>
                  <a:cubicBezTo>
                    <a:pt x="2810" y="2412"/>
                    <a:pt x="2707" y="2324"/>
                    <a:pt x="2616" y="2258"/>
                  </a:cubicBezTo>
                  <a:cubicBezTo>
                    <a:pt x="2525" y="2199"/>
                    <a:pt x="2467" y="2170"/>
                    <a:pt x="2376" y="2104"/>
                  </a:cubicBezTo>
                  <a:lnTo>
                    <a:pt x="2376" y="2045"/>
                  </a:lnTo>
                  <a:cubicBezTo>
                    <a:pt x="2285" y="1921"/>
                    <a:pt x="2136" y="1803"/>
                    <a:pt x="2045" y="1679"/>
                  </a:cubicBezTo>
                  <a:lnTo>
                    <a:pt x="2045" y="1649"/>
                  </a:lnTo>
                  <a:cubicBezTo>
                    <a:pt x="1805" y="1525"/>
                    <a:pt x="1713" y="1312"/>
                    <a:pt x="1474" y="1224"/>
                  </a:cubicBezTo>
                  <a:lnTo>
                    <a:pt x="1474" y="1129"/>
                  </a:lnTo>
                  <a:cubicBezTo>
                    <a:pt x="1428" y="1100"/>
                    <a:pt x="1383" y="1070"/>
                    <a:pt x="1325" y="1041"/>
                  </a:cubicBezTo>
                  <a:cubicBezTo>
                    <a:pt x="1234" y="916"/>
                    <a:pt x="1143" y="792"/>
                    <a:pt x="948" y="733"/>
                  </a:cubicBezTo>
                  <a:lnTo>
                    <a:pt x="948" y="703"/>
                  </a:lnTo>
                  <a:cubicBezTo>
                    <a:pt x="857" y="608"/>
                    <a:pt x="811" y="579"/>
                    <a:pt x="708" y="521"/>
                  </a:cubicBezTo>
                  <a:lnTo>
                    <a:pt x="754" y="521"/>
                  </a:lnTo>
                  <a:cubicBezTo>
                    <a:pt x="662" y="491"/>
                    <a:pt x="617" y="455"/>
                    <a:pt x="571" y="425"/>
                  </a:cubicBezTo>
                  <a:lnTo>
                    <a:pt x="571" y="367"/>
                  </a:lnTo>
                  <a:cubicBezTo>
                    <a:pt x="468" y="337"/>
                    <a:pt x="423" y="271"/>
                    <a:pt x="332" y="242"/>
                  </a:cubicBezTo>
                  <a:cubicBezTo>
                    <a:pt x="286" y="183"/>
                    <a:pt x="240" y="124"/>
                    <a:pt x="183" y="58"/>
                  </a:cubicBezTo>
                  <a:cubicBezTo>
                    <a:pt x="138" y="29"/>
                    <a:pt x="46"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7" name="Google Shape;5140;p39"/>
            <p:cNvSpPr/>
            <p:nvPr/>
          </p:nvSpPr>
          <p:spPr>
            <a:xfrm rot="19720126">
              <a:off x="437575" y="449651"/>
              <a:ext cx="692855" cy="10928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0" y="103"/>
                    <a:pt x="50" y="167"/>
                    <a:pt x="101" y="238"/>
                  </a:cubicBezTo>
                  <a:cubicBezTo>
                    <a:pt x="251" y="365"/>
                    <a:pt x="414" y="532"/>
                    <a:pt x="564" y="667"/>
                  </a:cubicBezTo>
                  <a:cubicBezTo>
                    <a:pt x="626" y="699"/>
                    <a:pt x="677" y="730"/>
                    <a:pt x="677" y="762"/>
                  </a:cubicBezTo>
                  <a:cubicBezTo>
                    <a:pt x="677" y="897"/>
                    <a:pt x="827" y="960"/>
                    <a:pt x="939" y="1064"/>
                  </a:cubicBezTo>
                  <a:cubicBezTo>
                    <a:pt x="1039" y="1127"/>
                    <a:pt x="1140" y="1191"/>
                    <a:pt x="1090" y="1326"/>
                  </a:cubicBezTo>
                  <a:cubicBezTo>
                    <a:pt x="1140" y="1294"/>
                    <a:pt x="1190" y="1294"/>
                    <a:pt x="1253" y="1294"/>
                  </a:cubicBezTo>
                  <a:cubicBezTo>
                    <a:pt x="1302" y="1389"/>
                    <a:pt x="1403" y="1460"/>
                    <a:pt x="1453" y="1556"/>
                  </a:cubicBezTo>
                  <a:cubicBezTo>
                    <a:pt x="1503" y="1627"/>
                    <a:pt x="1566" y="1659"/>
                    <a:pt x="1566" y="1691"/>
                  </a:cubicBezTo>
                  <a:cubicBezTo>
                    <a:pt x="1716" y="1826"/>
                    <a:pt x="1816" y="1984"/>
                    <a:pt x="1979" y="2088"/>
                  </a:cubicBezTo>
                  <a:cubicBezTo>
                    <a:pt x="2029" y="2183"/>
                    <a:pt x="2079" y="2286"/>
                    <a:pt x="2292" y="2350"/>
                  </a:cubicBezTo>
                  <a:cubicBezTo>
                    <a:pt x="2341" y="2350"/>
                    <a:pt x="2341" y="2382"/>
                    <a:pt x="2392" y="2453"/>
                  </a:cubicBezTo>
                  <a:cubicBezTo>
                    <a:pt x="2442" y="2484"/>
                    <a:pt x="2505" y="2548"/>
                    <a:pt x="2555" y="2619"/>
                  </a:cubicBezTo>
                  <a:cubicBezTo>
                    <a:pt x="2605" y="2683"/>
                    <a:pt x="2705" y="2715"/>
                    <a:pt x="2755" y="2778"/>
                  </a:cubicBezTo>
                  <a:cubicBezTo>
                    <a:pt x="2917" y="2913"/>
                    <a:pt x="3018" y="3048"/>
                    <a:pt x="3068" y="3175"/>
                  </a:cubicBezTo>
                  <a:cubicBezTo>
                    <a:pt x="3068" y="3215"/>
                    <a:pt x="3131" y="3278"/>
                    <a:pt x="3131" y="3342"/>
                  </a:cubicBezTo>
                  <a:cubicBezTo>
                    <a:pt x="3180" y="3374"/>
                    <a:pt x="3281" y="3413"/>
                    <a:pt x="3331" y="3477"/>
                  </a:cubicBezTo>
                  <a:cubicBezTo>
                    <a:pt x="3381" y="3445"/>
                    <a:pt x="3443" y="3445"/>
                    <a:pt x="3494" y="3445"/>
                  </a:cubicBezTo>
                  <a:lnTo>
                    <a:pt x="3494" y="3477"/>
                  </a:lnTo>
                  <a:cubicBezTo>
                    <a:pt x="3443" y="3477"/>
                    <a:pt x="3443" y="3509"/>
                    <a:pt x="3381" y="3509"/>
                  </a:cubicBezTo>
                  <a:cubicBezTo>
                    <a:pt x="3494" y="3612"/>
                    <a:pt x="3544" y="3707"/>
                    <a:pt x="3756" y="3770"/>
                  </a:cubicBezTo>
                  <a:cubicBezTo>
                    <a:pt x="3807" y="3906"/>
                    <a:pt x="3907" y="4040"/>
                    <a:pt x="4007" y="4167"/>
                  </a:cubicBezTo>
                  <a:cubicBezTo>
                    <a:pt x="4120" y="4334"/>
                    <a:pt x="4270" y="4469"/>
                    <a:pt x="4433" y="4604"/>
                  </a:cubicBezTo>
                  <a:cubicBezTo>
                    <a:pt x="4483" y="4667"/>
                    <a:pt x="4533" y="4699"/>
                    <a:pt x="4533" y="4731"/>
                  </a:cubicBezTo>
                  <a:cubicBezTo>
                    <a:pt x="4696" y="4866"/>
                    <a:pt x="4796" y="5033"/>
                    <a:pt x="4946" y="5160"/>
                  </a:cubicBezTo>
                  <a:cubicBezTo>
                    <a:pt x="4946" y="5199"/>
                    <a:pt x="5009" y="5231"/>
                    <a:pt x="5009" y="5231"/>
                  </a:cubicBezTo>
                  <a:cubicBezTo>
                    <a:pt x="5059" y="5263"/>
                    <a:pt x="5109" y="5295"/>
                    <a:pt x="5109" y="5295"/>
                  </a:cubicBezTo>
                  <a:cubicBezTo>
                    <a:pt x="5159" y="5358"/>
                    <a:pt x="5209" y="5462"/>
                    <a:pt x="5259" y="5525"/>
                  </a:cubicBezTo>
                  <a:cubicBezTo>
                    <a:pt x="5372" y="5628"/>
                    <a:pt x="5472" y="5723"/>
                    <a:pt x="5572" y="5858"/>
                  </a:cubicBezTo>
                  <a:cubicBezTo>
                    <a:pt x="5735" y="6025"/>
                    <a:pt x="5835" y="6192"/>
                    <a:pt x="5998" y="6319"/>
                  </a:cubicBezTo>
                  <a:cubicBezTo>
                    <a:pt x="6198" y="6486"/>
                    <a:pt x="6361" y="6684"/>
                    <a:pt x="6512" y="6850"/>
                  </a:cubicBezTo>
                  <a:cubicBezTo>
                    <a:pt x="6624" y="6914"/>
                    <a:pt x="6624" y="7017"/>
                    <a:pt x="6674" y="7081"/>
                  </a:cubicBezTo>
                  <a:cubicBezTo>
                    <a:pt x="6724" y="7145"/>
                    <a:pt x="6825" y="7216"/>
                    <a:pt x="6937" y="7279"/>
                  </a:cubicBezTo>
                  <a:cubicBezTo>
                    <a:pt x="6887" y="7414"/>
                    <a:pt x="6937" y="7478"/>
                    <a:pt x="7088" y="7541"/>
                  </a:cubicBezTo>
                  <a:cubicBezTo>
                    <a:pt x="7200" y="7613"/>
                    <a:pt x="7300" y="7708"/>
                    <a:pt x="7300" y="7843"/>
                  </a:cubicBezTo>
                  <a:cubicBezTo>
                    <a:pt x="7250" y="7875"/>
                    <a:pt x="7300" y="7906"/>
                    <a:pt x="7401" y="7906"/>
                  </a:cubicBezTo>
                  <a:cubicBezTo>
                    <a:pt x="7450" y="7906"/>
                    <a:pt x="7513" y="7938"/>
                    <a:pt x="7563" y="7938"/>
                  </a:cubicBezTo>
                  <a:cubicBezTo>
                    <a:pt x="7513" y="7978"/>
                    <a:pt x="7450" y="8010"/>
                    <a:pt x="7450" y="8041"/>
                  </a:cubicBezTo>
                  <a:lnTo>
                    <a:pt x="7664" y="8041"/>
                  </a:lnTo>
                  <a:cubicBezTo>
                    <a:pt x="7876" y="8240"/>
                    <a:pt x="8026" y="8438"/>
                    <a:pt x="8189" y="8637"/>
                  </a:cubicBezTo>
                  <a:cubicBezTo>
                    <a:pt x="8289" y="8700"/>
                    <a:pt x="8340" y="8772"/>
                    <a:pt x="8390" y="8867"/>
                  </a:cubicBezTo>
                  <a:cubicBezTo>
                    <a:pt x="8452" y="8931"/>
                    <a:pt x="8503" y="9002"/>
                    <a:pt x="8552" y="9065"/>
                  </a:cubicBezTo>
                  <a:cubicBezTo>
                    <a:pt x="8703" y="9169"/>
                    <a:pt x="8815" y="9232"/>
                    <a:pt x="8916" y="9328"/>
                  </a:cubicBezTo>
                  <a:cubicBezTo>
                    <a:pt x="9015" y="9399"/>
                    <a:pt x="9078" y="9494"/>
                    <a:pt x="9128" y="9597"/>
                  </a:cubicBezTo>
                  <a:cubicBezTo>
                    <a:pt x="9128" y="9629"/>
                    <a:pt x="9078" y="9629"/>
                    <a:pt x="9078" y="9661"/>
                  </a:cubicBezTo>
                  <a:lnTo>
                    <a:pt x="9178" y="9661"/>
                  </a:lnTo>
                  <a:cubicBezTo>
                    <a:pt x="9229" y="9724"/>
                    <a:pt x="9278" y="9796"/>
                    <a:pt x="9329" y="9859"/>
                  </a:cubicBezTo>
                  <a:cubicBezTo>
                    <a:pt x="9391" y="9923"/>
                    <a:pt x="9391" y="10026"/>
                    <a:pt x="9492" y="10089"/>
                  </a:cubicBezTo>
                  <a:cubicBezTo>
                    <a:pt x="9704" y="10193"/>
                    <a:pt x="9805" y="10288"/>
                    <a:pt x="9854" y="10455"/>
                  </a:cubicBezTo>
                  <a:cubicBezTo>
                    <a:pt x="10167" y="10558"/>
                    <a:pt x="10167" y="10756"/>
                    <a:pt x="10331" y="10915"/>
                  </a:cubicBezTo>
                  <a:cubicBezTo>
                    <a:pt x="10268" y="11018"/>
                    <a:pt x="10380" y="11050"/>
                    <a:pt x="10430" y="11114"/>
                  </a:cubicBezTo>
                  <a:cubicBezTo>
                    <a:pt x="10531" y="11217"/>
                    <a:pt x="10693" y="11280"/>
                    <a:pt x="10794" y="11384"/>
                  </a:cubicBezTo>
                  <a:cubicBezTo>
                    <a:pt x="10844" y="11447"/>
                    <a:pt x="10894" y="11511"/>
                    <a:pt x="10956" y="11582"/>
                  </a:cubicBezTo>
                  <a:cubicBezTo>
                    <a:pt x="11107" y="11709"/>
                    <a:pt x="11269" y="11844"/>
                    <a:pt x="11370" y="11979"/>
                  </a:cubicBezTo>
                  <a:cubicBezTo>
                    <a:pt x="11470" y="12074"/>
                    <a:pt x="11520" y="12145"/>
                    <a:pt x="11633" y="12241"/>
                  </a:cubicBezTo>
                  <a:cubicBezTo>
                    <a:pt x="11633" y="12272"/>
                    <a:pt x="11683" y="12344"/>
                    <a:pt x="11733" y="12408"/>
                  </a:cubicBezTo>
                  <a:cubicBezTo>
                    <a:pt x="11783" y="12439"/>
                    <a:pt x="11783" y="12543"/>
                    <a:pt x="11896" y="12543"/>
                  </a:cubicBezTo>
                  <a:cubicBezTo>
                    <a:pt x="11946" y="12574"/>
                    <a:pt x="11995" y="12638"/>
                    <a:pt x="12046" y="12669"/>
                  </a:cubicBezTo>
                  <a:cubicBezTo>
                    <a:pt x="12096" y="12741"/>
                    <a:pt x="12209" y="12836"/>
                    <a:pt x="12309" y="12900"/>
                  </a:cubicBezTo>
                  <a:cubicBezTo>
                    <a:pt x="12359" y="13003"/>
                    <a:pt x="12359" y="13098"/>
                    <a:pt x="12522" y="13170"/>
                  </a:cubicBezTo>
                  <a:cubicBezTo>
                    <a:pt x="12572" y="13336"/>
                    <a:pt x="12722" y="13463"/>
                    <a:pt x="12834" y="13630"/>
                  </a:cubicBezTo>
                  <a:cubicBezTo>
                    <a:pt x="12935" y="13765"/>
                    <a:pt x="13085" y="13828"/>
                    <a:pt x="13298" y="13828"/>
                  </a:cubicBezTo>
                  <a:cubicBezTo>
                    <a:pt x="13398" y="13995"/>
                    <a:pt x="13511" y="14162"/>
                    <a:pt x="13611" y="14289"/>
                  </a:cubicBezTo>
                  <a:cubicBezTo>
                    <a:pt x="13711" y="14392"/>
                    <a:pt x="13774" y="14455"/>
                    <a:pt x="13824" y="14527"/>
                  </a:cubicBezTo>
                  <a:cubicBezTo>
                    <a:pt x="13974" y="14654"/>
                    <a:pt x="14137" y="14821"/>
                    <a:pt x="14287" y="14924"/>
                  </a:cubicBezTo>
                  <a:cubicBezTo>
                    <a:pt x="14450" y="15019"/>
                    <a:pt x="14450" y="15154"/>
                    <a:pt x="14550" y="15250"/>
                  </a:cubicBezTo>
                  <a:cubicBezTo>
                    <a:pt x="14601" y="15281"/>
                    <a:pt x="14650" y="15321"/>
                    <a:pt x="14650" y="15384"/>
                  </a:cubicBezTo>
                  <a:cubicBezTo>
                    <a:pt x="14650" y="15479"/>
                    <a:pt x="14763" y="15551"/>
                    <a:pt x="14813" y="15583"/>
                  </a:cubicBezTo>
                  <a:cubicBezTo>
                    <a:pt x="15076" y="15750"/>
                    <a:pt x="15176" y="15948"/>
                    <a:pt x="15489" y="16075"/>
                  </a:cubicBezTo>
                  <a:cubicBezTo>
                    <a:pt x="15590" y="16242"/>
                    <a:pt x="15752" y="16408"/>
                    <a:pt x="15903" y="16543"/>
                  </a:cubicBezTo>
                  <a:cubicBezTo>
                    <a:pt x="15903" y="16543"/>
                    <a:pt x="15903" y="16575"/>
                    <a:pt x="15965" y="16575"/>
                  </a:cubicBezTo>
                  <a:cubicBezTo>
                    <a:pt x="16065" y="16710"/>
                    <a:pt x="16166" y="16837"/>
                    <a:pt x="16328" y="16940"/>
                  </a:cubicBezTo>
                  <a:cubicBezTo>
                    <a:pt x="16641" y="17139"/>
                    <a:pt x="16841" y="17433"/>
                    <a:pt x="17155" y="17662"/>
                  </a:cubicBezTo>
                  <a:lnTo>
                    <a:pt x="17155" y="17702"/>
                  </a:lnTo>
                  <a:cubicBezTo>
                    <a:pt x="17054" y="17798"/>
                    <a:pt x="17217" y="17830"/>
                    <a:pt x="17267" y="17861"/>
                  </a:cubicBezTo>
                  <a:cubicBezTo>
                    <a:pt x="17468" y="18028"/>
                    <a:pt x="17680" y="18163"/>
                    <a:pt x="17781" y="18330"/>
                  </a:cubicBezTo>
                  <a:cubicBezTo>
                    <a:pt x="17893" y="18425"/>
                    <a:pt x="17943" y="18560"/>
                    <a:pt x="18156" y="18591"/>
                  </a:cubicBezTo>
                  <a:cubicBezTo>
                    <a:pt x="18156" y="18623"/>
                    <a:pt x="18206" y="18623"/>
                    <a:pt x="18206" y="18655"/>
                  </a:cubicBezTo>
                  <a:cubicBezTo>
                    <a:pt x="18206" y="18695"/>
                    <a:pt x="18206" y="18695"/>
                    <a:pt x="18256" y="18726"/>
                  </a:cubicBezTo>
                  <a:cubicBezTo>
                    <a:pt x="18256" y="18790"/>
                    <a:pt x="18307" y="18853"/>
                    <a:pt x="18357" y="18925"/>
                  </a:cubicBezTo>
                  <a:cubicBezTo>
                    <a:pt x="18357" y="18957"/>
                    <a:pt x="18407" y="18989"/>
                    <a:pt x="18469" y="19020"/>
                  </a:cubicBezTo>
                  <a:cubicBezTo>
                    <a:pt x="18570" y="19123"/>
                    <a:pt x="18669" y="19218"/>
                    <a:pt x="18782" y="19322"/>
                  </a:cubicBezTo>
                  <a:cubicBezTo>
                    <a:pt x="18883" y="19385"/>
                    <a:pt x="18932" y="19449"/>
                    <a:pt x="19033" y="19520"/>
                  </a:cubicBezTo>
                  <a:cubicBezTo>
                    <a:pt x="19146" y="19552"/>
                    <a:pt x="19195" y="19616"/>
                    <a:pt x="19245" y="19687"/>
                  </a:cubicBezTo>
                  <a:cubicBezTo>
                    <a:pt x="19409" y="19846"/>
                    <a:pt x="19609" y="20013"/>
                    <a:pt x="19771" y="20179"/>
                  </a:cubicBezTo>
                  <a:cubicBezTo>
                    <a:pt x="19872" y="20211"/>
                    <a:pt x="19922" y="20243"/>
                    <a:pt x="20034" y="20314"/>
                  </a:cubicBezTo>
                  <a:cubicBezTo>
                    <a:pt x="20034" y="20346"/>
                    <a:pt x="20084" y="20378"/>
                    <a:pt x="20135" y="20409"/>
                  </a:cubicBezTo>
                  <a:cubicBezTo>
                    <a:pt x="20135" y="20441"/>
                    <a:pt x="20084" y="20441"/>
                    <a:pt x="20084" y="20481"/>
                  </a:cubicBezTo>
                  <a:cubicBezTo>
                    <a:pt x="20285" y="20640"/>
                    <a:pt x="20498" y="20806"/>
                    <a:pt x="20661" y="20973"/>
                  </a:cubicBezTo>
                  <a:cubicBezTo>
                    <a:pt x="20711" y="20973"/>
                    <a:pt x="20711" y="20941"/>
                    <a:pt x="20711" y="20941"/>
                  </a:cubicBezTo>
                  <a:cubicBezTo>
                    <a:pt x="20761" y="20973"/>
                    <a:pt x="20761" y="21005"/>
                    <a:pt x="20761" y="21037"/>
                  </a:cubicBezTo>
                  <a:cubicBezTo>
                    <a:pt x="20811" y="21037"/>
                    <a:pt x="20861" y="21037"/>
                    <a:pt x="20911" y="21076"/>
                  </a:cubicBezTo>
                  <a:lnTo>
                    <a:pt x="20911" y="21172"/>
                  </a:lnTo>
                  <a:cubicBezTo>
                    <a:pt x="21024" y="21203"/>
                    <a:pt x="21073" y="21203"/>
                    <a:pt x="21073" y="21235"/>
                  </a:cubicBezTo>
                  <a:cubicBezTo>
                    <a:pt x="21124" y="21274"/>
                    <a:pt x="21124" y="21306"/>
                    <a:pt x="21174" y="21306"/>
                  </a:cubicBezTo>
                  <a:cubicBezTo>
                    <a:pt x="21287" y="21306"/>
                    <a:pt x="21336" y="21370"/>
                    <a:pt x="21387" y="21433"/>
                  </a:cubicBezTo>
                  <a:cubicBezTo>
                    <a:pt x="21437" y="21505"/>
                    <a:pt x="21437" y="21568"/>
                    <a:pt x="21600" y="21600"/>
                  </a:cubicBezTo>
                  <a:lnTo>
                    <a:pt x="21600" y="21505"/>
                  </a:lnTo>
                  <a:cubicBezTo>
                    <a:pt x="21387" y="21338"/>
                    <a:pt x="21224" y="21203"/>
                    <a:pt x="21073" y="21037"/>
                  </a:cubicBezTo>
                  <a:cubicBezTo>
                    <a:pt x="21024" y="21037"/>
                    <a:pt x="21024" y="21005"/>
                    <a:pt x="20974" y="20973"/>
                  </a:cubicBezTo>
                  <a:cubicBezTo>
                    <a:pt x="20974" y="20941"/>
                    <a:pt x="20911" y="20909"/>
                    <a:pt x="20861" y="20878"/>
                  </a:cubicBezTo>
                  <a:cubicBezTo>
                    <a:pt x="20761" y="20806"/>
                    <a:pt x="20661" y="20743"/>
                    <a:pt x="20548" y="20679"/>
                  </a:cubicBezTo>
                  <a:cubicBezTo>
                    <a:pt x="20498" y="20608"/>
                    <a:pt x="20398" y="20513"/>
                    <a:pt x="20347" y="20441"/>
                  </a:cubicBezTo>
                  <a:cubicBezTo>
                    <a:pt x="20234" y="20409"/>
                    <a:pt x="20135" y="20346"/>
                    <a:pt x="20135" y="20314"/>
                  </a:cubicBezTo>
                  <a:cubicBezTo>
                    <a:pt x="20185" y="20211"/>
                    <a:pt x="20034" y="20243"/>
                    <a:pt x="20034" y="20211"/>
                  </a:cubicBezTo>
                  <a:lnTo>
                    <a:pt x="20034" y="20147"/>
                  </a:lnTo>
                  <a:cubicBezTo>
                    <a:pt x="20034" y="20116"/>
                    <a:pt x="19972" y="20084"/>
                    <a:pt x="19922" y="20044"/>
                  </a:cubicBezTo>
                  <a:cubicBezTo>
                    <a:pt x="19922" y="20044"/>
                    <a:pt x="19872" y="20013"/>
                    <a:pt x="19872" y="19981"/>
                  </a:cubicBezTo>
                  <a:cubicBezTo>
                    <a:pt x="19722" y="19814"/>
                    <a:pt x="19459" y="19687"/>
                    <a:pt x="19409" y="19520"/>
                  </a:cubicBezTo>
                  <a:cubicBezTo>
                    <a:pt x="19346" y="19489"/>
                    <a:pt x="19346" y="19449"/>
                    <a:pt x="19296" y="19449"/>
                  </a:cubicBezTo>
                  <a:cubicBezTo>
                    <a:pt x="19195" y="19385"/>
                    <a:pt x="19095" y="19322"/>
                    <a:pt x="18983" y="19218"/>
                  </a:cubicBezTo>
                  <a:cubicBezTo>
                    <a:pt x="18932" y="19155"/>
                    <a:pt x="18883" y="19091"/>
                    <a:pt x="18833" y="19020"/>
                  </a:cubicBezTo>
                  <a:cubicBezTo>
                    <a:pt x="18782" y="18989"/>
                    <a:pt x="18720" y="18957"/>
                    <a:pt x="18720" y="18925"/>
                  </a:cubicBezTo>
                  <a:cubicBezTo>
                    <a:pt x="18720" y="18853"/>
                    <a:pt x="18620" y="18790"/>
                    <a:pt x="18570" y="18758"/>
                  </a:cubicBezTo>
                  <a:cubicBezTo>
                    <a:pt x="18570" y="18726"/>
                    <a:pt x="18519" y="18695"/>
                    <a:pt x="18469" y="18655"/>
                  </a:cubicBezTo>
                  <a:cubicBezTo>
                    <a:pt x="18307" y="18457"/>
                    <a:pt x="18156" y="18258"/>
                    <a:pt x="17943" y="18060"/>
                  </a:cubicBezTo>
                  <a:cubicBezTo>
                    <a:pt x="17893" y="17996"/>
                    <a:pt x="17844" y="17901"/>
                    <a:pt x="17731" y="17830"/>
                  </a:cubicBezTo>
                  <a:cubicBezTo>
                    <a:pt x="17630" y="17766"/>
                    <a:pt x="17581" y="17702"/>
                    <a:pt x="17530" y="17631"/>
                  </a:cubicBezTo>
                  <a:cubicBezTo>
                    <a:pt x="17417" y="17464"/>
                    <a:pt x="17217" y="17337"/>
                    <a:pt x="17054" y="17202"/>
                  </a:cubicBezTo>
                  <a:cubicBezTo>
                    <a:pt x="16954" y="17107"/>
                    <a:pt x="16841" y="17035"/>
                    <a:pt x="16742" y="16940"/>
                  </a:cubicBezTo>
                  <a:cubicBezTo>
                    <a:pt x="16591" y="16806"/>
                    <a:pt x="16479" y="16607"/>
                    <a:pt x="16215" y="16472"/>
                  </a:cubicBezTo>
                  <a:cubicBezTo>
                    <a:pt x="16115" y="16377"/>
                    <a:pt x="16065" y="16242"/>
                    <a:pt x="15965" y="16147"/>
                  </a:cubicBezTo>
                  <a:cubicBezTo>
                    <a:pt x="15903" y="16043"/>
                    <a:pt x="15802" y="15948"/>
                    <a:pt x="15702" y="15845"/>
                  </a:cubicBezTo>
                  <a:cubicBezTo>
                    <a:pt x="15539" y="15718"/>
                    <a:pt x="15339" y="15583"/>
                    <a:pt x="15176" y="15448"/>
                  </a:cubicBezTo>
                  <a:cubicBezTo>
                    <a:pt x="15126" y="15416"/>
                    <a:pt x="15076" y="15321"/>
                    <a:pt x="15026" y="15281"/>
                  </a:cubicBezTo>
                  <a:cubicBezTo>
                    <a:pt x="14863" y="15154"/>
                    <a:pt x="14763" y="14987"/>
                    <a:pt x="14650" y="14852"/>
                  </a:cubicBezTo>
                  <a:cubicBezTo>
                    <a:pt x="14601" y="14789"/>
                    <a:pt x="14550" y="14726"/>
                    <a:pt x="14500" y="14654"/>
                  </a:cubicBezTo>
                  <a:cubicBezTo>
                    <a:pt x="14338" y="14527"/>
                    <a:pt x="14237" y="14392"/>
                    <a:pt x="14137" y="14257"/>
                  </a:cubicBezTo>
                  <a:cubicBezTo>
                    <a:pt x="14024" y="14130"/>
                    <a:pt x="13874" y="14027"/>
                    <a:pt x="13774" y="13860"/>
                  </a:cubicBezTo>
                  <a:cubicBezTo>
                    <a:pt x="13711" y="13733"/>
                    <a:pt x="13561" y="13598"/>
                    <a:pt x="13398" y="13495"/>
                  </a:cubicBezTo>
                  <a:cubicBezTo>
                    <a:pt x="13198" y="13368"/>
                    <a:pt x="13085" y="13201"/>
                    <a:pt x="12935" y="13067"/>
                  </a:cubicBezTo>
                  <a:cubicBezTo>
                    <a:pt x="12722" y="12868"/>
                    <a:pt x="12572" y="12701"/>
                    <a:pt x="12409" y="12503"/>
                  </a:cubicBezTo>
                  <a:cubicBezTo>
                    <a:pt x="12409" y="12471"/>
                    <a:pt x="12359" y="12471"/>
                    <a:pt x="12359" y="12439"/>
                  </a:cubicBezTo>
                  <a:cubicBezTo>
                    <a:pt x="12309" y="12344"/>
                    <a:pt x="12258" y="12272"/>
                    <a:pt x="12146" y="12241"/>
                  </a:cubicBezTo>
                  <a:cubicBezTo>
                    <a:pt x="12096" y="12177"/>
                    <a:pt x="12096" y="12145"/>
                    <a:pt x="12046" y="12106"/>
                  </a:cubicBezTo>
                  <a:cubicBezTo>
                    <a:pt x="11783" y="11947"/>
                    <a:pt x="11683" y="11749"/>
                    <a:pt x="11470" y="11582"/>
                  </a:cubicBezTo>
                  <a:cubicBezTo>
                    <a:pt x="11370" y="11479"/>
                    <a:pt x="11269" y="11384"/>
                    <a:pt x="11207" y="11280"/>
                  </a:cubicBezTo>
                  <a:cubicBezTo>
                    <a:pt x="11156" y="11248"/>
                    <a:pt x="11107" y="11185"/>
                    <a:pt x="11057" y="11153"/>
                  </a:cubicBezTo>
                  <a:cubicBezTo>
                    <a:pt x="11006" y="11050"/>
                    <a:pt x="11006" y="10955"/>
                    <a:pt x="10894" y="10884"/>
                  </a:cubicBezTo>
                  <a:cubicBezTo>
                    <a:pt x="10744" y="10820"/>
                    <a:pt x="10693" y="10716"/>
                    <a:pt x="10581" y="10621"/>
                  </a:cubicBezTo>
                  <a:cubicBezTo>
                    <a:pt x="10481" y="10589"/>
                    <a:pt x="10430" y="10518"/>
                    <a:pt x="10380" y="10455"/>
                  </a:cubicBezTo>
                  <a:cubicBezTo>
                    <a:pt x="10331" y="10256"/>
                    <a:pt x="10117" y="10121"/>
                    <a:pt x="9955" y="9994"/>
                  </a:cubicBezTo>
                  <a:cubicBezTo>
                    <a:pt x="9805" y="9796"/>
                    <a:pt x="9642" y="9629"/>
                    <a:pt x="9492" y="9462"/>
                  </a:cubicBezTo>
                  <a:cubicBezTo>
                    <a:pt x="9441" y="9399"/>
                    <a:pt x="9441" y="9328"/>
                    <a:pt x="9391" y="9296"/>
                  </a:cubicBezTo>
                  <a:cubicBezTo>
                    <a:pt x="9229" y="9129"/>
                    <a:pt x="9128" y="9002"/>
                    <a:pt x="8966" y="8867"/>
                  </a:cubicBezTo>
                  <a:cubicBezTo>
                    <a:pt x="8865" y="8772"/>
                    <a:pt x="8766" y="8637"/>
                    <a:pt x="8602" y="8533"/>
                  </a:cubicBezTo>
                  <a:cubicBezTo>
                    <a:pt x="8503" y="8438"/>
                    <a:pt x="8390" y="8335"/>
                    <a:pt x="8289" y="8240"/>
                  </a:cubicBezTo>
                  <a:lnTo>
                    <a:pt x="8289" y="8177"/>
                  </a:lnTo>
                  <a:cubicBezTo>
                    <a:pt x="8026" y="8041"/>
                    <a:pt x="7876" y="7843"/>
                    <a:pt x="7763" y="7676"/>
                  </a:cubicBezTo>
                  <a:cubicBezTo>
                    <a:pt x="7713" y="7613"/>
                    <a:pt x="7664" y="7541"/>
                    <a:pt x="7613" y="7478"/>
                  </a:cubicBezTo>
                  <a:cubicBezTo>
                    <a:pt x="7513" y="7414"/>
                    <a:pt x="7351" y="7311"/>
                    <a:pt x="7300" y="7216"/>
                  </a:cubicBezTo>
                  <a:cubicBezTo>
                    <a:pt x="7250" y="7017"/>
                    <a:pt x="6987" y="6946"/>
                    <a:pt x="6987" y="6787"/>
                  </a:cubicBezTo>
                  <a:cubicBezTo>
                    <a:pt x="6937" y="6748"/>
                    <a:pt x="6887" y="6716"/>
                    <a:pt x="6825" y="6684"/>
                  </a:cubicBezTo>
                  <a:cubicBezTo>
                    <a:pt x="6825" y="6684"/>
                    <a:pt x="6774" y="6684"/>
                    <a:pt x="6774" y="6652"/>
                  </a:cubicBezTo>
                  <a:cubicBezTo>
                    <a:pt x="6674" y="6549"/>
                    <a:pt x="6574" y="6422"/>
                    <a:pt x="6461" y="6319"/>
                  </a:cubicBezTo>
                  <a:cubicBezTo>
                    <a:pt x="6361" y="6223"/>
                    <a:pt x="6311" y="6121"/>
                    <a:pt x="6198" y="6057"/>
                  </a:cubicBezTo>
                  <a:cubicBezTo>
                    <a:pt x="5998" y="5890"/>
                    <a:pt x="5885" y="5692"/>
                    <a:pt x="5735" y="5493"/>
                  </a:cubicBezTo>
                  <a:cubicBezTo>
                    <a:pt x="5572" y="5358"/>
                    <a:pt x="5523" y="5231"/>
                    <a:pt x="5372" y="5128"/>
                  </a:cubicBezTo>
                  <a:cubicBezTo>
                    <a:pt x="5159" y="4961"/>
                    <a:pt x="5009" y="4763"/>
                    <a:pt x="4896" y="4604"/>
                  </a:cubicBezTo>
                  <a:cubicBezTo>
                    <a:pt x="4846" y="4565"/>
                    <a:pt x="4846" y="4533"/>
                    <a:pt x="4796" y="4533"/>
                  </a:cubicBezTo>
                  <a:cubicBezTo>
                    <a:pt x="4696" y="4501"/>
                    <a:pt x="4633" y="4406"/>
                    <a:pt x="4583" y="4334"/>
                  </a:cubicBezTo>
                  <a:cubicBezTo>
                    <a:pt x="4533" y="4302"/>
                    <a:pt x="4483" y="4239"/>
                    <a:pt x="4433" y="4239"/>
                  </a:cubicBezTo>
                  <a:cubicBezTo>
                    <a:pt x="4220" y="4136"/>
                    <a:pt x="4170" y="3969"/>
                    <a:pt x="4120" y="3842"/>
                  </a:cubicBezTo>
                  <a:cubicBezTo>
                    <a:pt x="4070" y="3770"/>
                    <a:pt x="4007" y="3675"/>
                    <a:pt x="3907" y="3612"/>
                  </a:cubicBezTo>
                  <a:cubicBezTo>
                    <a:pt x="3907" y="3572"/>
                    <a:pt x="3907" y="3509"/>
                    <a:pt x="3857" y="3477"/>
                  </a:cubicBezTo>
                  <a:cubicBezTo>
                    <a:pt x="3857" y="3445"/>
                    <a:pt x="3807" y="3445"/>
                    <a:pt x="3756" y="3413"/>
                  </a:cubicBezTo>
                  <a:cubicBezTo>
                    <a:pt x="3694" y="3310"/>
                    <a:pt x="3644" y="3215"/>
                    <a:pt x="3494" y="3175"/>
                  </a:cubicBezTo>
                  <a:cubicBezTo>
                    <a:pt x="3381" y="3175"/>
                    <a:pt x="3331" y="3112"/>
                    <a:pt x="3281" y="3048"/>
                  </a:cubicBezTo>
                  <a:cubicBezTo>
                    <a:pt x="3331" y="3048"/>
                    <a:pt x="3331" y="3016"/>
                    <a:pt x="3331" y="3016"/>
                  </a:cubicBezTo>
                  <a:cubicBezTo>
                    <a:pt x="3180" y="2882"/>
                    <a:pt x="3068" y="2715"/>
                    <a:pt x="2917" y="2580"/>
                  </a:cubicBezTo>
                  <a:cubicBezTo>
                    <a:pt x="2868" y="2516"/>
                    <a:pt x="2705" y="2453"/>
                    <a:pt x="2655" y="2350"/>
                  </a:cubicBezTo>
                  <a:cubicBezTo>
                    <a:pt x="2605" y="2350"/>
                    <a:pt x="2555" y="2318"/>
                    <a:pt x="2555" y="2318"/>
                  </a:cubicBezTo>
                  <a:cubicBezTo>
                    <a:pt x="2555" y="2255"/>
                    <a:pt x="2442" y="2223"/>
                    <a:pt x="2341" y="2223"/>
                  </a:cubicBezTo>
                  <a:cubicBezTo>
                    <a:pt x="2341" y="2119"/>
                    <a:pt x="2292" y="2056"/>
                    <a:pt x="2242" y="1953"/>
                  </a:cubicBezTo>
                  <a:cubicBezTo>
                    <a:pt x="2191" y="1953"/>
                    <a:pt x="2191" y="1953"/>
                    <a:pt x="2129" y="1921"/>
                  </a:cubicBezTo>
                  <a:cubicBezTo>
                    <a:pt x="2079" y="1857"/>
                    <a:pt x="2029" y="1754"/>
                    <a:pt x="1979" y="1691"/>
                  </a:cubicBezTo>
                  <a:lnTo>
                    <a:pt x="1928" y="1691"/>
                  </a:lnTo>
                  <a:cubicBezTo>
                    <a:pt x="1766" y="1556"/>
                    <a:pt x="1566" y="1389"/>
                    <a:pt x="1403" y="1230"/>
                  </a:cubicBezTo>
                  <a:cubicBezTo>
                    <a:pt x="1352" y="1230"/>
                    <a:pt x="1352" y="1159"/>
                    <a:pt x="1302" y="1127"/>
                  </a:cubicBezTo>
                  <a:cubicBezTo>
                    <a:pt x="1253" y="1095"/>
                    <a:pt x="1190" y="1064"/>
                    <a:pt x="1140" y="1032"/>
                  </a:cubicBezTo>
                  <a:cubicBezTo>
                    <a:pt x="1140" y="992"/>
                    <a:pt x="1140" y="960"/>
                    <a:pt x="1190" y="929"/>
                  </a:cubicBezTo>
                  <a:cubicBezTo>
                    <a:pt x="1039" y="929"/>
                    <a:pt x="990" y="833"/>
                    <a:pt x="877" y="794"/>
                  </a:cubicBezTo>
                  <a:cubicBezTo>
                    <a:pt x="776" y="730"/>
                    <a:pt x="727" y="667"/>
                    <a:pt x="626" y="595"/>
                  </a:cubicBezTo>
                  <a:cubicBezTo>
                    <a:pt x="677" y="595"/>
                    <a:pt x="727" y="563"/>
                    <a:pt x="727" y="500"/>
                  </a:cubicBezTo>
                  <a:cubicBezTo>
                    <a:pt x="677" y="500"/>
                    <a:pt x="626" y="500"/>
                    <a:pt x="513" y="468"/>
                  </a:cubicBezTo>
                  <a:cubicBezTo>
                    <a:pt x="513" y="365"/>
                    <a:pt x="363" y="333"/>
                    <a:pt x="313" y="270"/>
                  </a:cubicBezTo>
                  <a:cubicBezTo>
                    <a:pt x="251" y="167"/>
                    <a:pt x="151" y="103"/>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8" name="Google Shape;5141;p39"/>
            <p:cNvSpPr/>
            <p:nvPr/>
          </p:nvSpPr>
          <p:spPr>
            <a:xfrm rot="19720126">
              <a:off x="603849" y="714708"/>
              <a:ext cx="16867" cy="31725"/>
            </a:xfrm>
            <a:custGeom>
              <a:avLst/>
              <a:gdLst/>
              <a:ahLst/>
              <a:cxnLst>
                <a:cxn ang="0">
                  <a:pos x="wd2" y="hd2"/>
                </a:cxn>
                <a:cxn ang="5400000">
                  <a:pos x="wd2" y="hd2"/>
                </a:cxn>
                <a:cxn ang="10800000">
                  <a:pos x="wd2" y="hd2"/>
                </a:cxn>
                <a:cxn ang="16200000">
                  <a:pos x="wd2" y="hd2"/>
                </a:cxn>
              </a:cxnLst>
              <a:rect l="0" t="0" r="r" b="b"/>
              <a:pathLst>
                <a:path w="19716" h="21600" extrusionOk="0">
                  <a:moveTo>
                    <a:pt x="2349" y="0"/>
                  </a:moveTo>
                  <a:cubicBezTo>
                    <a:pt x="-1884" y="3277"/>
                    <a:pt x="4206" y="4374"/>
                    <a:pt x="4206" y="5742"/>
                  </a:cubicBezTo>
                  <a:cubicBezTo>
                    <a:pt x="4206" y="6839"/>
                    <a:pt x="2349" y="6839"/>
                    <a:pt x="0" y="7921"/>
                  </a:cubicBezTo>
                  <a:cubicBezTo>
                    <a:pt x="6090" y="12581"/>
                    <a:pt x="11742" y="16956"/>
                    <a:pt x="19716" y="21600"/>
                  </a:cubicBezTo>
                  <a:cubicBezTo>
                    <a:pt x="15948" y="12581"/>
                    <a:pt x="11742" y="5742"/>
                    <a:pt x="234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9" name="Google Shape;5142;p39"/>
            <p:cNvSpPr/>
            <p:nvPr/>
          </p:nvSpPr>
          <p:spPr>
            <a:xfrm rot="19720126">
              <a:off x="703813" y="776766"/>
              <a:ext cx="12701" cy="1366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987" y="2548"/>
                    <a:pt x="2987" y="5723"/>
                    <a:pt x="6709" y="8271"/>
                  </a:cubicBezTo>
                  <a:cubicBezTo>
                    <a:pt x="9653" y="13366"/>
                    <a:pt x="15626" y="15877"/>
                    <a:pt x="21600" y="21600"/>
                  </a:cubicBezTo>
                  <a:cubicBezTo>
                    <a:pt x="18613" y="13366"/>
                    <a:pt x="15626" y="10818"/>
                    <a:pt x="15626" y="2548"/>
                  </a:cubicBezTo>
                  <a:cubicBezTo>
                    <a:pt x="12640" y="5723"/>
                    <a:pt x="12640" y="5723"/>
                    <a:pt x="9653" y="5723"/>
                  </a:cubicBezTo>
                  <a:cubicBezTo>
                    <a:pt x="6709" y="2548"/>
                    <a:pt x="6709" y="2548"/>
                    <a:pt x="29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7781" name="Google Shape;5143;p39"/>
          <p:cNvSpPr/>
          <p:nvPr/>
        </p:nvSpPr>
        <p:spPr>
          <a:xfrm rot="1403470">
            <a:off x="3745955" y="-430154"/>
            <a:ext cx="934935" cy="942786"/>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D89030"/>
          </a:solidFill>
          <a:ln w="12700">
            <a:miter lim="400000"/>
          </a:ln>
        </p:spPr>
        <p:txBody>
          <a:bodyPr lIns="45719" rIns="45719" anchor="ctr"/>
          <a:lstStyle/>
          <a:p>
            <a:endParaRPr/>
          </a:p>
        </p:txBody>
      </p:sp>
      <p:sp>
        <p:nvSpPr>
          <p:cNvPr id="7782" name="Title Text"/>
          <p:cNvSpPr txBox="1">
            <a:spLocks noGrp="1"/>
          </p:cNvSpPr>
          <p:nvPr>
            <p:ph type="title"/>
          </p:nvPr>
        </p:nvSpPr>
        <p:spPr>
          <a:xfrm>
            <a:off x="3895625" y="1273749"/>
            <a:ext cx="4284001" cy="843301"/>
          </a:xfrm>
          <a:prstGeom prst="rect">
            <a:avLst/>
          </a:prstGeom>
        </p:spPr>
        <p:txBody>
          <a:bodyPr lIns="36574" tIns="36574" rIns="36574" bIns="36574" anchor="t"/>
          <a:lstStyle>
            <a:lvl1pPr algn="ctr">
              <a:defRPr sz="5200" b="0">
                <a:solidFill>
                  <a:srgbClr val="07256C"/>
                </a:solidFill>
                <a:latin typeface="Limelight"/>
                <a:ea typeface="Limelight"/>
                <a:cs typeface="Limelight"/>
                <a:sym typeface="Limelight"/>
              </a:defRPr>
            </a:lvl1pPr>
          </a:lstStyle>
          <a:p>
            <a:r>
              <a:t>Title Text</a:t>
            </a:r>
          </a:p>
        </p:txBody>
      </p:sp>
      <p:sp>
        <p:nvSpPr>
          <p:cNvPr id="7783" name="Body Level One…"/>
          <p:cNvSpPr txBox="1">
            <a:spLocks noGrp="1"/>
          </p:cNvSpPr>
          <p:nvPr>
            <p:ph type="body" sz="quarter" idx="1"/>
          </p:nvPr>
        </p:nvSpPr>
        <p:spPr>
          <a:xfrm>
            <a:off x="4613974" y="2294338"/>
            <a:ext cx="2847301" cy="345301"/>
          </a:xfrm>
          <a:prstGeom prst="rect">
            <a:avLst/>
          </a:prstGeom>
          <a:solidFill>
            <a:srgbClr val="8DAED3"/>
          </a:solidFill>
        </p:spPr>
        <p:txBody>
          <a:bodyPr lIns="36574" tIns="36574" rIns="36574" bIns="36574"/>
          <a:lstStyle>
            <a:lvl1pPr marL="317500" indent="-177800" algn="ctr">
              <a:buClrTx/>
              <a:buSzTx/>
              <a:buFontTx/>
              <a:buNone/>
              <a:defRPr sz="1600" b="1">
                <a:solidFill>
                  <a:srgbClr val="07256C"/>
                </a:solidFill>
                <a:latin typeface="Nunito"/>
                <a:ea typeface="Nunito"/>
                <a:cs typeface="Nunito"/>
                <a:sym typeface="Nunito"/>
              </a:defRPr>
            </a:lvl1pPr>
            <a:lvl2pPr marL="317500" indent="279400" algn="ctr">
              <a:buClrTx/>
              <a:buSzTx/>
              <a:buFontTx/>
              <a:buNone/>
              <a:defRPr sz="1600" b="1">
                <a:solidFill>
                  <a:srgbClr val="07256C"/>
                </a:solidFill>
                <a:latin typeface="Nunito"/>
                <a:ea typeface="Nunito"/>
                <a:cs typeface="Nunito"/>
                <a:sym typeface="Nunito"/>
              </a:defRPr>
            </a:lvl2pPr>
            <a:lvl3pPr marL="317500" indent="736600" algn="ctr">
              <a:buClrTx/>
              <a:buSzTx/>
              <a:buFontTx/>
              <a:buNone/>
              <a:defRPr sz="1600" b="1">
                <a:solidFill>
                  <a:srgbClr val="07256C"/>
                </a:solidFill>
                <a:latin typeface="Nunito"/>
                <a:ea typeface="Nunito"/>
                <a:cs typeface="Nunito"/>
                <a:sym typeface="Nunito"/>
              </a:defRPr>
            </a:lvl3pPr>
            <a:lvl4pPr marL="317500" indent="1193800" algn="ctr">
              <a:buClrTx/>
              <a:buSzTx/>
              <a:buFontTx/>
              <a:buNone/>
              <a:defRPr sz="1600" b="1">
                <a:solidFill>
                  <a:srgbClr val="07256C"/>
                </a:solidFill>
                <a:latin typeface="Nunito"/>
                <a:ea typeface="Nunito"/>
                <a:cs typeface="Nunito"/>
                <a:sym typeface="Nunito"/>
              </a:defRPr>
            </a:lvl4pPr>
            <a:lvl5pPr marL="317500" indent="1651000" algn="ctr">
              <a:buClrTx/>
              <a:buSzTx/>
              <a:buFontTx/>
              <a:buNone/>
              <a:defRPr sz="1600" b="1">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7784" name="Google Shape;5147;p39"/>
          <p:cNvSpPr txBox="1"/>
          <p:nvPr/>
        </p:nvSpPr>
        <p:spPr>
          <a:xfrm>
            <a:off x="4417474" y="3752913"/>
            <a:ext cx="3240302" cy="4922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6574" tIns="36574" rIns="36574" bIns="36574">
            <a:spAutoFit/>
          </a:bodyPr>
          <a:lstStyle/>
          <a:p>
            <a:pPr algn="ctr">
              <a:spcBef>
                <a:spcPts val="300"/>
              </a:spcBef>
              <a:defRPr sz="900">
                <a:solidFill>
                  <a:srgbClr val="07256C"/>
                </a:solidFill>
                <a:latin typeface="Nunito"/>
                <a:ea typeface="Nunito"/>
                <a:cs typeface="Nunito"/>
                <a:sym typeface="Nunito"/>
              </a:defRPr>
            </a:pPr>
            <a:r>
              <a:t>CRÉDITOS: Esta plantilla de presentación fue creada por </a:t>
            </a:r>
            <a:r>
              <a:rPr b="1" u="sng">
                <a:solidFill>
                  <a:srgbClr val="0000FF"/>
                </a:solidFill>
                <a:uFill>
                  <a:solidFill>
                    <a:srgbClr val="0000FF"/>
                  </a:solidFill>
                </a:uFill>
                <a:hlinkClick r:id="rId2"/>
              </a:rPr>
              <a:t>Slidesgo</a:t>
            </a:r>
            <a:r>
              <a:t>, que incluye iconos de </a:t>
            </a:r>
            <a:r>
              <a:rPr b="1" u="sng">
                <a:solidFill>
                  <a:srgbClr val="0000FF"/>
                </a:solidFill>
                <a:uFill>
                  <a:solidFill>
                    <a:srgbClr val="0000FF"/>
                  </a:solidFill>
                </a:uFill>
                <a:hlinkClick r:id="rId3"/>
              </a:rPr>
              <a:t>Flaticon</a:t>
            </a:r>
            <a:r>
              <a:t>, and infografías e imágenes de </a:t>
            </a:r>
            <a:r>
              <a:rPr b="1" u="sng">
                <a:solidFill>
                  <a:srgbClr val="0000FF"/>
                </a:solidFill>
                <a:uFill>
                  <a:solidFill>
                    <a:srgbClr val="0000FF"/>
                  </a:solidFill>
                </a:uFill>
                <a:hlinkClick r:id="rId4"/>
              </a:rPr>
              <a:t>Freepik</a:t>
            </a:r>
            <a:r>
              <a:t> </a:t>
            </a:r>
          </a:p>
        </p:txBody>
      </p:sp>
      <p:sp>
        <p:nvSpPr>
          <p:cNvPr id="77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17789182"/>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x">
  <p:cSld name="Title page">
    <p:bg>
      <p:bgPr>
        <a:solidFill>
          <a:srgbClr val="262626"/>
        </a:solidFill>
        <a:effectLst/>
      </p:bgPr>
    </p:bg>
    <p:spTree>
      <p:nvGrpSpPr>
        <p:cNvPr id="1" name=""/>
        <p:cNvGrpSpPr/>
        <p:nvPr/>
      </p:nvGrpSpPr>
      <p:grpSpPr>
        <a:xfrm>
          <a:off x="0" y="0"/>
          <a:ext cx="0" cy="0"/>
          <a:chOff x="0" y="0"/>
          <a:chExt cx="0" cy="0"/>
        </a:xfrm>
      </p:grpSpPr>
      <p:grpSp>
        <p:nvGrpSpPr>
          <p:cNvPr id="18" name="Google Shape;13;p2"/>
          <p:cNvGrpSpPr/>
          <p:nvPr/>
        </p:nvGrpSpPr>
        <p:grpSpPr>
          <a:xfrm>
            <a:off x="633303" y="-648376"/>
            <a:ext cx="733466" cy="2367521"/>
            <a:chOff x="0" y="0"/>
            <a:chExt cx="733465" cy="2367520"/>
          </a:xfrm>
        </p:grpSpPr>
        <p:sp>
          <p:nvSpPr>
            <p:cNvPr id="16" name="Google Shape;14;p2"/>
            <p:cNvSpPr/>
            <p:nvPr/>
          </p:nvSpPr>
          <p:spPr>
            <a:xfrm>
              <a:off x="-1" y="-1"/>
              <a:ext cx="733467" cy="2367522"/>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17" name="Google Shape;15;p2" descr="Google Shape;15;p2"/>
            <p:cNvPicPr>
              <a:picLocks noChangeAspect="1"/>
            </p:cNvPicPr>
            <p:nvPr/>
          </p:nvPicPr>
          <p:blipFill>
            <a:blip r:embed="rId2"/>
            <a:stretch>
              <a:fillRect/>
            </a:stretch>
          </p:blipFill>
          <p:spPr>
            <a:xfrm>
              <a:off x="122172" y="1626765"/>
              <a:ext cx="489121" cy="620807"/>
            </a:xfrm>
            <a:prstGeom prst="rect">
              <a:avLst/>
            </a:prstGeom>
            <a:ln w="12700" cap="flat">
              <a:noFill/>
              <a:miter lim="400000"/>
            </a:ln>
            <a:effectLst/>
          </p:spPr>
        </p:pic>
      </p:grpSp>
      <p:sp>
        <p:nvSpPr>
          <p:cNvPr id="19" name="Title Text"/>
          <p:cNvSpPr txBox="1">
            <a:spLocks noGrp="1"/>
          </p:cNvSpPr>
          <p:nvPr>
            <p:ph type="title"/>
          </p:nvPr>
        </p:nvSpPr>
        <p:spPr>
          <a:xfrm>
            <a:off x="502902" y="2766522"/>
            <a:ext cx="7734222" cy="1114495"/>
          </a:xfrm>
          <a:prstGeom prst="rect">
            <a:avLst/>
          </a:prstGeom>
        </p:spPr>
        <p:txBody>
          <a:bodyPr/>
          <a:lstStyle>
            <a:lvl1pPr>
              <a:lnSpc>
                <a:spcPct val="90000"/>
              </a:lnSpc>
              <a:defRPr sz="4000">
                <a:solidFill>
                  <a:srgbClr val="FFFFFF"/>
                </a:solidFill>
              </a:defRPr>
            </a:lvl1pPr>
          </a:lstStyle>
          <a:p>
            <a:r>
              <a:t>Title Text</a:t>
            </a:r>
          </a:p>
        </p:txBody>
      </p:sp>
      <p:sp>
        <p:nvSpPr>
          <p:cNvPr id="20" name="Body Level One…"/>
          <p:cNvSpPr txBox="1">
            <a:spLocks noGrp="1"/>
          </p:cNvSpPr>
          <p:nvPr>
            <p:ph type="body" sz="quarter" idx="1"/>
          </p:nvPr>
        </p:nvSpPr>
        <p:spPr>
          <a:xfrm>
            <a:off x="530694" y="4709821"/>
            <a:ext cx="7734222" cy="277655"/>
          </a:xfrm>
          <a:prstGeom prst="rect">
            <a:avLst/>
          </a:prstGeom>
        </p:spPr>
        <p:txBody>
          <a:bodyPr anchor="ctr"/>
          <a:lstStyle>
            <a:lvl1pPr marL="228600" indent="0">
              <a:buClrTx/>
              <a:buSzTx/>
              <a:buFontTx/>
              <a:buNone/>
              <a:defRPr sz="1100" b="1">
                <a:solidFill>
                  <a:srgbClr val="A6A6A6"/>
                </a:solidFill>
              </a:defRPr>
            </a:lvl1pPr>
            <a:lvl2pPr marL="781050" indent="-209550">
              <a:buClrTx/>
              <a:buSzPts val="1100"/>
              <a:buFontTx/>
              <a:defRPr sz="1100" b="1">
                <a:solidFill>
                  <a:srgbClr val="A6A6A6"/>
                </a:solidFill>
              </a:defRPr>
            </a:lvl2pPr>
            <a:lvl3pPr marL="1238250" indent="-209550">
              <a:buClrTx/>
              <a:buSzPts val="1100"/>
              <a:buFontTx/>
              <a:defRPr sz="1100" b="1">
                <a:solidFill>
                  <a:srgbClr val="A6A6A6"/>
                </a:solidFill>
              </a:defRPr>
            </a:lvl3pPr>
            <a:lvl4pPr marL="1695450" indent="-209550">
              <a:buClrTx/>
              <a:buSzPts val="1100"/>
              <a:buFontTx/>
              <a:defRPr sz="1100" b="1">
                <a:solidFill>
                  <a:srgbClr val="A6A6A6"/>
                </a:solidFill>
              </a:defRPr>
            </a:lvl4pPr>
            <a:lvl5pPr marL="2152650" indent="-209550">
              <a:buClrTx/>
              <a:buSzPts val="1100"/>
              <a:buFontTx/>
              <a:defRPr sz="1100" b="1">
                <a:solidFill>
                  <a:srgbClr val="A6A6A6"/>
                </a:solidFill>
              </a:defRPr>
            </a:lvl5pPr>
          </a:lstStyle>
          <a:p>
            <a:r>
              <a:t>Body Level One</a:t>
            </a:r>
          </a:p>
          <a:p>
            <a:pPr lvl="1"/>
            <a:r>
              <a:t>Body Level Two</a:t>
            </a:r>
          </a:p>
          <a:p>
            <a:pPr lvl="2"/>
            <a:r>
              <a:t>Body Level Three</a:t>
            </a:r>
          </a:p>
          <a:p>
            <a:pPr lvl="3"/>
            <a:r>
              <a:t>Body Level Four</a:t>
            </a:r>
          </a:p>
          <a:p>
            <a:pPr lvl="4"/>
            <a:r>
              <a:t>Body Level Five</a:t>
            </a:r>
          </a:p>
        </p:txBody>
      </p:sp>
      <p:sp>
        <p:nvSpPr>
          <p:cNvPr id="21" name="Google Shape;18;p2"/>
          <p:cNvSpPr txBox="1">
            <a:spLocks noGrp="1"/>
          </p:cNvSpPr>
          <p:nvPr>
            <p:ph type="body" sz="quarter" idx="21"/>
          </p:nvPr>
        </p:nvSpPr>
        <p:spPr>
          <a:xfrm>
            <a:off x="530694" y="2443858"/>
            <a:ext cx="7734221" cy="252412"/>
          </a:xfrm>
          <a:prstGeom prst="rect">
            <a:avLst/>
          </a:prstGeom>
        </p:spPr>
        <p:txBody>
          <a:bodyPr anchor="ctr"/>
          <a:lstStyle/>
          <a:p>
            <a:pPr marL="228600" indent="0">
              <a:buClrTx/>
              <a:buSzTx/>
              <a:buFontTx/>
              <a:buNone/>
              <a:defRPr>
                <a:solidFill>
                  <a:srgbClr val="A6A6A6"/>
                </a:solidFill>
              </a:defRPr>
            </a:pPr>
            <a:endParaRPr/>
          </a:p>
        </p:txBody>
      </p:sp>
      <p:sp>
        <p:nvSpPr>
          <p:cNvPr id="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8309710"/>
      </p:ext>
    </p:extLst>
  </p:cSld>
  <p:clrMapOvr>
    <a:masterClrMapping/>
  </p:clrMapOvr>
  <p:transition spd="med"/>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x">
  <p:cSld name="2_Background">
    <p:bg>
      <p:bgPr>
        <a:solidFill>
          <a:srgbClr val="EDF0EF"/>
        </a:solidFill>
        <a:effectLst/>
      </p:bgPr>
    </p:bg>
    <p:spTree>
      <p:nvGrpSpPr>
        <p:cNvPr id="1" name=""/>
        <p:cNvGrpSpPr/>
        <p:nvPr/>
      </p:nvGrpSpPr>
      <p:grpSpPr>
        <a:xfrm>
          <a:off x="0" y="0"/>
          <a:ext cx="0" cy="0"/>
          <a:chOff x="0" y="0"/>
          <a:chExt cx="0" cy="0"/>
        </a:xfrm>
      </p:grpSpPr>
      <p:grpSp>
        <p:nvGrpSpPr>
          <p:cNvPr id="7813" name="Google Shape;5149;p40"/>
          <p:cNvGrpSpPr/>
          <p:nvPr/>
        </p:nvGrpSpPr>
        <p:grpSpPr>
          <a:xfrm>
            <a:off x="-805585" y="1908552"/>
            <a:ext cx="3225222" cy="3319187"/>
            <a:chOff x="0" y="0"/>
            <a:chExt cx="3225221" cy="3319186"/>
          </a:xfrm>
        </p:grpSpPr>
        <p:sp>
          <p:nvSpPr>
            <p:cNvPr id="7792" name="Google Shape;5150;p40"/>
            <p:cNvSpPr/>
            <p:nvPr/>
          </p:nvSpPr>
          <p:spPr>
            <a:xfrm rot="2023947">
              <a:off x="858960" y="1109575"/>
              <a:ext cx="387602" cy="340345"/>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93" name="Google Shape;5151;p40"/>
            <p:cNvSpPr/>
            <p:nvPr/>
          </p:nvSpPr>
          <p:spPr>
            <a:xfrm rot="8702941">
              <a:off x="2179300" y="1408059"/>
              <a:ext cx="712974" cy="520018"/>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94" name="Google Shape;5152;p40"/>
            <p:cNvSpPr/>
            <p:nvPr/>
          </p:nvSpPr>
          <p:spPr>
            <a:xfrm rot="14340690">
              <a:off x="1359920" y="1325571"/>
              <a:ext cx="128010" cy="96835"/>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7810" name="Google Shape;5153;p40"/>
            <p:cNvGrpSpPr/>
            <p:nvPr/>
          </p:nvGrpSpPr>
          <p:grpSpPr>
            <a:xfrm>
              <a:off x="0" y="0"/>
              <a:ext cx="3225222" cy="3319187"/>
              <a:chOff x="0" y="0"/>
              <a:chExt cx="3225221" cy="3319186"/>
            </a:xfrm>
          </p:grpSpPr>
          <p:sp>
            <p:nvSpPr>
              <p:cNvPr id="7795" name="Google Shape;5154;p40"/>
              <p:cNvSpPr/>
              <p:nvPr/>
            </p:nvSpPr>
            <p:spPr>
              <a:xfrm rot="14340690">
                <a:off x="351629" y="535824"/>
                <a:ext cx="2521964" cy="2247539"/>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796" name="Google Shape;5155;p40"/>
              <p:cNvSpPr/>
              <p:nvPr/>
            </p:nvSpPr>
            <p:spPr>
              <a:xfrm rot="14340690">
                <a:off x="768009" y="1696679"/>
                <a:ext cx="1185918" cy="908387"/>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797" name="Google Shape;5156;p40"/>
              <p:cNvSpPr/>
              <p:nvPr/>
            </p:nvSpPr>
            <p:spPr>
              <a:xfrm rot="14340690">
                <a:off x="881134" y="324649"/>
                <a:ext cx="765523" cy="411618"/>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4"/>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798" name="Google Shape;5157;p40"/>
              <p:cNvSpPr/>
              <p:nvPr/>
            </p:nvSpPr>
            <p:spPr>
              <a:xfrm rot="14340690">
                <a:off x="1588853" y="672860"/>
                <a:ext cx="229693" cy="768863"/>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799" name="Google Shape;5158;p40"/>
              <p:cNvSpPr/>
              <p:nvPr/>
            </p:nvSpPr>
            <p:spPr>
              <a:xfrm rot="14340690">
                <a:off x="1109317" y="2120828"/>
                <a:ext cx="400819" cy="336784"/>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0" name="Google Shape;5159;p40"/>
              <p:cNvSpPr/>
              <p:nvPr/>
            </p:nvSpPr>
            <p:spPr>
              <a:xfrm rot="14340690">
                <a:off x="1120727" y="1779828"/>
                <a:ext cx="445787" cy="129722"/>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1" name="Google Shape;5160;p40"/>
              <p:cNvSpPr/>
              <p:nvPr/>
            </p:nvSpPr>
            <p:spPr>
              <a:xfrm rot="14340690">
                <a:off x="1345668" y="265077"/>
                <a:ext cx="267290" cy="179877"/>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2" name="Google Shape;5161;p40"/>
              <p:cNvSpPr/>
              <p:nvPr/>
            </p:nvSpPr>
            <p:spPr>
              <a:xfrm rot="14340690">
                <a:off x="2224237" y="811487"/>
                <a:ext cx="100230" cy="105555"/>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3" name="Google Shape;5162;p40"/>
              <p:cNvSpPr/>
              <p:nvPr/>
            </p:nvSpPr>
            <p:spPr>
              <a:xfrm rot="14340690">
                <a:off x="1720946" y="464322"/>
                <a:ext cx="125268" cy="94670"/>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4" name="Google Shape;5163;p40"/>
              <p:cNvSpPr/>
              <p:nvPr/>
            </p:nvSpPr>
            <p:spPr>
              <a:xfrm rot="14340690">
                <a:off x="1916068" y="695982"/>
                <a:ext cx="152396" cy="3471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5" name="Google Shape;5164;p40"/>
              <p:cNvSpPr/>
              <p:nvPr/>
            </p:nvSpPr>
            <p:spPr>
              <a:xfrm rot="14340690">
                <a:off x="1464638" y="2190490"/>
                <a:ext cx="104580" cy="49359"/>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6" name="Google Shape;5165;p40"/>
              <p:cNvSpPr/>
              <p:nvPr/>
            </p:nvSpPr>
            <p:spPr>
              <a:xfrm rot="14340690">
                <a:off x="1838369" y="594836"/>
                <a:ext cx="90219" cy="5129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7" name="Google Shape;5166;p40"/>
              <p:cNvSpPr/>
              <p:nvPr/>
            </p:nvSpPr>
            <p:spPr>
              <a:xfrm rot="14340690">
                <a:off x="1600159" y="153769"/>
                <a:ext cx="33486" cy="57224"/>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8" name="Google Shape;5167;p40"/>
              <p:cNvSpPr/>
              <p:nvPr/>
            </p:nvSpPr>
            <p:spPr>
              <a:xfrm rot="14340690">
                <a:off x="1245416" y="11384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9" name="Google Shape;5168;p40"/>
              <p:cNvSpPr/>
              <p:nvPr/>
            </p:nvSpPr>
            <p:spPr>
              <a:xfrm rot="14340690">
                <a:off x="1502399" y="3752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7811" name="Google Shape;5169;p40"/>
            <p:cNvSpPr/>
            <p:nvPr/>
          </p:nvSpPr>
          <p:spPr>
            <a:xfrm rot="9371767">
              <a:off x="1471338" y="397330"/>
              <a:ext cx="601452" cy="412035"/>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812" name="Google Shape;5170;p40"/>
            <p:cNvSpPr/>
            <p:nvPr/>
          </p:nvSpPr>
          <p:spPr>
            <a:xfrm rot="4542012">
              <a:off x="1225942" y="2136997"/>
              <a:ext cx="658770" cy="290176"/>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7814" name="Google Shape;5171;p40"/>
          <p:cNvSpPr/>
          <p:nvPr/>
        </p:nvSpPr>
        <p:spPr>
          <a:xfrm rot="10800000">
            <a:off x="7268820" y="-302014"/>
            <a:ext cx="2430522" cy="1596646"/>
          </a:xfrm>
          <a:custGeom>
            <a:avLst/>
            <a:gdLst/>
            <a:ahLst/>
            <a:cxnLst>
              <a:cxn ang="0">
                <a:pos x="wd2" y="hd2"/>
              </a:cxn>
              <a:cxn ang="5400000">
                <a:pos x="wd2" y="hd2"/>
              </a:cxn>
              <a:cxn ang="10800000">
                <a:pos x="wd2" y="hd2"/>
              </a:cxn>
              <a:cxn ang="16200000">
                <a:pos x="wd2" y="hd2"/>
              </a:cxn>
            </a:cxnLst>
            <a:rect l="0" t="0" r="r" b="b"/>
            <a:pathLst>
              <a:path w="21600" h="21600" extrusionOk="0">
                <a:moveTo>
                  <a:pt x="7809" y="0"/>
                </a:moveTo>
                <a:cubicBezTo>
                  <a:pt x="7579" y="0"/>
                  <a:pt x="7347" y="25"/>
                  <a:pt x="7115" y="79"/>
                </a:cubicBezTo>
                <a:cubicBezTo>
                  <a:pt x="6018" y="351"/>
                  <a:pt x="5103" y="1046"/>
                  <a:pt x="4361" y="2159"/>
                </a:cubicBezTo>
                <a:cubicBezTo>
                  <a:pt x="3816" y="2995"/>
                  <a:pt x="3476" y="3962"/>
                  <a:pt x="3314" y="5055"/>
                </a:cubicBezTo>
                <a:cubicBezTo>
                  <a:pt x="3171" y="6017"/>
                  <a:pt x="3171" y="6984"/>
                  <a:pt x="3237" y="7972"/>
                </a:cubicBezTo>
                <a:cubicBezTo>
                  <a:pt x="3299" y="8682"/>
                  <a:pt x="3380" y="9417"/>
                  <a:pt x="3476" y="10132"/>
                </a:cubicBezTo>
                <a:cubicBezTo>
                  <a:pt x="3623" y="11160"/>
                  <a:pt x="3751" y="12187"/>
                  <a:pt x="3797" y="13215"/>
                </a:cubicBezTo>
                <a:cubicBezTo>
                  <a:pt x="3847" y="13996"/>
                  <a:pt x="3863" y="14771"/>
                  <a:pt x="3797" y="15547"/>
                </a:cubicBezTo>
                <a:cubicBezTo>
                  <a:pt x="3700" y="16574"/>
                  <a:pt x="3461" y="17521"/>
                  <a:pt x="3009" y="18358"/>
                </a:cubicBezTo>
                <a:cubicBezTo>
                  <a:pt x="2735" y="18907"/>
                  <a:pt x="2399" y="19365"/>
                  <a:pt x="2028" y="19788"/>
                </a:cubicBezTo>
                <a:cubicBezTo>
                  <a:pt x="1433" y="20478"/>
                  <a:pt x="772" y="21047"/>
                  <a:pt x="81" y="21526"/>
                </a:cubicBezTo>
                <a:cubicBezTo>
                  <a:pt x="50" y="21551"/>
                  <a:pt x="31" y="21571"/>
                  <a:pt x="0" y="21571"/>
                </a:cubicBezTo>
                <a:cubicBezTo>
                  <a:pt x="0" y="21591"/>
                  <a:pt x="0" y="21591"/>
                  <a:pt x="15" y="21591"/>
                </a:cubicBezTo>
                <a:lnTo>
                  <a:pt x="19715" y="21591"/>
                </a:lnTo>
                <a:cubicBezTo>
                  <a:pt x="19725" y="21591"/>
                  <a:pt x="19737" y="21600"/>
                  <a:pt x="19749" y="21600"/>
                </a:cubicBezTo>
                <a:cubicBezTo>
                  <a:pt x="19754" y="21600"/>
                  <a:pt x="19760" y="21598"/>
                  <a:pt x="19765" y="21591"/>
                </a:cubicBezTo>
                <a:cubicBezTo>
                  <a:pt x="19796" y="21591"/>
                  <a:pt x="19827" y="21571"/>
                  <a:pt x="19846" y="21551"/>
                </a:cubicBezTo>
                <a:cubicBezTo>
                  <a:pt x="20294" y="21067"/>
                  <a:pt x="20696" y="20498"/>
                  <a:pt x="21021" y="19848"/>
                </a:cubicBezTo>
                <a:cubicBezTo>
                  <a:pt x="21391" y="19033"/>
                  <a:pt x="21600" y="18171"/>
                  <a:pt x="21600" y="17204"/>
                </a:cubicBezTo>
                <a:cubicBezTo>
                  <a:pt x="21584" y="16554"/>
                  <a:pt x="21469" y="15925"/>
                  <a:pt x="21275" y="15315"/>
                </a:cubicBezTo>
                <a:cubicBezTo>
                  <a:pt x="20908" y="14247"/>
                  <a:pt x="20375" y="13341"/>
                  <a:pt x="19669" y="12585"/>
                </a:cubicBezTo>
                <a:cubicBezTo>
                  <a:pt x="19105" y="11981"/>
                  <a:pt x="18460" y="11517"/>
                  <a:pt x="17784" y="11160"/>
                </a:cubicBezTo>
                <a:cubicBezTo>
                  <a:pt x="17335" y="10908"/>
                  <a:pt x="16868" y="10722"/>
                  <a:pt x="16401" y="10510"/>
                </a:cubicBezTo>
                <a:cubicBezTo>
                  <a:pt x="16061" y="10364"/>
                  <a:pt x="15725" y="10193"/>
                  <a:pt x="15385" y="9986"/>
                </a:cubicBezTo>
                <a:cubicBezTo>
                  <a:pt x="14952" y="9714"/>
                  <a:pt x="14612" y="9291"/>
                  <a:pt x="14373" y="8767"/>
                </a:cubicBezTo>
                <a:cubicBezTo>
                  <a:pt x="14245" y="8475"/>
                  <a:pt x="14130" y="8203"/>
                  <a:pt x="14018" y="7906"/>
                </a:cubicBezTo>
                <a:cubicBezTo>
                  <a:pt x="13859" y="7422"/>
                  <a:pt x="13697" y="6919"/>
                  <a:pt x="13550" y="6440"/>
                </a:cubicBezTo>
                <a:cubicBezTo>
                  <a:pt x="13295" y="5685"/>
                  <a:pt x="13036" y="4929"/>
                  <a:pt x="12731" y="4194"/>
                </a:cubicBezTo>
                <a:cubicBezTo>
                  <a:pt x="12345" y="3353"/>
                  <a:pt x="11908" y="2577"/>
                  <a:pt x="11348" y="1907"/>
                </a:cubicBezTo>
                <a:cubicBezTo>
                  <a:pt x="10719" y="1192"/>
                  <a:pt x="10027" y="648"/>
                  <a:pt x="9239" y="311"/>
                </a:cubicBezTo>
                <a:cubicBezTo>
                  <a:pt x="8771" y="112"/>
                  <a:pt x="8293" y="0"/>
                  <a:pt x="7809" y="0"/>
                </a:cubicBezTo>
                <a:close/>
              </a:path>
            </a:pathLst>
          </a:custGeom>
          <a:solidFill>
            <a:srgbClr val="4780C5"/>
          </a:solidFill>
          <a:ln w="12700">
            <a:miter lim="400000"/>
          </a:ln>
        </p:spPr>
        <p:txBody>
          <a:bodyPr lIns="45719" rIns="45719" anchor="ctr"/>
          <a:lstStyle/>
          <a:p>
            <a:endParaRPr/>
          </a:p>
        </p:txBody>
      </p:sp>
      <p:grpSp>
        <p:nvGrpSpPr>
          <p:cNvPr id="8653" name="Google Shape;5172;p40"/>
          <p:cNvGrpSpPr/>
          <p:nvPr/>
        </p:nvGrpSpPr>
        <p:grpSpPr>
          <a:xfrm>
            <a:off x="6626380" y="-206128"/>
            <a:ext cx="2157520" cy="2149057"/>
            <a:chOff x="0" y="0"/>
            <a:chExt cx="2157519" cy="2149055"/>
          </a:xfrm>
        </p:grpSpPr>
        <p:sp>
          <p:nvSpPr>
            <p:cNvPr id="7815" name="Google Shape;5173;p40"/>
            <p:cNvSpPr/>
            <p:nvPr/>
          </p:nvSpPr>
          <p:spPr>
            <a:xfrm rot="8540343">
              <a:off x="299457" y="318649"/>
              <a:ext cx="1558606" cy="1511758"/>
            </a:xfrm>
            <a:custGeom>
              <a:avLst/>
              <a:gdLst/>
              <a:ahLst/>
              <a:cxnLst>
                <a:cxn ang="0">
                  <a:pos x="wd2" y="hd2"/>
                </a:cxn>
                <a:cxn ang="5400000">
                  <a:pos x="wd2" y="hd2"/>
                </a:cxn>
                <a:cxn ang="10800000">
                  <a:pos x="wd2" y="hd2"/>
                </a:cxn>
                <a:cxn ang="16200000">
                  <a:pos x="wd2" y="hd2"/>
                </a:cxn>
              </a:cxnLst>
              <a:rect l="0" t="0" r="r" b="b"/>
              <a:pathLst>
                <a:path w="21586" h="21600" extrusionOk="0">
                  <a:moveTo>
                    <a:pt x="14809" y="534"/>
                  </a:moveTo>
                  <a:cubicBezTo>
                    <a:pt x="14809" y="534"/>
                    <a:pt x="14829" y="534"/>
                    <a:pt x="14829" y="560"/>
                  </a:cubicBezTo>
                  <a:cubicBezTo>
                    <a:pt x="14809" y="560"/>
                    <a:pt x="14809" y="534"/>
                    <a:pt x="14809" y="534"/>
                  </a:cubicBezTo>
                  <a:close/>
                  <a:moveTo>
                    <a:pt x="11804" y="965"/>
                  </a:moveTo>
                  <a:cubicBezTo>
                    <a:pt x="11804" y="965"/>
                    <a:pt x="11804" y="986"/>
                    <a:pt x="11824" y="986"/>
                  </a:cubicBezTo>
                  <a:lnTo>
                    <a:pt x="11804" y="986"/>
                  </a:lnTo>
                  <a:lnTo>
                    <a:pt x="11804" y="965"/>
                  </a:lnTo>
                  <a:close/>
                  <a:moveTo>
                    <a:pt x="15366" y="1586"/>
                  </a:moveTo>
                  <a:cubicBezTo>
                    <a:pt x="15366" y="1586"/>
                    <a:pt x="15366" y="1607"/>
                    <a:pt x="15346" y="1607"/>
                  </a:cubicBezTo>
                  <a:cubicBezTo>
                    <a:pt x="15346" y="1586"/>
                    <a:pt x="15366" y="1586"/>
                    <a:pt x="15366" y="1586"/>
                  </a:cubicBezTo>
                  <a:close/>
                  <a:moveTo>
                    <a:pt x="12159" y="1680"/>
                  </a:moveTo>
                  <a:cubicBezTo>
                    <a:pt x="12163" y="1680"/>
                    <a:pt x="12168" y="1682"/>
                    <a:pt x="12177" y="1689"/>
                  </a:cubicBezTo>
                  <a:lnTo>
                    <a:pt x="12152" y="1689"/>
                  </a:lnTo>
                  <a:cubicBezTo>
                    <a:pt x="12152" y="1689"/>
                    <a:pt x="12152" y="1680"/>
                    <a:pt x="12159" y="1680"/>
                  </a:cubicBezTo>
                  <a:close/>
                  <a:moveTo>
                    <a:pt x="11736" y="1988"/>
                  </a:moveTo>
                  <a:cubicBezTo>
                    <a:pt x="11737" y="1990"/>
                    <a:pt x="11738" y="1991"/>
                    <a:pt x="11739" y="1992"/>
                  </a:cubicBezTo>
                  <a:cubicBezTo>
                    <a:pt x="11738" y="1991"/>
                    <a:pt x="11737" y="1990"/>
                    <a:pt x="11736" y="1988"/>
                  </a:cubicBezTo>
                  <a:close/>
                  <a:moveTo>
                    <a:pt x="14122" y="2844"/>
                  </a:moveTo>
                  <a:cubicBezTo>
                    <a:pt x="14122" y="2844"/>
                    <a:pt x="14113" y="2856"/>
                    <a:pt x="14107" y="2856"/>
                  </a:cubicBezTo>
                  <a:cubicBezTo>
                    <a:pt x="14105" y="2856"/>
                    <a:pt x="14102" y="2853"/>
                    <a:pt x="14102" y="2844"/>
                  </a:cubicBezTo>
                  <a:close/>
                  <a:moveTo>
                    <a:pt x="14540" y="2870"/>
                  </a:moveTo>
                  <a:cubicBezTo>
                    <a:pt x="14540" y="2890"/>
                    <a:pt x="14540" y="2890"/>
                    <a:pt x="14515" y="2890"/>
                  </a:cubicBezTo>
                  <a:lnTo>
                    <a:pt x="14515" y="2870"/>
                  </a:lnTo>
                  <a:close/>
                  <a:moveTo>
                    <a:pt x="13271" y="2890"/>
                  </a:moveTo>
                  <a:cubicBezTo>
                    <a:pt x="13262" y="2900"/>
                    <a:pt x="13256" y="2906"/>
                    <a:pt x="13254" y="2906"/>
                  </a:cubicBezTo>
                  <a:cubicBezTo>
                    <a:pt x="13251" y="2906"/>
                    <a:pt x="13251" y="2900"/>
                    <a:pt x="13251" y="2890"/>
                  </a:cubicBezTo>
                  <a:close/>
                  <a:moveTo>
                    <a:pt x="13147" y="2911"/>
                  </a:moveTo>
                  <a:cubicBezTo>
                    <a:pt x="13147" y="2931"/>
                    <a:pt x="13147" y="2931"/>
                    <a:pt x="13172" y="2931"/>
                  </a:cubicBezTo>
                  <a:lnTo>
                    <a:pt x="13147" y="2931"/>
                  </a:lnTo>
                  <a:lnTo>
                    <a:pt x="13147" y="2911"/>
                  </a:lnTo>
                  <a:close/>
                  <a:moveTo>
                    <a:pt x="12774" y="2998"/>
                  </a:moveTo>
                  <a:cubicBezTo>
                    <a:pt x="12774" y="3008"/>
                    <a:pt x="12769" y="3013"/>
                    <a:pt x="12764" y="3013"/>
                  </a:cubicBezTo>
                  <a:cubicBezTo>
                    <a:pt x="12759" y="3013"/>
                    <a:pt x="12754" y="3008"/>
                    <a:pt x="12754" y="2998"/>
                  </a:cubicBezTo>
                  <a:close/>
                  <a:moveTo>
                    <a:pt x="14097" y="3071"/>
                  </a:moveTo>
                  <a:cubicBezTo>
                    <a:pt x="14100" y="3071"/>
                    <a:pt x="14102" y="3073"/>
                    <a:pt x="14102" y="3080"/>
                  </a:cubicBezTo>
                  <a:lnTo>
                    <a:pt x="14082" y="3080"/>
                  </a:lnTo>
                  <a:cubicBezTo>
                    <a:pt x="14082" y="3080"/>
                    <a:pt x="14091" y="3071"/>
                    <a:pt x="14097" y="3071"/>
                  </a:cubicBezTo>
                  <a:close/>
                  <a:moveTo>
                    <a:pt x="15214" y="3119"/>
                  </a:moveTo>
                  <a:cubicBezTo>
                    <a:pt x="15219" y="3119"/>
                    <a:pt x="15225" y="3121"/>
                    <a:pt x="15231" y="3128"/>
                  </a:cubicBezTo>
                  <a:cubicBezTo>
                    <a:pt x="15221" y="3131"/>
                    <a:pt x="15212" y="3136"/>
                    <a:pt x="15202" y="3136"/>
                  </a:cubicBezTo>
                  <a:cubicBezTo>
                    <a:pt x="15195" y="3136"/>
                    <a:pt x="15189" y="3133"/>
                    <a:pt x="15182" y="3126"/>
                  </a:cubicBezTo>
                  <a:cubicBezTo>
                    <a:pt x="15192" y="3126"/>
                    <a:pt x="15203" y="3119"/>
                    <a:pt x="15214" y="3119"/>
                  </a:cubicBezTo>
                  <a:close/>
                  <a:moveTo>
                    <a:pt x="12911" y="3260"/>
                  </a:moveTo>
                  <a:cubicBezTo>
                    <a:pt x="12917" y="3260"/>
                    <a:pt x="12923" y="3265"/>
                    <a:pt x="12923" y="3275"/>
                  </a:cubicBezTo>
                  <a:lnTo>
                    <a:pt x="12898" y="3275"/>
                  </a:lnTo>
                  <a:cubicBezTo>
                    <a:pt x="12898" y="3265"/>
                    <a:pt x="12904" y="3260"/>
                    <a:pt x="12911" y="3260"/>
                  </a:cubicBezTo>
                  <a:close/>
                  <a:moveTo>
                    <a:pt x="15535" y="3255"/>
                  </a:moveTo>
                  <a:cubicBezTo>
                    <a:pt x="15535" y="3275"/>
                    <a:pt x="15535" y="3275"/>
                    <a:pt x="15511" y="3275"/>
                  </a:cubicBezTo>
                  <a:cubicBezTo>
                    <a:pt x="15511" y="3255"/>
                    <a:pt x="15535" y="3255"/>
                    <a:pt x="15535" y="3255"/>
                  </a:cubicBezTo>
                  <a:close/>
                  <a:moveTo>
                    <a:pt x="18292" y="3255"/>
                  </a:moveTo>
                  <a:lnTo>
                    <a:pt x="18292" y="3275"/>
                  </a:lnTo>
                  <a:lnTo>
                    <a:pt x="18272" y="3275"/>
                  </a:lnTo>
                  <a:cubicBezTo>
                    <a:pt x="18272" y="3275"/>
                    <a:pt x="18272" y="3255"/>
                    <a:pt x="18292" y="3255"/>
                  </a:cubicBezTo>
                  <a:close/>
                  <a:moveTo>
                    <a:pt x="12734" y="3316"/>
                  </a:moveTo>
                  <a:cubicBezTo>
                    <a:pt x="12714" y="3337"/>
                    <a:pt x="12714" y="3337"/>
                    <a:pt x="12694" y="3337"/>
                  </a:cubicBezTo>
                  <a:cubicBezTo>
                    <a:pt x="12694" y="3316"/>
                    <a:pt x="12714" y="3316"/>
                    <a:pt x="12734" y="3316"/>
                  </a:cubicBezTo>
                  <a:close/>
                  <a:moveTo>
                    <a:pt x="15202" y="3383"/>
                  </a:moveTo>
                  <a:lnTo>
                    <a:pt x="15202" y="3403"/>
                  </a:lnTo>
                  <a:cubicBezTo>
                    <a:pt x="15182" y="3383"/>
                    <a:pt x="15182" y="3383"/>
                    <a:pt x="15202" y="3383"/>
                  </a:cubicBezTo>
                  <a:close/>
                  <a:moveTo>
                    <a:pt x="15162" y="3409"/>
                  </a:moveTo>
                  <a:cubicBezTo>
                    <a:pt x="15167" y="3409"/>
                    <a:pt x="15172" y="3414"/>
                    <a:pt x="15182" y="3424"/>
                  </a:cubicBezTo>
                  <a:lnTo>
                    <a:pt x="15137" y="3424"/>
                  </a:lnTo>
                  <a:cubicBezTo>
                    <a:pt x="15150" y="3414"/>
                    <a:pt x="15156" y="3409"/>
                    <a:pt x="15162" y="3409"/>
                  </a:cubicBezTo>
                  <a:close/>
                  <a:moveTo>
                    <a:pt x="17526" y="3511"/>
                  </a:moveTo>
                  <a:cubicBezTo>
                    <a:pt x="17546" y="3532"/>
                    <a:pt x="17526" y="3532"/>
                    <a:pt x="17501" y="3532"/>
                  </a:cubicBezTo>
                  <a:cubicBezTo>
                    <a:pt x="17526" y="3532"/>
                    <a:pt x="17526" y="3511"/>
                    <a:pt x="17526" y="3511"/>
                  </a:cubicBezTo>
                  <a:close/>
                  <a:moveTo>
                    <a:pt x="11809" y="3523"/>
                  </a:moveTo>
                  <a:cubicBezTo>
                    <a:pt x="11817" y="3523"/>
                    <a:pt x="11830" y="3532"/>
                    <a:pt x="11843" y="3532"/>
                  </a:cubicBezTo>
                  <a:lnTo>
                    <a:pt x="11804" y="3532"/>
                  </a:lnTo>
                  <a:cubicBezTo>
                    <a:pt x="11804" y="3552"/>
                    <a:pt x="11804" y="3552"/>
                    <a:pt x="11779" y="3552"/>
                  </a:cubicBezTo>
                  <a:cubicBezTo>
                    <a:pt x="11779" y="3552"/>
                    <a:pt x="11779" y="3532"/>
                    <a:pt x="11804" y="3532"/>
                  </a:cubicBezTo>
                  <a:cubicBezTo>
                    <a:pt x="11804" y="3525"/>
                    <a:pt x="11806" y="3523"/>
                    <a:pt x="11809" y="3523"/>
                  </a:cubicBezTo>
                  <a:close/>
                  <a:moveTo>
                    <a:pt x="11779" y="3552"/>
                  </a:moveTo>
                  <a:cubicBezTo>
                    <a:pt x="11779" y="3567"/>
                    <a:pt x="11779" y="3581"/>
                    <a:pt x="11772" y="3581"/>
                  </a:cubicBezTo>
                  <a:cubicBezTo>
                    <a:pt x="11769" y="3581"/>
                    <a:pt x="11764" y="3579"/>
                    <a:pt x="11759" y="3573"/>
                  </a:cubicBezTo>
                  <a:lnTo>
                    <a:pt x="11779" y="3552"/>
                  </a:lnTo>
                  <a:close/>
                  <a:moveTo>
                    <a:pt x="15441" y="3588"/>
                  </a:moveTo>
                  <a:cubicBezTo>
                    <a:pt x="15430" y="3588"/>
                    <a:pt x="15427" y="3614"/>
                    <a:pt x="15411" y="3614"/>
                  </a:cubicBezTo>
                  <a:cubicBezTo>
                    <a:pt x="15418" y="3623"/>
                    <a:pt x="15422" y="3626"/>
                    <a:pt x="15426" y="3626"/>
                  </a:cubicBezTo>
                  <a:cubicBezTo>
                    <a:pt x="15433" y="3626"/>
                    <a:pt x="15438" y="3614"/>
                    <a:pt x="15451" y="3614"/>
                  </a:cubicBezTo>
                  <a:cubicBezTo>
                    <a:pt x="15451" y="3594"/>
                    <a:pt x="15471" y="3594"/>
                    <a:pt x="15451" y="3594"/>
                  </a:cubicBezTo>
                  <a:cubicBezTo>
                    <a:pt x="15447" y="3589"/>
                    <a:pt x="15444" y="3588"/>
                    <a:pt x="15441" y="3588"/>
                  </a:cubicBezTo>
                  <a:close/>
                  <a:moveTo>
                    <a:pt x="11739" y="3594"/>
                  </a:moveTo>
                  <a:cubicBezTo>
                    <a:pt x="11739" y="3614"/>
                    <a:pt x="11719" y="3614"/>
                    <a:pt x="11719" y="3640"/>
                  </a:cubicBezTo>
                  <a:cubicBezTo>
                    <a:pt x="11699" y="3614"/>
                    <a:pt x="11719" y="3594"/>
                    <a:pt x="11739" y="3594"/>
                  </a:cubicBezTo>
                  <a:close/>
                  <a:moveTo>
                    <a:pt x="15739" y="3829"/>
                  </a:moveTo>
                  <a:cubicBezTo>
                    <a:pt x="15759" y="3829"/>
                    <a:pt x="15759" y="3829"/>
                    <a:pt x="15759" y="3850"/>
                  </a:cubicBezTo>
                  <a:cubicBezTo>
                    <a:pt x="15739" y="3850"/>
                    <a:pt x="15739" y="3850"/>
                    <a:pt x="15739" y="3829"/>
                  </a:cubicBezTo>
                  <a:close/>
                  <a:moveTo>
                    <a:pt x="8323" y="3984"/>
                  </a:moveTo>
                  <a:cubicBezTo>
                    <a:pt x="8321" y="3984"/>
                    <a:pt x="8321" y="3989"/>
                    <a:pt x="8321" y="3999"/>
                  </a:cubicBezTo>
                  <a:cubicBezTo>
                    <a:pt x="8321" y="3994"/>
                    <a:pt x="8323" y="3989"/>
                    <a:pt x="8324" y="3984"/>
                  </a:cubicBezTo>
                  <a:cubicBezTo>
                    <a:pt x="8323" y="3984"/>
                    <a:pt x="8323" y="3984"/>
                    <a:pt x="8323" y="3984"/>
                  </a:cubicBezTo>
                  <a:close/>
                  <a:moveTo>
                    <a:pt x="15804" y="3871"/>
                  </a:moveTo>
                  <a:cubicBezTo>
                    <a:pt x="15804" y="3917"/>
                    <a:pt x="15804" y="3958"/>
                    <a:pt x="15824" y="3978"/>
                  </a:cubicBezTo>
                  <a:cubicBezTo>
                    <a:pt x="15844" y="3999"/>
                    <a:pt x="15864" y="4045"/>
                    <a:pt x="15864" y="4066"/>
                  </a:cubicBezTo>
                  <a:cubicBezTo>
                    <a:pt x="15844" y="4045"/>
                    <a:pt x="15824" y="4025"/>
                    <a:pt x="15804" y="3999"/>
                  </a:cubicBezTo>
                  <a:lnTo>
                    <a:pt x="15824" y="3978"/>
                  </a:lnTo>
                  <a:cubicBezTo>
                    <a:pt x="15804" y="3978"/>
                    <a:pt x="15784" y="3958"/>
                    <a:pt x="15759" y="3958"/>
                  </a:cubicBezTo>
                  <a:cubicBezTo>
                    <a:pt x="15739" y="3958"/>
                    <a:pt x="15739" y="3958"/>
                    <a:pt x="15739" y="3937"/>
                  </a:cubicBezTo>
                  <a:cubicBezTo>
                    <a:pt x="15759" y="3937"/>
                    <a:pt x="15759" y="3958"/>
                    <a:pt x="15759" y="3958"/>
                  </a:cubicBezTo>
                  <a:lnTo>
                    <a:pt x="15784" y="3937"/>
                  </a:lnTo>
                  <a:cubicBezTo>
                    <a:pt x="15784" y="3917"/>
                    <a:pt x="15759" y="3917"/>
                    <a:pt x="15759" y="3896"/>
                  </a:cubicBezTo>
                  <a:cubicBezTo>
                    <a:pt x="15759" y="3896"/>
                    <a:pt x="15784" y="3896"/>
                    <a:pt x="15804" y="3871"/>
                  </a:cubicBezTo>
                  <a:close/>
                  <a:moveTo>
                    <a:pt x="15904" y="4098"/>
                  </a:moveTo>
                  <a:cubicBezTo>
                    <a:pt x="15919" y="4098"/>
                    <a:pt x="15928" y="4113"/>
                    <a:pt x="15928" y="4127"/>
                  </a:cubicBezTo>
                  <a:cubicBezTo>
                    <a:pt x="15928" y="4127"/>
                    <a:pt x="15908" y="4127"/>
                    <a:pt x="15908" y="4107"/>
                  </a:cubicBezTo>
                  <a:cubicBezTo>
                    <a:pt x="15884" y="4107"/>
                    <a:pt x="15884" y="4107"/>
                    <a:pt x="15884" y="4127"/>
                  </a:cubicBezTo>
                  <a:lnTo>
                    <a:pt x="15884" y="4107"/>
                  </a:lnTo>
                  <a:cubicBezTo>
                    <a:pt x="15891" y="4101"/>
                    <a:pt x="15898" y="4098"/>
                    <a:pt x="15904" y="4098"/>
                  </a:cubicBezTo>
                  <a:close/>
                  <a:moveTo>
                    <a:pt x="11306" y="4215"/>
                  </a:moveTo>
                  <a:lnTo>
                    <a:pt x="11306" y="4235"/>
                  </a:lnTo>
                  <a:cubicBezTo>
                    <a:pt x="11306" y="4235"/>
                    <a:pt x="11281" y="4235"/>
                    <a:pt x="11281" y="4215"/>
                  </a:cubicBezTo>
                  <a:close/>
                  <a:moveTo>
                    <a:pt x="15864" y="4153"/>
                  </a:moveTo>
                  <a:cubicBezTo>
                    <a:pt x="15884" y="4153"/>
                    <a:pt x="15884" y="4173"/>
                    <a:pt x="15884" y="4194"/>
                  </a:cubicBezTo>
                  <a:lnTo>
                    <a:pt x="15908" y="4194"/>
                  </a:lnTo>
                  <a:lnTo>
                    <a:pt x="15908" y="4173"/>
                  </a:lnTo>
                  <a:cubicBezTo>
                    <a:pt x="15928" y="4194"/>
                    <a:pt x="15908" y="4194"/>
                    <a:pt x="15908" y="4194"/>
                  </a:cubicBezTo>
                  <a:lnTo>
                    <a:pt x="15908" y="4235"/>
                  </a:lnTo>
                  <a:cubicBezTo>
                    <a:pt x="15892" y="4235"/>
                    <a:pt x="15897" y="4244"/>
                    <a:pt x="15896" y="4244"/>
                  </a:cubicBezTo>
                  <a:cubicBezTo>
                    <a:pt x="15895" y="4244"/>
                    <a:pt x="15892" y="4242"/>
                    <a:pt x="15884" y="4235"/>
                  </a:cubicBezTo>
                  <a:lnTo>
                    <a:pt x="15884" y="4194"/>
                  </a:lnTo>
                  <a:cubicBezTo>
                    <a:pt x="15884" y="4173"/>
                    <a:pt x="15864" y="4173"/>
                    <a:pt x="15844" y="4173"/>
                  </a:cubicBezTo>
                  <a:cubicBezTo>
                    <a:pt x="15844" y="4153"/>
                    <a:pt x="15864" y="4153"/>
                    <a:pt x="15864" y="4153"/>
                  </a:cubicBezTo>
                  <a:close/>
                  <a:moveTo>
                    <a:pt x="10953" y="4281"/>
                  </a:moveTo>
                  <a:lnTo>
                    <a:pt x="10933" y="4302"/>
                  </a:lnTo>
                  <a:lnTo>
                    <a:pt x="10933" y="4281"/>
                  </a:lnTo>
                  <a:close/>
                  <a:moveTo>
                    <a:pt x="15988" y="4430"/>
                  </a:moveTo>
                  <a:cubicBezTo>
                    <a:pt x="16008" y="4430"/>
                    <a:pt x="16008" y="4430"/>
                    <a:pt x="16008" y="4451"/>
                  </a:cubicBezTo>
                  <a:cubicBezTo>
                    <a:pt x="15988" y="4451"/>
                    <a:pt x="15988" y="4430"/>
                    <a:pt x="15988" y="4430"/>
                  </a:cubicBezTo>
                  <a:close/>
                  <a:moveTo>
                    <a:pt x="18541" y="4492"/>
                  </a:moveTo>
                  <a:cubicBezTo>
                    <a:pt x="18541" y="4492"/>
                    <a:pt x="18561" y="4492"/>
                    <a:pt x="18561" y="4512"/>
                  </a:cubicBezTo>
                  <a:cubicBezTo>
                    <a:pt x="18541" y="4512"/>
                    <a:pt x="18541" y="4492"/>
                    <a:pt x="18541" y="4492"/>
                  </a:cubicBezTo>
                  <a:close/>
                  <a:moveTo>
                    <a:pt x="10704" y="4579"/>
                  </a:moveTo>
                  <a:cubicBezTo>
                    <a:pt x="10704" y="4620"/>
                    <a:pt x="10704" y="4620"/>
                    <a:pt x="10684" y="4641"/>
                  </a:cubicBezTo>
                  <a:cubicBezTo>
                    <a:pt x="10684" y="4620"/>
                    <a:pt x="10659" y="4599"/>
                    <a:pt x="10704" y="4579"/>
                  </a:cubicBezTo>
                  <a:close/>
                  <a:moveTo>
                    <a:pt x="10848" y="4769"/>
                  </a:moveTo>
                  <a:cubicBezTo>
                    <a:pt x="10848" y="4795"/>
                    <a:pt x="10848" y="4795"/>
                    <a:pt x="10808" y="4836"/>
                  </a:cubicBezTo>
                  <a:cubicBezTo>
                    <a:pt x="10808" y="4795"/>
                    <a:pt x="10828" y="4795"/>
                    <a:pt x="10848" y="4769"/>
                  </a:cubicBezTo>
                  <a:close/>
                  <a:moveTo>
                    <a:pt x="10351" y="5200"/>
                  </a:moveTo>
                  <a:lnTo>
                    <a:pt x="10351" y="5221"/>
                  </a:lnTo>
                  <a:lnTo>
                    <a:pt x="10331" y="5221"/>
                  </a:lnTo>
                  <a:cubicBezTo>
                    <a:pt x="10331" y="5200"/>
                    <a:pt x="10351" y="5200"/>
                    <a:pt x="10351" y="5200"/>
                  </a:cubicBezTo>
                  <a:close/>
                  <a:moveTo>
                    <a:pt x="10311" y="5329"/>
                  </a:moveTo>
                  <a:lnTo>
                    <a:pt x="10311" y="5349"/>
                  </a:lnTo>
                  <a:cubicBezTo>
                    <a:pt x="10286" y="5349"/>
                    <a:pt x="10311" y="5329"/>
                    <a:pt x="10311" y="5329"/>
                  </a:cubicBezTo>
                  <a:close/>
                  <a:moveTo>
                    <a:pt x="18665" y="5477"/>
                  </a:moveTo>
                  <a:cubicBezTo>
                    <a:pt x="18665" y="5498"/>
                    <a:pt x="18665" y="5498"/>
                    <a:pt x="18685" y="5498"/>
                  </a:cubicBezTo>
                  <a:lnTo>
                    <a:pt x="18665" y="5498"/>
                  </a:lnTo>
                  <a:lnTo>
                    <a:pt x="18665" y="5477"/>
                  </a:lnTo>
                  <a:close/>
                  <a:moveTo>
                    <a:pt x="16008" y="5647"/>
                  </a:moveTo>
                  <a:lnTo>
                    <a:pt x="16008" y="5796"/>
                  </a:lnTo>
                  <a:lnTo>
                    <a:pt x="15988" y="5796"/>
                  </a:lnTo>
                  <a:cubicBezTo>
                    <a:pt x="15968" y="5775"/>
                    <a:pt x="15988" y="5755"/>
                    <a:pt x="15968" y="5755"/>
                  </a:cubicBezTo>
                  <a:cubicBezTo>
                    <a:pt x="15988" y="5713"/>
                    <a:pt x="15988" y="5693"/>
                    <a:pt x="16008" y="5647"/>
                  </a:cubicBezTo>
                  <a:close/>
                  <a:moveTo>
                    <a:pt x="16053" y="5821"/>
                  </a:moveTo>
                  <a:cubicBezTo>
                    <a:pt x="16053" y="5842"/>
                    <a:pt x="16053" y="5842"/>
                    <a:pt x="16033" y="5842"/>
                  </a:cubicBezTo>
                  <a:cubicBezTo>
                    <a:pt x="16053" y="5842"/>
                    <a:pt x="16053" y="5822"/>
                    <a:pt x="16053" y="5821"/>
                  </a:cubicBezTo>
                  <a:close/>
                  <a:moveTo>
                    <a:pt x="15988" y="5821"/>
                  </a:moveTo>
                  <a:cubicBezTo>
                    <a:pt x="16008" y="5821"/>
                    <a:pt x="16008" y="5842"/>
                    <a:pt x="16008" y="5883"/>
                  </a:cubicBezTo>
                  <a:cubicBezTo>
                    <a:pt x="16033" y="5924"/>
                    <a:pt x="16008" y="5924"/>
                    <a:pt x="16008" y="5950"/>
                  </a:cubicBezTo>
                  <a:cubicBezTo>
                    <a:pt x="15988" y="5924"/>
                    <a:pt x="16008" y="5924"/>
                    <a:pt x="16008" y="5883"/>
                  </a:cubicBezTo>
                  <a:cubicBezTo>
                    <a:pt x="15988" y="5862"/>
                    <a:pt x="15968" y="5862"/>
                    <a:pt x="15988" y="5821"/>
                  </a:cubicBezTo>
                  <a:close/>
                  <a:moveTo>
                    <a:pt x="10102" y="6032"/>
                  </a:moveTo>
                  <a:lnTo>
                    <a:pt x="10102" y="6052"/>
                  </a:lnTo>
                  <a:cubicBezTo>
                    <a:pt x="10082" y="6052"/>
                    <a:pt x="10082" y="6052"/>
                    <a:pt x="10082" y="6032"/>
                  </a:cubicBezTo>
                  <a:close/>
                  <a:moveTo>
                    <a:pt x="15908" y="6011"/>
                  </a:moveTo>
                  <a:cubicBezTo>
                    <a:pt x="15928" y="6011"/>
                    <a:pt x="15928" y="6032"/>
                    <a:pt x="15928" y="6032"/>
                  </a:cubicBezTo>
                  <a:cubicBezTo>
                    <a:pt x="15928" y="6032"/>
                    <a:pt x="15928" y="6052"/>
                    <a:pt x="15908" y="6052"/>
                  </a:cubicBezTo>
                  <a:lnTo>
                    <a:pt x="15908" y="6011"/>
                  </a:lnTo>
                  <a:close/>
                  <a:moveTo>
                    <a:pt x="10410" y="5950"/>
                  </a:moveTo>
                  <a:cubicBezTo>
                    <a:pt x="10410" y="5991"/>
                    <a:pt x="10410" y="6032"/>
                    <a:pt x="10390" y="6078"/>
                  </a:cubicBezTo>
                  <a:lnTo>
                    <a:pt x="10390" y="6099"/>
                  </a:lnTo>
                  <a:cubicBezTo>
                    <a:pt x="10351" y="6099"/>
                    <a:pt x="10370" y="6078"/>
                    <a:pt x="10351" y="6078"/>
                  </a:cubicBezTo>
                  <a:lnTo>
                    <a:pt x="10311" y="6078"/>
                  </a:lnTo>
                  <a:cubicBezTo>
                    <a:pt x="10311" y="6055"/>
                    <a:pt x="10321" y="6055"/>
                    <a:pt x="10331" y="6055"/>
                  </a:cubicBezTo>
                  <a:cubicBezTo>
                    <a:pt x="10341" y="6055"/>
                    <a:pt x="10351" y="6055"/>
                    <a:pt x="10351" y="6032"/>
                  </a:cubicBezTo>
                  <a:cubicBezTo>
                    <a:pt x="10390" y="6032"/>
                    <a:pt x="10390" y="5991"/>
                    <a:pt x="10410" y="5950"/>
                  </a:cubicBezTo>
                  <a:close/>
                  <a:moveTo>
                    <a:pt x="15804" y="6417"/>
                  </a:moveTo>
                  <a:cubicBezTo>
                    <a:pt x="15804" y="6437"/>
                    <a:pt x="15804" y="6437"/>
                    <a:pt x="15784" y="6437"/>
                  </a:cubicBezTo>
                  <a:cubicBezTo>
                    <a:pt x="15784" y="6417"/>
                    <a:pt x="15804" y="6417"/>
                    <a:pt x="15804" y="6417"/>
                  </a:cubicBezTo>
                  <a:close/>
                  <a:moveTo>
                    <a:pt x="10286" y="6355"/>
                  </a:moveTo>
                  <a:cubicBezTo>
                    <a:pt x="10311" y="6417"/>
                    <a:pt x="10266" y="6437"/>
                    <a:pt x="10286" y="6463"/>
                  </a:cubicBezTo>
                  <a:cubicBezTo>
                    <a:pt x="10266" y="6437"/>
                    <a:pt x="10266" y="6396"/>
                    <a:pt x="10286" y="6355"/>
                  </a:cubicBezTo>
                  <a:close/>
                  <a:moveTo>
                    <a:pt x="15844" y="6437"/>
                  </a:moveTo>
                  <a:lnTo>
                    <a:pt x="15844" y="6463"/>
                  </a:lnTo>
                  <a:lnTo>
                    <a:pt x="15824" y="6437"/>
                  </a:lnTo>
                  <a:close/>
                  <a:moveTo>
                    <a:pt x="15968" y="6822"/>
                  </a:moveTo>
                  <a:cubicBezTo>
                    <a:pt x="15968" y="6822"/>
                    <a:pt x="15968" y="6848"/>
                    <a:pt x="15948" y="6848"/>
                  </a:cubicBezTo>
                  <a:cubicBezTo>
                    <a:pt x="15948" y="6822"/>
                    <a:pt x="15968" y="6822"/>
                    <a:pt x="15968" y="6822"/>
                  </a:cubicBezTo>
                  <a:close/>
                  <a:moveTo>
                    <a:pt x="10062" y="6632"/>
                  </a:moveTo>
                  <a:lnTo>
                    <a:pt x="10062" y="6781"/>
                  </a:lnTo>
                  <a:cubicBezTo>
                    <a:pt x="10062" y="6802"/>
                    <a:pt x="10062" y="6848"/>
                    <a:pt x="10037" y="6869"/>
                  </a:cubicBezTo>
                  <a:cubicBezTo>
                    <a:pt x="10017" y="6822"/>
                    <a:pt x="10017" y="6781"/>
                    <a:pt x="10037" y="6740"/>
                  </a:cubicBezTo>
                  <a:cubicBezTo>
                    <a:pt x="10062" y="6720"/>
                    <a:pt x="10037" y="6673"/>
                    <a:pt x="10062" y="6632"/>
                  </a:cubicBezTo>
                  <a:close/>
                  <a:moveTo>
                    <a:pt x="15535" y="6997"/>
                  </a:moveTo>
                  <a:lnTo>
                    <a:pt x="15535" y="7017"/>
                  </a:lnTo>
                  <a:cubicBezTo>
                    <a:pt x="15511" y="6997"/>
                    <a:pt x="15511" y="6997"/>
                    <a:pt x="15535" y="6997"/>
                  </a:cubicBezTo>
                  <a:close/>
                  <a:moveTo>
                    <a:pt x="15844" y="6997"/>
                  </a:moveTo>
                  <a:lnTo>
                    <a:pt x="15844" y="7017"/>
                  </a:lnTo>
                  <a:lnTo>
                    <a:pt x="15824" y="7017"/>
                  </a:lnTo>
                  <a:cubicBezTo>
                    <a:pt x="15824" y="6997"/>
                    <a:pt x="15844" y="6997"/>
                    <a:pt x="15844" y="6997"/>
                  </a:cubicBezTo>
                  <a:close/>
                  <a:moveTo>
                    <a:pt x="15784" y="7058"/>
                  </a:moveTo>
                  <a:cubicBezTo>
                    <a:pt x="15804" y="7079"/>
                    <a:pt x="15804" y="7079"/>
                    <a:pt x="15804" y="7105"/>
                  </a:cubicBezTo>
                  <a:cubicBezTo>
                    <a:pt x="15784" y="7105"/>
                    <a:pt x="15804" y="7079"/>
                    <a:pt x="15784" y="7058"/>
                  </a:cubicBezTo>
                  <a:close/>
                  <a:moveTo>
                    <a:pt x="10286" y="7233"/>
                  </a:moveTo>
                  <a:cubicBezTo>
                    <a:pt x="10311" y="7253"/>
                    <a:pt x="10311" y="7253"/>
                    <a:pt x="10286" y="7274"/>
                  </a:cubicBezTo>
                  <a:cubicBezTo>
                    <a:pt x="10266" y="7253"/>
                    <a:pt x="10286" y="7253"/>
                    <a:pt x="10286" y="7233"/>
                  </a:cubicBezTo>
                  <a:close/>
                  <a:moveTo>
                    <a:pt x="10246" y="7295"/>
                  </a:moveTo>
                  <a:cubicBezTo>
                    <a:pt x="10266" y="7315"/>
                    <a:pt x="10266" y="7315"/>
                    <a:pt x="10266" y="7336"/>
                  </a:cubicBezTo>
                  <a:cubicBezTo>
                    <a:pt x="10266" y="7361"/>
                    <a:pt x="10266" y="7361"/>
                    <a:pt x="10246" y="7361"/>
                  </a:cubicBezTo>
                  <a:lnTo>
                    <a:pt x="10246" y="7295"/>
                  </a:lnTo>
                  <a:close/>
                  <a:moveTo>
                    <a:pt x="14889" y="7808"/>
                  </a:moveTo>
                  <a:cubicBezTo>
                    <a:pt x="14889" y="7828"/>
                    <a:pt x="14889" y="7828"/>
                    <a:pt x="14869" y="7828"/>
                  </a:cubicBezTo>
                  <a:cubicBezTo>
                    <a:pt x="14869" y="7828"/>
                    <a:pt x="14889" y="7828"/>
                    <a:pt x="14889" y="7808"/>
                  </a:cubicBezTo>
                  <a:close/>
                  <a:moveTo>
                    <a:pt x="10351" y="8023"/>
                  </a:moveTo>
                  <a:cubicBezTo>
                    <a:pt x="10370" y="8044"/>
                    <a:pt x="10370" y="8065"/>
                    <a:pt x="10351" y="8106"/>
                  </a:cubicBezTo>
                  <a:lnTo>
                    <a:pt x="10351" y="8023"/>
                  </a:lnTo>
                  <a:close/>
                  <a:moveTo>
                    <a:pt x="10206" y="8234"/>
                  </a:moveTo>
                  <a:cubicBezTo>
                    <a:pt x="10186" y="8280"/>
                    <a:pt x="10226" y="8321"/>
                    <a:pt x="10206" y="8362"/>
                  </a:cubicBezTo>
                  <a:lnTo>
                    <a:pt x="10226" y="8362"/>
                  </a:lnTo>
                  <a:lnTo>
                    <a:pt x="10226" y="8450"/>
                  </a:lnTo>
                  <a:cubicBezTo>
                    <a:pt x="10206" y="8429"/>
                    <a:pt x="10206" y="8409"/>
                    <a:pt x="10206" y="8388"/>
                  </a:cubicBezTo>
                  <a:cubicBezTo>
                    <a:pt x="10186" y="8388"/>
                    <a:pt x="10186" y="8342"/>
                    <a:pt x="10186" y="8321"/>
                  </a:cubicBezTo>
                  <a:cubicBezTo>
                    <a:pt x="10161" y="8321"/>
                    <a:pt x="10206" y="8280"/>
                    <a:pt x="10161" y="8280"/>
                  </a:cubicBezTo>
                  <a:lnTo>
                    <a:pt x="10206" y="8234"/>
                  </a:lnTo>
                  <a:close/>
                  <a:moveTo>
                    <a:pt x="14267" y="8497"/>
                  </a:moveTo>
                  <a:cubicBezTo>
                    <a:pt x="14273" y="8497"/>
                    <a:pt x="14279" y="8504"/>
                    <a:pt x="14292" y="8516"/>
                  </a:cubicBezTo>
                  <a:lnTo>
                    <a:pt x="14247" y="8516"/>
                  </a:lnTo>
                  <a:cubicBezTo>
                    <a:pt x="14257" y="8504"/>
                    <a:pt x="14261" y="8497"/>
                    <a:pt x="14267" y="8497"/>
                  </a:cubicBezTo>
                  <a:close/>
                  <a:moveTo>
                    <a:pt x="14456" y="8645"/>
                  </a:moveTo>
                  <a:cubicBezTo>
                    <a:pt x="14456" y="8686"/>
                    <a:pt x="14436" y="8706"/>
                    <a:pt x="14416" y="8727"/>
                  </a:cubicBezTo>
                  <a:cubicBezTo>
                    <a:pt x="14416" y="8727"/>
                    <a:pt x="14405" y="8718"/>
                    <a:pt x="14391" y="8718"/>
                  </a:cubicBezTo>
                  <a:cubicBezTo>
                    <a:pt x="14385" y="8718"/>
                    <a:pt x="14378" y="8720"/>
                    <a:pt x="14371" y="8727"/>
                  </a:cubicBezTo>
                  <a:lnTo>
                    <a:pt x="14351" y="8727"/>
                  </a:lnTo>
                  <a:cubicBezTo>
                    <a:pt x="14371" y="8686"/>
                    <a:pt x="14436" y="8686"/>
                    <a:pt x="14456" y="8645"/>
                  </a:cubicBezTo>
                  <a:close/>
                  <a:moveTo>
                    <a:pt x="14331" y="8747"/>
                  </a:moveTo>
                  <a:lnTo>
                    <a:pt x="14311" y="8773"/>
                  </a:lnTo>
                  <a:cubicBezTo>
                    <a:pt x="14311" y="8793"/>
                    <a:pt x="14311" y="8793"/>
                    <a:pt x="14292" y="8793"/>
                  </a:cubicBezTo>
                  <a:cubicBezTo>
                    <a:pt x="14292" y="8773"/>
                    <a:pt x="14292" y="8773"/>
                    <a:pt x="14311" y="8773"/>
                  </a:cubicBezTo>
                  <a:cubicBezTo>
                    <a:pt x="14311" y="8747"/>
                    <a:pt x="14311" y="8747"/>
                    <a:pt x="14331" y="8747"/>
                  </a:cubicBezTo>
                  <a:close/>
                  <a:moveTo>
                    <a:pt x="13814" y="8835"/>
                  </a:moveTo>
                  <a:cubicBezTo>
                    <a:pt x="13834" y="8835"/>
                    <a:pt x="13834" y="8835"/>
                    <a:pt x="13814" y="8855"/>
                  </a:cubicBezTo>
                  <a:lnTo>
                    <a:pt x="13814" y="8835"/>
                  </a:lnTo>
                  <a:close/>
                  <a:moveTo>
                    <a:pt x="13605" y="8983"/>
                  </a:moveTo>
                  <a:cubicBezTo>
                    <a:pt x="13605" y="9004"/>
                    <a:pt x="13605" y="9004"/>
                    <a:pt x="13565" y="9030"/>
                  </a:cubicBezTo>
                  <a:cubicBezTo>
                    <a:pt x="13585" y="9004"/>
                    <a:pt x="13585" y="8983"/>
                    <a:pt x="13605" y="8983"/>
                  </a:cubicBezTo>
                  <a:close/>
                  <a:moveTo>
                    <a:pt x="10390" y="9050"/>
                  </a:moveTo>
                  <a:lnTo>
                    <a:pt x="10410" y="9071"/>
                  </a:lnTo>
                  <a:lnTo>
                    <a:pt x="10390" y="9071"/>
                  </a:lnTo>
                  <a:lnTo>
                    <a:pt x="10390" y="9050"/>
                  </a:lnTo>
                  <a:close/>
                  <a:moveTo>
                    <a:pt x="10435" y="9179"/>
                  </a:moveTo>
                  <a:lnTo>
                    <a:pt x="10435" y="9199"/>
                  </a:lnTo>
                  <a:cubicBezTo>
                    <a:pt x="10410" y="9179"/>
                    <a:pt x="10410" y="9179"/>
                    <a:pt x="10435" y="9179"/>
                  </a:cubicBezTo>
                  <a:close/>
                  <a:moveTo>
                    <a:pt x="14043" y="3809"/>
                  </a:moveTo>
                  <a:cubicBezTo>
                    <a:pt x="14043" y="3829"/>
                    <a:pt x="14063" y="3829"/>
                    <a:pt x="14102" y="3829"/>
                  </a:cubicBezTo>
                  <a:cubicBezTo>
                    <a:pt x="14207" y="3829"/>
                    <a:pt x="14331" y="3850"/>
                    <a:pt x="14456" y="3871"/>
                  </a:cubicBezTo>
                  <a:cubicBezTo>
                    <a:pt x="14495" y="3896"/>
                    <a:pt x="14540" y="3917"/>
                    <a:pt x="14580" y="3937"/>
                  </a:cubicBezTo>
                  <a:cubicBezTo>
                    <a:pt x="14640" y="3978"/>
                    <a:pt x="14705" y="3978"/>
                    <a:pt x="14744" y="4025"/>
                  </a:cubicBezTo>
                  <a:cubicBezTo>
                    <a:pt x="14809" y="4045"/>
                    <a:pt x="14869" y="4066"/>
                    <a:pt x="14933" y="4086"/>
                  </a:cubicBezTo>
                  <a:cubicBezTo>
                    <a:pt x="15058" y="4153"/>
                    <a:pt x="15118" y="4256"/>
                    <a:pt x="15222" y="4343"/>
                  </a:cubicBezTo>
                  <a:cubicBezTo>
                    <a:pt x="15222" y="4364"/>
                    <a:pt x="15242" y="4384"/>
                    <a:pt x="15242" y="4410"/>
                  </a:cubicBezTo>
                  <a:cubicBezTo>
                    <a:pt x="15262" y="4451"/>
                    <a:pt x="15287" y="4492"/>
                    <a:pt x="15326" y="4538"/>
                  </a:cubicBezTo>
                  <a:cubicBezTo>
                    <a:pt x="15366" y="4599"/>
                    <a:pt x="15386" y="4687"/>
                    <a:pt x="15386" y="4748"/>
                  </a:cubicBezTo>
                  <a:cubicBezTo>
                    <a:pt x="15431" y="4856"/>
                    <a:pt x="15411" y="4943"/>
                    <a:pt x="15411" y="5051"/>
                  </a:cubicBezTo>
                  <a:cubicBezTo>
                    <a:pt x="15366" y="5113"/>
                    <a:pt x="15411" y="5200"/>
                    <a:pt x="15386" y="5262"/>
                  </a:cubicBezTo>
                  <a:cubicBezTo>
                    <a:pt x="15366" y="5282"/>
                    <a:pt x="15386" y="5308"/>
                    <a:pt x="15386" y="5329"/>
                  </a:cubicBezTo>
                  <a:cubicBezTo>
                    <a:pt x="15386" y="5390"/>
                    <a:pt x="15366" y="5457"/>
                    <a:pt x="15346" y="5518"/>
                  </a:cubicBezTo>
                  <a:lnTo>
                    <a:pt x="15346" y="5647"/>
                  </a:lnTo>
                  <a:cubicBezTo>
                    <a:pt x="15306" y="5775"/>
                    <a:pt x="15287" y="5903"/>
                    <a:pt x="15242" y="6011"/>
                  </a:cubicBezTo>
                  <a:cubicBezTo>
                    <a:pt x="15202" y="6078"/>
                    <a:pt x="15182" y="6119"/>
                    <a:pt x="15137" y="6181"/>
                  </a:cubicBezTo>
                  <a:cubicBezTo>
                    <a:pt x="15118" y="6227"/>
                    <a:pt x="15098" y="6288"/>
                    <a:pt x="15078" y="6335"/>
                  </a:cubicBezTo>
                  <a:cubicBezTo>
                    <a:pt x="15058" y="6355"/>
                    <a:pt x="15038" y="6396"/>
                    <a:pt x="15038" y="6437"/>
                  </a:cubicBezTo>
                  <a:lnTo>
                    <a:pt x="15013" y="6437"/>
                  </a:lnTo>
                  <a:cubicBezTo>
                    <a:pt x="15013" y="6483"/>
                    <a:pt x="14993" y="6525"/>
                    <a:pt x="14973" y="6545"/>
                  </a:cubicBezTo>
                  <a:cubicBezTo>
                    <a:pt x="14933" y="6612"/>
                    <a:pt x="14913" y="6673"/>
                    <a:pt x="14869" y="6740"/>
                  </a:cubicBezTo>
                  <a:cubicBezTo>
                    <a:pt x="14829" y="6802"/>
                    <a:pt x="14789" y="6889"/>
                    <a:pt x="14724" y="6976"/>
                  </a:cubicBezTo>
                  <a:cubicBezTo>
                    <a:pt x="14685" y="6976"/>
                    <a:pt x="14685" y="7038"/>
                    <a:pt x="14640" y="7058"/>
                  </a:cubicBezTo>
                  <a:cubicBezTo>
                    <a:pt x="14600" y="7125"/>
                    <a:pt x="14540" y="7187"/>
                    <a:pt x="14495" y="7253"/>
                  </a:cubicBezTo>
                  <a:cubicBezTo>
                    <a:pt x="14436" y="7295"/>
                    <a:pt x="14416" y="7361"/>
                    <a:pt x="14351" y="7402"/>
                  </a:cubicBezTo>
                  <a:cubicBezTo>
                    <a:pt x="14331" y="7423"/>
                    <a:pt x="14311" y="7443"/>
                    <a:pt x="14267" y="7490"/>
                  </a:cubicBezTo>
                  <a:cubicBezTo>
                    <a:pt x="14247" y="7510"/>
                    <a:pt x="14207" y="7551"/>
                    <a:pt x="14167" y="7572"/>
                  </a:cubicBezTo>
                  <a:cubicBezTo>
                    <a:pt x="14142" y="7592"/>
                    <a:pt x="14122" y="7639"/>
                    <a:pt x="14082" y="7659"/>
                  </a:cubicBezTo>
                  <a:cubicBezTo>
                    <a:pt x="14063" y="7659"/>
                    <a:pt x="14018" y="7700"/>
                    <a:pt x="13998" y="7721"/>
                  </a:cubicBezTo>
                  <a:cubicBezTo>
                    <a:pt x="13918" y="7767"/>
                    <a:pt x="13873" y="7849"/>
                    <a:pt x="13794" y="7875"/>
                  </a:cubicBezTo>
                  <a:cubicBezTo>
                    <a:pt x="13769" y="7895"/>
                    <a:pt x="13769" y="7936"/>
                    <a:pt x="13749" y="7936"/>
                  </a:cubicBezTo>
                  <a:cubicBezTo>
                    <a:pt x="13729" y="7957"/>
                    <a:pt x="13709" y="7977"/>
                    <a:pt x="13689" y="8023"/>
                  </a:cubicBezTo>
                  <a:cubicBezTo>
                    <a:pt x="13644" y="8044"/>
                    <a:pt x="13605" y="8065"/>
                    <a:pt x="13585" y="8106"/>
                  </a:cubicBezTo>
                  <a:cubicBezTo>
                    <a:pt x="13565" y="8106"/>
                    <a:pt x="13565" y="8131"/>
                    <a:pt x="13565" y="8131"/>
                  </a:cubicBezTo>
                  <a:cubicBezTo>
                    <a:pt x="13520" y="8152"/>
                    <a:pt x="13500" y="8152"/>
                    <a:pt x="13480" y="8172"/>
                  </a:cubicBezTo>
                  <a:cubicBezTo>
                    <a:pt x="13460" y="8193"/>
                    <a:pt x="13421" y="8213"/>
                    <a:pt x="13396" y="8234"/>
                  </a:cubicBezTo>
                  <a:cubicBezTo>
                    <a:pt x="13356" y="8280"/>
                    <a:pt x="13316" y="8301"/>
                    <a:pt x="13271" y="8342"/>
                  </a:cubicBezTo>
                  <a:cubicBezTo>
                    <a:pt x="13271" y="8342"/>
                    <a:pt x="13271" y="8362"/>
                    <a:pt x="13251" y="8362"/>
                  </a:cubicBezTo>
                  <a:cubicBezTo>
                    <a:pt x="13192" y="8388"/>
                    <a:pt x="13147" y="8429"/>
                    <a:pt x="13087" y="8470"/>
                  </a:cubicBezTo>
                  <a:lnTo>
                    <a:pt x="13067" y="8470"/>
                  </a:lnTo>
                  <a:cubicBezTo>
                    <a:pt x="13023" y="8537"/>
                    <a:pt x="12963" y="8557"/>
                    <a:pt x="12923" y="8598"/>
                  </a:cubicBezTo>
                  <a:cubicBezTo>
                    <a:pt x="12858" y="8619"/>
                    <a:pt x="12799" y="8665"/>
                    <a:pt x="12734" y="8706"/>
                  </a:cubicBezTo>
                  <a:cubicBezTo>
                    <a:pt x="12694" y="8727"/>
                    <a:pt x="12674" y="8773"/>
                    <a:pt x="12630" y="8773"/>
                  </a:cubicBezTo>
                  <a:cubicBezTo>
                    <a:pt x="12610" y="8793"/>
                    <a:pt x="12570" y="8793"/>
                    <a:pt x="12570" y="8814"/>
                  </a:cubicBezTo>
                  <a:cubicBezTo>
                    <a:pt x="12550" y="8855"/>
                    <a:pt x="12505" y="8855"/>
                    <a:pt x="12485" y="8876"/>
                  </a:cubicBezTo>
                  <a:cubicBezTo>
                    <a:pt x="12445" y="8901"/>
                    <a:pt x="12425" y="8922"/>
                    <a:pt x="12381" y="8922"/>
                  </a:cubicBezTo>
                  <a:cubicBezTo>
                    <a:pt x="12341" y="8942"/>
                    <a:pt x="12341" y="8983"/>
                    <a:pt x="12301" y="9004"/>
                  </a:cubicBezTo>
                  <a:cubicBezTo>
                    <a:pt x="12276" y="9050"/>
                    <a:pt x="12236" y="9071"/>
                    <a:pt x="12197" y="9091"/>
                  </a:cubicBezTo>
                  <a:cubicBezTo>
                    <a:pt x="12132" y="9112"/>
                    <a:pt x="12072" y="9132"/>
                    <a:pt x="12028" y="9179"/>
                  </a:cubicBezTo>
                  <a:cubicBezTo>
                    <a:pt x="11988" y="9220"/>
                    <a:pt x="11928" y="9240"/>
                    <a:pt x="11863" y="9261"/>
                  </a:cubicBezTo>
                  <a:cubicBezTo>
                    <a:pt x="11863" y="9286"/>
                    <a:pt x="11863" y="9286"/>
                    <a:pt x="11843" y="9286"/>
                  </a:cubicBezTo>
                  <a:cubicBezTo>
                    <a:pt x="11824" y="9327"/>
                    <a:pt x="11779" y="9348"/>
                    <a:pt x="11739" y="9348"/>
                  </a:cubicBezTo>
                  <a:cubicBezTo>
                    <a:pt x="11679" y="9389"/>
                    <a:pt x="11615" y="9435"/>
                    <a:pt x="11555" y="9456"/>
                  </a:cubicBezTo>
                  <a:cubicBezTo>
                    <a:pt x="11490" y="9456"/>
                    <a:pt x="11510" y="9415"/>
                    <a:pt x="11490" y="9369"/>
                  </a:cubicBezTo>
                  <a:lnTo>
                    <a:pt x="11470" y="9348"/>
                  </a:lnTo>
                  <a:cubicBezTo>
                    <a:pt x="11430" y="9158"/>
                    <a:pt x="11346" y="8983"/>
                    <a:pt x="11281" y="8793"/>
                  </a:cubicBezTo>
                  <a:cubicBezTo>
                    <a:pt x="11281" y="8706"/>
                    <a:pt x="11261" y="8619"/>
                    <a:pt x="11241" y="8516"/>
                  </a:cubicBezTo>
                  <a:cubicBezTo>
                    <a:pt x="11221" y="8470"/>
                    <a:pt x="11221" y="8409"/>
                    <a:pt x="11202" y="8362"/>
                  </a:cubicBezTo>
                  <a:cubicBezTo>
                    <a:pt x="11182" y="8301"/>
                    <a:pt x="11157" y="8234"/>
                    <a:pt x="11137" y="8172"/>
                  </a:cubicBezTo>
                  <a:lnTo>
                    <a:pt x="11137" y="8152"/>
                  </a:lnTo>
                  <a:cubicBezTo>
                    <a:pt x="11137" y="8131"/>
                    <a:pt x="11097" y="8106"/>
                    <a:pt x="11117" y="8085"/>
                  </a:cubicBezTo>
                  <a:cubicBezTo>
                    <a:pt x="11117" y="8065"/>
                    <a:pt x="11117" y="8044"/>
                    <a:pt x="11097" y="8023"/>
                  </a:cubicBezTo>
                  <a:lnTo>
                    <a:pt x="11117" y="8003"/>
                  </a:lnTo>
                  <a:cubicBezTo>
                    <a:pt x="11097" y="8003"/>
                    <a:pt x="11097" y="7977"/>
                    <a:pt x="11077" y="7977"/>
                  </a:cubicBezTo>
                  <a:lnTo>
                    <a:pt x="11077" y="7875"/>
                  </a:lnTo>
                  <a:cubicBezTo>
                    <a:pt x="11077" y="7787"/>
                    <a:pt x="11032" y="7700"/>
                    <a:pt x="11032" y="7618"/>
                  </a:cubicBezTo>
                  <a:lnTo>
                    <a:pt x="11032" y="7490"/>
                  </a:lnTo>
                  <a:cubicBezTo>
                    <a:pt x="11032" y="7490"/>
                    <a:pt x="11012" y="7490"/>
                    <a:pt x="11012" y="7464"/>
                  </a:cubicBezTo>
                  <a:cubicBezTo>
                    <a:pt x="10992" y="7443"/>
                    <a:pt x="11012" y="7443"/>
                    <a:pt x="11012" y="7423"/>
                  </a:cubicBezTo>
                  <a:cubicBezTo>
                    <a:pt x="11012" y="7402"/>
                    <a:pt x="10992" y="7382"/>
                    <a:pt x="10992" y="7361"/>
                  </a:cubicBezTo>
                  <a:cubicBezTo>
                    <a:pt x="10992" y="7336"/>
                    <a:pt x="11012" y="7315"/>
                    <a:pt x="10992" y="7295"/>
                  </a:cubicBezTo>
                  <a:cubicBezTo>
                    <a:pt x="10992" y="7295"/>
                    <a:pt x="10992" y="7274"/>
                    <a:pt x="10973" y="7253"/>
                  </a:cubicBezTo>
                  <a:cubicBezTo>
                    <a:pt x="10973" y="7233"/>
                    <a:pt x="10973" y="7207"/>
                    <a:pt x="10992" y="7187"/>
                  </a:cubicBezTo>
                  <a:cubicBezTo>
                    <a:pt x="10973" y="7166"/>
                    <a:pt x="10973" y="7166"/>
                    <a:pt x="10973" y="7146"/>
                  </a:cubicBezTo>
                  <a:cubicBezTo>
                    <a:pt x="10992" y="7079"/>
                    <a:pt x="10973" y="7017"/>
                    <a:pt x="10973" y="6976"/>
                  </a:cubicBezTo>
                  <a:cubicBezTo>
                    <a:pt x="10992" y="6930"/>
                    <a:pt x="10973" y="6909"/>
                    <a:pt x="10992" y="6869"/>
                  </a:cubicBezTo>
                  <a:lnTo>
                    <a:pt x="10992" y="6653"/>
                  </a:lnTo>
                  <a:cubicBezTo>
                    <a:pt x="10992" y="6591"/>
                    <a:pt x="10992" y="6504"/>
                    <a:pt x="11012" y="6437"/>
                  </a:cubicBezTo>
                  <a:cubicBezTo>
                    <a:pt x="11012" y="6396"/>
                    <a:pt x="10992" y="6376"/>
                    <a:pt x="11012" y="6355"/>
                  </a:cubicBezTo>
                  <a:cubicBezTo>
                    <a:pt x="11032" y="6268"/>
                    <a:pt x="11057" y="6227"/>
                    <a:pt x="11077" y="6160"/>
                  </a:cubicBezTo>
                  <a:lnTo>
                    <a:pt x="11077" y="6139"/>
                  </a:lnTo>
                  <a:cubicBezTo>
                    <a:pt x="11057" y="6032"/>
                    <a:pt x="11117" y="5924"/>
                    <a:pt x="11137" y="5842"/>
                  </a:cubicBezTo>
                  <a:cubicBezTo>
                    <a:pt x="11157" y="5796"/>
                    <a:pt x="11157" y="5755"/>
                    <a:pt x="11202" y="5734"/>
                  </a:cubicBezTo>
                  <a:cubicBezTo>
                    <a:pt x="11202" y="5713"/>
                    <a:pt x="11202" y="5713"/>
                    <a:pt x="11182" y="5713"/>
                  </a:cubicBezTo>
                  <a:cubicBezTo>
                    <a:pt x="11281" y="5477"/>
                    <a:pt x="11406" y="5282"/>
                    <a:pt x="11530" y="5092"/>
                  </a:cubicBezTo>
                  <a:lnTo>
                    <a:pt x="11555" y="5092"/>
                  </a:lnTo>
                  <a:cubicBezTo>
                    <a:pt x="11595" y="5072"/>
                    <a:pt x="11615" y="5005"/>
                    <a:pt x="11654" y="4964"/>
                  </a:cubicBezTo>
                  <a:cubicBezTo>
                    <a:pt x="11739" y="4897"/>
                    <a:pt x="11804" y="4795"/>
                    <a:pt x="11883" y="4728"/>
                  </a:cubicBezTo>
                  <a:cubicBezTo>
                    <a:pt x="11968" y="4641"/>
                    <a:pt x="12072" y="4579"/>
                    <a:pt x="12152" y="4492"/>
                  </a:cubicBezTo>
                  <a:cubicBezTo>
                    <a:pt x="12197" y="4451"/>
                    <a:pt x="12236" y="4430"/>
                    <a:pt x="12276" y="4384"/>
                  </a:cubicBezTo>
                  <a:cubicBezTo>
                    <a:pt x="12301" y="4364"/>
                    <a:pt x="12341" y="4384"/>
                    <a:pt x="12341" y="4343"/>
                  </a:cubicBezTo>
                  <a:cubicBezTo>
                    <a:pt x="12361" y="4322"/>
                    <a:pt x="12381" y="4322"/>
                    <a:pt x="12401" y="4302"/>
                  </a:cubicBezTo>
                  <a:cubicBezTo>
                    <a:pt x="12445" y="4256"/>
                    <a:pt x="12485" y="4256"/>
                    <a:pt x="12525" y="4235"/>
                  </a:cubicBezTo>
                  <a:cubicBezTo>
                    <a:pt x="12550" y="4215"/>
                    <a:pt x="12570" y="4215"/>
                    <a:pt x="12590" y="4194"/>
                  </a:cubicBezTo>
                  <a:cubicBezTo>
                    <a:pt x="12610" y="4153"/>
                    <a:pt x="12649" y="4127"/>
                    <a:pt x="12694" y="4107"/>
                  </a:cubicBezTo>
                  <a:cubicBezTo>
                    <a:pt x="12818" y="4066"/>
                    <a:pt x="12923" y="4025"/>
                    <a:pt x="13023" y="3978"/>
                  </a:cubicBezTo>
                  <a:cubicBezTo>
                    <a:pt x="13047" y="3978"/>
                    <a:pt x="13087" y="3958"/>
                    <a:pt x="13107" y="3937"/>
                  </a:cubicBezTo>
                  <a:lnTo>
                    <a:pt x="13127" y="3937"/>
                  </a:lnTo>
                  <a:cubicBezTo>
                    <a:pt x="13172" y="3896"/>
                    <a:pt x="13231" y="3896"/>
                    <a:pt x="13271" y="3896"/>
                  </a:cubicBezTo>
                  <a:cubicBezTo>
                    <a:pt x="13336" y="3871"/>
                    <a:pt x="13396" y="3850"/>
                    <a:pt x="13460" y="3829"/>
                  </a:cubicBezTo>
                  <a:cubicBezTo>
                    <a:pt x="13474" y="3829"/>
                    <a:pt x="13496" y="3839"/>
                    <a:pt x="13517" y="3839"/>
                  </a:cubicBezTo>
                  <a:cubicBezTo>
                    <a:pt x="13527" y="3839"/>
                    <a:pt x="13537" y="3836"/>
                    <a:pt x="13545" y="3829"/>
                  </a:cubicBezTo>
                  <a:cubicBezTo>
                    <a:pt x="13565" y="3829"/>
                    <a:pt x="13585" y="3829"/>
                    <a:pt x="13605" y="3809"/>
                  </a:cubicBezTo>
                  <a:cubicBezTo>
                    <a:pt x="13625" y="3809"/>
                    <a:pt x="13644" y="3809"/>
                    <a:pt x="13669" y="3829"/>
                  </a:cubicBezTo>
                  <a:cubicBezTo>
                    <a:pt x="13699" y="3819"/>
                    <a:pt x="13730" y="3814"/>
                    <a:pt x="13759" y="3814"/>
                  </a:cubicBezTo>
                  <a:cubicBezTo>
                    <a:pt x="13788" y="3814"/>
                    <a:pt x="13814" y="3819"/>
                    <a:pt x="13834" y="3829"/>
                  </a:cubicBezTo>
                  <a:cubicBezTo>
                    <a:pt x="13893" y="3829"/>
                    <a:pt x="13958" y="3829"/>
                    <a:pt x="14043" y="3809"/>
                  </a:cubicBezTo>
                  <a:close/>
                  <a:moveTo>
                    <a:pt x="13172" y="9605"/>
                  </a:moveTo>
                  <a:cubicBezTo>
                    <a:pt x="13172" y="9625"/>
                    <a:pt x="13147" y="9646"/>
                    <a:pt x="13127" y="9646"/>
                  </a:cubicBezTo>
                  <a:cubicBezTo>
                    <a:pt x="13114" y="9646"/>
                    <a:pt x="13109" y="9657"/>
                    <a:pt x="13102" y="9657"/>
                  </a:cubicBezTo>
                  <a:cubicBezTo>
                    <a:pt x="13098" y="9657"/>
                    <a:pt x="13094" y="9654"/>
                    <a:pt x="13087" y="9646"/>
                  </a:cubicBezTo>
                  <a:lnTo>
                    <a:pt x="13127" y="9646"/>
                  </a:lnTo>
                  <a:cubicBezTo>
                    <a:pt x="13127" y="9625"/>
                    <a:pt x="13147" y="9605"/>
                    <a:pt x="13172" y="9605"/>
                  </a:cubicBezTo>
                  <a:close/>
                  <a:moveTo>
                    <a:pt x="1001" y="9733"/>
                  </a:moveTo>
                  <a:cubicBezTo>
                    <a:pt x="1001" y="9753"/>
                    <a:pt x="981" y="9753"/>
                    <a:pt x="981" y="9753"/>
                  </a:cubicBezTo>
                  <a:lnTo>
                    <a:pt x="981" y="9733"/>
                  </a:lnTo>
                  <a:close/>
                  <a:moveTo>
                    <a:pt x="1205" y="9774"/>
                  </a:moveTo>
                  <a:lnTo>
                    <a:pt x="1205" y="9800"/>
                  </a:lnTo>
                  <a:cubicBezTo>
                    <a:pt x="1185" y="9800"/>
                    <a:pt x="1185" y="9800"/>
                    <a:pt x="1205" y="9774"/>
                  </a:cubicBezTo>
                  <a:close/>
                  <a:moveTo>
                    <a:pt x="1041" y="9774"/>
                  </a:moveTo>
                  <a:cubicBezTo>
                    <a:pt x="1041" y="9800"/>
                    <a:pt x="1021" y="9800"/>
                    <a:pt x="1021" y="9800"/>
                  </a:cubicBezTo>
                  <a:cubicBezTo>
                    <a:pt x="1021" y="9820"/>
                    <a:pt x="1021" y="9820"/>
                    <a:pt x="1001" y="9820"/>
                  </a:cubicBezTo>
                  <a:lnTo>
                    <a:pt x="1001" y="9774"/>
                  </a:lnTo>
                  <a:cubicBezTo>
                    <a:pt x="1001" y="9800"/>
                    <a:pt x="1021" y="9800"/>
                    <a:pt x="1021" y="9800"/>
                  </a:cubicBezTo>
                  <a:cubicBezTo>
                    <a:pt x="1021" y="9800"/>
                    <a:pt x="1021" y="9774"/>
                    <a:pt x="1041" y="9774"/>
                  </a:cubicBezTo>
                  <a:close/>
                  <a:moveTo>
                    <a:pt x="1145" y="9800"/>
                  </a:moveTo>
                  <a:lnTo>
                    <a:pt x="1145" y="9820"/>
                  </a:lnTo>
                  <a:lnTo>
                    <a:pt x="1125" y="9800"/>
                  </a:lnTo>
                  <a:close/>
                  <a:moveTo>
                    <a:pt x="1250" y="9800"/>
                  </a:moveTo>
                  <a:cubicBezTo>
                    <a:pt x="1270" y="9820"/>
                    <a:pt x="1310" y="9820"/>
                    <a:pt x="1354" y="9841"/>
                  </a:cubicBezTo>
                  <a:cubicBezTo>
                    <a:pt x="1290" y="9841"/>
                    <a:pt x="1270" y="9841"/>
                    <a:pt x="1250" y="9800"/>
                  </a:cubicBezTo>
                  <a:close/>
                  <a:moveTo>
                    <a:pt x="1185" y="9841"/>
                  </a:moveTo>
                  <a:cubicBezTo>
                    <a:pt x="1171" y="9856"/>
                    <a:pt x="1156" y="9860"/>
                    <a:pt x="1142" y="9860"/>
                  </a:cubicBezTo>
                  <a:cubicBezTo>
                    <a:pt x="1127" y="9860"/>
                    <a:pt x="1112" y="9855"/>
                    <a:pt x="1100" y="9855"/>
                  </a:cubicBezTo>
                  <a:cubicBezTo>
                    <a:pt x="1093" y="9855"/>
                    <a:pt x="1086" y="9857"/>
                    <a:pt x="1081" y="9861"/>
                  </a:cubicBezTo>
                  <a:cubicBezTo>
                    <a:pt x="1093" y="9851"/>
                    <a:pt x="1109" y="9851"/>
                    <a:pt x="1127" y="9851"/>
                  </a:cubicBezTo>
                  <a:cubicBezTo>
                    <a:pt x="1145" y="9851"/>
                    <a:pt x="1165" y="9851"/>
                    <a:pt x="1185" y="9841"/>
                  </a:cubicBezTo>
                  <a:close/>
                  <a:moveTo>
                    <a:pt x="10659" y="9841"/>
                  </a:moveTo>
                  <a:lnTo>
                    <a:pt x="10659" y="9882"/>
                  </a:lnTo>
                  <a:lnTo>
                    <a:pt x="10639" y="9882"/>
                  </a:lnTo>
                  <a:lnTo>
                    <a:pt x="10619" y="9861"/>
                  </a:lnTo>
                  <a:lnTo>
                    <a:pt x="10639" y="9861"/>
                  </a:lnTo>
                  <a:cubicBezTo>
                    <a:pt x="10639" y="9841"/>
                    <a:pt x="10639" y="9841"/>
                    <a:pt x="10659" y="9841"/>
                  </a:cubicBezTo>
                  <a:close/>
                  <a:moveTo>
                    <a:pt x="1374" y="9861"/>
                  </a:moveTo>
                  <a:lnTo>
                    <a:pt x="1374" y="9882"/>
                  </a:lnTo>
                  <a:cubicBezTo>
                    <a:pt x="1364" y="9882"/>
                    <a:pt x="1353" y="9887"/>
                    <a:pt x="1348" y="9887"/>
                  </a:cubicBezTo>
                  <a:cubicBezTo>
                    <a:pt x="1342" y="9887"/>
                    <a:pt x="1342" y="9882"/>
                    <a:pt x="1354" y="9861"/>
                  </a:cubicBezTo>
                  <a:close/>
                  <a:moveTo>
                    <a:pt x="1479" y="9928"/>
                  </a:moveTo>
                  <a:cubicBezTo>
                    <a:pt x="1499" y="9949"/>
                    <a:pt x="1499" y="9949"/>
                    <a:pt x="1499" y="9969"/>
                  </a:cubicBezTo>
                  <a:cubicBezTo>
                    <a:pt x="1479" y="9969"/>
                    <a:pt x="1479" y="9969"/>
                    <a:pt x="1479" y="9928"/>
                  </a:cubicBezTo>
                  <a:close/>
                  <a:moveTo>
                    <a:pt x="12630" y="9928"/>
                  </a:moveTo>
                  <a:cubicBezTo>
                    <a:pt x="12590" y="9990"/>
                    <a:pt x="12570" y="9990"/>
                    <a:pt x="12550" y="9990"/>
                  </a:cubicBezTo>
                  <a:cubicBezTo>
                    <a:pt x="12570" y="9990"/>
                    <a:pt x="12590" y="9949"/>
                    <a:pt x="12610" y="9928"/>
                  </a:cubicBezTo>
                  <a:close/>
                  <a:moveTo>
                    <a:pt x="2370" y="10159"/>
                  </a:moveTo>
                  <a:cubicBezTo>
                    <a:pt x="2350" y="10159"/>
                    <a:pt x="2350" y="10185"/>
                    <a:pt x="2350" y="10185"/>
                  </a:cubicBezTo>
                  <a:cubicBezTo>
                    <a:pt x="2350" y="10159"/>
                    <a:pt x="2350" y="10159"/>
                    <a:pt x="2370" y="10159"/>
                  </a:cubicBezTo>
                  <a:close/>
                  <a:moveTo>
                    <a:pt x="13709" y="3059"/>
                  </a:moveTo>
                  <a:cubicBezTo>
                    <a:pt x="13709" y="3059"/>
                    <a:pt x="13689" y="3080"/>
                    <a:pt x="13669" y="3080"/>
                  </a:cubicBezTo>
                  <a:cubicBezTo>
                    <a:pt x="13732" y="3080"/>
                    <a:pt x="13773" y="3108"/>
                    <a:pt x="13816" y="3108"/>
                  </a:cubicBezTo>
                  <a:cubicBezTo>
                    <a:pt x="13828" y="3108"/>
                    <a:pt x="13841" y="3106"/>
                    <a:pt x="13854" y="3101"/>
                  </a:cubicBezTo>
                  <a:cubicBezTo>
                    <a:pt x="13893" y="3101"/>
                    <a:pt x="13938" y="3080"/>
                    <a:pt x="13978" y="3080"/>
                  </a:cubicBezTo>
                  <a:cubicBezTo>
                    <a:pt x="13984" y="3073"/>
                    <a:pt x="13991" y="3071"/>
                    <a:pt x="13998" y="3071"/>
                  </a:cubicBezTo>
                  <a:cubicBezTo>
                    <a:pt x="14012" y="3071"/>
                    <a:pt x="14026" y="3080"/>
                    <a:pt x="14043" y="3080"/>
                  </a:cubicBezTo>
                  <a:cubicBezTo>
                    <a:pt x="14082" y="3101"/>
                    <a:pt x="14122" y="3126"/>
                    <a:pt x="14167" y="3147"/>
                  </a:cubicBezTo>
                  <a:cubicBezTo>
                    <a:pt x="14180" y="3147"/>
                    <a:pt x="14185" y="3138"/>
                    <a:pt x="14192" y="3138"/>
                  </a:cubicBezTo>
                  <a:cubicBezTo>
                    <a:pt x="14196" y="3138"/>
                    <a:pt x="14200" y="3140"/>
                    <a:pt x="14207" y="3147"/>
                  </a:cubicBezTo>
                  <a:lnTo>
                    <a:pt x="14351" y="3147"/>
                  </a:lnTo>
                  <a:cubicBezTo>
                    <a:pt x="14311" y="3126"/>
                    <a:pt x="14267" y="3126"/>
                    <a:pt x="14207" y="3126"/>
                  </a:cubicBezTo>
                  <a:cubicBezTo>
                    <a:pt x="14187" y="3126"/>
                    <a:pt x="14187" y="3080"/>
                    <a:pt x="14167" y="3080"/>
                  </a:cubicBezTo>
                  <a:cubicBezTo>
                    <a:pt x="14171" y="3076"/>
                    <a:pt x="14176" y="3074"/>
                    <a:pt x="14180" y="3074"/>
                  </a:cubicBezTo>
                  <a:cubicBezTo>
                    <a:pt x="14191" y="3074"/>
                    <a:pt x="14203" y="3086"/>
                    <a:pt x="14214" y="3086"/>
                  </a:cubicBezTo>
                  <a:cubicBezTo>
                    <a:pt x="14218" y="3086"/>
                    <a:pt x="14223" y="3085"/>
                    <a:pt x="14227" y="3080"/>
                  </a:cubicBezTo>
                  <a:cubicBezTo>
                    <a:pt x="14233" y="3073"/>
                    <a:pt x="14240" y="3071"/>
                    <a:pt x="14246" y="3071"/>
                  </a:cubicBezTo>
                  <a:cubicBezTo>
                    <a:pt x="14258" y="3071"/>
                    <a:pt x="14267" y="3080"/>
                    <a:pt x="14267" y="3080"/>
                  </a:cubicBezTo>
                  <a:lnTo>
                    <a:pt x="14331" y="3080"/>
                  </a:lnTo>
                  <a:cubicBezTo>
                    <a:pt x="14436" y="3101"/>
                    <a:pt x="14560" y="3126"/>
                    <a:pt x="14640" y="3168"/>
                  </a:cubicBezTo>
                  <a:cubicBezTo>
                    <a:pt x="14705" y="3188"/>
                    <a:pt x="14744" y="3208"/>
                    <a:pt x="14809" y="3229"/>
                  </a:cubicBezTo>
                  <a:cubicBezTo>
                    <a:pt x="14829" y="3229"/>
                    <a:pt x="14849" y="3229"/>
                    <a:pt x="14869" y="3255"/>
                  </a:cubicBezTo>
                  <a:lnTo>
                    <a:pt x="14869" y="3275"/>
                  </a:lnTo>
                  <a:cubicBezTo>
                    <a:pt x="14933" y="3275"/>
                    <a:pt x="14973" y="3316"/>
                    <a:pt x="15013" y="3337"/>
                  </a:cubicBezTo>
                  <a:cubicBezTo>
                    <a:pt x="15013" y="3357"/>
                    <a:pt x="15038" y="3357"/>
                    <a:pt x="15038" y="3357"/>
                  </a:cubicBezTo>
                  <a:cubicBezTo>
                    <a:pt x="15038" y="3337"/>
                    <a:pt x="15038" y="3337"/>
                    <a:pt x="15013" y="3316"/>
                  </a:cubicBezTo>
                  <a:cubicBezTo>
                    <a:pt x="15058" y="3316"/>
                    <a:pt x="15058" y="3337"/>
                    <a:pt x="15058" y="3337"/>
                  </a:cubicBezTo>
                  <a:lnTo>
                    <a:pt x="15038" y="3357"/>
                  </a:lnTo>
                  <a:cubicBezTo>
                    <a:pt x="15038" y="3357"/>
                    <a:pt x="15038" y="3383"/>
                    <a:pt x="15058" y="3383"/>
                  </a:cubicBezTo>
                  <a:cubicBezTo>
                    <a:pt x="15043" y="3397"/>
                    <a:pt x="15031" y="3401"/>
                    <a:pt x="15020" y="3401"/>
                  </a:cubicBezTo>
                  <a:cubicBezTo>
                    <a:pt x="15000" y="3401"/>
                    <a:pt x="14986" y="3383"/>
                    <a:pt x="14973" y="3383"/>
                  </a:cubicBezTo>
                  <a:cubicBezTo>
                    <a:pt x="14993" y="3445"/>
                    <a:pt x="15038" y="3445"/>
                    <a:pt x="15078" y="3465"/>
                  </a:cubicBezTo>
                  <a:cubicBezTo>
                    <a:pt x="15118" y="3485"/>
                    <a:pt x="15162" y="3485"/>
                    <a:pt x="15202" y="3511"/>
                  </a:cubicBezTo>
                  <a:cubicBezTo>
                    <a:pt x="15202" y="3511"/>
                    <a:pt x="15222" y="3511"/>
                    <a:pt x="15222" y="3485"/>
                  </a:cubicBezTo>
                  <a:cubicBezTo>
                    <a:pt x="15242" y="3511"/>
                    <a:pt x="15262" y="3532"/>
                    <a:pt x="15287" y="3532"/>
                  </a:cubicBezTo>
                  <a:cubicBezTo>
                    <a:pt x="15306" y="3552"/>
                    <a:pt x="15306" y="3573"/>
                    <a:pt x="15306" y="3573"/>
                  </a:cubicBezTo>
                  <a:lnTo>
                    <a:pt x="15326" y="3573"/>
                  </a:lnTo>
                  <a:cubicBezTo>
                    <a:pt x="15366" y="3573"/>
                    <a:pt x="15386" y="3594"/>
                    <a:pt x="15411" y="3614"/>
                  </a:cubicBezTo>
                  <a:lnTo>
                    <a:pt x="15411" y="3552"/>
                  </a:lnTo>
                  <a:cubicBezTo>
                    <a:pt x="15386" y="3552"/>
                    <a:pt x="15366" y="3552"/>
                    <a:pt x="15366" y="3532"/>
                  </a:cubicBezTo>
                  <a:lnTo>
                    <a:pt x="15386" y="3532"/>
                  </a:lnTo>
                  <a:cubicBezTo>
                    <a:pt x="15391" y="3528"/>
                    <a:pt x="15395" y="3526"/>
                    <a:pt x="15399" y="3526"/>
                  </a:cubicBezTo>
                  <a:cubicBezTo>
                    <a:pt x="15412" y="3526"/>
                    <a:pt x="15415" y="3552"/>
                    <a:pt x="15431" y="3552"/>
                  </a:cubicBezTo>
                  <a:cubicBezTo>
                    <a:pt x="15451" y="3552"/>
                    <a:pt x="15451" y="3552"/>
                    <a:pt x="15451" y="3532"/>
                  </a:cubicBezTo>
                  <a:cubicBezTo>
                    <a:pt x="15511" y="3594"/>
                    <a:pt x="15595" y="3660"/>
                    <a:pt x="15635" y="3742"/>
                  </a:cubicBezTo>
                  <a:lnTo>
                    <a:pt x="15660" y="3722"/>
                  </a:lnTo>
                  <a:cubicBezTo>
                    <a:pt x="15680" y="3742"/>
                    <a:pt x="15700" y="3742"/>
                    <a:pt x="15700" y="3768"/>
                  </a:cubicBezTo>
                  <a:lnTo>
                    <a:pt x="15660" y="3768"/>
                  </a:lnTo>
                  <a:cubicBezTo>
                    <a:pt x="15651" y="3759"/>
                    <a:pt x="15644" y="3757"/>
                    <a:pt x="15637" y="3757"/>
                  </a:cubicBezTo>
                  <a:cubicBezTo>
                    <a:pt x="15624" y="3757"/>
                    <a:pt x="15615" y="3768"/>
                    <a:pt x="15615" y="3768"/>
                  </a:cubicBezTo>
                  <a:cubicBezTo>
                    <a:pt x="15555" y="3722"/>
                    <a:pt x="15511" y="3660"/>
                    <a:pt x="15451" y="3614"/>
                  </a:cubicBezTo>
                  <a:cubicBezTo>
                    <a:pt x="15451" y="3640"/>
                    <a:pt x="15451" y="3640"/>
                    <a:pt x="15471" y="3660"/>
                  </a:cubicBezTo>
                  <a:cubicBezTo>
                    <a:pt x="15491" y="3722"/>
                    <a:pt x="15535" y="3789"/>
                    <a:pt x="15595" y="3809"/>
                  </a:cubicBezTo>
                  <a:cubicBezTo>
                    <a:pt x="15615" y="3809"/>
                    <a:pt x="15615" y="3809"/>
                    <a:pt x="15615" y="3829"/>
                  </a:cubicBezTo>
                  <a:lnTo>
                    <a:pt x="15680" y="3829"/>
                  </a:lnTo>
                  <a:cubicBezTo>
                    <a:pt x="15700" y="3850"/>
                    <a:pt x="15700" y="3896"/>
                    <a:pt x="15719" y="3896"/>
                  </a:cubicBezTo>
                  <a:lnTo>
                    <a:pt x="15719" y="3937"/>
                  </a:lnTo>
                  <a:cubicBezTo>
                    <a:pt x="15680" y="3917"/>
                    <a:pt x="15680" y="3896"/>
                    <a:pt x="15635" y="3871"/>
                  </a:cubicBezTo>
                  <a:lnTo>
                    <a:pt x="15635" y="3917"/>
                  </a:lnTo>
                  <a:cubicBezTo>
                    <a:pt x="15700" y="3978"/>
                    <a:pt x="15759" y="4025"/>
                    <a:pt x="15824" y="4127"/>
                  </a:cubicBezTo>
                  <a:cubicBezTo>
                    <a:pt x="15824" y="4153"/>
                    <a:pt x="15844" y="4235"/>
                    <a:pt x="15884" y="4281"/>
                  </a:cubicBezTo>
                  <a:cubicBezTo>
                    <a:pt x="15908" y="4281"/>
                    <a:pt x="15908" y="4256"/>
                    <a:pt x="15928" y="4256"/>
                  </a:cubicBezTo>
                  <a:cubicBezTo>
                    <a:pt x="15928" y="4281"/>
                    <a:pt x="15948" y="4281"/>
                    <a:pt x="15948" y="4302"/>
                  </a:cubicBezTo>
                  <a:cubicBezTo>
                    <a:pt x="15928" y="4322"/>
                    <a:pt x="15928" y="4343"/>
                    <a:pt x="15948" y="4364"/>
                  </a:cubicBezTo>
                  <a:cubicBezTo>
                    <a:pt x="15948" y="4364"/>
                    <a:pt x="15968" y="4364"/>
                    <a:pt x="15968" y="4384"/>
                  </a:cubicBezTo>
                  <a:cubicBezTo>
                    <a:pt x="15988" y="4384"/>
                    <a:pt x="15968" y="4364"/>
                    <a:pt x="15988" y="4364"/>
                  </a:cubicBezTo>
                  <a:lnTo>
                    <a:pt x="15988" y="4384"/>
                  </a:lnTo>
                  <a:cubicBezTo>
                    <a:pt x="15978" y="4397"/>
                    <a:pt x="15973" y="4403"/>
                    <a:pt x="15971" y="4403"/>
                  </a:cubicBezTo>
                  <a:cubicBezTo>
                    <a:pt x="15968" y="4403"/>
                    <a:pt x="15968" y="4397"/>
                    <a:pt x="15968" y="4384"/>
                  </a:cubicBezTo>
                  <a:lnTo>
                    <a:pt x="15928" y="4384"/>
                  </a:lnTo>
                  <a:cubicBezTo>
                    <a:pt x="15948" y="4471"/>
                    <a:pt x="15988" y="4538"/>
                    <a:pt x="15988" y="4599"/>
                  </a:cubicBezTo>
                  <a:lnTo>
                    <a:pt x="15988" y="4620"/>
                  </a:lnTo>
                  <a:cubicBezTo>
                    <a:pt x="16033" y="4641"/>
                    <a:pt x="16008" y="4707"/>
                    <a:pt x="16053" y="4728"/>
                  </a:cubicBezTo>
                  <a:lnTo>
                    <a:pt x="16053" y="4964"/>
                  </a:lnTo>
                  <a:cubicBezTo>
                    <a:pt x="16073" y="4943"/>
                    <a:pt x="16093" y="4943"/>
                    <a:pt x="16093" y="4943"/>
                  </a:cubicBezTo>
                  <a:lnTo>
                    <a:pt x="16093" y="4769"/>
                  </a:lnTo>
                  <a:cubicBezTo>
                    <a:pt x="16112" y="4769"/>
                    <a:pt x="16112" y="4769"/>
                    <a:pt x="16112" y="4748"/>
                  </a:cubicBezTo>
                  <a:cubicBezTo>
                    <a:pt x="16093" y="4728"/>
                    <a:pt x="16093" y="4728"/>
                    <a:pt x="16093" y="4707"/>
                  </a:cubicBezTo>
                  <a:lnTo>
                    <a:pt x="16112" y="4707"/>
                  </a:lnTo>
                  <a:lnTo>
                    <a:pt x="16112" y="4748"/>
                  </a:lnTo>
                  <a:cubicBezTo>
                    <a:pt x="16132" y="4769"/>
                    <a:pt x="16112" y="4795"/>
                    <a:pt x="16112" y="4795"/>
                  </a:cubicBezTo>
                  <a:cubicBezTo>
                    <a:pt x="16132" y="4815"/>
                    <a:pt x="16093" y="4836"/>
                    <a:pt x="16112" y="4856"/>
                  </a:cubicBezTo>
                  <a:cubicBezTo>
                    <a:pt x="16132" y="4877"/>
                    <a:pt x="16132" y="4923"/>
                    <a:pt x="16132" y="4943"/>
                  </a:cubicBezTo>
                  <a:cubicBezTo>
                    <a:pt x="16132" y="4964"/>
                    <a:pt x="16112" y="4985"/>
                    <a:pt x="16132" y="5005"/>
                  </a:cubicBezTo>
                  <a:lnTo>
                    <a:pt x="16132" y="5026"/>
                  </a:lnTo>
                  <a:cubicBezTo>
                    <a:pt x="16157" y="5051"/>
                    <a:pt x="16112" y="5072"/>
                    <a:pt x="16132" y="5092"/>
                  </a:cubicBezTo>
                  <a:cubicBezTo>
                    <a:pt x="16157" y="5113"/>
                    <a:pt x="16132" y="5133"/>
                    <a:pt x="16157" y="5154"/>
                  </a:cubicBezTo>
                  <a:cubicBezTo>
                    <a:pt x="16157" y="5180"/>
                    <a:pt x="16132" y="5200"/>
                    <a:pt x="16112" y="5221"/>
                  </a:cubicBezTo>
                  <a:cubicBezTo>
                    <a:pt x="16112" y="5241"/>
                    <a:pt x="16132" y="5262"/>
                    <a:pt x="16132" y="5282"/>
                  </a:cubicBezTo>
                  <a:cubicBezTo>
                    <a:pt x="16112" y="5282"/>
                    <a:pt x="16112" y="5308"/>
                    <a:pt x="16093" y="5308"/>
                  </a:cubicBezTo>
                  <a:cubicBezTo>
                    <a:pt x="16093" y="5329"/>
                    <a:pt x="16132" y="5329"/>
                    <a:pt x="16112" y="5349"/>
                  </a:cubicBezTo>
                  <a:cubicBezTo>
                    <a:pt x="16093" y="5369"/>
                    <a:pt x="16112" y="5390"/>
                    <a:pt x="16112" y="5390"/>
                  </a:cubicBezTo>
                  <a:cubicBezTo>
                    <a:pt x="16112" y="5411"/>
                    <a:pt x="16112" y="5436"/>
                    <a:pt x="16093" y="5457"/>
                  </a:cubicBezTo>
                  <a:cubicBezTo>
                    <a:pt x="16093" y="5477"/>
                    <a:pt x="16112" y="5477"/>
                    <a:pt x="16112" y="5498"/>
                  </a:cubicBezTo>
                  <a:cubicBezTo>
                    <a:pt x="16112" y="5518"/>
                    <a:pt x="16093" y="5565"/>
                    <a:pt x="16112" y="5585"/>
                  </a:cubicBezTo>
                  <a:cubicBezTo>
                    <a:pt x="16112" y="5606"/>
                    <a:pt x="16112" y="5626"/>
                    <a:pt x="16093" y="5647"/>
                  </a:cubicBezTo>
                  <a:cubicBezTo>
                    <a:pt x="16093" y="5667"/>
                    <a:pt x="16053" y="5713"/>
                    <a:pt x="16073" y="5755"/>
                  </a:cubicBezTo>
                  <a:cubicBezTo>
                    <a:pt x="16053" y="5755"/>
                    <a:pt x="16053" y="5755"/>
                    <a:pt x="16033" y="5734"/>
                  </a:cubicBezTo>
                  <a:cubicBezTo>
                    <a:pt x="16073" y="5693"/>
                    <a:pt x="15988" y="5626"/>
                    <a:pt x="16053" y="5565"/>
                  </a:cubicBezTo>
                  <a:cubicBezTo>
                    <a:pt x="16073" y="5585"/>
                    <a:pt x="16073" y="5606"/>
                    <a:pt x="16073" y="5647"/>
                  </a:cubicBezTo>
                  <a:lnTo>
                    <a:pt x="16093" y="5647"/>
                  </a:lnTo>
                  <a:lnTo>
                    <a:pt x="16093" y="5539"/>
                  </a:lnTo>
                  <a:cubicBezTo>
                    <a:pt x="16093" y="5518"/>
                    <a:pt x="16073" y="5498"/>
                    <a:pt x="16073" y="5457"/>
                  </a:cubicBezTo>
                  <a:cubicBezTo>
                    <a:pt x="16093" y="5436"/>
                    <a:pt x="16093" y="5390"/>
                    <a:pt x="16093" y="5369"/>
                  </a:cubicBezTo>
                  <a:cubicBezTo>
                    <a:pt x="16073" y="5349"/>
                    <a:pt x="16073" y="5349"/>
                    <a:pt x="16053" y="5329"/>
                  </a:cubicBezTo>
                  <a:cubicBezTo>
                    <a:pt x="16053" y="5369"/>
                    <a:pt x="16033" y="5411"/>
                    <a:pt x="16053" y="5477"/>
                  </a:cubicBezTo>
                  <a:cubicBezTo>
                    <a:pt x="16033" y="5477"/>
                    <a:pt x="16008" y="5498"/>
                    <a:pt x="16008" y="5498"/>
                  </a:cubicBezTo>
                  <a:cubicBezTo>
                    <a:pt x="16008" y="5539"/>
                    <a:pt x="15968" y="5565"/>
                    <a:pt x="15968" y="5585"/>
                  </a:cubicBezTo>
                  <a:cubicBezTo>
                    <a:pt x="15948" y="5626"/>
                    <a:pt x="15948" y="5667"/>
                    <a:pt x="15948" y="5734"/>
                  </a:cubicBezTo>
                  <a:cubicBezTo>
                    <a:pt x="15948" y="5775"/>
                    <a:pt x="15948" y="5821"/>
                    <a:pt x="15908" y="5883"/>
                  </a:cubicBezTo>
                  <a:cubicBezTo>
                    <a:pt x="15884" y="5924"/>
                    <a:pt x="15864" y="5991"/>
                    <a:pt x="15864" y="6052"/>
                  </a:cubicBezTo>
                  <a:cubicBezTo>
                    <a:pt x="15864" y="6078"/>
                    <a:pt x="15844" y="6099"/>
                    <a:pt x="15844" y="6119"/>
                  </a:cubicBezTo>
                  <a:cubicBezTo>
                    <a:pt x="15864" y="6119"/>
                    <a:pt x="15864" y="6099"/>
                    <a:pt x="15884" y="6099"/>
                  </a:cubicBezTo>
                  <a:cubicBezTo>
                    <a:pt x="15884" y="6119"/>
                    <a:pt x="15864" y="6139"/>
                    <a:pt x="15884" y="6160"/>
                  </a:cubicBezTo>
                  <a:cubicBezTo>
                    <a:pt x="15864" y="6181"/>
                    <a:pt x="15884" y="6206"/>
                    <a:pt x="15864" y="6227"/>
                  </a:cubicBezTo>
                  <a:cubicBezTo>
                    <a:pt x="15908" y="6227"/>
                    <a:pt x="15908" y="6181"/>
                    <a:pt x="15928" y="6160"/>
                  </a:cubicBezTo>
                  <a:lnTo>
                    <a:pt x="15908" y="6160"/>
                  </a:lnTo>
                  <a:cubicBezTo>
                    <a:pt x="15948" y="6099"/>
                    <a:pt x="15968" y="6032"/>
                    <a:pt x="16008" y="5970"/>
                  </a:cubicBezTo>
                  <a:lnTo>
                    <a:pt x="16033" y="5991"/>
                  </a:lnTo>
                  <a:cubicBezTo>
                    <a:pt x="16008" y="6032"/>
                    <a:pt x="15988" y="6099"/>
                    <a:pt x="15988" y="6160"/>
                  </a:cubicBezTo>
                  <a:cubicBezTo>
                    <a:pt x="15928" y="6181"/>
                    <a:pt x="15948" y="6268"/>
                    <a:pt x="15884" y="6288"/>
                  </a:cubicBezTo>
                  <a:cubicBezTo>
                    <a:pt x="15864" y="6268"/>
                    <a:pt x="15908" y="6247"/>
                    <a:pt x="15884" y="6227"/>
                  </a:cubicBezTo>
                  <a:cubicBezTo>
                    <a:pt x="15844" y="6227"/>
                    <a:pt x="15844" y="6268"/>
                    <a:pt x="15824" y="6288"/>
                  </a:cubicBezTo>
                  <a:cubicBezTo>
                    <a:pt x="15824" y="6309"/>
                    <a:pt x="15844" y="6309"/>
                    <a:pt x="15864" y="6335"/>
                  </a:cubicBezTo>
                  <a:cubicBezTo>
                    <a:pt x="15844" y="6376"/>
                    <a:pt x="15824" y="6396"/>
                    <a:pt x="15804" y="6417"/>
                  </a:cubicBezTo>
                  <a:cubicBezTo>
                    <a:pt x="15804" y="6396"/>
                    <a:pt x="15804" y="6376"/>
                    <a:pt x="15784" y="6355"/>
                  </a:cubicBezTo>
                  <a:cubicBezTo>
                    <a:pt x="15804" y="6355"/>
                    <a:pt x="15804" y="6335"/>
                    <a:pt x="15824" y="6309"/>
                  </a:cubicBezTo>
                  <a:cubicBezTo>
                    <a:pt x="15804" y="6309"/>
                    <a:pt x="15804" y="6288"/>
                    <a:pt x="15784" y="6288"/>
                  </a:cubicBezTo>
                  <a:cubicBezTo>
                    <a:pt x="15759" y="6376"/>
                    <a:pt x="15719" y="6437"/>
                    <a:pt x="15660" y="6504"/>
                  </a:cubicBezTo>
                  <a:lnTo>
                    <a:pt x="15660" y="6591"/>
                  </a:lnTo>
                  <a:cubicBezTo>
                    <a:pt x="15680" y="6591"/>
                    <a:pt x="15680" y="6591"/>
                    <a:pt x="15680" y="6612"/>
                  </a:cubicBezTo>
                  <a:lnTo>
                    <a:pt x="15660" y="6632"/>
                  </a:lnTo>
                  <a:cubicBezTo>
                    <a:pt x="15660" y="6673"/>
                    <a:pt x="15680" y="6653"/>
                    <a:pt x="15680" y="6673"/>
                  </a:cubicBezTo>
                  <a:cubicBezTo>
                    <a:pt x="15700" y="6673"/>
                    <a:pt x="15700" y="6653"/>
                    <a:pt x="15719" y="6653"/>
                  </a:cubicBezTo>
                  <a:cubicBezTo>
                    <a:pt x="15719" y="6632"/>
                    <a:pt x="15700" y="6612"/>
                    <a:pt x="15739" y="6612"/>
                  </a:cubicBezTo>
                  <a:cubicBezTo>
                    <a:pt x="15739" y="6632"/>
                    <a:pt x="15739" y="6653"/>
                    <a:pt x="15719" y="6653"/>
                  </a:cubicBezTo>
                  <a:lnTo>
                    <a:pt x="15719" y="6720"/>
                  </a:lnTo>
                  <a:cubicBezTo>
                    <a:pt x="15713" y="6726"/>
                    <a:pt x="15708" y="6729"/>
                    <a:pt x="15705" y="6729"/>
                  </a:cubicBezTo>
                  <a:cubicBezTo>
                    <a:pt x="15697" y="6729"/>
                    <a:pt x="15693" y="6720"/>
                    <a:pt x="15680" y="6720"/>
                  </a:cubicBezTo>
                  <a:cubicBezTo>
                    <a:pt x="15660" y="6781"/>
                    <a:pt x="15660" y="6869"/>
                    <a:pt x="15635" y="6930"/>
                  </a:cubicBezTo>
                  <a:cubicBezTo>
                    <a:pt x="15635" y="6930"/>
                    <a:pt x="15635" y="6951"/>
                    <a:pt x="15615" y="6976"/>
                  </a:cubicBezTo>
                  <a:cubicBezTo>
                    <a:pt x="15595" y="6976"/>
                    <a:pt x="15575" y="6976"/>
                    <a:pt x="15575" y="6951"/>
                  </a:cubicBezTo>
                  <a:lnTo>
                    <a:pt x="15555" y="6951"/>
                  </a:lnTo>
                  <a:cubicBezTo>
                    <a:pt x="15535" y="6930"/>
                    <a:pt x="15555" y="6909"/>
                    <a:pt x="15575" y="6909"/>
                  </a:cubicBezTo>
                  <a:lnTo>
                    <a:pt x="15595" y="6909"/>
                  </a:lnTo>
                  <a:cubicBezTo>
                    <a:pt x="15615" y="6909"/>
                    <a:pt x="15635" y="6889"/>
                    <a:pt x="15635" y="6848"/>
                  </a:cubicBezTo>
                  <a:lnTo>
                    <a:pt x="15615" y="6848"/>
                  </a:lnTo>
                  <a:cubicBezTo>
                    <a:pt x="15615" y="6855"/>
                    <a:pt x="15615" y="6857"/>
                    <a:pt x="15614" y="6857"/>
                  </a:cubicBezTo>
                  <a:cubicBezTo>
                    <a:pt x="15613" y="6857"/>
                    <a:pt x="15608" y="6848"/>
                    <a:pt x="15595" y="6848"/>
                  </a:cubicBezTo>
                  <a:cubicBezTo>
                    <a:pt x="15575" y="6869"/>
                    <a:pt x="15555" y="6869"/>
                    <a:pt x="15535" y="6889"/>
                  </a:cubicBezTo>
                  <a:cubicBezTo>
                    <a:pt x="15511" y="6869"/>
                    <a:pt x="15555" y="6848"/>
                    <a:pt x="15555" y="6822"/>
                  </a:cubicBezTo>
                  <a:lnTo>
                    <a:pt x="15511" y="6822"/>
                  </a:lnTo>
                  <a:cubicBezTo>
                    <a:pt x="15535" y="6869"/>
                    <a:pt x="15491" y="6889"/>
                    <a:pt x="15511" y="6909"/>
                  </a:cubicBezTo>
                  <a:cubicBezTo>
                    <a:pt x="15471" y="6951"/>
                    <a:pt x="15431" y="6997"/>
                    <a:pt x="15411" y="7058"/>
                  </a:cubicBezTo>
                  <a:lnTo>
                    <a:pt x="15431" y="7058"/>
                  </a:lnTo>
                  <a:cubicBezTo>
                    <a:pt x="15431" y="7105"/>
                    <a:pt x="15411" y="7146"/>
                    <a:pt x="15386" y="7207"/>
                  </a:cubicBezTo>
                  <a:cubicBezTo>
                    <a:pt x="15431" y="7187"/>
                    <a:pt x="15431" y="7146"/>
                    <a:pt x="15471" y="7146"/>
                  </a:cubicBezTo>
                  <a:cubicBezTo>
                    <a:pt x="15491" y="7125"/>
                    <a:pt x="15491" y="7079"/>
                    <a:pt x="15535" y="7058"/>
                  </a:cubicBezTo>
                  <a:cubicBezTo>
                    <a:pt x="15555" y="7038"/>
                    <a:pt x="15555" y="6997"/>
                    <a:pt x="15595" y="6976"/>
                  </a:cubicBezTo>
                  <a:cubicBezTo>
                    <a:pt x="15555" y="7058"/>
                    <a:pt x="15511" y="7146"/>
                    <a:pt x="15471" y="7207"/>
                  </a:cubicBezTo>
                  <a:lnTo>
                    <a:pt x="15451" y="7207"/>
                  </a:lnTo>
                  <a:cubicBezTo>
                    <a:pt x="15451" y="7233"/>
                    <a:pt x="15411" y="7253"/>
                    <a:pt x="15386" y="7274"/>
                  </a:cubicBezTo>
                  <a:lnTo>
                    <a:pt x="15411" y="7295"/>
                  </a:lnTo>
                  <a:cubicBezTo>
                    <a:pt x="15386" y="7336"/>
                    <a:pt x="15346" y="7382"/>
                    <a:pt x="15326" y="7402"/>
                  </a:cubicBezTo>
                  <a:cubicBezTo>
                    <a:pt x="15306" y="7443"/>
                    <a:pt x="15242" y="7464"/>
                    <a:pt x="15262" y="7531"/>
                  </a:cubicBezTo>
                  <a:cubicBezTo>
                    <a:pt x="15202" y="7531"/>
                    <a:pt x="15202" y="7592"/>
                    <a:pt x="15162" y="7639"/>
                  </a:cubicBezTo>
                  <a:lnTo>
                    <a:pt x="15118" y="7639"/>
                  </a:lnTo>
                  <a:cubicBezTo>
                    <a:pt x="15118" y="7680"/>
                    <a:pt x="15078" y="7700"/>
                    <a:pt x="15058" y="7746"/>
                  </a:cubicBezTo>
                  <a:cubicBezTo>
                    <a:pt x="15038" y="7787"/>
                    <a:pt x="14993" y="7808"/>
                    <a:pt x="14973" y="7849"/>
                  </a:cubicBezTo>
                  <a:lnTo>
                    <a:pt x="14953" y="7849"/>
                  </a:lnTo>
                  <a:cubicBezTo>
                    <a:pt x="14973" y="7808"/>
                    <a:pt x="14993" y="7787"/>
                    <a:pt x="15013" y="7746"/>
                  </a:cubicBezTo>
                  <a:cubicBezTo>
                    <a:pt x="15013" y="7746"/>
                    <a:pt x="15013" y="7721"/>
                    <a:pt x="14993" y="7721"/>
                  </a:cubicBezTo>
                  <a:cubicBezTo>
                    <a:pt x="14993" y="7746"/>
                    <a:pt x="14973" y="7746"/>
                    <a:pt x="14973" y="7746"/>
                  </a:cubicBezTo>
                  <a:cubicBezTo>
                    <a:pt x="14953" y="7721"/>
                    <a:pt x="14973" y="7700"/>
                    <a:pt x="14993" y="7680"/>
                  </a:cubicBezTo>
                  <a:cubicBezTo>
                    <a:pt x="14993" y="7680"/>
                    <a:pt x="15013" y="7680"/>
                    <a:pt x="15013" y="7700"/>
                  </a:cubicBezTo>
                  <a:cubicBezTo>
                    <a:pt x="15038" y="7700"/>
                    <a:pt x="15058" y="7680"/>
                    <a:pt x="15078" y="7680"/>
                  </a:cubicBezTo>
                  <a:lnTo>
                    <a:pt x="15078" y="7618"/>
                  </a:lnTo>
                  <a:lnTo>
                    <a:pt x="15058" y="7618"/>
                  </a:lnTo>
                  <a:cubicBezTo>
                    <a:pt x="15038" y="7618"/>
                    <a:pt x="15058" y="7659"/>
                    <a:pt x="15013" y="7659"/>
                  </a:cubicBezTo>
                  <a:cubicBezTo>
                    <a:pt x="15013" y="7659"/>
                    <a:pt x="14993" y="7659"/>
                    <a:pt x="14993" y="7639"/>
                  </a:cubicBezTo>
                  <a:cubicBezTo>
                    <a:pt x="14913" y="7700"/>
                    <a:pt x="14869" y="7787"/>
                    <a:pt x="14789" y="7849"/>
                  </a:cubicBezTo>
                  <a:cubicBezTo>
                    <a:pt x="14809" y="7875"/>
                    <a:pt x="14809" y="7875"/>
                    <a:pt x="14829" y="7875"/>
                  </a:cubicBezTo>
                  <a:lnTo>
                    <a:pt x="14829" y="7916"/>
                  </a:lnTo>
                  <a:cubicBezTo>
                    <a:pt x="14837" y="7920"/>
                    <a:pt x="14843" y="7921"/>
                    <a:pt x="14848" y="7921"/>
                  </a:cubicBezTo>
                  <a:cubicBezTo>
                    <a:pt x="14869" y="7921"/>
                    <a:pt x="14873" y="7895"/>
                    <a:pt x="14889" y="7895"/>
                  </a:cubicBezTo>
                  <a:cubicBezTo>
                    <a:pt x="14889" y="7895"/>
                    <a:pt x="14889" y="7875"/>
                    <a:pt x="14913" y="7875"/>
                  </a:cubicBezTo>
                  <a:lnTo>
                    <a:pt x="14889" y="7895"/>
                  </a:lnTo>
                  <a:cubicBezTo>
                    <a:pt x="14889" y="7916"/>
                    <a:pt x="14889" y="7916"/>
                    <a:pt x="14869" y="7916"/>
                  </a:cubicBezTo>
                  <a:cubicBezTo>
                    <a:pt x="14849" y="7936"/>
                    <a:pt x="14829" y="7977"/>
                    <a:pt x="14809" y="8023"/>
                  </a:cubicBezTo>
                  <a:cubicBezTo>
                    <a:pt x="14789" y="8023"/>
                    <a:pt x="14789" y="8003"/>
                    <a:pt x="14789" y="7977"/>
                  </a:cubicBezTo>
                  <a:cubicBezTo>
                    <a:pt x="14744" y="7977"/>
                    <a:pt x="14744" y="8003"/>
                    <a:pt x="14724" y="8023"/>
                  </a:cubicBezTo>
                  <a:lnTo>
                    <a:pt x="14640" y="8023"/>
                  </a:lnTo>
                  <a:cubicBezTo>
                    <a:pt x="14620" y="8065"/>
                    <a:pt x="14600" y="8085"/>
                    <a:pt x="14580" y="8131"/>
                  </a:cubicBezTo>
                  <a:lnTo>
                    <a:pt x="14640" y="8131"/>
                  </a:lnTo>
                  <a:cubicBezTo>
                    <a:pt x="14665" y="8106"/>
                    <a:pt x="14665" y="8106"/>
                    <a:pt x="14665" y="8065"/>
                  </a:cubicBezTo>
                  <a:cubicBezTo>
                    <a:pt x="14685" y="8065"/>
                    <a:pt x="14685" y="8065"/>
                    <a:pt x="14705" y="8044"/>
                  </a:cubicBezTo>
                  <a:cubicBezTo>
                    <a:pt x="14724" y="8044"/>
                    <a:pt x="14744" y="8065"/>
                    <a:pt x="14744" y="8065"/>
                  </a:cubicBezTo>
                  <a:cubicBezTo>
                    <a:pt x="14724" y="8085"/>
                    <a:pt x="14705" y="8085"/>
                    <a:pt x="14685" y="8131"/>
                  </a:cubicBezTo>
                  <a:cubicBezTo>
                    <a:pt x="14665" y="8172"/>
                    <a:pt x="14620" y="8193"/>
                    <a:pt x="14580" y="8213"/>
                  </a:cubicBezTo>
                  <a:cubicBezTo>
                    <a:pt x="14560" y="8213"/>
                    <a:pt x="14540" y="8234"/>
                    <a:pt x="14540" y="8260"/>
                  </a:cubicBezTo>
                  <a:cubicBezTo>
                    <a:pt x="14515" y="8260"/>
                    <a:pt x="14495" y="8301"/>
                    <a:pt x="14456" y="8301"/>
                  </a:cubicBezTo>
                  <a:cubicBezTo>
                    <a:pt x="14436" y="8301"/>
                    <a:pt x="14416" y="8342"/>
                    <a:pt x="14371" y="8342"/>
                  </a:cubicBezTo>
                  <a:lnTo>
                    <a:pt x="14371" y="8321"/>
                  </a:lnTo>
                  <a:cubicBezTo>
                    <a:pt x="14371" y="8342"/>
                    <a:pt x="14351" y="8342"/>
                    <a:pt x="14351" y="8342"/>
                  </a:cubicBezTo>
                  <a:cubicBezTo>
                    <a:pt x="14331" y="8321"/>
                    <a:pt x="14351" y="8321"/>
                    <a:pt x="14351" y="8321"/>
                  </a:cubicBezTo>
                  <a:lnTo>
                    <a:pt x="14351" y="8280"/>
                  </a:lnTo>
                  <a:cubicBezTo>
                    <a:pt x="14292" y="8342"/>
                    <a:pt x="14247" y="8388"/>
                    <a:pt x="14187" y="8429"/>
                  </a:cubicBezTo>
                  <a:cubicBezTo>
                    <a:pt x="14167" y="8450"/>
                    <a:pt x="14142" y="8470"/>
                    <a:pt x="14122" y="8491"/>
                  </a:cubicBezTo>
                  <a:cubicBezTo>
                    <a:pt x="14131" y="8494"/>
                    <a:pt x="14138" y="8495"/>
                    <a:pt x="14145" y="8495"/>
                  </a:cubicBezTo>
                  <a:cubicBezTo>
                    <a:pt x="14192" y="8495"/>
                    <a:pt x="14212" y="8429"/>
                    <a:pt x="14247" y="8429"/>
                  </a:cubicBezTo>
                  <a:lnTo>
                    <a:pt x="14267" y="8409"/>
                  </a:lnTo>
                  <a:cubicBezTo>
                    <a:pt x="14267" y="8388"/>
                    <a:pt x="14267" y="8388"/>
                    <a:pt x="14292" y="8388"/>
                  </a:cubicBezTo>
                  <a:cubicBezTo>
                    <a:pt x="14292" y="8388"/>
                    <a:pt x="14292" y="8377"/>
                    <a:pt x="14297" y="8377"/>
                  </a:cubicBezTo>
                  <a:cubicBezTo>
                    <a:pt x="14300" y="8377"/>
                    <a:pt x="14305" y="8379"/>
                    <a:pt x="14311" y="8388"/>
                  </a:cubicBezTo>
                  <a:lnTo>
                    <a:pt x="14292" y="8388"/>
                  </a:lnTo>
                  <a:cubicBezTo>
                    <a:pt x="14292" y="8450"/>
                    <a:pt x="14247" y="8470"/>
                    <a:pt x="14207" y="8516"/>
                  </a:cubicBezTo>
                  <a:lnTo>
                    <a:pt x="14227" y="8537"/>
                  </a:lnTo>
                  <a:cubicBezTo>
                    <a:pt x="14187" y="8557"/>
                    <a:pt x="14167" y="8619"/>
                    <a:pt x="14102" y="8619"/>
                  </a:cubicBezTo>
                  <a:cubicBezTo>
                    <a:pt x="14102" y="8598"/>
                    <a:pt x="14122" y="8598"/>
                    <a:pt x="14142" y="8578"/>
                  </a:cubicBezTo>
                  <a:cubicBezTo>
                    <a:pt x="14122" y="8578"/>
                    <a:pt x="14122" y="8578"/>
                    <a:pt x="14122" y="8557"/>
                  </a:cubicBezTo>
                  <a:cubicBezTo>
                    <a:pt x="14132" y="8557"/>
                    <a:pt x="14143" y="8563"/>
                    <a:pt x="14152" y="8563"/>
                  </a:cubicBezTo>
                  <a:cubicBezTo>
                    <a:pt x="14161" y="8563"/>
                    <a:pt x="14167" y="8557"/>
                    <a:pt x="14167" y="8537"/>
                  </a:cubicBezTo>
                  <a:lnTo>
                    <a:pt x="14142" y="8537"/>
                  </a:lnTo>
                  <a:cubicBezTo>
                    <a:pt x="14138" y="8533"/>
                    <a:pt x="14134" y="8531"/>
                    <a:pt x="14130" y="8531"/>
                  </a:cubicBezTo>
                  <a:cubicBezTo>
                    <a:pt x="14114" y="8531"/>
                    <a:pt x="14098" y="8557"/>
                    <a:pt x="14082" y="8557"/>
                  </a:cubicBezTo>
                  <a:cubicBezTo>
                    <a:pt x="14063" y="8537"/>
                    <a:pt x="14082" y="8537"/>
                    <a:pt x="14082" y="8516"/>
                  </a:cubicBezTo>
                  <a:cubicBezTo>
                    <a:pt x="14018" y="8557"/>
                    <a:pt x="13958" y="8598"/>
                    <a:pt x="13893" y="8619"/>
                  </a:cubicBezTo>
                  <a:cubicBezTo>
                    <a:pt x="13893" y="8645"/>
                    <a:pt x="13873" y="8645"/>
                    <a:pt x="13873" y="8645"/>
                  </a:cubicBezTo>
                  <a:lnTo>
                    <a:pt x="13873" y="8665"/>
                  </a:lnTo>
                  <a:cubicBezTo>
                    <a:pt x="13938" y="8645"/>
                    <a:pt x="13978" y="8645"/>
                    <a:pt x="14018" y="8598"/>
                  </a:cubicBezTo>
                  <a:lnTo>
                    <a:pt x="14043" y="8598"/>
                  </a:lnTo>
                  <a:cubicBezTo>
                    <a:pt x="14043" y="8578"/>
                    <a:pt x="14043" y="8578"/>
                    <a:pt x="14063" y="8578"/>
                  </a:cubicBezTo>
                  <a:cubicBezTo>
                    <a:pt x="14063" y="8598"/>
                    <a:pt x="14063" y="8598"/>
                    <a:pt x="14043" y="8598"/>
                  </a:cubicBezTo>
                  <a:cubicBezTo>
                    <a:pt x="14018" y="8619"/>
                    <a:pt x="14018" y="8645"/>
                    <a:pt x="14018" y="8645"/>
                  </a:cubicBezTo>
                  <a:lnTo>
                    <a:pt x="14018" y="8665"/>
                  </a:lnTo>
                  <a:lnTo>
                    <a:pt x="14043" y="8665"/>
                  </a:lnTo>
                  <a:cubicBezTo>
                    <a:pt x="14043" y="8727"/>
                    <a:pt x="13978" y="8727"/>
                    <a:pt x="13958" y="8773"/>
                  </a:cubicBezTo>
                  <a:cubicBezTo>
                    <a:pt x="13938" y="8814"/>
                    <a:pt x="13873" y="8814"/>
                    <a:pt x="13854" y="8855"/>
                  </a:cubicBezTo>
                  <a:cubicBezTo>
                    <a:pt x="13814" y="8835"/>
                    <a:pt x="13873" y="8814"/>
                    <a:pt x="13854" y="8793"/>
                  </a:cubicBezTo>
                  <a:cubicBezTo>
                    <a:pt x="13846" y="8789"/>
                    <a:pt x="13837" y="8788"/>
                    <a:pt x="13829" y="8788"/>
                  </a:cubicBezTo>
                  <a:cubicBezTo>
                    <a:pt x="13795" y="8788"/>
                    <a:pt x="13757" y="8814"/>
                    <a:pt x="13709" y="8814"/>
                  </a:cubicBezTo>
                  <a:cubicBezTo>
                    <a:pt x="13669" y="8855"/>
                    <a:pt x="13605" y="8876"/>
                    <a:pt x="13565" y="8922"/>
                  </a:cubicBezTo>
                  <a:cubicBezTo>
                    <a:pt x="13565" y="8932"/>
                    <a:pt x="13570" y="8932"/>
                    <a:pt x="13575" y="8932"/>
                  </a:cubicBezTo>
                  <a:cubicBezTo>
                    <a:pt x="13580" y="8932"/>
                    <a:pt x="13585" y="8932"/>
                    <a:pt x="13585" y="8942"/>
                  </a:cubicBezTo>
                  <a:cubicBezTo>
                    <a:pt x="13565" y="8983"/>
                    <a:pt x="13500" y="9004"/>
                    <a:pt x="13460" y="9030"/>
                  </a:cubicBezTo>
                  <a:cubicBezTo>
                    <a:pt x="13460" y="9050"/>
                    <a:pt x="13460" y="9050"/>
                    <a:pt x="13441" y="9071"/>
                  </a:cubicBezTo>
                  <a:cubicBezTo>
                    <a:pt x="13473" y="9071"/>
                    <a:pt x="13492" y="9045"/>
                    <a:pt x="13521" y="9045"/>
                  </a:cubicBezTo>
                  <a:cubicBezTo>
                    <a:pt x="13528" y="9045"/>
                    <a:pt x="13536" y="9046"/>
                    <a:pt x="13545" y="9050"/>
                  </a:cubicBezTo>
                  <a:lnTo>
                    <a:pt x="13545" y="9071"/>
                  </a:lnTo>
                  <a:lnTo>
                    <a:pt x="13520" y="9091"/>
                  </a:lnTo>
                  <a:lnTo>
                    <a:pt x="13500" y="9071"/>
                  </a:lnTo>
                  <a:cubicBezTo>
                    <a:pt x="13480" y="9071"/>
                    <a:pt x="13460" y="9091"/>
                    <a:pt x="13460" y="9112"/>
                  </a:cubicBezTo>
                  <a:cubicBezTo>
                    <a:pt x="13460" y="9112"/>
                    <a:pt x="13460" y="9132"/>
                    <a:pt x="13480" y="9132"/>
                  </a:cubicBezTo>
                  <a:cubicBezTo>
                    <a:pt x="13480" y="9112"/>
                    <a:pt x="13500" y="9112"/>
                    <a:pt x="13500" y="9112"/>
                  </a:cubicBezTo>
                  <a:cubicBezTo>
                    <a:pt x="13500" y="9132"/>
                    <a:pt x="13480" y="9132"/>
                    <a:pt x="13480" y="9132"/>
                  </a:cubicBezTo>
                  <a:cubicBezTo>
                    <a:pt x="13480" y="9145"/>
                    <a:pt x="13475" y="9145"/>
                    <a:pt x="13468" y="9145"/>
                  </a:cubicBezTo>
                  <a:cubicBezTo>
                    <a:pt x="13460" y="9145"/>
                    <a:pt x="13451" y="9145"/>
                    <a:pt x="13441" y="9158"/>
                  </a:cubicBezTo>
                  <a:cubicBezTo>
                    <a:pt x="13400" y="9214"/>
                    <a:pt x="13259" y="9309"/>
                    <a:pt x="13205" y="9309"/>
                  </a:cubicBezTo>
                  <a:cubicBezTo>
                    <a:pt x="13199" y="9309"/>
                    <a:pt x="13195" y="9308"/>
                    <a:pt x="13192" y="9307"/>
                  </a:cubicBezTo>
                  <a:cubicBezTo>
                    <a:pt x="13172" y="9348"/>
                    <a:pt x="13127" y="9348"/>
                    <a:pt x="13087" y="9369"/>
                  </a:cubicBezTo>
                  <a:cubicBezTo>
                    <a:pt x="13047" y="9369"/>
                    <a:pt x="13003" y="9369"/>
                    <a:pt x="13003" y="9435"/>
                  </a:cubicBezTo>
                  <a:lnTo>
                    <a:pt x="12963" y="9435"/>
                  </a:lnTo>
                  <a:cubicBezTo>
                    <a:pt x="12963" y="9435"/>
                    <a:pt x="12943" y="9435"/>
                    <a:pt x="12943" y="9456"/>
                  </a:cubicBezTo>
                  <a:lnTo>
                    <a:pt x="12963" y="9456"/>
                  </a:lnTo>
                  <a:cubicBezTo>
                    <a:pt x="12963" y="9476"/>
                    <a:pt x="12943" y="9476"/>
                    <a:pt x="12943" y="9476"/>
                  </a:cubicBezTo>
                  <a:lnTo>
                    <a:pt x="12923" y="9476"/>
                  </a:lnTo>
                  <a:cubicBezTo>
                    <a:pt x="12898" y="9476"/>
                    <a:pt x="12878" y="9476"/>
                    <a:pt x="12878" y="9497"/>
                  </a:cubicBezTo>
                  <a:cubicBezTo>
                    <a:pt x="12898" y="9517"/>
                    <a:pt x="12898" y="9517"/>
                    <a:pt x="12878" y="9543"/>
                  </a:cubicBezTo>
                  <a:lnTo>
                    <a:pt x="12878" y="9497"/>
                  </a:lnTo>
                  <a:cubicBezTo>
                    <a:pt x="12858" y="9497"/>
                    <a:pt x="12838" y="9543"/>
                    <a:pt x="12818" y="9543"/>
                  </a:cubicBezTo>
                  <a:cubicBezTo>
                    <a:pt x="12818" y="9563"/>
                    <a:pt x="12818" y="9584"/>
                    <a:pt x="12799" y="9584"/>
                  </a:cubicBezTo>
                  <a:lnTo>
                    <a:pt x="12799" y="9605"/>
                  </a:lnTo>
                  <a:cubicBezTo>
                    <a:pt x="12774" y="9625"/>
                    <a:pt x="12734" y="9625"/>
                    <a:pt x="12714" y="9625"/>
                  </a:cubicBezTo>
                  <a:cubicBezTo>
                    <a:pt x="12649" y="9671"/>
                    <a:pt x="12610" y="9712"/>
                    <a:pt x="12550" y="9753"/>
                  </a:cubicBezTo>
                  <a:cubicBezTo>
                    <a:pt x="12550" y="9753"/>
                    <a:pt x="12525" y="9753"/>
                    <a:pt x="12525" y="9774"/>
                  </a:cubicBezTo>
                  <a:cubicBezTo>
                    <a:pt x="12505" y="9774"/>
                    <a:pt x="12485" y="9800"/>
                    <a:pt x="12485" y="9820"/>
                  </a:cubicBezTo>
                  <a:lnTo>
                    <a:pt x="12445" y="9820"/>
                  </a:lnTo>
                  <a:cubicBezTo>
                    <a:pt x="12425" y="9820"/>
                    <a:pt x="12425" y="9841"/>
                    <a:pt x="12425" y="9841"/>
                  </a:cubicBezTo>
                  <a:cubicBezTo>
                    <a:pt x="12401" y="9841"/>
                    <a:pt x="12381" y="9841"/>
                    <a:pt x="12361" y="9820"/>
                  </a:cubicBezTo>
                  <a:lnTo>
                    <a:pt x="12361" y="9861"/>
                  </a:lnTo>
                  <a:cubicBezTo>
                    <a:pt x="12341" y="9882"/>
                    <a:pt x="12321" y="9882"/>
                    <a:pt x="12321" y="9882"/>
                  </a:cubicBezTo>
                  <a:cubicBezTo>
                    <a:pt x="12276" y="9882"/>
                    <a:pt x="12236" y="9882"/>
                    <a:pt x="12217" y="9928"/>
                  </a:cubicBezTo>
                  <a:lnTo>
                    <a:pt x="12197" y="9928"/>
                  </a:lnTo>
                  <a:cubicBezTo>
                    <a:pt x="12190" y="9935"/>
                    <a:pt x="12186" y="9937"/>
                    <a:pt x="12182" y="9937"/>
                  </a:cubicBezTo>
                  <a:cubicBezTo>
                    <a:pt x="12174" y="9937"/>
                    <a:pt x="12168" y="9928"/>
                    <a:pt x="12152" y="9928"/>
                  </a:cubicBezTo>
                  <a:cubicBezTo>
                    <a:pt x="12152" y="9928"/>
                    <a:pt x="12132" y="9928"/>
                    <a:pt x="12152" y="9902"/>
                  </a:cubicBezTo>
                  <a:cubicBezTo>
                    <a:pt x="12177" y="9902"/>
                    <a:pt x="12177" y="9928"/>
                    <a:pt x="12197" y="9928"/>
                  </a:cubicBezTo>
                  <a:lnTo>
                    <a:pt x="12197" y="9902"/>
                  </a:lnTo>
                  <a:cubicBezTo>
                    <a:pt x="12177" y="9882"/>
                    <a:pt x="12197" y="9882"/>
                    <a:pt x="12197" y="9861"/>
                  </a:cubicBezTo>
                  <a:cubicBezTo>
                    <a:pt x="12177" y="9861"/>
                    <a:pt x="12177" y="9841"/>
                    <a:pt x="12152" y="9841"/>
                  </a:cubicBezTo>
                  <a:cubicBezTo>
                    <a:pt x="12132" y="9882"/>
                    <a:pt x="12092" y="9882"/>
                    <a:pt x="12052" y="9928"/>
                  </a:cubicBezTo>
                  <a:lnTo>
                    <a:pt x="12072" y="9949"/>
                  </a:lnTo>
                  <a:cubicBezTo>
                    <a:pt x="12072" y="9949"/>
                    <a:pt x="12072" y="9969"/>
                    <a:pt x="12052" y="9969"/>
                  </a:cubicBezTo>
                  <a:lnTo>
                    <a:pt x="12052" y="9990"/>
                  </a:lnTo>
                  <a:lnTo>
                    <a:pt x="11988" y="9990"/>
                  </a:lnTo>
                  <a:cubicBezTo>
                    <a:pt x="11948" y="10010"/>
                    <a:pt x="11903" y="10031"/>
                    <a:pt x="11863" y="10077"/>
                  </a:cubicBezTo>
                  <a:cubicBezTo>
                    <a:pt x="11867" y="10081"/>
                    <a:pt x="11871" y="10083"/>
                    <a:pt x="11875" y="10083"/>
                  </a:cubicBezTo>
                  <a:cubicBezTo>
                    <a:pt x="11891" y="10083"/>
                    <a:pt x="11908" y="10056"/>
                    <a:pt x="11928" y="10056"/>
                  </a:cubicBezTo>
                  <a:cubicBezTo>
                    <a:pt x="11948" y="10031"/>
                    <a:pt x="11988" y="10056"/>
                    <a:pt x="11988" y="10010"/>
                  </a:cubicBezTo>
                  <a:cubicBezTo>
                    <a:pt x="11988" y="10031"/>
                    <a:pt x="11988" y="10031"/>
                    <a:pt x="12008" y="10056"/>
                  </a:cubicBezTo>
                  <a:cubicBezTo>
                    <a:pt x="11968" y="10097"/>
                    <a:pt x="11883" y="10118"/>
                    <a:pt x="11863" y="10185"/>
                  </a:cubicBezTo>
                  <a:lnTo>
                    <a:pt x="11804" y="10185"/>
                  </a:lnTo>
                  <a:cubicBezTo>
                    <a:pt x="11804" y="10159"/>
                    <a:pt x="11779" y="10139"/>
                    <a:pt x="11759" y="10097"/>
                  </a:cubicBezTo>
                  <a:cubicBezTo>
                    <a:pt x="11779" y="10077"/>
                    <a:pt x="11804" y="10077"/>
                    <a:pt x="11824" y="10056"/>
                  </a:cubicBezTo>
                  <a:cubicBezTo>
                    <a:pt x="11817" y="10048"/>
                    <a:pt x="11810" y="10045"/>
                    <a:pt x="11802" y="10045"/>
                  </a:cubicBezTo>
                  <a:cubicBezTo>
                    <a:pt x="11788" y="10045"/>
                    <a:pt x="11772" y="10056"/>
                    <a:pt x="11759" y="10056"/>
                  </a:cubicBezTo>
                  <a:cubicBezTo>
                    <a:pt x="11719" y="10010"/>
                    <a:pt x="11699" y="9949"/>
                    <a:pt x="11654" y="9902"/>
                  </a:cubicBezTo>
                  <a:lnTo>
                    <a:pt x="11654" y="9800"/>
                  </a:lnTo>
                  <a:cubicBezTo>
                    <a:pt x="11679" y="9774"/>
                    <a:pt x="11699" y="9774"/>
                    <a:pt x="11739" y="9774"/>
                  </a:cubicBezTo>
                  <a:cubicBezTo>
                    <a:pt x="11804" y="9753"/>
                    <a:pt x="11883" y="9733"/>
                    <a:pt x="11948" y="9671"/>
                  </a:cubicBezTo>
                  <a:cubicBezTo>
                    <a:pt x="11988" y="9605"/>
                    <a:pt x="12052" y="9563"/>
                    <a:pt x="12132" y="9517"/>
                  </a:cubicBezTo>
                  <a:cubicBezTo>
                    <a:pt x="12177" y="9517"/>
                    <a:pt x="12197" y="9456"/>
                    <a:pt x="12256" y="9435"/>
                  </a:cubicBezTo>
                  <a:cubicBezTo>
                    <a:pt x="12321" y="9389"/>
                    <a:pt x="12361" y="9348"/>
                    <a:pt x="12445" y="9348"/>
                  </a:cubicBezTo>
                  <a:cubicBezTo>
                    <a:pt x="12465" y="9327"/>
                    <a:pt x="12465" y="9307"/>
                    <a:pt x="12485" y="9286"/>
                  </a:cubicBezTo>
                  <a:cubicBezTo>
                    <a:pt x="12505" y="9286"/>
                    <a:pt x="12525" y="9286"/>
                    <a:pt x="12550" y="9261"/>
                  </a:cubicBezTo>
                  <a:cubicBezTo>
                    <a:pt x="12630" y="9220"/>
                    <a:pt x="12694" y="9158"/>
                    <a:pt x="12774" y="9112"/>
                  </a:cubicBezTo>
                  <a:cubicBezTo>
                    <a:pt x="12774" y="9112"/>
                    <a:pt x="12799" y="9091"/>
                    <a:pt x="12799" y="9071"/>
                  </a:cubicBezTo>
                  <a:cubicBezTo>
                    <a:pt x="12818" y="9071"/>
                    <a:pt x="12858" y="9050"/>
                    <a:pt x="12878" y="9050"/>
                  </a:cubicBezTo>
                  <a:lnTo>
                    <a:pt x="12898" y="9050"/>
                  </a:lnTo>
                  <a:cubicBezTo>
                    <a:pt x="12943" y="9004"/>
                    <a:pt x="13003" y="8983"/>
                    <a:pt x="13047" y="8942"/>
                  </a:cubicBezTo>
                  <a:cubicBezTo>
                    <a:pt x="13107" y="8901"/>
                    <a:pt x="13192" y="8876"/>
                    <a:pt x="13231" y="8814"/>
                  </a:cubicBezTo>
                  <a:cubicBezTo>
                    <a:pt x="13251" y="8793"/>
                    <a:pt x="13271" y="8773"/>
                    <a:pt x="13316" y="8747"/>
                  </a:cubicBezTo>
                  <a:cubicBezTo>
                    <a:pt x="13396" y="8706"/>
                    <a:pt x="13480" y="8645"/>
                    <a:pt x="13585" y="8578"/>
                  </a:cubicBezTo>
                  <a:cubicBezTo>
                    <a:pt x="13585" y="8557"/>
                    <a:pt x="13605" y="8557"/>
                    <a:pt x="13605" y="8537"/>
                  </a:cubicBezTo>
                  <a:cubicBezTo>
                    <a:pt x="13669" y="8470"/>
                    <a:pt x="13749" y="8429"/>
                    <a:pt x="13834" y="8362"/>
                  </a:cubicBezTo>
                  <a:cubicBezTo>
                    <a:pt x="13873" y="8321"/>
                    <a:pt x="13938" y="8280"/>
                    <a:pt x="13978" y="8213"/>
                  </a:cubicBezTo>
                  <a:cubicBezTo>
                    <a:pt x="14043" y="8193"/>
                    <a:pt x="14082" y="8152"/>
                    <a:pt x="14122" y="8106"/>
                  </a:cubicBezTo>
                  <a:cubicBezTo>
                    <a:pt x="14142" y="8085"/>
                    <a:pt x="14142" y="8065"/>
                    <a:pt x="14167" y="8044"/>
                  </a:cubicBezTo>
                  <a:cubicBezTo>
                    <a:pt x="14227" y="8023"/>
                    <a:pt x="14247" y="7977"/>
                    <a:pt x="14292" y="7936"/>
                  </a:cubicBezTo>
                  <a:cubicBezTo>
                    <a:pt x="14331" y="7895"/>
                    <a:pt x="14371" y="7875"/>
                    <a:pt x="14416" y="7828"/>
                  </a:cubicBezTo>
                  <a:cubicBezTo>
                    <a:pt x="14515" y="7767"/>
                    <a:pt x="14580" y="7700"/>
                    <a:pt x="14640" y="7618"/>
                  </a:cubicBezTo>
                  <a:cubicBezTo>
                    <a:pt x="14685" y="7572"/>
                    <a:pt x="14705" y="7531"/>
                    <a:pt x="14744" y="7490"/>
                  </a:cubicBezTo>
                  <a:cubicBezTo>
                    <a:pt x="14789" y="7443"/>
                    <a:pt x="14829" y="7402"/>
                    <a:pt x="14869" y="7382"/>
                  </a:cubicBezTo>
                  <a:lnTo>
                    <a:pt x="14869" y="7336"/>
                  </a:lnTo>
                  <a:cubicBezTo>
                    <a:pt x="14933" y="7295"/>
                    <a:pt x="14973" y="7207"/>
                    <a:pt x="15038" y="7125"/>
                  </a:cubicBezTo>
                  <a:cubicBezTo>
                    <a:pt x="15038" y="7125"/>
                    <a:pt x="15058" y="7105"/>
                    <a:pt x="15078" y="7105"/>
                  </a:cubicBezTo>
                  <a:cubicBezTo>
                    <a:pt x="15098" y="7038"/>
                    <a:pt x="15162" y="6976"/>
                    <a:pt x="15202" y="6889"/>
                  </a:cubicBezTo>
                  <a:cubicBezTo>
                    <a:pt x="15222" y="6822"/>
                    <a:pt x="15262" y="6781"/>
                    <a:pt x="15287" y="6720"/>
                  </a:cubicBezTo>
                  <a:cubicBezTo>
                    <a:pt x="15346" y="6632"/>
                    <a:pt x="15366" y="6525"/>
                    <a:pt x="15451" y="6463"/>
                  </a:cubicBezTo>
                  <a:cubicBezTo>
                    <a:pt x="15431" y="6463"/>
                    <a:pt x="15431" y="6463"/>
                    <a:pt x="15431" y="6437"/>
                  </a:cubicBezTo>
                  <a:cubicBezTo>
                    <a:pt x="15431" y="6396"/>
                    <a:pt x="15491" y="6355"/>
                    <a:pt x="15491" y="6288"/>
                  </a:cubicBezTo>
                  <a:cubicBezTo>
                    <a:pt x="15511" y="6288"/>
                    <a:pt x="15511" y="6288"/>
                    <a:pt x="15511" y="6268"/>
                  </a:cubicBezTo>
                  <a:cubicBezTo>
                    <a:pt x="15511" y="6247"/>
                    <a:pt x="15535" y="6206"/>
                    <a:pt x="15535" y="6181"/>
                  </a:cubicBezTo>
                  <a:cubicBezTo>
                    <a:pt x="15555" y="6160"/>
                    <a:pt x="15575" y="6119"/>
                    <a:pt x="15575" y="6099"/>
                  </a:cubicBezTo>
                  <a:cubicBezTo>
                    <a:pt x="15595" y="6011"/>
                    <a:pt x="15615" y="5950"/>
                    <a:pt x="15635" y="5883"/>
                  </a:cubicBezTo>
                  <a:cubicBezTo>
                    <a:pt x="15660" y="5842"/>
                    <a:pt x="15660" y="5775"/>
                    <a:pt x="15680" y="5734"/>
                  </a:cubicBezTo>
                  <a:cubicBezTo>
                    <a:pt x="15700" y="5713"/>
                    <a:pt x="15680" y="5667"/>
                    <a:pt x="15700" y="5626"/>
                  </a:cubicBezTo>
                  <a:cubicBezTo>
                    <a:pt x="15719" y="5606"/>
                    <a:pt x="15719" y="5565"/>
                    <a:pt x="15719" y="5539"/>
                  </a:cubicBezTo>
                  <a:cubicBezTo>
                    <a:pt x="15719" y="5498"/>
                    <a:pt x="15719" y="5457"/>
                    <a:pt x="15739" y="5411"/>
                  </a:cubicBezTo>
                  <a:lnTo>
                    <a:pt x="15739" y="5241"/>
                  </a:lnTo>
                  <a:cubicBezTo>
                    <a:pt x="15719" y="5200"/>
                    <a:pt x="15739" y="5154"/>
                    <a:pt x="15739" y="5113"/>
                  </a:cubicBezTo>
                  <a:cubicBezTo>
                    <a:pt x="15739" y="5026"/>
                    <a:pt x="15759" y="4964"/>
                    <a:pt x="15784" y="4877"/>
                  </a:cubicBezTo>
                  <a:lnTo>
                    <a:pt x="15784" y="4769"/>
                  </a:lnTo>
                  <a:cubicBezTo>
                    <a:pt x="15784" y="4748"/>
                    <a:pt x="15784" y="4728"/>
                    <a:pt x="15759" y="4707"/>
                  </a:cubicBezTo>
                  <a:cubicBezTo>
                    <a:pt x="15759" y="4620"/>
                    <a:pt x="15759" y="4559"/>
                    <a:pt x="15739" y="4492"/>
                  </a:cubicBezTo>
                  <a:lnTo>
                    <a:pt x="15739" y="4471"/>
                  </a:lnTo>
                  <a:cubicBezTo>
                    <a:pt x="15719" y="4451"/>
                    <a:pt x="15700" y="4410"/>
                    <a:pt x="15700" y="4384"/>
                  </a:cubicBezTo>
                  <a:cubicBezTo>
                    <a:pt x="15700" y="4364"/>
                    <a:pt x="15680" y="4343"/>
                    <a:pt x="15660" y="4322"/>
                  </a:cubicBezTo>
                  <a:cubicBezTo>
                    <a:pt x="15615" y="4302"/>
                    <a:pt x="15575" y="4235"/>
                    <a:pt x="15535" y="4194"/>
                  </a:cubicBezTo>
                  <a:cubicBezTo>
                    <a:pt x="15491" y="4127"/>
                    <a:pt x="15451" y="4045"/>
                    <a:pt x="15386" y="3999"/>
                  </a:cubicBezTo>
                  <a:cubicBezTo>
                    <a:pt x="15366" y="3978"/>
                    <a:pt x="15366" y="3958"/>
                    <a:pt x="15346" y="3937"/>
                  </a:cubicBezTo>
                  <a:cubicBezTo>
                    <a:pt x="15306" y="3917"/>
                    <a:pt x="15262" y="3896"/>
                    <a:pt x="15222" y="3829"/>
                  </a:cubicBezTo>
                  <a:cubicBezTo>
                    <a:pt x="15202" y="3829"/>
                    <a:pt x="15182" y="3809"/>
                    <a:pt x="15162" y="3809"/>
                  </a:cubicBezTo>
                  <a:cubicBezTo>
                    <a:pt x="15118" y="3742"/>
                    <a:pt x="15058" y="3722"/>
                    <a:pt x="14993" y="3701"/>
                  </a:cubicBezTo>
                  <a:cubicBezTo>
                    <a:pt x="14973" y="3701"/>
                    <a:pt x="14933" y="3681"/>
                    <a:pt x="14913" y="3660"/>
                  </a:cubicBezTo>
                  <a:cubicBezTo>
                    <a:pt x="14869" y="3640"/>
                    <a:pt x="14829" y="3640"/>
                    <a:pt x="14789" y="3640"/>
                  </a:cubicBezTo>
                  <a:cubicBezTo>
                    <a:pt x="14744" y="3614"/>
                    <a:pt x="14685" y="3614"/>
                    <a:pt x="14640" y="3573"/>
                  </a:cubicBezTo>
                  <a:cubicBezTo>
                    <a:pt x="14620" y="3552"/>
                    <a:pt x="14620" y="3552"/>
                    <a:pt x="14600" y="3552"/>
                  </a:cubicBezTo>
                  <a:cubicBezTo>
                    <a:pt x="14560" y="3552"/>
                    <a:pt x="14515" y="3532"/>
                    <a:pt x="14495" y="3532"/>
                  </a:cubicBezTo>
                  <a:cubicBezTo>
                    <a:pt x="14489" y="3525"/>
                    <a:pt x="14484" y="3523"/>
                    <a:pt x="14481" y="3523"/>
                  </a:cubicBezTo>
                  <a:cubicBezTo>
                    <a:pt x="14473" y="3523"/>
                    <a:pt x="14469" y="3532"/>
                    <a:pt x="14456" y="3532"/>
                  </a:cubicBezTo>
                  <a:cubicBezTo>
                    <a:pt x="14391" y="3485"/>
                    <a:pt x="14311" y="3465"/>
                    <a:pt x="14247" y="3465"/>
                  </a:cubicBezTo>
                  <a:lnTo>
                    <a:pt x="13978" y="3465"/>
                  </a:lnTo>
                  <a:cubicBezTo>
                    <a:pt x="13968" y="3475"/>
                    <a:pt x="13953" y="3475"/>
                    <a:pt x="13938" y="3475"/>
                  </a:cubicBezTo>
                  <a:cubicBezTo>
                    <a:pt x="13922" y="3475"/>
                    <a:pt x="13906" y="3475"/>
                    <a:pt x="13893" y="3485"/>
                  </a:cubicBezTo>
                  <a:cubicBezTo>
                    <a:pt x="13832" y="3468"/>
                    <a:pt x="13775" y="3462"/>
                    <a:pt x="13720" y="3462"/>
                  </a:cubicBezTo>
                  <a:cubicBezTo>
                    <a:pt x="13644" y="3462"/>
                    <a:pt x="13572" y="3474"/>
                    <a:pt x="13500" y="3485"/>
                  </a:cubicBezTo>
                  <a:cubicBezTo>
                    <a:pt x="13421" y="3485"/>
                    <a:pt x="13336" y="3485"/>
                    <a:pt x="13251" y="3532"/>
                  </a:cubicBezTo>
                  <a:cubicBezTo>
                    <a:pt x="13212" y="3532"/>
                    <a:pt x="13192" y="3552"/>
                    <a:pt x="13147" y="3552"/>
                  </a:cubicBezTo>
                  <a:cubicBezTo>
                    <a:pt x="13127" y="3552"/>
                    <a:pt x="13127" y="3573"/>
                    <a:pt x="13107" y="3573"/>
                  </a:cubicBezTo>
                  <a:lnTo>
                    <a:pt x="13067" y="3573"/>
                  </a:lnTo>
                  <a:cubicBezTo>
                    <a:pt x="13023" y="3594"/>
                    <a:pt x="12983" y="3614"/>
                    <a:pt x="12923" y="3640"/>
                  </a:cubicBezTo>
                  <a:cubicBezTo>
                    <a:pt x="12923" y="3640"/>
                    <a:pt x="12912" y="3628"/>
                    <a:pt x="12905" y="3628"/>
                  </a:cubicBezTo>
                  <a:cubicBezTo>
                    <a:pt x="12901" y="3628"/>
                    <a:pt x="12898" y="3631"/>
                    <a:pt x="12898" y="3640"/>
                  </a:cubicBezTo>
                  <a:cubicBezTo>
                    <a:pt x="12878" y="3640"/>
                    <a:pt x="12858" y="3660"/>
                    <a:pt x="12838" y="3681"/>
                  </a:cubicBezTo>
                  <a:cubicBezTo>
                    <a:pt x="12834" y="3676"/>
                    <a:pt x="12829" y="3675"/>
                    <a:pt x="12823" y="3675"/>
                  </a:cubicBezTo>
                  <a:cubicBezTo>
                    <a:pt x="12807" y="3675"/>
                    <a:pt x="12786" y="3687"/>
                    <a:pt x="12769" y="3687"/>
                  </a:cubicBezTo>
                  <a:cubicBezTo>
                    <a:pt x="12764" y="3687"/>
                    <a:pt x="12758" y="3685"/>
                    <a:pt x="12754" y="3681"/>
                  </a:cubicBezTo>
                  <a:lnTo>
                    <a:pt x="12714" y="3681"/>
                  </a:lnTo>
                  <a:cubicBezTo>
                    <a:pt x="12649" y="3722"/>
                    <a:pt x="12570" y="3789"/>
                    <a:pt x="12485" y="3829"/>
                  </a:cubicBezTo>
                  <a:cubicBezTo>
                    <a:pt x="12445" y="3850"/>
                    <a:pt x="12425" y="3871"/>
                    <a:pt x="12381" y="3917"/>
                  </a:cubicBezTo>
                  <a:lnTo>
                    <a:pt x="12361" y="3917"/>
                  </a:lnTo>
                  <a:cubicBezTo>
                    <a:pt x="12321" y="3937"/>
                    <a:pt x="12301" y="3958"/>
                    <a:pt x="12256" y="3978"/>
                  </a:cubicBezTo>
                  <a:cubicBezTo>
                    <a:pt x="12152" y="4045"/>
                    <a:pt x="12072" y="4107"/>
                    <a:pt x="11988" y="4194"/>
                  </a:cubicBezTo>
                  <a:lnTo>
                    <a:pt x="11948" y="4194"/>
                  </a:lnTo>
                  <a:cubicBezTo>
                    <a:pt x="11948" y="4215"/>
                    <a:pt x="11928" y="4215"/>
                    <a:pt x="11928" y="4235"/>
                  </a:cubicBezTo>
                  <a:lnTo>
                    <a:pt x="11883" y="4235"/>
                  </a:lnTo>
                  <a:cubicBezTo>
                    <a:pt x="11863" y="4235"/>
                    <a:pt x="11863" y="4281"/>
                    <a:pt x="11843" y="4281"/>
                  </a:cubicBezTo>
                  <a:cubicBezTo>
                    <a:pt x="11843" y="4322"/>
                    <a:pt x="11804" y="4343"/>
                    <a:pt x="11779" y="4343"/>
                  </a:cubicBezTo>
                  <a:cubicBezTo>
                    <a:pt x="11759" y="4364"/>
                    <a:pt x="11719" y="4364"/>
                    <a:pt x="11719" y="4410"/>
                  </a:cubicBezTo>
                  <a:cubicBezTo>
                    <a:pt x="11719" y="4410"/>
                    <a:pt x="11699" y="4410"/>
                    <a:pt x="11699" y="4430"/>
                  </a:cubicBezTo>
                  <a:cubicBezTo>
                    <a:pt x="11634" y="4451"/>
                    <a:pt x="11595" y="4512"/>
                    <a:pt x="11555" y="4559"/>
                  </a:cubicBezTo>
                  <a:cubicBezTo>
                    <a:pt x="11530" y="4579"/>
                    <a:pt x="11510" y="4599"/>
                    <a:pt x="11490" y="4599"/>
                  </a:cubicBezTo>
                  <a:cubicBezTo>
                    <a:pt x="11470" y="4620"/>
                    <a:pt x="11490" y="4620"/>
                    <a:pt x="11490" y="4641"/>
                  </a:cubicBezTo>
                  <a:cubicBezTo>
                    <a:pt x="11430" y="4666"/>
                    <a:pt x="11406" y="4687"/>
                    <a:pt x="11386" y="4748"/>
                  </a:cubicBezTo>
                  <a:lnTo>
                    <a:pt x="11366" y="4748"/>
                  </a:lnTo>
                  <a:cubicBezTo>
                    <a:pt x="11346" y="4769"/>
                    <a:pt x="11306" y="4769"/>
                    <a:pt x="11306" y="4815"/>
                  </a:cubicBezTo>
                  <a:cubicBezTo>
                    <a:pt x="11261" y="4815"/>
                    <a:pt x="11261" y="4856"/>
                    <a:pt x="11241" y="4877"/>
                  </a:cubicBezTo>
                  <a:cubicBezTo>
                    <a:pt x="11221" y="4923"/>
                    <a:pt x="11202" y="4943"/>
                    <a:pt x="11182" y="4985"/>
                  </a:cubicBezTo>
                  <a:cubicBezTo>
                    <a:pt x="11157" y="5005"/>
                    <a:pt x="11157" y="5051"/>
                    <a:pt x="11137" y="5072"/>
                  </a:cubicBezTo>
                  <a:cubicBezTo>
                    <a:pt x="11117" y="5092"/>
                    <a:pt x="11077" y="5113"/>
                    <a:pt x="11077" y="5154"/>
                  </a:cubicBezTo>
                  <a:cubicBezTo>
                    <a:pt x="11077" y="5180"/>
                    <a:pt x="11057" y="5200"/>
                    <a:pt x="11032" y="5221"/>
                  </a:cubicBezTo>
                  <a:cubicBezTo>
                    <a:pt x="10992" y="5308"/>
                    <a:pt x="10953" y="5369"/>
                    <a:pt x="10908" y="5457"/>
                  </a:cubicBezTo>
                  <a:cubicBezTo>
                    <a:pt x="10888" y="5498"/>
                    <a:pt x="10888" y="5539"/>
                    <a:pt x="10868" y="5585"/>
                  </a:cubicBezTo>
                  <a:cubicBezTo>
                    <a:pt x="10868" y="5606"/>
                    <a:pt x="10828" y="5647"/>
                    <a:pt x="10848" y="5693"/>
                  </a:cubicBezTo>
                  <a:lnTo>
                    <a:pt x="10828" y="5693"/>
                  </a:lnTo>
                  <a:cubicBezTo>
                    <a:pt x="10783" y="5755"/>
                    <a:pt x="10764" y="5821"/>
                    <a:pt x="10724" y="5862"/>
                  </a:cubicBezTo>
                  <a:cubicBezTo>
                    <a:pt x="10744" y="5903"/>
                    <a:pt x="10704" y="5950"/>
                    <a:pt x="10724" y="5991"/>
                  </a:cubicBezTo>
                  <a:cubicBezTo>
                    <a:pt x="10704" y="6032"/>
                    <a:pt x="10684" y="6052"/>
                    <a:pt x="10684" y="6099"/>
                  </a:cubicBezTo>
                  <a:lnTo>
                    <a:pt x="10684" y="6227"/>
                  </a:lnTo>
                  <a:cubicBezTo>
                    <a:pt x="10659" y="6247"/>
                    <a:pt x="10659" y="6288"/>
                    <a:pt x="10659" y="6335"/>
                  </a:cubicBezTo>
                  <a:cubicBezTo>
                    <a:pt x="10659" y="6376"/>
                    <a:pt x="10639" y="6417"/>
                    <a:pt x="10639" y="6463"/>
                  </a:cubicBezTo>
                  <a:lnTo>
                    <a:pt x="10659" y="6483"/>
                  </a:lnTo>
                  <a:cubicBezTo>
                    <a:pt x="10639" y="6504"/>
                    <a:pt x="10639" y="6525"/>
                    <a:pt x="10639" y="6545"/>
                  </a:cubicBezTo>
                  <a:lnTo>
                    <a:pt x="10639" y="6612"/>
                  </a:lnTo>
                  <a:cubicBezTo>
                    <a:pt x="10659" y="6653"/>
                    <a:pt x="10659" y="6673"/>
                    <a:pt x="10659" y="6694"/>
                  </a:cubicBezTo>
                  <a:cubicBezTo>
                    <a:pt x="10659" y="6740"/>
                    <a:pt x="10659" y="6761"/>
                    <a:pt x="10684" y="6781"/>
                  </a:cubicBezTo>
                  <a:lnTo>
                    <a:pt x="10684" y="6822"/>
                  </a:lnTo>
                  <a:cubicBezTo>
                    <a:pt x="10659" y="6869"/>
                    <a:pt x="10639" y="6930"/>
                    <a:pt x="10639" y="6997"/>
                  </a:cubicBezTo>
                  <a:cubicBezTo>
                    <a:pt x="10639" y="7038"/>
                    <a:pt x="10639" y="7058"/>
                    <a:pt x="10619" y="7105"/>
                  </a:cubicBezTo>
                  <a:cubicBezTo>
                    <a:pt x="10619" y="7146"/>
                    <a:pt x="10619" y="7187"/>
                    <a:pt x="10599" y="7233"/>
                  </a:cubicBezTo>
                  <a:lnTo>
                    <a:pt x="10619" y="7253"/>
                  </a:lnTo>
                  <a:cubicBezTo>
                    <a:pt x="10619" y="7336"/>
                    <a:pt x="10639" y="7402"/>
                    <a:pt x="10659" y="7464"/>
                  </a:cubicBezTo>
                  <a:cubicBezTo>
                    <a:pt x="10659" y="7510"/>
                    <a:pt x="10659" y="7551"/>
                    <a:pt x="10639" y="7592"/>
                  </a:cubicBezTo>
                  <a:cubicBezTo>
                    <a:pt x="10659" y="7639"/>
                    <a:pt x="10659" y="7680"/>
                    <a:pt x="10659" y="7721"/>
                  </a:cubicBezTo>
                  <a:cubicBezTo>
                    <a:pt x="10684" y="7746"/>
                    <a:pt x="10684" y="7767"/>
                    <a:pt x="10704" y="7787"/>
                  </a:cubicBezTo>
                  <a:lnTo>
                    <a:pt x="10704" y="7895"/>
                  </a:lnTo>
                  <a:cubicBezTo>
                    <a:pt x="10744" y="7936"/>
                    <a:pt x="10744" y="7977"/>
                    <a:pt x="10744" y="8023"/>
                  </a:cubicBezTo>
                  <a:cubicBezTo>
                    <a:pt x="10744" y="8085"/>
                    <a:pt x="10783" y="8131"/>
                    <a:pt x="10783" y="8193"/>
                  </a:cubicBezTo>
                  <a:cubicBezTo>
                    <a:pt x="10783" y="8213"/>
                    <a:pt x="10808" y="8213"/>
                    <a:pt x="10808" y="8234"/>
                  </a:cubicBezTo>
                  <a:cubicBezTo>
                    <a:pt x="10828" y="8280"/>
                    <a:pt x="10828" y="8321"/>
                    <a:pt x="10848" y="8362"/>
                  </a:cubicBezTo>
                  <a:lnTo>
                    <a:pt x="10828" y="8388"/>
                  </a:lnTo>
                  <a:cubicBezTo>
                    <a:pt x="10868" y="8429"/>
                    <a:pt x="10848" y="8470"/>
                    <a:pt x="10868" y="8516"/>
                  </a:cubicBezTo>
                  <a:cubicBezTo>
                    <a:pt x="10908" y="8557"/>
                    <a:pt x="10908" y="8598"/>
                    <a:pt x="10908" y="8645"/>
                  </a:cubicBezTo>
                  <a:cubicBezTo>
                    <a:pt x="10933" y="8706"/>
                    <a:pt x="10933" y="8773"/>
                    <a:pt x="10953" y="8835"/>
                  </a:cubicBezTo>
                  <a:cubicBezTo>
                    <a:pt x="10973" y="8901"/>
                    <a:pt x="11012" y="8942"/>
                    <a:pt x="11012" y="9030"/>
                  </a:cubicBezTo>
                  <a:cubicBezTo>
                    <a:pt x="11012" y="9050"/>
                    <a:pt x="11032" y="9091"/>
                    <a:pt x="11057" y="9112"/>
                  </a:cubicBezTo>
                  <a:cubicBezTo>
                    <a:pt x="11077" y="9158"/>
                    <a:pt x="11077" y="9199"/>
                    <a:pt x="11077" y="9240"/>
                  </a:cubicBezTo>
                  <a:cubicBezTo>
                    <a:pt x="11097" y="9286"/>
                    <a:pt x="11117" y="9307"/>
                    <a:pt x="11117" y="9348"/>
                  </a:cubicBezTo>
                  <a:cubicBezTo>
                    <a:pt x="11117" y="9369"/>
                    <a:pt x="11137" y="9389"/>
                    <a:pt x="11157" y="9435"/>
                  </a:cubicBezTo>
                  <a:cubicBezTo>
                    <a:pt x="11157" y="9435"/>
                    <a:pt x="11137" y="9435"/>
                    <a:pt x="11137" y="9456"/>
                  </a:cubicBezTo>
                  <a:cubicBezTo>
                    <a:pt x="11157" y="9456"/>
                    <a:pt x="11157" y="9476"/>
                    <a:pt x="11182" y="9497"/>
                  </a:cubicBezTo>
                  <a:cubicBezTo>
                    <a:pt x="11182" y="9543"/>
                    <a:pt x="11202" y="9584"/>
                    <a:pt x="11202" y="9646"/>
                  </a:cubicBezTo>
                  <a:cubicBezTo>
                    <a:pt x="11157" y="9692"/>
                    <a:pt x="11077" y="9712"/>
                    <a:pt x="10992" y="9753"/>
                  </a:cubicBezTo>
                  <a:cubicBezTo>
                    <a:pt x="10973" y="9753"/>
                    <a:pt x="10973" y="9712"/>
                    <a:pt x="10953" y="9712"/>
                  </a:cubicBezTo>
                  <a:cubicBezTo>
                    <a:pt x="10908" y="9712"/>
                    <a:pt x="10888" y="9753"/>
                    <a:pt x="10828" y="9753"/>
                  </a:cubicBezTo>
                  <a:cubicBezTo>
                    <a:pt x="10783" y="9733"/>
                    <a:pt x="10808" y="9671"/>
                    <a:pt x="10783" y="9646"/>
                  </a:cubicBezTo>
                  <a:cubicBezTo>
                    <a:pt x="10783" y="9625"/>
                    <a:pt x="10808" y="9625"/>
                    <a:pt x="10808" y="9605"/>
                  </a:cubicBezTo>
                  <a:cubicBezTo>
                    <a:pt x="10800" y="9598"/>
                    <a:pt x="10795" y="9595"/>
                    <a:pt x="10790" y="9595"/>
                  </a:cubicBezTo>
                  <a:cubicBezTo>
                    <a:pt x="10781" y="9595"/>
                    <a:pt x="10777" y="9605"/>
                    <a:pt x="10764" y="9605"/>
                  </a:cubicBezTo>
                  <a:cubicBezTo>
                    <a:pt x="10764" y="9543"/>
                    <a:pt x="10744" y="9456"/>
                    <a:pt x="10744" y="9389"/>
                  </a:cubicBezTo>
                  <a:cubicBezTo>
                    <a:pt x="10744" y="9348"/>
                    <a:pt x="10704" y="9348"/>
                    <a:pt x="10704" y="9307"/>
                  </a:cubicBezTo>
                  <a:cubicBezTo>
                    <a:pt x="10704" y="9307"/>
                    <a:pt x="10724" y="9307"/>
                    <a:pt x="10724" y="9261"/>
                  </a:cubicBezTo>
                  <a:cubicBezTo>
                    <a:pt x="10684" y="9240"/>
                    <a:pt x="10659" y="9220"/>
                    <a:pt x="10639" y="9179"/>
                  </a:cubicBezTo>
                  <a:cubicBezTo>
                    <a:pt x="10659" y="9158"/>
                    <a:pt x="10659" y="9132"/>
                    <a:pt x="10659" y="9112"/>
                  </a:cubicBezTo>
                  <a:cubicBezTo>
                    <a:pt x="10684" y="9091"/>
                    <a:pt x="10684" y="9071"/>
                    <a:pt x="10659" y="9050"/>
                  </a:cubicBezTo>
                  <a:cubicBezTo>
                    <a:pt x="10659" y="9071"/>
                    <a:pt x="10659" y="9112"/>
                    <a:pt x="10619" y="9132"/>
                  </a:cubicBezTo>
                  <a:cubicBezTo>
                    <a:pt x="10639" y="9071"/>
                    <a:pt x="10599" y="9030"/>
                    <a:pt x="10599" y="8963"/>
                  </a:cubicBezTo>
                  <a:cubicBezTo>
                    <a:pt x="10599" y="8942"/>
                    <a:pt x="10579" y="8922"/>
                    <a:pt x="10579" y="8922"/>
                  </a:cubicBezTo>
                  <a:cubicBezTo>
                    <a:pt x="10560" y="8901"/>
                    <a:pt x="10560" y="8876"/>
                    <a:pt x="10560" y="8855"/>
                  </a:cubicBezTo>
                  <a:cubicBezTo>
                    <a:pt x="10560" y="8845"/>
                    <a:pt x="10565" y="8845"/>
                    <a:pt x="10572" y="8845"/>
                  </a:cubicBezTo>
                  <a:cubicBezTo>
                    <a:pt x="10579" y="8845"/>
                    <a:pt x="10589" y="8845"/>
                    <a:pt x="10599" y="8835"/>
                  </a:cubicBezTo>
                  <a:cubicBezTo>
                    <a:pt x="10589" y="8824"/>
                    <a:pt x="10579" y="8824"/>
                    <a:pt x="10572" y="8824"/>
                  </a:cubicBezTo>
                  <a:cubicBezTo>
                    <a:pt x="10565" y="8824"/>
                    <a:pt x="10560" y="8824"/>
                    <a:pt x="10560" y="8814"/>
                  </a:cubicBezTo>
                  <a:cubicBezTo>
                    <a:pt x="10535" y="8814"/>
                    <a:pt x="10535" y="8793"/>
                    <a:pt x="10535" y="8793"/>
                  </a:cubicBezTo>
                  <a:cubicBezTo>
                    <a:pt x="10535" y="8773"/>
                    <a:pt x="10560" y="8773"/>
                    <a:pt x="10579" y="8747"/>
                  </a:cubicBezTo>
                  <a:cubicBezTo>
                    <a:pt x="10560" y="8727"/>
                    <a:pt x="10535" y="8706"/>
                    <a:pt x="10535" y="8686"/>
                  </a:cubicBezTo>
                  <a:cubicBezTo>
                    <a:pt x="10515" y="8665"/>
                    <a:pt x="10560" y="8665"/>
                    <a:pt x="10535" y="8645"/>
                  </a:cubicBezTo>
                  <a:cubicBezTo>
                    <a:pt x="10495" y="8578"/>
                    <a:pt x="10495" y="8491"/>
                    <a:pt x="10475" y="8409"/>
                  </a:cubicBezTo>
                  <a:lnTo>
                    <a:pt x="10475" y="8362"/>
                  </a:lnTo>
                  <a:cubicBezTo>
                    <a:pt x="10462" y="8362"/>
                    <a:pt x="10457" y="8353"/>
                    <a:pt x="10450" y="8353"/>
                  </a:cubicBezTo>
                  <a:cubicBezTo>
                    <a:pt x="10446" y="8353"/>
                    <a:pt x="10442" y="8355"/>
                    <a:pt x="10435" y="8362"/>
                  </a:cubicBezTo>
                  <a:cubicBezTo>
                    <a:pt x="10435" y="8321"/>
                    <a:pt x="10410" y="8301"/>
                    <a:pt x="10390" y="8301"/>
                  </a:cubicBezTo>
                  <a:lnTo>
                    <a:pt x="10390" y="8213"/>
                  </a:lnTo>
                  <a:cubicBezTo>
                    <a:pt x="10390" y="8193"/>
                    <a:pt x="10370" y="8172"/>
                    <a:pt x="10370" y="8152"/>
                  </a:cubicBezTo>
                  <a:cubicBezTo>
                    <a:pt x="10370" y="8145"/>
                    <a:pt x="10373" y="8143"/>
                    <a:pt x="10376" y="8143"/>
                  </a:cubicBezTo>
                  <a:cubicBezTo>
                    <a:pt x="10382" y="8143"/>
                    <a:pt x="10390" y="8152"/>
                    <a:pt x="10390" y="8152"/>
                  </a:cubicBezTo>
                  <a:cubicBezTo>
                    <a:pt x="10410" y="8172"/>
                    <a:pt x="10390" y="8213"/>
                    <a:pt x="10435" y="8213"/>
                  </a:cubicBezTo>
                  <a:lnTo>
                    <a:pt x="10435" y="8065"/>
                  </a:lnTo>
                  <a:cubicBezTo>
                    <a:pt x="10435" y="8044"/>
                    <a:pt x="10410" y="8044"/>
                    <a:pt x="10410" y="8044"/>
                  </a:cubicBezTo>
                  <a:lnTo>
                    <a:pt x="10410" y="8003"/>
                  </a:lnTo>
                  <a:cubicBezTo>
                    <a:pt x="10415" y="7999"/>
                    <a:pt x="10418" y="7997"/>
                    <a:pt x="10421" y="7997"/>
                  </a:cubicBezTo>
                  <a:cubicBezTo>
                    <a:pt x="10432" y="7997"/>
                    <a:pt x="10438" y="8017"/>
                    <a:pt x="10452" y="8017"/>
                  </a:cubicBezTo>
                  <a:cubicBezTo>
                    <a:pt x="10458" y="8017"/>
                    <a:pt x="10465" y="8013"/>
                    <a:pt x="10475" y="8003"/>
                  </a:cubicBezTo>
                  <a:lnTo>
                    <a:pt x="10475" y="7957"/>
                  </a:lnTo>
                  <a:cubicBezTo>
                    <a:pt x="10435" y="7895"/>
                    <a:pt x="10475" y="7828"/>
                    <a:pt x="10435" y="7787"/>
                  </a:cubicBezTo>
                  <a:cubicBezTo>
                    <a:pt x="10410" y="7828"/>
                    <a:pt x="10410" y="7828"/>
                    <a:pt x="10435" y="7875"/>
                  </a:cubicBezTo>
                  <a:cubicBezTo>
                    <a:pt x="10410" y="7895"/>
                    <a:pt x="10410" y="7936"/>
                    <a:pt x="10435" y="7977"/>
                  </a:cubicBezTo>
                  <a:lnTo>
                    <a:pt x="10410" y="7977"/>
                  </a:lnTo>
                  <a:cubicBezTo>
                    <a:pt x="10370" y="7957"/>
                    <a:pt x="10410" y="7916"/>
                    <a:pt x="10370" y="7916"/>
                  </a:cubicBezTo>
                  <a:lnTo>
                    <a:pt x="10351" y="7916"/>
                  </a:lnTo>
                  <a:cubicBezTo>
                    <a:pt x="10331" y="7936"/>
                    <a:pt x="10351" y="7957"/>
                    <a:pt x="10331" y="7977"/>
                  </a:cubicBezTo>
                  <a:cubicBezTo>
                    <a:pt x="10331" y="7957"/>
                    <a:pt x="10351" y="7916"/>
                    <a:pt x="10331" y="7916"/>
                  </a:cubicBezTo>
                  <a:lnTo>
                    <a:pt x="10331" y="7875"/>
                  </a:lnTo>
                  <a:cubicBezTo>
                    <a:pt x="10339" y="7869"/>
                    <a:pt x="10345" y="7867"/>
                    <a:pt x="10349" y="7867"/>
                  </a:cubicBezTo>
                  <a:cubicBezTo>
                    <a:pt x="10364" y="7867"/>
                    <a:pt x="10355" y="7895"/>
                    <a:pt x="10370" y="7895"/>
                  </a:cubicBezTo>
                  <a:cubicBezTo>
                    <a:pt x="10390" y="7875"/>
                    <a:pt x="10370" y="7849"/>
                    <a:pt x="10390" y="7849"/>
                  </a:cubicBezTo>
                  <a:cubicBezTo>
                    <a:pt x="10351" y="7767"/>
                    <a:pt x="10331" y="7680"/>
                    <a:pt x="10311" y="7592"/>
                  </a:cubicBezTo>
                  <a:lnTo>
                    <a:pt x="10311" y="7572"/>
                  </a:lnTo>
                  <a:cubicBezTo>
                    <a:pt x="10311" y="7551"/>
                    <a:pt x="10286" y="7510"/>
                    <a:pt x="10266" y="7490"/>
                  </a:cubicBezTo>
                  <a:cubicBezTo>
                    <a:pt x="10286" y="7464"/>
                    <a:pt x="10286" y="7443"/>
                    <a:pt x="10286" y="7443"/>
                  </a:cubicBezTo>
                  <a:cubicBezTo>
                    <a:pt x="10311" y="7443"/>
                    <a:pt x="10311" y="7464"/>
                    <a:pt x="10331" y="7490"/>
                  </a:cubicBezTo>
                  <a:cubicBezTo>
                    <a:pt x="10351" y="7443"/>
                    <a:pt x="10331" y="7423"/>
                    <a:pt x="10331" y="7382"/>
                  </a:cubicBezTo>
                  <a:cubicBezTo>
                    <a:pt x="10331" y="7361"/>
                    <a:pt x="10351" y="7315"/>
                    <a:pt x="10311" y="7295"/>
                  </a:cubicBezTo>
                  <a:cubicBezTo>
                    <a:pt x="10331" y="7274"/>
                    <a:pt x="10351" y="7274"/>
                    <a:pt x="10351" y="7253"/>
                  </a:cubicBezTo>
                  <a:lnTo>
                    <a:pt x="10351" y="7166"/>
                  </a:lnTo>
                  <a:cubicBezTo>
                    <a:pt x="10331" y="7187"/>
                    <a:pt x="10351" y="7233"/>
                    <a:pt x="10331" y="7233"/>
                  </a:cubicBezTo>
                  <a:cubicBezTo>
                    <a:pt x="10311" y="7187"/>
                    <a:pt x="10351" y="7166"/>
                    <a:pt x="10331" y="7146"/>
                  </a:cubicBezTo>
                  <a:cubicBezTo>
                    <a:pt x="10311" y="7105"/>
                    <a:pt x="10311" y="7058"/>
                    <a:pt x="10311" y="7038"/>
                  </a:cubicBezTo>
                  <a:cubicBezTo>
                    <a:pt x="10311" y="7038"/>
                    <a:pt x="10286" y="7038"/>
                    <a:pt x="10286" y="7058"/>
                  </a:cubicBezTo>
                  <a:cubicBezTo>
                    <a:pt x="10286" y="7079"/>
                    <a:pt x="10286" y="7079"/>
                    <a:pt x="10266" y="7105"/>
                  </a:cubicBezTo>
                  <a:cubicBezTo>
                    <a:pt x="10311" y="7146"/>
                    <a:pt x="10286" y="7187"/>
                    <a:pt x="10266" y="7233"/>
                  </a:cubicBezTo>
                  <a:cubicBezTo>
                    <a:pt x="10246" y="7233"/>
                    <a:pt x="10246" y="7207"/>
                    <a:pt x="10246" y="7187"/>
                  </a:cubicBezTo>
                  <a:lnTo>
                    <a:pt x="10226" y="7166"/>
                  </a:lnTo>
                  <a:cubicBezTo>
                    <a:pt x="10226" y="7146"/>
                    <a:pt x="10246" y="7125"/>
                    <a:pt x="10246" y="7105"/>
                  </a:cubicBezTo>
                  <a:lnTo>
                    <a:pt x="10246" y="6889"/>
                  </a:lnTo>
                  <a:cubicBezTo>
                    <a:pt x="10266" y="6869"/>
                    <a:pt x="10246" y="6848"/>
                    <a:pt x="10246" y="6822"/>
                  </a:cubicBezTo>
                  <a:cubicBezTo>
                    <a:pt x="10266" y="6781"/>
                    <a:pt x="10246" y="6720"/>
                    <a:pt x="10246" y="6673"/>
                  </a:cubicBezTo>
                  <a:cubicBezTo>
                    <a:pt x="10246" y="6632"/>
                    <a:pt x="10266" y="6566"/>
                    <a:pt x="10286" y="6525"/>
                  </a:cubicBezTo>
                  <a:cubicBezTo>
                    <a:pt x="10266" y="6525"/>
                    <a:pt x="10246" y="6525"/>
                    <a:pt x="10266" y="6504"/>
                  </a:cubicBezTo>
                  <a:cubicBezTo>
                    <a:pt x="10273" y="6497"/>
                    <a:pt x="10277" y="6495"/>
                    <a:pt x="10281" y="6495"/>
                  </a:cubicBezTo>
                  <a:cubicBezTo>
                    <a:pt x="10289" y="6495"/>
                    <a:pt x="10294" y="6504"/>
                    <a:pt x="10311" y="6504"/>
                  </a:cubicBezTo>
                  <a:cubicBezTo>
                    <a:pt x="10331" y="6483"/>
                    <a:pt x="10311" y="6437"/>
                    <a:pt x="10331" y="6417"/>
                  </a:cubicBezTo>
                  <a:cubicBezTo>
                    <a:pt x="10311" y="6396"/>
                    <a:pt x="10331" y="6376"/>
                    <a:pt x="10331" y="6355"/>
                  </a:cubicBezTo>
                  <a:cubicBezTo>
                    <a:pt x="10351" y="6335"/>
                    <a:pt x="10351" y="6309"/>
                    <a:pt x="10351" y="6288"/>
                  </a:cubicBezTo>
                  <a:lnTo>
                    <a:pt x="10351" y="6247"/>
                  </a:lnTo>
                  <a:lnTo>
                    <a:pt x="10331" y="6227"/>
                  </a:lnTo>
                  <a:lnTo>
                    <a:pt x="10331" y="6206"/>
                  </a:lnTo>
                  <a:cubicBezTo>
                    <a:pt x="10311" y="6206"/>
                    <a:pt x="10311" y="6227"/>
                    <a:pt x="10311" y="6247"/>
                  </a:cubicBezTo>
                  <a:cubicBezTo>
                    <a:pt x="10286" y="6247"/>
                    <a:pt x="10331" y="6268"/>
                    <a:pt x="10311" y="6288"/>
                  </a:cubicBezTo>
                  <a:lnTo>
                    <a:pt x="10286" y="6268"/>
                  </a:lnTo>
                  <a:cubicBezTo>
                    <a:pt x="10286" y="6227"/>
                    <a:pt x="10286" y="6181"/>
                    <a:pt x="10311" y="6139"/>
                  </a:cubicBezTo>
                  <a:lnTo>
                    <a:pt x="10331" y="6139"/>
                  </a:lnTo>
                  <a:cubicBezTo>
                    <a:pt x="10351" y="6139"/>
                    <a:pt x="10351" y="6119"/>
                    <a:pt x="10351" y="6119"/>
                  </a:cubicBezTo>
                  <a:cubicBezTo>
                    <a:pt x="10370" y="6129"/>
                    <a:pt x="10381" y="6134"/>
                    <a:pt x="10391" y="6134"/>
                  </a:cubicBezTo>
                  <a:cubicBezTo>
                    <a:pt x="10402" y="6134"/>
                    <a:pt x="10413" y="6129"/>
                    <a:pt x="10435" y="6119"/>
                  </a:cubicBezTo>
                  <a:cubicBezTo>
                    <a:pt x="10435" y="6078"/>
                    <a:pt x="10455" y="6032"/>
                    <a:pt x="10455" y="5991"/>
                  </a:cubicBezTo>
                  <a:cubicBezTo>
                    <a:pt x="10435" y="5970"/>
                    <a:pt x="10435" y="5970"/>
                    <a:pt x="10410" y="5950"/>
                  </a:cubicBezTo>
                  <a:cubicBezTo>
                    <a:pt x="10435" y="5903"/>
                    <a:pt x="10435" y="5903"/>
                    <a:pt x="10455" y="5883"/>
                  </a:cubicBezTo>
                  <a:cubicBezTo>
                    <a:pt x="10455" y="5862"/>
                    <a:pt x="10435" y="5862"/>
                    <a:pt x="10435" y="5862"/>
                  </a:cubicBezTo>
                  <a:cubicBezTo>
                    <a:pt x="10455" y="5842"/>
                    <a:pt x="10495" y="5842"/>
                    <a:pt x="10495" y="5775"/>
                  </a:cubicBezTo>
                  <a:lnTo>
                    <a:pt x="10495" y="5734"/>
                  </a:lnTo>
                  <a:cubicBezTo>
                    <a:pt x="10495" y="5713"/>
                    <a:pt x="10515" y="5713"/>
                    <a:pt x="10515" y="5713"/>
                  </a:cubicBezTo>
                  <a:cubicBezTo>
                    <a:pt x="10515" y="5693"/>
                    <a:pt x="10515" y="5693"/>
                    <a:pt x="10495" y="5693"/>
                  </a:cubicBezTo>
                  <a:cubicBezTo>
                    <a:pt x="10455" y="5693"/>
                    <a:pt x="10455" y="5734"/>
                    <a:pt x="10435" y="5755"/>
                  </a:cubicBezTo>
                  <a:cubicBezTo>
                    <a:pt x="10410" y="5713"/>
                    <a:pt x="10455" y="5693"/>
                    <a:pt x="10455" y="5667"/>
                  </a:cubicBezTo>
                  <a:cubicBezTo>
                    <a:pt x="10455" y="5647"/>
                    <a:pt x="10410" y="5606"/>
                    <a:pt x="10435" y="5585"/>
                  </a:cubicBezTo>
                  <a:cubicBezTo>
                    <a:pt x="10455" y="5565"/>
                    <a:pt x="10455" y="5498"/>
                    <a:pt x="10495" y="5477"/>
                  </a:cubicBezTo>
                  <a:cubicBezTo>
                    <a:pt x="10535" y="5436"/>
                    <a:pt x="10535" y="5390"/>
                    <a:pt x="10579" y="5369"/>
                  </a:cubicBezTo>
                  <a:cubicBezTo>
                    <a:pt x="10579" y="5349"/>
                    <a:pt x="10599" y="5349"/>
                    <a:pt x="10599" y="5349"/>
                  </a:cubicBezTo>
                  <a:cubicBezTo>
                    <a:pt x="10619" y="5349"/>
                    <a:pt x="10619" y="5349"/>
                    <a:pt x="10619" y="5369"/>
                  </a:cubicBezTo>
                  <a:cubicBezTo>
                    <a:pt x="10639" y="5349"/>
                    <a:pt x="10684" y="5308"/>
                    <a:pt x="10724" y="5282"/>
                  </a:cubicBezTo>
                  <a:lnTo>
                    <a:pt x="10724" y="5241"/>
                  </a:lnTo>
                  <a:cubicBezTo>
                    <a:pt x="10724" y="5241"/>
                    <a:pt x="10684" y="5241"/>
                    <a:pt x="10684" y="5200"/>
                  </a:cubicBezTo>
                  <a:lnTo>
                    <a:pt x="10659" y="5200"/>
                  </a:lnTo>
                  <a:lnTo>
                    <a:pt x="10659" y="5180"/>
                  </a:lnTo>
                  <a:lnTo>
                    <a:pt x="10639" y="5180"/>
                  </a:lnTo>
                  <a:cubicBezTo>
                    <a:pt x="10619" y="5180"/>
                    <a:pt x="10639" y="5154"/>
                    <a:pt x="10619" y="5133"/>
                  </a:cubicBezTo>
                  <a:lnTo>
                    <a:pt x="10639" y="5113"/>
                  </a:lnTo>
                  <a:cubicBezTo>
                    <a:pt x="10659" y="5072"/>
                    <a:pt x="10704" y="5005"/>
                    <a:pt x="10744" y="4964"/>
                  </a:cubicBezTo>
                  <a:cubicBezTo>
                    <a:pt x="10744" y="4943"/>
                    <a:pt x="10744" y="4943"/>
                    <a:pt x="10764" y="4923"/>
                  </a:cubicBezTo>
                  <a:cubicBezTo>
                    <a:pt x="10808" y="4897"/>
                    <a:pt x="10848" y="4856"/>
                    <a:pt x="10868" y="4836"/>
                  </a:cubicBezTo>
                  <a:cubicBezTo>
                    <a:pt x="10888" y="4815"/>
                    <a:pt x="10888" y="4815"/>
                    <a:pt x="10908" y="4815"/>
                  </a:cubicBezTo>
                  <a:cubicBezTo>
                    <a:pt x="10888" y="4795"/>
                    <a:pt x="10933" y="4769"/>
                    <a:pt x="10933" y="4748"/>
                  </a:cubicBezTo>
                  <a:cubicBezTo>
                    <a:pt x="10953" y="4815"/>
                    <a:pt x="10953" y="4815"/>
                    <a:pt x="10908" y="4815"/>
                  </a:cubicBezTo>
                  <a:cubicBezTo>
                    <a:pt x="10868" y="4856"/>
                    <a:pt x="10848" y="4923"/>
                    <a:pt x="10808" y="4943"/>
                  </a:cubicBezTo>
                  <a:cubicBezTo>
                    <a:pt x="10808" y="4964"/>
                    <a:pt x="10783" y="4985"/>
                    <a:pt x="10808" y="4985"/>
                  </a:cubicBezTo>
                  <a:cubicBezTo>
                    <a:pt x="10828" y="4985"/>
                    <a:pt x="10848" y="4964"/>
                    <a:pt x="10868" y="4923"/>
                  </a:cubicBezTo>
                  <a:lnTo>
                    <a:pt x="10888" y="4923"/>
                  </a:lnTo>
                  <a:cubicBezTo>
                    <a:pt x="10933" y="4877"/>
                    <a:pt x="10953" y="4836"/>
                    <a:pt x="10992" y="4795"/>
                  </a:cubicBezTo>
                  <a:cubicBezTo>
                    <a:pt x="10992" y="4769"/>
                    <a:pt x="10973" y="4769"/>
                    <a:pt x="10973" y="4769"/>
                  </a:cubicBezTo>
                  <a:cubicBezTo>
                    <a:pt x="10973" y="4728"/>
                    <a:pt x="10992" y="4707"/>
                    <a:pt x="11012" y="4666"/>
                  </a:cubicBezTo>
                  <a:lnTo>
                    <a:pt x="11012" y="4641"/>
                  </a:lnTo>
                  <a:cubicBezTo>
                    <a:pt x="11012" y="4599"/>
                    <a:pt x="11077" y="4579"/>
                    <a:pt x="11077" y="4538"/>
                  </a:cubicBezTo>
                  <a:cubicBezTo>
                    <a:pt x="11077" y="4512"/>
                    <a:pt x="11097" y="4512"/>
                    <a:pt x="11117" y="4492"/>
                  </a:cubicBezTo>
                  <a:cubicBezTo>
                    <a:pt x="11117" y="4471"/>
                    <a:pt x="11097" y="4451"/>
                    <a:pt x="11117" y="4430"/>
                  </a:cubicBezTo>
                  <a:cubicBezTo>
                    <a:pt x="11117" y="4451"/>
                    <a:pt x="11117" y="4451"/>
                    <a:pt x="11137" y="4471"/>
                  </a:cubicBezTo>
                  <a:cubicBezTo>
                    <a:pt x="11137" y="4430"/>
                    <a:pt x="11157" y="4410"/>
                    <a:pt x="11182" y="4384"/>
                  </a:cubicBezTo>
                  <a:lnTo>
                    <a:pt x="11157" y="4384"/>
                  </a:lnTo>
                  <a:cubicBezTo>
                    <a:pt x="11157" y="4377"/>
                    <a:pt x="11157" y="4375"/>
                    <a:pt x="11158" y="4375"/>
                  </a:cubicBezTo>
                  <a:cubicBezTo>
                    <a:pt x="11159" y="4375"/>
                    <a:pt x="11165" y="4384"/>
                    <a:pt x="11182" y="4384"/>
                  </a:cubicBezTo>
                  <a:lnTo>
                    <a:pt x="11202" y="4384"/>
                  </a:lnTo>
                  <a:cubicBezTo>
                    <a:pt x="11221" y="4364"/>
                    <a:pt x="11202" y="4322"/>
                    <a:pt x="11241" y="4322"/>
                  </a:cubicBezTo>
                  <a:cubicBezTo>
                    <a:pt x="11281" y="4302"/>
                    <a:pt x="11281" y="4281"/>
                    <a:pt x="11306" y="4281"/>
                  </a:cubicBezTo>
                  <a:cubicBezTo>
                    <a:pt x="11326" y="4215"/>
                    <a:pt x="11386" y="4194"/>
                    <a:pt x="11430" y="4153"/>
                  </a:cubicBezTo>
                  <a:lnTo>
                    <a:pt x="11430" y="4127"/>
                  </a:lnTo>
                  <a:lnTo>
                    <a:pt x="11450" y="4153"/>
                  </a:lnTo>
                  <a:cubicBezTo>
                    <a:pt x="11470" y="4153"/>
                    <a:pt x="11470" y="4127"/>
                    <a:pt x="11490" y="4127"/>
                  </a:cubicBezTo>
                  <a:lnTo>
                    <a:pt x="11490" y="4107"/>
                  </a:lnTo>
                  <a:lnTo>
                    <a:pt x="11470" y="4107"/>
                  </a:lnTo>
                  <a:cubicBezTo>
                    <a:pt x="11477" y="4100"/>
                    <a:pt x="11481" y="4098"/>
                    <a:pt x="11484" y="4098"/>
                  </a:cubicBezTo>
                  <a:cubicBezTo>
                    <a:pt x="11490" y="4098"/>
                    <a:pt x="11490" y="4107"/>
                    <a:pt x="11490" y="4107"/>
                  </a:cubicBezTo>
                  <a:cubicBezTo>
                    <a:pt x="11510" y="4086"/>
                    <a:pt x="11555" y="4086"/>
                    <a:pt x="11575" y="4066"/>
                  </a:cubicBezTo>
                  <a:cubicBezTo>
                    <a:pt x="11595" y="4045"/>
                    <a:pt x="11634" y="4025"/>
                    <a:pt x="11615" y="3978"/>
                  </a:cubicBezTo>
                  <a:lnTo>
                    <a:pt x="11634" y="3978"/>
                  </a:lnTo>
                  <a:cubicBezTo>
                    <a:pt x="11679" y="3937"/>
                    <a:pt x="11719" y="3917"/>
                    <a:pt x="11779" y="3871"/>
                  </a:cubicBezTo>
                  <a:cubicBezTo>
                    <a:pt x="11779" y="3896"/>
                    <a:pt x="11759" y="3917"/>
                    <a:pt x="11779" y="3917"/>
                  </a:cubicBezTo>
                  <a:cubicBezTo>
                    <a:pt x="11779" y="3927"/>
                    <a:pt x="11774" y="3927"/>
                    <a:pt x="11766" y="3927"/>
                  </a:cubicBezTo>
                  <a:cubicBezTo>
                    <a:pt x="11759" y="3927"/>
                    <a:pt x="11749" y="3927"/>
                    <a:pt x="11739" y="3937"/>
                  </a:cubicBezTo>
                  <a:lnTo>
                    <a:pt x="11759" y="3937"/>
                  </a:lnTo>
                  <a:cubicBezTo>
                    <a:pt x="11759" y="3958"/>
                    <a:pt x="11739" y="3978"/>
                    <a:pt x="11759" y="3999"/>
                  </a:cubicBezTo>
                  <a:cubicBezTo>
                    <a:pt x="11804" y="3978"/>
                    <a:pt x="11779" y="3937"/>
                    <a:pt x="11824" y="3937"/>
                  </a:cubicBezTo>
                  <a:lnTo>
                    <a:pt x="11824" y="3829"/>
                  </a:lnTo>
                  <a:cubicBezTo>
                    <a:pt x="11843" y="3789"/>
                    <a:pt x="11863" y="3742"/>
                    <a:pt x="11928" y="3722"/>
                  </a:cubicBezTo>
                  <a:cubicBezTo>
                    <a:pt x="11968" y="3722"/>
                    <a:pt x="11988" y="3660"/>
                    <a:pt x="12028" y="3640"/>
                  </a:cubicBezTo>
                  <a:lnTo>
                    <a:pt x="12072" y="3640"/>
                  </a:lnTo>
                  <a:cubicBezTo>
                    <a:pt x="12072" y="3640"/>
                    <a:pt x="12092" y="3614"/>
                    <a:pt x="12112" y="3594"/>
                  </a:cubicBezTo>
                  <a:lnTo>
                    <a:pt x="12112" y="3640"/>
                  </a:lnTo>
                  <a:lnTo>
                    <a:pt x="12132" y="3640"/>
                  </a:lnTo>
                  <a:cubicBezTo>
                    <a:pt x="12132" y="3614"/>
                    <a:pt x="12112" y="3594"/>
                    <a:pt x="12132" y="3573"/>
                  </a:cubicBezTo>
                  <a:lnTo>
                    <a:pt x="12152" y="3573"/>
                  </a:lnTo>
                  <a:cubicBezTo>
                    <a:pt x="12321" y="3465"/>
                    <a:pt x="12341" y="3445"/>
                    <a:pt x="12485" y="3403"/>
                  </a:cubicBezTo>
                  <a:lnTo>
                    <a:pt x="12485" y="3424"/>
                  </a:lnTo>
                  <a:cubicBezTo>
                    <a:pt x="12445" y="3445"/>
                    <a:pt x="12425" y="3465"/>
                    <a:pt x="12401" y="3465"/>
                  </a:cubicBezTo>
                  <a:cubicBezTo>
                    <a:pt x="12361" y="3465"/>
                    <a:pt x="12361" y="3485"/>
                    <a:pt x="12341" y="3511"/>
                  </a:cubicBezTo>
                  <a:cubicBezTo>
                    <a:pt x="12358" y="3529"/>
                    <a:pt x="12372" y="3540"/>
                    <a:pt x="12387" y="3540"/>
                  </a:cubicBezTo>
                  <a:cubicBezTo>
                    <a:pt x="12407" y="3540"/>
                    <a:pt x="12429" y="3523"/>
                    <a:pt x="12465" y="3485"/>
                  </a:cubicBezTo>
                  <a:lnTo>
                    <a:pt x="12425" y="3485"/>
                  </a:lnTo>
                  <a:cubicBezTo>
                    <a:pt x="12445" y="3465"/>
                    <a:pt x="12445" y="3465"/>
                    <a:pt x="12465" y="3465"/>
                  </a:cubicBezTo>
                  <a:lnTo>
                    <a:pt x="12485" y="3465"/>
                  </a:lnTo>
                  <a:cubicBezTo>
                    <a:pt x="12505" y="3445"/>
                    <a:pt x="12525" y="3424"/>
                    <a:pt x="12570" y="3403"/>
                  </a:cubicBezTo>
                  <a:cubicBezTo>
                    <a:pt x="12590" y="3383"/>
                    <a:pt x="12630" y="3383"/>
                    <a:pt x="12649" y="3337"/>
                  </a:cubicBezTo>
                  <a:cubicBezTo>
                    <a:pt x="12674" y="3357"/>
                    <a:pt x="12630" y="3383"/>
                    <a:pt x="12674" y="3403"/>
                  </a:cubicBezTo>
                  <a:cubicBezTo>
                    <a:pt x="12694" y="3357"/>
                    <a:pt x="12714" y="3357"/>
                    <a:pt x="12754" y="3357"/>
                  </a:cubicBezTo>
                  <a:cubicBezTo>
                    <a:pt x="12774" y="3337"/>
                    <a:pt x="12818" y="3337"/>
                    <a:pt x="12838" y="3316"/>
                  </a:cubicBezTo>
                  <a:cubicBezTo>
                    <a:pt x="12818" y="3316"/>
                    <a:pt x="12818" y="3296"/>
                    <a:pt x="12818" y="3296"/>
                  </a:cubicBezTo>
                  <a:cubicBezTo>
                    <a:pt x="12803" y="3296"/>
                    <a:pt x="12783" y="3322"/>
                    <a:pt x="12766" y="3322"/>
                  </a:cubicBezTo>
                  <a:cubicBezTo>
                    <a:pt x="12762" y="3322"/>
                    <a:pt x="12758" y="3320"/>
                    <a:pt x="12754" y="3316"/>
                  </a:cubicBezTo>
                  <a:cubicBezTo>
                    <a:pt x="12754" y="3296"/>
                    <a:pt x="12774" y="3296"/>
                    <a:pt x="12774" y="3275"/>
                  </a:cubicBezTo>
                  <a:lnTo>
                    <a:pt x="12838" y="3275"/>
                  </a:lnTo>
                  <a:lnTo>
                    <a:pt x="12838" y="3316"/>
                  </a:lnTo>
                  <a:cubicBezTo>
                    <a:pt x="12838" y="3316"/>
                    <a:pt x="12847" y="3307"/>
                    <a:pt x="12859" y="3307"/>
                  </a:cubicBezTo>
                  <a:cubicBezTo>
                    <a:pt x="12865" y="3307"/>
                    <a:pt x="12872" y="3309"/>
                    <a:pt x="12878" y="3316"/>
                  </a:cubicBezTo>
                  <a:lnTo>
                    <a:pt x="12858" y="3337"/>
                  </a:lnTo>
                  <a:lnTo>
                    <a:pt x="12858" y="3357"/>
                  </a:lnTo>
                  <a:cubicBezTo>
                    <a:pt x="12878" y="3357"/>
                    <a:pt x="12898" y="3357"/>
                    <a:pt x="12923" y="3337"/>
                  </a:cubicBezTo>
                  <a:cubicBezTo>
                    <a:pt x="12943" y="3316"/>
                    <a:pt x="12963" y="3316"/>
                    <a:pt x="12983" y="3316"/>
                  </a:cubicBezTo>
                  <a:cubicBezTo>
                    <a:pt x="13003" y="3296"/>
                    <a:pt x="13003" y="3275"/>
                    <a:pt x="13047" y="3275"/>
                  </a:cubicBezTo>
                  <a:cubicBezTo>
                    <a:pt x="13067" y="3275"/>
                    <a:pt x="13087" y="3255"/>
                    <a:pt x="13087" y="3255"/>
                  </a:cubicBezTo>
                  <a:cubicBezTo>
                    <a:pt x="13107" y="3255"/>
                    <a:pt x="13087" y="3275"/>
                    <a:pt x="13087" y="3275"/>
                  </a:cubicBezTo>
                  <a:cubicBezTo>
                    <a:pt x="13087" y="3296"/>
                    <a:pt x="13107" y="3296"/>
                    <a:pt x="13107" y="3296"/>
                  </a:cubicBezTo>
                  <a:lnTo>
                    <a:pt x="13127" y="3296"/>
                  </a:lnTo>
                  <a:cubicBezTo>
                    <a:pt x="13147" y="3275"/>
                    <a:pt x="13127" y="3255"/>
                    <a:pt x="13147" y="3229"/>
                  </a:cubicBezTo>
                  <a:lnTo>
                    <a:pt x="13127" y="3208"/>
                  </a:lnTo>
                  <a:cubicBezTo>
                    <a:pt x="13087" y="3229"/>
                    <a:pt x="13047" y="3255"/>
                    <a:pt x="13003" y="3255"/>
                  </a:cubicBezTo>
                  <a:cubicBezTo>
                    <a:pt x="12996" y="3262"/>
                    <a:pt x="12990" y="3264"/>
                    <a:pt x="12983" y="3264"/>
                  </a:cubicBezTo>
                  <a:cubicBezTo>
                    <a:pt x="12970" y="3264"/>
                    <a:pt x="12956" y="3255"/>
                    <a:pt x="12943" y="3255"/>
                  </a:cubicBezTo>
                  <a:cubicBezTo>
                    <a:pt x="12950" y="3246"/>
                    <a:pt x="12956" y="3243"/>
                    <a:pt x="12963" y="3243"/>
                  </a:cubicBezTo>
                  <a:cubicBezTo>
                    <a:pt x="12976" y="3243"/>
                    <a:pt x="12990" y="3255"/>
                    <a:pt x="13003" y="3255"/>
                  </a:cubicBezTo>
                  <a:cubicBezTo>
                    <a:pt x="13003" y="3229"/>
                    <a:pt x="12983" y="3229"/>
                    <a:pt x="12983" y="3208"/>
                  </a:cubicBezTo>
                  <a:cubicBezTo>
                    <a:pt x="12983" y="3188"/>
                    <a:pt x="13023" y="3188"/>
                    <a:pt x="13023" y="3168"/>
                  </a:cubicBezTo>
                  <a:cubicBezTo>
                    <a:pt x="13047" y="3168"/>
                    <a:pt x="13067" y="3188"/>
                    <a:pt x="13067" y="3188"/>
                  </a:cubicBezTo>
                  <a:cubicBezTo>
                    <a:pt x="13087" y="3188"/>
                    <a:pt x="13067" y="3168"/>
                    <a:pt x="13087" y="3147"/>
                  </a:cubicBezTo>
                  <a:cubicBezTo>
                    <a:pt x="13127" y="3147"/>
                    <a:pt x="13147" y="3126"/>
                    <a:pt x="13192" y="3101"/>
                  </a:cubicBezTo>
                  <a:cubicBezTo>
                    <a:pt x="13231" y="3101"/>
                    <a:pt x="13271" y="3080"/>
                    <a:pt x="13316" y="3080"/>
                  </a:cubicBezTo>
                  <a:cubicBezTo>
                    <a:pt x="13325" y="3076"/>
                    <a:pt x="13333" y="3074"/>
                    <a:pt x="13341" y="3074"/>
                  </a:cubicBezTo>
                  <a:cubicBezTo>
                    <a:pt x="13365" y="3074"/>
                    <a:pt x="13388" y="3086"/>
                    <a:pt x="13413" y="3086"/>
                  </a:cubicBezTo>
                  <a:cubicBezTo>
                    <a:pt x="13422" y="3086"/>
                    <a:pt x="13431" y="3085"/>
                    <a:pt x="13441" y="3080"/>
                  </a:cubicBezTo>
                  <a:cubicBezTo>
                    <a:pt x="13500" y="3059"/>
                    <a:pt x="13565" y="3059"/>
                    <a:pt x="13605" y="3059"/>
                  </a:cubicBezTo>
                  <a:close/>
                  <a:moveTo>
                    <a:pt x="11430" y="10354"/>
                  </a:moveTo>
                  <a:cubicBezTo>
                    <a:pt x="11430" y="10375"/>
                    <a:pt x="11430" y="10375"/>
                    <a:pt x="11386" y="10395"/>
                  </a:cubicBezTo>
                  <a:cubicBezTo>
                    <a:pt x="11406" y="10375"/>
                    <a:pt x="11430" y="10375"/>
                    <a:pt x="11430" y="10354"/>
                  </a:cubicBezTo>
                  <a:close/>
                  <a:moveTo>
                    <a:pt x="11306" y="10010"/>
                  </a:moveTo>
                  <a:cubicBezTo>
                    <a:pt x="11366" y="10031"/>
                    <a:pt x="11386" y="10097"/>
                    <a:pt x="11430" y="10139"/>
                  </a:cubicBezTo>
                  <a:cubicBezTo>
                    <a:pt x="11430" y="10205"/>
                    <a:pt x="11406" y="10267"/>
                    <a:pt x="11450" y="10333"/>
                  </a:cubicBezTo>
                  <a:cubicBezTo>
                    <a:pt x="11444" y="10340"/>
                    <a:pt x="11437" y="10343"/>
                    <a:pt x="11430" y="10343"/>
                  </a:cubicBezTo>
                  <a:cubicBezTo>
                    <a:pt x="11417" y="10343"/>
                    <a:pt x="11406" y="10333"/>
                    <a:pt x="11406" y="10333"/>
                  </a:cubicBezTo>
                  <a:cubicBezTo>
                    <a:pt x="11386" y="10333"/>
                    <a:pt x="11386" y="10354"/>
                    <a:pt x="11386" y="10354"/>
                  </a:cubicBezTo>
                  <a:cubicBezTo>
                    <a:pt x="11346" y="10375"/>
                    <a:pt x="11306" y="10395"/>
                    <a:pt x="11281" y="10441"/>
                  </a:cubicBezTo>
                  <a:cubicBezTo>
                    <a:pt x="11241" y="10416"/>
                    <a:pt x="11241" y="10375"/>
                    <a:pt x="11202" y="10333"/>
                  </a:cubicBezTo>
                  <a:lnTo>
                    <a:pt x="11182" y="10354"/>
                  </a:lnTo>
                  <a:cubicBezTo>
                    <a:pt x="11182" y="10313"/>
                    <a:pt x="11202" y="10313"/>
                    <a:pt x="11221" y="10287"/>
                  </a:cubicBezTo>
                  <a:cubicBezTo>
                    <a:pt x="11202" y="10267"/>
                    <a:pt x="11182" y="10267"/>
                    <a:pt x="11157" y="10267"/>
                  </a:cubicBezTo>
                  <a:cubicBezTo>
                    <a:pt x="11157" y="10267"/>
                    <a:pt x="11137" y="10246"/>
                    <a:pt x="11117" y="10226"/>
                  </a:cubicBezTo>
                  <a:lnTo>
                    <a:pt x="11117" y="10287"/>
                  </a:lnTo>
                  <a:cubicBezTo>
                    <a:pt x="11117" y="10313"/>
                    <a:pt x="11117" y="10313"/>
                    <a:pt x="11097" y="10333"/>
                  </a:cubicBezTo>
                  <a:lnTo>
                    <a:pt x="11057" y="10333"/>
                  </a:lnTo>
                  <a:cubicBezTo>
                    <a:pt x="11057" y="10287"/>
                    <a:pt x="11032" y="10246"/>
                    <a:pt x="11012" y="10205"/>
                  </a:cubicBezTo>
                  <a:cubicBezTo>
                    <a:pt x="11057" y="10185"/>
                    <a:pt x="11077" y="10118"/>
                    <a:pt x="11117" y="10118"/>
                  </a:cubicBezTo>
                  <a:cubicBezTo>
                    <a:pt x="11137" y="10097"/>
                    <a:pt x="11137" y="10077"/>
                    <a:pt x="11157" y="10056"/>
                  </a:cubicBezTo>
                  <a:cubicBezTo>
                    <a:pt x="11188" y="10038"/>
                    <a:pt x="11207" y="10013"/>
                    <a:pt x="11229" y="10013"/>
                  </a:cubicBezTo>
                  <a:cubicBezTo>
                    <a:pt x="11239" y="10013"/>
                    <a:pt x="11249" y="10018"/>
                    <a:pt x="11261" y="10031"/>
                  </a:cubicBezTo>
                  <a:cubicBezTo>
                    <a:pt x="11261" y="10010"/>
                    <a:pt x="11306" y="10010"/>
                    <a:pt x="11306" y="10010"/>
                  </a:cubicBezTo>
                  <a:close/>
                  <a:moveTo>
                    <a:pt x="10605" y="10709"/>
                  </a:moveTo>
                  <a:cubicBezTo>
                    <a:pt x="10610" y="10709"/>
                    <a:pt x="10619" y="10719"/>
                    <a:pt x="10619" y="10719"/>
                  </a:cubicBezTo>
                  <a:lnTo>
                    <a:pt x="10599" y="10719"/>
                  </a:lnTo>
                  <a:cubicBezTo>
                    <a:pt x="10599" y="10712"/>
                    <a:pt x="10602" y="10709"/>
                    <a:pt x="10605" y="10709"/>
                  </a:cubicBezTo>
                  <a:close/>
                  <a:moveTo>
                    <a:pt x="10744" y="10287"/>
                  </a:moveTo>
                  <a:cubicBezTo>
                    <a:pt x="10744" y="10313"/>
                    <a:pt x="10764" y="10313"/>
                    <a:pt x="10764" y="10313"/>
                  </a:cubicBezTo>
                  <a:lnTo>
                    <a:pt x="10783" y="10313"/>
                  </a:lnTo>
                  <a:cubicBezTo>
                    <a:pt x="10828" y="10333"/>
                    <a:pt x="10808" y="10354"/>
                    <a:pt x="10808" y="10375"/>
                  </a:cubicBezTo>
                  <a:lnTo>
                    <a:pt x="10828" y="10395"/>
                  </a:lnTo>
                  <a:cubicBezTo>
                    <a:pt x="10828" y="10395"/>
                    <a:pt x="10808" y="10395"/>
                    <a:pt x="10808" y="10416"/>
                  </a:cubicBezTo>
                  <a:cubicBezTo>
                    <a:pt x="10808" y="10441"/>
                    <a:pt x="10848" y="10441"/>
                    <a:pt x="10848" y="10462"/>
                  </a:cubicBezTo>
                  <a:cubicBezTo>
                    <a:pt x="10842" y="10469"/>
                    <a:pt x="10837" y="10471"/>
                    <a:pt x="10833" y="10471"/>
                  </a:cubicBezTo>
                  <a:cubicBezTo>
                    <a:pt x="10826" y="10471"/>
                    <a:pt x="10822" y="10462"/>
                    <a:pt x="10808" y="10462"/>
                  </a:cubicBezTo>
                  <a:lnTo>
                    <a:pt x="10808" y="10503"/>
                  </a:lnTo>
                  <a:cubicBezTo>
                    <a:pt x="10813" y="10507"/>
                    <a:pt x="10816" y="10509"/>
                    <a:pt x="10819" y="10509"/>
                  </a:cubicBezTo>
                  <a:cubicBezTo>
                    <a:pt x="10827" y="10509"/>
                    <a:pt x="10830" y="10497"/>
                    <a:pt x="10838" y="10497"/>
                  </a:cubicBezTo>
                  <a:cubicBezTo>
                    <a:pt x="10841" y="10497"/>
                    <a:pt x="10844" y="10499"/>
                    <a:pt x="10848" y="10503"/>
                  </a:cubicBezTo>
                  <a:cubicBezTo>
                    <a:pt x="10868" y="10503"/>
                    <a:pt x="10848" y="10523"/>
                    <a:pt x="10848" y="10523"/>
                  </a:cubicBezTo>
                  <a:cubicBezTo>
                    <a:pt x="10828" y="10544"/>
                    <a:pt x="10808" y="10544"/>
                    <a:pt x="10808" y="10590"/>
                  </a:cubicBezTo>
                  <a:cubicBezTo>
                    <a:pt x="10815" y="10597"/>
                    <a:pt x="10820" y="10599"/>
                    <a:pt x="10822" y="10599"/>
                  </a:cubicBezTo>
                  <a:cubicBezTo>
                    <a:pt x="10828" y="10599"/>
                    <a:pt x="10828" y="10590"/>
                    <a:pt x="10828" y="10590"/>
                  </a:cubicBezTo>
                  <a:cubicBezTo>
                    <a:pt x="10848" y="10611"/>
                    <a:pt x="10868" y="10631"/>
                    <a:pt x="10868" y="10652"/>
                  </a:cubicBezTo>
                  <a:cubicBezTo>
                    <a:pt x="10848" y="10698"/>
                    <a:pt x="10808" y="10698"/>
                    <a:pt x="10764" y="10698"/>
                  </a:cubicBezTo>
                  <a:cubicBezTo>
                    <a:pt x="10744" y="10672"/>
                    <a:pt x="10744" y="10652"/>
                    <a:pt x="10764" y="10631"/>
                  </a:cubicBezTo>
                  <a:cubicBezTo>
                    <a:pt x="10704" y="10631"/>
                    <a:pt x="10744" y="10698"/>
                    <a:pt x="10704" y="10719"/>
                  </a:cubicBezTo>
                  <a:lnTo>
                    <a:pt x="10619" y="10719"/>
                  </a:lnTo>
                  <a:cubicBezTo>
                    <a:pt x="10639" y="10672"/>
                    <a:pt x="10619" y="10672"/>
                    <a:pt x="10599" y="10672"/>
                  </a:cubicBezTo>
                  <a:cubicBezTo>
                    <a:pt x="10619" y="10652"/>
                    <a:pt x="10639" y="10652"/>
                    <a:pt x="10684" y="10631"/>
                  </a:cubicBezTo>
                  <a:lnTo>
                    <a:pt x="10704" y="10611"/>
                  </a:lnTo>
                  <a:cubicBezTo>
                    <a:pt x="10659" y="10611"/>
                    <a:pt x="10619" y="10631"/>
                    <a:pt x="10579" y="10672"/>
                  </a:cubicBezTo>
                  <a:cubicBezTo>
                    <a:pt x="10515" y="10631"/>
                    <a:pt x="10515" y="10570"/>
                    <a:pt x="10475" y="10523"/>
                  </a:cubicBezTo>
                  <a:cubicBezTo>
                    <a:pt x="10475" y="10482"/>
                    <a:pt x="10495" y="10462"/>
                    <a:pt x="10475" y="10416"/>
                  </a:cubicBezTo>
                  <a:cubicBezTo>
                    <a:pt x="10475" y="10375"/>
                    <a:pt x="10495" y="10354"/>
                    <a:pt x="10535" y="10354"/>
                  </a:cubicBezTo>
                  <a:cubicBezTo>
                    <a:pt x="10579" y="10354"/>
                    <a:pt x="10619" y="10333"/>
                    <a:pt x="10659" y="10287"/>
                  </a:cubicBezTo>
                  <a:cubicBezTo>
                    <a:pt x="10672" y="10300"/>
                    <a:pt x="10688" y="10307"/>
                    <a:pt x="10703" y="10307"/>
                  </a:cubicBezTo>
                  <a:cubicBezTo>
                    <a:pt x="10719" y="10307"/>
                    <a:pt x="10734" y="10300"/>
                    <a:pt x="10744" y="10287"/>
                  </a:cubicBezTo>
                  <a:close/>
                  <a:moveTo>
                    <a:pt x="14211" y="2446"/>
                  </a:moveTo>
                  <a:cubicBezTo>
                    <a:pt x="14243" y="2446"/>
                    <a:pt x="14272" y="2457"/>
                    <a:pt x="14311" y="2485"/>
                  </a:cubicBezTo>
                  <a:cubicBezTo>
                    <a:pt x="14331" y="2495"/>
                    <a:pt x="14351" y="2495"/>
                    <a:pt x="14372" y="2495"/>
                  </a:cubicBezTo>
                  <a:cubicBezTo>
                    <a:pt x="14392" y="2495"/>
                    <a:pt x="14413" y="2495"/>
                    <a:pt x="14436" y="2505"/>
                  </a:cubicBezTo>
                  <a:cubicBezTo>
                    <a:pt x="14456" y="2505"/>
                    <a:pt x="14495" y="2505"/>
                    <a:pt x="14515" y="2526"/>
                  </a:cubicBezTo>
                  <a:lnTo>
                    <a:pt x="14705" y="2526"/>
                  </a:lnTo>
                  <a:cubicBezTo>
                    <a:pt x="14744" y="2546"/>
                    <a:pt x="14764" y="2567"/>
                    <a:pt x="14789" y="2587"/>
                  </a:cubicBezTo>
                  <a:lnTo>
                    <a:pt x="14849" y="2587"/>
                  </a:lnTo>
                  <a:cubicBezTo>
                    <a:pt x="14913" y="2613"/>
                    <a:pt x="14973" y="2633"/>
                    <a:pt x="15013" y="2675"/>
                  </a:cubicBezTo>
                  <a:cubicBezTo>
                    <a:pt x="15058" y="2716"/>
                    <a:pt x="15137" y="2695"/>
                    <a:pt x="15182" y="2741"/>
                  </a:cubicBezTo>
                  <a:lnTo>
                    <a:pt x="15242" y="2741"/>
                  </a:lnTo>
                  <a:cubicBezTo>
                    <a:pt x="15306" y="2803"/>
                    <a:pt x="15386" y="2803"/>
                    <a:pt x="15451" y="2844"/>
                  </a:cubicBezTo>
                  <a:cubicBezTo>
                    <a:pt x="15471" y="2844"/>
                    <a:pt x="15471" y="2824"/>
                    <a:pt x="15471" y="2824"/>
                  </a:cubicBezTo>
                  <a:cubicBezTo>
                    <a:pt x="15535" y="2870"/>
                    <a:pt x="15575" y="2890"/>
                    <a:pt x="15635" y="2911"/>
                  </a:cubicBezTo>
                  <a:cubicBezTo>
                    <a:pt x="15680" y="2952"/>
                    <a:pt x="15739" y="2998"/>
                    <a:pt x="15804" y="3039"/>
                  </a:cubicBezTo>
                  <a:cubicBezTo>
                    <a:pt x="15844" y="3080"/>
                    <a:pt x="15864" y="3126"/>
                    <a:pt x="15908" y="3147"/>
                  </a:cubicBezTo>
                  <a:cubicBezTo>
                    <a:pt x="15928" y="3147"/>
                    <a:pt x="15948" y="3168"/>
                    <a:pt x="15948" y="3188"/>
                  </a:cubicBezTo>
                  <a:cubicBezTo>
                    <a:pt x="15988" y="3229"/>
                    <a:pt x="16033" y="3275"/>
                    <a:pt x="16073" y="3296"/>
                  </a:cubicBezTo>
                  <a:cubicBezTo>
                    <a:pt x="16093" y="3316"/>
                    <a:pt x="16112" y="3337"/>
                    <a:pt x="16132" y="3357"/>
                  </a:cubicBezTo>
                  <a:cubicBezTo>
                    <a:pt x="16132" y="3383"/>
                    <a:pt x="16157" y="3383"/>
                    <a:pt x="16157" y="3403"/>
                  </a:cubicBezTo>
                  <a:cubicBezTo>
                    <a:pt x="16217" y="3445"/>
                    <a:pt x="16282" y="3511"/>
                    <a:pt x="16321" y="3594"/>
                  </a:cubicBezTo>
                  <a:cubicBezTo>
                    <a:pt x="16321" y="3594"/>
                    <a:pt x="16341" y="3594"/>
                    <a:pt x="16341" y="3614"/>
                  </a:cubicBezTo>
                  <a:lnTo>
                    <a:pt x="16341" y="3660"/>
                  </a:lnTo>
                  <a:cubicBezTo>
                    <a:pt x="16361" y="3660"/>
                    <a:pt x="16381" y="3701"/>
                    <a:pt x="16406" y="3722"/>
                  </a:cubicBezTo>
                  <a:cubicBezTo>
                    <a:pt x="16426" y="3722"/>
                    <a:pt x="16426" y="3742"/>
                    <a:pt x="16426" y="3768"/>
                  </a:cubicBezTo>
                  <a:cubicBezTo>
                    <a:pt x="16446" y="3829"/>
                    <a:pt x="16466" y="3850"/>
                    <a:pt x="16506" y="3917"/>
                  </a:cubicBezTo>
                  <a:cubicBezTo>
                    <a:pt x="16530" y="3937"/>
                    <a:pt x="16530" y="3958"/>
                    <a:pt x="16550" y="3999"/>
                  </a:cubicBezTo>
                  <a:cubicBezTo>
                    <a:pt x="16570" y="4045"/>
                    <a:pt x="16590" y="4086"/>
                    <a:pt x="16610" y="4127"/>
                  </a:cubicBezTo>
                  <a:cubicBezTo>
                    <a:pt x="16610" y="4153"/>
                    <a:pt x="16630" y="4173"/>
                    <a:pt x="16630" y="4194"/>
                  </a:cubicBezTo>
                  <a:cubicBezTo>
                    <a:pt x="16630" y="4215"/>
                    <a:pt x="16630" y="4235"/>
                    <a:pt x="16655" y="4256"/>
                  </a:cubicBezTo>
                  <a:cubicBezTo>
                    <a:pt x="16675" y="4322"/>
                    <a:pt x="16695" y="4364"/>
                    <a:pt x="16695" y="4430"/>
                  </a:cubicBezTo>
                  <a:cubicBezTo>
                    <a:pt x="16715" y="4451"/>
                    <a:pt x="16695" y="4471"/>
                    <a:pt x="16715" y="4492"/>
                  </a:cubicBezTo>
                  <a:cubicBezTo>
                    <a:pt x="16675" y="4538"/>
                    <a:pt x="16715" y="4538"/>
                    <a:pt x="16715" y="4579"/>
                  </a:cubicBezTo>
                  <a:cubicBezTo>
                    <a:pt x="16715" y="4599"/>
                    <a:pt x="16715" y="4620"/>
                    <a:pt x="16734" y="4641"/>
                  </a:cubicBezTo>
                  <a:lnTo>
                    <a:pt x="16734" y="4769"/>
                  </a:lnTo>
                  <a:cubicBezTo>
                    <a:pt x="16715" y="4836"/>
                    <a:pt x="16734" y="4877"/>
                    <a:pt x="16754" y="4923"/>
                  </a:cubicBezTo>
                  <a:cubicBezTo>
                    <a:pt x="16754" y="4943"/>
                    <a:pt x="16734" y="4943"/>
                    <a:pt x="16754" y="4943"/>
                  </a:cubicBezTo>
                  <a:cubicBezTo>
                    <a:pt x="16754" y="5005"/>
                    <a:pt x="16715" y="5072"/>
                    <a:pt x="16734" y="5133"/>
                  </a:cubicBezTo>
                  <a:cubicBezTo>
                    <a:pt x="16734" y="5221"/>
                    <a:pt x="16734" y="5282"/>
                    <a:pt x="16695" y="5349"/>
                  </a:cubicBezTo>
                  <a:lnTo>
                    <a:pt x="16695" y="5390"/>
                  </a:lnTo>
                  <a:cubicBezTo>
                    <a:pt x="16715" y="5436"/>
                    <a:pt x="16695" y="5457"/>
                    <a:pt x="16715" y="5498"/>
                  </a:cubicBezTo>
                  <a:cubicBezTo>
                    <a:pt x="16715" y="5518"/>
                    <a:pt x="16675" y="5518"/>
                    <a:pt x="16695" y="5518"/>
                  </a:cubicBezTo>
                  <a:cubicBezTo>
                    <a:pt x="16695" y="5539"/>
                    <a:pt x="16675" y="5539"/>
                    <a:pt x="16695" y="5565"/>
                  </a:cubicBezTo>
                  <a:lnTo>
                    <a:pt x="16695" y="5606"/>
                  </a:lnTo>
                  <a:cubicBezTo>
                    <a:pt x="16695" y="5647"/>
                    <a:pt x="16695" y="5693"/>
                    <a:pt x="16675" y="5755"/>
                  </a:cubicBezTo>
                  <a:cubicBezTo>
                    <a:pt x="16675" y="5821"/>
                    <a:pt x="16630" y="5903"/>
                    <a:pt x="16630" y="5991"/>
                  </a:cubicBezTo>
                  <a:cubicBezTo>
                    <a:pt x="16630" y="6011"/>
                    <a:pt x="16610" y="6032"/>
                    <a:pt x="16610" y="6078"/>
                  </a:cubicBezTo>
                  <a:cubicBezTo>
                    <a:pt x="16610" y="6139"/>
                    <a:pt x="16570" y="6206"/>
                    <a:pt x="16570" y="6268"/>
                  </a:cubicBezTo>
                  <a:cubicBezTo>
                    <a:pt x="16550" y="6288"/>
                    <a:pt x="16550" y="6335"/>
                    <a:pt x="16530" y="6355"/>
                  </a:cubicBezTo>
                  <a:cubicBezTo>
                    <a:pt x="16506" y="6376"/>
                    <a:pt x="16550" y="6396"/>
                    <a:pt x="16530" y="6417"/>
                  </a:cubicBezTo>
                  <a:cubicBezTo>
                    <a:pt x="16506" y="6437"/>
                    <a:pt x="16486" y="6463"/>
                    <a:pt x="16486" y="6483"/>
                  </a:cubicBezTo>
                  <a:cubicBezTo>
                    <a:pt x="16466" y="6525"/>
                    <a:pt x="16466" y="6566"/>
                    <a:pt x="16446" y="6612"/>
                  </a:cubicBezTo>
                  <a:cubicBezTo>
                    <a:pt x="16426" y="6612"/>
                    <a:pt x="16406" y="6612"/>
                    <a:pt x="16406" y="6632"/>
                  </a:cubicBezTo>
                  <a:cubicBezTo>
                    <a:pt x="16406" y="6694"/>
                    <a:pt x="16361" y="6761"/>
                    <a:pt x="16341" y="6822"/>
                  </a:cubicBezTo>
                  <a:cubicBezTo>
                    <a:pt x="16321" y="6889"/>
                    <a:pt x="16282" y="6930"/>
                    <a:pt x="16237" y="6976"/>
                  </a:cubicBezTo>
                  <a:cubicBezTo>
                    <a:pt x="16217" y="6997"/>
                    <a:pt x="16197" y="7038"/>
                    <a:pt x="16197" y="7079"/>
                  </a:cubicBezTo>
                  <a:cubicBezTo>
                    <a:pt x="16177" y="7166"/>
                    <a:pt x="16132" y="7274"/>
                    <a:pt x="16073" y="7361"/>
                  </a:cubicBezTo>
                  <a:cubicBezTo>
                    <a:pt x="16008" y="7464"/>
                    <a:pt x="15968" y="7551"/>
                    <a:pt x="15908" y="7639"/>
                  </a:cubicBezTo>
                  <a:cubicBezTo>
                    <a:pt x="15864" y="7721"/>
                    <a:pt x="15804" y="7787"/>
                    <a:pt x="15759" y="7849"/>
                  </a:cubicBezTo>
                  <a:cubicBezTo>
                    <a:pt x="15739" y="7875"/>
                    <a:pt x="15719" y="7895"/>
                    <a:pt x="15700" y="7916"/>
                  </a:cubicBezTo>
                  <a:cubicBezTo>
                    <a:pt x="15680" y="7936"/>
                    <a:pt x="15660" y="7957"/>
                    <a:pt x="15635" y="7977"/>
                  </a:cubicBezTo>
                  <a:cubicBezTo>
                    <a:pt x="15615" y="8003"/>
                    <a:pt x="15595" y="8023"/>
                    <a:pt x="15575" y="8065"/>
                  </a:cubicBezTo>
                  <a:cubicBezTo>
                    <a:pt x="15575" y="8085"/>
                    <a:pt x="15555" y="8085"/>
                    <a:pt x="15535" y="8106"/>
                  </a:cubicBezTo>
                  <a:cubicBezTo>
                    <a:pt x="15511" y="8131"/>
                    <a:pt x="15491" y="8152"/>
                    <a:pt x="15471" y="8193"/>
                  </a:cubicBezTo>
                  <a:cubicBezTo>
                    <a:pt x="15471" y="8213"/>
                    <a:pt x="15451" y="8234"/>
                    <a:pt x="15431" y="8260"/>
                  </a:cubicBezTo>
                  <a:cubicBezTo>
                    <a:pt x="15366" y="8301"/>
                    <a:pt x="15326" y="8362"/>
                    <a:pt x="15287" y="8409"/>
                  </a:cubicBezTo>
                  <a:cubicBezTo>
                    <a:pt x="15262" y="8429"/>
                    <a:pt x="15242" y="8429"/>
                    <a:pt x="15222" y="8429"/>
                  </a:cubicBezTo>
                  <a:cubicBezTo>
                    <a:pt x="15182" y="8516"/>
                    <a:pt x="15098" y="8557"/>
                    <a:pt x="15038" y="8645"/>
                  </a:cubicBezTo>
                  <a:cubicBezTo>
                    <a:pt x="14953" y="8665"/>
                    <a:pt x="14889" y="8747"/>
                    <a:pt x="14829" y="8814"/>
                  </a:cubicBezTo>
                  <a:lnTo>
                    <a:pt x="14809" y="8814"/>
                  </a:lnTo>
                  <a:lnTo>
                    <a:pt x="14809" y="8855"/>
                  </a:lnTo>
                  <a:cubicBezTo>
                    <a:pt x="14789" y="8855"/>
                    <a:pt x="14809" y="8835"/>
                    <a:pt x="14789" y="8835"/>
                  </a:cubicBezTo>
                  <a:cubicBezTo>
                    <a:pt x="14784" y="8830"/>
                    <a:pt x="14780" y="8829"/>
                    <a:pt x="14777" y="8829"/>
                  </a:cubicBezTo>
                  <a:cubicBezTo>
                    <a:pt x="14763" y="8829"/>
                    <a:pt x="14760" y="8855"/>
                    <a:pt x="14744" y="8855"/>
                  </a:cubicBezTo>
                  <a:cubicBezTo>
                    <a:pt x="14724" y="8922"/>
                    <a:pt x="14685" y="8942"/>
                    <a:pt x="14640" y="8983"/>
                  </a:cubicBezTo>
                  <a:cubicBezTo>
                    <a:pt x="14620" y="9004"/>
                    <a:pt x="14600" y="9030"/>
                    <a:pt x="14600" y="9071"/>
                  </a:cubicBezTo>
                  <a:cubicBezTo>
                    <a:pt x="14560" y="9091"/>
                    <a:pt x="14540" y="9091"/>
                    <a:pt x="14515" y="9132"/>
                  </a:cubicBezTo>
                  <a:cubicBezTo>
                    <a:pt x="14476" y="9158"/>
                    <a:pt x="14436" y="9179"/>
                    <a:pt x="14391" y="9199"/>
                  </a:cubicBezTo>
                  <a:cubicBezTo>
                    <a:pt x="14311" y="9261"/>
                    <a:pt x="14227" y="9307"/>
                    <a:pt x="14167" y="9369"/>
                  </a:cubicBezTo>
                  <a:cubicBezTo>
                    <a:pt x="14167" y="9389"/>
                    <a:pt x="14142" y="9415"/>
                    <a:pt x="14122" y="9415"/>
                  </a:cubicBezTo>
                  <a:cubicBezTo>
                    <a:pt x="14102" y="9435"/>
                    <a:pt x="14082" y="9476"/>
                    <a:pt x="14063" y="9497"/>
                  </a:cubicBezTo>
                  <a:lnTo>
                    <a:pt x="14018" y="9497"/>
                  </a:lnTo>
                  <a:cubicBezTo>
                    <a:pt x="13978" y="9497"/>
                    <a:pt x="13938" y="9517"/>
                    <a:pt x="13918" y="9543"/>
                  </a:cubicBezTo>
                  <a:cubicBezTo>
                    <a:pt x="13854" y="9625"/>
                    <a:pt x="13749" y="9692"/>
                    <a:pt x="13669" y="9753"/>
                  </a:cubicBezTo>
                  <a:cubicBezTo>
                    <a:pt x="13625" y="9800"/>
                    <a:pt x="13565" y="9800"/>
                    <a:pt x="13520" y="9820"/>
                  </a:cubicBezTo>
                  <a:cubicBezTo>
                    <a:pt x="13460" y="9861"/>
                    <a:pt x="13396" y="9902"/>
                    <a:pt x="13336" y="9949"/>
                  </a:cubicBezTo>
                  <a:cubicBezTo>
                    <a:pt x="13316" y="9949"/>
                    <a:pt x="13316" y="9949"/>
                    <a:pt x="13296" y="9969"/>
                  </a:cubicBezTo>
                  <a:cubicBezTo>
                    <a:pt x="13251" y="9969"/>
                    <a:pt x="13251" y="9990"/>
                    <a:pt x="13231" y="10031"/>
                  </a:cubicBezTo>
                  <a:cubicBezTo>
                    <a:pt x="13212" y="10031"/>
                    <a:pt x="13212" y="10056"/>
                    <a:pt x="13212" y="10056"/>
                  </a:cubicBezTo>
                  <a:cubicBezTo>
                    <a:pt x="13087" y="10118"/>
                    <a:pt x="12983" y="10185"/>
                    <a:pt x="12878" y="10267"/>
                  </a:cubicBezTo>
                  <a:cubicBezTo>
                    <a:pt x="12878" y="10267"/>
                    <a:pt x="12858" y="10267"/>
                    <a:pt x="12858" y="10287"/>
                  </a:cubicBezTo>
                  <a:cubicBezTo>
                    <a:pt x="12818" y="10333"/>
                    <a:pt x="12754" y="10354"/>
                    <a:pt x="12694" y="10375"/>
                  </a:cubicBezTo>
                  <a:cubicBezTo>
                    <a:pt x="12649" y="10395"/>
                    <a:pt x="12610" y="10395"/>
                    <a:pt x="12590" y="10441"/>
                  </a:cubicBezTo>
                  <a:cubicBezTo>
                    <a:pt x="12525" y="10462"/>
                    <a:pt x="12485" y="10482"/>
                    <a:pt x="12445" y="10503"/>
                  </a:cubicBezTo>
                  <a:cubicBezTo>
                    <a:pt x="12401" y="10523"/>
                    <a:pt x="12361" y="10544"/>
                    <a:pt x="12361" y="10590"/>
                  </a:cubicBezTo>
                  <a:lnTo>
                    <a:pt x="12341" y="10611"/>
                  </a:lnTo>
                  <a:cubicBezTo>
                    <a:pt x="12256" y="10631"/>
                    <a:pt x="12177" y="10698"/>
                    <a:pt x="12092" y="10719"/>
                  </a:cubicBezTo>
                  <a:cubicBezTo>
                    <a:pt x="12079" y="10719"/>
                    <a:pt x="12054" y="10728"/>
                    <a:pt x="12028" y="10728"/>
                  </a:cubicBezTo>
                  <a:cubicBezTo>
                    <a:pt x="12015" y="10728"/>
                    <a:pt x="12001" y="10726"/>
                    <a:pt x="11988" y="10719"/>
                  </a:cubicBezTo>
                  <a:cubicBezTo>
                    <a:pt x="11968" y="10698"/>
                    <a:pt x="11988" y="10698"/>
                    <a:pt x="11988" y="10672"/>
                  </a:cubicBezTo>
                  <a:cubicBezTo>
                    <a:pt x="11968" y="10631"/>
                    <a:pt x="11948" y="10570"/>
                    <a:pt x="11903" y="10523"/>
                  </a:cubicBezTo>
                  <a:lnTo>
                    <a:pt x="11903" y="10462"/>
                  </a:lnTo>
                  <a:cubicBezTo>
                    <a:pt x="11968" y="10416"/>
                    <a:pt x="12028" y="10395"/>
                    <a:pt x="12072" y="10333"/>
                  </a:cubicBezTo>
                  <a:lnTo>
                    <a:pt x="12112" y="10333"/>
                  </a:lnTo>
                  <a:cubicBezTo>
                    <a:pt x="12132" y="10287"/>
                    <a:pt x="12177" y="10267"/>
                    <a:pt x="12236" y="10267"/>
                  </a:cubicBezTo>
                  <a:cubicBezTo>
                    <a:pt x="12301" y="10246"/>
                    <a:pt x="12361" y="10226"/>
                    <a:pt x="12401" y="10185"/>
                  </a:cubicBezTo>
                  <a:cubicBezTo>
                    <a:pt x="12425" y="10159"/>
                    <a:pt x="12425" y="10159"/>
                    <a:pt x="12445" y="10139"/>
                  </a:cubicBezTo>
                  <a:cubicBezTo>
                    <a:pt x="12401" y="10139"/>
                    <a:pt x="12381" y="10159"/>
                    <a:pt x="12361" y="10185"/>
                  </a:cubicBezTo>
                  <a:cubicBezTo>
                    <a:pt x="12341" y="10185"/>
                    <a:pt x="12321" y="10185"/>
                    <a:pt x="12276" y="10205"/>
                  </a:cubicBezTo>
                  <a:cubicBezTo>
                    <a:pt x="12321" y="10139"/>
                    <a:pt x="12381" y="10118"/>
                    <a:pt x="12445" y="10097"/>
                  </a:cubicBezTo>
                  <a:cubicBezTo>
                    <a:pt x="12485" y="10077"/>
                    <a:pt x="12525" y="10056"/>
                    <a:pt x="12590" y="10031"/>
                  </a:cubicBezTo>
                  <a:cubicBezTo>
                    <a:pt x="12630" y="10010"/>
                    <a:pt x="12674" y="9969"/>
                    <a:pt x="12714" y="9949"/>
                  </a:cubicBezTo>
                  <a:cubicBezTo>
                    <a:pt x="12724" y="9938"/>
                    <a:pt x="12729" y="9933"/>
                    <a:pt x="12737" y="9933"/>
                  </a:cubicBezTo>
                  <a:cubicBezTo>
                    <a:pt x="12744" y="9933"/>
                    <a:pt x="12754" y="9938"/>
                    <a:pt x="12774" y="9949"/>
                  </a:cubicBezTo>
                  <a:cubicBezTo>
                    <a:pt x="12818" y="9928"/>
                    <a:pt x="12838" y="9902"/>
                    <a:pt x="12858" y="9882"/>
                  </a:cubicBezTo>
                  <a:cubicBezTo>
                    <a:pt x="12898" y="9882"/>
                    <a:pt x="12898" y="9820"/>
                    <a:pt x="12943" y="9820"/>
                  </a:cubicBezTo>
                  <a:lnTo>
                    <a:pt x="12943" y="9800"/>
                  </a:lnTo>
                  <a:cubicBezTo>
                    <a:pt x="12975" y="9779"/>
                    <a:pt x="13007" y="9748"/>
                    <a:pt x="13042" y="9748"/>
                  </a:cubicBezTo>
                  <a:cubicBezTo>
                    <a:pt x="13051" y="9748"/>
                    <a:pt x="13059" y="9749"/>
                    <a:pt x="13067" y="9753"/>
                  </a:cubicBezTo>
                  <a:cubicBezTo>
                    <a:pt x="13107" y="9733"/>
                    <a:pt x="13147" y="9692"/>
                    <a:pt x="13192" y="9646"/>
                  </a:cubicBezTo>
                  <a:cubicBezTo>
                    <a:pt x="13192" y="9646"/>
                    <a:pt x="13192" y="9625"/>
                    <a:pt x="13212" y="9625"/>
                  </a:cubicBezTo>
                  <a:cubicBezTo>
                    <a:pt x="13271" y="9605"/>
                    <a:pt x="13336" y="9563"/>
                    <a:pt x="13376" y="9497"/>
                  </a:cubicBezTo>
                  <a:cubicBezTo>
                    <a:pt x="13396" y="9497"/>
                    <a:pt x="13396" y="9517"/>
                    <a:pt x="13421" y="9517"/>
                  </a:cubicBezTo>
                  <a:cubicBezTo>
                    <a:pt x="13460" y="9476"/>
                    <a:pt x="13520" y="9456"/>
                    <a:pt x="13585" y="9389"/>
                  </a:cubicBezTo>
                  <a:lnTo>
                    <a:pt x="13605" y="9389"/>
                  </a:lnTo>
                  <a:cubicBezTo>
                    <a:pt x="13644" y="9369"/>
                    <a:pt x="13669" y="9327"/>
                    <a:pt x="13689" y="9286"/>
                  </a:cubicBezTo>
                  <a:cubicBezTo>
                    <a:pt x="13709" y="9286"/>
                    <a:pt x="13689" y="9327"/>
                    <a:pt x="13709" y="9327"/>
                  </a:cubicBezTo>
                  <a:cubicBezTo>
                    <a:pt x="13709" y="9307"/>
                    <a:pt x="13709" y="9307"/>
                    <a:pt x="13729" y="9307"/>
                  </a:cubicBezTo>
                  <a:cubicBezTo>
                    <a:pt x="13769" y="9261"/>
                    <a:pt x="13794" y="9220"/>
                    <a:pt x="13854" y="9220"/>
                  </a:cubicBezTo>
                  <a:lnTo>
                    <a:pt x="13854" y="9199"/>
                  </a:lnTo>
                  <a:lnTo>
                    <a:pt x="13873" y="9199"/>
                  </a:lnTo>
                  <a:cubicBezTo>
                    <a:pt x="13893" y="9179"/>
                    <a:pt x="13918" y="9179"/>
                    <a:pt x="13938" y="9158"/>
                  </a:cubicBezTo>
                  <a:cubicBezTo>
                    <a:pt x="13958" y="9132"/>
                    <a:pt x="13978" y="9112"/>
                    <a:pt x="13998" y="9071"/>
                  </a:cubicBezTo>
                  <a:lnTo>
                    <a:pt x="14018" y="9071"/>
                  </a:lnTo>
                  <a:cubicBezTo>
                    <a:pt x="14063" y="9004"/>
                    <a:pt x="14102" y="8963"/>
                    <a:pt x="14167" y="8942"/>
                  </a:cubicBezTo>
                  <a:cubicBezTo>
                    <a:pt x="14227" y="8922"/>
                    <a:pt x="14267" y="8855"/>
                    <a:pt x="14331" y="8835"/>
                  </a:cubicBezTo>
                  <a:cubicBezTo>
                    <a:pt x="14351" y="8793"/>
                    <a:pt x="14391" y="8793"/>
                    <a:pt x="14436" y="8773"/>
                  </a:cubicBezTo>
                  <a:cubicBezTo>
                    <a:pt x="14495" y="8706"/>
                    <a:pt x="14540" y="8665"/>
                    <a:pt x="14560" y="8598"/>
                  </a:cubicBezTo>
                  <a:cubicBezTo>
                    <a:pt x="14620" y="8557"/>
                    <a:pt x="14665" y="8516"/>
                    <a:pt x="14705" y="8470"/>
                  </a:cubicBezTo>
                  <a:cubicBezTo>
                    <a:pt x="14744" y="8429"/>
                    <a:pt x="14764" y="8388"/>
                    <a:pt x="14809" y="8362"/>
                  </a:cubicBezTo>
                  <a:cubicBezTo>
                    <a:pt x="14849" y="8342"/>
                    <a:pt x="14849" y="8301"/>
                    <a:pt x="14889" y="8301"/>
                  </a:cubicBezTo>
                  <a:cubicBezTo>
                    <a:pt x="14933" y="8301"/>
                    <a:pt x="14933" y="8260"/>
                    <a:pt x="14973" y="8234"/>
                  </a:cubicBezTo>
                  <a:cubicBezTo>
                    <a:pt x="14993" y="8193"/>
                    <a:pt x="15013" y="8172"/>
                    <a:pt x="15058" y="8152"/>
                  </a:cubicBezTo>
                  <a:cubicBezTo>
                    <a:pt x="15098" y="8131"/>
                    <a:pt x="15118" y="8106"/>
                    <a:pt x="15137" y="8085"/>
                  </a:cubicBezTo>
                  <a:cubicBezTo>
                    <a:pt x="15202" y="8003"/>
                    <a:pt x="15262" y="7936"/>
                    <a:pt x="15326" y="7849"/>
                  </a:cubicBezTo>
                  <a:cubicBezTo>
                    <a:pt x="15326" y="7828"/>
                    <a:pt x="15306" y="7828"/>
                    <a:pt x="15306" y="7828"/>
                  </a:cubicBezTo>
                  <a:cubicBezTo>
                    <a:pt x="15386" y="7721"/>
                    <a:pt x="15491" y="7680"/>
                    <a:pt x="15555" y="7572"/>
                  </a:cubicBezTo>
                  <a:cubicBezTo>
                    <a:pt x="15555" y="7551"/>
                    <a:pt x="15555" y="7531"/>
                    <a:pt x="15575" y="7510"/>
                  </a:cubicBezTo>
                  <a:cubicBezTo>
                    <a:pt x="15615" y="7464"/>
                    <a:pt x="15635" y="7423"/>
                    <a:pt x="15660" y="7382"/>
                  </a:cubicBezTo>
                  <a:cubicBezTo>
                    <a:pt x="15660" y="7336"/>
                    <a:pt x="15700" y="7315"/>
                    <a:pt x="15719" y="7274"/>
                  </a:cubicBezTo>
                  <a:cubicBezTo>
                    <a:pt x="15784" y="7233"/>
                    <a:pt x="15824" y="7166"/>
                    <a:pt x="15844" y="7079"/>
                  </a:cubicBezTo>
                  <a:cubicBezTo>
                    <a:pt x="15864" y="7038"/>
                    <a:pt x="15884" y="6997"/>
                    <a:pt x="15908" y="6976"/>
                  </a:cubicBezTo>
                  <a:cubicBezTo>
                    <a:pt x="15948" y="6930"/>
                    <a:pt x="15968" y="6889"/>
                    <a:pt x="15988" y="6848"/>
                  </a:cubicBezTo>
                  <a:lnTo>
                    <a:pt x="15988" y="6822"/>
                  </a:lnTo>
                  <a:lnTo>
                    <a:pt x="15968" y="6822"/>
                  </a:lnTo>
                  <a:cubicBezTo>
                    <a:pt x="15968" y="6781"/>
                    <a:pt x="16008" y="6740"/>
                    <a:pt x="16033" y="6694"/>
                  </a:cubicBezTo>
                  <a:cubicBezTo>
                    <a:pt x="16073" y="6632"/>
                    <a:pt x="16093" y="6591"/>
                    <a:pt x="16132" y="6525"/>
                  </a:cubicBezTo>
                  <a:cubicBezTo>
                    <a:pt x="16132" y="6437"/>
                    <a:pt x="16157" y="6355"/>
                    <a:pt x="16197" y="6288"/>
                  </a:cubicBezTo>
                  <a:cubicBezTo>
                    <a:pt x="16237" y="6227"/>
                    <a:pt x="16257" y="6160"/>
                    <a:pt x="16257" y="6099"/>
                  </a:cubicBezTo>
                  <a:cubicBezTo>
                    <a:pt x="16282" y="6078"/>
                    <a:pt x="16282" y="6052"/>
                    <a:pt x="16302" y="6032"/>
                  </a:cubicBezTo>
                  <a:cubicBezTo>
                    <a:pt x="16302" y="5970"/>
                    <a:pt x="16321" y="5903"/>
                    <a:pt x="16302" y="5821"/>
                  </a:cubicBezTo>
                  <a:cubicBezTo>
                    <a:pt x="16341" y="5775"/>
                    <a:pt x="16361" y="5734"/>
                    <a:pt x="16321" y="5693"/>
                  </a:cubicBezTo>
                  <a:cubicBezTo>
                    <a:pt x="16321" y="5693"/>
                    <a:pt x="16330" y="5681"/>
                    <a:pt x="16336" y="5681"/>
                  </a:cubicBezTo>
                  <a:cubicBezTo>
                    <a:pt x="16339" y="5681"/>
                    <a:pt x="16341" y="5684"/>
                    <a:pt x="16341" y="5693"/>
                  </a:cubicBezTo>
                  <a:lnTo>
                    <a:pt x="16361" y="5693"/>
                  </a:lnTo>
                  <a:cubicBezTo>
                    <a:pt x="16361" y="5667"/>
                    <a:pt x="16321" y="5647"/>
                    <a:pt x="16341" y="5606"/>
                  </a:cubicBezTo>
                  <a:cubicBezTo>
                    <a:pt x="16341" y="5626"/>
                    <a:pt x="16361" y="5626"/>
                    <a:pt x="16361" y="5647"/>
                  </a:cubicBezTo>
                  <a:cubicBezTo>
                    <a:pt x="16361" y="5606"/>
                    <a:pt x="16381" y="5585"/>
                    <a:pt x="16381" y="5565"/>
                  </a:cubicBezTo>
                  <a:cubicBezTo>
                    <a:pt x="16361" y="5539"/>
                    <a:pt x="16361" y="5498"/>
                    <a:pt x="16381" y="5457"/>
                  </a:cubicBezTo>
                  <a:cubicBezTo>
                    <a:pt x="16361" y="5390"/>
                    <a:pt x="16381" y="5349"/>
                    <a:pt x="16406" y="5308"/>
                  </a:cubicBezTo>
                  <a:lnTo>
                    <a:pt x="16406" y="5200"/>
                  </a:lnTo>
                  <a:cubicBezTo>
                    <a:pt x="16381" y="5154"/>
                    <a:pt x="16406" y="5113"/>
                    <a:pt x="16406" y="5072"/>
                  </a:cubicBezTo>
                  <a:cubicBezTo>
                    <a:pt x="16406" y="5051"/>
                    <a:pt x="16426" y="5051"/>
                    <a:pt x="16426" y="5026"/>
                  </a:cubicBezTo>
                  <a:cubicBezTo>
                    <a:pt x="16426" y="5005"/>
                    <a:pt x="16381" y="5005"/>
                    <a:pt x="16381" y="4985"/>
                  </a:cubicBezTo>
                  <a:cubicBezTo>
                    <a:pt x="16381" y="4964"/>
                    <a:pt x="16406" y="4943"/>
                    <a:pt x="16381" y="4923"/>
                  </a:cubicBezTo>
                  <a:lnTo>
                    <a:pt x="16381" y="4856"/>
                  </a:lnTo>
                  <a:cubicBezTo>
                    <a:pt x="16381" y="4836"/>
                    <a:pt x="16381" y="4815"/>
                    <a:pt x="16406" y="4795"/>
                  </a:cubicBezTo>
                  <a:cubicBezTo>
                    <a:pt x="16406" y="4769"/>
                    <a:pt x="16381" y="4748"/>
                    <a:pt x="16381" y="4748"/>
                  </a:cubicBezTo>
                  <a:cubicBezTo>
                    <a:pt x="16381" y="4728"/>
                    <a:pt x="16381" y="4707"/>
                    <a:pt x="16406" y="4707"/>
                  </a:cubicBezTo>
                  <a:cubicBezTo>
                    <a:pt x="16426" y="4769"/>
                    <a:pt x="16406" y="4836"/>
                    <a:pt x="16426" y="4897"/>
                  </a:cubicBezTo>
                  <a:lnTo>
                    <a:pt x="16446" y="4877"/>
                  </a:lnTo>
                  <a:cubicBezTo>
                    <a:pt x="16426" y="4856"/>
                    <a:pt x="16466" y="4836"/>
                    <a:pt x="16446" y="4795"/>
                  </a:cubicBezTo>
                  <a:cubicBezTo>
                    <a:pt x="16426" y="4769"/>
                    <a:pt x="16446" y="4728"/>
                    <a:pt x="16426" y="4687"/>
                  </a:cubicBezTo>
                  <a:lnTo>
                    <a:pt x="16426" y="4641"/>
                  </a:lnTo>
                  <a:cubicBezTo>
                    <a:pt x="16426" y="4559"/>
                    <a:pt x="16381" y="4471"/>
                    <a:pt x="16381" y="4364"/>
                  </a:cubicBezTo>
                  <a:cubicBezTo>
                    <a:pt x="16381" y="4343"/>
                    <a:pt x="16361" y="4343"/>
                    <a:pt x="16361" y="4302"/>
                  </a:cubicBezTo>
                  <a:cubicBezTo>
                    <a:pt x="16341" y="4322"/>
                    <a:pt x="16361" y="4322"/>
                    <a:pt x="16341" y="4343"/>
                  </a:cubicBezTo>
                  <a:cubicBezTo>
                    <a:pt x="16321" y="4322"/>
                    <a:pt x="16321" y="4302"/>
                    <a:pt x="16321" y="4281"/>
                  </a:cubicBezTo>
                  <a:cubicBezTo>
                    <a:pt x="16321" y="4235"/>
                    <a:pt x="16302" y="4194"/>
                    <a:pt x="16282" y="4173"/>
                  </a:cubicBezTo>
                  <a:cubicBezTo>
                    <a:pt x="16237" y="4127"/>
                    <a:pt x="16217" y="4066"/>
                    <a:pt x="16197" y="4025"/>
                  </a:cubicBezTo>
                  <a:cubicBezTo>
                    <a:pt x="16177" y="3958"/>
                    <a:pt x="16157" y="3917"/>
                    <a:pt x="16112" y="3871"/>
                  </a:cubicBezTo>
                  <a:cubicBezTo>
                    <a:pt x="16112" y="3850"/>
                    <a:pt x="16093" y="3850"/>
                    <a:pt x="16093" y="3829"/>
                  </a:cubicBezTo>
                  <a:cubicBezTo>
                    <a:pt x="16093" y="3789"/>
                    <a:pt x="16053" y="3768"/>
                    <a:pt x="16033" y="3722"/>
                  </a:cubicBezTo>
                  <a:cubicBezTo>
                    <a:pt x="15988" y="3681"/>
                    <a:pt x="15968" y="3640"/>
                    <a:pt x="15928" y="3614"/>
                  </a:cubicBezTo>
                  <a:cubicBezTo>
                    <a:pt x="15928" y="3614"/>
                    <a:pt x="15928" y="3594"/>
                    <a:pt x="15908" y="3594"/>
                  </a:cubicBezTo>
                  <a:cubicBezTo>
                    <a:pt x="15908" y="3594"/>
                    <a:pt x="15884" y="3594"/>
                    <a:pt x="15884" y="3614"/>
                  </a:cubicBezTo>
                  <a:cubicBezTo>
                    <a:pt x="15844" y="3532"/>
                    <a:pt x="15824" y="3445"/>
                    <a:pt x="15719" y="3445"/>
                  </a:cubicBezTo>
                  <a:cubicBezTo>
                    <a:pt x="15700" y="3383"/>
                    <a:pt x="15660" y="3337"/>
                    <a:pt x="15615" y="3316"/>
                  </a:cubicBezTo>
                  <a:cubicBezTo>
                    <a:pt x="15575" y="3316"/>
                    <a:pt x="15555" y="3275"/>
                    <a:pt x="15535" y="3255"/>
                  </a:cubicBezTo>
                  <a:cubicBezTo>
                    <a:pt x="15451" y="3255"/>
                    <a:pt x="15411" y="3188"/>
                    <a:pt x="15366" y="3168"/>
                  </a:cubicBezTo>
                  <a:cubicBezTo>
                    <a:pt x="15326" y="3126"/>
                    <a:pt x="15287" y="3101"/>
                    <a:pt x="15222" y="3080"/>
                  </a:cubicBezTo>
                  <a:cubicBezTo>
                    <a:pt x="15202" y="3080"/>
                    <a:pt x="15162" y="3080"/>
                    <a:pt x="15118" y="3039"/>
                  </a:cubicBezTo>
                  <a:lnTo>
                    <a:pt x="15058" y="3039"/>
                  </a:lnTo>
                  <a:lnTo>
                    <a:pt x="15058" y="3059"/>
                  </a:lnTo>
                  <a:cubicBezTo>
                    <a:pt x="15013" y="3039"/>
                    <a:pt x="14953" y="3039"/>
                    <a:pt x="14933" y="3019"/>
                  </a:cubicBezTo>
                  <a:cubicBezTo>
                    <a:pt x="14849" y="2952"/>
                    <a:pt x="14789" y="2931"/>
                    <a:pt x="14705" y="2911"/>
                  </a:cubicBezTo>
                  <a:cubicBezTo>
                    <a:pt x="14640" y="2870"/>
                    <a:pt x="14580" y="2870"/>
                    <a:pt x="14495" y="2844"/>
                  </a:cubicBezTo>
                  <a:cubicBezTo>
                    <a:pt x="14436" y="2844"/>
                    <a:pt x="14371" y="2824"/>
                    <a:pt x="14311" y="2824"/>
                  </a:cubicBezTo>
                  <a:cubicBezTo>
                    <a:pt x="14267" y="2824"/>
                    <a:pt x="14247" y="2824"/>
                    <a:pt x="14227" y="2803"/>
                  </a:cubicBezTo>
                  <a:cubicBezTo>
                    <a:pt x="14207" y="2793"/>
                    <a:pt x="14186" y="2787"/>
                    <a:pt x="14165" y="2787"/>
                  </a:cubicBezTo>
                  <a:cubicBezTo>
                    <a:pt x="14143" y="2787"/>
                    <a:pt x="14122" y="2793"/>
                    <a:pt x="14102" y="2803"/>
                  </a:cubicBezTo>
                  <a:lnTo>
                    <a:pt x="14043" y="2803"/>
                  </a:lnTo>
                  <a:cubicBezTo>
                    <a:pt x="14020" y="2813"/>
                    <a:pt x="13999" y="2813"/>
                    <a:pt x="13979" y="2813"/>
                  </a:cubicBezTo>
                  <a:cubicBezTo>
                    <a:pt x="13958" y="2813"/>
                    <a:pt x="13938" y="2813"/>
                    <a:pt x="13918" y="2824"/>
                  </a:cubicBezTo>
                  <a:lnTo>
                    <a:pt x="13854" y="2824"/>
                  </a:lnTo>
                  <a:cubicBezTo>
                    <a:pt x="13844" y="2813"/>
                    <a:pt x="13834" y="2808"/>
                    <a:pt x="13824" y="2808"/>
                  </a:cubicBezTo>
                  <a:cubicBezTo>
                    <a:pt x="13814" y="2808"/>
                    <a:pt x="13804" y="2813"/>
                    <a:pt x="13794" y="2824"/>
                  </a:cubicBezTo>
                  <a:cubicBezTo>
                    <a:pt x="13769" y="2824"/>
                    <a:pt x="13709" y="2824"/>
                    <a:pt x="13689" y="2803"/>
                  </a:cubicBezTo>
                  <a:cubicBezTo>
                    <a:pt x="13679" y="2793"/>
                    <a:pt x="13668" y="2793"/>
                    <a:pt x="13657" y="2793"/>
                  </a:cubicBezTo>
                  <a:cubicBezTo>
                    <a:pt x="13646" y="2793"/>
                    <a:pt x="13635" y="2793"/>
                    <a:pt x="13625" y="2782"/>
                  </a:cubicBezTo>
                  <a:lnTo>
                    <a:pt x="13625" y="2803"/>
                  </a:lnTo>
                  <a:cubicBezTo>
                    <a:pt x="13612" y="2798"/>
                    <a:pt x="13599" y="2797"/>
                    <a:pt x="13586" y="2797"/>
                  </a:cubicBezTo>
                  <a:cubicBezTo>
                    <a:pt x="13551" y="2797"/>
                    <a:pt x="13515" y="2809"/>
                    <a:pt x="13479" y="2809"/>
                  </a:cubicBezTo>
                  <a:cubicBezTo>
                    <a:pt x="13466" y="2809"/>
                    <a:pt x="13453" y="2807"/>
                    <a:pt x="13441" y="2803"/>
                  </a:cubicBezTo>
                  <a:cubicBezTo>
                    <a:pt x="13396" y="2803"/>
                    <a:pt x="13376" y="2824"/>
                    <a:pt x="13356" y="2844"/>
                  </a:cubicBezTo>
                  <a:lnTo>
                    <a:pt x="13356" y="2824"/>
                  </a:lnTo>
                  <a:cubicBezTo>
                    <a:pt x="13316" y="2824"/>
                    <a:pt x="13296" y="2803"/>
                    <a:pt x="13251" y="2803"/>
                  </a:cubicBezTo>
                  <a:cubicBezTo>
                    <a:pt x="13231" y="2824"/>
                    <a:pt x="13251" y="2844"/>
                    <a:pt x="13231" y="2844"/>
                  </a:cubicBezTo>
                  <a:cubicBezTo>
                    <a:pt x="13172" y="2844"/>
                    <a:pt x="13107" y="2870"/>
                    <a:pt x="13067" y="2870"/>
                  </a:cubicBezTo>
                  <a:lnTo>
                    <a:pt x="13067" y="2890"/>
                  </a:lnTo>
                  <a:cubicBezTo>
                    <a:pt x="13023" y="2931"/>
                    <a:pt x="12983" y="2931"/>
                    <a:pt x="12923" y="2931"/>
                  </a:cubicBezTo>
                  <a:cubicBezTo>
                    <a:pt x="12898" y="2952"/>
                    <a:pt x="12858" y="2952"/>
                    <a:pt x="12818" y="2972"/>
                  </a:cubicBezTo>
                  <a:lnTo>
                    <a:pt x="12818" y="3019"/>
                  </a:lnTo>
                  <a:cubicBezTo>
                    <a:pt x="12799" y="2998"/>
                    <a:pt x="12799" y="2998"/>
                    <a:pt x="12799" y="2972"/>
                  </a:cubicBezTo>
                  <a:lnTo>
                    <a:pt x="12754" y="2972"/>
                  </a:lnTo>
                  <a:cubicBezTo>
                    <a:pt x="12734" y="2998"/>
                    <a:pt x="12754" y="2998"/>
                    <a:pt x="12734" y="3019"/>
                  </a:cubicBezTo>
                  <a:cubicBezTo>
                    <a:pt x="12694" y="3019"/>
                    <a:pt x="12649" y="3039"/>
                    <a:pt x="12630" y="3059"/>
                  </a:cubicBezTo>
                  <a:cubicBezTo>
                    <a:pt x="12590" y="3080"/>
                    <a:pt x="12550" y="3080"/>
                    <a:pt x="12525" y="3101"/>
                  </a:cubicBezTo>
                  <a:cubicBezTo>
                    <a:pt x="12485" y="3101"/>
                    <a:pt x="12465" y="3126"/>
                    <a:pt x="12425" y="3126"/>
                  </a:cubicBezTo>
                  <a:cubicBezTo>
                    <a:pt x="12401" y="3126"/>
                    <a:pt x="12361" y="3147"/>
                    <a:pt x="12341" y="3168"/>
                  </a:cubicBezTo>
                  <a:cubicBezTo>
                    <a:pt x="12321" y="3168"/>
                    <a:pt x="12276" y="3188"/>
                    <a:pt x="12256" y="3188"/>
                  </a:cubicBezTo>
                  <a:cubicBezTo>
                    <a:pt x="12256" y="3208"/>
                    <a:pt x="12256" y="3208"/>
                    <a:pt x="12276" y="3229"/>
                  </a:cubicBezTo>
                  <a:cubicBezTo>
                    <a:pt x="12266" y="3254"/>
                    <a:pt x="12255" y="3259"/>
                    <a:pt x="12245" y="3259"/>
                  </a:cubicBezTo>
                  <a:cubicBezTo>
                    <a:pt x="12235" y="3259"/>
                    <a:pt x="12226" y="3255"/>
                    <a:pt x="12217" y="3255"/>
                  </a:cubicBezTo>
                  <a:cubicBezTo>
                    <a:pt x="12177" y="3255"/>
                    <a:pt x="12152" y="3275"/>
                    <a:pt x="12112" y="3275"/>
                  </a:cubicBezTo>
                  <a:cubicBezTo>
                    <a:pt x="12092" y="3316"/>
                    <a:pt x="12052" y="3316"/>
                    <a:pt x="12028" y="3383"/>
                  </a:cubicBezTo>
                  <a:cubicBezTo>
                    <a:pt x="12012" y="3373"/>
                    <a:pt x="12000" y="3367"/>
                    <a:pt x="11991" y="3367"/>
                  </a:cubicBezTo>
                  <a:cubicBezTo>
                    <a:pt x="11975" y="3367"/>
                    <a:pt x="11968" y="3383"/>
                    <a:pt x="11968" y="3424"/>
                  </a:cubicBezTo>
                  <a:cubicBezTo>
                    <a:pt x="11903" y="3424"/>
                    <a:pt x="11863" y="3445"/>
                    <a:pt x="11824" y="3485"/>
                  </a:cubicBezTo>
                  <a:cubicBezTo>
                    <a:pt x="11759" y="3511"/>
                    <a:pt x="11699" y="3552"/>
                    <a:pt x="11634" y="3594"/>
                  </a:cubicBezTo>
                  <a:cubicBezTo>
                    <a:pt x="11595" y="3614"/>
                    <a:pt x="11575" y="3640"/>
                    <a:pt x="11555" y="3660"/>
                  </a:cubicBezTo>
                  <a:lnTo>
                    <a:pt x="11595" y="3660"/>
                  </a:lnTo>
                  <a:cubicBezTo>
                    <a:pt x="11615" y="3640"/>
                    <a:pt x="11634" y="3640"/>
                    <a:pt x="11654" y="3640"/>
                  </a:cubicBezTo>
                  <a:cubicBezTo>
                    <a:pt x="11615" y="3681"/>
                    <a:pt x="11575" y="3701"/>
                    <a:pt x="11510" y="3742"/>
                  </a:cubicBezTo>
                  <a:cubicBezTo>
                    <a:pt x="11510" y="3742"/>
                    <a:pt x="11490" y="3722"/>
                    <a:pt x="11470" y="3722"/>
                  </a:cubicBezTo>
                  <a:cubicBezTo>
                    <a:pt x="11470" y="3742"/>
                    <a:pt x="11490" y="3742"/>
                    <a:pt x="11490" y="3742"/>
                  </a:cubicBezTo>
                  <a:cubicBezTo>
                    <a:pt x="11490" y="3768"/>
                    <a:pt x="11470" y="3768"/>
                    <a:pt x="11470" y="3768"/>
                  </a:cubicBezTo>
                  <a:cubicBezTo>
                    <a:pt x="11450" y="3768"/>
                    <a:pt x="11430" y="3768"/>
                    <a:pt x="11406" y="3809"/>
                  </a:cubicBezTo>
                  <a:cubicBezTo>
                    <a:pt x="11386" y="3829"/>
                    <a:pt x="11366" y="3829"/>
                    <a:pt x="11366" y="3871"/>
                  </a:cubicBezTo>
                  <a:lnTo>
                    <a:pt x="11346" y="3896"/>
                  </a:lnTo>
                  <a:cubicBezTo>
                    <a:pt x="11326" y="3917"/>
                    <a:pt x="11326" y="3917"/>
                    <a:pt x="11306" y="3917"/>
                  </a:cubicBezTo>
                  <a:cubicBezTo>
                    <a:pt x="11306" y="3917"/>
                    <a:pt x="11306" y="3896"/>
                    <a:pt x="11281" y="3896"/>
                  </a:cubicBezTo>
                  <a:cubicBezTo>
                    <a:pt x="11261" y="3917"/>
                    <a:pt x="11306" y="3917"/>
                    <a:pt x="11281" y="3937"/>
                  </a:cubicBezTo>
                  <a:cubicBezTo>
                    <a:pt x="11241" y="3999"/>
                    <a:pt x="11137" y="4025"/>
                    <a:pt x="11097" y="4086"/>
                  </a:cubicBezTo>
                  <a:lnTo>
                    <a:pt x="11077" y="4086"/>
                  </a:lnTo>
                  <a:cubicBezTo>
                    <a:pt x="11057" y="4107"/>
                    <a:pt x="11057" y="4107"/>
                    <a:pt x="11077" y="4127"/>
                  </a:cubicBezTo>
                  <a:cubicBezTo>
                    <a:pt x="11077" y="4107"/>
                    <a:pt x="11077" y="4107"/>
                    <a:pt x="11097" y="4107"/>
                  </a:cubicBezTo>
                  <a:cubicBezTo>
                    <a:pt x="11097" y="4127"/>
                    <a:pt x="11077" y="4127"/>
                    <a:pt x="11077" y="4127"/>
                  </a:cubicBezTo>
                  <a:cubicBezTo>
                    <a:pt x="11057" y="4173"/>
                    <a:pt x="11012" y="4194"/>
                    <a:pt x="10973" y="4215"/>
                  </a:cubicBezTo>
                  <a:cubicBezTo>
                    <a:pt x="10953" y="4256"/>
                    <a:pt x="10888" y="4281"/>
                    <a:pt x="10848" y="4322"/>
                  </a:cubicBezTo>
                  <a:cubicBezTo>
                    <a:pt x="10808" y="4364"/>
                    <a:pt x="10783" y="4384"/>
                    <a:pt x="10764" y="4451"/>
                  </a:cubicBezTo>
                  <a:cubicBezTo>
                    <a:pt x="10764" y="4471"/>
                    <a:pt x="10808" y="4451"/>
                    <a:pt x="10783" y="4492"/>
                  </a:cubicBezTo>
                  <a:lnTo>
                    <a:pt x="10724" y="4492"/>
                  </a:lnTo>
                  <a:cubicBezTo>
                    <a:pt x="10704" y="4538"/>
                    <a:pt x="10684" y="4579"/>
                    <a:pt x="10639" y="4599"/>
                  </a:cubicBezTo>
                  <a:cubicBezTo>
                    <a:pt x="10619" y="4641"/>
                    <a:pt x="10579" y="4687"/>
                    <a:pt x="10579" y="4728"/>
                  </a:cubicBezTo>
                  <a:cubicBezTo>
                    <a:pt x="10560" y="4769"/>
                    <a:pt x="10535" y="4815"/>
                    <a:pt x="10495" y="4856"/>
                  </a:cubicBezTo>
                  <a:cubicBezTo>
                    <a:pt x="10495" y="4856"/>
                    <a:pt x="10475" y="4877"/>
                    <a:pt x="10475" y="4897"/>
                  </a:cubicBezTo>
                  <a:cubicBezTo>
                    <a:pt x="10475" y="4923"/>
                    <a:pt x="10455" y="4923"/>
                    <a:pt x="10435" y="4923"/>
                  </a:cubicBezTo>
                  <a:cubicBezTo>
                    <a:pt x="10435" y="4943"/>
                    <a:pt x="10455" y="4964"/>
                    <a:pt x="10410" y="4964"/>
                  </a:cubicBezTo>
                  <a:lnTo>
                    <a:pt x="10410" y="5005"/>
                  </a:lnTo>
                  <a:cubicBezTo>
                    <a:pt x="10410" y="5026"/>
                    <a:pt x="10390" y="5051"/>
                    <a:pt x="10370" y="5072"/>
                  </a:cubicBezTo>
                  <a:cubicBezTo>
                    <a:pt x="10311" y="5221"/>
                    <a:pt x="10266" y="5349"/>
                    <a:pt x="10206" y="5518"/>
                  </a:cubicBezTo>
                  <a:cubicBezTo>
                    <a:pt x="10186" y="5518"/>
                    <a:pt x="10161" y="5539"/>
                    <a:pt x="10161" y="5565"/>
                  </a:cubicBezTo>
                  <a:lnTo>
                    <a:pt x="10161" y="5585"/>
                  </a:lnTo>
                  <a:cubicBezTo>
                    <a:pt x="10161" y="5626"/>
                    <a:pt x="10141" y="5626"/>
                    <a:pt x="10122" y="5626"/>
                  </a:cubicBezTo>
                  <a:cubicBezTo>
                    <a:pt x="10122" y="5647"/>
                    <a:pt x="10122" y="5667"/>
                    <a:pt x="10141" y="5667"/>
                  </a:cubicBezTo>
                  <a:cubicBezTo>
                    <a:pt x="10122" y="5734"/>
                    <a:pt x="10102" y="5796"/>
                    <a:pt x="10102" y="5862"/>
                  </a:cubicBezTo>
                  <a:cubicBezTo>
                    <a:pt x="10102" y="5883"/>
                    <a:pt x="10082" y="5903"/>
                    <a:pt x="10062" y="5924"/>
                  </a:cubicBezTo>
                  <a:cubicBezTo>
                    <a:pt x="10082" y="5970"/>
                    <a:pt x="10062" y="5991"/>
                    <a:pt x="10062" y="6011"/>
                  </a:cubicBezTo>
                  <a:lnTo>
                    <a:pt x="10062" y="6119"/>
                  </a:lnTo>
                  <a:lnTo>
                    <a:pt x="10037" y="6119"/>
                  </a:lnTo>
                  <a:lnTo>
                    <a:pt x="10037" y="6160"/>
                  </a:lnTo>
                  <a:cubicBezTo>
                    <a:pt x="10037" y="6227"/>
                    <a:pt x="10017" y="6288"/>
                    <a:pt x="10017" y="6355"/>
                  </a:cubicBezTo>
                  <a:lnTo>
                    <a:pt x="10017" y="6566"/>
                  </a:lnTo>
                  <a:cubicBezTo>
                    <a:pt x="9997" y="6632"/>
                    <a:pt x="9997" y="6694"/>
                    <a:pt x="9997" y="6761"/>
                  </a:cubicBezTo>
                  <a:cubicBezTo>
                    <a:pt x="9997" y="6802"/>
                    <a:pt x="10017" y="6848"/>
                    <a:pt x="10017" y="6889"/>
                  </a:cubicBezTo>
                  <a:cubicBezTo>
                    <a:pt x="9997" y="6909"/>
                    <a:pt x="9997" y="6909"/>
                    <a:pt x="9977" y="6909"/>
                  </a:cubicBezTo>
                  <a:cubicBezTo>
                    <a:pt x="10037" y="7038"/>
                    <a:pt x="9977" y="7166"/>
                    <a:pt x="9977" y="7295"/>
                  </a:cubicBezTo>
                  <a:cubicBezTo>
                    <a:pt x="9977" y="7315"/>
                    <a:pt x="9997" y="7315"/>
                    <a:pt x="9997" y="7336"/>
                  </a:cubicBezTo>
                  <a:cubicBezTo>
                    <a:pt x="9997" y="7382"/>
                    <a:pt x="10017" y="7443"/>
                    <a:pt x="10017" y="7510"/>
                  </a:cubicBezTo>
                  <a:lnTo>
                    <a:pt x="10037" y="7531"/>
                  </a:lnTo>
                  <a:lnTo>
                    <a:pt x="10037" y="7639"/>
                  </a:lnTo>
                  <a:cubicBezTo>
                    <a:pt x="10017" y="7700"/>
                    <a:pt x="10037" y="7767"/>
                    <a:pt x="10037" y="7808"/>
                  </a:cubicBezTo>
                  <a:cubicBezTo>
                    <a:pt x="10062" y="7849"/>
                    <a:pt x="10062" y="7895"/>
                    <a:pt x="10062" y="7936"/>
                  </a:cubicBezTo>
                  <a:cubicBezTo>
                    <a:pt x="10082" y="7977"/>
                    <a:pt x="10062" y="8044"/>
                    <a:pt x="10102" y="8085"/>
                  </a:cubicBezTo>
                  <a:cubicBezTo>
                    <a:pt x="10122" y="8106"/>
                    <a:pt x="10122" y="8131"/>
                    <a:pt x="10122" y="8172"/>
                  </a:cubicBezTo>
                  <a:cubicBezTo>
                    <a:pt x="10122" y="8193"/>
                    <a:pt x="10161" y="8193"/>
                    <a:pt x="10141" y="8234"/>
                  </a:cubicBezTo>
                  <a:cubicBezTo>
                    <a:pt x="10141" y="8260"/>
                    <a:pt x="10161" y="8280"/>
                    <a:pt x="10141" y="8301"/>
                  </a:cubicBezTo>
                  <a:cubicBezTo>
                    <a:pt x="10141" y="8342"/>
                    <a:pt x="10141" y="8388"/>
                    <a:pt x="10161" y="8409"/>
                  </a:cubicBezTo>
                  <a:cubicBezTo>
                    <a:pt x="10161" y="8450"/>
                    <a:pt x="10161" y="8491"/>
                    <a:pt x="10186" y="8537"/>
                  </a:cubicBezTo>
                  <a:cubicBezTo>
                    <a:pt x="10206" y="8537"/>
                    <a:pt x="10206" y="8516"/>
                    <a:pt x="10226" y="8491"/>
                  </a:cubicBezTo>
                  <a:cubicBezTo>
                    <a:pt x="10226" y="8578"/>
                    <a:pt x="10266" y="8619"/>
                    <a:pt x="10266" y="8706"/>
                  </a:cubicBezTo>
                  <a:cubicBezTo>
                    <a:pt x="10266" y="8727"/>
                    <a:pt x="10286" y="8727"/>
                    <a:pt x="10311" y="8747"/>
                  </a:cubicBezTo>
                  <a:cubicBezTo>
                    <a:pt x="10311" y="8793"/>
                    <a:pt x="10331" y="8835"/>
                    <a:pt x="10331" y="8855"/>
                  </a:cubicBezTo>
                  <a:cubicBezTo>
                    <a:pt x="10351" y="8901"/>
                    <a:pt x="10331" y="8901"/>
                    <a:pt x="10331" y="8922"/>
                  </a:cubicBezTo>
                  <a:cubicBezTo>
                    <a:pt x="10351" y="8922"/>
                    <a:pt x="10370" y="8942"/>
                    <a:pt x="10351" y="8963"/>
                  </a:cubicBezTo>
                  <a:cubicBezTo>
                    <a:pt x="10331" y="8963"/>
                    <a:pt x="10331" y="8942"/>
                    <a:pt x="10331" y="8922"/>
                  </a:cubicBezTo>
                  <a:cubicBezTo>
                    <a:pt x="10311" y="8922"/>
                    <a:pt x="10311" y="8922"/>
                    <a:pt x="10311" y="8942"/>
                  </a:cubicBezTo>
                  <a:cubicBezTo>
                    <a:pt x="10331" y="9004"/>
                    <a:pt x="10351" y="9071"/>
                    <a:pt x="10370" y="9132"/>
                  </a:cubicBezTo>
                  <a:cubicBezTo>
                    <a:pt x="10370" y="9179"/>
                    <a:pt x="10390" y="9199"/>
                    <a:pt x="10390" y="9220"/>
                  </a:cubicBezTo>
                  <a:cubicBezTo>
                    <a:pt x="10410" y="9240"/>
                    <a:pt x="10390" y="9261"/>
                    <a:pt x="10390" y="9261"/>
                  </a:cubicBezTo>
                  <a:cubicBezTo>
                    <a:pt x="10390" y="9286"/>
                    <a:pt x="10410" y="9307"/>
                    <a:pt x="10435" y="9327"/>
                  </a:cubicBezTo>
                  <a:lnTo>
                    <a:pt x="10455" y="9327"/>
                  </a:lnTo>
                  <a:lnTo>
                    <a:pt x="10455" y="9348"/>
                  </a:lnTo>
                  <a:cubicBezTo>
                    <a:pt x="10455" y="9348"/>
                    <a:pt x="10475" y="9348"/>
                    <a:pt x="10475" y="9369"/>
                  </a:cubicBezTo>
                  <a:cubicBezTo>
                    <a:pt x="10475" y="9379"/>
                    <a:pt x="10470" y="9379"/>
                    <a:pt x="10462" y="9379"/>
                  </a:cubicBezTo>
                  <a:cubicBezTo>
                    <a:pt x="10455" y="9379"/>
                    <a:pt x="10445" y="9379"/>
                    <a:pt x="10435" y="9389"/>
                  </a:cubicBezTo>
                  <a:cubicBezTo>
                    <a:pt x="10475" y="9456"/>
                    <a:pt x="10515" y="9517"/>
                    <a:pt x="10535" y="9605"/>
                  </a:cubicBezTo>
                  <a:cubicBezTo>
                    <a:pt x="10535" y="9625"/>
                    <a:pt x="10560" y="9646"/>
                    <a:pt x="10579" y="9671"/>
                  </a:cubicBezTo>
                  <a:cubicBezTo>
                    <a:pt x="10599" y="9692"/>
                    <a:pt x="10619" y="9712"/>
                    <a:pt x="10619" y="9753"/>
                  </a:cubicBezTo>
                  <a:cubicBezTo>
                    <a:pt x="10619" y="9774"/>
                    <a:pt x="10639" y="9800"/>
                    <a:pt x="10619" y="9820"/>
                  </a:cubicBezTo>
                  <a:cubicBezTo>
                    <a:pt x="10599" y="9820"/>
                    <a:pt x="10599" y="9800"/>
                    <a:pt x="10599" y="9774"/>
                  </a:cubicBezTo>
                  <a:cubicBezTo>
                    <a:pt x="10579" y="9774"/>
                    <a:pt x="10579" y="9753"/>
                    <a:pt x="10535" y="9753"/>
                  </a:cubicBezTo>
                  <a:cubicBezTo>
                    <a:pt x="10579" y="9800"/>
                    <a:pt x="10579" y="9800"/>
                    <a:pt x="10579" y="9841"/>
                  </a:cubicBezTo>
                  <a:cubicBezTo>
                    <a:pt x="10599" y="9861"/>
                    <a:pt x="10619" y="9882"/>
                    <a:pt x="10619" y="9928"/>
                  </a:cubicBezTo>
                  <a:cubicBezTo>
                    <a:pt x="10579" y="9969"/>
                    <a:pt x="10535" y="9990"/>
                    <a:pt x="10475" y="10010"/>
                  </a:cubicBezTo>
                  <a:cubicBezTo>
                    <a:pt x="10410" y="10031"/>
                    <a:pt x="10370" y="10031"/>
                    <a:pt x="10311" y="10056"/>
                  </a:cubicBezTo>
                  <a:lnTo>
                    <a:pt x="10286" y="10031"/>
                  </a:lnTo>
                  <a:cubicBezTo>
                    <a:pt x="10286" y="9990"/>
                    <a:pt x="10286" y="9949"/>
                    <a:pt x="10266" y="9928"/>
                  </a:cubicBezTo>
                  <a:cubicBezTo>
                    <a:pt x="10226" y="9882"/>
                    <a:pt x="10246" y="9841"/>
                    <a:pt x="10226" y="9820"/>
                  </a:cubicBezTo>
                  <a:cubicBezTo>
                    <a:pt x="10206" y="9820"/>
                    <a:pt x="10206" y="9800"/>
                    <a:pt x="10206" y="9800"/>
                  </a:cubicBezTo>
                  <a:lnTo>
                    <a:pt x="10206" y="9753"/>
                  </a:lnTo>
                  <a:cubicBezTo>
                    <a:pt x="10161" y="9733"/>
                    <a:pt x="10186" y="9671"/>
                    <a:pt x="10161" y="9625"/>
                  </a:cubicBezTo>
                  <a:cubicBezTo>
                    <a:pt x="10161" y="9584"/>
                    <a:pt x="10141" y="9543"/>
                    <a:pt x="10141" y="9497"/>
                  </a:cubicBezTo>
                  <a:cubicBezTo>
                    <a:pt x="10122" y="9435"/>
                    <a:pt x="10102" y="9369"/>
                    <a:pt x="10082" y="9327"/>
                  </a:cubicBezTo>
                  <a:cubicBezTo>
                    <a:pt x="10062" y="9307"/>
                    <a:pt x="10082" y="9286"/>
                    <a:pt x="10062" y="9261"/>
                  </a:cubicBezTo>
                  <a:cubicBezTo>
                    <a:pt x="10062" y="9240"/>
                    <a:pt x="10037" y="9240"/>
                    <a:pt x="10017" y="9220"/>
                  </a:cubicBezTo>
                  <a:lnTo>
                    <a:pt x="10017" y="9179"/>
                  </a:lnTo>
                  <a:cubicBezTo>
                    <a:pt x="10017" y="9132"/>
                    <a:pt x="9997" y="9071"/>
                    <a:pt x="9977" y="9030"/>
                  </a:cubicBezTo>
                  <a:cubicBezTo>
                    <a:pt x="9997" y="8983"/>
                    <a:pt x="9997" y="8983"/>
                    <a:pt x="9957" y="8922"/>
                  </a:cubicBezTo>
                  <a:cubicBezTo>
                    <a:pt x="9977" y="8901"/>
                    <a:pt x="9977" y="8876"/>
                    <a:pt x="9957" y="8855"/>
                  </a:cubicBezTo>
                  <a:cubicBezTo>
                    <a:pt x="9957" y="8835"/>
                    <a:pt x="9977" y="8814"/>
                    <a:pt x="9977" y="8793"/>
                  </a:cubicBezTo>
                  <a:cubicBezTo>
                    <a:pt x="9913" y="8727"/>
                    <a:pt x="9938" y="8645"/>
                    <a:pt x="9893" y="8557"/>
                  </a:cubicBezTo>
                  <a:lnTo>
                    <a:pt x="9853" y="8557"/>
                  </a:lnTo>
                  <a:cubicBezTo>
                    <a:pt x="9833" y="8491"/>
                    <a:pt x="9813" y="8429"/>
                    <a:pt x="9833" y="8362"/>
                  </a:cubicBezTo>
                  <a:cubicBezTo>
                    <a:pt x="9813" y="8342"/>
                    <a:pt x="9813" y="8321"/>
                    <a:pt x="9788" y="8301"/>
                  </a:cubicBezTo>
                  <a:cubicBezTo>
                    <a:pt x="9788" y="8234"/>
                    <a:pt x="9768" y="8172"/>
                    <a:pt x="9768" y="8131"/>
                  </a:cubicBezTo>
                  <a:cubicBezTo>
                    <a:pt x="9768" y="8044"/>
                    <a:pt x="9729" y="7977"/>
                    <a:pt x="9729" y="7916"/>
                  </a:cubicBezTo>
                  <a:lnTo>
                    <a:pt x="9729" y="7875"/>
                  </a:lnTo>
                  <a:cubicBezTo>
                    <a:pt x="9748" y="7808"/>
                    <a:pt x="9729" y="7746"/>
                    <a:pt x="9729" y="7680"/>
                  </a:cubicBezTo>
                  <a:cubicBezTo>
                    <a:pt x="9709" y="7659"/>
                    <a:pt x="9729" y="7639"/>
                    <a:pt x="9709" y="7592"/>
                  </a:cubicBezTo>
                  <a:lnTo>
                    <a:pt x="9709" y="7510"/>
                  </a:lnTo>
                  <a:cubicBezTo>
                    <a:pt x="9709" y="7490"/>
                    <a:pt x="9709" y="7490"/>
                    <a:pt x="9689" y="7464"/>
                  </a:cubicBezTo>
                  <a:cubicBezTo>
                    <a:pt x="9664" y="7443"/>
                    <a:pt x="9664" y="7402"/>
                    <a:pt x="9664" y="7382"/>
                  </a:cubicBezTo>
                  <a:cubicBezTo>
                    <a:pt x="9644" y="7361"/>
                    <a:pt x="9644" y="7315"/>
                    <a:pt x="9624" y="7295"/>
                  </a:cubicBezTo>
                  <a:lnTo>
                    <a:pt x="9624" y="7274"/>
                  </a:lnTo>
                  <a:cubicBezTo>
                    <a:pt x="9624" y="7187"/>
                    <a:pt x="9644" y="7105"/>
                    <a:pt x="9664" y="7017"/>
                  </a:cubicBezTo>
                  <a:cubicBezTo>
                    <a:pt x="9689" y="6997"/>
                    <a:pt x="9644" y="6951"/>
                    <a:pt x="9664" y="6930"/>
                  </a:cubicBezTo>
                  <a:cubicBezTo>
                    <a:pt x="9664" y="6869"/>
                    <a:pt x="9689" y="6802"/>
                    <a:pt x="9664" y="6740"/>
                  </a:cubicBezTo>
                  <a:cubicBezTo>
                    <a:pt x="9709" y="6720"/>
                    <a:pt x="9664" y="6653"/>
                    <a:pt x="9664" y="6612"/>
                  </a:cubicBezTo>
                  <a:cubicBezTo>
                    <a:pt x="9689" y="6545"/>
                    <a:pt x="9664" y="6504"/>
                    <a:pt x="9689" y="6437"/>
                  </a:cubicBezTo>
                  <a:cubicBezTo>
                    <a:pt x="9664" y="6417"/>
                    <a:pt x="9689" y="6396"/>
                    <a:pt x="9664" y="6376"/>
                  </a:cubicBezTo>
                  <a:cubicBezTo>
                    <a:pt x="9664" y="6335"/>
                    <a:pt x="9709" y="6288"/>
                    <a:pt x="9689" y="6247"/>
                  </a:cubicBezTo>
                  <a:lnTo>
                    <a:pt x="9689" y="6139"/>
                  </a:lnTo>
                  <a:cubicBezTo>
                    <a:pt x="9709" y="6119"/>
                    <a:pt x="9689" y="6078"/>
                    <a:pt x="9709" y="6052"/>
                  </a:cubicBezTo>
                  <a:cubicBezTo>
                    <a:pt x="9729" y="6011"/>
                    <a:pt x="9729" y="5970"/>
                    <a:pt x="9748" y="5924"/>
                  </a:cubicBezTo>
                  <a:cubicBezTo>
                    <a:pt x="9748" y="5903"/>
                    <a:pt x="9748" y="5883"/>
                    <a:pt x="9729" y="5883"/>
                  </a:cubicBezTo>
                  <a:cubicBezTo>
                    <a:pt x="9768" y="5842"/>
                    <a:pt x="9768" y="5796"/>
                    <a:pt x="9788" y="5755"/>
                  </a:cubicBezTo>
                  <a:lnTo>
                    <a:pt x="9768" y="5734"/>
                  </a:lnTo>
                  <a:cubicBezTo>
                    <a:pt x="9788" y="5713"/>
                    <a:pt x="9813" y="5713"/>
                    <a:pt x="9813" y="5713"/>
                  </a:cubicBezTo>
                  <a:cubicBezTo>
                    <a:pt x="9813" y="5693"/>
                    <a:pt x="9788" y="5693"/>
                    <a:pt x="9768" y="5667"/>
                  </a:cubicBezTo>
                  <a:lnTo>
                    <a:pt x="9813" y="5667"/>
                  </a:lnTo>
                  <a:lnTo>
                    <a:pt x="9813" y="5565"/>
                  </a:lnTo>
                  <a:cubicBezTo>
                    <a:pt x="9873" y="5411"/>
                    <a:pt x="9957" y="5241"/>
                    <a:pt x="10037" y="5092"/>
                  </a:cubicBezTo>
                  <a:cubicBezTo>
                    <a:pt x="10017" y="5092"/>
                    <a:pt x="10017" y="5072"/>
                    <a:pt x="10017" y="5072"/>
                  </a:cubicBezTo>
                  <a:cubicBezTo>
                    <a:pt x="10037" y="5051"/>
                    <a:pt x="10037" y="5026"/>
                    <a:pt x="10062" y="5005"/>
                  </a:cubicBezTo>
                  <a:lnTo>
                    <a:pt x="10062" y="4985"/>
                  </a:lnTo>
                  <a:cubicBezTo>
                    <a:pt x="10082" y="4877"/>
                    <a:pt x="10141" y="4815"/>
                    <a:pt x="10186" y="4728"/>
                  </a:cubicBezTo>
                  <a:cubicBezTo>
                    <a:pt x="10206" y="4666"/>
                    <a:pt x="10246" y="4599"/>
                    <a:pt x="10286" y="4559"/>
                  </a:cubicBezTo>
                  <a:cubicBezTo>
                    <a:pt x="10311" y="4512"/>
                    <a:pt x="10331" y="4451"/>
                    <a:pt x="10370" y="4410"/>
                  </a:cubicBezTo>
                  <a:cubicBezTo>
                    <a:pt x="10390" y="4384"/>
                    <a:pt x="10410" y="4364"/>
                    <a:pt x="10435" y="4343"/>
                  </a:cubicBezTo>
                  <a:lnTo>
                    <a:pt x="10435" y="4322"/>
                  </a:lnTo>
                  <a:lnTo>
                    <a:pt x="10475" y="4322"/>
                  </a:lnTo>
                  <a:lnTo>
                    <a:pt x="10475" y="4302"/>
                  </a:lnTo>
                  <a:cubicBezTo>
                    <a:pt x="10515" y="4281"/>
                    <a:pt x="10515" y="4256"/>
                    <a:pt x="10535" y="4235"/>
                  </a:cubicBezTo>
                  <a:cubicBezTo>
                    <a:pt x="10560" y="4194"/>
                    <a:pt x="10619" y="4173"/>
                    <a:pt x="10619" y="4127"/>
                  </a:cubicBezTo>
                  <a:cubicBezTo>
                    <a:pt x="10659" y="4066"/>
                    <a:pt x="10684" y="3978"/>
                    <a:pt x="10764" y="3958"/>
                  </a:cubicBezTo>
                  <a:cubicBezTo>
                    <a:pt x="10808" y="3917"/>
                    <a:pt x="10828" y="3871"/>
                    <a:pt x="10868" y="3829"/>
                  </a:cubicBezTo>
                  <a:lnTo>
                    <a:pt x="10888" y="3809"/>
                  </a:lnTo>
                  <a:cubicBezTo>
                    <a:pt x="10908" y="3809"/>
                    <a:pt x="10908" y="3789"/>
                    <a:pt x="10908" y="3768"/>
                  </a:cubicBezTo>
                  <a:cubicBezTo>
                    <a:pt x="10973" y="3722"/>
                    <a:pt x="11012" y="3701"/>
                    <a:pt x="11077" y="3660"/>
                  </a:cubicBezTo>
                  <a:cubicBezTo>
                    <a:pt x="11097" y="3640"/>
                    <a:pt x="11097" y="3640"/>
                    <a:pt x="11117" y="3614"/>
                  </a:cubicBezTo>
                  <a:cubicBezTo>
                    <a:pt x="11137" y="3573"/>
                    <a:pt x="11182" y="3552"/>
                    <a:pt x="11221" y="3552"/>
                  </a:cubicBezTo>
                  <a:cubicBezTo>
                    <a:pt x="11261" y="3511"/>
                    <a:pt x="11326" y="3465"/>
                    <a:pt x="11366" y="3403"/>
                  </a:cubicBezTo>
                  <a:cubicBezTo>
                    <a:pt x="11366" y="3403"/>
                    <a:pt x="11386" y="3383"/>
                    <a:pt x="11406" y="3383"/>
                  </a:cubicBezTo>
                  <a:cubicBezTo>
                    <a:pt x="11430" y="3357"/>
                    <a:pt x="11450" y="3357"/>
                    <a:pt x="11470" y="3316"/>
                  </a:cubicBezTo>
                  <a:cubicBezTo>
                    <a:pt x="11470" y="3316"/>
                    <a:pt x="11490" y="3296"/>
                    <a:pt x="11510" y="3296"/>
                  </a:cubicBezTo>
                  <a:cubicBezTo>
                    <a:pt x="11555" y="3296"/>
                    <a:pt x="11575" y="3255"/>
                    <a:pt x="11595" y="3229"/>
                  </a:cubicBezTo>
                  <a:cubicBezTo>
                    <a:pt x="11615" y="3208"/>
                    <a:pt x="11615" y="3208"/>
                    <a:pt x="11634" y="3208"/>
                  </a:cubicBezTo>
                  <a:cubicBezTo>
                    <a:pt x="11654" y="3208"/>
                    <a:pt x="11679" y="3168"/>
                    <a:pt x="11699" y="3147"/>
                  </a:cubicBezTo>
                  <a:cubicBezTo>
                    <a:pt x="11739" y="3147"/>
                    <a:pt x="11779" y="3126"/>
                    <a:pt x="11804" y="3080"/>
                  </a:cubicBezTo>
                  <a:cubicBezTo>
                    <a:pt x="11843" y="3059"/>
                    <a:pt x="11863" y="3039"/>
                    <a:pt x="11883" y="3039"/>
                  </a:cubicBezTo>
                  <a:lnTo>
                    <a:pt x="11903" y="3039"/>
                  </a:lnTo>
                  <a:cubicBezTo>
                    <a:pt x="11903" y="3019"/>
                    <a:pt x="11928" y="2998"/>
                    <a:pt x="11948" y="2972"/>
                  </a:cubicBezTo>
                  <a:cubicBezTo>
                    <a:pt x="11988" y="2952"/>
                    <a:pt x="12028" y="2911"/>
                    <a:pt x="12092" y="2890"/>
                  </a:cubicBezTo>
                  <a:cubicBezTo>
                    <a:pt x="12132" y="2870"/>
                    <a:pt x="12177" y="2844"/>
                    <a:pt x="12217" y="2844"/>
                  </a:cubicBezTo>
                  <a:cubicBezTo>
                    <a:pt x="12276" y="2824"/>
                    <a:pt x="12341" y="2803"/>
                    <a:pt x="12401" y="2803"/>
                  </a:cubicBezTo>
                  <a:cubicBezTo>
                    <a:pt x="12425" y="2803"/>
                    <a:pt x="12445" y="2782"/>
                    <a:pt x="12445" y="2762"/>
                  </a:cubicBezTo>
                  <a:cubicBezTo>
                    <a:pt x="12505" y="2741"/>
                    <a:pt x="12590" y="2716"/>
                    <a:pt x="12630" y="2675"/>
                  </a:cubicBezTo>
                  <a:lnTo>
                    <a:pt x="12649" y="2654"/>
                  </a:lnTo>
                  <a:cubicBezTo>
                    <a:pt x="12659" y="2657"/>
                    <a:pt x="12668" y="2658"/>
                    <a:pt x="12676" y="2658"/>
                  </a:cubicBezTo>
                  <a:cubicBezTo>
                    <a:pt x="12718" y="2658"/>
                    <a:pt x="12750" y="2629"/>
                    <a:pt x="12792" y="2629"/>
                  </a:cubicBezTo>
                  <a:cubicBezTo>
                    <a:pt x="12800" y="2629"/>
                    <a:pt x="12809" y="2630"/>
                    <a:pt x="12818" y="2633"/>
                  </a:cubicBezTo>
                  <a:cubicBezTo>
                    <a:pt x="12878" y="2567"/>
                    <a:pt x="12943" y="2567"/>
                    <a:pt x="13003" y="2546"/>
                  </a:cubicBezTo>
                  <a:cubicBezTo>
                    <a:pt x="13067" y="2526"/>
                    <a:pt x="13147" y="2505"/>
                    <a:pt x="13212" y="2505"/>
                  </a:cubicBezTo>
                  <a:cubicBezTo>
                    <a:pt x="13231" y="2505"/>
                    <a:pt x="13251" y="2485"/>
                    <a:pt x="13271" y="2485"/>
                  </a:cubicBezTo>
                  <a:cubicBezTo>
                    <a:pt x="13316" y="2459"/>
                    <a:pt x="13356" y="2459"/>
                    <a:pt x="13421" y="2459"/>
                  </a:cubicBezTo>
                  <a:lnTo>
                    <a:pt x="13625" y="2459"/>
                  </a:lnTo>
                  <a:cubicBezTo>
                    <a:pt x="13655" y="2459"/>
                    <a:pt x="13673" y="2470"/>
                    <a:pt x="13688" y="2470"/>
                  </a:cubicBezTo>
                  <a:cubicBezTo>
                    <a:pt x="13696" y="2470"/>
                    <a:pt x="13703" y="2468"/>
                    <a:pt x="13709" y="2459"/>
                  </a:cubicBezTo>
                  <a:cubicBezTo>
                    <a:pt x="13717" y="2455"/>
                    <a:pt x="13724" y="2454"/>
                    <a:pt x="13730" y="2454"/>
                  </a:cubicBezTo>
                  <a:cubicBezTo>
                    <a:pt x="13750" y="2454"/>
                    <a:pt x="13766" y="2467"/>
                    <a:pt x="13786" y="2467"/>
                  </a:cubicBezTo>
                  <a:cubicBezTo>
                    <a:pt x="13795" y="2467"/>
                    <a:pt x="13804" y="2465"/>
                    <a:pt x="13814" y="2459"/>
                  </a:cubicBezTo>
                  <a:cubicBezTo>
                    <a:pt x="13827" y="2459"/>
                    <a:pt x="13840" y="2450"/>
                    <a:pt x="13859" y="2450"/>
                  </a:cubicBezTo>
                  <a:cubicBezTo>
                    <a:pt x="13869" y="2450"/>
                    <a:pt x="13880" y="2452"/>
                    <a:pt x="13893" y="2459"/>
                  </a:cubicBezTo>
                  <a:cubicBezTo>
                    <a:pt x="13906" y="2472"/>
                    <a:pt x="13922" y="2472"/>
                    <a:pt x="13938" y="2472"/>
                  </a:cubicBezTo>
                  <a:cubicBezTo>
                    <a:pt x="13953" y="2472"/>
                    <a:pt x="13968" y="2472"/>
                    <a:pt x="13978" y="2485"/>
                  </a:cubicBezTo>
                  <a:cubicBezTo>
                    <a:pt x="13998" y="2485"/>
                    <a:pt x="14043" y="2459"/>
                    <a:pt x="14063" y="2459"/>
                  </a:cubicBezTo>
                  <a:cubicBezTo>
                    <a:pt x="14069" y="2468"/>
                    <a:pt x="14078" y="2470"/>
                    <a:pt x="14088" y="2470"/>
                  </a:cubicBezTo>
                  <a:cubicBezTo>
                    <a:pt x="14107" y="2470"/>
                    <a:pt x="14129" y="2459"/>
                    <a:pt x="14142" y="2459"/>
                  </a:cubicBezTo>
                  <a:cubicBezTo>
                    <a:pt x="14168" y="2451"/>
                    <a:pt x="14190" y="2446"/>
                    <a:pt x="14211" y="2446"/>
                  </a:cubicBezTo>
                  <a:close/>
                  <a:moveTo>
                    <a:pt x="10186" y="10503"/>
                  </a:moveTo>
                  <a:cubicBezTo>
                    <a:pt x="10206" y="10503"/>
                    <a:pt x="10226" y="10503"/>
                    <a:pt x="10246" y="10523"/>
                  </a:cubicBezTo>
                  <a:cubicBezTo>
                    <a:pt x="10266" y="10570"/>
                    <a:pt x="10311" y="10631"/>
                    <a:pt x="10331" y="10698"/>
                  </a:cubicBezTo>
                  <a:cubicBezTo>
                    <a:pt x="10351" y="10719"/>
                    <a:pt x="10351" y="10739"/>
                    <a:pt x="10351" y="10760"/>
                  </a:cubicBezTo>
                  <a:cubicBezTo>
                    <a:pt x="10331" y="10760"/>
                    <a:pt x="10331" y="10780"/>
                    <a:pt x="10331" y="10780"/>
                  </a:cubicBezTo>
                  <a:cubicBezTo>
                    <a:pt x="10351" y="10780"/>
                    <a:pt x="10351" y="10801"/>
                    <a:pt x="10370" y="10826"/>
                  </a:cubicBezTo>
                  <a:cubicBezTo>
                    <a:pt x="10370" y="10847"/>
                    <a:pt x="10351" y="10847"/>
                    <a:pt x="10351" y="10867"/>
                  </a:cubicBezTo>
                  <a:cubicBezTo>
                    <a:pt x="10331" y="10867"/>
                    <a:pt x="10331" y="10909"/>
                    <a:pt x="10311" y="10909"/>
                  </a:cubicBezTo>
                  <a:cubicBezTo>
                    <a:pt x="10311" y="10888"/>
                    <a:pt x="10286" y="10888"/>
                    <a:pt x="10266" y="10867"/>
                  </a:cubicBezTo>
                  <a:cubicBezTo>
                    <a:pt x="10246" y="10867"/>
                    <a:pt x="10246" y="10847"/>
                    <a:pt x="10226" y="10847"/>
                  </a:cubicBezTo>
                  <a:cubicBezTo>
                    <a:pt x="10226" y="10826"/>
                    <a:pt x="10226" y="10826"/>
                    <a:pt x="10246" y="10801"/>
                  </a:cubicBezTo>
                  <a:lnTo>
                    <a:pt x="10311" y="10801"/>
                  </a:lnTo>
                  <a:cubicBezTo>
                    <a:pt x="10331" y="10801"/>
                    <a:pt x="10331" y="10801"/>
                    <a:pt x="10331" y="10780"/>
                  </a:cubicBezTo>
                  <a:cubicBezTo>
                    <a:pt x="10321" y="10770"/>
                    <a:pt x="10310" y="10765"/>
                    <a:pt x="10298" y="10765"/>
                  </a:cubicBezTo>
                  <a:cubicBezTo>
                    <a:pt x="10287" y="10765"/>
                    <a:pt x="10276" y="10770"/>
                    <a:pt x="10266" y="10780"/>
                  </a:cubicBezTo>
                  <a:lnTo>
                    <a:pt x="10206" y="10780"/>
                  </a:lnTo>
                  <a:cubicBezTo>
                    <a:pt x="10186" y="10760"/>
                    <a:pt x="10186" y="10719"/>
                    <a:pt x="10161" y="10719"/>
                  </a:cubicBezTo>
                  <a:cubicBezTo>
                    <a:pt x="10161" y="10672"/>
                    <a:pt x="10141" y="10672"/>
                    <a:pt x="10122" y="10652"/>
                  </a:cubicBezTo>
                  <a:lnTo>
                    <a:pt x="10122" y="10544"/>
                  </a:lnTo>
                  <a:cubicBezTo>
                    <a:pt x="10141" y="10523"/>
                    <a:pt x="10161" y="10503"/>
                    <a:pt x="10186" y="10503"/>
                  </a:cubicBezTo>
                  <a:close/>
                  <a:moveTo>
                    <a:pt x="2245" y="10909"/>
                  </a:moveTo>
                  <a:cubicBezTo>
                    <a:pt x="2265" y="10909"/>
                    <a:pt x="2265" y="10909"/>
                    <a:pt x="2285" y="10929"/>
                  </a:cubicBezTo>
                  <a:lnTo>
                    <a:pt x="2265" y="10929"/>
                  </a:lnTo>
                  <a:cubicBezTo>
                    <a:pt x="2245" y="10929"/>
                    <a:pt x="2245" y="10929"/>
                    <a:pt x="2245" y="10909"/>
                  </a:cubicBezTo>
                  <a:close/>
                  <a:moveTo>
                    <a:pt x="10895" y="10893"/>
                  </a:moveTo>
                  <a:cubicBezTo>
                    <a:pt x="10903" y="10893"/>
                    <a:pt x="10908" y="10898"/>
                    <a:pt x="10908" y="10909"/>
                  </a:cubicBezTo>
                  <a:lnTo>
                    <a:pt x="10868" y="10909"/>
                  </a:lnTo>
                  <a:cubicBezTo>
                    <a:pt x="10828" y="10929"/>
                    <a:pt x="10783" y="10955"/>
                    <a:pt x="10764" y="10955"/>
                  </a:cubicBezTo>
                  <a:cubicBezTo>
                    <a:pt x="10783" y="10929"/>
                    <a:pt x="10808" y="10909"/>
                    <a:pt x="10868" y="10909"/>
                  </a:cubicBezTo>
                  <a:cubicBezTo>
                    <a:pt x="10878" y="10898"/>
                    <a:pt x="10888" y="10893"/>
                    <a:pt x="10895" y="10893"/>
                  </a:cubicBezTo>
                  <a:close/>
                  <a:moveTo>
                    <a:pt x="9480" y="10955"/>
                  </a:moveTo>
                  <a:lnTo>
                    <a:pt x="9480" y="10975"/>
                  </a:lnTo>
                  <a:cubicBezTo>
                    <a:pt x="9460" y="10955"/>
                    <a:pt x="9460" y="10955"/>
                    <a:pt x="9480" y="10955"/>
                  </a:cubicBezTo>
                  <a:close/>
                  <a:moveTo>
                    <a:pt x="11032" y="10955"/>
                  </a:moveTo>
                  <a:cubicBezTo>
                    <a:pt x="11057" y="10955"/>
                    <a:pt x="11032" y="10996"/>
                    <a:pt x="11077" y="10996"/>
                  </a:cubicBezTo>
                  <a:cubicBezTo>
                    <a:pt x="11057" y="10996"/>
                    <a:pt x="11057" y="11016"/>
                    <a:pt x="11057" y="11016"/>
                  </a:cubicBezTo>
                  <a:lnTo>
                    <a:pt x="11032" y="11016"/>
                  </a:lnTo>
                  <a:cubicBezTo>
                    <a:pt x="11032" y="10996"/>
                    <a:pt x="11032" y="10996"/>
                    <a:pt x="11012" y="10996"/>
                  </a:cubicBezTo>
                  <a:cubicBezTo>
                    <a:pt x="11012" y="10975"/>
                    <a:pt x="11012" y="10955"/>
                    <a:pt x="11032" y="10955"/>
                  </a:cubicBezTo>
                  <a:close/>
                  <a:moveTo>
                    <a:pt x="11495" y="10602"/>
                  </a:moveTo>
                  <a:cubicBezTo>
                    <a:pt x="11507" y="10602"/>
                    <a:pt x="11518" y="10605"/>
                    <a:pt x="11530" y="10611"/>
                  </a:cubicBezTo>
                  <a:cubicBezTo>
                    <a:pt x="11510" y="10631"/>
                    <a:pt x="11490" y="10652"/>
                    <a:pt x="11470" y="10652"/>
                  </a:cubicBezTo>
                  <a:cubicBezTo>
                    <a:pt x="11483" y="10659"/>
                    <a:pt x="11494" y="10661"/>
                    <a:pt x="11504" y="10661"/>
                  </a:cubicBezTo>
                  <a:cubicBezTo>
                    <a:pt x="11524" y="10661"/>
                    <a:pt x="11538" y="10652"/>
                    <a:pt x="11555" y="10652"/>
                  </a:cubicBezTo>
                  <a:cubicBezTo>
                    <a:pt x="11595" y="10672"/>
                    <a:pt x="11615" y="10698"/>
                    <a:pt x="11615" y="10760"/>
                  </a:cubicBezTo>
                  <a:cubicBezTo>
                    <a:pt x="11615" y="10780"/>
                    <a:pt x="11654" y="10780"/>
                    <a:pt x="11654" y="10826"/>
                  </a:cubicBezTo>
                  <a:lnTo>
                    <a:pt x="11654" y="10909"/>
                  </a:lnTo>
                  <a:cubicBezTo>
                    <a:pt x="11634" y="10929"/>
                    <a:pt x="11615" y="10955"/>
                    <a:pt x="11575" y="10975"/>
                  </a:cubicBezTo>
                  <a:lnTo>
                    <a:pt x="11510" y="10975"/>
                  </a:lnTo>
                  <a:cubicBezTo>
                    <a:pt x="11478" y="10975"/>
                    <a:pt x="11472" y="11001"/>
                    <a:pt x="11460" y="11001"/>
                  </a:cubicBezTo>
                  <a:cubicBezTo>
                    <a:pt x="11457" y="11001"/>
                    <a:pt x="11454" y="11000"/>
                    <a:pt x="11450" y="10996"/>
                  </a:cubicBezTo>
                  <a:cubicBezTo>
                    <a:pt x="11430" y="10996"/>
                    <a:pt x="11430" y="11037"/>
                    <a:pt x="11406" y="11037"/>
                  </a:cubicBezTo>
                  <a:cubicBezTo>
                    <a:pt x="11402" y="11033"/>
                    <a:pt x="11398" y="11031"/>
                    <a:pt x="11395" y="11031"/>
                  </a:cubicBezTo>
                  <a:cubicBezTo>
                    <a:pt x="11385" y="11031"/>
                    <a:pt x="11382" y="11057"/>
                    <a:pt x="11366" y="11057"/>
                  </a:cubicBezTo>
                  <a:cubicBezTo>
                    <a:pt x="11346" y="11057"/>
                    <a:pt x="11346" y="11037"/>
                    <a:pt x="11346" y="11016"/>
                  </a:cubicBezTo>
                  <a:cubicBezTo>
                    <a:pt x="11326" y="10975"/>
                    <a:pt x="11306" y="10929"/>
                    <a:pt x="11281" y="10909"/>
                  </a:cubicBezTo>
                  <a:cubicBezTo>
                    <a:pt x="11261" y="10888"/>
                    <a:pt x="11261" y="10867"/>
                    <a:pt x="11261" y="10847"/>
                  </a:cubicBezTo>
                  <a:lnTo>
                    <a:pt x="11281" y="10867"/>
                  </a:lnTo>
                  <a:cubicBezTo>
                    <a:pt x="11306" y="10867"/>
                    <a:pt x="11306" y="10847"/>
                    <a:pt x="11306" y="10847"/>
                  </a:cubicBezTo>
                  <a:lnTo>
                    <a:pt x="11346" y="10847"/>
                  </a:lnTo>
                  <a:cubicBezTo>
                    <a:pt x="11326" y="10801"/>
                    <a:pt x="11346" y="10780"/>
                    <a:pt x="11366" y="10739"/>
                  </a:cubicBezTo>
                  <a:lnTo>
                    <a:pt x="11346" y="10719"/>
                  </a:lnTo>
                  <a:cubicBezTo>
                    <a:pt x="11386" y="10698"/>
                    <a:pt x="11406" y="10672"/>
                    <a:pt x="11430" y="10631"/>
                  </a:cubicBezTo>
                  <a:cubicBezTo>
                    <a:pt x="11444" y="10617"/>
                    <a:pt x="11468" y="10602"/>
                    <a:pt x="11495" y="10602"/>
                  </a:cubicBezTo>
                  <a:close/>
                  <a:moveTo>
                    <a:pt x="9833" y="10652"/>
                  </a:moveTo>
                  <a:cubicBezTo>
                    <a:pt x="9853" y="10672"/>
                    <a:pt x="9853" y="10719"/>
                    <a:pt x="9893" y="10719"/>
                  </a:cubicBezTo>
                  <a:cubicBezTo>
                    <a:pt x="9893" y="10760"/>
                    <a:pt x="9913" y="10780"/>
                    <a:pt x="9913" y="10826"/>
                  </a:cubicBezTo>
                  <a:cubicBezTo>
                    <a:pt x="9913" y="10867"/>
                    <a:pt x="9957" y="10888"/>
                    <a:pt x="9957" y="10929"/>
                  </a:cubicBezTo>
                  <a:lnTo>
                    <a:pt x="9977" y="10955"/>
                  </a:lnTo>
                  <a:cubicBezTo>
                    <a:pt x="9957" y="10975"/>
                    <a:pt x="9957" y="10975"/>
                    <a:pt x="9893" y="10996"/>
                  </a:cubicBezTo>
                  <a:cubicBezTo>
                    <a:pt x="9873" y="10996"/>
                    <a:pt x="9833" y="11016"/>
                    <a:pt x="9788" y="11016"/>
                  </a:cubicBezTo>
                  <a:lnTo>
                    <a:pt x="9788" y="11037"/>
                  </a:lnTo>
                  <a:cubicBezTo>
                    <a:pt x="9775" y="11037"/>
                    <a:pt x="9771" y="11028"/>
                    <a:pt x="9763" y="11028"/>
                  </a:cubicBezTo>
                  <a:cubicBezTo>
                    <a:pt x="9759" y="11028"/>
                    <a:pt x="9755" y="11030"/>
                    <a:pt x="9748" y="11037"/>
                  </a:cubicBezTo>
                  <a:lnTo>
                    <a:pt x="9748" y="11057"/>
                  </a:lnTo>
                  <a:cubicBezTo>
                    <a:pt x="9748" y="11057"/>
                    <a:pt x="9729" y="11083"/>
                    <a:pt x="9709" y="11083"/>
                  </a:cubicBezTo>
                  <a:cubicBezTo>
                    <a:pt x="9709" y="11057"/>
                    <a:pt x="9729" y="11057"/>
                    <a:pt x="9729" y="11037"/>
                  </a:cubicBezTo>
                  <a:cubicBezTo>
                    <a:pt x="9709" y="11037"/>
                    <a:pt x="9689" y="11037"/>
                    <a:pt x="9664" y="11016"/>
                  </a:cubicBezTo>
                  <a:lnTo>
                    <a:pt x="9644" y="10996"/>
                  </a:lnTo>
                  <a:cubicBezTo>
                    <a:pt x="9624" y="10975"/>
                    <a:pt x="9624" y="10975"/>
                    <a:pt x="9604" y="10975"/>
                  </a:cubicBezTo>
                  <a:cubicBezTo>
                    <a:pt x="9584" y="10929"/>
                    <a:pt x="9624" y="10955"/>
                    <a:pt x="9624" y="10929"/>
                  </a:cubicBezTo>
                  <a:cubicBezTo>
                    <a:pt x="9624" y="10909"/>
                    <a:pt x="9584" y="10909"/>
                    <a:pt x="9584" y="10888"/>
                  </a:cubicBezTo>
                  <a:cubicBezTo>
                    <a:pt x="9564" y="10888"/>
                    <a:pt x="9584" y="10867"/>
                    <a:pt x="9584" y="10867"/>
                  </a:cubicBezTo>
                  <a:cubicBezTo>
                    <a:pt x="9584" y="10847"/>
                    <a:pt x="9564" y="10847"/>
                    <a:pt x="9564" y="10847"/>
                  </a:cubicBezTo>
                  <a:cubicBezTo>
                    <a:pt x="9540" y="10801"/>
                    <a:pt x="9564" y="10760"/>
                    <a:pt x="9540" y="10739"/>
                  </a:cubicBezTo>
                  <a:cubicBezTo>
                    <a:pt x="9564" y="10698"/>
                    <a:pt x="9584" y="10719"/>
                    <a:pt x="9604" y="10698"/>
                  </a:cubicBezTo>
                  <a:lnTo>
                    <a:pt x="9624" y="10672"/>
                  </a:lnTo>
                  <a:cubicBezTo>
                    <a:pt x="9630" y="10685"/>
                    <a:pt x="9638" y="10690"/>
                    <a:pt x="9647" y="10690"/>
                  </a:cubicBezTo>
                  <a:cubicBezTo>
                    <a:pt x="9660" y="10690"/>
                    <a:pt x="9677" y="10681"/>
                    <a:pt x="9694" y="10681"/>
                  </a:cubicBezTo>
                  <a:cubicBezTo>
                    <a:pt x="9705" y="10681"/>
                    <a:pt x="9717" y="10685"/>
                    <a:pt x="9729" y="10698"/>
                  </a:cubicBezTo>
                  <a:cubicBezTo>
                    <a:pt x="9729" y="10672"/>
                    <a:pt x="9748" y="10672"/>
                    <a:pt x="9748" y="10652"/>
                  </a:cubicBezTo>
                  <a:cubicBezTo>
                    <a:pt x="9762" y="10652"/>
                    <a:pt x="9786" y="10661"/>
                    <a:pt x="9807" y="10661"/>
                  </a:cubicBezTo>
                  <a:cubicBezTo>
                    <a:pt x="9817" y="10661"/>
                    <a:pt x="9827" y="10659"/>
                    <a:pt x="9833" y="10652"/>
                  </a:cubicBezTo>
                  <a:close/>
                  <a:moveTo>
                    <a:pt x="14212" y="2065"/>
                  </a:moveTo>
                  <a:cubicBezTo>
                    <a:pt x="14216" y="2065"/>
                    <a:pt x="14220" y="2067"/>
                    <a:pt x="14227" y="2074"/>
                  </a:cubicBezTo>
                  <a:cubicBezTo>
                    <a:pt x="14233" y="2083"/>
                    <a:pt x="14238" y="2086"/>
                    <a:pt x="14241" y="2086"/>
                  </a:cubicBezTo>
                  <a:cubicBezTo>
                    <a:pt x="14249" y="2086"/>
                    <a:pt x="14253" y="2074"/>
                    <a:pt x="14267" y="2074"/>
                  </a:cubicBezTo>
                  <a:cubicBezTo>
                    <a:pt x="14331" y="2074"/>
                    <a:pt x="14391" y="2100"/>
                    <a:pt x="14436" y="2120"/>
                  </a:cubicBezTo>
                  <a:cubicBezTo>
                    <a:pt x="14476" y="2120"/>
                    <a:pt x="14495" y="2141"/>
                    <a:pt x="14540" y="2141"/>
                  </a:cubicBezTo>
                  <a:cubicBezTo>
                    <a:pt x="14553" y="2134"/>
                    <a:pt x="14569" y="2131"/>
                    <a:pt x="14585" y="2131"/>
                  </a:cubicBezTo>
                  <a:cubicBezTo>
                    <a:pt x="14618" y="2131"/>
                    <a:pt x="14655" y="2141"/>
                    <a:pt x="14685" y="2141"/>
                  </a:cubicBezTo>
                  <a:cubicBezTo>
                    <a:pt x="14849" y="2182"/>
                    <a:pt x="14993" y="2228"/>
                    <a:pt x="15137" y="2289"/>
                  </a:cubicBezTo>
                  <a:cubicBezTo>
                    <a:pt x="15162" y="2310"/>
                    <a:pt x="15182" y="2331"/>
                    <a:pt x="15222" y="2331"/>
                  </a:cubicBezTo>
                  <a:cubicBezTo>
                    <a:pt x="15262" y="2356"/>
                    <a:pt x="15287" y="2377"/>
                    <a:pt x="15326" y="2377"/>
                  </a:cubicBezTo>
                  <a:cubicBezTo>
                    <a:pt x="15336" y="2387"/>
                    <a:pt x="15341" y="2392"/>
                    <a:pt x="15346" y="2392"/>
                  </a:cubicBezTo>
                  <a:cubicBezTo>
                    <a:pt x="15351" y="2392"/>
                    <a:pt x="15356" y="2387"/>
                    <a:pt x="15366" y="2377"/>
                  </a:cubicBezTo>
                  <a:cubicBezTo>
                    <a:pt x="15411" y="2398"/>
                    <a:pt x="15431" y="2418"/>
                    <a:pt x="15471" y="2418"/>
                  </a:cubicBezTo>
                  <a:cubicBezTo>
                    <a:pt x="15491" y="2438"/>
                    <a:pt x="15535" y="2438"/>
                    <a:pt x="15575" y="2459"/>
                  </a:cubicBezTo>
                  <a:cubicBezTo>
                    <a:pt x="15615" y="2485"/>
                    <a:pt x="15680" y="2505"/>
                    <a:pt x="15739" y="2526"/>
                  </a:cubicBezTo>
                  <a:cubicBezTo>
                    <a:pt x="15784" y="2567"/>
                    <a:pt x="15844" y="2587"/>
                    <a:pt x="15884" y="2633"/>
                  </a:cubicBezTo>
                  <a:cubicBezTo>
                    <a:pt x="15928" y="2654"/>
                    <a:pt x="15948" y="2675"/>
                    <a:pt x="15988" y="2695"/>
                  </a:cubicBezTo>
                  <a:cubicBezTo>
                    <a:pt x="15988" y="2695"/>
                    <a:pt x="16008" y="2695"/>
                    <a:pt x="16008" y="2716"/>
                  </a:cubicBezTo>
                  <a:cubicBezTo>
                    <a:pt x="16053" y="2741"/>
                    <a:pt x="16093" y="2782"/>
                    <a:pt x="16132" y="2824"/>
                  </a:cubicBezTo>
                  <a:cubicBezTo>
                    <a:pt x="16157" y="2844"/>
                    <a:pt x="16197" y="2890"/>
                    <a:pt x="16237" y="2931"/>
                  </a:cubicBezTo>
                  <a:cubicBezTo>
                    <a:pt x="16282" y="2952"/>
                    <a:pt x="16302" y="2972"/>
                    <a:pt x="16321" y="3019"/>
                  </a:cubicBezTo>
                  <a:cubicBezTo>
                    <a:pt x="16321" y="3029"/>
                    <a:pt x="16327" y="3029"/>
                    <a:pt x="16334" y="3029"/>
                  </a:cubicBezTo>
                  <a:cubicBezTo>
                    <a:pt x="16341" y="3029"/>
                    <a:pt x="16352" y="3029"/>
                    <a:pt x="16361" y="3039"/>
                  </a:cubicBezTo>
                  <a:cubicBezTo>
                    <a:pt x="16406" y="3101"/>
                    <a:pt x="16466" y="3126"/>
                    <a:pt x="16506" y="3208"/>
                  </a:cubicBezTo>
                  <a:cubicBezTo>
                    <a:pt x="16550" y="3255"/>
                    <a:pt x="16590" y="3316"/>
                    <a:pt x="16630" y="3383"/>
                  </a:cubicBezTo>
                  <a:cubicBezTo>
                    <a:pt x="16630" y="3403"/>
                    <a:pt x="16655" y="3403"/>
                    <a:pt x="16675" y="3424"/>
                  </a:cubicBezTo>
                  <a:cubicBezTo>
                    <a:pt x="16695" y="3445"/>
                    <a:pt x="16715" y="3465"/>
                    <a:pt x="16715" y="3511"/>
                  </a:cubicBezTo>
                  <a:lnTo>
                    <a:pt x="16715" y="3532"/>
                  </a:lnTo>
                  <a:cubicBezTo>
                    <a:pt x="16779" y="3573"/>
                    <a:pt x="16779" y="3640"/>
                    <a:pt x="16799" y="3681"/>
                  </a:cubicBezTo>
                  <a:cubicBezTo>
                    <a:pt x="16819" y="3701"/>
                    <a:pt x="16839" y="3742"/>
                    <a:pt x="16859" y="3768"/>
                  </a:cubicBezTo>
                  <a:cubicBezTo>
                    <a:pt x="16904" y="3829"/>
                    <a:pt x="16943" y="3896"/>
                    <a:pt x="16943" y="3958"/>
                  </a:cubicBezTo>
                  <a:cubicBezTo>
                    <a:pt x="16963" y="4025"/>
                    <a:pt x="16983" y="4045"/>
                    <a:pt x="17003" y="4107"/>
                  </a:cubicBezTo>
                  <a:cubicBezTo>
                    <a:pt x="17003" y="4153"/>
                    <a:pt x="17028" y="4194"/>
                    <a:pt x="17048" y="4235"/>
                  </a:cubicBezTo>
                  <a:cubicBezTo>
                    <a:pt x="17068" y="4281"/>
                    <a:pt x="17068" y="4343"/>
                    <a:pt x="17068" y="4384"/>
                  </a:cubicBezTo>
                  <a:cubicBezTo>
                    <a:pt x="17068" y="4410"/>
                    <a:pt x="17108" y="4430"/>
                    <a:pt x="17088" y="4471"/>
                  </a:cubicBezTo>
                  <a:cubicBezTo>
                    <a:pt x="17068" y="4492"/>
                    <a:pt x="17088" y="4512"/>
                    <a:pt x="17088" y="4538"/>
                  </a:cubicBezTo>
                  <a:cubicBezTo>
                    <a:pt x="17088" y="4559"/>
                    <a:pt x="17088" y="4599"/>
                    <a:pt x="17108" y="4620"/>
                  </a:cubicBezTo>
                  <a:cubicBezTo>
                    <a:pt x="17088" y="4641"/>
                    <a:pt x="17108" y="4666"/>
                    <a:pt x="17108" y="4666"/>
                  </a:cubicBezTo>
                  <a:cubicBezTo>
                    <a:pt x="17088" y="4687"/>
                    <a:pt x="17128" y="4707"/>
                    <a:pt x="17108" y="4728"/>
                  </a:cubicBezTo>
                  <a:cubicBezTo>
                    <a:pt x="17088" y="4748"/>
                    <a:pt x="17128" y="4769"/>
                    <a:pt x="17108" y="4795"/>
                  </a:cubicBezTo>
                  <a:cubicBezTo>
                    <a:pt x="17108" y="4815"/>
                    <a:pt x="17128" y="4836"/>
                    <a:pt x="17153" y="4836"/>
                  </a:cubicBezTo>
                  <a:cubicBezTo>
                    <a:pt x="17153" y="4856"/>
                    <a:pt x="17128" y="4856"/>
                    <a:pt x="17128" y="4877"/>
                  </a:cubicBezTo>
                  <a:cubicBezTo>
                    <a:pt x="17128" y="4897"/>
                    <a:pt x="17153" y="4943"/>
                    <a:pt x="17128" y="4964"/>
                  </a:cubicBezTo>
                  <a:cubicBezTo>
                    <a:pt x="17108" y="4985"/>
                    <a:pt x="17108" y="5026"/>
                    <a:pt x="17108" y="5051"/>
                  </a:cubicBezTo>
                  <a:cubicBezTo>
                    <a:pt x="17088" y="5092"/>
                    <a:pt x="17088" y="5133"/>
                    <a:pt x="17108" y="5180"/>
                  </a:cubicBezTo>
                  <a:cubicBezTo>
                    <a:pt x="17088" y="5241"/>
                    <a:pt x="17088" y="5329"/>
                    <a:pt x="17088" y="5411"/>
                  </a:cubicBezTo>
                  <a:lnTo>
                    <a:pt x="17068" y="5436"/>
                  </a:lnTo>
                  <a:cubicBezTo>
                    <a:pt x="17068" y="5457"/>
                    <a:pt x="17068" y="5477"/>
                    <a:pt x="17088" y="5498"/>
                  </a:cubicBezTo>
                  <a:cubicBezTo>
                    <a:pt x="17088" y="5518"/>
                    <a:pt x="17068" y="5539"/>
                    <a:pt x="17088" y="5565"/>
                  </a:cubicBezTo>
                  <a:cubicBezTo>
                    <a:pt x="17068" y="5606"/>
                    <a:pt x="17088" y="5626"/>
                    <a:pt x="17068" y="5667"/>
                  </a:cubicBezTo>
                  <a:cubicBezTo>
                    <a:pt x="17048" y="5775"/>
                    <a:pt x="17048" y="5883"/>
                    <a:pt x="17003" y="5970"/>
                  </a:cubicBezTo>
                  <a:cubicBezTo>
                    <a:pt x="17003" y="6011"/>
                    <a:pt x="17028" y="6032"/>
                    <a:pt x="17003" y="6052"/>
                  </a:cubicBezTo>
                  <a:cubicBezTo>
                    <a:pt x="16983" y="6099"/>
                    <a:pt x="16983" y="6119"/>
                    <a:pt x="16983" y="6160"/>
                  </a:cubicBezTo>
                  <a:cubicBezTo>
                    <a:pt x="16983" y="6181"/>
                    <a:pt x="16983" y="6206"/>
                    <a:pt x="16963" y="6227"/>
                  </a:cubicBezTo>
                  <a:cubicBezTo>
                    <a:pt x="16943" y="6288"/>
                    <a:pt x="16924" y="6335"/>
                    <a:pt x="16904" y="6396"/>
                  </a:cubicBezTo>
                  <a:cubicBezTo>
                    <a:pt x="16904" y="6463"/>
                    <a:pt x="16859" y="6545"/>
                    <a:pt x="16839" y="6612"/>
                  </a:cubicBezTo>
                  <a:lnTo>
                    <a:pt x="16839" y="6632"/>
                  </a:lnTo>
                  <a:cubicBezTo>
                    <a:pt x="16799" y="6720"/>
                    <a:pt x="16779" y="6781"/>
                    <a:pt x="16734" y="6869"/>
                  </a:cubicBezTo>
                  <a:cubicBezTo>
                    <a:pt x="16715" y="6930"/>
                    <a:pt x="16695" y="6997"/>
                    <a:pt x="16675" y="7038"/>
                  </a:cubicBezTo>
                  <a:cubicBezTo>
                    <a:pt x="16655" y="7079"/>
                    <a:pt x="16610" y="7125"/>
                    <a:pt x="16590" y="7146"/>
                  </a:cubicBezTo>
                  <a:cubicBezTo>
                    <a:pt x="16570" y="7146"/>
                    <a:pt x="16570" y="7146"/>
                    <a:pt x="16570" y="7166"/>
                  </a:cubicBezTo>
                  <a:lnTo>
                    <a:pt x="16570" y="7187"/>
                  </a:lnTo>
                  <a:lnTo>
                    <a:pt x="16550" y="7187"/>
                  </a:lnTo>
                  <a:cubicBezTo>
                    <a:pt x="16570" y="7207"/>
                    <a:pt x="16570" y="7233"/>
                    <a:pt x="16550" y="7253"/>
                  </a:cubicBezTo>
                  <a:cubicBezTo>
                    <a:pt x="16530" y="7315"/>
                    <a:pt x="16506" y="7382"/>
                    <a:pt x="16466" y="7464"/>
                  </a:cubicBezTo>
                  <a:lnTo>
                    <a:pt x="16466" y="7490"/>
                  </a:lnTo>
                  <a:cubicBezTo>
                    <a:pt x="16406" y="7572"/>
                    <a:pt x="16341" y="7659"/>
                    <a:pt x="16282" y="7746"/>
                  </a:cubicBezTo>
                  <a:cubicBezTo>
                    <a:pt x="16237" y="7808"/>
                    <a:pt x="16197" y="7875"/>
                    <a:pt x="16177" y="7936"/>
                  </a:cubicBezTo>
                  <a:cubicBezTo>
                    <a:pt x="16157" y="7957"/>
                    <a:pt x="16157" y="7957"/>
                    <a:pt x="16157" y="7977"/>
                  </a:cubicBezTo>
                  <a:cubicBezTo>
                    <a:pt x="16053" y="8085"/>
                    <a:pt x="15948" y="8234"/>
                    <a:pt x="15824" y="8342"/>
                  </a:cubicBezTo>
                  <a:cubicBezTo>
                    <a:pt x="15804" y="8388"/>
                    <a:pt x="15804" y="8409"/>
                    <a:pt x="15784" y="8450"/>
                  </a:cubicBezTo>
                  <a:cubicBezTo>
                    <a:pt x="15739" y="8470"/>
                    <a:pt x="15719" y="8491"/>
                    <a:pt x="15700" y="8516"/>
                  </a:cubicBezTo>
                  <a:cubicBezTo>
                    <a:pt x="15700" y="8537"/>
                    <a:pt x="15680" y="8557"/>
                    <a:pt x="15680" y="8557"/>
                  </a:cubicBezTo>
                  <a:cubicBezTo>
                    <a:pt x="15635" y="8578"/>
                    <a:pt x="15615" y="8598"/>
                    <a:pt x="15595" y="8645"/>
                  </a:cubicBezTo>
                  <a:cubicBezTo>
                    <a:pt x="15575" y="8665"/>
                    <a:pt x="15555" y="8686"/>
                    <a:pt x="15535" y="8706"/>
                  </a:cubicBezTo>
                  <a:cubicBezTo>
                    <a:pt x="15511" y="8727"/>
                    <a:pt x="15471" y="8747"/>
                    <a:pt x="15451" y="8773"/>
                  </a:cubicBezTo>
                  <a:cubicBezTo>
                    <a:pt x="15431" y="8793"/>
                    <a:pt x="15411" y="8835"/>
                    <a:pt x="15386" y="8855"/>
                  </a:cubicBezTo>
                  <a:cubicBezTo>
                    <a:pt x="15326" y="8876"/>
                    <a:pt x="15287" y="8922"/>
                    <a:pt x="15242" y="8963"/>
                  </a:cubicBezTo>
                  <a:cubicBezTo>
                    <a:pt x="15162" y="9004"/>
                    <a:pt x="15098" y="9071"/>
                    <a:pt x="15058" y="9158"/>
                  </a:cubicBezTo>
                  <a:cubicBezTo>
                    <a:pt x="15038" y="9158"/>
                    <a:pt x="15013" y="9179"/>
                    <a:pt x="15013" y="9179"/>
                  </a:cubicBezTo>
                  <a:cubicBezTo>
                    <a:pt x="15013" y="9199"/>
                    <a:pt x="14993" y="9220"/>
                    <a:pt x="14993" y="9220"/>
                  </a:cubicBezTo>
                  <a:cubicBezTo>
                    <a:pt x="14973" y="9220"/>
                    <a:pt x="14953" y="9240"/>
                    <a:pt x="14933" y="9240"/>
                  </a:cubicBezTo>
                  <a:cubicBezTo>
                    <a:pt x="14913" y="9286"/>
                    <a:pt x="14889" y="9327"/>
                    <a:pt x="14849" y="9348"/>
                  </a:cubicBezTo>
                  <a:cubicBezTo>
                    <a:pt x="14829" y="9348"/>
                    <a:pt x="14829" y="9369"/>
                    <a:pt x="14809" y="9369"/>
                  </a:cubicBezTo>
                  <a:cubicBezTo>
                    <a:pt x="14764" y="9415"/>
                    <a:pt x="14724" y="9456"/>
                    <a:pt x="14665" y="9476"/>
                  </a:cubicBezTo>
                  <a:cubicBezTo>
                    <a:pt x="14600" y="9517"/>
                    <a:pt x="14560" y="9543"/>
                    <a:pt x="14515" y="9584"/>
                  </a:cubicBezTo>
                  <a:cubicBezTo>
                    <a:pt x="14476" y="9625"/>
                    <a:pt x="14416" y="9646"/>
                    <a:pt x="14391" y="9692"/>
                  </a:cubicBezTo>
                  <a:cubicBezTo>
                    <a:pt x="14371" y="9733"/>
                    <a:pt x="14351" y="9753"/>
                    <a:pt x="14331" y="9774"/>
                  </a:cubicBezTo>
                  <a:lnTo>
                    <a:pt x="14292" y="9774"/>
                  </a:lnTo>
                  <a:cubicBezTo>
                    <a:pt x="14187" y="9841"/>
                    <a:pt x="14102" y="9902"/>
                    <a:pt x="14018" y="9969"/>
                  </a:cubicBezTo>
                  <a:cubicBezTo>
                    <a:pt x="13978" y="10031"/>
                    <a:pt x="13918" y="10077"/>
                    <a:pt x="13854" y="10097"/>
                  </a:cubicBezTo>
                  <a:cubicBezTo>
                    <a:pt x="13794" y="10118"/>
                    <a:pt x="13749" y="10159"/>
                    <a:pt x="13709" y="10185"/>
                  </a:cubicBezTo>
                  <a:cubicBezTo>
                    <a:pt x="13669" y="10205"/>
                    <a:pt x="13625" y="10226"/>
                    <a:pt x="13585" y="10246"/>
                  </a:cubicBezTo>
                  <a:cubicBezTo>
                    <a:pt x="13545" y="10267"/>
                    <a:pt x="13520" y="10287"/>
                    <a:pt x="13480" y="10287"/>
                  </a:cubicBezTo>
                  <a:cubicBezTo>
                    <a:pt x="13480" y="10313"/>
                    <a:pt x="13460" y="10333"/>
                    <a:pt x="13460" y="10354"/>
                  </a:cubicBezTo>
                  <a:lnTo>
                    <a:pt x="13421" y="10354"/>
                  </a:lnTo>
                  <a:cubicBezTo>
                    <a:pt x="13396" y="10375"/>
                    <a:pt x="13376" y="10395"/>
                    <a:pt x="13336" y="10395"/>
                  </a:cubicBezTo>
                  <a:lnTo>
                    <a:pt x="13316" y="10416"/>
                  </a:lnTo>
                  <a:cubicBezTo>
                    <a:pt x="13271" y="10482"/>
                    <a:pt x="13231" y="10503"/>
                    <a:pt x="13172" y="10523"/>
                  </a:cubicBezTo>
                  <a:cubicBezTo>
                    <a:pt x="13127" y="10544"/>
                    <a:pt x="13107" y="10570"/>
                    <a:pt x="13087" y="10590"/>
                  </a:cubicBezTo>
                  <a:cubicBezTo>
                    <a:pt x="13023" y="10631"/>
                    <a:pt x="12963" y="10652"/>
                    <a:pt x="12898" y="10698"/>
                  </a:cubicBezTo>
                  <a:cubicBezTo>
                    <a:pt x="12878" y="10719"/>
                    <a:pt x="12818" y="10719"/>
                    <a:pt x="12818" y="10760"/>
                  </a:cubicBezTo>
                  <a:lnTo>
                    <a:pt x="12774" y="10760"/>
                  </a:lnTo>
                  <a:cubicBezTo>
                    <a:pt x="12734" y="10801"/>
                    <a:pt x="12694" y="10826"/>
                    <a:pt x="12649" y="10847"/>
                  </a:cubicBezTo>
                  <a:cubicBezTo>
                    <a:pt x="12610" y="10929"/>
                    <a:pt x="12485" y="10929"/>
                    <a:pt x="12425" y="11016"/>
                  </a:cubicBezTo>
                  <a:cubicBezTo>
                    <a:pt x="12401" y="11016"/>
                    <a:pt x="12361" y="11016"/>
                    <a:pt x="12341" y="11037"/>
                  </a:cubicBezTo>
                  <a:cubicBezTo>
                    <a:pt x="12301" y="11057"/>
                    <a:pt x="12236" y="11083"/>
                    <a:pt x="12177" y="11083"/>
                  </a:cubicBezTo>
                  <a:cubicBezTo>
                    <a:pt x="12152" y="11083"/>
                    <a:pt x="12152" y="11057"/>
                    <a:pt x="12132" y="11037"/>
                  </a:cubicBezTo>
                  <a:lnTo>
                    <a:pt x="12132" y="10975"/>
                  </a:lnTo>
                  <a:cubicBezTo>
                    <a:pt x="12152" y="10929"/>
                    <a:pt x="12197" y="10909"/>
                    <a:pt x="12236" y="10888"/>
                  </a:cubicBezTo>
                  <a:cubicBezTo>
                    <a:pt x="12276" y="10888"/>
                    <a:pt x="12341" y="10867"/>
                    <a:pt x="12381" y="10847"/>
                  </a:cubicBezTo>
                  <a:cubicBezTo>
                    <a:pt x="12445" y="10801"/>
                    <a:pt x="12505" y="10760"/>
                    <a:pt x="12590" y="10719"/>
                  </a:cubicBezTo>
                  <a:cubicBezTo>
                    <a:pt x="12610" y="10698"/>
                    <a:pt x="12649" y="10672"/>
                    <a:pt x="12674" y="10652"/>
                  </a:cubicBezTo>
                  <a:cubicBezTo>
                    <a:pt x="12714" y="10631"/>
                    <a:pt x="12734" y="10611"/>
                    <a:pt x="12774" y="10590"/>
                  </a:cubicBezTo>
                  <a:cubicBezTo>
                    <a:pt x="12838" y="10523"/>
                    <a:pt x="12898" y="10482"/>
                    <a:pt x="12963" y="10462"/>
                  </a:cubicBezTo>
                  <a:cubicBezTo>
                    <a:pt x="13023" y="10441"/>
                    <a:pt x="13047" y="10416"/>
                    <a:pt x="13087" y="10395"/>
                  </a:cubicBezTo>
                  <a:cubicBezTo>
                    <a:pt x="13107" y="10375"/>
                    <a:pt x="13127" y="10375"/>
                    <a:pt x="13147" y="10354"/>
                  </a:cubicBezTo>
                  <a:lnTo>
                    <a:pt x="13212" y="10354"/>
                  </a:lnTo>
                  <a:cubicBezTo>
                    <a:pt x="13251" y="10313"/>
                    <a:pt x="13296" y="10287"/>
                    <a:pt x="13316" y="10246"/>
                  </a:cubicBezTo>
                  <a:cubicBezTo>
                    <a:pt x="13336" y="10226"/>
                    <a:pt x="13356" y="10205"/>
                    <a:pt x="13376" y="10205"/>
                  </a:cubicBezTo>
                  <a:cubicBezTo>
                    <a:pt x="13421" y="10185"/>
                    <a:pt x="13460" y="10159"/>
                    <a:pt x="13500" y="10139"/>
                  </a:cubicBezTo>
                  <a:cubicBezTo>
                    <a:pt x="13520" y="10139"/>
                    <a:pt x="13520" y="10118"/>
                    <a:pt x="13545" y="10097"/>
                  </a:cubicBezTo>
                  <a:cubicBezTo>
                    <a:pt x="13552" y="10104"/>
                    <a:pt x="13558" y="10107"/>
                    <a:pt x="13564" y="10107"/>
                  </a:cubicBezTo>
                  <a:cubicBezTo>
                    <a:pt x="13576" y="10107"/>
                    <a:pt x="13585" y="10097"/>
                    <a:pt x="13585" y="10097"/>
                  </a:cubicBezTo>
                  <a:cubicBezTo>
                    <a:pt x="13605" y="10077"/>
                    <a:pt x="13644" y="10056"/>
                    <a:pt x="13669" y="10031"/>
                  </a:cubicBezTo>
                  <a:cubicBezTo>
                    <a:pt x="13709" y="10010"/>
                    <a:pt x="13729" y="10010"/>
                    <a:pt x="13769" y="9969"/>
                  </a:cubicBezTo>
                  <a:cubicBezTo>
                    <a:pt x="13814" y="9902"/>
                    <a:pt x="13873" y="9861"/>
                    <a:pt x="13938" y="9841"/>
                  </a:cubicBezTo>
                  <a:cubicBezTo>
                    <a:pt x="13958" y="9820"/>
                    <a:pt x="13978" y="9820"/>
                    <a:pt x="13978" y="9820"/>
                  </a:cubicBezTo>
                  <a:cubicBezTo>
                    <a:pt x="14043" y="9753"/>
                    <a:pt x="14122" y="9712"/>
                    <a:pt x="14187" y="9692"/>
                  </a:cubicBezTo>
                  <a:cubicBezTo>
                    <a:pt x="14227" y="9671"/>
                    <a:pt x="14247" y="9625"/>
                    <a:pt x="14292" y="9605"/>
                  </a:cubicBezTo>
                  <a:cubicBezTo>
                    <a:pt x="14311" y="9584"/>
                    <a:pt x="14351" y="9543"/>
                    <a:pt x="14371" y="9517"/>
                  </a:cubicBezTo>
                  <a:cubicBezTo>
                    <a:pt x="14416" y="9476"/>
                    <a:pt x="14436" y="9456"/>
                    <a:pt x="14456" y="9415"/>
                  </a:cubicBezTo>
                  <a:cubicBezTo>
                    <a:pt x="14495" y="9369"/>
                    <a:pt x="14560" y="9369"/>
                    <a:pt x="14600" y="9327"/>
                  </a:cubicBezTo>
                  <a:cubicBezTo>
                    <a:pt x="14640" y="9327"/>
                    <a:pt x="14640" y="9286"/>
                    <a:pt x="14665" y="9286"/>
                  </a:cubicBezTo>
                  <a:cubicBezTo>
                    <a:pt x="14705" y="9261"/>
                    <a:pt x="14705" y="9240"/>
                    <a:pt x="14724" y="9220"/>
                  </a:cubicBezTo>
                  <a:cubicBezTo>
                    <a:pt x="14789" y="9179"/>
                    <a:pt x="14829" y="9132"/>
                    <a:pt x="14889" y="9091"/>
                  </a:cubicBezTo>
                  <a:lnTo>
                    <a:pt x="14933" y="9091"/>
                  </a:lnTo>
                  <a:cubicBezTo>
                    <a:pt x="14933" y="9050"/>
                    <a:pt x="14973" y="9050"/>
                    <a:pt x="14973" y="9004"/>
                  </a:cubicBezTo>
                  <a:cubicBezTo>
                    <a:pt x="14993" y="8983"/>
                    <a:pt x="15013" y="8963"/>
                    <a:pt x="15038" y="8922"/>
                  </a:cubicBezTo>
                  <a:cubicBezTo>
                    <a:pt x="15058" y="8901"/>
                    <a:pt x="15078" y="8876"/>
                    <a:pt x="15098" y="8876"/>
                  </a:cubicBezTo>
                  <a:cubicBezTo>
                    <a:pt x="15182" y="8814"/>
                    <a:pt x="15262" y="8773"/>
                    <a:pt x="15306" y="8706"/>
                  </a:cubicBezTo>
                  <a:cubicBezTo>
                    <a:pt x="15326" y="8686"/>
                    <a:pt x="15326" y="8686"/>
                    <a:pt x="15346" y="8686"/>
                  </a:cubicBezTo>
                  <a:cubicBezTo>
                    <a:pt x="15386" y="8665"/>
                    <a:pt x="15431" y="8598"/>
                    <a:pt x="15471" y="8557"/>
                  </a:cubicBezTo>
                  <a:cubicBezTo>
                    <a:pt x="15511" y="8516"/>
                    <a:pt x="15535" y="8470"/>
                    <a:pt x="15555" y="8450"/>
                  </a:cubicBezTo>
                  <a:cubicBezTo>
                    <a:pt x="15595" y="8409"/>
                    <a:pt x="15615" y="8362"/>
                    <a:pt x="15660" y="8321"/>
                  </a:cubicBezTo>
                  <a:cubicBezTo>
                    <a:pt x="15660" y="8301"/>
                    <a:pt x="15680" y="8280"/>
                    <a:pt x="15680" y="8280"/>
                  </a:cubicBezTo>
                  <a:cubicBezTo>
                    <a:pt x="15719" y="8213"/>
                    <a:pt x="15784" y="8193"/>
                    <a:pt x="15824" y="8131"/>
                  </a:cubicBezTo>
                  <a:cubicBezTo>
                    <a:pt x="15864" y="8044"/>
                    <a:pt x="15928" y="7977"/>
                    <a:pt x="15988" y="7916"/>
                  </a:cubicBezTo>
                  <a:cubicBezTo>
                    <a:pt x="15988" y="7895"/>
                    <a:pt x="15988" y="7895"/>
                    <a:pt x="16008" y="7875"/>
                  </a:cubicBezTo>
                  <a:cubicBezTo>
                    <a:pt x="16073" y="7849"/>
                    <a:pt x="16093" y="7787"/>
                    <a:pt x="16112" y="7721"/>
                  </a:cubicBezTo>
                  <a:cubicBezTo>
                    <a:pt x="16157" y="7680"/>
                    <a:pt x="16177" y="7639"/>
                    <a:pt x="16217" y="7572"/>
                  </a:cubicBezTo>
                  <a:cubicBezTo>
                    <a:pt x="16217" y="7551"/>
                    <a:pt x="16217" y="7531"/>
                    <a:pt x="16237" y="7531"/>
                  </a:cubicBezTo>
                  <a:cubicBezTo>
                    <a:pt x="16257" y="7464"/>
                    <a:pt x="16282" y="7423"/>
                    <a:pt x="16321" y="7382"/>
                  </a:cubicBezTo>
                  <a:cubicBezTo>
                    <a:pt x="16361" y="7295"/>
                    <a:pt x="16426" y="7207"/>
                    <a:pt x="16446" y="7105"/>
                  </a:cubicBezTo>
                  <a:cubicBezTo>
                    <a:pt x="16466" y="7079"/>
                    <a:pt x="16486" y="7038"/>
                    <a:pt x="16506" y="7017"/>
                  </a:cubicBezTo>
                  <a:cubicBezTo>
                    <a:pt x="16506" y="6976"/>
                    <a:pt x="16550" y="6951"/>
                    <a:pt x="16550" y="6909"/>
                  </a:cubicBezTo>
                  <a:cubicBezTo>
                    <a:pt x="16550" y="6889"/>
                    <a:pt x="16570" y="6848"/>
                    <a:pt x="16590" y="6802"/>
                  </a:cubicBezTo>
                  <a:cubicBezTo>
                    <a:pt x="16610" y="6761"/>
                    <a:pt x="16630" y="6694"/>
                    <a:pt x="16675" y="6632"/>
                  </a:cubicBezTo>
                  <a:cubicBezTo>
                    <a:pt x="16675" y="6632"/>
                    <a:pt x="16695" y="6612"/>
                    <a:pt x="16695" y="6591"/>
                  </a:cubicBezTo>
                  <a:cubicBezTo>
                    <a:pt x="16675" y="6545"/>
                    <a:pt x="16715" y="6525"/>
                    <a:pt x="16715" y="6504"/>
                  </a:cubicBezTo>
                  <a:cubicBezTo>
                    <a:pt x="16734" y="6463"/>
                    <a:pt x="16734" y="6396"/>
                    <a:pt x="16734" y="6355"/>
                  </a:cubicBezTo>
                  <a:cubicBezTo>
                    <a:pt x="16779" y="6288"/>
                    <a:pt x="16779" y="6181"/>
                    <a:pt x="16819" y="6119"/>
                  </a:cubicBezTo>
                  <a:cubicBezTo>
                    <a:pt x="16819" y="6078"/>
                    <a:pt x="16839" y="6032"/>
                    <a:pt x="16839" y="5991"/>
                  </a:cubicBezTo>
                  <a:cubicBezTo>
                    <a:pt x="16839" y="5924"/>
                    <a:pt x="16859" y="5862"/>
                    <a:pt x="16859" y="5796"/>
                  </a:cubicBezTo>
                  <a:cubicBezTo>
                    <a:pt x="16859" y="5755"/>
                    <a:pt x="16879" y="5734"/>
                    <a:pt x="16904" y="5713"/>
                  </a:cubicBezTo>
                  <a:lnTo>
                    <a:pt x="16904" y="5585"/>
                  </a:lnTo>
                  <a:cubicBezTo>
                    <a:pt x="16924" y="5565"/>
                    <a:pt x="16943" y="5565"/>
                    <a:pt x="16943" y="5539"/>
                  </a:cubicBezTo>
                  <a:cubicBezTo>
                    <a:pt x="16943" y="5518"/>
                    <a:pt x="16924" y="5518"/>
                    <a:pt x="16943" y="5498"/>
                  </a:cubicBezTo>
                  <a:lnTo>
                    <a:pt x="16943" y="5411"/>
                  </a:lnTo>
                  <a:cubicBezTo>
                    <a:pt x="16924" y="5369"/>
                    <a:pt x="16924" y="5349"/>
                    <a:pt x="16924" y="5329"/>
                  </a:cubicBezTo>
                  <a:cubicBezTo>
                    <a:pt x="16943" y="5308"/>
                    <a:pt x="16924" y="5262"/>
                    <a:pt x="16943" y="5241"/>
                  </a:cubicBezTo>
                  <a:lnTo>
                    <a:pt x="16943" y="5154"/>
                  </a:lnTo>
                  <a:cubicBezTo>
                    <a:pt x="16943" y="5072"/>
                    <a:pt x="16963" y="5005"/>
                    <a:pt x="16963" y="4923"/>
                  </a:cubicBezTo>
                  <a:cubicBezTo>
                    <a:pt x="16983" y="4897"/>
                    <a:pt x="16943" y="4877"/>
                    <a:pt x="16963" y="4856"/>
                  </a:cubicBezTo>
                  <a:cubicBezTo>
                    <a:pt x="16983" y="4836"/>
                    <a:pt x="16963" y="4815"/>
                    <a:pt x="16963" y="4795"/>
                  </a:cubicBezTo>
                  <a:cubicBezTo>
                    <a:pt x="16943" y="4748"/>
                    <a:pt x="16963" y="4728"/>
                    <a:pt x="16963" y="4707"/>
                  </a:cubicBezTo>
                  <a:cubicBezTo>
                    <a:pt x="16963" y="4641"/>
                    <a:pt x="16963" y="4599"/>
                    <a:pt x="16924" y="4559"/>
                  </a:cubicBezTo>
                  <a:lnTo>
                    <a:pt x="16924" y="4512"/>
                  </a:lnTo>
                  <a:cubicBezTo>
                    <a:pt x="16943" y="4471"/>
                    <a:pt x="16924" y="4451"/>
                    <a:pt x="16924" y="4410"/>
                  </a:cubicBezTo>
                  <a:cubicBezTo>
                    <a:pt x="16924" y="4322"/>
                    <a:pt x="16879" y="4256"/>
                    <a:pt x="16859" y="4173"/>
                  </a:cubicBezTo>
                  <a:cubicBezTo>
                    <a:pt x="16859" y="4173"/>
                    <a:pt x="16879" y="4153"/>
                    <a:pt x="16859" y="4127"/>
                  </a:cubicBezTo>
                  <a:cubicBezTo>
                    <a:pt x="16839" y="4107"/>
                    <a:pt x="16839" y="4066"/>
                    <a:pt x="16819" y="4025"/>
                  </a:cubicBezTo>
                  <a:cubicBezTo>
                    <a:pt x="16799" y="3999"/>
                    <a:pt x="16799" y="3978"/>
                    <a:pt x="16799" y="3958"/>
                  </a:cubicBezTo>
                  <a:cubicBezTo>
                    <a:pt x="16799" y="3937"/>
                    <a:pt x="16779" y="3937"/>
                    <a:pt x="16754" y="3937"/>
                  </a:cubicBezTo>
                  <a:cubicBezTo>
                    <a:pt x="16754" y="3896"/>
                    <a:pt x="16754" y="3850"/>
                    <a:pt x="16734" y="3829"/>
                  </a:cubicBezTo>
                  <a:cubicBezTo>
                    <a:pt x="16734" y="3809"/>
                    <a:pt x="16734" y="3809"/>
                    <a:pt x="16715" y="3809"/>
                  </a:cubicBezTo>
                  <a:cubicBezTo>
                    <a:pt x="16675" y="3789"/>
                    <a:pt x="16675" y="3742"/>
                    <a:pt x="16655" y="3701"/>
                  </a:cubicBezTo>
                  <a:cubicBezTo>
                    <a:pt x="16610" y="3681"/>
                    <a:pt x="16630" y="3640"/>
                    <a:pt x="16590" y="3614"/>
                  </a:cubicBezTo>
                  <a:cubicBezTo>
                    <a:pt x="16570" y="3573"/>
                    <a:pt x="16550" y="3532"/>
                    <a:pt x="16506" y="3485"/>
                  </a:cubicBezTo>
                  <a:cubicBezTo>
                    <a:pt x="16486" y="3445"/>
                    <a:pt x="16446" y="3403"/>
                    <a:pt x="16406" y="3357"/>
                  </a:cubicBezTo>
                  <a:cubicBezTo>
                    <a:pt x="16406" y="3337"/>
                    <a:pt x="16381" y="3316"/>
                    <a:pt x="16381" y="3296"/>
                  </a:cubicBezTo>
                  <a:cubicBezTo>
                    <a:pt x="16361" y="3296"/>
                    <a:pt x="16341" y="3275"/>
                    <a:pt x="16321" y="3275"/>
                  </a:cubicBezTo>
                  <a:lnTo>
                    <a:pt x="16321" y="3208"/>
                  </a:lnTo>
                  <a:cubicBezTo>
                    <a:pt x="16257" y="3188"/>
                    <a:pt x="16217" y="3147"/>
                    <a:pt x="16177" y="3101"/>
                  </a:cubicBezTo>
                  <a:cubicBezTo>
                    <a:pt x="16132" y="3059"/>
                    <a:pt x="16112" y="3019"/>
                    <a:pt x="16073" y="2998"/>
                  </a:cubicBezTo>
                  <a:cubicBezTo>
                    <a:pt x="16053" y="2998"/>
                    <a:pt x="16033" y="2972"/>
                    <a:pt x="16033" y="2931"/>
                  </a:cubicBezTo>
                  <a:cubicBezTo>
                    <a:pt x="16008" y="2931"/>
                    <a:pt x="15968" y="2911"/>
                    <a:pt x="15948" y="2890"/>
                  </a:cubicBezTo>
                  <a:cubicBezTo>
                    <a:pt x="15908" y="2824"/>
                    <a:pt x="15824" y="2782"/>
                    <a:pt x="15739" y="2741"/>
                  </a:cubicBezTo>
                  <a:cubicBezTo>
                    <a:pt x="15707" y="2704"/>
                    <a:pt x="15674" y="2669"/>
                    <a:pt x="15628" y="2669"/>
                  </a:cubicBezTo>
                  <a:cubicBezTo>
                    <a:pt x="15618" y="2669"/>
                    <a:pt x="15607" y="2671"/>
                    <a:pt x="15595" y="2675"/>
                  </a:cubicBezTo>
                  <a:cubicBezTo>
                    <a:pt x="15575" y="2633"/>
                    <a:pt x="15555" y="2654"/>
                    <a:pt x="15511" y="2613"/>
                  </a:cubicBezTo>
                  <a:cubicBezTo>
                    <a:pt x="15491" y="2587"/>
                    <a:pt x="15451" y="2587"/>
                    <a:pt x="15431" y="2587"/>
                  </a:cubicBezTo>
                  <a:cubicBezTo>
                    <a:pt x="15366" y="2567"/>
                    <a:pt x="15326" y="2546"/>
                    <a:pt x="15306" y="2526"/>
                  </a:cubicBezTo>
                  <a:cubicBezTo>
                    <a:pt x="15284" y="2515"/>
                    <a:pt x="15268" y="2515"/>
                    <a:pt x="15255" y="2515"/>
                  </a:cubicBezTo>
                  <a:cubicBezTo>
                    <a:pt x="15242" y="2515"/>
                    <a:pt x="15232" y="2515"/>
                    <a:pt x="15222" y="2505"/>
                  </a:cubicBezTo>
                  <a:cubicBezTo>
                    <a:pt x="15189" y="2488"/>
                    <a:pt x="15139" y="2454"/>
                    <a:pt x="15100" y="2454"/>
                  </a:cubicBezTo>
                  <a:cubicBezTo>
                    <a:pt x="15092" y="2454"/>
                    <a:pt x="15085" y="2455"/>
                    <a:pt x="15078" y="2459"/>
                  </a:cubicBezTo>
                  <a:cubicBezTo>
                    <a:pt x="15062" y="2459"/>
                    <a:pt x="15046" y="2433"/>
                    <a:pt x="15027" y="2433"/>
                  </a:cubicBezTo>
                  <a:cubicBezTo>
                    <a:pt x="15023" y="2433"/>
                    <a:pt x="15018" y="2434"/>
                    <a:pt x="15013" y="2438"/>
                  </a:cubicBezTo>
                  <a:cubicBezTo>
                    <a:pt x="14993" y="2418"/>
                    <a:pt x="14973" y="2418"/>
                    <a:pt x="14953" y="2418"/>
                  </a:cubicBezTo>
                  <a:cubicBezTo>
                    <a:pt x="14933" y="2398"/>
                    <a:pt x="14913" y="2398"/>
                    <a:pt x="14889" y="2398"/>
                  </a:cubicBezTo>
                  <a:cubicBezTo>
                    <a:pt x="14869" y="2377"/>
                    <a:pt x="14849" y="2356"/>
                    <a:pt x="14809" y="2356"/>
                  </a:cubicBezTo>
                  <a:cubicBezTo>
                    <a:pt x="14764" y="2356"/>
                    <a:pt x="14744" y="2331"/>
                    <a:pt x="14705" y="2331"/>
                  </a:cubicBezTo>
                  <a:cubicBezTo>
                    <a:pt x="14620" y="2310"/>
                    <a:pt x="14560" y="2289"/>
                    <a:pt x="14495" y="2289"/>
                  </a:cubicBezTo>
                  <a:cubicBezTo>
                    <a:pt x="14456" y="2269"/>
                    <a:pt x="14416" y="2269"/>
                    <a:pt x="14371" y="2269"/>
                  </a:cubicBezTo>
                  <a:cubicBezTo>
                    <a:pt x="14292" y="2249"/>
                    <a:pt x="14187" y="2249"/>
                    <a:pt x="14082" y="2249"/>
                  </a:cubicBezTo>
                  <a:cubicBezTo>
                    <a:pt x="14072" y="2259"/>
                    <a:pt x="14056" y="2259"/>
                    <a:pt x="14040" y="2259"/>
                  </a:cubicBezTo>
                  <a:cubicBezTo>
                    <a:pt x="14024" y="2259"/>
                    <a:pt x="14008" y="2259"/>
                    <a:pt x="13998" y="2269"/>
                  </a:cubicBezTo>
                  <a:lnTo>
                    <a:pt x="13918" y="2269"/>
                  </a:lnTo>
                  <a:cubicBezTo>
                    <a:pt x="13906" y="2259"/>
                    <a:pt x="13890" y="2259"/>
                    <a:pt x="13874" y="2259"/>
                  </a:cubicBezTo>
                  <a:cubicBezTo>
                    <a:pt x="13859" y="2259"/>
                    <a:pt x="13844" y="2259"/>
                    <a:pt x="13834" y="2249"/>
                  </a:cubicBezTo>
                  <a:cubicBezTo>
                    <a:pt x="13792" y="2255"/>
                    <a:pt x="13753" y="2258"/>
                    <a:pt x="13715" y="2258"/>
                  </a:cubicBezTo>
                  <a:cubicBezTo>
                    <a:pt x="13640" y="2258"/>
                    <a:pt x="13570" y="2249"/>
                    <a:pt x="13500" y="2249"/>
                  </a:cubicBezTo>
                  <a:cubicBezTo>
                    <a:pt x="13441" y="2269"/>
                    <a:pt x="13376" y="2269"/>
                    <a:pt x="13316" y="2269"/>
                  </a:cubicBezTo>
                  <a:cubicBezTo>
                    <a:pt x="13310" y="2276"/>
                    <a:pt x="13302" y="2278"/>
                    <a:pt x="13295" y="2278"/>
                  </a:cubicBezTo>
                  <a:cubicBezTo>
                    <a:pt x="13280" y="2278"/>
                    <a:pt x="13265" y="2269"/>
                    <a:pt x="13251" y="2269"/>
                  </a:cubicBezTo>
                  <a:cubicBezTo>
                    <a:pt x="13231" y="2269"/>
                    <a:pt x="13212" y="2289"/>
                    <a:pt x="13192" y="2289"/>
                  </a:cubicBezTo>
                  <a:cubicBezTo>
                    <a:pt x="13185" y="2283"/>
                    <a:pt x="13176" y="2280"/>
                    <a:pt x="13165" y="2280"/>
                  </a:cubicBezTo>
                  <a:cubicBezTo>
                    <a:pt x="13145" y="2280"/>
                    <a:pt x="13120" y="2289"/>
                    <a:pt x="13107" y="2289"/>
                  </a:cubicBezTo>
                  <a:cubicBezTo>
                    <a:pt x="13023" y="2331"/>
                    <a:pt x="12943" y="2356"/>
                    <a:pt x="12878" y="2356"/>
                  </a:cubicBezTo>
                  <a:cubicBezTo>
                    <a:pt x="12838" y="2377"/>
                    <a:pt x="12799" y="2398"/>
                    <a:pt x="12754" y="2398"/>
                  </a:cubicBezTo>
                  <a:cubicBezTo>
                    <a:pt x="12734" y="2398"/>
                    <a:pt x="12714" y="2398"/>
                    <a:pt x="12694" y="2418"/>
                  </a:cubicBezTo>
                  <a:cubicBezTo>
                    <a:pt x="12674" y="2438"/>
                    <a:pt x="12674" y="2438"/>
                    <a:pt x="12649" y="2438"/>
                  </a:cubicBezTo>
                  <a:cubicBezTo>
                    <a:pt x="12630" y="2438"/>
                    <a:pt x="12630" y="2438"/>
                    <a:pt x="12610" y="2459"/>
                  </a:cubicBezTo>
                  <a:cubicBezTo>
                    <a:pt x="12550" y="2485"/>
                    <a:pt x="12485" y="2485"/>
                    <a:pt x="12425" y="2505"/>
                  </a:cubicBezTo>
                  <a:cubicBezTo>
                    <a:pt x="12361" y="2546"/>
                    <a:pt x="12301" y="2567"/>
                    <a:pt x="12236" y="2587"/>
                  </a:cubicBezTo>
                  <a:cubicBezTo>
                    <a:pt x="12177" y="2633"/>
                    <a:pt x="12112" y="2654"/>
                    <a:pt x="12052" y="2675"/>
                  </a:cubicBezTo>
                  <a:cubicBezTo>
                    <a:pt x="12028" y="2675"/>
                    <a:pt x="11988" y="2695"/>
                    <a:pt x="11968" y="2716"/>
                  </a:cubicBezTo>
                  <a:cubicBezTo>
                    <a:pt x="11968" y="2741"/>
                    <a:pt x="11948" y="2741"/>
                    <a:pt x="11928" y="2741"/>
                  </a:cubicBezTo>
                  <a:cubicBezTo>
                    <a:pt x="11903" y="2762"/>
                    <a:pt x="11903" y="2803"/>
                    <a:pt x="11863" y="2803"/>
                  </a:cubicBezTo>
                  <a:cubicBezTo>
                    <a:pt x="11843" y="2844"/>
                    <a:pt x="11779" y="2824"/>
                    <a:pt x="11739" y="2870"/>
                  </a:cubicBezTo>
                  <a:cubicBezTo>
                    <a:pt x="11739" y="2911"/>
                    <a:pt x="11699" y="2911"/>
                    <a:pt x="11679" y="2931"/>
                  </a:cubicBezTo>
                  <a:cubicBezTo>
                    <a:pt x="11615" y="2952"/>
                    <a:pt x="11575" y="2998"/>
                    <a:pt x="11510" y="3039"/>
                  </a:cubicBezTo>
                  <a:cubicBezTo>
                    <a:pt x="11470" y="3059"/>
                    <a:pt x="11430" y="3101"/>
                    <a:pt x="11386" y="3126"/>
                  </a:cubicBezTo>
                  <a:cubicBezTo>
                    <a:pt x="11366" y="3147"/>
                    <a:pt x="11326" y="3168"/>
                    <a:pt x="11306" y="3188"/>
                  </a:cubicBezTo>
                  <a:cubicBezTo>
                    <a:pt x="11241" y="3208"/>
                    <a:pt x="11137" y="3296"/>
                    <a:pt x="11097" y="3357"/>
                  </a:cubicBezTo>
                  <a:cubicBezTo>
                    <a:pt x="11057" y="3357"/>
                    <a:pt x="11032" y="3403"/>
                    <a:pt x="10992" y="3403"/>
                  </a:cubicBezTo>
                  <a:cubicBezTo>
                    <a:pt x="10992" y="3445"/>
                    <a:pt x="10953" y="3465"/>
                    <a:pt x="10908" y="3511"/>
                  </a:cubicBezTo>
                  <a:cubicBezTo>
                    <a:pt x="10888" y="3532"/>
                    <a:pt x="10828" y="3552"/>
                    <a:pt x="10828" y="3594"/>
                  </a:cubicBezTo>
                  <a:lnTo>
                    <a:pt x="10808" y="3594"/>
                  </a:lnTo>
                  <a:cubicBezTo>
                    <a:pt x="10744" y="3660"/>
                    <a:pt x="10704" y="3722"/>
                    <a:pt x="10619" y="3768"/>
                  </a:cubicBezTo>
                  <a:cubicBezTo>
                    <a:pt x="10599" y="3789"/>
                    <a:pt x="10579" y="3809"/>
                    <a:pt x="10560" y="3850"/>
                  </a:cubicBezTo>
                  <a:cubicBezTo>
                    <a:pt x="10495" y="3896"/>
                    <a:pt x="10435" y="3958"/>
                    <a:pt x="10410" y="4025"/>
                  </a:cubicBezTo>
                  <a:lnTo>
                    <a:pt x="10390" y="4025"/>
                  </a:lnTo>
                  <a:cubicBezTo>
                    <a:pt x="10311" y="4066"/>
                    <a:pt x="10286" y="4173"/>
                    <a:pt x="10246" y="4235"/>
                  </a:cubicBezTo>
                  <a:cubicBezTo>
                    <a:pt x="10161" y="4343"/>
                    <a:pt x="10122" y="4430"/>
                    <a:pt x="10062" y="4538"/>
                  </a:cubicBezTo>
                  <a:cubicBezTo>
                    <a:pt x="10017" y="4579"/>
                    <a:pt x="9997" y="4620"/>
                    <a:pt x="9977" y="4687"/>
                  </a:cubicBezTo>
                  <a:cubicBezTo>
                    <a:pt x="9957" y="4707"/>
                    <a:pt x="9938" y="4728"/>
                    <a:pt x="9913" y="4748"/>
                  </a:cubicBezTo>
                  <a:lnTo>
                    <a:pt x="9913" y="4815"/>
                  </a:lnTo>
                  <a:cubicBezTo>
                    <a:pt x="9853" y="4856"/>
                    <a:pt x="9853" y="4943"/>
                    <a:pt x="9833" y="5005"/>
                  </a:cubicBezTo>
                  <a:cubicBezTo>
                    <a:pt x="9813" y="5026"/>
                    <a:pt x="9813" y="5026"/>
                    <a:pt x="9813" y="5051"/>
                  </a:cubicBezTo>
                  <a:cubicBezTo>
                    <a:pt x="9768" y="5113"/>
                    <a:pt x="9748" y="5154"/>
                    <a:pt x="9729" y="5221"/>
                  </a:cubicBezTo>
                  <a:cubicBezTo>
                    <a:pt x="9709" y="5262"/>
                    <a:pt x="9689" y="5308"/>
                    <a:pt x="9664" y="5349"/>
                  </a:cubicBezTo>
                  <a:cubicBezTo>
                    <a:pt x="9644" y="5411"/>
                    <a:pt x="9624" y="5457"/>
                    <a:pt x="9604" y="5498"/>
                  </a:cubicBezTo>
                  <a:cubicBezTo>
                    <a:pt x="9584" y="5585"/>
                    <a:pt x="9564" y="5647"/>
                    <a:pt x="9540" y="5734"/>
                  </a:cubicBezTo>
                  <a:cubicBezTo>
                    <a:pt x="9540" y="5821"/>
                    <a:pt x="9540" y="5903"/>
                    <a:pt x="9500" y="5970"/>
                  </a:cubicBezTo>
                  <a:lnTo>
                    <a:pt x="9500" y="6032"/>
                  </a:lnTo>
                  <a:cubicBezTo>
                    <a:pt x="9500" y="6052"/>
                    <a:pt x="9480" y="6052"/>
                    <a:pt x="9480" y="6078"/>
                  </a:cubicBezTo>
                  <a:cubicBezTo>
                    <a:pt x="9480" y="6160"/>
                    <a:pt x="9460" y="6247"/>
                    <a:pt x="9440" y="6335"/>
                  </a:cubicBezTo>
                  <a:cubicBezTo>
                    <a:pt x="9440" y="6376"/>
                    <a:pt x="9460" y="6417"/>
                    <a:pt x="9480" y="6483"/>
                  </a:cubicBezTo>
                  <a:cubicBezTo>
                    <a:pt x="9460" y="6525"/>
                    <a:pt x="9460" y="6566"/>
                    <a:pt x="9460" y="6612"/>
                  </a:cubicBezTo>
                  <a:cubicBezTo>
                    <a:pt x="9480" y="6673"/>
                    <a:pt x="9480" y="6761"/>
                    <a:pt x="9460" y="6822"/>
                  </a:cubicBezTo>
                  <a:lnTo>
                    <a:pt x="9460" y="6930"/>
                  </a:lnTo>
                  <a:cubicBezTo>
                    <a:pt x="9460" y="6951"/>
                    <a:pt x="9440" y="6997"/>
                    <a:pt x="9440" y="7017"/>
                  </a:cubicBezTo>
                  <a:lnTo>
                    <a:pt x="9440" y="7038"/>
                  </a:lnTo>
                  <a:cubicBezTo>
                    <a:pt x="9440" y="7058"/>
                    <a:pt x="9415" y="7079"/>
                    <a:pt x="9440" y="7125"/>
                  </a:cubicBezTo>
                  <a:cubicBezTo>
                    <a:pt x="9440" y="7146"/>
                    <a:pt x="9415" y="7166"/>
                    <a:pt x="9440" y="7187"/>
                  </a:cubicBezTo>
                  <a:lnTo>
                    <a:pt x="9440" y="7233"/>
                  </a:lnTo>
                  <a:cubicBezTo>
                    <a:pt x="9415" y="7253"/>
                    <a:pt x="9415" y="7274"/>
                    <a:pt x="9415" y="7295"/>
                  </a:cubicBezTo>
                  <a:lnTo>
                    <a:pt x="9415" y="7336"/>
                  </a:lnTo>
                  <a:cubicBezTo>
                    <a:pt x="9415" y="7382"/>
                    <a:pt x="9415" y="7402"/>
                    <a:pt x="9440" y="7443"/>
                  </a:cubicBezTo>
                  <a:lnTo>
                    <a:pt x="9440" y="7490"/>
                  </a:lnTo>
                  <a:cubicBezTo>
                    <a:pt x="9440" y="7572"/>
                    <a:pt x="9460" y="7659"/>
                    <a:pt x="9460" y="7721"/>
                  </a:cubicBezTo>
                  <a:cubicBezTo>
                    <a:pt x="9480" y="7787"/>
                    <a:pt x="9460" y="7849"/>
                    <a:pt x="9500" y="7916"/>
                  </a:cubicBezTo>
                  <a:cubicBezTo>
                    <a:pt x="9500" y="7926"/>
                    <a:pt x="9495" y="7926"/>
                    <a:pt x="9490" y="7926"/>
                  </a:cubicBezTo>
                  <a:cubicBezTo>
                    <a:pt x="9485" y="7926"/>
                    <a:pt x="9480" y="7926"/>
                    <a:pt x="9480" y="7936"/>
                  </a:cubicBezTo>
                  <a:lnTo>
                    <a:pt x="9500" y="7936"/>
                  </a:lnTo>
                  <a:lnTo>
                    <a:pt x="9500" y="7977"/>
                  </a:lnTo>
                  <a:lnTo>
                    <a:pt x="9520" y="8003"/>
                  </a:lnTo>
                  <a:lnTo>
                    <a:pt x="9520" y="8044"/>
                  </a:lnTo>
                  <a:cubicBezTo>
                    <a:pt x="9540" y="8044"/>
                    <a:pt x="9540" y="8044"/>
                    <a:pt x="9540" y="8065"/>
                  </a:cubicBezTo>
                  <a:lnTo>
                    <a:pt x="9540" y="8213"/>
                  </a:lnTo>
                  <a:cubicBezTo>
                    <a:pt x="9584" y="8234"/>
                    <a:pt x="9584" y="8280"/>
                    <a:pt x="9604" y="8342"/>
                  </a:cubicBezTo>
                  <a:cubicBezTo>
                    <a:pt x="9604" y="8388"/>
                    <a:pt x="9604" y="8429"/>
                    <a:pt x="9624" y="8470"/>
                  </a:cubicBezTo>
                  <a:cubicBezTo>
                    <a:pt x="9644" y="8491"/>
                    <a:pt x="9644" y="8557"/>
                    <a:pt x="9664" y="8598"/>
                  </a:cubicBezTo>
                  <a:cubicBezTo>
                    <a:pt x="9664" y="8665"/>
                    <a:pt x="9664" y="8747"/>
                    <a:pt x="9709" y="8835"/>
                  </a:cubicBezTo>
                  <a:cubicBezTo>
                    <a:pt x="9729" y="8901"/>
                    <a:pt x="9748" y="8963"/>
                    <a:pt x="9768" y="9030"/>
                  </a:cubicBezTo>
                  <a:cubicBezTo>
                    <a:pt x="9768" y="9071"/>
                    <a:pt x="9788" y="9091"/>
                    <a:pt x="9813" y="9132"/>
                  </a:cubicBezTo>
                  <a:lnTo>
                    <a:pt x="9813" y="9199"/>
                  </a:lnTo>
                  <a:cubicBezTo>
                    <a:pt x="9853" y="9240"/>
                    <a:pt x="9813" y="9307"/>
                    <a:pt x="9873" y="9348"/>
                  </a:cubicBezTo>
                  <a:cubicBezTo>
                    <a:pt x="9873" y="9389"/>
                    <a:pt x="9893" y="9456"/>
                    <a:pt x="9913" y="9497"/>
                  </a:cubicBezTo>
                  <a:cubicBezTo>
                    <a:pt x="9938" y="9563"/>
                    <a:pt x="9938" y="9605"/>
                    <a:pt x="9957" y="9671"/>
                  </a:cubicBezTo>
                  <a:cubicBezTo>
                    <a:pt x="9977" y="9712"/>
                    <a:pt x="9997" y="9753"/>
                    <a:pt x="9997" y="9820"/>
                  </a:cubicBezTo>
                  <a:cubicBezTo>
                    <a:pt x="10037" y="9861"/>
                    <a:pt x="10037" y="9928"/>
                    <a:pt x="10062" y="9969"/>
                  </a:cubicBezTo>
                  <a:cubicBezTo>
                    <a:pt x="10102" y="10010"/>
                    <a:pt x="10102" y="10077"/>
                    <a:pt x="10122" y="10139"/>
                  </a:cubicBezTo>
                  <a:cubicBezTo>
                    <a:pt x="10082" y="10185"/>
                    <a:pt x="10037" y="10205"/>
                    <a:pt x="9977" y="10205"/>
                  </a:cubicBezTo>
                  <a:cubicBezTo>
                    <a:pt x="9938" y="10159"/>
                    <a:pt x="9913" y="10097"/>
                    <a:pt x="9913" y="10056"/>
                  </a:cubicBezTo>
                  <a:cubicBezTo>
                    <a:pt x="9893" y="10010"/>
                    <a:pt x="9873" y="9969"/>
                    <a:pt x="9853" y="9928"/>
                  </a:cubicBezTo>
                  <a:lnTo>
                    <a:pt x="9853" y="9861"/>
                  </a:lnTo>
                  <a:cubicBezTo>
                    <a:pt x="9833" y="9841"/>
                    <a:pt x="9853" y="9841"/>
                    <a:pt x="9833" y="9820"/>
                  </a:cubicBezTo>
                  <a:cubicBezTo>
                    <a:pt x="9833" y="9800"/>
                    <a:pt x="9813" y="9774"/>
                    <a:pt x="9813" y="9753"/>
                  </a:cubicBezTo>
                  <a:cubicBezTo>
                    <a:pt x="9813" y="9712"/>
                    <a:pt x="9788" y="9671"/>
                    <a:pt x="9788" y="9625"/>
                  </a:cubicBezTo>
                  <a:cubicBezTo>
                    <a:pt x="9788" y="9605"/>
                    <a:pt x="9788" y="9584"/>
                    <a:pt x="9768" y="9584"/>
                  </a:cubicBezTo>
                  <a:cubicBezTo>
                    <a:pt x="9729" y="9497"/>
                    <a:pt x="9709" y="9415"/>
                    <a:pt x="9689" y="9348"/>
                  </a:cubicBezTo>
                  <a:cubicBezTo>
                    <a:pt x="9664" y="9307"/>
                    <a:pt x="9664" y="9286"/>
                    <a:pt x="9644" y="9261"/>
                  </a:cubicBezTo>
                  <a:lnTo>
                    <a:pt x="9644" y="9199"/>
                  </a:lnTo>
                  <a:cubicBezTo>
                    <a:pt x="9624" y="9179"/>
                    <a:pt x="9624" y="9158"/>
                    <a:pt x="9604" y="9132"/>
                  </a:cubicBezTo>
                  <a:lnTo>
                    <a:pt x="9604" y="9071"/>
                  </a:lnTo>
                  <a:cubicBezTo>
                    <a:pt x="9624" y="9004"/>
                    <a:pt x="9604" y="8963"/>
                    <a:pt x="9584" y="8901"/>
                  </a:cubicBezTo>
                  <a:lnTo>
                    <a:pt x="9584" y="8835"/>
                  </a:lnTo>
                  <a:cubicBezTo>
                    <a:pt x="9540" y="8727"/>
                    <a:pt x="9500" y="8665"/>
                    <a:pt x="9480" y="8557"/>
                  </a:cubicBezTo>
                  <a:cubicBezTo>
                    <a:pt x="9460" y="8516"/>
                    <a:pt x="9460" y="8470"/>
                    <a:pt x="9460" y="8429"/>
                  </a:cubicBezTo>
                  <a:cubicBezTo>
                    <a:pt x="9440" y="8362"/>
                    <a:pt x="9440" y="8301"/>
                    <a:pt x="9415" y="8234"/>
                  </a:cubicBezTo>
                  <a:cubicBezTo>
                    <a:pt x="9415" y="8213"/>
                    <a:pt x="9395" y="8193"/>
                    <a:pt x="9395" y="8172"/>
                  </a:cubicBezTo>
                  <a:cubicBezTo>
                    <a:pt x="9395" y="8172"/>
                    <a:pt x="9415" y="8172"/>
                    <a:pt x="9395" y="8152"/>
                  </a:cubicBezTo>
                  <a:cubicBezTo>
                    <a:pt x="9355" y="8065"/>
                    <a:pt x="9355" y="7957"/>
                    <a:pt x="9355" y="7875"/>
                  </a:cubicBezTo>
                  <a:cubicBezTo>
                    <a:pt x="9355" y="7787"/>
                    <a:pt x="9336" y="7721"/>
                    <a:pt x="9336" y="7639"/>
                  </a:cubicBezTo>
                  <a:lnTo>
                    <a:pt x="9336" y="7572"/>
                  </a:lnTo>
                  <a:cubicBezTo>
                    <a:pt x="9291" y="7510"/>
                    <a:pt x="9271" y="7423"/>
                    <a:pt x="9271" y="7336"/>
                  </a:cubicBezTo>
                  <a:cubicBezTo>
                    <a:pt x="9271" y="7315"/>
                    <a:pt x="9251" y="7295"/>
                    <a:pt x="9251" y="7274"/>
                  </a:cubicBezTo>
                  <a:lnTo>
                    <a:pt x="9251" y="7207"/>
                  </a:lnTo>
                  <a:cubicBezTo>
                    <a:pt x="9271" y="7187"/>
                    <a:pt x="9271" y="7166"/>
                    <a:pt x="9291" y="7146"/>
                  </a:cubicBezTo>
                  <a:cubicBezTo>
                    <a:pt x="9271" y="7058"/>
                    <a:pt x="9291" y="6997"/>
                    <a:pt x="9291" y="6909"/>
                  </a:cubicBezTo>
                  <a:lnTo>
                    <a:pt x="9291" y="6781"/>
                  </a:lnTo>
                  <a:cubicBezTo>
                    <a:pt x="9316" y="6761"/>
                    <a:pt x="9291" y="6720"/>
                    <a:pt x="9291" y="6673"/>
                  </a:cubicBezTo>
                  <a:lnTo>
                    <a:pt x="9291" y="6417"/>
                  </a:lnTo>
                  <a:cubicBezTo>
                    <a:pt x="9291" y="6335"/>
                    <a:pt x="9316" y="6247"/>
                    <a:pt x="9316" y="6181"/>
                  </a:cubicBezTo>
                  <a:cubicBezTo>
                    <a:pt x="9316" y="6078"/>
                    <a:pt x="9355" y="5991"/>
                    <a:pt x="9355" y="5883"/>
                  </a:cubicBezTo>
                  <a:cubicBezTo>
                    <a:pt x="9375" y="5862"/>
                    <a:pt x="9375" y="5821"/>
                    <a:pt x="9375" y="5796"/>
                  </a:cubicBezTo>
                  <a:cubicBezTo>
                    <a:pt x="9375" y="5775"/>
                    <a:pt x="9395" y="5755"/>
                    <a:pt x="9395" y="5734"/>
                  </a:cubicBezTo>
                  <a:lnTo>
                    <a:pt x="9395" y="5693"/>
                  </a:lnTo>
                  <a:cubicBezTo>
                    <a:pt x="9415" y="5667"/>
                    <a:pt x="9415" y="5626"/>
                    <a:pt x="9415" y="5585"/>
                  </a:cubicBezTo>
                  <a:cubicBezTo>
                    <a:pt x="9440" y="5565"/>
                    <a:pt x="9440" y="5539"/>
                    <a:pt x="9440" y="5498"/>
                  </a:cubicBezTo>
                  <a:cubicBezTo>
                    <a:pt x="9440" y="5436"/>
                    <a:pt x="9480" y="5369"/>
                    <a:pt x="9500" y="5329"/>
                  </a:cubicBezTo>
                  <a:lnTo>
                    <a:pt x="9500" y="5308"/>
                  </a:lnTo>
                  <a:cubicBezTo>
                    <a:pt x="9500" y="5262"/>
                    <a:pt x="9520" y="5262"/>
                    <a:pt x="9540" y="5241"/>
                  </a:cubicBezTo>
                  <a:cubicBezTo>
                    <a:pt x="9540" y="5221"/>
                    <a:pt x="9584" y="5180"/>
                    <a:pt x="9584" y="5133"/>
                  </a:cubicBezTo>
                  <a:cubicBezTo>
                    <a:pt x="9584" y="5133"/>
                    <a:pt x="9584" y="5113"/>
                    <a:pt x="9604" y="5113"/>
                  </a:cubicBezTo>
                  <a:cubicBezTo>
                    <a:pt x="9644" y="5051"/>
                    <a:pt x="9664" y="4985"/>
                    <a:pt x="9664" y="4923"/>
                  </a:cubicBezTo>
                  <a:cubicBezTo>
                    <a:pt x="9689" y="4856"/>
                    <a:pt x="9729" y="4795"/>
                    <a:pt x="9748" y="4748"/>
                  </a:cubicBezTo>
                  <a:cubicBezTo>
                    <a:pt x="9748" y="4707"/>
                    <a:pt x="9768" y="4687"/>
                    <a:pt x="9788" y="4641"/>
                  </a:cubicBezTo>
                  <a:cubicBezTo>
                    <a:pt x="9833" y="4579"/>
                    <a:pt x="9853" y="4538"/>
                    <a:pt x="9893" y="4471"/>
                  </a:cubicBezTo>
                  <a:lnTo>
                    <a:pt x="9913" y="4471"/>
                  </a:lnTo>
                  <a:cubicBezTo>
                    <a:pt x="9938" y="4384"/>
                    <a:pt x="9957" y="4322"/>
                    <a:pt x="9997" y="4281"/>
                  </a:cubicBezTo>
                  <a:cubicBezTo>
                    <a:pt x="10017" y="4256"/>
                    <a:pt x="10037" y="4256"/>
                    <a:pt x="10037" y="4235"/>
                  </a:cubicBezTo>
                  <a:cubicBezTo>
                    <a:pt x="10037" y="4215"/>
                    <a:pt x="10037" y="4194"/>
                    <a:pt x="10062" y="4194"/>
                  </a:cubicBezTo>
                  <a:cubicBezTo>
                    <a:pt x="10122" y="4127"/>
                    <a:pt x="10141" y="4066"/>
                    <a:pt x="10206" y="4025"/>
                  </a:cubicBezTo>
                  <a:lnTo>
                    <a:pt x="10226" y="4025"/>
                  </a:lnTo>
                  <a:cubicBezTo>
                    <a:pt x="10226" y="4025"/>
                    <a:pt x="10246" y="3999"/>
                    <a:pt x="10266" y="3978"/>
                  </a:cubicBezTo>
                  <a:cubicBezTo>
                    <a:pt x="10246" y="3958"/>
                    <a:pt x="10266" y="3937"/>
                    <a:pt x="10286" y="3917"/>
                  </a:cubicBezTo>
                  <a:cubicBezTo>
                    <a:pt x="10311" y="3896"/>
                    <a:pt x="10331" y="3850"/>
                    <a:pt x="10331" y="3829"/>
                  </a:cubicBezTo>
                  <a:cubicBezTo>
                    <a:pt x="10351" y="3789"/>
                    <a:pt x="10370" y="3768"/>
                    <a:pt x="10410" y="3742"/>
                  </a:cubicBezTo>
                  <a:cubicBezTo>
                    <a:pt x="10435" y="3742"/>
                    <a:pt x="10455" y="3722"/>
                    <a:pt x="10475" y="3681"/>
                  </a:cubicBezTo>
                  <a:cubicBezTo>
                    <a:pt x="10495" y="3660"/>
                    <a:pt x="10515" y="3660"/>
                    <a:pt x="10535" y="3640"/>
                  </a:cubicBezTo>
                  <a:cubicBezTo>
                    <a:pt x="10599" y="3552"/>
                    <a:pt x="10684" y="3485"/>
                    <a:pt x="10764" y="3424"/>
                  </a:cubicBezTo>
                  <a:lnTo>
                    <a:pt x="10764" y="3403"/>
                  </a:lnTo>
                  <a:cubicBezTo>
                    <a:pt x="10783" y="3383"/>
                    <a:pt x="10828" y="3357"/>
                    <a:pt x="10828" y="3316"/>
                  </a:cubicBezTo>
                  <a:cubicBezTo>
                    <a:pt x="10848" y="3316"/>
                    <a:pt x="10848" y="3337"/>
                    <a:pt x="10868" y="3337"/>
                  </a:cubicBezTo>
                  <a:cubicBezTo>
                    <a:pt x="10933" y="3296"/>
                    <a:pt x="10973" y="3255"/>
                    <a:pt x="11032" y="3208"/>
                  </a:cubicBezTo>
                  <a:cubicBezTo>
                    <a:pt x="11057" y="3188"/>
                    <a:pt x="11077" y="3188"/>
                    <a:pt x="11077" y="3168"/>
                  </a:cubicBezTo>
                  <a:cubicBezTo>
                    <a:pt x="11117" y="3147"/>
                    <a:pt x="11157" y="3101"/>
                    <a:pt x="11182" y="3059"/>
                  </a:cubicBezTo>
                  <a:lnTo>
                    <a:pt x="11928" y="2546"/>
                  </a:lnTo>
                  <a:cubicBezTo>
                    <a:pt x="11938" y="2536"/>
                    <a:pt x="11953" y="2536"/>
                    <a:pt x="11965" y="2536"/>
                  </a:cubicBezTo>
                  <a:cubicBezTo>
                    <a:pt x="11978" y="2536"/>
                    <a:pt x="11988" y="2536"/>
                    <a:pt x="11988" y="2526"/>
                  </a:cubicBezTo>
                  <a:cubicBezTo>
                    <a:pt x="11988" y="2515"/>
                    <a:pt x="11983" y="2515"/>
                    <a:pt x="11975" y="2515"/>
                  </a:cubicBezTo>
                  <a:cubicBezTo>
                    <a:pt x="11968" y="2515"/>
                    <a:pt x="11958" y="2515"/>
                    <a:pt x="11948" y="2505"/>
                  </a:cubicBezTo>
                  <a:cubicBezTo>
                    <a:pt x="11958" y="2505"/>
                    <a:pt x="11968" y="2500"/>
                    <a:pt x="11975" y="2500"/>
                  </a:cubicBezTo>
                  <a:cubicBezTo>
                    <a:pt x="11983" y="2500"/>
                    <a:pt x="11988" y="2505"/>
                    <a:pt x="11988" y="2526"/>
                  </a:cubicBezTo>
                  <a:cubicBezTo>
                    <a:pt x="12072" y="2485"/>
                    <a:pt x="12152" y="2459"/>
                    <a:pt x="12236" y="2438"/>
                  </a:cubicBezTo>
                  <a:cubicBezTo>
                    <a:pt x="12256" y="2438"/>
                    <a:pt x="12256" y="2438"/>
                    <a:pt x="12276" y="2418"/>
                  </a:cubicBezTo>
                  <a:cubicBezTo>
                    <a:pt x="12341" y="2377"/>
                    <a:pt x="12401" y="2377"/>
                    <a:pt x="12465" y="2310"/>
                  </a:cubicBezTo>
                  <a:cubicBezTo>
                    <a:pt x="12485" y="2310"/>
                    <a:pt x="12525" y="2289"/>
                    <a:pt x="12570" y="2289"/>
                  </a:cubicBezTo>
                  <a:cubicBezTo>
                    <a:pt x="12590" y="2289"/>
                    <a:pt x="12590" y="2269"/>
                    <a:pt x="12610" y="2249"/>
                  </a:cubicBezTo>
                  <a:cubicBezTo>
                    <a:pt x="12616" y="2255"/>
                    <a:pt x="12623" y="2258"/>
                    <a:pt x="12630" y="2258"/>
                  </a:cubicBezTo>
                  <a:cubicBezTo>
                    <a:pt x="12643" y="2258"/>
                    <a:pt x="12658" y="2249"/>
                    <a:pt x="12674" y="2249"/>
                  </a:cubicBezTo>
                  <a:cubicBezTo>
                    <a:pt x="12688" y="2255"/>
                    <a:pt x="12699" y="2258"/>
                    <a:pt x="12707" y="2258"/>
                  </a:cubicBezTo>
                  <a:cubicBezTo>
                    <a:pt x="12725" y="2258"/>
                    <a:pt x="12734" y="2249"/>
                    <a:pt x="12734" y="2249"/>
                  </a:cubicBezTo>
                  <a:cubicBezTo>
                    <a:pt x="12774" y="2249"/>
                    <a:pt x="12799" y="2202"/>
                    <a:pt x="12818" y="2202"/>
                  </a:cubicBezTo>
                  <a:cubicBezTo>
                    <a:pt x="12858" y="2202"/>
                    <a:pt x="12878" y="2202"/>
                    <a:pt x="12898" y="2182"/>
                  </a:cubicBezTo>
                  <a:cubicBezTo>
                    <a:pt x="12983" y="2161"/>
                    <a:pt x="13047" y="2141"/>
                    <a:pt x="13107" y="2120"/>
                  </a:cubicBezTo>
                  <a:cubicBezTo>
                    <a:pt x="13172" y="2120"/>
                    <a:pt x="13231" y="2120"/>
                    <a:pt x="13296" y="2100"/>
                  </a:cubicBezTo>
                  <a:cubicBezTo>
                    <a:pt x="13296" y="2074"/>
                    <a:pt x="13316" y="2074"/>
                    <a:pt x="13336" y="2074"/>
                  </a:cubicBezTo>
                  <a:lnTo>
                    <a:pt x="13689" y="2074"/>
                  </a:lnTo>
                  <a:cubicBezTo>
                    <a:pt x="13699" y="2080"/>
                    <a:pt x="13708" y="2082"/>
                    <a:pt x="13717" y="2082"/>
                  </a:cubicBezTo>
                  <a:cubicBezTo>
                    <a:pt x="13739" y="2082"/>
                    <a:pt x="13760" y="2068"/>
                    <a:pt x="13778" y="2068"/>
                  </a:cubicBezTo>
                  <a:cubicBezTo>
                    <a:pt x="13784" y="2068"/>
                    <a:pt x="13789" y="2070"/>
                    <a:pt x="13794" y="2074"/>
                  </a:cubicBezTo>
                  <a:cubicBezTo>
                    <a:pt x="13814" y="2074"/>
                    <a:pt x="13834" y="2074"/>
                    <a:pt x="13854" y="2100"/>
                  </a:cubicBezTo>
                  <a:cubicBezTo>
                    <a:pt x="13873" y="2100"/>
                    <a:pt x="13873" y="2074"/>
                    <a:pt x="13893" y="2074"/>
                  </a:cubicBezTo>
                  <a:lnTo>
                    <a:pt x="14043" y="2074"/>
                  </a:lnTo>
                  <a:cubicBezTo>
                    <a:pt x="14056" y="2083"/>
                    <a:pt x="14069" y="2086"/>
                    <a:pt x="14083" y="2086"/>
                  </a:cubicBezTo>
                  <a:cubicBezTo>
                    <a:pt x="14112" y="2086"/>
                    <a:pt x="14144" y="2074"/>
                    <a:pt x="14187" y="2074"/>
                  </a:cubicBezTo>
                  <a:cubicBezTo>
                    <a:pt x="14200" y="2074"/>
                    <a:pt x="14205" y="2065"/>
                    <a:pt x="14212" y="2065"/>
                  </a:cubicBezTo>
                  <a:close/>
                  <a:moveTo>
                    <a:pt x="9520" y="11083"/>
                  </a:moveTo>
                  <a:cubicBezTo>
                    <a:pt x="9520" y="11093"/>
                    <a:pt x="9520" y="11098"/>
                    <a:pt x="9517" y="11098"/>
                  </a:cubicBezTo>
                  <a:cubicBezTo>
                    <a:pt x="9515" y="11098"/>
                    <a:pt x="9510" y="11093"/>
                    <a:pt x="9500" y="11083"/>
                  </a:cubicBezTo>
                  <a:close/>
                  <a:moveTo>
                    <a:pt x="10410" y="11083"/>
                  </a:moveTo>
                  <a:cubicBezTo>
                    <a:pt x="10410" y="11093"/>
                    <a:pt x="10405" y="11098"/>
                    <a:pt x="10398" y="11098"/>
                  </a:cubicBezTo>
                  <a:cubicBezTo>
                    <a:pt x="10390" y="11098"/>
                    <a:pt x="10381" y="11093"/>
                    <a:pt x="10370" y="11083"/>
                  </a:cubicBezTo>
                  <a:close/>
                  <a:moveTo>
                    <a:pt x="230" y="11111"/>
                  </a:moveTo>
                  <a:cubicBezTo>
                    <a:pt x="237" y="11111"/>
                    <a:pt x="246" y="11115"/>
                    <a:pt x="255" y="11124"/>
                  </a:cubicBezTo>
                  <a:cubicBezTo>
                    <a:pt x="255" y="11124"/>
                    <a:pt x="235" y="11124"/>
                    <a:pt x="210" y="11145"/>
                  </a:cubicBezTo>
                  <a:cubicBezTo>
                    <a:pt x="210" y="11121"/>
                    <a:pt x="218" y="11111"/>
                    <a:pt x="230" y="11111"/>
                  </a:cubicBezTo>
                  <a:close/>
                  <a:moveTo>
                    <a:pt x="10435" y="11124"/>
                  </a:moveTo>
                  <a:cubicBezTo>
                    <a:pt x="10435" y="11145"/>
                    <a:pt x="10410" y="11145"/>
                    <a:pt x="10410" y="11145"/>
                  </a:cubicBezTo>
                  <a:cubicBezTo>
                    <a:pt x="10410" y="11124"/>
                    <a:pt x="10435" y="11124"/>
                    <a:pt x="10435" y="11124"/>
                  </a:cubicBezTo>
                  <a:close/>
                  <a:moveTo>
                    <a:pt x="9520" y="11145"/>
                  </a:moveTo>
                  <a:cubicBezTo>
                    <a:pt x="9500" y="11165"/>
                    <a:pt x="9500" y="11165"/>
                    <a:pt x="9480" y="11165"/>
                  </a:cubicBezTo>
                  <a:lnTo>
                    <a:pt x="9500" y="11145"/>
                  </a:lnTo>
                  <a:close/>
                  <a:moveTo>
                    <a:pt x="1374" y="11186"/>
                  </a:moveTo>
                  <a:cubicBezTo>
                    <a:pt x="1374" y="11186"/>
                    <a:pt x="1374" y="11211"/>
                    <a:pt x="1354" y="11211"/>
                  </a:cubicBezTo>
                  <a:lnTo>
                    <a:pt x="1354" y="11186"/>
                  </a:lnTo>
                  <a:close/>
                  <a:moveTo>
                    <a:pt x="8445" y="11037"/>
                  </a:moveTo>
                  <a:cubicBezTo>
                    <a:pt x="8485" y="11057"/>
                    <a:pt x="8525" y="11057"/>
                    <a:pt x="8569" y="11083"/>
                  </a:cubicBezTo>
                  <a:cubicBezTo>
                    <a:pt x="8569" y="11103"/>
                    <a:pt x="8544" y="11103"/>
                    <a:pt x="8544" y="11124"/>
                  </a:cubicBezTo>
                  <a:cubicBezTo>
                    <a:pt x="8589" y="11165"/>
                    <a:pt x="8589" y="11232"/>
                    <a:pt x="8629" y="11252"/>
                  </a:cubicBezTo>
                  <a:cubicBezTo>
                    <a:pt x="8629" y="11273"/>
                    <a:pt x="8609" y="11273"/>
                    <a:pt x="8589" y="11293"/>
                  </a:cubicBezTo>
                  <a:cubicBezTo>
                    <a:pt x="8544" y="11293"/>
                    <a:pt x="8544" y="11293"/>
                    <a:pt x="8505" y="11273"/>
                  </a:cubicBezTo>
                  <a:cubicBezTo>
                    <a:pt x="8465" y="11232"/>
                    <a:pt x="8465" y="11211"/>
                    <a:pt x="8445" y="11165"/>
                  </a:cubicBezTo>
                  <a:cubicBezTo>
                    <a:pt x="8445" y="11124"/>
                    <a:pt x="8420" y="11103"/>
                    <a:pt x="8400" y="11057"/>
                  </a:cubicBezTo>
                  <a:cubicBezTo>
                    <a:pt x="8400" y="11037"/>
                    <a:pt x="8420" y="11037"/>
                    <a:pt x="8445" y="11037"/>
                  </a:cubicBezTo>
                  <a:close/>
                  <a:moveTo>
                    <a:pt x="10973" y="10929"/>
                  </a:moveTo>
                  <a:cubicBezTo>
                    <a:pt x="10973" y="10996"/>
                    <a:pt x="11012" y="11016"/>
                    <a:pt x="11032" y="11057"/>
                  </a:cubicBezTo>
                  <a:lnTo>
                    <a:pt x="11077" y="11057"/>
                  </a:lnTo>
                  <a:cubicBezTo>
                    <a:pt x="11097" y="11103"/>
                    <a:pt x="11097" y="11145"/>
                    <a:pt x="11097" y="11186"/>
                  </a:cubicBezTo>
                  <a:cubicBezTo>
                    <a:pt x="11090" y="11194"/>
                    <a:pt x="11086" y="11197"/>
                    <a:pt x="11083" y="11197"/>
                  </a:cubicBezTo>
                  <a:cubicBezTo>
                    <a:pt x="11077" y="11197"/>
                    <a:pt x="11077" y="11186"/>
                    <a:pt x="11077" y="11186"/>
                  </a:cubicBezTo>
                  <a:cubicBezTo>
                    <a:pt x="11032" y="11252"/>
                    <a:pt x="10992" y="11273"/>
                    <a:pt x="10933" y="11273"/>
                  </a:cubicBezTo>
                  <a:cubicBezTo>
                    <a:pt x="10933" y="11273"/>
                    <a:pt x="10908" y="11293"/>
                    <a:pt x="10888" y="11314"/>
                  </a:cubicBezTo>
                  <a:lnTo>
                    <a:pt x="10828" y="11314"/>
                  </a:lnTo>
                  <a:cubicBezTo>
                    <a:pt x="10828" y="11273"/>
                    <a:pt x="10783" y="11273"/>
                    <a:pt x="10764" y="11252"/>
                  </a:cubicBezTo>
                  <a:cubicBezTo>
                    <a:pt x="10744" y="11186"/>
                    <a:pt x="10744" y="11124"/>
                    <a:pt x="10704" y="11083"/>
                  </a:cubicBezTo>
                  <a:cubicBezTo>
                    <a:pt x="10684" y="11057"/>
                    <a:pt x="10684" y="11037"/>
                    <a:pt x="10704" y="11016"/>
                  </a:cubicBezTo>
                  <a:cubicBezTo>
                    <a:pt x="10704" y="11006"/>
                    <a:pt x="10709" y="11006"/>
                    <a:pt x="10716" y="11006"/>
                  </a:cubicBezTo>
                  <a:cubicBezTo>
                    <a:pt x="10724" y="11006"/>
                    <a:pt x="10734" y="11006"/>
                    <a:pt x="10744" y="10996"/>
                  </a:cubicBezTo>
                  <a:cubicBezTo>
                    <a:pt x="10724" y="10996"/>
                    <a:pt x="10724" y="10996"/>
                    <a:pt x="10724" y="10975"/>
                  </a:cubicBezTo>
                  <a:cubicBezTo>
                    <a:pt x="10744" y="10975"/>
                    <a:pt x="10744" y="10975"/>
                    <a:pt x="10744" y="10996"/>
                  </a:cubicBezTo>
                  <a:lnTo>
                    <a:pt x="10808" y="10996"/>
                  </a:lnTo>
                  <a:cubicBezTo>
                    <a:pt x="10848" y="10955"/>
                    <a:pt x="10908" y="10955"/>
                    <a:pt x="10973" y="10929"/>
                  </a:cubicBezTo>
                  <a:close/>
                  <a:moveTo>
                    <a:pt x="9316" y="10780"/>
                  </a:moveTo>
                  <a:cubicBezTo>
                    <a:pt x="9316" y="10801"/>
                    <a:pt x="9355" y="10801"/>
                    <a:pt x="9355" y="10801"/>
                  </a:cubicBezTo>
                  <a:cubicBezTo>
                    <a:pt x="9415" y="10826"/>
                    <a:pt x="9415" y="10867"/>
                    <a:pt x="9440" y="10929"/>
                  </a:cubicBezTo>
                  <a:cubicBezTo>
                    <a:pt x="9440" y="10955"/>
                    <a:pt x="9460" y="10975"/>
                    <a:pt x="9460" y="10996"/>
                  </a:cubicBezTo>
                  <a:lnTo>
                    <a:pt x="9480" y="10996"/>
                  </a:lnTo>
                  <a:cubicBezTo>
                    <a:pt x="9480" y="10996"/>
                    <a:pt x="9500" y="10996"/>
                    <a:pt x="9500" y="11016"/>
                  </a:cubicBezTo>
                  <a:cubicBezTo>
                    <a:pt x="9480" y="11037"/>
                    <a:pt x="9460" y="11037"/>
                    <a:pt x="9460" y="11083"/>
                  </a:cubicBezTo>
                  <a:lnTo>
                    <a:pt x="9480" y="11083"/>
                  </a:lnTo>
                  <a:cubicBezTo>
                    <a:pt x="9480" y="11124"/>
                    <a:pt x="9460" y="11124"/>
                    <a:pt x="9440" y="11145"/>
                  </a:cubicBezTo>
                  <a:cubicBezTo>
                    <a:pt x="9440" y="11165"/>
                    <a:pt x="9460" y="11165"/>
                    <a:pt x="9460" y="11186"/>
                  </a:cubicBezTo>
                  <a:cubicBezTo>
                    <a:pt x="9395" y="11211"/>
                    <a:pt x="9291" y="11232"/>
                    <a:pt x="9271" y="11273"/>
                  </a:cubicBezTo>
                  <a:lnTo>
                    <a:pt x="9271" y="11232"/>
                  </a:lnTo>
                  <a:cubicBezTo>
                    <a:pt x="9243" y="11246"/>
                    <a:pt x="9216" y="11270"/>
                    <a:pt x="9187" y="11270"/>
                  </a:cubicBezTo>
                  <a:cubicBezTo>
                    <a:pt x="9174" y="11270"/>
                    <a:pt x="9160" y="11265"/>
                    <a:pt x="9147" y="11252"/>
                  </a:cubicBezTo>
                  <a:cubicBezTo>
                    <a:pt x="9147" y="11273"/>
                    <a:pt x="9127" y="11293"/>
                    <a:pt x="9107" y="11293"/>
                  </a:cubicBezTo>
                  <a:lnTo>
                    <a:pt x="9067" y="11293"/>
                  </a:lnTo>
                  <a:cubicBezTo>
                    <a:pt x="9059" y="11300"/>
                    <a:pt x="9051" y="11303"/>
                    <a:pt x="9044" y="11303"/>
                  </a:cubicBezTo>
                  <a:cubicBezTo>
                    <a:pt x="9031" y="11303"/>
                    <a:pt x="9022" y="11293"/>
                    <a:pt x="9022" y="11293"/>
                  </a:cubicBezTo>
                  <a:cubicBezTo>
                    <a:pt x="9002" y="11314"/>
                    <a:pt x="8982" y="11314"/>
                    <a:pt x="8962" y="11314"/>
                  </a:cubicBezTo>
                  <a:cubicBezTo>
                    <a:pt x="8952" y="11327"/>
                    <a:pt x="8941" y="11327"/>
                    <a:pt x="8930" y="11327"/>
                  </a:cubicBezTo>
                  <a:cubicBezTo>
                    <a:pt x="8922" y="11327"/>
                    <a:pt x="8914" y="11327"/>
                    <a:pt x="8907" y="11332"/>
                  </a:cubicBezTo>
                  <a:cubicBezTo>
                    <a:pt x="8952" y="11293"/>
                    <a:pt x="9025" y="11290"/>
                    <a:pt x="9067" y="11232"/>
                  </a:cubicBezTo>
                  <a:cubicBezTo>
                    <a:pt x="9002" y="11232"/>
                    <a:pt x="8962" y="11232"/>
                    <a:pt x="8918" y="11252"/>
                  </a:cubicBezTo>
                  <a:cubicBezTo>
                    <a:pt x="8898" y="11252"/>
                    <a:pt x="8898" y="11211"/>
                    <a:pt x="8878" y="11211"/>
                  </a:cubicBezTo>
                  <a:cubicBezTo>
                    <a:pt x="8858" y="11211"/>
                    <a:pt x="8858" y="11186"/>
                    <a:pt x="8838" y="11186"/>
                  </a:cubicBezTo>
                  <a:lnTo>
                    <a:pt x="8838" y="11145"/>
                  </a:lnTo>
                  <a:cubicBezTo>
                    <a:pt x="8818" y="11103"/>
                    <a:pt x="8773" y="11083"/>
                    <a:pt x="8754" y="11057"/>
                  </a:cubicBezTo>
                  <a:cubicBezTo>
                    <a:pt x="8734" y="11016"/>
                    <a:pt x="8754" y="10996"/>
                    <a:pt x="8754" y="10955"/>
                  </a:cubicBezTo>
                  <a:cubicBezTo>
                    <a:pt x="8818" y="10929"/>
                    <a:pt x="8898" y="10929"/>
                    <a:pt x="8962" y="10909"/>
                  </a:cubicBezTo>
                  <a:cubicBezTo>
                    <a:pt x="9002" y="10867"/>
                    <a:pt x="9087" y="10867"/>
                    <a:pt x="9127" y="10826"/>
                  </a:cubicBezTo>
                  <a:cubicBezTo>
                    <a:pt x="9144" y="10832"/>
                    <a:pt x="9160" y="10834"/>
                    <a:pt x="9177" y="10834"/>
                  </a:cubicBezTo>
                  <a:cubicBezTo>
                    <a:pt x="9223" y="10834"/>
                    <a:pt x="9268" y="10814"/>
                    <a:pt x="9316" y="10780"/>
                  </a:cubicBezTo>
                  <a:close/>
                  <a:moveTo>
                    <a:pt x="8544" y="11314"/>
                  </a:moveTo>
                  <a:cubicBezTo>
                    <a:pt x="8544" y="11327"/>
                    <a:pt x="8556" y="11327"/>
                    <a:pt x="8567" y="11327"/>
                  </a:cubicBezTo>
                  <a:cubicBezTo>
                    <a:pt x="8578" y="11327"/>
                    <a:pt x="8589" y="11327"/>
                    <a:pt x="8589" y="11340"/>
                  </a:cubicBezTo>
                  <a:cubicBezTo>
                    <a:pt x="8589" y="11360"/>
                    <a:pt x="8589" y="11360"/>
                    <a:pt x="8569" y="11381"/>
                  </a:cubicBezTo>
                  <a:cubicBezTo>
                    <a:pt x="8544" y="11360"/>
                    <a:pt x="8544" y="11340"/>
                    <a:pt x="8525" y="11340"/>
                  </a:cubicBezTo>
                  <a:cubicBezTo>
                    <a:pt x="8525" y="11340"/>
                    <a:pt x="8525" y="11314"/>
                    <a:pt x="8544" y="11314"/>
                  </a:cubicBezTo>
                  <a:close/>
                  <a:moveTo>
                    <a:pt x="9537" y="11386"/>
                  </a:moveTo>
                  <a:cubicBezTo>
                    <a:pt x="9540" y="11386"/>
                    <a:pt x="9540" y="11391"/>
                    <a:pt x="9540" y="11401"/>
                  </a:cubicBezTo>
                  <a:lnTo>
                    <a:pt x="9520" y="11401"/>
                  </a:lnTo>
                  <a:cubicBezTo>
                    <a:pt x="9530" y="11391"/>
                    <a:pt x="9535" y="11386"/>
                    <a:pt x="9537" y="11386"/>
                  </a:cubicBezTo>
                  <a:close/>
                  <a:moveTo>
                    <a:pt x="11779" y="11165"/>
                  </a:moveTo>
                  <a:cubicBezTo>
                    <a:pt x="11804" y="11165"/>
                    <a:pt x="11804" y="11186"/>
                    <a:pt x="11824" y="11186"/>
                  </a:cubicBezTo>
                  <a:lnTo>
                    <a:pt x="11824" y="11232"/>
                  </a:lnTo>
                  <a:cubicBezTo>
                    <a:pt x="11824" y="11252"/>
                    <a:pt x="11804" y="11273"/>
                    <a:pt x="11779" y="11273"/>
                  </a:cubicBezTo>
                  <a:lnTo>
                    <a:pt x="11779" y="11293"/>
                  </a:lnTo>
                  <a:lnTo>
                    <a:pt x="11804" y="11293"/>
                  </a:lnTo>
                  <a:cubicBezTo>
                    <a:pt x="11824" y="11314"/>
                    <a:pt x="11804" y="11314"/>
                    <a:pt x="11779" y="11314"/>
                  </a:cubicBezTo>
                  <a:lnTo>
                    <a:pt x="11779" y="11293"/>
                  </a:lnTo>
                  <a:cubicBezTo>
                    <a:pt x="11759" y="11293"/>
                    <a:pt x="11759" y="11314"/>
                    <a:pt x="11739" y="11340"/>
                  </a:cubicBezTo>
                  <a:cubicBezTo>
                    <a:pt x="11719" y="11340"/>
                    <a:pt x="11699" y="11340"/>
                    <a:pt x="11679" y="11360"/>
                  </a:cubicBezTo>
                  <a:cubicBezTo>
                    <a:pt x="11679" y="11346"/>
                    <a:pt x="11679" y="11329"/>
                    <a:pt x="11671" y="11329"/>
                  </a:cubicBezTo>
                  <a:cubicBezTo>
                    <a:pt x="11667" y="11329"/>
                    <a:pt x="11662" y="11332"/>
                    <a:pt x="11654" y="11340"/>
                  </a:cubicBezTo>
                  <a:cubicBezTo>
                    <a:pt x="11634" y="11340"/>
                    <a:pt x="11654" y="11360"/>
                    <a:pt x="11634" y="11381"/>
                  </a:cubicBezTo>
                  <a:cubicBezTo>
                    <a:pt x="11615" y="11360"/>
                    <a:pt x="11595" y="11360"/>
                    <a:pt x="11555" y="11360"/>
                  </a:cubicBezTo>
                  <a:cubicBezTo>
                    <a:pt x="11555" y="11360"/>
                    <a:pt x="11555" y="11381"/>
                    <a:pt x="11530" y="11401"/>
                  </a:cubicBezTo>
                  <a:cubicBezTo>
                    <a:pt x="11510" y="11381"/>
                    <a:pt x="11490" y="11360"/>
                    <a:pt x="11510" y="11314"/>
                  </a:cubicBezTo>
                  <a:lnTo>
                    <a:pt x="11555" y="11314"/>
                  </a:lnTo>
                  <a:cubicBezTo>
                    <a:pt x="11575" y="11293"/>
                    <a:pt x="11555" y="11273"/>
                    <a:pt x="11575" y="11252"/>
                  </a:cubicBezTo>
                  <a:cubicBezTo>
                    <a:pt x="11595" y="11252"/>
                    <a:pt x="11615" y="11232"/>
                    <a:pt x="11634" y="11232"/>
                  </a:cubicBezTo>
                  <a:cubicBezTo>
                    <a:pt x="11679" y="11186"/>
                    <a:pt x="11719" y="11165"/>
                    <a:pt x="11779" y="11165"/>
                  </a:cubicBezTo>
                  <a:close/>
                  <a:moveTo>
                    <a:pt x="8564" y="11393"/>
                  </a:moveTo>
                  <a:cubicBezTo>
                    <a:pt x="8578" y="11393"/>
                    <a:pt x="8583" y="11407"/>
                    <a:pt x="8569" y="11422"/>
                  </a:cubicBezTo>
                  <a:cubicBezTo>
                    <a:pt x="8569" y="11401"/>
                    <a:pt x="8544" y="11401"/>
                    <a:pt x="8544" y="11401"/>
                  </a:cubicBezTo>
                  <a:cubicBezTo>
                    <a:pt x="8552" y="11395"/>
                    <a:pt x="8558" y="11393"/>
                    <a:pt x="8564" y="11393"/>
                  </a:cubicBezTo>
                  <a:close/>
                  <a:moveTo>
                    <a:pt x="1041" y="11422"/>
                  </a:moveTo>
                  <a:cubicBezTo>
                    <a:pt x="1041" y="11422"/>
                    <a:pt x="1041" y="11442"/>
                    <a:pt x="1021" y="11442"/>
                  </a:cubicBezTo>
                  <a:cubicBezTo>
                    <a:pt x="1021" y="11422"/>
                    <a:pt x="1041" y="11422"/>
                    <a:pt x="1041" y="11422"/>
                  </a:cubicBezTo>
                  <a:close/>
                  <a:moveTo>
                    <a:pt x="9336" y="11442"/>
                  </a:moveTo>
                  <a:cubicBezTo>
                    <a:pt x="9291" y="11442"/>
                    <a:pt x="9251" y="11489"/>
                    <a:pt x="9191" y="11489"/>
                  </a:cubicBezTo>
                  <a:cubicBezTo>
                    <a:pt x="9251" y="11442"/>
                    <a:pt x="9271" y="11442"/>
                    <a:pt x="9336" y="11442"/>
                  </a:cubicBezTo>
                  <a:close/>
                  <a:moveTo>
                    <a:pt x="10475" y="11165"/>
                  </a:moveTo>
                  <a:cubicBezTo>
                    <a:pt x="10495" y="11165"/>
                    <a:pt x="10495" y="11186"/>
                    <a:pt x="10515" y="11211"/>
                  </a:cubicBezTo>
                  <a:cubicBezTo>
                    <a:pt x="10535" y="11293"/>
                    <a:pt x="10599" y="11360"/>
                    <a:pt x="10579" y="11442"/>
                  </a:cubicBezTo>
                  <a:cubicBezTo>
                    <a:pt x="10579" y="11468"/>
                    <a:pt x="10535" y="11468"/>
                    <a:pt x="10535" y="11489"/>
                  </a:cubicBezTo>
                  <a:cubicBezTo>
                    <a:pt x="10515" y="11489"/>
                    <a:pt x="10515" y="11468"/>
                    <a:pt x="10495" y="11442"/>
                  </a:cubicBezTo>
                  <a:lnTo>
                    <a:pt x="10455" y="11442"/>
                  </a:lnTo>
                  <a:cubicBezTo>
                    <a:pt x="10455" y="11422"/>
                    <a:pt x="10435" y="11401"/>
                    <a:pt x="10410" y="11381"/>
                  </a:cubicBezTo>
                  <a:cubicBezTo>
                    <a:pt x="10410" y="11340"/>
                    <a:pt x="10390" y="11293"/>
                    <a:pt x="10370" y="11252"/>
                  </a:cubicBezTo>
                  <a:cubicBezTo>
                    <a:pt x="10351" y="11252"/>
                    <a:pt x="10370" y="11211"/>
                    <a:pt x="10331" y="11186"/>
                  </a:cubicBezTo>
                  <a:cubicBezTo>
                    <a:pt x="10370" y="11165"/>
                    <a:pt x="10410" y="11165"/>
                    <a:pt x="10475" y="11165"/>
                  </a:cubicBezTo>
                  <a:close/>
                  <a:moveTo>
                    <a:pt x="10062" y="11252"/>
                  </a:moveTo>
                  <a:cubicBezTo>
                    <a:pt x="10062" y="11273"/>
                    <a:pt x="10082" y="11293"/>
                    <a:pt x="10102" y="11293"/>
                  </a:cubicBezTo>
                  <a:cubicBezTo>
                    <a:pt x="10102" y="11314"/>
                    <a:pt x="10082" y="11314"/>
                    <a:pt x="10102" y="11340"/>
                  </a:cubicBezTo>
                  <a:cubicBezTo>
                    <a:pt x="10141" y="11381"/>
                    <a:pt x="10122" y="11468"/>
                    <a:pt x="10206" y="11509"/>
                  </a:cubicBezTo>
                  <a:cubicBezTo>
                    <a:pt x="10186" y="11530"/>
                    <a:pt x="10186" y="11550"/>
                    <a:pt x="10161" y="11571"/>
                  </a:cubicBezTo>
                  <a:lnTo>
                    <a:pt x="10102" y="11571"/>
                  </a:lnTo>
                  <a:cubicBezTo>
                    <a:pt x="10082" y="11596"/>
                    <a:pt x="10037" y="11617"/>
                    <a:pt x="9997" y="11637"/>
                  </a:cubicBezTo>
                  <a:lnTo>
                    <a:pt x="9873" y="11637"/>
                  </a:lnTo>
                  <a:lnTo>
                    <a:pt x="9853" y="11617"/>
                  </a:lnTo>
                  <a:cubicBezTo>
                    <a:pt x="9853" y="11571"/>
                    <a:pt x="9833" y="11571"/>
                    <a:pt x="9833" y="11550"/>
                  </a:cubicBezTo>
                  <a:cubicBezTo>
                    <a:pt x="9788" y="11509"/>
                    <a:pt x="9768" y="11468"/>
                    <a:pt x="9748" y="11422"/>
                  </a:cubicBezTo>
                  <a:cubicBezTo>
                    <a:pt x="9768" y="11360"/>
                    <a:pt x="9833" y="11314"/>
                    <a:pt x="9893" y="11314"/>
                  </a:cubicBezTo>
                  <a:cubicBezTo>
                    <a:pt x="9900" y="11307"/>
                    <a:pt x="9904" y="11305"/>
                    <a:pt x="9908" y="11305"/>
                  </a:cubicBezTo>
                  <a:cubicBezTo>
                    <a:pt x="9915" y="11305"/>
                    <a:pt x="9921" y="11314"/>
                    <a:pt x="9938" y="11314"/>
                  </a:cubicBezTo>
                  <a:lnTo>
                    <a:pt x="9957" y="11293"/>
                  </a:lnTo>
                  <a:cubicBezTo>
                    <a:pt x="9977" y="11293"/>
                    <a:pt x="9977" y="11273"/>
                    <a:pt x="9997" y="11273"/>
                  </a:cubicBezTo>
                  <a:cubicBezTo>
                    <a:pt x="9997" y="11273"/>
                    <a:pt x="9997" y="11293"/>
                    <a:pt x="10017" y="11293"/>
                  </a:cubicBezTo>
                  <a:cubicBezTo>
                    <a:pt x="10017" y="11273"/>
                    <a:pt x="10037" y="11252"/>
                    <a:pt x="10062" y="11252"/>
                  </a:cubicBezTo>
                  <a:close/>
                  <a:moveTo>
                    <a:pt x="8694" y="11617"/>
                  </a:moveTo>
                  <a:lnTo>
                    <a:pt x="8694" y="11658"/>
                  </a:lnTo>
                  <a:cubicBezTo>
                    <a:pt x="8669" y="11658"/>
                    <a:pt x="8669" y="11637"/>
                    <a:pt x="8669" y="11637"/>
                  </a:cubicBezTo>
                  <a:cubicBezTo>
                    <a:pt x="8669" y="11637"/>
                    <a:pt x="8669" y="11617"/>
                    <a:pt x="8694" y="11617"/>
                  </a:cubicBezTo>
                  <a:close/>
                  <a:moveTo>
                    <a:pt x="11241" y="11442"/>
                  </a:moveTo>
                  <a:cubicBezTo>
                    <a:pt x="11261" y="11468"/>
                    <a:pt x="11261" y="11468"/>
                    <a:pt x="11281" y="11489"/>
                  </a:cubicBezTo>
                  <a:cubicBezTo>
                    <a:pt x="11281" y="11489"/>
                    <a:pt x="11281" y="11509"/>
                    <a:pt x="11261" y="11509"/>
                  </a:cubicBezTo>
                  <a:cubicBezTo>
                    <a:pt x="11261" y="11509"/>
                    <a:pt x="11261" y="11500"/>
                    <a:pt x="11255" y="11500"/>
                  </a:cubicBezTo>
                  <a:cubicBezTo>
                    <a:pt x="11252" y="11500"/>
                    <a:pt x="11248" y="11502"/>
                    <a:pt x="11241" y="11509"/>
                  </a:cubicBezTo>
                  <a:cubicBezTo>
                    <a:pt x="11221" y="11530"/>
                    <a:pt x="11241" y="11550"/>
                    <a:pt x="11241" y="11571"/>
                  </a:cubicBezTo>
                  <a:cubicBezTo>
                    <a:pt x="11202" y="11596"/>
                    <a:pt x="11157" y="11637"/>
                    <a:pt x="11117" y="11637"/>
                  </a:cubicBezTo>
                  <a:lnTo>
                    <a:pt x="11097" y="11617"/>
                  </a:lnTo>
                  <a:lnTo>
                    <a:pt x="11097" y="11637"/>
                  </a:lnTo>
                  <a:cubicBezTo>
                    <a:pt x="11077" y="11658"/>
                    <a:pt x="11057" y="11658"/>
                    <a:pt x="11032" y="11658"/>
                  </a:cubicBezTo>
                  <a:cubicBezTo>
                    <a:pt x="10992" y="11658"/>
                    <a:pt x="10953" y="11637"/>
                    <a:pt x="10933" y="11617"/>
                  </a:cubicBezTo>
                  <a:cubicBezTo>
                    <a:pt x="10908" y="11596"/>
                    <a:pt x="10953" y="11596"/>
                    <a:pt x="10908" y="11571"/>
                  </a:cubicBezTo>
                  <a:cubicBezTo>
                    <a:pt x="10933" y="11530"/>
                    <a:pt x="11012" y="11489"/>
                    <a:pt x="11157" y="11442"/>
                  </a:cubicBezTo>
                  <a:cubicBezTo>
                    <a:pt x="11157" y="11451"/>
                    <a:pt x="11159" y="11454"/>
                    <a:pt x="11164" y="11454"/>
                  </a:cubicBezTo>
                  <a:cubicBezTo>
                    <a:pt x="11173" y="11454"/>
                    <a:pt x="11188" y="11442"/>
                    <a:pt x="11202" y="11442"/>
                  </a:cubicBezTo>
                  <a:cubicBezTo>
                    <a:pt x="11221" y="11468"/>
                    <a:pt x="11221" y="11489"/>
                    <a:pt x="11241" y="11489"/>
                  </a:cubicBezTo>
                  <a:cubicBezTo>
                    <a:pt x="11241" y="11468"/>
                    <a:pt x="11221" y="11442"/>
                    <a:pt x="11241" y="11442"/>
                  </a:cubicBezTo>
                  <a:close/>
                  <a:moveTo>
                    <a:pt x="13834" y="1432"/>
                  </a:moveTo>
                  <a:cubicBezTo>
                    <a:pt x="13834" y="1451"/>
                    <a:pt x="13854" y="1466"/>
                    <a:pt x="13866" y="1466"/>
                  </a:cubicBezTo>
                  <a:cubicBezTo>
                    <a:pt x="13870" y="1466"/>
                    <a:pt x="13873" y="1464"/>
                    <a:pt x="13873" y="1458"/>
                  </a:cubicBezTo>
                  <a:cubicBezTo>
                    <a:pt x="13918" y="1458"/>
                    <a:pt x="13958" y="1479"/>
                    <a:pt x="13978" y="1479"/>
                  </a:cubicBezTo>
                  <a:cubicBezTo>
                    <a:pt x="13998" y="1458"/>
                    <a:pt x="14018" y="1458"/>
                    <a:pt x="14043" y="1458"/>
                  </a:cubicBezTo>
                  <a:cubicBezTo>
                    <a:pt x="14063" y="1458"/>
                    <a:pt x="14043" y="1479"/>
                    <a:pt x="14063" y="1479"/>
                  </a:cubicBezTo>
                  <a:cubicBezTo>
                    <a:pt x="14063" y="1479"/>
                    <a:pt x="14063" y="1458"/>
                    <a:pt x="14082" y="1458"/>
                  </a:cubicBezTo>
                  <a:cubicBezTo>
                    <a:pt x="14089" y="1465"/>
                    <a:pt x="14098" y="1467"/>
                    <a:pt x="14108" y="1467"/>
                  </a:cubicBezTo>
                  <a:cubicBezTo>
                    <a:pt x="14127" y="1467"/>
                    <a:pt x="14150" y="1458"/>
                    <a:pt x="14167" y="1458"/>
                  </a:cubicBezTo>
                  <a:cubicBezTo>
                    <a:pt x="14193" y="1458"/>
                    <a:pt x="14211" y="1447"/>
                    <a:pt x="14232" y="1447"/>
                  </a:cubicBezTo>
                  <a:cubicBezTo>
                    <a:pt x="14242" y="1447"/>
                    <a:pt x="14253" y="1450"/>
                    <a:pt x="14267" y="1458"/>
                  </a:cubicBezTo>
                  <a:cubicBezTo>
                    <a:pt x="14281" y="1450"/>
                    <a:pt x="14296" y="1447"/>
                    <a:pt x="14309" y="1447"/>
                  </a:cubicBezTo>
                  <a:cubicBezTo>
                    <a:pt x="14336" y="1447"/>
                    <a:pt x="14358" y="1458"/>
                    <a:pt x="14371" y="1458"/>
                  </a:cubicBezTo>
                  <a:cubicBezTo>
                    <a:pt x="14416" y="1458"/>
                    <a:pt x="14456" y="1479"/>
                    <a:pt x="14476" y="1499"/>
                  </a:cubicBezTo>
                  <a:cubicBezTo>
                    <a:pt x="14489" y="1499"/>
                    <a:pt x="14502" y="1490"/>
                    <a:pt x="14509" y="1490"/>
                  </a:cubicBezTo>
                  <a:cubicBezTo>
                    <a:pt x="14513" y="1490"/>
                    <a:pt x="14515" y="1492"/>
                    <a:pt x="14515" y="1499"/>
                  </a:cubicBezTo>
                  <a:cubicBezTo>
                    <a:pt x="14528" y="1495"/>
                    <a:pt x="14542" y="1493"/>
                    <a:pt x="14556" y="1493"/>
                  </a:cubicBezTo>
                  <a:cubicBezTo>
                    <a:pt x="14613" y="1493"/>
                    <a:pt x="14676" y="1520"/>
                    <a:pt x="14724" y="1520"/>
                  </a:cubicBezTo>
                  <a:cubicBezTo>
                    <a:pt x="14733" y="1515"/>
                    <a:pt x="14741" y="1514"/>
                    <a:pt x="14750" y="1514"/>
                  </a:cubicBezTo>
                  <a:cubicBezTo>
                    <a:pt x="14774" y="1514"/>
                    <a:pt x="14799" y="1525"/>
                    <a:pt x="14823" y="1525"/>
                  </a:cubicBezTo>
                  <a:cubicBezTo>
                    <a:pt x="14832" y="1525"/>
                    <a:pt x="14840" y="1524"/>
                    <a:pt x="14849" y="1520"/>
                  </a:cubicBezTo>
                  <a:lnTo>
                    <a:pt x="14849" y="1540"/>
                  </a:lnTo>
                  <a:cubicBezTo>
                    <a:pt x="14875" y="1540"/>
                    <a:pt x="14895" y="1561"/>
                    <a:pt x="14911" y="1561"/>
                  </a:cubicBezTo>
                  <a:cubicBezTo>
                    <a:pt x="14920" y="1561"/>
                    <a:pt x="14927" y="1556"/>
                    <a:pt x="14933" y="1540"/>
                  </a:cubicBezTo>
                  <a:cubicBezTo>
                    <a:pt x="15013" y="1607"/>
                    <a:pt x="15098" y="1586"/>
                    <a:pt x="15182" y="1648"/>
                  </a:cubicBezTo>
                  <a:lnTo>
                    <a:pt x="15202" y="1628"/>
                  </a:lnTo>
                  <a:cubicBezTo>
                    <a:pt x="15242" y="1668"/>
                    <a:pt x="15326" y="1689"/>
                    <a:pt x="15366" y="1715"/>
                  </a:cubicBezTo>
                  <a:cubicBezTo>
                    <a:pt x="15366" y="1735"/>
                    <a:pt x="15386" y="1735"/>
                    <a:pt x="15386" y="1735"/>
                  </a:cubicBezTo>
                  <a:cubicBezTo>
                    <a:pt x="15431" y="1735"/>
                    <a:pt x="15451" y="1756"/>
                    <a:pt x="15491" y="1776"/>
                  </a:cubicBezTo>
                  <a:cubicBezTo>
                    <a:pt x="15511" y="1797"/>
                    <a:pt x="15575" y="1797"/>
                    <a:pt x="15615" y="1797"/>
                  </a:cubicBezTo>
                  <a:cubicBezTo>
                    <a:pt x="15615" y="1797"/>
                    <a:pt x="15624" y="1788"/>
                    <a:pt x="15630" y="1788"/>
                  </a:cubicBezTo>
                  <a:cubicBezTo>
                    <a:pt x="15633" y="1788"/>
                    <a:pt x="15635" y="1790"/>
                    <a:pt x="15635" y="1797"/>
                  </a:cubicBezTo>
                  <a:cubicBezTo>
                    <a:pt x="15635" y="1804"/>
                    <a:pt x="15635" y="1806"/>
                    <a:pt x="15634" y="1806"/>
                  </a:cubicBezTo>
                  <a:cubicBezTo>
                    <a:pt x="15633" y="1806"/>
                    <a:pt x="15628" y="1797"/>
                    <a:pt x="15615" y="1797"/>
                  </a:cubicBezTo>
                  <a:cubicBezTo>
                    <a:pt x="15635" y="1843"/>
                    <a:pt x="15680" y="1817"/>
                    <a:pt x="15700" y="1843"/>
                  </a:cubicBezTo>
                  <a:lnTo>
                    <a:pt x="15739" y="1843"/>
                  </a:lnTo>
                  <a:cubicBezTo>
                    <a:pt x="15824" y="1905"/>
                    <a:pt x="15908" y="1946"/>
                    <a:pt x="16033" y="1971"/>
                  </a:cubicBezTo>
                  <a:cubicBezTo>
                    <a:pt x="16033" y="1992"/>
                    <a:pt x="16073" y="2012"/>
                    <a:pt x="16093" y="2033"/>
                  </a:cubicBezTo>
                  <a:lnTo>
                    <a:pt x="16112" y="2033"/>
                  </a:lnTo>
                  <a:cubicBezTo>
                    <a:pt x="16197" y="2033"/>
                    <a:pt x="16217" y="2100"/>
                    <a:pt x="16282" y="2141"/>
                  </a:cubicBezTo>
                  <a:cubicBezTo>
                    <a:pt x="16302" y="2141"/>
                    <a:pt x="16302" y="2161"/>
                    <a:pt x="16321" y="2161"/>
                  </a:cubicBezTo>
                  <a:cubicBezTo>
                    <a:pt x="16361" y="2161"/>
                    <a:pt x="16361" y="2202"/>
                    <a:pt x="16381" y="2228"/>
                  </a:cubicBezTo>
                  <a:cubicBezTo>
                    <a:pt x="16426" y="2228"/>
                    <a:pt x="16446" y="2249"/>
                    <a:pt x="16446" y="2269"/>
                  </a:cubicBezTo>
                  <a:cubicBezTo>
                    <a:pt x="16446" y="2289"/>
                    <a:pt x="16466" y="2310"/>
                    <a:pt x="16466" y="2310"/>
                  </a:cubicBezTo>
                  <a:cubicBezTo>
                    <a:pt x="16550" y="2331"/>
                    <a:pt x="16570" y="2398"/>
                    <a:pt x="16630" y="2438"/>
                  </a:cubicBezTo>
                  <a:cubicBezTo>
                    <a:pt x="16630" y="2485"/>
                    <a:pt x="16675" y="2485"/>
                    <a:pt x="16695" y="2526"/>
                  </a:cubicBezTo>
                  <a:cubicBezTo>
                    <a:pt x="16695" y="2546"/>
                    <a:pt x="16715" y="2567"/>
                    <a:pt x="16754" y="2567"/>
                  </a:cubicBezTo>
                  <a:cubicBezTo>
                    <a:pt x="16754" y="2613"/>
                    <a:pt x="16799" y="2613"/>
                    <a:pt x="16819" y="2633"/>
                  </a:cubicBezTo>
                  <a:cubicBezTo>
                    <a:pt x="16839" y="2654"/>
                    <a:pt x="16879" y="2675"/>
                    <a:pt x="16904" y="2716"/>
                  </a:cubicBezTo>
                  <a:cubicBezTo>
                    <a:pt x="16904" y="2741"/>
                    <a:pt x="16943" y="2762"/>
                    <a:pt x="16963" y="2762"/>
                  </a:cubicBezTo>
                  <a:cubicBezTo>
                    <a:pt x="16983" y="2782"/>
                    <a:pt x="16983" y="2803"/>
                    <a:pt x="17003" y="2824"/>
                  </a:cubicBezTo>
                  <a:cubicBezTo>
                    <a:pt x="17028" y="2824"/>
                    <a:pt x="17028" y="2844"/>
                    <a:pt x="17028" y="2844"/>
                  </a:cubicBezTo>
                  <a:cubicBezTo>
                    <a:pt x="17068" y="2931"/>
                    <a:pt x="17108" y="2998"/>
                    <a:pt x="17172" y="3059"/>
                  </a:cubicBezTo>
                  <a:cubicBezTo>
                    <a:pt x="17172" y="3080"/>
                    <a:pt x="17212" y="3059"/>
                    <a:pt x="17212" y="3101"/>
                  </a:cubicBezTo>
                  <a:lnTo>
                    <a:pt x="17192" y="3101"/>
                  </a:lnTo>
                  <a:cubicBezTo>
                    <a:pt x="17192" y="3126"/>
                    <a:pt x="17212" y="3126"/>
                    <a:pt x="17232" y="3147"/>
                  </a:cubicBezTo>
                  <a:cubicBezTo>
                    <a:pt x="17232" y="3168"/>
                    <a:pt x="17252" y="3168"/>
                    <a:pt x="17277" y="3168"/>
                  </a:cubicBezTo>
                  <a:cubicBezTo>
                    <a:pt x="17277" y="3188"/>
                    <a:pt x="17252" y="3188"/>
                    <a:pt x="17252" y="3188"/>
                  </a:cubicBezTo>
                  <a:cubicBezTo>
                    <a:pt x="17252" y="3255"/>
                    <a:pt x="17252" y="3255"/>
                    <a:pt x="17297" y="3296"/>
                  </a:cubicBezTo>
                  <a:lnTo>
                    <a:pt x="17297" y="3337"/>
                  </a:lnTo>
                  <a:cubicBezTo>
                    <a:pt x="17337" y="3403"/>
                    <a:pt x="17376" y="3445"/>
                    <a:pt x="17421" y="3485"/>
                  </a:cubicBezTo>
                  <a:cubicBezTo>
                    <a:pt x="17461" y="3511"/>
                    <a:pt x="17461" y="3532"/>
                    <a:pt x="17481" y="3573"/>
                  </a:cubicBezTo>
                  <a:cubicBezTo>
                    <a:pt x="17461" y="3573"/>
                    <a:pt x="17461" y="3573"/>
                    <a:pt x="17461" y="3594"/>
                  </a:cubicBezTo>
                  <a:cubicBezTo>
                    <a:pt x="17481" y="3614"/>
                    <a:pt x="17501" y="3614"/>
                    <a:pt x="17526" y="3660"/>
                  </a:cubicBezTo>
                  <a:cubicBezTo>
                    <a:pt x="17526" y="3722"/>
                    <a:pt x="17566" y="3809"/>
                    <a:pt x="17566" y="3871"/>
                  </a:cubicBezTo>
                  <a:cubicBezTo>
                    <a:pt x="17605" y="3896"/>
                    <a:pt x="17585" y="3958"/>
                    <a:pt x="17605" y="3978"/>
                  </a:cubicBezTo>
                  <a:cubicBezTo>
                    <a:pt x="17625" y="3978"/>
                    <a:pt x="17625" y="3999"/>
                    <a:pt x="17625" y="4025"/>
                  </a:cubicBezTo>
                  <a:cubicBezTo>
                    <a:pt x="17625" y="4045"/>
                    <a:pt x="17670" y="4066"/>
                    <a:pt x="17625" y="4107"/>
                  </a:cubicBezTo>
                  <a:cubicBezTo>
                    <a:pt x="17670" y="4127"/>
                    <a:pt x="17670" y="4173"/>
                    <a:pt x="17690" y="4194"/>
                  </a:cubicBezTo>
                  <a:lnTo>
                    <a:pt x="17690" y="4235"/>
                  </a:lnTo>
                  <a:cubicBezTo>
                    <a:pt x="17670" y="4281"/>
                    <a:pt x="17710" y="4343"/>
                    <a:pt x="17670" y="4384"/>
                  </a:cubicBezTo>
                  <a:cubicBezTo>
                    <a:pt x="17690" y="4384"/>
                    <a:pt x="17690" y="4410"/>
                    <a:pt x="17710" y="4410"/>
                  </a:cubicBezTo>
                  <a:cubicBezTo>
                    <a:pt x="17690" y="4430"/>
                    <a:pt x="17690" y="4451"/>
                    <a:pt x="17670" y="4471"/>
                  </a:cubicBezTo>
                  <a:cubicBezTo>
                    <a:pt x="17690" y="4471"/>
                    <a:pt x="17710" y="4471"/>
                    <a:pt x="17710" y="4492"/>
                  </a:cubicBezTo>
                  <a:lnTo>
                    <a:pt x="17710" y="4559"/>
                  </a:lnTo>
                  <a:cubicBezTo>
                    <a:pt x="17710" y="4579"/>
                    <a:pt x="17730" y="4599"/>
                    <a:pt x="17710" y="4620"/>
                  </a:cubicBezTo>
                  <a:cubicBezTo>
                    <a:pt x="17730" y="4641"/>
                    <a:pt x="17710" y="4687"/>
                    <a:pt x="17730" y="4707"/>
                  </a:cubicBezTo>
                  <a:cubicBezTo>
                    <a:pt x="17730" y="4795"/>
                    <a:pt x="17750" y="4877"/>
                    <a:pt x="17750" y="4964"/>
                  </a:cubicBezTo>
                  <a:lnTo>
                    <a:pt x="17750" y="4985"/>
                  </a:lnTo>
                  <a:cubicBezTo>
                    <a:pt x="17730" y="5005"/>
                    <a:pt x="17710" y="5051"/>
                    <a:pt x="17730" y="5072"/>
                  </a:cubicBezTo>
                  <a:lnTo>
                    <a:pt x="17730" y="5133"/>
                  </a:lnTo>
                  <a:cubicBezTo>
                    <a:pt x="17730" y="5133"/>
                    <a:pt x="17710" y="5133"/>
                    <a:pt x="17710" y="5154"/>
                  </a:cubicBezTo>
                  <a:lnTo>
                    <a:pt x="17710" y="5329"/>
                  </a:lnTo>
                  <a:cubicBezTo>
                    <a:pt x="17710" y="5349"/>
                    <a:pt x="17690" y="5369"/>
                    <a:pt x="17690" y="5411"/>
                  </a:cubicBezTo>
                  <a:cubicBezTo>
                    <a:pt x="17710" y="5477"/>
                    <a:pt x="17670" y="5539"/>
                    <a:pt x="17710" y="5606"/>
                  </a:cubicBezTo>
                  <a:cubicBezTo>
                    <a:pt x="17670" y="5606"/>
                    <a:pt x="17710" y="5647"/>
                    <a:pt x="17690" y="5647"/>
                  </a:cubicBezTo>
                  <a:cubicBezTo>
                    <a:pt x="17690" y="5667"/>
                    <a:pt x="17690" y="5693"/>
                    <a:pt x="17670" y="5713"/>
                  </a:cubicBezTo>
                  <a:cubicBezTo>
                    <a:pt x="17690" y="5734"/>
                    <a:pt x="17690" y="5775"/>
                    <a:pt x="17690" y="5796"/>
                  </a:cubicBezTo>
                  <a:cubicBezTo>
                    <a:pt x="17670" y="5821"/>
                    <a:pt x="17670" y="5862"/>
                    <a:pt x="17650" y="5883"/>
                  </a:cubicBezTo>
                  <a:cubicBezTo>
                    <a:pt x="17650" y="5924"/>
                    <a:pt x="17670" y="5950"/>
                    <a:pt x="17650" y="5991"/>
                  </a:cubicBezTo>
                  <a:cubicBezTo>
                    <a:pt x="17625" y="6011"/>
                    <a:pt x="17625" y="6032"/>
                    <a:pt x="17625" y="6078"/>
                  </a:cubicBezTo>
                  <a:lnTo>
                    <a:pt x="17625" y="6119"/>
                  </a:lnTo>
                  <a:cubicBezTo>
                    <a:pt x="17605" y="6139"/>
                    <a:pt x="17605" y="6160"/>
                    <a:pt x="17625" y="6181"/>
                  </a:cubicBezTo>
                  <a:cubicBezTo>
                    <a:pt x="17625" y="6206"/>
                    <a:pt x="17605" y="6206"/>
                    <a:pt x="17605" y="6227"/>
                  </a:cubicBezTo>
                  <a:lnTo>
                    <a:pt x="17566" y="6227"/>
                  </a:lnTo>
                  <a:cubicBezTo>
                    <a:pt x="17585" y="6247"/>
                    <a:pt x="17566" y="6268"/>
                    <a:pt x="17605" y="6288"/>
                  </a:cubicBezTo>
                  <a:cubicBezTo>
                    <a:pt x="17585" y="6309"/>
                    <a:pt x="17585" y="6355"/>
                    <a:pt x="17566" y="6355"/>
                  </a:cubicBezTo>
                  <a:cubicBezTo>
                    <a:pt x="17546" y="6417"/>
                    <a:pt x="17546" y="6463"/>
                    <a:pt x="17526" y="6504"/>
                  </a:cubicBezTo>
                  <a:cubicBezTo>
                    <a:pt x="17501" y="6525"/>
                    <a:pt x="17501" y="6566"/>
                    <a:pt x="17501" y="6612"/>
                  </a:cubicBezTo>
                  <a:cubicBezTo>
                    <a:pt x="17501" y="6632"/>
                    <a:pt x="17481" y="6673"/>
                    <a:pt x="17461" y="6694"/>
                  </a:cubicBezTo>
                  <a:lnTo>
                    <a:pt x="17461" y="6781"/>
                  </a:lnTo>
                  <a:cubicBezTo>
                    <a:pt x="17461" y="6802"/>
                    <a:pt x="17421" y="6822"/>
                    <a:pt x="17441" y="6848"/>
                  </a:cubicBezTo>
                  <a:cubicBezTo>
                    <a:pt x="17441" y="6869"/>
                    <a:pt x="17421" y="6889"/>
                    <a:pt x="17421" y="6909"/>
                  </a:cubicBezTo>
                  <a:cubicBezTo>
                    <a:pt x="17357" y="6951"/>
                    <a:pt x="17357" y="7017"/>
                    <a:pt x="17317" y="7058"/>
                  </a:cubicBezTo>
                  <a:cubicBezTo>
                    <a:pt x="17277" y="7125"/>
                    <a:pt x="17277" y="7187"/>
                    <a:pt x="17252" y="7253"/>
                  </a:cubicBezTo>
                  <a:cubicBezTo>
                    <a:pt x="17252" y="7315"/>
                    <a:pt x="17232" y="7361"/>
                    <a:pt x="17192" y="7402"/>
                  </a:cubicBezTo>
                  <a:cubicBezTo>
                    <a:pt x="17172" y="7423"/>
                    <a:pt x="17153" y="7443"/>
                    <a:pt x="17128" y="7443"/>
                  </a:cubicBezTo>
                  <a:cubicBezTo>
                    <a:pt x="17108" y="7464"/>
                    <a:pt x="17128" y="7490"/>
                    <a:pt x="17128" y="7490"/>
                  </a:cubicBezTo>
                  <a:cubicBezTo>
                    <a:pt x="17108" y="7510"/>
                    <a:pt x="17088" y="7531"/>
                    <a:pt x="17088" y="7551"/>
                  </a:cubicBezTo>
                  <a:cubicBezTo>
                    <a:pt x="17068" y="7592"/>
                    <a:pt x="17048" y="7618"/>
                    <a:pt x="17048" y="7659"/>
                  </a:cubicBezTo>
                  <a:cubicBezTo>
                    <a:pt x="17028" y="7680"/>
                    <a:pt x="17028" y="7721"/>
                    <a:pt x="17028" y="7746"/>
                  </a:cubicBezTo>
                  <a:cubicBezTo>
                    <a:pt x="17028" y="7767"/>
                    <a:pt x="17003" y="7767"/>
                    <a:pt x="16983" y="7767"/>
                  </a:cubicBezTo>
                  <a:cubicBezTo>
                    <a:pt x="16983" y="7808"/>
                    <a:pt x="16943" y="7849"/>
                    <a:pt x="16963" y="7875"/>
                  </a:cubicBezTo>
                  <a:cubicBezTo>
                    <a:pt x="16943" y="7916"/>
                    <a:pt x="16904" y="7916"/>
                    <a:pt x="16904" y="7957"/>
                  </a:cubicBezTo>
                  <a:cubicBezTo>
                    <a:pt x="16859" y="8023"/>
                    <a:pt x="16819" y="8085"/>
                    <a:pt x="16779" y="8131"/>
                  </a:cubicBezTo>
                  <a:cubicBezTo>
                    <a:pt x="16779" y="8152"/>
                    <a:pt x="16754" y="8152"/>
                    <a:pt x="16754" y="8172"/>
                  </a:cubicBezTo>
                  <a:cubicBezTo>
                    <a:pt x="16754" y="8213"/>
                    <a:pt x="16715" y="8234"/>
                    <a:pt x="16695" y="8280"/>
                  </a:cubicBezTo>
                  <a:cubicBezTo>
                    <a:pt x="16675" y="8301"/>
                    <a:pt x="16655" y="8342"/>
                    <a:pt x="16655" y="8362"/>
                  </a:cubicBezTo>
                  <a:cubicBezTo>
                    <a:pt x="16590" y="8409"/>
                    <a:pt x="16550" y="8450"/>
                    <a:pt x="16530" y="8491"/>
                  </a:cubicBezTo>
                  <a:cubicBezTo>
                    <a:pt x="16506" y="8557"/>
                    <a:pt x="16466" y="8578"/>
                    <a:pt x="16426" y="8619"/>
                  </a:cubicBezTo>
                  <a:cubicBezTo>
                    <a:pt x="16406" y="8645"/>
                    <a:pt x="16381" y="8686"/>
                    <a:pt x="16361" y="8706"/>
                  </a:cubicBezTo>
                  <a:cubicBezTo>
                    <a:pt x="16341" y="8727"/>
                    <a:pt x="16321" y="8747"/>
                    <a:pt x="16302" y="8793"/>
                  </a:cubicBezTo>
                  <a:cubicBezTo>
                    <a:pt x="16302" y="8793"/>
                    <a:pt x="16282" y="8793"/>
                    <a:pt x="16282" y="8814"/>
                  </a:cubicBezTo>
                  <a:cubicBezTo>
                    <a:pt x="16237" y="8876"/>
                    <a:pt x="16177" y="8942"/>
                    <a:pt x="16112" y="8983"/>
                  </a:cubicBezTo>
                  <a:cubicBezTo>
                    <a:pt x="16093" y="9030"/>
                    <a:pt x="16053" y="9050"/>
                    <a:pt x="16008" y="9091"/>
                  </a:cubicBezTo>
                  <a:lnTo>
                    <a:pt x="16033" y="9091"/>
                  </a:lnTo>
                  <a:cubicBezTo>
                    <a:pt x="15948" y="9158"/>
                    <a:pt x="15884" y="9240"/>
                    <a:pt x="15824" y="9307"/>
                  </a:cubicBezTo>
                  <a:cubicBezTo>
                    <a:pt x="15824" y="9307"/>
                    <a:pt x="15824" y="9327"/>
                    <a:pt x="15804" y="9327"/>
                  </a:cubicBezTo>
                  <a:cubicBezTo>
                    <a:pt x="15739" y="9348"/>
                    <a:pt x="15700" y="9415"/>
                    <a:pt x="15635" y="9435"/>
                  </a:cubicBezTo>
                  <a:cubicBezTo>
                    <a:pt x="15615" y="9456"/>
                    <a:pt x="15595" y="9497"/>
                    <a:pt x="15555" y="9497"/>
                  </a:cubicBezTo>
                  <a:cubicBezTo>
                    <a:pt x="15535" y="9517"/>
                    <a:pt x="15555" y="9543"/>
                    <a:pt x="15535" y="9563"/>
                  </a:cubicBezTo>
                  <a:cubicBezTo>
                    <a:pt x="15491" y="9563"/>
                    <a:pt x="15471" y="9584"/>
                    <a:pt x="15431" y="9625"/>
                  </a:cubicBezTo>
                  <a:cubicBezTo>
                    <a:pt x="15411" y="9646"/>
                    <a:pt x="15386" y="9671"/>
                    <a:pt x="15346" y="9692"/>
                  </a:cubicBezTo>
                  <a:cubicBezTo>
                    <a:pt x="15346" y="9712"/>
                    <a:pt x="15346" y="9733"/>
                    <a:pt x="15326" y="9753"/>
                  </a:cubicBezTo>
                  <a:cubicBezTo>
                    <a:pt x="15262" y="9800"/>
                    <a:pt x="15242" y="9861"/>
                    <a:pt x="15162" y="9882"/>
                  </a:cubicBezTo>
                  <a:cubicBezTo>
                    <a:pt x="15137" y="9949"/>
                    <a:pt x="15078" y="9928"/>
                    <a:pt x="15058" y="9969"/>
                  </a:cubicBezTo>
                  <a:cubicBezTo>
                    <a:pt x="15038" y="9990"/>
                    <a:pt x="14993" y="10010"/>
                    <a:pt x="14953" y="10031"/>
                  </a:cubicBezTo>
                  <a:cubicBezTo>
                    <a:pt x="14933" y="10056"/>
                    <a:pt x="14913" y="10077"/>
                    <a:pt x="14889" y="10097"/>
                  </a:cubicBezTo>
                  <a:cubicBezTo>
                    <a:pt x="14869" y="10118"/>
                    <a:pt x="14849" y="10139"/>
                    <a:pt x="14809" y="10159"/>
                  </a:cubicBezTo>
                  <a:lnTo>
                    <a:pt x="14789" y="10185"/>
                  </a:lnTo>
                  <a:cubicBezTo>
                    <a:pt x="14764" y="10246"/>
                    <a:pt x="14705" y="10287"/>
                    <a:pt x="14640" y="10313"/>
                  </a:cubicBezTo>
                  <a:cubicBezTo>
                    <a:pt x="14620" y="10313"/>
                    <a:pt x="14620" y="10313"/>
                    <a:pt x="14600" y="10287"/>
                  </a:cubicBezTo>
                  <a:cubicBezTo>
                    <a:pt x="14580" y="10354"/>
                    <a:pt x="14540" y="10375"/>
                    <a:pt x="14495" y="10375"/>
                  </a:cubicBezTo>
                  <a:cubicBezTo>
                    <a:pt x="14476" y="10416"/>
                    <a:pt x="14456" y="10441"/>
                    <a:pt x="14456" y="10441"/>
                  </a:cubicBezTo>
                  <a:cubicBezTo>
                    <a:pt x="14391" y="10482"/>
                    <a:pt x="14351" y="10523"/>
                    <a:pt x="14311" y="10570"/>
                  </a:cubicBezTo>
                  <a:cubicBezTo>
                    <a:pt x="14292" y="10590"/>
                    <a:pt x="14247" y="10611"/>
                    <a:pt x="14227" y="10611"/>
                  </a:cubicBezTo>
                  <a:cubicBezTo>
                    <a:pt x="14142" y="10652"/>
                    <a:pt x="14063" y="10698"/>
                    <a:pt x="13978" y="10739"/>
                  </a:cubicBezTo>
                  <a:cubicBezTo>
                    <a:pt x="13938" y="10760"/>
                    <a:pt x="13893" y="10780"/>
                    <a:pt x="13854" y="10801"/>
                  </a:cubicBezTo>
                  <a:cubicBezTo>
                    <a:pt x="13854" y="10826"/>
                    <a:pt x="13834" y="10847"/>
                    <a:pt x="13834" y="10867"/>
                  </a:cubicBezTo>
                  <a:cubicBezTo>
                    <a:pt x="13814" y="10867"/>
                    <a:pt x="13794" y="10888"/>
                    <a:pt x="13749" y="10888"/>
                  </a:cubicBezTo>
                  <a:cubicBezTo>
                    <a:pt x="13729" y="10929"/>
                    <a:pt x="13689" y="10955"/>
                    <a:pt x="13644" y="10975"/>
                  </a:cubicBezTo>
                  <a:cubicBezTo>
                    <a:pt x="13625" y="10996"/>
                    <a:pt x="13605" y="10996"/>
                    <a:pt x="13585" y="11016"/>
                  </a:cubicBezTo>
                  <a:cubicBezTo>
                    <a:pt x="13565" y="11037"/>
                    <a:pt x="13545" y="11037"/>
                    <a:pt x="13520" y="11057"/>
                  </a:cubicBezTo>
                  <a:cubicBezTo>
                    <a:pt x="13517" y="11055"/>
                    <a:pt x="13515" y="11053"/>
                    <a:pt x="13513" y="11053"/>
                  </a:cubicBezTo>
                  <a:cubicBezTo>
                    <a:pt x="13502" y="11053"/>
                    <a:pt x="13499" y="11087"/>
                    <a:pt x="13488" y="11087"/>
                  </a:cubicBezTo>
                  <a:cubicBezTo>
                    <a:pt x="13486" y="11087"/>
                    <a:pt x="13483" y="11086"/>
                    <a:pt x="13480" y="11083"/>
                  </a:cubicBezTo>
                  <a:cubicBezTo>
                    <a:pt x="13460" y="11083"/>
                    <a:pt x="13441" y="11103"/>
                    <a:pt x="13441" y="11103"/>
                  </a:cubicBezTo>
                  <a:cubicBezTo>
                    <a:pt x="13376" y="11165"/>
                    <a:pt x="13296" y="11186"/>
                    <a:pt x="13212" y="11252"/>
                  </a:cubicBezTo>
                  <a:cubicBezTo>
                    <a:pt x="13212" y="11263"/>
                    <a:pt x="13207" y="11263"/>
                    <a:pt x="13199" y="11263"/>
                  </a:cubicBezTo>
                  <a:cubicBezTo>
                    <a:pt x="13192" y="11263"/>
                    <a:pt x="13182" y="11263"/>
                    <a:pt x="13172" y="11273"/>
                  </a:cubicBezTo>
                  <a:cubicBezTo>
                    <a:pt x="13147" y="11293"/>
                    <a:pt x="13107" y="11293"/>
                    <a:pt x="13087" y="11314"/>
                  </a:cubicBezTo>
                  <a:cubicBezTo>
                    <a:pt x="13067" y="11340"/>
                    <a:pt x="13047" y="11360"/>
                    <a:pt x="13003" y="11360"/>
                  </a:cubicBezTo>
                  <a:cubicBezTo>
                    <a:pt x="12983" y="11381"/>
                    <a:pt x="12963" y="11401"/>
                    <a:pt x="12943" y="11422"/>
                  </a:cubicBezTo>
                  <a:cubicBezTo>
                    <a:pt x="12878" y="11442"/>
                    <a:pt x="12838" y="11489"/>
                    <a:pt x="12774" y="11530"/>
                  </a:cubicBezTo>
                  <a:cubicBezTo>
                    <a:pt x="12734" y="11550"/>
                    <a:pt x="12714" y="11550"/>
                    <a:pt x="12674" y="11571"/>
                  </a:cubicBezTo>
                  <a:cubicBezTo>
                    <a:pt x="12630" y="11596"/>
                    <a:pt x="12590" y="11637"/>
                    <a:pt x="12550" y="11637"/>
                  </a:cubicBezTo>
                  <a:cubicBezTo>
                    <a:pt x="12525" y="11637"/>
                    <a:pt x="12505" y="11637"/>
                    <a:pt x="12485" y="11658"/>
                  </a:cubicBezTo>
                  <a:cubicBezTo>
                    <a:pt x="12479" y="11665"/>
                    <a:pt x="12474" y="11667"/>
                    <a:pt x="12470" y="11667"/>
                  </a:cubicBezTo>
                  <a:cubicBezTo>
                    <a:pt x="12461" y="11667"/>
                    <a:pt x="12452" y="11658"/>
                    <a:pt x="12425" y="11658"/>
                  </a:cubicBezTo>
                  <a:cubicBezTo>
                    <a:pt x="12381" y="11571"/>
                    <a:pt x="12321" y="11489"/>
                    <a:pt x="12301" y="11381"/>
                  </a:cubicBezTo>
                  <a:cubicBezTo>
                    <a:pt x="12321" y="11314"/>
                    <a:pt x="12381" y="11293"/>
                    <a:pt x="12445" y="11273"/>
                  </a:cubicBezTo>
                  <a:cubicBezTo>
                    <a:pt x="12525" y="11252"/>
                    <a:pt x="12590" y="11232"/>
                    <a:pt x="12649" y="11211"/>
                  </a:cubicBezTo>
                  <a:cubicBezTo>
                    <a:pt x="12674" y="11186"/>
                    <a:pt x="12694" y="11165"/>
                    <a:pt x="12714" y="11145"/>
                  </a:cubicBezTo>
                  <a:cubicBezTo>
                    <a:pt x="12774" y="11103"/>
                    <a:pt x="12838" y="11083"/>
                    <a:pt x="12878" y="11016"/>
                  </a:cubicBezTo>
                  <a:lnTo>
                    <a:pt x="12923" y="11016"/>
                  </a:lnTo>
                  <a:cubicBezTo>
                    <a:pt x="12943" y="10955"/>
                    <a:pt x="13003" y="10929"/>
                    <a:pt x="13047" y="10909"/>
                  </a:cubicBezTo>
                  <a:cubicBezTo>
                    <a:pt x="13067" y="10888"/>
                    <a:pt x="13087" y="10867"/>
                    <a:pt x="13127" y="10867"/>
                  </a:cubicBezTo>
                  <a:cubicBezTo>
                    <a:pt x="13147" y="10847"/>
                    <a:pt x="13172" y="10847"/>
                    <a:pt x="13192" y="10826"/>
                  </a:cubicBezTo>
                  <a:cubicBezTo>
                    <a:pt x="13251" y="10801"/>
                    <a:pt x="13316" y="10760"/>
                    <a:pt x="13376" y="10739"/>
                  </a:cubicBezTo>
                  <a:cubicBezTo>
                    <a:pt x="13421" y="10719"/>
                    <a:pt x="13441" y="10698"/>
                    <a:pt x="13480" y="10672"/>
                  </a:cubicBezTo>
                  <a:cubicBezTo>
                    <a:pt x="13500" y="10672"/>
                    <a:pt x="13545" y="10652"/>
                    <a:pt x="13565" y="10611"/>
                  </a:cubicBezTo>
                  <a:cubicBezTo>
                    <a:pt x="13605" y="10590"/>
                    <a:pt x="13605" y="10544"/>
                    <a:pt x="13644" y="10544"/>
                  </a:cubicBezTo>
                  <a:cubicBezTo>
                    <a:pt x="13669" y="10523"/>
                    <a:pt x="13669" y="10523"/>
                    <a:pt x="13669" y="10503"/>
                  </a:cubicBezTo>
                  <a:cubicBezTo>
                    <a:pt x="13709" y="10503"/>
                    <a:pt x="13749" y="10482"/>
                    <a:pt x="13769" y="10462"/>
                  </a:cubicBezTo>
                  <a:cubicBezTo>
                    <a:pt x="13794" y="10441"/>
                    <a:pt x="13834" y="10441"/>
                    <a:pt x="13854" y="10441"/>
                  </a:cubicBezTo>
                  <a:cubicBezTo>
                    <a:pt x="13873" y="10416"/>
                    <a:pt x="13918" y="10416"/>
                    <a:pt x="13918" y="10375"/>
                  </a:cubicBezTo>
                  <a:cubicBezTo>
                    <a:pt x="13938" y="10375"/>
                    <a:pt x="13938" y="10354"/>
                    <a:pt x="13958" y="10354"/>
                  </a:cubicBezTo>
                  <a:cubicBezTo>
                    <a:pt x="14063" y="10287"/>
                    <a:pt x="14167" y="10205"/>
                    <a:pt x="14267" y="10139"/>
                  </a:cubicBezTo>
                  <a:cubicBezTo>
                    <a:pt x="14331" y="10097"/>
                    <a:pt x="14371" y="10056"/>
                    <a:pt x="14456" y="10031"/>
                  </a:cubicBezTo>
                  <a:cubicBezTo>
                    <a:pt x="14456" y="9990"/>
                    <a:pt x="14476" y="10010"/>
                    <a:pt x="14495" y="9990"/>
                  </a:cubicBezTo>
                  <a:cubicBezTo>
                    <a:pt x="14515" y="9969"/>
                    <a:pt x="14560" y="9949"/>
                    <a:pt x="14580" y="9928"/>
                  </a:cubicBezTo>
                  <a:cubicBezTo>
                    <a:pt x="14580" y="9902"/>
                    <a:pt x="14620" y="9882"/>
                    <a:pt x="14600" y="9841"/>
                  </a:cubicBezTo>
                  <a:cubicBezTo>
                    <a:pt x="14640" y="9841"/>
                    <a:pt x="14640" y="9800"/>
                    <a:pt x="14665" y="9800"/>
                  </a:cubicBezTo>
                  <a:cubicBezTo>
                    <a:pt x="14744" y="9753"/>
                    <a:pt x="14809" y="9671"/>
                    <a:pt x="14913" y="9646"/>
                  </a:cubicBezTo>
                  <a:lnTo>
                    <a:pt x="14913" y="9625"/>
                  </a:lnTo>
                  <a:cubicBezTo>
                    <a:pt x="15013" y="9584"/>
                    <a:pt x="15078" y="9476"/>
                    <a:pt x="15182" y="9415"/>
                  </a:cubicBezTo>
                  <a:cubicBezTo>
                    <a:pt x="15202" y="9389"/>
                    <a:pt x="15222" y="9369"/>
                    <a:pt x="15222" y="9348"/>
                  </a:cubicBezTo>
                  <a:cubicBezTo>
                    <a:pt x="15262" y="9307"/>
                    <a:pt x="15326" y="9286"/>
                    <a:pt x="15326" y="9220"/>
                  </a:cubicBezTo>
                  <a:cubicBezTo>
                    <a:pt x="15366" y="9220"/>
                    <a:pt x="15386" y="9179"/>
                    <a:pt x="15411" y="9158"/>
                  </a:cubicBezTo>
                  <a:lnTo>
                    <a:pt x="15471" y="9158"/>
                  </a:lnTo>
                  <a:cubicBezTo>
                    <a:pt x="15511" y="9112"/>
                    <a:pt x="15535" y="9071"/>
                    <a:pt x="15575" y="9050"/>
                  </a:cubicBezTo>
                  <a:cubicBezTo>
                    <a:pt x="15615" y="9030"/>
                    <a:pt x="15635" y="8983"/>
                    <a:pt x="15660" y="8942"/>
                  </a:cubicBezTo>
                  <a:cubicBezTo>
                    <a:pt x="15660" y="8963"/>
                    <a:pt x="15680" y="8963"/>
                    <a:pt x="15680" y="8963"/>
                  </a:cubicBezTo>
                  <a:cubicBezTo>
                    <a:pt x="15680" y="8922"/>
                    <a:pt x="15700" y="8901"/>
                    <a:pt x="15739" y="8901"/>
                  </a:cubicBezTo>
                  <a:cubicBezTo>
                    <a:pt x="15784" y="8855"/>
                    <a:pt x="15804" y="8835"/>
                    <a:pt x="15804" y="8773"/>
                  </a:cubicBezTo>
                  <a:lnTo>
                    <a:pt x="15844" y="8773"/>
                  </a:lnTo>
                  <a:cubicBezTo>
                    <a:pt x="15884" y="8727"/>
                    <a:pt x="15928" y="8645"/>
                    <a:pt x="15968" y="8598"/>
                  </a:cubicBezTo>
                  <a:cubicBezTo>
                    <a:pt x="16008" y="8578"/>
                    <a:pt x="16033" y="8537"/>
                    <a:pt x="16053" y="8491"/>
                  </a:cubicBezTo>
                  <a:cubicBezTo>
                    <a:pt x="16112" y="8409"/>
                    <a:pt x="16177" y="8321"/>
                    <a:pt x="16257" y="8260"/>
                  </a:cubicBezTo>
                  <a:cubicBezTo>
                    <a:pt x="16302" y="8234"/>
                    <a:pt x="16321" y="8172"/>
                    <a:pt x="16341" y="8152"/>
                  </a:cubicBezTo>
                  <a:cubicBezTo>
                    <a:pt x="16361" y="8131"/>
                    <a:pt x="16341" y="8106"/>
                    <a:pt x="16361" y="8085"/>
                  </a:cubicBezTo>
                  <a:cubicBezTo>
                    <a:pt x="16381" y="8085"/>
                    <a:pt x="16381" y="8065"/>
                    <a:pt x="16406" y="8065"/>
                  </a:cubicBezTo>
                  <a:cubicBezTo>
                    <a:pt x="16426" y="8003"/>
                    <a:pt x="16466" y="7977"/>
                    <a:pt x="16506" y="7957"/>
                  </a:cubicBezTo>
                  <a:cubicBezTo>
                    <a:pt x="16506" y="7936"/>
                    <a:pt x="16486" y="7936"/>
                    <a:pt x="16486" y="7936"/>
                  </a:cubicBezTo>
                  <a:cubicBezTo>
                    <a:pt x="16506" y="7875"/>
                    <a:pt x="16550" y="7849"/>
                    <a:pt x="16590" y="7787"/>
                  </a:cubicBezTo>
                  <a:cubicBezTo>
                    <a:pt x="16610" y="7746"/>
                    <a:pt x="16630" y="7700"/>
                    <a:pt x="16630" y="7659"/>
                  </a:cubicBezTo>
                  <a:cubicBezTo>
                    <a:pt x="16655" y="7618"/>
                    <a:pt x="16675" y="7572"/>
                    <a:pt x="16695" y="7531"/>
                  </a:cubicBezTo>
                  <a:cubicBezTo>
                    <a:pt x="16734" y="7510"/>
                    <a:pt x="16715" y="7464"/>
                    <a:pt x="16754" y="7464"/>
                  </a:cubicBezTo>
                  <a:lnTo>
                    <a:pt x="16754" y="7402"/>
                  </a:lnTo>
                  <a:cubicBezTo>
                    <a:pt x="16779" y="7382"/>
                    <a:pt x="16839" y="7361"/>
                    <a:pt x="16819" y="7315"/>
                  </a:cubicBezTo>
                  <a:cubicBezTo>
                    <a:pt x="16859" y="7274"/>
                    <a:pt x="16839" y="7187"/>
                    <a:pt x="16904" y="7187"/>
                  </a:cubicBezTo>
                  <a:cubicBezTo>
                    <a:pt x="16904" y="7146"/>
                    <a:pt x="16904" y="7125"/>
                    <a:pt x="16924" y="7105"/>
                  </a:cubicBezTo>
                  <a:cubicBezTo>
                    <a:pt x="16943" y="7105"/>
                    <a:pt x="16943" y="7105"/>
                    <a:pt x="16943" y="7079"/>
                  </a:cubicBezTo>
                  <a:cubicBezTo>
                    <a:pt x="16924" y="7038"/>
                    <a:pt x="16983" y="6997"/>
                    <a:pt x="16983" y="6951"/>
                  </a:cubicBezTo>
                  <a:cubicBezTo>
                    <a:pt x="16983" y="6930"/>
                    <a:pt x="16983" y="6909"/>
                    <a:pt x="17003" y="6909"/>
                  </a:cubicBezTo>
                  <a:lnTo>
                    <a:pt x="17003" y="6848"/>
                  </a:lnTo>
                  <a:cubicBezTo>
                    <a:pt x="17048" y="6802"/>
                    <a:pt x="17068" y="6761"/>
                    <a:pt x="17088" y="6740"/>
                  </a:cubicBezTo>
                  <a:cubicBezTo>
                    <a:pt x="17068" y="6673"/>
                    <a:pt x="17108" y="6632"/>
                    <a:pt x="17108" y="6591"/>
                  </a:cubicBezTo>
                  <a:cubicBezTo>
                    <a:pt x="17108" y="6525"/>
                    <a:pt x="17128" y="6483"/>
                    <a:pt x="17172" y="6437"/>
                  </a:cubicBezTo>
                  <a:cubicBezTo>
                    <a:pt x="17192" y="6396"/>
                    <a:pt x="17172" y="6355"/>
                    <a:pt x="17192" y="6309"/>
                  </a:cubicBezTo>
                  <a:cubicBezTo>
                    <a:pt x="17212" y="6227"/>
                    <a:pt x="17232" y="6139"/>
                    <a:pt x="17232" y="6052"/>
                  </a:cubicBezTo>
                  <a:cubicBezTo>
                    <a:pt x="17232" y="6011"/>
                    <a:pt x="17252" y="5991"/>
                    <a:pt x="17277" y="5950"/>
                  </a:cubicBezTo>
                  <a:cubicBezTo>
                    <a:pt x="17277" y="5924"/>
                    <a:pt x="17252" y="5924"/>
                    <a:pt x="17252" y="5903"/>
                  </a:cubicBezTo>
                  <a:lnTo>
                    <a:pt x="17277" y="5903"/>
                  </a:lnTo>
                  <a:cubicBezTo>
                    <a:pt x="17297" y="5821"/>
                    <a:pt x="17297" y="5755"/>
                    <a:pt x="17337" y="5693"/>
                  </a:cubicBezTo>
                  <a:cubicBezTo>
                    <a:pt x="17317" y="5667"/>
                    <a:pt x="17357" y="5647"/>
                    <a:pt x="17337" y="5626"/>
                  </a:cubicBezTo>
                  <a:cubicBezTo>
                    <a:pt x="17317" y="5606"/>
                    <a:pt x="17357" y="5585"/>
                    <a:pt x="17337" y="5565"/>
                  </a:cubicBezTo>
                  <a:cubicBezTo>
                    <a:pt x="17337" y="5539"/>
                    <a:pt x="17357" y="5518"/>
                    <a:pt x="17337" y="5498"/>
                  </a:cubicBezTo>
                  <a:cubicBezTo>
                    <a:pt x="17357" y="5457"/>
                    <a:pt x="17337" y="5411"/>
                    <a:pt x="17337" y="5390"/>
                  </a:cubicBezTo>
                  <a:cubicBezTo>
                    <a:pt x="17357" y="5349"/>
                    <a:pt x="17357" y="5308"/>
                    <a:pt x="17337" y="5262"/>
                  </a:cubicBezTo>
                  <a:cubicBezTo>
                    <a:pt x="17337" y="5221"/>
                    <a:pt x="17357" y="5154"/>
                    <a:pt x="17337" y="5113"/>
                  </a:cubicBezTo>
                  <a:cubicBezTo>
                    <a:pt x="17357" y="5092"/>
                    <a:pt x="17376" y="5051"/>
                    <a:pt x="17376" y="5026"/>
                  </a:cubicBezTo>
                  <a:cubicBezTo>
                    <a:pt x="17357" y="5005"/>
                    <a:pt x="17376" y="4985"/>
                    <a:pt x="17357" y="4964"/>
                  </a:cubicBezTo>
                  <a:cubicBezTo>
                    <a:pt x="17376" y="4943"/>
                    <a:pt x="17357" y="4943"/>
                    <a:pt x="17357" y="4923"/>
                  </a:cubicBezTo>
                  <a:cubicBezTo>
                    <a:pt x="17376" y="4897"/>
                    <a:pt x="17376" y="4877"/>
                    <a:pt x="17376" y="4856"/>
                  </a:cubicBezTo>
                  <a:cubicBezTo>
                    <a:pt x="17357" y="4836"/>
                    <a:pt x="17376" y="4795"/>
                    <a:pt x="17401" y="4769"/>
                  </a:cubicBezTo>
                  <a:cubicBezTo>
                    <a:pt x="17357" y="4707"/>
                    <a:pt x="17337" y="4641"/>
                    <a:pt x="17337" y="4579"/>
                  </a:cubicBezTo>
                  <a:cubicBezTo>
                    <a:pt x="17337" y="4538"/>
                    <a:pt x="17357" y="4492"/>
                    <a:pt x="17337" y="4451"/>
                  </a:cubicBezTo>
                  <a:lnTo>
                    <a:pt x="17357" y="4430"/>
                  </a:lnTo>
                  <a:cubicBezTo>
                    <a:pt x="17337" y="4384"/>
                    <a:pt x="17317" y="4343"/>
                    <a:pt x="17337" y="4302"/>
                  </a:cubicBezTo>
                  <a:cubicBezTo>
                    <a:pt x="17317" y="4302"/>
                    <a:pt x="17317" y="4281"/>
                    <a:pt x="17297" y="4256"/>
                  </a:cubicBezTo>
                  <a:cubicBezTo>
                    <a:pt x="17317" y="4235"/>
                    <a:pt x="17297" y="4194"/>
                    <a:pt x="17297" y="4173"/>
                  </a:cubicBezTo>
                  <a:cubicBezTo>
                    <a:pt x="17277" y="4127"/>
                    <a:pt x="17277" y="4066"/>
                    <a:pt x="17232" y="4025"/>
                  </a:cubicBezTo>
                  <a:cubicBezTo>
                    <a:pt x="17192" y="3999"/>
                    <a:pt x="17212" y="3958"/>
                    <a:pt x="17212" y="3917"/>
                  </a:cubicBezTo>
                  <a:cubicBezTo>
                    <a:pt x="17172" y="3896"/>
                    <a:pt x="17192" y="3829"/>
                    <a:pt x="17153" y="3789"/>
                  </a:cubicBezTo>
                  <a:cubicBezTo>
                    <a:pt x="17172" y="3789"/>
                    <a:pt x="17172" y="3768"/>
                    <a:pt x="17172" y="3742"/>
                  </a:cubicBezTo>
                  <a:cubicBezTo>
                    <a:pt x="17153" y="3722"/>
                    <a:pt x="17108" y="3701"/>
                    <a:pt x="17108" y="3660"/>
                  </a:cubicBezTo>
                  <a:cubicBezTo>
                    <a:pt x="17068" y="3640"/>
                    <a:pt x="17068" y="3573"/>
                    <a:pt x="17028" y="3552"/>
                  </a:cubicBezTo>
                  <a:cubicBezTo>
                    <a:pt x="17003" y="3532"/>
                    <a:pt x="17028" y="3532"/>
                    <a:pt x="17028" y="3511"/>
                  </a:cubicBezTo>
                  <a:cubicBezTo>
                    <a:pt x="17028" y="3511"/>
                    <a:pt x="17003" y="3511"/>
                    <a:pt x="16983" y="3485"/>
                  </a:cubicBezTo>
                  <a:cubicBezTo>
                    <a:pt x="16963" y="3465"/>
                    <a:pt x="16943" y="3403"/>
                    <a:pt x="16924" y="3357"/>
                  </a:cubicBezTo>
                  <a:cubicBezTo>
                    <a:pt x="16924" y="3337"/>
                    <a:pt x="16904" y="3316"/>
                    <a:pt x="16904" y="3296"/>
                  </a:cubicBezTo>
                  <a:cubicBezTo>
                    <a:pt x="16839" y="3229"/>
                    <a:pt x="16779" y="3168"/>
                    <a:pt x="16734" y="3080"/>
                  </a:cubicBezTo>
                  <a:cubicBezTo>
                    <a:pt x="16675" y="3019"/>
                    <a:pt x="16655" y="2952"/>
                    <a:pt x="16590" y="2931"/>
                  </a:cubicBezTo>
                  <a:cubicBezTo>
                    <a:pt x="16550" y="2911"/>
                    <a:pt x="16550" y="2890"/>
                    <a:pt x="16530" y="2870"/>
                  </a:cubicBezTo>
                  <a:cubicBezTo>
                    <a:pt x="16506" y="2844"/>
                    <a:pt x="16486" y="2824"/>
                    <a:pt x="16466" y="2803"/>
                  </a:cubicBezTo>
                  <a:cubicBezTo>
                    <a:pt x="16446" y="2782"/>
                    <a:pt x="16406" y="2762"/>
                    <a:pt x="16406" y="2716"/>
                  </a:cubicBezTo>
                  <a:cubicBezTo>
                    <a:pt x="16302" y="2695"/>
                    <a:pt x="16282" y="2587"/>
                    <a:pt x="16197" y="2546"/>
                  </a:cubicBezTo>
                  <a:cubicBezTo>
                    <a:pt x="16157" y="2526"/>
                    <a:pt x="16112" y="2485"/>
                    <a:pt x="16073" y="2438"/>
                  </a:cubicBezTo>
                  <a:cubicBezTo>
                    <a:pt x="16053" y="2398"/>
                    <a:pt x="16008" y="2418"/>
                    <a:pt x="15968" y="2377"/>
                  </a:cubicBezTo>
                  <a:cubicBezTo>
                    <a:pt x="15964" y="2381"/>
                    <a:pt x="15960" y="2383"/>
                    <a:pt x="15956" y="2383"/>
                  </a:cubicBezTo>
                  <a:cubicBezTo>
                    <a:pt x="15940" y="2383"/>
                    <a:pt x="15924" y="2356"/>
                    <a:pt x="15908" y="2356"/>
                  </a:cubicBezTo>
                  <a:cubicBezTo>
                    <a:pt x="15884" y="2331"/>
                    <a:pt x="15844" y="2310"/>
                    <a:pt x="15824" y="2310"/>
                  </a:cubicBezTo>
                  <a:cubicBezTo>
                    <a:pt x="15759" y="2289"/>
                    <a:pt x="15719" y="2249"/>
                    <a:pt x="15660" y="2228"/>
                  </a:cubicBezTo>
                  <a:lnTo>
                    <a:pt x="15471" y="2161"/>
                  </a:lnTo>
                  <a:cubicBezTo>
                    <a:pt x="15411" y="2141"/>
                    <a:pt x="15346" y="2120"/>
                    <a:pt x="15287" y="2074"/>
                  </a:cubicBezTo>
                  <a:lnTo>
                    <a:pt x="15222" y="2074"/>
                  </a:lnTo>
                  <a:cubicBezTo>
                    <a:pt x="15202" y="2054"/>
                    <a:pt x="15182" y="2033"/>
                    <a:pt x="15162" y="2033"/>
                  </a:cubicBezTo>
                  <a:cubicBezTo>
                    <a:pt x="15078" y="2012"/>
                    <a:pt x="15013" y="1992"/>
                    <a:pt x="14953" y="1971"/>
                  </a:cubicBezTo>
                  <a:lnTo>
                    <a:pt x="14933" y="1946"/>
                  </a:lnTo>
                  <a:lnTo>
                    <a:pt x="14913" y="1946"/>
                  </a:lnTo>
                  <a:cubicBezTo>
                    <a:pt x="14889" y="1946"/>
                    <a:pt x="14869" y="1925"/>
                    <a:pt x="14869" y="1905"/>
                  </a:cubicBezTo>
                  <a:lnTo>
                    <a:pt x="14744" y="1905"/>
                  </a:lnTo>
                  <a:cubicBezTo>
                    <a:pt x="14744" y="1905"/>
                    <a:pt x="14724" y="1884"/>
                    <a:pt x="14705" y="1884"/>
                  </a:cubicBezTo>
                  <a:cubicBezTo>
                    <a:pt x="14691" y="1884"/>
                    <a:pt x="14678" y="1893"/>
                    <a:pt x="14663" y="1893"/>
                  </a:cubicBezTo>
                  <a:cubicBezTo>
                    <a:pt x="14656" y="1893"/>
                    <a:pt x="14648" y="1891"/>
                    <a:pt x="14640" y="1884"/>
                  </a:cubicBezTo>
                  <a:cubicBezTo>
                    <a:pt x="14633" y="1877"/>
                    <a:pt x="14624" y="1875"/>
                    <a:pt x="14615" y="1875"/>
                  </a:cubicBezTo>
                  <a:cubicBezTo>
                    <a:pt x="14595" y="1875"/>
                    <a:pt x="14573" y="1884"/>
                    <a:pt x="14560" y="1884"/>
                  </a:cubicBezTo>
                  <a:cubicBezTo>
                    <a:pt x="14515" y="1884"/>
                    <a:pt x="14495" y="1884"/>
                    <a:pt x="14456" y="1843"/>
                  </a:cubicBezTo>
                  <a:cubicBezTo>
                    <a:pt x="14440" y="1851"/>
                    <a:pt x="14423" y="1856"/>
                    <a:pt x="14406" y="1856"/>
                  </a:cubicBezTo>
                  <a:cubicBezTo>
                    <a:pt x="14381" y="1856"/>
                    <a:pt x="14355" y="1845"/>
                    <a:pt x="14331" y="1817"/>
                  </a:cubicBezTo>
                  <a:cubicBezTo>
                    <a:pt x="14321" y="1830"/>
                    <a:pt x="14311" y="1836"/>
                    <a:pt x="14301" y="1836"/>
                  </a:cubicBezTo>
                  <a:cubicBezTo>
                    <a:pt x="14290" y="1836"/>
                    <a:pt x="14279" y="1830"/>
                    <a:pt x="14267" y="1817"/>
                  </a:cubicBezTo>
                  <a:cubicBezTo>
                    <a:pt x="14247" y="1817"/>
                    <a:pt x="14247" y="1843"/>
                    <a:pt x="14247" y="1843"/>
                  </a:cubicBezTo>
                  <a:lnTo>
                    <a:pt x="13938" y="1843"/>
                  </a:lnTo>
                  <a:cubicBezTo>
                    <a:pt x="13918" y="1843"/>
                    <a:pt x="13873" y="1843"/>
                    <a:pt x="13854" y="1817"/>
                  </a:cubicBezTo>
                  <a:lnTo>
                    <a:pt x="13834" y="1817"/>
                  </a:lnTo>
                  <a:cubicBezTo>
                    <a:pt x="13814" y="1817"/>
                    <a:pt x="13769" y="1843"/>
                    <a:pt x="13749" y="1843"/>
                  </a:cubicBezTo>
                  <a:cubicBezTo>
                    <a:pt x="13729" y="1817"/>
                    <a:pt x="13689" y="1817"/>
                    <a:pt x="13669" y="1817"/>
                  </a:cubicBezTo>
                  <a:cubicBezTo>
                    <a:pt x="13625" y="1817"/>
                    <a:pt x="13605" y="1843"/>
                    <a:pt x="13585" y="1843"/>
                  </a:cubicBezTo>
                  <a:lnTo>
                    <a:pt x="13421" y="1843"/>
                  </a:lnTo>
                  <a:cubicBezTo>
                    <a:pt x="13408" y="1853"/>
                    <a:pt x="13397" y="1858"/>
                    <a:pt x="13387" y="1858"/>
                  </a:cubicBezTo>
                  <a:cubicBezTo>
                    <a:pt x="13376" y="1858"/>
                    <a:pt x="13366" y="1853"/>
                    <a:pt x="13356" y="1843"/>
                  </a:cubicBezTo>
                  <a:cubicBezTo>
                    <a:pt x="13336" y="1843"/>
                    <a:pt x="13316" y="1863"/>
                    <a:pt x="13296" y="1863"/>
                  </a:cubicBezTo>
                  <a:cubicBezTo>
                    <a:pt x="13266" y="1863"/>
                    <a:pt x="13239" y="1854"/>
                    <a:pt x="13212" y="1854"/>
                  </a:cubicBezTo>
                  <a:cubicBezTo>
                    <a:pt x="13198" y="1854"/>
                    <a:pt x="13185" y="1857"/>
                    <a:pt x="13172" y="1863"/>
                  </a:cubicBezTo>
                  <a:cubicBezTo>
                    <a:pt x="13163" y="1859"/>
                    <a:pt x="13154" y="1858"/>
                    <a:pt x="13146" y="1858"/>
                  </a:cubicBezTo>
                  <a:cubicBezTo>
                    <a:pt x="13111" y="1858"/>
                    <a:pt x="13079" y="1884"/>
                    <a:pt x="13047" y="1884"/>
                  </a:cubicBezTo>
                  <a:cubicBezTo>
                    <a:pt x="13003" y="1905"/>
                    <a:pt x="12963" y="1905"/>
                    <a:pt x="12923" y="1925"/>
                  </a:cubicBezTo>
                  <a:cubicBezTo>
                    <a:pt x="12923" y="1925"/>
                    <a:pt x="12898" y="1925"/>
                    <a:pt x="12898" y="1905"/>
                  </a:cubicBezTo>
                  <a:cubicBezTo>
                    <a:pt x="12878" y="1946"/>
                    <a:pt x="12838" y="1946"/>
                    <a:pt x="12799" y="1971"/>
                  </a:cubicBezTo>
                  <a:cubicBezTo>
                    <a:pt x="12784" y="1978"/>
                    <a:pt x="12769" y="1980"/>
                    <a:pt x="12755" y="1980"/>
                  </a:cubicBezTo>
                  <a:cubicBezTo>
                    <a:pt x="12727" y="1980"/>
                    <a:pt x="12701" y="1971"/>
                    <a:pt x="12674" y="1971"/>
                  </a:cubicBezTo>
                  <a:cubicBezTo>
                    <a:pt x="12674" y="1992"/>
                    <a:pt x="12649" y="1992"/>
                    <a:pt x="12649" y="2012"/>
                  </a:cubicBezTo>
                  <a:cubicBezTo>
                    <a:pt x="12649" y="1992"/>
                    <a:pt x="12630" y="1992"/>
                    <a:pt x="12630" y="1992"/>
                  </a:cubicBezTo>
                  <a:cubicBezTo>
                    <a:pt x="12610" y="2012"/>
                    <a:pt x="12570" y="1992"/>
                    <a:pt x="12570" y="2033"/>
                  </a:cubicBezTo>
                  <a:cubicBezTo>
                    <a:pt x="12557" y="2029"/>
                    <a:pt x="12546" y="2027"/>
                    <a:pt x="12535" y="2027"/>
                  </a:cubicBezTo>
                  <a:cubicBezTo>
                    <a:pt x="12490" y="2027"/>
                    <a:pt x="12458" y="2057"/>
                    <a:pt x="12425" y="2074"/>
                  </a:cubicBezTo>
                  <a:cubicBezTo>
                    <a:pt x="12381" y="2074"/>
                    <a:pt x="12361" y="2100"/>
                    <a:pt x="12321" y="2100"/>
                  </a:cubicBezTo>
                  <a:cubicBezTo>
                    <a:pt x="12301" y="2100"/>
                    <a:pt x="12256" y="2120"/>
                    <a:pt x="12256" y="2141"/>
                  </a:cubicBezTo>
                  <a:cubicBezTo>
                    <a:pt x="12217" y="2141"/>
                    <a:pt x="12177" y="2161"/>
                    <a:pt x="12132" y="2182"/>
                  </a:cubicBezTo>
                  <a:cubicBezTo>
                    <a:pt x="12112" y="2202"/>
                    <a:pt x="12092" y="2228"/>
                    <a:pt x="12072" y="2228"/>
                  </a:cubicBezTo>
                  <a:cubicBezTo>
                    <a:pt x="12065" y="2224"/>
                    <a:pt x="12059" y="2222"/>
                    <a:pt x="12053" y="2222"/>
                  </a:cubicBezTo>
                  <a:cubicBezTo>
                    <a:pt x="12031" y="2222"/>
                    <a:pt x="12026" y="2252"/>
                    <a:pt x="12015" y="2252"/>
                  </a:cubicBezTo>
                  <a:cubicBezTo>
                    <a:pt x="12012" y="2252"/>
                    <a:pt x="12010" y="2251"/>
                    <a:pt x="12008" y="2249"/>
                  </a:cubicBezTo>
                  <a:cubicBezTo>
                    <a:pt x="11988" y="2249"/>
                    <a:pt x="11988" y="2249"/>
                    <a:pt x="11988" y="2269"/>
                  </a:cubicBezTo>
                  <a:cubicBezTo>
                    <a:pt x="11948" y="2269"/>
                    <a:pt x="11903" y="2289"/>
                    <a:pt x="11863" y="2310"/>
                  </a:cubicBezTo>
                  <a:cubicBezTo>
                    <a:pt x="11850" y="2310"/>
                    <a:pt x="11837" y="2301"/>
                    <a:pt x="11829" y="2301"/>
                  </a:cubicBezTo>
                  <a:cubicBezTo>
                    <a:pt x="11826" y="2301"/>
                    <a:pt x="11824" y="2303"/>
                    <a:pt x="11824" y="2310"/>
                  </a:cubicBezTo>
                  <a:lnTo>
                    <a:pt x="11824" y="2331"/>
                  </a:lnTo>
                  <a:cubicBezTo>
                    <a:pt x="11759" y="2331"/>
                    <a:pt x="11719" y="2377"/>
                    <a:pt x="11679" y="2438"/>
                  </a:cubicBezTo>
                  <a:cubicBezTo>
                    <a:pt x="11634" y="2459"/>
                    <a:pt x="11595" y="2505"/>
                    <a:pt x="11530" y="2526"/>
                  </a:cubicBezTo>
                  <a:cubicBezTo>
                    <a:pt x="11490" y="2546"/>
                    <a:pt x="11430" y="2587"/>
                    <a:pt x="11366" y="2633"/>
                  </a:cubicBezTo>
                  <a:cubicBezTo>
                    <a:pt x="11326" y="2654"/>
                    <a:pt x="11281" y="2695"/>
                    <a:pt x="11241" y="2716"/>
                  </a:cubicBezTo>
                  <a:cubicBezTo>
                    <a:pt x="11202" y="2762"/>
                    <a:pt x="11137" y="2782"/>
                    <a:pt x="11097" y="2824"/>
                  </a:cubicBezTo>
                  <a:cubicBezTo>
                    <a:pt x="11057" y="2844"/>
                    <a:pt x="11032" y="2844"/>
                    <a:pt x="10992" y="2890"/>
                  </a:cubicBezTo>
                  <a:cubicBezTo>
                    <a:pt x="10973" y="2911"/>
                    <a:pt x="10953" y="2931"/>
                    <a:pt x="10933" y="2952"/>
                  </a:cubicBezTo>
                  <a:cubicBezTo>
                    <a:pt x="10920" y="2962"/>
                    <a:pt x="10909" y="2962"/>
                    <a:pt x="10899" y="2962"/>
                  </a:cubicBezTo>
                  <a:cubicBezTo>
                    <a:pt x="10888" y="2962"/>
                    <a:pt x="10878" y="2962"/>
                    <a:pt x="10868" y="2972"/>
                  </a:cubicBezTo>
                  <a:cubicBezTo>
                    <a:pt x="10828" y="3019"/>
                    <a:pt x="10808" y="3080"/>
                    <a:pt x="10744" y="3101"/>
                  </a:cubicBezTo>
                  <a:cubicBezTo>
                    <a:pt x="10724" y="3126"/>
                    <a:pt x="10684" y="3126"/>
                    <a:pt x="10659" y="3147"/>
                  </a:cubicBezTo>
                  <a:cubicBezTo>
                    <a:pt x="10659" y="3147"/>
                    <a:pt x="10659" y="3168"/>
                    <a:pt x="10639" y="3188"/>
                  </a:cubicBezTo>
                  <a:cubicBezTo>
                    <a:pt x="10619" y="3208"/>
                    <a:pt x="10599" y="3229"/>
                    <a:pt x="10560" y="3255"/>
                  </a:cubicBezTo>
                  <a:cubicBezTo>
                    <a:pt x="10535" y="3275"/>
                    <a:pt x="10515" y="3316"/>
                    <a:pt x="10475" y="3337"/>
                  </a:cubicBezTo>
                  <a:cubicBezTo>
                    <a:pt x="10475" y="3337"/>
                    <a:pt x="10455" y="3337"/>
                    <a:pt x="10455" y="3357"/>
                  </a:cubicBezTo>
                  <a:cubicBezTo>
                    <a:pt x="10410" y="3424"/>
                    <a:pt x="10351" y="3465"/>
                    <a:pt x="10286" y="3511"/>
                  </a:cubicBezTo>
                  <a:cubicBezTo>
                    <a:pt x="10286" y="3532"/>
                    <a:pt x="10266" y="3552"/>
                    <a:pt x="10246" y="3552"/>
                  </a:cubicBezTo>
                  <a:cubicBezTo>
                    <a:pt x="10226" y="3573"/>
                    <a:pt x="10226" y="3614"/>
                    <a:pt x="10186" y="3640"/>
                  </a:cubicBezTo>
                  <a:cubicBezTo>
                    <a:pt x="10161" y="3660"/>
                    <a:pt x="10141" y="3701"/>
                    <a:pt x="10102" y="3722"/>
                  </a:cubicBezTo>
                  <a:cubicBezTo>
                    <a:pt x="10082" y="3742"/>
                    <a:pt x="10062" y="3768"/>
                    <a:pt x="10037" y="3789"/>
                  </a:cubicBezTo>
                  <a:lnTo>
                    <a:pt x="10017" y="3789"/>
                  </a:lnTo>
                  <a:cubicBezTo>
                    <a:pt x="10017" y="3829"/>
                    <a:pt x="9997" y="3850"/>
                    <a:pt x="9977" y="3871"/>
                  </a:cubicBezTo>
                  <a:cubicBezTo>
                    <a:pt x="9957" y="3896"/>
                    <a:pt x="9957" y="3937"/>
                    <a:pt x="9938" y="3958"/>
                  </a:cubicBezTo>
                  <a:cubicBezTo>
                    <a:pt x="9913" y="3978"/>
                    <a:pt x="9893" y="3999"/>
                    <a:pt x="9873" y="4025"/>
                  </a:cubicBezTo>
                  <a:cubicBezTo>
                    <a:pt x="9853" y="4045"/>
                    <a:pt x="9873" y="4086"/>
                    <a:pt x="9833" y="4086"/>
                  </a:cubicBezTo>
                  <a:cubicBezTo>
                    <a:pt x="9833" y="4086"/>
                    <a:pt x="9833" y="4107"/>
                    <a:pt x="9813" y="4107"/>
                  </a:cubicBezTo>
                  <a:cubicBezTo>
                    <a:pt x="9813" y="4127"/>
                    <a:pt x="9833" y="4153"/>
                    <a:pt x="9813" y="4153"/>
                  </a:cubicBezTo>
                  <a:cubicBezTo>
                    <a:pt x="9793" y="4170"/>
                    <a:pt x="9789" y="4200"/>
                    <a:pt x="9768" y="4200"/>
                  </a:cubicBezTo>
                  <a:cubicBezTo>
                    <a:pt x="9762" y="4200"/>
                    <a:pt x="9756" y="4198"/>
                    <a:pt x="9748" y="4194"/>
                  </a:cubicBezTo>
                  <a:lnTo>
                    <a:pt x="9748" y="4256"/>
                  </a:lnTo>
                  <a:cubicBezTo>
                    <a:pt x="9709" y="4322"/>
                    <a:pt x="9664" y="4364"/>
                    <a:pt x="9644" y="4430"/>
                  </a:cubicBezTo>
                  <a:cubicBezTo>
                    <a:pt x="9604" y="4451"/>
                    <a:pt x="9584" y="4492"/>
                    <a:pt x="9564" y="4538"/>
                  </a:cubicBezTo>
                  <a:cubicBezTo>
                    <a:pt x="9564" y="4559"/>
                    <a:pt x="9564" y="4559"/>
                    <a:pt x="9540" y="4579"/>
                  </a:cubicBezTo>
                  <a:cubicBezTo>
                    <a:pt x="9520" y="4599"/>
                    <a:pt x="9520" y="4641"/>
                    <a:pt x="9500" y="4687"/>
                  </a:cubicBezTo>
                  <a:cubicBezTo>
                    <a:pt x="9480" y="4707"/>
                    <a:pt x="9500" y="4707"/>
                    <a:pt x="9500" y="4728"/>
                  </a:cubicBezTo>
                  <a:cubicBezTo>
                    <a:pt x="9480" y="4748"/>
                    <a:pt x="9460" y="4795"/>
                    <a:pt x="9440" y="4836"/>
                  </a:cubicBezTo>
                  <a:cubicBezTo>
                    <a:pt x="9415" y="4897"/>
                    <a:pt x="9415" y="4985"/>
                    <a:pt x="9355" y="5026"/>
                  </a:cubicBezTo>
                  <a:lnTo>
                    <a:pt x="9355" y="5072"/>
                  </a:lnTo>
                  <a:cubicBezTo>
                    <a:pt x="9336" y="5133"/>
                    <a:pt x="9316" y="5180"/>
                    <a:pt x="9271" y="5221"/>
                  </a:cubicBezTo>
                  <a:cubicBezTo>
                    <a:pt x="9291" y="5262"/>
                    <a:pt x="9231" y="5282"/>
                    <a:pt x="9231" y="5329"/>
                  </a:cubicBezTo>
                  <a:cubicBezTo>
                    <a:pt x="9191" y="5369"/>
                    <a:pt x="9191" y="5436"/>
                    <a:pt x="9166" y="5477"/>
                  </a:cubicBezTo>
                  <a:cubicBezTo>
                    <a:pt x="9147" y="5539"/>
                    <a:pt x="9147" y="5626"/>
                    <a:pt x="9127" y="5693"/>
                  </a:cubicBezTo>
                  <a:cubicBezTo>
                    <a:pt x="9147" y="5713"/>
                    <a:pt x="9127" y="5755"/>
                    <a:pt x="9127" y="5775"/>
                  </a:cubicBezTo>
                  <a:cubicBezTo>
                    <a:pt x="9127" y="5821"/>
                    <a:pt x="9127" y="5883"/>
                    <a:pt x="9107" y="5924"/>
                  </a:cubicBezTo>
                  <a:lnTo>
                    <a:pt x="9107" y="5950"/>
                  </a:lnTo>
                  <a:cubicBezTo>
                    <a:pt x="9107" y="5970"/>
                    <a:pt x="9107" y="5970"/>
                    <a:pt x="9087" y="5970"/>
                  </a:cubicBezTo>
                  <a:lnTo>
                    <a:pt x="9087" y="6032"/>
                  </a:lnTo>
                  <a:cubicBezTo>
                    <a:pt x="9067" y="6078"/>
                    <a:pt x="9067" y="6139"/>
                    <a:pt x="9042" y="6181"/>
                  </a:cubicBezTo>
                  <a:lnTo>
                    <a:pt x="9042" y="6288"/>
                  </a:lnTo>
                  <a:cubicBezTo>
                    <a:pt x="9042" y="6288"/>
                    <a:pt x="9042" y="6309"/>
                    <a:pt x="9067" y="6309"/>
                  </a:cubicBezTo>
                  <a:cubicBezTo>
                    <a:pt x="9067" y="6335"/>
                    <a:pt x="9042" y="6355"/>
                    <a:pt x="9022" y="6355"/>
                  </a:cubicBezTo>
                  <a:cubicBezTo>
                    <a:pt x="9022" y="6396"/>
                    <a:pt x="9067" y="6417"/>
                    <a:pt x="9022" y="6437"/>
                  </a:cubicBezTo>
                  <a:cubicBezTo>
                    <a:pt x="9067" y="6504"/>
                    <a:pt x="9087" y="6545"/>
                    <a:pt x="9067" y="6591"/>
                  </a:cubicBezTo>
                  <a:lnTo>
                    <a:pt x="9067" y="6720"/>
                  </a:lnTo>
                  <a:cubicBezTo>
                    <a:pt x="9067" y="6761"/>
                    <a:pt x="9042" y="6781"/>
                    <a:pt x="9067" y="6822"/>
                  </a:cubicBezTo>
                  <a:cubicBezTo>
                    <a:pt x="9067" y="6889"/>
                    <a:pt x="9042" y="6930"/>
                    <a:pt x="9042" y="6976"/>
                  </a:cubicBezTo>
                  <a:cubicBezTo>
                    <a:pt x="9022" y="7017"/>
                    <a:pt x="9022" y="7038"/>
                    <a:pt x="9042" y="7058"/>
                  </a:cubicBezTo>
                  <a:cubicBezTo>
                    <a:pt x="9022" y="7058"/>
                    <a:pt x="9022" y="7079"/>
                    <a:pt x="9002" y="7079"/>
                  </a:cubicBezTo>
                  <a:cubicBezTo>
                    <a:pt x="9002" y="7105"/>
                    <a:pt x="9022" y="7146"/>
                    <a:pt x="9002" y="7166"/>
                  </a:cubicBezTo>
                  <a:cubicBezTo>
                    <a:pt x="9022" y="7187"/>
                    <a:pt x="9002" y="7233"/>
                    <a:pt x="9002" y="7253"/>
                  </a:cubicBezTo>
                  <a:cubicBezTo>
                    <a:pt x="9022" y="7295"/>
                    <a:pt x="9002" y="7315"/>
                    <a:pt x="9022" y="7361"/>
                  </a:cubicBezTo>
                  <a:lnTo>
                    <a:pt x="9022" y="7382"/>
                  </a:lnTo>
                  <a:cubicBezTo>
                    <a:pt x="9002" y="7464"/>
                    <a:pt x="9002" y="7464"/>
                    <a:pt x="9067" y="7572"/>
                  </a:cubicBezTo>
                  <a:cubicBezTo>
                    <a:pt x="9042" y="7572"/>
                    <a:pt x="9042" y="7592"/>
                    <a:pt x="9042" y="7618"/>
                  </a:cubicBezTo>
                  <a:cubicBezTo>
                    <a:pt x="9067" y="7680"/>
                    <a:pt x="9067" y="7746"/>
                    <a:pt x="9042" y="7808"/>
                  </a:cubicBezTo>
                  <a:cubicBezTo>
                    <a:pt x="9087" y="7916"/>
                    <a:pt x="9107" y="8044"/>
                    <a:pt x="9127" y="8152"/>
                  </a:cubicBezTo>
                  <a:cubicBezTo>
                    <a:pt x="9127" y="8193"/>
                    <a:pt x="9147" y="8213"/>
                    <a:pt x="9166" y="8234"/>
                  </a:cubicBezTo>
                  <a:cubicBezTo>
                    <a:pt x="9166" y="8301"/>
                    <a:pt x="9166" y="8388"/>
                    <a:pt x="9211" y="8450"/>
                  </a:cubicBezTo>
                  <a:lnTo>
                    <a:pt x="9211" y="8516"/>
                  </a:lnTo>
                  <a:cubicBezTo>
                    <a:pt x="9231" y="8557"/>
                    <a:pt x="9251" y="8619"/>
                    <a:pt x="9231" y="8665"/>
                  </a:cubicBezTo>
                  <a:cubicBezTo>
                    <a:pt x="9231" y="8686"/>
                    <a:pt x="9251" y="8706"/>
                    <a:pt x="9251" y="8727"/>
                  </a:cubicBezTo>
                  <a:cubicBezTo>
                    <a:pt x="9251" y="8747"/>
                    <a:pt x="9271" y="8793"/>
                    <a:pt x="9271" y="8814"/>
                  </a:cubicBezTo>
                  <a:cubicBezTo>
                    <a:pt x="9271" y="8855"/>
                    <a:pt x="9291" y="8876"/>
                    <a:pt x="9291" y="8922"/>
                  </a:cubicBezTo>
                  <a:cubicBezTo>
                    <a:pt x="9316" y="8963"/>
                    <a:pt x="9355" y="9004"/>
                    <a:pt x="9336" y="9050"/>
                  </a:cubicBezTo>
                  <a:cubicBezTo>
                    <a:pt x="9375" y="9091"/>
                    <a:pt x="9355" y="9132"/>
                    <a:pt x="9375" y="9158"/>
                  </a:cubicBezTo>
                  <a:cubicBezTo>
                    <a:pt x="9395" y="9199"/>
                    <a:pt x="9395" y="9220"/>
                    <a:pt x="9355" y="9240"/>
                  </a:cubicBezTo>
                  <a:cubicBezTo>
                    <a:pt x="9415" y="9261"/>
                    <a:pt x="9395" y="9327"/>
                    <a:pt x="9440" y="9369"/>
                  </a:cubicBezTo>
                  <a:cubicBezTo>
                    <a:pt x="9415" y="9415"/>
                    <a:pt x="9440" y="9435"/>
                    <a:pt x="9460" y="9456"/>
                  </a:cubicBezTo>
                  <a:cubicBezTo>
                    <a:pt x="9500" y="9543"/>
                    <a:pt x="9500" y="9563"/>
                    <a:pt x="9520" y="9646"/>
                  </a:cubicBezTo>
                  <a:cubicBezTo>
                    <a:pt x="9520" y="9692"/>
                    <a:pt x="9540" y="9733"/>
                    <a:pt x="9564" y="9774"/>
                  </a:cubicBezTo>
                  <a:cubicBezTo>
                    <a:pt x="9564" y="9800"/>
                    <a:pt x="9564" y="9820"/>
                    <a:pt x="9584" y="9820"/>
                  </a:cubicBezTo>
                  <a:cubicBezTo>
                    <a:pt x="9584" y="9861"/>
                    <a:pt x="9564" y="9882"/>
                    <a:pt x="9584" y="9902"/>
                  </a:cubicBezTo>
                  <a:cubicBezTo>
                    <a:pt x="9604" y="9928"/>
                    <a:pt x="9604" y="9949"/>
                    <a:pt x="9604" y="9969"/>
                  </a:cubicBezTo>
                  <a:cubicBezTo>
                    <a:pt x="9604" y="9990"/>
                    <a:pt x="9644" y="9990"/>
                    <a:pt x="9644" y="10010"/>
                  </a:cubicBezTo>
                  <a:cubicBezTo>
                    <a:pt x="9644" y="10031"/>
                    <a:pt x="9644" y="10056"/>
                    <a:pt x="9664" y="10077"/>
                  </a:cubicBezTo>
                  <a:lnTo>
                    <a:pt x="9664" y="10139"/>
                  </a:lnTo>
                  <a:cubicBezTo>
                    <a:pt x="9689" y="10159"/>
                    <a:pt x="9709" y="10205"/>
                    <a:pt x="9709" y="10226"/>
                  </a:cubicBezTo>
                  <a:lnTo>
                    <a:pt x="9709" y="10267"/>
                  </a:lnTo>
                  <a:cubicBezTo>
                    <a:pt x="9689" y="10313"/>
                    <a:pt x="9624" y="10313"/>
                    <a:pt x="9584" y="10333"/>
                  </a:cubicBezTo>
                  <a:cubicBezTo>
                    <a:pt x="9540" y="10333"/>
                    <a:pt x="9520" y="10354"/>
                    <a:pt x="9480" y="10375"/>
                  </a:cubicBezTo>
                  <a:cubicBezTo>
                    <a:pt x="9467" y="10375"/>
                    <a:pt x="9442" y="10384"/>
                    <a:pt x="9422" y="10384"/>
                  </a:cubicBezTo>
                  <a:cubicBezTo>
                    <a:pt x="9411" y="10384"/>
                    <a:pt x="9402" y="10382"/>
                    <a:pt x="9395" y="10375"/>
                  </a:cubicBezTo>
                  <a:cubicBezTo>
                    <a:pt x="9355" y="10354"/>
                    <a:pt x="9336" y="10313"/>
                    <a:pt x="9336" y="10267"/>
                  </a:cubicBezTo>
                  <a:cubicBezTo>
                    <a:pt x="9336" y="10246"/>
                    <a:pt x="9336" y="10246"/>
                    <a:pt x="9316" y="10246"/>
                  </a:cubicBezTo>
                  <a:lnTo>
                    <a:pt x="9316" y="10159"/>
                  </a:lnTo>
                  <a:cubicBezTo>
                    <a:pt x="9303" y="10149"/>
                    <a:pt x="9297" y="10149"/>
                    <a:pt x="9292" y="10149"/>
                  </a:cubicBezTo>
                  <a:cubicBezTo>
                    <a:pt x="9286" y="10149"/>
                    <a:pt x="9281" y="10149"/>
                    <a:pt x="9271" y="10139"/>
                  </a:cubicBezTo>
                  <a:cubicBezTo>
                    <a:pt x="9271" y="10118"/>
                    <a:pt x="9251" y="10077"/>
                    <a:pt x="9231" y="10031"/>
                  </a:cubicBezTo>
                  <a:cubicBezTo>
                    <a:pt x="9251" y="10010"/>
                    <a:pt x="9251" y="10010"/>
                    <a:pt x="9251" y="9990"/>
                  </a:cubicBezTo>
                  <a:lnTo>
                    <a:pt x="9231" y="9969"/>
                  </a:lnTo>
                  <a:cubicBezTo>
                    <a:pt x="9231" y="9861"/>
                    <a:pt x="9191" y="9800"/>
                    <a:pt x="9166" y="9712"/>
                  </a:cubicBezTo>
                  <a:lnTo>
                    <a:pt x="9166" y="9692"/>
                  </a:lnTo>
                  <a:cubicBezTo>
                    <a:pt x="9166" y="9671"/>
                    <a:pt x="9147" y="9646"/>
                    <a:pt x="9147" y="9625"/>
                  </a:cubicBezTo>
                  <a:cubicBezTo>
                    <a:pt x="9127" y="9584"/>
                    <a:pt x="9127" y="9543"/>
                    <a:pt x="9087" y="9497"/>
                  </a:cubicBezTo>
                  <a:cubicBezTo>
                    <a:pt x="9067" y="9497"/>
                    <a:pt x="9087" y="9456"/>
                    <a:pt x="9067" y="9435"/>
                  </a:cubicBezTo>
                  <a:cubicBezTo>
                    <a:pt x="9042" y="9415"/>
                    <a:pt x="9087" y="9389"/>
                    <a:pt x="9042" y="9369"/>
                  </a:cubicBezTo>
                  <a:cubicBezTo>
                    <a:pt x="9042" y="9348"/>
                    <a:pt x="9067" y="9348"/>
                    <a:pt x="9067" y="9327"/>
                  </a:cubicBezTo>
                  <a:cubicBezTo>
                    <a:pt x="9054" y="9317"/>
                    <a:pt x="9048" y="9317"/>
                    <a:pt x="9043" y="9317"/>
                  </a:cubicBezTo>
                  <a:cubicBezTo>
                    <a:pt x="9037" y="9317"/>
                    <a:pt x="9032" y="9317"/>
                    <a:pt x="9022" y="9307"/>
                  </a:cubicBezTo>
                  <a:cubicBezTo>
                    <a:pt x="9042" y="9240"/>
                    <a:pt x="9002" y="9199"/>
                    <a:pt x="9022" y="9132"/>
                  </a:cubicBezTo>
                  <a:cubicBezTo>
                    <a:pt x="9002" y="9112"/>
                    <a:pt x="9002" y="9112"/>
                    <a:pt x="8982" y="9091"/>
                  </a:cubicBezTo>
                  <a:cubicBezTo>
                    <a:pt x="9002" y="9091"/>
                    <a:pt x="9002" y="9071"/>
                    <a:pt x="9002" y="9071"/>
                  </a:cubicBezTo>
                  <a:cubicBezTo>
                    <a:pt x="9002" y="9004"/>
                    <a:pt x="9002" y="9004"/>
                    <a:pt x="8962" y="8983"/>
                  </a:cubicBezTo>
                  <a:cubicBezTo>
                    <a:pt x="8962" y="8979"/>
                    <a:pt x="8963" y="8977"/>
                    <a:pt x="8965" y="8977"/>
                  </a:cubicBezTo>
                  <a:cubicBezTo>
                    <a:pt x="8969" y="8977"/>
                    <a:pt x="8974" y="8982"/>
                    <a:pt x="8981" y="8982"/>
                  </a:cubicBezTo>
                  <a:cubicBezTo>
                    <a:pt x="8987" y="8982"/>
                    <a:pt x="8995" y="8978"/>
                    <a:pt x="9002" y="8963"/>
                  </a:cubicBezTo>
                  <a:cubicBezTo>
                    <a:pt x="8982" y="8901"/>
                    <a:pt x="8918" y="8855"/>
                    <a:pt x="8918" y="8793"/>
                  </a:cubicBezTo>
                  <a:lnTo>
                    <a:pt x="8898" y="8793"/>
                  </a:lnTo>
                  <a:lnTo>
                    <a:pt x="8898" y="8727"/>
                  </a:lnTo>
                  <a:lnTo>
                    <a:pt x="8858" y="8686"/>
                  </a:lnTo>
                  <a:cubicBezTo>
                    <a:pt x="8858" y="8665"/>
                    <a:pt x="8858" y="8619"/>
                    <a:pt x="8838" y="8598"/>
                  </a:cubicBezTo>
                  <a:cubicBezTo>
                    <a:pt x="8838" y="8578"/>
                    <a:pt x="8858" y="8537"/>
                    <a:pt x="8838" y="8491"/>
                  </a:cubicBezTo>
                  <a:cubicBezTo>
                    <a:pt x="8818" y="8470"/>
                    <a:pt x="8838" y="8429"/>
                    <a:pt x="8818" y="8409"/>
                  </a:cubicBezTo>
                  <a:cubicBezTo>
                    <a:pt x="8818" y="8362"/>
                    <a:pt x="8818" y="8342"/>
                    <a:pt x="8793" y="8321"/>
                  </a:cubicBezTo>
                  <a:cubicBezTo>
                    <a:pt x="8773" y="8301"/>
                    <a:pt x="8773" y="8280"/>
                    <a:pt x="8793" y="8260"/>
                  </a:cubicBezTo>
                  <a:cubicBezTo>
                    <a:pt x="8773" y="8193"/>
                    <a:pt x="8773" y="8131"/>
                    <a:pt x="8754" y="8065"/>
                  </a:cubicBezTo>
                  <a:cubicBezTo>
                    <a:pt x="8754" y="8065"/>
                    <a:pt x="8754" y="8044"/>
                    <a:pt x="8773" y="8044"/>
                  </a:cubicBezTo>
                  <a:cubicBezTo>
                    <a:pt x="8773" y="8003"/>
                    <a:pt x="8734" y="7977"/>
                    <a:pt x="8754" y="7936"/>
                  </a:cubicBezTo>
                  <a:cubicBezTo>
                    <a:pt x="8734" y="7916"/>
                    <a:pt x="8754" y="7875"/>
                    <a:pt x="8734" y="7849"/>
                  </a:cubicBezTo>
                  <a:lnTo>
                    <a:pt x="8734" y="7787"/>
                  </a:lnTo>
                  <a:cubicBezTo>
                    <a:pt x="8734" y="7746"/>
                    <a:pt x="8714" y="7721"/>
                    <a:pt x="8734" y="7680"/>
                  </a:cubicBezTo>
                  <a:lnTo>
                    <a:pt x="8714" y="7680"/>
                  </a:lnTo>
                  <a:cubicBezTo>
                    <a:pt x="8714" y="7639"/>
                    <a:pt x="8694" y="7618"/>
                    <a:pt x="8694" y="7592"/>
                  </a:cubicBezTo>
                  <a:cubicBezTo>
                    <a:pt x="8694" y="7551"/>
                    <a:pt x="8649" y="7531"/>
                    <a:pt x="8694" y="7510"/>
                  </a:cubicBezTo>
                  <a:cubicBezTo>
                    <a:pt x="8669" y="7490"/>
                    <a:pt x="8669" y="7490"/>
                    <a:pt x="8649" y="7464"/>
                  </a:cubicBezTo>
                  <a:cubicBezTo>
                    <a:pt x="8669" y="7443"/>
                    <a:pt x="8669" y="7423"/>
                    <a:pt x="8649" y="7402"/>
                  </a:cubicBezTo>
                  <a:cubicBezTo>
                    <a:pt x="8629" y="7382"/>
                    <a:pt x="8649" y="7361"/>
                    <a:pt x="8629" y="7336"/>
                  </a:cubicBezTo>
                  <a:cubicBezTo>
                    <a:pt x="8629" y="7295"/>
                    <a:pt x="8669" y="7253"/>
                    <a:pt x="8649" y="7207"/>
                  </a:cubicBezTo>
                  <a:cubicBezTo>
                    <a:pt x="8629" y="7187"/>
                    <a:pt x="8649" y="7187"/>
                    <a:pt x="8649" y="7166"/>
                  </a:cubicBezTo>
                  <a:cubicBezTo>
                    <a:pt x="8669" y="7079"/>
                    <a:pt x="8694" y="6976"/>
                    <a:pt x="8694" y="6889"/>
                  </a:cubicBezTo>
                  <a:cubicBezTo>
                    <a:pt x="8669" y="6848"/>
                    <a:pt x="8714" y="6848"/>
                    <a:pt x="8694" y="6802"/>
                  </a:cubicBezTo>
                  <a:lnTo>
                    <a:pt x="8694" y="6720"/>
                  </a:lnTo>
                  <a:cubicBezTo>
                    <a:pt x="8669" y="6694"/>
                    <a:pt x="8669" y="6673"/>
                    <a:pt x="8694" y="6653"/>
                  </a:cubicBezTo>
                  <a:cubicBezTo>
                    <a:pt x="8669" y="6612"/>
                    <a:pt x="8714" y="6566"/>
                    <a:pt x="8694" y="6525"/>
                  </a:cubicBezTo>
                  <a:cubicBezTo>
                    <a:pt x="8669" y="6525"/>
                    <a:pt x="8669" y="6504"/>
                    <a:pt x="8694" y="6483"/>
                  </a:cubicBezTo>
                  <a:cubicBezTo>
                    <a:pt x="8714" y="6483"/>
                    <a:pt x="8714" y="6463"/>
                    <a:pt x="8694" y="6437"/>
                  </a:cubicBezTo>
                  <a:cubicBezTo>
                    <a:pt x="8669" y="6376"/>
                    <a:pt x="8694" y="6309"/>
                    <a:pt x="8694" y="6268"/>
                  </a:cubicBezTo>
                  <a:lnTo>
                    <a:pt x="8694" y="6227"/>
                  </a:lnTo>
                  <a:cubicBezTo>
                    <a:pt x="8694" y="6181"/>
                    <a:pt x="8714" y="6160"/>
                    <a:pt x="8714" y="6119"/>
                  </a:cubicBezTo>
                  <a:cubicBezTo>
                    <a:pt x="8714" y="6078"/>
                    <a:pt x="8734" y="6052"/>
                    <a:pt x="8694" y="6032"/>
                  </a:cubicBezTo>
                  <a:cubicBezTo>
                    <a:pt x="8714" y="5991"/>
                    <a:pt x="8714" y="5970"/>
                    <a:pt x="8714" y="5950"/>
                  </a:cubicBezTo>
                  <a:cubicBezTo>
                    <a:pt x="8734" y="5903"/>
                    <a:pt x="8734" y="5883"/>
                    <a:pt x="8734" y="5842"/>
                  </a:cubicBezTo>
                  <a:cubicBezTo>
                    <a:pt x="8754" y="5821"/>
                    <a:pt x="8754" y="5796"/>
                    <a:pt x="8773" y="5755"/>
                  </a:cubicBezTo>
                  <a:cubicBezTo>
                    <a:pt x="8773" y="5667"/>
                    <a:pt x="8793" y="5606"/>
                    <a:pt x="8818" y="5565"/>
                  </a:cubicBezTo>
                  <a:lnTo>
                    <a:pt x="8793" y="5565"/>
                  </a:lnTo>
                  <a:cubicBezTo>
                    <a:pt x="8818" y="5518"/>
                    <a:pt x="8818" y="5498"/>
                    <a:pt x="8858" y="5477"/>
                  </a:cubicBezTo>
                  <a:cubicBezTo>
                    <a:pt x="8850" y="5460"/>
                    <a:pt x="8841" y="5454"/>
                    <a:pt x="8834" y="5454"/>
                  </a:cubicBezTo>
                  <a:cubicBezTo>
                    <a:pt x="8825" y="5454"/>
                    <a:pt x="8818" y="5466"/>
                    <a:pt x="8818" y="5477"/>
                  </a:cubicBezTo>
                  <a:lnTo>
                    <a:pt x="8793" y="5457"/>
                  </a:lnTo>
                  <a:cubicBezTo>
                    <a:pt x="8793" y="5411"/>
                    <a:pt x="8838" y="5436"/>
                    <a:pt x="8858" y="5411"/>
                  </a:cubicBezTo>
                  <a:cubicBezTo>
                    <a:pt x="8878" y="5390"/>
                    <a:pt x="8858" y="5369"/>
                    <a:pt x="8858" y="5369"/>
                  </a:cubicBezTo>
                  <a:cubicBezTo>
                    <a:pt x="8858" y="5349"/>
                    <a:pt x="8878" y="5349"/>
                    <a:pt x="8878" y="5349"/>
                  </a:cubicBezTo>
                  <a:cubicBezTo>
                    <a:pt x="8878" y="5329"/>
                    <a:pt x="8858" y="5329"/>
                    <a:pt x="8858" y="5282"/>
                  </a:cubicBezTo>
                  <a:cubicBezTo>
                    <a:pt x="8878" y="5262"/>
                    <a:pt x="8878" y="5241"/>
                    <a:pt x="8898" y="5221"/>
                  </a:cubicBezTo>
                  <a:lnTo>
                    <a:pt x="8878" y="5200"/>
                  </a:lnTo>
                  <a:cubicBezTo>
                    <a:pt x="8918" y="5154"/>
                    <a:pt x="8918" y="5113"/>
                    <a:pt x="8942" y="5072"/>
                  </a:cubicBezTo>
                  <a:cubicBezTo>
                    <a:pt x="8962" y="5051"/>
                    <a:pt x="8962" y="5026"/>
                    <a:pt x="8962" y="5005"/>
                  </a:cubicBezTo>
                  <a:cubicBezTo>
                    <a:pt x="8982" y="4985"/>
                    <a:pt x="8982" y="4943"/>
                    <a:pt x="9022" y="4923"/>
                  </a:cubicBezTo>
                  <a:cubicBezTo>
                    <a:pt x="9042" y="4897"/>
                    <a:pt x="9067" y="4856"/>
                    <a:pt x="9067" y="4815"/>
                  </a:cubicBezTo>
                  <a:cubicBezTo>
                    <a:pt x="9067" y="4748"/>
                    <a:pt x="9107" y="4707"/>
                    <a:pt x="9127" y="4641"/>
                  </a:cubicBezTo>
                  <a:cubicBezTo>
                    <a:pt x="9147" y="4620"/>
                    <a:pt x="9147" y="4599"/>
                    <a:pt x="9166" y="4579"/>
                  </a:cubicBezTo>
                  <a:cubicBezTo>
                    <a:pt x="9166" y="4538"/>
                    <a:pt x="9166" y="4512"/>
                    <a:pt x="9191" y="4492"/>
                  </a:cubicBezTo>
                  <a:lnTo>
                    <a:pt x="9191" y="4471"/>
                  </a:lnTo>
                  <a:cubicBezTo>
                    <a:pt x="9191" y="4430"/>
                    <a:pt x="9251" y="4384"/>
                    <a:pt x="9251" y="4322"/>
                  </a:cubicBezTo>
                  <a:lnTo>
                    <a:pt x="9271" y="4302"/>
                  </a:lnTo>
                  <a:cubicBezTo>
                    <a:pt x="9316" y="4235"/>
                    <a:pt x="9336" y="4194"/>
                    <a:pt x="9375" y="4153"/>
                  </a:cubicBezTo>
                  <a:cubicBezTo>
                    <a:pt x="9375" y="4132"/>
                    <a:pt x="9388" y="4101"/>
                    <a:pt x="9417" y="4101"/>
                  </a:cubicBezTo>
                  <a:cubicBezTo>
                    <a:pt x="9424" y="4101"/>
                    <a:pt x="9432" y="4103"/>
                    <a:pt x="9440" y="4107"/>
                  </a:cubicBezTo>
                  <a:lnTo>
                    <a:pt x="9440" y="4025"/>
                  </a:lnTo>
                  <a:cubicBezTo>
                    <a:pt x="9500" y="3958"/>
                    <a:pt x="9520" y="3896"/>
                    <a:pt x="9564" y="3829"/>
                  </a:cubicBezTo>
                  <a:lnTo>
                    <a:pt x="9564" y="3768"/>
                  </a:lnTo>
                  <a:cubicBezTo>
                    <a:pt x="9584" y="3742"/>
                    <a:pt x="9604" y="3742"/>
                    <a:pt x="9624" y="3742"/>
                  </a:cubicBezTo>
                  <a:lnTo>
                    <a:pt x="9624" y="3681"/>
                  </a:lnTo>
                  <a:cubicBezTo>
                    <a:pt x="9632" y="3685"/>
                    <a:pt x="9640" y="3687"/>
                    <a:pt x="9647" y="3687"/>
                  </a:cubicBezTo>
                  <a:cubicBezTo>
                    <a:pt x="9667" y="3687"/>
                    <a:pt x="9683" y="3675"/>
                    <a:pt x="9695" y="3675"/>
                  </a:cubicBezTo>
                  <a:cubicBezTo>
                    <a:pt x="9700" y="3675"/>
                    <a:pt x="9704" y="3676"/>
                    <a:pt x="9709" y="3681"/>
                  </a:cubicBezTo>
                  <a:lnTo>
                    <a:pt x="9709" y="3640"/>
                  </a:lnTo>
                  <a:lnTo>
                    <a:pt x="9689" y="3640"/>
                  </a:lnTo>
                  <a:cubicBezTo>
                    <a:pt x="9664" y="3640"/>
                    <a:pt x="9664" y="3614"/>
                    <a:pt x="9664" y="3614"/>
                  </a:cubicBezTo>
                  <a:cubicBezTo>
                    <a:pt x="9689" y="3594"/>
                    <a:pt x="9709" y="3594"/>
                    <a:pt x="9709" y="3594"/>
                  </a:cubicBezTo>
                  <a:lnTo>
                    <a:pt x="9709" y="3573"/>
                  </a:lnTo>
                  <a:cubicBezTo>
                    <a:pt x="9709" y="3573"/>
                    <a:pt x="9709" y="3552"/>
                    <a:pt x="9729" y="3552"/>
                  </a:cubicBezTo>
                  <a:lnTo>
                    <a:pt x="9813" y="3552"/>
                  </a:lnTo>
                  <a:cubicBezTo>
                    <a:pt x="9788" y="3532"/>
                    <a:pt x="9788" y="3532"/>
                    <a:pt x="9768" y="3532"/>
                  </a:cubicBezTo>
                  <a:cubicBezTo>
                    <a:pt x="9788" y="3465"/>
                    <a:pt x="9853" y="3445"/>
                    <a:pt x="9893" y="3403"/>
                  </a:cubicBezTo>
                  <a:lnTo>
                    <a:pt x="9893" y="3357"/>
                  </a:lnTo>
                  <a:lnTo>
                    <a:pt x="9913" y="3357"/>
                  </a:lnTo>
                  <a:cubicBezTo>
                    <a:pt x="9957" y="3337"/>
                    <a:pt x="9977" y="3316"/>
                    <a:pt x="9997" y="3275"/>
                  </a:cubicBezTo>
                  <a:cubicBezTo>
                    <a:pt x="10017" y="3255"/>
                    <a:pt x="10062" y="3229"/>
                    <a:pt x="10082" y="3208"/>
                  </a:cubicBezTo>
                  <a:lnTo>
                    <a:pt x="10102" y="3208"/>
                  </a:lnTo>
                  <a:cubicBezTo>
                    <a:pt x="10122" y="3147"/>
                    <a:pt x="10206" y="3147"/>
                    <a:pt x="10226" y="3059"/>
                  </a:cubicBezTo>
                  <a:cubicBezTo>
                    <a:pt x="10226" y="3039"/>
                    <a:pt x="10246" y="3019"/>
                    <a:pt x="10266" y="3019"/>
                  </a:cubicBezTo>
                  <a:cubicBezTo>
                    <a:pt x="10282" y="3002"/>
                    <a:pt x="10302" y="2967"/>
                    <a:pt x="10331" y="2967"/>
                  </a:cubicBezTo>
                  <a:cubicBezTo>
                    <a:pt x="10337" y="2967"/>
                    <a:pt x="10344" y="2969"/>
                    <a:pt x="10351" y="2972"/>
                  </a:cubicBezTo>
                  <a:cubicBezTo>
                    <a:pt x="10410" y="2890"/>
                    <a:pt x="10475" y="2824"/>
                    <a:pt x="10560" y="2803"/>
                  </a:cubicBezTo>
                  <a:cubicBezTo>
                    <a:pt x="10599" y="2782"/>
                    <a:pt x="10619" y="2741"/>
                    <a:pt x="10659" y="2716"/>
                  </a:cubicBezTo>
                  <a:cubicBezTo>
                    <a:pt x="10684" y="2695"/>
                    <a:pt x="10684" y="2675"/>
                    <a:pt x="10724" y="2675"/>
                  </a:cubicBezTo>
                  <a:cubicBezTo>
                    <a:pt x="10724" y="2654"/>
                    <a:pt x="10704" y="2654"/>
                    <a:pt x="10704" y="2654"/>
                  </a:cubicBezTo>
                  <a:cubicBezTo>
                    <a:pt x="10724" y="2613"/>
                    <a:pt x="10764" y="2613"/>
                    <a:pt x="10783" y="2567"/>
                  </a:cubicBezTo>
                  <a:cubicBezTo>
                    <a:pt x="10808" y="2526"/>
                    <a:pt x="10848" y="2526"/>
                    <a:pt x="10868" y="2505"/>
                  </a:cubicBezTo>
                  <a:cubicBezTo>
                    <a:pt x="10888" y="2459"/>
                    <a:pt x="10933" y="2459"/>
                    <a:pt x="10973" y="2459"/>
                  </a:cubicBezTo>
                  <a:cubicBezTo>
                    <a:pt x="10973" y="2438"/>
                    <a:pt x="10973" y="2418"/>
                    <a:pt x="10992" y="2418"/>
                  </a:cubicBezTo>
                  <a:cubicBezTo>
                    <a:pt x="11057" y="2398"/>
                    <a:pt x="11097" y="2356"/>
                    <a:pt x="11137" y="2310"/>
                  </a:cubicBezTo>
                  <a:lnTo>
                    <a:pt x="11157" y="2310"/>
                  </a:lnTo>
                  <a:cubicBezTo>
                    <a:pt x="11202" y="2289"/>
                    <a:pt x="11241" y="2249"/>
                    <a:pt x="11261" y="2228"/>
                  </a:cubicBezTo>
                  <a:lnTo>
                    <a:pt x="11326" y="2228"/>
                  </a:lnTo>
                  <a:cubicBezTo>
                    <a:pt x="11346" y="2182"/>
                    <a:pt x="11386" y="2182"/>
                    <a:pt x="11406" y="2141"/>
                  </a:cubicBezTo>
                  <a:lnTo>
                    <a:pt x="11430" y="2141"/>
                  </a:lnTo>
                  <a:cubicBezTo>
                    <a:pt x="11470" y="2141"/>
                    <a:pt x="11490" y="2100"/>
                    <a:pt x="11510" y="2074"/>
                  </a:cubicBezTo>
                  <a:cubicBezTo>
                    <a:pt x="11530" y="2033"/>
                    <a:pt x="11575" y="2033"/>
                    <a:pt x="11595" y="2012"/>
                  </a:cubicBezTo>
                  <a:cubicBezTo>
                    <a:pt x="11615" y="1992"/>
                    <a:pt x="11634" y="1992"/>
                    <a:pt x="11634" y="1971"/>
                  </a:cubicBezTo>
                  <a:cubicBezTo>
                    <a:pt x="11638" y="1975"/>
                    <a:pt x="11644" y="1977"/>
                    <a:pt x="11649" y="1977"/>
                  </a:cubicBezTo>
                  <a:cubicBezTo>
                    <a:pt x="11662" y="1977"/>
                    <a:pt x="11678" y="1971"/>
                    <a:pt x="11695" y="1971"/>
                  </a:cubicBezTo>
                  <a:cubicBezTo>
                    <a:pt x="11708" y="1971"/>
                    <a:pt x="11722" y="1974"/>
                    <a:pt x="11736" y="1988"/>
                  </a:cubicBezTo>
                  <a:cubicBezTo>
                    <a:pt x="11719" y="1969"/>
                    <a:pt x="11719" y="1946"/>
                    <a:pt x="11719" y="1946"/>
                  </a:cubicBezTo>
                  <a:cubicBezTo>
                    <a:pt x="11751" y="1946"/>
                    <a:pt x="11770" y="1920"/>
                    <a:pt x="11799" y="1920"/>
                  </a:cubicBezTo>
                  <a:cubicBezTo>
                    <a:pt x="11806" y="1920"/>
                    <a:pt x="11815" y="1921"/>
                    <a:pt x="11824" y="1925"/>
                  </a:cubicBezTo>
                  <a:cubicBezTo>
                    <a:pt x="11863" y="1925"/>
                    <a:pt x="11883" y="1905"/>
                    <a:pt x="11903" y="1884"/>
                  </a:cubicBezTo>
                  <a:cubicBezTo>
                    <a:pt x="11928" y="1884"/>
                    <a:pt x="11948" y="1884"/>
                    <a:pt x="11968" y="1905"/>
                  </a:cubicBezTo>
                  <a:cubicBezTo>
                    <a:pt x="11988" y="1884"/>
                    <a:pt x="11988" y="1863"/>
                    <a:pt x="11988" y="1843"/>
                  </a:cubicBezTo>
                  <a:cubicBezTo>
                    <a:pt x="12052" y="1843"/>
                    <a:pt x="12112" y="1797"/>
                    <a:pt x="12177" y="1776"/>
                  </a:cubicBezTo>
                  <a:lnTo>
                    <a:pt x="12152" y="1776"/>
                  </a:lnTo>
                  <a:cubicBezTo>
                    <a:pt x="12164" y="1766"/>
                    <a:pt x="12171" y="1761"/>
                    <a:pt x="12176" y="1761"/>
                  </a:cubicBezTo>
                  <a:cubicBezTo>
                    <a:pt x="12182" y="1761"/>
                    <a:pt x="12187" y="1766"/>
                    <a:pt x="12197" y="1776"/>
                  </a:cubicBezTo>
                  <a:cubicBezTo>
                    <a:pt x="12217" y="1756"/>
                    <a:pt x="12217" y="1756"/>
                    <a:pt x="12236" y="1735"/>
                  </a:cubicBezTo>
                  <a:lnTo>
                    <a:pt x="12217" y="1715"/>
                  </a:lnTo>
                  <a:lnTo>
                    <a:pt x="12256" y="1715"/>
                  </a:lnTo>
                  <a:cubicBezTo>
                    <a:pt x="12256" y="1715"/>
                    <a:pt x="12256" y="1703"/>
                    <a:pt x="12262" y="1703"/>
                  </a:cubicBezTo>
                  <a:cubicBezTo>
                    <a:pt x="12265" y="1703"/>
                    <a:pt x="12269" y="1706"/>
                    <a:pt x="12276" y="1715"/>
                  </a:cubicBezTo>
                  <a:lnTo>
                    <a:pt x="12276" y="1735"/>
                  </a:lnTo>
                  <a:cubicBezTo>
                    <a:pt x="12301" y="1735"/>
                    <a:pt x="12301" y="1715"/>
                    <a:pt x="12301" y="1689"/>
                  </a:cubicBezTo>
                  <a:lnTo>
                    <a:pt x="12381" y="1689"/>
                  </a:lnTo>
                  <a:cubicBezTo>
                    <a:pt x="12401" y="1689"/>
                    <a:pt x="12425" y="1668"/>
                    <a:pt x="12445" y="1668"/>
                  </a:cubicBezTo>
                  <a:cubicBezTo>
                    <a:pt x="12550" y="1668"/>
                    <a:pt x="12630" y="1628"/>
                    <a:pt x="12714" y="1586"/>
                  </a:cubicBezTo>
                  <a:lnTo>
                    <a:pt x="12734" y="1607"/>
                  </a:lnTo>
                  <a:cubicBezTo>
                    <a:pt x="12748" y="1593"/>
                    <a:pt x="12752" y="1576"/>
                    <a:pt x="12769" y="1576"/>
                  </a:cubicBezTo>
                  <a:cubicBezTo>
                    <a:pt x="12776" y="1576"/>
                    <a:pt x="12785" y="1579"/>
                    <a:pt x="12799" y="1586"/>
                  </a:cubicBezTo>
                  <a:cubicBezTo>
                    <a:pt x="12799" y="1586"/>
                    <a:pt x="12818" y="1586"/>
                    <a:pt x="12818" y="1561"/>
                  </a:cubicBezTo>
                  <a:cubicBezTo>
                    <a:pt x="12898" y="1499"/>
                    <a:pt x="12983" y="1520"/>
                    <a:pt x="13087" y="1499"/>
                  </a:cubicBezTo>
                  <a:cubicBezTo>
                    <a:pt x="13127" y="1499"/>
                    <a:pt x="13172" y="1479"/>
                    <a:pt x="13212" y="1458"/>
                  </a:cubicBezTo>
                  <a:cubicBezTo>
                    <a:pt x="13251" y="1458"/>
                    <a:pt x="13271" y="1458"/>
                    <a:pt x="13296" y="1432"/>
                  </a:cubicBezTo>
                  <a:cubicBezTo>
                    <a:pt x="13316" y="1432"/>
                    <a:pt x="13316" y="1458"/>
                    <a:pt x="13336" y="1458"/>
                  </a:cubicBezTo>
                  <a:cubicBezTo>
                    <a:pt x="13376" y="1458"/>
                    <a:pt x="13409" y="1447"/>
                    <a:pt x="13439" y="1447"/>
                  </a:cubicBezTo>
                  <a:cubicBezTo>
                    <a:pt x="13453" y="1447"/>
                    <a:pt x="13467" y="1450"/>
                    <a:pt x="13480" y="1458"/>
                  </a:cubicBezTo>
                  <a:cubicBezTo>
                    <a:pt x="13490" y="1468"/>
                    <a:pt x="13500" y="1473"/>
                    <a:pt x="13508" y="1473"/>
                  </a:cubicBezTo>
                  <a:cubicBezTo>
                    <a:pt x="13515" y="1473"/>
                    <a:pt x="13520" y="1468"/>
                    <a:pt x="13520" y="1458"/>
                  </a:cubicBezTo>
                  <a:cubicBezTo>
                    <a:pt x="13526" y="1452"/>
                    <a:pt x="13531" y="1450"/>
                    <a:pt x="13537" y="1450"/>
                  </a:cubicBezTo>
                  <a:cubicBezTo>
                    <a:pt x="13550" y="1450"/>
                    <a:pt x="13562" y="1463"/>
                    <a:pt x="13573" y="1463"/>
                  </a:cubicBezTo>
                  <a:cubicBezTo>
                    <a:pt x="13577" y="1463"/>
                    <a:pt x="13581" y="1462"/>
                    <a:pt x="13585" y="1458"/>
                  </a:cubicBezTo>
                  <a:cubicBezTo>
                    <a:pt x="13589" y="1452"/>
                    <a:pt x="13594" y="1450"/>
                    <a:pt x="13598" y="1450"/>
                  </a:cubicBezTo>
                  <a:cubicBezTo>
                    <a:pt x="13610" y="1450"/>
                    <a:pt x="13622" y="1463"/>
                    <a:pt x="13633" y="1463"/>
                  </a:cubicBezTo>
                  <a:cubicBezTo>
                    <a:pt x="13637" y="1463"/>
                    <a:pt x="13641" y="1462"/>
                    <a:pt x="13644" y="1458"/>
                  </a:cubicBezTo>
                  <a:lnTo>
                    <a:pt x="13709" y="1458"/>
                  </a:lnTo>
                  <a:cubicBezTo>
                    <a:pt x="13729" y="1458"/>
                    <a:pt x="13749" y="1458"/>
                    <a:pt x="13769" y="1432"/>
                  </a:cubicBezTo>
                  <a:close/>
                  <a:moveTo>
                    <a:pt x="3424" y="11745"/>
                  </a:moveTo>
                  <a:cubicBezTo>
                    <a:pt x="3424" y="11745"/>
                    <a:pt x="3424" y="11766"/>
                    <a:pt x="3404" y="11766"/>
                  </a:cubicBezTo>
                  <a:cubicBezTo>
                    <a:pt x="3404" y="11745"/>
                    <a:pt x="3424" y="11745"/>
                    <a:pt x="3424" y="11745"/>
                  </a:cubicBezTo>
                  <a:close/>
                  <a:moveTo>
                    <a:pt x="6093" y="11771"/>
                  </a:moveTo>
                  <a:cubicBezTo>
                    <a:pt x="6106" y="11771"/>
                    <a:pt x="6121" y="11776"/>
                    <a:pt x="6141" y="11786"/>
                  </a:cubicBezTo>
                  <a:lnTo>
                    <a:pt x="6057" y="11786"/>
                  </a:lnTo>
                  <a:cubicBezTo>
                    <a:pt x="6069" y="11776"/>
                    <a:pt x="6080" y="11771"/>
                    <a:pt x="6093" y="11771"/>
                  </a:cubicBezTo>
                  <a:close/>
                  <a:moveTo>
                    <a:pt x="6678" y="11786"/>
                  </a:moveTo>
                  <a:cubicBezTo>
                    <a:pt x="6678" y="11807"/>
                    <a:pt x="6703" y="11807"/>
                    <a:pt x="6703" y="11807"/>
                  </a:cubicBezTo>
                  <a:cubicBezTo>
                    <a:pt x="6693" y="11815"/>
                    <a:pt x="6687" y="11820"/>
                    <a:pt x="6683" y="11820"/>
                  </a:cubicBezTo>
                  <a:cubicBezTo>
                    <a:pt x="6678" y="11820"/>
                    <a:pt x="6678" y="11810"/>
                    <a:pt x="6678" y="11786"/>
                  </a:cubicBezTo>
                  <a:close/>
                  <a:moveTo>
                    <a:pt x="6743" y="11807"/>
                  </a:moveTo>
                  <a:cubicBezTo>
                    <a:pt x="6723" y="11807"/>
                    <a:pt x="6723" y="11827"/>
                    <a:pt x="6723" y="11827"/>
                  </a:cubicBezTo>
                  <a:lnTo>
                    <a:pt x="6723" y="11807"/>
                  </a:lnTo>
                  <a:close/>
                  <a:moveTo>
                    <a:pt x="10659" y="11658"/>
                  </a:moveTo>
                  <a:cubicBezTo>
                    <a:pt x="10684" y="11658"/>
                    <a:pt x="10704" y="11658"/>
                    <a:pt x="10724" y="11679"/>
                  </a:cubicBezTo>
                  <a:cubicBezTo>
                    <a:pt x="10724" y="11725"/>
                    <a:pt x="10744" y="11745"/>
                    <a:pt x="10744" y="11807"/>
                  </a:cubicBezTo>
                  <a:cubicBezTo>
                    <a:pt x="10704" y="11827"/>
                    <a:pt x="10659" y="11827"/>
                    <a:pt x="10619" y="11827"/>
                  </a:cubicBezTo>
                  <a:cubicBezTo>
                    <a:pt x="10599" y="11807"/>
                    <a:pt x="10619" y="11786"/>
                    <a:pt x="10599" y="11766"/>
                  </a:cubicBezTo>
                  <a:cubicBezTo>
                    <a:pt x="10589" y="11756"/>
                    <a:pt x="10585" y="11756"/>
                    <a:pt x="10579" y="11756"/>
                  </a:cubicBezTo>
                  <a:cubicBezTo>
                    <a:pt x="10574" y="11756"/>
                    <a:pt x="10570" y="11756"/>
                    <a:pt x="10560" y="11745"/>
                  </a:cubicBezTo>
                  <a:lnTo>
                    <a:pt x="10579" y="11725"/>
                  </a:lnTo>
                  <a:cubicBezTo>
                    <a:pt x="10579" y="11712"/>
                    <a:pt x="10574" y="11712"/>
                    <a:pt x="10570" y="11712"/>
                  </a:cubicBezTo>
                  <a:cubicBezTo>
                    <a:pt x="10565" y="11712"/>
                    <a:pt x="10560" y="11712"/>
                    <a:pt x="10560" y="11699"/>
                  </a:cubicBezTo>
                  <a:cubicBezTo>
                    <a:pt x="10579" y="11658"/>
                    <a:pt x="10639" y="11679"/>
                    <a:pt x="10659" y="11658"/>
                  </a:cubicBezTo>
                  <a:close/>
                  <a:moveTo>
                    <a:pt x="9584" y="11422"/>
                  </a:moveTo>
                  <a:cubicBezTo>
                    <a:pt x="9624" y="11442"/>
                    <a:pt x="9644" y="11489"/>
                    <a:pt x="9664" y="11509"/>
                  </a:cubicBezTo>
                  <a:cubicBezTo>
                    <a:pt x="9664" y="11530"/>
                    <a:pt x="9644" y="11550"/>
                    <a:pt x="9664" y="11550"/>
                  </a:cubicBezTo>
                  <a:cubicBezTo>
                    <a:pt x="9664" y="11596"/>
                    <a:pt x="9689" y="11596"/>
                    <a:pt x="9709" y="11637"/>
                  </a:cubicBezTo>
                  <a:cubicBezTo>
                    <a:pt x="9729" y="11679"/>
                    <a:pt x="9729" y="11699"/>
                    <a:pt x="9689" y="11725"/>
                  </a:cubicBezTo>
                  <a:cubicBezTo>
                    <a:pt x="9664" y="11745"/>
                    <a:pt x="9644" y="11766"/>
                    <a:pt x="9644" y="11766"/>
                  </a:cubicBezTo>
                  <a:cubicBezTo>
                    <a:pt x="9540" y="11786"/>
                    <a:pt x="9460" y="11807"/>
                    <a:pt x="9375" y="11853"/>
                  </a:cubicBezTo>
                  <a:cubicBezTo>
                    <a:pt x="9336" y="11853"/>
                    <a:pt x="9316" y="11853"/>
                    <a:pt x="9271" y="11874"/>
                  </a:cubicBezTo>
                  <a:cubicBezTo>
                    <a:pt x="9241" y="11884"/>
                    <a:pt x="9210" y="11884"/>
                    <a:pt x="9179" y="11884"/>
                  </a:cubicBezTo>
                  <a:cubicBezTo>
                    <a:pt x="9148" y="11884"/>
                    <a:pt x="9117" y="11884"/>
                    <a:pt x="9087" y="11894"/>
                  </a:cubicBezTo>
                  <a:cubicBezTo>
                    <a:pt x="9042" y="11807"/>
                    <a:pt x="9022" y="11725"/>
                    <a:pt x="8962" y="11658"/>
                  </a:cubicBezTo>
                  <a:cubicBezTo>
                    <a:pt x="8982" y="11658"/>
                    <a:pt x="8982" y="11637"/>
                    <a:pt x="8982" y="11637"/>
                  </a:cubicBezTo>
                  <a:cubicBezTo>
                    <a:pt x="8962" y="11617"/>
                    <a:pt x="8982" y="11617"/>
                    <a:pt x="8982" y="11617"/>
                  </a:cubicBezTo>
                  <a:cubicBezTo>
                    <a:pt x="9002" y="11571"/>
                    <a:pt x="9042" y="11571"/>
                    <a:pt x="9067" y="11550"/>
                  </a:cubicBezTo>
                  <a:cubicBezTo>
                    <a:pt x="9147" y="11550"/>
                    <a:pt x="9211" y="11530"/>
                    <a:pt x="9271" y="11530"/>
                  </a:cubicBezTo>
                  <a:cubicBezTo>
                    <a:pt x="9336" y="11442"/>
                    <a:pt x="9440" y="11468"/>
                    <a:pt x="9500" y="11422"/>
                  </a:cubicBezTo>
                  <a:cubicBezTo>
                    <a:pt x="9540" y="11422"/>
                    <a:pt x="9540" y="11442"/>
                    <a:pt x="9564" y="11468"/>
                  </a:cubicBezTo>
                  <a:cubicBezTo>
                    <a:pt x="9584" y="11468"/>
                    <a:pt x="9564" y="11422"/>
                    <a:pt x="9584" y="11422"/>
                  </a:cubicBezTo>
                  <a:close/>
                  <a:moveTo>
                    <a:pt x="11968" y="11541"/>
                  </a:moveTo>
                  <a:cubicBezTo>
                    <a:pt x="11981" y="11541"/>
                    <a:pt x="11994" y="11550"/>
                    <a:pt x="12008" y="11550"/>
                  </a:cubicBezTo>
                  <a:cubicBezTo>
                    <a:pt x="12028" y="11617"/>
                    <a:pt x="12052" y="11679"/>
                    <a:pt x="12092" y="11745"/>
                  </a:cubicBezTo>
                  <a:cubicBezTo>
                    <a:pt x="12132" y="11766"/>
                    <a:pt x="12092" y="11807"/>
                    <a:pt x="12112" y="11853"/>
                  </a:cubicBezTo>
                  <a:cubicBezTo>
                    <a:pt x="12112" y="11853"/>
                    <a:pt x="12092" y="11853"/>
                    <a:pt x="12092" y="11874"/>
                  </a:cubicBezTo>
                  <a:cubicBezTo>
                    <a:pt x="12052" y="11874"/>
                    <a:pt x="12052" y="11874"/>
                    <a:pt x="12052" y="11915"/>
                  </a:cubicBezTo>
                  <a:cubicBezTo>
                    <a:pt x="12028" y="11915"/>
                    <a:pt x="12028" y="11894"/>
                    <a:pt x="12008" y="11894"/>
                  </a:cubicBezTo>
                  <a:lnTo>
                    <a:pt x="11968" y="11894"/>
                  </a:lnTo>
                  <a:cubicBezTo>
                    <a:pt x="11948" y="11915"/>
                    <a:pt x="11928" y="11915"/>
                    <a:pt x="11903" y="11935"/>
                  </a:cubicBezTo>
                  <a:cubicBezTo>
                    <a:pt x="11883" y="11915"/>
                    <a:pt x="11863" y="11894"/>
                    <a:pt x="11843" y="11894"/>
                  </a:cubicBezTo>
                  <a:lnTo>
                    <a:pt x="11843" y="11915"/>
                  </a:lnTo>
                  <a:cubicBezTo>
                    <a:pt x="11824" y="11956"/>
                    <a:pt x="11804" y="11956"/>
                    <a:pt x="11779" y="11981"/>
                  </a:cubicBezTo>
                  <a:cubicBezTo>
                    <a:pt x="11699" y="11915"/>
                    <a:pt x="11679" y="11827"/>
                    <a:pt x="11654" y="11725"/>
                  </a:cubicBezTo>
                  <a:cubicBezTo>
                    <a:pt x="11679" y="11745"/>
                    <a:pt x="11699" y="11745"/>
                    <a:pt x="11719" y="11766"/>
                  </a:cubicBezTo>
                  <a:cubicBezTo>
                    <a:pt x="11719" y="11766"/>
                    <a:pt x="11719" y="11745"/>
                    <a:pt x="11739" y="11745"/>
                  </a:cubicBezTo>
                  <a:cubicBezTo>
                    <a:pt x="11739" y="11745"/>
                    <a:pt x="11739" y="11766"/>
                    <a:pt x="11759" y="11766"/>
                  </a:cubicBezTo>
                  <a:cubicBezTo>
                    <a:pt x="11739" y="11786"/>
                    <a:pt x="11739" y="11786"/>
                    <a:pt x="11739" y="11807"/>
                  </a:cubicBezTo>
                  <a:cubicBezTo>
                    <a:pt x="11759" y="11827"/>
                    <a:pt x="11759" y="11853"/>
                    <a:pt x="11759" y="11874"/>
                  </a:cubicBezTo>
                  <a:cubicBezTo>
                    <a:pt x="11759" y="11853"/>
                    <a:pt x="11779" y="11853"/>
                    <a:pt x="11779" y="11827"/>
                  </a:cubicBezTo>
                  <a:cubicBezTo>
                    <a:pt x="11759" y="11786"/>
                    <a:pt x="11779" y="11745"/>
                    <a:pt x="11759" y="11679"/>
                  </a:cubicBezTo>
                  <a:cubicBezTo>
                    <a:pt x="11804" y="11679"/>
                    <a:pt x="11759" y="11617"/>
                    <a:pt x="11804" y="11596"/>
                  </a:cubicBezTo>
                  <a:cubicBezTo>
                    <a:pt x="11811" y="11599"/>
                    <a:pt x="11819" y="11600"/>
                    <a:pt x="11826" y="11600"/>
                  </a:cubicBezTo>
                  <a:cubicBezTo>
                    <a:pt x="11874" y="11600"/>
                    <a:pt x="11909" y="11550"/>
                    <a:pt x="11948" y="11550"/>
                  </a:cubicBezTo>
                  <a:cubicBezTo>
                    <a:pt x="11954" y="11543"/>
                    <a:pt x="11961" y="11541"/>
                    <a:pt x="11968" y="11541"/>
                  </a:cubicBezTo>
                  <a:close/>
                  <a:moveTo>
                    <a:pt x="8773" y="11658"/>
                  </a:moveTo>
                  <a:cubicBezTo>
                    <a:pt x="8773" y="11699"/>
                    <a:pt x="8818" y="11745"/>
                    <a:pt x="8838" y="11766"/>
                  </a:cubicBezTo>
                  <a:cubicBezTo>
                    <a:pt x="8838" y="11786"/>
                    <a:pt x="8818" y="11807"/>
                    <a:pt x="8818" y="11827"/>
                  </a:cubicBezTo>
                  <a:cubicBezTo>
                    <a:pt x="8838" y="11853"/>
                    <a:pt x="8838" y="11853"/>
                    <a:pt x="8858" y="11874"/>
                  </a:cubicBezTo>
                  <a:cubicBezTo>
                    <a:pt x="8838" y="11915"/>
                    <a:pt x="8838" y="11935"/>
                    <a:pt x="8858" y="11956"/>
                  </a:cubicBezTo>
                  <a:cubicBezTo>
                    <a:pt x="8847" y="11980"/>
                    <a:pt x="8837" y="11986"/>
                    <a:pt x="8823" y="11986"/>
                  </a:cubicBezTo>
                  <a:cubicBezTo>
                    <a:pt x="8810" y="11986"/>
                    <a:pt x="8794" y="11981"/>
                    <a:pt x="8773" y="11981"/>
                  </a:cubicBezTo>
                  <a:cubicBezTo>
                    <a:pt x="8734" y="11956"/>
                    <a:pt x="8714" y="11915"/>
                    <a:pt x="8669" y="11874"/>
                  </a:cubicBezTo>
                  <a:cubicBezTo>
                    <a:pt x="8669" y="11827"/>
                    <a:pt x="8649" y="11786"/>
                    <a:pt x="8629" y="11766"/>
                  </a:cubicBezTo>
                  <a:cubicBezTo>
                    <a:pt x="8649" y="11745"/>
                    <a:pt x="8649" y="11725"/>
                    <a:pt x="8669" y="11725"/>
                  </a:cubicBezTo>
                  <a:cubicBezTo>
                    <a:pt x="8669" y="11699"/>
                    <a:pt x="8669" y="11699"/>
                    <a:pt x="8649" y="11679"/>
                  </a:cubicBezTo>
                  <a:cubicBezTo>
                    <a:pt x="8694" y="11658"/>
                    <a:pt x="8734" y="11658"/>
                    <a:pt x="8773" y="11658"/>
                  </a:cubicBezTo>
                  <a:close/>
                  <a:moveTo>
                    <a:pt x="10266" y="11807"/>
                  </a:moveTo>
                  <a:cubicBezTo>
                    <a:pt x="10280" y="11821"/>
                    <a:pt x="10296" y="11838"/>
                    <a:pt x="10312" y="11838"/>
                  </a:cubicBezTo>
                  <a:cubicBezTo>
                    <a:pt x="10318" y="11838"/>
                    <a:pt x="10325" y="11835"/>
                    <a:pt x="10331" y="11827"/>
                  </a:cubicBezTo>
                  <a:cubicBezTo>
                    <a:pt x="10351" y="11874"/>
                    <a:pt x="10331" y="11894"/>
                    <a:pt x="10331" y="11915"/>
                  </a:cubicBezTo>
                  <a:cubicBezTo>
                    <a:pt x="10311" y="11935"/>
                    <a:pt x="10266" y="11935"/>
                    <a:pt x="10246" y="11956"/>
                  </a:cubicBezTo>
                  <a:cubicBezTo>
                    <a:pt x="10246" y="11956"/>
                    <a:pt x="10226" y="11956"/>
                    <a:pt x="10226" y="11935"/>
                  </a:cubicBezTo>
                  <a:cubicBezTo>
                    <a:pt x="10226" y="11935"/>
                    <a:pt x="10226" y="11956"/>
                    <a:pt x="10206" y="11956"/>
                  </a:cubicBezTo>
                  <a:cubicBezTo>
                    <a:pt x="10190" y="11956"/>
                    <a:pt x="10187" y="11987"/>
                    <a:pt x="10162" y="11987"/>
                  </a:cubicBezTo>
                  <a:cubicBezTo>
                    <a:pt x="10157" y="11987"/>
                    <a:pt x="10150" y="11985"/>
                    <a:pt x="10141" y="11981"/>
                  </a:cubicBezTo>
                  <a:cubicBezTo>
                    <a:pt x="10132" y="11992"/>
                    <a:pt x="10122" y="11997"/>
                    <a:pt x="10109" y="11997"/>
                  </a:cubicBezTo>
                  <a:cubicBezTo>
                    <a:pt x="10097" y="11997"/>
                    <a:pt x="10082" y="11992"/>
                    <a:pt x="10062" y="11981"/>
                  </a:cubicBezTo>
                  <a:lnTo>
                    <a:pt x="9977" y="11981"/>
                  </a:lnTo>
                  <a:cubicBezTo>
                    <a:pt x="9957" y="11935"/>
                    <a:pt x="9997" y="11956"/>
                    <a:pt x="9997" y="11935"/>
                  </a:cubicBezTo>
                  <a:cubicBezTo>
                    <a:pt x="9997" y="11935"/>
                    <a:pt x="9997" y="11915"/>
                    <a:pt x="9977" y="11915"/>
                  </a:cubicBezTo>
                  <a:cubicBezTo>
                    <a:pt x="10017" y="11915"/>
                    <a:pt x="9997" y="11874"/>
                    <a:pt x="10037" y="11874"/>
                  </a:cubicBezTo>
                  <a:cubicBezTo>
                    <a:pt x="10062" y="11874"/>
                    <a:pt x="10102" y="11874"/>
                    <a:pt x="10122" y="11853"/>
                  </a:cubicBezTo>
                  <a:cubicBezTo>
                    <a:pt x="10132" y="11840"/>
                    <a:pt x="10141" y="11840"/>
                    <a:pt x="10152" y="11840"/>
                  </a:cubicBezTo>
                  <a:cubicBezTo>
                    <a:pt x="10163" y="11840"/>
                    <a:pt x="10174" y="11840"/>
                    <a:pt x="10186" y="11827"/>
                  </a:cubicBezTo>
                  <a:cubicBezTo>
                    <a:pt x="10206" y="11827"/>
                    <a:pt x="10206" y="11807"/>
                    <a:pt x="10226" y="11807"/>
                  </a:cubicBezTo>
                  <a:close/>
                  <a:moveTo>
                    <a:pt x="11575" y="12043"/>
                  </a:moveTo>
                  <a:cubicBezTo>
                    <a:pt x="11575" y="12043"/>
                    <a:pt x="11575" y="12063"/>
                    <a:pt x="11595" y="12063"/>
                  </a:cubicBezTo>
                  <a:lnTo>
                    <a:pt x="11595" y="12084"/>
                  </a:lnTo>
                  <a:lnTo>
                    <a:pt x="11575" y="12084"/>
                  </a:lnTo>
                  <a:cubicBezTo>
                    <a:pt x="11555" y="12063"/>
                    <a:pt x="11555" y="12063"/>
                    <a:pt x="11575" y="12043"/>
                  </a:cubicBezTo>
                  <a:close/>
                  <a:moveTo>
                    <a:pt x="9813" y="11935"/>
                  </a:moveTo>
                  <a:cubicBezTo>
                    <a:pt x="9833" y="11956"/>
                    <a:pt x="9853" y="11981"/>
                    <a:pt x="9873" y="12002"/>
                  </a:cubicBezTo>
                  <a:lnTo>
                    <a:pt x="9853" y="12022"/>
                  </a:lnTo>
                  <a:cubicBezTo>
                    <a:pt x="9873" y="12043"/>
                    <a:pt x="9893" y="12043"/>
                    <a:pt x="9893" y="12063"/>
                  </a:cubicBezTo>
                  <a:cubicBezTo>
                    <a:pt x="9873" y="12063"/>
                    <a:pt x="9873" y="12084"/>
                    <a:pt x="9853" y="12084"/>
                  </a:cubicBezTo>
                  <a:cubicBezTo>
                    <a:pt x="9853" y="12084"/>
                    <a:pt x="9833" y="12084"/>
                    <a:pt x="9833" y="12063"/>
                  </a:cubicBezTo>
                  <a:cubicBezTo>
                    <a:pt x="9788" y="12130"/>
                    <a:pt x="9729" y="12130"/>
                    <a:pt x="9689" y="12151"/>
                  </a:cubicBezTo>
                  <a:cubicBezTo>
                    <a:pt x="9624" y="12192"/>
                    <a:pt x="9564" y="12192"/>
                    <a:pt x="9500" y="12212"/>
                  </a:cubicBezTo>
                  <a:cubicBezTo>
                    <a:pt x="9440" y="12212"/>
                    <a:pt x="9375" y="12238"/>
                    <a:pt x="9336" y="12238"/>
                  </a:cubicBezTo>
                  <a:cubicBezTo>
                    <a:pt x="9316" y="12259"/>
                    <a:pt x="9291" y="12259"/>
                    <a:pt x="9271" y="12259"/>
                  </a:cubicBezTo>
                  <a:cubicBezTo>
                    <a:pt x="9251" y="12238"/>
                    <a:pt x="9231" y="12192"/>
                    <a:pt x="9191" y="12192"/>
                  </a:cubicBezTo>
                  <a:cubicBezTo>
                    <a:pt x="9211" y="12171"/>
                    <a:pt x="9211" y="12171"/>
                    <a:pt x="9211" y="12151"/>
                  </a:cubicBezTo>
                  <a:cubicBezTo>
                    <a:pt x="9211" y="12130"/>
                    <a:pt x="9231" y="12110"/>
                    <a:pt x="9271" y="12110"/>
                  </a:cubicBezTo>
                  <a:cubicBezTo>
                    <a:pt x="9291" y="12084"/>
                    <a:pt x="9336" y="12084"/>
                    <a:pt x="9355" y="12063"/>
                  </a:cubicBezTo>
                  <a:cubicBezTo>
                    <a:pt x="9375" y="12063"/>
                    <a:pt x="9395" y="12063"/>
                    <a:pt x="9415" y="12043"/>
                  </a:cubicBezTo>
                  <a:cubicBezTo>
                    <a:pt x="9480" y="12022"/>
                    <a:pt x="9564" y="12022"/>
                    <a:pt x="9604" y="11981"/>
                  </a:cubicBezTo>
                  <a:cubicBezTo>
                    <a:pt x="9616" y="11984"/>
                    <a:pt x="9626" y="11985"/>
                    <a:pt x="9637" y="11985"/>
                  </a:cubicBezTo>
                  <a:cubicBezTo>
                    <a:pt x="9705" y="11985"/>
                    <a:pt x="9757" y="11935"/>
                    <a:pt x="9813" y="11935"/>
                  </a:cubicBezTo>
                  <a:close/>
                  <a:moveTo>
                    <a:pt x="11386" y="11827"/>
                  </a:moveTo>
                  <a:cubicBezTo>
                    <a:pt x="11406" y="11827"/>
                    <a:pt x="11406" y="11874"/>
                    <a:pt x="11430" y="11874"/>
                  </a:cubicBezTo>
                  <a:cubicBezTo>
                    <a:pt x="11430" y="11894"/>
                    <a:pt x="11470" y="11874"/>
                    <a:pt x="11470" y="11915"/>
                  </a:cubicBezTo>
                  <a:lnTo>
                    <a:pt x="11450" y="11935"/>
                  </a:lnTo>
                  <a:cubicBezTo>
                    <a:pt x="11470" y="11956"/>
                    <a:pt x="11490" y="11981"/>
                    <a:pt x="11490" y="12002"/>
                  </a:cubicBezTo>
                  <a:cubicBezTo>
                    <a:pt x="11490" y="12022"/>
                    <a:pt x="11470" y="12022"/>
                    <a:pt x="11490" y="12043"/>
                  </a:cubicBezTo>
                  <a:lnTo>
                    <a:pt x="11530" y="12043"/>
                  </a:lnTo>
                  <a:cubicBezTo>
                    <a:pt x="11510" y="12084"/>
                    <a:pt x="11510" y="12110"/>
                    <a:pt x="11490" y="12151"/>
                  </a:cubicBezTo>
                  <a:cubicBezTo>
                    <a:pt x="11430" y="12192"/>
                    <a:pt x="11346" y="12192"/>
                    <a:pt x="11261" y="12259"/>
                  </a:cubicBezTo>
                  <a:cubicBezTo>
                    <a:pt x="11202" y="12212"/>
                    <a:pt x="11182" y="12130"/>
                    <a:pt x="11137" y="12063"/>
                  </a:cubicBezTo>
                  <a:cubicBezTo>
                    <a:pt x="11157" y="12022"/>
                    <a:pt x="11117" y="11981"/>
                    <a:pt x="11097" y="11935"/>
                  </a:cubicBezTo>
                  <a:lnTo>
                    <a:pt x="11117" y="11915"/>
                  </a:lnTo>
                  <a:cubicBezTo>
                    <a:pt x="11188" y="11897"/>
                    <a:pt x="11256" y="11847"/>
                    <a:pt x="11326" y="11847"/>
                  </a:cubicBezTo>
                  <a:cubicBezTo>
                    <a:pt x="11339" y="11847"/>
                    <a:pt x="11352" y="11849"/>
                    <a:pt x="11366" y="11853"/>
                  </a:cubicBezTo>
                  <a:cubicBezTo>
                    <a:pt x="11386" y="11853"/>
                    <a:pt x="11386" y="11827"/>
                    <a:pt x="11386" y="11827"/>
                  </a:cubicBezTo>
                  <a:close/>
                  <a:moveTo>
                    <a:pt x="8924" y="12183"/>
                  </a:moveTo>
                  <a:cubicBezTo>
                    <a:pt x="8935" y="12183"/>
                    <a:pt x="8947" y="12185"/>
                    <a:pt x="8962" y="12192"/>
                  </a:cubicBezTo>
                  <a:cubicBezTo>
                    <a:pt x="8982" y="12212"/>
                    <a:pt x="9022" y="12259"/>
                    <a:pt x="9002" y="12320"/>
                  </a:cubicBezTo>
                  <a:cubicBezTo>
                    <a:pt x="8982" y="12320"/>
                    <a:pt x="8962" y="12341"/>
                    <a:pt x="8918" y="12341"/>
                  </a:cubicBezTo>
                  <a:cubicBezTo>
                    <a:pt x="8898" y="12320"/>
                    <a:pt x="8878" y="12300"/>
                    <a:pt x="8858" y="12279"/>
                  </a:cubicBezTo>
                  <a:lnTo>
                    <a:pt x="8858" y="12192"/>
                  </a:lnTo>
                  <a:cubicBezTo>
                    <a:pt x="8884" y="12192"/>
                    <a:pt x="8902" y="12183"/>
                    <a:pt x="8924" y="12183"/>
                  </a:cubicBezTo>
                  <a:close/>
                  <a:moveTo>
                    <a:pt x="13251" y="580"/>
                  </a:moveTo>
                  <a:cubicBezTo>
                    <a:pt x="13305" y="619"/>
                    <a:pt x="13349" y="634"/>
                    <a:pt x="13395" y="634"/>
                  </a:cubicBezTo>
                  <a:cubicBezTo>
                    <a:pt x="13422" y="634"/>
                    <a:pt x="13449" y="629"/>
                    <a:pt x="13480" y="621"/>
                  </a:cubicBezTo>
                  <a:cubicBezTo>
                    <a:pt x="13507" y="621"/>
                    <a:pt x="13536" y="630"/>
                    <a:pt x="13564" y="630"/>
                  </a:cubicBezTo>
                  <a:cubicBezTo>
                    <a:pt x="13578" y="630"/>
                    <a:pt x="13591" y="628"/>
                    <a:pt x="13605" y="621"/>
                  </a:cubicBezTo>
                  <a:cubicBezTo>
                    <a:pt x="13625" y="601"/>
                    <a:pt x="13669" y="601"/>
                    <a:pt x="13709" y="601"/>
                  </a:cubicBezTo>
                  <a:cubicBezTo>
                    <a:pt x="13729" y="601"/>
                    <a:pt x="13769" y="601"/>
                    <a:pt x="13794" y="621"/>
                  </a:cubicBezTo>
                  <a:lnTo>
                    <a:pt x="13834" y="621"/>
                  </a:lnTo>
                  <a:cubicBezTo>
                    <a:pt x="13893" y="621"/>
                    <a:pt x="13958" y="621"/>
                    <a:pt x="14018" y="642"/>
                  </a:cubicBezTo>
                  <a:lnTo>
                    <a:pt x="14102" y="642"/>
                  </a:lnTo>
                  <a:cubicBezTo>
                    <a:pt x="14122" y="642"/>
                    <a:pt x="14167" y="621"/>
                    <a:pt x="14187" y="621"/>
                  </a:cubicBezTo>
                  <a:lnTo>
                    <a:pt x="14267" y="621"/>
                  </a:lnTo>
                  <a:cubicBezTo>
                    <a:pt x="14275" y="614"/>
                    <a:pt x="14285" y="612"/>
                    <a:pt x="14296" y="612"/>
                  </a:cubicBezTo>
                  <a:cubicBezTo>
                    <a:pt x="14318" y="612"/>
                    <a:pt x="14345" y="621"/>
                    <a:pt x="14371" y="621"/>
                  </a:cubicBezTo>
                  <a:cubicBezTo>
                    <a:pt x="14375" y="617"/>
                    <a:pt x="14380" y="615"/>
                    <a:pt x="14384" y="615"/>
                  </a:cubicBezTo>
                  <a:cubicBezTo>
                    <a:pt x="14397" y="615"/>
                    <a:pt x="14410" y="627"/>
                    <a:pt x="14423" y="627"/>
                  </a:cubicBezTo>
                  <a:cubicBezTo>
                    <a:pt x="14427" y="627"/>
                    <a:pt x="14432" y="626"/>
                    <a:pt x="14436" y="621"/>
                  </a:cubicBezTo>
                  <a:cubicBezTo>
                    <a:pt x="14456" y="621"/>
                    <a:pt x="14476" y="642"/>
                    <a:pt x="14476" y="642"/>
                  </a:cubicBezTo>
                  <a:cubicBezTo>
                    <a:pt x="14482" y="635"/>
                    <a:pt x="14489" y="633"/>
                    <a:pt x="14496" y="633"/>
                  </a:cubicBezTo>
                  <a:cubicBezTo>
                    <a:pt x="14509" y="633"/>
                    <a:pt x="14524" y="642"/>
                    <a:pt x="14540" y="642"/>
                  </a:cubicBezTo>
                  <a:lnTo>
                    <a:pt x="14640" y="642"/>
                  </a:lnTo>
                  <a:cubicBezTo>
                    <a:pt x="14685" y="642"/>
                    <a:pt x="14685" y="662"/>
                    <a:pt x="14705" y="688"/>
                  </a:cubicBezTo>
                  <a:cubicBezTo>
                    <a:pt x="14730" y="677"/>
                    <a:pt x="14753" y="671"/>
                    <a:pt x="14775" y="671"/>
                  </a:cubicBezTo>
                  <a:cubicBezTo>
                    <a:pt x="14805" y="671"/>
                    <a:pt x="14834" y="682"/>
                    <a:pt x="14869" y="709"/>
                  </a:cubicBezTo>
                  <a:cubicBezTo>
                    <a:pt x="14882" y="709"/>
                    <a:pt x="14897" y="699"/>
                    <a:pt x="14912" y="699"/>
                  </a:cubicBezTo>
                  <a:cubicBezTo>
                    <a:pt x="14920" y="699"/>
                    <a:pt x="14927" y="702"/>
                    <a:pt x="14933" y="709"/>
                  </a:cubicBezTo>
                  <a:cubicBezTo>
                    <a:pt x="14933" y="713"/>
                    <a:pt x="14934" y="714"/>
                    <a:pt x="14935" y="714"/>
                  </a:cubicBezTo>
                  <a:cubicBezTo>
                    <a:pt x="14941" y="714"/>
                    <a:pt x="14957" y="688"/>
                    <a:pt x="14973" y="688"/>
                  </a:cubicBezTo>
                  <a:cubicBezTo>
                    <a:pt x="15038" y="709"/>
                    <a:pt x="15078" y="729"/>
                    <a:pt x="15137" y="750"/>
                  </a:cubicBezTo>
                  <a:cubicBezTo>
                    <a:pt x="15182" y="750"/>
                    <a:pt x="15202" y="770"/>
                    <a:pt x="15222" y="791"/>
                  </a:cubicBezTo>
                  <a:cubicBezTo>
                    <a:pt x="15306" y="791"/>
                    <a:pt x="15386" y="816"/>
                    <a:pt x="15471" y="857"/>
                  </a:cubicBezTo>
                  <a:cubicBezTo>
                    <a:pt x="15491" y="857"/>
                    <a:pt x="15535" y="878"/>
                    <a:pt x="15555" y="878"/>
                  </a:cubicBezTo>
                  <a:cubicBezTo>
                    <a:pt x="15575" y="878"/>
                    <a:pt x="15595" y="878"/>
                    <a:pt x="15615" y="898"/>
                  </a:cubicBezTo>
                  <a:cubicBezTo>
                    <a:pt x="15615" y="898"/>
                    <a:pt x="15635" y="919"/>
                    <a:pt x="15660" y="919"/>
                  </a:cubicBezTo>
                  <a:cubicBezTo>
                    <a:pt x="15660" y="945"/>
                    <a:pt x="15680" y="945"/>
                    <a:pt x="15700" y="965"/>
                  </a:cubicBezTo>
                  <a:cubicBezTo>
                    <a:pt x="15700" y="945"/>
                    <a:pt x="15700" y="945"/>
                    <a:pt x="15719" y="945"/>
                  </a:cubicBezTo>
                  <a:cubicBezTo>
                    <a:pt x="15719" y="965"/>
                    <a:pt x="15739" y="965"/>
                    <a:pt x="15759" y="986"/>
                  </a:cubicBezTo>
                  <a:cubicBezTo>
                    <a:pt x="15784" y="986"/>
                    <a:pt x="15804" y="986"/>
                    <a:pt x="15824" y="1006"/>
                  </a:cubicBezTo>
                  <a:cubicBezTo>
                    <a:pt x="15844" y="1027"/>
                    <a:pt x="15864" y="1027"/>
                    <a:pt x="15884" y="1027"/>
                  </a:cubicBezTo>
                  <a:cubicBezTo>
                    <a:pt x="15889" y="1022"/>
                    <a:pt x="15894" y="1021"/>
                    <a:pt x="15899" y="1021"/>
                  </a:cubicBezTo>
                  <a:cubicBezTo>
                    <a:pt x="15913" y="1021"/>
                    <a:pt x="15927" y="1033"/>
                    <a:pt x="15946" y="1033"/>
                  </a:cubicBezTo>
                  <a:cubicBezTo>
                    <a:pt x="15952" y="1033"/>
                    <a:pt x="15960" y="1031"/>
                    <a:pt x="15968" y="1027"/>
                  </a:cubicBezTo>
                  <a:cubicBezTo>
                    <a:pt x="15988" y="1027"/>
                    <a:pt x="15988" y="1047"/>
                    <a:pt x="15988" y="1073"/>
                  </a:cubicBezTo>
                  <a:cubicBezTo>
                    <a:pt x="16033" y="1073"/>
                    <a:pt x="16073" y="1093"/>
                    <a:pt x="16112" y="1135"/>
                  </a:cubicBezTo>
                  <a:cubicBezTo>
                    <a:pt x="16177" y="1135"/>
                    <a:pt x="16217" y="1176"/>
                    <a:pt x="16282" y="1201"/>
                  </a:cubicBezTo>
                  <a:cubicBezTo>
                    <a:pt x="16321" y="1201"/>
                    <a:pt x="16361" y="1222"/>
                    <a:pt x="16406" y="1242"/>
                  </a:cubicBezTo>
                  <a:lnTo>
                    <a:pt x="16426" y="1242"/>
                  </a:lnTo>
                  <a:cubicBezTo>
                    <a:pt x="16446" y="1284"/>
                    <a:pt x="16506" y="1284"/>
                    <a:pt x="16550" y="1330"/>
                  </a:cubicBezTo>
                  <a:cubicBezTo>
                    <a:pt x="16570" y="1371"/>
                    <a:pt x="16610" y="1371"/>
                    <a:pt x="16655" y="1391"/>
                  </a:cubicBezTo>
                  <a:cubicBezTo>
                    <a:pt x="16661" y="1398"/>
                    <a:pt x="16668" y="1400"/>
                    <a:pt x="16674" y="1400"/>
                  </a:cubicBezTo>
                  <a:cubicBezTo>
                    <a:pt x="16686" y="1400"/>
                    <a:pt x="16695" y="1391"/>
                    <a:pt x="16695" y="1391"/>
                  </a:cubicBezTo>
                  <a:cubicBezTo>
                    <a:pt x="16715" y="1391"/>
                    <a:pt x="16734" y="1412"/>
                    <a:pt x="16734" y="1412"/>
                  </a:cubicBezTo>
                  <a:cubicBezTo>
                    <a:pt x="16734" y="1458"/>
                    <a:pt x="16754" y="1458"/>
                    <a:pt x="16779" y="1479"/>
                  </a:cubicBezTo>
                  <a:lnTo>
                    <a:pt x="16819" y="1479"/>
                  </a:lnTo>
                  <a:lnTo>
                    <a:pt x="16819" y="1520"/>
                  </a:lnTo>
                  <a:cubicBezTo>
                    <a:pt x="16859" y="1520"/>
                    <a:pt x="16879" y="1540"/>
                    <a:pt x="16904" y="1561"/>
                  </a:cubicBezTo>
                  <a:cubicBezTo>
                    <a:pt x="16924" y="1586"/>
                    <a:pt x="16963" y="1607"/>
                    <a:pt x="16983" y="1628"/>
                  </a:cubicBezTo>
                  <a:cubicBezTo>
                    <a:pt x="16983" y="1648"/>
                    <a:pt x="17003" y="1668"/>
                    <a:pt x="17003" y="1689"/>
                  </a:cubicBezTo>
                  <a:cubicBezTo>
                    <a:pt x="17048" y="1715"/>
                    <a:pt x="17068" y="1715"/>
                    <a:pt x="17088" y="1735"/>
                  </a:cubicBezTo>
                  <a:cubicBezTo>
                    <a:pt x="17108" y="1756"/>
                    <a:pt x="17128" y="1776"/>
                    <a:pt x="17153" y="1776"/>
                  </a:cubicBezTo>
                  <a:cubicBezTo>
                    <a:pt x="17172" y="1797"/>
                    <a:pt x="17212" y="1817"/>
                    <a:pt x="17212" y="1863"/>
                  </a:cubicBezTo>
                  <a:cubicBezTo>
                    <a:pt x="17252" y="1905"/>
                    <a:pt x="17297" y="1992"/>
                    <a:pt x="17357" y="2012"/>
                  </a:cubicBezTo>
                  <a:lnTo>
                    <a:pt x="17376" y="2012"/>
                  </a:lnTo>
                  <a:cubicBezTo>
                    <a:pt x="17421" y="2054"/>
                    <a:pt x="17461" y="2100"/>
                    <a:pt x="17501" y="2120"/>
                  </a:cubicBezTo>
                  <a:cubicBezTo>
                    <a:pt x="17501" y="2141"/>
                    <a:pt x="17501" y="2141"/>
                    <a:pt x="17526" y="2161"/>
                  </a:cubicBezTo>
                  <a:lnTo>
                    <a:pt x="17546" y="2161"/>
                  </a:lnTo>
                  <a:cubicBezTo>
                    <a:pt x="17546" y="2182"/>
                    <a:pt x="17526" y="2182"/>
                    <a:pt x="17546" y="2202"/>
                  </a:cubicBezTo>
                  <a:lnTo>
                    <a:pt x="17566" y="2182"/>
                  </a:lnTo>
                  <a:lnTo>
                    <a:pt x="17585" y="2202"/>
                  </a:lnTo>
                  <a:cubicBezTo>
                    <a:pt x="17585" y="2228"/>
                    <a:pt x="17566" y="2249"/>
                    <a:pt x="17605" y="2249"/>
                  </a:cubicBezTo>
                  <a:cubicBezTo>
                    <a:pt x="17605" y="2289"/>
                    <a:pt x="17650" y="2289"/>
                    <a:pt x="17650" y="2331"/>
                  </a:cubicBezTo>
                  <a:cubicBezTo>
                    <a:pt x="17670" y="2356"/>
                    <a:pt x="17670" y="2356"/>
                    <a:pt x="17690" y="2377"/>
                  </a:cubicBezTo>
                  <a:cubicBezTo>
                    <a:pt x="17710" y="2398"/>
                    <a:pt x="17710" y="2438"/>
                    <a:pt x="17730" y="2459"/>
                  </a:cubicBezTo>
                  <a:cubicBezTo>
                    <a:pt x="17750" y="2485"/>
                    <a:pt x="17775" y="2526"/>
                    <a:pt x="17795" y="2546"/>
                  </a:cubicBezTo>
                  <a:cubicBezTo>
                    <a:pt x="17834" y="2567"/>
                    <a:pt x="17834" y="2613"/>
                    <a:pt x="17874" y="2613"/>
                  </a:cubicBezTo>
                  <a:cubicBezTo>
                    <a:pt x="17899" y="2633"/>
                    <a:pt x="17874" y="2654"/>
                    <a:pt x="17874" y="2654"/>
                  </a:cubicBezTo>
                  <a:cubicBezTo>
                    <a:pt x="17939" y="2741"/>
                    <a:pt x="17998" y="2824"/>
                    <a:pt x="18023" y="2911"/>
                  </a:cubicBezTo>
                  <a:lnTo>
                    <a:pt x="17998" y="2931"/>
                  </a:lnTo>
                  <a:cubicBezTo>
                    <a:pt x="18023" y="2972"/>
                    <a:pt x="18063" y="2998"/>
                    <a:pt x="18083" y="3019"/>
                  </a:cubicBezTo>
                  <a:cubicBezTo>
                    <a:pt x="18083" y="3019"/>
                    <a:pt x="18063" y="3039"/>
                    <a:pt x="18083" y="3059"/>
                  </a:cubicBezTo>
                  <a:lnTo>
                    <a:pt x="18103" y="3039"/>
                  </a:lnTo>
                  <a:lnTo>
                    <a:pt x="18103" y="3080"/>
                  </a:lnTo>
                  <a:cubicBezTo>
                    <a:pt x="18168" y="3101"/>
                    <a:pt x="18148" y="3188"/>
                    <a:pt x="18188" y="3188"/>
                  </a:cubicBezTo>
                  <a:cubicBezTo>
                    <a:pt x="18197" y="3208"/>
                    <a:pt x="18212" y="3208"/>
                    <a:pt x="18225" y="3208"/>
                  </a:cubicBezTo>
                  <a:cubicBezTo>
                    <a:pt x="18237" y="3208"/>
                    <a:pt x="18247" y="3208"/>
                    <a:pt x="18247" y="3229"/>
                  </a:cubicBezTo>
                  <a:cubicBezTo>
                    <a:pt x="18247" y="3229"/>
                    <a:pt x="18227" y="3229"/>
                    <a:pt x="18227" y="3255"/>
                  </a:cubicBezTo>
                  <a:cubicBezTo>
                    <a:pt x="18272" y="3296"/>
                    <a:pt x="18272" y="3337"/>
                    <a:pt x="18312" y="3403"/>
                  </a:cubicBezTo>
                  <a:cubicBezTo>
                    <a:pt x="18292" y="3445"/>
                    <a:pt x="18312" y="3485"/>
                    <a:pt x="18312" y="3532"/>
                  </a:cubicBezTo>
                  <a:cubicBezTo>
                    <a:pt x="18312" y="3552"/>
                    <a:pt x="18332" y="3573"/>
                    <a:pt x="18332" y="3594"/>
                  </a:cubicBezTo>
                  <a:cubicBezTo>
                    <a:pt x="18332" y="3640"/>
                    <a:pt x="18352" y="3681"/>
                    <a:pt x="18396" y="3701"/>
                  </a:cubicBezTo>
                  <a:cubicBezTo>
                    <a:pt x="18396" y="3722"/>
                    <a:pt x="18372" y="3742"/>
                    <a:pt x="18396" y="3768"/>
                  </a:cubicBezTo>
                  <a:cubicBezTo>
                    <a:pt x="18396" y="3789"/>
                    <a:pt x="18396" y="3809"/>
                    <a:pt x="18416" y="3829"/>
                  </a:cubicBezTo>
                  <a:cubicBezTo>
                    <a:pt x="18436" y="3850"/>
                    <a:pt x="18456" y="3871"/>
                    <a:pt x="18456" y="3896"/>
                  </a:cubicBezTo>
                  <a:cubicBezTo>
                    <a:pt x="18456" y="3958"/>
                    <a:pt x="18496" y="3999"/>
                    <a:pt x="18496" y="4066"/>
                  </a:cubicBezTo>
                  <a:cubicBezTo>
                    <a:pt x="18521" y="4086"/>
                    <a:pt x="18496" y="4127"/>
                    <a:pt x="18521" y="4153"/>
                  </a:cubicBezTo>
                  <a:cubicBezTo>
                    <a:pt x="18496" y="4173"/>
                    <a:pt x="18496" y="4173"/>
                    <a:pt x="18476" y="4194"/>
                  </a:cubicBezTo>
                  <a:cubicBezTo>
                    <a:pt x="18476" y="4215"/>
                    <a:pt x="18521" y="4235"/>
                    <a:pt x="18476" y="4281"/>
                  </a:cubicBezTo>
                  <a:cubicBezTo>
                    <a:pt x="18496" y="4302"/>
                    <a:pt x="18476" y="4322"/>
                    <a:pt x="18496" y="4343"/>
                  </a:cubicBezTo>
                  <a:cubicBezTo>
                    <a:pt x="18521" y="4364"/>
                    <a:pt x="18476" y="4384"/>
                    <a:pt x="18496" y="4410"/>
                  </a:cubicBezTo>
                  <a:cubicBezTo>
                    <a:pt x="18521" y="4410"/>
                    <a:pt x="18521" y="4430"/>
                    <a:pt x="18541" y="4451"/>
                  </a:cubicBezTo>
                  <a:lnTo>
                    <a:pt x="18541" y="4492"/>
                  </a:lnTo>
                  <a:lnTo>
                    <a:pt x="18521" y="4492"/>
                  </a:lnTo>
                  <a:cubicBezTo>
                    <a:pt x="18561" y="4538"/>
                    <a:pt x="18541" y="4579"/>
                    <a:pt x="18561" y="4620"/>
                  </a:cubicBezTo>
                  <a:cubicBezTo>
                    <a:pt x="18581" y="4641"/>
                    <a:pt x="18581" y="4641"/>
                    <a:pt x="18561" y="4641"/>
                  </a:cubicBezTo>
                  <a:cubicBezTo>
                    <a:pt x="18561" y="4687"/>
                    <a:pt x="18541" y="4707"/>
                    <a:pt x="18541" y="4707"/>
                  </a:cubicBezTo>
                  <a:cubicBezTo>
                    <a:pt x="18541" y="4748"/>
                    <a:pt x="18561" y="4748"/>
                    <a:pt x="18581" y="4769"/>
                  </a:cubicBezTo>
                  <a:cubicBezTo>
                    <a:pt x="18561" y="4795"/>
                    <a:pt x="18541" y="4836"/>
                    <a:pt x="18581" y="4856"/>
                  </a:cubicBezTo>
                  <a:cubicBezTo>
                    <a:pt x="18561" y="4897"/>
                    <a:pt x="18541" y="4943"/>
                    <a:pt x="18541" y="5005"/>
                  </a:cubicBezTo>
                  <a:cubicBezTo>
                    <a:pt x="18541" y="5026"/>
                    <a:pt x="18541" y="5051"/>
                    <a:pt x="18561" y="5072"/>
                  </a:cubicBezTo>
                  <a:cubicBezTo>
                    <a:pt x="18561" y="5082"/>
                    <a:pt x="18556" y="5082"/>
                    <a:pt x="18548" y="5082"/>
                  </a:cubicBezTo>
                  <a:cubicBezTo>
                    <a:pt x="18541" y="5082"/>
                    <a:pt x="18531" y="5082"/>
                    <a:pt x="18521" y="5092"/>
                  </a:cubicBezTo>
                  <a:cubicBezTo>
                    <a:pt x="18521" y="5133"/>
                    <a:pt x="18541" y="5200"/>
                    <a:pt x="18521" y="5241"/>
                  </a:cubicBezTo>
                  <a:cubicBezTo>
                    <a:pt x="18496" y="5262"/>
                    <a:pt x="18496" y="5308"/>
                    <a:pt x="18521" y="5329"/>
                  </a:cubicBezTo>
                  <a:cubicBezTo>
                    <a:pt x="18541" y="5369"/>
                    <a:pt x="18496" y="5390"/>
                    <a:pt x="18521" y="5436"/>
                  </a:cubicBezTo>
                  <a:cubicBezTo>
                    <a:pt x="18496" y="5457"/>
                    <a:pt x="18541" y="5498"/>
                    <a:pt x="18496" y="5518"/>
                  </a:cubicBezTo>
                  <a:cubicBezTo>
                    <a:pt x="18521" y="5539"/>
                    <a:pt x="18521" y="5585"/>
                    <a:pt x="18541" y="5626"/>
                  </a:cubicBezTo>
                  <a:cubicBezTo>
                    <a:pt x="18521" y="5647"/>
                    <a:pt x="18521" y="5693"/>
                    <a:pt x="18521" y="5713"/>
                  </a:cubicBezTo>
                  <a:cubicBezTo>
                    <a:pt x="18541" y="5755"/>
                    <a:pt x="18521" y="5796"/>
                    <a:pt x="18496" y="5821"/>
                  </a:cubicBezTo>
                  <a:cubicBezTo>
                    <a:pt x="18496" y="5862"/>
                    <a:pt x="18476" y="5883"/>
                    <a:pt x="18476" y="5924"/>
                  </a:cubicBezTo>
                  <a:lnTo>
                    <a:pt x="18456" y="5950"/>
                  </a:lnTo>
                  <a:cubicBezTo>
                    <a:pt x="18476" y="6011"/>
                    <a:pt x="18436" y="6099"/>
                    <a:pt x="18456" y="6160"/>
                  </a:cubicBezTo>
                  <a:cubicBezTo>
                    <a:pt x="18436" y="6160"/>
                    <a:pt x="18436" y="6181"/>
                    <a:pt x="18416" y="6181"/>
                  </a:cubicBezTo>
                  <a:cubicBezTo>
                    <a:pt x="18436" y="6227"/>
                    <a:pt x="18416" y="6268"/>
                    <a:pt x="18416" y="6309"/>
                  </a:cubicBezTo>
                  <a:cubicBezTo>
                    <a:pt x="18416" y="6355"/>
                    <a:pt x="18396" y="6396"/>
                    <a:pt x="18396" y="6437"/>
                  </a:cubicBezTo>
                  <a:cubicBezTo>
                    <a:pt x="18372" y="6483"/>
                    <a:pt x="18372" y="6504"/>
                    <a:pt x="18372" y="6545"/>
                  </a:cubicBezTo>
                  <a:cubicBezTo>
                    <a:pt x="18352" y="6566"/>
                    <a:pt x="18352" y="6591"/>
                    <a:pt x="18352" y="6612"/>
                  </a:cubicBezTo>
                  <a:cubicBezTo>
                    <a:pt x="18332" y="6673"/>
                    <a:pt x="18312" y="6761"/>
                    <a:pt x="18292" y="6802"/>
                  </a:cubicBezTo>
                  <a:cubicBezTo>
                    <a:pt x="18247" y="6869"/>
                    <a:pt x="18247" y="6930"/>
                    <a:pt x="18227" y="6976"/>
                  </a:cubicBezTo>
                  <a:cubicBezTo>
                    <a:pt x="18227" y="6997"/>
                    <a:pt x="18247" y="7017"/>
                    <a:pt x="18227" y="7038"/>
                  </a:cubicBezTo>
                  <a:cubicBezTo>
                    <a:pt x="18207" y="7038"/>
                    <a:pt x="18227" y="7079"/>
                    <a:pt x="18227" y="7105"/>
                  </a:cubicBezTo>
                  <a:cubicBezTo>
                    <a:pt x="18207" y="7105"/>
                    <a:pt x="18207" y="7146"/>
                    <a:pt x="18207" y="7146"/>
                  </a:cubicBezTo>
                  <a:cubicBezTo>
                    <a:pt x="18188" y="7207"/>
                    <a:pt x="18148" y="7233"/>
                    <a:pt x="18148" y="7295"/>
                  </a:cubicBezTo>
                  <a:cubicBezTo>
                    <a:pt x="18123" y="7315"/>
                    <a:pt x="18123" y="7336"/>
                    <a:pt x="18103" y="7336"/>
                  </a:cubicBezTo>
                  <a:cubicBezTo>
                    <a:pt x="18063" y="7382"/>
                    <a:pt x="18043" y="7402"/>
                    <a:pt x="18043" y="7443"/>
                  </a:cubicBezTo>
                  <a:cubicBezTo>
                    <a:pt x="18043" y="7464"/>
                    <a:pt x="18023" y="7510"/>
                    <a:pt x="18023" y="7531"/>
                  </a:cubicBezTo>
                  <a:cubicBezTo>
                    <a:pt x="17998" y="7592"/>
                    <a:pt x="17979" y="7639"/>
                    <a:pt x="17959" y="7680"/>
                  </a:cubicBezTo>
                  <a:cubicBezTo>
                    <a:pt x="17939" y="7746"/>
                    <a:pt x="17919" y="7808"/>
                    <a:pt x="17834" y="7828"/>
                  </a:cubicBezTo>
                  <a:lnTo>
                    <a:pt x="17834" y="7849"/>
                  </a:lnTo>
                  <a:cubicBezTo>
                    <a:pt x="17814" y="7875"/>
                    <a:pt x="17834" y="7875"/>
                    <a:pt x="17834" y="7875"/>
                  </a:cubicBezTo>
                  <a:cubicBezTo>
                    <a:pt x="17814" y="7916"/>
                    <a:pt x="17795" y="7936"/>
                    <a:pt x="17775" y="7977"/>
                  </a:cubicBezTo>
                  <a:cubicBezTo>
                    <a:pt x="17795" y="8023"/>
                    <a:pt x="17775" y="8065"/>
                    <a:pt x="17750" y="8085"/>
                  </a:cubicBezTo>
                  <a:cubicBezTo>
                    <a:pt x="17730" y="8152"/>
                    <a:pt x="17710" y="8234"/>
                    <a:pt x="17670" y="8280"/>
                  </a:cubicBezTo>
                  <a:cubicBezTo>
                    <a:pt x="17650" y="8342"/>
                    <a:pt x="17605" y="8388"/>
                    <a:pt x="17585" y="8429"/>
                  </a:cubicBezTo>
                  <a:cubicBezTo>
                    <a:pt x="17526" y="8491"/>
                    <a:pt x="17481" y="8578"/>
                    <a:pt x="17441" y="8665"/>
                  </a:cubicBezTo>
                  <a:cubicBezTo>
                    <a:pt x="17401" y="8727"/>
                    <a:pt x="17357" y="8793"/>
                    <a:pt x="17297" y="8855"/>
                  </a:cubicBezTo>
                  <a:cubicBezTo>
                    <a:pt x="17252" y="8901"/>
                    <a:pt x="17252" y="8942"/>
                    <a:pt x="17212" y="8983"/>
                  </a:cubicBezTo>
                  <a:cubicBezTo>
                    <a:pt x="17172" y="9030"/>
                    <a:pt x="17128" y="9091"/>
                    <a:pt x="17068" y="9132"/>
                  </a:cubicBezTo>
                  <a:cubicBezTo>
                    <a:pt x="17028" y="9199"/>
                    <a:pt x="16983" y="9240"/>
                    <a:pt x="16963" y="9307"/>
                  </a:cubicBezTo>
                  <a:cubicBezTo>
                    <a:pt x="16943" y="9327"/>
                    <a:pt x="16924" y="9348"/>
                    <a:pt x="16904" y="9369"/>
                  </a:cubicBezTo>
                  <a:lnTo>
                    <a:pt x="16879" y="9369"/>
                  </a:lnTo>
                  <a:lnTo>
                    <a:pt x="16879" y="9415"/>
                  </a:lnTo>
                  <a:cubicBezTo>
                    <a:pt x="16859" y="9456"/>
                    <a:pt x="16819" y="9476"/>
                    <a:pt x="16779" y="9497"/>
                  </a:cubicBezTo>
                  <a:cubicBezTo>
                    <a:pt x="16754" y="9543"/>
                    <a:pt x="16715" y="9584"/>
                    <a:pt x="16675" y="9625"/>
                  </a:cubicBezTo>
                  <a:cubicBezTo>
                    <a:pt x="16630" y="9671"/>
                    <a:pt x="16610" y="9712"/>
                    <a:pt x="16570" y="9753"/>
                  </a:cubicBezTo>
                  <a:cubicBezTo>
                    <a:pt x="16550" y="9753"/>
                    <a:pt x="16530" y="9774"/>
                    <a:pt x="16506" y="9774"/>
                  </a:cubicBezTo>
                  <a:cubicBezTo>
                    <a:pt x="16466" y="9800"/>
                    <a:pt x="16446" y="9841"/>
                    <a:pt x="16426" y="9861"/>
                  </a:cubicBezTo>
                  <a:cubicBezTo>
                    <a:pt x="16381" y="9928"/>
                    <a:pt x="16341" y="9990"/>
                    <a:pt x="16282" y="10010"/>
                  </a:cubicBezTo>
                  <a:lnTo>
                    <a:pt x="16282" y="10031"/>
                  </a:lnTo>
                  <a:lnTo>
                    <a:pt x="16217" y="10031"/>
                  </a:lnTo>
                  <a:cubicBezTo>
                    <a:pt x="16177" y="10077"/>
                    <a:pt x="16132" y="10118"/>
                    <a:pt x="16112" y="10139"/>
                  </a:cubicBezTo>
                  <a:cubicBezTo>
                    <a:pt x="16093" y="10185"/>
                    <a:pt x="16073" y="10205"/>
                    <a:pt x="16033" y="10226"/>
                  </a:cubicBezTo>
                  <a:cubicBezTo>
                    <a:pt x="16008" y="10226"/>
                    <a:pt x="15988" y="10267"/>
                    <a:pt x="15988" y="10287"/>
                  </a:cubicBezTo>
                  <a:lnTo>
                    <a:pt x="15928" y="10287"/>
                  </a:lnTo>
                  <a:cubicBezTo>
                    <a:pt x="15908" y="10333"/>
                    <a:pt x="15884" y="10375"/>
                    <a:pt x="15844" y="10375"/>
                  </a:cubicBezTo>
                  <a:cubicBezTo>
                    <a:pt x="15824" y="10395"/>
                    <a:pt x="15824" y="10416"/>
                    <a:pt x="15804" y="10416"/>
                  </a:cubicBezTo>
                  <a:cubicBezTo>
                    <a:pt x="15739" y="10523"/>
                    <a:pt x="15660" y="10611"/>
                    <a:pt x="15535" y="10652"/>
                  </a:cubicBezTo>
                  <a:cubicBezTo>
                    <a:pt x="15511" y="10672"/>
                    <a:pt x="15471" y="10698"/>
                    <a:pt x="15451" y="10719"/>
                  </a:cubicBezTo>
                  <a:cubicBezTo>
                    <a:pt x="15431" y="10739"/>
                    <a:pt x="15411" y="10739"/>
                    <a:pt x="15386" y="10760"/>
                  </a:cubicBezTo>
                  <a:cubicBezTo>
                    <a:pt x="15346" y="10826"/>
                    <a:pt x="15287" y="10909"/>
                    <a:pt x="15202" y="10929"/>
                  </a:cubicBezTo>
                  <a:cubicBezTo>
                    <a:pt x="15182" y="10955"/>
                    <a:pt x="15182" y="10955"/>
                    <a:pt x="15162" y="10996"/>
                  </a:cubicBezTo>
                  <a:cubicBezTo>
                    <a:pt x="15152" y="10996"/>
                    <a:pt x="15140" y="10992"/>
                    <a:pt x="15129" y="10992"/>
                  </a:cubicBezTo>
                  <a:cubicBezTo>
                    <a:pt x="15112" y="10992"/>
                    <a:pt x="15098" y="11000"/>
                    <a:pt x="15098" y="11037"/>
                  </a:cubicBezTo>
                  <a:cubicBezTo>
                    <a:pt x="15078" y="11016"/>
                    <a:pt x="15078" y="11016"/>
                    <a:pt x="15058" y="11016"/>
                  </a:cubicBezTo>
                  <a:cubicBezTo>
                    <a:pt x="15038" y="11057"/>
                    <a:pt x="14993" y="11037"/>
                    <a:pt x="14953" y="11083"/>
                  </a:cubicBezTo>
                  <a:lnTo>
                    <a:pt x="14953" y="11103"/>
                  </a:lnTo>
                  <a:cubicBezTo>
                    <a:pt x="14913" y="11124"/>
                    <a:pt x="14913" y="11186"/>
                    <a:pt x="14869" y="11186"/>
                  </a:cubicBezTo>
                  <a:cubicBezTo>
                    <a:pt x="14849" y="11232"/>
                    <a:pt x="14809" y="11252"/>
                    <a:pt x="14764" y="11273"/>
                  </a:cubicBezTo>
                  <a:cubicBezTo>
                    <a:pt x="14685" y="11314"/>
                    <a:pt x="14620" y="11360"/>
                    <a:pt x="14540" y="11401"/>
                  </a:cubicBezTo>
                  <a:cubicBezTo>
                    <a:pt x="14515" y="11401"/>
                    <a:pt x="14476" y="11422"/>
                    <a:pt x="14476" y="11442"/>
                  </a:cubicBezTo>
                  <a:lnTo>
                    <a:pt x="14456" y="11468"/>
                  </a:lnTo>
                  <a:cubicBezTo>
                    <a:pt x="14436" y="11489"/>
                    <a:pt x="14391" y="11509"/>
                    <a:pt x="14371" y="11509"/>
                  </a:cubicBezTo>
                  <a:cubicBezTo>
                    <a:pt x="14339" y="11526"/>
                    <a:pt x="14320" y="11556"/>
                    <a:pt x="14303" y="11556"/>
                  </a:cubicBezTo>
                  <a:cubicBezTo>
                    <a:pt x="14299" y="11556"/>
                    <a:pt x="14295" y="11554"/>
                    <a:pt x="14292" y="11550"/>
                  </a:cubicBezTo>
                  <a:cubicBezTo>
                    <a:pt x="14247" y="11571"/>
                    <a:pt x="14227" y="11571"/>
                    <a:pt x="14187" y="11596"/>
                  </a:cubicBezTo>
                  <a:cubicBezTo>
                    <a:pt x="14142" y="11637"/>
                    <a:pt x="14102" y="11658"/>
                    <a:pt x="14063" y="11699"/>
                  </a:cubicBezTo>
                  <a:cubicBezTo>
                    <a:pt x="14018" y="11699"/>
                    <a:pt x="13998" y="11745"/>
                    <a:pt x="13958" y="11766"/>
                  </a:cubicBezTo>
                  <a:cubicBezTo>
                    <a:pt x="13938" y="11807"/>
                    <a:pt x="13893" y="11807"/>
                    <a:pt x="13873" y="11853"/>
                  </a:cubicBezTo>
                  <a:cubicBezTo>
                    <a:pt x="13854" y="11853"/>
                    <a:pt x="13834" y="11853"/>
                    <a:pt x="13814" y="11874"/>
                  </a:cubicBezTo>
                  <a:cubicBezTo>
                    <a:pt x="13729" y="11915"/>
                    <a:pt x="13644" y="12002"/>
                    <a:pt x="13545" y="12022"/>
                  </a:cubicBezTo>
                  <a:cubicBezTo>
                    <a:pt x="13520" y="12022"/>
                    <a:pt x="13520" y="12043"/>
                    <a:pt x="13500" y="12043"/>
                  </a:cubicBezTo>
                  <a:cubicBezTo>
                    <a:pt x="13480" y="12084"/>
                    <a:pt x="13441" y="12110"/>
                    <a:pt x="13376" y="12151"/>
                  </a:cubicBezTo>
                  <a:cubicBezTo>
                    <a:pt x="13356" y="12151"/>
                    <a:pt x="13336" y="12171"/>
                    <a:pt x="13296" y="12171"/>
                  </a:cubicBezTo>
                  <a:cubicBezTo>
                    <a:pt x="13251" y="12192"/>
                    <a:pt x="13251" y="12192"/>
                    <a:pt x="13231" y="12238"/>
                  </a:cubicBezTo>
                  <a:cubicBezTo>
                    <a:pt x="13192" y="12238"/>
                    <a:pt x="13147" y="12279"/>
                    <a:pt x="13107" y="12300"/>
                  </a:cubicBezTo>
                  <a:cubicBezTo>
                    <a:pt x="13067" y="12341"/>
                    <a:pt x="13003" y="12320"/>
                    <a:pt x="12983" y="12366"/>
                  </a:cubicBezTo>
                  <a:cubicBezTo>
                    <a:pt x="12975" y="12363"/>
                    <a:pt x="12968" y="12361"/>
                    <a:pt x="12961" y="12361"/>
                  </a:cubicBezTo>
                  <a:cubicBezTo>
                    <a:pt x="12926" y="12361"/>
                    <a:pt x="12903" y="12398"/>
                    <a:pt x="12870" y="12398"/>
                  </a:cubicBezTo>
                  <a:cubicBezTo>
                    <a:pt x="12860" y="12398"/>
                    <a:pt x="12850" y="12395"/>
                    <a:pt x="12838" y="12387"/>
                  </a:cubicBezTo>
                  <a:cubicBezTo>
                    <a:pt x="12799" y="12341"/>
                    <a:pt x="12774" y="12300"/>
                    <a:pt x="12754" y="12259"/>
                  </a:cubicBezTo>
                  <a:cubicBezTo>
                    <a:pt x="12734" y="12212"/>
                    <a:pt x="12694" y="12192"/>
                    <a:pt x="12674" y="12171"/>
                  </a:cubicBezTo>
                  <a:cubicBezTo>
                    <a:pt x="12674" y="12171"/>
                    <a:pt x="12694" y="12151"/>
                    <a:pt x="12674" y="12151"/>
                  </a:cubicBezTo>
                  <a:cubicBezTo>
                    <a:pt x="12630" y="12110"/>
                    <a:pt x="12630" y="12063"/>
                    <a:pt x="12610" y="12022"/>
                  </a:cubicBezTo>
                  <a:lnTo>
                    <a:pt x="12610" y="12002"/>
                  </a:lnTo>
                  <a:cubicBezTo>
                    <a:pt x="12550" y="11956"/>
                    <a:pt x="12550" y="11894"/>
                    <a:pt x="12525" y="11827"/>
                  </a:cubicBezTo>
                  <a:cubicBezTo>
                    <a:pt x="12550" y="11786"/>
                    <a:pt x="12590" y="11766"/>
                    <a:pt x="12630" y="11766"/>
                  </a:cubicBezTo>
                  <a:cubicBezTo>
                    <a:pt x="12649" y="11766"/>
                    <a:pt x="12694" y="11745"/>
                    <a:pt x="12714" y="11725"/>
                  </a:cubicBezTo>
                  <a:cubicBezTo>
                    <a:pt x="12774" y="11658"/>
                    <a:pt x="12799" y="11658"/>
                    <a:pt x="12898" y="11637"/>
                  </a:cubicBezTo>
                  <a:cubicBezTo>
                    <a:pt x="12898" y="11617"/>
                    <a:pt x="12898" y="11617"/>
                    <a:pt x="12923" y="11596"/>
                  </a:cubicBezTo>
                  <a:cubicBezTo>
                    <a:pt x="12983" y="11571"/>
                    <a:pt x="13067" y="11530"/>
                    <a:pt x="13127" y="11489"/>
                  </a:cubicBezTo>
                  <a:cubicBezTo>
                    <a:pt x="13147" y="11468"/>
                    <a:pt x="13147" y="11442"/>
                    <a:pt x="13172" y="11442"/>
                  </a:cubicBezTo>
                  <a:cubicBezTo>
                    <a:pt x="13192" y="11381"/>
                    <a:pt x="13231" y="11381"/>
                    <a:pt x="13271" y="11360"/>
                  </a:cubicBezTo>
                  <a:cubicBezTo>
                    <a:pt x="13296" y="11340"/>
                    <a:pt x="13316" y="11314"/>
                    <a:pt x="13356" y="11314"/>
                  </a:cubicBezTo>
                  <a:cubicBezTo>
                    <a:pt x="13376" y="11293"/>
                    <a:pt x="13376" y="11293"/>
                    <a:pt x="13396" y="11293"/>
                  </a:cubicBezTo>
                  <a:cubicBezTo>
                    <a:pt x="13460" y="11252"/>
                    <a:pt x="13520" y="11232"/>
                    <a:pt x="13585" y="11186"/>
                  </a:cubicBezTo>
                  <a:cubicBezTo>
                    <a:pt x="13625" y="11186"/>
                    <a:pt x="13644" y="11165"/>
                    <a:pt x="13689" y="11145"/>
                  </a:cubicBezTo>
                  <a:cubicBezTo>
                    <a:pt x="13709" y="11124"/>
                    <a:pt x="13709" y="11124"/>
                    <a:pt x="13729" y="11103"/>
                  </a:cubicBezTo>
                  <a:cubicBezTo>
                    <a:pt x="13749" y="11103"/>
                    <a:pt x="13749" y="11083"/>
                    <a:pt x="13749" y="11083"/>
                  </a:cubicBezTo>
                  <a:cubicBezTo>
                    <a:pt x="13749" y="11075"/>
                    <a:pt x="13751" y="11072"/>
                    <a:pt x="13755" y="11072"/>
                  </a:cubicBezTo>
                  <a:cubicBezTo>
                    <a:pt x="13763" y="11072"/>
                    <a:pt x="13777" y="11083"/>
                    <a:pt x="13794" y="11083"/>
                  </a:cubicBezTo>
                  <a:cubicBezTo>
                    <a:pt x="13854" y="11037"/>
                    <a:pt x="13918" y="10975"/>
                    <a:pt x="13958" y="10909"/>
                  </a:cubicBezTo>
                  <a:cubicBezTo>
                    <a:pt x="13998" y="10909"/>
                    <a:pt x="14043" y="10888"/>
                    <a:pt x="14082" y="10888"/>
                  </a:cubicBezTo>
                  <a:cubicBezTo>
                    <a:pt x="14082" y="10888"/>
                    <a:pt x="14082" y="10867"/>
                    <a:pt x="14102" y="10847"/>
                  </a:cubicBezTo>
                  <a:cubicBezTo>
                    <a:pt x="14122" y="10847"/>
                    <a:pt x="14122" y="10867"/>
                    <a:pt x="14122" y="10867"/>
                  </a:cubicBezTo>
                  <a:cubicBezTo>
                    <a:pt x="14167" y="10847"/>
                    <a:pt x="14207" y="10826"/>
                    <a:pt x="14247" y="10801"/>
                  </a:cubicBezTo>
                  <a:cubicBezTo>
                    <a:pt x="14267" y="10780"/>
                    <a:pt x="14247" y="10780"/>
                    <a:pt x="14247" y="10780"/>
                  </a:cubicBezTo>
                  <a:cubicBezTo>
                    <a:pt x="14292" y="10719"/>
                    <a:pt x="14371" y="10698"/>
                    <a:pt x="14416" y="10631"/>
                  </a:cubicBezTo>
                  <a:cubicBezTo>
                    <a:pt x="14436" y="10611"/>
                    <a:pt x="14456" y="10611"/>
                    <a:pt x="14476" y="10611"/>
                  </a:cubicBezTo>
                  <a:cubicBezTo>
                    <a:pt x="14495" y="10590"/>
                    <a:pt x="14515" y="10590"/>
                    <a:pt x="14540" y="10570"/>
                  </a:cubicBezTo>
                  <a:cubicBezTo>
                    <a:pt x="14540" y="10570"/>
                    <a:pt x="14540" y="10544"/>
                    <a:pt x="14560" y="10544"/>
                  </a:cubicBezTo>
                  <a:cubicBezTo>
                    <a:pt x="14580" y="10544"/>
                    <a:pt x="14580" y="10503"/>
                    <a:pt x="14620" y="10503"/>
                  </a:cubicBezTo>
                  <a:lnTo>
                    <a:pt x="14640" y="10503"/>
                  </a:lnTo>
                  <a:cubicBezTo>
                    <a:pt x="14685" y="10441"/>
                    <a:pt x="14764" y="10416"/>
                    <a:pt x="14829" y="10375"/>
                  </a:cubicBezTo>
                  <a:cubicBezTo>
                    <a:pt x="14869" y="10313"/>
                    <a:pt x="14913" y="10246"/>
                    <a:pt x="14973" y="10185"/>
                  </a:cubicBezTo>
                  <a:cubicBezTo>
                    <a:pt x="15058" y="10159"/>
                    <a:pt x="15098" y="10077"/>
                    <a:pt x="15202" y="10056"/>
                  </a:cubicBezTo>
                  <a:cubicBezTo>
                    <a:pt x="15202" y="10031"/>
                    <a:pt x="15222" y="10010"/>
                    <a:pt x="15262" y="9990"/>
                  </a:cubicBezTo>
                  <a:cubicBezTo>
                    <a:pt x="15326" y="9949"/>
                    <a:pt x="15386" y="9902"/>
                    <a:pt x="15451" y="9841"/>
                  </a:cubicBezTo>
                  <a:cubicBezTo>
                    <a:pt x="15491" y="9774"/>
                    <a:pt x="15575" y="9712"/>
                    <a:pt x="15615" y="9625"/>
                  </a:cubicBezTo>
                  <a:cubicBezTo>
                    <a:pt x="15635" y="9625"/>
                    <a:pt x="15635" y="9625"/>
                    <a:pt x="15635" y="9605"/>
                  </a:cubicBezTo>
                  <a:cubicBezTo>
                    <a:pt x="15680" y="9605"/>
                    <a:pt x="15700" y="9563"/>
                    <a:pt x="15719" y="9543"/>
                  </a:cubicBezTo>
                  <a:lnTo>
                    <a:pt x="15759" y="9543"/>
                  </a:lnTo>
                  <a:cubicBezTo>
                    <a:pt x="15739" y="9543"/>
                    <a:pt x="15739" y="9563"/>
                    <a:pt x="15739" y="9563"/>
                  </a:cubicBezTo>
                  <a:lnTo>
                    <a:pt x="15759" y="9563"/>
                  </a:lnTo>
                  <a:cubicBezTo>
                    <a:pt x="15784" y="9497"/>
                    <a:pt x="15824" y="9476"/>
                    <a:pt x="15864" y="9476"/>
                  </a:cubicBezTo>
                  <a:lnTo>
                    <a:pt x="15864" y="9456"/>
                  </a:lnTo>
                  <a:cubicBezTo>
                    <a:pt x="15884" y="9435"/>
                    <a:pt x="15908" y="9415"/>
                    <a:pt x="15908" y="9389"/>
                  </a:cubicBezTo>
                  <a:cubicBezTo>
                    <a:pt x="15928" y="9389"/>
                    <a:pt x="15928" y="9415"/>
                    <a:pt x="15948" y="9415"/>
                  </a:cubicBezTo>
                  <a:cubicBezTo>
                    <a:pt x="15968" y="9389"/>
                    <a:pt x="15948" y="9389"/>
                    <a:pt x="15948" y="9369"/>
                  </a:cubicBezTo>
                  <a:cubicBezTo>
                    <a:pt x="15968" y="9348"/>
                    <a:pt x="16008" y="9369"/>
                    <a:pt x="16008" y="9327"/>
                  </a:cubicBezTo>
                  <a:lnTo>
                    <a:pt x="16053" y="9327"/>
                  </a:lnTo>
                  <a:cubicBezTo>
                    <a:pt x="16073" y="9327"/>
                    <a:pt x="16053" y="9307"/>
                    <a:pt x="16073" y="9261"/>
                  </a:cubicBezTo>
                  <a:cubicBezTo>
                    <a:pt x="16073" y="9261"/>
                    <a:pt x="16112" y="9220"/>
                    <a:pt x="16112" y="9179"/>
                  </a:cubicBezTo>
                  <a:lnTo>
                    <a:pt x="16157" y="9179"/>
                  </a:lnTo>
                  <a:cubicBezTo>
                    <a:pt x="16237" y="9071"/>
                    <a:pt x="16321" y="8963"/>
                    <a:pt x="16406" y="8855"/>
                  </a:cubicBezTo>
                  <a:cubicBezTo>
                    <a:pt x="16406" y="8855"/>
                    <a:pt x="16381" y="8855"/>
                    <a:pt x="16381" y="8835"/>
                  </a:cubicBezTo>
                  <a:cubicBezTo>
                    <a:pt x="16446" y="8814"/>
                    <a:pt x="16446" y="8727"/>
                    <a:pt x="16506" y="8727"/>
                  </a:cubicBezTo>
                  <a:cubicBezTo>
                    <a:pt x="16506" y="8686"/>
                    <a:pt x="16570" y="8665"/>
                    <a:pt x="16570" y="8645"/>
                  </a:cubicBezTo>
                  <a:cubicBezTo>
                    <a:pt x="16630" y="8598"/>
                    <a:pt x="16675" y="8537"/>
                    <a:pt x="16715" y="8491"/>
                  </a:cubicBezTo>
                  <a:cubicBezTo>
                    <a:pt x="16734" y="8470"/>
                    <a:pt x="16734" y="8450"/>
                    <a:pt x="16734" y="8429"/>
                  </a:cubicBezTo>
                  <a:cubicBezTo>
                    <a:pt x="16779" y="8409"/>
                    <a:pt x="16779" y="8342"/>
                    <a:pt x="16839" y="8321"/>
                  </a:cubicBezTo>
                  <a:cubicBezTo>
                    <a:pt x="16859" y="8301"/>
                    <a:pt x="16839" y="8280"/>
                    <a:pt x="16859" y="8260"/>
                  </a:cubicBezTo>
                  <a:cubicBezTo>
                    <a:pt x="16879" y="8260"/>
                    <a:pt x="16904" y="8234"/>
                    <a:pt x="16904" y="8213"/>
                  </a:cubicBezTo>
                  <a:cubicBezTo>
                    <a:pt x="16910" y="8206"/>
                    <a:pt x="16915" y="8204"/>
                    <a:pt x="16918" y="8204"/>
                  </a:cubicBezTo>
                  <a:cubicBezTo>
                    <a:pt x="16926" y="8204"/>
                    <a:pt x="16930" y="8213"/>
                    <a:pt x="16943" y="8213"/>
                  </a:cubicBezTo>
                  <a:cubicBezTo>
                    <a:pt x="16943" y="8213"/>
                    <a:pt x="16963" y="8193"/>
                    <a:pt x="16943" y="8172"/>
                  </a:cubicBezTo>
                  <a:cubicBezTo>
                    <a:pt x="16943" y="8172"/>
                    <a:pt x="16943" y="8193"/>
                    <a:pt x="16924" y="8193"/>
                  </a:cubicBezTo>
                  <a:lnTo>
                    <a:pt x="16924" y="8131"/>
                  </a:lnTo>
                  <a:cubicBezTo>
                    <a:pt x="16943" y="8106"/>
                    <a:pt x="16963" y="8106"/>
                    <a:pt x="16983" y="8085"/>
                  </a:cubicBezTo>
                  <a:cubicBezTo>
                    <a:pt x="16983" y="8044"/>
                    <a:pt x="17003" y="8023"/>
                    <a:pt x="17028" y="8003"/>
                  </a:cubicBezTo>
                  <a:cubicBezTo>
                    <a:pt x="17028" y="7977"/>
                    <a:pt x="17048" y="7957"/>
                    <a:pt x="17048" y="7957"/>
                  </a:cubicBezTo>
                  <a:cubicBezTo>
                    <a:pt x="17068" y="7916"/>
                    <a:pt x="17068" y="7895"/>
                    <a:pt x="17108" y="7849"/>
                  </a:cubicBezTo>
                  <a:cubicBezTo>
                    <a:pt x="17128" y="7828"/>
                    <a:pt x="17128" y="7787"/>
                    <a:pt x="17153" y="7767"/>
                  </a:cubicBezTo>
                  <a:cubicBezTo>
                    <a:pt x="17192" y="7700"/>
                    <a:pt x="17212" y="7639"/>
                    <a:pt x="17252" y="7592"/>
                  </a:cubicBezTo>
                  <a:cubicBezTo>
                    <a:pt x="17252" y="7551"/>
                    <a:pt x="17277" y="7531"/>
                    <a:pt x="17277" y="7510"/>
                  </a:cubicBezTo>
                  <a:cubicBezTo>
                    <a:pt x="17277" y="7464"/>
                    <a:pt x="17297" y="7443"/>
                    <a:pt x="17317" y="7423"/>
                  </a:cubicBezTo>
                  <a:cubicBezTo>
                    <a:pt x="17317" y="7402"/>
                    <a:pt x="17337" y="7382"/>
                    <a:pt x="17337" y="7336"/>
                  </a:cubicBezTo>
                  <a:cubicBezTo>
                    <a:pt x="17357" y="7315"/>
                    <a:pt x="17376" y="7295"/>
                    <a:pt x="17376" y="7233"/>
                  </a:cubicBezTo>
                  <a:cubicBezTo>
                    <a:pt x="17376" y="7233"/>
                    <a:pt x="17401" y="7187"/>
                    <a:pt x="17421" y="7187"/>
                  </a:cubicBezTo>
                  <a:cubicBezTo>
                    <a:pt x="17441" y="7166"/>
                    <a:pt x="17441" y="7146"/>
                    <a:pt x="17441" y="7125"/>
                  </a:cubicBezTo>
                  <a:cubicBezTo>
                    <a:pt x="17441" y="7105"/>
                    <a:pt x="17461" y="7079"/>
                    <a:pt x="17481" y="7058"/>
                  </a:cubicBezTo>
                  <a:cubicBezTo>
                    <a:pt x="17481" y="7038"/>
                    <a:pt x="17481" y="7017"/>
                    <a:pt x="17501" y="6976"/>
                  </a:cubicBezTo>
                  <a:cubicBezTo>
                    <a:pt x="17501" y="6951"/>
                    <a:pt x="17526" y="6909"/>
                    <a:pt x="17546" y="6889"/>
                  </a:cubicBezTo>
                  <a:cubicBezTo>
                    <a:pt x="17546" y="6848"/>
                    <a:pt x="17566" y="6822"/>
                    <a:pt x="17566" y="6781"/>
                  </a:cubicBezTo>
                  <a:cubicBezTo>
                    <a:pt x="17566" y="6761"/>
                    <a:pt x="17585" y="6740"/>
                    <a:pt x="17585" y="6740"/>
                  </a:cubicBezTo>
                  <a:cubicBezTo>
                    <a:pt x="17605" y="6632"/>
                    <a:pt x="17670" y="6566"/>
                    <a:pt x="17670" y="6483"/>
                  </a:cubicBezTo>
                  <a:cubicBezTo>
                    <a:pt x="17670" y="6417"/>
                    <a:pt x="17690" y="6376"/>
                    <a:pt x="17710" y="6335"/>
                  </a:cubicBezTo>
                  <a:cubicBezTo>
                    <a:pt x="17670" y="6268"/>
                    <a:pt x="17690" y="6206"/>
                    <a:pt x="17690" y="6139"/>
                  </a:cubicBezTo>
                  <a:cubicBezTo>
                    <a:pt x="17690" y="6119"/>
                    <a:pt x="17710" y="6099"/>
                    <a:pt x="17710" y="6078"/>
                  </a:cubicBezTo>
                  <a:lnTo>
                    <a:pt x="17710" y="6052"/>
                  </a:lnTo>
                  <a:cubicBezTo>
                    <a:pt x="17710" y="6032"/>
                    <a:pt x="17730" y="6032"/>
                    <a:pt x="17750" y="6011"/>
                  </a:cubicBezTo>
                  <a:cubicBezTo>
                    <a:pt x="17730" y="5991"/>
                    <a:pt x="17775" y="5970"/>
                    <a:pt x="17730" y="5950"/>
                  </a:cubicBezTo>
                  <a:cubicBezTo>
                    <a:pt x="17750" y="5924"/>
                    <a:pt x="17750" y="5883"/>
                    <a:pt x="17775" y="5883"/>
                  </a:cubicBezTo>
                  <a:cubicBezTo>
                    <a:pt x="17730" y="5821"/>
                    <a:pt x="17795" y="5796"/>
                    <a:pt x="17814" y="5734"/>
                  </a:cubicBezTo>
                  <a:cubicBezTo>
                    <a:pt x="17814" y="5667"/>
                    <a:pt x="17854" y="5585"/>
                    <a:pt x="17814" y="5498"/>
                  </a:cubicBezTo>
                  <a:cubicBezTo>
                    <a:pt x="17814" y="5477"/>
                    <a:pt x="17814" y="5457"/>
                    <a:pt x="17854" y="5457"/>
                  </a:cubicBezTo>
                  <a:cubicBezTo>
                    <a:pt x="17834" y="5411"/>
                    <a:pt x="17814" y="5369"/>
                    <a:pt x="17834" y="5329"/>
                  </a:cubicBezTo>
                  <a:cubicBezTo>
                    <a:pt x="17854" y="5308"/>
                    <a:pt x="17834" y="5262"/>
                    <a:pt x="17834" y="5241"/>
                  </a:cubicBezTo>
                  <a:cubicBezTo>
                    <a:pt x="17834" y="5221"/>
                    <a:pt x="17854" y="5200"/>
                    <a:pt x="17834" y="5154"/>
                  </a:cubicBezTo>
                  <a:cubicBezTo>
                    <a:pt x="17834" y="5133"/>
                    <a:pt x="17834" y="5113"/>
                    <a:pt x="17854" y="5113"/>
                  </a:cubicBezTo>
                  <a:cubicBezTo>
                    <a:pt x="17874" y="5092"/>
                    <a:pt x="17834" y="5092"/>
                    <a:pt x="17854" y="5072"/>
                  </a:cubicBezTo>
                  <a:cubicBezTo>
                    <a:pt x="17854" y="5026"/>
                    <a:pt x="17854" y="4985"/>
                    <a:pt x="17834" y="4943"/>
                  </a:cubicBezTo>
                  <a:lnTo>
                    <a:pt x="17854" y="4923"/>
                  </a:lnTo>
                  <a:cubicBezTo>
                    <a:pt x="17854" y="4897"/>
                    <a:pt x="17834" y="4877"/>
                    <a:pt x="17834" y="4856"/>
                  </a:cubicBezTo>
                  <a:cubicBezTo>
                    <a:pt x="17834" y="4849"/>
                    <a:pt x="17836" y="4847"/>
                    <a:pt x="17839" y="4847"/>
                  </a:cubicBezTo>
                  <a:cubicBezTo>
                    <a:pt x="17845" y="4847"/>
                    <a:pt x="17854" y="4856"/>
                    <a:pt x="17854" y="4856"/>
                  </a:cubicBezTo>
                  <a:cubicBezTo>
                    <a:pt x="17874" y="4856"/>
                    <a:pt x="17874" y="4836"/>
                    <a:pt x="17854" y="4815"/>
                  </a:cubicBezTo>
                  <a:cubicBezTo>
                    <a:pt x="17854" y="4815"/>
                    <a:pt x="17854" y="4836"/>
                    <a:pt x="17834" y="4836"/>
                  </a:cubicBezTo>
                  <a:cubicBezTo>
                    <a:pt x="17854" y="4795"/>
                    <a:pt x="17834" y="4728"/>
                    <a:pt x="17854" y="4687"/>
                  </a:cubicBezTo>
                  <a:cubicBezTo>
                    <a:pt x="17854" y="4666"/>
                    <a:pt x="17834" y="4641"/>
                    <a:pt x="17834" y="4620"/>
                  </a:cubicBezTo>
                  <a:cubicBezTo>
                    <a:pt x="17834" y="4599"/>
                    <a:pt x="17854" y="4599"/>
                    <a:pt x="17854" y="4579"/>
                  </a:cubicBezTo>
                  <a:cubicBezTo>
                    <a:pt x="17847" y="4572"/>
                    <a:pt x="17843" y="4570"/>
                    <a:pt x="17840" y="4570"/>
                  </a:cubicBezTo>
                  <a:cubicBezTo>
                    <a:pt x="17834" y="4570"/>
                    <a:pt x="17834" y="4579"/>
                    <a:pt x="17834" y="4579"/>
                  </a:cubicBezTo>
                  <a:cubicBezTo>
                    <a:pt x="17814" y="4559"/>
                    <a:pt x="17834" y="4559"/>
                    <a:pt x="17834" y="4538"/>
                  </a:cubicBezTo>
                  <a:cubicBezTo>
                    <a:pt x="17814" y="4492"/>
                    <a:pt x="17814" y="4471"/>
                    <a:pt x="17834" y="4430"/>
                  </a:cubicBezTo>
                  <a:cubicBezTo>
                    <a:pt x="17814" y="4384"/>
                    <a:pt x="17814" y="4343"/>
                    <a:pt x="17795" y="4322"/>
                  </a:cubicBezTo>
                  <a:cubicBezTo>
                    <a:pt x="17814" y="4256"/>
                    <a:pt x="17775" y="4215"/>
                    <a:pt x="17795" y="4173"/>
                  </a:cubicBezTo>
                  <a:lnTo>
                    <a:pt x="17775" y="4173"/>
                  </a:lnTo>
                  <a:lnTo>
                    <a:pt x="17775" y="4107"/>
                  </a:lnTo>
                  <a:cubicBezTo>
                    <a:pt x="17750" y="4066"/>
                    <a:pt x="17730" y="3999"/>
                    <a:pt x="17710" y="3937"/>
                  </a:cubicBezTo>
                  <a:lnTo>
                    <a:pt x="17710" y="3896"/>
                  </a:lnTo>
                  <a:cubicBezTo>
                    <a:pt x="17690" y="3896"/>
                    <a:pt x="17690" y="3871"/>
                    <a:pt x="17690" y="3850"/>
                  </a:cubicBezTo>
                  <a:cubicBezTo>
                    <a:pt x="17690" y="3768"/>
                    <a:pt x="17650" y="3701"/>
                    <a:pt x="17605" y="3681"/>
                  </a:cubicBezTo>
                  <a:lnTo>
                    <a:pt x="17585" y="3681"/>
                  </a:lnTo>
                  <a:cubicBezTo>
                    <a:pt x="17566" y="3614"/>
                    <a:pt x="17566" y="3614"/>
                    <a:pt x="17605" y="3573"/>
                  </a:cubicBezTo>
                  <a:cubicBezTo>
                    <a:pt x="17595" y="3563"/>
                    <a:pt x="17585" y="3563"/>
                    <a:pt x="17578" y="3563"/>
                  </a:cubicBezTo>
                  <a:cubicBezTo>
                    <a:pt x="17571" y="3563"/>
                    <a:pt x="17566" y="3563"/>
                    <a:pt x="17566" y="3552"/>
                  </a:cubicBezTo>
                  <a:lnTo>
                    <a:pt x="17566" y="3485"/>
                  </a:lnTo>
                  <a:cubicBezTo>
                    <a:pt x="17546" y="3485"/>
                    <a:pt x="17526" y="3485"/>
                    <a:pt x="17526" y="3465"/>
                  </a:cubicBezTo>
                  <a:cubicBezTo>
                    <a:pt x="17501" y="3445"/>
                    <a:pt x="17501" y="3445"/>
                    <a:pt x="17501" y="3424"/>
                  </a:cubicBezTo>
                  <a:lnTo>
                    <a:pt x="17481" y="3403"/>
                  </a:lnTo>
                  <a:cubicBezTo>
                    <a:pt x="17481" y="3357"/>
                    <a:pt x="17441" y="3357"/>
                    <a:pt x="17461" y="3337"/>
                  </a:cubicBezTo>
                  <a:cubicBezTo>
                    <a:pt x="17441" y="3316"/>
                    <a:pt x="17461" y="3275"/>
                    <a:pt x="17441" y="3255"/>
                  </a:cubicBezTo>
                  <a:cubicBezTo>
                    <a:pt x="17441" y="3255"/>
                    <a:pt x="17441" y="3275"/>
                    <a:pt x="17421" y="3275"/>
                  </a:cubicBezTo>
                  <a:lnTo>
                    <a:pt x="17421" y="3255"/>
                  </a:lnTo>
                  <a:cubicBezTo>
                    <a:pt x="17421" y="3229"/>
                    <a:pt x="17421" y="3229"/>
                    <a:pt x="17401" y="3208"/>
                  </a:cubicBezTo>
                  <a:lnTo>
                    <a:pt x="17376" y="3208"/>
                  </a:lnTo>
                  <a:cubicBezTo>
                    <a:pt x="17376" y="3188"/>
                    <a:pt x="17337" y="3168"/>
                    <a:pt x="17357" y="3147"/>
                  </a:cubicBezTo>
                  <a:cubicBezTo>
                    <a:pt x="17366" y="3136"/>
                    <a:pt x="17357" y="3136"/>
                    <a:pt x="17347" y="3136"/>
                  </a:cubicBezTo>
                  <a:cubicBezTo>
                    <a:pt x="17337" y="3136"/>
                    <a:pt x="17327" y="3136"/>
                    <a:pt x="17337" y="3126"/>
                  </a:cubicBezTo>
                  <a:cubicBezTo>
                    <a:pt x="17337" y="3101"/>
                    <a:pt x="17317" y="3080"/>
                    <a:pt x="17317" y="3059"/>
                  </a:cubicBezTo>
                  <a:cubicBezTo>
                    <a:pt x="17317" y="3019"/>
                    <a:pt x="17297" y="2998"/>
                    <a:pt x="17252" y="2972"/>
                  </a:cubicBezTo>
                  <a:cubicBezTo>
                    <a:pt x="17232" y="2911"/>
                    <a:pt x="17172" y="2890"/>
                    <a:pt x="17128" y="2824"/>
                  </a:cubicBezTo>
                  <a:cubicBezTo>
                    <a:pt x="17108" y="2782"/>
                    <a:pt x="17068" y="2741"/>
                    <a:pt x="17003" y="2695"/>
                  </a:cubicBezTo>
                  <a:lnTo>
                    <a:pt x="17003" y="2675"/>
                  </a:lnTo>
                  <a:lnTo>
                    <a:pt x="16983" y="2675"/>
                  </a:lnTo>
                  <a:cubicBezTo>
                    <a:pt x="16983" y="2654"/>
                    <a:pt x="16983" y="2633"/>
                    <a:pt x="16963" y="2613"/>
                  </a:cubicBezTo>
                  <a:cubicBezTo>
                    <a:pt x="16943" y="2587"/>
                    <a:pt x="16943" y="2567"/>
                    <a:pt x="16924" y="2546"/>
                  </a:cubicBezTo>
                  <a:cubicBezTo>
                    <a:pt x="16904" y="2546"/>
                    <a:pt x="16879" y="2546"/>
                    <a:pt x="16859" y="2505"/>
                  </a:cubicBezTo>
                  <a:cubicBezTo>
                    <a:pt x="16859" y="2505"/>
                    <a:pt x="16879" y="2505"/>
                    <a:pt x="16879" y="2485"/>
                  </a:cubicBezTo>
                  <a:cubicBezTo>
                    <a:pt x="16859" y="2485"/>
                    <a:pt x="16859" y="2459"/>
                    <a:pt x="16859" y="2459"/>
                  </a:cubicBezTo>
                  <a:cubicBezTo>
                    <a:pt x="16819" y="2459"/>
                    <a:pt x="16799" y="2459"/>
                    <a:pt x="16779" y="2438"/>
                  </a:cubicBezTo>
                  <a:lnTo>
                    <a:pt x="16799" y="2418"/>
                  </a:lnTo>
                  <a:cubicBezTo>
                    <a:pt x="16799" y="2408"/>
                    <a:pt x="16794" y="2408"/>
                    <a:pt x="16786" y="2408"/>
                  </a:cubicBezTo>
                  <a:cubicBezTo>
                    <a:pt x="16778" y="2408"/>
                    <a:pt x="16767" y="2408"/>
                    <a:pt x="16754" y="2398"/>
                  </a:cubicBezTo>
                  <a:cubicBezTo>
                    <a:pt x="16734" y="2398"/>
                    <a:pt x="16734" y="2377"/>
                    <a:pt x="16715" y="2356"/>
                  </a:cubicBezTo>
                  <a:cubicBezTo>
                    <a:pt x="16655" y="2331"/>
                    <a:pt x="16610" y="2269"/>
                    <a:pt x="16570" y="2228"/>
                  </a:cubicBezTo>
                  <a:cubicBezTo>
                    <a:pt x="16530" y="2182"/>
                    <a:pt x="16506" y="2161"/>
                    <a:pt x="16466" y="2141"/>
                  </a:cubicBezTo>
                  <a:cubicBezTo>
                    <a:pt x="16426" y="2141"/>
                    <a:pt x="16426" y="2100"/>
                    <a:pt x="16381" y="2100"/>
                  </a:cubicBezTo>
                  <a:lnTo>
                    <a:pt x="16381" y="2054"/>
                  </a:lnTo>
                  <a:cubicBezTo>
                    <a:pt x="16361" y="2054"/>
                    <a:pt x="16341" y="2033"/>
                    <a:pt x="16321" y="2033"/>
                  </a:cubicBezTo>
                  <a:cubicBezTo>
                    <a:pt x="16316" y="2039"/>
                    <a:pt x="16308" y="2041"/>
                    <a:pt x="16299" y="2041"/>
                  </a:cubicBezTo>
                  <a:cubicBezTo>
                    <a:pt x="16277" y="2041"/>
                    <a:pt x="16251" y="2027"/>
                    <a:pt x="16237" y="2012"/>
                  </a:cubicBezTo>
                  <a:lnTo>
                    <a:pt x="16237" y="1992"/>
                  </a:lnTo>
                  <a:cubicBezTo>
                    <a:pt x="16204" y="1975"/>
                    <a:pt x="16185" y="1940"/>
                    <a:pt x="16154" y="1940"/>
                  </a:cubicBezTo>
                  <a:cubicBezTo>
                    <a:pt x="16148" y="1940"/>
                    <a:pt x="16140" y="1942"/>
                    <a:pt x="16132" y="1946"/>
                  </a:cubicBezTo>
                  <a:cubicBezTo>
                    <a:pt x="16112" y="1925"/>
                    <a:pt x="16093" y="1905"/>
                    <a:pt x="16093" y="1884"/>
                  </a:cubicBezTo>
                  <a:lnTo>
                    <a:pt x="16033" y="1884"/>
                  </a:lnTo>
                  <a:cubicBezTo>
                    <a:pt x="16008" y="1863"/>
                    <a:pt x="15988" y="1843"/>
                    <a:pt x="15988" y="1817"/>
                  </a:cubicBezTo>
                  <a:cubicBezTo>
                    <a:pt x="15981" y="1811"/>
                    <a:pt x="15977" y="1808"/>
                    <a:pt x="15973" y="1808"/>
                  </a:cubicBezTo>
                  <a:cubicBezTo>
                    <a:pt x="15966" y="1808"/>
                    <a:pt x="15962" y="1817"/>
                    <a:pt x="15948" y="1817"/>
                  </a:cubicBezTo>
                  <a:cubicBezTo>
                    <a:pt x="15864" y="1756"/>
                    <a:pt x="15759" y="1735"/>
                    <a:pt x="15660" y="1689"/>
                  </a:cubicBezTo>
                  <a:cubicBezTo>
                    <a:pt x="15660" y="1689"/>
                    <a:pt x="15635" y="1715"/>
                    <a:pt x="15615" y="1715"/>
                  </a:cubicBezTo>
                  <a:cubicBezTo>
                    <a:pt x="15615" y="1668"/>
                    <a:pt x="15575" y="1668"/>
                    <a:pt x="15555" y="1668"/>
                  </a:cubicBezTo>
                  <a:lnTo>
                    <a:pt x="15555" y="1628"/>
                  </a:lnTo>
                  <a:cubicBezTo>
                    <a:pt x="15546" y="1632"/>
                    <a:pt x="15537" y="1633"/>
                    <a:pt x="15530" y="1633"/>
                  </a:cubicBezTo>
                  <a:cubicBezTo>
                    <a:pt x="15509" y="1633"/>
                    <a:pt x="15493" y="1622"/>
                    <a:pt x="15474" y="1622"/>
                  </a:cubicBezTo>
                  <a:cubicBezTo>
                    <a:pt x="15467" y="1622"/>
                    <a:pt x="15459" y="1623"/>
                    <a:pt x="15451" y="1628"/>
                  </a:cubicBezTo>
                  <a:cubicBezTo>
                    <a:pt x="15451" y="1634"/>
                    <a:pt x="15449" y="1636"/>
                    <a:pt x="15446" y="1636"/>
                  </a:cubicBezTo>
                  <a:cubicBezTo>
                    <a:pt x="15440" y="1636"/>
                    <a:pt x="15431" y="1628"/>
                    <a:pt x="15431" y="1628"/>
                  </a:cubicBezTo>
                  <a:cubicBezTo>
                    <a:pt x="15386" y="1628"/>
                    <a:pt x="15386" y="1586"/>
                    <a:pt x="15366" y="1586"/>
                  </a:cubicBezTo>
                  <a:cubicBezTo>
                    <a:pt x="15366" y="1586"/>
                    <a:pt x="15366" y="1561"/>
                    <a:pt x="15346" y="1561"/>
                  </a:cubicBezTo>
                  <a:lnTo>
                    <a:pt x="15287" y="1561"/>
                  </a:lnTo>
                  <a:lnTo>
                    <a:pt x="15262" y="1540"/>
                  </a:lnTo>
                  <a:cubicBezTo>
                    <a:pt x="15242" y="1540"/>
                    <a:pt x="15202" y="1520"/>
                    <a:pt x="15162" y="1520"/>
                  </a:cubicBezTo>
                  <a:cubicBezTo>
                    <a:pt x="15145" y="1505"/>
                    <a:pt x="15129" y="1490"/>
                    <a:pt x="15108" y="1490"/>
                  </a:cubicBezTo>
                  <a:cubicBezTo>
                    <a:pt x="15099" y="1490"/>
                    <a:pt x="15089" y="1493"/>
                    <a:pt x="15078" y="1499"/>
                  </a:cubicBezTo>
                  <a:cubicBezTo>
                    <a:pt x="15062" y="1499"/>
                    <a:pt x="15046" y="1473"/>
                    <a:pt x="15027" y="1473"/>
                  </a:cubicBezTo>
                  <a:cubicBezTo>
                    <a:pt x="15023" y="1473"/>
                    <a:pt x="15018" y="1474"/>
                    <a:pt x="15013" y="1479"/>
                  </a:cubicBezTo>
                  <a:cubicBezTo>
                    <a:pt x="14973" y="1432"/>
                    <a:pt x="14913" y="1432"/>
                    <a:pt x="14849" y="1412"/>
                  </a:cubicBezTo>
                  <a:cubicBezTo>
                    <a:pt x="14849" y="1432"/>
                    <a:pt x="14849" y="1458"/>
                    <a:pt x="14829" y="1458"/>
                  </a:cubicBezTo>
                  <a:cubicBezTo>
                    <a:pt x="14809" y="1432"/>
                    <a:pt x="14809" y="1391"/>
                    <a:pt x="14789" y="1391"/>
                  </a:cubicBezTo>
                  <a:cubicBezTo>
                    <a:pt x="14764" y="1391"/>
                    <a:pt x="14724" y="1391"/>
                    <a:pt x="14705" y="1412"/>
                  </a:cubicBezTo>
                  <a:cubicBezTo>
                    <a:pt x="14665" y="1391"/>
                    <a:pt x="14620" y="1391"/>
                    <a:pt x="14580" y="1391"/>
                  </a:cubicBezTo>
                  <a:cubicBezTo>
                    <a:pt x="14580" y="1371"/>
                    <a:pt x="14560" y="1371"/>
                    <a:pt x="14560" y="1350"/>
                  </a:cubicBezTo>
                  <a:cubicBezTo>
                    <a:pt x="14540" y="1350"/>
                    <a:pt x="14540" y="1371"/>
                    <a:pt x="14515" y="1371"/>
                  </a:cubicBezTo>
                  <a:cubicBezTo>
                    <a:pt x="14476" y="1350"/>
                    <a:pt x="14416" y="1350"/>
                    <a:pt x="14371" y="1330"/>
                  </a:cubicBezTo>
                  <a:cubicBezTo>
                    <a:pt x="14361" y="1340"/>
                    <a:pt x="14351" y="1340"/>
                    <a:pt x="14341" y="1340"/>
                  </a:cubicBezTo>
                  <a:cubicBezTo>
                    <a:pt x="14331" y="1340"/>
                    <a:pt x="14321" y="1340"/>
                    <a:pt x="14311" y="1350"/>
                  </a:cubicBezTo>
                  <a:cubicBezTo>
                    <a:pt x="14298" y="1350"/>
                    <a:pt x="14283" y="1341"/>
                    <a:pt x="14268" y="1341"/>
                  </a:cubicBezTo>
                  <a:cubicBezTo>
                    <a:pt x="14261" y="1341"/>
                    <a:pt x="14253" y="1343"/>
                    <a:pt x="14247" y="1350"/>
                  </a:cubicBezTo>
                  <a:cubicBezTo>
                    <a:pt x="14227" y="1350"/>
                    <a:pt x="14187" y="1330"/>
                    <a:pt x="14167" y="1330"/>
                  </a:cubicBezTo>
                  <a:cubicBezTo>
                    <a:pt x="14135" y="1340"/>
                    <a:pt x="14104" y="1345"/>
                    <a:pt x="14072" y="1345"/>
                  </a:cubicBezTo>
                  <a:cubicBezTo>
                    <a:pt x="14042" y="1345"/>
                    <a:pt x="14010" y="1340"/>
                    <a:pt x="13978" y="1330"/>
                  </a:cubicBezTo>
                  <a:cubicBezTo>
                    <a:pt x="13978" y="1330"/>
                    <a:pt x="13958" y="1350"/>
                    <a:pt x="13938" y="1350"/>
                  </a:cubicBezTo>
                  <a:cubicBezTo>
                    <a:pt x="13906" y="1340"/>
                    <a:pt x="13875" y="1335"/>
                    <a:pt x="13844" y="1335"/>
                  </a:cubicBezTo>
                  <a:cubicBezTo>
                    <a:pt x="13813" y="1335"/>
                    <a:pt x="13781" y="1340"/>
                    <a:pt x="13749" y="1350"/>
                  </a:cubicBezTo>
                  <a:cubicBezTo>
                    <a:pt x="13730" y="1328"/>
                    <a:pt x="13706" y="1323"/>
                    <a:pt x="13679" y="1323"/>
                  </a:cubicBezTo>
                  <a:cubicBezTo>
                    <a:pt x="13649" y="1323"/>
                    <a:pt x="13616" y="1330"/>
                    <a:pt x="13585" y="1330"/>
                  </a:cubicBezTo>
                  <a:lnTo>
                    <a:pt x="13545" y="1330"/>
                  </a:lnTo>
                  <a:lnTo>
                    <a:pt x="13520" y="1350"/>
                  </a:lnTo>
                  <a:cubicBezTo>
                    <a:pt x="13507" y="1343"/>
                    <a:pt x="13494" y="1341"/>
                    <a:pt x="13481" y="1341"/>
                  </a:cubicBezTo>
                  <a:cubicBezTo>
                    <a:pt x="13456" y="1341"/>
                    <a:pt x="13434" y="1350"/>
                    <a:pt x="13421" y="1350"/>
                  </a:cubicBezTo>
                  <a:lnTo>
                    <a:pt x="13296" y="1350"/>
                  </a:lnTo>
                  <a:cubicBezTo>
                    <a:pt x="13296" y="1371"/>
                    <a:pt x="13271" y="1371"/>
                    <a:pt x="13271" y="1391"/>
                  </a:cubicBezTo>
                  <a:cubicBezTo>
                    <a:pt x="13271" y="1391"/>
                    <a:pt x="13271" y="1371"/>
                    <a:pt x="13251" y="1350"/>
                  </a:cubicBezTo>
                  <a:cubicBezTo>
                    <a:pt x="13251" y="1371"/>
                    <a:pt x="13212" y="1371"/>
                    <a:pt x="13212" y="1371"/>
                  </a:cubicBezTo>
                  <a:cubicBezTo>
                    <a:pt x="13147" y="1391"/>
                    <a:pt x="13147" y="1391"/>
                    <a:pt x="13087" y="1391"/>
                  </a:cubicBezTo>
                  <a:cubicBezTo>
                    <a:pt x="13076" y="1385"/>
                    <a:pt x="13064" y="1383"/>
                    <a:pt x="13051" y="1383"/>
                  </a:cubicBezTo>
                  <a:cubicBezTo>
                    <a:pt x="13022" y="1383"/>
                    <a:pt x="12991" y="1397"/>
                    <a:pt x="12963" y="1412"/>
                  </a:cubicBezTo>
                  <a:cubicBezTo>
                    <a:pt x="12898" y="1412"/>
                    <a:pt x="12838" y="1432"/>
                    <a:pt x="12774" y="1432"/>
                  </a:cubicBezTo>
                  <a:cubicBezTo>
                    <a:pt x="12734" y="1479"/>
                    <a:pt x="12649" y="1458"/>
                    <a:pt x="12610" y="1520"/>
                  </a:cubicBezTo>
                  <a:cubicBezTo>
                    <a:pt x="12600" y="1509"/>
                    <a:pt x="12585" y="1509"/>
                    <a:pt x="12569" y="1509"/>
                  </a:cubicBezTo>
                  <a:cubicBezTo>
                    <a:pt x="12554" y="1509"/>
                    <a:pt x="12537" y="1509"/>
                    <a:pt x="12525" y="1499"/>
                  </a:cubicBezTo>
                  <a:cubicBezTo>
                    <a:pt x="12505" y="1499"/>
                    <a:pt x="12505" y="1520"/>
                    <a:pt x="12485" y="1520"/>
                  </a:cubicBezTo>
                  <a:cubicBezTo>
                    <a:pt x="12472" y="1520"/>
                    <a:pt x="12467" y="1510"/>
                    <a:pt x="12454" y="1510"/>
                  </a:cubicBezTo>
                  <a:cubicBezTo>
                    <a:pt x="12448" y="1510"/>
                    <a:pt x="12439" y="1513"/>
                    <a:pt x="12425" y="1520"/>
                  </a:cubicBezTo>
                  <a:cubicBezTo>
                    <a:pt x="12425" y="1526"/>
                    <a:pt x="12428" y="1529"/>
                    <a:pt x="12431" y="1529"/>
                  </a:cubicBezTo>
                  <a:cubicBezTo>
                    <a:pt x="12436" y="1529"/>
                    <a:pt x="12445" y="1520"/>
                    <a:pt x="12445" y="1520"/>
                  </a:cubicBezTo>
                  <a:cubicBezTo>
                    <a:pt x="12465" y="1540"/>
                    <a:pt x="12465" y="1540"/>
                    <a:pt x="12445" y="1540"/>
                  </a:cubicBezTo>
                  <a:cubicBezTo>
                    <a:pt x="12425" y="1540"/>
                    <a:pt x="12401" y="1540"/>
                    <a:pt x="12381" y="1561"/>
                  </a:cubicBezTo>
                  <a:lnTo>
                    <a:pt x="12197" y="1628"/>
                  </a:lnTo>
                  <a:cubicBezTo>
                    <a:pt x="12177" y="1628"/>
                    <a:pt x="12177" y="1628"/>
                    <a:pt x="12152" y="1648"/>
                  </a:cubicBezTo>
                  <a:cubicBezTo>
                    <a:pt x="12092" y="1689"/>
                    <a:pt x="12072" y="1689"/>
                    <a:pt x="12008" y="1689"/>
                  </a:cubicBezTo>
                  <a:cubicBezTo>
                    <a:pt x="11988" y="1735"/>
                    <a:pt x="11948" y="1756"/>
                    <a:pt x="11903" y="1756"/>
                  </a:cubicBezTo>
                  <a:cubicBezTo>
                    <a:pt x="11883" y="1776"/>
                    <a:pt x="11863" y="1797"/>
                    <a:pt x="11863" y="1817"/>
                  </a:cubicBezTo>
                  <a:lnTo>
                    <a:pt x="11824" y="1817"/>
                  </a:lnTo>
                  <a:cubicBezTo>
                    <a:pt x="11824" y="1817"/>
                    <a:pt x="11824" y="1843"/>
                    <a:pt x="11804" y="1843"/>
                  </a:cubicBezTo>
                  <a:cubicBezTo>
                    <a:pt x="11804" y="1817"/>
                    <a:pt x="11804" y="1817"/>
                    <a:pt x="11824" y="1817"/>
                  </a:cubicBezTo>
                  <a:lnTo>
                    <a:pt x="11804" y="1797"/>
                  </a:lnTo>
                  <a:cubicBezTo>
                    <a:pt x="11779" y="1797"/>
                    <a:pt x="11719" y="1817"/>
                    <a:pt x="11699" y="1843"/>
                  </a:cubicBezTo>
                  <a:cubicBezTo>
                    <a:pt x="11654" y="1863"/>
                    <a:pt x="11615" y="1863"/>
                    <a:pt x="11575" y="1884"/>
                  </a:cubicBezTo>
                  <a:cubicBezTo>
                    <a:pt x="11555" y="1905"/>
                    <a:pt x="11555" y="1925"/>
                    <a:pt x="11530" y="1946"/>
                  </a:cubicBezTo>
                  <a:cubicBezTo>
                    <a:pt x="11490" y="1946"/>
                    <a:pt x="11450" y="1971"/>
                    <a:pt x="11406" y="2012"/>
                  </a:cubicBezTo>
                  <a:cubicBezTo>
                    <a:pt x="11366" y="2054"/>
                    <a:pt x="11326" y="2054"/>
                    <a:pt x="11306" y="2054"/>
                  </a:cubicBezTo>
                  <a:cubicBezTo>
                    <a:pt x="11261" y="2074"/>
                    <a:pt x="11281" y="2100"/>
                    <a:pt x="11261" y="2100"/>
                  </a:cubicBezTo>
                  <a:cubicBezTo>
                    <a:pt x="11221" y="2120"/>
                    <a:pt x="11182" y="2161"/>
                    <a:pt x="11137" y="2182"/>
                  </a:cubicBezTo>
                  <a:cubicBezTo>
                    <a:pt x="11077" y="2228"/>
                    <a:pt x="11032" y="2269"/>
                    <a:pt x="10973" y="2289"/>
                  </a:cubicBezTo>
                  <a:lnTo>
                    <a:pt x="10953" y="2310"/>
                  </a:lnTo>
                  <a:cubicBezTo>
                    <a:pt x="10888" y="2377"/>
                    <a:pt x="10808" y="2418"/>
                    <a:pt x="10744" y="2459"/>
                  </a:cubicBezTo>
                  <a:lnTo>
                    <a:pt x="10744" y="2485"/>
                  </a:lnTo>
                  <a:cubicBezTo>
                    <a:pt x="10659" y="2505"/>
                    <a:pt x="10619" y="2567"/>
                    <a:pt x="10560" y="2587"/>
                  </a:cubicBezTo>
                  <a:lnTo>
                    <a:pt x="10535" y="2587"/>
                  </a:lnTo>
                  <a:cubicBezTo>
                    <a:pt x="10515" y="2613"/>
                    <a:pt x="10495" y="2654"/>
                    <a:pt x="10515" y="2675"/>
                  </a:cubicBezTo>
                  <a:cubicBezTo>
                    <a:pt x="10495" y="2695"/>
                    <a:pt x="10475" y="2716"/>
                    <a:pt x="10455" y="2741"/>
                  </a:cubicBezTo>
                  <a:lnTo>
                    <a:pt x="10390" y="2741"/>
                  </a:lnTo>
                  <a:cubicBezTo>
                    <a:pt x="10390" y="2762"/>
                    <a:pt x="10331" y="2762"/>
                    <a:pt x="10331" y="2803"/>
                  </a:cubicBezTo>
                  <a:lnTo>
                    <a:pt x="10311" y="2803"/>
                  </a:lnTo>
                  <a:cubicBezTo>
                    <a:pt x="10286" y="2803"/>
                    <a:pt x="10286" y="2803"/>
                    <a:pt x="10266" y="2824"/>
                  </a:cubicBezTo>
                  <a:lnTo>
                    <a:pt x="10311" y="2824"/>
                  </a:lnTo>
                  <a:cubicBezTo>
                    <a:pt x="10246" y="2911"/>
                    <a:pt x="10161" y="2972"/>
                    <a:pt x="10082" y="3039"/>
                  </a:cubicBezTo>
                  <a:lnTo>
                    <a:pt x="10082" y="3080"/>
                  </a:lnTo>
                  <a:cubicBezTo>
                    <a:pt x="10017" y="3080"/>
                    <a:pt x="9997" y="3126"/>
                    <a:pt x="9938" y="3147"/>
                  </a:cubicBezTo>
                  <a:cubicBezTo>
                    <a:pt x="9938" y="3168"/>
                    <a:pt x="9957" y="3168"/>
                    <a:pt x="9957" y="3168"/>
                  </a:cubicBezTo>
                  <a:cubicBezTo>
                    <a:pt x="9957" y="3208"/>
                    <a:pt x="9913" y="3188"/>
                    <a:pt x="9893" y="3208"/>
                  </a:cubicBezTo>
                  <a:cubicBezTo>
                    <a:pt x="9893" y="3255"/>
                    <a:pt x="9853" y="3275"/>
                    <a:pt x="9833" y="3296"/>
                  </a:cubicBezTo>
                  <a:cubicBezTo>
                    <a:pt x="9833" y="3316"/>
                    <a:pt x="9813" y="3316"/>
                    <a:pt x="9813" y="3337"/>
                  </a:cubicBezTo>
                  <a:cubicBezTo>
                    <a:pt x="9813" y="3344"/>
                    <a:pt x="9813" y="3346"/>
                    <a:pt x="9812" y="3346"/>
                  </a:cubicBezTo>
                  <a:cubicBezTo>
                    <a:pt x="9810" y="3346"/>
                    <a:pt x="9805" y="3337"/>
                    <a:pt x="9788" y="3337"/>
                  </a:cubicBezTo>
                  <a:cubicBezTo>
                    <a:pt x="9768" y="3357"/>
                    <a:pt x="9748" y="3383"/>
                    <a:pt x="9709" y="3403"/>
                  </a:cubicBezTo>
                  <a:lnTo>
                    <a:pt x="9729" y="3424"/>
                  </a:lnTo>
                  <a:cubicBezTo>
                    <a:pt x="9689" y="3485"/>
                    <a:pt x="9644" y="3511"/>
                    <a:pt x="9604" y="3552"/>
                  </a:cubicBezTo>
                  <a:cubicBezTo>
                    <a:pt x="9584" y="3573"/>
                    <a:pt x="9584" y="3614"/>
                    <a:pt x="9584" y="3640"/>
                  </a:cubicBezTo>
                  <a:cubicBezTo>
                    <a:pt x="9564" y="3640"/>
                    <a:pt x="9540" y="3660"/>
                    <a:pt x="9520" y="3681"/>
                  </a:cubicBezTo>
                  <a:lnTo>
                    <a:pt x="9520" y="3722"/>
                  </a:lnTo>
                  <a:cubicBezTo>
                    <a:pt x="9500" y="3742"/>
                    <a:pt x="9480" y="3742"/>
                    <a:pt x="9460" y="3768"/>
                  </a:cubicBezTo>
                  <a:lnTo>
                    <a:pt x="9460" y="3809"/>
                  </a:lnTo>
                  <a:cubicBezTo>
                    <a:pt x="9395" y="3850"/>
                    <a:pt x="9395" y="3958"/>
                    <a:pt x="9291" y="3999"/>
                  </a:cubicBezTo>
                  <a:cubicBezTo>
                    <a:pt x="9291" y="4025"/>
                    <a:pt x="9316" y="4066"/>
                    <a:pt x="9271" y="4086"/>
                  </a:cubicBezTo>
                  <a:lnTo>
                    <a:pt x="9271" y="4107"/>
                  </a:lnTo>
                  <a:cubicBezTo>
                    <a:pt x="9231" y="4153"/>
                    <a:pt x="9211" y="4215"/>
                    <a:pt x="9147" y="4256"/>
                  </a:cubicBezTo>
                  <a:cubicBezTo>
                    <a:pt x="9147" y="4281"/>
                    <a:pt x="9147" y="4281"/>
                    <a:pt x="9166" y="4302"/>
                  </a:cubicBezTo>
                  <a:cubicBezTo>
                    <a:pt x="9127" y="4322"/>
                    <a:pt x="9107" y="4364"/>
                    <a:pt x="9087" y="4410"/>
                  </a:cubicBezTo>
                  <a:cubicBezTo>
                    <a:pt x="9067" y="4451"/>
                    <a:pt x="9042" y="4512"/>
                    <a:pt x="9022" y="4579"/>
                  </a:cubicBezTo>
                  <a:cubicBezTo>
                    <a:pt x="9002" y="4620"/>
                    <a:pt x="8982" y="4687"/>
                    <a:pt x="8962" y="4728"/>
                  </a:cubicBezTo>
                  <a:cubicBezTo>
                    <a:pt x="8962" y="4769"/>
                    <a:pt x="8918" y="4769"/>
                    <a:pt x="8918" y="4795"/>
                  </a:cubicBezTo>
                  <a:lnTo>
                    <a:pt x="8918" y="4815"/>
                  </a:lnTo>
                  <a:cubicBezTo>
                    <a:pt x="8918" y="4836"/>
                    <a:pt x="8898" y="4836"/>
                    <a:pt x="8898" y="4856"/>
                  </a:cubicBezTo>
                  <a:cubicBezTo>
                    <a:pt x="8898" y="4877"/>
                    <a:pt x="8918" y="4877"/>
                    <a:pt x="8898" y="4897"/>
                  </a:cubicBezTo>
                  <a:cubicBezTo>
                    <a:pt x="8898" y="4897"/>
                    <a:pt x="8898" y="4888"/>
                    <a:pt x="8892" y="4888"/>
                  </a:cubicBezTo>
                  <a:cubicBezTo>
                    <a:pt x="8889" y="4888"/>
                    <a:pt x="8884" y="4891"/>
                    <a:pt x="8878" y="4897"/>
                  </a:cubicBezTo>
                  <a:cubicBezTo>
                    <a:pt x="8858" y="4923"/>
                    <a:pt x="8898" y="4923"/>
                    <a:pt x="8898" y="4943"/>
                  </a:cubicBezTo>
                  <a:cubicBezTo>
                    <a:pt x="8878" y="4985"/>
                    <a:pt x="8838" y="5005"/>
                    <a:pt x="8838" y="5051"/>
                  </a:cubicBezTo>
                  <a:cubicBezTo>
                    <a:pt x="8793" y="5072"/>
                    <a:pt x="8818" y="5113"/>
                    <a:pt x="8793" y="5154"/>
                  </a:cubicBezTo>
                  <a:cubicBezTo>
                    <a:pt x="8773" y="5180"/>
                    <a:pt x="8773" y="5241"/>
                    <a:pt x="8754" y="5262"/>
                  </a:cubicBezTo>
                  <a:lnTo>
                    <a:pt x="8734" y="5262"/>
                  </a:lnTo>
                  <a:cubicBezTo>
                    <a:pt x="8734" y="5262"/>
                    <a:pt x="8714" y="5262"/>
                    <a:pt x="8714" y="5282"/>
                  </a:cubicBezTo>
                  <a:lnTo>
                    <a:pt x="8734" y="5308"/>
                  </a:lnTo>
                  <a:cubicBezTo>
                    <a:pt x="8714" y="5329"/>
                    <a:pt x="8714" y="5369"/>
                    <a:pt x="8694" y="5390"/>
                  </a:cubicBezTo>
                  <a:cubicBezTo>
                    <a:pt x="8694" y="5411"/>
                    <a:pt x="8714" y="5436"/>
                    <a:pt x="8714" y="5457"/>
                  </a:cubicBezTo>
                  <a:cubicBezTo>
                    <a:pt x="8694" y="5477"/>
                    <a:pt x="8694" y="5498"/>
                    <a:pt x="8694" y="5518"/>
                  </a:cubicBezTo>
                  <a:cubicBezTo>
                    <a:pt x="8694" y="5539"/>
                    <a:pt x="8669" y="5565"/>
                    <a:pt x="8694" y="5585"/>
                  </a:cubicBezTo>
                  <a:cubicBezTo>
                    <a:pt x="8694" y="5585"/>
                    <a:pt x="8669" y="5585"/>
                    <a:pt x="8669" y="5606"/>
                  </a:cubicBezTo>
                  <a:cubicBezTo>
                    <a:pt x="8669" y="5647"/>
                    <a:pt x="8649" y="5693"/>
                    <a:pt x="8629" y="5734"/>
                  </a:cubicBezTo>
                  <a:cubicBezTo>
                    <a:pt x="8629" y="5755"/>
                    <a:pt x="8669" y="5755"/>
                    <a:pt x="8649" y="5775"/>
                  </a:cubicBezTo>
                  <a:cubicBezTo>
                    <a:pt x="8649" y="5796"/>
                    <a:pt x="8629" y="5796"/>
                    <a:pt x="8629" y="5821"/>
                  </a:cubicBezTo>
                  <a:cubicBezTo>
                    <a:pt x="8629" y="5842"/>
                    <a:pt x="8629" y="5862"/>
                    <a:pt x="8649" y="5903"/>
                  </a:cubicBezTo>
                  <a:cubicBezTo>
                    <a:pt x="8629" y="5924"/>
                    <a:pt x="8609" y="5950"/>
                    <a:pt x="8609" y="5991"/>
                  </a:cubicBezTo>
                  <a:cubicBezTo>
                    <a:pt x="8609" y="6011"/>
                    <a:pt x="8569" y="6011"/>
                    <a:pt x="8589" y="6052"/>
                  </a:cubicBezTo>
                  <a:cubicBezTo>
                    <a:pt x="8569" y="6052"/>
                    <a:pt x="8569" y="6078"/>
                    <a:pt x="8544" y="6099"/>
                  </a:cubicBezTo>
                  <a:cubicBezTo>
                    <a:pt x="8544" y="6119"/>
                    <a:pt x="8569" y="6119"/>
                    <a:pt x="8569" y="6119"/>
                  </a:cubicBezTo>
                  <a:cubicBezTo>
                    <a:pt x="8569" y="6206"/>
                    <a:pt x="8544" y="6288"/>
                    <a:pt x="8569" y="6376"/>
                  </a:cubicBezTo>
                  <a:cubicBezTo>
                    <a:pt x="8569" y="6376"/>
                    <a:pt x="8589" y="6376"/>
                    <a:pt x="8589" y="6396"/>
                  </a:cubicBezTo>
                  <a:cubicBezTo>
                    <a:pt x="8589" y="6396"/>
                    <a:pt x="8544" y="6417"/>
                    <a:pt x="8569" y="6437"/>
                  </a:cubicBezTo>
                  <a:cubicBezTo>
                    <a:pt x="8569" y="6463"/>
                    <a:pt x="8589" y="6463"/>
                    <a:pt x="8589" y="6483"/>
                  </a:cubicBezTo>
                  <a:cubicBezTo>
                    <a:pt x="8589" y="6525"/>
                    <a:pt x="8569" y="6545"/>
                    <a:pt x="8569" y="6591"/>
                  </a:cubicBezTo>
                  <a:cubicBezTo>
                    <a:pt x="8569" y="6612"/>
                    <a:pt x="8589" y="6653"/>
                    <a:pt x="8589" y="6673"/>
                  </a:cubicBezTo>
                  <a:cubicBezTo>
                    <a:pt x="8569" y="6694"/>
                    <a:pt x="8569" y="6694"/>
                    <a:pt x="8544" y="6720"/>
                  </a:cubicBezTo>
                  <a:cubicBezTo>
                    <a:pt x="8589" y="6740"/>
                    <a:pt x="8544" y="6802"/>
                    <a:pt x="8589" y="6822"/>
                  </a:cubicBezTo>
                  <a:cubicBezTo>
                    <a:pt x="8569" y="6869"/>
                    <a:pt x="8544" y="6889"/>
                    <a:pt x="8544" y="6930"/>
                  </a:cubicBezTo>
                  <a:cubicBezTo>
                    <a:pt x="8544" y="7017"/>
                    <a:pt x="8525" y="7079"/>
                    <a:pt x="8525" y="7166"/>
                  </a:cubicBezTo>
                  <a:cubicBezTo>
                    <a:pt x="8525" y="7187"/>
                    <a:pt x="8505" y="7233"/>
                    <a:pt x="8525" y="7253"/>
                  </a:cubicBezTo>
                  <a:cubicBezTo>
                    <a:pt x="8544" y="7274"/>
                    <a:pt x="8525" y="7295"/>
                    <a:pt x="8525" y="7295"/>
                  </a:cubicBezTo>
                  <a:cubicBezTo>
                    <a:pt x="8525" y="7315"/>
                    <a:pt x="8544" y="7336"/>
                    <a:pt x="8544" y="7361"/>
                  </a:cubicBezTo>
                  <a:lnTo>
                    <a:pt x="8544" y="7443"/>
                  </a:lnTo>
                  <a:lnTo>
                    <a:pt x="8525" y="7464"/>
                  </a:lnTo>
                  <a:cubicBezTo>
                    <a:pt x="8525" y="7490"/>
                    <a:pt x="8544" y="7490"/>
                    <a:pt x="8569" y="7510"/>
                  </a:cubicBezTo>
                  <a:cubicBezTo>
                    <a:pt x="8544" y="7551"/>
                    <a:pt x="8544" y="7572"/>
                    <a:pt x="8544" y="7618"/>
                  </a:cubicBezTo>
                  <a:cubicBezTo>
                    <a:pt x="8569" y="7659"/>
                    <a:pt x="8569" y="7680"/>
                    <a:pt x="8569" y="7721"/>
                  </a:cubicBezTo>
                  <a:cubicBezTo>
                    <a:pt x="8589" y="7767"/>
                    <a:pt x="8569" y="7787"/>
                    <a:pt x="8544" y="7808"/>
                  </a:cubicBezTo>
                  <a:cubicBezTo>
                    <a:pt x="8569" y="7828"/>
                    <a:pt x="8544" y="7875"/>
                    <a:pt x="8589" y="7895"/>
                  </a:cubicBezTo>
                  <a:cubicBezTo>
                    <a:pt x="8609" y="7895"/>
                    <a:pt x="8589" y="7936"/>
                    <a:pt x="8609" y="7936"/>
                  </a:cubicBezTo>
                  <a:lnTo>
                    <a:pt x="8629" y="7916"/>
                  </a:lnTo>
                  <a:cubicBezTo>
                    <a:pt x="8649" y="7936"/>
                    <a:pt x="8629" y="7936"/>
                    <a:pt x="8609" y="7936"/>
                  </a:cubicBezTo>
                  <a:cubicBezTo>
                    <a:pt x="8609" y="7977"/>
                    <a:pt x="8609" y="8003"/>
                    <a:pt x="8589" y="8023"/>
                  </a:cubicBezTo>
                  <a:cubicBezTo>
                    <a:pt x="8609" y="8044"/>
                    <a:pt x="8609" y="8044"/>
                    <a:pt x="8629" y="8044"/>
                  </a:cubicBezTo>
                  <a:lnTo>
                    <a:pt x="8629" y="7977"/>
                  </a:lnTo>
                  <a:cubicBezTo>
                    <a:pt x="8629" y="8003"/>
                    <a:pt x="8649" y="8023"/>
                    <a:pt x="8629" y="8044"/>
                  </a:cubicBezTo>
                  <a:lnTo>
                    <a:pt x="8629" y="8131"/>
                  </a:lnTo>
                  <a:cubicBezTo>
                    <a:pt x="8629" y="8152"/>
                    <a:pt x="8649" y="8193"/>
                    <a:pt x="8649" y="8213"/>
                  </a:cubicBezTo>
                  <a:cubicBezTo>
                    <a:pt x="8649" y="8260"/>
                    <a:pt x="8649" y="8280"/>
                    <a:pt x="8694" y="8301"/>
                  </a:cubicBezTo>
                  <a:cubicBezTo>
                    <a:pt x="8669" y="8342"/>
                    <a:pt x="8669" y="8388"/>
                    <a:pt x="8694" y="8429"/>
                  </a:cubicBezTo>
                  <a:cubicBezTo>
                    <a:pt x="8714" y="8470"/>
                    <a:pt x="8714" y="8491"/>
                    <a:pt x="8734" y="8537"/>
                  </a:cubicBezTo>
                  <a:cubicBezTo>
                    <a:pt x="8734" y="8557"/>
                    <a:pt x="8734" y="8598"/>
                    <a:pt x="8754" y="8619"/>
                  </a:cubicBezTo>
                  <a:cubicBezTo>
                    <a:pt x="8773" y="8706"/>
                    <a:pt x="8734" y="8793"/>
                    <a:pt x="8793" y="8855"/>
                  </a:cubicBezTo>
                  <a:cubicBezTo>
                    <a:pt x="8773" y="8855"/>
                    <a:pt x="8773" y="8876"/>
                    <a:pt x="8773" y="8876"/>
                  </a:cubicBezTo>
                  <a:cubicBezTo>
                    <a:pt x="8773" y="8901"/>
                    <a:pt x="8773" y="8901"/>
                    <a:pt x="8793" y="8922"/>
                  </a:cubicBezTo>
                  <a:cubicBezTo>
                    <a:pt x="8818" y="8922"/>
                    <a:pt x="8818" y="8942"/>
                    <a:pt x="8818" y="8942"/>
                  </a:cubicBezTo>
                  <a:cubicBezTo>
                    <a:pt x="8818" y="8983"/>
                    <a:pt x="8838" y="9004"/>
                    <a:pt x="8838" y="9030"/>
                  </a:cubicBezTo>
                  <a:cubicBezTo>
                    <a:pt x="8838" y="9050"/>
                    <a:pt x="8878" y="9050"/>
                    <a:pt x="8858" y="9091"/>
                  </a:cubicBezTo>
                  <a:cubicBezTo>
                    <a:pt x="8878" y="9112"/>
                    <a:pt x="8858" y="9132"/>
                    <a:pt x="8878" y="9158"/>
                  </a:cubicBezTo>
                  <a:cubicBezTo>
                    <a:pt x="8878" y="9179"/>
                    <a:pt x="8878" y="9220"/>
                    <a:pt x="8898" y="9240"/>
                  </a:cubicBezTo>
                  <a:cubicBezTo>
                    <a:pt x="8878" y="9261"/>
                    <a:pt x="8898" y="9286"/>
                    <a:pt x="8898" y="9327"/>
                  </a:cubicBezTo>
                  <a:cubicBezTo>
                    <a:pt x="8898" y="9348"/>
                    <a:pt x="8918" y="9348"/>
                    <a:pt x="8918" y="9369"/>
                  </a:cubicBezTo>
                  <a:cubicBezTo>
                    <a:pt x="8942" y="9415"/>
                    <a:pt x="8942" y="9435"/>
                    <a:pt x="8962" y="9476"/>
                  </a:cubicBezTo>
                  <a:cubicBezTo>
                    <a:pt x="8982" y="9517"/>
                    <a:pt x="8962" y="9563"/>
                    <a:pt x="9002" y="9605"/>
                  </a:cubicBezTo>
                  <a:cubicBezTo>
                    <a:pt x="8982" y="9646"/>
                    <a:pt x="9022" y="9671"/>
                    <a:pt x="9022" y="9712"/>
                  </a:cubicBezTo>
                  <a:cubicBezTo>
                    <a:pt x="9042" y="9753"/>
                    <a:pt x="9042" y="9774"/>
                    <a:pt x="9067" y="9800"/>
                  </a:cubicBezTo>
                  <a:cubicBezTo>
                    <a:pt x="9087" y="9820"/>
                    <a:pt x="9087" y="9841"/>
                    <a:pt x="9107" y="9861"/>
                  </a:cubicBezTo>
                  <a:cubicBezTo>
                    <a:pt x="9067" y="9902"/>
                    <a:pt x="9127" y="9949"/>
                    <a:pt x="9127" y="9990"/>
                  </a:cubicBezTo>
                  <a:cubicBezTo>
                    <a:pt x="9127" y="10010"/>
                    <a:pt x="9107" y="10056"/>
                    <a:pt x="9147" y="10077"/>
                  </a:cubicBezTo>
                  <a:lnTo>
                    <a:pt x="9147" y="10056"/>
                  </a:lnTo>
                  <a:cubicBezTo>
                    <a:pt x="9166" y="10077"/>
                    <a:pt x="9147" y="10077"/>
                    <a:pt x="9147" y="10077"/>
                  </a:cubicBezTo>
                  <a:lnTo>
                    <a:pt x="9147" y="10118"/>
                  </a:lnTo>
                  <a:lnTo>
                    <a:pt x="9166" y="10118"/>
                  </a:lnTo>
                  <a:cubicBezTo>
                    <a:pt x="9211" y="10139"/>
                    <a:pt x="9191" y="10205"/>
                    <a:pt x="9211" y="10226"/>
                  </a:cubicBezTo>
                  <a:lnTo>
                    <a:pt x="9211" y="10287"/>
                  </a:lnTo>
                  <a:cubicBezTo>
                    <a:pt x="9211" y="10313"/>
                    <a:pt x="9231" y="10333"/>
                    <a:pt x="9251" y="10354"/>
                  </a:cubicBezTo>
                  <a:cubicBezTo>
                    <a:pt x="9251" y="10375"/>
                    <a:pt x="9251" y="10395"/>
                    <a:pt x="9271" y="10416"/>
                  </a:cubicBezTo>
                  <a:cubicBezTo>
                    <a:pt x="9231" y="10462"/>
                    <a:pt x="9191" y="10462"/>
                    <a:pt x="9166" y="10503"/>
                  </a:cubicBezTo>
                  <a:cubicBezTo>
                    <a:pt x="9160" y="10496"/>
                    <a:pt x="9153" y="10494"/>
                    <a:pt x="9146" y="10494"/>
                  </a:cubicBezTo>
                  <a:cubicBezTo>
                    <a:pt x="9131" y="10494"/>
                    <a:pt x="9113" y="10503"/>
                    <a:pt x="9087" y="10503"/>
                  </a:cubicBezTo>
                  <a:cubicBezTo>
                    <a:pt x="9042" y="10523"/>
                    <a:pt x="8982" y="10544"/>
                    <a:pt x="8918" y="10570"/>
                  </a:cubicBezTo>
                  <a:cubicBezTo>
                    <a:pt x="8878" y="10570"/>
                    <a:pt x="8838" y="10590"/>
                    <a:pt x="8793" y="10590"/>
                  </a:cubicBezTo>
                  <a:cubicBezTo>
                    <a:pt x="8754" y="10590"/>
                    <a:pt x="8734" y="10611"/>
                    <a:pt x="8694" y="10611"/>
                  </a:cubicBezTo>
                  <a:cubicBezTo>
                    <a:pt x="8669" y="10611"/>
                    <a:pt x="8694" y="10631"/>
                    <a:pt x="8669" y="10631"/>
                  </a:cubicBezTo>
                  <a:lnTo>
                    <a:pt x="8629" y="10631"/>
                  </a:lnTo>
                  <a:lnTo>
                    <a:pt x="8609" y="10611"/>
                  </a:lnTo>
                  <a:cubicBezTo>
                    <a:pt x="8589" y="10544"/>
                    <a:pt x="8544" y="10523"/>
                    <a:pt x="8544" y="10462"/>
                  </a:cubicBezTo>
                  <a:cubicBezTo>
                    <a:pt x="8505" y="10375"/>
                    <a:pt x="8525" y="10287"/>
                    <a:pt x="8465" y="10205"/>
                  </a:cubicBezTo>
                  <a:cubicBezTo>
                    <a:pt x="8445" y="10185"/>
                    <a:pt x="8445" y="10159"/>
                    <a:pt x="8445" y="10139"/>
                  </a:cubicBezTo>
                  <a:cubicBezTo>
                    <a:pt x="8445" y="10118"/>
                    <a:pt x="8420" y="10097"/>
                    <a:pt x="8420" y="10077"/>
                  </a:cubicBezTo>
                  <a:cubicBezTo>
                    <a:pt x="8400" y="9969"/>
                    <a:pt x="8380" y="9882"/>
                    <a:pt x="8341" y="9800"/>
                  </a:cubicBezTo>
                  <a:cubicBezTo>
                    <a:pt x="8321" y="9753"/>
                    <a:pt x="8296" y="9712"/>
                    <a:pt x="8296" y="9646"/>
                  </a:cubicBezTo>
                  <a:cubicBezTo>
                    <a:pt x="8276" y="9646"/>
                    <a:pt x="8276" y="9625"/>
                    <a:pt x="8256" y="9605"/>
                  </a:cubicBezTo>
                  <a:cubicBezTo>
                    <a:pt x="8276" y="9563"/>
                    <a:pt x="8236" y="9517"/>
                    <a:pt x="8256" y="9456"/>
                  </a:cubicBezTo>
                  <a:cubicBezTo>
                    <a:pt x="8256" y="9435"/>
                    <a:pt x="8256" y="9415"/>
                    <a:pt x="8236" y="9415"/>
                  </a:cubicBezTo>
                  <a:cubicBezTo>
                    <a:pt x="8256" y="9389"/>
                    <a:pt x="8256" y="9369"/>
                    <a:pt x="8256" y="9348"/>
                  </a:cubicBezTo>
                  <a:cubicBezTo>
                    <a:pt x="8236" y="9327"/>
                    <a:pt x="8216" y="9327"/>
                    <a:pt x="8216" y="9286"/>
                  </a:cubicBezTo>
                  <a:cubicBezTo>
                    <a:pt x="8216" y="9286"/>
                    <a:pt x="8236" y="9286"/>
                    <a:pt x="8256" y="9261"/>
                  </a:cubicBezTo>
                  <a:cubicBezTo>
                    <a:pt x="8216" y="9261"/>
                    <a:pt x="8216" y="9240"/>
                    <a:pt x="8216" y="9220"/>
                  </a:cubicBezTo>
                  <a:cubicBezTo>
                    <a:pt x="8216" y="9199"/>
                    <a:pt x="8196" y="9199"/>
                    <a:pt x="8171" y="9179"/>
                  </a:cubicBezTo>
                  <a:lnTo>
                    <a:pt x="8171" y="9132"/>
                  </a:lnTo>
                  <a:cubicBezTo>
                    <a:pt x="8171" y="9112"/>
                    <a:pt x="8151" y="9091"/>
                    <a:pt x="8131" y="9091"/>
                  </a:cubicBezTo>
                  <a:cubicBezTo>
                    <a:pt x="8131" y="9050"/>
                    <a:pt x="8112" y="8983"/>
                    <a:pt x="8092" y="8942"/>
                  </a:cubicBezTo>
                  <a:lnTo>
                    <a:pt x="8092" y="8876"/>
                  </a:lnTo>
                  <a:cubicBezTo>
                    <a:pt x="8072" y="8855"/>
                    <a:pt x="8072" y="8835"/>
                    <a:pt x="8092" y="8835"/>
                  </a:cubicBezTo>
                  <a:cubicBezTo>
                    <a:pt x="8072" y="8814"/>
                    <a:pt x="8072" y="8793"/>
                    <a:pt x="8047" y="8773"/>
                  </a:cubicBezTo>
                  <a:cubicBezTo>
                    <a:pt x="8047" y="8727"/>
                    <a:pt x="8047" y="8706"/>
                    <a:pt x="8072" y="8686"/>
                  </a:cubicBezTo>
                  <a:cubicBezTo>
                    <a:pt x="8047" y="8645"/>
                    <a:pt x="8027" y="8619"/>
                    <a:pt x="8027" y="8578"/>
                  </a:cubicBezTo>
                  <a:cubicBezTo>
                    <a:pt x="8007" y="8516"/>
                    <a:pt x="7987" y="8470"/>
                    <a:pt x="7987" y="8409"/>
                  </a:cubicBezTo>
                  <a:cubicBezTo>
                    <a:pt x="7987" y="8388"/>
                    <a:pt x="7987" y="8362"/>
                    <a:pt x="7967" y="8342"/>
                  </a:cubicBezTo>
                  <a:cubicBezTo>
                    <a:pt x="7967" y="8301"/>
                    <a:pt x="7967" y="8260"/>
                    <a:pt x="7947" y="8234"/>
                  </a:cubicBezTo>
                  <a:cubicBezTo>
                    <a:pt x="7947" y="8213"/>
                    <a:pt x="7967" y="8213"/>
                    <a:pt x="7967" y="8213"/>
                  </a:cubicBezTo>
                  <a:lnTo>
                    <a:pt x="7922" y="8172"/>
                  </a:lnTo>
                  <a:cubicBezTo>
                    <a:pt x="7947" y="8131"/>
                    <a:pt x="7922" y="8106"/>
                    <a:pt x="7922" y="8065"/>
                  </a:cubicBezTo>
                  <a:cubicBezTo>
                    <a:pt x="7913" y="8054"/>
                    <a:pt x="7903" y="8054"/>
                    <a:pt x="7895" y="8054"/>
                  </a:cubicBezTo>
                  <a:cubicBezTo>
                    <a:pt x="7888" y="8054"/>
                    <a:pt x="7883" y="8054"/>
                    <a:pt x="7883" y="8044"/>
                  </a:cubicBezTo>
                  <a:cubicBezTo>
                    <a:pt x="7883" y="8023"/>
                    <a:pt x="7883" y="8023"/>
                    <a:pt x="7903" y="8023"/>
                  </a:cubicBezTo>
                  <a:cubicBezTo>
                    <a:pt x="7903" y="8003"/>
                    <a:pt x="7947" y="8003"/>
                    <a:pt x="7947" y="7977"/>
                  </a:cubicBezTo>
                  <a:cubicBezTo>
                    <a:pt x="7947" y="7936"/>
                    <a:pt x="7947" y="7895"/>
                    <a:pt x="7903" y="7849"/>
                  </a:cubicBezTo>
                  <a:cubicBezTo>
                    <a:pt x="7883" y="7828"/>
                    <a:pt x="7922" y="7787"/>
                    <a:pt x="7883" y="7767"/>
                  </a:cubicBezTo>
                  <a:cubicBezTo>
                    <a:pt x="7903" y="7746"/>
                    <a:pt x="7903" y="7700"/>
                    <a:pt x="7922" y="7680"/>
                  </a:cubicBezTo>
                  <a:cubicBezTo>
                    <a:pt x="7903" y="7659"/>
                    <a:pt x="7883" y="7659"/>
                    <a:pt x="7883" y="7659"/>
                  </a:cubicBezTo>
                  <a:cubicBezTo>
                    <a:pt x="7863" y="7639"/>
                    <a:pt x="7883" y="7618"/>
                    <a:pt x="7863" y="7592"/>
                  </a:cubicBezTo>
                  <a:lnTo>
                    <a:pt x="7863" y="7572"/>
                  </a:lnTo>
                  <a:cubicBezTo>
                    <a:pt x="7883" y="7531"/>
                    <a:pt x="7843" y="7510"/>
                    <a:pt x="7863" y="7464"/>
                  </a:cubicBezTo>
                  <a:cubicBezTo>
                    <a:pt x="7863" y="7443"/>
                    <a:pt x="7843" y="7402"/>
                    <a:pt x="7843" y="7382"/>
                  </a:cubicBezTo>
                  <a:cubicBezTo>
                    <a:pt x="7823" y="7336"/>
                    <a:pt x="7823" y="7295"/>
                    <a:pt x="7843" y="7253"/>
                  </a:cubicBezTo>
                  <a:cubicBezTo>
                    <a:pt x="7823" y="7187"/>
                    <a:pt x="7863" y="7146"/>
                    <a:pt x="7863" y="7079"/>
                  </a:cubicBezTo>
                  <a:cubicBezTo>
                    <a:pt x="7863" y="7058"/>
                    <a:pt x="7883" y="7038"/>
                    <a:pt x="7883" y="6997"/>
                  </a:cubicBezTo>
                  <a:cubicBezTo>
                    <a:pt x="7863" y="6976"/>
                    <a:pt x="7883" y="6951"/>
                    <a:pt x="7863" y="6930"/>
                  </a:cubicBezTo>
                  <a:cubicBezTo>
                    <a:pt x="7843" y="6909"/>
                    <a:pt x="7883" y="6889"/>
                    <a:pt x="7863" y="6869"/>
                  </a:cubicBezTo>
                  <a:cubicBezTo>
                    <a:pt x="7843" y="6848"/>
                    <a:pt x="7883" y="6822"/>
                    <a:pt x="7883" y="6802"/>
                  </a:cubicBezTo>
                  <a:cubicBezTo>
                    <a:pt x="7863" y="6740"/>
                    <a:pt x="7883" y="6694"/>
                    <a:pt x="7883" y="6632"/>
                  </a:cubicBezTo>
                  <a:cubicBezTo>
                    <a:pt x="7883" y="6612"/>
                    <a:pt x="7863" y="6591"/>
                    <a:pt x="7883" y="6566"/>
                  </a:cubicBezTo>
                  <a:lnTo>
                    <a:pt x="7883" y="6525"/>
                  </a:lnTo>
                  <a:cubicBezTo>
                    <a:pt x="7863" y="6525"/>
                    <a:pt x="7863" y="6504"/>
                    <a:pt x="7883" y="6483"/>
                  </a:cubicBezTo>
                  <a:cubicBezTo>
                    <a:pt x="7903" y="6417"/>
                    <a:pt x="7883" y="6355"/>
                    <a:pt x="7863" y="6288"/>
                  </a:cubicBezTo>
                  <a:cubicBezTo>
                    <a:pt x="7863" y="6288"/>
                    <a:pt x="7883" y="6288"/>
                    <a:pt x="7883" y="6268"/>
                  </a:cubicBezTo>
                  <a:cubicBezTo>
                    <a:pt x="7883" y="6258"/>
                    <a:pt x="7878" y="6258"/>
                    <a:pt x="7870" y="6258"/>
                  </a:cubicBezTo>
                  <a:cubicBezTo>
                    <a:pt x="7863" y="6258"/>
                    <a:pt x="7853" y="6258"/>
                    <a:pt x="7843" y="6247"/>
                  </a:cubicBezTo>
                  <a:lnTo>
                    <a:pt x="7863" y="6247"/>
                  </a:lnTo>
                  <a:cubicBezTo>
                    <a:pt x="7863" y="6181"/>
                    <a:pt x="7903" y="6119"/>
                    <a:pt x="7903" y="6052"/>
                  </a:cubicBezTo>
                  <a:lnTo>
                    <a:pt x="7903" y="5991"/>
                  </a:lnTo>
                  <a:cubicBezTo>
                    <a:pt x="7883" y="5970"/>
                    <a:pt x="7922" y="5950"/>
                    <a:pt x="7903" y="5924"/>
                  </a:cubicBezTo>
                  <a:cubicBezTo>
                    <a:pt x="7903" y="5903"/>
                    <a:pt x="7922" y="5862"/>
                    <a:pt x="7922" y="5842"/>
                  </a:cubicBezTo>
                  <a:cubicBezTo>
                    <a:pt x="7922" y="5821"/>
                    <a:pt x="7903" y="5796"/>
                    <a:pt x="7947" y="5775"/>
                  </a:cubicBezTo>
                  <a:lnTo>
                    <a:pt x="7947" y="5755"/>
                  </a:lnTo>
                  <a:cubicBezTo>
                    <a:pt x="7947" y="5667"/>
                    <a:pt x="7987" y="5606"/>
                    <a:pt x="7987" y="5518"/>
                  </a:cubicBezTo>
                  <a:cubicBezTo>
                    <a:pt x="7987" y="5477"/>
                    <a:pt x="7967" y="5457"/>
                    <a:pt x="7987" y="5411"/>
                  </a:cubicBezTo>
                  <a:cubicBezTo>
                    <a:pt x="7987" y="5390"/>
                    <a:pt x="7987" y="5369"/>
                    <a:pt x="8007" y="5369"/>
                  </a:cubicBezTo>
                  <a:cubicBezTo>
                    <a:pt x="8027" y="5349"/>
                    <a:pt x="8027" y="5308"/>
                    <a:pt x="8027" y="5282"/>
                  </a:cubicBezTo>
                  <a:cubicBezTo>
                    <a:pt x="8047" y="5262"/>
                    <a:pt x="8027" y="5262"/>
                    <a:pt x="8027" y="5241"/>
                  </a:cubicBezTo>
                  <a:cubicBezTo>
                    <a:pt x="8027" y="5221"/>
                    <a:pt x="8072" y="5200"/>
                    <a:pt x="8047" y="5154"/>
                  </a:cubicBezTo>
                  <a:cubicBezTo>
                    <a:pt x="8092" y="5133"/>
                    <a:pt x="8092" y="5092"/>
                    <a:pt x="8092" y="5051"/>
                  </a:cubicBezTo>
                  <a:cubicBezTo>
                    <a:pt x="8092" y="4985"/>
                    <a:pt x="8131" y="4923"/>
                    <a:pt x="8151" y="4856"/>
                  </a:cubicBezTo>
                  <a:cubicBezTo>
                    <a:pt x="8171" y="4836"/>
                    <a:pt x="8196" y="4815"/>
                    <a:pt x="8171" y="4769"/>
                  </a:cubicBezTo>
                  <a:cubicBezTo>
                    <a:pt x="8171" y="4748"/>
                    <a:pt x="8216" y="4748"/>
                    <a:pt x="8196" y="4728"/>
                  </a:cubicBezTo>
                  <a:cubicBezTo>
                    <a:pt x="8216" y="4687"/>
                    <a:pt x="8236" y="4641"/>
                    <a:pt x="8256" y="4599"/>
                  </a:cubicBezTo>
                  <a:cubicBezTo>
                    <a:pt x="8296" y="4579"/>
                    <a:pt x="8296" y="4538"/>
                    <a:pt x="8296" y="4492"/>
                  </a:cubicBezTo>
                  <a:cubicBezTo>
                    <a:pt x="8321" y="4471"/>
                    <a:pt x="8321" y="4451"/>
                    <a:pt x="8360" y="4430"/>
                  </a:cubicBezTo>
                  <a:cubicBezTo>
                    <a:pt x="8341" y="4430"/>
                    <a:pt x="8341" y="4410"/>
                    <a:pt x="8341" y="4410"/>
                  </a:cubicBezTo>
                  <a:cubicBezTo>
                    <a:pt x="8341" y="4384"/>
                    <a:pt x="8360" y="4384"/>
                    <a:pt x="8360" y="4364"/>
                  </a:cubicBezTo>
                  <a:cubicBezTo>
                    <a:pt x="8360" y="4281"/>
                    <a:pt x="8400" y="4215"/>
                    <a:pt x="8445" y="4127"/>
                  </a:cubicBezTo>
                  <a:cubicBezTo>
                    <a:pt x="8485" y="4086"/>
                    <a:pt x="8505" y="4045"/>
                    <a:pt x="8525" y="3978"/>
                  </a:cubicBezTo>
                  <a:cubicBezTo>
                    <a:pt x="8525" y="3978"/>
                    <a:pt x="8525" y="3958"/>
                    <a:pt x="8544" y="3958"/>
                  </a:cubicBezTo>
                  <a:cubicBezTo>
                    <a:pt x="8569" y="3896"/>
                    <a:pt x="8609" y="3829"/>
                    <a:pt x="8649" y="3768"/>
                  </a:cubicBezTo>
                  <a:lnTo>
                    <a:pt x="8649" y="3701"/>
                  </a:lnTo>
                  <a:cubicBezTo>
                    <a:pt x="8694" y="3681"/>
                    <a:pt x="8734" y="3660"/>
                    <a:pt x="8754" y="3614"/>
                  </a:cubicBezTo>
                  <a:cubicBezTo>
                    <a:pt x="8773" y="3573"/>
                    <a:pt x="8793" y="3552"/>
                    <a:pt x="8793" y="3485"/>
                  </a:cubicBezTo>
                  <a:cubicBezTo>
                    <a:pt x="8838" y="3465"/>
                    <a:pt x="8858" y="3445"/>
                    <a:pt x="8858" y="3403"/>
                  </a:cubicBezTo>
                  <a:cubicBezTo>
                    <a:pt x="8878" y="3357"/>
                    <a:pt x="8898" y="3357"/>
                    <a:pt x="8898" y="3316"/>
                  </a:cubicBezTo>
                  <a:cubicBezTo>
                    <a:pt x="8918" y="3316"/>
                    <a:pt x="8918" y="3296"/>
                    <a:pt x="8942" y="3296"/>
                  </a:cubicBezTo>
                  <a:cubicBezTo>
                    <a:pt x="8982" y="3275"/>
                    <a:pt x="8982" y="3229"/>
                    <a:pt x="9022" y="3208"/>
                  </a:cubicBezTo>
                  <a:cubicBezTo>
                    <a:pt x="9002" y="3208"/>
                    <a:pt x="9002" y="3188"/>
                    <a:pt x="9002" y="3188"/>
                  </a:cubicBezTo>
                  <a:cubicBezTo>
                    <a:pt x="9022" y="3168"/>
                    <a:pt x="9042" y="3147"/>
                    <a:pt x="9067" y="3147"/>
                  </a:cubicBezTo>
                  <a:cubicBezTo>
                    <a:pt x="9067" y="3147"/>
                    <a:pt x="9067" y="3126"/>
                    <a:pt x="9042" y="3126"/>
                  </a:cubicBezTo>
                  <a:lnTo>
                    <a:pt x="9067" y="3126"/>
                  </a:lnTo>
                  <a:cubicBezTo>
                    <a:pt x="9067" y="3101"/>
                    <a:pt x="9087" y="3101"/>
                    <a:pt x="9087" y="3101"/>
                  </a:cubicBezTo>
                  <a:lnTo>
                    <a:pt x="9087" y="3059"/>
                  </a:lnTo>
                  <a:cubicBezTo>
                    <a:pt x="9087" y="3059"/>
                    <a:pt x="9087" y="3039"/>
                    <a:pt x="9107" y="3039"/>
                  </a:cubicBezTo>
                  <a:cubicBezTo>
                    <a:pt x="9127" y="3039"/>
                    <a:pt x="9127" y="3019"/>
                    <a:pt x="9127" y="2998"/>
                  </a:cubicBezTo>
                  <a:cubicBezTo>
                    <a:pt x="9147" y="2998"/>
                    <a:pt x="9166" y="2998"/>
                    <a:pt x="9211" y="2972"/>
                  </a:cubicBezTo>
                  <a:cubicBezTo>
                    <a:pt x="9211" y="2911"/>
                    <a:pt x="9251" y="2890"/>
                    <a:pt x="9291" y="2844"/>
                  </a:cubicBezTo>
                  <a:lnTo>
                    <a:pt x="9291" y="2824"/>
                  </a:lnTo>
                  <a:cubicBezTo>
                    <a:pt x="9316" y="2824"/>
                    <a:pt x="9336" y="2824"/>
                    <a:pt x="9355" y="2803"/>
                  </a:cubicBezTo>
                  <a:cubicBezTo>
                    <a:pt x="9355" y="2762"/>
                    <a:pt x="9375" y="2741"/>
                    <a:pt x="9395" y="2716"/>
                  </a:cubicBezTo>
                  <a:cubicBezTo>
                    <a:pt x="9415" y="2695"/>
                    <a:pt x="9440" y="2675"/>
                    <a:pt x="9460" y="2654"/>
                  </a:cubicBezTo>
                  <a:cubicBezTo>
                    <a:pt x="9467" y="2647"/>
                    <a:pt x="9471" y="2645"/>
                    <a:pt x="9474" y="2645"/>
                  </a:cubicBezTo>
                  <a:cubicBezTo>
                    <a:pt x="9480" y="2645"/>
                    <a:pt x="9480" y="2654"/>
                    <a:pt x="9480" y="2654"/>
                  </a:cubicBezTo>
                  <a:cubicBezTo>
                    <a:pt x="9540" y="2613"/>
                    <a:pt x="9584" y="2526"/>
                    <a:pt x="9644" y="2485"/>
                  </a:cubicBezTo>
                  <a:cubicBezTo>
                    <a:pt x="9664" y="2485"/>
                    <a:pt x="9664" y="2459"/>
                    <a:pt x="9664" y="2459"/>
                  </a:cubicBezTo>
                  <a:cubicBezTo>
                    <a:pt x="9709" y="2438"/>
                    <a:pt x="9709" y="2398"/>
                    <a:pt x="9748" y="2377"/>
                  </a:cubicBezTo>
                  <a:cubicBezTo>
                    <a:pt x="9788" y="2356"/>
                    <a:pt x="9833" y="2310"/>
                    <a:pt x="9873" y="2289"/>
                  </a:cubicBezTo>
                  <a:lnTo>
                    <a:pt x="9893" y="2269"/>
                  </a:lnTo>
                  <a:cubicBezTo>
                    <a:pt x="9913" y="2202"/>
                    <a:pt x="9957" y="2182"/>
                    <a:pt x="9997" y="2161"/>
                  </a:cubicBezTo>
                  <a:cubicBezTo>
                    <a:pt x="10037" y="2141"/>
                    <a:pt x="10062" y="2141"/>
                    <a:pt x="10062" y="2100"/>
                  </a:cubicBezTo>
                  <a:cubicBezTo>
                    <a:pt x="10082" y="2100"/>
                    <a:pt x="10082" y="2100"/>
                    <a:pt x="10082" y="2120"/>
                  </a:cubicBezTo>
                  <a:cubicBezTo>
                    <a:pt x="10098" y="2083"/>
                    <a:pt x="10128" y="2048"/>
                    <a:pt x="10163" y="2048"/>
                  </a:cubicBezTo>
                  <a:cubicBezTo>
                    <a:pt x="10170" y="2048"/>
                    <a:pt x="10178" y="2050"/>
                    <a:pt x="10186" y="2054"/>
                  </a:cubicBezTo>
                  <a:cubicBezTo>
                    <a:pt x="10206" y="2012"/>
                    <a:pt x="10246" y="1992"/>
                    <a:pt x="10246" y="1946"/>
                  </a:cubicBezTo>
                  <a:cubicBezTo>
                    <a:pt x="10311" y="1925"/>
                    <a:pt x="10311" y="1884"/>
                    <a:pt x="10351" y="1863"/>
                  </a:cubicBezTo>
                  <a:cubicBezTo>
                    <a:pt x="10370" y="1863"/>
                    <a:pt x="10390" y="1843"/>
                    <a:pt x="10390" y="1843"/>
                  </a:cubicBezTo>
                  <a:cubicBezTo>
                    <a:pt x="10410" y="1843"/>
                    <a:pt x="10410" y="1817"/>
                    <a:pt x="10410" y="1817"/>
                  </a:cubicBezTo>
                  <a:cubicBezTo>
                    <a:pt x="10495" y="1776"/>
                    <a:pt x="10560" y="1715"/>
                    <a:pt x="10639" y="1668"/>
                  </a:cubicBezTo>
                  <a:cubicBezTo>
                    <a:pt x="10639" y="1668"/>
                    <a:pt x="10639" y="1648"/>
                    <a:pt x="10659" y="1628"/>
                  </a:cubicBezTo>
                  <a:cubicBezTo>
                    <a:pt x="10704" y="1607"/>
                    <a:pt x="10724" y="1586"/>
                    <a:pt x="10783" y="1586"/>
                  </a:cubicBezTo>
                  <a:lnTo>
                    <a:pt x="10764" y="1561"/>
                  </a:lnTo>
                  <a:cubicBezTo>
                    <a:pt x="10828" y="1561"/>
                    <a:pt x="10848" y="1540"/>
                    <a:pt x="10888" y="1499"/>
                  </a:cubicBezTo>
                  <a:cubicBezTo>
                    <a:pt x="10908" y="1499"/>
                    <a:pt x="10933" y="1458"/>
                    <a:pt x="10973" y="1458"/>
                  </a:cubicBezTo>
                  <a:cubicBezTo>
                    <a:pt x="10973" y="1458"/>
                    <a:pt x="10992" y="1458"/>
                    <a:pt x="11012" y="1432"/>
                  </a:cubicBezTo>
                  <a:cubicBezTo>
                    <a:pt x="11032" y="1391"/>
                    <a:pt x="11097" y="1371"/>
                    <a:pt x="11117" y="1330"/>
                  </a:cubicBezTo>
                  <a:lnTo>
                    <a:pt x="11137" y="1350"/>
                  </a:lnTo>
                  <a:cubicBezTo>
                    <a:pt x="11157" y="1330"/>
                    <a:pt x="11157" y="1330"/>
                    <a:pt x="11157" y="1304"/>
                  </a:cubicBezTo>
                  <a:cubicBezTo>
                    <a:pt x="11157" y="1304"/>
                    <a:pt x="11182" y="1304"/>
                    <a:pt x="11182" y="1284"/>
                  </a:cubicBezTo>
                  <a:cubicBezTo>
                    <a:pt x="11221" y="1263"/>
                    <a:pt x="11261" y="1242"/>
                    <a:pt x="11306" y="1201"/>
                  </a:cubicBezTo>
                  <a:cubicBezTo>
                    <a:pt x="11346" y="1176"/>
                    <a:pt x="11366" y="1176"/>
                    <a:pt x="11406" y="1176"/>
                  </a:cubicBezTo>
                  <a:cubicBezTo>
                    <a:pt x="11450" y="1155"/>
                    <a:pt x="11490" y="1155"/>
                    <a:pt x="11530" y="1135"/>
                  </a:cubicBezTo>
                  <a:cubicBezTo>
                    <a:pt x="11542" y="1124"/>
                    <a:pt x="11554" y="1124"/>
                    <a:pt x="11564" y="1124"/>
                  </a:cubicBezTo>
                  <a:cubicBezTo>
                    <a:pt x="11575" y="1124"/>
                    <a:pt x="11584" y="1124"/>
                    <a:pt x="11595" y="1114"/>
                  </a:cubicBezTo>
                  <a:cubicBezTo>
                    <a:pt x="11634" y="1114"/>
                    <a:pt x="11679" y="1114"/>
                    <a:pt x="11719" y="1093"/>
                  </a:cubicBezTo>
                  <a:lnTo>
                    <a:pt x="11739" y="1093"/>
                  </a:lnTo>
                  <a:cubicBezTo>
                    <a:pt x="11739" y="1073"/>
                    <a:pt x="11739" y="1047"/>
                    <a:pt x="11779" y="1027"/>
                  </a:cubicBezTo>
                  <a:cubicBezTo>
                    <a:pt x="11779" y="1027"/>
                    <a:pt x="11779" y="1047"/>
                    <a:pt x="11804" y="1047"/>
                  </a:cubicBezTo>
                  <a:cubicBezTo>
                    <a:pt x="11804" y="1027"/>
                    <a:pt x="11843" y="1027"/>
                    <a:pt x="11843" y="1006"/>
                  </a:cubicBezTo>
                  <a:cubicBezTo>
                    <a:pt x="11853" y="996"/>
                    <a:pt x="11863" y="996"/>
                    <a:pt x="11873" y="996"/>
                  </a:cubicBezTo>
                  <a:cubicBezTo>
                    <a:pt x="11883" y="996"/>
                    <a:pt x="11893" y="996"/>
                    <a:pt x="11903" y="986"/>
                  </a:cubicBezTo>
                  <a:cubicBezTo>
                    <a:pt x="11928" y="945"/>
                    <a:pt x="11988" y="945"/>
                    <a:pt x="12008" y="919"/>
                  </a:cubicBezTo>
                  <a:lnTo>
                    <a:pt x="12028" y="919"/>
                  </a:lnTo>
                  <a:cubicBezTo>
                    <a:pt x="12042" y="895"/>
                    <a:pt x="12055" y="885"/>
                    <a:pt x="12067" y="885"/>
                  </a:cubicBezTo>
                  <a:cubicBezTo>
                    <a:pt x="12076" y="885"/>
                    <a:pt x="12084" y="890"/>
                    <a:pt x="12092" y="898"/>
                  </a:cubicBezTo>
                  <a:cubicBezTo>
                    <a:pt x="12132" y="898"/>
                    <a:pt x="12132" y="878"/>
                    <a:pt x="12152" y="878"/>
                  </a:cubicBezTo>
                  <a:lnTo>
                    <a:pt x="12217" y="878"/>
                  </a:lnTo>
                  <a:lnTo>
                    <a:pt x="12236" y="857"/>
                  </a:lnTo>
                  <a:cubicBezTo>
                    <a:pt x="12243" y="851"/>
                    <a:pt x="12247" y="848"/>
                    <a:pt x="12251" y="848"/>
                  </a:cubicBezTo>
                  <a:cubicBezTo>
                    <a:pt x="12258" y="848"/>
                    <a:pt x="12263" y="857"/>
                    <a:pt x="12276" y="857"/>
                  </a:cubicBezTo>
                  <a:cubicBezTo>
                    <a:pt x="12321" y="816"/>
                    <a:pt x="12381" y="837"/>
                    <a:pt x="12445" y="791"/>
                  </a:cubicBezTo>
                  <a:cubicBezTo>
                    <a:pt x="12485" y="791"/>
                    <a:pt x="12525" y="770"/>
                    <a:pt x="12590" y="770"/>
                  </a:cubicBezTo>
                  <a:cubicBezTo>
                    <a:pt x="12610" y="750"/>
                    <a:pt x="12590" y="729"/>
                    <a:pt x="12630" y="729"/>
                  </a:cubicBezTo>
                  <a:cubicBezTo>
                    <a:pt x="12674" y="729"/>
                    <a:pt x="12694" y="729"/>
                    <a:pt x="12714" y="709"/>
                  </a:cubicBezTo>
                  <a:lnTo>
                    <a:pt x="12734" y="729"/>
                  </a:lnTo>
                  <a:cubicBezTo>
                    <a:pt x="12785" y="713"/>
                    <a:pt x="12821" y="680"/>
                    <a:pt x="12863" y="680"/>
                  </a:cubicBezTo>
                  <a:cubicBezTo>
                    <a:pt x="12874" y="680"/>
                    <a:pt x="12886" y="683"/>
                    <a:pt x="12898" y="688"/>
                  </a:cubicBezTo>
                  <a:cubicBezTo>
                    <a:pt x="12943" y="688"/>
                    <a:pt x="12983" y="662"/>
                    <a:pt x="13023" y="662"/>
                  </a:cubicBezTo>
                  <a:cubicBezTo>
                    <a:pt x="13047" y="642"/>
                    <a:pt x="13023" y="621"/>
                    <a:pt x="13047" y="621"/>
                  </a:cubicBezTo>
                  <a:cubicBezTo>
                    <a:pt x="13059" y="627"/>
                    <a:pt x="13073" y="630"/>
                    <a:pt x="13087" y="630"/>
                  </a:cubicBezTo>
                  <a:cubicBezTo>
                    <a:pt x="13121" y="630"/>
                    <a:pt x="13160" y="615"/>
                    <a:pt x="13192" y="601"/>
                  </a:cubicBezTo>
                  <a:cubicBezTo>
                    <a:pt x="13212" y="601"/>
                    <a:pt x="13212" y="621"/>
                    <a:pt x="13231" y="621"/>
                  </a:cubicBezTo>
                  <a:cubicBezTo>
                    <a:pt x="13251" y="601"/>
                    <a:pt x="13251" y="601"/>
                    <a:pt x="13251" y="580"/>
                  </a:cubicBezTo>
                  <a:close/>
                  <a:moveTo>
                    <a:pt x="10878" y="12058"/>
                  </a:moveTo>
                  <a:cubicBezTo>
                    <a:pt x="10888" y="12058"/>
                    <a:pt x="10888" y="12084"/>
                    <a:pt x="10888" y="12084"/>
                  </a:cubicBezTo>
                  <a:cubicBezTo>
                    <a:pt x="10933" y="12084"/>
                    <a:pt x="10953" y="12130"/>
                    <a:pt x="10953" y="12151"/>
                  </a:cubicBezTo>
                  <a:cubicBezTo>
                    <a:pt x="10973" y="12171"/>
                    <a:pt x="10973" y="12212"/>
                    <a:pt x="11012" y="12238"/>
                  </a:cubicBezTo>
                  <a:lnTo>
                    <a:pt x="11012" y="12366"/>
                  </a:lnTo>
                  <a:cubicBezTo>
                    <a:pt x="10992" y="12407"/>
                    <a:pt x="10953" y="12387"/>
                    <a:pt x="10908" y="12428"/>
                  </a:cubicBezTo>
                  <a:cubicBezTo>
                    <a:pt x="10848" y="12341"/>
                    <a:pt x="10808" y="12279"/>
                    <a:pt x="10783" y="12171"/>
                  </a:cubicBezTo>
                  <a:cubicBezTo>
                    <a:pt x="10783" y="12171"/>
                    <a:pt x="10783" y="12151"/>
                    <a:pt x="10764" y="12151"/>
                  </a:cubicBezTo>
                  <a:lnTo>
                    <a:pt x="10764" y="12084"/>
                  </a:lnTo>
                  <a:cubicBezTo>
                    <a:pt x="10808" y="12063"/>
                    <a:pt x="10808" y="12063"/>
                    <a:pt x="10868" y="12063"/>
                  </a:cubicBezTo>
                  <a:cubicBezTo>
                    <a:pt x="10872" y="12059"/>
                    <a:pt x="10875" y="12058"/>
                    <a:pt x="10878" y="12058"/>
                  </a:cubicBezTo>
                  <a:close/>
                  <a:moveTo>
                    <a:pt x="10455" y="12192"/>
                  </a:moveTo>
                  <a:cubicBezTo>
                    <a:pt x="10475" y="12212"/>
                    <a:pt x="10515" y="12238"/>
                    <a:pt x="10535" y="12259"/>
                  </a:cubicBezTo>
                  <a:cubicBezTo>
                    <a:pt x="10535" y="12279"/>
                    <a:pt x="10560" y="12300"/>
                    <a:pt x="10579" y="12320"/>
                  </a:cubicBezTo>
                  <a:cubicBezTo>
                    <a:pt x="10579" y="12366"/>
                    <a:pt x="10599" y="12387"/>
                    <a:pt x="10619" y="12428"/>
                  </a:cubicBezTo>
                  <a:lnTo>
                    <a:pt x="10639" y="12449"/>
                  </a:lnTo>
                  <a:cubicBezTo>
                    <a:pt x="10619" y="12495"/>
                    <a:pt x="10579" y="12495"/>
                    <a:pt x="10535" y="12536"/>
                  </a:cubicBezTo>
                  <a:cubicBezTo>
                    <a:pt x="10495" y="12536"/>
                    <a:pt x="10475" y="12536"/>
                    <a:pt x="10435" y="12556"/>
                  </a:cubicBezTo>
                  <a:lnTo>
                    <a:pt x="10410" y="12556"/>
                  </a:lnTo>
                  <a:cubicBezTo>
                    <a:pt x="10390" y="12556"/>
                    <a:pt x="10370" y="12577"/>
                    <a:pt x="10351" y="12597"/>
                  </a:cubicBezTo>
                  <a:cubicBezTo>
                    <a:pt x="10351" y="12556"/>
                    <a:pt x="10311" y="12577"/>
                    <a:pt x="10286" y="12556"/>
                  </a:cubicBezTo>
                  <a:cubicBezTo>
                    <a:pt x="10266" y="12515"/>
                    <a:pt x="10266" y="12469"/>
                    <a:pt x="10226" y="12428"/>
                  </a:cubicBezTo>
                  <a:cubicBezTo>
                    <a:pt x="10206" y="12387"/>
                    <a:pt x="10206" y="12341"/>
                    <a:pt x="10186" y="12300"/>
                  </a:cubicBezTo>
                  <a:cubicBezTo>
                    <a:pt x="10206" y="12259"/>
                    <a:pt x="10246" y="12259"/>
                    <a:pt x="10286" y="12259"/>
                  </a:cubicBezTo>
                  <a:cubicBezTo>
                    <a:pt x="10311" y="12259"/>
                    <a:pt x="10331" y="12259"/>
                    <a:pt x="10351" y="12238"/>
                  </a:cubicBezTo>
                  <a:cubicBezTo>
                    <a:pt x="10370" y="12212"/>
                    <a:pt x="10410" y="12212"/>
                    <a:pt x="10455" y="12192"/>
                  </a:cubicBezTo>
                  <a:close/>
                  <a:moveTo>
                    <a:pt x="12177" y="12002"/>
                  </a:moveTo>
                  <a:cubicBezTo>
                    <a:pt x="12217" y="12022"/>
                    <a:pt x="12256" y="12063"/>
                    <a:pt x="12301" y="12110"/>
                  </a:cubicBezTo>
                  <a:cubicBezTo>
                    <a:pt x="12276" y="12110"/>
                    <a:pt x="12276" y="12130"/>
                    <a:pt x="12276" y="12130"/>
                  </a:cubicBezTo>
                  <a:cubicBezTo>
                    <a:pt x="12321" y="12192"/>
                    <a:pt x="12341" y="12259"/>
                    <a:pt x="12381" y="12320"/>
                  </a:cubicBezTo>
                  <a:cubicBezTo>
                    <a:pt x="12401" y="12341"/>
                    <a:pt x="12401" y="12366"/>
                    <a:pt x="12425" y="12366"/>
                  </a:cubicBezTo>
                  <a:cubicBezTo>
                    <a:pt x="12425" y="12407"/>
                    <a:pt x="12425" y="12428"/>
                    <a:pt x="12465" y="12428"/>
                  </a:cubicBezTo>
                  <a:cubicBezTo>
                    <a:pt x="12445" y="12515"/>
                    <a:pt x="12505" y="12577"/>
                    <a:pt x="12485" y="12623"/>
                  </a:cubicBezTo>
                  <a:cubicBezTo>
                    <a:pt x="12485" y="12685"/>
                    <a:pt x="12445" y="12664"/>
                    <a:pt x="12425" y="12685"/>
                  </a:cubicBezTo>
                  <a:cubicBezTo>
                    <a:pt x="12413" y="12695"/>
                    <a:pt x="12397" y="12695"/>
                    <a:pt x="12381" y="12695"/>
                  </a:cubicBezTo>
                  <a:cubicBezTo>
                    <a:pt x="12366" y="12695"/>
                    <a:pt x="12351" y="12695"/>
                    <a:pt x="12341" y="12705"/>
                  </a:cubicBezTo>
                  <a:cubicBezTo>
                    <a:pt x="12341" y="12685"/>
                    <a:pt x="12321" y="12664"/>
                    <a:pt x="12301" y="12644"/>
                  </a:cubicBezTo>
                  <a:cubicBezTo>
                    <a:pt x="12276" y="12664"/>
                    <a:pt x="12236" y="12664"/>
                    <a:pt x="12197" y="12685"/>
                  </a:cubicBezTo>
                  <a:cubicBezTo>
                    <a:pt x="12152" y="12664"/>
                    <a:pt x="12132" y="12623"/>
                    <a:pt x="12092" y="12577"/>
                  </a:cubicBezTo>
                  <a:cubicBezTo>
                    <a:pt x="12092" y="12556"/>
                    <a:pt x="12112" y="12556"/>
                    <a:pt x="12092" y="12536"/>
                  </a:cubicBezTo>
                  <a:cubicBezTo>
                    <a:pt x="12072" y="12515"/>
                    <a:pt x="12052" y="12515"/>
                    <a:pt x="12028" y="12515"/>
                  </a:cubicBezTo>
                  <a:cubicBezTo>
                    <a:pt x="12008" y="12495"/>
                    <a:pt x="11988" y="12469"/>
                    <a:pt x="11988" y="12449"/>
                  </a:cubicBezTo>
                  <a:cubicBezTo>
                    <a:pt x="11988" y="12407"/>
                    <a:pt x="11948" y="12428"/>
                    <a:pt x="11968" y="12387"/>
                  </a:cubicBezTo>
                  <a:cubicBezTo>
                    <a:pt x="11968" y="12387"/>
                    <a:pt x="11968" y="12366"/>
                    <a:pt x="11988" y="12366"/>
                  </a:cubicBezTo>
                  <a:cubicBezTo>
                    <a:pt x="11948" y="12341"/>
                    <a:pt x="11948" y="12279"/>
                    <a:pt x="11903" y="12279"/>
                  </a:cubicBezTo>
                  <a:cubicBezTo>
                    <a:pt x="11928" y="12259"/>
                    <a:pt x="11928" y="12212"/>
                    <a:pt x="11903" y="12192"/>
                  </a:cubicBezTo>
                  <a:cubicBezTo>
                    <a:pt x="11903" y="12171"/>
                    <a:pt x="11903" y="12151"/>
                    <a:pt x="11928" y="12130"/>
                  </a:cubicBezTo>
                  <a:lnTo>
                    <a:pt x="11948" y="12110"/>
                  </a:lnTo>
                  <a:cubicBezTo>
                    <a:pt x="11954" y="12101"/>
                    <a:pt x="11959" y="12098"/>
                    <a:pt x="11963" y="12098"/>
                  </a:cubicBezTo>
                  <a:cubicBezTo>
                    <a:pt x="11970" y="12098"/>
                    <a:pt x="11974" y="12110"/>
                    <a:pt x="11988" y="12110"/>
                  </a:cubicBezTo>
                  <a:cubicBezTo>
                    <a:pt x="11988" y="12110"/>
                    <a:pt x="12008" y="12110"/>
                    <a:pt x="12008" y="12084"/>
                  </a:cubicBezTo>
                  <a:lnTo>
                    <a:pt x="11988" y="12084"/>
                  </a:lnTo>
                  <a:cubicBezTo>
                    <a:pt x="12008" y="12063"/>
                    <a:pt x="12052" y="12043"/>
                    <a:pt x="12072" y="12022"/>
                  </a:cubicBezTo>
                  <a:cubicBezTo>
                    <a:pt x="12092" y="12022"/>
                    <a:pt x="12092" y="12043"/>
                    <a:pt x="12092" y="12043"/>
                  </a:cubicBezTo>
                  <a:cubicBezTo>
                    <a:pt x="12112" y="12022"/>
                    <a:pt x="12152" y="12022"/>
                    <a:pt x="12177" y="12002"/>
                  </a:cubicBezTo>
                  <a:close/>
                  <a:moveTo>
                    <a:pt x="13656" y="248"/>
                  </a:moveTo>
                  <a:cubicBezTo>
                    <a:pt x="13728" y="248"/>
                    <a:pt x="13800" y="263"/>
                    <a:pt x="13873" y="277"/>
                  </a:cubicBezTo>
                  <a:lnTo>
                    <a:pt x="13893" y="303"/>
                  </a:lnTo>
                  <a:cubicBezTo>
                    <a:pt x="13914" y="303"/>
                    <a:pt x="13931" y="272"/>
                    <a:pt x="13947" y="272"/>
                  </a:cubicBezTo>
                  <a:cubicBezTo>
                    <a:pt x="13951" y="272"/>
                    <a:pt x="13954" y="273"/>
                    <a:pt x="13958" y="277"/>
                  </a:cubicBezTo>
                  <a:cubicBezTo>
                    <a:pt x="13965" y="286"/>
                    <a:pt x="13971" y="289"/>
                    <a:pt x="13978" y="289"/>
                  </a:cubicBezTo>
                  <a:cubicBezTo>
                    <a:pt x="13991" y="289"/>
                    <a:pt x="14004" y="277"/>
                    <a:pt x="14018" y="277"/>
                  </a:cubicBezTo>
                  <a:lnTo>
                    <a:pt x="14167" y="277"/>
                  </a:lnTo>
                  <a:cubicBezTo>
                    <a:pt x="14207" y="277"/>
                    <a:pt x="14227" y="257"/>
                    <a:pt x="14267" y="257"/>
                  </a:cubicBezTo>
                  <a:lnTo>
                    <a:pt x="14371" y="257"/>
                  </a:lnTo>
                  <a:cubicBezTo>
                    <a:pt x="14423" y="267"/>
                    <a:pt x="14449" y="272"/>
                    <a:pt x="14468" y="272"/>
                  </a:cubicBezTo>
                  <a:cubicBezTo>
                    <a:pt x="14485" y="272"/>
                    <a:pt x="14495" y="267"/>
                    <a:pt x="14515" y="257"/>
                  </a:cubicBezTo>
                  <a:cubicBezTo>
                    <a:pt x="14540" y="257"/>
                    <a:pt x="14560" y="277"/>
                    <a:pt x="14560" y="303"/>
                  </a:cubicBezTo>
                  <a:cubicBezTo>
                    <a:pt x="14580" y="303"/>
                    <a:pt x="14600" y="303"/>
                    <a:pt x="14600" y="277"/>
                  </a:cubicBezTo>
                  <a:cubicBezTo>
                    <a:pt x="14616" y="277"/>
                    <a:pt x="14619" y="308"/>
                    <a:pt x="14631" y="308"/>
                  </a:cubicBezTo>
                  <a:cubicBezTo>
                    <a:pt x="14633" y="308"/>
                    <a:pt x="14636" y="307"/>
                    <a:pt x="14640" y="303"/>
                  </a:cubicBezTo>
                  <a:cubicBezTo>
                    <a:pt x="14648" y="294"/>
                    <a:pt x="14656" y="292"/>
                    <a:pt x="14662" y="292"/>
                  </a:cubicBezTo>
                  <a:cubicBezTo>
                    <a:pt x="14676" y="292"/>
                    <a:pt x="14685" y="303"/>
                    <a:pt x="14685" y="303"/>
                  </a:cubicBezTo>
                  <a:cubicBezTo>
                    <a:pt x="14705" y="324"/>
                    <a:pt x="14724" y="324"/>
                    <a:pt x="14724" y="324"/>
                  </a:cubicBezTo>
                  <a:cubicBezTo>
                    <a:pt x="14744" y="324"/>
                    <a:pt x="14764" y="344"/>
                    <a:pt x="14764" y="344"/>
                  </a:cubicBezTo>
                  <a:cubicBezTo>
                    <a:pt x="14779" y="330"/>
                    <a:pt x="14793" y="326"/>
                    <a:pt x="14807" y="326"/>
                  </a:cubicBezTo>
                  <a:cubicBezTo>
                    <a:pt x="14833" y="326"/>
                    <a:pt x="14855" y="344"/>
                    <a:pt x="14869" y="344"/>
                  </a:cubicBezTo>
                  <a:cubicBezTo>
                    <a:pt x="14884" y="337"/>
                    <a:pt x="14898" y="335"/>
                    <a:pt x="14911" y="335"/>
                  </a:cubicBezTo>
                  <a:cubicBezTo>
                    <a:pt x="14938" y="335"/>
                    <a:pt x="14960" y="344"/>
                    <a:pt x="14973" y="344"/>
                  </a:cubicBezTo>
                  <a:cubicBezTo>
                    <a:pt x="14980" y="351"/>
                    <a:pt x="14984" y="353"/>
                    <a:pt x="14988" y="353"/>
                  </a:cubicBezTo>
                  <a:cubicBezTo>
                    <a:pt x="14995" y="353"/>
                    <a:pt x="15000" y="344"/>
                    <a:pt x="15013" y="344"/>
                  </a:cubicBezTo>
                  <a:cubicBezTo>
                    <a:pt x="15078" y="344"/>
                    <a:pt x="15137" y="344"/>
                    <a:pt x="15182" y="385"/>
                  </a:cubicBezTo>
                  <a:lnTo>
                    <a:pt x="15202" y="385"/>
                  </a:lnTo>
                  <a:lnTo>
                    <a:pt x="15202" y="365"/>
                  </a:lnTo>
                  <a:cubicBezTo>
                    <a:pt x="15242" y="406"/>
                    <a:pt x="15287" y="406"/>
                    <a:pt x="15326" y="452"/>
                  </a:cubicBezTo>
                  <a:cubicBezTo>
                    <a:pt x="15326" y="431"/>
                    <a:pt x="15346" y="431"/>
                    <a:pt x="15346" y="431"/>
                  </a:cubicBezTo>
                  <a:cubicBezTo>
                    <a:pt x="15386" y="452"/>
                    <a:pt x="15431" y="452"/>
                    <a:pt x="15451" y="493"/>
                  </a:cubicBezTo>
                  <a:lnTo>
                    <a:pt x="15471" y="493"/>
                  </a:lnTo>
                  <a:cubicBezTo>
                    <a:pt x="15511" y="493"/>
                    <a:pt x="15555" y="514"/>
                    <a:pt x="15595" y="514"/>
                  </a:cubicBezTo>
                  <a:cubicBezTo>
                    <a:pt x="15615" y="534"/>
                    <a:pt x="15635" y="534"/>
                    <a:pt x="15660" y="534"/>
                  </a:cubicBezTo>
                  <a:cubicBezTo>
                    <a:pt x="15700" y="534"/>
                    <a:pt x="15719" y="580"/>
                    <a:pt x="15739" y="580"/>
                  </a:cubicBezTo>
                  <a:cubicBezTo>
                    <a:pt x="15759" y="580"/>
                    <a:pt x="15784" y="601"/>
                    <a:pt x="15804" y="601"/>
                  </a:cubicBezTo>
                  <a:cubicBezTo>
                    <a:pt x="15824" y="601"/>
                    <a:pt x="15844" y="642"/>
                    <a:pt x="15864" y="642"/>
                  </a:cubicBezTo>
                  <a:lnTo>
                    <a:pt x="15884" y="662"/>
                  </a:lnTo>
                  <a:cubicBezTo>
                    <a:pt x="15988" y="662"/>
                    <a:pt x="16053" y="729"/>
                    <a:pt x="16132" y="750"/>
                  </a:cubicBezTo>
                  <a:cubicBezTo>
                    <a:pt x="16157" y="770"/>
                    <a:pt x="16197" y="791"/>
                    <a:pt x="16217" y="791"/>
                  </a:cubicBezTo>
                  <a:cubicBezTo>
                    <a:pt x="16237" y="791"/>
                    <a:pt x="16257" y="816"/>
                    <a:pt x="16282" y="816"/>
                  </a:cubicBezTo>
                  <a:cubicBezTo>
                    <a:pt x="16302" y="816"/>
                    <a:pt x="16341" y="837"/>
                    <a:pt x="16381" y="837"/>
                  </a:cubicBezTo>
                  <a:lnTo>
                    <a:pt x="16381" y="857"/>
                  </a:lnTo>
                  <a:cubicBezTo>
                    <a:pt x="16426" y="857"/>
                    <a:pt x="16466" y="878"/>
                    <a:pt x="16486" y="898"/>
                  </a:cubicBezTo>
                  <a:cubicBezTo>
                    <a:pt x="16530" y="919"/>
                    <a:pt x="16570" y="945"/>
                    <a:pt x="16610" y="965"/>
                  </a:cubicBezTo>
                  <a:cubicBezTo>
                    <a:pt x="16655" y="965"/>
                    <a:pt x="16695" y="986"/>
                    <a:pt x="16715" y="1006"/>
                  </a:cubicBezTo>
                  <a:cubicBezTo>
                    <a:pt x="16754" y="1047"/>
                    <a:pt x="16799" y="1047"/>
                    <a:pt x="16839" y="1073"/>
                  </a:cubicBezTo>
                  <a:cubicBezTo>
                    <a:pt x="16879" y="1093"/>
                    <a:pt x="16859" y="1135"/>
                    <a:pt x="16904" y="1155"/>
                  </a:cubicBezTo>
                  <a:cubicBezTo>
                    <a:pt x="16943" y="1155"/>
                    <a:pt x="16983" y="1201"/>
                    <a:pt x="17028" y="1201"/>
                  </a:cubicBezTo>
                  <a:cubicBezTo>
                    <a:pt x="17048" y="1222"/>
                    <a:pt x="17048" y="1263"/>
                    <a:pt x="17088" y="1263"/>
                  </a:cubicBezTo>
                  <a:cubicBezTo>
                    <a:pt x="17108" y="1304"/>
                    <a:pt x="17172" y="1330"/>
                    <a:pt x="17212" y="1371"/>
                  </a:cubicBezTo>
                  <a:lnTo>
                    <a:pt x="17232" y="1391"/>
                  </a:lnTo>
                  <a:lnTo>
                    <a:pt x="17252" y="1391"/>
                  </a:lnTo>
                  <a:cubicBezTo>
                    <a:pt x="17252" y="1432"/>
                    <a:pt x="17317" y="1458"/>
                    <a:pt x="17337" y="1499"/>
                  </a:cubicBezTo>
                  <a:cubicBezTo>
                    <a:pt x="17347" y="1509"/>
                    <a:pt x="17351" y="1514"/>
                    <a:pt x="17354" y="1514"/>
                  </a:cubicBezTo>
                  <a:cubicBezTo>
                    <a:pt x="17357" y="1514"/>
                    <a:pt x="17357" y="1509"/>
                    <a:pt x="17357" y="1499"/>
                  </a:cubicBezTo>
                  <a:lnTo>
                    <a:pt x="17376" y="1499"/>
                  </a:lnTo>
                  <a:cubicBezTo>
                    <a:pt x="17401" y="1561"/>
                    <a:pt x="17441" y="1607"/>
                    <a:pt x="17481" y="1628"/>
                  </a:cubicBezTo>
                  <a:cubicBezTo>
                    <a:pt x="17526" y="1648"/>
                    <a:pt x="17546" y="1689"/>
                    <a:pt x="17566" y="1715"/>
                  </a:cubicBezTo>
                  <a:cubicBezTo>
                    <a:pt x="17585" y="1715"/>
                    <a:pt x="17585" y="1735"/>
                    <a:pt x="17585" y="1735"/>
                  </a:cubicBezTo>
                  <a:cubicBezTo>
                    <a:pt x="17650" y="1817"/>
                    <a:pt x="17750" y="1863"/>
                    <a:pt x="17795" y="1971"/>
                  </a:cubicBezTo>
                  <a:lnTo>
                    <a:pt x="17834" y="1971"/>
                  </a:lnTo>
                  <a:cubicBezTo>
                    <a:pt x="17854" y="1992"/>
                    <a:pt x="17854" y="2012"/>
                    <a:pt x="17874" y="2033"/>
                  </a:cubicBezTo>
                  <a:cubicBezTo>
                    <a:pt x="17939" y="2054"/>
                    <a:pt x="17939" y="2120"/>
                    <a:pt x="17959" y="2161"/>
                  </a:cubicBezTo>
                  <a:cubicBezTo>
                    <a:pt x="17998" y="2202"/>
                    <a:pt x="18023" y="2269"/>
                    <a:pt x="18063" y="2310"/>
                  </a:cubicBezTo>
                  <a:cubicBezTo>
                    <a:pt x="18123" y="2377"/>
                    <a:pt x="18148" y="2438"/>
                    <a:pt x="18188" y="2485"/>
                  </a:cubicBezTo>
                  <a:cubicBezTo>
                    <a:pt x="18227" y="2526"/>
                    <a:pt x="18207" y="2567"/>
                    <a:pt x="18247" y="2587"/>
                  </a:cubicBezTo>
                  <a:cubicBezTo>
                    <a:pt x="18247" y="2633"/>
                    <a:pt x="18272" y="2654"/>
                    <a:pt x="18292" y="2654"/>
                  </a:cubicBezTo>
                  <a:cubicBezTo>
                    <a:pt x="18312" y="2675"/>
                    <a:pt x="18292" y="2675"/>
                    <a:pt x="18292" y="2695"/>
                  </a:cubicBezTo>
                  <a:cubicBezTo>
                    <a:pt x="18332" y="2741"/>
                    <a:pt x="18352" y="2803"/>
                    <a:pt x="18396" y="2844"/>
                  </a:cubicBezTo>
                  <a:lnTo>
                    <a:pt x="18372" y="2870"/>
                  </a:lnTo>
                  <a:cubicBezTo>
                    <a:pt x="18396" y="2870"/>
                    <a:pt x="18396" y="2890"/>
                    <a:pt x="18416" y="2911"/>
                  </a:cubicBezTo>
                  <a:cubicBezTo>
                    <a:pt x="18436" y="2911"/>
                    <a:pt x="18456" y="2931"/>
                    <a:pt x="18456" y="2931"/>
                  </a:cubicBezTo>
                  <a:cubicBezTo>
                    <a:pt x="18476" y="2998"/>
                    <a:pt x="18521" y="3019"/>
                    <a:pt x="18561" y="3059"/>
                  </a:cubicBezTo>
                  <a:cubicBezTo>
                    <a:pt x="18541" y="3101"/>
                    <a:pt x="18581" y="3126"/>
                    <a:pt x="18581" y="3147"/>
                  </a:cubicBezTo>
                  <a:cubicBezTo>
                    <a:pt x="18601" y="3188"/>
                    <a:pt x="18601" y="3208"/>
                    <a:pt x="18601" y="3255"/>
                  </a:cubicBezTo>
                  <a:cubicBezTo>
                    <a:pt x="18601" y="3275"/>
                    <a:pt x="18601" y="3296"/>
                    <a:pt x="18620" y="3316"/>
                  </a:cubicBezTo>
                  <a:cubicBezTo>
                    <a:pt x="18620" y="3316"/>
                    <a:pt x="18601" y="3316"/>
                    <a:pt x="18601" y="3337"/>
                  </a:cubicBezTo>
                  <a:cubicBezTo>
                    <a:pt x="18601" y="3357"/>
                    <a:pt x="18645" y="3357"/>
                    <a:pt x="18645" y="3383"/>
                  </a:cubicBezTo>
                  <a:lnTo>
                    <a:pt x="18645" y="3445"/>
                  </a:lnTo>
                  <a:cubicBezTo>
                    <a:pt x="18645" y="3465"/>
                    <a:pt x="18685" y="3465"/>
                    <a:pt x="18685" y="3511"/>
                  </a:cubicBezTo>
                  <a:cubicBezTo>
                    <a:pt x="18665" y="3532"/>
                    <a:pt x="18705" y="3552"/>
                    <a:pt x="18705" y="3573"/>
                  </a:cubicBezTo>
                  <a:cubicBezTo>
                    <a:pt x="18705" y="3594"/>
                    <a:pt x="18725" y="3594"/>
                    <a:pt x="18725" y="3614"/>
                  </a:cubicBezTo>
                  <a:cubicBezTo>
                    <a:pt x="18725" y="3681"/>
                    <a:pt x="18725" y="3681"/>
                    <a:pt x="18770" y="3742"/>
                  </a:cubicBezTo>
                  <a:lnTo>
                    <a:pt x="18770" y="3809"/>
                  </a:lnTo>
                  <a:cubicBezTo>
                    <a:pt x="18809" y="3850"/>
                    <a:pt x="18789" y="3917"/>
                    <a:pt x="18829" y="3937"/>
                  </a:cubicBezTo>
                  <a:cubicBezTo>
                    <a:pt x="18849" y="3958"/>
                    <a:pt x="18809" y="3978"/>
                    <a:pt x="18829" y="3999"/>
                  </a:cubicBezTo>
                  <a:cubicBezTo>
                    <a:pt x="18849" y="4025"/>
                    <a:pt x="18849" y="4025"/>
                    <a:pt x="18829" y="4045"/>
                  </a:cubicBezTo>
                  <a:lnTo>
                    <a:pt x="18849" y="4066"/>
                  </a:lnTo>
                  <a:cubicBezTo>
                    <a:pt x="18849" y="4107"/>
                    <a:pt x="18849" y="4127"/>
                    <a:pt x="18829" y="4153"/>
                  </a:cubicBezTo>
                  <a:cubicBezTo>
                    <a:pt x="18849" y="4215"/>
                    <a:pt x="18849" y="4256"/>
                    <a:pt x="18849" y="4302"/>
                  </a:cubicBezTo>
                  <a:cubicBezTo>
                    <a:pt x="18849" y="4322"/>
                    <a:pt x="18849" y="4322"/>
                    <a:pt x="18869" y="4343"/>
                  </a:cubicBezTo>
                  <a:cubicBezTo>
                    <a:pt x="18849" y="4364"/>
                    <a:pt x="18849" y="4384"/>
                    <a:pt x="18869" y="4410"/>
                  </a:cubicBezTo>
                  <a:cubicBezTo>
                    <a:pt x="18869" y="4471"/>
                    <a:pt x="18894" y="4538"/>
                    <a:pt x="18894" y="4599"/>
                  </a:cubicBezTo>
                  <a:cubicBezTo>
                    <a:pt x="18894" y="4599"/>
                    <a:pt x="18894" y="4620"/>
                    <a:pt x="18869" y="4620"/>
                  </a:cubicBezTo>
                  <a:cubicBezTo>
                    <a:pt x="18869" y="4641"/>
                    <a:pt x="18894" y="4641"/>
                    <a:pt x="18894" y="4666"/>
                  </a:cubicBezTo>
                  <a:cubicBezTo>
                    <a:pt x="18914" y="4707"/>
                    <a:pt x="18894" y="4769"/>
                    <a:pt x="18914" y="4815"/>
                  </a:cubicBezTo>
                  <a:cubicBezTo>
                    <a:pt x="18894" y="4856"/>
                    <a:pt x="18914" y="4897"/>
                    <a:pt x="18894" y="4923"/>
                  </a:cubicBezTo>
                  <a:lnTo>
                    <a:pt x="18894" y="5026"/>
                  </a:lnTo>
                  <a:cubicBezTo>
                    <a:pt x="18869" y="5072"/>
                    <a:pt x="18869" y="5092"/>
                    <a:pt x="18869" y="5133"/>
                  </a:cubicBezTo>
                  <a:cubicBezTo>
                    <a:pt x="18869" y="5154"/>
                    <a:pt x="18849" y="5200"/>
                    <a:pt x="18894" y="5241"/>
                  </a:cubicBezTo>
                  <a:lnTo>
                    <a:pt x="18869" y="5241"/>
                  </a:lnTo>
                  <a:lnTo>
                    <a:pt x="18869" y="5411"/>
                  </a:lnTo>
                  <a:cubicBezTo>
                    <a:pt x="18869" y="5457"/>
                    <a:pt x="18849" y="5518"/>
                    <a:pt x="18849" y="5565"/>
                  </a:cubicBezTo>
                  <a:cubicBezTo>
                    <a:pt x="18869" y="5585"/>
                    <a:pt x="18849" y="5606"/>
                    <a:pt x="18869" y="5626"/>
                  </a:cubicBezTo>
                  <a:lnTo>
                    <a:pt x="18869" y="5647"/>
                  </a:lnTo>
                  <a:cubicBezTo>
                    <a:pt x="18849" y="5667"/>
                    <a:pt x="18849" y="5693"/>
                    <a:pt x="18849" y="5734"/>
                  </a:cubicBezTo>
                  <a:cubicBezTo>
                    <a:pt x="18849" y="5755"/>
                    <a:pt x="18869" y="5796"/>
                    <a:pt x="18849" y="5821"/>
                  </a:cubicBezTo>
                  <a:cubicBezTo>
                    <a:pt x="18849" y="5842"/>
                    <a:pt x="18869" y="5883"/>
                    <a:pt x="18849" y="5924"/>
                  </a:cubicBezTo>
                  <a:cubicBezTo>
                    <a:pt x="18829" y="5924"/>
                    <a:pt x="18849" y="5950"/>
                    <a:pt x="18849" y="5970"/>
                  </a:cubicBezTo>
                  <a:cubicBezTo>
                    <a:pt x="18829" y="6032"/>
                    <a:pt x="18809" y="6078"/>
                    <a:pt x="18809" y="6119"/>
                  </a:cubicBezTo>
                  <a:cubicBezTo>
                    <a:pt x="18789" y="6139"/>
                    <a:pt x="18789" y="6160"/>
                    <a:pt x="18789" y="6181"/>
                  </a:cubicBezTo>
                  <a:cubicBezTo>
                    <a:pt x="18770" y="6206"/>
                    <a:pt x="18789" y="6247"/>
                    <a:pt x="18789" y="6268"/>
                  </a:cubicBezTo>
                  <a:cubicBezTo>
                    <a:pt x="18770" y="6288"/>
                    <a:pt x="18770" y="6309"/>
                    <a:pt x="18745" y="6335"/>
                  </a:cubicBezTo>
                  <a:lnTo>
                    <a:pt x="18745" y="6483"/>
                  </a:lnTo>
                  <a:cubicBezTo>
                    <a:pt x="18725" y="6504"/>
                    <a:pt x="18725" y="6545"/>
                    <a:pt x="18725" y="6591"/>
                  </a:cubicBezTo>
                  <a:cubicBezTo>
                    <a:pt x="18705" y="6591"/>
                    <a:pt x="18705" y="6612"/>
                    <a:pt x="18685" y="6632"/>
                  </a:cubicBezTo>
                  <a:cubicBezTo>
                    <a:pt x="18705" y="6673"/>
                    <a:pt x="18685" y="6720"/>
                    <a:pt x="18665" y="6761"/>
                  </a:cubicBezTo>
                  <a:cubicBezTo>
                    <a:pt x="18645" y="6822"/>
                    <a:pt x="18601" y="6909"/>
                    <a:pt x="18601" y="6976"/>
                  </a:cubicBezTo>
                  <a:cubicBezTo>
                    <a:pt x="18601" y="6997"/>
                    <a:pt x="18581" y="6997"/>
                    <a:pt x="18581" y="7017"/>
                  </a:cubicBezTo>
                  <a:lnTo>
                    <a:pt x="18581" y="7038"/>
                  </a:lnTo>
                  <a:cubicBezTo>
                    <a:pt x="18561" y="7105"/>
                    <a:pt x="18561" y="7166"/>
                    <a:pt x="18541" y="7233"/>
                  </a:cubicBezTo>
                  <a:cubicBezTo>
                    <a:pt x="18521" y="7295"/>
                    <a:pt x="18496" y="7315"/>
                    <a:pt x="18476" y="7361"/>
                  </a:cubicBezTo>
                  <a:cubicBezTo>
                    <a:pt x="18456" y="7382"/>
                    <a:pt x="18436" y="7382"/>
                    <a:pt x="18436" y="7402"/>
                  </a:cubicBezTo>
                  <a:cubicBezTo>
                    <a:pt x="18436" y="7443"/>
                    <a:pt x="18416" y="7464"/>
                    <a:pt x="18396" y="7490"/>
                  </a:cubicBezTo>
                  <a:cubicBezTo>
                    <a:pt x="18396" y="7510"/>
                    <a:pt x="18396" y="7551"/>
                    <a:pt x="18372" y="7572"/>
                  </a:cubicBezTo>
                  <a:cubicBezTo>
                    <a:pt x="18352" y="7639"/>
                    <a:pt x="18352" y="7680"/>
                    <a:pt x="18332" y="7721"/>
                  </a:cubicBezTo>
                  <a:cubicBezTo>
                    <a:pt x="18312" y="7808"/>
                    <a:pt x="18272" y="7895"/>
                    <a:pt x="18207" y="7957"/>
                  </a:cubicBezTo>
                  <a:cubicBezTo>
                    <a:pt x="18188" y="7977"/>
                    <a:pt x="18168" y="8003"/>
                    <a:pt x="18168" y="8044"/>
                  </a:cubicBezTo>
                  <a:cubicBezTo>
                    <a:pt x="18123" y="8065"/>
                    <a:pt x="18083" y="8106"/>
                    <a:pt x="18083" y="8152"/>
                  </a:cubicBezTo>
                  <a:cubicBezTo>
                    <a:pt x="18103" y="8172"/>
                    <a:pt x="18083" y="8193"/>
                    <a:pt x="18083" y="8213"/>
                  </a:cubicBezTo>
                  <a:cubicBezTo>
                    <a:pt x="18083" y="8234"/>
                    <a:pt x="18043" y="8260"/>
                    <a:pt x="18043" y="8301"/>
                  </a:cubicBezTo>
                  <a:cubicBezTo>
                    <a:pt x="18043" y="8342"/>
                    <a:pt x="17998" y="8362"/>
                    <a:pt x="18023" y="8409"/>
                  </a:cubicBezTo>
                  <a:cubicBezTo>
                    <a:pt x="17979" y="8429"/>
                    <a:pt x="17979" y="8491"/>
                    <a:pt x="17939" y="8516"/>
                  </a:cubicBezTo>
                  <a:cubicBezTo>
                    <a:pt x="17919" y="8537"/>
                    <a:pt x="17919" y="8557"/>
                    <a:pt x="17919" y="8598"/>
                  </a:cubicBezTo>
                  <a:cubicBezTo>
                    <a:pt x="17854" y="8619"/>
                    <a:pt x="17834" y="8706"/>
                    <a:pt x="17795" y="8747"/>
                  </a:cubicBezTo>
                  <a:cubicBezTo>
                    <a:pt x="17775" y="8814"/>
                    <a:pt x="17710" y="8855"/>
                    <a:pt x="17670" y="8942"/>
                  </a:cubicBezTo>
                  <a:lnTo>
                    <a:pt x="17670" y="8963"/>
                  </a:lnTo>
                  <a:cubicBezTo>
                    <a:pt x="17650" y="8983"/>
                    <a:pt x="17625" y="8983"/>
                    <a:pt x="17625" y="9004"/>
                  </a:cubicBezTo>
                  <a:cubicBezTo>
                    <a:pt x="17625" y="9050"/>
                    <a:pt x="17566" y="9071"/>
                    <a:pt x="17585" y="9112"/>
                  </a:cubicBezTo>
                  <a:cubicBezTo>
                    <a:pt x="17526" y="9199"/>
                    <a:pt x="17461" y="9261"/>
                    <a:pt x="17376" y="9327"/>
                  </a:cubicBezTo>
                  <a:cubicBezTo>
                    <a:pt x="17357" y="9327"/>
                    <a:pt x="17317" y="9369"/>
                    <a:pt x="17297" y="9415"/>
                  </a:cubicBezTo>
                  <a:cubicBezTo>
                    <a:pt x="17277" y="9476"/>
                    <a:pt x="17212" y="9517"/>
                    <a:pt x="17192" y="9584"/>
                  </a:cubicBezTo>
                  <a:cubicBezTo>
                    <a:pt x="17192" y="9605"/>
                    <a:pt x="17088" y="9692"/>
                    <a:pt x="17068" y="9692"/>
                  </a:cubicBezTo>
                  <a:cubicBezTo>
                    <a:pt x="17088" y="9692"/>
                    <a:pt x="17088" y="9712"/>
                    <a:pt x="17088" y="9712"/>
                  </a:cubicBezTo>
                  <a:cubicBezTo>
                    <a:pt x="17088" y="9733"/>
                    <a:pt x="17048" y="9733"/>
                    <a:pt x="17048" y="9753"/>
                  </a:cubicBezTo>
                  <a:cubicBezTo>
                    <a:pt x="17028" y="9774"/>
                    <a:pt x="16983" y="9774"/>
                    <a:pt x="17003" y="9820"/>
                  </a:cubicBezTo>
                  <a:cubicBezTo>
                    <a:pt x="17003" y="9820"/>
                    <a:pt x="16983" y="9820"/>
                    <a:pt x="16983" y="9841"/>
                  </a:cubicBezTo>
                  <a:cubicBezTo>
                    <a:pt x="16924" y="9861"/>
                    <a:pt x="16904" y="9949"/>
                    <a:pt x="16839" y="9969"/>
                  </a:cubicBezTo>
                  <a:cubicBezTo>
                    <a:pt x="16819" y="9990"/>
                    <a:pt x="16799" y="9990"/>
                    <a:pt x="16779" y="10010"/>
                  </a:cubicBezTo>
                  <a:cubicBezTo>
                    <a:pt x="16779" y="10031"/>
                    <a:pt x="16779" y="10031"/>
                    <a:pt x="16754" y="10056"/>
                  </a:cubicBezTo>
                  <a:cubicBezTo>
                    <a:pt x="16695" y="10077"/>
                    <a:pt x="16675" y="10159"/>
                    <a:pt x="16610" y="10205"/>
                  </a:cubicBezTo>
                  <a:cubicBezTo>
                    <a:pt x="16590" y="10226"/>
                    <a:pt x="16550" y="10267"/>
                    <a:pt x="16530" y="10267"/>
                  </a:cubicBezTo>
                  <a:cubicBezTo>
                    <a:pt x="16506" y="10287"/>
                    <a:pt x="16486" y="10287"/>
                    <a:pt x="16486" y="10313"/>
                  </a:cubicBezTo>
                  <a:cubicBezTo>
                    <a:pt x="16466" y="10333"/>
                    <a:pt x="16446" y="10333"/>
                    <a:pt x="16426" y="10333"/>
                  </a:cubicBezTo>
                  <a:cubicBezTo>
                    <a:pt x="16381" y="10395"/>
                    <a:pt x="16381" y="10395"/>
                    <a:pt x="16321" y="10416"/>
                  </a:cubicBezTo>
                  <a:cubicBezTo>
                    <a:pt x="16321" y="10482"/>
                    <a:pt x="16257" y="10482"/>
                    <a:pt x="16237" y="10523"/>
                  </a:cubicBezTo>
                  <a:cubicBezTo>
                    <a:pt x="16237" y="10544"/>
                    <a:pt x="16197" y="10544"/>
                    <a:pt x="16197" y="10570"/>
                  </a:cubicBezTo>
                  <a:cubicBezTo>
                    <a:pt x="16157" y="10611"/>
                    <a:pt x="16093" y="10631"/>
                    <a:pt x="16073" y="10698"/>
                  </a:cubicBezTo>
                  <a:cubicBezTo>
                    <a:pt x="16073" y="10698"/>
                    <a:pt x="16053" y="10698"/>
                    <a:pt x="16053" y="10719"/>
                  </a:cubicBezTo>
                  <a:cubicBezTo>
                    <a:pt x="15988" y="10739"/>
                    <a:pt x="15948" y="10801"/>
                    <a:pt x="15908" y="10847"/>
                  </a:cubicBezTo>
                  <a:cubicBezTo>
                    <a:pt x="15844" y="10888"/>
                    <a:pt x="15784" y="10955"/>
                    <a:pt x="15719" y="10975"/>
                  </a:cubicBezTo>
                  <a:lnTo>
                    <a:pt x="15700" y="10975"/>
                  </a:lnTo>
                  <a:cubicBezTo>
                    <a:pt x="15635" y="11037"/>
                    <a:pt x="15555" y="11083"/>
                    <a:pt x="15491" y="11145"/>
                  </a:cubicBezTo>
                  <a:cubicBezTo>
                    <a:pt x="15451" y="11211"/>
                    <a:pt x="15451" y="11211"/>
                    <a:pt x="15431" y="11252"/>
                  </a:cubicBezTo>
                  <a:cubicBezTo>
                    <a:pt x="15411" y="11252"/>
                    <a:pt x="15386" y="11273"/>
                    <a:pt x="15366" y="11273"/>
                  </a:cubicBezTo>
                  <a:cubicBezTo>
                    <a:pt x="15306" y="11273"/>
                    <a:pt x="15262" y="11314"/>
                    <a:pt x="15242" y="11340"/>
                  </a:cubicBezTo>
                  <a:cubicBezTo>
                    <a:pt x="15202" y="11360"/>
                    <a:pt x="15182" y="11381"/>
                    <a:pt x="15137" y="11422"/>
                  </a:cubicBezTo>
                  <a:cubicBezTo>
                    <a:pt x="15137" y="11422"/>
                    <a:pt x="15137" y="11442"/>
                    <a:pt x="15118" y="11442"/>
                  </a:cubicBezTo>
                  <a:cubicBezTo>
                    <a:pt x="15111" y="11436"/>
                    <a:pt x="15106" y="11433"/>
                    <a:pt x="15103" y="11433"/>
                  </a:cubicBezTo>
                  <a:cubicBezTo>
                    <a:pt x="15095" y="11433"/>
                    <a:pt x="15091" y="11442"/>
                    <a:pt x="15078" y="11442"/>
                  </a:cubicBezTo>
                  <a:cubicBezTo>
                    <a:pt x="15058" y="11489"/>
                    <a:pt x="15038" y="11509"/>
                    <a:pt x="14993" y="11530"/>
                  </a:cubicBezTo>
                  <a:cubicBezTo>
                    <a:pt x="14973" y="11571"/>
                    <a:pt x="14933" y="11571"/>
                    <a:pt x="14889" y="11596"/>
                  </a:cubicBezTo>
                  <a:cubicBezTo>
                    <a:pt x="14829" y="11637"/>
                    <a:pt x="14764" y="11699"/>
                    <a:pt x="14685" y="11725"/>
                  </a:cubicBezTo>
                  <a:lnTo>
                    <a:pt x="14665" y="11725"/>
                  </a:lnTo>
                  <a:cubicBezTo>
                    <a:pt x="14620" y="11766"/>
                    <a:pt x="14540" y="11786"/>
                    <a:pt x="14476" y="11827"/>
                  </a:cubicBezTo>
                  <a:cubicBezTo>
                    <a:pt x="14456" y="11853"/>
                    <a:pt x="14456" y="11874"/>
                    <a:pt x="14436" y="11874"/>
                  </a:cubicBezTo>
                  <a:cubicBezTo>
                    <a:pt x="14371" y="11935"/>
                    <a:pt x="14292" y="11981"/>
                    <a:pt x="14247" y="12022"/>
                  </a:cubicBezTo>
                  <a:cubicBezTo>
                    <a:pt x="14227" y="12043"/>
                    <a:pt x="14207" y="12043"/>
                    <a:pt x="14207" y="12063"/>
                  </a:cubicBezTo>
                  <a:cubicBezTo>
                    <a:pt x="14122" y="12084"/>
                    <a:pt x="14063" y="12130"/>
                    <a:pt x="13998" y="12171"/>
                  </a:cubicBezTo>
                  <a:cubicBezTo>
                    <a:pt x="13958" y="12212"/>
                    <a:pt x="13918" y="12238"/>
                    <a:pt x="13854" y="12279"/>
                  </a:cubicBezTo>
                  <a:lnTo>
                    <a:pt x="13814" y="12279"/>
                  </a:lnTo>
                  <a:cubicBezTo>
                    <a:pt x="13709" y="12366"/>
                    <a:pt x="13585" y="12428"/>
                    <a:pt x="13460" y="12495"/>
                  </a:cubicBezTo>
                  <a:cubicBezTo>
                    <a:pt x="13460" y="12495"/>
                    <a:pt x="13441" y="12515"/>
                    <a:pt x="13441" y="12536"/>
                  </a:cubicBezTo>
                  <a:cubicBezTo>
                    <a:pt x="13396" y="12536"/>
                    <a:pt x="13356" y="12556"/>
                    <a:pt x="13336" y="12577"/>
                  </a:cubicBezTo>
                  <a:cubicBezTo>
                    <a:pt x="13296" y="12623"/>
                    <a:pt x="13251" y="12644"/>
                    <a:pt x="13192" y="12664"/>
                  </a:cubicBezTo>
                  <a:cubicBezTo>
                    <a:pt x="13127" y="12664"/>
                    <a:pt x="13067" y="12685"/>
                    <a:pt x="13023" y="12705"/>
                  </a:cubicBezTo>
                  <a:cubicBezTo>
                    <a:pt x="13016" y="12712"/>
                    <a:pt x="13012" y="12714"/>
                    <a:pt x="13008" y="12714"/>
                  </a:cubicBezTo>
                  <a:cubicBezTo>
                    <a:pt x="13001" y="12714"/>
                    <a:pt x="12996" y="12705"/>
                    <a:pt x="12983" y="12705"/>
                  </a:cubicBezTo>
                  <a:cubicBezTo>
                    <a:pt x="12963" y="12685"/>
                    <a:pt x="12963" y="12664"/>
                    <a:pt x="12943" y="12644"/>
                  </a:cubicBezTo>
                  <a:cubicBezTo>
                    <a:pt x="12943" y="12623"/>
                    <a:pt x="12963" y="12623"/>
                    <a:pt x="12983" y="12597"/>
                  </a:cubicBezTo>
                  <a:cubicBezTo>
                    <a:pt x="12983" y="12597"/>
                    <a:pt x="12983" y="12556"/>
                    <a:pt x="13023" y="12556"/>
                  </a:cubicBezTo>
                  <a:cubicBezTo>
                    <a:pt x="13027" y="12561"/>
                    <a:pt x="13033" y="12562"/>
                    <a:pt x="13039" y="12562"/>
                  </a:cubicBezTo>
                  <a:cubicBezTo>
                    <a:pt x="13063" y="12562"/>
                    <a:pt x="13095" y="12536"/>
                    <a:pt x="13127" y="12536"/>
                  </a:cubicBezTo>
                  <a:cubicBezTo>
                    <a:pt x="13172" y="12515"/>
                    <a:pt x="13212" y="12495"/>
                    <a:pt x="13251" y="12449"/>
                  </a:cubicBezTo>
                  <a:lnTo>
                    <a:pt x="13251" y="12469"/>
                  </a:lnTo>
                  <a:lnTo>
                    <a:pt x="13316" y="12469"/>
                  </a:lnTo>
                  <a:cubicBezTo>
                    <a:pt x="13336" y="12428"/>
                    <a:pt x="13376" y="12428"/>
                    <a:pt x="13396" y="12387"/>
                  </a:cubicBezTo>
                  <a:lnTo>
                    <a:pt x="13441" y="12387"/>
                  </a:lnTo>
                  <a:cubicBezTo>
                    <a:pt x="13460" y="12341"/>
                    <a:pt x="13500" y="12320"/>
                    <a:pt x="13545" y="12279"/>
                  </a:cubicBezTo>
                  <a:cubicBezTo>
                    <a:pt x="13585" y="12259"/>
                    <a:pt x="13644" y="12238"/>
                    <a:pt x="13689" y="12192"/>
                  </a:cubicBezTo>
                  <a:cubicBezTo>
                    <a:pt x="13709" y="12151"/>
                    <a:pt x="13729" y="12130"/>
                    <a:pt x="13769" y="12130"/>
                  </a:cubicBezTo>
                  <a:cubicBezTo>
                    <a:pt x="13854" y="12110"/>
                    <a:pt x="13893" y="12043"/>
                    <a:pt x="13978" y="12022"/>
                  </a:cubicBezTo>
                  <a:cubicBezTo>
                    <a:pt x="13978" y="12002"/>
                    <a:pt x="13998" y="12002"/>
                    <a:pt x="13998" y="12002"/>
                  </a:cubicBezTo>
                  <a:lnTo>
                    <a:pt x="14063" y="12002"/>
                  </a:lnTo>
                  <a:cubicBezTo>
                    <a:pt x="14102" y="11956"/>
                    <a:pt x="14142" y="11915"/>
                    <a:pt x="14207" y="11894"/>
                  </a:cubicBezTo>
                  <a:cubicBezTo>
                    <a:pt x="14207" y="11894"/>
                    <a:pt x="14227" y="11894"/>
                    <a:pt x="14227" y="11874"/>
                  </a:cubicBezTo>
                  <a:cubicBezTo>
                    <a:pt x="14247" y="11853"/>
                    <a:pt x="14292" y="11827"/>
                    <a:pt x="14311" y="11786"/>
                  </a:cubicBezTo>
                  <a:lnTo>
                    <a:pt x="14351" y="11786"/>
                  </a:lnTo>
                  <a:cubicBezTo>
                    <a:pt x="14371" y="11766"/>
                    <a:pt x="14351" y="11745"/>
                    <a:pt x="14371" y="11745"/>
                  </a:cubicBezTo>
                  <a:cubicBezTo>
                    <a:pt x="14381" y="11735"/>
                    <a:pt x="14392" y="11735"/>
                    <a:pt x="14401" y="11735"/>
                  </a:cubicBezTo>
                  <a:cubicBezTo>
                    <a:pt x="14410" y="11735"/>
                    <a:pt x="14416" y="11735"/>
                    <a:pt x="14416" y="11725"/>
                  </a:cubicBezTo>
                  <a:cubicBezTo>
                    <a:pt x="14476" y="11699"/>
                    <a:pt x="14515" y="11679"/>
                    <a:pt x="14560" y="11617"/>
                  </a:cubicBezTo>
                  <a:cubicBezTo>
                    <a:pt x="14573" y="11617"/>
                    <a:pt x="14587" y="11608"/>
                    <a:pt x="14600" y="11608"/>
                  </a:cubicBezTo>
                  <a:cubicBezTo>
                    <a:pt x="14606" y="11608"/>
                    <a:pt x="14613" y="11610"/>
                    <a:pt x="14620" y="11617"/>
                  </a:cubicBezTo>
                  <a:cubicBezTo>
                    <a:pt x="14685" y="11617"/>
                    <a:pt x="14724" y="11550"/>
                    <a:pt x="14764" y="11530"/>
                  </a:cubicBezTo>
                  <a:cubicBezTo>
                    <a:pt x="14809" y="11489"/>
                    <a:pt x="14849" y="11468"/>
                    <a:pt x="14889" y="11422"/>
                  </a:cubicBezTo>
                  <a:lnTo>
                    <a:pt x="14933" y="11422"/>
                  </a:lnTo>
                  <a:cubicBezTo>
                    <a:pt x="14933" y="11381"/>
                    <a:pt x="14953" y="11360"/>
                    <a:pt x="14993" y="11340"/>
                  </a:cubicBezTo>
                  <a:cubicBezTo>
                    <a:pt x="15078" y="11293"/>
                    <a:pt x="15137" y="11252"/>
                    <a:pt x="15222" y="11186"/>
                  </a:cubicBezTo>
                  <a:cubicBezTo>
                    <a:pt x="15287" y="11186"/>
                    <a:pt x="15326" y="11124"/>
                    <a:pt x="15366" y="11103"/>
                  </a:cubicBezTo>
                  <a:cubicBezTo>
                    <a:pt x="15411" y="11057"/>
                    <a:pt x="15451" y="11016"/>
                    <a:pt x="15471" y="10996"/>
                  </a:cubicBezTo>
                  <a:cubicBezTo>
                    <a:pt x="15491" y="10975"/>
                    <a:pt x="15491" y="10955"/>
                    <a:pt x="15491" y="10955"/>
                  </a:cubicBezTo>
                  <a:cubicBezTo>
                    <a:pt x="15555" y="10955"/>
                    <a:pt x="15575" y="10888"/>
                    <a:pt x="15615" y="10867"/>
                  </a:cubicBezTo>
                  <a:cubicBezTo>
                    <a:pt x="15700" y="10826"/>
                    <a:pt x="15759" y="10760"/>
                    <a:pt x="15824" y="10719"/>
                  </a:cubicBezTo>
                  <a:cubicBezTo>
                    <a:pt x="15844" y="10672"/>
                    <a:pt x="15884" y="10672"/>
                    <a:pt x="15908" y="10652"/>
                  </a:cubicBezTo>
                  <a:cubicBezTo>
                    <a:pt x="15928" y="10631"/>
                    <a:pt x="15948" y="10590"/>
                    <a:pt x="15988" y="10570"/>
                  </a:cubicBezTo>
                  <a:cubicBezTo>
                    <a:pt x="16033" y="10544"/>
                    <a:pt x="16053" y="10523"/>
                    <a:pt x="16073" y="10503"/>
                  </a:cubicBezTo>
                  <a:cubicBezTo>
                    <a:pt x="16093" y="10503"/>
                    <a:pt x="16093" y="10482"/>
                    <a:pt x="16112" y="10462"/>
                  </a:cubicBezTo>
                  <a:cubicBezTo>
                    <a:pt x="16132" y="10441"/>
                    <a:pt x="16157" y="10416"/>
                    <a:pt x="16177" y="10395"/>
                  </a:cubicBezTo>
                  <a:cubicBezTo>
                    <a:pt x="16197" y="10375"/>
                    <a:pt x="16197" y="10354"/>
                    <a:pt x="16217" y="10333"/>
                  </a:cubicBezTo>
                  <a:cubicBezTo>
                    <a:pt x="16257" y="10313"/>
                    <a:pt x="16282" y="10267"/>
                    <a:pt x="16321" y="10246"/>
                  </a:cubicBezTo>
                  <a:cubicBezTo>
                    <a:pt x="16341" y="10226"/>
                    <a:pt x="16361" y="10205"/>
                    <a:pt x="16381" y="10185"/>
                  </a:cubicBezTo>
                  <a:cubicBezTo>
                    <a:pt x="16406" y="10185"/>
                    <a:pt x="16406" y="10159"/>
                    <a:pt x="16426" y="10159"/>
                  </a:cubicBezTo>
                  <a:cubicBezTo>
                    <a:pt x="16466" y="10139"/>
                    <a:pt x="16486" y="10097"/>
                    <a:pt x="16530" y="10077"/>
                  </a:cubicBezTo>
                  <a:cubicBezTo>
                    <a:pt x="16550" y="10077"/>
                    <a:pt x="16570" y="10031"/>
                    <a:pt x="16610" y="10010"/>
                  </a:cubicBezTo>
                  <a:cubicBezTo>
                    <a:pt x="16610" y="10010"/>
                    <a:pt x="16630" y="9990"/>
                    <a:pt x="16630" y="9969"/>
                  </a:cubicBezTo>
                  <a:lnTo>
                    <a:pt x="16655" y="9969"/>
                  </a:lnTo>
                  <a:cubicBezTo>
                    <a:pt x="16675" y="9949"/>
                    <a:pt x="16695" y="9928"/>
                    <a:pt x="16715" y="9902"/>
                  </a:cubicBezTo>
                  <a:cubicBezTo>
                    <a:pt x="16734" y="9882"/>
                    <a:pt x="16754" y="9841"/>
                    <a:pt x="16799" y="9820"/>
                  </a:cubicBezTo>
                  <a:cubicBezTo>
                    <a:pt x="16819" y="9800"/>
                    <a:pt x="16839" y="9753"/>
                    <a:pt x="16879" y="9712"/>
                  </a:cubicBezTo>
                  <a:cubicBezTo>
                    <a:pt x="16904" y="9692"/>
                    <a:pt x="16943" y="9671"/>
                    <a:pt x="16963" y="9625"/>
                  </a:cubicBezTo>
                  <a:cubicBezTo>
                    <a:pt x="17003" y="9563"/>
                    <a:pt x="17068" y="9517"/>
                    <a:pt x="17088" y="9456"/>
                  </a:cubicBezTo>
                  <a:cubicBezTo>
                    <a:pt x="17108" y="9415"/>
                    <a:pt x="17128" y="9389"/>
                    <a:pt x="17172" y="9369"/>
                  </a:cubicBezTo>
                  <a:cubicBezTo>
                    <a:pt x="17153" y="9369"/>
                    <a:pt x="17153" y="9369"/>
                    <a:pt x="17153" y="9348"/>
                  </a:cubicBezTo>
                  <a:cubicBezTo>
                    <a:pt x="17172" y="9327"/>
                    <a:pt x="17192" y="9307"/>
                    <a:pt x="17212" y="9307"/>
                  </a:cubicBezTo>
                  <a:cubicBezTo>
                    <a:pt x="17232" y="9286"/>
                    <a:pt x="17232" y="9286"/>
                    <a:pt x="17232" y="9261"/>
                  </a:cubicBezTo>
                  <a:lnTo>
                    <a:pt x="17252" y="9261"/>
                  </a:lnTo>
                  <a:cubicBezTo>
                    <a:pt x="17297" y="9179"/>
                    <a:pt x="17357" y="9132"/>
                    <a:pt x="17401" y="9071"/>
                  </a:cubicBezTo>
                  <a:cubicBezTo>
                    <a:pt x="17421" y="9050"/>
                    <a:pt x="17441" y="9030"/>
                    <a:pt x="17461" y="9004"/>
                  </a:cubicBezTo>
                  <a:cubicBezTo>
                    <a:pt x="17501" y="8942"/>
                    <a:pt x="17526" y="8855"/>
                    <a:pt x="17585" y="8793"/>
                  </a:cubicBezTo>
                  <a:cubicBezTo>
                    <a:pt x="17605" y="8727"/>
                    <a:pt x="17650" y="8706"/>
                    <a:pt x="17670" y="8645"/>
                  </a:cubicBezTo>
                  <a:cubicBezTo>
                    <a:pt x="17670" y="8619"/>
                    <a:pt x="17690" y="8598"/>
                    <a:pt x="17730" y="8578"/>
                  </a:cubicBezTo>
                  <a:cubicBezTo>
                    <a:pt x="17730" y="8537"/>
                    <a:pt x="17775" y="8516"/>
                    <a:pt x="17795" y="8470"/>
                  </a:cubicBezTo>
                  <a:cubicBezTo>
                    <a:pt x="17814" y="8429"/>
                    <a:pt x="17854" y="8388"/>
                    <a:pt x="17854" y="8342"/>
                  </a:cubicBezTo>
                  <a:cubicBezTo>
                    <a:pt x="17854" y="8301"/>
                    <a:pt x="17919" y="8260"/>
                    <a:pt x="17874" y="8213"/>
                  </a:cubicBezTo>
                  <a:cubicBezTo>
                    <a:pt x="17887" y="8203"/>
                    <a:pt x="17898" y="8203"/>
                    <a:pt x="17908" y="8203"/>
                  </a:cubicBezTo>
                  <a:cubicBezTo>
                    <a:pt x="17919" y="8203"/>
                    <a:pt x="17929" y="8203"/>
                    <a:pt x="17939" y="8193"/>
                  </a:cubicBezTo>
                  <a:cubicBezTo>
                    <a:pt x="17979" y="8152"/>
                    <a:pt x="17998" y="8085"/>
                    <a:pt x="18023" y="8023"/>
                  </a:cubicBezTo>
                  <a:cubicBezTo>
                    <a:pt x="18023" y="8003"/>
                    <a:pt x="17998" y="8003"/>
                    <a:pt x="17998" y="7977"/>
                  </a:cubicBezTo>
                  <a:cubicBezTo>
                    <a:pt x="18063" y="7936"/>
                    <a:pt x="18083" y="7849"/>
                    <a:pt x="18123" y="7787"/>
                  </a:cubicBezTo>
                  <a:cubicBezTo>
                    <a:pt x="18168" y="7721"/>
                    <a:pt x="18188" y="7639"/>
                    <a:pt x="18227" y="7572"/>
                  </a:cubicBezTo>
                  <a:lnTo>
                    <a:pt x="18227" y="7551"/>
                  </a:lnTo>
                  <a:cubicBezTo>
                    <a:pt x="18272" y="7443"/>
                    <a:pt x="18332" y="7315"/>
                    <a:pt x="18372" y="7187"/>
                  </a:cubicBezTo>
                  <a:lnTo>
                    <a:pt x="18416" y="7146"/>
                  </a:lnTo>
                  <a:cubicBezTo>
                    <a:pt x="18396" y="7146"/>
                    <a:pt x="18396" y="7125"/>
                    <a:pt x="18372" y="7125"/>
                  </a:cubicBezTo>
                  <a:cubicBezTo>
                    <a:pt x="18396" y="7079"/>
                    <a:pt x="18372" y="7038"/>
                    <a:pt x="18436" y="7017"/>
                  </a:cubicBezTo>
                  <a:cubicBezTo>
                    <a:pt x="18456" y="7017"/>
                    <a:pt x="18436" y="6997"/>
                    <a:pt x="18436" y="6976"/>
                  </a:cubicBezTo>
                  <a:cubicBezTo>
                    <a:pt x="18456" y="6930"/>
                    <a:pt x="18456" y="6909"/>
                    <a:pt x="18456" y="6869"/>
                  </a:cubicBezTo>
                  <a:cubicBezTo>
                    <a:pt x="18456" y="6869"/>
                    <a:pt x="18476" y="6869"/>
                    <a:pt x="18476" y="6848"/>
                  </a:cubicBezTo>
                  <a:lnTo>
                    <a:pt x="18456" y="6848"/>
                  </a:lnTo>
                  <a:cubicBezTo>
                    <a:pt x="18496" y="6781"/>
                    <a:pt x="18521" y="6694"/>
                    <a:pt x="18541" y="6632"/>
                  </a:cubicBezTo>
                  <a:cubicBezTo>
                    <a:pt x="18521" y="6591"/>
                    <a:pt x="18561" y="6566"/>
                    <a:pt x="18561" y="6545"/>
                  </a:cubicBezTo>
                  <a:cubicBezTo>
                    <a:pt x="18541" y="6525"/>
                    <a:pt x="18561" y="6504"/>
                    <a:pt x="18561" y="6463"/>
                  </a:cubicBezTo>
                  <a:cubicBezTo>
                    <a:pt x="18561" y="6437"/>
                    <a:pt x="18581" y="6417"/>
                    <a:pt x="18581" y="6396"/>
                  </a:cubicBezTo>
                  <a:cubicBezTo>
                    <a:pt x="18561" y="6355"/>
                    <a:pt x="18561" y="6288"/>
                    <a:pt x="18581" y="6247"/>
                  </a:cubicBezTo>
                  <a:cubicBezTo>
                    <a:pt x="18601" y="6181"/>
                    <a:pt x="18601" y="6119"/>
                    <a:pt x="18620" y="6052"/>
                  </a:cubicBezTo>
                  <a:cubicBezTo>
                    <a:pt x="18645" y="6032"/>
                    <a:pt x="18645" y="6011"/>
                    <a:pt x="18645" y="5991"/>
                  </a:cubicBezTo>
                  <a:cubicBezTo>
                    <a:pt x="18645" y="5991"/>
                    <a:pt x="18665" y="5991"/>
                    <a:pt x="18685" y="5970"/>
                  </a:cubicBezTo>
                  <a:cubicBezTo>
                    <a:pt x="18665" y="5924"/>
                    <a:pt x="18665" y="5903"/>
                    <a:pt x="18665" y="5862"/>
                  </a:cubicBezTo>
                  <a:cubicBezTo>
                    <a:pt x="18685" y="5821"/>
                    <a:pt x="18705" y="5775"/>
                    <a:pt x="18685" y="5734"/>
                  </a:cubicBezTo>
                  <a:cubicBezTo>
                    <a:pt x="18685" y="5693"/>
                    <a:pt x="18725" y="5667"/>
                    <a:pt x="18705" y="5626"/>
                  </a:cubicBezTo>
                  <a:lnTo>
                    <a:pt x="18705" y="5565"/>
                  </a:lnTo>
                  <a:cubicBezTo>
                    <a:pt x="18705" y="5539"/>
                    <a:pt x="18725" y="5518"/>
                    <a:pt x="18685" y="5477"/>
                  </a:cubicBezTo>
                  <a:cubicBezTo>
                    <a:pt x="18725" y="5457"/>
                    <a:pt x="18685" y="5411"/>
                    <a:pt x="18685" y="5369"/>
                  </a:cubicBezTo>
                  <a:cubicBezTo>
                    <a:pt x="18705" y="5369"/>
                    <a:pt x="18705" y="5349"/>
                    <a:pt x="18705" y="5349"/>
                  </a:cubicBezTo>
                  <a:cubicBezTo>
                    <a:pt x="18705" y="5329"/>
                    <a:pt x="18685" y="5308"/>
                    <a:pt x="18685" y="5282"/>
                  </a:cubicBezTo>
                  <a:lnTo>
                    <a:pt x="18705" y="5262"/>
                  </a:lnTo>
                  <a:lnTo>
                    <a:pt x="18705" y="5154"/>
                  </a:lnTo>
                  <a:cubicBezTo>
                    <a:pt x="18705" y="5113"/>
                    <a:pt x="18705" y="5072"/>
                    <a:pt x="18725" y="5051"/>
                  </a:cubicBezTo>
                  <a:cubicBezTo>
                    <a:pt x="18725" y="5005"/>
                    <a:pt x="18725" y="4964"/>
                    <a:pt x="18745" y="4943"/>
                  </a:cubicBezTo>
                  <a:cubicBezTo>
                    <a:pt x="18745" y="4923"/>
                    <a:pt x="18725" y="4923"/>
                    <a:pt x="18725" y="4897"/>
                  </a:cubicBezTo>
                  <a:lnTo>
                    <a:pt x="18725" y="4769"/>
                  </a:lnTo>
                  <a:cubicBezTo>
                    <a:pt x="18725" y="4728"/>
                    <a:pt x="18725" y="4687"/>
                    <a:pt x="18745" y="4666"/>
                  </a:cubicBezTo>
                  <a:cubicBezTo>
                    <a:pt x="18725" y="4641"/>
                    <a:pt x="18705" y="4641"/>
                    <a:pt x="18685" y="4620"/>
                  </a:cubicBezTo>
                  <a:cubicBezTo>
                    <a:pt x="18685" y="4599"/>
                    <a:pt x="18705" y="4599"/>
                    <a:pt x="18705" y="4579"/>
                  </a:cubicBezTo>
                  <a:cubicBezTo>
                    <a:pt x="18665" y="4559"/>
                    <a:pt x="18685" y="4471"/>
                    <a:pt x="18645" y="4430"/>
                  </a:cubicBezTo>
                  <a:cubicBezTo>
                    <a:pt x="18665" y="4430"/>
                    <a:pt x="18665" y="4410"/>
                    <a:pt x="18685" y="4384"/>
                  </a:cubicBezTo>
                  <a:cubicBezTo>
                    <a:pt x="18665" y="4384"/>
                    <a:pt x="18665" y="4364"/>
                    <a:pt x="18645" y="4343"/>
                  </a:cubicBezTo>
                  <a:cubicBezTo>
                    <a:pt x="18665" y="4322"/>
                    <a:pt x="18685" y="4322"/>
                    <a:pt x="18685" y="4302"/>
                  </a:cubicBezTo>
                  <a:cubicBezTo>
                    <a:pt x="18645" y="4235"/>
                    <a:pt x="18645" y="4235"/>
                    <a:pt x="18665" y="4194"/>
                  </a:cubicBezTo>
                  <a:cubicBezTo>
                    <a:pt x="18665" y="4173"/>
                    <a:pt x="18645" y="4173"/>
                    <a:pt x="18645" y="4173"/>
                  </a:cubicBezTo>
                  <a:lnTo>
                    <a:pt x="18645" y="4086"/>
                  </a:lnTo>
                  <a:cubicBezTo>
                    <a:pt x="18620" y="3978"/>
                    <a:pt x="18601" y="3896"/>
                    <a:pt x="18581" y="3789"/>
                  </a:cubicBezTo>
                  <a:cubicBezTo>
                    <a:pt x="18541" y="3789"/>
                    <a:pt x="18561" y="3722"/>
                    <a:pt x="18541" y="3701"/>
                  </a:cubicBezTo>
                  <a:cubicBezTo>
                    <a:pt x="18541" y="3660"/>
                    <a:pt x="18521" y="3614"/>
                    <a:pt x="18541" y="3594"/>
                  </a:cubicBezTo>
                  <a:cubicBezTo>
                    <a:pt x="18521" y="3552"/>
                    <a:pt x="18496" y="3511"/>
                    <a:pt x="18476" y="3485"/>
                  </a:cubicBezTo>
                  <a:lnTo>
                    <a:pt x="18476" y="3465"/>
                  </a:lnTo>
                  <a:cubicBezTo>
                    <a:pt x="18476" y="3445"/>
                    <a:pt x="18436" y="3445"/>
                    <a:pt x="18436" y="3424"/>
                  </a:cubicBezTo>
                  <a:cubicBezTo>
                    <a:pt x="18416" y="3403"/>
                    <a:pt x="18456" y="3383"/>
                    <a:pt x="18416" y="3357"/>
                  </a:cubicBezTo>
                  <a:cubicBezTo>
                    <a:pt x="18436" y="3337"/>
                    <a:pt x="18396" y="3316"/>
                    <a:pt x="18396" y="3275"/>
                  </a:cubicBezTo>
                  <a:cubicBezTo>
                    <a:pt x="18396" y="3255"/>
                    <a:pt x="18372" y="3208"/>
                    <a:pt x="18372" y="3188"/>
                  </a:cubicBezTo>
                  <a:cubicBezTo>
                    <a:pt x="18372" y="3188"/>
                    <a:pt x="18372" y="3168"/>
                    <a:pt x="18396" y="3168"/>
                  </a:cubicBezTo>
                  <a:cubicBezTo>
                    <a:pt x="18352" y="3126"/>
                    <a:pt x="18312" y="3080"/>
                    <a:pt x="18312" y="3019"/>
                  </a:cubicBezTo>
                  <a:cubicBezTo>
                    <a:pt x="18292" y="3019"/>
                    <a:pt x="18272" y="2998"/>
                    <a:pt x="18272" y="2972"/>
                  </a:cubicBezTo>
                  <a:cubicBezTo>
                    <a:pt x="18247" y="2972"/>
                    <a:pt x="18247" y="2952"/>
                    <a:pt x="18227" y="2952"/>
                  </a:cubicBezTo>
                  <a:cubicBezTo>
                    <a:pt x="18207" y="2931"/>
                    <a:pt x="18207" y="2890"/>
                    <a:pt x="18207" y="2870"/>
                  </a:cubicBezTo>
                  <a:cubicBezTo>
                    <a:pt x="18207" y="2861"/>
                    <a:pt x="18205" y="2858"/>
                    <a:pt x="18201" y="2858"/>
                  </a:cubicBezTo>
                  <a:cubicBezTo>
                    <a:pt x="18194" y="2858"/>
                    <a:pt x="18181" y="2870"/>
                    <a:pt x="18168" y="2870"/>
                  </a:cubicBezTo>
                  <a:cubicBezTo>
                    <a:pt x="18168" y="2844"/>
                    <a:pt x="18148" y="2844"/>
                    <a:pt x="18148" y="2824"/>
                  </a:cubicBezTo>
                  <a:cubicBezTo>
                    <a:pt x="18148" y="2803"/>
                    <a:pt x="18148" y="2803"/>
                    <a:pt x="18123" y="2782"/>
                  </a:cubicBezTo>
                  <a:cubicBezTo>
                    <a:pt x="18123" y="2782"/>
                    <a:pt x="18103" y="2762"/>
                    <a:pt x="18103" y="2741"/>
                  </a:cubicBezTo>
                  <a:cubicBezTo>
                    <a:pt x="18123" y="2695"/>
                    <a:pt x="18103" y="2675"/>
                    <a:pt x="18083" y="2654"/>
                  </a:cubicBezTo>
                  <a:cubicBezTo>
                    <a:pt x="18063" y="2633"/>
                    <a:pt x="18043" y="2587"/>
                    <a:pt x="18043" y="2567"/>
                  </a:cubicBezTo>
                  <a:lnTo>
                    <a:pt x="18023" y="2567"/>
                  </a:lnTo>
                  <a:cubicBezTo>
                    <a:pt x="18023" y="2567"/>
                    <a:pt x="18023" y="2546"/>
                    <a:pt x="17998" y="2546"/>
                  </a:cubicBezTo>
                  <a:cubicBezTo>
                    <a:pt x="17998" y="2526"/>
                    <a:pt x="18023" y="2526"/>
                    <a:pt x="18023" y="2505"/>
                  </a:cubicBezTo>
                  <a:cubicBezTo>
                    <a:pt x="17998" y="2505"/>
                    <a:pt x="17979" y="2485"/>
                    <a:pt x="17979" y="2485"/>
                  </a:cubicBezTo>
                  <a:cubicBezTo>
                    <a:pt x="17939" y="2459"/>
                    <a:pt x="17939" y="2398"/>
                    <a:pt x="17874" y="2398"/>
                  </a:cubicBezTo>
                  <a:cubicBezTo>
                    <a:pt x="17874" y="2356"/>
                    <a:pt x="17834" y="2331"/>
                    <a:pt x="17814" y="2310"/>
                  </a:cubicBezTo>
                  <a:cubicBezTo>
                    <a:pt x="17814" y="2289"/>
                    <a:pt x="17814" y="2249"/>
                    <a:pt x="17795" y="2228"/>
                  </a:cubicBezTo>
                  <a:cubicBezTo>
                    <a:pt x="17795" y="2202"/>
                    <a:pt x="17795" y="2161"/>
                    <a:pt x="17775" y="2161"/>
                  </a:cubicBezTo>
                  <a:cubicBezTo>
                    <a:pt x="17730" y="2141"/>
                    <a:pt x="17730" y="2120"/>
                    <a:pt x="17710" y="2100"/>
                  </a:cubicBezTo>
                  <a:cubicBezTo>
                    <a:pt x="17690" y="2074"/>
                    <a:pt x="17670" y="2054"/>
                    <a:pt x="17625" y="2054"/>
                  </a:cubicBezTo>
                  <a:lnTo>
                    <a:pt x="17625" y="2012"/>
                  </a:lnTo>
                  <a:cubicBezTo>
                    <a:pt x="17605" y="2012"/>
                    <a:pt x="17585" y="1971"/>
                    <a:pt x="17546" y="1971"/>
                  </a:cubicBezTo>
                  <a:lnTo>
                    <a:pt x="17546" y="1925"/>
                  </a:lnTo>
                  <a:cubicBezTo>
                    <a:pt x="17546" y="1905"/>
                    <a:pt x="17501" y="1905"/>
                    <a:pt x="17481" y="1905"/>
                  </a:cubicBezTo>
                  <a:cubicBezTo>
                    <a:pt x="17461" y="1863"/>
                    <a:pt x="17441" y="1843"/>
                    <a:pt x="17401" y="1817"/>
                  </a:cubicBezTo>
                  <a:cubicBezTo>
                    <a:pt x="17376" y="1797"/>
                    <a:pt x="17401" y="1776"/>
                    <a:pt x="17376" y="1776"/>
                  </a:cubicBezTo>
                  <a:cubicBezTo>
                    <a:pt x="17337" y="1756"/>
                    <a:pt x="17317" y="1715"/>
                    <a:pt x="17297" y="1689"/>
                  </a:cubicBezTo>
                  <a:cubicBezTo>
                    <a:pt x="17252" y="1668"/>
                    <a:pt x="17252" y="1628"/>
                    <a:pt x="17212" y="1628"/>
                  </a:cubicBezTo>
                  <a:cubicBezTo>
                    <a:pt x="17192" y="1607"/>
                    <a:pt x="17172" y="1586"/>
                    <a:pt x="17153" y="1561"/>
                  </a:cubicBezTo>
                  <a:cubicBezTo>
                    <a:pt x="17153" y="1540"/>
                    <a:pt x="17108" y="1520"/>
                    <a:pt x="17088" y="1499"/>
                  </a:cubicBezTo>
                  <a:cubicBezTo>
                    <a:pt x="17028" y="1458"/>
                    <a:pt x="16963" y="1391"/>
                    <a:pt x="16879" y="1350"/>
                  </a:cubicBezTo>
                  <a:cubicBezTo>
                    <a:pt x="16879" y="1330"/>
                    <a:pt x="16839" y="1304"/>
                    <a:pt x="16799" y="1284"/>
                  </a:cubicBezTo>
                  <a:cubicBezTo>
                    <a:pt x="16779" y="1263"/>
                    <a:pt x="16734" y="1242"/>
                    <a:pt x="16715" y="1222"/>
                  </a:cubicBezTo>
                  <a:cubicBezTo>
                    <a:pt x="16695" y="1176"/>
                    <a:pt x="16630" y="1176"/>
                    <a:pt x="16610" y="1155"/>
                  </a:cubicBezTo>
                  <a:cubicBezTo>
                    <a:pt x="16590" y="1155"/>
                    <a:pt x="16590" y="1176"/>
                    <a:pt x="16590" y="1176"/>
                  </a:cubicBezTo>
                  <a:cubicBezTo>
                    <a:pt x="16550" y="1155"/>
                    <a:pt x="16486" y="1135"/>
                    <a:pt x="16446" y="1093"/>
                  </a:cubicBezTo>
                  <a:lnTo>
                    <a:pt x="16466" y="1093"/>
                  </a:lnTo>
                  <a:cubicBezTo>
                    <a:pt x="16426" y="1073"/>
                    <a:pt x="16406" y="1047"/>
                    <a:pt x="16381" y="1006"/>
                  </a:cubicBezTo>
                  <a:cubicBezTo>
                    <a:pt x="16361" y="1027"/>
                    <a:pt x="16361" y="1027"/>
                    <a:pt x="16361" y="1047"/>
                  </a:cubicBezTo>
                  <a:cubicBezTo>
                    <a:pt x="16341" y="1027"/>
                    <a:pt x="16361" y="1006"/>
                    <a:pt x="16341" y="1006"/>
                  </a:cubicBezTo>
                  <a:lnTo>
                    <a:pt x="16321" y="1006"/>
                  </a:lnTo>
                  <a:cubicBezTo>
                    <a:pt x="16302" y="1006"/>
                    <a:pt x="16302" y="986"/>
                    <a:pt x="16282" y="986"/>
                  </a:cubicBezTo>
                  <a:lnTo>
                    <a:pt x="16282" y="1006"/>
                  </a:lnTo>
                  <a:cubicBezTo>
                    <a:pt x="16257" y="986"/>
                    <a:pt x="16282" y="986"/>
                    <a:pt x="16282" y="986"/>
                  </a:cubicBezTo>
                  <a:cubicBezTo>
                    <a:pt x="16267" y="962"/>
                    <a:pt x="16261" y="952"/>
                    <a:pt x="16246" y="952"/>
                  </a:cubicBezTo>
                  <a:cubicBezTo>
                    <a:pt x="16236" y="952"/>
                    <a:pt x="16222" y="957"/>
                    <a:pt x="16197" y="965"/>
                  </a:cubicBezTo>
                  <a:cubicBezTo>
                    <a:pt x="16177" y="945"/>
                    <a:pt x="16157" y="945"/>
                    <a:pt x="16093" y="919"/>
                  </a:cubicBezTo>
                  <a:cubicBezTo>
                    <a:pt x="16084" y="930"/>
                    <a:pt x="16076" y="936"/>
                    <a:pt x="16065" y="936"/>
                  </a:cubicBezTo>
                  <a:cubicBezTo>
                    <a:pt x="16051" y="936"/>
                    <a:pt x="16034" y="925"/>
                    <a:pt x="16008" y="898"/>
                  </a:cubicBezTo>
                  <a:cubicBezTo>
                    <a:pt x="15988" y="898"/>
                    <a:pt x="15988" y="878"/>
                    <a:pt x="15968" y="878"/>
                  </a:cubicBezTo>
                  <a:cubicBezTo>
                    <a:pt x="15884" y="857"/>
                    <a:pt x="15804" y="816"/>
                    <a:pt x="15719" y="770"/>
                  </a:cubicBezTo>
                  <a:cubicBezTo>
                    <a:pt x="15700" y="750"/>
                    <a:pt x="15680" y="750"/>
                    <a:pt x="15660" y="750"/>
                  </a:cubicBezTo>
                  <a:cubicBezTo>
                    <a:pt x="15615" y="709"/>
                    <a:pt x="15535" y="688"/>
                    <a:pt x="15471" y="662"/>
                  </a:cubicBezTo>
                  <a:lnTo>
                    <a:pt x="15451" y="662"/>
                  </a:lnTo>
                  <a:cubicBezTo>
                    <a:pt x="15431" y="662"/>
                    <a:pt x="15411" y="642"/>
                    <a:pt x="15366" y="642"/>
                  </a:cubicBezTo>
                  <a:cubicBezTo>
                    <a:pt x="15326" y="642"/>
                    <a:pt x="15287" y="621"/>
                    <a:pt x="15242" y="601"/>
                  </a:cubicBezTo>
                  <a:cubicBezTo>
                    <a:pt x="15182" y="560"/>
                    <a:pt x="15118" y="560"/>
                    <a:pt x="15078" y="534"/>
                  </a:cubicBezTo>
                  <a:cubicBezTo>
                    <a:pt x="15061" y="534"/>
                    <a:pt x="15058" y="565"/>
                    <a:pt x="15047" y="565"/>
                  </a:cubicBezTo>
                  <a:cubicBezTo>
                    <a:pt x="15044" y="565"/>
                    <a:pt x="15041" y="563"/>
                    <a:pt x="15038" y="560"/>
                  </a:cubicBezTo>
                  <a:cubicBezTo>
                    <a:pt x="15013" y="560"/>
                    <a:pt x="15038" y="534"/>
                    <a:pt x="15038" y="534"/>
                  </a:cubicBezTo>
                  <a:cubicBezTo>
                    <a:pt x="15030" y="530"/>
                    <a:pt x="15023" y="529"/>
                    <a:pt x="15017" y="529"/>
                  </a:cubicBezTo>
                  <a:cubicBezTo>
                    <a:pt x="14992" y="529"/>
                    <a:pt x="14989" y="560"/>
                    <a:pt x="14973" y="560"/>
                  </a:cubicBezTo>
                  <a:cubicBezTo>
                    <a:pt x="14953" y="560"/>
                    <a:pt x="14973" y="534"/>
                    <a:pt x="14953" y="514"/>
                  </a:cubicBezTo>
                  <a:cubicBezTo>
                    <a:pt x="14953" y="534"/>
                    <a:pt x="14953" y="534"/>
                    <a:pt x="14933" y="560"/>
                  </a:cubicBezTo>
                  <a:cubicBezTo>
                    <a:pt x="14933" y="534"/>
                    <a:pt x="14913" y="534"/>
                    <a:pt x="14889" y="534"/>
                  </a:cubicBezTo>
                  <a:cubicBezTo>
                    <a:pt x="14869" y="534"/>
                    <a:pt x="14869" y="560"/>
                    <a:pt x="14849" y="560"/>
                  </a:cubicBezTo>
                  <a:cubicBezTo>
                    <a:pt x="14829" y="560"/>
                    <a:pt x="14849" y="534"/>
                    <a:pt x="14829" y="514"/>
                  </a:cubicBezTo>
                  <a:cubicBezTo>
                    <a:pt x="14829" y="514"/>
                    <a:pt x="14809" y="514"/>
                    <a:pt x="14809" y="534"/>
                  </a:cubicBezTo>
                  <a:cubicBezTo>
                    <a:pt x="14789" y="534"/>
                    <a:pt x="14789" y="514"/>
                    <a:pt x="14789" y="514"/>
                  </a:cubicBezTo>
                  <a:cubicBezTo>
                    <a:pt x="14773" y="514"/>
                    <a:pt x="14758" y="522"/>
                    <a:pt x="14744" y="522"/>
                  </a:cubicBezTo>
                  <a:cubicBezTo>
                    <a:pt x="14738" y="522"/>
                    <a:pt x="14731" y="520"/>
                    <a:pt x="14724" y="514"/>
                  </a:cubicBezTo>
                  <a:cubicBezTo>
                    <a:pt x="14685" y="472"/>
                    <a:pt x="14640" y="472"/>
                    <a:pt x="14620" y="472"/>
                  </a:cubicBezTo>
                  <a:cubicBezTo>
                    <a:pt x="14580" y="472"/>
                    <a:pt x="14540" y="472"/>
                    <a:pt x="14515" y="452"/>
                  </a:cubicBezTo>
                  <a:lnTo>
                    <a:pt x="14436" y="452"/>
                  </a:lnTo>
                  <a:cubicBezTo>
                    <a:pt x="14426" y="442"/>
                    <a:pt x="14410" y="442"/>
                    <a:pt x="14396" y="442"/>
                  </a:cubicBezTo>
                  <a:cubicBezTo>
                    <a:pt x="14382" y="442"/>
                    <a:pt x="14371" y="442"/>
                    <a:pt x="14371" y="431"/>
                  </a:cubicBezTo>
                  <a:lnTo>
                    <a:pt x="14351" y="431"/>
                  </a:lnTo>
                  <a:cubicBezTo>
                    <a:pt x="14331" y="442"/>
                    <a:pt x="14316" y="447"/>
                    <a:pt x="14303" y="447"/>
                  </a:cubicBezTo>
                  <a:cubicBezTo>
                    <a:pt x="14290" y="447"/>
                    <a:pt x="14279" y="442"/>
                    <a:pt x="14267" y="431"/>
                  </a:cubicBezTo>
                  <a:cubicBezTo>
                    <a:pt x="14227" y="452"/>
                    <a:pt x="14227" y="452"/>
                    <a:pt x="14167" y="452"/>
                  </a:cubicBezTo>
                  <a:lnTo>
                    <a:pt x="14082" y="452"/>
                  </a:lnTo>
                  <a:cubicBezTo>
                    <a:pt x="14043" y="452"/>
                    <a:pt x="14018" y="431"/>
                    <a:pt x="13998" y="431"/>
                  </a:cubicBezTo>
                  <a:cubicBezTo>
                    <a:pt x="13984" y="438"/>
                    <a:pt x="13974" y="440"/>
                    <a:pt x="13964" y="440"/>
                  </a:cubicBezTo>
                  <a:cubicBezTo>
                    <a:pt x="13945" y="440"/>
                    <a:pt x="13932" y="431"/>
                    <a:pt x="13918" y="431"/>
                  </a:cubicBezTo>
                  <a:lnTo>
                    <a:pt x="13794" y="431"/>
                  </a:lnTo>
                  <a:cubicBezTo>
                    <a:pt x="13769" y="431"/>
                    <a:pt x="13769" y="431"/>
                    <a:pt x="13749" y="406"/>
                  </a:cubicBezTo>
                  <a:cubicBezTo>
                    <a:pt x="13749" y="431"/>
                    <a:pt x="13729" y="431"/>
                    <a:pt x="13729" y="431"/>
                  </a:cubicBezTo>
                  <a:cubicBezTo>
                    <a:pt x="13716" y="438"/>
                    <a:pt x="13705" y="440"/>
                    <a:pt x="13694" y="440"/>
                  </a:cubicBezTo>
                  <a:cubicBezTo>
                    <a:pt x="13673" y="440"/>
                    <a:pt x="13655" y="431"/>
                    <a:pt x="13625" y="431"/>
                  </a:cubicBezTo>
                  <a:lnTo>
                    <a:pt x="13605" y="452"/>
                  </a:lnTo>
                  <a:lnTo>
                    <a:pt x="13500" y="452"/>
                  </a:lnTo>
                  <a:cubicBezTo>
                    <a:pt x="13480" y="452"/>
                    <a:pt x="13480" y="472"/>
                    <a:pt x="13460" y="472"/>
                  </a:cubicBezTo>
                  <a:cubicBezTo>
                    <a:pt x="13441" y="462"/>
                    <a:pt x="13425" y="457"/>
                    <a:pt x="13408" y="457"/>
                  </a:cubicBezTo>
                  <a:cubicBezTo>
                    <a:pt x="13392" y="457"/>
                    <a:pt x="13376" y="462"/>
                    <a:pt x="13356" y="472"/>
                  </a:cubicBezTo>
                  <a:cubicBezTo>
                    <a:pt x="13356" y="472"/>
                    <a:pt x="13336" y="472"/>
                    <a:pt x="13336" y="452"/>
                  </a:cubicBezTo>
                  <a:cubicBezTo>
                    <a:pt x="13316" y="472"/>
                    <a:pt x="13316" y="472"/>
                    <a:pt x="13296" y="493"/>
                  </a:cubicBezTo>
                  <a:cubicBezTo>
                    <a:pt x="13271" y="493"/>
                    <a:pt x="13296" y="472"/>
                    <a:pt x="13296" y="472"/>
                  </a:cubicBezTo>
                  <a:cubicBezTo>
                    <a:pt x="13277" y="466"/>
                    <a:pt x="13262" y="464"/>
                    <a:pt x="13250" y="464"/>
                  </a:cubicBezTo>
                  <a:cubicBezTo>
                    <a:pt x="13220" y="464"/>
                    <a:pt x="13206" y="478"/>
                    <a:pt x="13192" y="493"/>
                  </a:cubicBezTo>
                  <a:cubicBezTo>
                    <a:pt x="13147" y="493"/>
                    <a:pt x="13107" y="493"/>
                    <a:pt x="13067" y="472"/>
                  </a:cubicBezTo>
                  <a:cubicBezTo>
                    <a:pt x="13036" y="487"/>
                    <a:pt x="13016" y="501"/>
                    <a:pt x="12994" y="501"/>
                  </a:cubicBezTo>
                  <a:cubicBezTo>
                    <a:pt x="12985" y="501"/>
                    <a:pt x="12974" y="499"/>
                    <a:pt x="12963" y="493"/>
                  </a:cubicBezTo>
                  <a:cubicBezTo>
                    <a:pt x="12943" y="503"/>
                    <a:pt x="12922" y="503"/>
                    <a:pt x="12901" y="503"/>
                  </a:cubicBezTo>
                  <a:cubicBezTo>
                    <a:pt x="12880" y="503"/>
                    <a:pt x="12858" y="503"/>
                    <a:pt x="12838" y="514"/>
                  </a:cubicBezTo>
                  <a:cubicBezTo>
                    <a:pt x="12824" y="514"/>
                    <a:pt x="12820" y="550"/>
                    <a:pt x="12801" y="550"/>
                  </a:cubicBezTo>
                  <a:cubicBezTo>
                    <a:pt x="12794" y="550"/>
                    <a:pt x="12785" y="546"/>
                    <a:pt x="12774" y="534"/>
                  </a:cubicBezTo>
                  <a:cubicBezTo>
                    <a:pt x="12734" y="560"/>
                    <a:pt x="12694" y="534"/>
                    <a:pt x="12694" y="580"/>
                  </a:cubicBezTo>
                  <a:cubicBezTo>
                    <a:pt x="12681" y="580"/>
                    <a:pt x="12665" y="571"/>
                    <a:pt x="12651" y="571"/>
                  </a:cubicBezTo>
                  <a:cubicBezTo>
                    <a:pt x="12643" y="571"/>
                    <a:pt x="12636" y="573"/>
                    <a:pt x="12630" y="580"/>
                  </a:cubicBezTo>
                  <a:cubicBezTo>
                    <a:pt x="12630" y="585"/>
                    <a:pt x="12627" y="586"/>
                    <a:pt x="12624" y="586"/>
                  </a:cubicBezTo>
                  <a:cubicBezTo>
                    <a:pt x="12618" y="586"/>
                    <a:pt x="12608" y="582"/>
                    <a:pt x="12597" y="582"/>
                  </a:cubicBezTo>
                  <a:cubicBezTo>
                    <a:pt x="12587" y="582"/>
                    <a:pt x="12577" y="585"/>
                    <a:pt x="12570" y="601"/>
                  </a:cubicBezTo>
                  <a:lnTo>
                    <a:pt x="12570" y="580"/>
                  </a:lnTo>
                  <a:lnTo>
                    <a:pt x="12505" y="580"/>
                  </a:lnTo>
                  <a:cubicBezTo>
                    <a:pt x="12505" y="601"/>
                    <a:pt x="12505" y="621"/>
                    <a:pt x="12485" y="621"/>
                  </a:cubicBezTo>
                  <a:cubicBezTo>
                    <a:pt x="12475" y="601"/>
                    <a:pt x="12465" y="596"/>
                    <a:pt x="12455" y="596"/>
                  </a:cubicBezTo>
                  <a:cubicBezTo>
                    <a:pt x="12445" y="596"/>
                    <a:pt x="12436" y="601"/>
                    <a:pt x="12425" y="601"/>
                  </a:cubicBezTo>
                  <a:cubicBezTo>
                    <a:pt x="12401" y="601"/>
                    <a:pt x="12361" y="621"/>
                    <a:pt x="12341" y="642"/>
                  </a:cubicBezTo>
                  <a:cubicBezTo>
                    <a:pt x="12321" y="642"/>
                    <a:pt x="12301" y="662"/>
                    <a:pt x="12276" y="662"/>
                  </a:cubicBezTo>
                  <a:cubicBezTo>
                    <a:pt x="12236" y="662"/>
                    <a:pt x="12197" y="662"/>
                    <a:pt x="12177" y="688"/>
                  </a:cubicBezTo>
                  <a:cubicBezTo>
                    <a:pt x="12132" y="709"/>
                    <a:pt x="12112" y="709"/>
                    <a:pt x="12092" y="709"/>
                  </a:cubicBezTo>
                  <a:cubicBezTo>
                    <a:pt x="12072" y="729"/>
                    <a:pt x="12072" y="729"/>
                    <a:pt x="12072" y="750"/>
                  </a:cubicBezTo>
                  <a:cubicBezTo>
                    <a:pt x="12057" y="743"/>
                    <a:pt x="12045" y="740"/>
                    <a:pt x="12035" y="740"/>
                  </a:cubicBezTo>
                  <a:cubicBezTo>
                    <a:pt x="12014" y="740"/>
                    <a:pt x="12001" y="750"/>
                    <a:pt x="11988" y="750"/>
                  </a:cubicBezTo>
                  <a:cubicBezTo>
                    <a:pt x="11968" y="750"/>
                    <a:pt x="11968" y="770"/>
                    <a:pt x="11948" y="791"/>
                  </a:cubicBezTo>
                  <a:lnTo>
                    <a:pt x="11928" y="770"/>
                  </a:lnTo>
                  <a:cubicBezTo>
                    <a:pt x="11903" y="770"/>
                    <a:pt x="11883" y="791"/>
                    <a:pt x="11863" y="791"/>
                  </a:cubicBezTo>
                  <a:cubicBezTo>
                    <a:pt x="11863" y="816"/>
                    <a:pt x="11843" y="816"/>
                    <a:pt x="11843" y="816"/>
                  </a:cubicBezTo>
                  <a:cubicBezTo>
                    <a:pt x="11833" y="812"/>
                    <a:pt x="11824" y="811"/>
                    <a:pt x="11816" y="811"/>
                  </a:cubicBezTo>
                  <a:cubicBezTo>
                    <a:pt x="11771" y="811"/>
                    <a:pt x="11749" y="860"/>
                    <a:pt x="11699" y="878"/>
                  </a:cubicBezTo>
                  <a:cubicBezTo>
                    <a:pt x="11679" y="878"/>
                    <a:pt x="11654" y="898"/>
                    <a:pt x="11615" y="898"/>
                  </a:cubicBezTo>
                  <a:cubicBezTo>
                    <a:pt x="11575" y="898"/>
                    <a:pt x="11575" y="945"/>
                    <a:pt x="11530" y="945"/>
                  </a:cubicBezTo>
                  <a:cubicBezTo>
                    <a:pt x="11514" y="945"/>
                    <a:pt x="11485" y="971"/>
                    <a:pt x="11464" y="971"/>
                  </a:cubicBezTo>
                  <a:cubicBezTo>
                    <a:pt x="11459" y="971"/>
                    <a:pt x="11454" y="969"/>
                    <a:pt x="11450" y="965"/>
                  </a:cubicBezTo>
                  <a:cubicBezTo>
                    <a:pt x="11450" y="986"/>
                    <a:pt x="11430" y="986"/>
                    <a:pt x="11430" y="1006"/>
                  </a:cubicBezTo>
                  <a:cubicBezTo>
                    <a:pt x="11430" y="986"/>
                    <a:pt x="11430" y="986"/>
                    <a:pt x="11406" y="986"/>
                  </a:cubicBezTo>
                  <a:cubicBezTo>
                    <a:pt x="11406" y="986"/>
                    <a:pt x="11386" y="1006"/>
                    <a:pt x="11386" y="1027"/>
                  </a:cubicBezTo>
                  <a:cubicBezTo>
                    <a:pt x="11386" y="1027"/>
                    <a:pt x="11386" y="1006"/>
                    <a:pt x="11366" y="1006"/>
                  </a:cubicBezTo>
                  <a:cubicBezTo>
                    <a:pt x="11346" y="1006"/>
                    <a:pt x="11326" y="1027"/>
                    <a:pt x="11306" y="1027"/>
                  </a:cubicBezTo>
                  <a:cubicBezTo>
                    <a:pt x="11281" y="1027"/>
                    <a:pt x="11261" y="1047"/>
                    <a:pt x="11281" y="1073"/>
                  </a:cubicBezTo>
                  <a:lnTo>
                    <a:pt x="11202" y="1073"/>
                  </a:lnTo>
                  <a:lnTo>
                    <a:pt x="11157" y="1114"/>
                  </a:lnTo>
                  <a:cubicBezTo>
                    <a:pt x="11157" y="1093"/>
                    <a:pt x="11157" y="1093"/>
                    <a:pt x="11137" y="1093"/>
                  </a:cubicBezTo>
                  <a:lnTo>
                    <a:pt x="11137" y="1135"/>
                  </a:lnTo>
                  <a:cubicBezTo>
                    <a:pt x="11123" y="1135"/>
                    <a:pt x="11119" y="1125"/>
                    <a:pt x="11112" y="1125"/>
                  </a:cubicBezTo>
                  <a:cubicBezTo>
                    <a:pt x="11108" y="1125"/>
                    <a:pt x="11103" y="1128"/>
                    <a:pt x="11097" y="1135"/>
                  </a:cubicBezTo>
                  <a:cubicBezTo>
                    <a:pt x="11097" y="1135"/>
                    <a:pt x="11117" y="1135"/>
                    <a:pt x="11097" y="1155"/>
                  </a:cubicBezTo>
                  <a:cubicBezTo>
                    <a:pt x="11077" y="1201"/>
                    <a:pt x="11012" y="1242"/>
                    <a:pt x="10973" y="1263"/>
                  </a:cubicBezTo>
                  <a:lnTo>
                    <a:pt x="10953" y="1263"/>
                  </a:lnTo>
                  <a:cubicBezTo>
                    <a:pt x="10933" y="1284"/>
                    <a:pt x="10908" y="1284"/>
                    <a:pt x="10908" y="1284"/>
                  </a:cubicBezTo>
                  <a:cubicBezTo>
                    <a:pt x="10828" y="1284"/>
                    <a:pt x="10783" y="1350"/>
                    <a:pt x="10744" y="1391"/>
                  </a:cubicBezTo>
                  <a:cubicBezTo>
                    <a:pt x="10724" y="1412"/>
                    <a:pt x="10684" y="1391"/>
                    <a:pt x="10684" y="1432"/>
                  </a:cubicBezTo>
                  <a:cubicBezTo>
                    <a:pt x="10659" y="1458"/>
                    <a:pt x="10639" y="1479"/>
                    <a:pt x="10619" y="1479"/>
                  </a:cubicBezTo>
                  <a:cubicBezTo>
                    <a:pt x="10579" y="1499"/>
                    <a:pt x="10560" y="1540"/>
                    <a:pt x="10515" y="1561"/>
                  </a:cubicBezTo>
                  <a:lnTo>
                    <a:pt x="10475" y="1561"/>
                  </a:lnTo>
                  <a:cubicBezTo>
                    <a:pt x="10455" y="1586"/>
                    <a:pt x="10435" y="1607"/>
                    <a:pt x="10410" y="1628"/>
                  </a:cubicBezTo>
                  <a:lnTo>
                    <a:pt x="10390" y="1628"/>
                  </a:lnTo>
                  <a:cubicBezTo>
                    <a:pt x="10370" y="1668"/>
                    <a:pt x="10351" y="1689"/>
                    <a:pt x="10311" y="1689"/>
                  </a:cubicBezTo>
                  <a:cubicBezTo>
                    <a:pt x="10266" y="1715"/>
                    <a:pt x="10226" y="1735"/>
                    <a:pt x="10186" y="1756"/>
                  </a:cubicBezTo>
                  <a:cubicBezTo>
                    <a:pt x="10161" y="1756"/>
                    <a:pt x="10141" y="1776"/>
                    <a:pt x="10141" y="1797"/>
                  </a:cubicBezTo>
                  <a:cubicBezTo>
                    <a:pt x="10122" y="1817"/>
                    <a:pt x="10102" y="1817"/>
                    <a:pt x="10102" y="1817"/>
                  </a:cubicBezTo>
                  <a:cubicBezTo>
                    <a:pt x="10082" y="1843"/>
                    <a:pt x="10102" y="1843"/>
                    <a:pt x="10102" y="1843"/>
                  </a:cubicBezTo>
                  <a:cubicBezTo>
                    <a:pt x="10082" y="1863"/>
                    <a:pt x="10062" y="1884"/>
                    <a:pt x="10037" y="1884"/>
                  </a:cubicBezTo>
                  <a:cubicBezTo>
                    <a:pt x="10017" y="1925"/>
                    <a:pt x="9977" y="1971"/>
                    <a:pt x="9938" y="1992"/>
                  </a:cubicBezTo>
                  <a:cubicBezTo>
                    <a:pt x="9913" y="1992"/>
                    <a:pt x="9873" y="2012"/>
                    <a:pt x="9873" y="2033"/>
                  </a:cubicBezTo>
                  <a:cubicBezTo>
                    <a:pt x="9833" y="2033"/>
                    <a:pt x="9788" y="2054"/>
                    <a:pt x="9788" y="2100"/>
                  </a:cubicBezTo>
                  <a:cubicBezTo>
                    <a:pt x="9709" y="2161"/>
                    <a:pt x="9644" y="2269"/>
                    <a:pt x="9540" y="2331"/>
                  </a:cubicBezTo>
                  <a:cubicBezTo>
                    <a:pt x="9520" y="2331"/>
                    <a:pt x="9520" y="2356"/>
                    <a:pt x="9500" y="2356"/>
                  </a:cubicBezTo>
                  <a:cubicBezTo>
                    <a:pt x="9480" y="2398"/>
                    <a:pt x="9460" y="2418"/>
                    <a:pt x="9415" y="2418"/>
                  </a:cubicBezTo>
                  <a:cubicBezTo>
                    <a:pt x="9395" y="2526"/>
                    <a:pt x="9291" y="2546"/>
                    <a:pt x="9271" y="2633"/>
                  </a:cubicBezTo>
                  <a:lnTo>
                    <a:pt x="9231" y="2633"/>
                  </a:lnTo>
                  <a:cubicBezTo>
                    <a:pt x="9231" y="2695"/>
                    <a:pt x="9191" y="2716"/>
                    <a:pt x="9147" y="2762"/>
                  </a:cubicBezTo>
                  <a:cubicBezTo>
                    <a:pt x="9147" y="2782"/>
                    <a:pt x="9127" y="2782"/>
                    <a:pt x="9127" y="2803"/>
                  </a:cubicBezTo>
                  <a:cubicBezTo>
                    <a:pt x="9127" y="2782"/>
                    <a:pt x="9107" y="2782"/>
                    <a:pt x="9087" y="2782"/>
                  </a:cubicBezTo>
                  <a:cubicBezTo>
                    <a:pt x="9067" y="2824"/>
                    <a:pt x="9022" y="2824"/>
                    <a:pt x="9002" y="2890"/>
                  </a:cubicBezTo>
                  <a:cubicBezTo>
                    <a:pt x="9002" y="2911"/>
                    <a:pt x="8982" y="2931"/>
                    <a:pt x="8962" y="2931"/>
                  </a:cubicBezTo>
                  <a:cubicBezTo>
                    <a:pt x="8942" y="2998"/>
                    <a:pt x="8898" y="3019"/>
                    <a:pt x="8898" y="3080"/>
                  </a:cubicBezTo>
                  <a:cubicBezTo>
                    <a:pt x="8898" y="3101"/>
                    <a:pt x="8878" y="3101"/>
                    <a:pt x="8858" y="3126"/>
                  </a:cubicBezTo>
                  <a:lnTo>
                    <a:pt x="8878" y="3147"/>
                  </a:lnTo>
                  <a:cubicBezTo>
                    <a:pt x="8838" y="3188"/>
                    <a:pt x="8793" y="3208"/>
                    <a:pt x="8773" y="3255"/>
                  </a:cubicBezTo>
                  <a:lnTo>
                    <a:pt x="8754" y="3255"/>
                  </a:lnTo>
                  <a:cubicBezTo>
                    <a:pt x="8734" y="3296"/>
                    <a:pt x="8734" y="3296"/>
                    <a:pt x="8694" y="3337"/>
                  </a:cubicBezTo>
                  <a:cubicBezTo>
                    <a:pt x="8694" y="3337"/>
                    <a:pt x="8714" y="3357"/>
                    <a:pt x="8694" y="3357"/>
                  </a:cubicBezTo>
                  <a:cubicBezTo>
                    <a:pt x="8669" y="3403"/>
                    <a:pt x="8669" y="3424"/>
                    <a:pt x="8629" y="3424"/>
                  </a:cubicBezTo>
                  <a:cubicBezTo>
                    <a:pt x="8609" y="3465"/>
                    <a:pt x="8609" y="3511"/>
                    <a:pt x="8589" y="3511"/>
                  </a:cubicBezTo>
                  <a:cubicBezTo>
                    <a:pt x="8569" y="3532"/>
                    <a:pt x="8589" y="3573"/>
                    <a:pt x="8569" y="3594"/>
                  </a:cubicBezTo>
                  <a:cubicBezTo>
                    <a:pt x="8525" y="3614"/>
                    <a:pt x="8525" y="3660"/>
                    <a:pt x="8525" y="3681"/>
                  </a:cubicBezTo>
                  <a:cubicBezTo>
                    <a:pt x="8505" y="3681"/>
                    <a:pt x="8485" y="3701"/>
                    <a:pt x="8485" y="3722"/>
                  </a:cubicBezTo>
                  <a:lnTo>
                    <a:pt x="8445" y="3722"/>
                  </a:lnTo>
                  <a:cubicBezTo>
                    <a:pt x="8421" y="3805"/>
                    <a:pt x="8348" y="3888"/>
                    <a:pt x="8324" y="3984"/>
                  </a:cubicBezTo>
                  <a:cubicBezTo>
                    <a:pt x="8327" y="3985"/>
                    <a:pt x="8332" y="3990"/>
                    <a:pt x="8341" y="3999"/>
                  </a:cubicBezTo>
                  <a:cubicBezTo>
                    <a:pt x="8341" y="3999"/>
                    <a:pt x="8296" y="3999"/>
                    <a:pt x="8296" y="4025"/>
                  </a:cubicBezTo>
                  <a:lnTo>
                    <a:pt x="8296" y="4086"/>
                  </a:lnTo>
                  <a:cubicBezTo>
                    <a:pt x="8296" y="4107"/>
                    <a:pt x="8276" y="4107"/>
                    <a:pt x="8256" y="4107"/>
                  </a:cubicBezTo>
                  <a:lnTo>
                    <a:pt x="8276" y="4127"/>
                  </a:lnTo>
                  <a:cubicBezTo>
                    <a:pt x="8276" y="4173"/>
                    <a:pt x="8256" y="4173"/>
                    <a:pt x="8236" y="4173"/>
                  </a:cubicBezTo>
                  <a:cubicBezTo>
                    <a:pt x="8256" y="4194"/>
                    <a:pt x="8256" y="4215"/>
                    <a:pt x="8236" y="4256"/>
                  </a:cubicBezTo>
                  <a:cubicBezTo>
                    <a:pt x="8236" y="4235"/>
                    <a:pt x="8236" y="4235"/>
                    <a:pt x="8216" y="4215"/>
                  </a:cubicBezTo>
                  <a:lnTo>
                    <a:pt x="8216" y="4322"/>
                  </a:lnTo>
                  <a:cubicBezTo>
                    <a:pt x="8171" y="4343"/>
                    <a:pt x="8171" y="4410"/>
                    <a:pt x="8151" y="4451"/>
                  </a:cubicBezTo>
                  <a:cubicBezTo>
                    <a:pt x="8151" y="4471"/>
                    <a:pt x="8131" y="4471"/>
                    <a:pt x="8112" y="4492"/>
                  </a:cubicBezTo>
                  <a:lnTo>
                    <a:pt x="8112" y="4559"/>
                  </a:lnTo>
                  <a:cubicBezTo>
                    <a:pt x="8092" y="4599"/>
                    <a:pt x="8047" y="4620"/>
                    <a:pt x="8047" y="4666"/>
                  </a:cubicBezTo>
                  <a:cubicBezTo>
                    <a:pt x="8047" y="4666"/>
                    <a:pt x="8047" y="4687"/>
                    <a:pt x="8027" y="4687"/>
                  </a:cubicBezTo>
                  <a:cubicBezTo>
                    <a:pt x="8007" y="4728"/>
                    <a:pt x="7987" y="4769"/>
                    <a:pt x="7967" y="4815"/>
                  </a:cubicBezTo>
                  <a:cubicBezTo>
                    <a:pt x="7947" y="4856"/>
                    <a:pt x="7947" y="4897"/>
                    <a:pt x="7947" y="4943"/>
                  </a:cubicBezTo>
                  <a:cubicBezTo>
                    <a:pt x="7922" y="4943"/>
                    <a:pt x="7922" y="4985"/>
                    <a:pt x="7903" y="5005"/>
                  </a:cubicBezTo>
                  <a:cubicBezTo>
                    <a:pt x="7903" y="5026"/>
                    <a:pt x="7903" y="5051"/>
                    <a:pt x="7883" y="5072"/>
                  </a:cubicBezTo>
                  <a:cubicBezTo>
                    <a:pt x="7863" y="5092"/>
                    <a:pt x="7883" y="5133"/>
                    <a:pt x="7863" y="5154"/>
                  </a:cubicBezTo>
                  <a:cubicBezTo>
                    <a:pt x="7843" y="5180"/>
                    <a:pt x="7863" y="5200"/>
                    <a:pt x="7883" y="5221"/>
                  </a:cubicBezTo>
                  <a:cubicBezTo>
                    <a:pt x="7863" y="5241"/>
                    <a:pt x="7863" y="5241"/>
                    <a:pt x="7843" y="5262"/>
                  </a:cubicBezTo>
                  <a:cubicBezTo>
                    <a:pt x="7843" y="5282"/>
                    <a:pt x="7863" y="5282"/>
                    <a:pt x="7863" y="5282"/>
                  </a:cubicBezTo>
                  <a:cubicBezTo>
                    <a:pt x="7863" y="5329"/>
                    <a:pt x="7843" y="5349"/>
                    <a:pt x="7843" y="5390"/>
                  </a:cubicBezTo>
                  <a:lnTo>
                    <a:pt x="7823" y="5369"/>
                  </a:lnTo>
                  <a:cubicBezTo>
                    <a:pt x="7823" y="5390"/>
                    <a:pt x="7823" y="5390"/>
                    <a:pt x="7798" y="5390"/>
                  </a:cubicBezTo>
                  <a:cubicBezTo>
                    <a:pt x="7798" y="5411"/>
                    <a:pt x="7823" y="5436"/>
                    <a:pt x="7798" y="5436"/>
                  </a:cubicBezTo>
                  <a:cubicBezTo>
                    <a:pt x="7798" y="5457"/>
                    <a:pt x="7778" y="5477"/>
                    <a:pt x="7823" y="5477"/>
                  </a:cubicBezTo>
                  <a:lnTo>
                    <a:pt x="7823" y="5457"/>
                  </a:lnTo>
                  <a:cubicBezTo>
                    <a:pt x="7843" y="5477"/>
                    <a:pt x="7823" y="5477"/>
                    <a:pt x="7823" y="5477"/>
                  </a:cubicBezTo>
                  <a:cubicBezTo>
                    <a:pt x="7823" y="5518"/>
                    <a:pt x="7798" y="5565"/>
                    <a:pt x="7798" y="5606"/>
                  </a:cubicBezTo>
                  <a:cubicBezTo>
                    <a:pt x="7843" y="5647"/>
                    <a:pt x="7778" y="5693"/>
                    <a:pt x="7798" y="5734"/>
                  </a:cubicBezTo>
                  <a:cubicBezTo>
                    <a:pt x="7778" y="5734"/>
                    <a:pt x="7758" y="5755"/>
                    <a:pt x="7758" y="5755"/>
                  </a:cubicBezTo>
                  <a:cubicBezTo>
                    <a:pt x="7758" y="5862"/>
                    <a:pt x="7699" y="5950"/>
                    <a:pt x="7718" y="6032"/>
                  </a:cubicBezTo>
                  <a:cubicBezTo>
                    <a:pt x="7718" y="6119"/>
                    <a:pt x="7674" y="6206"/>
                    <a:pt x="7699" y="6288"/>
                  </a:cubicBezTo>
                  <a:cubicBezTo>
                    <a:pt x="7674" y="6335"/>
                    <a:pt x="7674" y="6396"/>
                    <a:pt x="7699" y="6437"/>
                  </a:cubicBezTo>
                  <a:cubicBezTo>
                    <a:pt x="7718" y="6504"/>
                    <a:pt x="7718" y="6525"/>
                    <a:pt x="7699" y="6566"/>
                  </a:cubicBezTo>
                  <a:cubicBezTo>
                    <a:pt x="7699" y="6591"/>
                    <a:pt x="7718" y="6612"/>
                    <a:pt x="7699" y="6632"/>
                  </a:cubicBezTo>
                  <a:cubicBezTo>
                    <a:pt x="7699" y="6632"/>
                    <a:pt x="7699" y="6653"/>
                    <a:pt x="7674" y="6673"/>
                  </a:cubicBezTo>
                  <a:cubicBezTo>
                    <a:pt x="7699" y="6694"/>
                    <a:pt x="7699" y="6694"/>
                    <a:pt x="7699" y="6720"/>
                  </a:cubicBezTo>
                  <a:cubicBezTo>
                    <a:pt x="7674" y="6781"/>
                    <a:pt x="7654" y="6848"/>
                    <a:pt x="7699" y="6909"/>
                  </a:cubicBezTo>
                  <a:lnTo>
                    <a:pt x="7699" y="6951"/>
                  </a:lnTo>
                  <a:cubicBezTo>
                    <a:pt x="7674" y="7017"/>
                    <a:pt x="7674" y="7058"/>
                    <a:pt x="7654" y="7125"/>
                  </a:cubicBezTo>
                  <a:cubicBezTo>
                    <a:pt x="7634" y="7166"/>
                    <a:pt x="7654" y="7233"/>
                    <a:pt x="7654" y="7274"/>
                  </a:cubicBezTo>
                  <a:cubicBezTo>
                    <a:pt x="7654" y="7361"/>
                    <a:pt x="7654" y="7423"/>
                    <a:pt x="7674" y="7510"/>
                  </a:cubicBezTo>
                  <a:cubicBezTo>
                    <a:pt x="7699" y="7551"/>
                    <a:pt x="7674" y="7592"/>
                    <a:pt x="7699" y="7639"/>
                  </a:cubicBezTo>
                  <a:lnTo>
                    <a:pt x="7718" y="7639"/>
                  </a:lnTo>
                  <a:cubicBezTo>
                    <a:pt x="7738" y="7659"/>
                    <a:pt x="7718" y="7659"/>
                    <a:pt x="7718" y="7680"/>
                  </a:cubicBezTo>
                  <a:cubicBezTo>
                    <a:pt x="7718" y="7721"/>
                    <a:pt x="7758" y="7767"/>
                    <a:pt x="7738" y="7787"/>
                  </a:cubicBezTo>
                  <a:cubicBezTo>
                    <a:pt x="7718" y="7849"/>
                    <a:pt x="7718" y="7895"/>
                    <a:pt x="7718" y="7957"/>
                  </a:cubicBezTo>
                  <a:cubicBezTo>
                    <a:pt x="7718" y="7977"/>
                    <a:pt x="7718" y="8003"/>
                    <a:pt x="7738" y="8023"/>
                  </a:cubicBezTo>
                  <a:lnTo>
                    <a:pt x="7738" y="8044"/>
                  </a:lnTo>
                  <a:cubicBezTo>
                    <a:pt x="7699" y="8106"/>
                    <a:pt x="7738" y="8152"/>
                    <a:pt x="7758" y="8213"/>
                  </a:cubicBezTo>
                  <a:lnTo>
                    <a:pt x="7758" y="8342"/>
                  </a:lnTo>
                  <a:cubicBezTo>
                    <a:pt x="7798" y="8409"/>
                    <a:pt x="7823" y="8516"/>
                    <a:pt x="7823" y="8619"/>
                  </a:cubicBezTo>
                  <a:lnTo>
                    <a:pt x="7863" y="8619"/>
                  </a:lnTo>
                  <a:cubicBezTo>
                    <a:pt x="7883" y="8645"/>
                    <a:pt x="7863" y="8665"/>
                    <a:pt x="7863" y="8686"/>
                  </a:cubicBezTo>
                  <a:lnTo>
                    <a:pt x="7843" y="8686"/>
                  </a:lnTo>
                  <a:cubicBezTo>
                    <a:pt x="7863" y="8706"/>
                    <a:pt x="7883" y="8706"/>
                    <a:pt x="7903" y="8727"/>
                  </a:cubicBezTo>
                  <a:cubicBezTo>
                    <a:pt x="7922" y="8747"/>
                    <a:pt x="7883" y="8793"/>
                    <a:pt x="7883" y="8814"/>
                  </a:cubicBezTo>
                  <a:cubicBezTo>
                    <a:pt x="7903" y="8835"/>
                    <a:pt x="7883" y="8855"/>
                    <a:pt x="7903" y="8901"/>
                  </a:cubicBezTo>
                  <a:lnTo>
                    <a:pt x="7903" y="8983"/>
                  </a:lnTo>
                  <a:cubicBezTo>
                    <a:pt x="7903" y="8994"/>
                    <a:pt x="7908" y="8994"/>
                    <a:pt x="7913" y="8994"/>
                  </a:cubicBezTo>
                  <a:cubicBezTo>
                    <a:pt x="7917" y="8994"/>
                    <a:pt x="7922" y="8994"/>
                    <a:pt x="7922" y="9004"/>
                  </a:cubicBezTo>
                  <a:cubicBezTo>
                    <a:pt x="7947" y="9050"/>
                    <a:pt x="7967" y="9071"/>
                    <a:pt x="7947" y="9112"/>
                  </a:cubicBezTo>
                  <a:cubicBezTo>
                    <a:pt x="7967" y="9132"/>
                    <a:pt x="7967" y="9132"/>
                    <a:pt x="7987" y="9158"/>
                  </a:cubicBezTo>
                  <a:cubicBezTo>
                    <a:pt x="7987" y="9179"/>
                    <a:pt x="7967" y="9199"/>
                    <a:pt x="7987" y="9220"/>
                  </a:cubicBezTo>
                  <a:cubicBezTo>
                    <a:pt x="8007" y="9240"/>
                    <a:pt x="7987" y="9261"/>
                    <a:pt x="7987" y="9286"/>
                  </a:cubicBezTo>
                  <a:cubicBezTo>
                    <a:pt x="8007" y="9307"/>
                    <a:pt x="8027" y="9327"/>
                    <a:pt x="8047" y="9348"/>
                  </a:cubicBezTo>
                  <a:cubicBezTo>
                    <a:pt x="8027" y="9389"/>
                    <a:pt x="8047" y="9415"/>
                    <a:pt x="8072" y="9456"/>
                  </a:cubicBezTo>
                  <a:cubicBezTo>
                    <a:pt x="8047" y="9543"/>
                    <a:pt x="8092" y="9625"/>
                    <a:pt x="8112" y="9712"/>
                  </a:cubicBezTo>
                  <a:cubicBezTo>
                    <a:pt x="8112" y="9800"/>
                    <a:pt x="8151" y="9882"/>
                    <a:pt x="8196" y="9969"/>
                  </a:cubicBezTo>
                  <a:lnTo>
                    <a:pt x="8196" y="10031"/>
                  </a:lnTo>
                  <a:cubicBezTo>
                    <a:pt x="8216" y="10077"/>
                    <a:pt x="8236" y="10118"/>
                    <a:pt x="8256" y="10159"/>
                  </a:cubicBezTo>
                  <a:lnTo>
                    <a:pt x="8256" y="10205"/>
                  </a:lnTo>
                  <a:cubicBezTo>
                    <a:pt x="8256" y="10246"/>
                    <a:pt x="8296" y="10267"/>
                    <a:pt x="8296" y="10313"/>
                  </a:cubicBezTo>
                  <a:lnTo>
                    <a:pt x="8296" y="10333"/>
                  </a:lnTo>
                  <a:cubicBezTo>
                    <a:pt x="8341" y="10375"/>
                    <a:pt x="8341" y="10441"/>
                    <a:pt x="8360" y="10503"/>
                  </a:cubicBezTo>
                  <a:cubicBezTo>
                    <a:pt x="8360" y="10523"/>
                    <a:pt x="8380" y="10544"/>
                    <a:pt x="8360" y="10590"/>
                  </a:cubicBezTo>
                  <a:cubicBezTo>
                    <a:pt x="8360" y="10611"/>
                    <a:pt x="8380" y="10611"/>
                    <a:pt x="8400" y="10631"/>
                  </a:cubicBezTo>
                  <a:cubicBezTo>
                    <a:pt x="8380" y="10652"/>
                    <a:pt x="8380" y="10672"/>
                    <a:pt x="8360" y="10672"/>
                  </a:cubicBezTo>
                  <a:cubicBezTo>
                    <a:pt x="8318" y="10695"/>
                    <a:pt x="8297" y="10707"/>
                    <a:pt x="8284" y="10707"/>
                  </a:cubicBezTo>
                  <a:cubicBezTo>
                    <a:pt x="8271" y="10707"/>
                    <a:pt x="8266" y="10695"/>
                    <a:pt x="8256" y="10672"/>
                  </a:cubicBezTo>
                  <a:cubicBezTo>
                    <a:pt x="8216" y="10631"/>
                    <a:pt x="8196" y="10570"/>
                    <a:pt x="8196" y="10503"/>
                  </a:cubicBezTo>
                  <a:cubicBezTo>
                    <a:pt x="8196" y="10441"/>
                    <a:pt x="8151" y="10395"/>
                    <a:pt x="8131" y="10333"/>
                  </a:cubicBezTo>
                  <a:cubicBezTo>
                    <a:pt x="8112" y="10246"/>
                    <a:pt x="8112" y="10159"/>
                    <a:pt x="8092" y="10077"/>
                  </a:cubicBezTo>
                  <a:cubicBezTo>
                    <a:pt x="8092" y="10056"/>
                    <a:pt x="8072" y="10056"/>
                    <a:pt x="8072" y="10031"/>
                  </a:cubicBezTo>
                  <a:cubicBezTo>
                    <a:pt x="8072" y="10031"/>
                    <a:pt x="8047" y="10010"/>
                    <a:pt x="8047" y="9990"/>
                  </a:cubicBezTo>
                  <a:cubicBezTo>
                    <a:pt x="8047" y="9949"/>
                    <a:pt x="8007" y="9928"/>
                    <a:pt x="8007" y="9882"/>
                  </a:cubicBezTo>
                  <a:cubicBezTo>
                    <a:pt x="7987" y="9841"/>
                    <a:pt x="7947" y="9800"/>
                    <a:pt x="7947" y="9733"/>
                  </a:cubicBezTo>
                  <a:cubicBezTo>
                    <a:pt x="7947" y="9712"/>
                    <a:pt x="7922" y="9671"/>
                    <a:pt x="7903" y="9671"/>
                  </a:cubicBezTo>
                  <a:lnTo>
                    <a:pt x="7903" y="9625"/>
                  </a:lnTo>
                  <a:cubicBezTo>
                    <a:pt x="7922" y="9625"/>
                    <a:pt x="7922" y="9605"/>
                    <a:pt x="7922" y="9605"/>
                  </a:cubicBezTo>
                  <a:cubicBezTo>
                    <a:pt x="7922" y="9584"/>
                    <a:pt x="7903" y="9563"/>
                    <a:pt x="7883" y="9563"/>
                  </a:cubicBezTo>
                  <a:cubicBezTo>
                    <a:pt x="7903" y="9517"/>
                    <a:pt x="7883" y="9497"/>
                    <a:pt x="7883" y="9456"/>
                  </a:cubicBezTo>
                  <a:lnTo>
                    <a:pt x="7883" y="9348"/>
                  </a:lnTo>
                  <a:cubicBezTo>
                    <a:pt x="7883" y="9327"/>
                    <a:pt x="7863" y="9327"/>
                    <a:pt x="7863" y="9307"/>
                  </a:cubicBezTo>
                  <a:cubicBezTo>
                    <a:pt x="7863" y="9240"/>
                    <a:pt x="7843" y="9158"/>
                    <a:pt x="7798" y="9112"/>
                  </a:cubicBezTo>
                  <a:cubicBezTo>
                    <a:pt x="7798" y="9091"/>
                    <a:pt x="7778" y="9091"/>
                    <a:pt x="7778" y="9091"/>
                  </a:cubicBezTo>
                  <a:cubicBezTo>
                    <a:pt x="7778" y="9030"/>
                    <a:pt x="7738" y="8963"/>
                    <a:pt x="7718" y="8901"/>
                  </a:cubicBezTo>
                  <a:cubicBezTo>
                    <a:pt x="7699" y="8855"/>
                    <a:pt x="7699" y="8835"/>
                    <a:pt x="7674" y="8793"/>
                  </a:cubicBezTo>
                  <a:cubicBezTo>
                    <a:pt x="7699" y="8747"/>
                    <a:pt x="7718" y="8727"/>
                    <a:pt x="7699" y="8665"/>
                  </a:cubicBezTo>
                  <a:cubicBezTo>
                    <a:pt x="7699" y="8645"/>
                    <a:pt x="7674" y="8619"/>
                    <a:pt x="7699" y="8598"/>
                  </a:cubicBezTo>
                  <a:lnTo>
                    <a:pt x="7699" y="8516"/>
                  </a:lnTo>
                  <a:lnTo>
                    <a:pt x="7674" y="8516"/>
                  </a:lnTo>
                  <a:cubicBezTo>
                    <a:pt x="7674" y="8470"/>
                    <a:pt x="7654" y="8450"/>
                    <a:pt x="7654" y="8409"/>
                  </a:cubicBezTo>
                  <a:cubicBezTo>
                    <a:pt x="7674" y="8388"/>
                    <a:pt x="7634" y="8342"/>
                    <a:pt x="7634" y="8321"/>
                  </a:cubicBezTo>
                  <a:cubicBezTo>
                    <a:pt x="7614" y="8280"/>
                    <a:pt x="7594" y="8260"/>
                    <a:pt x="7614" y="8213"/>
                  </a:cubicBezTo>
                  <a:cubicBezTo>
                    <a:pt x="7594" y="8172"/>
                    <a:pt x="7614" y="8106"/>
                    <a:pt x="7594" y="8065"/>
                  </a:cubicBezTo>
                  <a:cubicBezTo>
                    <a:pt x="7574" y="8065"/>
                    <a:pt x="7574" y="8023"/>
                    <a:pt x="7594" y="8003"/>
                  </a:cubicBezTo>
                  <a:cubicBezTo>
                    <a:pt x="7614" y="7957"/>
                    <a:pt x="7594" y="7916"/>
                    <a:pt x="7594" y="7875"/>
                  </a:cubicBezTo>
                  <a:cubicBezTo>
                    <a:pt x="7574" y="7808"/>
                    <a:pt x="7549" y="7746"/>
                    <a:pt x="7529" y="7680"/>
                  </a:cubicBezTo>
                  <a:cubicBezTo>
                    <a:pt x="7509" y="7659"/>
                    <a:pt x="7490" y="7639"/>
                    <a:pt x="7529" y="7592"/>
                  </a:cubicBezTo>
                  <a:cubicBezTo>
                    <a:pt x="7509" y="7572"/>
                    <a:pt x="7529" y="7531"/>
                    <a:pt x="7509" y="7510"/>
                  </a:cubicBezTo>
                  <a:lnTo>
                    <a:pt x="7490" y="7531"/>
                  </a:lnTo>
                  <a:cubicBezTo>
                    <a:pt x="7470" y="7510"/>
                    <a:pt x="7490" y="7490"/>
                    <a:pt x="7490" y="7464"/>
                  </a:cubicBezTo>
                  <a:cubicBezTo>
                    <a:pt x="7490" y="7423"/>
                    <a:pt x="7470" y="7402"/>
                    <a:pt x="7490" y="7361"/>
                  </a:cubicBezTo>
                  <a:cubicBezTo>
                    <a:pt x="7490" y="7361"/>
                    <a:pt x="7470" y="7336"/>
                    <a:pt x="7470" y="7315"/>
                  </a:cubicBezTo>
                  <a:cubicBezTo>
                    <a:pt x="7470" y="7253"/>
                    <a:pt x="7490" y="7207"/>
                    <a:pt x="7490" y="7166"/>
                  </a:cubicBezTo>
                  <a:cubicBezTo>
                    <a:pt x="7509" y="7146"/>
                    <a:pt x="7529" y="7105"/>
                    <a:pt x="7509" y="7079"/>
                  </a:cubicBezTo>
                  <a:cubicBezTo>
                    <a:pt x="7509" y="7079"/>
                    <a:pt x="7529" y="7079"/>
                    <a:pt x="7529" y="7058"/>
                  </a:cubicBezTo>
                  <a:cubicBezTo>
                    <a:pt x="7529" y="7017"/>
                    <a:pt x="7529" y="6976"/>
                    <a:pt x="7509" y="6930"/>
                  </a:cubicBezTo>
                  <a:cubicBezTo>
                    <a:pt x="7529" y="6930"/>
                    <a:pt x="7529" y="6909"/>
                    <a:pt x="7549" y="6909"/>
                  </a:cubicBezTo>
                  <a:cubicBezTo>
                    <a:pt x="7549" y="6869"/>
                    <a:pt x="7529" y="6822"/>
                    <a:pt x="7549" y="6761"/>
                  </a:cubicBezTo>
                  <a:lnTo>
                    <a:pt x="7549" y="6720"/>
                  </a:lnTo>
                  <a:cubicBezTo>
                    <a:pt x="7549" y="6673"/>
                    <a:pt x="7549" y="6632"/>
                    <a:pt x="7529" y="6591"/>
                  </a:cubicBezTo>
                  <a:cubicBezTo>
                    <a:pt x="7549" y="6545"/>
                    <a:pt x="7509" y="6525"/>
                    <a:pt x="7549" y="6504"/>
                  </a:cubicBezTo>
                  <a:cubicBezTo>
                    <a:pt x="7529" y="6463"/>
                    <a:pt x="7529" y="6437"/>
                    <a:pt x="7529" y="6417"/>
                  </a:cubicBezTo>
                  <a:cubicBezTo>
                    <a:pt x="7549" y="6396"/>
                    <a:pt x="7529" y="6376"/>
                    <a:pt x="7529" y="6355"/>
                  </a:cubicBezTo>
                  <a:lnTo>
                    <a:pt x="7529" y="6181"/>
                  </a:lnTo>
                  <a:cubicBezTo>
                    <a:pt x="7529" y="6139"/>
                    <a:pt x="7549" y="6099"/>
                    <a:pt x="7574" y="6052"/>
                  </a:cubicBezTo>
                  <a:cubicBezTo>
                    <a:pt x="7574" y="6011"/>
                    <a:pt x="7574" y="5970"/>
                    <a:pt x="7594" y="5924"/>
                  </a:cubicBezTo>
                  <a:cubicBezTo>
                    <a:pt x="7594" y="5903"/>
                    <a:pt x="7549" y="5883"/>
                    <a:pt x="7549" y="5862"/>
                  </a:cubicBezTo>
                  <a:cubicBezTo>
                    <a:pt x="7574" y="5821"/>
                    <a:pt x="7574" y="5796"/>
                    <a:pt x="7594" y="5775"/>
                  </a:cubicBezTo>
                  <a:cubicBezTo>
                    <a:pt x="7574" y="5713"/>
                    <a:pt x="7614" y="5626"/>
                    <a:pt x="7634" y="5565"/>
                  </a:cubicBezTo>
                  <a:lnTo>
                    <a:pt x="7634" y="5539"/>
                  </a:lnTo>
                  <a:cubicBezTo>
                    <a:pt x="7634" y="5477"/>
                    <a:pt x="7654" y="5411"/>
                    <a:pt x="7654" y="5329"/>
                  </a:cubicBezTo>
                  <a:cubicBezTo>
                    <a:pt x="7674" y="5282"/>
                    <a:pt x="7699" y="5221"/>
                    <a:pt x="7699" y="5154"/>
                  </a:cubicBezTo>
                  <a:cubicBezTo>
                    <a:pt x="7718" y="5154"/>
                    <a:pt x="7718" y="5113"/>
                    <a:pt x="7718" y="5092"/>
                  </a:cubicBezTo>
                  <a:cubicBezTo>
                    <a:pt x="7738" y="5051"/>
                    <a:pt x="7778" y="5026"/>
                    <a:pt x="7738" y="4985"/>
                  </a:cubicBezTo>
                  <a:cubicBezTo>
                    <a:pt x="7758" y="4964"/>
                    <a:pt x="7758" y="4923"/>
                    <a:pt x="7758" y="4877"/>
                  </a:cubicBezTo>
                  <a:cubicBezTo>
                    <a:pt x="7758" y="4856"/>
                    <a:pt x="7778" y="4836"/>
                    <a:pt x="7778" y="4815"/>
                  </a:cubicBezTo>
                  <a:cubicBezTo>
                    <a:pt x="7778" y="4795"/>
                    <a:pt x="7778" y="4769"/>
                    <a:pt x="7798" y="4748"/>
                  </a:cubicBezTo>
                  <a:cubicBezTo>
                    <a:pt x="7823" y="4707"/>
                    <a:pt x="7843" y="4641"/>
                    <a:pt x="7883" y="4599"/>
                  </a:cubicBezTo>
                  <a:cubicBezTo>
                    <a:pt x="7883" y="4579"/>
                    <a:pt x="7903" y="4579"/>
                    <a:pt x="7903" y="4579"/>
                  </a:cubicBezTo>
                  <a:cubicBezTo>
                    <a:pt x="7903" y="4538"/>
                    <a:pt x="7947" y="4492"/>
                    <a:pt x="7947" y="4451"/>
                  </a:cubicBezTo>
                  <a:cubicBezTo>
                    <a:pt x="8007" y="4410"/>
                    <a:pt x="8027" y="4322"/>
                    <a:pt x="8027" y="4256"/>
                  </a:cubicBezTo>
                  <a:lnTo>
                    <a:pt x="8047" y="4235"/>
                  </a:lnTo>
                  <a:cubicBezTo>
                    <a:pt x="8047" y="4173"/>
                    <a:pt x="8072" y="4107"/>
                    <a:pt x="8112" y="4066"/>
                  </a:cubicBezTo>
                  <a:cubicBezTo>
                    <a:pt x="8112" y="4045"/>
                    <a:pt x="8131" y="4045"/>
                    <a:pt x="8131" y="4025"/>
                  </a:cubicBezTo>
                  <a:cubicBezTo>
                    <a:pt x="8131" y="3978"/>
                    <a:pt x="8131" y="3958"/>
                    <a:pt x="8151" y="3937"/>
                  </a:cubicBezTo>
                  <a:cubicBezTo>
                    <a:pt x="8171" y="3917"/>
                    <a:pt x="8171" y="3871"/>
                    <a:pt x="8196" y="3871"/>
                  </a:cubicBezTo>
                  <a:lnTo>
                    <a:pt x="8196" y="3829"/>
                  </a:lnTo>
                  <a:cubicBezTo>
                    <a:pt x="8236" y="3789"/>
                    <a:pt x="8276" y="3742"/>
                    <a:pt x="8276" y="3681"/>
                  </a:cubicBezTo>
                  <a:cubicBezTo>
                    <a:pt x="8276" y="3660"/>
                    <a:pt x="8296" y="3640"/>
                    <a:pt x="8296" y="3640"/>
                  </a:cubicBezTo>
                  <a:cubicBezTo>
                    <a:pt x="8360" y="3594"/>
                    <a:pt x="8380" y="3552"/>
                    <a:pt x="8400" y="3485"/>
                  </a:cubicBezTo>
                  <a:cubicBezTo>
                    <a:pt x="8420" y="3445"/>
                    <a:pt x="8465" y="3403"/>
                    <a:pt x="8485" y="3357"/>
                  </a:cubicBezTo>
                  <a:cubicBezTo>
                    <a:pt x="8505" y="3296"/>
                    <a:pt x="8525" y="3255"/>
                    <a:pt x="8569" y="3208"/>
                  </a:cubicBezTo>
                  <a:lnTo>
                    <a:pt x="8569" y="3188"/>
                  </a:lnTo>
                  <a:cubicBezTo>
                    <a:pt x="8589" y="3168"/>
                    <a:pt x="8629" y="3126"/>
                    <a:pt x="8649" y="3101"/>
                  </a:cubicBezTo>
                  <a:lnTo>
                    <a:pt x="8649" y="3059"/>
                  </a:lnTo>
                  <a:cubicBezTo>
                    <a:pt x="8694" y="3019"/>
                    <a:pt x="8734" y="2998"/>
                    <a:pt x="8754" y="2952"/>
                  </a:cubicBezTo>
                  <a:cubicBezTo>
                    <a:pt x="8754" y="2952"/>
                    <a:pt x="8762" y="2961"/>
                    <a:pt x="8774" y="2961"/>
                  </a:cubicBezTo>
                  <a:cubicBezTo>
                    <a:pt x="8780" y="2961"/>
                    <a:pt x="8787" y="2959"/>
                    <a:pt x="8793" y="2952"/>
                  </a:cubicBezTo>
                  <a:cubicBezTo>
                    <a:pt x="8773" y="2952"/>
                    <a:pt x="8773" y="2931"/>
                    <a:pt x="8754" y="2911"/>
                  </a:cubicBezTo>
                  <a:cubicBezTo>
                    <a:pt x="8773" y="2890"/>
                    <a:pt x="8773" y="2890"/>
                    <a:pt x="8818" y="2870"/>
                  </a:cubicBezTo>
                  <a:cubicBezTo>
                    <a:pt x="8858" y="2844"/>
                    <a:pt x="8898" y="2803"/>
                    <a:pt x="8942" y="2762"/>
                  </a:cubicBezTo>
                  <a:cubicBezTo>
                    <a:pt x="8918" y="2741"/>
                    <a:pt x="8918" y="2741"/>
                    <a:pt x="8898" y="2716"/>
                  </a:cubicBezTo>
                  <a:lnTo>
                    <a:pt x="8962" y="2716"/>
                  </a:lnTo>
                  <a:cubicBezTo>
                    <a:pt x="9002" y="2654"/>
                    <a:pt x="9067" y="2587"/>
                    <a:pt x="9107" y="2505"/>
                  </a:cubicBezTo>
                  <a:cubicBezTo>
                    <a:pt x="9127" y="2485"/>
                    <a:pt x="9166" y="2505"/>
                    <a:pt x="9166" y="2459"/>
                  </a:cubicBezTo>
                  <a:cubicBezTo>
                    <a:pt x="9211" y="2459"/>
                    <a:pt x="9211" y="2418"/>
                    <a:pt x="9231" y="2377"/>
                  </a:cubicBezTo>
                  <a:cubicBezTo>
                    <a:pt x="9231" y="2377"/>
                    <a:pt x="9231" y="2398"/>
                    <a:pt x="9251" y="2398"/>
                  </a:cubicBezTo>
                  <a:cubicBezTo>
                    <a:pt x="9271" y="2331"/>
                    <a:pt x="9336" y="2310"/>
                    <a:pt x="9375" y="2269"/>
                  </a:cubicBezTo>
                  <a:cubicBezTo>
                    <a:pt x="9375" y="2228"/>
                    <a:pt x="9415" y="2182"/>
                    <a:pt x="9460" y="2161"/>
                  </a:cubicBezTo>
                  <a:cubicBezTo>
                    <a:pt x="9500" y="2141"/>
                    <a:pt x="9520" y="2074"/>
                    <a:pt x="9584" y="2054"/>
                  </a:cubicBezTo>
                  <a:cubicBezTo>
                    <a:pt x="9604" y="1992"/>
                    <a:pt x="9689" y="1971"/>
                    <a:pt x="9729" y="1925"/>
                  </a:cubicBezTo>
                  <a:cubicBezTo>
                    <a:pt x="9768" y="1884"/>
                    <a:pt x="9788" y="1863"/>
                    <a:pt x="9853" y="1843"/>
                  </a:cubicBezTo>
                  <a:cubicBezTo>
                    <a:pt x="9873" y="1797"/>
                    <a:pt x="9957" y="1776"/>
                    <a:pt x="9977" y="1735"/>
                  </a:cubicBezTo>
                  <a:cubicBezTo>
                    <a:pt x="9997" y="1689"/>
                    <a:pt x="10062" y="1668"/>
                    <a:pt x="10082" y="1628"/>
                  </a:cubicBezTo>
                  <a:cubicBezTo>
                    <a:pt x="10082" y="1617"/>
                    <a:pt x="10087" y="1617"/>
                    <a:pt x="10094" y="1617"/>
                  </a:cubicBezTo>
                  <a:cubicBezTo>
                    <a:pt x="10102" y="1617"/>
                    <a:pt x="10112" y="1617"/>
                    <a:pt x="10122" y="1607"/>
                  </a:cubicBezTo>
                  <a:cubicBezTo>
                    <a:pt x="10122" y="1586"/>
                    <a:pt x="10122" y="1561"/>
                    <a:pt x="10161" y="1540"/>
                  </a:cubicBezTo>
                  <a:cubicBezTo>
                    <a:pt x="10161" y="1540"/>
                    <a:pt x="10161" y="1561"/>
                    <a:pt x="10186" y="1561"/>
                  </a:cubicBezTo>
                  <a:cubicBezTo>
                    <a:pt x="10206" y="1540"/>
                    <a:pt x="10226" y="1520"/>
                    <a:pt x="10246" y="1520"/>
                  </a:cubicBezTo>
                  <a:cubicBezTo>
                    <a:pt x="10266" y="1499"/>
                    <a:pt x="10286" y="1499"/>
                    <a:pt x="10311" y="1479"/>
                  </a:cubicBezTo>
                  <a:cubicBezTo>
                    <a:pt x="10331" y="1458"/>
                    <a:pt x="10351" y="1432"/>
                    <a:pt x="10370" y="1412"/>
                  </a:cubicBezTo>
                  <a:cubicBezTo>
                    <a:pt x="10370" y="1432"/>
                    <a:pt x="10370" y="1432"/>
                    <a:pt x="10390" y="1432"/>
                  </a:cubicBezTo>
                  <a:cubicBezTo>
                    <a:pt x="10407" y="1416"/>
                    <a:pt x="10426" y="1386"/>
                    <a:pt x="10443" y="1386"/>
                  </a:cubicBezTo>
                  <a:cubicBezTo>
                    <a:pt x="10447" y="1386"/>
                    <a:pt x="10451" y="1387"/>
                    <a:pt x="10455" y="1391"/>
                  </a:cubicBezTo>
                  <a:cubicBezTo>
                    <a:pt x="10535" y="1304"/>
                    <a:pt x="10579" y="1242"/>
                    <a:pt x="10684" y="1222"/>
                  </a:cubicBezTo>
                  <a:cubicBezTo>
                    <a:pt x="10704" y="1201"/>
                    <a:pt x="10684" y="1176"/>
                    <a:pt x="10724" y="1176"/>
                  </a:cubicBezTo>
                  <a:lnTo>
                    <a:pt x="10724" y="1201"/>
                  </a:lnTo>
                  <a:cubicBezTo>
                    <a:pt x="10744" y="1201"/>
                    <a:pt x="10744" y="1176"/>
                    <a:pt x="10764" y="1176"/>
                  </a:cubicBezTo>
                  <a:cubicBezTo>
                    <a:pt x="10783" y="1176"/>
                    <a:pt x="10783" y="1155"/>
                    <a:pt x="10808" y="1135"/>
                  </a:cubicBezTo>
                  <a:lnTo>
                    <a:pt x="10848" y="1135"/>
                  </a:lnTo>
                  <a:cubicBezTo>
                    <a:pt x="10888" y="1093"/>
                    <a:pt x="10933" y="1073"/>
                    <a:pt x="10973" y="1027"/>
                  </a:cubicBezTo>
                  <a:cubicBezTo>
                    <a:pt x="10992" y="1006"/>
                    <a:pt x="11057" y="986"/>
                    <a:pt x="11077" y="919"/>
                  </a:cubicBezTo>
                  <a:cubicBezTo>
                    <a:pt x="11081" y="924"/>
                    <a:pt x="11085" y="926"/>
                    <a:pt x="11090" y="926"/>
                  </a:cubicBezTo>
                  <a:cubicBezTo>
                    <a:pt x="11105" y="926"/>
                    <a:pt x="11121" y="894"/>
                    <a:pt x="11137" y="878"/>
                  </a:cubicBezTo>
                  <a:cubicBezTo>
                    <a:pt x="11157" y="878"/>
                    <a:pt x="11157" y="878"/>
                    <a:pt x="11157" y="898"/>
                  </a:cubicBezTo>
                  <a:cubicBezTo>
                    <a:pt x="11182" y="857"/>
                    <a:pt x="11202" y="857"/>
                    <a:pt x="11221" y="837"/>
                  </a:cubicBezTo>
                  <a:cubicBezTo>
                    <a:pt x="11235" y="837"/>
                    <a:pt x="11239" y="846"/>
                    <a:pt x="11246" y="846"/>
                  </a:cubicBezTo>
                  <a:cubicBezTo>
                    <a:pt x="11250" y="846"/>
                    <a:pt x="11255" y="844"/>
                    <a:pt x="11261" y="837"/>
                  </a:cubicBezTo>
                  <a:cubicBezTo>
                    <a:pt x="11306" y="816"/>
                    <a:pt x="11366" y="816"/>
                    <a:pt x="11406" y="816"/>
                  </a:cubicBezTo>
                  <a:cubicBezTo>
                    <a:pt x="11450" y="816"/>
                    <a:pt x="11510" y="791"/>
                    <a:pt x="11530" y="750"/>
                  </a:cubicBezTo>
                  <a:cubicBezTo>
                    <a:pt x="11555" y="750"/>
                    <a:pt x="11530" y="770"/>
                    <a:pt x="11555" y="791"/>
                  </a:cubicBezTo>
                  <a:cubicBezTo>
                    <a:pt x="11555" y="770"/>
                    <a:pt x="11555" y="770"/>
                    <a:pt x="11575" y="770"/>
                  </a:cubicBezTo>
                  <a:cubicBezTo>
                    <a:pt x="11615" y="750"/>
                    <a:pt x="11719" y="709"/>
                    <a:pt x="11759" y="662"/>
                  </a:cubicBezTo>
                  <a:cubicBezTo>
                    <a:pt x="11779" y="642"/>
                    <a:pt x="11804" y="642"/>
                    <a:pt x="11824" y="621"/>
                  </a:cubicBezTo>
                  <a:cubicBezTo>
                    <a:pt x="11863" y="621"/>
                    <a:pt x="11883" y="621"/>
                    <a:pt x="11903" y="580"/>
                  </a:cubicBezTo>
                  <a:lnTo>
                    <a:pt x="11928" y="580"/>
                  </a:lnTo>
                  <a:cubicBezTo>
                    <a:pt x="11968" y="560"/>
                    <a:pt x="12028" y="534"/>
                    <a:pt x="12072" y="534"/>
                  </a:cubicBezTo>
                  <a:cubicBezTo>
                    <a:pt x="12112" y="534"/>
                    <a:pt x="12177" y="534"/>
                    <a:pt x="12197" y="493"/>
                  </a:cubicBezTo>
                  <a:lnTo>
                    <a:pt x="12276" y="493"/>
                  </a:lnTo>
                  <a:cubicBezTo>
                    <a:pt x="12276" y="493"/>
                    <a:pt x="12301" y="472"/>
                    <a:pt x="12301" y="452"/>
                  </a:cubicBezTo>
                  <a:cubicBezTo>
                    <a:pt x="12313" y="458"/>
                    <a:pt x="12324" y="460"/>
                    <a:pt x="12336" y="460"/>
                  </a:cubicBezTo>
                  <a:cubicBezTo>
                    <a:pt x="12365" y="460"/>
                    <a:pt x="12394" y="446"/>
                    <a:pt x="12425" y="431"/>
                  </a:cubicBezTo>
                  <a:cubicBezTo>
                    <a:pt x="12485" y="406"/>
                    <a:pt x="12550" y="385"/>
                    <a:pt x="12610" y="385"/>
                  </a:cubicBezTo>
                  <a:cubicBezTo>
                    <a:pt x="12649" y="385"/>
                    <a:pt x="12674" y="365"/>
                    <a:pt x="12714" y="365"/>
                  </a:cubicBezTo>
                  <a:lnTo>
                    <a:pt x="12714" y="344"/>
                  </a:lnTo>
                  <a:lnTo>
                    <a:pt x="12754" y="344"/>
                  </a:lnTo>
                  <a:cubicBezTo>
                    <a:pt x="12774" y="324"/>
                    <a:pt x="12818" y="324"/>
                    <a:pt x="12838" y="324"/>
                  </a:cubicBezTo>
                  <a:cubicBezTo>
                    <a:pt x="12878" y="303"/>
                    <a:pt x="12923" y="303"/>
                    <a:pt x="12943" y="303"/>
                  </a:cubicBezTo>
                  <a:cubicBezTo>
                    <a:pt x="13003" y="277"/>
                    <a:pt x="13047" y="277"/>
                    <a:pt x="13087" y="257"/>
                  </a:cubicBezTo>
                  <a:cubicBezTo>
                    <a:pt x="13101" y="257"/>
                    <a:pt x="13114" y="266"/>
                    <a:pt x="13127" y="266"/>
                  </a:cubicBezTo>
                  <a:cubicBezTo>
                    <a:pt x="13134" y="266"/>
                    <a:pt x="13140" y="264"/>
                    <a:pt x="13147" y="257"/>
                  </a:cubicBezTo>
                  <a:cubicBezTo>
                    <a:pt x="13179" y="267"/>
                    <a:pt x="13196" y="272"/>
                    <a:pt x="13209" y="272"/>
                  </a:cubicBezTo>
                  <a:cubicBezTo>
                    <a:pt x="13222" y="272"/>
                    <a:pt x="13231" y="267"/>
                    <a:pt x="13251" y="257"/>
                  </a:cubicBezTo>
                  <a:lnTo>
                    <a:pt x="13271" y="257"/>
                  </a:lnTo>
                  <a:cubicBezTo>
                    <a:pt x="13341" y="257"/>
                    <a:pt x="13402" y="266"/>
                    <a:pt x="13466" y="266"/>
                  </a:cubicBezTo>
                  <a:cubicBezTo>
                    <a:pt x="13497" y="266"/>
                    <a:pt x="13530" y="264"/>
                    <a:pt x="13565" y="257"/>
                  </a:cubicBezTo>
                  <a:cubicBezTo>
                    <a:pt x="13596" y="251"/>
                    <a:pt x="13626" y="248"/>
                    <a:pt x="13656" y="248"/>
                  </a:cubicBezTo>
                  <a:close/>
                  <a:moveTo>
                    <a:pt x="9957" y="12341"/>
                  </a:moveTo>
                  <a:cubicBezTo>
                    <a:pt x="10017" y="12387"/>
                    <a:pt x="10062" y="12428"/>
                    <a:pt x="10082" y="12495"/>
                  </a:cubicBezTo>
                  <a:cubicBezTo>
                    <a:pt x="10089" y="12501"/>
                    <a:pt x="10093" y="12504"/>
                    <a:pt x="10097" y="12504"/>
                  </a:cubicBezTo>
                  <a:cubicBezTo>
                    <a:pt x="10104" y="12504"/>
                    <a:pt x="10109" y="12495"/>
                    <a:pt x="10122" y="12495"/>
                  </a:cubicBezTo>
                  <a:lnTo>
                    <a:pt x="10122" y="12515"/>
                  </a:lnTo>
                  <a:cubicBezTo>
                    <a:pt x="10141" y="12515"/>
                    <a:pt x="10122" y="12515"/>
                    <a:pt x="10122" y="12536"/>
                  </a:cubicBezTo>
                  <a:cubicBezTo>
                    <a:pt x="10122" y="12556"/>
                    <a:pt x="10161" y="12577"/>
                    <a:pt x="10161" y="12623"/>
                  </a:cubicBezTo>
                  <a:cubicBezTo>
                    <a:pt x="10141" y="12644"/>
                    <a:pt x="10102" y="12644"/>
                    <a:pt x="10082" y="12664"/>
                  </a:cubicBezTo>
                  <a:cubicBezTo>
                    <a:pt x="10037" y="12705"/>
                    <a:pt x="9997" y="12705"/>
                    <a:pt x="9977" y="12726"/>
                  </a:cubicBezTo>
                  <a:cubicBezTo>
                    <a:pt x="9913" y="12726"/>
                    <a:pt x="9873" y="12751"/>
                    <a:pt x="9833" y="12772"/>
                  </a:cubicBezTo>
                  <a:cubicBezTo>
                    <a:pt x="9813" y="12793"/>
                    <a:pt x="9788" y="12793"/>
                    <a:pt x="9768" y="12793"/>
                  </a:cubicBezTo>
                  <a:cubicBezTo>
                    <a:pt x="9729" y="12793"/>
                    <a:pt x="9709" y="12793"/>
                    <a:pt x="9689" y="12813"/>
                  </a:cubicBezTo>
                  <a:cubicBezTo>
                    <a:pt x="9664" y="12813"/>
                    <a:pt x="9644" y="12793"/>
                    <a:pt x="9624" y="12793"/>
                  </a:cubicBezTo>
                  <a:cubicBezTo>
                    <a:pt x="9624" y="12793"/>
                    <a:pt x="9604" y="12813"/>
                    <a:pt x="9564" y="12833"/>
                  </a:cubicBezTo>
                  <a:cubicBezTo>
                    <a:pt x="9540" y="12813"/>
                    <a:pt x="9500" y="12793"/>
                    <a:pt x="9500" y="12751"/>
                  </a:cubicBezTo>
                  <a:cubicBezTo>
                    <a:pt x="9480" y="12726"/>
                    <a:pt x="9460" y="12705"/>
                    <a:pt x="9460" y="12705"/>
                  </a:cubicBezTo>
                  <a:cubicBezTo>
                    <a:pt x="9440" y="12685"/>
                    <a:pt x="9440" y="12664"/>
                    <a:pt x="9440" y="12644"/>
                  </a:cubicBezTo>
                  <a:cubicBezTo>
                    <a:pt x="9395" y="12644"/>
                    <a:pt x="9375" y="12597"/>
                    <a:pt x="9355" y="12577"/>
                  </a:cubicBezTo>
                  <a:cubicBezTo>
                    <a:pt x="9395" y="12495"/>
                    <a:pt x="9460" y="12469"/>
                    <a:pt x="9520" y="12449"/>
                  </a:cubicBezTo>
                  <a:cubicBezTo>
                    <a:pt x="9564" y="12449"/>
                    <a:pt x="9604" y="12428"/>
                    <a:pt x="9624" y="12407"/>
                  </a:cubicBezTo>
                  <a:lnTo>
                    <a:pt x="9644" y="12428"/>
                  </a:lnTo>
                  <a:cubicBezTo>
                    <a:pt x="9664" y="12407"/>
                    <a:pt x="9664" y="12407"/>
                    <a:pt x="9689" y="12407"/>
                  </a:cubicBezTo>
                  <a:cubicBezTo>
                    <a:pt x="9729" y="12407"/>
                    <a:pt x="9729" y="12387"/>
                    <a:pt x="9748" y="12387"/>
                  </a:cubicBezTo>
                  <a:lnTo>
                    <a:pt x="9813" y="12387"/>
                  </a:lnTo>
                  <a:cubicBezTo>
                    <a:pt x="9873" y="12341"/>
                    <a:pt x="9873" y="12341"/>
                    <a:pt x="9957" y="12341"/>
                  </a:cubicBezTo>
                  <a:close/>
                  <a:moveTo>
                    <a:pt x="9107" y="12556"/>
                  </a:moveTo>
                  <a:cubicBezTo>
                    <a:pt x="9127" y="12577"/>
                    <a:pt x="9147" y="12577"/>
                    <a:pt x="9166" y="12577"/>
                  </a:cubicBezTo>
                  <a:cubicBezTo>
                    <a:pt x="9211" y="12597"/>
                    <a:pt x="9231" y="12623"/>
                    <a:pt x="9231" y="12644"/>
                  </a:cubicBezTo>
                  <a:cubicBezTo>
                    <a:pt x="9231" y="12664"/>
                    <a:pt x="9211" y="12664"/>
                    <a:pt x="9191" y="12664"/>
                  </a:cubicBezTo>
                  <a:cubicBezTo>
                    <a:pt x="9231" y="12726"/>
                    <a:pt x="9271" y="12793"/>
                    <a:pt x="9291" y="12833"/>
                  </a:cubicBezTo>
                  <a:cubicBezTo>
                    <a:pt x="9291" y="12880"/>
                    <a:pt x="9251" y="12880"/>
                    <a:pt x="9251" y="12900"/>
                  </a:cubicBezTo>
                  <a:lnTo>
                    <a:pt x="9211" y="12900"/>
                  </a:lnTo>
                  <a:cubicBezTo>
                    <a:pt x="9166" y="12880"/>
                    <a:pt x="9147" y="12833"/>
                    <a:pt x="9127" y="12813"/>
                  </a:cubicBezTo>
                  <a:cubicBezTo>
                    <a:pt x="9127" y="12772"/>
                    <a:pt x="9087" y="12751"/>
                    <a:pt x="9087" y="12705"/>
                  </a:cubicBezTo>
                  <a:cubicBezTo>
                    <a:pt x="9087" y="12664"/>
                    <a:pt x="9042" y="12664"/>
                    <a:pt x="9022" y="12644"/>
                  </a:cubicBezTo>
                  <a:lnTo>
                    <a:pt x="9022" y="12597"/>
                  </a:lnTo>
                  <a:cubicBezTo>
                    <a:pt x="9042" y="12577"/>
                    <a:pt x="9067" y="12556"/>
                    <a:pt x="9107" y="12556"/>
                  </a:cubicBezTo>
                  <a:close/>
                  <a:moveTo>
                    <a:pt x="314" y="12854"/>
                  </a:moveTo>
                  <a:cubicBezTo>
                    <a:pt x="295" y="12900"/>
                    <a:pt x="295" y="12900"/>
                    <a:pt x="255" y="12941"/>
                  </a:cubicBezTo>
                  <a:cubicBezTo>
                    <a:pt x="255" y="12854"/>
                    <a:pt x="255" y="12854"/>
                    <a:pt x="314" y="12854"/>
                  </a:cubicBezTo>
                  <a:close/>
                  <a:moveTo>
                    <a:pt x="11595" y="12279"/>
                  </a:moveTo>
                  <a:cubicBezTo>
                    <a:pt x="11595" y="12341"/>
                    <a:pt x="11654" y="12320"/>
                    <a:pt x="11679" y="12366"/>
                  </a:cubicBezTo>
                  <a:cubicBezTo>
                    <a:pt x="11699" y="12387"/>
                    <a:pt x="11699" y="12428"/>
                    <a:pt x="11719" y="12469"/>
                  </a:cubicBezTo>
                  <a:cubicBezTo>
                    <a:pt x="11719" y="12536"/>
                    <a:pt x="11779" y="12577"/>
                    <a:pt x="11779" y="12644"/>
                  </a:cubicBezTo>
                  <a:cubicBezTo>
                    <a:pt x="11804" y="12644"/>
                    <a:pt x="11804" y="12644"/>
                    <a:pt x="11824" y="12623"/>
                  </a:cubicBezTo>
                  <a:cubicBezTo>
                    <a:pt x="11824" y="12597"/>
                    <a:pt x="11804" y="12597"/>
                    <a:pt x="11779" y="12577"/>
                  </a:cubicBezTo>
                  <a:lnTo>
                    <a:pt x="11804" y="12577"/>
                  </a:lnTo>
                  <a:lnTo>
                    <a:pt x="11779" y="12556"/>
                  </a:lnTo>
                  <a:cubicBezTo>
                    <a:pt x="11779" y="12549"/>
                    <a:pt x="11782" y="12547"/>
                    <a:pt x="11785" y="12547"/>
                  </a:cubicBezTo>
                  <a:cubicBezTo>
                    <a:pt x="11793" y="12547"/>
                    <a:pt x="11804" y="12556"/>
                    <a:pt x="11804" y="12556"/>
                  </a:cubicBezTo>
                  <a:cubicBezTo>
                    <a:pt x="11824" y="12597"/>
                    <a:pt x="11843" y="12623"/>
                    <a:pt x="11863" y="12664"/>
                  </a:cubicBezTo>
                  <a:cubicBezTo>
                    <a:pt x="11903" y="12705"/>
                    <a:pt x="11928" y="12726"/>
                    <a:pt x="11928" y="12793"/>
                  </a:cubicBezTo>
                  <a:cubicBezTo>
                    <a:pt x="11903" y="12772"/>
                    <a:pt x="11883" y="12772"/>
                    <a:pt x="11863" y="12751"/>
                  </a:cubicBezTo>
                  <a:lnTo>
                    <a:pt x="11863" y="12793"/>
                  </a:lnTo>
                  <a:cubicBezTo>
                    <a:pt x="11883" y="12813"/>
                    <a:pt x="11903" y="12833"/>
                    <a:pt x="11928" y="12854"/>
                  </a:cubicBezTo>
                  <a:cubicBezTo>
                    <a:pt x="11928" y="12880"/>
                    <a:pt x="11903" y="12880"/>
                    <a:pt x="11903" y="12880"/>
                  </a:cubicBezTo>
                  <a:lnTo>
                    <a:pt x="11883" y="12880"/>
                  </a:lnTo>
                  <a:cubicBezTo>
                    <a:pt x="11883" y="12900"/>
                    <a:pt x="11843" y="12921"/>
                    <a:pt x="11843" y="12941"/>
                  </a:cubicBezTo>
                  <a:cubicBezTo>
                    <a:pt x="11843" y="12941"/>
                    <a:pt x="11824" y="12962"/>
                    <a:pt x="11804" y="12962"/>
                  </a:cubicBezTo>
                  <a:cubicBezTo>
                    <a:pt x="11759" y="12962"/>
                    <a:pt x="11739" y="12962"/>
                    <a:pt x="11719" y="13008"/>
                  </a:cubicBezTo>
                  <a:lnTo>
                    <a:pt x="11654" y="13008"/>
                  </a:lnTo>
                  <a:cubicBezTo>
                    <a:pt x="11654" y="12982"/>
                    <a:pt x="11634" y="12982"/>
                    <a:pt x="11634" y="12962"/>
                  </a:cubicBezTo>
                  <a:cubicBezTo>
                    <a:pt x="11615" y="12921"/>
                    <a:pt x="11595" y="12854"/>
                    <a:pt x="11530" y="12833"/>
                  </a:cubicBezTo>
                  <a:cubicBezTo>
                    <a:pt x="11510" y="12833"/>
                    <a:pt x="11510" y="12813"/>
                    <a:pt x="11510" y="12813"/>
                  </a:cubicBezTo>
                  <a:cubicBezTo>
                    <a:pt x="11510" y="12751"/>
                    <a:pt x="11470" y="12726"/>
                    <a:pt x="11450" y="12685"/>
                  </a:cubicBezTo>
                  <a:cubicBezTo>
                    <a:pt x="11430" y="12644"/>
                    <a:pt x="11406" y="12577"/>
                    <a:pt x="11386" y="12536"/>
                  </a:cubicBezTo>
                  <a:cubicBezTo>
                    <a:pt x="11386" y="12495"/>
                    <a:pt x="11366" y="12469"/>
                    <a:pt x="11326" y="12428"/>
                  </a:cubicBezTo>
                  <a:lnTo>
                    <a:pt x="11326" y="12366"/>
                  </a:lnTo>
                  <a:cubicBezTo>
                    <a:pt x="11366" y="12366"/>
                    <a:pt x="11406" y="12320"/>
                    <a:pt x="11450" y="12320"/>
                  </a:cubicBezTo>
                  <a:lnTo>
                    <a:pt x="11530" y="12320"/>
                  </a:lnTo>
                  <a:cubicBezTo>
                    <a:pt x="11555" y="12300"/>
                    <a:pt x="11575" y="12300"/>
                    <a:pt x="11595" y="12279"/>
                  </a:cubicBezTo>
                  <a:close/>
                  <a:moveTo>
                    <a:pt x="12630" y="12813"/>
                  </a:moveTo>
                  <a:cubicBezTo>
                    <a:pt x="12649" y="12813"/>
                    <a:pt x="12649" y="12833"/>
                    <a:pt x="12674" y="12854"/>
                  </a:cubicBezTo>
                  <a:cubicBezTo>
                    <a:pt x="12649" y="12880"/>
                    <a:pt x="12649" y="12900"/>
                    <a:pt x="12630" y="12941"/>
                  </a:cubicBezTo>
                  <a:cubicBezTo>
                    <a:pt x="12570" y="12941"/>
                    <a:pt x="12485" y="12962"/>
                    <a:pt x="12401" y="12982"/>
                  </a:cubicBezTo>
                  <a:cubicBezTo>
                    <a:pt x="12381" y="12982"/>
                    <a:pt x="12381" y="12962"/>
                    <a:pt x="12361" y="12962"/>
                  </a:cubicBezTo>
                  <a:cubicBezTo>
                    <a:pt x="12361" y="12982"/>
                    <a:pt x="12361" y="13008"/>
                    <a:pt x="12321" y="13008"/>
                  </a:cubicBezTo>
                  <a:cubicBezTo>
                    <a:pt x="12321" y="12982"/>
                    <a:pt x="12341" y="12962"/>
                    <a:pt x="12361" y="12962"/>
                  </a:cubicBezTo>
                  <a:cubicBezTo>
                    <a:pt x="12381" y="12941"/>
                    <a:pt x="12381" y="12921"/>
                    <a:pt x="12381" y="12900"/>
                  </a:cubicBezTo>
                  <a:cubicBezTo>
                    <a:pt x="12401" y="12880"/>
                    <a:pt x="12445" y="12880"/>
                    <a:pt x="12465" y="12833"/>
                  </a:cubicBezTo>
                  <a:cubicBezTo>
                    <a:pt x="12472" y="12840"/>
                    <a:pt x="12479" y="12843"/>
                    <a:pt x="12485" y="12843"/>
                  </a:cubicBezTo>
                  <a:cubicBezTo>
                    <a:pt x="12498" y="12843"/>
                    <a:pt x="12512" y="12833"/>
                    <a:pt x="12525" y="12833"/>
                  </a:cubicBezTo>
                  <a:cubicBezTo>
                    <a:pt x="12550" y="12833"/>
                    <a:pt x="12590" y="12813"/>
                    <a:pt x="12630" y="12813"/>
                  </a:cubicBezTo>
                  <a:close/>
                  <a:moveTo>
                    <a:pt x="11077" y="12495"/>
                  </a:moveTo>
                  <a:cubicBezTo>
                    <a:pt x="11117" y="12515"/>
                    <a:pt x="11137" y="12556"/>
                    <a:pt x="11157" y="12597"/>
                  </a:cubicBezTo>
                  <a:cubicBezTo>
                    <a:pt x="11182" y="12644"/>
                    <a:pt x="11221" y="12664"/>
                    <a:pt x="11221" y="12705"/>
                  </a:cubicBezTo>
                  <a:cubicBezTo>
                    <a:pt x="11241" y="12751"/>
                    <a:pt x="11261" y="12793"/>
                    <a:pt x="11281" y="12813"/>
                  </a:cubicBezTo>
                  <a:lnTo>
                    <a:pt x="11306" y="12833"/>
                  </a:lnTo>
                  <a:cubicBezTo>
                    <a:pt x="11306" y="12900"/>
                    <a:pt x="11366" y="12941"/>
                    <a:pt x="11386" y="13008"/>
                  </a:cubicBezTo>
                  <a:cubicBezTo>
                    <a:pt x="11366" y="13008"/>
                    <a:pt x="11366" y="13008"/>
                    <a:pt x="11366" y="13029"/>
                  </a:cubicBezTo>
                  <a:lnTo>
                    <a:pt x="11386" y="13029"/>
                  </a:lnTo>
                  <a:lnTo>
                    <a:pt x="11386" y="13090"/>
                  </a:lnTo>
                  <a:cubicBezTo>
                    <a:pt x="11386" y="13111"/>
                    <a:pt x="11346" y="13111"/>
                    <a:pt x="11326" y="13136"/>
                  </a:cubicBezTo>
                  <a:cubicBezTo>
                    <a:pt x="11306" y="13136"/>
                    <a:pt x="11281" y="13090"/>
                    <a:pt x="11261" y="13090"/>
                  </a:cubicBezTo>
                  <a:cubicBezTo>
                    <a:pt x="11241" y="13090"/>
                    <a:pt x="11241" y="13070"/>
                    <a:pt x="11241" y="13049"/>
                  </a:cubicBezTo>
                  <a:cubicBezTo>
                    <a:pt x="11202" y="13029"/>
                    <a:pt x="11182" y="12982"/>
                    <a:pt x="11157" y="12962"/>
                  </a:cubicBezTo>
                  <a:cubicBezTo>
                    <a:pt x="11137" y="12941"/>
                    <a:pt x="11137" y="12900"/>
                    <a:pt x="11117" y="12880"/>
                  </a:cubicBezTo>
                  <a:cubicBezTo>
                    <a:pt x="11097" y="12793"/>
                    <a:pt x="11057" y="12726"/>
                    <a:pt x="11012" y="12644"/>
                  </a:cubicBezTo>
                  <a:lnTo>
                    <a:pt x="11012" y="12623"/>
                  </a:lnTo>
                  <a:cubicBezTo>
                    <a:pt x="11012" y="12597"/>
                    <a:pt x="10992" y="12577"/>
                    <a:pt x="10973" y="12536"/>
                  </a:cubicBezTo>
                  <a:cubicBezTo>
                    <a:pt x="11012" y="12536"/>
                    <a:pt x="11032" y="12515"/>
                    <a:pt x="11077" y="12495"/>
                  </a:cubicBezTo>
                  <a:close/>
                  <a:moveTo>
                    <a:pt x="12092" y="13090"/>
                  </a:moveTo>
                  <a:cubicBezTo>
                    <a:pt x="12122" y="13090"/>
                    <a:pt x="12107" y="13115"/>
                    <a:pt x="12114" y="13137"/>
                  </a:cubicBezTo>
                  <a:cubicBezTo>
                    <a:pt x="12102" y="13121"/>
                    <a:pt x="12092" y="13105"/>
                    <a:pt x="12092" y="13090"/>
                  </a:cubicBezTo>
                  <a:close/>
                  <a:moveTo>
                    <a:pt x="10704" y="12644"/>
                  </a:moveTo>
                  <a:cubicBezTo>
                    <a:pt x="10704" y="12685"/>
                    <a:pt x="10744" y="12705"/>
                    <a:pt x="10764" y="12751"/>
                  </a:cubicBezTo>
                  <a:cubicBezTo>
                    <a:pt x="10783" y="12793"/>
                    <a:pt x="10808" y="12833"/>
                    <a:pt x="10848" y="12833"/>
                  </a:cubicBezTo>
                  <a:cubicBezTo>
                    <a:pt x="10848" y="12854"/>
                    <a:pt x="10868" y="12900"/>
                    <a:pt x="10868" y="12921"/>
                  </a:cubicBezTo>
                  <a:cubicBezTo>
                    <a:pt x="10888" y="12962"/>
                    <a:pt x="10908" y="13008"/>
                    <a:pt x="10933" y="13049"/>
                  </a:cubicBezTo>
                  <a:cubicBezTo>
                    <a:pt x="10953" y="13090"/>
                    <a:pt x="10953" y="13111"/>
                    <a:pt x="10973" y="13136"/>
                  </a:cubicBezTo>
                  <a:cubicBezTo>
                    <a:pt x="10992" y="13157"/>
                    <a:pt x="11012" y="13177"/>
                    <a:pt x="10992" y="13219"/>
                  </a:cubicBezTo>
                  <a:cubicBezTo>
                    <a:pt x="10992" y="13219"/>
                    <a:pt x="11012" y="13239"/>
                    <a:pt x="10992" y="13265"/>
                  </a:cubicBezTo>
                  <a:cubicBezTo>
                    <a:pt x="10908" y="13285"/>
                    <a:pt x="10828" y="13285"/>
                    <a:pt x="10744" y="13306"/>
                  </a:cubicBezTo>
                  <a:cubicBezTo>
                    <a:pt x="10744" y="13306"/>
                    <a:pt x="10724" y="13306"/>
                    <a:pt x="10724" y="13285"/>
                  </a:cubicBezTo>
                  <a:cubicBezTo>
                    <a:pt x="10704" y="13285"/>
                    <a:pt x="10704" y="13306"/>
                    <a:pt x="10684" y="13306"/>
                  </a:cubicBezTo>
                  <a:cubicBezTo>
                    <a:pt x="10684" y="13265"/>
                    <a:pt x="10639" y="13239"/>
                    <a:pt x="10619" y="13219"/>
                  </a:cubicBezTo>
                  <a:cubicBezTo>
                    <a:pt x="10619" y="13239"/>
                    <a:pt x="10619" y="13239"/>
                    <a:pt x="10599" y="13239"/>
                  </a:cubicBezTo>
                  <a:cubicBezTo>
                    <a:pt x="10599" y="13198"/>
                    <a:pt x="10599" y="13177"/>
                    <a:pt x="10579" y="13136"/>
                  </a:cubicBezTo>
                  <a:cubicBezTo>
                    <a:pt x="10560" y="13111"/>
                    <a:pt x="10535" y="13070"/>
                    <a:pt x="10535" y="13049"/>
                  </a:cubicBezTo>
                  <a:cubicBezTo>
                    <a:pt x="10495" y="12962"/>
                    <a:pt x="10475" y="12900"/>
                    <a:pt x="10435" y="12854"/>
                  </a:cubicBezTo>
                  <a:cubicBezTo>
                    <a:pt x="10410" y="12813"/>
                    <a:pt x="10390" y="12772"/>
                    <a:pt x="10390" y="12705"/>
                  </a:cubicBezTo>
                  <a:cubicBezTo>
                    <a:pt x="10420" y="12705"/>
                    <a:pt x="10448" y="12714"/>
                    <a:pt x="10469" y="12714"/>
                  </a:cubicBezTo>
                  <a:cubicBezTo>
                    <a:pt x="10480" y="12714"/>
                    <a:pt x="10488" y="12712"/>
                    <a:pt x="10495" y="12705"/>
                  </a:cubicBezTo>
                  <a:cubicBezTo>
                    <a:pt x="10515" y="12705"/>
                    <a:pt x="10515" y="12685"/>
                    <a:pt x="10515" y="12685"/>
                  </a:cubicBezTo>
                  <a:cubicBezTo>
                    <a:pt x="10535" y="12664"/>
                    <a:pt x="10560" y="12664"/>
                    <a:pt x="10579" y="12664"/>
                  </a:cubicBezTo>
                  <a:cubicBezTo>
                    <a:pt x="10579" y="12644"/>
                    <a:pt x="10599" y="12644"/>
                    <a:pt x="10599" y="12644"/>
                  </a:cubicBezTo>
                  <a:cubicBezTo>
                    <a:pt x="10629" y="12654"/>
                    <a:pt x="10644" y="12659"/>
                    <a:pt x="10657" y="12659"/>
                  </a:cubicBezTo>
                  <a:cubicBezTo>
                    <a:pt x="10670" y="12659"/>
                    <a:pt x="10682" y="12654"/>
                    <a:pt x="10704" y="12644"/>
                  </a:cubicBezTo>
                  <a:close/>
                  <a:moveTo>
                    <a:pt x="11976" y="13105"/>
                  </a:moveTo>
                  <a:cubicBezTo>
                    <a:pt x="11980" y="13105"/>
                    <a:pt x="11984" y="13107"/>
                    <a:pt x="11988" y="13111"/>
                  </a:cubicBezTo>
                  <a:cubicBezTo>
                    <a:pt x="12028" y="13136"/>
                    <a:pt x="12052" y="13157"/>
                    <a:pt x="12092" y="13198"/>
                  </a:cubicBezTo>
                  <a:cubicBezTo>
                    <a:pt x="12028" y="13219"/>
                    <a:pt x="12008" y="13265"/>
                    <a:pt x="11948" y="13285"/>
                  </a:cubicBezTo>
                  <a:cubicBezTo>
                    <a:pt x="11883" y="13285"/>
                    <a:pt x="11843" y="13306"/>
                    <a:pt x="11779" y="13306"/>
                  </a:cubicBezTo>
                  <a:cubicBezTo>
                    <a:pt x="11739" y="13265"/>
                    <a:pt x="11739" y="13265"/>
                    <a:pt x="11719" y="13219"/>
                  </a:cubicBezTo>
                  <a:cubicBezTo>
                    <a:pt x="11779" y="13177"/>
                    <a:pt x="11843" y="13157"/>
                    <a:pt x="11903" y="13111"/>
                  </a:cubicBezTo>
                  <a:cubicBezTo>
                    <a:pt x="11913" y="13116"/>
                    <a:pt x="11922" y="13119"/>
                    <a:pt x="11930" y="13119"/>
                  </a:cubicBezTo>
                  <a:cubicBezTo>
                    <a:pt x="11950" y="13119"/>
                    <a:pt x="11964" y="13105"/>
                    <a:pt x="11976" y="13105"/>
                  </a:cubicBezTo>
                  <a:close/>
                  <a:moveTo>
                    <a:pt x="11430" y="13285"/>
                  </a:moveTo>
                  <a:cubicBezTo>
                    <a:pt x="11490" y="13285"/>
                    <a:pt x="11530" y="13326"/>
                    <a:pt x="11555" y="13367"/>
                  </a:cubicBezTo>
                  <a:cubicBezTo>
                    <a:pt x="11555" y="13393"/>
                    <a:pt x="11530" y="13393"/>
                    <a:pt x="11530" y="13414"/>
                  </a:cubicBezTo>
                  <a:cubicBezTo>
                    <a:pt x="11530" y="13414"/>
                    <a:pt x="11530" y="13434"/>
                    <a:pt x="11555" y="13434"/>
                  </a:cubicBezTo>
                  <a:cubicBezTo>
                    <a:pt x="11532" y="13444"/>
                    <a:pt x="11511" y="13444"/>
                    <a:pt x="11493" y="13444"/>
                  </a:cubicBezTo>
                  <a:cubicBezTo>
                    <a:pt x="11475" y="13444"/>
                    <a:pt x="11460" y="13444"/>
                    <a:pt x="11450" y="13455"/>
                  </a:cubicBezTo>
                  <a:cubicBezTo>
                    <a:pt x="11430" y="13434"/>
                    <a:pt x="11386" y="13414"/>
                    <a:pt x="11386" y="13367"/>
                  </a:cubicBezTo>
                  <a:cubicBezTo>
                    <a:pt x="11406" y="13347"/>
                    <a:pt x="11430" y="13326"/>
                    <a:pt x="11430" y="13285"/>
                  </a:cubicBezTo>
                  <a:close/>
                  <a:moveTo>
                    <a:pt x="10158" y="12783"/>
                  </a:moveTo>
                  <a:cubicBezTo>
                    <a:pt x="10180" y="12783"/>
                    <a:pt x="10200" y="12793"/>
                    <a:pt x="10226" y="12793"/>
                  </a:cubicBezTo>
                  <a:lnTo>
                    <a:pt x="10186" y="12793"/>
                  </a:lnTo>
                  <a:cubicBezTo>
                    <a:pt x="10186" y="12813"/>
                    <a:pt x="10206" y="12813"/>
                    <a:pt x="10206" y="12833"/>
                  </a:cubicBezTo>
                  <a:cubicBezTo>
                    <a:pt x="10226" y="12813"/>
                    <a:pt x="10226" y="12793"/>
                    <a:pt x="10246" y="12793"/>
                  </a:cubicBezTo>
                  <a:cubicBezTo>
                    <a:pt x="10286" y="12833"/>
                    <a:pt x="10286" y="12880"/>
                    <a:pt x="10331" y="12921"/>
                  </a:cubicBezTo>
                  <a:cubicBezTo>
                    <a:pt x="10331" y="12921"/>
                    <a:pt x="10311" y="12941"/>
                    <a:pt x="10311" y="12962"/>
                  </a:cubicBezTo>
                  <a:cubicBezTo>
                    <a:pt x="10331" y="12982"/>
                    <a:pt x="10351" y="13008"/>
                    <a:pt x="10370" y="13008"/>
                  </a:cubicBezTo>
                  <a:cubicBezTo>
                    <a:pt x="10351" y="13029"/>
                    <a:pt x="10370" y="13049"/>
                    <a:pt x="10390" y="13049"/>
                  </a:cubicBezTo>
                  <a:cubicBezTo>
                    <a:pt x="10410" y="13070"/>
                    <a:pt x="10410" y="13090"/>
                    <a:pt x="10410" y="13090"/>
                  </a:cubicBezTo>
                  <a:cubicBezTo>
                    <a:pt x="10410" y="13157"/>
                    <a:pt x="10455" y="13177"/>
                    <a:pt x="10475" y="13198"/>
                  </a:cubicBezTo>
                  <a:cubicBezTo>
                    <a:pt x="10475" y="13239"/>
                    <a:pt x="10475" y="13285"/>
                    <a:pt x="10515" y="13326"/>
                  </a:cubicBezTo>
                  <a:cubicBezTo>
                    <a:pt x="10515" y="13347"/>
                    <a:pt x="10495" y="13367"/>
                    <a:pt x="10515" y="13393"/>
                  </a:cubicBezTo>
                  <a:cubicBezTo>
                    <a:pt x="10515" y="13403"/>
                    <a:pt x="10510" y="13408"/>
                    <a:pt x="10502" y="13408"/>
                  </a:cubicBezTo>
                  <a:cubicBezTo>
                    <a:pt x="10495" y="13408"/>
                    <a:pt x="10485" y="13403"/>
                    <a:pt x="10475" y="13393"/>
                  </a:cubicBezTo>
                  <a:cubicBezTo>
                    <a:pt x="10455" y="13414"/>
                    <a:pt x="10475" y="13434"/>
                    <a:pt x="10455" y="13434"/>
                  </a:cubicBezTo>
                  <a:cubicBezTo>
                    <a:pt x="10433" y="13444"/>
                    <a:pt x="10416" y="13449"/>
                    <a:pt x="10406" y="13449"/>
                  </a:cubicBezTo>
                  <a:cubicBezTo>
                    <a:pt x="10395" y="13449"/>
                    <a:pt x="10390" y="13444"/>
                    <a:pt x="10390" y="13434"/>
                  </a:cubicBezTo>
                  <a:cubicBezTo>
                    <a:pt x="10351" y="13455"/>
                    <a:pt x="10331" y="13475"/>
                    <a:pt x="10266" y="13475"/>
                  </a:cubicBezTo>
                  <a:cubicBezTo>
                    <a:pt x="10246" y="13542"/>
                    <a:pt x="10186" y="13521"/>
                    <a:pt x="10141" y="13563"/>
                  </a:cubicBezTo>
                  <a:cubicBezTo>
                    <a:pt x="10128" y="13556"/>
                    <a:pt x="10115" y="13553"/>
                    <a:pt x="10102" y="13553"/>
                  </a:cubicBezTo>
                  <a:cubicBezTo>
                    <a:pt x="10077" y="13553"/>
                    <a:pt x="10054" y="13563"/>
                    <a:pt x="10037" y="13563"/>
                  </a:cubicBezTo>
                  <a:cubicBezTo>
                    <a:pt x="10017" y="13563"/>
                    <a:pt x="9997" y="13563"/>
                    <a:pt x="9997" y="13583"/>
                  </a:cubicBezTo>
                  <a:cubicBezTo>
                    <a:pt x="9991" y="13597"/>
                    <a:pt x="9982" y="13601"/>
                    <a:pt x="9972" y="13601"/>
                  </a:cubicBezTo>
                  <a:cubicBezTo>
                    <a:pt x="9953" y="13601"/>
                    <a:pt x="9929" y="13583"/>
                    <a:pt x="9913" y="13583"/>
                  </a:cubicBezTo>
                  <a:cubicBezTo>
                    <a:pt x="9893" y="13583"/>
                    <a:pt x="9873" y="13583"/>
                    <a:pt x="9873" y="13542"/>
                  </a:cubicBezTo>
                  <a:cubicBezTo>
                    <a:pt x="9853" y="13496"/>
                    <a:pt x="9813" y="13475"/>
                    <a:pt x="9833" y="13414"/>
                  </a:cubicBezTo>
                  <a:cubicBezTo>
                    <a:pt x="9788" y="13393"/>
                    <a:pt x="9768" y="13347"/>
                    <a:pt x="9768" y="13306"/>
                  </a:cubicBezTo>
                  <a:cubicBezTo>
                    <a:pt x="9748" y="13285"/>
                    <a:pt x="9729" y="13285"/>
                    <a:pt x="9709" y="13285"/>
                  </a:cubicBezTo>
                  <a:cubicBezTo>
                    <a:pt x="9709" y="13219"/>
                    <a:pt x="9664" y="13177"/>
                    <a:pt x="9644" y="13136"/>
                  </a:cubicBezTo>
                  <a:cubicBezTo>
                    <a:pt x="9624" y="13090"/>
                    <a:pt x="9604" y="13029"/>
                    <a:pt x="9604" y="12982"/>
                  </a:cubicBezTo>
                  <a:cubicBezTo>
                    <a:pt x="9624" y="12941"/>
                    <a:pt x="9644" y="12941"/>
                    <a:pt x="9664" y="12941"/>
                  </a:cubicBezTo>
                  <a:cubicBezTo>
                    <a:pt x="9709" y="12921"/>
                    <a:pt x="9729" y="12921"/>
                    <a:pt x="9748" y="12880"/>
                  </a:cubicBezTo>
                  <a:cubicBezTo>
                    <a:pt x="9760" y="12883"/>
                    <a:pt x="9772" y="12885"/>
                    <a:pt x="9784" y="12885"/>
                  </a:cubicBezTo>
                  <a:cubicBezTo>
                    <a:pt x="9835" y="12885"/>
                    <a:pt x="9885" y="12854"/>
                    <a:pt x="9938" y="12854"/>
                  </a:cubicBezTo>
                  <a:lnTo>
                    <a:pt x="9977" y="12854"/>
                  </a:lnTo>
                  <a:cubicBezTo>
                    <a:pt x="9987" y="12844"/>
                    <a:pt x="9997" y="12844"/>
                    <a:pt x="10005" y="12844"/>
                  </a:cubicBezTo>
                  <a:cubicBezTo>
                    <a:pt x="10012" y="12844"/>
                    <a:pt x="10017" y="12844"/>
                    <a:pt x="10017" y="12833"/>
                  </a:cubicBezTo>
                  <a:cubicBezTo>
                    <a:pt x="10062" y="12813"/>
                    <a:pt x="10102" y="12813"/>
                    <a:pt x="10122" y="12793"/>
                  </a:cubicBezTo>
                  <a:cubicBezTo>
                    <a:pt x="10135" y="12786"/>
                    <a:pt x="10147" y="12783"/>
                    <a:pt x="10158" y="12783"/>
                  </a:cubicBezTo>
                  <a:close/>
                  <a:moveTo>
                    <a:pt x="10811" y="13608"/>
                  </a:moveTo>
                  <a:cubicBezTo>
                    <a:pt x="10813" y="13608"/>
                    <a:pt x="10818" y="13614"/>
                    <a:pt x="10828" y="13624"/>
                  </a:cubicBezTo>
                  <a:lnTo>
                    <a:pt x="10808" y="13624"/>
                  </a:lnTo>
                  <a:cubicBezTo>
                    <a:pt x="10808" y="13614"/>
                    <a:pt x="10808" y="13608"/>
                    <a:pt x="10811" y="13608"/>
                  </a:cubicBezTo>
                  <a:close/>
                  <a:moveTo>
                    <a:pt x="11077" y="13434"/>
                  </a:moveTo>
                  <a:cubicBezTo>
                    <a:pt x="11097" y="13475"/>
                    <a:pt x="11137" y="13475"/>
                    <a:pt x="11157" y="13496"/>
                  </a:cubicBezTo>
                  <a:lnTo>
                    <a:pt x="11157" y="13583"/>
                  </a:lnTo>
                  <a:cubicBezTo>
                    <a:pt x="11143" y="13597"/>
                    <a:pt x="11129" y="13612"/>
                    <a:pt x="11108" y="13612"/>
                  </a:cubicBezTo>
                  <a:cubicBezTo>
                    <a:pt x="11099" y="13612"/>
                    <a:pt x="11089" y="13609"/>
                    <a:pt x="11077" y="13603"/>
                  </a:cubicBezTo>
                  <a:cubicBezTo>
                    <a:pt x="11057" y="13603"/>
                    <a:pt x="11032" y="13624"/>
                    <a:pt x="10992" y="13650"/>
                  </a:cubicBezTo>
                  <a:cubicBezTo>
                    <a:pt x="10979" y="13650"/>
                    <a:pt x="10966" y="13638"/>
                    <a:pt x="10953" y="13638"/>
                  </a:cubicBezTo>
                  <a:cubicBezTo>
                    <a:pt x="10946" y="13638"/>
                    <a:pt x="10939" y="13641"/>
                    <a:pt x="10933" y="13650"/>
                  </a:cubicBezTo>
                  <a:cubicBezTo>
                    <a:pt x="10918" y="13657"/>
                    <a:pt x="10906" y="13659"/>
                    <a:pt x="10895" y="13659"/>
                  </a:cubicBezTo>
                  <a:cubicBezTo>
                    <a:pt x="10875" y="13659"/>
                    <a:pt x="10862" y="13650"/>
                    <a:pt x="10848" y="13650"/>
                  </a:cubicBezTo>
                  <a:cubicBezTo>
                    <a:pt x="10828" y="13624"/>
                    <a:pt x="10848" y="13624"/>
                    <a:pt x="10828" y="13603"/>
                  </a:cubicBezTo>
                  <a:lnTo>
                    <a:pt x="10808" y="13583"/>
                  </a:lnTo>
                  <a:cubicBezTo>
                    <a:pt x="10818" y="13573"/>
                    <a:pt x="10828" y="13573"/>
                    <a:pt x="10838" y="13573"/>
                  </a:cubicBezTo>
                  <a:cubicBezTo>
                    <a:pt x="10848" y="13573"/>
                    <a:pt x="10858" y="13573"/>
                    <a:pt x="10868" y="13563"/>
                  </a:cubicBezTo>
                  <a:lnTo>
                    <a:pt x="10868" y="13542"/>
                  </a:lnTo>
                  <a:cubicBezTo>
                    <a:pt x="10848" y="13521"/>
                    <a:pt x="10868" y="13521"/>
                    <a:pt x="10868" y="13521"/>
                  </a:cubicBezTo>
                  <a:cubicBezTo>
                    <a:pt x="10933" y="13496"/>
                    <a:pt x="11012" y="13475"/>
                    <a:pt x="11077" y="13434"/>
                  </a:cubicBezTo>
                  <a:close/>
                  <a:moveTo>
                    <a:pt x="9375" y="13029"/>
                  </a:moveTo>
                  <a:cubicBezTo>
                    <a:pt x="9375" y="13049"/>
                    <a:pt x="9375" y="13049"/>
                    <a:pt x="9395" y="13070"/>
                  </a:cubicBezTo>
                  <a:lnTo>
                    <a:pt x="9395" y="13111"/>
                  </a:lnTo>
                  <a:cubicBezTo>
                    <a:pt x="9402" y="13119"/>
                    <a:pt x="9409" y="13122"/>
                    <a:pt x="9416" y="13122"/>
                  </a:cubicBezTo>
                  <a:cubicBezTo>
                    <a:pt x="9429" y="13122"/>
                    <a:pt x="9440" y="13111"/>
                    <a:pt x="9440" y="13111"/>
                  </a:cubicBezTo>
                  <a:lnTo>
                    <a:pt x="9440" y="13136"/>
                  </a:lnTo>
                  <a:cubicBezTo>
                    <a:pt x="9440" y="13157"/>
                    <a:pt x="9460" y="13177"/>
                    <a:pt x="9460" y="13198"/>
                  </a:cubicBezTo>
                  <a:cubicBezTo>
                    <a:pt x="9480" y="13239"/>
                    <a:pt x="9500" y="13285"/>
                    <a:pt x="9500" y="13326"/>
                  </a:cubicBezTo>
                  <a:cubicBezTo>
                    <a:pt x="9500" y="13367"/>
                    <a:pt x="9540" y="13393"/>
                    <a:pt x="9540" y="13393"/>
                  </a:cubicBezTo>
                  <a:cubicBezTo>
                    <a:pt x="9564" y="13414"/>
                    <a:pt x="9584" y="13434"/>
                    <a:pt x="9584" y="13455"/>
                  </a:cubicBezTo>
                  <a:cubicBezTo>
                    <a:pt x="9604" y="13496"/>
                    <a:pt x="9644" y="13542"/>
                    <a:pt x="9664" y="13603"/>
                  </a:cubicBezTo>
                  <a:cubicBezTo>
                    <a:pt x="9689" y="13624"/>
                    <a:pt x="9664" y="13650"/>
                    <a:pt x="9644" y="13670"/>
                  </a:cubicBezTo>
                  <a:cubicBezTo>
                    <a:pt x="9640" y="13674"/>
                    <a:pt x="9636" y="13676"/>
                    <a:pt x="9634" y="13676"/>
                  </a:cubicBezTo>
                  <a:cubicBezTo>
                    <a:pt x="9626" y="13676"/>
                    <a:pt x="9622" y="13664"/>
                    <a:pt x="9614" y="13664"/>
                  </a:cubicBezTo>
                  <a:cubicBezTo>
                    <a:pt x="9612" y="13664"/>
                    <a:pt x="9608" y="13666"/>
                    <a:pt x="9604" y="13670"/>
                  </a:cubicBezTo>
                  <a:cubicBezTo>
                    <a:pt x="9564" y="13670"/>
                    <a:pt x="9540" y="13624"/>
                    <a:pt x="9500" y="13624"/>
                  </a:cubicBezTo>
                  <a:cubicBezTo>
                    <a:pt x="9520" y="13583"/>
                    <a:pt x="9460" y="13563"/>
                    <a:pt x="9480" y="13496"/>
                  </a:cubicBezTo>
                  <a:cubicBezTo>
                    <a:pt x="9415" y="13414"/>
                    <a:pt x="9355" y="13347"/>
                    <a:pt x="9316" y="13239"/>
                  </a:cubicBezTo>
                  <a:cubicBezTo>
                    <a:pt x="9271" y="13198"/>
                    <a:pt x="9251" y="13136"/>
                    <a:pt x="9251" y="13070"/>
                  </a:cubicBezTo>
                  <a:cubicBezTo>
                    <a:pt x="9271" y="13070"/>
                    <a:pt x="9271" y="13049"/>
                    <a:pt x="9291" y="13029"/>
                  </a:cubicBezTo>
                  <a:close/>
                  <a:moveTo>
                    <a:pt x="10579" y="13624"/>
                  </a:moveTo>
                  <a:cubicBezTo>
                    <a:pt x="10619" y="13624"/>
                    <a:pt x="10639" y="13670"/>
                    <a:pt x="10659" y="13711"/>
                  </a:cubicBezTo>
                  <a:cubicBezTo>
                    <a:pt x="10619" y="13732"/>
                    <a:pt x="10599" y="13732"/>
                    <a:pt x="10579" y="13752"/>
                  </a:cubicBezTo>
                  <a:cubicBezTo>
                    <a:pt x="10535" y="13778"/>
                    <a:pt x="10515" y="13778"/>
                    <a:pt x="10475" y="13778"/>
                  </a:cubicBezTo>
                  <a:cubicBezTo>
                    <a:pt x="10435" y="13799"/>
                    <a:pt x="10390" y="13799"/>
                    <a:pt x="10351" y="13840"/>
                  </a:cubicBezTo>
                  <a:cubicBezTo>
                    <a:pt x="10286" y="13860"/>
                    <a:pt x="10226" y="13881"/>
                    <a:pt x="10186" y="13881"/>
                  </a:cubicBezTo>
                  <a:cubicBezTo>
                    <a:pt x="10141" y="13881"/>
                    <a:pt x="10122" y="13906"/>
                    <a:pt x="10082" y="13906"/>
                  </a:cubicBezTo>
                  <a:cubicBezTo>
                    <a:pt x="10062" y="13906"/>
                    <a:pt x="10062" y="13860"/>
                    <a:pt x="10037" y="13860"/>
                  </a:cubicBezTo>
                  <a:lnTo>
                    <a:pt x="10037" y="13819"/>
                  </a:lnTo>
                  <a:cubicBezTo>
                    <a:pt x="10062" y="13799"/>
                    <a:pt x="10017" y="13799"/>
                    <a:pt x="10037" y="13778"/>
                  </a:cubicBezTo>
                  <a:lnTo>
                    <a:pt x="10062" y="13778"/>
                  </a:lnTo>
                  <a:cubicBezTo>
                    <a:pt x="10082" y="13752"/>
                    <a:pt x="10122" y="13778"/>
                    <a:pt x="10141" y="13732"/>
                  </a:cubicBezTo>
                  <a:cubicBezTo>
                    <a:pt x="10186" y="13711"/>
                    <a:pt x="10206" y="13711"/>
                    <a:pt x="10226" y="13691"/>
                  </a:cubicBezTo>
                  <a:cubicBezTo>
                    <a:pt x="10246" y="13691"/>
                    <a:pt x="10266" y="13711"/>
                    <a:pt x="10266" y="13711"/>
                  </a:cubicBezTo>
                  <a:cubicBezTo>
                    <a:pt x="10343" y="13666"/>
                    <a:pt x="10410" y="13640"/>
                    <a:pt x="10481" y="13640"/>
                  </a:cubicBezTo>
                  <a:cubicBezTo>
                    <a:pt x="10506" y="13640"/>
                    <a:pt x="10532" y="13643"/>
                    <a:pt x="10560" y="13650"/>
                  </a:cubicBezTo>
                  <a:lnTo>
                    <a:pt x="10579" y="13624"/>
                  </a:lnTo>
                  <a:close/>
                  <a:moveTo>
                    <a:pt x="12525" y="13906"/>
                  </a:moveTo>
                  <a:cubicBezTo>
                    <a:pt x="12550" y="13906"/>
                    <a:pt x="12550" y="13906"/>
                    <a:pt x="12550" y="13927"/>
                  </a:cubicBezTo>
                  <a:cubicBezTo>
                    <a:pt x="12525" y="13927"/>
                    <a:pt x="12525" y="13906"/>
                    <a:pt x="12525" y="13906"/>
                  </a:cubicBezTo>
                  <a:close/>
                  <a:moveTo>
                    <a:pt x="9748" y="13860"/>
                  </a:moveTo>
                  <a:cubicBezTo>
                    <a:pt x="9788" y="13860"/>
                    <a:pt x="9813" y="13860"/>
                    <a:pt x="9833" y="13906"/>
                  </a:cubicBezTo>
                  <a:cubicBezTo>
                    <a:pt x="9833" y="13947"/>
                    <a:pt x="9788" y="13968"/>
                    <a:pt x="9768" y="13989"/>
                  </a:cubicBezTo>
                  <a:cubicBezTo>
                    <a:pt x="9709" y="13989"/>
                    <a:pt x="9689" y="13927"/>
                    <a:pt x="9689" y="13860"/>
                  </a:cubicBezTo>
                  <a:cubicBezTo>
                    <a:pt x="9709" y="13860"/>
                    <a:pt x="9709" y="13881"/>
                    <a:pt x="9709" y="13881"/>
                  </a:cubicBezTo>
                  <a:cubicBezTo>
                    <a:pt x="9713" y="13886"/>
                    <a:pt x="9715" y="13889"/>
                    <a:pt x="9717" y="13889"/>
                  </a:cubicBezTo>
                  <a:cubicBezTo>
                    <a:pt x="9722" y="13889"/>
                    <a:pt x="9713" y="13860"/>
                    <a:pt x="9729" y="13860"/>
                  </a:cubicBezTo>
                  <a:close/>
                  <a:moveTo>
                    <a:pt x="12590" y="13968"/>
                  </a:moveTo>
                  <a:lnTo>
                    <a:pt x="12590" y="14009"/>
                  </a:lnTo>
                  <a:lnTo>
                    <a:pt x="12630" y="14009"/>
                  </a:lnTo>
                  <a:cubicBezTo>
                    <a:pt x="12623" y="14018"/>
                    <a:pt x="12616" y="14021"/>
                    <a:pt x="12610" y="14021"/>
                  </a:cubicBezTo>
                  <a:cubicBezTo>
                    <a:pt x="12599" y="14021"/>
                    <a:pt x="12590" y="14009"/>
                    <a:pt x="12590" y="14009"/>
                  </a:cubicBezTo>
                  <a:cubicBezTo>
                    <a:pt x="12590" y="13989"/>
                    <a:pt x="12570" y="13989"/>
                    <a:pt x="12590" y="13968"/>
                  </a:cubicBezTo>
                  <a:close/>
                  <a:moveTo>
                    <a:pt x="6710" y="14144"/>
                  </a:moveTo>
                  <a:cubicBezTo>
                    <a:pt x="6718" y="14144"/>
                    <a:pt x="6723" y="14150"/>
                    <a:pt x="6723" y="14163"/>
                  </a:cubicBezTo>
                  <a:lnTo>
                    <a:pt x="6678" y="14163"/>
                  </a:lnTo>
                  <a:cubicBezTo>
                    <a:pt x="6691" y="14150"/>
                    <a:pt x="6702" y="14144"/>
                    <a:pt x="6710" y="14144"/>
                  </a:cubicBezTo>
                  <a:close/>
                  <a:moveTo>
                    <a:pt x="12858" y="14373"/>
                  </a:moveTo>
                  <a:cubicBezTo>
                    <a:pt x="12898" y="14373"/>
                    <a:pt x="12878" y="14420"/>
                    <a:pt x="12923" y="14440"/>
                  </a:cubicBezTo>
                  <a:lnTo>
                    <a:pt x="12878" y="14440"/>
                  </a:lnTo>
                  <a:cubicBezTo>
                    <a:pt x="12858" y="14420"/>
                    <a:pt x="12858" y="14420"/>
                    <a:pt x="12858" y="14394"/>
                  </a:cubicBezTo>
                  <a:cubicBezTo>
                    <a:pt x="12858" y="14394"/>
                    <a:pt x="12838" y="14394"/>
                    <a:pt x="12858" y="14373"/>
                  </a:cubicBezTo>
                  <a:close/>
                  <a:moveTo>
                    <a:pt x="13047" y="14676"/>
                  </a:moveTo>
                  <a:cubicBezTo>
                    <a:pt x="13067" y="14697"/>
                    <a:pt x="13087" y="14717"/>
                    <a:pt x="13127" y="14738"/>
                  </a:cubicBezTo>
                  <a:cubicBezTo>
                    <a:pt x="13107" y="14759"/>
                    <a:pt x="13087" y="14759"/>
                    <a:pt x="13087" y="14759"/>
                  </a:cubicBezTo>
                  <a:cubicBezTo>
                    <a:pt x="13067" y="14738"/>
                    <a:pt x="13047" y="14697"/>
                    <a:pt x="13047" y="14676"/>
                  </a:cubicBezTo>
                  <a:close/>
                  <a:moveTo>
                    <a:pt x="13169" y="14810"/>
                  </a:moveTo>
                  <a:cubicBezTo>
                    <a:pt x="13172" y="14810"/>
                    <a:pt x="13172" y="14815"/>
                    <a:pt x="13172" y="14825"/>
                  </a:cubicBezTo>
                  <a:lnTo>
                    <a:pt x="13147" y="14825"/>
                  </a:lnTo>
                  <a:cubicBezTo>
                    <a:pt x="13159" y="14815"/>
                    <a:pt x="13166" y="14810"/>
                    <a:pt x="13169" y="14810"/>
                  </a:cubicBezTo>
                  <a:close/>
                  <a:moveTo>
                    <a:pt x="13316" y="14954"/>
                  </a:moveTo>
                  <a:lnTo>
                    <a:pt x="13316" y="14974"/>
                  </a:lnTo>
                  <a:lnTo>
                    <a:pt x="13296" y="14974"/>
                  </a:lnTo>
                  <a:cubicBezTo>
                    <a:pt x="13296" y="14974"/>
                    <a:pt x="13296" y="14954"/>
                    <a:pt x="13316" y="14954"/>
                  </a:cubicBezTo>
                  <a:close/>
                  <a:moveTo>
                    <a:pt x="13421" y="15123"/>
                  </a:moveTo>
                  <a:lnTo>
                    <a:pt x="13421" y="15143"/>
                  </a:lnTo>
                  <a:cubicBezTo>
                    <a:pt x="13396" y="15143"/>
                    <a:pt x="13396" y="15143"/>
                    <a:pt x="13421" y="15123"/>
                  </a:cubicBezTo>
                  <a:close/>
                  <a:moveTo>
                    <a:pt x="13854" y="15657"/>
                  </a:moveTo>
                  <a:cubicBezTo>
                    <a:pt x="13854" y="15667"/>
                    <a:pt x="13848" y="15672"/>
                    <a:pt x="13844" y="15672"/>
                  </a:cubicBezTo>
                  <a:cubicBezTo>
                    <a:pt x="13839" y="15672"/>
                    <a:pt x="13834" y="15667"/>
                    <a:pt x="13834" y="15657"/>
                  </a:cubicBezTo>
                  <a:close/>
                  <a:moveTo>
                    <a:pt x="13868" y="15692"/>
                  </a:moveTo>
                  <a:cubicBezTo>
                    <a:pt x="13873" y="15692"/>
                    <a:pt x="13873" y="15703"/>
                    <a:pt x="13873" y="15703"/>
                  </a:cubicBezTo>
                  <a:lnTo>
                    <a:pt x="13854" y="15703"/>
                  </a:lnTo>
                  <a:cubicBezTo>
                    <a:pt x="13860" y="15695"/>
                    <a:pt x="13865" y="15692"/>
                    <a:pt x="13868" y="15692"/>
                  </a:cubicBezTo>
                  <a:close/>
                  <a:moveTo>
                    <a:pt x="14309" y="16134"/>
                  </a:moveTo>
                  <a:cubicBezTo>
                    <a:pt x="14311" y="16134"/>
                    <a:pt x="14311" y="16139"/>
                    <a:pt x="14311" y="16150"/>
                  </a:cubicBezTo>
                  <a:lnTo>
                    <a:pt x="14292" y="16150"/>
                  </a:lnTo>
                  <a:cubicBezTo>
                    <a:pt x="14301" y="16139"/>
                    <a:pt x="14306" y="16134"/>
                    <a:pt x="14309" y="16134"/>
                  </a:cubicBezTo>
                  <a:close/>
                  <a:moveTo>
                    <a:pt x="14441" y="16311"/>
                  </a:moveTo>
                  <a:cubicBezTo>
                    <a:pt x="14456" y="16311"/>
                    <a:pt x="14456" y="16326"/>
                    <a:pt x="14456" y="16345"/>
                  </a:cubicBezTo>
                  <a:lnTo>
                    <a:pt x="14476" y="16345"/>
                  </a:lnTo>
                  <a:cubicBezTo>
                    <a:pt x="14476" y="16365"/>
                    <a:pt x="14476" y="16365"/>
                    <a:pt x="14456" y="16365"/>
                  </a:cubicBezTo>
                  <a:lnTo>
                    <a:pt x="14456" y="16345"/>
                  </a:lnTo>
                  <a:cubicBezTo>
                    <a:pt x="14436" y="16345"/>
                    <a:pt x="14436" y="16319"/>
                    <a:pt x="14416" y="16319"/>
                  </a:cubicBezTo>
                  <a:cubicBezTo>
                    <a:pt x="14427" y="16313"/>
                    <a:pt x="14435" y="16311"/>
                    <a:pt x="14441" y="16311"/>
                  </a:cubicBezTo>
                  <a:close/>
                  <a:moveTo>
                    <a:pt x="14495" y="16386"/>
                  </a:moveTo>
                  <a:cubicBezTo>
                    <a:pt x="14515" y="16386"/>
                    <a:pt x="14540" y="16386"/>
                    <a:pt x="14515" y="16406"/>
                  </a:cubicBezTo>
                  <a:cubicBezTo>
                    <a:pt x="14515" y="16406"/>
                    <a:pt x="14495" y="16406"/>
                    <a:pt x="14495" y="16386"/>
                  </a:cubicBezTo>
                  <a:close/>
                  <a:moveTo>
                    <a:pt x="14600" y="16427"/>
                  </a:moveTo>
                  <a:cubicBezTo>
                    <a:pt x="14600" y="16437"/>
                    <a:pt x="14600" y="16442"/>
                    <a:pt x="14597" y="16442"/>
                  </a:cubicBezTo>
                  <a:cubicBezTo>
                    <a:pt x="14595" y="16442"/>
                    <a:pt x="14590" y="16437"/>
                    <a:pt x="14580" y="16427"/>
                  </a:cubicBezTo>
                  <a:close/>
                  <a:moveTo>
                    <a:pt x="14993" y="16473"/>
                  </a:moveTo>
                  <a:cubicBezTo>
                    <a:pt x="15013" y="16473"/>
                    <a:pt x="15013" y="16494"/>
                    <a:pt x="15038" y="16494"/>
                  </a:cubicBezTo>
                  <a:cubicBezTo>
                    <a:pt x="15030" y="16500"/>
                    <a:pt x="15024" y="16502"/>
                    <a:pt x="15018" y="16502"/>
                  </a:cubicBezTo>
                  <a:cubicBezTo>
                    <a:pt x="15003" y="16502"/>
                    <a:pt x="14993" y="16488"/>
                    <a:pt x="14993" y="16473"/>
                  </a:cubicBezTo>
                  <a:close/>
                  <a:moveTo>
                    <a:pt x="15202" y="16576"/>
                  </a:moveTo>
                  <a:cubicBezTo>
                    <a:pt x="15202" y="16576"/>
                    <a:pt x="15202" y="16601"/>
                    <a:pt x="15182" y="16601"/>
                  </a:cubicBezTo>
                  <a:cubicBezTo>
                    <a:pt x="15182" y="16576"/>
                    <a:pt x="15202" y="16576"/>
                    <a:pt x="15202" y="16576"/>
                  </a:cubicBezTo>
                  <a:close/>
                  <a:moveTo>
                    <a:pt x="16307" y="17511"/>
                  </a:moveTo>
                  <a:cubicBezTo>
                    <a:pt x="16313" y="17511"/>
                    <a:pt x="16321" y="17520"/>
                    <a:pt x="16321" y="17520"/>
                  </a:cubicBezTo>
                  <a:lnTo>
                    <a:pt x="16302" y="17520"/>
                  </a:lnTo>
                  <a:cubicBezTo>
                    <a:pt x="16302" y="17513"/>
                    <a:pt x="16304" y="17511"/>
                    <a:pt x="16307" y="17511"/>
                  </a:cubicBezTo>
                  <a:close/>
                  <a:moveTo>
                    <a:pt x="16734" y="17731"/>
                  </a:moveTo>
                  <a:cubicBezTo>
                    <a:pt x="16734" y="17739"/>
                    <a:pt x="16734" y="17742"/>
                    <a:pt x="16734" y="17742"/>
                  </a:cubicBezTo>
                  <a:cubicBezTo>
                    <a:pt x="16732" y="17742"/>
                    <a:pt x="16728" y="17731"/>
                    <a:pt x="16715" y="17731"/>
                  </a:cubicBezTo>
                  <a:close/>
                  <a:moveTo>
                    <a:pt x="16974" y="17850"/>
                  </a:moveTo>
                  <a:cubicBezTo>
                    <a:pt x="16986" y="17850"/>
                    <a:pt x="17003" y="17859"/>
                    <a:pt x="17003" y="17859"/>
                  </a:cubicBezTo>
                  <a:cubicBezTo>
                    <a:pt x="17003" y="17872"/>
                    <a:pt x="16998" y="17878"/>
                    <a:pt x="16991" y="17878"/>
                  </a:cubicBezTo>
                  <a:cubicBezTo>
                    <a:pt x="16983" y="17878"/>
                    <a:pt x="16973" y="17872"/>
                    <a:pt x="16963" y="17859"/>
                  </a:cubicBezTo>
                  <a:cubicBezTo>
                    <a:pt x="16963" y="17852"/>
                    <a:pt x="16968" y="17850"/>
                    <a:pt x="16974" y="17850"/>
                  </a:cubicBezTo>
                  <a:close/>
                  <a:moveTo>
                    <a:pt x="17128" y="17859"/>
                  </a:moveTo>
                  <a:cubicBezTo>
                    <a:pt x="17172" y="17885"/>
                    <a:pt x="17212" y="17905"/>
                    <a:pt x="17232" y="17926"/>
                  </a:cubicBezTo>
                  <a:lnTo>
                    <a:pt x="17277" y="17926"/>
                  </a:lnTo>
                  <a:cubicBezTo>
                    <a:pt x="17277" y="17946"/>
                    <a:pt x="17297" y="17967"/>
                    <a:pt x="17317" y="17967"/>
                  </a:cubicBezTo>
                  <a:cubicBezTo>
                    <a:pt x="17317" y="17987"/>
                    <a:pt x="17297" y="17987"/>
                    <a:pt x="17277" y="18034"/>
                  </a:cubicBezTo>
                  <a:cubicBezTo>
                    <a:pt x="17252" y="17987"/>
                    <a:pt x="17232" y="17967"/>
                    <a:pt x="17232" y="17946"/>
                  </a:cubicBezTo>
                  <a:cubicBezTo>
                    <a:pt x="17212" y="17967"/>
                    <a:pt x="17192" y="17967"/>
                    <a:pt x="17192" y="17967"/>
                  </a:cubicBezTo>
                  <a:cubicBezTo>
                    <a:pt x="17172" y="17967"/>
                    <a:pt x="17172" y="17987"/>
                    <a:pt x="17172" y="17987"/>
                  </a:cubicBezTo>
                  <a:cubicBezTo>
                    <a:pt x="17192" y="17987"/>
                    <a:pt x="17192" y="17987"/>
                    <a:pt x="17212" y="17967"/>
                  </a:cubicBezTo>
                  <a:lnTo>
                    <a:pt x="17212" y="17987"/>
                  </a:lnTo>
                  <a:cubicBezTo>
                    <a:pt x="17212" y="18000"/>
                    <a:pt x="17207" y="18007"/>
                    <a:pt x="17200" y="18007"/>
                  </a:cubicBezTo>
                  <a:cubicBezTo>
                    <a:pt x="17192" y="18007"/>
                    <a:pt x="17182" y="18000"/>
                    <a:pt x="17172" y="17987"/>
                  </a:cubicBezTo>
                  <a:cubicBezTo>
                    <a:pt x="17108" y="17967"/>
                    <a:pt x="17088" y="17905"/>
                    <a:pt x="17028" y="17885"/>
                  </a:cubicBezTo>
                  <a:cubicBezTo>
                    <a:pt x="17035" y="17880"/>
                    <a:pt x="17041" y="17879"/>
                    <a:pt x="17046" y="17879"/>
                  </a:cubicBezTo>
                  <a:cubicBezTo>
                    <a:pt x="17070" y="17879"/>
                    <a:pt x="17088" y="17909"/>
                    <a:pt x="17112" y="17909"/>
                  </a:cubicBezTo>
                  <a:cubicBezTo>
                    <a:pt x="17117" y="17909"/>
                    <a:pt x="17122" y="17908"/>
                    <a:pt x="17128" y="17905"/>
                  </a:cubicBezTo>
                  <a:cubicBezTo>
                    <a:pt x="17153" y="17905"/>
                    <a:pt x="17128" y="17885"/>
                    <a:pt x="17128" y="17859"/>
                  </a:cubicBezTo>
                  <a:close/>
                  <a:moveTo>
                    <a:pt x="17088" y="18203"/>
                  </a:moveTo>
                  <a:cubicBezTo>
                    <a:pt x="17088" y="18213"/>
                    <a:pt x="17083" y="18218"/>
                    <a:pt x="17078" y="18218"/>
                  </a:cubicBezTo>
                  <a:cubicBezTo>
                    <a:pt x="17073" y="18218"/>
                    <a:pt x="17068" y="18213"/>
                    <a:pt x="17068" y="18203"/>
                  </a:cubicBezTo>
                  <a:close/>
                  <a:moveTo>
                    <a:pt x="17153" y="18223"/>
                  </a:moveTo>
                  <a:cubicBezTo>
                    <a:pt x="17153" y="18234"/>
                    <a:pt x="17153" y="18239"/>
                    <a:pt x="17149" y="18239"/>
                  </a:cubicBezTo>
                  <a:cubicBezTo>
                    <a:pt x="17146" y="18239"/>
                    <a:pt x="17140" y="18234"/>
                    <a:pt x="17128" y="18223"/>
                  </a:cubicBezTo>
                  <a:close/>
                  <a:moveTo>
                    <a:pt x="17854" y="18141"/>
                  </a:moveTo>
                  <a:cubicBezTo>
                    <a:pt x="17874" y="18203"/>
                    <a:pt x="17959" y="18182"/>
                    <a:pt x="17998" y="18244"/>
                  </a:cubicBezTo>
                  <a:lnTo>
                    <a:pt x="17979" y="18244"/>
                  </a:lnTo>
                  <a:cubicBezTo>
                    <a:pt x="17959" y="18244"/>
                    <a:pt x="17959" y="18244"/>
                    <a:pt x="17939" y="18270"/>
                  </a:cubicBezTo>
                  <a:cubicBezTo>
                    <a:pt x="17979" y="18270"/>
                    <a:pt x="18023" y="18290"/>
                    <a:pt x="18063" y="18311"/>
                  </a:cubicBezTo>
                  <a:cubicBezTo>
                    <a:pt x="18043" y="18311"/>
                    <a:pt x="18023" y="18311"/>
                    <a:pt x="17998" y="18331"/>
                  </a:cubicBezTo>
                  <a:cubicBezTo>
                    <a:pt x="17998" y="18311"/>
                    <a:pt x="17998" y="18311"/>
                    <a:pt x="17979" y="18290"/>
                  </a:cubicBezTo>
                  <a:cubicBezTo>
                    <a:pt x="17979" y="18311"/>
                    <a:pt x="17979" y="18311"/>
                    <a:pt x="17959" y="18311"/>
                  </a:cubicBezTo>
                  <a:lnTo>
                    <a:pt x="17959" y="18290"/>
                  </a:lnTo>
                  <a:lnTo>
                    <a:pt x="17899" y="18290"/>
                  </a:lnTo>
                  <a:cubicBezTo>
                    <a:pt x="17834" y="18244"/>
                    <a:pt x="17775" y="18223"/>
                    <a:pt x="17710" y="18203"/>
                  </a:cubicBezTo>
                  <a:lnTo>
                    <a:pt x="17690" y="18182"/>
                  </a:lnTo>
                  <a:lnTo>
                    <a:pt x="17670" y="18182"/>
                  </a:lnTo>
                  <a:cubicBezTo>
                    <a:pt x="17670" y="18172"/>
                    <a:pt x="17675" y="18167"/>
                    <a:pt x="17680" y="18167"/>
                  </a:cubicBezTo>
                  <a:cubicBezTo>
                    <a:pt x="17685" y="18167"/>
                    <a:pt x="17690" y="18172"/>
                    <a:pt x="17690" y="18182"/>
                  </a:cubicBezTo>
                  <a:cubicBezTo>
                    <a:pt x="17694" y="18178"/>
                    <a:pt x="17698" y="18177"/>
                    <a:pt x="17702" y="18177"/>
                  </a:cubicBezTo>
                  <a:cubicBezTo>
                    <a:pt x="17713" y="18177"/>
                    <a:pt x="17723" y="18188"/>
                    <a:pt x="17727" y="18188"/>
                  </a:cubicBezTo>
                  <a:cubicBezTo>
                    <a:pt x="17729" y="18188"/>
                    <a:pt x="17730" y="18187"/>
                    <a:pt x="17730" y="18182"/>
                  </a:cubicBezTo>
                  <a:cubicBezTo>
                    <a:pt x="17750" y="18182"/>
                    <a:pt x="17730" y="18182"/>
                    <a:pt x="17730" y="18162"/>
                  </a:cubicBezTo>
                  <a:cubicBezTo>
                    <a:pt x="17752" y="18162"/>
                    <a:pt x="17773" y="18167"/>
                    <a:pt x="17794" y="18167"/>
                  </a:cubicBezTo>
                  <a:cubicBezTo>
                    <a:pt x="17814" y="18167"/>
                    <a:pt x="17834" y="18162"/>
                    <a:pt x="17854" y="18141"/>
                  </a:cubicBezTo>
                  <a:close/>
                  <a:moveTo>
                    <a:pt x="18372" y="18352"/>
                  </a:moveTo>
                  <a:cubicBezTo>
                    <a:pt x="18372" y="18372"/>
                    <a:pt x="18352" y="18372"/>
                    <a:pt x="18332" y="18372"/>
                  </a:cubicBezTo>
                  <a:cubicBezTo>
                    <a:pt x="18352" y="18352"/>
                    <a:pt x="18372" y="18352"/>
                    <a:pt x="18372" y="18352"/>
                  </a:cubicBezTo>
                  <a:close/>
                  <a:moveTo>
                    <a:pt x="18479" y="18360"/>
                  </a:moveTo>
                  <a:cubicBezTo>
                    <a:pt x="18513" y="18360"/>
                    <a:pt x="18548" y="18372"/>
                    <a:pt x="18581" y="18372"/>
                  </a:cubicBezTo>
                  <a:cubicBezTo>
                    <a:pt x="18561" y="18385"/>
                    <a:pt x="18539" y="18385"/>
                    <a:pt x="18521" y="18385"/>
                  </a:cubicBezTo>
                  <a:cubicBezTo>
                    <a:pt x="18502" y="18385"/>
                    <a:pt x="18486" y="18385"/>
                    <a:pt x="18476" y="18398"/>
                  </a:cubicBezTo>
                  <a:cubicBezTo>
                    <a:pt x="18463" y="18398"/>
                    <a:pt x="18449" y="18386"/>
                    <a:pt x="18430" y="18386"/>
                  </a:cubicBezTo>
                  <a:cubicBezTo>
                    <a:pt x="18421" y="18386"/>
                    <a:pt x="18410" y="18389"/>
                    <a:pt x="18396" y="18398"/>
                  </a:cubicBezTo>
                  <a:cubicBezTo>
                    <a:pt x="18423" y="18368"/>
                    <a:pt x="18451" y="18360"/>
                    <a:pt x="18479" y="18360"/>
                  </a:cubicBezTo>
                  <a:close/>
                  <a:moveTo>
                    <a:pt x="18745" y="18418"/>
                  </a:moveTo>
                  <a:cubicBezTo>
                    <a:pt x="18745" y="18418"/>
                    <a:pt x="18770" y="18418"/>
                    <a:pt x="18770" y="18439"/>
                  </a:cubicBezTo>
                  <a:cubicBezTo>
                    <a:pt x="18753" y="18439"/>
                    <a:pt x="18739" y="18430"/>
                    <a:pt x="18725" y="18430"/>
                  </a:cubicBezTo>
                  <a:cubicBezTo>
                    <a:pt x="18718" y="18430"/>
                    <a:pt x="18712" y="18432"/>
                    <a:pt x="18705" y="18439"/>
                  </a:cubicBezTo>
                  <a:cubicBezTo>
                    <a:pt x="18705" y="18460"/>
                    <a:pt x="18725" y="18460"/>
                    <a:pt x="18725" y="18460"/>
                  </a:cubicBezTo>
                  <a:cubicBezTo>
                    <a:pt x="18789" y="18460"/>
                    <a:pt x="18849" y="18480"/>
                    <a:pt x="18914" y="18501"/>
                  </a:cubicBezTo>
                  <a:cubicBezTo>
                    <a:pt x="18904" y="18513"/>
                    <a:pt x="18888" y="18513"/>
                    <a:pt x="18869" y="18513"/>
                  </a:cubicBezTo>
                  <a:cubicBezTo>
                    <a:pt x="18851" y="18513"/>
                    <a:pt x="18829" y="18513"/>
                    <a:pt x="18809" y="18526"/>
                  </a:cubicBezTo>
                  <a:cubicBezTo>
                    <a:pt x="18789" y="18526"/>
                    <a:pt x="18745" y="18501"/>
                    <a:pt x="18725" y="18501"/>
                  </a:cubicBezTo>
                  <a:lnTo>
                    <a:pt x="18601" y="18501"/>
                  </a:lnTo>
                  <a:cubicBezTo>
                    <a:pt x="18581" y="18480"/>
                    <a:pt x="18561" y="18460"/>
                    <a:pt x="18521" y="18460"/>
                  </a:cubicBezTo>
                  <a:cubicBezTo>
                    <a:pt x="18521" y="18460"/>
                    <a:pt x="18541" y="18460"/>
                    <a:pt x="18541" y="18418"/>
                  </a:cubicBezTo>
                  <a:cubicBezTo>
                    <a:pt x="18557" y="18435"/>
                    <a:pt x="18560" y="18465"/>
                    <a:pt x="18582" y="18465"/>
                  </a:cubicBezTo>
                  <a:cubicBezTo>
                    <a:pt x="18587" y="18465"/>
                    <a:pt x="18593" y="18464"/>
                    <a:pt x="18601" y="18460"/>
                  </a:cubicBezTo>
                  <a:cubicBezTo>
                    <a:pt x="18620" y="18460"/>
                    <a:pt x="18561" y="18439"/>
                    <a:pt x="18601" y="18439"/>
                  </a:cubicBezTo>
                  <a:cubicBezTo>
                    <a:pt x="18606" y="18428"/>
                    <a:pt x="18611" y="18425"/>
                    <a:pt x="18617" y="18425"/>
                  </a:cubicBezTo>
                  <a:cubicBezTo>
                    <a:pt x="18631" y="18425"/>
                    <a:pt x="18647" y="18444"/>
                    <a:pt x="18668" y="18444"/>
                  </a:cubicBezTo>
                  <a:cubicBezTo>
                    <a:pt x="18673" y="18444"/>
                    <a:pt x="18679" y="18442"/>
                    <a:pt x="18685" y="18439"/>
                  </a:cubicBezTo>
                  <a:lnTo>
                    <a:pt x="18665" y="18418"/>
                  </a:lnTo>
                  <a:lnTo>
                    <a:pt x="18685" y="18418"/>
                  </a:lnTo>
                  <a:cubicBezTo>
                    <a:pt x="18698" y="18418"/>
                    <a:pt x="18712" y="18428"/>
                    <a:pt x="18725" y="18428"/>
                  </a:cubicBezTo>
                  <a:cubicBezTo>
                    <a:pt x="18732" y="18428"/>
                    <a:pt x="18738" y="18425"/>
                    <a:pt x="18745" y="18418"/>
                  </a:cubicBezTo>
                  <a:close/>
                  <a:moveTo>
                    <a:pt x="20288" y="18492"/>
                  </a:moveTo>
                  <a:cubicBezTo>
                    <a:pt x="20302" y="18492"/>
                    <a:pt x="20302" y="18508"/>
                    <a:pt x="20302" y="18526"/>
                  </a:cubicBezTo>
                  <a:cubicBezTo>
                    <a:pt x="20282" y="18501"/>
                    <a:pt x="20282" y="18501"/>
                    <a:pt x="20262" y="18501"/>
                  </a:cubicBezTo>
                  <a:cubicBezTo>
                    <a:pt x="20274" y="18495"/>
                    <a:pt x="20282" y="18492"/>
                    <a:pt x="20288" y="18492"/>
                  </a:cubicBezTo>
                  <a:close/>
                  <a:moveTo>
                    <a:pt x="18057" y="18558"/>
                  </a:moveTo>
                  <a:cubicBezTo>
                    <a:pt x="18061" y="18558"/>
                    <a:pt x="18063" y="18561"/>
                    <a:pt x="18063" y="18567"/>
                  </a:cubicBezTo>
                  <a:cubicBezTo>
                    <a:pt x="18050" y="18567"/>
                    <a:pt x="18045" y="18577"/>
                    <a:pt x="18038" y="18577"/>
                  </a:cubicBezTo>
                  <a:cubicBezTo>
                    <a:pt x="18034" y="18577"/>
                    <a:pt x="18030" y="18574"/>
                    <a:pt x="18023" y="18567"/>
                  </a:cubicBezTo>
                  <a:cubicBezTo>
                    <a:pt x="18036" y="18567"/>
                    <a:pt x="18050" y="18558"/>
                    <a:pt x="18057" y="18558"/>
                  </a:cubicBezTo>
                  <a:close/>
                  <a:moveTo>
                    <a:pt x="18456" y="18696"/>
                  </a:moveTo>
                  <a:cubicBezTo>
                    <a:pt x="18476" y="18696"/>
                    <a:pt x="18476" y="18696"/>
                    <a:pt x="18456" y="18716"/>
                  </a:cubicBezTo>
                  <a:lnTo>
                    <a:pt x="18456" y="18696"/>
                  </a:lnTo>
                  <a:close/>
                  <a:moveTo>
                    <a:pt x="18829" y="18737"/>
                  </a:moveTo>
                  <a:cubicBezTo>
                    <a:pt x="18816" y="18737"/>
                    <a:pt x="18812" y="18746"/>
                    <a:pt x="18810" y="18746"/>
                  </a:cubicBezTo>
                  <a:cubicBezTo>
                    <a:pt x="18809" y="18746"/>
                    <a:pt x="18809" y="18744"/>
                    <a:pt x="18809" y="18737"/>
                  </a:cubicBezTo>
                  <a:close/>
                  <a:moveTo>
                    <a:pt x="18685" y="18696"/>
                  </a:moveTo>
                  <a:cubicBezTo>
                    <a:pt x="18725" y="18716"/>
                    <a:pt x="18745" y="18716"/>
                    <a:pt x="18770" y="18737"/>
                  </a:cubicBezTo>
                  <a:cubicBezTo>
                    <a:pt x="18746" y="18744"/>
                    <a:pt x="18731" y="18749"/>
                    <a:pt x="18720" y="18749"/>
                  </a:cubicBezTo>
                  <a:cubicBezTo>
                    <a:pt x="18702" y="18749"/>
                    <a:pt x="18698" y="18735"/>
                    <a:pt x="18685" y="18696"/>
                  </a:cubicBezTo>
                  <a:close/>
                  <a:moveTo>
                    <a:pt x="16924" y="19722"/>
                  </a:moveTo>
                  <a:lnTo>
                    <a:pt x="16924" y="19743"/>
                  </a:lnTo>
                  <a:cubicBezTo>
                    <a:pt x="16904" y="19743"/>
                    <a:pt x="16904" y="19743"/>
                    <a:pt x="16924" y="19722"/>
                  </a:cubicBezTo>
                  <a:close/>
                  <a:moveTo>
                    <a:pt x="16963" y="19743"/>
                  </a:moveTo>
                  <a:lnTo>
                    <a:pt x="16963" y="19784"/>
                  </a:lnTo>
                  <a:cubicBezTo>
                    <a:pt x="16963" y="19784"/>
                    <a:pt x="16943" y="19784"/>
                    <a:pt x="16943" y="19763"/>
                  </a:cubicBezTo>
                  <a:cubicBezTo>
                    <a:pt x="16943" y="19763"/>
                    <a:pt x="16943" y="19743"/>
                    <a:pt x="16963" y="19743"/>
                  </a:cubicBezTo>
                  <a:close/>
                  <a:moveTo>
                    <a:pt x="17585" y="20000"/>
                  </a:moveTo>
                  <a:lnTo>
                    <a:pt x="17585" y="20020"/>
                  </a:lnTo>
                  <a:cubicBezTo>
                    <a:pt x="17566" y="20000"/>
                    <a:pt x="17566" y="20000"/>
                    <a:pt x="17585" y="20000"/>
                  </a:cubicBezTo>
                  <a:close/>
                  <a:moveTo>
                    <a:pt x="13545" y="0"/>
                  </a:moveTo>
                  <a:lnTo>
                    <a:pt x="13545" y="21"/>
                  </a:lnTo>
                  <a:cubicBezTo>
                    <a:pt x="13480" y="21"/>
                    <a:pt x="13441" y="46"/>
                    <a:pt x="13376" y="46"/>
                  </a:cubicBezTo>
                  <a:cubicBezTo>
                    <a:pt x="13316" y="46"/>
                    <a:pt x="13251" y="67"/>
                    <a:pt x="13192" y="67"/>
                  </a:cubicBezTo>
                  <a:lnTo>
                    <a:pt x="13172" y="67"/>
                  </a:lnTo>
                  <a:cubicBezTo>
                    <a:pt x="13127" y="87"/>
                    <a:pt x="13087" y="87"/>
                    <a:pt x="13047" y="87"/>
                  </a:cubicBezTo>
                  <a:cubicBezTo>
                    <a:pt x="13023" y="87"/>
                    <a:pt x="13003" y="87"/>
                    <a:pt x="12983" y="108"/>
                  </a:cubicBezTo>
                  <a:cubicBezTo>
                    <a:pt x="12943" y="108"/>
                    <a:pt x="12898" y="108"/>
                    <a:pt x="12878" y="87"/>
                  </a:cubicBezTo>
                  <a:cubicBezTo>
                    <a:pt x="12858" y="87"/>
                    <a:pt x="12858" y="108"/>
                    <a:pt x="12838" y="108"/>
                  </a:cubicBezTo>
                  <a:cubicBezTo>
                    <a:pt x="12774" y="108"/>
                    <a:pt x="12714" y="108"/>
                    <a:pt x="12649" y="128"/>
                  </a:cubicBezTo>
                  <a:cubicBezTo>
                    <a:pt x="12645" y="124"/>
                    <a:pt x="12641" y="123"/>
                    <a:pt x="12638" y="123"/>
                  </a:cubicBezTo>
                  <a:cubicBezTo>
                    <a:pt x="12622" y="123"/>
                    <a:pt x="12606" y="149"/>
                    <a:pt x="12590" y="149"/>
                  </a:cubicBezTo>
                  <a:cubicBezTo>
                    <a:pt x="12525" y="149"/>
                    <a:pt x="12465" y="175"/>
                    <a:pt x="12401" y="195"/>
                  </a:cubicBezTo>
                  <a:cubicBezTo>
                    <a:pt x="12401" y="195"/>
                    <a:pt x="12381" y="216"/>
                    <a:pt x="12361" y="216"/>
                  </a:cubicBezTo>
                  <a:cubicBezTo>
                    <a:pt x="12301" y="236"/>
                    <a:pt x="12236" y="257"/>
                    <a:pt x="12152" y="277"/>
                  </a:cubicBezTo>
                  <a:cubicBezTo>
                    <a:pt x="12132" y="303"/>
                    <a:pt x="12092" y="303"/>
                    <a:pt x="12052" y="303"/>
                  </a:cubicBezTo>
                  <a:cubicBezTo>
                    <a:pt x="12028" y="303"/>
                    <a:pt x="12028" y="303"/>
                    <a:pt x="12008" y="324"/>
                  </a:cubicBezTo>
                  <a:lnTo>
                    <a:pt x="11968" y="324"/>
                  </a:lnTo>
                  <a:cubicBezTo>
                    <a:pt x="11863" y="344"/>
                    <a:pt x="11759" y="365"/>
                    <a:pt x="11679" y="452"/>
                  </a:cubicBezTo>
                  <a:cubicBezTo>
                    <a:pt x="11654" y="472"/>
                    <a:pt x="11634" y="472"/>
                    <a:pt x="11615" y="472"/>
                  </a:cubicBezTo>
                  <a:cubicBezTo>
                    <a:pt x="11595" y="472"/>
                    <a:pt x="11595" y="472"/>
                    <a:pt x="11595" y="493"/>
                  </a:cubicBezTo>
                  <a:cubicBezTo>
                    <a:pt x="11530" y="514"/>
                    <a:pt x="11450" y="560"/>
                    <a:pt x="11386" y="580"/>
                  </a:cubicBezTo>
                  <a:cubicBezTo>
                    <a:pt x="11386" y="580"/>
                    <a:pt x="11386" y="601"/>
                    <a:pt x="11366" y="601"/>
                  </a:cubicBezTo>
                  <a:cubicBezTo>
                    <a:pt x="11366" y="580"/>
                    <a:pt x="11346" y="580"/>
                    <a:pt x="11346" y="580"/>
                  </a:cubicBezTo>
                  <a:cubicBezTo>
                    <a:pt x="11326" y="601"/>
                    <a:pt x="11306" y="621"/>
                    <a:pt x="11306" y="621"/>
                  </a:cubicBezTo>
                  <a:lnTo>
                    <a:pt x="11241" y="621"/>
                  </a:lnTo>
                  <a:cubicBezTo>
                    <a:pt x="11202" y="662"/>
                    <a:pt x="11137" y="662"/>
                    <a:pt x="11117" y="709"/>
                  </a:cubicBezTo>
                  <a:cubicBezTo>
                    <a:pt x="11077" y="709"/>
                    <a:pt x="11057" y="729"/>
                    <a:pt x="11032" y="729"/>
                  </a:cubicBezTo>
                  <a:cubicBezTo>
                    <a:pt x="11026" y="736"/>
                    <a:pt x="11019" y="738"/>
                    <a:pt x="11012" y="738"/>
                  </a:cubicBezTo>
                  <a:cubicBezTo>
                    <a:pt x="10999" y="738"/>
                    <a:pt x="10986" y="729"/>
                    <a:pt x="10973" y="729"/>
                  </a:cubicBezTo>
                  <a:cubicBezTo>
                    <a:pt x="10973" y="729"/>
                    <a:pt x="10973" y="750"/>
                    <a:pt x="10953" y="750"/>
                  </a:cubicBezTo>
                  <a:cubicBezTo>
                    <a:pt x="10933" y="750"/>
                    <a:pt x="10933" y="770"/>
                    <a:pt x="10908" y="770"/>
                  </a:cubicBezTo>
                  <a:cubicBezTo>
                    <a:pt x="10848" y="816"/>
                    <a:pt x="10764" y="857"/>
                    <a:pt x="10704" y="898"/>
                  </a:cubicBezTo>
                  <a:cubicBezTo>
                    <a:pt x="10659" y="945"/>
                    <a:pt x="10619" y="1006"/>
                    <a:pt x="10535" y="1027"/>
                  </a:cubicBezTo>
                  <a:lnTo>
                    <a:pt x="10515" y="1047"/>
                  </a:lnTo>
                  <a:lnTo>
                    <a:pt x="10515" y="1073"/>
                  </a:lnTo>
                  <a:cubicBezTo>
                    <a:pt x="10495" y="1073"/>
                    <a:pt x="10495" y="1093"/>
                    <a:pt x="10475" y="1093"/>
                  </a:cubicBezTo>
                  <a:cubicBezTo>
                    <a:pt x="10435" y="1093"/>
                    <a:pt x="10390" y="1114"/>
                    <a:pt x="10370" y="1135"/>
                  </a:cubicBezTo>
                  <a:cubicBezTo>
                    <a:pt x="10331" y="1155"/>
                    <a:pt x="10286" y="1176"/>
                    <a:pt x="10266" y="1201"/>
                  </a:cubicBezTo>
                  <a:cubicBezTo>
                    <a:pt x="10206" y="1242"/>
                    <a:pt x="10161" y="1284"/>
                    <a:pt x="10122" y="1304"/>
                  </a:cubicBezTo>
                  <a:cubicBezTo>
                    <a:pt x="10062" y="1350"/>
                    <a:pt x="10017" y="1412"/>
                    <a:pt x="9957" y="1458"/>
                  </a:cubicBezTo>
                  <a:cubicBezTo>
                    <a:pt x="9913" y="1479"/>
                    <a:pt x="9893" y="1520"/>
                    <a:pt x="9853" y="1520"/>
                  </a:cubicBezTo>
                  <a:cubicBezTo>
                    <a:pt x="9833" y="1540"/>
                    <a:pt x="9813" y="1561"/>
                    <a:pt x="9788" y="1586"/>
                  </a:cubicBezTo>
                  <a:cubicBezTo>
                    <a:pt x="9768" y="1628"/>
                    <a:pt x="9729" y="1628"/>
                    <a:pt x="9709" y="1648"/>
                  </a:cubicBezTo>
                  <a:cubicBezTo>
                    <a:pt x="9709" y="1668"/>
                    <a:pt x="9709" y="1689"/>
                    <a:pt x="9689" y="1689"/>
                  </a:cubicBezTo>
                  <a:cubicBezTo>
                    <a:pt x="9644" y="1715"/>
                    <a:pt x="9624" y="1735"/>
                    <a:pt x="9604" y="1756"/>
                  </a:cubicBezTo>
                  <a:lnTo>
                    <a:pt x="9584" y="1776"/>
                  </a:lnTo>
                  <a:cubicBezTo>
                    <a:pt x="9540" y="1776"/>
                    <a:pt x="9520" y="1817"/>
                    <a:pt x="9500" y="1843"/>
                  </a:cubicBezTo>
                  <a:cubicBezTo>
                    <a:pt x="9460" y="1843"/>
                    <a:pt x="9460" y="1884"/>
                    <a:pt x="9440" y="1905"/>
                  </a:cubicBezTo>
                  <a:lnTo>
                    <a:pt x="9415" y="1905"/>
                  </a:lnTo>
                  <a:cubicBezTo>
                    <a:pt x="9411" y="1901"/>
                    <a:pt x="9408" y="1899"/>
                    <a:pt x="9404" y="1899"/>
                  </a:cubicBezTo>
                  <a:cubicBezTo>
                    <a:pt x="9388" y="1899"/>
                    <a:pt x="9372" y="1929"/>
                    <a:pt x="9355" y="1946"/>
                  </a:cubicBezTo>
                  <a:cubicBezTo>
                    <a:pt x="9336" y="1946"/>
                    <a:pt x="9316" y="1992"/>
                    <a:pt x="9291" y="1992"/>
                  </a:cubicBezTo>
                  <a:cubicBezTo>
                    <a:pt x="9271" y="2012"/>
                    <a:pt x="9271" y="2054"/>
                    <a:pt x="9251" y="2074"/>
                  </a:cubicBezTo>
                  <a:cubicBezTo>
                    <a:pt x="9211" y="2074"/>
                    <a:pt x="9211" y="2141"/>
                    <a:pt x="9166" y="2161"/>
                  </a:cubicBezTo>
                  <a:cubicBezTo>
                    <a:pt x="9127" y="2182"/>
                    <a:pt x="9107" y="2228"/>
                    <a:pt x="9067" y="2249"/>
                  </a:cubicBezTo>
                  <a:lnTo>
                    <a:pt x="9042" y="2249"/>
                  </a:lnTo>
                  <a:cubicBezTo>
                    <a:pt x="9022" y="2269"/>
                    <a:pt x="9002" y="2310"/>
                    <a:pt x="8962" y="2331"/>
                  </a:cubicBezTo>
                  <a:cubicBezTo>
                    <a:pt x="8898" y="2377"/>
                    <a:pt x="8858" y="2438"/>
                    <a:pt x="8818" y="2505"/>
                  </a:cubicBezTo>
                  <a:cubicBezTo>
                    <a:pt x="8793" y="2526"/>
                    <a:pt x="8793" y="2567"/>
                    <a:pt x="8754" y="2587"/>
                  </a:cubicBezTo>
                  <a:cubicBezTo>
                    <a:pt x="8714" y="2633"/>
                    <a:pt x="8734" y="2695"/>
                    <a:pt x="8649" y="2695"/>
                  </a:cubicBezTo>
                  <a:cubicBezTo>
                    <a:pt x="8629" y="2762"/>
                    <a:pt x="8629" y="2762"/>
                    <a:pt x="8569" y="2803"/>
                  </a:cubicBezTo>
                  <a:cubicBezTo>
                    <a:pt x="8544" y="2824"/>
                    <a:pt x="8544" y="2844"/>
                    <a:pt x="8544" y="2870"/>
                  </a:cubicBezTo>
                  <a:cubicBezTo>
                    <a:pt x="8525" y="2870"/>
                    <a:pt x="8505" y="2890"/>
                    <a:pt x="8485" y="2911"/>
                  </a:cubicBezTo>
                  <a:cubicBezTo>
                    <a:pt x="8485" y="2931"/>
                    <a:pt x="8505" y="2931"/>
                    <a:pt x="8505" y="2952"/>
                  </a:cubicBezTo>
                  <a:cubicBezTo>
                    <a:pt x="8485" y="2952"/>
                    <a:pt x="8485" y="2931"/>
                    <a:pt x="8465" y="2931"/>
                  </a:cubicBezTo>
                  <a:cubicBezTo>
                    <a:pt x="8445" y="2998"/>
                    <a:pt x="8400" y="3059"/>
                    <a:pt x="8360" y="3126"/>
                  </a:cubicBezTo>
                  <a:cubicBezTo>
                    <a:pt x="8360" y="3168"/>
                    <a:pt x="8321" y="3188"/>
                    <a:pt x="8296" y="3208"/>
                  </a:cubicBezTo>
                  <a:cubicBezTo>
                    <a:pt x="8276" y="3229"/>
                    <a:pt x="8276" y="3255"/>
                    <a:pt x="8256" y="3275"/>
                  </a:cubicBezTo>
                  <a:cubicBezTo>
                    <a:pt x="8236" y="3296"/>
                    <a:pt x="8216" y="3337"/>
                    <a:pt x="8216" y="3357"/>
                  </a:cubicBezTo>
                  <a:cubicBezTo>
                    <a:pt x="8196" y="3383"/>
                    <a:pt x="8196" y="3403"/>
                    <a:pt x="8171" y="3424"/>
                  </a:cubicBezTo>
                  <a:cubicBezTo>
                    <a:pt x="8151" y="3445"/>
                    <a:pt x="8171" y="3465"/>
                    <a:pt x="8131" y="3485"/>
                  </a:cubicBezTo>
                  <a:cubicBezTo>
                    <a:pt x="8112" y="3511"/>
                    <a:pt x="8092" y="3552"/>
                    <a:pt x="8092" y="3573"/>
                  </a:cubicBezTo>
                  <a:cubicBezTo>
                    <a:pt x="8072" y="3594"/>
                    <a:pt x="8072" y="3614"/>
                    <a:pt x="8072" y="3640"/>
                  </a:cubicBezTo>
                  <a:cubicBezTo>
                    <a:pt x="8027" y="3701"/>
                    <a:pt x="7987" y="3789"/>
                    <a:pt x="7967" y="3871"/>
                  </a:cubicBezTo>
                  <a:lnTo>
                    <a:pt x="7987" y="3896"/>
                  </a:lnTo>
                  <a:lnTo>
                    <a:pt x="7967" y="3896"/>
                  </a:lnTo>
                  <a:cubicBezTo>
                    <a:pt x="7922" y="3958"/>
                    <a:pt x="7903" y="3999"/>
                    <a:pt x="7843" y="4066"/>
                  </a:cubicBezTo>
                  <a:cubicBezTo>
                    <a:pt x="7863" y="4107"/>
                    <a:pt x="7823" y="4107"/>
                    <a:pt x="7823" y="4127"/>
                  </a:cubicBezTo>
                  <a:cubicBezTo>
                    <a:pt x="7798" y="4215"/>
                    <a:pt x="7738" y="4256"/>
                    <a:pt x="7738" y="4343"/>
                  </a:cubicBezTo>
                  <a:lnTo>
                    <a:pt x="7718" y="4364"/>
                  </a:lnTo>
                  <a:cubicBezTo>
                    <a:pt x="7699" y="4430"/>
                    <a:pt x="7674" y="4492"/>
                    <a:pt x="7654" y="4579"/>
                  </a:cubicBezTo>
                  <a:cubicBezTo>
                    <a:pt x="7634" y="4620"/>
                    <a:pt x="7634" y="4666"/>
                    <a:pt x="7614" y="4707"/>
                  </a:cubicBezTo>
                  <a:cubicBezTo>
                    <a:pt x="7594" y="4728"/>
                    <a:pt x="7574" y="4769"/>
                    <a:pt x="7594" y="4795"/>
                  </a:cubicBezTo>
                  <a:cubicBezTo>
                    <a:pt x="7529" y="4877"/>
                    <a:pt x="7529" y="4985"/>
                    <a:pt x="7490" y="5092"/>
                  </a:cubicBezTo>
                  <a:cubicBezTo>
                    <a:pt x="7470" y="5113"/>
                    <a:pt x="7490" y="5133"/>
                    <a:pt x="7490" y="5180"/>
                  </a:cubicBezTo>
                  <a:cubicBezTo>
                    <a:pt x="7490" y="5180"/>
                    <a:pt x="7470" y="5200"/>
                    <a:pt x="7450" y="5200"/>
                  </a:cubicBezTo>
                  <a:lnTo>
                    <a:pt x="7450" y="5282"/>
                  </a:lnTo>
                  <a:cubicBezTo>
                    <a:pt x="7425" y="5308"/>
                    <a:pt x="7425" y="5329"/>
                    <a:pt x="7425" y="5349"/>
                  </a:cubicBezTo>
                  <a:cubicBezTo>
                    <a:pt x="7425" y="5411"/>
                    <a:pt x="7385" y="5477"/>
                    <a:pt x="7385" y="5565"/>
                  </a:cubicBezTo>
                  <a:cubicBezTo>
                    <a:pt x="7385" y="5606"/>
                    <a:pt x="7365" y="5647"/>
                    <a:pt x="7365" y="5693"/>
                  </a:cubicBezTo>
                  <a:cubicBezTo>
                    <a:pt x="7365" y="5755"/>
                    <a:pt x="7345" y="5821"/>
                    <a:pt x="7325" y="5883"/>
                  </a:cubicBezTo>
                  <a:lnTo>
                    <a:pt x="7325" y="5970"/>
                  </a:lnTo>
                  <a:cubicBezTo>
                    <a:pt x="7300" y="5970"/>
                    <a:pt x="7300" y="5970"/>
                    <a:pt x="7300" y="5991"/>
                  </a:cubicBezTo>
                  <a:lnTo>
                    <a:pt x="7300" y="6463"/>
                  </a:lnTo>
                  <a:cubicBezTo>
                    <a:pt x="7300" y="6566"/>
                    <a:pt x="7280" y="6694"/>
                    <a:pt x="7280" y="6802"/>
                  </a:cubicBezTo>
                  <a:cubicBezTo>
                    <a:pt x="7280" y="6822"/>
                    <a:pt x="7261" y="6848"/>
                    <a:pt x="7280" y="6889"/>
                  </a:cubicBezTo>
                  <a:cubicBezTo>
                    <a:pt x="7261" y="6909"/>
                    <a:pt x="7280" y="6951"/>
                    <a:pt x="7261" y="6997"/>
                  </a:cubicBezTo>
                  <a:cubicBezTo>
                    <a:pt x="7300" y="7017"/>
                    <a:pt x="7261" y="7058"/>
                    <a:pt x="7261" y="7105"/>
                  </a:cubicBezTo>
                  <a:lnTo>
                    <a:pt x="7261" y="7146"/>
                  </a:lnTo>
                  <a:cubicBezTo>
                    <a:pt x="7280" y="7166"/>
                    <a:pt x="7280" y="7187"/>
                    <a:pt x="7280" y="7187"/>
                  </a:cubicBezTo>
                  <a:cubicBezTo>
                    <a:pt x="7280" y="7233"/>
                    <a:pt x="7261" y="7253"/>
                    <a:pt x="7280" y="7274"/>
                  </a:cubicBezTo>
                  <a:cubicBezTo>
                    <a:pt x="7280" y="7315"/>
                    <a:pt x="7261" y="7336"/>
                    <a:pt x="7280" y="7382"/>
                  </a:cubicBezTo>
                  <a:cubicBezTo>
                    <a:pt x="7280" y="7402"/>
                    <a:pt x="7261" y="7423"/>
                    <a:pt x="7280" y="7443"/>
                  </a:cubicBezTo>
                  <a:cubicBezTo>
                    <a:pt x="7300" y="7464"/>
                    <a:pt x="7280" y="7490"/>
                    <a:pt x="7280" y="7510"/>
                  </a:cubicBezTo>
                  <a:cubicBezTo>
                    <a:pt x="7280" y="7572"/>
                    <a:pt x="7300" y="7639"/>
                    <a:pt x="7280" y="7700"/>
                  </a:cubicBezTo>
                  <a:cubicBezTo>
                    <a:pt x="7280" y="7787"/>
                    <a:pt x="7261" y="7787"/>
                    <a:pt x="7280" y="7828"/>
                  </a:cubicBezTo>
                  <a:cubicBezTo>
                    <a:pt x="7300" y="7849"/>
                    <a:pt x="7300" y="7875"/>
                    <a:pt x="7300" y="7895"/>
                  </a:cubicBezTo>
                  <a:cubicBezTo>
                    <a:pt x="7325" y="7936"/>
                    <a:pt x="7300" y="7977"/>
                    <a:pt x="7345" y="8023"/>
                  </a:cubicBezTo>
                  <a:cubicBezTo>
                    <a:pt x="7365" y="8065"/>
                    <a:pt x="7365" y="8131"/>
                    <a:pt x="7385" y="8172"/>
                  </a:cubicBezTo>
                  <a:cubicBezTo>
                    <a:pt x="7385" y="8193"/>
                    <a:pt x="7385" y="8213"/>
                    <a:pt x="7365" y="8213"/>
                  </a:cubicBezTo>
                  <a:lnTo>
                    <a:pt x="7365" y="8301"/>
                  </a:lnTo>
                  <a:cubicBezTo>
                    <a:pt x="7385" y="8301"/>
                    <a:pt x="7385" y="8321"/>
                    <a:pt x="7385" y="8321"/>
                  </a:cubicBezTo>
                  <a:cubicBezTo>
                    <a:pt x="7385" y="8429"/>
                    <a:pt x="7405" y="8516"/>
                    <a:pt x="7425" y="8598"/>
                  </a:cubicBezTo>
                  <a:cubicBezTo>
                    <a:pt x="7450" y="8645"/>
                    <a:pt x="7470" y="8665"/>
                    <a:pt x="7450" y="8706"/>
                  </a:cubicBezTo>
                  <a:cubicBezTo>
                    <a:pt x="7490" y="8747"/>
                    <a:pt x="7490" y="8793"/>
                    <a:pt x="7490" y="8835"/>
                  </a:cubicBezTo>
                  <a:cubicBezTo>
                    <a:pt x="7490" y="8901"/>
                    <a:pt x="7529" y="8963"/>
                    <a:pt x="7529" y="9030"/>
                  </a:cubicBezTo>
                  <a:cubicBezTo>
                    <a:pt x="7529" y="9091"/>
                    <a:pt x="7549" y="9132"/>
                    <a:pt x="7574" y="9199"/>
                  </a:cubicBezTo>
                  <a:cubicBezTo>
                    <a:pt x="7594" y="9240"/>
                    <a:pt x="7634" y="9307"/>
                    <a:pt x="7614" y="9348"/>
                  </a:cubicBezTo>
                  <a:cubicBezTo>
                    <a:pt x="7634" y="9415"/>
                    <a:pt x="7634" y="9476"/>
                    <a:pt x="7654" y="9517"/>
                  </a:cubicBezTo>
                  <a:cubicBezTo>
                    <a:pt x="7674" y="9712"/>
                    <a:pt x="7758" y="9882"/>
                    <a:pt x="7798" y="10056"/>
                  </a:cubicBezTo>
                  <a:cubicBezTo>
                    <a:pt x="7823" y="10118"/>
                    <a:pt x="7863" y="10185"/>
                    <a:pt x="7863" y="10246"/>
                  </a:cubicBezTo>
                  <a:cubicBezTo>
                    <a:pt x="7863" y="10267"/>
                    <a:pt x="7883" y="10267"/>
                    <a:pt x="7883" y="10287"/>
                  </a:cubicBezTo>
                  <a:lnTo>
                    <a:pt x="7883" y="10354"/>
                  </a:lnTo>
                  <a:cubicBezTo>
                    <a:pt x="7903" y="10375"/>
                    <a:pt x="7903" y="10375"/>
                    <a:pt x="7922" y="10395"/>
                  </a:cubicBezTo>
                  <a:cubicBezTo>
                    <a:pt x="7922" y="10462"/>
                    <a:pt x="7967" y="10523"/>
                    <a:pt x="7987" y="10590"/>
                  </a:cubicBezTo>
                  <a:cubicBezTo>
                    <a:pt x="7987" y="10631"/>
                    <a:pt x="7987" y="10672"/>
                    <a:pt x="8027" y="10719"/>
                  </a:cubicBezTo>
                  <a:cubicBezTo>
                    <a:pt x="7987" y="10719"/>
                    <a:pt x="7987" y="10760"/>
                    <a:pt x="7967" y="10760"/>
                  </a:cubicBezTo>
                  <a:cubicBezTo>
                    <a:pt x="7922" y="10760"/>
                    <a:pt x="7903" y="10760"/>
                    <a:pt x="7863" y="10780"/>
                  </a:cubicBezTo>
                  <a:lnTo>
                    <a:pt x="7778" y="10780"/>
                  </a:lnTo>
                  <a:cubicBezTo>
                    <a:pt x="7738" y="10780"/>
                    <a:pt x="7699" y="10780"/>
                    <a:pt x="7674" y="10801"/>
                  </a:cubicBezTo>
                  <a:lnTo>
                    <a:pt x="7614" y="10801"/>
                  </a:lnTo>
                  <a:cubicBezTo>
                    <a:pt x="7594" y="10814"/>
                    <a:pt x="7578" y="10814"/>
                    <a:pt x="7564" y="10814"/>
                  </a:cubicBezTo>
                  <a:cubicBezTo>
                    <a:pt x="7550" y="10814"/>
                    <a:pt x="7539" y="10814"/>
                    <a:pt x="7529" y="10826"/>
                  </a:cubicBezTo>
                  <a:cubicBezTo>
                    <a:pt x="7503" y="10826"/>
                    <a:pt x="7465" y="10815"/>
                    <a:pt x="7431" y="10815"/>
                  </a:cubicBezTo>
                  <a:cubicBezTo>
                    <a:pt x="7414" y="10815"/>
                    <a:pt x="7398" y="10818"/>
                    <a:pt x="7385" y="10826"/>
                  </a:cubicBezTo>
                  <a:lnTo>
                    <a:pt x="7365" y="10826"/>
                  </a:lnTo>
                  <a:cubicBezTo>
                    <a:pt x="7361" y="10820"/>
                    <a:pt x="7357" y="10818"/>
                    <a:pt x="7354" y="10818"/>
                  </a:cubicBezTo>
                  <a:cubicBezTo>
                    <a:pt x="7347" y="10818"/>
                    <a:pt x="7343" y="10832"/>
                    <a:pt x="7335" y="10832"/>
                  </a:cubicBezTo>
                  <a:cubicBezTo>
                    <a:pt x="7332" y="10832"/>
                    <a:pt x="7329" y="10830"/>
                    <a:pt x="7325" y="10826"/>
                  </a:cubicBezTo>
                  <a:cubicBezTo>
                    <a:pt x="7300" y="10826"/>
                    <a:pt x="7280" y="10826"/>
                    <a:pt x="7261" y="10847"/>
                  </a:cubicBezTo>
                  <a:cubicBezTo>
                    <a:pt x="7201" y="10867"/>
                    <a:pt x="7116" y="10867"/>
                    <a:pt x="7032" y="10867"/>
                  </a:cubicBezTo>
                  <a:cubicBezTo>
                    <a:pt x="7028" y="10872"/>
                    <a:pt x="7024" y="10873"/>
                    <a:pt x="7021" y="10873"/>
                  </a:cubicBezTo>
                  <a:cubicBezTo>
                    <a:pt x="7014" y="10873"/>
                    <a:pt x="7010" y="10861"/>
                    <a:pt x="7002" y="10861"/>
                  </a:cubicBezTo>
                  <a:cubicBezTo>
                    <a:pt x="6999" y="10861"/>
                    <a:pt x="6996" y="10863"/>
                    <a:pt x="6992" y="10867"/>
                  </a:cubicBezTo>
                  <a:cubicBezTo>
                    <a:pt x="6972" y="10878"/>
                    <a:pt x="6956" y="10878"/>
                    <a:pt x="6942" y="10878"/>
                  </a:cubicBezTo>
                  <a:cubicBezTo>
                    <a:pt x="6929" y="10878"/>
                    <a:pt x="6917" y="10878"/>
                    <a:pt x="6907" y="10888"/>
                  </a:cubicBezTo>
                  <a:cubicBezTo>
                    <a:pt x="6848" y="10888"/>
                    <a:pt x="6783" y="10867"/>
                    <a:pt x="6743" y="10867"/>
                  </a:cubicBezTo>
                  <a:lnTo>
                    <a:pt x="6639" y="10867"/>
                  </a:lnTo>
                  <a:cubicBezTo>
                    <a:pt x="6632" y="10860"/>
                    <a:pt x="6626" y="10858"/>
                    <a:pt x="6618" y="10858"/>
                  </a:cubicBezTo>
                  <a:cubicBezTo>
                    <a:pt x="6603" y="10858"/>
                    <a:pt x="6584" y="10867"/>
                    <a:pt x="6554" y="10867"/>
                  </a:cubicBezTo>
                  <a:lnTo>
                    <a:pt x="6474" y="10867"/>
                  </a:lnTo>
                  <a:cubicBezTo>
                    <a:pt x="6461" y="10867"/>
                    <a:pt x="6446" y="10877"/>
                    <a:pt x="6431" y="10877"/>
                  </a:cubicBezTo>
                  <a:cubicBezTo>
                    <a:pt x="6424" y="10877"/>
                    <a:pt x="6417" y="10874"/>
                    <a:pt x="6410" y="10867"/>
                  </a:cubicBezTo>
                  <a:cubicBezTo>
                    <a:pt x="6403" y="10860"/>
                    <a:pt x="6394" y="10858"/>
                    <a:pt x="6385" y="10858"/>
                  </a:cubicBezTo>
                  <a:cubicBezTo>
                    <a:pt x="6366" y="10858"/>
                    <a:pt x="6343" y="10867"/>
                    <a:pt x="6330" y="10867"/>
                  </a:cubicBezTo>
                  <a:lnTo>
                    <a:pt x="6141" y="10867"/>
                  </a:lnTo>
                  <a:cubicBezTo>
                    <a:pt x="6117" y="10863"/>
                    <a:pt x="6093" y="10861"/>
                    <a:pt x="6067" y="10861"/>
                  </a:cubicBezTo>
                  <a:cubicBezTo>
                    <a:pt x="6022" y="10861"/>
                    <a:pt x="5974" y="10866"/>
                    <a:pt x="5925" y="10866"/>
                  </a:cubicBezTo>
                  <a:cubicBezTo>
                    <a:pt x="5880" y="10866"/>
                    <a:pt x="5834" y="10862"/>
                    <a:pt x="5788" y="10847"/>
                  </a:cubicBezTo>
                  <a:lnTo>
                    <a:pt x="5768" y="10847"/>
                  </a:lnTo>
                  <a:cubicBezTo>
                    <a:pt x="5755" y="10847"/>
                    <a:pt x="5741" y="10865"/>
                    <a:pt x="5728" y="10865"/>
                  </a:cubicBezTo>
                  <a:cubicBezTo>
                    <a:pt x="5721" y="10865"/>
                    <a:pt x="5715" y="10860"/>
                    <a:pt x="5708" y="10847"/>
                  </a:cubicBezTo>
                  <a:cubicBezTo>
                    <a:pt x="5700" y="10860"/>
                    <a:pt x="5692" y="10865"/>
                    <a:pt x="5685" y="10865"/>
                  </a:cubicBezTo>
                  <a:cubicBezTo>
                    <a:pt x="5670" y="10865"/>
                    <a:pt x="5657" y="10847"/>
                    <a:pt x="5644" y="10847"/>
                  </a:cubicBezTo>
                  <a:cubicBezTo>
                    <a:pt x="5632" y="10851"/>
                    <a:pt x="5620" y="10853"/>
                    <a:pt x="5609" y="10853"/>
                  </a:cubicBezTo>
                  <a:cubicBezTo>
                    <a:pt x="5565" y="10853"/>
                    <a:pt x="5527" y="10826"/>
                    <a:pt x="5479" y="10826"/>
                  </a:cubicBezTo>
                  <a:lnTo>
                    <a:pt x="5460" y="10826"/>
                  </a:lnTo>
                  <a:cubicBezTo>
                    <a:pt x="5395" y="10801"/>
                    <a:pt x="5355" y="10801"/>
                    <a:pt x="5290" y="10801"/>
                  </a:cubicBezTo>
                  <a:lnTo>
                    <a:pt x="5231" y="10801"/>
                  </a:lnTo>
                  <a:cubicBezTo>
                    <a:pt x="5220" y="10790"/>
                    <a:pt x="5209" y="10790"/>
                    <a:pt x="5198" y="10790"/>
                  </a:cubicBezTo>
                  <a:cubicBezTo>
                    <a:pt x="5187" y="10790"/>
                    <a:pt x="5176" y="10790"/>
                    <a:pt x="5166" y="10780"/>
                  </a:cubicBezTo>
                  <a:cubicBezTo>
                    <a:pt x="5106" y="10760"/>
                    <a:pt x="5002" y="10780"/>
                    <a:pt x="4917" y="10739"/>
                  </a:cubicBezTo>
                  <a:lnTo>
                    <a:pt x="4897" y="10739"/>
                  </a:lnTo>
                  <a:cubicBezTo>
                    <a:pt x="4885" y="10742"/>
                    <a:pt x="4873" y="10743"/>
                    <a:pt x="4860" y="10743"/>
                  </a:cubicBezTo>
                  <a:cubicBezTo>
                    <a:pt x="4801" y="10743"/>
                    <a:pt x="4744" y="10714"/>
                    <a:pt x="4685" y="10714"/>
                  </a:cubicBezTo>
                  <a:cubicBezTo>
                    <a:pt x="4673" y="10714"/>
                    <a:pt x="4661" y="10716"/>
                    <a:pt x="4648" y="10719"/>
                  </a:cubicBezTo>
                  <a:cubicBezTo>
                    <a:pt x="4639" y="10697"/>
                    <a:pt x="4625" y="10691"/>
                    <a:pt x="4608" y="10691"/>
                  </a:cubicBezTo>
                  <a:cubicBezTo>
                    <a:pt x="4590" y="10691"/>
                    <a:pt x="4568" y="10698"/>
                    <a:pt x="4544" y="10698"/>
                  </a:cubicBezTo>
                  <a:cubicBezTo>
                    <a:pt x="4524" y="10698"/>
                    <a:pt x="4504" y="10672"/>
                    <a:pt x="4464" y="10672"/>
                  </a:cubicBezTo>
                  <a:cubicBezTo>
                    <a:pt x="4419" y="10652"/>
                    <a:pt x="4360" y="10652"/>
                    <a:pt x="4295" y="10631"/>
                  </a:cubicBezTo>
                  <a:lnTo>
                    <a:pt x="4275" y="10611"/>
                  </a:lnTo>
                  <a:cubicBezTo>
                    <a:pt x="4262" y="10624"/>
                    <a:pt x="4248" y="10629"/>
                    <a:pt x="4234" y="10629"/>
                  </a:cubicBezTo>
                  <a:cubicBezTo>
                    <a:pt x="4206" y="10629"/>
                    <a:pt x="4177" y="10611"/>
                    <a:pt x="4151" y="10611"/>
                  </a:cubicBezTo>
                  <a:cubicBezTo>
                    <a:pt x="4151" y="10611"/>
                    <a:pt x="4142" y="10602"/>
                    <a:pt x="4130" y="10602"/>
                  </a:cubicBezTo>
                  <a:cubicBezTo>
                    <a:pt x="4124" y="10602"/>
                    <a:pt x="4118" y="10604"/>
                    <a:pt x="4111" y="10611"/>
                  </a:cubicBezTo>
                  <a:cubicBezTo>
                    <a:pt x="4091" y="10611"/>
                    <a:pt x="4091" y="10590"/>
                    <a:pt x="4091" y="10590"/>
                  </a:cubicBezTo>
                  <a:cubicBezTo>
                    <a:pt x="4086" y="10586"/>
                    <a:pt x="4081" y="10584"/>
                    <a:pt x="4076" y="10584"/>
                  </a:cubicBezTo>
                  <a:cubicBezTo>
                    <a:pt x="4063" y="10584"/>
                    <a:pt x="4051" y="10596"/>
                    <a:pt x="4039" y="10596"/>
                  </a:cubicBezTo>
                  <a:cubicBezTo>
                    <a:pt x="4035" y="10596"/>
                    <a:pt x="4031" y="10594"/>
                    <a:pt x="4026" y="10590"/>
                  </a:cubicBezTo>
                  <a:cubicBezTo>
                    <a:pt x="4006" y="10590"/>
                    <a:pt x="4006" y="10570"/>
                    <a:pt x="4006" y="10570"/>
                  </a:cubicBezTo>
                  <a:cubicBezTo>
                    <a:pt x="3902" y="10570"/>
                    <a:pt x="3842" y="10523"/>
                    <a:pt x="3777" y="10503"/>
                  </a:cubicBezTo>
                  <a:lnTo>
                    <a:pt x="3758" y="10503"/>
                  </a:lnTo>
                  <a:cubicBezTo>
                    <a:pt x="3718" y="10482"/>
                    <a:pt x="3673" y="10482"/>
                    <a:pt x="3633" y="10462"/>
                  </a:cubicBezTo>
                  <a:cubicBezTo>
                    <a:pt x="3569" y="10462"/>
                    <a:pt x="3529" y="10441"/>
                    <a:pt x="3469" y="10441"/>
                  </a:cubicBezTo>
                  <a:cubicBezTo>
                    <a:pt x="3454" y="10433"/>
                    <a:pt x="3440" y="10430"/>
                    <a:pt x="3426" y="10430"/>
                  </a:cubicBezTo>
                  <a:cubicBezTo>
                    <a:pt x="3400" y="10430"/>
                    <a:pt x="3378" y="10441"/>
                    <a:pt x="3365" y="10441"/>
                  </a:cubicBezTo>
                  <a:cubicBezTo>
                    <a:pt x="3320" y="10416"/>
                    <a:pt x="3280" y="10395"/>
                    <a:pt x="3240" y="10395"/>
                  </a:cubicBezTo>
                  <a:cubicBezTo>
                    <a:pt x="3176" y="10375"/>
                    <a:pt x="3136" y="10375"/>
                    <a:pt x="3071" y="10354"/>
                  </a:cubicBezTo>
                  <a:cubicBezTo>
                    <a:pt x="3071" y="10347"/>
                    <a:pt x="3069" y="10345"/>
                    <a:pt x="3065" y="10345"/>
                  </a:cubicBezTo>
                  <a:cubicBezTo>
                    <a:pt x="3058" y="10345"/>
                    <a:pt x="3044" y="10354"/>
                    <a:pt x="3031" y="10354"/>
                  </a:cubicBezTo>
                  <a:cubicBezTo>
                    <a:pt x="3031" y="10333"/>
                    <a:pt x="2991" y="10313"/>
                    <a:pt x="2971" y="10313"/>
                  </a:cubicBezTo>
                  <a:cubicBezTo>
                    <a:pt x="2915" y="10313"/>
                    <a:pt x="2863" y="10263"/>
                    <a:pt x="2808" y="10263"/>
                  </a:cubicBezTo>
                  <a:cubicBezTo>
                    <a:pt x="2800" y="10263"/>
                    <a:pt x="2791" y="10264"/>
                    <a:pt x="2783" y="10267"/>
                  </a:cubicBezTo>
                  <a:lnTo>
                    <a:pt x="2763" y="10246"/>
                  </a:lnTo>
                  <a:cubicBezTo>
                    <a:pt x="2743" y="10246"/>
                    <a:pt x="2658" y="10205"/>
                    <a:pt x="2658" y="10205"/>
                  </a:cubicBezTo>
                  <a:cubicBezTo>
                    <a:pt x="2574" y="10205"/>
                    <a:pt x="2514" y="10185"/>
                    <a:pt x="2449" y="10159"/>
                  </a:cubicBezTo>
                  <a:cubicBezTo>
                    <a:pt x="2429" y="10159"/>
                    <a:pt x="2409" y="10139"/>
                    <a:pt x="2390" y="10118"/>
                  </a:cubicBezTo>
                  <a:cubicBezTo>
                    <a:pt x="2381" y="10127"/>
                    <a:pt x="2373" y="10131"/>
                    <a:pt x="2363" y="10131"/>
                  </a:cubicBezTo>
                  <a:cubicBezTo>
                    <a:pt x="2349" y="10131"/>
                    <a:pt x="2331" y="10122"/>
                    <a:pt x="2305" y="10097"/>
                  </a:cubicBezTo>
                  <a:lnTo>
                    <a:pt x="2265" y="10097"/>
                  </a:lnTo>
                  <a:cubicBezTo>
                    <a:pt x="2245" y="10097"/>
                    <a:pt x="2265" y="10077"/>
                    <a:pt x="2245" y="10077"/>
                  </a:cubicBezTo>
                  <a:cubicBezTo>
                    <a:pt x="2225" y="10077"/>
                    <a:pt x="2200" y="10097"/>
                    <a:pt x="2180" y="10097"/>
                  </a:cubicBezTo>
                  <a:cubicBezTo>
                    <a:pt x="2180" y="10077"/>
                    <a:pt x="2161" y="10056"/>
                    <a:pt x="2141" y="10031"/>
                  </a:cubicBezTo>
                  <a:cubicBezTo>
                    <a:pt x="2134" y="10039"/>
                    <a:pt x="2124" y="10042"/>
                    <a:pt x="2114" y="10042"/>
                  </a:cubicBezTo>
                  <a:cubicBezTo>
                    <a:pt x="2094" y="10042"/>
                    <a:pt x="2069" y="10031"/>
                    <a:pt x="2056" y="10031"/>
                  </a:cubicBezTo>
                  <a:cubicBezTo>
                    <a:pt x="2016" y="10010"/>
                    <a:pt x="1977" y="9990"/>
                    <a:pt x="1952" y="9990"/>
                  </a:cubicBezTo>
                  <a:cubicBezTo>
                    <a:pt x="1912" y="9969"/>
                    <a:pt x="1892" y="9949"/>
                    <a:pt x="1872" y="9949"/>
                  </a:cubicBezTo>
                  <a:cubicBezTo>
                    <a:pt x="1827" y="9949"/>
                    <a:pt x="1807" y="9949"/>
                    <a:pt x="1767" y="9928"/>
                  </a:cubicBezTo>
                  <a:cubicBezTo>
                    <a:pt x="1754" y="9928"/>
                    <a:pt x="1741" y="9937"/>
                    <a:pt x="1720" y="9937"/>
                  </a:cubicBezTo>
                  <a:cubicBezTo>
                    <a:pt x="1710" y="9937"/>
                    <a:pt x="1698" y="9935"/>
                    <a:pt x="1683" y="9928"/>
                  </a:cubicBezTo>
                  <a:cubicBezTo>
                    <a:pt x="1683" y="9902"/>
                    <a:pt x="1683" y="9902"/>
                    <a:pt x="1663" y="9882"/>
                  </a:cubicBezTo>
                  <a:lnTo>
                    <a:pt x="1558" y="9882"/>
                  </a:lnTo>
                  <a:cubicBezTo>
                    <a:pt x="1519" y="9861"/>
                    <a:pt x="1499" y="9841"/>
                    <a:pt x="1479" y="9820"/>
                  </a:cubicBezTo>
                  <a:cubicBezTo>
                    <a:pt x="1454" y="9841"/>
                    <a:pt x="1454" y="9841"/>
                    <a:pt x="1434" y="9841"/>
                  </a:cubicBezTo>
                  <a:cubicBezTo>
                    <a:pt x="1434" y="9841"/>
                    <a:pt x="1434" y="9820"/>
                    <a:pt x="1414" y="9820"/>
                  </a:cubicBezTo>
                  <a:cubicBezTo>
                    <a:pt x="1374" y="9820"/>
                    <a:pt x="1329" y="9820"/>
                    <a:pt x="1290" y="9800"/>
                  </a:cubicBezTo>
                  <a:cubicBezTo>
                    <a:pt x="1250" y="9753"/>
                    <a:pt x="1205" y="9753"/>
                    <a:pt x="1165" y="9733"/>
                  </a:cubicBezTo>
                  <a:cubicBezTo>
                    <a:pt x="1125" y="9733"/>
                    <a:pt x="1106" y="9712"/>
                    <a:pt x="1081" y="9712"/>
                  </a:cubicBezTo>
                  <a:lnTo>
                    <a:pt x="1021" y="9712"/>
                  </a:lnTo>
                  <a:cubicBezTo>
                    <a:pt x="1021" y="9692"/>
                    <a:pt x="1001" y="9671"/>
                    <a:pt x="1001" y="9671"/>
                  </a:cubicBezTo>
                  <a:cubicBezTo>
                    <a:pt x="993" y="9675"/>
                    <a:pt x="984" y="9677"/>
                    <a:pt x="976" y="9677"/>
                  </a:cubicBezTo>
                  <a:cubicBezTo>
                    <a:pt x="950" y="9677"/>
                    <a:pt x="925" y="9663"/>
                    <a:pt x="895" y="9663"/>
                  </a:cubicBezTo>
                  <a:cubicBezTo>
                    <a:pt x="883" y="9663"/>
                    <a:pt x="870" y="9666"/>
                    <a:pt x="857" y="9671"/>
                  </a:cubicBezTo>
                  <a:cubicBezTo>
                    <a:pt x="857" y="9671"/>
                    <a:pt x="832" y="9671"/>
                    <a:pt x="832" y="9646"/>
                  </a:cubicBezTo>
                  <a:cubicBezTo>
                    <a:pt x="812" y="9646"/>
                    <a:pt x="812" y="9605"/>
                    <a:pt x="772" y="9605"/>
                  </a:cubicBezTo>
                  <a:cubicBezTo>
                    <a:pt x="772" y="9598"/>
                    <a:pt x="772" y="9595"/>
                    <a:pt x="771" y="9595"/>
                  </a:cubicBezTo>
                  <a:cubicBezTo>
                    <a:pt x="770" y="9595"/>
                    <a:pt x="766" y="9605"/>
                    <a:pt x="752" y="9605"/>
                  </a:cubicBezTo>
                  <a:cubicBezTo>
                    <a:pt x="752" y="9605"/>
                    <a:pt x="772" y="9605"/>
                    <a:pt x="772" y="9625"/>
                  </a:cubicBezTo>
                  <a:cubicBezTo>
                    <a:pt x="752" y="9625"/>
                    <a:pt x="752" y="9625"/>
                    <a:pt x="732" y="9646"/>
                  </a:cubicBezTo>
                  <a:cubicBezTo>
                    <a:pt x="772" y="9646"/>
                    <a:pt x="792" y="9646"/>
                    <a:pt x="792" y="9671"/>
                  </a:cubicBezTo>
                  <a:cubicBezTo>
                    <a:pt x="782" y="9682"/>
                    <a:pt x="767" y="9687"/>
                    <a:pt x="752" y="9687"/>
                  </a:cubicBezTo>
                  <a:cubicBezTo>
                    <a:pt x="736" y="9687"/>
                    <a:pt x="720" y="9682"/>
                    <a:pt x="707" y="9671"/>
                  </a:cubicBezTo>
                  <a:lnTo>
                    <a:pt x="707" y="9646"/>
                  </a:lnTo>
                  <a:cubicBezTo>
                    <a:pt x="688" y="9625"/>
                    <a:pt x="688" y="9605"/>
                    <a:pt x="648" y="9584"/>
                  </a:cubicBezTo>
                  <a:cubicBezTo>
                    <a:pt x="628" y="9584"/>
                    <a:pt x="628" y="9605"/>
                    <a:pt x="628" y="9605"/>
                  </a:cubicBezTo>
                  <a:cubicBezTo>
                    <a:pt x="608" y="9605"/>
                    <a:pt x="583" y="9625"/>
                    <a:pt x="583" y="9625"/>
                  </a:cubicBezTo>
                  <a:cubicBezTo>
                    <a:pt x="543" y="9625"/>
                    <a:pt x="543" y="9625"/>
                    <a:pt x="563" y="9671"/>
                  </a:cubicBezTo>
                  <a:lnTo>
                    <a:pt x="583" y="9671"/>
                  </a:lnTo>
                  <a:cubicBezTo>
                    <a:pt x="608" y="9712"/>
                    <a:pt x="648" y="9733"/>
                    <a:pt x="688" y="9753"/>
                  </a:cubicBezTo>
                  <a:cubicBezTo>
                    <a:pt x="707" y="9753"/>
                    <a:pt x="732" y="9733"/>
                    <a:pt x="732" y="9712"/>
                  </a:cubicBezTo>
                  <a:lnTo>
                    <a:pt x="752" y="9733"/>
                  </a:lnTo>
                  <a:cubicBezTo>
                    <a:pt x="772" y="9733"/>
                    <a:pt x="772" y="9712"/>
                    <a:pt x="772" y="9712"/>
                  </a:cubicBezTo>
                  <a:lnTo>
                    <a:pt x="812" y="9712"/>
                  </a:lnTo>
                  <a:cubicBezTo>
                    <a:pt x="857" y="9733"/>
                    <a:pt x="832" y="9800"/>
                    <a:pt x="897" y="9820"/>
                  </a:cubicBezTo>
                  <a:cubicBezTo>
                    <a:pt x="897" y="9774"/>
                    <a:pt x="877" y="9733"/>
                    <a:pt x="857" y="9712"/>
                  </a:cubicBezTo>
                  <a:cubicBezTo>
                    <a:pt x="867" y="9712"/>
                    <a:pt x="877" y="9707"/>
                    <a:pt x="887" y="9707"/>
                  </a:cubicBezTo>
                  <a:cubicBezTo>
                    <a:pt x="897" y="9707"/>
                    <a:pt x="907" y="9712"/>
                    <a:pt x="916" y="9733"/>
                  </a:cubicBezTo>
                  <a:lnTo>
                    <a:pt x="916" y="9753"/>
                  </a:lnTo>
                  <a:lnTo>
                    <a:pt x="936" y="9753"/>
                  </a:lnTo>
                  <a:cubicBezTo>
                    <a:pt x="956" y="9774"/>
                    <a:pt x="956" y="9774"/>
                    <a:pt x="956" y="9800"/>
                  </a:cubicBezTo>
                  <a:cubicBezTo>
                    <a:pt x="956" y="9820"/>
                    <a:pt x="936" y="9820"/>
                    <a:pt x="936" y="9861"/>
                  </a:cubicBezTo>
                  <a:cubicBezTo>
                    <a:pt x="981" y="9861"/>
                    <a:pt x="1001" y="9882"/>
                    <a:pt x="1061" y="9882"/>
                  </a:cubicBezTo>
                  <a:cubicBezTo>
                    <a:pt x="1081" y="9882"/>
                    <a:pt x="1145" y="9882"/>
                    <a:pt x="1165" y="9902"/>
                  </a:cubicBezTo>
                  <a:cubicBezTo>
                    <a:pt x="1205" y="9902"/>
                    <a:pt x="1185" y="9882"/>
                    <a:pt x="1185" y="9861"/>
                  </a:cubicBezTo>
                  <a:lnTo>
                    <a:pt x="1205" y="9861"/>
                  </a:lnTo>
                  <a:cubicBezTo>
                    <a:pt x="1230" y="9882"/>
                    <a:pt x="1185" y="9902"/>
                    <a:pt x="1205" y="9928"/>
                  </a:cubicBezTo>
                  <a:lnTo>
                    <a:pt x="1250" y="9928"/>
                  </a:lnTo>
                  <a:cubicBezTo>
                    <a:pt x="1250" y="9928"/>
                    <a:pt x="1250" y="9902"/>
                    <a:pt x="1290" y="9882"/>
                  </a:cubicBezTo>
                  <a:cubicBezTo>
                    <a:pt x="1310" y="9882"/>
                    <a:pt x="1310" y="9902"/>
                    <a:pt x="1329" y="9902"/>
                  </a:cubicBezTo>
                  <a:cubicBezTo>
                    <a:pt x="1310" y="9928"/>
                    <a:pt x="1310" y="9928"/>
                    <a:pt x="1290" y="9949"/>
                  </a:cubicBezTo>
                  <a:cubicBezTo>
                    <a:pt x="1310" y="9969"/>
                    <a:pt x="1310" y="9969"/>
                    <a:pt x="1329" y="9969"/>
                  </a:cubicBezTo>
                  <a:cubicBezTo>
                    <a:pt x="1354" y="9990"/>
                    <a:pt x="1374" y="10010"/>
                    <a:pt x="1394" y="10010"/>
                  </a:cubicBezTo>
                  <a:cubicBezTo>
                    <a:pt x="1414" y="10031"/>
                    <a:pt x="1434" y="10031"/>
                    <a:pt x="1454" y="10056"/>
                  </a:cubicBezTo>
                  <a:cubicBezTo>
                    <a:pt x="1519" y="10056"/>
                    <a:pt x="1558" y="10077"/>
                    <a:pt x="1603" y="10097"/>
                  </a:cubicBezTo>
                  <a:lnTo>
                    <a:pt x="1623" y="10097"/>
                  </a:lnTo>
                  <a:lnTo>
                    <a:pt x="1623" y="10118"/>
                  </a:lnTo>
                  <a:cubicBezTo>
                    <a:pt x="1633" y="10128"/>
                    <a:pt x="1643" y="10128"/>
                    <a:pt x="1653" y="10128"/>
                  </a:cubicBezTo>
                  <a:cubicBezTo>
                    <a:pt x="1663" y="10128"/>
                    <a:pt x="1673" y="10128"/>
                    <a:pt x="1683" y="10139"/>
                  </a:cubicBezTo>
                  <a:cubicBezTo>
                    <a:pt x="1693" y="10149"/>
                    <a:pt x="1709" y="10149"/>
                    <a:pt x="1725" y="10149"/>
                  </a:cubicBezTo>
                  <a:cubicBezTo>
                    <a:pt x="1741" y="10149"/>
                    <a:pt x="1757" y="10149"/>
                    <a:pt x="1767" y="10159"/>
                  </a:cubicBezTo>
                  <a:cubicBezTo>
                    <a:pt x="1781" y="10159"/>
                    <a:pt x="1794" y="10150"/>
                    <a:pt x="1807" y="10150"/>
                  </a:cubicBezTo>
                  <a:cubicBezTo>
                    <a:pt x="1814" y="10150"/>
                    <a:pt x="1821" y="10152"/>
                    <a:pt x="1827" y="10159"/>
                  </a:cubicBezTo>
                  <a:cubicBezTo>
                    <a:pt x="1827" y="10172"/>
                    <a:pt x="1838" y="10172"/>
                    <a:pt x="1849" y="10172"/>
                  </a:cubicBezTo>
                  <a:cubicBezTo>
                    <a:pt x="1861" y="10172"/>
                    <a:pt x="1872" y="10172"/>
                    <a:pt x="1872" y="10185"/>
                  </a:cubicBezTo>
                  <a:cubicBezTo>
                    <a:pt x="1912" y="10205"/>
                    <a:pt x="1977" y="10226"/>
                    <a:pt x="2016" y="10226"/>
                  </a:cubicBezTo>
                  <a:lnTo>
                    <a:pt x="2036" y="10226"/>
                  </a:lnTo>
                  <a:lnTo>
                    <a:pt x="2036" y="10246"/>
                  </a:lnTo>
                  <a:cubicBezTo>
                    <a:pt x="2101" y="10287"/>
                    <a:pt x="2161" y="10313"/>
                    <a:pt x="2225" y="10313"/>
                  </a:cubicBezTo>
                  <a:cubicBezTo>
                    <a:pt x="2265" y="10333"/>
                    <a:pt x="2285" y="10333"/>
                    <a:pt x="2305" y="10354"/>
                  </a:cubicBezTo>
                  <a:cubicBezTo>
                    <a:pt x="2327" y="10354"/>
                    <a:pt x="2343" y="10359"/>
                    <a:pt x="2357" y="10359"/>
                  </a:cubicBezTo>
                  <a:cubicBezTo>
                    <a:pt x="2370" y="10359"/>
                    <a:pt x="2379" y="10354"/>
                    <a:pt x="2390" y="10333"/>
                  </a:cubicBezTo>
                  <a:cubicBezTo>
                    <a:pt x="2409" y="10354"/>
                    <a:pt x="2429" y="10375"/>
                    <a:pt x="2449" y="10375"/>
                  </a:cubicBezTo>
                  <a:lnTo>
                    <a:pt x="2494" y="10375"/>
                  </a:lnTo>
                  <a:cubicBezTo>
                    <a:pt x="2514" y="10416"/>
                    <a:pt x="2554" y="10441"/>
                    <a:pt x="2598" y="10441"/>
                  </a:cubicBezTo>
                  <a:cubicBezTo>
                    <a:pt x="2638" y="10462"/>
                    <a:pt x="2678" y="10482"/>
                    <a:pt x="2698" y="10482"/>
                  </a:cubicBezTo>
                  <a:cubicBezTo>
                    <a:pt x="2743" y="10482"/>
                    <a:pt x="2723" y="10503"/>
                    <a:pt x="2743" y="10503"/>
                  </a:cubicBezTo>
                  <a:lnTo>
                    <a:pt x="2847" y="10503"/>
                  </a:lnTo>
                  <a:cubicBezTo>
                    <a:pt x="2867" y="10523"/>
                    <a:pt x="2867" y="10523"/>
                    <a:pt x="2887" y="10523"/>
                  </a:cubicBezTo>
                  <a:cubicBezTo>
                    <a:pt x="2897" y="10534"/>
                    <a:pt x="2907" y="10534"/>
                    <a:pt x="2914" y="10534"/>
                  </a:cubicBezTo>
                  <a:cubicBezTo>
                    <a:pt x="2922" y="10534"/>
                    <a:pt x="2927" y="10534"/>
                    <a:pt x="2927" y="10544"/>
                  </a:cubicBezTo>
                  <a:cubicBezTo>
                    <a:pt x="2937" y="10557"/>
                    <a:pt x="2948" y="10557"/>
                    <a:pt x="2957" y="10557"/>
                  </a:cubicBezTo>
                  <a:cubicBezTo>
                    <a:pt x="2965" y="10557"/>
                    <a:pt x="2971" y="10557"/>
                    <a:pt x="2971" y="10570"/>
                  </a:cubicBezTo>
                  <a:cubicBezTo>
                    <a:pt x="3051" y="10590"/>
                    <a:pt x="3116" y="10652"/>
                    <a:pt x="3195" y="10652"/>
                  </a:cubicBezTo>
                  <a:lnTo>
                    <a:pt x="3220" y="10652"/>
                  </a:lnTo>
                  <a:cubicBezTo>
                    <a:pt x="3240" y="10672"/>
                    <a:pt x="3260" y="10672"/>
                    <a:pt x="3280" y="10672"/>
                  </a:cubicBezTo>
                  <a:cubicBezTo>
                    <a:pt x="3300" y="10672"/>
                    <a:pt x="3320" y="10672"/>
                    <a:pt x="3345" y="10698"/>
                  </a:cubicBezTo>
                  <a:cubicBezTo>
                    <a:pt x="3404" y="10698"/>
                    <a:pt x="3444" y="10698"/>
                    <a:pt x="3489" y="10719"/>
                  </a:cubicBezTo>
                  <a:cubicBezTo>
                    <a:pt x="3496" y="10726"/>
                    <a:pt x="3502" y="10728"/>
                    <a:pt x="3508" y="10728"/>
                  </a:cubicBezTo>
                  <a:cubicBezTo>
                    <a:pt x="3520" y="10728"/>
                    <a:pt x="3529" y="10719"/>
                    <a:pt x="3529" y="10719"/>
                  </a:cubicBezTo>
                  <a:cubicBezTo>
                    <a:pt x="3569" y="10719"/>
                    <a:pt x="3593" y="10739"/>
                    <a:pt x="3613" y="10739"/>
                  </a:cubicBezTo>
                  <a:cubicBezTo>
                    <a:pt x="3633" y="10739"/>
                    <a:pt x="3633" y="10739"/>
                    <a:pt x="3653" y="10760"/>
                  </a:cubicBezTo>
                  <a:lnTo>
                    <a:pt x="3718" y="10760"/>
                  </a:lnTo>
                  <a:lnTo>
                    <a:pt x="3738" y="10780"/>
                  </a:lnTo>
                  <a:cubicBezTo>
                    <a:pt x="3748" y="10770"/>
                    <a:pt x="3758" y="10765"/>
                    <a:pt x="3768" y="10765"/>
                  </a:cubicBezTo>
                  <a:cubicBezTo>
                    <a:pt x="3777" y="10765"/>
                    <a:pt x="3788" y="10770"/>
                    <a:pt x="3797" y="10780"/>
                  </a:cubicBezTo>
                  <a:cubicBezTo>
                    <a:pt x="3817" y="10780"/>
                    <a:pt x="3842" y="10801"/>
                    <a:pt x="3882" y="10801"/>
                  </a:cubicBezTo>
                  <a:cubicBezTo>
                    <a:pt x="3922" y="10801"/>
                    <a:pt x="3967" y="10826"/>
                    <a:pt x="3987" y="10888"/>
                  </a:cubicBezTo>
                  <a:cubicBezTo>
                    <a:pt x="3997" y="10884"/>
                    <a:pt x="4008" y="10883"/>
                    <a:pt x="4020" y="10883"/>
                  </a:cubicBezTo>
                  <a:cubicBezTo>
                    <a:pt x="4070" y="10883"/>
                    <a:pt x="4122" y="10917"/>
                    <a:pt x="4171" y="10955"/>
                  </a:cubicBezTo>
                  <a:cubicBezTo>
                    <a:pt x="4183" y="10927"/>
                    <a:pt x="4203" y="10916"/>
                    <a:pt x="4227" y="10916"/>
                  </a:cubicBezTo>
                  <a:cubicBezTo>
                    <a:pt x="4243" y="10916"/>
                    <a:pt x="4259" y="10921"/>
                    <a:pt x="4275" y="10929"/>
                  </a:cubicBezTo>
                  <a:cubicBezTo>
                    <a:pt x="4315" y="10929"/>
                    <a:pt x="4340" y="10955"/>
                    <a:pt x="4360" y="10955"/>
                  </a:cubicBezTo>
                  <a:lnTo>
                    <a:pt x="4439" y="10955"/>
                  </a:lnTo>
                  <a:cubicBezTo>
                    <a:pt x="4452" y="10965"/>
                    <a:pt x="4468" y="10965"/>
                    <a:pt x="4484" y="10965"/>
                  </a:cubicBezTo>
                  <a:cubicBezTo>
                    <a:pt x="4499" y="10965"/>
                    <a:pt x="4514" y="10965"/>
                    <a:pt x="4524" y="10975"/>
                  </a:cubicBezTo>
                  <a:cubicBezTo>
                    <a:pt x="4544" y="10986"/>
                    <a:pt x="4560" y="10986"/>
                    <a:pt x="4576" y="10986"/>
                  </a:cubicBezTo>
                  <a:cubicBezTo>
                    <a:pt x="4592" y="10986"/>
                    <a:pt x="4609" y="10986"/>
                    <a:pt x="4628" y="10996"/>
                  </a:cubicBezTo>
                  <a:cubicBezTo>
                    <a:pt x="4628" y="11006"/>
                    <a:pt x="4634" y="11011"/>
                    <a:pt x="4641" y="11011"/>
                  </a:cubicBezTo>
                  <a:cubicBezTo>
                    <a:pt x="4648" y="11011"/>
                    <a:pt x="4658" y="11006"/>
                    <a:pt x="4668" y="10996"/>
                  </a:cubicBezTo>
                  <a:lnTo>
                    <a:pt x="4688" y="10996"/>
                  </a:lnTo>
                  <a:cubicBezTo>
                    <a:pt x="4696" y="11003"/>
                    <a:pt x="4706" y="11005"/>
                    <a:pt x="4717" y="11005"/>
                  </a:cubicBezTo>
                  <a:cubicBezTo>
                    <a:pt x="4739" y="11005"/>
                    <a:pt x="4766" y="10996"/>
                    <a:pt x="4793" y="10996"/>
                  </a:cubicBezTo>
                  <a:cubicBezTo>
                    <a:pt x="4813" y="11016"/>
                    <a:pt x="4857" y="11016"/>
                    <a:pt x="4877" y="11037"/>
                  </a:cubicBezTo>
                  <a:cubicBezTo>
                    <a:pt x="4950" y="11051"/>
                    <a:pt x="5012" y="11068"/>
                    <a:pt x="5077" y="11068"/>
                  </a:cubicBezTo>
                  <a:cubicBezTo>
                    <a:pt x="5106" y="11068"/>
                    <a:pt x="5135" y="11065"/>
                    <a:pt x="5166" y="11057"/>
                  </a:cubicBezTo>
                  <a:cubicBezTo>
                    <a:pt x="5186" y="11057"/>
                    <a:pt x="5211" y="11057"/>
                    <a:pt x="5231" y="11083"/>
                  </a:cubicBezTo>
                  <a:cubicBezTo>
                    <a:pt x="5231" y="11083"/>
                    <a:pt x="5231" y="11057"/>
                    <a:pt x="5251" y="11057"/>
                  </a:cubicBezTo>
                  <a:lnTo>
                    <a:pt x="5251" y="11083"/>
                  </a:lnTo>
                  <a:cubicBezTo>
                    <a:pt x="5310" y="11103"/>
                    <a:pt x="5355" y="11103"/>
                    <a:pt x="5415" y="11124"/>
                  </a:cubicBezTo>
                  <a:cubicBezTo>
                    <a:pt x="5460" y="11124"/>
                    <a:pt x="5499" y="11124"/>
                    <a:pt x="5519" y="11145"/>
                  </a:cubicBezTo>
                  <a:lnTo>
                    <a:pt x="5519" y="11124"/>
                  </a:lnTo>
                  <a:cubicBezTo>
                    <a:pt x="5539" y="11145"/>
                    <a:pt x="5559" y="11145"/>
                    <a:pt x="5559" y="11145"/>
                  </a:cubicBezTo>
                  <a:lnTo>
                    <a:pt x="5644" y="11145"/>
                  </a:lnTo>
                  <a:cubicBezTo>
                    <a:pt x="5648" y="11149"/>
                    <a:pt x="5652" y="11151"/>
                    <a:pt x="5656" y="11151"/>
                  </a:cubicBezTo>
                  <a:cubicBezTo>
                    <a:pt x="5668" y="11151"/>
                    <a:pt x="5682" y="11139"/>
                    <a:pt x="5703" y="11139"/>
                  </a:cubicBezTo>
                  <a:cubicBezTo>
                    <a:pt x="5710" y="11139"/>
                    <a:pt x="5719" y="11140"/>
                    <a:pt x="5728" y="11145"/>
                  </a:cubicBezTo>
                  <a:cubicBezTo>
                    <a:pt x="5748" y="11145"/>
                    <a:pt x="5768" y="11165"/>
                    <a:pt x="5788" y="11165"/>
                  </a:cubicBezTo>
                  <a:cubicBezTo>
                    <a:pt x="5808" y="11145"/>
                    <a:pt x="5853" y="11145"/>
                    <a:pt x="5872" y="11145"/>
                  </a:cubicBezTo>
                  <a:cubicBezTo>
                    <a:pt x="5892" y="11145"/>
                    <a:pt x="5912" y="11165"/>
                    <a:pt x="5957" y="11165"/>
                  </a:cubicBezTo>
                  <a:cubicBezTo>
                    <a:pt x="5967" y="11155"/>
                    <a:pt x="5977" y="11150"/>
                    <a:pt x="5987" y="11150"/>
                  </a:cubicBezTo>
                  <a:cubicBezTo>
                    <a:pt x="5997" y="11150"/>
                    <a:pt x="6007" y="11155"/>
                    <a:pt x="6017" y="11165"/>
                  </a:cubicBezTo>
                  <a:cubicBezTo>
                    <a:pt x="6037" y="11165"/>
                    <a:pt x="6037" y="11145"/>
                    <a:pt x="6037" y="11145"/>
                  </a:cubicBezTo>
                  <a:cubicBezTo>
                    <a:pt x="6057" y="11145"/>
                    <a:pt x="6081" y="11145"/>
                    <a:pt x="6081" y="11165"/>
                  </a:cubicBezTo>
                  <a:cubicBezTo>
                    <a:pt x="6101" y="11165"/>
                    <a:pt x="6101" y="11145"/>
                    <a:pt x="6121" y="11145"/>
                  </a:cubicBezTo>
                  <a:lnTo>
                    <a:pt x="6121" y="11165"/>
                  </a:lnTo>
                  <a:cubicBezTo>
                    <a:pt x="6134" y="11165"/>
                    <a:pt x="6139" y="11156"/>
                    <a:pt x="6146" y="11156"/>
                  </a:cubicBezTo>
                  <a:cubicBezTo>
                    <a:pt x="6150" y="11156"/>
                    <a:pt x="6154" y="11158"/>
                    <a:pt x="6161" y="11165"/>
                  </a:cubicBezTo>
                  <a:cubicBezTo>
                    <a:pt x="6161" y="11165"/>
                    <a:pt x="6170" y="11174"/>
                    <a:pt x="6176" y="11174"/>
                  </a:cubicBezTo>
                  <a:cubicBezTo>
                    <a:pt x="6179" y="11174"/>
                    <a:pt x="6181" y="11172"/>
                    <a:pt x="6181" y="11165"/>
                  </a:cubicBezTo>
                  <a:cubicBezTo>
                    <a:pt x="6189" y="11158"/>
                    <a:pt x="6197" y="11156"/>
                    <a:pt x="6205" y="11156"/>
                  </a:cubicBezTo>
                  <a:cubicBezTo>
                    <a:pt x="6221" y="11156"/>
                    <a:pt x="6239" y="11165"/>
                    <a:pt x="6266" y="11165"/>
                  </a:cubicBezTo>
                  <a:cubicBezTo>
                    <a:pt x="6279" y="11165"/>
                    <a:pt x="6292" y="11156"/>
                    <a:pt x="6307" y="11156"/>
                  </a:cubicBezTo>
                  <a:cubicBezTo>
                    <a:pt x="6314" y="11156"/>
                    <a:pt x="6322" y="11158"/>
                    <a:pt x="6330" y="11165"/>
                  </a:cubicBezTo>
                  <a:lnTo>
                    <a:pt x="6350" y="11165"/>
                  </a:lnTo>
                  <a:cubicBezTo>
                    <a:pt x="6363" y="11165"/>
                    <a:pt x="6377" y="11174"/>
                    <a:pt x="6396" y="11174"/>
                  </a:cubicBezTo>
                  <a:cubicBezTo>
                    <a:pt x="6405" y="11174"/>
                    <a:pt x="6417" y="11172"/>
                    <a:pt x="6430" y="11165"/>
                  </a:cubicBezTo>
                  <a:cubicBezTo>
                    <a:pt x="6435" y="11169"/>
                    <a:pt x="6440" y="11171"/>
                    <a:pt x="6445" y="11171"/>
                  </a:cubicBezTo>
                  <a:cubicBezTo>
                    <a:pt x="6458" y="11171"/>
                    <a:pt x="6470" y="11159"/>
                    <a:pt x="6482" y="11159"/>
                  </a:cubicBezTo>
                  <a:cubicBezTo>
                    <a:pt x="6486" y="11159"/>
                    <a:pt x="6490" y="11161"/>
                    <a:pt x="6494" y="11165"/>
                  </a:cubicBezTo>
                  <a:cubicBezTo>
                    <a:pt x="6494" y="11145"/>
                    <a:pt x="6494" y="11145"/>
                    <a:pt x="6514" y="11145"/>
                  </a:cubicBezTo>
                  <a:cubicBezTo>
                    <a:pt x="6514" y="11145"/>
                    <a:pt x="6494" y="11145"/>
                    <a:pt x="6494" y="11165"/>
                  </a:cubicBezTo>
                  <a:cubicBezTo>
                    <a:pt x="6494" y="11172"/>
                    <a:pt x="6497" y="11174"/>
                    <a:pt x="6500" y="11174"/>
                  </a:cubicBezTo>
                  <a:cubicBezTo>
                    <a:pt x="6508" y="11174"/>
                    <a:pt x="6521" y="11165"/>
                    <a:pt x="6534" y="11165"/>
                  </a:cubicBezTo>
                  <a:cubicBezTo>
                    <a:pt x="6554" y="11165"/>
                    <a:pt x="6554" y="11145"/>
                    <a:pt x="6579" y="11145"/>
                  </a:cubicBezTo>
                  <a:cubicBezTo>
                    <a:pt x="6599" y="11165"/>
                    <a:pt x="6619" y="11165"/>
                    <a:pt x="6639" y="11165"/>
                  </a:cubicBezTo>
                  <a:cubicBezTo>
                    <a:pt x="6652" y="11165"/>
                    <a:pt x="6676" y="11156"/>
                    <a:pt x="6697" y="11156"/>
                  </a:cubicBezTo>
                  <a:cubicBezTo>
                    <a:pt x="6707" y="11156"/>
                    <a:pt x="6717" y="11158"/>
                    <a:pt x="6723" y="11165"/>
                  </a:cubicBezTo>
                  <a:cubicBezTo>
                    <a:pt x="6763" y="11186"/>
                    <a:pt x="6828" y="11186"/>
                    <a:pt x="6887" y="11186"/>
                  </a:cubicBezTo>
                  <a:cubicBezTo>
                    <a:pt x="6914" y="11186"/>
                    <a:pt x="6943" y="11197"/>
                    <a:pt x="6971" y="11197"/>
                  </a:cubicBezTo>
                  <a:cubicBezTo>
                    <a:pt x="6985" y="11197"/>
                    <a:pt x="6999" y="11194"/>
                    <a:pt x="7012" y="11186"/>
                  </a:cubicBezTo>
                  <a:lnTo>
                    <a:pt x="7096" y="11186"/>
                  </a:lnTo>
                  <a:cubicBezTo>
                    <a:pt x="7116" y="11165"/>
                    <a:pt x="7116" y="11165"/>
                    <a:pt x="7136" y="11165"/>
                  </a:cubicBezTo>
                  <a:lnTo>
                    <a:pt x="7300" y="11165"/>
                  </a:lnTo>
                  <a:cubicBezTo>
                    <a:pt x="7315" y="11158"/>
                    <a:pt x="7328" y="11156"/>
                    <a:pt x="7338" y="11156"/>
                  </a:cubicBezTo>
                  <a:cubicBezTo>
                    <a:pt x="7359" y="11156"/>
                    <a:pt x="7372" y="11165"/>
                    <a:pt x="7385" y="11165"/>
                  </a:cubicBezTo>
                  <a:cubicBezTo>
                    <a:pt x="7417" y="11165"/>
                    <a:pt x="7452" y="11139"/>
                    <a:pt x="7485" y="11139"/>
                  </a:cubicBezTo>
                  <a:cubicBezTo>
                    <a:pt x="7493" y="11139"/>
                    <a:pt x="7502" y="11141"/>
                    <a:pt x="7509" y="11145"/>
                  </a:cubicBezTo>
                  <a:lnTo>
                    <a:pt x="7614" y="11145"/>
                  </a:lnTo>
                  <a:cubicBezTo>
                    <a:pt x="7614" y="11165"/>
                    <a:pt x="7634" y="11165"/>
                    <a:pt x="7634" y="11165"/>
                  </a:cubicBezTo>
                  <a:cubicBezTo>
                    <a:pt x="7674" y="11145"/>
                    <a:pt x="7718" y="11145"/>
                    <a:pt x="7758" y="11145"/>
                  </a:cubicBezTo>
                  <a:cubicBezTo>
                    <a:pt x="7843" y="11124"/>
                    <a:pt x="7922" y="11103"/>
                    <a:pt x="7987" y="11103"/>
                  </a:cubicBezTo>
                  <a:cubicBezTo>
                    <a:pt x="8007" y="11103"/>
                    <a:pt x="8027" y="11083"/>
                    <a:pt x="8047" y="11083"/>
                  </a:cubicBezTo>
                  <a:cubicBezTo>
                    <a:pt x="8055" y="11090"/>
                    <a:pt x="8063" y="11092"/>
                    <a:pt x="8070" y="11092"/>
                  </a:cubicBezTo>
                  <a:cubicBezTo>
                    <a:pt x="8085" y="11092"/>
                    <a:pt x="8098" y="11083"/>
                    <a:pt x="8112" y="11083"/>
                  </a:cubicBezTo>
                  <a:cubicBezTo>
                    <a:pt x="8112" y="11083"/>
                    <a:pt x="8131" y="11124"/>
                    <a:pt x="8151" y="11124"/>
                  </a:cubicBezTo>
                  <a:cubicBezTo>
                    <a:pt x="8131" y="11186"/>
                    <a:pt x="8171" y="11232"/>
                    <a:pt x="8196" y="11273"/>
                  </a:cubicBezTo>
                  <a:cubicBezTo>
                    <a:pt x="8196" y="11314"/>
                    <a:pt x="8216" y="11340"/>
                    <a:pt x="8196" y="11360"/>
                  </a:cubicBezTo>
                  <a:cubicBezTo>
                    <a:pt x="8196" y="11381"/>
                    <a:pt x="8216" y="11401"/>
                    <a:pt x="8236" y="11422"/>
                  </a:cubicBezTo>
                  <a:cubicBezTo>
                    <a:pt x="8236" y="11422"/>
                    <a:pt x="8256" y="11442"/>
                    <a:pt x="8256" y="11468"/>
                  </a:cubicBezTo>
                  <a:cubicBezTo>
                    <a:pt x="8256" y="11475"/>
                    <a:pt x="8254" y="11477"/>
                    <a:pt x="8251" y="11477"/>
                  </a:cubicBezTo>
                  <a:cubicBezTo>
                    <a:pt x="8245" y="11477"/>
                    <a:pt x="8236" y="11468"/>
                    <a:pt x="8236" y="11468"/>
                  </a:cubicBezTo>
                  <a:cubicBezTo>
                    <a:pt x="8216" y="11489"/>
                    <a:pt x="8196" y="11489"/>
                    <a:pt x="8171" y="11489"/>
                  </a:cubicBezTo>
                  <a:cubicBezTo>
                    <a:pt x="8141" y="11499"/>
                    <a:pt x="8110" y="11499"/>
                    <a:pt x="8079" y="11499"/>
                  </a:cubicBezTo>
                  <a:cubicBezTo>
                    <a:pt x="8048" y="11499"/>
                    <a:pt x="8017" y="11499"/>
                    <a:pt x="7987" y="11509"/>
                  </a:cubicBezTo>
                  <a:cubicBezTo>
                    <a:pt x="7967" y="11499"/>
                    <a:pt x="7951" y="11494"/>
                    <a:pt x="7937" y="11494"/>
                  </a:cubicBezTo>
                  <a:cubicBezTo>
                    <a:pt x="7924" y="11494"/>
                    <a:pt x="7913" y="11499"/>
                    <a:pt x="7903" y="11509"/>
                  </a:cubicBezTo>
                  <a:cubicBezTo>
                    <a:pt x="7889" y="11516"/>
                    <a:pt x="7876" y="11518"/>
                    <a:pt x="7863" y="11518"/>
                  </a:cubicBezTo>
                  <a:cubicBezTo>
                    <a:pt x="7838" y="11518"/>
                    <a:pt x="7815" y="11509"/>
                    <a:pt x="7798" y="11509"/>
                  </a:cubicBezTo>
                  <a:cubicBezTo>
                    <a:pt x="7778" y="11530"/>
                    <a:pt x="7738" y="11530"/>
                    <a:pt x="7718" y="11530"/>
                  </a:cubicBezTo>
                  <a:cubicBezTo>
                    <a:pt x="7699" y="11530"/>
                    <a:pt x="7654" y="11550"/>
                    <a:pt x="7634" y="11550"/>
                  </a:cubicBezTo>
                  <a:cubicBezTo>
                    <a:pt x="7594" y="11571"/>
                    <a:pt x="7549" y="11571"/>
                    <a:pt x="7490" y="11571"/>
                  </a:cubicBezTo>
                  <a:lnTo>
                    <a:pt x="7201" y="11571"/>
                  </a:lnTo>
                  <a:cubicBezTo>
                    <a:pt x="7184" y="11571"/>
                    <a:pt x="7170" y="11591"/>
                    <a:pt x="7150" y="11591"/>
                  </a:cubicBezTo>
                  <a:cubicBezTo>
                    <a:pt x="7141" y="11591"/>
                    <a:pt x="7130" y="11586"/>
                    <a:pt x="7116" y="11571"/>
                  </a:cubicBezTo>
                  <a:cubicBezTo>
                    <a:pt x="7096" y="11617"/>
                    <a:pt x="7032" y="11617"/>
                    <a:pt x="6992" y="11617"/>
                  </a:cubicBezTo>
                  <a:cubicBezTo>
                    <a:pt x="6982" y="11627"/>
                    <a:pt x="6972" y="11632"/>
                    <a:pt x="6959" y="11632"/>
                  </a:cubicBezTo>
                  <a:cubicBezTo>
                    <a:pt x="6946" y="11632"/>
                    <a:pt x="6930" y="11627"/>
                    <a:pt x="6907" y="11617"/>
                  </a:cubicBezTo>
                  <a:lnTo>
                    <a:pt x="6803" y="11617"/>
                  </a:lnTo>
                  <a:cubicBezTo>
                    <a:pt x="6763" y="11596"/>
                    <a:pt x="6743" y="11596"/>
                    <a:pt x="6703" y="11596"/>
                  </a:cubicBezTo>
                  <a:cubicBezTo>
                    <a:pt x="6703" y="11596"/>
                    <a:pt x="6692" y="11605"/>
                    <a:pt x="6685" y="11605"/>
                  </a:cubicBezTo>
                  <a:cubicBezTo>
                    <a:pt x="6681" y="11605"/>
                    <a:pt x="6678" y="11603"/>
                    <a:pt x="6678" y="11596"/>
                  </a:cubicBezTo>
                  <a:cubicBezTo>
                    <a:pt x="6612" y="11596"/>
                    <a:pt x="6552" y="11605"/>
                    <a:pt x="6489" y="11605"/>
                  </a:cubicBezTo>
                  <a:cubicBezTo>
                    <a:pt x="6457" y="11605"/>
                    <a:pt x="6425" y="11603"/>
                    <a:pt x="6390" y="11596"/>
                  </a:cubicBezTo>
                  <a:lnTo>
                    <a:pt x="6305" y="11596"/>
                  </a:lnTo>
                  <a:cubicBezTo>
                    <a:pt x="6279" y="11596"/>
                    <a:pt x="6252" y="11585"/>
                    <a:pt x="6232" y="11585"/>
                  </a:cubicBezTo>
                  <a:cubicBezTo>
                    <a:pt x="6221" y="11585"/>
                    <a:pt x="6213" y="11588"/>
                    <a:pt x="6206" y="11596"/>
                  </a:cubicBezTo>
                  <a:cubicBezTo>
                    <a:pt x="6193" y="11607"/>
                    <a:pt x="6187" y="11612"/>
                    <a:pt x="6182" y="11612"/>
                  </a:cubicBezTo>
                  <a:cubicBezTo>
                    <a:pt x="6176" y="11612"/>
                    <a:pt x="6171" y="11607"/>
                    <a:pt x="6161" y="11596"/>
                  </a:cubicBezTo>
                  <a:cubicBezTo>
                    <a:pt x="6156" y="11590"/>
                    <a:pt x="6151" y="11588"/>
                    <a:pt x="6144" y="11588"/>
                  </a:cubicBezTo>
                  <a:cubicBezTo>
                    <a:pt x="6128" y="11588"/>
                    <a:pt x="6106" y="11602"/>
                    <a:pt x="6082" y="11602"/>
                  </a:cubicBezTo>
                  <a:cubicBezTo>
                    <a:pt x="6074" y="11602"/>
                    <a:pt x="6065" y="11600"/>
                    <a:pt x="6057" y="11596"/>
                  </a:cubicBezTo>
                  <a:lnTo>
                    <a:pt x="6017" y="11596"/>
                  </a:lnTo>
                  <a:cubicBezTo>
                    <a:pt x="6017" y="11596"/>
                    <a:pt x="6008" y="11605"/>
                    <a:pt x="6002" y="11605"/>
                  </a:cubicBezTo>
                  <a:cubicBezTo>
                    <a:pt x="5999" y="11605"/>
                    <a:pt x="5997" y="11603"/>
                    <a:pt x="5997" y="11596"/>
                  </a:cubicBezTo>
                  <a:cubicBezTo>
                    <a:pt x="5984" y="11588"/>
                    <a:pt x="5970" y="11585"/>
                    <a:pt x="5956" y="11585"/>
                  </a:cubicBezTo>
                  <a:cubicBezTo>
                    <a:pt x="5928" y="11585"/>
                    <a:pt x="5899" y="11596"/>
                    <a:pt x="5872" y="11596"/>
                  </a:cubicBezTo>
                  <a:cubicBezTo>
                    <a:pt x="5853" y="11596"/>
                    <a:pt x="5833" y="11596"/>
                    <a:pt x="5808" y="11571"/>
                  </a:cubicBezTo>
                  <a:lnTo>
                    <a:pt x="5788" y="11571"/>
                  </a:lnTo>
                  <a:lnTo>
                    <a:pt x="5768" y="11596"/>
                  </a:lnTo>
                  <a:cubicBezTo>
                    <a:pt x="5760" y="11600"/>
                    <a:pt x="5752" y="11602"/>
                    <a:pt x="5745" y="11602"/>
                  </a:cubicBezTo>
                  <a:cubicBezTo>
                    <a:pt x="5721" y="11602"/>
                    <a:pt x="5696" y="11588"/>
                    <a:pt x="5672" y="11588"/>
                  </a:cubicBezTo>
                  <a:cubicBezTo>
                    <a:pt x="5662" y="11588"/>
                    <a:pt x="5653" y="11590"/>
                    <a:pt x="5644" y="11596"/>
                  </a:cubicBezTo>
                  <a:cubicBezTo>
                    <a:pt x="5624" y="11571"/>
                    <a:pt x="5624" y="11571"/>
                    <a:pt x="5624" y="11550"/>
                  </a:cubicBezTo>
                  <a:cubicBezTo>
                    <a:pt x="5604" y="11550"/>
                    <a:pt x="5604" y="11571"/>
                    <a:pt x="5604" y="11571"/>
                  </a:cubicBezTo>
                  <a:cubicBezTo>
                    <a:pt x="5559" y="11571"/>
                    <a:pt x="5519" y="11571"/>
                    <a:pt x="5499" y="11596"/>
                  </a:cubicBezTo>
                  <a:cubicBezTo>
                    <a:pt x="5489" y="11572"/>
                    <a:pt x="5471" y="11566"/>
                    <a:pt x="5451" y="11566"/>
                  </a:cubicBezTo>
                  <a:cubicBezTo>
                    <a:pt x="5433" y="11566"/>
                    <a:pt x="5413" y="11571"/>
                    <a:pt x="5395" y="11571"/>
                  </a:cubicBezTo>
                  <a:cubicBezTo>
                    <a:pt x="5381" y="11556"/>
                    <a:pt x="5357" y="11541"/>
                    <a:pt x="5335" y="11541"/>
                  </a:cubicBezTo>
                  <a:cubicBezTo>
                    <a:pt x="5326" y="11541"/>
                    <a:pt x="5317" y="11544"/>
                    <a:pt x="5310" y="11550"/>
                  </a:cubicBezTo>
                  <a:cubicBezTo>
                    <a:pt x="5290" y="11550"/>
                    <a:pt x="5290" y="11530"/>
                    <a:pt x="5270" y="11530"/>
                  </a:cubicBezTo>
                  <a:lnTo>
                    <a:pt x="5186" y="11530"/>
                  </a:lnTo>
                  <a:cubicBezTo>
                    <a:pt x="5182" y="11525"/>
                    <a:pt x="5177" y="11524"/>
                    <a:pt x="5173" y="11524"/>
                  </a:cubicBezTo>
                  <a:cubicBezTo>
                    <a:pt x="5162" y="11524"/>
                    <a:pt x="5150" y="11536"/>
                    <a:pt x="5139" y="11536"/>
                  </a:cubicBezTo>
                  <a:cubicBezTo>
                    <a:pt x="5135" y="11536"/>
                    <a:pt x="5130" y="11534"/>
                    <a:pt x="5126" y="11530"/>
                  </a:cubicBezTo>
                  <a:cubicBezTo>
                    <a:pt x="5116" y="11519"/>
                    <a:pt x="5100" y="11519"/>
                    <a:pt x="5084" y="11519"/>
                  </a:cubicBezTo>
                  <a:cubicBezTo>
                    <a:pt x="5068" y="11519"/>
                    <a:pt x="5051" y="11519"/>
                    <a:pt x="5041" y="11509"/>
                  </a:cubicBezTo>
                  <a:cubicBezTo>
                    <a:pt x="5022" y="11509"/>
                    <a:pt x="5002" y="11509"/>
                    <a:pt x="4982" y="11489"/>
                  </a:cubicBezTo>
                  <a:cubicBezTo>
                    <a:pt x="4952" y="11489"/>
                    <a:pt x="4933" y="11498"/>
                    <a:pt x="4918" y="11498"/>
                  </a:cubicBezTo>
                  <a:cubicBezTo>
                    <a:pt x="4911" y="11498"/>
                    <a:pt x="4904" y="11496"/>
                    <a:pt x="4897" y="11489"/>
                  </a:cubicBezTo>
                  <a:cubicBezTo>
                    <a:pt x="4897" y="11489"/>
                    <a:pt x="4888" y="11498"/>
                    <a:pt x="4877" y="11498"/>
                  </a:cubicBezTo>
                  <a:cubicBezTo>
                    <a:pt x="4871" y="11498"/>
                    <a:pt x="4864" y="11496"/>
                    <a:pt x="4857" y="11489"/>
                  </a:cubicBezTo>
                  <a:cubicBezTo>
                    <a:pt x="4813" y="11468"/>
                    <a:pt x="4753" y="11468"/>
                    <a:pt x="4713" y="11442"/>
                  </a:cubicBezTo>
                  <a:cubicBezTo>
                    <a:pt x="4713" y="11436"/>
                    <a:pt x="4710" y="11433"/>
                    <a:pt x="4706" y="11433"/>
                  </a:cubicBezTo>
                  <a:cubicBezTo>
                    <a:pt x="4697" y="11433"/>
                    <a:pt x="4682" y="11442"/>
                    <a:pt x="4668" y="11442"/>
                  </a:cubicBezTo>
                  <a:lnTo>
                    <a:pt x="4648" y="11422"/>
                  </a:lnTo>
                  <a:cubicBezTo>
                    <a:pt x="4544" y="11422"/>
                    <a:pt x="4439" y="11381"/>
                    <a:pt x="4340" y="11381"/>
                  </a:cubicBezTo>
                  <a:lnTo>
                    <a:pt x="4275" y="11381"/>
                  </a:lnTo>
                  <a:cubicBezTo>
                    <a:pt x="4255" y="11381"/>
                    <a:pt x="4235" y="11360"/>
                    <a:pt x="4215" y="11360"/>
                  </a:cubicBezTo>
                  <a:cubicBezTo>
                    <a:pt x="4209" y="11363"/>
                    <a:pt x="4204" y="11364"/>
                    <a:pt x="4199" y="11364"/>
                  </a:cubicBezTo>
                  <a:cubicBezTo>
                    <a:pt x="4176" y="11364"/>
                    <a:pt x="4170" y="11334"/>
                    <a:pt x="4159" y="11334"/>
                  </a:cubicBezTo>
                  <a:cubicBezTo>
                    <a:pt x="4157" y="11334"/>
                    <a:pt x="4154" y="11335"/>
                    <a:pt x="4151" y="11340"/>
                  </a:cubicBezTo>
                  <a:lnTo>
                    <a:pt x="4131" y="11360"/>
                  </a:lnTo>
                  <a:cubicBezTo>
                    <a:pt x="4111" y="11360"/>
                    <a:pt x="4111" y="11340"/>
                    <a:pt x="4091" y="11314"/>
                  </a:cubicBezTo>
                  <a:cubicBezTo>
                    <a:pt x="4074" y="11314"/>
                    <a:pt x="4051" y="11325"/>
                    <a:pt x="4032" y="11325"/>
                  </a:cubicBezTo>
                  <a:cubicBezTo>
                    <a:pt x="4022" y="11325"/>
                    <a:pt x="4013" y="11323"/>
                    <a:pt x="4006" y="11314"/>
                  </a:cubicBezTo>
                  <a:cubicBezTo>
                    <a:pt x="3967" y="11293"/>
                    <a:pt x="3922" y="11293"/>
                    <a:pt x="3902" y="11293"/>
                  </a:cubicBezTo>
                  <a:cubicBezTo>
                    <a:pt x="3882" y="11273"/>
                    <a:pt x="3862" y="11273"/>
                    <a:pt x="3817" y="11273"/>
                  </a:cubicBezTo>
                  <a:cubicBezTo>
                    <a:pt x="3777" y="11252"/>
                    <a:pt x="3738" y="11232"/>
                    <a:pt x="3673" y="11232"/>
                  </a:cubicBezTo>
                  <a:cubicBezTo>
                    <a:pt x="3673" y="11215"/>
                    <a:pt x="3668" y="11210"/>
                    <a:pt x="3660" y="11210"/>
                  </a:cubicBezTo>
                  <a:cubicBezTo>
                    <a:pt x="3651" y="11210"/>
                    <a:pt x="3639" y="11217"/>
                    <a:pt x="3628" y="11217"/>
                  </a:cubicBezTo>
                  <a:cubicBezTo>
                    <a:pt x="3622" y="11217"/>
                    <a:pt x="3617" y="11215"/>
                    <a:pt x="3613" y="11211"/>
                  </a:cubicBezTo>
                  <a:cubicBezTo>
                    <a:pt x="3613" y="11186"/>
                    <a:pt x="3569" y="11186"/>
                    <a:pt x="3549" y="11186"/>
                  </a:cubicBezTo>
                  <a:cubicBezTo>
                    <a:pt x="3542" y="11179"/>
                    <a:pt x="3536" y="11177"/>
                    <a:pt x="3529" y="11177"/>
                  </a:cubicBezTo>
                  <a:cubicBezTo>
                    <a:pt x="3516" y="11177"/>
                    <a:pt x="3502" y="11186"/>
                    <a:pt x="3489" y="11186"/>
                  </a:cubicBezTo>
                  <a:cubicBezTo>
                    <a:pt x="3444" y="11165"/>
                    <a:pt x="3384" y="11165"/>
                    <a:pt x="3345" y="11145"/>
                  </a:cubicBezTo>
                  <a:cubicBezTo>
                    <a:pt x="3345" y="11145"/>
                    <a:pt x="3320" y="11145"/>
                    <a:pt x="3320" y="11124"/>
                  </a:cubicBezTo>
                  <a:cubicBezTo>
                    <a:pt x="3300" y="11124"/>
                    <a:pt x="3300" y="11145"/>
                    <a:pt x="3280" y="11145"/>
                  </a:cubicBezTo>
                  <a:cubicBezTo>
                    <a:pt x="3280" y="11124"/>
                    <a:pt x="3260" y="11124"/>
                    <a:pt x="3260" y="11103"/>
                  </a:cubicBezTo>
                  <a:cubicBezTo>
                    <a:pt x="3220" y="11103"/>
                    <a:pt x="3195" y="11103"/>
                    <a:pt x="3176" y="11124"/>
                  </a:cubicBezTo>
                  <a:cubicBezTo>
                    <a:pt x="3116" y="11083"/>
                    <a:pt x="3031" y="11057"/>
                    <a:pt x="2947" y="11057"/>
                  </a:cubicBezTo>
                  <a:lnTo>
                    <a:pt x="2927" y="11037"/>
                  </a:lnTo>
                  <a:lnTo>
                    <a:pt x="2867" y="11037"/>
                  </a:lnTo>
                  <a:cubicBezTo>
                    <a:pt x="2867" y="11016"/>
                    <a:pt x="2847" y="11016"/>
                    <a:pt x="2847" y="10996"/>
                  </a:cubicBezTo>
                  <a:cubicBezTo>
                    <a:pt x="2802" y="10996"/>
                    <a:pt x="2763" y="10996"/>
                    <a:pt x="2743" y="10975"/>
                  </a:cubicBezTo>
                  <a:cubicBezTo>
                    <a:pt x="2658" y="10955"/>
                    <a:pt x="2598" y="10929"/>
                    <a:pt x="2534" y="10929"/>
                  </a:cubicBezTo>
                  <a:cubicBezTo>
                    <a:pt x="2514" y="10929"/>
                    <a:pt x="2494" y="10909"/>
                    <a:pt x="2494" y="10888"/>
                  </a:cubicBezTo>
                  <a:cubicBezTo>
                    <a:pt x="2449" y="10909"/>
                    <a:pt x="2449" y="10909"/>
                    <a:pt x="2429" y="10909"/>
                  </a:cubicBezTo>
                  <a:lnTo>
                    <a:pt x="2449" y="10888"/>
                  </a:lnTo>
                  <a:lnTo>
                    <a:pt x="2429" y="10867"/>
                  </a:lnTo>
                  <a:cubicBezTo>
                    <a:pt x="2409" y="10867"/>
                    <a:pt x="2409" y="10888"/>
                    <a:pt x="2409" y="10888"/>
                  </a:cubicBezTo>
                  <a:cubicBezTo>
                    <a:pt x="2429" y="10888"/>
                    <a:pt x="2409" y="10909"/>
                    <a:pt x="2409" y="10929"/>
                  </a:cubicBezTo>
                  <a:lnTo>
                    <a:pt x="2409" y="10888"/>
                  </a:lnTo>
                  <a:cubicBezTo>
                    <a:pt x="2398" y="10894"/>
                    <a:pt x="2388" y="10896"/>
                    <a:pt x="2379" y="10896"/>
                  </a:cubicBezTo>
                  <a:cubicBezTo>
                    <a:pt x="2359" y="10896"/>
                    <a:pt x="2350" y="10882"/>
                    <a:pt x="2350" y="10867"/>
                  </a:cubicBezTo>
                  <a:cubicBezTo>
                    <a:pt x="2325" y="10867"/>
                    <a:pt x="2350" y="10909"/>
                    <a:pt x="2305" y="10909"/>
                  </a:cubicBezTo>
                  <a:cubicBezTo>
                    <a:pt x="2305" y="10888"/>
                    <a:pt x="2305" y="10867"/>
                    <a:pt x="2285" y="10847"/>
                  </a:cubicBezTo>
                  <a:cubicBezTo>
                    <a:pt x="2265" y="10826"/>
                    <a:pt x="2245" y="10801"/>
                    <a:pt x="2225" y="10801"/>
                  </a:cubicBezTo>
                  <a:cubicBezTo>
                    <a:pt x="2161" y="10801"/>
                    <a:pt x="2101" y="10780"/>
                    <a:pt x="2036" y="10780"/>
                  </a:cubicBezTo>
                  <a:cubicBezTo>
                    <a:pt x="2016" y="10780"/>
                    <a:pt x="2016" y="10760"/>
                    <a:pt x="1996" y="10760"/>
                  </a:cubicBezTo>
                  <a:lnTo>
                    <a:pt x="1977" y="10780"/>
                  </a:lnTo>
                  <a:cubicBezTo>
                    <a:pt x="1971" y="10775"/>
                    <a:pt x="1965" y="10774"/>
                    <a:pt x="1960" y="10774"/>
                  </a:cubicBezTo>
                  <a:cubicBezTo>
                    <a:pt x="1951" y="10774"/>
                    <a:pt x="1942" y="10779"/>
                    <a:pt x="1934" y="10779"/>
                  </a:cubicBezTo>
                  <a:cubicBezTo>
                    <a:pt x="1926" y="10779"/>
                    <a:pt x="1919" y="10775"/>
                    <a:pt x="1912" y="10760"/>
                  </a:cubicBezTo>
                  <a:cubicBezTo>
                    <a:pt x="1932" y="10760"/>
                    <a:pt x="1952" y="10760"/>
                    <a:pt x="1977" y="10739"/>
                  </a:cubicBezTo>
                  <a:cubicBezTo>
                    <a:pt x="1932" y="10719"/>
                    <a:pt x="1892" y="10719"/>
                    <a:pt x="1872" y="10672"/>
                  </a:cubicBezTo>
                  <a:lnTo>
                    <a:pt x="1787" y="10672"/>
                  </a:lnTo>
                  <a:cubicBezTo>
                    <a:pt x="1748" y="10652"/>
                    <a:pt x="1683" y="10652"/>
                    <a:pt x="1663" y="10611"/>
                  </a:cubicBezTo>
                  <a:cubicBezTo>
                    <a:pt x="1643" y="10611"/>
                    <a:pt x="1643" y="10631"/>
                    <a:pt x="1623" y="10631"/>
                  </a:cubicBezTo>
                  <a:cubicBezTo>
                    <a:pt x="1623" y="10611"/>
                    <a:pt x="1603" y="10590"/>
                    <a:pt x="1578" y="10590"/>
                  </a:cubicBezTo>
                  <a:cubicBezTo>
                    <a:pt x="1532" y="10590"/>
                    <a:pt x="1497" y="10562"/>
                    <a:pt x="1444" y="10562"/>
                  </a:cubicBezTo>
                  <a:cubicBezTo>
                    <a:pt x="1429" y="10562"/>
                    <a:pt x="1412" y="10564"/>
                    <a:pt x="1394" y="10570"/>
                  </a:cubicBezTo>
                  <a:cubicBezTo>
                    <a:pt x="1414" y="10590"/>
                    <a:pt x="1394" y="10611"/>
                    <a:pt x="1414" y="10631"/>
                  </a:cubicBezTo>
                  <a:cubicBezTo>
                    <a:pt x="1414" y="10631"/>
                    <a:pt x="1414" y="10611"/>
                    <a:pt x="1434" y="10611"/>
                  </a:cubicBezTo>
                  <a:cubicBezTo>
                    <a:pt x="1441" y="10611"/>
                    <a:pt x="1445" y="10611"/>
                    <a:pt x="1448" y="10611"/>
                  </a:cubicBezTo>
                  <a:cubicBezTo>
                    <a:pt x="1434" y="10615"/>
                    <a:pt x="1432" y="10631"/>
                    <a:pt x="1414" y="10631"/>
                  </a:cubicBezTo>
                  <a:cubicBezTo>
                    <a:pt x="1414" y="10652"/>
                    <a:pt x="1454" y="10652"/>
                    <a:pt x="1454" y="10672"/>
                  </a:cubicBezTo>
                  <a:lnTo>
                    <a:pt x="1558" y="10672"/>
                  </a:lnTo>
                  <a:cubicBezTo>
                    <a:pt x="1603" y="10719"/>
                    <a:pt x="1683" y="10739"/>
                    <a:pt x="1748" y="10760"/>
                  </a:cubicBezTo>
                  <a:cubicBezTo>
                    <a:pt x="1754" y="10766"/>
                    <a:pt x="1759" y="10769"/>
                    <a:pt x="1762" y="10769"/>
                  </a:cubicBezTo>
                  <a:cubicBezTo>
                    <a:pt x="1770" y="10769"/>
                    <a:pt x="1774" y="10760"/>
                    <a:pt x="1787" y="10760"/>
                  </a:cubicBezTo>
                  <a:cubicBezTo>
                    <a:pt x="1827" y="10760"/>
                    <a:pt x="1852" y="10780"/>
                    <a:pt x="1872" y="10801"/>
                  </a:cubicBezTo>
                  <a:lnTo>
                    <a:pt x="1892" y="10780"/>
                  </a:lnTo>
                  <a:cubicBezTo>
                    <a:pt x="1912" y="10801"/>
                    <a:pt x="1912" y="10826"/>
                    <a:pt x="1932" y="10826"/>
                  </a:cubicBezTo>
                  <a:lnTo>
                    <a:pt x="1952" y="10826"/>
                  </a:lnTo>
                  <a:lnTo>
                    <a:pt x="1977" y="10847"/>
                  </a:lnTo>
                  <a:lnTo>
                    <a:pt x="2056" y="10847"/>
                  </a:lnTo>
                  <a:cubicBezTo>
                    <a:pt x="2056" y="10867"/>
                    <a:pt x="2076" y="10867"/>
                    <a:pt x="2101" y="10888"/>
                  </a:cubicBezTo>
                  <a:cubicBezTo>
                    <a:pt x="2105" y="10893"/>
                    <a:pt x="2110" y="10894"/>
                    <a:pt x="2114" y="10894"/>
                  </a:cubicBezTo>
                  <a:cubicBezTo>
                    <a:pt x="2122" y="10894"/>
                    <a:pt x="2128" y="10889"/>
                    <a:pt x="2133" y="10889"/>
                  </a:cubicBezTo>
                  <a:cubicBezTo>
                    <a:pt x="2138" y="10889"/>
                    <a:pt x="2141" y="10893"/>
                    <a:pt x="2141" y="10909"/>
                  </a:cubicBezTo>
                  <a:cubicBezTo>
                    <a:pt x="2172" y="10909"/>
                    <a:pt x="2191" y="10937"/>
                    <a:pt x="2229" y="10937"/>
                  </a:cubicBezTo>
                  <a:cubicBezTo>
                    <a:pt x="2235" y="10937"/>
                    <a:pt x="2242" y="10936"/>
                    <a:pt x="2249" y="10934"/>
                  </a:cubicBezTo>
                  <a:cubicBezTo>
                    <a:pt x="2265" y="10957"/>
                    <a:pt x="2266" y="10975"/>
                    <a:pt x="2285" y="10975"/>
                  </a:cubicBezTo>
                  <a:cubicBezTo>
                    <a:pt x="2325" y="10996"/>
                    <a:pt x="2370" y="10996"/>
                    <a:pt x="2409" y="11016"/>
                  </a:cubicBezTo>
                  <a:cubicBezTo>
                    <a:pt x="2429" y="10996"/>
                    <a:pt x="2429" y="10996"/>
                    <a:pt x="2429" y="10975"/>
                  </a:cubicBezTo>
                  <a:cubicBezTo>
                    <a:pt x="2449" y="10975"/>
                    <a:pt x="2449" y="10996"/>
                    <a:pt x="2474" y="10996"/>
                  </a:cubicBezTo>
                  <a:cubicBezTo>
                    <a:pt x="2474" y="10975"/>
                    <a:pt x="2474" y="10975"/>
                    <a:pt x="2494" y="10975"/>
                  </a:cubicBezTo>
                  <a:cubicBezTo>
                    <a:pt x="2494" y="10986"/>
                    <a:pt x="2489" y="10986"/>
                    <a:pt x="2484" y="10986"/>
                  </a:cubicBezTo>
                  <a:cubicBezTo>
                    <a:pt x="2479" y="10986"/>
                    <a:pt x="2474" y="10986"/>
                    <a:pt x="2474" y="10996"/>
                  </a:cubicBezTo>
                  <a:cubicBezTo>
                    <a:pt x="2449" y="10996"/>
                    <a:pt x="2449" y="10996"/>
                    <a:pt x="2449" y="11016"/>
                  </a:cubicBezTo>
                  <a:cubicBezTo>
                    <a:pt x="2474" y="11016"/>
                    <a:pt x="2514" y="11016"/>
                    <a:pt x="2534" y="11037"/>
                  </a:cubicBezTo>
                  <a:cubicBezTo>
                    <a:pt x="2598" y="11057"/>
                    <a:pt x="2658" y="11057"/>
                    <a:pt x="2723" y="11057"/>
                  </a:cubicBezTo>
                  <a:cubicBezTo>
                    <a:pt x="2698" y="11083"/>
                    <a:pt x="2698" y="11083"/>
                    <a:pt x="2678" y="11083"/>
                  </a:cubicBezTo>
                  <a:cubicBezTo>
                    <a:pt x="2678" y="11083"/>
                    <a:pt x="2658" y="11083"/>
                    <a:pt x="2658" y="11103"/>
                  </a:cubicBezTo>
                  <a:cubicBezTo>
                    <a:pt x="2723" y="11103"/>
                    <a:pt x="2783" y="11103"/>
                    <a:pt x="2847" y="11124"/>
                  </a:cubicBezTo>
                  <a:cubicBezTo>
                    <a:pt x="2847" y="11145"/>
                    <a:pt x="2822" y="11145"/>
                    <a:pt x="2847" y="11165"/>
                  </a:cubicBezTo>
                  <a:lnTo>
                    <a:pt x="2971" y="11165"/>
                  </a:lnTo>
                  <a:cubicBezTo>
                    <a:pt x="2991" y="11211"/>
                    <a:pt x="3031" y="11232"/>
                    <a:pt x="3071" y="11232"/>
                  </a:cubicBezTo>
                  <a:cubicBezTo>
                    <a:pt x="3116" y="11232"/>
                    <a:pt x="3156" y="11252"/>
                    <a:pt x="3195" y="11273"/>
                  </a:cubicBezTo>
                  <a:lnTo>
                    <a:pt x="3220" y="11252"/>
                  </a:lnTo>
                  <a:cubicBezTo>
                    <a:pt x="3240" y="11273"/>
                    <a:pt x="3260" y="11273"/>
                    <a:pt x="3280" y="11293"/>
                  </a:cubicBezTo>
                  <a:cubicBezTo>
                    <a:pt x="3320" y="11293"/>
                    <a:pt x="3345" y="11293"/>
                    <a:pt x="3365" y="11273"/>
                  </a:cubicBezTo>
                  <a:cubicBezTo>
                    <a:pt x="3378" y="11273"/>
                    <a:pt x="3391" y="11282"/>
                    <a:pt x="3404" y="11282"/>
                  </a:cubicBezTo>
                  <a:cubicBezTo>
                    <a:pt x="3411" y="11282"/>
                    <a:pt x="3418" y="11280"/>
                    <a:pt x="3424" y="11273"/>
                  </a:cubicBezTo>
                  <a:cubicBezTo>
                    <a:pt x="3444" y="11293"/>
                    <a:pt x="3444" y="11293"/>
                    <a:pt x="3469" y="11314"/>
                  </a:cubicBezTo>
                  <a:lnTo>
                    <a:pt x="3549" y="11314"/>
                  </a:lnTo>
                  <a:cubicBezTo>
                    <a:pt x="3633" y="11340"/>
                    <a:pt x="3653" y="11340"/>
                    <a:pt x="3693" y="11360"/>
                  </a:cubicBezTo>
                  <a:cubicBezTo>
                    <a:pt x="3718" y="11381"/>
                    <a:pt x="3738" y="11381"/>
                    <a:pt x="3777" y="11381"/>
                  </a:cubicBezTo>
                  <a:cubicBezTo>
                    <a:pt x="3797" y="11401"/>
                    <a:pt x="3842" y="11422"/>
                    <a:pt x="3862" y="11442"/>
                  </a:cubicBezTo>
                  <a:cubicBezTo>
                    <a:pt x="3902" y="11468"/>
                    <a:pt x="3942" y="11489"/>
                    <a:pt x="3987" y="11489"/>
                  </a:cubicBezTo>
                  <a:cubicBezTo>
                    <a:pt x="4066" y="11489"/>
                    <a:pt x="4151" y="11509"/>
                    <a:pt x="4235" y="11530"/>
                  </a:cubicBezTo>
                  <a:lnTo>
                    <a:pt x="4275" y="11530"/>
                  </a:lnTo>
                  <a:cubicBezTo>
                    <a:pt x="4295" y="11530"/>
                    <a:pt x="4295" y="11550"/>
                    <a:pt x="4295" y="11550"/>
                  </a:cubicBezTo>
                  <a:lnTo>
                    <a:pt x="4340" y="11550"/>
                  </a:lnTo>
                  <a:cubicBezTo>
                    <a:pt x="4360" y="11571"/>
                    <a:pt x="4360" y="11571"/>
                    <a:pt x="4380" y="11571"/>
                  </a:cubicBezTo>
                  <a:cubicBezTo>
                    <a:pt x="4390" y="11584"/>
                    <a:pt x="4400" y="11584"/>
                    <a:pt x="4410" y="11584"/>
                  </a:cubicBezTo>
                  <a:cubicBezTo>
                    <a:pt x="4419" y="11584"/>
                    <a:pt x="4430" y="11584"/>
                    <a:pt x="4439" y="11596"/>
                  </a:cubicBezTo>
                  <a:cubicBezTo>
                    <a:pt x="4456" y="11596"/>
                    <a:pt x="4479" y="11585"/>
                    <a:pt x="4499" y="11585"/>
                  </a:cubicBezTo>
                  <a:cubicBezTo>
                    <a:pt x="4509" y="11585"/>
                    <a:pt x="4517" y="11588"/>
                    <a:pt x="4524" y="11596"/>
                  </a:cubicBezTo>
                  <a:cubicBezTo>
                    <a:pt x="4544" y="11617"/>
                    <a:pt x="4564" y="11617"/>
                    <a:pt x="4589" y="11617"/>
                  </a:cubicBezTo>
                  <a:cubicBezTo>
                    <a:pt x="4609" y="11617"/>
                    <a:pt x="4609" y="11596"/>
                    <a:pt x="4628" y="11596"/>
                  </a:cubicBezTo>
                  <a:cubicBezTo>
                    <a:pt x="4634" y="11589"/>
                    <a:pt x="4642" y="11586"/>
                    <a:pt x="4651" y="11586"/>
                  </a:cubicBezTo>
                  <a:cubicBezTo>
                    <a:pt x="4671" y="11586"/>
                    <a:pt x="4696" y="11602"/>
                    <a:pt x="4713" y="11617"/>
                  </a:cubicBezTo>
                  <a:cubicBezTo>
                    <a:pt x="4733" y="11617"/>
                    <a:pt x="4733" y="11637"/>
                    <a:pt x="4753" y="11637"/>
                  </a:cubicBezTo>
                  <a:cubicBezTo>
                    <a:pt x="4761" y="11633"/>
                    <a:pt x="4770" y="11631"/>
                    <a:pt x="4779" y="11631"/>
                  </a:cubicBezTo>
                  <a:cubicBezTo>
                    <a:pt x="4802" y="11631"/>
                    <a:pt x="4825" y="11643"/>
                    <a:pt x="4842" y="11643"/>
                  </a:cubicBezTo>
                  <a:cubicBezTo>
                    <a:pt x="4848" y="11643"/>
                    <a:pt x="4853" y="11642"/>
                    <a:pt x="4857" y="11637"/>
                  </a:cubicBezTo>
                  <a:cubicBezTo>
                    <a:pt x="4877" y="11637"/>
                    <a:pt x="4877" y="11658"/>
                    <a:pt x="4897" y="11658"/>
                  </a:cubicBezTo>
                  <a:cubicBezTo>
                    <a:pt x="4897" y="11665"/>
                    <a:pt x="4900" y="11667"/>
                    <a:pt x="4902" y="11667"/>
                  </a:cubicBezTo>
                  <a:cubicBezTo>
                    <a:pt x="4908" y="11667"/>
                    <a:pt x="4917" y="11658"/>
                    <a:pt x="4917" y="11658"/>
                  </a:cubicBezTo>
                  <a:lnTo>
                    <a:pt x="5146" y="11658"/>
                  </a:lnTo>
                  <a:cubicBezTo>
                    <a:pt x="5166" y="11679"/>
                    <a:pt x="5166" y="11679"/>
                    <a:pt x="5186" y="11699"/>
                  </a:cubicBezTo>
                  <a:lnTo>
                    <a:pt x="5270" y="11699"/>
                  </a:lnTo>
                  <a:cubicBezTo>
                    <a:pt x="5335" y="11745"/>
                    <a:pt x="5395" y="11745"/>
                    <a:pt x="5479" y="11766"/>
                  </a:cubicBezTo>
                  <a:lnTo>
                    <a:pt x="5479" y="11745"/>
                  </a:lnTo>
                  <a:cubicBezTo>
                    <a:pt x="5491" y="11739"/>
                    <a:pt x="5501" y="11737"/>
                    <a:pt x="5510" y="11737"/>
                  </a:cubicBezTo>
                  <a:cubicBezTo>
                    <a:pt x="5531" y="11737"/>
                    <a:pt x="5545" y="11751"/>
                    <a:pt x="5559" y="11766"/>
                  </a:cubicBezTo>
                  <a:cubicBezTo>
                    <a:pt x="5574" y="11759"/>
                    <a:pt x="5588" y="11756"/>
                    <a:pt x="5602" y="11756"/>
                  </a:cubicBezTo>
                  <a:cubicBezTo>
                    <a:pt x="5630" y="11756"/>
                    <a:pt x="5657" y="11766"/>
                    <a:pt x="5683" y="11766"/>
                  </a:cubicBezTo>
                  <a:cubicBezTo>
                    <a:pt x="5698" y="11759"/>
                    <a:pt x="5713" y="11756"/>
                    <a:pt x="5727" y="11756"/>
                  </a:cubicBezTo>
                  <a:cubicBezTo>
                    <a:pt x="5755" y="11756"/>
                    <a:pt x="5781" y="11766"/>
                    <a:pt x="5808" y="11766"/>
                  </a:cubicBezTo>
                  <a:cubicBezTo>
                    <a:pt x="5833" y="11766"/>
                    <a:pt x="5833" y="11786"/>
                    <a:pt x="5853" y="11786"/>
                  </a:cubicBezTo>
                  <a:cubicBezTo>
                    <a:pt x="5892" y="11786"/>
                    <a:pt x="5932" y="11786"/>
                    <a:pt x="5977" y="11807"/>
                  </a:cubicBezTo>
                  <a:lnTo>
                    <a:pt x="5977" y="11766"/>
                  </a:lnTo>
                  <a:cubicBezTo>
                    <a:pt x="5977" y="11761"/>
                    <a:pt x="5978" y="11760"/>
                    <a:pt x="5979" y="11760"/>
                  </a:cubicBezTo>
                  <a:cubicBezTo>
                    <a:pt x="5983" y="11760"/>
                    <a:pt x="5991" y="11772"/>
                    <a:pt x="5995" y="11772"/>
                  </a:cubicBezTo>
                  <a:cubicBezTo>
                    <a:pt x="5996" y="11772"/>
                    <a:pt x="5997" y="11770"/>
                    <a:pt x="5997" y="11766"/>
                  </a:cubicBezTo>
                  <a:lnTo>
                    <a:pt x="6037" y="11766"/>
                  </a:lnTo>
                  <a:lnTo>
                    <a:pt x="6037" y="11786"/>
                  </a:lnTo>
                  <a:cubicBezTo>
                    <a:pt x="6017" y="11786"/>
                    <a:pt x="6017" y="11786"/>
                    <a:pt x="5997" y="11807"/>
                  </a:cubicBezTo>
                  <a:cubicBezTo>
                    <a:pt x="6032" y="11819"/>
                    <a:pt x="6069" y="11833"/>
                    <a:pt x="6105" y="11833"/>
                  </a:cubicBezTo>
                  <a:cubicBezTo>
                    <a:pt x="6131" y="11833"/>
                    <a:pt x="6156" y="11826"/>
                    <a:pt x="6181" y="11807"/>
                  </a:cubicBezTo>
                  <a:cubicBezTo>
                    <a:pt x="6181" y="11786"/>
                    <a:pt x="6206" y="11786"/>
                    <a:pt x="6206" y="11786"/>
                  </a:cubicBezTo>
                  <a:cubicBezTo>
                    <a:pt x="6206" y="11786"/>
                    <a:pt x="6226" y="11786"/>
                    <a:pt x="6226" y="11807"/>
                  </a:cubicBezTo>
                  <a:lnTo>
                    <a:pt x="6181" y="11807"/>
                  </a:lnTo>
                  <a:lnTo>
                    <a:pt x="6181" y="11827"/>
                  </a:lnTo>
                  <a:cubicBezTo>
                    <a:pt x="6197" y="11827"/>
                    <a:pt x="6212" y="11839"/>
                    <a:pt x="6226" y="11839"/>
                  </a:cubicBezTo>
                  <a:cubicBezTo>
                    <a:pt x="6232" y="11839"/>
                    <a:pt x="6239" y="11836"/>
                    <a:pt x="6246" y="11827"/>
                  </a:cubicBezTo>
                  <a:cubicBezTo>
                    <a:pt x="6246" y="11827"/>
                    <a:pt x="6226" y="11807"/>
                    <a:pt x="6246" y="11786"/>
                  </a:cubicBezTo>
                  <a:cubicBezTo>
                    <a:pt x="6259" y="11793"/>
                    <a:pt x="6275" y="11795"/>
                    <a:pt x="6292" y="11795"/>
                  </a:cubicBezTo>
                  <a:cubicBezTo>
                    <a:pt x="6326" y="11795"/>
                    <a:pt x="6363" y="11786"/>
                    <a:pt x="6390" y="11786"/>
                  </a:cubicBezTo>
                  <a:cubicBezTo>
                    <a:pt x="6454" y="11807"/>
                    <a:pt x="6454" y="11786"/>
                    <a:pt x="6494" y="11827"/>
                  </a:cubicBezTo>
                  <a:cubicBezTo>
                    <a:pt x="6514" y="11827"/>
                    <a:pt x="6534" y="11827"/>
                    <a:pt x="6534" y="11807"/>
                  </a:cubicBezTo>
                  <a:cubicBezTo>
                    <a:pt x="6534" y="11786"/>
                    <a:pt x="6514" y="11786"/>
                    <a:pt x="6494" y="11766"/>
                  </a:cubicBezTo>
                  <a:cubicBezTo>
                    <a:pt x="6508" y="11766"/>
                    <a:pt x="6530" y="11775"/>
                    <a:pt x="6550" y="11775"/>
                  </a:cubicBezTo>
                  <a:cubicBezTo>
                    <a:pt x="6561" y="11775"/>
                    <a:pt x="6571" y="11773"/>
                    <a:pt x="6579" y="11766"/>
                  </a:cubicBezTo>
                  <a:cubicBezTo>
                    <a:pt x="6599" y="11766"/>
                    <a:pt x="6619" y="11766"/>
                    <a:pt x="6639" y="11786"/>
                  </a:cubicBezTo>
                  <a:cubicBezTo>
                    <a:pt x="6659" y="11786"/>
                    <a:pt x="6659" y="11786"/>
                    <a:pt x="6659" y="11807"/>
                  </a:cubicBezTo>
                  <a:cubicBezTo>
                    <a:pt x="6639" y="11807"/>
                    <a:pt x="6639" y="11786"/>
                    <a:pt x="6639" y="11786"/>
                  </a:cubicBezTo>
                  <a:lnTo>
                    <a:pt x="6619" y="11786"/>
                  </a:lnTo>
                  <a:cubicBezTo>
                    <a:pt x="6619" y="11827"/>
                    <a:pt x="6659" y="11827"/>
                    <a:pt x="6678" y="11827"/>
                  </a:cubicBezTo>
                  <a:cubicBezTo>
                    <a:pt x="6691" y="11840"/>
                    <a:pt x="6707" y="11840"/>
                    <a:pt x="6725" y="11840"/>
                  </a:cubicBezTo>
                  <a:cubicBezTo>
                    <a:pt x="6743" y="11840"/>
                    <a:pt x="6763" y="11840"/>
                    <a:pt x="6783" y="11853"/>
                  </a:cubicBezTo>
                  <a:cubicBezTo>
                    <a:pt x="6803" y="11827"/>
                    <a:pt x="6803" y="11807"/>
                    <a:pt x="6848" y="11807"/>
                  </a:cubicBezTo>
                  <a:cubicBezTo>
                    <a:pt x="6848" y="11807"/>
                    <a:pt x="6867" y="11807"/>
                    <a:pt x="6867" y="11827"/>
                  </a:cubicBezTo>
                  <a:cubicBezTo>
                    <a:pt x="6927" y="11807"/>
                    <a:pt x="6972" y="11807"/>
                    <a:pt x="7012" y="11807"/>
                  </a:cubicBezTo>
                  <a:cubicBezTo>
                    <a:pt x="7052" y="11807"/>
                    <a:pt x="7096" y="11807"/>
                    <a:pt x="7136" y="11827"/>
                  </a:cubicBezTo>
                  <a:cubicBezTo>
                    <a:pt x="7156" y="11807"/>
                    <a:pt x="7156" y="11786"/>
                    <a:pt x="7176" y="11786"/>
                  </a:cubicBezTo>
                  <a:cubicBezTo>
                    <a:pt x="7176" y="11807"/>
                    <a:pt x="7187" y="11807"/>
                    <a:pt x="7199" y="11807"/>
                  </a:cubicBezTo>
                  <a:cubicBezTo>
                    <a:pt x="7210" y="11807"/>
                    <a:pt x="7221" y="11807"/>
                    <a:pt x="7221" y="11827"/>
                  </a:cubicBezTo>
                  <a:cubicBezTo>
                    <a:pt x="7241" y="11807"/>
                    <a:pt x="7241" y="11807"/>
                    <a:pt x="7261" y="11807"/>
                  </a:cubicBezTo>
                  <a:lnTo>
                    <a:pt x="7470" y="11807"/>
                  </a:lnTo>
                  <a:cubicBezTo>
                    <a:pt x="7490" y="11817"/>
                    <a:pt x="7509" y="11822"/>
                    <a:pt x="7530" y="11822"/>
                  </a:cubicBezTo>
                  <a:cubicBezTo>
                    <a:pt x="7550" y="11822"/>
                    <a:pt x="7572" y="11817"/>
                    <a:pt x="7594" y="11807"/>
                  </a:cubicBezTo>
                  <a:cubicBezTo>
                    <a:pt x="7574" y="11786"/>
                    <a:pt x="7549" y="11786"/>
                    <a:pt x="7509" y="11786"/>
                  </a:cubicBezTo>
                  <a:cubicBezTo>
                    <a:pt x="7516" y="11779"/>
                    <a:pt x="7523" y="11777"/>
                    <a:pt x="7529" y="11777"/>
                  </a:cubicBezTo>
                  <a:cubicBezTo>
                    <a:pt x="7540" y="11777"/>
                    <a:pt x="7549" y="11786"/>
                    <a:pt x="7549" y="11786"/>
                  </a:cubicBezTo>
                  <a:cubicBezTo>
                    <a:pt x="7594" y="11766"/>
                    <a:pt x="7614" y="11766"/>
                    <a:pt x="7654" y="11766"/>
                  </a:cubicBezTo>
                  <a:cubicBezTo>
                    <a:pt x="7658" y="11761"/>
                    <a:pt x="7663" y="11760"/>
                    <a:pt x="7669" y="11760"/>
                  </a:cubicBezTo>
                  <a:cubicBezTo>
                    <a:pt x="7686" y="11760"/>
                    <a:pt x="7706" y="11772"/>
                    <a:pt x="7723" y="11772"/>
                  </a:cubicBezTo>
                  <a:cubicBezTo>
                    <a:pt x="7729" y="11772"/>
                    <a:pt x="7734" y="11770"/>
                    <a:pt x="7738" y="11766"/>
                  </a:cubicBezTo>
                  <a:cubicBezTo>
                    <a:pt x="7758" y="11776"/>
                    <a:pt x="7773" y="11776"/>
                    <a:pt x="7789" y="11776"/>
                  </a:cubicBezTo>
                  <a:cubicBezTo>
                    <a:pt x="7804" y="11776"/>
                    <a:pt x="7820" y="11776"/>
                    <a:pt x="7843" y="11786"/>
                  </a:cubicBezTo>
                  <a:lnTo>
                    <a:pt x="7863" y="11766"/>
                  </a:lnTo>
                  <a:lnTo>
                    <a:pt x="7798" y="11766"/>
                  </a:lnTo>
                  <a:cubicBezTo>
                    <a:pt x="7812" y="11754"/>
                    <a:pt x="7825" y="11742"/>
                    <a:pt x="7837" y="11742"/>
                  </a:cubicBezTo>
                  <a:cubicBezTo>
                    <a:pt x="7846" y="11742"/>
                    <a:pt x="7854" y="11748"/>
                    <a:pt x="7863" y="11766"/>
                  </a:cubicBezTo>
                  <a:cubicBezTo>
                    <a:pt x="7876" y="11766"/>
                    <a:pt x="7889" y="11748"/>
                    <a:pt x="7903" y="11748"/>
                  </a:cubicBezTo>
                  <a:cubicBezTo>
                    <a:pt x="7909" y="11748"/>
                    <a:pt x="7916" y="11752"/>
                    <a:pt x="7922" y="11766"/>
                  </a:cubicBezTo>
                  <a:cubicBezTo>
                    <a:pt x="7947" y="11745"/>
                    <a:pt x="7922" y="11745"/>
                    <a:pt x="7947" y="11725"/>
                  </a:cubicBezTo>
                  <a:cubicBezTo>
                    <a:pt x="7963" y="11725"/>
                    <a:pt x="7979" y="11751"/>
                    <a:pt x="7995" y="11751"/>
                  </a:cubicBezTo>
                  <a:cubicBezTo>
                    <a:pt x="7999" y="11751"/>
                    <a:pt x="8003" y="11749"/>
                    <a:pt x="8007" y="11745"/>
                  </a:cubicBezTo>
                  <a:cubicBezTo>
                    <a:pt x="8047" y="11725"/>
                    <a:pt x="8092" y="11725"/>
                    <a:pt x="8131" y="11725"/>
                  </a:cubicBezTo>
                  <a:cubicBezTo>
                    <a:pt x="8145" y="11716"/>
                    <a:pt x="8158" y="11713"/>
                    <a:pt x="8172" y="11713"/>
                  </a:cubicBezTo>
                  <a:cubicBezTo>
                    <a:pt x="8198" y="11713"/>
                    <a:pt x="8223" y="11725"/>
                    <a:pt x="8236" y="11725"/>
                  </a:cubicBezTo>
                  <a:cubicBezTo>
                    <a:pt x="8254" y="11717"/>
                    <a:pt x="8270" y="11714"/>
                    <a:pt x="8286" y="11714"/>
                  </a:cubicBezTo>
                  <a:cubicBezTo>
                    <a:pt x="8322" y="11714"/>
                    <a:pt x="8352" y="11731"/>
                    <a:pt x="8380" y="11745"/>
                  </a:cubicBezTo>
                  <a:cubicBezTo>
                    <a:pt x="8400" y="11786"/>
                    <a:pt x="8420" y="11827"/>
                    <a:pt x="8465" y="11874"/>
                  </a:cubicBezTo>
                  <a:cubicBezTo>
                    <a:pt x="8445" y="11874"/>
                    <a:pt x="8445" y="11894"/>
                    <a:pt x="8445" y="11894"/>
                  </a:cubicBezTo>
                  <a:cubicBezTo>
                    <a:pt x="8465" y="11935"/>
                    <a:pt x="8485" y="12002"/>
                    <a:pt x="8465" y="12043"/>
                  </a:cubicBezTo>
                  <a:cubicBezTo>
                    <a:pt x="8433" y="12063"/>
                    <a:pt x="8401" y="12068"/>
                    <a:pt x="8370" y="12068"/>
                  </a:cubicBezTo>
                  <a:cubicBezTo>
                    <a:pt x="8339" y="12068"/>
                    <a:pt x="8308" y="12063"/>
                    <a:pt x="8276" y="12063"/>
                  </a:cubicBezTo>
                  <a:cubicBezTo>
                    <a:pt x="8256" y="12084"/>
                    <a:pt x="8256" y="12084"/>
                    <a:pt x="8236" y="12110"/>
                  </a:cubicBezTo>
                  <a:cubicBezTo>
                    <a:pt x="8236" y="12084"/>
                    <a:pt x="8216" y="12084"/>
                    <a:pt x="8196" y="12084"/>
                  </a:cubicBezTo>
                  <a:cubicBezTo>
                    <a:pt x="8171" y="12084"/>
                    <a:pt x="8131" y="12084"/>
                    <a:pt x="8092" y="12110"/>
                  </a:cubicBezTo>
                  <a:cubicBezTo>
                    <a:pt x="8072" y="12110"/>
                    <a:pt x="8027" y="12110"/>
                    <a:pt x="8007" y="12130"/>
                  </a:cubicBezTo>
                  <a:lnTo>
                    <a:pt x="7947" y="12130"/>
                  </a:lnTo>
                  <a:cubicBezTo>
                    <a:pt x="7942" y="12126"/>
                    <a:pt x="7937" y="12124"/>
                    <a:pt x="7932" y="12124"/>
                  </a:cubicBezTo>
                  <a:cubicBezTo>
                    <a:pt x="7919" y="12124"/>
                    <a:pt x="7907" y="12136"/>
                    <a:pt x="7895" y="12136"/>
                  </a:cubicBezTo>
                  <a:cubicBezTo>
                    <a:pt x="7891" y="12136"/>
                    <a:pt x="7887" y="12134"/>
                    <a:pt x="7883" y="12130"/>
                  </a:cubicBezTo>
                  <a:cubicBezTo>
                    <a:pt x="7869" y="12130"/>
                    <a:pt x="7865" y="12121"/>
                    <a:pt x="7858" y="12121"/>
                  </a:cubicBezTo>
                  <a:cubicBezTo>
                    <a:pt x="7854" y="12121"/>
                    <a:pt x="7849" y="12123"/>
                    <a:pt x="7843" y="12130"/>
                  </a:cubicBezTo>
                  <a:cubicBezTo>
                    <a:pt x="7829" y="12130"/>
                    <a:pt x="7814" y="12121"/>
                    <a:pt x="7805" y="12121"/>
                  </a:cubicBezTo>
                  <a:cubicBezTo>
                    <a:pt x="7801" y="12121"/>
                    <a:pt x="7798" y="12123"/>
                    <a:pt x="7798" y="12130"/>
                  </a:cubicBezTo>
                  <a:cubicBezTo>
                    <a:pt x="7738" y="12130"/>
                    <a:pt x="7674" y="12151"/>
                    <a:pt x="7634" y="12151"/>
                  </a:cubicBezTo>
                  <a:cubicBezTo>
                    <a:pt x="7606" y="12165"/>
                    <a:pt x="7588" y="12180"/>
                    <a:pt x="7570" y="12180"/>
                  </a:cubicBezTo>
                  <a:cubicBezTo>
                    <a:pt x="7563" y="12180"/>
                    <a:pt x="7557" y="12177"/>
                    <a:pt x="7549" y="12171"/>
                  </a:cubicBezTo>
                  <a:lnTo>
                    <a:pt x="7470" y="12171"/>
                  </a:lnTo>
                  <a:cubicBezTo>
                    <a:pt x="7460" y="12161"/>
                    <a:pt x="7443" y="12156"/>
                    <a:pt x="7427" y="12156"/>
                  </a:cubicBezTo>
                  <a:cubicBezTo>
                    <a:pt x="7411" y="12156"/>
                    <a:pt x="7395" y="12161"/>
                    <a:pt x="7385" y="12171"/>
                  </a:cubicBezTo>
                  <a:cubicBezTo>
                    <a:pt x="7372" y="12171"/>
                    <a:pt x="7359" y="12162"/>
                    <a:pt x="7345" y="12162"/>
                  </a:cubicBezTo>
                  <a:cubicBezTo>
                    <a:pt x="7339" y="12162"/>
                    <a:pt x="7332" y="12164"/>
                    <a:pt x="7325" y="12171"/>
                  </a:cubicBezTo>
                  <a:lnTo>
                    <a:pt x="7156" y="12171"/>
                  </a:lnTo>
                  <a:cubicBezTo>
                    <a:pt x="7156" y="12192"/>
                    <a:pt x="7136" y="12192"/>
                    <a:pt x="7136" y="12212"/>
                  </a:cubicBezTo>
                  <a:cubicBezTo>
                    <a:pt x="7123" y="12206"/>
                    <a:pt x="7112" y="12203"/>
                    <a:pt x="7101" y="12203"/>
                  </a:cubicBezTo>
                  <a:cubicBezTo>
                    <a:pt x="7080" y="12203"/>
                    <a:pt x="7062" y="12212"/>
                    <a:pt x="7032" y="12212"/>
                  </a:cubicBezTo>
                  <a:cubicBezTo>
                    <a:pt x="7027" y="12218"/>
                    <a:pt x="7022" y="12220"/>
                    <a:pt x="7015" y="12220"/>
                  </a:cubicBezTo>
                  <a:cubicBezTo>
                    <a:pt x="7000" y="12220"/>
                    <a:pt x="6981" y="12207"/>
                    <a:pt x="6966" y="12207"/>
                  </a:cubicBezTo>
                  <a:cubicBezTo>
                    <a:pt x="6961" y="12207"/>
                    <a:pt x="6956" y="12209"/>
                    <a:pt x="6952" y="12212"/>
                  </a:cubicBezTo>
                  <a:cubicBezTo>
                    <a:pt x="6907" y="12212"/>
                    <a:pt x="6887" y="12192"/>
                    <a:pt x="6867" y="12192"/>
                  </a:cubicBezTo>
                  <a:cubicBezTo>
                    <a:pt x="6848" y="12192"/>
                    <a:pt x="6848" y="12212"/>
                    <a:pt x="6828" y="12212"/>
                  </a:cubicBezTo>
                  <a:cubicBezTo>
                    <a:pt x="6828" y="12192"/>
                    <a:pt x="6803" y="12171"/>
                    <a:pt x="6783" y="12171"/>
                  </a:cubicBezTo>
                  <a:cubicBezTo>
                    <a:pt x="6776" y="12186"/>
                    <a:pt x="6768" y="12190"/>
                    <a:pt x="6761" y="12190"/>
                  </a:cubicBezTo>
                  <a:cubicBezTo>
                    <a:pt x="6753" y="12190"/>
                    <a:pt x="6745" y="12186"/>
                    <a:pt x="6737" y="12186"/>
                  </a:cubicBezTo>
                  <a:cubicBezTo>
                    <a:pt x="6732" y="12186"/>
                    <a:pt x="6728" y="12187"/>
                    <a:pt x="6723" y="12192"/>
                  </a:cubicBezTo>
                  <a:cubicBezTo>
                    <a:pt x="6703" y="12192"/>
                    <a:pt x="6678" y="12171"/>
                    <a:pt x="6659" y="12171"/>
                  </a:cubicBezTo>
                  <a:cubicBezTo>
                    <a:pt x="6645" y="12171"/>
                    <a:pt x="6632" y="12180"/>
                    <a:pt x="6619" y="12180"/>
                  </a:cubicBezTo>
                  <a:cubicBezTo>
                    <a:pt x="6612" y="12180"/>
                    <a:pt x="6606" y="12178"/>
                    <a:pt x="6599" y="12171"/>
                  </a:cubicBezTo>
                  <a:lnTo>
                    <a:pt x="6514" y="12171"/>
                  </a:lnTo>
                  <a:cubicBezTo>
                    <a:pt x="6494" y="12192"/>
                    <a:pt x="6473" y="12197"/>
                    <a:pt x="6450" y="12197"/>
                  </a:cubicBezTo>
                  <a:cubicBezTo>
                    <a:pt x="6426" y="12197"/>
                    <a:pt x="6400" y="12192"/>
                    <a:pt x="6370" y="12192"/>
                  </a:cubicBezTo>
                  <a:cubicBezTo>
                    <a:pt x="6370" y="12192"/>
                    <a:pt x="6361" y="12183"/>
                    <a:pt x="6355" y="12183"/>
                  </a:cubicBezTo>
                  <a:cubicBezTo>
                    <a:pt x="6352" y="12183"/>
                    <a:pt x="6350" y="12185"/>
                    <a:pt x="6350" y="12192"/>
                  </a:cubicBezTo>
                  <a:cubicBezTo>
                    <a:pt x="6336" y="12188"/>
                    <a:pt x="6324" y="12186"/>
                    <a:pt x="6312" y="12186"/>
                  </a:cubicBezTo>
                  <a:cubicBezTo>
                    <a:pt x="6280" y="12186"/>
                    <a:pt x="6255" y="12198"/>
                    <a:pt x="6231" y="12198"/>
                  </a:cubicBezTo>
                  <a:cubicBezTo>
                    <a:pt x="6223" y="12198"/>
                    <a:pt x="6214" y="12196"/>
                    <a:pt x="6206" y="12192"/>
                  </a:cubicBezTo>
                  <a:cubicBezTo>
                    <a:pt x="6141" y="12171"/>
                    <a:pt x="6101" y="12171"/>
                    <a:pt x="6057" y="12171"/>
                  </a:cubicBezTo>
                  <a:cubicBezTo>
                    <a:pt x="6017" y="12171"/>
                    <a:pt x="5986" y="12180"/>
                    <a:pt x="5956" y="12180"/>
                  </a:cubicBezTo>
                  <a:cubicBezTo>
                    <a:pt x="5942" y="12180"/>
                    <a:pt x="5927" y="12178"/>
                    <a:pt x="5912" y="12171"/>
                  </a:cubicBezTo>
                  <a:cubicBezTo>
                    <a:pt x="5902" y="12161"/>
                    <a:pt x="5887" y="12156"/>
                    <a:pt x="5872" y="12156"/>
                  </a:cubicBezTo>
                  <a:cubicBezTo>
                    <a:pt x="5857" y="12156"/>
                    <a:pt x="5843" y="12161"/>
                    <a:pt x="5833" y="12171"/>
                  </a:cubicBezTo>
                  <a:cubicBezTo>
                    <a:pt x="5808" y="12171"/>
                    <a:pt x="5788" y="12151"/>
                    <a:pt x="5788" y="12151"/>
                  </a:cubicBezTo>
                  <a:cubicBezTo>
                    <a:pt x="5768" y="12151"/>
                    <a:pt x="5768" y="12171"/>
                    <a:pt x="5768" y="12192"/>
                  </a:cubicBezTo>
                  <a:cubicBezTo>
                    <a:pt x="5756" y="12168"/>
                    <a:pt x="5738" y="12158"/>
                    <a:pt x="5725" y="12158"/>
                  </a:cubicBezTo>
                  <a:cubicBezTo>
                    <a:pt x="5715" y="12158"/>
                    <a:pt x="5708" y="12163"/>
                    <a:pt x="5708" y="12171"/>
                  </a:cubicBezTo>
                  <a:lnTo>
                    <a:pt x="5519" y="12171"/>
                  </a:lnTo>
                  <a:cubicBezTo>
                    <a:pt x="5487" y="12171"/>
                    <a:pt x="5452" y="12145"/>
                    <a:pt x="5429" y="12145"/>
                  </a:cubicBezTo>
                  <a:cubicBezTo>
                    <a:pt x="5424" y="12145"/>
                    <a:pt x="5419" y="12147"/>
                    <a:pt x="5415" y="12151"/>
                  </a:cubicBezTo>
                  <a:cubicBezTo>
                    <a:pt x="5335" y="12130"/>
                    <a:pt x="5270" y="12110"/>
                    <a:pt x="5186" y="12110"/>
                  </a:cubicBezTo>
                  <a:lnTo>
                    <a:pt x="5166" y="12110"/>
                  </a:lnTo>
                  <a:cubicBezTo>
                    <a:pt x="5126" y="12110"/>
                    <a:pt x="5086" y="12084"/>
                    <a:pt x="5022" y="12084"/>
                  </a:cubicBezTo>
                  <a:cubicBezTo>
                    <a:pt x="5002" y="12084"/>
                    <a:pt x="4982" y="12084"/>
                    <a:pt x="4962" y="12063"/>
                  </a:cubicBezTo>
                  <a:cubicBezTo>
                    <a:pt x="4937" y="12063"/>
                    <a:pt x="4917" y="12063"/>
                    <a:pt x="4917" y="12084"/>
                  </a:cubicBezTo>
                  <a:cubicBezTo>
                    <a:pt x="4897" y="12063"/>
                    <a:pt x="4897" y="12063"/>
                    <a:pt x="4877" y="12043"/>
                  </a:cubicBezTo>
                  <a:cubicBezTo>
                    <a:pt x="4851" y="12043"/>
                    <a:pt x="4822" y="12052"/>
                    <a:pt x="4794" y="12052"/>
                  </a:cubicBezTo>
                  <a:cubicBezTo>
                    <a:pt x="4780" y="12052"/>
                    <a:pt x="4766" y="12050"/>
                    <a:pt x="4753" y="12043"/>
                  </a:cubicBezTo>
                  <a:cubicBezTo>
                    <a:pt x="4688" y="12002"/>
                    <a:pt x="4648" y="12022"/>
                    <a:pt x="4589" y="12002"/>
                  </a:cubicBezTo>
                  <a:cubicBezTo>
                    <a:pt x="4576" y="11992"/>
                    <a:pt x="4565" y="11986"/>
                    <a:pt x="4557" y="11986"/>
                  </a:cubicBezTo>
                  <a:cubicBezTo>
                    <a:pt x="4549" y="11986"/>
                    <a:pt x="4544" y="11992"/>
                    <a:pt x="4544" y="12002"/>
                  </a:cubicBezTo>
                  <a:cubicBezTo>
                    <a:pt x="4502" y="11988"/>
                    <a:pt x="4467" y="11971"/>
                    <a:pt x="4430" y="11971"/>
                  </a:cubicBezTo>
                  <a:cubicBezTo>
                    <a:pt x="4414" y="11971"/>
                    <a:pt x="4398" y="11974"/>
                    <a:pt x="4380" y="11981"/>
                  </a:cubicBezTo>
                  <a:cubicBezTo>
                    <a:pt x="4360" y="11956"/>
                    <a:pt x="4360" y="11935"/>
                    <a:pt x="4340" y="11935"/>
                  </a:cubicBezTo>
                  <a:cubicBezTo>
                    <a:pt x="4327" y="11945"/>
                    <a:pt x="4321" y="11951"/>
                    <a:pt x="4315" y="11951"/>
                  </a:cubicBezTo>
                  <a:cubicBezTo>
                    <a:pt x="4310" y="11951"/>
                    <a:pt x="4305" y="11945"/>
                    <a:pt x="4295" y="11935"/>
                  </a:cubicBezTo>
                  <a:lnTo>
                    <a:pt x="4255" y="11935"/>
                  </a:lnTo>
                  <a:cubicBezTo>
                    <a:pt x="4242" y="11935"/>
                    <a:pt x="4238" y="11944"/>
                    <a:pt x="4230" y="11944"/>
                  </a:cubicBezTo>
                  <a:cubicBezTo>
                    <a:pt x="4227" y="11944"/>
                    <a:pt x="4222" y="11942"/>
                    <a:pt x="4215" y="11935"/>
                  </a:cubicBezTo>
                  <a:cubicBezTo>
                    <a:pt x="4131" y="11915"/>
                    <a:pt x="4046" y="11915"/>
                    <a:pt x="3987" y="11894"/>
                  </a:cubicBezTo>
                  <a:cubicBezTo>
                    <a:pt x="3922" y="11874"/>
                    <a:pt x="3842" y="11874"/>
                    <a:pt x="3777" y="11853"/>
                  </a:cubicBezTo>
                  <a:cubicBezTo>
                    <a:pt x="3758" y="11853"/>
                    <a:pt x="3738" y="11827"/>
                    <a:pt x="3718" y="11827"/>
                  </a:cubicBezTo>
                  <a:cubicBezTo>
                    <a:pt x="3653" y="11807"/>
                    <a:pt x="3613" y="11786"/>
                    <a:pt x="3549" y="11766"/>
                  </a:cubicBezTo>
                  <a:lnTo>
                    <a:pt x="3529" y="11766"/>
                  </a:lnTo>
                  <a:cubicBezTo>
                    <a:pt x="3489" y="11766"/>
                    <a:pt x="3469" y="11766"/>
                    <a:pt x="3424" y="11745"/>
                  </a:cubicBezTo>
                  <a:cubicBezTo>
                    <a:pt x="3424" y="11745"/>
                    <a:pt x="3424" y="11725"/>
                    <a:pt x="3404" y="11725"/>
                  </a:cubicBezTo>
                  <a:cubicBezTo>
                    <a:pt x="3372" y="11725"/>
                    <a:pt x="3336" y="11694"/>
                    <a:pt x="3291" y="11694"/>
                  </a:cubicBezTo>
                  <a:cubicBezTo>
                    <a:pt x="3281" y="11694"/>
                    <a:pt x="3271" y="11695"/>
                    <a:pt x="3260" y="11699"/>
                  </a:cubicBezTo>
                  <a:cubicBezTo>
                    <a:pt x="3220" y="11679"/>
                    <a:pt x="3176" y="11699"/>
                    <a:pt x="3136" y="11658"/>
                  </a:cubicBezTo>
                  <a:lnTo>
                    <a:pt x="3116" y="11658"/>
                  </a:lnTo>
                  <a:cubicBezTo>
                    <a:pt x="3116" y="11679"/>
                    <a:pt x="3116" y="11679"/>
                    <a:pt x="3096" y="11679"/>
                  </a:cubicBezTo>
                  <a:cubicBezTo>
                    <a:pt x="3096" y="11679"/>
                    <a:pt x="3071" y="11658"/>
                    <a:pt x="3051" y="11658"/>
                  </a:cubicBezTo>
                  <a:cubicBezTo>
                    <a:pt x="2991" y="11658"/>
                    <a:pt x="2947" y="11658"/>
                    <a:pt x="2907" y="11637"/>
                  </a:cubicBezTo>
                  <a:cubicBezTo>
                    <a:pt x="2867" y="11617"/>
                    <a:pt x="2822" y="11596"/>
                    <a:pt x="2783" y="11571"/>
                  </a:cubicBezTo>
                  <a:cubicBezTo>
                    <a:pt x="2743" y="11571"/>
                    <a:pt x="2723" y="11550"/>
                    <a:pt x="2678" y="11530"/>
                  </a:cubicBezTo>
                  <a:cubicBezTo>
                    <a:pt x="2658" y="11530"/>
                    <a:pt x="2638" y="11530"/>
                    <a:pt x="2618" y="11509"/>
                  </a:cubicBezTo>
                  <a:cubicBezTo>
                    <a:pt x="2598" y="11509"/>
                    <a:pt x="2598" y="11530"/>
                    <a:pt x="2574" y="11530"/>
                  </a:cubicBezTo>
                  <a:cubicBezTo>
                    <a:pt x="2554" y="11489"/>
                    <a:pt x="2494" y="11509"/>
                    <a:pt x="2474" y="11489"/>
                  </a:cubicBezTo>
                  <a:cubicBezTo>
                    <a:pt x="2429" y="11442"/>
                    <a:pt x="2390" y="11468"/>
                    <a:pt x="2370" y="11442"/>
                  </a:cubicBezTo>
                  <a:lnTo>
                    <a:pt x="2325" y="11442"/>
                  </a:lnTo>
                  <a:cubicBezTo>
                    <a:pt x="2305" y="11442"/>
                    <a:pt x="2305" y="11422"/>
                    <a:pt x="2285" y="11422"/>
                  </a:cubicBezTo>
                  <a:lnTo>
                    <a:pt x="2225" y="11422"/>
                  </a:lnTo>
                  <a:lnTo>
                    <a:pt x="2225" y="11401"/>
                  </a:lnTo>
                  <a:cubicBezTo>
                    <a:pt x="2203" y="11391"/>
                    <a:pt x="2182" y="11391"/>
                    <a:pt x="2161" y="11391"/>
                  </a:cubicBezTo>
                  <a:cubicBezTo>
                    <a:pt x="2141" y="11391"/>
                    <a:pt x="2121" y="11391"/>
                    <a:pt x="2101" y="11381"/>
                  </a:cubicBezTo>
                  <a:cubicBezTo>
                    <a:pt x="2101" y="11360"/>
                    <a:pt x="2121" y="11360"/>
                    <a:pt x="2121" y="11360"/>
                  </a:cubicBezTo>
                  <a:cubicBezTo>
                    <a:pt x="2076" y="11340"/>
                    <a:pt x="2076" y="11340"/>
                    <a:pt x="2016" y="11314"/>
                  </a:cubicBezTo>
                  <a:cubicBezTo>
                    <a:pt x="1996" y="11314"/>
                    <a:pt x="1996" y="11293"/>
                    <a:pt x="1977" y="11293"/>
                  </a:cubicBezTo>
                  <a:lnTo>
                    <a:pt x="1912" y="11293"/>
                  </a:lnTo>
                  <a:cubicBezTo>
                    <a:pt x="1872" y="11273"/>
                    <a:pt x="1852" y="11273"/>
                    <a:pt x="1807" y="11273"/>
                  </a:cubicBezTo>
                  <a:cubicBezTo>
                    <a:pt x="1787" y="11273"/>
                    <a:pt x="1703" y="11211"/>
                    <a:pt x="1683" y="11211"/>
                  </a:cubicBezTo>
                  <a:cubicBezTo>
                    <a:pt x="1669" y="11211"/>
                    <a:pt x="1665" y="11221"/>
                    <a:pt x="1658" y="11221"/>
                  </a:cubicBezTo>
                  <a:cubicBezTo>
                    <a:pt x="1654" y="11221"/>
                    <a:pt x="1650" y="11218"/>
                    <a:pt x="1643" y="11211"/>
                  </a:cubicBezTo>
                  <a:cubicBezTo>
                    <a:pt x="1623" y="11211"/>
                    <a:pt x="1623" y="11186"/>
                    <a:pt x="1603" y="11165"/>
                  </a:cubicBezTo>
                  <a:cubicBezTo>
                    <a:pt x="1578" y="11165"/>
                    <a:pt x="1578" y="11186"/>
                    <a:pt x="1578" y="11186"/>
                  </a:cubicBezTo>
                  <a:cubicBezTo>
                    <a:pt x="1558" y="11165"/>
                    <a:pt x="1558" y="11165"/>
                    <a:pt x="1539" y="11165"/>
                  </a:cubicBezTo>
                  <a:cubicBezTo>
                    <a:pt x="1479" y="11145"/>
                    <a:pt x="1414" y="11103"/>
                    <a:pt x="1354" y="11103"/>
                  </a:cubicBezTo>
                  <a:cubicBezTo>
                    <a:pt x="1311" y="11103"/>
                    <a:pt x="1288" y="11083"/>
                    <a:pt x="1258" y="11083"/>
                  </a:cubicBezTo>
                  <a:cubicBezTo>
                    <a:pt x="1243" y="11083"/>
                    <a:pt x="1227" y="11088"/>
                    <a:pt x="1205" y="11103"/>
                  </a:cubicBezTo>
                  <a:cubicBezTo>
                    <a:pt x="1205" y="11103"/>
                    <a:pt x="1185" y="11083"/>
                    <a:pt x="1165" y="11083"/>
                  </a:cubicBezTo>
                  <a:cubicBezTo>
                    <a:pt x="1165" y="11093"/>
                    <a:pt x="1155" y="11093"/>
                    <a:pt x="1145" y="11093"/>
                  </a:cubicBezTo>
                  <a:cubicBezTo>
                    <a:pt x="1136" y="11093"/>
                    <a:pt x="1125" y="11093"/>
                    <a:pt x="1125" y="11103"/>
                  </a:cubicBezTo>
                  <a:cubicBezTo>
                    <a:pt x="1125" y="11145"/>
                    <a:pt x="1145" y="11124"/>
                    <a:pt x="1165" y="11145"/>
                  </a:cubicBezTo>
                  <a:cubicBezTo>
                    <a:pt x="1165" y="11145"/>
                    <a:pt x="1185" y="11124"/>
                    <a:pt x="1205" y="11124"/>
                  </a:cubicBezTo>
                  <a:lnTo>
                    <a:pt x="1205" y="11165"/>
                  </a:lnTo>
                  <a:lnTo>
                    <a:pt x="1230" y="11165"/>
                  </a:lnTo>
                  <a:cubicBezTo>
                    <a:pt x="1230" y="11165"/>
                    <a:pt x="1230" y="11186"/>
                    <a:pt x="1250" y="11186"/>
                  </a:cubicBezTo>
                  <a:lnTo>
                    <a:pt x="1250" y="11165"/>
                  </a:lnTo>
                  <a:cubicBezTo>
                    <a:pt x="1290" y="11165"/>
                    <a:pt x="1329" y="11211"/>
                    <a:pt x="1374" y="11232"/>
                  </a:cubicBezTo>
                  <a:cubicBezTo>
                    <a:pt x="1414" y="11232"/>
                    <a:pt x="1454" y="11232"/>
                    <a:pt x="1479" y="11273"/>
                  </a:cubicBezTo>
                  <a:cubicBezTo>
                    <a:pt x="1519" y="11293"/>
                    <a:pt x="1558" y="11273"/>
                    <a:pt x="1578" y="11314"/>
                  </a:cubicBezTo>
                  <a:lnTo>
                    <a:pt x="1643" y="11314"/>
                  </a:lnTo>
                  <a:cubicBezTo>
                    <a:pt x="1643" y="11314"/>
                    <a:pt x="1643" y="11340"/>
                    <a:pt x="1663" y="11340"/>
                  </a:cubicBezTo>
                  <a:cubicBezTo>
                    <a:pt x="1683" y="11340"/>
                    <a:pt x="1663" y="11314"/>
                    <a:pt x="1683" y="11314"/>
                  </a:cubicBezTo>
                  <a:cubicBezTo>
                    <a:pt x="1683" y="11340"/>
                    <a:pt x="1683" y="11360"/>
                    <a:pt x="1703" y="11360"/>
                  </a:cubicBezTo>
                  <a:cubicBezTo>
                    <a:pt x="1712" y="11356"/>
                    <a:pt x="1720" y="11354"/>
                    <a:pt x="1728" y="11354"/>
                  </a:cubicBezTo>
                  <a:cubicBezTo>
                    <a:pt x="1748" y="11354"/>
                    <a:pt x="1762" y="11366"/>
                    <a:pt x="1775" y="11366"/>
                  </a:cubicBezTo>
                  <a:cubicBezTo>
                    <a:pt x="1779" y="11366"/>
                    <a:pt x="1783" y="11364"/>
                    <a:pt x="1787" y="11360"/>
                  </a:cubicBezTo>
                  <a:cubicBezTo>
                    <a:pt x="1807" y="11381"/>
                    <a:pt x="1852" y="11401"/>
                    <a:pt x="1872" y="11422"/>
                  </a:cubicBezTo>
                  <a:lnTo>
                    <a:pt x="1912" y="11422"/>
                  </a:lnTo>
                  <a:lnTo>
                    <a:pt x="1912" y="11442"/>
                  </a:lnTo>
                  <a:cubicBezTo>
                    <a:pt x="1932" y="11442"/>
                    <a:pt x="1932" y="11422"/>
                    <a:pt x="1952" y="11422"/>
                  </a:cubicBezTo>
                  <a:cubicBezTo>
                    <a:pt x="1952" y="11442"/>
                    <a:pt x="1977" y="11442"/>
                    <a:pt x="1996" y="11468"/>
                  </a:cubicBezTo>
                  <a:cubicBezTo>
                    <a:pt x="2000" y="11472"/>
                    <a:pt x="2004" y="11474"/>
                    <a:pt x="2008" y="11474"/>
                  </a:cubicBezTo>
                  <a:cubicBezTo>
                    <a:pt x="2017" y="11474"/>
                    <a:pt x="2026" y="11467"/>
                    <a:pt x="2034" y="11467"/>
                  </a:cubicBezTo>
                  <a:cubicBezTo>
                    <a:pt x="2042" y="11467"/>
                    <a:pt x="2049" y="11472"/>
                    <a:pt x="2056" y="11489"/>
                  </a:cubicBezTo>
                  <a:lnTo>
                    <a:pt x="2141" y="11489"/>
                  </a:lnTo>
                  <a:cubicBezTo>
                    <a:pt x="2121" y="11509"/>
                    <a:pt x="2121" y="11509"/>
                    <a:pt x="2121" y="11530"/>
                  </a:cubicBezTo>
                  <a:cubicBezTo>
                    <a:pt x="2141" y="11509"/>
                    <a:pt x="2161" y="11509"/>
                    <a:pt x="2161" y="11489"/>
                  </a:cubicBezTo>
                  <a:cubicBezTo>
                    <a:pt x="2200" y="11530"/>
                    <a:pt x="2265" y="11530"/>
                    <a:pt x="2305" y="11571"/>
                  </a:cubicBezTo>
                  <a:cubicBezTo>
                    <a:pt x="2310" y="11565"/>
                    <a:pt x="2318" y="11562"/>
                    <a:pt x="2327" y="11562"/>
                  </a:cubicBezTo>
                  <a:cubicBezTo>
                    <a:pt x="2350" y="11562"/>
                    <a:pt x="2381" y="11578"/>
                    <a:pt x="2409" y="11596"/>
                  </a:cubicBezTo>
                  <a:lnTo>
                    <a:pt x="2449" y="11596"/>
                  </a:lnTo>
                  <a:lnTo>
                    <a:pt x="2474" y="11617"/>
                  </a:lnTo>
                  <a:cubicBezTo>
                    <a:pt x="2514" y="11617"/>
                    <a:pt x="2534" y="11637"/>
                    <a:pt x="2554" y="11658"/>
                  </a:cubicBezTo>
                  <a:cubicBezTo>
                    <a:pt x="2576" y="11668"/>
                    <a:pt x="2592" y="11668"/>
                    <a:pt x="2605" y="11668"/>
                  </a:cubicBezTo>
                  <a:cubicBezTo>
                    <a:pt x="2618" y="11668"/>
                    <a:pt x="2628" y="11668"/>
                    <a:pt x="2638" y="11679"/>
                  </a:cubicBezTo>
                  <a:cubicBezTo>
                    <a:pt x="2648" y="11702"/>
                    <a:pt x="2663" y="11702"/>
                    <a:pt x="2679" y="11702"/>
                  </a:cubicBezTo>
                  <a:cubicBezTo>
                    <a:pt x="2694" y="11702"/>
                    <a:pt x="2710" y="11702"/>
                    <a:pt x="2723" y="11725"/>
                  </a:cubicBezTo>
                  <a:lnTo>
                    <a:pt x="2743" y="11725"/>
                  </a:lnTo>
                  <a:cubicBezTo>
                    <a:pt x="2867" y="11786"/>
                    <a:pt x="2991" y="11827"/>
                    <a:pt x="3136" y="11827"/>
                  </a:cubicBezTo>
                  <a:cubicBezTo>
                    <a:pt x="3149" y="11827"/>
                    <a:pt x="3154" y="11839"/>
                    <a:pt x="3167" y="11839"/>
                  </a:cubicBezTo>
                  <a:cubicBezTo>
                    <a:pt x="3173" y="11839"/>
                    <a:pt x="3182" y="11836"/>
                    <a:pt x="3195" y="11827"/>
                  </a:cubicBezTo>
                  <a:cubicBezTo>
                    <a:pt x="3195" y="11853"/>
                    <a:pt x="3240" y="11853"/>
                    <a:pt x="3260" y="11874"/>
                  </a:cubicBezTo>
                  <a:lnTo>
                    <a:pt x="3365" y="11874"/>
                  </a:lnTo>
                  <a:cubicBezTo>
                    <a:pt x="3404" y="11915"/>
                    <a:pt x="3469" y="11894"/>
                    <a:pt x="3509" y="11935"/>
                  </a:cubicBezTo>
                  <a:cubicBezTo>
                    <a:pt x="3549" y="11935"/>
                    <a:pt x="3569" y="11935"/>
                    <a:pt x="3613" y="11956"/>
                  </a:cubicBezTo>
                  <a:cubicBezTo>
                    <a:pt x="3623" y="11968"/>
                    <a:pt x="3633" y="11968"/>
                    <a:pt x="3643" y="11968"/>
                  </a:cubicBezTo>
                  <a:cubicBezTo>
                    <a:pt x="3653" y="11968"/>
                    <a:pt x="3663" y="11968"/>
                    <a:pt x="3673" y="11981"/>
                  </a:cubicBezTo>
                  <a:cubicBezTo>
                    <a:pt x="3693" y="12002"/>
                    <a:pt x="3738" y="12002"/>
                    <a:pt x="3758" y="12002"/>
                  </a:cubicBezTo>
                  <a:cubicBezTo>
                    <a:pt x="3777" y="12022"/>
                    <a:pt x="3817" y="12022"/>
                    <a:pt x="3842" y="12043"/>
                  </a:cubicBezTo>
                  <a:cubicBezTo>
                    <a:pt x="3862" y="12043"/>
                    <a:pt x="3902" y="12043"/>
                    <a:pt x="3902" y="12063"/>
                  </a:cubicBezTo>
                  <a:cubicBezTo>
                    <a:pt x="3910" y="12059"/>
                    <a:pt x="3918" y="12057"/>
                    <a:pt x="3925" y="12057"/>
                  </a:cubicBezTo>
                  <a:cubicBezTo>
                    <a:pt x="3945" y="12057"/>
                    <a:pt x="3960" y="12069"/>
                    <a:pt x="3973" y="12069"/>
                  </a:cubicBezTo>
                  <a:cubicBezTo>
                    <a:pt x="3978" y="12069"/>
                    <a:pt x="3982" y="12068"/>
                    <a:pt x="3987" y="12063"/>
                  </a:cubicBezTo>
                  <a:cubicBezTo>
                    <a:pt x="4006" y="12084"/>
                    <a:pt x="4006" y="12110"/>
                    <a:pt x="4026" y="12110"/>
                  </a:cubicBezTo>
                  <a:cubicBezTo>
                    <a:pt x="4026" y="12110"/>
                    <a:pt x="4040" y="12079"/>
                    <a:pt x="4056" y="12079"/>
                  </a:cubicBezTo>
                  <a:cubicBezTo>
                    <a:pt x="4059" y="12079"/>
                    <a:pt x="4063" y="12080"/>
                    <a:pt x="4066" y="12084"/>
                  </a:cubicBezTo>
                  <a:cubicBezTo>
                    <a:pt x="4072" y="12090"/>
                    <a:pt x="4076" y="12092"/>
                    <a:pt x="4080" y="12092"/>
                  </a:cubicBezTo>
                  <a:cubicBezTo>
                    <a:pt x="4089" y="12092"/>
                    <a:pt x="4093" y="12079"/>
                    <a:pt x="4101" y="12079"/>
                  </a:cubicBezTo>
                  <a:cubicBezTo>
                    <a:pt x="4104" y="12079"/>
                    <a:pt x="4107" y="12080"/>
                    <a:pt x="4111" y="12084"/>
                  </a:cubicBezTo>
                  <a:cubicBezTo>
                    <a:pt x="4111" y="12110"/>
                    <a:pt x="4111" y="12110"/>
                    <a:pt x="4131" y="12110"/>
                  </a:cubicBezTo>
                  <a:cubicBezTo>
                    <a:pt x="4171" y="12110"/>
                    <a:pt x="4190" y="12110"/>
                    <a:pt x="4235" y="12130"/>
                  </a:cubicBezTo>
                  <a:lnTo>
                    <a:pt x="4295" y="12130"/>
                  </a:lnTo>
                  <a:cubicBezTo>
                    <a:pt x="4315" y="12130"/>
                    <a:pt x="4315" y="12151"/>
                    <a:pt x="4360" y="12151"/>
                  </a:cubicBezTo>
                  <a:lnTo>
                    <a:pt x="4464" y="12151"/>
                  </a:lnTo>
                  <a:cubicBezTo>
                    <a:pt x="4480" y="12151"/>
                    <a:pt x="4483" y="12177"/>
                    <a:pt x="4494" y="12177"/>
                  </a:cubicBezTo>
                  <a:cubicBezTo>
                    <a:pt x="4497" y="12177"/>
                    <a:pt x="4500" y="12175"/>
                    <a:pt x="4504" y="12171"/>
                  </a:cubicBezTo>
                  <a:cubicBezTo>
                    <a:pt x="4524" y="12178"/>
                    <a:pt x="4544" y="12180"/>
                    <a:pt x="4564" y="12180"/>
                  </a:cubicBezTo>
                  <a:cubicBezTo>
                    <a:pt x="4604" y="12180"/>
                    <a:pt x="4642" y="12171"/>
                    <a:pt x="4668" y="12171"/>
                  </a:cubicBezTo>
                  <a:cubicBezTo>
                    <a:pt x="4668" y="12192"/>
                    <a:pt x="4688" y="12192"/>
                    <a:pt x="4688" y="12212"/>
                  </a:cubicBezTo>
                  <a:cubicBezTo>
                    <a:pt x="4688" y="12192"/>
                    <a:pt x="4688" y="12192"/>
                    <a:pt x="4713" y="12192"/>
                  </a:cubicBezTo>
                  <a:cubicBezTo>
                    <a:pt x="4713" y="12212"/>
                    <a:pt x="4733" y="12212"/>
                    <a:pt x="4733" y="12238"/>
                  </a:cubicBezTo>
                  <a:cubicBezTo>
                    <a:pt x="4747" y="12232"/>
                    <a:pt x="4759" y="12230"/>
                    <a:pt x="4772" y="12230"/>
                  </a:cubicBezTo>
                  <a:cubicBezTo>
                    <a:pt x="4803" y="12230"/>
                    <a:pt x="4829" y="12243"/>
                    <a:pt x="4854" y="12243"/>
                  </a:cubicBezTo>
                  <a:cubicBezTo>
                    <a:pt x="4862" y="12243"/>
                    <a:pt x="4870" y="12242"/>
                    <a:pt x="4877" y="12238"/>
                  </a:cubicBezTo>
                  <a:cubicBezTo>
                    <a:pt x="4937" y="12259"/>
                    <a:pt x="5002" y="12259"/>
                    <a:pt x="5041" y="12259"/>
                  </a:cubicBezTo>
                  <a:cubicBezTo>
                    <a:pt x="5146" y="12279"/>
                    <a:pt x="5251" y="12300"/>
                    <a:pt x="5335" y="12320"/>
                  </a:cubicBezTo>
                  <a:cubicBezTo>
                    <a:pt x="5375" y="12320"/>
                    <a:pt x="5395" y="12320"/>
                    <a:pt x="5415" y="12366"/>
                  </a:cubicBezTo>
                  <a:cubicBezTo>
                    <a:pt x="5427" y="12339"/>
                    <a:pt x="5440" y="12328"/>
                    <a:pt x="5454" y="12328"/>
                  </a:cubicBezTo>
                  <a:cubicBezTo>
                    <a:pt x="5463" y="12328"/>
                    <a:pt x="5471" y="12332"/>
                    <a:pt x="5479" y="12341"/>
                  </a:cubicBezTo>
                  <a:cubicBezTo>
                    <a:pt x="5539" y="12341"/>
                    <a:pt x="5604" y="12366"/>
                    <a:pt x="5664" y="12366"/>
                  </a:cubicBezTo>
                  <a:cubicBezTo>
                    <a:pt x="5677" y="12366"/>
                    <a:pt x="5692" y="12355"/>
                    <a:pt x="5713" y="12355"/>
                  </a:cubicBezTo>
                  <a:cubicBezTo>
                    <a:pt x="5723" y="12355"/>
                    <a:pt x="5735" y="12358"/>
                    <a:pt x="5748" y="12366"/>
                  </a:cubicBezTo>
                  <a:cubicBezTo>
                    <a:pt x="5753" y="12360"/>
                    <a:pt x="5757" y="12358"/>
                    <a:pt x="5762" y="12358"/>
                  </a:cubicBezTo>
                  <a:cubicBezTo>
                    <a:pt x="5773" y="12358"/>
                    <a:pt x="5785" y="12372"/>
                    <a:pt x="5796" y="12372"/>
                  </a:cubicBezTo>
                  <a:cubicBezTo>
                    <a:pt x="5800" y="12372"/>
                    <a:pt x="5804" y="12370"/>
                    <a:pt x="5808" y="12366"/>
                  </a:cubicBezTo>
                  <a:cubicBezTo>
                    <a:pt x="5833" y="12341"/>
                    <a:pt x="5853" y="12341"/>
                    <a:pt x="5872" y="12341"/>
                  </a:cubicBezTo>
                  <a:cubicBezTo>
                    <a:pt x="5912" y="12341"/>
                    <a:pt x="5957" y="12366"/>
                    <a:pt x="6017" y="12366"/>
                  </a:cubicBezTo>
                  <a:cubicBezTo>
                    <a:pt x="6037" y="12366"/>
                    <a:pt x="6057" y="12366"/>
                    <a:pt x="6081" y="12341"/>
                  </a:cubicBezTo>
                  <a:cubicBezTo>
                    <a:pt x="6096" y="12358"/>
                    <a:pt x="6111" y="12362"/>
                    <a:pt x="6127" y="12362"/>
                  </a:cubicBezTo>
                  <a:cubicBezTo>
                    <a:pt x="6142" y="12362"/>
                    <a:pt x="6157" y="12358"/>
                    <a:pt x="6173" y="12358"/>
                  </a:cubicBezTo>
                  <a:cubicBezTo>
                    <a:pt x="6184" y="12358"/>
                    <a:pt x="6195" y="12360"/>
                    <a:pt x="6206" y="12366"/>
                  </a:cubicBezTo>
                  <a:cubicBezTo>
                    <a:pt x="6215" y="12360"/>
                    <a:pt x="6225" y="12358"/>
                    <a:pt x="6236" y="12358"/>
                  </a:cubicBezTo>
                  <a:cubicBezTo>
                    <a:pt x="6263" y="12358"/>
                    <a:pt x="6294" y="12372"/>
                    <a:pt x="6323" y="12372"/>
                  </a:cubicBezTo>
                  <a:cubicBezTo>
                    <a:pt x="6332" y="12372"/>
                    <a:pt x="6342" y="12370"/>
                    <a:pt x="6350" y="12366"/>
                  </a:cubicBezTo>
                  <a:cubicBezTo>
                    <a:pt x="6360" y="12377"/>
                    <a:pt x="6371" y="12380"/>
                    <a:pt x="6381" y="12380"/>
                  </a:cubicBezTo>
                  <a:cubicBezTo>
                    <a:pt x="6399" y="12380"/>
                    <a:pt x="6418" y="12370"/>
                    <a:pt x="6438" y="12370"/>
                  </a:cubicBezTo>
                  <a:cubicBezTo>
                    <a:pt x="6450" y="12370"/>
                    <a:pt x="6462" y="12374"/>
                    <a:pt x="6474" y="12387"/>
                  </a:cubicBezTo>
                  <a:cubicBezTo>
                    <a:pt x="6486" y="12374"/>
                    <a:pt x="6499" y="12370"/>
                    <a:pt x="6513" y="12370"/>
                  </a:cubicBezTo>
                  <a:cubicBezTo>
                    <a:pt x="6536" y="12370"/>
                    <a:pt x="6561" y="12380"/>
                    <a:pt x="6584" y="12380"/>
                  </a:cubicBezTo>
                  <a:cubicBezTo>
                    <a:pt x="6597" y="12380"/>
                    <a:pt x="6608" y="12377"/>
                    <a:pt x="6619" y="12366"/>
                  </a:cubicBezTo>
                  <a:cubicBezTo>
                    <a:pt x="6619" y="12387"/>
                    <a:pt x="6619" y="12387"/>
                    <a:pt x="6639" y="12387"/>
                  </a:cubicBezTo>
                  <a:cubicBezTo>
                    <a:pt x="6649" y="12377"/>
                    <a:pt x="6659" y="12377"/>
                    <a:pt x="6669" y="12377"/>
                  </a:cubicBezTo>
                  <a:cubicBezTo>
                    <a:pt x="6680" y="12377"/>
                    <a:pt x="6691" y="12377"/>
                    <a:pt x="6703" y="12366"/>
                  </a:cubicBezTo>
                  <a:cubicBezTo>
                    <a:pt x="6723" y="12366"/>
                    <a:pt x="6763" y="12387"/>
                    <a:pt x="6783" y="12387"/>
                  </a:cubicBezTo>
                  <a:cubicBezTo>
                    <a:pt x="6803" y="12387"/>
                    <a:pt x="6783" y="12407"/>
                    <a:pt x="6803" y="12407"/>
                  </a:cubicBezTo>
                  <a:lnTo>
                    <a:pt x="6927" y="12407"/>
                  </a:lnTo>
                  <a:cubicBezTo>
                    <a:pt x="6950" y="12397"/>
                    <a:pt x="6976" y="12397"/>
                    <a:pt x="7002" y="12397"/>
                  </a:cubicBezTo>
                  <a:cubicBezTo>
                    <a:pt x="7028" y="12397"/>
                    <a:pt x="7054" y="12397"/>
                    <a:pt x="7076" y="12387"/>
                  </a:cubicBezTo>
                  <a:cubicBezTo>
                    <a:pt x="7096" y="12387"/>
                    <a:pt x="7096" y="12407"/>
                    <a:pt x="7116" y="12407"/>
                  </a:cubicBezTo>
                  <a:cubicBezTo>
                    <a:pt x="7136" y="12407"/>
                    <a:pt x="7136" y="12387"/>
                    <a:pt x="7156" y="12387"/>
                  </a:cubicBezTo>
                  <a:lnTo>
                    <a:pt x="7280" y="12387"/>
                  </a:lnTo>
                  <a:cubicBezTo>
                    <a:pt x="7307" y="12375"/>
                    <a:pt x="7331" y="12361"/>
                    <a:pt x="7355" y="12361"/>
                  </a:cubicBezTo>
                  <a:cubicBezTo>
                    <a:pt x="7372" y="12361"/>
                    <a:pt x="7388" y="12368"/>
                    <a:pt x="7405" y="12387"/>
                  </a:cubicBezTo>
                  <a:cubicBezTo>
                    <a:pt x="7425" y="12366"/>
                    <a:pt x="7450" y="12366"/>
                    <a:pt x="7470" y="12366"/>
                  </a:cubicBezTo>
                  <a:lnTo>
                    <a:pt x="7654" y="12366"/>
                  </a:lnTo>
                  <a:cubicBezTo>
                    <a:pt x="7738" y="12366"/>
                    <a:pt x="7798" y="12341"/>
                    <a:pt x="7883" y="12341"/>
                  </a:cubicBezTo>
                  <a:cubicBezTo>
                    <a:pt x="7896" y="12341"/>
                    <a:pt x="7909" y="12352"/>
                    <a:pt x="7930" y="12352"/>
                  </a:cubicBezTo>
                  <a:cubicBezTo>
                    <a:pt x="7940" y="12352"/>
                    <a:pt x="7952" y="12349"/>
                    <a:pt x="7967" y="12341"/>
                  </a:cubicBezTo>
                  <a:cubicBezTo>
                    <a:pt x="7987" y="12320"/>
                    <a:pt x="8007" y="12320"/>
                    <a:pt x="8047" y="12320"/>
                  </a:cubicBezTo>
                  <a:cubicBezTo>
                    <a:pt x="8072" y="12320"/>
                    <a:pt x="8092" y="12300"/>
                    <a:pt x="8131" y="12300"/>
                  </a:cubicBezTo>
                  <a:cubicBezTo>
                    <a:pt x="8145" y="12300"/>
                    <a:pt x="8169" y="12309"/>
                    <a:pt x="8190" y="12309"/>
                  </a:cubicBezTo>
                  <a:cubicBezTo>
                    <a:pt x="8200" y="12309"/>
                    <a:pt x="8209" y="12306"/>
                    <a:pt x="8216" y="12300"/>
                  </a:cubicBezTo>
                  <a:cubicBezTo>
                    <a:pt x="8220" y="12304"/>
                    <a:pt x="8224" y="12306"/>
                    <a:pt x="8229" y="12306"/>
                  </a:cubicBezTo>
                  <a:cubicBezTo>
                    <a:pt x="8240" y="12306"/>
                    <a:pt x="8252" y="12294"/>
                    <a:pt x="8263" y="12294"/>
                  </a:cubicBezTo>
                  <a:cubicBezTo>
                    <a:pt x="8267" y="12294"/>
                    <a:pt x="8272" y="12295"/>
                    <a:pt x="8276" y="12300"/>
                  </a:cubicBezTo>
                  <a:cubicBezTo>
                    <a:pt x="8280" y="12304"/>
                    <a:pt x="8283" y="12305"/>
                    <a:pt x="8286" y="12305"/>
                  </a:cubicBezTo>
                  <a:cubicBezTo>
                    <a:pt x="8297" y="12305"/>
                    <a:pt x="8305" y="12279"/>
                    <a:pt x="8341" y="12279"/>
                  </a:cubicBezTo>
                  <a:cubicBezTo>
                    <a:pt x="8360" y="12259"/>
                    <a:pt x="8380" y="12259"/>
                    <a:pt x="8420" y="12259"/>
                  </a:cubicBezTo>
                  <a:cubicBezTo>
                    <a:pt x="8429" y="12263"/>
                    <a:pt x="8438" y="12264"/>
                    <a:pt x="8446" y="12264"/>
                  </a:cubicBezTo>
                  <a:cubicBezTo>
                    <a:pt x="8481" y="12264"/>
                    <a:pt x="8512" y="12238"/>
                    <a:pt x="8544" y="12238"/>
                  </a:cubicBezTo>
                  <a:cubicBezTo>
                    <a:pt x="8589" y="12279"/>
                    <a:pt x="8629" y="12320"/>
                    <a:pt x="8629" y="12387"/>
                  </a:cubicBezTo>
                  <a:cubicBezTo>
                    <a:pt x="8629" y="12407"/>
                    <a:pt x="8609" y="12407"/>
                    <a:pt x="8589" y="12428"/>
                  </a:cubicBezTo>
                  <a:lnTo>
                    <a:pt x="8505" y="12428"/>
                  </a:lnTo>
                  <a:cubicBezTo>
                    <a:pt x="8495" y="12438"/>
                    <a:pt x="8485" y="12443"/>
                    <a:pt x="8472" y="12443"/>
                  </a:cubicBezTo>
                  <a:cubicBezTo>
                    <a:pt x="8459" y="12443"/>
                    <a:pt x="8442" y="12438"/>
                    <a:pt x="8420" y="12428"/>
                  </a:cubicBezTo>
                  <a:cubicBezTo>
                    <a:pt x="8404" y="12428"/>
                    <a:pt x="8388" y="12454"/>
                    <a:pt x="8372" y="12454"/>
                  </a:cubicBezTo>
                  <a:cubicBezTo>
                    <a:pt x="8368" y="12454"/>
                    <a:pt x="8364" y="12452"/>
                    <a:pt x="8360" y="12449"/>
                  </a:cubicBezTo>
                  <a:cubicBezTo>
                    <a:pt x="8321" y="12449"/>
                    <a:pt x="8276" y="12469"/>
                    <a:pt x="8236" y="12469"/>
                  </a:cubicBezTo>
                  <a:cubicBezTo>
                    <a:pt x="8216" y="12495"/>
                    <a:pt x="8216" y="12495"/>
                    <a:pt x="8196" y="12495"/>
                  </a:cubicBezTo>
                  <a:cubicBezTo>
                    <a:pt x="8183" y="12487"/>
                    <a:pt x="8170" y="12484"/>
                    <a:pt x="8157" y="12484"/>
                  </a:cubicBezTo>
                  <a:cubicBezTo>
                    <a:pt x="8128" y="12484"/>
                    <a:pt x="8100" y="12501"/>
                    <a:pt x="8072" y="12515"/>
                  </a:cubicBezTo>
                  <a:cubicBezTo>
                    <a:pt x="8049" y="12505"/>
                    <a:pt x="8033" y="12505"/>
                    <a:pt x="8018" y="12505"/>
                  </a:cubicBezTo>
                  <a:cubicBezTo>
                    <a:pt x="8002" y="12505"/>
                    <a:pt x="7987" y="12505"/>
                    <a:pt x="7967" y="12495"/>
                  </a:cubicBezTo>
                  <a:cubicBezTo>
                    <a:pt x="7951" y="12495"/>
                    <a:pt x="7948" y="12521"/>
                    <a:pt x="7935" y="12521"/>
                  </a:cubicBezTo>
                  <a:cubicBezTo>
                    <a:pt x="7931" y="12521"/>
                    <a:pt x="7928" y="12519"/>
                    <a:pt x="7922" y="12515"/>
                  </a:cubicBezTo>
                  <a:cubicBezTo>
                    <a:pt x="7913" y="12505"/>
                    <a:pt x="7903" y="12505"/>
                    <a:pt x="7895" y="12505"/>
                  </a:cubicBezTo>
                  <a:cubicBezTo>
                    <a:pt x="7888" y="12505"/>
                    <a:pt x="7883" y="12505"/>
                    <a:pt x="7883" y="12495"/>
                  </a:cubicBezTo>
                  <a:lnTo>
                    <a:pt x="7843" y="12495"/>
                  </a:lnTo>
                  <a:cubicBezTo>
                    <a:pt x="7820" y="12515"/>
                    <a:pt x="7799" y="12520"/>
                    <a:pt x="7779" y="12520"/>
                  </a:cubicBezTo>
                  <a:cubicBezTo>
                    <a:pt x="7758" y="12520"/>
                    <a:pt x="7738" y="12515"/>
                    <a:pt x="7718" y="12515"/>
                  </a:cubicBezTo>
                  <a:lnTo>
                    <a:pt x="7718" y="12556"/>
                  </a:lnTo>
                  <a:lnTo>
                    <a:pt x="7425" y="12556"/>
                  </a:lnTo>
                  <a:cubicBezTo>
                    <a:pt x="7405" y="12556"/>
                    <a:pt x="7365" y="12536"/>
                    <a:pt x="7345" y="12536"/>
                  </a:cubicBezTo>
                  <a:cubicBezTo>
                    <a:pt x="7300" y="12556"/>
                    <a:pt x="7261" y="12556"/>
                    <a:pt x="7241" y="12577"/>
                  </a:cubicBezTo>
                  <a:cubicBezTo>
                    <a:pt x="7221" y="12577"/>
                    <a:pt x="7241" y="12556"/>
                    <a:pt x="7221" y="12536"/>
                  </a:cubicBezTo>
                  <a:cubicBezTo>
                    <a:pt x="7201" y="12577"/>
                    <a:pt x="7136" y="12556"/>
                    <a:pt x="7116" y="12597"/>
                  </a:cubicBezTo>
                  <a:cubicBezTo>
                    <a:pt x="7103" y="12590"/>
                    <a:pt x="7089" y="12588"/>
                    <a:pt x="7075" y="12588"/>
                  </a:cubicBezTo>
                  <a:cubicBezTo>
                    <a:pt x="7047" y="12588"/>
                    <a:pt x="7019" y="12597"/>
                    <a:pt x="6992" y="12597"/>
                  </a:cubicBezTo>
                  <a:cubicBezTo>
                    <a:pt x="6979" y="12590"/>
                    <a:pt x="6965" y="12588"/>
                    <a:pt x="6951" y="12588"/>
                  </a:cubicBezTo>
                  <a:cubicBezTo>
                    <a:pt x="6923" y="12588"/>
                    <a:pt x="6894" y="12597"/>
                    <a:pt x="6867" y="12597"/>
                  </a:cubicBezTo>
                  <a:cubicBezTo>
                    <a:pt x="6848" y="12577"/>
                    <a:pt x="6828" y="12577"/>
                    <a:pt x="6803" y="12556"/>
                  </a:cubicBezTo>
                  <a:cubicBezTo>
                    <a:pt x="6803" y="12577"/>
                    <a:pt x="6783" y="12577"/>
                    <a:pt x="6763" y="12577"/>
                  </a:cubicBezTo>
                  <a:cubicBezTo>
                    <a:pt x="6743" y="12577"/>
                    <a:pt x="6723" y="12556"/>
                    <a:pt x="6703" y="12556"/>
                  </a:cubicBezTo>
                  <a:cubicBezTo>
                    <a:pt x="6674" y="12556"/>
                    <a:pt x="6646" y="12547"/>
                    <a:pt x="6619" y="12547"/>
                  </a:cubicBezTo>
                  <a:cubicBezTo>
                    <a:pt x="6606" y="12547"/>
                    <a:pt x="6592" y="12549"/>
                    <a:pt x="6579" y="12556"/>
                  </a:cubicBezTo>
                  <a:cubicBezTo>
                    <a:pt x="6564" y="12563"/>
                    <a:pt x="6550" y="12565"/>
                    <a:pt x="6535" y="12565"/>
                  </a:cubicBezTo>
                  <a:cubicBezTo>
                    <a:pt x="6505" y="12565"/>
                    <a:pt x="6473" y="12556"/>
                    <a:pt x="6430" y="12556"/>
                  </a:cubicBezTo>
                  <a:lnTo>
                    <a:pt x="6410" y="12556"/>
                  </a:lnTo>
                  <a:cubicBezTo>
                    <a:pt x="6375" y="12563"/>
                    <a:pt x="6343" y="12565"/>
                    <a:pt x="6312" y="12565"/>
                  </a:cubicBezTo>
                  <a:cubicBezTo>
                    <a:pt x="6250" y="12565"/>
                    <a:pt x="6191" y="12556"/>
                    <a:pt x="6121" y="12556"/>
                  </a:cubicBezTo>
                  <a:lnTo>
                    <a:pt x="5977" y="12556"/>
                  </a:lnTo>
                  <a:cubicBezTo>
                    <a:pt x="5932" y="12556"/>
                    <a:pt x="5872" y="12536"/>
                    <a:pt x="5833" y="12536"/>
                  </a:cubicBezTo>
                  <a:cubicBezTo>
                    <a:pt x="5728" y="12536"/>
                    <a:pt x="5624" y="12556"/>
                    <a:pt x="5499" y="12556"/>
                  </a:cubicBezTo>
                  <a:lnTo>
                    <a:pt x="5479" y="12556"/>
                  </a:lnTo>
                  <a:cubicBezTo>
                    <a:pt x="5479" y="12546"/>
                    <a:pt x="5468" y="12546"/>
                    <a:pt x="5455" y="12546"/>
                  </a:cubicBezTo>
                  <a:cubicBezTo>
                    <a:pt x="5441" y="12546"/>
                    <a:pt x="5424" y="12546"/>
                    <a:pt x="5415" y="12536"/>
                  </a:cubicBezTo>
                  <a:cubicBezTo>
                    <a:pt x="5375" y="12515"/>
                    <a:pt x="5335" y="12495"/>
                    <a:pt x="5290" y="12495"/>
                  </a:cubicBezTo>
                  <a:lnTo>
                    <a:pt x="5251" y="12495"/>
                  </a:lnTo>
                  <a:cubicBezTo>
                    <a:pt x="5166" y="12469"/>
                    <a:pt x="5106" y="12449"/>
                    <a:pt x="5022" y="12449"/>
                  </a:cubicBezTo>
                  <a:cubicBezTo>
                    <a:pt x="4995" y="12449"/>
                    <a:pt x="4966" y="12439"/>
                    <a:pt x="4944" y="12439"/>
                  </a:cubicBezTo>
                  <a:cubicBezTo>
                    <a:pt x="4933" y="12439"/>
                    <a:pt x="4924" y="12442"/>
                    <a:pt x="4917" y="12449"/>
                  </a:cubicBezTo>
                  <a:lnTo>
                    <a:pt x="4897" y="12449"/>
                  </a:lnTo>
                  <a:cubicBezTo>
                    <a:pt x="4838" y="12428"/>
                    <a:pt x="4773" y="12428"/>
                    <a:pt x="4713" y="12428"/>
                  </a:cubicBezTo>
                  <a:cubicBezTo>
                    <a:pt x="4688" y="12407"/>
                    <a:pt x="4688" y="12407"/>
                    <a:pt x="4688" y="12387"/>
                  </a:cubicBezTo>
                  <a:cubicBezTo>
                    <a:pt x="4668" y="12387"/>
                    <a:pt x="4668" y="12407"/>
                    <a:pt x="4648" y="12407"/>
                  </a:cubicBezTo>
                  <a:cubicBezTo>
                    <a:pt x="4609" y="12387"/>
                    <a:pt x="4524" y="12366"/>
                    <a:pt x="4464" y="12341"/>
                  </a:cubicBezTo>
                  <a:cubicBezTo>
                    <a:pt x="4434" y="12341"/>
                    <a:pt x="4398" y="12332"/>
                    <a:pt x="4358" y="12332"/>
                  </a:cubicBezTo>
                  <a:cubicBezTo>
                    <a:pt x="4338" y="12332"/>
                    <a:pt x="4317" y="12334"/>
                    <a:pt x="4295" y="12341"/>
                  </a:cubicBezTo>
                  <a:cubicBezTo>
                    <a:pt x="4283" y="12317"/>
                    <a:pt x="4272" y="12307"/>
                    <a:pt x="4260" y="12307"/>
                  </a:cubicBezTo>
                  <a:cubicBezTo>
                    <a:pt x="4252" y="12307"/>
                    <a:pt x="4244" y="12312"/>
                    <a:pt x="4235" y="12320"/>
                  </a:cubicBezTo>
                  <a:cubicBezTo>
                    <a:pt x="4190" y="12300"/>
                    <a:pt x="4190" y="12300"/>
                    <a:pt x="4066" y="12300"/>
                  </a:cubicBezTo>
                  <a:cubicBezTo>
                    <a:pt x="4046" y="12300"/>
                    <a:pt x="4046" y="12279"/>
                    <a:pt x="4026" y="12279"/>
                  </a:cubicBezTo>
                  <a:cubicBezTo>
                    <a:pt x="4017" y="12269"/>
                    <a:pt x="4006" y="12269"/>
                    <a:pt x="3993" y="12269"/>
                  </a:cubicBezTo>
                  <a:cubicBezTo>
                    <a:pt x="3980" y="12269"/>
                    <a:pt x="3964" y="12269"/>
                    <a:pt x="3942" y="12259"/>
                  </a:cubicBezTo>
                  <a:cubicBezTo>
                    <a:pt x="3938" y="12263"/>
                    <a:pt x="3934" y="12264"/>
                    <a:pt x="3930" y="12264"/>
                  </a:cubicBezTo>
                  <a:cubicBezTo>
                    <a:pt x="3914" y="12264"/>
                    <a:pt x="3898" y="12238"/>
                    <a:pt x="3882" y="12238"/>
                  </a:cubicBezTo>
                  <a:cubicBezTo>
                    <a:pt x="3862" y="12259"/>
                    <a:pt x="3817" y="12259"/>
                    <a:pt x="3797" y="12259"/>
                  </a:cubicBezTo>
                  <a:cubicBezTo>
                    <a:pt x="3777" y="12238"/>
                    <a:pt x="3777" y="12212"/>
                    <a:pt x="3758" y="12212"/>
                  </a:cubicBezTo>
                  <a:cubicBezTo>
                    <a:pt x="3693" y="12212"/>
                    <a:pt x="3633" y="12171"/>
                    <a:pt x="3593" y="12171"/>
                  </a:cubicBezTo>
                  <a:cubicBezTo>
                    <a:pt x="3509" y="12151"/>
                    <a:pt x="3424" y="12110"/>
                    <a:pt x="3345" y="12110"/>
                  </a:cubicBezTo>
                  <a:cubicBezTo>
                    <a:pt x="3300" y="12084"/>
                    <a:pt x="3260" y="12084"/>
                    <a:pt x="3240" y="12043"/>
                  </a:cubicBezTo>
                  <a:cubicBezTo>
                    <a:pt x="3226" y="12047"/>
                    <a:pt x="3214" y="12049"/>
                    <a:pt x="3202" y="12049"/>
                  </a:cubicBezTo>
                  <a:cubicBezTo>
                    <a:pt x="3170" y="12049"/>
                    <a:pt x="3145" y="12037"/>
                    <a:pt x="3121" y="12037"/>
                  </a:cubicBezTo>
                  <a:cubicBezTo>
                    <a:pt x="3113" y="12037"/>
                    <a:pt x="3104" y="12039"/>
                    <a:pt x="3096" y="12043"/>
                  </a:cubicBezTo>
                  <a:cubicBezTo>
                    <a:pt x="3071" y="12043"/>
                    <a:pt x="3071" y="12022"/>
                    <a:pt x="3051" y="12022"/>
                  </a:cubicBezTo>
                  <a:lnTo>
                    <a:pt x="3051" y="12043"/>
                  </a:lnTo>
                  <a:cubicBezTo>
                    <a:pt x="3022" y="12013"/>
                    <a:pt x="2958" y="11994"/>
                    <a:pt x="2903" y="11994"/>
                  </a:cubicBezTo>
                  <a:cubicBezTo>
                    <a:pt x="2882" y="11994"/>
                    <a:pt x="2863" y="11996"/>
                    <a:pt x="2847" y="12002"/>
                  </a:cubicBezTo>
                  <a:cubicBezTo>
                    <a:pt x="2847" y="11981"/>
                    <a:pt x="2802" y="11956"/>
                    <a:pt x="2802" y="11956"/>
                  </a:cubicBezTo>
                  <a:lnTo>
                    <a:pt x="2698" y="11956"/>
                  </a:lnTo>
                  <a:cubicBezTo>
                    <a:pt x="2658" y="11935"/>
                    <a:pt x="2638" y="11915"/>
                    <a:pt x="2598" y="11894"/>
                  </a:cubicBezTo>
                  <a:cubicBezTo>
                    <a:pt x="2574" y="11894"/>
                    <a:pt x="2534" y="11894"/>
                    <a:pt x="2514" y="11874"/>
                  </a:cubicBezTo>
                  <a:cubicBezTo>
                    <a:pt x="2474" y="11874"/>
                    <a:pt x="2449" y="11853"/>
                    <a:pt x="2429" y="11827"/>
                  </a:cubicBezTo>
                  <a:cubicBezTo>
                    <a:pt x="2370" y="11827"/>
                    <a:pt x="2305" y="11807"/>
                    <a:pt x="2245" y="11786"/>
                  </a:cubicBezTo>
                  <a:lnTo>
                    <a:pt x="2180" y="11786"/>
                  </a:lnTo>
                  <a:cubicBezTo>
                    <a:pt x="2161" y="11766"/>
                    <a:pt x="2141" y="11766"/>
                    <a:pt x="2121" y="11745"/>
                  </a:cubicBezTo>
                  <a:cubicBezTo>
                    <a:pt x="2101" y="11745"/>
                    <a:pt x="2076" y="11745"/>
                    <a:pt x="2076" y="11766"/>
                  </a:cubicBezTo>
                  <a:cubicBezTo>
                    <a:pt x="2036" y="11745"/>
                    <a:pt x="2016" y="11725"/>
                    <a:pt x="1977" y="11725"/>
                  </a:cubicBezTo>
                  <a:cubicBezTo>
                    <a:pt x="1956" y="11704"/>
                    <a:pt x="1939" y="11673"/>
                    <a:pt x="1923" y="11673"/>
                  </a:cubicBezTo>
                  <a:cubicBezTo>
                    <a:pt x="1919" y="11673"/>
                    <a:pt x="1915" y="11675"/>
                    <a:pt x="1912" y="11679"/>
                  </a:cubicBezTo>
                  <a:lnTo>
                    <a:pt x="1892" y="11679"/>
                  </a:lnTo>
                  <a:cubicBezTo>
                    <a:pt x="1872" y="11637"/>
                    <a:pt x="1827" y="11637"/>
                    <a:pt x="1807" y="11637"/>
                  </a:cubicBezTo>
                  <a:cubicBezTo>
                    <a:pt x="1794" y="11637"/>
                    <a:pt x="1781" y="11628"/>
                    <a:pt x="1773" y="11628"/>
                  </a:cubicBezTo>
                  <a:cubicBezTo>
                    <a:pt x="1770" y="11628"/>
                    <a:pt x="1767" y="11630"/>
                    <a:pt x="1767" y="11637"/>
                  </a:cubicBezTo>
                  <a:cubicBezTo>
                    <a:pt x="1748" y="11637"/>
                    <a:pt x="1728" y="11617"/>
                    <a:pt x="1728" y="11617"/>
                  </a:cubicBezTo>
                  <a:cubicBezTo>
                    <a:pt x="1703" y="11617"/>
                    <a:pt x="1683" y="11596"/>
                    <a:pt x="1643" y="11596"/>
                  </a:cubicBezTo>
                  <a:cubicBezTo>
                    <a:pt x="1643" y="11584"/>
                    <a:pt x="1638" y="11584"/>
                    <a:pt x="1631" y="11584"/>
                  </a:cubicBezTo>
                  <a:cubicBezTo>
                    <a:pt x="1623" y="11584"/>
                    <a:pt x="1613" y="11584"/>
                    <a:pt x="1603" y="11571"/>
                  </a:cubicBezTo>
                  <a:cubicBezTo>
                    <a:pt x="1591" y="11560"/>
                    <a:pt x="1579" y="11560"/>
                    <a:pt x="1569" y="11560"/>
                  </a:cubicBezTo>
                  <a:cubicBezTo>
                    <a:pt x="1558" y="11560"/>
                    <a:pt x="1548" y="11560"/>
                    <a:pt x="1539" y="11550"/>
                  </a:cubicBezTo>
                  <a:cubicBezTo>
                    <a:pt x="1519" y="11550"/>
                    <a:pt x="1499" y="11530"/>
                    <a:pt x="1499" y="11509"/>
                  </a:cubicBezTo>
                  <a:lnTo>
                    <a:pt x="1479" y="11509"/>
                  </a:lnTo>
                  <a:cubicBezTo>
                    <a:pt x="1479" y="11509"/>
                    <a:pt x="1454" y="11530"/>
                    <a:pt x="1434" y="11530"/>
                  </a:cubicBezTo>
                  <a:lnTo>
                    <a:pt x="1434" y="11509"/>
                  </a:lnTo>
                  <a:cubicBezTo>
                    <a:pt x="1367" y="11509"/>
                    <a:pt x="1325" y="11462"/>
                    <a:pt x="1266" y="11462"/>
                  </a:cubicBezTo>
                  <a:cubicBezTo>
                    <a:pt x="1255" y="11462"/>
                    <a:pt x="1243" y="11464"/>
                    <a:pt x="1230" y="11468"/>
                  </a:cubicBezTo>
                  <a:lnTo>
                    <a:pt x="1230" y="11422"/>
                  </a:lnTo>
                  <a:cubicBezTo>
                    <a:pt x="1230" y="11422"/>
                    <a:pt x="1230" y="11401"/>
                    <a:pt x="1205" y="11401"/>
                  </a:cubicBezTo>
                  <a:lnTo>
                    <a:pt x="1205" y="11422"/>
                  </a:lnTo>
                  <a:cubicBezTo>
                    <a:pt x="1197" y="11426"/>
                    <a:pt x="1190" y="11427"/>
                    <a:pt x="1184" y="11427"/>
                  </a:cubicBezTo>
                  <a:cubicBezTo>
                    <a:pt x="1158" y="11427"/>
                    <a:pt x="1142" y="11401"/>
                    <a:pt x="1125" y="11401"/>
                  </a:cubicBezTo>
                  <a:cubicBezTo>
                    <a:pt x="1106" y="11422"/>
                    <a:pt x="1106" y="11422"/>
                    <a:pt x="1106" y="11442"/>
                  </a:cubicBezTo>
                  <a:cubicBezTo>
                    <a:pt x="1081" y="11422"/>
                    <a:pt x="1081" y="11422"/>
                    <a:pt x="1061" y="11401"/>
                  </a:cubicBezTo>
                  <a:lnTo>
                    <a:pt x="1041" y="11422"/>
                  </a:lnTo>
                  <a:cubicBezTo>
                    <a:pt x="1041" y="11401"/>
                    <a:pt x="1021" y="11381"/>
                    <a:pt x="1001" y="11381"/>
                  </a:cubicBezTo>
                  <a:cubicBezTo>
                    <a:pt x="1001" y="11381"/>
                    <a:pt x="992" y="11390"/>
                    <a:pt x="986" y="11390"/>
                  </a:cubicBezTo>
                  <a:cubicBezTo>
                    <a:pt x="984" y="11390"/>
                    <a:pt x="981" y="11387"/>
                    <a:pt x="981" y="11381"/>
                  </a:cubicBezTo>
                  <a:cubicBezTo>
                    <a:pt x="956" y="11360"/>
                    <a:pt x="916" y="11360"/>
                    <a:pt x="897" y="11360"/>
                  </a:cubicBezTo>
                  <a:lnTo>
                    <a:pt x="877" y="11360"/>
                  </a:lnTo>
                  <a:lnTo>
                    <a:pt x="897" y="11340"/>
                  </a:lnTo>
                  <a:cubicBezTo>
                    <a:pt x="894" y="11342"/>
                    <a:pt x="892" y="11344"/>
                    <a:pt x="890" y="11344"/>
                  </a:cubicBezTo>
                  <a:cubicBezTo>
                    <a:pt x="876" y="11344"/>
                    <a:pt x="871" y="11293"/>
                    <a:pt x="832" y="11293"/>
                  </a:cubicBezTo>
                  <a:lnTo>
                    <a:pt x="812" y="11314"/>
                  </a:lnTo>
                  <a:cubicBezTo>
                    <a:pt x="792" y="11273"/>
                    <a:pt x="752" y="11252"/>
                    <a:pt x="752" y="11252"/>
                  </a:cubicBezTo>
                  <a:cubicBezTo>
                    <a:pt x="732" y="11273"/>
                    <a:pt x="732" y="11273"/>
                    <a:pt x="732" y="11293"/>
                  </a:cubicBezTo>
                  <a:cubicBezTo>
                    <a:pt x="720" y="11273"/>
                    <a:pt x="704" y="11268"/>
                    <a:pt x="688" y="11268"/>
                  </a:cubicBezTo>
                  <a:cubicBezTo>
                    <a:pt x="673" y="11268"/>
                    <a:pt x="658" y="11273"/>
                    <a:pt x="648" y="11273"/>
                  </a:cubicBezTo>
                  <a:cubicBezTo>
                    <a:pt x="628" y="11252"/>
                    <a:pt x="628" y="11232"/>
                    <a:pt x="608" y="11232"/>
                  </a:cubicBezTo>
                  <a:lnTo>
                    <a:pt x="583" y="11232"/>
                  </a:lnTo>
                  <a:cubicBezTo>
                    <a:pt x="583" y="11211"/>
                    <a:pt x="563" y="11211"/>
                    <a:pt x="563" y="11186"/>
                  </a:cubicBezTo>
                  <a:lnTo>
                    <a:pt x="523" y="11186"/>
                  </a:lnTo>
                  <a:cubicBezTo>
                    <a:pt x="517" y="11194"/>
                    <a:pt x="512" y="11197"/>
                    <a:pt x="509" y="11197"/>
                  </a:cubicBezTo>
                  <a:cubicBezTo>
                    <a:pt x="501" y="11197"/>
                    <a:pt x="497" y="11186"/>
                    <a:pt x="484" y="11186"/>
                  </a:cubicBezTo>
                  <a:cubicBezTo>
                    <a:pt x="484" y="11165"/>
                    <a:pt x="459" y="11165"/>
                    <a:pt x="439" y="11165"/>
                  </a:cubicBezTo>
                  <a:cubicBezTo>
                    <a:pt x="423" y="11165"/>
                    <a:pt x="433" y="11139"/>
                    <a:pt x="417" y="11139"/>
                  </a:cubicBezTo>
                  <a:cubicBezTo>
                    <a:pt x="413" y="11139"/>
                    <a:pt x="407" y="11141"/>
                    <a:pt x="399" y="11145"/>
                  </a:cubicBezTo>
                  <a:cubicBezTo>
                    <a:pt x="379" y="11145"/>
                    <a:pt x="379" y="11124"/>
                    <a:pt x="359" y="11124"/>
                  </a:cubicBezTo>
                  <a:cubicBezTo>
                    <a:pt x="295" y="11083"/>
                    <a:pt x="255" y="11083"/>
                    <a:pt x="210" y="11083"/>
                  </a:cubicBezTo>
                  <a:cubicBezTo>
                    <a:pt x="190" y="11083"/>
                    <a:pt x="190" y="11057"/>
                    <a:pt x="190" y="11037"/>
                  </a:cubicBezTo>
                  <a:lnTo>
                    <a:pt x="170" y="11037"/>
                  </a:lnTo>
                  <a:cubicBezTo>
                    <a:pt x="150" y="11037"/>
                    <a:pt x="150" y="11083"/>
                    <a:pt x="130" y="11083"/>
                  </a:cubicBezTo>
                  <a:cubicBezTo>
                    <a:pt x="124" y="11075"/>
                    <a:pt x="119" y="11072"/>
                    <a:pt x="115" y="11072"/>
                  </a:cubicBezTo>
                  <a:cubicBezTo>
                    <a:pt x="108" y="11072"/>
                    <a:pt x="102" y="11083"/>
                    <a:pt x="86" y="11083"/>
                  </a:cubicBezTo>
                  <a:lnTo>
                    <a:pt x="86" y="11037"/>
                  </a:lnTo>
                  <a:lnTo>
                    <a:pt x="46" y="11083"/>
                  </a:lnTo>
                  <a:cubicBezTo>
                    <a:pt x="56" y="11093"/>
                    <a:pt x="66" y="11093"/>
                    <a:pt x="76" y="11093"/>
                  </a:cubicBezTo>
                  <a:cubicBezTo>
                    <a:pt x="87" y="11093"/>
                    <a:pt x="98" y="11093"/>
                    <a:pt x="110" y="11103"/>
                  </a:cubicBezTo>
                  <a:cubicBezTo>
                    <a:pt x="110" y="11103"/>
                    <a:pt x="123" y="11130"/>
                    <a:pt x="139" y="11130"/>
                  </a:cubicBezTo>
                  <a:cubicBezTo>
                    <a:pt x="142" y="11130"/>
                    <a:pt x="146" y="11128"/>
                    <a:pt x="150" y="11124"/>
                  </a:cubicBezTo>
                  <a:cubicBezTo>
                    <a:pt x="170" y="11124"/>
                    <a:pt x="150" y="11103"/>
                    <a:pt x="170" y="11103"/>
                  </a:cubicBezTo>
                  <a:cubicBezTo>
                    <a:pt x="170" y="11124"/>
                    <a:pt x="170" y="11124"/>
                    <a:pt x="190" y="11145"/>
                  </a:cubicBezTo>
                  <a:cubicBezTo>
                    <a:pt x="235" y="11145"/>
                    <a:pt x="275" y="11211"/>
                    <a:pt x="314" y="11232"/>
                  </a:cubicBezTo>
                  <a:lnTo>
                    <a:pt x="314" y="11211"/>
                  </a:lnTo>
                  <a:cubicBezTo>
                    <a:pt x="334" y="11211"/>
                    <a:pt x="359" y="11232"/>
                    <a:pt x="359" y="11232"/>
                  </a:cubicBezTo>
                  <a:cubicBezTo>
                    <a:pt x="379" y="11232"/>
                    <a:pt x="379" y="11211"/>
                    <a:pt x="399" y="11211"/>
                  </a:cubicBezTo>
                  <a:cubicBezTo>
                    <a:pt x="399" y="11232"/>
                    <a:pt x="399" y="11252"/>
                    <a:pt x="419" y="11273"/>
                  </a:cubicBezTo>
                  <a:lnTo>
                    <a:pt x="459" y="11232"/>
                  </a:lnTo>
                  <a:cubicBezTo>
                    <a:pt x="484" y="11273"/>
                    <a:pt x="543" y="11252"/>
                    <a:pt x="563" y="11293"/>
                  </a:cubicBezTo>
                  <a:cubicBezTo>
                    <a:pt x="572" y="11290"/>
                    <a:pt x="581" y="11288"/>
                    <a:pt x="590" y="11288"/>
                  </a:cubicBezTo>
                  <a:cubicBezTo>
                    <a:pt x="624" y="11288"/>
                    <a:pt x="656" y="11314"/>
                    <a:pt x="688" y="11314"/>
                  </a:cubicBezTo>
                  <a:cubicBezTo>
                    <a:pt x="688" y="11340"/>
                    <a:pt x="688" y="11360"/>
                    <a:pt x="732" y="11360"/>
                  </a:cubicBezTo>
                  <a:cubicBezTo>
                    <a:pt x="736" y="11356"/>
                    <a:pt x="740" y="11355"/>
                    <a:pt x="742" y="11355"/>
                  </a:cubicBezTo>
                  <a:cubicBezTo>
                    <a:pt x="753" y="11355"/>
                    <a:pt x="756" y="11381"/>
                    <a:pt x="772" y="11381"/>
                  </a:cubicBezTo>
                  <a:cubicBezTo>
                    <a:pt x="792" y="11381"/>
                    <a:pt x="812" y="11401"/>
                    <a:pt x="812" y="11401"/>
                  </a:cubicBezTo>
                  <a:cubicBezTo>
                    <a:pt x="832" y="11401"/>
                    <a:pt x="832" y="11381"/>
                    <a:pt x="832" y="11381"/>
                  </a:cubicBezTo>
                  <a:cubicBezTo>
                    <a:pt x="857" y="11381"/>
                    <a:pt x="832" y="11401"/>
                    <a:pt x="857" y="11401"/>
                  </a:cubicBezTo>
                  <a:cubicBezTo>
                    <a:pt x="877" y="11401"/>
                    <a:pt x="897" y="11401"/>
                    <a:pt x="897" y="11422"/>
                  </a:cubicBezTo>
                  <a:lnTo>
                    <a:pt x="897" y="11442"/>
                  </a:lnTo>
                  <a:cubicBezTo>
                    <a:pt x="916" y="11465"/>
                    <a:pt x="943" y="11465"/>
                    <a:pt x="969" y="11465"/>
                  </a:cubicBezTo>
                  <a:cubicBezTo>
                    <a:pt x="995" y="11465"/>
                    <a:pt x="1021" y="11465"/>
                    <a:pt x="1041" y="11489"/>
                  </a:cubicBezTo>
                  <a:cubicBezTo>
                    <a:pt x="1041" y="11468"/>
                    <a:pt x="1041" y="11468"/>
                    <a:pt x="1061" y="11468"/>
                  </a:cubicBezTo>
                  <a:lnTo>
                    <a:pt x="1061" y="11489"/>
                  </a:lnTo>
                  <a:cubicBezTo>
                    <a:pt x="1106" y="11489"/>
                    <a:pt x="1106" y="11530"/>
                    <a:pt x="1125" y="11530"/>
                  </a:cubicBezTo>
                  <a:cubicBezTo>
                    <a:pt x="1165" y="11530"/>
                    <a:pt x="1205" y="11550"/>
                    <a:pt x="1230" y="11571"/>
                  </a:cubicBezTo>
                  <a:lnTo>
                    <a:pt x="1290" y="11571"/>
                  </a:lnTo>
                  <a:cubicBezTo>
                    <a:pt x="1290" y="11596"/>
                    <a:pt x="1290" y="11617"/>
                    <a:pt x="1310" y="11617"/>
                  </a:cubicBezTo>
                  <a:lnTo>
                    <a:pt x="1329" y="11617"/>
                  </a:lnTo>
                  <a:cubicBezTo>
                    <a:pt x="1354" y="11617"/>
                    <a:pt x="1454" y="11637"/>
                    <a:pt x="1479" y="11658"/>
                  </a:cubicBezTo>
                  <a:cubicBezTo>
                    <a:pt x="1479" y="11658"/>
                    <a:pt x="1488" y="11667"/>
                    <a:pt x="1494" y="11667"/>
                  </a:cubicBezTo>
                  <a:cubicBezTo>
                    <a:pt x="1496" y="11667"/>
                    <a:pt x="1499" y="11665"/>
                    <a:pt x="1499" y="11658"/>
                  </a:cubicBezTo>
                  <a:cubicBezTo>
                    <a:pt x="1507" y="11654"/>
                    <a:pt x="1514" y="11652"/>
                    <a:pt x="1520" y="11652"/>
                  </a:cubicBezTo>
                  <a:cubicBezTo>
                    <a:pt x="1546" y="11652"/>
                    <a:pt x="1562" y="11679"/>
                    <a:pt x="1578" y="11679"/>
                  </a:cubicBezTo>
                  <a:cubicBezTo>
                    <a:pt x="1578" y="11699"/>
                    <a:pt x="1578" y="11725"/>
                    <a:pt x="1603" y="11725"/>
                  </a:cubicBezTo>
                  <a:cubicBezTo>
                    <a:pt x="1643" y="11725"/>
                    <a:pt x="1683" y="11745"/>
                    <a:pt x="1703" y="11786"/>
                  </a:cubicBezTo>
                  <a:cubicBezTo>
                    <a:pt x="1717" y="11783"/>
                    <a:pt x="1731" y="11782"/>
                    <a:pt x="1745" y="11782"/>
                  </a:cubicBezTo>
                  <a:cubicBezTo>
                    <a:pt x="1831" y="11782"/>
                    <a:pt x="1906" y="11831"/>
                    <a:pt x="1996" y="11853"/>
                  </a:cubicBezTo>
                  <a:cubicBezTo>
                    <a:pt x="2016" y="11874"/>
                    <a:pt x="2056" y="11894"/>
                    <a:pt x="2076" y="11894"/>
                  </a:cubicBezTo>
                  <a:cubicBezTo>
                    <a:pt x="2144" y="11911"/>
                    <a:pt x="2200" y="11941"/>
                    <a:pt x="2260" y="11941"/>
                  </a:cubicBezTo>
                  <a:cubicBezTo>
                    <a:pt x="2275" y="11941"/>
                    <a:pt x="2290" y="11939"/>
                    <a:pt x="2305" y="11935"/>
                  </a:cubicBezTo>
                  <a:cubicBezTo>
                    <a:pt x="2350" y="11981"/>
                    <a:pt x="2370" y="12002"/>
                    <a:pt x="2409" y="12002"/>
                  </a:cubicBezTo>
                  <a:cubicBezTo>
                    <a:pt x="2474" y="12002"/>
                    <a:pt x="2514" y="12022"/>
                    <a:pt x="2554" y="12063"/>
                  </a:cubicBezTo>
                  <a:lnTo>
                    <a:pt x="2598" y="12063"/>
                  </a:lnTo>
                  <a:cubicBezTo>
                    <a:pt x="2598" y="12084"/>
                    <a:pt x="2598" y="12110"/>
                    <a:pt x="2618" y="12110"/>
                  </a:cubicBezTo>
                  <a:cubicBezTo>
                    <a:pt x="2658" y="12110"/>
                    <a:pt x="2678" y="12110"/>
                    <a:pt x="2723" y="12130"/>
                  </a:cubicBezTo>
                  <a:cubicBezTo>
                    <a:pt x="2767" y="12160"/>
                    <a:pt x="2813" y="12179"/>
                    <a:pt x="2866" y="12179"/>
                  </a:cubicBezTo>
                  <a:cubicBezTo>
                    <a:pt x="2885" y="12179"/>
                    <a:pt x="2906" y="12177"/>
                    <a:pt x="2927" y="12171"/>
                  </a:cubicBezTo>
                  <a:lnTo>
                    <a:pt x="2971" y="12171"/>
                  </a:lnTo>
                  <a:cubicBezTo>
                    <a:pt x="2991" y="12192"/>
                    <a:pt x="3011" y="12212"/>
                    <a:pt x="3031" y="12212"/>
                  </a:cubicBezTo>
                  <a:cubicBezTo>
                    <a:pt x="3031" y="12212"/>
                    <a:pt x="3031" y="12192"/>
                    <a:pt x="3051" y="12192"/>
                  </a:cubicBezTo>
                  <a:lnTo>
                    <a:pt x="3051" y="12212"/>
                  </a:lnTo>
                  <a:lnTo>
                    <a:pt x="3071" y="12212"/>
                  </a:lnTo>
                  <a:cubicBezTo>
                    <a:pt x="3110" y="12240"/>
                    <a:pt x="3125" y="12251"/>
                    <a:pt x="3145" y="12251"/>
                  </a:cubicBezTo>
                  <a:cubicBezTo>
                    <a:pt x="3157" y="12251"/>
                    <a:pt x="3171" y="12246"/>
                    <a:pt x="3195" y="12238"/>
                  </a:cubicBezTo>
                  <a:lnTo>
                    <a:pt x="3220" y="12259"/>
                  </a:lnTo>
                  <a:cubicBezTo>
                    <a:pt x="3345" y="12259"/>
                    <a:pt x="3424" y="12320"/>
                    <a:pt x="3529" y="12341"/>
                  </a:cubicBezTo>
                  <a:cubicBezTo>
                    <a:pt x="3549" y="12341"/>
                    <a:pt x="3549" y="12341"/>
                    <a:pt x="3569" y="12320"/>
                  </a:cubicBezTo>
                  <a:cubicBezTo>
                    <a:pt x="3593" y="12366"/>
                    <a:pt x="3633" y="12366"/>
                    <a:pt x="3633" y="12407"/>
                  </a:cubicBezTo>
                  <a:cubicBezTo>
                    <a:pt x="3693" y="12407"/>
                    <a:pt x="3738" y="12407"/>
                    <a:pt x="3758" y="12449"/>
                  </a:cubicBezTo>
                  <a:lnTo>
                    <a:pt x="3862" y="12449"/>
                  </a:lnTo>
                  <a:cubicBezTo>
                    <a:pt x="3882" y="12469"/>
                    <a:pt x="3902" y="12469"/>
                    <a:pt x="3942" y="12469"/>
                  </a:cubicBezTo>
                  <a:cubicBezTo>
                    <a:pt x="3987" y="12469"/>
                    <a:pt x="4026" y="12469"/>
                    <a:pt x="4066" y="12495"/>
                  </a:cubicBezTo>
                  <a:cubicBezTo>
                    <a:pt x="4074" y="12501"/>
                    <a:pt x="4080" y="12504"/>
                    <a:pt x="4085" y="12504"/>
                  </a:cubicBezTo>
                  <a:cubicBezTo>
                    <a:pt x="4093" y="12504"/>
                    <a:pt x="4098" y="12495"/>
                    <a:pt x="4111" y="12495"/>
                  </a:cubicBezTo>
                  <a:cubicBezTo>
                    <a:pt x="4190" y="12536"/>
                    <a:pt x="4275" y="12536"/>
                    <a:pt x="4360" y="12556"/>
                  </a:cubicBezTo>
                  <a:cubicBezTo>
                    <a:pt x="4366" y="12549"/>
                    <a:pt x="4375" y="12547"/>
                    <a:pt x="4385" y="12547"/>
                  </a:cubicBezTo>
                  <a:cubicBezTo>
                    <a:pt x="4404" y="12547"/>
                    <a:pt x="4426" y="12556"/>
                    <a:pt x="4439" y="12556"/>
                  </a:cubicBezTo>
                  <a:cubicBezTo>
                    <a:pt x="4464" y="12577"/>
                    <a:pt x="4504" y="12577"/>
                    <a:pt x="4524" y="12577"/>
                  </a:cubicBezTo>
                  <a:cubicBezTo>
                    <a:pt x="4589" y="12577"/>
                    <a:pt x="4648" y="12597"/>
                    <a:pt x="4688" y="12623"/>
                  </a:cubicBezTo>
                  <a:lnTo>
                    <a:pt x="4753" y="12623"/>
                  </a:lnTo>
                  <a:cubicBezTo>
                    <a:pt x="4793" y="12623"/>
                    <a:pt x="4793" y="12623"/>
                    <a:pt x="4838" y="12644"/>
                  </a:cubicBezTo>
                  <a:cubicBezTo>
                    <a:pt x="4857" y="12644"/>
                    <a:pt x="4877" y="12644"/>
                    <a:pt x="4917" y="12664"/>
                  </a:cubicBezTo>
                  <a:cubicBezTo>
                    <a:pt x="4917" y="12664"/>
                    <a:pt x="4962" y="12664"/>
                    <a:pt x="4982" y="12644"/>
                  </a:cubicBezTo>
                  <a:cubicBezTo>
                    <a:pt x="4982" y="12664"/>
                    <a:pt x="5002" y="12664"/>
                    <a:pt x="5022" y="12664"/>
                  </a:cubicBezTo>
                  <a:cubicBezTo>
                    <a:pt x="5073" y="12664"/>
                    <a:pt x="5109" y="12690"/>
                    <a:pt x="5152" y="12690"/>
                  </a:cubicBezTo>
                  <a:cubicBezTo>
                    <a:pt x="5163" y="12690"/>
                    <a:pt x="5174" y="12689"/>
                    <a:pt x="5186" y="12685"/>
                  </a:cubicBezTo>
                  <a:cubicBezTo>
                    <a:pt x="5211" y="12705"/>
                    <a:pt x="5231" y="12726"/>
                    <a:pt x="5270" y="12726"/>
                  </a:cubicBezTo>
                  <a:cubicBezTo>
                    <a:pt x="5297" y="12726"/>
                    <a:pt x="5317" y="12737"/>
                    <a:pt x="5333" y="12737"/>
                  </a:cubicBezTo>
                  <a:cubicBezTo>
                    <a:pt x="5341" y="12737"/>
                    <a:pt x="5348" y="12734"/>
                    <a:pt x="5355" y="12726"/>
                  </a:cubicBezTo>
                  <a:cubicBezTo>
                    <a:pt x="5395" y="12772"/>
                    <a:pt x="5415" y="12751"/>
                    <a:pt x="5460" y="12772"/>
                  </a:cubicBezTo>
                  <a:cubicBezTo>
                    <a:pt x="5479" y="12772"/>
                    <a:pt x="5519" y="12772"/>
                    <a:pt x="5539" y="12751"/>
                  </a:cubicBezTo>
                  <a:cubicBezTo>
                    <a:pt x="5572" y="12761"/>
                    <a:pt x="5598" y="12767"/>
                    <a:pt x="5620" y="12767"/>
                  </a:cubicBezTo>
                  <a:cubicBezTo>
                    <a:pt x="5644" y="12767"/>
                    <a:pt x="5664" y="12761"/>
                    <a:pt x="5683" y="12751"/>
                  </a:cubicBezTo>
                  <a:lnTo>
                    <a:pt x="5748" y="12751"/>
                  </a:lnTo>
                  <a:cubicBezTo>
                    <a:pt x="5788" y="12772"/>
                    <a:pt x="5833" y="12772"/>
                    <a:pt x="5853" y="12772"/>
                  </a:cubicBezTo>
                  <a:cubicBezTo>
                    <a:pt x="5892" y="12772"/>
                    <a:pt x="5912" y="12772"/>
                    <a:pt x="5932" y="12793"/>
                  </a:cubicBezTo>
                  <a:cubicBezTo>
                    <a:pt x="5957" y="12772"/>
                    <a:pt x="5957" y="12772"/>
                    <a:pt x="5977" y="12772"/>
                  </a:cubicBezTo>
                  <a:lnTo>
                    <a:pt x="6141" y="12772"/>
                  </a:lnTo>
                  <a:cubicBezTo>
                    <a:pt x="6161" y="12793"/>
                    <a:pt x="6181" y="12793"/>
                    <a:pt x="6206" y="12793"/>
                  </a:cubicBezTo>
                  <a:lnTo>
                    <a:pt x="6330" y="12793"/>
                  </a:lnTo>
                  <a:cubicBezTo>
                    <a:pt x="6343" y="12786"/>
                    <a:pt x="6355" y="12783"/>
                    <a:pt x="6364" y="12783"/>
                  </a:cubicBezTo>
                  <a:cubicBezTo>
                    <a:pt x="6383" y="12783"/>
                    <a:pt x="6397" y="12793"/>
                    <a:pt x="6410" y="12793"/>
                  </a:cubicBezTo>
                  <a:cubicBezTo>
                    <a:pt x="6442" y="12782"/>
                    <a:pt x="6468" y="12782"/>
                    <a:pt x="6491" y="12782"/>
                  </a:cubicBezTo>
                  <a:cubicBezTo>
                    <a:pt x="6514" y="12782"/>
                    <a:pt x="6534" y="12782"/>
                    <a:pt x="6554" y="12772"/>
                  </a:cubicBezTo>
                  <a:cubicBezTo>
                    <a:pt x="6584" y="12772"/>
                    <a:pt x="6612" y="12790"/>
                    <a:pt x="6639" y="12790"/>
                  </a:cubicBezTo>
                  <a:cubicBezTo>
                    <a:pt x="6652" y="12790"/>
                    <a:pt x="6665" y="12786"/>
                    <a:pt x="6678" y="12772"/>
                  </a:cubicBezTo>
                  <a:cubicBezTo>
                    <a:pt x="6703" y="12793"/>
                    <a:pt x="6703" y="12793"/>
                    <a:pt x="6723" y="12813"/>
                  </a:cubicBezTo>
                  <a:cubicBezTo>
                    <a:pt x="6763" y="12813"/>
                    <a:pt x="6828" y="12813"/>
                    <a:pt x="6867" y="12833"/>
                  </a:cubicBezTo>
                  <a:lnTo>
                    <a:pt x="6907" y="12833"/>
                  </a:lnTo>
                  <a:cubicBezTo>
                    <a:pt x="6917" y="12813"/>
                    <a:pt x="6933" y="12808"/>
                    <a:pt x="6952" y="12808"/>
                  </a:cubicBezTo>
                  <a:cubicBezTo>
                    <a:pt x="6971" y="12808"/>
                    <a:pt x="6992" y="12813"/>
                    <a:pt x="7012" y="12813"/>
                  </a:cubicBezTo>
                  <a:cubicBezTo>
                    <a:pt x="7052" y="12813"/>
                    <a:pt x="7076" y="12813"/>
                    <a:pt x="7116" y="12793"/>
                  </a:cubicBezTo>
                  <a:cubicBezTo>
                    <a:pt x="7136" y="12813"/>
                    <a:pt x="7156" y="12813"/>
                    <a:pt x="7156" y="12813"/>
                  </a:cubicBezTo>
                  <a:cubicBezTo>
                    <a:pt x="7201" y="12793"/>
                    <a:pt x="7241" y="12793"/>
                    <a:pt x="7280" y="12793"/>
                  </a:cubicBezTo>
                  <a:lnTo>
                    <a:pt x="7345" y="12793"/>
                  </a:lnTo>
                  <a:cubicBezTo>
                    <a:pt x="7345" y="12793"/>
                    <a:pt x="7354" y="12801"/>
                    <a:pt x="7366" y="12801"/>
                  </a:cubicBezTo>
                  <a:cubicBezTo>
                    <a:pt x="7372" y="12801"/>
                    <a:pt x="7379" y="12799"/>
                    <a:pt x="7385" y="12793"/>
                  </a:cubicBezTo>
                  <a:cubicBezTo>
                    <a:pt x="7450" y="12772"/>
                    <a:pt x="7490" y="12772"/>
                    <a:pt x="7549" y="12772"/>
                  </a:cubicBezTo>
                  <a:cubicBezTo>
                    <a:pt x="7572" y="12782"/>
                    <a:pt x="7593" y="12782"/>
                    <a:pt x="7613" y="12782"/>
                  </a:cubicBezTo>
                  <a:cubicBezTo>
                    <a:pt x="7634" y="12782"/>
                    <a:pt x="7654" y="12782"/>
                    <a:pt x="7674" y="12793"/>
                  </a:cubicBezTo>
                  <a:cubicBezTo>
                    <a:pt x="7682" y="12786"/>
                    <a:pt x="7690" y="12783"/>
                    <a:pt x="7697" y="12783"/>
                  </a:cubicBezTo>
                  <a:cubicBezTo>
                    <a:pt x="7712" y="12783"/>
                    <a:pt x="7725" y="12793"/>
                    <a:pt x="7738" y="12793"/>
                  </a:cubicBezTo>
                  <a:cubicBezTo>
                    <a:pt x="7738" y="12782"/>
                    <a:pt x="7748" y="12782"/>
                    <a:pt x="7761" y="12782"/>
                  </a:cubicBezTo>
                  <a:cubicBezTo>
                    <a:pt x="7773" y="12782"/>
                    <a:pt x="7788" y="12782"/>
                    <a:pt x="7798" y="12772"/>
                  </a:cubicBezTo>
                  <a:cubicBezTo>
                    <a:pt x="7803" y="12767"/>
                    <a:pt x="7808" y="12766"/>
                    <a:pt x="7813" y="12766"/>
                  </a:cubicBezTo>
                  <a:cubicBezTo>
                    <a:pt x="7826" y="12766"/>
                    <a:pt x="7836" y="12778"/>
                    <a:pt x="7840" y="12778"/>
                  </a:cubicBezTo>
                  <a:cubicBezTo>
                    <a:pt x="7842" y="12778"/>
                    <a:pt x="7843" y="12776"/>
                    <a:pt x="7843" y="12772"/>
                  </a:cubicBezTo>
                  <a:cubicBezTo>
                    <a:pt x="7856" y="12765"/>
                    <a:pt x="7867" y="12763"/>
                    <a:pt x="7878" y="12763"/>
                  </a:cubicBezTo>
                  <a:cubicBezTo>
                    <a:pt x="7899" y="12763"/>
                    <a:pt x="7917" y="12772"/>
                    <a:pt x="7947" y="12772"/>
                  </a:cubicBezTo>
                  <a:lnTo>
                    <a:pt x="7967" y="12772"/>
                  </a:lnTo>
                  <a:lnTo>
                    <a:pt x="7967" y="12726"/>
                  </a:lnTo>
                  <a:cubicBezTo>
                    <a:pt x="7982" y="12743"/>
                    <a:pt x="7997" y="12747"/>
                    <a:pt x="8012" y="12747"/>
                  </a:cubicBezTo>
                  <a:cubicBezTo>
                    <a:pt x="8027" y="12747"/>
                    <a:pt x="8043" y="12743"/>
                    <a:pt x="8059" y="12743"/>
                  </a:cubicBezTo>
                  <a:cubicBezTo>
                    <a:pt x="8070" y="12743"/>
                    <a:pt x="8080" y="12745"/>
                    <a:pt x="8092" y="12751"/>
                  </a:cubicBezTo>
                  <a:cubicBezTo>
                    <a:pt x="8151" y="12726"/>
                    <a:pt x="8196" y="12726"/>
                    <a:pt x="8256" y="12705"/>
                  </a:cubicBezTo>
                  <a:cubicBezTo>
                    <a:pt x="8321" y="12685"/>
                    <a:pt x="8400" y="12685"/>
                    <a:pt x="8465" y="12685"/>
                  </a:cubicBezTo>
                  <a:cubicBezTo>
                    <a:pt x="8544" y="12664"/>
                    <a:pt x="8609" y="12644"/>
                    <a:pt x="8649" y="12644"/>
                  </a:cubicBezTo>
                  <a:cubicBezTo>
                    <a:pt x="8714" y="12664"/>
                    <a:pt x="8754" y="12664"/>
                    <a:pt x="8793" y="12705"/>
                  </a:cubicBezTo>
                  <a:cubicBezTo>
                    <a:pt x="8793" y="12726"/>
                    <a:pt x="8773" y="12751"/>
                    <a:pt x="8793" y="12751"/>
                  </a:cubicBezTo>
                  <a:cubicBezTo>
                    <a:pt x="8793" y="12772"/>
                    <a:pt x="8818" y="12793"/>
                    <a:pt x="8838" y="12813"/>
                  </a:cubicBezTo>
                  <a:lnTo>
                    <a:pt x="8838" y="12854"/>
                  </a:lnTo>
                  <a:cubicBezTo>
                    <a:pt x="8878" y="12900"/>
                    <a:pt x="8878" y="12941"/>
                    <a:pt x="8878" y="12982"/>
                  </a:cubicBezTo>
                  <a:lnTo>
                    <a:pt x="8793" y="12982"/>
                  </a:lnTo>
                  <a:cubicBezTo>
                    <a:pt x="8793" y="13008"/>
                    <a:pt x="8773" y="13029"/>
                    <a:pt x="8773" y="13029"/>
                  </a:cubicBezTo>
                  <a:cubicBezTo>
                    <a:pt x="8734" y="13029"/>
                    <a:pt x="8714" y="13029"/>
                    <a:pt x="8694" y="13008"/>
                  </a:cubicBezTo>
                  <a:cubicBezTo>
                    <a:pt x="8589" y="13070"/>
                    <a:pt x="8485" y="13070"/>
                    <a:pt x="8380" y="13090"/>
                  </a:cubicBezTo>
                  <a:cubicBezTo>
                    <a:pt x="8360" y="13070"/>
                    <a:pt x="8341" y="13070"/>
                    <a:pt x="8321" y="13070"/>
                  </a:cubicBezTo>
                  <a:cubicBezTo>
                    <a:pt x="8276" y="13090"/>
                    <a:pt x="8236" y="13070"/>
                    <a:pt x="8196" y="13111"/>
                  </a:cubicBezTo>
                  <a:lnTo>
                    <a:pt x="8171" y="13090"/>
                  </a:lnTo>
                  <a:cubicBezTo>
                    <a:pt x="8151" y="13090"/>
                    <a:pt x="8151" y="13111"/>
                    <a:pt x="8131" y="13111"/>
                  </a:cubicBezTo>
                  <a:cubicBezTo>
                    <a:pt x="8112" y="13111"/>
                    <a:pt x="8072" y="13111"/>
                    <a:pt x="8047" y="13136"/>
                  </a:cubicBezTo>
                  <a:lnTo>
                    <a:pt x="8047" y="13111"/>
                  </a:lnTo>
                  <a:cubicBezTo>
                    <a:pt x="8041" y="13105"/>
                    <a:pt x="8035" y="13102"/>
                    <a:pt x="8030" y="13102"/>
                  </a:cubicBezTo>
                  <a:cubicBezTo>
                    <a:pt x="8016" y="13102"/>
                    <a:pt x="8001" y="13118"/>
                    <a:pt x="7987" y="13136"/>
                  </a:cubicBezTo>
                  <a:lnTo>
                    <a:pt x="7967" y="13111"/>
                  </a:lnTo>
                  <a:lnTo>
                    <a:pt x="7922" y="13111"/>
                  </a:lnTo>
                  <a:cubicBezTo>
                    <a:pt x="7922" y="13104"/>
                    <a:pt x="7920" y="13102"/>
                    <a:pt x="7917" y="13102"/>
                  </a:cubicBezTo>
                  <a:cubicBezTo>
                    <a:pt x="7909" y="13102"/>
                    <a:pt x="7896" y="13111"/>
                    <a:pt x="7883" y="13111"/>
                  </a:cubicBezTo>
                  <a:cubicBezTo>
                    <a:pt x="7843" y="13111"/>
                    <a:pt x="7798" y="13136"/>
                    <a:pt x="7758" y="13136"/>
                  </a:cubicBezTo>
                  <a:cubicBezTo>
                    <a:pt x="7718" y="13157"/>
                    <a:pt x="7674" y="13177"/>
                    <a:pt x="7614" y="13177"/>
                  </a:cubicBezTo>
                  <a:cubicBezTo>
                    <a:pt x="7594" y="13177"/>
                    <a:pt x="7574" y="13177"/>
                    <a:pt x="7529" y="13157"/>
                  </a:cubicBezTo>
                  <a:cubicBezTo>
                    <a:pt x="7516" y="13157"/>
                    <a:pt x="7494" y="13166"/>
                    <a:pt x="7475" y="13166"/>
                  </a:cubicBezTo>
                  <a:cubicBezTo>
                    <a:pt x="7465" y="13166"/>
                    <a:pt x="7456" y="13164"/>
                    <a:pt x="7450" y="13157"/>
                  </a:cubicBezTo>
                  <a:cubicBezTo>
                    <a:pt x="7420" y="13157"/>
                    <a:pt x="7383" y="13148"/>
                    <a:pt x="7349" y="13148"/>
                  </a:cubicBezTo>
                  <a:cubicBezTo>
                    <a:pt x="7332" y="13148"/>
                    <a:pt x="7315" y="13150"/>
                    <a:pt x="7300" y="13157"/>
                  </a:cubicBezTo>
                  <a:cubicBezTo>
                    <a:pt x="7294" y="13164"/>
                    <a:pt x="7289" y="13166"/>
                    <a:pt x="7286" y="13166"/>
                  </a:cubicBezTo>
                  <a:cubicBezTo>
                    <a:pt x="7278" y="13166"/>
                    <a:pt x="7274" y="13157"/>
                    <a:pt x="7261" y="13157"/>
                  </a:cubicBezTo>
                  <a:cubicBezTo>
                    <a:pt x="7261" y="13157"/>
                    <a:pt x="7261" y="13177"/>
                    <a:pt x="7241" y="13177"/>
                  </a:cubicBezTo>
                  <a:lnTo>
                    <a:pt x="7201" y="13177"/>
                  </a:lnTo>
                  <a:cubicBezTo>
                    <a:pt x="7176" y="13177"/>
                    <a:pt x="7176" y="13198"/>
                    <a:pt x="7156" y="13198"/>
                  </a:cubicBezTo>
                  <a:cubicBezTo>
                    <a:pt x="7150" y="13205"/>
                    <a:pt x="7143" y="13207"/>
                    <a:pt x="7136" y="13207"/>
                  </a:cubicBezTo>
                  <a:cubicBezTo>
                    <a:pt x="7123" y="13207"/>
                    <a:pt x="7110" y="13198"/>
                    <a:pt x="7096" y="13198"/>
                  </a:cubicBezTo>
                  <a:cubicBezTo>
                    <a:pt x="7087" y="13208"/>
                    <a:pt x="7075" y="13208"/>
                    <a:pt x="7062" y="13208"/>
                  </a:cubicBezTo>
                  <a:cubicBezTo>
                    <a:pt x="7048" y="13208"/>
                    <a:pt x="7032" y="13208"/>
                    <a:pt x="7012" y="13219"/>
                  </a:cubicBezTo>
                  <a:lnTo>
                    <a:pt x="6992" y="13198"/>
                  </a:lnTo>
                  <a:cubicBezTo>
                    <a:pt x="6972" y="13198"/>
                    <a:pt x="6952" y="13219"/>
                    <a:pt x="6952" y="13219"/>
                  </a:cubicBezTo>
                  <a:cubicBezTo>
                    <a:pt x="6887" y="13177"/>
                    <a:pt x="6828" y="13198"/>
                    <a:pt x="6763" y="13177"/>
                  </a:cubicBezTo>
                  <a:cubicBezTo>
                    <a:pt x="6753" y="13167"/>
                    <a:pt x="6743" y="13167"/>
                    <a:pt x="6733" y="13167"/>
                  </a:cubicBezTo>
                  <a:cubicBezTo>
                    <a:pt x="6723" y="13167"/>
                    <a:pt x="6713" y="13167"/>
                    <a:pt x="6703" y="13157"/>
                  </a:cubicBezTo>
                  <a:cubicBezTo>
                    <a:pt x="6678" y="13157"/>
                    <a:pt x="6659" y="13177"/>
                    <a:pt x="6639" y="13177"/>
                  </a:cubicBezTo>
                  <a:cubicBezTo>
                    <a:pt x="6629" y="13167"/>
                    <a:pt x="6619" y="13162"/>
                    <a:pt x="6606" y="13162"/>
                  </a:cubicBezTo>
                  <a:cubicBezTo>
                    <a:pt x="6593" y="13162"/>
                    <a:pt x="6577" y="13167"/>
                    <a:pt x="6554" y="13177"/>
                  </a:cubicBezTo>
                  <a:cubicBezTo>
                    <a:pt x="6554" y="13177"/>
                    <a:pt x="6545" y="13187"/>
                    <a:pt x="6533" y="13187"/>
                  </a:cubicBezTo>
                  <a:cubicBezTo>
                    <a:pt x="6528" y="13187"/>
                    <a:pt x="6521" y="13184"/>
                    <a:pt x="6514" y="13177"/>
                  </a:cubicBezTo>
                  <a:cubicBezTo>
                    <a:pt x="6510" y="13173"/>
                    <a:pt x="6506" y="13171"/>
                    <a:pt x="6502" y="13171"/>
                  </a:cubicBezTo>
                  <a:cubicBezTo>
                    <a:pt x="6490" y="13171"/>
                    <a:pt x="6479" y="13183"/>
                    <a:pt x="6467" y="13183"/>
                  </a:cubicBezTo>
                  <a:cubicBezTo>
                    <a:pt x="6463" y="13183"/>
                    <a:pt x="6459" y="13182"/>
                    <a:pt x="6454" y="13177"/>
                  </a:cubicBezTo>
                  <a:cubicBezTo>
                    <a:pt x="6449" y="13182"/>
                    <a:pt x="6444" y="13183"/>
                    <a:pt x="6439" y="13183"/>
                  </a:cubicBezTo>
                  <a:cubicBezTo>
                    <a:pt x="6426" y="13183"/>
                    <a:pt x="6414" y="13171"/>
                    <a:pt x="6403" y="13171"/>
                  </a:cubicBezTo>
                  <a:cubicBezTo>
                    <a:pt x="6398" y="13171"/>
                    <a:pt x="6394" y="13173"/>
                    <a:pt x="6390" y="13177"/>
                  </a:cubicBezTo>
                  <a:cubicBezTo>
                    <a:pt x="6383" y="13184"/>
                    <a:pt x="6377" y="13187"/>
                    <a:pt x="6370" y="13187"/>
                  </a:cubicBezTo>
                  <a:cubicBezTo>
                    <a:pt x="6357" y="13187"/>
                    <a:pt x="6343" y="13177"/>
                    <a:pt x="6330" y="13177"/>
                  </a:cubicBezTo>
                  <a:cubicBezTo>
                    <a:pt x="6325" y="13182"/>
                    <a:pt x="6320" y="13183"/>
                    <a:pt x="6316" y="13183"/>
                  </a:cubicBezTo>
                  <a:cubicBezTo>
                    <a:pt x="6297" y="13183"/>
                    <a:pt x="6281" y="13157"/>
                    <a:pt x="6266" y="13157"/>
                  </a:cubicBezTo>
                  <a:cubicBezTo>
                    <a:pt x="6256" y="13167"/>
                    <a:pt x="6241" y="13167"/>
                    <a:pt x="6225" y="13167"/>
                  </a:cubicBezTo>
                  <a:cubicBezTo>
                    <a:pt x="6210" y="13167"/>
                    <a:pt x="6193" y="13167"/>
                    <a:pt x="6181" y="13177"/>
                  </a:cubicBezTo>
                  <a:cubicBezTo>
                    <a:pt x="6165" y="13177"/>
                    <a:pt x="6149" y="13151"/>
                    <a:pt x="6133" y="13151"/>
                  </a:cubicBezTo>
                  <a:cubicBezTo>
                    <a:pt x="6129" y="13151"/>
                    <a:pt x="6125" y="13153"/>
                    <a:pt x="6121" y="13157"/>
                  </a:cubicBezTo>
                  <a:cubicBezTo>
                    <a:pt x="6111" y="13167"/>
                    <a:pt x="6101" y="13172"/>
                    <a:pt x="6091" y="13172"/>
                  </a:cubicBezTo>
                  <a:cubicBezTo>
                    <a:pt x="6080" y="13172"/>
                    <a:pt x="6069" y="13167"/>
                    <a:pt x="6057" y="13157"/>
                  </a:cubicBezTo>
                  <a:lnTo>
                    <a:pt x="5997" y="13157"/>
                  </a:lnTo>
                  <a:cubicBezTo>
                    <a:pt x="5990" y="13164"/>
                    <a:pt x="5981" y="13166"/>
                    <a:pt x="5971" y="13166"/>
                  </a:cubicBezTo>
                  <a:cubicBezTo>
                    <a:pt x="5950" y="13166"/>
                    <a:pt x="5925" y="13157"/>
                    <a:pt x="5912" y="13157"/>
                  </a:cubicBezTo>
                  <a:cubicBezTo>
                    <a:pt x="5908" y="13161"/>
                    <a:pt x="5904" y="13163"/>
                    <a:pt x="5900" y="13163"/>
                  </a:cubicBezTo>
                  <a:cubicBezTo>
                    <a:pt x="5888" y="13163"/>
                    <a:pt x="5877" y="13151"/>
                    <a:pt x="5865" y="13151"/>
                  </a:cubicBezTo>
                  <a:cubicBezTo>
                    <a:pt x="5861" y="13151"/>
                    <a:pt x="5857" y="13153"/>
                    <a:pt x="5853" y="13157"/>
                  </a:cubicBezTo>
                  <a:cubicBezTo>
                    <a:pt x="5853" y="13147"/>
                    <a:pt x="5841" y="13147"/>
                    <a:pt x="5828" y="13147"/>
                  </a:cubicBezTo>
                  <a:cubicBezTo>
                    <a:pt x="5814" y="13147"/>
                    <a:pt x="5798" y="13147"/>
                    <a:pt x="5788" y="13136"/>
                  </a:cubicBezTo>
                  <a:lnTo>
                    <a:pt x="5788" y="13157"/>
                  </a:lnTo>
                  <a:cubicBezTo>
                    <a:pt x="5778" y="13147"/>
                    <a:pt x="5763" y="13147"/>
                    <a:pt x="5748" y="13147"/>
                  </a:cubicBezTo>
                  <a:cubicBezTo>
                    <a:pt x="5733" y="13147"/>
                    <a:pt x="5718" y="13147"/>
                    <a:pt x="5708" y="13136"/>
                  </a:cubicBezTo>
                  <a:cubicBezTo>
                    <a:pt x="5686" y="13147"/>
                    <a:pt x="5670" y="13152"/>
                    <a:pt x="5657" y="13152"/>
                  </a:cubicBezTo>
                  <a:cubicBezTo>
                    <a:pt x="5644" y="13152"/>
                    <a:pt x="5633" y="13147"/>
                    <a:pt x="5624" y="13136"/>
                  </a:cubicBezTo>
                  <a:lnTo>
                    <a:pt x="5604" y="13157"/>
                  </a:lnTo>
                  <a:cubicBezTo>
                    <a:pt x="5597" y="13150"/>
                    <a:pt x="5590" y="13148"/>
                    <a:pt x="5582" y="13148"/>
                  </a:cubicBezTo>
                  <a:cubicBezTo>
                    <a:pt x="5566" y="13148"/>
                    <a:pt x="5546" y="13157"/>
                    <a:pt x="5519" y="13157"/>
                  </a:cubicBezTo>
                  <a:cubicBezTo>
                    <a:pt x="5499" y="13157"/>
                    <a:pt x="5479" y="13177"/>
                    <a:pt x="5435" y="13177"/>
                  </a:cubicBezTo>
                  <a:cubicBezTo>
                    <a:pt x="5415" y="13167"/>
                    <a:pt x="5405" y="13162"/>
                    <a:pt x="5392" y="13162"/>
                  </a:cubicBezTo>
                  <a:cubicBezTo>
                    <a:pt x="5380" y="13162"/>
                    <a:pt x="5365" y="13167"/>
                    <a:pt x="5335" y="13177"/>
                  </a:cubicBezTo>
                  <a:lnTo>
                    <a:pt x="5355" y="13198"/>
                  </a:lnTo>
                  <a:cubicBezTo>
                    <a:pt x="5345" y="13208"/>
                    <a:pt x="5334" y="13208"/>
                    <a:pt x="5325" y="13208"/>
                  </a:cubicBezTo>
                  <a:cubicBezTo>
                    <a:pt x="5316" y="13208"/>
                    <a:pt x="5310" y="13208"/>
                    <a:pt x="5310" y="13219"/>
                  </a:cubicBezTo>
                  <a:cubicBezTo>
                    <a:pt x="5327" y="13219"/>
                    <a:pt x="5341" y="13228"/>
                    <a:pt x="5355" y="13228"/>
                  </a:cubicBezTo>
                  <a:cubicBezTo>
                    <a:pt x="5362" y="13228"/>
                    <a:pt x="5368" y="13225"/>
                    <a:pt x="5375" y="13219"/>
                  </a:cubicBezTo>
                  <a:cubicBezTo>
                    <a:pt x="5435" y="13219"/>
                    <a:pt x="5499" y="13219"/>
                    <a:pt x="5539" y="13265"/>
                  </a:cubicBezTo>
                  <a:lnTo>
                    <a:pt x="5559" y="13239"/>
                  </a:lnTo>
                  <a:cubicBezTo>
                    <a:pt x="5574" y="13248"/>
                    <a:pt x="5588" y="13251"/>
                    <a:pt x="5602" y="13251"/>
                  </a:cubicBezTo>
                  <a:cubicBezTo>
                    <a:pt x="5630" y="13251"/>
                    <a:pt x="5657" y="13239"/>
                    <a:pt x="5683" y="13239"/>
                  </a:cubicBezTo>
                  <a:lnTo>
                    <a:pt x="5788" y="13239"/>
                  </a:lnTo>
                  <a:lnTo>
                    <a:pt x="5788" y="13265"/>
                  </a:lnTo>
                  <a:cubicBezTo>
                    <a:pt x="5808" y="13265"/>
                    <a:pt x="5808" y="13265"/>
                    <a:pt x="5808" y="13239"/>
                  </a:cubicBezTo>
                  <a:lnTo>
                    <a:pt x="5872" y="13239"/>
                  </a:lnTo>
                  <a:cubicBezTo>
                    <a:pt x="5932" y="13239"/>
                    <a:pt x="6017" y="13265"/>
                    <a:pt x="6081" y="13265"/>
                  </a:cubicBezTo>
                  <a:cubicBezTo>
                    <a:pt x="6091" y="13275"/>
                    <a:pt x="6101" y="13275"/>
                    <a:pt x="6111" y="13275"/>
                  </a:cubicBezTo>
                  <a:cubicBezTo>
                    <a:pt x="6121" y="13275"/>
                    <a:pt x="6131" y="13275"/>
                    <a:pt x="6141" y="13285"/>
                  </a:cubicBezTo>
                  <a:cubicBezTo>
                    <a:pt x="6158" y="13266"/>
                    <a:pt x="6171" y="13259"/>
                    <a:pt x="6185" y="13259"/>
                  </a:cubicBezTo>
                  <a:cubicBezTo>
                    <a:pt x="6204" y="13259"/>
                    <a:pt x="6222" y="13273"/>
                    <a:pt x="6246" y="13285"/>
                  </a:cubicBezTo>
                  <a:cubicBezTo>
                    <a:pt x="6266" y="13275"/>
                    <a:pt x="6292" y="13275"/>
                    <a:pt x="6318" y="13275"/>
                  </a:cubicBezTo>
                  <a:cubicBezTo>
                    <a:pt x="6344" y="13275"/>
                    <a:pt x="6370" y="13275"/>
                    <a:pt x="6390" y="13265"/>
                  </a:cubicBezTo>
                  <a:cubicBezTo>
                    <a:pt x="6390" y="13265"/>
                    <a:pt x="6399" y="13274"/>
                    <a:pt x="6405" y="13274"/>
                  </a:cubicBezTo>
                  <a:cubicBezTo>
                    <a:pt x="6408" y="13274"/>
                    <a:pt x="6410" y="13271"/>
                    <a:pt x="6410" y="13265"/>
                  </a:cubicBezTo>
                  <a:cubicBezTo>
                    <a:pt x="6430" y="13265"/>
                    <a:pt x="6430" y="13265"/>
                    <a:pt x="6430" y="13239"/>
                  </a:cubicBezTo>
                  <a:lnTo>
                    <a:pt x="6454" y="13239"/>
                  </a:lnTo>
                  <a:cubicBezTo>
                    <a:pt x="6465" y="13252"/>
                    <a:pt x="6474" y="13252"/>
                    <a:pt x="6485" y="13252"/>
                  </a:cubicBezTo>
                  <a:cubicBezTo>
                    <a:pt x="6494" y="13252"/>
                    <a:pt x="6504" y="13252"/>
                    <a:pt x="6514" y="13265"/>
                  </a:cubicBezTo>
                  <a:cubicBezTo>
                    <a:pt x="6534" y="13275"/>
                    <a:pt x="6550" y="13280"/>
                    <a:pt x="6566" y="13280"/>
                  </a:cubicBezTo>
                  <a:cubicBezTo>
                    <a:pt x="6583" y="13280"/>
                    <a:pt x="6599" y="13275"/>
                    <a:pt x="6619" y="13265"/>
                  </a:cubicBezTo>
                  <a:cubicBezTo>
                    <a:pt x="6623" y="13259"/>
                    <a:pt x="6628" y="13257"/>
                    <a:pt x="6632" y="13257"/>
                  </a:cubicBezTo>
                  <a:cubicBezTo>
                    <a:pt x="6644" y="13257"/>
                    <a:pt x="6656" y="13270"/>
                    <a:pt x="6667" y="13270"/>
                  </a:cubicBezTo>
                  <a:cubicBezTo>
                    <a:pt x="6671" y="13270"/>
                    <a:pt x="6675" y="13269"/>
                    <a:pt x="6678" y="13265"/>
                  </a:cubicBezTo>
                  <a:lnTo>
                    <a:pt x="6703" y="13265"/>
                  </a:lnTo>
                  <a:cubicBezTo>
                    <a:pt x="6723" y="13285"/>
                    <a:pt x="6743" y="13285"/>
                    <a:pt x="6763" y="13306"/>
                  </a:cubicBezTo>
                  <a:lnTo>
                    <a:pt x="6907" y="13306"/>
                  </a:lnTo>
                  <a:cubicBezTo>
                    <a:pt x="6952" y="13306"/>
                    <a:pt x="7012" y="13306"/>
                    <a:pt x="7052" y="13285"/>
                  </a:cubicBezTo>
                  <a:lnTo>
                    <a:pt x="7052" y="13306"/>
                  </a:lnTo>
                  <a:cubicBezTo>
                    <a:pt x="7052" y="13306"/>
                    <a:pt x="7047" y="13301"/>
                    <a:pt x="7039" y="13301"/>
                  </a:cubicBezTo>
                  <a:cubicBezTo>
                    <a:pt x="7032" y="13301"/>
                    <a:pt x="7022" y="13306"/>
                    <a:pt x="7012" y="13326"/>
                  </a:cubicBezTo>
                  <a:lnTo>
                    <a:pt x="7116" y="13326"/>
                  </a:lnTo>
                  <a:cubicBezTo>
                    <a:pt x="7116" y="13306"/>
                    <a:pt x="7136" y="13285"/>
                    <a:pt x="7136" y="13285"/>
                  </a:cubicBezTo>
                  <a:cubicBezTo>
                    <a:pt x="7150" y="13292"/>
                    <a:pt x="7161" y="13294"/>
                    <a:pt x="7172" y="13294"/>
                  </a:cubicBezTo>
                  <a:cubicBezTo>
                    <a:pt x="7194" y="13294"/>
                    <a:pt x="7214" y="13285"/>
                    <a:pt x="7241" y="13285"/>
                  </a:cubicBezTo>
                  <a:cubicBezTo>
                    <a:pt x="7254" y="13292"/>
                    <a:pt x="7265" y="13294"/>
                    <a:pt x="7276" y="13294"/>
                  </a:cubicBezTo>
                  <a:cubicBezTo>
                    <a:pt x="7297" y="13294"/>
                    <a:pt x="7315" y="13285"/>
                    <a:pt x="7345" y="13285"/>
                  </a:cubicBezTo>
                  <a:cubicBezTo>
                    <a:pt x="7355" y="13296"/>
                    <a:pt x="7370" y="13301"/>
                    <a:pt x="7388" y="13301"/>
                  </a:cubicBezTo>
                  <a:cubicBezTo>
                    <a:pt x="7406" y="13301"/>
                    <a:pt x="7427" y="13296"/>
                    <a:pt x="7450" y="13285"/>
                  </a:cubicBezTo>
                  <a:cubicBezTo>
                    <a:pt x="7463" y="13285"/>
                    <a:pt x="7476" y="13294"/>
                    <a:pt x="7490" y="13294"/>
                  </a:cubicBezTo>
                  <a:cubicBezTo>
                    <a:pt x="7496" y="13294"/>
                    <a:pt x="7503" y="13292"/>
                    <a:pt x="7509" y="13285"/>
                  </a:cubicBezTo>
                  <a:cubicBezTo>
                    <a:pt x="7519" y="13296"/>
                    <a:pt x="7529" y="13301"/>
                    <a:pt x="7542" y="13301"/>
                  </a:cubicBezTo>
                  <a:cubicBezTo>
                    <a:pt x="7555" y="13301"/>
                    <a:pt x="7572" y="13296"/>
                    <a:pt x="7594" y="13285"/>
                  </a:cubicBezTo>
                  <a:cubicBezTo>
                    <a:pt x="7614" y="13285"/>
                    <a:pt x="7634" y="13285"/>
                    <a:pt x="7654" y="13265"/>
                  </a:cubicBezTo>
                  <a:cubicBezTo>
                    <a:pt x="7670" y="13280"/>
                    <a:pt x="7689" y="13284"/>
                    <a:pt x="7708" y="13284"/>
                  </a:cubicBezTo>
                  <a:cubicBezTo>
                    <a:pt x="7728" y="13284"/>
                    <a:pt x="7749" y="13279"/>
                    <a:pt x="7768" y="13279"/>
                  </a:cubicBezTo>
                  <a:cubicBezTo>
                    <a:pt x="7779" y="13279"/>
                    <a:pt x="7789" y="13281"/>
                    <a:pt x="7798" y="13285"/>
                  </a:cubicBezTo>
                  <a:cubicBezTo>
                    <a:pt x="7823" y="13285"/>
                    <a:pt x="7843" y="13265"/>
                    <a:pt x="7863" y="13265"/>
                  </a:cubicBezTo>
                  <a:cubicBezTo>
                    <a:pt x="7922" y="13265"/>
                    <a:pt x="7987" y="13265"/>
                    <a:pt x="8047" y="13239"/>
                  </a:cubicBezTo>
                  <a:cubicBezTo>
                    <a:pt x="8059" y="13229"/>
                    <a:pt x="8075" y="13224"/>
                    <a:pt x="8091" y="13224"/>
                  </a:cubicBezTo>
                  <a:cubicBezTo>
                    <a:pt x="8106" y="13224"/>
                    <a:pt x="8121" y="13229"/>
                    <a:pt x="8131" y="13239"/>
                  </a:cubicBezTo>
                  <a:cubicBezTo>
                    <a:pt x="8171" y="13239"/>
                    <a:pt x="8196" y="13219"/>
                    <a:pt x="8236" y="13219"/>
                  </a:cubicBezTo>
                  <a:cubicBezTo>
                    <a:pt x="8240" y="13222"/>
                    <a:pt x="8244" y="13224"/>
                    <a:pt x="8248" y="13224"/>
                  </a:cubicBezTo>
                  <a:cubicBezTo>
                    <a:pt x="8265" y="13224"/>
                    <a:pt x="8285" y="13198"/>
                    <a:pt x="8321" y="13198"/>
                  </a:cubicBezTo>
                  <a:lnTo>
                    <a:pt x="8341" y="13198"/>
                  </a:lnTo>
                  <a:cubicBezTo>
                    <a:pt x="8347" y="13205"/>
                    <a:pt x="8352" y="13207"/>
                    <a:pt x="8355" y="13207"/>
                  </a:cubicBezTo>
                  <a:cubicBezTo>
                    <a:pt x="8363" y="13207"/>
                    <a:pt x="8367" y="13198"/>
                    <a:pt x="8380" y="13198"/>
                  </a:cubicBezTo>
                  <a:cubicBezTo>
                    <a:pt x="8440" y="13183"/>
                    <a:pt x="8497" y="13169"/>
                    <a:pt x="8563" y="13169"/>
                  </a:cubicBezTo>
                  <a:cubicBezTo>
                    <a:pt x="8590" y="13169"/>
                    <a:pt x="8618" y="13171"/>
                    <a:pt x="8649" y="13177"/>
                  </a:cubicBezTo>
                  <a:lnTo>
                    <a:pt x="8669" y="13177"/>
                  </a:lnTo>
                  <a:cubicBezTo>
                    <a:pt x="8694" y="13157"/>
                    <a:pt x="8694" y="13157"/>
                    <a:pt x="8714" y="13136"/>
                  </a:cubicBezTo>
                  <a:lnTo>
                    <a:pt x="8962" y="13136"/>
                  </a:lnTo>
                  <a:cubicBezTo>
                    <a:pt x="8982" y="13157"/>
                    <a:pt x="8982" y="13198"/>
                    <a:pt x="9022" y="13198"/>
                  </a:cubicBezTo>
                  <a:cubicBezTo>
                    <a:pt x="9042" y="13198"/>
                    <a:pt x="9042" y="13219"/>
                    <a:pt x="9042" y="13239"/>
                  </a:cubicBezTo>
                  <a:cubicBezTo>
                    <a:pt x="9067" y="13285"/>
                    <a:pt x="9087" y="13326"/>
                    <a:pt x="9127" y="13393"/>
                  </a:cubicBezTo>
                  <a:cubicBezTo>
                    <a:pt x="9147" y="13455"/>
                    <a:pt x="9191" y="13521"/>
                    <a:pt x="9211" y="13583"/>
                  </a:cubicBezTo>
                  <a:cubicBezTo>
                    <a:pt x="9251" y="13624"/>
                    <a:pt x="9271" y="13670"/>
                    <a:pt x="9291" y="13711"/>
                  </a:cubicBezTo>
                  <a:cubicBezTo>
                    <a:pt x="9271" y="13752"/>
                    <a:pt x="9251" y="13752"/>
                    <a:pt x="9251" y="13778"/>
                  </a:cubicBezTo>
                  <a:cubicBezTo>
                    <a:pt x="9231" y="13778"/>
                    <a:pt x="9211" y="13778"/>
                    <a:pt x="9191" y="13799"/>
                  </a:cubicBezTo>
                  <a:cubicBezTo>
                    <a:pt x="9166" y="13799"/>
                    <a:pt x="9127" y="13799"/>
                    <a:pt x="9127" y="13819"/>
                  </a:cubicBezTo>
                  <a:lnTo>
                    <a:pt x="9067" y="13819"/>
                  </a:lnTo>
                  <a:cubicBezTo>
                    <a:pt x="9054" y="13829"/>
                    <a:pt x="9043" y="13829"/>
                    <a:pt x="9030" y="13829"/>
                  </a:cubicBezTo>
                  <a:cubicBezTo>
                    <a:pt x="9017" y="13829"/>
                    <a:pt x="9002" y="13829"/>
                    <a:pt x="8982" y="13840"/>
                  </a:cubicBezTo>
                  <a:cubicBezTo>
                    <a:pt x="8976" y="13846"/>
                    <a:pt x="8969" y="13849"/>
                    <a:pt x="8962" y="13849"/>
                  </a:cubicBezTo>
                  <a:cubicBezTo>
                    <a:pt x="8949" y="13849"/>
                    <a:pt x="8934" y="13840"/>
                    <a:pt x="8918" y="13840"/>
                  </a:cubicBezTo>
                  <a:cubicBezTo>
                    <a:pt x="8918" y="13833"/>
                    <a:pt x="8915" y="13830"/>
                    <a:pt x="8912" y="13830"/>
                  </a:cubicBezTo>
                  <a:cubicBezTo>
                    <a:pt x="8907" y="13830"/>
                    <a:pt x="8898" y="13840"/>
                    <a:pt x="8898" y="13840"/>
                  </a:cubicBezTo>
                  <a:lnTo>
                    <a:pt x="8838" y="13840"/>
                  </a:lnTo>
                  <a:cubicBezTo>
                    <a:pt x="8773" y="13840"/>
                    <a:pt x="8714" y="13860"/>
                    <a:pt x="8649" y="13881"/>
                  </a:cubicBezTo>
                  <a:cubicBezTo>
                    <a:pt x="8641" y="13878"/>
                    <a:pt x="8633" y="13877"/>
                    <a:pt x="8624" y="13877"/>
                  </a:cubicBezTo>
                  <a:cubicBezTo>
                    <a:pt x="8580" y="13877"/>
                    <a:pt x="8532" y="13910"/>
                    <a:pt x="8477" y="13910"/>
                  </a:cubicBezTo>
                  <a:cubicBezTo>
                    <a:pt x="8466" y="13910"/>
                    <a:pt x="8456" y="13909"/>
                    <a:pt x="8445" y="13906"/>
                  </a:cubicBezTo>
                  <a:cubicBezTo>
                    <a:pt x="8420" y="13906"/>
                    <a:pt x="8400" y="13927"/>
                    <a:pt x="8360" y="13927"/>
                  </a:cubicBezTo>
                  <a:cubicBezTo>
                    <a:pt x="8321" y="13927"/>
                    <a:pt x="8296" y="13947"/>
                    <a:pt x="8256" y="13947"/>
                  </a:cubicBezTo>
                  <a:cubicBezTo>
                    <a:pt x="8236" y="13947"/>
                    <a:pt x="8196" y="13927"/>
                    <a:pt x="8171" y="13927"/>
                  </a:cubicBezTo>
                  <a:cubicBezTo>
                    <a:pt x="8151" y="13947"/>
                    <a:pt x="8112" y="13947"/>
                    <a:pt x="8092" y="13947"/>
                  </a:cubicBezTo>
                  <a:cubicBezTo>
                    <a:pt x="8077" y="13933"/>
                    <a:pt x="8061" y="13918"/>
                    <a:pt x="8045" y="13918"/>
                  </a:cubicBezTo>
                  <a:cubicBezTo>
                    <a:pt x="8039" y="13918"/>
                    <a:pt x="8033" y="13921"/>
                    <a:pt x="8027" y="13927"/>
                  </a:cubicBezTo>
                  <a:cubicBezTo>
                    <a:pt x="8018" y="13931"/>
                    <a:pt x="8011" y="13933"/>
                    <a:pt x="8004" y="13933"/>
                  </a:cubicBezTo>
                  <a:cubicBezTo>
                    <a:pt x="7985" y="13933"/>
                    <a:pt x="7972" y="13921"/>
                    <a:pt x="7960" y="13921"/>
                  </a:cubicBezTo>
                  <a:cubicBezTo>
                    <a:pt x="7956" y="13921"/>
                    <a:pt x="7952" y="13923"/>
                    <a:pt x="7947" y="13927"/>
                  </a:cubicBezTo>
                  <a:cubicBezTo>
                    <a:pt x="7922" y="13947"/>
                    <a:pt x="7947" y="13947"/>
                    <a:pt x="7947" y="13968"/>
                  </a:cubicBezTo>
                  <a:cubicBezTo>
                    <a:pt x="7883" y="13968"/>
                    <a:pt x="7823" y="13989"/>
                    <a:pt x="7758" y="13989"/>
                  </a:cubicBezTo>
                  <a:cubicBezTo>
                    <a:pt x="7728" y="13999"/>
                    <a:pt x="7697" y="14004"/>
                    <a:pt x="7669" y="14004"/>
                  </a:cubicBezTo>
                  <a:cubicBezTo>
                    <a:pt x="7640" y="14004"/>
                    <a:pt x="7614" y="13999"/>
                    <a:pt x="7594" y="13989"/>
                  </a:cubicBezTo>
                  <a:lnTo>
                    <a:pt x="7549" y="13989"/>
                  </a:lnTo>
                  <a:cubicBezTo>
                    <a:pt x="7515" y="13977"/>
                    <a:pt x="7487" y="13965"/>
                    <a:pt x="7461" y="13965"/>
                  </a:cubicBezTo>
                  <a:cubicBezTo>
                    <a:pt x="7442" y="13965"/>
                    <a:pt x="7424" y="13971"/>
                    <a:pt x="7405" y="13989"/>
                  </a:cubicBezTo>
                  <a:cubicBezTo>
                    <a:pt x="7396" y="13984"/>
                    <a:pt x="7386" y="13982"/>
                    <a:pt x="7375" y="13982"/>
                  </a:cubicBezTo>
                  <a:cubicBezTo>
                    <a:pt x="7355" y="13982"/>
                    <a:pt x="7333" y="13987"/>
                    <a:pt x="7313" y="13987"/>
                  </a:cubicBezTo>
                  <a:cubicBezTo>
                    <a:pt x="7293" y="13987"/>
                    <a:pt x="7275" y="13983"/>
                    <a:pt x="7261" y="13968"/>
                  </a:cubicBezTo>
                  <a:lnTo>
                    <a:pt x="7261" y="13989"/>
                  </a:lnTo>
                  <a:cubicBezTo>
                    <a:pt x="7254" y="13995"/>
                    <a:pt x="7249" y="13998"/>
                    <a:pt x="7246" y="13998"/>
                  </a:cubicBezTo>
                  <a:cubicBezTo>
                    <a:pt x="7238" y="13998"/>
                    <a:pt x="7234" y="13989"/>
                    <a:pt x="7221" y="13989"/>
                  </a:cubicBezTo>
                  <a:cubicBezTo>
                    <a:pt x="7176" y="13989"/>
                    <a:pt x="7136" y="14009"/>
                    <a:pt x="7096" y="14009"/>
                  </a:cubicBezTo>
                  <a:cubicBezTo>
                    <a:pt x="7076" y="14035"/>
                    <a:pt x="7032" y="14035"/>
                    <a:pt x="7012" y="14035"/>
                  </a:cubicBezTo>
                  <a:cubicBezTo>
                    <a:pt x="6992" y="14009"/>
                    <a:pt x="6972" y="14009"/>
                    <a:pt x="6927" y="14009"/>
                  </a:cubicBezTo>
                  <a:cubicBezTo>
                    <a:pt x="6887" y="14009"/>
                    <a:pt x="6848" y="14009"/>
                    <a:pt x="6803" y="13989"/>
                  </a:cubicBezTo>
                  <a:lnTo>
                    <a:pt x="6678" y="13989"/>
                  </a:lnTo>
                  <a:cubicBezTo>
                    <a:pt x="6672" y="13982"/>
                    <a:pt x="6663" y="13979"/>
                    <a:pt x="6653" y="13979"/>
                  </a:cubicBezTo>
                  <a:cubicBezTo>
                    <a:pt x="6632" y="13979"/>
                    <a:pt x="6606" y="13989"/>
                    <a:pt x="6579" y="13989"/>
                  </a:cubicBezTo>
                  <a:cubicBezTo>
                    <a:pt x="6554" y="13989"/>
                    <a:pt x="6534" y="13989"/>
                    <a:pt x="6514" y="13968"/>
                  </a:cubicBezTo>
                  <a:cubicBezTo>
                    <a:pt x="6494" y="13968"/>
                    <a:pt x="6494" y="13989"/>
                    <a:pt x="6474" y="13989"/>
                  </a:cubicBezTo>
                  <a:lnTo>
                    <a:pt x="6454" y="13968"/>
                  </a:lnTo>
                  <a:cubicBezTo>
                    <a:pt x="6430" y="13989"/>
                    <a:pt x="6410" y="13989"/>
                    <a:pt x="6390" y="13989"/>
                  </a:cubicBezTo>
                  <a:lnTo>
                    <a:pt x="6121" y="13989"/>
                  </a:lnTo>
                  <a:cubicBezTo>
                    <a:pt x="6081" y="13968"/>
                    <a:pt x="6057" y="13968"/>
                    <a:pt x="6017" y="13968"/>
                  </a:cubicBezTo>
                  <a:lnTo>
                    <a:pt x="5957" y="13968"/>
                  </a:lnTo>
                  <a:cubicBezTo>
                    <a:pt x="5932" y="13968"/>
                    <a:pt x="5892" y="13968"/>
                    <a:pt x="5872" y="13989"/>
                  </a:cubicBezTo>
                  <a:cubicBezTo>
                    <a:pt x="5853" y="13989"/>
                    <a:pt x="5833" y="13968"/>
                    <a:pt x="5808" y="13968"/>
                  </a:cubicBezTo>
                  <a:lnTo>
                    <a:pt x="5788" y="13968"/>
                  </a:lnTo>
                  <a:cubicBezTo>
                    <a:pt x="5769" y="13981"/>
                    <a:pt x="5752" y="13986"/>
                    <a:pt x="5736" y="13986"/>
                  </a:cubicBezTo>
                  <a:cubicBezTo>
                    <a:pt x="5699" y="13986"/>
                    <a:pt x="5665" y="13962"/>
                    <a:pt x="5624" y="13947"/>
                  </a:cubicBezTo>
                  <a:cubicBezTo>
                    <a:pt x="5617" y="13954"/>
                    <a:pt x="5608" y="13957"/>
                    <a:pt x="5596" y="13957"/>
                  </a:cubicBezTo>
                  <a:cubicBezTo>
                    <a:pt x="5574" y="13957"/>
                    <a:pt x="5546" y="13947"/>
                    <a:pt x="5519" y="13947"/>
                  </a:cubicBezTo>
                  <a:cubicBezTo>
                    <a:pt x="5519" y="13968"/>
                    <a:pt x="5499" y="13968"/>
                    <a:pt x="5499" y="13989"/>
                  </a:cubicBezTo>
                  <a:cubicBezTo>
                    <a:pt x="5499" y="13968"/>
                    <a:pt x="5479" y="13968"/>
                    <a:pt x="5479" y="13947"/>
                  </a:cubicBezTo>
                  <a:cubicBezTo>
                    <a:pt x="5457" y="13958"/>
                    <a:pt x="5431" y="13963"/>
                    <a:pt x="5408" y="13963"/>
                  </a:cubicBezTo>
                  <a:cubicBezTo>
                    <a:pt x="5385" y="13963"/>
                    <a:pt x="5365" y="13958"/>
                    <a:pt x="5355" y="13947"/>
                  </a:cubicBezTo>
                  <a:cubicBezTo>
                    <a:pt x="5335" y="13968"/>
                    <a:pt x="5335" y="13968"/>
                    <a:pt x="5310" y="13968"/>
                  </a:cubicBezTo>
                  <a:lnTo>
                    <a:pt x="5310" y="13947"/>
                  </a:lnTo>
                  <a:lnTo>
                    <a:pt x="5211" y="13947"/>
                  </a:lnTo>
                  <a:cubicBezTo>
                    <a:pt x="5186" y="13947"/>
                    <a:pt x="5166" y="13906"/>
                    <a:pt x="5126" y="13881"/>
                  </a:cubicBezTo>
                  <a:cubicBezTo>
                    <a:pt x="5117" y="13886"/>
                    <a:pt x="5106" y="13889"/>
                    <a:pt x="5095" y="13889"/>
                  </a:cubicBezTo>
                  <a:cubicBezTo>
                    <a:pt x="5067" y="13889"/>
                    <a:pt x="5035" y="13875"/>
                    <a:pt x="5007" y="13875"/>
                  </a:cubicBezTo>
                  <a:cubicBezTo>
                    <a:pt x="4998" y="13875"/>
                    <a:pt x="4990" y="13877"/>
                    <a:pt x="4982" y="13881"/>
                  </a:cubicBezTo>
                  <a:cubicBezTo>
                    <a:pt x="4937" y="13881"/>
                    <a:pt x="4897" y="13860"/>
                    <a:pt x="4877" y="13860"/>
                  </a:cubicBezTo>
                  <a:cubicBezTo>
                    <a:pt x="4838" y="13840"/>
                    <a:pt x="4793" y="13840"/>
                    <a:pt x="4753" y="13840"/>
                  </a:cubicBezTo>
                  <a:cubicBezTo>
                    <a:pt x="4733" y="13840"/>
                    <a:pt x="4688" y="13819"/>
                    <a:pt x="4648" y="13799"/>
                  </a:cubicBezTo>
                  <a:lnTo>
                    <a:pt x="4648" y="13819"/>
                  </a:lnTo>
                  <a:cubicBezTo>
                    <a:pt x="4628" y="13809"/>
                    <a:pt x="4607" y="13809"/>
                    <a:pt x="4589" y="13809"/>
                  </a:cubicBezTo>
                  <a:cubicBezTo>
                    <a:pt x="4570" y="13809"/>
                    <a:pt x="4554" y="13809"/>
                    <a:pt x="4544" y="13799"/>
                  </a:cubicBezTo>
                  <a:cubicBezTo>
                    <a:pt x="4524" y="13788"/>
                    <a:pt x="4509" y="13783"/>
                    <a:pt x="4493" y="13783"/>
                  </a:cubicBezTo>
                  <a:cubicBezTo>
                    <a:pt x="4478" y="13783"/>
                    <a:pt x="4462" y="13788"/>
                    <a:pt x="4439" y="13799"/>
                  </a:cubicBezTo>
                  <a:cubicBezTo>
                    <a:pt x="4419" y="13752"/>
                    <a:pt x="4380" y="13778"/>
                    <a:pt x="4360" y="13752"/>
                  </a:cubicBezTo>
                  <a:cubicBezTo>
                    <a:pt x="4295" y="13752"/>
                    <a:pt x="4255" y="13732"/>
                    <a:pt x="4215" y="13732"/>
                  </a:cubicBezTo>
                  <a:cubicBezTo>
                    <a:pt x="4186" y="13732"/>
                    <a:pt x="4158" y="13723"/>
                    <a:pt x="4131" y="13723"/>
                  </a:cubicBezTo>
                  <a:cubicBezTo>
                    <a:pt x="4118" y="13723"/>
                    <a:pt x="4104" y="13725"/>
                    <a:pt x="4091" y="13732"/>
                  </a:cubicBezTo>
                  <a:cubicBezTo>
                    <a:pt x="4026" y="13691"/>
                    <a:pt x="3967" y="13691"/>
                    <a:pt x="3902" y="13670"/>
                  </a:cubicBezTo>
                  <a:lnTo>
                    <a:pt x="3882" y="13691"/>
                  </a:lnTo>
                  <a:cubicBezTo>
                    <a:pt x="3872" y="13680"/>
                    <a:pt x="3856" y="13680"/>
                    <a:pt x="3840" y="13680"/>
                  </a:cubicBezTo>
                  <a:cubicBezTo>
                    <a:pt x="3824" y="13680"/>
                    <a:pt x="3808" y="13680"/>
                    <a:pt x="3797" y="13670"/>
                  </a:cubicBezTo>
                  <a:cubicBezTo>
                    <a:pt x="3797" y="13650"/>
                    <a:pt x="3797" y="13650"/>
                    <a:pt x="3777" y="13650"/>
                  </a:cubicBezTo>
                  <a:cubicBezTo>
                    <a:pt x="3758" y="13650"/>
                    <a:pt x="3777" y="13670"/>
                    <a:pt x="3758" y="13670"/>
                  </a:cubicBezTo>
                  <a:lnTo>
                    <a:pt x="3738" y="13650"/>
                  </a:lnTo>
                  <a:lnTo>
                    <a:pt x="3653" y="13650"/>
                  </a:lnTo>
                  <a:cubicBezTo>
                    <a:pt x="3653" y="13650"/>
                    <a:pt x="3653" y="13659"/>
                    <a:pt x="3647" y="13659"/>
                  </a:cubicBezTo>
                  <a:cubicBezTo>
                    <a:pt x="3644" y="13659"/>
                    <a:pt x="3640" y="13657"/>
                    <a:pt x="3633" y="13650"/>
                  </a:cubicBezTo>
                  <a:lnTo>
                    <a:pt x="3653" y="13650"/>
                  </a:lnTo>
                  <a:cubicBezTo>
                    <a:pt x="3653" y="13624"/>
                    <a:pt x="3633" y="13624"/>
                    <a:pt x="3633" y="13624"/>
                  </a:cubicBezTo>
                  <a:cubicBezTo>
                    <a:pt x="3613" y="13614"/>
                    <a:pt x="3592" y="13608"/>
                    <a:pt x="3574" y="13608"/>
                  </a:cubicBezTo>
                  <a:cubicBezTo>
                    <a:pt x="3555" y="13608"/>
                    <a:pt x="3539" y="13614"/>
                    <a:pt x="3529" y="13624"/>
                  </a:cubicBezTo>
                  <a:cubicBezTo>
                    <a:pt x="3509" y="13603"/>
                    <a:pt x="3509" y="13583"/>
                    <a:pt x="3509" y="13583"/>
                  </a:cubicBezTo>
                  <a:cubicBezTo>
                    <a:pt x="3489" y="13583"/>
                    <a:pt x="3489" y="13583"/>
                    <a:pt x="3469" y="13603"/>
                  </a:cubicBezTo>
                  <a:cubicBezTo>
                    <a:pt x="3469" y="13583"/>
                    <a:pt x="3424" y="13563"/>
                    <a:pt x="3404" y="13563"/>
                  </a:cubicBezTo>
                  <a:cubicBezTo>
                    <a:pt x="3384" y="13563"/>
                    <a:pt x="3365" y="13542"/>
                    <a:pt x="3320" y="13521"/>
                  </a:cubicBezTo>
                  <a:cubicBezTo>
                    <a:pt x="3320" y="13521"/>
                    <a:pt x="3300" y="13542"/>
                    <a:pt x="3280" y="13542"/>
                  </a:cubicBezTo>
                  <a:cubicBezTo>
                    <a:pt x="3260" y="13521"/>
                    <a:pt x="3260" y="13496"/>
                    <a:pt x="3240" y="13496"/>
                  </a:cubicBezTo>
                  <a:lnTo>
                    <a:pt x="3195" y="13496"/>
                  </a:lnTo>
                  <a:lnTo>
                    <a:pt x="3156" y="13455"/>
                  </a:lnTo>
                  <a:cubicBezTo>
                    <a:pt x="3139" y="13472"/>
                    <a:pt x="3125" y="13478"/>
                    <a:pt x="3112" y="13478"/>
                  </a:cubicBezTo>
                  <a:cubicBezTo>
                    <a:pt x="3094" y="13478"/>
                    <a:pt x="3077" y="13466"/>
                    <a:pt x="3051" y="13455"/>
                  </a:cubicBezTo>
                  <a:cubicBezTo>
                    <a:pt x="2907" y="13367"/>
                    <a:pt x="2887" y="13393"/>
                    <a:pt x="2763" y="13367"/>
                  </a:cubicBezTo>
                  <a:lnTo>
                    <a:pt x="2723" y="13367"/>
                  </a:lnTo>
                  <a:cubicBezTo>
                    <a:pt x="2700" y="13380"/>
                    <a:pt x="2684" y="13387"/>
                    <a:pt x="2669" y="13387"/>
                  </a:cubicBezTo>
                  <a:cubicBezTo>
                    <a:pt x="2653" y="13387"/>
                    <a:pt x="2638" y="13380"/>
                    <a:pt x="2618" y="13367"/>
                  </a:cubicBezTo>
                  <a:cubicBezTo>
                    <a:pt x="2574" y="13326"/>
                    <a:pt x="2534" y="13347"/>
                    <a:pt x="2494" y="13306"/>
                  </a:cubicBezTo>
                  <a:cubicBezTo>
                    <a:pt x="2490" y="13310"/>
                    <a:pt x="2486" y="13311"/>
                    <a:pt x="2482" y="13311"/>
                  </a:cubicBezTo>
                  <a:cubicBezTo>
                    <a:pt x="2464" y="13311"/>
                    <a:pt x="2445" y="13285"/>
                    <a:pt x="2429" y="13285"/>
                  </a:cubicBezTo>
                  <a:cubicBezTo>
                    <a:pt x="2421" y="13289"/>
                    <a:pt x="2415" y="13291"/>
                    <a:pt x="2409" y="13291"/>
                  </a:cubicBezTo>
                  <a:cubicBezTo>
                    <a:pt x="2388" y="13291"/>
                    <a:pt x="2381" y="13265"/>
                    <a:pt x="2350" y="13265"/>
                  </a:cubicBezTo>
                  <a:lnTo>
                    <a:pt x="2325" y="13285"/>
                  </a:lnTo>
                  <a:cubicBezTo>
                    <a:pt x="2295" y="13251"/>
                    <a:pt x="2266" y="13231"/>
                    <a:pt x="2227" y="13231"/>
                  </a:cubicBezTo>
                  <a:cubicBezTo>
                    <a:pt x="2213" y="13231"/>
                    <a:pt x="2197" y="13233"/>
                    <a:pt x="2180" y="13239"/>
                  </a:cubicBezTo>
                  <a:cubicBezTo>
                    <a:pt x="2180" y="13285"/>
                    <a:pt x="2245" y="13265"/>
                    <a:pt x="2245" y="13306"/>
                  </a:cubicBezTo>
                  <a:cubicBezTo>
                    <a:pt x="2225" y="13306"/>
                    <a:pt x="2200" y="13306"/>
                    <a:pt x="2180" y="13326"/>
                  </a:cubicBezTo>
                  <a:lnTo>
                    <a:pt x="2265" y="13326"/>
                  </a:lnTo>
                  <a:cubicBezTo>
                    <a:pt x="2305" y="13393"/>
                    <a:pt x="2370" y="13347"/>
                    <a:pt x="2409" y="13393"/>
                  </a:cubicBezTo>
                  <a:cubicBezTo>
                    <a:pt x="2416" y="13400"/>
                    <a:pt x="2422" y="13402"/>
                    <a:pt x="2429" y="13402"/>
                  </a:cubicBezTo>
                  <a:cubicBezTo>
                    <a:pt x="2443" y="13402"/>
                    <a:pt x="2458" y="13393"/>
                    <a:pt x="2474" y="13393"/>
                  </a:cubicBezTo>
                  <a:cubicBezTo>
                    <a:pt x="2494" y="13393"/>
                    <a:pt x="2514" y="13414"/>
                    <a:pt x="2514" y="13434"/>
                  </a:cubicBezTo>
                  <a:cubicBezTo>
                    <a:pt x="2554" y="13455"/>
                    <a:pt x="2598" y="13455"/>
                    <a:pt x="2658" y="13455"/>
                  </a:cubicBezTo>
                  <a:lnTo>
                    <a:pt x="2678" y="13475"/>
                  </a:lnTo>
                  <a:cubicBezTo>
                    <a:pt x="2687" y="13479"/>
                    <a:pt x="2695" y="13481"/>
                    <a:pt x="2702" y="13481"/>
                  </a:cubicBezTo>
                  <a:cubicBezTo>
                    <a:pt x="2731" y="13481"/>
                    <a:pt x="2747" y="13455"/>
                    <a:pt x="2763" y="13455"/>
                  </a:cubicBezTo>
                  <a:lnTo>
                    <a:pt x="2763" y="13496"/>
                  </a:lnTo>
                  <a:lnTo>
                    <a:pt x="2847" y="13496"/>
                  </a:lnTo>
                  <a:cubicBezTo>
                    <a:pt x="2867" y="13496"/>
                    <a:pt x="2867" y="13521"/>
                    <a:pt x="2907" y="13521"/>
                  </a:cubicBezTo>
                  <a:cubicBezTo>
                    <a:pt x="2927" y="13521"/>
                    <a:pt x="2971" y="13542"/>
                    <a:pt x="3011" y="13542"/>
                  </a:cubicBezTo>
                  <a:cubicBezTo>
                    <a:pt x="3031" y="13542"/>
                    <a:pt x="3051" y="13583"/>
                    <a:pt x="3096" y="13583"/>
                  </a:cubicBezTo>
                  <a:lnTo>
                    <a:pt x="3116" y="13583"/>
                  </a:lnTo>
                  <a:cubicBezTo>
                    <a:pt x="3116" y="13583"/>
                    <a:pt x="3136" y="13563"/>
                    <a:pt x="3156" y="13563"/>
                  </a:cubicBezTo>
                  <a:cubicBezTo>
                    <a:pt x="3176" y="13583"/>
                    <a:pt x="3195" y="13583"/>
                    <a:pt x="3220" y="13603"/>
                  </a:cubicBezTo>
                  <a:cubicBezTo>
                    <a:pt x="3240" y="13583"/>
                    <a:pt x="3240" y="13583"/>
                    <a:pt x="3260" y="13583"/>
                  </a:cubicBezTo>
                  <a:cubicBezTo>
                    <a:pt x="3260" y="13603"/>
                    <a:pt x="3240" y="13603"/>
                    <a:pt x="3240" y="13624"/>
                  </a:cubicBezTo>
                  <a:cubicBezTo>
                    <a:pt x="3260" y="13650"/>
                    <a:pt x="3280" y="13650"/>
                    <a:pt x="3300" y="13650"/>
                  </a:cubicBezTo>
                  <a:cubicBezTo>
                    <a:pt x="3300" y="13670"/>
                    <a:pt x="3300" y="13670"/>
                    <a:pt x="3280" y="13670"/>
                  </a:cubicBezTo>
                  <a:cubicBezTo>
                    <a:pt x="3326" y="13685"/>
                    <a:pt x="3359" y="13699"/>
                    <a:pt x="3396" y="13699"/>
                  </a:cubicBezTo>
                  <a:cubicBezTo>
                    <a:pt x="3411" y="13699"/>
                    <a:pt x="3427" y="13697"/>
                    <a:pt x="3444" y="13691"/>
                  </a:cubicBezTo>
                  <a:cubicBezTo>
                    <a:pt x="3489" y="13732"/>
                    <a:pt x="3549" y="13732"/>
                    <a:pt x="3593" y="13752"/>
                  </a:cubicBezTo>
                  <a:cubicBezTo>
                    <a:pt x="3613" y="13752"/>
                    <a:pt x="3593" y="13732"/>
                    <a:pt x="3613" y="13732"/>
                  </a:cubicBezTo>
                  <a:cubicBezTo>
                    <a:pt x="3633" y="13732"/>
                    <a:pt x="3633" y="13752"/>
                    <a:pt x="3653" y="13752"/>
                  </a:cubicBezTo>
                  <a:lnTo>
                    <a:pt x="3673" y="13752"/>
                  </a:lnTo>
                  <a:cubicBezTo>
                    <a:pt x="3686" y="13752"/>
                    <a:pt x="3691" y="13764"/>
                    <a:pt x="3700" y="13764"/>
                  </a:cubicBezTo>
                  <a:cubicBezTo>
                    <a:pt x="3704" y="13764"/>
                    <a:pt x="3709" y="13761"/>
                    <a:pt x="3718" y="13752"/>
                  </a:cubicBezTo>
                  <a:cubicBezTo>
                    <a:pt x="3718" y="13752"/>
                    <a:pt x="3693" y="13732"/>
                    <a:pt x="3718" y="13732"/>
                  </a:cubicBezTo>
                  <a:cubicBezTo>
                    <a:pt x="3725" y="13728"/>
                    <a:pt x="3731" y="13726"/>
                    <a:pt x="3735" y="13726"/>
                  </a:cubicBezTo>
                  <a:cubicBezTo>
                    <a:pt x="3752" y="13726"/>
                    <a:pt x="3742" y="13757"/>
                    <a:pt x="3758" y="13778"/>
                  </a:cubicBezTo>
                  <a:cubicBezTo>
                    <a:pt x="3762" y="13772"/>
                    <a:pt x="3767" y="13770"/>
                    <a:pt x="3771" y="13770"/>
                  </a:cubicBezTo>
                  <a:cubicBezTo>
                    <a:pt x="3783" y="13770"/>
                    <a:pt x="3795" y="13783"/>
                    <a:pt x="3806" y="13783"/>
                  </a:cubicBezTo>
                  <a:cubicBezTo>
                    <a:pt x="3810" y="13783"/>
                    <a:pt x="3814" y="13782"/>
                    <a:pt x="3817" y="13778"/>
                  </a:cubicBezTo>
                  <a:cubicBezTo>
                    <a:pt x="3842" y="13778"/>
                    <a:pt x="3842" y="13752"/>
                    <a:pt x="3862" y="13752"/>
                  </a:cubicBezTo>
                  <a:cubicBezTo>
                    <a:pt x="3862" y="13778"/>
                    <a:pt x="3862" y="13778"/>
                    <a:pt x="3882" y="13778"/>
                  </a:cubicBezTo>
                  <a:cubicBezTo>
                    <a:pt x="3882" y="13788"/>
                    <a:pt x="3887" y="13788"/>
                    <a:pt x="3892" y="13788"/>
                  </a:cubicBezTo>
                  <a:cubicBezTo>
                    <a:pt x="3897" y="13788"/>
                    <a:pt x="3902" y="13788"/>
                    <a:pt x="3902" y="13799"/>
                  </a:cubicBezTo>
                  <a:lnTo>
                    <a:pt x="3882" y="13819"/>
                  </a:lnTo>
                  <a:cubicBezTo>
                    <a:pt x="3889" y="13826"/>
                    <a:pt x="3895" y="13828"/>
                    <a:pt x="3902" y="13828"/>
                  </a:cubicBezTo>
                  <a:cubicBezTo>
                    <a:pt x="3915" y="13828"/>
                    <a:pt x="3929" y="13819"/>
                    <a:pt x="3942" y="13819"/>
                  </a:cubicBezTo>
                  <a:cubicBezTo>
                    <a:pt x="3967" y="13840"/>
                    <a:pt x="3987" y="13840"/>
                    <a:pt x="4006" y="13840"/>
                  </a:cubicBezTo>
                  <a:cubicBezTo>
                    <a:pt x="4020" y="13840"/>
                    <a:pt x="4024" y="13830"/>
                    <a:pt x="4032" y="13830"/>
                  </a:cubicBezTo>
                  <a:cubicBezTo>
                    <a:pt x="4035" y="13830"/>
                    <a:pt x="4040" y="13833"/>
                    <a:pt x="4046" y="13840"/>
                  </a:cubicBezTo>
                  <a:cubicBezTo>
                    <a:pt x="4046" y="13840"/>
                    <a:pt x="4066" y="13840"/>
                    <a:pt x="4066" y="13860"/>
                  </a:cubicBezTo>
                  <a:cubicBezTo>
                    <a:pt x="4118" y="13860"/>
                    <a:pt x="4166" y="13865"/>
                    <a:pt x="4210" y="13865"/>
                  </a:cubicBezTo>
                  <a:cubicBezTo>
                    <a:pt x="4255" y="13865"/>
                    <a:pt x="4298" y="13860"/>
                    <a:pt x="4340" y="13840"/>
                  </a:cubicBezTo>
                  <a:cubicBezTo>
                    <a:pt x="4360" y="13881"/>
                    <a:pt x="4340" y="13881"/>
                    <a:pt x="4340" y="13906"/>
                  </a:cubicBezTo>
                  <a:cubicBezTo>
                    <a:pt x="4345" y="13909"/>
                    <a:pt x="4350" y="13910"/>
                    <a:pt x="4353" y="13910"/>
                  </a:cubicBezTo>
                  <a:cubicBezTo>
                    <a:pt x="4372" y="13910"/>
                    <a:pt x="4366" y="13877"/>
                    <a:pt x="4373" y="13877"/>
                  </a:cubicBezTo>
                  <a:cubicBezTo>
                    <a:pt x="4375" y="13877"/>
                    <a:pt x="4377" y="13878"/>
                    <a:pt x="4380" y="13881"/>
                  </a:cubicBezTo>
                  <a:cubicBezTo>
                    <a:pt x="4400" y="13881"/>
                    <a:pt x="4380" y="13906"/>
                    <a:pt x="4400" y="13927"/>
                  </a:cubicBezTo>
                  <a:cubicBezTo>
                    <a:pt x="4419" y="13927"/>
                    <a:pt x="4419" y="13906"/>
                    <a:pt x="4439" y="13906"/>
                  </a:cubicBezTo>
                  <a:cubicBezTo>
                    <a:pt x="4464" y="13927"/>
                    <a:pt x="4484" y="13947"/>
                    <a:pt x="4524" y="13947"/>
                  </a:cubicBezTo>
                  <a:cubicBezTo>
                    <a:pt x="4537" y="13947"/>
                    <a:pt x="4561" y="13957"/>
                    <a:pt x="4582" y="13957"/>
                  </a:cubicBezTo>
                  <a:cubicBezTo>
                    <a:pt x="4592" y="13957"/>
                    <a:pt x="4602" y="13954"/>
                    <a:pt x="4609" y="13947"/>
                  </a:cubicBezTo>
                  <a:cubicBezTo>
                    <a:pt x="4648" y="13968"/>
                    <a:pt x="4668" y="13968"/>
                    <a:pt x="4688" y="13989"/>
                  </a:cubicBezTo>
                  <a:cubicBezTo>
                    <a:pt x="4721" y="13978"/>
                    <a:pt x="4742" y="13973"/>
                    <a:pt x="4760" y="13973"/>
                  </a:cubicBezTo>
                  <a:cubicBezTo>
                    <a:pt x="4778" y="13973"/>
                    <a:pt x="4793" y="13978"/>
                    <a:pt x="4813" y="13989"/>
                  </a:cubicBezTo>
                  <a:lnTo>
                    <a:pt x="4897" y="13989"/>
                  </a:lnTo>
                  <a:cubicBezTo>
                    <a:pt x="4937" y="14009"/>
                    <a:pt x="5002" y="14009"/>
                    <a:pt x="5041" y="14055"/>
                  </a:cubicBezTo>
                  <a:cubicBezTo>
                    <a:pt x="5054" y="14051"/>
                    <a:pt x="5065" y="14049"/>
                    <a:pt x="5076" y="14049"/>
                  </a:cubicBezTo>
                  <a:cubicBezTo>
                    <a:pt x="5121" y="14049"/>
                    <a:pt x="5154" y="14080"/>
                    <a:pt x="5186" y="14096"/>
                  </a:cubicBezTo>
                  <a:cubicBezTo>
                    <a:pt x="5203" y="14082"/>
                    <a:pt x="5209" y="14067"/>
                    <a:pt x="5224" y="14067"/>
                  </a:cubicBezTo>
                  <a:cubicBezTo>
                    <a:pt x="5231" y="14067"/>
                    <a:pt x="5239" y="14070"/>
                    <a:pt x="5251" y="14076"/>
                  </a:cubicBezTo>
                  <a:lnTo>
                    <a:pt x="5251" y="14096"/>
                  </a:lnTo>
                  <a:cubicBezTo>
                    <a:pt x="5290" y="14076"/>
                    <a:pt x="5310" y="14076"/>
                    <a:pt x="5335" y="14076"/>
                  </a:cubicBezTo>
                  <a:cubicBezTo>
                    <a:pt x="5355" y="14096"/>
                    <a:pt x="5355" y="14096"/>
                    <a:pt x="5355" y="14117"/>
                  </a:cubicBezTo>
                  <a:cubicBezTo>
                    <a:pt x="5375" y="14096"/>
                    <a:pt x="5395" y="14096"/>
                    <a:pt x="5415" y="14096"/>
                  </a:cubicBezTo>
                  <a:cubicBezTo>
                    <a:pt x="5424" y="14107"/>
                    <a:pt x="5436" y="14112"/>
                    <a:pt x="5447" y="14112"/>
                  </a:cubicBezTo>
                  <a:cubicBezTo>
                    <a:pt x="5458" y="14112"/>
                    <a:pt x="5469" y="14107"/>
                    <a:pt x="5479" y="14096"/>
                  </a:cubicBezTo>
                  <a:cubicBezTo>
                    <a:pt x="5499" y="14096"/>
                    <a:pt x="5519" y="14076"/>
                    <a:pt x="5539" y="14076"/>
                  </a:cubicBezTo>
                  <a:cubicBezTo>
                    <a:pt x="5559" y="14076"/>
                    <a:pt x="5539" y="14096"/>
                    <a:pt x="5559" y="14117"/>
                  </a:cubicBezTo>
                  <a:lnTo>
                    <a:pt x="5584" y="14117"/>
                  </a:lnTo>
                  <a:cubicBezTo>
                    <a:pt x="5604" y="14096"/>
                    <a:pt x="5604" y="14096"/>
                    <a:pt x="5624" y="14096"/>
                  </a:cubicBezTo>
                  <a:cubicBezTo>
                    <a:pt x="5666" y="14111"/>
                    <a:pt x="5721" y="14125"/>
                    <a:pt x="5772" y="14125"/>
                  </a:cubicBezTo>
                  <a:cubicBezTo>
                    <a:pt x="5793" y="14125"/>
                    <a:pt x="5814" y="14123"/>
                    <a:pt x="5833" y="14117"/>
                  </a:cubicBezTo>
                  <a:cubicBezTo>
                    <a:pt x="5853" y="14117"/>
                    <a:pt x="5872" y="14137"/>
                    <a:pt x="5892" y="14137"/>
                  </a:cubicBezTo>
                  <a:cubicBezTo>
                    <a:pt x="5912" y="14137"/>
                    <a:pt x="5912" y="14117"/>
                    <a:pt x="5912" y="14117"/>
                  </a:cubicBezTo>
                  <a:cubicBezTo>
                    <a:pt x="5944" y="14131"/>
                    <a:pt x="5963" y="14148"/>
                    <a:pt x="5978" y="14148"/>
                  </a:cubicBezTo>
                  <a:cubicBezTo>
                    <a:pt x="5985" y="14148"/>
                    <a:pt x="5991" y="14145"/>
                    <a:pt x="5997" y="14137"/>
                  </a:cubicBezTo>
                  <a:cubicBezTo>
                    <a:pt x="6007" y="14127"/>
                    <a:pt x="6022" y="14122"/>
                    <a:pt x="6037" y="14122"/>
                  </a:cubicBezTo>
                  <a:cubicBezTo>
                    <a:pt x="6053" y="14122"/>
                    <a:pt x="6069" y="14127"/>
                    <a:pt x="6081" y="14137"/>
                  </a:cubicBezTo>
                  <a:cubicBezTo>
                    <a:pt x="6081" y="14137"/>
                    <a:pt x="6101" y="14137"/>
                    <a:pt x="6101" y="14117"/>
                  </a:cubicBezTo>
                  <a:cubicBezTo>
                    <a:pt x="6121" y="14163"/>
                    <a:pt x="6181" y="14163"/>
                    <a:pt x="6206" y="14163"/>
                  </a:cubicBezTo>
                  <a:cubicBezTo>
                    <a:pt x="6246" y="14163"/>
                    <a:pt x="6266" y="14137"/>
                    <a:pt x="6305" y="14137"/>
                  </a:cubicBezTo>
                  <a:cubicBezTo>
                    <a:pt x="6328" y="14150"/>
                    <a:pt x="6349" y="14150"/>
                    <a:pt x="6367" y="14150"/>
                  </a:cubicBezTo>
                  <a:cubicBezTo>
                    <a:pt x="6385" y="14150"/>
                    <a:pt x="6400" y="14150"/>
                    <a:pt x="6410" y="14163"/>
                  </a:cubicBezTo>
                  <a:cubicBezTo>
                    <a:pt x="6430" y="14137"/>
                    <a:pt x="6430" y="14137"/>
                    <a:pt x="6454" y="14117"/>
                  </a:cubicBezTo>
                  <a:lnTo>
                    <a:pt x="6454" y="14137"/>
                  </a:lnTo>
                  <a:cubicBezTo>
                    <a:pt x="6476" y="14130"/>
                    <a:pt x="6498" y="14125"/>
                    <a:pt x="6520" y="14125"/>
                  </a:cubicBezTo>
                  <a:cubicBezTo>
                    <a:pt x="6560" y="14125"/>
                    <a:pt x="6600" y="14141"/>
                    <a:pt x="6639" y="14184"/>
                  </a:cubicBezTo>
                  <a:cubicBezTo>
                    <a:pt x="6647" y="14179"/>
                    <a:pt x="6655" y="14178"/>
                    <a:pt x="6662" y="14178"/>
                  </a:cubicBezTo>
                  <a:cubicBezTo>
                    <a:pt x="6682" y="14178"/>
                    <a:pt x="6700" y="14190"/>
                    <a:pt x="6720" y="14190"/>
                  </a:cubicBezTo>
                  <a:cubicBezTo>
                    <a:pt x="6727" y="14190"/>
                    <a:pt x="6735" y="14188"/>
                    <a:pt x="6743" y="14184"/>
                  </a:cubicBezTo>
                  <a:cubicBezTo>
                    <a:pt x="6770" y="14184"/>
                    <a:pt x="6799" y="14193"/>
                    <a:pt x="6826" y="14193"/>
                  </a:cubicBezTo>
                  <a:cubicBezTo>
                    <a:pt x="6841" y="14193"/>
                    <a:pt x="6854" y="14190"/>
                    <a:pt x="6867" y="14184"/>
                  </a:cubicBezTo>
                  <a:cubicBezTo>
                    <a:pt x="6887" y="14184"/>
                    <a:pt x="6887" y="14204"/>
                    <a:pt x="6887" y="14204"/>
                  </a:cubicBezTo>
                  <a:cubicBezTo>
                    <a:pt x="6900" y="14191"/>
                    <a:pt x="6913" y="14187"/>
                    <a:pt x="6925" y="14187"/>
                  </a:cubicBezTo>
                  <a:cubicBezTo>
                    <a:pt x="6953" y="14187"/>
                    <a:pt x="6978" y="14210"/>
                    <a:pt x="6992" y="14225"/>
                  </a:cubicBezTo>
                  <a:lnTo>
                    <a:pt x="7012" y="14225"/>
                  </a:lnTo>
                  <a:cubicBezTo>
                    <a:pt x="7032" y="14204"/>
                    <a:pt x="7032" y="14184"/>
                    <a:pt x="7052" y="14184"/>
                  </a:cubicBezTo>
                  <a:cubicBezTo>
                    <a:pt x="7073" y="14190"/>
                    <a:pt x="7092" y="14193"/>
                    <a:pt x="7110" y="14193"/>
                  </a:cubicBezTo>
                  <a:cubicBezTo>
                    <a:pt x="7146" y="14193"/>
                    <a:pt x="7178" y="14184"/>
                    <a:pt x="7221" y="14184"/>
                  </a:cubicBezTo>
                  <a:cubicBezTo>
                    <a:pt x="7241" y="14184"/>
                    <a:pt x="7241" y="14184"/>
                    <a:pt x="7261" y="14204"/>
                  </a:cubicBezTo>
                  <a:cubicBezTo>
                    <a:pt x="7261" y="14204"/>
                    <a:pt x="7261" y="14184"/>
                    <a:pt x="7280" y="14184"/>
                  </a:cubicBezTo>
                  <a:cubicBezTo>
                    <a:pt x="7316" y="14184"/>
                    <a:pt x="7348" y="14155"/>
                    <a:pt x="7388" y="14155"/>
                  </a:cubicBezTo>
                  <a:cubicBezTo>
                    <a:pt x="7400" y="14155"/>
                    <a:pt x="7412" y="14158"/>
                    <a:pt x="7425" y="14163"/>
                  </a:cubicBezTo>
                  <a:cubicBezTo>
                    <a:pt x="7455" y="14163"/>
                    <a:pt x="7491" y="14152"/>
                    <a:pt x="7526" y="14152"/>
                  </a:cubicBezTo>
                  <a:cubicBezTo>
                    <a:pt x="7543" y="14152"/>
                    <a:pt x="7559" y="14155"/>
                    <a:pt x="7574" y="14163"/>
                  </a:cubicBezTo>
                  <a:cubicBezTo>
                    <a:pt x="7594" y="14163"/>
                    <a:pt x="7594" y="14137"/>
                    <a:pt x="7594" y="14137"/>
                  </a:cubicBezTo>
                  <a:cubicBezTo>
                    <a:pt x="7614" y="14150"/>
                    <a:pt x="7629" y="14157"/>
                    <a:pt x="7641" y="14157"/>
                  </a:cubicBezTo>
                  <a:cubicBezTo>
                    <a:pt x="7654" y="14157"/>
                    <a:pt x="7664" y="14150"/>
                    <a:pt x="7674" y="14137"/>
                  </a:cubicBezTo>
                  <a:lnTo>
                    <a:pt x="7718" y="14137"/>
                  </a:lnTo>
                  <a:cubicBezTo>
                    <a:pt x="7738" y="14137"/>
                    <a:pt x="7758" y="14163"/>
                    <a:pt x="7778" y="14163"/>
                  </a:cubicBezTo>
                  <a:cubicBezTo>
                    <a:pt x="7798" y="14163"/>
                    <a:pt x="7823" y="14137"/>
                    <a:pt x="7843" y="14137"/>
                  </a:cubicBezTo>
                  <a:cubicBezTo>
                    <a:pt x="7863" y="14137"/>
                    <a:pt x="7863" y="14163"/>
                    <a:pt x="7883" y="14163"/>
                  </a:cubicBezTo>
                  <a:cubicBezTo>
                    <a:pt x="7883" y="14137"/>
                    <a:pt x="7883" y="14137"/>
                    <a:pt x="7903" y="14117"/>
                  </a:cubicBezTo>
                  <a:cubicBezTo>
                    <a:pt x="7932" y="14117"/>
                    <a:pt x="7960" y="14126"/>
                    <a:pt x="7993" y="14126"/>
                  </a:cubicBezTo>
                  <a:cubicBezTo>
                    <a:pt x="8009" y="14126"/>
                    <a:pt x="8027" y="14124"/>
                    <a:pt x="8047" y="14117"/>
                  </a:cubicBezTo>
                  <a:cubicBezTo>
                    <a:pt x="8072" y="14117"/>
                    <a:pt x="8092" y="14137"/>
                    <a:pt x="8112" y="14137"/>
                  </a:cubicBezTo>
                  <a:cubicBezTo>
                    <a:pt x="8131" y="14127"/>
                    <a:pt x="8158" y="14127"/>
                    <a:pt x="8184" y="14127"/>
                  </a:cubicBezTo>
                  <a:cubicBezTo>
                    <a:pt x="8210" y="14127"/>
                    <a:pt x="8236" y="14127"/>
                    <a:pt x="8256" y="14117"/>
                  </a:cubicBezTo>
                  <a:lnTo>
                    <a:pt x="8276" y="14117"/>
                  </a:lnTo>
                  <a:cubicBezTo>
                    <a:pt x="8296" y="14117"/>
                    <a:pt x="8296" y="14096"/>
                    <a:pt x="8321" y="14096"/>
                  </a:cubicBezTo>
                  <a:lnTo>
                    <a:pt x="8341" y="14096"/>
                  </a:lnTo>
                  <a:cubicBezTo>
                    <a:pt x="8360" y="14096"/>
                    <a:pt x="8360" y="14076"/>
                    <a:pt x="8400" y="14076"/>
                  </a:cubicBezTo>
                  <a:cubicBezTo>
                    <a:pt x="8428" y="14081"/>
                    <a:pt x="8456" y="14084"/>
                    <a:pt x="8484" y="14084"/>
                  </a:cubicBezTo>
                  <a:cubicBezTo>
                    <a:pt x="8562" y="14084"/>
                    <a:pt x="8642" y="14065"/>
                    <a:pt x="8734" y="14035"/>
                  </a:cubicBezTo>
                  <a:cubicBezTo>
                    <a:pt x="8754" y="14035"/>
                    <a:pt x="8773" y="14009"/>
                    <a:pt x="8773" y="14009"/>
                  </a:cubicBezTo>
                  <a:cubicBezTo>
                    <a:pt x="8793" y="14009"/>
                    <a:pt x="8818" y="14009"/>
                    <a:pt x="8838" y="13989"/>
                  </a:cubicBezTo>
                  <a:cubicBezTo>
                    <a:pt x="8858" y="14009"/>
                    <a:pt x="8838" y="14009"/>
                    <a:pt x="8858" y="14035"/>
                  </a:cubicBezTo>
                  <a:cubicBezTo>
                    <a:pt x="8884" y="14035"/>
                    <a:pt x="8913" y="14023"/>
                    <a:pt x="8941" y="14023"/>
                  </a:cubicBezTo>
                  <a:cubicBezTo>
                    <a:pt x="8955" y="14023"/>
                    <a:pt x="8969" y="14026"/>
                    <a:pt x="8982" y="14035"/>
                  </a:cubicBezTo>
                  <a:lnTo>
                    <a:pt x="8982" y="14009"/>
                  </a:lnTo>
                  <a:cubicBezTo>
                    <a:pt x="8995" y="14018"/>
                    <a:pt x="9007" y="14021"/>
                    <a:pt x="9017" y="14021"/>
                  </a:cubicBezTo>
                  <a:cubicBezTo>
                    <a:pt x="9038" y="14021"/>
                    <a:pt x="9057" y="14009"/>
                    <a:pt x="9087" y="14009"/>
                  </a:cubicBezTo>
                  <a:cubicBezTo>
                    <a:pt x="9107" y="14009"/>
                    <a:pt x="9127" y="13989"/>
                    <a:pt x="9147" y="13989"/>
                  </a:cubicBezTo>
                  <a:lnTo>
                    <a:pt x="9147" y="13968"/>
                  </a:lnTo>
                  <a:cubicBezTo>
                    <a:pt x="9156" y="13978"/>
                    <a:pt x="9168" y="13983"/>
                    <a:pt x="9179" y="13983"/>
                  </a:cubicBezTo>
                  <a:cubicBezTo>
                    <a:pt x="9190" y="13983"/>
                    <a:pt x="9201" y="13978"/>
                    <a:pt x="9211" y="13968"/>
                  </a:cubicBezTo>
                  <a:cubicBezTo>
                    <a:pt x="9251" y="13947"/>
                    <a:pt x="9291" y="13927"/>
                    <a:pt x="9355" y="13927"/>
                  </a:cubicBezTo>
                  <a:cubicBezTo>
                    <a:pt x="9355" y="13968"/>
                    <a:pt x="9395" y="13947"/>
                    <a:pt x="9415" y="13968"/>
                  </a:cubicBezTo>
                  <a:cubicBezTo>
                    <a:pt x="9415" y="13989"/>
                    <a:pt x="9440" y="14009"/>
                    <a:pt x="9440" y="14035"/>
                  </a:cubicBezTo>
                  <a:cubicBezTo>
                    <a:pt x="9440" y="14055"/>
                    <a:pt x="9440" y="14096"/>
                    <a:pt x="9415" y="14096"/>
                  </a:cubicBezTo>
                  <a:cubicBezTo>
                    <a:pt x="9383" y="14096"/>
                    <a:pt x="9351" y="14123"/>
                    <a:pt x="9317" y="14123"/>
                  </a:cubicBezTo>
                  <a:cubicBezTo>
                    <a:pt x="9309" y="14123"/>
                    <a:pt x="9300" y="14121"/>
                    <a:pt x="9291" y="14117"/>
                  </a:cubicBezTo>
                  <a:cubicBezTo>
                    <a:pt x="9251" y="14137"/>
                    <a:pt x="9166" y="14117"/>
                    <a:pt x="9127" y="14163"/>
                  </a:cubicBezTo>
                  <a:cubicBezTo>
                    <a:pt x="9127" y="14170"/>
                    <a:pt x="9124" y="14172"/>
                    <a:pt x="9121" y="14172"/>
                  </a:cubicBezTo>
                  <a:cubicBezTo>
                    <a:pt x="9116" y="14172"/>
                    <a:pt x="9107" y="14163"/>
                    <a:pt x="9107" y="14163"/>
                  </a:cubicBezTo>
                  <a:cubicBezTo>
                    <a:pt x="9067" y="14184"/>
                    <a:pt x="9042" y="14184"/>
                    <a:pt x="9002" y="14184"/>
                  </a:cubicBezTo>
                  <a:cubicBezTo>
                    <a:pt x="8989" y="14184"/>
                    <a:pt x="8967" y="14174"/>
                    <a:pt x="8946" y="14174"/>
                  </a:cubicBezTo>
                  <a:cubicBezTo>
                    <a:pt x="8936" y="14174"/>
                    <a:pt x="8926" y="14177"/>
                    <a:pt x="8918" y="14184"/>
                  </a:cubicBezTo>
                  <a:cubicBezTo>
                    <a:pt x="8918" y="14184"/>
                    <a:pt x="8909" y="14174"/>
                    <a:pt x="8897" y="14174"/>
                  </a:cubicBezTo>
                  <a:cubicBezTo>
                    <a:pt x="8891" y="14174"/>
                    <a:pt x="8884" y="14177"/>
                    <a:pt x="8878" y="14184"/>
                  </a:cubicBezTo>
                  <a:cubicBezTo>
                    <a:pt x="8858" y="14184"/>
                    <a:pt x="8838" y="14204"/>
                    <a:pt x="8818" y="14204"/>
                  </a:cubicBezTo>
                  <a:cubicBezTo>
                    <a:pt x="8793" y="14204"/>
                    <a:pt x="8793" y="14225"/>
                    <a:pt x="8773" y="14225"/>
                  </a:cubicBezTo>
                  <a:cubicBezTo>
                    <a:pt x="8767" y="14218"/>
                    <a:pt x="8760" y="14215"/>
                    <a:pt x="8754" y="14215"/>
                  </a:cubicBezTo>
                  <a:cubicBezTo>
                    <a:pt x="8740" y="14215"/>
                    <a:pt x="8727" y="14225"/>
                    <a:pt x="8714" y="14225"/>
                  </a:cubicBezTo>
                  <a:cubicBezTo>
                    <a:pt x="8707" y="14231"/>
                    <a:pt x="8700" y="14234"/>
                    <a:pt x="8692" y="14234"/>
                  </a:cubicBezTo>
                  <a:cubicBezTo>
                    <a:pt x="8678" y="14234"/>
                    <a:pt x="8662" y="14225"/>
                    <a:pt x="8649" y="14225"/>
                  </a:cubicBezTo>
                  <a:lnTo>
                    <a:pt x="8485" y="14225"/>
                  </a:lnTo>
                  <a:cubicBezTo>
                    <a:pt x="8420" y="14245"/>
                    <a:pt x="8360" y="14266"/>
                    <a:pt x="8276" y="14291"/>
                  </a:cubicBezTo>
                  <a:lnTo>
                    <a:pt x="8092" y="14291"/>
                  </a:lnTo>
                  <a:cubicBezTo>
                    <a:pt x="8085" y="14283"/>
                    <a:pt x="8078" y="14280"/>
                    <a:pt x="8071" y="14280"/>
                  </a:cubicBezTo>
                  <a:cubicBezTo>
                    <a:pt x="8058" y="14280"/>
                    <a:pt x="8047" y="14291"/>
                    <a:pt x="8047" y="14291"/>
                  </a:cubicBezTo>
                  <a:lnTo>
                    <a:pt x="8027" y="14291"/>
                  </a:lnTo>
                  <a:cubicBezTo>
                    <a:pt x="8027" y="14291"/>
                    <a:pt x="8027" y="14312"/>
                    <a:pt x="8007" y="14312"/>
                  </a:cubicBezTo>
                  <a:cubicBezTo>
                    <a:pt x="7997" y="14301"/>
                    <a:pt x="7982" y="14301"/>
                    <a:pt x="7967" y="14301"/>
                  </a:cubicBezTo>
                  <a:cubicBezTo>
                    <a:pt x="7951" y="14301"/>
                    <a:pt x="7935" y="14301"/>
                    <a:pt x="7922" y="14291"/>
                  </a:cubicBezTo>
                  <a:cubicBezTo>
                    <a:pt x="7903" y="14291"/>
                    <a:pt x="7903" y="14291"/>
                    <a:pt x="7883" y="14312"/>
                  </a:cubicBezTo>
                  <a:cubicBezTo>
                    <a:pt x="7855" y="14326"/>
                    <a:pt x="7814" y="14341"/>
                    <a:pt x="7772" y="14341"/>
                  </a:cubicBezTo>
                  <a:cubicBezTo>
                    <a:pt x="7754" y="14341"/>
                    <a:pt x="7736" y="14338"/>
                    <a:pt x="7718" y="14333"/>
                  </a:cubicBezTo>
                  <a:cubicBezTo>
                    <a:pt x="7699" y="14333"/>
                    <a:pt x="7654" y="14333"/>
                    <a:pt x="7634" y="14353"/>
                  </a:cubicBezTo>
                  <a:cubicBezTo>
                    <a:pt x="7634" y="14348"/>
                    <a:pt x="7632" y="14347"/>
                    <a:pt x="7629" y="14347"/>
                  </a:cubicBezTo>
                  <a:cubicBezTo>
                    <a:pt x="7623" y="14347"/>
                    <a:pt x="7614" y="14352"/>
                    <a:pt x="7606" y="14352"/>
                  </a:cubicBezTo>
                  <a:cubicBezTo>
                    <a:pt x="7599" y="14352"/>
                    <a:pt x="7594" y="14347"/>
                    <a:pt x="7594" y="14333"/>
                  </a:cubicBezTo>
                  <a:cubicBezTo>
                    <a:pt x="7564" y="14333"/>
                    <a:pt x="7537" y="14341"/>
                    <a:pt x="7515" y="14341"/>
                  </a:cubicBezTo>
                  <a:cubicBezTo>
                    <a:pt x="7505" y="14341"/>
                    <a:pt x="7496" y="14339"/>
                    <a:pt x="7490" y="14333"/>
                  </a:cubicBezTo>
                  <a:cubicBezTo>
                    <a:pt x="7481" y="14328"/>
                    <a:pt x="7473" y="14327"/>
                    <a:pt x="7464" y="14327"/>
                  </a:cubicBezTo>
                  <a:cubicBezTo>
                    <a:pt x="7440" y="14327"/>
                    <a:pt x="7415" y="14338"/>
                    <a:pt x="7391" y="14338"/>
                  </a:cubicBezTo>
                  <a:cubicBezTo>
                    <a:pt x="7382" y="14338"/>
                    <a:pt x="7374" y="14337"/>
                    <a:pt x="7365" y="14333"/>
                  </a:cubicBezTo>
                  <a:cubicBezTo>
                    <a:pt x="7365" y="14333"/>
                    <a:pt x="7356" y="14341"/>
                    <a:pt x="7350" y="14341"/>
                  </a:cubicBezTo>
                  <a:cubicBezTo>
                    <a:pt x="7348" y="14341"/>
                    <a:pt x="7345" y="14339"/>
                    <a:pt x="7345" y="14333"/>
                  </a:cubicBezTo>
                  <a:cubicBezTo>
                    <a:pt x="7336" y="14328"/>
                    <a:pt x="7327" y="14327"/>
                    <a:pt x="7320" y="14327"/>
                  </a:cubicBezTo>
                  <a:cubicBezTo>
                    <a:pt x="7300" y="14327"/>
                    <a:pt x="7286" y="14338"/>
                    <a:pt x="7273" y="14338"/>
                  </a:cubicBezTo>
                  <a:cubicBezTo>
                    <a:pt x="7269" y="14338"/>
                    <a:pt x="7265" y="14337"/>
                    <a:pt x="7261" y="14333"/>
                  </a:cubicBezTo>
                  <a:cubicBezTo>
                    <a:pt x="7241" y="14343"/>
                    <a:pt x="7220" y="14343"/>
                    <a:pt x="7199" y="14343"/>
                  </a:cubicBezTo>
                  <a:cubicBezTo>
                    <a:pt x="7177" y="14343"/>
                    <a:pt x="7156" y="14343"/>
                    <a:pt x="7136" y="14353"/>
                  </a:cubicBezTo>
                  <a:cubicBezTo>
                    <a:pt x="7096" y="14373"/>
                    <a:pt x="7052" y="14373"/>
                    <a:pt x="7012" y="14373"/>
                  </a:cubicBezTo>
                  <a:lnTo>
                    <a:pt x="6992" y="14373"/>
                  </a:lnTo>
                  <a:cubicBezTo>
                    <a:pt x="6966" y="14373"/>
                    <a:pt x="6937" y="14355"/>
                    <a:pt x="6909" y="14355"/>
                  </a:cubicBezTo>
                  <a:cubicBezTo>
                    <a:pt x="6895" y="14355"/>
                    <a:pt x="6881" y="14360"/>
                    <a:pt x="6867" y="14373"/>
                  </a:cubicBezTo>
                  <a:cubicBezTo>
                    <a:pt x="6848" y="14353"/>
                    <a:pt x="6848" y="14353"/>
                    <a:pt x="6828" y="14353"/>
                  </a:cubicBezTo>
                  <a:cubicBezTo>
                    <a:pt x="6815" y="14343"/>
                    <a:pt x="6799" y="14343"/>
                    <a:pt x="6784" y="14343"/>
                  </a:cubicBezTo>
                  <a:cubicBezTo>
                    <a:pt x="6768" y="14343"/>
                    <a:pt x="6753" y="14343"/>
                    <a:pt x="6743" y="14333"/>
                  </a:cubicBezTo>
                  <a:lnTo>
                    <a:pt x="6678" y="14333"/>
                  </a:lnTo>
                  <a:cubicBezTo>
                    <a:pt x="6665" y="14333"/>
                    <a:pt x="6652" y="14341"/>
                    <a:pt x="6633" y="14341"/>
                  </a:cubicBezTo>
                  <a:cubicBezTo>
                    <a:pt x="6623" y="14341"/>
                    <a:pt x="6612" y="14339"/>
                    <a:pt x="6599" y="14333"/>
                  </a:cubicBezTo>
                  <a:lnTo>
                    <a:pt x="6494" y="14333"/>
                  </a:lnTo>
                  <a:cubicBezTo>
                    <a:pt x="6488" y="14339"/>
                    <a:pt x="6481" y="14341"/>
                    <a:pt x="6474" y="14341"/>
                  </a:cubicBezTo>
                  <a:cubicBezTo>
                    <a:pt x="6461" y="14341"/>
                    <a:pt x="6446" y="14333"/>
                    <a:pt x="6430" y="14333"/>
                  </a:cubicBezTo>
                  <a:cubicBezTo>
                    <a:pt x="6410" y="14333"/>
                    <a:pt x="6390" y="14353"/>
                    <a:pt x="6390" y="14353"/>
                  </a:cubicBezTo>
                  <a:cubicBezTo>
                    <a:pt x="6362" y="14338"/>
                    <a:pt x="6331" y="14324"/>
                    <a:pt x="6294" y="14324"/>
                  </a:cubicBezTo>
                  <a:cubicBezTo>
                    <a:pt x="6279" y="14324"/>
                    <a:pt x="6263" y="14326"/>
                    <a:pt x="6246" y="14333"/>
                  </a:cubicBezTo>
                  <a:cubicBezTo>
                    <a:pt x="6236" y="14322"/>
                    <a:pt x="6219" y="14317"/>
                    <a:pt x="6203" y="14317"/>
                  </a:cubicBezTo>
                  <a:cubicBezTo>
                    <a:pt x="6187" y="14317"/>
                    <a:pt x="6171" y="14322"/>
                    <a:pt x="6161" y="14333"/>
                  </a:cubicBezTo>
                  <a:cubicBezTo>
                    <a:pt x="6141" y="14333"/>
                    <a:pt x="6121" y="14312"/>
                    <a:pt x="6121" y="14312"/>
                  </a:cubicBezTo>
                  <a:cubicBezTo>
                    <a:pt x="6101" y="14312"/>
                    <a:pt x="6101" y="14333"/>
                    <a:pt x="6081" y="14333"/>
                  </a:cubicBezTo>
                  <a:cubicBezTo>
                    <a:pt x="6069" y="14322"/>
                    <a:pt x="6058" y="14317"/>
                    <a:pt x="6047" y="14317"/>
                  </a:cubicBezTo>
                  <a:cubicBezTo>
                    <a:pt x="6037" y="14317"/>
                    <a:pt x="6027" y="14322"/>
                    <a:pt x="6017" y="14333"/>
                  </a:cubicBezTo>
                  <a:lnTo>
                    <a:pt x="5932" y="14333"/>
                  </a:lnTo>
                  <a:cubicBezTo>
                    <a:pt x="5912" y="14312"/>
                    <a:pt x="5872" y="14312"/>
                    <a:pt x="5833" y="14312"/>
                  </a:cubicBezTo>
                  <a:cubicBezTo>
                    <a:pt x="5768" y="14312"/>
                    <a:pt x="5708" y="14291"/>
                    <a:pt x="5644" y="14291"/>
                  </a:cubicBezTo>
                  <a:cubicBezTo>
                    <a:pt x="5644" y="14291"/>
                    <a:pt x="5644" y="14280"/>
                    <a:pt x="5637" y="14280"/>
                  </a:cubicBezTo>
                  <a:cubicBezTo>
                    <a:pt x="5635" y="14280"/>
                    <a:pt x="5630" y="14283"/>
                    <a:pt x="5624" y="14291"/>
                  </a:cubicBezTo>
                  <a:cubicBezTo>
                    <a:pt x="5615" y="14300"/>
                    <a:pt x="5607" y="14303"/>
                    <a:pt x="5597" y="14303"/>
                  </a:cubicBezTo>
                  <a:cubicBezTo>
                    <a:pt x="5569" y="14303"/>
                    <a:pt x="5537" y="14277"/>
                    <a:pt x="5509" y="14277"/>
                  </a:cubicBezTo>
                  <a:cubicBezTo>
                    <a:pt x="5498" y="14277"/>
                    <a:pt x="5488" y="14281"/>
                    <a:pt x="5479" y="14291"/>
                  </a:cubicBezTo>
                  <a:cubicBezTo>
                    <a:pt x="5447" y="14278"/>
                    <a:pt x="5431" y="14272"/>
                    <a:pt x="5415" y="14272"/>
                  </a:cubicBezTo>
                  <a:cubicBezTo>
                    <a:pt x="5400" y="14272"/>
                    <a:pt x="5385" y="14278"/>
                    <a:pt x="5355" y="14291"/>
                  </a:cubicBezTo>
                  <a:cubicBezTo>
                    <a:pt x="5335" y="14291"/>
                    <a:pt x="5335" y="14266"/>
                    <a:pt x="5290" y="14266"/>
                  </a:cubicBezTo>
                  <a:cubicBezTo>
                    <a:pt x="5270" y="14274"/>
                    <a:pt x="5255" y="14277"/>
                    <a:pt x="5241" y="14277"/>
                  </a:cubicBezTo>
                  <a:cubicBezTo>
                    <a:pt x="5212" y="14277"/>
                    <a:pt x="5189" y="14266"/>
                    <a:pt x="5146" y="14266"/>
                  </a:cubicBezTo>
                  <a:cubicBezTo>
                    <a:pt x="5126" y="14266"/>
                    <a:pt x="5146" y="14245"/>
                    <a:pt x="5126" y="14225"/>
                  </a:cubicBezTo>
                  <a:cubicBezTo>
                    <a:pt x="5107" y="14231"/>
                    <a:pt x="5088" y="14233"/>
                    <a:pt x="5071" y="14233"/>
                  </a:cubicBezTo>
                  <a:cubicBezTo>
                    <a:pt x="5028" y="14233"/>
                    <a:pt x="4990" y="14218"/>
                    <a:pt x="4962" y="14204"/>
                  </a:cubicBezTo>
                  <a:lnTo>
                    <a:pt x="4937" y="14184"/>
                  </a:lnTo>
                  <a:cubicBezTo>
                    <a:pt x="4922" y="14199"/>
                    <a:pt x="4906" y="14206"/>
                    <a:pt x="4891" y="14206"/>
                  </a:cubicBezTo>
                  <a:cubicBezTo>
                    <a:pt x="4866" y="14206"/>
                    <a:pt x="4840" y="14188"/>
                    <a:pt x="4813" y="14163"/>
                  </a:cubicBezTo>
                  <a:cubicBezTo>
                    <a:pt x="4774" y="14168"/>
                    <a:pt x="4735" y="14170"/>
                    <a:pt x="4695" y="14170"/>
                  </a:cubicBezTo>
                  <a:cubicBezTo>
                    <a:pt x="4564" y="14170"/>
                    <a:pt x="4425" y="14143"/>
                    <a:pt x="4295" y="14076"/>
                  </a:cubicBezTo>
                  <a:cubicBezTo>
                    <a:pt x="4289" y="14079"/>
                    <a:pt x="4283" y="14080"/>
                    <a:pt x="4276" y="14080"/>
                  </a:cubicBezTo>
                  <a:cubicBezTo>
                    <a:pt x="4243" y="14080"/>
                    <a:pt x="4200" y="14051"/>
                    <a:pt x="4157" y="14051"/>
                  </a:cubicBezTo>
                  <a:cubicBezTo>
                    <a:pt x="4149" y="14051"/>
                    <a:pt x="4140" y="14052"/>
                    <a:pt x="4131" y="14055"/>
                  </a:cubicBezTo>
                  <a:cubicBezTo>
                    <a:pt x="4089" y="14045"/>
                    <a:pt x="4052" y="14045"/>
                    <a:pt x="4019" y="14045"/>
                  </a:cubicBezTo>
                  <a:cubicBezTo>
                    <a:pt x="3985" y="14045"/>
                    <a:pt x="3954" y="14045"/>
                    <a:pt x="3922" y="14035"/>
                  </a:cubicBezTo>
                  <a:cubicBezTo>
                    <a:pt x="3922" y="14009"/>
                    <a:pt x="3902" y="14009"/>
                    <a:pt x="3902" y="14009"/>
                  </a:cubicBezTo>
                  <a:cubicBezTo>
                    <a:pt x="3842" y="14009"/>
                    <a:pt x="3797" y="14009"/>
                    <a:pt x="3758" y="13989"/>
                  </a:cubicBezTo>
                  <a:cubicBezTo>
                    <a:pt x="3758" y="13999"/>
                    <a:pt x="3753" y="14004"/>
                    <a:pt x="3745" y="14004"/>
                  </a:cubicBezTo>
                  <a:cubicBezTo>
                    <a:pt x="3738" y="14004"/>
                    <a:pt x="3728" y="13999"/>
                    <a:pt x="3718" y="13989"/>
                  </a:cubicBezTo>
                  <a:cubicBezTo>
                    <a:pt x="3718" y="13968"/>
                    <a:pt x="3673" y="13968"/>
                    <a:pt x="3653" y="13947"/>
                  </a:cubicBezTo>
                  <a:cubicBezTo>
                    <a:pt x="3636" y="13965"/>
                    <a:pt x="3623" y="13971"/>
                    <a:pt x="3612" y="13971"/>
                  </a:cubicBezTo>
                  <a:cubicBezTo>
                    <a:pt x="3596" y="13971"/>
                    <a:pt x="3583" y="13959"/>
                    <a:pt x="3569" y="13947"/>
                  </a:cubicBezTo>
                  <a:cubicBezTo>
                    <a:pt x="3549" y="13968"/>
                    <a:pt x="3549" y="13968"/>
                    <a:pt x="3529" y="13968"/>
                  </a:cubicBezTo>
                  <a:cubicBezTo>
                    <a:pt x="3509" y="13947"/>
                    <a:pt x="3489" y="13947"/>
                    <a:pt x="3469" y="13927"/>
                  </a:cubicBezTo>
                  <a:cubicBezTo>
                    <a:pt x="3447" y="13927"/>
                    <a:pt x="3430" y="13932"/>
                    <a:pt x="3417" y="13932"/>
                  </a:cubicBezTo>
                  <a:cubicBezTo>
                    <a:pt x="3404" y="13932"/>
                    <a:pt x="3395" y="13927"/>
                    <a:pt x="3384" y="13906"/>
                  </a:cubicBezTo>
                  <a:cubicBezTo>
                    <a:pt x="3375" y="13894"/>
                    <a:pt x="3365" y="13894"/>
                    <a:pt x="3354" y="13894"/>
                  </a:cubicBezTo>
                  <a:cubicBezTo>
                    <a:pt x="3343" y="13894"/>
                    <a:pt x="3332" y="13894"/>
                    <a:pt x="3320" y="13881"/>
                  </a:cubicBezTo>
                  <a:cubicBezTo>
                    <a:pt x="3260" y="13881"/>
                    <a:pt x="3220" y="13860"/>
                    <a:pt x="3176" y="13819"/>
                  </a:cubicBezTo>
                  <a:lnTo>
                    <a:pt x="3116" y="13819"/>
                  </a:lnTo>
                  <a:cubicBezTo>
                    <a:pt x="3116" y="13799"/>
                    <a:pt x="3136" y="13799"/>
                    <a:pt x="3116" y="13799"/>
                  </a:cubicBezTo>
                  <a:cubicBezTo>
                    <a:pt x="3011" y="13778"/>
                    <a:pt x="2887" y="13752"/>
                    <a:pt x="2802" y="13711"/>
                  </a:cubicBezTo>
                  <a:cubicBezTo>
                    <a:pt x="2763" y="13711"/>
                    <a:pt x="2743" y="13711"/>
                    <a:pt x="2698" y="13691"/>
                  </a:cubicBezTo>
                  <a:lnTo>
                    <a:pt x="2678" y="13691"/>
                  </a:lnTo>
                  <a:cubicBezTo>
                    <a:pt x="2668" y="13680"/>
                    <a:pt x="2663" y="13675"/>
                    <a:pt x="2658" y="13675"/>
                  </a:cubicBezTo>
                  <a:cubicBezTo>
                    <a:pt x="2653" y="13675"/>
                    <a:pt x="2648" y="13680"/>
                    <a:pt x="2638" y="13691"/>
                  </a:cubicBezTo>
                  <a:cubicBezTo>
                    <a:pt x="2618" y="13670"/>
                    <a:pt x="2574" y="13691"/>
                    <a:pt x="2574" y="13650"/>
                  </a:cubicBezTo>
                  <a:lnTo>
                    <a:pt x="2494" y="13650"/>
                  </a:lnTo>
                  <a:cubicBezTo>
                    <a:pt x="2449" y="13650"/>
                    <a:pt x="2429" y="13624"/>
                    <a:pt x="2390" y="13624"/>
                  </a:cubicBezTo>
                  <a:cubicBezTo>
                    <a:pt x="2305" y="13603"/>
                    <a:pt x="2225" y="13563"/>
                    <a:pt x="2121" y="13542"/>
                  </a:cubicBezTo>
                  <a:lnTo>
                    <a:pt x="2101" y="13521"/>
                  </a:lnTo>
                  <a:cubicBezTo>
                    <a:pt x="2077" y="13497"/>
                    <a:pt x="2060" y="13491"/>
                    <a:pt x="2044" y="13491"/>
                  </a:cubicBezTo>
                  <a:cubicBezTo>
                    <a:pt x="2029" y="13491"/>
                    <a:pt x="2015" y="13496"/>
                    <a:pt x="1996" y="13496"/>
                  </a:cubicBezTo>
                  <a:lnTo>
                    <a:pt x="1996" y="13475"/>
                  </a:lnTo>
                  <a:cubicBezTo>
                    <a:pt x="1977" y="13475"/>
                    <a:pt x="1952" y="13475"/>
                    <a:pt x="1932" y="13455"/>
                  </a:cubicBezTo>
                  <a:lnTo>
                    <a:pt x="1912" y="13475"/>
                  </a:lnTo>
                  <a:cubicBezTo>
                    <a:pt x="1892" y="13455"/>
                    <a:pt x="1852" y="13475"/>
                    <a:pt x="1852" y="13434"/>
                  </a:cubicBezTo>
                  <a:lnTo>
                    <a:pt x="1748" y="13434"/>
                  </a:lnTo>
                  <a:cubicBezTo>
                    <a:pt x="1728" y="13393"/>
                    <a:pt x="1683" y="13367"/>
                    <a:pt x="1663" y="13347"/>
                  </a:cubicBezTo>
                  <a:cubicBezTo>
                    <a:pt x="1643" y="13326"/>
                    <a:pt x="1623" y="13326"/>
                    <a:pt x="1603" y="13326"/>
                  </a:cubicBezTo>
                  <a:cubicBezTo>
                    <a:pt x="1558" y="13326"/>
                    <a:pt x="1539" y="13326"/>
                    <a:pt x="1519" y="13306"/>
                  </a:cubicBezTo>
                  <a:cubicBezTo>
                    <a:pt x="1499" y="13285"/>
                    <a:pt x="1479" y="13285"/>
                    <a:pt x="1454" y="13265"/>
                  </a:cubicBezTo>
                  <a:cubicBezTo>
                    <a:pt x="1394" y="13265"/>
                    <a:pt x="1310" y="13265"/>
                    <a:pt x="1250" y="13219"/>
                  </a:cubicBezTo>
                  <a:lnTo>
                    <a:pt x="1250" y="13239"/>
                  </a:lnTo>
                  <a:cubicBezTo>
                    <a:pt x="1205" y="13219"/>
                    <a:pt x="1165" y="13219"/>
                    <a:pt x="1145" y="13177"/>
                  </a:cubicBezTo>
                  <a:cubicBezTo>
                    <a:pt x="1145" y="13198"/>
                    <a:pt x="1145" y="13198"/>
                    <a:pt x="1125" y="13198"/>
                  </a:cubicBezTo>
                  <a:cubicBezTo>
                    <a:pt x="1081" y="13157"/>
                    <a:pt x="1041" y="13136"/>
                    <a:pt x="1001" y="13111"/>
                  </a:cubicBezTo>
                  <a:cubicBezTo>
                    <a:pt x="936" y="13090"/>
                    <a:pt x="877" y="13090"/>
                    <a:pt x="832" y="13049"/>
                  </a:cubicBezTo>
                  <a:cubicBezTo>
                    <a:pt x="832" y="13049"/>
                    <a:pt x="823" y="13058"/>
                    <a:pt x="811" y="13058"/>
                  </a:cubicBezTo>
                  <a:cubicBezTo>
                    <a:pt x="805" y="13058"/>
                    <a:pt x="799" y="13056"/>
                    <a:pt x="792" y="13049"/>
                  </a:cubicBezTo>
                  <a:cubicBezTo>
                    <a:pt x="772" y="13029"/>
                    <a:pt x="752" y="13029"/>
                    <a:pt x="732" y="13008"/>
                  </a:cubicBezTo>
                  <a:cubicBezTo>
                    <a:pt x="648" y="12982"/>
                    <a:pt x="583" y="12962"/>
                    <a:pt x="523" y="12941"/>
                  </a:cubicBezTo>
                  <a:lnTo>
                    <a:pt x="484" y="12941"/>
                  </a:lnTo>
                  <a:lnTo>
                    <a:pt x="484" y="12921"/>
                  </a:lnTo>
                  <a:cubicBezTo>
                    <a:pt x="439" y="12921"/>
                    <a:pt x="419" y="12900"/>
                    <a:pt x="379" y="12880"/>
                  </a:cubicBezTo>
                  <a:lnTo>
                    <a:pt x="379" y="12900"/>
                  </a:lnTo>
                  <a:cubicBezTo>
                    <a:pt x="362" y="12882"/>
                    <a:pt x="341" y="12830"/>
                    <a:pt x="310" y="12830"/>
                  </a:cubicBezTo>
                  <a:cubicBezTo>
                    <a:pt x="305" y="12830"/>
                    <a:pt x="300" y="12831"/>
                    <a:pt x="295" y="12833"/>
                  </a:cubicBezTo>
                  <a:cubicBezTo>
                    <a:pt x="279" y="12833"/>
                    <a:pt x="263" y="12807"/>
                    <a:pt x="234" y="12807"/>
                  </a:cubicBezTo>
                  <a:cubicBezTo>
                    <a:pt x="227" y="12807"/>
                    <a:pt x="219" y="12809"/>
                    <a:pt x="210" y="12813"/>
                  </a:cubicBezTo>
                  <a:lnTo>
                    <a:pt x="235" y="12793"/>
                  </a:lnTo>
                  <a:cubicBezTo>
                    <a:pt x="190" y="12793"/>
                    <a:pt x="150" y="12772"/>
                    <a:pt x="130" y="12772"/>
                  </a:cubicBezTo>
                  <a:cubicBezTo>
                    <a:pt x="121" y="12776"/>
                    <a:pt x="112" y="12778"/>
                    <a:pt x="103" y="12778"/>
                  </a:cubicBezTo>
                  <a:cubicBezTo>
                    <a:pt x="78" y="12778"/>
                    <a:pt x="54" y="12766"/>
                    <a:pt x="31" y="12766"/>
                  </a:cubicBezTo>
                  <a:cubicBezTo>
                    <a:pt x="23" y="12766"/>
                    <a:pt x="14" y="12767"/>
                    <a:pt x="6" y="12772"/>
                  </a:cubicBezTo>
                  <a:cubicBezTo>
                    <a:pt x="-14" y="12793"/>
                    <a:pt x="26" y="12813"/>
                    <a:pt x="6" y="12833"/>
                  </a:cubicBezTo>
                  <a:cubicBezTo>
                    <a:pt x="16" y="12844"/>
                    <a:pt x="21" y="12844"/>
                    <a:pt x="23" y="12844"/>
                  </a:cubicBezTo>
                  <a:cubicBezTo>
                    <a:pt x="26" y="12844"/>
                    <a:pt x="26" y="12844"/>
                    <a:pt x="26" y="12854"/>
                  </a:cubicBezTo>
                  <a:lnTo>
                    <a:pt x="26" y="12880"/>
                  </a:lnTo>
                  <a:cubicBezTo>
                    <a:pt x="38" y="12872"/>
                    <a:pt x="50" y="12869"/>
                    <a:pt x="62" y="12869"/>
                  </a:cubicBezTo>
                  <a:cubicBezTo>
                    <a:pt x="90" y="12869"/>
                    <a:pt x="117" y="12886"/>
                    <a:pt x="130" y="12900"/>
                  </a:cubicBezTo>
                  <a:cubicBezTo>
                    <a:pt x="150" y="12900"/>
                    <a:pt x="130" y="12921"/>
                    <a:pt x="150" y="12921"/>
                  </a:cubicBezTo>
                  <a:cubicBezTo>
                    <a:pt x="210" y="12941"/>
                    <a:pt x="255" y="12962"/>
                    <a:pt x="314" y="12982"/>
                  </a:cubicBezTo>
                  <a:cubicBezTo>
                    <a:pt x="334" y="12982"/>
                    <a:pt x="314" y="12962"/>
                    <a:pt x="334" y="12962"/>
                  </a:cubicBezTo>
                  <a:cubicBezTo>
                    <a:pt x="359" y="12982"/>
                    <a:pt x="334" y="13008"/>
                    <a:pt x="359" y="13008"/>
                  </a:cubicBezTo>
                  <a:cubicBezTo>
                    <a:pt x="369" y="13018"/>
                    <a:pt x="379" y="13018"/>
                    <a:pt x="387" y="13018"/>
                  </a:cubicBezTo>
                  <a:cubicBezTo>
                    <a:pt x="394" y="13018"/>
                    <a:pt x="399" y="13018"/>
                    <a:pt x="399" y="13029"/>
                  </a:cubicBezTo>
                  <a:cubicBezTo>
                    <a:pt x="419" y="13008"/>
                    <a:pt x="419" y="12982"/>
                    <a:pt x="439" y="12982"/>
                  </a:cubicBezTo>
                  <a:cubicBezTo>
                    <a:pt x="459" y="13029"/>
                    <a:pt x="459" y="13070"/>
                    <a:pt x="503" y="13070"/>
                  </a:cubicBezTo>
                  <a:cubicBezTo>
                    <a:pt x="563" y="13070"/>
                    <a:pt x="608" y="13111"/>
                    <a:pt x="648" y="13111"/>
                  </a:cubicBezTo>
                  <a:cubicBezTo>
                    <a:pt x="707" y="13157"/>
                    <a:pt x="772" y="13157"/>
                    <a:pt x="812" y="13198"/>
                  </a:cubicBezTo>
                  <a:cubicBezTo>
                    <a:pt x="832" y="13219"/>
                    <a:pt x="877" y="13239"/>
                    <a:pt x="916" y="13239"/>
                  </a:cubicBezTo>
                  <a:cubicBezTo>
                    <a:pt x="956" y="13239"/>
                    <a:pt x="981" y="13265"/>
                    <a:pt x="1001" y="13285"/>
                  </a:cubicBezTo>
                  <a:lnTo>
                    <a:pt x="1021" y="13285"/>
                  </a:lnTo>
                  <a:cubicBezTo>
                    <a:pt x="1021" y="13271"/>
                    <a:pt x="1031" y="13254"/>
                    <a:pt x="1037" y="13254"/>
                  </a:cubicBezTo>
                  <a:cubicBezTo>
                    <a:pt x="1039" y="13254"/>
                    <a:pt x="1041" y="13257"/>
                    <a:pt x="1041" y="13265"/>
                  </a:cubicBezTo>
                  <a:lnTo>
                    <a:pt x="1041" y="13285"/>
                  </a:lnTo>
                  <a:cubicBezTo>
                    <a:pt x="1125" y="13306"/>
                    <a:pt x="1185" y="13306"/>
                    <a:pt x="1250" y="13367"/>
                  </a:cubicBezTo>
                  <a:cubicBezTo>
                    <a:pt x="1250" y="13367"/>
                    <a:pt x="1270" y="13393"/>
                    <a:pt x="1290" y="13393"/>
                  </a:cubicBezTo>
                  <a:cubicBezTo>
                    <a:pt x="1310" y="13393"/>
                    <a:pt x="1329" y="13414"/>
                    <a:pt x="1374" y="13414"/>
                  </a:cubicBezTo>
                  <a:lnTo>
                    <a:pt x="1329" y="13414"/>
                  </a:lnTo>
                  <a:cubicBezTo>
                    <a:pt x="1342" y="13424"/>
                    <a:pt x="1353" y="13424"/>
                    <a:pt x="1364" y="13424"/>
                  </a:cubicBezTo>
                  <a:cubicBezTo>
                    <a:pt x="1374" y="13424"/>
                    <a:pt x="1384" y="13424"/>
                    <a:pt x="1394" y="13434"/>
                  </a:cubicBezTo>
                  <a:cubicBezTo>
                    <a:pt x="1394" y="13455"/>
                    <a:pt x="1394" y="13455"/>
                    <a:pt x="1414" y="13455"/>
                  </a:cubicBezTo>
                  <a:cubicBezTo>
                    <a:pt x="1434" y="13455"/>
                    <a:pt x="1454" y="13455"/>
                    <a:pt x="1479" y="13475"/>
                  </a:cubicBezTo>
                  <a:cubicBezTo>
                    <a:pt x="1519" y="13496"/>
                    <a:pt x="1578" y="13496"/>
                    <a:pt x="1643" y="13521"/>
                  </a:cubicBezTo>
                  <a:cubicBezTo>
                    <a:pt x="1643" y="13525"/>
                    <a:pt x="1644" y="13527"/>
                    <a:pt x="1645" y="13527"/>
                  </a:cubicBezTo>
                  <a:cubicBezTo>
                    <a:pt x="1649" y="13527"/>
                    <a:pt x="1658" y="13513"/>
                    <a:pt x="1669" y="13513"/>
                  </a:cubicBezTo>
                  <a:cubicBezTo>
                    <a:pt x="1674" y="13513"/>
                    <a:pt x="1678" y="13515"/>
                    <a:pt x="1683" y="13521"/>
                  </a:cubicBezTo>
                  <a:lnTo>
                    <a:pt x="1703" y="13542"/>
                  </a:lnTo>
                  <a:cubicBezTo>
                    <a:pt x="1748" y="13542"/>
                    <a:pt x="1767" y="13563"/>
                    <a:pt x="1807" y="13563"/>
                  </a:cubicBezTo>
                  <a:cubicBezTo>
                    <a:pt x="1827" y="13583"/>
                    <a:pt x="1852" y="13603"/>
                    <a:pt x="1892" y="13603"/>
                  </a:cubicBezTo>
                  <a:cubicBezTo>
                    <a:pt x="1932" y="13624"/>
                    <a:pt x="1996" y="13650"/>
                    <a:pt x="2036" y="13670"/>
                  </a:cubicBezTo>
                  <a:cubicBezTo>
                    <a:pt x="2056" y="13691"/>
                    <a:pt x="2101" y="13691"/>
                    <a:pt x="2121" y="13691"/>
                  </a:cubicBezTo>
                  <a:cubicBezTo>
                    <a:pt x="2141" y="13711"/>
                    <a:pt x="2141" y="13711"/>
                    <a:pt x="2161" y="13732"/>
                  </a:cubicBezTo>
                  <a:lnTo>
                    <a:pt x="2245" y="13732"/>
                  </a:lnTo>
                  <a:cubicBezTo>
                    <a:pt x="2225" y="13732"/>
                    <a:pt x="2225" y="13732"/>
                    <a:pt x="2225" y="13752"/>
                  </a:cubicBezTo>
                  <a:cubicBezTo>
                    <a:pt x="2225" y="13752"/>
                    <a:pt x="2245" y="13752"/>
                    <a:pt x="2245" y="13778"/>
                  </a:cubicBezTo>
                  <a:cubicBezTo>
                    <a:pt x="2265" y="13752"/>
                    <a:pt x="2265" y="13752"/>
                    <a:pt x="2285" y="13752"/>
                  </a:cubicBezTo>
                  <a:cubicBezTo>
                    <a:pt x="2325" y="13778"/>
                    <a:pt x="2370" y="13778"/>
                    <a:pt x="2429" y="13799"/>
                  </a:cubicBezTo>
                  <a:cubicBezTo>
                    <a:pt x="2482" y="13815"/>
                    <a:pt x="2530" y="13845"/>
                    <a:pt x="2592" y="13845"/>
                  </a:cubicBezTo>
                  <a:cubicBezTo>
                    <a:pt x="2607" y="13845"/>
                    <a:pt x="2622" y="13843"/>
                    <a:pt x="2638" y="13840"/>
                  </a:cubicBezTo>
                  <a:cubicBezTo>
                    <a:pt x="2658" y="13840"/>
                    <a:pt x="2698" y="13860"/>
                    <a:pt x="2723" y="13860"/>
                  </a:cubicBezTo>
                  <a:cubicBezTo>
                    <a:pt x="2743" y="13860"/>
                    <a:pt x="2783" y="13881"/>
                    <a:pt x="2783" y="13881"/>
                  </a:cubicBezTo>
                  <a:cubicBezTo>
                    <a:pt x="2867" y="13947"/>
                    <a:pt x="2947" y="13947"/>
                    <a:pt x="3031" y="13989"/>
                  </a:cubicBezTo>
                  <a:cubicBezTo>
                    <a:pt x="3071" y="13989"/>
                    <a:pt x="3116" y="14009"/>
                    <a:pt x="3136" y="14035"/>
                  </a:cubicBezTo>
                  <a:cubicBezTo>
                    <a:pt x="3146" y="14022"/>
                    <a:pt x="3151" y="14015"/>
                    <a:pt x="3156" y="14015"/>
                  </a:cubicBezTo>
                  <a:cubicBezTo>
                    <a:pt x="3160" y="14015"/>
                    <a:pt x="3166" y="14022"/>
                    <a:pt x="3176" y="14035"/>
                  </a:cubicBezTo>
                  <a:cubicBezTo>
                    <a:pt x="3220" y="14035"/>
                    <a:pt x="3260" y="14055"/>
                    <a:pt x="3280" y="14055"/>
                  </a:cubicBezTo>
                  <a:cubicBezTo>
                    <a:pt x="3300" y="14055"/>
                    <a:pt x="3365" y="14076"/>
                    <a:pt x="3384" y="14096"/>
                  </a:cubicBezTo>
                  <a:cubicBezTo>
                    <a:pt x="3404" y="14096"/>
                    <a:pt x="3404" y="14096"/>
                    <a:pt x="3424" y="14117"/>
                  </a:cubicBezTo>
                  <a:cubicBezTo>
                    <a:pt x="3424" y="14096"/>
                    <a:pt x="3444" y="14096"/>
                    <a:pt x="3444" y="14096"/>
                  </a:cubicBezTo>
                  <a:cubicBezTo>
                    <a:pt x="3444" y="14096"/>
                    <a:pt x="3444" y="14117"/>
                    <a:pt x="3469" y="14117"/>
                  </a:cubicBezTo>
                  <a:cubicBezTo>
                    <a:pt x="3475" y="14123"/>
                    <a:pt x="3479" y="14125"/>
                    <a:pt x="3483" y="14125"/>
                  </a:cubicBezTo>
                  <a:cubicBezTo>
                    <a:pt x="3491" y="14125"/>
                    <a:pt x="3495" y="14111"/>
                    <a:pt x="3509" y="14096"/>
                  </a:cubicBezTo>
                  <a:cubicBezTo>
                    <a:pt x="3509" y="14137"/>
                    <a:pt x="3529" y="14137"/>
                    <a:pt x="3549" y="14163"/>
                  </a:cubicBezTo>
                  <a:cubicBezTo>
                    <a:pt x="3569" y="14163"/>
                    <a:pt x="3593" y="14163"/>
                    <a:pt x="3613" y="14137"/>
                  </a:cubicBezTo>
                  <a:cubicBezTo>
                    <a:pt x="3638" y="14179"/>
                    <a:pt x="3672" y="14187"/>
                    <a:pt x="3709" y="14187"/>
                  </a:cubicBezTo>
                  <a:cubicBezTo>
                    <a:pt x="3731" y="14187"/>
                    <a:pt x="3755" y="14184"/>
                    <a:pt x="3777" y="14184"/>
                  </a:cubicBezTo>
                  <a:cubicBezTo>
                    <a:pt x="3797" y="14204"/>
                    <a:pt x="3797" y="14204"/>
                    <a:pt x="3817" y="14225"/>
                  </a:cubicBezTo>
                  <a:cubicBezTo>
                    <a:pt x="3836" y="14207"/>
                    <a:pt x="3854" y="14201"/>
                    <a:pt x="3870" y="14201"/>
                  </a:cubicBezTo>
                  <a:cubicBezTo>
                    <a:pt x="3892" y="14201"/>
                    <a:pt x="3910" y="14213"/>
                    <a:pt x="3922" y="14225"/>
                  </a:cubicBezTo>
                  <a:cubicBezTo>
                    <a:pt x="3967" y="14225"/>
                    <a:pt x="4006" y="14225"/>
                    <a:pt x="4026" y="14245"/>
                  </a:cubicBezTo>
                  <a:lnTo>
                    <a:pt x="4046" y="14245"/>
                  </a:lnTo>
                  <a:cubicBezTo>
                    <a:pt x="4131" y="14245"/>
                    <a:pt x="4215" y="14312"/>
                    <a:pt x="4295" y="14312"/>
                  </a:cubicBezTo>
                  <a:cubicBezTo>
                    <a:pt x="4331" y="14312"/>
                    <a:pt x="4351" y="14338"/>
                    <a:pt x="4368" y="14338"/>
                  </a:cubicBezTo>
                  <a:cubicBezTo>
                    <a:pt x="4372" y="14338"/>
                    <a:pt x="4376" y="14336"/>
                    <a:pt x="4380" y="14333"/>
                  </a:cubicBezTo>
                  <a:cubicBezTo>
                    <a:pt x="4388" y="14328"/>
                    <a:pt x="4395" y="14327"/>
                    <a:pt x="4401" y="14327"/>
                  </a:cubicBezTo>
                  <a:cubicBezTo>
                    <a:pt x="4428" y="14327"/>
                    <a:pt x="4444" y="14353"/>
                    <a:pt x="4464" y="14353"/>
                  </a:cubicBezTo>
                  <a:cubicBezTo>
                    <a:pt x="4478" y="14346"/>
                    <a:pt x="4489" y="14344"/>
                    <a:pt x="4499" y="14344"/>
                  </a:cubicBezTo>
                  <a:cubicBezTo>
                    <a:pt x="4520" y="14344"/>
                    <a:pt x="4537" y="14353"/>
                    <a:pt x="4564" y="14353"/>
                  </a:cubicBezTo>
                  <a:cubicBezTo>
                    <a:pt x="4609" y="14353"/>
                    <a:pt x="4628" y="14373"/>
                    <a:pt x="4668" y="14394"/>
                  </a:cubicBezTo>
                  <a:cubicBezTo>
                    <a:pt x="4688" y="14373"/>
                    <a:pt x="4688" y="14373"/>
                    <a:pt x="4713" y="14373"/>
                  </a:cubicBezTo>
                  <a:cubicBezTo>
                    <a:pt x="4753" y="14420"/>
                    <a:pt x="4838" y="14394"/>
                    <a:pt x="4897" y="14420"/>
                  </a:cubicBezTo>
                  <a:cubicBezTo>
                    <a:pt x="4962" y="14440"/>
                    <a:pt x="5022" y="14440"/>
                    <a:pt x="5086" y="14440"/>
                  </a:cubicBezTo>
                  <a:cubicBezTo>
                    <a:pt x="5166" y="14481"/>
                    <a:pt x="5251" y="14481"/>
                    <a:pt x="5335" y="14502"/>
                  </a:cubicBezTo>
                  <a:cubicBezTo>
                    <a:pt x="5348" y="14502"/>
                    <a:pt x="5362" y="14511"/>
                    <a:pt x="5381" y="14511"/>
                  </a:cubicBezTo>
                  <a:cubicBezTo>
                    <a:pt x="5390" y="14511"/>
                    <a:pt x="5401" y="14509"/>
                    <a:pt x="5415" y="14502"/>
                  </a:cubicBezTo>
                  <a:cubicBezTo>
                    <a:pt x="5435" y="14502"/>
                    <a:pt x="5479" y="14502"/>
                    <a:pt x="5499" y="14522"/>
                  </a:cubicBezTo>
                  <a:lnTo>
                    <a:pt x="5728" y="14522"/>
                  </a:lnTo>
                  <a:cubicBezTo>
                    <a:pt x="5748" y="14522"/>
                    <a:pt x="5768" y="14522"/>
                    <a:pt x="5788" y="14502"/>
                  </a:cubicBezTo>
                  <a:cubicBezTo>
                    <a:pt x="5808" y="14522"/>
                    <a:pt x="5808" y="14522"/>
                    <a:pt x="5833" y="14522"/>
                  </a:cubicBezTo>
                  <a:cubicBezTo>
                    <a:pt x="5833" y="14522"/>
                    <a:pt x="5853" y="14522"/>
                    <a:pt x="5853" y="14502"/>
                  </a:cubicBezTo>
                  <a:cubicBezTo>
                    <a:pt x="5872" y="14522"/>
                    <a:pt x="5912" y="14548"/>
                    <a:pt x="5932" y="14548"/>
                  </a:cubicBezTo>
                  <a:lnTo>
                    <a:pt x="6057" y="14548"/>
                  </a:lnTo>
                  <a:cubicBezTo>
                    <a:pt x="6089" y="14535"/>
                    <a:pt x="6126" y="14529"/>
                    <a:pt x="6165" y="14529"/>
                  </a:cubicBezTo>
                  <a:cubicBezTo>
                    <a:pt x="6204" y="14529"/>
                    <a:pt x="6246" y="14535"/>
                    <a:pt x="6285" y="14548"/>
                  </a:cubicBezTo>
                  <a:cubicBezTo>
                    <a:pt x="6299" y="14548"/>
                    <a:pt x="6323" y="14557"/>
                    <a:pt x="6344" y="14557"/>
                  </a:cubicBezTo>
                  <a:cubicBezTo>
                    <a:pt x="6354" y="14557"/>
                    <a:pt x="6363" y="14555"/>
                    <a:pt x="6370" y="14548"/>
                  </a:cubicBezTo>
                  <a:cubicBezTo>
                    <a:pt x="6390" y="14548"/>
                    <a:pt x="6430" y="14568"/>
                    <a:pt x="6454" y="14568"/>
                  </a:cubicBezTo>
                  <a:cubicBezTo>
                    <a:pt x="6481" y="14568"/>
                    <a:pt x="6499" y="14559"/>
                    <a:pt x="6519" y="14559"/>
                  </a:cubicBezTo>
                  <a:cubicBezTo>
                    <a:pt x="6530" y="14559"/>
                    <a:pt x="6541" y="14562"/>
                    <a:pt x="6554" y="14568"/>
                  </a:cubicBezTo>
                  <a:lnTo>
                    <a:pt x="6579" y="14568"/>
                  </a:lnTo>
                  <a:cubicBezTo>
                    <a:pt x="6599" y="14568"/>
                    <a:pt x="6599" y="14589"/>
                    <a:pt x="6619" y="14589"/>
                  </a:cubicBezTo>
                  <a:cubicBezTo>
                    <a:pt x="6723" y="14589"/>
                    <a:pt x="6828" y="14589"/>
                    <a:pt x="6927" y="14568"/>
                  </a:cubicBezTo>
                  <a:cubicBezTo>
                    <a:pt x="6952" y="14568"/>
                    <a:pt x="6992" y="14568"/>
                    <a:pt x="7012" y="14589"/>
                  </a:cubicBezTo>
                  <a:cubicBezTo>
                    <a:pt x="7043" y="14574"/>
                    <a:pt x="7074" y="14570"/>
                    <a:pt x="7104" y="14570"/>
                  </a:cubicBezTo>
                  <a:cubicBezTo>
                    <a:pt x="7137" y="14570"/>
                    <a:pt x="7170" y="14575"/>
                    <a:pt x="7204" y="14575"/>
                  </a:cubicBezTo>
                  <a:cubicBezTo>
                    <a:pt x="7223" y="14575"/>
                    <a:pt x="7241" y="14573"/>
                    <a:pt x="7261" y="14568"/>
                  </a:cubicBezTo>
                  <a:lnTo>
                    <a:pt x="7300" y="14568"/>
                  </a:lnTo>
                  <a:cubicBezTo>
                    <a:pt x="7317" y="14568"/>
                    <a:pt x="7331" y="14578"/>
                    <a:pt x="7345" y="14578"/>
                  </a:cubicBezTo>
                  <a:cubicBezTo>
                    <a:pt x="7352" y="14578"/>
                    <a:pt x="7359" y="14575"/>
                    <a:pt x="7365" y="14568"/>
                  </a:cubicBezTo>
                  <a:lnTo>
                    <a:pt x="7405" y="14568"/>
                  </a:lnTo>
                  <a:cubicBezTo>
                    <a:pt x="7415" y="14558"/>
                    <a:pt x="7431" y="14553"/>
                    <a:pt x="7447" y="14553"/>
                  </a:cubicBezTo>
                  <a:cubicBezTo>
                    <a:pt x="7463" y="14553"/>
                    <a:pt x="7480" y="14558"/>
                    <a:pt x="7490" y="14568"/>
                  </a:cubicBezTo>
                  <a:cubicBezTo>
                    <a:pt x="7503" y="14575"/>
                    <a:pt x="7517" y="14578"/>
                    <a:pt x="7531" y="14578"/>
                  </a:cubicBezTo>
                  <a:cubicBezTo>
                    <a:pt x="7559" y="14578"/>
                    <a:pt x="7588" y="14568"/>
                    <a:pt x="7614" y="14568"/>
                  </a:cubicBezTo>
                  <a:cubicBezTo>
                    <a:pt x="7640" y="14568"/>
                    <a:pt x="7658" y="14559"/>
                    <a:pt x="7680" y="14559"/>
                  </a:cubicBezTo>
                  <a:cubicBezTo>
                    <a:pt x="7691" y="14559"/>
                    <a:pt x="7704" y="14562"/>
                    <a:pt x="7718" y="14568"/>
                  </a:cubicBezTo>
                  <a:cubicBezTo>
                    <a:pt x="7723" y="14564"/>
                    <a:pt x="7727" y="14563"/>
                    <a:pt x="7731" y="14563"/>
                  </a:cubicBezTo>
                  <a:cubicBezTo>
                    <a:pt x="7743" y="14563"/>
                    <a:pt x="7754" y="14574"/>
                    <a:pt x="7765" y="14574"/>
                  </a:cubicBezTo>
                  <a:cubicBezTo>
                    <a:pt x="7770" y="14574"/>
                    <a:pt x="7774" y="14573"/>
                    <a:pt x="7778" y="14568"/>
                  </a:cubicBezTo>
                  <a:cubicBezTo>
                    <a:pt x="7823" y="14568"/>
                    <a:pt x="7883" y="14548"/>
                    <a:pt x="7922" y="14548"/>
                  </a:cubicBezTo>
                  <a:lnTo>
                    <a:pt x="8072" y="14548"/>
                  </a:lnTo>
                  <a:cubicBezTo>
                    <a:pt x="8104" y="14548"/>
                    <a:pt x="8137" y="14517"/>
                    <a:pt x="8172" y="14517"/>
                  </a:cubicBezTo>
                  <a:cubicBezTo>
                    <a:pt x="8180" y="14517"/>
                    <a:pt x="8188" y="14519"/>
                    <a:pt x="8196" y="14522"/>
                  </a:cubicBezTo>
                  <a:cubicBezTo>
                    <a:pt x="8216" y="14522"/>
                    <a:pt x="8256" y="14502"/>
                    <a:pt x="8276" y="14502"/>
                  </a:cubicBezTo>
                  <a:cubicBezTo>
                    <a:pt x="8289" y="14502"/>
                    <a:pt x="8313" y="14493"/>
                    <a:pt x="8334" y="14493"/>
                  </a:cubicBezTo>
                  <a:cubicBezTo>
                    <a:pt x="8344" y="14493"/>
                    <a:pt x="8354" y="14495"/>
                    <a:pt x="8360" y="14502"/>
                  </a:cubicBezTo>
                  <a:cubicBezTo>
                    <a:pt x="8374" y="14495"/>
                    <a:pt x="8387" y="14493"/>
                    <a:pt x="8401" y="14493"/>
                  </a:cubicBezTo>
                  <a:cubicBezTo>
                    <a:pt x="8427" y="14493"/>
                    <a:pt x="8452" y="14502"/>
                    <a:pt x="8465" y="14502"/>
                  </a:cubicBezTo>
                  <a:cubicBezTo>
                    <a:pt x="8505" y="14481"/>
                    <a:pt x="8525" y="14481"/>
                    <a:pt x="8569" y="14481"/>
                  </a:cubicBezTo>
                  <a:cubicBezTo>
                    <a:pt x="8617" y="14481"/>
                    <a:pt x="8681" y="14455"/>
                    <a:pt x="8745" y="14455"/>
                  </a:cubicBezTo>
                  <a:cubicBezTo>
                    <a:pt x="8761" y="14455"/>
                    <a:pt x="8777" y="14457"/>
                    <a:pt x="8793" y="14461"/>
                  </a:cubicBezTo>
                  <a:cubicBezTo>
                    <a:pt x="8818" y="14461"/>
                    <a:pt x="8818" y="14440"/>
                    <a:pt x="8818" y="14440"/>
                  </a:cubicBezTo>
                  <a:lnTo>
                    <a:pt x="8858" y="14440"/>
                  </a:lnTo>
                  <a:cubicBezTo>
                    <a:pt x="8862" y="14436"/>
                    <a:pt x="8869" y="14434"/>
                    <a:pt x="8877" y="14434"/>
                  </a:cubicBezTo>
                  <a:cubicBezTo>
                    <a:pt x="8892" y="14434"/>
                    <a:pt x="8910" y="14439"/>
                    <a:pt x="8927" y="14439"/>
                  </a:cubicBezTo>
                  <a:cubicBezTo>
                    <a:pt x="8942" y="14439"/>
                    <a:pt x="8955" y="14435"/>
                    <a:pt x="8962" y="14420"/>
                  </a:cubicBezTo>
                  <a:cubicBezTo>
                    <a:pt x="8970" y="14423"/>
                    <a:pt x="8976" y="14425"/>
                    <a:pt x="8982" y="14425"/>
                  </a:cubicBezTo>
                  <a:cubicBezTo>
                    <a:pt x="9010" y="14425"/>
                    <a:pt x="9030" y="14394"/>
                    <a:pt x="9067" y="14394"/>
                  </a:cubicBezTo>
                  <a:cubicBezTo>
                    <a:pt x="9080" y="14398"/>
                    <a:pt x="9093" y="14400"/>
                    <a:pt x="9105" y="14400"/>
                  </a:cubicBezTo>
                  <a:cubicBezTo>
                    <a:pt x="9158" y="14400"/>
                    <a:pt x="9203" y="14370"/>
                    <a:pt x="9246" y="14370"/>
                  </a:cubicBezTo>
                  <a:cubicBezTo>
                    <a:pt x="9254" y="14370"/>
                    <a:pt x="9263" y="14371"/>
                    <a:pt x="9271" y="14373"/>
                  </a:cubicBezTo>
                  <a:cubicBezTo>
                    <a:pt x="9291" y="14353"/>
                    <a:pt x="9336" y="14353"/>
                    <a:pt x="9355" y="14353"/>
                  </a:cubicBezTo>
                  <a:cubicBezTo>
                    <a:pt x="9404" y="14336"/>
                    <a:pt x="9442" y="14306"/>
                    <a:pt x="9476" y="14306"/>
                  </a:cubicBezTo>
                  <a:cubicBezTo>
                    <a:pt x="9484" y="14306"/>
                    <a:pt x="9492" y="14308"/>
                    <a:pt x="9500" y="14312"/>
                  </a:cubicBezTo>
                  <a:cubicBezTo>
                    <a:pt x="9520" y="14291"/>
                    <a:pt x="9520" y="14291"/>
                    <a:pt x="9540" y="14291"/>
                  </a:cubicBezTo>
                  <a:cubicBezTo>
                    <a:pt x="9540" y="14312"/>
                    <a:pt x="9584" y="14312"/>
                    <a:pt x="9584" y="14312"/>
                  </a:cubicBezTo>
                  <a:cubicBezTo>
                    <a:pt x="9604" y="14333"/>
                    <a:pt x="9604" y="14353"/>
                    <a:pt x="9604" y="14373"/>
                  </a:cubicBezTo>
                  <a:cubicBezTo>
                    <a:pt x="9644" y="14461"/>
                    <a:pt x="9689" y="14548"/>
                    <a:pt x="9748" y="14610"/>
                  </a:cubicBezTo>
                  <a:cubicBezTo>
                    <a:pt x="9768" y="14651"/>
                    <a:pt x="9813" y="14676"/>
                    <a:pt x="9813" y="14717"/>
                  </a:cubicBezTo>
                  <a:cubicBezTo>
                    <a:pt x="9813" y="14738"/>
                    <a:pt x="9833" y="14759"/>
                    <a:pt x="9853" y="14779"/>
                  </a:cubicBezTo>
                  <a:cubicBezTo>
                    <a:pt x="9893" y="14805"/>
                    <a:pt x="9913" y="14866"/>
                    <a:pt x="9913" y="14907"/>
                  </a:cubicBezTo>
                  <a:cubicBezTo>
                    <a:pt x="9957" y="14974"/>
                    <a:pt x="9977" y="15036"/>
                    <a:pt x="10037" y="15082"/>
                  </a:cubicBezTo>
                  <a:cubicBezTo>
                    <a:pt x="10017" y="15123"/>
                    <a:pt x="10082" y="15164"/>
                    <a:pt x="10062" y="15210"/>
                  </a:cubicBezTo>
                  <a:cubicBezTo>
                    <a:pt x="10122" y="15251"/>
                    <a:pt x="10141" y="15318"/>
                    <a:pt x="10161" y="15380"/>
                  </a:cubicBezTo>
                  <a:cubicBezTo>
                    <a:pt x="10206" y="15421"/>
                    <a:pt x="10206" y="15467"/>
                    <a:pt x="10246" y="15508"/>
                  </a:cubicBezTo>
                  <a:cubicBezTo>
                    <a:pt x="10266" y="15529"/>
                    <a:pt x="10266" y="15575"/>
                    <a:pt x="10286" y="15595"/>
                  </a:cubicBezTo>
                  <a:cubicBezTo>
                    <a:pt x="10311" y="15616"/>
                    <a:pt x="10331" y="15616"/>
                    <a:pt x="10351" y="15636"/>
                  </a:cubicBezTo>
                  <a:cubicBezTo>
                    <a:pt x="10370" y="15657"/>
                    <a:pt x="10370" y="15657"/>
                    <a:pt x="10370" y="15677"/>
                  </a:cubicBezTo>
                  <a:cubicBezTo>
                    <a:pt x="10390" y="15703"/>
                    <a:pt x="10390" y="15703"/>
                    <a:pt x="10410" y="15724"/>
                  </a:cubicBezTo>
                  <a:cubicBezTo>
                    <a:pt x="10410" y="15744"/>
                    <a:pt x="10410" y="15764"/>
                    <a:pt x="10435" y="15764"/>
                  </a:cubicBezTo>
                  <a:cubicBezTo>
                    <a:pt x="10455" y="15764"/>
                    <a:pt x="10435" y="15785"/>
                    <a:pt x="10435" y="15785"/>
                  </a:cubicBezTo>
                  <a:cubicBezTo>
                    <a:pt x="10495" y="15873"/>
                    <a:pt x="10535" y="15960"/>
                    <a:pt x="10579" y="16021"/>
                  </a:cubicBezTo>
                  <a:cubicBezTo>
                    <a:pt x="10599" y="16062"/>
                    <a:pt x="10619" y="16062"/>
                    <a:pt x="10639" y="16108"/>
                  </a:cubicBezTo>
                  <a:cubicBezTo>
                    <a:pt x="10659" y="16150"/>
                    <a:pt x="10704" y="16191"/>
                    <a:pt x="10744" y="16237"/>
                  </a:cubicBezTo>
                  <a:cubicBezTo>
                    <a:pt x="10764" y="16257"/>
                    <a:pt x="10783" y="16278"/>
                    <a:pt x="10808" y="16299"/>
                  </a:cubicBezTo>
                  <a:lnTo>
                    <a:pt x="10808" y="16319"/>
                  </a:lnTo>
                  <a:lnTo>
                    <a:pt x="10828" y="16299"/>
                  </a:lnTo>
                  <a:cubicBezTo>
                    <a:pt x="10828" y="16345"/>
                    <a:pt x="10848" y="16345"/>
                    <a:pt x="10868" y="16386"/>
                  </a:cubicBezTo>
                  <a:lnTo>
                    <a:pt x="10848" y="16386"/>
                  </a:lnTo>
                  <a:cubicBezTo>
                    <a:pt x="10868" y="16406"/>
                    <a:pt x="10888" y="16406"/>
                    <a:pt x="10888" y="16427"/>
                  </a:cubicBezTo>
                  <a:cubicBezTo>
                    <a:pt x="10908" y="16473"/>
                    <a:pt x="10953" y="16514"/>
                    <a:pt x="10973" y="16555"/>
                  </a:cubicBezTo>
                  <a:cubicBezTo>
                    <a:pt x="10992" y="16601"/>
                    <a:pt x="11032" y="16622"/>
                    <a:pt x="11032" y="16663"/>
                  </a:cubicBezTo>
                  <a:cubicBezTo>
                    <a:pt x="11077" y="16704"/>
                    <a:pt x="11117" y="16771"/>
                    <a:pt x="11157" y="16812"/>
                  </a:cubicBezTo>
                  <a:cubicBezTo>
                    <a:pt x="11202" y="16858"/>
                    <a:pt x="11241" y="16899"/>
                    <a:pt x="11281" y="16940"/>
                  </a:cubicBezTo>
                  <a:cubicBezTo>
                    <a:pt x="11306" y="16986"/>
                    <a:pt x="11366" y="17007"/>
                    <a:pt x="11406" y="17048"/>
                  </a:cubicBezTo>
                  <a:cubicBezTo>
                    <a:pt x="11430" y="17069"/>
                    <a:pt x="11430" y="17115"/>
                    <a:pt x="11450" y="17135"/>
                  </a:cubicBezTo>
                  <a:cubicBezTo>
                    <a:pt x="11490" y="17197"/>
                    <a:pt x="11530" y="17243"/>
                    <a:pt x="11575" y="17304"/>
                  </a:cubicBezTo>
                  <a:cubicBezTo>
                    <a:pt x="11595" y="17325"/>
                    <a:pt x="11615" y="17371"/>
                    <a:pt x="11634" y="17392"/>
                  </a:cubicBezTo>
                  <a:cubicBezTo>
                    <a:pt x="11679" y="17453"/>
                    <a:pt x="11739" y="17500"/>
                    <a:pt x="11779" y="17561"/>
                  </a:cubicBezTo>
                  <a:cubicBezTo>
                    <a:pt x="11804" y="17602"/>
                    <a:pt x="11824" y="17628"/>
                    <a:pt x="11843" y="17648"/>
                  </a:cubicBezTo>
                  <a:cubicBezTo>
                    <a:pt x="11883" y="17690"/>
                    <a:pt x="11903" y="17710"/>
                    <a:pt x="11948" y="17731"/>
                  </a:cubicBezTo>
                  <a:cubicBezTo>
                    <a:pt x="11968" y="17777"/>
                    <a:pt x="12008" y="17777"/>
                    <a:pt x="12028" y="17818"/>
                  </a:cubicBezTo>
                  <a:lnTo>
                    <a:pt x="12028" y="17839"/>
                  </a:lnTo>
                  <a:cubicBezTo>
                    <a:pt x="12052" y="17859"/>
                    <a:pt x="12092" y="17859"/>
                    <a:pt x="12092" y="17905"/>
                  </a:cubicBezTo>
                  <a:cubicBezTo>
                    <a:pt x="12177" y="17946"/>
                    <a:pt x="12217" y="18034"/>
                    <a:pt x="12276" y="18116"/>
                  </a:cubicBezTo>
                  <a:cubicBezTo>
                    <a:pt x="12276" y="18141"/>
                    <a:pt x="12301" y="18141"/>
                    <a:pt x="12321" y="18182"/>
                  </a:cubicBezTo>
                  <a:cubicBezTo>
                    <a:pt x="12321" y="18182"/>
                    <a:pt x="12341" y="18182"/>
                    <a:pt x="12361" y="18203"/>
                  </a:cubicBezTo>
                  <a:cubicBezTo>
                    <a:pt x="12361" y="18223"/>
                    <a:pt x="12381" y="18244"/>
                    <a:pt x="12381" y="18244"/>
                  </a:cubicBezTo>
                  <a:cubicBezTo>
                    <a:pt x="12445" y="18290"/>
                    <a:pt x="12485" y="18331"/>
                    <a:pt x="12525" y="18372"/>
                  </a:cubicBezTo>
                  <a:cubicBezTo>
                    <a:pt x="12649" y="18480"/>
                    <a:pt x="12774" y="18608"/>
                    <a:pt x="12898" y="18716"/>
                  </a:cubicBezTo>
                  <a:cubicBezTo>
                    <a:pt x="12983" y="18804"/>
                    <a:pt x="13067" y="18865"/>
                    <a:pt x="13147" y="18952"/>
                  </a:cubicBezTo>
                  <a:cubicBezTo>
                    <a:pt x="13172" y="18973"/>
                    <a:pt x="13192" y="18993"/>
                    <a:pt x="13212" y="19014"/>
                  </a:cubicBezTo>
                  <a:cubicBezTo>
                    <a:pt x="13231" y="19040"/>
                    <a:pt x="13231" y="19081"/>
                    <a:pt x="13271" y="19081"/>
                  </a:cubicBezTo>
                  <a:cubicBezTo>
                    <a:pt x="13296" y="19101"/>
                    <a:pt x="13316" y="19122"/>
                    <a:pt x="13316" y="19142"/>
                  </a:cubicBezTo>
                  <a:cubicBezTo>
                    <a:pt x="13376" y="19188"/>
                    <a:pt x="13460" y="19230"/>
                    <a:pt x="13500" y="19317"/>
                  </a:cubicBezTo>
                  <a:lnTo>
                    <a:pt x="13520" y="19317"/>
                  </a:lnTo>
                  <a:cubicBezTo>
                    <a:pt x="13585" y="19358"/>
                    <a:pt x="13644" y="19445"/>
                    <a:pt x="13729" y="19466"/>
                  </a:cubicBezTo>
                  <a:cubicBezTo>
                    <a:pt x="13769" y="19507"/>
                    <a:pt x="13834" y="19527"/>
                    <a:pt x="13873" y="19553"/>
                  </a:cubicBezTo>
                  <a:lnTo>
                    <a:pt x="13893" y="19553"/>
                  </a:lnTo>
                  <a:cubicBezTo>
                    <a:pt x="13938" y="19574"/>
                    <a:pt x="13978" y="19615"/>
                    <a:pt x="14018" y="19635"/>
                  </a:cubicBezTo>
                  <a:cubicBezTo>
                    <a:pt x="14043" y="19635"/>
                    <a:pt x="14063" y="19656"/>
                    <a:pt x="14082" y="19681"/>
                  </a:cubicBezTo>
                  <a:cubicBezTo>
                    <a:pt x="14102" y="19743"/>
                    <a:pt x="14167" y="19784"/>
                    <a:pt x="14227" y="19830"/>
                  </a:cubicBezTo>
                  <a:cubicBezTo>
                    <a:pt x="14292" y="19892"/>
                    <a:pt x="14391" y="19958"/>
                    <a:pt x="14476" y="19979"/>
                  </a:cubicBezTo>
                  <a:cubicBezTo>
                    <a:pt x="14515" y="20000"/>
                    <a:pt x="14540" y="20020"/>
                    <a:pt x="14540" y="20041"/>
                  </a:cubicBezTo>
                  <a:cubicBezTo>
                    <a:pt x="14580" y="20066"/>
                    <a:pt x="14600" y="20066"/>
                    <a:pt x="14620" y="20087"/>
                  </a:cubicBezTo>
                  <a:cubicBezTo>
                    <a:pt x="14665" y="20128"/>
                    <a:pt x="14724" y="20169"/>
                    <a:pt x="14789" y="20195"/>
                  </a:cubicBezTo>
                  <a:cubicBezTo>
                    <a:pt x="14809" y="20215"/>
                    <a:pt x="14829" y="20215"/>
                    <a:pt x="14849" y="20236"/>
                  </a:cubicBezTo>
                  <a:cubicBezTo>
                    <a:pt x="14869" y="20256"/>
                    <a:pt x="14913" y="20277"/>
                    <a:pt x="14953" y="20297"/>
                  </a:cubicBezTo>
                  <a:cubicBezTo>
                    <a:pt x="14993" y="20323"/>
                    <a:pt x="15038" y="20344"/>
                    <a:pt x="15078" y="20364"/>
                  </a:cubicBezTo>
                  <a:cubicBezTo>
                    <a:pt x="15118" y="20385"/>
                    <a:pt x="15137" y="20405"/>
                    <a:pt x="15182" y="20426"/>
                  </a:cubicBezTo>
                  <a:cubicBezTo>
                    <a:pt x="15242" y="20451"/>
                    <a:pt x="15287" y="20472"/>
                    <a:pt x="15326" y="20513"/>
                  </a:cubicBezTo>
                  <a:cubicBezTo>
                    <a:pt x="15386" y="20534"/>
                    <a:pt x="15431" y="20554"/>
                    <a:pt x="15491" y="20600"/>
                  </a:cubicBezTo>
                  <a:cubicBezTo>
                    <a:pt x="15491" y="20600"/>
                    <a:pt x="15500" y="20609"/>
                    <a:pt x="15513" y="20609"/>
                  </a:cubicBezTo>
                  <a:cubicBezTo>
                    <a:pt x="15519" y="20609"/>
                    <a:pt x="15527" y="20607"/>
                    <a:pt x="15535" y="20600"/>
                  </a:cubicBezTo>
                  <a:cubicBezTo>
                    <a:pt x="15535" y="20600"/>
                    <a:pt x="15555" y="20621"/>
                    <a:pt x="15575" y="20641"/>
                  </a:cubicBezTo>
                  <a:cubicBezTo>
                    <a:pt x="15635" y="20662"/>
                    <a:pt x="15700" y="20682"/>
                    <a:pt x="15759" y="20728"/>
                  </a:cubicBezTo>
                  <a:cubicBezTo>
                    <a:pt x="15784" y="20728"/>
                    <a:pt x="15804" y="20749"/>
                    <a:pt x="15804" y="20770"/>
                  </a:cubicBezTo>
                  <a:cubicBezTo>
                    <a:pt x="15811" y="20763"/>
                    <a:pt x="15815" y="20760"/>
                    <a:pt x="15819" y="20760"/>
                  </a:cubicBezTo>
                  <a:cubicBezTo>
                    <a:pt x="15826" y="20760"/>
                    <a:pt x="15831" y="20770"/>
                    <a:pt x="15844" y="20770"/>
                  </a:cubicBezTo>
                  <a:cubicBezTo>
                    <a:pt x="15864" y="20770"/>
                    <a:pt x="15864" y="20790"/>
                    <a:pt x="15884" y="20811"/>
                  </a:cubicBezTo>
                  <a:cubicBezTo>
                    <a:pt x="15948" y="20836"/>
                    <a:pt x="16033" y="20857"/>
                    <a:pt x="16093" y="20898"/>
                  </a:cubicBezTo>
                  <a:cubicBezTo>
                    <a:pt x="16177" y="20918"/>
                    <a:pt x="16257" y="20965"/>
                    <a:pt x="16341" y="21026"/>
                  </a:cubicBezTo>
                  <a:cubicBezTo>
                    <a:pt x="16361" y="21026"/>
                    <a:pt x="16361" y="21006"/>
                    <a:pt x="16381" y="21006"/>
                  </a:cubicBezTo>
                  <a:cubicBezTo>
                    <a:pt x="16426" y="21006"/>
                    <a:pt x="16446" y="21006"/>
                    <a:pt x="16486" y="21047"/>
                  </a:cubicBezTo>
                  <a:cubicBezTo>
                    <a:pt x="16506" y="21067"/>
                    <a:pt x="16570" y="21067"/>
                    <a:pt x="16590" y="21093"/>
                  </a:cubicBezTo>
                  <a:cubicBezTo>
                    <a:pt x="16595" y="21087"/>
                    <a:pt x="16599" y="21085"/>
                    <a:pt x="16603" y="21085"/>
                  </a:cubicBezTo>
                  <a:cubicBezTo>
                    <a:pt x="16619" y="21085"/>
                    <a:pt x="16635" y="21114"/>
                    <a:pt x="16655" y="21114"/>
                  </a:cubicBezTo>
                  <a:cubicBezTo>
                    <a:pt x="16675" y="21114"/>
                    <a:pt x="16695" y="21134"/>
                    <a:pt x="16715" y="21134"/>
                  </a:cubicBezTo>
                  <a:cubicBezTo>
                    <a:pt x="16754" y="21155"/>
                    <a:pt x="16799" y="21196"/>
                    <a:pt x="16839" y="21196"/>
                  </a:cubicBezTo>
                  <a:cubicBezTo>
                    <a:pt x="16904" y="21221"/>
                    <a:pt x="16983" y="21242"/>
                    <a:pt x="17048" y="21262"/>
                  </a:cubicBezTo>
                  <a:cubicBezTo>
                    <a:pt x="17074" y="21262"/>
                    <a:pt x="17092" y="21272"/>
                    <a:pt x="17114" y="21272"/>
                  </a:cubicBezTo>
                  <a:cubicBezTo>
                    <a:pt x="17125" y="21272"/>
                    <a:pt x="17138" y="21269"/>
                    <a:pt x="17153" y="21262"/>
                  </a:cubicBezTo>
                  <a:cubicBezTo>
                    <a:pt x="17162" y="21267"/>
                    <a:pt x="17171" y="21269"/>
                    <a:pt x="17179" y="21269"/>
                  </a:cubicBezTo>
                  <a:cubicBezTo>
                    <a:pt x="17195" y="21269"/>
                    <a:pt x="17210" y="21264"/>
                    <a:pt x="17223" y="21264"/>
                  </a:cubicBezTo>
                  <a:cubicBezTo>
                    <a:pt x="17235" y="21264"/>
                    <a:pt x="17245" y="21268"/>
                    <a:pt x="17252" y="21283"/>
                  </a:cubicBezTo>
                  <a:lnTo>
                    <a:pt x="17232" y="21283"/>
                  </a:lnTo>
                  <a:cubicBezTo>
                    <a:pt x="17317" y="21304"/>
                    <a:pt x="17461" y="21350"/>
                    <a:pt x="17501" y="21391"/>
                  </a:cubicBezTo>
                  <a:cubicBezTo>
                    <a:pt x="17506" y="21395"/>
                    <a:pt x="17511" y="21396"/>
                    <a:pt x="17515" y="21396"/>
                  </a:cubicBezTo>
                  <a:cubicBezTo>
                    <a:pt x="17534" y="21396"/>
                    <a:pt x="17550" y="21370"/>
                    <a:pt x="17566" y="21370"/>
                  </a:cubicBezTo>
                  <a:cubicBezTo>
                    <a:pt x="17585" y="21391"/>
                    <a:pt x="17585" y="21391"/>
                    <a:pt x="17605" y="21411"/>
                  </a:cubicBezTo>
                  <a:lnTo>
                    <a:pt x="17670" y="21411"/>
                  </a:lnTo>
                  <a:cubicBezTo>
                    <a:pt x="17710" y="21432"/>
                    <a:pt x="17750" y="21452"/>
                    <a:pt x="17775" y="21452"/>
                  </a:cubicBezTo>
                  <a:cubicBezTo>
                    <a:pt x="17803" y="21471"/>
                    <a:pt x="17821" y="21487"/>
                    <a:pt x="17844" y="21487"/>
                  </a:cubicBezTo>
                  <a:cubicBezTo>
                    <a:pt x="17853" y="21487"/>
                    <a:pt x="17863" y="21484"/>
                    <a:pt x="17874" y="21478"/>
                  </a:cubicBezTo>
                  <a:cubicBezTo>
                    <a:pt x="17919" y="21498"/>
                    <a:pt x="17979" y="21498"/>
                    <a:pt x="18023" y="21498"/>
                  </a:cubicBezTo>
                  <a:cubicBezTo>
                    <a:pt x="18063" y="21498"/>
                    <a:pt x="18083" y="21519"/>
                    <a:pt x="18103" y="21519"/>
                  </a:cubicBezTo>
                  <a:cubicBezTo>
                    <a:pt x="18116" y="21515"/>
                    <a:pt x="18129" y="21513"/>
                    <a:pt x="18144" y="21513"/>
                  </a:cubicBezTo>
                  <a:cubicBezTo>
                    <a:pt x="18200" y="21513"/>
                    <a:pt x="18264" y="21540"/>
                    <a:pt x="18332" y="21540"/>
                  </a:cubicBezTo>
                  <a:lnTo>
                    <a:pt x="18332" y="21560"/>
                  </a:lnTo>
                  <a:cubicBezTo>
                    <a:pt x="18352" y="21560"/>
                    <a:pt x="18352" y="21540"/>
                    <a:pt x="18372" y="21540"/>
                  </a:cubicBezTo>
                  <a:cubicBezTo>
                    <a:pt x="18403" y="21554"/>
                    <a:pt x="18442" y="21569"/>
                    <a:pt x="18478" y="21569"/>
                  </a:cubicBezTo>
                  <a:cubicBezTo>
                    <a:pt x="18493" y="21569"/>
                    <a:pt x="18508" y="21566"/>
                    <a:pt x="18521" y="21560"/>
                  </a:cubicBezTo>
                  <a:cubicBezTo>
                    <a:pt x="18541" y="21581"/>
                    <a:pt x="18561" y="21581"/>
                    <a:pt x="18581" y="21581"/>
                  </a:cubicBezTo>
                  <a:cubicBezTo>
                    <a:pt x="18607" y="21581"/>
                    <a:pt x="18636" y="21572"/>
                    <a:pt x="18664" y="21572"/>
                  </a:cubicBezTo>
                  <a:cubicBezTo>
                    <a:pt x="18678" y="21572"/>
                    <a:pt x="18692" y="21574"/>
                    <a:pt x="18705" y="21581"/>
                  </a:cubicBezTo>
                  <a:cubicBezTo>
                    <a:pt x="18725" y="21593"/>
                    <a:pt x="18741" y="21600"/>
                    <a:pt x="18757" y="21600"/>
                  </a:cubicBezTo>
                  <a:cubicBezTo>
                    <a:pt x="18773" y="21600"/>
                    <a:pt x="18789" y="21593"/>
                    <a:pt x="18809" y="21581"/>
                  </a:cubicBezTo>
                  <a:lnTo>
                    <a:pt x="18934" y="21581"/>
                  </a:lnTo>
                  <a:cubicBezTo>
                    <a:pt x="19003" y="21581"/>
                    <a:pt x="19073" y="21572"/>
                    <a:pt x="19141" y="21572"/>
                  </a:cubicBezTo>
                  <a:cubicBezTo>
                    <a:pt x="19176" y="21572"/>
                    <a:pt x="19209" y="21574"/>
                    <a:pt x="19242" y="21581"/>
                  </a:cubicBezTo>
                  <a:cubicBezTo>
                    <a:pt x="19255" y="21593"/>
                    <a:pt x="19266" y="21600"/>
                    <a:pt x="19277" y="21600"/>
                  </a:cubicBezTo>
                  <a:cubicBezTo>
                    <a:pt x="19287" y="21600"/>
                    <a:pt x="19297" y="21593"/>
                    <a:pt x="19307" y="21581"/>
                  </a:cubicBezTo>
                  <a:lnTo>
                    <a:pt x="19327" y="21581"/>
                  </a:lnTo>
                  <a:cubicBezTo>
                    <a:pt x="19370" y="21581"/>
                    <a:pt x="19411" y="21592"/>
                    <a:pt x="19459" y="21592"/>
                  </a:cubicBezTo>
                  <a:cubicBezTo>
                    <a:pt x="19482" y="21592"/>
                    <a:pt x="19508" y="21589"/>
                    <a:pt x="19536" y="21581"/>
                  </a:cubicBezTo>
                  <a:cubicBezTo>
                    <a:pt x="19556" y="21570"/>
                    <a:pt x="19576" y="21565"/>
                    <a:pt x="19594" y="21565"/>
                  </a:cubicBezTo>
                  <a:cubicBezTo>
                    <a:pt x="19612" y="21565"/>
                    <a:pt x="19628" y="21570"/>
                    <a:pt x="19640" y="21581"/>
                  </a:cubicBezTo>
                  <a:cubicBezTo>
                    <a:pt x="19720" y="21581"/>
                    <a:pt x="19785" y="21560"/>
                    <a:pt x="19844" y="21560"/>
                  </a:cubicBezTo>
                  <a:cubicBezTo>
                    <a:pt x="19844" y="21540"/>
                    <a:pt x="19864" y="21540"/>
                    <a:pt x="19864" y="21519"/>
                  </a:cubicBezTo>
                  <a:cubicBezTo>
                    <a:pt x="19879" y="21526"/>
                    <a:pt x="19894" y="21528"/>
                    <a:pt x="19908" y="21528"/>
                  </a:cubicBezTo>
                  <a:cubicBezTo>
                    <a:pt x="19936" y="21528"/>
                    <a:pt x="19962" y="21519"/>
                    <a:pt x="19989" y="21519"/>
                  </a:cubicBezTo>
                  <a:cubicBezTo>
                    <a:pt x="20019" y="21519"/>
                    <a:pt x="20046" y="21510"/>
                    <a:pt x="20073" y="21510"/>
                  </a:cubicBezTo>
                  <a:cubicBezTo>
                    <a:pt x="20087" y="21510"/>
                    <a:pt x="20100" y="21512"/>
                    <a:pt x="20113" y="21519"/>
                  </a:cubicBezTo>
                  <a:cubicBezTo>
                    <a:pt x="20138" y="21519"/>
                    <a:pt x="20158" y="21498"/>
                    <a:pt x="20178" y="21498"/>
                  </a:cubicBezTo>
                  <a:lnTo>
                    <a:pt x="20198" y="21519"/>
                  </a:lnTo>
                  <a:cubicBezTo>
                    <a:pt x="20218" y="21519"/>
                    <a:pt x="20237" y="21478"/>
                    <a:pt x="20262" y="21478"/>
                  </a:cubicBezTo>
                  <a:cubicBezTo>
                    <a:pt x="20282" y="21498"/>
                    <a:pt x="20302" y="21498"/>
                    <a:pt x="20342" y="21498"/>
                  </a:cubicBezTo>
                  <a:cubicBezTo>
                    <a:pt x="20342" y="21478"/>
                    <a:pt x="20387" y="21478"/>
                    <a:pt x="20387" y="21478"/>
                  </a:cubicBezTo>
                  <a:cubicBezTo>
                    <a:pt x="20427" y="21452"/>
                    <a:pt x="20446" y="21452"/>
                    <a:pt x="20486" y="21452"/>
                  </a:cubicBezTo>
                  <a:cubicBezTo>
                    <a:pt x="20551" y="21432"/>
                    <a:pt x="20636" y="21432"/>
                    <a:pt x="20695" y="21411"/>
                  </a:cubicBezTo>
                  <a:lnTo>
                    <a:pt x="20735" y="21411"/>
                  </a:lnTo>
                  <a:cubicBezTo>
                    <a:pt x="20780" y="21391"/>
                    <a:pt x="20840" y="21391"/>
                    <a:pt x="20884" y="21391"/>
                  </a:cubicBezTo>
                  <a:cubicBezTo>
                    <a:pt x="20904" y="21370"/>
                    <a:pt x="20924" y="21350"/>
                    <a:pt x="20964" y="21350"/>
                  </a:cubicBezTo>
                  <a:cubicBezTo>
                    <a:pt x="20964" y="21350"/>
                    <a:pt x="20984" y="21370"/>
                    <a:pt x="21009" y="21370"/>
                  </a:cubicBezTo>
                  <a:cubicBezTo>
                    <a:pt x="21029" y="21350"/>
                    <a:pt x="21029" y="21350"/>
                    <a:pt x="21049" y="21324"/>
                  </a:cubicBezTo>
                  <a:cubicBezTo>
                    <a:pt x="21058" y="21330"/>
                    <a:pt x="21068" y="21332"/>
                    <a:pt x="21079" y="21332"/>
                  </a:cubicBezTo>
                  <a:cubicBezTo>
                    <a:pt x="21107" y="21332"/>
                    <a:pt x="21140" y="21318"/>
                    <a:pt x="21168" y="21318"/>
                  </a:cubicBezTo>
                  <a:cubicBezTo>
                    <a:pt x="21176" y="21318"/>
                    <a:pt x="21185" y="21320"/>
                    <a:pt x="21193" y="21324"/>
                  </a:cubicBezTo>
                  <a:cubicBezTo>
                    <a:pt x="21258" y="21283"/>
                    <a:pt x="21317" y="21262"/>
                    <a:pt x="21382" y="21242"/>
                  </a:cubicBezTo>
                  <a:cubicBezTo>
                    <a:pt x="21462" y="21221"/>
                    <a:pt x="21526" y="21175"/>
                    <a:pt x="21586" y="21114"/>
                  </a:cubicBezTo>
                  <a:cubicBezTo>
                    <a:pt x="21586" y="21093"/>
                    <a:pt x="21586" y="21093"/>
                    <a:pt x="21566" y="21067"/>
                  </a:cubicBezTo>
                  <a:lnTo>
                    <a:pt x="21546" y="21067"/>
                  </a:lnTo>
                  <a:cubicBezTo>
                    <a:pt x="21566" y="21067"/>
                    <a:pt x="21566" y="21093"/>
                    <a:pt x="21566" y="21093"/>
                  </a:cubicBezTo>
                  <a:lnTo>
                    <a:pt x="21546" y="21114"/>
                  </a:lnTo>
                  <a:lnTo>
                    <a:pt x="21526" y="21093"/>
                  </a:lnTo>
                  <a:lnTo>
                    <a:pt x="21546" y="21067"/>
                  </a:lnTo>
                  <a:lnTo>
                    <a:pt x="21566" y="21047"/>
                  </a:lnTo>
                  <a:cubicBezTo>
                    <a:pt x="21566" y="21026"/>
                    <a:pt x="21546" y="21026"/>
                    <a:pt x="21546" y="21026"/>
                  </a:cubicBezTo>
                  <a:cubicBezTo>
                    <a:pt x="21506" y="21026"/>
                    <a:pt x="21442" y="21047"/>
                    <a:pt x="21402" y="21047"/>
                  </a:cubicBezTo>
                  <a:cubicBezTo>
                    <a:pt x="21382" y="21047"/>
                    <a:pt x="21382" y="21047"/>
                    <a:pt x="21382" y="21067"/>
                  </a:cubicBezTo>
                  <a:cubicBezTo>
                    <a:pt x="21373" y="21064"/>
                    <a:pt x="21364" y="21063"/>
                    <a:pt x="21356" y="21063"/>
                  </a:cubicBezTo>
                  <a:cubicBezTo>
                    <a:pt x="21321" y="21063"/>
                    <a:pt x="21293" y="21084"/>
                    <a:pt x="21260" y="21084"/>
                  </a:cubicBezTo>
                  <a:cubicBezTo>
                    <a:pt x="21246" y="21084"/>
                    <a:pt x="21230" y="21080"/>
                    <a:pt x="21213" y="21067"/>
                  </a:cubicBezTo>
                  <a:cubicBezTo>
                    <a:pt x="21193" y="21093"/>
                    <a:pt x="21173" y="21114"/>
                    <a:pt x="21153" y="21114"/>
                  </a:cubicBezTo>
                  <a:cubicBezTo>
                    <a:pt x="21088" y="21114"/>
                    <a:pt x="21049" y="21134"/>
                    <a:pt x="21009" y="21155"/>
                  </a:cubicBezTo>
                  <a:cubicBezTo>
                    <a:pt x="20964" y="21155"/>
                    <a:pt x="20924" y="21196"/>
                    <a:pt x="20859" y="21196"/>
                  </a:cubicBezTo>
                  <a:lnTo>
                    <a:pt x="20715" y="21196"/>
                  </a:lnTo>
                  <a:cubicBezTo>
                    <a:pt x="20611" y="21196"/>
                    <a:pt x="20531" y="21221"/>
                    <a:pt x="20446" y="21242"/>
                  </a:cubicBezTo>
                  <a:cubicBezTo>
                    <a:pt x="20433" y="21242"/>
                    <a:pt x="20420" y="21251"/>
                    <a:pt x="20399" y="21251"/>
                  </a:cubicBezTo>
                  <a:cubicBezTo>
                    <a:pt x="20389" y="21251"/>
                    <a:pt x="20377" y="21249"/>
                    <a:pt x="20362" y="21242"/>
                  </a:cubicBezTo>
                  <a:cubicBezTo>
                    <a:pt x="20314" y="21242"/>
                    <a:pt x="20279" y="21268"/>
                    <a:pt x="20234" y="21268"/>
                  </a:cubicBezTo>
                  <a:cubicBezTo>
                    <a:pt x="20223" y="21268"/>
                    <a:pt x="20211" y="21266"/>
                    <a:pt x="20198" y="21262"/>
                  </a:cubicBezTo>
                  <a:cubicBezTo>
                    <a:pt x="20178" y="21262"/>
                    <a:pt x="20178" y="21283"/>
                    <a:pt x="20158" y="21283"/>
                  </a:cubicBezTo>
                  <a:lnTo>
                    <a:pt x="20138" y="21262"/>
                  </a:lnTo>
                  <a:cubicBezTo>
                    <a:pt x="20138" y="21283"/>
                    <a:pt x="20113" y="21283"/>
                    <a:pt x="20093" y="21304"/>
                  </a:cubicBezTo>
                  <a:cubicBezTo>
                    <a:pt x="20093" y="21283"/>
                    <a:pt x="20073" y="21283"/>
                    <a:pt x="20073" y="21283"/>
                  </a:cubicBezTo>
                  <a:cubicBezTo>
                    <a:pt x="20053" y="21283"/>
                    <a:pt x="20053" y="21304"/>
                    <a:pt x="20033" y="21304"/>
                  </a:cubicBezTo>
                  <a:cubicBezTo>
                    <a:pt x="20020" y="21304"/>
                    <a:pt x="20005" y="21312"/>
                    <a:pt x="19990" y="21312"/>
                  </a:cubicBezTo>
                  <a:cubicBezTo>
                    <a:pt x="19983" y="21312"/>
                    <a:pt x="19975" y="21310"/>
                    <a:pt x="19969" y="21304"/>
                  </a:cubicBezTo>
                  <a:cubicBezTo>
                    <a:pt x="19964" y="21299"/>
                    <a:pt x="19960" y="21298"/>
                    <a:pt x="19956" y="21298"/>
                  </a:cubicBezTo>
                  <a:cubicBezTo>
                    <a:pt x="19945" y="21298"/>
                    <a:pt x="19933" y="21309"/>
                    <a:pt x="19922" y="21309"/>
                  </a:cubicBezTo>
                  <a:cubicBezTo>
                    <a:pt x="19918" y="21309"/>
                    <a:pt x="19913" y="21308"/>
                    <a:pt x="19909" y="21304"/>
                  </a:cubicBezTo>
                  <a:cubicBezTo>
                    <a:pt x="19903" y="21297"/>
                    <a:pt x="19895" y="21294"/>
                    <a:pt x="19888" y="21294"/>
                  </a:cubicBezTo>
                  <a:cubicBezTo>
                    <a:pt x="19873" y="21294"/>
                    <a:pt x="19858" y="21304"/>
                    <a:pt x="19844" y="21304"/>
                  </a:cubicBezTo>
                  <a:cubicBezTo>
                    <a:pt x="19831" y="21304"/>
                    <a:pt x="19818" y="21294"/>
                    <a:pt x="19799" y="21294"/>
                  </a:cubicBezTo>
                  <a:cubicBezTo>
                    <a:pt x="19789" y="21294"/>
                    <a:pt x="19778" y="21297"/>
                    <a:pt x="19765" y="21304"/>
                  </a:cubicBezTo>
                  <a:lnTo>
                    <a:pt x="19740" y="21304"/>
                  </a:lnTo>
                  <a:cubicBezTo>
                    <a:pt x="19720" y="21324"/>
                    <a:pt x="19660" y="21324"/>
                    <a:pt x="19615" y="21324"/>
                  </a:cubicBezTo>
                  <a:cubicBezTo>
                    <a:pt x="19602" y="21332"/>
                    <a:pt x="19587" y="21335"/>
                    <a:pt x="19570" y="21335"/>
                  </a:cubicBezTo>
                  <a:cubicBezTo>
                    <a:pt x="19535" y="21335"/>
                    <a:pt x="19494" y="21324"/>
                    <a:pt x="19451" y="21324"/>
                  </a:cubicBezTo>
                  <a:cubicBezTo>
                    <a:pt x="19422" y="21337"/>
                    <a:pt x="19395" y="21343"/>
                    <a:pt x="19369" y="21343"/>
                  </a:cubicBezTo>
                  <a:cubicBezTo>
                    <a:pt x="19343" y="21343"/>
                    <a:pt x="19317" y="21337"/>
                    <a:pt x="19287" y="21324"/>
                  </a:cubicBezTo>
                  <a:lnTo>
                    <a:pt x="19222" y="21324"/>
                  </a:lnTo>
                  <a:cubicBezTo>
                    <a:pt x="19217" y="21336"/>
                    <a:pt x="19212" y="21341"/>
                    <a:pt x="19207" y="21341"/>
                  </a:cubicBezTo>
                  <a:cubicBezTo>
                    <a:pt x="19195" y="21341"/>
                    <a:pt x="19183" y="21320"/>
                    <a:pt x="19171" y="21320"/>
                  </a:cubicBezTo>
                  <a:cubicBezTo>
                    <a:pt x="19168" y="21320"/>
                    <a:pt x="19165" y="21321"/>
                    <a:pt x="19163" y="21324"/>
                  </a:cubicBezTo>
                  <a:cubicBezTo>
                    <a:pt x="19153" y="21337"/>
                    <a:pt x="19136" y="21343"/>
                    <a:pt x="19120" y="21343"/>
                  </a:cubicBezTo>
                  <a:cubicBezTo>
                    <a:pt x="19104" y="21343"/>
                    <a:pt x="19088" y="21337"/>
                    <a:pt x="19078" y="21324"/>
                  </a:cubicBezTo>
                  <a:cubicBezTo>
                    <a:pt x="19058" y="21324"/>
                    <a:pt x="19058" y="21350"/>
                    <a:pt x="19038" y="21370"/>
                  </a:cubicBezTo>
                  <a:cubicBezTo>
                    <a:pt x="19007" y="21356"/>
                    <a:pt x="18978" y="21339"/>
                    <a:pt x="18950" y="21339"/>
                  </a:cubicBezTo>
                  <a:cubicBezTo>
                    <a:pt x="18938" y="21339"/>
                    <a:pt x="18926" y="21342"/>
                    <a:pt x="18914" y="21350"/>
                  </a:cubicBezTo>
                  <a:cubicBezTo>
                    <a:pt x="18914" y="21357"/>
                    <a:pt x="18912" y="21359"/>
                    <a:pt x="18909" y="21359"/>
                  </a:cubicBezTo>
                  <a:cubicBezTo>
                    <a:pt x="18903" y="21359"/>
                    <a:pt x="18894" y="21350"/>
                    <a:pt x="18894" y="21350"/>
                  </a:cubicBezTo>
                  <a:cubicBezTo>
                    <a:pt x="18829" y="21324"/>
                    <a:pt x="18770" y="21324"/>
                    <a:pt x="18705" y="21324"/>
                  </a:cubicBezTo>
                  <a:cubicBezTo>
                    <a:pt x="18695" y="21324"/>
                    <a:pt x="18678" y="21331"/>
                    <a:pt x="18662" y="21331"/>
                  </a:cubicBezTo>
                  <a:cubicBezTo>
                    <a:pt x="18647" y="21331"/>
                    <a:pt x="18632" y="21325"/>
                    <a:pt x="18620" y="21304"/>
                  </a:cubicBezTo>
                  <a:cubicBezTo>
                    <a:pt x="18610" y="21314"/>
                    <a:pt x="18601" y="21314"/>
                    <a:pt x="18590" y="21314"/>
                  </a:cubicBezTo>
                  <a:cubicBezTo>
                    <a:pt x="18581" y="21314"/>
                    <a:pt x="18571" y="21314"/>
                    <a:pt x="18561" y="21324"/>
                  </a:cubicBezTo>
                  <a:cubicBezTo>
                    <a:pt x="18551" y="21314"/>
                    <a:pt x="18535" y="21314"/>
                    <a:pt x="18518" y="21314"/>
                  </a:cubicBezTo>
                  <a:cubicBezTo>
                    <a:pt x="18502" y="21314"/>
                    <a:pt x="18486" y="21314"/>
                    <a:pt x="18476" y="21304"/>
                  </a:cubicBezTo>
                  <a:lnTo>
                    <a:pt x="18436" y="21304"/>
                  </a:lnTo>
                  <a:cubicBezTo>
                    <a:pt x="18416" y="21304"/>
                    <a:pt x="18416" y="21324"/>
                    <a:pt x="18396" y="21324"/>
                  </a:cubicBezTo>
                  <a:cubicBezTo>
                    <a:pt x="18364" y="21314"/>
                    <a:pt x="18333" y="21314"/>
                    <a:pt x="18300" y="21314"/>
                  </a:cubicBezTo>
                  <a:cubicBezTo>
                    <a:pt x="18266" y="21314"/>
                    <a:pt x="18230" y="21314"/>
                    <a:pt x="18188" y="21304"/>
                  </a:cubicBezTo>
                  <a:cubicBezTo>
                    <a:pt x="18168" y="21304"/>
                    <a:pt x="18148" y="21262"/>
                    <a:pt x="18123" y="21262"/>
                  </a:cubicBezTo>
                  <a:cubicBezTo>
                    <a:pt x="18105" y="21268"/>
                    <a:pt x="18091" y="21271"/>
                    <a:pt x="18079" y="21271"/>
                  </a:cubicBezTo>
                  <a:cubicBezTo>
                    <a:pt x="18049" y="21271"/>
                    <a:pt x="18030" y="21256"/>
                    <a:pt x="17998" y="21242"/>
                  </a:cubicBezTo>
                  <a:lnTo>
                    <a:pt x="17979" y="21242"/>
                  </a:lnTo>
                  <a:cubicBezTo>
                    <a:pt x="17939" y="21242"/>
                    <a:pt x="17919" y="21221"/>
                    <a:pt x="17874" y="21221"/>
                  </a:cubicBezTo>
                  <a:cubicBezTo>
                    <a:pt x="17834" y="21196"/>
                    <a:pt x="17814" y="21175"/>
                    <a:pt x="17750" y="21175"/>
                  </a:cubicBezTo>
                  <a:cubicBezTo>
                    <a:pt x="17710" y="21175"/>
                    <a:pt x="17690" y="21155"/>
                    <a:pt x="17650" y="21155"/>
                  </a:cubicBezTo>
                  <a:cubicBezTo>
                    <a:pt x="17546" y="21114"/>
                    <a:pt x="17441" y="21093"/>
                    <a:pt x="17337" y="21067"/>
                  </a:cubicBezTo>
                  <a:cubicBezTo>
                    <a:pt x="17323" y="21067"/>
                    <a:pt x="17310" y="21079"/>
                    <a:pt x="17297" y="21079"/>
                  </a:cubicBezTo>
                  <a:cubicBezTo>
                    <a:pt x="17290" y="21079"/>
                    <a:pt x="17283" y="21076"/>
                    <a:pt x="17277" y="21067"/>
                  </a:cubicBezTo>
                  <a:cubicBezTo>
                    <a:pt x="17252" y="21067"/>
                    <a:pt x="17212" y="21067"/>
                    <a:pt x="17212" y="21047"/>
                  </a:cubicBezTo>
                  <a:cubicBezTo>
                    <a:pt x="17192" y="21026"/>
                    <a:pt x="17172" y="21026"/>
                    <a:pt x="17172" y="21026"/>
                  </a:cubicBezTo>
                  <a:cubicBezTo>
                    <a:pt x="17159" y="21032"/>
                    <a:pt x="17148" y="21035"/>
                    <a:pt x="17138" y="21035"/>
                  </a:cubicBezTo>
                  <a:cubicBezTo>
                    <a:pt x="17114" y="21035"/>
                    <a:pt x="17096" y="21020"/>
                    <a:pt x="17068" y="21006"/>
                  </a:cubicBezTo>
                  <a:cubicBezTo>
                    <a:pt x="17028" y="20985"/>
                    <a:pt x="16963" y="20939"/>
                    <a:pt x="16904" y="20918"/>
                  </a:cubicBezTo>
                  <a:cubicBezTo>
                    <a:pt x="16819" y="20918"/>
                    <a:pt x="16754" y="20857"/>
                    <a:pt x="16655" y="20836"/>
                  </a:cubicBezTo>
                  <a:cubicBezTo>
                    <a:pt x="16647" y="20840"/>
                    <a:pt x="16639" y="20842"/>
                    <a:pt x="16631" y="20842"/>
                  </a:cubicBezTo>
                  <a:cubicBezTo>
                    <a:pt x="16596" y="20842"/>
                    <a:pt x="16563" y="20811"/>
                    <a:pt x="16530" y="20811"/>
                  </a:cubicBezTo>
                  <a:cubicBezTo>
                    <a:pt x="16466" y="20749"/>
                    <a:pt x="16381" y="20728"/>
                    <a:pt x="16321" y="20682"/>
                  </a:cubicBezTo>
                  <a:lnTo>
                    <a:pt x="16237" y="20682"/>
                  </a:lnTo>
                  <a:cubicBezTo>
                    <a:pt x="16222" y="20652"/>
                    <a:pt x="16197" y="20633"/>
                    <a:pt x="16167" y="20633"/>
                  </a:cubicBezTo>
                  <a:cubicBezTo>
                    <a:pt x="16156" y="20633"/>
                    <a:pt x="16144" y="20636"/>
                    <a:pt x="16132" y="20641"/>
                  </a:cubicBezTo>
                  <a:cubicBezTo>
                    <a:pt x="16132" y="20641"/>
                    <a:pt x="16112" y="20641"/>
                    <a:pt x="16112" y="20621"/>
                  </a:cubicBezTo>
                  <a:cubicBezTo>
                    <a:pt x="16093" y="20600"/>
                    <a:pt x="16073" y="20600"/>
                    <a:pt x="16053" y="20600"/>
                  </a:cubicBezTo>
                  <a:cubicBezTo>
                    <a:pt x="15968" y="20554"/>
                    <a:pt x="15908" y="20534"/>
                    <a:pt x="15844" y="20492"/>
                  </a:cubicBezTo>
                  <a:cubicBezTo>
                    <a:pt x="15824" y="20492"/>
                    <a:pt x="15824" y="20472"/>
                    <a:pt x="15804" y="20472"/>
                  </a:cubicBezTo>
                  <a:cubicBezTo>
                    <a:pt x="15759" y="20472"/>
                    <a:pt x="15739" y="20451"/>
                    <a:pt x="15719" y="20451"/>
                  </a:cubicBezTo>
                  <a:cubicBezTo>
                    <a:pt x="15719" y="20426"/>
                    <a:pt x="15700" y="20405"/>
                    <a:pt x="15700" y="20405"/>
                  </a:cubicBezTo>
                  <a:cubicBezTo>
                    <a:pt x="15635" y="20385"/>
                    <a:pt x="15575" y="20364"/>
                    <a:pt x="15555" y="20323"/>
                  </a:cubicBezTo>
                  <a:cubicBezTo>
                    <a:pt x="15535" y="20323"/>
                    <a:pt x="15535" y="20323"/>
                    <a:pt x="15535" y="20297"/>
                  </a:cubicBezTo>
                  <a:cubicBezTo>
                    <a:pt x="15471" y="20277"/>
                    <a:pt x="15411" y="20236"/>
                    <a:pt x="15346" y="20195"/>
                  </a:cubicBezTo>
                  <a:lnTo>
                    <a:pt x="15326" y="20195"/>
                  </a:lnTo>
                  <a:cubicBezTo>
                    <a:pt x="15262" y="20169"/>
                    <a:pt x="15222" y="20128"/>
                    <a:pt x="15162" y="20128"/>
                  </a:cubicBezTo>
                  <a:cubicBezTo>
                    <a:pt x="15098" y="20087"/>
                    <a:pt x="15038" y="20041"/>
                    <a:pt x="14993" y="20020"/>
                  </a:cubicBezTo>
                  <a:cubicBezTo>
                    <a:pt x="14953" y="20000"/>
                    <a:pt x="14933" y="19979"/>
                    <a:pt x="14889" y="19958"/>
                  </a:cubicBezTo>
                  <a:cubicBezTo>
                    <a:pt x="14849" y="19938"/>
                    <a:pt x="14829" y="19912"/>
                    <a:pt x="14809" y="19892"/>
                  </a:cubicBezTo>
                  <a:cubicBezTo>
                    <a:pt x="14744" y="19871"/>
                    <a:pt x="14705" y="19851"/>
                    <a:pt x="14640" y="19810"/>
                  </a:cubicBezTo>
                  <a:lnTo>
                    <a:pt x="14620" y="19810"/>
                  </a:lnTo>
                  <a:cubicBezTo>
                    <a:pt x="14620" y="19763"/>
                    <a:pt x="14580" y="19763"/>
                    <a:pt x="14560" y="19763"/>
                  </a:cubicBezTo>
                  <a:cubicBezTo>
                    <a:pt x="14540" y="19722"/>
                    <a:pt x="14515" y="19702"/>
                    <a:pt x="14476" y="19681"/>
                  </a:cubicBezTo>
                  <a:cubicBezTo>
                    <a:pt x="14436" y="19656"/>
                    <a:pt x="14391" y="19635"/>
                    <a:pt x="14351" y="19615"/>
                  </a:cubicBezTo>
                  <a:cubicBezTo>
                    <a:pt x="14351" y="19594"/>
                    <a:pt x="14331" y="19574"/>
                    <a:pt x="14311" y="19574"/>
                  </a:cubicBezTo>
                  <a:cubicBezTo>
                    <a:pt x="14307" y="19578"/>
                    <a:pt x="14304" y="19579"/>
                    <a:pt x="14301" y="19579"/>
                  </a:cubicBezTo>
                  <a:cubicBezTo>
                    <a:pt x="14290" y="19579"/>
                    <a:pt x="14286" y="19553"/>
                    <a:pt x="14267" y="19553"/>
                  </a:cubicBezTo>
                  <a:cubicBezTo>
                    <a:pt x="14187" y="19553"/>
                    <a:pt x="14142" y="19486"/>
                    <a:pt x="14102" y="19445"/>
                  </a:cubicBezTo>
                  <a:cubicBezTo>
                    <a:pt x="14082" y="19399"/>
                    <a:pt x="14063" y="19378"/>
                    <a:pt x="14043" y="19358"/>
                  </a:cubicBezTo>
                  <a:cubicBezTo>
                    <a:pt x="13998" y="19337"/>
                    <a:pt x="13978" y="19296"/>
                    <a:pt x="13938" y="19271"/>
                  </a:cubicBezTo>
                  <a:cubicBezTo>
                    <a:pt x="13948" y="19260"/>
                    <a:pt x="13943" y="19260"/>
                    <a:pt x="13932" y="19260"/>
                  </a:cubicBezTo>
                  <a:cubicBezTo>
                    <a:pt x="13922" y="19260"/>
                    <a:pt x="13906" y="19260"/>
                    <a:pt x="13893" y="19250"/>
                  </a:cubicBezTo>
                  <a:cubicBezTo>
                    <a:pt x="13893" y="19209"/>
                    <a:pt x="13854" y="19209"/>
                    <a:pt x="13814" y="19188"/>
                  </a:cubicBezTo>
                  <a:cubicBezTo>
                    <a:pt x="13794" y="19142"/>
                    <a:pt x="13729" y="19122"/>
                    <a:pt x="13689" y="19081"/>
                  </a:cubicBezTo>
                  <a:cubicBezTo>
                    <a:pt x="13669" y="19060"/>
                    <a:pt x="13644" y="19014"/>
                    <a:pt x="13605" y="19014"/>
                  </a:cubicBezTo>
                  <a:cubicBezTo>
                    <a:pt x="13605" y="18993"/>
                    <a:pt x="13585" y="18973"/>
                    <a:pt x="13565" y="18973"/>
                  </a:cubicBezTo>
                  <a:cubicBezTo>
                    <a:pt x="13500" y="18932"/>
                    <a:pt x="13441" y="18886"/>
                    <a:pt x="13376" y="18845"/>
                  </a:cubicBezTo>
                  <a:cubicBezTo>
                    <a:pt x="13376" y="18824"/>
                    <a:pt x="13356" y="18804"/>
                    <a:pt x="13336" y="18804"/>
                  </a:cubicBezTo>
                  <a:cubicBezTo>
                    <a:pt x="13296" y="18757"/>
                    <a:pt x="13231" y="18737"/>
                    <a:pt x="13212" y="18675"/>
                  </a:cubicBezTo>
                  <a:cubicBezTo>
                    <a:pt x="13212" y="18675"/>
                    <a:pt x="13192" y="18675"/>
                    <a:pt x="13192" y="18655"/>
                  </a:cubicBezTo>
                  <a:cubicBezTo>
                    <a:pt x="13127" y="18608"/>
                    <a:pt x="13067" y="18547"/>
                    <a:pt x="13003" y="18480"/>
                  </a:cubicBezTo>
                  <a:cubicBezTo>
                    <a:pt x="12963" y="18439"/>
                    <a:pt x="12923" y="18398"/>
                    <a:pt x="12878" y="18352"/>
                  </a:cubicBezTo>
                  <a:cubicBezTo>
                    <a:pt x="12858" y="18352"/>
                    <a:pt x="12858" y="18331"/>
                    <a:pt x="12838" y="18311"/>
                  </a:cubicBezTo>
                  <a:cubicBezTo>
                    <a:pt x="12818" y="18311"/>
                    <a:pt x="12774" y="18290"/>
                    <a:pt x="12754" y="18270"/>
                  </a:cubicBezTo>
                  <a:cubicBezTo>
                    <a:pt x="12734" y="18223"/>
                    <a:pt x="12694" y="18203"/>
                    <a:pt x="12674" y="18162"/>
                  </a:cubicBezTo>
                  <a:cubicBezTo>
                    <a:pt x="12630" y="18141"/>
                    <a:pt x="12610" y="18095"/>
                    <a:pt x="12570" y="18074"/>
                  </a:cubicBezTo>
                  <a:cubicBezTo>
                    <a:pt x="12550" y="18034"/>
                    <a:pt x="12505" y="18013"/>
                    <a:pt x="12505" y="17987"/>
                  </a:cubicBezTo>
                  <a:cubicBezTo>
                    <a:pt x="12465" y="17946"/>
                    <a:pt x="12425" y="17905"/>
                    <a:pt x="12381" y="17859"/>
                  </a:cubicBezTo>
                  <a:cubicBezTo>
                    <a:pt x="12361" y="17839"/>
                    <a:pt x="12341" y="17818"/>
                    <a:pt x="12321" y="17797"/>
                  </a:cubicBezTo>
                  <a:cubicBezTo>
                    <a:pt x="12321" y="17777"/>
                    <a:pt x="12301" y="17756"/>
                    <a:pt x="12276" y="17731"/>
                  </a:cubicBezTo>
                  <a:cubicBezTo>
                    <a:pt x="12256" y="17710"/>
                    <a:pt x="12236" y="17669"/>
                    <a:pt x="12217" y="17648"/>
                  </a:cubicBezTo>
                  <a:cubicBezTo>
                    <a:pt x="12217" y="17628"/>
                    <a:pt x="12197" y="17602"/>
                    <a:pt x="12177" y="17582"/>
                  </a:cubicBezTo>
                  <a:cubicBezTo>
                    <a:pt x="12112" y="17541"/>
                    <a:pt x="12072" y="17474"/>
                    <a:pt x="12008" y="17433"/>
                  </a:cubicBezTo>
                  <a:cubicBezTo>
                    <a:pt x="11928" y="17371"/>
                    <a:pt x="11843" y="17264"/>
                    <a:pt x="11779" y="17156"/>
                  </a:cubicBezTo>
                  <a:cubicBezTo>
                    <a:pt x="11759" y="17135"/>
                    <a:pt x="11719" y="17115"/>
                    <a:pt x="11719" y="17089"/>
                  </a:cubicBezTo>
                  <a:cubicBezTo>
                    <a:pt x="11699" y="17027"/>
                    <a:pt x="11679" y="16986"/>
                    <a:pt x="11615" y="16961"/>
                  </a:cubicBezTo>
                  <a:cubicBezTo>
                    <a:pt x="11595" y="16940"/>
                    <a:pt x="11595" y="16940"/>
                    <a:pt x="11575" y="16899"/>
                  </a:cubicBezTo>
                  <a:lnTo>
                    <a:pt x="11555" y="16878"/>
                  </a:lnTo>
                  <a:cubicBezTo>
                    <a:pt x="11490" y="16832"/>
                    <a:pt x="11450" y="16791"/>
                    <a:pt x="11406" y="16730"/>
                  </a:cubicBezTo>
                  <a:cubicBezTo>
                    <a:pt x="11386" y="16683"/>
                    <a:pt x="11346" y="16663"/>
                    <a:pt x="11326" y="16622"/>
                  </a:cubicBezTo>
                  <a:cubicBezTo>
                    <a:pt x="11306" y="16576"/>
                    <a:pt x="11281" y="16534"/>
                    <a:pt x="11261" y="16494"/>
                  </a:cubicBezTo>
                  <a:cubicBezTo>
                    <a:pt x="11241" y="16447"/>
                    <a:pt x="11202" y="16427"/>
                    <a:pt x="11182" y="16406"/>
                  </a:cubicBezTo>
                  <a:cubicBezTo>
                    <a:pt x="11137" y="16345"/>
                    <a:pt x="11097" y="16278"/>
                    <a:pt x="11032" y="16216"/>
                  </a:cubicBezTo>
                  <a:cubicBezTo>
                    <a:pt x="11012" y="16170"/>
                    <a:pt x="10992" y="16150"/>
                    <a:pt x="10953" y="16150"/>
                  </a:cubicBezTo>
                  <a:cubicBezTo>
                    <a:pt x="10973" y="16108"/>
                    <a:pt x="10953" y="16088"/>
                    <a:pt x="10908" y="16062"/>
                  </a:cubicBezTo>
                  <a:cubicBezTo>
                    <a:pt x="10888" y="16062"/>
                    <a:pt x="10868" y="16021"/>
                    <a:pt x="10868" y="16001"/>
                  </a:cubicBezTo>
                  <a:cubicBezTo>
                    <a:pt x="10848" y="16001"/>
                    <a:pt x="10848" y="15980"/>
                    <a:pt x="10828" y="15980"/>
                  </a:cubicBezTo>
                  <a:cubicBezTo>
                    <a:pt x="10828" y="15893"/>
                    <a:pt x="10764" y="15831"/>
                    <a:pt x="10724" y="15744"/>
                  </a:cubicBezTo>
                  <a:cubicBezTo>
                    <a:pt x="10704" y="15744"/>
                    <a:pt x="10684" y="15724"/>
                    <a:pt x="10684" y="15703"/>
                  </a:cubicBezTo>
                  <a:cubicBezTo>
                    <a:pt x="10684" y="15677"/>
                    <a:pt x="10704" y="15677"/>
                    <a:pt x="10684" y="15677"/>
                  </a:cubicBezTo>
                  <a:lnTo>
                    <a:pt x="10659" y="15677"/>
                  </a:lnTo>
                  <a:cubicBezTo>
                    <a:pt x="10619" y="15636"/>
                    <a:pt x="10639" y="15549"/>
                    <a:pt x="10579" y="15529"/>
                  </a:cubicBezTo>
                  <a:cubicBezTo>
                    <a:pt x="10579" y="15508"/>
                    <a:pt x="10579" y="15487"/>
                    <a:pt x="10560" y="15487"/>
                  </a:cubicBezTo>
                  <a:lnTo>
                    <a:pt x="10535" y="15487"/>
                  </a:lnTo>
                  <a:cubicBezTo>
                    <a:pt x="10515" y="15446"/>
                    <a:pt x="10515" y="15421"/>
                    <a:pt x="10495" y="15400"/>
                  </a:cubicBezTo>
                  <a:cubicBezTo>
                    <a:pt x="10475" y="15400"/>
                    <a:pt x="10455" y="15380"/>
                    <a:pt x="10455" y="15359"/>
                  </a:cubicBezTo>
                  <a:cubicBezTo>
                    <a:pt x="10410" y="15251"/>
                    <a:pt x="10351" y="15164"/>
                    <a:pt x="10311" y="15061"/>
                  </a:cubicBezTo>
                  <a:cubicBezTo>
                    <a:pt x="10286" y="14995"/>
                    <a:pt x="10226" y="14954"/>
                    <a:pt x="10186" y="14887"/>
                  </a:cubicBezTo>
                  <a:cubicBezTo>
                    <a:pt x="10161" y="14825"/>
                    <a:pt x="10102" y="14779"/>
                    <a:pt x="10082" y="14717"/>
                  </a:cubicBezTo>
                  <a:cubicBezTo>
                    <a:pt x="10082" y="14697"/>
                    <a:pt x="10082" y="14697"/>
                    <a:pt x="10062" y="14697"/>
                  </a:cubicBezTo>
                  <a:cubicBezTo>
                    <a:pt x="10037" y="14697"/>
                    <a:pt x="10037" y="14676"/>
                    <a:pt x="10037" y="14676"/>
                  </a:cubicBezTo>
                  <a:cubicBezTo>
                    <a:pt x="10017" y="14651"/>
                    <a:pt x="10037" y="14651"/>
                    <a:pt x="10037" y="14630"/>
                  </a:cubicBezTo>
                  <a:cubicBezTo>
                    <a:pt x="9997" y="14589"/>
                    <a:pt x="9997" y="14502"/>
                    <a:pt x="9957" y="14461"/>
                  </a:cubicBezTo>
                  <a:cubicBezTo>
                    <a:pt x="9913" y="14420"/>
                    <a:pt x="9893" y="14333"/>
                    <a:pt x="9833" y="14312"/>
                  </a:cubicBezTo>
                  <a:cubicBezTo>
                    <a:pt x="9833" y="14266"/>
                    <a:pt x="9853" y="14291"/>
                    <a:pt x="9873" y="14266"/>
                  </a:cubicBezTo>
                  <a:cubicBezTo>
                    <a:pt x="9873" y="14266"/>
                    <a:pt x="9853" y="14245"/>
                    <a:pt x="9893" y="14225"/>
                  </a:cubicBezTo>
                  <a:cubicBezTo>
                    <a:pt x="9893" y="14225"/>
                    <a:pt x="9922" y="14251"/>
                    <a:pt x="9943" y="14251"/>
                  </a:cubicBezTo>
                  <a:cubicBezTo>
                    <a:pt x="9948" y="14251"/>
                    <a:pt x="9954" y="14249"/>
                    <a:pt x="9957" y="14245"/>
                  </a:cubicBezTo>
                  <a:cubicBezTo>
                    <a:pt x="9977" y="14245"/>
                    <a:pt x="9997" y="14266"/>
                    <a:pt x="10017" y="14312"/>
                  </a:cubicBezTo>
                  <a:cubicBezTo>
                    <a:pt x="10037" y="14333"/>
                    <a:pt x="10062" y="14373"/>
                    <a:pt x="10082" y="14420"/>
                  </a:cubicBezTo>
                  <a:cubicBezTo>
                    <a:pt x="10102" y="14420"/>
                    <a:pt x="10102" y="14440"/>
                    <a:pt x="10102" y="14461"/>
                  </a:cubicBezTo>
                  <a:cubicBezTo>
                    <a:pt x="10141" y="14522"/>
                    <a:pt x="10186" y="14610"/>
                    <a:pt x="10246" y="14651"/>
                  </a:cubicBezTo>
                  <a:cubicBezTo>
                    <a:pt x="10266" y="14676"/>
                    <a:pt x="10266" y="14697"/>
                    <a:pt x="10266" y="14717"/>
                  </a:cubicBezTo>
                  <a:cubicBezTo>
                    <a:pt x="10286" y="14759"/>
                    <a:pt x="10331" y="14805"/>
                    <a:pt x="10351" y="14846"/>
                  </a:cubicBezTo>
                  <a:lnTo>
                    <a:pt x="10370" y="14846"/>
                  </a:lnTo>
                  <a:lnTo>
                    <a:pt x="10370" y="14887"/>
                  </a:lnTo>
                  <a:cubicBezTo>
                    <a:pt x="10370" y="14897"/>
                    <a:pt x="10376" y="14897"/>
                    <a:pt x="10381" y="14897"/>
                  </a:cubicBezTo>
                  <a:cubicBezTo>
                    <a:pt x="10385" y="14897"/>
                    <a:pt x="10390" y="14897"/>
                    <a:pt x="10390" y="14907"/>
                  </a:cubicBezTo>
                  <a:cubicBezTo>
                    <a:pt x="10390" y="14933"/>
                    <a:pt x="10410" y="14974"/>
                    <a:pt x="10435" y="14995"/>
                  </a:cubicBezTo>
                  <a:cubicBezTo>
                    <a:pt x="10475" y="15082"/>
                    <a:pt x="10535" y="15164"/>
                    <a:pt x="10579" y="15272"/>
                  </a:cubicBezTo>
                  <a:cubicBezTo>
                    <a:pt x="10599" y="15292"/>
                    <a:pt x="10619" y="15292"/>
                    <a:pt x="10639" y="15318"/>
                  </a:cubicBezTo>
                  <a:cubicBezTo>
                    <a:pt x="10639" y="15380"/>
                    <a:pt x="10684" y="15446"/>
                    <a:pt x="10744" y="15508"/>
                  </a:cubicBezTo>
                  <a:cubicBezTo>
                    <a:pt x="10744" y="15529"/>
                    <a:pt x="10783" y="15549"/>
                    <a:pt x="10764" y="15575"/>
                  </a:cubicBezTo>
                  <a:cubicBezTo>
                    <a:pt x="10764" y="15616"/>
                    <a:pt x="10783" y="15616"/>
                    <a:pt x="10808" y="15636"/>
                  </a:cubicBezTo>
                  <a:cubicBezTo>
                    <a:pt x="10828" y="15703"/>
                    <a:pt x="10868" y="15724"/>
                    <a:pt x="10888" y="15764"/>
                  </a:cubicBezTo>
                  <a:lnTo>
                    <a:pt x="10908" y="15785"/>
                  </a:lnTo>
                  <a:cubicBezTo>
                    <a:pt x="10908" y="15785"/>
                    <a:pt x="10933" y="15785"/>
                    <a:pt x="10933" y="15806"/>
                  </a:cubicBezTo>
                  <a:cubicBezTo>
                    <a:pt x="10953" y="15831"/>
                    <a:pt x="10973" y="15852"/>
                    <a:pt x="10992" y="15873"/>
                  </a:cubicBezTo>
                  <a:cubicBezTo>
                    <a:pt x="11012" y="15893"/>
                    <a:pt x="10992" y="15913"/>
                    <a:pt x="11012" y="15934"/>
                  </a:cubicBezTo>
                  <a:cubicBezTo>
                    <a:pt x="11057" y="16001"/>
                    <a:pt x="11097" y="16062"/>
                    <a:pt x="11137" y="16129"/>
                  </a:cubicBezTo>
                  <a:cubicBezTo>
                    <a:pt x="11157" y="16129"/>
                    <a:pt x="11182" y="16150"/>
                    <a:pt x="11202" y="16191"/>
                  </a:cubicBezTo>
                  <a:cubicBezTo>
                    <a:pt x="11202" y="16216"/>
                    <a:pt x="11221" y="16237"/>
                    <a:pt x="11241" y="16237"/>
                  </a:cubicBezTo>
                  <a:cubicBezTo>
                    <a:pt x="11261" y="16257"/>
                    <a:pt x="11281" y="16278"/>
                    <a:pt x="11306" y="16299"/>
                  </a:cubicBezTo>
                  <a:cubicBezTo>
                    <a:pt x="11306" y="16319"/>
                    <a:pt x="11326" y="16319"/>
                    <a:pt x="11346" y="16345"/>
                  </a:cubicBezTo>
                  <a:lnTo>
                    <a:pt x="11346" y="16386"/>
                  </a:lnTo>
                  <a:cubicBezTo>
                    <a:pt x="11366" y="16386"/>
                    <a:pt x="11386" y="16406"/>
                    <a:pt x="11386" y="16427"/>
                  </a:cubicBezTo>
                  <a:cubicBezTo>
                    <a:pt x="11430" y="16494"/>
                    <a:pt x="11490" y="16555"/>
                    <a:pt x="11530" y="16643"/>
                  </a:cubicBezTo>
                  <a:cubicBezTo>
                    <a:pt x="11555" y="16683"/>
                    <a:pt x="11595" y="16704"/>
                    <a:pt x="11615" y="16750"/>
                  </a:cubicBezTo>
                  <a:cubicBezTo>
                    <a:pt x="11634" y="16771"/>
                    <a:pt x="11634" y="16771"/>
                    <a:pt x="11634" y="16791"/>
                  </a:cubicBezTo>
                  <a:cubicBezTo>
                    <a:pt x="11648" y="16791"/>
                    <a:pt x="11652" y="16782"/>
                    <a:pt x="11661" y="16782"/>
                  </a:cubicBezTo>
                  <a:cubicBezTo>
                    <a:pt x="11665" y="16782"/>
                    <a:pt x="11671" y="16784"/>
                    <a:pt x="11679" y="16791"/>
                  </a:cubicBezTo>
                  <a:cubicBezTo>
                    <a:pt x="11679" y="16812"/>
                    <a:pt x="11679" y="16812"/>
                    <a:pt x="11654" y="16832"/>
                  </a:cubicBezTo>
                  <a:cubicBezTo>
                    <a:pt x="11699" y="16832"/>
                    <a:pt x="11719" y="16858"/>
                    <a:pt x="11719" y="16858"/>
                  </a:cubicBezTo>
                  <a:cubicBezTo>
                    <a:pt x="11739" y="16878"/>
                    <a:pt x="11759" y="16920"/>
                    <a:pt x="11779" y="16940"/>
                  </a:cubicBezTo>
                  <a:cubicBezTo>
                    <a:pt x="11824" y="16961"/>
                    <a:pt x="11863" y="17007"/>
                    <a:pt x="11883" y="17069"/>
                  </a:cubicBezTo>
                  <a:cubicBezTo>
                    <a:pt x="11883" y="17069"/>
                    <a:pt x="11903" y="17089"/>
                    <a:pt x="11928" y="17089"/>
                  </a:cubicBezTo>
                  <a:cubicBezTo>
                    <a:pt x="11928" y="17115"/>
                    <a:pt x="11948" y="17135"/>
                    <a:pt x="11968" y="17156"/>
                  </a:cubicBezTo>
                  <a:cubicBezTo>
                    <a:pt x="11968" y="17156"/>
                    <a:pt x="11968" y="17176"/>
                    <a:pt x="11988" y="17176"/>
                  </a:cubicBezTo>
                  <a:cubicBezTo>
                    <a:pt x="12008" y="17217"/>
                    <a:pt x="12028" y="17243"/>
                    <a:pt x="12072" y="17284"/>
                  </a:cubicBezTo>
                  <a:cubicBezTo>
                    <a:pt x="12092" y="17304"/>
                    <a:pt x="12132" y="17325"/>
                    <a:pt x="12152" y="17371"/>
                  </a:cubicBezTo>
                  <a:cubicBezTo>
                    <a:pt x="12217" y="17433"/>
                    <a:pt x="12276" y="17474"/>
                    <a:pt x="12341" y="17520"/>
                  </a:cubicBezTo>
                  <a:cubicBezTo>
                    <a:pt x="12361" y="17582"/>
                    <a:pt x="12381" y="17648"/>
                    <a:pt x="12445" y="17690"/>
                  </a:cubicBezTo>
                  <a:cubicBezTo>
                    <a:pt x="12465" y="17710"/>
                    <a:pt x="12465" y="17731"/>
                    <a:pt x="12505" y="17731"/>
                  </a:cubicBezTo>
                  <a:cubicBezTo>
                    <a:pt x="12525" y="17756"/>
                    <a:pt x="12505" y="17777"/>
                    <a:pt x="12525" y="17797"/>
                  </a:cubicBezTo>
                  <a:cubicBezTo>
                    <a:pt x="12537" y="17808"/>
                    <a:pt x="12544" y="17808"/>
                    <a:pt x="12549" y="17808"/>
                  </a:cubicBezTo>
                  <a:cubicBezTo>
                    <a:pt x="12555" y="17808"/>
                    <a:pt x="12560" y="17808"/>
                    <a:pt x="12570" y="17818"/>
                  </a:cubicBezTo>
                  <a:cubicBezTo>
                    <a:pt x="12610" y="17885"/>
                    <a:pt x="12674" y="17926"/>
                    <a:pt x="12694" y="17987"/>
                  </a:cubicBezTo>
                  <a:lnTo>
                    <a:pt x="12714" y="18013"/>
                  </a:lnTo>
                  <a:cubicBezTo>
                    <a:pt x="12754" y="18013"/>
                    <a:pt x="12774" y="18054"/>
                    <a:pt x="12799" y="18074"/>
                  </a:cubicBezTo>
                  <a:cubicBezTo>
                    <a:pt x="12818" y="18095"/>
                    <a:pt x="12838" y="18116"/>
                    <a:pt x="12858" y="18116"/>
                  </a:cubicBezTo>
                  <a:cubicBezTo>
                    <a:pt x="12878" y="18141"/>
                    <a:pt x="12878" y="18141"/>
                    <a:pt x="12878" y="18162"/>
                  </a:cubicBezTo>
                  <a:lnTo>
                    <a:pt x="12878" y="18182"/>
                  </a:lnTo>
                  <a:lnTo>
                    <a:pt x="12923" y="18182"/>
                  </a:lnTo>
                  <a:cubicBezTo>
                    <a:pt x="12943" y="18203"/>
                    <a:pt x="12963" y="18223"/>
                    <a:pt x="12983" y="18244"/>
                  </a:cubicBezTo>
                  <a:cubicBezTo>
                    <a:pt x="13003" y="18290"/>
                    <a:pt x="13023" y="18290"/>
                    <a:pt x="13047" y="18331"/>
                  </a:cubicBezTo>
                  <a:cubicBezTo>
                    <a:pt x="13067" y="18331"/>
                    <a:pt x="13067" y="18311"/>
                    <a:pt x="13067" y="18311"/>
                  </a:cubicBezTo>
                  <a:cubicBezTo>
                    <a:pt x="13067" y="18331"/>
                    <a:pt x="13067" y="18331"/>
                    <a:pt x="13087" y="18352"/>
                  </a:cubicBezTo>
                  <a:cubicBezTo>
                    <a:pt x="13147" y="18372"/>
                    <a:pt x="13172" y="18460"/>
                    <a:pt x="13251" y="18480"/>
                  </a:cubicBezTo>
                  <a:cubicBezTo>
                    <a:pt x="13271" y="18501"/>
                    <a:pt x="13251" y="18547"/>
                    <a:pt x="13296" y="18567"/>
                  </a:cubicBezTo>
                  <a:cubicBezTo>
                    <a:pt x="13296" y="18547"/>
                    <a:pt x="13296" y="18547"/>
                    <a:pt x="13316" y="18547"/>
                  </a:cubicBezTo>
                  <a:cubicBezTo>
                    <a:pt x="13336" y="18567"/>
                    <a:pt x="13356" y="18608"/>
                    <a:pt x="13396" y="18629"/>
                  </a:cubicBezTo>
                  <a:cubicBezTo>
                    <a:pt x="13441" y="18675"/>
                    <a:pt x="13500" y="18716"/>
                    <a:pt x="13545" y="18783"/>
                  </a:cubicBezTo>
                  <a:lnTo>
                    <a:pt x="13565" y="18804"/>
                  </a:lnTo>
                  <a:cubicBezTo>
                    <a:pt x="13565" y="18845"/>
                    <a:pt x="13605" y="18845"/>
                    <a:pt x="13625" y="18865"/>
                  </a:cubicBezTo>
                  <a:cubicBezTo>
                    <a:pt x="13669" y="18911"/>
                    <a:pt x="13709" y="18952"/>
                    <a:pt x="13749" y="18973"/>
                  </a:cubicBezTo>
                  <a:cubicBezTo>
                    <a:pt x="13749" y="18993"/>
                    <a:pt x="13834" y="19040"/>
                    <a:pt x="13834" y="19040"/>
                  </a:cubicBezTo>
                  <a:cubicBezTo>
                    <a:pt x="13893" y="19040"/>
                    <a:pt x="13938" y="19081"/>
                    <a:pt x="13958" y="19101"/>
                  </a:cubicBezTo>
                  <a:cubicBezTo>
                    <a:pt x="13978" y="19101"/>
                    <a:pt x="13978" y="19081"/>
                    <a:pt x="13998" y="19081"/>
                  </a:cubicBezTo>
                  <a:cubicBezTo>
                    <a:pt x="14018" y="19101"/>
                    <a:pt x="14043" y="19122"/>
                    <a:pt x="14063" y="19142"/>
                  </a:cubicBezTo>
                  <a:cubicBezTo>
                    <a:pt x="14102" y="19188"/>
                    <a:pt x="14122" y="19230"/>
                    <a:pt x="14142" y="19250"/>
                  </a:cubicBezTo>
                  <a:cubicBezTo>
                    <a:pt x="14207" y="19317"/>
                    <a:pt x="14267" y="19358"/>
                    <a:pt x="14331" y="19399"/>
                  </a:cubicBezTo>
                  <a:cubicBezTo>
                    <a:pt x="14391" y="19466"/>
                    <a:pt x="14476" y="19466"/>
                    <a:pt x="14540" y="19527"/>
                  </a:cubicBezTo>
                  <a:lnTo>
                    <a:pt x="14560" y="19553"/>
                  </a:lnTo>
                  <a:cubicBezTo>
                    <a:pt x="14580" y="19553"/>
                    <a:pt x="14580" y="19527"/>
                    <a:pt x="14600" y="19527"/>
                  </a:cubicBezTo>
                  <a:cubicBezTo>
                    <a:pt x="14600" y="19553"/>
                    <a:pt x="14620" y="19574"/>
                    <a:pt x="14620" y="19594"/>
                  </a:cubicBezTo>
                  <a:lnTo>
                    <a:pt x="14640" y="19594"/>
                  </a:lnTo>
                  <a:cubicBezTo>
                    <a:pt x="14685" y="19615"/>
                    <a:pt x="14685" y="19656"/>
                    <a:pt x="14724" y="19681"/>
                  </a:cubicBezTo>
                  <a:cubicBezTo>
                    <a:pt x="14744" y="19702"/>
                    <a:pt x="14809" y="19743"/>
                    <a:pt x="14849" y="19763"/>
                  </a:cubicBezTo>
                  <a:cubicBezTo>
                    <a:pt x="14869" y="19784"/>
                    <a:pt x="14913" y="19810"/>
                    <a:pt x="14953" y="19830"/>
                  </a:cubicBezTo>
                  <a:cubicBezTo>
                    <a:pt x="14993" y="19851"/>
                    <a:pt x="15058" y="19871"/>
                    <a:pt x="15098" y="19892"/>
                  </a:cubicBezTo>
                  <a:cubicBezTo>
                    <a:pt x="15162" y="19938"/>
                    <a:pt x="15222" y="20000"/>
                    <a:pt x="15306" y="20020"/>
                  </a:cubicBezTo>
                  <a:cubicBezTo>
                    <a:pt x="15346" y="20041"/>
                    <a:pt x="15366" y="20066"/>
                    <a:pt x="15411" y="20087"/>
                  </a:cubicBezTo>
                  <a:cubicBezTo>
                    <a:pt x="15451" y="20087"/>
                    <a:pt x="15471" y="20128"/>
                    <a:pt x="15535" y="20128"/>
                  </a:cubicBezTo>
                  <a:cubicBezTo>
                    <a:pt x="15535" y="20128"/>
                    <a:pt x="15555" y="20148"/>
                    <a:pt x="15555" y="20169"/>
                  </a:cubicBezTo>
                  <a:cubicBezTo>
                    <a:pt x="15568" y="20169"/>
                    <a:pt x="15573" y="20160"/>
                    <a:pt x="15580" y="20160"/>
                  </a:cubicBezTo>
                  <a:cubicBezTo>
                    <a:pt x="15584" y="20160"/>
                    <a:pt x="15588" y="20162"/>
                    <a:pt x="15595" y="20169"/>
                  </a:cubicBezTo>
                  <a:cubicBezTo>
                    <a:pt x="15635" y="20236"/>
                    <a:pt x="15719" y="20277"/>
                    <a:pt x="15784" y="20297"/>
                  </a:cubicBezTo>
                  <a:cubicBezTo>
                    <a:pt x="15824" y="20323"/>
                    <a:pt x="15864" y="20344"/>
                    <a:pt x="15908" y="20364"/>
                  </a:cubicBezTo>
                  <a:cubicBezTo>
                    <a:pt x="15948" y="20364"/>
                    <a:pt x="15988" y="20385"/>
                    <a:pt x="16033" y="20385"/>
                  </a:cubicBezTo>
                  <a:cubicBezTo>
                    <a:pt x="16053" y="20385"/>
                    <a:pt x="16073" y="20405"/>
                    <a:pt x="16073" y="20426"/>
                  </a:cubicBezTo>
                  <a:cubicBezTo>
                    <a:pt x="16132" y="20426"/>
                    <a:pt x="16177" y="20492"/>
                    <a:pt x="16217" y="20492"/>
                  </a:cubicBezTo>
                  <a:cubicBezTo>
                    <a:pt x="16237" y="20492"/>
                    <a:pt x="16237" y="20492"/>
                    <a:pt x="16237" y="20513"/>
                  </a:cubicBezTo>
                  <a:cubicBezTo>
                    <a:pt x="16282" y="20554"/>
                    <a:pt x="16341" y="20554"/>
                    <a:pt x="16381" y="20580"/>
                  </a:cubicBezTo>
                  <a:cubicBezTo>
                    <a:pt x="16406" y="20600"/>
                    <a:pt x="16426" y="20600"/>
                    <a:pt x="16446" y="20600"/>
                  </a:cubicBezTo>
                  <a:cubicBezTo>
                    <a:pt x="16454" y="20592"/>
                    <a:pt x="16466" y="20587"/>
                    <a:pt x="16478" y="20587"/>
                  </a:cubicBezTo>
                  <a:cubicBezTo>
                    <a:pt x="16496" y="20587"/>
                    <a:pt x="16516" y="20597"/>
                    <a:pt x="16530" y="20621"/>
                  </a:cubicBezTo>
                  <a:cubicBezTo>
                    <a:pt x="16530" y="20621"/>
                    <a:pt x="16550" y="20641"/>
                    <a:pt x="16570" y="20641"/>
                  </a:cubicBezTo>
                  <a:cubicBezTo>
                    <a:pt x="16576" y="20635"/>
                    <a:pt x="16584" y="20633"/>
                    <a:pt x="16592" y="20633"/>
                  </a:cubicBezTo>
                  <a:cubicBezTo>
                    <a:pt x="16612" y="20633"/>
                    <a:pt x="16637" y="20647"/>
                    <a:pt x="16655" y="20662"/>
                  </a:cubicBezTo>
                  <a:cubicBezTo>
                    <a:pt x="16675" y="20682"/>
                    <a:pt x="16715" y="20708"/>
                    <a:pt x="16754" y="20708"/>
                  </a:cubicBezTo>
                  <a:cubicBezTo>
                    <a:pt x="16799" y="20728"/>
                    <a:pt x="16839" y="20728"/>
                    <a:pt x="16879" y="20749"/>
                  </a:cubicBezTo>
                  <a:cubicBezTo>
                    <a:pt x="16904" y="20770"/>
                    <a:pt x="16924" y="20790"/>
                    <a:pt x="16943" y="20790"/>
                  </a:cubicBezTo>
                  <a:cubicBezTo>
                    <a:pt x="16959" y="20790"/>
                    <a:pt x="16975" y="20818"/>
                    <a:pt x="17002" y="20818"/>
                  </a:cubicBezTo>
                  <a:cubicBezTo>
                    <a:pt x="17010" y="20818"/>
                    <a:pt x="17018" y="20816"/>
                    <a:pt x="17028" y="20811"/>
                  </a:cubicBezTo>
                  <a:lnTo>
                    <a:pt x="17088" y="20811"/>
                  </a:lnTo>
                  <a:cubicBezTo>
                    <a:pt x="17108" y="20836"/>
                    <a:pt x="17108" y="20857"/>
                    <a:pt x="17128" y="20857"/>
                  </a:cubicBezTo>
                  <a:lnTo>
                    <a:pt x="17153" y="20857"/>
                  </a:lnTo>
                  <a:cubicBezTo>
                    <a:pt x="17192" y="20877"/>
                    <a:pt x="17252" y="20877"/>
                    <a:pt x="17277" y="20918"/>
                  </a:cubicBezTo>
                  <a:lnTo>
                    <a:pt x="17421" y="20918"/>
                  </a:lnTo>
                  <a:cubicBezTo>
                    <a:pt x="17461" y="20965"/>
                    <a:pt x="17526" y="20965"/>
                    <a:pt x="17585" y="20985"/>
                  </a:cubicBezTo>
                  <a:lnTo>
                    <a:pt x="17605" y="20985"/>
                  </a:lnTo>
                  <a:cubicBezTo>
                    <a:pt x="17635" y="20985"/>
                    <a:pt x="17672" y="21003"/>
                    <a:pt x="17712" y="21003"/>
                  </a:cubicBezTo>
                  <a:cubicBezTo>
                    <a:pt x="17732" y="21003"/>
                    <a:pt x="17753" y="20999"/>
                    <a:pt x="17775" y="20985"/>
                  </a:cubicBezTo>
                  <a:cubicBezTo>
                    <a:pt x="17775" y="21006"/>
                    <a:pt x="17795" y="21026"/>
                    <a:pt x="17814" y="21047"/>
                  </a:cubicBezTo>
                  <a:cubicBezTo>
                    <a:pt x="17834" y="21047"/>
                    <a:pt x="17834" y="21026"/>
                    <a:pt x="17854" y="21026"/>
                  </a:cubicBezTo>
                  <a:cubicBezTo>
                    <a:pt x="17874" y="21026"/>
                    <a:pt x="17874" y="21026"/>
                    <a:pt x="17874" y="21047"/>
                  </a:cubicBezTo>
                  <a:lnTo>
                    <a:pt x="17854" y="21047"/>
                  </a:lnTo>
                  <a:cubicBezTo>
                    <a:pt x="17854" y="21067"/>
                    <a:pt x="17854" y="21067"/>
                    <a:pt x="17874" y="21067"/>
                  </a:cubicBezTo>
                  <a:cubicBezTo>
                    <a:pt x="17939" y="21093"/>
                    <a:pt x="17998" y="21093"/>
                    <a:pt x="18043" y="21114"/>
                  </a:cubicBezTo>
                  <a:cubicBezTo>
                    <a:pt x="18063" y="21114"/>
                    <a:pt x="18063" y="21093"/>
                    <a:pt x="18083" y="21093"/>
                  </a:cubicBezTo>
                  <a:cubicBezTo>
                    <a:pt x="18083" y="21114"/>
                    <a:pt x="18083" y="21114"/>
                    <a:pt x="18103" y="21134"/>
                  </a:cubicBezTo>
                  <a:cubicBezTo>
                    <a:pt x="18103" y="21114"/>
                    <a:pt x="18103" y="21114"/>
                    <a:pt x="18123" y="21114"/>
                  </a:cubicBezTo>
                  <a:lnTo>
                    <a:pt x="18332" y="21114"/>
                  </a:lnTo>
                  <a:cubicBezTo>
                    <a:pt x="18332" y="21114"/>
                    <a:pt x="18341" y="21123"/>
                    <a:pt x="18352" y="21123"/>
                  </a:cubicBezTo>
                  <a:cubicBezTo>
                    <a:pt x="18358" y="21123"/>
                    <a:pt x="18365" y="21120"/>
                    <a:pt x="18372" y="21114"/>
                  </a:cubicBezTo>
                  <a:cubicBezTo>
                    <a:pt x="18396" y="21114"/>
                    <a:pt x="18436" y="21134"/>
                    <a:pt x="18436" y="21134"/>
                  </a:cubicBezTo>
                  <a:cubicBezTo>
                    <a:pt x="18449" y="21141"/>
                    <a:pt x="18463" y="21143"/>
                    <a:pt x="18477" y="21143"/>
                  </a:cubicBezTo>
                  <a:cubicBezTo>
                    <a:pt x="18505" y="21143"/>
                    <a:pt x="18534" y="21134"/>
                    <a:pt x="18561" y="21134"/>
                  </a:cubicBezTo>
                  <a:cubicBezTo>
                    <a:pt x="18620" y="21175"/>
                    <a:pt x="18705" y="21155"/>
                    <a:pt x="18789" y="21196"/>
                  </a:cubicBezTo>
                  <a:lnTo>
                    <a:pt x="18789" y="21175"/>
                  </a:lnTo>
                  <a:lnTo>
                    <a:pt x="18849" y="21175"/>
                  </a:lnTo>
                  <a:cubicBezTo>
                    <a:pt x="18853" y="21180"/>
                    <a:pt x="18858" y="21181"/>
                    <a:pt x="18862" y="21181"/>
                  </a:cubicBezTo>
                  <a:cubicBezTo>
                    <a:pt x="18875" y="21181"/>
                    <a:pt x="18888" y="21169"/>
                    <a:pt x="18901" y="21169"/>
                  </a:cubicBezTo>
                  <a:cubicBezTo>
                    <a:pt x="18905" y="21169"/>
                    <a:pt x="18910" y="21171"/>
                    <a:pt x="18914" y="21175"/>
                  </a:cubicBezTo>
                  <a:cubicBezTo>
                    <a:pt x="18944" y="21185"/>
                    <a:pt x="18975" y="21191"/>
                    <a:pt x="19003" y="21191"/>
                  </a:cubicBezTo>
                  <a:cubicBezTo>
                    <a:pt x="19032" y="21191"/>
                    <a:pt x="19058" y="21185"/>
                    <a:pt x="19078" y="21175"/>
                  </a:cubicBezTo>
                  <a:lnTo>
                    <a:pt x="19287" y="21175"/>
                  </a:lnTo>
                  <a:cubicBezTo>
                    <a:pt x="19307" y="21175"/>
                    <a:pt x="19347" y="21196"/>
                    <a:pt x="19367" y="21196"/>
                  </a:cubicBezTo>
                  <a:lnTo>
                    <a:pt x="19451" y="21196"/>
                  </a:lnTo>
                  <a:cubicBezTo>
                    <a:pt x="19461" y="21185"/>
                    <a:pt x="19471" y="21185"/>
                    <a:pt x="19482" y="21185"/>
                  </a:cubicBezTo>
                  <a:cubicBezTo>
                    <a:pt x="19492" y="21185"/>
                    <a:pt x="19503" y="21185"/>
                    <a:pt x="19516" y="21175"/>
                  </a:cubicBezTo>
                  <a:lnTo>
                    <a:pt x="19556" y="21175"/>
                  </a:lnTo>
                  <a:cubicBezTo>
                    <a:pt x="19576" y="21196"/>
                    <a:pt x="19576" y="21196"/>
                    <a:pt x="19595" y="21196"/>
                  </a:cubicBezTo>
                  <a:cubicBezTo>
                    <a:pt x="19640" y="21175"/>
                    <a:pt x="19680" y="21175"/>
                    <a:pt x="19720" y="21155"/>
                  </a:cubicBezTo>
                  <a:cubicBezTo>
                    <a:pt x="19733" y="21155"/>
                    <a:pt x="19738" y="21146"/>
                    <a:pt x="19747" y="21146"/>
                  </a:cubicBezTo>
                  <a:cubicBezTo>
                    <a:pt x="19751" y="21146"/>
                    <a:pt x="19756" y="21148"/>
                    <a:pt x="19765" y="21155"/>
                  </a:cubicBezTo>
                  <a:cubicBezTo>
                    <a:pt x="19785" y="21155"/>
                    <a:pt x="19805" y="21155"/>
                    <a:pt x="19844" y="21134"/>
                  </a:cubicBezTo>
                  <a:lnTo>
                    <a:pt x="19864" y="21134"/>
                  </a:lnTo>
                  <a:cubicBezTo>
                    <a:pt x="19889" y="21134"/>
                    <a:pt x="19889" y="21155"/>
                    <a:pt x="19909" y="21155"/>
                  </a:cubicBezTo>
                  <a:cubicBezTo>
                    <a:pt x="19949" y="21155"/>
                    <a:pt x="19949" y="21134"/>
                    <a:pt x="19969" y="21114"/>
                  </a:cubicBezTo>
                  <a:cubicBezTo>
                    <a:pt x="19969" y="21134"/>
                    <a:pt x="19969" y="21134"/>
                    <a:pt x="19989" y="21134"/>
                  </a:cubicBezTo>
                  <a:cubicBezTo>
                    <a:pt x="20014" y="21134"/>
                    <a:pt x="20053" y="21114"/>
                    <a:pt x="20093" y="21093"/>
                  </a:cubicBezTo>
                  <a:cubicBezTo>
                    <a:pt x="20093" y="21114"/>
                    <a:pt x="20093" y="21114"/>
                    <a:pt x="20113" y="21114"/>
                  </a:cubicBezTo>
                  <a:cubicBezTo>
                    <a:pt x="20138" y="21093"/>
                    <a:pt x="20158" y="21093"/>
                    <a:pt x="20198" y="21067"/>
                  </a:cubicBezTo>
                  <a:lnTo>
                    <a:pt x="20262" y="21067"/>
                  </a:lnTo>
                  <a:cubicBezTo>
                    <a:pt x="20276" y="21067"/>
                    <a:pt x="20289" y="21058"/>
                    <a:pt x="20302" y="21058"/>
                  </a:cubicBezTo>
                  <a:cubicBezTo>
                    <a:pt x="20309" y="21058"/>
                    <a:pt x="20316" y="21060"/>
                    <a:pt x="20322" y="21067"/>
                  </a:cubicBezTo>
                  <a:cubicBezTo>
                    <a:pt x="20342" y="21067"/>
                    <a:pt x="20362" y="21047"/>
                    <a:pt x="20362" y="21047"/>
                  </a:cubicBezTo>
                  <a:cubicBezTo>
                    <a:pt x="20387" y="21047"/>
                    <a:pt x="20387" y="21067"/>
                    <a:pt x="20407" y="21067"/>
                  </a:cubicBezTo>
                  <a:lnTo>
                    <a:pt x="20427" y="21047"/>
                  </a:lnTo>
                  <a:cubicBezTo>
                    <a:pt x="20466" y="21047"/>
                    <a:pt x="20486" y="21047"/>
                    <a:pt x="20511" y="21026"/>
                  </a:cubicBezTo>
                  <a:cubicBezTo>
                    <a:pt x="20531" y="21026"/>
                    <a:pt x="20551" y="21047"/>
                    <a:pt x="20571" y="21047"/>
                  </a:cubicBezTo>
                  <a:cubicBezTo>
                    <a:pt x="20591" y="21026"/>
                    <a:pt x="20571" y="21026"/>
                    <a:pt x="20571" y="21026"/>
                  </a:cubicBezTo>
                  <a:cubicBezTo>
                    <a:pt x="20597" y="21026"/>
                    <a:pt x="20626" y="21035"/>
                    <a:pt x="20648" y="21035"/>
                  </a:cubicBezTo>
                  <a:cubicBezTo>
                    <a:pt x="20659" y="21035"/>
                    <a:pt x="20669" y="21033"/>
                    <a:pt x="20675" y="21026"/>
                  </a:cubicBezTo>
                  <a:cubicBezTo>
                    <a:pt x="20715" y="21026"/>
                    <a:pt x="20735" y="21006"/>
                    <a:pt x="20760" y="21006"/>
                  </a:cubicBezTo>
                  <a:cubicBezTo>
                    <a:pt x="20820" y="20985"/>
                    <a:pt x="20904" y="20985"/>
                    <a:pt x="20944" y="20939"/>
                  </a:cubicBezTo>
                  <a:lnTo>
                    <a:pt x="20984" y="20939"/>
                  </a:lnTo>
                  <a:cubicBezTo>
                    <a:pt x="21009" y="20918"/>
                    <a:pt x="21009" y="20898"/>
                    <a:pt x="21029" y="20877"/>
                  </a:cubicBezTo>
                  <a:cubicBezTo>
                    <a:pt x="21029" y="20898"/>
                    <a:pt x="21029" y="20918"/>
                    <a:pt x="21049" y="20918"/>
                  </a:cubicBezTo>
                  <a:cubicBezTo>
                    <a:pt x="21069" y="20918"/>
                    <a:pt x="21049" y="20898"/>
                    <a:pt x="21069" y="20877"/>
                  </a:cubicBezTo>
                  <a:cubicBezTo>
                    <a:pt x="21088" y="20877"/>
                    <a:pt x="21088" y="20898"/>
                    <a:pt x="21108" y="20898"/>
                  </a:cubicBezTo>
                  <a:cubicBezTo>
                    <a:pt x="21133" y="20877"/>
                    <a:pt x="21108" y="20857"/>
                    <a:pt x="21133" y="20857"/>
                  </a:cubicBezTo>
                  <a:cubicBezTo>
                    <a:pt x="21133" y="20857"/>
                    <a:pt x="21133" y="20877"/>
                    <a:pt x="21153" y="20877"/>
                  </a:cubicBezTo>
                  <a:lnTo>
                    <a:pt x="21193" y="20877"/>
                  </a:lnTo>
                  <a:lnTo>
                    <a:pt x="21193" y="20857"/>
                  </a:lnTo>
                  <a:cubicBezTo>
                    <a:pt x="21233" y="20857"/>
                    <a:pt x="21258" y="20857"/>
                    <a:pt x="21277" y="20836"/>
                  </a:cubicBezTo>
                  <a:cubicBezTo>
                    <a:pt x="21297" y="20836"/>
                    <a:pt x="21297" y="20811"/>
                    <a:pt x="21297" y="20811"/>
                  </a:cubicBezTo>
                  <a:cubicBezTo>
                    <a:pt x="21297" y="20836"/>
                    <a:pt x="21297" y="20836"/>
                    <a:pt x="21277" y="20836"/>
                  </a:cubicBezTo>
                  <a:cubicBezTo>
                    <a:pt x="21297" y="20857"/>
                    <a:pt x="21317" y="20857"/>
                    <a:pt x="21317" y="20857"/>
                  </a:cubicBezTo>
                  <a:lnTo>
                    <a:pt x="21317" y="20811"/>
                  </a:lnTo>
                  <a:cubicBezTo>
                    <a:pt x="21337" y="20811"/>
                    <a:pt x="21337" y="20836"/>
                    <a:pt x="21357" y="20836"/>
                  </a:cubicBezTo>
                  <a:cubicBezTo>
                    <a:pt x="21402" y="20811"/>
                    <a:pt x="21462" y="20749"/>
                    <a:pt x="21506" y="20728"/>
                  </a:cubicBezTo>
                  <a:cubicBezTo>
                    <a:pt x="21506" y="20728"/>
                    <a:pt x="21526" y="20708"/>
                    <a:pt x="21506" y="20708"/>
                  </a:cubicBezTo>
                  <a:lnTo>
                    <a:pt x="21442" y="20708"/>
                  </a:lnTo>
                  <a:cubicBezTo>
                    <a:pt x="21442" y="20708"/>
                    <a:pt x="21422" y="20708"/>
                    <a:pt x="21422" y="20728"/>
                  </a:cubicBezTo>
                  <a:cubicBezTo>
                    <a:pt x="21402" y="20708"/>
                    <a:pt x="21402" y="20708"/>
                    <a:pt x="21402" y="20682"/>
                  </a:cubicBezTo>
                  <a:cubicBezTo>
                    <a:pt x="21382" y="20708"/>
                    <a:pt x="21357" y="20708"/>
                    <a:pt x="21337" y="20728"/>
                  </a:cubicBezTo>
                  <a:cubicBezTo>
                    <a:pt x="21317" y="20708"/>
                    <a:pt x="21317" y="20708"/>
                    <a:pt x="21297" y="20708"/>
                  </a:cubicBezTo>
                  <a:cubicBezTo>
                    <a:pt x="21297" y="20728"/>
                    <a:pt x="21317" y="20728"/>
                    <a:pt x="21317" y="20728"/>
                  </a:cubicBezTo>
                  <a:cubicBezTo>
                    <a:pt x="21287" y="20739"/>
                    <a:pt x="21261" y="20739"/>
                    <a:pt x="21235" y="20739"/>
                  </a:cubicBezTo>
                  <a:cubicBezTo>
                    <a:pt x="21209" y="20739"/>
                    <a:pt x="21183" y="20739"/>
                    <a:pt x="21153" y="20749"/>
                  </a:cubicBezTo>
                  <a:cubicBezTo>
                    <a:pt x="21108" y="20770"/>
                    <a:pt x="21049" y="20770"/>
                    <a:pt x="21009" y="20811"/>
                  </a:cubicBezTo>
                  <a:cubicBezTo>
                    <a:pt x="20924" y="20811"/>
                    <a:pt x="20859" y="20857"/>
                    <a:pt x="20800" y="20857"/>
                  </a:cubicBezTo>
                  <a:cubicBezTo>
                    <a:pt x="20767" y="20847"/>
                    <a:pt x="20736" y="20841"/>
                    <a:pt x="20705" y="20841"/>
                  </a:cubicBezTo>
                  <a:cubicBezTo>
                    <a:pt x="20674" y="20841"/>
                    <a:pt x="20643" y="20847"/>
                    <a:pt x="20611" y="20857"/>
                  </a:cubicBezTo>
                  <a:cubicBezTo>
                    <a:pt x="20571" y="20857"/>
                    <a:pt x="20551" y="20877"/>
                    <a:pt x="20511" y="20877"/>
                  </a:cubicBezTo>
                  <a:cubicBezTo>
                    <a:pt x="20486" y="20877"/>
                    <a:pt x="20466" y="20898"/>
                    <a:pt x="20427" y="20898"/>
                  </a:cubicBezTo>
                  <a:cubicBezTo>
                    <a:pt x="20395" y="20898"/>
                    <a:pt x="20373" y="20924"/>
                    <a:pt x="20344" y="20924"/>
                  </a:cubicBezTo>
                  <a:cubicBezTo>
                    <a:pt x="20338" y="20924"/>
                    <a:pt x="20330" y="20923"/>
                    <a:pt x="20322" y="20918"/>
                  </a:cubicBezTo>
                  <a:lnTo>
                    <a:pt x="20302" y="20898"/>
                  </a:lnTo>
                  <a:cubicBezTo>
                    <a:pt x="20262" y="20898"/>
                    <a:pt x="20218" y="20898"/>
                    <a:pt x="20198" y="20918"/>
                  </a:cubicBezTo>
                  <a:cubicBezTo>
                    <a:pt x="20158" y="20939"/>
                    <a:pt x="20113" y="20939"/>
                    <a:pt x="20093" y="20939"/>
                  </a:cubicBezTo>
                  <a:cubicBezTo>
                    <a:pt x="20053" y="20939"/>
                    <a:pt x="20014" y="20965"/>
                    <a:pt x="19969" y="20965"/>
                  </a:cubicBezTo>
                  <a:lnTo>
                    <a:pt x="19844" y="20965"/>
                  </a:lnTo>
                  <a:cubicBezTo>
                    <a:pt x="19831" y="20965"/>
                    <a:pt x="19809" y="20974"/>
                    <a:pt x="19782" y="20974"/>
                  </a:cubicBezTo>
                  <a:cubicBezTo>
                    <a:pt x="19769" y="20974"/>
                    <a:pt x="19755" y="20972"/>
                    <a:pt x="19740" y="20965"/>
                  </a:cubicBezTo>
                  <a:cubicBezTo>
                    <a:pt x="19740" y="20985"/>
                    <a:pt x="19740" y="20985"/>
                    <a:pt x="19720" y="21006"/>
                  </a:cubicBezTo>
                  <a:cubicBezTo>
                    <a:pt x="19713" y="20999"/>
                    <a:pt x="19707" y="20997"/>
                    <a:pt x="19700" y="20997"/>
                  </a:cubicBezTo>
                  <a:cubicBezTo>
                    <a:pt x="19687" y="20997"/>
                    <a:pt x="19674" y="21006"/>
                    <a:pt x="19660" y="21006"/>
                  </a:cubicBezTo>
                  <a:lnTo>
                    <a:pt x="19491" y="21006"/>
                  </a:lnTo>
                  <a:cubicBezTo>
                    <a:pt x="19481" y="20995"/>
                    <a:pt x="19471" y="20995"/>
                    <a:pt x="19461" y="20995"/>
                  </a:cubicBezTo>
                  <a:cubicBezTo>
                    <a:pt x="19451" y="20995"/>
                    <a:pt x="19441" y="20995"/>
                    <a:pt x="19431" y="20985"/>
                  </a:cubicBezTo>
                  <a:lnTo>
                    <a:pt x="19327" y="20985"/>
                  </a:lnTo>
                  <a:cubicBezTo>
                    <a:pt x="19300" y="20985"/>
                    <a:pt x="19283" y="20994"/>
                    <a:pt x="19261" y="20994"/>
                  </a:cubicBezTo>
                  <a:cubicBezTo>
                    <a:pt x="19250" y="20994"/>
                    <a:pt x="19237" y="20992"/>
                    <a:pt x="19222" y="20985"/>
                  </a:cubicBezTo>
                  <a:lnTo>
                    <a:pt x="19118" y="20985"/>
                  </a:lnTo>
                  <a:cubicBezTo>
                    <a:pt x="19091" y="20985"/>
                    <a:pt x="19074" y="20994"/>
                    <a:pt x="19053" y="20994"/>
                  </a:cubicBezTo>
                  <a:cubicBezTo>
                    <a:pt x="19043" y="20994"/>
                    <a:pt x="19032" y="20992"/>
                    <a:pt x="19018" y="20985"/>
                  </a:cubicBezTo>
                  <a:lnTo>
                    <a:pt x="18914" y="20985"/>
                  </a:lnTo>
                  <a:cubicBezTo>
                    <a:pt x="18894" y="20985"/>
                    <a:pt x="18894" y="21006"/>
                    <a:pt x="18869" y="21006"/>
                  </a:cubicBezTo>
                  <a:cubicBezTo>
                    <a:pt x="18849" y="21006"/>
                    <a:pt x="18849" y="20985"/>
                    <a:pt x="18829" y="20985"/>
                  </a:cubicBezTo>
                  <a:cubicBezTo>
                    <a:pt x="18816" y="20985"/>
                    <a:pt x="18803" y="20994"/>
                    <a:pt x="18789" y="20994"/>
                  </a:cubicBezTo>
                  <a:cubicBezTo>
                    <a:pt x="18783" y="20994"/>
                    <a:pt x="18776" y="20992"/>
                    <a:pt x="18770" y="20985"/>
                  </a:cubicBezTo>
                  <a:lnTo>
                    <a:pt x="18725" y="20985"/>
                  </a:lnTo>
                  <a:cubicBezTo>
                    <a:pt x="18712" y="20985"/>
                    <a:pt x="18698" y="20976"/>
                    <a:pt x="18685" y="20976"/>
                  </a:cubicBezTo>
                  <a:cubicBezTo>
                    <a:pt x="18678" y="20976"/>
                    <a:pt x="18672" y="20978"/>
                    <a:pt x="18665" y="20985"/>
                  </a:cubicBezTo>
                  <a:cubicBezTo>
                    <a:pt x="18620" y="20985"/>
                    <a:pt x="18581" y="20965"/>
                    <a:pt x="18541" y="20965"/>
                  </a:cubicBezTo>
                  <a:cubicBezTo>
                    <a:pt x="18476" y="20939"/>
                    <a:pt x="18396" y="20939"/>
                    <a:pt x="18332" y="20939"/>
                  </a:cubicBezTo>
                  <a:lnTo>
                    <a:pt x="18247" y="20939"/>
                  </a:lnTo>
                  <a:cubicBezTo>
                    <a:pt x="18243" y="20935"/>
                    <a:pt x="18239" y="20933"/>
                    <a:pt x="18235" y="20933"/>
                  </a:cubicBezTo>
                  <a:cubicBezTo>
                    <a:pt x="18226" y="20933"/>
                    <a:pt x="18218" y="20940"/>
                    <a:pt x="18209" y="20940"/>
                  </a:cubicBezTo>
                  <a:cubicBezTo>
                    <a:pt x="18202" y="20940"/>
                    <a:pt x="18195" y="20935"/>
                    <a:pt x="18188" y="20918"/>
                  </a:cubicBezTo>
                  <a:lnTo>
                    <a:pt x="18123" y="20918"/>
                  </a:lnTo>
                  <a:cubicBezTo>
                    <a:pt x="18103" y="20898"/>
                    <a:pt x="18043" y="20898"/>
                    <a:pt x="17998" y="20898"/>
                  </a:cubicBezTo>
                  <a:cubicBezTo>
                    <a:pt x="17998" y="20898"/>
                    <a:pt x="17979" y="20877"/>
                    <a:pt x="17959" y="20857"/>
                  </a:cubicBezTo>
                  <a:lnTo>
                    <a:pt x="17919" y="20857"/>
                  </a:lnTo>
                  <a:cubicBezTo>
                    <a:pt x="17899" y="20857"/>
                    <a:pt x="17899" y="20836"/>
                    <a:pt x="17874" y="20811"/>
                  </a:cubicBezTo>
                  <a:cubicBezTo>
                    <a:pt x="17847" y="20811"/>
                    <a:pt x="17830" y="20822"/>
                    <a:pt x="17815" y="20822"/>
                  </a:cubicBezTo>
                  <a:cubicBezTo>
                    <a:pt x="17808" y="20822"/>
                    <a:pt x="17801" y="20819"/>
                    <a:pt x="17795" y="20811"/>
                  </a:cubicBezTo>
                  <a:cubicBezTo>
                    <a:pt x="17764" y="20811"/>
                    <a:pt x="17746" y="20802"/>
                    <a:pt x="17731" y="20802"/>
                  </a:cubicBezTo>
                  <a:cubicBezTo>
                    <a:pt x="17723" y="20802"/>
                    <a:pt x="17716" y="20804"/>
                    <a:pt x="17710" y="20811"/>
                  </a:cubicBezTo>
                  <a:cubicBezTo>
                    <a:pt x="17683" y="20811"/>
                    <a:pt x="17665" y="20802"/>
                    <a:pt x="17649" y="20802"/>
                  </a:cubicBezTo>
                  <a:cubicBezTo>
                    <a:pt x="17641" y="20802"/>
                    <a:pt x="17634" y="20804"/>
                    <a:pt x="17625" y="20811"/>
                  </a:cubicBezTo>
                  <a:cubicBezTo>
                    <a:pt x="17605" y="20790"/>
                    <a:pt x="17605" y="20770"/>
                    <a:pt x="17605" y="20770"/>
                  </a:cubicBezTo>
                  <a:lnTo>
                    <a:pt x="17566" y="20770"/>
                  </a:lnTo>
                  <a:cubicBezTo>
                    <a:pt x="17526" y="20770"/>
                    <a:pt x="17546" y="20749"/>
                    <a:pt x="17526" y="20728"/>
                  </a:cubicBezTo>
                  <a:cubicBezTo>
                    <a:pt x="17501" y="20728"/>
                    <a:pt x="17481" y="20728"/>
                    <a:pt x="17461" y="20708"/>
                  </a:cubicBezTo>
                  <a:cubicBezTo>
                    <a:pt x="17441" y="20728"/>
                    <a:pt x="17441" y="20728"/>
                    <a:pt x="17421" y="20728"/>
                  </a:cubicBezTo>
                  <a:cubicBezTo>
                    <a:pt x="17401" y="20708"/>
                    <a:pt x="17401" y="20708"/>
                    <a:pt x="17376" y="20708"/>
                  </a:cubicBezTo>
                  <a:cubicBezTo>
                    <a:pt x="17369" y="20716"/>
                    <a:pt x="17360" y="20719"/>
                    <a:pt x="17351" y="20719"/>
                  </a:cubicBezTo>
                  <a:cubicBezTo>
                    <a:pt x="17319" y="20719"/>
                    <a:pt x="17280" y="20679"/>
                    <a:pt x="17247" y="20679"/>
                  </a:cubicBezTo>
                  <a:cubicBezTo>
                    <a:pt x="17242" y="20679"/>
                    <a:pt x="17237" y="20680"/>
                    <a:pt x="17232" y="20682"/>
                  </a:cubicBezTo>
                  <a:cubicBezTo>
                    <a:pt x="17192" y="20682"/>
                    <a:pt x="17172" y="20662"/>
                    <a:pt x="17128" y="20641"/>
                  </a:cubicBezTo>
                  <a:cubicBezTo>
                    <a:pt x="17128" y="20662"/>
                    <a:pt x="17108" y="20662"/>
                    <a:pt x="17108" y="20662"/>
                  </a:cubicBezTo>
                  <a:cubicBezTo>
                    <a:pt x="17088" y="20621"/>
                    <a:pt x="17028" y="20621"/>
                    <a:pt x="17003" y="20580"/>
                  </a:cubicBezTo>
                  <a:lnTo>
                    <a:pt x="16963" y="20580"/>
                  </a:lnTo>
                  <a:cubicBezTo>
                    <a:pt x="16943" y="20554"/>
                    <a:pt x="16904" y="20534"/>
                    <a:pt x="16859" y="20513"/>
                  </a:cubicBezTo>
                  <a:cubicBezTo>
                    <a:pt x="16799" y="20513"/>
                    <a:pt x="16754" y="20472"/>
                    <a:pt x="16715" y="20451"/>
                  </a:cubicBezTo>
                  <a:cubicBezTo>
                    <a:pt x="16707" y="20455"/>
                    <a:pt x="16699" y="20457"/>
                    <a:pt x="16691" y="20457"/>
                  </a:cubicBezTo>
                  <a:cubicBezTo>
                    <a:pt x="16668" y="20457"/>
                    <a:pt x="16645" y="20443"/>
                    <a:pt x="16627" y="20443"/>
                  </a:cubicBezTo>
                  <a:cubicBezTo>
                    <a:pt x="16621" y="20443"/>
                    <a:pt x="16615" y="20445"/>
                    <a:pt x="16610" y="20451"/>
                  </a:cubicBezTo>
                  <a:cubicBezTo>
                    <a:pt x="16596" y="20433"/>
                    <a:pt x="16582" y="20417"/>
                    <a:pt x="16567" y="20417"/>
                  </a:cubicBezTo>
                  <a:cubicBezTo>
                    <a:pt x="16562" y="20417"/>
                    <a:pt x="16556" y="20420"/>
                    <a:pt x="16550" y="20426"/>
                  </a:cubicBezTo>
                  <a:lnTo>
                    <a:pt x="16550" y="20451"/>
                  </a:lnTo>
                  <a:cubicBezTo>
                    <a:pt x="16541" y="20439"/>
                    <a:pt x="16529" y="20439"/>
                    <a:pt x="16518" y="20439"/>
                  </a:cubicBezTo>
                  <a:cubicBezTo>
                    <a:pt x="16507" y="20439"/>
                    <a:pt x="16496" y="20439"/>
                    <a:pt x="16486" y="20426"/>
                  </a:cubicBezTo>
                  <a:cubicBezTo>
                    <a:pt x="16486" y="20405"/>
                    <a:pt x="16486" y="20385"/>
                    <a:pt x="16466" y="20385"/>
                  </a:cubicBezTo>
                  <a:cubicBezTo>
                    <a:pt x="16406" y="20385"/>
                    <a:pt x="16381" y="20364"/>
                    <a:pt x="16341" y="20323"/>
                  </a:cubicBezTo>
                  <a:cubicBezTo>
                    <a:pt x="16302" y="20297"/>
                    <a:pt x="16257" y="20297"/>
                    <a:pt x="16237" y="20277"/>
                  </a:cubicBezTo>
                  <a:cubicBezTo>
                    <a:pt x="16217" y="20256"/>
                    <a:pt x="16177" y="20256"/>
                    <a:pt x="16157" y="20256"/>
                  </a:cubicBezTo>
                  <a:cubicBezTo>
                    <a:pt x="16132" y="20215"/>
                    <a:pt x="16093" y="20195"/>
                    <a:pt x="16053" y="20195"/>
                  </a:cubicBezTo>
                  <a:cubicBezTo>
                    <a:pt x="16008" y="20169"/>
                    <a:pt x="15988" y="20169"/>
                    <a:pt x="15968" y="20148"/>
                  </a:cubicBezTo>
                  <a:cubicBezTo>
                    <a:pt x="15928" y="20128"/>
                    <a:pt x="15908" y="20107"/>
                    <a:pt x="15864" y="20087"/>
                  </a:cubicBezTo>
                  <a:cubicBezTo>
                    <a:pt x="15824" y="20066"/>
                    <a:pt x="15784" y="20020"/>
                    <a:pt x="15719" y="20020"/>
                  </a:cubicBezTo>
                  <a:lnTo>
                    <a:pt x="15700" y="20020"/>
                  </a:lnTo>
                  <a:lnTo>
                    <a:pt x="15700" y="20000"/>
                  </a:lnTo>
                  <a:cubicBezTo>
                    <a:pt x="15615" y="19958"/>
                    <a:pt x="15575" y="19892"/>
                    <a:pt x="15491" y="19871"/>
                  </a:cubicBezTo>
                  <a:lnTo>
                    <a:pt x="15451" y="19871"/>
                  </a:lnTo>
                  <a:cubicBezTo>
                    <a:pt x="15366" y="19851"/>
                    <a:pt x="15306" y="19784"/>
                    <a:pt x="15242" y="19743"/>
                  </a:cubicBezTo>
                  <a:lnTo>
                    <a:pt x="15222" y="19743"/>
                  </a:lnTo>
                  <a:cubicBezTo>
                    <a:pt x="15182" y="19702"/>
                    <a:pt x="15137" y="19681"/>
                    <a:pt x="15098" y="19656"/>
                  </a:cubicBezTo>
                  <a:cubicBezTo>
                    <a:pt x="15098" y="19656"/>
                    <a:pt x="15098" y="19681"/>
                    <a:pt x="15078" y="19681"/>
                  </a:cubicBezTo>
                  <a:cubicBezTo>
                    <a:pt x="15058" y="19681"/>
                    <a:pt x="15078" y="19656"/>
                    <a:pt x="15058" y="19656"/>
                  </a:cubicBezTo>
                  <a:cubicBezTo>
                    <a:pt x="14993" y="19594"/>
                    <a:pt x="14933" y="19574"/>
                    <a:pt x="14869" y="19507"/>
                  </a:cubicBezTo>
                  <a:lnTo>
                    <a:pt x="14849" y="19507"/>
                  </a:lnTo>
                  <a:cubicBezTo>
                    <a:pt x="14841" y="19511"/>
                    <a:pt x="14836" y="19512"/>
                    <a:pt x="14832" y="19512"/>
                  </a:cubicBezTo>
                  <a:cubicBezTo>
                    <a:pt x="14815" y="19512"/>
                    <a:pt x="14825" y="19482"/>
                    <a:pt x="14809" y="19466"/>
                  </a:cubicBezTo>
                  <a:cubicBezTo>
                    <a:pt x="14764" y="19466"/>
                    <a:pt x="14744" y="19466"/>
                    <a:pt x="14724" y="19445"/>
                  </a:cubicBezTo>
                  <a:cubicBezTo>
                    <a:pt x="14705" y="19399"/>
                    <a:pt x="14665" y="19378"/>
                    <a:pt x="14640" y="19358"/>
                  </a:cubicBezTo>
                  <a:cubicBezTo>
                    <a:pt x="14600" y="19358"/>
                    <a:pt x="14580" y="19337"/>
                    <a:pt x="14560" y="19337"/>
                  </a:cubicBezTo>
                  <a:cubicBezTo>
                    <a:pt x="14540" y="19296"/>
                    <a:pt x="14515" y="19271"/>
                    <a:pt x="14495" y="19271"/>
                  </a:cubicBezTo>
                  <a:cubicBezTo>
                    <a:pt x="14476" y="19271"/>
                    <a:pt x="14495" y="19250"/>
                    <a:pt x="14476" y="19250"/>
                  </a:cubicBezTo>
                  <a:cubicBezTo>
                    <a:pt x="14456" y="19250"/>
                    <a:pt x="14436" y="19230"/>
                    <a:pt x="14436" y="19230"/>
                  </a:cubicBezTo>
                  <a:cubicBezTo>
                    <a:pt x="14391" y="19209"/>
                    <a:pt x="14371" y="19188"/>
                    <a:pt x="14331" y="19168"/>
                  </a:cubicBezTo>
                  <a:cubicBezTo>
                    <a:pt x="14292" y="19101"/>
                    <a:pt x="14227" y="19040"/>
                    <a:pt x="14167" y="18993"/>
                  </a:cubicBezTo>
                  <a:cubicBezTo>
                    <a:pt x="14102" y="18952"/>
                    <a:pt x="14043" y="18932"/>
                    <a:pt x="13998" y="18865"/>
                  </a:cubicBezTo>
                  <a:cubicBezTo>
                    <a:pt x="13998" y="18865"/>
                    <a:pt x="13998" y="18845"/>
                    <a:pt x="13978" y="18845"/>
                  </a:cubicBezTo>
                  <a:cubicBezTo>
                    <a:pt x="13958" y="18845"/>
                    <a:pt x="13938" y="18804"/>
                    <a:pt x="13893" y="18783"/>
                  </a:cubicBezTo>
                  <a:lnTo>
                    <a:pt x="13893" y="18804"/>
                  </a:lnTo>
                  <a:cubicBezTo>
                    <a:pt x="13854" y="18783"/>
                    <a:pt x="13834" y="18737"/>
                    <a:pt x="13814" y="18716"/>
                  </a:cubicBezTo>
                  <a:cubicBezTo>
                    <a:pt x="13794" y="18716"/>
                    <a:pt x="13794" y="18737"/>
                    <a:pt x="13794" y="18737"/>
                  </a:cubicBezTo>
                  <a:cubicBezTo>
                    <a:pt x="13769" y="18696"/>
                    <a:pt x="13749" y="18675"/>
                    <a:pt x="13729" y="18655"/>
                  </a:cubicBezTo>
                  <a:cubicBezTo>
                    <a:pt x="13709" y="18629"/>
                    <a:pt x="13689" y="18629"/>
                    <a:pt x="13669" y="18608"/>
                  </a:cubicBezTo>
                  <a:cubicBezTo>
                    <a:pt x="13625" y="18567"/>
                    <a:pt x="13605" y="18526"/>
                    <a:pt x="13545" y="18501"/>
                  </a:cubicBezTo>
                  <a:cubicBezTo>
                    <a:pt x="13545" y="18501"/>
                    <a:pt x="13520" y="18501"/>
                    <a:pt x="13520" y="18480"/>
                  </a:cubicBezTo>
                  <a:cubicBezTo>
                    <a:pt x="13520" y="18439"/>
                    <a:pt x="13480" y="18439"/>
                    <a:pt x="13441" y="18418"/>
                  </a:cubicBezTo>
                  <a:cubicBezTo>
                    <a:pt x="13441" y="18398"/>
                    <a:pt x="13421" y="18372"/>
                    <a:pt x="13396" y="18372"/>
                  </a:cubicBezTo>
                  <a:cubicBezTo>
                    <a:pt x="13356" y="18331"/>
                    <a:pt x="13316" y="18290"/>
                    <a:pt x="13271" y="18244"/>
                  </a:cubicBezTo>
                  <a:cubicBezTo>
                    <a:pt x="13251" y="18223"/>
                    <a:pt x="13251" y="18203"/>
                    <a:pt x="13251" y="18182"/>
                  </a:cubicBezTo>
                  <a:lnTo>
                    <a:pt x="13231" y="18182"/>
                  </a:lnTo>
                  <a:cubicBezTo>
                    <a:pt x="13192" y="18162"/>
                    <a:pt x="13147" y="18141"/>
                    <a:pt x="13107" y="18095"/>
                  </a:cubicBezTo>
                  <a:cubicBezTo>
                    <a:pt x="13067" y="18054"/>
                    <a:pt x="13023" y="18034"/>
                    <a:pt x="12983" y="17987"/>
                  </a:cubicBezTo>
                  <a:cubicBezTo>
                    <a:pt x="12943" y="17946"/>
                    <a:pt x="12923" y="17905"/>
                    <a:pt x="12878" y="17885"/>
                  </a:cubicBezTo>
                  <a:cubicBezTo>
                    <a:pt x="12838" y="17839"/>
                    <a:pt x="12799" y="17818"/>
                    <a:pt x="12774" y="17797"/>
                  </a:cubicBezTo>
                  <a:cubicBezTo>
                    <a:pt x="12774" y="17777"/>
                    <a:pt x="12754" y="17756"/>
                    <a:pt x="12734" y="17756"/>
                  </a:cubicBezTo>
                  <a:cubicBezTo>
                    <a:pt x="12714" y="17710"/>
                    <a:pt x="12674" y="17710"/>
                    <a:pt x="12649" y="17648"/>
                  </a:cubicBezTo>
                  <a:cubicBezTo>
                    <a:pt x="12610" y="17648"/>
                    <a:pt x="12590" y="17582"/>
                    <a:pt x="12570" y="17541"/>
                  </a:cubicBezTo>
                  <a:cubicBezTo>
                    <a:pt x="12505" y="17453"/>
                    <a:pt x="12465" y="17371"/>
                    <a:pt x="12425" y="17304"/>
                  </a:cubicBezTo>
                  <a:cubicBezTo>
                    <a:pt x="12381" y="17284"/>
                    <a:pt x="12341" y="17264"/>
                    <a:pt x="12301" y="17243"/>
                  </a:cubicBezTo>
                  <a:cubicBezTo>
                    <a:pt x="12276" y="17197"/>
                    <a:pt x="12236" y="17176"/>
                    <a:pt x="12197" y="17135"/>
                  </a:cubicBezTo>
                  <a:cubicBezTo>
                    <a:pt x="12152" y="17089"/>
                    <a:pt x="12112" y="17048"/>
                    <a:pt x="12072" y="16986"/>
                  </a:cubicBezTo>
                  <a:cubicBezTo>
                    <a:pt x="12052" y="16961"/>
                    <a:pt x="12028" y="16940"/>
                    <a:pt x="12008" y="16899"/>
                  </a:cubicBezTo>
                  <a:cubicBezTo>
                    <a:pt x="12008" y="16899"/>
                    <a:pt x="12008" y="16878"/>
                    <a:pt x="11988" y="16858"/>
                  </a:cubicBezTo>
                  <a:cubicBezTo>
                    <a:pt x="11968" y="16832"/>
                    <a:pt x="11948" y="16791"/>
                    <a:pt x="11928" y="16771"/>
                  </a:cubicBezTo>
                  <a:cubicBezTo>
                    <a:pt x="11903" y="16750"/>
                    <a:pt x="11903" y="16704"/>
                    <a:pt x="11883" y="16704"/>
                  </a:cubicBezTo>
                  <a:cubicBezTo>
                    <a:pt x="11824" y="16663"/>
                    <a:pt x="11779" y="16622"/>
                    <a:pt x="11739" y="16576"/>
                  </a:cubicBezTo>
                  <a:lnTo>
                    <a:pt x="11719" y="16555"/>
                  </a:lnTo>
                  <a:cubicBezTo>
                    <a:pt x="11719" y="16534"/>
                    <a:pt x="11699" y="16514"/>
                    <a:pt x="11679" y="16494"/>
                  </a:cubicBezTo>
                  <a:cubicBezTo>
                    <a:pt x="11615" y="16447"/>
                    <a:pt x="11615" y="16427"/>
                    <a:pt x="11595" y="16365"/>
                  </a:cubicBezTo>
                  <a:cubicBezTo>
                    <a:pt x="11575" y="16365"/>
                    <a:pt x="11575" y="16345"/>
                    <a:pt x="11555" y="16319"/>
                  </a:cubicBezTo>
                  <a:cubicBezTo>
                    <a:pt x="11490" y="16299"/>
                    <a:pt x="11490" y="16257"/>
                    <a:pt x="11490" y="16191"/>
                  </a:cubicBezTo>
                  <a:cubicBezTo>
                    <a:pt x="11470" y="16191"/>
                    <a:pt x="11470" y="16216"/>
                    <a:pt x="11470" y="16216"/>
                  </a:cubicBezTo>
                  <a:cubicBezTo>
                    <a:pt x="11450" y="16191"/>
                    <a:pt x="11450" y="16191"/>
                    <a:pt x="11450" y="16170"/>
                  </a:cubicBezTo>
                  <a:cubicBezTo>
                    <a:pt x="11430" y="16170"/>
                    <a:pt x="11406" y="16150"/>
                    <a:pt x="11406" y="16150"/>
                  </a:cubicBezTo>
                  <a:cubicBezTo>
                    <a:pt x="11386" y="16062"/>
                    <a:pt x="11326" y="16021"/>
                    <a:pt x="11306" y="15960"/>
                  </a:cubicBezTo>
                  <a:cubicBezTo>
                    <a:pt x="11281" y="15960"/>
                    <a:pt x="11281" y="15960"/>
                    <a:pt x="11261" y="15934"/>
                  </a:cubicBezTo>
                  <a:lnTo>
                    <a:pt x="11261" y="15893"/>
                  </a:lnTo>
                  <a:cubicBezTo>
                    <a:pt x="11221" y="15873"/>
                    <a:pt x="11202" y="15852"/>
                    <a:pt x="11202" y="15831"/>
                  </a:cubicBezTo>
                  <a:cubicBezTo>
                    <a:pt x="11157" y="15806"/>
                    <a:pt x="11117" y="15806"/>
                    <a:pt x="11117" y="15764"/>
                  </a:cubicBezTo>
                  <a:cubicBezTo>
                    <a:pt x="11097" y="15703"/>
                    <a:pt x="11057" y="15636"/>
                    <a:pt x="10992" y="15595"/>
                  </a:cubicBezTo>
                  <a:lnTo>
                    <a:pt x="10992" y="15549"/>
                  </a:lnTo>
                  <a:cubicBezTo>
                    <a:pt x="10992" y="15549"/>
                    <a:pt x="10992" y="15529"/>
                    <a:pt x="10973" y="15508"/>
                  </a:cubicBezTo>
                  <a:cubicBezTo>
                    <a:pt x="10973" y="15446"/>
                    <a:pt x="10933" y="15400"/>
                    <a:pt x="10908" y="15359"/>
                  </a:cubicBezTo>
                  <a:cubicBezTo>
                    <a:pt x="10888" y="15338"/>
                    <a:pt x="10868" y="15318"/>
                    <a:pt x="10868" y="15272"/>
                  </a:cubicBezTo>
                  <a:cubicBezTo>
                    <a:pt x="10783" y="15231"/>
                    <a:pt x="10764" y="15143"/>
                    <a:pt x="10704" y="15103"/>
                  </a:cubicBezTo>
                  <a:lnTo>
                    <a:pt x="10704" y="15082"/>
                  </a:lnTo>
                  <a:cubicBezTo>
                    <a:pt x="10659" y="15036"/>
                    <a:pt x="10639" y="14995"/>
                    <a:pt x="10599" y="14954"/>
                  </a:cubicBezTo>
                  <a:lnTo>
                    <a:pt x="10619" y="14933"/>
                  </a:lnTo>
                  <a:cubicBezTo>
                    <a:pt x="10619" y="14907"/>
                    <a:pt x="10599" y="14907"/>
                    <a:pt x="10579" y="14907"/>
                  </a:cubicBezTo>
                  <a:cubicBezTo>
                    <a:pt x="10599" y="14846"/>
                    <a:pt x="10560" y="14825"/>
                    <a:pt x="10535" y="14779"/>
                  </a:cubicBezTo>
                  <a:lnTo>
                    <a:pt x="10535" y="14759"/>
                  </a:lnTo>
                  <a:lnTo>
                    <a:pt x="10515" y="14759"/>
                  </a:lnTo>
                  <a:cubicBezTo>
                    <a:pt x="10515" y="14738"/>
                    <a:pt x="10515" y="14717"/>
                    <a:pt x="10495" y="14697"/>
                  </a:cubicBezTo>
                  <a:cubicBezTo>
                    <a:pt x="10495" y="14676"/>
                    <a:pt x="10455" y="14676"/>
                    <a:pt x="10455" y="14651"/>
                  </a:cubicBezTo>
                  <a:cubicBezTo>
                    <a:pt x="10410" y="14610"/>
                    <a:pt x="10390" y="14568"/>
                    <a:pt x="10370" y="14502"/>
                  </a:cubicBezTo>
                  <a:cubicBezTo>
                    <a:pt x="10351" y="14461"/>
                    <a:pt x="10311" y="14394"/>
                    <a:pt x="10286" y="14333"/>
                  </a:cubicBezTo>
                  <a:cubicBezTo>
                    <a:pt x="10286" y="14333"/>
                    <a:pt x="10286" y="14312"/>
                    <a:pt x="10266" y="14291"/>
                  </a:cubicBezTo>
                  <a:cubicBezTo>
                    <a:pt x="10226" y="14266"/>
                    <a:pt x="10206" y="14225"/>
                    <a:pt x="10186" y="14163"/>
                  </a:cubicBezTo>
                  <a:cubicBezTo>
                    <a:pt x="10206" y="14137"/>
                    <a:pt x="10226" y="14137"/>
                    <a:pt x="10246" y="14117"/>
                  </a:cubicBezTo>
                  <a:lnTo>
                    <a:pt x="10266" y="14117"/>
                  </a:lnTo>
                  <a:cubicBezTo>
                    <a:pt x="10351" y="14096"/>
                    <a:pt x="10435" y="14076"/>
                    <a:pt x="10515" y="14055"/>
                  </a:cubicBezTo>
                  <a:cubicBezTo>
                    <a:pt x="10535" y="14055"/>
                    <a:pt x="10560" y="14035"/>
                    <a:pt x="10579" y="14009"/>
                  </a:cubicBezTo>
                  <a:cubicBezTo>
                    <a:pt x="10619" y="14009"/>
                    <a:pt x="10684" y="14009"/>
                    <a:pt x="10724" y="13989"/>
                  </a:cubicBezTo>
                  <a:lnTo>
                    <a:pt x="10744" y="13989"/>
                  </a:lnTo>
                  <a:cubicBezTo>
                    <a:pt x="10754" y="13999"/>
                    <a:pt x="10759" y="14004"/>
                    <a:pt x="10764" y="14004"/>
                  </a:cubicBezTo>
                  <a:cubicBezTo>
                    <a:pt x="10769" y="14004"/>
                    <a:pt x="10774" y="13999"/>
                    <a:pt x="10783" y="13989"/>
                  </a:cubicBezTo>
                  <a:cubicBezTo>
                    <a:pt x="10792" y="13982"/>
                    <a:pt x="10797" y="13979"/>
                    <a:pt x="10802" y="13979"/>
                  </a:cubicBezTo>
                  <a:cubicBezTo>
                    <a:pt x="10811" y="13979"/>
                    <a:pt x="10815" y="13989"/>
                    <a:pt x="10828" y="13989"/>
                  </a:cubicBezTo>
                  <a:cubicBezTo>
                    <a:pt x="10835" y="13995"/>
                    <a:pt x="10839" y="13998"/>
                    <a:pt x="10843" y="13998"/>
                  </a:cubicBezTo>
                  <a:cubicBezTo>
                    <a:pt x="10851" y="13998"/>
                    <a:pt x="10855" y="13989"/>
                    <a:pt x="10868" y="13989"/>
                  </a:cubicBezTo>
                  <a:cubicBezTo>
                    <a:pt x="10888" y="14009"/>
                    <a:pt x="10888" y="14055"/>
                    <a:pt x="10908" y="14076"/>
                  </a:cubicBezTo>
                  <a:cubicBezTo>
                    <a:pt x="10953" y="14096"/>
                    <a:pt x="10953" y="14137"/>
                    <a:pt x="10973" y="14204"/>
                  </a:cubicBezTo>
                  <a:cubicBezTo>
                    <a:pt x="10992" y="14225"/>
                    <a:pt x="11012" y="14245"/>
                    <a:pt x="11057" y="14266"/>
                  </a:cubicBezTo>
                  <a:cubicBezTo>
                    <a:pt x="11057" y="14291"/>
                    <a:pt x="11057" y="14312"/>
                    <a:pt x="11077" y="14333"/>
                  </a:cubicBezTo>
                  <a:cubicBezTo>
                    <a:pt x="11097" y="14353"/>
                    <a:pt x="11097" y="14373"/>
                    <a:pt x="11117" y="14420"/>
                  </a:cubicBezTo>
                  <a:cubicBezTo>
                    <a:pt x="11117" y="14440"/>
                    <a:pt x="11137" y="14440"/>
                    <a:pt x="11137" y="14461"/>
                  </a:cubicBezTo>
                  <a:cubicBezTo>
                    <a:pt x="11137" y="14481"/>
                    <a:pt x="11182" y="14502"/>
                    <a:pt x="11182" y="14522"/>
                  </a:cubicBezTo>
                  <a:cubicBezTo>
                    <a:pt x="11182" y="14548"/>
                    <a:pt x="11202" y="14568"/>
                    <a:pt x="11202" y="14610"/>
                  </a:cubicBezTo>
                  <a:cubicBezTo>
                    <a:pt x="11241" y="14610"/>
                    <a:pt x="11241" y="14630"/>
                    <a:pt x="11261" y="14630"/>
                  </a:cubicBezTo>
                  <a:cubicBezTo>
                    <a:pt x="11241" y="14651"/>
                    <a:pt x="11241" y="14651"/>
                    <a:pt x="11241" y="14676"/>
                  </a:cubicBezTo>
                  <a:cubicBezTo>
                    <a:pt x="11281" y="14717"/>
                    <a:pt x="11306" y="14805"/>
                    <a:pt x="11366" y="14825"/>
                  </a:cubicBezTo>
                  <a:lnTo>
                    <a:pt x="11366" y="14866"/>
                  </a:lnTo>
                  <a:cubicBezTo>
                    <a:pt x="11430" y="14907"/>
                    <a:pt x="11430" y="15015"/>
                    <a:pt x="11490" y="15061"/>
                  </a:cubicBezTo>
                  <a:lnTo>
                    <a:pt x="11490" y="15082"/>
                  </a:lnTo>
                  <a:cubicBezTo>
                    <a:pt x="11490" y="15103"/>
                    <a:pt x="11490" y="15123"/>
                    <a:pt x="11510" y="15143"/>
                  </a:cubicBezTo>
                  <a:cubicBezTo>
                    <a:pt x="11530" y="15143"/>
                    <a:pt x="11555" y="15164"/>
                    <a:pt x="11575" y="15164"/>
                  </a:cubicBezTo>
                  <a:cubicBezTo>
                    <a:pt x="11595" y="15190"/>
                    <a:pt x="11595" y="15210"/>
                    <a:pt x="11615" y="15231"/>
                  </a:cubicBezTo>
                  <a:cubicBezTo>
                    <a:pt x="11634" y="15251"/>
                    <a:pt x="11654" y="15292"/>
                    <a:pt x="11679" y="15338"/>
                  </a:cubicBezTo>
                  <a:cubicBezTo>
                    <a:pt x="11679" y="15359"/>
                    <a:pt x="11719" y="15400"/>
                    <a:pt x="11739" y="15421"/>
                  </a:cubicBezTo>
                  <a:cubicBezTo>
                    <a:pt x="11759" y="15446"/>
                    <a:pt x="11779" y="15467"/>
                    <a:pt x="11804" y="15487"/>
                  </a:cubicBezTo>
                  <a:cubicBezTo>
                    <a:pt x="11824" y="15529"/>
                    <a:pt x="11843" y="15575"/>
                    <a:pt x="11863" y="15616"/>
                  </a:cubicBezTo>
                  <a:lnTo>
                    <a:pt x="11903" y="15616"/>
                  </a:lnTo>
                  <a:cubicBezTo>
                    <a:pt x="11903" y="15657"/>
                    <a:pt x="11928" y="15677"/>
                    <a:pt x="11948" y="15724"/>
                  </a:cubicBezTo>
                  <a:cubicBezTo>
                    <a:pt x="12008" y="15785"/>
                    <a:pt x="12052" y="15852"/>
                    <a:pt x="12112" y="15893"/>
                  </a:cubicBezTo>
                  <a:cubicBezTo>
                    <a:pt x="12112" y="15913"/>
                    <a:pt x="12112" y="15934"/>
                    <a:pt x="12132" y="15960"/>
                  </a:cubicBezTo>
                  <a:lnTo>
                    <a:pt x="12152" y="15960"/>
                  </a:lnTo>
                  <a:lnTo>
                    <a:pt x="12152" y="16001"/>
                  </a:lnTo>
                  <a:cubicBezTo>
                    <a:pt x="12197" y="16042"/>
                    <a:pt x="12236" y="16088"/>
                    <a:pt x="12256" y="16129"/>
                  </a:cubicBezTo>
                  <a:lnTo>
                    <a:pt x="12256" y="16088"/>
                  </a:lnTo>
                  <a:cubicBezTo>
                    <a:pt x="12301" y="16108"/>
                    <a:pt x="12301" y="16108"/>
                    <a:pt x="12276" y="16129"/>
                  </a:cubicBezTo>
                  <a:cubicBezTo>
                    <a:pt x="12301" y="16191"/>
                    <a:pt x="12381" y="16191"/>
                    <a:pt x="12401" y="16257"/>
                  </a:cubicBezTo>
                  <a:lnTo>
                    <a:pt x="12401" y="16299"/>
                  </a:lnTo>
                  <a:lnTo>
                    <a:pt x="12425" y="16299"/>
                  </a:lnTo>
                  <a:cubicBezTo>
                    <a:pt x="12425" y="16319"/>
                    <a:pt x="12445" y="16345"/>
                    <a:pt x="12465" y="16345"/>
                  </a:cubicBezTo>
                  <a:cubicBezTo>
                    <a:pt x="12485" y="16365"/>
                    <a:pt x="12505" y="16365"/>
                    <a:pt x="12505" y="16386"/>
                  </a:cubicBezTo>
                  <a:cubicBezTo>
                    <a:pt x="12525" y="16406"/>
                    <a:pt x="12550" y="16447"/>
                    <a:pt x="12570" y="16494"/>
                  </a:cubicBezTo>
                  <a:cubicBezTo>
                    <a:pt x="12610" y="16514"/>
                    <a:pt x="12649" y="16534"/>
                    <a:pt x="12649" y="16576"/>
                  </a:cubicBezTo>
                  <a:cubicBezTo>
                    <a:pt x="12714" y="16643"/>
                    <a:pt x="12734" y="16730"/>
                    <a:pt x="12799" y="16771"/>
                  </a:cubicBezTo>
                  <a:cubicBezTo>
                    <a:pt x="12838" y="16832"/>
                    <a:pt x="12898" y="16858"/>
                    <a:pt x="12943" y="16920"/>
                  </a:cubicBezTo>
                  <a:cubicBezTo>
                    <a:pt x="13003" y="16940"/>
                    <a:pt x="13023" y="17007"/>
                    <a:pt x="13047" y="17048"/>
                  </a:cubicBezTo>
                  <a:cubicBezTo>
                    <a:pt x="13067" y="17069"/>
                    <a:pt x="13087" y="17069"/>
                    <a:pt x="13087" y="17089"/>
                  </a:cubicBezTo>
                  <a:cubicBezTo>
                    <a:pt x="13127" y="17135"/>
                    <a:pt x="13147" y="17156"/>
                    <a:pt x="13192" y="17197"/>
                  </a:cubicBezTo>
                  <a:cubicBezTo>
                    <a:pt x="13231" y="17217"/>
                    <a:pt x="13251" y="17243"/>
                    <a:pt x="13271" y="17264"/>
                  </a:cubicBezTo>
                  <a:cubicBezTo>
                    <a:pt x="13316" y="17304"/>
                    <a:pt x="13336" y="17346"/>
                    <a:pt x="13376" y="17392"/>
                  </a:cubicBezTo>
                  <a:cubicBezTo>
                    <a:pt x="13396" y="17412"/>
                    <a:pt x="13396" y="17433"/>
                    <a:pt x="13441" y="17433"/>
                  </a:cubicBezTo>
                  <a:cubicBezTo>
                    <a:pt x="13441" y="17453"/>
                    <a:pt x="13460" y="17453"/>
                    <a:pt x="13480" y="17474"/>
                  </a:cubicBezTo>
                  <a:cubicBezTo>
                    <a:pt x="13520" y="17561"/>
                    <a:pt x="13625" y="17602"/>
                    <a:pt x="13709" y="17669"/>
                  </a:cubicBezTo>
                  <a:cubicBezTo>
                    <a:pt x="13689" y="17731"/>
                    <a:pt x="13749" y="17731"/>
                    <a:pt x="13769" y="17777"/>
                  </a:cubicBezTo>
                  <a:cubicBezTo>
                    <a:pt x="13814" y="17777"/>
                    <a:pt x="13834" y="17818"/>
                    <a:pt x="13873" y="17859"/>
                  </a:cubicBezTo>
                  <a:cubicBezTo>
                    <a:pt x="13938" y="17905"/>
                    <a:pt x="13998" y="17946"/>
                    <a:pt x="14063" y="18034"/>
                  </a:cubicBezTo>
                  <a:lnTo>
                    <a:pt x="14082" y="18034"/>
                  </a:lnTo>
                  <a:cubicBezTo>
                    <a:pt x="14142" y="18074"/>
                    <a:pt x="14187" y="18116"/>
                    <a:pt x="14207" y="18182"/>
                  </a:cubicBezTo>
                  <a:cubicBezTo>
                    <a:pt x="14267" y="18182"/>
                    <a:pt x="14267" y="18244"/>
                    <a:pt x="14311" y="18270"/>
                  </a:cubicBezTo>
                  <a:cubicBezTo>
                    <a:pt x="14351" y="18311"/>
                    <a:pt x="14391" y="18331"/>
                    <a:pt x="14456" y="18331"/>
                  </a:cubicBezTo>
                  <a:lnTo>
                    <a:pt x="14456" y="18372"/>
                  </a:lnTo>
                  <a:cubicBezTo>
                    <a:pt x="14495" y="18372"/>
                    <a:pt x="14515" y="18398"/>
                    <a:pt x="14540" y="18418"/>
                  </a:cubicBezTo>
                  <a:cubicBezTo>
                    <a:pt x="14580" y="18439"/>
                    <a:pt x="14620" y="18460"/>
                    <a:pt x="14665" y="18480"/>
                  </a:cubicBezTo>
                  <a:cubicBezTo>
                    <a:pt x="14685" y="18501"/>
                    <a:pt x="14724" y="18526"/>
                    <a:pt x="14744" y="18547"/>
                  </a:cubicBezTo>
                  <a:cubicBezTo>
                    <a:pt x="14789" y="18588"/>
                    <a:pt x="14789" y="18629"/>
                    <a:pt x="14829" y="18629"/>
                  </a:cubicBezTo>
                  <a:cubicBezTo>
                    <a:pt x="14869" y="18655"/>
                    <a:pt x="14889" y="18675"/>
                    <a:pt x="14913" y="18696"/>
                  </a:cubicBezTo>
                  <a:cubicBezTo>
                    <a:pt x="14953" y="18737"/>
                    <a:pt x="14993" y="18757"/>
                    <a:pt x="15038" y="18783"/>
                  </a:cubicBezTo>
                  <a:cubicBezTo>
                    <a:pt x="15058" y="18783"/>
                    <a:pt x="15078" y="18783"/>
                    <a:pt x="15098" y="18804"/>
                  </a:cubicBezTo>
                  <a:cubicBezTo>
                    <a:pt x="15137" y="18845"/>
                    <a:pt x="15182" y="18845"/>
                    <a:pt x="15202" y="18911"/>
                  </a:cubicBezTo>
                  <a:cubicBezTo>
                    <a:pt x="15202" y="18932"/>
                    <a:pt x="15222" y="18932"/>
                    <a:pt x="15242" y="18952"/>
                  </a:cubicBezTo>
                  <a:cubicBezTo>
                    <a:pt x="15306" y="18952"/>
                    <a:pt x="15326" y="18993"/>
                    <a:pt x="15366" y="19014"/>
                  </a:cubicBezTo>
                  <a:cubicBezTo>
                    <a:pt x="15386" y="19040"/>
                    <a:pt x="15411" y="19040"/>
                    <a:pt x="15431" y="19060"/>
                  </a:cubicBezTo>
                  <a:cubicBezTo>
                    <a:pt x="15431" y="19081"/>
                    <a:pt x="15471" y="19081"/>
                    <a:pt x="15491" y="19101"/>
                  </a:cubicBezTo>
                  <a:lnTo>
                    <a:pt x="15511" y="19101"/>
                  </a:lnTo>
                  <a:lnTo>
                    <a:pt x="15511" y="19122"/>
                  </a:lnTo>
                  <a:cubicBezTo>
                    <a:pt x="15511" y="19142"/>
                    <a:pt x="15511" y="19142"/>
                    <a:pt x="15535" y="19142"/>
                  </a:cubicBezTo>
                  <a:lnTo>
                    <a:pt x="15535" y="19122"/>
                  </a:lnTo>
                  <a:cubicBezTo>
                    <a:pt x="15595" y="19122"/>
                    <a:pt x="15595" y="19168"/>
                    <a:pt x="15635" y="19188"/>
                  </a:cubicBezTo>
                  <a:cubicBezTo>
                    <a:pt x="15660" y="19188"/>
                    <a:pt x="15680" y="19188"/>
                    <a:pt x="15700" y="19209"/>
                  </a:cubicBezTo>
                  <a:cubicBezTo>
                    <a:pt x="15719" y="19209"/>
                    <a:pt x="15719" y="19188"/>
                    <a:pt x="15739" y="19188"/>
                  </a:cubicBezTo>
                  <a:cubicBezTo>
                    <a:pt x="15739" y="19230"/>
                    <a:pt x="15759" y="19250"/>
                    <a:pt x="15784" y="19271"/>
                  </a:cubicBezTo>
                  <a:cubicBezTo>
                    <a:pt x="15804" y="19296"/>
                    <a:pt x="15824" y="19296"/>
                    <a:pt x="15864" y="19317"/>
                  </a:cubicBezTo>
                  <a:cubicBezTo>
                    <a:pt x="15948" y="19337"/>
                    <a:pt x="16033" y="19378"/>
                    <a:pt x="16112" y="19445"/>
                  </a:cubicBezTo>
                  <a:cubicBezTo>
                    <a:pt x="16132" y="19445"/>
                    <a:pt x="16132" y="19425"/>
                    <a:pt x="16157" y="19425"/>
                  </a:cubicBezTo>
                  <a:cubicBezTo>
                    <a:pt x="16177" y="19486"/>
                    <a:pt x="16237" y="19466"/>
                    <a:pt x="16282" y="19507"/>
                  </a:cubicBezTo>
                  <a:cubicBezTo>
                    <a:pt x="16302" y="19527"/>
                    <a:pt x="16341" y="19553"/>
                    <a:pt x="16381" y="19574"/>
                  </a:cubicBezTo>
                  <a:cubicBezTo>
                    <a:pt x="16426" y="19594"/>
                    <a:pt x="16466" y="19594"/>
                    <a:pt x="16506" y="19615"/>
                  </a:cubicBezTo>
                  <a:cubicBezTo>
                    <a:pt x="16506" y="19615"/>
                    <a:pt x="16530" y="19615"/>
                    <a:pt x="16530" y="19635"/>
                  </a:cubicBezTo>
                  <a:cubicBezTo>
                    <a:pt x="16550" y="19656"/>
                    <a:pt x="16570" y="19681"/>
                    <a:pt x="16610" y="19681"/>
                  </a:cubicBezTo>
                  <a:cubicBezTo>
                    <a:pt x="16655" y="19681"/>
                    <a:pt x="16695" y="19702"/>
                    <a:pt x="16715" y="19722"/>
                  </a:cubicBezTo>
                  <a:cubicBezTo>
                    <a:pt x="16725" y="19733"/>
                    <a:pt x="16734" y="19733"/>
                    <a:pt x="16745" y="19733"/>
                  </a:cubicBezTo>
                  <a:cubicBezTo>
                    <a:pt x="16756" y="19733"/>
                    <a:pt x="16767" y="19733"/>
                    <a:pt x="16779" y="19743"/>
                  </a:cubicBezTo>
                  <a:cubicBezTo>
                    <a:pt x="16788" y="19740"/>
                    <a:pt x="16795" y="19739"/>
                    <a:pt x="16803" y="19739"/>
                  </a:cubicBezTo>
                  <a:cubicBezTo>
                    <a:pt x="16850" y="19739"/>
                    <a:pt x="16888" y="19788"/>
                    <a:pt x="16943" y="19810"/>
                  </a:cubicBezTo>
                  <a:cubicBezTo>
                    <a:pt x="16957" y="19810"/>
                    <a:pt x="16961" y="19819"/>
                    <a:pt x="16969" y="19819"/>
                  </a:cubicBezTo>
                  <a:cubicBezTo>
                    <a:pt x="16972" y="19819"/>
                    <a:pt x="16977" y="19817"/>
                    <a:pt x="16983" y="19810"/>
                  </a:cubicBezTo>
                  <a:lnTo>
                    <a:pt x="16983" y="19784"/>
                  </a:lnTo>
                  <a:cubicBezTo>
                    <a:pt x="17003" y="19830"/>
                    <a:pt x="17048" y="19851"/>
                    <a:pt x="17088" y="19851"/>
                  </a:cubicBezTo>
                  <a:lnTo>
                    <a:pt x="17088" y="19892"/>
                  </a:lnTo>
                  <a:cubicBezTo>
                    <a:pt x="17108" y="19892"/>
                    <a:pt x="17128" y="19892"/>
                    <a:pt x="17153" y="19871"/>
                  </a:cubicBezTo>
                  <a:cubicBezTo>
                    <a:pt x="17153" y="19892"/>
                    <a:pt x="17172" y="19892"/>
                    <a:pt x="17172" y="19912"/>
                  </a:cubicBezTo>
                  <a:cubicBezTo>
                    <a:pt x="17172" y="19892"/>
                    <a:pt x="17172" y="19892"/>
                    <a:pt x="17192" y="19892"/>
                  </a:cubicBezTo>
                  <a:cubicBezTo>
                    <a:pt x="17252" y="19938"/>
                    <a:pt x="17317" y="19958"/>
                    <a:pt x="17401" y="19979"/>
                  </a:cubicBezTo>
                  <a:lnTo>
                    <a:pt x="17421" y="19979"/>
                  </a:lnTo>
                  <a:cubicBezTo>
                    <a:pt x="17441" y="19989"/>
                    <a:pt x="17461" y="19989"/>
                    <a:pt x="17479" y="19989"/>
                  </a:cubicBezTo>
                  <a:cubicBezTo>
                    <a:pt x="17497" y="19989"/>
                    <a:pt x="17513" y="19989"/>
                    <a:pt x="17526" y="20000"/>
                  </a:cubicBezTo>
                  <a:cubicBezTo>
                    <a:pt x="17566" y="20041"/>
                    <a:pt x="17605" y="20041"/>
                    <a:pt x="17650" y="20041"/>
                  </a:cubicBezTo>
                  <a:lnTo>
                    <a:pt x="17650" y="20066"/>
                  </a:lnTo>
                  <a:cubicBezTo>
                    <a:pt x="17710" y="20066"/>
                    <a:pt x="17750" y="20066"/>
                    <a:pt x="17814" y="20087"/>
                  </a:cubicBezTo>
                  <a:lnTo>
                    <a:pt x="17874" y="20087"/>
                  </a:lnTo>
                  <a:lnTo>
                    <a:pt x="17874" y="20107"/>
                  </a:lnTo>
                  <a:cubicBezTo>
                    <a:pt x="17899" y="20128"/>
                    <a:pt x="17939" y="20128"/>
                    <a:pt x="17979" y="20148"/>
                  </a:cubicBezTo>
                  <a:cubicBezTo>
                    <a:pt x="17998" y="20148"/>
                    <a:pt x="18043" y="20169"/>
                    <a:pt x="18083" y="20169"/>
                  </a:cubicBezTo>
                  <a:cubicBezTo>
                    <a:pt x="18099" y="20169"/>
                    <a:pt x="18132" y="20200"/>
                    <a:pt x="18166" y="20200"/>
                  </a:cubicBezTo>
                  <a:cubicBezTo>
                    <a:pt x="18173" y="20200"/>
                    <a:pt x="18180" y="20199"/>
                    <a:pt x="18188" y="20195"/>
                  </a:cubicBezTo>
                  <a:cubicBezTo>
                    <a:pt x="18227" y="20195"/>
                    <a:pt x="18247" y="20195"/>
                    <a:pt x="18292" y="20215"/>
                  </a:cubicBezTo>
                  <a:lnTo>
                    <a:pt x="18396" y="20215"/>
                  </a:lnTo>
                  <a:cubicBezTo>
                    <a:pt x="18423" y="20215"/>
                    <a:pt x="18449" y="20224"/>
                    <a:pt x="18470" y="20224"/>
                  </a:cubicBezTo>
                  <a:cubicBezTo>
                    <a:pt x="18480" y="20224"/>
                    <a:pt x="18489" y="20222"/>
                    <a:pt x="18496" y="20215"/>
                  </a:cubicBezTo>
                  <a:cubicBezTo>
                    <a:pt x="18521" y="20236"/>
                    <a:pt x="18521" y="20236"/>
                    <a:pt x="18541" y="20256"/>
                  </a:cubicBezTo>
                  <a:cubicBezTo>
                    <a:pt x="18553" y="20252"/>
                    <a:pt x="18566" y="20250"/>
                    <a:pt x="18579" y="20250"/>
                  </a:cubicBezTo>
                  <a:cubicBezTo>
                    <a:pt x="18615" y="20250"/>
                    <a:pt x="18651" y="20262"/>
                    <a:pt x="18686" y="20262"/>
                  </a:cubicBezTo>
                  <a:cubicBezTo>
                    <a:pt x="18699" y="20262"/>
                    <a:pt x="18712" y="20261"/>
                    <a:pt x="18725" y="20256"/>
                  </a:cubicBezTo>
                  <a:cubicBezTo>
                    <a:pt x="18745" y="20277"/>
                    <a:pt x="18789" y="20277"/>
                    <a:pt x="18829" y="20277"/>
                  </a:cubicBezTo>
                  <a:cubicBezTo>
                    <a:pt x="18856" y="20277"/>
                    <a:pt x="18885" y="20268"/>
                    <a:pt x="18907" y="20268"/>
                  </a:cubicBezTo>
                  <a:cubicBezTo>
                    <a:pt x="18918" y="20268"/>
                    <a:pt x="18927" y="20270"/>
                    <a:pt x="18934" y="20277"/>
                  </a:cubicBezTo>
                  <a:cubicBezTo>
                    <a:pt x="18974" y="20256"/>
                    <a:pt x="19038" y="20256"/>
                    <a:pt x="19078" y="20256"/>
                  </a:cubicBezTo>
                  <a:cubicBezTo>
                    <a:pt x="19088" y="20267"/>
                    <a:pt x="19104" y="20272"/>
                    <a:pt x="19120" y="20272"/>
                  </a:cubicBezTo>
                  <a:cubicBezTo>
                    <a:pt x="19136" y="20272"/>
                    <a:pt x="19153" y="20267"/>
                    <a:pt x="19163" y="20256"/>
                  </a:cubicBezTo>
                  <a:lnTo>
                    <a:pt x="19242" y="20256"/>
                  </a:lnTo>
                  <a:cubicBezTo>
                    <a:pt x="19287" y="20256"/>
                    <a:pt x="19307" y="20277"/>
                    <a:pt x="19347" y="20297"/>
                  </a:cubicBezTo>
                  <a:cubicBezTo>
                    <a:pt x="19379" y="20287"/>
                    <a:pt x="19410" y="20287"/>
                    <a:pt x="19441" y="20287"/>
                  </a:cubicBezTo>
                  <a:cubicBezTo>
                    <a:pt x="19472" y="20287"/>
                    <a:pt x="19503" y="20287"/>
                    <a:pt x="19536" y="20277"/>
                  </a:cubicBezTo>
                  <a:cubicBezTo>
                    <a:pt x="19680" y="20256"/>
                    <a:pt x="19680" y="20256"/>
                    <a:pt x="19700" y="20236"/>
                  </a:cubicBezTo>
                  <a:cubicBezTo>
                    <a:pt x="19714" y="20240"/>
                    <a:pt x="19727" y="20242"/>
                    <a:pt x="19740" y="20242"/>
                  </a:cubicBezTo>
                  <a:cubicBezTo>
                    <a:pt x="19776" y="20242"/>
                    <a:pt x="19809" y="20230"/>
                    <a:pt x="19837" y="20230"/>
                  </a:cubicBezTo>
                  <a:cubicBezTo>
                    <a:pt x="19847" y="20230"/>
                    <a:pt x="19856" y="20231"/>
                    <a:pt x="19864" y="20236"/>
                  </a:cubicBezTo>
                  <a:cubicBezTo>
                    <a:pt x="19889" y="20236"/>
                    <a:pt x="19889" y="20236"/>
                    <a:pt x="19889" y="20256"/>
                  </a:cubicBezTo>
                  <a:cubicBezTo>
                    <a:pt x="19901" y="20244"/>
                    <a:pt x="19919" y="20233"/>
                    <a:pt x="19936" y="20233"/>
                  </a:cubicBezTo>
                  <a:cubicBezTo>
                    <a:pt x="19949" y="20233"/>
                    <a:pt x="19960" y="20239"/>
                    <a:pt x="19969" y="20256"/>
                  </a:cubicBezTo>
                  <a:cubicBezTo>
                    <a:pt x="20014" y="20215"/>
                    <a:pt x="20073" y="20236"/>
                    <a:pt x="20113" y="20215"/>
                  </a:cubicBezTo>
                  <a:cubicBezTo>
                    <a:pt x="20126" y="20215"/>
                    <a:pt x="20137" y="20220"/>
                    <a:pt x="20147" y="20220"/>
                  </a:cubicBezTo>
                  <a:cubicBezTo>
                    <a:pt x="20158" y="20220"/>
                    <a:pt x="20168" y="20215"/>
                    <a:pt x="20178" y="20195"/>
                  </a:cubicBezTo>
                  <a:cubicBezTo>
                    <a:pt x="20218" y="20169"/>
                    <a:pt x="20282" y="20169"/>
                    <a:pt x="20322" y="20148"/>
                  </a:cubicBezTo>
                  <a:cubicBezTo>
                    <a:pt x="20322" y="20169"/>
                    <a:pt x="20342" y="20169"/>
                    <a:pt x="20342" y="20195"/>
                  </a:cubicBezTo>
                  <a:cubicBezTo>
                    <a:pt x="20362" y="20195"/>
                    <a:pt x="20362" y="20169"/>
                    <a:pt x="20387" y="20169"/>
                  </a:cubicBezTo>
                  <a:cubicBezTo>
                    <a:pt x="20407" y="20182"/>
                    <a:pt x="20422" y="20188"/>
                    <a:pt x="20436" y="20188"/>
                  </a:cubicBezTo>
                  <a:cubicBezTo>
                    <a:pt x="20452" y="20188"/>
                    <a:pt x="20466" y="20182"/>
                    <a:pt x="20486" y="20169"/>
                  </a:cubicBezTo>
                  <a:cubicBezTo>
                    <a:pt x="20511" y="20148"/>
                    <a:pt x="20551" y="20148"/>
                    <a:pt x="20571" y="20128"/>
                  </a:cubicBezTo>
                  <a:cubicBezTo>
                    <a:pt x="20591" y="20128"/>
                    <a:pt x="20611" y="20128"/>
                    <a:pt x="20636" y="20107"/>
                  </a:cubicBezTo>
                  <a:lnTo>
                    <a:pt x="20656" y="20107"/>
                  </a:lnTo>
                  <a:cubicBezTo>
                    <a:pt x="20636" y="20087"/>
                    <a:pt x="20636" y="20066"/>
                    <a:pt x="20611" y="20041"/>
                  </a:cubicBezTo>
                  <a:cubicBezTo>
                    <a:pt x="20591" y="20066"/>
                    <a:pt x="20571" y="20066"/>
                    <a:pt x="20551" y="20066"/>
                  </a:cubicBezTo>
                  <a:cubicBezTo>
                    <a:pt x="20486" y="20066"/>
                    <a:pt x="20446" y="20066"/>
                    <a:pt x="20407" y="20087"/>
                  </a:cubicBezTo>
                  <a:cubicBezTo>
                    <a:pt x="20407" y="20066"/>
                    <a:pt x="20407" y="20066"/>
                    <a:pt x="20387" y="20066"/>
                  </a:cubicBezTo>
                  <a:cubicBezTo>
                    <a:pt x="20362" y="20087"/>
                    <a:pt x="20387" y="20087"/>
                    <a:pt x="20387" y="20107"/>
                  </a:cubicBezTo>
                  <a:lnTo>
                    <a:pt x="20342" y="20107"/>
                  </a:lnTo>
                  <a:cubicBezTo>
                    <a:pt x="20342" y="20107"/>
                    <a:pt x="20342" y="20087"/>
                    <a:pt x="20322" y="20087"/>
                  </a:cubicBezTo>
                  <a:cubicBezTo>
                    <a:pt x="20218" y="20087"/>
                    <a:pt x="20113" y="20107"/>
                    <a:pt x="20014" y="20107"/>
                  </a:cubicBezTo>
                  <a:lnTo>
                    <a:pt x="20014" y="20128"/>
                  </a:lnTo>
                  <a:lnTo>
                    <a:pt x="19889" y="20128"/>
                  </a:lnTo>
                  <a:cubicBezTo>
                    <a:pt x="19884" y="20132"/>
                    <a:pt x="19878" y="20134"/>
                    <a:pt x="19872" y="20134"/>
                  </a:cubicBezTo>
                  <a:cubicBezTo>
                    <a:pt x="19854" y="20134"/>
                    <a:pt x="19835" y="20122"/>
                    <a:pt x="19819" y="20122"/>
                  </a:cubicBezTo>
                  <a:cubicBezTo>
                    <a:pt x="19814" y="20122"/>
                    <a:pt x="19809" y="20124"/>
                    <a:pt x="19805" y="20128"/>
                  </a:cubicBezTo>
                  <a:cubicBezTo>
                    <a:pt x="19720" y="20128"/>
                    <a:pt x="19720" y="20128"/>
                    <a:pt x="19680" y="20169"/>
                  </a:cubicBezTo>
                  <a:lnTo>
                    <a:pt x="19536" y="20169"/>
                  </a:lnTo>
                  <a:cubicBezTo>
                    <a:pt x="19491" y="20169"/>
                    <a:pt x="19451" y="20148"/>
                    <a:pt x="19392" y="20148"/>
                  </a:cubicBezTo>
                  <a:cubicBezTo>
                    <a:pt x="19383" y="20164"/>
                    <a:pt x="19378" y="20169"/>
                    <a:pt x="19374" y="20169"/>
                  </a:cubicBezTo>
                  <a:cubicBezTo>
                    <a:pt x="19367" y="20169"/>
                    <a:pt x="19367" y="20148"/>
                    <a:pt x="19367" y="20148"/>
                  </a:cubicBezTo>
                  <a:cubicBezTo>
                    <a:pt x="19358" y="20153"/>
                    <a:pt x="19348" y="20155"/>
                    <a:pt x="19337" y="20155"/>
                  </a:cubicBezTo>
                  <a:cubicBezTo>
                    <a:pt x="19319" y="20155"/>
                    <a:pt x="19299" y="20150"/>
                    <a:pt x="19281" y="20150"/>
                  </a:cubicBezTo>
                  <a:cubicBezTo>
                    <a:pt x="19266" y="20150"/>
                    <a:pt x="19251" y="20154"/>
                    <a:pt x="19242" y="20169"/>
                  </a:cubicBezTo>
                  <a:cubicBezTo>
                    <a:pt x="19222" y="20148"/>
                    <a:pt x="19182" y="20148"/>
                    <a:pt x="19182" y="20128"/>
                  </a:cubicBezTo>
                  <a:cubicBezTo>
                    <a:pt x="19163" y="20148"/>
                    <a:pt x="19143" y="20148"/>
                    <a:pt x="19118" y="20148"/>
                  </a:cubicBezTo>
                  <a:lnTo>
                    <a:pt x="18789" y="20148"/>
                  </a:lnTo>
                  <a:cubicBezTo>
                    <a:pt x="18744" y="20134"/>
                    <a:pt x="18691" y="20119"/>
                    <a:pt x="18640" y="20119"/>
                  </a:cubicBezTo>
                  <a:cubicBezTo>
                    <a:pt x="18620" y="20119"/>
                    <a:pt x="18600" y="20122"/>
                    <a:pt x="18581" y="20128"/>
                  </a:cubicBezTo>
                  <a:cubicBezTo>
                    <a:pt x="18574" y="20135"/>
                    <a:pt x="18567" y="20137"/>
                    <a:pt x="18561" y="20137"/>
                  </a:cubicBezTo>
                  <a:cubicBezTo>
                    <a:pt x="18547" y="20137"/>
                    <a:pt x="18534" y="20128"/>
                    <a:pt x="18521" y="20128"/>
                  </a:cubicBezTo>
                  <a:cubicBezTo>
                    <a:pt x="18456" y="20107"/>
                    <a:pt x="18372" y="20107"/>
                    <a:pt x="18312" y="20087"/>
                  </a:cubicBezTo>
                  <a:cubicBezTo>
                    <a:pt x="18247" y="20087"/>
                    <a:pt x="18168" y="20066"/>
                    <a:pt x="18103" y="20041"/>
                  </a:cubicBezTo>
                  <a:cubicBezTo>
                    <a:pt x="18089" y="20026"/>
                    <a:pt x="18065" y="20012"/>
                    <a:pt x="18045" y="20012"/>
                  </a:cubicBezTo>
                  <a:cubicBezTo>
                    <a:pt x="18037" y="20012"/>
                    <a:pt x="18029" y="20014"/>
                    <a:pt x="18023" y="20020"/>
                  </a:cubicBezTo>
                  <a:cubicBezTo>
                    <a:pt x="17998" y="20000"/>
                    <a:pt x="17998" y="19979"/>
                    <a:pt x="17979" y="19979"/>
                  </a:cubicBezTo>
                  <a:cubicBezTo>
                    <a:pt x="17959" y="19979"/>
                    <a:pt x="17959" y="20000"/>
                    <a:pt x="17939" y="20000"/>
                  </a:cubicBezTo>
                  <a:cubicBezTo>
                    <a:pt x="17919" y="19979"/>
                    <a:pt x="17899" y="19958"/>
                    <a:pt x="17854" y="19958"/>
                  </a:cubicBezTo>
                  <a:cubicBezTo>
                    <a:pt x="17848" y="19964"/>
                    <a:pt x="17843" y="19967"/>
                    <a:pt x="17836" y="19967"/>
                  </a:cubicBezTo>
                  <a:cubicBezTo>
                    <a:pt x="17823" y="19967"/>
                    <a:pt x="17808" y="19952"/>
                    <a:pt x="17795" y="19938"/>
                  </a:cubicBezTo>
                  <a:cubicBezTo>
                    <a:pt x="17710" y="19938"/>
                    <a:pt x="17625" y="19912"/>
                    <a:pt x="17566" y="19892"/>
                  </a:cubicBezTo>
                  <a:cubicBezTo>
                    <a:pt x="17546" y="19892"/>
                    <a:pt x="17529" y="19897"/>
                    <a:pt x="17516" y="19897"/>
                  </a:cubicBezTo>
                  <a:cubicBezTo>
                    <a:pt x="17502" y="19897"/>
                    <a:pt x="17491" y="19892"/>
                    <a:pt x="17481" y="19871"/>
                  </a:cubicBezTo>
                  <a:cubicBezTo>
                    <a:pt x="17401" y="19871"/>
                    <a:pt x="17357" y="19830"/>
                    <a:pt x="17297" y="19810"/>
                  </a:cubicBezTo>
                  <a:cubicBezTo>
                    <a:pt x="17277" y="19810"/>
                    <a:pt x="17252" y="19810"/>
                    <a:pt x="17252" y="19784"/>
                  </a:cubicBezTo>
                  <a:cubicBezTo>
                    <a:pt x="17232" y="19763"/>
                    <a:pt x="17212" y="19763"/>
                    <a:pt x="17192" y="19763"/>
                  </a:cubicBezTo>
                  <a:cubicBezTo>
                    <a:pt x="17172" y="19743"/>
                    <a:pt x="17153" y="19743"/>
                    <a:pt x="17128" y="19722"/>
                  </a:cubicBezTo>
                  <a:cubicBezTo>
                    <a:pt x="17068" y="19702"/>
                    <a:pt x="17003" y="19681"/>
                    <a:pt x="16943" y="19656"/>
                  </a:cubicBezTo>
                  <a:cubicBezTo>
                    <a:pt x="16943" y="19656"/>
                    <a:pt x="16924" y="19681"/>
                    <a:pt x="16904" y="19681"/>
                  </a:cubicBezTo>
                  <a:cubicBezTo>
                    <a:pt x="16879" y="19656"/>
                    <a:pt x="16859" y="19635"/>
                    <a:pt x="16839" y="19594"/>
                  </a:cubicBezTo>
                  <a:cubicBezTo>
                    <a:pt x="16839" y="19594"/>
                    <a:pt x="16839" y="19615"/>
                    <a:pt x="16819" y="19615"/>
                  </a:cubicBezTo>
                  <a:cubicBezTo>
                    <a:pt x="16779" y="19594"/>
                    <a:pt x="16754" y="19574"/>
                    <a:pt x="16715" y="19574"/>
                  </a:cubicBezTo>
                  <a:cubicBezTo>
                    <a:pt x="16675" y="19527"/>
                    <a:pt x="16630" y="19553"/>
                    <a:pt x="16590" y="19507"/>
                  </a:cubicBezTo>
                  <a:lnTo>
                    <a:pt x="16570" y="19486"/>
                  </a:lnTo>
                  <a:cubicBezTo>
                    <a:pt x="16559" y="19492"/>
                    <a:pt x="16547" y="19495"/>
                    <a:pt x="16534" y="19495"/>
                  </a:cubicBezTo>
                  <a:cubicBezTo>
                    <a:pt x="16505" y="19495"/>
                    <a:pt x="16474" y="19480"/>
                    <a:pt x="16446" y="19466"/>
                  </a:cubicBezTo>
                  <a:cubicBezTo>
                    <a:pt x="16381" y="19425"/>
                    <a:pt x="16302" y="19378"/>
                    <a:pt x="16237" y="19358"/>
                  </a:cubicBezTo>
                  <a:cubicBezTo>
                    <a:pt x="16177" y="19337"/>
                    <a:pt x="16157" y="19296"/>
                    <a:pt x="16112" y="19250"/>
                  </a:cubicBezTo>
                  <a:cubicBezTo>
                    <a:pt x="16073" y="19230"/>
                    <a:pt x="16053" y="19209"/>
                    <a:pt x="16008" y="19209"/>
                  </a:cubicBezTo>
                  <a:cubicBezTo>
                    <a:pt x="15988" y="19188"/>
                    <a:pt x="15968" y="19168"/>
                    <a:pt x="15948" y="19168"/>
                  </a:cubicBezTo>
                  <a:cubicBezTo>
                    <a:pt x="15908" y="19142"/>
                    <a:pt x="15884" y="19122"/>
                    <a:pt x="15844" y="19101"/>
                  </a:cubicBezTo>
                  <a:cubicBezTo>
                    <a:pt x="15812" y="19085"/>
                    <a:pt x="15776" y="19055"/>
                    <a:pt x="15743" y="19055"/>
                  </a:cubicBezTo>
                  <a:cubicBezTo>
                    <a:pt x="15735" y="19055"/>
                    <a:pt x="15727" y="19056"/>
                    <a:pt x="15719" y="19060"/>
                  </a:cubicBezTo>
                  <a:cubicBezTo>
                    <a:pt x="15660" y="18993"/>
                    <a:pt x="15575" y="18973"/>
                    <a:pt x="15535" y="18932"/>
                  </a:cubicBezTo>
                  <a:cubicBezTo>
                    <a:pt x="15511" y="18932"/>
                    <a:pt x="15511" y="18932"/>
                    <a:pt x="15511" y="18952"/>
                  </a:cubicBezTo>
                  <a:cubicBezTo>
                    <a:pt x="15491" y="18932"/>
                    <a:pt x="15471" y="18911"/>
                    <a:pt x="15471" y="18911"/>
                  </a:cubicBezTo>
                  <a:cubicBezTo>
                    <a:pt x="15386" y="18845"/>
                    <a:pt x="15287" y="18804"/>
                    <a:pt x="15222" y="18737"/>
                  </a:cubicBezTo>
                  <a:cubicBezTo>
                    <a:pt x="15182" y="18716"/>
                    <a:pt x="15162" y="18716"/>
                    <a:pt x="15118" y="18696"/>
                  </a:cubicBezTo>
                  <a:cubicBezTo>
                    <a:pt x="15098" y="18655"/>
                    <a:pt x="15058" y="18629"/>
                    <a:pt x="15013" y="18608"/>
                  </a:cubicBezTo>
                  <a:cubicBezTo>
                    <a:pt x="14973" y="18567"/>
                    <a:pt x="14933" y="18526"/>
                    <a:pt x="14869" y="18501"/>
                  </a:cubicBezTo>
                  <a:cubicBezTo>
                    <a:pt x="14829" y="18480"/>
                    <a:pt x="14829" y="18460"/>
                    <a:pt x="14809" y="18439"/>
                  </a:cubicBezTo>
                  <a:cubicBezTo>
                    <a:pt x="14809" y="18439"/>
                    <a:pt x="14789" y="18439"/>
                    <a:pt x="14789" y="18460"/>
                  </a:cubicBezTo>
                  <a:cubicBezTo>
                    <a:pt x="14764" y="18439"/>
                    <a:pt x="14764" y="18418"/>
                    <a:pt x="14764" y="18418"/>
                  </a:cubicBezTo>
                  <a:cubicBezTo>
                    <a:pt x="14744" y="18398"/>
                    <a:pt x="14724" y="18398"/>
                    <a:pt x="14724" y="18398"/>
                  </a:cubicBezTo>
                  <a:cubicBezTo>
                    <a:pt x="14705" y="18331"/>
                    <a:pt x="14640" y="18311"/>
                    <a:pt x="14620" y="18290"/>
                  </a:cubicBezTo>
                  <a:cubicBezTo>
                    <a:pt x="14580" y="18270"/>
                    <a:pt x="14580" y="18223"/>
                    <a:pt x="14540" y="18223"/>
                  </a:cubicBezTo>
                  <a:cubicBezTo>
                    <a:pt x="14495" y="18223"/>
                    <a:pt x="14476" y="18203"/>
                    <a:pt x="14456" y="18162"/>
                  </a:cubicBezTo>
                  <a:cubicBezTo>
                    <a:pt x="14436" y="18162"/>
                    <a:pt x="14436" y="18141"/>
                    <a:pt x="14416" y="18141"/>
                  </a:cubicBezTo>
                  <a:lnTo>
                    <a:pt x="14416" y="18203"/>
                  </a:lnTo>
                  <a:cubicBezTo>
                    <a:pt x="14403" y="18209"/>
                    <a:pt x="14392" y="18212"/>
                    <a:pt x="14383" y="18212"/>
                  </a:cubicBezTo>
                  <a:cubicBezTo>
                    <a:pt x="14361" y="18212"/>
                    <a:pt x="14351" y="18197"/>
                    <a:pt x="14351" y="18182"/>
                  </a:cubicBezTo>
                  <a:cubicBezTo>
                    <a:pt x="14351" y="18162"/>
                    <a:pt x="14371" y="18141"/>
                    <a:pt x="14371" y="18141"/>
                  </a:cubicBezTo>
                  <a:lnTo>
                    <a:pt x="14371" y="18116"/>
                  </a:lnTo>
                  <a:cubicBezTo>
                    <a:pt x="14377" y="18110"/>
                    <a:pt x="14381" y="18107"/>
                    <a:pt x="14384" y="18107"/>
                  </a:cubicBezTo>
                  <a:cubicBezTo>
                    <a:pt x="14391" y="18107"/>
                    <a:pt x="14391" y="18123"/>
                    <a:pt x="14391" y="18141"/>
                  </a:cubicBezTo>
                  <a:lnTo>
                    <a:pt x="14416" y="18141"/>
                  </a:lnTo>
                  <a:lnTo>
                    <a:pt x="14416" y="18095"/>
                  </a:lnTo>
                  <a:cubicBezTo>
                    <a:pt x="14393" y="18085"/>
                    <a:pt x="14377" y="18080"/>
                    <a:pt x="14362" y="18080"/>
                  </a:cubicBezTo>
                  <a:cubicBezTo>
                    <a:pt x="14346" y="18080"/>
                    <a:pt x="14331" y="18085"/>
                    <a:pt x="14311" y="18095"/>
                  </a:cubicBezTo>
                  <a:cubicBezTo>
                    <a:pt x="14311" y="18054"/>
                    <a:pt x="14267" y="18054"/>
                    <a:pt x="14267" y="18034"/>
                  </a:cubicBezTo>
                  <a:cubicBezTo>
                    <a:pt x="14247" y="18034"/>
                    <a:pt x="14227" y="18013"/>
                    <a:pt x="14207" y="17987"/>
                  </a:cubicBezTo>
                  <a:cubicBezTo>
                    <a:pt x="14187" y="17967"/>
                    <a:pt x="14142" y="17926"/>
                    <a:pt x="14102" y="17905"/>
                  </a:cubicBezTo>
                  <a:cubicBezTo>
                    <a:pt x="14063" y="17885"/>
                    <a:pt x="14063" y="17859"/>
                    <a:pt x="14063" y="17839"/>
                  </a:cubicBezTo>
                  <a:cubicBezTo>
                    <a:pt x="14018" y="17839"/>
                    <a:pt x="13998" y="17797"/>
                    <a:pt x="13978" y="17777"/>
                  </a:cubicBezTo>
                  <a:cubicBezTo>
                    <a:pt x="13958" y="17731"/>
                    <a:pt x="13918" y="17690"/>
                    <a:pt x="13873" y="17669"/>
                  </a:cubicBezTo>
                  <a:cubicBezTo>
                    <a:pt x="13834" y="17628"/>
                    <a:pt x="13794" y="17602"/>
                    <a:pt x="13769" y="17561"/>
                  </a:cubicBezTo>
                  <a:lnTo>
                    <a:pt x="13769" y="17541"/>
                  </a:lnTo>
                  <a:cubicBezTo>
                    <a:pt x="13769" y="17520"/>
                    <a:pt x="13729" y="17520"/>
                    <a:pt x="13709" y="17520"/>
                  </a:cubicBezTo>
                  <a:cubicBezTo>
                    <a:pt x="13644" y="17453"/>
                    <a:pt x="13585" y="17412"/>
                    <a:pt x="13520" y="17346"/>
                  </a:cubicBezTo>
                  <a:cubicBezTo>
                    <a:pt x="13480" y="17346"/>
                    <a:pt x="13480" y="17284"/>
                    <a:pt x="13460" y="17264"/>
                  </a:cubicBezTo>
                  <a:cubicBezTo>
                    <a:pt x="13421" y="17264"/>
                    <a:pt x="13421" y="17264"/>
                    <a:pt x="13396" y="17217"/>
                  </a:cubicBezTo>
                  <a:cubicBezTo>
                    <a:pt x="13396" y="17197"/>
                    <a:pt x="13356" y="17176"/>
                    <a:pt x="13336" y="17156"/>
                  </a:cubicBezTo>
                  <a:cubicBezTo>
                    <a:pt x="13336" y="17145"/>
                    <a:pt x="13331" y="17145"/>
                    <a:pt x="13323" y="17145"/>
                  </a:cubicBezTo>
                  <a:cubicBezTo>
                    <a:pt x="13316" y="17145"/>
                    <a:pt x="13306" y="17145"/>
                    <a:pt x="13296" y="17135"/>
                  </a:cubicBezTo>
                  <a:cubicBezTo>
                    <a:pt x="13296" y="17115"/>
                    <a:pt x="13296" y="17089"/>
                    <a:pt x="13271" y="17069"/>
                  </a:cubicBezTo>
                  <a:cubicBezTo>
                    <a:pt x="13192" y="17069"/>
                    <a:pt x="13192" y="16986"/>
                    <a:pt x="13127" y="16920"/>
                  </a:cubicBezTo>
                  <a:cubicBezTo>
                    <a:pt x="13172" y="16920"/>
                    <a:pt x="13147" y="16899"/>
                    <a:pt x="13127" y="16899"/>
                  </a:cubicBezTo>
                  <a:cubicBezTo>
                    <a:pt x="13107" y="16878"/>
                    <a:pt x="13127" y="16858"/>
                    <a:pt x="13107" y="16858"/>
                  </a:cubicBezTo>
                  <a:cubicBezTo>
                    <a:pt x="13067" y="16858"/>
                    <a:pt x="13067" y="16812"/>
                    <a:pt x="13047" y="16791"/>
                  </a:cubicBezTo>
                  <a:lnTo>
                    <a:pt x="13023" y="16791"/>
                  </a:lnTo>
                  <a:cubicBezTo>
                    <a:pt x="13003" y="16750"/>
                    <a:pt x="13003" y="16730"/>
                    <a:pt x="12983" y="16704"/>
                  </a:cubicBezTo>
                  <a:lnTo>
                    <a:pt x="12943" y="16704"/>
                  </a:lnTo>
                  <a:cubicBezTo>
                    <a:pt x="12923" y="16683"/>
                    <a:pt x="12923" y="16643"/>
                    <a:pt x="12898" y="16622"/>
                  </a:cubicBezTo>
                  <a:cubicBezTo>
                    <a:pt x="12878" y="16622"/>
                    <a:pt x="12878" y="16643"/>
                    <a:pt x="12878" y="16643"/>
                  </a:cubicBezTo>
                  <a:lnTo>
                    <a:pt x="12858" y="16643"/>
                  </a:lnTo>
                  <a:cubicBezTo>
                    <a:pt x="12799" y="16555"/>
                    <a:pt x="12714" y="16514"/>
                    <a:pt x="12694" y="16406"/>
                  </a:cubicBezTo>
                  <a:cubicBezTo>
                    <a:pt x="12674" y="16386"/>
                    <a:pt x="12674" y="16386"/>
                    <a:pt x="12649" y="16386"/>
                  </a:cubicBezTo>
                  <a:cubicBezTo>
                    <a:pt x="12610" y="16386"/>
                    <a:pt x="12610" y="16365"/>
                    <a:pt x="12610" y="16345"/>
                  </a:cubicBezTo>
                  <a:cubicBezTo>
                    <a:pt x="12590" y="16278"/>
                    <a:pt x="12590" y="16257"/>
                    <a:pt x="12570" y="16237"/>
                  </a:cubicBezTo>
                  <a:cubicBezTo>
                    <a:pt x="12525" y="16216"/>
                    <a:pt x="12485" y="16191"/>
                    <a:pt x="12485" y="16150"/>
                  </a:cubicBezTo>
                  <a:cubicBezTo>
                    <a:pt x="12465" y="16108"/>
                    <a:pt x="12425" y="16108"/>
                    <a:pt x="12381" y="16062"/>
                  </a:cubicBezTo>
                  <a:cubicBezTo>
                    <a:pt x="12381" y="16042"/>
                    <a:pt x="12361" y="16042"/>
                    <a:pt x="12341" y="16021"/>
                  </a:cubicBezTo>
                  <a:lnTo>
                    <a:pt x="12321" y="16021"/>
                  </a:lnTo>
                  <a:cubicBezTo>
                    <a:pt x="12321" y="16001"/>
                    <a:pt x="12301" y="16001"/>
                    <a:pt x="12301" y="15960"/>
                  </a:cubicBezTo>
                  <a:cubicBezTo>
                    <a:pt x="12301" y="15960"/>
                    <a:pt x="12321" y="15960"/>
                    <a:pt x="12301" y="15934"/>
                  </a:cubicBezTo>
                  <a:cubicBezTo>
                    <a:pt x="12217" y="15873"/>
                    <a:pt x="12152" y="15744"/>
                    <a:pt x="12072" y="15657"/>
                  </a:cubicBezTo>
                  <a:cubicBezTo>
                    <a:pt x="12072" y="15657"/>
                    <a:pt x="12092" y="15657"/>
                    <a:pt x="12092" y="15636"/>
                  </a:cubicBezTo>
                  <a:cubicBezTo>
                    <a:pt x="12072" y="15616"/>
                    <a:pt x="12072" y="15575"/>
                    <a:pt x="12028" y="15549"/>
                  </a:cubicBezTo>
                  <a:cubicBezTo>
                    <a:pt x="12008" y="15529"/>
                    <a:pt x="11988" y="15508"/>
                    <a:pt x="11988" y="15487"/>
                  </a:cubicBezTo>
                  <a:cubicBezTo>
                    <a:pt x="11968" y="15467"/>
                    <a:pt x="11948" y="15446"/>
                    <a:pt x="11903" y="15446"/>
                  </a:cubicBezTo>
                  <a:cubicBezTo>
                    <a:pt x="11883" y="15421"/>
                    <a:pt x="11883" y="15400"/>
                    <a:pt x="11863" y="15400"/>
                  </a:cubicBezTo>
                  <a:lnTo>
                    <a:pt x="11863" y="15359"/>
                  </a:lnTo>
                  <a:cubicBezTo>
                    <a:pt x="11824" y="15359"/>
                    <a:pt x="11824" y="15338"/>
                    <a:pt x="11804" y="15318"/>
                  </a:cubicBezTo>
                  <a:cubicBezTo>
                    <a:pt x="11779" y="15292"/>
                    <a:pt x="11779" y="15272"/>
                    <a:pt x="11779" y="15251"/>
                  </a:cubicBezTo>
                  <a:cubicBezTo>
                    <a:pt x="11719" y="15190"/>
                    <a:pt x="11679" y="15103"/>
                    <a:pt x="11634" y="15036"/>
                  </a:cubicBezTo>
                  <a:lnTo>
                    <a:pt x="11615" y="15036"/>
                  </a:lnTo>
                  <a:cubicBezTo>
                    <a:pt x="11595" y="14995"/>
                    <a:pt x="11634" y="15015"/>
                    <a:pt x="11634" y="14995"/>
                  </a:cubicBezTo>
                  <a:cubicBezTo>
                    <a:pt x="11634" y="14995"/>
                    <a:pt x="11615" y="14995"/>
                    <a:pt x="11615" y="14974"/>
                  </a:cubicBezTo>
                  <a:cubicBezTo>
                    <a:pt x="11595" y="14974"/>
                    <a:pt x="11615" y="14954"/>
                    <a:pt x="11615" y="14954"/>
                  </a:cubicBezTo>
                  <a:cubicBezTo>
                    <a:pt x="11595" y="14933"/>
                    <a:pt x="11555" y="14887"/>
                    <a:pt x="11530" y="14846"/>
                  </a:cubicBezTo>
                  <a:cubicBezTo>
                    <a:pt x="11530" y="14846"/>
                    <a:pt x="11521" y="14855"/>
                    <a:pt x="11515" y="14855"/>
                  </a:cubicBezTo>
                  <a:cubicBezTo>
                    <a:pt x="11512" y="14855"/>
                    <a:pt x="11510" y="14853"/>
                    <a:pt x="11510" y="14846"/>
                  </a:cubicBezTo>
                  <a:lnTo>
                    <a:pt x="11510" y="14825"/>
                  </a:lnTo>
                  <a:cubicBezTo>
                    <a:pt x="11510" y="14818"/>
                    <a:pt x="11508" y="14816"/>
                    <a:pt x="11505" y="14816"/>
                  </a:cubicBezTo>
                  <a:cubicBezTo>
                    <a:pt x="11499" y="14816"/>
                    <a:pt x="11490" y="14825"/>
                    <a:pt x="11490" y="14825"/>
                  </a:cubicBezTo>
                  <a:cubicBezTo>
                    <a:pt x="11470" y="14805"/>
                    <a:pt x="11470" y="14805"/>
                    <a:pt x="11470" y="14779"/>
                  </a:cubicBezTo>
                  <a:cubicBezTo>
                    <a:pt x="11450" y="14717"/>
                    <a:pt x="11430" y="14676"/>
                    <a:pt x="11366" y="14630"/>
                  </a:cubicBezTo>
                  <a:lnTo>
                    <a:pt x="11366" y="14568"/>
                  </a:lnTo>
                  <a:cubicBezTo>
                    <a:pt x="11326" y="14548"/>
                    <a:pt x="11326" y="14502"/>
                    <a:pt x="11281" y="14502"/>
                  </a:cubicBezTo>
                  <a:lnTo>
                    <a:pt x="11281" y="14440"/>
                  </a:lnTo>
                  <a:cubicBezTo>
                    <a:pt x="11241" y="14420"/>
                    <a:pt x="11261" y="14353"/>
                    <a:pt x="11221" y="14333"/>
                  </a:cubicBezTo>
                  <a:cubicBezTo>
                    <a:pt x="11202" y="14266"/>
                    <a:pt x="11157" y="14225"/>
                    <a:pt x="11117" y="14184"/>
                  </a:cubicBezTo>
                  <a:cubicBezTo>
                    <a:pt x="11077" y="14117"/>
                    <a:pt x="11057" y="14076"/>
                    <a:pt x="11032" y="14009"/>
                  </a:cubicBezTo>
                  <a:cubicBezTo>
                    <a:pt x="11012" y="13989"/>
                    <a:pt x="11032" y="13968"/>
                    <a:pt x="11012" y="13947"/>
                  </a:cubicBezTo>
                  <a:cubicBezTo>
                    <a:pt x="11012" y="13927"/>
                    <a:pt x="11032" y="13906"/>
                    <a:pt x="11032" y="13881"/>
                  </a:cubicBezTo>
                  <a:cubicBezTo>
                    <a:pt x="11077" y="13881"/>
                    <a:pt x="11097" y="13860"/>
                    <a:pt x="11117" y="13860"/>
                  </a:cubicBezTo>
                  <a:cubicBezTo>
                    <a:pt x="11137" y="13860"/>
                    <a:pt x="11157" y="13840"/>
                    <a:pt x="11182" y="13840"/>
                  </a:cubicBezTo>
                  <a:cubicBezTo>
                    <a:pt x="11202" y="13819"/>
                    <a:pt x="11221" y="13819"/>
                    <a:pt x="11241" y="13819"/>
                  </a:cubicBezTo>
                  <a:cubicBezTo>
                    <a:pt x="11248" y="13826"/>
                    <a:pt x="11255" y="13828"/>
                    <a:pt x="11262" y="13828"/>
                  </a:cubicBezTo>
                  <a:cubicBezTo>
                    <a:pt x="11277" y="13828"/>
                    <a:pt x="11296" y="13819"/>
                    <a:pt x="11326" y="13819"/>
                  </a:cubicBezTo>
                  <a:cubicBezTo>
                    <a:pt x="11326" y="13819"/>
                    <a:pt x="11346" y="13840"/>
                    <a:pt x="11366" y="13840"/>
                  </a:cubicBezTo>
                  <a:cubicBezTo>
                    <a:pt x="11386" y="13860"/>
                    <a:pt x="11386" y="13881"/>
                    <a:pt x="11406" y="13906"/>
                  </a:cubicBezTo>
                  <a:lnTo>
                    <a:pt x="11406" y="13968"/>
                  </a:lnTo>
                  <a:cubicBezTo>
                    <a:pt x="11450" y="14009"/>
                    <a:pt x="11490" y="14055"/>
                    <a:pt x="11530" y="14096"/>
                  </a:cubicBezTo>
                  <a:cubicBezTo>
                    <a:pt x="11530" y="14117"/>
                    <a:pt x="11510" y="14117"/>
                    <a:pt x="11510" y="14117"/>
                  </a:cubicBezTo>
                  <a:cubicBezTo>
                    <a:pt x="11555" y="14184"/>
                    <a:pt x="11575" y="14245"/>
                    <a:pt x="11615" y="14312"/>
                  </a:cubicBezTo>
                  <a:lnTo>
                    <a:pt x="11615" y="14353"/>
                  </a:lnTo>
                  <a:cubicBezTo>
                    <a:pt x="11679" y="14420"/>
                    <a:pt x="11719" y="14522"/>
                    <a:pt x="11804" y="14589"/>
                  </a:cubicBezTo>
                  <a:cubicBezTo>
                    <a:pt x="11804" y="14589"/>
                    <a:pt x="11779" y="14589"/>
                    <a:pt x="11779" y="14610"/>
                  </a:cubicBezTo>
                  <a:cubicBezTo>
                    <a:pt x="11824" y="14651"/>
                    <a:pt x="11843" y="14717"/>
                    <a:pt x="11903" y="14759"/>
                  </a:cubicBezTo>
                  <a:cubicBezTo>
                    <a:pt x="11903" y="14759"/>
                    <a:pt x="11883" y="14759"/>
                    <a:pt x="11883" y="14779"/>
                  </a:cubicBezTo>
                  <a:cubicBezTo>
                    <a:pt x="11903" y="14825"/>
                    <a:pt x="11968" y="14866"/>
                    <a:pt x="11988" y="14933"/>
                  </a:cubicBezTo>
                  <a:cubicBezTo>
                    <a:pt x="12028" y="14933"/>
                    <a:pt x="12028" y="14974"/>
                    <a:pt x="12072" y="14995"/>
                  </a:cubicBezTo>
                  <a:lnTo>
                    <a:pt x="12072" y="15036"/>
                  </a:lnTo>
                  <a:cubicBezTo>
                    <a:pt x="12092" y="15061"/>
                    <a:pt x="12092" y="15082"/>
                    <a:pt x="12112" y="15082"/>
                  </a:cubicBezTo>
                  <a:cubicBezTo>
                    <a:pt x="12112" y="15103"/>
                    <a:pt x="12092" y="15103"/>
                    <a:pt x="12112" y="15123"/>
                  </a:cubicBezTo>
                  <a:cubicBezTo>
                    <a:pt x="12118" y="15117"/>
                    <a:pt x="12122" y="15114"/>
                    <a:pt x="12125" y="15114"/>
                  </a:cubicBezTo>
                  <a:cubicBezTo>
                    <a:pt x="12132" y="15114"/>
                    <a:pt x="12132" y="15129"/>
                    <a:pt x="12132" y="15143"/>
                  </a:cubicBezTo>
                  <a:cubicBezTo>
                    <a:pt x="12152" y="15210"/>
                    <a:pt x="12236" y="15251"/>
                    <a:pt x="12256" y="15318"/>
                  </a:cubicBezTo>
                  <a:cubicBezTo>
                    <a:pt x="12276" y="15338"/>
                    <a:pt x="12301" y="15380"/>
                    <a:pt x="12341" y="15400"/>
                  </a:cubicBezTo>
                  <a:cubicBezTo>
                    <a:pt x="12381" y="15421"/>
                    <a:pt x="12401" y="15487"/>
                    <a:pt x="12445" y="15529"/>
                  </a:cubicBezTo>
                  <a:cubicBezTo>
                    <a:pt x="12485" y="15549"/>
                    <a:pt x="12505" y="15575"/>
                    <a:pt x="12505" y="15636"/>
                  </a:cubicBezTo>
                  <a:cubicBezTo>
                    <a:pt x="12550" y="15657"/>
                    <a:pt x="12550" y="15724"/>
                    <a:pt x="12610" y="15744"/>
                  </a:cubicBezTo>
                  <a:cubicBezTo>
                    <a:pt x="12610" y="15806"/>
                    <a:pt x="12630" y="15852"/>
                    <a:pt x="12694" y="15873"/>
                  </a:cubicBezTo>
                  <a:cubicBezTo>
                    <a:pt x="12714" y="15873"/>
                    <a:pt x="12734" y="15893"/>
                    <a:pt x="12734" y="15913"/>
                  </a:cubicBezTo>
                  <a:cubicBezTo>
                    <a:pt x="12799" y="15960"/>
                    <a:pt x="12818" y="16021"/>
                    <a:pt x="12858" y="16062"/>
                  </a:cubicBezTo>
                  <a:cubicBezTo>
                    <a:pt x="12923" y="16088"/>
                    <a:pt x="12943" y="16150"/>
                    <a:pt x="12983" y="16191"/>
                  </a:cubicBezTo>
                  <a:lnTo>
                    <a:pt x="13003" y="16216"/>
                  </a:lnTo>
                  <a:cubicBezTo>
                    <a:pt x="13003" y="16237"/>
                    <a:pt x="13023" y="16257"/>
                    <a:pt x="13023" y="16278"/>
                  </a:cubicBezTo>
                  <a:cubicBezTo>
                    <a:pt x="13047" y="16278"/>
                    <a:pt x="13067" y="16299"/>
                    <a:pt x="13067" y="16319"/>
                  </a:cubicBezTo>
                  <a:cubicBezTo>
                    <a:pt x="13107" y="16319"/>
                    <a:pt x="13087" y="16365"/>
                    <a:pt x="13087" y="16365"/>
                  </a:cubicBezTo>
                  <a:cubicBezTo>
                    <a:pt x="13127" y="16386"/>
                    <a:pt x="13172" y="16406"/>
                    <a:pt x="13192" y="16447"/>
                  </a:cubicBezTo>
                  <a:cubicBezTo>
                    <a:pt x="13212" y="16447"/>
                    <a:pt x="13231" y="16473"/>
                    <a:pt x="13251" y="16494"/>
                  </a:cubicBezTo>
                  <a:cubicBezTo>
                    <a:pt x="13251" y="16534"/>
                    <a:pt x="13296" y="16555"/>
                    <a:pt x="13316" y="16576"/>
                  </a:cubicBezTo>
                  <a:cubicBezTo>
                    <a:pt x="13336" y="16601"/>
                    <a:pt x="13376" y="16663"/>
                    <a:pt x="13396" y="16683"/>
                  </a:cubicBezTo>
                  <a:cubicBezTo>
                    <a:pt x="13421" y="16730"/>
                    <a:pt x="13441" y="16771"/>
                    <a:pt x="13480" y="16771"/>
                  </a:cubicBezTo>
                  <a:cubicBezTo>
                    <a:pt x="13520" y="16812"/>
                    <a:pt x="13565" y="16858"/>
                    <a:pt x="13605" y="16899"/>
                  </a:cubicBezTo>
                  <a:cubicBezTo>
                    <a:pt x="13625" y="16920"/>
                    <a:pt x="13644" y="16940"/>
                    <a:pt x="13644" y="16961"/>
                  </a:cubicBezTo>
                  <a:lnTo>
                    <a:pt x="13689" y="17007"/>
                  </a:lnTo>
                  <a:cubicBezTo>
                    <a:pt x="13729" y="17048"/>
                    <a:pt x="13794" y="17089"/>
                    <a:pt x="13854" y="17135"/>
                  </a:cubicBezTo>
                  <a:cubicBezTo>
                    <a:pt x="13854" y="17156"/>
                    <a:pt x="13873" y="17176"/>
                    <a:pt x="13893" y="17197"/>
                  </a:cubicBezTo>
                  <a:cubicBezTo>
                    <a:pt x="13958" y="17243"/>
                    <a:pt x="14018" y="17284"/>
                    <a:pt x="14063" y="17325"/>
                  </a:cubicBezTo>
                  <a:cubicBezTo>
                    <a:pt x="14102" y="17412"/>
                    <a:pt x="14187" y="17474"/>
                    <a:pt x="14247" y="17520"/>
                  </a:cubicBezTo>
                  <a:cubicBezTo>
                    <a:pt x="14267" y="17561"/>
                    <a:pt x="14311" y="17582"/>
                    <a:pt x="14331" y="17602"/>
                  </a:cubicBezTo>
                  <a:cubicBezTo>
                    <a:pt x="14371" y="17628"/>
                    <a:pt x="14391" y="17648"/>
                    <a:pt x="14416" y="17669"/>
                  </a:cubicBezTo>
                  <a:cubicBezTo>
                    <a:pt x="14456" y="17690"/>
                    <a:pt x="14456" y="17710"/>
                    <a:pt x="14456" y="17731"/>
                  </a:cubicBezTo>
                  <a:cubicBezTo>
                    <a:pt x="14515" y="17756"/>
                    <a:pt x="14515" y="17818"/>
                    <a:pt x="14560" y="17839"/>
                  </a:cubicBezTo>
                  <a:cubicBezTo>
                    <a:pt x="14600" y="17859"/>
                    <a:pt x="14640" y="17905"/>
                    <a:pt x="14685" y="17926"/>
                  </a:cubicBezTo>
                  <a:lnTo>
                    <a:pt x="14724" y="17926"/>
                  </a:lnTo>
                  <a:cubicBezTo>
                    <a:pt x="14744" y="17946"/>
                    <a:pt x="14789" y="17967"/>
                    <a:pt x="14809" y="17987"/>
                  </a:cubicBezTo>
                  <a:cubicBezTo>
                    <a:pt x="14869" y="18013"/>
                    <a:pt x="14889" y="18034"/>
                    <a:pt x="14933" y="18074"/>
                  </a:cubicBezTo>
                  <a:cubicBezTo>
                    <a:pt x="14973" y="18095"/>
                    <a:pt x="14993" y="18141"/>
                    <a:pt x="15038" y="18182"/>
                  </a:cubicBezTo>
                  <a:lnTo>
                    <a:pt x="15038" y="18223"/>
                  </a:lnTo>
                  <a:lnTo>
                    <a:pt x="15078" y="18223"/>
                  </a:lnTo>
                  <a:cubicBezTo>
                    <a:pt x="15078" y="18230"/>
                    <a:pt x="15080" y="18233"/>
                    <a:pt x="15083" y="18233"/>
                  </a:cubicBezTo>
                  <a:cubicBezTo>
                    <a:pt x="15089" y="18233"/>
                    <a:pt x="15098" y="18223"/>
                    <a:pt x="15098" y="18223"/>
                  </a:cubicBezTo>
                  <a:cubicBezTo>
                    <a:pt x="15137" y="18270"/>
                    <a:pt x="15202" y="18311"/>
                    <a:pt x="15262" y="18311"/>
                  </a:cubicBezTo>
                  <a:cubicBezTo>
                    <a:pt x="15287" y="18331"/>
                    <a:pt x="15306" y="18372"/>
                    <a:pt x="15346" y="18372"/>
                  </a:cubicBezTo>
                  <a:cubicBezTo>
                    <a:pt x="15386" y="18418"/>
                    <a:pt x="15451" y="18439"/>
                    <a:pt x="15471" y="18480"/>
                  </a:cubicBezTo>
                  <a:cubicBezTo>
                    <a:pt x="15491" y="18501"/>
                    <a:pt x="15511" y="18501"/>
                    <a:pt x="15511" y="18526"/>
                  </a:cubicBezTo>
                  <a:cubicBezTo>
                    <a:pt x="15555" y="18526"/>
                    <a:pt x="15595" y="18567"/>
                    <a:pt x="15635" y="18588"/>
                  </a:cubicBezTo>
                  <a:lnTo>
                    <a:pt x="15635" y="18608"/>
                  </a:lnTo>
                  <a:cubicBezTo>
                    <a:pt x="15700" y="18608"/>
                    <a:pt x="15759" y="18675"/>
                    <a:pt x="15824" y="18696"/>
                  </a:cubicBezTo>
                  <a:cubicBezTo>
                    <a:pt x="15844" y="18737"/>
                    <a:pt x="15908" y="18737"/>
                    <a:pt x="15928" y="18757"/>
                  </a:cubicBezTo>
                  <a:cubicBezTo>
                    <a:pt x="15948" y="18783"/>
                    <a:pt x="15968" y="18783"/>
                    <a:pt x="15988" y="18804"/>
                  </a:cubicBezTo>
                  <a:cubicBezTo>
                    <a:pt x="16053" y="18804"/>
                    <a:pt x="16112" y="18824"/>
                    <a:pt x="16132" y="18886"/>
                  </a:cubicBezTo>
                  <a:cubicBezTo>
                    <a:pt x="16237" y="18886"/>
                    <a:pt x="16302" y="18973"/>
                    <a:pt x="16381" y="18993"/>
                  </a:cubicBezTo>
                  <a:lnTo>
                    <a:pt x="16381" y="19040"/>
                  </a:lnTo>
                  <a:cubicBezTo>
                    <a:pt x="16386" y="19043"/>
                    <a:pt x="16390" y="19045"/>
                    <a:pt x="16394" y="19045"/>
                  </a:cubicBezTo>
                  <a:cubicBezTo>
                    <a:pt x="16413" y="19045"/>
                    <a:pt x="16426" y="19014"/>
                    <a:pt x="16426" y="19014"/>
                  </a:cubicBezTo>
                  <a:cubicBezTo>
                    <a:pt x="16486" y="19060"/>
                    <a:pt x="16530" y="19101"/>
                    <a:pt x="16610" y="19101"/>
                  </a:cubicBezTo>
                  <a:cubicBezTo>
                    <a:pt x="16610" y="19101"/>
                    <a:pt x="16630" y="19122"/>
                    <a:pt x="16655" y="19122"/>
                  </a:cubicBezTo>
                  <a:cubicBezTo>
                    <a:pt x="16675" y="19142"/>
                    <a:pt x="16695" y="19142"/>
                    <a:pt x="16715" y="19168"/>
                  </a:cubicBezTo>
                  <a:cubicBezTo>
                    <a:pt x="16799" y="19209"/>
                    <a:pt x="16879" y="19250"/>
                    <a:pt x="16943" y="19271"/>
                  </a:cubicBezTo>
                  <a:cubicBezTo>
                    <a:pt x="16983" y="19296"/>
                    <a:pt x="17003" y="19317"/>
                    <a:pt x="17048" y="19317"/>
                  </a:cubicBezTo>
                  <a:cubicBezTo>
                    <a:pt x="17088" y="19337"/>
                    <a:pt x="17153" y="19337"/>
                    <a:pt x="17212" y="19378"/>
                  </a:cubicBezTo>
                  <a:cubicBezTo>
                    <a:pt x="17212" y="19399"/>
                    <a:pt x="17232" y="19399"/>
                    <a:pt x="17232" y="19399"/>
                  </a:cubicBezTo>
                  <a:cubicBezTo>
                    <a:pt x="17277" y="19399"/>
                    <a:pt x="17317" y="19399"/>
                    <a:pt x="17357" y="19425"/>
                  </a:cubicBezTo>
                  <a:cubicBezTo>
                    <a:pt x="17401" y="19445"/>
                    <a:pt x="17441" y="19445"/>
                    <a:pt x="17481" y="19466"/>
                  </a:cubicBezTo>
                  <a:cubicBezTo>
                    <a:pt x="17501" y="19466"/>
                    <a:pt x="17526" y="19486"/>
                    <a:pt x="17546" y="19486"/>
                  </a:cubicBezTo>
                  <a:cubicBezTo>
                    <a:pt x="17585" y="19486"/>
                    <a:pt x="17625" y="19507"/>
                    <a:pt x="17670" y="19527"/>
                  </a:cubicBezTo>
                  <a:lnTo>
                    <a:pt x="17690" y="19527"/>
                  </a:lnTo>
                  <a:cubicBezTo>
                    <a:pt x="17730" y="19553"/>
                    <a:pt x="17795" y="19553"/>
                    <a:pt x="17854" y="19574"/>
                  </a:cubicBezTo>
                  <a:cubicBezTo>
                    <a:pt x="17854" y="19574"/>
                    <a:pt x="17863" y="19564"/>
                    <a:pt x="17876" y="19564"/>
                  </a:cubicBezTo>
                  <a:cubicBezTo>
                    <a:pt x="17883" y="19564"/>
                    <a:pt x="17891" y="19567"/>
                    <a:pt x="17899" y="19574"/>
                  </a:cubicBezTo>
                  <a:cubicBezTo>
                    <a:pt x="17899" y="19574"/>
                    <a:pt x="17899" y="19594"/>
                    <a:pt x="17919" y="19594"/>
                  </a:cubicBezTo>
                  <a:lnTo>
                    <a:pt x="17979" y="19594"/>
                  </a:lnTo>
                  <a:cubicBezTo>
                    <a:pt x="17998" y="19615"/>
                    <a:pt x="17998" y="19615"/>
                    <a:pt x="18023" y="19635"/>
                  </a:cubicBezTo>
                  <a:lnTo>
                    <a:pt x="18103" y="19635"/>
                  </a:lnTo>
                  <a:cubicBezTo>
                    <a:pt x="18188" y="19681"/>
                    <a:pt x="18272" y="19681"/>
                    <a:pt x="18352" y="19702"/>
                  </a:cubicBezTo>
                  <a:cubicBezTo>
                    <a:pt x="18396" y="19722"/>
                    <a:pt x="18436" y="19722"/>
                    <a:pt x="18456" y="19722"/>
                  </a:cubicBezTo>
                  <a:cubicBezTo>
                    <a:pt x="18521" y="19722"/>
                    <a:pt x="18601" y="19722"/>
                    <a:pt x="18665" y="19743"/>
                  </a:cubicBezTo>
                  <a:cubicBezTo>
                    <a:pt x="18705" y="19743"/>
                    <a:pt x="18745" y="19763"/>
                    <a:pt x="18789" y="19763"/>
                  </a:cubicBezTo>
                  <a:cubicBezTo>
                    <a:pt x="18807" y="19769"/>
                    <a:pt x="18839" y="19772"/>
                    <a:pt x="18878" y="19772"/>
                  </a:cubicBezTo>
                  <a:cubicBezTo>
                    <a:pt x="18971" y="19772"/>
                    <a:pt x="19103" y="19758"/>
                    <a:pt x="19163" y="19743"/>
                  </a:cubicBezTo>
                  <a:lnTo>
                    <a:pt x="19202" y="19743"/>
                  </a:lnTo>
                  <a:cubicBezTo>
                    <a:pt x="19242" y="19763"/>
                    <a:pt x="19287" y="19763"/>
                    <a:pt x="19327" y="19763"/>
                  </a:cubicBezTo>
                  <a:cubicBezTo>
                    <a:pt x="19334" y="19770"/>
                    <a:pt x="19340" y="19773"/>
                    <a:pt x="19347" y="19773"/>
                  </a:cubicBezTo>
                  <a:cubicBezTo>
                    <a:pt x="19361" y="19773"/>
                    <a:pt x="19375" y="19763"/>
                    <a:pt x="19392" y="19763"/>
                  </a:cubicBezTo>
                  <a:cubicBezTo>
                    <a:pt x="19429" y="19785"/>
                    <a:pt x="19464" y="19791"/>
                    <a:pt x="19498" y="19791"/>
                  </a:cubicBezTo>
                  <a:cubicBezTo>
                    <a:pt x="19536" y="19791"/>
                    <a:pt x="19573" y="19784"/>
                    <a:pt x="19615" y="19784"/>
                  </a:cubicBezTo>
                  <a:cubicBezTo>
                    <a:pt x="19646" y="19770"/>
                    <a:pt x="19675" y="19746"/>
                    <a:pt x="19711" y="19746"/>
                  </a:cubicBezTo>
                  <a:cubicBezTo>
                    <a:pt x="19727" y="19746"/>
                    <a:pt x="19745" y="19751"/>
                    <a:pt x="19765" y="19763"/>
                  </a:cubicBezTo>
                  <a:lnTo>
                    <a:pt x="19785" y="19763"/>
                  </a:lnTo>
                  <a:cubicBezTo>
                    <a:pt x="19805" y="19743"/>
                    <a:pt x="19805" y="19743"/>
                    <a:pt x="19824" y="19743"/>
                  </a:cubicBezTo>
                  <a:cubicBezTo>
                    <a:pt x="19838" y="19747"/>
                    <a:pt x="19852" y="19749"/>
                    <a:pt x="19867" y="19749"/>
                  </a:cubicBezTo>
                  <a:cubicBezTo>
                    <a:pt x="19907" y="19749"/>
                    <a:pt x="19951" y="19737"/>
                    <a:pt x="19991" y="19737"/>
                  </a:cubicBezTo>
                  <a:cubicBezTo>
                    <a:pt x="20006" y="19737"/>
                    <a:pt x="20020" y="19739"/>
                    <a:pt x="20033" y="19743"/>
                  </a:cubicBezTo>
                  <a:lnTo>
                    <a:pt x="20053" y="19743"/>
                  </a:lnTo>
                  <a:cubicBezTo>
                    <a:pt x="20130" y="19713"/>
                    <a:pt x="20206" y="19694"/>
                    <a:pt x="20291" y="19694"/>
                  </a:cubicBezTo>
                  <a:cubicBezTo>
                    <a:pt x="20322" y="19694"/>
                    <a:pt x="20353" y="19696"/>
                    <a:pt x="20387" y="19702"/>
                  </a:cubicBezTo>
                  <a:cubicBezTo>
                    <a:pt x="20407" y="19702"/>
                    <a:pt x="20427" y="19681"/>
                    <a:pt x="20466" y="19681"/>
                  </a:cubicBezTo>
                  <a:cubicBezTo>
                    <a:pt x="20472" y="19687"/>
                    <a:pt x="20478" y="19690"/>
                    <a:pt x="20485" y="19690"/>
                  </a:cubicBezTo>
                  <a:cubicBezTo>
                    <a:pt x="20500" y="19690"/>
                    <a:pt x="20517" y="19674"/>
                    <a:pt x="20531" y="19656"/>
                  </a:cubicBezTo>
                  <a:lnTo>
                    <a:pt x="20551" y="19656"/>
                  </a:lnTo>
                  <a:cubicBezTo>
                    <a:pt x="20611" y="19656"/>
                    <a:pt x="20656" y="19635"/>
                    <a:pt x="20715" y="19635"/>
                  </a:cubicBezTo>
                  <a:lnTo>
                    <a:pt x="20715" y="19615"/>
                  </a:lnTo>
                  <a:cubicBezTo>
                    <a:pt x="20728" y="19619"/>
                    <a:pt x="20740" y="19620"/>
                    <a:pt x="20751" y="19620"/>
                  </a:cubicBezTo>
                  <a:cubicBezTo>
                    <a:pt x="20797" y="19620"/>
                    <a:pt x="20833" y="19594"/>
                    <a:pt x="20884" y="19594"/>
                  </a:cubicBezTo>
                  <a:cubicBezTo>
                    <a:pt x="20924" y="19574"/>
                    <a:pt x="20944" y="19574"/>
                    <a:pt x="20964" y="19553"/>
                  </a:cubicBezTo>
                  <a:cubicBezTo>
                    <a:pt x="20977" y="19553"/>
                    <a:pt x="20993" y="19562"/>
                    <a:pt x="21001" y="19562"/>
                  </a:cubicBezTo>
                  <a:cubicBezTo>
                    <a:pt x="21006" y="19562"/>
                    <a:pt x="21009" y="19560"/>
                    <a:pt x="21009" y="19553"/>
                  </a:cubicBezTo>
                  <a:cubicBezTo>
                    <a:pt x="21029" y="19507"/>
                    <a:pt x="21069" y="19486"/>
                    <a:pt x="21108" y="19486"/>
                  </a:cubicBezTo>
                  <a:cubicBezTo>
                    <a:pt x="21108" y="19445"/>
                    <a:pt x="21133" y="19445"/>
                    <a:pt x="21153" y="19425"/>
                  </a:cubicBezTo>
                  <a:cubicBezTo>
                    <a:pt x="21133" y="19399"/>
                    <a:pt x="21153" y="19378"/>
                    <a:pt x="21133" y="19358"/>
                  </a:cubicBezTo>
                  <a:cubicBezTo>
                    <a:pt x="21133" y="19378"/>
                    <a:pt x="21108" y="19378"/>
                    <a:pt x="21108" y="19399"/>
                  </a:cubicBezTo>
                  <a:cubicBezTo>
                    <a:pt x="21088" y="19378"/>
                    <a:pt x="21088" y="19358"/>
                    <a:pt x="21069" y="19358"/>
                  </a:cubicBezTo>
                  <a:cubicBezTo>
                    <a:pt x="21069" y="19378"/>
                    <a:pt x="21069" y="19378"/>
                    <a:pt x="21049" y="19378"/>
                  </a:cubicBezTo>
                  <a:cubicBezTo>
                    <a:pt x="21049" y="19358"/>
                    <a:pt x="21049" y="19358"/>
                    <a:pt x="21069" y="19358"/>
                  </a:cubicBezTo>
                  <a:cubicBezTo>
                    <a:pt x="21069" y="19358"/>
                    <a:pt x="21060" y="19349"/>
                    <a:pt x="21054" y="19349"/>
                  </a:cubicBezTo>
                  <a:cubicBezTo>
                    <a:pt x="21051" y="19349"/>
                    <a:pt x="21049" y="19351"/>
                    <a:pt x="21049" y="19358"/>
                  </a:cubicBezTo>
                  <a:cubicBezTo>
                    <a:pt x="21035" y="19358"/>
                    <a:pt x="21022" y="19367"/>
                    <a:pt x="21007" y="19367"/>
                  </a:cubicBezTo>
                  <a:cubicBezTo>
                    <a:pt x="21000" y="19367"/>
                    <a:pt x="20992" y="19365"/>
                    <a:pt x="20984" y="19358"/>
                  </a:cubicBezTo>
                  <a:cubicBezTo>
                    <a:pt x="20984" y="19348"/>
                    <a:pt x="20979" y="19343"/>
                    <a:pt x="20971" y="19343"/>
                  </a:cubicBezTo>
                  <a:cubicBezTo>
                    <a:pt x="20964" y="19343"/>
                    <a:pt x="20954" y="19348"/>
                    <a:pt x="20944" y="19358"/>
                  </a:cubicBezTo>
                  <a:cubicBezTo>
                    <a:pt x="20924" y="19368"/>
                    <a:pt x="20898" y="19368"/>
                    <a:pt x="20872" y="19368"/>
                  </a:cubicBezTo>
                  <a:cubicBezTo>
                    <a:pt x="20846" y="19368"/>
                    <a:pt x="20820" y="19368"/>
                    <a:pt x="20800" y="19378"/>
                  </a:cubicBezTo>
                  <a:cubicBezTo>
                    <a:pt x="20760" y="19378"/>
                    <a:pt x="20715" y="19399"/>
                    <a:pt x="20695" y="19425"/>
                  </a:cubicBezTo>
                  <a:cubicBezTo>
                    <a:pt x="20682" y="19425"/>
                    <a:pt x="20678" y="19413"/>
                    <a:pt x="20670" y="19413"/>
                  </a:cubicBezTo>
                  <a:cubicBezTo>
                    <a:pt x="20667" y="19413"/>
                    <a:pt x="20662" y="19416"/>
                    <a:pt x="20656" y="19425"/>
                  </a:cubicBezTo>
                  <a:cubicBezTo>
                    <a:pt x="20611" y="19425"/>
                    <a:pt x="20571" y="19445"/>
                    <a:pt x="20531" y="19445"/>
                  </a:cubicBezTo>
                  <a:lnTo>
                    <a:pt x="20486" y="19445"/>
                  </a:lnTo>
                  <a:cubicBezTo>
                    <a:pt x="20427" y="19445"/>
                    <a:pt x="20362" y="19466"/>
                    <a:pt x="20302" y="19466"/>
                  </a:cubicBezTo>
                  <a:cubicBezTo>
                    <a:pt x="20276" y="19466"/>
                    <a:pt x="20247" y="19457"/>
                    <a:pt x="20219" y="19457"/>
                  </a:cubicBezTo>
                  <a:cubicBezTo>
                    <a:pt x="20205" y="19457"/>
                    <a:pt x="20191" y="19459"/>
                    <a:pt x="20178" y="19466"/>
                  </a:cubicBezTo>
                  <a:cubicBezTo>
                    <a:pt x="20168" y="19476"/>
                    <a:pt x="20158" y="19476"/>
                    <a:pt x="20147" y="19476"/>
                  </a:cubicBezTo>
                  <a:cubicBezTo>
                    <a:pt x="20137" y="19476"/>
                    <a:pt x="20126" y="19476"/>
                    <a:pt x="20113" y="19486"/>
                  </a:cubicBezTo>
                  <a:lnTo>
                    <a:pt x="20113" y="19507"/>
                  </a:lnTo>
                  <a:cubicBezTo>
                    <a:pt x="20093" y="19486"/>
                    <a:pt x="20093" y="19486"/>
                    <a:pt x="20093" y="19466"/>
                  </a:cubicBezTo>
                  <a:cubicBezTo>
                    <a:pt x="20086" y="19481"/>
                    <a:pt x="20078" y="19485"/>
                    <a:pt x="20070" y="19485"/>
                  </a:cubicBezTo>
                  <a:cubicBezTo>
                    <a:pt x="20061" y="19485"/>
                    <a:pt x="20051" y="19480"/>
                    <a:pt x="20038" y="19480"/>
                  </a:cubicBezTo>
                  <a:cubicBezTo>
                    <a:pt x="20030" y="19480"/>
                    <a:pt x="20023" y="19482"/>
                    <a:pt x="20014" y="19486"/>
                  </a:cubicBezTo>
                  <a:cubicBezTo>
                    <a:pt x="20014" y="19486"/>
                    <a:pt x="19994" y="19505"/>
                    <a:pt x="19975" y="19505"/>
                  </a:cubicBezTo>
                  <a:cubicBezTo>
                    <a:pt x="19965" y="19505"/>
                    <a:pt x="19955" y="19500"/>
                    <a:pt x="19949" y="19486"/>
                  </a:cubicBezTo>
                  <a:cubicBezTo>
                    <a:pt x="19939" y="19497"/>
                    <a:pt x="19924" y="19497"/>
                    <a:pt x="19908" y="19497"/>
                  </a:cubicBezTo>
                  <a:cubicBezTo>
                    <a:pt x="19893" y="19497"/>
                    <a:pt x="19877" y="19497"/>
                    <a:pt x="19864" y="19507"/>
                  </a:cubicBezTo>
                  <a:cubicBezTo>
                    <a:pt x="19851" y="19507"/>
                    <a:pt x="19829" y="19516"/>
                    <a:pt x="19810" y="19516"/>
                  </a:cubicBezTo>
                  <a:cubicBezTo>
                    <a:pt x="19800" y="19516"/>
                    <a:pt x="19791" y="19514"/>
                    <a:pt x="19785" y="19507"/>
                  </a:cubicBezTo>
                  <a:cubicBezTo>
                    <a:pt x="19785" y="19507"/>
                    <a:pt x="19765" y="19486"/>
                    <a:pt x="19740" y="19486"/>
                  </a:cubicBezTo>
                  <a:cubicBezTo>
                    <a:pt x="19740" y="19507"/>
                    <a:pt x="19765" y="19507"/>
                    <a:pt x="19740" y="19527"/>
                  </a:cubicBezTo>
                  <a:lnTo>
                    <a:pt x="19660" y="19527"/>
                  </a:lnTo>
                  <a:cubicBezTo>
                    <a:pt x="19640" y="19553"/>
                    <a:pt x="19615" y="19553"/>
                    <a:pt x="19595" y="19553"/>
                  </a:cubicBezTo>
                  <a:cubicBezTo>
                    <a:pt x="19582" y="19544"/>
                    <a:pt x="19571" y="19542"/>
                    <a:pt x="19562" y="19542"/>
                  </a:cubicBezTo>
                  <a:cubicBezTo>
                    <a:pt x="19543" y="19542"/>
                    <a:pt x="19529" y="19553"/>
                    <a:pt x="19516" y="19553"/>
                  </a:cubicBezTo>
                  <a:cubicBezTo>
                    <a:pt x="19471" y="19553"/>
                    <a:pt x="19451" y="19553"/>
                    <a:pt x="19431" y="19527"/>
                  </a:cubicBezTo>
                  <a:cubicBezTo>
                    <a:pt x="19411" y="19527"/>
                    <a:pt x="19411" y="19553"/>
                    <a:pt x="19411" y="19553"/>
                  </a:cubicBezTo>
                  <a:lnTo>
                    <a:pt x="19392" y="19527"/>
                  </a:lnTo>
                  <a:cubicBezTo>
                    <a:pt x="19367" y="19527"/>
                    <a:pt x="19327" y="19527"/>
                    <a:pt x="19307" y="19507"/>
                  </a:cubicBezTo>
                  <a:cubicBezTo>
                    <a:pt x="19267" y="19507"/>
                    <a:pt x="19242" y="19527"/>
                    <a:pt x="19222" y="19527"/>
                  </a:cubicBezTo>
                  <a:lnTo>
                    <a:pt x="19118" y="19527"/>
                  </a:lnTo>
                  <a:cubicBezTo>
                    <a:pt x="19091" y="19527"/>
                    <a:pt x="19065" y="19518"/>
                    <a:pt x="19037" y="19518"/>
                  </a:cubicBezTo>
                  <a:cubicBezTo>
                    <a:pt x="19023" y="19518"/>
                    <a:pt x="19009" y="19520"/>
                    <a:pt x="18994" y="19527"/>
                  </a:cubicBezTo>
                  <a:cubicBezTo>
                    <a:pt x="18934" y="19527"/>
                    <a:pt x="18849" y="19507"/>
                    <a:pt x="18789" y="19507"/>
                  </a:cubicBezTo>
                  <a:cubicBezTo>
                    <a:pt x="18745" y="19486"/>
                    <a:pt x="18685" y="19486"/>
                    <a:pt x="18645" y="19486"/>
                  </a:cubicBezTo>
                  <a:lnTo>
                    <a:pt x="18601" y="19486"/>
                  </a:lnTo>
                  <a:cubicBezTo>
                    <a:pt x="18541" y="19486"/>
                    <a:pt x="18456" y="19466"/>
                    <a:pt x="18372" y="19466"/>
                  </a:cubicBezTo>
                  <a:cubicBezTo>
                    <a:pt x="18352" y="19466"/>
                    <a:pt x="18332" y="19445"/>
                    <a:pt x="18292" y="19445"/>
                  </a:cubicBezTo>
                  <a:cubicBezTo>
                    <a:pt x="18247" y="19425"/>
                    <a:pt x="18188" y="19425"/>
                    <a:pt x="18168" y="19378"/>
                  </a:cubicBezTo>
                  <a:cubicBezTo>
                    <a:pt x="18161" y="19382"/>
                    <a:pt x="18155" y="19383"/>
                    <a:pt x="18149" y="19383"/>
                  </a:cubicBezTo>
                  <a:cubicBezTo>
                    <a:pt x="18122" y="19383"/>
                    <a:pt x="18106" y="19354"/>
                    <a:pt x="18092" y="19354"/>
                  </a:cubicBezTo>
                  <a:cubicBezTo>
                    <a:pt x="18089" y="19354"/>
                    <a:pt x="18086" y="19355"/>
                    <a:pt x="18083" y="19358"/>
                  </a:cubicBezTo>
                  <a:cubicBezTo>
                    <a:pt x="18023" y="19337"/>
                    <a:pt x="17959" y="19337"/>
                    <a:pt x="17919" y="19317"/>
                  </a:cubicBezTo>
                  <a:cubicBezTo>
                    <a:pt x="17854" y="19317"/>
                    <a:pt x="17795" y="19296"/>
                    <a:pt x="17730" y="19296"/>
                  </a:cubicBezTo>
                  <a:cubicBezTo>
                    <a:pt x="17670" y="19271"/>
                    <a:pt x="17605" y="19250"/>
                    <a:pt x="17546" y="19209"/>
                  </a:cubicBezTo>
                  <a:cubicBezTo>
                    <a:pt x="17501" y="19188"/>
                    <a:pt x="17461" y="19168"/>
                    <a:pt x="17421" y="19168"/>
                  </a:cubicBezTo>
                  <a:cubicBezTo>
                    <a:pt x="17376" y="19142"/>
                    <a:pt x="17337" y="19122"/>
                    <a:pt x="17297" y="19101"/>
                  </a:cubicBezTo>
                  <a:cubicBezTo>
                    <a:pt x="17252" y="19081"/>
                    <a:pt x="17192" y="19060"/>
                    <a:pt x="17153" y="19060"/>
                  </a:cubicBezTo>
                  <a:cubicBezTo>
                    <a:pt x="17153" y="19060"/>
                    <a:pt x="17172" y="19040"/>
                    <a:pt x="17153" y="19014"/>
                  </a:cubicBezTo>
                  <a:cubicBezTo>
                    <a:pt x="17128" y="19014"/>
                    <a:pt x="17128" y="19040"/>
                    <a:pt x="17128" y="19060"/>
                  </a:cubicBezTo>
                  <a:cubicBezTo>
                    <a:pt x="17108" y="19014"/>
                    <a:pt x="17068" y="19014"/>
                    <a:pt x="17048" y="19014"/>
                  </a:cubicBezTo>
                  <a:lnTo>
                    <a:pt x="17003" y="19014"/>
                  </a:lnTo>
                  <a:cubicBezTo>
                    <a:pt x="17003" y="18973"/>
                    <a:pt x="16983" y="18993"/>
                    <a:pt x="16963" y="18973"/>
                  </a:cubicBezTo>
                  <a:cubicBezTo>
                    <a:pt x="16879" y="18973"/>
                    <a:pt x="16799" y="18911"/>
                    <a:pt x="16734" y="18886"/>
                  </a:cubicBezTo>
                  <a:cubicBezTo>
                    <a:pt x="16695" y="18865"/>
                    <a:pt x="16675" y="18865"/>
                    <a:pt x="16655" y="18845"/>
                  </a:cubicBezTo>
                  <a:cubicBezTo>
                    <a:pt x="16610" y="18824"/>
                    <a:pt x="16570" y="18783"/>
                    <a:pt x="16506" y="18783"/>
                  </a:cubicBezTo>
                  <a:cubicBezTo>
                    <a:pt x="16466" y="18716"/>
                    <a:pt x="16381" y="18737"/>
                    <a:pt x="16341" y="18655"/>
                  </a:cubicBezTo>
                  <a:cubicBezTo>
                    <a:pt x="16341" y="18629"/>
                    <a:pt x="16321" y="18629"/>
                    <a:pt x="16321" y="18629"/>
                  </a:cubicBezTo>
                  <a:cubicBezTo>
                    <a:pt x="16282" y="18629"/>
                    <a:pt x="16257" y="18608"/>
                    <a:pt x="16217" y="18608"/>
                  </a:cubicBezTo>
                  <a:cubicBezTo>
                    <a:pt x="16197" y="18588"/>
                    <a:pt x="16177" y="18567"/>
                    <a:pt x="16157" y="18547"/>
                  </a:cubicBezTo>
                  <a:cubicBezTo>
                    <a:pt x="16132" y="18526"/>
                    <a:pt x="16112" y="18526"/>
                    <a:pt x="16093" y="18526"/>
                  </a:cubicBezTo>
                  <a:lnTo>
                    <a:pt x="16053" y="18526"/>
                  </a:lnTo>
                  <a:cubicBezTo>
                    <a:pt x="15988" y="18460"/>
                    <a:pt x="15908" y="18439"/>
                    <a:pt x="15824" y="18372"/>
                  </a:cubicBezTo>
                  <a:cubicBezTo>
                    <a:pt x="15804" y="18352"/>
                    <a:pt x="15759" y="18331"/>
                    <a:pt x="15739" y="18331"/>
                  </a:cubicBezTo>
                  <a:cubicBezTo>
                    <a:pt x="15680" y="18311"/>
                    <a:pt x="15615" y="18270"/>
                    <a:pt x="15575" y="18223"/>
                  </a:cubicBezTo>
                  <a:lnTo>
                    <a:pt x="15555" y="18203"/>
                  </a:lnTo>
                  <a:cubicBezTo>
                    <a:pt x="15491" y="18162"/>
                    <a:pt x="15431" y="18141"/>
                    <a:pt x="15386" y="18095"/>
                  </a:cubicBezTo>
                  <a:cubicBezTo>
                    <a:pt x="15346" y="18054"/>
                    <a:pt x="15287" y="18034"/>
                    <a:pt x="15242" y="17987"/>
                  </a:cubicBezTo>
                  <a:cubicBezTo>
                    <a:pt x="15182" y="17946"/>
                    <a:pt x="15118" y="17905"/>
                    <a:pt x="15078" y="17859"/>
                  </a:cubicBezTo>
                  <a:cubicBezTo>
                    <a:pt x="15058" y="17839"/>
                    <a:pt x="15038" y="17839"/>
                    <a:pt x="15038" y="17818"/>
                  </a:cubicBezTo>
                  <a:cubicBezTo>
                    <a:pt x="15013" y="17756"/>
                    <a:pt x="14933" y="17756"/>
                    <a:pt x="14913" y="17690"/>
                  </a:cubicBezTo>
                  <a:cubicBezTo>
                    <a:pt x="14913" y="17710"/>
                    <a:pt x="14889" y="17710"/>
                    <a:pt x="14889" y="17710"/>
                  </a:cubicBezTo>
                  <a:cubicBezTo>
                    <a:pt x="14869" y="17690"/>
                    <a:pt x="14869" y="17669"/>
                    <a:pt x="14869" y="17669"/>
                  </a:cubicBezTo>
                  <a:lnTo>
                    <a:pt x="14829" y="17669"/>
                  </a:lnTo>
                  <a:cubicBezTo>
                    <a:pt x="14829" y="17669"/>
                    <a:pt x="14809" y="17648"/>
                    <a:pt x="14809" y="17628"/>
                  </a:cubicBezTo>
                  <a:cubicBezTo>
                    <a:pt x="14744" y="17602"/>
                    <a:pt x="14724" y="17561"/>
                    <a:pt x="14665" y="17541"/>
                  </a:cubicBezTo>
                  <a:cubicBezTo>
                    <a:pt x="14665" y="17541"/>
                    <a:pt x="14640" y="17541"/>
                    <a:pt x="14640" y="17520"/>
                  </a:cubicBezTo>
                  <a:cubicBezTo>
                    <a:pt x="14600" y="17474"/>
                    <a:pt x="14560" y="17433"/>
                    <a:pt x="14515" y="17412"/>
                  </a:cubicBezTo>
                  <a:cubicBezTo>
                    <a:pt x="14456" y="17371"/>
                    <a:pt x="14391" y="17304"/>
                    <a:pt x="14331" y="17243"/>
                  </a:cubicBezTo>
                  <a:cubicBezTo>
                    <a:pt x="14331" y="17217"/>
                    <a:pt x="14311" y="17217"/>
                    <a:pt x="14292" y="17197"/>
                  </a:cubicBezTo>
                  <a:cubicBezTo>
                    <a:pt x="14227" y="17176"/>
                    <a:pt x="14207" y="17135"/>
                    <a:pt x="14187" y="17089"/>
                  </a:cubicBezTo>
                  <a:cubicBezTo>
                    <a:pt x="14122" y="17048"/>
                    <a:pt x="14082" y="17007"/>
                    <a:pt x="14043" y="16986"/>
                  </a:cubicBezTo>
                  <a:cubicBezTo>
                    <a:pt x="13998" y="16920"/>
                    <a:pt x="13918" y="16878"/>
                    <a:pt x="13873" y="16812"/>
                  </a:cubicBezTo>
                  <a:cubicBezTo>
                    <a:pt x="13814" y="16750"/>
                    <a:pt x="13769" y="16683"/>
                    <a:pt x="13709" y="16663"/>
                  </a:cubicBezTo>
                  <a:cubicBezTo>
                    <a:pt x="13689" y="16622"/>
                    <a:pt x="13709" y="16622"/>
                    <a:pt x="13689" y="16622"/>
                  </a:cubicBezTo>
                  <a:cubicBezTo>
                    <a:pt x="13669" y="16601"/>
                    <a:pt x="13669" y="16576"/>
                    <a:pt x="13625" y="16555"/>
                  </a:cubicBezTo>
                  <a:lnTo>
                    <a:pt x="13605" y="16555"/>
                  </a:lnTo>
                  <a:cubicBezTo>
                    <a:pt x="13605" y="16534"/>
                    <a:pt x="13625" y="16534"/>
                    <a:pt x="13625" y="16534"/>
                  </a:cubicBezTo>
                  <a:cubicBezTo>
                    <a:pt x="13605" y="16494"/>
                    <a:pt x="13585" y="16447"/>
                    <a:pt x="13565" y="16427"/>
                  </a:cubicBezTo>
                  <a:cubicBezTo>
                    <a:pt x="13520" y="16386"/>
                    <a:pt x="13500" y="16345"/>
                    <a:pt x="13441" y="16319"/>
                  </a:cubicBezTo>
                  <a:cubicBezTo>
                    <a:pt x="13441" y="16299"/>
                    <a:pt x="13421" y="16299"/>
                    <a:pt x="13396" y="16278"/>
                  </a:cubicBezTo>
                  <a:cubicBezTo>
                    <a:pt x="13396" y="16237"/>
                    <a:pt x="13356" y="16216"/>
                    <a:pt x="13336" y="16216"/>
                  </a:cubicBezTo>
                  <a:cubicBezTo>
                    <a:pt x="13296" y="16191"/>
                    <a:pt x="13271" y="16170"/>
                    <a:pt x="13251" y="16150"/>
                  </a:cubicBezTo>
                  <a:cubicBezTo>
                    <a:pt x="13231" y="16129"/>
                    <a:pt x="13231" y="16108"/>
                    <a:pt x="13212" y="16088"/>
                  </a:cubicBezTo>
                  <a:cubicBezTo>
                    <a:pt x="13192" y="16062"/>
                    <a:pt x="13172" y="16042"/>
                    <a:pt x="13147" y="16021"/>
                  </a:cubicBezTo>
                  <a:cubicBezTo>
                    <a:pt x="13107" y="15980"/>
                    <a:pt x="13087" y="15934"/>
                    <a:pt x="13087" y="15913"/>
                  </a:cubicBezTo>
                  <a:cubicBezTo>
                    <a:pt x="13023" y="15852"/>
                    <a:pt x="12983" y="15785"/>
                    <a:pt x="12943" y="15724"/>
                  </a:cubicBezTo>
                  <a:cubicBezTo>
                    <a:pt x="12923" y="15724"/>
                    <a:pt x="12923" y="15703"/>
                    <a:pt x="12923" y="15677"/>
                  </a:cubicBezTo>
                  <a:cubicBezTo>
                    <a:pt x="12878" y="15677"/>
                    <a:pt x="12838" y="15657"/>
                    <a:pt x="12818" y="15616"/>
                  </a:cubicBezTo>
                  <a:cubicBezTo>
                    <a:pt x="12799" y="15575"/>
                    <a:pt x="12754" y="15549"/>
                    <a:pt x="12734" y="15508"/>
                  </a:cubicBezTo>
                  <a:cubicBezTo>
                    <a:pt x="12714" y="15467"/>
                    <a:pt x="12674" y="15421"/>
                    <a:pt x="12649" y="15380"/>
                  </a:cubicBezTo>
                  <a:cubicBezTo>
                    <a:pt x="12610" y="15338"/>
                    <a:pt x="12590" y="15292"/>
                    <a:pt x="12570" y="15251"/>
                  </a:cubicBezTo>
                  <a:cubicBezTo>
                    <a:pt x="12570" y="15251"/>
                    <a:pt x="12550" y="15251"/>
                    <a:pt x="12550" y="15231"/>
                  </a:cubicBezTo>
                  <a:cubicBezTo>
                    <a:pt x="12550" y="15231"/>
                    <a:pt x="12570" y="15231"/>
                    <a:pt x="12550" y="15210"/>
                  </a:cubicBezTo>
                  <a:cubicBezTo>
                    <a:pt x="12525" y="15190"/>
                    <a:pt x="12505" y="15190"/>
                    <a:pt x="12505" y="15164"/>
                  </a:cubicBezTo>
                  <a:cubicBezTo>
                    <a:pt x="12465" y="15123"/>
                    <a:pt x="12465" y="15061"/>
                    <a:pt x="12401" y="15061"/>
                  </a:cubicBezTo>
                  <a:cubicBezTo>
                    <a:pt x="12401" y="15015"/>
                    <a:pt x="12361" y="15015"/>
                    <a:pt x="12341" y="14974"/>
                  </a:cubicBezTo>
                  <a:cubicBezTo>
                    <a:pt x="12276" y="14887"/>
                    <a:pt x="12217" y="14825"/>
                    <a:pt x="12177" y="14738"/>
                  </a:cubicBezTo>
                  <a:cubicBezTo>
                    <a:pt x="12152" y="14697"/>
                    <a:pt x="12132" y="14676"/>
                    <a:pt x="12152" y="14651"/>
                  </a:cubicBezTo>
                  <a:cubicBezTo>
                    <a:pt x="12132" y="14630"/>
                    <a:pt x="12132" y="14630"/>
                    <a:pt x="12112" y="14630"/>
                  </a:cubicBezTo>
                  <a:cubicBezTo>
                    <a:pt x="12132" y="14630"/>
                    <a:pt x="12132" y="14610"/>
                    <a:pt x="12132" y="14610"/>
                  </a:cubicBezTo>
                  <a:cubicBezTo>
                    <a:pt x="12132" y="14589"/>
                    <a:pt x="12092" y="14589"/>
                    <a:pt x="12092" y="14568"/>
                  </a:cubicBezTo>
                  <a:cubicBezTo>
                    <a:pt x="12072" y="14522"/>
                    <a:pt x="12052" y="14502"/>
                    <a:pt x="12028" y="14481"/>
                  </a:cubicBezTo>
                  <a:cubicBezTo>
                    <a:pt x="12008" y="14481"/>
                    <a:pt x="11988" y="14461"/>
                    <a:pt x="11988" y="14440"/>
                  </a:cubicBezTo>
                  <a:cubicBezTo>
                    <a:pt x="11988" y="14420"/>
                    <a:pt x="11988" y="14420"/>
                    <a:pt x="11968" y="14394"/>
                  </a:cubicBezTo>
                  <a:cubicBezTo>
                    <a:pt x="11948" y="14373"/>
                    <a:pt x="11928" y="14333"/>
                    <a:pt x="11903" y="14291"/>
                  </a:cubicBezTo>
                  <a:cubicBezTo>
                    <a:pt x="11883" y="14291"/>
                    <a:pt x="11883" y="14291"/>
                    <a:pt x="11883" y="14266"/>
                  </a:cubicBezTo>
                  <a:cubicBezTo>
                    <a:pt x="11883" y="14204"/>
                    <a:pt x="11824" y="14184"/>
                    <a:pt x="11824" y="14137"/>
                  </a:cubicBezTo>
                  <a:cubicBezTo>
                    <a:pt x="11804" y="14096"/>
                    <a:pt x="11759" y="14076"/>
                    <a:pt x="11759" y="14009"/>
                  </a:cubicBezTo>
                  <a:lnTo>
                    <a:pt x="11739" y="13989"/>
                  </a:lnTo>
                  <a:cubicBezTo>
                    <a:pt x="11699" y="13947"/>
                    <a:pt x="11679" y="13927"/>
                    <a:pt x="11654" y="13881"/>
                  </a:cubicBezTo>
                  <a:cubicBezTo>
                    <a:pt x="11634" y="13840"/>
                    <a:pt x="11615" y="13799"/>
                    <a:pt x="11595" y="13752"/>
                  </a:cubicBezTo>
                  <a:cubicBezTo>
                    <a:pt x="11575" y="13732"/>
                    <a:pt x="11575" y="13711"/>
                    <a:pt x="11575" y="13691"/>
                  </a:cubicBezTo>
                  <a:cubicBezTo>
                    <a:pt x="11606" y="13674"/>
                    <a:pt x="11638" y="13642"/>
                    <a:pt x="11682" y="13642"/>
                  </a:cubicBezTo>
                  <a:cubicBezTo>
                    <a:pt x="11693" y="13642"/>
                    <a:pt x="11705" y="13644"/>
                    <a:pt x="11719" y="13650"/>
                  </a:cubicBezTo>
                  <a:cubicBezTo>
                    <a:pt x="11719" y="13670"/>
                    <a:pt x="11739" y="13691"/>
                    <a:pt x="11759" y="13711"/>
                  </a:cubicBezTo>
                  <a:cubicBezTo>
                    <a:pt x="11779" y="13732"/>
                    <a:pt x="11779" y="13778"/>
                    <a:pt x="11804" y="13799"/>
                  </a:cubicBezTo>
                  <a:cubicBezTo>
                    <a:pt x="11843" y="13819"/>
                    <a:pt x="11824" y="13860"/>
                    <a:pt x="11863" y="13881"/>
                  </a:cubicBezTo>
                  <a:cubicBezTo>
                    <a:pt x="11863" y="13927"/>
                    <a:pt x="11883" y="13947"/>
                    <a:pt x="11903" y="13968"/>
                  </a:cubicBezTo>
                  <a:cubicBezTo>
                    <a:pt x="11948" y="14035"/>
                    <a:pt x="11948" y="14117"/>
                    <a:pt x="12028" y="14137"/>
                  </a:cubicBezTo>
                  <a:lnTo>
                    <a:pt x="12028" y="14204"/>
                  </a:lnTo>
                  <a:cubicBezTo>
                    <a:pt x="12072" y="14291"/>
                    <a:pt x="12152" y="14373"/>
                    <a:pt x="12197" y="14461"/>
                  </a:cubicBezTo>
                  <a:cubicBezTo>
                    <a:pt x="12217" y="14522"/>
                    <a:pt x="12256" y="14568"/>
                    <a:pt x="12301" y="14610"/>
                  </a:cubicBezTo>
                  <a:cubicBezTo>
                    <a:pt x="12341" y="14676"/>
                    <a:pt x="12381" y="14759"/>
                    <a:pt x="12425" y="14825"/>
                  </a:cubicBezTo>
                  <a:cubicBezTo>
                    <a:pt x="12445" y="14846"/>
                    <a:pt x="12465" y="14887"/>
                    <a:pt x="12485" y="14907"/>
                  </a:cubicBezTo>
                  <a:cubicBezTo>
                    <a:pt x="12505" y="14933"/>
                    <a:pt x="12525" y="14933"/>
                    <a:pt x="12525" y="14954"/>
                  </a:cubicBezTo>
                  <a:cubicBezTo>
                    <a:pt x="12525" y="14995"/>
                    <a:pt x="12570" y="14974"/>
                    <a:pt x="12570" y="15015"/>
                  </a:cubicBezTo>
                  <a:cubicBezTo>
                    <a:pt x="12610" y="15061"/>
                    <a:pt x="12630" y="15103"/>
                    <a:pt x="12674" y="15164"/>
                  </a:cubicBezTo>
                  <a:cubicBezTo>
                    <a:pt x="12734" y="15231"/>
                    <a:pt x="12799" y="15292"/>
                    <a:pt x="12838" y="15359"/>
                  </a:cubicBezTo>
                  <a:cubicBezTo>
                    <a:pt x="12858" y="15421"/>
                    <a:pt x="12898" y="15467"/>
                    <a:pt x="12943" y="15508"/>
                  </a:cubicBezTo>
                  <a:lnTo>
                    <a:pt x="12943" y="15529"/>
                  </a:lnTo>
                  <a:lnTo>
                    <a:pt x="12983" y="15529"/>
                  </a:lnTo>
                  <a:lnTo>
                    <a:pt x="12983" y="15575"/>
                  </a:lnTo>
                  <a:lnTo>
                    <a:pt x="13023" y="15575"/>
                  </a:lnTo>
                  <a:lnTo>
                    <a:pt x="13023" y="15595"/>
                  </a:lnTo>
                  <a:cubicBezTo>
                    <a:pt x="13087" y="15657"/>
                    <a:pt x="13107" y="15724"/>
                    <a:pt x="13172" y="15764"/>
                  </a:cubicBezTo>
                  <a:lnTo>
                    <a:pt x="13192" y="15764"/>
                  </a:lnTo>
                  <a:cubicBezTo>
                    <a:pt x="13212" y="15806"/>
                    <a:pt x="13212" y="15831"/>
                    <a:pt x="13251" y="15852"/>
                  </a:cubicBezTo>
                  <a:cubicBezTo>
                    <a:pt x="13251" y="15893"/>
                    <a:pt x="13296" y="15893"/>
                    <a:pt x="13316" y="15913"/>
                  </a:cubicBezTo>
                  <a:cubicBezTo>
                    <a:pt x="13316" y="15934"/>
                    <a:pt x="13336" y="15960"/>
                    <a:pt x="13356" y="15980"/>
                  </a:cubicBezTo>
                  <a:cubicBezTo>
                    <a:pt x="13356" y="16021"/>
                    <a:pt x="13376" y="16042"/>
                    <a:pt x="13396" y="16062"/>
                  </a:cubicBezTo>
                  <a:cubicBezTo>
                    <a:pt x="13421" y="16088"/>
                    <a:pt x="13460" y="16088"/>
                    <a:pt x="13460" y="16108"/>
                  </a:cubicBezTo>
                  <a:cubicBezTo>
                    <a:pt x="13500" y="16170"/>
                    <a:pt x="13545" y="16191"/>
                    <a:pt x="13565" y="16237"/>
                  </a:cubicBezTo>
                  <a:cubicBezTo>
                    <a:pt x="13585" y="16257"/>
                    <a:pt x="13625" y="16278"/>
                    <a:pt x="13644" y="16319"/>
                  </a:cubicBezTo>
                  <a:cubicBezTo>
                    <a:pt x="13709" y="16406"/>
                    <a:pt x="13769" y="16473"/>
                    <a:pt x="13834" y="16534"/>
                  </a:cubicBezTo>
                  <a:cubicBezTo>
                    <a:pt x="13893" y="16601"/>
                    <a:pt x="13958" y="16663"/>
                    <a:pt x="14018" y="16704"/>
                  </a:cubicBezTo>
                  <a:cubicBezTo>
                    <a:pt x="14063" y="16750"/>
                    <a:pt x="14102" y="16791"/>
                    <a:pt x="14142" y="16832"/>
                  </a:cubicBezTo>
                  <a:cubicBezTo>
                    <a:pt x="14187" y="16878"/>
                    <a:pt x="14247" y="16920"/>
                    <a:pt x="14292" y="16961"/>
                  </a:cubicBezTo>
                  <a:cubicBezTo>
                    <a:pt x="14331" y="17027"/>
                    <a:pt x="14371" y="17069"/>
                    <a:pt x="14456" y="17115"/>
                  </a:cubicBezTo>
                  <a:cubicBezTo>
                    <a:pt x="14456" y="17115"/>
                    <a:pt x="14476" y="17135"/>
                    <a:pt x="14495" y="17156"/>
                  </a:cubicBezTo>
                  <a:cubicBezTo>
                    <a:pt x="14540" y="17217"/>
                    <a:pt x="14600" y="17284"/>
                    <a:pt x="14665" y="17325"/>
                  </a:cubicBezTo>
                  <a:cubicBezTo>
                    <a:pt x="14685" y="17325"/>
                    <a:pt x="14685" y="17346"/>
                    <a:pt x="14705" y="17346"/>
                  </a:cubicBezTo>
                  <a:cubicBezTo>
                    <a:pt x="14764" y="17433"/>
                    <a:pt x="14809" y="17520"/>
                    <a:pt x="14889" y="17561"/>
                  </a:cubicBezTo>
                  <a:cubicBezTo>
                    <a:pt x="14913" y="17602"/>
                    <a:pt x="14953" y="17582"/>
                    <a:pt x="14973" y="17602"/>
                  </a:cubicBezTo>
                  <a:cubicBezTo>
                    <a:pt x="14993" y="17628"/>
                    <a:pt x="15013" y="17628"/>
                    <a:pt x="15038" y="17628"/>
                  </a:cubicBezTo>
                  <a:cubicBezTo>
                    <a:pt x="15058" y="17648"/>
                    <a:pt x="15058" y="17648"/>
                    <a:pt x="15058" y="17669"/>
                  </a:cubicBezTo>
                  <a:cubicBezTo>
                    <a:pt x="15071" y="17669"/>
                    <a:pt x="15084" y="17660"/>
                    <a:pt x="15098" y="17660"/>
                  </a:cubicBezTo>
                  <a:cubicBezTo>
                    <a:pt x="15104" y="17660"/>
                    <a:pt x="15111" y="17662"/>
                    <a:pt x="15118" y="17669"/>
                  </a:cubicBezTo>
                  <a:cubicBezTo>
                    <a:pt x="15182" y="17756"/>
                    <a:pt x="15262" y="17797"/>
                    <a:pt x="15346" y="17885"/>
                  </a:cubicBezTo>
                  <a:cubicBezTo>
                    <a:pt x="15346" y="17885"/>
                    <a:pt x="15346" y="17905"/>
                    <a:pt x="15366" y="17905"/>
                  </a:cubicBezTo>
                  <a:cubicBezTo>
                    <a:pt x="15411" y="17905"/>
                    <a:pt x="15411" y="17946"/>
                    <a:pt x="15451" y="17946"/>
                  </a:cubicBezTo>
                  <a:cubicBezTo>
                    <a:pt x="15535" y="17967"/>
                    <a:pt x="15595" y="18034"/>
                    <a:pt x="15680" y="18074"/>
                  </a:cubicBezTo>
                  <a:cubicBezTo>
                    <a:pt x="15700" y="18095"/>
                    <a:pt x="15719" y="18116"/>
                    <a:pt x="15719" y="18141"/>
                  </a:cubicBezTo>
                  <a:cubicBezTo>
                    <a:pt x="15739" y="18162"/>
                    <a:pt x="15759" y="18162"/>
                    <a:pt x="15784" y="18182"/>
                  </a:cubicBezTo>
                  <a:cubicBezTo>
                    <a:pt x="15864" y="18244"/>
                    <a:pt x="15968" y="18290"/>
                    <a:pt x="16073" y="18352"/>
                  </a:cubicBezTo>
                  <a:lnTo>
                    <a:pt x="16093" y="18352"/>
                  </a:lnTo>
                  <a:cubicBezTo>
                    <a:pt x="16112" y="18352"/>
                    <a:pt x="16132" y="18372"/>
                    <a:pt x="16157" y="18398"/>
                  </a:cubicBezTo>
                  <a:cubicBezTo>
                    <a:pt x="16177" y="18398"/>
                    <a:pt x="16197" y="18439"/>
                    <a:pt x="16237" y="18439"/>
                  </a:cubicBezTo>
                  <a:cubicBezTo>
                    <a:pt x="16257" y="18439"/>
                    <a:pt x="16282" y="18480"/>
                    <a:pt x="16321" y="18480"/>
                  </a:cubicBezTo>
                  <a:cubicBezTo>
                    <a:pt x="16381" y="18501"/>
                    <a:pt x="16426" y="18526"/>
                    <a:pt x="16466" y="18567"/>
                  </a:cubicBezTo>
                  <a:lnTo>
                    <a:pt x="16486" y="18567"/>
                  </a:lnTo>
                  <a:cubicBezTo>
                    <a:pt x="16506" y="18588"/>
                    <a:pt x="16550" y="18608"/>
                    <a:pt x="16590" y="18629"/>
                  </a:cubicBezTo>
                  <a:cubicBezTo>
                    <a:pt x="16655" y="18675"/>
                    <a:pt x="16734" y="18696"/>
                    <a:pt x="16799" y="18737"/>
                  </a:cubicBezTo>
                  <a:cubicBezTo>
                    <a:pt x="16879" y="18757"/>
                    <a:pt x="16963" y="18783"/>
                    <a:pt x="17028" y="18845"/>
                  </a:cubicBezTo>
                  <a:cubicBezTo>
                    <a:pt x="17048" y="18845"/>
                    <a:pt x="17068" y="18865"/>
                    <a:pt x="17108" y="18865"/>
                  </a:cubicBezTo>
                  <a:cubicBezTo>
                    <a:pt x="17153" y="18886"/>
                    <a:pt x="17192" y="18932"/>
                    <a:pt x="17232" y="18932"/>
                  </a:cubicBezTo>
                  <a:cubicBezTo>
                    <a:pt x="17252" y="18952"/>
                    <a:pt x="17297" y="18973"/>
                    <a:pt x="17337" y="18973"/>
                  </a:cubicBezTo>
                  <a:cubicBezTo>
                    <a:pt x="17376" y="18973"/>
                    <a:pt x="17401" y="18993"/>
                    <a:pt x="17441" y="18993"/>
                  </a:cubicBezTo>
                  <a:cubicBezTo>
                    <a:pt x="17461" y="18993"/>
                    <a:pt x="17481" y="19014"/>
                    <a:pt x="17481" y="19040"/>
                  </a:cubicBezTo>
                  <a:lnTo>
                    <a:pt x="17585" y="19040"/>
                  </a:lnTo>
                  <a:cubicBezTo>
                    <a:pt x="17650" y="19081"/>
                    <a:pt x="17710" y="19101"/>
                    <a:pt x="17775" y="19101"/>
                  </a:cubicBezTo>
                  <a:cubicBezTo>
                    <a:pt x="17834" y="19122"/>
                    <a:pt x="17874" y="19142"/>
                    <a:pt x="17919" y="19168"/>
                  </a:cubicBezTo>
                  <a:cubicBezTo>
                    <a:pt x="17919" y="19168"/>
                    <a:pt x="17939" y="19168"/>
                    <a:pt x="17939" y="19142"/>
                  </a:cubicBezTo>
                  <a:cubicBezTo>
                    <a:pt x="17998" y="19188"/>
                    <a:pt x="18063" y="19209"/>
                    <a:pt x="18123" y="19230"/>
                  </a:cubicBezTo>
                  <a:cubicBezTo>
                    <a:pt x="18207" y="19230"/>
                    <a:pt x="18292" y="19271"/>
                    <a:pt x="18372" y="19271"/>
                  </a:cubicBezTo>
                  <a:cubicBezTo>
                    <a:pt x="18436" y="19296"/>
                    <a:pt x="18496" y="19296"/>
                    <a:pt x="18561" y="19317"/>
                  </a:cubicBezTo>
                  <a:lnTo>
                    <a:pt x="18620" y="19317"/>
                  </a:lnTo>
                  <a:cubicBezTo>
                    <a:pt x="18629" y="19324"/>
                    <a:pt x="18639" y="19326"/>
                    <a:pt x="18649" y="19326"/>
                  </a:cubicBezTo>
                  <a:cubicBezTo>
                    <a:pt x="18670" y="19326"/>
                    <a:pt x="18692" y="19317"/>
                    <a:pt x="18705" y="19317"/>
                  </a:cubicBezTo>
                  <a:cubicBezTo>
                    <a:pt x="18725" y="19317"/>
                    <a:pt x="18745" y="19337"/>
                    <a:pt x="18770" y="19337"/>
                  </a:cubicBezTo>
                  <a:cubicBezTo>
                    <a:pt x="18809" y="19337"/>
                    <a:pt x="18869" y="19358"/>
                    <a:pt x="18934" y="19358"/>
                  </a:cubicBezTo>
                  <a:lnTo>
                    <a:pt x="18974" y="19358"/>
                  </a:lnTo>
                  <a:cubicBezTo>
                    <a:pt x="18974" y="19358"/>
                    <a:pt x="19078" y="19358"/>
                    <a:pt x="19098" y="19337"/>
                  </a:cubicBezTo>
                  <a:lnTo>
                    <a:pt x="19182" y="19337"/>
                  </a:lnTo>
                  <a:cubicBezTo>
                    <a:pt x="19213" y="19348"/>
                    <a:pt x="19239" y="19348"/>
                    <a:pt x="19265" y="19348"/>
                  </a:cubicBezTo>
                  <a:cubicBezTo>
                    <a:pt x="19291" y="19348"/>
                    <a:pt x="19317" y="19348"/>
                    <a:pt x="19347" y="19358"/>
                  </a:cubicBezTo>
                  <a:cubicBezTo>
                    <a:pt x="19360" y="19358"/>
                    <a:pt x="19376" y="19349"/>
                    <a:pt x="19390" y="19349"/>
                  </a:cubicBezTo>
                  <a:cubicBezTo>
                    <a:pt x="19398" y="19349"/>
                    <a:pt x="19405" y="19351"/>
                    <a:pt x="19411" y="19358"/>
                  </a:cubicBezTo>
                  <a:cubicBezTo>
                    <a:pt x="19431" y="19365"/>
                    <a:pt x="19452" y="19367"/>
                    <a:pt x="19472" y="19367"/>
                  </a:cubicBezTo>
                  <a:cubicBezTo>
                    <a:pt x="19514" y="19367"/>
                    <a:pt x="19556" y="19358"/>
                    <a:pt x="19595" y="19358"/>
                  </a:cubicBezTo>
                  <a:cubicBezTo>
                    <a:pt x="19615" y="19358"/>
                    <a:pt x="19615" y="19378"/>
                    <a:pt x="19615" y="19378"/>
                  </a:cubicBezTo>
                  <a:cubicBezTo>
                    <a:pt x="19615" y="19378"/>
                    <a:pt x="19615" y="19358"/>
                    <a:pt x="19640" y="19358"/>
                  </a:cubicBezTo>
                  <a:cubicBezTo>
                    <a:pt x="19645" y="19354"/>
                    <a:pt x="19649" y="19352"/>
                    <a:pt x="19653" y="19352"/>
                  </a:cubicBezTo>
                  <a:cubicBezTo>
                    <a:pt x="19664" y="19352"/>
                    <a:pt x="19676" y="19364"/>
                    <a:pt x="19688" y="19364"/>
                  </a:cubicBezTo>
                  <a:cubicBezTo>
                    <a:pt x="19692" y="19364"/>
                    <a:pt x="19696" y="19362"/>
                    <a:pt x="19700" y="19358"/>
                  </a:cubicBezTo>
                  <a:cubicBezTo>
                    <a:pt x="19720" y="19337"/>
                    <a:pt x="19765" y="19337"/>
                    <a:pt x="19805" y="19337"/>
                  </a:cubicBezTo>
                  <a:cubicBezTo>
                    <a:pt x="19864" y="19337"/>
                    <a:pt x="19929" y="19337"/>
                    <a:pt x="19989" y="19317"/>
                  </a:cubicBezTo>
                  <a:cubicBezTo>
                    <a:pt x="20005" y="19317"/>
                    <a:pt x="20028" y="19308"/>
                    <a:pt x="20048" y="19308"/>
                  </a:cubicBezTo>
                  <a:cubicBezTo>
                    <a:pt x="20058" y="19308"/>
                    <a:pt x="20067" y="19310"/>
                    <a:pt x="20073" y="19317"/>
                  </a:cubicBezTo>
                  <a:cubicBezTo>
                    <a:pt x="20087" y="19310"/>
                    <a:pt x="20098" y="19308"/>
                    <a:pt x="20109" y="19308"/>
                  </a:cubicBezTo>
                  <a:cubicBezTo>
                    <a:pt x="20131" y="19308"/>
                    <a:pt x="20151" y="19317"/>
                    <a:pt x="20178" y="19317"/>
                  </a:cubicBezTo>
                  <a:cubicBezTo>
                    <a:pt x="20192" y="19303"/>
                    <a:pt x="20215" y="19285"/>
                    <a:pt x="20237" y="19285"/>
                  </a:cubicBezTo>
                  <a:cubicBezTo>
                    <a:pt x="20246" y="19285"/>
                    <a:pt x="20255" y="19289"/>
                    <a:pt x="20262" y="19296"/>
                  </a:cubicBezTo>
                  <a:cubicBezTo>
                    <a:pt x="20276" y="19296"/>
                    <a:pt x="20289" y="19285"/>
                    <a:pt x="20308" y="19285"/>
                  </a:cubicBezTo>
                  <a:cubicBezTo>
                    <a:pt x="20318" y="19285"/>
                    <a:pt x="20329" y="19288"/>
                    <a:pt x="20342" y="19296"/>
                  </a:cubicBezTo>
                  <a:cubicBezTo>
                    <a:pt x="20362" y="19296"/>
                    <a:pt x="20387" y="19271"/>
                    <a:pt x="20407" y="19271"/>
                  </a:cubicBezTo>
                  <a:cubicBezTo>
                    <a:pt x="20410" y="19267"/>
                    <a:pt x="20414" y="19265"/>
                    <a:pt x="20418" y="19265"/>
                  </a:cubicBezTo>
                  <a:cubicBezTo>
                    <a:pt x="20430" y="19265"/>
                    <a:pt x="20441" y="19279"/>
                    <a:pt x="20453" y="19279"/>
                  </a:cubicBezTo>
                  <a:cubicBezTo>
                    <a:pt x="20457" y="19279"/>
                    <a:pt x="20462" y="19277"/>
                    <a:pt x="20466" y="19271"/>
                  </a:cubicBezTo>
                  <a:cubicBezTo>
                    <a:pt x="20466" y="19250"/>
                    <a:pt x="20486" y="19250"/>
                    <a:pt x="20486" y="19250"/>
                  </a:cubicBezTo>
                  <a:cubicBezTo>
                    <a:pt x="20495" y="19243"/>
                    <a:pt x="20502" y="19241"/>
                    <a:pt x="20510" y="19241"/>
                  </a:cubicBezTo>
                  <a:cubicBezTo>
                    <a:pt x="20524" y="19241"/>
                    <a:pt x="20538" y="19250"/>
                    <a:pt x="20551" y="19250"/>
                  </a:cubicBezTo>
                  <a:cubicBezTo>
                    <a:pt x="20611" y="19230"/>
                    <a:pt x="20675" y="19230"/>
                    <a:pt x="20735" y="19209"/>
                  </a:cubicBezTo>
                  <a:cubicBezTo>
                    <a:pt x="20800" y="19188"/>
                    <a:pt x="20884" y="19188"/>
                    <a:pt x="20924" y="19122"/>
                  </a:cubicBezTo>
                  <a:lnTo>
                    <a:pt x="20944" y="19142"/>
                  </a:lnTo>
                  <a:cubicBezTo>
                    <a:pt x="20964" y="19142"/>
                    <a:pt x="20964" y="19101"/>
                    <a:pt x="20984" y="19101"/>
                  </a:cubicBezTo>
                  <a:cubicBezTo>
                    <a:pt x="21009" y="19101"/>
                    <a:pt x="21029" y="19081"/>
                    <a:pt x="21029" y="19060"/>
                  </a:cubicBezTo>
                  <a:lnTo>
                    <a:pt x="21009" y="19040"/>
                  </a:lnTo>
                  <a:cubicBezTo>
                    <a:pt x="21029" y="19014"/>
                    <a:pt x="21029" y="19014"/>
                    <a:pt x="21049" y="18993"/>
                  </a:cubicBezTo>
                  <a:cubicBezTo>
                    <a:pt x="21029" y="18993"/>
                    <a:pt x="20984" y="18993"/>
                    <a:pt x="20964" y="18973"/>
                  </a:cubicBezTo>
                  <a:cubicBezTo>
                    <a:pt x="20934" y="18993"/>
                    <a:pt x="20903" y="18993"/>
                    <a:pt x="20872" y="18993"/>
                  </a:cubicBezTo>
                  <a:cubicBezTo>
                    <a:pt x="20841" y="18993"/>
                    <a:pt x="20810" y="18993"/>
                    <a:pt x="20780" y="19014"/>
                  </a:cubicBezTo>
                  <a:cubicBezTo>
                    <a:pt x="20765" y="19011"/>
                    <a:pt x="20751" y="19009"/>
                    <a:pt x="20737" y="19009"/>
                  </a:cubicBezTo>
                  <a:cubicBezTo>
                    <a:pt x="20674" y="19009"/>
                    <a:pt x="20624" y="19043"/>
                    <a:pt x="20571" y="19060"/>
                  </a:cubicBezTo>
                  <a:cubicBezTo>
                    <a:pt x="20541" y="19060"/>
                    <a:pt x="20515" y="19055"/>
                    <a:pt x="20491" y="19055"/>
                  </a:cubicBezTo>
                  <a:cubicBezTo>
                    <a:pt x="20468" y="19055"/>
                    <a:pt x="20446" y="19060"/>
                    <a:pt x="20427" y="19081"/>
                  </a:cubicBezTo>
                  <a:cubicBezTo>
                    <a:pt x="20407" y="19060"/>
                    <a:pt x="20387" y="19060"/>
                    <a:pt x="20362" y="19060"/>
                  </a:cubicBezTo>
                  <a:cubicBezTo>
                    <a:pt x="20355" y="19067"/>
                    <a:pt x="20349" y="19069"/>
                    <a:pt x="20342" y="19069"/>
                  </a:cubicBezTo>
                  <a:cubicBezTo>
                    <a:pt x="20329" y="19069"/>
                    <a:pt x="20316" y="19060"/>
                    <a:pt x="20302" y="19060"/>
                  </a:cubicBezTo>
                  <a:lnTo>
                    <a:pt x="20282" y="19081"/>
                  </a:lnTo>
                  <a:cubicBezTo>
                    <a:pt x="20269" y="19081"/>
                    <a:pt x="20265" y="19072"/>
                    <a:pt x="20256" y="19072"/>
                  </a:cubicBezTo>
                  <a:cubicBezTo>
                    <a:pt x="20251" y="19072"/>
                    <a:pt x="20246" y="19074"/>
                    <a:pt x="20237" y="19081"/>
                  </a:cubicBezTo>
                  <a:cubicBezTo>
                    <a:pt x="20237" y="19081"/>
                    <a:pt x="20218" y="19081"/>
                    <a:pt x="20218" y="19101"/>
                  </a:cubicBezTo>
                  <a:cubicBezTo>
                    <a:pt x="20158" y="19081"/>
                    <a:pt x="20113" y="19081"/>
                    <a:pt x="20073" y="19081"/>
                  </a:cubicBezTo>
                  <a:cubicBezTo>
                    <a:pt x="20053" y="19101"/>
                    <a:pt x="20033" y="19101"/>
                    <a:pt x="20014" y="19122"/>
                  </a:cubicBezTo>
                  <a:lnTo>
                    <a:pt x="20014" y="19101"/>
                  </a:lnTo>
                  <a:lnTo>
                    <a:pt x="19989" y="19101"/>
                  </a:lnTo>
                  <a:cubicBezTo>
                    <a:pt x="19949" y="19122"/>
                    <a:pt x="19929" y="19122"/>
                    <a:pt x="19889" y="19122"/>
                  </a:cubicBezTo>
                  <a:cubicBezTo>
                    <a:pt x="19876" y="19126"/>
                    <a:pt x="19863" y="19128"/>
                    <a:pt x="19851" y="19128"/>
                  </a:cubicBezTo>
                  <a:cubicBezTo>
                    <a:pt x="19819" y="19128"/>
                    <a:pt x="19793" y="19116"/>
                    <a:pt x="19768" y="19116"/>
                  </a:cubicBezTo>
                  <a:cubicBezTo>
                    <a:pt x="19759" y="19116"/>
                    <a:pt x="19749" y="19117"/>
                    <a:pt x="19740" y="19122"/>
                  </a:cubicBezTo>
                  <a:cubicBezTo>
                    <a:pt x="19733" y="19115"/>
                    <a:pt x="19727" y="19113"/>
                    <a:pt x="19720" y="19113"/>
                  </a:cubicBezTo>
                  <a:cubicBezTo>
                    <a:pt x="19707" y="19113"/>
                    <a:pt x="19694" y="19122"/>
                    <a:pt x="19680" y="19122"/>
                  </a:cubicBezTo>
                  <a:cubicBezTo>
                    <a:pt x="19660" y="19122"/>
                    <a:pt x="19640" y="19142"/>
                    <a:pt x="19615" y="19142"/>
                  </a:cubicBezTo>
                  <a:cubicBezTo>
                    <a:pt x="19589" y="19142"/>
                    <a:pt x="19562" y="19163"/>
                    <a:pt x="19534" y="19163"/>
                  </a:cubicBezTo>
                  <a:cubicBezTo>
                    <a:pt x="19521" y="19163"/>
                    <a:pt x="19506" y="19158"/>
                    <a:pt x="19491" y="19142"/>
                  </a:cubicBezTo>
                  <a:cubicBezTo>
                    <a:pt x="19491" y="19142"/>
                    <a:pt x="19482" y="19163"/>
                    <a:pt x="19470" y="19163"/>
                  </a:cubicBezTo>
                  <a:cubicBezTo>
                    <a:pt x="19465" y="19163"/>
                    <a:pt x="19458" y="19158"/>
                    <a:pt x="19451" y="19142"/>
                  </a:cubicBezTo>
                  <a:lnTo>
                    <a:pt x="19431" y="19168"/>
                  </a:lnTo>
                  <a:cubicBezTo>
                    <a:pt x="19411" y="19142"/>
                    <a:pt x="19392" y="19142"/>
                    <a:pt x="19367" y="19122"/>
                  </a:cubicBezTo>
                  <a:lnTo>
                    <a:pt x="19347" y="19142"/>
                  </a:lnTo>
                  <a:cubicBezTo>
                    <a:pt x="19327" y="19142"/>
                    <a:pt x="19327" y="19142"/>
                    <a:pt x="19307" y="19122"/>
                  </a:cubicBezTo>
                  <a:cubicBezTo>
                    <a:pt x="19293" y="19136"/>
                    <a:pt x="19279" y="19153"/>
                    <a:pt x="19264" y="19153"/>
                  </a:cubicBezTo>
                  <a:cubicBezTo>
                    <a:pt x="19257" y="19153"/>
                    <a:pt x="19250" y="19150"/>
                    <a:pt x="19242" y="19142"/>
                  </a:cubicBezTo>
                  <a:cubicBezTo>
                    <a:pt x="19232" y="19132"/>
                    <a:pt x="19222" y="19127"/>
                    <a:pt x="19213" y="19127"/>
                  </a:cubicBezTo>
                  <a:cubicBezTo>
                    <a:pt x="19202" y="19127"/>
                    <a:pt x="19193" y="19132"/>
                    <a:pt x="19182" y="19142"/>
                  </a:cubicBezTo>
                  <a:cubicBezTo>
                    <a:pt x="19173" y="19132"/>
                    <a:pt x="19163" y="19127"/>
                    <a:pt x="19152" y="19127"/>
                  </a:cubicBezTo>
                  <a:cubicBezTo>
                    <a:pt x="19142" y="19127"/>
                    <a:pt x="19130" y="19132"/>
                    <a:pt x="19118" y="19142"/>
                  </a:cubicBezTo>
                  <a:lnTo>
                    <a:pt x="19098" y="19142"/>
                  </a:lnTo>
                  <a:cubicBezTo>
                    <a:pt x="19091" y="19136"/>
                    <a:pt x="19085" y="19133"/>
                    <a:pt x="19078" y="19133"/>
                  </a:cubicBezTo>
                  <a:cubicBezTo>
                    <a:pt x="19065" y="19133"/>
                    <a:pt x="19052" y="19142"/>
                    <a:pt x="19038" y="19142"/>
                  </a:cubicBezTo>
                  <a:cubicBezTo>
                    <a:pt x="19018" y="19142"/>
                    <a:pt x="18994" y="19122"/>
                    <a:pt x="18974" y="19122"/>
                  </a:cubicBezTo>
                  <a:cubicBezTo>
                    <a:pt x="18957" y="19126"/>
                    <a:pt x="18940" y="19128"/>
                    <a:pt x="18923" y="19128"/>
                  </a:cubicBezTo>
                  <a:cubicBezTo>
                    <a:pt x="18875" y="19128"/>
                    <a:pt x="18827" y="19116"/>
                    <a:pt x="18778" y="19116"/>
                  </a:cubicBezTo>
                  <a:cubicBezTo>
                    <a:pt x="18761" y="19116"/>
                    <a:pt x="18743" y="19117"/>
                    <a:pt x="18725" y="19122"/>
                  </a:cubicBezTo>
                  <a:cubicBezTo>
                    <a:pt x="18715" y="19111"/>
                    <a:pt x="18705" y="19111"/>
                    <a:pt x="18693" y="19111"/>
                  </a:cubicBezTo>
                  <a:cubicBezTo>
                    <a:pt x="18680" y="19111"/>
                    <a:pt x="18665" y="19111"/>
                    <a:pt x="18645" y="19101"/>
                  </a:cubicBezTo>
                  <a:cubicBezTo>
                    <a:pt x="18640" y="19097"/>
                    <a:pt x="18635" y="19095"/>
                    <a:pt x="18630" y="19095"/>
                  </a:cubicBezTo>
                  <a:cubicBezTo>
                    <a:pt x="18616" y="19095"/>
                    <a:pt x="18602" y="19107"/>
                    <a:pt x="18583" y="19107"/>
                  </a:cubicBezTo>
                  <a:cubicBezTo>
                    <a:pt x="18576" y="19107"/>
                    <a:pt x="18569" y="19106"/>
                    <a:pt x="18561" y="19101"/>
                  </a:cubicBezTo>
                  <a:cubicBezTo>
                    <a:pt x="18541" y="19101"/>
                    <a:pt x="18521" y="19081"/>
                    <a:pt x="18496" y="19081"/>
                  </a:cubicBezTo>
                  <a:cubicBezTo>
                    <a:pt x="18456" y="19081"/>
                    <a:pt x="18352" y="19060"/>
                    <a:pt x="18312" y="19040"/>
                  </a:cubicBezTo>
                  <a:cubicBezTo>
                    <a:pt x="18227" y="18993"/>
                    <a:pt x="18148" y="18952"/>
                    <a:pt x="18063" y="18952"/>
                  </a:cubicBezTo>
                  <a:cubicBezTo>
                    <a:pt x="18015" y="18952"/>
                    <a:pt x="17981" y="18916"/>
                    <a:pt x="17942" y="18916"/>
                  </a:cubicBezTo>
                  <a:cubicBezTo>
                    <a:pt x="17928" y="18916"/>
                    <a:pt x="17914" y="18920"/>
                    <a:pt x="17899" y="18932"/>
                  </a:cubicBezTo>
                  <a:cubicBezTo>
                    <a:pt x="17874" y="18911"/>
                    <a:pt x="17834" y="18911"/>
                    <a:pt x="17795" y="18886"/>
                  </a:cubicBezTo>
                  <a:cubicBezTo>
                    <a:pt x="17750" y="18886"/>
                    <a:pt x="17710" y="18865"/>
                    <a:pt x="17670" y="18845"/>
                  </a:cubicBezTo>
                  <a:cubicBezTo>
                    <a:pt x="17605" y="18824"/>
                    <a:pt x="17526" y="18783"/>
                    <a:pt x="17461" y="18757"/>
                  </a:cubicBezTo>
                  <a:cubicBezTo>
                    <a:pt x="17441" y="18737"/>
                    <a:pt x="17421" y="18737"/>
                    <a:pt x="17421" y="18737"/>
                  </a:cubicBezTo>
                  <a:cubicBezTo>
                    <a:pt x="17401" y="18716"/>
                    <a:pt x="17376" y="18716"/>
                    <a:pt x="17357" y="18716"/>
                  </a:cubicBezTo>
                  <a:cubicBezTo>
                    <a:pt x="17341" y="18716"/>
                    <a:pt x="17338" y="18690"/>
                    <a:pt x="17327" y="18690"/>
                  </a:cubicBezTo>
                  <a:cubicBezTo>
                    <a:pt x="17324" y="18690"/>
                    <a:pt x="17321" y="18692"/>
                    <a:pt x="17317" y="18696"/>
                  </a:cubicBezTo>
                  <a:cubicBezTo>
                    <a:pt x="17297" y="18696"/>
                    <a:pt x="17277" y="18675"/>
                    <a:pt x="17252" y="18655"/>
                  </a:cubicBezTo>
                  <a:cubicBezTo>
                    <a:pt x="17212" y="18629"/>
                    <a:pt x="17172" y="18629"/>
                    <a:pt x="17128" y="18608"/>
                  </a:cubicBezTo>
                  <a:lnTo>
                    <a:pt x="17108" y="18608"/>
                  </a:lnTo>
                  <a:cubicBezTo>
                    <a:pt x="17068" y="18608"/>
                    <a:pt x="17048" y="18567"/>
                    <a:pt x="17028" y="18567"/>
                  </a:cubicBezTo>
                  <a:cubicBezTo>
                    <a:pt x="16983" y="18567"/>
                    <a:pt x="16943" y="18547"/>
                    <a:pt x="16904" y="18526"/>
                  </a:cubicBezTo>
                  <a:cubicBezTo>
                    <a:pt x="16839" y="18501"/>
                    <a:pt x="16754" y="18460"/>
                    <a:pt x="16695" y="18418"/>
                  </a:cubicBezTo>
                  <a:cubicBezTo>
                    <a:pt x="16610" y="18398"/>
                    <a:pt x="16570" y="18331"/>
                    <a:pt x="16486" y="18311"/>
                  </a:cubicBezTo>
                  <a:cubicBezTo>
                    <a:pt x="16466" y="18244"/>
                    <a:pt x="16406" y="18244"/>
                    <a:pt x="16361" y="18223"/>
                  </a:cubicBezTo>
                  <a:cubicBezTo>
                    <a:pt x="16321" y="18203"/>
                    <a:pt x="16282" y="18182"/>
                    <a:pt x="16257" y="18162"/>
                  </a:cubicBezTo>
                  <a:cubicBezTo>
                    <a:pt x="16237" y="18141"/>
                    <a:pt x="16237" y="18141"/>
                    <a:pt x="16217" y="18141"/>
                  </a:cubicBezTo>
                  <a:cubicBezTo>
                    <a:pt x="16073" y="18095"/>
                    <a:pt x="16053" y="18074"/>
                    <a:pt x="15968" y="18013"/>
                  </a:cubicBezTo>
                  <a:cubicBezTo>
                    <a:pt x="15948" y="18013"/>
                    <a:pt x="15948" y="17987"/>
                    <a:pt x="15908" y="17987"/>
                  </a:cubicBezTo>
                  <a:cubicBezTo>
                    <a:pt x="15884" y="17967"/>
                    <a:pt x="15864" y="17946"/>
                    <a:pt x="15844" y="17926"/>
                  </a:cubicBezTo>
                  <a:lnTo>
                    <a:pt x="15784" y="17926"/>
                  </a:lnTo>
                  <a:cubicBezTo>
                    <a:pt x="15739" y="17885"/>
                    <a:pt x="15700" y="17839"/>
                    <a:pt x="15635" y="17797"/>
                  </a:cubicBezTo>
                  <a:cubicBezTo>
                    <a:pt x="15575" y="17756"/>
                    <a:pt x="15511" y="17710"/>
                    <a:pt x="15431" y="17669"/>
                  </a:cubicBezTo>
                  <a:cubicBezTo>
                    <a:pt x="15411" y="17648"/>
                    <a:pt x="15386" y="17628"/>
                    <a:pt x="15366" y="17602"/>
                  </a:cubicBezTo>
                  <a:cubicBezTo>
                    <a:pt x="15346" y="17582"/>
                    <a:pt x="15326" y="17561"/>
                    <a:pt x="15326" y="17541"/>
                  </a:cubicBezTo>
                  <a:cubicBezTo>
                    <a:pt x="15262" y="17500"/>
                    <a:pt x="15202" y="17453"/>
                    <a:pt x="15137" y="17392"/>
                  </a:cubicBezTo>
                  <a:cubicBezTo>
                    <a:pt x="15137" y="17371"/>
                    <a:pt x="15098" y="17371"/>
                    <a:pt x="15078" y="17371"/>
                  </a:cubicBezTo>
                  <a:lnTo>
                    <a:pt x="15098" y="17346"/>
                  </a:lnTo>
                  <a:cubicBezTo>
                    <a:pt x="15058" y="17304"/>
                    <a:pt x="15013" y="17284"/>
                    <a:pt x="14973" y="17284"/>
                  </a:cubicBezTo>
                  <a:cubicBezTo>
                    <a:pt x="14953" y="17264"/>
                    <a:pt x="14953" y="17243"/>
                    <a:pt x="14953" y="17243"/>
                  </a:cubicBezTo>
                  <a:cubicBezTo>
                    <a:pt x="14933" y="17243"/>
                    <a:pt x="14913" y="17217"/>
                    <a:pt x="14889" y="17197"/>
                  </a:cubicBezTo>
                  <a:cubicBezTo>
                    <a:pt x="14849" y="17176"/>
                    <a:pt x="14809" y="17156"/>
                    <a:pt x="14764" y="17115"/>
                  </a:cubicBezTo>
                  <a:cubicBezTo>
                    <a:pt x="14705" y="17048"/>
                    <a:pt x="14620" y="17007"/>
                    <a:pt x="14560" y="16940"/>
                  </a:cubicBezTo>
                  <a:cubicBezTo>
                    <a:pt x="14495" y="16858"/>
                    <a:pt x="14416" y="16771"/>
                    <a:pt x="14311" y="16704"/>
                  </a:cubicBezTo>
                  <a:cubicBezTo>
                    <a:pt x="14292" y="16683"/>
                    <a:pt x="14247" y="16643"/>
                    <a:pt x="14207" y="16622"/>
                  </a:cubicBezTo>
                  <a:cubicBezTo>
                    <a:pt x="14187" y="16601"/>
                    <a:pt x="14187" y="16576"/>
                    <a:pt x="14167" y="16555"/>
                  </a:cubicBezTo>
                  <a:cubicBezTo>
                    <a:pt x="14102" y="16514"/>
                    <a:pt x="14063" y="16473"/>
                    <a:pt x="14018" y="16406"/>
                  </a:cubicBezTo>
                  <a:cubicBezTo>
                    <a:pt x="13998" y="16386"/>
                    <a:pt x="13978" y="16365"/>
                    <a:pt x="13958" y="16345"/>
                  </a:cubicBezTo>
                  <a:cubicBezTo>
                    <a:pt x="13938" y="16319"/>
                    <a:pt x="13938" y="16278"/>
                    <a:pt x="13918" y="16257"/>
                  </a:cubicBezTo>
                  <a:cubicBezTo>
                    <a:pt x="13873" y="16257"/>
                    <a:pt x="13834" y="16216"/>
                    <a:pt x="13834" y="16170"/>
                  </a:cubicBezTo>
                  <a:cubicBezTo>
                    <a:pt x="13814" y="16129"/>
                    <a:pt x="13794" y="16108"/>
                    <a:pt x="13769" y="16088"/>
                  </a:cubicBezTo>
                  <a:cubicBezTo>
                    <a:pt x="13749" y="16062"/>
                    <a:pt x="13749" y="16042"/>
                    <a:pt x="13729" y="16021"/>
                  </a:cubicBezTo>
                  <a:cubicBezTo>
                    <a:pt x="13689" y="16021"/>
                    <a:pt x="13644" y="16001"/>
                    <a:pt x="13625" y="15960"/>
                  </a:cubicBezTo>
                  <a:cubicBezTo>
                    <a:pt x="13605" y="15934"/>
                    <a:pt x="13585" y="15913"/>
                    <a:pt x="13545" y="15893"/>
                  </a:cubicBezTo>
                  <a:cubicBezTo>
                    <a:pt x="13500" y="15873"/>
                    <a:pt x="13480" y="15831"/>
                    <a:pt x="13460" y="15806"/>
                  </a:cubicBezTo>
                  <a:lnTo>
                    <a:pt x="13460" y="15785"/>
                  </a:lnTo>
                  <a:cubicBezTo>
                    <a:pt x="13441" y="15764"/>
                    <a:pt x="13421" y="15724"/>
                    <a:pt x="13396" y="15703"/>
                  </a:cubicBezTo>
                  <a:cubicBezTo>
                    <a:pt x="13376" y="15677"/>
                    <a:pt x="13376" y="15636"/>
                    <a:pt x="13336" y="15636"/>
                  </a:cubicBezTo>
                  <a:cubicBezTo>
                    <a:pt x="13316" y="15616"/>
                    <a:pt x="13336" y="15595"/>
                    <a:pt x="13316" y="15575"/>
                  </a:cubicBezTo>
                  <a:cubicBezTo>
                    <a:pt x="13271" y="15529"/>
                    <a:pt x="13212" y="15487"/>
                    <a:pt x="13192" y="15446"/>
                  </a:cubicBezTo>
                  <a:cubicBezTo>
                    <a:pt x="13192" y="15446"/>
                    <a:pt x="13172" y="15446"/>
                    <a:pt x="13172" y="15421"/>
                  </a:cubicBezTo>
                  <a:lnTo>
                    <a:pt x="13172" y="15380"/>
                  </a:lnTo>
                  <a:cubicBezTo>
                    <a:pt x="13127" y="15380"/>
                    <a:pt x="13107" y="15359"/>
                    <a:pt x="13067" y="15318"/>
                  </a:cubicBezTo>
                  <a:cubicBezTo>
                    <a:pt x="13003" y="15251"/>
                    <a:pt x="12963" y="15164"/>
                    <a:pt x="12898" y="15082"/>
                  </a:cubicBezTo>
                  <a:cubicBezTo>
                    <a:pt x="12923" y="15082"/>
                    <a:pt x="12923" y="15061"/>
                    <a:pt x="12923" y="15061"/>
                  </a:cubicBezTo>
                  <a:cubicBezTo>
                    <a:pt x="12898" y="15036"/>
                    <a:pt x="12878" y="15036"/>
                    <a:pt x="12858" y="15036"/>
                  </a:cubicBezTo>
                  <a:cubicBezTo>
                    <a:pt x="12878" y="15015"/>
                    <a:pt x="12858" y="14995"/>
                    <a:pt x="12838" y="14974"/>
                  </a:cubicBezTo>
                  <a:cubicBezTo>
                    <a:pt x="12838" y="14974"/>
                    <a:pt x="12818" y="14954"/>
                    <a:pt x="12799" y="14933"/>
                  </a:cubicBezTo>
                  <a:cubicBezTo>
                    <a:pt x="12799" y="14887"/>
                    <a:pt x="12774" y="14887"/>
                    <a:pt x="12754" y="14866"/>
                  </a:cubicBezTo>
                  <a:cubicBezTo>
                    <a:pt x="12734" y="14846"/>
                    <a:pt x="12714" y="14846"/>
                    <a:pt x="12714" y="14825"/>
                  </a:cubicBezTo>
                  <a:cubicBezTo>
                    <a:pt x="12714" y="14779"/>
                    <a:pt x="12694" y="14779"/>
                    <a:pt x="12674" y="14759"/>
                  </a:cubicBezTo>
                  <a:cubicBezTo>
                    <a:pt x="12630" y="14717"/>
                    <a:pt x="12570" y="14676"/>
                    <a:pt x="12550" y="14630"/>
                  </a:cubicBezTo>
                  <a:cubicBezTo>
                    <a:pt x="12550" y="14610"/>
                    <a:pt x="12505" y="14568"/>
                    <a:pt x="12505" y="14548"/>
                  </a:cubicBezTo>
                  <a:cubicBezTo>
                    <a:pt x="12465" y="14522"/>
                    <a:pt x="12465" y="14481"/>
                    <a:pt x="12465" y="14461"/>
                  </a:cubicBezTo>
                  <a:cubicBezTo>
                    <a:pt x="12445" y="14394"/>
                    <a:pt x="12425" y="14353"/>
                    <a:pt x="12401" y="14312"/>
                  </a:cubicBezTo>
                  <a:cubicBezTo>
                    <a:pt x="12341" y="14266"/>
                    <a:pt x="12276" y="14204"/>
                    <a:pt x="12256" y="14117"/>
                  </a:cubicBezTo>
                  <a:cubicBezTo>
                    <a:pt x="12217" y="14055"/>
                    <a:pt x="12177" y="13989"/>
                    <a:pt x="12132" y="13927"/>
                  </a:cubicBezTo>
                  <a:cubicBezTo>
                    <a:pt x="12072" y="13819"/>
                    <a:pt x="12028" y="13732"/>
                    <a:pt x="11968" y="13650"/>
                  </a:cubicBezTo>
                  <a:cubicBezTo>
                    <a:pt x="11948" y="13624"/>
                    <a:pt x="11928" y="13603"/>
                    <a:pt x="11948" y="13563"/>
                  </a:cubicBezTo>
                  <a:cubicBezTo>
                    <a:pt x="12008" y="13521"/>
                    <a:pt x="12072" y="13496"/>
                    <a:pt x="12132" y="13475"/>
                  </a:cubicBezTo>
                  <a:cubicBezTo>
                    <a:pt x="12154" y="13465"/>
                    <a:pt x="12171" y="13460"/>
                    <a:pt x="12186" y="13460"/>
                  </a:cubicBezTo>
                  <a:cubicBezTo>
                    <a:pt x="12201" y="13460"/>
                    <a:pt x="12217" y="13465"/>
                    <a:pt x="12236" y="13475"/>
                  </a:cubicBezTo>
                  <a:cubicBezTo>
                    <a:pt x="12236" y="13471"/>
                    <a:pt x="12239" y="13469"/>
                    <a:pt x="12242" y="13469"/>
                  </a:cubicBezTo>
                  <a:cubicBezTo>
                    <a:pt x="12248" y="13469"/>
                    <a:pt x="12259" y="13474"/>
                    <a:pt x="12270" y="13474"/>
                  </a:cubicBezTo>
                  <a:cubicBezTo>
                    <a:pt x="12281" y="13474"/>
                    <a:pt x="12292" y="13470"/>
                    <a:pt x="12301" y="13455"/>
                  </a:cubicBezTo>
                  <a:lnTo>
                    <a:pt x="12301" y="13542"/>
                  </a:lnTo>
                  <a:cubicBezTo>
                    <a:pt x="12301" y="13552"/>
                    <a:pt x="12306" y="13552"/>
                    <a:pt x="12313" y="13552"/>
                  </a:cubicBezTo>
                  <a:cubicBezTo>
                    <a:pt x="12321" y="13552"/>
                    <a:pt x="12331" y="13552"/>
                    <a:pt x="12341" y="13563"/>
                  </a:cubicBezTo>
                  <a:lnTo>
                    <a:pt x="12341" y="13624"/>
                  </a:lnTo>
                  <a:cubicBezTo>
                    <a:pt x="12381" y="13624"/>
                    <a:pt x="12401" y="13650"/>
                    <a:pt x="12425" y="13670"/>
                  </a:cubicBezTo>
                  <a:cubicBezTo>
                    <a:pt x="12425" y="13691"/>
                    <a:pt x="12401" y="13711"/>
                    <a:pt x="12425" y="13732"/>
                  </a:cubicBezTo>
                  <a:cubicBezTo>
                    <a:pt x="12425" y="13711"/>
                    <a:pt x="12425" y="13711"/>
                    <a:pt x="12445" y="13711"/>
                  </a:cubicBezTo>
                  <a:lnTo>
                    <a:pt x="12445" y="13732"/>
                  </a:lnTo>
                  <a:cubicBezTo>
                    <a:pt x="12465" y="13732"/>
                    <a:pt x="12465" y="13732"/>
                    <a:pt x="12465" y="13752"/>
                  </a:cubicBezTo>
                  <a:cubicBezTo>
                    <a:pt x="12445" y="13778"/>
                    <a:pt x="12465" y="13778"/>
                    <a:pt x="12465" y="13799"/>
                  </a:cubicBezTo>
                  <a:cubicBezTo>
                    <a:pt x="12465" y="13840"/>
                    <a:pt x="12485" y="13840"/>
                    <a:pt x="12485" y="13881"/>
                  </a:cubicBezTo>
                  <a:cubicBezTo>
                    <a:pt x="12505" y="13947"/>
                    <a:pt x="12570" y="14009"/>
                    <a:pt x="12590" y="14076"/>
                  </a:cubicBezTo>
                  <a:cubicBezTo>
                    <a:pt x="12674" y="14096"/>
                    <a:pt x="12694" y="14163"/>
                    <a:pt x="12714" y="14225"/>
                  </a:cubicBezTo>
                  <a:cubicBezTo>
                    <a:pt x="12714" y="14291"/>
                    <a:pt x="12754" y="14333"/>
                    <a:pt x="12774" y="14373"/>
                  </a:cubicBezTo>
                  <a:cubicBezTo>
                    <a:pt x="12799" y="14394"/>
                    <a:pt x="12818" y="14420"/>
                    <a:pt x="12818" y="14440"/>
                  </a:cubicBezTo>
                  <a:cubicBezTo>
                    <a:pt x="12829" y="14450"/>
                    <a:pt x="12838" y="14450"/>
                    <a:pt x="12849" y="14450"/>
                  </a:cubicBezTo>
                  <a:cubicBezTo>
                    <a:pt x="12858" y="14450"/>
                    <a:pt x="12868" y="14450"/>
                    <a:pt x="12878" y="14461"/>
                  </a:cubicBezTo>
                  <a:cubicBezTo>
                    <a:pt x="12878" y="14481"/>
                    <a:pt x="12878" y="14481"/>
                    <a:pt x="12858" y="14502"/>
                  </a:cubicBezTo>
                  <a:lnTo>
                    <a:pt x="12898" y="14502"/>
                  </a:lnTo>
                  <a:cubicBezTo>
                    <a:pt x="12923" y="14522"/>
                    <a:pt x="12943" y="14548"/>
                    <a:pt x="12963" y="14568"/>
                  </a:cubicBezTo>
                  <a:cubicBezTo>
                    <a:pt x="12983" y="14589"/>
                    <a:pt x="12963" y="14630"/>
                    <a:pt x="13003" y="14630"/>
                  </a:cubicBezTo>
                  <a:lnTo>
                    <a:pt x="13023" y="14630"/>
                  </a:lnTo>
                  <a:cubicBezTo>
                    <a:pt x="13023" y="14630"/>
                    <a:pt x="13047" y="14651"/>
                    <a:pt x="13047" y="14676"/>
                  </a:cubicBezTo>
                  <a:cubicBezTo>
                    <a:pt x="13031" y="14676"/>
                    <a:pt x="13016" y="14665"/>
                    <a:pt x="13009" y="14665"/>
                  </a:cubicBezTo>
                  <a:cubicBezTo>
                    <a:pt x="13005" y="14665"/>
                    <a:pt x="13003" y="14668"/>
                    <a:pt x="13003" y="14676"/>
                  </a:cubicBezTo>
                  <a:cubicBezTo>
                    <a:pt x="13067" y="14805"/>
                    <a:pt x="13172" y="14887"/>
                    <a:pt x="13271" y="14995"/>
                  </a:cubicBezTo>
                  <a:cubicBezTo>
                    <a:pt x="13271" y="14995"/>
                    <a:pt x="13231" y="15015"/>
                    <a:pt x="13251" y="15036"/>
                  </a:cubicBezTo>
                  <a:cubicBezTo>
                    <a:pt x="13271" y="15036"/>
                    <a:pt x="13271" y="15015"/>
                    <a:pt x="13296" y="15015"/>
                  </a:cubicBezTo>
                  <a:cubicBezTo>
                    <a:pt x="13356" y="15123"/>
                    <a:pt x="13396" y="15210"/>
                    <a:pt x="13500" y="15292"/>
                  </a:cubicBezTo>
                  <a:cubicBezTo>
                    <a:pt x="13500" y="15272"/>
                    <a:pt x="13500" y="15272"/>
                    <a:pt x="13520" y="15272"/>
                  </a:cubicBezTo>
                  <a:lnTo>
                    <a:pt x="13545" y="15292"/>
                  </a:lnTo>
                  <a:cubicBezTo>
                    <a:pt x="13545" y="15318"/>
                    <a:pt x="13520" y="15318"/>
                    <a:pt x="13520" y="15318"/>
                  </a:cubicBezTo>
                  <a:cubicBezTo>
                    <a:pt x="13565" y="15359"/>
                    <a:pt x="13605" y="15380"/>
                    <a:pt x="13605" y="15421"/>
                  </a:cubicBezTo>
                  <a:cubicBezTo>
                    <a:pt x="13625" y="15446"/>
                    <a:pt x="13644" y="15467"/>
                    <a:pt x="13669" y="15508"/>
                  </a:cubicBezTo>
                  <a:cubicBezTo>
                    <a:pt x="13689" y="15529"/>
                    <a:pt x="13709" y="15575"/>
                    <a:pt x="13749" y="15595"/>
                  </a:cubicBezTo>
                  <a:cubicBezTo>
                    <a:pt x="13769" y="15616"/>
                    <a:pt x="13794" y="15636"/>
                    <a:pt x="13794" y="15657"/>
                  </a:cubicBezTo>
                  <a:cubicBezTo>
                    <a:pt x="13834" y="15703"/>
                    <a:pt x="13854" y="15744"/>
                    <a:pt x="13873" y="15785"/>
                  </a:cubicBezTo>
                  <a:cubicBezTo>
                    <a:pt x="13893" y="15785"/>
                    <a:pt x="13893" y="15806"/>
                    <a:pt x="13918" y="15806"/>
                  </a:cubicBezTo>
                  <a:cubicBezTo>
                    <a:pt x="13918" y="15764"/>
                    <a:pt x="13873" y="15764"/>
                    <a:pt x="13873" y="15744"/>
                  </a:cubicBezTo>
                  <a:lnTo>
                    <a:pt x="13873" y="15724"/>
                  </a:lnTo>
                  <a:cubicBezTo>
                    <a:pt x="13938" y="15724"/>
                    <a:pt x="13938" y="15764"/>
                    <a:pt x="13958" y="15785"/>
                  </a:cubicBezTo>
                  <a:cubicBezTo>
                    <a:pt x="13978" y="15785"/>
                    <a:pt x="13998" y="15831"/>
                    <a:pt x="14018" y="15852"/>
                  </a:cubicBezTo>
                  <a:cubicBezTo>
                    <a:pt x="14043" y="15873"/>
                    <a:pt x="14082" y="15893"/>
                    <a:pt x="14082" y="15934"/>
                  </a:cubicBezTo>
                  <a:cubicBezTo>
                    <a:pt x="14142" y="15934"/>
                    <a:pt x="14142" y="16001"/>
                    <a:pt x="14187" y="16042"/>
                  </a:cubicBezTo>
                  <a:cubicBezTo>
                    <a:pt x="14207" y="16062"/>
                    <a:pt x="14227" y="16108"/>
                    <a:pt x="14247" y="16129"/>
                  </a:cubicBezTo>
                  <a:lnTo>
                    <a:pt x="14247" y="16150"/>
                  </a:lnTo>
                  <a:cubicBezTo>
                    <a:pt x="14292" y="16216"/>
                    <a:pt x="14351" y="16257"/>
                    <a:pt x="14371" y="16319"/>
                  </a:cubicBezTo>
                  <a:cubicBezTo>
                    <a:pt x="14371" y="16345"/>
                    <a:pt x="14416" y="16345"/>
                    <a:pt x="14436" y="16365"/>
                  </a:cubicBezTo>
                  <a:cubicBezTo>
                    <a:pt x="14476" y="16406"/>
                    <a:pt x="14515" y="16447"/>
                    <a:pt x="14560" y="16473"/>
                  </a:cubicBezTo>
                  <a:cubicBezTo>
                    <a:pt x="14580" y="16473"/>
                    <a:pt x="14580" y="16473"/>
                    <a:pt x="14580" y="16494"/>
                  </a:cubicBezTo>
                  <a:cubicBezTo>
                    <a:pt x="14600" y="16534"/>
                    <a:pt x="14640" y="16534"/>
                    <a:pt x="14665" y="16534"/>
                  </a:cubicBezTo>
                  <a:lnTo>
                    <a:pt x="14665" y="16514"/>
                  </a:lnTo>
                  <a:cubicBezTo>
                    <a:pt x="14665" y="16514"/>
                    <a:pt x="14640" y="16514"/>
                    <a:pt x="14640" y="16494"/>
                  </a:cubicBezTo>
                  <a:cubicBezTo>
                    <a:pt x="14665" y="16494"/>
                    <a:pt x="14665" y="16494"/>
                    <a:pt x="14665" y="16514"/>
                  </a:cubicBezTo>
                  <a:cubicBezTo>
                    <a:pt x="14685" y="16514"/>
                    <a:pt x="14724" y="16514"/>
                    <a:pt x="14724" y="16555"/>
                  </a:cubicBezTo>
                  <a:cubicBezTo>
                    <a:pt x="14724" y="16576"/>
                    <a:pt x="14764" y="16576"/>
                    <a:pt x="14764" y="16601"/>
                  </a:cubicBezTo>
                  <a:cubicBezTo>
                    <a:pt x="14764" y="16643"/>
                    <a:pt x="14789" y="16663"/>
                    <a:pt x="14809" y="16683"/>
                  </a:cubicBezTo>
                  <a:cubicBezTo>
                    <a:pt x="14829" y="16683"/>
                    <a:pt x="14809" y="16704"/>
                    <a:pt x="14829" y="16730"/>
                  </a:cubicBezTo>
                  <a:lnTo>
                    <a:pt x="14869" y="16730"/>
                  </a:lnTo>
                  <a:cubicBezTo>
                    <a:pt x="14913" y="16791"/>
                    <a:pt x="14973" y="16832"/>
                    <a:pt x="15013" y="16878"/>
                  </a:cubicBezTo>
                  <a:cubicBezTo>
                    <a:pt x="15038" y="16920"/>
                    <a:pt x="15058" y="16940"/>
                    <a:pt x="15078" y="16961"/>
                  </a:cubicBezTo>
                  <a:cubicBezTo>
                    <a:pt x="15137" y="17007"/>
                    <a:pt x="15202" y="17069"/>
                    <a:pt x="15262" y="17089"/>
                  </a:cubicBezTo>
                  <a:cubicBezTo>
                    <a:pt x="15262" y="17069"/>
                    <a:pt x="15262" y="17069"/>
                    <a:pt x="15242" y="17048"/>
                  </a:cubicBezTo>
                  <a:lnTo>
                    <a:pt x="15262" y="17048"/>
                  </a:lnTo>
                  <a:cubicBezTo>
                    <a:pt x="15287" y="17069"/>
                    <a:pt x="15326" y="17089"/>
                    <a:pt x="15346" y="17135"/>
                  </a:cubicBezTo>
                  <a:cubicBezTo>
                    <a:pt x="15346" y="17135"/>
                    <a:pt x="15326" y="17135"/>
                    <a:pt x="15346" y="17156"/>
                  </a:cubicBezTo>
                  <a:cubicBezTo>
                    <a:pt x="15451" y="17217"/>
                    <a:pt x="15555" y="17304"/>
                    <a:pt x="15635" y="17392"/>
                  </a:cubicBezTo>
                  <a:cubicBezTo>
                    <a:pt x="15647" y="17402"/>
                    <a:pt x="15658" y="17402"/>
                    <a:pt x="15669" y="17402"/>
                  </a:cubicBezTo>
                  <a:cubicBezTo>
                    <a:pt x="15680" y="17402"/>
                    <a:pt x="15690" y="17402"/>
                    <a:pt x="15700" y="17412"/>
                  </a:cubicBezTo>
                  <a:cubicBezTo>
                    <a:pt x="15719" y="17453"/>
                    <a:pt x="15759" y="17453"/>
                    <a:pt x="15784" y="17500"/>
                  </a:cubicBezTo>
                  <a:cubicBezTo>
                    <a:pt x="15804" y="17500"/>
                    <a:pt x="15824" y="17500"/>
                    <a:pt x="15844" y="17520"/>
                  </a:cubicBezTo>
                  <a:cubicBezTo>
                    <a:pt x="15928" y="17582"/>
                    <a:pt x="16008" y="17648"/>
                    <a:pt x="16093" y="17690"/>
                  </a:cubicBezTo>
                  <a:cubicBezTo>
                    <a:pt x="16112" y="17690"/>
                    <a:pt x="16112" y="17710"/>
                    <a:pt x="16112" y="17710"/>
                  </a:cubicBezTo>
                  <a:cubicBezTo>
                    <a:pt x="16157" y="17756"/>
                    <a:pt x="16217" y="17777"/>
                    <a:pt x="16257" y="17797"/>
                  </a:cubicBezTo>
                  <a:cubicBezTo>
                    <a:pt x="16321" y="17818"/>
                    <a:pt x="16361" y="17859"/>
                    <a:pt x="16426" y="17885"/>
                  </a:cubicBezTo>
                  <a:cubicBezTo>
                    <a:pt x="16446" y="17905"/>
                    <a:pt x="16486" y="17926"/>
                    <a:pt x="16530" y="17926"/>
                  </a:cubicBezTo>
                  <a:lnTo>
                    <a:pt x="16530" y="17905"/>
                  </a:lnTo>
                  <a:lnTo>
                    <a:pt x="16550" y="17926"/>
                  </a:lnTo>
                  <a:lnTo>
                    <a:pt x="16530" y="17926"/>
                  </a:lnTo>
                  <a:cubicBezTo>
                    <a:pt x="16530" y="17936"/>
                    <a:pt x="16541" y="17936"/>
                    <a:pt x="16550" y="17936"/>
                  </a:cubicBezTo>
                  <a:cubicBezTo>
                    <a:pt x="16560" y="17936"/>
                    <a:pt x="16570" y="17936"/>
                    <a:pt x="16570" y="17946"/>
                  </a:cubicBezTo>
                  <a:cubicBezTo>
                    <a:pt x="16590" y="17987"/>
                    <a:pt x="16630" y="17987"/>
                    <a:pt x="16655" y="18013"/>
                  </a:cubicBezTo>
                  <a:cubicBezTo>
                    <a:pt x="16715" y="18054"/>
                    <a:pt x="16779" y="18095"/>
                    <a:pt x="16839" y="18116"/>
                  </a:cubicBezTo>
                  <a:cubicBezTo>
                    <a:pt x="16859" y="18116"/>
                    <a:pt x="16904" y="18116"/>
                    <a:pt x="16924" y="18141"/>
                  </a:cubicBezTo>
                  <a:cubicBezTo>
                    <a:pt x="16943" y="18162"/>
                    <a:pt x="16983" y="18162"/>
                    <a:pt x="17003" y="18182"/>
                  </a:cubicBezTo>
                  <a:lnTo>
                    <a:pt x="17003" y="18203"/>
                  </a:lnTo>
                  <a:cubicBezTo>
                    <a:pt x="17003" y="18203"/>
                    <a:pt x="17028" y="18203"/>
                    <a:pt x="17028" y="18223"/>
                  </a:cubicBezTo>
                  <a:cubicBezTo>
                    <a:pt x="17028" y="18244"/>
                    <a:pt x="17048" y="18244"/>
                    <a:pt x="17068" y="18244"/>
                  </a:cubicBezTo>
                  <a:cubicBezTo>
                    <a:pt x="17088" y="18244"/>
                    <a:pt x="17128" y="18290"/>
                    <a:pt x="17172" y="18290"/>
                  </a:cubicBezTo>
                  <a:cubicBezTo>
                    <a:pt x="17192" y="18311"/>
                    <a:pt x="17232" y="18311"/>
                    <a:pt x="17277" y="18352"/>
                  </a:cubicBezTo>
                  <a:cubicBezTo>
                    <a:pt x="17317" y="18352"/>
                    <a:pt x="17357" y="18372"/>
                    <a:pt x="17401" y="18398"/>
                  </a:cubicBezTo>
                  <a:cubicBezTo>
                    <a:pt x="17401" y="18408"/>
                    <a:pt x="17406" y="18413"/>
                    <a:pt x="17414" y="18413"/>
                  </a:cubicBezTo>
                  <a:cubicBezTo>
                    <a:pt x="17421" y="18413"/>
                    <a:pt x="17431" y="18408"/>
                    <a:pt x="17441" y="18398"/>
                  </a:cubicBezTo>
                  <a:cubicBezTo>
                    <a:pt x="17421" y="18372"/>
                    <a:pt x="17401" y="18372"/>
                    <a:pt x="17401" y="18352"/>
                  </a:cubicBezTo>
                  <a:cubicBezTo>
                    <a:pt x="17461" y="18352"/>
                    <a:pt x="17526" y="18398"/>
                    <a:pt x="17566" y="18418"/>
                  </a:cubicBezTo>
                  <a:cubicBezTo>
                    <a:pt x="17585" y="18418"/>
                    <a:pt x="17605" y="18439"/>
                    <a:pt x="17605" y="18439"/>
                  </a:cubicBezTo>
                  <a:cubicBezTo>
                    <a:pt x="17650" y="18460"/>
                    <a:pt x="17690" y="18501"/>
                    <a:pt x="17750" y="18526"/>
                  </a:cubicBezTo>
                  <a:cubicBezTo>
                    <a:pt x="17795" y="18547"/>
                    <a:pt x="17854" y="18547"/>
                    <a:pt x="17899" y="18567"/>
                  </a:cubicBezTo>
                  <a:cubicBezTo>
                    <a:pt x="17959" y="18567"/>
                    <a:pt x="18023" y="18588"/>
                    <a:pt x="18063" y="18608"/>
                  </a:cubicBezTo>
                  <a:cubicBezTo>
                    <a:pt x="18063" y="18608"/>
                    <a:pt x="18083" y="18608"/>
                    <a:pt x="18083" y="18588"/>
                  </a:cubicBezTo>
                  <a:cubicBezTo>
                    <a:pt x="18063" y="18588"/>
                    <a:pt x="18063" y="18588"/>
                    <a:pt x="18063" y="18567"/>
                  </a:cubicBezTo>
                  <a:cubicBezTo>
                    <a:pt x="18063" y="18588"/>
                    <a:pt x="18083" y="18588"/>
                    <a:pt x="18083" y="18588"/>
                  </a:cubicBezTo>
                  <a:lnTo>
                    <a:pt x="18148" y="18588"/>
                  </a:lnTo>
                  <a:cubicBezTo>
                    <a:pt x="18168" y="18608"/>
                    <a:pt x="18188" y="18629"/>
                    <a:pt x="18227" y="18655"/>
                  </a:cubicBezTo>
                  <a:lnTo>
                    <a:pt x="18207" y="18675"/>
                  </a:lnTo>
                  <a:cubicBezTo>
                    <a:pt x="18292" y="18716"/>
                    <a:pt x="18372" y="18737"/>
                    <a:pt x="18476" y="18737"/>
                  </a:cubicBezTo>
                  <a:cubicBezTo>
                    <a:pt x="18492" y="18737"/>
                    <a:pt x="18495" y="18765"/>
                    <a:pt x="18517" y="18765"/>
                  </a:cubicBezTo>
                  <a:cubicBezTo>
                    <a:pt x="18524" y="18765"/>
                    <a:pt x="18531" y="18763"/>
                    <a:pt x="18541" y="18757"/>
                  </a:cubicBezTo>
                  <a:cubicBezTo>
                    <a:pt x="18541" y="18737"/>
                    <a:pt x="18541" y="18737"/>
                    <a:pt x="18521" y="18737"/>
                  </a:cubicBezTo>
                  <a:lnTo>
                    <a:pt x="18496" y="18737"/>
                  </a:lnTo>
                  <a:cubicBezTo>
                    <a:pt x="18508" y="18727"/>
                    <a:pt x="18515" y="18721"/>
                    <a:pt x="18518" y="18721"/>
                  </a:cubicBezTo>
                  <a:cubicBezTo>
                    <a:pt x="18521" y="18721"/>
                    <a:pt x="18521" y="18727"/>
                    <a:pt x="18521" y="18737"/>
                  </a:cubicBezTo>
                  <a:cubicBezTo>
                    <a:pt x="18534" y="18737"/>
                    <a:pt x="18556" y="18728"/>
                    <a:pt x="18570" y="18728"/>
                  </a:cubicBezTo>
                  <a:cubicBezTo>
                    <a:pt x="18576" y="18728"/>
                    <a:pt x="18581" y="18730"/>
                    <a:pt x="18581" y="18737"/>
                  </a:cubicBezTo>
                  <a:cubicBezTo>
                    <a:pt x="18620" y="18757"/>
                    <a:pt x="18665" y="18783"/>
                    <a:pt x="18705" y="18783"/>
                  </a:cubicBezTo>
                  <a:cubicBezTo>
                    <a:pt x="18748" y="18783"/>
                    <a:pt x="18780" y="18792"/>
                    <a:pt x="18809" y="18792"/>
                  </a:cubicBezTo>
                  <a:cubicBezTo>
                    <a:pt x="18823" y="18792"/>
                    <a:pt x="18836" y="18790"/>
                    <a:pt x="18849" y="18783"/>
                  </a:cubicBezTo>
                  <a:lnTo>
                    <a:pt x="18869" y="18783"/>
                  </a:lnTo>
                  <a:cubicBezTo>
                    <a:pt x="18894" y="18804"/>
                    <a:pt x="18914" y="18804"/>
                    <a:pt x="18934" y="18804"/>
                  </a:cubicBezTo>
                  <a:cubicBezTo>
                    <a:pt x="19018" y="18804"/>
                    <a:pt x="19098" y="18783"/>
                    <a:pt x="19202" y="18783"/>
                  </a:cubicBezTo>
                  <a:lnTo>
                    <a:pt x="19202" y="18757"/>
                  </a:lnTo>
                  <a:cubicBezTo>
                    <a:pt x="19222" y="18757"/>
                    <a:pt x="19222" y="18783"/>
                    <a:pt x="19242" y="18804"/>
                  </a:cubicBezTo>
                  <a:cubicBezTo>
                    <a:pt x="19242" y="18783"/>
                    <a:pt x="19267" y="18757"/>
                    <a:pt x="19287" y="18737"/>
                  </a:cubicBezTo>
                  <a:cubicBezTo>
                    <a:pt x="19301" y="18751"/>
                    <a:pt x="19325" y="18768"/>
                    <a:pt x="19353" y="18768"/>
                  </a:cubicBezTo>
                  <a:cubicBezTo>
                    <a:pt x="19365" y="18768"/>
                    <a:pt x="19378" y="18765"/>
                    <a:pt x="19392" y="18757"/>
                  </a:cubicBezTo>
                  <a:cubicBezTo>
                    <a:pt x="19392" y="18747"/>
                    <a:pt x="19402" y="18742"/>
                    <a:pt x="19411" y="18742"/>
                  </a:cubicBezTo>
                  <a:cubicBezTo>
                    <a:pt x="19422" y="18742"/>
                    <a:pt x="19431" y="18747"/>
                    <a:pt x="19431" y="18757"/>
                  </a:cubicBezTo>
                  <a:cubicBezTo>
                    <a:pt x="19424" y="18775"/>
                    <a:pt x="19410" y="18779"/>
                    <a:pt x="19394" y="18779"/>
                  </a:cubicBezTo>
                  <a:cubicBezTo>
                    <a:pt x="19377" y="18779"/>
                    <a:pt x="19358" y="18775"/>
                    <a:pt x="19341" y="18775"/>
                  </a:cubicBezTo>
                  <a:cubicBezTo>
                    <a:pt x="19328" y="18775"/>
                    <a:pt x="19317" y="18777"/>
                    <a:pt x="19307" y="18783"/>
                  </a:cubicBezTo>
                  <a:cubicBezTo>
                    <a:pt x="19327" y="18793"/>
                    <a:pt x="19353" y="18799"/>
                    <a:pt x="19377" y="18799"/>
                  </a:cubicBezTo>
                  <a:cubicBezTo>
                    <a:pt x="19400" y="18799"/>
                    <a:pt x="19422" y="18793"/>
                    <a:pt x="19431" y="18783"/>
                  </a:cubicBezTo>
                  <a:cubicBezTo>
                    <a:pt x="19441" y="18777"/>
                    <a:pt x="19448" y="18775"/>
                    <a:pt x="19453" y="18775"/>
                  </a:cubicBezTo>
                  <a:cubicBezTo>
                    <a:pt x="19468" y="18775"/>
                    <a:pt x="19477" y="18788"/>
                    <a:pt x="19494" y="18788"/>
                  </a:cubicBezTo>
                  <a:cubicBezTo>
                    <a:pt x="19501" y="18788"/>
                    <a:pt x="19507" y="18787"/>
                    <a:pt x="19516" y="18783"/>
                  </a:cubicBezTo>
                  <a:cubicBezTo>
                    <a:pt x="19516" y="18783"/>
                    <a:pt x="19534" y="18792"/>
                    <a:pt x="19551" y="18792"/>
                  </a:cubicBezTo>
                  <a:cubicBezTo>
                    <a:pt x="19560" y="18792"/>
                    <a:pt x="19569" y="18790"/>
                    <a:pt x="19576" y="18783"/>
                  </a:cubicBezTo>
                  <a:cubicBezTo>
                    <a:pt x="19586" y="18770"/>
                    <a:pt x="19595" y="18770"/>
                    <a:pt x="19609" y="18770"/>
                  </a:cubicBezTo>
                  <a:cubicBezTo>
                    <a:pt x="19622" y="18770"/>
                    <a:pt x="19638" y="18770"/>
                    <a:pt x="19660" y="18757"/>
                  </a:cubicBezTo>
                  <a:cubicBezTo>
                    <a:pt x="19640" y="18783"/>
                    <a:pt x="19640" y="18783"/>
                    <a:pt x="19640" y="18804"/>
                  </a:cubicBezTo>
                  <a:cubicBezTo>
                    <a:pt x="19667" y="18804"/>
                    <a:pt x="19702" y="18794"/>
                    <a:pt x="19736" y="18794"/>
                  </a:cubicBezTo>
                  <a:cubicBezTo>
                    <a:pt x="19753" y="18794"/>
                    <a:pt x="19770" y="18797"/>
                    <a:pt x="19785" y="18804"/>
                  </a:cubicBezTo>
                  <a:cubicBezTo>
                    <a:pt x="19815" y="18793"/>
                    <a:pt x="19846" y="18793"/>
                    <a:pt x="19877" y="18793"/>
                  </a:cubicBezTo>
                  <a:cubicBezTo>
                    <a:pt x="19908" y="18793"/>
                    <a:pt x="19939" y="18793"/>
                    <a:pt x="19969" y="18783"/>
                  </a:cubicBezTo>
                  <a:cubicBezTo>
                    <a:pt x="19989" y="18737"/>
                    <a:pt x="20053" y="18757"/>
                    <a:pt x="20053" y="18696"/>
                  </a:cubicBezTo>
                  <a:cubicBezTo>
                    <a:pt x="20073" y="18716"/>
                    <a:pt x="20113" y="18716"/>
                    <a:pt x="20138" y="18716"/>
                  </a:cubicBezTo>
                  <a:cubicBezTo>
                    <a:pt x="20198" y="18696"/>
                    <a:pt x="20237" y="18696"/>
                    <a:pt x="20282" y="18696"/>
                  </a:cubicBezTo>
                  <a:lnTo>
                    <a:pt x="20466" y="18696"/>
                  </a:lnTo>
                  <a:cubicBezTo>
                    <a:pt x="20466" y="18696"/>
                    <a:pt x="20466" y="18675"/>
                    <a:pt x="20486" y="18675"/>
                  </a:cubicBezTo>
                  <a:cubicBezTo>
                    <a:pt x="20491" y="18677"/>
                    <a:pt x="20496" y="18678"/>
                    <a:pt x="20501" y="18678"/>
                  </a:cubicBezTo>
                  <a:cubicBezTo>
                    <a:pt x="20530" y="18678"/>
                    <a:pt x="20558" y="18641"/>
                    <a:pt x="20585" y="18641"/>
                  </a:cubicBezTo>
                  <a:cubicBezTo>
                    <a:pt x="20594" y="18641"/>
                    <a:pt x="20602" y="18645"/>
                    <a:pt x="20611" y="18655"/>
                  </a:cubicBezTo>
                  <a:cubicBezTo>
                    <a:pt x="20611" y="18675"/>
                    <a:pt x="20591" y="18655"/>
                    <a:pt x="20571" y="18696"/>
                  </a:cubicBezTo>
                  <a:cubicBezTo>
                    <a:pt x="20575" y="18700"/>
                    <a:pt x="20580" y="18702"/>
                    <a:pt x="20586" y="18702"/>
                  </a:cubicBezTo>
                  <a:cubicBezTo>
                    <a:pt x="20603" y="18702"/>
                    <a:pt x="20624" y="18690"/>
                    <a:pt x="20640" y="18690"/>
                  </a:cubicBezTo>
                  <a:cubicBezTo>
                    <a:pt x="20646" y="18690"/>
                    <a:pt x="20651" y="18691"/>
                    <a:pt x="20656" y="18696"/>
                  </a:cubicBezTo>
                  <a:cubicBezTo>
                    <a:pt x="20656" y="18696"/>
                    <a:pt x="20656" y="18675"/>
                    <a:pt x="20675" y="18675"/>
                  </a:cubicBezTo>
                  <a:cubicBezTo>
                    <a:pt x="20695" y="18675"/>
                    <a:pt x="20715" y="18655"/>
                    <a:pt x="20735" y="18629"/>
                  </a:cubicBezTo>
                  <a:lnTo>
                    <a:pt x="20715" y="18608"/>
                  </a:lnTo>
                  <a:cubicBezTo>
                    <a:pt x="20840" y="18526"/>
                    <a:pt x="20859" y="18501"/>
                    <a:pt x="20859" y="18460"/>
                  </a:cubicBezTo>
                  <a:cubicBezTo>
                    <a:pt x="20840" y="18439"/>
                    <a:pt x="20815" y="18434"/>
                    <a:pt x="20789" y="18434"/>
                  </a:cubicBezTo>
                  <a:cubicBezTo>
                    <a:pt x="20764" y="18434"/>
                    <a:pt x="20737" y="18439"/>
                    <a:pt x="20715" y="18439"/>
                  </a:cubicBezTo>
                  <a:cubicBezTo>
                    <a:pt x="20695" y="18449"/>
                    <a:pt x="20675" y="18455"/>
                    <a:pt x="20657" y="18455"/>
                  </a:cubicBezTo>
                  <a:cubicBezTo>
                    <a:pt x="20639" y="18455"/>
                    <a:pt x="20623" y="18449"/>
                    <a:pt x="20611" y="18439"/>
                  </a:cubicBezTo>
                  <a:lnTo>
                    <a:pt x="20571" y="18439"/>
                  </a:lnTo>
                  <a:cubicBezTo>
                    <a:pt x="20561" y="18449"/>
                    <a:pt x="20546" y="18449"/>
                    <a:pt x="20528" y="18449"/>
                  </a:cubicBezTo>
                  <a:cubicBezTo>
                    <a:pt x="20510" y="18449"/>
                    <a:pt x="20489" y="18449"/>
                    <a:pt x="20466" y="18460"/>
                  </a:cubicBezTo>
                  <a:lnTo>
                    <a:pt x="20466" y="18418"/>
                  </a:lnTo>
                  <a:cubicBezTo>
                    <a:pt x="20427" y="18460"/>
                    <a:pt x="20387" y="18439"/>
                    <a:pt x="20342" y="18460"/>
                  </a:cubicBezTo>
                  <a:cubicBezTo>
                    <a:pt x="20329" y="18460"/>
                    <a:pt x="20324" y="18450"/>
                    <a:pt x="20317" y="18450"/>
                  </a:cubicBezTo>
                  <a:cubicBezTo>
                    <a:pt x="20313" y="18450"/>
                    <a:pt x="20309" y="18453"/>
                    <a:pt x="20302" y="18460"/>
                  </a:cubicBezTo>
                  <a:cubicBezTo>
                    <a:pt x="20262" y="18480"/>
                    <a:pt x="20218" y="18480"/>
                    <a:pt x="20178" y="18501"/>
                  </a:cubicBezTo>
                  <a:cubicBezTo>
                    <a:pt x="20158" y="18480"/>
                    <a:pt x="20158" y="18480"/>
                    <a:pt x="20138" y="18460"/>
                  </a:cubicBezTo>
                  <a:cubicBezTo>
                    <a:pt x="20138" y="18480"/>
                    <a:pt x="20113" y="18480"/>
                    <a:pt x="20113" y="18501"/>
                  </a:cubicBezTo>
                  <a:cubicBezTo>
                    <a:pt x="20088" y="18483"/>
                    <a:pt x="20066" y="18477"/>
                    <a:pt x="20046" y="18477"/>
                  </a:cubicBezTo>
                  <a:cubicBezTo>
                    <a:pt x="20019" y="18477"/>
                    <a:pt x="19995" y="18489"/>
                    <a:pt x="19969" y="18501"/>
                  </a:cubicBezTo>
                  <a:cubicBezTo>
                    <a:pt x="19909" y="18501"/>
                    <a:pt x="19864" y="18526"/>
                    <a:pt x="19824" y="18526"/>
                  </a:cubicBezTo>
                  <a:cubicBezTo>
                    <a:pt x="19815" y="18537"/>
                    <a:pt x="19810" y="18542"/>
                    <a:pt x="19805" y="18542"/>
                  </a:cubicBezTo>
                  <a:cubicBezTo>
                    <a:pt x="19800" y="18542"/>
                    <a:pt x="19795" y="18537"/>
                    <a:pt x="19785" y="18526"/>
                  </a:cubicBezTo>
                  <a:cubicBezTo>
                    <a:pt x="19781" y="18530"/>
                    <a:pt x="19777" y="18532"/>
                    <a:pt x="19773" y="18532"/>
                  </a:cubicBezTo>
                  <a:cubicBezTo>
                    <a:pt x="19760" y="18532"/>
                    <a:pt x="19747" y="18518"/>
                    <a:pt x="19734" y="18518"/>
                  </a:cubicBezTo>
                  <a:cubicBezTo>
                    <a:pt x="19729" y="18518"/>
                    <a:pt x="19725" y="18521"/>
                    <a:pt x="19720" y="18526"/>
                  </a:cubicBezTo>
                  <a:cubicBezTo>
                    <a:pt x="19700" y="18526"/>
                    <a:pt x="19680" y="18526"/>
                    <a:pt x="19680" y="18501"/>
                  </a:cubicBezTo>
                  <a:cubicBezTo>
                    <a:pt x="19648" y="18490"/>
                    <a:pt x="19632" y="18485"/>
                    <a:pt x="19616" y="18485"/>
                  </a:cubicBezTo>
                  <a:cubicBezTo>
                    <a:pt x="19601" y="18485"/>
                    <a:pt x="19586" y="18490"/>
                    <a:pt x="19556" y="18501"/>
                  </a:cubicBezTo>
                  <a:cubicBezTo>
                    <a:pt x="19536" y="18480"/>
                    <a:pt x="19556" y="18460"/>
                    <a:pt x="19536" y="18460"/>
                  </a:cubicBezTo>
                  <a:cubicBezTo>
                    <a:pt x="19536" y="18460"/>
                    <a:pt x="19527" y="18450"/>
                    <a:pt x="19521" y="18450"/>
                  </a:cubicBezTo>
                  <a:cubicBezTo>
                    <a:pt x="19518" y="18450"/>
                    <a:pt x="19516" y="18453"/>
                    <a:pt x="19516" y="18460"/>
                  </a:cubicBezTo>
                  <a:cubicBezTo>
                    <a:pt x="19536" y="18480"/>
                    <a:pt x="19516" y="18501"/>
                    <a:pt x="19536" y="18526"/>
                  </a:cubicBezTo>
                  <a:cubicBezTo>
                    <a:pt x="19536" y="18547"/>
                    <a:pt x="19556" y="18526"/>
                    <a:pt x="19556" y="18567"/>
                  </a:cubicBezTo>
                  <a:lnTo>
                    <a:pt x="19491" y="18567"/>
                  </a:lnTo>
                  <a:cubicBezTo>
                    <a:pt x="19491" y="18547"/>
                    <a:pt x="19491" y="18547"/>
                    <a:pt x="19471" y="18526"/>
                  </a:cubicBezTo>
                  <a:cubicBezTo>
                    <a:pt x="19464" y="18541"/>
                    <a:pt x="19457" y="18545"/>
                    <a:pt x="19449" y="18545"/>
                  </a:cubicBezTo>
                  <a:cubicBezTo>
                    <a:pt x="19441" y="18545"/>
                    <a:pt x="19433" y="18541"/>
                    <a:pt x="19425" y="18541"/>
                  </a:cubicBezTo>
                  <a:cubicBezTo>
                    <a:pt x="19420" y="18541"/>
                    <a:pt x="19416" y="18542"/>
                    <a:pt x="19411" y="18547"/>
                  </a:cubicBezTo>
                  <a:lnTo>
                    <a:pt x="19367" y="18547"/>
                  </a:lnTo>
                  <a:cubicBezTo>
                    <a:pt x="19347" y="18537"/>
                    <a:pt x="19322" y="18532"/>
                    <a:pt x="19297" y="18532"/>
                  </a:cubicBezTo>
                  <a:cubicBezTo>
                    <a:pt x="19271" y="18532"/>
                    <a:pt x="19245" y="18537"/>
                    <a:pt x="19222" y="18547"/>
                  </a:cubicBezTo>
                  <a:cubicBezTo>
                    <a:pt x="19202" y="18547"/>
                    <a:pt x="19163" y="18526"/>
                    <a:pt x="19143" y="18526"/>
                  </a:cubicBezTo>
                  <a:cubicBezTo>
                    <a:pt x="19118" y="18526"/>
                    <a:pt x="19118" y="18526"/>
                    <a:pt x="19098" y="18547"/>
                  </a:cubicBezTo>
                  <a:cubicBezTo>
                    <a:pt x="19091" y="18532"/>
                    <a:pt x="19085" y="18526"/>
                    <a:pt x="19078" y="18526"/>
                  </a:cubicBezTo>
                  <a:cubicBezTo>
                    <a:pt x="19065" y="18526"/>
                    <a:pt x="19052" y="18547"/>
                    <a:pt x="19038" y="18547"/>
                  </a:cubicBezTo>
                  <a:cubicBezTo>
                    <a:pt x="19018" y="18526"/>
                    <a:pt x="18974" y="18526"/>
                    <a:pt x="18954" y="18526"/>
                  </a:cubicBezTo>
                  <a:lnTo>
                    <a:pt x="18954" y="18501"/>
                  </a:lnTo>
                  <a:cubicBezTo>
                    <a:pt x="18954" y="18501"/>
                    <a:pt x="18934" y="18501"/>
                    <a:pt x="18934" y="18480"/>
                  </a:cubicBezTo>
                  <a:cubicBezTo>
                    <a:pt x="18934" y="18480"/>
                    <a:pt x="18954" y="18480"/>
                    <a:pt x="18954" y="18460"/>
                  </a:cubicBezTo>
                  <a:lnTo>
                    <a:pt x="18994" y="18460"/>
                  </a:lnTo>
                  <a:cubicBezTo>
                    <a:pt x="19010" y="18460"/>
                    <a:pt x="19016" y="18469"/>
                    <a:pt x="19023" y="18469"/>
                  </a:cubicBezTo>
                  <a:cubicBezTo>
                    <a:pt x="19027" y="18469"/>
                    <a:pt x="19032" y="18467"/>
                    <a:pt x="19038" y="18460"/>
                  </a:cubicBezTo>
                  <a:cubicBezTo>
                    <a:pt x="19038" y="18439"/>
                    <a:pt x="19018" y="18418"/>
                    <a:pt x="18994" y="18418"/>
                  </a:cubicBezTo>
                  <a:cubicBezTo>
                    <a:pt x="18974" y="18429"/>
                    <a:pt x="18964" y="18434"/>
                    <a:pt x="18948" y="18434"/>
                  </a:cubicBezTo>
                  <a:cubicBezTo>
                    <a:pt x="18932" y="18434"/>
                    <a:pt x="18911" y="18429"/>
                    <a:pt x="18869" y="18418"/>
                  </a:cubicBezTo>
                  <a:lnTo>
                    <a:pt x="18849" y="18418"/>
                  </a:lnTo>
                  <a:lnTo>
                    <a:pt x="18849" y="18439"/>
                  </a:lnTo>
                  <a:cubicBezTo>
                    <a:pt x="18829" y="18439"/>
                    <a:pt x="18809" y="18460"/>
                    <a:pt x="18789" y="18460"/>
                  </a:cubicBezTo>
                  <a:lnTo>
                    <a:pt x="18789" y="18418"/>
                  </a:lnTo>
                  <a:cubicBezTo>
                    <a:pt x="18789" y="18412"/>
                    <a:pt x="18792" y="18409"/>
                    <a:pt x="18795" y="18409"/>
                  </a:cubicBezTo>
                  <a:cubicBezTo>
                    <a:pt x="18800" y="18409"/>
                    <a:pt x="18809" y="18418"/>
                    <a:pt x="18809" y="18418"/>
                  </a:cubicBezTo>
                  <a:cubicBezTo>
                    <a:pt x="18809" y="18398"/>
                    <a:pt x="18789" y="18372"/>
                    <a:pt x="18789" y="18372"/>
                  </a:cubicBezTo>
                  <a:cubicBezTo>
                    <a:pt x="18778" y="18369"/>
                    <a:pt x="18766" y="18367"/>
                    <a:pt x="18754" y="18367"/>
                  </a:cubicBezTo>
                  <a:cubicBezTo>
                    <a:pt x="18702" y="18367"/>
                    <a:pt x="18650" y="18398"/>
                    <a:pt x="18581" y="18398"/>
                  </a:cubicBezTo>
                  <a:lnTo>
                    <a:pt x="18601" y="18372"/>
                  </a:lnTo>
                  <a:cubicBezTo>
                    <a:pt x="18586" y="18358"/>
                    <a:pt x="18572" y="18343"/>
                    <a:pt x="18558" y="18343"/>
                  </a:cubicBezTo>
                  <a:cubicBezTo>
                    <a:pt x="18552" y="18343"/>
                    <a:pt x="18547" y="18346"/>
                    <a:pt x="18541" y="18352"/>
                  </a:cubicBezTo>
                  <a:cubicBezTo>
                    <a:pt x="18521" y="18352"/>
                    <a:pt x="18496" y="18331"/>
                    <a:pt x="18476" y="18331"/>
                  </a:cubicBezTo>
                  <a:cubicBezTo>
                    <a:pt x="18456" y="18331"/>
                    <a:pt x="18436" y="18331"/>
                    <a:pt x="18416" y="18311"/>
                  </a:cubicBezTo>
                  <a:cubicBezTo>
                    <a:pt x="18416" y="18331"/>
                    <a:pt x="18416" y="18352"/>
                    <a:pt x="18396" y="18352"/>
                  </a:cubicBezTo>
                  <a:lnTo>
                    <a:pt x="18372" y="18352"/>
                  </a:lnTo>
                  <a:cubicBezTo>
                    <a:pt x="18372" y="18352"/>
                    <a:pt x="18396" y="18352"/>
                    <a:pt x="18396" y="18331"/>
                  </a:cubicBezTo>
                  <a:cubicBezTo>
                    <a:pt x="18388" y="18324"/>
                    <a:pt x="18383" y="18322"/>
                    <a:pt x="18378" y="18322"/>
                  </a:cubicBezTo>
                  <a:cubicBezTo>
                    <a:pt x="18369" y="18322"/>
                    <a:pt x="18365" y="18331"/>
                    <a:pt x="18352" y="18331"/>
                  </a:cubicBezTo>
                  <a:cubicBezTo>
                    <a:pt x="18332" y="18331"/>
                    <a:pt x="18332" y="18311"/>
                    <a:pt x="18312" y="18290"/>
                  </a:cubicBezTo>
                  <a:cubicBezTo>
                    <a:pt x="18295" y="18299"/>
                    <a:pt x="18282" y="18304"/>
                    <a:pt x="18267" y="18304"/>
                  </a:cubicBezTo>
                  <a:cubicBezTo>
                    <a:pt x="18245" y="18304"/>
                    <a:pt x="18223" y="18294"/>
                    <a:pt x="18188" y="18270"/>
                  </a:cubicBezTo>
                  <a:cubicBezTo>
                    <a:pt x="18168" y="18282"/>
                    <a:pt x="18150" y="18287"/>
                    <a:pt x="18134" y="18287"/>
                  </a:cubicBezTo>
                  <a:cubicBezTo>
                    <a:pt x="18097" y="18287"/>
                    <a:pt x="18065" y="18262"/>
                    <a:pt x="18023" y="18244"/>
                  </a:cubicBezTo>
                  <a:cubicBezTo>
                    <a:pt x="18036" y="18230"/>
                    <a:pt x="18050" y="18226"/>
                    <a:pt x="18062" y="18226"/>
                  </a:cubicBezTo>
                  <a:cubicBezTo>
                    <a:pt x="18087" y="18226"/>
                    <a:pt x="18109" y="18244"/>
                    <a:pt x="18123" y="18244"/>
                  </a:cubicBezTo>
                  <a:cubicBezTo>
                    <a:pt x="18148" y="18270"/>
                    <a:pt x="18148" y="18270"/>
                    <a:pt x="18168" y="18270"/>
                  </a:cubicBezTo>
                  <a:cubicBezTo>
                    <a:pt x="18168" y="18223"/>
                    <a:pt x="18123" y="18203"/>
                    <a:pt x="18083" y="18203"/>
                  </a:cubicBezTo>
                  <a:cubicBezTo>
                    <a:pt x="18043" y="18203"/>
                    <a:pt x="17998" y="18182"/>
                    <a:pt x="17959" y="18182"/>
                  </a:cubicBezTo>
                  <a:cubicBezTo>
                    <a:pt x="17939" y="18162"/>
                    <a:pt x="17919" y="18141"/>
                    <a:pt x="17874" y="18141"/>
                  </a:cubicBezTo>
                  <a:cubicBezTo>
                    <a:pt x="17854" y="18116"/>
                    <a:pt x="17814" y="18095"/>
                    <a:pt x="17795" y="18074"/>
                  </a:cubicBezTo>
                  <a:cubicBezTo>
                    <a:pt x="17795" y="18074"/>
                    <a:pt x="17786" y="18066"/>
                    <a:pt x="17780" y="18066"/>
                  </a:cubicBezTo>
                  <a:cubicBezTo>
                    <a:pt x="17777" y="18066"/>
                    <a:pt x="17775" y="18068"/>
                    <a:pt x="17775" y="18074"/>
                  </a:cubicBezTo>
                  <a:cubicBezTo>
                    <a:pt x="17750" y="18095"/>
                    <a:pt x="17795" y="18095"/>
                    <a:pt x="17775" y="18141"/>
                  </a:cubicBezTo>
                  <a:cubicBezTo>
                    <a:pt x="17730" y="18095"/>
                    <a:pt x="17670" y="18141"/>
                    <a:pt x="17650" y="18074"/>
                  </a:cubicBezTo>
                  <a:lnTo>
                    <a:pt x="17650" y="18054"/>
                  </a:lnTo>
                  <a:cubicBezTo>
                    <a:pt x="17585" y="18054"/>
                    <a:pt x="17546" y="18034"/>
                    <a:pt x="17501" y="18034"/>
                  </a:cubicBezTo>
                  <a:cubicBezTo>
                    <a:pt x="17526" y="18054"/>
                    <a:pt x="17526" y="18074"/>
                    <a:pt x="17546" y="18074"/>
                  </a:cubicBezTo>
                  <a:cubicBezTo>
                    <a:pt x="17577" y="18074"/>
                    <a:pt x="17584" y="18101"/>
                    <a:pt x="17606" y="18101"/>
                  </a:cubicBezTo>
                  <a:cubicBezTo>
                    <a:pt x="17611" y="18101"/>
                    <a:pt x="17617" y="18099"/>
                    <a:pt x="17625" y="18095"/>
                  </a:cubicBezTo>
                  <a:lnTo>
                    <a:pt x="17625" y="18116"/>
                  </a:lnTo>
                  <a:lnTo>
                    <a:pt x="17605" y="18116"/>
                  </a:lnTo>
                  <a:cubicBezTo>
                    <a:pt x="17566" y="18074"/>
                    <a:pt x="17526" y="18095"/>
                    <a:pt x="17481" y="18074"/>
                  </a:cubicBezTo>
                  <a:cubicBezTo>
                    <a:pt x="17461" y="18074"/>
                    <a:pt x="17421" y="18054"/>
                    <a:pt x="17401" y="18054"/>
                  </a:cubicBezTo>
                  <a:cubicBezTo>
                    <a:pt x="17394" y="18060"/>
                    <a:pt x="17389" y="18063"/>
                    <a:pt x="17385" y="18063"/>
                  </a:cubicBezTo>
                  <a:cubicBezTo>
                    <a:pt x="17376" y="18063"/>
                    <a:pt x="17376" y="18048"/>
                    <a:pt x="17376" y="18034"/>
                  </a:cubicBezTo>
                  <a:cubicBezTo>
                    <a:pt x="17401" y="18034"/>
                    <a:pt x="17401" y="18034"/>
                    <a:pt x="17376" y="18013"/>
                  </a:cubicBezTo>
                  <a:cubicBezTo>
                    <a:pt x="17376" y="18013"/>
                    <a:pt x="17376" y="17987"/>
                    <a:pt x="17357" y="17987"/>
                  </a:cubicBezTo>
                  <a:cubicBezTo>
                    <a:pt x="17357" y="18000"/>
                    <a:pt x="17357" y="18007"/>
                    <a:pt x="17354" y="18007"/>
                  </a:cubicBezTo>
                  <a:cubicBezTo>
                    <a:pt x="17351" y="18007"/>
                    <a:pt x="17347" y="18000"/>
                    <a:pt x="17337" y="17987"/>
                  </a:cubicBezTo>
                  <a:lnTo>
                    <a:pt x="17357" y="17987"/>
                  </a:lnTo>
                  <a:cubicBezTo>
                    <a:pt x="17357" y="17977"/>
                    <a:pt x="17368" y="17977"/>
                    <a:pt x="17379" y="17977"/>
                  </a:cubicBezTo>
                  <a:cubicBezTo>
                    <a:pt x="17390" y="17977"/>
                    <a:pt x="17401" y="17977"/>
                    <a:pt x="17401" y="17967"/>
                  </a:cubicBezTo>
                  <a:cubicBezTo>
                    <a:pt x="17337" y="17967"/>
                    <a:pt x="17297" y="17926"/>
                    <a:pt x="17277" y="17885"/>
                  </a:cubicBezTo>
                  <a:cubicBezTo>
                    <a:pt x="17128" y="17859"/>
                    <a:pt x="16983" y="17818"/>
                    <a:pt x="16859" y="17777"/>
                  </a:cubicBezTo>
                  <a:lnTo>
                    <a:pt x="16839" y="17756"/>
                  </a:lnTo>
                  <a:cubicBezTo>
                    <a:pt x="16799" y="17731"/>
                    <a:pt x="16734" y="17710"/>
                    <a:pt x="16695" y="17669"/>
                  </a:cubicBezTo>
                  <a:cubicBezTo>
                    <a:pt x="16695" y="17690"/>
                    <a:pt x="16675" y="17690"/>
                    <a:pt x="16675" y="17690"/>
                  </a:cubicBezTo>
                  <a:cubicBezTo>
                    <a:pt x="16655" y="17690"/>
                    <a:pt x="16655" y="17648"/>
                    <a:pt x="16630" y="17648"/>
                  </a:cubicBezTo>
                  <a:cubicBezTo>
                    <a:pt x="16630" y="17648"/>
                    <a:pt x="16630" y="17669"/>
                    <a:pt x="16610" y="17669"/>
                  </a:cubicBezTo>
                  <a:cubicBezTo>
                    <a:pt x="16610" y="17648"/>
                    <a:pt x="16610" y="17628"/>
                    <a:pt x="16590" y="17628"/>
                  </a:cubicBezTo>
                  <a:cubicBezTo>
                    <a:pt x="16550" y="17628"/>
                    <a:pt x="16506" y="17602"/>
                    <a:pt x="16486" y="17602"/>
                  </a:cubicBezTo>
                  <a:cubicBezTo>
                    <a:pt x="16466" y="17582"/>
                    <a:pt x="16466" y="17561"/>
                    <a:pt x="16486" y="17561"/>
                  </a:cubicBezTo>
                  <a:cubicBezTo>
                    <a:pt x="16508" y="17582"/>
                    <a:pt x="16519" y="17592"/>
                    <a:pt x="16535" y="17592"/>
                  </a:cubicBezTo>
                  <a:cubicBezTo>
                    <a:pt x="16550" y="17592"/>
                    <a:pt x="16570" y="17582"/>
                    <a:pt x="16610" y="17561"/>
                  </a:cubicBezTo>
                  <a:lnTo>
                    <a:pt x="16610" y="17541"/>
                  </a:lnTo>
                  <a:lnTo>
                    <a:pt x="16530" y="17541"/>
                  </a:lnTo>
                  <a:cubicBezTo>
                    <a:pt x="16506" y="17520"/>
                    <a:pt x="16486" y="17520"/>
                    <a:pt x="16466" y="17520"/>
                  </a:cubicBezTo>
                  <a:cubicBezTo>
                    <a:pt x="16466" y="17520"/>
                    <a:pt x="16466" y="17541"/>
                    <a:pt x="16446" y="17561"/>
                  </a:cubicBezTo>
                  <a:lnTo>
                    <a:pt x="16426" y="17561"/>
                  </a:lnTo>
                  <a:cubicBezTo>
                    <a:pt x="16426" y="17541"/>
                    <a:pt x="16426" y="17520"/>
                    <a:pt x="16406" y="17520"/>
                  </a:cubicBezTo>
                  <a:cubicBezTo>
                    <a:pt x="16401" y="17525"/>
                    <a:pt x="16396" y="17526"/>
                    <a:pt x="16391" y="17526"/>
                  </a:cubicBezTo>
                  <a:cubicBezTo>
                    <a:pt x="16377" y="17526"/>
                    <a:pt x="16363" y="17514"/>
                    <a:pt x="16344" y="17514"/>
                  </a:cubicBezTo>
                  <a:cubicBezTo>
                    <a:pt x="16337" y="17514"/>
                    <a:pt x="16330" y="17516"/>
                    <a:pt x="16321" y="17520"/>
                  </a:cubicBezTo>
                  <a:cubicBezTo>
                    <a:pt x="16321" y="17500"/>
                    <a:pt x="16321" y="17474"/>
                    <a:pt x="16302" y="17433"/>
                  </a:cubicBezTo>
                  <a:cubicBezTo>
                    <a:pt x="16302" y="17474"/>
                    <a:pt x="16282" y="17474"/>
                    <a:pt x="16282" y="17500"/>
                  </a:cubicBezTo>
                  <a:cubicBezTo>
                    <a:pt x="16257" y="17453"/>
                    <a:pt x="16217" y="17453"/>
                    <a:pt x="16197" y="17433"/>
                  </a:cubicBezTo>
                  <a:cubicBezTo>
                    <a:pt x="16157" y="17412"/>
                    <a:pt x="16132" y="17392"/>
                    <a:pt x="16093" y="17371"/>
                  </a:cubicBezTo>
                  <a:cubicBezTo>
                    <a:pt x="16112" y="17371"/>
                    <a:pt x="16112" y="17371"/>
                    <a:pt x="16112" y="17346"/>
                  </a:cubicBezTo>
                  <a:cubicBezTo>
                    <a:pt x="16106" y="17339"/>
                    <a:pt x="16099" y="17336"/>
                    <a:pt x="16093" y="17336"/>
                  </a:cubicBezTo>
                  <a:cubicBezTo>
                    <a:pt x="16079" y="17336"/>
                    <a:pt x="16066" y="17346"/>
                    <a:pt x="16053" y="17346"/>
                  </a:cubicBezTo>
                  <a:cubicBezTo>
                    <a:pt x="16033" y="17325"/>
                    <a:pt x="15968" y="17325"/>
                    <a:pt x="15948" y="17284"/>
                  </a:cubicBezTo>
                  <a:cubicBezTo>
                    <a:pt x="15928" y="17243"/>
                    <a:pt x="15864" y="17243"/>
                    <a:pt x="15844" y="17197"/>
                  </a:cubicBezTo>
                  <a:cubicBezTo>
                    <a:pt x="15852" y="17193"/>
                    <a:pt x="15858" y="17191"/>
                    <a:pt x="15864" y="17191"/>
                  </a:cubicBezTo>
                  <a:cubicBezTo>
                    <a:pt x="15885" y="17191"/>
                    <a:pt x="15889" y="17217"/>
                    <a:pt x="15908" y="17217"/>
                  </a:cubicBezTo>
                  <a:lnTo>
                    <a:pt x="15968" y="17217"/>
                  </a:lnTo>
                  <a:cubicBezTo>
                    <a:pt x="15948" y="17197"/>
                    <a:pt x="15948" y="17176"/>
                    <a:pt x="15928" y="17156"/>
                  </a:cubicBezTo>
                  <a:cubicBezTo>
                    <a:pt x="15928" y="17135"/>
                    <a:pt x="15948" y="17135"/>
                    <a:pt x="15968" y="17135"/>
                  </a:cubicBezTo>
                  <a:cubicBezTo>
                    <a:pt x="15928" y="17135"/>
                    <a:pt x="15928" y="17089"/>
                    <a:pt x="15908" y="17089"/>
                  </a:cubicBezTo>
                  <a:cubicBezTo>
                    <a:pt x="15884" y="17089"/>
                    <a:pt x="15884" y="17069"/>
                    <a:pt x="15864" y="17069"/>
                  </a:cubicBezTo>
                  <a:cubicBezTo>
                    <a:pt x="15860" y="17072"/>
                    <a:pt x="15857" y="17074"/>
                    <a:pt x="15854" y="17074"/>
                  </a:cubicBezTo>
                  <a:cubicBezTo>
                    <a:pt x="15843" y="17074"/>
                    <a:pt x="15840" y="17048"/>
                    <a:pt x="15824" y="17048"/>
                  </a:cubicBezTo>
                  <a:cubicBezTo>
                    <a:pt x="15804" y="17048"/>
                    <a:pt x="15784" y="17027"/>
                    <a:pt x="15759" y="17007"/>
                  </a:cubicBezTo>
                  <a:cubicBezTo>
                    <a:pt x="15746" y="17007"/>
                    <a:pt x="15741" y="16998"/>
                    <a:pt x="15734" y="16998"/>
                  </a:cubicBezTo>
                  <a:cubicBezTo>
                    <a:pt x="15730" y="16998"/>
                    <a:pt x="15726" y="17000"/>
                    <a:pt x="15719" y="17007"/>
                  </a:cubicBezTo>
                  <a:lnTo>
                    <a:pt x="15719" y="17027"/>
                  </a:lnTo>
                  <a:cubicBezTo>
                    <a:pt x="15739" y="17027"/>
                    <a:pt x="15759" y="17027"/>
                    <a:pt x="15759" y="17048"/>
                  </a:cubicBezTo>
                  <a:cubicBezTo>
                    <a:pt x="15739" y="17048"/>
                    <a:pt x="15719" y="17048"/>
                    <a:pt x="15719" y="17027"/>
                  </a:cubicBezTo>
                  <a:lnTo>
                    <a:pt x="15680" y="17027"/>
                  </a:lnTo>
                  <a:cubicBezTo>
                    <a:pt x="15680" y="17048"/>
                    <a:pt x="15719" y="17048"/>
                    <a:pt x="15719" y="17069"/>
                  </a:cubicBezTo>
                  <a:cubicBezTo>
                    <a:pt x="15719" y="17089"/>
                    <a:pt x="15700" y="17089"/>
                    <a:pt x="15700" y="17089"/>
                  </a:cubicBezTo>
                  <a:cubicBezTo>
                    <a:pt x="15680" y="17069"/>
                    <a:pt x="15680" y="17069"/>
                    <a:pt x="15660" y="17048"/>
                  </a:cubicBezTo>
                  <a:lnTo>
                    <a:pt x="15660" y="17027"/>
                  </a:lnTo>
                  <a:cubicBezTo>
                    <a:pt x="15615" y="17027"/>
                    <a:pt x="15595" y="17007"/>
                    <a:pt x="15575" y="16961"/>
                  </a:cubicBezTo>
                  <a:lnTo>
                    <a:pt x="15555" y="16940"/>
                  </a:lnTo>
                  <a:cubicBezTo>
                    <a:pt x="15555" y="16920"/>
                    <a:pt x="15555" y="16920"/>
                    <a:pt x="15535" y="16899"/>
                  </a:cubicBezTo>
                  <a:cubicBezTo>
                    <a:pt x="15471" y="16832"/>
                    <a:pt x="15411" y="16771"/>
                    <a:pt x="15326" y="16750"/>
                  </a:cubicBezTo>
                  <a:cubicBezTo>
                    <a:pt x="15326" y="16730"/>
                    <a:pt x="15306" y="16730"/>
                    <a:pt x="15287" y="16704"/>
                  </a:cubicBezTo>
                  <a:cubicBezTo>
                    <a:pt x="15262" y="16683"/>
                    <a:pt x="15222" y="16663"/>
                    <a:pt x="15182" y="16643"/>
                  </a:cubicBezTo>
                  <a:cubicBezTo>
                    <a:pt x="15162" y="16643"/>
                    <a:pt x="15162" y="16622"/>
                    <a:pt x="15137" y="16622"/>
                  </a:cubicBezTo>
                  <a:cubicBezTo>
                    <a:pt x="15118" y="16601"/>
                    <a:pt x="15118" y="16576"/>
                    <a:pt x="15098" y="16576"/>
                  </a:cubicBezTo>
                  <a:cubicBezTo>
                    <a:pt x="15078" y="16576"/>
                    <a:pt x="15058" y="16555"/>
                    <a:pt x="15058" y="16534"/>
                  </a:cubicBezTo>
                  <a:cubicBezTo>
                    <a:pt x="15118" y="16555"/>
                    <a:pt x="15162" y="16622"/>
                    <a:pt x="15222" y="16622"/>
                  </a:cubicBezTo>
                  <a:cubicBezTo>
                    <a:pt x="15222" y="16601"/>
                    <a:pt x="15222" y="16601"/>
                    <a:pt x="15202" y="16576"/>
                  </a:cubicBezTo>
                  <a:cubicBezTo>
                    <a:pt x="15202" y="16566"/>
                    <a:pt x="15197" y="16566"/>
                    <a:pt x="15190" y="16566"/>
                  </a:cubicBezTo>
                  <a:cubicBezTo>
                    <a:pt x="15182" y="16566"/>
                    <a:pt x="15172" y="16566"/>
                    <a:pt x="15162" y="16555"/>
                  </a:cubicBezTo>
                  <a:cubicBezTo>
                    <a:pt x="15162" y="16545"/>
                    <a:pt x="15156" y="16545"/>
                    <a:pt x="15150" y="16545"/>
                  </a:cubicBezTo>
                  <a:cubicBezTo>
                    <a:pt x="15144" y="16545"/>
                    <a:pt x="15137" y="16545"/>
                    <a:pt x="15137" y="16534"/>
                  </a:cubicBezTo>
                  <a:lnTo>
                    <a:pt x="15137" y="16514"/>
                  </a:lnTo>
                  <a:cubicBezTo>
                    <a:pt x="15118" y="16514"/>
                    <a:pt x="15098" y="16514"/>
                    <a:pt x="15078" y="16494"/>
                  </a:cubicBezTo>
                  <a:cubicBezTo>
                    <a:pt x="15038" y="16447"/>
                    <a:pt x="14993" y="16365"/>
                    <a:pt x="14913" y="16319"/>
                  </a:cubicBezTo>
                  <a:lnTo>
                    <a:pt x="14913" y="16345"/>
                  </a:lnTo>
                  <a:cubicBezTo>
                    <a:pt x="14953" y="16365"/>
                    <a:pt x="14973" y="16406"/>
                    <a:pt x="14993" y="16447"/>
                  </a:cubicBezTo>
                  <a:cubicBezTo>
                    <a:pt x="14989" y="16443"/>
                    <a:pt x="14985" y="16442"/>
                    <a:pt x="14982" y="16442"/>
                  </a:cubicBezTo>
                  <a:cubicBezTo>
                    <a:pt x="14971" y="16442"/>
                    <a:pt x="14961" y="16455"/>
                    <a:pt x="14956" y="16455"/>
                  </a:cubicBezTo>
                  <a:cubicBezTo>
                    <a:pt x="14954" y="16455"/>
                    <a:pt x="14953" y="16453"/>
                    <a:pt x="14953" y="16447"/>
                  </a:cubicBezTo>
                  <a:cubicBezTo>
                    <a:pt x="14913" y="16447"/>
                    <a:pt x="14933" y="16406"/>
                    <a:pt x="14913" y="16406"/>
                  </a:cubicBezTo>
                  <a:cubicBezTo>
                    <a:pt x="14889" y="16406"/>
                    <a:pt x="14869" y="16386"/>
                    <a:pt x="14849" y="16386"/>
                  </a:cubicBezTo>
                  <a:cubicBezTo>
                    <a:pt x="14869" y="16365"/>
                    <a:pt x="14849" y="16365"/>
                    <a:pt x="14829" y="16345"/>
                  </a:cubicBezTo>
                  <a:cubicBezTo>
                    <a:pt x="14809" y="16345"/>
                    <a:pt x="14789" y="16319"/>
                    <a:pt x="14764" y="16278"/>
                  </a:cubicBezTo>
                  <a:lnTo>
                    <a:pt x="14744" y="16257"/>
                  </a:lnTo>
                  <a:cubicBezTo>
                    <a:pt x="14744" y="16257"/>
                    <a:pt x="14744" y="16278"/>
                    <a:pt x="14724" y="16278"/>
                  </a:cubicBezTo>
                  <a:cubicBezTo>
                    <a:pt x="14724" y="16257"/>
                    <a:pt x="14724" y="16257"/>
                    <a:pt x="14744" y="16257"/>
                  </a:cubicBezTo>
                  <a:cubicBezTo>
                    <a:pt x="14744" y="16237"/>
                    <a:pt x="14705" y="16237"/>
                    <a:pt x="14724" y="16216"/>
                  </a:cubicBezTo>
                  <a:lnTo>
                    <a:pt x="14724" y="16191"/>
                  </a:lnTo>
                  <a:cubicBezTo>
                    <a:pt x="14705" y="16216"/>
                    <a:pt x="14685" y="16216"/>
                    <a:pt x="14665" y="16216"/>
                  </a:cubicBezTo>
                  <a:cubicBezTo>
                    <a:pt x="14640" y="16191"/>
                    <a:pt x="14620" y="16170"/>
                    <a:pt x="14580" y="16150"/>
                  </a:cubicBezTo>
                  <a:lnTo>
                    <a:pt x="14580" y="16129"/>
                  </a:lnTo>
                  <a:cubicBezTo>
                    <a:pt x="14580" y="16129"/>
                    <a:pt x="14560" y="16108"/>
                    <a:pt x="14580" y="16108"/>
                  </a:cubicBezTo>
                  <a:cubicBezTo>
                    <a:pt x="14600" y="16108"/>
                    <a:pt x="14600" y="16129"/>
                    <a:pt x="14600" y="16150"/>
                  </a:cubicBezTo>
                  <a:cubicBezTo>
                    <a:pt x="14613" y="16150"/>
                    <a:pt x="14618" y="16159"/>
                    <a:pt x="14625" y="16159"/>
                  </a:cubicBezTo>
                  <a:cubicBezTo>
                    <a:pt x="14629" y="16159"/>
                    <a:pt x="14633" y="16156"/>
                    <a:pt x="14640" y="16150"/>
                  </a:cubicBezTo>
                  <a:cubicBezTo>
                    <a:pt x="14640" y="16129"/>
                    <a:pt x="14620" y="16108"/>
                    <a:pt x="14620" y="16062"/>
                  </a:cubicBezTo>
                  <a:cubicBezTo>
                    <a:pt x="14665" y="16062"/>
                    <a:pt x="14685" y="16129"/>
                    <a:pt x="14724" y="16129"/>
                  </a:cubicBezTo>
                  <a:cubicBezTo>
                    <a:pt x="14705" y="16062"/>
                    <a:pt x="14640" y="16021"/>
                    <a:pt x="14600" y="15980"/>
                  </a:cubicBezTo>
                  <a:lnTo>
                    <a:pt x="14600" y="16042"/>
                  </a:lnTo>
                  <a:lnTo>
                    <a:pt x="14640" y="16042"/>
                  </a:lnTo>
                  <a:cubicBezTo>
                    <a:pt x="14630" y="16052"/>
                    <a:pt x="14620" y="16057"/>
                    <a:pt x="14613" y="16057"/>
                  </a:cubicBezTo>
                  <a:cubicBezTo>
                    <a:pt x="14605" y="16057"/>
                    <a:pt x="14600" y="16052"/>
                    <a:pt x="14600" y="16042"/>
                  </a:cubicBezTo>
                  <a:cubicBezTo>
                    <a:pt x="14580" y="16042"/>
                    <a:pt x="14580" y="16021"/>
                    <a:pt x="14580" y="16021"/>
                  </a:cubicBezTo>
                  <a:cubicBezTo>
                    <a:pt x="14570" y="16011"/>
                    <a:pt x="14565" y="16006"/>
                    <a:pt x="14560" y="16006"/>
                  </a:cubicBezTo>
                  <a:cubicBezTo>
                    <a:pt x="14555" y="16006"/>
                    <a:pt x="14550" y="16011"/>
                    <a:pt x="14540" y="16021"/>
                  </a:cubicBezTo>
                  <a:cubicBezTo>
                    <a:pt x="14540" y="16042"/>
                    <a:pt x="14580" y="16042"/>
                    <a:pt x="14560" y="16088"/>
                  </a:cubicBezTo>
                  <a:cubicBezTo>
                    <a:pt x="14540" y="16062"/>
                    <a:pt x="14515" y="16042"/>
                    <a:pt x="14495" y="16021"/>
                  </a:cubicBezTo>
                  <a:cubicBezTo>
                    <a:pt x="14476" y="16001"/>
                    <a:pt x="14436" y="15980"/>
                    <a:pt x="14436" y="15960"/>
                  </a:cubicBezTo>
                  <a:cubicBezTo>
                    <a:pt x="14476" y="15960"/>
                    <a:pt x="14495" y="16001"/>
                    <a:pt x="14515" y="16001"/>
                  </a:cubicBezTo>
                  <a:cubicBezTo>
                    <a:pt x="14515" y="15980"/>
                    <a:pt x="14495" y="15934"/>
                    <a:pt x="14476" y="15934"/>
                  </a:cubicBezTo>
                  <a:cubicBezTo>
                    <a:pt x="14436" y="15934"/>
                    <a:pt x="14416" y="15893"/>
                    <a:pt x="14391" y="15873"/>
                  </a:cubicBezTo>
                  <a:cubicBezTo>
                    <a:pt x="14371" y="15831"/>
                    <a:pt x="14331" y="15806"/>
                    <a:pt x="14311" y="15764"/>
                  </a:cubicBezTo>
                  <a:cubicBezTo>
                    <a:pt x="14331" y="15764"/>
                    <a:pt x="14351" y="15764"/>
                    <a:pt x="14351" y="15785"/>
                  </a:cubicBezTo>
                  <a:cubicBezTo>
                    <a:pt x="14371" y="15806"/>
                    <a:pt x="14391" y="15806"/>
                    <a:pt x="14416" y="15831"/>
                  </a:cubicBezTo>
                  <a:cubicBezTo>
                    <a:pt x="14371" y="15744"/>
                    <a:pt x="14331" y="15703"/>
                    <a:pt x="14311" y="15703"/>
                  </a:cubicBezTo>
                  <a:lnTo>
                    <a:pt x="14311" y="15744"/>
                  </a:lnTo>
                  <a:cubicBezTo>
                    <a:pt x="14292" y="15744"/>
                    <a:pt x="14292" y="15724"/>
                    <a:pt x="14267" y="15724"/>
                  </a:cubicBezTo>
                  <a:lnTo>
                    <a:pt x="14267" y="15744"/>
                  </a:lnTo>
                  <a:cubicBezTo>
                    <a:pt x="14247" y="15703"/>
                    <a:pt x="14267" y="15677"/>
                    <a:pt x="14267" y="15657"/>
                  </a:cubicBezTo>
                  <a:lnTo>
                    <a:pt x="14247" y="15657"/>
                  </a:lnTo>
                  <a:cubicBezTo>
                    <a:pt x="14247" y="15677"/>
                    <a:pt x="14227" y="15677"/>
                    <a:pt x="14227" y="15703"/>
                  </a:cubicBezTo>
                  <a:cubicBezTo>
                    <a:pt x="14207" y="15677"/>
                    <a:pt x="14187" y="15657"/>
                    <a:pt x="14187" y="15636"/>
                  </a:cubicBezTo>
                  <a:cubicBezTo>
                    <a:pt x="14167" y="15636"/>
                    <a:pt x="14187" y="15636"/>
                    <a:pt x="14187" y="15616"/>
                  </a:cubicBezTo>
                  <a:cubicBezTo>
                    <a:pt x="14167" y="15616"/>
                    <a:pt x="14167" y="15616"/>
                    <a:pt x="14187" y="15595"/>
                  </a:cubicBezTo>
                  <a:cubicBezTo>
                    <a:pt x="14187" y="15575"/>
                    <a:pt x="14187" y="15529"/>
                    <a:pt x="14142" y="15529"/>
                  </a:cubicBezTo>
                  <a:cubicBezTo>
                    <a:pt x="14142" y="15549"/>
                    <a:pt x="14167" y="15575"/>
                    <a:pt x="14122" y="15595"/>
                  </a:cubicBezTo>
                  <a:cubicBezTo>
                    <a:pt x="14102" y="15575"/>
                    <a:pt x="14102" y="15549"/>
                    <a:pt x="14102" y="15549"/>
                  </a:cubicBezTo>
                  <a:cubicBezTo>
                    <a:pt x="13998" y="15508"/>
                    <a:pt x="13918" y="15421"/>
                    <a:pt x="13873" y="15318"/>
                  </a:cubicBezTo>
                  <a:cubicBezTo>
                    <a:pt x="13834" y="15292"/>
                    <a:pt x="13814" y="15251"/>
                    <a:pt x="13794" y="15210"/>
                  </a:cubicBezTo>
                  <a:cubicBezTo>
                    <a:pt x="13794" y="15190"/>
                    <a:pt x="13769" y="15190"/>
                    <a:pt x="13749" y="15164"/>
                  </a:cubicBezTo>
                  <a:lnTo>
                    <a:pt x="13814" y="15164"/>
                  </a:lnTo>
                  <a:cubicBezTo>
                    <a:pt x="13814" y="15177"/>
                    <a:pt x="13819" y="15183"/>
                    <a:pt x="13826" y="15183"/>
                  </a:cubicBezTo>
                  <a:cubicBezTo>
                    <a:pt x="13834" y="15183"/>
                    <a:pt x="13844" y="15177"/>
                    <a:pt x="13854" y="15164"/>
                  </a:cubicBezTo>
                  <a:cubicBezTo>
                    <a:pt x="13834" y="15143"/>
                    <a:pt x="13814" y="15123"/>
                    <a:pt x="13794" y="15103"/>
                  </a:cubicBezTo>
                  <a:lnTo>
                    <a:pt x="13834" y="15103"/>
                  </a:lnTo>
                  <a:cubicBezTo>
                    <a:pt x="13834" y="15061"/>
                    <a:pt x="13814" y="15061"/>
                    <a:pt x="13794" y="15036"/>
                  </a:cubicBezTo>
                  <a:cubicBezTo>
                    <a:pt x="13769" y="15061"/>
                    <a:pt x="13794" y="15061"/>
                    <a:pt x="13794" y="15082"/>
                  </a:cubicBezTo>
                  <a:cubicBezTo>
                    <a:pt x="13769" y="15103"/>
                    <a:pt x="13749" y="15103"/>
                    <a:pt x="13769" y="15123"/>
                  </a:cubicBezTo>
                  <a:cubicBezTo>
                    <a:pt x="13729" y="15123"/>
                    <a:pt x="13729" y="15103"/>
                    <a:pt x="13729" y="15082"/>
                  </a:cubicBezTo>
                  <a:lnTo>
                    <a:pt x="13689" y="15082"/>
                  </a:lnTo>
                  <a:lnTo>
                    <a:pt x="13689" y="15036"/>
                  </a:lnTo>
                  <a:cubicBezTo>
                    <a:pt x="13669" y="15015"/>
                    <a:pt x="13644" y="15015"/>
                    <a:pt x="13669" y="14995"/>
                  </a:cubicBezTo>
                  <a:cubicBezTo>
                    <a:pt x="13689" y="14995"/>
                    <a:pt x="13689" y="15036"/>
                    <a:pt x="13729" y="15036"/>
                  </a:cubicBezTo>
                  <a:cubicBezTo>
                    <a:pt x="13729" y="14974"/>
                    <a:pt x="13689" y="14954"/>
                    <a:pt x="13644" y="14907"/>
                  </a:cubicBezTo>
                  <a:cubicBezTo>
                    <a:pt x="13638" y="14916"/>
                    <a:pt x="13633" y="14919"/>
                    <a:pt x="13630" y="14919"/>
                  </a:cubicBezTo>
                  <a:cubicBezTo>
                    <a:pt x="13622" y="14919"/>
                    <a:pt x="13618" y="14907"/>
                    <a:pt x="13605" y="14907"/>
                  </a:cubicBezTo>
                  <a:cubicBezTo>
                    <a:pt x="13585" y="14907"/>
                    <a:pt x="13565" y="14933"/>
                    <a:pt x="13565" y="14954"/>
                  </a:cubicBezTo>
                  <a:cubicBezTo>
                    <a:pt x="13585" y="14954"/>
                    <a:pt x="13585" y="14954"/>
                    <a:pt x="13585" y="14974"/>
                  </a:cubicBezTo>
                  <a:cubicBezTo>
                    <a:pt x="13565" y="14974"/>
                    <a:pt x="13565" y="14954"/>
                    <a:pt x="13565" y="14954"/>
                  </a:cubicBezTo>
                  <a:cubicBezTo>
                    <a:pt x="13545" y="14933"/>
                    <a:pt x="13545" y="14933"/>
                    <a:pt x="13520" y="14933"/>
                  </a:cubicBezTo>
                  <a:cubicBezTo>
                    <a:pt x="13520" y="14907"/>
                    <a:pt x="13520" y="14907"/>
                    <a:pt x="13545" y="14887"/>
                  </a:cubicBezTo>
                  <a:cubicBezTo>
                    <a:pt x="13520" y="14887"/>
                    <a:pt x="13520" y="14866"/>
                    <a:pt x="13480" y="14866"/>
                  </a:cubicBezTo>
                  <a:cubicBezTo>
                    <a:pt x="13480" y="14866"/>
                    <a:pt x="13480" y="14846"/>
                    <a:pt x="13441" y="14825"/>
                  </a:cubicBezTo>
                  <a:cubicBezTo>
                    <a:pt x="13441" y="14825"/>
                    <a:pt x="13421" y="14825"/>
                    <a:pt x="13421" y="14805"/>
                  </a:cubicBezTo>
                  <a:cubicBezTo>
                    <a:pt x="13396" y="14779"/>
                    <a:pt x="13421" y="14759"/>
                    <a:pt x="13396" y="14759"/>
                  </a:cubicBezTo>
                  <a:cubicBezTo>
                    <a:pt x="13376" y="14759"/>
                    <a:pt x="13396" y="14717"/>
                    <a:pt x="13376" y="14697"/>
                  </a:cubicBezTo>
                  <a:cubicBezTo>
                    <a:pt x="13376" y="14697"/>
                    <a:pt x="13376" y="14676"/>
                    <a:pt x="13396" y="14676"/>
                  </a:cubicBezTo>
                  <a:cubicBezTo>
                    <a:pt x="13376" y="14651"/>
                    <a:pt x="13356" y="14610"/>
                    <a:pt x="13316" y="14568"/>
                  </a:cubicBezTo>
                  <a:cubicBezTo>
                    <a:pt x="13271" y="14548"/>
                    <a:pt x="13271" y="14522"/>
                    <a:pt x="13316" y="14481"/>
                  </a:cubicBezTo>
                  <a:cubicBezTo>
                    <a:pt x="13316" y="14481"/>
                    <a:pt x="13316" y="14502"/>
                    <a:pt x="13336" y="14502"/>
                  </a:cubicBezTo>
                  <a:cubicBezTo>
                    <a:pt x="13316" y="14461"/>
                    <a:pt x="13316" y="14440"/>
                    <a:pt x="13296" y="14420"/>
                  </a:cubicBezTo>
                  <a:cubicBezTo>
                    <a:pt x="13296" y="14440"/>
                    <a:pt x="13296" y="14440"/>
                    <a:pt x="13271" y="14461"/>
                  </a:cubicBezTo>
                  <a:cubicBezTo>
                    <a:pt x="13271" y="14420"/>
                    <a:pt x="13212" y="14420"/>
                    <a:pt x="13192" y="14373"/>
                  </a:cubicBezTo>
                  <a:cubicBezTo>
                    <a:pt x="13172" y="14373"/>
                    <a:pt x="13172" y="14353"/>
                    <a:pt x="13147" y="14353"/>
                  </a:cubicBezTo>
                  <a:cubicBezTo>
                    <a:pt x="13147" y="14367"/>
                    <a:pt x="13147" y="14382"/>
                    <a:pt x="13140" y="14382"/>
                  </a:cubicBezTo>
                  <a:cubicBezTo>
                    <a:pt x="13137" y="14382"/>
                    <a:pt x="13133" y="14379"/>
                    <a:pt x="13127" y="14373"/>
                  </a:cubicBezTo>
                  <a:cubicBezTo>
                    <a:pt x="13087" y="14353"/>
                    <a:pt x="13047" y="14333"/>
                    <a:pt x="13023" y="14266"/>
                  </a:cubicBezTo>
                  <a:lnTo>
                    <a:pt x="13067" y="14266"/>
                  </a:lnTo>
                  <a:cubicBezTo>
                    <a:pt x="13047" y="14245"/>
                    <a:pt x="13023" y="14225"/>
                    <a:pt x="13023" y="14204"/>
                  </a:cubicBezTo>
                  <a:cubicBezTo>
                    <a:pt x="13023" y="14204"/>
                    <a:pt x="13047" y="14204"/>
                    <a:pt x="13047" y="14184"/>
                  </a:cubicBezTo>
                  <a:cubicBezTo>
                    <a:pt x="13003" y="14184"/>
                    <a:pt x="12983" y="14184"/>
                    <a:pt x="12963" y="14163"/>
                  </a:cubicBezTo>
                  <a:cubicBezTo>
                    <a:pt x="12963" y="14163"/>
                    <a:pt x="12943" y="14137"/>
                    <a:pt x="12963" y="14117"/>
                  </a:cubicBezTo>
                  <a:cubicBezTo>
                    <a:pt x="12983" y="14137"/>
                    <a:pt x="12983" y="14137"/>
                    <a:pt x="13003" y="14137"/>
                  </a:cubicBezTo>
                  <a:cubicBezTo>
                    <a:pt x="13003" y="14117"/>
                    <a:pt x="12983" y="14117"/>
                    <a:pt x="12983" y="14096"/>
                  </a:cubicBezTo>
                  <a:cubicBezTo>
                    <a:pt x="12963" y="14055"/>
                    <a:pt x="12923" y="14009"/>
                    <a:pt x="12923" y="13968"/>
                  </a:cubicBezTo>
                  <a:cubicBezTo>
                    <a:pt x="12923" y="13947"/>
                    <a:pt x="12898" y="13927"/>
                    <a:pt x="12878" y="13927"/>
                  </a:cubicBezTo>
                  <a:cubicBezTo>
                    <a:pt x="12858" y="13968"/>
                    <a:pt x="12923" y="13968"/>
                    <a:pt x="12898" y="13989"/>
                  </a:cubicBezTo>
                  <a:cubicBezTo>
                    <a:pt x="12878" y="13989"/>
                    <a:pt x="12878" y="13968"/>
                    <a:pt x="12858" y="13947"/>
                  </a:cubicBezTo>
                  <a:lnTo>
                    <a:pt x="12858" y="13881"/>
                  </a:lnTo>
                  <a:cubicBezTo>
                    <a:pt x="12799" y="13860"/>
                    <a:pt x="12799" y="13778"/>
                    <a:pt x="12734" y="13732"/>
                  </a:cubicBezTo>
                  <a:lnTo>
                    <a:pt x="12714" y="13732"/>
                  </a:lnTo>
                  <a:lnTo>
                    <a:pt x="12714" y="13670"/>
                  </a:lnTo>
                  <a:cubicBezTo>
                    <a:pt x="12714" y="13670"/>
                    <a:pt x="12694" y="13670"/>
                    <a:pt x="12694" y="13650"/>
                  </a:cubicBezTo>
                  <a:cubicBezTo>
                    <a:pt x="12674" y="13624"/>
                    <a:pt x="12649" y="13603"/>
                    <a:pt x="12649" y="13583"/>
                  </a:cubicBezTo>
                  <a:cubicBezTo>
                    <a:pt x="12630" y="13542"/>
                    <a:pt x="12590" y="13542"/>
                    <a:pt x="12590" y="13521"/>
                  </a:cubicBezTo>
                  <a:cubicBezTo>
                    <a:pt x="12590" y="13496"/>
                    <a:pt x="12570" y="13496"/>
                    <a:pt x="12570" y="13475"/>
                  </a:cubicBezTo>
                  <a:cubicBezTo>
                    <a:pt x="12550" y="13434"/>
                    <a:pt x="12525" y="13414"/>
                    <a:pt x="12505" y="13393"/>
                  </a:cubicBezTo>
                  <a:cubicBezTo>
                    <a:pt x="12525" y="13393"/>
                    <a:pt x="12550" y="13367"/>
                    <a:pt x="12525" y="13347"/>
                  </a:cubicBezTo>
                  <a:lnTo>
                    <a:pt x="12505" y="13367"/>
                  </a:lnTo>
                  <a:cubicBezTo>
                    <a:pt x="12485" y="13347"/>
                    <a:pt x="12465" y="13347"/>
                    <a:pt x="12485" y="13326"/>
                  </a:cubicBezTo>
                  <a:cubicBezTo>
                    <a:pt x="12485" y="13326"/>
                    <a:pt x="12494" y="13335"/>
                    <a:pt x="12500" y="13335"/>
                  </a:cubicBezTo>
                  <a:cubicBezTo>
                    <a:pt x="12503" y="13335"/>
                    <a:pt x="12505" y="13333"/>
                    <a:pt x="12505" y="13326"/>
                  </a:cubicBezTo>
                  <a:cubicBezTo>
                    <a:pt x="12525" y="13326"/>
                    <a:pt x="12505" y="13326"/>
                    <a:pt x="12505" y="13306"/>
                  </a:cubicBezTo>
                  <a:cubicBezTo>
                    <a:pt x="12525" y="13306"/>
                    <a:pt x="12550" y="13306"/>
                    <a:pt x="12550" y="13326"/>
                  </a:cubicBezTo>
                  <a:lnTo>
                    <a:pt x="12570" y="13326"/>
                  </a:lnTo>
                  <a:lnTo>
                    <a:pt x="12570" y="13285"/>
                  </a:lnTo>
                  <a:cubicBezTo>
                    <a:pt x="12610" y="13219"/>
                    <a:pt x="12714" y="13219"/>
                    <a:pt x="12774" y="13177"/>
                  </a:cubicBezTo>
                  <a:lnTo>
                    <a:pt x="12838" y="13177"/>
                  </a:lnTo>
                  <a:cubicBezTo>
                    <a:pt x="12858" y="13198"/>
                    <a:pt x="12878" y="13219"/>
                    <a:pt x="12898" y="13265"/>
                  </a:cubicBezTo>
                  <a:cubicBezTo>
                    <a:pt x="12943" y="13347"/>
                    <a:pt x="13003" y="13455"/>
                    <a:pt x="13067" y="13563"/>
                  </a:cubicBezTo>
                  <a:cubicBezTo>
                    <a:pt x="13087" y="13603"/>
                    <a:pt x="13087" y="13650"/>
                    <a:pt x="13127" y="13691"/>
                  </a:cubicBezTo>
                  <a:cubicBezTo>
                    <a:pt x="13147" y="13711"/>
                    <a:pt x="13172" y="13732"/>
                    <a:pt x="13172" y="13752"/>
                  </a:cubicBezTo>
                  <a:cubicBezTo>
                    <a:pt x="13212" y="13819"/>
                    <a:pt x="13251" y="13881"/>
                    <a:pt x="13296" y="13927"/>
                  </a:cubicBezTo>
                  <a:cubicBezTo>
                    <a:pt x="13356" y="13989"/>
                    <a:pt x="13396" y="14035"/>
                    <a:pt x="13421" y="14096"/>
                  </a:cubicBezTo>
                  <a:cubicBezTo>
                    <a:pt x="13441" y="14137"/>
                    <a:pt x="13460" y="14163"/>
                    <a:pt x="13460" y="14204"/>
                  </a:cubicBezTo>
                  <a:cubicBezTo>
                    <a:pt x="13460" y="14245"/>
                    <a:pt x="13520" y="14245"/>
                    <a:pt x="13520" y="14291"/>
                  </a:cubicBezTo>
                  <a:lnTo>
                    <a:pt x="13545" y="14291"/>
                  </a:lnTo>
                  <a:cubicBezTo>
                    <a:pt x="13565" y="14353"/>
                    <a:pt x="13644" y="14394"/>
                    <a:pt x="13689" y="14461"/>
                  </a:cubicBezTo>
                  <a:cubicBezTo>
                    <a:pt x="13689" y="14461"/>
                    <a:pt x="13709" y="14481"/>
                    <a:pt x="13729" y="14481"/>
                  </a:cubicBezTo>
                  <a:cubicBezTo>
                    <a:pt x="13749" y="14548"/>
                    <a:pt x="13749" y="14548"/>
                    <a:pt x="13794" y="14589"/>
                  </a:cubicBezTo>
                  <a:cubicBezTo>
                    <a:pt x="13814" y="14610"/>
                    <a:pt x="13834" y="14630"/>
                    <a:pt x="13854" y="14676"/>
                  </a:cubicBezTo>
                  <a:cubicBezTo>
                    <a:pt x="13893" y="14738"/>
                    <a:pt x="13938" y="14825"/>
                    <a:pt x="13998" y="14866"/>
                  </a:cubicBezTo>
                  <a:cubicBezTo>
                    <a:pt x="14018" y="14887"/>
                    <a:pt x="14043" y="14887"/>
                    <a:pt x="14043" y="14907"/>
                  </a:cubicBezTo>
                  <a:cubicBezTo>
                    <a:pt x="14102" y="14974"/>
                    <a:pt x="14142" y="15036"/>
                    <a:pt x="14207" y="15082"/>
                  </a:cubicBezTo>
                  <a:lnTo>
                    <a:pt x="14207" y="15103"/>
                  </a:lnTo>
                  <a:cubicBezTo>
                    <a:pt x="14227" y="15123"/>
                    <a:pt x="14247" y="15143"/>
                    <a:pt x="14247" y="15164"/>
                  </a:cubicBezTo>
                  <a:cubicBezTo>
                    <a:pt x="14267" y="15231"/>
                    <a:pt x="14331" y="15231"/>
                    <a:pt x="14351" y="15272"/>
                  </a:cubicBezTo>
                  <a:cubicBezTo>
                    <a:pt x="14371" y="15318"/>
                    <a:pt x="14416" y="15359"/>
                    <a:pt x="14456" y="15400"/>
                  </a:cubicBezTo>
                  <a:cubicBezTo>
                    <a:pt x="14495" y="15421"/>
                    <a:pt x="14515" y="15446"/>
                    <a:pt x="14540" y="15487"/>
                  </a:cubicBezTo>
                  <a:cubicBezTo>
                    <a:pt x="14540" y="15508"/>
                    <a:pt x="14560" y="15508"/>
                    <a:pt x="14560" y="15508"/>
                  </a:cubicBezTo>
                  <a:cubicBezTo>
                    <a:pt x="14600" y="15529"/>
                    <a:pt x="14620" y="15595"/>
                    <a:pt x="14665" y="15616"/>
                  </a:cubicBezTo>
                  <a:lnTo>
                    <a:pt x="14685" y="15636"/>
                  </a:lnTo>
                  <a:cubicBezTo>
                    <a:pt x="14685" y="15657"/>
                    <a:pt x="14685" y="15657"/>
                    <a:pt x="14705" y="15677"/>
                  </a:cubicBezTo>
                  <a:cubicBezTo>
                    <a:pt x="14744" y="15724"/>
                    <a:pt x="14789" y="15764"/>
                    <a:pt x="14849" y="15806"/>
                  </a:cubicBezTo>
                  <a:cubicBezTo>
                    <a:pt x="14889" y="15873"/>
                    <a:pt x="14953" y="15913"/>
                    <a:pt x="15013" y="15960"/>
                  </a:cubicBezTo>
                  <a:cubicBezTo>
                    <a:pt x="15058" y="16001"/>
                    <a:pt x="15078" y="16021"/>
                    <a:pt x="15118" y="16062"/>
                  </a:cubicBezTo>
                  <a:cubicBezTo>
                    <a:pt x="15137" y="16062"/>
                    <a:pt x="15162" y="16088"/>
                    <a:pt x="15182" y="16108"/>
                  </a:cubicBezTo>
                  <a:cubicBezTo>
                    <a:pt x="15182" y="16129"/>
                    <a:pt x="15202" y="16170"/>
                    <a:pt x="15222" y="16170"/>
                  </a:cubicBezTo>
                  <a:cubicBezTo>
                    <a:pt x="15262" y="16191"/>
                    <a:pt x="15287" y="16216"/>
                    <a:pt x="15306" y="16257"/>
                  </a:cubicBezTo>
                  <a:cubicBezTo>
                    <a:pt x="15306" y="16278"/>
                    <a:pt x="15326" y="16278"/>
                    <a:pt x="15326" y="16278"/>
                  </a:cubicBezTo>
                  <a:cubicBezTo>
                    <a:pt x="15366" y="16299"/>
                    <a:pt x="15411" y="16319"/>
                    <a:pt x="15411" y="16365"/>
                  </a:cubicBezTo>
                  <a:lnTo>
                    <a:pt x="15451" y="16365"/>
                  </a:lnTo>
                  <a:cubicBezTo>
                    <a:pt x="15471" y="16406"/>
                    <a:pt x="15511" y="16447"/>
                    <a:pt x="15535" y="16494"/>
                  </a:cubicBezTo>
                  <a:cubicBezTo>
                    <a:pt x="15575" y="16514"/>
                    <a:pt x="15595" y="16534"/>
                    <a:pt x="15635" y="16555"/>
                  </a:cubicBezTo>
                  <a:cubicBezTo>
                    <a:pt x="15680" y="16601"/>
                    <a:pt x="15739" y="16643"/>
                    <a:pt x="15804" y="16663"/>
                  </a:cubicBezTo>
                  <a:cubicBezTo>
                    <a:pt x="15864" y="16663"/>
                    <a:pt x="15884" y="16704"/>
                    <a:pt x="15928" y="16750"/>
                  </a:cubicBezTo>
                  <a:cubicBezTo>
                    <a:pt x="15968" y="16812"/>
                    <a:pt x="16008" y="16858"/>
                    <a:pt x="16073" y="16878"/>
                  </a:cubicBezTo>
                  <a:cubicBezTo>
                    <a:pt x="16132" y="16920"/>
                    <a:pt x="16197" y="16940"/>
                    <a:pt x="16257" y="16986"/>
                  </a:cubicBezTo>
                  <a:cubicBezTo>
                    <a:pt x="16302" y="17027"/>
                    <a:pt x="16341" y="17069"/>
                    <a:pt x="16406" y="17089"/>
                  </a:cubicBezTo>
                  <a:lnTo>
                    <a:pt x="16426" y="17115"/>
                  </a:lnTo>
                  <a:cubicBezTo>
                    <a:pt x="16466" y="17135"/>
                    <a:pt x="16506" y="17135"/>
                    <a:pt x="16530" y="17176"/>
                  </a:cubicBezTo>
                  <a:cubicBezTo>
                    <a:pt x="16550" y="17197"/>
                    <a:pt x="16570" y="17197"/>
                    <a:pt x="16570" y="17197"/>
                  </a:cubicBezTo>
                  <a:cubicBezTo>
                    <a:pt x="16610" y="17217"/>
                    <a:pt x="16655" y="17243"/>
                    <a:pt x="16695" y="17264"/>
                  </a:cubicBezTo>
                  <a:cubicBezTo>
                    <a:pt x="16734" y="17304"/>
                    <a:pt x="16819" y="17325"/>
                    <a:pt x="16859" y="17371"/>
                  </a:cubicBezTo>
                  <a:lnTo>
                    <a:pt x="16924" y="17371"/>
                  </a:lnTo>
                  <a:cubicBezTo>
                    <a:pt x="16943" y="17412"/>
                    <a:pt x="16983" y="17433"/>
                    <a:pt x="17028" y="17433"/>
                  </a:cubicBezTo>
                  <a:cubicBezTo>
                    <a:pt x="17028" y="17453"/>
                    <a:pt x="17048" y="17474"/>
                    <a:pt x="17068" y="17474"/>
                  </a:cubicBezTo>
                  <a:cubicBezTo>
                    <a:pt x="17088" y="17474"/>
                    <a:pt x="17088" y="17474"/>
                    <a:pt x="17108" y="17500"/>
                  </a:cubicBezTo>
                  <a:cubicBezTo>
                    <a:pt x="17108" y="17520"/>
                    <a:pt x="17153" y="17520"/>
                    <a:pt x="17172" y="17541"/>
                  </a:cubicBezTo>
                  <a:cubicBezTo>
                    <a:pt x="17212" y="17561"/>
                    <a:pt x="17252" y="17582"/>
                    <a:pt x="17297" y="17582"/>
                  </a:cubicBezTo>
                  <a:cubicBezTo>
                    <a:pt x="17337" y="17582"/>
                    <a:pt x="17337" y="17628"/>
                    <a:pt x="17357" y="17628"/>
                  </a:cubicBezTo>
                  <a:cubicBezTo>
                    <a:pt x="17401" y="17628"/>
                    <a:pt x="17441" y="17648"/>
                    <a:pt x="17481" y="17669"/>
                  </a:cubicBezTo>
                  <a:cubicBezTo>
                    <a:pt x="17546" y="17690"/>
                    <a:pt x="17585" y="17756"/>
                    <a:pt x="17650" y="17756"/>
                  </a:cubicBezTo>
                  <a:lnTo>
                    <a:pt x="17670" y="17756"/>
                  </a:lnTo>
                  <a:cubicBezTo>
                    <a:pt x="17690" y="17797"/>
                    <a:pt x="17730" y="17797"/>
                    <a:pt x="17775" y="17797"/>
                  </a:cubicBezTo>
                  <a:cubicBezTo>
                    <a:pt x="17795" y="17818"/>
                    <a:pt x="17814" y="17818"/>
                    <a:pt x="17834" y="17839"/>
                  </a:cubicBezTo>
                  <a:cubicBezTo>
                    <a:pt x="17849" y="17835"/>
                    <a:pt x="17865" y="17833"/>
                    <a:pt x="17880" y="17833"/>
                  </a:cubicBezTo>
                  <a:cubicBezTo>
                    <a:pt x="17947" y="17833"/>
                    <a:pt x="18010" y="17867"/>
                    <a:pt x="18063" y="17905"/>
                  </a:cubicBezTo>
                  <a:cubicBezTo>
                    <a:pt x="18168" y="17946"/>
                    <a:pt x="18247" y="17987"/>
                    <a:pt x="18352" y="18013"/>
                  </a:cubicBezTo>
                  <a:cubicBezTo>
                    <a:pt x="18396" y="18013"/>
                    <a:pt x="18436" y="18013"/>
                    <a:pt x="18456" y="18034"/>
                  </a:cubicBezTo>
                  <a:cubicBezTo>
                    <a:pt x="18462" y="18031"/>
                    <a:pt x="18467" y="18029"/>
                    <a:pt x="18472" y="18029"/>
                  </a:cubicBezTo>
                  <a:cubicBezTo>
                    <a:pt x="18503" y="18029"/>
                    <a:pt x="18526" y="18074"/>
                    <a:pt x="18561" y="18074"/>
                  </a:cubicBezTo>
                  <a:cubicBezTo>
                    <a:pt x="18573" y="18070"/>
                    <a:pt x="18585" y="18069"/>
                    <a:pt x="18597" y="18069"/>
                  </a:cubicBezTo>
                  <a:cubicBezTo>
                    <a:pt x="18628" y="18069"/>
                    <a:pt x="18657" y="18080"/>
                    <a:pt x="18689" y="18080"/>
                  </a:cubicBezTo>
                  <a:cubicBezTo>
                    <a:pt x="18700" y="18080"/>
                    <a:pt x="18712" y="18079"/>
                    <a:pt x="18725" y="18074"/>
                  </a:cubicBezTo>
                  <a:cubicBezTo>
                    <a:pt x="18741" y="18090"/>
                    <a:pt x="18757" y="18094"/>
                    <a:pt x="18773" y="18094"/>
                  </a:cubicBezTo>
                  <a:cubicBezTo>
                    <a:pt x="18789" y="18094"/>
                    <a:pt x="18806" y="18089"/>
                    <a:pt x="18822" y="18089"/>
                  </a:cubicBezTo>
                  <a:cubicBezTo>
                    <a:pt x="18831" y="18089"/>
                    <a:pt x="18840" y="18091"/>
                    <a:pt x="18849" y="18095"/>
                  </a:cubicBezTo>
                  <a:cubicBezTo>
                    <a:pt x="18894" y="18116"/>
                    <a:pt x="18934" y="18116"/>
                    <a:pt x="18974" y="18116"/>
                  </a:cubicBezTo>
                  <a:cubicBezTo>
                    <a:pt x="19000" y="18112"/>
                    <a:pt x="19025" y="18110"/>
                    <a:pt x="19051" y="18110"/>
                  </a:cubicBezTo>
                  <a:cubicBezTo>
                    <a:pt x="19164" y="18110"/>
                    <a:pt x="19270" y="18141"/>
                    <a:pt x="19392" y="18141"/>
                  </a:cubicBezTo>
                  <a:lnTo>
                    <a:pt x="19595" y="18141"/>
                  </a:lnTo>
                  <a:cubicBezTo>
                    <a:pt x="19615" y="18162"/>
                    <a:pt x="19615" y="18162"/>
                    <a:pt x="19640" y="18162"/>
                  </a:cubicBezTo>
                  <a:lnTo>
                    <a:pt x="19640" y="18116"/>
                  </a:lnTo>
                  <a:cubicBezTo>
                    <a:pt x="19660" y="18116"/>
                    <a:pt x="19660" y="18141"/>
                    <a:pt x="19680" y="18141"/>
                  </a:cubicBezTo>
                  <a:cubicBezTo>
                    <a:pt x="19700" y="18141"/>
                    <a:pt x="19740" y="18141"/>
                    <a:pt x="19765" y="18162"/>
                  </a:cubicBezTo>
                  <a:cubicBezTo>
                    <a:pt x="19785" y="18141"/>
                    <a:pt x="19785" y="18116"/>
                    <a:pt x="19805" y="18116"/>
                  </a:cubicBezTo>
                  <a:cubicBezTo>
                    <a:pt x="19844" y="18116"/>
                    <a:pt x="19858" y="18106"/>
                    <a:pt x="19870" y="18106"/>
                  </a:cubicBezTo>
                  <a:cubicBezTo>
                    <a:pt x="19875" y="18106"/>
                    <a:pt x="19881" y="18109"/>
                    <a:pt x="19889" y="18116"/>
                  </a:cubicBezTo>
                  <a:cubicBezTo>
                    <a:pt x="19903" y="18124"/>
                    <a:pt x="19914" y="18127"/>
                    <a:pt x="19923" y="18127"/>
                  </a:cubicBezTo>
                  <a:cubicBezTo>
                    <a:pt x="19942" y="18127"/>
                    <a:pt x="19955" y="18116"/>
                    <a:pt x="19969" y="18116"/>
                  </a:cubicBezTo>
                  <a:lnTo>
                    <a:pt x="20053" y="18116"/>
                  </a:lnTo>
                  <a:cubicBezTo>
                    <a:pt x="20093" y="18116"/>
                    <a:pt x="20113" y="18095"/>
                    <a:pt x="20138" y="18095"/>
                  </a:cubicBezTo>
                  <a:lnTo>
                    <a:pt x="20237" y="18095"/>
                  </a:lnTo>
                  <a:cubicBezTo>
                    <a:pt x="20262" y="18095"/>
                    <a:pt x="20282" y="18074"/>
                    <a:pt x="20322" y="18074"/>
                  </a:cubicBezTo>
                  <a:cubicBezTo>
                    <a:pt x="20329" y="18081"/>
                    <a:pt x="20338" y="18084"/>
                    <a:pt x="20349" y="18084"/>
                  </a:cubicBezTo>
                  <a:cubicBezTo>
                    <a:pt x="20371" y="18084"/>
                    <a:pt x="20400" y="18074"/>
                    <a:pt x="20427" y="18074"/>
                  </a:cubicBezTo>
                  <a:cubicBezTo>
                    <a:pt x="20446" y="18054"/>
                    <a:pt x="20446" y="18054"/>
                    <a:pt x="20466" y="18054"/>
                  </a:cubicBezTo>
                  <a:cubicBezTo>
                    <a:pt x="20511" y="18054"/>
                    <a:pt x="20531" y="18034"/>
                    <a:pt x="20571" y="18034"/>
                  </a:cubicBezTo>
                  <a:cubicBezTo>
                    <a:pt x="20571" y="17987"/>
                    <a:pt x="20611" y="17987"/>
                    <a:pt x="20636" y="17987"/>
                  </a:cubicBezTo>
                  <a:cubicBezTo>
                    <a:pt x="20695" y="17946"/>
                    <a:pt x="20715" y="17905"/>
                    <a:pt x="20735" y="17859"/>
                  </a:cubicBezTo>
                  <a:cubicBezTo>
                    <a:pt x="20735" y="17839"/>
                    <a:pt x="20715" y="17818"/>
                    <a:pt x="20735" y="17818"/>
                  </a:cubicBezTo>
                  <a:lnTo>
                    <a:pt x="20760" y="17818"/>
                  </a:lnTo>
                  <a:lnTo>
                    <a:pt x="20760" y="17756"/>
                  </a:lnTo>
                  <a:cubicBezTo>
                    <a:pt x="20735" y="17756"/>
                    <a:pt x="20735" y="17731"/>
                    <a:pt x="20715" y="17731"/>
                  </a:cubicBezTo>
                  <a:lnTo>
                    <a:pt x="20695" y="17731"/>
                  </a:lnTo>
                  <a:cubicBezTo>
                    <a:pt x="20691" y="17727"/>
                    <a:pt x="20688" y="17725"/>
                    <a:pt x="20686" y="17725"/>
                  </a:cubicBezTo>
                  <a:cubicBezTo>
                    <a:pt x="20678" y="17725"/>
                    <a:pt x="20674" y="17739"/>
                    <a:pt x="20667" y="17739"/>
                  </a:cubicBezTo>
                  <a:cubicBezTo>
                    <a:pt x="20663" y="17739"/>
                    <a:pt x="20660" y="17737"/>
                    <a:pt x="20656" y="17731"/>
                  </a:cubicBezTo>
                  <a:lnTo>
                    <a:pt x="20656" y="17710"/>
                  </a:lnTo>
                  <a:lnTo>
                    <a:pt x="20591" y="17710"/>
                  </a:lnTo>
                  <a:cubicBezTo>
                    <a:pt x="20551" y="17731"/>
                    <a:pt x="20511" y="17731"/>
                    <a:pt x="20466" y="17731"/>
                  </a:cubicBezTo>
                  <a:cubicBezTo>
                    <a:pt x="20459" y="17727"/>
                    <a:pt x="20451" y="17725"/>
                    <a:pt x="20443" y="17725"/>
                  </a:cubicBezTo>
                  <a:cubicBezTo>
                    <a:pt x="20420" y="17725"/>
                    <a:pt x="20397" y="17739"/>
                    <a:pt x="20372" y="17739"/>
                  </a:cubicBezTo>
                  <a:cubicBezTo>
                    <a:pt x="20362" y="17739"/>
                    <a:pt x="20352" y="17737"/>
                    <a:pt x="20342" y="17731"/>
                  </a:cubicBezTo>
                  <a:cubicBezTo>
                    <a:pt x="20302" y="17731"/>
                    <a:pt x="20282" y="17731"/>
                    <a:pt x="20262" y="17756"/>
                  </a:cubicBezTo>
                  <a:cubicBezTo>
                    <a:pt x="20237" y="17756"/>
                    <a:pt x="20218" y="17731"/>
                    <a:pt x="20198" y="17731"/>
                  </a:cubicBezTo>
                  <a:cubicBezTo>
                    <a:pt x="20158" y="17756"/>
                    <a:pt x="20113" y="17756"/>
                    <a:pt x="20073" y="17756"/>
                  </a:cubicBezTo>
                  <a:lnTo>
                    <a:pt x="20014" y="17756"/>
                  </a:lnTo>
                  <a:cubicBezTo>
                    <a:pt x="20005" y="17763"/>
                    <a:pt x="19997" y="17765"/>
                    <a:pt x="19991" y="17765"/>
                  </a:cubicBezTo>
                  <a:cubicBezTo>
                    <a:pt x="19977" y="17765"/>
                    <a:pt x="19969" y="17756"/>
                    <a:pt x="19969" y="17756"/>
                  </a:cubicBezTo>
                  <a:cubicBezTo>
                    <a:pt x="19929" y="17777"/>
                    <a:pt x="19909" y="17777"/>
                    <a:pt x="19864" y="17777"/>
                  </a:cubicBezTo>
                  <a:lnTo>
                    <a:pt x="19785" y="17777"/>
                  </a:lnTo>
                  <a:cubicBezTo>
                    <a:pt x="19740" y="17797"/>
                    <a:pt x="19700" y="17797"/>
                    <a:pt x="19660" y="17797"/>
                  </a:cubicBezTo>
                  <a:cubicBezTo>
                    <a:pt x="19647" y="17797"/>
                    <a:pt x="19623" y="17807"/>
                    <a:pt x="19602" y="17807"/>
                  </a:cubicBezTo>
                  <a:cubicBezTo>
                    <a:pt x="19592" y="17807"/>
                    <a:pt x="19582" y="17804"/>
                    <a:pt x="19576" y="17797"/>
                  </a:cubicBezTo>
                  <a:cubicBezTo>
                    <a:pt x="19562" y="17804"/>
                    <a:pt x="19551" y="17807"/>
                    <a:pt x="19542" y="17807"/>
                  </a:cubicBezTo>
                  <a:cubicBezTo>
                    <a:pt x="19522" y="17807"/>
                    <a:pt x="19508" y="17797"/>
                    <a:pt x="19491" y="17797"/>
                  </a:cubicBezTo>
                  <a:lnTo>
                    <a:pt x="19392" y="17797"/>
                  </a:lnTo>
                  <a:cubicBezTo>
                    <a:pt x="19375" y="17797"/>
                    <a:pt x="19369" y="17807"/>
                    <a:pt x="19362" y="17807"/>
                  </a:cubicBezTo>
                  <a:cubicBezTo>
                    <a:pt x="19358" y="17807"/>
                    <a:pt x="19354" y="17804"/>
                    <a:pt x="19347" y="17797"/>
                  </a:cubicBezTo>
                  <a:cubicBezTo>
                    <a:pt x="19334" y="17791"/>
                    <a:pt x="19320" y="17788"/>
                    <a:pt x="19307" y="17788"/>
                  </a:cubicBezTo>
                  <a:cubicBezTo>
                    <a:pt x="19280" y="17788"/>
                    <a:pt x="19252" y="17797"/>
                    <a:pt x="19222" y="17797"/>
                  </a:cubicBezTo>
                  <a:cubicBezTo>
                    <a:pt x="19182" y="17797"/>
                    <a:pt x="19163" y="17777"/>
                    <a:pt x="19118" y="17777"/>
                  </a:cubicBezTo>
                  <a:cubicBezTo>
                    <a:pt x="19018" y="17777"/>
                    <a:pt x="18934" y="17756"/>
                    <a:pt x="18829" y="17756"/>
                  </a:cubicBezTo>
                  <a:lnTo>
                    <a:pt x="18809" y="17756"/>
                  </a:lnTo>
                  <a:cubicBezTo>
                    <a:pt x="18770" y="17731"/>
                    <a:pt x="18725" y="17731"/>
                    <a:pt x="18685" y="17710"/>
                  </a:cubicBezTo>
                  <a:cubicBezTo>
                    <a:pt x="18645" y="17669"/>
                    <a:pt x="18581" y="17690"/>
                    <a:pt x="18541" y="17669"/>
                  </a:cubicBezTo>
                  <a:cubicBezTo>
                    <a:pt x="18471" y="17635"/>
                    <a:pt x="18400" y="17597"/>
                    <a:pt x="18322" y="17597"/>
                  </a:cubicBezTo>
                  <a:cubicBezTo>
                    <a:pt x="18305" y="17597"/>
                    <a:pt x="18289" y="17599"/>
                    <a:pt x="18272" y="17602"/>
                  </a:cubicBezTo>
                  <a:cubicBezTo>
                    <a:pt x="18272" y="17602"/>
                    <a:pt x="18272" y="17582"/>
                    <a:pt x="18247" y="17582"/>
                  </a:cubicBezTo>
                  <a:cubicBezTo>
                    <a:pt x="18239" y="17586"/>
                    <a:pt x="18232" y="17588"/>
                    <a:pt x="18225" y="17588"/>
                  </a:cubicBezTo>
                  <a:cubicBezTo>
                    <a:pt x="18199" y="17588"/>
                    <a:pt x="18179" y="17561"/>
                    <a:pt x="18148" y="17561"/>
                  </a:cubicBezTo>
                  <a:cubicBezTo>
                    <a:pt x="18103" y="17541"/>
                    <a:pt x="18083" y="17520"/>
                    <a:pt x="18043" y="17520"/>
                  </a:cubicBezTo>
                  <a:cubicBezTo>
                    <a:pt x="17979" y="17474"/>
                    <a:pt x="17899" y="17433"/>
                    <a:pt x="17814" y="17433"/>
                  </a:cubicBezTo>
                  <a:cubicBezTo>
                    <a:pt x="17795" y="17433"/>
                    <a:pt x="17795" y="17433"/>
                    <a:pt x="17775" y="17412"/>
                  </a:cubicBezTo>
                  <a:cubicBezTo>
                    <a:pt x="17730" y="17371"/>
                    <a:pt x="17670" y="17371"/>
                    <a:pt x="17625" y="17346"/>
                  </a:cubicBezTo>
                  <a:cubicBezTo>
                    <a:pt x="17566" y="17325"/>
                    <a:pt x="17481" y="17284"/>
                    <a:pt x="17441" y="17243"/>
                  </a:cubicBezTo>
                  <a:cubicBezTo>
                    <a:pt x="17421" y="17243"/>
                    <a:pt x="17401" y="17243"/>
                    <a:pt x="17401" y="17217"/>
                  </a:cubicBezTo>
                  <a:cubicBezTo>
                    <a:pt x="17357" y="17197"/>
                    <a:pt x="17317" y="17197"/>
                    <a:pt x="17277" y="17176"/>
                  </a:cubicBezTo>
                  <a:cubicBezTo>
                    <a:pt x="17252" y="17156"/>
                    <a:pt x="17212" y="17135"/>
                    <a:pt x="17172" y="17115"/>
                  </a:cubicBezTo>
                  <a:cubicBezTo>
                    <a:pt x="17128" y="17089"/>
                    <a:pt x="17088" y="17069"/>
                    <a:pt x="17068" y="17048"/>
                  </a:cubicBezTo>
                  <a:cubicBezTo>
                    <a:pt x="16983" y="17007"/>
                    <a:pt x="16904" y="16986"/>
                    <a:pt x="16839" y="16940"/>
                  </a:cubicBezTo>
                  <a:cubicBezTo>
                    <a:pt x="16779" y="16899"/>
                    <a:pt x="16715" y="16858"/>
                    <a:pt x="16655" y="16832"/>
                  </a:cubicBezTo>
                  <a:cubicBezTo>
                    <a:pt x="16630" y="16812"/>
                    <a:pt x="16610" y="16812"/>
                    <a:pt x="16590" y="16791"/>
                  </a:cubicBezTo>
                  <a:cubicBezTo>
                    <a:pt x="16506" y="16730"/>
                    <a:pt x="16406" y="16663"/>
                    <a:pt x="16321" y="16601"/>
                  </a:cubicBezTo>
                  <a:cubicBezTo>
                    <a:pt x="16257" y="16555"/>
                    <a:pt x="16197" y="16514"/>
                    <a:pt x="16157" y="16473"/>
                  </a:cubicBezTo>
                  <a:cubicBezTo>
                    <a:pt x="16112" y="16427"/>
                    <a:pt x="16073" y="16427"/>
                    <a:pt x="16053" y="16386"/>
                  </a:cubicBezTo>
                  <a:cubicBezTo>
                    <a:pt x="15988" y="16345"/>
                    <a:pt x="15928" y="16278"/>
                    <a:pt x="15864" y="16237"/>
                  </a:cubicBezTo>
                  <a:cubicBezTo>
                    <a:pt x="15844" y="16216"/>
                    <a:pt x="15824" y="16216"/>
                    <a:pt x="15804" y="16191"/>
                  </a:cubicBezTo>
                  <a:cubicBezTo>
                    <a:pt x="15804" y="16150"/>
                    <a:pt x="15759" y="16150"/>
                    <a:pt x="15719" y="16150"/>
                  </a:cubicBezTo>
                  <a:lnTo>
                    <a:pt x="15739" y="16129"/>
                  </a:lnTo>
                  <a:cubicBezTo>
                    <a:pt x="15719" y="16108"/>
                    <a:pt x="15719" y="16108"/>
                    <a:pt x="15700" y="16108"/>
                  </a:cubicBezTo>
                  <a:cubicBezTo>
                    <a:pt x="15700" y="16108"/>
                    <a:pt x="15680" y="16108"/>
                    <a:pt x="15660" y="16088"/>
                  </a:cubicBezTo>
                  <a:cubicBezTo>
                    <a:pt x="15635" y="16042"/>
                    <a:pt x="15575" y="16021"/>
                    <a:pt x="15535" y="15980"/>
                  </a:cubicBezTo>
                  <a:cubicBezTo>
                    <a:pt x="15451" y="15893"/>
                    <a:pt x="15346" y="15831"/>
                    <a:pt x="15262" y="15724"/>
                  </a:cubicBezTo>
                  <a:cubicBezTo>
                    <a:pt x="15202" y="15657"/>
                    <a:pt x="15118" y="15616"/>
                    <a:pt x="15058" y="15549"/>
                  </a:cubicBezTo>
                  <a:cubicBezTo>
                    <a:pt x="15038" y="15508"/>
                    <a:pt x="15013" y="15487"/>
                    <a:pt x="14973" y="15467"/>
                  </a:cubicBezTo>
                  <a:cubicBezTo>
                    <a:pt x="14953" y="15421"/>
                    <a:pt x="14913" y="15400"/>
                    <a:pt x="14913" y="15359"/>
                  </a:cubicBezTo>
                  <a:cubicBezTo>
                    <a:pt x="14869" y="15292"/>
                    <a:pt x="14789" y="15231"/>
                    <a:pt x="14744" y="15164"/>
                  </a:cubicBezTo>
                  <a:cubicBezTo>
                    <a:pt x="14724" y="15143"/>
                    <a:pt x="14685" y="15123"/>
                    <a:pt x="14685" y="15103"/>
                  </a:cubicBezTo>
                  <a:cubicBezTo>
                    <a:pt x="14665" y="15061"/>
                    <a:pt x="14620" y="15061"/>
                    <a:pt x="14600" y="15015"/>
                  </a:cubicBezTo>
                  <a:cubicBezTo>
                    <a:pt x="14580" y="14995"/>
                    <a:pt x="14560" y="14995"/>
                    <a:pt x="14560" y="14954"/>
                  </a:cubicBezTo>
                  <a:cubicBezTo>
                    <a:pt x="14547" y="14960"/>
                    <a:pt x="14536" y="14962"/>
                    <a:pt x="14527" y="14962"/>
                  </a:cubicBezTo>
                  <a:cubicBezTo>
                    <a:pt x="14505" y="14962"/>
                    <a:pt x="14495" y="14948"/>
                    <a:pt x="14495" y="14933"/>
                  </a:cubicBezTo>
                  <a:cubicBezTo>
                    <a:pt x="14476" y="14907"/>
                    <a:pt x="14456" y="14887"/>
                    <a:pt x="14436" y="14866"/>
                  </a:cubicBezTo>
                  <a:cubicBezTo>
                    <a:pt x="14416" y="14805"/>
                    <a:pt x="14351" y="14759"/>
                    <a:pt x="14311" y="14697"/>
                  </a:cubicBezTo>
                  <a:lnTo>
                    <a:pt x="14311" y="14676"/>
                  </a:lnTo>
                  <a:cubicBezTo>
                    <a:pt x="14267" y="14651"/>
                    <a:pt x="14247" y="14589"/>
                    <a:pt x="14207" y="14568"/>
                  </a:cubicBezTo>
                  <a:cubicBezTo>
                    <a:pt x="14207" y="14522"/>
                    <a:pt x="14167" y="14522"/>
                    <a:pt x="14142" y="14502"/>
                  </a:cubicBezTo>
                  <a:cubicBezTo>
                    <a:pt x="14082" y="14394"/>
                    <a:pt x="14018" y="14312"/>
                    <a:pt x="13938" y="14225"/>
                  </a:cubicBezTo>
                  <a:cubicBezTo>
                    <a:pt x="13938" y="14225"/>
                    <a:pt x="13918" y="14225"/>
                    <a:pt x="13918" y="14204"/>
                  </a:cubicBezTo>
                  <a:cubicBezTo>
                    <a:pt x="13893" y="14096"/>
                    <a:pt x="13794" y="14055"/>
                    <a:pt x="13729" y="13947"/>
                  </a:cubicBezTo>
                  <a:cubicBezTo>
                    <a:pt x="13689" y="13927"/>
                    <a:pt x="13689" y="13881"/>
                    <a:pt x="13644" y="13840"/>
                  </a:cubicBezTo>
                  <a:cubicBezTo>
                    <a:pt x="13605" y="13819"/>
                    <a:pt x="13585" y="13778"/>
                    <a:pt x="13605" y="13732"/>
                  </a:cubicBezTo>
                  <a:cubicBezTo>
                    <a:pt x="13585" y="13711"/>
                    <a:pt x="13545" y="13691"/>
                    <a:pt x="13565" y="13670"/>
                  </a:cubicBezTo>
                  <a:cubicBezTo>
                    <a:pt x="13565" y="13650"/>
                    <a:pt x="13520" y="13624"/>
                    <a:pt x="13520" y="13603"/>
                  </a:cubicBezTo>
                  <a:cubicBezTo>
                    <a:pt x="13520" y="13583"/>
                    <a:pt x="13480" y="13563"/>
                    <a:pt x="13480" y="13542"/>
                  </a:cubicBezTo>
                  <a:cubicBezTo>
                    <a:pt x="13441" y="13475"/>
                    <a:pt x="13356" y="13414"/>
                    <a:pt x="13316" y="13326"/>
                  </a:cubicBezTo>
                  <a:cubicBezTo>
                    <a:pt x="13296" y="13306"/>
                    <a:pt x="13271" y="13285"/>
                    <a:pt x="13271" y="13265"/>
                  </a:cubicBezTo>
                  <a:cubicBezTo>
                    <a:pt x="13271" y="13219"/>
                    <a:pt x="13231" y="13219"/>
                    <a:pt x="13231" y="13177"/>
                  </a:cubicBezTo>
                  <a:cubicBezTo>
                    <a:pt x="13231" y="13136"/>
                    <a:pt x="13212" y="13111"/>
                    <a:pt x="13192" y="13070"/>
                  </a:cubicBezTo>
                  <a:cubicBezTo>
                    <a:pt x="13172" y="13049"/>
                    <a:pt x="13147" y="13029"/>
                    <a:pt x="13147" y="13008"/>
                  </a:cubicBezTo>
                  <a:cubicBezTo>
                    <a:pt x="13172" y="12982"/>
                    <a:pt x="13172" y="12962"/>
                    <a:pt x="13192" y="12962"/>
                  </a:cubicBezTo>
                  <a:cubicBezTo>
                    <a:pt x="13251" y="12941"/>
                    <a:pt x="13296" y="12900"/>
                    <a:pt x="13336" y="12880"/>
                  </a:cubicBezTo>
                  <a:cubicBezTo>
                    <a:pt x="13421" y="12833"/>
                    <a:pt x="13480" y="12793"/>
                    <a:pt x="13545" y="12751"/>
                  </a:cubicBezTo>
                  <a:cubicBezTo>
                    <a:pt x="13585" y="12726"/>
                    <a:pt x="13625" y="12705"/>
                    <a:pt x="13669" y="12685"/>
                  </a:cubicBezTo>
                  <a:cubicBezTo>
                    <a:pt x="13749" y="12623"/>
                    <a:pt x="13834" y="12577"/>
                    <a:pt x="13918" y="12536"/>
                  </a:cubicBezTo>
                  <a:cubicBezTo>
                    <a:pt x="13958" y="12495"/>
                    <a:pt x="13978" y="12469"/>
                    <a:pt x="14043" y="12449"/>
                  </a:cubicBezTo>
                  <a:lnTo>
                    <a:pt x="14063" y="12449"/>
                  </a:lnTo>
                  <a:cubicBezTo>
                    <a:pt x="14122" y="12407"/>
                    <a:pt x="14167" y="12341"/>
                    <a:pt x="14247" y="12341"/>
                  </a:cubicBezTo>
                  <a:cubicBezTo>
                    <a:pt x="14292" y="12300"/>
                    <a:pt x="14331" y="12300"/>
                    <a:pt x="14351" y="12279"/>
                  </a:cubicBezTo>
                  <a:cubicBezTo>
                    <a:pt x="14416" y="12212"/>
                    <a:pt x="14495" y="12171"/>
                    <a:pt x="14580" y="12130"/>
                  </a:cubicBezTo>
                  <a:cubicBezTo>
                    <a:pt x="14620" y="12110"/>
                    <a:pt x="14665" y="12084"/>
                    <a:pt x="14685" y="12043"/>
                  </a:cubicBezTo>
                  <a:cubicBezTo>
                    <a:pt x="14724" y="12022"/>
                    <a:pt x="14764" y="12002"/>
                    <a:pt x="14809" y="11981"/>
                  </a:cubicBezTo>
                  <a:cubicBezTo>
                    <a:pt x="14889" y="11915"/>
                    <a:pt x="14973" y="11894"/>
                    <a:pt x="15038" y="11827"/>
                  </a:cubicBezTo>
                  <a:cubicBezTo>
                    <a:pt x="15058" y="11807"/>
                    <a:pt x="15078" y="11786"/>
                    <a:pt x="15098" y="11786"/>
                  </a:cubicBezTo>
                  <a:cubicBezTo>
                    <a:pt x="15118" y="11766"/>
                    <a:pt x="15137" y="11766"/>
                    <a:pt x="15162" y="11745"/>
                  </a:cubicBezTo>
                  <a:cubicBezTo>
                    <a:pt x="15182" y="11699"/>
                    <a:pt x="15222" y="11679"/>
                    <a:pt x="15262" y="11658"/>
                  </a:cubicBezTo>
                  <a:cubicBezTo>
                    <a:pt x="15262" y="11658"/>
                    <a:pt x="15287" y="11658"/>
                    <a:pt x="15306" y="11637"/>
                  </a:cubicBezTo>
                  <a:cubicBezTo>
                    <a:pt x="15326" y="11617"/>
                    <a:pt x="15366" y="11596"/>
                    <a:pt x="15411" y="11571"/>
                  </a:cubicBezTo>
                  <a:lnTo>
                    <a:pt x="15431" y="11571"/>
                  </a:lnTo>
                  <a:cubicBezTo>
                    <a:pt x="15471" y="11530"/>
                    <a:pt x="15511" y="11489"/>
                    <a:pt x="15555" y="11468"/>
                  </a:cubicBezTo>
                  <a:cubicBezTo>
                    <a:pt x="15595" y="11422"/>
                    <a:pt x="15635" y="11381"/>
                    <a:pt x="15680" y="11360"/>
                  </a:cubicBezTo>
                  <a:cubicBezTo>
                    <a:pt x="15719" y="11340"/>
                    <a:pt x="15739" y="11314"/>
                    <a:pt x="15759" y="11273"/>
                  </a:cubicBezTo>
                  <a:cubicBezTo>
                    <a:pt x="15759" y="11232"/>
                    <a:pt x="15784" y="11232"/>
                    <a:pt x="15804" y="11232"/>
                  </a:cubicBezTo>
                  <a:cubicBezTo>
                    <a:pt x="15824" y="11186"/>
                    <a:pt x="15864" y="11145"/>
                    <a:pt x="15908" y="11124"/>
                  </a:cubicBezTo>
                  <a:cubicBezTo>
                    <a:pt x="15968" y="11103"/>
                    <a:pt x="16008" y="11083"/>
                    <a:pt x="16053" y="11037"/>
                  </a:cubicBezTo>
                  <a:cubicBezTo>
                    <a:pt x="16112" y="10996"/>
                    <a:pt x="16177" y="10955"/>
                    <a:pt x="16237" y="10909"/>
                  </a:cubicBezTo>
                  <a:lnTo>
                    <a:pt x="16257" y="10909"/>
                  </a:lnTo>
                  <a:lnTo>
                    <a:pt x="16257" y="10867"/>
                  </a:lnTo>
                  <a:cubicBezTo>
                    <a:pt x="16321" y="10826"/>
                    <a:pt x="16381" y="10780"/>
                    <a:pt x="16426" y="10719"/>
                  </a:cubicBezTo>
                  <a:cubicBezTo>
                    <a:pt x="16426" y="10719"/>
                    <a:pt x="16426" y="10698"/>
                    <a:pt x="16446" y="10698"/>
                  </a:cubicBezTo>
                  <a:cubicBezTo>
                    <a:pt x="16506" y="10652"/>
                    <a:pt x="16550" y="10611"/>
                    <a:pt x="16590" y="10570"/>
                  </a:cubicBezTo>
                  <a:cubicBezTo>
                    <a:pt x="16610" y="10544"/>
                    <a:pt x="16630" y="10544"/>
                    <a:pt x="16655" y="10544"/>
                  </a:cubicBezTo>
                  <a:cubicBezTo>
                    <a:pt x="16675" y="10503"/>
                    <a:pt x="16675" y="10482"/>
                    <a:pt x="16695" y="10462"/>
                  </a:cubicBezTo>
                  <a:cubicBezTo>
                    <a:pt x="16754" y="10416"/>
                    <a:pt x="16839" y="10354"/>
                    <a:pt x="16904" y="10287"/>
                  </a:cubicBezTo>
                  <a:cubicBezTo>
                    <a:pt x="16924" y="10267"/>
                    <a:pt x="16943" y="10246"/>
                    <a:pt x="16963" y="10205"/>
                  </a:cubicBezTo>
                  <a:cubicBezTo>
                    <a:pt x="16983" y="10185"/>
                    <a:pt x="17028" y="10159"/>
                    <a:pt x="17048" y="10139"/>
                  </a:cubicBezTo>
                  <a:cubicBezTo>
                    <a:pt x="17153" y="10031"/>
                    <a:pt x="17232" y="9882"/>
                    <a:pt x="17337" y="9800"/>
                  </a:cubicBezTo>
                  <a:lnTo>
                    <a:pt x="17337" y="9733"/>
                  </a:lnTo>
                  <a:cubicBezTo>
                    <a:pt x="17357" y="9733"/>
                    <a:pt x="17376" y="9733"/>
                    <a:pt x="17376" y="9712"/>
                  </a:cubicBezTo>
                  <a:cubicBezTo>
                    <a:pt x="17401" y="9671"/>
                    <a:pt x="17461" y="9625"/>
                    <a:pt x="17501" y="9584"/>
                  </a:cubicBezTo>
                  <a:cubicBezTo>
                    <a:pt x="17526" y="9543"/>
                    <a:pt x="17546" y="9517"/>
                    <a:pt x="17585" y="9476"/>
                  </a:cubicBezTo>
                  <a:cubicBezTo>
                    <a:pt x="17605" y="9456"/>
                    <a:pt x="17625" y="9435"/>
                    <a:pt x="17650" y="9415"/>
                  </a:cubicBezTo>
                  <a:cubicBezTo>
                    <a:pt x="17650" y="9369"/>
                    <a:pt x="17670" y="9389"/>
                    <a:pt x="17670" y="9369"/>
                  </a:cubicBezTo>
                  <a:cubicBezTo>
                    <a:pt x="17690" y="9348"/>
                    <a:pt x="17690" y="9327"/>
                    <a:pt x="17710" y="9307"/>
                  </a:cubicBezTo>
                  <a:cubicBezTo>
                    <a:pt x="17750" y="9261"/>
                    <a:pt x="17775" y="9240"/>
                    <a:pt x="17795" y="9199"/>
                  </a:cubicBezTo>
                  <a:cubicBezTo>
                    <a:pt x="17834" y="9179"/>
                    <a:pt x="17834" y="9112"/>
                    <a:pt x="17874" y="9091"/>
                  </a:cubicBezTo>
                  <a:lnTo>
                    <a:pt x="17874" y="9071"/>
                  </a:lnTo>
                  <a:cubicBezTo>
                    <a:pt x="17919" y="9050"/>
                    <a:pt x="17919" y="9004"/>
                    <a:pt x="17939" y="8983"/>
                  </a:cubicBezTo>
                  <a:cubicBezTo>
                    <a:pt x="17979" y="8942"/>
                    <a:pt x="17998" y="8901"/>
                    <a:pt x="18023" y="8855"/>
                  </a:cubicBezTo>
                  <a:cubicBezTo>
                    <a:pt x="18063" y="8814"/>
                    <a:pt x="18063" y="8773"/>
                    <a:pt x="18083" y="8706"/>
                  </a:cubicBezTo>
                  <a:cubicBezTo>
                    <a:pt x="18103" y="8665"/>
                    <a:pt x="18123" y="8619"/>
                    <a:pt x="18168" y="8598"/>
                  </a:cubicBezTo>
                  <a:cubicBezTo>
                    <a:pt x="18188" y="8578"/>
                    <a:pt x="18207" y="8557"/>
                    <a:pt x="18207" y="8516"/>
                  </a:cubicBezTo>
                  <a:cubicBezTo>
                    <a:pt x="18227" y="8470"/>
                    <a:pt x="18247" y="8409"/>
                    <a:pt x="18292" y="8362"/>
                  </a:cubicBezTo>
                  <a:cubicBezTo>
                    <a:pt x="18312" y="8342"/>
                    <a:pt x="18312" y="8301"/>
                    <a:pt x="18332" y="8280"/>
                  </a:cubicBezTo>
                  <a:cubicBezTo>
                    <a:pt x="18352" y="8280"/>
                    <a:pt x="18352" y="8260"/>
                    <a:pt x="18372" y="8234"/>
                  </a:cubicBezTo>
                  <a:cubicBezTo>
                    <a:pt x="18372" y="8213"/>
                    <a:pt x="18372" y="8172"/>
                    <a:pt x="18416" y="8172"/>
                  </a:cubicBezTo>
                  <a:cubicBezTo>
                    <a:pt x="18436" y="8152"/>
                    <a:pt x="18416" y="8106"/>
                    <a:pt x="18436" y="8085"/>
                  </a:cubicBezTo>
                  <a:cubicBezTo>
                    <a:pt x="18456" y="8023"/>
                    <a:pt x="18476" y="7977"/>
                    <a:pt x="18496" y="7916"/>
                  </a:cubicBezTo>
                  <a:cubicBezTo>
                    <a:pt x="18496" y="7895"/>
                    <a:pt x="18521" y="7849"/>
                    <a:pt x="18541" y="7808"/>
                  </a:cubicBezTo>
                  <a:cubicBezTo>
                    <a:pt x="18541" y="7746"/>
                    <a:pt x="18581" y="7700"/>
                    <a:pt x="18601" y="7659"/>
                  </a:cubicBezTo>
                  <a:cubicBezTo>
                    <a:pt x="18601" y="7618"/>
                    <a:pt x="18645" y="7618"/>
                    <a:pt x="18645" y="7592"/>
                  </a:cubicBezTo>
                  <a:cubicBezTo>
                    <a:pt x="18665" y="7510"/>
                    <a:pt x="18705" y="7443"/>
                    <a:pt x="18725" y="7382"/>
                  </a:cubicBezTo>
                  <a:cubicBezTo>
                    <a:pt x="18725" y="7336"/>
                    <a:pt x="18745" y="7295"/>
                    <a:pt x="18770" y="7274"/>
                  </a:cubicBezTo>
                  <a:cubicBezTo>
                    <a:pt x="18809" y="7187"/>
                    <a:pt x="18809" y="7105"/>
                    <a:pt x="18829" y="7017"/>
                  </a:cubicBezTo>
                  <a:cubicBezTo>
                    <a:pt x="18849" y="6976"/>
                    <a:pt x="18869" y="6909"/>
                    <a:pt x="18894" y="6848"/>
                  </a:cubicBezTo>
                  <a:cubicBezTo>
                    <a:pt x="18914" y="6761"/>
                    <a:pt x="18934" y="6673"/>
                    <a:pt x="18934" y="6591"/>
                  </a:cubicBezTo>
                  <a:cubicBezTo>
                    <a:pt x="18934" y="6525"/>
                    <a:pt x="18954" y="6463"/>
                    <a:pt x="18954" y="6396"/>
                  </a:cubicBezTo>
                  <a:lnTo>
                    <a:pt x="18954" y="6376"/>
                  </a:lnTo>
                  <a:cubicBezTo>
                    <a:pt x="18974" y="6335"/>
                    <a:pt x="18974" y="6288"/>
                    <a:pt x="18974" y="6247"/>
                  </a:cubicBezTo>
                  <a:cubicBezTo>
                    <a:pt x="18994" y="6227"/>
                    <a:pt x="18994" y="6206"/>
                    <a:pt x="19018" y="6206"/>
                  </a:cubicBezTo>
                  <a:cubicBezTo>
                    <a:pt x="19018" y="6181"/>
                    <a:pt x="18994" y="6139"/>
                    <a:pt x="19018" y="6139"/>
                  </a:cubicBezTo>
                  <a:cubicBezTo>
                    <a:pt x="19038" y="6078"/>
                    <a:pt x="19038" y="6032"/>
                    <a:pt x="19038" y="5970"/>
                  </a:cubicBezTo>
                  <a:cubicBezTo>
                    <a:pt x="19038" y="5924"/>
                    <a:pt x="19038" y="5883"/>
                    <a:pt x="19078" y="5862"/>
                  </a:cubicBezTo>
                  <a:lnTo>
                    <a:pt x="19078" y="5606"/>
                  </a:lnTo>
                  <a:cubicBezTo>
                    <a:pt x="19098" y="5585"/>
                    <a:pt x="19098" y="5539"/>
                    <a:pt x="19098" y="5518"/>
                  </a:cubicBezTo>
                  <a:cubicBezTo>
                    <a:pt x="19098" y="5457"/>
                    <a:pt x="19118" y="5390"/>
                    <a:pt x="19118" y="5308"/>
                  </a:cubicBezTo>
                  <a:cubicBezTo>
                    <a:pt x="19118" y="5282"/>
                    <a:pt x="19098" y="5262"/>
                    <a:pt x="19118" y="5241"/>
                  </a:cubicBezTo>
                  <a:cubicBezTo>
                    <a:pt x="19098" y="5221"/>
                    <a:pt x="19118" y="5200"/>
                    <a:pt x="19118" y="5180"/>
                  </a:cubicBezTo>
                  <a:cubicBezTo>
                    <a:pt x="19143" y="5154"/>
                    <a:pt x="19118" y="5154"/>
                    <a:pt x="19118" y="5154"/>
                  </a:cubicBezTo>
                  <a:cubicBezTo>
                    <a:pt x="19143" y="5113"/>
                    <a:pt x="19118" y="5051"/>
                    <a:pt x="19143" y="5026"/>
                  </a:cubicBezTo>
                  <a:cubicBezTo>
                    <a:pt x="19118" y="5005"/>
                    <a:pt x="19143" y="4964"/>
                    <a:pt x="19118" y="4943"/>
                  </a:cubicBezTo>
                  <a:lnTo>
                    <a:pt x="19143" y="4943"/>
                  </a:lnTo>
                  <a:cubicBezTo>
                    <a:pt x="19143" y="4923"/>
                    <a:pt x="19118" y="4923"/>
                    <a:pt x="19118" y="4897"/>
                  </a:cubicBezTo>
                  <a:cubicBezTo>
                    <a:pt x="19098" y="4877"/>
                    <a:pt x="19118" y="4836"/>
                    <a:pt x="19098" y="4795"/>
                  </a:cubicBezTo>
                  <a:cubicBezTo>
                    <a:pt x="19118" y="4748"/>
                    <a:pt x="19098" y="4707"/>
                    <a:pt x="19118" y="4687"/>
                  </a:cubicBezTo>
                  <a:cubicBezTo>
                    <a:pt x="19143" y="4641"/>
                    <a:pt x="19078" y="4599"/>
                    <a:pt x="19118" y="4559"/>
                  </a:cubicBezTo>
                  <a:cubicBezTo>
                    <a:pt x="19098" y="4559"/>
                    <a:pt x="19078" y="4538"/>
                    <a:pt x="19078" y="4512"/>
                  </a:cubicBezTo>
                  <a:cubicBezTo>
                    <a:pt x="19098" y="4512"/>
                    <a:pt x="19098" y="4492"/>
                    <a:pt x="19118" y="4492"/>
                  </a:cubicBezTo>
                  <a:cubicBezTo>
                    <a:pt x="19118" y="4451"/>
                    <a:pt x="19098" y="4430"/>
                    <a:pt x="19078" y="4384"/>
                  </a:cubicBezTo>
                  <a:cubicBezTo>
                    <a:pt x="19118" y="4364"/>
                    <a:pt x="19098" y="4322"/>
                    <a:pt x="19098" y="4302"/>
                  </a:cubicBezTo>
                  <a:cubicBezTo>
                    <a:pt x="19078" y="4281"/>
                    <a:pt x="19078" y="4256"/>
                    <a:pt x="19058" y="4256"/>
                  </a:cubicBezTo>
                  <a:cubicBezTo>
                    <a:pt x="19058" y="4215"/>
                    <a:pt x="19078" y="4194"/>
                    <a:pt x="19058" y="4173"/>
                  </a:cubicBezTo>
                  <a:cubicBezTo>
                    <a:pt x="19058" y="4107"/>
                    <a:pt x="19038" y="4066"/>
                    <a:pt x="19038" y="3999"/>
                  </a:cubicBezTo>
                  <a:lnTo>
                    <a:pt x="19038" y="3958"/>
                  </a:lnTo>
                  <a:cubicBezTo>
                    <a:pt x="19038" y="3937"/>
                    <a:pt x="19018" y="3937"/>
                    <a:pt x="19018" y="3917"/>
                  </a:cubicBezTo>
                  <a:lnTo>
                    <a:pt x="19018" y="3896"/>
                  </a:lnTo>
                  <a:lnTo>
                    <a:pt x="18994" y="3896"/>
                  </a:lnTo>
                  <a:cubicBezTo>
                    <a:pt x="19038" y="3850"/>
                    <a:pt x="18994" y="3809"/>
                    <a:pt x="18994" y="3789"/>
                  </a:cubicBezTo>
                  <a:cubicBezTo>
                    <a:pt x="18994" y="3742"/>
                    <a:pt x="18974" y="3722"/>
                    <a:pt x="18954" y="3701"/>
                  </a:cubicBezTo>
                  <a:lnTo>
                    <a:pt x="18954" y="3614"/>
                  </a:lnTo>
                  <a:cubicBezTo>
                    <a:pt x="18934" y="3594"/>
                    <a:pt x="18914" y="3594"/>
                    <a:pt x="18914" y="3573"/>
                  </a:cubicBezTo>
                  <a:cubicBezTo>
                    <a:pt x="18894" y="3485"/>
                    <a:pt x="18894" y="3383"/>
                    <a:pt x="18829" y="3316"/>
                  </a:cubicBezTo>
                  <a:lnTo>
                    <a:pt x="18829" y="3275"/>
                  </a:lnTo>
                  <a:cubicBezTo>
                    <a:pt x="18829" y="3275"/>
                    <a:pt x="18849" y="3275"/>
                    <a:pt x="18829" y="3255"/>
                  </a:cubicBezTo>
                  <a:cubicBezTo>
                    <a:pt x="18829" y="3246"/>
                    <a:pt x="18829" y="3243"/>
                    <a:pt x="18829" y="3243"/>
                  </a:cubicBezTo>
                  <a:cubicBezTo>
                    <a:pt x="18827" y="3243"/>
                    <a:pt x="18823" y="3255"/>
                    <a:pt x="18809" y="3255"/>
                  </a:cubicBezTo>
                  <a:cubicBezTo>
                    <a:pt x="18789" y="3208"/>
                    <a:pt x="18789" y="3168"/>
                    <a:pt x="18745" y="3126"/>
                  </a:cubicBezTo>
                  <a:lnTo>
                    <a:pt x="18745" y="3080"/>
                  </a:lnTo>
                  <a:cubicBezTo>
                    <a:pt x="18705" y="3059"/>
                    <a:pt x="18685" y="3059"/>
                    <a:pt x="18705" y="3019"/>
                  </a:cubicBezTo>
                  <a:lnTo>
                    <a:pt x="18725" y="2998"/>
                  </a:lnTo>
                  <a:cubicBezTo>
                    <a:pt x="18705" y="2972"/>
                    <a:pt x="18685" y="2972"/>
                    <a:pt x="18685" y="2952"/>
                  </a:cubicBezTo>
                  <a:cubicBezTo>
                    <a:pt x="18705" y="2931"/>
                    <a:pt x="18685" y="2911"/>
                    <a:pt x="18685" y="2890"/>
                  </a:cubicBezTo>
                  <a:cubicBezTo>
                    <a:pt x="18645" y="2870"/>
                    <a:pt x="18645" y="2803"/>
                    <a:pt x="18601" y="2782"/>
                  </a:cubicBezTo>
                  <a:cubicBezTo>
                    <a:pt x="18601" y="2741"/>
                    <a:pt x="18601" y="2716"/>
                    <a:pt x="18561" y="2716"/>
                  </a:cubicBezTo>
                  <a:cubicBezTo>
                    <a:pt x="18561" y="2695"/>
                    <a:pt x="18541" y="2675"/>
                    <a:pt x="18561" y="2654"/>
                  </a:cubicBezTo>
                  <a:cubicBezTo>
                    <a:pt x="18541" y="2633"/>
                    <a:pt x="18521" y="2613"/>
                    <a:pt x="18496" y="2567"/>
                  </a:cubicBezTo>
                  <a:cubicBezTo>
                    <a:pt x="18476" y="2526"/>
                    <a:pt x="18436" y="2485"/>
                    <a:pt x="18416" y="2438"/>
                  </a:cubicBezTo>
                  <a:cubicBezTo>
                    <a:pt x="18416" y="2438"/>
                    <a:pt x="18396" y="2438"/>
                    <a:pt x="18396" y="2418"/>
                  </a:cubicBezTo>
                  <a:cubicBezTo>
                    <a:pt x="18396" y="2398"/>
                    <a:pt x="18372" y="2377"/>
                    <a:pt x="18352" y="2356"/>
                  </a:cubicBezTo>
                  <a:cubicBezTo>
                    <a:pt x="18352" y="2331"/>
                    <a:pt x="18352" y="2310"/>
                    <a:pt x="18332" y="2289"/>
                  </a:cubicBezTo>
                  <a:cubicBezTo>
                    <a:pt x="18312" y="2269"/>
                    <a:pt x="18292" y="2249"/>
                    <a:pt x="18292" y="2249"/>
                  </a:cubicBezTo>
                  <a:cubicBezTo>
                    <a:pt x="18247" y="2202"/>
                    <a:pt x="18227" y="2161"/>
                    <a:pt x="18227" y="2120"/>
                  </a:cubicBezTo>
                  <a:cubicBezTo>
                    <a:pt x="18188" y="2100"/>
                    <a:pt x="18168" y="2074"/>
                    <a:pt x="18168" y="2054"/>
                  </a:cubicBezTo>
                  <a:cubicBezTo>
                    <a:pt x="18148" y="2054"/>
                    <a:pt x="18123" y="2054"/>
                    <a:pt x="18103" y="2033"/>
                  </a:cubicBezTo>
                  <a:lnTo>
                    <a:pt x="18103" y="1992"/>
                  </a:lnTo>
                  <a:cubicBezTo>
                    <a:pt x="18083" y="1992"/>
                    <a:pt x="18063" y="1992"/>
                    <a:pt x="18043" y="1971"/>
                  </a:cubicBezTo>
                  <a:cubicBezTo>
                    <a:pt x="18063" y="1946"/>
                    <a:pt x="18063" y="1946"/>
                    <a:pt x="18063" y="1925"/>
                  </a:cubicBezTo>
                  <a:cubicBezTo>
                    <a:pt x="18043" y="1925"/>
                    <a:pt x="18023" y="1925"/>
                    <a:pt x="17998" y="1905"/>
                  </a:cubicBezTo>
                  <a:cubicBezTo>
                    <a:pt x="17979" y="1817"/>
                    <a:pt x="17899" y="1735"/>
                    <a:pt x="17834" y="1648"/>
                  </a:cubicBezTo>
                  <a:cubicBezTo>
                    <a:pt x="17795" y="1607"/>
                    <a:pt x="17750" y="1586"/>
                    <a:pt x="17750" y="1540"/>
                  </a:cubicBezTo>
                  <a:cubicBezTo>
                    <a:pt x="17736" y="1540"/>
                    <a:pt x="17723" y="1531"/>
                    <a:pt x="17710" y="1531"/>
                  </a:cubicBezTo>
                  <a:cubicBezTo>
                    <a:pt x="17703" y="1531"/>
                    <a:pt x="17696" y="1533"/>
                    <a:pt x="17690" y="1540"/>
                  </a:cubicBezTo>
                  <a:cubicBezTo>
                    <a:pt x="17670" y="1520"/>
                    <a:pt x="17670" y="1499"/>
                    <a:pt x="17625" y="1479"/>
                  </a:cubicBezTo>
                  <a:cubicBezTo>
                    <a:pt x="17605" y="1432"/>
                    <a:pt x="17566" y="1412"/>
                    <a:pt x="17546" y="1371"/>
                  </a:cubicBezTo>
                  <a:cubicBezTo>
                    <a:pt x="17501" y="1330"/>
                    <a:pt x="17461" y="1304"/>
                    <a:pt x="17441" y="1284"/>
                  </a:cubicBezTo>
                  <a:cubicBezTo>
                    <a:pt x="17357" y="1201"/>
                    <a:pt x="17277" y="1155"/>
                    <a:pt x="17212" y="1093"/>
                  </a:cubicBezTo>
                  <a:cubicBezTo>
                    <a:pt x="17192" y="1073"/>
                    <a:pt x="17192" y="1047"/>
                    <a:pt x="17172" y="1047"/>
                  </a:cubicBezTo>
                  <a:cubicBezTo>
                    <a:pt x="17128" y="1027"/>
                    <a:pt x="17088" y="986"/>
                    <a:pt x="17068" y="965"/>
                  </a:cubicBezTo>
                  <a:lnTo>
                    <a:pt x="17028" y="965"/>
                  </a:lnTo>
                  <a:cubicBezTo>
                    <a:pt x="16983" y="919"/>
                    <a:pt x="16924" y="898"/>
                    <a:pt x="16879" y="837"/>
                  </a:cubicBezTo>
                  <a:lnTo>
                    <a:pt x="16839" y="837"/>
                  </a:lnTo>
                  <a:cubicBezTo>
                    <a:pt x="16779" y="791"/>
                    <a:pt x="16715" y="750"/>
                    <a:pt x="16630" y="709"/>
                  </a:cubicBezTo>
                  <a:lnTo>
                    <a:pt x="16610" y="729"/>
                  </a:lnTo>
                  <a:cubicBezTo>
                    <a:pt x="16610" y="709"/>
                    <a:pt x="16610" y="709"/>
                    <a:pt x="16590" y="688"/>
                  </a:cubicBezTo>
                  <a:cubicBezTo>
                    <a:pt x="16574" y="688"/>
                    <a:pt x="16544" y="657"/>
                    <a:pt x="16510" y="657"/>
                  </a:cubicBezTo>
                  <a:cubicBezTo>
                    <a:pt x="16502" y="657"/>
                    <a:pt x="16494" y="659"/>
                    <a:pt x="16486" y="662"/>
                  </a:cubicBezTo>
                  <a:cubicBezTo>
                    <a:pt x="16466" y="642"/>
                    <a:pt x="16486" y="621"/>
                    <a:pt x="16466" y="621"/>
                  </a:cubicBezTo>
                  <a:lnTo>
                    <a:pt x="16426" y="621"/>
                  </a:lnTo>
                  <a:cubicBezTo>
                    <a:pt x="16381" y="580"/>
                    <a:pt x="16321" y="580"/>
                    <a:pt x="16257" y="534"/>
                  </a:cubicBezTo>
                  <a:cubicBezTo>
                    <a:pt x="16217" y="493"/>
                    <a:pt x="16157" y="514"/>
                    <a:pt x="16112" y="472"/>
                  </a:cubicBezTo>
                  <a:lnTo>
                    <a:pt x="16093" y="472"/>
                  </a:lnTo>
                  <a:cubicBezTo>
                    <a:pt x="16033" y="431"/>
                    <a:pt x="16008" y="406"/>
                    <a:pt x="15928" y="406"/>
                  </a:cubicBezTo>
                  <a:lnTo>
                    <a:pt x="15908" y="406"/>
                  </a:lnTo>
                  <a:cubicBezTo>
                    <a:pt x="15864" y="385"/>
                    <a:pt x="15864" y="365"/>
                    <a:pt x="15824" y="365"/>
                  </a:cubicBezTo>
                  <a:cubicBezTo>
                    <a:pt x="15784" y="344"/>
                    <a:pt x="15739" y="344"/>
                    <a:pt x="15700" y="324"/>
                  </a:cubicBezTo>
                  <a:cubicBezTo>
                    <a:pt x="15635" y="324"/>
                    <a:pt x="15595" y="324"/>
                    <a:pt x="15555" y="277"/>
                  </a:cubicBezTo>
                  <a:cubicBezTo>
                    <a:pt x="15542" y="277"/>
                    <a:pt x="15537" y="289"/>
                    <a:pt x="15529" y="289"/>
                  </a:cubicBezTo>
                  <a:cubicBezTo>
                    <a:pt x="15524" y="289"/>
                    <a:pt x="15519" y="286"/>
                    <a:pt x="15511" y="277"/>
                  </a:cubicBezTo>
                  <a:cubicBezTo>
                    <a:pt x="15491" y="277"/>
                    <a:pt x="15471" y="257"/>
                    <a:pt x="15471" y="236"/>
                  </a:cubicBezTo>
                  <a:cubicBezTo>
                    <a:pt x="15451" y="257"/>
                    <a:pt x="15451" y="257"/>
                    <a:pt x="15451" y="277"/>
                  </a:cubicBezTo>
                  <a:cubicBezTo>
                    <a:pt x="15411" y="257"/>
                    <a:pt x="15386" y="216"/>
                    <a:pt x="15326" y="216"/>
                  </a:cubicBezTo>
                  <a:cubicBezTo>
                    <a:pt x="15287" y="216"/>
                    <a:pt x="15242" y="175"/>
                    <a:pt x="15202" y="175"/>
                  </a:cubicBezTo>
                  <a:cubicBezTo>
                    <a:pt x="15182" y="175"/>
                    <a:pt x="15182" y="149"/>
                    <a:pt x="15162" y="149"/>
                  </a:cubicBezTo>
                  <a:cubicBezTo>
                    <a:pt x="15162" y="175"/>
                    <a:pt x="15137" y="175"/>
                    <a:pt x="15118" y="175"/>
                  </a:cubicBezTo>
                  <a:cubicBezTo>
                    <a:pt x="15098" y="128"/>
                    <a:pt x="15098" y="128"/>
                    <a:pt x="15058" y="128"/>
                  </a:cubicBezTo>
                  <a:lnTo>
                    <a:pt x="15013" y="128"/>
                  </a:lnTo>
                  <a:cubicBezTo>
                    <a:pt x="14973" y="108"/>
                    <a:pt x="14913" y="108"/>
                    <a:pt x="14869" y="108"/>
                  </a:cubicBezTo>
                  <a:lnTo>
                    <a:pt x="14829" y="108"/>
                  </a:lnTo>
                  <a:cubicBezTo>
                    <a:pt x="14829" y="87"/>
                    <a:pt x="14809" y="87"/>
                    <a:pt x="14809" y="67"/>
                  </a:cubicBezTo>
                  <a:cubicBezTo>
                    <a:pt x="14764" y="67"/>
                    <a:pt x="14744" y="67"/>
                    <a:pt x="14724" y="87"/>
                  </a:cubicBezTo>
                  <a:cubicBezTo>
                    <a:pt x="14705" y="46"/>
                    <a:pt x="14640" y="67"/>
                    <a:pt x="14600" y="46"/>
                  </a:cubicBezTo>
                  <a:cubicBezTo>
                    <a:pt x="14600" y="46"/>
                    <a:pt x="14580" y="67"/>
                    <a:pt x="14560" y="67"/>
                  </a:cubicBezTo>
                  <a:cubicBezTo>
                    <a:pt x="14547" y="67"/>
                    <a:pt x="14523" y="58"/>
                    <a:pt x="14502" y="58"/>
                  </a:cubicBezTo>
                  <a:cubicBezTo>
                    <a:pt x="14492" y="58"/>
                    <a:pt x="14482" y="60"/>
                    <a:pt x="14476" y="67"/>
                  </a:cubicBezTo>
                  <a:cubicBezTo>
                    <a:pt x="14448" y="53"/>
                    <a:pt x="14430" y="36"/>
                    <a:pt x="14406" y="36"/>
                  </a:cubicBezTo>
                  <a:cubicBezTo>
                    <a:pt x="14396" y="36"/>
                    <a:pt x="14384" y="39"/>
                    <a:pt x="14371" y="46"/>
                  </a:cubicBezTo>
                  <a:cubicBezTo>
                    <a:pt x="14351" y="46"/>
                    <a:pt x="14351" y="46"/>
                    <a:pt x="14331" y="21"/>
                  </a:cubicBezTo>
                  <a:cubicBezTo>
                    <a:pt x="14311" y="33"/>
                    <a:pt x="14290" y="40"/>
                    <a:pt x="14269" y="40"/>
                  </a:cubicBezTo>
                  <a:cubicBezTo>
                    <a:pt x="14248" y="40"/>
                    <a:pt x="14227" y="33"/>
                    <a:pt x="14207" y="21"/>
                  </a:cubicBezTo>
                  <a:lnTo>
                    <a:pt x="14167" y="21"/>
                  </a:lnTo>
                  <a:cubicBezTo>
                    <a:pt x="14160" y="34"/>
                    <a:pt x="14153" y="38"/>
                    <a:pt x="14147" y="38"/>
                  </a:cubicBezTo>
                  <a:cubicBezTo>
                    <a:pt x="14137" y="38"/>
                    <a:pt x="14128" y="29"/>
                    <a:pt x="14120" y="29"/>
                  </a:cubicBezTo>
                  <a:cubicBezTo>
                    <a:pt x="14114" y="29"/>
                    <a:pt x="14108" y="33"/>
                    <a:pt x="14102" y="46"/>
                  </a:cubicBezTo>
                  <a:lnTo>
                    <a:pt x="14018" y="46"/>
                  </a:lnTo>
                  <a:cubicBezTo>
                    <a:pt x="14004" y="38"/>
                    <a:pt x="13993" y="35"/>
                    <a:pt x="13983" y="35"/>
                  </a:cubicBezTo>
                  <a:cubicBezTo>
                    <a:pt x="13963" y="35"/>
                    <a:pt x="13945" y="46"/>
                    <a:pt x="13918" y="46"/>
                  </a:cubicBezTo>
                  <a:lnTo>
                    <a:pt x="13834" y="46"/>
                  </a:lnTo>
                  <a:cubicBezTo>
                    <a:pt x="13814" y="21"/>
                    <a:pt x="13769" y="21"/>
                    <a:pt x="13749" y="21"/>
                  </a:cubicBezTo>
                  <a:cubicBezTo>
                    <a:pt x="13736" y="29"/>
                    <a:pt x="13725" y="32"/>
                    <a:pt x="13714" y="32"/>
                  </a:cubicBezTo>
                  <a:cubicBezTo>
                    <a:pt x="13693" y="32"/>
                    <a:pt x="13675" y="21"/>
                    <a:pt x="13644" y="21"/>
                  </a:cubicBezTo>
                  <a:cubicBezTo>
                    <a:pt x="13639" y="28"/>
                    <a:pt x="13633" y="31"/>
                    <a:pt x="13627" y="31"/>
                  </a:cubicBezTo>
                  <a:cubicBezTo>
                    <a:pt x="13613" y="31"/>
                    <a:pt x="13599" y="15"/>
                    <a:pt x="135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16" name="Google Shape;5174;p40"/>
            <p:cNvSpPr/>
            <p:nvPr/>
          </p:nvSpPr>
          <p:spPr>
            <a:xfrm rot="8540343">
              <a:off x="1621797" y="598926"/>
              <a:ext cx="90197" cy="39161"/>
            </a:xfrm>
            <a:custGeom>
              <a:avLst/>
              <a:gdLst/>
              <a:ahLst/>
              <a:cxnLst>
                <a:cxn ang="0">
                  <a:pos x="wd2" y="hd2"/>
                </a:cxn>
                <a:cxn ang="5400000">
                  <a:pos x="wd2" y="hd2"/>
                </a:cxn>
                <a:cxn ang="10800000">
                  <a:pos x="wd2" y="hd2"/>
                </a:cxn>
                <a:cxn ang="16200000">
                  <a:pos x="wd2" y="hd2"/>
                </a:cxn>
              </a:cxnLst>
              <a:rect l="0" t="0" r="r" b="b"/>
              <a:pathLst>
                <a:path w="21349" h="21600" extrusionOk="0">
                  <a:moveTo>
                    <a:pt x="15521" y="13474"/>
                  </a:moveTo>
                  <a:cubicBezTo>
                    <a:pt x="15566" y="13474"/>
                    <a:pt x="15566" y="13670"/>
                    <a:pt x="15566" y="14073"/>
                  </a:cubicBezTo>
                  <a:lnTo>
                    <a:pt x="15224" y="14073"/>
                  </a:lnTo>
                  <a:cubicBezTo>
                    <a:pt x="15393" y="13670"/>
                    <a:pt x="15482" y="13474"/>
                    <a:pt x="15521" y="13474"/>
                  </a:cubicBezTo>
                  <a:close/>
                  <a:moveTo>
                    <a:pt x="683" y="0"/>
                  </a:moveTo>
                  <a:cubicBezTo>
                    <a:pt x="341" y="0"/>
                    <a:pt x="0" y="0"/>
                    <a:pt x="0" y="991"/>
                  </a:cubicBezTo>
                  <a:lnTo>
                    <a:pt x="0" y="2582"/>
                  </a:lnTo>
                  <a:lnTo>
                    <a:pt x="1024" y="2582"/>
                  </a:lnTo>
                  <a:cubicBezTo>
                    <a:pt x="1365" y="3366"/>
                    <a:pt x="1024" y="4161"/>
                    <a:pt x="1701" y="4161"/>
                  </a:cubicBezTo>
                  <a:cubicBezTo>
                    <a:pt x="2127" y="4161"/>
                    <a:pt x="2468" y="3366"/>
                    <a:pt x="2809" y="3366"/>
                  </a:cubicBezTo>
                  <a:lnTo>
                    <a:pt x="3151" y="4161"/>
                  </a:lnTo>
                  <a:lnTo>
                    <a:pt x="3151" y="4956"/>
                  </a:lnTo>
                  <a:cubicBezTo>
                    <a:pt x="3828" y="5947"/>
                    <a:pt x="4936" y="6743"/>
                    <a:pt x="5614" y="6743"/>
                  </a:cubicBezTo>
                  <a:cubicBezTo>
                    <a:pt x="5614" y="6743"/>
                    <a:pt x="5614" y="7527"/>
                    <a:pt x="5955" y="7527"/>
                  </a:cubicBezTo>
                  <a:cubicBezTo>
                    <a:pt x="5955" y="8091"/>
                    <a:pt x="6168" y="8656"/>
                    <a:pt x="6410" y="8656"/>
                  </a:cubicBezTo>
                  <a:cubicBezTo>
                    <a:pt x="6514" y="8656"/>
                    <a:pt x="6623" y="8552"/>
                    <a:pt x="6722" y="8322"/>
                  </a:cubicBezTo>
                  <a:cubicBezTo>
                    <a:pt x="6722" y="9117"/>
                    <a:pt x="6722" y="9117"/>
                    <a:pt x="7058" y="9912"/>
                  </a:cubicBezTo>
                  <a:lnTo>
                    <a:pt x="7741" y="9912"/>
                  </a:lnTo>
                  <a:cubicBezTo>
                    <a:pt x="9185" y="13278"/>
                    <a:pt x="10971" y="13278"/>
                    <a:pt x="12331" y="14073"/>
                  </a:cubicBezTo>
                  <a:cubicBezTo>
                    <a:pt x="12756" y="14869"/>
                    <a:pt x="13439" y="14869"/>
                    <a:pt x="14116" y="14869"/>
                  </a:cubicBezTo>
                  <a:cubicBezTo>
                    <a:pt x="14458" y="17439"/>
                    <a:pt x="15907" y="16644"/>
                    <a:pt x="16243" y="18234"/>
                  </a:cubicBezTo>
                  <a:cubicBezTo>
                    <a:pt x="16585" y="17439"/>
                    <a:pt x="17010" y="17439"/>
                    <a:pt x="17010" y="17439"/>
                  </a:cubicBezTo>
                  <a:cubicBezTo>
                    <a:pt x="17252" y="18004"/>
                    <a:pt x="17490" y="18557"/>
                    <a:pt x="17851" y="18557"/>
                  </a:cubicBezTo>
                  <a:cubicBezTo>
                    <a:pt x="17999" y="18557"/>
                    <a:pt x="18172" y="18465"/>
                    <a:pt x="18370" y="18234"/>
                  </a:cubicBezTo>
                  <a:cubicBezTo>
                    <a:pt x="19137" y="19813"/>
                    <a:pt x="20156" y="20805"/>
                    <a:pt x="20838" y="21600"/>
                  </a:cubicBezTo>
                  <a:cubicBezTo>
                    <a:pt x="20838" y="20805"/>
                    <a:pt x="21600" y="20805"/>
                    <a:pt x="21264" y="19813"/>
                  </a:cubicBezTo>
                  <a:lnTo>
                    <a:pt x="20156" y="19813"/>
                  </a:lnTo>
                  <a:cubicBezTo>
                    <a:pt x="19814" y="18234"/>
                    <a:pt x="19478" y="18234"/>
                    <a:pt x="19478" y="18234"/>
                  </a:cubicBezTo>
                  <a:cubicBezTo>
                    <a:pt x="19305" y="17831"/>
                    <a:pt x="19117" y="17831"/>
                    <a:pt x="18924" y="17831"/>
                  </a:cubicBezTo>
                  <a:cubicBezTo>
                    <a:pt x="18731" y="17831"/>
                    <a:pt x="18543" y="17831"/>
                    <a:pt x="18370" y="17439"/>
                  </a:cubicBezTo>
                  <a:lnTo>
                    <a:pt x="18370" y="15860"/>
                  </a:lnTo>
                  <a:cubicBezTo>
                    <a:pt x="17693" y="15860"/>
                    <a:pt x="17351" y="14869"/>
                    <a:pt x="16243" y="13278"/>
                  </a:cubicBezTo>
                  <a:cubicBezTo>
                    <a:pt x="15224" y="12483"/>
                    <a:pt x="14116" y="12483"/>
                    <a:pt x="13098" y="12483"/>
                  </a:cubicBezTo>
                  <a:cubicBezTo>
                    <a:pt x="13098" y="11688"/>
                    <a:pt x="13098" y="11688"/>
                    <a:pt x="12756" y="10904"/>
                  </a:cubicBezTo>
                  <a:lnTo>
                    <a:pt x="10971" y="10904"/>
                  </a:lnTo>
                  <a:cubicBezTo>
                    <a:pt x="10971" y="9912"/>
                    <a:pt x="10971" y="9117"/>
                    <a:pt x="10209" y="9117"/>
                  </a:cubicBezTo>
                  <a:cubicBezTo>
                    <a:pt x="9868" y="9117"/>
                    <a:pt x="9868" y="8322"/>
                    <a:pt x="9526" y="8322"/>
                  </a:cubicBezTo>
                  <a:cubicBezTo>
                    <a:pt x="9427" y="8437"/>
                    <a:pt x="9348" y="8483"/>
                    <a:pt x="9289" y="8483"/>
                  </a:cubicBezTo>
                  <a:cubicBezTo>
                    <a:pt x="8987" y="8483"/>
                    <a:pt x="9047" y="7365"/>
                    <a:pt x="8745" y="7365"/>
                  </a:cubicBezTo>
                  <a:cubicBezTo>
                    <a:pt x="8686" y="7365"/>
                    <a:pt x="8606" y="7411"/>
                    <a:pt x="8507" y="7527"/>
                  </a:cubicBezTo>
                  <a:cubicBezTo>
                    <a:pt x="8849" y="7527"/>
                    <a:pt x="8507" y="7527"/>
                    <a:pt x="8507" y="8322"/>
                  </a:cubicBezTo>
                  <a:cubicBezTo>
                    <a:pt x="8082" y="7527"/>
                    <a:pt x="7741" y="7527"/>
                    <a:pt x="7399" y="5947"/>
                  </a:cubicBezTo>
                  <a:lnTo>
                    <a:pt x="7058" y="6743"/>
                  </a:lnTo>
                  <a:cubicBezTo>
                    <a:pt x="6722" y="6743"/>
                    <a:pt x="6722" y="4956"/>
                    <a:pt x="6381" y="4956"/>
                  </a:cubicBezTo>
                  <a:cubicBezTo>
                    <a:pt x="5955" y="4956"/>
                    <a:pt x="5955" y="5947"/>
                    <a:pt x="5955" y="5947"/>
                  </a:cubicBezTo>
                  <a:cubicBezTo>
                    <a:pt x="4936" y="4161"/>
                    <a:pt x="3828" y="4161"/>
                    <a:pt x="3487" y="2582"/>
                  </a:cubicBezTo>
                  <a:lnTo>
                    <a:pt x="2127" y="2582"/>
                  </a:lnTo>
                  <a:cubicBezTo>
                    <a:pt x="2127" y="1787"/>
                    <a:pt x="1701" y="1787"/>
                    <a:pt x="1701" y="991"/>
                  </a:cubicBezTo>
                  <a:cubicBezTo>
                    <a:pt x="1365" y="1787"/>
                    <a:pt x="1024" y="1787"/>
                    <a:pt x="1024" y="1787"/>
                  </a:cubicBezTo>
                  <a:cubicBezTo>
                    <a:pt x="683" y="991"/>
                    <a:pt x="683" y="991"/>
                    <a:pt x="6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17" name="Google Shape;5175;p40"/>
            <p:cNvSpPr/>
            <p:nvPr/>
          </p:nvSpPr>
          <p:spPr>
            <a:xfrm rot="8540343">
              <a:off x="1283863" y="670624"/>
              <a:ext cx="93694" cy="19414"/>
            </a:xfrm>
            <a:custGeom>
              <a:avLst/>
              <a:gdLst/>
              <a:ahLst/>
              <a:cxnLst>
                <a:cxn ang="0">
                  <a:pos x="wd2" y="hd2"/>
                </a:cxn>
                <a:cxn ang="5400000">
                  <a:pos x="wd2" y="hd2"/>
                </a:cxn>
                <a:cxn ang="10800000">
                  <a:pos x="wd2" y="hd2"/>
                </a:cxn>
                <a:cxn ang="16200000">
                  <a:pos x="wd2" y="hd2"/>
                </a:cxn>
              </a:cxnLst>
              <a:rect l="0" t="0" r="r" b="b"/>
              <a:pathLst>
                <a:path w="21417" h="21600" extrusionOk="0">
                  <a:moveTo>
                    <a:pt x="1065" y="0"/>
                  </a:moveTo>
                  <a:cubicBezTo>
                    <a:pt x="740" y="0"/>
                    <a:pt x="330" y="1604"/>
                    <a:pt x="0" y="1604"/>
                  </a:cubicBezTo>
                  <a:cubicBezTo>
                    <a:pt x="330" y="1604"/>
                    <a:pt x="1065" y="4813"/>
                    <a:pt x="1395" y="4813"/>
                  </a:cubicBezTo>
                  <a:cubicBezTo>
                    <a:pt x="1581" y="4348"/>
                    <a:pt x="1743" y="4162"/>
                    <a:pt x="1887" y="4162"/>
                  </a:cubicBezTo>
                  <a:cubicBezTo>
                    <a:pt x="2245" y="4162"/>
                    <a:pt x="2498" y="5371"/>
                    <a:pt x="2790" y="6812"/>
                  </a:cubicBezTo>
                  <a:cubicBezTo>
                    <a:pt x="2790" y="6812"/>
                    <a:pt x="2790" y="4813"/>
                    <a:pt x="3119" y="4813"/>
                  </a:cubicBezTo>
                  <a:cubicBezTo>
                    <a:pt x="3119" y="4813"/>
                    <a:pt x="3119" y="6812"/>
                    <a:pt x="3449" y="6812"/>
                  </a:cubicBezTo>
                  <a:cubicBezTo>
                    <a:pt x="3778" y="6812"/>
                    <a:pt x="4433" y="6812"/>
                    <a:pt x="4844" y="8417"/>
                  </a:cubicBezTo>
                  <a:cubicBezTo>
                    <a:pt x="5173" y="6812"/>
                    <a:pt x="5503" y="6812"/>
                    <a:pt x="5832" y="6812"/>
                  </a:cubicBezTo>
                  <a:cubicBezTo>
                    <a:pt x="6157" y="6812"/>
                    <a:pt x="6487" y="9998"/>
                    <a:pt x="6897" y="11602"/>
                  </a:cubicBezTo>
                  <a:cubicBezTo>
                    <a:pt x="7337" y="11602"/>
                    <a:pt x="7772" y="10905"/>
                    <a:pt x="8235" y="10905"/>
                  </a:cubicBezTo>
                  <a:cubicBezTo>
                    <a:pt x="8469" y="10905"/>
                    <a:pt x="8703" y="11067"/>
                    <a:pt x="8951" y="11602"/>
                  </a:cubicBezTo>
                  <a:lnTo>
                    <a:pt x="9935" y="11602"/>
                  </a:lnTo>
                  <a:cubicBezTo>
                    <a:pt x="10045" y="12137"/>
                    <a:pt x="10155" y="12323"/>
                    <a:pt x="10251" y="12323"/>
                  </a:cubicBezTo>
                  <a:cubicBezTo>
                    <a:pt x="10447" y="12323"/>
                    <a:pt x="10595" y="11602"/>
                    <a:pt x="10595" y="11602"/>
                  </a:cubicBezTo>
                  <a:cubicBezTo>
                    <a:pt x="11005" y="13206"/>
                    <a:pt x="11335" y="13206"/>
                    <a:pt x="11335" y="14811"/>
                  </a:cubicBezTo>
                  <a:lnTo>
                    <a:pt x="12649" y="14811"/>
                  </a:lnTo>
                  <a:cubicBezTo>
                    <a:pt x="13484" y="16950"/>
                    <a:pt x="13938" y="17833"/>
                    <a:pt x="14397" y="17833"/>
                  </a:cubicBezTo>
                  <a:cubicBezTo>
                    <a:pt x="14703" y="17833"/>
                    <a:pt x="15013" y="17438"/>
                    <a:pt x="15438" y="16810"/>
                  </a:cubicBezTo>
                  <a:cubicBezTo>
                    <a:pt x="15768" y="18391"/>
                    <a:pt x="15768" y="18391"/>
                    <a:pt x="16097" y="19996"/>
                  </a:cubicBezTo>
                  <a:lnTo>
                    <a:pt x="16422" y="18391"/>
                  </a:lnTo>
                  <a:cubicBezTo>
                    <a:pt x="16656" y="19531"/>
                    <a:pt x="16928" y="20670"/>
                    <a:pt x="17186" y="20670"/>
                  </a:cubicBezTo>
                  <a:cubicBezTo>
                    <a:pt x="17291" y="20670"/>
                    <a:pt x="17397" y="20461"/>
                    <a:pt x="17492" y="19996"/>
                  </a:cubicBezTo>
                  <a:cubicBezTo>
                    <a:pt x="17564" y="19670"/>
                    <a:pt x="17631" y="19531"/>
                    <a:pt x="17702" y="19531"/>
                  </a:cubicBezTo>
                  <a:cubicBezTo>
                    <a:pt x="17889" y="19531"/>
                    <a:pt x="18080" y="20461"/>
                    <a:pt x="18271" y="20461"/>
                  </a:cubicBezTo>
                  <a:cubicBezTo>
                    <a:pt x="18338" y="20461"/>
                    <a:pt x="18409" y="20344"/>
                    <a:pt x="18476" y="19996"/>
                  </a:cubicBezTo>
                  <a:cubicBezTo>
                    <a:pt x="18476" y="19461"/>
                    <a:pt x="18514" y="19298"/>
                    <a:pt x="18576" y="19298"/>
                  </a:cubicBezTo>
                  <a:cubicBezTo>
                    <a:pt x="18705" y="19298"/>
                    <a:pt x="18944" y="19996"/>
                    <a:pt x="19216" y="19996"/>
                  </a:cubicBezTo>
                  <a:cubicBezTo>
                    <a:pt x="19216" y="19996"/>
                    <a:pt x="19546" y="19996"/>
                    <a:pt x="19546" y="21600"/>
                  </a:cubicBezTo>
                  <a:lnTo>
                    <a:pt x="19876" y="19996"/>
                  </a:lnTo>
                  <a:cubicBezTo>
                    <a:pt x="20091" y="20530"/>
                    <a:pt x="20277" y="20716"/>
                    <a:pt x="20434" y="20716"/>
                  </a:cubicBezTo>
                  <a:cubicBezTo>
                    <a:pt x="20759" y="20716"/>
                    <a:pt x="20998" y="19996"/>
                    <a:pt x="21270" y="19996"/>
                  </a:cubicBezTo>
                  <a:cubicBezTo>
                    <a:pt x="21270" y="19996"/>
                    <a:pt x="21600" y="18391"/>
                    <a:pt x="21270" y="16810"/>
                  </a:cubicBezTo>
                  <a:cubicBezTo>
                    <a:pt x="21175" y="16345"/>
                    <a:pt x="21103" y="16183"/>
                    <a:pt x="21041" y="16183"/>
                  </a:cubicBezTo>
                  <a:cubicBezTo>
                    <a:pt x="20893" y="16183"/>
                    <a:pt x="20821" y="17229"/>
                    <a:pt x="20688" y="17229"/>
                  </a:cubicBezTo>
                  <a:cubicBezTo>
                    <a:pt x="20645" y="17229"/>
                    <a:pt x="20592" y="17113"/>
                    <a:pt x="20530" y="16810"/>
                  </a:cubicBezTo>
                  <a:lnTo>
                    <a:pt x="20530" y="14811"/>
                  </a:lnTo>
                  <a:cubicBezTo>
                    <a:pt x="20530" y="16810"/>
                    <a:pt x="20200" y="16810"/>
                    <a:pt x="20200" y="16810"/>
                  </a:cubicBezTo>
                  <a:cubicBezTo>
                    <a:pt x="19876" y="16810"/>
                    <a:pt x="19546" y="14811"/>
                    <a:pt x="19546" y="14811"/>
                  </a:cubicBezTo>
                  <a:lnTo>
                    <a:pt x="18151" y="14811"/>
                  </a:lnTo>
                  <a:lnTo>
                    <a:pt x="18151" y="11602"/>
                  </a:lnTo>
                  <a:lnTo>
                    <a:pt x="16422" y="11602"/>
                  </a:lnTo>
                  <a:cubicBezTo>
                    <a:pt x="16097" y="10812"/>
                    <a:pt x="15849" y="10812"/>
                    <a:pt x="15591" y="10812"/>
                  </a:cubicBezTo>
                  <a:cubicBezTo>
                    <a:pt x="15338" y="10812"/>
                    <a:pt x="15070" y="10812"/>
                    <a:pt x="14698" y="9998"/>
                  </a:cubicBezTo>
                  <a:cubicBezTo>
                    <a:pt x="14483" y="9998"/>
                    <a:pt x="14263" y="9300"/>
                    <a:pt x="14043" y="9300"/>
                  </a:cubicBezTo>
                  <a:cubicBezTo>
                    <a:pt x="13933" y="9300"/>
                    <a:pt x="13824" y="9463"/>
                    <a:pt x="13714" y="9998"/>
                  </a:cubicBezTo>
                  <a:cubicBezTo>
                    <a:pt x="13647" y="10347"/>
                    <a:pt x="13575" y="10463"/>
                    <a:pt x="13504" y="10463"/>
                  </a:cubicBezTo>
                  <a:cubicBezTo>
                    <a:pt x="13313" y="10463"/>
                    <a:pt x="13117" y="9533"/>
                    <a:pt x="12897" y="9533"/>
                  </a:cubicBezTo>
                  <a:cubicBezTo>
                    <a:pt x="12816" y="9533"/>
                    <a:pt x="12735" y="9672"/>
                    <a:pt x="12649" y="9998"/>
                  </a:cubicBezTo>
                  <a:lnTo>
                    <a:pt x="11335" y="9998"/>
                  </a:lnTo>
                  <a:cubicBezTo>
                    <a:pt x="10595" y="8417"/>
                    <a:pt x="10265" y="9998"/>
                    <a:pt x="9606" y="6812"/>
                  </a:cubicBezTo>
                  <a:cubicBezTo>
                    <a:pt x="9606" y="6812"/>
                    <a:pt x="9281" y="6812"/>
                    <a:pt x="8951" y="8417"/>
                  </a:cubicBezTo>
                  <a:cubicBezTo>
                    <a:pt x="8951" y="8417"/>
                    <a:pt x="8541" y="8417"/>
                    <a:pt x="8541" y="6812"/>
                  </a:cubicBezTo>
                  <a:lnTo>
                    <a:pt x="7881" y="6812"/>
                  </a:lnTo>
                  <a:cubicBezTo>
                    <a:pt x="7881" y="4813"/>
                    <a:pt x="7227" y="3209"/>
                    <a:pt x="6897" y="1604"/>
                  </a:cubicBezTo>
                  <a:cubicBezTo>
                    <a:pt x="6726" y="2953"/>
                    <a:pt x="6506" y="3464"/>
                    <a:pt x="6291" y="3464"/>
                  </a:cubicBezTo>
                  <a:cubicBezTo>
                    <a:pt x="5990" y="3464"/>
                    <a:pt x="5694" y="2534"/>
                    <a:pt x="5503" y="1604"/>
                  </a:cubicBezTo>
                  <a:cubicBezTo>
                    <a:pt x="5173" y="3209"/>
                    <a:pt x="5173" y="3209"/>
                    <a:pt x="4844" y="3209"/>
                  </a:cubicBezTo>
                  <a:lnTo>
                    <a:pt x="4844" y="0"/>
                  </a:lnTo>
                  <a:cubicBezTo>
                    <a:pt x="4433" y="0"/>
                    <a:pt x="4108" y="1604"/>
                    <a:pt x="4108" y="1604"/>
                  </a:cubicBezTo>
                  <a:cubicBezTo>
                    <a:pt x="3449" y="1604"/>
                    <a:pt x="3119" y="0"/>
                    <a:pt x="2790" y="0"/>
                  </a:cubicBezTo>
                  <a:cubicBezTo>
                    <a:pt x="2546" y="535"/>
                    <a:pt x="2345" y="721"/>
                    <a:pt x="2164" y="721"/>
                  </a:cubicBezTo>
                  <a:cubicBezTo>
                    <a:pt x="1796" y="721"/>
                    <a:pt x="1505" y="0"/>
                    <a:pt x="10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18" name="Google Shape;5176;p40"/>
            <p:cNvSpPr/>
            <p:nvPr/>
          </p:nvSpPr>
          <p:spPr>
            <a:xfrm rot="8540343">
              <a:off x="1612576" y="467984"/>
              <a:ext cx="51690" cy="25495"/>
            </a:xfrm>
            <a:custGeom>
              <a:avLst/>
              <a:gdLst/>
              <a:ahLst/>
              <a:cxnLst>
                <a:cxn ang="0">
                  <a:pos x="wd2" y="hd2"/>
                </a:cxn>
                <a:cxn ang="5400000">
                  <a:pos x="wd2" y="hd2"/>
                </a:cxn>
                <a:cxn ang="10800000">
                  <a:pos x="wd2" y="hd2"/>
                </a:cxn>
                <a:cxn ang="16200000">
                  <a:pos x="wd2" y="hd2"/>
                </a:cxn>
              </a:cxnLst>
              <a:rect l="0" t="0" r="r" b="b"/>
              <a:pathLst>
                <a:path w="20717" h="21600" extrusionOk="0">
                  <a:moveTo>
                    <a:pt x="13964" y="14005"/>
                  </a:moveTo>
                  <a:cubicBezTo>
                    <a:pt x="14542" y="15209"/>
                    <a:pt x="14542" y="15209"/>
                    <a:pt x="13964" y="16430"/>
                  </a:cubicBezTo>
                  <a:lnTo>
                    <a:pt x="13395" y="15209"/>
                  </a:lnTo>
                  <a:cubicBezTo>
                    <a:pt x="13395" y="14005"/>
                    <a:pt x="13964" y="14005"/>
                    <a:pt x="13964" y="14005"/>
                  </a:cubicBezTo>
                  <a:close/>
                  <a:moveTo>
                    <a:pt x="17566" y="15209"/>
                  </a:moveTo>
                  <a:cubicBezTo>
                    <a:pt x="17566" y="16430"/>
                    <a:pt x="18144" y="16430"/>
                    <a:pt x="18721" y="17953"/>
                  </a:cubicBezTo>
                  <a:lnTo>
                    <a:pt x="16988" y="17953"/>
                  </a:lnTo>
                  <a:cubicBezTo>
                    <a:pt x="16267" y="16430"/>
                    <a:pt x="16267" y="16430"/>
                    <a:pt x="15698" y="16430"/>
                  </a:cubicBezTo>
                  <a:cubicBezTo>
                    <a:pt x="16267" y="16430"/>
                    <a:pt x="16988" y="16430"/>
                    <a:pt x="17566" y="15209"/>
                  </a:cubicBezTo>
                  <a:close/>
                  <a:moveTo>
                    <a:pt x="723" y="0"/>
                  </a:moveTo>
                  <a:cubicBezTo>
                    <a:pt x="-433" y="1204"/>
                    <a:pt x="145" y="2727"/>
                    <a:pt x="145" y="5170"/>
                  </a:cubicBezTo>
                  <a:cubicBezTo>
                    <a:pt x="723" y="6391"/>
                    <a:pt x="1292" y="6391"/>
                    <a:pt x="1870" y="6391"/>
                  </a:cubicBezTo>
                  <a:lnTo>
                    <a:pt x="1870" y="7613"/>
                  </a:lnTo>
                  <a:cubicBezTo>
                    <a:pt x="2808" y="6993"/>
                    <a:pt x="3562" y="6692"/>
                    <a:pt x="4249" y="6692"/>
                  </a:cubicBezTo>
                  <a:cubicBezTo>
                    <a:pt x="4936" y="6692"/>
                    <a:pt x="5547" y="6993"/>
                    <a:pt x="6192" y="7613"/>
                  </a:cubicBezTo>
                  <a:cubicBezTo>
                    <a:pt x="5472" y="7613"/>
                    <a:pt x="4894" y="8817"/>
                    <a:pt x="3746" y="8817"/>
                  </a:cubicBezTo>
                  <a:lnTo>
                    <a:pt x="3746" y="10340"/>
                  </a:lnTo>
                  <a:lnTo>
                    <a:pt x="9793" y="10340"/>
                  </a:lnTo>
                  <a:lnTo>
                    <a:pt x="9793" y="14005"/>
                  </a:lnTo>
                  <a:cubicBezTo>
                    <a:pt x="9793" y="14005"/>
                    <a:pt x="10371" y="14005"/>
                    <a:pt x="10371" y="15209"/>
                  </a:cubicBezTo>
                  <a:cubicBezTo>
                    <a:pt x="10941" y="14005"/>
                    <a:pt x="11519" y="14005"/>
                    <a:pt x="12097" y="14005"/>
                  </a:cubicBezTo>
                  <a:cubicBezTo>
                    <a:pt x="11519" y="16430"/>
                    <a:pt x="13395" y="16430"/>
                    <a:pt x="13395" y="17953"/>
                  </a:cubicBezTo>
                  <a:cubicBezTo>
                    <a:pt x="13487" y="17687"/>
                    <a:pt x="13604" y="17599"/>
                    <a:pt x="13730" y="17599"/>
                  </a:cubicBezTo>
                  <a:cubicBezTo>
                    <a:pt x="14157" y="17599"/>
                    <a:pt x="14718" y="18767"/>
                    <a:pt x="15179" y="18767"/>
                  </a:cubicBezTo>
                  <a:cubicBezTo>
                    <a:pt x="15371" y="18767"/>
                    <a:pt x="15556" y="18555"/>
                    <a:pt x="15698" y="17953"/>
                  </a:cubicBezTo>
                  <a:cubicBezTo>
                    <a:pt x="16988" y="20396"/>
                    <a:pt x="19299" y="19174"/>
                    <a:pt x="19869" y="21600"/>
                  </a:cubicBezTo>
                  <a:cubicBezTo>
                    <a:pt x="21167" y="20396"/>
                    <a:pt x="20589" y="19174"/>
                    <a:pt x="20589" y="16430"/>
                  </a:cubicBezTo>
                  <a:lnTo>
                    <a:pt x="19299" y="16430"/>
                  </a:lnTo>
                  <a:cubicBezTo>
                    <a:pt x="18721" y="14005"/>
                    <a:pt x="17566" y="14005"/>
                    <a:pt x="16988" y="14005"/>
                  </a:cubicBezTo>
                  <a:cubicBezTo>
                    <a:pt x="15941" y="13013"/>
                    <a:pt x="15363" y="11225"/>
                    <a:pt x="14576" y="11225"/>
                  </a:cubicBezTo>
                  <a:cubicBezTo>
                    <a:pt x="14383" y="11225"/>
                    <a:pt x="14190" y="11331"/>
                    <a:pt x="13964" y="11561"/>
                  </a:cubicBezTo>
                  <a:cubicBezTo>
                    <a:pt x="13395" y="10340"/>
                    <a:pt x="12097" y="10340"/>
                    <a:pt x="11519" y="7613"/>
                  </a:cubicBezTo>
                  <a:cubicBezTo>
                    <a:pt x="10941" y="7613"/>
                    <a:pt x="10941" y="7613"/>
                    <a:pt x="10371" y="8817"/>
                  </a:cubicBezTo>
                  <a:cubicBezTo>
                    <a:pt x="10371" y="7613"/>
                    <a:pt x="9793" y="7613"/>
                    <a:pt x="9073" y="6391"/>
                  </a:cubicBezTo>
                  <a:cubicBezTo>
                    <a:pt x="8495" y="7613"/>
                    <a:pt x="7917" y="7613"/>
                    <a:pt x="7339" y="7613"/>
                  </a:cubicBezTo>
                  <a:cubicBezTo>
                    <a:pt x="7339" y="6391"/>
                    <a:pt x="7339" y="6391"/>
                    <a:pt x="7917" y="6391"/>
                  </a:cubicBezTo>
                  <a:cubicBezTo>
                    <a:pt x="7339" y="6391"/>
                    <a:pt x="6770" y="6391"/>
                    <a:pt x="6192" y="5170"/>
                  </a:cubicBezTo>
                  <a:cubicBezTo>
                    <a:pt x="5472" y="3948"/>
                    <a:pt x="3746" y="3948"/>
                    <a:pt x="2590" y="2727"/>
                  </a:cubicBezTo>
                  <a:cubicBezTo>
                    <a:pt x="2590" y="1204"/>
                    <a:pt x="2590" y="1204"/>
                    <a:pt x="1870" y="0"/>
                  </a:cubicBezTo>
                  <a:cubicBezTo>
                    <a:pt x="1292" y="1204"/>
                    <a:pt x="1870" y="2727"/>
                    <a:pt x="1292" y="2727"/>
                  </a:cubicBezTo>
                  <a:cubicBezTo>
                    <a:pt x="723" y="2727"/>
                    <a:pt x="1292" y="0"/>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19" name="Google Shape;5177;p40"/>
            <p:cNvSpPr/>
            <p:nvPr/>
          </p:nvSpPr>
          <p:spPr>
            <a:xfrm rot="8540343">
              <a:off x="1542172" y="522596"/>
              <a:ext cx="31617" cy="13647"/>
            </a:xfrm>
            <a:custGeom>
              <a:avLst/>
              <a:gdLst/>
              <a:ahLst/>
              <a:cxnLst>
                <a:cxn ang="0">
                  <a:pos x="wd2" y="hd2"/>
                </a:cxn>
                <a:cxn ang="5400000">
                  <a:pos x="wd2" y="hd2"/>
                </a:cxn>
                <a:cxn ang="10800000">
                  <a:pos x="wd2" y="hd2"/>
                </a:cxn>
                <a:cxn ang="16200000">
                  <a:pos x="wd2" y="hd2"/>
                </a:cxn>
              </a:cxnLst>
              <a:rect l="0" t="0" r="r" b="b"/>
              <a:pathLst>
                <a:path w="21600" h="21600" extrusionOk="0">
                  <a:moveTo>
                    <a:pt x="3198" y="0"/>
                  </a:moveTo>
                  <a:cubicBezTo>
                    <a:pt x="3198" y="1125"/>
                    <a:pt x="2698" y="1125"/>
                    <a:pt x="2056" y="1125"/>
                  </a:cubicBezTo>
                  <a:cubicBezTo>
                    <a:pt x="1413" y="1125"/>
                    <a:pt x="614" y="1125"/>
                    <a:pt x="0" y="2249"/>
                  </a:cubicBezTo>
                  <a:lnTo>
                    <a:pt x="0" y="4532"/>
                  </a:lnTo>
                  <a:cubicBezTo>
                    <a:pt x="414" y="5491"/>
                    <a:pt x="799" y="5789"/>
                    <a:pt x="1156" y="5789"/>
                  </a:cubicBezTo>
                  <a:cubicBezTo>
                    <a:pt x="1884" y="5789"/>
                    <a:pt x="2541" y="4532"/>
                    <a:pt x="3198" y="4532"/>
                  </a:cubicBezTo>
                  <a:cubicBezTo>
                    <a:pt x="5154" y="7376"/>
                    <a:pt x="4183" y="11941"/>
                    <a:pt x="6139" y="11941"/>
                  </a:cubicBezTo>
                  <a:lnTo>
                    <a:pt x="7367" y="11941"/>
                  </a:lnTo>
                  <a:lnTo>
                    <a:pt x="8352" y="9659"/>
                  </a:lnTo>
                  <a:cubicBezTo>
                    <a:pt x="8352" y="11941"/>
                    <a:pt x="9337" y="11941"/>
                    <a:pt x="10307" y="14191"/>
                  </a:cubicBezTo>
                  <a:cubicBezTo>
                    <a:pt x="11293" y="16473"/>
                    <a:pt x="12278" y="16473"/>
                    <a:pt x="13505" y="16473"/>
                  </a:cubicBezTo>
                  <a:cubicBezTo>
                    <a:pt x="14490" y="16473"/>
                    <a:pt x="15461" y="16473"/>
                    <a:pt x="16446" y="18755"/>
                  </a:cubicBezTo>
                  <a:cubicBezTo>
                    <a:pt x="17103" y="18755"/>
                    <a:pt x="17317" y="17730"/>
                    <a:pt x="17688" y="17730"/>
                  </a:cubicBezTo>
                  <a:cubicBezTo>
                    <a:pt x="17874" y="17730"/>
                    <a:pt x="18088" y="17994"/>
                    <a:pt x="18416" y="18755"/>
                  </a:cubicBezTo>
                  <a:cubicBezTo>
                    <a:pt x="18416" y="18755"/>
                    <a:pt x="17431" y="18755"/>
                    <a:pt x="18416" y="21600"/>
                  </a:cubicBezTo>
                  <a:cubicBezTo>
                    <a:pt x="19644" y="21600"/>
                    <a:pt x="20615" y="21600"/>
                    <a:pt x="21600" y="16473"/>
                  </a:cubicBezTo>
                  <a:cubicBezTo>
                    <a:pt x="21115" y="15348"/>
                    <a:pt x="20315" y="15348"/>
                    <a:pt x="19516" y="15348"/>
                  </a:cubicBezTo>
                  <a:cubicBezTo>
                    <a:pt x="18716" y="15348"/>
                    <a:pt x="17917" y="15348"/>
                    <a:pt x="17431" y="14191"/>
                  </a:cubicBezTo>
                  <a:cubicBezTo>
                    <a:pt x="16446" y="14191"/>
                    <a:pt x="15461" y="11941"/>
                    <a:pt x="15461" y="9659"/>
                  </a:cubicBezTo>
                  <a:cubicBezTo>
                    <a:pt x="14490" y="7376"/>
                    <a:pt x="12278" y="7376"/>
                    <a:pt x="11293" y="4532"/>
                  </a:cubicBezTo>
                  <a:cubicBezTo>
                    <a:pt x="10307" y="4532"/>
                    <a:pt x="9337" y="4532"/>
                    <a:pt x="8352" y="2249"/>
                  </a:cubicBezTo>
                  <a:lnTo>
                    <a:pt x="4183" y="2249"/>
                  </a:lnTo>
                  <a:lnTo>
                    <a:pt x="319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0" name="Google Shape;5178;p40"/>
            <p:cNvSpPr/>
            <p:nvPr/>
          </p:nvSpPr>
          <p:spPr>
            <a:xfrm rot="8540343">
              <a:off x="91416" y="1007000"/>
              <a:ext cx="22631" cy="12701"/>
            </a:xfrm>
            <a:custGeom>
              <a:avLst/>
              <a:gdLst/>
              <a:ahLst/>
              <a:cxnLst>
                <a:cxn ang="0">
                  <a:pos x="wd2" y="hd2"/>
                </a:cxn>
                <a:cxn ang="5400000">
                  <a:pos x="wd2" y="hd2"/>
                </a:cxn>
                <a:cxn ang="10800000">
                  <a:pos x="wd2" y="hd2"/>
                </a:cxn>
                <a:cxn ang="16200000">
                  <a:pos x="wd2" y="hd2"/>
                </a:cxn>
              </a:cxnLst>
              <a:rect l="0" t="0" r="r" b="b"/>
              <a:pathLst>
                <a:path w="20306" h="21600" extrusionOk="0">
                  <a:moveTo>
                    <a:pt x="18693" y="0"/>
                  </a:moveTo>
                  <a:cubicBezTo>
                    <a:pt x="17400" y="0"/>
                    <a:pt x="17400" y="2949"/>
                    <a:pt x="16125" y="2949"/>
                  </a:cubicBezTo>
                  <a:cubicBezTo>
                    <a:pt x="15694" y="1952"/>
                    <a:pt x="15112" y="1648"/>
                    <a:pt x="14475" y="1648"/>
                  </a:cubicBezTo>
                  <a:cubicBezTo>
                    <a:pt x="13218" y="1648"/>
                    <a:pt x="11719" y="2949"/>
                    <a:pt x="10631" y="2949"/>
                  </a:cubicBezTo>
                  <a:cubicBezTo>
                    <a:pt x="9356" y="2949"/>
                    <a:pt x="8062" y="5942"/>
                    <a:pt x="8062" y="8935"/>
                  </a:cubicBezTo>
                  <a:cubicBezTo>
                    <a:pt x="6769" y="7417"/>
                    <a:pt x="6131" y="6680"/>
                    <a:pt x="5119" y="6680"/>
                  </a:cubicBezTo>
                  <a:cubicBezTo>
                    <a:pt x="4106" y="6680"/>
                    <a:pt x="2737" y="7417"/>
                    <a:pt x="0" y="8935"/>
                  </a:cubicBezTo>
                  <a:cubicBezTo>
                    <a:pt x="1294" y="14877"/>
                    <a:pt x="-1294" y="18607"/>
                    <a:pt x="1294" y="21600"/>
                  </a:cubicBezTo>
                  <a:cubicBezTo>
                    <a:pt x="2568" y="21600"/>
                    <a:pt x="4181" y="18607"/>
                    <a:pt x="5475" y="18607"/>
                  </a:cubicBezTo>
                  <a:cubicBezTo>
                    <a:pt x="6769" y="18607"/>
                    <a:pt x="8062" y="14877"/>
                    <a:pt x="9356" y="14877"/>
                  </a:cubicBezTo>
                  <a:cubicBezTo>
                    <a:pt x="10631" y="14877"/>
                    <a:pt x="10631" y="18607"/>
                    <a:pt x="12243" y="18607"/>
                  </a:cubicBezTo>
                  <a:cubicBezTo>
                    <a:pt x="13537" y="8935"/>
                    <a:pt x="18693" y="14877"/>
                    <a:pt x="20306" y="5942"/>
                  </a:cubicBezTo>
                  <a:cubicBezTo>
                    <a:pt x="20306" y="5942"/>
                    <a:pt x="20306" y="2949"/>
                    <a:pt x="186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1" name="Google Shape;5179;p40"/>
            <p:cNvSpPr/>
            <p:nvPr/>
          </p:nvSpPr>
          <p:spPr>
            <a:xfrm rot="8540343">
              <a:off x="1471145" y="545049"/>
              <a:ext cx="30764" cy="12701"/>
            </a:xfrm>
            <a:custGeom>
              <a:avLst/>
              <a:gdLst/>
              <a:ahLst/>
              <a:cxnLst>
                <a:cxn ang="0">
                  <a:pos x="wd2" y="hd2"/>
                </a:cxn>
                <a:cxn ang="5400000">
                  <a:pos x="wd2" y="hd2"/>
                </a:cxn>
                <a:cxn ang="10800000">
                  <a:pos x="wd2" y="hd2"/>
                </a:cxn>
                <a:cxn ang="16200000">
                  <a:pos x="wd2" y="hd2"/>
                </a:cxn>
              </a:cxnLst>
              <a:rect l="0" t="0" r="r" b="b"/>
              <a:pathLst>
                <a:path w="21017" h="21600" extrusionOk="0">
                  <a:moveTo>
                    <a:pt x="0" y="0"/>
                  </a:moveTo>
                  <a:cubicBezTo>
                    <a:pt x="985" y="3312"/>
                    <a:pt x="2213" y="3312"/>
                    <a:pt x="3198" y="3312"/>
                  </a:cubicBezTo>
                  <a:cubicBezTo>
                    <a:pt x="4169" y="3312"/>
                    <a:pt x="4169" y="10704"/>
                    <a:pt x="6139" y="10704"/>
                  </a:cubicBezTo>
                  <a:cubicBezTo>
                    <a:pt x="7124" y="10704"/>
                    <a:pt x="7124" y="14016"/>
                    <a:pt x="8352" y="14016"/>
                  </a:cubicBezTo>
                  <a:lnTo>
                    <a:pt x="9322" y="14016"/>
                  </a:lnTo>
                  <a:cubicBezTo>
                    <a:pt x="9979" y="14016"/>
                    <a:pt x="10636" y="15504"/>
                    <a:pt x="11293" y="15504"/>
                  </a:cubicBezTo>
                  <a:cubicBezTo>
                    <a:pt x="11621" y="15504"/>
                    <a:pt x="11949" y="15120"/>
                    <a:pt x="12278" y="14016"/>
                  </a:cubicBezTo>
                  <a:cubicBezTo>
                    <a:pt x="13263" y="14016"/>
                    <a:pt x="14490" y="17328"/>
                    <a:pt x="15461" y="17328"/>
                  </a:cubicBezTo>
                  <a:cubicBezTo>
                    <a:pt x="15704" y="15696"/>
                    <a:pt x="15889" y="15072"/>
                    <a:pt x="16047" y="15072"/>
                  </a:cubicBezTo>
                  <a:cubicBezTo>
                    <a:pt x="16503" y="15072"/>
                    <a:pt x="16689" y="20640"/>
                    <a:pt x="17431" y="20640"/>
                  </a:cubicBezTo>
                  <a:cubicBezTo>
                    <a:pt x="17631" y="19920"/>
                    <a:pt x="17803" y="19680"/>
                    <a:pt x="17945" y="19680"/>
                  </a:cubicBezTo>
                  <a:cubicBezTo>
                    <a:pt x="18316" y="19680"/>
                    <a:pt x="18502" y="21600"/>
                    <a:pt x="18888" y="21600"/>
                  </a:cubicBezTo>
                  <a:cubicBezTo>
                    <a:pt x="19016" y="21600"/>
                    <a:pt x="19187" y="21312"/>
                    <a:pt x="19387" y="20640"/>
                  </a:cubicBezTo>
                  <a:cubicBezTo>
                    <a:pt x="20615" y="20640"/>
                    <a:pt x="21600" y="17328"/>
                    <a:pt x="20615" y="14016"/>
                  </a:cubicBezTo>
                  <a:cubicBezTo>
                    <a:pt x="19387" y="10704"/>
                    <a:pt x="17431" y="10704"/>
                    <a:pt x="16446" y="10704"/>
                  </a:cubicBezTo>
                  <a:cubicBezTo>
                    <a:pt x="15461" y="7440"/>
                    <a:pt x="15461" y="3312"/>
                    <a:pt x="14490" y="3312"/>
                  </a:cubicBezTo>
                  <a:lnTo>
                    <a:pt x="13263" y="7440"/>
                  </a:lnTo>
                  <a:cubicBezTo>
                    <a:pt x="12278" y="0"/>
                    <a:pt x="10307" y="3312"/>
                    <a:pt x="932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2" name="Google Shape;5180;p40"/>
            <p:cNvSpPr/>
            <p:nvPr/>
          </p:nvSpPr>
          <p:spPr>
            <a:xfrm rot="8540343">
              <a:off x="1518794" y="531875"/>
              <a:ext cx="16154"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197"/>
                    <a:pt x="3828" y="8197"/>
                    <a:pt x="5756" y="12326"/>
                  </a:cubicBezTo>
                  <a:cubicBezTo>
                    <a:pt x="9584" y="16454"/>
                    <a:pt x="15844" y="21600"/>
                    <a:pt x="21600" y="21600"/>
                  </a:cubicBezTo>
                  <a:lnTo>
                    <a:pt x="21600" y="8197"/>
                  </a:lnTo>
                  <a:cubicBezTo>
                    <a:pt x="17772" y="4069"/>
                    <a:pt x="13916" y="4069"/>
                    <a:pt x="95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3" name="Google Shape;5181;p40"/>
            <p:cNvSpPr/>
            <p:nvPr/>
          </p:nvSpPr>
          <p:spPr>
            <a:xfrm rot="8540343">
              <a:off x="1714751" y="678948"/>
              <a:ext cx="23698" cy="17951"/>
            </a:xfrm>
            <a:custGeom>
              <a:avLst/>
              <a:gdLst/>
              <a:ahLst/>
              <a:cxnLst>
                <a:cxn ang="0">
                  <a:pos x="wd2" y="hd2"/>
                </a:cxn>
                <a:cxn ang="5400000">
                  <a:pos x="wd2" y="hd2"/>
                </a:cxn>
                <a:cxn ang="10800000">
                  <a:pos x="wd2" y="hd2"/>
                </a:cxn>
                <a:cxn ang="16200000">
                  <a:pos x="wd2" y="hd2"/>
                </a:cxn>
              </a:cxnLst>
              <a:rect l="0" t="0" r="r" b="b"/>
              <a:pathLst>
                <a:path w="21600" h="21600" extrusionOk="0">
                  <a:moveTo>
                    <a:pt x="12114" y="14685"/>
                  </a:moveTo>
                  <a:cubicBezTo>
                    <a:pt x="11676" y="15263"/>
                    <a:pt x="11390" y="15464"/>
                    <a:pt x="11181" y="15464"/>
                  </a:cubicBezTo>
                  <a:cubicBezTo>
                    <a:pt x="10800" y="15464"/>
                    <a:pt x="10800" y="14685"/>
                    <a:pt x="10800" y="14685"/>
                  </a:cubicBezTo>
                  <a:close/>
                  <a:moveTo>
                    <a:pt x="0" y="0"/>
                  </a:moveTo>
                  <a:cubicBezTo>
                    <a:pt x="1295" y="5607"/>
                    <a:pt x="3924" y="9078"/>
                    <a:pt x="6876" y="12950"/>
                  </a:cubicBezTo>
                  <a:cubicBezTo>
                    <a:pt x="8190" y="14685"/>
                    <a:pt x="5238" y="14685"/>
                    <a:pt x="6876" y="16420"/>
                  </a:cubicBezTo>
                  <a:cubicBezTo>
                    <a:pt x="8190" y="18155"/>
                    <a:pt x="8190" y="18155"/>
                    <a:pt x="9486" y="18155"/>
                  </a:cubicBezTo>
                  <a:cubicBezTo>
                    <a:pt x="10800" y="19865"/>
                    <a:pt x="13429" y="19865"/>
                    <a:pt x="16362" y="21600"/>
                  </a:cubicBezTo>
                  <a:cubicBezTo>
                    <a:pt x="16362" y="19865"/>
                    <a:pt x="15067" y="18155"/>
                    <a:pt x="15067" y="16420"/>
                  </a:cubicBezTo>
                  <a:cubicBezTo>
                    <a:pt x="16362" y="12950"/>
                    <a:pt x="20305" y="12950"/>
                    <a:pt x="21600" y="10787"/>
                  </a:cubicBezTo>
                  <a:lnTo>
                    <a:pt x="17676" y="10787"/>
                  </a:lnTo>
                  <a:cubicBezTo>
                    <a:pt x="16362" y="12950"/>
                    <a:pt x="15067" y="12950"/>
                    <a:pt x="13429" y="16420"/>
                  </a:cubicBezTo>
                  <a:cubicBezTo>
                    <a:pt x="12114" y="14685"/>
                    <a:pt x="10800" y="12950"/>
                    <a:pt x="10800" y="10787"/>
                  </a:cubicBezTo>
                  <a:cubicBezTo>
                    <a:pt x="9924" y="10787"/>
                    <a:pt x="9638" y="11768"/>
                    <a:pt x="9143" y="11768"/>
                  </a:cubicBezTo>
                  <a:cubicBezTo>
                    <a:pt x="8914" y="11768"/>
                    <a:pt x="8610" y="11517"/>
                    <a:pt x="8190" y="10787"/>
                  </a:cubicBezTo>
                  <a:cubicBezTo>
                    <a:pt x="8190" y="9078"/>
                    <a:pt x="6876" y="7342"/>
                    <a:pt x="5238" y="5607"/>
                  </a:cubicBezTo>
                  <a:cubicBezTo>
                    <a:pt x="3924" y="3872"/>
                    <a:pt x="261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4" name="Google Shape;5182;p40"/>
            <p:cNvSpPr/>
            <p:nvPr/>
          </p:nvSpPr>
          <p:spPr>
            <a:xfrm rot="8540343">
              <a:off x="1611506" y="504265"/>
              <a:ext cx="20474" cy="12701"/>
            </a:xfrm>
            <a:custGeom>
              <a:avLst/>
              <a:gdLst/>
              <a:ahLst/>
              <a:cxnLst>
                <a:cxn ang="0">
                  <a:pos x="wd2" y="hd2"/>
                </a:cxn>
                <a:cxn ang="5400000">
                  <a:pos x="wd2" y="hd2"/>
                </a:cxn>
                <a:cxn ang="10800000">
                  <a:pos x="wd2" y="hd2"/>
                </a:cxn>
                <a:cxn ang="16200000">
                  <a:pos x="wd2" y="hd2"/>
                </a:cxn>
              </a:cxnLst>
              <a:rect l="0" t="0" r="r" b="b"/>
              <a:pathLst>
                <a:path w="21226" h="21600" extrusionOk="0">
                  <a:moveTo>
                    <a:pt x="1121" y="0"/>
                  </a:moveTo>
                  <a:cubicBezTo>
                    <a:pt x="-374" y="3054"/>
                    <a:pt x="-374" y="6152"/>
                    <a:pt x="1121" y="12349"/>
                  </a:cubicBezTo>
                  <a:lnTo>
                    <a:pt x="2594" y="12349"/>
                  </a:lnTo>
                  <a:lnTo>
                    <a:pt x="2594" y="6152"/>
                  </a:lnTo>
                  <a:cubicBezTo>
                    <a:pt x="4457" y="9251"/>
                    <a:pt x="4457" y="9251"/>
                    <a:pt x="2594" y="12349"/>
                  </a:cubicBezTo>
                  <a:lnTo>
                    <a:pt x="4457" y="12349"/>
                  </a:lnTo>
                  <a:cubicBezTo>
                    <a:pt x="5454" y="12349"/>
                    <a:pt x="6450" y="10957"/>
                    <a:pt x="7447" y="10957"/>
                  </a:cubicBezTo>
                  <a:cubicBezTo>
                    <a:pt x="7945" y="10957"/>
                    <a:pt x="8444" y="11316"/>
                    <a:pt x="8942" y="12349"/>
                  </a:cubicBezTo>
                  <a:cubicBezTo>
                    <a:pt x="11910" y="12349"/>
                    <a:pt x="11910" y="19265"/>
                    <a:pt x="15268" y="19265"/>
                  </a:cubicBezTo>
                  <a:cubicBezTo>
                    <a:pt x="16048" y="15627"/>
                    <a:pt x="16850" y="14729"/>
                    <a:pt x="17630" y="14729"/>
                  </a:cubicBezTo>
                  <a:cubicBezTo>
                    <a:pt x="18323" y="14729"/>
                    <a:pt x="19038" y="15403"/>
                    <a:pt x="19731" y="15403"/>
                  </a:cubicBezTo>
                  <a:lnTo>
                    <a:pt x="18236" y="19265"/>
                  </a:lnTo>
                  <a:cubicBezTo>
                    <a:pt x="18995" y="20837"/>
                    <a:pt x="19363" y="21600"/>
                    <a:pt x="19731" y="21600"/>
                  </a:cubicBezTo>
                  <a:cubicBezTo>
                    <a:pt x="20099" y="21600"/>
                    <a:pt x="20489" y="20837"/>
                    <a:pt x="21226" y="19265"/>
                  </a:cubicBezTo>
                  <a:cubicBezTo>
                    <a:pt x="19731" y="15403"/>
                    <a:pt x="21226" y="15403"/>
                    <a:pt x="19731" y="12349"/>
                  </a:cubicBezTo>
                  <a:cubicBezTo>
                    <a:pt x="18236" y="9251"/>
                    <a:pt x="15268" y="9251"/>
                    <a:pt x="13773" y="6152"/>
                  </a:cubicBezTo>
                  <a:cubicBezTo>
                    <a:pt x="13145" y="6736"/>
                    <a:pt x="12560" y="7005"/>
                    <a:pt x="12040" y="7005"/>
                  </a:cubicBezTo>
                  <a:cubicBezTo>
                    <a:pt x="9809" y="7005"/>
                    <a:pt x="8357" y="2470"/>
                    <a:pt x="5952" y="0"/>
                  </a:cubicBezTo>
                  <a:cubicBezTo>
                    <a:pt x="4457" y="0"/>
                    <a:pt x="4457" y="0"/>
                    <a:pt x="4457" y="3054"/>
                  </a:cubicBezTo>
                  <a:cubicBezTo>
                    <a:pt x="2594" y="3054"/>
                    <a:pt x="2594" y="0"/>
                    <a:pt x="259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5" name="Google Shape;5183;p40"/>
            <p:cNvSpPr/>
            <p:nvPr/>
          </p:nvSpPr>
          <p:spPr>
            <a:xfrm rot="8540343">
              <a:off x="1409622" y="632488"/>
              <a:ext cx="20835" cy="12701"/>
            </a:xfrm>
            <a:custGeom>
              <a:avLst/>
              <a:gdLst/>
              <a:ahLst/>
              <a:cxnLst>
                <a:cxn ang="0">
                  <a:pos x="wd2" y="hd2"/>
                </a:cxn>
                <a:cxn ang="5400000">
                  <a:pos x="wd2" y="hd2"/>
                </a:cxn>
                <a:cxn ang="10800000">
                  <a:pos x="wd2" y="hd2"/>
                </a:cxn>
                <a:cxn ang="16200000">
                  <a:pos x="wd2" y="hd2"/>
                </a:cxn>
              </a:cxnLst>
              <a:rect l="0" t="0" r="r" b="b"/>
              <a:pathLst>
                <a:path w="21600" h="21600" extrusionOk="0">
                  <a:moveTo>
                    <a:pt x="5958" y="0"/>
                  </a:moveTo>
                  <a:lnTo>
                    <a:pt x="4463" y="3424"/>
                  </a:lnTo>
                  <a:cubicBezTo>
                    <a:pt x="4030" y="2417"/>
                    <a:pt x="3596" y="2014"/>
                    <a:pt x="3163" y="2014"/>
                  </a:cubicBezTo>
                  <a:cubicBezTo>
                    <a:pt x="2102" y="2014"/>
                    <a:pt x="1040" y="4481"/>
                    <a:pt x="0" y="6898"/>
                  </a:cubicBezTo>
                  <a:cubicBezTo>
                    <a:pt x="1777" y="11580"/>
                    <a:pt x="3575" y="13443"/>
                    <a:pt x="5438" y="13443"/>
                  </a:cubicBezTo>
                  <a:cubicBezTo>
                    <a:pt x="6694" y="13443"/>
                    <a:pt x="7973" y="12638"/>
                    <a:pt x="9316" y="11228"/>
                  </a:cubicBezTo>
                  <a:cubicBezTo>
                    <a:pt x="12284" y="11228"/>
                    <a:pt x="12284" y="18176"/>
                    <a:pt x="12284" y="18176"/>
                  </a:cubicBezTo>
                  <a:cubicBezTo>
                    <a:pt x="15274" y="18176"/>
                    <a:pt x="16747" y="21600"/>
                    <a:pt x="18610" y="21600"/>
                  </a:cubicBezTo>
                  <a:cubicBezTo>
                    <a:pt x="21600" y="21600"/>
                    <a:pt x="21600" y="18176"/>
                    <a:pt x="21600" y="14702"/>
                  </a:cubicBezTo>
                  <a:lnTo>
                    <a:pt x="20105" y="14702"/>
                  </a:lnTo>
                  <a:cubicBezTo>
                    <a:pt x="20105" y="14702"/>
                    <a:pt x="20105" y="11228"/>
                    <a:pt x="18610" y="11228"/>
                  </a:cubicBezTo>
                  <a:cubicBezTo>
                    <a:pt x="13779" y="11228"/>
                    <a:pt x="10789" y="0"/>
                    <a:pt x="59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6" name="Google Shape;5184;p40"/>
            <p:cNvSpPr/>
            <p:nvPr/>
          </p:nvSpPr>
          <p:spPr>
            <a:xfrm rot="8540343">
              <a:off x="1836717" y="649318"/>
              <a:ext cx="16175" cy="13668"/>
            </a:xfrm>
            <a:custGeom>
              <a:avLst/>
              <a:gdLst/>
              <a:ahLst/>
              <a:cxnLst>
                <a:cxn ang="0">
                  <a:pos x="wd2" y="hd2"/>
                </a:cxn>
                <a:cxn ang="5400000">
                  <a:pos x="wd2" y="hd2"/>
                </a:cxn>
                <a:cxn ang="10800000">
                  <a:pos x="wd2" y="hd2"/>
                </a:cxn>
                <a:cxn ang="16200000">
                  <a:pos x="wd2" y="hd2"/>
                </a:cxn>
              </a:cxnLst>
              <a:rect l="0" t="0" r="r" b="b"/>
              <a:pathLst>
                <a:path w="21600" h="21600" extrusionOk="0">
                  <a:moveTo>
                    <a:pt x="9600" y="7398"/>
                  </a:moveTo>
                  <a:cubicBezTo>
                    <a:pt x="12000" y="9677"/>
                    <a:pt x="9600" y="9677"/>
                    <a:pt x="7674" y="11956"/>
                  </a:cubicBezTo>
                  <a:cubicBezTo>
                    <a:pt x="7674" y="9677"/>
                    <a:pt x="9600" y="7398"/>
                    <a:pt x="9600" y="7398"/>
                  </a:cubicBezTo>
                  <a:close/>
                  <a:moveTo>
                    <a:pt x="1926" y="0"/>
                  </a:moveTo>
                  <a:cubicBezTo>
                    <a:pt x="0" y="0"/>
                    <a:pt x="0" y="5119"/>
                    <a:pt x="0" y="5119"/>
                  </a:cubicBezTo>
                  <a:cubicBezTo>
                    <a:pt x="1926" y="7398"/>
                    <a:pt x="1926" y="9677"/>
                    <a:pt x="1926" y="11956"/>
                  </a:cubicBezTo>
                  <a:lnTo>
                    <a:pt x="5749" y="11956"/>
                  </a:lnTo>
                  <a:cubicBezTo>
                    <a:pt x="5749" y="11956"/>
                    <a:pt x="3851" y="14202"/>
                    <a:pt x="5749" y="14202"/>
                  </a:cubicBezTo>
                  <a:lnTo>
                    <a:pt x="7674" y="14202"/>
                  </a:lnTo>
                  <a:cubicBezTo>
                    <a:pt x="12000" y="14202"/>
                    <a:pt x="13926" y="17042"/>
                    <a:pt x="15823" y="19321"/>
                  </a:cubicBezTo>
                  <a:cubicBezTo>
                    <a:pt x="17749" y="19321"/>
                    <a:pt x="17749" y="17042"/>
                    <a:pt x="19674" y="17042"/>
                  </a:cubicBezTo>
                  <a:cubicBezTo>
                    <a:pt x="19674" y="19321"/>
                    <a:pt x="17749" y="19321"/>
                    <a:pt x="17749" y="21600"/>
                  </a:cubicBezTo>
                  <a:lnTo>
                    <a:pt x="21600" y="21600"/>
                  </a:lnTo>
                  <a:cubicBezTo>
                    <a:pt x="21600" y="14202"/>
                    <a:pt x="17749" y="17042"/>
                    <a:pt x="17749" y="11956"/>
                  </a:cubicBezTo>
                  <a:cubicBezTo>
                    <a:pt x="13926" y="11956"/>
                    <a:pt x="13926" y="9677"/>
                    <a:pt x="12000" y="7398"/>
                  </a:cubicBezTo>
                  <a:lnTo>
                    <a:pt x="9600" y="7398"/>
                  </a:lnTo>
                  <a:cubicBezTo>
                    <a:pt x="9600" y="5119"/>
                    <a:pt x="9600" y="2840"/>
                    <a:pt x="7674" y="2840"/>
                  </a:cubicBezTo>
                  <a:cubicBezTo>
                    <a:pt x="7228" y="2213"/>
                    <a:pt x="6893" y="1982"/>
                    <a:pt x="6614" y="1982"/>
                  </a:cubicBezTo>
                  <a:cubicBezTo>
                    <a:pt x="5888" y="1982"/>
                    <a:pt x="5526" y="3468"/>
                    <a:pt x="4772" y="3468"/>
                  </a:cubicBezTo>
                  <a:cubicBezTo>
                    <a:pt x="4493" y="3468"/>
                    <a:pt x="4214" y="3303"/>
                    <a:pt x="3851" y="2840"/>
                  </a:cubicBezTo>
                  <a:lnTo>
                    <a:pt x="1926"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7" name="Google Shape;5185;p40"/>
            <p:cNvSpPr/>
            <p:nvPr/>
          </p:nvSpPr>
          <p:spPr>
            <a:xfrm rot="8540343">
              <a:off x="1670472" y="648038"/>
              <a:ext cx="15088"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069"/>
                    <a:pt x="2034" y="9214"/>
                    <a:pt x="4607" y="13343"/>
                  </a:cubicBezTo>
                  <a:cubicBezTo>
                    <a:pt x="6671" y="13343"/>
                    <a:pt x="8736" y="9214"/>
                    <a:pt x="10800" y="4069"/>
                  </a:cubicBezTo>
                  <a:cubicBezTo>
                    <a:pt x="10800" y="17471"/>
                    <a:pt x="14899" y="21600"/>
                    <a:pt x="19536" y="21600"/>
                  </a:cubicBezTo>
                  <a:cubicBezTo>
                    <a:pt x="19536" y="21600"/>
                    <a:pt x="21600" y="21600"/>
                    <a:pt x="21600" y="17471"/>
                  </a:cubicBezTo>
                  <a:cubicBezTo>
                    <a:pt x="19536" y="17471"/>
                    <a:pt x="19536" y="13343"/>
                    <a:pt x="19536" y="13343"/>
                  </a:cubicBezTo>
                  <a:lnTo>
                    <a:pt x="19536" y="4069"/>
                  </a:lnTo>
                  <a:cubicBezTo>
                    <a:pt x="12834" y="4069"/>
                    <a:pt x="8736" y="0"/>
                    <a:pt x="20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8" name="Google Shape;5186;p40"/>
            <p:cNvSpPr/>
            <p:nvPr/>
          </p:nvSpPr>
          <p:spPr>
            <a:xfrm rot="8540343">
              <a:off x="426533" y="954499"/>
              <a:ext cx="14733" cy="12701"/>
            </a:xfrm>
            <a:custGeom>
              <a:avLst/>
              <a:gdLst/>
              <a:ahLst/>
              <a:cxnLst>
                <a:cxn ang="0">
                  <a:pos x="wd2" y="hd2"/>
                </a:cxn>
                <a:cxn ang="5400000">
                  <a:pos x="wd2" y="hd2"/>
                </a:cxn>
                <a:cxn ang="10800000">
                  <a:pos x="wd2" y="hd2"/>
                </a:cxn>
                <a:cxn ang="16200000">
                  <a:pos x="wd2" y="hd2"/>
                </a:cxn>
              </a:cxnLst>
              <a:rect l="0" t="0" r="r" b="b"/>
              <a:pathLst>
                <a:path w="21600" h="21600" extrusionOk="0">
                  <a:moveTo>
                    <a:pt x="4197" y="0"/>
                  </a:moveTo>
                  <a:cubicBezTo>
                    <a:pt x="2114" y="3327"/>
                    <a:pt x="0" y="3327"/>
                    <a:pt x="0" y="6654"/>
                  </a:cubicBezTo>
                  <a:cubicBezTo>
                    <a:pt x="705" y="7762"/>
                    <a:pt x="1409" y="8100"/>
                    <a:pt x="2114" y="8100"/>
                  </a:cubicBezTo>
                  <a:cubicBezTo>
                    <a:pt x="3523" y="8100"/>
                    <a:pt x="4902" y="6654"/>
                    <a:pt x="6311" y="6654"/>
                  </a:cubicBezTo>
                  <a:cubicBezTo>
                    <a:pt x="10233" y="15525"/>
                    <a:pt x="15197" y="21600"/>
                    <a:pt x="19210" y="21600"/>
                  </a:cubicBezTo>
                  <a:cubicBezTo>
                    <a:pt x="20037" y="21600"/>
                    <a:pt x="20865" y="21311"/>
                    <a:pt x="21600" y="20732"/>
                  </a:cubicBezTo>
                  <a:lnTo>
                    <a:pt x="21600" y="17405"/>
                  </a:lnTo>
                  <a:cubicBezTo>
                    <a:pt x="19486" y="13259"/>
                    <a:pt x="17372" y="13259"/>
                    <a:pt x="15258" y="9980"/>
                  </a:cubicBezTo>
                  <a:cubicBezTo>
                    <a:pt x="11060" y="6654"/>
                    <a:pt x="6311" y="3327"/>
                    <a:pt x="419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9" name="Google Shape;5187;p40"/>
            <p:cNvSpPr/>
            <p:nvPr/>
          </p:nvSpPr>
          <p:spPr>
            <a:xfrm rot="8540343">
              <a:off x="1847897" y="5664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665" y="0"/>
                  </a:moveTo>
                  <a:cubicBezTo>
                    <a:pt x="8665" y="2786"/>
                    <a:pt x="8665" y="2786"/>
                    <a:pt x="4333" y="2786"/>
                  </a:cubicBezTo>
                  <a:lnTo>
                    <a:pt x="0" y="2786"/>
                  </a:lnTo>
                  <a:lnTo>
                    <a:pt x="0" y="11830"/>
                  </a:lnTo>
                  <a:cubicBezTo>
                    <a:pt x="4333" y="11830"/>
                    <a:pt x="8665" y="11830"/>
                    <a:pt x="8665" y="14615"/>
                  </a:cubicBezTo>
                  <a:cubicBezTo>
                    <a:pt x="6467" y="15988"/>
                    <a:pt x="4333" y="15988"/>
                    <a:pt x="2700" y="15988"/>
                  </a:cubicBezTo>
                  <a:cubicBezTo>
                    <a:pt x="1067" y="15988"/>
                    <a:pt x="0" y="15988"/>
                    <a:pt x="0" y="17361"/>
                  </a:cubicBezTo>
                  <a:cubicBezTo>
                    <a:pt x="6028" y="19339"/>
                    <a:pt x="9984" y="21600"/>
                    <a:pt x="13312" y="21600"/>
                  </a:cubicBezTo>
                  <a:cubicBezTo>
                    <a:pt x="14693" y="21600"/>
                    <a:pt x="16012" y="21196"/>
                    <a:pt x="17267" y="20147"/>
                  </a:cubicBezTo>
                  <a:cubicBezTo>
                    <a:pt x="21600" y="20147"/>
                    <a:pt x="17267" y="17361"/>
                    <a:pt x="21600" y="17361"/>
                  </a:cubicBezTo>
                  <a:cubicBezTo>
                    <a:pt x="21600" y="14615"/>
                    <a:pt x="17267" y="11830"/>
                    <a:pt x="17267" y="9044"/>
                  </a:cubicBezTo>
                  <a:cubicBezTo>
                    <a:pt x="17267" y="6258"/>
                    <a:pt x="12935" y="2786"/>
                    <a:pt x="86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0" name="Google Shape;5188;p40"/>
            <p:cNvSpPr/>
            <p:nvPr/>
          </p:nvSpPr>
          <p:spPr>
            <a:xfrm rot="8540343">
              <a:off x="1682877" y="578569"/>
              <a:ext cx="13312"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4282"/>
                    <a:pt x="2340" y="8627"/>
                  </a:cubicBezTo>
                  <a:cubicBezTo>
                    <a:pt x="2340" y="8627"/>
                    <a:pt x="3527" y="7557"/>
                    <a:pt x="4679" y="7557"/>
                  </a:cubicBezTo>
                  <a:cubicBezTo>
                    <a:pt x="5832" y="7557"/>
                    <a:pt x="7019" y="8627"/>
                    <a:pt x="7019" y="12973"/>
                  </a:cubicBezTo>
                  <a:cubicBezTo>
                    <a:pt x="6477" y="13917"/>
                    <a:pt x="5968" y="14232"/>
                    <a:pt x="5459" y="14232"/>
                  </a:cubicBezTo>
                  <a:cubicBezTo>
                    <a:pt x="4544" y="14232"/>
                    <a:pt x="3764" y="13287"/>
                    <a:pt x="3187" y="13287"/>
                  </a:cubicBezTo>
                  <a:cubicBezTo>
                    <a:pt x="2679" y="13287"/>
                    <a:pt x="2340" y="14106"/>
                    <a:pt x="2340" y="17318"/>
                  </a:cubicBezTo>
                  <a:lnTo>
                    <a:pt x="14581" y="17318"/>
                  </a:lnTo>
                  <a:cubicBezTo>
                    <a:pt x="14581" y="17318"/>
                    <a:pt x="16921" y="21600"/>
                    <a:pt x="19260" y="21600"/>
                  </a:cubicBezTo>
                  <a:cubicBezTo>
                    <a:pt x="19260" y="19459"/>
                    <a:pt x="19837" y="19459"/>
                    <a:pt x="20413" y="19459"/>
                  </a:cubicBezTo>
                  <a:cubicBezTo>
                    <a:pt x="20990" y="19459"/>
                    <a:pt x="21600" y="19459"/>
                    <a:pt x="21600" y="17318"/>
                  </a:cubicBezTo>
                  <a:cubicBezTo>
                    <a:pt x="16921" y="17318"/>
                    <a:pt x="19260" y="4282"/>
                    <a:pt x="16921" y="4282"/>
                  </a:cubicBezTo>
                  <a:cubicBezTo>
                    <a:pt x="14581" y="8627"/>
                    <a:pt x="11665" y="8627"/>
                    <a:pt x="9359" y="12973"/>
                  </a:cubicBezTo>
                  <a:cubicBezTo>
                    <a:pt x="7019" y="8627"/>
                    <a:pt x="9359" y="4282"/>
                    <a:pt x="70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1" name="Google Shape;5189;p40"/>
            <p:cNvSpPr/>
            <p:nvPr/>
          </p:nvSpPr>
          <p:spPr>
            <a:xfrm rot="8540343">
              <a:off x="1624930" y="664139"/>
              <a:ext cx="12701" cy="12701"/>
            </a:xfrm>
            <a:custGeom>
              <a:avLst/>
              <a:gdLst/>
              <a:ahLst/>
              <a:cxnLst>
                <a:cxn ang="0">
                  <a:pos x="wd2" y="hd2"/>
                </a:cxn>
                <a:cxn ang="5400000">
                  <a:pos x="wd2" y="hd2"/>
                </a:cxn>
                <a:cxn ang="10800000">
                  <a:pos x="wd2" y="hd2"/>
                </a:cxn>
                <a:cxn ang="16200000">
                  <a:pos x="wd2" y="hd2"/>
                </a:cxn>
              </a:cxnLst>
              <a:rect l="0" t="0" r="r" b="b"/>
              <a:pathLst>
                <a:path w="19941" h="21600" extrusionOk="0">
                  <a:moveTo>
                    <a:pt x="5974" y="0"/>
                  </a:moveTo>
                  <a:lnTo>
                    <a:pt x="5974" y="6882"/>
                  </a:lnTo>
                  <a:cubicBezTo>
                    <a:pt x="5974" y="10348"/>
                    <a:pt x="0" y="10348"/>
                    <a:pt x="0" y="14668"/>
                  </a:cubicBezTo>
                  <a:cubicBezTo>
                    <a:pt x="996" y="15823"/>
                    <a:pt x="1688" y="16225"/>
                    <a:pt x="2208" y="16225"/>
                  </a:cubicBezTo>
                  <a:cubicBezTo>
                    <a:pt x="3333" y="16225"/>
                    <a:pt x="3982" y="14668"/>
                    <a:pt x="5974" y="14668"/>
                  </a:cubicBezTo>
                  <a:cubicBezTo>
                    <a:pt x="8960" y="14668"/>
                    <a:pt x="5974" y="18134"/>
                    <a:pt x="8960" y="21600"/>
                  </a:cubicBezTo>
                  <a:lnTo>
                    <a:pt x="11904" y="18134"/>
                  </a:lnTo>
                  <a:cubicBezTo>
                    <a:pt x="15626" y="18134"/>
                    <a:pt x="15626" y="21600"/>
                    <a:pt x="18613" y="21600"/>
                  </a:cubicBezTo>
                  <a:cubicBezTo>
                    <a:pt x="18613" y="18134"/>
                    <a:pt x="21600" y="14668"/>
                    <a:pt x="18613" y="10348"/>
                  </a:cubicBezTo>
                  <a:lnTo>
                    <a:pt x="15626" y="10348"/>
                  </a:lnTo>
                  <a:cubicBezTo>
                    <a:pt x="15626" y="6882"/>
                    <a:pt x="8960" y="6882"/>
                    <a:pt x="59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2" name="Google Shape;5190;p40"/>
            <p:cNvSpPr/>
            <p:nvPr/>
          </p:nvSpPr>
          <p:spPr>
            <a:xfrm rot="8540343">
              <a:off x="1371752" y="6501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987" y="0"/>
                  </a:moveTo>
                  <a:cubicBezTo>
                    <a:pt x="2987" y="0"/>
                    <a:pt x="0" y="0"/>
                    <a:pt x="0" y="6342"/>
                  </a:cubicBezTo>
                  <a:cubicBezTo>
                    <a:pt x="2987" y="6342"/>
                    <a:pt x="0" y="12592"/>
                    <a:pt x="2987" y="18934"/>
                  </a:cubicBezTo>
                  <a:cubicBezTo>
                    <a:pt x="5974" y="18934"/>
                    <a:pt x="5974" y="12592"/>
                    <a:pt x="9696" y="12592"/>
                  </a:cubicBezTo>
                  <a:cubicBezTo>
                    <a:pt x="9696" y="17096"/>
                    <a:pt x="9696" y="21600"/>
                    <a:pt x="10735" y="21600"/>
                  </a:cubicBezTo>
                  <a:cubicBezTo>
                    <a:pt x="11168" y="21600"/>
                    <a:pt x="11774" y="20773"/>
                    <a:pt x="12683" y="18934"/>
                  </a:cubicBezTo>
                  <a:lnTo>
                    <a:pt x="12683" y="12592"/>
                  </a:lnTo>
                  <a:lnTo>
                    <a:pt x="21600" y="12592"/>
                  </a:lnTo>
                  <a:lnTo>
                    <a:pt x="21600" y="6342"/>
                  </a:lnTo>
                  <a:cubicBezTo>
                    <a:pt x="18613" y="3125"/>
                    <a:pt x="15626" y="3125"/>
                    <a:pt x="12553" y="3125"/>
                  </a:cubicBezTo>
                  <a:cubicBezTo>
                    <a:pt x="9480" y="3125"/>
                    <a:pt x="6320" y="3125"/>
                    <a:pt x="29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3" name="Google Shape;5191;p40"/>
            <p:cNvSpPr/>
            <p:nvPr/>
          </p:nvSpPr>
          <p:spPr>
            <a:xfrm rot="8540343">
              <a:off x="1659847" y="6524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476" y="0"/>
                  </a:moveTo>
                  <a:cubicBezTo>
                    <a:pt x="5257" y="10839"/>
                    <a:pt x="5257" y="10839"/>
                    <a:pt x="0" y="10839"/>
                  </a:cubicBezTo>
                  <a:cubicBezTo>
                    <a:pt x="2629" y="16180"/>
                    <a:pt x="5257" y="17594"/>
                    <a:pt x="7619" y="17594"/>
                  </a:cubicBezTo>
                  <a:cubicBezTo>
                    <a:pt x="9981" y="17594"/>
                    <a:pt x="12114" y="16180"/>
                    <a:pt x="13752" y="16180"/>
                  </a:cubicBezTo>
                  <a:lnTo>
                    <a:pt x="16381" y="21600"/>
                  </a:lnTo>
                  <a:cubicBezTo>
                    <a:pt x="16381" y="19793"/>
                    <a:pt x="16648" y="19244"/>
                    <a:pt x="17067" y="19244"/>
                  </a:cubicBezTo>
                  <a:cubicBezTo>
                    <a:pt x="17829" y="19244"/>
                    <a:pt x="19010" y="21600"/>
                    <a:pt x="19010" y="21600"/>
                  </a:cubicBezTo>
                  <a:cubicBezTo>
                    <a:pt x="21600" y="16180"/>
                    <a:pt x="21600" y="16180"/>
                    <a:pt x="21600" y="10839"/>
                  </a:cubicBezTo>
                  <a:cubicBezTo>
                    <a:pt x="16381" y="10839"/>
                    <a:pt x="13752" y="0"/>
                    <a:pt x="1047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4" name="Google Shape;5192;p40"/>
            <p:cNvSpPr/>
            <p:nvPr/>
          </p:nvSpPr>
          <p:spPr>
            <a:xfrm rot="8540343">
              <a:off x="684357" y="9552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105" y="5676"/>
                  </a:moveTo>
                  <a:cubicBezTo>
                    <a:pt x="10047" y="7937"/>
                    <a:pt x="12056" y="8489"/>
                    <a:pt x="8602" y="11202"/>
                  </a:cubicBezTo>
                  <a:cubicBezTo>
                    <a:pt x="8602" y="8489"/>
                    <a:pt x="5902" y="7937"/>
                    <a:pt x="9105" y="5676"/>
                  </a:cubicBezTo>
                  <a:close/>
                  <a:moveTo>
                    <a:pt x="8602" y="0"/>
                  </a:moveTo>
                  <a:cubicBezTo>
                    <a:pt x="4333" y="3466"/>
                    <a:pt x="4333" y="7786"/>
                    <a:pt x="0" y="7786"/>
                  </a:cubicBezTo>
                  <a:cubicBezTo>
                    <a:pt x="4333" y="11202"/>
                    <a:pt x="4333" y="11202"/>
                    <a:pt x="4333" y="14668"/>
                  </a:cubicBezTo>
                  <a:cubicBezTo>
                    <a:pt x="8602" y="14668"/>
                    <a:pt x="12935" y="18134"/>
                    <a:pt x="12935" y="18134"/>
                  </a:cubicBezTo>
                  <a:cubicBezTo>
                    <a:pt x="17267" y="21600"/>
                    <a:pt x="17267" y="21600"/>
                    <a:pt x="21600" y="21600"/>
                  </a:cubicBezTo>
                  <a:lnTo>
                    <a:pt x="21600" y="14668"/>
                  </a:lnTo>
                  <a:cubicBezTo>
                    <a:pt x="17770" y="11604"/>
                    <a:pt x="14002" y="8590"/>
                    <a:pt x="10172" y="4923"/>
                  </a:cubicBezTo>
                  <a:cubicBezTo>
                    <a:pt x="10926" y="4521"/>
                    <a:pt x="11805" y="4019"/>
                    <a:pt x="12935" y="3466"/>
                  </a:cubicBezTo>
                  <a:lnTo>
                    <a:pt x="8602"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5" name="Google Shape;5193;p40"/>
            <p:cNvSpPr/>
            <p:nvPr/>
          </p:nvSpPr>
          <p:spPr>
            <a:xfrm rot="8540343">
              <a:off x="1208984" y="906663"/>
              <a:ext cx="12701" cy="12701"/>
            </a:xfrm>
            <a:custGeom>
              <a:avLst/>
              <a:gdLst/>
              <a:ahLst/>
              <a:cxnLst>
                <a:cxn ang="0">
                  <a:pos x="wd2" y="hd2"/>
                </a:cxn>
                <a:cxn ang="5400000">
                  <a:pos x="wd2" y="hd2"/>
                </a:cxn>
                <a:cxn ang="10800000">
                  <a:pos x="wd2" y="hd2"/>
                </a:cxn>
                <a:cxn ang="16200000">
                  <a:pos x="wd2" y="hd2"/>
                </a:cxn>
              </a:cxnLst>
              <a:rect l="0" t="0" r="r" b="b"/>
              <a:pathLst>
                <a:path w="20246" h="21600" extrusionOk="0">
                  <a:moveTo>
                    <a:pt x="19291" y="0"/>
                  </a:moveTo>
                  <a:cubicBezTo>
                    <a:pt x="12260" y="6654"/>
                    <a:pt x="7030" y="13307"/>
                    <a:pt x="0" y="13307"/>
                  </a:cubicBezTo>
                  <a:cubicBezTo>
                    <a:pt x="0" y="21600"/>
                    <a:pt x="2343" y="21600"/>
                    <a:pt x="2343" y="21600"/>
                  </a:cubicBezTo>
                  <a:cubicBezTo>
                    <a:pt x="7030" y="21600"/>
                    <a:pt x="12260" y="13307"/>
                    <a:pt x="16947" y="13307"/>
                  </a:cubicBezTo>
                  <a:cubicBezTo>
                    <a:pt x="19291" y="13307"/>
                    <a:pt x="21600" y="6654"/>
                    <a:pt x="192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6" name="Google Shape;5194;p40"/>
            <p:cNvSpPr/>
            <p:nvPr/>
          </p:nvSpPr>
          <p:spPr>
            <a:xfrm rot="8540343">
              <a:off x="1742395" y="6746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607" y="0"/>
                  </a:moveTo>
                  <a:cubicBezTo>
                    <a:pt x="12665" y="4129"/>
                    <a:pt x="5942" y="13403"/>
                    <a:pt x="0" y="21600"/>
                  </a:cubicBezTo>
                  <a:cubicBezTo>
                    <a:pt x="9672" y="21600"/>
                    <a:pt x="12665" y="8257"/>
                    <a:pt x="21600" y="8257"/>
                  </a:cubicBezTo>
                  <a:cubicBezTo>
                    <a:pt x="21600" y="4129"/>
                    <a:pt x="21600" y="0"/>
                    <a:pt x="186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7" name="Google Shape;5195;p40"/>
            <p:cNvSpPr/>
            <p:nvPr/>
          </p:nvSpPr>
          <p:spPr>
            <a:xfrm rot="8540343">
              <a:off x="1700899" y="573290"/>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0" y="0"/>
                  </a:moveTo>
                  <a:cubicBezTo>
                    <a:pt x="0" y="5087"/>
                    <a:pt x="4129" y="10173"/>
                    <a:pt x="4129" y="10173"/>
                  </a:cubicBezTo>
                  <a:cubicBezTo>
                    <a:pt x="4129" y="15260"/>
                    <a:pt x="4129" y="15260"/>
                    <a:pt x="0" y="15260"/>
                  </a:cubicBezTo>
                  <a:cubicBezTo>
                    <a:pt x="4129" y="15260"/>
                    <a:pt x="8257" y="21600"/>
                    <a:pt x="13403" y="21600"/>
                  </a:cubicBezTo>
                  <a:cubicBezTo>
                    <a:pt x="21600" y="15260"/>
                    <a:pt x="13403" y="10173"/>
                    <a:pt x="17471" y="5087"/>
                  </a:cubicBezTo>
                  <a:cubicBezTo>
                    <a:pt x="13403" y="0"/>
                    <a:pt x="412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8" name="Google Shape;5196;p40"/>
            <p:cNvSpPr/>
            <p:nvPr/>
          </p:nvSpPr>
          <p:spPr>
            <a:xfrm rot="8540343">
              <a:off x="501510" y="9450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466" y="10839"/>
                    <a:pt x="6882" y="16180"/>
                    <a:pt x="10348" y="21600"/>
                  </a:cubicBezTo>
                  <a:lnTo>
                    <a:pt x="21600" y="21600"/>
                  </a:lnTo>
                  <a:cubicBezTo>
                    <a:pt x="18134" y="10839"/>
                    <a:pt x="10348"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9" name="Google Shape;5197;p40"/>
            <p:cNvSpPr/>
            <p:nvPr/>
          </p:nvSpPr>
          <p:spPr>
            <a:xfrm rot="8540343">
              <a:off x="835986" y="9962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96"/>
                  </a:lnTo>
                  <a:cubicBezTo>
                    <a:pt x="5104" y="12640"/>
                    <a:pt x="5104" y="21600"/>
                    <a:pt x="21600" y="21600"/>
                  </a:cubicBezTo>
                  <a:cubicBezTo>
                    <a:pt x="16570" y="15626"/>
                    <a:pt x="10208" y="12640"/>
                    <a:pt x="5104" y="6709"/>
                  </a:cubicBezTo>
                  <a:cubicBezTo>
                    <a:pt x="5104" y="2987"/>
                    <a:pt x="5104" y="298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0" name="Google Shape;5198;p40"/>
            <p:cNvSpPr/>
            <p:nvPr/>
          </p:nvSpPr>
          <p:spPr>
            <a:xfrm rot="8540343">
              <a:off x="481071" y="9456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5087"/>
                    <a:pt x="0" y="5087"/>
                    <a:pt x="3466" y="5087"/>
                  </a:cubicBezTo>
                  <a:cubicBezTo>
                    <a:pt x="6882" y="10173"/>
                    <a:pt x="13814" y="16513"/>
                    <a:pt x="18134" y="21600"/>
                  </a:cubicBezTo>
                  <a:lnTo>
                    <a:pt x="21600" y="21600"/>
                  </a:lnTo>
                  <a:cubicBezTo>
                    <a:pt x="13814" y="5087"/>
                    <a:pt x="10348"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1" name="Google Shape;5199;p40"/>
            <p:cNvSpPr/>
            <p:nvPr/>
          </p:nvSpPr>
          <p:spPr>
            <a:xfrm rot="8540343">
              <a:off x="1662606" y="464883"/>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13343" y="0"/>
                  </a:moveTo>
                  <a:cubicBezTo>
                    <a:pt x="8197" y="0"/>
                    <a:pt x="13343" y="3466"/>
                    <a:pt x="8197" y="3466"/>
                  </a:cubicBezTo>
                  <a:cubicBezTo>
                    <a:pt x="4129" y="6932"/>
                    <a:pt x="4129" y="6932"/>
                    <a:pt x="0" y="10348"/>
                  </a:cubicBezTo>
                  <a:cubicBezTo>
                    <a:pt x="4129" y="10348"/>
                    <a:pt x="8197" y="10348"/>
                    <a:pt x="8197" y="6932"/>
                  </a:cubicBezTo>
                  <a:cubicBezTo>
                    <a:pt x="13343" y="14668"/>
                    <a:pt x="8197" y="18134"/>
                    <a:pt x="17471" y="21600"/>
                  </a:cubicBezTo>
                  <a:cubicBezTo>
                    <a:pt x="17471" y="18134"/>
                    <a:pt x="17471" y="14668"/>
                    <a:pt x="13343" y="10348"/>
                  </a:cubicBezTo>
                  <a:cubicBezTo>
                    <a:pt x="13343" y="6932"/>
                    <a:pt x="21600" y="3466"/>
                    <a:pt x="1334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2" name="Google Shape;5200;p40"/>
            <p:cNvSpPr/>
            <p:nvPr/>
          </p:nvSpPr>
          <p:spPr>
            <a:xfrm rot="8540343">
              <a:off x="1846064" y="606445"/>
              <a:ext cx="12701" cy="12701"/>
            </a:xfrm>
            <a:custGeom>
              <a:avLst/>
              <a:gdLst/>
              <a:ahLst/>
              <a:cxnLst>
                <a:cxn ang="0">
                  <a:pos x="wd2" y="hd2"/>
                </a:cxn>
                <a:cxn ang="5400000">
                  <a:pos x="wd2" y="hd2"/>
                </a:cxn>
                <a:cxn ang="10800000">
                  <a:pos x="wd2" y="hd2"/>
                </a:cxn>
                <a:cxn ang="16200000">
                  <a:pos x="wd2" y="hd2"/>
                </a:cxn>
              </a:cxnLst>
              <a:rect l="0" t="0" r="r" b="b"/>
              <a:pathLst>
                <a:path w="20744" h="21600" extrusionOk="0">
                  <a:moveTo>
                    <a:pt x="18176" y="14662"/>
                  </a:moveTo>
                  <a:cubicBezTo>
                    <a:pt x="18176" y="14662"/>
                    <a:pt x="18176" y="19178"/>
                    <a:pt x="14702" y="19178"/>
                  </a:cubicBezTo>
                  <a:cubicBezTo>
                    <a:pt x="14702" y="14662"/>
                    <a:pt x="18176" y="14662"/>
                    <a:pt x="18176" y="14662"/>
                  </a:cubicBezTo>
                  <a:close/>
                  <a:moveTo>
                    <a:pt x="7754" y="0"/>
                  </a:moveTo>
                  <a:cubicBezTo>
                    <a:pt x="4280" y="4516"/>
                    <a:pt x="4280" y="4516"/>
                    <a:pt x="0" y="4516"/>
                  </a:cubicBezTo>
                  <a:cubicBezTo>
                    <a:pt x="7754" y="9033"/>
                    <a:pt x="4280" y="14662"/>
                    <a:pt x="7754" y="14662"/>
                  </a:cubicBezTo>
                  <a:cubicBezTo>
                    <a:pt x="8207" y="13876"/>
                    <a:pt x="8660" y="13615"/>
                    <a:pt x="9164" y="13615"/>
                  </a:cubicBezTo>
                  <a:cubicBezTo>
                    <a:pt x="11480" y="13615"/>
                    <a:pt x="13796" y="21600"/>
                    <a:pt x="16112" y="21600"/>
                  </a:cubicBezTo>
                  <a:cubicBezTo>
                    <a:pt x="16817" y="21600"/>
                    <a:pt x="17471" y="20880"/>
                    <a:pt x="18176" y="19178"/>
                  </a:cubicBezTo>
                  <a:cubicBezTo>
                    <a:pt x="21600" y="19178"/>
                    <a:pt x="21600" y="14662"/>
                    <a:pt x="18176" y="14662"/>
                  </a:cubicBezTo>
                  <a:cubicBezTo>
                    <a:pt x="18176" y="11847"/>
                    <a:pt x="17270" y="11847"/>
                    <a:pt x="16011" y="11847"/>
                  </a:cubicBezTo>
                  <a:cubicBezTo>
                    <a:pt x="14702" y="11847"/>
                    <a:pt x="12940" y="11847"/>
                    <a:pt x="11228" y="9033"/>
                  </a:cubicBezTo>
                  <a:cubicBezTo>
                    <a:pt x="11228" y="9033"/>
                    <a:pt x="7754" y="4516"/>
                    <a:pt x="775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3" name="Google Shape;5201;p40"/>
            <p:cNvSpPr/>
            <p:nvPr/>
          </p:nvSpPr>
          <p:spPr>
            <a:xfrm rot="8540343">
              <a:off x="1714069" y="5962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9214" y="6587"/>
                    <a:pt x="0" y="6587"/>
                    <a:pt x="0" y="21600"/>
                  </a:cubicBezTo>
                  <a:cubicBezTo>
                    <a:pt x="9214" y="21600"/>
                    <a:pt x="13343" y="21600"/>
                    <a:pt x="21600" y="13270"/>
                  </a:cubicBezTo>
                  <a:cubicBezTo>
                    <a:pt x="13343" y="13270"/>
                    <a:pt x="13343" y="0"/>
                    <a:pt x="92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4" name="Google Shape;5202;p40"/>
            <p:cNvSpPr/>
            <p:nvPr/>
          </p:nvSpPr>
          <p:spPr>
            <a:xfrm rot="8540343">
              <a:off x="1675479" y="4633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7676"/>
                    <a:pt x="4129" y="13745"/>
                    <a:pt x="0" y="13745"/>
                  </a:cubicBezTo>
                  <a:cubicBezTo>
                    <a:pt x="6582" y="13745"/>
                    <a:pt x="7898" y="21600"/>
                    <a:pt x="12386" y="21600"/>
                  </a:cubicBezTo>
                  <a:cubicBezTo>
                    <a:pt x="13522" y="21600"/>
                    <a:pt x="14839" y="21154"/>
                    <a:pt x="16454" y="19904"/>
                  </a:cubicBezTo>
                  <a:cubicBezTo>
                    <a:pt x="16454" y="13745"/>
                    <a:pt x="16454" y="13745"/>
                    <a:pt x="21600" y="7676"/>
                  </a:cubicBezTo>
                  <a:cubicBezTo>
                    <a:pt x="21600" y="0"/>
                    <a:pt x="16454" y="0"/>
                    <a:pt x="16454" y="0"/>
                  </a:cubicBezTo>
                  <a:cubicBezTo>
                    <a:pt x="12386" y="0"/>
                    <a:pt x="16454" y="13745"/>
                    <a:pt x="8257" y="13745"/>
                  </a:cubicBezTo>
                  <a:cubicBezTo>
                    <a:pt x="8257" y="13745"/>
                    <a:pt x="8257" y="7676"/>
                    <a:pt x="412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5" name="Google Shape;5203;p40"/>
            <p:cNvSpPr/>
            <p:nvPr/>
          </p:nvSpPr>
          <p:spPr>
            <a:xfrm rot="8540343">
              <a:off x="1428115" y="628613"/>
              <a:ext cx="12701" cy="12701"/>
            </a:xfrm>
            <a:custGeom>
              <a:avLst/>
              <a:gdLst/>
              <a:ahLst/>
              <a:cxnLst>
                <a:cxn ang="0">
                  <a:pos x="wd2" y="hd2"/>
                </a:cxn>
                <a:cxn ang="5400000">
                  <a:pos x="wd2" y="hd2"/>
                </a:cxn>
                <a:cxn ang="10800000">
                  <a:pos x="wd2" y="hd2"/>
                </a:cxn>
                <a:cxn ang="16200000">
                  <a:pos x="wd2" y="hd2"/>
                </a:cxn>
              </a:cxnLst>
              <a:rect l="0" t="0" r="r" b="b"/>
              <a:pathLst>
                <a:path w="19306" h="21600" extrusionOk="0">
                  <a:moveTo>
                    <a:pt x="1835" y="0"/>
                  </a:moveTo>
                  <a:cubicBezTo>
                    <a:pt x="1835" y="9615"/>
                    <a:pt x="-2294" y="9615"/>
                    <a:pt x="1835" y="19231"/>
                  </a:cubicBezTo>
                  <a:cubicBezTo>
                    <a:pt x="3869" y="19231"/>
                    <a:pt x="6920" y="21600"/>
                    <a:pt x="10151" y="21600"/>
                  </a:cubicBezTo>
                  <a:cubicBezTo>
                    <a:pt x="13382" y="21600"/>
                    <a:pt x="16733" y="19231"/>
                    <a:pt x="19306" y="9615"/>
                  </a:cubicBezTo>
                  <a:cubicBezTo>
                    <a:pt x="10032" y="9615"/>
                    <a:pt x="10032" y="0"/>
                    <a:pt x="18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6" name="Google Shape;5204;p40"/>
            <p:cNvSpPr/>
            <p:nvPr/>
          </p:nvSpPr>
          <p:spPr>
            <a:xfrm rot="8540343">
              <a:off x="271068" y="10140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424" y="0"/>
                  </a:moveTo>
                  <a:lnTo>
                    <a:pt x="0" y="21600"/>
                  </a:lnTo>
                  <a:cubicBezTo>
                    <a:pt x="14702" y="21600"/>
                    <a:pt x="14702"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7" name="Google Shape;5205;p40"/>
            <p:cNvSpPr/>
            <p:nvPr/>
          </p:nvSpPr>
          <p:spPr>
            <a:xfrm rot="8540343">
              <a:off x="1834171" y="6063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59" y="0"/>
                  </a:moveTo>
                  <a:cubicBezTo>
                    <a:pt x="10839" y="0"/>
                    <a:pt x="5420" y="8468"/>
                    <a:pt x="0" y="8468"/>
                  </a:cubicBezTo>
                  <a:cubicBezTo>
                    <a:pt x="2592" y="17427"/>
                    <a:pt x="3927" y="19759"/>
                    <a:pt x="5184" y="19759"/>
                  </a:cubicBezTo>
                  <a:cubicBezTo>
                    <a:pt x="6676" y="19759"/>
                    <a:pt x="8012" y="16936"/>
                    <a:pt x="10839" y="16936"/>
                  </a:cubicBezTo>
                  <a:cubicBezTo>
                    <a:pt x="10839" y="16936"/>
                    <a:pt x="13196" y="21600"/>
                    <a:pt x="16416" y="21600"/>
                  </a:cubicBezTo>
                  <a:cubicBezTo>
                    <a:pt x="18065" y="21600"/>
                    <a:pt x="19793" y="20373"/>
                    <a:pt x="21600" y="16936"/>
                  </a:cubicBezTo>
                  <a:cubicBezTo>
                    <a:pt x="21600" y="8468"/>
                    <a:pt x="21600" y="8468"/>
                    <a:pt x="1625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8" name="Google Shape;5206;p40"/>
            <p:cNvSpPr/>
            <p:nvPr/>
          </p:nvSpPr>
          <p:spPr>
            <a:xfrm rot="8540343">
              <a:off x="1457162" y="614140"/>
              <a:ext cx="12701" cy="12701"/>
            </a:xfrm>
            <a:custGeom>
              <a:avLst/>
              <a:gdLst/>
              <a:ahLst/>
              <a:cxnLst>
                <a:cxn ang="0">
                  <a:pos x="wd2" y="hd2"/>
                </a:cxn>
                <a:cxn ang="5400000">
                  <a:pos x="wd2" y="hd2"/>
                </a:cxn>
                <a:cxn ang="10800000">
                  <a:pos x="wd2" y="hd2"/>
                </a:cxn>
                <a:cxn ang="16200000">
                  <a:pos x="wd2" y="hd2"/>
                </a:cxn>
              </a:cxnLst>
              <a:rect l="0" t="0" r="r" b="b"/>
              <a:pathLst>
                <a:path w="20568" h="21600" extrusionOk="0">
                  <a:moveTo>
                    <a:pt x="3097" y="10879"/>
                  </a:moveTo>
                  <a:cubicBezTo>
                    <a:pt x="-1032" y="10879"/>
                    <a:pt x="-1032" y="21600"/>
                    <a:pt x="3097" y="21600"/>
                  </a:cubicBezTo>
                  <a:lnTo>
                    <a:pt x="12311" y="21600"/>
                  </a:lnTo>
                  <a:cubicBezTo>
                    <a:pt x="8182" y="21600"/>
                    <a:pt x="3097" y="21600"/>
                    <a:pt x="3097" y="10879"/>
                  </a:cubicBezTo>
                  <a:close/>
                  <a:moveTo>
                    <a:pt x="16439" y="0"/>
                  </a:moveTo>
                  <a:cubicBezTo>
                    <a:pt x="12311" y="10879"/>
                    <a:pt x="12311" y="10879"/>
                    <a:pt x="12311" y="21600"/>
                  </a:cubicBezTo>
                  <a:lnTo>
                    <a:pt x="20568" y="21600"/>
                  </a:lnTo>
                  <a:cubicBezTo>
                    <a:pt x="20568" y="10879"/>
                    <a:pt x="16439" y="10879"/>
                    <a:pt x="164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9" name="Google Shape;5207;p40"/>
            <p:cNvSpPr/>
            <p:nvPr/>
          </p:nvSpPr>
          <p:spPr>
            <a:xfrm rot="8540343">
              <a:off x="266728" y="10119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74" y="0"/>
                  </a:moveTo>
                  <a:cubicBezTo>
                    <a:pt x="5385" y="0"/>
                    <a:pt x="2094" y="3565"/>
                    <a:pt x="0" y="3565"/>
                  </a:cubicBezTo>
                  <a:cubicBezTo>
                    <a:pt x="2094" y="18035"/>
                    <a:pt x="5385" y="21600"/>
                    <a:pt x="9274" y="21600"/>
                  </a:cubicBezTo>
                  <a:cubicBezTo>
                    <a:pt x="13104" y="21600"/>
                    <a:pt x="17471" y="18035"/>
                    <a:pt x="21600" y="18035"/>
                  </a:cubicBezTo>
                  <a:cubicBezTo>
                    <a:pt x="17471" y="3565"/>
                    <a:pt x="13104" y="0"/>
                    <a:pt x="92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0" name="Google Shape;5208;p40"/>
            <p:cNvSpPr/>
            <p:nvPr/>
          </p:nvSpPr>
          <p:spPr>
            <a:xfrm rot="8540343">
              <a:off x="1787204" y="6618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365" y="0"/>
                  </a:moveTo>
                  <a:cubicBezTo>
                    <a:pt x="7235" y="0"/>
                    <a:pt x="0" y="0"/>
                    <a:pt x="0" y="21600"/>
                  </a:cubicBezTo>
                  <a:cubicBezTo>
                    <a:pt x="7235" y="21600"/>
                    <a:pt x="14365" y="21600"/>
                    <a:pt x="21600" y="11985"/>
                  </a:cubicBezTo>
                  <a:cubicBezTo>
                    <a:pt x="21600" y="11985"/>
                    <a:pt x="21600" y="0"/>
                    <a:pt x="143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1" name="Google Shape;5209;p40"/>
            <p:cNvSpPr/>
            <p:nvPr/>
          </p:nvSpPr>
          <p:spPr>
            <a:xfrm rot="8540343">
              <a:off x="252833" y="10233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231"/>
                  </a:lnTo>
                  <a:cubicBezTo>
                    <a:pt x="4165" y="19231"/>
                    <a:pt x="9492" y="21600"/>
                    <a:pt x="13948" y="21600"/>
                  </a:cubicBezTo>
                  <a:cubicBezTo>
                    <a:pt x="18307" y="21600"/>
                    <a:pt x="21600" y="19231"/>
                    <a:pt x="21600" y="9615"/>
                  </a:cubicBezTo>
                  <a:cubicBezTo>
                    <a:pt x="21600" y="6410"/>
                    <a:pt x="20825" y="5295"/>
                    <a:pt x="19857" y="5295"/>
                  </a:cubicBezTo>
                  <a:cubicBezTo>
                    <a:pt x="17919" y="5295"/>
                    <a:pt x="14917" y="9615"/>
                    <a:pt x="14917" y="9615"/>
                  </a:cubicBezTo>
                  <a:cubicBezTo>
                    <a:pt x="8330" y="9615"/>
                    <a:pt x="833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2" name="Google Shape;5210;p40"/>
            <p:cNvSpPr/>
            <p:nvPr/>
          </p:nvSpPr>
          <p:spPr>
            <a:xfrm rot="8540343">
              <a:off x="767001" y="9741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130" y="0"/>
                  </a:moveTo>
                  <a:cubicBezTo>
                    <a:pt x="7130" y="0"/>
                    <a:pt x="0" y="8056"/>
                    <a:pt x="0" y="18097"/>
                  </a:cubicBezTo>
                  <a:cubicBezTo>
                    <a:pt x="4823" y="18097"/>
                    <a:pt x="6396" y="21600"/>
                    <a:pt x="11219" y="21600"/>
                  </a:cubicBezTo>
                  <a:cubicBezTo>
                    <a:pt x="13631" y="21600"/>
                    <a:pt x="16777" y="20783"/>
                    <a:pt x="21600" y="18097"/>
                  </a:cubicBezTo>
                  <a:cubicBezTo>
                    <a:pt x="14365" y="8056"/>
                    <a:pt x="14365" y="0"/>
                    <a:pt x="713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3" name="Google Shape;5211;p40"/>
            <p:cNvSpPr/>
            <p:nvPr/>
          </p:nvSpPr>
          <p:spPr>
            <a:xfrm rot="8540343">
              <a:off x="1700922" y="640662"/>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4" name="Google Shape;5212;p40"/>
            <p:cNvSpPr/>
            <p:nvPr/>
          </p:nvSpPr>
          <p:spPr>
            <a:xfrm rot="8540343">
              <a:off x="1632568" y="4982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cubicBezTo>
                    <a:pt x="5037" y="0"/>
                    <a:pt x="3293" y="1783"/>
                    <a:pt x="0" y="5452"/>
                  </a:cubicBezTo>
                  <a:cubicBezTo>
                    <a:pt x="6683" y="14470"/>
                    <a:pt x="6683" y="21600"/>
                    <a:pt x="21600" y="21600"/>
                  </a:cubicBezTo>
                  <a:cubicBezTo>
                    <a:pt x="21600" y="14470"/>
                    <a:pt x="13270" y="5452"/>
                    <a:pt x="13270" y="5452"/>
                  </a:cubicBezTo>
                  <a:cubicBezTo>
                    <a:pt x="9977" y="1783"/>
                    <a:pt x="8330" y="0"/>
                    <a:pt x="66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5" name="Google Shape;5213;p40"/>
            <p:cNvSpPr/>
            <p:nvPr/>
          </p:nvSpPr>
          <p:spPr>
            <a:xfrm rot="8540343">
              <a:off x="603482" y="9448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70"/>
                  </a:lnTo>
                  <a:cubicBezTo>
                    <a:pt x="9615" y="14470"/>
                    <a:pt x="21600" y="21600"/>
                    <a:pt x="21600" y="21600"/>
                  </a:cubicBezTo>
                  <a:cubicBezTo>
                    <a:pt x="21600" y="14470"/>
                    <a:pt x="21600" y="7235"/>
                    <a:pt x="961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6" name="Google Shape;5214;p40"/>
            <p:cNvSpPr/>
            <p:nvPr/>
          </p:nvSpPr>
          <p:spPr>
            <a:xfrm rot="8540343">
              <a:off x="482929" y="9418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14" y="15951"/>
                    <a:pt x="6291" y="21600"/>
                    <a:pt x="10695" y="21600"/>
                  </a:cubicBezTo>
                  <a:cubicBezTo>
                    <a:pt x="13212" y="21600"/>
                    <a:pt x="16462" y="19828"/>
                    <a:pt x="21600" y="17169"/>
                  </a:cubicBezTo>
                  <a:cubicBezTo>
                    <a:pt x="14470" y="9526"/>
                    <a:pt x="1447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7" name="Google Shape;5215;p40"/>
            <p:cNvSpPr/>
            <p:nvPr/>
          </p:nvSpPr>
          <p:spPr>
            <a:xfrm rot="8540343">
              <a:off x="671356" y="9519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5420"/>
                    <a:pt x="0" y="5420"/>
                    <a:pt x="0" y="5420"/>
                  </a:cubicBezTo>
                  <a:lnTo>
                    <a:pt x="0" y="10839"/>
                  </a:lnTo>
                  <a:cubicBezTo>
                    <a:pt x="10800" y="16259"/>
                    <a:pt x="0" y="16259"/>
                    <a:pt x="10800" y="21600"/>
                  </a:cubicBezTo>
                  <a:lnTo>
                    <a:pt x="21600" y="16259"/>
                  </a:lnTo>
                  <a:cubicBezTo>
                    <a:pt x="21600" y="10839"/>
                    <a:pt x="10800" y="542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8" name="Google Shape;5216;p40"/>
            <p:cNvSpPr/>
            <p:nvPr/>
          </p:nvSpPr>
          <p:spPr>
            <a:xfrm rot="8540343">
              <a:off x="1186689" y="8955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531" y="0"/>
                  </a:moveTo>
                  <a:cubicBezTo>
                    <a:pt x="15437" y="10957"/>
                    <a:pt x="12086" y="10957"/>
                    <a:pt x="8796" y="10957"/>
                  </a:cubicBezTo>
                  <a:cubicBezTo>
                    <a:pt x="5445" y="10957"/>
                    <a:pt x="2094" y="10957"/>
                    <a:pt x="0" y="21600"/>
                  </a:cubicBezTo>
                  <a:lnTo>
                    <a:pt x="21600" y="21600"/>
                  </a:lnTo>
                  <a:lnTo>
                    <a:pt x="17531"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9" name="Google Shape;5217;p40"/>
            <p:cNvSpPr/>
            <p:nvPr/>
          </p:nvSpPr>
          <p:spPr>
            <a:xfrm rot="8540343">
              <a:off x="1421472" y="7331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71" y="17330"/>
                    <a:pt x="5341" y="21600"/>
                    <a:pt x="8719" y="21600"/>
                  </a:cubicBezTo>
                  <a:cubicBezTo>
                    <a:pt x="12096" y="21600"/>
                    <a:pt x="16180" y="17330"/>
                    <a:pt x="21600" y="17330"/>
                  </a:cubicBezTo>
                  <a:cubicBezTo>
                    <a:pt x="16180" y="17330"/>
                    <a:pt x="534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0" name="Google Shape;5218;p40"/>
            <p:cNvSpPr/>
            <p:nvPr/>
          </p:nvSpPr>
          <p:spPr>
            <a:xfrm rot="8540343">
              <a:off x="845723" y="999824"/>
              <a:ext cx="12701" cy="12701"/>
            </a:xfrm>
            <a:custGeom>
              <a:avLst/>
              <a:gdLst/>
              <a:ahLst/>
              <a:cxnLst>
                <a:cxn ang="0">
                  <a:pos x="wd2" y="hd2"/>
                </a:cxn>
                <a:cxn ang="5400000">
                  <a:pos x="wd2" y="hd2"/>
                </a:cxn>
                <a:cxn ang="10800000">
                  <a:pos x="wd2" y="hd2"/>
                </a:cxn>
                <a:cxn ang="16200000">
                  <a:pos x="wd2" y="hd2"/>
                </a:cxn>
              </a:cxnLst>
              <a:rect l="0" t="0" r="r" b="b"/>
              <a:pathLst>
                <a:path w="15231" h="21600" extrusionOk="0">
                  <a:moveTo>
                    <a:pt x="4510" y="0"/>
                  </a:moveTo>
                  <a:cubicBezTo>
                    <a:pt x="-6369" y="14470"/>
                    <a:pt x="4510" y="21600"/>
                    <a:pt x="15231" y="21600"/>
                  </a:cubicBezTo>
                  <a:lnTo>
                    <a:pt x="15231"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1" name="Google Shape;5219;p40"/>
            <p:cNvSpPr/>
            <p:nvPr/>
          </p:nvSpPr>
          <p:spPr>
            <a:xfrm rot="8540343">
              <a:off x="794115" y="9834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871"/>
                    <a:pt x="10721" y="17743"/>
                    <a:pt x="10721" y="17743"/>
                  </a:cubicBezTo>
                  <a:cubicBezTo>
                    <a:pt x="14347" y="20700"/>
                    <a:pt x="16870" y="21600"/>
                    <a:pt x="18447" y="21600"/>
                  </a:cubicBezTo>
                  <a:cubicBezTo>
                    <a:pt x="21600" y="21600"/>
                    <a:pt x="21600" y="17743"/>
                    <a:pt x="21600" y="17743"/>
                  </a:cubicBezTo>
                  <a:cubicBezTo>
                    <a:pt x="21600" y="8871"/>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2" name="Google Shape;5220;p40"/>
            <p:cNvSpPr/>
            <p:nvPr/>
          </p:nvSpPr>
          <p:spPr>
            <a:xfrm rot="8540343">
              <a:off x="761085" y="9726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35" y="0"/>
                  </a:moveTo>
                  <a:cubicBezTo>
                    <a:pt x="5603" y="0"/>
                    <a:pt x="3023" y="1490"/>
                    <a:pt x="0" y="5214"/>
                  </a:cubicBezTo>
                  <a:cubicBezTo>
                    <a:pt x="8109" y="5214"/>
                    <a:pt x="9731" y="21600"/>
                    <a:pt x="15924" y="21600"/>
                  </a:cubicBezTo>
                  <a:cubicBezTo>
                    <a:pt x="17472" y="21600"/>
                    <a:pt x="19315" y="20669"/>
                    <a:pt x="21600" y="18062"/>
                  </a:cubicBezTo>
                  <a:cubicBezTo>
                    <a:pt x="17988" y="8938"/>
                    <a:pt x="13786" y="0"/>
                    <a:pt x="80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3" name="Google Shape;5221;p40"/>
            <p:cNvSpPr/>
            <p:nvPr/>
          </p:nvSpPr>
          <p:spPr>
            <a:xfrm rot="8540343">
              <a:off x="1673724" y="584061"/>
              <a:ext cx="12701" cy="12701"/>
            </a:xfrm>
            <a:custGeom>
              <a:avLst/>
              <a:gdLst/>
              <a:ahLst/>
              <a:cxnLst>
                <a:cxn ang="0">
                  <a:pos x="wd2" y="hd2"/>
                </a:cxn>
                <a:cxn ang="5400000">
                  <a:pos x="wd2" y="hd2"/>
                </a:cxn>
                <a:cxn ang="10800000">
                  <a:pos x="wd2" y="hd2"/>
                </a:cxn>
                <a:cxn ang="16200000">
                  <a:pos x="wd2" y="hd2"/>
                </a:cxn>
              </a:cxnLst>
              <a:rect l="0" t="0" r="r" b="b"/>
              <a:pathLst>
                <a:path w="17663" h="21600" extrusionOk="0">
                  <a:moveTo>
                    <a:pt x="11009" y="0"/>
                  </a:moveTo>
                  <a:cubicBezTo>
                    <a:pt x="2717" y="7235"/>
                    <a:pt x="-3937" y="14470"/>
                    <a:pt x="2717" y="14470"/>
                  </a:cubicBezTo>
                  <a:lnTo>
                    <a:pt x="2717" y="21600"/>
                  </a:lnTo>
                  <a:cubicBezTo>
                    <a:pt x="2717" y="18035"/>
                    <a:pt x="4838" y="18035"/>
                    <a:pt x="7731" y="18035"/>
                  </a:cubicBezTo>
                  <a:cubicBezTo>
                    <a:pt x="10624" y="18035"/>
                    <a:pt x="14288" y="18035"/>
                    <a:pt x="17663" y="14470"/>
                  </a:cubicBezTo>
                  <a:cubicBezTo>
                    <a:pt x="17663" y="7235"/>
                    <a:pt x="11009" y="7235"/>
                    <a:pt x="1100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4" name="Google Shape;5222;p40"/>
            <p:cNvSpPr/>
            <p:nvPr/>
          </p:nvSpPr>
          <p:spPr>
            <a:xfrm rot="8540343">
              <a:off x="1434521" y="6238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54" y="10800"/>
                    <a:pt x="13307" y="21600"/>
                    <a:pt x="21600" y="21600"/>
                  </a:cubicBezTo>
                  <a:cubicBezTo>
                    <a:pt x="13307" y="0"/>
                    <a:pt x="13307"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5" name="Google Shape;5223;p40"/>
            <p:cNvSpPr/>
            <p:nvPr/>
          </p:nvSpPr>
          <p:spPr>
            <a:xfrm rot="8540343">
              <a:off x="221829" y="10492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cubicBezTo>
                    <a:pt x="14400" y="10800"/>
                    <a:pt x="7200" y="10800"/>
                    <a:pt x="0" y="21600"/>
                  </a:cubicBezTo>
                  <a:cubicBezTo>
                    <a:pt x="7200" y="21600"/>
                    <a:pt x="14400" y="21600"/>
                    <a:pt x="21600" y="10800"/>
                  </a:cubicBezTo>
                  <a:lnTo>
                    <a:pt x="144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6" name="Google Shape;5224;p40"/>
            <p:cNvSpPr/>
            <p:nvPr/>
          </p:nvSpPr>
          <p:spPr>
            <a:xfrm rot="8540343">
              <a:off x="1642195" y="6577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243" y="15808"/>
                    <a:pt x="5786" y="21600"/>
                    <a:pt x="10125" y="21600"/>
                  </a:cubicBezTo>
                  <a:cubicBezTo>
                    <a:pt x="12632" y="21600"/>
                    <a:pt x="16104" y="19669"/>
                    <a:pt x="21600" y="16653"/>
                  </a:cubicBezTo>
                  <a:cubicBezTo>
                    <a:pt x="13307" y="16653"/>
                    <a:pt x="6654" y="83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7" name="Google Shape;5225;p40"/>
            <p:cNvSpPr/>
            <p:nvPr/>
          </p:nvSpPr>
          <p:spPr>
            <a:xfrm rot="8540343">
              <a:off x="1749578" y="58844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35" y="0"/>
                  </a:moveTo>
                  <a:lnTo>
                    <a:pt x="0" y="10096"/>
                  </a:lnTo>
                  <a:cubicBezTo>
                    <a:pt x="5033" y="15848"/>
                    <a:pt x="6606" y="21600"/>
                    <a:pt x="12163" y="21600"/>
                  </a:cubicBezTo>
                  <a:cubicBezTo>
                    <a:pt x="14365" y="21600"/>
                    <a:pt x="17406" y="20543"/>
                    <a:pt x="21600" y="18196"/>
                  </a:cubicBezTo>
                  <a:cubicBezTo>
                    <a:pt x="14365" y="10096"/>
                    <a:pt x="14365" y="0"/>
                    <a:pt x="72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8" name="Google Shape;5226;p40"/>
            <p:cNvSpPr/>
            <p:nvPr/>
          </p:nvSpPr>
          <p:spPr>
            <a:xfrm rot="8540343">
              <a:off x="1689388" y="6427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14400" y="10800"/>
                    <a:pt x="14400" y="10800"/>
                    <a:pt x="7200" y="10800"/>
                  </a:cubicBezTo>
                  <a:cubicBezTo>
                    <a:pt x="0" y="10800"/>
                    <a:pt x="72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9" name="Google Shape;5227;p40"/>
            <p:cNvSpPr/>
            <p:nvPr/>
          </p:nvSpPr>
          <p:spPr>
            <a:xfrm rot="8540343">
              <a:off x="1741177" y="588727"/>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0" name="Google Shape;5228;p40"/>
            <p:cNvSpPr/>
            <p:nvPr/>
          </p:nvSpPr>
          <p:spPr>
            <a:xfrm rot="8540343">
              <a:off x="1463045" y="5506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52" y="0"/>
                  </a:moveTo>
                  <a:cubicBezTo>
                    <a:pt x="7200" y="0"/>
                    <a:pt x="3652" y="2680"/>
                    <a:pt x="0" y="8041"/>
                  </a:cubicBezTo>
                  <a:cubicBezTo>
                    <a:pt x="7200" y="8041"/>
                    <a:pt x="7200" y="21600"/>
                    <a:pt x="7200" y="21600"/>
                  </a:cubicBezTo>
                  <a:cubicBezTo>
                    <a:pt x="14400" y="21600"/>
                    <a:pt x="21600" y="8041"/>
                    <a:pt x="21600" y="8041"/>
                  </a:cubicBezTo>
                  <a:cubicBezTo>
                    <a:pt x="17948" y="2680"/>
                    <a:pt x="14400" y="0"/>
                    <a:pt x="1085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1" name="Google Shape;5229;p40"/>
            <p:cNvSpPr/>
            <p:nvPr/>
          </p:nvSpPr>
          <p:spPr>
            <a:xfrm rot="8540343">
              <a:off x="826022" y="9930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730" y="0"/>
                  </a:moveTo>
                  <a:cubicBezTo>
                    <a:pt x="2661" y="0"/>
                    <a:pt x="0" y="3060"/>
                    <a:pt x="0" y="9360"/>
                  </a:cubicBezTo>
                  <a:cubicBezTo>
                    <a:pt x="0" y="21600"/>
                    <a:pt x="10800" y="21600"/>
                    <a:pt x="21600" y="21600"/>
                  </a:cubicBezTo>
                  <a:lnTo>
                    <a:pt x="21600" y="9360"/>
                  </a:lnTo>
                  <a:cubicBezTo>
                    <a:pt x="16122" y="3060"/>
                    <a:pt x="10800" y="0"/>
                    <a:pt x="673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2" name="Google Shape;5230;p40"/>
            <p:cNvSpPr/>
            <p:nvPr/>
          </p:nvSpPr>
          <p:spPr>
            <a:xfrm rot="8540343">
              <a:off x="669421" y="954867"/>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8871"/>
                    <a:pt x="-6326" y="8871"/>
                    <a:pt x="4474" y="17743"/>
                  </a:cubicBezTo>
                  <a:cubicBezTo>
                    <a:pt x="4474" y="20700"/>
                    <a:pt x="4474" y="21600"/>
                    <a:pt x="4787" y="21600"/>
                  </a:cubicBezTo>
                  <a:cubicBezTo>
                    <a:pt x="5570" y="21600"/>
                    <a:pt x="8074" y="17743"/>
                    <a:pt x="15274" y="17743"/>
                  </a:cubicBezTo>
                  <a:lnTo>
                    <a:pt x="15274"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3" name="Google Shape;5231;p40"/>
            <p:cNvSpPr/>
            <p:nvPr/>
          </p:nvSpPr>
          <p:spPr>
            <a:xfrm rot="8540343">
              <a:off x="638584" y="9497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293" y="13307"/>
                    <a:pt x="8293" y="21600"/>
                    <a:pt x="21600" y="21600"/>
                  </a:cubicBezTo>
                  <a:cubicBezTo>
                    <a:pt x="14946" y="13307"/>
                    <a:pt x="8293" y="6654"/>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4" name="Google Shape;5232;p40"/>
            <p:cNvSpPr/>
            <p:nvPr/>
          </p:nvSpPr>
          <p:spPr>
            <a:xfrm rot="8540343">
              <a:off x="446493" y="9496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11985" y="9615"/>
                    <a:pt x="11985" y="9615"/>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5" name="Google Shape;5233;p40"/>
            <p:cNvSpPr/>
            <p:nvPr/>
          </p:nvSpPr>
          <p:spPr>
            <a:xfrm rot="8540343">
              <a:off x="1848511" y="646579"/>
              <a:ext cx="12701" cy="12701"/>
            </a:xfrm>
            <a:custGeom>
              <a:avLst/>
              <a:gdLst/>
              <a:ahLst/>
              <a:cxnLst>
                <a:cxn ang="0">
                  <a:pos x="wd2" y="hd2"/>
                </a:cxn>
                <a:cxn ang="5400000">
                  <a:pos x="wd2" y="hd2"/>
                </a:cxn>
                <a:cxn ang="10800000">
                  <a:pos x="wd2" y="hd2"/>
                </a:cxn>
                <a:cxn ang="16200000">
                  <a:pos x="wd2" y="hd2"/>
                </a:cxn>
              </a:cxnLst>
              <a:rect l="0" t="0" r="r" b="b"/>
              <a:pathLst>
                <a:path w="18604" h="21600" extrusionOk="0">
                  <a:moveTo>
                    <a:pt x="9615" y="0"/>
                  </a:moveTo>
                  <a:lnTo>
                    <a:pt x="0" y="10800"/>
                  </a:lnTo>
                  <a:cubicBezTo>
                    <a:pt x="0" y="21600"/>
                    <a:pt x="9615" y="21600"/>
                    <a:pt x="9615" y="21600"/>
                  </a:cubicBezTo>
                  <a:cubicBezTo>
                    <a:pt x="21600" y="21600"/>
                    <a:pt x="21600" y="10800"/>
                    <a:pt x="961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6" name="Google Shape;5234;p40"/>
            <p:cNvSpPr/>
            <p:nvPr/>
          </p:nvSpPr>
          <p:spPr>
            <a:xfrm rot="8540343">
              <a:off x="1705230" y="6400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10800"/>
                    <a:pt x="0" y="21600"/>
                  </a:cubicBezTo>
                  <a:lnTo>
                    <a:pt x="21600" y="21600"/>
                  </a:lnTo>
                  <a:cubicBezTo>
                    <a:pt x="21600" y="10800"/>
                    <a:pt x="21600" y="10800"/>
                    <a:pt x="119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7" name="Google Shape;5235;p40"/>
            <p:cNvSpPr/>
            <p:nvPr/>
          </p:nvSpPr>
          <p:spPr>
            <a:xfrm rot="8540343">
              <a:off x="1756469" y="5853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lnTo>
                    <a:pt x="0" y="9538"/>
                  </a:lnTo>
                  <a:cubicBezTo>
                    <a:pt x="6683" y="9538"/>
                    <a:pt x="6683" y="21600"/>
                    <a:pt x="13270" y="21600"/>
                  </a:cubicBezTo>
                  <a:cubicBezTo>
                    <a:pt x="13270" y="9538"/>
                    <a:pt x="13270" y="9538"/>
                    <a:pt x="21600" y="9538"/>
                  </a:cubicBezTo>
                  <a:cubicBezTo>
                    <a:pt x="13270" y="0"/>
                    <a:pt x="13270" y="0"/>
                    <a:pt x="66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8" name="Google Shape;5236;p40"/>
            <p:cNvSpPr/>
            <p:nvPr/>
          </p:nvSpPr>
          <p:spPr>
            <a:xfrm rot="8540343">
              <a:off x="1215009" y="8992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11985"/>
                    <a:pt x="0" y="11985"/>
                    <a:pt x="0" y="21600"/>
                  </a:cubicBezTo>
                  <a:cubicBezTo>
                    <a:pt x="9538" y="21600"/>
                    <a:pt x="21600" y="21600"/>
                    <a:pt x="21600" y="11985"/>
                  </a:cubicBezTo>
                  <a:lnTo>
                    <a:pt x="953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9" name="Google Shape;5237;p40"/>
            <p:cNvSpPr/>
            <p:nvPr/>
          </p:nvSpPr>
          <p:spPr>
            <a:xfrm rot="8540343">
              <a:off x="1821153" y="5723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21600"/>
                    <a:pt x="10800" y="21600"/>
                    <a:pt x="21600" y="21600"/>
                  </a:cubicBezTo>
                  <a:cubicBezTo>
                    <a:pt x="21600" y="0"/>
                    <a:pt x="108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0" name="Google Shape;5238;p40"/>
            <p:cNvSpPr/>
            <p:nvPr/>
          </p:nvSpPr>
          <p:spPr>
            <a:xfrm rot="8540343">
              <a:off x="669272" y="928137"/>
              <a:ext cx="12701" cy="12701"/>
            </a:xfrm>
            <a:custGeom>
              <a:avLst/>
              <a:gdLst/>
              <a:ahLst/>
              <a:cxnLst>
                <a:cxn ang="0">
                  <a:pos x="wd2" y="hd2"/>
                </a:cxn>
                <a:cxn ang="5400000">
                  <a:pos x="wd2" y="hd2"/>
                </a:cxn>
                <a:cxn ang="10800000">
                  <a:pos x="wd2" y="hd2"/>
                </a:cxn>
                <a:cxn ang="16200000">
                  <a:pos x="wd2" y="hd2"/>
                </a:cxn>
              </a:cxnLst>
              <a:rect l="0" t="0" r="r" b="b"/>
              <a:pathLst>
                <a:path w="14118" h="21600" extrusionOk="0">
                  <a:moveTo>
                    <a:pt x="2133" y="0"/>
                  </a:moveTo>
                  <a:cubicBezTo>
                    <a:pt x="2133" y="14365"/>
                    <a:pt x="-7482" y="21600"/>
                    <a:pt x="14118" y="21600"/>
                  </a:cubicBezTo>
                  <a:cubicBezTo>
                    <a:pt x="14118" y="14365"/>
                    <a:pt x="14118" y="7130"/>
                    <a:pt x="21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1" name="Google Shape;5239;p40"/>
            <p:cNvSpPr/>
            <p:nvPr/>
          </p:nvSpPr>
          <p:spPr>
            <a:xfrm rot="8540343">
              <a:off x="690098" y="9515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0"/>
                    <a:pt x="0" y="0"/>
                    <a:pt x="0" y="21600"/>
                  </a:cubicBezTo>
                  <a:lnTo>
                    <a:pt x="1080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2" name="Google Shape;5240;p40"/>
            <p:cNvSpPr/>
            <p:nvPr/>
          </p:nvSpPr>
          <p:spPr>
            <a:xfrm rot="8540343">
              <a:off x="287512" y="10009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lnTo>
                    <a:pt x="0" y="14836"/>
                  </a:lnTo>
                  <a:cubicBezTo>
                    <a:pt x="3626" y="19855"/>
                    <a:pt x="7253" y="21600"/>
                    <a:pt x="10406" y="21600"/>
                  </a:cubicBezTo>
                  <a:cubicBezTo>
                    <a:pt x="16870" y="21600"/>
                    <a:pt x="21600" y="14836"/>
                    <a:pt x="21600" y="14836"/>
                  </a:cubicBezTo>
                  <a:cubicBezTo>
                    <a:pt x="21600" y="14836"/>
                    <a:pt x="21600" y="0"/>
                    <a:pt x="1087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3" name="Google Shape;5241;p40"/>
            <p:cNvSpPr/>
            <p:nvPr/>
          </p:nvSpPr>
          <p:spPr>
            <a:xfrm rot="8540343">
              <a:off x="1309294" y="7935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087" y="0"/>
                  </a:moveTo>
                  <a:cubicBezTo>
                    <a:pt x="10174" y="0"/>
                    <a:pt x="5009" y="3208"/>
                    <a:pt x="0" y="3208"/>
                  </a:cubicBezTo>
                  <a:cubicBezTo>
                    <a:pt x="10800" y="3208"/>
                    <a:pt x="10800" y="21600"/>
                    <a:pt x="21600" y="21600"/>
                  </a:cubicBezTo>
                  <a:cubicBezTo>
                    <a:pt x="21600" y="4063"/>
                    <a:pt x="18470" y="0"/>
                    <a:pt x="140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4" name="Google Shape;5242;p40"/>
            <p:cNvSpPr/>
            <p:nvPr/>
          </p:nvSpPr>
          <p:spPr>
            <a:xfrm rot="8540343">
              <a:off x="217303" y="10545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10721"/>
                    <a:pt x="0" y="0"/>
                    <a:pt x="0" y="21600"/>
                  </a:cubicBezTo>
                  <a:cubicBezTo>
                    <a:pt x="0" y="10721"/>
                    <a:pt x="10800" y="10721"/>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5" name="Google Shape;5243;p40"/>
            <p:cNvSpPr/>
            <p:nvPr/>
          </p:nvSpPr>
          <p:spPr>
            <a:xfrm rot="8540343">
              <a:off x="1317735" y="7898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10879"/>
                  </a:cubicBezTo>
                  <a:cubicBezTo>
                    <a:pt x="0" y="21600"/>
                    <a:pt x="10800" y="21600"/>
                    <a:pt x="10800" y="21600"/>
                  </a:cubicBezTo>
                  <a:lnTo>
                    <a:pt x="21600" y="10879"/>
                  </a:lnTo>
                  <a:cubicBezTo>
                    <a:pt x="21600" y="0"/>
                    <a:pt x="10800"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6" name="Google Shape;5244;p40"/>
            <p:cNvSpPr/>
            <p:nvPr/>
          </p:nvSpPr>
          <p:spPr>
            <a:xfrm rot="8540343">
              <a:off x="701955" y="960562"/>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4474" y="0"/>
                  </a:moveTo>
                  <a:cubicBezTo>
                    <a:pt x="-6326" y="10800"/>
                    <a:pt x="4474" y="10800"/>
                    <a:pt x="15274" y="21600"/>
                  </a:cubicBezTo>
                  <a:cubicBezTo>
                    <a:pt x="15274" y="10800"/>
                    <a:pt x="15274" y="0"/>
                    <a:pt x="44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7" name="Google Shape;5245;p40"/>
            <p:cNvSpPr/>
            <p:nvPr/>
          </p:nvSpPr>
          <p:spPr>
            <a:xfrm rot="8540343">
              <a:off x="1654362" y="4921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11985"/>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8" name="Google Shape;5246;p40"/>
            <p:cNvSpPr/>
            <p:nvPr/>
          </p:nvSpPr>
          <p:spPr>
            <a:xfrm rot="8540343">
              <a:off x="1632015" y="6616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6683" y="21600"/>
                    <a:pt x="15013"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9" name="Google Shape;5247;p40"/>
            <p:cNvSpPr/>
            <p:nvPr/>
          </p:nvSpPr>
          <p:spPr>
            <a:xfrm rot="8540343">
              <a:off x="787814" y="9764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0" name="Google Shape;5248;p40"/>
            <p:cNvSpPr/>
            <p:nvPr/>
          </p:nvSpPr>
          <p:spPr>
            <a:xfrm rot="8540343">
              <a:off x="1758175" y="6645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985" y="0"/>
                    <a:pt x="11985"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1" name="Google Shape;5249;p40"/>
            <p:cNvSpPr/>
            <p:nvPr/>
          </p:nvSpPr>
          <p:spPr>
            <a:xfrm rot="8540343">
              <a:off x="1732752" y="6292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0"/>
                    <a:pt x="0" y="0"/>
                    <a:pt x="0" y="21600"/>
                  </a:cubicBezTo>
                  <a:lnTo>
                    <a:pt x="9538"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2" name="Google Shape;5250;p40"/>
            <p:cNvSpPr/>
            <p:nvPr/>
          </p:nvSpPr>
          <p:spPr>
            <a:xfrm rot="8540343">
              <a:off x="787962" y="9792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11985"/>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3" name="Google Shape;5251;p40"/>
            <p:cNvSpPr/>
            <p:nvPr/>
          </p:nvSpPr>
          <p:spPr>
            <a:xfrm rot="8540343">
              <a:off x="822671" y="9921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10800"/>
                    <a:pt x="21600" y="108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4" name="Google Shape;5252;p40"/>
            <p:cNvSpPr/>
            <p:nvPr/>
          </p:nvSpPr>
          <p:spPr>
            <a:xfrm rot="8540343">
              <a:off x="1409759" y="7388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293" y="14512"/>
                    <a:pt x="6683" y="21600"/>
                    <a:pt x="10170" y="21600"/>
                  </a:cubicBezTo>
                  <a:cubicBezTo>
                    <a:pt x="13754" y="21600"/>
                    <a:pt x="17435" y="14512"/>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5" name="Google Shape;5253;p40"/>
            <p:cNvSpPr/>
            <p:nvPr/>
          </p:nvSpPr>
          <p:spPr>
            <a:xfrm rot="8540343">
              <a:off x="227901" y="10389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0" y="0"/>
                    <a:pt x="0" y="9538"/>
                    <a:pt x="0" y="21600"/>
                  </a:cubicBezTo>
                  <a:lnTo>
                    <a:pt x="21600" y="21600"/>
                  </a:lnTo>
                  <a:cubicBezTo>
                    <a:pt x="21600" y="9538"/>
                    <a:pt x="21600" y="0"/>
                    <a:pt x="1087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6" name="Google Shape;5254;p40"/>
            <p:cNvSpPr/>
            <p:nvPr/>
          </p:nvSpPr>
          <p:spPr>
            <a:xfrm rot="8540343">
              <a:off x="855298" y="9744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10721" y="9615"/>
                    <a:pt x="21600" y="21600"/>
                  </a:cubicBezTo>
                  <a:cubicBezTo>
                    <a:pt x="21600" y="9615"/>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7" name="Google Shape;5255;p40"/>
            <p:cNvSpPr/>
            <p:nvPr/>
          </p:nvSpPr>
          <p:spPr>
            <a:xfrm rot="8540343">
              <a:off x="528507" y="94564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5478" y="21600"/>
                    <a:pt x="12365" y="21600"/>
                  </a:cubicBezTo>
                  <a:cubicBezTo>
                    <a:pt x="15183" y="21600"/>
                    <a:pt x="18470" y="19819"/>
                    <a:pt x="21600" y="15365"/>
                  </a:cubicBezTo>
                  <a:cubicBezTo>
                    <a:pt x="10800" y="15365"/>
                    <a:pt x="108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8" name="Google Shape;5256;p40"/>
            <p:cNvSpPr/>
            <p:nvPr/>
          </p:nvSpPr>
          <p:spPr>
            <a:xfrm rot="8540343">
              <a:off x="201380" y="10339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41" y="14123"/>
                    <a:pt x="9425" y="21600"/>
                    <a:pt x="12803" y="21600"/>
                  </a:cubicBezTo>
                  <a:cubicBezTo>
                    <a:pt x="16180" y="21600"/>
                    <a:pt x="18851" y="1412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9" name="Google Shape;5257;p40"/>
            <p:cNvSpPr/>
            <p:nvPr/>
          </p:nvSpPr>
          <p:spPr>
            <a:xfrm rot="8540343">
              <a:off x="1841749" y="5685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3060"/>
                    <a:pt x="0" y="9360"/>
                  </a:cubicBezTo>
                  <a:lnTo>
                    <a:pt x="0" y="21600"/>
                  </a:lnTo>
                  <a:cubicBezTo>
                    <a:pt x="21600" y="21600"/>
                    <a:pt x="21600" y="21600"/>
                    <a:pt x="21600" y="9360"/>
                  </a:cubicBezTo>
                  <a:cubicBezTo>
                    <a:pt x="21600" y="3060"/>
                    <a:pt x="21600" y="0"/>
                    <a:pt x="187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0" name="Google Shape;5258;p40"/>
            <p:cNvSpPr/>
            <p:nvPr/>
          </p:nvSpPr>
          <p:spPr>
            <a:xfrm rot="8540343">
              <a:off x="1728935" y="5922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21600" y="21600"/>
                  </a:lnTo>
                  <a:cubicBezTo>
                    <a:pt x="21600" y="0"/>
                    <a:pt x="10800"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1" name="Google Shape;5259;p40"/>
            <p:cNvSpPr/>
            <p:nvPr/>
          </p:nvSpPr>
          <p:spPr>
            <a:xfrm rot="8540343">
              <a:off x="1824443" y="571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9678"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2" name="Google Shape;5260;p40"/>
            <p:cNvSpPr/>
            <p:nvPr/>
          </p:nvSpPr>
          <p:spPr>
            <a:xfrm rot="8540343">
              <a:off x="1531653" y="5289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3" name="Google Shape;5261;p40"/>
            <p:cNvSpPr/>
            <p:nvPr/>
          </p:nvSpPr>
          <p:spPr>
            <a:xfrm rot="8540343">
              <a:off x="847528" y="971190"/>
              <a:ext cx="12701" cy="12701"/>
            </a:xfrm>
            <a:custGeom>
              <a:avLst/>
              <a:gdLst/>
              <a:ahLst/>
              <a:cxnLst>
                <a:cxn ang="0">
                  <a:pos x="wd2" y="hd2"/>
                </a:cxn>
                <a:cxn ang="5400000">
                  <a:pos x="wd2" y="hd2"/>
                </a:cxn>
                <a:cxn ang="10800000">
                  <a:pos x="wd2" y="hd2"/>
                </a:cxn>
                <a:cxn ang="16200000">
                  <a:pos x="wd2" y="hd2"/>
                </a:cxn>
              </a:cxnLst>
              <a:rect l="0" t="0" r="r" b="b"/>
              <a:pathLst>
                <a:path w="13500" h="21600" extrusionOk="0">
                  <a:moveTo>
                    <a:pt x="0" y="0"/>
                  </a:moveTo>
                  <a:cubicBezTo>
                    <a:pt x="0" y="0"/>
                    <a:pt x="0" y="10800"/>
                    <a:pt x="10800" y="21600"/>
                  </a:cubicBezTo>
                  <a:cubicBezTo>
                    <a:pt x="10800" y="108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4" name="Google Shape;5262;p40"/>
            <p:cNvSpPr/>
            <p:nvPr/>
          </p:nvSpPr>
          <p:spPr>
            <a:xfrm rot="8540343">
              <a:off x="782359" y="9770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5" name="Google Shape;5263;p40"/>
            <p:cNvSpPr/>
            <p:nvPr/>
          </p:nvSpPr>
          <p:spPr>
            <a:xfrm rot="8540343">
              <a:off x="653681" y="9240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062" y="0"/>
                  </a:moveTo>
                  <a:cubicBezTo>
                    <a:pt x="12062" y="12062"/>
                    <a:pt x="12062" y="12062"/>
                    <a:pt x="0" y="12062"/>
                  </a:cubicBezTo>
                  <a:cubicBezTo>
                    <a:pt x="12062" y="21600"/>
                    <a:pt x="12062" y="21600"/>
                    <a:pt x="21600" y="21600"/>
                  </a:cubicBezTo>
                  <a:cubicBezTo>
                    <a:pt x="21600" y="12062"/>
                    <a:pt x="21600" y="12062"/>
                    <a:pt x="1206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6" name="Google Shape;5264;p40"/>
            <p:cNvSpPr/>
            <p:nvPr/>
          </p:nvSpPr>
          <p:spPr>
            <a:xfrm rot="8540343">
              <a:off x="649272" y="9245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7" name="Google Shape;5265;p40"/>
            <p:cNvSpPr/>
            <p:nvPr/>
          </p:nvSpPr>
          <p:spPr>
            <a:xfrm rot="8540343">
              <a:off x="614937" y="9473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0"/>
                    <a:pt x="0" y="21600"/>
                  </a:cubicBezTo>
                  <a:cubicBezTo>
                    <a:pt x="11985"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8" name="Google Shape;5266;p40"/>
            <p:cNvSpPr/>
            <p:nvPr/>
          </p:nvSpPr>
          <p:spPr>
            <a:xfrm rot="8540343">
              <a:off x="597153" y="9181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217" y="0"/>
                  </a:moveTo>
                  <a:cubicBezTo>
                    <a:pt x="14400" y="0"/>
                    <a:pt x="9078" y="3221"/>
                    <a:pt x="0" y="8716"/>
                  </a:cubicBezTo>
                  <a:lnTo>
                    <a:pt x="21600" y="21600"/>
                  </a:lnTo>
                  <a:cubicBezTo>
                    <a:pt x="21600" y="6442"/>
                    <a:pt x="21600" y="0"/>
                    <a:pt x="172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9" name="Google Shape;5267;p40"/>
            <p:cNvSpPr/>
            <p:nvPr/>
          </p:nvSpPr>
          <p:spPr>
            <a:xfrm rot="8540343">
              <a:off x="534690" y="9439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116" y="0"/>
                  </a:moveTo>
                  <a:cubicBezTo>
                    <a:pt x="13796" y="0"/>
                    <a:pt x="6410" y="10623"/>
                    <a:pt x="0" y="10623"/>
                  </a:cubicBezTo>
                  <a:cubicBezTo>
                    <a:pt x="3205" y="18767"/>
                    <a:pt x="6689" y="21600"/>
                    <a:pt x="9894" y="21600"/>
                  </a:cubicBezTo>
                  <a:cubicBezTo>
                    <a:pt x="16165" y="21600"/>
                    <a:pt x="21600" y="10623"/>
                    <a:pt x="21600" y="10623"/>
                  </a:cubicBezTo>
                  <a:cubicBezTo>
                    <a:pt x="21600" y="2479"/>
                    <a:pt x="20206" y="0"/>
                    <a:pt x="18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0" name="Google Shape;5268;p40"/>
            <p:cNvSpPr/>
            <p:nvPr/>
          </p:nvSpPr>
          <p:spPr>
            <a:xfrm rot="8540343">
              <a:off x="492388" y="942586"/>
              <a:ext cx="12701" cy="12701"/>
            </a:xfrm>
            <a:custGeom>
              <a:avLst/>
              <a:gdLst/>
              <a:ahLst/>
              <a:cxnLst>
                <a:cxn ang="0">
                  <a:pos x="wd2" y="hd2"/>
                </a:cxn>
                <a:cxn ang="5400000">
                  <a:pos x="wd2" y="hd2"/>
                </a:cxn>
                <a:cxn ang="10800000">
                  <a:pos x="wd2" y="hd2"/>
                </a:cxn>
                <a:cxn ang="16200000">
                  <a:pos x="wd2" y="hd2"/>
                </a:cxn>
              </a:cxnLst>
              <a:rect l="0" t="0" r="r" b="b"/>
              <a:pathLst>
                <a:path w="12876" h="21600" extrusionOk="0">
                  <a:moveTo>
                    <a:pt x="8041" y="0"/>
                  </a:moveTo>
                  <a:cubicBezTo>
                    <a:pt x="-2680" y="10879"/>
                    <a:pt x="-2680" y="10879"/>
                    <a:pt x="8041" y="21600"/>
                  </a:cubicBezTo>
                  <a:cubicBezTo>
                    <a:pt x="8041" y="10879"/>
                    <a:pt x="18920" y="10879"/>
                    <a:pt x="804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1" name="Google Shape;5269;p40"/>
            <p:cNvSpPr/>
            <p:nvPr/>
          </p:nvSpPr>
          <p:spPr>
            <a:xfrm rot="8540343">
              <a:off x="462510" y="9459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496" y="0"/>
                  </a:moveTo>
                  <a:cubicBezTo>
                    <a:pt x="11426" y="0"/>
                    <a:pt x="5791" y="5574"/>
                    <a:pt x="0" y="5574"/>
                  </a:cubicBezTo>
                  <a:cubicBezTo>
                    <a:pt x="5478" y="13471"/>
                    <a:pt x="10800" y="13471"/>
                    <a:pt x="14870" y="13471"/>
                  </a:cubicBezTo>
                  <a:cubicBezTo>
                    <a:pt x="18939" y="13471"/>
                    <a:pt x="21600" y="13471"/>
                    <a:pt x="21600" y="21600"/>
                  </a:cubicBezTo>
                  <a:cubicBezTo>
                    <a:pt x="21600" y="4413"/>
                    <a:pt x="19252" y="0"/>
                    <a:pt x="1549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2" name="Google Shape;5270;p40"/>
            <p:cNvSpPr/>
            <p:nvPr/>
          </p:nvSpPr>
          <p:spPr>
            <a:xfrm rot="8540343">
              <a:off x="411686" y="9583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322" y="7062"/>
                    <a:pt x="0" y="21600"/>
                  </a:cubicBezTo>
                  <a:lnTo>
                    <a:pt x="21600" y="21600"/>
                  </a:lnTo>
                  <a:cubicBezTo>
                    <a:pt x="16122" y="7062"/>
                    <a:pt x="13461"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3" name="Google Shape;5271;p40"/>
            <p:cNvSpPr/>
            <p:nvPr/>
          </p:nvSpPr>
          <p:spPr>
            <a:xfrm rot="8540343">
              <a:off x="381136" y="9628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330"/>
                    <a:pt x="5361" y="21600"/>
                    <a:pt x="10721" y="21600"/>
                  </a:cubicBezTo>
                  <a:cubicBezTo>
                    <a:pt x="16239" y="21600"/>
                    <a:pt x="21600" y="17330"/>
                    <a:pt x="21600" y="17330"/>
                  </a:cubicBezTo>
                  <a:cubicBezTo>
                    <a:pt x="21600" y="8540"/>
                    <a:pt x="18920" y="8540"/>
                    <a:pt x="14820" y="8540"/>
                  </a:cubicBezTo>
                  <a:cubicBezTo>
                    <a:pt x="10721" y="8540"/>
                    <a:pt x="5361" y="854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4" name="Google Shape;5272;p40"/>
            <p:cNvSpPr/>
            <p:nvPr/>
          </p:nvSpPr>
          <p:spPr>
            <a:xfrm rot="8540343">
              <a:off x="229809" y="10449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365" y="10721"/>
                    <a:pt x="7130" y="0"/>
                    <a:pt x="0" y="21600"/>
                  </a:cubicBezTo>
                  <a:cubicBezTo>
                    <a:pt x="7130" y="10721"/>
                    <a:pt x="14365"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5" name="Google Shape;5273;p40"/>
            <p:cNvSpPr/>
            <p:nvPr/>
          </p:nvSpPr>
          <p:spPr>
            <a:xfrm rot="8540343">
              <a:off x="287465" y="9702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9615"/>
                    <a:pt x="0" y="9615"/>
                    <a:pt x="0" y="21600"/>
                  </a:cubicBezTo>
                  <a:cubicBezTo>
                    <a:pt x="21600" y="9615"/>
                    <a:pt x="21600" y="961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6" name="Google Shape;5274;p40"/>
            <p:cNvSpPr/>
            <p:nvPr/>
          </p:nvSpPr>
          <p:spPr>
            <a:xfrm rot="8540343">
              <a:off x="14666" y="977720"/>
              <a:ext cx="12701" cy="12701"/>
            </a:xfrm>
            <a:custGeom>
              <a:avLst/>
              <a:gdLst/>
              <a:ahLst/>
              <a:cxnLst>
                <a:cxn ang="0">
                  <a:pos x="wd2" y="hd2"/>
                </a:cxn>
                <a:cxn ang="5400000">
                  <a:pos x="wd2" y="hd2"/>
                </a:cxn>
                <a:cxn ang="10800000">
                  <a:pos x="wd2" y="hd2"/>
                </a:cxn>
                <a:cxn ang="16200000">
                  <a:pos x="wd2" y="hd2"/>
                </a:cxn>
              </a:cxnLst>
              <a:rect l="0" t="0" r="r" b="b"/>
              <a:pathLst>
                <a:path w="18141" h="21600" extrusionOk="0">
                  <a:moveTo>
                    <a:pt x="11985" y="0"/>
                  </a:moveTo>
                  <a:cubicBezTo>
                    <a:pt x="11985" y="21600"/>
                    <a:pt x="11985" y="21600"/>
                    <a:pt x="0" y="21600"/>
                  </a:cubicBezTo>
                  <a:cubicBezTo>
                    <a:pt x="21600" y="21600"/>
                    <a:pt x="21600" y="21600"/>
                    <a:pt x="119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7" name="Google Shape;5275;p40"/>
            <p:cNvSpPr/>
            <p:nvPr/>
          </p:nvSpPr>
          <p:spPr>
            <a:xfrm rot="8540343">
              <a:off x="1782923" y="66134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8" name="Google Shape;5276;p40"/>
            <p:cNvSpPr/>
            <p:nvPr/>
          </p:nvSpPr>
          <p:spPr>
            <a:xfrm rot="8540343">
              <a:off x="1839684" y="6034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9" name="Google Shape;5277;p40"/>
            <p:cNvSpPr/>
            <p:nvPr/>
          </p:nvSpPr>
          <p:spPr>
            <a:xfrm rot="8540343">
              <a:off x="1819423" y="5701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12"/>
                    <a:pt x="10800" y="21600"/>
                    <a:pt x="14870" y="21600"/>
                  </a:cubicBezTo>
                  <a:cubicBezTo>
                    <a:pt x="18939" y="21600"/>
                    <a:pt x="21600" y="14512"/>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0" name="Google Shape;5278;p40"/>
            <p:cNvSpPr/>
            <p:nvPr/>
          </p:nvSpPr>
          <p:spPr>
            <a:xfrm rot="8540343">
              <a:off x="1730337" y="6311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7200"/>
                    <a:pt x="0" y="14400"/>
                    <a:pt x="21600" y="21600"/>
                  </a:cubicBezTo>
                  <a:cubicBezTo>
                    <a:pt x="10800" y="14400"/>
                    <a:pt x="21600" y="72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1" name="Google Shape;5279;p40"/>
            <p:cNvSpPr/>
            <p:nvPr/>
          </p:nvSpPr>
          <p:spPr>
            <a:xfrm rot="8540343">
              <a:off x="1685674" y="6441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062" y="13074"/>
                    <a:pt x="12062" y="13074"/>
                    <a:pt x="0" y="13074"/>
                  </a:cubicBezTo>
                  <a:cubicBezTo>
                    <a:pt x="8977" y="18379"/>
                    <a:pt x="14166" y="21600"/>
                    <a:pt x="17252" y="21600"/>
                  </a:cubicBezTo>
                  <a:cubicBezTo>
                    <a:pt x="21600" y="21600"/>
                    <a:pt x="21600" y="153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2" name="Google Shape;5280;p40"/>
            <p:cNvSpPr/>
            <p:nvPr/>
          </p:nvSpPr>
          <p:spPr>
            <a:xfrm rot="8540343">
              <a:off x="1760575" y="5832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3" name="Google Shape;5281;p40"/>
            <p:cNvSpPr/>
            <p:nvPr/>
          </p:nvSpPr>
          <p:spPr>
            <a:xfrm rot="8540343">
              <a:off x="1752853" y="587212"/>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0"/>
                    <a:pt x="-3706" y="0"/>
                    <a:pt x="7094" y="21600"/>
                  </a:cubicBezTo>
                  <a:lnTo>
                    <a:pt x="17894"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4" name="Google Shape;5282;p40"/>
            <p:cNvSpPr/>
            <p:nvPr/>
          </p:nvSpPr>
          <p:spPr>
            <a:xfrm rot="8540343">
              <a:off x="1709205" y="5972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1985"/>
                    <a:pt x="0" y="11985"/>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5" name="Google Shape;5283;p40"/>
            <p:cNvSpPr/>
            <p:nvPr/>
          </p:nvSpPr>
          <p:spPr>
            <a:xfrm rot="8540343">
              <a:off x="1708863" y="5700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6" name="Google Shape;5284;p40"/>
            <p:cNvSpPr/>
            <p:nvPr/>
          </p:nvSpPr>
          <p:spPr>
            <a:xfrm rot="8540343">
              <a:off x="1362317" y="7640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175"/>
                    <a:pt x="2680" y="21600"/>
                    <a:pt x="6780" y="21600"/>
                  </a:cubicBezTo>
                  <a:cubicBezTo>
                    <a:pt x="10721" y="21600"/>
                    <a:pt x="16239" y="1417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7" name="Google Shape;5285;p40"/>
            <p:cNvSpPr/>
            <p:nvPr/>
          </p:nvSpPr>
          <p:spPr>
            <a:xfrm rot="8540343">
              <a:off x="1202874" y="8762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470" y="0"/>
                  </a:moveTo>
                  <a:cubicBezTo>
                    <a:pt x="14400" y="0"/>
                    <a:pt x="7200" y="6821"/>
                    <a:pt x="0" y="6821"/>
                  </a:cubicBezTo>
                  <a:cubicBezTo>
                    <a:pt x="5478" y="16598"/>
                    <a:pt x="10800" y="21600"/>
                    <a:pt x="14870" y="21600"/>
                  </a:cubicBezTo>
                  <a:cubicBezTo>
                    <a:pt x="18939" y="21600"/>
                    <a:pt x="21600" y="16598"/>
                    <a:pt x="21600" y="6821"/>
                  </a:cubicBezTo>
                  <a:cubicBezTo>
                    <a:pt x="21600" y="1592"/>
                    <a:pt x="20348" y="0"/>
                    <a:pt x="1847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8" name="Google Shape;5286;p40"/>
            <p:cNvSpPr/>
            <p:nvPr/>
          </p:nvSpPr>
          <p:spPr>
            <a:xfrm rot="8540343">
              <a:off x="1665729" y="4615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10800" y="251"/>
                    <a:pt x="0" y="21600"/>
                  </a:cubicBezTo>
                  <a:cubicBezTo>
                    <a:pt x="108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9" name="Google Shape;5287;p40"/>
            <p:cNvSpPr/>
            <p:nvPr/>
          </p:nvSpPr>
          <p:spPr>
            <a:xfrm rot="8540343">
              <a:off x="1470758" y="6094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292"/>
                    <a:pt x="0" y="21600"/>
                    <a:pt x="4383" y="21600"/>
                  </a:cubicBezTo>
                  <a:cubicBezTo>
                    <a:pt x="7513" y="21600"/>
                    <a:pt x="12522" y="18542"/>
                    <a:pt x="21600" y="12998"/>
                  </a:cubicBezTo>
                  <a:cubicBezTo>
                    <a:pt x="21600" y="12998"/>
                    <a:pt x="0" y="12998"/>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0" name="Google Shape;5288;p40"/>
            <p:cNvSpPr/>
            <p:nvPr/>
          </p:nvSpPr>
          <p:spPr>
            <a:xfrm rot="8540343">
              <a:off x="1570642" y="5183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976" y="0"/>
                  </a:moveTo>
                  <a:cubicBezTo>
                    <a:pt x="10800" y="0"/>
                    <a:pt x="6353" y="1984"/>
                    <a:pt x="0" y="6392"/>
                  </a:cubicBezTo>
                  <a:cubicBezTo>
                    <a:pt x="0" y="6392"/>
                    <a:pt x="0" y="21600"/>
                    <a:pt x="21600" y="21600"/>
                  </a:cubicBezTo>
                  <a:cubicBezTo>
                    <a:pt x="21600" y="10800"/>
                    <a:pt x="21600" y="0"/>
                    <a:pt x="1397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1" name="Google Shape;5289;p40"/>
            <p:cNvSpPr/>
            <p:nvPr/>
          </p:nvSpPr>
          <p:spPr>
            <a:xfrm rot="8540343">
              <a:off x="1458542" y="7188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33"/>
                    <a:pt x="0" y="10977"/>
                  </a:cubicBezTo>
                  <a:cubicBezTo>
                    <a:pt x="0" y="10977"/>
                    <a:pt x="9704" y="21600"/>
                    <a:pt x="15965" y="21600"/>
                  </a:cubicBezTo>
                  <a:cubicBezTo>
                    <a:pt x="19096" y="21600"/>
                    <a:pt x="21600" y="18767"/>
                    <a:pt x="21600" y="10977"/>
                  </a:cubicBezTo>
                  <a:cubicBezTo>
                    <a:pt x="21600" y="10977"/>
                    <a:pt x="11896" y="0"/>
                    <a:pt x="56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2" name="Google Shape;5290;p40"/>
            <p:cNvSpPr/>
            <p:nvPr/>
          </p:nvSpPr>
          <p:spPr>
            <a:xfrm rot="8540343">
              <a:off x="1625579" y="6250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2" y="14538"/>
                    <a:pt x="8919" y="21600"/>
                    <a:pt x="11706" y="21600"/>
                  </a:cubicBezTo>
                  <a:cubicBezTo>
                    <a:pt x="14354" y="21600"/>
                    <a:pt x="16723"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3" name="Google Shape;5291;p40"/>
            <p:cNvSpPr/>
            <p:nvPr/>
          </p:nvSpPr>
          <p:spPr>
            <a:xfrm rot="8540343">
              <a:off x="1651415" y="49529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4" name="Google Shape;5292;p40"/>
            <p:cNvSpPr/>
            <p:nvPr/>
          </p:nvSpPr>
          <p:spPr>
            <a:xfrm rot="8540343">
              <a:off x="1710633" y="63589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5" name="Google Shape;5293;p40"/>
            <p:cNvSpPr/>
            <p:nvPr/>
          </p:nvSpPr>
          <p:spPr>
            <a:xfrm rot="8540343">
              <a:off x="1265516" y="8483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84" y="0"/>
                  </a:moveTo>
                  <a:cubicBezTo>
                    <a:pt x="0" y="0"/>
                    <a:pt x="0" y="11631"/>
                    <a:pt x="0" y="21600"/>
                  </a:cubicBezTo>
                  <a:lnTo>
                    <a:pt x="21600" y="7477"/>
                  </a:lnTo>
                  <a:cubicBezTo>
                    <a:pt x="15070" y="2077"/>
                    <a:pt x="10549" y="0"/>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6" name="Google Shape;5294;p40"/>
            <p:cNvSpPr/>
            <p:nvPr/>
          </p:nvSpPr>
          <p:spPr>
            <a:xfrm rot="8540343">
              <a:off x="1648518" y="4957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400"/>
                    <a:pt x="8041" y="21600"/>
                    <a:pt x="10879" y="21600"/>
                  </a:cubicBezTo>
                  <a:cubicBezTo>
                    <a:pt x="13559" y="21600"/>
                    <a:pt x="16239"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7" name="Google Shape;5295;p40"/>
            <p:cNvSpPr/>
            <p:nvPr/>
          </p:nvSpPr>
          <p:spPr>
            <a:xfrm rot="8540343">
              <a:off x="1806695" y="57219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8" name="Google Shape;5296;p40"/>
            <p:cNvSpPr/>
            <p:nvPr/>
          </p:nvSpPr>
          <p:spPr>
            <a:xfrm rot="8540343">
              <a:off x="1612759" y="62726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9" name="Google Shape;5297;p40"/>
            <p:cNvSpPr/>
            <p:nvPr/>
          </p:nvSpPr>
          <p:spPr>
            <a:xfrm rot="8540343">
              <a:off x="1448177" y="7212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9704"/>
                    <a:pt x="0" y="9704"/>
                  </a:cubicBezTo>
                  <a:cubicBezTo>
                    <a:pt x="7200" y="9704"/>
                    <a:pt x="9548" y="21600"/>
                    <a:pt x="13617" y="21600"/>
                  </a:cubicBezTo>
                  <a:cubicBezTo>
                    <a:pt x="15496" y="21600"/>
                    <a:pt x="18000" y="18783"/>
                    <a:pt x="21600" y="9704"/>
                  </a:cubicBezTo>
                  <a:cubicBezTo>
                    <a:pt x="18000" y="2504"/>
                    <a:pt x="15496" y="0"/>
                    <a:pt x="136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0" name="Google Shape;5298;p40"/>
            <p:cNvSpPr/>
            <p:nvPr/>
          </p:nvSpPr>
          <p:spPr>
            <a:xfrm rot="8540343">
              <a:off x="1717892" y="6332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538"/>
                    <a:pt x="15965" y="21600"/>
                    <a:pt x="18783" y="21600"/>
                  </a:cubicBezTo>
                  <a:cubicBezTo>
                    <a:pt x="21600" y="21600"/>
                    <a:pt x="21600"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1" name="Google Shape;5299;p40"/>
            <p:cNvSpPr/>
            <p:nvPr/>
          </p:nvSpPr>
          <p:spPr>
            <a:xfrm rot="8540343">
              <a:off x="1496855" y="6002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41" y="0"/>
                  </a:moveTo>
                  <a:cubicBezTo>
                    <a:pt x="5991" y="0"/>
                    <a:pt x="3626" y="2479"/>
                    <a:pt x="0" y="10623"/>
                  </a:cubicBezTo>
                  <a:cubicBezTo>
                    <a:pt x="3626" y="18767"/>
                    <a:pt x="5991" y="21600"/>
                    <a:pt x="8041" y="21600"/>
                  </a:cubicBezTo>
                  <a:cubicBezTo>
                    <a:pt x="11982" y="21600"/>
                    <a:pt x="14347" y="10623"/>
                    <a:pt x="21600" y="10623"/>
                  </a:cubicBezTo>
                  <a:cubicBezTo>
                    <a:pt x="14347" y="10623"/>
                    <a:pt x="11982" y="0"/>
                    <a:pt x="804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2" name="Google Shape;5300;p40"/>
            <p:cNvSpPr/>
            <p:nvPr/>
          </p:nvSpPr>
          <p:spPr>
            <a:xfrm rot="8540343">
              <a:off x="1608529" y="5039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322" y="21600"/>
                    <a:pt x="10643" y="21600"/>
                  </a:cubicBezTo>
                  <a:cubicBezTo>
                    <a:pt x="15965" y="21600"/>
                    <a:pt x="21600"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3" name="Google Shape;5301;p40"/>
            <p:cNvSpPr/>
            <p:nvPr/>
          </p:nvSpPr>
          <p:spPr>
            <a:xfrm rot="8540343">
              <a:off x="1438619" y="6218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123"/>
                    <a:pt x="16278" y="21600"/>
                    <a:pt x="18783" y="21600"/>
                  </a:cubicBezTo>
                  <a:cubicBezTo>
                    <a:pt x="21600" y="21600"/>
                    <a:pt x="21600" y="1412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4" name="Google Shape;5302;p40"/>
            <p:cNvSpPr/>
            <p:nvPr/>
          </p:nvSpPr>
          <p:spPr>
            <a:xfrm rot="8540343">
              <a:off x="1636756" y="66159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21600"/>
                    <a:pt x="-6000" y="21600"/>
                    <a:pt x="4800" y="21600"/>
                  </a:cubicBezTo>
                  <a:cubicBezTo>
                    <a:pt x="15600" y="21600"/>
                    <a:pt x="48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5" name="Google Shape;5303;p40"/>
            <p:cNvSpPr/>
            <p:nvPr/>
          </p:nvSpPr>
          <p:spPr>
            <a:xfrm rot="8540343">
              <a:off x="1710491" y="6897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200"/>
                    <a:pt x="0" y="21600"/>
                  </a:cubicBezTo>
                  <a:lnTo>
                    <a:pt x="21600" y="21600"/>
                  </a:lnTo>
                  <a:cubicBezTo>
                    <a:pt x="10800" y="7200"/>
                    <a:pt x="5526" y="0"/>
                    <a:pt x="276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6" name="Google Shape;5304;p40"/>
            <p:cNvSpPr/>
            <p:nvPr/>
          </p:nvSpPr>
          <p:spPr>
            <a:xfrm rot="8540343">
              <a:off x="842598" y="9986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7" name="Google Shape;5305;p40"/>
            <p:cNvSpPr/>
            <p:nvPr/>
          </p:nvSpPr>
          <p:spPr>
            <a:xfrm rot="8540343">
              <a:off x="852720" y="9776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8" name="Google Shape;5306;p40"/>
            <p:cNvSpPr/>
            <p:nvPr/>
          </p:nvSpPr>
          <p:spPr>
            <a:xfrm rot="8540343">
              <a:off x="852138" y="9742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5526" y="21600"/>
                    <a:pt x="10800" y="21600"/>
                  </a:cubicBezTo>
                  <a:cubicBezTo>
                    <a:pt x="16326" y="21600"/>
                    <a:pt x="21600"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9" name="Google Shape;5307;p40"/>
            <p:cNvSpPr/>
            <p:nvPr/>
          </p:nvSpPr>
          <p:spPr>
            <a:xfrm rot="8540343">
              <a:off x="1737125" y="67491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0" name="Google Shape;5308;p40"/>
            <p:cNvSpPr/>
            <p:nvPr/>
          </p:nvSpPr>
          <p:spPr>
            <a:xfrm rot="8540343">
              <a:off x="794373" y="97817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1" name="Google Shape;5309;p40"/>
            <p:cNvSpPr/>
            <p:nvPr/>
          </p:nvSpPr>
          <p:spPr>
            <a:xfrm rot="8540343">
              <a:off x="754598" y="9727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21600" y="9615"/>
                    <a:pt x="21600" y="9615"/>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2" name="Google Shape;5310;p40"/>
            <p:cNvSpPr/>
            <p:nvPr/>
          </p:nvSpPr>
          <p:spPr>
            <a:xfrm rot="8540343">
              <a:off x="1648436" y="6561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7088"/>
                    <a:pt x="0" y="21600"/>
                  </a:cubicBezTo>
                  <a:lnTo>
                    <a:pt x="21600" y="21600"/>
                  </a:lnTo>
                  <a:cubicBezTo>
                    <a:pt x="21600" y="7088"/>
                    <a:pt x="21600" y="0"/>
                    <a:pt x="187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3" name="Google Shape;5311;p40"/>
            <p:cNvSpPr/>
            <p:nvPr/>
          </p:nvSpPr>
          <p:spPr>
            <a:xfrm rot="8540343">
              <a:off x="615767" y="94492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4" name="Google Shape;5312;p40"/>
            <p:cNvSpPr/>
            <p:nvPr/>
          </p:nvSpPr>
          <p:spPr>
            <a:xfrm rot="8540343">
              <a:off x="546931" y="9168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526" y="21600"/>
                    <a:pt x="10800" y="21600"/>
                  </a:cubicBezTo>
                  <a:cubicBezTo>
                    <a:pt x="16326" y="21600"/>
                    <a:pt x="21600" y="1428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5" name="Google Shape;5313;p40"/>
            <p:cNvSpPr/>
            <p:nvPr/>
          </p:nvSpPr>
          <p:spPr>
            <a:xfrm rot="8540343">
              <a:off x="499421" y="9408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965" y="0"/>
                  </a:moveTo>
                  <a:cubicBezTo>
                    <a:pt x="9704" y="0"/>
                    <a:pt x="0" y="11896"/>
                    <a:pt x="0" y="11896"/>
                  </a:cubicBezTo>
                  <a:cubicBezTo>
                    <a:pt x="0" y="19096"/>
                    <a:pt x="0" y="21600"/>
                    <a:pt x="939" y="21600"/>
                  </a:cubicBezTo>
                  <a:cubicBezTo>
                    <a:pt x="2504" y="21600"/>
                    <a:pt x="7200" y="11896"/>
                    <a:pt x="21600" y="11896"/>
                  </a:cubicBezTo>
                  <a:cubicBezTo>
                    <a:pt x="21600" y="2817"/>
                    <a:pt x="19409" y="0"/>
                    <a:pt x="159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6" name="Google Shape;5314;p40"/>
            <p:cNvSpPr/>
            <p:nvPr/>
          </p:nvSpPr>
          <p:spPr>
            <a:xfrm rot="8540343">
              <a:off x="470748" y="9443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10800"/>
                    <a:pt x="0" y="10800"/>
                  </a:cubicBezTo>
                  <a:cubicBezTo>
                    <a:pt x="7200" y="10800"/>
                    <a:pt x="9548" y="21600"/>
                    <a:pt x="13617" y="21600"/>
                  </a:cubicBezTo>
                  <a:cubicBezTo>
                    <a:pt x="15652" y="21600"/>
                    <a:pt x="18000" y="18813"/>
                    <a:pt x="21600" y="10800"/>
                  </a:cubicBezTo>
                  <a:cubicBezTo>
                    <a:pt x="18000" y="2787"/>
                    <a:pt x="15652" y="0"/>
                    <a:pt x="136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7" name="Google Shape;5315;p40"/>
            <p:cNvSpPr/>
            <p:nvPr/>
          </p:nvSpPr>
          <p:spPr>
            <a:xfrm rot="8540343">
              <a:off x="1706138" y="5703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79" y="21600"/>
                    <a:pt x="10879" y="21600"/>
                    <a:pt x="21600" y="21600"/>
                  </a:cubicBezTo>
                  <a:cubicBezTo>
                    <a:pt x="10879" y="0"/>
                    <a:pt x="1087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8" name="Google Shape;5316;p40"/>
            <p:cNvSpPr/>
            <p:nvPr/>
          </p:nvSpPr>
          <p:spPr>
            <a:xfrm rot="8540343">
              <a:off x="262308" y="10173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738" y="14123"/>
                    <a:pt x="7246" y="21600"/>
                    <a:pt x="9894" y="21600"/>
                  </a:cubicBezTo>
                  <a:cubicBezTo>
                    <a:pt x="12542" y="21600"/>
                    <a:pt x="15608" y="1412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9" name="Google Shape;5317;p40"/>
            <p:cNvSpPr/>
            <p:nvPr/>
          </p:nvSpPr>
          <p:spPr>
            <a:xfrm rot="8540343">
              <a:off x="271666" y="10086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560"/>
                    <a:pt x="2224" y="21600"/>
                    <a:pt x="5400" y="21600"/>
                  </a:cubicBezTo>
                  <a:cubicBezTo>
                    <a:pt x="12071"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0" name="Google Shape;5318;p40"/>
            <p:cNvSpPr/>
            <p:nvPr/>
          </p:nvSpPr>
          <p:spPr>
            <a:xfrm rot="8540343">
              <a:off x="226729" y="10432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026"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1" name="Google Shape;5319;p40"/>
            <p:cNvSpPr/>
            <p:nvPr/>
          </p:nvSpPr>
          <p:spPr>
            <a:xfrm rot="8540343">
              <a:off x="275835" y="10028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cubicBezTo>
                    <a:pt x="8041" y="0"/>
                    <a:pt x="5361" y="7200"/>
                    <a:pt x="0" y="21600"/>
                  </a:cubicBezTo>
                  <a:lnTo>
                    <a:pt x="21600" y="21600"/>
                  </a:lnTo>
                  <a:cubicBezTo>
                    <a:pt x="16239" y="7200"/>
                    <a:pt x="13401" y="0"/>
                    <a:pt x="1072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2" name="Google Shape;5320;p40"/>
            <p:cNvSpPr/>
            <p:nvPr/>
          </p:nvSpPr>
          <p:spPr>
            <a:xfrm rot="8540343">
              <a:off x="1696021" y="57432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6000" y="0"/>
                    <a:pt x="4800" y="21600"/>
                    <a:pt x="4800" y="21600"/>
                  </a:cubicBezTo>
                  <a:cubicBezTo>
                    <a:pt x="4800" y="21600"/>
                    <a:pt x="156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3" name="Google Shape;5321;p40"/>
            <p:cNvSpPr/>
            <p:nvPr/>
          </p:nvSpPr>
          <p:spPr>
            <a:xfrm rot="8540343">
              <a:off x="246279" y="10245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400" y="0"/>
                  </a:moveTo>
                  <a:cubicBezTo>
                    <a:pt x="2224" y="0"/>
                    <a:pt x="0" y="1819"/>
                    <a:pt x="0" y="6821"/>
                  </a:cubicBezTo>
                  <a:cubicBezTo>
                    <a:pt x="10800" y="16598"/>
                    <a:pt x="16200" y="21600"/>
                    <a:pt x="19059" y="21600"/>
                  </a:cubicBezTo>
                  <a:cubicBezTo>
                    <a:pt x="21600" y="21600"/>
                    <a:pt x="21600" y="16598"/>
                    <a:pt x="21600" y="6821"/>
                  </a:cubicBezTo>
                  <a:cubicBezTo>
                    <a:pt x="21600" y="6821"/>
                    <a:pt x="12071" y="0"/>
                    <a:pt x="54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4" name="Google Shape;5322;p40"/>
            <p:cNvSpPr/>
            <p:nvPr/>
          </p:nvSpPr>
          <p:spPr>
            <a:xfrm rot="8540343">
              <a:off x="86190" y="10205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5" name="Google Shape;5323;p40"/>
            <p:cNvSpPr/>
            <p:nvPr/>
          </p:nvSpPr>
          <p:spPr>
            <a:xfrm rot="8540343">
              <a:off x="107843" y="9948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274" y="21600"/>
                    <a:pt x="10800" y="21600"/>
                  </a:cubicBezTo>
                  <a:cubicBezTo>
                    <a:pt x="16074" y="21600"/>
                    <a:pt x="21600" y="1428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6" name="Google Shape;5324;p40"/>
            <p:cNvSpPr/>
            <p:nvPr/>
          </p:nvSpPr>
          <p:spPr>
            <a:xfrm rot="8540343">
              <a:off x="311445" y="7502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478" y="7200"/>
                    <a:pt x="0" y="21600"/>
                  </a:cubicBezTo>
                  <a:lnTo>
                    <a:pt x="21600" y="21600"/>
                  </a:lnTo>
                  <a:cubicBezTo>
                    <a:pt x="16278" y="7200"/>
                    <a:pt x="13461"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7" name="Google Shape;5325;p40"/>
            <p:cNvSpPr/>
            <p:nvPr/>
          </p:nvSpPr>
          <p:spPr>
            <a:xfrm rot="8540343">
              <a:off x="1744466" y="5879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85" y="21600"/>
                    <a:pt x="11985" y="21600"/>
                    <a:pt x="21600" y="21600"/>
                  </a:cubicBezTo>
                  <a:cubicBezTo>
                    <a:pt x="11985" y="0"/>
                    <a:pt x="11985"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8" name="Google Shape;5326;p40"/>
            <p:cNvSpPr/>
            <p:nvPr/>
          </p:nvSpPr>
          <p:spPr>
            <a:xfrm rot="8540343">
              <a:off x="1685079" y="580735"/>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971" name="Google Shape;5327;p40"/>
            <p:cNvGrpSpPr/>
            <p:nvPr/>
          </p:nvGrpSpPr>
          <p:grpSpPr>
            <a:xfrm>
              <a:off x="1770198" y="583207"/>
              <a:ext cx="7760" cy="10055"/>
              <a:chOff x="0" y="0"/>
              <a:chExt cx="7759" cy="10053"/>
            </a:xfrm>
          </p:grpSpPr>
          <p:sp>
            <p:nvSpPr>
              <p:cNvPr id="796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7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974" name="Google Shape;5328;p40"/>
            <p:cNvGrpSpPr/>
            <p:nvPr/>
          </p:nvGrpSpPr>
          <p:grpSpPr>
            <a:xfrm>
              <a:off x="1627105" y="622251"/>
              <a:ext cx="10055" cy="7761"/>
              <a:chOff x="0" y="0"/>
              <a:chExt cx="10053" cy="7759"/>
            </a:xfrm>
          </p:grpSpPr>
          <p:sp>
            <p:nvSpPr>
              <p:cNvPr id="797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7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975" name="Google Shape;5329;p40"/>
            <p:cNvSpPr/>
            <p:nvPr/>
          </p:nvSpPr>
          <p:spPr>
            <a:xfrm rot="8540343">
              <a:off x="1377256" y="8069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978" name="Google Shape;5330;p40"/>
            <p:cNvGrpSpPr/>
            <p:nvPr/>
          </p:nvGrpSpPr>
          <p:grpSpPr>
            <a:xfrm>
              <a:off x="1697952" y="642907"/>
              <a:ext cx="10055" cy="7761"/>
              <a:chOff x="0" y="0"/>
              <a:chExt cx="10053" cy="7759"/>
            </a:xfrm>
          </p:grpSpPr>
          <p:sp>
            <p:nvSpPr>
              <p:cNvPr id="797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7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979" name="Google Shape;5331;p40"/>
            <p:cNvSpPr/>
            <p:nvPr/>
          </p:nvSpPr>
          <p:spPr>
            <a:xfrm rot="8540343">
              <a:off x="1482161" y="7223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80" name="Google Shape;5332;p40"/>
            <p:cNvSpPr/>
            <p:nvPr/>
          </p:nvSpPr>
          <p:spPr>
            <a:xfrm rot="8540343">
              <a:off x="1664125" y="5806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2209" y="21600"/>
                    <a:pt x="15339"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81" name="Google Shape;5333;p40"/>
            <p:cNvSpPr/>
            <p:nvPr/>
          </p:nvSpPr>
          <p:spPr>
            <a:xfrm rot="8540343">
              <a:off x="1702207" y="6376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82" name="Google Shape;5334;p40"/>
            <p:cNvSpPr/>
            <p:nvPr/>
          </p:nvSpPr>
          <p:spPr>
            <a:xfrm rot="8540343">
              <a:off x="1640847" y="59627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985" name="Google Shape;5335;p40"/>
            <p:cNvGrpSpPr/>
            <p:nvPr/>
          </p:nvGrpSpPr>
          <p:grpSpPr>
            <a:xfrm>
              <a:off x="1506065" y="701975"/>
              <a:ext cx="7761" cy="10055"/>
              <a:chOff x="0" y="0"/>
              <a:chExt cx="7759" cy="10053"/>
            </a:xfrm>
          </p:grpSpPr>
          <p:sp>
            <p:nvSpPr>
              <p:cNvPr id="7983"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84"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988" name="Google Shape;5336;p40"/>
            <p:cNvGrpSpPr/>
            <p:nvPr/>
          </p:nvGrpSpPr>
          <p:grpSpPr>
            <a:xfrm>
              <a:off x="1441881" y="745837"/>
              <a:ext cx="7761" cy="10055"/>
              <a:chOff x="0" y="0"/>
              <a:chExt cx="7759" cy="10053"/>
            </a:xfrm>
          </p:grpSpPr>
          <p:sp>
            <p:nvSpPr>
              <p:cNvPr id="798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8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991" name="Google Shape;5337;p40"/>
            <p:cNvGrpSpPr/>
            <p:nvPr/>
          </p:nvGrpSpPr>
          <p:grpSpPr>
            <a:xfrm>
              <a:off x="1431289" y="748411"/>
              <a:ext cx="10055" cy="7760"/>
              <a:chOff x="0" y="0"/>
              <a:chExt cx="10053" cy="7759"/>
            </a:xfrm>
          </p:grpSpPr>
          <p:sp>
            <p:nvSpPr>
              <p:cNvPr id="798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9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992" name="Google Shape;5338;p40"/>
            <p:cNvSpPr/>
            <p:nvPr/>
          </p:nvSpPr>
          <p:spPr>
            <a:xfrm rot="8540343">
              <a:off x="1602623" y="6062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261" y="0"/>
                  </a:moveTo>
                  <a:cubicBezTo>
                    <a:pt x="0" y="0"/>
                    <a:pt x="0" y="21600"/>
                    <a:pt x="0" y="21600"/>
                  </a:cubicBezTo>
                  <a:lnTo>
                    <a:pt x="21600" y="21600"/>
                  </a:lnTo>
                  <a:cubicBezTo>
                    <a:pt x="14400" y="5040"/>
                    <a:pt x="9704" y="0"/>
                    <a:pt x="626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995" name="Google Shape;5339;p40"/>
            <p:cNvGrpSpPr/>
            <p:nvPr/>
          </p:nvGrpSpPr>
          <p:grpSpPr>
            <a:xfrm>
              <a:off x="1237188" y="889138"/>
              <a:ext cx="10055" cy="7760"/>
              <a:chOff x="0" y="0"/>
              <a:chExt cx="10053" cy="7759"/>
            </a:xfrm>
          </p:grpSpPr>
          <p:sp>
            <p:nvSpPr>
              <p:cNvPr id="799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94"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996" name="Google Shape;5341;p40"/>
            <p:cNvSpPr/>
            <p:nvPr/>
          </p:nvSpPr>
          <p:spPr>
            <a:xfrm rot="8540343">
              <a:off x="1542625" y="650731"/>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999" name="Google Shape;5343;p40"/>
            <p:cNvGrpSpPr/>
            <p:nvPr/>
          </p:nvGrpSpPr>
          <p:grpSpPr>
            <a:xfrm>
              <a:off x="1240073" y="878905"/>
              <a:ext cx="7761" cy="10055"/>
              <a:chOff x="0" y="0"/>
              <a:chExt cx="7759" cy="10053"/>
            </a:xfrm>
          </p:grpSpPr>
          <p:sp>
            <p:nvSpPr>
              <p:cNvPr id="799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9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00" name="Google Shape;5344;p40"/>
            <p:cNvSpPr/>
            <p:nvPr/>
          </p:nvSpPr>
          <p:spPr>
            <a:xfrm rot="8540343">
              <a:off x="1221929" y="8873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01" name="Google Shape;5345;p40"/>
            <p:cNvSpPr/>
            <p:nvPr/>
          </p:nvSpPr>
          <p:spPr>
            <a:xfrm rot="8540343">
              <a:off x="1713827" y="637974"/>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02" name="Google Shape;5346;p40"/>
            <p:cNvSpPr/>
            <p:nvPr/>
          </p:nvSpPr>
          <p:spPr>
            <a:xfrm rot="8540343">
              <a:off x="1419699" y="73730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8003" name="Google Shape;5347;p40"/>
            <p:cNvSpPr/>
            <p:nvPr/>
          </p:nvSpPr>
          <p:spPr>
            <a:xfrm rot="8540343">
              <a:off x="1717525" y="6351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04" name="Google Shape;5348;p40"/>
            <p:cNvSpPr/>
            <p:nvPr/>
          </p:nvSpPr>
          <p:spPr>
            <a:xfrm rot="8540343">
              <a:off x="1386570" y="7525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05" name="Google Shape;5349;p40"/>
            <p:cNvSpPr/>
            <p:nvPr/>
          </p:nvSpPr>
          <p:spPr>
            <a:xfrm rot="8540343">
              <a:off x="1385288" y="7535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08" name="Google Shape;5350;p40"/>
            <p:cNvGrpSpPr/>
            <p:nvPr/>
          </p:nvGrpSpPr>
          <p:grpSpPr>
            <a:xfrm>
              <a:off x="1731662" y="633828"/>
              <a:ext cx="7760" cy="10055"/>
              <a:chOff x="0" y="0"/>
              <a:chExt cx="7759" cy="10053"/>
            </a:xfrm>
          </p:grpSpPr>
          <p:sp>
            <p:nvSpPr>
              <p:cNvPr id="800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0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11" name="Google Shape;5351;p40"/>
            <p:cNvGrpSpPr/>
            <p:nvPr/>
          </p:nvGrpSpPr>
          <p:grpSpPr>
            <a:xfrm>
              <a:off x="1635967" y="660787"/>
              <a:ext cx="10055" cy="7760"/>
              <a:chOff x="0" y="0"/>
              <a:chExt cx="10053" cy="7759"/>
            </a:xfrm>
          </p:grpSpPr>
          <p:sp>
            <p:nvSpPr>
              <p:cNvPr id="800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1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14" name="Google Shape;5352;p40"/>
            <p:cNvGrpSpPr/>
            <p:nvPr/>
          </p:nvGrpSpPr>
          <p:grpSpPr>
            <a:xfrm>
              <a:off x="1849386" y="545089"/>
              <a:ext cx="10055" cy="7760"/>
              <a:chOff x="0" y="0"/>
              <a:chExt cx="10053" cy="7759"/>
            </a:xfrm>
          </p:grpSpPr>
          <p:sp>
            <p:nvSpPr>
              <p:cNvPr id="801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1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17" name="Google Shape;5353;p40"/>
            <p:cNvGrpSpPr/>
            <p:nvPr/>
          </p:nvGrpSpPr>
          <p:grpSpPr>
            <a:xfrm>
              <a:off x="1326607" y="787596"/>
              <a:ext cx="7761" cy="10054"/>
              <a:chOff x="0" y="0"/>
              <a:chExt cx="7759" cy="10053"/>
            </a:xfrm>
          </p:grpSpPr>
          <p:sp>
            <p:nvSpPr>
              <p:cNvPr id="801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1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20" name="Google Shape;5354;p40"/>
            <p:cNvGrpSpPr/>
            <p:nvPr/>
          </p:nvGrpSpPr>
          <p:grpSpPr>
            <a:xfrm>
              <a:off x="1324060" y="789562"/>
              <a:ext cx="7760" cy="10055"/>
              <a:chOff x="0" y="0"/>
              <a:chExt cx="7759" cy="10053"/>
            </a:xfrm>
          </p:grpSpPr>
          <p:sp>
            <p:nvSpPr>
              <p:cNvPr id="801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1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23" name="Google Shape;5355;p40"/>
            <p:cNvGrpSpPr/>
            <p:nvPr/>
          </p:nvGrpSpPr>
          <p:grpSpPr>
            <a:xfrm>
              <a:off x="1664182" y="693393"/>
              <a:ext cx="7760" cy="10055"/>
              <a:chOff x="0" y="0"/>
              <a:chExt cx="7759" cy="10053"/>
            </a:xfrm>
          </p:grpSpPr>
          <p:sp>
            <p:nvSpPr>
              <p:cNvPr id="8021"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22"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24" name="Google Shape;5356;p40"/>
            <p:cNvSpPr/>
            <p:nvPr/>
          </p:nvSpPr>
          <p:spPr>
            <a:xfrm rot="8540343">
              <a:off x="1313570" y="79213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27" name="Google Shape;5357;p40"/>
            <p:cNvGrpSpPr/>
            <p:nvPr/>
          </p:nvGrpSpPr>
          <p:grpSpPr>
            <a:xfrm>
              <a:off x="1272267" y="827727"/>
              <a:ext cx="7761" cy="10055"/>
              <a:chOff x="0" y="0"/>
              <a:chExt cx="7759" cy="10053"/>
            </a:xfrm>
          </p:grpSpPr>
          <p:sp>
            <p:nvSpPr>
              <p:cNvPr id="802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2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28" name="Google Shape;5358;p40"/>
            <p:cNvSpPr/>
            <p:nvPr/>
          </p:nvSpPr>
          <p:spPr>
            <a:xfrm rot="8540343">
              <a:off x="1209041" y="8730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322" y="21600"/>
                    <a:pt x="10957"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31" name="Google Shape;5359;p40"/>
            <p:cNvGrpSpPr/>
            <p:nvPr/>
          </p:nvGrpSpPr>
          <p:grpSpPr>
            <a:xfrm>
              <a:off x="1814636" y="577273"/>
              <a:ext cx="7760" cy="10054"/>
              <a:chOff x="0" y="0"/>
              <a:chExt cx="7759" cy="10053"/>
            </a:xfrm>
          </p:grpSpPr>
          <p:sp>
            <p:nvSpPr>
              <p:cNvPr id="8029"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30"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32" name="Google Shape;5360;p40"/>
            <p:cNvSpPr/>
            <p:nvPr/>
          </p:nvSpPr>
          <p:spPr>
            <a:xfrm rot="8540343">
              <a:off x="1279741" y="823692"/>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035" name="Google Shape;5362;p40"/>
            <p:cNvGrpSpPr/>
            <p:nvPr/>
          </p:nvGrpSpPr>
          <p:grpSpPr>
            <a:xfrm>
              <a:off x="1207786" y="877805"/>
              <a:ext cx="10055" cy="7760"/>
              <a:chOff x="0" y="0"/>
              <a:chExt cx="10053" cy="7759"/>
            </a:xfrm>
          </p:grpSpPr>
          <p:sp>
            <p:nvSpPr>
              <p:cNvPr id="803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34"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38" name="Google Shape;5363;p40"/>
            <p:cNvGrpSpPr/>
            <p:nvPr/>
          </p:nvGrpSpPr>
          <p:grpSpPr>
            <a:xfrm>
              <a:off x="1724176" y="596324"/>
              <a:ext cx="10055" cy="7760"/>
              <a:chOff x="0" y="0"/>
              <a:chExt cx="10053" cy="7759"/>
            </a:xfrm>
          </p:grpSpPr>
          <p:sp>
            <p:nvSpPr>
              <p:cNvPr id="8036"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3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39" name="Google Shape;5366;p40"/>
            <p:cNvSpPr/>
            <p:nvPr/>
          </p:nvSpPr>
          <p:spPr>
            <a:xfrm rot="8540343">
              <a:off x="1680330" y="4863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42" name="Google Shape;5367;p40"/>
            <p:cNvGrpSpPr/>
            <p:nvPr/>
          </p:nvGrpSpPr>
          <p:grpSpPr>
            <a:xfrm>
              <a:off x="1761633" y="623856"/>
              <a:ext cx="7760" cy="10055"/>
              <a:chOff x="0" y="0"/>
              <a:chExt cx="7759" cy="10053"/>
            </a:xfrm>
          </p:grpSpPr>
          <p:sp>
            <p:nvSpPr>
              <p:cNvPr id="804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4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45" name="Google Shape;5368;p40"/>
            <p:cNvGrpSpPr/>
            <p:nvPr/>
          </p:nvGrpSpPr>
          <p:grpSpPr>
            <a:xfrm>
              <a:off x="1694058" y="460443"/>
              <a:ext cx="7761" cy="10055"/>
              <a:chOff x="0" y="0"/>
              <a:chExt cx="7759" cy="10053"/>
            </a:xfrm>
          </p:grpSpPr>
          <p:sp>
            <p:nvSpPr>
              <p:cNvPr id="804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4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46" name="Google Shape;5369;p40"/>
            <p:cNvSpPr/>
            <p:nvPr/>
          </p:nvSpPr>
          <p:spPr>
            <a:xfrm rot="8540343">
              <a:off x="1671777" y="468232"/>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49" name="Google Shape;5370;p40"/>
            <p:cNvGrpSpPr/>
            <p:nvPr/>
          </p:nvGrpSpPr>
          <p:grpSpPr>
            <a:xfrm>
              <a:off x="1628266" y="503812"/>
              <a:ext cx="10055" cy="7760"/>
              <a:chOff x="0" y="0"/>
              <a:chExt cx="10053" cy="7759"/>
            </a:xfrm>
          </p:grpSpPr>
          <p:sp>
            <p:nvSpPr>
              <p:cNvPr id="8047"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48"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52" name="Google Shape;5371;p40"/>
            <p:cNvGrpSpPr/>
            <p:nvPr/>
          </p:nvGrpSpPr>
          <p:grpSpPr>
            <a:xfrm>
              <a:off x="1691359" y="686112"/>
              <a:ext cx="10055" cy="7760"/>
              <a:chOff x="0" y="0"/>
              <a:chExt cx="10053" cy="7759"/>
            </a:xfrm>
          </p:grpSpPr>
          <p:sp>
            <p:nvSpPr>
              <p:cNvPr id="805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5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55" name="Google Shape;5372;p40"/>
            <p:cNvGrpSpPr/>
            <p:nvPr/>
          </p:nvGrpSpPr>
          <p:grpSpPr>
            <a:xfrm>
              <a:off x="1843976" y="570143"/>
              <a:ext cx="10055" cy="7761"/>
              <a:chOff x="0" y="0"/>
              <a:chExt cx="10053" cy="7759"/>
            </a:xfrm>
          </p:grpSpPr>
          <p:sp>
            <p:nvSpPr>
              <p:cNvPr id="805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5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58" name="Google Shape;5374;p40"/>
            <p:cNvGrpSpPr/>
            <p:nvPr/>
          </p:nvGrpSpPr>
          <p:grpSpPr>
            <a:xfrm>
              <a:off x="1604600" y="512548"/>
              <a:ext cx="10055" cy="7761"/>
              <a:chOff x="0" y="0"/>
              <a:chExt cx="10053" cy="7759"/>
            </a:xfrm>
          </p:grpSpPr>
          <p:sp>
            <p:nvSpPr>
              <p:cNvPr id="805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5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59" name="Google Shape;5375;p40"/>
            <p:cNvSpPr/>
            <p:nvPr/>
          </p:nvSpPr>
          <p:spPr>
            <a:xfrm rot="8540343">
              <a:off x="1744992" y="5630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60" name="Google Shape;5376;p40"/>
            <p:cNvSpPr/>
            <p:nvPr/>
          </p:nvSpPr>
          <p:spPr>
            <a:xfrm rot="8540343">
              <a:off x="1701187" y="5969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63" name="Google Shape;5378;p40"/>
            <p:cNvGrpSpPr/>
            <p:nvPr/>
          </p:nvGrpSpPr>
          <p:grpSpPr>
            <a:xfrm>
              <a:off x="1463447" y="616026"/>
              <a:ext cx="10054" cy="7761"/>
              <a:chOff x="0" y="0"/>
              <a:chExt cx="10053" cy="7759"/>
            </a:xfrm>
          </p:grpSpPr>
          <p:sp>
            <p:nvSpPr>
              <p:cNvPr id="806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6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64" name="Google Shape;5379;p40"/>
            <p:cNvSpPr/>
            <p:nvPr/>
          </p:nvSpPr>
          <p:spPr>
            <a:xfrm rot="8540343">
              <a:off x="1458637" y="6133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53" y="0"/>
                  </a:moveTo>
                  <a:cubicBezTo>
                    <a:pt x="0" y="0"/>
                    <a:pt x="0" y="21600"/>
                    <a:pt x="0" y="21600"/>
                  </a:cubicBezTo>
                  <a:lnTo>
                    <a:pt x="21600" y="21600"/>
                  </a:lnTo>
                  <a:cubicBezTo>
                    <a:pt x="14485" y="5574"/>
                    <a:pt x="9656" y="0"/>
                    <a:pt x="635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67" name="Google Shape;5380;p40"/>
            <p:cNvGrpSpPr/>
            <p:nvPr/>
          </p:nvGrpSpPr>
          <p:grpSpPr>
            <a:xfrm>
              <a:off x="1856769" y="565410"/>
              <a:ext cx="7760" cy="10055"/>
              <a:chOff x="0" y="0"/>
              <a:chExt cx="7759" cy="10053"/>
            </a:xfrm>
          </p:grpSpPr>
          <p:sp>
            <p:nvSpPr>
              <p:cNvPr id="806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6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68" name="Google Shape;5382;p40"/>
            <p:cNvSpPr/>
            <p:nvPr/>
          </p:nvSpPr>
          <p:spPr>
            <a:xfrm rot="8540343">
              <a:off x="1583097" y="512707"/>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071" name="Google Shape;5384;p40"/>
            <p:cNvGrpSpPr/>
            <p:nvPr/>
          </p:nvGrpSpPr>
          <p:grpSpPr>
            <a:xfrm>
              <a:off x="1406735" y="640738"/>
              <a:ext cx="10055" cy="7760"/>
              <a:chOff x="0" y="0"/>
              <a:chExt cx="10053" cy="7759"/>
            </a:xfrm>
          </p:grpSpPr>
          <p:sp>
            <p:nvSpPr>
              <p:cNvPr id="806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7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72" name="Google Shape;5386;p40"/>
            <p:cNvSpPr/>
            <p:nvPr/>
          </p:nvSpPr>
          <p:spPr>
            <a:xfrm rot="8540343">
              <a:off x="1531538" y="53109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73" name="Google Shape;5387;p40"/>
            <p:cNvSpPr/>
            <p:nvPr/>
          </p:nvSpPr>
          <p:spPr>
            <a:xfrm rot="8540343">
              <a:off x="1705583" y="6860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74" name="Google Shape;5388;p40"/>
            <p:cNvSpPr/>
            <p:nvPr/>
          </p:nvSpPr>
          <p:spPr>
            <a:xfrm rot="8540343">
              <a:off x="1382607" y="6421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75" name="Google Shape;5389;p40"/>
            <p:cNvSpPr/>
            <p:nvPr/>
          </p:nvSpPr>
          <p:spPr>
            <a:xfrm rot="8540343">
              <a:off x="1568878" y="4966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76" name="Google Shape;5390;p40"/>
            <p:cNvSpPr/>
            <p:nvPr/>
          </p:nvSpPr>
          <p:spPr>
            <a:xfrm rot="8540343">
              <a:off x="1366061" y="64950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79" name="Google Shape;5391;p40"/>
            <p:cNvGrpSpPr/>
            <p:nvPr/>
          </p:nvGrpSpPr>
          <p:grpSpPr>
            <a:xfrm>
              <a:off x="1331508" y="677918"/>
              <a:ext cx="10055" cy="7761"/>
              <a:chOff x="0" y="0"/>
              <a:chExt cx="10053" cy="7759"/>
            </a:xfrm>
          </p:grpSpPr>
          <p:sp>
            <p:nvSpPr>
              <p:cNvPr id="807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7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82" name="Google Shape;5392;p40"/>
            <p:cNvGrpSpPr/>
            <p:nvPr/>
          </p:nvGrpSpPr>
          <p:grpSpPr>
            <a:xfrm>
              <a:off x="1512426" y="536167"/>
              <a:ext cx="7760" cy="10054"/>
              <a:chOff x="0" y="0"/>
              <a:chExt cx="7759" cy="10053"/>
            </a:xfrm>
          </p:grpSpPr>
          <p:sp>
            <p:nvSpPr>
              <p:cNvPr id="808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8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83" name="Google Shape;5393;p40"/>
            <p:cNvSpPr/>
            <p:nvPr/>
          </p:nvSpPr>
          <p:spPr>
            <a:xfrm rot="8540343">
              <a:off x="1352963" y="6555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86" name="Google Shape;5396;p40"/>
            <p:cNvGrpSpPr/>
            <p:nvPr/>
          </p:nvGrpSpPr>
          <p:grpSpPr>
            <a:xfrm>
              <a:off x="1488472" y="549216"/>
              <a:ext cx="7761" cy="10055"/>
              <a:chOff x="0" y="0"/>
              <a:chExt cx="7759" cy="10053"/>
            </a:xfrm>
          </p:grpSpPr>
          <p:sp>
            <p:nvSpPr>
              <p:cNvPr id="808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8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89" name="Google Shape;5397;p40"/>
            <p:cNvGrpSpPr/>
            <p:nvPr/>
          </p:nvGrpSpPr>
          <p:grpSpPr>
            <a:xfrm>
              <a:off x="1702387" y="694090"/>
              <a:ext cx="7761" cy="10055"/>
              <a:chOff x="0" y="0"/>
              <a:chExt cx="7759" cy="10053"/>
            </a:xfrm>
          </p:grpSpPr>
          <p:sp>
            <p:nvSpPr>
              <p:cNvPr id="808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8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90" name="Google Shape;5398;p40"/>
            <p:cNvSpPr/>
            <p:nvPr/>
          </p:nvSpPr>
          <p:spPr>
            <a:xfrm rot="8540343">
              <a:off x="1282529" y="6912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93" name="Google Shape;5399;p40"/>
            <p:cNvGrpSpPr/>
            <p:nvPr/>
          </p:nvGrpSpPr>
          <p:grpSpPr>
            <a:xfrm>
              <a:off x="863135" y="1003264"/>
              <a:ext cx="7761" cy="10055"/>
              <a:chOff x="0" y="0"/>
              <a:chExt cx="7759" cy="10053"/>
            </a:xfrm>
          </p:grpSpPr>
          <p:sp>
            <p:nvSpPr>
              <p:cNvPr id="809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9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94" name="Google Shape;5401;p40"/>
            <p:cNvSpPr/>
            <p:nvPr/>
          </p:nvSpPr>
          <p:spPr>
            <a:xfrm rot="8540343">
              <a:off x="858388" y="100497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097" name="Google Shape;5402;p40"/>
            <p:cNvGrpSpPr/>
            <p:nvPr/>
          </p:nvGrpSpPr>
          <p:grpSpPr>
            <a:xfrm>
              <a:off x="875773" y="986549"/>
              <a:ext cx="10055" cy="7761"/>
              <a:chOff x="0" y="0"/>
              <a:chExt cx="10053" cy="7759"/>
            </a:xfrm>
          </p:grpSpPr>
          <p:sp>
            <p:nvSpPr>
              <p:cNvPr id="809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9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00" name="Google Shape;5403;p40"/>
            <p:cNvGrpSpPr/>
            <p:nvPr/>
          </p:nvGrpSpPr>
          <p:grpSpPr>
            <a:xfrm>
              <a:off x="876550" y="983606"/>
              <a:ext cx="7761" cy="10054"/>
              <a:chOff x="0" y="0"/>
              <a:chExt cx="7759" cy="10053"/>
            </a:xfrm>
          </p:grpSpPr>
          <p:sp>
            <p:nvSpPr>
              <p:cNvPr id="8098"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99"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03" name="Google Shape;5404;p40"/>
            <p:cNvGrpSpPr/>
            <p:nvPr/>
          </p:nvGrpSpPr>
          <p:grpSpPr>
            <a:xfrm>
              <a:off x="861469" y="976412"/>
              <a:ext cx="7760" cy="10054"/>
              <a:chOff x="0" y="0"/>
              <a:chExt cx="7759" cy="10053"/>
            </a:xfrm>
          </p:grpSpPr>
          <p:sp>
            <p:nvSpPr>
              <p:cNvPr id="810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0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04" name="Google Shape;5405;p40"/>
            <p:cNvSpPr/>
            <p:nvPr/>
          </p:nvSpPr>
          <p:spPr>
            <a:xfrm rot="8540343">
              <a:off x="1340225" y="5972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07" name="Google Shape;5406;p40"/>
            <p:cNvGrpSpPr/>
            <p:nvPr/>
          </p:nvGrpSpPr>
          <p:grpSpPr>
            <a:xfrm>
              <a:off x="1737395" y="684607"/>
              <a:ext cx="10054" cy="7760"/>
              <a:chOff x="0" y="0"/>
              <a:chExt cx="10053" cy="7759"/>
            </a:xfrm>
          </p:grpSpPr>
          <p:sp>
            <p:nvSpPr>
              <p:cNvPr id="810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0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10" name="Google Shape;5407;p40"/>
            <p:cNvGrpSpPr/>
            <p:nvPr/>
          </p:nvGrpSpPr>
          <p:grpSpPr>
            <a:xfrm>
              <a:off x="1330364" y="601347"/>
              <a:ext cx="7760" cy="10054"/>
              <a:chOff x="0" y="0"/>
              <a:chExt cx="7759" cy="10053"/>
            </a:xfrm>
          </p:grpSpPr>
          <p:sp>
            <p:nvSpPr>
              <p:cNvPr id="810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0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13" name="Google Shape;5408;p40"/>
            <p:cNvGrpSpPr/>
            <p:nvPr/>
          </p:nvGrpSpPr>
          <p:grpSpPr>
            <a:xfrm>
              <a:off x="821346" y="994504"/>
              <a:ext cx="10055" cy="7761"/>
              <a:chOff x="0" y="0"/>
              <a:chExt cx="10053" cy="7759"/>
            </a:xfrm>
          </p:grpSpPr>
          <p:sp>
            <p:nvSpPr>
              <p:cNvPr id="811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1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14" name="Google Shape;5409;p40"/>
            <p:cNvSpPr/>
            <p:nvPr/>
          </p:nvSpPr>
          <p:spPr>
            <a:xfrm rot="8540343">
              <a:off x="1278155" y="633831"/>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8115" name="Google Shape;5410;p40"/>
            <p:cNvSpPr/>
            <p:nvPr/>
          </p:nvSpPr>
          <p:spPr>
            <a:xfrm rot="8540343">
              <a:off x="1172029" y="6951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16" name="Google Shape;5411;p40"/>
            <p:cNvSpPr/>
            <p:nvPr/>
          </p:nvSpPr>
          <p:spPr>
            <a:xfrm rot="8540343">
              <a:off x="1093808" y="7554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17" name="Google Shape;5412;p40"/>
            <p:cNvSpPr/>
            <p:nvPr/>
          </p:nvSpPr>
          <p:spPr>
            <a:xfrm rot="8540343">
              <a:off x="797441" y="9842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20" name="Google Shape;5413;p40"/>
            <p:cNvGrpSpPr/>
            <p:nvPr/>
          </p:nvGrpSpPr>
          <p:grpSpPr>
            <a:xfrm>
              <a:off x="1188542" y="686158"/>
              <a:ext cx="10055" cy="7760"/>
              <a:chOff x="0" y="0"/>
              <a:chExt cx="10053" cy="7759"/>
            </a:xfrm>
          </p:grpSpPr>
          <p:sp>
            <p:nvSpPr>
              <p:cNvPr id="811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1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21" name="Google Shape;5416;p40"/>
            <p:cNvSpPr/>
            <p:nvPr/>
          </p:nvSpPr>
          <p:spPr>
            <a:xfrm rot="8540343">
              <a:off x="781132" y="97837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124" name="Google Shape;5417;p40"/>
            <p:cNvGrpSpPr/>
            <p:nvPr/>
          </p:nvGrpSpPr>
          <p:grpSpPr>
            <a:xfrm>
              <a:off x="1843040" y="606414"/>
              <a:ext cx="7761" cy="10055"/>
              <a:chOff x="0" y="0"/>
              <a:chExt cx="7759" cy="10053"/>
            </a:xfrm>
          </p:grpSpPr>
          <p:sp>
            <p:nvSpPr>
              <p:cNvPr id="812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2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27" name="Google Shape;5418;p40"/>
            <p:cNvGrpSpPr/>
            <p:nvPr/>
          </p:nvGrpSpPr>
          <p:grpSpPr>
            <a:xfrm>
              <a:off x="841056" y="918190"/>
              <a:ext cx="7760" cy="10055"/>
              <a:chOff x="0" y="0"/>
              <a:chExt cx="7759" cy="10053"/>
            </a:xfrm>
          </p:grpSpPr>
          <p:sp>
            <p:nvSpPr>
              <p:cNvPr id="812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2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30" name="Google Shape;5419;p40"/>
            <p:cNvGrpSpPr/>
            <p:nvPr/>
          </p:nvGrpSpPr>
          <p:grpSpPr>
            <a:xfrm>
              <a:off x="793562" y="954846"/>
              <a:ext cx="7761" cy="10055"/>
              <a:chOff x="0" y="0"/>
              <a:chExt cx="7759" cy="10053"/>
            </a:xfrm>
          </p:grpSpPr>
          <p:sp>
            <p:nvSpPr>
              <p:cNvPr id="812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2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33" name="Google Shape;5420;p40"/>
            <p:cNvGrpSpPr/>
            <p:nvPr/>
          </p:nvGrpSpPr>
          <p:grpSpPr>
            <a:xfrm>
              <a:off x="761331" y="974271"/>
              <a:ext cx="7761" cy="10054"/>
              <a:chOff x="0" y="0"/>
              <a:chExt cx="7759" cy="10053"/>
            </a:xfrm>
          </p:grpSpPr>
          <p:sp>
            <p:nvSpPr>
              <p:cNvPr id="813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3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34" name="Google Shape;5422;p40"/>
            <p:cNvSpPr/>
            <p:nvPr/>
          </p:nvSpPr>
          <p:spPr>
            <a:xfrm rot="8540343">
              <a:off x="1844285" y="6035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37" name="Google Shape;5423;p40"/>
            <p:cNvGrpSpPr/>
            <p:nvPr/>
          </p:nvGrpSpPr>
          <p:grpSpPr>
            <a:xfrm>
              <a:off x="761042" y="968594"/>
              <a:ext cx="7760" cy="10055"/>
              <a:chOff x="0" y="0"/>
              <a:chExt cx="7759" cy="10053"/>
            </a:xfrm>
          </p:grpSpPr>
          <p:sp>
            <p:nvSpPr>
              <p:cNvPr id="813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3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40" name="Google Shape;5424;p40"/>
            <p:cNvGrpSpPr/>
            <p:nvPr/>
          </p:nvGrpSpPr>
          <p:grpSpPr>
            <a:xfrm>
              <a:off x="743614" y="970708"/>
              <a:ext cx="7761" cy="10054"/>
              <a:chOff x="0" y="0"/>
              <a:chExt cx="7759" cy="10053"/>
            </a:xfrm>
          </p:grpSpPr>
          <p:sp>
            <p:nvSpPr>
              <p:cNvPr id="813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3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41" name="Google Shape;5425;p40"/>
            <p:cNvSpPr/>
            <p:nvPr/>
          </p:nvSpPr>
          <p:spPr>
            <a:xfrm rot="8540343">
              <a:off x="738797" y="9693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6261" y="21600"/>
                  </a:cubicBezTo>
                  <a:cubicBezTo>
                    <a:pt x="9391" y="21600"/>
                    <a:pt x="14400" y="1602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44" name="Google Shape;5426;p40"/>
            <p:cNvGrpSpPr/>
            <p:nvPr/>
          </p:nvGrpSpPr>
          <p:grpSpPr>
            <a:xfrm>
              <a:off x="788460" y="934572"/>
              <a:ext cx="10055" cy="7761"/>
              <a:chOff x="0" y="0"/>
              <a:chExt cx="10053" cy="7759"/>
            </a:xfrm>
          </p:grpSpPr>
          <p:sp>
            <p:nvSpPr>
              <p:cNvPr id="814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4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45" name="Google Shape;5427;p40"/>
            <p:cNvSpPr/>
            <p:nvPr/>
          </p:nvSpPr>
          <p:spPr>
            <a:xfrm rot="8540343">
              <a:off x="737941" y="9659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48" name="Google Shape;5428;p40"/>
            <p:cNvGrpSpPr/>
            <p:nvPr/>
          </p:nvGrpSpPr>
          <p:grpSpPr>
            <a:xfrm>
              <a:off x="743511" y="963528"/>
              <a:ext cx="7761" cy="10055"/>
              <a:chOff x="0" y="0"/>
              <a:chExt cx="7759" cy="10053"/>
            </a:xfrm>
          </p:grpSpPr>
          <p:sp>
            <p:nvSpPr>
              <p:cNvPr id="814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4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49" name="Google Shape;5430;p40"/>
            <p:cNvSpPr/>
            <p:nvPr/>
          </p:nvSpPr>
          <p:spPr>
            <a:xfrm rot="8540343">
              <a:off x="843072" y="8716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50" name="Google Shape;5431;p40"/>
            <p:cNvSpPr/>
            <p:nvPr/>
          </p:nvSpPr>
          <p:spPr>
            <a:xfrm rot="8540343">
              <a:off x="722340" y="9627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51" name="Google Shape;5433;p40"/>
            <p:cNvSpPr/>
            <p:nvPr/>
          </p:nvSpPr>
          <p:spPr>
            <a:xfrm rot="8540343">
              <a:off x="714999" y="9632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400" y="0"/>
                    <a:pt x="19096" y="21600"/>
                    <a:pt x="20661" y="21600"/>
                  </a:cubicBezTo>
                  <a:cubicBezTo>
                    <a:pt x="21600" y="21600"/>
                    <a:pt x="21600" y="1584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52" name="Google Shape;5434;p40"/>
            <p:cNvSpPr/>
            <p:nvPr/>
          </p:nvSpPr>
          <p:spPr>
            <a:xfrm rot="8540343">
              <a:off x="708747" y="9598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53" name="Google Shape;5435;p40"/>
            <p:cNvSpPr/>
            <p:nvPr/>
          </p:nvSpPr>
          <p:spPr>
            <a:xfrm rot="8540343">
              <a:off x="1849532" y="6027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116"/>
                    <a:pt x="0" y="21600"/>
                  </a:cubicBezTo>
                  <a:lnTo>
                    <a:pt x="21600" y="21600"/>
                  </a:lnTo>
                  <a:cubicBezTo>
                    <a:pt x="21600" y="21600"/>
                    <a:pt x="21600" y="0"/>
                    <a:pt x="15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54" name="Google Shape;5436;p40"/>
            <p:cNvSpPr/>
            <p:nvPr/>
          </p:nvSpPr>
          <p:spPr>
            <a:xfrm rot="8540343">
              <a:off x="685135" y="952259"/>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57" name="Google Shape;5437;p40"/>
            <p:cNvGrpSpPr/>
            <p:nvPr/>
          </p:nvGrpSpPr>
          <p:grpSpPr>
            <a:xfrm>
              <a:off x="861969" y="819291"/>
              <a:ext cx="10055" cy="7760"/>
              <a:chOff x="0" y="0"/>
              <a:chExt cx="10053" cy="7759"/>
            </a:xfrm>
          </p:grpSpPr>
          <p:sp>
            <p:nvSpPr>
              <p:cNvPr id="8155"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56"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58" name="Google Shape;5438;p40"/>
            <p:cNvSpPr/>
            <p:nvPr/>
          </p:nvSpPr>
          <p:spPr>
            <a:xfrm rot="8540343">
              <a:off x="668322" y="9515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59" name="Google Shape;5439;p40"/>
            <p:cNvSpPr/>
            <p:nvPr/>
          </p:nvSpPr>
          <p:spPr>
            <a:xfrm rot="8540343">
              <a:off x="673723" y="92652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60" name="Google Shape;5440;p40"/>
            <p:cNvSpPr/>
            <p:nvPr/>
          </p:nvSpPr>
          <p:spPr>
            <a:xfrm rot="8540343">
              <a:off x="663002" y="9252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61" name="Google Shape;5441;p40"/>
            <p:cNvSpPr/>
            <p:nvPr/>
          </p:nvSpPr>
          <p:spPr>
            <a:xfrm rot="8540343">
              <a:off x="658091" y="9236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64" name="Google Shape;5442;p40"/>
            <p:cNvGrpSpPr/>
            <p:nvPr/>
          </p:nvGrpSpPr>
          <p:grpSpPr>
            <a:xfrm>
              <a:off x="658220" y="927526"/>
              <a:ext cx="10055" cy="7761"/>
              <a:chOff x="0" y="0"/>
              <a:chExt cx="10053" cy="7759"/>
            </a:xfrm>
          </p:grpSpPr>
          <p:sp>
            <p:nvSpPr>
              <p:cNvPr id="816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6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67" name="Google Shape;5443;p40"/>
            <p:cNvGrpSpPr/>
            <p:nvPr/>
          </p:nvGrpSpPr>
          <p:grpSpPr>
            <a:xfrm>
              <a:off x="656938" y="928516"/>
              <a:ext cx="10055" cy="7760"/>
              <a:chOff x="0" y="0"/>
              <a:chExt cx="10053" cy="7759"/>
            </a:xfrm>
          </p:grpSpPr>
          <p:sp>
            <p:nvSpPr>
              <p:cNvPr id="816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6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70" name="Google Shape;5444;p40"/>
            <p:cNvGrpSpPr/>
            <p:nvPr/>
          </p:nvGrpSpPr>
          <p:grpSpPr>
            <a:xfrm>
              <a:off x="658997" y="924583"/>
              <a:ext cx="7760" cy="10054"/>
              <a:chOff x="0" y="0"/>
              <a:chExt cx="7759" cy="10053"/>
            </a:xfrm>
          </p:grpSpPr>
          <p:sp>
            <p:nvSpPr>
              <p:cNvPr id="8168"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69"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73" name="Google Shape;5446;p40"/>
            <p:cNvGrpSpPr/>
            <p:nvPr/>
          </p:nvGrpSpPr>
          <p:grpSpPr>
            <a:xfrm>
              <a:off x="762030" y="841519"/>
              <a:ext cx="10055" cy="7760"/>
              <a:chOff x="0" y="0"/>
              <a:chExt cx="10053" cy="7759"/>
            </a:xfrm>
          </p:grpSpPr>
          <p:sp>
            <p:nvSpPr>
              <p:cNvPr id="8171"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72"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76" name="Google Shape;5447;p40"/>
            <p:cNvGrpSpPr/>
            <p:nvPr/>
          </p:nvGrpSpPr>
          <p:grpSpPr>
            <a:xfrm>
              <a:off x="622610" y="945481"/>
              <a:ext cx="10055" cy="7760"/>
              <a:chOff x="0" y="0"/>
              <a:chExt cx="10053" cy="7759"/>
            </a:xfrm>
          </p:grpSpPr>
          <p:sp>
            <p:nvSpPr>
              <p:cNvPr id="8174"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7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77" name="Google Shape;5448;p40"/>
            <p:cNvSpPr/>
            <p:nvPr/>
          </p:nvSpPr>
          <p:spPr>
            <a:xfrm rot="8540343">
              <a:off x="712516" y="862414"/>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180" name="Google Shape;5449;p40"/>
            <p:cNvGrpSpPr/>
            <p:nvPr/>
          </p:nvGrpSpPr>
          <p:grpSpPr>
            <a:xfrm>
              <a:off x="1721033" y="596954"/>
              <a:ext cx="10055" cy="7761"/>
              <a:chOff x="0" y="0"/>
              <a:chExt cx="10053" cy="7759"/>
            </a:xfrm>
          </p:grpSpPr>
          <p:sp>
            <p:nvSpPr>
              <p:cNvPr id="817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7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81" name="Google Shape;5451;p40"/>
            <p:cNvSpPr/>
            <p:nvPr/>
          </p:nvSpPr>
          <p:spPr>
            <a:xfrm rot="8540343">
              <a:off x="580358" y="9454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82" name="Google Shape;5452;p40"/>
            <p:cNvSpPr/>
            <p:nvPr/>
          </p:nvSpPr>
          <p:spPr>
            <a:xfrm rot="8540343">
              <a:off x="585360" y="945211"/>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8183" name="Google Shape;5453;p40"/>
            <p:cNvSpPr/>
            <p:nvPr/>
          </p:nvSpPr>
          <p:spPr>
            <a:xfrm rot="8540343">
              <a:off x="604882" y="9211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86" name="Google Shape;5454;p40"/>
            <p:cNvGrpSpPr/>
            <p:nvPr/>
          </p:nvGrpSpPr>
          <p:grpSpPr>
            <a:xfrm>
              <a:off x="607435" y="923168"/>
              <a:ext cx="10055" cy="7761"/>
              <a:chOff x="0" y="0"/>
              <a:chExt cx="10053" cy="7759"/>
            </a:xfrm>
          </p:grpSpPr>
          <p:sp>
            <p:nvSpPr>
              <p:cNvPr id="818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8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89" name="Google Shape;5456;p40"/>
            <p:cNvGrpSpPr/>
            <p:nvPr/>
          </p:nvGrpSpPr>
          <p:grpSpPr>
            <a:xfrm>
              <a:off x="1708599" y="576142"/>
              <a:ext cx="10055" cy="7760"/>
              <a:chOff x="0" y="0"/>
              <a:chExt cx="10053" cy="7759"/>
            </a:xfrm>
          </p:grpSpPr>
          <p:sp>
            <p:nvSpPr>
              <p:cNvPr id="818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8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92" name="Google Shape;5457;p40"/>
            <p:cNvGrpSpPr/>
            <p:nvPr/>
          </p:nvGrpSpPr>
          <p:grpSpPr>
            <a:xfrm>
              <a:off x="595712" y="922686"/>
              <a:ext cx="10055" cy="7761"/>
              <a:chOff x="0" y="0"/>
              <a:chExt cx="10053" cy="7759"/>
            </a:xfrm>
          </p:grpSpPr>
          <p:sp>
            <p:nvSpPr>
              <p:cNvPr id="819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9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93" name="Google Shape;5459;p40"/>
            <p:cNvSpPr/>
            <p:nvPr/>
          </p:nvSpPr>
          <p:spPr>
            <a:xfrm rot="8540343">
              <a:off x="532412" y="9448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94" name="Google Shape;5460;p40"/>
            <p:cNvSpPr/>
            <p:nvPr/>
          </p:nvSpPr>
          <p:spPr>
            <a:xfrm rot="8540343">
              <a:off x="501059" y="9406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95" name="Google Shape;5461;p40"/>
            <p:cNvSpPr/>
            <p:nvPr/>
          </p:nvSpPr>
          <p:spPr>
            <a:xfrm rot="8540343">
              <a:off x="497654" y="9412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98" name="Google Shape;5462;p40"/>
            <p:cNvGrpSpPr/>
            <p:nvPr/>
          </p:nvGrpSpPr>
          <p:grpSpPr>
            <a:xfrm>
              <a:off x="499409" y="943605"/>
              <a:ext cx="7761" cy="10055"/>
              <a:chOff x="0" y="0"/>
              <a:chExt cx="7759" cy="10053"/>
            </a:xfrm>
          </p:grpSpPr>
          <p:sp>
            <p:nvSpPr>
              <p:cNvPr id="819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9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01" name="Google Shape;5465;p40"/>
            <p:cNvGrpSpPr/>
            <p:nvPr/>
          </p:nvGrpSpPr>
          <p:grpSpPr>
            <a:xfrm>
              <a:off x="476793" y="950008"/>
              <a:ext cx="10055" cy="7761"/>
              <a:chOff x="0" y="0"/>
              <a:chExt cx="10053" cy="7759"/>
            </a:xfrm>
          </p:grpSpPr>
          <p:sp>
            <p:nvSpPr>
              <p:cNvPr id="8199"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00"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04" name="Google Shape;5466;p40"/>
            <p:cNvGrpSpPr/>
            <p:nvPr/>
          </p:nvGrpSpPr>
          <p:grpSpPr>
            <a:xfrm>
              <a:off x="476578" y="944736"/>
              <a:ext cx="10055" cy="7761"/>
              <a:chOff x="0" y="0"/>
              <a:chExt cx="10053" cy="7759"/>
            </a:xfrm>
          </p:grpSpPr>
          <p:sp>
            <p:nvSpPr>
              <p:cNvPr id="820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0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07" name="Google Shape;5467;p40"/>
            <p:cNvGrpSpPr/>
            <p:nvPr/>
          </p:nvGrpSpPr>
          <p:grpSpPr>
            <a:xfrm>
              <a:off x="468095" y="947118"/>
              <a:ext cx="7761" cy="10055"/>
              <a:chOff x="0" y="0"/>
              <a:chExt cx="7759" cy="10053"/>
            </a:xfrm>
          </p:grpSpPr>
          <p:sp>
            <p:nvSpPr>
              <p:cNvPr id="8205"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06"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10" name="Google Shape;5468;p40"/>
            <p:cNvGrpSpPr/>
            <p:nvPr/>
          </p:nvGrpSpPr>
          <p:grpSpPr>
            <a:xfrm>
              <a:off x="697087" y="765018"/>
              <a:ext cx="10055" cy="7761"/>
              <a:chOff x="0" y="0"/>
              <a:chExt cx="10053" cy="7759"/>
            </a:xfrm>
          </p:grpSpPr>
          <p:sp>
            <p:nvSpPr>
              <p:cNvPr id="820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0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11" name="Google Shape;5469;p40"/>
            <p:cNvSpPr/>
            <p:nvPr/>
          </p:nvSpPr>
          <p:spPr>
            <a:xfrm rot="8540343">
              <a:off x="440942" y="9509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14" name="Google Shape;5470;p40"/>
            <p:cNvGrpSpPr/>
            <p:nvPr/>
          </p:nvGrpSpPr>
          <p:grpSpPr>
            <a:xfrm>
              <a:off x="394561" y="964158"/>
              <a:ext cx="7761" cy="10055"/>
              <a:chOff x="0" y="0"/>
              <a:chExt cx="7759" cy="10053"/>
            </a:xfrm>
          </p:grpSpPr>
          <p:sp>
            <p:nvSpPr>
              <p:cNvPr id="821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1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15" name="Google Shape;5471;p40"/>
            <p:cNvSpPr/>
            <p:nvPr/>
          </p:nvSpPr>
          <p:spPr>
            <a:xfrm rot="8540343">
              <a:off x="1833758" y="6534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18" name="Google Shape;5472;p40"/>
            <p:cNvGrpSpPr/>
            <p:nvPr/>
          </p:nvGrpSpPr>
          <p:grpSpPr>
            <a:xfrm>
              <a:off x="386242" y="964991"/>
              <a:ext cx="10055" cy="7760"/>
              <a:chOff x="0" y="0"/>
              <a:chExt cx="10053" cy="7759"/>
            </a:xfrm>
          </p:grpSpPr>
          <p:sp>
            <p:nvSpPr>
              <p:cNvPr id="821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1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19" name="Google Shape;5473;p40"/>
            <p:cNvSpPr/>
            <p:nvPr/>
          </p:nvSpPr>
          <p:spPr>
            <a:xfrm rot="8540343">
              <a:off x="383072" y="968859"/>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222" name="Google Shape;5474;p40"/>
            <p:cNvGrpSpPr/>
            <p:nvPr/>
          </p:nvGrpSpPr>
          <p:grpSpPr>
            <a:xfrm>
              <a:off x="366845" y="976318"/>
              <a:ext cx="10055" cy="7761"/>
              <a:chOff x="0" y="0"/>
              <a:chExt cx="10053" cy="7759"/>
            </a:xfrm>
          </p:grpSpPr>
          <p:sp>
            <p:nvSpPr>
              <p:cNvPr id="822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2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23" name="Google Shape;5475;p40"/>
            <p:cNvSpPr/>
            <p:nvPr/>
          </p:nvSpPr>
          <p:spPr>
            <a:xfrm rot="8540343">
              <a:off x="1753594" y="5618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26" name="Google Shape;5476;p40"/>
            <p:cNvGrpSpPr/>
            <p:nvPr/>
          </p:nvGrpSpPr>
          <p:grpSpPr>
            <a:xfrm>
              <a:off x="1653444" y="656378"/>
              <a:ext cx="10055" cy="7761"/>
              <a:chOff x="0" y="0"/>
              <a:chExt cx="10053" cy="7759"/>
            </a:xfrm>
          </p:grpSpPr>
          <p:sp>
            <p:nvSpPr>
              <p:cNvPr id="822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2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29" name="Google Shape;5478;p40"/>
            <p:cNvGrpSpPr/>
            <p:nvPr/>
          </p:nvGrpSpPr>
          <p:grpSpPr>
            <a:xfrm>
              <a:off x="209930" y="1067017"/>
              <a:ext cx="10055" cy="7760"/>
              <a:chOff x="0" y="0"/>
              <a:chExt cx="10053" cy="7759"/>
            </a:xfrm>
          </p:grpSpPr>
          <p:sp>
            <p:nvSpPr>
              <p:cNvPr id="822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2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30" name="Google Shape;5479;p40"/>
            <p:cNvSpPr/>
            <p:nvPr/>
          </p:nvSpPr>
          <p:spPr>
            <a:xfrm rot="8540343">
              <a:off x="1847753" y="6521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33" name="Google Shape;5480;p40"/>
            <p:cNvGrpSpPr/>
            <p:nvPr/>
          </p:nvGrpSpPr>
          <p:grpSpPr>
            <a:xfrm>
              <a:off x="185166" y="1084335"/>
              <a:ext cx="10055" cy="7760"/>
              <a:chOff x="0" y="0"/>
              <a:chExt cx="10053" cy="7759"/>
            </a:xfrm>
          </p:grpSpPr>
          <p:sp>
            <p:nvSpPr>
              <p:cNvPr id="823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3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34" name="Google Shape;5481;p40"/>
            <p:cNvSpPr/>
            <p:nvPr/>
          </p:nvSpPr>
          <p:spPr>
            <a:xfrm rot="8540343">
              <a:off x="209185" y="10599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35" name="Google Shape;5482;p40"/>
            <p:cNvSpPr/>
            <p:nvPr/>
          </p:nvSpPr>
          <p:spPr>
            <a:xfrm rot="8540343">
              <a:off x="167923" y="10899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38" name="Google Shape;5483;p40"/>
            <p:cNvGrpSpPr/>
            <p:nvPr/>
          </p:nvGrpSpPr>
          <p:grpSpPr>
            <a:xfrm>
              <a:off x="249963" y="1030682"/>
              <a:ext cx="10055" cy="7760"/>
              <a:chOff x="0" y="0"/>
              <a:chExt cx="10053" cy="7759"/>
            </a:xfrm>
          </p:grpSpPr>
          <p:sp>
            <p:nvSpPr>
              <p:cNvPr id="8236"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37"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41" name="Google Shape;5485;p40"/>
            <p:cNvGrpSpPr/>
            <p:nvPr/>
          </p:nvGrpSpPr>
          <p:grpSpPr>
            <a:xfrm>
              <a:off x="261645" y="1017738"/>
              <a:ext cx="7760" cy="10055"/>
              <a:chOff x="0" y="0"/>
              <a:chExt cx="7759" cy="10053"/>
            </a:xfrm>
          </p:grpSpPr>
          <p:sp>
            <p:nvSpPr>
              <p:cNvPr id="823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4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42" name="Google Shape;5486;p40"/>
            <p:cNvSpPr/>
            <p:nvPr/>
          </p:nvSpPr>
          <p:spPr>
            <a:xfrm rot="8540343">
              <a:off x="167898" y="10752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400" y="21600"/>
                    <a:pt x="10800" y="21600"/>
                  </a:cubicBezTo>
                  <a:cubicBezTo>
                    <a:pt x="16200" y="21600"/>
                    <a:pt x="21600"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45" name="Google Shape;5487;p40"/>
            <p:cNvGrpSpPr/>
            <p:nvPr/>
          </p:nvGrpSpPr>
          <p:grpSpPr>
            <a:xfrm>
              <a:off x="179277" y="1064358"/>
              <a:ext cx="10055" cy="7760"/>
              <a:chOff x="0" y="0"/>
              <a:chExt cx="10053" cy="7759"/>
            </a:xfrm>
          </p:grpSpPr>
          <p:sp>
            <p:nvSpPr>
              <p:cNvPr id="824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44"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46" name="Google Shape;5489;p40"/>
            <p:cNvSpPr/>
            <p:nvPr/>
          </p:nvSpPr>
          <p:spPr>
            <a:xfrm rot="8540343">
              <a:off x="198142" y="10382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47" name="Google Shape;5490;p40"/>
            <p:cNvSpPr/>
            <p:nvPr/>
          </p:nvSpPr>
          <p:spPr>
            <a:xfrm rot="8540343">
              <a:off x="574241" y="7464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026"/>
                    <a:pt x="11805" y="21600"/>
                    <a:pt x="1507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48" name="Google Shape;5491;p40"/>
            <p:cNvSpPr/>
            <p:nvPr/>
          </p:nvSpPr>
          <p:spPr>
            <a:xfrm rot="8540343">
              <a:off x="133987" y="10630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51" name="Google Shape;5492;p40"/>
            <p:cNvGrpSpPr/>
            <p:nvPr/>
          </p:nvGrpSpPr>
          <p:grpSpPr>
            <a:xfrm>
              <a:off x="221897" y="991975"/>
              <a:ext cx="10054" cy="7760"/>
              <a:chOff x="0" y="0"/>
              <a:chExt cx="10053" cy="7759"/>
            </a:xfrm>
          </p:grpSpPr>
          <p:sp>
            <p:nvSpPr>
              <p:cNvPr id="824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5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52" name="Google Shape;5493;p40"/>
            <p:cNvSpPr/>
            <p:nvPr/>
          </p:nvSpPr>
          <p:spPr>
            <a:xfrm rot="8540343">
              <a:off x="528482" y="74928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53" name="Google Shape;5494;p40"/>
            <p:cNvSpPr/>
            <p:nvPr/>
          </p:nvSpPr>
          <p:spPr>
            <a:xfrm rot="8540343">
              <a:off x="155846" y="10275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56" name="Google Shape;5495;p40"/>
            <p:cNvGrpSpPr/>
            <p:nvPr/>
          </p:nvGrpSpPr>
          <p:grpSpPr>
            <a:xfrm>
              <a:off x="346696" y="838630"/>
              <a:ext cx="7761" cy="10055"/>
              <a:chOff x="0" y="0"/>
              <a:chExt cx="7759" cy="10053"/>
            </a:xfrm>
          </p:grpSpPr>
          <p:sp>
            <p:nvSpPr>
              <p:cNvPr id="825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5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59" name="Google Shape;5496;p40"/>
            <p:cNvGrpSpPr/>
            <p:nvPr/>
          </p:nvGrpSpPr>
          <p:grpSpPr>
            <a:xfrm>
              <a:off x="317894" y="845431"/>
              <a:ext cx="7761" cy="10055"/>
              <a:chOff x="0" y="0"/>
              <a:chExt cx="7759" cy="10053"/>
            </a:xfrm>
          </p:grpSpPr>
          <p:sp>
            <p:nvSpPr>
              <p:cNvPr id="825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5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62" name="Google Shape;5498;p40"/>
            <p:cNvGrpSpPr/>
            <p:nvPr/>
          </p:nvGrpSpPr>
          <p:grpSpPr>
            <a:xfrm>
              <a:off x="38295" y="987698"/>
              <a:ext cx="7761" cy="10055"/>
              <a:chOff x="0" y="0"/>
              <a:chExt cx="7759" cy="10053"/>
            </a:xfrm>
          </p:grpSpPr>
          <p:sp>
            <p:nvSpPr>
              <p:cNvPr id="826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6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65" name="Google Shape;5499;p40"/>
            <p:cNvGrpSpPr/>
            <p:nvPr/>
          </p:nvGrpSpPr>
          <p:grpSpPr>
            <a:xfrm>
              <a:off x="56523" y="937783"/>
              <a:ext cx="7761" cy="10055"/>
              <a:chOff x="0" y="0"/>
              <a:chExt cx="7759" cy="10053"/>
            </a:xfrm>
          </p:grpSpPr>
          <p:sp>
            <p:nvSpPr>
              <p:cNvPr id="826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6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66" name="Google Shape;5500;p40"/>
            <p:cNvSpPr/>
            <p:nvPr/>
          </p:nvSpPr>
          <p:spPr>
            <a:xfrm rot="8540343">
              <a:off x="1313177" y="1120330"/>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cubicBezTo>
                    <a:pt x="4800" y="5104"/>
                    <a:pt x="-6000" y="10134"/>
                    <a:pt x="4800" y="21600"/>
                  </a:cubicBezTo>
                  <a:cubicBezTo>
                    <a:pt x="4800" y="21600"/>
                    <a:pt x="15600" y="21600"/>
                    <a:pt x="15600" y="16496"/>
                  </a:cubicBezTo>
                  <a:cubicBezTo>
                    <a:pt x="15600" y="10134"/>
                    <a:pt x="4800" y="5104"/>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67" name="Google Shape;5501;p40"/>
            <p:cNvSpPr/>
            <p:nvPr/>
          </p:nvSpPr>
          <p:spPr>
            <a:xfrm rot="8540343">
              <a:off x="848811" y="13053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817" y="0"/>
                  </a:moveTo>
                  <a:cubicBezTo>
                    <a:pt x="0" y="0"/>
                    <a:pt x="0" y="7200"/>
                    <a:pt x="0" y="21600"/>
                  </a:cubicBezTo>
                  <a:lnTo>
                    <a:pt x="21600" y="21600"/>
                  </a:lnTo>
                  <a:cubicBezTo>
                    <a:pt x="10957" y="7200"/>
                    <a:pt x="5635" y="0"/>
                    <a:pt x="28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68" name="Google Shape;5502;p40"/>
            <p:cNvSpPr/>
            <p:nvPr/>
          </p:nvSpPr>
          <p:spPr>
            <a:xfrm rot="8540343">
              <a:off x="1001679" y="177305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69" name="Google Shape;5503;p40"/>
            <p:cNvSpPr/>
            <p:nvPr/>
          </p:nvSpPr>
          <p:spPr>
            <a:xfrm rot="8540343">
              <a:off x="1241528" y="106329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15600" y="21600"/>
                    <a:pt x="48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70" name="Google Shape;5504;p40"/>
            <p:cNvSpPr/>
            <p:nvPr/>
          </p:nvSpPr>
          <p:spPr>
            <a:xfrm rot="8540343">
              <a:off x="871459" y="12259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5478" y="10957"/>
                    <a:pt x="10800" y="10957"/>
                    <a:pt x="14870" y="10957"/>
                  </a:cubicBezTo>
                  <a:cubicBezTo>
                    <a:pt x="18939" y="10957"/>
                    <a:pt x="21600" y="1095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73" name="Google Shape;5505;p40"/>
            <p:cNvGrpSpPr/>
            <p:nvPr/>
          </p:nvGrpSpPr>
          <p:grpSpPr>
            <a:xfrm>
              <a:off x="894086" y="1755281"/>
              <a:ext cx="10055" cy="7761"/>
              <a:chOff x="0" y="0"/>
              <a:chExt cx="10053" cy="7759"/>
            </a:xfrm>
          </p:grpSpPr>
          <p:sp>
            <p:nvSpPr>
              <p:cNvPr id="827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7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76" name="Google Shape;5506;p40"/>
            <p:cNvGrpSpPr/>
            <p:nvPr/>
          </p:nvGrpSpPr>
          <p:grpSpPr>
            <a:xfrm>
              <a:off x="1393303" y="1218417"/>
              <a:ext cx="10055" cy="7761"/>
              <a:chOff x="0" y="0"/>
              <a:chExt cx="10053" cy="7759"/>
            </a:xfrm>
          </p:grpSpPr>
          <p:sp>
            <p:nvSpPr>
              <p:cNvPr id="8274"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75"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77" name="Google Shape;5507;p40"/>
            <p:cNvSpPr/>
            <p:nvPr/>
          </p:nvSpPr>
          <p:spPr>
            <a:xfrm rot="8540343">
              <a:off x="857025" y="12842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78" name="Google Shape;5509;p40"/>
            <p:cNvSpPr/>
            <p:nvPr/>
          </p:nvSpPr>
          <p:spPr>
            <a:xfrm rot="8540343">
              <a:off x="889716" y="1179616"/>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81" name="Google Shape;5510;p40"/>
            <p:cNvGrpSpPr/>
            <p:nvPr/>
          </p:nvGrpSpPr>
          <p:grpSpPr>
            <a:xfrm>
              <a:off x="869547" y="1253819"/>
              <a:ext cx="7761" cy="10055"/>
              <a:chOff x="0" y="0"/>
              <a:chExt cx="7759" cy="10053"/>
            </a:xfrm>
          </p:grpSpPr>
          <p:sp>
            <p:nvSpPr>
              <p:cNvPr id="827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8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82" name="Google Shape;5511;p40"/>
            <p:cNvSpPr/>
            <p:nvPr/>
          </p:nvSpPr>
          <p:spPr>
            <a:xfrm rot="8540343">
              <a:off x="898286" y="11566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294" y="0"/>
                    <a:pt x="19376" y="21600"/>
                    <a:pt x="20965" y="21600"/>
                  </a:cubicBezTo>
                  <a:cubicBezTo>
                    <a:pt x="21600" y="21600"/>
                    <a:pt x="21600" y="16484"/>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83" name="Google Shape;5512;p40"/>
            <p:cNvSpPr/>
            <p:nvPr/>
          </p:nvSpPr>
          <p:spPr>
            <a:xfrm rot="8540343">
              <a:off x="867065" y="12461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84" name="Google Shape;5513;p40"/>
            <p:cNvSpPr/>
            <p:nvPr/>
          </p:nvSpPr>
          <p:spPr>
            <a:xfrm rot="8540343">
              <a:off x="843208" y="13498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87" name="Google Shape;5514;p40"/>
            <p:cNvGrpSpPr/>
            <p:nvPr/>
          </p:nvGrpSpPr>
          <p:grpSpPr>
            <a:xfrm>
              <a:off x="844211" y="1354907"/>
              <a:ext cx="10055" cy="7761"/>
              <a:chOff x="0" y="0"/>
              <a:chExt cx="10053" cy="7759"/>
            </a:xfrm>
          </p:grpSpPr>
          <p:sp>
            <p:nvSpPr>
              <p:cNvPr id="828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8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90" name="Google Shape;5515;p40"/>
            <p:cNvGrpSpPr/>
            <p:nvPr/>
          </p:nvGrpSpPr>
          <p:grpSpPr>
            <a:xfrm>
              <a:off x="845978" y="1353245"/>
              <a:ext cx="7761" cy="10055"/>
              <a:chOff x="0" y="0"/>
              <a:chExt cx="7759" cy="10053"/>
            </a:xfrm>
          </p:grpSpPr>
          <p:sp>
            <p:nvSpPr>
              <p:cNvPr id="828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8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91" name="Google Shape;5517;p40"/>
            <p:cNvSpPr/>
            <p:nvPr/>
          </p:nvSpPr>
          <p:spPr>
            <a:xfrm rot="8540343">
              <a:off x="1064623" y="17934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94" name="Google Shape;5518;p40"/>
            <p:cNvGrpSpPr/>
            <p:nvPr/>
          </p:nvGrpSpPr>
          <p:grpSpPr>
            <a:xfrm>
              <a:off x="874806" y="1228894"/>
              <a:ext cx="7761" cy="10055"/>
              <a:chOff x="0" y="0"/>
              <a:chExt cx="7759" cy="10053"/>
            </a:xfrm>
          </p:grpSpPr>
          <p:sp>
            <p:nvSpPr>
              <p:cNvPr id="829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9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97" name="Google Shape;5519;p40"/>
            <p:cNvGrpSpPr/>
            <p:nvPr/>
          </p:nvGrpSpPr>
          <p:grpSpPr>
            <a:xfrm>
              <a:off x="876208" y="1225991"/>
              <a:ext cx="7761" cy="10055"/>
              <a:chOff x="0" y="0"/>
              <a:chExt cx="7759" cy="10053"/>
            </a:xfrm>
          </p:grpSpPr>
          <p:sp>
            <p:nvSpPr>
              <p:cNvPr id="829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9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00" name="Google Shape;5521;p40"/>
            <p:cNvGrpSpPr/>
            <p:nvPr/>
          </p:nvGrpSpPr>
          <p:grpSpPr>
            <a:xfrm>
              <a:off x="1269322" y="1087175"/>
              <a:ext cx="10055" cy="7761"/>
              <a:chOff x="0" y="0"/>
              <a:chExt cx="10053" cy="7759"/>
            </a:xfrm>
          </p:grpSpPr>
          <p:sp>
            <p:nvSpPr>
              <p:cNvPr id="829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9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01" name="Google Shape;5522;p40"/>
            <p:cNvSpPr/>
            <p:nvPr/>
          </p:nvSpPr>
          <p:spPr>
            <a:xfrm rot="8540343">
              <a:off x="831600" y="14377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5574"/>
                    <a:pt x="0" y="21600"/>
                  </a:cubicBezTo>
                  <a:lnTo>
                    <a:pt x="21600" y="21600"/>
                  </a:lnTo>
                  <a:cubicBezTo>
                    <a:pt x="21600" y="21600"/>
                    <a:pt x="11896" y="0"/>
                    <a:pt x="56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02" name="Google Shape;5523;p40"/>
            <p:cNvSpPr/>
            <p:nvPr/>
          </p:nvSpPr>
          <p:spPr>
            <a:xfrm rot="8540343">
              <a:off x="1375394" y="163484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03" name="Google Shape;5524;p40"/>
            <p:cNvSpPr/>
            <p:nvPr/>
          </p:nvSpPr>
          <p:spPr>
            <a:xfrm rot="8540343">
              <a:off x="1274046" y="110219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04" name="Google Shape;5525;p40"/>
            <p:cNvSpPr/>
            <p:nvPr/>
          </p:nvSpPr>
          <p:spPr>
            <a:xfrm rot="8540343">
              <a:off x="854374" y="15454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07" name="Google Shape;5526;p40"/>
            <p:cNvGrpSpPr/>
            <p:nvPr/>
          </p:nvGrpSpPr>
          <p:grpSpPr>
            <a:xfrm>
              <a:off x="1190625" y="1040050"/>
              <a:ext cx="7760" cy="10055"/>
              <a:chOff x="0" y="0"/>
              <a:chExt cx="7759" cy="10053"/>
            </a:xfrm>
          </p:grpSpPr>
          <p:sp>
            <p:nvSpPr>
              <p:cNvPr id="830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0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10" name="Google Shape;5528;p40"/>
            <p:cNvGrpSpPr/>
            <p:nvPr/>
          </p:nvGrpSpPr>
          <p:grpSpPr>
            <a:xfrm>
              <a:off x="1386280" y="1620946"/>
              <a:ext cx="10055" cy="7761"/>
              <a:chOff x="0" y="0"/>
              <a:chExt cx="10053" cy="7759"/>
            </a:xfrm>
          </p:grpSpPr>
          <p:sp>
            <p:nvSpPr>
              <p:cNvPr id="8308"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0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11" name="Google Shape;5529;p40"/>
            <p:cNvSpPr/>
            <p:nvPr/>
          </p:nvSpPr>
          <p:spPr>
            <a:xfrm rot="8540343">
              <a:off x="880343" y="13438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12" name="Google Shape;5530;p40"/>
            <p:cNvSpPr/>
            <p:nvPr/>
          </p:nvSpPr>
          <p:spPr>
            <a:xfrm rot="8540343">
              <a:off x="1031740" y="17752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15" name="Google Shape;5531;p40"/>
            <p:cNvGrpSpPr/>
            <p:nvPr/>
          </p:nvGrpSpPr>
          <p:grpSpPr>
            <a:xfrm>
              <a:off x="1444116" y="1432585"/>
              <a:ext cx="7761" cy="10055"/>
              <a:chOff x="0" y="0"/>
              <a:chExt cx="7759" cy="10053"/>
            </a:xfrm>
          </p:grpSpPr>
          <p:sp>
            <p:nvSpPr>
              <p:cNvPr id="831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1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16" name="Google Shape;5532;p40"/>
            <p:cNvSpPr/>
            <p:nvPr/>
          </p:nvSpPr>
          <p:spPr>
            <a:xfrm rot="8540343">
              <a:off x="1441552" y="14194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19" name="Google Shape;5533;p40"/>
            <p:cNvGrpSpPr/>
            <p:nvPr/>
          </p:nvGrpSpPr>
          <p:grpSpPr>
            <a:xfrm>
              <a:off x="1444740" y="1418721"/>
              <a:ext cx="7760" cy="10054"/>
              <a:chOff x="0" y="0"/>
              <a:chExt cx="7759" cy="10053"/>
            </a:xfrm>
          </p:grpSpPr>
          <p:sp>
            <p:nvSpPr>
              <p:cNvPr id="8317"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18"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22" name="Google Shape;5534;p40"/>
            <p:cNvGrpSpPr/>
            <p:nvPr/>
          </p:nvGrpSpPr>
          <p:grpSpPr>
            <a:xfrm>
              <a:off x="1015753" y="1746243"/>
              <a:ext cx="10055" cy="7760"/>
              <a:chOff x="0" y="0"/>
              <a:chExt cx="10053" cy="7759"/>
            </a:xfrm>
          </p:grpSpPr>
          <p:sp>
            <p:nvSpPr>
              <p:cNvPr id="832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2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25" name="Google Shape;5535;p40"/>
            <p:cNvGrpSpPr/>
            <p:nvPr/>
          </p:nvGrpSpPr>
          <p:grpSpPr>
            <a:xfrm>
              <a:off x="995723" y="1757775"/>
              <a:ext cx="7761" cy="10054"/>
              <a:chOff x="0" y="0"/>
              <a:chExt cx="7759" cy="10053"/>
            </a:xfrm>
          </p:grpSpPr>
          <p:sp>
            <p:nvSpPr>
              <p:cNvPr id="832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2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26" name="Google Shape;5536;p40"/>
            <p:cNvSpPr/>
            <p:nvPr/>
          </p:nvSpPr>
          <p:spPr>
            <a:xfrm rot="8540343">
              <a:off x="1254085" y="1207697"/>
              <a:ext cx="12701" cy="12701"/>
            </a:xfrm>
            <a:custGeom>
              <a:avLst/>
              <a:gdLst/>
              <a:ahLst/>
              <a:cxnLst>
                <a:cxn ang="0">
                  <a:pos x="wd2" y="hd2"/>
                </a:cxn>
                <a:cxn ang="5400000">
                  <a:pos x="wd2" y="hd2"/>
                </a:cxn>
                <a:cxn ang="10800000">
                  <a:pos x="wd2" y="hd2"/>
                </a:cxn>
                <a:cxn ang="16200000">
                  <a:pos x="wd2" y="hd2"/>
                </a:cxn>
              </a:cxnLst>
              <a:rect l="0" t="0" r="r" b="b"/>
              <a:pathLst>
                <a:path w="17600" h="21600" extrusionOk="0">
                  <a:moveTo>
                    <a:pt x="14400" y="0"/>
                  </a:moveTo>
                  <a:cubicBezTo>
                    <a:pt x="7200" y="0"/>
                    <a:pt x="14400" y="11466"/>
                    <a:pt x="0" y="11466"/>
                  </a:cubicBezTo>
                  <a:cubicBezTo>
                    <a:pt x="14400" y="16570"/>
                    <a:pt x="7200" y="21600"/>
                    <a:pt x="14400" y="21600"/>
                  </a:cubicBezTo>
                  <a:cubicBezTo>
                    <a:pt x="14400" y="11466"/>
                    <a:pt x="21600" y="6362"/>
                    <a:pt x="144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27" name="Google Shape;5537;p40"/>
            <p:cNvSpPr/>
            <p:nvPr/>
          </p:nvSpPr>
          <p:spPr>
            <a:xfrm rot="8540343">
              <a:off x="1186454" y="11548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14400"/>
                    <a:pt x="0" y="72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28" name="Google Shape;5538;p40"/>
            <p:cNvSpPr/>
            <p:nvPr/>
          </p:nvSpPr>
          <p:spPr>
            <a:xfrm rot="8540343">
              <a:off x="1329137" y="131610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6642" y="0"/>
                  </a:moveTo>
                  <a:cubicBezTo>
                    <a:pt x="6642" y="5420"/>
                    <a:pt x="-8304" y="10839"/>
                    <a:pt x="6642" y="21600"/>
                  </a:cubicBezTo>
                  <a:cubicBezTo>
                    <a:pt x="6642" y="16259"/>
                    <a:pt x="13296" y="10839"/>
                    <a:pt x="66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29" name="Google Shape;5539;p40"/>
            <p:cNvSpPr/>
            <p:nvPr/>
          </p:nvSpPr>
          <p:spPr>
            <a:xfrm rot="8540343">
              <a:off x="1343485" y="1448658"/>
              <a:ext cx="12701" cy="12701"/>
            </a:xfrm>
            <a:custGeom>
              <a:avLst/>
              <a:gdLst/>
              <a:ahLst/>
              <a:cxnLst>
                <a:cxn ang="0">
                  <a:pos x="wd2" y="hd2"/>
                </a:cxn>
                <a:cxn ang="5400000">
                  <a:pos x="wd2" y="hd2"/>
                </a:cxn>
                <a:cxn ang="10800000">
                  <a:pos x="wd2" y="hd2"/>
                </a:cxn>
                <a:cxn ang="16200000">
                  <a:pos x="wd2" y="hd2"/>
                </a:cxn>
              </a:cxnLst>
              <a:rect l="0" t="0" r="r" b="b"/>
              <a:pathLst>
                <a:path w="15910" h="21600" extrusionOk="0">
                  <a:moveTo>
                    <a:pt x="15910" y="0"/>
                  </a:moveTo>
                  <a:cubicBezTo>
                    <a:pt x="3925" y="9615"/>
                    <a:pt x="-5690" y="9615"/>
                    <a:pt x="3925" y="21600"/>
                  </a:cubicBezTo>
                  <a:cubicBezTo>
                    <a:pt x="3925" y="21600"/>
                    <a:pt x="15910" y="9615"/>
                    <a:pt x="159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0" name="Google Shape;5540;p40"/>
            <p:cNvSpPr/>
            <p:nvPr/>
          </p:nvSpPr>
          <p:spPr>
            <a:xfrm rot="8540343">
              <a:off x="968123" y="12800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39" y="0"/>
                  </a:moveTo>
                  <a:cubicBezTo>
                    <a:pt x="10406" y="0"/>
                    <a:pt x="8672" y="21600"/>
                    <a:pt x="0" y="21600"/>
                  </a:cubicBezTo>
                  <a:cubicBezTo>
                    <a:pt x="10879" y="21600"/>
                    <a:pt x="10879" y="21600"/>
                    <a:pt x="21600" y="4909"/>
                  </a:cubicBezTo>
                  <a:cubicBezTo>
                    <a:pt x="19550" y="1473"/>
                    <a:pt x="17816" y="0"/>
                    <a:pt x="162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1" name="Google Shape;5541;p40"/>
            <p:cNvSpPr/>
            <p:nvPr/>
          </p:nvSpPr>
          <p:spPr>
            <a:xfrm rot="8540343">
              <a:off x="1337720" y="14748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0"/>
                    <a:pt x="10721" y="21600"/>
                    <a:pt x="21600" y="21600"/>
                  </a:cubicBezTo>
                  <a:cubicBezTo>
                    <a:pt x="10721" y="0"/>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2" name="Google Shape;5542;p40"/>
            <p:cNvSpPr/>
            <p:nvPr/>
          </p:nvSpPr>
          <p:spPr>
            <a:xfrm rot="8540343">
              <a:off x="952449" y="155191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3" name="Google Shape;5543;p40"/>
            <p:cNvSpPr/>
            <p:nvPr/>
          </p:nvSpPr>
          <p:spPr>
            <a:xfrm rot="8540343">
              <a:off x="1275873" y="12342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lnTo>
                    <a:pt x="21600" y="10800"/>
                  </a:lnTo>
                  <a:cubicBezTo>
                    <a:pt x="21600" y="108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4" name="Google Shape;5544;p40"/>
            <p:cNvSpPr/>
            <p:nvPr/>
          </p:nvSpPr>
          <p:spPr>
            <a:xfrm rot="8540343">
              <a:off x="955283" y="155652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5" name="Google Shape;5545;p40"/>
            <p:cNvSpPr/>
            <p:nvPr/>
          </p:nvSpPr>
          <p:spPr>
            <a:xfrm rot="8540343">
              <a:off x="1015501" y="11526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538"/>
                    <a:pt x="8199" y="21600"/>
                    <a:pt x="10879" y="21600"/>
                  </a:cubicBezTo>
                  <a:cubicBezTo>
                    <a:pt x="13559" y="21600"/>
                    <a:pt x="16239"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6" name="Google Shape;5546;p40"/>
            <p:cNvSpPr/>
            <p:nvPr/>
          </p:nvSpPr>
          <p:spPr>
            <a:xfrm rot="8540343">
              <a:off x="1013032" y="11559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cubicBezTo>
                    <a:pt x="5635" y="0"/>
                    <a:pt x="0" y="7200"/>
                    <a:pt x="0" y="21600"/>
                  </a:cubicBezTo>
                  <a:lnTo>
                    <a:pt x="21600" y="21600"/>
                  </a:lnTo>
                  <a:cubicBezTo>
                    <a:pt x="21600" y="7200"/>
                    <a:pt x="16278" y="0"/>
                    <a:pt x="109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7" name="Google Shape;5547;p40"/>
            <p:cNvSpPr/>
            <p:nvPr/>
          </p:nvSpPr>
          <p:spPr>
            <a:xfrm rot="8540343">
              <a:off x="1288120" y="159826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8" name="Google Shape;5548;p40"/>
            <p:cNvSpPr/>
            <p:nvPr/>
          </p:nvSpPr>
          <p:spPr>
            <a:xfrm rot="8540343">
              <a:off x="1160639" y="1687128"/>
              <a:ext cx="12701" cy="12701"/>
            </a:xfrm>
            <a:custGeom>
              <a:avLst/>
              <a:gdLst/>
              <a:ahLst/>
              <a:cxnLst>
                <a:cxn ang="0">
                  <a:pos x="wd2" y="hd2"/>
                </a:cxn>
                <a:cxn ang="5400000">
                  <a:pos x="wd2" y="hd2"/>
                </a:cxn>
                <a:cxn ang="10800000">
                  <a:pos x="wd2" y="hd2"/>
                </a:cxn>
                <a:cxn ang="16200000">
                  <a:pos x="wd2" y="hd2"/>
                </a:cxn>
              </a:cxnLst>
              <a:rect l="0" t="0" r="r" b="b"/>
              <a:pathLst>
                <a:path w="15644" h="21600" extrusionOk="0">
                  <a:moveTo>
                    <a:pt x="4765" y="0"/>
                  </a:moveTo>
                  <a:cubicBezTo>
                    <a:pt x="-5956" y="0"/>
                    <a:pt x="4765" y="21600"/>
                    <a:pt x="4765" y="21600"/>
                  </a:cubicBezTo>
                  <a:lnTo>
                    <a:pt x="15644" y="21600"/>
                  </a:lnTo>
                  <a:cubicBezTo>
                    <a:pt x="4765" y="21600"/>
                    <a:pt x="15644" y="0"/>
                    <a:pt x="47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9" name="Google Shape;5549;p40"/>
            <p:cNvSpPr/>
            <p:nvPr/>
          </p:nvSpPr>
          <p:spPr>
            <a:xfrm rot="8540343">
              <a:off x="1165017" y="113734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42" name="Google Shape;5550;p40"/>
            <p:cNvGrpSpPr/>
            <p:nvPr/>
          </p:nvGrpSpPr>
          <p:grpSpPr>
            <a:xfrm>
              <a:off x="1345529" y="1448168"/>
              <a:ext cx="10055" cy="7761"/>
              <a:chOff x="0" y="0"/>
              <a:chExt cx="10053" cy="7759"/>
            </a:xfrm>
          </p:grpSpPr>
          <p:sp>
            <p:nvSpPr>
              <p:cNvPr id="834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4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43" name="Google Shape;5551;p40"/>
            <p:cNvSpPr/>
            <p:nvPr/>
          </p:nvSpPr>
          <p:spPr>
            <a:xfrm rot="8540343">
              <a:off x="1344201" y="1441027"/>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9600"/>
                  </a:moveTo>
                  <a:cubicBezTo>
                    <a:pt x="9600" y="9600"/>
                    <a:pt x="-12000" y="9600"/>
                    <a:pt x="9600" y="9600"/>
                  </a:cubicBezTo>
                  <a:cubicBezTo>
                    <a:pt x="9600" y="-12000"/>
                    <a:pt x="9600" y="9600"/>
                    <a:pt x="9600" y="9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46" name="Google Shape;5552;p40"/>
            <p:cNvGrpSpPr/>
            <p:nvPr/>
          </p:nvGrpSpPr>
          <p:grpSpPr>
            <a:xfrm>
              <a:off x="1036050" y="1675375"/>
              <a:ext cx="7761" cy="10055"/>
              <a:chOff x="0" y="0"/>
              <a:chExt cx="7759" cy="10053"/>
            </a:xfrm>
          </p:grpSpPr>
          <p:sp>
            <p:nvSpPr>
              <p:cNvPr id="834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4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49" name="Google Shape;5553;p40"/>
            <p:cNvGrpSpPr/>
            <p:nvPr/>
          </p:nvGrpSpPr>
          <p:grpSpPr>
            <a:xfrm>
              <a:off x="1347014" y="1375004"/>
              <a:ext cx="7761" cy="10055"/>
              <a:chOff x="0" y="0"/>
              <a:chExt cx="7759" cy="10053"/>
            </a:xfrm>
          </p:grpSpPr>
          <p:sp>
            <p:nvSpPr>
              <p:cNvPr id="834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4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52" name="Google Shape;5554;p40"/>
            <p:cNvGrpSpPr/>
            <p:nvPr/>
          </p:nvGrpSpPr>
          <p:grpSpPr>
            <a:xfrm>
              <a:off x="1324447" y="1301645"/>
              <a:ext cx="7760" cy="10054"/>
              <a:chOff x="0" y="0"/>
              <a:chExt cx="7759" cy="10053"/>
            </a:xfrm>
          </p:grpSpPr>
          <p:sp>
            <p:nvSpPr>
              <p:cNvPr id="835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5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55" name="Google Shape;5555;p40"/>
            <p:cNvGrpSpPr/>
            <p:nvPr/>
          </p:nvGrpSpPr>
          <p:grpSpPr>
            <a:xfrm>
              <a:off x="946699" y="1521796"/>
              <a:ext cx="10055" cy="7760"/>
              <a:chOff x="0" y="0"/>
              <a:chExt cx="10053" cy="7759"/>
            </a:xfrm>
          </p:grpSpPr>
          <p:sp>
            <p:nvSpPr>
              <p:cNvPr id="835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5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56" name="Google Shape;5556;p40"/>
            <p:cNvSpPr/>
            <p:nvPr/>
          </p:nvSpPr>
          <p:spPr>
            <a:xfrm rot="8540343">
              <a:off x="938578" y="1481839"/>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359" name="Google Shape;5557;p40"/>
            <p:cNvGrpSpPr/>
            <p:nvPr/>
          </p:nvGrpSpPr>
          <p:grpSpPr>
            <a:xfrm>
              <a:off x="1266856" y="1221589"/>
              <a:ext cx="10055" cy="7760"/>
              <a:chOff x="0" y="0"/>
              <a:chExt cx="10053" cy="7759"/>
            </a:xfrm>
          </p:grpSpPr>
          <p:sp>
            <p:nvSpPr>
              <p:cNvPr id="835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5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60" name="Google Shape;5558;p40"/>
            <p:cNvSpPr/>
            <p:nvPr/>
          </p:nvSpPr>
          <p:spPr>
            <a:xfrm rot="8540343">
              <a:off x="942986" y="1467403"/>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363" name="Google Shape;5559;p40"/>
            <p:cNvGrpSpPr/>
            <p:nvPr/>
          </p:nvGrpSpPr>
          <p:grpSpPr>
            <a:xfrm>
              <a:off x="1205020" y="1166914"/>
              <a:ext cx="7761" cy="10055"/>
              <a:chOff x="0" y="0"/>
              <a:chExt cx="7759" cy="10053"/>
            </a:xfrm>
          </p:grpSpPr>
          <p:sp>
            <p:nvSpPr>
              <p:cNvPr id="836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6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64" name="Google Shape;5560;p40"/>
            <p:cNvSpPr/>
            <p:nvPr/>
          </p:nvSpPr>
          <p:spPr>
            <a:xfrm rot="8540343">
              <a:off x="1013548" y="11539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65" name="Google Shape;5562;p40"/>
            <p:cNvSpPr/>
            <p:nvPr/>
          </p:nvSpPr>
          <p:spPr>
            <a:xfrm rot="8540343">
              <a:off x="1153948" y="11327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68" name="Google Shape;5563;p40"/>
            <p:cNvGrpSpPr/>
            <p:nvPr/>
          </p:nvGrpSpPr>
          <p:grpSpPr>
            <a:xfrm>
              <a:off x="1168209" y="1691217"/>
              <a:ext cx="10055" cy="7760"/>
              <a:chOff x="0" y="0"/>
              <a:chExt cx="10053" cy="7759"/>
            </a:xfrm>
          </p:grpSpPr>
          <p:sp>
            <p:nvSpPr>
              <p:cNvPr id="836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6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71" name="Google Shape;5564;p40"/>
            <p:cNvGrpSpPr/>
            <p:nvPr/>
          </p:nvGrpSpPr>
          <p:grpSpPr>
            <a:xfrm>
              <a:off x="1168986" y="1688273"/>
              <a:ext cx="7761" cy="10055"/>
              <a:chOff x="0" y="0"/>
              <a:chExt cx="7759" cy="10053"/>
            </a:xfrm>
          </p:grpSpPr>
          <p:sp>
            <p:nvSpPr>
              <p:cNvPr id="8369"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70"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72" name="Google Shape;5565;p40"/>
            <p:cNvSpPr/>
            <p:nvPr/>
          </p:nvSpPr>
          <p:spPr>
            <a:xfrm rot="8540343">
              <a:off x="965240" y="129153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21600"/>
                    <a:pt x="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75" name="Google Shape;5566;p40"/>
            <p:cNvGrpSpPr/>
            <p:nvPr/>
          </p:nvGrpSpPr>
          <p:grpSpPr>
            <a:xfrm>
              <a:off x="965946" y="1296825"/>
              <a:ext cx="10054" cy="7761"/>
              <a:chOff x="0" y="0"/>
              <a:chExt cx="10053" cy="7759"/>
            </a:xfrm>
          </p:grpSpPr>
          <p:sp>
            <p:nvSpPr>
              <p:cNvPr id="837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7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76" name="Google Shape;5567;p40"/>
            <p:cNvSpPr/>
            <p:nvPr/>
          </p:nvSpPr>
          <p:spPr>
            <a:xfrm rot="8540343">
              <a:off x="927724" y="135815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21600"/>
                  </a:moveTo>
                  <a:cubicBezTo>
                    <a:pt x="0" y="21600"/>
                    <a:pt x="21600" y="21600"/>
                    <a:pt x="0" y="21600"/>
                  </a:cubicBez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79" name="Google Shape;5568;p40"/>
            <p:cNvGrpSpPr/>
            <p:nvPr/>
          </p:nvGrpSpPr>
          <p:grpSpPr>
            <a:xfrm>
              <a:off x="1018628" y="1152216"/>
              <a:ext cx="10055" cy="7761"/>
              <a:chOff x="0" y="0"/>
              <a:chExt cx="10053" cy="7759"/>
            </a:xfrm>
          </p:grpSpPr>
          <p:sp>
            <p:nvSpPr>
              <p:cNvPr id="837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7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80" name="Google Shape;5569;p40"/>
            <p:cNvSpPr/>
            <p:nvPr/>
          </p:nvSpPr>
          <p:spPr>
            <a:xfrm rot="8540343">
              <a:off x="960294" y="1448188"/>
              <a:ext cx="19393" cy="24659"/>
            </a:xfrm>
            <a:custGeom>
              <a:avLst/>
              <a:gdLst/>
              <a:ahLst/>
              <a:cxnLst>
                <a:cxn ang="0">
                  <a:pos x="wd2" y="hd2"/>
                </a:cxn>
                <a:cxn ang="5400000">
                  <a:pos x="wd2" y="hd2"/>
                </a:cxn>
                <a:cxn ang="10800000">
                  <a:pos x="wd2" y="hd2"/>
                </a:cxn>
                <a:cxn ang="16200000">
                  <a:pos x="wd2" y="hd2"/>
                </a:cxn>
              </a:cxnLst>
              <a:rect l="0" t="0" r="r" b="b"/>
              <a:pathLst>
                <a:path w="21600" h="21600" extrusionOk="0">
                  <a:moveTo>
                    <a:pt x="9985" y="10690"/>
                  </a:moveTo>
                  <a:lnTo>
                    <a:pt x="9985" y="11953"/>
                  </a:lnTo>
                  <a:cubicBezTo>
                    <a:pt x="8403" y="11953"/>
                    <a:pt x="8403" y="10690"/>
                    <a:pt x="9985" y="10690"/>
                  </a:cubicBezTo>
                  <a:close/>
                  <a:moveTo>
                    <a:pt x="18388" y="0"/>
                  </a:moveTo>
                  <a:cubicBezTo>
                    <a:pt x="17084" y="2306"/>
                    <a:pt x="16852" y="4412"/>
                    <a:pt x="13966" y="4412"/>
                  </a:cubicBezTo>
                  <a:cubicBezTo>
                    <a:pt x="13314" y="4412"/>
                    <a:pt x="12546" y="4320"/>
                    <a:pt x="11591" y="4082"/>
                  </a:cubicBezTo>
                  <a:lnTo>
                    <a:pt x="11591" y="6608"/>
                  </a:lnTo>
                  <a:cubicBezTo>
                    <a:pt x="8403" y="6608"/>
                    <a:pt x="6797" y="9427"/>
                    <a:pt x="5191" y="10690"/>
                  </a:cubicBezTo>
                  <a:cubicBezTo>
                    <a:pt x="3584" y="11953"/>
                    <a:pt x="1583" y="13216"/>
                    <a:pt x="1583" y="15724"/>
                  </a:cubicBezTo>
                  <a:lnTo>
                    <a:pt x="5191" y="15724"/>
                  </a:lnTo>
                  <a:cubicBezTo>
                    <a:pt x="3584" y="17298"/>
                    <a:pt x="3584" y="18561"/>
                    <a:pt x="1583" y="19824"/>
                  </a:cubicBezTo>
                  <a:cubicBezTo>
                    <a:pt x="0" y="19824"/>
                    <a:pt x="0" y="21069"/>
                    <a:pt x="0" y="21069"/>
                  </a:cubicBezTo>
                  <a:cubicBezTo>
                    <a:pt x="466" y="21454"/>
                    <a:pt x="1094" y="21600"/>
                    <a:pt x="1769" y="21600"/>
                  </a:cubicBezTo>
                  <a:cubicBezTo>
                    <a:pt x="3398" y="21600"/>
                    <a:pt x="5191" y="20703"/>
                    <a:pt x="5191" y="19824"/>
                  </a:cubicBezTo>
                  <a:cubicBezTo>
                    <a:pt x="5191" y="18561"/>
                    <a:pt x="8403" y="17298"/>
                    <a:pt x="9985" y="15724"/>
                  </a:cubicBezTo>
                  <a:lnTo>
                    <a:pt x="9985" y="14461"/>
                  </a:lnTo>
                  <a:lnTo>
                    <a:pt x="11591" y="14461"/>
                  </a:lnTo>
                  <a:cubicBezTo>
                    <a:pt x="13593" y="11953"/>
                    <a:pt x="16805" y="10690"/>
                    <a:pt x="18388" y="7853"/>
                  </a:cubicBezTo>
                  <a:cubicBezTo>
                    <a:pt x="18388" y="6608"/>
                    <a:pt x="18388" y="4082"/>
                    <a:pt x="21600" y="2819"/>
                  </a:cubicBezTo>
                  <a:lnTo>
                    <a:pt x="21600" y="1556"/>
                  </a:lnTo>
                  <a:cubicBezTo>
                    <a:pt x="19994" y="1556"/>
                    <a:pt x="19994" y="1556"/>
                    <a:pt x="183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1" name="Google Shape;5570;p40"/>
            <p:cNvSpPr/>
            <p:nvPr/>
          </p:nvSpPr>
          <p:spPr>
            <a:xfrm rot="8540343">
              <a:off x="1168329" y="1656309"/>
              <a:ext cx="28379" cy="12701"/>
            </a:xfrm>
            <a:custGeom>
              <a:avLst/>
              <a:gdLst/>
              <a:ahLst/>
              <a:cxnLst>
                <a:cxn ang="0">
                  <a:pos x="wd2" y="hd2"/>
                </a:cxn>
                <a:cxn ang="5400000">
                  <a:pos x="wd2" y="hd2"/>
                </a:cxn>
                <a:cxn ang="10800000">
                  <a:pos x="wd2" y="hd2"/>
                </a:cxn>
                <a:cxn ang="16200000">
                  <a:pos x="wd2" y="hd2"/>
                </a:cxn>
              </a:cxnLst>
              <a:rect l="0" t="0" r="r" b="b"/>
              <a:pathLst>
                <a:path w="21600" h="21600" extrusionOk="0">
                  <a:moveTo>
                    <a:pt x="1097" y="0"/>
                  </a:moveTo>
                  <a:cubicBezTo>
                    <a:pt x="1097" y="2949"/>
                    <a:pt x="0" y="2949"/>
                    <a:pt x="0" y="2949"/>
                  </a:cubicBezTo>
                  <a:cubicBezTo>
                    <a:pt x="4374" y="12665"/>
                    <a:pt x="9034" y="18607"/>
                    <a:pt x="14776" y="21600"/>
                  </a:cubicBezTo>
                  <a:cubicBezTo>
                    <a:pt x="13679" y="12665"/>
                    <a:pt x="10116" y="18607"/>
                    <a:pt x="9034" y="8935"/>
                  </a:cubicBezTo>
                  <a:cubicBezTo>
                    <a:pt x="12581" y="8935"/>
                    <a:pt x="15858" y="15658"/>
                    <a:pt x="19421" y="18607"/>
                  </a:cubicBezTo>
                  <a:cubicBezTo>
                    <a:pt x="19866" y="19865"/>
                    <a:pt x="20328" y="20602"/>
                    <a:pt x="20693" y="20602"/>
                  </a:cubicBezTo>
                  <a:cubicBezTo>
                    <a:pt x="21234" y="20602"/>
                    <a:pt x="21600" y="19128"/>
                    <a:pt x="21600" y="15658"/>
                  </a:cubicBezTo>
                  <a:cubicBezTo>
                    <a:pt x="16956" y="12665"/>
                    <a:pt x="11214" y="5942"/>
                    <a:pt x="6839" y="0"/>
                  </a:cubicBezTo>
                  <a:cubicBezTo>
                    <a:pt x="5615" y="1475"/>
                    <a:pt x="4724" y="2212"/>
                    <a:pt x="3865" y="2212"/>
                  </a:cubicBezTo>
                  <a:cubicBezTo>
                    <a:pt x="3006" y="2212"/>
                    <a:pt x="2195" y="1475"/>
                    <a:pt x="109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2" name="Google Shape;5571;p40"/>
            <p:cNvSpPr/>
            <p:nvPr/>
          </p:nvSpPr>
          <p:spPr>
            <a:xfrm rot="8540343">
              <a:off x="1014956" y="1225490"/>
              <a:ext cx="14050" cy="12701"/>
            </a:xfrm>
            <a:custGeom>
              <a:avLst/>
              <a:gdLst/>
              <a:ahLst/>
              <a:cxnLst>
                <a:cxn ang="0">
                  <a:pos x="wd2" y="hd2"/>
                </a:cxn>
                <a:cxn ang="5400000">
                  <a:pos x="wd2" y="hd2"/>
                </a:cxn>
                <a:cxn ang="10800000">
                  <a:pos x="wd2" y="hd2"/>
                </a:cxn>
                <a:cxn ang="16200000">
                  <a:pos x="wd2" y="hd2"/>
                </a:cxn>
              </a:cxnLst>
              <a:rect l="0" t="0" r="r" b="b"/>
              <a:pathLst>
                <a:path w="20114" h="21600" extrusionOk="0">
                  <a:moveTo>
                    <a:pt x="15437" y="0"/>
                  </a:moveTo>
                  <a:cubicBezTo>
                    <a:pt x="12864" y="0"/>
                    <a:pt x="15437" y="5479"/>
                    <a:pt x="12864" y="5479"/>
                  </a:cubicBezTo>
                  <a:cubicBezTo>
                    <a:pt x="10800" y="8219"/>
                    <a:pt x="8736" y="10919"/>
                    <a:pt x="6671" y="10919"/>
                  </a:cubicBezTo>
                  <a:lnTo>
                    <a:pt x="6671" y="17074"/>
                  </a:lnTo>
                  <a:cubicBezTo>
                    <a:pt x="4637" y="14334"/>
                    <a:pt x="4637" y="14334"/>
                    <a:pt x="2573" y="14334"/>
                  </a:cubicBezTo>
                  <a:lnTo>
                    <a:pt x="0" y="17074"/>
                  </a:lnTo>
                  <a:cubicBezTo>
                    <a:pt x="2693" y="20290"/>
                    <a:pt x="4547" y="21600"/>
                    <a:pt x="6402" y="21600"/>
                  </a:cubicBezTo>
                  <a:cubicBezTo>
                    <a:pt x="7748" y="21600"/>
                    <a:pt x="9095" y="20925"/>
                    <a:pt x="10800" y="19813"/>
                  </a:cubicBezTo>
                  <a:cubicBezTo>
                    <a:pt x="10800" y="17074"/>
                    <a:pt x="12864" y="17074"/>
                    <a:pt x="15437" y="17074"/>
                  </a:cubicBezTo>
                  <a:cubicBezTo>
                    <a:pt x="15437" y="15724"/>
                    <a:pt x="15946" y="15724"/>
                    <a:pt x="16454" y="15724"/>
                  </a:cubicBezTo>
                  <a:cubicBezTo>
                    <a:pt x="16963" y="15724"/>
                    <a:pt x="17471" y="15724"/>
                    <a:pt x="17471" y="14334"/>
                  </a:cubicBezTo>
                  <a:cubicBezTo>
                    <a:pt x="17471" y="10919"/>
                    <a:pt x="21600" y="8219"/>
                    <a:pt x="19536" y="2740"/>
                  </a:cubicBezTo>
                  <a:cubicBezTo>
                    <a:pt x="19536" y="2740"/>
                    <a:pt x="19027" y="3415"/>
                    <a:pt x="18249" y="3415"/>
                  </a:cubicBezTo>
                  <a:cubicBezTo>
                    <a:pt x="17471" y="3415"/>
                    <a:pt x="16454" y="2740"/>
                    <a:pt x="1543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3" name="Google Shape;5572;p40"/>
            <p:cNvSpPr/>
            <p:nvPr/>
          </p:nvSpPr>
          <p:spPr>
            <a:xfrm rot="8540343">
              <a:off x="1193710" y="1185402"/>
              <a:ext cx="12701" cy="19769"/>
            </a:xfrm>
            <a:custGeom>
              <a:avLst/>
              <a:gdLst/>
              <a:ahLst/>
              <a:cxnLst>
                <a:cxn ang="0">
                  <a:pos x="wd2" y="hd2"/>
                </a:cxn>
                <a:cxn ang="5400000">
                  <a:pos x="wd2" y="hd2"/>
                </a:cxn>
                <a:cxn ang="10800000">
                  <a:pos x="wd2" y="hd2"/>
                </a:cxn>
                <a:cxn ang="16200000">
                  <a:pos x="wd2" y="hd2"/>
                </a:cxn>
              </a:cxnLst>
              <a:rect l="0" t="0" r="r" b="b"/>
              <a:pathLst>
                <a:path w="21600" h="21600" extrusionOk="0">
                  <a:moveTo>
                    <a:pt x="6488" y="0"/>
                  </a:moveTo>
                  <a:cubicBezTo>
                    <a:pt x="3600" y="0"/>
                    <a:pt x="0" y="0"/>
                    <a:pt x="0" y="1964"/>
                  </a:cubicBezTo>
                  <a:cubicBezTo>
                    <a:pt x="0" y="1964"/>
                    <a:pt x="3600" y="3539"/>
                    <a:pt x="3600" y="5115"/>
                  </a:cubicBezTo>
                  <a:cubicBezTo>
                    <a:pt x="3600" y="5891"/>
                    <a:pt x="5023" y="5891"/>
                    <a:pt x="6488" y="5891"/>
                  </a:cubicBezTo>
                  <a:cubicBezTo>
                    <a:pt x="7912" y="5891"/>
                    <a:pt x="9335" y="5891"/>
                    <a:pt x="9335" y="6667"/>
                  </a:cubicBezTo>
                  <a:lnTo>
                    <a:pt x="9335" y="9818"/>
                  </a:lnTo>
                  <a:cubicBezTo>
                    <a:pt x="9335" y="11782"/>
                    <a:pt x="12223" y="11782"/>
                    <a:pt x="12223" y="11782"/>
                  </a:cubicBezTo>
                  <a:cubicBezTo>
                    <a:pt x="15112" y="13357"/>
                    <a:pt x="15112" y="13357"/>
                    <a:pt x="15112" y="14910"/>
                  </a:cubicBezTo>
                  <a:cubicBezTo>
                    <a:pt x="15112" y="16485"/>
                    <a:pt x="15112" y="18061"/>
                    <a:pt x="21600" y="21600"/>
                  </a:cubicBezTo>
                  <a:cubicBezTo>
                    <a:pt x="18000" y="16485"/>
                    <a:pt x="18000" y="11782"/>
                    <a:pt x="18000" y="8243"/>
                  </a:cubicBezTo>
                  <a:lnTo>
                    <a:pt x="12223" y="8243"/>
                  </a:lnTo>
                  <a:lnTo>
                    <a:pt x="12223" y="5115"/>
                  </a:lnTo>
                  <a:cubicBezTo>
                    <a:pt x="15112" y="5115"/>
                    <a:pt x="12223" y="6667"/>
                    <a:pt x="15112" y="6667"/>
                  </a:cubicBezTo>
                  <a:lnTo>
                    <a:pt x="18000" y="6667"/>
                  </a:lnTo>
                  <a:cubicBezTo>
                    <a:pt x="15112" y="5115"/>
                    <a:pt x="18000" y="3539"/>
                    <a:pt x="15112" y="3539"/>
                  </a:cubicBezTo>
                  <a:cubicBezTo>
                    <a:pt x="15112" y="1964"/>
                    <a:pt x="12223" y="1964"/>
                    <a:pt x="12223" y="1964"/>
                  </a:cubicBezTo>
                  <a:lnTo>
                    <a:pt x="9335" y="1964"/>
                  </a:lnTo>
                  <a:lnTo>
                    <a:pt x="648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4" name="Google Shape;5573;p40"/>
            <p:cNvSpPr/>
            <p:nvPr/>
          </p:nvSpPr>
          <p:spPr>
            <a:xfrm rot="8540343">
              <a:off x="1301286" y="1508204"/>
              <a:ext cx="16326" cy="12701"/>
            </a:xfrm>
            <a:custGeom>
              <a:avLst/>
              <a:gdLst/>
              <a:ahLst/>
              <a:cxnLst>
                <a:cxn ang="0">
                  <a:pos x="wd2" y="hd2"/>
                </a:cxn>
                <a:cxn ang="5400000">
                  <a:pos x="wd2" y="hd2"/>
                </a:cxn>
                <a:cxn ang="10800000">
                  <a:pos x="wd2" y="hd2"/>
                </a:cxn>
                <a:cxn ang="16200000">
                  <a:pos x="wd2" y="hd2"/>
                </a:cxn>
              </a:cxnLst>
              <a:rect l="0" t="0" r="r" b="b"/>
              <a:pathLst>
                <a:path w="19622" h="21600" extrusionOk="0">
                  <a:moveTo>
                    <a:pt x="18904" y="0"/>
                  </a:moveTo>
                  <a:cubicBezTo>
                    <a:pt x="17171" y="2548"/>
                    <a:pt x="17171" y="2548"/>
                    <a:pt x="15463" y="2548"/>
                  </a:cubicBezTo>
                  <a:lnTo>
                    <a:pt x="13303" y="2548"/>
                  </a:lnTo>
                  <a:cubicBezTo>
                    <a:pt x="9837" y="8271"/>
                    <a:pt x="6396" y="15877"/>
                    <a:pt x="770" y="15877"/>
                  </a:cubicBezTo>
                  <a:cubicBezTo>
                    <a:pt x="770" y="18425"/>
                    <a:pt x="-963" y="18425"/>
                    <a:pt x="770" y="21600"/>
                  </a:cubicBezTo>
                  <a:cubicBezTo>
                    <a:pt x="2503" y="21600"/>
                    <a:pt x="4663" y="18425"/>
                    <a:pt x="8104" y="18425"/>
                  </a:cubicBezTo>
                  <a:cubicBezTo>
                    <a:pt x="9837" y="13329"/>
                    <a:pt x="15463" y="13329"/>
                    <a:pt x="15463" y="5723"/>
                  </a:cubicBezTo>
                  <a:lnTo>
                    <a:pt x="17171" y="5723"/>
                  </a:lnTo>
                  <a:cubicBezTo>
                    <a:pt x="18904" y="5723"/>
                    <a:pt x="20637" y="2548"/>
                    <a:pt x="1890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5" name="Google Shape;5574;p40"/>
            <p:cNvSpPr/>
            <p:nvPr/>
          </p:nvSpPr>
          <p:spPr>
            <a:xfrm rot="8540343">
              <a:off x="1247435" y="1610848"/>
              <a:ext cx="12701" cy="12701"/>
            </a:xfrm>
            <a:custGeom>
              <a:avLst/>
              <a:gdLst/>
              <a:ahLst/>
              <a:cxnLst>
                <a:cxn ang="0">
                  <a:pos x="wd2" y="hd2"/>
                </a:cxn>
                <a:cxn ang="5400000">
                  <a:pos x="wd2" y="hd2"/>
                </a:cxn>
                <a:cxn ang="10800000">
                  <a:pos x="wd2" y="hd2"/>
                </a:cxn>
                <a:cxn ang="16200000">
                  <a:pos x="wd2" y="hd2"/>
                </a:cxn>
              </a:cxnLst>
              <a:rect l="0" t="0" r="r" b="b"/>
              <a:pathLst>
                <a:path w="20169" h="21600" extrusionOk="0">
                  <a:moveTo>
                    <a:pt x="6840" y="0"/>
                  </a:moveTo>
                  <a:cubicBezTo>
                    <a:pt x="6840" y="4129"/>
                    <a:pt x="9351" y="4129"/>
                    <a:pt x="6840" y="9274"/>
                  </a:cubicBezTo>
                  <a:cubicBezTo>
                    <a:pt x="6840" y="4129"/>
                    <a:pt x="4292" y="4129"/>
                    <a:pt x="4292" y="4129"/>
                  </a:cubicBezTo>
                  <a:cubicBezTo>
                    <a:pt x="-1431" y="17531"/>
                    <a:pt x="-1431" y="21600"/>
                    <a:pt x="4292" y="21600"/>
                  </a:cubicBezTo>
                  <a:cubicBezTo>
                    <a:pt x="4292" y="20224"/>
                    <a:pt x="4551" y="19805"/>
                    <a:pt x="5031" y="19805"/>
                  </a:cubicBezTo>
                  <a:cubicBezTo>
                    <a:pt x="5991" y="19805"/>
                    <a:pt x="7652" y="21600"/>
                    <a:pt x="9351" y="21600"/>
                  </a:cubicBezTo>
                  <a:cubicBezTo>
                    <a:pt x="9351" y="19566"/>
                    <a:pt x="9978" y="19566"/>
                    <a:pt x="10938" y="19566"/>
                  </a:cubicBezTo>
                  <a:cubicBezTo>
                    <a:pt x="11898" y="19566"/>
                    <a:pt x="13154" y="19566"/>
                    <a:pt x="14446" y="17531"/>
                  </a:cubicBezTo>
                  <a:cubicBezTo>
                    <a:pt x="11898" y="13403"/>
                    <a:pt x="14446" y="9274"/>
                    <a:pt x="16994" y="9274"/>
                  </a:cubicBezTo>
                  <a:lnTo>
                    <a:pt x="20169" y="9274"/>
                  </a:lnTo>
                  <a:lnTo>
                    <a:pt x="20169" y="4129"/>
                  </a:lnTo>
                  <a:cubicBezTo>
                    <a:pt x="16994" y="4129"/>
                    <a:pt x="11898" y="4129"/>
                    <a:pt x="9351" y="9274"/>
                  </a:cubicBezTo>
                  <a:cubicBezTo>
                    <a:pt x="9351" y="4129"/>
                    <a:pt x="9351" y="0"/>
                    <a:pt x="684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6" name="Google Shape;5575;p40"/>
            <p:cNvSpPr/>
            <p:nvPr/>
          </p:nvSpPr>
          <p:spPr>
            <a:xfrm rot="8540343">
              <a:off x="1205763" y="1638359"/>
              <a:ext cx="14733" cy="12701"/>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0" y="0"/>
                    <a:pt x="0" y="7235"/>
                    <a:pt x="0" y="7235"/>
                  </a:cubicBezTo>
                  <a:lnTo>
                    <a:pt x="0" y="14365"/>
                  </a:lnTo>
                  <a:cubicBezTo>
                    <a:pt x="2114" y="14365"/>
                    <a:pt x="17372" y="21600"/>
                    <a:pt x="19486" y="21600"/>
                  </a:cubicBezTo>
                  <a:lnTo>
                    <a:pt x="21600" y="14365"/>
                  </a:lnTo>
                  <a:cubicBezTo>
                    <a:pt x="21600" y="7235"/>
                    <a:pt x="17372" y="7235"/>
                    <a:pt x="17372" y="0"/>
                  </a:cubicBezTo>
                  <a:lnTo>
                    <a:pt x="8426" y="0"/>
                  </a:lnTo>
                  <a:cubicBezTo>
                    <a:pt x="7721" y="2412"/>
                    <a:pt x="7016" y="3146"/>
                    <a:pt x="6311" y="3146"/>
                  </a:cubicBezTo>
                  <a:cubicBezTo>
                    <a:pt x="4902" y="3146"/>
                    <a:pt x="3523" y="0"/>
                    <a:pt x="21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7" name="Google Shape;5576;p40"/>
            <p:cNvSpPr/>
            <p:nvPr/>
          </p:nvSpPr>
          <p:spPr>
            <a:xfrm rot="8540343">
              <a:off x="1317961" y="14542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20" y="0"/>
                  </a:moveTo>
                  <a:lnTo>
                    <a:pt x="17320" y="9214"/>
                  </a:lnTo>
                  <a:lnTo>
                    <a:pt x="13846" y="9214"/>
                  </a:lnTo>
                  <a:cubicBezTo>
                    <a:pt x="13846" y="4069"/>
                    <a:pt x="17320" y="4069"/>
                    <a:pt x="13846" y="4069"/>
                  </a:cubicBezTo>
                  <a:cubicBezTo>
                    <a:pt x="6898" y="4069"/>
                    <a:pt x="3424" y="9214"/>
                    <a:pt x="0" y="13343"/>
                  </a:cubicBezTo>
                  <a:lnTo>
                    <a:pt x="0" y="17471"/>
                  </a:lnTo>
                  <a:cubicBezTo>
                    <a:pt x="2316" y="17471"/>
                    <a:pt x="3071" y="15617"/>
                    <a:pt x="3323" y="15617"/>
                  </a:cubicBezTo>
                  <a:cubicBezTo>
                    <a:pt x="3424" y="15617"/>
                    <a:pt x="3424" y="16095"/>
                    <a:pt x="3424" y="17471"/>
                  </a:cubicBezTo>
                  <a:lnTo>
                    <a:pt x="6898" y="21600"/>
                  </a:lnTo>
                  <a:cubicBezTo>
                    <a:pt x="13846" y="17471"/>
                    <a:pt x="21600" y="13343"/>
                    <a:pt x="21600" y="4069"/>
                  </a:cubicBezTo>
                  <a:cubicBezTo>
                    <a:pt x="21600" y="0"/>
                    <a:pt x="21600" y="0"/>
                    <a:pt x="173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8" name="Google Shape;5577;p40"/>
            <p:cNvSpPr/>
            <p:nvPr/>
          </p:nvSpPr>
          <p:spPr>
            <a:xfrm rot="8540343">
              <a:off x="1029385" y="11880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0269" y="0"/>
                  </a:moveTo>
                  <a:cubicBezTo>
                    <a:pt x="19623" y="0"/>
                    <a:pt x="18976" y="891"/>
                    <a:pt x="18976" y="2674"/>
                  </a:cubicBezTo>
                  <a:cubicBezTo>
                    <a:pt x="16352" y="2674"/>
                    <a:pt x="13728" y="7183"/>
                    <a:pt x="10458" y="7183"/>
                  </a:cubicBezTo>
                  <a:cubicBezTo>
                    <a:pt x="7872" y="14417"/>
                    <a:pt x="2624" y="10800"/>
                    <a:pt x="0" y="14417"/>
                  </a:cubicBezTo>
                  <a:lnTo>
                    <a:pt x="0" y="17983"/>
                  </a:lnTo>
                  <a:cubicBezTo>
                    <a:pt x="0" y="17983"/>
                    <a:pt x="2624" y="21600"/>
                    <a:pt x="5248" y="21600"/>
                  </a:cubicBezTo>
                  <a:cubicBezTo>
                    <a:pt x="10458" y="14417"/>
                    <a:pt x="18976" y="10800"/>
                    <a:pt x="21600" y="2674"/>
                  </a:cubicBezTo>
                  <a:cubicBezTo>
                    <a:pt x="21600" y="891"/>
                    <a:pt x="20915" y="0"/>
                    <a:pt x="2026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9" name="Google Shape;5578;p40"/>
            <p:cNvSpPr/>
            <p:nvPr/>
          </p:nvSpPr>
          <p:spPr>
            <a:xfrm rot="8540343">
              <a:off x="1027749" y="12017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658" y="4117"/>
                    <a:pt x="5942" y="9249"/>
                    <a:pt x="0" y="21600"/>
                  </a:cubicBezTo>
                  <a:cubicBezTo>
                    <a:pt x="5942" y="21600"/>
                    <a:pt x="8935" y="21600"/>
                    <a:pt x="15658" y="17483"/>
                  </a:cubicBezTo>
                  <a:cubicBezTo>
                    <a:pt x="21600" y="9249"/>
                    <a:pt x="21600" y="924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0" name="Google Shape;5579;p40"/>
            <p:cNvSpPr/>
            <p:nvPr/>
          </p:nvSpPr>
          <p:spPr>
            <a:xfrm rot="8540343">
              <a:off x="1000746" y="1272508"/>
              <a:ext cx="12701" cy="12701"/>
            </a:xfrm>
            <a:custGeom>
              <a:avLst/>
              <a:gdLst/>
              <a:ahLst/>
              <a:cxnLst>
                <a:cxn ang="0">
                  <a:pos x="wd2" y="hd2"/>
                </a:cxn>
                <a:cxn ang="5400000">
                  <a:pos x="wd2" y="hd2"/>
                </a:cxn>
                <a:cxn ang="10800000">
                  <a:pos x="wd2" y="hd2"/>
                </a:cxn>
                <a:cxn ang="16200000">
                  <a:pos x="wd2" y="hd2"/>
                </a:cxn>
              </a:cxnLst>
              <a:rect l="0" t="0" r="r" b="b"/>
              <a:pathLst>
                <a:path w="20063" h="21600" extrusionOk="0">
                  <a:moveTo>
                    <a:pt x="18976" y="0"/>
                  </a:moveTo>
                  <a:cubicBezTo>
                    <a:pt x="11142" y="3466"/>
                    <a:pt x="5248" y="10348"/>
                    <a:pt x="0" y="18134"/>
                  </a:cubicBezTo>
                  <a:lnTo>
                    <a:pt x="0" y="21600"/>
                  </a:lnTo>
                  <a:cubicBezTo>
                    <a:pt x="8518" y="18134"/>
                    <a:pt x="11142" y="13814"/>
                    <a:pt x="16352" y="10348"/>
                  </a:cubicBezTo>
                  <a:cubicBezTo>
                    <a:pt x="18976" y="6882"/>
                    <a:pt x="21600" y="6882"/>
                    <a:pt x="1897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1" name="Google Shape;5580;p40"/>
            <p:cNvSpPr/>
            <p:nvPr/>
          </p:nvSpPr>
          <p:spPr>
            <a:xfrm rot="8540343">
              <a:off x="1160054" y="1163375"/>
              <a:ext cx="12701" cy="13647"/>
            </a:xfrm>
            <a:custGeom>
              <a:avLst/>
              <a:gdLst/>
              <a:ahLst/>
              <a:cxnLst>
                <a:cxn ang="0">
                  <a:pos x="wd2" y="hd2"/>
                </a:cxn>
                <a:cxn ang="5400000">
                  <a:pos x="wd2" y="hd2"/>
                </a:cxn>
                <a:cxn ang="10800000">
                  <a:pos x="wd2" y="hd2"/>
                </a:cxn>
                <a:cxn ang="16200000">
                  <a:pos x="wd2" y="hd2"/>
                </a:cxn>
              </a:cxnLst>
              <a:rect l="0" t="0" r="r" b="b"/>
              <a:pathLst>
                <a:path w="21600" h="21600" extrusionOk="0">
                  <a:moveTo>
                    <a:pt x="10173" y="0"/>
                  </a:moveTo>
                  <a:cubicBezTo>
                    <a:pt x="10173" y="5094"/>
                    <a:pt x="5087" y="5094"/>
                    <a:pt x="0" y="7376"/>
                  </a:cubicBezTo>
                  <a:cubicBezTo>
                    <a:pt x="0" y="9659"/>
                    <a:pt x="10173" y="11941"/>
                    <a:pt x="10173" y="16473"/>
                  </a:cubicBezTo>
                  <a:lnTo>
                    <a:pt x="10173" y="21600"/>
                  </a:lnTo>
                  <a:cubicBezTo>
                    <a:pt x="10173" y="20442"/>
                    <a:pt x="11427" y="20442"/>
                    <a:pt x="13491" y="20442"/>
                  </a:cubicBezTo>
                  <a:cubicBezTo>
                    <a:pt x="15555" y="20442"/>
                    <a:pt x="18430" y="20442"/>
                    <a:pt x="21600" y="19318"/>
                  </a:cubicBezTo>
                  <a:cubicBezTo>
                    <a:pt x="15260" y="14191"/>
                    <a:pt x="15260" y="7376"/>
                    <a:pt x="101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2" name="Google Shape;5581;p40"/>
            <p:cNvSpPr/>
            <p:nvPr/>
          </p:nvSpPr>
          <p:spPr>
            <a:xfrm rot="8540343">
              <a:off x="1119231" y="1139126"/>
              <a:ext cx="12701" cy="12790"/>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2400"/>
                    <a:pt x="0" y="5435"/>
                    <a:pt x="0" y="5435"/>
                  </a:cubicBezTo>
                  <a:cubicBezTo>
                    <a:pt x="0" y="7871"/>
                    <a:pt x="4129" y="10306"/>
                    <a:pt x="4129" y="12741"/>
                  </a:cubicBezTo>
                  <a:lnTo>
                    <a:pt x="4129" y="15141"/>
                  </a:lnTo>
                  <a:cubicBezTo>
                    <a:pt x="4129" y="17576"/>
                    <a:pt x="8257" y="20612"/>
                    <a:pt x="12326" y="20612"/>
                  </a:cubicBezTo>
                  <a:cubicBezTo>
                    <a:pt x="13522" y="21318"/>
                    <a:pt x="14360" y="21600"/>
                    <a:pt x="15078" y="21600"/>
                  </a:cubicBezTo>
                  <a:cubicBezTo>
                    <a:pt x="16873" y="21600"/>
                    <a:pt x="17950" y="19765"/>
                    <a:pt x="21600" y="17576"/>
                  </a:cubicBezTo>
                  <a:cubicBezTo>
                    <a:pt x="21600" y="16376"/>
                    <a:pt x="20343" y="16376"/>
                    <a:pt x="18548" y="16376"/>
                  </a:cubicBezTo>
                  <a:cubicBezTo>
                    <a:pt x="16753" y="16376"/>
                    <a:pt x="14420" y="16376"/>
                    <a:pt x="12326" y="15141"/>
                  </a:cubicBezTo>
                  <a:cubicBezTo>
                    <a:pt x="8257" y="12741"/>
                    <a:pt x="8257" y="5435"/>
                    <a:pt x="412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3" name="Google Shape;5582;p40"/>
            <p:cNvSpPr/>
            <p:nvPr/>
          </p:nvSpPr>
          <p:spPr>
            <a:xfrm rot="8540343">
              <a:off x="999715" y="12583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683" y="0"/>
                  </a:moveTo>
                  <a:cubicBezTo>
                    <a:pt x="9696" y="5104"/>
                    <a:pt x="6709" y="11466"/>
                    <a:pt x="0" y="16570"/>
                  </a:cubicBezTo>
                  <a:cubicBezTo>
                    <a:pt x="2987" y="16570"/>
                    <a:pt x="2987" y="16570"/>
                    <a:pt x="2987" y="21600"/>
                  </a:cubicBezTo>
                  <a:cubicBezTo>
                    <a:pt x="6709" y="16570"/>
                    <a:pt x="6709" y="16570"/>
                    <a:pt x="6709" y="11466"/>
                  </a:cubicBezTo>
                  <a:cubicBezTo>
                    <a:pt x="12683" y="11466"/>
                    <a:pt x="18613" y="1146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4" name="Google Shape;5583;p40"/>
            <p:cNvSpPr/>
            <p:nvPr/>
          </p:nvSpPr>
          <p:spPr>
            <a:xfrm rot="8540343">
              <a:off x="1272913" y="12780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lnTo>
                    <a:pt x="10721" y="5248"/>
                  </a:lnTo>
                  <a:cubicBezTo>
                    <a:pt x="10721" y="7872"/>
                    <a:pt x="0" y="7872"/>
                    <a:pt x="0" y="10458"/>
                  </a:cubicBezTo>
                  <a:cubicBezTo>
                    <a:pt x="10721" y="13082"/>
                    <a:pt x="0" y="16352"/>
                    <a:pt x="10721" y="21600"/>
                  </a:cubicBezTo>
                  <a:cubicBezTo>
                    <a:pt x="10721" y="18976"/>
                    <a:pt x="21600" y="18976"/>
                    <a:pt x="21600" y="16352"/>
                  </a:cubicBezTo>
                  <a:lnTo>
                    <a:pt x="21600" y="2624"/>
                  </a:lnTo>
                  <a:cubicBezTo>
                    <a:pt x="21600" y="0"/>
                    <a:pt x="21600" y="0"/>
                    <a:pt x="1072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5" name="Google Shape;5584;p40"/>
            <p:cNvSpPr/>
            <p:nvPr/>
          </p:nvSpPr>
          <p:spPr>
            <a:xfrm rot="8540343">
              <a:off x="1169441" y="11745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3466"/>
                  </a:lnTo>
                  <a:cubicBezTo>
                    <a:pt x="7200" y="10348"/>
                    <a:pt x="14400" y="14668"/>
                    <a:pt x="14400" y="21600"/>
                  </a:cubicBezTo>
                  <a:lnTo>
                    <a:pt x="21600" y="21600"/>
                  </a:lnTo>
                  <a:cubicBezTo>
                    <a:pt x="21600" y="14668"/>
                    <a:pt x="14400" y="6932"/>
                    <a:pt x="14400" y="3466"/>
                  </a:cubicBezTo>
                  <a:cubicBezTo>
                    <a:pt x="14400" y="0"/>
                    <a:pt x="7200" y="0"/>
                    <a:pt x="72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6" name="Google Shape;5585;p40"/>
            <p:cNvSpPr/>
            <p:nvPr/>
          </p:nvSpPr>
          <p:spPr>
            <a:xfrm rot="8540343">
              <a:off x="1285761" y="1550450"/>
              <a:ext cx="12701" cy="12701"/>
            </a:xfrm>
            <a:custGeom>
              <a:avLst/>
              <a:gdLst/>
              <a:ahLst/>
              <a:cxnLst>
                <a:cxn ang="0">
                  <a:pos x="wd2" y="hd2"/>
                </a:cxn>
                <a:cxn ang="5400000">
                  <a:pos x="wd2" y="hd2"/>
                </a:cxn>
                <a:cxn ang="10800000">
                  <a:pos x="wd2" y="hd2"/>
                </a:cxn>
                <a:cxn ang="16200000">
                  <a:pos x="wd2" y="hd2"/>
                </a:cxn>
              </a:cxnLst>
              <a:rect l="0" t="0" r="r" b="b"/>
              <a:pathLst>
                <a:path w="20583" h="21600" extrusionOk="0">
                  <a:moveTo>
                    <a:pt x="17531" y="0"/>
                  </a:moveTo>
                  <a:cubicBezTo>
                    <a:pt x="8257" y="0"/>
                    <a:pt x="17531" y="11650"/>
                    <a:pt x="13403" y="11650"/>
                  </a:cubicBezTo>
                  <a:lnTo>
                    <a:pt x="0" y="11650"/>
                  </a:lnTo>
                  <a:lnTo>
                    <a:pt x="0" y="18964"/>
                  </a:lnTo>
                  <a:cubicBezTo>
                    <a:pt x="2752" y="20920"/>
                    <a:pt x="5146" y="21600"/>
                    <a:pt x="7300" y="21600"/>
                  </a:cubicBezTo>
                  <a:cubicBezTo>
                    <a:pt x="11548" y="21600"/>
                    <a:pt x="14779" y="18964"/>
                    <a:pt x="17531" y="18964"/>
                  </a:cubicBezTo>
                  <a:cubicBezTo>
                    <a:pt x="21600" y="11650"/>
                    <a:pt x="21600" y="5868"/>
                    <a:pt x="1753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7" name="Google Shape;5586;p40"/>
            <p:cNvSpPr/>
            <p:nvPr/>
          </p:nvSpPr>
          <p:spPr>
            <a:xfrm rot="8540343">
              <a:off x="1239043" y="16125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5146" y="10721"/>
                    <a:pt x="0" y="0"/>
                    <a:pt x="0" y="21600"/>
                  </a:cubicBezTo>
                  <a:lnTo>
                    <a:pt x="21600" y="21600"/>
                  </a:lnTo>
                  <a:lnTo>
                    <a:pt x="21600" y="10721"/>
                  </a:lnTo>
                  <a:cubicBezTo>
                    <a:pt x="17471" y="10721"/>
                    <a:pt x="13343" y="10721"/>
                    <a:pt x="92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8" name="Google Shape;5587;p40"/>
            <p:cNvSpPr/>
            <p:nvPr/>
          </p:nvSpPr>
          <p:spPr>
            <a:xfrm rot="8540343">
              <a:off x="1012430" y="12371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208" y="0"/>
                  </a:moveTo>
                  <a:cubicBezTo>
                    <a:pt x="5104" y="5104"/>
                    <a:pt x="0" y="5104"/>
                    <a:pt x="0" y="11466"/>
                  </a:cubicBezTo>
                  <a:cubicBezTo>
                    <a:pt x="0" y="16496"/>
                    <a:pt x="5104" y="16496"/>
                    <a:pt x="5104" y="21600"/>
                  </a:cubicBezTo>
                  <a:cubicBezTo>
                    <a:pt x="10208" y="16496"/>
                    <a:pt x="15238" y="11466"/>
                    <a:pt x="21600" y="5104"/>
                  </a:cubicBezTo>
                  <a:cubicBezTo>
                    <a:pt x="18419" y="2515"/>
                    <a:pt x="15608" y="2515"/>
                    <a:pt x="13537" y="2515"/>
                  </a:cubicBezTo>
                  <a:cubicBezTo>
                    <a:pt x="11466" y="2515"/>
                    <a:pt x="10208" y="2515"/>
                    <a:pt x="102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9" name="Google Shape;5588;p40"/>
            <p:cNvSpPr/>
            <p:nvPr/>
          </p:nvSpPr>
          <p:spPr>
            <a:xfrm rot="8540343">
              <a:off x="1151739" y="1162254"/>
              <a:ext cx="12701" cy="12701"/>
            </a:xfrm>
            <a:custGeom>
              <a:avLst/>
              <a:gdLst/>
              <a:ahLst/>
              <a:cxnLst>
                <a:cxn ang="0">
                  <a:pos x="wd2" y="hd2"/>
                </a:cxn>
                <a:cxn ang="5400000">
                  <a:pos x="wd2" y="hd2"/>
                </a:cxn>
                <a:cxn ang="10800000">
                  <a:pos x="wd2" y="hd2"/>
                </a:cxn>
                <a:cxn ang="16200000">
                  <a:pos x="wd2" y="hd2"/>
                </a:cxn>
              </a:cxnLst>
              <a:rect l="0" t="0" r="r" b="b"/>
              <a:pathLst>
                <a:path w="17639" h="21600" extrusionOk="0">
                  <a:moveTo>
                    <a:pt x="7992" y="0"/>
                  </a:moveTo>
                  <a:cubicBezTo>
                    <a:pt x="6734" y="0"/>
                    <a:pt x="5266" y="540"/>
                    <a:pt x="3169" y="1890"/>
                  </a:cubicBezTo>
                  <a:cubicBezTo>
                    <a:pt x="-3961" y="1890"/>
                    <a:pt x="3169" y="7695"/>
                    <a:pt x="3169" y="7695"/>
                  </a:cubicBezTo>
                  <a:cubicBezTo>
                    <a:pt x="3169" y="12353"/>
                    <a:pt x="-3961" y="12353"/>
                    <a:pt x="3169" y="17010"/>
                  </a:cubicBezTo>
                  <a:lnTo>
                    <a:pt x="10404" y="12353"/>
                  </a:lnTo>
                  <a:cubicBezTo>
                    <a:pt x="10404" y="17010"/>
                    <a:pt x="3169" y="21600"/>
                    <a:pt x="17639" y="21600"/>
                  </a:cubicBezTo>
                  <a:lnTo>
                    <a:pt x="17639" y="7695"/>
                  </a:lnTo>
                  <a:cubicBezTo>
                    <a:pt x="12501" y="3577"/>
                    <a:pt x="11033" y="0"/>
                    <a:pt x="799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0" name="Google Shape;5589;p40"/>
            <p:cNvSpPr/>
            <p:nvPr/>
          </p:nvSpPr>
          <p:spPr>
            <a:xfrm rot="8540343">
              <a:off x="1012890" y="1610328"/>
              <a:ext cx="12701" cy="12701"/>
            </a:xfrm>
            <a:custGeom>
              <a:avLst/>
              <a:gdLst/>
              <a:ahLst/>
              <a:cxnLst>
                <a:cxn ang="0">
                  <a:pos x="wd2" y="hd2"/>
                </a:cxn>
                <a:cxn ang="5400000">
                  <a:pos x="wd2" y="hd2"/>
                </a:cxn>
                <a:cxn ang="10800000">
                  <a:pos x="wd2" y="hd2"/>
                </a:cxn>
                <a:cxn ang="16200000">
                  <a:pos x="wd2" y="hd2"/>
                </a:cxn>
              </a:cxnLst>
              <a:rect l="0" t="0" r="r" b="b"/>
              <a:pathLst>
                <a:path w="16809" h="21600" extrusionOk="0">
                  <a:moveTo>
                    <a:pt x="0" y="0"/>
                  </a:moveTo>
                  <a:lnTo>
                    <a:pt x="0" y="13366"/>
                  </a:lnTo>
                  <a:cubicBezTo>
                    <a:pt x="8293" y="13366"/>
                    <a:pt x="8293" y="17483"/>
                    <a:pt x="8293" y="21600"/>
                  </a:cubicBezTo>
                  <a:lnTo>
                    <a:pt x="14946" y="21600"/>
                  </a:lnTo>
                  <a:cubicBezTo>
                    <a:pt x="21600" y="13366"/>
                    <a:pt x="8293" y="9249"/>
                    <a:pt x="82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1" name="Google Shape;5590;p40"/>
            <p:cNvSpPr/>
            <p:nvPr/>
          </p:nvSpPr>
          <p:spPr>
            <a:xfrm rot="8540343">
              <a:off x="1304134" y="15169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466" y="0"/>
                    <a:pt x="5104" y="10839"/>
                    <a:pt x="0" y="10839"/>
                  </a:cubicBezTo>
                  <a:lnTo>
                    <a:pt x="0" y="21600"/>
                  </a:lnTo>
                  <a:lnTo>
                    <a:pt x="11466" y="21600"/>
                  </a:lnTo>
                  <a:lnTo>
                    <a:pt x="11466" y="16180"/>
                  </a:lnTo>
                  <a:cubicBezTo>
                    <a:pt x="11466" y="10839"/>
                    <a:pt x="16496" y="10839"/>
                    <a:pt x="21600" y="10839"/>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2" name="Google Shape;5591;p40"/>
            <p:cNvSpPr/>
            <p:nvPr/>
          </p:nvSpPr>
          <p:spPr>
            <a:xfrm rot="8540343">
              <a:off x="1021645" y="12011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935" y="0"/>
                  </a:moveTo>
                  <a:cubicBezTo>
                    <a:pt x="11553" y="0"/>
                    <a:pt x="10109" y="729"/>
                    <a:pt x="8665" y="2825"/>
                  </a:cubicBezTo>
                  <a:cubicBezTo>
                    <a:pt x="8665" y="9114"/>
                    <a:pt x="0" y="9114"/>
                    <a:pt x="0" y="9114"/>
                  </a:cubicBezTo>
                  <a:cubicBezTo>
                    <a:pt x="0" y="15311"/>
                    <a:pt x="0" y="15311"/>
                    <a:pt x="4333" y="21600"/>
                  </a:cubicBezTo>
                  <a:cubicBezTo>
                    <a:pt x="8665" y="9114"/>
                    <a:pt x="17267" y="15311"/>
                    <a:pt x="21600" y="2825"/>
                  </a:cubicBezTo>
                  <a:cubicBezTo>
                    <a:pt x="18712" y="2825"/>
                    <a:pt x="15823" y="0"/>
                    <a:pt x="129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3" name="Google Shape;5592;p40"/>
            <p:cNvSpPr/>
            <p:nvPr/>
          </p:nvSpPr>
          <p:spPr>
            <a:xfrm rot="8540343">
              <a:off x="1252428" y="1603127"/>
              <a:ext cx="12701" cy="12701"/>
            </a:xfrm>
            <a:custGeom>
              <a:avLst/>
              <a:gdLst/>
              <a:ahLst/>
              <a:cxnLst>
                <a:cxn ang="0">
                  <a:pos x="wd2" y="hd2"/>
                </a:cxn>
                <a:cxn ang="5400000">
                  <a:pos x="wd2" y="hd2"/>
                </a:cxn>
                <a:cxn ang="10800000">
                  <a:pos x="wd2" y="hd2"/>
                </a:cxn>
                <a:cxn ang="16200000">
                  <a:pos x="wd2" y="hd2"/>
                </a:cxn>
              </a:cxnLst>
              <a:rect l="0" t="0" r="r" b="b"/>
              <a:pathLst>
                <a:path w="16180" h="21600" extrusionOk="0">
                  <a:moveTo>
                    <a:pt x="10761" y="0"/>
                  </a:moveTo>
                  <a:cubicBezTo>
                    <a:pt x="10761" y="8665"/>
                    <a:pt x="5341" y="12935"/>
                    <a:pt x="0" y="21600"/>
                  </a:cubicBezTo>
                  <a:cubicBezTo>
                    <a:pt x="5341" y="21600"/>
                    <a:pt x="10761" y="21600"/>
                    <a:pt x="16180" y="17267"/>
                  </a:cubicBezTo>
                  <a:cubicBezTo>
                    <a:pt x="10761" y="12935"/>
                    <a:pt x="21600" y="8665"/>
                    <a:pt x="1076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4" name="Google Shape;5593;p40"/>
            <p:cNvSpPr/>
            <p:nvPr/>
          </p:nvSpPr>
          <p:spPr>
            <a:xfrm rot="8540343">
              <a:off x="1236770" y="12264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3466"/>
                    <a:pt x="21600" y="10348"/>
                    <a:pt x="0" y="13814"/>
                  </a:cubicBezTo>
                  <a:cubicBezTo>
                    <a:pt x="10800" y="13814"/>
                    <a:pt x="10800" y="18134"/>
                    <a:pt x="10800" y="21600"/>
                  </a:cubicBezTo>
                  <a:cubicBezTo>
                    <a:pt x="21600" y="18134"/>
                    <a:pt x="21600" y="18134"/>
                    <a:pt x="21600" y="13814"/>
                  </a:cubicBezTo>
                  <a:cubicBezTo>
                    <a:pt x="10800" y="10348"/>
                    <a:pt x="21600" y="3466"/>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5" name="Google Shape;5594;p40"/>
            <p:cNvSpPr/>
            <p:nvPr/>
          </p:nvSpPr>
          <p:spPr>
            <a:xfrm rot="8540343">
              <a:off x="1132056" y="1146667"/>
              <a:ext cx="12701" cy="12701"/>
            </a:xfrm>
            <a:custGeom>
              <a:avLst/>
              <a:gdLst/>
              <a:ahLst/>
              <a:cxnLst>
                <a:cxn ang="0">
                  <a:pos x="wd2" y="hd2"/>
                </a:cxn>
                <a:cxn ang="5400000">
                  <a:pos x="wd2" y="hd2"/>
                </a:cxn>
                <a:cxn ang="10800000">
                  <a:pos x="wd2" y="hd2"/>
                </a:cxn>
                <a:cxn ang="16200000">
                  <a:pos x="wd2" y="hd2"/>
                </a:cxn>
              </a:cxnLst>
              <a:rect l="0" t="0" r="r" b="b"/>
              <a:pathLst>
                <a:path w="16693" h="21600" extrusionOk="0">
                  <a:moveTo>
                    <a:pt x="1680" y="0"/>
                  </a:moveTo>
                  <a:cubicBezTo>
                    <a:pt x="-4907" y="10208"/>
                    <a:pt x="10010" y="16570"/>
                    <a:pt x="10010" y="21600"/>
                  </a:cubicBezTo>
                  <a:lnTo>
                    <a:pt x="16693" y="21600"/>
                  </a:lnTo>
                  <a:cubicBezTo>
                    <a:pt x="10010" y="16570"/>
                    <a:pt x="10010" y="5104"/>
                    <a:pt x="16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6" name="Google Shape;5595;p40"/>
            <p:cNvSpPr/>
            <p:nvPr/>
          </p:nvSpPr>
          <p:spPr>
            <a:xfrm rot="8540343">
              <a:off x="1312124" y="13594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0173"/>
                    <a:pt x="0" y="10173"/>
                    <a:pt x="0" y="21600"/>
                  </a:cubicBezTo>
                  <a:cubicBezTo>
                    <a:pt x="21600" y="16513"/>
                    <a:pt x="21600" y="1651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7" name="Google Shape;5596;p40"/>
            <p:cNvSpPr/>
            <p:nvPr/>
          </p:nvSpPr>
          <p:spPr>
            <a:xfrm rot="8540343">
              <a:off x="1256972" y="15954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929" y="6864"/>
                    <a:pt x="14845" y="6864"/>
                    <a:pt x="10761" y="6864"/>
                  </a:cubicBezTo>
                  <a:cubicBezTo>
                    <a:pt x="6755" y="6864"/>
                    <a:pt x="2671" y="6864"/>
                    <a:pt x="0" y="13929"/>
                  </a:cubicBezTo>
                  <a:cubicBezTo>
                    <a:pt x="7226" y="13929"/>
                    <a:pt x="12017" y="21600"/>
                    <a:pt x="16023" y="21600"/>
                  </a:cubicBezTo>
                  <a:cubicBezTo>
                    <a:pt x="17987" y="21600"/>
                    <a:pt x="19793" y="19581"/>
                    <a:pt x="21600" y="13929"/>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8" name="Google Shape;5597;p40"/>
            <p:cNvSpPr/>
            <p:nvPr/>
          </p:nvSpPr>
          <p:spPr>
            <a:xfrm rot="8540343">
              <a:off x="996833" y="1266237"/>
              <a:ext cx="12701" cy="12701"/>
            </a:xfrm>
            <a:custGeom>
              <a:avLst/>
              <a:gdLst/>
              <a:ahLst/>
              <a:cxnLst>
                <a:cxn ang="0">
                  <a:pos x="wd2" y="hd2"/>
                </a:cxn>
                <a:cxn ang="5400000">
                  <a:pos x="wd2" y="hd2"/>
                </a:cxn>
                <a:cxn ang="10800000">
                  <a:pos x="wd2" y="hd2"/>
                </a:cxn>
                <a:cxn ang="16200000">
                  <a:pos x="wd2" y="hd2"/>
                </a:cxn>
              </a:cxnLst>
              <a:rect l="0" t="0" r="r" b="b"/>
              <a:pathLst>
                <a:path w="17563" h="21600" extrusionOk="0">
                  <a:moveTo>
                    <a:pt x="15013" y="0"/>
                  </a:moveTo>
                  <a:cubicBezTo>
                    <a:pt x="8330" y="0"/>
                    <a:pt x="0" y="10800"/>
                    <a:pt x="0" y="21600"/>
                  </a:cubicBezTo>
                  <a:cubicBezTo>
                    <a:pt x="15013" y="21600"/>
                    <a:pt x="21600" y="21600"/>
                    <a:pt x="150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9" name="Google Shape;5598;p40"/>
            <p:cNvSpPr/>
            <p:nvPr/>
          </p:nvSpPr>
          <p:spPr>
            <a:xfrm rot="8540343">
              <a:off x="964435" y="14357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200" y="6654"/>
                    <a:pt x="7200" y="6654"/>
                    <a:pt x="0" y="21600"/>
                  </a:cubicBezTo>
                  <a:lnTo>
                    <a:pt x="7200" y="21600"/>
                  </a:lnTo>
                  <a:cubicBezTo>
                    <a:pt x="14400" y="13307"/>
                    <a:pt x="21600" y="6654"/>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0" name="Google Shape;5599;p40"/>
            <p:cNvSpPr/>
            <p:nvPr/>
          </p:nvSpPr>
          <p:spPr>
            <a:xfrm rot="8540343">
              <a:off x="982348" y="13255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79" y="7130"/>
                    <a:pt x="0" y="7130"/>
                    <a:pt x="0" y="21600"/>
                  </a:cubicBezTo>
                  <a:cubicBezTo>
                    <a:pt x="21600" y="14365"/>
                    <a:pt x="21600" y="1436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1" name="Google Shape;5600;p40"/>
            <p:cNvSpPr/>
            <p:nvPr/>
          </p:nvSpPr>
          <p:spPr>
            <a:xfrm rot="8540343">
              <a:off x="1317359" y="14470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330" y="0"/>
                    <a:pt x="8330" y="6683"/>
                    <a:pt x="0" y="13270"/>
                  </a:cubicBezTo>
                  <a:cubicBezTo>
                    <a:pt x="8330" y="21600"/>
                    <a:pt x="8330" y="21600"/>
                    <a:pt x="14917" y="21600"/>
                  </a:cubicBezTo>
                  <a:cubicBezTo>
                    <a:pt x="14917" y="13270"/>
                    <a:pt x="21600" y="668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2" name="Google Shape;5601;p40"/>
            <p:cNvSpPr/>
            <p:nvPr/>
          </p:nvSpPr>
          <p:spPr>
            <a:xfrm rot="8540343">
              <a:off x="1272286" y="1269209"/>
              <a:ext cx="12701" cy="12701"/>
            </a:xfrm>
            <a:custGeom>
              <a:avLst/>
              <a:gdLst/>
              <a:ahLst/>
              <a:cxnLst>
                <a:cxn ang="0">
                  <a:pos x="wd2" y="hd2"/>
                </a:cxn>
                <a:cxn ang="5400000">
                  <a:pos x="wd2" y="hd2"/>
                </a:cxn>
                <a:cxn ang="10800000">
                  <a:pos x="wd2" y="hd2"/>
                </a:cxn>
                <a:cxn ang="16200000">
                  <a:pos x="wd2" y="hd2"/>
                </a:cxn>
              </a:cxnLst>
              <a:rect l="0" t="0" r="r" b="b"/>
              <a:pathLst>
                <a:path w="16258" h="21600" extrusionOk="0">
                  <a:moveTo>
                    <a:pt x="11985" y="0"/>
                  </a:moveTo>
                  <a:cubicBezTo>
                    <a:pt x="11985" y="0"/>
                    <a:pt x="0" y="0"/>
                    <a:pt x="0" y="10721"/>
                  </a:cubicBezTo>
                  <a:lnTo>
                    <a:pt x="0" y="21600"/>
                  </a:lnTo>
                  <a:lnTo>
                    <a:pt x="11985" y="21600"/>
                  </a:lnTo>
                  <a:cubicBezTo>
                    <a:pt x="11985" y="21600"/>
                    <a:pt x="21600" y="10721"/>
                    <a:pt x="119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3" name="Google Shape;5602;p40"/>
            <p:cNvSpPr/>
            <p:nvPr/>
          </p:nvSpPr>
          <p:spPr>
            <a:xfrm rot="8540343">
              <a:off x="1311790" y="14803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894" y="0"/>
                  </a:moveTo>
                  <a:cubicBezTo>
                    <a:pt x="7246" y="0"/>
                    <a:pt x="4877" y="3060"/>
                    <a:pt x="0" y="9360"/>
                  </a:cubicBezTo>
                  <a:lnTo>
                    <a:pt x="0" y="21600"/>
                  </a:lnTo>
                  <a:cubicBezTo>
                    <a:pt x="9615" y="21600"/>
                    <a:pt x="21600" y="9360"/>
                    <a:pt x="21600" y="9360"/>
                  </a:cubicBezTo>
                  <a:cubicBezTo>
                    <a:pt x="15608" y="3060"/>
                    <a:pt x="12681" y="0"/>
                    <a:pt x="989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4" name="Google Shape;5603;p40"/>
            <p:cNvSpPr/>
            <p:nvPr/>
          </p:nvSpPr>
          <p:spPr>
            <a:xfrm rot="8540343">
              <a:off x="968738" y="14769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15" y="0"/>
                  </a:moveTo>
                  <a:cubicBezTo>
                    <a:pt x="9615" y="9615"/>
                    <a:pt x="0" y="9615"/>
                    <a:pt x="0" y="21600"/>
                  </a:cubicBezTo>
                  <a:cubicBezTo>
                    <a:pt x="21600" y="21600"/>
                    <a:pt x="21600" y="961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5" name="Google Shape;5604;p40"/>
            <p:cNvSpPr/>
            <p:nvPr/>
          </p:nvSpPr>
          <p:spPr>
            <a:xfrm rot="8540343">
              <a:off x="1127653" y="1142806"/>
              <a:ext cx="12701" cy="12701"/>
            </a:xfrm>
            <a:custGeom>
              <a:avLst/>
              <a:gdLst/>
              <a:ahLst/>
              <a:cxnLst>
                <a:cxn ang="0">
                  <a:pos x="wd2" y="hd2"/>
                </a:cxn>
                <a:cxn ang="5400000">
                  <a:pos x="wd2" y="hd2"/>
                </a:cxn>
                <a:cxn ang="10800000">
                  <a:pos x="wd2" y="hd2"/>
                </a:cxn>
                <a:cxn ang="16200000">
                  <a:pos x="wd2" y="hd2"/>
                </a:cxn>
              </a:cxnLst>
              <a:rect l="0" t="0" r="r" b="b"/>
              <a:pathLst>
                <a:path w="19527" h="21600" extrusionOk="0">
                  <a:moveTo>
                    <a:pt x="6220" y="0"/>
                  </a:moveTo>
                  <a:cubicBezTo>
                    <a:pt x="-2073" y="12420"/>
                    <a:pt x="-2073" y="12420"/>
                    <a:pt x="6220" y="12420"/>
                  </a:cubicBezTo>
                  <a:cubicBezTo>
                    <a:pt x="6220" y="18540"/>
                    <a:pt x="7956" y="21600"/>
                    <a:pt x="10366" y="21600"/>
                  </a:cubicBezTo>
                  <a:cubicBezTo>
                    <a:pt x="12873" y="21600"/>
                    <a:pt x="16248" y="18540"/>
                    <a:pt x="19527" y="12420"/>
                  </a:cubicBezTo>
                  <a:lnTo>
                    <a:pt x="19527"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6" name="Google Shape;5605;p40"/>
            <p:cNvSpPr/>
            <p:nvPr/>
          </p:nvSpPr>
          <p:spPr>
            <a:xfrm rot="8540343">
              <a:off x="970568" y="13814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10800" y="14904"/>
                    <a:pt x="0" y="14904"/>
                  </a:cubicBezTo>
                  <a:cubicBezTo>
                    <a:pt x="7200" y="14904"/>
                    <a:pt x="14400" y="21600"/>
                    <a:pt x="18313" y="21600"/>
                  </a:cubicBezTo>
                  <a:cubicBezTo>
                    <a:pt x="20348" y="21600"/>
                    <a:pt x="21600" y="19872"/>
                    <a:pt x="21600" y="14904"/>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7" name="Google Shape;5606;p40"/>
            <p:cNvSpPr/>
            <p:nvPr/>
          </p:nvSpPr>
          <p:spPr>
            <a:xfrm rot="8540343">
              <a:off x="1300775" y="15199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983" y="0"/>
                  </a:moveTo>
                  <a:cubicBezTo>
                    <a:pt x="4852" y="0"/>
                    <a:pt x="0" y="3986"/>
                    <a:pt x="0" y="3986"/>
                  </a:cubicBezTo>
                  <a:lnTo>
                    <a:pt x="0" y="21600"/>
                  </a:lnTo>
                  <a:lnTo>
                    <a:pt x="21600" y="21600"/>
                  </a:lnTo>
                  <a:cubicBezTo>
                    <a:pt x="10800" y="12857"/>
                    <a:pt x="21600" y="3986"/>
                    <a:pt x="10800" y="3986"/>
                  </a:cubicBezTo>
                  <a:cubicBezTo>
                    <a:pt x="10800" y="1029"/>
                    <a:pt x="9548" y="0"/>
                    <a:pt x="79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8" name="Google Shape;5607;p40"/>
            <p:cNvSpPr/>
            <p:nvPr/>
          </p:nvSpPr>
          <p:spPr>
            <a:xfrm rot="8540343">
              <a:off x="1020075" y="12126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416" y="0"/>
                  </a:moveTo>
                  <a:cubicBezTo>
                    <a:pt x="10368" y="0"/>
                    <a:pt x="8719" y="13985"/>
                    <a:pt x="0" y="21600"/>
                  </a:cubicBezTo>
                  <a:cubicBezTo>
                    <a:pt x="10761" y="21600"/>
                    <a:pt x="16180" y="12046"/>
                    <a:pt x="21600" y="2631"/>
                  </a:cubicBezTo>
                  <a:cubicBezTo>
                    <a:pt x="19558" y="831"/>
                    <a:pt x="17908" y="0"/>
                    <a:pt x="164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9" name="Google Shape;5608;p40"/>
            <p:cNvSpPr/>
            <p:nvPr/>
          </p:nvSpPr>
          <p:spPr>
            <a:xfrm rot="8540343">
              <a:off x="1147446" y="11583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6654"/>
                    <a:pt x="0" y="13307"/>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0" name="Google Shape;5609;p40"/>
            <p:cNvSpPr/>
            <p:nvPr/>
          </p:nvSpPr>
          <p:spPr>
            <a:xfrm rot="8540343">
              <a:off x="1321797" y="1383766"/>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lnTo>
                    <a:pt x="4800" y="9987"/>
                  </a:lnTo>
                  <a:cubicBezTo>
                    <a:pt x="4800" y="18000"/>
                    <a:pt x="-6000" y="18000"/>
                    <a:pt x="4800" y="18000"/>
                  </a:cubicBezTo>
                  <a:cubicBezTo>
                    <a:pt x="4800" y="20671"/>
                    <a:pt x="6052" y="21600"/>
                    <a:pt x="7617" y="21600"/>
                  </a:cubicBezTo>
                  <a:cubicBezTo>
                    <a:pt x="10748" y="21600"/>
                    <a:pt x="15600" y="18000"/>
                    <a:pt x="15600" y="18000"/>
                  </a:cubicBezTo>
                  <a:lnTo>
                    <a:pt x="15600" y="9987"/>
                  </a:lnTo>
                  <a:lnTo>
                    <a:pt x="48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1" name="Google Shape;5610;p40"/>
            <p:cNvSpPr/>
            <p:nvPr/>
          </p:nvSpPr>
          <p:spPr>
            <a:xfrm rot="8540343">
              <a:off x="1315710" y="1380875"/>
              <a:ext cx="12701" cy="12701"/>
            </a:xfrm>
            <a:custGeom>
              <a:avLst/>
              <a:gdLst/>
              <a:ahLst/>
              <a:cxnLst>
                <a:cxn ang="0">
                  <a:pos x="wd2" y="hd2"/>
                </a:cxn>
                <a:cxn ang="5400000">
                  <a:pos x="wd2" y="hd2"/>
                </a:cxn>
                <a:cxn ang="10800000">
                  <a:pos x="wd2" y="hd2"/>
                </a:cxn>
                <a:cxn ang="16200000">
                  <a:pos x="wd2" y="hd2"/>
                </a:cxn>
              </a:cxnLst>
              <a:rect l="0" t="0" r="r" b="b"/>
              <a:pathLst>
                <a:path w="15301" h="21600" extrusionOk="0">
                  <a:moveTo>
                    <a:pt x="6659" y="0"/>
                  </a:moveTo>
                  <a:cubicBezTo>
                    <a:pt x="5690" y="0"/>
                    <a:pt x="5012" y="1745"/>
                    <a:pt x="5012" y="6545"/>
                  </a:cubicBezTo>
                  <a:cubicBezTo>
                    <a:pt x="-1671" y="6545"/>
                    <a:pt x="-1671" y="21600"/>
                    <a:pt x="5012" y="21600"/>
                  </a:cubicBezTo>
                  <a:lnTo>
                    <a:pt x="11599" y="21600"/>
                  </a:lnTo>
                  <a:cubicBezTo>
                    <a:pt x="11599" y="21600"/>
                    <a:pt x="19929" y="6545"/>
                    <a:pt x="11599" y="6545"/>
                  </a:cubicBezTo>
                  <a:cubicBezTo>
                    <a:pt x="11599" y="6545"/>
                    <a:pt x="8693" y="0"/>
                    <a:pt x="665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2" name="Google Shape;5611;p40"/>
            <p:cNvSpPr/>
            <p:nvPr/>
          </p:nvSpPr>
          <p:spPr>
            <a:xfrm rot="8540343">
              <a:off x="1142556" y="11555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721"/>
                    <a:pt x="0" y="10721"/>
                    <a:pt x="10879" y="21600"/>
                  </a:cubicBezTo>
                  <a:lnTo>
                    <a:pt x="21600" y="21600"/>
                  </a:lnTo>
                  <a:cubicBezTo>
                    <a:pt x="21600" y="10721"/>
                    <a:pt x="1087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3" name="Google Shape;5612;p40"/>
            <p:cNvSpPr/>
            <p:nvPr/>
          </p:nvSpPr>
          <p:spPr>
            <a:xfrm rot="8540343">
              <a:off x="1018953" y="12282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0" y="108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4" name="Google Shape;5613;p40"/>
            <p:cNvSpPr/>
            <p:nvPr/>
          </p:nvSpPr>
          <p:spPr>
            <a:xfrm rot="8540343">
              <a:off x="970471" y="15012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7130"/>
                    <a:pt x="0" y="14365"/>
                    <a:pt x="0" y="21600"/>
                  </a:cubicBezTo>
                  <a:cubicBezTo>
                    <a:pt x="21600" y="21600"/>
                    <a:pt x="10721" y="1436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5" name="Google Shape;5614;p40"/>
            <p:cNvSpPr/>
            <p:nvPr/>
          </p:nvSpPr>
          <p:spPr>
            <a:xfrm rot="8540343">
              <a:off x="965210" y="1402287"/>
              <a:ext cx="12701" cy="12701"/>
            </a:xfrm>
            <a:custGeom>
              <a:avLst/>
              <a:gdLst/>
              <a:ahLst/>
              <a:cxnLst>
                <a:cxn ang="0">
                  <a:pos x="wd2" y="hd2"/>
                </a:cxn>
                <a:cxn ang="5400000">
                  <a:pos x="wd2" y="hd2"/>
                </a:cxn>
                <a:cxn ang="10800000">
                  <a:pos x="wd2" y="hd2"/>
                </a:cxn>
                <a:cxn ang="16200000">
                  <a:pos x="wd2" y="hd2"/>
                </a:cxn>
              </a:cxnLst>
              <a:rect l="0" t="0" r="r" b="b"/>
              <a:pathLst>
                <a:path w="12931" h="21600" extrusionOk="0">
                  <a:moveTo>
                    <a:pt x="12931" y="0"/>
                  </a:moveTo>
                  <a:cubicBezTo>
                    <a:pt x="-8669" y="0"/>
                    <a:pt x="3316" y="10879"/>
                    <a:pt x="3316" y="21600"/>
                  </a:cubicBezTo>
                  <a:cubicBezTo>
                    <a:pt x="12931" y="21600"/>
                    <a:pt x="12931" y="10879"/>
                    <a:pt x="1293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6" name="Google Shape;5615;p40"/>
            <p:cNvSpPr/>
            <p:nvPr/>
          </p:nvSpPr>
          <p:spPr>
            <a:xfrm rot="8540343">
              <a:off x="1319681" y="14330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9615"/>
                  </a:cubicBez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7" name="Google Shape;5616;p40"/>
            <p:cNvSpPr/>
            <p:nvPr/>
          </p:nvSpPr>
          <p:spPr>
            <a:xfrm rot="8540343">
              <a:off x="1093840" y="1666081"/>
              <a:ext cx="12701" cy="12701"/>
            </a:xfrm>
            <a:custGeom>
              <a:avLst/>
              <a:gdLst/>
              <a:ahLst/>
              <a:cxnLst>
                <a:cxn ang="0">
                  <a:pos x="wd2" y="hd2"/>
                </a:cxn>
                <a:cxn ang="5400000">
                  <a:pos x="wd2" y="hd2"/>
                </a:cxn>
                <a:cxn ang="10800000">
                  <a:pos x="wd2" y="hd2"/>
                </a:cxn>
                <a:cxn ang="16200000">
                  <a:pos x="wd2" y="hd2"/>
                </a:cxn>
              </a:cxnLst>
              <a:rect l="0" t="0" r="r" b="b"/>
              <a:pathLst>
                <a:path w="18900" h="21600" extrusionOk="0">
                  <a:moveTo>
                    <a:pt x="8100" y="0"/>
                  </a:moveTo>
                  <a:cubicBezTo>
                    <a:pt x="-2700" y="0"/>
                    <a:pt x="-2700" y="10800"/>
                    <a:pt x="8100" y="10800"/>
                  </a:cubicBezTo>
                  <a:cubicBezTo>
                    <a:pt x="8100" y="21600"/>
                    <a:pt x="8100" y="21600"/>
                    <a:pt x="18900" y="21600"/>
                  </a:cubicBezTo>
                  <a:cubicBezTo>
                    <a:pt x="18900" y="10800"/>
                    <a:pt x="8100" y="10800"/>
                    <a:pt x="81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8" name="Google Shape;5617;p40"/>
            <p:cNvSpPr/>
            <p:nvPr/>
          </p:nvSpPr>
          <p:spPr>
            <a:xfrm rot="8540343">
              <a:off x="1176042" y="11760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9" name="Google Shape;5618;p40"/>
            <p:cNvSpPr/>
            <p:nvPr/>
          </p:nvSpPr>
          <p:spPr>
            <a:xfrm rot="8540343">
              <a:off x="976649" y="13657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0" name="Google Shape;5619;p40"/>
            <p:cNvSpPr/>
            <p:nvPr/>
          </p:nvSpPr>
          <p:spPr>
            <a:xfrm rot="8540343">
              <a:off x="1007853" y="160559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9615"/>
                    <a:pt x="-12000" y="2160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1" name="Google Shape;5620;p40"/>
            <p:cNvSpPr/>
            <p:nvPr/>
          </p:nvSpPr>
          <p:spPr>
            <a:xfrm rot="8540343">
              <a:off x="1200502" y="11988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1080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2" name="Google Shape;5621;p40"/>
            <p:cNvSpPr/>
            <p:nvPr/>
          </p:nvSpPr>
          <p:spPr>
            <a:xfrm rot="8540343">
              <a:off x="966913" y="14413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3" name="Google Shape;5622;p40"/>
            <p:cNvSpPr/>
            <p:nvPr/>
          </p:nvSpPr>
          <p:spPr>
            <a:xfrm rot="8540343">
              <a:off x="1112754" y="16673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4" name="Google Shape;5623;p40"/>
            <p:cNvSpPr/>
            <p:nvPr/>
          </p:nvSpPr>
          <p:spPr>
            <a:xfrm rot="8540343">
              <a:off x="1298034" y="15225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5" name="Google Shape;5624;p40"/>
            <p:cNvSpPr/>
            <p:nvPr/>
          </p:nvSpPr>
          <p:spPr>
            <a:xfrm rot="8540343">
              <a:off x="1308871" y="15010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21600"/>
                    <a:pt x="10721" y="21600"/>
                    <a:pt x="21600" y="21600"/>
                  </a:cubicBezTo>
                  <a:cubicBezTo>
                    <a:pt x="10721" y="0"/>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6" name="Google Shape;5625;p40"/>
            <p:cNvSpPr/>
            <p:nvPr/>
          </p:nvSpPr>
          <p:spPr>
            <a:xfrm rot="8540343">
              <a:off x="1305691" y="14945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43" y="0"/>
                  </a:moveTo>
                  <a:cubicBezTo>
                    <a:pt x="14190" y="0"/>
                    <a:pt x="8987" y="3221"/>
                    <a:pt x="0" y="8526"/>
                  </a:cubicBezTo>
                  <a:cubicBezTo>
                    <a:pt x="10879" y="8526"/>
                    <a:pt x="10879" y="8526"/>
                    <a:pt x="21600" y="21600"/>
                  </a:cubicBezTo>
                  <a:cubicBezTo>
                    <a:pt x="21600" y="6442"/>
                    <a:pt x="21600" y="0"/>
                    <a:pt x="1734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7" name="Google Shape;5626;p40"/>
            <p:cNvSpPr/>
            <p:nvPr/>
          </p:nvSpPr>
          <p:spPr>
            <a:xfrm rot="8540343">
              <a:off x="1296130" y="13045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6654"/>
                    <a:pt x="0" y="13307"/>
                    <a:pt x="0" y="21600"/>
                  </a:cubicBezTo>
                  <a:cubicBezTo>
                    <a:pt x="21600" y="13307"/>
                    <a:pt x="21600" y="6654"/>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8" name="Google Shape;5627;p40"/>
            <p:cNvSpPr/>
            <p:nvPr/>
          </p:nvSpPr>
          <p:spPr>
            <a:xfrm rot="8540343">
              <a:off x="995062" y="1271233"/>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10879"/>
                    <a:pt x="-3706" y="10879"/>
                    <a:pt x="7094" y="21600"/>
                  </a:cubicBezTo>
                  <a:cubicBezTo>
                    <a:pt x="7094" y="10879"/>
                    <a:pt x="17894" y="10879"/>
                    <a:pt x="1789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9" name="Google Shape;5628;p40"/>
            <p:cNvSpPr/>
            <p:nvPr/>
          </p:nvSpPr>
          <p:spPr>
            <a:xfrm rot="8540343">
              <a:off x="1234456" y="16204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870" y="0"/>
                  </a:moveTo>
                  <a:cubicBezTo>
                    <a:pt x="10800" y="0"/>
                    <a:pt x="5478" y="7062"/>
                    <a:pt x="0" y="21600"/>
                  </a:cubicBezTo>
                  <a:lnTo>
                    <a:pt x="21600" y="21600"/>
                  </a:lnTo>
                  <a:cubicBezTo>
                    <a:pt x="21600" y="7062"/>
                    <a:pt x="18939" y="0"/>
                    <a:pt x="1487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0" name="Google Shape;5629;p40"/>
            <p:cNvSpPr/>
            <p:nvPr/>
          </p:nvSpPr>
          <p:spPr>
            <a:xfrm rot="8540343">
              <a:off x="1276166" y="12737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0" y="9615"/>
                    <a:pt x="21600" y="9615"/>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1" name="Google Shape;5630;p40"/>
            <p:cNvSpPr/>
            <p:nvPr/>
          </p:nvSpPr>
          <p:spPr>
            <a:xfrm rot="8540343">
              <a:off x="1320193" y="14410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2" name="Google Shape;5631;p40"/>
            <p:cNvSpPr/>
            <p:nvPr/>
          </p:nvSpPr>
          <p:spPr>
            <a:xfrm rot="8540343">
              <a:off x="1235339" y="16165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12" y="0"/>
                  </a:moveTo>
                  <a:cubicBezTo>
                    <a:pt x="2384" y="0"/>
                    <a:pt x="0" y="4521"/>
                    <a:pt x="0" y="21600"/>
                  </a:cubicBezTo>
                  <a:cubicBezTo>
                    <a:pt x="9538" y="21600"/>
                    <a:pt x="21600" y="21600"/>
                    <a:pt x="21600" y="4521"/>
                  </a:cubicBezTo>
                  <a:cubicBezTo>
                    <a:pt x="15569" y="4521"/>
                    <a:pt x="10239" y="0"/>
                    <a:pt x="631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3" name="Google Shape;5632;p40"/>
            <p:cNvSpPr/>
            <p:nvPr/>
          </p:nvSpPr>
          <p:spPr>
            <a:xfrm rot="8540343">
              <a:off x="1198721" y="16426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660"/>
                    <a:pt x="1672" y="21600"/>
                    <a:pt x="4599" y="21600"/>
                  </a:cubicBezTo>
                  <a:cubicBezTo>
                    <a:pt x="8501" y="21600"/>
                    <a:pt x="14632" y="108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4" name="Google Shape;5633;p40"/>
            <p:cNvSpPr/>
            <p:nvPr/>
          </p:nvSpPr>
          <p:spPr>
            <a:xfrm rot="8540343">
              <a:off x="1320837" y="14383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0" y="21600"/>
                    <a:pt x="7568" y="21600"/>
                  </a:cubicBezTo>
                  <a:cubicBezTo>
                    <a:pt x="10879" y="21600"/>
                    <a:pt x="15293" y="19819"/>
                    <a:pt x="21600" y="15365"/>
                  </a:cubicBezTo>
                  <a:cubicBezTo>
                    <a:pt x="10879" y="15365"/>
                    <a:pt x="1087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5" name="Google Shape;5634;p40"/>
            <p:cNvSpPr/>
            <p:nvPr/>
          </p:nvSpPr>
          <p:spPr>
            <a:xfrm rot="8540343">
              <a:off x="1319553" y="1424709"/>
              <a:ext cx="12701" cy="12701"/>
            </a:xfrm>
            <a:custGeom>
              <a:avLst/>
              <a:gdLst/>
              <a:ahLst/>
              <a:cxnLst>
                <a:cxn ang="0">
                  <a:pos x="wd2" y="hd2"/>
                </a:cxn>
                <a:cxn ang="5400000">
                  <a:pos x="wd2" y="hd2"/>
                </a:cxn>
                <a:cxn ang="10800000">
                  <a:pos x="wd2" y="hd2"/>
                </a:cxn>
                <a:cxn ang="16200000">
                  <a:pos x="wd2" y="hd2"/>
                </a:cxn>
              </a:cxnLst>
              <a:rect l="0" t="0" r="r" b="b"/>
              <a:pathLst>
                <a:path w="17878" h="21600" extrusionOk="0">
                  <a:moveTo>
                    <a:pt x="17878" y="0"/>
                  </a:moveTo>
                  <a:cubicBezTo>
                    <a:pt x="-3722" y="0"/>
                    <a:pt x="-3722" y="0"/>
                    <a:pt x="7157" y="21600"/>
                  </a:cubicBezTo>
                  <a:cubicBezTo>
                    <a:pt x="7157" y="21600"/>
                    <a:pt x="17878" y="21600"/>
                    <a:pt x="178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6" name="Google Shape;5635;p40"/>
            <p:cNvSpPr/>
            <p:nvPr/>
          </p:nvSpPr>
          <p:spPr>
            <a:xfrm rot="8540343">
              <a:off x="968414" y="14715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721" y="10800"/>
                    <a:pt x="10721" y="108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7" name="Google Shape;5636;p40"/>
            <p:cNvSpPr/>
            <p:nvPr/>
          </p:nvSpPr>
          <p:spPr>
            <a:xfrm rot="8540343">
              <a:off x="1318526" y="13753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2160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8" name="Google Shape;5637;p40"/>
            <p:cNvSpPr/>
            <p:nvPr/>
          </p:nvSpPr>
          <p:spPr>
            <a:xfrm rot="8540343">
              <a:off x="962109" y="14695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088"/>
                    <a:pt x="0" y="21600"/>
                  </a:cubicBezTo>
                  <a:lnTo>
                    <a:pt x="21600" y="21600"/>
                  </a:lnTo>
                  <a:cubicBezTo>
                    <a:pt x="10800" y="7088"/>
                    <a:pt x="5526" y="0"/>
                    <a:pt x="276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9" name="Google Shape;5638;p40"/>
            <p:cNvSpPr/>
            <p:nvPr/>
          </p:nvSpPr>
          <p:spPr>
            <a:xfrm rot="8540343">
              <a:off x="1293280" y="130587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0" name="Google Shape;5639;p40"/>
            <p:cNvSpPr/>
            <p:nvPr/>
          </p:nvSpPr>
          <p:spPr>
            <a:xfrm rot="8540343">
              <a:off x="966968" y="14317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274" y="0"/>
                    <a:pt x="0" y="7311"/>
                    <a:pt x="0" y="21600"/>
                  </a:cubicBezTo>
                  <a:lnTo>
                    <a:pt x="21600" y="21600"/>
                  </a:lnTo>
                  <a:cubicBezTo>
                    <a:pt x="21600" y="7311"/>
                    <a:pt x="16074"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1" name="Google Shape;5640;p40"/>
            <p:cNvSpPr/>
            <p:nvPr/>
          </p:nvSpPr>
          <p:spPr>
            <a:xfrm rot="8540343">
              <a:off x="1281971" y="12862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cubicBezTo>
                    <a:pt x="21600" y="10800"/>
                    <a:pt x="21600" y="108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2" name="Google Shape;5641;p40"/>
            <p:cNvSpPr/>
            <p:nvPr/>
          </p:nvSpPr>
          <p:spPr>
            <a:xfrm rot="8540343">
              <a:off x="972099" y="150952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3" name="Google Shape;5642;p40"/>
            <p:cNvSpPr/>
            <p:nvPr/>
          </p:nvSpPr>
          <p:spPr>
            <a:xfrm rot="8540343">
              <a:off x="1316772" y="1386007"/>
              <a:ext cx="12701" cy="12701"/>
            </a:xfrm>
            <a:custGeom>
              <a:avLst/>
              <a:gdLst/>
              <a:ahLst/>
              <a:cxnLst>
                <a:cxn ang="0">
                  <a:pos x="wd2" y="hd2"/>
                </a:cxn>
                <a:cxn ang="5400000">
                  <a:pos x="wd2" y="hd2"/>
                </a:cxn>
                <a:cxn ang="10800000">
                  <a:pos x="wd2" y="hd2"/>
                </a:cxn>
                <a:cxn ang="16200000">
                  <a:pos x="wd2" y="hd2"/>
                </a:cxn>
              </a:cxnLst>
              <a:rect l="0" t="0" r="r" b="b"/>
              <a:pathLst>
                <a:path w="13262" h="21600" extrusionOk="0">
                  <a:moveTo>
                    <a:pt x="8989" y="0"/>
                  </a:moveTo>
                  <a:cubicBezTo>
                    <a:pt x="-2996" y="10800"/>
                    <a:pt x="-2996" y="10800"/>
                    <a:pt x="8989" y="21600"/>
                  </a:cubicBezTo>
                  <a:cubicBezTo>
                    <a:pt x="8989" y="10800"/>
                    <a:pt x="18604" y="10800"/>
                    <a:pt x="898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4" name="Google Shape;5643;p40"/>
            <p:cNvSpPr/>
            <p:nvPr/>
          </p:nvSpPr>
          <p:spPr>
            <a:xfrm rot="8540343">
              <a:off x="1318965" y="137796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5" name="Google Shape;5644;p40"/>
            <p:cNvSpPr/>
            <p:nvPr/>
          </p:nvSpPr>
          <p:spPr>
            <a:xfrm rot="8540343">
              <a:off x="1045142" y="11581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6" name="Google Shape;5645;p40"/>
            <p:cNvSpPr/>
            <p:nvPr/>
          </p:nvSpPr>
          <p:spPr>
            <a:xfrm rot="8540343">
              <a:off x="1010876" y="16062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7" name="Google Shape;5646;p40"/>
            <p:cNvSpPr/>
            <p:nvPr/>
          </p:nvSpPr>
          <p:spPr>
            <a:xfrm rot="8540343">
              <a:off x="1010151" y="160291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8" name="Google Shape;5647;p40"/>
            <p:cNvSpPr/>
            <p:nvPr/>
          </p:nvSpPr>
          <p:spPr>
            <a:xfrm rot="8540343">
              <a:off x="1309830" y="14840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59"/>
                    <a:pt x="0" y="12071"/>
                  </a:cubicBezTo>
                  <a:cubicBezTo>
                    <a:pt x="0" y="19376"/>
                    <a:pt x="2504" y="21600"/>
                    <a:pt x="5635" y="21600"/>
                  </a:cubicBezTo>
                  <a:cubicBezTo>
                    <a:pt x="11896" y="21600"/>
                    <a:pt x="21600" y="12071"/>
                    <a:pt x="21600" y="12071"/>
                  </a:cubicBezTo>
                  <a:cubicBezTo>
                    <a:pt x="21600" y="12071"/>
                    <a:pt x="11896" y="0"/>
                    <a:pt x="56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9" name="Google Shape;5648;p40"/>
            <p:cNvSpPr/>
            <p:nvPr/>
          </p:nvSpPr>
          <p:spPr>
            <a:xfrm rot="8540343">
              <a:off x="1313713" y="14743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6278" y="0"/>
                    <a:pt x="10643" y="7062"/>
                    <a:pt x="0" y="21600"/>
                  </a:cubicBezTo>
                  <a:lnTo>
                    <a:pt x="21600" y="21600"/>
                  </a:lnTo>
                  <a:cubicBezTo>
                    <a:pt x="21600" y="7062"/>
                    <a:pt x="21600" y="0"/>
                    <a:pt x="187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60" name="Google Shape;5649;p40"/>
            <p:cNvSpPr/>
            <p:nvPr/>
          </p:nvSpPr>
          <p:spPr>
            <a:xfrm rot="8540343">
              <a:off x="1313014" y="148352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61" name="Google Shape;5650;p40"/>
            <p:cNvSpPr/>
            <p:nvPr/>
          </p:nvSpPr>
          <p:spPr>
            <a:xfrm rot="8540343">
              <a:off x="1315656" y="146719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62" name="Google Shape;5651;p40"/>
            <p:cNvSpPr/>
            <p:nvPr/>
          </p:nvSpPr>
          <p:spPr>
            <a:xfrm rot="8540343">
              <a:off x="1309885" y="13529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38"/>
                    <a:pt x="8139" y="21600"/>
                    <a:pt x="10800" y="21600"/>
                  </a:cubicBezTo>
                  <a:cubicBezTo>
                    <a:pt x="13461" y="21600"/>
                    <a:pt x="16278"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63" name="Google Shape;5652;p40"/>
            <p:cNvSpPr/>
            <p:nvPr/>
          </p:nvSpPr>
          <p:spPr>
            <a:xfrm rot="8540343">
              <a:off x="1116469" y="113895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273" y="0"/>
                  </a:moveTo>
                  <a:cubicBezTo>
                    <a:pt x="4273" y="0"/>
                    <a:pt x="-5342" y="21600"/>
                    <a:pt x="4273" y="21600"/>
                  </a:cubicBezTo>
                  <a:cubicBezTo>
                    <a:pt x="16258" y="0"/>
                    <a:pt x="4273" y="0"/>
                    <a:pt x="42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64" name="Google Shape;5653;p40"/>
            <p:cNvSpPr/>
            <p:nvPr/>
          </p:nvSpPr>
          <p:spPr>
            <a:xfrm rot="8540343">
              <a:off x="1010599" y="12224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9615"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65" name="Google Shape;5654;p40"/>
            <p:cNvSpPr/>
            <p:nvPr/>
          </p:nvSpPr>
          <p:spPr>
            <a:xfrm rot="8540343">
              <a:off x="1157068" y="11661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66" name="Google Shape;5655;p40"/>
            <p:cNvSpPr/>
            <p:nvPr/>
          </p:nvSpPr>
          <p:spPr>
            <a:xfrm rot="8540343">
              <a:off x="995942" y="129051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469" name="Google Shape;5656;p40"/>
            <p:cNvGrpSpPr/>
            <p:nvPr/>
          </p:nvGrpSpPr>
          <p:grpSpPr>
            <a:xfrm>
              <a:off x="1311412" y="1508226"/>
              <a:ext cx="7761" cy="10055"/>
              <a:chOff x="0" y="0"/>
              <a:chExt cx="7759" cy="10053"/>
            </a:xfrm>
          </p:grpSpPr>
          <p:sp>
            <p:nvSpPr>
              <p:cNvPr id="846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6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470" name="Google Shape;5657;p40"/>
            <p:cNvSpPr/>
            <p:nvPr/>
          </p:nvSpPr>
          <p:spPr>
            <a:xfrm rot="8540343">
              <a:off x="1307884" y="15059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560"/>
                    <a:pt x="12056" y="21600"/>
                    <a:pt x="1507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473" name="Google Shape;5658;p40"/>
            <p:cNvGrpSpPr/>
            <p:nvPr/>
          </p:nvGrpSpPr>
          <p:grpSpPr>
            <a:xfrm>
              <a:off x="1318478" y="1467225"/>
              <a:ext cx="10054" cy="7761"/>
              <a:chOff x="0" y="0"/>
              <a:chExt cx="10053" cy="7759"/>
            </a:xfrm>
          </p:grpSpPr>
          <p:sp>
            <p:nvSpPr>
              <p:cNvPr id="847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7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476" name="Google Shape;5659;p40"/>
            <p:cNvGrpSpPr/>
            <p:nvPr/>
          </p:nvGrpSpPr>
          <p:grpSpPr>
            <a:xfrm>
              <a:off x="1320505" y="1463541"/>
              <a:ext cx="7760" cy="10055"/>
              <a:chOff x="0" y="0"/>
              <a:chExt cx="7759" cy="10053"/>
            </a:xfrm>
          </p:grpSpPr>
          <p:sp>
            <p:nvSpPr>
              <p:cNvPr id="847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7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477" name="Google Shape;5660;p40"/>
            <p:cNvSpPr/>
            <p:nvPr/>
          </p:nvSpPr>
          <p:spPr>
            <a:xfrm rot="8540343">
              <a:off x="1055999" y="16526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78" name="Google Shape;5661;p40"/>
            <p:cNvSpPr/>
            <p:nvPr/>
          </p:nvSpPr>
          <p:spPr>
            <a:xfrm rot="8540343">
              <a:off x="1319533" y="14301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79" name="Google Shape;5662;p40"/>
            <p:cNvSpPr/>
            <p:nvPr/>
          </p:nvSpPr>
          <p:spPr>
            <a:xfrm rot="8540343">
              <a:off x="1319477" y="1428385"/>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80" name="Google Shape;5664;p40"/>
            <p:cNvSpPr/>
            <p:nvPr/>
          </p:nvSpPr>
          <p:spPr>
            <a:xfrm rot="8540343">
              <a:off x="1299470" y="14288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483" name="Google Shape;5666;p40"/>
            <p:cNvGrpSpPr/>
            <p:nvPr/>
          </p:nvGrpSpPr>
          <p:grpSpPr>
            <a:xfrm>
              <a:off x="1018995" y="1616819"/>
              <a:ext cx="7761" cy="10055"/>
              <a:chOff x="0" y="0"/>
              <a:chExt cx="7759" cy="10053"/>
            </a:xfrm>
          </p:grpSpPr>
          <p:sp>
            <p:nvSpPr>
              <p:cNvPr id="848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8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484" name="Google Shape;5667;p40"/>
            <p:cNvSpPr/>
            <p:nvPr/>
          </p:nvSpPr>
          <p:spPr>
            <a:xfrm rot="8540343">
              <a:off x="1322104" y="13773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487" name="Google Shape;5668;p40"/>
            <p:cNvGrpSpPr/>
            <p:nvPr/>
          </p:nvGrpSpPr>
          <p:grpSpPr>
            <a:xfrm>
              <a:off x="1016361" y="1617356"/>
              <a:ext cx="10054" cy="7760"/>
              <a:chOff x="0" y="0"/>
              <a:chExt cx="10053" cy="7759"/>
            </a:xfrm>
          </p:grpSpPr>
          <p:sp>
            <p:nvSpPr>
              <p:cNvPr id="848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8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490" name="Google Shape;5669;p40"/>
            <p:cNvGrpSpPr/>
            <p:nvPr/>
          </p:nvGrpSpPr>
          <p:grpSpPr>
            <a:xfrm>
              <a:off x="1322500" y="1379256"/>
              <a:ext cx="10055" cy="7760"/>
              <a:chOff x="0" y="0"/>
              <a:chExt cx="10053" cy="7759"/>
            </a:xfrm>
          </p:grpSpPr>
          <p:sp>
            <p:nvSpPr>
              <p:cNvPr id="8488"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8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491" name="Google Shape;5670;p40"/>
            <p:cNvSpPr/>
            <p:nvPr/>
          </p:nvSpPr>
          <p:spPr>
            <a:xfrm rot="8540343">
              <a:off x="1315963" y="13743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494" name="Google Shape;5671;p40"/>
            <p:cNvGrpSpPr/>
            <p:nvPr/>
          </p:nvGrpSpPr>
          <p:grpSpPr>
            <a:xfrm>
              <a:off x="1316847" y="1364561"/>
              <a:ext cx="10055" cy="7760"/>
              <a:chOff x="0" y="0"/>
              <a:chExt cx="10053" cy="7759"/>
            </a:xfrm>
          </p:grpSpPr>
          <p:sp>
            <p:nvSpPr>
              <p:cNvPr id="849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9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495" name="Google Shape;5672;p40"/>
            <p:cNvSpPr/>
            <p:nvPr/>
          </p:nvSpPr>
          <p:spPr>
            <a:xfrm rot="8540343">
              <a:off x="1314956" y="13583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96" name="Google Shape;5673;p40"/>
            <p:cNvSpPr/>
            <p:nvPr/>
          </p:nvSpPr>
          <p:spPr>
            <a:xfrm rot="8540343">
              <a:off x="1311203" y="13558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339"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97" name="Google Shape;5674;p40"/>
            <p:cNvSpPr/>
            <p:nvPr/>
          </p:nvSpPr>
          <p:spPr>
            <a:xfrm rot="8540343">
              <a:off x="1286351" y="12989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21600"/>
                    <a:pt x="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00" name="Google Shape;5675;p40"/>
            <p:cNvGrpSpPr/>
            <p:nvPr/>
          </p:nvGrpSpPr>
          <p:grpSpPr>
            <a:xfrm>
              <a:off x="1280704" y="1284368"/>
              <a:ext cx="7761" cy="10055"/>
              <a:chOff x="0" y="0"/>
              <a:chExt cx="7759" cy="10053"/>
            </a:xfrm>
          </p:grpSpPr>
          <p:sp>
            <p:nvSpPr>
              <p:cNvPr id="8498"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99"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03" name="Google Shape;5677;p40"/>
            <p:cNvGrpSpPr/>
            <p:nvPr/>
          </p:nvGrpSpPr>
          <p:grpSpPr>
            <a:xfrm>
              <a:off x="1278192" y="1282738"/>
              <a:ext cx="10055" cy="7760"/>
              <a:chOff x="0" y="0"/>
              <a:chExt cx="10053" cy="7759"/>
            </a:xfrm>
          </p:grpSpPr>
          <p:sp>
            <p:nvSpPr>
              <p:cNvPr id="850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0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04" name="Google Shape;5678;p40"/>
            <p:cNvSpPr/>
            <p:nvPr/>
          </p:nvSpPr>
          <p:spPr>
            <a:xfrm rot="8540343">
              <a:off x="971404" y="15059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05" name="Google Shape;5679;p40"/>
            <p:cNvSpPr/>
            <p:nvPr/>
          </p:nvSpPr>
          <p:spPr>
            <a:xfrm rot="8540343">
              <a:off x="970766" y="15051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026"/>
                    <a:pt x="0" y="21600"/>
                    <a:pt x="939" y="21600"/>
                  </a:cubicBezTo>
                  <a:cubicBezTo>
                    <a:pt x="2504" y="21600"/>
                    <a:pt x="72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06" name="Google Shape;5681;p40"/>
            <p:cNvSpPr/>
            <p:nvPr/>
          </p:nvSpPr>
          <p:spPr>
            <a:xfrm rot="8540343">
              <a:off x="1268102" y="1269246"/>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8507" name="Google Shape;5682;p40"/>
            <p:cNvSpPr/>
            <p:nvPr/>
          </p:nvSpPr>
          <p:spPr>
            <a:xfrm rot="8540343">
              <a:off x="963544" y="14934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08" name="Google Shape;5683;p40"/>
            <p:cNvSpPr/>
            <p:nvPr/>
          </p:nvSpPr>
          <p:spPr>
            <a:xfrm rot="8540343">
              <a:off x="962565" y="14333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09" name="Google Shape;5684;p40"/>
            <p:cNvSpPr/>
            <p:nvPr/>
          </p:nvSpPr>
          <p:spPr>
            <a:xfrm rot="8540343">
              <a:off x="969773" y="14033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12" name="Google Shape;5686;p40"/>
            <p:cNvGrpSpPr/>
            <p:nvPr/>
          </p:nvGrpSpPr>
          <p:grpSpPr>
            <a:xfrm>
              <a:off x="976817" y="1377364"/>
              <a:ext cx="10055" cy="7761"/>
              <a:chOff x="0" y="0"/>
              <a:chExt cx="10053" cy="7759"/>
            </a:xfrm>
          </p:grpSpPr>
          <p:sp>
            <p:nvSpPr>
              <p:cNvPr id="851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1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13" name="Google Shape;5687;p40"/>
            <p:cNvSpPr/>
            <p:nvPr/>
          </p:nvSpPr>
          <p:spPr>
            <a:xfrm rot="8540343">
              <a:off x="1198067" y="11969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14" name="Google Shape;5688;p40"/>
            <p:cNvSpPr/>
            <p:nvPr/>
          </p:nvSpPr>
          <p:spPr>
            <a:xfrm rot="8540343">
              <a:off x="1193306" y="1193115"/>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15" name="Google Shape;5689;p40"/>
            <p:cNvSpPr/>
            <p:nvPr/>
          </p:nvSpPr>
          <p:spPr>
            <a:xfrm rot="8540343">
              <a:off x="975382" y="1344045"/>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18" name="Google Shape;5690;p40"/>
            <p:cNvGrpSpPr/>
            <p:nvPr/>
          </p:nvGrpSpPr>
          <p:grpSpPr>
            <a:xfrm>
              <a:off x="977469" y="1346453"/>
              <a:ext cx="10055" cy="7760"/>
              <a:chOff x="0" y="0"/>
              <a:chExt cx="10053" cy="7759"/>
            </a:xfrm>
          </p:grpSpPr>
          <p:sp>
            <p:nvSpPr>
              <p:cNvPr id="8516"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1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19" name="Google Shape;5691;p40"/>
            <p:cNvSpPr/>
            <p:nvPr/>
          </p:nvSpPr>
          <p:spPr>
            <a:xfrm rot="8540343">
              <a:off x="1025084" y="11886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20" name="Google Shape;5692;p40"/>
            <p:cNvSpPr/>
            <p:nvPr/>
          </p:nvSpPr>
          <p:spPr>
            <a:xfrm rot="8540343">
              <a:off x="1114191" y="1130663"/>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9600"/>
                  </a:moveTo>
                  <a:cubicBezTo>
                    <a:pt x="9600" y="9600"/>
                    <a:pt x="9600" y="-12000"/>
                    <a:pt x="9600" y="9600"/>
                  </a:cubicBezTo>
                  <a:cubicBezTo>
                    <a:pt x="-12000" y="9600"/>
                    <a:pt x="9600" y="9600"/>
                    <a:pt x="9600" y="9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23" name="Google Shape;5693;p40"/>
            <p:cNvGrpSpPr/>
            <p:nvPr/>
          </p:nvGrpSpPr>
          <p:grpSpPr>
            <a:xfrm>
              <a:off x="1023965" y="1206346"/>
              <a:ext cx="7761" cy="10055"/>
              <a:chOff x="0" y="0"/>
              <a:chExt cx="7759" cy="10053"/>
            </a:xfrm>
          </p:grpSpPr>
          <p:sp>
            <p:nvSpPr>
              <p:cNvPr id="852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2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24" name="Google Shape;5694;p40"/>
            <p:cNvSpPr/>
            <p:nvPr/>
          </p:nvSpPr>
          <p:spPr>
            <a:xfrm rot="8540343">
              <a:off x="1013852" y="12181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25" name="Google Shape;5695;p40"/>
            <p:cNvSpPr/>
            <p:nvPr/>
          </p:nvSpPr>
          <p:spPr>
            <a:xfrm rot="8540343">
              <a:off x="1007140" y="12364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28" name="Google Shape;5696;p40"/>
            <p:cNvGrpSpPr/>
            <p:nvPr/>
          </p:nvGrpSpPr>
          <p:grpSpPr>
            <a:xfrm>
              <a:off x="1017277" y="1236328"/>
              <a:ext cx="10055" cy="7761"/>
              <a:chOff x="0" y="0"/>
              <a:chExt cx="10053" cy="7759"/>
            </a:xfrm>
          </p:grpSpPr>
          <p:sp>
            <p:nvSpPr>
              <p:cNvPr id="8526"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2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31" name="Google Shape;5697;p40"/>
            <p:cNvGrpSpPr/>
            <p:nvPr/>
          </p:nvGrpSpPr>
          <p:grpSpPr>
            <a:xfrm>
              <a:off x="1136525" y="1155616"/>
              <a:ext cx="10055" cy="7761"/>
              <a:chOff x="0" y="0"/>
              <a:chExt cx="10053" cy="7759"/>
            </a:xfrm>
          </p:grpSpPr>
          <p:sp>
            <p:nvSpPr>
              <p:cNvPr id="852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3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34" name="Google Shape;5699;p40"/>
            <p:cNvGrpSpPr/>
            <p:nvPr/>
          </p:nvGrpSpPr>
          <p:grpSpPr>
            <a:xfrm>
              <a:off x="1241726" y="1620782"/>
              <a:ext cx="7760" cy="10055"/>
              <a:chOff x="0" y="0"/>
              <a:chExt cx="7759" cy="10053"/>
            </a:xfrm>
          </p:grpSpPr>
          <p:sp>
            <p:nvSpPr>
              <p:cNvPr id="853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3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37" name="Google Shape;5700;p40"/>
            <p:cNvGrpSpPr/>
            <p:nvPr/>
          </p:nvGrpSpPr>
          <p:grpSpPr>
            <a:xfrm>
              <a:off x="1233870" y="1626919"/>
              <a:ext cx="10055" cy="7760"/>
              <a:chOff x="0" y="0"/>
              <a:chExt cx="10053" cy="7759"/>
            </a:xfrm>
          </p:grpSpPr>
          <p:sp>
            <p:nvSpPr>
              <p:cNvPr id="8535"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36"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40" name="Google Shape;5701;p40"/>
            <p:cNvGrpSpPr/>
            <p:nvPr/>
          </p:nvGrpSpPr>
          <p:grpSpPr>
            <a:xfrm>
              <a:off x="1199458" y="1649537"/>
              <a:ext cx="7761" cy="10055"/>
              <a:chOff x="0" y="0"/>
              <a:chExt cx="7759" cy="10053"/>
            </a:xfrm>
          </p:grpSpPr>
          <p:sp>
            <p:nvSpPr>
              <p:cNvPr id="853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3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41" name="Google Shape;5703;p40"/>
            <p:cNvSpPr/>
            <p:nvPr/>
          </p:nvSpPr>
          <p:spPr>
            <a:xfrm rot="8540343">
              <a:off x="993828" y="12754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12"/>
                    <a:pt x="5274" y="21600"/>
                    <a:pt x="10800" y="21600"/>
                  </a:cubicBezTo>
                  <a:cubicBezTo>
                    <a:pt x="16074" y="21600"/>
                    <a:pt x="21600" y="14512"/>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42" name="Google Shape;5704;p40"/>
            <p:cNvSpPr/>
            <p:nvPr/>
          </p:nvSpPr>
          <p:spPr>
            <a:xfrm rot="8540343">
              <a:off x="1194146" y="16499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43" name="Google Shape;5705;p40"/>
            <p:cNvSpPr/>
            <p:nvPr/>
          </p:nvSpPr>
          <p:spPr>
            <a:xfrm rot="8540343">
              <a:off x="1189524" y="164986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44" name="Google Shape;5706;p40"/>
            <p:cNvSpPr/>
            <p:nvPr/>
          </p:nvSpPr>
          <p:spPr>
            <a:xfrm rot="8540343">
              <a:off x="1163471" y="1661933"/>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547" name="Google Shape;5707;p40"/>
            <p:cNvGrpSpPr/>
            <p:nvPr/>
          </p:nvGrpSpPr>
          <p:grpSpPr>
            <a:xfrm>
              <a:off x="984849" y="1323969"/>
              <a:ext cx="10055" cy="7760"/>
              <a:chOff x="0" y="0"/>
              <a:chExt cx="10053" cy="7759"/>
            </a:xfrm>
          </p:grpSpPr>
          <p:sp>
            <p:nvSpPr>
              <p:cNvPr id="854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4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50" name="Google Shape;5708;p40"/>
            <p:cNvGrpSpPr/>
            <p:nvPr/>
          </p:nvGrpSpPr>
          <p:grpSpPr>
            <a:xfrm>
              <a:off x="992186" y="1319829"/>
              <a:ext cx="7761" cy="10055"/>
              <a:chOff x="0" y="0"/>
              <a:chExt cx="7759" cy="10053"/>
            </a:xfrm>
          </p:grpSpPr>
          <p:sp>
            <p:nvSpPr>
              <p:cNvPr id="854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4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51" name="Google Shape;5709;p40"/>
            <p:cNvSpPr/>
            <p:nvPr/>
          </p:nvSpPr>
          <p:spPr>
            <a:xfrm rot="8540343">
              <a:off x="1280986" y="15542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39" y="0"/>
                  </a:moveTo>
                  <a:cubicBezTo>
                    <a:pt x="0" y="0"/>
                    <a:pt x="0" y="5760"/>
                    <a:pt x="0" y="21600"/>
                  </a:cubicBezTo>
                  <a:lnTo>
                    <a:pt x="21600" y="21600"/>
                  </a:lnTo>
                  <a:cubicBezTo>
                    <a:pt x="7200" y="21600"/>
                    <a:pt x="2504" y="0"/>
                    <a:pt x="9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52" name="Google Shape;5710;p40"/>
            <p:cNvSpPr/>
            <p:nvPr/>
          </p:nvSpPr>
          <p:spPr>
            <a:xfrm rot="8540343">
              <a:off x="980384" y="13288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55" name="Google Shape;5711;p40"/>
            <p:cNvGrpSpPr/>
            <p:nvPr/>
          </p:nvGrpSpPr>
          <p:grpSpPr>
            <a:xfrm>
              <a:off x="991676" y="1323853"/>
              <a:ext cx="7760" cy="10054"/>
              <a:chOff x="0" y="0"/>
              <a:chExt cx="7759" cy="10053"/>
            </a:xfrm>
          </p:grpSpPr>
          <p:sp>
            <p:nvSpPr>
              <p:cNvPr id="855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5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56" name="Google Shape;5712;p40"/>
            <p:cNvSpPr/>
            <p:nvPr/>
          </p:nvSpPr>
          <p:spPr>
            <a:xfrm rot="8540343">
              <a:off x="1118464" y="16670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635" y="21600"/>
                    <a:pt x="10957" y="21600"/>
                  </a:cubicBezTo>
                  <a:cubicBezTo>
                    <a:pt x="16278" y="21600"/>
                    <a:pt x="21600" y="1428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57" name="Google Shape;5713;p40"/>
            <p:cNvSpPr/>
            <p:nvPr/>
          </p:nvSpPr>
          <p:spPr>
            <a:xfrm rot="8540343">
              <a:off x="1310020" y="1521327"/>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560" name="Google Shape;5714;p40"/>
            <p:cNvGrpSpPr/>
            <p:nvPr/>
          </p:nvGrpSpPr>
          <p:grpSpPr>
            <a:xfrm>
              <a:off x="1303234" y="1524068"/>
              <a:ext cx="7761" cy="10054"/>
              <a:chOff x="0" y="0"/>
              <a:chExt cx="7759" cy="10053"/>
            </a:xfrm>
          </p:grpSpPr>
          <p:sp>
            <p:nvSpPr>
              <p:cNvPr id="855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5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63" name="Google Shape;5715;p40"/>
            <p:cNvGrpSpPr/>
            <p:nvPr/>
          </p:nvGrpSpPr>
          <p:grpSpPr>
            <a:xfrm>
              <a:off x="1180945" y="1179807"/>
              <a:ext cx="7761" cy="10054"/>
              <a:chOff x="0" y="0"/>
              <a:chExt cx="7759" cy="10053"/>
            </a:xfrm>
          </p:grpSpPr>
          <p:sp>
            <p:nvSpPr>
              <p:cNvPr id="8561"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62"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64" name="Google Shape;5717;p40"/>
            <p:cNvSpPr/>
            <p:nvPr/>
          </p:nvSpPr>
          <p:spPr>
            <a:xfrm rot="8540343">
              <a:off x="1178647" y="11794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247" y="0"/>
                  </a:moveTo>
                  <a:cubicBezTo>
                    <a:pt x="12071" y="0"/>
                    <a:pt x="7306" y="5574"/>
                    <a:pt x="0" y="21600"/>
                  </a:cubicBezTo>
                  <a:lnTo>
                    <a:pt x="21600" y="21600"/>
                  </a:lnTo>
                  <a:cubicBezTo>
                    <a:pt x="21600" y="21600"/>
                    <a:pt x="21600" y="0"/>
                    <a:pt x="15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65" name="Google Shape;5718;p40"/>
            <p:cNvSpPr/>
            <p:nvPr/>
          </p:nvSpPr>
          <p:spPr>
            <a:xfrm rot="8540343">
              <a:off x="1306946" y="15120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66" name="Google Shape;5720;p40"/>
            <p:cNvSpPr/>
            <p:nvPr/>
          </p:nvSpPr>
          <p:spPr>
            <a:xfrm rot="8540343">
              <a:off x="997891" y="18392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69" name="Google Shape;5721;p40"/>
            <p:cNvGrpSpPr/>
            <p:nvPr/>
          </p:nvGrpSpPr>
          <p:grpSpPr>
            <a:xfrm>
              <a:off x="1473307" y="1205826"/>
              <a:ext cx="7760" cy="10055"/>
              <a:chOff x="0" y="0"/>
              <a:chExt cx="7759" cy="10053"/>
            </a:xfrm>
          </p:grpSpPr>
          <p:sp>
            <p:nvSpPr>
              <p:cNvPr id="856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6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72" name="Google Shape;5722;p40"/>
            <p:cNvGrpSpPr/>
            <p:nvPr/>
          </p:nvGrpSpPr>
          <p:grpSpPr>
            <a:xfrm>
              <a:off x="1376917" y="1083262"/>
              <a:ext cx="7761" cy="10055"/>
              <a:chOff x="0" y="0"/>
              <a:chExt cx="7759" cy="10053"/>
            </a:xfrm>
          </p:grpSpPr>
          <p:sp>
            <p:nvSpPr>
              <p:cNvPr id="857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7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75" name="Google Shape;5723;p40"/>
            <p:cNvGrpSpPr/>
            <p:nvPr/>
          </p:nvGrpSpPr>
          <p:grpSpPr>
            <a:xfrm>
              <a:off x="1408513" y="1716941"/>
              <a:ext cx="7760" cy="10054"/>
              <a:chOff x="0" y="0"/>
              <a:chExt cx="7759" cy="10053"/>
            </a:xfrm>
          </p:grpSpPr>
          <p:sp>
            <p:nvSpPr>
              <p:cNvPr id="857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7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78" name="Google Shape;5724;p40"/>
            <p:cNvGrpSpPr/>
            <p:nvPr/>
          </p:nvGrpSpPr>
          <p:grpSpPr>
            <a:xfrm>
              <a:off x="1471748" y="1611708"/>
              <a:ext cx="10055" cy="7760"/>
              <a:chOff x="0" y="0"/>
              <a:chExt cx="10053" cy="7759"/>
            </a:xfrm>
          </p:grpSpPr>
          <p:sp>
            <p:nvSpPr>
              <p:cNvPr id="857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77"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79" name="Google Shape;5725;p40"/>
            <p:cNvSpPr/>
            <p:nvPr/>
          </p:nvSpPr>
          <p:spPr>
            <a:xfrm rot="8540343">
              <a:off x="1472124" y="16037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82" name="Google Shape;5726;p40"/>
            <p:cNvGrpSpPr/>
            <p:nvPr/>
          </p:nvGrpSpPr>
          <p:grpSpPr>
            <a:xfrm>
              <a:off x="1030472" y="1849858"/>
              <a:ext cx="7761" cy="10055"/>
              <a:chOff x="0" y="0"/>
              <a:chExt cx="7759" cy="10053"/>
            </a:xfrm>
          </p:grpSpPr>
          <p:sp>
            <p:nvSpPr>
              <p:cNvPr id="858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8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85" name="Google Shape;5727;p40"/>
            <p:cNvGrpSpPr/>
            <p:nvPr/>
          </p:nvGrpSpPr>
          <p:grpSpPr>
            <a:xfrm>
              <a:off x="999805" y="1839502"/>
              <a:ext cx="7760" cy="10055"/>
              <a:chOff x="0" y="0"/>
              <a:chExt cx="7759" cy="10053"/>
            </a:xfrm>
          </p:grpSpPr>
          <p:sp>
            <p:nvSpPr>
              <p:cNvPr id="858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8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86" name="Google Shape;5728;p40"/>
            <p:cNvSpPr/>
            <p:nvPr/>
          </p:nvSpPr>
          <p:spPr>
            <a:xfrm rot="8540343">
              <a:off x="954669" y="183474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89" name="Google Shape;5730;p40"/>
            <p:cNvGrpSpPr/>
            <p:nvPr/>
          </p:nvGrpSpPr>
          <p:grpSpPr>
            <a:xfrm>
              <a:off x="1513102" y="1390977"/>
              <a:ext cx="10054" cy="7761"/>
              <a:chOff x="0" y="0"/>
              <a:chExt cx="10053" cy="7759"/>
            </a:xfrm>
          </p:grpSpPr>
          <p:sp>
            <p:nvSpPr>
              <p:cNvPr id="8587"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88"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90" name="Google Shape;5731;p40"/>
            <p:cNvSpPr/>
            <p:nvPr/>
          </p:nvSpPr>
          <p:spPr>
            <a:xfrm rot="8540343">
              <a:off x="944144" y="12283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91" name="Google Shape;5732;p40"/>
            <p:cNvSpPr/>
            <p:nvPr/>
          </p:nvSpPr>
          <p:spPr>
            <a:xfrm rot="8540343">
              <a:off x="902949" y="13414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92" name="Google Shape;5733;p40"/>
            <p:cNvSpPr/>
            <p:nvPr/>
          </p:nvSpPr>
          <p:spPr>
            <a:xfrm rot="8540343">
              <a:off x="901298" y="13439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574"/>
                    <a:pt x="0" y="21600"/>
                  </a:cubicBezTo>
                  <a:lnTo>
                    <a:pt x="21600" y="21600"/>
                  </a:lnTo>
                  <a:cubicBezTo>
                    <a:pt x="21600" y="21600"/>
                    <a:pt x="21600" y="0"/>
                    <a:pt x="15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93" name="Google Shape;5734;p40"/>
            <p:cNvSpPr/>
            <p:nvPr/>
          </p:nvSpPr>
          <p:spPr>
            <a:xfrm rot="8540343">
              <a:off x="1153066" y="9745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94" name="Google Shape;5735;p40"/>
            <p:cNvSpPr/>
            <p:nvPr/>
          </p:nvSpPr>
          <p:spPr>
            <a:xfrm rot="8540343">
              <a:off x="1150337" y="97757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79"/>
                    <a:pt x="21600" y="10879"/>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97" name="Google Shape;5736;p40"/>
            <p:cNvGrpSpPr/>
            <p:nvPr/>
          </p:nvGrpSpPr>
          <p:grpSpPr>
            <a:xfrm>
              <a:off x="1146724" y="983169"/>
              <a:ext cx="7760" cy="10055"/>
              <a:chOff x="0" y="0"/>
              <a:chExt cx="7759" cy="10053"/>
            </a:xfrm>
          </p:grpSpPr>
          <p:sp>
            <p:nvSpPr>
              <p:cNvPr id="859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9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600" name="Google Shape;5737;p40"/>
            <p:cNvGrpSpPr/>
            <p:nvPr/>
          </p:nvGrpSpPr>
          <p:grpSpPr>
            <a:xfrm>
              <a:off x="1140752" y="987778"/>
              <a:ext cx="7761" cy="10055"/>
              <a:chOff x="0" y="0"/>
              <a:chExt cx="7759" cy="10053"/>
            </a:xfrm>
          </p:grpSpPr>
          <p:sp>
            <p:nvSpPr>
              <p:cNvPr id="859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9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603" name="Google Shape;5738;p40"/>
            <p:cNvGrpSpPr/>
            <p:nvPr/>
          </p:nvGrpSpPr>
          <p:grpSpPr>
            <a:xfrm>
              <a:off x="1137850" y="990329"/>
              <a:ext cx="10055" cy="7760"/>
              <a:chOff x="0" y="0"/>
              <a:chExt cx="10053" cy="7759"/>
            </a:xfrm>
          </p:grpSpPr>
          <p:sp>
            <p:nvSpPr>
              <p:cNvPr id="860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0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604" name="Google Shape;5739;p40"/>
            <p:cNvSpPr/>
            <p:nvPr/>
          </p:nvSpPr>
          <p:spPr>
            <a:xfrm rot="8540343">
              <a:off x="1157022" y="9696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05" name="Google Shape;5740;p40"/>
            <p:cNvSpPr/>
            <p:nvPr/>
          </p:nvSpPr>
          <p:spPr>
            <a:xfrm rot="8540343">
              <a:off x="1158315" y="9666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06" name="Google Shape;5741;p40"/>
            <p:cNvSpPr/>
            <p:nvPr/>
          </p:nvSpPr>
          <p:spPr>
            <a:xfrm rot="8540343">
              <a:off x="931269" y="10350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96" y="0"/>
                  </a:moveTo>
                  <a:cubicBezTo>
                    <a:pt x="5974" y="5733"/>
                    <a:pt x="15626" y="8248"/>
                    <a:pt x="15626" y="13352"/>
                  </a:cubicBezTo>
                  <a:cubicBezTo>
                    <a:pt x="9696" y="13352"/>
                    <a:pt x="9696" y="8248"/>
                    <a:pt x="2987" y="5733"/>
                  </a:cubicBezTo>
                  <a:cubicBezTo>
                    <a:pt x="2987" y="5733"/>
                    <a:pt x="2987" y="8248"/>
                    <a:pt x="0" y="8248"/>
                  </a:cubicBezTo>
                  <a:cubicBezTo>
                    <a:pt x="2987" y="13352"/>
                    <a:pt x="2987" y="18419"/>
                    <a:pt x="9696" y="21600"/>
                  </a:cubicBezTo>
                  <a:cubicBezTo>
                    <a:pt x="9696" y="21600"/>
                    <a:pt x="9696" y="18419"/>
                    <a:pt x="12640" y="15904"/>
                  </a:cubicBezTo>
                  <a:cubicBezTo>
                    <a:pt x="15626" y="15904"/>
                    <a:pt x="18613" y="18419"/>
                    <a:pt x="21600" y="18419"/>
                  </a:cubicBezTo>
                  <a:cubicBezTo>
                    <a:pt x="18613" y="13352"/>
                    <a:pt x="15626" y="8248"/>
                    <a:pt x="15626" y="2552"/>
                  </a:cubicBezTo>
                  <a:cubicBezTo>
                    <a:pt x="15626" y="0"/>
                    <a:pt x="12640" y="0"/>
                    <a:pt x="969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07" name="Google Shape;5742;p40"/>
            <p:cNvSpPr/>
            <p:nvPr/>
          </p:nvSpPr>
          <p:spPr>
            <a:xfrm rot="8540343">
              <a:off x="947330" y="10425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10879"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08" name="Google Shape;5743;p40"/>
            <p:cNvSpPr/>
            <p:nvPr/>
          </p:nvSpPr>
          <p:spPr>
            <a:xfrm rot="8540343">
              <a:off x="949519" y="10454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10879" y="10800"/>
                    <a:pt x="10879" y="10800"/>
                    <a:pt x="0" y="10800"/>
                  </a:cubicBezTo>
                  <a:cubicBezTo>
                    <a:pt x="0" y="21600"/>
                    <a:pt x="10879" y="21600"/>
                    <a:pt x="10879" y="21600"/>
                  </a:cubicBezTo>
                  <a:cubicBezTo>
                    <a:pt x="21600" y="21600"/>
                    <a:pt x="21600" y="21600"/>
                    <a:pt x="21600" y="10800"/>
                  </a:cubicBezTo>
                  <a:cubicBezTo>
                    <a:pt x="21600" y="10800"/>
                    <a:pt x="21600" y="0"/>
                    <a:pt x="1087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09" name="Google Shape;5744;p40"/>
            <p:cNvSpPr/>
            <p:nvPr/>
          </p:nvSpPr>
          <p:spPr>
            <a:xfrm rot="8540343">
              <a:off x="919375" y="10319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0" name="Google Shape;5745;p40"/>
            <p:cNvSpPr/>
            <p:nvPr/>
          </p:nvSpPr>
          <p:spPr>
            <a:xfrm rot="8540343">
              <a:off x="936834" y="104023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1" name="Google Shape;5746;p40"/>
            <p:cNvSpPr/>
            <p:nvPr/>
          </p:nvSpPr>
          <p:spPr>
            <a:xfrm rot="8540343">
              <a:off x="940446" y="103836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0"/>
                    <a:pt x="4800" y="21600"/>
                  </a:cubicBezTo>
                  <a:cubicBezTo>
                    <a:pt x="15600" y="0"/>
                    <a:pt x="48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2" name="Google Shape;5747;p40"/>
            <p:cNvSpPr/>
            <p:nvPr/>
          </p:nvSpPr>
          <p:spPr>
            <a:xfrm rot="8540343">
              <a:off x="923295" y="10320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040"/>
                    <a:pt x="0" y="21600"/>
                  </a:cubicBezTo>
                  <a:lnTo>
                    <a:pt x="21600" y="21600"/>
                  </a:lnTo>
                  <a:cubicBezTo>
                    <a:pt x="21600" y="21600"/>
                    <a:pt x="21600" y="0"/>
                    <a:pt x="15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3" name="Google Shape;5748;p40"/>
            <p:cNvSpPr/>
            <p:nvPr/>
          </p:nvSpPr>
          <p:spPr>
            <a:xfrm rot="8540343">
              <a:off x="921530" y="10320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4" name="Google Shape;5749;p40"/>
            <p:cNvSpPr/>
            <p:nvPr/>
          </p:nvSpPr>
          <p:spPr>
            <a:xfrm rot="8540343">
              <a:off x="917212" y="10317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313"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5" name="Google Shape;5750;p40"/>
            <p:cNvSpPr/>
            <p:nvPr/>
          </p:nvSpPr>
          <p:spPr>
            <a:xfrm rot="8540343">
              <a:off x="1004016" y="9554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635" y="21600"/>
                    <a:pt x="10957"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6" name="Google Shape;5751;p40"/>
            <p:cNvSpPr/>
            <p:nvPr/>
          </p:nvSpPr>
          <p:spPr>
            <a:xfrm rot="8540343">
              <a:off x="933926" y="10093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7" name="Google Shape;5752;p40"/>
            <p:cNvSpPr/>
            <p:nvPr/>
          </p:nvSpPr>
          <p:spPr>
            <a:xfrm rot="8540343">
              <a:off x="954903" y="1019980"/>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8" name="Google Shape;5753;p40"/>
            <p:cNvSpPr/>
            <p:nvPr/>
          </p:nvSpPr>
          <p:spPr>
            <a:xfrm rot="8540343">
              <a:off x="1139988" y="9429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9" name="Google Shape;5754;p40"/>
            <p:cNvSpPr/>
            <p:nvPr/>
          </p:nvSpPr>
          <p:spPr>
            <a:xfrm rot="8540343">
              <a:off x="1114668" y="10230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20" name="Google Shape;5755;p40"/>
            <p:cNvSpPr/>
            <p:nvPr/>
          </p:nvSpPr>
          <p:spPr>
            <a:xfrm rot="8540343">
              <a:off x="1129909" y="100740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623" name="Google Shape;5756;p40"/>
            <p:cNvGrpSpPr/>
            <p:nvPr/>
          </p:nvGrpSpPr>
          <p:grpSpPr>
            <a:xfrm>
              <a:off x="1125315" y="1020857"/>
              <a:ext cx="10055" cy="7760"/>
              <a:chOff x="0" y="0"/>
              <a:chExt cx="10053" cy="7759"/>
            </a:xfrm>
          </p:grpSpPr>
          <p:sp>
            <p:nvSpPr>
              <p:cNvPr id="862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2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624" name="Google Shape;5757;p40"/>
            <p:cNvSpPr/>
            <p:nvPr/>
          </p:nvSpPr>
          <p:spPr>
            <a:xfrm rot="8540343">
              <a:off x="1083790" y="10782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0" y="0"/>
                    <a:pt x="14470" y="13074"/>
                    <a:pt x="0" y="13074"/>
                  </a:cubicBezTo>
                  <a:cubicBezTo>
                    <a:pt x="5977" y="18379"/>
                    <a:pt x="10695" y="21600"/>
                    <a:pt x="14260" y="21600"/>
                  </a:cubicBezTo>
                  <a:cubicBezTo>
                    <a:pt x="19188" y="21600"/>
                    <a:pt x="21600" y="153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627" name="Google Shape;5758;p40"/>
            <p:cNvGrpSpPr/>
            <p:nvPr/>
          </p:nvGrpSpPr>
          <p:grpSpPr>
            <a:xfrm>
              <a:off x="1096080" y="1093961"/>
              <a:ext cx="7761" cy="10055"/>
              <a:chOff x="0" y="0"/>
              <a:chExt cx="7759" cy="10053"/>
            </a:xfrm>
          </p:grpSpPr>
          <p:sp>
            <p:nvSpPr>
              <p:cNvPr id="862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2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628" name="Google Shape;5759;p40"/>
            <p:cNvSpPr/>
            <p:nvPr/>
          </p:nvSpPr>
          <p:spPr>
            <a:xfrm rot="8540343">
              <a:off x="1085471" y="10757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29" name="Google Shape;5761;p40"/>
            <p:cNvSpPr/>
            <p:nvPr/>
          </p:nvSpPr>
          <p:spPr>
            <a:xfrm rot="8540343">
              <a:off x="966891" y="105470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108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632" name="Google Shape;5762;p40"/>
            <p:cNvGrpSpPr/>
            <p:nvPr/>
          </p:nvGrpSpPr>
          <p:grpSpPr>
            <a:xfrm>
              <a:off x="980467" y="1058687"/>
              <a:ext cx="10055" cy="7761"/>
              <a:chOff x="0" y="0"/>
              <a:chExt cx="10053" cy="7759"/>
            </a:xfrm>
          </p:grpSpPr>
          <p:sp>
            <p:nvSpPr>
              <p:cNvPr id="863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3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633" name="Google Shape;5763;p40"/>
            <p:cNvSpPr/>
            <p:nvPr/>
          </p:nvSpPr>
          <p:spPr>
            <a:xfrm rot="8540343">
              <a:off x="976703" y="1052124"/>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34" name="Google Shape;5764;p40"/>
            <p:cNvSpPr/>
            <p:nvPr/>
          </p:nvSpPr>
          <p:spPr>
            <a:xfrm rot="8540343">
              <a:off x="967261" y="10498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35" name="Google Shape;5766;p40"/>
            <p:cNvSpPr/>
            <p:nvPr/>
          </p:nvSpPr>
          <p:spPr>
            <a:xfrm rot="8540343">
              <a:off x="1040890" y="109788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10721"/>
                    <a:pt x="0" y="10721"/>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36" name="Google Shape;5767;p40"/>
            <p:cNvSpPr/>
            <p:nvPr/>
          </p:nvSpPr>
          <p:spPr>
            <a:xfrm rot="8540343">
              <a:off x="1026217" y="10307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639" name="Google Shape;5768;p40"/>
            <p:cNvGrpSpPr/>
            <p:nvPr/>
          </p:nvGrpSpPr>
          <p:grpSpPr>
            <a:xfrm>
              <a:off x="889288" y="1028753"/>
              <a:ext cx="10054" cy="7761"/>
              <a:chOff x="0" y="0"/>
              <a:chExt cx="10053" cy="7759"/>
            </a:xfrm>
          </p:grpSpPr>
          <p:sp>
            <p:nvSpPr>
              <p:cNvPr id="863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3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642" name="Google Shape;5769;p40"/>
            <p:cNvGrpSpPr/>
            <p:nvPr/>
          </p:nvGrpSpPr>
          <p:grpSpPr>
            <a:xfrm>
              <a:off x="296294" y="993102"/>
              <a:ext cx="10055" cy="7761"/>
              <a:chOff x="0" y="0"/>
              <a:chExt cx="10053" cy="7759"/>
            </a:xfrm>
          </p:grpSpPr>
          <p:sp>
            <p:nvSpPr>
              <p:cNvPr id="8640"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41"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643" name="Google Shape;5770;p40"/>
            <p:cNvSpPr/>
            <p:nvPr/>
          </p:nvSpPr>
          <p:spPr>
            <a:xfrm rot="8540343">
              <a:off x="291607" y="9927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44" name="Google Shape;5772;p40"/>
            <p:cNvSpPr/>
            <p:nvPr/>
          </p:nvSpPr>
          <p:spPr>
            <a:xfrm rot="8540343">
              <a:off x="1099532" y="10422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45" name="Google Shape;5773;p40"/>
            <p:cNvSpPr/>
            <p:nvPr/>
          </p:nvSpPr>
          <p:spPr>
            <a:xfrm rot="8540343">
              <a:off x="990965" y="158571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46" name="Google Shape;5774;p40"/>
            <p:cNvSpPr/>
            <p:nvPr/>
          </p:nvSpPr>
          <p:spPr>
            <a:xfrm rot="8540343">
              <a:off x="552950" y="8191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649" name="Google Shape;5775;p40"/>
            <p:cNvGrpSpPr/>
            <p:nvPr/>
          </p:nvGrpSpPr>
          <p:grpSpPr>
            <a:xfrm>
              <a:off x="1124517" y="1113773"/>
              <a:ext cx="7760" cy="10055"/>
              <a:chOff x="0" y="0"/>
              <a:chExt cx="7759" cy="10053"/>
            </a:xfrm>
          </p:grpSpPr>
          <p:sp>
            <p:nvSpPr>
              <p:cNvPr id="864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4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652" name="Google Shape;5776;p40"/>
            <p:cNvGrpSpPr/>
            <p:nvPr/>
          </p:nvGrpSpPr>
          <p:grpSpPr>
            <a:xfrm>
              <a:off x="1013806" y="1225537"/>
              <a:ext cx="7760" cy="10055"/>
              <a:chOff x="0" y="0"/>
              <a:chExt cx="7759" cy="10053"/>
            </a:xfrm>
          </p:grpSpPr>
          <p:sp>
            <p:nvSpPr>
              <p:cNvPr id="865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5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sp>
        <p:nvSpPr>
          <p:cNvPr id="8654" name="Google Shape;5777;p40"/>
          <p:cNvSpPr/>
          <p:nvPr/>
        </p:nvSpPr>
        <p:spPr>
          <a:xfrm>
            <a:off x="5756359" y="4510235"/>
            <a:ext cx="1109717" cy="1127774"/>
          </a:xfrm>
          <a:custGeom>
            <a:avLst/>
            <a:gdLst/>
            <a:ahLst/>
            <a:cxnLst>
              <a:cxn ang="0">
                <a:pos x="wd2" y="hd2"/>
              </a:cxn>
              <a:cxn ang="5400000">
                <a:pos x="wd2" y="hd2"/>
              </a:cxn>
              <a:cxn ang="10800000">
                <a:pos x="wd2" y="hd2"/>
              </a:cxn>
              <a:cxn ang="16200000">
                <a:pos x="wd2" y="hd2"/>
              </a:cxn>
            </a:cxnLst>
            <a:rect l="0" t="0" r="r" b="b"/>
            <a:pathLst>
              <a:path w="21600" h="21600" extrusionOk="0">
                <a:moveTo>
                  <a:pt x="11425" y="140"/>
                </a:moveTo>
                <a:cubicBezTo>
                  <a:pt x="11406" y="140"/>
                  <a:pt x="11390" y="157"/>
                  <a:pt x="11374" y="192"/>
                </a:cubicBezTo>
                <a:lnTo>
                  <a:pt x="11500" y="192"/>
                </a:lnTo>
                <a:cubicBezTo>
                  <a:pt x="11468" y="157"/>
                  <a:pt x="11445" y="140"/>
                  <a:pt x="11425" y="140"/>
                </a:cubicBezTo>
                <a:close/>
                <a:moveTo>
                  <a:pt x="10788" y="223"/>
                </a:moveTo>
                <a:cubicBezTo>
                  <a:pt x="10819" y="315"/>
                  <a:pt x="10851" y="415"/>
                  <a:pt x="10882" y="477"/>
                </a:cubicBezTo>
                <a:cubicBezTo>
                  <a:pt x="10882" y="546"/>
                  <a:pt x="10882" y="577"/>
                  <a:pt x="10851" y="638"/>
                </a:cubicBezTo>
                <a:cubicBezTo>
                  <a:pt x="10851" y="638"/>
                  <a:pt x="10819" y="638"/>
                  <a:pt x="10788" y="608"/>
                </a:cubicBezTo>
                <a:lnTo>
                  <a:pt x="10788" y="546"/>
                </a:lnTo>
                <a:cubicBezTo>
                  <a:pt x="10749" y="546"/>
                  <a:pt x="10718" y="546"/>
                  <a:pt x="10687" y="577"/>
                </a:cubicBezTo>
                <a:cubicBezTo>
                  <a:pt x="10687" y="608"/>
                  <a:pt x="10718" y="669"/>
                  <a:pt x="10718" y="738"/>
                </a:cubicBezTo>
                <a:cubicBezTo>
                  <a:pt x="10649" y="738"/>
                  <a:pt x="10587" y="757"/>
                  <a:pt x="10523" y="757"/>
                </a:cubicBezTo>
                <a:cubicBezTo>
                  <a:pt x="10471" y="757"/>
                  <a:pt x="10418" y="744"/>
                  <a:pt x="10358" y="700"/>
                </a:cubicBezTo>
                <a:cubicBezTo>
                  <a:pt x="10397" y="638"/>
                  <a:pt x="10429" y="577"/>
                  <a:pt x="10491" y="507"/>
                </a:cubicBezTo>
                <a:cubicBezTo>
                  <a:pt x="10460" y="507"/>
                  <a:pt x="10397" y="477"/>
                  <a:pt x="10327" y="446"/>
                </a:cubicBezTo>
                <a:cubicBezTo>
                  <a:pt x="10429" y="415"/>
                  <a:pt x="10460" y="384"/>
                  <a:pt x="10491" y="353"/>
                </a:cubicBezTo>
                <a:cubicBezTo>
                  <a:pt x="10522" y="415"/>
                  <a:pt x="10554" y="446"/>
                  <a:pt x="10554" y="507"/>
                </a:cubicBezTo>
                <a:lnTo>
                  <a:pt x="10593" y="477"/>
                </a:lnTo>
                <a:cubicBezTo>
                  <a:pt x="10624" y="507"/>
                  <a:pt x="10655" y="546"/>
                  <a:pt x="10655" y="546"/>
                </a:cubicBezTo>
                <a:cubicBezTo>
                  <a:pt x="10655" y="546"/>
                  <a:pt x="10687" y="507"/>
                  <a:pt x="10687" y="477"/>
                </a:cubicBezTo>
                <a:lnTo>
                  <a:pt x="10749" y="477"/>
                </a:lnTo>
                <a:cubicBezTo>
                  <a:pt x="10819" y="384"/>
                  <a:pt x="10687" y="353"/>
                  <a:pt x="10687" y="285"/>
                </a:cubicBezTo>
                <a:cubicBezTo>
                  <a:pt x="10718" y="285"/>
                  <a:pt x="10718" y="254"/>
                  <a:pt x="10788" y="223"/>
                </a:cubicBezTo>
                <a:close/>
                <a:moveTo>
                  <a:pt x="4237" y="1630"/>
                </a:moveTo>
                <a:cubicBezTo>
                  <a:pt x="4236" y="1637"/>
                  <a:pt x="4235" y="1642"/>
                  <a:pt x="4235" y="1648"/>
                </a:cubicBezTo>
                <a:cubicBezTo>
                  <a:pt x="4236" y="1642"/>
                  <a:pt x="4237" y="1636"/>
                  <a:pt x="4237" y="1630"/>
                </a:cubicBezTo>
                <a:close/>
                <a:moveTo>
                  <a:pt x="4339" y="2208"/>
                </a:moveTo>
                <a:cubicBezTo>
                  <a:pt x="4370" y="2238"/>
                  <a:pt x="4370" y="2277"/>
                  <a:pt x="4401" y="2307"/>
                </a:cubicBezTo>
                <a:cubicBezTo>
                  <a:pt x="4339" y="2338"/>
                  <a:pt x="4300" y="2369"/>
                  <a:pt x="4237" y="2369"/>
                </a:cubicBezTo>
                <a:cubicBezTo>
                  <a:pt x="4237" y="2431"/>
                  <a:pt x="4237" y="2469"/>
                  <a:pt x="4206" y="2531"/>
                </a:cubicBezTo>
                <a:lnTo>
                  <a:pt x="4174" y="2531"/>
                </a:lnTo>
                <a:cubicBezTo>
                  <a:pt x="4174" y="2469"/>
                  <a:pt x="4143" y="2431"/>
                  <a:pt x="4143" y="2369"/>
                </a:cubicBezTo>
                <a:cubicBezTo>
                  <a:pt x="4206" y="2307"/>
                  <a:pt x="4268" y="2277"/>
                  <a:pt x="4339" y="2208"/>
                </a:cubicBezTo>
                <a:close/>
                <a:moveTo>
                  <a:pt x="3753" y="2431"/>
                </a:moveTo>
                <a:cubicBezTo>
                  <a:pt x="3815" y="2561"/>
                  <a:pt x="3846" y="2692"/>
                  <a:pt x="3846" y="2815"/>
                </a:cubicBezTo>
                <a:cubicBezTo>
                  <a:pt x="3830" y="2820"/>
                  <a:pt x="3815" y="2822"/>
                  <a:pt x="3803" y="2822"/>
                </a:cubicBezTo>
                <a:cubicBezTo>
                  <a:pt x="3713" y="2822"/>
                  <a:pt x="3709" y="2715"/>
                  <a:pt x="3682" y="2661"/>
                </a:cubicBezTo>
                <a:cubicBezTo>
                  <a:pt x="3651" y="2623"/>
                  <a:pt x="3651" y="2500"/>
                  <a:pt x="3753" y="2431"/>
                </a:cubicBezTo>
                <a:close/>
                <a:moveTo>
                  <a:pt x="2775" y="2854"/>
                </a:moveTo>
                <a:lnTo>
                  <a:pt x="2931" y="3007"/>
                </a:lnTo>
                <a:lnTo>
                  <a:pt x="2931" y="3108"/>
                </a:lnTo>
                <a:cubicBezTo>
                  <a:pt x="2970" y="3169"/>
                  <a:pt x="3002" y="3200"/>
                  <a:pt x="3002" y="3269"/>
                </a:cubicBezTo>
                <a:cubicBezTo>
                  <a:pt x="3127" y="3331"/>
                  <a:pt x="3166" y="3431"/>
                  <a:pt x="3229" y="3554"/>
                </a:cubicBezTo>
                <a:cubicBezTo>
                  <a:pt x="3127" y="3554"/>
                  <a:pt x="3127" y="3554"/>
                  <a:pt x="3002" y="3431"/>
                </a:cubicBezTo>
                <a:lnTo>
                  <a:pt x="3002" y="3269"/>
                </a:lnTo>
                <a:cubicBezTo>
                  <a:pt x="2970" y="3269"/>
                  <a:pt x="2931" y="3300"/>
                  <a:pt x="2869" y="3300"/>
                </a:cubicBezTo>
                <a:lnTo>
                  <a:pt x="2869" y="3138"/>
                </a:lnTo>
                <a:cubicBezTo>
                  <a:pt x="2806" y="3077"/>
                  <a:pt x="2736" y="3046"/>
                  <a:pt x="2705" y="3007"/>
                </a:cubicBezTo>
                <a:cubicBezTo>
                  <a:pt x="2736" y="2946"/>
                  <a:pt x="2736" y="2915"/>
                  <a:pt x="2775" y="2854"/>
                </a:cubicBezTo>
                <a:close/>
                <a:moveTo>
                  <a:pt x="1805" y="4374"/>
                </a:moveTo>
                <a:cubicBezTo>
                  <a:pt x="1838" y="4374"/>
                  <a:pt x="1887" y="4399"/>
                  <a:pt x="1993" y="4454"/>
                </a:cubicBezTo>
                <a:cubicBezTo>
                  <a:pt x="1993" y="4546"/>
                  <a:pt x="1954" y="4615"/>
                  <a:pt x="1954" y="4677"/>
                </a:cubicBezTo>
                <a:lnTo>
                  <a:pt x="1798" y="4677"/>
                </a:lnTo>
                <a:cubicBezTo>
                  <a:pt x="1829" y="4677"/>
                  <a:pt x="1861" y="4646"/>
                  <a:pt x="1892" y="4646"/>
                </a:cubicBezTo>
                <a:lnTo>
                  <a:pt x="1892" y="4546"/>
                </a:lnTo>
                <a:cubicBezTo>
                  <a:pt x="1861" y="4484"/>
                  <a:pt x="1798" y="4454"/>
                  <a:pt x="1728" y="4423"/>
                </a:cubicBezTo>
                <a:cubicBezTo>
                  <a:pt x="1760" y="4391"/>
                  <a:pt x="1777" y="4374"/>
                  <a:pt x="1805" y="4374"/>
                </a:cubicBezTo>
                <a:close/>
                <a:moveTo>
                  <a:pt x="18309" y="4777"/>
                </a:moveTo>
                <a:cubicBezTo>
                  <a:pt x="18246" y="4900"/>
                  <a:pt x="18371" y="5062"/>
                  <a:pt x="18309" y="5223"/>
                </a:cubicBezTo>
                <a:cubicBezTo>
                  <a:pt x="18278" y="5192"/>
                  <a:pt x="18246" y="5161"/>
                  <a:pt x="18246" y="5161"/>
                </a:cubicBezTo>
                <a:cubicBezTo>
                  <a:pt x="18278" y="5062"/>
                  <a:pt x="18215" y="4969"/>
                  <a:pt x="18215" y="4838"/>
                </a:cubicBezTo>
                <a:cubicBezTo>
                  <a:pt x="18246" y="4807"/>
                  <a:pt x="18278" y="4777"/>
                  <a:pt x="18309" y="4777"/>
                </a:cubicBezTo>
                <a:close/>
                <a:moveTo>
                  <a:pt x="1305" y="5961"/>
                </a:moveTo>
                <a:lnTo>
                  <a:pt x="1407" y="6054"/>
                </a:lnTo>
                <a:cubicBezTo>
                  <a:pt x="1368" y="6123"/>
                  <a:pt x="1337" y="6185"/>
                  <a:pt x="1337" y="6215"/>
                </a:cubicBezTo>
                <a:lnTo>
                  <a:pt x="1368" y="6246"/>
                </a:lnTo>
                <a:cubicBezTo>
                  <a:pt x="1368" y="6185"/>
                  <a:pt x="1407" y="6154"/>
                  <a:pt x="1439" y="6123"/>
                </a:cubicBezTo>
                <a:cubicBezTo>
                  <a:pt x="1501" y="6215"/>
                  <a:pt x="1439" y="6315"/>
                  <a:pt x="1407" y="6438"/>
                </a:cubicBezTo>
                <a:cubicBezTo>
                  <a:pt x="1368" y="6407"/>
                  <a:pt x="1337" y="6377"/>
                  <a:pt x="1305" y="6346"/>
                </a:cubicBezTo>
                <a:cubicBezTo>
                  <a:pt x="1274" y="6377"/>
                  <a:pt x="1274" y="6407"/>
                  <a:pt x="1274" y="6438"/>
                </a:cubicBezTo>
                <a:cubicBezTo>
                  <a:pt x="1243" y="6438"/>
                  <a:pt x="1243" y="6438"/>
                  <a:pt x="1212" y="6407"/>
                </a:cubicBezTo>
                <a:lnTo>
                  <a:pt x="1212" y="6023"/>
                </a:lnTo>
                <a:cubicBezTo>
                  <a:pt x="1212" y="6023"/>
                  <a:pt x="1243" y="6023"/>
                  <a:pt x="1305" y="5961"/>
                </a:cubicBezTo>
                <a:close/>
                <a:moveTo>
                  <a:pt x="9741" y="0"/>
                </a:moveTo>
                <a:cubicBezTo>
                  <a:pt x="9545" y="30"/>
                  <a:pt x="9420" y="30"/>
                  <a:pt x="9256" y="61"/>
                </a:cubicBezTo>
                <a:cubicBezTo>
                  <a:pt x="9092" y="61"/>
                  <a:pt x="8928" y="92"/>
                  <a:pt x="8795" y="92"/>
                </a:cubicBezTo>
                <a:cubicBezTo>
                  <a:pt x="8764" y="123"/>
                  <a:pt x="8732" y="192"/>
                  <a:pt x="8701" y="223"/>
                </a:cubicBezTo>
                <a:lnTo>
                  <a:pt x="8701" y="123"/>
                </a:lnTo>
                <a:lnTo>
                  <a:pt x="8537" y="123"/>
                </a:lnTo>
                <a:cubicBezTo>
                  <a:pt x="8505" y="192"/>
                  <a:pt x="8443" y="223"/>
                  <a:pt x="8404" y="285"/>
                </a:cubicBezTo>
                <a:lnTo>
                  <a:pt x="8341" y="223"/>
                </a:lnTo>
                <a:cubicBezTo>
                  <a:pt x="8357" y="304"/>
                  <a:pt x="8316" y="311"/>
                  <a:pt x="8267" y="311"/>
                </a:cubicBezTo>
                <a:cubicBezTo>
                  <a:pt x="8255" y="311"/>
                  <a:pt x="8244" y="311"/>
                  <a:pt x="8232" y="311"/>
                </a:cubicBezTo>
                <a:cubicBezTo>
                  <a:pt x="8194" y="311"/>
                  <a:pt x="8158" y="315"/>
                  <a:pt x="8146" y="353"/>
                </a:cubicBezTo>
                <a:cubicBezTo>
                  <a:pt x="8146" y="364"/>
                  <a:pt x="8139" y="367"/>
                  <a:pt x="8127" y="367"/>
                </a:cubicBezTo>
                <a:cubicBezTo>
                  <a:pt x="8103" y="367"/>
                  <a:pt x="8060" y="353"/>
                  <a:pt x="8013" y="353"/>
                </a:cubicBezTo>
                <a:lnTo>
                  <a:pt x="8013" y="446"/>
                </a:lnTo>
                <a:cubicBezTo>
                  <a:pt x="7982" y="477"/>
                  <a:pt x="7950" y="477"/>
                  <a:pt x="7919" y="477"/>
                </a:cubicBezTo>
                <a:cubicBezTo>
                  <a:pt x="7919" y="446"/>
                  <a:pt x="7888" y="384"/>
                  <a:pt x="7888" y="353"/>
                </a:cubicBezTo>
                <a:cubicBezTo>
                  <a:pt x="7755" y="384"/>
                  <a:pt x="7661" y="415"/>
                  <a:pt x="7560" y="446"/>
                </a:cubicBezTo>
                <a:cubicBezTo>
                  <a:pt x="7528" y="477"/>
                  <a:pt x="7528" y="507"/>
                  <a:pt x="7528" y="546"/>
                </a:cubicBezTo>
                <a:cubicBezTo>
                  <a:pt x="7466" y="577"/>
                  <a:pt x="7396" y="577"/>
                  <a:pt x="7333" y="577"/>
                </a:cubicBezTo>
                <a:cubicBezTo>
                  <a:pt x="7333" y="546"/>
                  <a:pt x="7301" y="507"/>
                  <a:pt x="7301" y="477"/>
                </a:cubicBezTo>
                <a:cubicBezTo>
                  <a:pt x="7270" y="507"/>
                  <a:pt x="7270" y="546"/>
                  <a:pt x="7231" y="546"/>
                </a:cubicBezTo>
                <a:cubicBezTo>
                  <a:pt x="7204" y="538"/>
                  <a:pt x="7178" y="534"/>
                  <a:pt x="7153" y="534"/>
                </a:cubicBezTo>
                <a:cubicBezTo>
                  <a:pt x="7062" y="534"/>
                  <a:pt x="6984" y="577"/>
                  <a:pt x="6911" y="577"/>
                </a:cubicBezTo>
                <a:cubicBezTo>
                  <a:pt x="6778" y="608"/>
                  <a:pt x="6747" y="638"/>
                  <a:pt x="6715" y="738"/>
                </a:cubicBezTo>
                <a:cubicBezTo>
                  <a:pt x="6684" y="800"/>
                  <a:pt x="6684" y="830"/>
                  <a:pt x="6645" y="931"/>
                </a:cubicBezTo>
                <a:cubicBezTo>
                  <a:pt x="6613" y="830"/>
                  <a:pt x="6583" y="738"/>
                  <a:pt x="6551" y="608"/>
                </a:cubicBezTo>
                <a:cubicBezTo>
                  <a:pt x="6488" y="669"/>
                  <a:pt x="6449" y="738"/>
                  <a:pt x="6418" y="769"/>
                </a:cubicBezTo>
                <a:cubicBezTo>
                  <a:pt x="6377" y="769"/>
                  <a:pt x="6335" y="783"/>
                  <a:pt x="6300" y="783"/>
                </a:cubicBezTo>
                <a:cubicBezTo>
                  <a:pt x="6283" y="783"/>
                  <a:pt x="6267" y="779"/>
                  <a:pt x="6254" y="769"/>
                </a:cubicBezTo>
                <a:cubicBezTo>
                  <a:pt x="6229" y="761"/>
                  <a:pt x="6208" y="757"/>
                  <a:pt x="6191" y="757"/>
                </a:cubicBezTo>
                <a:cubicBezTo>
                  <a:pt x="6143" y="757"/>
                  <a:pt x="6121" y="786"/>
                  <a:pt x="6098" y="830"/>
                </a:cubicBezTo>
                <a:cubicBezTo>
                  <a:pt x="6059" y="861"/>
                  <a:pt x="5996" y="931"/>
                  <a:pt x="6059" y="992"/>
                </a:cubicBezTo>
                <a:lnTo>
                  <a:pt x="6293" y="992"/>
                </a:lnTo>
                <a:cubicBezTo>
                  <a:pt x="6223" y="1054"/>
                  <a:pt x="6160" y="1123"/>
                  <a:pt x="6129" y="1184"/>
                </a:cubicBezTo>
                <a:cubicBezTo>
                  <a:pt x="6059" y="1184"/>
                  <a:pt x="5965" y="1184"/>
                  <a:pt x="5934" y="1215"/>
                </a:cubicBezTo>
                <a:cubicBezTo>
                  <a:pt x="5902" y="1246"/>
                  <a:pt x="5863" y="1315"/>
                  <a:pt x="5800" y="1377"/>
                </a:cubicBezTo>
                <a:cubicBezTo>
                  <a:pt x="5770" y="1277"/>
                  <a:pt x="5738" y="1246"/>
                  <a:pt x="5707" y="1184"/>
                </a:cubicBezTo>
                <a:cubicBezTo>
                  <a:pt x="5707" y="1215"/>
                  <a:pt x="5668" y="1277"/>
                  <a:pt x="5636" y="1346"/>
                </a:cubicBezTo>
                <a:cubicBezTo>
                  <a:pt x="5668" y="1346"/>
                  <a:pt x="5668" y="1377"/>
                  <a:pt x="5707" y="1408"/>
                </a:cubicBezTo>
                <a:cubicBezTo>
                  <a:pt x="5636" y="1438"/>
                  <a:pt x="5574" y="1438"/>
                  <a:pt x="5511" y="1469"/>
                </a:cubicBezTo>
                <a:cubicBezTo>
                  <a:pt x="5511" y="1507"/>
                  <a:pt x="5511" y="1538"/>
                  <a:pt x="5472" y="1569"/>
                </a:cubicBezTo>
                <a:cubicBezTo>
                  <a:pt x="5435" y="1569"/>
                  <a:pt x="5397" y="1602"/>
                  <a:pt x="5351" y="1602"/>
                </a:cubicBezTo>
                <a:cubicBezTo>
                  <a:pt x="5321" y="1602"/>
                  <a:pt x="5286" y="1587"/>
                  <a:pt x="5246" y="1538"/>
                </a:cubicBezTo>
                <a:lnTo>
                  <a:pt x="5246" y="1731"/>
                </a:lnTo>
                <a:lnTo>
                  <a:pt x="5121" y="1731"/>
                </a:lnTo>
                <a:cubicBezTo>
                  <a:pt x="5121" y="1761"/>
                  <a:pt x="5082" y="1792"/>
                  <a:pt x="5082" y="1792"/>
                </a:cubicBezTo>
                <a:lnTo>
                  <a:pt x="5152" y="1854"/>
                </a:lnTo>
                <a:cubicBezTo>
                  <a:pt x="5101" y="1873"/>
                  <a:pt x="5060" y="1890"/>
                  <a:pt x="5027" y="1890"/>
                </a:cubicBezTo>
                <a:cubicBezTo>
                  <a:pt x="4995" y="1890"/>
                  <a:pt x="4972" y="1873"/>
                  <a:pt x="4956" y="1823"/>
                </a:cubicBezTo>
                <a:lnTo>
                  <a:pt x="4855" y="1630"/>
                </a:lnTo>
                <a:lnTo>
                  <a:pt x="4855" y="1569"/>
                </a:lnTo>
                <a:cubicBezTo>
                  <a:pt x="4823" y="1538"/>
                  <a:pt x="4761" y="1538"/>
                  <a:pt x="4730" y="1507"/>
                </a:cubicBezTo>
                <a:cubicBezTo>
                  <a:pt x="4730" y="1538"/>
                  <a:pt x="4730" y="1569"/>
                  <a:pt x="4691" y="1630"/>
                </a:cubicBezTo>
                <a:cubicBezTo>
                  <a:pt x="4628" y="1630"/>
                  <a:pt x="4566" y="1661"/>
                  <a:pt x="4495" y="1700"/>
                </a:cubicBezTo>
                <a:cubicBezTo>
                  <a:pt x="4534" y="1731"/>
                  <a:pt x="4566" y="1731"/>
                  <a:pt x="4597" y="1761"/>
                </a:cubicBezTo>
                <a:lnTo>
                  <a:pt x="4659" y="1761"/>
                </a:lnTo>
                <a:lnTo>
                  <a:pt x="4659" y="1923"/>
                </a:lnTo>
                <a:cubicBezTo>
                  <a:pt x="4691" y="1923"/>
                  <a:pt x="4730" y="1892"/>
                  <a:pt x="4761" y="1892"/>
                </a:cubicBezTo>
                <a:cubicBezTo>
                  <a:pt x="4792" y="1923"/>
                  <a:pt x="4855" y="1984"/>
                  <a:pt x="4792" y="2015"/>
                </a:cubicBezTo>
                <a:cubicBezTo>
                  <a:pt x="4730" y="2015"/>
                  <a:pt x="4691" y="1984"/>
                  <a:pt x="4597" y="1984"/>
                </a:cubicBezTo>
                <a:cubicBezTo>
                  <a:pt x="4597" y="1923"/>
                  <a:pt x="4597" y="1854"/>
                  <a:pt x="4566" y="1761"/>
                </a:cubicBezTo>
                <a:cubicBezTo>
                  <a:pt x="4534" y="1823"/>
                  <a:pt x="4495" y="1923"/>
                  <a:pt x="4464" y="1984"/>
                </a:cubicBezTo>
                <a:lnTo>
                  <a:pt x="4433" y="1954"/>
                </a:lnTo>
                <a:lnTo>
                  <a:pt x="4433" y="1792"/>
                </a:lnTo>
                <a:cubicBezTo>
                  <a:pt x="4372" y="1733"/>
                  <a:pt x="4218" y="1787"/>
                  <a:pt x="4235" y="1648"/>
                </a:cubicBezTo>
                <a:cubicBezTo>
                  <a:pt x="4227" y="1675"/>
                  <a:pt x="4206" y="1706"/>
                  <a:pt x="4206" y="1731"/>
                </a:cubicBezTo>
                <a:cubicBezTo>
                  <a:pt x="4237" y="1761"/>
                  <a:pt x="4268" y="1761"/>
                  <a:pt x="4300" y="1792"/>
                </a:cubicBezTo>
                <a:cubicBezTo>
                  <a:pt x="4268" y="1823"/>
                  <a:pt x="4268" y="1854"/>
                  <a:pt x="4268" y="1923"/>
                </a:cubicBezTo>
                <a:cubicBezTo>
                  <a:pt x="4370" y="1923"/>
                  <a:pt x="4370" y="1923"/>
                  <a:pt x="4401" y="2046"/>
                </a:cubicBezTo>
                <a:cubicBezTo>
                  <a:pt x="4357" y="2046"/>
                  <a:pt x="4315" y="2053"/>
                  <a:pt x="4275" y="2053"/>
                </a:cubicBezTo>
                <a:cubicBezTo>
                  <a:pt x="4224" y="2053"/>
                  <a:pt x="4179" y="2041"/>
                  <a:pt x="4143" y="1984"/>
                </a:cubicBezTo>
                <a:cubicBezTo>
                  <a:pt x="4143" y="1923"/>
                  <a:pt x="4143" y="1854"/>
                  <a:pt x="4174" y="1792"/>
                </a:cubicBezTo>
                <a:lnTo>
                  <a:pt x="4073" y="1792"/>
                </a:lnTo>
                <a:cubicBezTo>
                  <a:pt x="4073" y="1892"/>
                  <a:pt x="4104" y="1954"/>
                  <a:pt x="4104" y="2015"/>
                </a:cubicBezTo>
                <a:cubicBezTo>
                  <a:pt x="4104" y="2046"/>
                  <a:pt x="4143" y="2046"/>
                  <a:pt x="4174" y="2084"/>
                </a:cubicBezTo>
                <a:cubicBezTo>
                  <a:pt x="4104" y="2084"/>
                  <a:pt x="4042" y="2115"/>
                  <a:pt x="4010" y="2115"/>
                </a:cubicBezTo>
                <a:cubicBezTo>
                  <a:pt x="4010" y="2046"/>
                  <a:pt x="4010" y="2015"/>
                  <a:pt x="4042" y="1954"/>
                </a:cubicBezTo>
                <a:lnTo>
                  <a:pt x="4010" y="1954"/>
                </a:lnTo>
                <a:cubicBezTo>
                  <a:pt x="3979" y="2015"/>
                  <a:pt x="3909" y="2046"/>
                  <a:pt x="3878" y="2115"/>
                </a:cubicBezTo>
                <a:cubicBezTo>
                  <a:pt x="3846" y="2046"/>
                  <a:pt x="3815" y="2015"/>
                  <a:pt x="3784" y="1954"/>
                </a:cubicBezTo>
                <a:lnTo>
                  <a:pt x="3784" y="2084"/>
                </a:lnTo>
                <a:cubicBezTo>
                  <a:pt x="3713" y="2046"/>
                  <a:pt x="3651" y="2046"/>
                  <a:pt x="3588" y="2015"/>
                </a:cubicBezTo>
                <a:cubicBezTo>
                  <a:pt x="3619" y="2084"/>
                  <a:pt x="3619" y="2115"/>
                  <a:pt x="3619" y="2146"/>
                </a:cubicBezTo>
                <a:cubicBezTo>
                  <a:pt x="3518" y="2208"/>
                  <a:pt x="3424" y="2238"/>
                  <a:pt x="3322" y="2307"/>
                </a:cubicBezTo>
                <a:cubicBezTo>
                  <a:pt x="3362" y="2369"/>
                  <a:pt x="3393" y="2469"/>
                  <a:pt x="3424" y="2531"/>
                </a:cubicBezTo>
                <a:cubicBezTo>
                  <a:pt x="3362" y="2561"/>
                  <a:pt x="3322" y="2592"/>
                  <a:pt x="3291" y="2623"/>
                </a:cubicBezTo>
                <a:lnTo>
                  <a:pt x="3291" y="2592"/>
                </a:lnTo>
                <a:cubicBezTo>
                  <a:pt x="3291" y="2661"/>
                  <a:pt x="3260" y="2692"/>
                  <a:pt x="3229" y="2723"/>
                </a:cubicBezTo>
                <a:cubicBezTo>
                  <a:pt x="3260" y="2754"/>
                  <a:pt x="3260" y="2815"/>
                  <a:pt x="3291" y="2884"/>
                </a:cubicBezTo>
                <a:cubicBezTo>
                  <a:pt x="3229" y="2854"/>
                  <a:pt x="3197" y="2815"/>
                  <a:pt x="3166" y="2815"/>
                </a:cubicBezTo>
                <a:cubicBezTo>
                  <a:pt x="3127" y="2723"/>
                  <a:pt x="3127" y="2692"/>
                  <a:pt x="3096" y="2661"/>
                </a:cubicBezTo>
                <a:cubicBezTo>
                  <a:pt x="3033" y="2661"/>
                  <a:pt x="3033" y="2661"/>
                  <a:pt x="2931" y="2623"/>
                </a:cubicBezTo>
                <a:cubicBezTo>
                  <a:pt x="2931" y="2661"/>
                  <a:pt x="2900" y="2692"/>
                  <a:pt x="2900" y="2723"/>
                </a:cubicBezTo>
                <a:cubicBezTo>
                  <a:pt x="2869" y="2723"/>
                  <a:pt x="2838" y="2723"/>
                  <a:pt x="2806" y="2692"/>
                </a:cubicBezTo>
                <a:cubicBezTo>
                  <a:pt x="2775" y="2784"/>
                  <a:pt x="2611" y="2815"/>
                  <a:pt x="2642" y="2946"/>
                </a:cubicBezTo>
                <a:lnTo>
                  <a:pt x="2541" y="2946"/>
                </a:lnTo>
                <a:cubicBezTo>
                  <a:pt x="2580" y="3046"/>
                  <a:pt x="2611" y="3108"/>
                  <a:pt x="2611" y="3200"/>
                </a:cubicBezTo>
                <a:cubicBezTo>
                  <a:pt x="2591" y="3205"/>
                  <a:pt x="2574" y="3207"/>
                  <a:pt x="2559" y="3207"/>
                </a:cubicBezTo>
                <a:cubicBezTo>
                  <a:pt x="2460" y="3207"/>
                  <a:pt x="2502" y="3100"/>
                  <a:pt x="2447" y="3046"/>
                </a:cubicBezTo>
                <a:cubicBezTo>
                  <a:pt x="2384" y="3169"/>
                  <a:pt x="2150" y="3238"/>
                  <a:pt x="2189" y="3461"/>
                </a:cubicBezTo>
                <a:lnTo>
                  <a:pt x="2056" y="3461"/>
                </a:lnTo>
                <a:cubicBezTo>
                  <a:pt x="2025" y="3492"/>
                  <a:pt x="2025" y="3523"/>
                  <a:pt x="1993" y="3585"/>
                </a:cubicBezTo>
                <a:cubicBezTo>
                  <a:pt x="1993" y="3585"/>
                  <a:pt x="1993" y="3623"/>
                  <a:pt x="2025" y="3654"/>
                </a:cubicBezTo>
                <a:lnTo>
                  <a:pt x="1923" y="3654"/>
                </a:lnTo>
                <a:cubicBezTo>
                  <a:pt x="1892" y="3684"/>
                  <a:pt x="1892" y="3746"/>
                  <a:pt x="1892" y="3777"/>
                </a:cubicBezTo>
                <a:cubicBezTo>
                  <a:pt x="1634" y="4007"/>
                  <a:pt x="1439" y="4200"/>
                  <a:pt x="1407" y="4546"/>
                </a:cubicBezTo>
                <a:cubicBezTo>
                  <a:pt x="1439" y="4546"/>
                  <a:pt x="1470" y="4585"/>
                  <a:pt x="1501" y="4585"/>
                </a:cubicBezTo>
                <a:cubicBezTo>
                  <a:pt x="1470" y="4646"/>
                  <a:pt x="1439" y="4677"/>
                  <a:pt x="1407" y="4708"/>
                </a:cubicBezTo>
                <a:cubicBezTo>
                  <a:pt x="1501" y="4739"/>
                  <a:pt x="1532" y="4807"/>
                  <a:pt x="1532" y="4969"/>
                </a:cubicBezTo>
                <a:cubicBezTo>
                  <a:pt x="1564" y="4930"/>
                  <a:pt x="1634" y="4900"/>
                  <a:pt x="1665" y="4900"/>
                </a:cubicBezTo>
                <a:cubicBezTo>
                  <a:pt x="1696" y="4869"/>
                  <a:pt x="1696" y="4807"/>
                  <a:pt x="1696" y="4777"/>
                </a:cubicBezTo>
                <a:lnTo>
                  <a:pt x="1829" y="4777"/>
                </a:lnTo>
                <a:cubicBezTo>
                  <a:pt x="1861" y="4869"/>
                  <a:pt x="1798" y="4969"/>
                  <a:pt x="1696" y="5000"/>
                </a:cubicBezTo>
                <a:cubicBezTo>
                  <a:pt x="1728" y="5031"/>
                  <a:pt x="1728" y="5062"/>
                  <a:pt x="1728" y="5092"/>
                </a:cubicBezTo>
                <a:cubicBezTo>
                  <a:pt x="1665" y="5092"/>
                  <a:pt x="1634" y="5123"/>
                  <a:pt x="1603" y="5123"/>
                </a:cubicBezTo>
                <a:cubicBezTo>
                  <a:pt x="1603" y="5223"/>
                  <a:pt x="1665" y="5315"/>
                  <a:pt x="1564" y="5385"/>
                </a:cubicBezTo>
                <a:cubicBezTo>
                  <a:pt x="1532" y="5385"/>
                  <a:pt x="1532" y="5385"/>
                  <a:pt x="1501" y="5354"/>
                </a:cubicBezTo>
                <a:lnTo>
                  <a:pt x="1407" y="5446"/>
                </a:lnTo>
                <a:cubicBezTo>
                  <a:pt x="1368" y="5546"/>
                  <a:pt x="1407" y="5638"/>
                  <a:pt x="1337" y="5669"/>
                </a:cubicBezTo>
                <a:cubicBezTo>
                  <a:pt x="1274" y="5738"/>
                  <a:pt x="1274" y="5800"/>
                  <a:pt x="1243" y="5862"/>
                </a:cubicBezTo>
                <a:cubicBezTo>
                  <a:pt x="1212" y="5930"/>
                  <a:pt x="1212" y="6054"/>
                  <a:pt x="1079" y="6054"/>
                </a:cubicBezTo>
                <a:cubicBezTo>
                  <a:pt x="1110" y="6084"/>
                  <a:pt x="1110" y="6084"/>
                  <a:pt x="1141" y="6084"/>
                </a:cubicBezTo>
                <a:cubicBezTo>
                  <a:pt x="1110" y="6154"/>
                  <a:pt x="1079" y="6185"/>
                  <a:pt x="1048" y="6246"/>
                </a:cubicBezTo>
                <a:lnTo>
                  <a:pt x="1079" y="6246"/>
                </a:lnTo>
                <a:cubicBezTo>
                  <a:pt x="986" y="6274"/>
                  <a:pt x="1063" y="6411"/>
                  <a:pt x="952" y="6411"/>
                </a:cubicBezTo>
                <a:cubicBezTo>
                  <a:pt x="941" y="6411"/>
                  <a:pt x="929" y="6410"/>
                  <a:pt x="915" y="6407"/>
                </a:cubicBezTo>
                <a:cubicBezTo>
                  <a:pt x="915" y="6315"/>
                  <a:pt x="946" y="6215"/>
                  <a:pt x="946" y="6123"/>
                </a:cubicBezTo>
                <a:cubicBezTo>
                  <a:pt x="852" y="6154"/>
                  <a:pt x="883" y="6246"/>
                  <a:pt x="883" y="6315"/>
                </a:cubicBezTo>
                <a:cubicBezTo>
                  <a:pt x="751" y="6215"/>
                  <a:pt x="657" y="6154"/>
                  <a:pt x="555" y="6054"/>
                </a:cubicBezTo>
                <a:cubicBezTo>
                  <a:pt x="461" y="6123"/>
                  <a:pt x="587" y="6215"/>
                  <a:pt x="524" y="6277"/>
                </a:cubicBezTo>
                <a:cubicBezTo>
                  <a:pt x="492" y="6277"/>
                  <a:pt x="430" y="6277"/>
                  <a:pt x="360" y="6315"/>
                </a:cubicBezTo>
                <a:cubicBezTo>
                  <a:pt x="391" y="6346"/>
                  <a:pt x="430" y="6377"/>
                  <a:pt x="430" y="6438"/>
                </a:cubicBezTo>
                <a:cubicBezTo>
                  <a:pt x="430" y="6469"/>
                  <a:pt x="391" y="6569"/>
                  <a:pt x="360" y="6600"/>
                </a:cubicBezTo>
                <a:cubicBezTo>
                  <a:pt x="266" y="6700"/>
                  <a:pt x="196" y="6823"/>
                  <a:pt x="235" y="6954"/>
                </a:cubicBezTo>
                <a:cubicBezTo>
                  <a:pt x="196" y="6984"/>
                  <a:pt x="196" y="7015"/>
                  <a:pt x="164" y="7046"/>
                </a:cubicBezTo>
                <a:cubicBezTo>
                  <a:pt x="235" y="7015"/>
                  <a:pt x="266" y="7015"/>
                  <a:pt x="297" y="6984"/>
                </a:cubicBezTo>
                <a:cubicBezTo>
                  <a:pt x="297" y="6984"/>
                  <a:pt x="297" y="7015"/>
                  <a:pt x="328" y="7015"/>
                </a:cubicBezTo>
                <a:cubicBezTo>
                  <a:pt x="297" y="7046"/>
                  <a:pt x="266" y="7084"/>
                  <a:pt x="235" y="7084"/>
                </a:cubicBezTo>
                <a:cubicBezTo>
                  <a:pt x="133" y="7115"/>
                  <a:pt x="133" y="7146"/>
                  <a:pt x="133" y="7238"/>
                </a:cubicBezTo>
                <a:cubicBezTo>
                  <a:pt x="164" y="7238"/>
                  <a:pt x="196" y="7238"/>
                  <a:pt x="235" y="7277"/>
                </a:cubicBezTo>
                <a:cubicBezTo>
                  <a:pt x="196" y="7277"/>
                  <a:pt x="164" y="7308"/>
                  <a:pt x="133" y="7308"/>
                </a:cubicBezTo>
                <a:cubicBezTo>
                  <a:pt x="102" y="7431"/>
                  <a:pt x="70" y="7561"/>
                  <a:pt x="70" y="7661"/>
                </a:cubicBezTo>
                <a:cubicBezTo>
                  <a:pt x="102" y="7692"/>
                  <a:pt x="133" y="7692"/>
                  <a:pt x="164" y="7692"/>
                </a:cubicBezTo>
                <a:lnTo>
                  <a:pt x="164" y="7723"/>
                </a:lnTo>
                <a:cubicBezTo>
                  <a:pt x="133" y="7723"/>
                  <a:pt x="102" y="7754"/>
                  <a:pt x="39" y="7754"/>
                </a:cubicBezTo>
                <a:cubicBezTo>
                  <a:pt x="39" y="7854"/>
                  <a:pt x="70" y="7946"/>
                  <a:pt x="70" y="8046"/>
                </a:cubicBezTo>
                <a:cubicBezTo>
                  <a:pt x="70" y="8077"/>
                  <a:pt x="39" y="8138"/>
                  <a:pt x="39" y="8169"/>
                </a:cubicBezTo>
                <a:cubicBezTo>
                  <a:pt x="0" y="8269"/>
                  <a:pt x="0" y="8361"/>
                  <a:pt x="0" y="8461"/>
                </a:cubicBezTo>
                <a:lnTo>
                  <a:pt x="0" y="9392"/>
                </a:lnTo>
                <a:cubicBezTo>
                  <a:pt x="0" y="9584"/>
                  <a:pt x="0" y="9808"/>
                  <a:pt x="39" y="10000"/>
                </a:cubicBezTo>
                <a:cubicBezTo>
                  <a:pt x="39" y="10192"/>
                  <a:pt x="70" y="10384"/>
                  <a:pt x="102" y="10577"/>
                </a:cubicBezTo>
                <a:lnTo>
                  <a:pt x="196" y="11246"/>
                </a:lnTo>
                <a:cubicBezTo>
                  <a:pt x="235" y="11377"/>
                  <a:pt x="266" y="11538"/>
                  <a:pt x="297" y="11661"/>
                </a:cubicBezTo>
                <a:cubicBezTo>
                  <a:pt x="328" y="11700"/>
                  <a:pt x="360" y="11700"/>
                  <a:pt x="391" y="11700"/>
                </a:cubicBezTo>
                <a:cubicBezTo>
                  <a:pt x="360" y="11761"/>
                  <a:pt x="360" y="11792"/>
                  <a:pt x="360" y="11792"/>
                </a:cubicBezTo>
                <a:lnTo>
                  <a:pt x="360" y="12146"/>
                </a:lnTo>
                <a:cubicBezTo>
                  <a:pt x="461" y="12338"/>
                  <a:pt x="524" y="12531"/>
                  <a:pt x="625" y="12754"/>
                </a:cubicBezTo>
                <a:cubicBezTo>
                  <a:pt x="657" y="12723"/>
                  <a:pt x="657" y="12692"/>
                  <a:pt x="719" y="12661"/>
                </a:cubicBezTo>
                <a:lnTo>
                  <a:pt x="719" y="13046"/>
                </a:lnTo>
                <a:cubicBezTo>
                  <a:pt x="657" y="13077"/>
                  <a:pt x="625" y="13138"/>
                  <a:pt x="587" y="13138"/>
                </a:cubicBezTo>
                <a:lnTo>
                  <a:pt x="360" y="13138"/>
                </a:lnTo>
                <a:cubicBezTo>
                  <a:pt x="492" y="13331"/>
                  <a:pt x="461" y="13523"/>
                  <a:pt x="555" y="13684"/>
                </a:cubicBezTo>
                <a:lnTo>
                  <a:pt x="587" y="13684"/>
                </a:lnTo>
                <a:cubicBezTo>
                  <a:pt x="587" y="13623"/>
                  <a:pt x="555" y="13585"/>
                  <a:pt x="555" y="13554"/>
                </a:cubicBezTo>
                <a:cubicBezTo>
                  <a:pt x="625" y="13523"/>
                  <a:pt x="688" y="13492"/>
                  <a:pt x="751" y="13492"/>
                </a:cubicBezTo>
                <a:lnTo>
                  <a:pt x="821" y="13554"/>
                </a:lnTo>
                <a:cubicBezTo>
                  <a:pt x="782" y="13554"/>
                  <a:pt x="751" y="13585"/>
                  <a:pt x="688" y="13585"/>
                </a:cubicBezTo>
                <a:cubicBezTo>
                  <a:pt x="719" y="13654"/>
                  <a:pt x="751" y="13715"/>
                  <a:pt x="782" y="13746"/>
                </a:cubicBezTo>
                <a:cubicBezTo>
                  <a:pt x="852" y="13715"/>
                  <a:pt x="883" y="13684"/>
                  <a:pt x="915" y="13654"/>
                </a:cubicBezTo>
                <a:cubicBezTo>
                  <a:pt x="915" y="13684"/>
                  <a:pt x="946" y="13715"/>
                  <a:pt x="977" y="13777"/>
                </a:cubicBezTo>
                <a:cubicBezTo>
                  <a:pt x="946" y="13777"/>
                  <a:pt x="915" y="13815"/>
                  <a:pt x="883" y="13815"/>
                </a:cubicBezTo>
                <a:cubicBezTo>
                  <a:pt x="946" y="13877"/>
                  <a:pt x="977" y="13969"/>
                  <a:pt x="1048" y="14038"/>
                </a:cubicBezTo>
                <a:cubicBezTo>
                  <a:pt x="1110" y="14100"/>
                  <a:pt x="1173" y="14131"/>
                  <a:pt x="1243" y="14200"/>
                </a:cubicBezTo>
                <a:cubicBezTo>
                  <a:pt x="1212" y="14231"/>
                  <a:pt x="1173" y="14231"/>
                  <a:pt x="1110" y="14262"/>
                </a:cubicBezTo>
                <a:cubicBezTo>
                  <a:pt x="1243" y="14484"/>
                  <a:pt x="1368" y="14708"/>
                  <a:pt x="1470" y="14930"/>
                </a:cubicBezTo>
                <a:cubicBezTo>
                  <a:pt x="1470" y="14969"/>
                  <a:pt x="1470" y="15000"/>
                  <a:pt x="1439" y="15031"/>
                </a:cubicBezTo>
                <a:cubicBezTo>
                  <a:pt x="1501" y="15062"/>
                  <a:pt x="1564" y="15062"/>
                  <a:pt x="1634" y="15092"/>
                </a:cubicBezTo>
                <a:cubicBezTo>
                  <a:pt x="1564" y="15123"/>
                  <a:pt x="1532" y="15123"/>
                  <a:pt x="1501" y="15161"/>
                </a:cubicBezTo>
                <a:cubicBezTo>
                  <a:pt x="1501" y="15223"/>
                  <a:pt x="1532" y="15284"/>
                  <a:pt x="1564" y="15354"/>
                </a:cubicBezTo>
                <a:lnTo>
                  <a:pt x="1665" y="15354"/>
                </a:lnTo>
                <a:lnTo>
                  <a:pt x="1665" y="15446"/>
                </a:lnTo>
                <a:cubicBezTo>
                  <a:pt x="1696" y="15446"/>
                  <a:pt x="1728" y="15477"/>
                  <a:pt x="1759" y="15508"/>
                </a:cubicBezTo>
                <a:cubicBezTo>
                  <a:pt x="1728" y="15508"/>
                  <a:pt x="1728" y="15508"/>
                  <a:pt x="1696" y="15546"/>
                </a:cubicBezTo>
                <a:cubicBezTo>
                  <a:pt x="1696" y="15577"/>
                  <a:pt x="1696" y="15669"/>
                  <a:pt x="1728" y="15669"/>
                </a:cubicBezTo>
                <a:cubicBezTo>
                  <a:pt x="1861" y="15800"/>
                  <a:pt x="1892" y="15992"/>
                  <a:pt x="1993" y="16154"/>
                </a:cubicBezTo>
                <a:cubicBezTo>
                  <a:pt x="2087" y="16246"/>
                  <a:pt x="2150" y="16346"/>
                  <a:pt x="2150" y="16469"/>
                </a:cubicBezTo>
                <a:cubicBezTo>
                  <a:pt x="2150" y="16469"/>
                  <a:pt x="2189" y="16469"/>
                  <a:pt x="2220" y="16508"/>
                </a:cubicBezTo>
                <a:lnTo>
                  <a:pt x="2220" y="16600"/>
                </a:lnTo>
                <a:cubicBezTo>
                  <a:pt x="2345" y="16792"/>
                  <a:pt x="2580" y="16854"/>
                  <a:pt x="2541" y="17146"/>
                </a:cubicBezTo>
                <a:cubicBezTo>
                  <a:pt x="2611" y="17146"/>
                  <a:pt x="2674" y="17177"/>
                  <a:pt x="2705" y="17208"/>
                </a:cubicBezTo>
                <a:cubicBezTo>
                  <a:pt x="2705" y="17238"/>
                  <a:pt x="2674" y="17308"/>
                  <a:pt x="2674" y="17338"/>
                </a:cubicBezTo>
                <a:cubicBezTo>
                  <a:pt x="2775" y="17338"/>
                  <a:pt x="2869" y="17369"/>
                  <a:pt x="2970" y="17369"/>
                </a:cubicBezTo>
                <a:lnTo>
                  <a:pt x="2970" y="17661"/>
                </a:lnTo>
                <a:cubicBezTo>
                  <a:pt x="3002" y="17661"/>
                  <a:pt x="3033" y="17692"/>
                  <a:pt x="3065" y="17723"/>
                </a:cubicBezTo>
                <a:cubicBezTo>
                  <a:pt x="3096" y="17692"/>
                  <a:pt x="3096" y="17692"/>
                  <a:pt x="3127" y="17661"/>
                </a:cubicBezTo>
                <a:cubicBezTo>
                  <a:pt x="3229" y="17815"/>
                  <a:pt x="3393" y="17946"/>
                  <a:pt x="3393" y="18138"/>
                </a:cubicBezTo>
                <a:lnTo>
                  <a:pt x="3619" y="18138"/>
                </a:lnTo>
                <a:cubicBezTo>
                  <a:pt x="3713" y="18200"/>
                  <a:pt x="3557" y="18269"/>
                  <a:pt x="3588" y="18331"/>
                </a:cubicBezTo>
                <a:cubicBezTo>
                  <a:pt x="3619" y="18362"/>
                  <a:pt x="3682" y="18392"/>
                  <a:pt x="3713" y="18392"/>
                </a:cubicBezTo>
                <a:cubicBezTo>
                  <a:pt x="3753" y="18362"/>
                  <a:pt x="3784" y="18331"/>
                  <a:pt x="3815" y="18331"/>
                </a:cubicBezTo>
                <a:cubicBezTo>
                  <a:pt x="3846" y="18431"/>
                  <a:pt x="3878" y="18523"/>
                  <a:pt x="3948" y="18623"/>
                </a:cubicBezTo>
                <a:cubicBezTo>
                  <a:pt x="3948" y="18584"/>
                  <a:pt x="3979" y="18584"/>
                  <a:pt x="3979" y="18554"/>
                </a:cubicBezTo>
                <a:cubicBezTo>
                  <a:pt x="4010" y="18584"/>
                  <a:pt x="4073" y="18654"/>
                  <a:pt x="4073" y="18685"/>
                </a:cubicBezTo>
                <a:cubicBezTo>
                  <a:pt x="4073" y="18777"/>
                  <a:pt x="4143" y="18815"/>
                  <a:pt x="4206" y="18846"/>
                </a:cubicBezTo>
                <a:cubicBezTo>
                  <a:pt x="4268" y="18877"/>
                  <a:pt x="4339" y="18907"/>
                  <a:pt x="4401" y="18938"/>
                </a:cubicBezTo>
                <a:cubicBezTo>
                  <a:pt x="4448" y="19014"/>
                  <a:pt x="4478" y="19050"/>
                  <a:pt x="4533" y="19050"/>
                </a:cubicBezTo>
                <a:cubicBezTo>
                  <a:pt x="4551" y="19050"/>
                  <a:pt x="4572" y="19046"/>
                  <a:pt x="4597" y="19039"/>
                </a:cubicBezTo>
                <a:lnTo>
                  <a:pt x="4628" y="19069"/>
                </a:lnTo>
                <a:cubicBezTo>
                  <a:pt x="4659" y="19100"/>
                  <a:pt x="4691" y="19131"/>
                  <a:pt x="4730" y="19162"/>
                </a:cubicBezTo>
                <a:cubicBezTo>
                  <a:pt x="4792" y="19200"/>
                  <a:pt x="4855" y="19261"/>
                  <a:pt x="4925" y="19323"/>
                </a:cubicBezTo>
                <a:cubicBezTo>
                  <a:pt x="4950" y="19299"/>
                  <a:pt x="4955" y="19211"/>
                  <a:pt x="5003" y="19211"/>
                </a:cubicBezTo>
                <a:cubicBezTo>
                  <a:pt x="5016" y="19211"/>
                  <a:pt x="5031" y="19217"/>
                  <a:pt x="5050" y="19231"/>
                </a:cubicBezTo>
                <a:cubicBezTo>
                  <a:pt x="5050" y="19354"/>
                  <a:pt x="5152" y="19354"/>
                  <a:pt x="5214" y="19392"/>
                </a:cubicBezTo>
                <a:cubicBezTo>
                  <a:pt x="5214" y="19423"/>
                  <a:pt x="5246" y="19485"/>
                  <a:pt x="5246" y="19516"/>
                </a:cubicBezTo>
                <a:lnTo>
                  <a:pt x="5277" y="19516"/>
                </a:lnTo>
                <a:cubicBezTo>
                  <a:pt x="5277" y="19454"/>
                  <a:pt x="5277" y="19392"/>
                  <a:pt x="5316" y="19354"/>
                </a:cubicBezTo>
                <a:cubicBezTo>
                  <a:pt x="5347" y="19423"/>
                  <a:pt x="5379" y="19516"/>
                  <a:pt x="5410" y="19615"/>
                </a:cubicBezTo>
                <a:cubicBezTo>
                  <a:pt x="5441" y="19584"/>
                  <a:pt x="5441" y="19546"/>
                  <a:pt x="5472" y="19546"/>
                </a:cubicBezTo>
                <a:lnTo>
                  <a:pt x="5472" y="19707"/>
                </a:lnTo>
                <a:cubicBezTo>
                  <a:pt x="5491" y="19699"/>
                  <a:pt x="5508" y="19695"/>
                  <a:pt x="5524" y="19695"/>
                </a:cubicBezTo>
                <a:cubicBezTo>
                  <a:pt x="5615" y="19695"/>
                  <a:pt x="5675" y="19811"/>
                  <a:pt x="5772" y="19811"/>
                </a:cubicBezTo>
                <a:cubicBezTo>
                  <a:pt x="5781" y="19811"/>
                  <a:pt x="5790" y="19810"/>
                  <a:pt x="5800" y="19808"/>
                </a:cubicBezTo>
                <a:cubicBezTo>
                  <a:pt x="5863" y="19900"/>
                  <a:pt x="5996" y="19900"/>
                  <a:pt x="6098" y="19900"/>
                </a:cubicBezTo>
                <a:cubicBezTo>
                  <a:pt x="6160" y="19969"/>
                  <a:pt x="6191" y="20030"/>
                  <a:pt x="6254" y="20061"/>
                </a:cubicBezTo>
                <a:cubicBezTo>
                  <a:pt x="6488" y="20162"/>
                  <a:pt x="6715" y="20315"/>
                  <a:pt x="6973" y="20415"/>
                </a:cubicBezTo>
                <a:cubicBezTo>
                  <a:pt x="7106" y="20446"/>
                  <a:pt x="7231" y="20507"/>
                  <a:pt x="7364" y="20577"/>
                </a:cubicBezTo>
                <a:cubicBezTo>
                  <a:pt x="7426" y="20596"/>
                  <a:pt x="7485" y="20626"/>
                  <a:pt x="7551" y="20626"/>
                </a:cubicBezTo>
                <a:cubicBezTo>
                  <a:pt x="7594" y="20626"/>
                  <a:pt x="7640" y="20613"/>
                  <a:pt x="7692" y="20577"/>
                </a:cubicBezTo>
                <a:lnTo>
                  <a:pt x="7724" y="20577"/>
                </a:lnTo>
                <a:lnTo>
                  <a:pt x="7724" y="20669"/>
                </a:lnTo>
                <a:cubicBezTo>
                  <a:pt x="7786" y="20700"/>
                  <a:pt x="7857" y="20738"/>
                  <a:pt x="7919" y="20769"/>
                </a:cubicBezTo>
                <a:cubicBezTo>
                  <a:pt x="8052" y="20800"/>
                  <a:pt x="8146" y="20831"/>
                  <a:pt x="8279" y="20861"/>
                </a:cubicBezTo>
                <a:cubicBezTo>
                  <a:pt x="8373" y="20931"/>
                  <a:pt x="8537" y="20931"/>
                  <a:pt x="8670" y="20992"/>
                </a:cubicBezTo>
                <a:cubicBezTo>
                  <a:pt x="8764" y="21023"/>
                  <a:pt x="8928" y="20962"/>
                  <a:pt x="9029" y="21123"/>
                </a:cubicBezTo>
                <a:cubicBezTo>
                  <a:pt x="9092" y="21085"/>
                  <a:pt x="9154" y="21085"/>
                  <a:pt x="9186" y="21085"/>
                </a:cubicBezTo>
                <a:cubicBezTo>
                  <a:pt x="9225" y="21123"/>
                  <a:pt x="9256" y="21154"/>
                  <a:pt x="9287" y="21154"/>
                </a:cubicBezTo>
                <a:cubicBezTo>
                  <a:pt x="9381" y="21184"/>
                  <a:pt x="9483" y="21215"/>
                  <a:pt x="9577" y="21215"/>
                </a:cubicBezTo>
                <a:cubicBezTo>
                  <a:pt x="9811" y="21215"/>
                  <a:pt x="10038" y="21246"/>
                  <a:pt x="10233" y="21346"/>
                </a:cubicBezTo>
                <a:lnTo>
                  <a:pt x="10397" y="21346"/>
                </a:lnTo>
                <a:cubicBezTo>
                  <a:pt x="10429" y="21346"/>
                  <a:pt x="10429" y="21377"/>
                  <a:pt x="10460" y="21408"/>
                </a:cubicBezTo>
                <a:lnTo>
                  <a:pt x="10460" y="21346"/>
                </a:lnTo>
                <a:cubicBezTo>
                  <a:pt x="10624" y="21346"/>
                  <a:pt x="10749" y="21438"/>
                  <a:pt x="10944" y="21438"/>
                </a:cubicBezTo>
                <a:cubicBezTo>
                  <a:pt x="11210" y="21438"/>
                  <a:pt x="11437" y="21508"/>
                  <a:pt x="11695" y="21538"/>
                </a:cubicBezTo>
                <a:lnTo>
                  <a:pt x="11766" y="21538"/>
                </a:lnTo>
                <a:lnTo>
                  <a:pt x="11766" y="21508"/>
                </a:lnTo>
                <a:lnTo>
                  <a:pt x="11891" y="21508"/>
                </a:lnTo>
                <a:cubicBezTo>
                  <a:pt x="11961" y="21569"/>
                  <a:pt x="12023" y="21569"/>
                  <a:pt x="12117" y="21569"/>
                </a:cubicBezTo>
                <a:cubicBezTo>
                  <a:pt x="12182" y="21559"/>
                  <a:pt x="12248" y="21556"/>
                  <a:pt x="12313" y="21556"/>
                </a:cubicBezTo>
                <a:cubicBezTo>
                  <a:pt x="12443" y="21556"/>
                  <a:pt x="12573" y="21569"/>
                  <a:pt x="12704" y="21569"/>
                </a:cubicBezTo>
                <a:cubicBezTo>
                  <a:pt x="12764" y="21581"/>
                  <a:pt x="12825" y="21592"/>
                  <a:pt x="12885" y="21592"/>
                </a:cubicBezTo>
                <a:cubicBezTo>
                  <a:pt x="12985" y="21592"/>
                  <a:pt x="13081" y="21559"/>
                  <a:pt x="13165" y="21438"/>
                </a:cubicBezTo>
                <a:lnTo>
                  <a:pt x="13165" y="21600"/>
                </a:lnTo>
                <a:cubicBezTo>
                  <a:pt x="13259" y="21569"/>
                  <a:pt x="13329" y="21569"/>
                  <a:pt x="13423" y="21569"/>
                </a:cubicBezTo>
                <a:cubicBezTo>
                  <a:pt x="13587" y="21569"/>
                  <a:pt x="13783" y="21569"/>
                  <a:pt x="13978" y="21538"/>
                </a:cubicBezTo>
                <a:cubicBezTo>
                  <a:pt x="13999" y="21538"/>
                  <a:pt x="14019" y="21525"/>
                  <a:pt x="14040" y="21525"/>
                </a:cubicBezTo>
                <a:cubicBezTo>
                  <a:pt x="14051" y="21525"/>
                  <a:pt x="14061" y="21528"/>
                  <a:pt x="14072" y="21538"/>
                </a:cubicBezTo>
                <a:cubicBezTo>
                  <a:pt x="14110" y="21560"/>
                  <a:pt x="14149" y="21568"/>
                  <a:pt x="14187" y="21568"/>
                </a:cubicBezTo>
                <a:cubicBezTo>
                  <a:pt x="14282" y="21568"/>
                  <a:pt x="14377" y="21521"/>
                  <a:pt x="14472" y="21521"/>
                </a:cubicBezTo>
                <a:cubicBezTo>
                  <a:pt x="14503" y="21521"/>
                  <a:pt x="14534" y="21525"/>
                  <a:pt x="14564" y="21538"/>
                </a:cubicBezTo>
                <a:cubicBezTo>
                  <a:pt x="14853" y="21438"/>
                  <a:pt x="15150" y="21377"/>
                  <a:pt x="15439" y="21315"/>
                </a:cubicBezTo>
                <a:cubicBezTo>
                  <a:pt x="15510" y="21277"/>
                  <a:pt x="15573" y="21246"/>
                  <a:pt x="15604" y="21215"/>
                </a:cubicBezTo>
                <a:lnTo>
                  <a:pt x="15768" y="21215"/>
                </a:lnTo>
                <a:cubicBezTo>
                  <a:pt x="15737" y="21154"/>
                  <a:pt x="15737" y="21085"/>
                  <a:pt x="15705" y="21054"/>
                </a:cubicBezTo>
                <a:cubicBezTo>
                  <a:pt x="15870" y="21023"/>
                  <a:pt x="16026" y="20962"/>
                  <a:pt x="16127" y="20931"/>
                </a:cubicBezTo>
                <a:cubicBezTo>
                  <a:pt x="16190" y="20892"/>
                  <a:pt x="16190" y="20861"/>
                  <a:pt x="16221" y="20861"/>
                </a:cubicBezTo>
                <a:cubicBezTo>
                  <a:pt x="16261" y="20861"/>
                  <a:pt x="16292" y="20892"/>
                  <a:pt x="16354" y="20892"/>
                </a:cubicBezTo>
                <a:cubicBezTo>
                  <a:pt x="16386" y="20831"/>
                  <a:pt x="16417" y="20769"/>
                  <a:pt x="16487" y="20700"/>
                </a:cubicBezTo>
                <a:cubicBezTo>
                  <a:pt x="16518" y="20738"/>
                  <a:pt x="16518" y="20800"/>
                  <a:pt x="16550" y="20831"/>
                </a:cubicBezTo>
                <a:cubicBezTo>
                  <a:pt x="16550" y="20831"/>
                  <a:pt x="16581" y="20800"/>
                  <a:pt x="16612" y="20800"/>
                </a:cubicBezTo>
                <a:cubicBezTo>
                  <a:pt x="16651" y="20861"/>
                  <a:pt x="16714" y="20931"/>
                  <a:pt x="16745" y="21023"/>
                </a:cubicBezTo>
                <a:cubicBezTo>
                  <a:pt x="17042" y="20892"/>
                  <a:pt x="17394" y="20861"/>
                  <a:pt x="17660" y="20700"/>
                </a:cubicBezTo>
                <a:cubicBezTo>
                  <a:pt x="17824" y="20608"/>
                  <a:pt x="17980" y="20577"/>
                  <a:pt x="18113" y="20507"/>
                </a:cubicBezTo>
                <a:cubicBezTo>
                  <a:pt x="18340" y="20415"/>
                  <a:pt x="18535" y="20285"/>
                  <a:pt x="18731" y="20192"/>
                </a:cubicBezTo>
                <a:cubicBezTo>
                  <a:pt x="18801" y="20123"/>
                  <a:pt x="18832" y="20092"/>
                  <a:pt x="18895" y="20030"/>
                </a:cubicBezTo>
                <a:cubicBezTo>
                  <a:pt x="18926" y="20000"/>
                  <a:pt x="18996" y="20000"/>
                  <a:pt x="19028" y="19969"/>
                </a:cubicBezTo>
                <a:cubicBezTo>
                  <a:pt x="19059" y="19931"/>
                  <a:pt x="19121" y="19931"/>
                  <a:pt x="19153" y="19900"/>
                </a:cubicBezTo>
                <a:cubicBezTo>
                  <a:pt x="19121" y="19869"/>
                  <a:pt x="19121" y="19839"/>
                  <a:pt x="19121" y="19839"/>
                </a:cubicBezTo>
                <a:cubicBezTo>
                  <a:pt x="19317" y="19777"/>
                  <a:pt x="19387" y="19707"/>
                  <a:pt x="19481" y="19516"/>
                </a:cubicBezTo>
                <a:lnTo>
                  <a:pt x="19583" y="19516"/>
                </a:lnTo>
                <a:lnTo>
                  <a:pt x="19583" y="19392"/>
                </a:lnTo>
                <a:cubicBezTo>
                  <a:pt x="19677" y="19354"/>
                  <a:pt x="19779" y="19292"/>
                  <a:pt x="19872" y="19162"/>
                </a:cubicBezTo>
                <a:cubicBezTo>
                  <a:pt x="19904" y="19100"/>
                  <a:pt x="19935" y="19039"/>
                  <a:pt x="19974" y="18969"/>
                </a:cubicBezTo>
                <a:cubicBezTo>
                  <a:pt x="20068" y="18815"/>
                  <a:pt x="20200" y="18654"/>
                  <a:pt x="20294" y="18492"/>
                </a:cubicBezTo>
                <a:cubicBezTo>
                  <a:pt x="20200" y="18392"/>
                  <a:pt x="20130" y="18331"/>
                  <a:pt x="20068" y="18238"/>
                </a:cubicBezTo>
                <a:lnTo>
                  <a:pt x="20068" y="18461"/>
                </a:lnTo>
                <a:cubicBezTo>
                  <a:pt x="20036" y="18461"/>
                  <a:pt x="20036" y="18461"/>
                  <a:pt x="20036" y="18492"/>
                </a:cubicBezTo>
                <a:cubicBezTo>
                  <a:pt x="20005" y="18461"/>
                  <a:pt x="20005" y="18431"/>
                  <a:pt x="19974" y="18431"/>
                </a:cubicBezTo>
                <a:cubicBezTo>
                  <a:pt x="20005" y="18331"/>
                  <a:pt x="20005" y="18269"/>
                  <a:pt x="20005" y="18169"/>
                </a:cubicBezTo>
                <a:cubicBezTo>
                  <a:pt x="20130" y="18169"/>
                  <a:pt x="20232" y="18138"/>
                  <a:pt x="20365" y="18108"/>
                </a:cubicBezTo>
                <a:cubicBezTo>
                  <a:pt x="20365" y="18138"/>
                  <a:pt x="20396" y="18138"/>
                  <a:pt x="20427" y="18169"/>
                </a:cubicBezTo>
                <a:cubicBezTo>
                  <a:pt x="20490" y="18108"/>
                  <a:pt x="20591" y="18077"/>
                  <a:pt x="20490" y="17946"/>
                </a:cubicBezTo>
                <a:lnTo>
                  <a:pt x="20521" y="17915"/>
                </a:lnTo>
                <a:cubicBezTo>
                  <a:pt x="20560" y="17815"/>
                  <a:pt x="20591" y="17754"/>
                  <a:pt x="20623" y="17692"/>
                </a:cubicBezTo>
                <a:lnTo>
                  <a:pt x="20717" y="17692"/>
                </a:lnTo>
                <a:cubicBezTo>
                  <a:pt x="20717" y="17623"/>
                  <a:pt x="20717" y="17531"/>
                  <a:pt x="20756" y="17469"/>
                </a:cubicBezTo>
                <a:cubicBezTo>
                  <a:pt x="20756" y="17431"/>
                  <a:pt x="20818" y="17400"/>
                  <a:pt x="20849" y="17338"/>
                </a:cubicBezTo>
                <a:cubicBezTo>
                  <a:pt x="20912" y="17177"/>
                  <a:pt x="20951" y="17015"/>
                  <a:pt x="21013" y="16854"/>
                </a:cubicBezTo>
                <a:cubicBezTo>
                  <a:pt x="21045" y="16700"/>
                  <a:pt x="21076" y="16508"/>
                  <a:pt x="21108" y="16315"/>
                </a:cubicBezTo>
                <a:cubicBezTo>
                  <a:pt x="21178" y="16054"/>
                  <a:pt x="21240" y="15831"/>
                  <a:pt x="21303" y="15577"/>
                </a:cubicBezTo>
                <a:cubicBezTo>
                  <a:pt x="21342" y="15315"/>
                  <a:pt x="21373" y="15031"/>
                  <a:pt x="21404" y="14777"/>
                </a:cubicBezTo>
                <a:cubicBezTo>
                  <a:pt x="21467" y="14546"/>
                  <a:pt x="21498" y="14354"/>
                  <a:pt x="21569" y="14131"/>
                </a:cubicBezTo>
                <a:cubicBezTo>
                  <a:pt x="21569" y="14038"/>
                  <a:pt x="21600" y="13939"/>
                  <a:pt x="21600" y="13846"/>
                </a:cubicBezTo>
                <a:lnTo>
                  <a:pt x="21600" y="13361"/>
                </a:lnTo>
                <a:cubicBezTo>
                  <a:pt x="21569" y="13300"/>
                  <a:pt x="21467" y="13361"/>
                  <a:pt x="21467" y="13269"/>
                </a:cubicBezTo>
                <a:cubicBezTo>
                  <a:pt x="21498" y="13238"/>
                  <a:pt x="21537" y="13200"/>
                  <a:pt x="21569" y="13200"/>
                </a:cubicBezTo>
                <a:cubicBezTo>
                  <a:pt x="21498" y="13138"/>
                  <a:pt x="21467" y="13108"/>
                  <a:pt x="21467" y="13077"/>
                </a:cubicBezTo>
                <a:cubicBezTo>
                  <a:pt x="21436" y="12854"/>
                  <a:pt x="21436" y="12661"/>
                  <a:pt x="21404" y="12469"/>
                </a:cubicBezTo>
                <a:cubicBezTo>
                  <a:pt x="21404" y="12431"/>
                  <a:pt x="21373" y="12400"/>
                  <a:pt x="21373" y="12338"/>
                </a:cubicBezTo>
                <a:cubicBezTo>
                  <a:pt x="21342" y="12177"/>
                  <a:pt x="21342" y="11984"/>
                  <a:pt x="21303" y="11792"/>
                </a:cubicBezTo>
                <a:cubicBezTo>
                  <a:pt x="21303" y="11731"/>
                  <a:pt x="21303" y="11600"/>
                  <a:pt x="21209" y="11569"/>
                </a:cubicBezTo>
                <a:cubicBezTo>
                  <a:pt x="21272" y="11507"/>
                  <a:pt x="21272" y="11315"/>
                  <a:pt x="21209" y="11215"/>
                </a:cubicBezTo>
                <a:cubicBezTo>
                  <a:pt x="21178" y="11215"/>
                  <a:pt x="21146" y="11215"/>
                  <a:pt x="21076" y="11184"/>
                </a:cubicBezTo>
                <a:cubicBezTo>
                  <a:pt x="21076" y="11246"/>
                  <a:pt x="21108" y="11277"/>
                  <a:pt x="21108" y="11315"/>
                </a:cubicBezTo>
                <a:cubicBezTo>
                  <a:pt x="21045" y="11315"/>
                  <a:pt x="21013" y="11277"/>
                  <a:pt x="20982" y="11277"/>
                </a:cubicBezTo>
                <a:lnTo>
                  <a:pt x="20982" y="11215"/>
                </a:lnTo>
                <a:cubicBezTo>
                  <a:pt x="20951" y="11154"/>
                  <a:pt x="20912" y="11085"/>
                  <a:pt x="20912" y="11054"/>
                </a:cubicBezTo>
                <a:cubicBezTo>
                  <a:pt x="20881" y="10992"/>
                  <a:pt x="20881" y="10931"/>
                  <a:pt x="20849" y="10861"/>
                </a:cubicBezTo>
                <a:cubicBezTo>
                  <a:pt x="20818" y="10800"/>
                  <a:pt x="20818" y="10769"/>
                  <a:pt x="20787" y="10700"/>
                </a:cubicBezTo>
                <a:cubicBezTo>
                  <a:pt x="20818" y="10700"/>
                  <a:pt x="20818" y="10700"/>
                  <a:pt x="20849" y="10669"/>
                </a:cubicBezTo>
                <a:cubicBezTo>
                  <a:pt x="20881" y="10738"/>
                  <a:pt x="20912" y="10769"/>
                  <a:pt x="20951" y="10800"/>
                </a:cubicBezTo>
                <a:cubicBezTo>
                  <a:pt x="20951" y="10861"/>
                  <a:pt x="20951" y="10892"/>
                  <a:pt x="20912" y="10992"/>
                </a:cubicBezTo>
                <a:cubicBezTo>
                  <a:pt x="20982" y="10962"/>
                  <a:pt x="20982" y="10931"/>
                  <a:pt x="21013" y="10931"/>
                </a:cubicBezTo>
                <a:cubicBezTo>
                  <a:pt x="20951" y="10800"/>
                  <a:pt x="20951" y="10800"/>
                  <a:pt x="21045" y="10669"/>
                </a:cubicBezTo>
                <a:cubicBezTo>
                  <a:pt x="21076" y="10738"/>
                  <a:pt x="21076" y="10769"/>
                  <a:pt x="21108" y="10800"/>
                </a:cubicBezTo>
                <a:cubicBezTo>
                  <a:pt x="21178" y="10608"/>
                  <a:pt x="21045" y="10477"/>
                  <a:pt x="21045" y="10354"/>
                </a:cubicBezTo>
                <a:cubicBezTo>
                  <a:pt x="21013" y="10354"/>
                  <a:pt x="20982" y="10354"/>
                  <a:pt x="20951" y="10384"/>
                </a:cubicBezTo>
                <a:lnTo>
                  <a:pt x="20951" y="10507"/>
                </a:lnTo>
                <a:cubicBezTo>
                  <a:pt x="20881" y="10507"/>
                  <a:pt x="20818" y="10477"/>
                  <a:pt x="20787" y="10477"/>
                </a:cubicBezTo>
                <a:cubicBezTo>
                  <a:pt x="20787" y="10354"/>
                  <a:pt x="20756" y="10254"/>
                  <a:pt x="20717" y="10123"/>
                </a:cubicBezTo>
                <a:cubicBezTo>
                  <a:pt x="20685" y="10162"/>
                  <a:pt x="20685" y="10192"/>
                  <a:pt x="20623" y="10254"/>
                </a:cubicBezTo>
                <a:lnTo>
                  <a:pt x="20623" y="10061"/>
                </a:lnTo>
                <a:lnTo>
                  <a:pt x="20685" y="10061"/>
                </a:lnTo>
                <a:cubicBezTo>
                  <a:pt x="20717" y="9931"/>
                  <a:pt x="20756" y="9839"/>
                  <a:pt x="20756" y="9707"/>
                </a:cubicBezTo>
                <a:cubicBezTo>
                  <a:pt x="20849" y="9777"/>
                  <a:pt x="20849" y="9777"/>
                  <a:pt x="20881" y="9900"/>
                </a:cubicBezTo>
                <a:cubicBezTo>
                  <a:pt x="20912" y="9869"/>
                  <a:pt x="20912" y="9869"/>
                  <a:pt x="20951" y="9839"/>
                </a:cubicBezTo>
                <a:cubicBezTo>
                  <a:pt x="20912" y="9707"/>
                  <a:pt x="20881" y="9615"/>
                  <a:pt x="20849" y="9485"/>
                </a:cubicBezTo>
                <a:cubicBezTo>
                  <a:pt x="20849" y="9323"/>
                  <a:pt x="20818" y="9200"/>
                  <a:pt x="20787" y="9038"/>
                </a:cubicBezTo>
                <a:lnTo>
                  <a:pt x="20787" y="8969"/>
                </a:lnTo>
                <a:cubicBezTo>
                  <a:pt x="20654" y="8907"/>
                  <a:pt x="20685" y="8777"/>
                  <a:pt x="20685" y="8654"/>
                </a:cubicBezTo>
                <a:cubicBezTo>
                  <a:pt x="20654" y="8623"/>
                  <a:pt x="20623" y="8554"/>
                  <a:pt x="20560" y="8523"/>
                </a:cubicBezTo>
                <a:cubicBezTo>
                  <a:pt x="20560" y="8361"/>
                  <a:pt x="20521" y="8238"/>
                  <a:pt x="20490" y="8107"/>
                </a:cubicBezTo>
                <a:cubicBezTo>
                  <a:pt x="20427" y="8138"/>
                  <a:pt x="20365" y="8169"/>
                  <a:pt x="20294" y="8169"/>
                </a:cubicBezTo>
                <a:lnTo>
                  <a:pt x="20294" y="8107"/>
                </a:lnTo>
                <a:cubicBezTo>
                  <a:pt x="20365" y="8077"/>
                  <a:pt x="20396" y="8077"/>
                  <a:pt x="20458" y="8046"/>
                </a:cubicBezTo>
                <a:cubicBezTo>
                  <a:pt x="20427" y="7946"/>
                  <a:pt x="20396" y="7885"/>
                  <a:pt x="20365" y="7815"/>
                </a:cubicBezTo>
                <a:lnTo>
                  <a:pt x="20232" y="7815"/>
                </a:lnTo>
                <a:cubicBezTo>
                  <a:pt x="20263" y="7754"/>
                  <a:pt x="20294" y="7692"/>
                  <a:pt x="20326" y="7661"/>
                </a:cubicBezTo>
                <a:cubicBezTo>
                  <a:pt x="20232" y="7469"/>
                  <a:pt x="20169" y="7308"/>
                  <a:pt x="20068" y="7146"/>
                </a:cubicBezTo>
                <a:lnTo>
                  <a:pt x="20068" y="7277"/>
                </a:lnTo>
                <a:lnTo>
                  <a:pt x="19904" y="7277"/>
                </a:lnTo>
                <a:cubicBezTo>
                  <a:pt x="19935" y="7238"/>
                  <a:pt x="19974" y="7208"/>
                  <a:pt x="20005" y="7177"/>
                </a:cubicBezTo>
                <a:cubicBezTo>
                  <a:pt x="19974" y="7046"/>
                  <a:pt x="20036" y="6892"/>
                  <a:pt x="19872" y="6792"/>
                </a:cubicBezTo>
                <a:cubicBezTo>
                  <a:pt x="19872" y="6823"/>
                  <a:pt x="19841" y="6854"/>
                  <a:pt x="19841" y="6892"/>
                </a:cubicBezTo>
                <a:lnTo>
                  <a:pt x="19809" y="6892"/>
                </a:lnTo>
                <a:cubicBezTo>
                  <a:pt x="19809" y="6823"/>
                  <a:pt x="19841" y="6761"/>
                  <a:pt x="19841" y="6700"/>
                </a:cubicBezTo>
                <a:cubicBezTo>
                  <a:pt x="19739" y="6631"/>
                  <a:pt x="19809" y="6407"/>
                  <a:pt x="19614" y="6346"/>
                </a:cubicBezTo>
                <a:cubicBezTo>
                  <a:pt x="19614" y="6315"/>
                  <a:pt x="19645" y="6315"/>
                  <a:pt x="19645" y="6315"/>
                </a:cubicBezTo>
                <a:cubicBezTo>
                  <a:pt x="19544" y="6185"/>
                  <a:pt x="19481" y="6054"/>
                  <a:pt x="19387" y="5961"/>
                </a:cubicBezTo>
                <a:lnTo>
                  <a:pt x="19348" y="5961"/>
                </a:lnTo>
                <a:cubicBezTo>
                  <a:pt x="19317" y="5800"/>
                  <a:pt x="19028" y="5354"/>
                  <a:pt x="18957" y="5284"/>
                </a:cubicBezTo>
                <a:cubicBezTo>
                  <a:pt x="18926" y="5223"/>
                  <a:pt x="18926" y="5161"/>
                  <a:pt x="18895" y="5161"/>
                </a:cubicBezTo>
                <a:cubicBezTo>
                  <a:pt x="18762" y="5123"/>
                  <a:pt x="18762" y="5031"/>
                  <a:pt x="18731" y="4930"/>
                </a:cubicBezTo>
                <a:cubicBezTo>
                  <a:pt x="18668" y="4869"/>
                  <a:pt x="18606" y="4777"/>
                  <a:pt x="18535" y="4708"/>
                </a:cubicBezTo>
                <a:cubicBezTo>
                  <a:pt x="18504" y="4646"/>
                  <a:pt x="18442" y="4615"/>
                  <a:pt x="18410" y="4585"/>
                </a:cubicBezTo>
                <a:cubicBezTo>
                  <a:pt x="18371" y="4484"/>
                  <a:pt x="18309" y="4423"/>
                  <a:pt x="18215" y="4354"/>
                </a:cubicBezTo>
                <a:cubicBezTo>
                  <a:pt x="18246" y="4354"/>
                  <a:pt x="18246" y="4323"/>
                  <a:pt x="18278" y="4323"/>
                </a:cubicBezTo>
                <a:cubicBezTo>
                  <a:pt x="18176" y="4231"/>
                  <a:pt x="18113" y="4130"/>
                  <a:pt x="18019" y="4069"/>
                </a:cubicBezTo>
                <a:cubicBezTo>
                  <a:pt x="17949" y="4007"/>
                  <a:pt x="17918" y="3908"/>
                  <a:pt x="17855" y="3846"/>
                </a:cubicBezTo>
                <a:cubicBezTo>
                  <a:pt x="17722" y="3684"/>
                  <a:pt x="17590" y="3585"/>
                  <a:pt x="17496" y="3461"/>
                </a:cubicBezTo>
                <a:cubicBezTo>
                  <a:pt x="17363" y="3331"/>
                  <a:pt x="17238" y="3169"/>
                  <a:pt x="17105" y="3046"/>
                </a:cubicBezTo>
                <a:cubicBezTo>
                  <a:pt x="17074" y="3046"/>
                  <a:pt x="17042" y="3007"/>
                  <a:pt x="17003" y="3007"/>
                </a:cubicBezTo>
                <a:cubicBezTo>
                  <a:pt x="16909" y="2977"/>
                  <a:pt x="16808" y="2977"/>
                  <a:pt x="16683" y="2946"/>
                </a:cubicBezTo>
                <a:cubicBezTo>
                  <a:pt x="16683" y="2884"/>
                  <a:pt x="16683" y="2784"/>
                  <a:pt x="16651" y="2723"/>
                </a:cubicBezTo>
                <a:cubicBezTo>
                  <a:pt x="16622" y="2710"/>
                  <a:pt x="16600" y="2703"/>
                  <a:pt x="16579" y="2703"/>
                </a:cubicBezTo>
                <a:cubicBezTo>
                  <a:pt x="16550" y="2703"/>
                  <a:pt x="16524" y="2718"/>
                  <a:pt x="16487" y="2754"/>
                </a:cubicBezTo>
                <a:cubicBezTo>
                  <a:pt x="16683" y="2815"/>
                  <a:pt x="16581" y="2977"/>
                  <a:pt x="16612" y="3108"/>
                </a:cubicBezTo>
                <a:cubicBezTo>
                  <a:pt x="16417" y="3046"/>
                  <a:pt x="16221" y="2946"/>
                  <a:pt x="16127" y="2784"/>
                </a:cubicBezTo>
                <a:cubicBezTo>
                  <a:pt x="16127" y="2754"/>
                  <a:pt x="16096" y="2754"/>
                  <a:pt x="16096" y="2723"/>
                </a:cubicBezTo>
                <a:cubicBezTo>
                  <a:pt x="15995" y="2692"/>
                  <a:pt x="15901" y="2623"/>
                  <a:pt x="15799" y="2561"/>
                </a:cubicBezTo>
                <a:cubicBezTo>
                  <a:pt x="15768" y="2592"/>
                  <a:pt x="15705" y="2592"/>
                  <a:pt x="15674" y="2661"/>
                </a:cubicBezTo>
                <a:cubicBezTo>
                  <a:pt x="15635" y="2592"/>
                  <a:pt x="15635" y="2592"/>
                  <a:pt x="15635" y="2561"/>
                </a:cubicBezTo>
                <a:lnTo>
                  <a:pt x="15604" y="2592"/>
                </a:lnTo>
                <a:lnTo>
                  <a:pt x="15479" y="2592"/>
                </a:lnTo>
                <a:cubicBezTo>
                  <a:pt x="15479" y="2561"/>
                  <a:pt x="15479" y="2561"/>
                  <a:pt x="15439" y="2500"/>
                </a:cubicBezTo>
                <a:lnTo>
                  <a:pt x="15439" y="2592"/>
                </a:lnTo>
                <a:cubicBezTo>
                  <a:pt x="15409" y="2592"/>
                  <a:pt x="15377" y="2592"/>
                  <a:pt x="15346" y="2561"/>
                </a:cubicBezTo>
                <a:lnTo>
                  <a:pt x="15346" y="2369"/>
                </a:lnTo>
                <a:lnTo>
                  <a:pt x="15283" y="2369"/>
                </a:lnTo>
                <a:lnTo>
                  <a:pt x="15283" y="2338"/>
                </a:lnTo>
                <a:cubicBezTo>
                  <a:pt x="15346" y="2338"/>
                  <a:pt x="15377" y="2307"/>
                  <a:pt x="15409" y="2307"/>
                </a:cubicBezTo>
                <a:cubicBezTo>
                  <a:pt x="15439" y="2277"/>
                  <a:pt x="15439" y="2238"/>
                  <a:pt x="15479" y="2177"/>
                </a:cubicBezTo>
                <a:lnTo>
                  <a:pt x="15346" y="2177"/>
                </a:lnTo>
                <a:cubicBezTo>
                  <a:pt x="15283" y="2084"/>
                  <a:pt x="15182" y="2015"/>
                  <a:pt x="15119" y="1923"/>
                </a:cubicBezTo>
                <a:cubicBezTo>
                  <a:pt x="15119" y="1954"/>
                  <a:pt x="15088" y="1954"/>
                  <a:pt x="15049" y="1984"/>
                </a:cubicBezTo>
                <a:cubicBezTo>
                  <a:pt x="14986" y="1923"/>
                  <a:pt x="14892" y="1823"/>
                  <a:pt x="14822" y="1761"/>
                </a:cubicBezTo>
                <a:cubicBezTo>
                  <a:pt x="14822" y="1761"/>
                  <a:pt x="14791" y="1761"/>
                  <a:pt x="14791" y="1792"/>
                </a:cubicBezTo>
                <a:cubicBezTo>
                  <a:pt x="14728" y="1761"/>
                  <a:pt x="14658" y="1731"/>
                  <a:pt x="14596" y="1731"/>
                </a:cubicBezTo>
                <a:cubicBezTo>
                  <a:pt x="14533" y="1661"/>
                  <a:pt x="14501" y="1600"/>
                  <a:pt x="14431" y="1538"/>
                </a:cubicBezTo>
                <a:cubicBezTo>
                  <a:pt x="14400" y="1569"/>
                  <a:pt x="14400" y="1600"/>
                  <a:pt x="14369" y="1630"/>
                </a:cubicBezTo>
                <a:cubicBezTo>
                  <a:pt x="14337" y="1600"/>
                  <a:pt x="14337" y="1569"/>
                  <a:pt x="14306" y="1538"/>
                </a:cubicBezTo>
                <a:cubicBezTo>
                  <a:pt x="14236" y="1569"/>
                  <a:pt x="14173" y="1600"/>
                  <a:pt x="14072" y="1661"/>
                </a:cubicBezTo>
                <a:cubicBezTo>
                  <a:pt x="14072" y="1630"/>
                  <a:pt x="14072" y="1630"/>
                  <a:pt x="14040" y="1600"/>
                </a:cubicBezTo>
                <a:cubicBezTo>
                  <a:pt x="14009" y="1700"/>
                  <a:pt x="13978" y="1761"/>
                  <a:pt x="13947" y="1854"/>
                </a:cubicBezTo>
                <a:cubicBezTo>
                  <a:pt x="13876" y="1823"/>
                  <a:pt x="13876" y="1761"/>
                  <a:pt x="13915" y="1661"/>
                </a:cubicBezTo>
                <a:cubicBezTo>
                  <a:pt x="13947" y="1538"/>
                  <a:pt x="14009" y="1377"/>
                  <a:pt x="14040" y="1184"/>
                </a:cubicBezTo>
                <a:cubicBezTo>
                  <a:pt x="14009" y="1246"/>
                  <a:pt x="13978" y="1277"/>
                  <a:pt x="13978" y="1315"/>
                </a:cubicBezTo>
                <a:cubicBezTo>
                  <a:pt x="13876" y="1277"/>
                  <a:pt x="13813" y="1246"/>
                  <a:pt x="13751" y="1184"/>
                </a:cubicBezTo>
                <a:cubicBezTo>
                  <a:pt x="13681" y="1154"/>
                  <a:pt x="13587" y="1184"/>
                  <a:pt x="13556" y="1123"/>
                </a:cubicBezTo>
                <a:lnTo>
                  <a:pt x="13556" y="992"/>
                </a:lnTo>
                <a:cubicBezTo>
                  <a:pt x="13524" y="1023"/>
                  <a:pt x="13485" y="1023"/>
                  <a:pt x="13454" y="1023"/>
                </a:cubicBezTo>
                <a:cubicBezTo>
                  <a:pt x="13485" y="1054"/>
                  <a:pt x="13485" y="1085"/>
                  <a:pt x="13485" y="1123"/>
                </a:cubicBezTo>
                <a:lnTo>
                  <a:pt x="13454" y="1123"/>
                </a:lnTo>
                <a:cubicBezTo>
                  <a:pt x="13423" y="1123"/>
                  <a:pt x="13391" y="1085"/>
                  <a:pt x="13391" y="1085"/>
                </a:cubicBezTo>
                <a:cubicBezTo>
                  <a:pt x="13360" y="892"/>
                  <a:pt x="13329" y="861"/>
                  <a:pt x="13196" y="830"/>
                </a:cubicBezTo>
                <a:lnTo>
                  <a:pt x="13196" y="1023"/>
                </a:lnTo>
                <a:cubicBezTo>
                  <a:pt x="13227" y="992"/>
                  <a:pt x="13259" y="992"/>
                  <a:pt x="13329" y="992"/>
                </a:cubicBezTo>
                <a:cubicBezTo>
                  <a:pt x="13284" y="1051"/>
                  <a:pt x="13230" y="1072"/>
                  <a:pt x="13171" y="1072"/>
                </a:cubicBezTo>
                <a:cubicBezTo>
                  <a:pt x="13136" y="1072"/>
                  <a:pt x="13100" y="1065"/>
                  <a:pt x="13063" y="1054"/>
                </a:cubicBezTo>
                <a:cubicBezTo>
                  <a:pt x="13032" y="1054"/>
                  <a:pt x="13032" y="1023"/>
                  <a:pt x="13000" y="992"/>
                </a:cubicBezTo>
                <a:cubicBezTo>
                  <a:pt x="13063" y="992"/>
                  <a:pt x="13095" y="992"/>
                  <a:pt x="13095" y="1023"/>
                </a:cubicBezTo>
                <a:lnTo>
                  <a:pt x="13095" y="992"/>
                </a:lnTo>
                <a:cubicBezTo>
                  <a:pt x="13095" y="961"/>
                  <a:pt x="13063" y="961"/>
                  <a:pt x="13032" y="961"/>
                </a:cubicBezTo>
                <a:cubicBezTo>
                  <a:pt x="13032" y="931"/>
                  <a:pt x="13000" y="892"/>
                  <a:pt x="13000" y="861"/>
                </a:cubicBezTo>
                <a:cubicBezTo>
                  <a:pt x="13032" y="861"/>
                  <a:pt x="13063" y="830"/>
                  <a:pt x="13063" y="800"/>
                </a:cubicBezTo>
                <a:cubicBezTo>
                  <a:pt x="13063" y="769"/>
                  <a:pt x="13032" y="700"/>
                  <a:pt x="13032" y="669"/>
                </a:cubicBezTo>
                <a:cubicBezTo>
                  <a:pt x="12969" y="669"/>
                  <a:pt x="12938" y="638"/>
                  <a:pt x="12868" y="608"/>
                </a:cubicBezTo>
                <a:cubicBezTo>
                  <a:pt x="12860" y="599"/>
                  <a:pt x="12849" y="596"/>
                  <a:pt x="12838" y="596"/>
                </a:cubicBezTo>
                <a:cubicBezTo>
                  <a:pt x="12807" y="596"/>
                  <a:pt x="12774" y="624"/>
                  <a:pt x="12774" y="669"/>
                </a:cubicBezTo>
                <a:cubicBezTo>
                  <a:pt x="12836" y="700"/>
                  <a:pt x="12899" y="769"/>
                  <a:pt x="12969" y="830"/>
                </a:cubicBezTo>
                <a:cubicBezTo>
                  <a:pt x="12969" y="861"/>
                  <a:pt x="12938" y="892"/>
                  <a:pt x="12938" y="892"/>
                </a:cubicBezTo>
                <a:cubicBezTo>
                  <a:pt x="12969" y="961"/>
                  <a:pt x="12969" y="1023"/>
                  <a:pt x="12969" y="1054"/>
                </a:cubicBezTo>
                <a:cubicBezTo>
                  <a:pt x="12899" y="1054"/>
                  <a:pt x="12868" y="1054"/>
                  <a:pt x="12836" y="1023"/>
                </a:cubicBezTo>
                <a:cubicBezTo>
                  <a:pt x="12774" y="1023"/>
                  <a:pt x="12743" y="992"/>
                  <a:pt x="12704" y="992"/>
                </a:cubicBezTo>
                <a:cubicBezTo>
                  <a:pt x="12774" y="931"/>
                  <a:pt x="12805" y="892"/>
                  <a:pt x="12836" y="861"/>
                </a:cubicBezTo>
                <a:cubicBezTo>
                  <a:pt x="12805" y="830"/>
                  <a:pt x="12743" y="800"/>
                  <a:pt x="12704" y="769"/>
                </a:cubicBezTo>
                <a:lnTo>
                  <a:pt x="12704" y="669"/>
                </a:lnTo>
                <a:cubicBezTo>
                  <a:pt x="12641" y="700"/>
                  <a:pt x="12579" y="738"/>
                  <a:pt x="12477" y="769"/>
                </a:cubicBezTo>
                <a:cubicBezTo>
                  <a:pt x="12579" y="800"/>
                  <a:pt x="12641" y="830"/>
                  <a:pt x="12704" y="861"/>
                </a:cubicBezTo>
                <a:cubicBezTo>
                  <a:pt x="12641" y="892"/>
                  <a:pt x="12610" y="931"/>
                  <a:pt x="12547" y="961"/>
                </a:cubicBezTo>
                <a:cubicBezTo>
                  <a:pt x="12547" y="931"/>
                  <a:pt x="12547" y="931"/>
                  <a:pt x="12508" y="892"/>
                </a:cubicBezTo>
                <a:cubicBezTo>
                  <a:pt x="12508" y="931"/>
                  <a:pt x="12508" y="931"/>
                  <a:pt x="12477" y="961"/>
                </a:cubicBezTo>
                <a:cubicBezTo>
                  <a:pt x="12477" y="931"/>
                  <a:pt x="12446" y="931"/>
                  <a:pt x="12446" y="892"/>
                </a:cubicBezTo>
                <a:lnTo>
                  <a:pt x="12383" y="892"/>
                </a:lnTo>
                <a:lnTo>
                  <a:pt x="12383" y="769"/>
                </a:lnTo>
                <a:cubicBezTo>
                  <a:pt x="12313" y="769"/>
                  <a:pt x="12250" y="738"/>
                  <a:pt x="12219" y="700"/>
                </a:cubicBezTo>
                <a:cubicBezTo>
                  <a:pt x="12250" y="669"/>
                  <a:pt x="12281" y="638"/>
                  <a:pt x="12313" y="577"/>
                </a:cubicBezTo>
                <a:lnTo>
                  <a:pt x="12156" y="577"/>
                </a:lnTo>
                <a:cubicBezTo>
                  <a:pt x="12156" y="669"/>
                  <a:pt x="12117" y="769"/>
                  <a:pt x="12117" y="861"/>
                </a:cubicBezTo>
                <a:cubicBezTo>
                  <a:pt x="12055" y="861"/>
                  <a:pt x="11992" y="861"/>
                  <a:pt x="11922" y="830"/>
                </a:cubicBezTo>
                <a:cubicBezTo>
                  <a:pt x="11961" y="800"/>
                  <a:pt x="11992" y="800"/>
                  <a:pt x="12023" y="800"/>
                </a:cubicBezTo>
                <a:lnTo>
                  <a:pt x="12023" y="700"/>
                </a:lnTo>
                <a:cubicBezTo>
                  <a:pt x="11992" y="669"/>
                  <a:pt x="11961" y="638"/>
                  <a:pt x="11922" y="608"/>
                </a:cubicBezTo>
                <a:cubicBezTo>
                  <a:pt x="11992" y="608"/>
                  <a:pt x="12023" y="638"/>
                  <a:pt x="12086" y="638"/>
                </a:cubicBezTo>
                <a:cubicBezTo>
                  <a:pt x="12086" y="477"/>
                  <a:pt x="11922" y="546"/>
                  <a:pt x="11859" y="477"/>
                </a:cubicBezTo>
                <a:cubicBezTo>
                  <a:pt x="11859" y="446"/>
                  <a:pt x="11891" y="415"/>
                  <a:pt x="11891" y="353"/>
                </a:cubicBezTo>
                <a:lnTo>
                  <a:pt x="11766" y="353"/>
                </a:lnTo>
                <a:cubicBezTo>
                  <a:pt x="11726" y="446"/>
                  <a:pt x="11726" y="477"/>
                  <a:pt x="11695" y="546"/>
                </a:cubicBezTo>
                <a:lnTo>
                  <a:pt x="11891" y="546"/>
                </a:lnTo>
                <a:cubicBezTo>
                  <a:pt x="11859" y="608"/>
                  <a:pt x="11828" y="700"/>
                  <a:pt x="11961" y="769"/>
                </a:cubicBezTo>
                <a:lnTo>
                  <a:pt x="11922" y="769"/>
                </a:lnTo>
                <a:cubicBezTo>
                  <a:pt x="11859" y="769"/>
                  <a:pt x="11828" y="738"/>
                  <a:pt x="11796" y="700"/>
                </a:cubicBezTo>
                <a:lnTo>
                  <a:pt x="11796" y="608"/>
                </a:lnTo>
                <a:cubicBezTo>
                  <a:pt x="11766" y="638"/>
                  <a:pt x="11726" y="669"/>
                  <a:pt x="11695" y="669"/>
                </a:cubicBezTo>
                <a:lnTo>
                  <a:pt x="11695" y="577"/>
                </a:lnTo>
                <a:cubicBezTo>
                  <a:pt x="11664" y="592"/>
                  <a:pt x="11640" y="600"/>
                  <a:pt x="11616" y="600"/>
                </a:cubicBezTo>
                <a:cubicBezTo>
                  <a:pt x="11591" y="600"/>
                  <a:pt x="11566" y="592"/>
                  <a:pt x="11531" y="577"/>
                </a:cubicBezTo>
                <a:cubicBezTo>
                  <a:pt x="11601" y="507"/>
                  <a:pt x="11632" y="477"/>
                  <a:pt x="11695" y="446"/>
                </a:cubicBezTo>
                <a:cubicBezTo>
                  <a:pt x="11664" y="415"/>
                  <a:pt x="11632" y="384"/>
                  <a:pt x="11601" y="353"/>
                </a:cubicBezTo>
                <a:lnTo>
                  <a:pt x="11601" y="315"/>
                </a:lnTo>
                <a:cubicBezTo>
                  <a:pt x="11531" y="285"/>
                  <a:pt x="11437" y="254"/>
                  <a:pt x="11374" y="223"/>
                </a:cubicBezTo>
                <a:lnTo>
                  <a:pt x="11374" y="192"/>
                </a:lnTo>
                <a:cubicBezTo>
                  <a:pt x="11315" y="228"/>
                  <a:pt x="11269" y="243"/>
                  <a:pt x="11227" y="243"/>
                </a:cubicBezTo>
                <a:cubicBezTo>
                  <a:pt x="11197" y="243"/>
                  <a:pt x="11169" y="236"/>
                  <a:pt x="11140" y="223"/>
                </a:cubicBezTo>
                <a:cubicBezTo>
                  <a:pt x="11109" y="254"/>
                  <a:pt x="11109" y="254"/>
                  <a:pt x="11078" y="285"/>
                </a:cubicBezTo>
                <a:cubicBezTo>
                  <a:pt x="11046" y="254"/>
                  <a:pt x="11015" y="223"/>
                  <a:pt x="11015" y="192"/>
                </a:cubicBezTo>
                <a:cubicBezTo>
                  <a:pt x="10983" y="192"/>
                  <a:pt x="10944" y="223"/>
                  <a:pt x="10913" y="254"/>
                </a:cubicBezTo>
                <a:cubicBezTo>
                  <a:pt x="10897" y="151"/>
                  <a:pt x="10851" y="120"/>
                  <a:pt x="10802" y="120"/>
                </a:cubicBezTo>
                <a:cubicBezTo>
                  <a:pt x="10760" y="120"/>
                  <a:pt x="10716" y="144"/>
                  <a:pt x="10687" y="162"/>
                </a:cubicBezTo>
                <a:cubicBezTo>
                  <a:pt x="10624" y="123"/>
                  <a:pt x="10593" y="123"/>
                  <a:pt x="10554" y="92"/>
                </a:cubicBezTo>
                <a:cubicBezTo>
                  <a:pt x="10554" y="61"/>
                  <a:pt x="10554" y="61"/>
                  <a:pt x="10522" y="0"/>
                </a:cubicBezTo>
                <a:cubicBezTo>
                  <a:pt x="10491" y="61"/>
                  <a:pt x="10491" y="92"/>
                  <a:pt x="10460" y="162"/>
                </a:cubicBezTo>
                <a:cubicBezTo>
                  <a:pt x="10460" y="123"/>
                  <a:pt x="10429" y="92"/>
                  <a:pt x="10429" y="61"/>
                </a:cubicBezTo>
                <a:cubicBezTo>
                  <a:pt x="10358" y="61"/>
                  <a:pt x="10327" y="92"/>
                  <a:pt x="10327" y="92"/>
                </a:cubicBezTo>
                <a:cubicBezTo>
                  <a:pt x="10265" y="61"/>
                  <a:pt x="10233" y="61"/>
                  <a:pt x="10202" y="30"/>
                </a:cubicBezTo>
                <a:cubicBezTo>
                  <a:pt x="10163" y="61"/>
                  <a:pt x="10163" y="92"/>
                  <a:pt x="10163" y="123"/>
                </a:cubicBezTo>
                <a:cubicBezTo>
                  <a:pt x="10085" y="104"/>
                  <a:pt x="10004" y="61"/>
                  <a:pt x="9922" y="61"/>
                </a:cubicBezTo>
                <a:cubicBezTo>
                  <a:pt x="9872" y="61"/>
                  <a:pt x="9822" y="77"/>
                  <a:pt x="9772" y="123"/>
                </a:cubicBezTo>
                <a:cubicBezTo>
                  <a:pt x="9772" y="61"/>
                  <a:pt x="9741" y="30"/>
                  <a:pt x="9741" y="0"/>
                </a:cubicBezTo>
                <a:close/>
              </a:path>
            </a:pathLst>
          </a:custGeom>
          <a:solidFill>
            <a:srgbClr val="8DAED3"/>
          </a:solidFill>
          <a:ln w="12700">
            <a:miter lim="400000"/>
          </a:ln>
        </p:spPr>
        <p:txBody>
          <a:bodyPr lIns="45719" rIns="45719" anchor="ctr"/>
          <a:lstStyle/>
          <a:p>
            <a:endParaRPr/>
          </a:p>
        </p:txBody>
      </p:sp>
      <p:grpSp>
        <p:nvGrpSpPr>
          <p:cNvPr id="8675" name="Google Shape;5778;p40"/>
          <p:cNvGrpSpPr/>
          <p:nvPr/>
        </p:nvGrpSpPr>
        <p:grpSpPr>
          <a:xfrm>
            <a:off x="5250472" y="4156016"/>
            <a:ext cx="1226982" cy="963654"/>
            <a:chOff x="0" y="0"/>
            <a:chExt cx="1226981" cy="963653"/>
          </a:xfrm>
        </p:grpSpPr>
        <p:sp>
          <p:nvSpPr>
            <p:cNvPr id="8655" name="Google Shape;5779;p40"/>
            <p:cNvSpPr/>
            <p:nvPr/>
          </p:nvSpPr>
          <p:spPr>
            <a:xfrm rot="21169537">
              <a:off x="733" y="895"/>
              <a:ext cx="1513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56" name="Google Shape;5780;p40"/>
            <p:cNvSpPr/>
            <p:nvPr/>
          </p:nvSpPr>
          <p:spPr>
            <a:xfrm rot="21169537">
              <a:off x="779247" y="837270"/>
              <a:ext cx="103915" cy="82790"/>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57" name="Google Shape;5781;p40"/>
            <p:cNvSpPr/>
            <p:nvPr/>
          </p:nvSpPr>
          <p:spPr>
            <a:xfrm rot="21169537">
              <a:off x="1124686" y="909476"/>
              <a:ext cx="99680" cy="48142"/>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58" name="Google Shape;5782;p40"/>
            <p:cNvSpPr/>
            <p:nvPr/>
          </p:nvSpPr>
          <p:spPr>
            <a:xfrm rot="21169537">
              <a:off x="627989" y="704867"/>
              <a:ext cx="85989" cy="63272"/>
            </a:xfrm>
            <a:custGeom>
              <a:avLst/>
              <a:gdLst/>
              <a:ahLst/>
              <a:cxnLst>
                <a:cxn ang="0">
                  <a:pos x="wd2" y="hd2"/>
                </a:cxn>
                <a:cxn ang="5400000">
                  <a:pos x="wd2" y="hd2"/>
                </a:cxn>
                <a:cxn ang="10800000">
                  <a:pos x="wd2" y="hd2"/>
                </a:cxn>
                <a:cxn ang="16200000">
                  <a:pos x="wd2" y="hd2"/>
                </a:cxn>
              </a:cxnLst>
              <a:rect l="0" t="0" r="r" b="b"/>
              <a:pathLst>
                <a:path w="21099" h="21600" extrusionOk="0">
                  <a:moveTo>
                    <a:pt x="1913" y="0"/>
                  </a:moveTo>
                  <a:cubicBezTo>
                    <a:pt x="900" y="1409"/>
                    <a:pt x="900" y="2035"/>
                    <a:pt x="0" y="3287"/>
                  </a:cubicBezTo>
                  <a:cubicBezTo>
                    <a:pt x="450" y="3913"/>
                    <a:pt x="1350" y="5322"/>
                    <a:pt x="1913" y="6574"/>
                  </a:cubicBezTo>
                  <a:lnTo>
                    <a:pt x="6075" y="12522"/>
                  </a:lnTo>
                  <a:cubicBezTo>
                    <a:pt x="8888" y="17061"/>
                    <a:pt x="12600" y="19565"/>
                    <a:pt x="16875" y="20974"/>
                  </a:cubicBezTo>
                  <a:cubicBezTo>
                    <a:pt x="17550" y="21287"/>
                    <a:pt x="18362" y="21600"/>
                    <a:pt x="19125" y="21600"/>
                  </a:cubicBezTo>
                  <a:cubicBezTo>
                    <a:pt x="19880" y="21600"/>
                    <a:pt x="20588" y="21287"/>
                    <a:pt x="21037" y="20348"/>
                  </a:cubicBezTo>
                  <a:cubicBezTo>
                    <a:pt x="21600" y="13774"/>
                    <a:pt x="18225" y="7200"/>
                    <a:pt x="14513" y="5322"/>
                  </a:cubicBezTo>
                  <a:cubicBezTo>
                    <a:pt x="11250" y="3913"/>
                    <a:pt x="8437" y="2035"/>
                    <a:pt x="5175" y="783"/>
                  </a:cubicBezTo>
                  <a:cubicBezTo>
                    <a:pt x="4163" y="783"/>
                    <a:pt x="2813" y="0"/>
                    <a:pt x="19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59" name="Google Shape;5783;p40"/>
            <p:cNvSpPr/>
            <p:nvPr/>
          </p:nvSpPr>
          <p:spPr>
            <a:xfrm rot="21169537">
              <a:off x="353788" y="384646"/>
              <a:ext cx="69210" cy="78435"/>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0" name="Google Shape;5784;p40"/>
            <p:cNvSpPr/>
            <p:nvPr/>
          </p:nvSpPr>
          <p:spPr>
            <a:xfrm rot="21169537">
              <a:off x="574352" y="555029"/>
              <a:ext cx="99778" cy="65106"/>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1" name="Google Shape;5785;p40"/>
            <p:cNvSpPr/>
            <p:nvPr/>
          </p:nvSpPr>
          <p:spPr>
            <a:xfrm rot="21169537">
              <a:off x="254677" y="215164"/>
              <a:ext cx="53603" cy="91697"/>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2" name="Google Shape;5786;p40"/>
            <p:cNvSpPr/>
            <p:nvPr/>
          </p:nvSpPr>
          <p:spPr>
            <a:xfrm rot="21169537">
              <a:off x="284677" y="483681"/>
              <a:ext cx="64937" cy="67431"/>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3" name="Google Shape;5787;p40"/>
            <p:cNvSpPr/>
            <p:nvPr/>
          </p:nvSpPr>
          <p:spPr>
            <a:xfrm rot="21169537">
              <a:off x="376323" y="265516"/>
              <a:ext cx="65663" cy="61438"/>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4" name="Google Shape;5788;p40"/>
            <p:cNvSpPr/>
            <p:nvPr/>
          </p:nvSpPr>
          <p:spPr>
            <a:xfrm rot="21169537">
              <a:off x="405713" y="715111"/>
              <a:ext cx="66482" cy="59146"/>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5" name="Google Shape;5789;p40"/>
            <p:cNvSpPr/>
            <p:nvPr/>
          </p:nvSpPr>
          <p:spPr>
            <a:xfrm rot="21169537">
              <a:off x="972583" y="819673"/>
              <a:ext cx="67901" cy="45063"/>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6" name="Google Shape;5790;p40"/>
            <p:cNvSpPr/>
            <p:nvPr/>
          </p:nvSpPr>
          <p:spPr>
            <a:xfrm rot="21169537">
              <a:off x="502367" y="338212"/>
              <a:ext cx="63304" cy="58065"/>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7" name="Google Shape;5791;p40"/>
            <p:cNvSpPr/>
            <p:nvPr/>
          </p:nvSpPr>
          <p:spPr>
            <a:xfrm rot="21169537">
              <a:off x="492575" y="477764"/>
              <a:ext cx="67683" cy="48960"/>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8" name="Google Shape;5792;p40"/>
            <p:cNvSpPr/>
            <p:nvPr/>
          </p:nvSpPr>
          <p:spPr>
            <a:xfrm rot="21169537">
              <a:off x="390201" y="595244"/>
              <a:ext cx="71670" cy="69101"/>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9" name="Google Shape;5793;p40"/>
            <p:cNvSpPr/>
            <p:nvPr/>
          </p:nvSpPr>
          <p:spPr>
            <a:xfrm rot="21169537">
              <a:off x="1042845" y="760551"/>
              <a:ext cx="80236" cy="30719"/>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70" name="Google Shape;5794;p40"/>
            <p:cNvSpPr/>
            <p:nvPr/>
          </p:nvSpPr>
          <p:spPr>
            <a:xfrm rot="21169537">
              <a:off x="906297" y="695836"/>
              <a:ext cx="75223" cy="39889"/>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71" name="Google Shape;5795;p40"/>
            <p:cNvSpPr/>
            <p:nvPr/>
          </p:nvSpPr>
          <p:spPr>
            <a:xfrm rot="21169537">
              <a:off x="398201" y="532930"/>
              <a:ext cx="68773" cy="61700"/>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72" name="Google Shape;5796;p40"/>
            <p:cNvSpPr/>
            <p:nvPr/>
          </p:nvSpPr>
          <p:spPr>
            <a:xfrm rot="21169537">
              <a:off x="801332" y="761472"/>
              <a:ext cx="65106" cy="47683"/>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73" name="Google Shape;5797;p40"/>
            <p:cNvSpPr/>
            <p:nvPr/>
          </p:nvSpPr>
          <p:spPr>
            <a:xfrm rot="21169537">
              <a:off x="456444" y="390859"/>
              <a:ext cx="60266" cy="50533"/>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74" name="Google Shape;5798;p40"/>
            <p:cNvSpPr/>
            <p:nvPr/>
          </p:nvSpPr>
          <p:spPr>
            <a:xfrm rot="21169537">
              <a:off x="742700" y="681056"/>
              <a:ext cx="50250" cy="45849"/>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8686" name="Google Shape;5799;p40"/>
          <p:cNvGrpSpPr/>
          <p:nvPr/>
        </p:nvGrpSpPr>
        <p:grpSpPr>
          <a:xfrm>
            <a:off x="1052949" y="-471363"/>
            <a:ext cx="1263252" cy="1006326"/>
            <a:chOff x="25" y="0"/>
            <a:chExt cx="1263250" cy="1006325"/>
          </a:xfrm>
        </p:grpSpPr>
        <p:sp>
          <p:nvSpPr>
            <p:cNvPr id="8676" name="Google Shape;5800;p40"/>
            <p:cNvSpPr/>
            <p:nvPr/>
          </p:nvSpPr>
          <p:spPr>
            <a:xfrm>
              <a:off x="354599" y="-1"/>
              <a:ext cx="908677" cy="826777"/>
            </a:xfrm>
            <a:custGeom>
              <a:avLst/>
              <a:gdLst/>
              <a:ahLst/>
              <a:cxnLst>
                <a:cxn ang="0">
                  <a:pos x="wd2" y="hd2"/>
                </a:cxn>
                <a:cxn ang="5400000">
                  <a:pos x="wd2" y="hd2"/>
                </a:cxn>
                <a:cxn ang="10800000">
                  <a:pos x="wd2" y="hd2"/>
                </a:cxn>
                <a:cxn ang="16200000">
                  <a:pos x="wd2" y="hd2"/>
                </a:cxn>
              </a:cxnLst>
              <a:rect l="0" t="0" r="r" b="b"/>
              <a:pathLst>
                <a:path w="21600" h="21600" extrusionOk="0">
                  <a:moveTo>
                    <a:pt x="19903" y="2286"/>
                  </a:moveTo>
                  <a:cubicBezTo>
                    <a:pt x="19903" y="2323"/>
                    <a:pt x="19861" y="2359"/>
                    <a:pt x="19861" y="2432"/>
                  </a:cubicBezTo>
                  <a:cubicBezTo>
                    <a:pt x="19761" y="2432"/>
                    <a:pt x="19728" y="2515"/>
                    <a:pt x="19761" y="2661"/>
                  </a:cubicBezTo>
                  <a:cubicBezTo>
                    <a:pt x="19695" y="2588"/>
                    <a:pt x="19620" y="2551"/>
                    <a:pt x="19553" y="2515"/>
                  </a:cubicBezTo>
                  <a:cubicBezTo>
                    <a:pt x="19620" y="2478"/>
                    <a:pt x="19653" y="2478"/>
                    <a:pt x="19728" y="2432"/>
                  </a:cubicBezTo>
                  <a:cubicBezTo>
                    <a:pt x="19728" y="2396"/>
                    <a:pt x="19728" y="2359"/>
                    <a:pt x="19761" y="2286"/>
                  </a:cubicBezTo>
                  <a:close/>
                  <a:moveTo>
                    <a:pt x="20768" y="0"/>
                  </a:moveTo>
                  <a:cubicBezTo>
                    <a:pt x="20693" y="37"/>
                    <a:pt x="20627" y="73"/>
                    <a:pt x="20593" y="110"/>
                  </a:cubicBezTo>
                  <a:cubicBezTo>
                    <a:pt x="20627" y="192"/>
                    <a:pt x="20627" y="265"/>
                    <a:pt x="20693" y="375"/>
                  </a:cubicBezTo>
                  <a:lnTo>
                    <a:pt x="20560" y="375"/>
                  </a:lnTo>
                  <a:cubicBezTo>
                    <a:pt x="20527" y="302"/>
                    <a:pt x="20527" y="229"/>
                    <a:pt x="20485" y="192"/>
                  </a:cubicBezTo>
                  <a:lnTo>
                    <a:pt x="20452" y="229"/>
                  </a:lnTo>
                  <a:cubicBezTo>
                    <a:pt x="20385" y="229"/>
                    <a:pt x="20352" y="229"/>
                    <a:pt x="20277" y="192"/>
                  </a:cubicBezTo>
                  <a:cubicBezTo>
                    <a:pt x="20277" y="421"/>
                    <a:pt x="20069" y="375"/>
                    <a:pt x="19969" y="494"/>
                  </a:cubicBezTo>
                  <a:cubicBezTo>
                    <a:pt x="20003" y="530"/>
                    <a:pt x="20003" y="567"/>
                    <a:pt x="20036" y="604"/>
                  </a:cubicBezTo>
                  <a:cubicBezTo>
                    <a:pt x="19969" y="604"/>
                    <a:pt x="19903" y="567"/>
                    <a:pt x="19861" y="567"/>
                  </a:cubicBezTo>
                  <a:lnTo>
                    <a:pt x="19861" y="722"/>
                  </a:lnTo>
                  <a:cubicBezTo>
                    <a:pt x="19828" y="796"/>
                    <a:pt x="19761" y="878"/>
                    <a:pt x="19728" y="988"/>
                  </a:cubicBezTo>
                  <a:cubicBezTo>
                    <a:pt x="19695" y="914"/>
                    <a:pt x="19695" y="832"/>
                    <a:pt x="19695" y="722"/>
                  </a:cubicBezTo>
                  <a:cubicBezTo>
                    <a:pt x="19620" y="759"/>
                    <a:pt x="19553" y="796"/>
                    <a:pt x="19487" y="832"/>
                  </a:cubicBezTo>
                  <a:cubicBezTo>
                    <a:pt x="19279" y="951"/>
                    <a:pt x="19104" y="1024"/>
                    <a:pt x="19029" y="1289"/>
                  </a:cubicBezTo>
                  <a:lnTo>
                    <a:pt x="19029" y="1335"/>
                  </a:lnTo>
                  <a:cubicBezTo>
                    <a:pt x="18979" y="1312"/>
                    <a:pt x="18938" y="1292"/>
                    <a:pt x="18899" y="1292"/>
                  </a:cubicBezTo>
                  <a:cubicBezTo>
                    <a:pt x="18860" y="1292"/>
                    <a:pt x="18825" y="1312"/>
                    <a:pt x="18788" y="1372"/>
                  </a:cubicBezTo>
                  <a:cubicBezTo>
                    <a:pt x="18821" y="1408"/>
                    <a:pt x="18896" y="1408"/>
                    <a:pt x="18929" y="1445"/>
                  </a:cubicBezTo>
                  <a:cubicBezTo>
                    <a:pt x="18896" y="1445"/>
                    <a:pt x="18896" y="1481"/>
                    <a:pt x="18896" y="1481"/>
                  </a:cubicBezTo>
                  <a:cubicBezTo>
                    <a:pt x="18821" y="1481"/>
                    <a:pt x="18788" y="1445"/>
                    <a:pt x="18721" y="1445"/>
                  </a:cubicBezTo>
                  <a:cubicBezTo>
                    <a:pt x="18721" y="1481"/>
                    <a:pt x="18688" y="1518"/>
                    <a:pt x="18688" y="1518"/>
                  </a:cubicBezTo>
                  <a:cubicBezTo>
                    <a:pt x="18580" y="1637"/>
                    <a:pt x="18447" y="1673"/>
                    <a:pt x="18372" y="1829"/>
                  </a:cubicBezTo>
                  <a:cubicBezTo>
                    <a:pt x="18339" y="1902"/>
                    <a:pt x="18272" y="1975"/>
                    <a:pt x="18197" y="1975"/>
                  </a:cubicBezTo>
                  <a:cubicBezTo>
                    <a:pt x="18063" y="2021"/>
                    <a:pt x="18063" y="2057"/>
                    <a:pt x="18030" y="2167"/>
                  </a:cubicBezTo>
                  <a:cubicBezTo>
                    <a:pt x="17989" y="2249"/>
                    <a:pt x="17955" y="2286"/>
                    <a:pt x="17922" y="2359"/>
                  </a:cubicBezTo>
                  <a:lnTo>
                    <a:pt x="17822" y="2359"/>
                  </a:lnTo>
                  <a:lnTo>
                    <a:pt x="17822" y="2396"/>
                  </a:lnTo>
                  <a:cubicBezTo>
                    <a:pt x="17855" y="2396"/>
                    <a:pt x="17855" y="2432"/>
                    <a:pt x="17889" y="2432"/>
                  </a:cubicBezTo>
                  <a:cubicBezTo>
                    <a:pt x="17855" y="2515"/>
                    <a:pt x="17822" y="2588"/>
                    <a:pt x="17781" y="2661"/>
                  </a:cubicBezTo>
                  <a:lnTo>
                    <a:pt x="17747" y="2661"/>
                  </a:lnTo>
                  <a:lnTo>
                    <a:pt x="17747" y="2478"/>
                  </a:lnTo>
                  <a:cubicBezTo>
                    <a:pt x="17727" y="2471"/>
                    <a:pt x="17710" y="2468"/>
                    <a:pt x="17699" y="2468"/>
                  </a:cubicBezTo>
                  <a:cubicBezTo>
                    <a:pt x="17633" y="2468"/>
                    <a:pt x="17676" y="2557"/>
                    <a:pt x="17647" y="2588"/>
                  </a:cubicBezTo>
                  <a:cubicBezTo>
                    <a:pt x="17614" y="2624"/>
                    <a:pt x="17539" y="2624"/>
                    <a:pt x="17506" y="2624"/>
                  </a:cubicBezTo>
                  <a:lnTo>
                    <a:pt x="17506" y="2661"/>
                  </a:lnTo>
                  <a:cubicBezTo>
                    <a:pt x="17573" y="2661"/>
                    <a:pt x="17647" y="2707"/>
                    <a:pt x="17681" y="2743"/>
                  </a:cubicBezTo>
                  <a:lnTo>
                    <a:pt x="17681" y="2780"/>
                  </a:lnTo>
                  <a:cubicBezTo>
                    <a:pt x="17573" y="2780"/>
                    <a:pt x="17506" y="2743"/>
                    <a:pt x="17406" y="2743"/>
                  </a:cubicBezTo>
                  <a:cubicBezTo>
                    <a:pt x="17232" y="2889"/>
                    <a:pt x="17057" y="3045"/>
                    <a:pt x="16882" y="3237"/>
                  </a:cubicBezTo>
                  <a:cubicBezTo>
                    <a:pt x="16882" y="3237"/>
                    <a:pt x="16882" y="3274"/>
                    <a:pt x="16849" y="3311"/>
                  </a:cubicBezTo>
                  <a:cubicBezTo>
                    <a:pt x="16707" y="3393"/>
                    <a:pt x="16641" y="3576"/>
                    <a:pt x="16608" y="3731"/>
                  </a:cubicBezTo>
                  <a:cubicBezTo>
                    <a:pt x="16574" y="3695"/>
                    <a:pt x="16574" y="3658"/>
                    <a:pt x="16533" y="3622"/>
                  </a:cubicBezTo>
                  <a:cubicBezTo>
                    <a:pt x="16499" y="3695"/>
                    <a:pt x="16466" y="3731"/>
                    <a:pt x="16433" y="3768"/>
                  </a:cubicBezTo>
                  <a:cubicBezTo>
                    <a:pt x="16400" y="3768"/>
                    <a:pt x="16366" y="3768"/>
                    <a:pt x="16325" y="3731"/>
                  </a:cubicBezTo>
                  <a:cubicBezTo>
                    <a:pt x="16291" y="3887"/>
                    <a:pt x="16225" y="3960"/>
                    <a:pt x="16117" y="3960"/>
                  </a:cubicBezTo>
                  <a:lnTo>
                    <a:pt x="16117" y="4033"/>
                  </a:lnTo>
                  <a:cubicBezTo>
                    <a:pt x="15742" y="4417"/>
                    <a:pt x="15393" y="4801"/>
                    <a:pt x="15010" y="5140"/>
                  </a:cubicBezTo>
                  <a:lnTo>
                    <a:pt x="15043" y="5176"/>
                  </a:lnTo>
                  <a:cubicBezTo>
                    <a:pt x="15077" y="5222"/>
                    <a:pt x="15077" y="5222"/>
                    <a:pt x="15118" y="5258"/>
                  </a:cubicBezTo>
                  <a:lnTo>
                    <a:pt x="14910" y="5258"/>
                  </a:lnTo>
                  <a:cubicBezTo>
                    <a:pt x="14736" y="5450"/>
                    <a:pt x="14561" y="5597"/>
                    <a:pt x="14419" y="5752"/>
                  </a:cubicBezTo>
                  <a:lnTo>
                    <a:pt x="14419" y="5789"/>
                  </a:lnTo>
                  <a:cubicBezTo>
                    <a:pt x="14386" y="5789"/>
                    <a:pt x="14353" y="5789"/>
                    <a:pt x="14320" y="5825"/>
                  </a:cubicBezTo>
                  <a:cubicBezTo>
                    <a:pt x="14245" y="6017"/>
                    <a:pt x="14112" y="6136"/>
                    <a:pt x="13970" y="6246"/>
                  </a:cubicBezTo>
                  <a:cubicBezTo>
                    <a:pt x="13870" y="6319"/>
                    <a:pt x="13729" y="6401"/>
                    <a:pt x="13696" y="6511"/>
                  </a:cubicBezTo>
                  <a:cubicBezTo>
                    <a:pt x="13621" y="6630"/>
                    <a:pt x="13521" y="6703"/>
                    <a:pt x="13413" y="6776"/>
                  </a:cubicBezTo>
                  <a:cubicBezTo>
                    <a:pt x="13413" y="6822"/>
                    <a:pt x="13413" y="6895"/>
                    <a:pt x="13379" y="6932"/>
                  </a:cubicBezTo>
                  <a:lnTo>
                    <a:pt x="13313" y="6932"/>
                  </a:lnTo>
                  <a:cubicBezTo>
                    <a:pt x="12963" y="7316"/>
                    <a:pt x="12622" y="7654"/>
                    <a:pt x="12273" y="8038"/>
                  </a:cubicBezTo>
                  <a:lnTo>
                    <a:pt x="12273" y="8230"/>
                  </a:lnTo>
                  <a:cubicBezTo>
                    <a:pt x="12206" y="8230"/>
                    <a:pt x="12165" y="8194"/>
                    <a:pt x="12131" y="8194"/>
                  </a:cubicBezTo>
                  <a:cubicBezTo>
                    <a:pt x="11923" y="8340"/>
                    <a:pt x="11749" y="8495"/>
                    <a:pt x="11616" y="8797"/>
                  </a:cubicBezTo>
                  <a:cubicBezTo>
                    <a:pt x="11374" y="8797"/>
                    <a:pt x="11408" y="9062"/>
                    <a:pt x="11299" y="9218"/>
                  </a:cubicBezTo>
                  <a:cubicBezTo>
                    <a:pt x="11299" y="9145"/>
                    <a:pt x="11266" y="9108"/>
                    <a:pt x="11266" y="9026"/>
                  </a:cubicBezTo>
                  <a:cubicBezTo>
                    <a:pt x="11200" y="9145"/>
                    <a:pt x="11200" y="9181"/>
                    <a:pt x="11125" y="9254"/>
                  </a:cubicBezTo>
                  <a:cubicBezTo>
                    <a:pt x="11125" y="9254"/>
                    <a:pt x="11091" y="9291"/>
                    <a:pt x="11058" y="9291"/>
                  </a:cubicBezTo>
                  <a:cubicBezTo>
                    <a:pt x="10991" y="9373"/>
                    <a:pt x="10916" y="9410"/>
                    <a:pt x="10850" y="9483"/>
                  </a:cubicBezTo>
                  <a:cubicBezTo>
                    <a:pt x="10916" y="9520"/>
                    <a:pt x="10958" y="9520"/>
                    <a:pt x="10991" y="9520"/>
                  </a:cubicBezTo>
                  <a:cubicBezTo>
                    <a:pt x="10958" y="9602"/>
                    <a:pt x="10958" y="9602"/>
                    <a:pt x="10883" y="9602"/>
                  </a:cubicBezTo>
                  <a:cubicBezTo>
                    <a:pt x="10816" y="9602"/>
                    <a:pt x="10708" y="9638"/>
                    <a:pt x="10675" y="9675"/>
                  </a:cubicBezTo>
                  <a:cubicBezTo>
                    <a:pt x="10434" y="9904"/>
                    <a:pt x="10226" y="10169"/>
                    <a:pt x="9984" y="10397"/>
                  </a:cubicBezTo>
                  <a:cubicBezTo>
                    <a:pt x="9951" y="10434"/>
                    <a:pt x="9876" y="10480"/>
                    <a:pt x="9843" y="10516"/>
                  </a:cubicBezTo>
                  <a:cubicBezTo>
                    <a:pt x="9776" y="10589"/>
                    <a:pt x="9743" y="10663"/>
                    <a:pt x="9668" y="10745"/>
                  </a:cubicBezTo>
                  <a:cubicBezTo>
                    <a:pt x="9602" y="10818"/>
                    <a:pt x="9535" y="10891"/>
                    <a:pt x="9460" y="10973"/>
                  </a:cubicBezTo>
                  <a:cubicBezTo>
                    <a:pt x="9360" y="11010"/>
                    <a:pt x="9252" y="11120"/>
                    <a:pt x="9186" y="11276"/>
                  </a:cubicBezTo>
                  <a:cubicBezTo>
                    <a:pt x="9086" y="11395"/>
                    <a:pt x="9011" y="11468"/>
                    <a:pt x="8944" y="11504"/>
                  </a:cubicBezTo>
                  <a:lnTo>
                    <a:pt x="8944" y="11623"/>
                  </a:lnTo>
                  <a:cubicBezTo>
                    <a:pt x="8878" y="11660"/>
                    <a:pt x="8670" y="11806"/>
                    <a:pt x="8628" y="11888"/>
                  </a:cubicBezTo>
                  <a:cubicBezTo>
                    <a:pt x="8495" y="11998"/>
                    <a:pt x="8387" y="12080"/>
                    <a:pt x="8354" y="12227"/>
                  </a:cubicBezTo>
                  <a:lnTo>
                    <a:pt x="8254" y="12227"/>
                  </a:lnTo>
                  <a:cubicBezTo>
                    <a:pt x="8179" y="12309"/>
                    <a:pt x="8079" y="12419"/>
                    <a:pt x="8004" y="12492"/>
                  </a:cubicBezTo>
                  <a:cubicBezTo>
                    <a:pt x="7971" y="12611"/>
                    <a:pt x="7871" y="12647"/>
                    <a:pt x="7838" y="12766"/>
                  </a:cubicBezTo>
                  <a:cubicBezTo>
                    <a:pt x="7796" y="12803"/>
                    <a:pt x="7763" y="12803"/>
                    <a:pt x="7763" y="12839"/>
                  </a:cubicBezTo>
                  <a:cubicBezTo>
                    <a:pt x="7696" y="12839"/>
                    <a:pt x="7663" y="12876"/>
                    <a:pt x="7630" y="12913"/>
                  </a:cubicBezTo>
                  <a:cubicBezTo>
                    <a:pt x="7588" y="12949"/>
                    <a:pt x="7522" y="13068"/>
                    <a:pt x="7488" y="13105"/>
                  </a:cubicBezTo>
                  <a:cubicBezTo>
                    <a:pt x="7455" y="13141"/>
                    <a:pt x="7422" y="13223"/>
                    <a:pt x="7380" y="13223"/>
                  </a:cubicBezTo>
                  <a:cubicBezTo>
                    <a:pt x="7360" y="13214"/>
                    <a:pt x="7345" y="13210"/>
                    <a:pt x="7332" y="13210"/>
                  </a:cubicBezTo>
                  <a:cubicBezTo>
                    <a:pt x="7280" y="13210"/>
                    <a:pt x="7280" y="13274"/>
                    <a:pt x="7280" y="13333"/>
                  </a:cubicBezTo>
                  <a:cubicBezTo>
                    <a:pt x="7314" y="13370"/>
                    <a:pt x="7347" y="13452"/>
                    <a:pt x="7422" y="13525"/>
                  </a:cubicBezTo>
                  <a:lnTo>
                    <a:pt x="7280" y="13525"/>
                  </a:lnTo>
                  <a:cubicBezTo>
                    <a:pt x="7247" y="13489"/>
                    <a:pt x="7214" y="13452"/>
                    <a:pt x="7172" y="13406"/>
                  </a:cubicBezTo>
                  <a:cubicBezTo>
                    <a:pt x="7106" y="13452"/>
                    <a:pt x="7072" y="13525"/>
                    <a:pt x="7006" y="13562"/>
                  </a:cubicBezTo>
                  <a:cubicBezTo>
                    <a:pt x="7106" y="13598"/>
                    <a:pt x="7139" y="13598"/>
                    <a:pt x="7172" y="13598"/>
                  </a:cubicBezTo>
                  <a:cubicBezTo>
                    <a:pt x="7214" y="13681"/>
                    <a:pt x="7247" y="13754"/>
                    <a:pt x="7280" y="13790"/>
                  </a:cubicBezTo>
                  <a:cubicBezTo>
                    <a:pt x="7172" y="13909"/>
                    <a:pt x="7072" y="13982"/>
                    <a:pt x="6964" y="14092"/>
                  </a:cubicBezTo>
                  <a:cubicBezTo>
                    <a:pt x="6931" y="13946"/>
                    <a:pt x="6864" y="13864"/>
                    <a:pt x="6723" y="13864"/>
                  </a:cubicBezTo>
                  <a:cubicBezTo>
                    <a:pt x="6656" y="13946"/>
                    <a:pt x="6690" y="13982"/>
                    <a:pt x="6756" y="14056"/>
                  </a:cubicBezTo>
                  <a:cubicBezTo>
                    <a:pt x="6798" y="14092"/>
                    <a:pt x="6831" y="14138"/>
                    <a:pt x="6898" y="14211"/>
                  </a:cubicBezTo>
                  <a:cubicBezTo>
                    <a:pt x="6756" y="14366"/>
                    <a:pt x="6656" y="14476"/>
                    <a:pt x="6548" y="14595"/>
                  </a:cubicBezTo>
                  <a:cubicBezTo>
                    <a:pt x="6482" y="14668"/>
                    <a:pt x="6382" y="14741"/>
                    <a:pt x="6307" y="14824"/>
                  </a:cubicBezTo>
                  <a:cubicBezTo>
                    <a:pt x="6274" y="14778"/>
                    <a:pt x="6240" y="14741"/>
                    <a:pt x="6207" y="14705"/>
                  </a:cubicBezTo>
                  <a:cubicBezTo>
                    <a:pt x="6099" y="14778"/>
                    <a:pt x="6032" y="14824"/>
                    <a:pt x="5924" y="14897"/>
                  </a:cubicBezTo>
                  <a:lnTo>
                    <a:pt x="5924" y="14741"/>
                  </a:lnTo>
                  <a:cubicBezTo>
                    <a:pt x="4784" y="15967"/>
                    <a:pt x="3636" y="17146"/>
                    <a:pt x="2529" y="18399"/>
                  </a:cubicBezTo>
                  <a:cubicBezTo>
                    <a:pt x="2563" y="18436"/>
                    <a:pt x="2596" y="18481"/>
                    <a:pt x="2637" y="18518"/>
                  </a:cubicBezTo>
                  <a:cubicBezTo>
                    <a:pt x="2429" y="18518"/>
                    <a:pt x="2429" y="18518"/>
                    <a:pt x="2288" y="18664"/>
                  </a:cubicBezTo>
                  <a:cubicBezTo>
                    <a:pt x="2113" y="18856"/>
                    <a:pt x="1905" y="19085"/>
                    <a:pt x="1731" y="19277"/>
                  </a:cubicBezTo>
                  <a:cubicBezTo>
                    <a:pt x="1556" y="19506"/>
                    <a:pt x="1389" y="19698"/>
                    <a:pt x="1181" y="19890"/>
                  </a:cubicBezTo>
                  <a:cubicBezTo>
                    <a:pt x="1181" y="19927"/>
                    <a:pt x="1181" y="19963"/>
                    <a:pt x="1140" y="20036"/>
                  </a:cubicBezTo>
                  <a:cubicBezTo>
                    <a:pt x="1107" y="20036"/>
                    <a:pt x="1040" y="20082"/>
                    <a:pt x="1007" y="20119"/>
                  </a:cubicBezTo>
                  <a:cubicBezTo>
                    <a:pt x="932" y="20192"/>
                    <a:pt x="865" y="20311"/>
                    <a:pt x="765" y="20420"/>
                  </a:cubicBezTo>
                  <a:cubicBezTo>
                    <a:pt x="799" y="20494"/>
                    <a:pt x="799" y="20576"/>
                    <a:pt x="832" y="20649"/>
                  </a:cubicBezTo>
                  <a:cubicBezTo>
                    <a:pt x="799" y="20686"/>
                    <a:pt x="724" y="20686"/>
                    <a:pt x="657" y="20768"/>
                  </a:cubicBezTo>
                  <a:cubicBezTo>
                    <a:pt x="691" y="20649"/>
                    <a:pt x="691" y="20576"/>
                    <a:pt x="691" y="20494"/>
                  </a:cubicBezTo>
                  <a:cubicBezTo>
                    <a:pt x="657" y="20539"/>
                    <a:pt x="624" y="20576"/>
                    <a:pt x="591" y="20576"/>
                  </a:cubicBezTo>
                  <a:cubicBezTo>
                    <a:pt x="591" y="20722"/>
                    <a:pt x="557" y="20804"/>
                    <a:pt x="516" y="20878"/>
                  </a:cubicBezTo>
                  <a:lnTo>
                    <a:pt x="483" y="20878"/>
                  </a:lnTo>
                  <a:cubicBezTo>
                    <a:pt x="483" y="20841"/>
                    <a:pt x="483" y="20804"/>
                    <a:pt x="449" y="20722"/>
                  </a:cubicBezTo>
                  <a:cubicBezTo>
                    <a:pt x="349" y="20878"/>
                    <a:pt x="241" y="21033"/>
                    <a:pt x="175" y="21143"/>
                  </a:cubicBezTo>
                  <a:cubicBezTo>
                    <a:pt x="100" y="21298"/>
                    <a:pt x="67" y="21454"/>
                    <a:pt x="0" y="21600"/>
                  </a:cubicBezTo>
                  <a:lnTo>
                    <a:pt x="208" y="21600"/>
                  </a:lnTo>
                  <a:lnTo>
                    <a:pt x="208" y="21408"/>
                  </a:lnTo>
                  <a:cubicBezTo>
                    <a:pt x="275" y="21490"/>
                    <a:pt x="349" y="21527"/>
                    <a:pt x="416" y="21600"/>
                  </a:cubicBezTo>
                  <a:cubicBezTo>
                    <a:pt x="449" y="21490"/>
                    <a:pt x="449" y="21408"/>
                    <a:pt x="483" y="21335"/>
                  </a:cubicBezTo>
                  <a:cubicBezTo>
                    <a:pt x="516" y="21371"/>
                    <a:pt x="557" y="21408"/>
                    <a:pt x="557" y="21454"/>
                  </a:cubicBezTo>
                  <a:cubicBezTo>
                    <a:pt x="691" y="21371"/>
                    <a:pt x="799" y="21298"/>
                    <a:pt x="899" y="21225"/>
                  </a:cubicBezTo>
                  <a:cubicBezTo>
                    <a:pt x="932" y="21143"/>
                    <a:pt x="932" y="21070"/>
                    <a:pt x="932" y="20951"/>
                  </a:cubicBezTo>
                  <a:cubicBezTo>
                    <a:pt x="973" y="20951"/>
                    <a:pt x="1007" y="20914"/>
                    <a:pt x="1073" y="20878"/>
                  </a:cubicBezTo>
                  <a:cubicBezTo>
                    <a:pt x="1073" y="20951"/>
                    <a:pt x="1073" y="20996"/>
                    <a:pt x="1107" y="21070"/>
                  </a:cubicBezTo>
                  <a:cubicBezTo>
                    <a:pt x="1281" y="20914"/>
                    <a:pt x="1456" y="20722"/>
                    <a:pt x="1731" y="20494"/>
                  </a:cubicBezTo>
                  <a:cubicBezTo>
                    <a:pt x="1805" y="20457"/>
                    <a:pt x="1972" y="20311"/>
                    <a:pt x="2113" y="20192"/>
                  </a:cubicBezTo>
                  <a:lnTo>
                    <a:pt x="2113" y="20155"/>
                  </a:lnTo>
                  <a:cubicBezTo>
                    <a:pt x="2047" y="20155"/>
                    <a:pt x="2013" y="20192"/>
                    <a:pt x="1972" y="20192"/>
                  </a:cubicBezTo>
                  <a:cubicBezTo>
                    <a:pt x="1939" y="20192"/>
                    <a:pt x="1939" y="20155"/>
                    <a:pt x="1939" y="20155"/>
                  </a:cubicBezTo>
                  <a:cubicBezTo>
                    <a:pt x="2013" y="20119"/>
                    <a:pt x="2080" y="20082"/>
                    <a:pt x="2180" y="20000"/>
                  </a:cubicBezTo>
                  <a:cubicBezTo>
                    <a:pt x="2180" y="20000"/>
                    <a:pt x="2221" y="20036"/>
                    <a:pt x="2221" y="20119"/>
                  </a:cubicBezTo>
                  <a:cubicBezTo>
                    <a:pt x="2255" y="20036"/>
                    <a:pt x="2288" y="20036"/>
                    <a:pt x="2321" y="20000"/>
                  </a:cubicBezTo>
                  <a:cubicBezTo>
                    <a:pt x="2321" y="19963"/>
                    <a:pt x="2321" y="19890"/>
                    <a:pt x="2288" y="19854"/>
                  </a:cubicBezTo>
                  <a:cubicBezTo>
                    <a:pt x="2321" y="19854"/>
                    <a:pt x="2355" y="19808"/>
                    <a:pt x="2388" y="19808"/>
                  </a:cubicBezTo>
                  <a:cubicBezTo>
                    <a:pt x="2429" y="19854"/>
                    <a:pt x="2463" y="19854"/>
                    <a:pt x="2496" y="19890"/>
                  </a:cubicBezTo>
                  <a:cubicBezTo>
                    <a:pt x="2496" y="19698"/>
                    <a:pt x="2563" y="19506"/>
                    <a:pt x="2463" y="19351"/>
                  </a:cubicBezTo>
                  <a:cubicBezTo>
                    <a:pt x="2496" y="19277"/>
                    <a:pt x="2529" y="19241"/>
                    <a:pt x="2596" y="19204"/>
                  </a:cubicBezTo>
                  <a:cubicBezTo>
                    <a:pt x="2596" y="19241"/>
                    <a:pt x="2637" y="19277"/>
                    <a:pt x="2671" y="19277"/>
                  </a:cubicBezTo>
                  <a:lnTo>
                    <a:pt x="2671" y="19314"/>
                  </a:lnTo>
                  <a:cubicBezTo>
                    <a:pt x="2671" y="19241"/>
                    <a:pt x="2704" y="19204"/>
                    <a:pt x="2737" y="19122"/>
                  </a:cubicBezTo>
                  <a:cubicBezTo>
                    <a:pt x="2737" y="19168"/>
                    <a:pt x="2737" y="19168"/>
                    <a:pt x="2770" y="19168"/>
                  </a:cubicBezTo>
                  <a:lnTo>
                    <a:pt x="2770" y="19314"/>
                  </a:lnTo>
                  <a:cubicBezTo>
                    <a:pt x="2845" y="19351"/>
                    <a:pt x="2879" y="19396"/>
                    <a:pt x="2945" y="19433"/>
                  </a:cubicBezTo>
                  <a:lnTo>
                    <a:pt x="2945" y="19314"/>
                  </a:lnTo>
                  <a:lnTo>
                    <a:pt x="2879" y="19314"/>
                  </a:lnTo>
                  <a:cubicBezTo>
                    <a:pt x="2845" y="19277"/>
                    <a:pt x="2804" y="19204"/>
                    <a:pt x="2804" y="19122"/>
                  </a:cubicBezTo>
                  <a:cubicBezTo>
                    <a:pt x="2845" y="19049"/>
                    <a:pt x="2879" y="18976"/>
                    <a:pt x="2945" y="18856"/>
                  </a:cubicBezTo>
                  <a:cubicBezTo>
                    <a:pt x="2978" y="18893"/>
                    <a:pt x="3012" y="18939"/>
                    <a:pt x="3053" y="18939"/>
                  </a:cubicBezTo>
                  <a:cubicBezTo>
                    <a:pt x="3053" y="18939"/>
                    <a:pt x="3053" y="18893"/>
                    <a:pt x="3087" y="18856"/>
                  </a:cubicBezTo>
                  <a:cubicBezTo>
                    <a:pt x="3120" y="18939"/>
                    <a:pt x="3153" y="18976"/>
                    <a:pt x="3186" y="19012"/>
                  </a:cubicBezTo>
                  <a:cubicBezTo>
                    <a:pt x="3186" y="18893"/>
                    <a:pt x="3153" y="18783"/>
                    <a:pt x="3153" y="18710"/>
                  </a:cubicBezTo>
                  <a:cubicBezTo>
                    <a:pt x="3153" y="18664"/>
                    <a:pt x="3186" y="18664"/>
                    <a:pt x="3186" y="18664"/>
                  </a:cubicBezTo>
                  <a:cubicBezTo>
                    <a:pt x="3220" y="18746"/>
                    <a:pt x="3261" y="18783"/>
                    <a:pt x="3261" y="18856"/>
                  </a:cubicBezTo>
                  <a:cubicBezTo>
                    <a:pt x="3328" y="18893"/>
                    <a:pt x="3394" y="18939"/>
                    <a:pt x="3428" y="18976"/>
                  </a:cubicBezTo>
                  <a:cubicBezTo>
                    <a:pt x="3503" y="18893"/>
                    <a:pt x="3569" y="18856"/>
                    <a:pt x="3602" y="18820"/>
                  </a:cubicBezTo>
                  <a:cubicBezTo>
                    <a:pt x="3636" y="18783"/>
                    <a:pt x="3677" y="18710"/>
                    <a:pt x="3677" y="18664"/>
                  </a:cubicBezTo>
                  <a:cubicBezTo>
                    <a:pt x="3677" y="18591"/>
                    <a:pt x="3636" y="18554"/>
                    <a:pt x="3636" y="18481"/>
                  </a:cubicBezTo>
                  <a:cubicBezTo>
                    <a:pt x="3651" y="18472"/>
                    <a:pt x="3665" y="18468"/>
                    <a:pt x="3680" y="18468"/>
                  </a:cubicBezTo>
                  <a:cubicBezTo>
                    <a:pt x="3736" y="18468"/>
                    <a:pt x="3784" y="18533"/>
                    <a:pt x="3810" y="18591"/>
                  </a:cubicBezTo>
                  <a:cubicBezTo>
                    <a:pt x="3919" y="18518"/>
                    <a:pt x="3986" y="18436"/>
                    <a:pt x="4094" y="18362"/>
                  </a:cubicBezTo>
                  <a:cubicBezTo>
                    <a:pt x="4094" y="18253"/>
                    <a:pt x="4127" y="18134"/>
                    <a:pt x="4127" y="18024"/>
                  </a:cubicBezTo>
                  <a:lnTo>
                    <a:pt x="4160" y="18024"/>
                  </a:lnTo>
                  <a:cubicBezTo>
                    <a:pt x="4160" y="18097"/>
                    <a:pt x="4194" y="18134"/>
                    <a:pt x="4194" y="18253"/>
                  </a:cubicBezTo>
                  <a:cubicBezTo>
                    <a:pt x="4368" y="18097"/>
                    <a:pt x="4543" y="17978"/>
                    <a:pt x="4610" y="17832"/>
                  </a:cubicBezTo>
                  <a:cubicBezTo>
                    <a:pt x="4718" y="17795"/>
                    <a:pt x="4784" y="17750"/>
                    <a:pt x="4818" y="17713"/>
                  </a:cubicBezTo>
                  <a:cubicBezTo>
                    <a:pt x="5059" y="17485"/>
                    <a:pt x="5300" y="17256"/>
                    <a:pt x="5550" y="17027"/>
                  </a:cubicBezTo>
                  <a:cubicBezTo>
                    <a:pt x="5791" y="16799"/>
                    <a:pt x="6032" y="16570"/>
                    <a:pt x="6274" y="16342"/>
                  </a:cubicBezTo>
                  <a:cubicBezTo>
                    <a:pt x="6382" y="16268"/>
                    <a:pt x="6515" y="16150"/>
                    <a:pt x="6623" y="16040"/>
                  </a:cubicBezTo>
                  <a:cubicBezTo>
                    <a:pt x="6723" y="15967"/>
                    <a:pt x="6798" y="15848"/>
                    <a:pt x="6931" y="15738"/>
                  </a:cubicBezTo>
                  <a:cubicBezTo>
                    <a:pt x="7039" y="15692"/>
                    <a:pt x="7106" y="15583"/>
                    <a:pt x="7214" y="15509"/>
                  </a:cubicBezTo>
                  <a:cubicBezTo>
                    <a:pt x="7247" y="15427"/>
                    <a:pt x="7314" y="15391"/>
                    <a:pt x="7380" y="15317"/>
                  </a:cubicBezTo>
                  <a:cubicBezTo>
                    <a:pt x="7380" y="15281"/>
                    <a:pt x="7422" y="15199"/>
                    <a:pt x="7455" y="15199"/>
                  </a:cubicBezTo>
                  <a:cubicBezTo>
                    <a:pt x="7630" y="15162"/>
                    <a:pt x="7696" y="15007"/>
                    <a:pt x="7796" y="14933"/>
                  </a:cubicBezTo>
                  <a:cubicBezTo>
                    <a:pt x="7796" y="14933"/>
                    <a:pt x="7838" y="14897"/>
                    <a:pt x="7838" y="14860"/>
                  </a:cubicBezTo>
                  <a:cubicBezTo>
                    <a:pt x="7796" y="14860"/>
                    <a:pt x="7763" y="14824"/>
                    <a:pt x="7730" y="14824"/>
                  </a:cubicBezTo>
                  <a:cubicBezTo>
                    <a:pt x="7696" y="14860"/>
                    <a:pt x="7696" y="14897"/>
                    <a:pt x="7663" y="14933"/>
                  </a:cubicBezTo>
                  <a:cubicBezTo>
                    <a:pt x="7588" y="14933"/>
                    <a:pt x="7555" y="14897"/>
                    <a:pt x="7488" y="14897"/>
                  </a:cubicBezTo>
                  <a:cubicBezTo>
                    <a:pt x="7488" y="14824"/>
                    <a:pt x="7488" y="14778"/>
                    <a:pt x="7455" y="14705"/>
                  </a:cubicBezTo>
                  <a:cubicBezTo>
                    <a:pt x="7422" y="14741"/>
                    <a:pt x="7380" y="14741"/>
                    <a:pt x="7314" y="14778"/>
                  </a:cubicBezTo>
                  <a:lnTo>
                    <a:pt x="7247" y="14778"/>
                  </a:lnTo>
                  <a:lnTo>
                    <a:pt x="7247" y="14860"/>
                  </a:lnTo>
                  <a:cubicBezTo>
                    <a:pt x="7280" y="14933"/>
                    <a:pt x="7314" y="14970"/>
                    <a:pt x="7347" y="15052"/>
                  </a:cubicBezTo>
                  <a:cubicBezTo>
                    <a:pt x="7293" y="15082"/>
                    <a:pt x="7261" y="15100"/>
                    <a:pt x="7234" y="15100"/>
                  </a:cubicBezTo>
                  <a:cubicBezTo>
                    <a:pt x="7196" y="15100"/>
                    <a:pt x="7170" y="15062"/>
                    <a:pt x="7106" y="14970"/>
                  </a:cubicBezTo>
                  <a:cubicBezTo>
                    <a:pt x="7072" y="15089"/>
                    <a:pt x="7072" y="15162"/>
                    <a:pt x="7039" y="15281"/>
                  </a:cubicBezTo>
                  <a:cubicBezTo>
                    <a:pt x="7006" y="15281"/>
                    <a:pt x="6964" y="15235"/>
                    <a:pt x="6898" y="15235"/>
                  </a:cubicBezTo>
                  <a:cubicBezTo>
                    <a:pt x="6898" y="15317"/>
                    <a:pt x="6898" y="15354"/>
                    <a:pt x="6864" y="15427"/>
                  </a:cubicBezTo>
                  <a:lnTo>
                    <a:pt x="6798" y="15427"/>
                  </a:lnTo>
                  <a:cubicBezTo>
                    <a:pt x="6798" y="15317"/>
                    <a:pt x="6723" y="15235"/>
                    <a:pt x="6798" y="15162"/>
                  </a:cubicBezTo>
                  <a:lnTo>
                    <a:pt x="6864" y="15162"/>
                  </a:lnTo>
                  <a:cubicBezTo>
                    <a:pt x="6898" y="15089"/>
                    <a:pt x="6931" y="15052"/>
                    <a:pt x="6964" y="15007"/>
                  </a:cubicBezTo>
                  <a:cubicBezTo>
                    <a:pt x="7006" y="14933"/>
                    <a:pt x="7039" y="14824"/>
                    <a:pt x="7106" y="14824"/>
                  </a:cubicBezTo>
                  <a:cubicBezTo>
                    <a:pt x="7172" y="14824"/>
                    <a:pt x="7172" y="14741"/>
                    <a:pt x="7247" y="14741"/>
                  </a:cubicBezTo>
                  <a:cubicBezTo>
                    <a:pt x="7247" y="14741"/>
                    <a:pt x="7247" y="14668"/>
                    <a:pt x="7280" y="14668"/>
                  </a:cubicBezTo>
                  <a:cubicBezTo>
                    <a:pt x="7347" y="14595"/>
                    <a:pt x="7422" y="14513"/>
                    <a:pt x="7522" y="14440"/>
                  </a:cubicBezTo>
                  <a:cubicBezTo>
                    <a:pt x="7555" y="14403"/>
                    <a:pt x="7588" y="14403"/>
                    <a:pt x="7663" y="14366"/>
                  </a:cubicBezTo>
                  <a:cubicBezTo>
                    <a:pt x="7696" y="14321"/>
                    <a:pt x="7696" y="14284"/>
                    <a:pt x="7730" y="14211"/>
                  </a:cubicBezTo>
                  <a:cubicBezTo>
                    <a:pt x="7838" y="14248"/>
                    <a:pt x="7871" y="14284"/>
                    <a:pt x="7938" y="14366"/>
                  </a:cubicBezTo>
                  <a:cubicBezTo>
                    <a:pt x="7971" y="14284"/>
                    <a:pt x="7971" y="14211"/>
                    <a:pt x="8004" y="14138"/>
                  </a:cubicBezTo>
                  <a:lnTo>
                    <a:pt x="8046" y="14138"/>
                  </a:lnTo>
                  <a:lnTo>
                    <a:pt x="8046" y="14248"/>
                  </a:lnTo>
                  <a:cubicBezTo>
                    <a:pt x="8079" y="14211"/>
                    <a:pt x="8112" y="14174"/>
                    <a:pt x="8146" y="14174"/>
                  </a:cubicBezTo>
                  <a:cubicBezTo>
                    <a:pt x="8146" y="14138"/>
                    <a:pt x="8146" y="14092"/>
                    <a:pt x="8112" y="14056"/>
                  </a:cubicBezTo>
                  <a:cubicBezTo>
                    <a:pt x="8179" y="14056"/>
                    <a:pt x="8212" y="14092"/>
                    <a:pt x="8254" y="14092"/>
                  </a:cubicBezTo>
                  <a:cubicBezTo>
                    <a:pt x="8254" y="13982"/>
                    <a:pt x="8287" y="13946"/>
                    <a:pt x="8387" y="13909"/>
                  </a:cubicBezTo>
                  <a:cubicBezTo>
                    <a:pt x="8387" y="13982"/>
                    <a:pt x="8420" y="14019"/>
                    <a:pt x="8420" y="14056"/>
                  </a:cubicBezTo>
                  <a:cubicBezTo>
                    <a:pt x="8528" y="13946"/>
                    <a:pt x="8670" y="13864"/>
                    <a:pt x="8770" y="13790"/>
                  </a:cubicBezTo>
                  <a:lnTo>
                    <a:pt x="8770" y="13754"/>
                  </a:lnTo>
                  <a:lnTo>
                    <a:pt x="8878" y="13754"/>
                  </a:lnTo>
                  <a:cubicBezTo>
                    <a:pt x="8911" y="13681"/>
                    <a:pt x="8944" y="13635"/>
                    <a:pt x="8978" y="13562"/>
                  </a:cubicBezTo>
                  <a:lnTo>
                    <a:pt x="9119" y="13562"/>
                  </a:lnTo>
                  <a:cubicBezTo>
                    <a:pt x="8978" y="13370"/>
                    <a:pt x="8978" y="13260"/>
                    <a:pt x="9119" y="13178"/>
                  </a:cubicBezTo>
                  <a:cubicBezTo>
                    <a:pt x="9119" y="13260"/>
                    <a:pt x="9152" y="13333"/>
                    <a:pt x="9152" y="13452"/>
                  </a:cubicBezTo>
                  <a:cubicBezTo>
                    <a:pt x="9219" y="13406"/>
                    <a:pt x="9252" y="13406"/>
                    <a:pt x="9327" y="13370"/>
                  </a:cubicBezTo>
                  <a:cubicBezTo>
                    <a:pt x="9294" y="13333"/>
                    <a:pt x="9252" y="13333"/>
                    <a:pt x="9252" y="13297"/>
                  </a:cubicBezTo>
                  <a:cubicBezTo>
                    <a:pt x="9294" y="13260"/>
                    <a:pt x="9360" y="13260"/>
                    <a:pt x="9427" y="13223"/>
                  </a:cubicBezTo>
                  <a:cubicBezTo>
                    <a:pt x="9427" y="13260"/>
                    <a:pt x="9460" y="13297"/>
                    <a:pt x="9460" y="13333"/>
                  </a:cubicBezTo>
                  <a:cubicBezTo>
                    <a:pt x="9502" y="13223"/>
                    <a:pt x="9502" y="13141"/>
                    <a:pt x="9502" y="13068"/>
                  </a:cubicBezTo>
                  <a:cubicBezTo>
                    <a:pt x="9502" y="13031"/>
                    <a:pt x="9460" y="12995"/>
                    <a:pt x="9460" y="12949"/>
                  </a:cubicBezTo>
                  <a:cubicBezTo>
                    <a:pt x="9502" y="12913"/>
                    <a:pt x="9502" y="12913"/>
                    <a:pt x="9535" y="12876"/>
                  </a:cubicBezTo>
                  <a:cubicBezTo>
                    <a:pt x="9502" y="12839"/>
                    <a:pt x="9460" y="12839"/>
                    <a:pt x="9427" y="12803"/>
                  </a:cubicBezTo>
                  <a:cubicBezTo>
                    <a:pt x="9460" y="12766"/>
                    <a:pt x="9502" y="12766"/>
                    <a:pt x="9535" y="12721"/>
                  </a:cubicBezTo>
                  <a:cubicBezTo>
                    <a:pt x="9502" y="12684"/>
                    <a:pt x="9460" y="12684"/>
                    <a:pt x="9427" y="12647"/>
                  </a:cubicBezTo>
                  <a:cubicBezTo>
                    <a:pt x="9427" y="12611"/>
                    <a:pt x="9460" y="12538"/>
                    <a:pt x="9460" y="12492"/>
                  </a:cubicBezTo>
                  <a:cubicBezTo>
                    <a:pt x="9502" y="12574"/>
                    <a:pt x="9535" y="12611"/>
                    <a:pt x="9568" y="12684"/>
                  </a:cubicBezTo>
                  <a:cubicBezTo>
                    <a:pt x="9607" y="12684"/>
                    <a:pt x="9649" y="12711"/>
                    <a:pt x="9683" y="12711"/>
                  </a:cubicBezTo>
                  <a:cubicBezTo>
                    <a:pt x="9708" y="12711"/>
                    <a:pt x="9729" y="12697"/>
                    <a:pt x="9743" y="12647"/>
                  </a:cubicBezTo>
                  <a:cubicBezTo>
                    <a:pt x="9776" y="12684"/>
                    <a:pt x="9810" y="12766"/>
                    <a:pt x="9843" y="12803"/>
                  </a:cubicBezTo>
                  <a:cubicBezTo>
                    <a:pt x="9860" y="12762"/>
                    <a:pt x="9887" y="12741"/>
                    <a:pt x="9909" y="12741"/>
                  </a:cubicBezTo>
                  <a:cubicBezTo>
                    <a:pt x="9933" y="12741"/>
                    <a:pt x="9951" y="12762"/>
                    <a:pt x="9951" y="12803"/>
                  </a:cubicBezTo>
                  <a:cubicBezTo>
                    <a:pt x="10018" y="12721"/>
                    <a:pt x="10084" y="12647"/>
                    <a:pt x="10126" y="12611"/>
                  </a:cubicBezTo>
                  <a:lnTo>
                    <a:pt x="10259" y="12611"/>
                  </a:lnTo>
                  <a:cubicBezTo>
                    <a:pt x="10259" y="12574"/>
                    <a:pt x="10226" y="12538"/>
                    <a:pt x="10226" y="12492"/>
                  </a:cubicBezTo>
                  <a:cubicBezTo>
                    <a:pt x="10292" y="12455"/>
                    <a:pt x="10334" y="12455"/>
                    <a:pt x="10400" y="12455"/>
                  </a:cubicBezTo>
                  <a:lnTo>
                    <a:pt x="10400" y="12382"/>
                  </a:lnTo>
                  <a:cubicBezTo>
                    <a:pt x="10467" y="12382"/>
                    <a:pt x="10500" y="12346"/>
                    <a:pt x="10542" y="12346"/>
                  </a:cubicBezTo>
                  <a:cubicBezTo>
                    <a:pt x="10708" y="12190"/>
                    <a:pt x="10850" y="11998"/>
                    <a:pt x="11058" y="11888"/>
                  </a:cubicBezTo>
                  <a:lnTo>
                    <a:pt x="11091" y="11852"/>
                  </a:lnTo>
                  <a:cubicBezTo>
                    <a:pt x="11200" y="11733"/>
                    <a:pt x="11299" y="11660"/>
                    <a:pt x="11374" y="11578"/>
                  </a:cubicBezTo>
                  <a:cubicBezTo>
                    <a:pt x="11507" y="11468"/>
                    <a:pt x="11649" y="11349"/>
                    <a:pt x="11682" y="11166"/>
                  </a:cubicBezTo>
                  <a:cubicBezTo>
                    <a:pt x="11715" y="11166"/>
                    <a:pt x="11749" y="11166"/>
                    <a:pt x="11790" y="11203"/>
                  </a:cubicBezTo>
                  <a:cubicBezTo>
                    <a:pt x="11923" y="11047"/>
                    <a:pt x="11923" y="11047"/>
                    <a:pt x="11957" y="10937"/>
                  </a:cubicBezTo>
                  <a:cubicBezTo>
                    <a:pt x="11923" y="10937"/>
                    <a:pt x="11890" y="10891"/>
                    <a:pt x="11857" y="10855"/>
                  </a:cubicBezTo>
                  <a:cubicBezTo>
                    <a:pt x="11957" y="10855"/>
                    <a:pt x="11957" y="10855"/>
                    <a:pt x="12065" y="10891"/>
                  </a:cubicBezTo>
                  <a:cubicBezTo>
                    <a:pt x="12547" y="10397"/>
                    <a:pt x="13105" y="9977"/>
                    <a:pt x="13587" y="9410"/>
                  </a:cubicBezTo>
                  <a:cubicBezTo>
                    <a:pt x="13662" y="9373"/>
                    <a:pt x="13762" y="9291"/>
                    <a:pt x="13870" y="9218"/>
                  </a:cubicBezTo>
                  <a:cubicBezTo>
                    <a:pt x="14037" y="9026"/>
                    <a:pt x="14211" y="8879"/>
                    <a:pt x="14386" y="8687"/>
                  </a:cubicBezTo>
                  <a:cubicBezTo>
                    <a:pt x="14561" y="8532"/>
                    <a:pt x="14769" y="8340"/>
                    <a:pt x="14944" y="8148"/>
                  </a:cubicBezTo>
                  <a:cubicBezTo>
                    <a:pt x="15152" y="7919"/>
                    <a:pt x="15360" y="7736"/>
                    <a:pt x="15568" y="7544"/>
                  </a:cubicBezTo>
                  <a:cubicBezTo>
                    <a:pt x="15568" y="7544"/>
                    <a:pt x="15534" y="7544"/>
                    <a:pt x="15534" y="7508"/>
                  </a:cubicBezTo>
                  <a:cubicBezTo>
                    <a:pt x="15568" y="7508"/>
                    <a:pt x="15601" y="7462"/>
                    <a:pt x="15634" y="7462"/>
                  </a:cubicBezTo>
                  <a:cubicBezTo>
                    <a:pt x="15667" y="7426"/>
                    <a:pt x="15667" y="7389"/>
                    <a:pt x="15701" y="7352"/>
                  </a:cubicBezTo>
                  <a:cubicBezTo>
                    <a:pt x="15742" y="7352"/>
                    <a:pt x="15742" y="7352"/>
                    <a:pt x="15809" y="7389"/>
                  </a:cubicBezTo>
                  <a:cubicBezTo>
                    <a:pt x="15875" y="7316"/>
                    <a:pt x="15950" y="7197"/>
                    <a:pt x="16017" y="7087"/>
                  </a:cubicBezTo>
                  <a:cubicBezTo>
                    <a:pt x="16083" y="7051"/>
                    <a:pt x="16117" y="7005"/>
                    <a:pt x="16158" y="6932"/>
                  </a:cubicBezTo>
                  <a:cubicBezTo>
                    <a:pt x="16225" y="6895"/>
                    <a:pt x="16366" y="6859"/>
                    <a:pt x="16366" y="6740"/>
                  </a:cubicBezTo>
                  <a:cubicBezTo>
                    <a:pt x="16366" y="6703"/>
                    <a:pt x="16433" y="6703"/>
                    <a:pt x="16433" y="6667"/>
                  </a:cubicBezTo>
                  <a:cubicBezTo>
                    <a:pt x="16608" y="6630"/>
                    <a:pt x="16707" y="6511"/>
                    <a:pt x="16741" y="6365"/>
                  </a:cubicBezTo>
                  <a:cubicBezTo>
                    <a:pt x="16816" y="6319"/>
                    <a:pt x="16849" y="6319"/>
                    <a:pt x="16882" y="6283"/>
                  </a:cubicBezTo>
                  <a:cubicBezTo>
                    <a:pt x="17057" y="6091"/>
                    <a:pt x="17232" y="5944"/>
                    <a:pt x="17406" y="5789"/>
                  </a:cubicBezTo>
                  <a:cubicBezTo>
                    <a:pt x="17440" y="5716"/>
                    <a:pt x="17473" y="5679"/>
                    <a:pt x="17539" y="5633"/>
                  </a:cubicBezTo>
                  <a:cubicBezTo>
                    <a:pt x="17647" y="5524"/>
                    <a:pt x="17781" y="5368"/>
                    <a:pt x="17922" y="5222"/>
                  </a:cubicBezTo>
                  <a:cubicBezTo>
                    <a:pt x="17955" y="5176"/>
                    <a:pt x="17955" y="5103"/>
                    <a:pt x="17989" y="5030"/>
                  </a:cubicBezTo>
                  <a:cubicBezTo>
                    <a:pt x="18013" y="5030"/>
                    <a:pt x="18039" y="5033"/>
                    <a:pt x="18065" y="5033"/>
                  </a:cubicBezTo>
                  <a:cubicBezTo>
                    <a:pt x="18121" y="5033"/>
                    <a:pt x="18174" y="5017"/>
                    <a:pt x="18197" y="4911"/>
                  </a:cubicBezTo>
                  <a:cubicBezTo>
                    <a:pt x="18164" y="4948"/>
                    <a:pt x="18131" y="4948"/>
                    <a:pt x="18030" y="4948"/>
                  </a:cubicBezTo>
                  <a:cubicBezTo>
                    <a:pt x="18097" y="4838"/>
                    <a:pt x="18164" y="4765"/>
                    <a:pt x="18197" y="4682"/>
                  </a:cubicBezTo>
                  <a:cubicBezTo>
                    <a:pt x="18285" y="4682"/>
                    <a:pt x="18323" y="4784"/>
                    <a:pt x="18370" y="4784"/>
                  </a:cubicBezTo>
                  <a:cubicBezTo>
                    <a:pt x="18381" y="4784"/>
                    <a:pt x="18392" y="4778"/>
                    <a:pt x="18405" y="4765"/>
                  </a:cubicBezTo>
                  <a:cubicBezTo>
                    <a:pt x="18405" y="4609"/>
                    <a:pt x="18405" y="4609"/>
                    <a:pt x="18513" y="4490"/>
                  </a:cubicBezTo>
                  <a:cubicBezTo>
                    <a:pt x="18513" y="4536"/>
                    <a:pt x="18513" y="4573"/>
                    <a:pt x="18547" y="4609"/>
                  </a:cubicBezTo>
                  <a:cubicBezTo>
                    <a:pt x="18613" y="4536"/>
                    <a:pt x="18688" y="4490"/>
                    <a:pt x="18688" y="4417"/>
                  </a:cubicBezTo>
                  <a:cubicBezTo>
                    <a:pt x="18688" y="4307"/>
                    <a:pt x="18755" y="4307"/>
                    <a:pt x="18863" y="4262"/>
                  </a:cubicBezTo>
                  <a:lnTo>
                    <a:pt x="18863" y="4189"/>
                  </a:lnTo>
                  <a:cubicBezTo>
                    <a:pt x="18996" y="4152"/>
                    <a:pt x="18996" y="4152"/>
                    <a:pt x="18996" y="3997"/>
                  </a:cubicBezTo>
                  <a:cubicBezTo>
                    <a:pt x="19029" y="3997"/>
                    <a:pt x="19104" y="3997"/>
                    <a:pt x="19171" y="4033"/>
                  </a:cubicBezTo>
                  <a:cubicBezTo>
                    <a:pt x="19237" y="3960"/>
                    <a:pt x="19312" y="3850"/>
                    <a:pt x="19379" y="3768"/>
                  </a:cubicBezTo>
                  <a:cubicBezTo>
                    <a:pt x="19379" y="3731"/>
                    <a:pt x="19379" y="3731"/>
                    <a:pt x="19345" y="3695"/>
                  </a:cubicBezTo>
                  <a:cubicBezTo>
                    <a:pt x="19487" y="3658"/>
                    <a:pt x="19587" y="3658"/>
                    <a:pt x="19653" y="3466"/>
                  </a:cubicBezTo>
                  <a:cubicBezTo>
                    <a:pt x="19653" y="3466"/>
                    <a:pt x="19653" y="3430"/>
                    <a:pt x="19695" y="3430"/>
                  </a:cubicBezTo>
                  <a:cubicBezTo>
                    <a:pt x="19795" y="3430"/>
                    <a:pt x="19828" y="3311"/>
                    <a:pt x="19903" y="3237"/>
                  </a:cubicBezTo>
                  <a:cubicBezTo>
                    <a:pt x="20003" y="3164"/>
                    <a:pt x="20111" y="3045"/>
                    <a:pt x="20211" y="2935"/>
                  </a:cubicBezTo>
                  <a:cubicBezTo>
                    <a:pt x="20319" y="2780"/>
                    <a:pt x="20527" y="2661"/>
                    <a:pt x="20560" y="2478"/>
                  </a:cubicBezTo>
                  <a:cubicBezTo>
                    <a:pt x="20660" y="2396"/>
                    <a:pt x="20693" y="2323"/>
                    <a:pt x="20768" y="2286"/>
                  </a:cubicBezTo>
                  <a:cubicBezTo>
                    <a:pt x="20735" y="2204"/>
                    <a:pt x="20735" y="2167"/>
                    <a:pt x="20735" y="2131"/>
                  </a:cubicBezTo>
                  <a:cubicBezTo>
                    <a:pt x="20735" y="2131"/>
                    <a:pt x="20735" y="2094"/>
                    <a:pt x="20768" y="2094"/>
                  </a:cubicBezTo>
                  <a:cubicBezTo>
                    <a:pt x="20768" y="2131"/>
                    <a:pt x="20768" y="2131"/>
                    <a:pt x="20801" y="2204"/>
                  </a:cubicBezTo>
                  <a:cubicBezTo>
                    <a:pt x="20868" y="2094"/>
                    <a:pt x="20901" y="2021"/>
                    <a:pt x="20943" y="1939"/>
                  </a:cubicBezTo>
                  <a:cubicBezTo>
                    <a:pt x="20901" y="1902"/>
                    <a:pt x="20868" y="1865"/>
                    <a:pt x="20835" y="1829"/>
                  </a:cubicBezTo>
                  <a:lnTo>
                    <a:pt x="20835" y="1792"/>
                  </a:lnTo>
                  <a:cubicBezTo>
                    <a:pt x="20901" y="1792"/>
                    <a:pt x="20976" y="1792"/>
                    <a:pt x="21076" y="1829"/>
                  </a:cubicBezTo>
                  <a:cubicBezTo>
                    <a:pt x="21251" y="1518"/>
                    <a:pt x="21459" y="1253"/>
                    <a:pt x="21567" y="914"/>
                  </a:cubicBezTo>
                  <a:cubicBezTo>
                    <a:pt x="21492" y="832"/>
                    <a:pt x="21567" y="796"/>
                    <a:pt x="21600" y="759"/>
                  </a:cubicBezTo>
                  <a:cubicBezTo>
                    <a:pt x="21567" y="722"/>
                    <a:pt x="21525" y="649"/>
                    <a:pt x="21492" y="567"/>
                  </a:cubicBezTo>
                  <a:cubicBezTo>
                    <a:pt x="21317" y="604"/>
                    <a:pt x="21284" y="759"/>
                    <a:pt x="21184" y="878"/>
                  </a:cubicBezTo>
                  <a:cubicBezTo>
                    <a:pt x="21109" y="759"/>
                    <a:pt x="21184" y="722"/>
                    <a:pt x="21251" y="649"/>
                  </a:cubicBezTo>
                  <a:cubicBezTo>
                    <a:pt x="21217" y="530"/>
                    <a:pt x="21184" y="421"/>
                    <a:pt x="21043" y="338"/>
                  </a:cubicBezTo>
                  <a:cubicBezTo>
                    <a:pt x="21076" y="265"/>
                    <a:pt x="21076" y="192"/>
                    <a:pt x="21076" y="146"/>
                  </a:cubicBezTo>
                  <a:cubicBezTo>
                    <a:pt x="20943" y="110"/>
                    <a:pt x="20868" y="37"/>
                    <a:pt x="20768"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77" name="Google Shape;5801;p40"/>
            <p:cNvSpPr/>
            <p:nvPr/>
          </p:nvSpPr>
          <p:spPr>
            <a:xfrm>
              <a:off x="25" y="8750"/>
              <a:ext cx="1003526" cy="956626"/>
            </a:xfrm>
            <a:custGeom>
              <a:avLst/>
              <a:gdLst/>
              <a:ahLst/>
              <a:cxnLst>
                <a:cxn ang="0">
                  <a:pos x="wd2" y="hd2"/>
                </a:cxn>
                <a:cxn ang="5400000">
                  <a:pos x="wd2" y="hd2"/>
                </a:cxn>
                <a:cxn ang="10800000">
                  <a:pos x="wd2" y="hd2"/>
                </a:cxn>
                <a:cxn ang="16200000">
                  <a:pos x="wd2" y="hd2"/>
                </a:cxn>
              </a:cxnLst>
              <a:rect l="0" t="0" r="r" b="b"/>
              <a:pathLst>
                <a:path w="21600" h="21600" extrusionOk="0">
                  <a:moveTo>
                    <a:pt x="9011" y="13270"/>
                  </a:moveTo>
                  <a:cubicBezTo>
                    <a:pt x="9041" y="13365"/>
                    <a:pt x="9169" y="13436"/>
                    <a:pt x="9139" y="13602"/>
                  </a:cubicBezTo>
                  <a:cubicBezTo>
                    <a:pt x="9108" y="13562"/>
                    <a:pt x="9108" y="13531"/>
                    <a:pt x="9078" y="13467"/>
                  </a:cubicBezTo>
                  <a:cubicBezTo>
                    <a:pt x="9011" y="13499"/>
                    <a:pt x="8950" y="13531"/>
                    <a:pt x="8890" y="13531"/>
                  </a:cubicBezTo>
                  <a:cubicBezTo>
                    <a:pt x="8890" y="13562"/>
                    <a:pt x="8890" y="13633"/>
                    <a:pt x="8920" y="13665"/>
                  </a:cubicBezTo>
                  <a:lnTo>
                    <a:pt x="8890" y="13665"/>
                  </a:lnTo>
                  <a:cubicBezTo>
                    <a:pt x="8852" y="13633"/>
                    <a:pt x="8792" y="13602"/>
                    <a:pt x="8732" y="13531"/>
                  </a:cubicBezTo>
                  <a:cubicBezTo>
                    <a:pt x="8792" y="13499"/>
                    <a:pt x="8822" y="13436"/>
                    <a:pt x="8852" y="13404"/>
                  </a:cubicBezTo>
                  <a:cubicBezTo>
                    <a:pt x="8890" y="13436"/>
                    <a:pt x="8920" y="13436"/>
                    <a:pt x="8980" y="13467"/>
                  </a:cubicBezTo>
                  <a:cubicBezTo>
                    <a:pt x="8950" y="13404"/>
                    <a:pt x="8950" y="13365"/>
                    <a:pt x="8920" y="13302"/>
                  </a:cubicBezTo>
                  <a:cubicBezTo>
                    <a:pt x="8950" y="13302"/>
                    <a:pt x="8980" y="13302"/>
                    <a:pt x="9011" y="13270"/>
                  </a:cubicBezTo>
                  <a:close/>
                  <a:moveTo>
                    <a:pt x="6472" y="15736"/>
                  </a:moveTo>
                  <a:cubicBezTo>
                    <a:pt x="6472" y="15775"/>
                    <a:pt x="6502" y="15838"/>
                    <a:pt x="6502" y="15870"/>
                  </a:cubicBezTo>
                  <a:cubicBezTo>
                    <a:pt x="6532" y="15902"/>
                    <a:pt x="6532" y="15973"/>
                    <a:pt x="6562" y="16004"/>
                  </a:cubicBezTo>
                  <a:cubicBezTo>
                    <a:pt x="6532" y="16036"/>
                    <a:pt x="6532" y="16036"/>
                    <a:pt x="6472" y="16067"/>
                  </a:cubicBezTo>
                  <a:cubicBezTo>
                    <a:pt x="6442" y="16004"/>
                    <a:pt x="6404" y="15933"/>
                    <a:pt x="6344" y="15838"/>
                  </a:cubicBezTo>
                  <a:cubicBezTo>
                    <a:pt x="6374" y="15838"/>
                    <a:pt x="6404" y="15775"/>
                    <a:pt x="6472" y="15736"/>
                  </a:cubicBezTo>
                  <a:close/>
                  <a:moveTo>
                    <a:pt x="3013" y="17878"/>
                  </a:moveTo>
                  <a:cubicBezTo>
                    <a:pt x="3051" y="17909"/>
                    <a:pt x="3081" y="17949"/>
                    <a:pt x="3081" y="17981"/>
                  </a:cubicBezTo>
                  <a:cubicBezTo>
                    <a:pt x="3081" y="18075"/>
                    <a:pt x="2953" y="18107"/>
                    <a:pt x="3013" y="18241"/>
                  </a:cubicBezTo>
                  <a:cubicBezTo>
                    <a:pt x="2983" y="18273"/>
                    <a:pt x="2953" y="18273"/>
                    <a:pt x="2923" y="18305"/>
                  </a:cubicBezTo>
                  <a:cubicBezTo>
                    <a:pt x="2923" y="18273"/>
                    <a:pt x="2893" y="18210"/>
                    <a:pt x="2863" y="18178"/>
                  </a:cubicBezTo>
                  <a:cubicBezTo>
                    <a:pt x="2923" y="18075"/>
                    <a:pt x="2983" y="17981"/>
                    <a:pt x="3013" y="17878"/>
                  </a:cubicBezTo>
                  <a:close/>
                  <a:moveTo>
                    <a:pt x="21133" y="0"/>
                  </a:moveTo>
                  <a:cubicBezTo>
                    <a:pt x="20975" y="95"/>
                    <a:pt x="20786" y="126"/>
                    <a:pt x="20756" y="364"/>
                  </a:cubicBezTo>
                  <a:lnTo>
                    <a:pt x="20628" y="364"/>
                  </a:lnTo>
                  <a:cubicBezTo>
                    <a:pt x="20658" y="427"/>
                    <a:pt x="20658" y="458"/>
                    <a:pt x="20688" y="490"/>
                  </a:cubicBezTo>
                  <a:cubicBezTo>
                    <a:pt x="20719" y="458"/>
                    <a:pt x="20756" y="427"/>
                    <a:pt x="20756" y="427"/>
                  </a:cubicBezTo>
                  <a:cubicBezTo>
                    <a:pt x="20847" y="490"/>
                    <a:pt x="20907" y="522"/>
                    <a:pt x="21005" y="593"/>
                  </a:cubicBezTo>
                  <a:cubicBezTo>
                    <a:pt x="20907" y="624"/>
                    <a:pt x="20847" y="656"/>
                    <a:pt x="20786" y="688"/>
                  </a:cubicBezTo>
                  <a:cubicBezTo>
                    <a:pt x="20756" y="656"/>
                    <a:pt x="20719" y="656"/>
                    <a:pt x="20658" y="624"/>
                  </a:cubicBezTo>
                  <a:cubicBezTo>
                    <a:pt x="20658" y="719"/>
                    <a:pt x="20658" y="790"/>
                    <a:pt x="20688" y="854"/>
                  </a:cubicBezTo>
                  <a:cubicBezTo>
                    <a:pt x="20440" y="1083"/>
                    <a:pt x="20221" y="1312"/>
                    <a:pt x="20003" y="1549"/>
                  </a:cubicBezTo>
                  <a:cubicBezTo>
                    <a:pt x="19965" y="1581"/>
                    <a:pt x="19905" y="1581"/>
                    <a:pt x="19875" y="1612"/>
                  </a:cubicBezTo>
                  <a:cubicBezTo>
                    <a:pt x="19845" y="1612"/>
                    <a:pt x="19845" y="1612"/>
                    <a:pt x="19815" y="1644"/>
                  </a:cubicBezTo>
                  <a:lnTo>
                    <a:pt x="19815" y="1707"/>
                  </a:lnTo>
                  <a:cubicBezTo>
                    <a:pt x="19747" y="1747"/>
                    <a:pt x="19687" y="1810"/>
                    <a:pt x="19656" y="1841"/>
                  </a:cubicBezTo>
                  <a:cubicBezTo>
                    <a:pt x="19589" y="1778"/>
                    <a:pt x="19558" y="1747"/>
                    <a:pt x="19498" y="1675"/>
                  </a:cubicBezTo>
                  <a:cubicBezTo>
                    <a:pt x="19468" y="1747"/>
                    <a:pt x="19468" y="1810"/>
                    <a:pt x="19438" y="1841"/>
                  </a:cubicBezTo>
                  <a:cubicBezTo>
                    <a:pt x="19400" y="1873"/>
                    <a:pt x="19400" y="1873"/>
                    <a:pt x="19370" y="1873"/>
                  </a:cubicBezTo>
                  <a:cubicBezTo>
                    <a:pt x="19400" y="1944"/>
                    <a:pt x="19400" y="1976"/>
                    <a:pt x="19438" y="2007"/>
                  </a:cubicBezTo>
                  <a:cubicBezTo>
                    <a:pt x="19400" y="2071"/>
                    <a:pt x="19250" y="2071"/>
                    <a:pt x="19340" y="2173"/>
                  </a:cubicBezTo>
                  <a:cubicBezTo>
                    <a:pt x="19182" y="2339"/>
                    <a:pt x="18993" y="2537"/>
                    <a:pt x="18835" y="2695"/>
                  </a:cubicBezTo>
                  <a:cubicBezTo>
                    <a:pt x="18647" y="2830"/>
                    <a:pt x="18496" y="3059"/>
                    <a:pt x="18308" y="3162"/>
                  </a:cubicBezTo>
                  <a:cubicBezTo>
                    <a:pt x="18150" y="3359"/>
                    <a:pt x="17991" y="3525"/>
                    <a:pt x="17803" y="3683"/>
                  </a:cubicBezTo>
                  <a:cubicBezTo>
                    <a:pt x="17705" y="3557"/>
                    <a:pt x="17584" y="3454"/>
                    <a:pt x="17486" y="3391"/>
                  </a:cubicBezTo>
                  <a:cubicBezTo>
                    <a:pt x="17456" y="3391"/>
                    <a:pt x="17426" y="3422"/>
                    <a:pt x="17396" y="3454"/>
                  </a:cubicBezTo>
                  <a:cubicBezTo>
                    <a:pt x="17396" y="3391"/>
                    <a:pt x="17366" y="3391"/>
                    <a:pt x="17366" y="3328"/>
                  </a:cubicBezTo>
                  <a:cubicBezTo>
                    <a:pt x="17268" y="3422"/>
                    <a:pt x="17238" y="3486"/>
                    <a:pt x="17177" y="3557"/>
                  </a:cubicBezTo>
                  <a:cubicBezTo>
                    <a:pt x="17110" y="3588"/>
                    <a:pt x="17079" y="3588"/>
                    <a:pt x="17049" y="3620"/>
                  </a:cubicBezTo>
                  <a:cubicBezTo>
                    <a:pt x="17079" y="3652"/>
                    <a:pt x="17110" y="3683"/>
                    <a:pt x="17140" y="3754"/>
                  </a:cubicBezTo>
                  <a:cubicBezTo>
                    <a:pt x="17079" y="3754"/>
                    <a:pt x="17049" y="3786"/>
                    <a:pt x="16989" y="3786"/>
                  </a:cubicBezTo>
                  <a:cubicBezTo>
                    <a:pt x="16989" y="3754"/>
                    <a:pt x="16989" y="3723"/>
                    <a:pt x="16951" y="3683"/>
                  </a:cubicBezTo>
                  <a:cubicBezTo>
                    <a:pt x="16921" y="3723"/>
                    <a:pt x="16921" y="3754"/>
                    <a:pt x="16891" y="3786"/>
                  </a:cubicBezTo>
                  <a:cubicBezTo>
                    <a:pt x="16891" y="3818"/>
                    <a:pt x="16921" y="3849"/>
                    <a:pt x="16921" y="3920"/>
                  </a:cubicBezTo>
                  <a:cubicBezTo>
                    <a:pt x="16891" y="3881"/>
                    <a:pt x="16861" y="3881"/>
                    <a:pt x="16831" y="3849"/>
                  </a:cubicBezTo>
                  <a:cubicBezTo>
                    <a:pt x="16733" y="3952"/>
                    <a:pt x="16642" y="4015"/>
                    <a:pt x="16545" y="4078"/>
                  </a:cubicBezTo>
                  <a:cubicBezTo>
                    <a:pt x="16575" y="4150"/>
                    <a:pt x="16612" y="4213"/>
                    <a:pt x="16612" y="4276"/>
                  </a:cubicBezTo>
                  <a:cubicBezTo>
                    <a:pt x="16612" y="4315"/>
                    <a:pt x="16575" y="4315"/>
                    <a:pt x="16575" y="4347"/>
                  </a:cubicBezTo>
                  <a:cubicBezTo>
                    <a:pt x="16514" y="4276"/>
                    <a:pt x="16484" y="4244"/>
                    <a:pt x="16454" y="4181"/>
                  </a:cubicBezTo>
                  <a:cubicBezTo>
                    <a:pt x="16356" y="4213"/>
                    <a:pt x="16326" y="4276"/>
                    <a:pt x="16326" y="4347"/>
                  </a:cubicBezTo>
                  <a:cubicBezTo>
                    <a:pt x="16266" y="4379"/>
                    <a:pt x="16198" y="4379"/>
                    <a:pt x="16198" y="4410"/>
                  </a:cubicBezTo>
                  <a:cubicBezTo>
                    <a:pt x="16138" y="4513"/>
                    <a:pt x="16047" y="4576"/>
                    <a:pt x="15949" y="4639"/>
                  </a:cubicBezTo>
                  <a:cubicBezTo>
                    <a:pt x="15889" y="4742"/>
                    <a:pt x="15821" y="4805"/>
                    <a:pt x="15761" y="4869"/>
                  </a:cubicBezTo>
                  <a:cubicBezTo>
                    <a:pt x="15791" y="4940"/>
                    <a:pt x="15821" y="5003"/>
                    <a:pt x="15859" y="5035"/>
                  </a:cubicBezTo>
                  <a:lnTo>
                    <a:pt x="15980" y="5035"/>
                  </a:lnTo>
                  <a:cubicBezTo>
                    <a:pt x="16047" y="5106"/>
                    <a:pt x="16077" y="5201"/>
                    <a:pt x="16077" y="5303"/>
                  </a:cubicBezTo>
                  <a:cubicBezTo>
                    <a:pt x="16055" y="5350"/>
                    <a:pt x="16030" y="5379"/>
                    <a:pt x="15994" y="5379"/>
                  </a:cubicBezTo>
                  <a:cubicBezTo>
                    <a:pt x="15980" y="5379"/>
                    <a:pt x="15966" y="5375"/>
                    <a:pt x="15949" y="5367"/>
                  </a:cubicBezTo>
                  <a:cubicBezTo>
                    <a:pt x="15919" y="5367"/>
                    <a:pt x="15889" y="5398"/>
                    <a:pt x="15859" y="5398"/>
                  </a:cubicBezTo>
                  <a:lnTo>
                    <a:pt x="15859" y="5627"/>
                  </a:lnTo>
                  <a:cubicBezTo>
                    <a:pt x="15828" y="5569"/>
                    <a:pt x="15798" y="5544"/>
                    <a:pt x="15765" y="5544"/>
                  </a:cubicBezTo>
                  <a:cubicBezTo>
                    <a:pt x="15727" y="5544"/>
                    <a:pt x="15686" y="5577"/>
                    <a:pt x="15633" y="5627"/>
                  </a:cubicBezTo>
                  <a:cubicBezTo>
                    <a:pt x="15633" y="5501"/>
                    <a:pt x="15671" y="5430"/>
                    <a:pt x="15671" y="5367"/>
                  </a:cubicBezTo>
                  <a:cubicBezTo>
                    <a:pt x="15633" y="5335"/>
                    <a:pt x="15603" y="5303"/>
                    <a:pt x="15603" y="5264"/>
                  </a:cubicBezTo>
                  <a:cubicBezTo>
                    <a:pt x="15482" y="5264"/>
                    <a:pt x="15482" y="5232"/>
                    <a:pt x="15482" y="5137"/>
                  </a:cubicBezTo>
                  <a:cubicBezTo>
                    <a:pt x="15415" y="5169"/>
                    <a:pt x="15354" y="5201"/>
                    <a:pt x="15294" y="5264"/>
                  </a:cubicBezTo>
                  <a:cubicBezTo>
                    <a:pt x="15294" y="5303"/>
                    <a:pt x="15256" y="5367"/>
                    <a:pt x="15256" y="5367"/>
                  </a:cubicBezTo>
                  <a:cubicBezTo>
                    <a:pt x="15196" y="5398"/>
                    <a:pt x="15136" y="5430"/>
                    <a:pt x="15106" y="5430"/>
                  </a:cubicBezTo>
                  <a:cubicBezTo>
                    <a:pt x="15068" y="5501"/>
                    <a:pt x="15068" y="5564"/>
                    <a:pt x="15068" y="5596"/>
                  </a:cubicBezTo>
                  <a:cubicBezTo>
                    <a:pt x="15038" y="5612"/>
                    <a:pt x="15015" y="5612"/>
                    <a:pt x="14993" y="5612"/>
                  </a:cubicBezTo>
                  <a:cubicBezTo>
                    <a:pt x="14970" y="5612"/>
                    <a:pt x="14947" y="5612"/>
                    <a:pt x="14917" y="5627"/>
                  </a:cubicBezTo>
                  <a:cubicBezTo>
                    <a:pt x="14880" y="5659"/>
                    <a:pt x="14819" y="5698"/>
                    <a:pt x="14759" y="5762"/>
                  </a:cubicBezTo>
                  <a:cubicBezTo>
                    <a:pt x="14691" y="5825"/>
                    <a:pt x="14661" y="5896"/>
                    <a:pt x="14601" y="5959"/>
                  </a:cubicBezTo>
                  <a:cubicBezTo>
                    <a:pt x="14413" y="6094"/>
                    <a:pt x="14194" y="6252"/>
                    <a:pt x="14036" y="6449"/>
                  </a:cubicBezTo>
                  <a:cubicBezTo>
                    <a:pt x="14006" y="6520"/>
                    <a:pt x="13976" y="6552"/>
                    <a:pt x="13938" y="6584"/>
                  </a:cubicBezTo>
                  <a:cubicBezTo>
                    <a:pt x="13878" y="6615"/>
                    <a:pt x="13848" y="6647"/>
                    <a:pt x="13787" y="6686"/>
                  </a:cubicBezTo>
                  <a:cubicBezTo>
                    <a:pt x="13750" y="6750"/>
                    <a:pt x="13689" y="6813"/>
                    <a:pt x="13659" y="6884"/>
                  </a:cubicBezTo>
                  <a:cubicBezTo>
                    <a:pt x="13531" y="6979"/>
                    <a:pt x="13411" y="7081"/>
                    <a:pt x="13283" y="7208"/>
                  </a:cubicBezTo>
                  <a:cubicBezTo>
                    <a:pt x="13283" y="7208"/>
                    <a:pt x="13313" y="7240"/>
                    <a:pt x="13313" y="7279"/>
                  </a:cubicBezTo>
                  <a:cubicBezTo>
                    <a:pt x="13252" y="7311"/>
                    <a:pt x="13185" y="7374"/>
                    <a:pt x="13094" y="7405"/>
                  </a:cubicBezTo>
                  <a:cubicBezTo>
                    <a:pt x="13252" y="7437"/>
                    <a:pt x="13252" y="7437"/>
                    <a:pt x="13283" y="7635"/>
                  </a:cubicBezTo>
                  <a:cubicBezTo>
                    <a:pt x="13252" y="7635"/>
                    <a:pt x="13252" y="7635"/>
                    <a:pt x="13222" y="7674"/>
                  </a:cubicBezTo>
                  <a:cubicBezTo>
                    <a:pt x="13185" y="7603"/>
                    <a:pt x="13185" y="7571"/>
                    <a:pt x="13154" y="7540"/>
                  </a:cubicBezTo>
                  <a:cubicBezTo>
                    <a:pt x="13124" y="7540"/>
                    <a:pt x="13064" y="7540"/>
                    <a:pt x="12996" y="7508"/>
                  </a:cubicBezTo>
                  <a:lnTo>
                    <a:pt x="12996" y="7635"/>
                  </a:lnTo>
                  <a:cubicBezTo>
                    <a:pt x="12966" y="7635"/>
                    <a:pt x="12936" y="7674"/>
                    <a:pt x="12906" y="7674"/>
                  </a:cubicBezTo>
                  <a:cubicBezTo>
                    <a:pt x="12876" y="7706"/>
                    <a:pt x="12876" y="7706"/>
                    <a:pt x="12876" y="7737"/>
                  </a:cubicBezTo>
                  <a:cubicBezTo>
                    <a:pt x="12846" y="7737"/>
                    <a:pt x="12808" y="7706"/>
                    <a:pt x="12778" y="7706"/>
                  </a:cubicBezTo>
                  <a:cubicBezTo>
                    <a:pt x="12687" y="7801"/>
                    <a:pt x="12559" y="7872"/>
                    <a:pt x="12529" y="8030"/>
                  </a:cubicBezTo>
                  <a:cubicBezTo>
                    <a:pt x="12529" y="8069"/>
                    <a:pt x="12469" y="8101"/>
                    <a:pt x="12469" y="8133"/>
                  </a:cubicBezTo>
                  <a:cubicBezTo>
                    <a:pt x="12401" y="8196"/>
                    <a:pt x="12341" y="8267"/>
                    <a:pt x="12243" y="8362"/>
                  </a:cubicBezTo>
                  <a:cubicBezTo>
                    <a:pt x="12341" y="8362"/>
                    <a:pt x="12401" y="8330"/>
                    <a:pt x="12469" y="8330"/>
                  </a:cubicBezTo>
                  <a:cubicBezTo>
                    <a:pt x="12499" y="8393"/>
                    <a:pt x="12529" y="8464"/>
                    <a:pt x="12559" y="8496"/>
                  </a:cubicBezTo>
                  <a:cubicBezTo>
                    <a:pt x="12499" y="8559"/>
                    <a:pt x="12431" y="8662"/>
                    <a:pt x="12371" y="8725"/>
                  </a:cubicBezTo>
                  <a:lnTo>
                    <a:pt x="12401" y="8725"/>
                  </a:lnTo>
                  <a:cubicBezTo>
                    <a:pt x="12431" y="8694"/>
                    <a:pt x="12499" y="8662"/>
                    <a:pt x="12529" y="8623"/>
                  </a:cubicBezTo>
                  <a:lnTo>
                    <a:pt x="12559" y="8662"/>
                  </a:lnTo>
                  <a:lnTo>
                    <a:pt x="12748" y="8662"/>
                  </a:lnTo>
                  <a:cubicBezTo>
                    <a:pt x="12718" y="8623"/>
                    <a:pt x="12657" y="8623"/>
                    <a:pt x="12620" y="8623"/>
                  </a:cubicBezTo>
                  <a:cubicBezTo>
                    <a:pt x="12657" y="8559"/>
                    <a:pt x="12687" y="8496"/>
                    <a:pt x="12718" y="8425"/>
                  </a:cubicBezTo>
                  <a:cubicBezTo>
                    <a:pt x="12687" y="8425"/>
                    <a:pt x="12657" y="8425"/>
                    <a:pt x="12620" y="8393"/>
                  </a:cubicBezTo>
                  <a:cubicBezTo>
                    <a:pt x="12644" y="8370"/>
                    <a:pt x="12669" y="8364"/>
                    <a:pt x="12692" y="8364"/>
                  </a:cubicBezTo>
                  <a:cubicBezTo>
                    <a:pt x="12718" y="8364"/>
                    <a:pt x="12742" y="8371"/>
                    <a:pt x="12766" y="8371"/>
                  </a:cubicBezTo>
                  <a:cubicBezTo>
                    <a:pt x="12780" y="8371"/>
                    <a:pt x="12794" y="8369"/>
                    <a:pt x="12808" y="8362"/>
                  </a:cubicBezTo>
                  <a:lnTo>
                    <a:pt x="12808" y="8591"/>
                  </a:lnTo>
                  <a:cubicBezTo>
                    <a:pt x="12808" y="8591"/>
                    <a:pt x="12778" y="8623"/>
                    <a:pt x="12748" y="8662"/>
                  </a:cubicBezTo>
                  <a:cubicBezTo>
                    <a:pt x="12718" y="8757"/>
                    <a:pt x="12657" y="8757"/>
                    <a:pt x="12589" y="8820"/>
                  </a:cubicBezTo>
                  <a:cubicBezTo>
                    <a:pt x="12401" y="8986"/>
                    <a:pt x="12243" y="9152"/>
                    <a:pt x="12092" y="9350"/>
                  </a:cubicBezTo>
                  <a:cubicBezTo>
                    <a:pt x="11904" y="9548"/>
                    <a:pt x="11678" y="9714"/>
                    <a:pt x="11490" y="9943"/>
                  </a:cubicBezTo>
                  <a:cubicBezTo>
                    <a:pt x="11435" y="9999"/>
                    <a:pt x="11381" y="10113"/>
                    <a:pt x="11278" y="10113"/>
                  </a:cubicBezTo>
                  <a:cubicBezTo>
                    <a:pt x="11266" y="10113"/>
                    <a:pt x="11254" y="10112"/>
                    <a:pt x="11241" y="10109"/>
                  </a:cubicBezTo>
                  <a:cubicBezTo>
                    <a:pt x="11180" y="10275"/>
                    <a:pt x="11022" y="10370"/>
                    <a:pt x="10924" y="10504"/>
                  </a:cubicBezTo>
                  <a:cubicBezTo>
                    <a:pt x="10894" y="10472"/>
                    <a:pt x="10894" y="10441"/>
                    <a:pt x="10864" y="10370"/>
                  </a:cubicBezTo>
                  <a:cubicBezTo>
                    <a:pt x="10834" y="10472"/>
                    <a:pt x="10864" y="10599"/>
                    <a:pt x="10736" y="10638"/>
                  </a:cubicBezTo>
                  <a:cubicBezTo>
                    <a:pt x="10736" y="10567"/>
                    <a:pt x="10706" y="10504"/>
                    <a:pt x="10706" y="10401"/>
                  </a:cubicBezTo>
                  <a:cubicBezTo>
                    <a:pt x="10675" y="10441"/>
                    <a:pt x="10645" y="10472"/>
                    <a:pt x="10615" y="10504"/>
                  </a:cubicBezTo>
                  <a:cubicBezTo>
                    <a:pt x="10585" y="10472"/>
                    <a:pt x="10585" y="10472"/>
                    <a:pt x="10547" y="10441"/>
                  </a:cubicBezTo>
                  <a:cubicBezTo>
                    <a:pt x="10547" y="10472"/>
                    <a:pt x="10547" y="10472"/>
                    <a:pt x="10517" y="10536"/>
                  </a:cubicBezTo>
                  <a:cubicBezTo>
                    <a:pt x="10487" y="10441"/>
                    <a:pt x="10457" y="10401"/>
                    <a:pt x="10427" y="10370"/>
                  </a:cubicBezTo>
                  <a:lnTo>
                    <a:pt x="10547" y="10370"/>
                  </a:lnTo>
                  <a:lnTo>
                    <a:pt x="10547" y="10338"/>
                  </a:lnTo>
                  <a:cubicBezTo>
                    <a:pt x="10615" y="10338"/>
                    <a:pt x="10675" y="10306"/>
                    <a:pt x="10736" y="10306"/>
                  </a:cubicBezTo>
                  <a:cubicBezTo>
                    <a:pt x="10736" y="10275"/>
                    <a:pt x="10773" y="10243"/>
                    <a:pt x="10803" y="10204"/>
                  </a:cubicBezTo>
                  <a:cubicBezTo>
                    <a:pt x="10706" y="10172"/>
                    <a:pt x="10645" y="10140"/>
                    <a:pt x="10547" y="10109"/>
                  </a:cubicBezTo>
                  <a:cubicBezTo>
                    <a:pt x="10547" y="10077"/>
                    <a:pt x="10517" y="10046"/>
                    <a:pt x="10487" y="10006"/>
                  </a:cubicBezTo>
                  <a:cubicBezTo>
                    <a:pt x="10359" y="10140"/>
                    <a:pt x="10269" y="10275"/>
                    <a:pt x="10171" y="10401"/>
                  </a:cubicBezTo>
                  <a:cubicBezTo>
                    <a:pt x="10171" y="10441"/>
                    <a:pt x="10171" y="10441"/>
                    <a:pt x="10208" y="10472"/>
                  </a:cubicBezTo>
                  <a:cubicBezTo>
                    <a:pt x="10238" y="10567"/>
                    <a:pt x="10299" y="10638"/>
                    <a:pt x="10329" y="10733"/>
                  </a:cubicBezTo>
                  <a:cubicBezTo>
                    <a:pt x="10299" y="10733"/>
                    <a:pt x="10238" y="10765"/>
                    <a:pt x="10208" y="10796"/>
                  </a:cubicBezTo>
                  <a:cubicBezTo>
                    <a:pt x="10238" y="10836"/>
                    <a:pt x="10238" y="10867"/>
                    <a:pt x="10269" y="10899"/>
                  </a:cubicBezTo>
                  <a:cubicBezTo>
                    <a:pt x="10238" y="10899"/>
                    <a:pt x="10208" y="10931"/>
                    <a:pt x="10141" y="10931"/>
                  </a:cubicBezTo>
                  <a:lnTo>
                    <a:pt x="10141" y="10536"/>
                  </a:lnTo>
                  <a:cubicBezTo>
                    <a:pt x="10110" y="10567"/>
                    <a:pt x="10050" y="10599"/>
                    <a:pt x="10020" y="10638"/>
                  </a:cubicBezTo>
                  <a:cubicBezTo>
                    <a:pt x="10020" y="10701"/>
                    <a:pt x="10020" y="10765"/>
                    <a:pt x="10050" y="10836"/>
                  </a:cubicBezTo>
                  <a:cubicBezTo>
                    <a:pt x="9982" y="10836"/>
                    <a:pt x="9922" y="10796"/>
                    <a:pt x="9832" y="10796"/>
                  </a:cubicBezTo>
                  <a:cubicBezTo>
                    <a:pt x="9892" y="10931"/>
                    <a:pt x="9922" y="11033"/>
                    <a:pt x="9982" y="11128"/>
                  </a:cubicBezTo>
                  <a:cubicBezTo>
                    <a:pt x="9892" y="11128"/>
                    <a:pt x="9794" y="11160"/>
                    <a:pt x="9704" y="11160"/>
                  </a:cubicBezTo>
                  <a:cubicBezTo>
                    <a:pt x="9734" y="11128"/>
                    <a:pt x="9764" y="11097"/>
                    <a:pt x="9794" y="11065"/>
                  </a:cubicBezTo>
                  <a:cubicBezTo>
                    <a:pt x="9764" y="11033"/>
                    <a:pt x="9734" y="11033"/>
                    <a:pt x="9704" y="10994"/>
                  </a:cubicBezTo>
                  <a:cubicBezTo>
                    <a:pt x="9704" y="10931"/>
                    <a:pt x="9734" y="10899"/>
                    <a:pt x="9734" y="10836"/>
                  </a:cubicBezTo>
                  <a:cubicBezTo>
                    <a:pt x="9576" y="10836"/>
                    <a:pt x="9643" y="10962"/>
                    <a:pt x="9576" y="11065"/>
                  </a:cubicBezTo>
                  <a:cubicBezTo>
                    <a:pt x="9557" y="11042"/>
                    <a:pt x="9541" y="11035"/>
                    <a:pt x="9528" y="11035"/>
                  </a:cubicBezTo>
                  <a:cubicBezTo>
                    <a:pt x="9500" y="11035"/>
                    <a:pt x="9485" y="11075"/>
                    <a:pt x="9485" y="11097"/>
                  </a:cubicBezTo>
                  <a:cubicBezTo>
                    <a:pt x="9455" y="11128"/>
                    <a:pt x="9485" y="11160"/>
                    <a:pt x="9485" y="11191"/>
                  </a:cubicBezTo>
                  <a:cubicBezTo>
                    <a:pt x="9515" y="11160"/>
                    <a:pt x="9545" y="11128"/>
                    <a:pt x="9545" y="11097"/>
                  </a:cubicBezTo>
                  <a:cubicBezTo>
                    <a:pt x="9606" y="11128"/>
                    <a:pt x="9643" y="11191"/>
                    <a:pt x="9673" y="11231"/>
                  </a:cubicBezTo>
                  <a:cubicBezTo>
                    <a:pt x="9704" y="11231"/>
                    <a:pt x="9764" y="11231"/>
                    <a:pt x="9862" y="11263"/>
                  </a:cubicBezTo>
                  <a:cubicBezTo>
                    <a:pt x="9764" y="11326"/>
                    <a:pt x="9704" y="11357"/>
                    <a:pt x="9643" y="11389"/>
                  </a:cubicBezTo>
                  <a:cubicBezTo>
                    <a:pt x="9576" y="11326"/>
                    <a:pt x="9545" y="11294"/>
                    <a:pt x="9515" y="11263"/>
                  </a:cubicBezTo>
                  <a:cubicBezTo>
                    <a:pt x="9485" y="11263"/>
                    <a:pt x="9455" y="11294"/>
                    <a:pt x="9417" y="11294"/>
                  </a:cubicBezTo>
                  <a:cubicBezTo>
                    <a:pt x="9387" y="11263"/>
                    <a:pt x="9387" y="11231"/>
                    <a:pt x="9357" y="11191"/>
                  </a:cubicBezTo>
                  <a:cubicBezTo>
                    <a:pt x="9267" y="11294"/>
                    <a:pt x="9139" y="11429"/>
                    <a:pt x="9041" y="11523"/>
                  </a:cubicBezTo>
                  <a:cubicBezTo>
                    <a:pt x="8950" y="11587"/>
                    <a:pt x="8890" y="11658"/>
                    <a:pt x="8792" y="11721"/>
                  </a:cubicBezTo>
                  <a:cubicBezTo>
                    <a:pt x="8702" y="11824"/>
                    <a:pt x="8574" y="11919"/>
                    <a:pt x="8476" y="12053"/>
                  </a:cubicBezTo>
                  <a:cubicBezTo>
                    <a:pt x="8446" y="12116"/>
                    <a:pt x="8385" y="12148"/>
                    <a:pt x="8355" y="12219"/>
                  </a:cubicBezTo>
                  <a:cubicBezTo>
                    <a:pt x="8287" y="12250"/>
                    <a:pt x="8257" y="12282"/>
                    <a:pt x="8227" y="12314"/>
                  </a:cubicBezTo>
                  <a:cubicBezTo>
                    <a:pt x="8099" y="12448"/>
                    <a:pt x="7978" y="12614"/>
                    <a:pt x="7850" y="12740"/>
                  </a:cubicBezTo>
                  <a:cubicBezTo>
                    <a:pt x="7790" y="12812"/>
                    <a:pt x="7722" y="12843"/>
                    <a:pt x="7692" y="12906"/>
                  </a:cubicBezTo>
                  <a:cubicBezTo>
                    <a:pt x="7722" y="12938"/>
                    <a:pt x="7790" y="12970"/>
                    <a:pt x="7820" y="12970"/>
                  </a:cubicBezTo>
                  <a:cubicBezTo>
                    <a:pt x="7850" y="12970"/>
                    <a:pt x="7850" y="12938"/>
                    <a:pt x="7881" y="12938"/>
                  </a:cubicBezTo>
                  <a:cubicBezTo>
                    <a:pt x="7911" y="12970"/>
                    <a:pt x="7911" y="13009"/>
                    <a:pt x="7911" y="13041"/>
                  </a:cubicBezTo>
                  <a:cubicBezTo>
                    <a:pt x="7948" y="13072"/>
                    <a:pt x="8039" y="13041"/>
                    <a:pt x="8039" y="13136"/>
                  </a:cubicBezTo>
                  <a:cubicBezTo>
                    <a:pt x="8061" y="13089"/>
                    <a:pt x="8083" y="13003"/>
                    <a:pt x="8145" y="13003"/>
                  </a:cubicBezTo>
                  <a:cubicBezTo>
                    <a:pt x="8167" y="13003"/>
                    <a:pt x="8194" y="13014"/>
                    <a:pt x="8227" y="13041"/>
                  </a:cubicBezTo>
                  <a:lnTo>
                    <a:pt x="8227" y="12812"/>
                  </a:lnTo>
                  <a:cubicBezTo>
                    <a:pt x="8325" y="12875"/>
                    <a:pt x="8355" y="12906"/>
                    <a:pt x="8446" y="12938"/>
                  </a:cubicBezTo>
                  <a:cubicBezTo>
                    <a:pt x="8385" y="13009"/>
                    <a:pt x="8325" y="13072"/>
                    <a:pt x="8287" y="13167"/>
                  </a:cubicBezTo>
                  <a:cubicBezTo>
                    <a:pt x="8257" y="13136"/>
                    <a:pt x="8227" y="13136"/>
                    <a:pt x="8197" y="13136"/>
                  </a:cubicBezTo>
                  <a:cubicBezTo>
                    <a:pt x="8197" y="13207"/>
                    <a:pt x="8167" y="13238"/>
                    <a:pt x="8167" y="13302"/>
                  </a:cubicBezTo>
                  <a:cubicBezTo>
                    <a:pt x="8137" y="13270"/>
                    <a:pt x="8099" y="13238"/>
                    <a:pt x="8069" y="13207"/>
                  </a:cubicBezTo>
                  <a:lnTo>
                    <a:pt x="8039" y="13207"/>
                  </a:lnTo>
                  <a:cubicBezTo>
                    <a:pt x="8039" y="13238"/>
                    <a:pt x="8069" y="13270"/>
                    <a:pt x="8099" y="13333"/>
                  </a:cubicBezTo>
                  <a:cubicBezTo>
                    <a:pt x="8069" y="13365"/>
                    <a:pt x="8069" y="13365"/>
                    <a:pt x="8039" y="13436"/>
                  </a:cubicBezTo>
                  <a:cubicBezTo>
                    <a:pt x="8009" y="13404"/>
                    <a:pt x="7978" y="13365"/>
                    <a:pt x="7978" y="13333"/>
                  </a:cubicBezTo>
                  <a:cubicBezTo>
                    <a:pt x="7948" y="13365"/>
                    <a:pt x="7911" y="13404"/>
                    <a:pt x="7911" y="13436"/>
                  </a:cubicBezTo>
                  <a:cubicBezTo>
                    <a:pt x="7911" y="13562"/>
                    <a:pt x="7820" y="13602"/>
                    <a:pt x="7722" y="13697"/>
                  </a:cubicBezTo>
                  <a:cubicBezTo>
                    <a:pt x="7692" y="13602"/>
                    <a:pt x="7632" y="13531"/>
                    <a:pt x="7534" y="13531"/>
                  </a:cubicBezTo>
                  <a:cubicBezTo>
                    <a:pt x="7572" y="13562"/>
                    <a:pt x="7632" y="13602"/>
                    <a:pt x="7692" y="13633"/>
                  </a:cubicBezTo>
                  <a:cubicBezTo>
                    <a:pt x="7602" y="13697"/>
                    <a:pt x="7504" y="13760"/>
                    <a:pt x="7444" y="13863"/>
                  </a:cubicBezTo>
                  <a:cubicBezTo>
                    <a:pt x="7444" y="13878"/>
                    <a:pt x="7436" y="13878"/>
                    <a:pt x="7425" y="13878"/>
                  </a:cubicBezTo>
                  <a:cubicBezTo>
                    <a:pt x="7413" y="13878"/>
                    <a:pt x="7398" y="13878"/>
                    <a:pt x="7383" y="13894"/>
                  </a:cubicBezTo>
                  <a:cubicBezTo>
                    <a:pt x="7346" y="13863"/>
                    <a:pt x="7316" y="13863"/>
                    <a:pt x="7285" y="13831"/>
                  </a:cubicBezTo>
                  <a:cubicBezTo>
                    <a:pt x="7255" y="13799"/>
                    <a:pt x="7225" y="13760"/>
                    <a:pt x="7225" y="13697"/>
                  </a:cubicBezTo>
                  <a:cubicBezTo>
                    <a:pt x="7195" y="13728"/>
                    <a:pt x="7157" y="13760"/>
                    <a:pt x="7157" y="13831"/>
                  </a:cubicBezTo>
                  <a:cubicBezTo>
                    <a:pt x="7157" y="13831"/>
                    <a:pt x="7195" y="13831"/>
                    <a:pt x="7225" y="13863"/>
                  </a:cubicBezTo>
                  <a:cubicBezTo>
                    <a:pt x="7195" y="13894"/>
                    <a:pt x="7157" y="13926"/>
                    <a:pt x="7157" y="13957"/>
                  </a:cubicBezTo>
                  <a:cubicBezTo>
                    <a:pt x="7195" y="14060"/>
                    <a:pt x="7195" y="14123"/>
                    <a:pt x="7225" y="14226"/>
                  </a:cubicBezTo>
                  <a:cubicBezTo>
                    <a:pt x="7195" y="14258"/>
                    <a:pt x="7157" y="14289"/>
                    <a:pt x="7127" y="14321"/>
                  </a:cubicBezTo>
                  <a:cubicBezTo>
                    <a:pt x="7097" y="14258"/>
                    <a:pt x="7067" y="14195"/>
                    <a:pt x="7037" y="14123"/>
                  </a:cubicBezTo>
                  <a:cubicBezTo>
                    <a:pt x="7037" y="14195"/>
                    <a:pt x="7067" y="14258"/>
                    <a:pt x="7097" y="14321"/>
                  </a:cubicBezTo>
                  <a:cubicBezTo>
                    <a:pt x="7043" y="14349"/>
                    <a:pt x="7062" y="14460"/>
                    <a:pt x="6974" y="14460"/>
                  </a:cubicBezTo>
                  <a:cubicBezTo>
                    <a:pt x="6964" y="14460"/>
                    <a:pt x="6952" y="14459"/>
                    <a:pt x="6939" y="14455"/>
                  </a:cubicBezTo>
                  <a:cubicBezTo>
                    <a:pt x="6969" y="14424"/>
                    <a:pt x="6969" y="14392"/>
                    <a:pt x="6969" y="14353"/>
                  </a:cubicBezTo>
                  <a:cubicBezTo>
                    <a:pt x="6939" y="14392"/>
                    <a:pt x="6909" y="14392"/>
                    <a:pt x="6879" y="14424"/>
                  </a:cubicBezTo>
                  <a:cubicBezTo>
                    <a:pt x="6939" y="14519"/>
                    <a:pt x="6879" y="14590"/>
                    <a:pt x="6781" y="14685"/>
                  </a:cubicBezTo>
                  <a:cubicBezTo>
                    <a:pt x="6757" y="14631"/>
                    <a:pt x="6728" y="14616"/>
                    <a:pt x="6696" y="14616"/>
                  </a:cubicBezTo>
                  <a:cubicBezTo>
                    <a:pt x="6648" y="14616"/>
                    <a:pt x="6591" y="14653"/>
                    <a:pt x="6532" y="14653"/>
                  </a:cubicBezTo>
                  <a:cubicBezTo>
                    <a:pt x="6532" y="14487"/>
                    <a:pt x="6562" y="14353"/>
                    <a:pt x="6562" y="14226"/>
                  </a:cubicBezTo>
                  <a:lnTo>
                    <a:pt x="6532" y="14226"/>
                  </a:lnTo>
                  <a:lnTo>
                    <a:pt x="6532" y="14424"/>
                  </a:lnTo>
                  <a:cubicBezTo>
                    <a:pt x="6532" y="14487"/>
                    <a:pt x="6502" y="14590"/>
                    <a:pt x="6502" y="14653"/>
                  </a:cubicBezTo>
                  <a:cubicBezTo>
                    <a:pt x="6562" y="14685"/>
                    <a:pt x="6630" y="14716"/>
                    <a:pt x="6690" y="14748"/>
                  </a:cubicBezTo>
                  <a:cubicBezTo>
                    <a:pt x="6660" y="14787"/>
                    <a:pt x="6630" y="14819"/>
                    <a:pt x="6592" y="14850"/>
                  </a:cubicBezTo>
                  <a:cubicBezTo>
                    <a:pt x="6562" y="14819"/>
                    <a:pt x="6562" y="14787"/>
                    <a:pt x="6532" y="14716"/>
                  </a:cubicBezTo>
                  <a:cubicBezTo>
                    <a:pt x="6502" y="14850"/>
                    <a:pt x="6472" y="14945"/>
                    <a:pt x="6442" y="15048"/>
                  </a:cubicBezTo>
                  <a:cubicBezTo>
                    <a:pt x="6404" y="15048"/>
                    <a:pt x="6374" y="15016"/>
                    <a:pt x="6374" y="15016"/>
                  </a:cubicBezTo>
                  <a:cubicBezTo>
                    <a:pt x="6253" y="15214"/>
                    <a:pt x="6095" y="15380"/>
                    <a:pt x="5967" y="15506"/>
                  </a:cubicBezTo>
                  <a:cubicBezTo>
                    <a:pt x="5809" y="15641"/>
                    <a:pt x="5688" y="15807"/>
                    <a:pt x="5500" y="15902"/>
                  </a:cubicBezTo>
                  <a:lnTo>
                    <a:pt x="5500" y="15973"/>
                  </a:lnTo>
                  <a:cubicBezTo>
                    <a:pt x="5417" y="15973"/>
                    <a:pt x="5426" y="16115"/>
                    <a:pt x="5357" y="16115"/>
                  </a:cubicBezTo>
                  <a:cubicBezTo>
                    <a:pt x="5344" y="16115"/>
                    <a:pt x="5330" y="16110"/>
                    <a:pt x="5312" y="16099"/>
                  </a:cubicBezTo>
                  <a:cubicBezTo>
                    <a:pt x="5274" y="16131"/>
                    <a:pt x="5274" y="16171"/>
                    <a:pt x="5274" y="16202"/>
                  </a:cubicBezTo>
                  <a:cubicBezTo>
                    <a:pt x="5184" y="16297"/>
                    <a:pt x="5055" y="16400"/>
                    <a:pt x="4965" y="16495"/>
                  </a:cubicBezTo>
                  <a:cubicBezTo>
                    <a:pt x="4897" y="16432"/>
                    <a:pt x="4867" y="16432"/>
                    <a:pt x="4836" y="16368"/>
                  </a:cubicBezTo>
                  <a:cubicBezTo>
                    <a:pt x="4806" y="16432"/>
                    <a:pt x="4806" y="16463"/>
                    <a:pt x="4776" y="16495"/>
                  </a:cubicBezTo>
                  <a:cubicBezTo>
                    <a:pt x="4776" y="16526"/>
                    <a:pt x="4806" y="16526"/>
                    <a:pt x="4806" y="16526"/>
                  </a:cubicBezTo>
                  <a:cubicBezTo>
                    <a:pt x="4836" y="16495"/>
                    <a:pt x="4836" y="16463"/>
                    <a:pt x="4836" y="16432"/>
                  </a:cubicBezTo>
                  <a:cubicBezTo>
                    <a:pt x="4867" y="16463"/>
                    <a:pt x="4897" y="16463"/>
                    <a:pt x="4897" y="16495"/>
                  </a:cubicBezTo>
                  <a:lnTo>
                    <a:pt x="4897" y="16566"/>
                  </a:lnTo>
                  <a:cubicBezTo>
                    <a:pt x="4776" y="16661"/>
                    <a:pt x="4708" y="16858"/>
                    <a:pt x="4490" y="16890"/>
                  </a:cubicBezTo>
                  <a:cubicBezTo>
                    <a:pt x="4490" y="16827"/>
                    <a:pt x="4490" y="16795"/>
                    <a:pt x="4520" y="16763"/>
                  </a:cubicBezTo>
                  <a:cubicBezTo>
                    <a:pt x="4460" y="16692"/>
                    <a:pt x="4430" y="16629"/>
                    <a:pt x="4369" y="16566"/>
                  </a:cubicBezTo>
                  <a:cubicBezTo>
                    <a:pt x="4369" y="16629"/>
                    <a:pt x="4369" y="16661"/>
                    <a:pt x="4332" y="16692"/>
                  </a:cubicBezTo>
                  <a:cubicBezTo>
                    <a:pt x="4332" y="16724"/>
                    <a:pt x="4302" y="16724"/>
                    <a:pt x="4271" y="16763"/>
                  </a:cubicBezTo>
                  <a:cubicBezTo>
                    <a:pt x="4302" y="16858"/>
                    <a:pt x="4302" y="16961"/>
                    <a:pt x="4332" y="17056"/>
                  </a:cubicBezTo>
                  <a:cubicBezTo>
                    <a:pt x="4211" y="16922"/>
                    <a:pt x="4083" y="16858"/>
                    <a:pt x="3895" y="16858"/>
                  </a:cubicBezTo>
                  <a:cubicBezTo>
                    <a:pt x="3804" y="16993"/>
                    <a:pt x="3676" y="17159"/>
                    <a:pt x="3578" y="17253"/>
                  </a:cubicBezTo>
                  <a:cubicBezTo>
                    <a:pt x="3548" y="17356"/>
                    <a:pt x="3616" y="17451"/>
                    <a:pt x="3488" y="17483"/>
                  </a:cubicBezTo>
                  <a:cubicBezTo>
                    <a:pt x="3458" y="17451"/>
                    <a:pt x="3458" y="17388"/>
                    <a:pt x="3458" y="17356"/>
                  </a:cubicBezTo>
                  <a:cubicBezTo>
                    <a:pt x="3239" y="17554"/>
                    <a:pt x="3051" y="17783"/>
                    <a:pt x="2825" y="18012"/>
                  </a:cubicBezTo>
                  <a:lnTo>
                    <a:pt x="2825" y="18075"/>
                  </a:lnTo>
                  <a:cubicBezTo>
                    <a:pt x="2795" y="18107"/>
                    <a:pt x="2795" y="18107"/>
                    <a:pt x="2765" y="18107"/>
                  </a:cubicBezTo>
                  <a:lnTo>
                    <a:pt x="2765" y="18241"/>
                  </a:lnTo>
                  <a:cubicBezTo>
                    <a:pt x="2735" y="18241"/>
                    <a:pt x="2705" y="18210"/>
                    <a:pt x="2674" y="18210"/>
                  </a:cubicBezTo>
                  <a:cubicBezTo>
                    <a:pt x="2328" y="18542"/>
                    <a:pt x="1981" y="18866"/>
                    <a:pt x="1733" y="19229"/>
                  </a:cubicBezTo>
                  <a:cubicBezTo>
                    <a:pt x="1665" y="19261"/>
                    <a:pt x="1635" y="19292"/>
                    <a:pt x="1605" y="19332"/>
                  </a:cubicBezTo>
                  <a:cubicBezTo>
                    <a:pt x="1507" y="19427"/>
                    <a:pt x="1446" y="19529"/>
                    <a:pt x="1386" y="19593"/>
                  </a:cubicBezTo>
                  <a:cubicBezTo>
                    <a:pt x="1356" y="19656"/>
                    <a:pt x="1318" y="19656"/>
                    <a:pt x="1258" y="19688"/>
                  </a:cubicBezTo>
                  <a:cubicBezTo>
                    <a:pt x="1130" y="19853"/>
                    <a:pt x="1040" y="20019"/>
                    <a:pt x="881" y="20154"/>
                  </a:cubicBezTo>
                  <a:cubicBezTo>
                    <a:pt x="851" y="20185"/>
                    <a:pt x="851" y="20217"/>
                    <a:pt x="821" y="20280"/>
                  </a:cubicBezTo>
                  <a:cubicBezTo>
                    <a:pt x="821" y="20320"/>
                    <a:pt x="791" y="20351"/>
                    <a:pt x="753" y="20351"/>
                  </a:cubicBezTo>
                  <a:cubicBezTo>
                    <a:pt x="663" y="20415"/>
                    <a:pt x="633" y="20549"/>
                    <a:pt x="603" y="20644"/>
                  </a:cubicBezTo>
                  <a:cubicBezTo>
                    <a:pt x="603" y="20675"/>
                    <a:pt x="603" y="20675"/>
                    <a:pt x="565" y="20715"/>
                  </a:cubicBezTo>
                  <a:cubicBezTo>
                    <a:pt x="535" y="20675"/>
                    <a:pt x="505" y="20675"/>
                    <a:pt x="505" y="20675"/>
                  </a:cubicBezTo>
                  <a:cubicBezTo>
                    <a:pt x="256" y="20944"/>
                    <a:pt x="128" y="21236"/>
                    <a:pt x="0" y="21600"/>
                  </a:cubicBezTo>
                  <a:cubicBezTo>
                    <a:pt x="226" y="21568"/>
                    <a:pt x="414" y="21434"/>
                    <a:pt x="603" y="21402"/>
                  </a:cubicBezTo>
                  <a:cubicBezTo>
                    <a:pt x="603" y="21371"/>
                    <a:pt x="565" y="21339"/>
                    <a:pt x="565" y="21308"/>
                  </a:cubicBezTo>
                  <a:cubicBezTo>
                    <a:pt x="603" y="21205"/>
                    <a:pt x="723" y="21205"/>
                    <a:pt x="753" y="21110"/>
                  </a:cubicBezTo>
                  <a:cubicBezTo>
                    <a:pt x="753" y="21071"/>
                    <a:pt x="791" y="21071"/>
                    <a:pt x="791" y="21071"/>
                  </a:cubicBezTo>
                  <a:cubicBezTo>
                    <a:pt x="851" y="21039"/>
                    <a:pt x="881" y="21039"/>
                    <a:pt x="942" y="21007"/>
                  </a:cubicBezTo>
                  <a:cubicBezTo>
                    <a:pt x="979" y="20976"/>
                    <a:pt x="1009" y="20944"/>
                    <a:pt x="1040" y="20944"/>
                  </a:cubicBezTo>
                  <a:cubicBezTo>
                    <a:pt x="1053" y="20947"/>
                    <a:pt x="1065" y="20949"/>
                    <a:pt x="1077" y="20949"/>
                  </a:cubicBezTo>
                  <a:cubicBezTo>
                    <a:pt x="1180" y="20949"/>
                    <a:pt x="1234" y="20838"/>
                    <a:pt x="1288" y="20810"/>
                  </a:cubicBezTo>
                  <a:cubicBezTo>
                    <a:pt x="1416" y="20747"/>
                    <a:pt x="1416" y="20644"/>
                    <a:pt x="1416" y="20549"/>
                  </a:cubicBezTo>
                  <a:cubicBezTo>
                    <a:pt x="1477" y="20517"/>
                    <a:pt x="1507" y="20517"/>
                    <a:pt x="1574" y="20517"/>
                  </a:cubicBezTo>
                  <a:cubicBezTo>
                    <a:pt x="1605" y="20517"/>
                    <a:pt x="1635" y="20478"/>
                    <a:pt x="1665" y="20478"/>
                  </a:cubicBezTo>
                  <a:cubicBezTo>
                    <a:pt x="1665" y="20446"/>
                    <a:pt x="1695" y="20415"/>
                    <a:pt x="1695" y="20415"/>
                  </a:cubicBezTo>
                  <a:cubicBezTo>
                    <a:pt x="1733" y="20383"/>
                    <a:pt x="1793" y="20351"/>
                    <a:pt x="1853" y="20351"/>
                  </a:cubicBezTo>
                  <a:cubicBezTo>
                    <a:pt x="1853" y="20280"/>
                    <a:pt x="1883" y="20249"/>
                    <a:pt x="1883" y="20185"/>
                  </a:cubicBezTo>
                  <a:cubicBezTo>
                    <a:pt x="1951" y="20217"/>
                    <a:pt x="1981" y="20249"/>
                    <a:pt x="2042" y="20280"/>
                  </a:cubicBezTo>
                  <a:cubicBezTo>
                    <a:pt x="2388" y="19988"/>
                    <a:pt x="2705" y="19688"/>
                    <a:pt x="3051" y="19395"/>
                  </a:cubicBezTo>
                  <a:cubicBezTo>
                    <a:pt x="3051" y="19364"/>
                    <a:pt x="3013" y="19364"/>
                    <a:pt x="3013" y="19332"/>
                  </a:cubicBezTo>
                  <a:cubicBezTo>
                    <a:pt x="3103" y="19216"/>
                    <a:pt x="3130" y="19181"/>
                    <a:pt x="3191" y="19181"/>
                  </a:cubicBezTo>
                  <a:cubicBezTo>
                    <a:pt x="3218" y="19181"/>
                    <a:pt x="3252" y="19188"/>
                    <a:pt x="3300" y="19198"/>
                  </a:cubicBezTo>
                  <a:lnTo>
                    <a:pt x="3300" y="19000"/>
                  </a:lnTo>
                  <a:cubicBezTo>
                    <a:pt x="3360" y="19032"/>
                    <a:pt x="3390" y="19032"/>
                    <a:pt x="3458" y="19032"/>
                  </a:cubicBezTo>
                  <a:cubicBezTo>
                    <a:pt x="3548" y="18937"/>
                    <a:pt x="3646" y="18771"/>
                    <a:pt x="3767" y="18700"/>
                  </a:cubicBezTo>
                  <a:cubicBezTo>
                    <a:pt x="3993" y="18573"/>
                    <a:pt x="4113" y="18376"/>
                    <a:pt x="4302" y="18241"/>
                  </a:cubicBezTo>
                  <a:cubicBezTo>
                    <a:pt x="4430" y="18178"/>
                    <a:pt x="4490" y="18075"/>
                    <a:pt x="4588" y="17949"/>
                  </a:cubicBezTo>
                  <a:cubicBezTo>
                    <a:pt x="4648" y="17846"/>
                    <a:pt x="4776" y="17783"/>
                    <a:pt x="4897" y="17680"/>
                  </a:cubicBezTo>
                  <a:cubicBezTo>
                    <a:pt x="4965" y="17617"/>
                    <a:pt x="5025" y="17554"/>
                    <a:pt x="5123" y="17451"/>
                  </a:cubicBezTo>
                  <a:cubicBezTo>
                    <a:pt x="5086" y="17419"/>
                    <a:pt x="5055" y="17419"/>
                    <a:pt x="5025" y="17388"/>
                  </a:cubicBezTo>
                  <a:cubicBezTo>
                    <a:pt x="5086" y="17356"/>
                    <a:pt x="5153" y="17285"/>
                    <a:pt x="5184" y="17253"/>
                  </a:cubicBezTo>
                  <a:cubicBezTo>
                    <a:pt x="5153" y="17190"/>
                    <a:pt x="5086" y="17159"/>
                    <a:pt x="5055" y="17088"/>
                  </a:cubicBezTo>
                  <a:cubicBezTo>
                    <a:pt x="5086" y="17056"/>
                    <a:pt x="5153" y="17024"/>
                    <a:pt x="5184" y="16993"/>
                  </a:cubicBezTo>
                  <a:cubicBezTo>
                    <a:pt x="5274" y="17024"/>
                    <a:pt x="5342" y="17088"/>
                    <a:pt x="5432" y="17119"/>
                  </a:cubicBezTo>
                  <a:cubicBezTo>
                    <a:pt x="5402" y="17056"/>
                    <a:pt x="5342" y="16961"/>
                    <a:pt x="5312" y="16890"/>
                  </a:cubicBezTo>
                  <a:lnTo>
                    <a:pt x="5312" y="16827"/>
                  </a:lnTo>
                  <a:cubicBezTo>
                    <a:pt x="5342" y="16858"/>
                    <a:pt x="5402" y="16890"/>
                    <a:pt x="5402" y="16922"/>
                  </a:cubicBezTo>
                  <a:cubicBezTo>
                    <a:pt x="5462" y="16795"/>
                    <a:pt x="5530" y="16692"/>
                    <a:pt x="5560" y="16598"/>
                  </a:cubicBezTo>
                  <a:cubicBezTo>
                    <a:pt x="5590" y="16566"/>
                    <a:pt x="5620" y="16526"/>
                    <a:pt x="5651" y="16495"/>
                  </a:cubicBezTo>
                  <a:cubicBezTo>
                    <a:pt x="5679" y="16481"/>
                    <a:pt x="5700" y="16474"/>
                    <a:pt x="5718" y="16474"/>
                  </a:cubicBezTo>
                  <a:cubicBezTo>
                    <a:pt x="5743" y="16474"/>
                    <a:pt x="5761" y="16489"/>
                    <a:pt x="5779" y="16526"/>
                  </a:cubicBezTo>
                  <a:lnTo>
                    <a:pt x="5809" y="16495"/>
                  </a:lnTo>
                  <a:cubicBezTo>
                    <a:pt x="5779" y="16463"/>
                    <a:pt x="5779" y="16432"/>
                    <a:pt x="5749" y="16400"/>
                  </a:cubicBezTo>
                  <a:cubicBezTo>
                    <a:pt x="5809" y="16368"/>
                    <a:pt x="5839" y="16368"/>
                    <a:pt x="5907" y="16329"/>
                  </a:cubicBezTo>
                  <a:cubicBezTo>
                    <a:pt x="5937" y="16400"/>
                    <a:pt x="5997" y="16432"/>
                    <a:pt x="6027" y="16463"/>
                  </a:cubicBezTo>
                  <a:cubicBezTo>
                    <a:pt x="6027" y="16495"/>
                    <a:pt x="6027" y="16566"/>
                    <a:pt x="5997" y="16598"/>
                  </a:cubicBezTo>
                  <a:lnTo>
                    <a:pt x="6065" y="16598"/>
                  </a:lnTo>
                  <a:cubicBezTo>
                    <a:pt x="6095" y="16566"/>
                    <a:pt x="6125" y="16526"/>
                    <a:pt x="6155" y="16463"/>
                  </a:cubicBezTo>
                  <a:cubicBezTo>
                    <a:pt x="6095" y="16400"/>
                    <a:pt x="6027" y="16329"/>
                    <a:pt x="5937" y="16234"/>
                  </a:cubicBezTo>
                  <a:cubicBezTo>
                    <a:pt x="6027" y="16171"/>
                    <a:pt x="6125" y="16099"/>
                    <a:pt x="6253" y="16036"/>
                  </a:cubicBezTo>
                  <a:cubicBezTo>
                    <a:pt x="6216" y="16131"/>
                    <a:pt x="6216" y="16202"/>
                    <a:pt x="6216" y="16266"/>
                  </a:cubicBezTo>
                  <a:cubicBezTo>
                    <a:pt x="6253" y="16266"/>
                    <a:pt x="6283" y="16234"/>
                    <a:pt x="6283" y="16234"/>
                  </a:cubicBezTo>
                  <a:cubicBezTo>
                    <a:pt x="6314" y="16266"/>
                    <a:pt x="6314" y="16297"/>
                    <a:pt x="6344" y="16329"/>
                  </a:cubicBezTo>
                  <a:cubicBezTo>
                    <a:pt x="6442" y="16234"/>
                    <a:pt x="6502" y="16171"/>
                    <a:pt x="6562" y="16067"/>
                  </a:cubicBezTo>
                  <a:cubicBezTo>
                    <a:pt x="6690" y="15973"/>
                    <a:pt x="6818" y="15870"/>
                    <a:pt x="6939" y="15775"/>
                  </a:cubicBezTo>
                  <a:cubicBezTo>
                    <a:pt x="7067" y="15672"/>
                    <a:pt x="7127" y="15506"/>
                    <a:pt x="7285" y="15443"/>
                  </a:cubicBezTo>
                  <a:lnTo>
                    <a:pt x="7285" y="15309"/>
                  </a:lnTo>
                  <a:cubicBezTo>
                    <a:pt x="7285" y="15263"/>
                    <a:pt x="7302" y="15233"/>
                    <a:pt x="7336" y="15233"/>
                  </a:cubicBezTo>
                  <a:cubicBezTo>
                    <a:pt x="7349" y="15233"/>
                    <a:pt x="7365" y="15237"/>
                    <a:pt x="7383" y="15246"/>
                  </a:cubicBezTo>
                  <a:cubicBezTo>
                    <a:pt x="7383" y="15277"/>
                    <a:pt x="7383" y="15309"/>
                    <a:pt x="7346" y="15380"/>
                  </a:cubicBezTo>
                  <a:cubicBezTo>
                    <a:pt x="7474" y="15214"/>
                    <a:pt x="7602" y="15111"/>
                    <a:pt x="7692" y="15016"/>
                  </a:cubicBezTo>
                  <a:cubicBezTo>
                    <a:pt x="7790" y="14914"/>
                    <a:pt x="7881" y="14850"/>
                    <a:pt x="7911" y="14716"/>
                  </a:cubicBezTo>
                  <a:cubicBezTo>
                    <a:pt x="7948" y="14748"/>
                    <a:pt x="7948" y="14748"/>
                    <a:pt x="7978" y="14787"/>
                  </a:cubicBezTo>
                  <a:cubicBezTo>
                    <a:pt x="8099" y="14653"/>
                    <a:pt x="8197" y="14519"/>
                    <a:pt x="8325" y="14392"/>
                  </a:cubicBezTo>
                  <a:lnTo>
                    <a:pt x="8385" y="14392"/>
                  </a:lnTo>
                  <a:cubicBezTo>
                    <a:pt x="8634" y="14123"/>
                    <a:pt x="8890" y="13894"/>
                    <a:pt x="9108" y="13665"/>
                  </a:cubicBezTo>
                  <a:lnTo>
                    <a:pt x="9108" y="13633"/>
                  </a:lnTo>
                  <a:cubicBezTo>
                    <a:pt x="9139" y="13633"/>
                    <a:pt x="9169" y="13633"/>
                    <a:pt x="9199" y="13602"/>
                  </a:cubicBezTo>
                  <a:lnTo>
                    <a:pt x="9199" y="13531"/>
                  </a:lnTo>
                  <a:cubicBezTo>
                    <a:pt x="9199" y="13467"/>
                    <a:pt x="9169" y="13404"/>
                    <a:pt x="9169" y="13333"/>
                  </a:cubicBezTo>
                  <a:cubicBezTo>
                    <a:pt x="9169" y="13333"/>
                    <a:pt x="9199" y="13302"/>
                    <a:pt x="9267" y="13238"/>
                  </a:cubicBezTo>
                  <a:lnTo>
                    <a:pt x="9108" y="13238"/>
                  </a:lnTo>
                  <a:cubicBezTo>
                    <a:pt x="9139" y="13136"/>
                    <a:pt x="9139" y="13136"/>
                    <a:pt x="9267" y="13009"/>
                  </a:cubicBezTo>
                  <a:cubicBezTo>
                    <a:pt x="9267" y="13072"/>
                    <a:pt x="9267" y="13104"/>
                    <a:pt x="9297" y="13136"/>
                  </a:cubicBezTo>
                  <a:cubicBezTo>
                    <a:pt x="9297" y="13207"/>
                    <a:pt x="9297" y="13238"/>
                    <a:pt x="9327" y="13270"/>
                  </a:cubicBezTo>
                  <a:cubicBezTo>
                    <a:pt x="9327" y="13302"/>
                    <a:pt x="9357" y="13302"/>
                    <a:pt x="9417" y="13333"/>
                  </a:cubicBezTo>
                  <a:cubicBezTo>
                    <a:pt x="9357" y="13365"/>
                    <a:pt x="9297" y="13365"/>
                    <a:pt x="9267" y="13404"/>
                  </a:cubicBezTo>
                  <a:lnTo>
                    <a:pt x="9267" y="13499"/>
                  </a:lnTo>
                  <a:cubicBezTo>
                    <a:pt x="9387" y="13499"/>
                    <a:pt x="9417" y="13365"/>
                    <a:pt x="9485" y="13302"/>
                  </a:cubicBezTo>
                  <a:cubicBezTo>
                    <a:pt x="9485" y="13207"/>
                    <a:pt x="9455" y="13104"/>
                    <a:pt x="9455" y="13009"/>
                  </a:cubicBezTo>
                  <a:cubicBezTo>
                    <a:pt x="9417" y="13009"/>
                    <a:pt x="9387" y="13009"/>
                    <a:pt x="9357" y="13041"/>
                  </a:cubicBezTo>
                  <a:cubicBezTo>
                    <a:pt x="9357" y="12970"/>
                    <a:pt x="9357" y="12938"/>
                    <a:pt x="9327" y="12906"/>
                  </a:cubicBezTo>
                  <a:cubicBezTo>
                    <a:pt x="9387" y="12875"/>
                    <a:pt x="9417" y="12875"/>
                    <a:pt x="9485" y="12843"/>
                  </a:cubicBezTo>
                  <a:cubicBezTo>
                    <a:pt x="9515" y="12906"/>
                    <a:pt x="9545" y="12938"/>
                    <a:pt x="9545" y="12970"/>
                  </a:cubicBezTo>
                  <a:cubicBezTo>
                    <a:pt x="9545" y="13104"/>
                    <a:pt x="9545" y="13104"/>
                    <a:pt x="9643" y="13207"/>
                  </a:cubicBezTo>
                  <a:cubicBezTo>
                    <a:pt x="9734" y="13072"/>
                    <a:pt x="9862" y="12938"/>
                    <a:pt x="9982" y="12772"/>
                  </a:cubicBezTo>
                  <a:cubicBezTo>
                    <a:pt x="10080" y="12740"/>
                    <a:pt x="10208" y="12677"/>
                    <a:pt x="10208" y="12511"/>
                  </a:cubicBezTo>
                  <a:lnTo>
                    <a:pt x="10329" y="12511"/>
                  </a:lnTo>
                  <a:cubicBezTo>
                    <a:pt x="10299" y="12448"/>
                    <a:pt x="10269" y="12377"/>
                    <a:pt x="10208" y="12314"/>
                  </a:cubicBezTo>
                  <a:cubicBezTo>
                    <a:pt x="10171" y="12377"/>
                    <a:pt x="10141" y="12480"/>
                    <a:pt x="10080" y="12574"/>
                  </a:cubicBezTo>
                  <a:cubicBezTo>
                    <a:pt x="10080" y="12543"/>
                    <a:pt x="10020" y="12543"/>
                    <a:pt x="9982" y="12511"/>
                  </a:cubicBezTo>
                  <a:lnTo>
                    <a:pt x="9982" y="12543"/>
                  </a:lnTo>
                  <a:cubicBezTo>
                    <a:pt x="9982" y="12543"/>
                    <a:pt x="10020" y="12574"/>
                    <a:pt x="10050" y="12574"/>
                  </a:cubicBezTo>
                  <a:cubicBezTo>
                    <a:pt x="10020" y="12646"/>
                    <a:pt x="10020" y="12677"/>
                    <a:pt x="10020" y="12709"/>
                  </a:cubicBezTo>
                  <a:cubicBezTo>
                    <a:pt x="9952" y="12740"/>
                    <a:pt x="9892" y="12772"/>
                    <a:pt x="9832" y="12812"/>
                  </a:cubicBezTo>
                  <a:cubicBezTo>
                    <a:pt x="9832" y="12740"/>
                    <a:pt x="9862" y="12677"/>
                    <a:pt x="9832" y="12614"/>
                  </a:cubicBezTo>
                  <a:cubicBezTo>
                    <a:pt x="9832" y="12511"/>
                    <a:pt x="9794" y="12416"/>
                    <a:pt x="9952" y="12345"/>
                  </a:cubicBezTo>
                  <a:lnTo>
                    <a:pt x="9952" y="12314"/>
                  </a:lnTo>
                  <a:cubicBezTo>
                    <a:pt x="9982" y="12282"/>
                    <a:pt x="10020" y="12219"/>
                    <a:pt x="10080" y="12179"/>
                  </a:cubicBezTo>
                  <a:cubicBezTo>
                    <a:pt x="10238" y="12021"/>
                    <a:pt x="10427" y="11855"/>
                    <a:pt x="10585" y="11689"/>
                  </a:cubicBezTo>
                  <a:cubicBezTo>
                    <a:pt x="10675" y="11587"/>
                    <a:pt x="10773" y="11523"/>
                    <a:pt x="10864" y="11429"/>
                  </a:cubicBezTo>
                  <a:cubicBezTo>
                    <a:pt x="10924" y="11357"/>
                    <a:pt x="10992" y="11357"/>
                    <a:pt x="11022" y="11263"/>
                  </a:cubicBezTo>
                  <a:cubicBezTo>
                    <a:pt x="11022" y="11231"/>
                    <a:pt x="11112" y="11191"/>
                    <a:pt x="11150" y="11160"/>
                  </a:cubicBezTo>
                  <a:cubicBezTo>
                    <a:pt x="11211" y="11128"/>
                    <a:pt x="11271" y="11097"/>
                    <a:pt x="11339" y="11065"/>
                  </a:cubicBezTo>
                  <a:lnTo>
                    <a:pt x="11369" y="11065"/>
                  </a:lnTo>
                  <a:cubicBezTo>
                    <a:pt x="11399" y="11097"/>
                    <a:pt x="11399" y="11128"/>
                    <a:pt x="11399" y="11160"/>
                  </a:cubicBezTo>
                  <a:cubicBezTo>
                    <a:pt x="11459" y="11128"/>
                    <a:pt x="11459" y="11097"/>
                    <a:pt x="11490" y="11065"/>
                  </a:cubicBezTo>
                  <a:cubicBezTo>
                    <a:pt x="11490" y="11033"/>
                    <a:pt x="11459" y="10994"/>
                    <a:pt x="11429" y="10962"/>
                  </a:cubicBezTo>
                  <a:cubicBezTo>
                    <a:pt x="11369" y="10994"/>
                    <a:pt x="11339" y="10994"/>
                    <a:pt x="11301" y="11033"/>
                  </a:cubicBezTo>
                  <a:cubicBezTo>
                    <a:pt x="11301" y="10962"/>
                    <a:pt x="11339" y="10931"/>
                    <a:pt x="11369" y="10899"/>
                  </a:cubicBezTo>
                  <a:cubicBezTo>
                    <a:pt x="11527" y="10765"/>
                    <a:pt x="11648" y="10638"/>
                    <a:pt x="11806" y="10472"/>
                  </a:cubicBezTo>
                  <a:cubicBezTo>
                    <a:pt x="12055" y="10243"/>
                    <a:pt x="12281" y="10006"/>
                    <a:pt x="12529" y="9777"/>
                  </a:cubicBezTo>
                  <a:cubicBezTo>
                    <a:pt x="12589" y="9714"/>
                    <a:pt x="12657" y="9611"/>
                    <a:pt x="12718" y="9548"/>
                  </a:cubicBezTo>
                  <a:cubicBezTo>
                    <a:pt x="12808" y="9453"/>
                    <a:pt x="12906" y="9350"/>
                    <a:pt x="13034" y="9286"/>
                  </a:cubicBezTo>
                  <a:cubicBezTo>
                    <a:pt x="13064" y="9255"/>
                    <a:pt x="13124" y="9215"/>
                    <a:pt x="13154" y="9184"/>
                  </a:cubicBezTo>
                  <a:cubicBezTo>
                    <a:pt x="13185" y="9120"/>
                    <a:pt x="13222" y="9089"/>
                    <a:pt x="13283" y="9018"/>
                  </a:cubicBezTo>
                  <a:cubicBezTo>
                    <a:pt x="13313" y="9018"/>
                    <a:pt x="13343" y="9018"/>
                    <a:pt x="13411" y="9057"/>
                  </a:cubicBezTo>
                  <a:lnTo>
                    <a:pt x="13411" y="8891"/>
                  </a:lnTo>
                  <a:cubicBezTo>
                    <a:pt x="13441" y="8923"/>
                    <a:pt x="13501" y="8923"/>
                    <a:pt x="13561" y="8954"/>
                  </a:cubicBezTo>
                  <a:lnTo>
                    <a:pt x="13561" y="8694"/>
                  </a:lnTo>
                  <a:cubicBezTo>
                    <a:pt x="13629" y="8694"/>
                    <a:pt x="13659" y="8725"/>
                    <a:pt x="13719" y="8725"/>
                  </a:cubicBezTo>
                  <a:cubicBezTo>
                    <a:pt x="13719" y="8662"/>
                    <a:pt x="13719" y="8623"/>
                    <a:pt x="13689" y="8591"/>
                  </a:cubicBezTo>
                  <a:cubicBezTo>
                    <a:pt x="13719" y="8591"/>
                    <a:pt x="13719" y="8623"/>
                    <a:pt x="13750" y="8623"/>
                  </a:cubicBezTo>
                  <a:cubicBezTo>
                    <a:pt x="13848" y="8496"/>
                    <a:pt x="13976" y="8362"/>
                    <a:pt x="14066" y="8227"/>
                  </a:cubicBezTo>
                  <a:cubicBezTo>
                    <a:pt x="14126" y="8267"/>
                    <a:pt x="14126" y="8330"/>
                    <a:pt x="14096" y="8393"/>
                  </a:cubicBezTo>
                  <a:cubicBezTo>
                    <a:pt x="14096" y="8393"/>
                    <a:pt x="14126" y="8425"/>
                    <a:pt x="14126" y="8496"/>
                  </a:cubicBezTo>
                  <a:cubicBezTo>
                    <a:pt x="14164" y="8425"/>
                    <a:pt x="14164" y="8393"/>
                    <a:pt x="14164" y="8362"/>
                  </a:cubicBezTo>
                  <a:cubicBezTo>
                    <a:pt x="14194" y="8330"/>
                    <a:pt x="14254" y="8298"/>
                    <a:pt x="14315" y="8298"/>
                  </a:cubicBezTo>
                  <a:cubicBezTo>
                    <a:pt x="14382" y="8298"/>
                    <a:pt x="14443" y="8330"/>
                    <a:pt x="14503" y="8330"/>
                  </a:cubicBezTo>
                  <a:cubicBezTo>
                    <a:pt x="14601" y="8298"/>
                    <a:pt x="14571" y="8196"/>
                    <a:pt x="14571" y="8133"/>
                  </a:cubicBezTo>
                  <a:cubicBezTo>
                    <a:pt x="14443" y="8133"/>
                    <a:pt x="14503" y="8227"/>
                    <a:pt x="14443" y="8298"/>
                  </a:cubicBezTo>
                  <a:cubicBezTo>
                    <a:pt x="14413" y="8227"/>
                    <a:pt x="14382" y="8196"/>
                    <a:pt x="14315" y="8133"/>
                  </a:cubicBezTo>
                  <a:cubicBezTo>
                    <a:pt x="14413" y="8101"/>
                    <a:pt x="14503" y="8069"/>
                    <a:pt x="14571" y="8030"/>
                  </a:cubicBezTo>
                  <a:cubicBezTo>
                    <a:pt x="14601" y="8101"/>
                    <a:pt x="14631" y="8133"/>
                    <a:pt x="14661" y="8164"/>
                  </a:cubicBezTo>
                  <a:cubicBezTo>
                    <a:pt x="14691" y="8133"/>
                    <a:pt x="14729" y="8133"/>
                    <a:pt x="14759" y="8101"/>
                  </a:cubicBezTo>
                  <a:cubicBezTo>
                    <a:pt x="14729" y="8101"/>
                    <a:pt x="14729" y="8101"/>
                    <a:pt x="14729" y="8069"/>
                  </a:cubicBezTo>
                  <a:cubicBezTo>
                    <a:pt x="14691" y="8069"/>
                    <a:pt x="14661" y="8069"/>
                    <a:pt x="14631" y="8030"/>
                  </a:cubicBezTo>
                  <a:cubicBezTo>
                    <a:pt x="14631" y="7998"/>
                    <a:pt x="14601" y="7967"/>
                    <a:pt x="14601" y="7935"/>
                  </a:cubicBezTo>
                  <a:cubicBezTo>
                    <a:pt x="14661" y="7872"/>
                    <a:pt x="14691" y="7832"/>
                    <a:pt x="14729" y="7801"/>
                  </a:cubicBezTo>
                  <a:cubicBezTo>
                    <a:pt x="14789" y="7832"/>
                    <a:pt x="14819" y="7872"/>
                    <a:pt x="14880" y="7935"/>
                  </a:cubicBezTo>
                  <a:cubicBezTo>
                    <a:pt x="14849" y="7801"/>
                    <a:pt x="14849" y="7737"/>
                    <a:pt x="14849" y="7635"/>
                  </a:cubicBezTo>
                  <a:cubicBezTo>
                    <a:pt x="14917" y="7674"/>
                    <a:pt x="14978" y="7706"/>
                    <a:pt x="15068" y="7737"/>
                  </a:cubicBezTo>
                  <a:lnTo>
                    <a:pt x="15068" y="7508"/>
                  </a:lnTo>
                  <a:cubicBezTo>
                    <a:pt x="15136" y="7540"/>
                    <a:pt x="15196" y="7571"/>
                    <a:pt x="15226" y="7571"/>
                  </a:cubicBezTo>
                  <a:cubicBezTo>
                    <a:pt x="15294" y="7508"/>
                    <a:pt x="15324" y="7477"/>
                    <a:pt x="15384" y="7405"/>
                  </a:cubicBezTo>
                  <a:cubicBezTo>
                    <a:pt x="15324" y="7405"/>
                    <a:pt x="15226" y="7374"/>
                    <a:pt x="15166" y="7342"/>
                  </a:cubicBezTo>
                  <a:cubicBezTo>
                    <a:pt x="15136" y="7311"/>
                    <a:pt x="15136" y="7240"/>
                    <a:pt x="15106" y="7208"/>
                  </a:cubicBezTo>
                  <a:cubicBezTo>
                    <a:pt x="15123" y="7195"/>
                    <a:pt x="15140" y="7191"/>
                    <a:pt x="15156" y="7191"/>
                  </a:cubicBezTo>
                  <a:cubicBezTo>
                    <a:pt x="15209" y="7191"/>
                    <a:pt x="15253" y="7247"/>
                    <a:pt x="15298" y="7247"/>
                  </a:cubicBezTo>
                  <a:cubicBezTo>
                    <a:pt x="15306" y="7247"/>
                    <a:pt x="15315" y="7245"/>
                    <a:pt x="15324" y="7240"/>
                  </a:cubicBezTo>
                  <a:cubicBezTo>
                    <a:pt x="15384" y="7279"/>
                    <a:pt x="15445" y="7279"/>
                    <a:pt x="15482" y="7279"/>
                  </a:cubicBezTo>
                  <a:cubicBezTo>
                    <a:pt x="15573" y="7208"/>
                    <a:pt x="15633" y="7145"/>
                    <a:pt x="15731" y="7081"/>
                  </a:cubicBezTo>
                  <a:cubicBezTo>
                    <a:pt x="15701" y="7042"/>
                    <a:pt x="15701" y="7042"/>
                    <a:pt x="15701" y="7010"/>
                  </a:cubicBezTo>
                  <a:cubicBezTo>
                    <a:pt x="15731" y="7010"/>
                    <a:pt x="15761" y="6979"/>
                    <a:pt x="15791" y="6979"/>
                  </a:cubicBezTo>
                  <a:cubicBezTo>
                    <a:pt x="15761" y="6916"/>
                    <a:pt x="15731" y="6884"/>
                    <a:pt x="15701" y="6813"/>
                  </a:cubicBezTo>
                  <a:cubicBezTo>
                    <a:pt x="15671" y="6844"/>
                    <a:pt x="15633" y="6844"/>
                    <a:pt x="15603" y="6884"/>
                  </a:cubicBezTo>
                  <a:cubicBezTo>
                    <a:pt x="15603" y="6781"/>
                    <a:pt x="15633" y="6718"/>
                    <a:pt x="15671" y="6647"/>
                  </a:cubicBezTo>
                  <a:cubicBezTo>
                    <a:pt x="15731" y="6647"/>
                    <a:pt x="15821" y="6647"/>
                    <a:pt x="15889" y="6686"/>
                  </a:cubicBezTo>
                  <a:cubicBezTo>
                    <a:pt x="15821" y="6615"/>
                    <a:pt x="15761" y="6584"/>
                    <a:pt x="15791" y="6489"/>
                  </a:cubicBezTo>
                  <a:lnTo>
                    <a:pt x="15821" y="6449"/>
                  </a:lnTo>
                  <a:cubicBezTo>
                    <a:pt x="15821" y="6489"/>
                    <a:pt x="15859" y="6520"/>
                    <a:pt x="15889" y="6552"/>
                  </a:cubicBezTo>
                  <a:cubicBezTo>
                    <a:pt x="15889" y="6520"/>
                    <a:pt x="15919" y="6520"/>
                    <a:pt x="15919" y="6489"/>
                  </a:cubicBezTo>
                  <a:cubicBezTo>
                    <a:pt x="15919" y="6449"/>
                    <a:pt x="15889" y="6418"/>
                    <a:pt x="15889" y="6386"/>
                  </a:cubicBezTo>
                  <a:cubicBezTo>
                    <a:pt x="15919" y="6354"/>
                    <a:pt x="15919" y="6323"/>
                    <a:pt x="15949" y="6291"/>
                  </a:cubicBezTo>
                  <a:cubicBezTo>
                    <a:pt x="16010" y="6252"/>
                    <a:pt x="16047" y="6252"/>
                    <a:pt x="16108" y="6220"/>
                  </a:cubicBezTo>
                  <a:cubicBezTo>
                    <a:pt x="16138" y="6157"/>
                    <a:pt x="16138" y="6054"/>
                    <a:pt x="16198" y="6022"/>
                  </a:cubicBezTo>
                  <a:cubicBezTo>
                    <a:pt x="16296" y="5928"/>
                    <a:pt x="16386" y="5857"/>
                    <a:pt x="16484" y="5762"/>
                  </a:cubicBezTo>
                  <a:lnTo>
                    <a:pt x="16763" y="5762"/>
                  </a:lnTo>
                  <a:lnTo>
                    <a:pt x="16763" y="5928"/>
                  </a:lnTo>
                  <a:cubicBezTo>
                    <a:pt x="16891" y="5928"/>
                    <a:pt x="16891" y="5825"/>
                    <a:pt x="16951" y="5762"/>
                  </a:cubicBezTo>
                  <a:cubicBezTo>
                    <a:pt x="17079" y="5659"/>
                    <a:pt x="17177" y="5564"/>
                    <a:pt x="17298" y="5430"/>
                  </a:cubicBezTo>
                  <a:cubicBezTo>
                    <a:pt x="17456" y="5232"/>
                    <a:pt x="17645" y="5066"/>
                    <a:pt x="17833" y="4908"/>
                  </a:cubicBezTo>
                  <a:cubicBezTo>
                    <a:pt x="17894" y="4837"/>
                    <a:pt x="17961" y="4742"/>
                    <a:pt x="17961" y="4639"/>
                  </a:cubicBezTo>
                  <a:cubicBezTo>
                    <a:pt x="18180" y="4608"/>
                    <a:pt x="18240" y="4410"/>
                    <a:pt x="18398" y="4276"/>
                  </a:cubicBezTo>
                  <a:cubicBezTo>
                    <a:pt x="18526" y="4150"/>
                    <a:pt x="18647" y="3984"/>
                    <a:pt x="18775" y="3818"/>
                  </a:cubicBezTo>
                  <a:lnTo>
                    <a:pt x="18775" y="3723"/>
                  </a:lnTo>
                  <a:cubicBezTo>
                    <a:pt x="18745" y="3754"/>
                    <a:pt x="18745" y="3786"/>
                    <a:pt x="18715" y="3849"/>
                  </a:cubicBezTo>
                  <a:cubicBezTo>
                    <a:pt x="18685" y="3723"/>
                    <a:pt x="18647" y="3620"/>
                    <a:pt x="18587" y="3525"/>
                  </a:cubicBezTo>
                  <a:cubicBezTo>
                    <a:pt x="18647" y="3486"/>
                    <a:pt x="18685" y="3486"/>
                    <a:pt x="18745" y="3454"/>
                  </a:cubicBezTo>
                  <a:cubicBezTo>
                    <a:pt x="18745" y="3391"/>
                    <a:pt x="18745" y="3359"/>
                    <a:pt x="18903" y="3257"/>
                  </a:cubicBezTo>
                  <a:cubicBezTo>
                    <a:pt x="18903" y="3328"/>
                    <a:pt x="18933" y="3391"/>
                    <a:pt x="18963" y="3454"/>
                  </a:cubicBezTo>
                  <a:lnTo>
                    <a:pt x="19061" y="3454"/>
                  </a:lnTo>
                  <a:cubicBezTo>
                    <a:pt x="19024" y="3422"/>
                    <a:pt x="19024" y="3391"/>
                    <a:pt x="19024" y="3328"/>
                  </a:cubicBezTo>
                  <a:lnTo>
                    <a:pt x="19121" y="3328"/>
                  </a:lnTo>
                  <a:cubicBezTo>
                    <a:pt x="19121" y="3359"/>
                    <a:pt x="19152" y="3359"/>
                    <a:pt x="19152" y="3391"/>
                  </a:cubicBezTo>
                  <a:cubicBezTo>
                    <a:pt x="19212" y="3359"/>
                    <a:pt x="19250" y="3328"/>
                    <a:pt x="19310" y="3257"/>
                  </a:cubicBezTo>
                  <a:cubicBezTo>
                    <a:pt x="19212" y="3257"/>
                    <a:pt x="19182" y="3225"/>
                    <a:pt x="19121" y="3225"/>
                  </a:cubicBezTo>
                  <a:lnTo>
                    <a:pt x="19121" y="3162"/>
                  </a:lnTo>
                  <a:lnTo>
                    <a:pt x="19024" y="3162"/>
                  </a:lnTo>
                  <a:cubicBezTo>
                    <a:pt x="19061" y="3027"/>
                    <a:pt x="19152" y="2964"/>
                    <a:pt x="19280" y="2893"/>
                  </a:cubicBezTo>
                  <a:cubicBezTo>
                    <a:pt x="19250" y="2964"/>
                    <a:pt x="19212" y="3059"/>
                    <a:pt x="19182" y="3162"/>
                  </a:cubicBezTo>
                  <a:cubicBezTo>
                    <a:pt x="19250" y="3130"/>
                    <a:pt x="19280" y="3091"/>
                    <a:pt x="19310" y="3059"/>
                  </a:cubicBezTo>
                  <a:cubicBezTo>
                    <a:pt x="19340" y="3091"/>
                    <a:pt x="19370" y="3130"/>
                    <a:pt x="19400" y="3162"/>
                  </a:cubicBezTo>
                  <a:lnTo>
                    <a:pt x="19400" y="2964"/>
                  </a:lnTo>
                  <a:cubicBezTo>
                    <a:pt x="19370" y="2932"/>
                    <a:pt x="19340" y="2893"/>
                    <a:pt x="19310" y="2861"/>
                  </a:cubicBezTo>
                  <a:cubicBezTo>
                    <a:pt x="19400" y="2664"/>
                    <a:pt x="19528" y="2537"/>
                    <a:pt x="19717" y="2402"/>
                  </a:cubicBezTo>
                  <a:lnTo>
                    <a:pt x="19717" y="2600"/>
                  </a:lnTo>
                  <a:cubicBezTo>
                    <a:pt x="19717" y="2632"/>
                    <a:pt x="19747" y="2664"/>
                    <a:pt x="19777" y="2695"/>
                  </a:cubicBezTo>
                  <a:cubicBezTo>
                    <a:pt x="19875" y="2568"/>
                    <a:pt x="19965" y="2466"/>
                    <a:pt x="20093" y="2371"/>
                  </a:cubicBezTo>
                  <a:cubicBezTo>
                    <a:pt x="20063" y="2236"/>
                    <a:pt x="20033" y="2142"/>
                    <a:pt x="20033" y="2007"/>
                  </a:cubicBezTo>
                  <a:cubicBezTo>
                    <a:pt x="20063" y="1976"/>
                    <a:pt x="20093" y="1976"/>
                    <a:pt x="20123" y="1944"/>
                  </a:cubicBezTo>
                  <a:cubicBezTo>
                    <a:pt x="20252" y="1810"/>
                    <a:pt x="20342" y="1675"/>
                    <a:pt x="20470" y="1549"/>
                  </a:cubicBezTo>
                  <a:cubicBezTo>
                    <a:pt x="20530" y="1478"/>
                    <a:pt x="20598" y="1415"/>
                    <a:pt x="20658" y="1351"/>
                  </a:cubicBezTo>
                  <a:cubicBezTo>
                    <a:pt x="20719" y="1280"/>
                    <a:pt x="20786" y="1217"/>
                    <a:pt x="20847" y="1114"/>
                  </a:cubicBezTo>
                  <a:cubicBezTo>
                    <a:pt x="20907" y="1051"/>
                    <a:pt x="21005" y="1051"/>
                    <a:pt x="21035" y="956"/>
                  </a:cubicBezTo>
                  <a:cubicBezTo>
                    <a:pt x="21035" y="917"/>
                    <a:pt x="21095" y="917"/>
                    <a:pt x="21163" y="917"/>
                  </a:cubicBezTo>
                  <a:cubicBezTo>
                    <a:pt x="21193" y="885"/>
                    <a:pt x="21223" y="854"/>
                    <a:pt x="21253" y="822"/>
                  </a:cubicBezTo>
                  <a:cubicBezTo>
                    <a:pt x="21253" y="854"/>
                    <a:pt x="21284" y="854"/>
                    <a:pt x="21284" y="885"/>
                  </a:cubicBezTo>
                  <a:cubicBezTo>
                    <a:pt x="21382" y="854"/>
                    <a:pt x="21442" y="822"/>
                    <a:pt x="21442" y="759"/>
                  </a:cubicBezTo>
                  <a:cubicBezTo>
                    <a:pt x="21412" y="719"/>
                    <a:pt x="21382" y="719"/>
                    <a:pt x="21382" y="719"/>
                  </a:cubicBezTo>
                  <a:cubicBezTo>
                    <a:pt x="21382" y="688"/>
                    <a:pt x="21382" y="656"/>
                    <a:pt x="21412" y="624"/>
                  </a:cubicBezTo>
                  <a:lnTo>
                    <a:pt x="21540" y="624"/>
                  </a:lnTo>
                  <a:cubicBezTo>
                    <a:pt x="21540" y="490"/>
                    <a:pt x="21570" y="395"/>
                    <a:pt x="21600" y="261"/>
                  </a:cubicBezTo>
                  <a:lnTo>
                    <a:pt x="21412" y="261"/>
                  </a:lnTo>
                  <a:lnTo>
                    <a:pt x="21412" y="395"/>
                  </a:lnTo>
                  <a:cubicBezTo>
                    <a:pt x="21351" y="324"/>
                    <a:pt x="21321" y="261"/>
                    <a:pt x="21284" y="198"/>
                  </a:cubicBezTo>
                  <a:lnTo>
                    <a:pt x="21284" y="166"/>
                  </a:lnTo>
                  <a:lnTo>
                    <a:pt x="21193" y="166"/>
                  </a:lnTo>
                  <a:cubicBezTo>
                    <a:pt x="21193" y="126"/>
                    <a:pt x="21193" y="63"/>
                    <a:pt x="21223" y="32"/>
                  </a:cubicBezTo>
                  <a:cubicBezTo>
                    <a:pt x="21193" y="0"/>
                    <a:pt x="21163" y="0"/>
                    <a:pt x="21133"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78" name="Google Shape;5802;p40"/>
            <p:cNvSpPr/>
            <p:nvPr/>
          </p:nvSpPr>
          <p:spPr>
            <a:xfrm>
              <a:off x="388199" y="306275"/>
              <a:ext cx="755377" cy="700051"/>
            </a:xfrm>
            <a:custGeom>
              <a:avLst/>
              <a:gdLst/>
              <a:ahLst/>
              <a:cxnLst>
                <a:cxn ang="0">
                  <a:pos x="wd2" y="hd2"/>
                </a:cxn>
                <a:cxn ang="5400000">
                  <a:pos x="wd2" y="hd2"/>
                </a:cxn>
                <a:cxn ang="10800000">
                  <a:pos x="wd2" y="hd2"/>
                </a:cxn>
                <a:cxn ang="16200000">
                  <a:pos x="wd2" y="hd2"/>
                </a:cxn>
              </a:cxnLst>
              <a:rect l="0" t="0" r="r" b="b"/>
              <a:pathLst>
                <a:path w="21600" h="21600" extrusionOk="0">
                  <a:moveTo>
                    <a:pt x="18367" y="4028"/>
                  </a:moveTo>
                  <a:cubicBezTo>
                    <a:pt x="18359" y="4035"/>
                    <a:pt x="18353" y="4043"/>
                    <a:pt x="18347" y="4050"/>
                  </a:cubicBezTo>
                  <a:cubicBezTo>
                    <a:pt x="18353" y="4043"/>
                    <a:pt x="18360" y="4036"/>
                    <a:pt x="18367" y="4028"/>
                  </a:cubicBezTo>
                  <a:close/>
                  <a:moveTo>
                    <a:pt x="3002" y="19483"/>
                  </a:moveTo>
                  <a:cubicBezTo>
                    <a:pt x="3043" y="19570"/>
                    <a:pt x="3083" y="19613"/>
                    <a:pt x="3163" y="19710"/>
                  </a:cubicBezTo>
                  <a:cubicBezTo>
                    <a:pt x="3083" y="19753"/>
                    <a:pt x="3002" y="19753"/>
                    <a:pt x="2912" y="19797"/>
                  </a:cubicBezTo>
                  <a:cubicBezTo>
                    <a:pt x="2912" y="19753"/>
                    <a:pt x="2912" y="19710"/>
                    <a:pt x="2872" y="19667"/>
                  </a:cubicBezTo>
                  <a:cubicBezTo>
                    <a:pt x="2849" y="19692"/>
                    <a:pt x="2813" y="19717"/>
                    <a:pt x="2779" y="19717"/>
                  </a:cubicBezTo>
                  <a:cubicBezTo>
                    <a:pt x="2754" y="19717"/>
                    <a:pt x="2729" y="19704"/>
                    <a:pt x="2712" y="19667"/>
                  </a:cubicBezTo>
                  <a:cubicBezTo>
                    <a:pt x="2752" y="19527"/>
                    <a:pt x="2912" y="19527"/>
                    <a:pt x="3002" y="19483"/>
                  </a:cubicBezTo>
                  <a:close/>
                  <a:moveTo>
                    <a:pt x="21480" y="0"/>
                  </a:moveTo>
                  <a:cubicBezTo>
                    <a:pt x="21230" y="130"/>
                    <a:pt x="21020" y="227"/>
                    <a:pt x="20769" y="313"/>
                  </a:cubicBezTo>
                  <a:cubicBezTo>
                    <a:pt x="20518" y="400"/>
                    <a:pt x="20348" y="540"/>
                    <a:pt x="20228" y="670"/>
                  </a:cubicBezTo>
                  <a:lnTo>
                    <a:pt x="20228" y="896"/>
                  </a:lnTo>
                  <a:cubicBezTo>
                    <a:pt x="20138" y="853"/>
                    <a:pt x="20098" y="810"/>
                    <a:pt x="20058" y="810"/>
                  </a:cubicBezTo>
                  <a:cubicBezTo>
                    <a:pt x="19888" y="983"/>
                    <a:pt x="19728" y="1123"/>
                    <a:pt x="19558" y="1307"/>
                  </a:cubicBezTo>
                  <a:lnTo>
                    <a:pt x="19558" y="1523"/>
                  </a:lnTo>
                  <a:cubicBezTo>
                    <a:pt x="19518" y="1479"/>
                    <a:pt x="19478" y="1436"/>
                    <a:pt x="19427" y="1436"/>
                  </a:cubicBezTo>
                  <a:cubicBezTo>
                    <a:pt x="19307" y="1577"/>
                    <a:pt x="19017" y="1663"/>
                    <a:pt x="19097" y="1976"/>
                  </a:cubicBezTo>
                  <a:cubicBezTo>
                    <a:pt x="19017" y="1933"/>
                    <a:pt x="18977" y="1933"/>
                    <a:pt x="18887" y="1933"/>
                  </a:cubicBezTo>
                  <a:cubicBezTo>
                    <a:pt x="18557" y="2246"/>
                    <a:pt x="18226" y="2559"/>
                    <a:pt x="17846" y="2873"/>
                  </a:cubicBezTo>
                  <a:cubicBezTo>
                    <a:pt x="17806" y="2927"/>
                    <a:pt x="17726" y="2970"/>
                    <a:pt x="17676" y="3013"/>
                  </a:cubicBezTo>
                  <a:cubicBezTo>
                    <a:pt x="17636" y="3056"/>
                    <a:pt x="17596" y="3143"/>
                    <a:pt x="17596" y="3197"/>
                  </a:cubicBezTo>
                  <a:cubicBezTo>
                    <a:pt x="17516" y="3240"/>
                    <a:pt x="17426" y="3283"/>
                    <a:pt x="17306" y="3283"/>
                  </a:cubicBezTo>
                  <a:cubicBezTo>
                    <a:pt x="17346" y="3369"/>
                    <a:pt x="17386" y="3369"/>
                    <a:pt x="17386" y="3413"/>
                  </a:cubicBezTo>
                  <a:lnTo>
                    <a:pt x="17176" y="3413"/>
                  </a:lnTo>
                  <a:lnTo>
                    <a:pt x="17176" y="3596"/>
                  </a:lnTo>
                  <a:cubicBezTo>
                    <a:pt x="17136" y="3639"/>
                    <a:pt x="17096" y="3683"/>
                    <a:pt x="17056" y="3737"/>
                  </a:cubicBezTo>
                  <a:cubicBezTo>
                    <a:pt x="17015" y="3683"/>
                    <a:pt x="16975" y="3639"/>
                    <a:pt x="16975" y="3596"/>
                  </a:cubicBezTo>
                  <a:cubicBezTo>
                    <a:pt x="16805" y="3639"/>
                    <a:pt x="16925" y="3781"/>
                    <a:pt x="16885" y="3867"/>
                  </a:cubicBezTo>
                  <a:cubicBezTo>
                    <a:pt x="16805" y="3910"/>
                    <a:pt x="16765" y="3910"/>
                    <a:pt x="16675" y="3953"/>
                  </a:cubicBezTo>
                  <a:cubicBezTo>
                    <a:pt x="16675" y="4223"/>
                    <a:pt x="16385" y="4223"/>
                    <a:pt x="16305" y="4364"/>
                  </a:cubicBezTo>
                  <a:lnTo>
                    <a:pt x="16135" y="4364"/>
                  </a:lnTo>
                  <a:cubicBezTo>
                    <a:pt x="16135" y="4590"/>
                    <a:pt x="16135" y="4634"/>
                    <a:pt x="15925" y="4677"/>
                  </a:cubicBezTo>
                  <a:cubicBezTo>
                    <a:pt x="15674" y="4947"/>
                    <a:pt x="15474" y="5174"/>
                    <a:pt x="15264" y="5357"/>
                  </a:cubicBezTo>
                  <a:cubicBezTo>
                    <a:pt x="15224" y="5357"/>
                    <a:pt x="15134" y="5303"/>
                    <a:pt x="15094" y="5303"/>
                  </a:cubicBezTo>
                  <a:cubicBezTo>
                    <a:pt x="15054" y="5357"/>
                    <a:pt x="15014" y="5400"/>
                    <a:pt x="14974" y="5444"/>
                  </a:cubicBezTo>
                  <a:cubicBezTo>
                    <a:pt x="15054" y="5444"/>
                    <a:pt x="15094" y="5487"/>
                    <a:pt x="15174" y="5487"/>
                  </a:cubicBezTo>
                  <a:cubicBezTo>
                    <a:pt x="15054" y="5573"/>
                    <a:pt x="14974" y="5670"/>
                    <a:pt x="14884" y="5714"/>
                  </a:cubicBezTo>
                  <a:cubicBezTo>
                    <a:pt x="14764" y="5843"/>
                    <a:pt x="14634" y="6027"/>
                    <a:pt x="14423" y="6027"/>
                  </a:cubicBezTo>
                  <a:cubicBezTo>
                    <a:pt x="14383" y="6027"/>
                    <a:pt x="14303" y="6070"/>
                    <a:pt x="14263" y="6113"/>
                  </a:cubicBezTo>
                  <a:cubicBezTo>
                    <a:pt x="14303" y="6167"/>
                    <a:pt x="14343" y="6167"/>
                    <a:pt x="14383" y="6210"/>
                  </a:cubicBezTo>
                  <a:cubicBezTo>
                    <a:pt x="14173" y="6437"/>
                    <a:pt x="13973" y="6610"/>
                    <a:pt x="13763" y="6837"/>
                  </a:cubicBezTo>
                  <a:cubicBezTo>
                    <a:pt x="13673" y="6793"/>
                    <a:pt x="13633" y="6793"/>
                    <a:pt x="13553" y="6750"/>
                  </a:cubicBezTo>
                  <a:cubicBezTo>
                    <a:pt x="13593" y="6837"/>
                    <a:pt x="13593" y="6923"/>
                    <a:pt x="13633" y="7020"/>
                  </a:cubicBezTo>
                  <a:cubicBezTo>
                    <a:pt x="13621" y="7016"/>
                    <a:pt x="13611" y="7014"/>
                    <a:pt x="13603" y="7014"/>
                  </a:cubicBezTo>
                  <a:cubicBezTo>
                    <a:pt x="13534" y="7014"/>
                    <a:pt x="13533" y="7127"/>
                    <a:pt x="13453" y="7127"/>
                  </a:cubicBezTo>
                  <a:cubicBezTo>
                    <a:pt x="13434" y="7127"/>
                    <a:pt x="13411" y="7121"/>
                    <a:pt x="13382" y="7107"/>
                  </a:cubicBezTo>
                  <a:cubicBezTo>
                    <a:pt x="13382" y="7107"/>
                    <a:pt x="13382" y="7063"/>
                    <a:pt x="13423" y="6977"/>
                  </a:cubicBezTo>
                  <a:cubicBezTo>
                    <a:pt x="13342" y="7063"/>
                    <a:pt x="13302" y="7107"/>
                    <a:pt x="13262" y="7150"/>
                  </a:cubicBezTo>
                  <a:cubicBezTo>
                    <a:pt x="13262" y="7150"/>
                    <a:pt x="13302" y="7193"/>
                    <a:pt x="13302" y="7247"/>
                  </a:cubicBezTo>
                  <a:cubicBezTo>
                    <a:pt x="13262" y="7290"/>
                    <a:pt x="13172" y="7333"/>
                    <a:pt x="13092" y="7420"/>
                  </a:cubicBezTo>
                  <a:lnTo>
                    <a:pt x="13092" y="7290"/>
                  </a:lnTo>
                  <a:cubicBezTo>
                    <a:pt x="13012" y="7377"/>
                    <a:pt x="12922" y="7463"/>
                    <a:pt x="12842" y="7463"/>
                  </a:cubicBezTo>
                  <a:cubicBezTo>
                    <a:pt x="12722" y="7517"/>
                    <a:pt x="12632" y="7603"/>
                    <a:pt x="12512" y="7733"/>
                  </a:cubicBezTo>
                  <a:cubicBezTo>
                    <a:pt x="12472" y="7787"/>
                    <a:pt x="12382" y="7873"/>
                    <a:pt x="12302" y="7960"/>
                  </a:cubicBezTo>
                  <a:cubicBezTo>
                    <a:pt x="11921" y="8327"/>
                    <a:pt x="11550" y="8640"/>
                    <a:pt x="11170" y="8997"/>
                  </a:cubicBezTo>
                  <a:cubicBezTo>
                    <a:pt x="11010" y="9180"/>
                    <a:pt x="10880" y="9353"/>
                    <a:pt x="10720" y="9493"/>
                  </a:cubicBezTo>
                  <a:cubicBezTo>
                    <a:pt x="10379" y="9806"/>
                    <a:pt x="10049" y="10120"/>
                    <a:pt x="9759" y="10433"/>
                  </a:cubicBezTo>
                  <a:cubicBezTo>
                    <a:pt x="9629" y="10573"/>
                    <a:pt x="9509" y="10703"/>
                    <a:pt x="9338" y="10843"/>
                  </a:cubicBezTo>
                  <a:cubicBezTo>
                    <a:pt x="9378" y="10886"/>
                    <a:pt x="9378" y="10973"/>
                    <a:pt x="9378" y="11027"/>
                  </a:cubicBezTo>
                  <a:cubicBezTo>
                    <a:pt x="9258" y="11156"/>
                    <a:pt x="9048" y="11070"/>
                    <a:pt x="8918" y="11297"/>
                  </a:cubicBezTo>
                  <a:cubicBezTo>
                    <a:pt x="9048" y="11426"/>
                    <a:pt x="8968" y="11513"/>
                    <a:pt x="8838" y="11610"/>
                  </a:cubicBezTo>
                  <a:cubicBezTo>
                    <a:pt x="8798" y="11653"/>
                    <a:pt x="8718" y="11696"/>
                    <a:pt x="8668" y="11740"/>
                  </a:cubicBezTo>
                  <a:cubicBezTo>
                    <a:pt x="8628" y="11696"/>
                    <a:pt x="8628" y="11653"/>
                    <a:pt x="8588" y="11610"/>
                  </a:cubicBezTo>
                  <a:cubicBezTo>
                    <a:pt x="8508" y="11653"/>
                    <a:pt x="8468" y="11740"/>
                    <a:pt x="8378" y="11783"/>
                  </a:cubicBezTo>
                  <a:cubicBezTo>
                    <a:pt x="8418" y="11880"/>
                    <a:pt x="8418" y="11923"/>
                    <a:pt x="8468" y="12053"/>
                  </a:cubicBezTo>
                  <a:cubicBezTo>
                    <a:pt x="8378" y="12107"/>
                    <a:pt x="8298" y="12150"/>
                    <a:pt x="8218" y="12236"/>
                  </a:cubicBezTo>
                  <a:cubicBezTo>
                    <a:pt x="8087" y="12377"/>
                    <a:pt x="7837" y="12420"/>
                    <a:pt x="7877" y="12647"/>
                  </a:cubicBezTo>
                  <a:cubicBezTo>
                    <a:pt x="7757" y="12733"/>
                    <a:pt x="7587" y="12819"/>
                    <a:pt x="7547" y="12917"/>
                  </a:cubicBezTo>
                  <a:cubicBezTo>
                    <a:pt x="7467" y="13047"/>
                    <a:pt x="7337" y="13090"/>
                    <a:pt x="7217" y="13133"/>
                  </a:cubicBezTo>
                  <a:cubicBezTo>
                    <a:pt x="7297" y="13231"/>
                    <a:pt x="7257" y="13274"/>
                    <a:pt x="7217" y="13360"/>
                  </a:cubicBezTo>
                  <a:cubicBezTo>
                    <a:pt x="7167" y="13317"/>
                    <a:pt x="7127" y="13317"/>
                    <a:pt x="7127" y="13274"/>
                  </a:cubicBezTo>
                  <a:cubicBezTo>
                    <a:pt x="7007" y="13403"/>
                    <a:pt x="6966" y="13501"/>
                    <a:pt x="6836" y="13630"/>
                  </a:cubicBezTo>
                  <a:cubicBezTo>
                    <a:pt x="6836" y="13587"/>
                    <a:pt x="6796" y="13587"/>
                    <a:pt x="6796" y="13587"/>
                  </a:cubicBezTo>
                  <a:cubicBezTo>
                    <a:pt x="6756" y="13587"/>
                    <a:pt x="6716" y="13587"/>
                    <a:pt x="6666" y="13630"/>
                  </a:cubicBezTo>
                  <a:cubicBezTo>
                    <a:pt x="6666" y="13673"/>
                    <a:pt x="6716" y="13727"/>
                    <a:pt x="6756" y="13814"/>
                  </a:cubicBezTo>
                  <a:cubicBezTo>
                    <a:pt x="6716" y="13857"/>
                    <a:pt x="6666" y="13900"/>
                    <a:pt x="6626" y="13900"/>
                  </a:cubicBezTo>
                  <a:cubicBezTo>
                    <a:pt x="6586" y="13900"/>
                    <a:pt x="6546" y="13857"/>
                    <a:pt x="6506" y="13857"/>
                  </a:cubicBezTo>
                  <a:lnTo>
                    <a:pt x="6506" y="14084"/>
                  </a:lnTo>
                  <a:cubicBezTo>
                    <a:pt x="6336" y="14127"/>
                    <a:pt x="6166" y="14311"/>
                    <a:pt x="6046" y="14483"/>
                  </a:cubicBezTo>
                  <a:cubicBezTo>
                    <a:pt x="6006" y="14397"/>
                    <a:pt x="6006" y="14354"/>
                    <a:pt x="5966" y="14311"/>
                  </a:cubicBezTo>
                  <a:lnTo>
                    <a:pt x="5916" y="14311"/>
                  </a:lnTo>
                  <a:cubicBezTo>
                    <a:pt x="5916" y="14397"/>
                    <a:pt x="5916" y="14483"/>
                    <a:pt x="5876" y="14581"/>
                  </a:cubicBezTo>
                  <a:lnTo>
                    <a:pt x="5755" y="14581"/>
                  </a:lnTo>
                  <a:cubicBezTo>
                    <a:pt x="5585" y="14807"/>
                    <a:pt x="5255" y="14894"/>
                    <a:pt x="5165" y="15207"/>
                  </a:cubicBezTo>
                  <a:cubicBezTo>
                    <a:pt x="5165" y="15207"/>
                    <a:pt x="5125" y="15207"/>
                    <a:pt x="5125" y="15250"/>
                  </a:cubicBezTo>
                  <a:cubicBezTo>
                    <a:pt x="5045" y="15390"/>
                    <a:pt x="4835" y="15347"/>
                    <a:pt x="4875" y="15563"/>
                  </a:cubicBezTo>
                  <a:cubicBezTo>
                    <a:pt x="4795" y="15563"/>
                    <a:pt x="4715" y="15617"/>
                    <a:pt x="4665" y="15660"/>
                  </a:cubicBezTo>
                  <a:cubicBezTo>
                    <a:pt x="4625" y="15704"/>
                    <a:pt x="4585" y="15790"/>
                    <a:pt x="4544" y="15833"/>
                  </a:cubicBezTo>
                  <a:cubicBezTo>
                    <a:pt x="4374" y="15833"/>
                    <a:pt x="4294" y="16017"/>
                    <a:pt x="4164" y="16157"/>
                  </a:cubicBezTo>
                  <a:cubicBezTo>
                    <a:pt x="3834" y="16557"/>
                    <a:pt x="3413" y="16913"/>
                    <a:pt x="3083" y="17367"/>
                  </a:cubicBezTo>
                  <a:cubicBezTo>
                    <a:pt x="3043" y="17367"/>
                    <a:pt x="3002" y="17410"/>
                    <a:pt x="2962" y="17453"/>
                  </a:cubicBezTo>
                  <a:cubicBezTo>
                    <a:pt x="2792" y="17637"/>
                    <a:pt x="2582" y="17820"/>
                    <a:pt x="2412" y="17993"/>
                  </a:cubicBezTo>
                  <a:cubicBezTo>
                    <a:pt x="2372" y="18047"/>
                    <a:pt x="2372" y="18133"/>
                    <a:pt x="2372" y="18220"/>
                  </a:cubicBezTo>
                  <a:cubicBezTo>
                    <a:pt x="2332" y="18220"/>
                    <a:pt x="2292" y="18177"/>
                    <a:pt x="2252" y="18177"/>
                  </a:cubicBezTo>
                  <a:cubicBezTo>
                    <a:pt x="2162" y="18317"/>
                    <a:pt x="2042" y="18403"/>
                    <a:pt x="1962" y="18490"/>
                  </a:cubicBezTo>
                  <a:cubicBezTo>
                    <a:pt x="1751" y="18717"/>
                    <a:pt x="1581" y="18900"/>
                    <a:pt x="1371" y="19127"/>
                  </a:cubicBezTo>
                  <a:cubicBezTo>
                    <a:pt x="1001" y="19527"/>
                    <a:pt x="621" y="19937"/>
                    <a:pt x="290" y="20336"/>
                  </a:cubicBezTo>
                  <a:cubicBezTo>
                    <a:pt x="160" y="20477"/>
                    <a:pt x="0" y="20650"/>
                    <a:pt x="0" y="20876"/>
                  </a:cubicBezTo>
                  <a:cubicBezTo>
                    <a:pt x="40" y="20920"/>
                    <a:pt x="40" y="21017"/>
                    <a:pt x="80" y="21060"/>
                  </a:cubicBezTo>
                  <a:cubicBezTo>
                    <a:pt x="152" y="21001"/>
                    <a:pt x="214" y="20984"/>
                    <a:pt x="270" y="20984"/>
                  </a:cubicBezTo>
                  <a:cubicBezTo>
                    <a:pt x="346" y="20984"/>
                    <a:pt x="408" y="21017"/>
                    <a:pt x="460" y="21017"/>
                  </a:cubicBezTo>
                  <a:cubicBezTo>
                    <a:pt x="540" y="21103"/>
                    <a:pt x="580" y="21190"/>
                    <a:pt x="621" y="21287"/>
                  </a:cubicBezTo>
                  <a:cubicBezTo>
                    <a:pt x="661" y="21190"/>
                    <a:pt x="661" y="21146"/>
                    <a:pt x="711" y="21103"/>
                  </a:cubicBezTo>
                  <a:cubicBezTo>
                    <a:pt x="791" y="21233"/>
                    <a:pt x="911" y="21330"/>
                    <a:pt x="1001" y="21460"/>
                  </a:cubicBezTo>
                  <a:lnTo>
                    <a:pt x="1001" y="21600"/>
                  </a:lnTo>
                  <a:cubicBezTo>
                    <a:pt x="1081" y="21503"/>
                    <a:pt x="1161" y="21460"/>
                    <a:pt x="1291" y="21373"/>
                  </a:cubicBezTo>
                  <a:cubicBezTo>
                    <a:pt x="1711" y="21146"/>
                    <a:pt x="2082" y="20790"/>
                    <a:pt x="2462" y="20423"/>
                  </a:cubicBezTo>
                  <a:cubicBezTo>
                    <a:pt x="2542" y="20380"/>
                    <a:pt x="2542" y="20293"/>
                    <a:pt x="2582" y="20250"/>
                  </a:cubicBezTo>
                  <a:cubicBezTo>
                    <a:pt x="2662" y="20207"/>
                    <a:pt x="2792" y="20153"/>
                    <a:pt x="2832" y="20067"/>
                  </a:cubicBezTo>
                  <a:cubicBezTo>
                    <a:pt x="3002" y="19937"/>
                    <a:pt x="3253" y="19840"/>
                    <a:pt x="3293" y="19613"/>
                  </a:cubicBezTo>
                  <a:cubicBezTo>
                    <a:pt x="3503" y="19483"/>
                    <a:pt x="3663" y="19343"/>
                    <a:pt x="3834" y="19213"/>
                  </a:cubicBezTo>
                  <a:cubicBezTo>
                    <a:pt x="4004" y="19030"/>
                    <a:pt x="4164" y="18857"/>
                    <a:pt x="4334" y="18717"/>
                  </a:cubicBezTo>
                  <a:cubicBezTo>
                    <a:pt x="4504" y="18587"/>
                    <a:pt x="4665" y="18447"/>
                    <a:pt x="4835" y="18263"/>
                  </a:cubicBezTo>
                  <a:cubicBezTo>
                    <a:pt x="5005" y="18090"/>
                    <a:pt x="5165" y="17950"/>
                    <a:pt x="5335" y="17777"/>
                  </a:cubicBezTo>
                  <a:cubicBezTo>
                    <a:pt x="5876" y="17367"/>
                    <a:pt x="6376" y="16870"/>
                    <a:pt x="6836" y="16330"/>
                  </a:cubicBezTo>
                  <a:cubicBezTo>
                    <a:pt x="6966" y="16287"/>
                    <a:pt x="7047" y="16200"/>
                    <a:pt x="7167" y="16157"/>
                  </a:cubicBezTo>
                  <a:cubicBezTo>
                    <a:pt x="7167" y="16060"/>
                    <a:pt x="7217" y="16017"/>
                    <a:pt x="7257" y="15930"/>
                  </a:cubicBezTo>
                  <a:cubicBezTo>
                    <a:pt x="7127" y="15790"/>
                    <a:pt x="7127" y="15617"/>
                    <a:pt x="6966" y="15520"/>
                  </a:cubicBezTo>
                  <a:cubicBezTo>
                    <a:pt x="7007" y="15434"/>
                    <a:pt x="7087" y="15390"/>
                    <a:pt x="7127" y="15293"/>
                  </a:cubicBezTo>
                  <a:cubicBezTo>
                    <a:pt x="7297" y="15347"/>
                    <a:pt x="7217" y="15520"/>
                    <a:pt x="7257" y="15617"/>
                  </a:cubicBezTo>
                  <a:cubicBezTo>
                    <a:pt x="7337" y="15563"/>
                    <a:pt x="7377" y="15563"/>
                    <a:pt x="7417" y="15520"/>
                  </a:cubicBezTo>
                  <a:cubicBezTo>
                    <a:pt x="7417" y="15477"/>
                    <a:pt x="7297" y="15390"/>
                    <a:pt x="7417" y="15293"/>
                  </a:cubicBezTo>
                  <a:cubicBezTo>
                    <a:pt x="7467" y="15347"/>
                    <a:pt x="7467" y="15390"/>
                    <a:pt x="7507" y="15434"/>
                  </a:cubicBezTo>
                  <a:cubicBezTo>
                    <a:pt x="7547" y="15390"/>
                    <a:pt x="7587" y="15390"/>
                    <a:pt x="7627" y="15347"/>
                  </a:cubicBezTo>
                  <a:cubicBezTo>
                    <a:pt x="7587" y="15293"/>
                    <a:pt x="7547" y="15250"/>
                    <a:pt x="7507" y="15207"/>
                  </a:cubicBezTo>
                  <a:cubicBezTo>
                    <a:pt x="7507" y="15164"/>
                    <a:pt x="7547" y="15164"/>
                    <a:pt x="7547" y="15120"/>
                  </a:cubicBezTo>
                  <a:cubicBezTo>
                    <a:pt x="7507" y="14850"/>
                    <a:pt x="7757" y="14753"/>
                    <a:pt x="7877" y="14581"/>
                  </a:cubicBezTo>
                  <a:cubicBezTo>
                    <a:pt x="7894" y="14586"/>
                    <a:pt x="7909" y="14588"/>
                    <a:pt x="7923" y="14588"/>
                  </a:cubicBezTo>
                  <a:cubicBezTo>
                    <a:pt x="8017" y="14588"/>
                    <a:pt x="8047" y="14472"/>
                    <a:pt x="8047" y="14397"/>
                  </a:cubicBezTo>
                  <a:cubicBezTo>
                    <a:pt x="8064" y="14399"/>
                    <a:pt x="8078" y="14401"/>
                    <a:pt x="8092" y="14401"/>
                  </a:cubicBezTo>
                  <a:cubicBezTo>
                    <a:pt x="8293" y="14401"/>
                    <a:pt x="8265" y="14127"/>
                    <a:pt x="8378" y="14127"/>
                  </a:cubicBezTo>
                  <a:cubicBezTo>
                    <a:pt x="8378" y="14041"/>
                    <a:pt x="8378" y="13943"/>
                    <a:pt x="8338" y="13857"/>
                  </a:cubicBezTo>
                  <a:cubicBezTo>
                    <a:pt x="8418" y="13943"/>
                    <a:pt x="8468" y="13943"/>
                    <a:pt x="8508" y="13997"/>
                  </a:cubicBezTo>
                  <a:cubicBezTo>
                    <a:pt x="8628" y="13857"/>
                    <a:pt x="8758" y="13771"/>
                    <a:pt x="8878" y="13673"/>
                  </a:cubicBezTo>
                  <a:cubicBezTo>
                    <a:pt x="8918" y="13673"/>
                    <a:pt x="8968" y="13727"/>
                    <a:pt x="9008" y="13771"/>
                  </a:cubicBezTo>
                  <a:cubicBezTo>
                    <a:pt x="8918" y="13857"/>
                    <a:pt x="8878" y="13857"/>
                    <a:pt x="8798" y="13900"/>
                  </a:cubicBezTo>
                  <a:cubicBezTo>
                    <a:pt x="8838" y="13943"/>
                    <a:pt x="8878" y="13943"/>
                    <a:pt x="8878" y="13943"/>
                  </a:cubicBezTo>
                  <a:cubicBezTo>
                    <a:pt x="8878" y="14084"/>
                    <a:pt x="8838" y="14170"/>
                    <a:pt x="8838" y="14311"/>
                  </a:cubicBezTo>
                  <a:lnTo>
                    <a:pt x="8918" y="14311"/>
                  </a:lnTo>
                  <a:cubicBezTo>
                    <a:pt x="8918" y="14354"/>
                    <a:pt x="8878" y="14397"/>
                    <a:pt x="8878" y="14440"/>
                  </a:cubicBezTo>
                  <a:cubicBezTo>
                    <a:pt x="8897" y="14445"/>
                    <a:pt x="8912" y="14446"/>
                    <a:pt x="8926" y="14446"/>
                  </a:cubicBezTo>
                  <a:cubicBezTo>
                    <a:pt x="9040" y="14446"/>
                    <a:pt x="9012" y="14300"/>
                    <a:pt x="9048" y="14213"/>
                  </a:cubicBezTo>
                  <a:lnTo>
                    <a:pt x="9218" y="14213"/>
                  </a:lnTo>
                  <a:lnTo>
                    <a:pt x="9218" y="13997"/>
                  </a:lnTo>
                  <a:cubicBezTo>
                    <a:pt x="9258" y="14041"/>
                    <a:pt x="9298" y="14041"/>
                    <a:pt x="9338" y="14084"/>
                  </a:cubicBezTo>
                  <a:cubicBezTo>
                    <a:pt x="9378" y="13997"/>
                    <a:pt x="9419" y="13900"/>
                    <a:pt x="9469" y="13814"/>
                  </a:cubicBezTo>
                  <a:cubicBezTo>
                    <a:pt x="9338" y="13814"/>
                    <a:pt x="9298" y="13727"/>
                    <a:pt x="9258" y="13587"/>
                  </a:cubicBezTo>
                  <a:cubicBezTo>
                    <a:pt x="9298" y="13544"/>
                    <a:pt x="9298" y="13501"/>
                    <a:pt x="9338" y="13501"/>
                  </a:cubicBezTo>
                  <a:cubicBezTo>
                    <a:pt x="9298" y="13403"/>
                    <a:pt x="9258" y="13360"/>
                    <a:pt x="9218" y="13274"/>
                  </a:cubicBezTo>
                  <a:cubicBezTo>
                    <a:pt x="9298" y="13231"/>
                    <a:pt x="9338" y="13231"/>
                    <a:pt x="9378" y="13231"/>
                  </a:cubicBezTo>
                  <a:cubicBezTo>
                    <a:pt x="9549" y="13317"/>
                    <a:pt x="9549" y="13457"/>
                    <a:pt x="9549" y="13587"/>
                  </a:cubicBezTo>
                  <a:cubicBezTo>
                    <a:pt x="9509" y="13630"/>
                    <a:pt x="9509" y="13630"/>
                    <a:pt x="9419" y="13673"/>
                  </a:cubicBezTo>
                  <a:cubicBezTo>
                    <a:pt x="9469" y="13727"/>
                    <a:pt x="9469" y="13771"/>
                    <a:pt x="9509" y="13771"/>
                  </a:cubicBezTo>
                  <a:cubicBezTo>
                    <a:pt x="9589" y="13727"/>
                    <a:pt x="9669" y="13673"/>
                    <a:pt x="9759" y="13630"/>
                  </a:cubicBezTo>
                  <a:cubicBezTo>
                    <a:pt x="9759" y="13544"/>
                    <a:pt x="9799" y="13501"/>
                    <a:pt x="9799" y="13403"/>
                  </a:cubicBezTo>
                  <a:cubicBezTo>
                    <a:pt x="9759" y="13317"/>
                    <a:pt x="9669" y="13231"/>
                    <a:pt x="9589" y="13133"/>
                  </a:cubicBezTo>
                  <a:cubicBezTo>
                    <a:pt x="9629" y="13047"/>
                    <a:pt x="9719" y="12863"/>
                    <a:pt x="9839" y="12733"/>
                  </a:cubicBezTo>
                  <a:lnTo>
                    <a:pt x="10049" y="12733"/>
                  </a:lnTo>
                  <a:cubicBezTo>
                    <a:pt x="10089" y="12733"/>
                    <a:pt x="10129" y="12690"/>
                    <a:pt x="10129" y="12647"/>
                  </a:cubicBezTo>
                  <a:cubicBezTo>
                    <a:pt x="10169" y="12506"/>
                    <a:pt x="10169" y="12323"/>
                    <a:pt x="10259" y="12236"/>
                  </a:cubicBezTo>
                  <a:cubicBezTo>
                    <a:pt x="10419" y="12107"/>
                    <a:pt x="10549" y="11966"/>
                    <a:pt x="10720" y="11837"/>
                  </a:cubicBezTo>
                  <a:cubicBezTo>
                    <a:pt x="10800" y="11837"/>
                    <a:pt x="10840" y="11837"/>
                    <a:pt x="10920" y="11880"/>
                  </a:cubicBezTo>
                  <a:cubicBezTo>
                    <a:pt x="10920" y="11783"/>
                    <a:pt x="10970" y="11696"/>
                    <a:pt x="10970" y="11610"/>
                  </a:cubicBezTo>
                  <a:cubicBezTo>
                    <a:pt x="11050" y="11610"/>
                    <a:pt x="11130" y="11610"/>
                    <a:pt x="11220" y="11567"/>
                  </a:cubicBezTo>
                  <a:lnTo>
                    <a:pt x="11220" y="11740"/>
                  </a:lnTo>
                  <a:lnTo>
                    <a:pt x="11170" y="11740"/>
                  </a:lnTo>
                  <a:cubicBezTo>
                    <a:pt x="11130" y="11740"/>
                    <a:pt x="11130" y="11783"/>
                    <a:pt x="11090" y="11837"/>
                  </a:cubicBezTo>
                  <a:cubicBezTo>
                    <a:pt x="11170" y="11880"/>
                    <a:pt x="11260" y="11880"/>
                    <a:pt x="11300" y="11923"/>
                  </a:cubicBezTo>
                  <a:lnTo>
                    <a:pt x="11300" y="12107"/>
                  </a:lnTo>
                  <a:lnTo>
                    <a:pt x="11340" y="12107"/>
                  </a:lnTo>
                  <a:cubicBezTo>
                    <a:pt x="11340" y="12053"/>
                    <a:pt x="11380" y="12010"/>
                    <a:pt x="11420" y="11966"/>
                  </a:cubicBezTo>
                  <a:lnTo>
                    <a:pt x="11550" y="11966"/>
                  </a:lnTo>
                  <a:cubicBezTo>
                    <a:pt x="11590" y="11740"/>
                    <a:pt x="11420" y="11783"/>
                    <a:pt x="11380" y="11740"/>
                  </a:cubicBezTo>
                  <a:cubicBezTo>
                    <a:pt x="11380" y="11653"/>
                    <a:pt x="11420" y="11567"/>
                    <a:pt x="11420" y="11426"/>
                  </a:cubicBezTo>
                  <a:cubicBezTo>
                    <a:pt x="11510" y="11567"/>
                    <a:pt x="11590" y="11696"/>
                    <a:pt x="11630" y="11837"/>
                  </a:cubicBezTo>
                  <a:cubicBezTo>
                    <a:pt x="11670" y="11740"/>
                    <a:pt x="11720" y="11696"/>
                    <a:pt x="11720" y="11610"/>
                  </a:cubicBezTo>
                  <a:lnTo>
                    <a:pt x="11841" y="11610"/>
                  </a:lnTo>
                  <a:cubicBezTo>
                    <a:pt x="11881" y="11567"/>
                    <a:pt x="11881" y="11513"/>
                    <a:pt x="11921" y="11470"/>
                  </a:cubicBezTo>
                  <a:cubicBezTo>
                    <a:pt x="12011" y="11383"/>
                    <a:pt x="12091" y="11340"/>
                    <a:pt x="12221" y="11243"/>
                  </a:cubicBezTo>
                  <a:cubicBezTo>
                    <a:pt x="12342" y="11070"/>
                    <a:pt x="12512" y="10930"/>
                    <a:pt x="12672" y="10800"/>
                  </a:cubicBezTo>
                  <a:cubicBezTo>
                    <a:pt x="12722" y="10757"/>
                    <a:pt x="12762" y="10660"/>
                    <a:pt x="12802" y="10573"/>
                  </a:cubicBezTo>
                  <a:cubicBezTo>
                    <a:pt x="12842" y="10573"/>
                    <a:pt x="12882" y="10530"/>
                    <a:pt x="12922" y="10530"/>
                  </a:cubicBezTo>
                  <a:cubicBezTo>
                    <a:pt x="13092" y="10346"/>
                    <a:pt x="13262" y="10163"/>
                    <a:pt x="13382" y="10033"/>
                  </a:cubicBezTo>
                  <a:cubicBezTo>
                    <a:pt x="13553" y="9850"/>
                    <a:pt x="13593" y="9806"/>
                    <a:pt x="13473" y="9623"/>
                  </a:cubicBezTo>
                  <a:cubicBezTo>
                    <a:pt x="13423" y="9623"/>
                    <a:pt x="13423" y="9623"/>
                    <a:pt x="13382" y="9677"/>
                  </a:cubicBezTo>
                  <a:lnTo>
                    <a:pt x="13382" y="9450"/>
                  </a:lnTo>
                  <a:cubicBezTo>
                    <a:pt x="13473" y="9493"/>
                    <a:pt x="13553" y="9536"/>
                    <a:pt x="13593" y="9536"/>
                  </a:cubicBezTo>
                  <a:cubicBezTo>
                    <a:pt x="13633" y="9623"/>
                    <a:pt x="13633" y="9677"/>
                    <a:pt x="13673" y="9763"/>
                  </a:cubicBezTo>
                  <a:cubicBezTo>
                    <a:pt x="13723" y="9677"/>
                    <a:pt x="13763" y="9623"/>
                    <a:pt x="13803" y="9536"/>
                  </a:cubicBezTo>
                  <a:lnTo>
                    <a:pt x="13843" y="9493"/>
                  </a:lnTo>
                  <a:cubicBezTo>
                    <a:pt x="13973" y="9353"/>
                    <a:pt x="14053" y="9223"/>
                    <a:pt x="14173" y="9137"/>
                  </a:cubicBezTo>
                  <a:cubicBezTo>
                    <a:pt x="14303" y="9083"/>
                    <a:pt x="14343" y="8953"/>
                    <a:pt x="14423" y="8910"/>
                  </a:cubicBezTo>
                  <a:cubicBezTo>
                    <a:pt x="14513" y="8813"/>
                    <a:pt x="14553" y="8727"/>
                    <a:pt x="14553" y="8597"/>
                  </a:cubicBezTo>
                  <a:cubicBezTo>
                    <a:pt x="14593" y="8543"/>
                    <a:pt x="14634" y="8500"/>
                    <a:pt x="14674" y="8500"/>
                  </a:cubicBezTo>
                  <a:cubicBezTo>
                    <a:pt x="14691" y="8506"/>
                    <a:pt x="14706" y="8508"/>
                    <a:pt x="14720" y="8508"/>
                  </a:cubicBezTo>
                  <a:cubicBezTo>
                    <a:pt x="14804" y="8508"/>
                    <a:pt x="14809" y="8402"/>
                    <a:pt x="14844" y="8327"/>
                  </a:cubicBezTo>
                  <a:cubicBezTo>
                    <a:pt x="14884" y="8370"/>
                    <a:pt x="14884" y="8370"/>
                    <a:pt x="14924" y="8413"/>
                  </a:cubicBezTo>
                  <a:cubicBezTo>
                    <a:pt x="15094" y="8143"/>
                    <a:pt x="15424" y="8057"/>
                    <a:pt x="15514" y="7733"/>
                  </a:cubicBezTo>
                  <a:cubicBezTo>
                    <a:pt x="15554" y="7690"/>
                    <a:pt x="15554" y="7690"/>
                    <a:pt x="15594" y="7690"/>
                  </a:cubicBezTo>
                  <a:cubicBezTo>
                    <a:pt x="15634" y="7647"/>
                    <a:pt x="15634" y="7560"/>
                    <a:pt x="15674" y="7517"/>
                  </a:cubicBezTo>
                  <a:cubicBezTo>
                    <a:pt x="15594" y="7517"/>
                    <a:pt x="15514" y="7560"/>
                    <a:pt x="15424" y="7560"/>
                  </a:cubicBezTo>
                  <a:lnTo>
                    <a:pt x="15424" y="7377"/>
                  </a:lnTo>
                  <a:cubicBezTo>
                    <a:pt x="15442" y="7383"/>
                    <a:pt x="15458" y="7385"/>
                    <a:pt x="15473" y="7385"/>
                  </a:cubicBezTo>
                  <a:cubicBezTo>
                    <a:pt x="15566" y="7385"/>
                    <a:pt x="15605" y="7277"/>
                    <a:pt x="15674" y="7193"/>
                  </a:cubicBezTo>
                  <a:cubicBezTo>
                    <a:pt x="15764" y="7193"/>
                    <a:pt x="15764" y="7020"/>
                    <a:pt x="15764" y="6923"/>
                  </a:cubicBezTo>
                  <a:cubicBezTo>
                    <a:pt x="15724" y="6793"/>
                    <a:pt x="15724" y="6653"/>
                    <a:pt x="15804" y="6567"/>
                  </a:cubicBezTo>
                  <a:cubicBezTo>
                    <a:pt x="15845" y="6567"/>
                    <a:pt x="15885" y="6610"/>
                    <a:pt x="15925" y="6610"/>
                  </a:cubicBezTo>
                  <a:cubicBezTo>
                    <a:pt x="15975" y="6480"/>
                    <a:pt x="16055" y="6340"/>
                    <a:pt x="16175" y="6297"/>
                  </a:cubicBezTo>
                  <a:cubicBezTo>
                    <a:pt x="16225" y="6340"/>
                    <a:pt x="16265" y="6340"/>
                    <a:pt x="16305" y="6383"/>
                  </a:cubicBezTo>
                  <a:cubicBezTo>
                    <a:pt x="16305" y="6210"/>
                    <a:pt x="16345" y="6070"/>
                    <a:pt x="16475" y="5940"/>
                  </a:cubicBezTo>
                  <a:cubicBezTo>
                    <a:pt x="16635" y="5843"/>
                    <a:pt x="16675" y="5670"/>
                    <a:pt x="16845" y="5573"/>
                  </a:cubicBezTo>
                  <a:cubicBezTo>
                    <a:pt x="16975" y="5487"/>
                    <a:pt x="16975" y="5444"/>
                    <a:pt x="16925" y="5260"/>
                  </a:cubicBezTo>
                  <a:cubicBezTo>
                    <a:pt x="17015" y="5303"/>
                    <a:pt x="17056" y="5303"/>
                    <a:pt x="17056" y="5357"/>
                  </a:cubicBezTo>
                  <a:cubicBezTo>
                    <a:pt x="17136" y="5260"/>
                    <a:pt x="17176" y="5217"/>
                    <a:pt x="17266" y="5174"/>
                  </a:cubicBezTo>
                  <a:cubicBezTo>
                    <a:pt x="17346" y="5130"/>
                    <a:pt x="17346" y="4990"/>
                    <a:pt x="17386" y="4990"/>
                  </a:cubicBezTo>
                  <a:cubicBezTo>
                    <a:pt x="17476" y="5033"/>
                    <a:pt x="17516" y="5087"/>
                    <a:pt x="17596" y="5130"/>
                  </a:cubicBezTo>
                  <a:cubicBezTo>
                    <a:pt x="17516" y="4990"/>
                    <a:pt x="17516" y="4904"/>
                    <a:pt x="17636" y="4817"/>
                  </a:cubicBezTo>
                  <a:cubicBezTo>
                    <a:pt x="17676" y="4860"/>
                    <a:pt x="17726" y="4904"/>
                    <a:pt x="17806" y="4990"/>
                  </a:cubicBezTo>
                  <a:cubicBezTo>
                    <a:pt x="17766" y="4763"/>
                    <a:pt x="17766" y="4590"/>
                    <a:pt x="17766" y="4407"/>
                  </a:cubicBezTo>
                  <a:cubicBezTo>
                    <a:pt x="17806" y="4450"/>
                    <a:pt x="17846" y="4450"/>
                    <a:pt x="17886" y="4450"/>
                  </a:cubicBezTo>
                  <a:cubicBezTo>
                    <a:pt x="18016" y="4364"/>
                    <a:pt x="18096" y="4223"/>
                    <a:pt x="18176" y="4137"/>
                  </a:cubicBezTo>
                  <a:cubicBezTo>
                    <a:pt x="18226" y="4050"/>
                    <a:pt x="18307" y="3910"/>
                    <a:pt x="18347" y="3824"/>
                  </a:cubicBezTo>
                  <a:cubicBezTo>
                    <a:pt x="18427" y="3867"/>
                    <a:pt x="18477" y="3867"/>
                    <a:pt x="18517" y="3910"/>
                  </a:cubicBezTo>
                  <a:cubicBezTo>
                    <a:pt x="18442" y="3946"/>
                    <a:pt x="18402" y="3990"/>
                    <a:pt x="18367" y="4028"/>
                  </a:cubicBezTo>
                  <a:cubicBezTo>
                    <a:pt x="18425" y="3969"/>
                    <a:pt x="18502" y="3936"/>
                    <a:pt x="18581" y="3936"/>
                  </a:cubicBezTo>
                  <a:cubicBezTo>
                    <a:pt x="18613" y="3936"/>
                    <a:pt x="18645" y="3942"/>
                    <a:pt x="18677" y="3953"/>
                  </a:cubicBezTo>
                  <a:cubicBezTo>
                    <a:pt x="18597" y="3867"/>
                    <a:pt x="18557" y="3824"/>
                    <a:pt x="18477" y="3737"/>
                  </a:cubicBezTo>
                  <a:cubicBezTo>
                    <a:pt x="18517" y="3683"/>
                    <a:pt x="18517" y="3639"/>
                    <a:pt x="18557" y="3639"/>
                  </a:cubicBezTo>
                  <a:cubicBezTo>
                    <a:pt x="18637" y="3596"/>
                    <a:pt x="18677" y="3596"/>
                    <a:pt x="18677" y="3596"/>
                  </a:cubicBezTo>
                  <a:cubicBezTo>
                    <a:pt x="18767" y="3639"/>
                    <a:pt x="18807" y="3683"/>
                    <a:pt x="18887" y="3683"/>
                  </a:cubicBezTo>
                  <a:lnTo>
                    <a:pt x="18887" y="3369"/>
                  </a:lnTo>
                  <a:cubicBezTo>
                    <a:pt x="18968" y="3409"/>
                    <a:pt x="18904" y="3560"/>
                    <a:pt x="18984" y="3560"/>
                  </a:cubicBezTo>
                  <a:cubicBezTo>
                    <a:pt x="18993" y="3560"/>
                    <a:pt x="19004" y="3558"/>
                    <a:pt x="19017" y="3553"/>
                  </a:cubicBezTo>
                  <a:cubicBezTo>
                    <a:pt x="19057" y="3413"/>
                    <a:pt x="19057" y="3283"/>
                    <a:pt x="19097" y="3143"/>
                  </a:cubicBezTo>
                  <a:cubicBezTo>
                    <a:pt x="19177" y="3197"/>
                    <a:pt x="19177" y="3240"/>
                    <a:pt x="19227" y="3283"/>
                  </a:cubicBezTo>
                  <a:cubicBezTo>
                    <a:pt x="19267" y="3283"/>
                    <a:pt x="19307" y="3240"/>
                    <a:pt x="19307" y="3240"/>
                  </a:cubicBezTo>
                  <a:cubicBezTo>
                    <a:pt x="19307" y="3197"/>
                    <a:pt x="19347" y="3143"/>
                    <a:pt x="19347" y="3099"/>
                  </a:cubicBezTo>
                  <a:cubicBezTo>
                    <a:pt x="19387" y="3099"/>
                    <a:pt x="19478" y="3143"/>
                    <a:pt x="19518" y="3143"/>
                  </a:cubicBezTo>
                  <a:cubicBezTo>
                    <a:pt x="19558" y="3099"/>
                    <a:pt x="19598" y="3099"/>
                    <a:pt x="19638" y="3013"/>
                  </a:cubicBezTo>
                  <a:cubicBezTo>
                    <a:pt x="19558" y="3056"/>
                    <a:pt x="19518" y="3056"/>
                    <a:pt x="19427" y="3056"/>
                  </a:cubicBezTo>
                  <a:lnTo>
                    <a:pt x="19427" y="2927"/>
                  </a:lnTo>
                  <a:cubicBezTo>
                    <a:pt x="19518" y="2904"/>
                    <a:pt x="19569" y="2890"/>
                    <a:pt x="19608" y="2890"/>
                  </a:cubicBezTo>
                  <a:cubicBezTo>
                    <a:pt x="19662" y="2890"/>
                    <a:pt x="19693" y="2914"/>
                    <a:pt x="19768" y="2970"/>
                  </a:cubicBezTo>
                  <a:cubicBezTo>
                    <a:pt x="19678" y="2743"/>
                    <a:pt x="19888" y="2829"/>
                    <a:pt x="19928" y="2700"/>
                  </a:cubicBezTo>
                  <a:cubicBezTo>
                    <a:pt x="19978" y="2603"/>
                    <a:pt x="20098" y="2559"/>
                    <a:pt x="20178" y="2473"/>
                  </a:cubicBezTo>
                  <a:cubicBezTo>
                    <a:pt x="20228" y="2430"/>
                    <a:pt x="20228" y="2333"/>
                    <a:pt x="20268" y="2289"/>
                  </a:cubicBezTo>
                  <a:lnTo>
                    <a:pt x="20348" y="2289"/>
                  </a:lnTo>
                  <a:cubicBezTo>
                    <a:pt x="20558" y="2063"/>
                    <a:pt x="20769" y="1793"/>
                    <a:pt x="20979" y="1577"/>
                  </a:cubicBezTo>
                  <a:lnTo>
                    <a:pt x="21020" y="1577"/>
                  </a:lnTo>
                  <a:cubicBezTo>
                    <a:pt x="21230" y="1350"/>
                    <a:pt x="21390" y="1123"/>
                    <a:pt x="21560" y="853"/>
                  </a:cubicBezTo>
                  <a:cubicBezTo>
                    <a:pt x="21520" y="810"/>
                    <a:pt x="21480" y="767"/>
                    <a:pt x="21390" y="670"/>
                  </a:cubicBezTo>
                  <a:cubicBezTo>
                    <a:pt x="21390" y="670"/>
                    <a:pt x="21350" y="583"/>
                    <a:pt x="21350" y="497"/>
                  </a:cubicBezTo>
                  <a:cubicBezTo>
                    <a:pt x="21430" y="356"/>
                    <a:pt x="21520" y="173"/>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79" name="Google Shape;5803;p40"/>
            <p:cNvSpPr/>
            <p:nvPr/>
          </p:nvSpPr>
          <p:spPr>
            <a:xfrm>
              <a:off x="631949" y="396574"/>
              <a:ext cx="12701" cy="17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343" y="1728"/>
                    <a:pt x="8229" y="1728"/>
                    <a:pt x="0" y="3456"/>
                  </a:cubicBezTo>
                  <a:cubicBezTo>
                    <a:pt x="0" y="9072"/>
                    <a:pt x="0" y="14256"/>
                    <a:pt x="4114" y="21600"/>
                  </a:cubicBezTo>
                  <a:cubicBezTo>
                    <a:pt x="8229" y="18144"/>
                    <a:pt x="8229" y="18144"/>
                    <a:pt x="12343" y="7344"/>
                  </a:cubicBezTo>
                  <a:cubicBezTo>
                    <a:pt x="12343" y="7344"/>
                    <a:pt x="17486" y="5616"/>
                    <a:pt x="21600" y="5616"/>
                  </a:cubicBezTo>
                  <a:lnTo>
                    <a:pt x="21600" y="0"/>
                  </a:ln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80" name="Google Shape;5804;p40"/>
            <p:cNvSpPr/>
            <p:nvPr/>
          </p:nvSpPr>
          <p:spPr>
            <a:xfrm>
              <a:off x="727500" y="3056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824" y="0"/>
                  </a:moveTo>
                  <a:cubicBezTo>
                    <a:pt x="6912" y="0"/>
                    <a:pt x="0" y="0"/>
                    <a:pt x="0" y="7855"/>
                  </a:cubicBezTo>
                  <a:cubicBezTo>
                    <a:pt x="3456" y="13745"/>
                    <a:pt x="6912" y="16364"/>
                    <a:pt x="10368" y="21600"/>
                  </a:cubicBezTo>
                  <a:cubicBezTo>
                    <a:pt x="13824" y="18982"/>
                    <a:pt x="18144" y="16364"/>
                    <a:pt x="21600" y="13745"/>
                  </a:cubicBezTo>
                  <a:cubicBezTo>
                    <a:pt x="18144" y="7855"/>
                    <a:pt x="18144" y="5236"/>
                    <a:pt x="13824"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81" name="Google Shape;5805;p40"/>
            <p:cNvSpPr/>
            <p:nvPr/>
          </p:nvSpPr>
          <p:spPr>
            <a:xfrm>
              <a:off x="1054650" y="411274"/>
              <a:ext cx="12951" cy="14376"/>
            </a:xfrm>
            <a:custGeom>
              <a:avLst/>
              <a:gdLst/>
              <a:ahLst/>
              <a:cxnLst>
                <a:cxn ang="0">
                  <a:pos x="wd2" y="hd2"/>
                </a:cxn>
                <a:cxn ang="5400000">
                  <a:pos x="wd2" y="hd2"/>
                </a:cxn>
                <a:cxn ang="10800000">
                  <a:pos x="wd2" y="hd2"/>
                </a:cxn>
                <a:cxn ang="16200000">
                  <a:pos x="wd2" y="hd2"/>
                </a:cxn>
              </a:cxnLst>
              <a:rect l="0" t="0" r="r" b="b"/>
              <a:pathLst>
                <a:path w="21600" h="21600" extrusionOk="0">
                  <a:moveTo>
                    <a:pt x="14595" y="0"/>
                  </a:moveTo>
                  <a:cubicBezTo>
                    <a:pt x="14595" y="0"/>
                    <a:pt x="12259" y="2104"/>
                    <a:pt x="9924" y="2104"/>
                  </a:cubicBezTo>
                  <a:cubicBezTo>
                    <a:pt x="7005" y="4207"/>
                    <a:pt x="7005" y="8415"/>
                    <a:pt x="4670" y="11044"/>
                  </a:cubicBezTo>
                  <a:cubicBezTo>
                    <a:pt x="2335" y="13148"/>
                    <a:pt x="2335" y="17355"/>
                    <a:pt x="0" y="19459"/>
                  </a:cubicBezTo>
                  <a:lnTo>
                    <a:pt x="0" y="21600"/>
                  </a:lnTo>
                  <a:cubicBezTo>
                    <a:pt x="7005" y="15251"/>
                    <a:pt x="14595" y="8415"/>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82" name="Google Shape;5806;p40"/>
            <p:cNvSpPr/>
            <p:nvPr/>
          </p:nvSpPr>
          <p:spPr>
            <a:xfrm>
              <a:off x="663975" y="781050"/>
              <a:ext cx="12701" cy="12700"/>
            </a:xfrm>
            <a:custGeom>
              <a:avLst/>
              <a:gdLst/>
              <a:ahLst/>
              <a:cxnLst>
                <a:cxn ang="0">
                  <a:pos x="wd2" y="hd2"/>
                </a:cxn>
                <a:cxn ang="5400000">
                  <a:pos x="wd2" y="hd2"/>
                </a:cxn>
                <a:cxn ang="10800000">
                  <a:pos x="wd2" y="hd2"/>
                </a:cxn>
                <a:cxn ang="16200000">
                  <a:pos x="wd2" y="hd2"/>
                </a:cxn>
              </a:cxnLst>
              <a:rect l="0" t="0" r="r" b="b"/>
              <a:pathLst>
                <a:path w="21600" h="21600" extrusionOk="0">
                  <a:moveTo>
                    <a:pt x="17280" y="0"/>
                  </a:moveTo>
                  <a:cubicBezTo>
                    <a:pt x="8640" y="2618"/>
                    <a:pt x="4320" y="5236"/>
                    <a:pt x="0" y="8509"/>
                  </a:cubicBezTo>
                  <a:cubicBezTo>
                    <a:pt x="4320" y="11127"/>
                    <a:pt x="8640" y="16364"/>
                    <a:pt x="12960" y="21600"/>
                  </a:cubicBezTo>
                  <a:cubicBezTo>
                    <a:pt x="17280" y="18982"/>
                    <a:pt x="17280" y="16364"/>
                    <a:pt x="21600" y="13745"/>
                  </a:cubicBezTo>
                  <a:cubicBezTo>
                    <a:pt x="17280" y="8509"/>
                    <a:pt x="17280" y="2618"/>
                    <a:pt x="1728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83" name="Google Shape;5807;p40"/>
            <p:cNvSpPr/>
            <p:nvPr/>
          </p:nvSpPr>
          <p:spPr>
            <a:xfrm>
              <a:off x="756549" y="4887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364" y="0"/>
                    <a:pt x="7855" y="2979"/>
                    <a:pt x="0" y="2979"/>
                  </a:cubicBezTo>
                  <a:cubicBezTo>
                    <a:pt x="0" y="5959"/>
                    <a:pt x="2618" y="11917"/>
                    <a:pt x="5236" y="21600"/>
                  </a:cubicBezTo>
                  <a:cubicBezTo>
                    <a:pt x="7855" y="11917"/>
                    <a:pt x="11127" y="8938"/>
                    <a:pt x="13745" y="2979"/>
                  </a:cubicBezTo>
                  <a:cubicBezTo>
                    <a:pt x="16364" y="5959"/>
                    <a:pt x="18982" y="8938"/>
                    <a:pt x="18982" y="11917"/>
                  </a:cubicBezTo>
                  <a:cubicBezTo>
                    <a:pt x="21600" y="8938"/>
                    <a:pt x="21600" y="2979"/>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84" name="Google Shape;5808;p40"/>
            <p:cNvSpPr/>
            <p:nvPr/>
          </p:nvSpPr>
          <p:spPr>
            <a:xfrm>
              <a:off x="768687" y="689325"/>
              <a:ext cx="12701" cy="12701"/>
            </a:xfrm>
            <a:custGeom>
              <a:avLst/>
              <a:gdLst/>
              <a:ahLst/>
              <a:cxnLst>
                <a:cxn ang="0">
                  <a:pos x="wd2" y="hd2"/>
                </a:cxn>
                <a:cxn ang="5400000">
                  <a:pos x="wd2" y="hd2"/>
                </a:cxn>
                <a:cxn ang="10800000">
                  <a:pos x="wd2" y="hd2"/>
                </a:cxn>
                <a:cxn ang="16200000">
                  <a:pos x="wd2" y="hd2"/>
                </a:cxn>
              </a:cxnLst>
              <a:rect l="0" t="0" r="r" b="b"/>
              <a:pathLst>
                <a:path w="20418" h="21600" extrusionOk="0">
                  <a:moveTo>
                    <a:pt x="12240" y="0"/>
                  </a:moveTo>
                  <a:cubicBezTo>
                    <a:pt x="9360" y="0"/>
                    <a:pt x="3600" y="2618"/>
                    <a:pt x="0" y="2618"/>
                  </a:cubicBezTo>
                  <a:cubicBezTo>
                    <a:pt x="6480" y="7855"/>
                    <a:pt x="9360" y="13091"/>
                    <a:pt x="15120" y="21600"/>
                  </a:cubicBezTo>
                  <a:cubicBezTo>
                    <a:pt x="21600" y="13091"/>
                    <a:pt x="21600" y="13091"/>
                    <a:pt x="18000" y="7855"/>
                  </a:cubicBezTo>
                  <a:cubicBezTo>
                    <a:pt x="15120" y="5236"/>
                    <a:pt x="15120" y="2618"/>
                    <a:pt x="1224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85" name="Google Shape;5809;p40"/>
            <p:cNvSpPr/>
            <p:nvPr/>
          </p:nvSpPr>
          <p:spPr>
            <a:xfrm>
              <a:off x="679200" y="7723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982" y="0"/>
                  </a:moveTo>
                  <a:cubicBezTo>
                    <a:pt x="16364" y="7776"/>
                    <a:pt x="16364" y="11232"/>
                    <a:pt x="16364" y="14688"/>
                  </a:cubicBezTo>
                  <a:cubicBezTo>
                    <a:pt x="11127" y="14688"/>
                    <a:pt x="11127" y="11232"/>
                    <a:pt x="8509" y="7776"/>
                  </a:cubicBezTo>
                  <a:cubicBezTo>
                    <a:pt x="5236" y="11232"/>
                    <a:pt x="5236" y="11232"/>
                    <a:pt x="0" y="14688"/>
                  </a:cubicBezTo>
                  <a:cubicBezTo>
                    <a:pt x="8509" y="18144"/>
                    <a:pt x="13745" y="18144"/>
                    <a:pt x="18982" y="21600"/>
                  </a:cubicBezTo>
                  <a:cubicBezTo>
                    <a:pt x="21600" y="14688"/>
                    <a:pt x="21600" y="11232"/>
                    <a:pt x="21600" y="3456"/>
                  </a:cubicBezTo>
                  <a:lnTo>
                    <a:pt x="18982" y="0"/>
                  </a:ln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grpSp>
      <p:sp>
        <p:nvSpPr>
          <p:cNvPr id="86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75089938"/>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tx">
  <p:cSld name="2_Background 1">
    <p:bg>
      <p:bgPr>
        <a:solidFill>
          <a:srgbClr val="EDF0EF"/>
        </a:solidFill>
        <a:effectLst/>
      </p:bgPr>
    </p:bg>
    <p:spTree>
      <p:nvGrpSpPr>
        <p:cNvPr id="1" name=""/>
        <p:cNvGrpSpPr/>
        <p:nvPr/>
      </p:nvGrpSpPr>
      <p:grpSpPr>
        <a:xfrm>
          <a:off x="0" y="0"/>
          <a:ext cx="0" cy="0"/>
          <a:chOff x="0" y="0"/>
          <a:chExt cx="0" cy="0"/>
        </a:xfrm>
      </p:grpSpPr>
      <p:grpSp>
        <p:nvGrpSpPr>
          <p:cNvPr id="8739" name="Google Shape;5811;p41"/>
          <p:cNvGrpSpPr/>
          <p:nvPr/>
        </p:nvGrpSpPr>
        <p:grpSpPr>
          <a:xfrm>
            <a:off x="2723600" y="3342757"/>
            <a:ext cx="3910760" cy="2446699"/>
            <a:chOff x="0" y="0"/>
            <a:chExt cx="3910758" cy="2446698"/>
          </a:xfrm>
        </p:grpSpPr>
        <p:grpSp>
          <p:nvGrpSpPr>
            <p:cNvPr id="8734" name="Google Shape;5812;p41"/>
            <p:cNvGrpSpPr/>
            <p:nvPr/>
          </p:nvGrpSpPr>
          <p:grpSpPr>
            <a:xfrm>
              <a:off x="0" y="-1"/>
              <a:ext cx="3910760" cy="2446700"/>
              <a:chOff x="0" y="0"/>
              <a:chExt cx="3910759" cy="2446698"/>
            </a:xfrm>
          </p:grpSpPr>
          <p:sp>
            <p:nvSpPr>
              <p:cNvPr id="8694" name="Google Shape;5813;p41"/>
              <p:cNvSpPr/>
              <p:nvPr/>
            </p:nvSpPr>
            <p:spPr>
              <a:xfrm rot="12746108">
                <a:off x="992217" y="372937"/>
                <a:ext cx="1885366" cy="1700824"/>
              </a:xfrm>
              <a:custGeom>
                <a:avLst/>
                <a:gdLst/>
                <a:ahLst/>
                <a:cxnLst>
                  <a:cxn ang="0">
                    <a:pos x="wd2" y="hd2"/>
                  </a:cxn>
                  <a:cxn ang="5400000">
                    <a:pos x="wd2" y="hd2"/>
                  </a:cxn>
                  <a:cxn ang="10800000">
                    <a:pos x="wd2" y="hd2"/>
                  </a:cxn>
                  <a:cxn ang="16200000">
                    <a:pos x="wd2" y="hd2"/>
                  </a:cxn>
                </a:cxnLst>
                <a:rect l="0" t="0" r="r" b="b"/>
                <a:pathLst>
                  <a:path w="21600" h="21600" extrusionOk="0">
                    <a:moveTo>
                      <a:pt x="21171" y="0"/>
                    </a:moveTo>
                    <a:cubicBezTo>
                      <a:pt x="21145" y="263"/>
                      <a:pt x="21171" y="561"/>
                      <a:pt x="21119" y="824"/>
                    </a:cubicBezTo>
                    <a:cubicBezTo>
                      <a:pt x="20876" y="1832"/>
                      <a:pt x="20640" y="2841"/>
                      <a:pt x="20344" y="3814"/>
                    </a:cubicBezTo>
                    <a:cubicBezTo>
                      <a:pt x="20049" y="4908"/>
                      <a:pt x="19300" y="5533"/>
                      <a:pt x="18371" y="5590"/>
                    </a:cubicBezTo>
                    <a:cubicBezTo>
                      <a:pt x="18130" y="5606"/>
                      <a:pt x="17887" y="5616"/>
                      <a:pt x="17644" y="5616"/>
                    </a:cubicBezTo>
                    <a:cubicBezTo>
                      <a:pt x="16487" y="5616"/>
                      <a:pt x="15325" y="5397"/>
                      <a:pt x="14309" y="4617"/>
                    </a:cubicBezTo>
                    <a:cubicBezTo>
                      <a:pt x="13642" y="4141"/>
                      <a:pt x="12976" y="3665"/>
                      <a:pt x="12334" y="3168"/>
                    </a:cubicBezTo>
                    <a:cubicBezTo>
                      <a:pt x="11895" y="2797"/>
                      <a:pt x="11424" y="2623"/>
                      <a:pt x="10976" y="2623"/>
                    </a:cubicBezTo>
                    <a:cubicBezTo>
                      <a:pt x="10308" y="2623"/>
                      <a:pt x="9690" y="3008"/>
                      <a:pt x="9291" y="3701"/>
                    </a:cubicBezTo>
                    <a:cubicBezTo>
                      <a:pt x="8759" y="4617"/>
                      <a:pt x="8330" y="5562"/>
                      <a:pt x="7875" y="6506"/>
                    </a:cubicBezTo>
                    <a:cubicBezTo>
                      <a:pt x="7740" y="6748"/>
                      <a:pt x="7638" y="7039"/>
                      <a:pt x="7580" y="7337"/>
                    </a:cubicBezTo>
                    <a:cubicBezTo>
                      <a:pt x="7420" y="7991"/>
                      <a:pt x="7343" y="8637"/>
                      <a:pt x="7183" y="9291"/>
                    </a:cubicBezTo>
                    <a:cubicBezTo>
                      <a:pt x="6703" y="11158"/>
                      <a:pt x="6222" y="13019"/>
                      <a:pt x="5715" y="14852"/>
                    </a:cubicBezTo>
                    <a:cubicBezTo>
                      <a:pt x="5581" y="15385"/>
                      <a:pt x="5447" y="15953"/>
                      <a:pt x="5261" y="16451"/>
                    </a:cubicBezTo>
                    <a:cubicBezTo>
                      <a:pt x="4831" y="17637"/>
                      <a:pt x="4216" y="18674"/>
                      <a:pt x="3389" y="19562"/>
                    </a:cubicBezTo>
                    <a:cubicBezTo>
                      <a:pt x="2858" y="20122"/>
                      <a:pt x="2377" y="20833"/>
                      <a:pt x="1576" y="20954"/>
                    </a:cubicBezTo>
                    <a:cubicBezTo>
                      <a:pt x="1147" y="21039"/>
                      <a:pt x="718" y="21011"/>
                      <a:pt x="320" y="21039"/>
                    </a:cubicBezTo>
                    <a:cubicBezTo>
                      <a:pt x="211" y="21217"/>
                      <a:pt x="109" y="21394"/>
                      <a:pt x="0" y="21571"/>
                    </a:cubicBezTo>
                    <a:cubicBezTo>
                      <a:pt x="372" y="21571"/>
                      <a:pt x="749" y="21600"/>
                      <a:pt x="1121" y="21600"/>
                    </a:cubicBezTo>
                    <a:cubicBezTo>
                      <a:pt x="2056" y="21571"/>
                      <a:pt x="2723" y="21011"/>
                      <a:pt x="3389" y="20328"/>
                    </a:cubicBezTo>
                    <a:cubicBezTo>
                      <a:pt x="4377" y="19356"/>
                      <a:pt x="5126" y="18170"/>
                      <a:pt x="5684" y="16869"/>
                    </a:cubicBezTo>
                    <a:cubicBezTo>
                      <a:pt x="6036" y="16010"/>
                      <a:pt x="6247" y="15094"/>
                      <a:pt x="6484" y="14178"/>
                    </a:cubicBezTo>
                    <a:cubicBezTo>
                      <a:pt x="6888" y="12636"/>
                      <a:pt x="7317" y="11095"/>
                      <a:pt x="7638" y="9497"/>
                    </a:cubicBezTo>
                    <a:cubicBezTo>
                      <a:pt x="7926" y="8169"/>
                      <a:pt x="8221" y="6861"/>
                      <a:pt x="8810" y="5653"/>
                    </a:cubicBezTo>
                    <a:cubicBezTo>
                      <a:pt x="9182" y="4908"/>
                      <a:pt x="9586" y="4233"/>
                      <a:pt x="10041" y="3580"/>
                    </a:cubicBezTo>
                    <a:cubicBezTo>
                      <a:pt x="10241" y="3300"/>
                      <a:pt x="10554" y="3162"/>
                      <a:pt x="10872" y="3162"/>
                    </a:cubicBezTo>
                    <a:cubicBezTo>
                      <a:pt x="11062" y="3162"/>
                      <a:pt x="11255" y="3211"/>
                      <a:pt x="11425" y="3310"/>
                    </a:cubicBezTo>
                    <a:cubicBezTo>
                      <a:pt x="12149" y="3757"/>
                      <a:pt x="12867" y="4233"/>
                      <a:pt x="13565" y="4766"/>
                    </a:cubicBezTo>
                    <a:cubicBezTo>
                      <a:pt x="14392" y="5412"/>
                      <a:pt x="15295" y="5859"/>
                      <a:pt x="16339" y="6038"/>
                    </a:cubicBezTo>
                    <a:cubicBezTo>
                      <a:pt x="16815" y="6116"/>
                      <a:pt x="17285" y="6183"/>
                      <a:pt x="17748" y="6183"/>
                    </a:cubicBezTo>
                    <a:cubicBezTo>
                      <a:pt x="18328" y="6183"/>
                      <a:pt x="18898" y="6079"/>
                      <a:pt x="19460" y="5768"/>
                    </a:cubicBezTo>
                    <a:cubicBezTo>
                      <a:pt x="20075" y="5441"/>
                      <a:pt x="20505" y="4908"/>
                      <a:pt x="20774" y="4262"/>
                    </a:cubicBezTo>
                    <a:cubicBezTo>
                      <a:pt x="20985" y="3729"/>
                      <a:pt x="21145" y="3168"/>
                      <a:pt x="21254" y="2571"/>
                    </a:cubicBezTo>
                    <a:cubicBezTo>
                      <a:pt x="21415" y="1776"/>
                      <a:pt x="21491" y="945"/>
                      <a:pt x="21600" y="113"/>
                    </a:cubicBezTo>
                    <a:cubicBezTo>
                      <a:pt x="21466" y="85"/>
                      <a:pt x="21305" y="28"/>
                      <a:pt x="2117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95" name="Google Shape;5814;p41"/>
              <p:cNvSpPr/>
              <p:nvPr/>
            </p:nvSpPr>
            <p:spPr>
              <a:xfrm rot="12746108">
                <a:off x="2170292" y="442663"/>
                <a:ext cx="1507298" cy="130788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368" y="46"/>
                      <a:pt x="21103" y="83"/>
                      <a:pt x="20870" y="121"/>
                    </a:cubicBezTo>
                    <a:cubicBezTo>
                      <a:pt x="20734" y="657"/>
                      <a:pt x="20501" y="1201"/>
                      <a:pt x="20438" y="1774"/>
                    </a:cubicBezTo>
                    <a:cubicBezTo>
                      <a:pt x="20237" y="3122"/>
                      <a:pt x="20069" y="4434"/>
                      <a:pt x="19900" y="5773"/>
                    </a:cubicBezTo>
                    <a:cubicBezTo>
                      <a:pt x="19764" y="6891"/>
                      <a:pt x="19700" y="8046"/>
                      <a:pt x="19564" y="9200"/>
                    </a:cubicBezTo>
                    <a:cubicBezTo>
                      <a:pt x="19436" y="10244"/>
                      <a:pt x="19332" y="11316"/>
                      <a:pt x="19099" y="12322"/>
                    </a:cubicBezTo>
                    <a:cubicBezTo>
                      <a:pt x="18963" y="13015"/>
                      <a:pt x="18666" y="13625"/>
                      <a:pt x="18466" y="14280"/>
                    </a:cubicBezTo>
                    <a:cubicBezTo>
                      <a:pt x="17929" y="16017"/>
                      <a:pt x="16927" y="17319"/>
                      <a:pt x="15829" y="18558"/>
                    </a:cubicBezTo>
                    <a:cubicBezTo>
                      <a:pt x="14987" y="19444"/>
                      <a:pt x="13954" y="20017"/>
                      <a:pt x="12887" y="20478"/>
                    </a:cubicBezTo>
                    <a:cubicBezTo>
                      <a:pt x="12323" y="20674"/>
                      <a:pt x="11777" y="20871"/>
                      <a:pt x="11210" y="20871"/>
                    </a:cubicBezTo>
                    <a:cubicBezTo>
                      <a:pt x="11003" y="20871"/>
                      <a:pt x="10793" y="20845"/>
                      <a:pt x="10579" y="20783"/>
                    </a:cubicBezTo>
                    <a:cubicBezTo>
                      <a:pt x="10019" y="20636"/>
                      <a:pt x="9418" y="20599"/>
                      <a:pt x="8816" y="20478"/>
                    </a:cubicBezTo>
                    <a:cubicBezTo>
                      <a:pt x="8311" y="20404"/>
                      <a:pt x="7814" y="20321"/>
                      <a:pt x="7309" y="20174"/>
                    </a:cubicBezTo>
                    <a:cubicBezTo>
                      <a:pt x="6276" y="19749"/>
                      <a:pt x="5442" y="18899"/>
                      <a:pt x="4336" y="18558"/>
                    </a:cubicBezTo>
                    <a:cubicBezTo>
                      <a:pt x="3702" y="18363"/>
                      <a:pt x="3165" y="17597"/>
                      <a:pt x="2636" y="17051"/>
                    </a:cubicBezTo>
                    <a:cubicBezTo>
                      <a:pt x="1899" y="16248"/>
                      <a:pt x="1162" y="15361"/>
                      <a:pt x="433" y="14512"/>
                    </a:cubicBezTo>
                    <a:cubicBezTo>
                      <a:pt x="264" y="14669"/>
                      <a:pt x="128" y="14863"/>
                      <a:pt x="0" y="15010"/>
                    </a:cubicBezTo>
                    <a:cubicBezTo>
                      <a:pt x="496" y="15592"/>
                      <a:pt x="961" y="16211"/>
                      <a:pt x="1466" y="16783"/>
                    </a:cubicBezTo>
                    <a:cubicBezTo>
                      <a:pt x="3005" y="18631"/>
                      <a:pt x="4969" y="19675"/>
                      <a:pt x="6941" y="20710"/>
                    </a:cubicBezTo>
                    <a:cubicBezTo>
                      <a:pt x="8047" y="21328"/>
                      <a:pt x="9249" y="21476"/>
                      <a:pt x="10451" y="21559"/>
                    </a:cubicBezTo>
                    <a:cubicBezTo>
                      <a:pt x="10692" y="21584"/>
                      <a:pt x="10945" y="21600"/>
                      <a:pt x="11199" y="21600"/>
                    </a:cubicBezTo>
                    <a:cubicBezTo>
                      <a:pt x="11717" y="21600"/>
                      <a:pt x="12242" y="21533"/>
                      <a:pt x="12687" y="21328"/>
                    </a:cubicBezTo>
                    <a:cubicBezTo>
                      <a:pt x="14058" y="20710"/>
                      <a:pt x="15428" y="20136"/>
                      <a:pt x="16527" y="18788"/>
                    </a:cubicBezTo>
                    <a:cubicBezTo>
                      <a:pt x="17793" y="17208"/>
                      <a:pt x="18835" y="15518"/>
                      <a:pt x="19364" y="13477"/>
                    </a:cubicBezTo>
                    <a:cubicBezTo>
                      <a:pt x="19797" y="11860"/>
                      <a:pt x="20133" y="10208"/>
                      <a:pt x="20237" y="8471"/>
                    </a:cubicBezTo>
                    <a:cubicBezTo>
                      <a:pt x="20301" y="7205"/>
                      <a:pt x="20534" y="5967"/>
                      <a:pt x="20670" y="4701"/>
                    </a:cubicBezTo>
                    <a:cubicBezTo>
                      <a:pt x="20734" y="4009"/>
                      <a:pt x="20734" y="3317"/>
                      <a:pt x="20903" y="2624"/>
                    </a:cubicBezTo>
                    <a:cubicBezTo>
                      <a:pt x="21071" y="1737"/>
                      <a:pt x="21368" y="88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96" name="Google Shape;5815;p41"/>
              <p:cNvSpPr/>
              <p:nvPr/>
            </p:nvSpPr>
            <p:spPr>
              <a:xfrm rot="12746108">
                <a:off x="846180" y="864627"/>
                <a:ext cx="1039188" cy="219641"/>
              </a:xfrm>
              <a:custGeom>
                <a:avLst/>
                <a:gdLst/>
                <a:ahLst/>
                <a:cxnLst>
                  <a:cxn ang="0">
                    <a:pos x="wd2" y="hd2"/>
                  </a:cxn>
                  <a:cxn ang="5400000">
                    <a:pos x="wd2" y="hd2"/>
                  </a:cxn>
                  <a:cxn ang="10800000">
                    <a:pos x="wd2" y="hd2"/>
                  </a:cxn>
                  <a:cxn ang="16200000">
                    <a:pos x="wd2" y="hd2"/>
                  </a:cxn>
                </a:cxnLst>
                <a:rect l="0" t="0" r="r" b="b"/>
                <a:pathLst>
                  <a:path w="21600" h="21600" extrusionOk="0">
                    <a:moveTo>
                      <a:pt x="20728" y="0"/>
                    </a:moveTo>
                    <a:cubicBezTo>
                      <a:pt x="20008" y="2530"/>
                      <a:pt x="19379" y="5943"/>
                      <a:pt x="18554" y="7812"/>
                    </a:cubicBezTo>
                    <a:cubicBezTo>
                      <a:pt x="16319" y="13203"/>
                      <a:pt x="13989" y="16985"/>
                      <a:pt x="11382" y="16985"/>
                    </a:cubicBezTo>
                    <a:cubicBezTo>
                      <a:pt x="11224" y="16985"/>
                      <a:pt x="11065" y="16972"/>
                      <a:pt x="10904" y="16941"/>
                    </a:cubicBezTo>
                    <a:cubicBezTo>
                      <a:pt x="9207" y="16502"/>
                      <a:pt x="7650" y="14411"/>
                      <a:pt x="6254" y="10565"/>
                    </a:cubicBezTo>
                    <a:cubicBezTo>
                      <a:pt x="4395" y="5289"/>
                      <a:pt x="2449" y="2295"/>
                      <a:pt x="285" y="2295"/>
                    </a:cubicBezTo>
                    <a:cubicBezTo>
                      <a:pt x="191" y="2295"/>
                      <a:pt x="95" y="2301"/>
                      <a:pt x="0" y="2314"/>
                    </a:cubicBezTo>
                    <a:cubicBezTo>
                      <a:pt x="93" y="3687"/>
                      <a:pt x="152" y="5282"/>
                      <a:pt x="245" y="6655"/>
                    </a:cubicBezTo>
                    <a:cubicBezTo>
                      <a:pt x="442" y="6878"/>
                      <a:pt x="627" y="6878"/>
                      <a:pt x="825" y="6878"/>
                    </a:cubicBezTo>
                    <a:cubicBezTo>
                      <a:pt x="2326" y="7812"/>
                      <a:pt x="3732" y="9185"/>
                      <a:pt x="5092" y="12815"/>
                    </a:cubicBezTo>
                    <a:cubicBezTo>
                      <a:pt x="6836" y="17659"/>
                      <a:pt x="8673" y="21289"/>
                      <a:pt x="10707" y="21562"/>
                    </a:cubicBezTo>
                    <a:cubicBezTo>
                      <a:pt x="10909" y="21587"/>
                      <a:pt x="11110" y="21600"/>
                      <a:pt x="11310" y="21600"/>
                    </a:cubicBezTo>
                    <a:cubicBezTo>
                      <a:pt x="13077" y="21600"/>
                      <a:pt x="14756" y="20602"/>
                      <a:pt x="16323" y="16502"/>
                    </a:cubicBezTo>
                    <a:cubicBezTo>
                      <a:pt x="16566" y="15790"/>
                      <a:pt x="16857" y="14684"/>
                      <a:pt x="17148" y="14684"/>
                    </a:cubicBezTo>
                    <a:cubicBezTo>
                      <a:pt x="18170" y="14684"/>
                      <a:pt x="19042" y="12376"/>
                      <a:pt x="19763" y="9185"/>
                    </a:cubicBezTo>
                    <a:cubicBezTo>
                      <a:pt x="20391" y="6655"/>
                      <a:pt x="20973" y="4348"/>
                      <a:pt x="21600" y="2034"/>
                    </a:cubicBezTo>
                    <a:lnTo>
                      <a:pt x="2072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97" name="Google Shape;5816;p41"/>
              <p:cNvSpPr/>
              <p:nvPr/>
            </p:nvSpPr>
            <p:spPr>
              <a:xfrm rot="12746108">
                <a:off x="2348561" y="1104526"/>
                <a:ext cx="277428" cy="742241"/>
              </a:xfrm>
              <a:custGeom>
                <a:avLst/>
                <a:gdLst/>
                <a:ahLst/>
                <a:cxnLst>
                  <a:cxn ang="0">
                    <a:pos x="wd2" y="hd2"/>
                  </a:cxn>
                  <a:cxn ang="5400000">
                    <a:pos x="wd2" y="hd2"/>
                  </a:cxn>
                  <a:cxn ang="10800000">
                    <a:pos x="wd2" y="hd2"/>
                  </a:cxn>
                  <a:cxn ang="16200000">
                    <a:pos x="wd2" y="hd2"/>
                  </a:cxn>
                </a:cxnLst>
                <a:rect l="0" t="0" r="r" b="b"/>
                <a:pathLst>
                  <a:path w="21600" h="21600" extrusionOk="0">
                    <a:moveTo>
                      <a:pt x="18037" y="0"/>
                    </a:moveTo>
                    <a:cubicBezTo>
                      <a:pt x="16175" y="0"/>
                      <a:pt x="14227" y="290"/>
                      <a:pt x="13065" y="912"/>
                    </a:cubicBezTo>
                    <a:cubicBezTo>
                      <a:pt x="10538" y="2067"/>
                      <a:pt x="7841" y="3354"/>
                      <a:pt x="6925" y="4785"/>
                    </a:cubicBezTo>
                    <a:cubicBezTo>
                      <a:pt x="5269" y="7293"/>
                      <a:pt x="4575" y="9930"/>
                      <a:pt x="3659" y="12518"/>
                    </a:cubicBezTo>
                    <a:cubicBezTo>
                      <a:pt x="2743" y="15220"/>
                      <a:pt x="2919" y="17938"/>
                      <a:pt x="0" y="20509"/>
                    </a:cubicBezTo>
                    <a:cubicBezTo>
                      <a:pt x="740" y="20851"/>
                      <a:pt x="1308" y="21258"/>
                      <a:pt x="2003" y="21600"/>
                    </a:cubicBezTo>
                    <a:cubicBezTo>
                      <a:pt x="2572" y="21258"/>
                      <a:pt x="3483" y="20851"/>
                      <a:pt x="3483" y="20509"/>
                    </a:cubicBezTo>
                    <a:cubicBezTo>
                      <a:pt x="3483" y="20037"/>
                      <a:pt x="2743" y="19695"/>
                      <a:pt x="4575" y="19369"/>
                    </a:cubicBezTo>
                    <a:cubicBezTo>
                      <a:pt x="6185" y="19029"/>
                      <a:pt x="5838" y="17255"/>
                      <a:pt x="4746" y="16783"/>
                    </a:cubicBezTo>
                    <a:cubicBezTo>
                      <a:pt x="5269" y="16521"/>
                      <a:pt x="6185" y="16311"/>
                      <a:pt x="6356" y="16034"/>
                    </a:cubicBezTo>
                    <a:cubicBezTo>
                      <a:pt x="7101" y="13933"/>
                      <a:pt x="7841" y="11834"/>
                      <a:pt x="8364" y="9734"/>
                    </a:cubicBezTo>
                    <a:cubicBezTo>
                      <a:pt x="8711" y="7359"/>
                      <a:pt x="9104" y="4981"/>
                      <a:pt x="13065" y="2948"/>
                    </a:cubicBezTo>
                    <a:cubicBezTo>
                      <a:pt x="14152" y="2346"/>
                      <a:pt x="15460" y="1661"/>
                      <a:pt x="16547" y="978"/>
                    </a:cubicBezTo>
                    <a:cubicBezTo>
                      <a:pt x="16547" y="1125"/>
                      <a:pt x="16723" y="1189"/>
                      <a:pt x="16723" y="1255"/>
                    </a:cubicBezTo>
                    <a:cubicBezTo>
                      <a:pt x="18334" y="978"/>
                      <a:pt x="19990" y="717"/>
                      <a:pt x="21600" y="440"/>
                    </a:cubicBezTo>
                    <a:cubicBezTo>
                      <a:pt x="20684" y="152"/>
                      <a:pt x="19386" y="0"/>
                      <a:pt x="1803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98" name="Google Shape;5817;p41"/>
              <p:cNvSpPr/>
              <p:nvPr/>
            </p:nvSpPr>
            <p:spPr>
              <a:xfrm rot="12746108">
                <a:off x="180898" y="1122300"/>
                <a:ext cx="148020" cy="717614"/>
              </a:xfrm>
              <a:custGeom>
                <a:avLst/>
                <a:gdLst/>
                <a:ahLst/>
                <a:cxnLst>
                  <a:cxn ang="0">
                    <a:pos x="wd2" y="hd2"/>
                  </a:cxn>
                  <a:cxn ang="5400000">
                    <a:pos x="wd2" y="hd2"/>
                  </a:cxn>
                  <a:cxn ang="10800000">
                    <a:pos x="wd2" y="hd2"/>
                  </a:cxn>
                  <a:cxn ang="16200000">
                    <a:pos x="wd2" y="hd2"/>
                  </a:cxn>
                </a:cxnLst>
                <a:rect l="0" t="0" r="r" b="b"/>
                <a:pathLst>
                  <a:path w="21093" h="21600" extrusionOk="0">
                    <a:moveTo>
                      <a:pt x="1665" y="0"/>
                    </a:moveTo>
                    <a:cubicBezTo>
                      <a:pt x="1029" y="354"/>
                      <a:pt x="-325" y="706"/>
                      <a:pt x="71" y="977"/>
                    </a:cubicBezTo>
                    <a:cubicBezTo>
                      <a:pt x="707" y="2105"/>
                      <a:pt x="2061" y="3300"/>
                      <a:pt x="3654" y="4343"/>
                    </a:cubicBezTo>
                    <a:cubicBezTo>
                      <a:pt x="6362" y="6448"/>
                      <a:pt x="7007" y="8619"/>
                      <a:pt x="12027" y="10590"/>
                    </a:cubicBezTo>
                    <a:cubicBezTo>
                      <a:pt x="14975" y="11784"/>
                      <a:pt x="14017" y="13401"/>
                      <a:pt x="14339" y="14864"/>
                    </a:cubicBezTo>
                    <a:cubicBezTo>
                      <a:pt x="14652" y="17038"/>
                      <a:pt x="14652" y="19226"/>
                      <a:pt x="14652" y="21398"/>
                    </a:cubicBezTo>
                    <a:cubicBezTo>
                      <a:pt x="16651" y="21464"/>
                      <a:pt x="18641" y="21532"/>
                      <a:pt x="20630" y="21600"/>
                    </a:cubicBezTo>
                    <a:cubicBezTo>
                      <a:pt x="20630" y="20826"/>
                      <a:pt x="20630" y="20067"/>
                      <a:pt x="20953" y="19293"/>
                    </a:cubicBezTo>
                    <a:cubicBezTo>
                      <a:pt x="21275" y="16835"/>
                      <a:pt x="21275" y="14378"/>
                      <a:pt x="18318" y="11987"/>
                    </a:cubicBezTo>
                    <a:cubicBezTo>
                      <a:pt x="15297" y="9545"/>
                      <a:pt x="12985" y="7088"/>
                      <a:pt x="10351" y="4631"/>
                    </a:cubicBezTo>
                    <a:cubicBezTo>
                      <a:pt x="8674" y="3300"/>
                      <a:pt x="7320" y="2037"/>
                      <a:pt x="5331" y="774"/>
                    </a:cubicBezTo>
                    <a:cubicBezTo>
                      <a:pt x="4695" y="420"/>
                      <a:pt x="3019" y="286"/>
                      <a:pt x="16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99" name="Google Shape;5818;p41"/>
              <p:cNvSpPr/>
              <p:nvPr/>
            </p:nvSpPr>
            <p:spPr>
              <a:xfrm rot="12746108">
                <a:off x="3088723" y="1181279"/>
                <a:ext cx="459652" cy="431202"/>
              </a:xfrm>
              <a:custGeom>
                <a:avLst/>
                <a:gdLst/>
                <a:ahLst/>
                <a:cxnLst>
                  <a:cxn ang="0">
                    <a:pos x="wd2" y="hd2"/>
                  </a:cxn>
                  <a:cxn ang="5400000">
                    <a:pos x="wd2" y="hd2"/>
                  </a:cxn>
                  <a:cxn ang="10800000">
                    <a:pos x="wd2" y="hd2"/>
                  </a:cxn>
                  <a:cxn ang="16200000">
                    <a:pos x="wd2" y="hd2"/>
                  </a:cxn>
                </a:cxnLst>
                <a:rect l="0" t="0" r="r" b="b"/>
                <a:pathLst>
                  <a:path w="21082" h="21600" extrusionOk="0">
                    <a:moveTo>
                      <a:pt x="866" y="0"/>
                    </a:moveTo>
                    <a:cubicBezTo>
                      <a:pt x="22" y="1036"/>
                      <a:pt x="-518" y="2215"/>
                      <a:pt x="766" y="3390"/>
                    </a:cubicBezTo>
                    <a:cubicBezTo>
                      <a:pt x="970" y="3503"/>
                      <a:pt x="1406" y="3503"/>
                      <a:pt x="1611" y="3727"/>
                    </a:cubicBezTo>
                    <a:cubicBezTo>
                      <a:pt x="2046" y="4650"/>
                      <a:pt x="2482" y="5605"/>
                      <a:pt x="2995" y="6414"/>
                    </a:cubicBezTo>
                    <a:cubicBezTo>
                      <a:pt x="3766" y="7706"/>
                      <a:pt x="4510" y="8995"/>
                      <a:pt x="5459" y="10031"/>
                    </a:cubicBezTo>
                    <a:cubicBezTo>
                      <a:pt x="7922" y="12495"/>
                      <a:pt x="10383" y="14933"/>
                      <a:pt x="12950" y="17258"/>
                    </a:cubicBezTo>
                    <a:cubicBezTo>
                      <a:pt x="14975" y="18913"/>
                      <a:pt x="17106" y="20201"/>
                      <a:pt x="19259" y="21600"/>
                    </a:cubicBezTo>
                    <a:cubicBezTo>
                      <a:pt x="19902" y="21014"/>
                      <a:pt x="20439" y="20425"/>
                      <a:pt x="21082" y="19835"/>
                    </a:cubicBezTo>
                    <a:cubicBezTo>
                      <a:pt x="18823" y="18210"/>
                      <a:pt x="16259" y="16811"/>
                      <a:pt x="14231" y="14933"/>
                    </a:cubicBezTo>
                    <a:cubicBezTo>
                      <a:pt x="11026" y="11906"/>
                      <a:pt x="8023" y="8516"/>
                      <a:pt x="4919" y="5239"/>
                    </a:cubicBezTo>
                    <a:cubicBezTo>
                      <a:pt x="4614" y="4792"/>
                      <a:pt x="4406" y="4316"/>
                      <a:pt x="4074" y="3837"/>
                    </a:cubicBezTo>
                    <a:cubicBezTo>
                      <a:pt x="3970" y="3727"/>
                      <a:pt x="3970" y="3727"/>
                      <a:pt x="3870" y="3613"/>
                    </a:cubicBezTo>
                    <a:cubicBezTo>
                      <a:pt x="3638" y="3727"/>
                      <a:pt x="3434" y="3837"/>
                      <a:pt x="2790" y="4203"/>
                    </a:cubicBezTo>
                    <a:cubicBezTo>
                      <a:pt x="3125" y="3613"/>
                      <a:pt x="3330" y="3390"/>
                      <a:pt x="3434" y="3138"/>
                    </a:cubicBezTo>
                    <a:cubicBezTo>
                      <a:pt x="3125" y="2914"/>
                      <a:pt x="2894" y="2801"/>
                      <a:pt x="2690" y="2548"/>
                    </a:cubicBezTo>
                    <a:cubicBezTo>
                      <a:pt x="2521" y="2571"/>
                      <a:pt x="2378" y="2584"/>
                      <a:pt x="2254" y="2584"/>
                    </a:cubicBezTo>
                    <a:cubicBezTo>
                      <a:pt x="1590" y="2584"/>
                      <a:pt x="1560" y="2221"/>
                      <a:pt x="1842" y="1036"/>
                    </a:cubicBezTo>
                    <a:cubicBezTo>
                      <a:pt x="1714" y="926"/>
                      <a:pt x="1611" y="699"/>
                      <a:pt x="1510" y="447"/>
                    </a:cubicBezTo>
                    <a:cubicBezTo>
                      <a:pt x="1302" y="337"/>
                      <a:pt x="1074" y="223"/>
                      <a:pt x="86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0" name="Google Shape;5819;p41"/>
              <p:cNvSpPr/>
              <p:nvPr/>
            </p:nvSpPr>
            <p:spPr>
              <a:xfrm rot="12746108">
                <a:off x="840556" y="1342042"/>
                <a:ext cx="267861" cy="543155"/>
              </a:xfrm>
              <a:custGeom>
                <a:avLst/>
                <a:gdLst/>
                <a:ahLst/>
                <a:cxnLst>
                  <a:cxn ang="0">
                    <a:pos x="wd2" y="hd2"/>
                  </a:cxn>
                  <a:cxn ang="5400000">
                    <a:pos x="wd2" y="hd2"/>
                  </a:cxn>
                  <a:cxn ang="10800000">
                    <a:pos x="wd2" y="hd2"/>
                  </a:cxn>
                  <a:cxn ang="16200000">
                    <a:pos x="wd2" y="hd2"/>
                  </a:cxn>
                </a:cxnLst>
                <a:rect l="0" t="0" r="r" b="b"/>
                <a:pathLst>
                  <a:path w="21600" h="21600" extrusionOk="0">
                    <a:moveTo>
                      <a:pt x="10508" y="0"/>
                    </a:moveTo>
                    <a:cubicBezTo>
                      <a:pt x="10143" y="87"/>
                      <a:pt x="9559" y="267"/>
                      <a:pt x="9200" y="465"/>
                    </a:cubicBezTo>
                    <a:cubicBezTo>
                      <a:pt x="10326" y="1468"/>
                      <a:pt x="11274" y="2691"/>
                      <a:pt x="12583" y="3691"/>
                    </a:cubicBezTo>
                    <a:cubicBezTo>
                      <a:pt x="15601" y="6028"/>
                      <a:pt x="18582" y="8341"/>
                      <a:pt x="18217" y="11210"/>
                    </a:cubicBezTo>
                    <a:cubicBezTo>
                      <a:pt x="18040" y="13056"/>
                      <a:pt x="17633" y="14924"/>
                      <a:pt x="16909" y="16770"/>
                    </a:cubicBezTo>
                    <a:cubicBezTo>
                      <a:pt x="16205" y="18713"/>
                      <a:pt x="13078" y="19875"/>
                      <a:pt x="9513" y="19875"/>
                    </a:cubicBezTo>
                    <a:cubicBezTo>
                      <a:pt x="8308" y="19875"/>
                      <a:pt x="7047" y="19742"/>
                      <a:pt x="5817" y="19461"/>
                    </a:cubicBezTo>
                    <a:cubicBezTo>
                      <a:pt x="5228" y="19371"/>
                      <a:pt x="4686" y="19371"/>
                      <a:pt x="4102" y="19261"/>
                    </a:cubicBezTo>
                    <a:cubicBezTo>
                      <a:pt x="3383" y="19461"/>
                      <a:pt x="2611" y="19639"/>
                      <a:pt x="2075" y="19816"/>
                    </a:cubicBezTo>
                    <a:cubicBezTo>
                      <a:pt x="1668" y="19929"/>
                      <a:pt x="1303" y="20107"/>
                      <a:pt x="0" y="20574"/>
                    </a:cubicBezTo>
                    <a:cubicBezTo>
                      <a:pt x="2976" y="20929"/>
                      <a:pt x="5228" y="21220"/>
                      <a:pt x="7303" y="21484"/>
                    </a:cubicBezTo>
                    <a:cubicBezTo>
                      <a:pt x="8131" y="21561"/>
                      <a:pt x="8960" y="21600"/>
                      <a:pt x="9773" y="21600"/>
                    </a:cubicBezTo>
                    <a:cubicBezTo>
                      <a:pt x="14897" y="21600"/>
                      <a:pt x="19479" y="20089"/>
                      <a:pt x="20292" y="17037"/>
                    </a:cubicBezTo>
                    <a:cubicBezTo>
                      <a:pt x="20657" y="15480"/>
                      <a:pt x="21600" y="13989"/>
                      <a:pt x="21600" y="12410"/>
                    </a:cubicBezTo>
                    <a:cubicBezTo>
                      <a:pt x="21600" y="10742"/>
                      <a:pt x="21600" y="8984"/>
                      <a:pt x="20474" y="7406"/>
                    </a:cubicBezTo>
                    <a:cubicBezTo>
                      <a:pt x="18759" y="5360"/>
                      <a:pt x="16325" y="3424"/>
                      <a:pt x="13891" y="1468"/>
                    </a:cubicBezTo>
                    <a:cubicBezTo>
                      <a:pt x="13125" y="823"/>
                      <a:pt x="11634" y="465"/>
                      <a:pt x="105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1" name="Google Shape;5820;p41"/>
              <p:cNvSpPr/>
              <p:nvPr/>
            </p:nvSpPr>
            <p:spPr>
              <a:xfrm rot="12746108">
                <a:off x="2569617" y="1683409"/>
                <a:ext cx="290544" cy="252477"/>
              </a:xfrm>
              <a:custGeom>
                <a:avLst/>
                <a:gdLst/>
                <a:ahLst/>
                <a:cxnLst>
                  <a:cxn ang="0">
                    <a:pos x="wd2" y="hd2"/>
                  </a:cxn>
                  <a:cxn ang="5400000">
                    <a:pos x="wd2" y="hd2"/>
                  </a:cxn>
                  <a:cxn ang="10800000">
                    <a:pos x="wd2" y="hd2"/>
                  </a:cxn>
                  <a:cxn ang="16200000">
                    <a:pos x="wd2" y="hd2"/>
                  </a:cxn>
                </a:cxnLst>
                <a:rect l="0" t="0" r="r" b="b"/>
                <a:pathLst>
                  <a:path w="20401" h="21600" extrusionOk="0">
                    <a:moveTo>
                      <a:pt x="19026" y="0"/>
                    </a:moveTo>
                    <a:cubicBezTo>
                      <a:pt x="18517" y="813"/>
                      <a:pt x="17891" y="1576"/>
                      <a:pt x="17219" y="2582"/>
                    </a:cubicBezTo>
                    <a:cubicBezTo>
                      <a:pt x="17065" y="5978"/>
                      <a:pt x="17065" y="9567"/>
                      <a:pt x="16552" y="12968"/>
                    </a:cubicBezTo>
                    <a:cubicBezTo>
                      <a:pt x="15903" y="16739"/>
                      <a:pt x="13838" y="18514"/>
                      <a:pt x="11151" y="18514"/>
                    </a:cubicBezTo>
                    <a:cubicBezTo>
                      <a:pt x="10425" y="18514"/>
                      <a:pt x="9658" y="18387"/>
                      <a:pt x="8854" y="18133"/>
                    </a:cubicBezTo>
                    <a:cubicBezTo>
                      <a:pt x="5441" y="16938"/>
                      <a:pt x="4143" y="13543"/>
                      <a:pt x="2495" y="10192"/>
                    </a:cubicBezTo>
                    <a:cubicBezTo>
                      <a:pt x="1982" y="9185"/>
                      <a:pt x="1510" y="8372"/>
                      <a:pt x="843" y="7366"/>
                    </a:cubicBezTo>
                    <a:cubicBezTo>
                      <a:pt x="530" y="7559"/>
                      <a:pt x="371" y="7797"/>
                      <a:pt x="22" y="7991"/>
                    </a:cubicBezTo>
                    <a:cubicBezTo>
                      <a:pt x="2963" y="9567"/>
                      <a:pt x="-296" y="10380"/>
                      <a:pt x="22" y="11768"/>
                    </a:cubicBezTo>
                    <a:cubicBezTo>
                      <a:pt x="1002" y="13543"/>
                      <a:pt x="1828" y="15357"/>
                      <a:pt x="2809" y="17126"/>
                    </a:cubicBezTo>
                    <a:cubicBezTo>
                      <a:pt x="4774" y="20334"/>
                      <a:pt x="7561" y="21147"/>
                      <a:pt x="10661" y="21534"/>
                    </a:cubicBezTo>
                    <a:cubicBezTo>
                      <a:pt x="11092" y="21578"/>
                      <a:pt x="11514" y="21600"/>
                      <a:pt x="11927" y="21600"/>
                    </a:cubicBezTo>
                    <a:cubicBezTo>
                      <a:pt x="14986" y="21600"/>
                      <a:pt x="17514" y="20323"/>
                      <a:pt x="18517" y="17370"/>
                    </a:cubicBezTo>
                    <a:cubicBezTo>
                      <a:pt x="20482" y="11580"/>
                      <a:pt x="21304" y="5790"/>
                      <a:pt x="19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2" name="Google Shape;5821;p41"/>
              <p:cNvSpPr/>
              <p:nvPr/>
            </p:nvSpPr>
            <p:spPr>
              <a:xfrm rot="12746108">
                <a:off x="1068151" y="1544035"/>
                <a:ext cx="363527" cy="259847"/>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cubicBezTo>
                      <a:pt x="1820" y="0"/>
                      <a:pt x="956" y="355"/>
                      <a:pt x="0" y="494"/>
                    </a:cubicBezTo>
                    <a:cubicBezTo>
                      <a:pt x="300" y="2074"/>
                      <a:pt x="695" y="3240"/>
                      <a:pt x="2224" y="3423"/>
                    </a:cubicBezTo>
                    <a:cubicBezTo>
                      <a:pt x="3188" y="3611"/>
                      <a:pt x="4321" y="4170"/>
                      <a:pt x="4985" y="5142"/>
                    </a:cubicBezTo>
                    <a:cubicBezTo>
                      <a:pt x="6944" y="8070"/>
                      <a:pt x="8738" y="11558"/>
                      <a:pt x="10800" y="14255"/>
                    </a:cubicBezTo>
                    <a:cubicBezTo>
                      <a:pt x="13458" y="17742"/>
                      <a:pt x="16215" y="21229"/>
                      <a:pt x="20106" y="21600"/>
                    </a:cubicBezTo>
                    <a:cubicBezTo>
                      <a:pt x="20502" y="21229"/>
                      <a:pt x="21070" y="20859"/>
                      <a:pt x="21600" y="20439"/>
                    </a:cubicBezTo>
                    <a:cubicBezTo>
                      <a:pt x="21335" y="20251"/>
                      <a:pt x="21201" y="19881"/>
                      <a:pt x="20936" y="19698"/>
                    </a:cubicBezTo>
                    <a:cubicBezTo>
                      <a:pt x="16914" y="16023"/>
                      <a:pt x="12628" y="12536"/>
                      <a:pt x="9437" y="7098"/>
                    </a:cubicBezTo>
                    <a:cubicBezTo>
                      <a:pt x="9137" y="6491"/>
                      <a:pt x="8607" y="6120"/>
                      <a:pt x="8042" y="5749"/>
                    </a:cubicBezTo>
                    <a:cubicBezTo>
                      <a:pt x="7478" y="5932"/>
                      <a:pt x="6944" y="6120"/>
                      <a:pt x="5980" y="6491"/>
                    </a:cubicBezTo>
                    <a:cubicBezTo>
                      <a:pt x="6644" y="4959"/>
                      <a:pt x="7209" y="3611"/>
                      <a:pt x="7078" y="3611"/>
                    </a:cubicBezTo>
                    <a:cubicBezTo>
                      <a:pt x="5815" y="2262"/>
                      <a:pt x="4586" y="913"/>
                      <a:pt x="3188" y="124"/>
                    </a:cubicBezTo>
                    <a:cubicBezTo>
                      <a:pt x="2988" y="32"/>
                      <a:pt x="2773" y="0"/>
                      <a:pt x="254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3" name="Google Shape;5822;p41"/>
              <p:cNvSpPr/>
              <p:nvPr/>
            </p:nvSpPr>
            <p:spPr>
              <a:xfrm rot="12746108">
                <a:off x="3612291" y="1294616"/>
                <a:ext cx="151510" cy="156877"/>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04" name="Google Shape;5823;p41"/>
              <p:cNvSpPr/>
              <p:nvPr/>
            </p:nvSpPr>
            <p:spPr>
              <a:xfrm rot="12746108">
                <a:off x="2944381" y="1408908"/>
                <a:ext cx="241633" cy="298112"/>
              </a:xfrm>
              <a:custGeom>
                <a:avLst/>
                <a:gdLst/>
                <a:ahLst/>
                <a:cxnLst>
                  <a:cxn ang="0">
                    <a:pos x="wd2" y="hd2"/>
                  </a:cxn>
                  <a:cxn ang="5400000">
                    <a:pos x="wd2" y="hd2"/>
                  </a:cxn>
                  <a:cxn ang="10800000">
                    <a:pos x="wd2" y="hd2"/>
                  </a:cxn>
                  <a:cxn ang="16200000">
                    <a:pos x="wd2" y="hd2"/>
                  </a:cxn>
                </a:cxnLst>
                <a:rect l="0" t="0" r="r" b="b"/>
                <a:pathLst>
                  <a:path w="21305" h="21600" extrusionOk="0">
                    <a:moveTo>
                      <a:pt x="1386" y="0"/>
                    </a:moveTo>
                    <a:cubicBezTo>
                      <a:pt x="942" y="164"/>
                      <a:pt x="543" y="164"/>
                      <a:pt x="150" y="328"/>
                    </a:cubicBezTo>
                    <a:cubicBezTo>
                      <a:pt x="150" y="1176"/>
                      <a:pt x="-295" y="2192"/>
                      <a:pt x="349" y="2880"/>
                    </a:cubicBezTo>
                    <a:cubicBezTo>
                      <a:pt x="1580" y="5067"/>
                      <a:pt x="3404" y="7095"/>
                      <a:pt x="4886" y="9283"/>
                    </a:cubicBezTo>
                    <a:cubicBezTo>
                      <a:pt x="7940" y="14350"/>
                      <a:pt x="12477" y="18401"/>
                      <a:pt x="18444" y="21600"/>
                    </a:cubicBezTo>
                    <a:cubicBezTo>
                      <a:pt x="19236" y="20790"/>
                      <a:pt x="20273" y="19942"/>
                      <a:pt x="21305" y="19254"/>
                    </a:cubicBezTo>
                    <a:cubicBezTo>
                      <a:pt x="16176" y="16903"/>
                      <a:pt x="12283" y="13498"/>
                      <a:pt x="9177" y="9648"/>
                    </a:cubicBezTo>
                    <a:cubicBezTo>
                      <a:pt x="6510" y="6407"/>
                      <a:pt x="3848" y="3203"/>
                      <a:pt x="13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5" name="Google Shape;5824;p41"/>
              <p:cNvSpPr/>
              <p:nvPr/>
            </p:nvSpPr>
            <p:spPr>
              <a:xfrm rot="12746108">
                <a:off x="486169" y="846976"/>
                <a:ext cx="102322" cy="306321"/>
              </a:xfrm>
              <a:custGeom>
                <a:avLst/>
                <a:gdLst/>
                <a:ahLst/>
                <a:cxnLst>
                  <a:cxn ang="0">
                    <a:pos x="wd2" y="hd2"/>
                  </a:cxn>
                  <a:cxn ang="5400000">
                    <a:pos x="wd2" y="hd2"/>
                  </a:cxn>
                  <a:cxn ang="10800000">
                    <a:pos x="wd2" y="hd2"/>
                  </a:cxn>
                  <a:cxn ang="16200000">
                    <a:pos x="wd2" y="hd2"/>
                  </a:cxn>
                </a:cxnLst>
                <a:rect l="0" t="0" r="r" b="b"/>
                <a:pathLst>
                  <a:path w="21600" h="21600" extrusionOk="0">
                    <a:moveTo>
                      <a:pt x="15733" y="0"/>
                    </a:moveTo>
                    <a:cubicBezTo>
                      <a:pt x="14750" y="0"/>
                      <a:pt x="13509" y="246"/>
                      <a:pt x="11803" y="893"/>
                    </a:cubicBezTo>
                    <a:cubicBezTo>
                      <a:pt x="9797" y="6810"/>
                      <a:pt x="7791" y="12726"/>
                      <a:pt x="0" y="18327"/>
                    </a:cubicBezTo>
                    <a:cubicBezTo>
                      <a:pt x="2361" y="19312"/>
                      <a:pt x="4844" y="20456"/>
                      <a:pt x="7314" y="21600"/>
                    </a:cubicBezTo>
                    <a:cubicBezTo>
                      <a:pt x="10275" y="18327"/>
                      <a:pt x="13222" y="15055"/>
                      <a:pt x="15705" y="11741"/>
                    </a:cubicBezTo>
                    <a:cubicBezTo>
                      <a:pt x="18175" y="8624"/>
                      <a:pt x="19594" y="5351"/>
                      <a:pt x="21600" y="2238"/>
                    </a:cubicBezTo>
                    <a:cubicBezTo>
                      <a:pt x="19089" y="1860"/>
                      <a:pt x="18421" y="0"/>
                      <a:pt x="157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6" name="Google Shape;5825;p41"/>
              <p:cNvSpPr/>
              <p:nvPr/>
            </p:nvSpPr>
            <p:spPr>
              <a:xfrm rot="12746108">
                <a:off x="542265" y="1563237"/>
                <a:ext cx="72569" cy="244464"/>
              </a:xfrm>
              <a:custGeom>
                <a:avLst/>
                <a:gdLst/>
                <a:ahLst/>
                <a:cxnLst>
                  <a:cxn ang="0">
                    <a:pos x="wd2" y="hd2"/>
                  </a:cxn>
                  <a:cxn ang="5400000">
                    <a:pos x="wd2" y="hd2"/>
                  </a:cxn>
                  <a:cxn ang="10800000">
                    <a:pos x="wd2" y="hd2"/>
                  </a:cxn>
                  <a:cxn ang="16200000">
                    <a:pos x="wd2" y="hd2"/>
                  </a:cxn>
                </a:cxnLst>
                <a:rect l="0" t="0" r="r" b="b"/>
                <a:pathLst>
                  <a:path w="21087" h="21600" extrusionOk="0">
                    <a:moveTo>
                      <a:pt x="2887" y="0"/>
                    </a:moveTo>
                    <a:cubicBezTo>
                      <a:pt x="1422" y="2079"/>
                      <a:pt x="-513" y="4106"/>
                      <a:pt x="126" y="5786"/>
                    </a:cubicBezTo>
                    <a:cubicBezTo>
                      <a:pt x="2887" y="11120"/>
                      <a:pt x="6136" y="16460"/>
                      <a:pt x="8897" y="21600"/>
                    </a:cubicBezTo>
                    <a:cubicBezTo>
                      <a:pt x="12973" y="21600"/>
                      <a:pt x="17030" y="21400"/>
                      <a:pt x="21087" y="21400"/>
                    </a:cubicBezTo>
                    <a:cubicBezTo>
                      <a:pt x="21087" y="14632"/>
                      <a:pt x="11020" y="1434"/>
                      <a:pt x="28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7" name="Google Shape;5826;p41"/>
              <p:cNvSpPr/>
              <p:nvPr/>
            </p:nvSpPr>
            <p:spPr>
              <a:xfrm rot="12746108">
                <a:off x="2811122" y="1225604"/>
                <a:ext cx="238403" cy="84095"/>
              </a:xfrm>
              <a:custGeom>
                <a:avLst/>
                <a:gdLst/>
                <a:ahLst/>
                <a:cxnLst>
                  <a:cxn ang="0">
                    <a:pos x="wd2" y="hd2"/>
                  </a:cxn>
                  <a:cxn ang="5400000">
                    <a:pos x="wd2" y="hd2"/>
                  </a:cxn>
                  <a:cxn ang="10800000">
                    <a:pos x="wd2" y="hd2"/>
                  </a:cxn>
                  <a:cxn ang="16200000">
                    <a:pos x="wd2" y="hd2"/>
                  </a:cxn>
                </a:cxnLst>
                <a:rect l="0" t="0" r="r" b="b"/>
                <a:pathLst>
                  <a:path w="20828" h="21600" extrusionOk="0">
                    <a:moveTo>
                      <a:pt x="18383" y="0"/>
                    </a:moveTo>
                    <a:cubicBezTo>
                      <a:pt x="15220" y="6807"/>
                      <a:pt x="11900" y="10410"/>
                      <a:pt x="8433" y="10410"/>
                    </a:cubicBezTo>
                    <a:cubicBezTo>
                      <a:pt x="6112" y="10410"/>
                      <a:pt x="3729" y="8799"/>
                      <a:pt x="1284" y="5462"/>
                    </a:cubicBezTo>
                    <a:cubicBezTo>
                      <a:pt x="-772" y="7753"/>
                      <a:pt x="64" y="11340"/>
                      <a:pt x="894" y="14942"/>
                    </a:cubicBezTo>
                    <a:cubicBezTo>
                      <a:pt x="1284" y="16802"/>
                      <a:pt x="2114" y="17947"/>
                      <a:pt x="2503" y="19824"/>
                    </a:cubicBezTo>
                    <a:cubicBezTo>
                      <a:pt x="4017" y="20239"/>
                      <a:pt x="5632" y="21600"/>
                      <a:pt x="7100" y="21600"/>
                    </a:cubicBezTo>
                    <a:cubicBezTo>
                      <a:pt x="7625" y="21600"/>
                      <a:pt x="8133" y="21434"/>
                      <a:pt x="8613" y="20969"/>
                    </a:cubicBezTo>
                    <a:cubicBezTo>
                      <a:pt x="12911" y="17947"/>
                      <a:pt x="16773" y="13216"/>
                      <a:pt x="20828" y="9048"/>
                    </a:cubicBezTo>
                    <a:cubicBezTo>
                      <a:pt x="19998" y="6027"/>
                      <a:pt x="19213" y="3022"/>
                      <a:pt x="183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8" name="Google Shape;5827;p41"/>
              <p:cNvSpPr/>
              <p:nvPr/>
            </p:nvSpPr>
            <p:spPr>
              <a:xfrm rot="12746108">
                <a:off x="3638649" y="1437110"/>
                <a:ext cx="156037" cy="1610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7" y="971"/>
                      <a:pt x="1315" y="1872"/>
                      <a:pt x="2246" y="2852"/>
                    </a:cubicBezTo>
                    <a:lnTo>
                      <a:pt x="3561" y="4126"/>
                    </a:lnTo>
                    <a:cubicBezTo>
                      <a:pt x="8357" y="10046"/>
                      <a:pt x="12930" y="15975"/>
                      <a:pt x="17421" y="21600"/>
                    </a:cubicBezTo>
                    <a:cubicBezTo>
                      <a:pt x="19041" y="20022"/>
                      <a:pt x="20285" y="18150"/>
                      <a:pt x="21600" y="16573"/>
                    </a:cubicBezTo>
                    <a:cubicBezTo>
                      <a:pt x="17108" y="11251"/>
                      <a:pt x="12536" y="5998"/>
                      <a:pt x="8053" y="971"/>
                    </a:cubicBezTo>
                    <a:cubicBezTo>
                      <a:pt x="5494" y="676"/>
                      <a:pt x="2550" y="373"/>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9" name="Google Shape;5828;p41"/>
              <p:cNvSpPr/>
              <p:nvPr/>
            </p:nvSpPr>
            <p:spPr>
              <a:xfrm rot="12746108">
                <a:off x="3642011" y="1613213"/>
                <a:ext cx="131354" cy="156037"/>
              </a:xfrm>
              <a:custGeom>
                <a:avLst/>
                <a:gdLst/>
                <a:ahLst/>
                <a:cxnLst>
                  <a:cxn ang="0">
                    <a:pos x="wd2" y="hd2"/>
                  </a:cxn>
                  <a:cxn ang="5400000">
                    <a:pos x="wd2" y="hd2"/>
                  </a:cxn>
                  <a:cxn ang="10800000">
                    <a:pos x="wd2" y="hd2"/>
                  </a:cxn>
                  <a:cxn ang="16200000">
                    <a:pos x="wd2" y="hd2"/>
                  </a:cxn>
                </a:cxnLst>
                <a:rect l="0" t="0" r="r" b="b"/>
                <a:pathLst>
                  <a:path w="20617" h="21600" extrusionOk="0">
                    <a:moveTo>
                      <a:pt x="3055" y="0"/>
                    </a:moveTo>
                    <a:cubicBezTo>
                      <a:pt x="-628" y="2863"/>
                      <a:pt x="-983" y="5807"/>
                      <a:pt x="2000" y="9368"/>
                    </a:cubicBezTo>
                    <a:cubicBezTo>
                      <a:pt x="5601" y="12858"/>
                      <a:pt x="8584" y="16723"/>
                      <a:pt x="11486" y="20598"/>
                    </a:cubicBezTo>
                    <a:cubicBezTo>
                      <a:pt x="14377" y="20983"/>
                      <a:pt x="17715" y="21296"/>
                      <a:pt x="20617" y="21600"/>
                    </a:cubicBezTo>
                    <a:cubicBezTo>
                      <a:pt x="15524" y="16723"/>
                      <a:pt x="13677" y="9368"/>
                      <a:pt x="5601" y="6738"/>
                    </a:cubicBezTo>
                    <a:cubicBezTo>
                      <a:pt x="8939" y="3561"/>
                      <a:pt x="4546" y="2246"/>
                      <a:pt x="305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10" name="Google Shape;5829;p41"/>
              <p:cNvSpPr/>
              <p:nvPr/>
            </p:nvSpPr>
            <p:spPr>
              <a:xfrm rot="12746108">
                <a:off x="1356654" y="1835230"/>
                <a:ext cx="83337" cy="70715"/>
              </a:xfrm>
              <a:custGeom>
                <a:avLst/>
                <a:gdLst/>
                <a:ahLst/>
                <a:cxnLst>
                  <a:cxn ang="0">
                    <a:pos x="wd2" y="hd2"/>
                  </a:cxn>
                  <a:cxn ang="5400000">
                    <a:pos x="wd2" y="hd2"/>
                  </a:cxn>
                  <a:cxn ang="10800000">
                    <a:pos x="wd2" y="hd2"/>
                  </a:cxn>
                  <a:cxn ang="16200000">
                    <a:pos x="wd2" y="hd2"/>
                  </a:cxn>
                </a:cxnLst>
                <a:rect l="0" t="0" r="r" b="b"/>
                <a:pathLst>
                  <a:path w="18394" h="21600" extrusionOk="0">
                    <a:moveTo>
                      <a:pt x="15922" y="0"/>
                    </a:moveTo>
                    <a:cubicBezTo>
                      <a:pt x="12840" y="2902"/>
                      <a:pt x="10244" y="5114"/>
                      <a:pt x="8275" y="7858"/>
                    </a:cubicBezTo>
                    <a:cubicBezTo>
                      <a:pt x="5678" y="10761"/>
                      <a:pt x="3082" y="14334"/>
                      <a:pt x="0" y="19290"/>
                    </a:cubicBezTo>
                    <a:cubicBezTo>
                      <a:pt x="1683" y="20396"/>
                      <a:pt x="2639" y="21600"/>
                      <a:pt x="3224" y="21600"/>
                    </a:cubicBezTo>
                    <a:cubicBezTo>
                      <a:pt x="3367" y="21600"/>
                      <a:pt x="3481" y="21521"/>
                      <a:pt x="3581" y="21343"/>
                    </a:cubicBezTo>
                    <a:cubicBezTo>
                      <a:pt x="7162" y="18619"/>
                      <a:pt x="9259" y="14334"/>
                      <a:pt x="14438" y="14334"/>
                    </a:cubicBezTo>
                    <a:cubicBezTo>
                      <a:pt x="15922" y="14334"/>
                      <a:pt x="21600" y="6476"/>
                      <a:pt x="1592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11" name="Google Shape;5830;p41"/>
              <p:cNvSpPr/>
              <p:nvPr/>
            </p:nvSpPr>
            <p:spPr>
              <a:xfrm rot="12746108">
                <a:off x="3343629" y="1690428"/>
                <a:ext cx="76662" cy="90559"/>
              </a:xfrm>
              <a:custGeom>
                <a:avLst/>
                <a:gdLst/>
                <a:ahLst/>
                <a:cxnLst>
                  <a:cxn ang="0">
                    <a:pos x="wd2" y="hd2"/>
                  </a:cxn>
                  <a:cxn ang="5400000">
                    <a:pos x="wd2" y="hd2"/>
                  </a:cxn>
                  <a:cxn ang="10800000">
                    <a:pos x="wd2" y="hd2"/>
                  </a:cxn>
                  <a:cxn ang="16200000">
                    <a:pos x="wd2" y="hd2"/>
                  </a:cxn>
                </a:cxnLst>
                <a:rect l="0" t="0" r="r" b="b"/>
                <a:pathLst>
                  <a:path w="21600" h="21600" extrusionOk="0">
                    <a:moveTo>
                      <a:pt x="7103" y="0"/>
                    </a:moveTo>
                    <a:cubicBezTo>
                      <a:pt x="5828" y="0"/>
                      <a:pt x="5209" y="524"/>
                      <a:pt x="3952" y="524"/>
                    </a:cubicBezTo>
                    <a:cubicBezTo>
                      <a:pt x="2532" y="4394"/>
                      <a:pt x="1257" y="7740"/>
                      <a:pt x="0" y="11594"/>
                    </a:cubicBezTo>
                    <a:cubicBezTo>
                      <a:pt x="1894" y="12797"/>
                      <a:pt x="3151" y="14400"/>
                      <a:pt x="4571" y="15603"/>
                    </a:cubicBezTo>
                    <a:cubicBezTo>
                      <a:pt x="8505" y="16666"/>
                      <a:pt x="11820" y="17746"/>
                      <a:pt x="15754" y="18270"/>
                    </a:cubicBezTo>
                    <a:cubicBezTo>
                      <a:pt x="16391" y="18933"/>
                      <a:pt x="17029" y="18933"/>
                      <a:pt x="17648" y="19472"/>
                    </a:cubicBezTo>
                    <a:cubicBezTo>
                      <a:pt x="18923" y="20536"/>
                      <a:pt x="20325" y="21076"/>
                      <a:pt x="21600" y="21600"/>
                    </a:cubicBezTo>
                    <a:cubicBezTo>
                      <a:pt x="17029" y="14400"/>
                      <a:pt x="11820" y="7200"/>
                      <a:pt x="71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12" name="Google Shape;5831;p41"/>
              <p:cNvSpPr/>
              <p:nvPr/>
            </p:nvSpPr>
            <p:spPr>
              <a:xfrm rot="12746108">
                <a:off x="3390815" y="1644099"/>
                <a:ext cx="58175" cy="81639"/>
              </a:xfrm>
              <a:custGeom>
                <a:avLst/>
                <a:gdLst/>
                <a:ahLst/>
                <a:cxnLst>
                  <a:cxn ang="0">
                    <a:pos x="wd2" y="hd2"/>
                  </a:cxn>
                  <a:cxn ang="5400000">
                    <a:pos x="wd2" y="hd2"/>
                  </a:cxn>
                  <a:cxn ang="10800000">
                    <a:pos x="wd2" y="hd2"/>
                  </a:cxn>
                  <a:cxn ang="16200000">
                    <a:pos x="wd2" y="hd2"/>
                  </a:cxn>
                </a:cxnLst>
                <a:rect l="0" t="0" r="r" b="b"/>
                <a:pathLst>
                  <a:path w="21600" h="21600" extrusionOk="0">
                    <a:moveTo>
                      <a:pt x="840" y="0"/>
                    </a:moveTo>
                    <a:cubicBezTo>
                      <a:pt x="840" y="0"/>
                      <a:pt x="0" y="0"/>
                      <a:pt x="0" y="581"/>
                    </a:cubicBezTo>
                    <a:cubicBezTo>
                      <a:pt x="840" y="9167"/>
                      <a:pt x="9552" y="19086"/>
                      <a:pt x="20784" y="21600"/>
                    </a:cubicBezTo>
                    <a:cubicBezTo>
                      <a:pt x="10392" y="15392"/>
                      <a:pt x="14760" y="9167"/>
                      <a:pt x="21600" y="3694"/>
                    </a:cubicBezTo>
                    <a:cubicBezTo>
                      <a:pt x="20784" y="3095"/>
                      <a:pt x="19944" y="3095"/>
                      <a:pt x="19104" y="2360"/>
                    </a:cubicBezTo>
                    <a:cubicBezTo>
                      <a:pt x="15576" y="3694"/>
                      <a:pt x="12048" y="4874"/>
                      <a:pt x="8736" y="6054"/>
                    </a:cubicBezTo>
                    <a:cubicBezTo>
                      <a:pt x="6864" y="4874"/>
                      <a:pt x="4368" y="2360"/>
                      <a:pt x="249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13" name="Google Shape;5832;p41"/>
              <p:cNvSpPr/>
              <p:nvPr/>
            </p:nvSpPr>
            <p:spPr>
              <a:xfrm rot="12746108">
                <a:off x="3381174" y="1698095"/>
                <a:ext cx="44731" cy="25146"/>
              </a:xfrm>
              <a:custGeom>
                <a:avLst/>
                <a:gdLst/>
                <a:ahLst/>
                <a:cxnLst>
                  <a:cxn ang="0">
                    <a:pos x="wd2" y="hd2"/>
                  </a:cxn>
                  <a:cxn ang="5400000">
                    <a:pos x="wd2" y="hd2"/>
                  </a:cxn>
                  <a:cxn ang="10800000">
                    <a:pos x="wd2" y="hd2"/>
                  </a:cxn>
                  <a:cxn ang="16200000">
                    <a:pos x="wd2" y="hd2"/>
                  </a:cxn>
                </a:cxnLst>
                <a:rect l="0" t="0" r="r" b="b"/>
                <a:pathLst>
                  <a:path w="21600" h="21600" extrusionOk="0">
                    <a:moveTo>
                      <a:pt x="2435" y="0"/>
                    </a:moveTo>
                    <a:cubicBezTo>
                      <a:pt x="1373" y="0"/>
                      <a:pt x="0" y="1943"/>
                      <a:pt x="0" y="1943"/>
                    </a:cubicBezTo>
                    <a:cubicBezTo>
                      <a:pt x="2435" y="9606"/>
                      <a:pt x="5681" y="17769"/>
                      <a:pt x="8116" y="21600"/>
                    </a:cubicBezTo>
                    <a:cubicBezTo>
                      <a:pt x="12423" y="17769"/>
                      <a:pt x="17012" y="13937"/>
                      <a:pt x="21600" y="9606"/>
                    </a:cubicBezTo>
                    <a:cubicBezTo>
                      <a:pt x="14858" y="7718"/>
                      <a:pt x="9177" y="3831"/>
                      <a:pt x="24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14" name="Google Shape;5833;p41"/>
              <p:cNvSpPr/>
              <p:nvPr/>
            </p:nvSpPr>
            <p:spPr>
              <a:xfrm rot="12746108">
                <a:off x="3365049" y="1630661"/>
                <a:ext cx="22160" cy="30898"/>
              </a:xfrm>
              <a:custGeom>
                <a:avLst/>
                <a:gdLst/>
                <a:ahLst/>
                <a:cxnLst>
                  <a:cxn ang="0">
                    <a:pos x="wd2" y="hd2"/>
                  </a:cxn>
                  <a:cxn ang="5400000">
                    <a:pos x="wd2" y="hd2"/>
                  </a:cxn>
                  <a:cxn ang="10800000">
                    <a:pos x="wd2" y="hd2"/>
                  </a:cxn>
                  <a:cxn ang="16200000">
                    <a:pos x="wd2" y="hd2"/>
                  </a:cxn>
                </a:cxnLst>
                <a:rect l="0" t="0" r="r" b="b"/>
                <a:pathLst>
                  <a:path w="19436" h="21600" extrusionOk="0">
                    <a:moveTo>
                      <a:pt x="3222" y="0"/>
                    </a:moveTo>
                    <a:cubicBezTo>
                      <a:pt x="-2164" y="16539"/>
                      <a:pt x="-1597" y="21600"/>
                      <a:pt x="11102" y="21600"/>
                    </a:cubicBezTo>
                    <a:cubicBezTo>
                      <a:pt x="13483" y="21600"/>
                      <a:pt x="16205" y="21419"/>
                      <a:pt x="19436" y="21103"/>
                    </a:cubicBezTo>
                    <a:cubicBezTo>
                      <a:pt x="13030" y="14867"/>
                      <a:pt x="9118" y="8224"/>
                      <a:pt x="322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717" name="Google Shape;5834;p41"/>
              <p:cNvGrpSpPr/>
              <p:nvPr/>
            </p:nvGrpSpPr>
            <p:grpSpPr>
              <a:xfrm>
                <a:off x="3347454" y="1556324"/>
                <a:ext cx="30560" cy="33503"/>
                <a:chOff x="0" y="0"/>
                <a:chExt cx="30559" cy="33502"/>
              </a:xfrm>
            </p:grpSpPr>
            <p:sp>
              <p:nvSpPr>
                <p:cNvPr id="8715" name="Line"/>
                <p:cNvSpPr/>
                <p:nvPr/>
              </p:nvSpPr>
              <p:spPr>
                <a:xfrm rot="12746108">
                  <a:off x="6068" y="2757"/>
                  <a:ext cx="18423" cy="279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794" y="14716"/>
                        <a:pt x="8488" y="7383"/>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8716" name="Line"/>
                <p:cNvSpPr/>
                <p:nvPr/>
              </p:nvSpPr>
              <p:spPr>
                <a:xfrm rot="12746108">
                  <a:off x="6068" y="2757"/>
                  <a:ext cx="18423" cy="279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488" y="7383"/>
                        <a:pt x="13794" y="14716"/>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8718" name="Google Shape;5835;p41"/>
              <p:cNvSpPr/>
              <p:nvPr/>
            </p:nvSpPr>
            <p:spPr>
              <a:xfrm rot="12746108">
                <a:off x="3363145" y="1590704"/>
                <a:ext cx="23529" cy="21267"/>
              </a:xfrm>
              <a:custGeom>
                <a:avLst/>
                <a:gdLst/>
                <a:ahLst/>
                <a:cxnLst>
                  <a:cxn ang="0">
                    <a:pos x="wd2" y="hd2"/>
                  </a:cxn>
                  <a:cxn ang="5400000">
                    <a:pos x="wd2" y="hd2"/>
                  </a:cxn>
                  <a:cxn ang="10800000">
                    <a:pos x="wd2" y="hd2"/>
                  </a:cxn>
                  <a:cxn ang="16200000">
                    <a:pos x="wd2" y="hd2"/>
                  </a:cxn>
                </a:cxnLst>
                <a:rect l="0" t="0" r="r" b="b"/>
                <a:pathLst>
                  <a:path w="21600" h="21600" extrusionOk="0">
                    <a:moveTo>
                      <a:pt x="12877" y="0"/>
                    </a:moveTo>
                    <a:cubicBezTo>
                      <a:pt x="10800" y="5121"/>
                      <a:pt x="6705" y="9651"/>
                      <a:pt x="0" y="21600"/>
                    </a:cubicBezTo>
                    <a:cubicBezTo>
                      <a:pt x="12877" y="14181"/>
                      <a:pt x="16971" y="11949"/>
                      <a:pt x="21600" y="9651"/>
                    </a:cubicBezTo>
                    <a:cubicBezTo>
                      <a:pt x="16971" y="7419"/>
                      <a:pt x="14895" y="2298"/>
                      <a:pt x="1287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721" name="Google Shape;5836;p41"/>
              <p:cNvGrpSpPr/>
              <p:nvPr/>
            </p:nvGrpSpPr>
            <p:grpSpPr>
              <a:xfrm>
                <a:off x="3733616" y="1585495"/>
                <a:ext cx="3908" cy="17532"/>
                <a:chOff x="0" y="0"/>
                <a:chExt cx="3907" cy="17530"/>
              </a:xfrm>
            </p:grpSpPr>
            <p:sp>
              <p:nvSpPr>
                <p:cNvPr id="8719" name="Line"/>
                <p:cNvSpPr/>
                <p:nvPr/>
              </p:nvSpPr>
              <p:spPr>
                <a:xfrm flipH="1" flipV="1">
                  <a:off x="-1" y="0"/>
                  <a:ext cx="3909" cy="1753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720" name="Line"/>
                <p:cNvSpPr/>
                <p:nvPr/>
              </p:nvSpPr>
              <p:spPr>
                <a:xfrm>
                  <a:off x="-1" y="0"/>
                  <a:ext cx="3909" cy="1753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724" name="Google Shape;5837;p41"/>
              <p:cNvGrpSpPr/>
              <p:nvPr/>
            </p:nvGrpSpPr>
            <p:grpSpPr>
              <a:xfrm>
                <a:off x="3702023" y="1777772"/>
                <a:ext cx="6813" cy="10720"/>
                <a:chOff x="0" y="0"/>
                <a:chExt cx="6811" cy="10718"/>
              </a:xfrm>
            </p:grpSpPr>
            <p:sp>
              <p:nvSpPr>
                <p:cNvPr id="8722" name="Line"/>
                <p:cNvSpPr/>
                <p:nvPr/>
              </p:nvSpPr>
              <p:spPr>
                <a:xfrm flipH="1">
                  <a:off x="-1" y="0"/>
                  <a:ext cx="6813" cy="1071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723" name="Line"/>
                <p:cNvSpPr/>
                <p:nvPr/>
              </p:nvSpPr>
              <p:spPr>
                <a:xfrm flipV="1">
                  <a:off x="-1" y="0"/>
                  <a:ext cx="6813" cy="1071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727" name="Google Shape;5838;p41"/>
              <p:cNvGrpSpPr/>
              <p:nvPr/>
            </p:nvGrpSpPr>
            <p:grpSpPr>
              <a:xfrm>
                <a:off x="3414624" y="1747236"/>
                <a:ext cx="6812" cy="10720"/>
                <a:chOff x="0" y="0"/>
                <a:chExt cx="6811" cy="10718"/>
              </a:xfrm>
            </p:grpSpPr>
            <p:sp>
              <p:nvSpPr>
                <p:cNvPr id="8725" name="Line"/>
                <p:cNvSpPr/>
                <p:nvPr/>
              </p:nvSpPr>
              <p:spPr>
                <a:xfrm flipV="1">
                  <a:off x="0" y="0"/>
                  <a:ext cx="6812" cy="1071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726" name="Line"/>
                <p:cNvSpPr/>
                <p:nvPr/>
              </p:nvSpPr>
              <p:spPr>
                <a:xfrm flipH="1">
                  <a:off x="0" y="0"/>
                  <a:ext cx="6812" cy="1071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730" name="Google Shape;5839;p41"/>
              <p:cNvGrpSpPr/>
              <p:nvPr/>
            </p:nvGrpSpPr>
            <p:grpSpPr>
              <a:xfrm>
                <a:off x="3379320" y="1686010"/>
                <a:ext cx="6812" cy="10720"/>
                <a:chOff x="0" y="0"/>
                <a:chExt cx="6811" cy="10718"/>
              </a:xfrm>
            </p:grpSpPr>
            <p:sp>
              <p:nvSpPr>
                <p:cNvPr id="8728" name="Line"/>
                <p:cNvSpPr/>
                <p:nvPr/>
              </p:nvSpPr>
              <p:spPr>
                <a:xfrm flipV="1">
                  <a:off x="0" y="0"/>
                  <a:ext cx="6812" cy="1071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729" name="Line"/>
                <p:cNvSpPr/>
                <p:nvPr/>
              </p:nvSpPr>
              <p:spPr>
                <a:xfrm flipH="1">
                  <a:off x="0" y="0"/>
                  <a:ext cx="6812" cy="1071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733" name="Google Shape;5840;p41"/>
              <p:cNvGrpSpPr/>
              <p:nvPr/>
            </p:nvGrpSpPr>
            <p:grpSpPr>
              <a:xfrm>
                <a:off x="1158701" y="1466814"/>
                <a:ext cx="28711" cy="25270"/>
                <a:chOff x="0" y="0"/>
                <a:chExt cx="28709" cy="25269"/>
              </a:xfrm>
            </p:grpSpPr>
            <p:sp>
              <p:nvSpPr>
                <p:cNvPr id="8731" name="Line"/>
                <p:cNvSpPr/>
                <p:nvPr/>
              </p:nvSpPr>
              <p:spPr>
                <a:xfrm rot="12746108">
                  <a:off x="1782" y="5653"/>
                  <a:ext cx="25146" cy="13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719" y="14700"/>
                        <a:pt x="13937" y="780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8732" name="Line"/>
                <p:cNvSpPr/>
                <p:nvPr/>
              </p:nvSpPr>
              <p:spPr>
                <a:xfrm rot="12746108">
                  <a:off x="1782" y="5653"/>
                  <a:ext cx="25146" cy="139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937" y="7800"/>
                        <a:pt x="5719" y="14700"/>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8735" name="Google Shape;5841;p41"/>
            <p:cNvSpPr/>
            <p:nvPr/>
          </p:nvSpPr>
          <p:spPr>
            <a:xfrm rot="1909283">
              <a:off x="691909" y="505831"/>
              <a:ext cx="364376" cy="451142"/>
            </a:xfrm>
            <a:custGeom>
              <a:avLst/>
              <a:gdLst/>
              <a:ahLst/>
              <a:cxnLst>
                <a:cxn ang="0">
                  <a:pos x="wd2" y="hd2"/>
                </a:cxn>
                <a:cxn ang="5400000">
                  <a:pos x="wd2" y="hd2"/>
                </a:cxn>
                <a:cxn ang="10800000">
                  <a:pos x="wd2" y="hd2"/>
                </a:cxn>
                <a:cxn ang="16200000">
                  <a:pos x="wd2" y="hd2"/>
                </a:cxn>
              </a:cxnLst>
              <a:rect l="0" t="0" r="r" b="b"/>
              <a:pathLst>
                <a:path w="20851" h="21600" extrusionOk="0">
                  <a:moveTo>
                    <a:pt x="9845" y="0"/>
                  </a:moveTo>
                  <a:cubicBezTo>
                    <a:pt x="8607" y="851"/>
                    <a:pt x="7466" y="1722"/>
                    <a:pt x="6325" y="2511"/>
                  </a:cubicBezTo>
                  <a:cubicBezTo>
                    <a:pt x="4563" y="3547"/>
                    <a:pt x="2926" y="4669"/>
                    <a:pt x="1166" y="5437"/>
                  </a:cubicBezTo>
                  <a:cubicBezTo>
                    <a:pt x="-75" y="5955"/>
                    <a:pt x="-396" y="6391"/>
                    <a:pt x="547" y="7345"/>
                  </a:cubicBezTo>
                  <a:cubicBezTo>
                    <a:pt x="1464" y="8300"/>
                    <a:pt x="2505" y="9067"/>
                    <a:pt x="3324" y="10022"/>
                  </a:cubicBezTo>
                  <a:cubicBezTo>
                    <a:pt x="4365" y="11226"/>
                    <a:pt x="5185" y="12533"/>
                    <a:pt x="6027" y="13653"/>
                  </a:cubicBezTo>
                  <a:cubicBezTo>
                    <a:pt x="4465" y="14960"/>
                    <a:pt x="3124" y="15998"/>
                    <a:pt x="1785" y="17036"/>
                  </a:cubicBezTo>
                  <a:cubicBezTo>
                    <a:pt x="346" y="17969"/>
                    <a:pt x="-273" y="19195"/>
                    <a:pt x="223" y="20833"/>
                  </a:cubicBezTo>
                  <a:lnTo>
                    <a:pt x="2083" y="21600"/>
                  </a:lnTo>
                  <a:cubicBezTo>
                    <a:pt x="4886" y="21185"/>
                    <a:pt x="6944" y="19878"/>
                    <a:pt x="8607" y="18072"/>
                  </a:cubicBezTo>
                  <a:cubicBezTo>
                    <a:pt x="9647" y="16849"/>
                    <a:pt x="9748" y="14338"/>
                    <a:pt x="8704" y="13300"/>
                  </a:cubicBezTo>
                  <a:cubicBezTo>
                    <a:pt x="8186" y="12698"/>
                    <a:pt x="7664" y="12096"/>
                    <a:pt x="7168" y="11578"/>
                  </a:cubicBezTo>
                  <a:cubicBezTo>
                    <a:pt x="5703" y="10022"/>
                    <a:pt x="4265" y="8465"/>
                    <a:pt x="2926" y="7074"/>
                  </a:cubicBezTo>
                  <a:cubicBezTo>
                    <a:pt x="4886" y="5518"/>
                    <a:pt x="6747" y="4149"/>
                    <a:pt x="8704" y="2760"/>
                  </a:cubicBezTo>
                  <a:cubicBezTo>
                    <a:pt x="8905" y="2592"/>
                    <a:pt x="9326" y="2511"/>
                    <a:pt x="9647" y="2405"/>
                  </a:cubicBezTo>
                  <a:cubicBezTo>
                    <a:pt x="10006" y="2065"/>
                    <a:pt x="10266" y="1935"/>
                    <a:pt x="10473" y="1935"/>
                  </a:cubicBezTo>
                  <a:cubicBezTo>
                    <a:pt x="11037" y="1935"/>
                    <a:pt x="11178" y="2914"/>
                    <a:pt x="11705" y="3113"/>
                  </a:cubicBezTo>
                  <a:cubicBezTo>
                    <a:pt x="13666" y="4916"/>
                    <a:pt x="15724" y="6827"/>
                    <a:pt x="17286" y="9151"/>
                  </a:cubicBezTo>
                  <a:cubicBezTo>
                    <a:pt x="13864" y="10022"/>
                    <a:pt x="12846" y="12180"/>
                    <a:pt x="12327" y="14607"/>
                  </a:cubicBezTo>
                  <a:cubicBezTo>
                    <a:pt x="12052" y="15926"/>
                    <a:pt x="13058" y="17048"/>
                    <a:pt x="14368" y="17048"/>
                  </a:cubicBezTo>
                  <a:cubicBezTo>
                    <a:pt x="14606" y="17048"/>
                    <a:pt x="14852" y="17012"/>
                    <a:pt x="15105" y="16931"/>
                  </a:cubicBezTo>
                  <a:cubicBezTo>
                    <a:pt x="16469" y="16684"/>
                    <a:pt x="17707" y="16163"/>
                    <a:pt x="18825" y="15645"/>
                  </a:cubicBezTo>
                  <a:cubicBezTo>
                    <a:pt x="20485" y="14775"/>
                    <a:pt x="21204" y="13403"/>
                    <a:pt x="20685" y="11931"/>
                  </a:cubicBezTo>
                  <a:cubicBezTo>
                    <a:pt x="20189" y="10106"/>
                    <a:pt x="19344" y="8300"/>
                    <a:pt x="18106" y="6744"/>
                  </a:cubicBezTo>
                  <a:cubicBezTo>
                    <a:pt x="16245" y="4398"/>
                    <a:pt x="13864" y="2405"/>
                    <a:pt x="11705" y="249"/>
                  </a:cubicBezTo>
                  <a:cubicBezTo>
                    <a:pt x="11086" y="165"/>
                    <a:pt x="10467" y="82"/>
                    <a:pt x="98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36" name="Google Shape;5842;p41"/>
            <p:cNvSpPr/>
            <p:nvPr/>
          </p:nvSpPr>
          <p:spPr>
            <a:xfrm rot="3860702">
              <a:off x="2750116" y="259724"/>
              <a:ext cx="351110" cy="490150"/>
            </a:xfrm>
            <a:custGeom>
              <a:avLst/>
              <a:gdLst/>
              <a:ahLst/>
              <a:cxnLst>
                <a:cxn ang="0">
                  <a:pos x="wd2" y="hd2"/>
                </a:cxn>
                <a:cxn ang="5400000">
                  <a:pos x="wd2" y="hd2"/>
                </a:cxn>
                <a:cxn ang="10800000">
                  <a:pos x="wd2" y="hd2"/>
                </a:cxn>
                <a:cxn ang="16200000">
                  <a:pos x="wd2" y="hd2"/>
                </a:cxn>
              </a:cxnLst>
              <a:rect l="0" t="0" r="r" b="b"/>
              <a:pathLst>
                <a:path w="21007" h="21600" extrusionOk="0">
                  <a:moveTo>
                    <a:pt x="11732" y="0"/>
                  </a:moveTo>
                  <a:cubicBezTo>
                    <a:pt x="11133" y="0"/>
                    <a:pt x="10501" y="287"/>
                    <a:pt x="9844" y="995"/>
                  </a:cubicBezTo>
                  <a:cubicBezTo>
                    <a:pt x="8445" y="2580"/>
                    <a:pt x="6707" y="4108"/>
                    <a:pt x="4010" y="4891"/>
                  </a:cubicBezTo>
                  <a:cubicBezTo>
                    <a:pt x="3569" y="5216"/>
                    <a:pt x="3051" y="5617"/>
                    <a:pt x="2506" y="6017"/>
                  </a:cubicBezTo>
                  <a:cubicBezTo>
                    <a:pt x="2817" y="6399"/>
                    <a:pt x="3153" y="6878"/>
                    <a:pt x="3465" y="7355"/>
                  </a:cubicBezTo>
                  <a:cubicBezTo>
                    <a:pt x="5955" y="9665"/>
                    <a:pt x="7354" y="12301"/>
                    <a:pt x="7252" y="15166"/>
                  </a:cubicBezTo>
                  <a:cubicBezTo>
                    <a:pt x="5850" y="15568"/>
                    <a:pt x="4555" y="15949"/>
                    <a:pt x="3153" y="16351"/>
                  </a:cubicBezTo>
                  <a:cubicBezTo>
                    <a:pt x="2611" y="16751"/>
                    <a:pt x="1960" y="17152"/>
                    <a:pt x="1313" y="17554"/>
                  </a:cubicBezTo>
                  <a:cubicBezTo>
                    <a:pt x="1106" y="17859"/>
                    <a:pt x="872" y="18108"/>
                    <a:pt x="666" y="18433"/>
                  </a:cubicBezTo>
                  <a:cubicBezTo>
                    <a:pt x="225" y="19291"/>
                    <a:pt x="-527" y="20494"/>
                    <a:pt x="561" y="21200"/>
                  </a:cubicBezTo>
                  <a:cubicBezTo>
                    <a:pt x="986" y="21487"/>
                    <a:pt x="1448" y="21600"/>
                    <a:pt x="1918" y="21600"/>
                  </a:cubicBezTo>
                  <a:cubicBezTo>
                    <a:pt x="2769" y="21600"/>
                    <a:pt x="3644" y="21225"/>
                    <a:pt x="4346" y="20819"/>
                  </a:cubicBezTo>
                  <a:cubicBezTo>
                    <a:pt x="5409" y="20170"/>
                    <a:pt x="6290" y="19463"/>
                    <a:pt x="7252" y="18814"/>
                  </a:cubicBezTo>
                  <a:cubicBezTo>
                    <a:pt x="7693" y="18335"/>
                    <a:pt x="8106" y="17859"/>
                    <a:pt x="8547" y="17305"/>
                  </a:cubicBezTo>
                  <a:cubicBezTo>
                    <a:pt x="10597" y="13963"/>
                    <a:pt x="8652" y="10946"/>
                    <a:pt x="6809" y="8003"/>
                  </a:cubicBezTo>
                  <a:cubicBezTo>
                    <a:pt x="6500" y="7756"/>
                    <a:pt x="6162" y="7604"/>
                    <a:pt x="5955" y="7355"/>
                  </a:cubicBezTo>
                  <a:cubicBezTo>
                    <a:pt x="5409" y="6878"/>
                    <a:pt x="4996" y="6324"/>
                    <a:pt x="6162" y="6017"/>
                  </a:cubicBezTo>
                  <a:cubicBezTo>
                    <a:pt x="8106" y="4662"/>
                    <a:pt x="10051" y="3306"/>
                    <a:pt x="12125" y="1874"/>
                  </a:cubicBezTo>
                  <a:cubicBezTo>
                    <a:pt x="12982" y="2905"/>
                    <a:pt x="14070" y="4108"/>
                    <a:pt x="15134" y="5293"/>
                  </a:cubicBezTo>
                  <a:cubicBezTo>
                    <a:pt x="15574" y="5770"/>
                    <a:pt x="16015" y="6171"/>
                    <a:pt x="16533" y="6571"/>
                  </a:cubicBezTo>
                  <a:cubicBezTo>
                    <a:pt x="16767" y="7050"/>
                    <a:pt x="17078" y="7449"/>
                    <a:pt x="17414" y="7928"/>
                  </a:cubicBezTo>
                  <a:cubicBezTo>
                    <a:pt x="15781" y="8405"/>
                    <a:pt x="13734" y="10142"/>
                    <a:pt x="13294" y="11270"/>
                  </a:cubicBezTo>
                  <a:cubicBezTo>
                    <a:pt x="12823" y="12413"/>
                    <a:pt x="14103" y="13698"/>
                    <a:pt x="15565" y="13698"/>
                  </a:cubicBezTo>
                  <a:cubicBezTo>
                    <a:pt x="15712" y="13698"/>
                    <a:pt x="15865" y="13685"/>
                    <a:pt x="16015" y="13658"/>
                  </a:cubicBezTo>
                  <a:cubicBezTo>
                    <a:pt x="17183" y="13409"/>
                    <a:pt x="18271" y="12855"/>
                    <a:pt x="19464" y="12530"/>
                  </a:cubicBezTo>
                  <a:cubicBezTo>
                    <a:pt x="21073" y="12129"/>
                    <a:pt x="21073" y="11270"/>
                    <a:pt x="20968" y="10219"/>
                  </a:cubicBezTo>
                  <a:cubicBezTo>
                    <a:pt x="20761" y="8310"/>
                    <a:pt x="19257" y="6878"/>
                    <a:pt x="17831" y="5368"/>
                  </a:cubicBezTo>
                  <a:cubicBezTo>
                    <a:pt x="17519" y="4968"/>
                    <a:pt x="17078" y="4490"/>
                    <a:pt x="16767" y="4108"/>
                  </a:cubicBezTo>
                  <a:cubicBezTo>
                    <a:pt x="15679" y="2982"/>
                    <a:pt x="14588" y="2026"/>
                    <a:pt x="13629" y="918"/>
                  </a:cubicBezTo>
                  <a:cubicBezTo>
                    <a:pt x="13051" y="371"/>
                    <a:pt x="12413" y="0"/>
                    <a:pt x="1173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37" name="Google Shape;5843;p41"/>
            <p:cNvSpPr/>
            <p:nvPr/>
          </p:nvSpPr>
          <p:spPr>
            <a:xfrm rot="20966138">
              <a:off x="1815440" y="1074471"/>
              <a:ext cx="169192" cy="369724"/>
            </a:xfrm>
            <a:custGeom>
              <a:avLst/>
              <a:gdLst/>
              <a:ahLst/>
              <a:cxnLst>
                <a:cxn ang="0">
                  <a:pos x="wd2" y="hd2"/>
                </a:cxn>
                <a:cxn ang="5400000">
                  <a:pos x="wd2" y="hd2"/>
                </a:cxn>
                <a:cxn ang="10800000">
                  <a:pos x="wd2" y="hd2"/>
                </a:cxn>
                <a:cxn ang="16200000">
                  <a:pos x="wd2" y="hd2"/>
                </a:cxn>
              </a:cxnLst>
              <a:rect l="0" t="0" r="r" b="b"/>
              <a:pathLst>
                <a:path w="20618" h="21600" extrusionOk="0">
                  <a:moveTo>
                    <a:pt x="15165" y="0"/>
                  </a:moveTo>
                  <a:cubicBezTo>
                    <a:pt x="14737" y="0"/>
                    <a:pt x="14328" y="23"/>
                    <a:pt x="13981" y="79"/>
                  </a:cubicBezTo>
                  <a:cubicBezTo>
                    <a:pt x="11338" y="383"/>
                    <a:pt x="8695" y="1141"/>
                    <a:pt x="6058" y="1647"/>
                  </a:cubicBezTo>
                  <a:cubicBezTo>
                    <a:pt x="4050" y="2077"/>
                    <a:pt x="3837" y="2610"/>
                    <a:pt x="4948" y="3546"/>
                  </a:cubicBezTo>
                  <a:cubicBezTo>
                    <a:pt x="7590" y="5776"/>
                    <a:pt x="10227" y="8105"/>
                    <a:pt x="11973" y="10408"/>
                  </a:cubicBezTo>
                  <a:cubicBezTo>
                    <a:pt x="12656" y="11268"/>
                    <a:pt x="14823" y="12939"/>
                    <a:pt x="10654" y="13574"/>
                  </a:cubicBezTo>
                  <a:cubicBezTo>
                    <a:pt x="6266" y="14103"/>
                    <a:pt x="3837" y="15701"/>
                    <a:pt x="1408" y="17269"/>
                  </a:cubicBezTo>
                  <a:cubicBezTo>
                    <a:pt x="-808" y="19066"/>
                    <a:pt x="-332" y="20435"/>
                    <a:pt x="2305" y="21600"/>
                  </a:cubicBezTo>
                  <a:cubicBezTo>
                    <a:pt x="3837" y="21498"/>
                    <a:pt x="5582" y="21395"/>
                    <a:pt x="7114" y="21269"/>
                  </a:cubicBezTo>
                  <a:cubicBezTo>
                    <a:pt x="8433" y="20866"/>
                    <a:pt x="9751" y="20435"/>
                    <a:pt x="11075" y="20005"/>
                  </a:cubicBezTo>
                  <a:cubicBezTo>
                    <a:pt x="14615" y="19066"/>
                    <a:pt x="17252" y="17802"/>
                    <a:pt x="18363" y="15801"/>
                  </a:cubicBezTo>
                  <a:cubicBezTo>
                    <a:pt x="17942" y="15169"/>
                    <a:pt x="17673" y="14434"/>
                    <a:pt x="17252" y="13802"/>
                  </a:cubicBezTo>
                  <a:cubicBezTo>
                    <a:pt x="17252" y="13574"/>
                    <a:pt x="16831" y="13369"/>
                    <a:pt x="16831" y="13167"/>
                  </a:cubicBezTo>
                  <a:cubicBezTo>
                    <a:pt x="16141" y="11572"/>
                    <a:pt x="15720" y="9875"/>
                    <a:pt x="14615" y="8205"/>
                  </a:cubicBezTo>
                  <a:cubicBezTo>
                    <a:pt x="13712" y="6610"/>
                    <a:pt x="11973" y="5042"/>
                    <a:pt x="10862" y="3447"/>
                  </a:cubicBezTo>
                  <a:cubicBezTo>
                    <a:pt x="12180" y="3040"/>
                    <a:pt x="13712" y="2712"/>
                    <a:pt x="14615" y="2408"/>
                  </a:cubicBezTo>
                  <a:cubicBezTo>
                    <a:pt x="15720" y="3143"/>
                    <a:pt x="16617" y="3775"/>
                    <a:pt x="17673" y="4307"/>
                  </a:cubicBezTo>
                  <a:cubicBezTo>
                    <a:pt x="17807" y="4407"/>
                    <a:pt x="18137" y="4459"/>
                    <a:pt x="18522" y="4459"/>
                  </a:cubicBezTo>
                  <a:cubicBezTo>
                    <a:pt x="18906" y="4459"/>
                    <a:pt x="19339" y="4407"/>
                    <a:pt x="19681" y="4307"/>
                  </a:cubicBezTo>
                  <a:cubicBezTo>
                    <a:pt x="20102" y="4181"/>
                    <a:pt x="20792" y="3672"/>
                    <a:pt x="20578" y="3447"/>
                  </a:cubicBezTo>
                  <a:cubicBezTo>
                    <a:pt x="19895" y="2408"/>
                    <a:pt x="19260" y="1343"/>
                    <a:pt x="18149" y="509"/>
                  </a:cubicBezTo>
                  <a:cubicBezTo>
                    <a:pt x="17649" y="193"/>
                    <a:pt x="16343" y="0"/>
                    <a:pt x="151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38" name="Google Shape;5844;p41"/>
            <p:cNvSpPr/>
            <p:nvPr/>
          </p:nvSpPr>
          <p:spPr>
            <a:xfrm rot="12746087">
              <a:off x="599446" y="1425351"/>
              <a:ext cx="123125" cy="156031"/>
            </a:xfrm>
            <a:custGeom>
              <a:avLst/>
              <a:gdLst/>
              <a:ahLst/>
              <a:cxnLst>
                <a:cxn ang="0">
                  <a:pos x="wd2" y="hd2"/>
                </a:cxn>
                <a:cxn ang="5400000">
                  <a:pos x="wd2" y="hd2"/>
                </a:cxn>
                <a:cxn ang="10800000">
                  <a:pos x="wd2" y="hd2"/>
                </a:cxn>
                <a:cxn ang="16200000">
                  <a:pos x="wd2" y="hd2"/>
                </a:cxn>
              </a:cxnLst>
              <a:rect l="0" t="0" r="r" b="b"/>
              <a:pathLst>
                <a:path w="18652" h="21600" extrusionOk="0">
                  <a:moveTo>
                    <a:pt x="10565" y="0"/>
                  </a:moveTo>
                  <a:cubicBezTo>
                    <a:pt x="8450" y="0"/>
                    <a:pt x="6335" y="313"/>
                    <a:pt x="4210" y="313"/>
                  </a:cubicBezTo>
                  <a:cubicBezTo>
                    <a:pt x="-1459" y="8438"/>
                    <a:pt x="-1459" y="9064"/>
                    <a:pt x="4553" y="11614"/>
                  </a:cubicBezTo>
                  <a:cubicBezTo>
                    <a:pt x="2095" y="13547"/>
                    <a:pt x="-20" y="15793"/>
                    <a:pt x="4896" y="17421"/>
                  </a:cubicBezTo>
                  <a:cubicBezTo>
                    <a:pt x="5650" y="17735"/>
                    <a:pt x="5650" y="19354"/>
                    <a:pt x="6335" y="20365"/>
                  </a:cubicBezTo>
                  <a:cubicBezTo>
                    <a:pt x="8107" y="20669"/>
                    <a:pt x="10232" y="21296"/>
                    <a:pt x="12004" y="21600"/>
                  </a:cubicBezTo>
                  <a:cubicBezTo>
                    <a:pt x="12690" y="20983"/>
                    <a:pt x="13023" y="20052"/>
                    <a:pt x="13786" y="19354"/>
                  </a:cubicBezTo>
                  <a:cubicBezTo>
                    <a:pt x="19044" y="15489"/>
                    <a:pt x="20141" y="11927"/>
                    <a:pt x="16587" y="6505"/>
                  </a:cubicBezTo>
                  <a:cubicBezTo>
                    <a:pt x="14805" y="4179"/>
                    <a:pt x="12690" y="2246"/>
                    <a:pt x="105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8747" name="Google Shape;5845;p41"/>
          <p:cNvGrpSpPr/>
          <p:nvPr/>
        </p:nvGrpSpPr>
        <p:grpSpPr>
          <a:xfrm>
            <a:off x="-61851" y="-594604"/>
            <a:ext cx="2064284" cy="2056956"/>
            <a:chOff x="0" y="0"/>
            <a:chExt cx="2064282" cy="2056954"/>
          </a:xfrm>
        </p:grpSpPr>
        <p:sp>
          <p:nvSpPr>
            <p:cNvPr id="8740" name="Google Shape;5846;p41"/>
            <p:cNvSpPr/>
            <p:nvPr/>
          </p:nvSpPr>
          <p:spPr>
            <a:xfrm rot="17792926">
              <a:off x="268214" y="256363"/>
              <a:ext cx="1527855" cy="1544228"/>
            </a:xfrm>
            <a:custGeom>
              <a:avLst/>
              <a:gdLst/>
              <a:ahLst/>
              <a:cxnLst>
                <a:cxn ang="0">
                  <a:pos x="wd2" y="hd2"/>
                </a:cxn>
                <a:cxn ang="5400000">
                  <a:pos x="wd2" y="hd2"/>
                </a:cxn>
                <a:cxn ang="10800000">
                  <a:pos x="wd2" y="hd2"/>
                </a:cxn>
                <a:cxn ang="16200000">
                  <a:pos x="wd2" y="hd2"/>
                </a:cxn>
              </a:cxnLst>
              <a:rect l="0" t="0" r="r" b="b"/>
              <a:pathLst>
                <a:path w="21571" h="21600" extrusionOk="0">
                  <a:moveTo>
                    <a:pt x="10853" y="390"/>
                  </a:moveTo>
                  <a:cubicBezTo>
                    <a:pt x="10911" y="390"/>
                    <a:pt x="10969" y="394"/>
                    <a:pt x="11028" y="404"/>
                  </a:cubicBezTo>
                  <a:cubicBezTo>
                    <a:pt x="11140" y="404"/>
                    <a:pt x="11262" y="404"/>
                    <a:pt x="11374" y="441"/>
                  </a:cubicBezTo>
                  <a:cubicBezTo>
                    <a:pt x="11644" y="478"/>
                    <a:pt x="11915" y="515"/>
                    <a:pt x="12195" y="552"/>
                  </a:cubicBezTo>
                  <a:cubicBezTo>
                    <a:pt x="12195" y="552"/>
                    <a:pt x="12233" y="598"/>
                    <a:pt x="12307" y="635"/>
                  </a:cubicBezTo>
                  <a:cubicBezTo>
                    <a:pt x="12172" y="635"/>
                    <a:pt x="12055" y="644"/>
                    <a:pt x="11943" y="644"/>
                  </a:cubicBezTo>
                  <a:cubicBezTo>
                    <a:pt x="11831" y="644"/>
                    <a:pt x="11724" y="635"/>
                    <a:pt x="11607" y="598"/>
                  </a:cubicBezTo>
                  <a:cubicBezTo>
                    <a:pt x="11448" y="515"/>
                    <a:pt x="11299" y="515"/>
                    <a:pt x="11103" y="515"/>
                  </a:cubicBezTo>
                  <a:lnTo>
                    <a:pt x="10364" y="515"/>
                  </a:lnTo>
                  <a:cubicBezTo>
                    <a:pt x="10512" y="431"/>
                    <a:pt x="10680" y="390"/>
                    <a:pt x="10853" y="390"/>
                  </a:cubicBezTo>
                  <a:close/>
                  <a:moveTo>
                    <a:pt x="12849" y="672"/>
                  </a:moveTo>
                  <a:cubicBezTo>
                    <a:pt x="12970" y="709"/>
                    <a:pt x="13082" y="709"/>
                    <a:pt x="13204" y="746"/>
                  </a:cubicBezTo>
                  <a:cubicBezTo>
                    <a:pt x="13475" y="746"/>
                    <a:pt x="13708" y="830"/>
                    <a:pt x="13941" y="978"/>
                  </a:cubicBezTo>
                  <a:cubicBezTo>
                    <a:pt x="13941" y="978"/>
                    <a:pt x="13979" y="1015"/>
                    <a:pt x="14016" y="1015"/>
                  </a:cubicBezTo>
                  <a:cubicBezTo>
                    <a:pt x="14371" y="1015"/>
                    <a:pt x="14642" y="1209"/>
                    <a:pt x="14913" y="1367"/>
                  </a:cubicBezTo>
                  <a:cubicBezTo>
                    <a:pt x="15034" y="1441"/>
                    <a:pt x="15183" y="1478"/>
                    <a:pt x="15342" y="1524"/>
                  </a:cubicBezTo>
                  <a:lnTo>
                    <a:pt x="15417" y="1524"/>
                  </a:lnTo>
                  <a:cubicBezTo>
                    <a:pt x="15650" y="1709"/>
                    <a:pt x="15968" y="1829"/>
                    <a:pt x="16201" y="1986"/>
                  </a:cubicBezTo>
                  <a:cubicBezTo>
                    <a:pt x="16584" y="2255"/>
                    <a:pt x="16976" y="2560"/>
                    <a:pt x="17368" y="2828"/>
                  </a:cubicBezTo>
                  <a:cubicBezTo>
                    <a:pt x="17406" y="2865"/>
                    <a:pt x="17406" y="2865"/>
                    <a:pt x="17406" y="2911"/>
                  </a:cubicBezTo>
                  <a:lnTo>
                    <a:pt x="17368" y="2948"/>
                  </a:lnTo>
                  <a:cubicBezTo>
                    <a:pt x="17210" y="2828"/>
                    <a:pt x="17051" y="2717"/>
                    <a:pt x="16864" y="2597"/>
                  </a:cubicBezTo>
                  <a:cubicBezTo>
                    <a:pt x="16780" y="2523"/>
                    <a:pt x="16668" y="2449"/>
                    <a:pt x="16547" y="2403"/>
                  </a:cubicBezTo>
                  <a:cubicBezTo>
                    <a:pt x="16351" y="2255"/>
                    <a:pt x="16164" y="2097"/>
                    <a:pt x="15930" y="1986"/>
                  </a:cubicBezTo>
                  <a:cubicBezTo>
                    <a:pt x="15697" y="1829"/>
                    <a:pt x="15501" y="1635"/>
                    <a:pt x="15230" y="1598"/>
                  </a:cubicBezTo>
                  <a:cubicBezTo>
                    <a:pt x="15034" y="1524"/>
                    <a:pt x="14838" y="1404"/>
                    <a:pt x="14604" y="1330"/>
                  </a:cubicBezTo>
                  <a:cubicBezTo>
                    <a:pt x="14483" y="1293"/>
                    <a:pt x="14371" y="1246"/>
                    <a:pt x="14250" y="1172"/>
                  </a:cubicBezTo>
                  <a:cubicBezTo>
                    <a:pt x="14138" y="1135"/>
                    <a:pt x="14063" y="1135"/>
                    <a:pt x="13979" y="1098"/>
                  </a:cubicBezTo>
                  <a:cubicBezTo>
                    <a:pt x="13904" y="1098"/>
                    <a:pt x="13829" y="1061"/>
                    <a:pt x="13745" y="1015"/>
                  </a:cubicBezTo>
                  <a:cubicBezTo>
                    <a:pt x="13475" y="941"/>
                    <a:pt x="13204" y="867"/>
                    <a:pt x="12933" y="783"/>
                  </a:cubicBezTo>
                  <a:cubicBezTo>
                    <a:pt x="12896" y="783"/>
                    <a:pt x="12849" y="746"/>
                    <a:pt x="12812" y="746"/>
                  </a:cubicBezTo>
                  <a:cubicBezTo>
                    <a:pt x="12812" y="709"/>
                    <a:pt x="12849" y="709"/>
                    <a:pt x="12849" y="672"/>
                  </a:cubicBezTo>
                  <a:close/>
                  <a:moveTo>
                    <a:pt x="17518" y="3022"/>
                  </a:moveTo>
                  <a:cubicBezTo>
                    <a:pt x="17564" y="3022"/>
                    <a:pt x="17602" y="3022"/>
                    <a:pt x="17639" y="3059"/>
                  </a:cubicBezTo>
                  <a:cubicBezTo>
                    <a:pt x="17751" y="3217"/>
                    <a:pt x="17947" y="3291"/>
                    <a:pt x="18031" y="3448"/>
                  </a:cubicBezTo>
                  <a:cubicBezTo>
                    <a:pt x="18069" y="3522"/>
                    <a:pt x="18143" y="3605"/>
                    <a:pt x="18218" y="3642"/>
                  </a:cubicBezTo>
                  <a:cubicBezTo>
                    <a:pt x="18415" y="3790"/>
                    <a:pt x="18574" y="3985"/>
                    <a:pt x="18686" y="4179"/>
                  </a:cubicBezTo>
                  <a:cubicBezTo>
                    <a:pt x="18770" y="4299"/>
                    <a:pt x="18844" y="4373"/>
                    <a:pt x="18919" y="4447"/>
                  </a:cubicBezTo>
                  <a:cubicBezTo>
                    <a:pt x="18882" y="4447"/>
                    <a:pt x="18882" y="4484"/>
                    <a:pt x="18844" y="4530"/>
                  </a:cubicBezTo>
                  <a:cubicBezTo>
                    <a:pt x="18807" y="4447"/>
                    <a:pt x="18732" y="4373"/>
                    <a:pt x="18686" y="4336"/>
                  </a:cubicBezTo>
                  <a:cubicBezTo>
                    <a:pt x="18536" y="4142"/>
                    <a:pt x="18415" y="3985"/>
                    <a:pt x="18265" y="3837"/>
                  </a:cubicBezTo>
                  <a:cubicBezTo>
                    <a:pt x="18181" y="3753"/>
                    <a:pt x="18106" y="3716"/>
                    <a:pt x="18031" y="3642"/>
                  </a:cubicBezTo>
                  <a:cubicBezTo>
                    <a:pt x="17835" y="3485"/>
                    <a:pt x="17639" y="3254"/>
                    <a:pt x="17518" y="3059"/>
                  </a:cubicBezTo>
                  <a:lnTo>
                    <a:pt x="17518" y="3022"/>
                  </a:lnTo>
                  <a:close/>
                  <a:moveTo>
                    <a:pt x="19078" y="4762"/>
                  </a:moveTo>
                  <a:cubicBezTo>
                    <a:pt x="19115" y="4799"/>
                    <a:pt x="19153" y="4799"/>
                    <a:pt x="19199" y="4799"/>
                  </a:cubicBezTo>
                  <a:cubicBezTo>
                    <a:pt x="19274" y="4873"/>
                    <a:pt x="19349" y="4947"/>
                    <a:pt x="19433" y="5030"/>
                  </a:cubicBezTo>
                  <a:cubicBezTo>
                    <a:pt x="19545" y="5224"/>
                    <a:pt x="19666" y="5409"/>
                    <a:pt x="19741" y="5641"/>
                  </a:cubicBezTo>
                  <a:cubicBezTo>
                    <a:pt x="19778" y="5798"/>
                    <a:pt x="19900" y="5955"/>
                    <a:pt x="19974" y="6103"/>
                  </a:cubicBezTo>
                  <a:cubicBezTo>
                    <a:pt x="20049" y="6186"/>
                    <a:pt x="20086" y="6297"/>
                    <a:pt x="20170" y="6418"/>
                  </a:cubicBezTo>
                  <a:lnTo>
                    <a:pt x="20133" y="6455"/>
                  </a:lnTo>
                  <a:cubicBezTo>
                    <a:pt x="20049" y="6455"/>
                    <a:pt x="20012" y="6418"/>
                    <a:pt x="19974" y="6381"/>
                  </a:cubicBezTo>
                  <a:cubicBezTo>
                    <a:pt x="19900" y="6223"/>
                    <a:pt x="19853" y="6066"/>
                    <a:pt x="19741" y="5918"/>
                  </a:cubicBezTo>
                  <a:cubicBezTo>
                    <a:pt x="19619" y="5687"/>
                    <a:pt x="19507" y="5493"/>
                    <a:pt x="19386" y="5298"/>
                  </a:cubicBezTo>
                  <a:cubicBezTo>
                    <a:pt x="19349" y="5178"/>
                    <a:pt x="19274" y="5104"/>
                    <a:pt x="19237" y="5030"/>
                  </a:cubicBezTo>
                  <a:cubicBezTo>
                    <a:pt x="19153" y="4947"/>
                    <a:pt x="19115" y="4873"/>
                    <a:pt x="19078" y="4762"/>
                  </a:cubicBezTo>
                  <a:close/>
                  <a:moveTo>
                    <a:pt x="20208" y="6649"/>
                  </a:moveTo>
                  <a:cubicBezTo>
                    <a:pt x="20404" y="6760"/>
                    <a:pt x="20404" y="6917"/>
                    <a:pt x="20441" y="7028"/>
                  </a:cubicBezTo>
                  <a:cubicBezTo>
                    <a:pt x="20478" y="7185"/>
                    <a:pt x="20600" y="7306"/>
                    <a:pt x="20516" y="7454"/>
                  </a:cubicBezTo>
                  <a:cubicBezTo>
                    <a:pt x="20366" y="7306"/>
                    <a:pt x="20208" y="6954"/>
                    <a:pt x="20208" y="6649"/>
                  </a:cubicBezTo>
                  <a:close/>
                  <a:moveTo>
                    <a:pt x="20553" y="7574"/>
                  </a:moveTo>
                  <a:cubicBezTo>
                    <a:pt x="20749" y="7768"/>
                    <a:pt x="20945" y="8462"/>
                    <a:pt x="20908" y="8731"/>
                  </a:cubicBezTo>
                  <a:cubicBezTo>
                    <a:pt x="20787" y="8499"/>
                    <a:pt x="20553" y="7722"/>
                    <a:pt x="20553" y="7574"/>
                  </a:cubicBezTo>
                  <a:close/>
                  <a:moveTo>
                    <a:pt x="20945" y="8879"/>
                  </a:moveTo>
                  <a:cubicBezTo>
                    <a:pt x="21020" y="8999"/>
                    <a:pt x="21067" y="9157"/>
                    <a:pt x="21067" y="9305"/>
                  </a:cubicBezTo>
                  <a:cubicBezTo>
                    <a:pt x="21067" y="9536"/>
                    <a:pt x="21067" y="9767"/>
                    <a:pt x="21141" y="9961"/>
                  </a:cubicBezTo>
                  <a:cubicBezTo>
                    <a:pt x="21179" y="10035"/>
                    <a:pt x="21179" y="10156"/>
                    <a:pt x="21179" y="10267"/>
                  </a:cubicBezTo>
                  <a:cubicBezTo>
                    <a:pt x="21067" y="10267"/>
                    <a:pt x="21067" y="10230"/>
                    <a:pt x="21020" y="10156"/>
                  </a:cubicBezTo>
                  <a:cubicBezTo>
                    <a:pt x="21020" y="9887"/>
                    <a:pt x="20983" y="9656"/>
                    <a:pt x="20945" y="9388"/>
                  </a:cubicBezTo>
                  <a:cubicBezTo>
                    <a:pt x="20945" y="9231"/>
                    <a:pt x="20908" y="9036"/>
                    <a:pt x="20908" y="8879"/>
                  </a:cubicBezTo>
                  <a:close/>
                  <a:moveTo>
                    <a:pt x="21104" y="10350"/>
                  </a:moveTo>
                  <a:cubicBezTo>
                    <a:pt x="21179" y="10461"/>
                    <a:pt x="21216" y="11044"/>
                    <a:pt x="21104" y="11238"/>
                  </a:cubicBezTo>
                  <a:cubicBezTo>
                    <a:pt x="21067" y="10924"/>
                    <a:pt x="21020" y="10618"/>
                    <a:pt x="21104" y="10350"/>
                  </a:cubicBezTo>
                  <a:close/>
                  <a:moveTo>
                    <a:pt x="21067" y="11617"/>
                  </a:moveTo>
                  <a:cubicBezTo>
                    <a:pt x="21141" y="11775"/>
                    <a:pt x="21141" y="11932"/>
                    <a:pt x="21104" y="12080"/>
                  </a:cubicBezTo>
                  <a:cubicBezTo>
                    <a:pt x="21104" y="12311"/>
                    <a:pt x="21067" y="12543"/>
                    <a:pt x="21020" y="12774"/>
                  </a:cubicBezTo>
                  <a:cubicBezTo>
                    <a:pt x="20983" y="12811"/>
                    <a:pt x="20983" y="12857"/>
                    <a:pt x="20983" y="12931"/>
                  </a:cubicBezTo>
                  <a:cubicBezTo>
                    <a:pt x="20908" y="13199"/>
                    <a:pt x="20871" y="13505"/>
                    <a:pt x="20833" y="13782"/>
                  </a:cubicBezTo>
                  <a:cubicBezTo>
                    <a:pt x="20787" y="13893"/>
                    <a:pt x="20712" y="13967"/>
                    <a:pt x="20712" y="14087"/>
                  </a:cubicBezTo>
                  <a:cubicBezTo>
                    <a:pt x="20600" y="14319"/>
                    <a:pt x="20516" y="14587"/>
                    <a:pt x="20441" y="14818"/>
                  </a:cubicBezTo>
                  <a:cubicBezTo>
                    <a:pt x="20282" y="15124"/>
                    <a:pt x="20133" y="15438"/>
                    <a:pt x="20012" y="15706"/>
                  </a:cubicBezTo>
                  <a:cubicBezTo>
                    <a:pt x="19937" y="15817"/>
                    <a:pt x="19853" y="15901"/>
                    <a:pt x="19816" y="15975"/>
                  </a:cubicBezTo>
                  <a:cubicBezTo>
                    <a:pt x="19741" y="16095"/>
                    <a:pt x="19703" y="16243"/>
                    <a:pt x="19619" y="16363"/>
                  </a:cubicBezTo>
                  <a:lnTo>
                    <a:pt x="19619" y="16400"/>
                  </a:lnTo>
                  <a:cubicBezTo>
                    <a:pt x="19507" y="16557"/>
                    <a:pt x="19386" y="16706"/>
                    <a:pt x="19274" y="16863"/>
                  </a:cubicBezTo>
                  <a:cubicBezTo>
                    <a:pt x="19237" y="16631"/>
                    <a:pt x="19349" y="16511"/>
                    <a:pt x="19470" y="16363"/>
                  </a:cubicBezTo>
                  <a:cubicBezTo>
                    <a:pt x="19666" y="16095"/>
                    <a:pt x="19816" y="15817"/>
                    <a:pt x="19937" y="15512"/>
                  </a:cubicBezTo>
                  <a:cubicBezTo>
                    <a:pt x="20012" y="15318"/>
                    <a:pt x="20133" y="15124"/>
                    <a:pt x="20245" y="14976"/>
                  </a:cubicBezTo>
                  <a:cubicBezTo>
                    <a:pt x="20245" y="14892"/>
                    <a:pt x="20282" y="14855"/>
                    <a:pt x="20320" y="14818"/>
                  </a:cubicBezTo>
                  <a:cubicBezTo>
                    <a:pt x="20404" y="14587"/>
                    <a:pt x="20516" y="14319"/>
                    <a:pt x="20600" y="14087"/>
                  </a:cubicBezTo>
                  <a:cubicBezTo>
                    <a:pt x="20675" y="13819"/>
                    <a:pt x="20712" y="13551"/>
                    <a:pt x="20749" y="13273"/>
                  </a:cubicBezTo>
                  <a:cubicBezTo>
                    <a:pt x="20787" y="13236"/>
                    <a:pt x="20787" y="13162"/>
                    <a:pt x="20787" y="13125"/>
                  </a:cubicBezTo>
                  <a:cubicBezTo>
                    <a:pt x="20833" y="12931"/>
                    <a:pt x="20871" y="12700"/>
                    <a:pt x="20908" y="12506"/>
                  </a:cubicBezTo>
                  <a:cubicBezTo>
                    <a:pt x="20983" y="12274"/>
                    <a:pt x="20983" y="12043"/>
                    <a:pt x="20983" y="11849"/>
                  </a:cubicBezTo>
                  <a:cubicBezTo>
                    <a:pt x="20983" y="11775"/>
                    <a:pt x="21020" y="11701"/>
                    <a:pt x="21067" y="11617"/>
                  </a:cubicBezTo>
                  <a:close/>
                  <a:moveTo>
                    <a:pt x="10527" y="0"/>
                  </a:moveTo>
                  <a:cubicBezTo>
                    <a:pt x="10340" y="0"/>
                    <a:pt x="10138" y="26"/>
                    <a:pt x="9972" y="52"/>
                  </a:cubicBezTo>
                  <a:cubicBezTo>
                    <a:pt x="9664" y="89"/>
                    <a:pt x="9393" y="135"/>
                    <a:pt x="9113" y="135"/>
                  </a:cubicBezTo>
                  <a:cubicBezTo>
                    <a:pt x="8964" y="135"/>
                    <a:pt x="8805" y="172"/>
                    <a:pt x="8646" y="172"/>
                  </a:cubicBezTo>
                  <a:cubicBezTo>
                    <a:pt x="8460" y="246"/>
                    <a:pt x="8264" y="283"/>
                    <a:pt x="8030" y="320"/>
                  </a:cubicBezTo>
                  <a:cubicBezTo>
                    <a:pt x="7871" y="367"/>
                    <a:pt x="7675" y="404"/>
                    <a:pt x="7526" y="441"/>
                  </a:cubicBezTo>
                  <a:cubicBezTo>
                    <a:pt x="7404" y="478"/>
                    <a:pt x="7292" y="552"/>
                    <a:pt x="7171" y="598"/>
                  </a:cubicBezTo>
                  <a:cubicBezTo>
                    <a:pt x="6667" y="783"/>
                    <a:pt x="6163" y="941"/>
                    <a:pt x="5696" y="1172"/>
                  </a:cubicBezTo>
                  <a:cubicBezTo>
                    <a:pt x="5378" y="1367"/>
                    <a:pt x="5107" y="1524"/>
                    <a:pt x="4799" y="1709"/>
                  </a:cubicBezTo>
                  <a:cubicBezTo>
                    <a:pt x="4603" y="1829"/>
                    <a:pt x="4370" y="1986"/>
                    <a:pt x="4174" y="2134"/>
                  </a:cubicBezTo>
                  <a:cubicBezTo>
                    <a:pt x="3940" y="2292"/>
                    <a:pt x="3744" y="2486"/>
                    <a:pt x="3557" y="2634"/>
                  </a:cubicBezTo>
                  <a:cubicBezTo>
                    <a:pt x="3399" y="2791"/>
                    <a:pt x="3240" y="2948"/>
                    <a:pt x="3090" y="3096"/>
                  </a:cubicBezTo>
                  <a:cubicBezTo>
                    <a:pt x="2857" y="3291"/>
                    <a:pt x="2736" y="3605"/>
                    <a:pt x="2464" y="3753"/>
                  </a:cubicBezTo>
                  <a:cubicBezTo>
                    <a:pt x="2389" y="3790"/>
                    <a:pt x="2343" y="3874"/>
                    <a:pt x="2305" y="3948"/>
                  </a:cubicBezTo>
                  <a:cubicBezTo>
                    <a:pt x="2156" y="4142"/>
                    <a:pt x="1997" y="4373"/>
                    <a:pt x="1876" y="4567"/>
                  </a:cubicBezTo>
                  <a:cubicBezTo>
                    <a:pt x="1726" y="4799"/>
                    <a:pt x="1568" y="5067"/>
                    <a:pt x="1409" y="5298"/>
                  </a:cubicBezTo>
                  <a:cubicBezTo>
                    <a:pt x="1372" y="5409"/>
                    <a:pt x="1334" y="5493"/>
                    <a:pt x="1260" y="5567"/>
                  </a:cubicBezTo>
                  <a:cubicBezTo>
                    <a:pt x="989" y="5918"/>
                    <a:pt x="867" y="6334"/>
                    <a:pt x="709" y="6723"/>
                  </a:cubicBezTo>
                  <a:cubicBezTo>
                    <a:pt x="597" y="6917"/>
                    <a:pt x="559" y="7185"/>
                    <a:pt x="475" y="7417"/>
                  </a:cubicBezTo>
                  <a:cubicBezTo>
                    <a:pt x="401" y="7685"/>
                    <a:pt x="326" y="7916"/>
                    <a:pt x="242" y="8185"/>
                  </a:cubicBezTo>
                  <a:cubicBezTo>
                    <a:pt x="130" y="8731"/>
                    <a:pt x="55" y="9268"/>
                    <a:pt x="8" y="9850"/>
                  </a:cubicBezTo>
                  <a:cubicBezTo>
                    <a:pt x="8" y="10350"/>
                    <a:pt x="-29" y="10887"/>
                    <a:pt x="55" y="11386"/>
                  </a:cubicBezTo>
                  <a:cubicBezTo>
                    <a:pt x="92" y="11580"/>
                    <a:pt x="130" y="11775"/>
                    <a:pt x="167" y="11969"/>
                  </a:cubicBezTo>
                  <a:cubicBezTo>
                    <a:pt x="204" y="12163"/>
                    <a:pt x="204" y="12348"/>
                    <a:pt x="288" y="12506"/>
                  </a:cubicBezTo>
                  <a:cubicBezTo>
                    <a:pt x="288" y="12580"/>
                    <a:pt x="288" y="12700"/>
                    <a:pt x="401" y="12700"/>
                  </a:cubicBezTo>
                  <a:cubicBezTo>
                    <a:pt x="401" y="12580"/>
                    <a:pt x="438" y="12469"/>
                    <a:pt x="438" y="12348"/>
                  </a:cubicBezTo>
                  <a:cubicBezTo>
                    <a:pt x="401" y="12237"/>
                    <a:pt x="363" y="12080"/>
                    <a:pt x="363" y="11969"/>
                  </a:cubicBezTo>
                  <a:cubicBezTo>
                    <a:pt x="326" y="11775"/>
                    <a:pt x="288" y="11580"/>
                    <a:pt x="288" y="11386"/>
                  </a:cubicBezTo>
                  <a:cubicBezTo>
                    <a:pt x="242" y="11155"/>
                    <a:pt x="288" y="10887"/>
                    <a:pt x="288" y="10618"/>
                  </a:cubicBezTo>
                  <a:lnTo>
                    <a:pt x="288" y="9961"/>
                  </a:lnTo>
                  <a:cubicBezTo>
                    <a:pt x="288" y="9767"/>
                    <a:pt x="288" y="9573"/>
                    <a:pt x="326" y="9388"/>
                  </a:cubicBezTo>
                  <a:cubicBezTo>
                    <a:pt x="326" y="9231"/>
                    <a:pt x="363" y="9110"/>
                    <a:pt x="363" y="8962"/>
                  </a:cubicBezTo>
                  <a:cubicBezTo>
                    <a:pt x="475" y="8610"/>
                    <a:pt x="597" y="8231"/>
                    <a:pt x="671" y="7879"/>
                  </a:cubicBezTo>
                  <a:cubicBezTo>
                    <a:pt x="755" y="7491"/>
                    <a:pt x="867" y="7148"/>
                    <a:pt x="1026" y="6797"/>
                  </a:cubicBezTo>
                  <a:cubicBezTo>
                    <a:pt x="1176" y="6455"/>
                    <a:pt x="1334" y="6066"/>
                    <a:pt x="1530" y="5724"/>
                  </a:cubicBezTo>
                  <a:cubicBezTo>
                    <a:pt x="1801" y="5261"/>
                    <a:pt x="2072" y="4836"/>
                    <a:pt x="2389" y="4410"/>
                  </a:cubicBezTo>
                  <a:cubicBezTo>
                    <a:pt x="2464" y="4253"/>
                    <a:pt x="2577" y="4142"/>
                    <a:pt x="2698" y="4022"/>
                  </a:cubicBezTo>
                  <a:cubicBezTo>
                    <a:pt x="2932" y="3790"/>
                    <a:pt x="3165" y="3559"/>
                    <a:pt x="3361" y="3328"/>
                  </a:cubicBezTo>
                  <a:cubicBezTo>
                    <a:pt x="3557" y="3143"/>
                    <a:pt x="3669" y="2948"/>
                    <a:pt x="3903" y="2828"/>
                  </a:cubicBezTo>
                  <a:cubicBezTo>
                    <a:pt x="4099" y="2717"/>
                    <a:pt x="4295" y="2560"/>
                    <a:pt x="4407" y="2403"/>
                  </a:cubicBezTo>
                  <a:cubicBezTo>
                    <a:pt x="4566" y="2255"/>
                    <a:pt x="4762" y="2134"/>
                    <a:pt x="4958" y="2023"/>
                  </a:cubicBezTo>
                  <a:cubicBezTo>
                    <a:pt x="5070" y="1986"/>
                    <a:pt x="5145" y="1940"/>
                    <a:pt x="5229" y="1866"/>
                  </a:cubicBezTo>
                  <a:cubicBezTo>
                    <a:pt x="5574" y="1635"/>
                    <a:pt x="5929" y="1478"/>
                    <a:pt x="6312" y="1293"/>
                  </a:cubicBezTo>
                  <a:cubicBezTo>
                    <a:pt x="6471" y="1209"/>
                    <a:pt x="6667" y="1172"/>
                    <a:pt x="6863" y="1098"/>
                  </a:cubicBezTo>
                  <a:cubicBezTo>
                    <a:pt x="7012" y="1061"/>
                    <a:pt x="7208" y="1015"/>
                    <a:pt x="7367" y="941"/>
                  </a:cubicBezTo>
                  <a:cubicBezTo>
                    <a:pt x="7479" y="867"/>
                    <a:pt x="7563" y="783"/>
                    <a:pt x="7675" y="783"/>
                  </a:cubicBezTo>
                  <a:cubicBezTo>
                    <a:pt x="7946" y="746"/>
                    <a:pt x="8179" y="709"/>
                    <a:pt x="8460" y="635"/>
                  </a:cubicBezTo>
                  <a:cubicBezTo>
                    <a:pt x="8693" y="552"/>
                    <a:pt x="8926" y="552"/>
                    <a:pt x="9113" y="515"/>
                  </a:cubicBezTo>
                  <a:cubicBezTo>
                    <a:pt x="9219" y="482"/>
                    <a:pt x="9316" y="463"/>
                    <a:pt x="9413" y="463"/>
                  </a:cubicBezTo>
                  <a:cubicBezTo>
                    <a:pt x="9531" y="463"/>
                    <a:pt x="9648" y="491"/>
                    <a:pt x="9776" y="552"/>
                  </a:cubicBezTo>
                  <a:cubicBezTo>
                    <a:pt x="9702" y="552"/>
                    <a:pt x="9627" y="598"/>
                    <a:pt x="9543" y="598"/>
                  </a:cubicBezTo>
                  <a:cubicBezTo>
                    <a:pt x="9393" y="598"/>
                    <a:pt x="9235" y="598"/>
                    <a:pt x="9039" y="635"/>
                  </a:cubicBezTo>
                  <a:cubicBezTo>
                    <a:pt x="8805" y="635"/>
                    <a:pt x="8572" y="709"/>
                    <a:pt x="8338" y="783"/>
                  </a:cubicBezTo>
                  <a:cubicBezTo>
                    <a:pt x="7993" y="867"/>
                    <a:pt x="7675" y="941"/>
                    <a:pt x="7330" y="1015"/>
                  </a:cubicBezTo>
                  <a:cubicBezTo>
                    <a:pt x="7171" y="1061"/>
                    <a:pt x="7012" y="1172"/>
                    <a:pt x="6863" y="1209"/>
                  </a:cubicBezTo>
                  <a:cubicBezTo>
                    <a:pt x="6779" y="1246"/>
                    <a:pt x="6667" y="1293"/>
                    <a:pt x="6592" y="1330"/>
                  </a:cubicBezTo>
                  <a:cubicBezTo>
                    <a:pt x="6471" y="1367"/>
                    <a:pt x="6396" y="1404"/>
                    <a:pt x="6312" y="1441"/>
                  </a:cubicBezTo>
                  <a:cubicBezTo>
                    <a:pt x="5892" y="1635"/>
                    <a:pt x="5500" y="1792"/>
                    <a:pt x="5145" y="2097"/>
                  </a:cubicBezTo>
                  <a:cubicBezTo>
                    <a:pt x="5107" y="2134"/>
                    <a:pt x="5033" y="2134"/>
                    <a:pt x="4958" y="2171"/>
                  </a:cubicBezTo>
                  <a:cubicBezTo>
                    <a:pt x="4874" y="2255"/>
                    <a:pt x="4762" y="2292"/>
                    <a:pt x="4678" y="2329"/>
                  </a:cubicBezTo>
                  <a:cubicBezTo>
                    <a:pt x="4444" y="2523"/>
                    <a:pt x="4174" y="2754"/>
                    <a:pt x="3940" y="2948"/>
                  </a:cubicBezTo>
                  <a:cubicBezTo>
                    <a:pt x="3865" y="3022"/>
                    <a:pt x="3744" y="3059"/>
                    <a:pt x="3669" y="3180"/>
                  </a:cubicBezTo>
                  <a:cubicBezTo>
                    <a:pt x="3473" y="3448"/>
                    <a:pt x="3202" y="3642"/>
                    <a:pt x="2969" y="3911"/>
                  </a:cubicBezTo>
                  <a:cubicBezTo>
                    <a:pt x="2857" y="4022"/>
                    <a:pt x="2736" y="4142"/>
                    <a:pt x="2661" y="4299"/>
                  </a:cubicBezTo>
                  <a:cubicBezTo>
                    <a:pt x="2427" y="4604"/>
                    <a:pt x="2193" y="4910"/>
                    <a:pt x="1997" y="5224"/>
                  </a:cubicBezTo>
                  <a:cubicBezTo>
                    <a:pt x="1839" y="5530"/>
                    <a:pt x="1689" y="5835"/>
                    <a:pt x="1493" y="6103"/>
                  </a:cubicBezTo>
                  <a:cubicBezTo>
                    <a:pt x="1176" y="6612"/>
                    <a:pt x="1026" y="7148"/>
                    <a:pt x="867" y="7685"/>
                  </a:cubicBezTo>
                  <a:cubicBezTo>
                    <a:pt x="755" y="8037"/>
                    <a:pt x="709" y="8379"/>
                    <a:pt x="597" y="8731"/>
                  </a:cubicBezTo>
                  <a:cubicBezTo>
                    <a:pt x="559" y="8999"/>
                    <a:pt x="522" y="9268"/>
                    <a:pt x="475" y="9536"/>
                  </a:cubicBezTo>
                  <a:cubicBezTo>
                    <a:pt x="475" y="9850"/>
                    <a:pt x="438" y="10156"/>
                    <a:pt x="438" y="10461"/>
                  </a:cubicBezTo>
                  <a:cubicBezTo>
                    <a:pt x="438" y="10813"/>
                    <a:pt x="475" y="11192"/>
                    <a:pt x="475" y="11543"/>
                  </a:cubicBezTo>
                  <a:cubicBezTo>
                    <a:pt x="475" y="11580"/>
                    <a:pt x="475" y="11580"/>
                    <a:pt x="522" y="11617"/>
                  </a:cubicBezTo>
                  <a:cubicBezTo>
                    <a:pt x="597" y="11849"/>
                    <a:pt x="634" y="12080"/>
                    <a:pt x="634" y="12311"/>
                  </a:cubicBezTo>
                  <a:cubicBezTo>
                    <a:pt x="671" y="12348"/>
                    <a:pt x="671" y="12431"/>
                    <a:pt x="709" y="12469"/>
                  </a:cubicBezTo>
                  <a:lnTo>
                    <a:pt x="755" y="12469"/>
                  </a:lnTo>
                  <a:cubicBezTo>
                    <a:pt x="597" y="11312"/>
                    <a:pt x="597" y="10156"/>
                    <a:pt x="793" y="8999"/>
                  </a:cubicBezTo>
                  <a:cubicBezTo>
                    <a:pt x="793" y="8925"/>
                    <a:pt x="830" y="8842"/>
                    <a:pt x="867" y="8768"/>
                  </a:cubicBezTo>
                  <a:cubicBezTo>
                    <a:pt x="905" y="8573"/>
                    <a:pt x="942" y="8379"/>
                    <a:pt x="989" y="8185"/>
                  </a:cubicBezTo>
                  <a:cubicBezTo>
                    <a:pt x="1064" y="7768"/>
                    <a:pt x="1176" y="7343"/>
                    <a:pt x="1409" y="6954"/>
                  </a:cubicBezTo>
                  <a:cubicBezTo>
                    <a:pt x="1409" y="6954"/>
                    <a:pt x="1409" y="6917"/>
                    <a:pt x="1456" y="6917"/>
                  </a:cubicBezTo>
                  <a:cubicBezTo>
                    <a:pt x="1456" y="6723"/>
                    <a:pt x="1568" y="6529"/>
                    <a:pt x="1642" y="6381"/>
                  </a:cubicBezTo>
                  <a:cubicBezTo>
                    <a:pt x="1801" y="6066"/>
                    <a:pt x="1997" y="5798"/>
                    <a:pt x="2156" y="5493"/>
                  </a:cubicBezTo>
                  <a:cubicBezTo>
                    <a:pt x="2305" y="5261"/>
                    <a:pt x="2464" y="5030"/>
                    <a:pt x="2624" y="4836"/>
                  </a:cubicBezTo>
                  <a:cubicBezTo>
                    <a:pt x="2810" y="4567"/>
                    <a:pt x="2969" y="4336"/>
                    <a:pt x="3202" y="4142"/>
                  </a:cubicBezTo>
                  <a:cubicBezTo>
                    <a:pt x="3436" y="3985"/>
                    <a:pt x="3595" y="3716"/>
                    <a:pt x="3744" y="3522"/>
                  </a:cubicBezTo>
                  <a:cubicBezTo>
                    <a:pt x="3865" y="3411"/>
                    <a:pt x="3978" y="3217"/>
                    <a:pt x="4174" y="3180"/>
                  </a:cubicBezTo>
                  <a:cubicBezTo>
                    <a:pt x="4258" y="3143"/>
                    <a:pt x="4258" y="3096"/>
                    <a:pt x="4295" y="3059"/>
                  </a:cubicBezTo>
                  <a:cubicBezTo>
                    <a:pt x="4528" y="2911"/>
                    <a:pt x="4678" y="2717"/>
                    <a:pt x="4911" y="2560"/>
                  </a:cubicBezTo>
                  <a:cubicBezTo>
                    <a:pt x="5145" y="2449"/>
                    <a:pt x="5341" y="2329"/>
                    <a:pt x="5574" y="2171"/>
                  </a:cubicBezTo>
                  <a:cubicBezTo>
                    <a:pt x="5808" y="2023"/>
                    <a:pt x="6078" y="1903"/>
                    <a:pt x="6359" y="1792"/>
                  </a:cubicBezTo>
                  <a:cubicBezTo>
                    <a:pt x="6508" y="1672"/>
                    <a:pt x="6667" y="1561"/>
                    <a:pt x="6863" y="1561"/>
                  </a:cubicBezTo>
                  <a:cubicBezTo>
                    <a:pt x="7059" y="1524"/>
                    <a:pt x="7246" y="1441"/>
                    <a:pt x="7404" y="1367"/>
                  </a:cubicBezTo>
                  <a:cubicBezTo>
                    <a:pt x="7526" y="1330"/>
                    <a:pt x="7601" y="1293"/>
                    <a:pt x="7675" y="1246"/>
                  </a:cubicBezTo>
                  <a:cubicBezTo>
                    <a:pt x="8030" y="1172"/>
                    <a:pt x="8376" y="1098"/>
                    <a:pt x="8693" y="1015"/>
                  </a:cubicBezTo>
                  <a:cubicBezTo>
                    <a:pt x="8880" y="941"/>
                    <a:pt x="9076" y="1015"/>
                    <a:pt x="9272" y="904"/>
                  </a:cubicBezTo>
                  <a:lnTo>
                    <a:pt x="9347" y="904"/>
                  </a:lnTo>
                  <a:cubicBezTo>
                    <a:pt x="9426" y="922"/>
                    <a:pt x="9505" y="932"/>
                    <a:pt x="9589" y="932"/>
                  </a:cubicBezTo>
                  <a:cubicBezTo>
                    <a:pt x="9673" y="932"/>
                    <a:pt x="9762" y="922"/>
                    <a:pt x="9860" y="904"/>
                  </a:cubicBezTo>
                  <a:cubicBezTo>
                    <a:pt x="10010" y="867"/>
                    <a:pt x="10168" y="867"/>
                    <a:pt x="10327" y="867"/>
                  </a:cubicBezTo>
                  <a:cubicBezTo>
                    <a:pt x="10402" y="867"/>
                    <a:pt x="10477" y="904"/>
                    <a:pt x="10515" y="904"/>
                  </a:cubicBezTo>
                  <a:cubicBezTo>
                    <a:pt x="10679" y="878"/>
                    <a:pt x="10826" y="851"/>
                    <a:pt x="10980" y="851"/>
                  </a:cubicBezTo>
                  <a:cubicBezTo>
                    <a:pt x="11043" y="851"/>
                    <a:pt x="11109" y="856"/>
                    <a:pt x="11178" y="867"/>
                  </a:cubicBezTo>
                  <a:cubicBezTo>
                    <a:pt x="11607" y="867"/>
                    <a:pt x="12037" y="978"/>
                    <a:pt x="12466" y="1015"/>
                  </a:cubicBezTo>
                  <a:cubicBezTo>
                    <a:pt x="12578" y="1015"/>
                    <a:pt x="12700" y="1061"/>
                    <a:pt x="12812" y="1098"/>
                  </a:cubicBezTo>
                  <a:cubicBezTo>
                    <a:pt x="13008" y="1135"/>
                    <a:pt x="13166" y="1135"/>
                    <a:pt x="13363" y="1172"/>
                  </a:cubicBezTo>
                  <a:cubicBezTo>
                    <a:pt x="13400" y="1172"/>
                    <a:pt x="13437" y="1209"/>
                    <a:pt x="13475" y="1209"/>
                  </a:cubicBezTo>
                  <a:cubicBezTo>
                    <a:pt x="13671" y="1293"/>
                    <a:pt x="13829" y="1404"/>
                    <a:pt x="13979" y="1441"/>
                  </a:cubicBezTo>
                  <a:cubicBezTo>
                    <a:pt x="14296" y="1524"/>
                    <a:pt x="14567" y="1672"/>
                    <a:pt x="14838" y="1792"/>
                  </a:cubicBezTo>
                  <a:cubicBezTo>
                    <a:pt x="14875" y="1829"/>
                    <a:pt x="14950" y="1866"/>
                    <a:pt x="15034" y="1866"/>
                  </a:cubicBezTo>
                  <a:cubicBezTo>
                    <a:pt x="15109" y="1903"/>
                    <a:pt x="15230" y="1903"/>
                    <a:pt x="15305" y="1986"/>
                  </a:cubicBezTo>
                  <a:cubicBezTo>
                    <a:pt x="15464" y="2134"/>
                    <a:pt x="15650" y="2171"/>
                    <a:pt x="15846" y="2255"/>
                  </a:cubicBezTo>
                  <a:cubicBezTo>
                    <a:pt x="15930" y="2292"/>
                    <a:pt x="16005" y="2366"/>
                    <a:pt x="16042" y="2403"/>
                  </a:cubicBezTo>
                  <a:cubicBezTo>
                    <a:pt x="16239" y="2523"/>
                    <a:pt x="16397" y="2634"/>
                    <a:pt x="16547" y="2754"/>
                  </a:cubicBezTo>
                  <a:cubicBezTo>
                    <a:pt x="16668" y="2828"/>
                    <a:pt x="16743" y="2911"/>
                    <a:pt x="16817" y="2985"/>
                  </a:cubicBezTo>
                  <a:cubicBezTo>
                    <a:pt x="16976" y="3096"/>
                    <a:pt x="17098" y="3254"/>
                    <a:pt x="17247" y="3328"/>
                  </a:cubicBezTo>
                  <a:cubicBezTo>
                    <a:pt x="17480" y="3485"/>
                    <a:pt x="17639" y="3679"/>
                    <a:pt x="17798" y="3911"/>
                  </a:cubicBezTo>
                  <a:cubicBezTo>
                    <a:pt x="17985" y="3948"/>
                    <a:pt x="18106" y="4105"/>
                    <a:pt x="18218" y="4216"/>
                  </a:cubicBezTo>
                  <a:cubicBezTo>
                    <a:pt x="18340" y="4410"/>
                    <a:pt x="18499" y="4604"/>
                    <a:pt x="18648" y="4799"/>
                  </a:cubicBezTo>
                  <a:cubicBezTo>
                    <a:pt x="18770" y="4947"/>
                    <a:pt x="18882" y="5104"/>
                    <a:pt x="19040" y="5261"/>
                  </a:cubicBezTo>
                  <a:cubicBezTo>
                    <a:pt x="19199" y="5456"/>
                    <a:pt x="19274" y="5687"/>
                    <a:pt x="19386" y="5918"/>
                  </a:cubicBezTo>
                  <a:cubicBezTo>
                    <a:pt x="19433" y="5992"/>
                    <a:pt x="19470" y="6103"/>
                    <a:pt x="19507" y="6186"/>
                  </a:cubicBezTo>
                  <a:cubicBezTo>
                    <a:pt x="19741" y="6492"/>
                    <a:pt x="19900" y="6843"/>
                    <a:pt x="20012" y="7222"/>
                  </a:cubicBezTo>
                  <a:cubicBezTo>
                    <a:pt x="20086" y="7417"/>
                    <a:pt x="20170" y="7611"/>
                    <a:pt x="20245" y="7805"/>
                  </a:cubicBezTo>
                  <a:cubicBezTo>
                    <a:pt x="20366" y="8185"/>
                    <a:pt x="20516" y="8536"/>
                    <a:pt x="20553" y="8962"/>
                  </a:cubicBezTo>
                  <a:cubicBezTo>
                    <a:pt x="20553" y="9268"/>
                    <a:pt x="20675" y="9619"/>
                    <a:pt x="20712" y="9924"/>
                  </a:cubicBezTo>
                  <a:lnTo>
                    <a:pt x="20712" y="10350"/>
                  </a:lnTo>
                  <a:cubicBezTo>
                    <a:pt x="20749" y="10424"/>
                    <a:pt x="20749" y="10498"/>
                    <a:pt x="20749" y="10618"/>
                  </a:cubicBezTo>
                  <a:cubicBezTo>
                    <a:pt x="20749" y="10776"/>
                    <a:pt x="20749" y="10924"/>
                    <a:pt x="20787" y="11118"/>
                  </a:cubicBezTo>
                  <a:cubicBezTo>
                    <a:pt x="20787" y="11118"/>
                    <a:pt x="20787" y="11192"/>
                    <a:pt x="20749" y="11192"/>
                  </a:cubicBezTo>
                  <a:cubicBezTo>
                    <a:pt x="20675" y="11275"/>
                    <a:pt x="20675" y="11349"/>
                    <a:pt x="20712" y="11469"/>
                  </a:cubicBezTo>
                  <a:cubicBezTo>
                    <a:pt x="20712" y="11886"/>
                    <a:pt x="20637" y="12348"/>
                    <a:pt x="20553" y="12774"/>
                  </a:cubicBezTo>
                  <a:cubicBezTo>
                    <a:pt x="20553" y="12931"/>
                    <a:pt x="20441" y="13088"/>
                    <a:pt x="20478" y="13236"/>
                  </a:cubicBezTo>
                  <a:cubicBezTo>
                    <a:pt x="20478" y="13588"/>
                    <a:pt x="20320" y="13856"/>
                    <a:pt x="20245" y="14161"/>
                  </a:cubicBezTo>
                  <a:cubicBezTo>
                    <a:pt x="20170" y="14356"/>
                    <a:pt x="20049" y="14550"/>
                    <a:pt x="20049" y="14744"/>
                  </a:cubicBezTo>
                  <a:cubicBezTo>
                    <a:pt x="19974" y="14818"/>
                    <a:pt x="19937" y="14855"/>
                    <a:pt x="19900" y="14892"/>
                  </a:cubicBezTo>
                  <a:cubicBezTo>
                    <a:pt x="19816" y="15050"/>
                    <a:pt x="19778" y="15207"/>
                    <a:pt x="19703" y="15318"/>
                  </a:cubicBezTo>
                  <a:cubicBezTo>
                    <a:pt x="19666" y="15438"/>
                    <a:pt x="19619" y="15549"/>
                    <a:pt x="19545" y="15669"/>
                  </a:cubicBezTo>
                  <a:cubicBezTo>
                    <a:pt x="19349" y="15938"/>
                    <a:pt x="19153" y="16206"/>
                    <a:pt x="19003" y="16511"/>
                  </a:cubicBezTo>
                  <a:cubicBezTo>
                    <a:pt x="18882" y="16743"/>
                    <a:pt x="18686" y="16974"/>
                    <a:pt x="18499" y="17169"/>
                  </a:cubicBezTo>
                  <a:cubicBezTo>
                    <a:pt x="18452" y="17206"/>
                    <a:pt x="18415" y="17252"/>
                    <a:pt x="18415" y="17289"/>
                  </a:cubicBezTo>
                  <a:cubicBezTo>
                    <a:pt x="18218" y="17631"/>
                    <a:pt x="17873" y="17863"/>
                    <a:pt x="17602" y="18177"/>
                  </a:cubicBezTo>
                  <a:cubicBezTo>
                    <a:pt x="17518" y="18251"/>
                    <a:pt x="17443" y="18325"/>
                    <a:pt x="17368" y="18408"/>
                  </a:cubicBezTo>
                  <a:cubicBezTo>
                    <a:pt x="17247" y="18482"/>
                    <a:pt x="17135" y="18556"/>
                    <a:pt x="17051" y="18677"/>
                  </a:cubicBezTo>
                  <a:cubicBezTo>
                    <a:pt x="16976" y="18751"/>
                    <a:pt x="16939" y="18788"/>
                    <a:pt x="16864" y="18825"/>
                  </a:cubicBezTo>
                  <a:cubicBezTo>
                    <a:pt x="16584" y="19019"/>
                    <a:pt x="16313" y="19176"/>
                    <a:pt x="16080" y="19333"/>
                  </a:cubicBezTo>
                  <a:cubicBezTo>
                    <a:pt x="15884" y="19444"/>
                    <a:pt x="15734" y="19565"/>
                    <a:pt x="15538" y="19676"/>
                  </a:cubicBezTo>
                  <a:cubicBezTo>
                    <a:pt x="15267" y="19833"/>
                    <a:pt x="14950" y="19944"/>
                    <a:pt x="14679" y="20101"/>
                  </a:cubicBezTo>
                  <a:cubicBezTo>
                    <a:pt x="14604" y="20101"/>
                    <a:pt x="14567" y="20138"/>
                    <a:pt x="14483" y="20138"/>
                  </a:cubicBezTo>
                  <a:cubicBezTo>
                    <a:pt x="14296" y="20212"/>
                    <a:pt x="14100" y="20296"/>
                    <a:pt x="13904" y="20370"/>
                  </a:cubicBezTo>
                  <a:cubicBezTo>
                    <a:pt x="13783" y="20407"/>
                    <a:pt x="13633" y="20444"/>
                    <a:pt x="13512" y="20490"/>
                  </a:cubicBezTo>
                  <a:cubicBezTo>
                    <a:pt x="13437" y="20527"/>
                    <a:pt x="13316" y="20527"/>
                    <a:pt x="13241" y="20564"/>
                  </a:cubicBezTo>
                  <a:cubicBezTo>
                    <a:pt x="13005" y="20629"/>
                    <a:pt x="12798" y="20728"/>
                    <a:pt x="12543" y="20728"/>
                  </a:cubicBezTo>
                  <a:cubicBezTo>
                    <a:pt x="12506" y="20728"/>
                    <a:pt x="12468" y="20726"/>
                    <a:pt x="12429" y="20721"/>
                  </a:cubicBezTo>
                  <a:cubicBezTo>
                    <a:pt x="12382" y="20721"/>
                    <a:pt x="12345" y="20758"/>
                    <a:pt x="12307" y="20758"/>
                  </a:cubicBezTo>
                  <a:cubicBezTo>
                    <a:pt x="12074" y="20795"/>
                    <a:pt x="11878" y="20832"/>
                    <a:pt x="11644" y="20832"/>
                  </a:cubicBezTo>
                  <a:cubicBezTo>
                    <a:pt x="11439" y="20832"/>
                    <a:pt x="11234" y="20886"/>
                    <a:pt x="11025" y="20886"/>
                  </a:cubicBezTo>
                  <a:cubicBezTo>
                    <a:pt x="10921" y="20886"/>
                    <a:pt x="10816" y="20872"/>
                    <a:pt x="10711" y="20832"/>
                  </a:cubicBezTo>
                  <a:lnTo>
                    <a:pt x="10636" y="20832"/>
                  </a:lnTo>
                  <a:cubicBezTo>
                    <a:pt x="10444" y="20859"/>
                    <a:pt x="10252" y="20884"/>
                    <a:pt x="10074" y="20884"/>
                  </a:cubicBezTo>
                  <a:cubicBezTo>
                    <a:pt x="10000" y="20884"/>
                    <a:pt x="9929" y="20880"/>
                    <a:pt x="9860" y="20869"/>
                  </a:cubicBezTo>
                  <a:cubicBezTo>
                    <a:pt x="9580" y="20869"/>
                    <a:pt x="9309" y="20795"/>
                    <a:pt x="9039" y="20758"/>
                  </a:cubicBezTo>
                  <a:cubicBezTo>
                    <a:pt x="8842" y="20721"/>
                    <a:pt x="8609" y="20675"/>
                    <a:pt x="8376" y="20601"/>
                  </a:cubicBezTo>
                  <a:cubicBezTo>
                    <a:pt x="8264" y="20527"/>
                    <a:pt x="8105" y="20564"/>
                    <a:pt x="7993" y="20527"/>
                  </a:cubicBezTo>
                  <a:cubicBezTo>
                    <a:pt x="7601" y="20370"/>
                    <a:pt x="7134" y="20259"/>
                    <a:pt x="6741" y="20064"/>
                  </a:cubicBezTo>
                  <a:cubicBezTo>
                    <a:pt x="6396" y="19907"/>
                    <a:pt x="6041" y="19796"/>
                    <a:pt x="5733" y="19519"/>
                  </a:cubicBezTo>
                  <a:cubicBezTo>
                    <a:pt x="5658" y="19481"/>
                    <a:pt x="5612" y="19444"/>
                    <a:pt x="5537" y="19407"/>
                  </a:cubicBezTo>
                  <a:cubicBezTo>
                    <a:pt x="5303" y="19333"/>
                    <a:pt x="5070" y="19176"/>
                    <a:pt x="4874" y="19019"/>
                  </a:cubicBezTo>
                  <a:cubicBezTo>
                    <a:pt x="4799" y="18908"/>
                    <a:pt x="4678" y="18825"/>
                    <a:pt x="4566" y="18751"/>
                  </a:cubicBezTo>
                  <a:cubicBezTo>
                    <a:pt x="4444" y="18677"/>
                    <a:pt x="4332" y="18593"/>
                    <a:pt x="4258" y="18519"/>
                  </a:cubicBezTo>
                  <a:cubicBezTo>
                    <a:pt x="4136" y="18445"/>
                    <a:pt x="4062" y="18325"/>
                    <a:pt x="3940" y="18251"/>
                  </a:cubicBezTo>
                  <a:cubicBezTo>
                    <a:pt x="3940" y="18325"/>
                    <a:pt x="3940" y="18362"/>
                    <a:pt x="3978" y="18408"/>
                  </a:cubicBezTo>
                  <a:cubicBezTo>
                    <a:pt x="4174" y="18556"/>
                    <a:pt x="4295" y="18751"/>
                    <a:pt x="4491" y="18825"/>
                  </a:cubicBezTo>
                  <a:cubicBezTo>
                    <a:pt x="4566" y="18871"/>
                    <a:pt x="4640" y="18945"/>
                    <a:pt x="4678" y="19019"/>
                  </a:cubicBezTo>
                  <a:cubicBezTo>
                    <a:pt x="4762" y="19056"/>
                    <a:pt x="4799" y="19139"/>
                    <a:pt x="4837" y="19176"/>
                  </a:cubicBezTo>
                  <a:cubicBezTo>
                    <a:pt x="5145" y="19370"/>
                    <a:pt x="5462" y="19565"/>
                    <a:pt x="5770" y="19796"/>
                  </a:cubicBezTo>
                  <a:cubicBezTo>
                    <a:pt x="5892" y="19870"/>
                    <a:pt x="6004" y="19944"/>
                    <a:pt x="6163" y="19981"/>
                  </a:cubicBezTo>
                  <a:cubicBezTo>
                    <a:pt x="6275" y="20027"/>
                    <a:pt x="6396" y="20138"/>
                    <a:pt x="6508" y="20175"/>
                  </a:cubicBezTo>
                  <a:cubicBezTo>
                    <a:pt x="6863" y="20333"/>
                    <a:pt x="7208" y="20444"/>
                    <a:pt x="7563" y="20601"/>
                  </a:cubicBezTo>
                  <a:cubicBezTo>
                    <a:pt x="7638" y="20638"/>
                    <a:pt x="7759" y="20675"/>
                    <a:pt x="7834" y="20721"/>
                  </a:cubicBezTo>
                  <a:cubicBezTo>
                    <a:pt x="7993" y="20758"/>
                    <a:pt x="8179" y="20758"/>
                    <a:pt x="8338" y="20832"/>
                  </a:cubicBezTo>
                  <a:cubicBezTo>
                    <a:pt x="8693" y="20906"/>
                    <a:pt x="9001" y="20989"/>
                    <a:pt x="9347" y="21026"/>
                  </a:cubicBezTo>
                  <a:cubicBezTo>
                    <a:pt x="9702" y="21100"/>
                    <a:pt x="10094" y="21100"/>
                    <a:pt x="10477" y="21137"/>
                  </a:cubicBezTo>
                  <a:lnTo>
                    <a:pt x="11103" y="21137"/>
                  </a:lnTo>
                  <a:cubicBezTo>
                    <a:pt x="11411" y="21137"/>
                    <a:pt x="11728" y="21100"/>
                    <a:pt x="12037" y="21063"/>
                  </a:cubicBezTo>
                  <a:cubicBezTo>
                    <a:pt x="12111" y="21063"/>
                    <a:pt x="12149" y="21026"/>
                    <a:pt x="12233" y="21026"/>
                  </a:cubicBezTo>
                  <a:cubicBezTo>
                    <a:pt x="12429" y="20989"/>
                    <a:pt x="12616" y="20989"/>
                    <a:pt x="12812" y="20952"/>
                  </a:cubicBezTo>
                  <a:cubicBezTo>
                    <a:pt x="13008" y="20906"/>
                    <a:pt x="13204" y="20832"/>
                    <a:pt x="13400" y="20758"/>
                  </a:cubicBezTo>
                  <a:cubicBezTo>
                    <a:pt x="13512" y="20758"/>
                    <a:pt x="13633" y="20758"/>
                    <a:pt x="13745" y="20721"/>
                  </a:cubicBezTo>
                  <a:cubicBezTo>
                    <a:pt x="14016" y="20638"/>
                    <a:pt x="14250" y="20527"/>
                    <a:pt x="14530" y="20444"/>
                  </a:cubicBezTo>
                  <a:cubicBezTo>
                    <a:pt x="14801" y="20333"/>
                    <a:pt x="15071" y="20212"/>
                    <a:pt x="15305" y="20101"/>
                  </a:cubicBezTo>
                  <a:cubicBezTo>
                    <a:pt x="15697" y="19944"/>
                    <a:pt x="16005" y="19639"/>
                    <a:pt x="16397" y="19444"/>
                  </a:cubicBezTo>
                  <a:cubicBezTo>
                    <a:pt x="16435" y="19444"/>
                    <a:pt x="16509" y="19407"/>
                    <a:pt x="16547" y="19370"/>
                  </a:cubicBezTo>
                  <a:cubicBezTo>
                    <a:pt x="16743" y="19250"/>
                    <a:pt x="16976" y="19102"/>
                    <a:pt x="17172" y="18945"/>
                  </a:cubicBezTo>
                  <a:cubicBezTo>
                    <a:pt x="17247" y="18871"/>
                    <a:pt x="17284" y="18825"/>
                    <a:pt x="17368" y="18751"/>
                  </a:cubicBezTo>
                  <a:cubicBezTo>
                    <a:pt x="17564" y="18556"/>
                    <a:pt x="17798" y="18408"/>
                    <a:pt x="17947" y="18214"/>
                  </a:cubicBezTo>
                  <a:cubicBezTo>
                    <a:pt x="18181" y="18020"/>
                    <a:pt x="18378" y="17789"/>
                    <a:pt x="18574" y="17594"/>
                  </a:cubicBezTo>
                  <a:cubicBezTo>
                    <a:pt x="18611" y="17557"/>
                    <a:pt x="18611" y="17520"/>
                    <a:pt x="18611" y="17483"/>
                  </a:cubicBezTo>
                  <a:cubicBezTo>
                    <a:pt x="18770" y="17289"/>
                    <a:pt x="18919" y="17058"/>
                    <a:pt x="19153" y="16937"/>
                  </a:cubicBezTo>
                  <a:cubicBezTo>
                    <a:pt x="19199" y="16974"/>
                    <a:pt x="19199" y="17021"/>
                    <a:pt x="19153" y="17058"/>
                  </a:cubicBezTo>
                  <a:cubicBezTo>
                    <a:pt x="19003" y="17206"/>
                    <a:pt x="18882" y="17363"/>
                    <a:pt x="18770" y="17520"/>
                  </a:cubicBezTo>
                  <a:cubicBezTo>
                    <a:pt x="18611" y="17668"/>
                    <a:pt x="18499" y="17863"/>
                    <a:pt x="18340" y="18020"/>
                  </a:cubicBezTo>
                  <a:cubicBezTo>
                    <a:pt x="18218" y="18177"/>
                    <a:pt x="18069" y="18288"/>
                    <a:pt x="17947" y="18408"/>
                  </a:cubicBezTo>
                  <a:cubicBezTo>
                    <a:pt x="17751" y="18593"/>
                    <a:pt x="17564" y="18788"/>
                    <a:pt x="17331" y="18982"/>
                  </a:cubicBezTo>
                  <a:cubicBezTo>
                    <a:pt x="17051" y="19176"/>
                    <a:pt x="16743" y="19370"/>
                    <a:pt x="16435" y="19602"/>
                  </a:cubicBezTo>
                  <a:cubicBezTo>
                    <a:pt x="16239" y="19713"/>
                    <a:pt x="16042" y="19833"/>
                    <a:pt x="15846" y="19944"/>
                  </a:cubicBezTo>
                  <a:cubicBezTo>
                    <a:pt x="15697" y="20064"/>
                    <a:pt x="15538" y="20175"/>
                    <a:pt x="15342" y="20259"/>
                  </a:cubicBezTo>
                  <a:cubicBezTo>
                    <a:pt x="15183" y="20333"/>
                    <a:pt x="14997" y="20407"/>
                    <a:pt x="14801" y="20490"/>
                  </a:cubicBezTo>
                  <a:cubicBezTo>
                    <a:pt x="14334" y="20638"/>
                    <a:pt x="13867" y="20869"/>
                    <a:pt x="13363" y="20952"/>
                  </a:cubicBezTo>
                  <a:lnTo>
                    <a:pt x="13316" y="20952"/>
                  </a:lnTo>
                  <a:cubicBezTo>
                    <a:pt x="13129" y="20989"/>
                    <a:pt x="12933" y="21100"/>
                    <a:pt x="12737" y="21100"/>
                  </a:cubicBezTo>
                  <a:cubicBezTo>
                    <a:pt x="12662" y="21100"/>
                    <a:pt x="12541" y="21100"/>
                    <a:pt x="12503" y="21137"/>
                  </a:cubicBezTo>
                  <a:cubicBezTo>
                    <a:pt x="12345" y="21221"/>
                    <a:pt x="12233" y="21221"/>
                    <a:pt x="12111" y="21221"/>
                  </a:cubicBezTo>
                  <a:cubicBezTo>
                    <a:pt x="12067" y="21210"/>
                    <a:pt x="12023" y="21206"/>
                    <a:pt x="11978" y="21206"/>
                  </a:cubicBezTo>
                  <a:cubicBezTo>
                    <a:pt x="11869" y="21206"/>
                    <a:pt x="11756" y="21231"/>
                    <a:pt x="11644" y="21258"/>
                  </a:cubicBezTo>
                  <a:cubicBezTo>
                    <a:pt x="11619" y="21270"/>
                    <a:pt x="11594" y="21274"/>
                    <a:pt x="11568" y="21274"/>
                  </a:cubicBezTo>
                  <a:cubicBezTo>
                    <a:pt x="11514" y="21274"/>
                    <a:pt x="11454" y="21258"/>
                    <a:pt x="11374" y="21258"/>
                  </a:cubicBezTo>
                  <a:lnTo>
                    <a:pt x="11299" y="21258"/>
                  </a:lnTo>
                  <a:cubicBezTo>
                    <a:pt x="11140" y="21295"/>
                    <a:pt x="10981" y="21295"/>
                    <a:pt x="10832" y="21295"/>
                  </a:cubicBezTo>
                  <a:lnTo>
                    <a:pt x="10440" y="21295"/>
                  </a:lnTo>
                  <a:cubicBezTo>
                    <a:pt x="10280" y="21295"/>
                    <a:pt x="10131" y="21295"/>
                    <a:pt x="10010" y="21258"/>
                  </a:cubicBezTo>
                  <a:cubicBezTo>
                    <a:pt x="9627" y="21221"/>
                    <a:pt x="9272" y="21184"/>
                    <a:pt x="8926" y="21100"/>
                  </a:cubicBezTo>
                  <a:cubicBezTo>
                    <a:pt x="8768" y="21100"/>
                    <a:pt x="8646" y="21100"/>
                    <a:pt x="8534" y="21063"/>
                  </a:cubicBezTo>
                  <a:cubicBezTo>
                    <a:pt x="8338" y="20989"/>
                    <a:pt x="8105" y="20952"/>
                    <a:pt x="7871" y="20869"/>
                  </a:cubicBezTo>
                  <a:cubicBezTo>
                    <a:pt x="7638" y="20832"/>
                    <a:pt x="7404" y="20758"/>
                    <a:pt x="7171" y="20675"/>
                  </a:cubicBezTo>
                  <a:cubicBezTo>
                    <a:pt x="6975" y="20601"/>
                    <a:pt x="6826" y="20527"/>
                    <a:pt x="6629" y="20444"/>
                  </a:cubicBezTo>
                  <a:cubicBezTo>
                    <a:pt x="6471" y="20370"/>
                    <a:pt x="6312" y="20296"/>
                    <a:pt x="6163" y="20212"/>
                  </a:cubicBezTo>
                  <a:cubicBezTo>
                    <a:pt x="5966" y="20101"/>
                    <a:pt x="5770" y="20027"/>
                    <a:pt x="5612" y="19907"/>
                  </a:cubicBezTo>
                  <a:cubicBezTo>
                    <a:pt x="5266" y="19713"/>
                    <a:pt x="4911" y="19519"/>
                    <a:pt x="4603" y="19250"/>
                  </a:cubicBezTo>
                  <a:cubicBezTo>
                    <a:pt x="4407" y="19056"/>
                    <a:pt x="4136" y="18908"/>
                    <a:pt x="3940" y="18714"/>
                  </a:cubicBezTo>
                  <a:cubicBezTo>
                    <a:pt x="3632" y="18445"/>
                    <a:pt x="3361" y="18177"/>
                    <a:pt x="3044" y="17900"/>
                  </a:cubicBezTo>
                  <a:cubicBezTo>
                    <a:pt x="3044" y="18020"/>
                    <a:pt x="3090" y="18131"/>
                    <a:pt x="3202" y="18214"/>
                  </a:cubicBezTo>
                  <a:cubicBezTo>
                    <a:pt x="3361" y="18362"/>
                    <a:pt x="3473" y="18593"/>
                    <a:pt x="3707" y="18714"/>
                  </a:cubicBezTo>
                  <a:cubicBezTo>
                    <a:pt x="3744" y="18714"/>
                    <a:pt x="3744" y="18714"/>
                    <a:pt x="3744" y="18751"/>
                  </a:cubicBezTo>
                  <a:cubicBezTo>
                    <a:pt x="3940" y="19056"/>
                    <a:pt x="4258" y="19213"/>
                    <a:pt x="4491" y="19444"/>
                  </a:cubicBezTo>
                  <a:cubicBezTo>
                    <a:pt x="4603" y="19565"/>
                    <a:pt x="4762" y="19639"/>
                    <a:pt x="4874" y="19713"/>
                  </a:cubicBezTo>
                  <a:cubicBezTo>
                    <a:pt x="5191" y="19944"/>
                    <a:pt x="5500" y="20138"/>
                    <a:pt x="5808" y="20333"/>
                  </a:cubicBezTo>
                  <a:cubicBezTo>
                    <a:pt x="5892" y="20370"/>
                    <a:pt x="5966" y="20444"/>
                    <a:pt x="6041" y="20444"/>
                  </a:cubicBezTo>
                  <a:cubicBezTo>
                    <a:pt x="6396" y="20638"/>
                    <a:pt x="6779" y="20795"/>
                    <a:pt x="7171" y="20952"/>
                  </a:cubicBezTo>
                  <a:cubicBezTo>
                    <a:pt x="7601" y="21100"/>
                    <a:pt x="8030" y="21221"/>
                    <a:pt x="8497" y="21295"/>
                  </a:cubicBezTo>
                  <a:cubicBezTo>
                    <a:pt x="8693" y="21332"/>
                    <a:pt x="8880" y="21415"/>
                    <a:pt x="9039" y="21452"/>
                  </a:cubicBezTo>
                  <a:cubicBezTo>
                    <a:pt x="9235" y="21489"/>
                    <a:pt x="9393" y="21526"/>
                    <a:pt x="9543" y="21526"/>
                  </a:cubicBezTo>
                  <a:cubicBezTo>
                    <a:pt x="9608" y="21539"/>
                    <a:pt x="9673" y="21543"/>
                    <a:pt x="9739" y="21543"/>
                  </a:cubicBezTo>
                  <a:cubicBezTo>
                    <a:pt x="9870" y="21543"/>
                    <a:pt x="10000" y="21526"/>
                    <a:pt x="10131" y="21526"/>
                  </a:cubicBezTo>
                  <a:cubicBezTo>
                    <a:pt x="10364" y="21563"/>
                    <a:pt x="10599" y="21600"/>
                    <a:pt x="10832" y="21600"/>
                  </a:cubicBezTo>
                  <a:cubicBezTo>
                    <a:pt x="10981" y="21600"/>
                    <a:pt x="11103" y="21600"/>
                    <a:pt x="11262" y="21563"/>
                  </a:cubicBezTo>
                  <a:lnTo>
                    <a:pt x="11607" y="21563"/>
                  </a:lnTo>
                  <a:cubicBezTo>
                    <a:pt x="11803" y="21563"/>
                    <a:pt x="11962" y="21489"/>
                    <a:pt x="12111" y="21489"/>
                  </a:cubicBezTo>
                  <a:cubicBezTo>
                    <a:pt x="12466" y="21489"/>
                    <a:pt x="12774" y="21415"/>
                    <a:pt x="13082" y="21332"/>
                  </a:cubicBezTo>
                  <a:cubicBezTo>
                    <a:pt x="13278" y="21295"/>
                    <a:pt x="13512" y="21221"/>
                    <a:pt x="13745" y="21184"/>
                  </a:cubicBezTo>
                  <a:cubicBezTo>
                    <a:pt x="13941" y="21137"/>
                    <a:pt x="14138" y="21100"/>
                    <a:pt x="14296" y="21026"/>
                  </a:cubicBezTo>
                  <a:cubicBezTo>
                    <a:pt x="14483" y="20952"/>
                    <a:pt x="14642" y="20832"/>
                    <a:pt x="14838" y="20795"/>
                  </a:cubicBezTo>
                  <a:cubicBezTo>
                    <a:pt x="15034" y="20758"/>
                    <a:pt x="15183" y="20675"/>
                    <a:pt x="15342" y="20601"/>
                  </a:cubicBezTo>
                  <a:cubicBezTo>
                    <a:pt x="15501" y="20527"/>
                    <a:pt x="15650" y="20407"/>
                    <a:pt x="15846" y="20333"/>
                  </a:cubicBezTo>
                  <a:cubicBezTo>
                    <a:pt x="16042" y="20259"/>
                    <a:pt x="16276" y="20138"/>
                    <a:pt x="16472" y="19981"/>
                  </a:cubicBezTo>
                  <a:cubicBezTo>
                    <a:pt x="16743" y="19750"/>
                    <a:pt x="17051" y="19602"/>
                    <a:pt x="17331" y="19407"/>
                  </a:cubicBezTo>
                  <a:cubicBezTo>
                    <a:pt x="17639" y="19176"/>
                    <a:pt x="17947" y="18908"/>
                    <a:pt x="18218" y="18640"/>
                  </a:cubicBezTo>
                  <a:cubicBezTo>
                    <a:pt x="18452" y="18408"/>
                    <a:pt x="18648" y="18177"/>
                    <a:pt x="18844" y="17946"/>
                  </a:cubicBezTo>
                  <a:cubicBezTo>
                    <a:pt x="19199" y="17594"/>
                    <a:pt x="19470" y="17252"/>
                    <a:pt x="19703" y="16826"/>
                  </a:cubicBezTo>
                  <a:cubicBezTo>
                    <a:pt x="19778" y="16706"/>
                    <a:pt x="19853" y="16594"/>
                    <a:pt x="19937" y="16474"/>
                  </a:cubicBezTo>
                  <a:cubicBezTo>
                    <a:pt x="20086" y="16326"/>
                    <a:pt x="20170" y="16169"/>
                    <a:pt x="20245" y="15975"/>
                  </a:cubicBezTo>
                  <a:cubicBezTo>
                    <a:pt x="20320" y="15780"/>
                    <a:pt x="20441" y="15586"/>
                    <a:pt x="20516" y="15401"/>
                  </a:cubicBezTo>
                  <a:cubicBezTo>
                    <a:pt x="20553" y="15318"/>
                    <a:pt x="20637" y="15244"/>
                    <a:pt x="20675" y="15124"/>
                  </a:cubicBezTo>
                  <a:cubicBezTo>
                    <a:pt x="20749" y="14892"/>
                    <a:pt x="20833" y="14661"/>
                    <a:pt x="20945" y="14476"/>
                  </a:cubicBezTo>
                  <a:cubicBezTo>
                    <a:pt x="21067" y="14198"/>
                    <a:pt x="21141" y="13893"/>
                    <a:pt x="21179" y="13588"/>
                  </a:cubicBezTo>
                  <a:cubicBezTo>
                    <a:pt x="21254" y="13236"/>
                    <a:pt x="21338" y="12894"/>
                    <a:pt x="21375" y="12543"/>
                  </a:cubicBezTo>
                  <a:cubicBezTo>
                    <a:pt x="21412" y="12348"/>
                    <a:pt x="21487" y="12200"/>
                    <a:pt x="21487" y="12006"/>
                  </a:cubicBezTo>
                  <a:cubicBezTo>
                    <a:pt x="21534" y="11617"/>
                    <a:pt x="21534" y="11192"/>
                    <a:pt x="21571" y="10813"/>
                  </a:cubicBezTo>
                  <a:cubicBezTo>
                    <a:pt x="21571" y="10655"/>
                    <a:pt x="21571" y="10498"/>
                    <a:pt x="21534" y="10387"/>
                  </a:cubicBezTo>
                  <a:cubicBezTo>
                    <a:pt x="21487" y="10035"/>
                    <a:pt x="21412" y="9656"/>
                    <a:pt x="21412" y="9305"/>
                  </a:cubicBezTo>
                  <a:cubicBezTo>
                    <a:pt x="21412" y="9110"/>
                    <a:pt x="21412" y="8962"/>
                    <a:pt x="21375" y="8805"/>
                  </a:cubicBezTo>
                  <a:cubicBezTo>
                    <a:pt x="21300" y="8462"/>
                    <a:pt x="21216" y="8111"/>
                    <a:pt x="21104" y="7805"/>
                  </a:cubicBezTo>
                  <a:cubicBezTo>
                    <a:pt x="20945" y="7417"/>
                    <a:pt x="20833" y="7028"/>
                    <a:pt x="20675" y="6686"/>
                  </a:cubicBezTo>
                  <a:cubicBezTo>
                    <a:pt x="20600" y="6529"/>
                    <a:pt x="20553" y="6334"/>
                    <a:pt x="20478" y="6149"/>
                  </a:cubicBezTo>
                  <a:cubicBezTo>
                    <a:pt x="20441" y="6066"/>
                    <a:pt x="20366" y="6029"/>
                    <a:pt x="20320" y="5955"/>
                  </a:cubicBezTo>
                  <a:cubicBezTo>
                    <a:pt x="20245" y="5798"/>
                    <a:pt x="20133" y="5641"/>
                    <a:pt x="20049" y="5456"/>
                  </a:cubicBezTo>
                  <a:cubicBezTo>
                    <a:pt x="19937" y="5298"/>
                    <a:pt x="19853" y="5067"/>
                    <a:pt x="19741" y="4910"/>
                  </a:cubicBezTo>
                  <a:cubicBezTo>
                    <a:pt x="19582" y="4641"/>
                    <a:pt x="19386" y="4373"/>
                    <a:pt x="19199" y="4142"/>
                  </a:cubicBezTo>
                  <a:cubicBezTo>
                    <a:pt x="19115" y="4022"/>
                    <a:pt x="19003" y="3948"/>
                    <a:pt x="18882" y="3837"/>
                  </a:cubicBezTo>
                  <a:cubicBezTo>
                    <a:pt x="18882" y="3837"/>
                    <a:pt x="18844" y="3790"/>
                    <a:pt x="18807" y="3790"/>
                  </a:cubicBezTo>
                  <a:cubicBezTo>
                    <a:pt x="18732" y="3605"/>
                    <a:pt x="18574" y="3485"/>
                    <a:pt x="18415" y="3374"/>
                  </a:cubicBezTo>
                  <a:cubicBezTo>
                    <a:pt x="18218" y="3180"/>
                    <a:pt x="18069" y="2985"/>
                    <a:pt x="17873" y="2791"/>
                  </a:cubicBezTo>
                  <a:cubicBezTo>
                    <a:pt x="17751" y="2717"/>
                    <a:pt x="17677" y="2560"/>
                    <a:pt x="17518" y="2486"/>
                  </a:cubicBezTo>
                  <a:cubicBezTo>
                    <a:pt x="17331" y="2329"/>
                    <a:pt x="17051" y="2171"/>
                    <a:pt x="16864" y="2023"/>
                  </a:cubicBezTo>
                  <a:cubicBezTo>
                    <a:pt x="16743" y="1903"/>
                    <a:pt x="16631" y="1866"/>
                    <a:pt x="16472" y="1792"/>
                  </a:cubicBezTo>
                  <a:cubicBezTo>
                    <a:pt x="16164" y="1598"/>
                    <a:pt x="15809" y="1367"/>
                    <a:pt x="15464" y="1172"/>
                  </a:cubicBezTo>
                  <a:cubicBezTo>
                    <a:pt x="15342" y="1098"/>
                    <a:pt x="15183" y="1061"/>
                    <a:pt x="15034" y="1015"/>
                  </a:cubicBezTo>
                  <a:cubicBezTo>
                    <a:pt x="14801" y="904"/>
                    <a:pt x="14604" y="783"/>
                    <a:pt x="14334" y="709"/>
                  </a:cubicBezTo>
                  <a:cubicBezTo>
                    <a:pt x="14100" y="635"/>
                    <a:pt x="13867" y="515"/>
                    <a:pt x="13596" y="441"/>
                  </a:cubicBezTo>
                  <a:cubicBezTo>
                    <a:pt x="13549" y="441"/>
                    <a:pt x="13512" y="404"/>
                    <a:pt x="13475" y="404"/>
                  </a:cubicBezTo>
                  <a:cubicBezTo>
                    <a:pt x="13204" y="320"/>
                    <a:pt x="12896" y="283"/>
                    <a:pt x="12616" y="209"/>
                  </a:cubicBezTo>
                  <a:cubicBezTo>
                    <a:pt x="12345" y="172"/>
                    <a:pt x="12074" y="135"/>
                    <a:pt x="11840" y="89"/>
                  </a:cubicBezTo>
                  <a:cubicBezTo>
                    <a:pt x="11790" y="89"/>
                    <a:pt x="11736" y="110"/>
                    <a:pt x="11684" y="110"/>
                  </a:cubicBezTo>
                  <a:cubicBezTo>
                    <a:pt x="11658" y="110"/>
                    <a:pt x="11632" y="105"/>
                    <a:pt x="11607" y="89"/>
                  </a:cubicBezTo>
                  <a:cubicBezTo>
                    <a:pt x="11472" y="34"/>
                    <a:pt x="11327" y="24"/>
                    <a:pt x="11181" y="24"/>
                  </a:cubicBezTo>
                  <a:cubicBezTo>
                    <a:pt x="11107" y="24"/>
                    <a:pt x="11035" y="27"/>
                    <a:pt x="10962" y="27"/>
                  </a:cubicBezTo>
                  <a:cubicBezTo>
                    <a:pt x="10889" y="27"/>
                    <a:pt x="10818" y="24"/>
                    <a:pt x="10748" y="15"/>
                  </a:cubicBezTo>
                  <a:cubicBezTo>
                    <a:pt x="10679" y="5"/>
                    <a:pt x="10605" y="0"/>
                    <a:pt x="1052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8741" name="Google Shape;5847;p41"/>
            <p:cNvSpPr/>
            <p:nvPr/>
          </p:nvSpPr>
          <p:spPr>
            <a:xfrm rot="17792926">
              <a:off x="494222" y="507317"/>
              <a:ext cx="1080082" cy="1074838"/>
            </a:xfrm>
            <a:custGeom>
              <a:avLst/>
              <a:gdLst/>
              <a:ahLst/>
              <a:cxnLst>
                <a:cxn ang="0">
                  <a:pos x="wd2" y="hd2"/>
                </a:cxn>
                <a:cxn ang="5400000">
                  <a:pos x="wd2" y="hd2"/>
                </a:cxn>
                <a:cxn ang="10800000">
                  <a:pos x="wd2" y="hd2"/>
                </a:cxn>
                <a:cxn ang="16200000">
                  <a:pos x="wd2" y="hd2"/>
                </a:cxn>
              </a:cxnLst>
              <a:rect l="0" t="0" r="r" b="b"/>
              <a:pathLst>
                <a:path w="21600" h="21600" extrusionOk="0">
                  <a:moveTo>
                    <a:pt x="10423" y="0"/>
                  </a:moveTo>
                  <a:cubicBezTo>
                    <a:pt x="10148" y="74"/>
                    <a:pt x="9904" y="179"/>
                    <a:pt x="9653" y="179"/>
                  </a:cubicBezTo>
                  <a:cubicBezTo>
                    <a:pt x="9541" y="179"/>
                    <a:pt x="9430" y="159"/>
                    <a:pt x="9312" y="106"/>
                  </a:cubicBezTo>
                  <a:cubicBezTo>
                    <a:pt x="9312" y="106"/>
                    <a:pt x="9259" y="106"/>
                    <a:pt x="9206" y="159"/>
                  </a:cubicBezTo>
                  <a:cubicBezTo>
                    <a:pt x="8875" y="213"/>
                    <a:pt x="8597" y="385"/>
                    <a:pt x="8267" y="439"/>
                  </a:cubicBezTo>
                  <a:cubicBezTo>
                    <a:pt x="7936" y="492"/>
                    <a:pt x="7605" y="611"/>
                    <a:pt x="7275" y="718"/>
                  </a:cubicBezTo>
                  <a:cubicBezTo>
                    <a:pt x="6838" y="877"/>
                    <a:pt x="6455" y="997"/>
                    <a:pt x="6058" y="1209"/>
                  </a:cubicBezTo>
                  <a:cubicBezTo>
                    <a:pt x="5793" y="1329"/>
                    <a:pt x="5515" y="1489"/>
                    <a:pt x="5238" y="1661"/>
                  </a:cubicBezTo>
                  <a:cubicBezTo>
                    <a:pt x="5013" y="1768"/>
                    <a:pt x="4801" y="1874"/>
                    <a:pt x="4576" y="2047"/>
                  </a:cubicBezTo>
                  <a:cubicBezTo>
                    <a:pt x="4193" y="2379"/>
                    <a:pt x="3809" y="2658"/>
                    <a:pt x="3479" y="3044"/>
                  </a:cubicBezTo>
                  <a:cubicBezTo>
                    <a:pt x="3201" y="3323"/>
                    <a:pt x="2976" y="3535"/>
                    <a:pt x="2698" y="3815"/>
                  </a:cubicBezTo>
                  <a:cubicBezTo>
                    <a:pt x="2262" y="4200"/>
                    <a:pt x="2090" y="4705"/>
                    <a:pt x="1759" y="5091"/>
                  </a:cubicBezTo>
                  <a:cubicBezTo>
                    <a:pt x="1548" y="5370"/>
                    <a:pt x="1428" y="5649"/>
                    <a:pt x="1270" y="5861"/>
                  </a:cubicBezTo>
                  <a:cubicBezTo>
                    <a:pt x="1217" y="5928"/>
                    <a:pt x="1217" y="5981"/>
                    <a:pt x="1164" y="6034"/>
                  </a:cubicBezTo>
                  <a:cubicBezTo>
                    <a:pt x="1098" y="6087"/>
                    <a:pt x="1098" y="6194"/>
                    <a:pt x="1045" y="6313"/>
                  </a:cubicBezTo>
                  <a:cubicBezTo>
                    <a:pt x="992" y="6420"/>
                    <a:pt x="939" y="6526"/>
                    <a:pt x="886" y="6699"/>
                  </a:cubicBezTo>
                  <a:cubicBezTo>
                    <a:pt x="833" y="6752"/>
                    <a:pt x="833" y="6858"/>
                    <a:pt x="767" y="6925"/>
                  </a:cubicBezTo>
                  <a:cubicBezTo>
                    <a:pt x="608" y="7363"/>
                    <a:pt x="503" y="7803"/>
                    <a:pt x="384" y="8308"/>
                  </a:cubicBezTo>
                  <a:cubicBezTo>
                    <a:pt x="331" y="8521"/>
                    <a:pt x="225" y="8693"/>
                    <a:pt x="172" y="8919"/>
                  </a:cubicBezTo>
                  <a:cubicBezTo>
                    <a:pt x="106" y="9464"/>
                    <a:pt x="106" y="10022"/>
                    <a:pt x="53" y="10581"/>
                  </a:cubicBezTo>
                  <a:lnTo>
                    <a:pt x="53" y="10793"/>
                  </a:lnTo>
                  <a:cubicBezTo>
                    <a:pt x="53" y="10913"/>
                    <a:pt x="0" y="11072"/>
                    <a:pt x="0" y="11179"/>
                  </a:cubicBezTo>
                  <a:cubicBezTo>
                    <a:pt x="106" y="11684"/>
                    <a:pt x="106" y="12242"/>
                    <a:pt x="225" y="12734"/>
                  </a:cubicBezTo>
                  <a:cubicBezTo>
                    <a:pt x="278" y="12907"/>
                    <a:pt x="278" y="13119"/>
                    <a:pt x="436" y="13239"/>
                  </a:cubicBezTo>
                  <a:cubicBezTo>
                    <a:pt x="436" y="12455"/>
                    <a:pt x="384" y="11684"/>
                    <a:pt x="384" y="10913"/>
                  </a:cubicBezTo>
                  <a:cubicBezTo>
                    <a:pt x="436" y="10847"/>
                    <a:pt x="503" y="10847"/>
                    <a:pt x="556" y="10793"/>
                  </a:cubicBezTo>
                  <a:cubicBezTo>
                    <a:pt x="503" y="10581"/>
                    <a:pt x="436" y="10408"/>
                    <a:pt x="436" y="10182"/>
                  </a:cubicBezTo>
                  <a:cubicBezTo>
                    <a:pt x="436" y="10022"/>
                    <a:pt x="503" y="9797"/>
                    <a:pt x="503" y="9584"/>
                  </a:cubicBezTo>
                  <a:cubicBezTo>
                    <a:pt x="661" y="9517"/>
                    <a:pt x="714" y="9358"/>
                    <a:pt x="714" y="9252"/>
                  </a:cubicBezTo>
                  <a:cubicBezTo>
                    <a:pt x="714" y="9026"/>
                    <a:pt x="767" y="8853"/>
                    <a:pt x="833" y="8640"/>
                  </a:cubicBezTo>
                  <a:cubicBezTo>
                    <a:pt x="833" y="8521"/>
                    <a:pt x="939" y="8414"/>
                    <a:pt x="992" y="8308"/>
                  </a:cubicBezTo>
                  <a:cubicBezTo>
                    <a:pt x="1098" y="8029"/>
                    <a:pt x="1164" y="7697"/>
                    <a:pt x="1270" y="7416"/>
                  </a:cubicBezTo>
                  <a:cubicBezTo>
                    <a:pt x="1428" y="7137"/>
                    <a:pt x="1548" y="6805"/>
                    <a:pt x="1706" y="6526"/>
                  </a:cubicBezTo>
                  <a:cubicBezTo>
                    <a:pt x="1825" y="6313"/>
                    <a:pt x="2037" y="6087"/>
                    <a:pt x="2156" y="5808"/>
                  </a:cubicBezTo>
                  <a:cubicBezTo>
                    <a:pt x="2368" y="5423"/>
                    <a:pt x="2592" y="5037"/>
                    <a:pt x="2923" y="4705"/>
                  </a:cubicBezTo>
                  <a:cubicBezTo>
                    <a:pt x="3148" y="4479"/>
                    <a:pt x="3254" y="4147"/>
                    <a:pt x="3637" y="4041"/>
                  </a:cubicBezTo>
                  <a:lnTo>
                    <a:pt x="3637" y="3987"/>
                  </a:lnTo>
                  <a:cubicBezTo>
                    <a:pt x="3690" y="3815"/>
                    <a:pt x="3862" y="3708"/>
                    <a:pt x="3968" y="3602"/>
                  </a:cubicBezTo>
                  <a:cubicBezTo>
                    <a:pt x="4471" y="3150"/>
                    <a:pt x="5013" y="2711"/>
                    <a:pt x="5621" y="2379"/>
                  </a:cubicBezTo>
                  <a:lnTo>
                    <a:pt x="5674" y="2379"/>
                  </a:lnTo>
                  <a:cubicBezTo>
                    <a:pt x="5846" y="2273"/>
                    <a:pt x="6058" y="2100"/>
                    <a:pt x="6230" y="1994"/>
                  </a:cubicBezTo>
                  <a:cubicBezTo>
                    <a:pt x="6507" y="1874"/>
                    <a:pt x="6785" y="1715"/>
                    <a:pt x="7050" y="1608"/>
                  </a:cubicBezTo>
                  <a:cubicBezTo>
                    <a:pt x="7447" y="1435"/>
                    <a:pt x="7830" y="1435"/>
                    <a:pt x="8161" y="1209"/>
                  </a:cubicBezTo>
                  <a:lnTo>
                    <a:pt x="8214" y="1209"/>
                  </a:lnTo>
                  <a:cubicBezTo>
                    <a:pt x="8439" y="1156"/>
                    <a:pt x="8597" y="1156"/>
                    <a:pt x="8822" y="1103"/>
                  </a:cubicBezTo>
                  <a:cubicBezTo>
                    <a:pt x="9034" y="1050"/>
                    <a:pt x="9259" y="944"/>
                    <a:pt x="9431" y="944"/>
                  </a:cubicBezTo>
                  <a:cubicBezTo>
                    <a:pt x="9546" y="958"/>
                    <a:pt x="9654" y="965"/>
                    <a:pt x="9756" y="965"/>
                  </a:cubicBezTo>
                  <a:cubicBezTo>
                    <a:pt x="10042" y="965"/>
                    <a:pt x="10286" y="912"/>
                    <a:pt x="10528" y="824"/>
                  </a:cubicBezTo>
                  <a:cubicBezTo>
                    <a:pt x="10688" y="877"/>
                    <a:pt x="10807" y="877"/>
                    <a:pt x="10913" y="877"/>
                  </a:cubicBezTo>
                  <a:cubicBezTo>
                    <a:pt x="11052" y="833"/>
                    <a:pt x="11182" y="816"/>
                    <a:pt x="11312" y="816"/>
                  </a:cubicBezTo>
                  <a:cubicBezTo>
                    <a:pt x="11487" y="816"/>
                    <a:pt x="11661" y="847"/>
                    <a:pt x="11852" y="877"/>
                  </a:cubicBezTo>
                  <a:cubicBezTo>
                    <a:pt x="11980" y="931"/>
                    <a:pt x="12152" y="1011"/>
                    <a:pt x="12333" y="1011"/>
                  </a:cubicBezTo>
                  <a:cubicBezTo>
                    <a:pt x="12375" y="1011"/>
                    <a:pt x="12418" y="1007"/>
                    <a:pt x="12460" y="997"/>
                  </a:cubicBezTo>
                  <a:cubicBezTo>
                    <a:pt x="12507" y="982"/>
                    <a:pt x="12554" y="975"/>
                    <a:pt x="12602" y="975"/>
                  </a:cubicBezTo>
                  <a:cubicBezTo>
                    <a:pt x="12718" y="975"/>
                    <a:pt x="12837" y="1012"/>
                    <a:pt x="12950" y="1050"/>
                  </a:cubicBezTo>
                  <a:cubicBezTo>
                    <a:pt x="13280" y="1103"/>
                    <a:pt x="13611" y="1276"/>
                    <a:pt x="13942" y="1329"/>
                  </a:cubicBezTo>
                  <a:cubicBezTo>
                    <a:pt x="14444" y="1435"/>
                    <a:pt x="14881" y="1768"/>
                    <a:pt x="15383" y="1941"/>
                  </a:cubicBezTo>
                  <a:cubicBezTo>
                    <a:pt x="15714" y="2047"/>
                    <a:pt x="16045" y="2206"/>
                    <a:pt x="16309" y="2485"/>
                  </a:cubicBezTo>
                  <a:cubicBezTo>
                    <a:pt x="16481" y="2658"/>
                    <a:pt x="16706" y="2765"/>
                    <a:pt x="16918" y="2871"/>
                  </a:cubicBezTo>
                  <a:cubicBezTo>
                    <a:pt x="17143" y="3044"/>
                    <a:pt x="17367" y="3203"/>
                    <a:pt x="17526" y="3429"/>
                  </a:cubicBezTo>
                  <a:cubicBezTo>
                    <a:pt x="17632" y="3535"/>
                    <a:pt x="17751" y="3761"/>
                    <a:pt x="17963" y="3815"/>
                  </a:cubicBezTo>
                  <a:cubicBezTo>
                    <a:pt x="18029" y="3815"/>
                    <a:pt x="18029" y="3815"/>
                    <a:pt x="18082" y="3868"/>
                  </a:cubicBezTo>
                  <a:cubicBezTo>
                    <a:pt x="18412" y="4266"/>
                    <a:pt x="18690" y="4705"/>
                    <a:pt x="19021" y="5091"/>
                  </a:cubicBezTo>
                  <a:cubicBezTo>
                    <a:pt x="19232" y="5316"/>
                    <a:pt x="19351" y="5596"/>
                    <a:pt x="19457" y="5861"/>
                  </a:cubicBezTo>
                  <a:cubicBezTo>
                    <a:pt x="19457" y="5928"/>
                    <a:pt x="19510" y="6034"/>
                    <a:pt x="19616" y="6141"/>
                  </a:cubicBezTo>
                  <a:cubicBezTo>
                    <a:pt x="19788" y="6366"/>
                    <a:pt x="19947" y="6592"/>
                    <a:pt x="20013" y="6925"/>
                  </a:cubicBezTo>
                  <a:cubicBezTo>
                    <a:pt x="20013" y="6978"/>
                    <a:pt x="20013" y="7084"/>
                    <a:pt x="20066" y="7137"/>
                  </a:cubicBezTo>
                  <a:cubicBezTo>
                    <a:pt x="20277" y="7470"/>
                    <a:pt x="20277" y="7856"/>
                    <a:pt x="20449" y="8188"/>
                  </a:cubicBezTo>
                  <a:cubicBezTo>
                    <a:pt x="20502" y="8308"/>
                    <a:pt x="20555" y="8414"/>
                    <a:pt x="20555" y="8521"/>
                  </a:cubicBezTo>
                  <a:cubicBezTo>
                    <a:pt x="20555" y="8800"/>
                    <a:pt x="20555" y="8972"/>
                    <a:pt x="20674" y="9185"/>
                  </a:cubicBezTo>
                  <a:cubicBezTo>
                    <a:pt x="20727" y="9305"/>
                    <a:pt x="20674" y="9411"/>
                    <a:pt x="20674" y="9517"/>
                  </a:cubicBezTo>
                  <a:cubicBezTo>
                    <a:pt x="20886" y="10076"/>
                    <a:pt x="20780" y="10634"/>
                    <a:pt x="20780" y="11126"/>
                  </a:cubicBezTo>
                  <a:cubicBezTo>
                    <a:pt x="20780" y="11511"/>
                    <a:pt x="20727" y="11910"/>
                    <a:pt x="20674" y="12242"/>
                  </a:cubicBezTo>
                  <a:cubicBezTo>
                    <a:pt x="20608" y="12681"/>
                    <a:pt x="20555" y="13119"/>
                    <a:pt x="20449" y="13505"/>
                  </a:cubicBezTo>
                  <a:cubicBezTo>
                    <a:pt x="20396" y="13903"/>
                    <a:pt x="20224" y="14289"/>
                    <a:pt x="20119" y="14728"/>
                  </a:cubicBezTo>
                  <a:lnTo>
                    <a:pt x="20013" y="14728"/>
                  </a:lnTo>
                  <a:cubicBezTo>
                    <a:pt x="19947" y="14900"/>
                    <a:pt x="19894" y="15007"/>
                    <a:pt x="19841" y="15113"/>
                  </a:cubicBezTo>
                  <a:cubicBezTo>
                    <a:pt x="19735" y="15392"/>
                    <a:pt x="19616" y="15618"/>
                    <a:pt x="19457" y="15831"/>
                  </a:cubicBezTo>
                  <a:cubicBezTo>
                    <a:pt x="19232" y="16163"/>
                    <a:pt x="19074" y="16615"/>
                    <a:pt x="18796" y="16894"/>
                  </a:cubicBezTo>
                  <a:cubicBezTo>
                    <a:pt x="18465" y="17226"/>
                    <a:pt x="18240" y="17612"/>
                    <a:pt x="17910" y="17891"/>
                  </a:cubicBezTo>
                  <a:lnTo>
                    <a:pt x="17196" y="18609"/>
                  </a:lnTo>
                  <a:cubicBezTo>
                    <a:pt x="17090" y="18715"/>
                    <a:pt x="16971" y="18768"/>
                    <a:pt x="16865" y="18821"/>
                  </a:cubicBezTo>
                  <a:cubicBezTo>
                    <a:pt x="16640" y="18994"/>
                    <a:pt x="16375" y="19101"/>
                    <a:pt x="16151" y="19274"/>
                  </a:cubicBezTo>
                  <a:cubicBezTo>
                    <a:pt x="15873" y="19606"/>
                    <a:pt x="15489" y="19713"/>
                    <a:pt x="15159" y="19939"/>
                  </a:cubicBezTo>
                  <a:cubicBezTo>
                    <a:pt x="14987" y="20045"/>
                    <a:pt x="14775" y="20098"/>
                    <a:pt x="14603" y="20151"/>
                  </a:cubicBezTo>
                  <a:lnTo>
                    <a:pt x="14603" y="20271"/>
                  </a:lnTo>
                  <a:cubicBezTo>
                    <a:pt x="14444" y="20324"/>
                    <a:pt x="14220" y="20271"/>
                    <a:pt x="14061" y="20377"/>
                  </a:cubicBezTo>
                  <a:cubicBezTo>
                    <a:pt x="13333" y="20656"/>
                    <a:pt x="12619" y="20763"/>
                    <a:pt x="11852" y="20882"/>
                  </a:cubicBezTo>
                  <a:cubicBezTo>
                    <a:pt x="11746" y="20882"/>
                    <a:pt x="11627" y="20935"/>
                    <a:pt x="11468" y="20989"/>
                  </a:cubicBezTo>
                  <a:cubicBezTo>
                    <a:pt x="11340" y="20921"/>
                    <a:pt x="11193" y="20898"/>
                    <a:pt x="11038" y="20898"/>
                  </a:cubicBezTo>
                  <a:cubicBezTo>
                    <a:pt x="10791" y="20898"/>
                    <a:pt x="10518" y="20955"/>
                    <a:pt x="10251" y="20989"/>
                  </a:cubicBezTo>
                  <a:cubicBezTo>
                    <a:pt x="10092" y="21042"/>
                    <a:pt x="9920" y="21095"/>
                    <a:pt x="9761" y="21095"/>
                  </a:cubicBezTo>
                  <a:cubicBezTo>
                    <a:pt x="9695" y="20989"/>
                    <a:pt x="9642" y="20935"/>
                    <a:pt x="9589" y="20882"/>
                  </a:cubicBezTo>
                  <a:cubicBezTo>
                    <a:pt x="9497" y="20882"/>
                    <a:pt x="9445" y="20923"/>
                    <a:pt x="9352" y="20933"/>
                  </a:cubicBezTo>
                  <a:cubicBezTo>
                    <a:pt x="9025" y="20880"/>
                    <a:pt x="8699" y="20815"/>
                    <a:pt x="8372" y="20763"/>
                  </a:cubicBezTo>
                  <a:cubicBezTo>
                    <a:pt x="8267" y="20763"/>
                    <a:pt x="8214" y="20816"/>
                    <a:pt x="8108" y="20816"/>
                  </a:cubicBezTo>
                  <a:cubicBezTo>
                    <a:pt x="7989" y="20763"/>
                    <a:pt x="7883" y="20656"/>
                    <a:pt x="7777" y="20550"/>
                  </a:cubicBezTo>
                  <a:cubicBezTo>
                    <a:pt x="7605" y="20550"/>
                    <a:pt x="7447" y="20550"/>
                    <a:pt x="7222" y="20484"/>
                  </a:cubicBezTo>
                  <a:cubicBezTo>
                    <a:pt x="7169" y="20430"/>
                    <a:pt x="7050" y="20377"/>
                    <a:pt x="6891" y="20271"/>
                  </a:cubicBezTo>
                  <a:cubicBezTo>
                    <a:pt x="6944" y="20377"/>
                    <a:pt x="6944" y="20377"/>
                    <a:pt x="6944" y="20430"/>
                  </a:cubicBezTo>
                  <a:cubicBezTo>
                    <a:pt x="6613" y="20377"/>
                    <a:pt x="6336" y="20218"/>
                    <a:pt x="6177" y="19992"/>
                  </a:cubicBezTo>
                  <a:cubicBezTo>
                    <a:pt x="6005" y="19992"/>
                    <a:pt x="5846" y="19992"/>
                    <a:pt x="5727" y="19939"/>
                  </a:cubicBezTo>
                  <a:cubicBezTo>
                    <a:pt x="5463" y="19819"/>
                    <a:pt x="5238" y="19659"/>
                    <a:pt x="5013" y="19553"/>
                  </a:cubicBezTo>
                  <a:cubicBezTo>
                    <a:pt x="4576" y="19221"/>
                    <a:pt x="4074" y="18888"/>
                    <a:pt x="3637" y="18555"/>
                  </a:cubicBezTo>
                  <a:cubicBezTo>
                    <a:pt x="3412" y="18383"/>
                    <a:pt x="3201" y="18157"/>
                    <a:pt x="2976" y="17944"/>
                  </a:cubicBezTo>
                  <a:lnTo>
                    <a:pt x="2645" y="17612"/>
                  </a:lnTo>
                  <a:cubicBezTo>
                    <a:pt x="2645" y="17718"/>
                    <a:pt x="2645" y="17771"/>
                    <a:pt x="2698" y="17824"/>
                  </a:cubicBezTo>
                  <a:cubicBezTo>
                    <a:pt x="2976" y="18103"/>
                    <a:pt x="3148" y="18436"/>
                    <a:pt x="3479" y="18715"/>
                  </a:cubicBezTo>
                  <a:cubicBezTo>
                    <a:pt x="3862" y="18994"/>
                    <a:pt x="4246" y="19274"/>
                    <a:pt x="4524" y="19659"/>
                  </a:cubicBezTo>
                  <a:cubicBezTo>
                    <a:pt x="4576" y="19659"/>
                    <a:pt x="4576" y="19659"/>
                    <a:pt x="4629" y="19713"/>
                  </a:cubicBezTo>
                  <a:cubicBezTo>
                    <a:pt x="4801" y="19766"/>
                    <a:pt x="4960" y="19885"/>
                    <a:pt x="5132" y="19992"/>
                  </a:cubicBezTo>
                  <a:cubicBezTo>
                    <a:pt x="5515" y="20218"/>
                    <a:pt x="5899" y="20430"/>
                    <a:pt x="6283" y="20656"/>
                  </a:cubicBezTo>
                  <a:cubicBezTo>
                    <a:pt x="6719" y="20816"/>
                    <a:pt x="7169" y="20989"/>
                    <a:pt x="7605" y="21148"/>
                  </a:cubicBezTo>
                  <a:cubicBezTo>
                    <a:pt x="7936" y="21215"/>
                    <a:pt x="8267" y="21321"/>
                    <a:pt x="8597" y="21321"/>
                  </a:cubicBezTo>
                  <a:cubicBezTo>
                    <a:pt x="8597" y="21374"/>
                    <a:pt x="8650" y="21374"/>
                    <a:pt x="8650" y="21427"/>
                  </a:cubicBezTo>
                  <a:cubicBezTo>
                    <a:pt x="9100" y="21427"/>
                    <a:pt x="9483" y="21600"/>
                    <a:pt x="9920" y="21600"/>
                  </a:cubicBezTo>
                  <a:cubicBezTo>
                    <a:pt x="10065" y="21582"/>
                    <a:pt x="10213" y="21576"/>
                    <a:pt x="10362" y="21576"/>
                  </a:cubicBezTo>
                  <a:cubicBezTo>
                    <a:pt x="10662" y="21576"/>
                    <a:pt x="10970" y="21600"/>
                    <a:pt x="11296" y="21600"/>
                  </a:cubicBezTo>
                  <a:cubicBezTo>
                    <a:pt x="11349" y="21600"/>
                    <a:pt x="11416" y="21547"/>
                    <a:pt x="11521" y="21547"/>
                  </a:cubicBezTo>
                  <a:cubicBezTo>
                    <a:pt x="11799" y="21547"/>
                    <a:pt x="12130" y="21547"/>
                    <a:pt x="12460" y="21480"/>
                  </a:cubicBezTo>
                  <a:cubicBezTo>
                    <a:pt x="12672" y="21427"/>
                    <a:pt x="12897" y="21427"/>
                    <a:pt x="13175" y="21374"/>
                  </a:cubicBezTo>
                  <a:cubicBezTo>
                    <a:pt x="13400" y="21321"/>
                    <a:pt x="13664" y="21215"/>
                    <a:pt x="13889" y="21148"/>
                  </a:cubicBezTo>
                  <a:cubicBezTo>
                    <a:pt x="14167" y="21042"/>
                    <a:pt x="14497" y="21095"/>
                    <a:pt x="14722" y="20882"/>
                  </a:cubicBezTo>
                  <a:cubicBezTo>
                    <a:pt x="14775" y="20816"/>
                    <a:pt x="14828" y="20763"/>
                    <a:pt x="14934" y="20763"/>
                  </a:cubicBezTo>
                  <a:cubicBezTo>
                    <a:pt x="15212" y="20763"/>
                    <a:pt x="15436" y="20550"/>
                    <a:pt x="15714" y="20377"/>
                  </a:cubicBezTo>
                  <a:cubicBezTo>
                    <a:pt x="15873" y="20324"/>
                    <a:pt x="16045" y="20218"/>
                    <a:pt x="16256" y="20098"/>
                  </a:cubicBezTo>
                  <a:lnTo>
                    <a:pt x="16309" y="20045"/>
                  </a:lnTo>
                  <a:cubicBezTo>
                    <a:pt x="16534" y="19939"/>
                    <a:pt x="16759" y="19766"/>
                    <a:pt x="16971" y="19659"/>
                  </a:cubicBezTo>
                  <a:cubicBezTo>
                    <a:pt x="17367" y="19434"/>
                    <a:pt x="17698" y="19154"/>
                    <a:pt x="18029" y="18821"/>
                  </a:cubicBezTo>
                  <a:cubicBezTo>
                    <a:pt x="18082" y="18768"/>
                    <a:pt x="18188" y="18662"/>
                    <a:pt x="18240" y="18609"/>
                  </a:cubicBezTo>
                  <a:cubicBezTo>
                    <a:pt x="18518" y="18329"/>
                    <a:pt x="18743" y="18050"/>
                    <a:pt x="18955" y="17824"/>
                  </a:cubicBezTo>
                  <a:cubicBezTo>
                    <a:pt x="19074" y="17718"/>
                    <a:pt x="19180" y="17559"/>
                    <a:pt x="19285" y="17439"/>
                  </a:cubicBezTo>
                  <a:lnTo>
                    <a:pt x="19510" y="17226"/>
                  </a:lnTo>
                  <a:cubicBezTo>
                    <a:pt x="19616" y="17053"/>
                    <a:pt x="19735" y="16828"/>
                    <a:pt x="19841" y="16668"/>
                  </a:cubicBezTo>
                  <a:cubicBezTo>
                    <a:pt x="20066" y="16336"/>
                    <a:pt x="20277" y="16003"/>
                    <a:pt x="20449" y="15618"/>
                  </a:cubicBezTo>
                  <a:cubicBezTo>
                    <a:pt x="20608" y="15233"/>
                    <a:pt x="20886" y="14834"/>
                    <a:pt x="21005" y="14448"/>
                  </a:cubicBezTo>
                  <a:cubicBezTo>
                    <a:pt x="21058" y="14236"/>
                    <a:pt x="21164" y="14010"/>
                    <a:pt x="21216" y="13784"/>
                  </a:cubicBezTo>
                  <a:cubicBezTo>
                    <a:pt x="21269" y="13505"/>
                    <a:pt x="21269" y="13239"/>
                    <a:pt x="21388" y="12960"/>
                  </a:cubicBezTo>
                  <a:cubicBezTo>
                    <a:pt x="21441" y="12681"/>
                    <a:pt x="21441" y="12348"/>
                    <a:pt x="21494" y="12069"/>
                  </a:cubicBezTo>
                  <a:cubicBezTo>
                    <a:pt x="21600" y="11737"/>
                    <a:pt x="21600" y="11352"/>
                    <a:pt x="21600" y="11019"/>
                  </a:cubicBezTo>
                  <a:lnTo>
                    <a:pt x="21600" y="10793"/>
                  </a:lnTo>
                  <a:cubicBezTo>
                    <a:pt x="21600" y="10634"/>
                    <a:pt x="21547" y="10461"/>
                    <a:pt x="21547" y="10302"/>
                  </a:cubicBezTo>
                  <a:lnTo>
                    <a:pt x="21547" y="10022"/>
                  </a:lnTo>
                  <a:cubicBezTo>
                    <a:pt x="21494" y="9797"/>
                    <a:pt x="21494" y="9517"/>
                    <a:pt x="21441" y="9252"/>
                  </a:cubicBezTo>
                  <a:cubicBezTo>
                    <a:pt x="21441" y="9026"/>
                    <a:pt x="21441" y="8800"/>
                    <a:pt x="21388" y="8521"/>
                  </a:cubicBezTo>
                  <a:cubicBezTo>
                    <a:pt x="21335" y="8308"/>
                    <a:pt x="21269" y="8029"/>
                    <a:pt x="21164" y="7750"/>
                  </a:cubicBezTo>
                  <a:cubicBezTo>
                    <a:pt x="21111" y="7643"/>
                    <a:pt x="21058" y="7523"/>
                    <a:pt x="21005" y="7416"/>
                  </a:cubicBezTo>
                  <a:cubicBezTo>
                    <a:pt x="20939" y="7310"/>
                    <a:pt x="21005" y="7137"/>
                    <a:pt x="20939" y="7084"/>
                  </a:cubicBezTo>
                  <a:cubicBezTo>
                    <a:pt x="20674" y="6805"/>
                    <a:pt x="20727" y="6526"/>
                    <a:pt x="20608" y="6260"/>
                  </a:cubicBezTo>
                  <a:cubicBezTo>
                    <a:pt x="20608" y="6194"/>
                    <a:pt x="20502" y="6194"/>
                    <a:pt x="20502" y="6141"/>
                  </a:cubicBezTo>
                  <a:cubicBezTo>
                    <a:pt x="20449" y="6034"/>
                    <a:pt x="20396" y="5928"/>
                    <a:pt x="20343" y="5808"/>
                  </a:cubicBezTo>
                  <a:cubicBezTo>
                    <a:pt x="20277" y="5702"/>
                    <a:pt x="20224" y="5596"/>
                    <a:pt x="20172" y="5529"/>
                  </a:cubicBezTo>
                  <a:cubicBezTo>
                    <a:pt x="20013" y="5263"/>
                    <a:pt x="19841" y="5037"/>
                    <a:pt x="19735" y="4758"/>
                  </a:cubicBezTo>
                  <a:cubicBezTo>
                    <a:pt x="19616" y="4479"/>
                    <a:pt x="19285" y="4320"/>
                    <a:pt x="19232" y="4041"/>
                  </a:cubicBezTo>
                  <a:cubicBezTo>
                    <a:pt x="18955" y="3868"/>
                    <a:pt x="18849" y="3602"/>
                    <a:pt x="18690" y="3376"/>
                  </a:cubicBezTo>
                  <a:cubicBezTo>
                    <a:pt x="18571" y="3270"/>
                    <a:pt x="18465" y="3203"/>
                    <a:pt x="18293" y="3150"/>
                  </a:cubicBezTo>
                  <a:cubicBezTo>
                    <a:pt x="18082" y="2605"/>
                    <a:pt x="17526" y="2379"/>
                    <a:pt x="17090" y="2047"/>
                  </a:cubicBezTo>
                  <a:cubicBezTo>
                    <a:pt x="16759" y="1768"/>
                    <a:pt x="16309" y="1542"/>
                    <a:pt x="15979" y="1329"/>
                  </a:cubicBezTo>
                  <a:cubicBezTo>
                    <a:pt x="15767" y="1209"/>
                    <a:pt x="15595" y="1103"/>
                    <a:pt x="15383" y="1050"/>
                  </a:cubicBezTo>
                  <a:cubicBezTo>
                    <a:pt x="15159" y="997"/>
                    <a:pt x="14934" y="877"/>
                    <a:pt x="14722" y="771"/>
                  </a:cubicBezTo>
                  <a:cubicBezTo>
                    <a:pt x="14391" y="665"/>
                    <a:pt x="14114" y="545"/>
                    <a:pt x="13783" y="439"/>
                  </a:cubicBezTo>
                  <a:cubicBezTo>
                    <a:pt x="13664" y="385"/>
                    <a:pt x="13558" y="385"/>
                    <a:pt x="13400" y="332"/>
                  </a:cubicBezTo>
                  <a:cubicBezTo>
                    <a:pt x="13069" y="279"/>
                    <a:pt x="12672" y="159"/>
                    <a:pt x="12288" y="159"/>
                  </a:cubicBezTo>
                  <a:cubicBezTo>
                    <a:pt x="12077" y="159"/>
                    <a:pt x="11852" y="53"/>
                    <a:pt x="11627" y="53"/>
                  </a:cubicBezTo>
                  <a:cubicBezTo>
                    <a:pt x="11548" y="27"/>
                    <a:pt x="11465" y="13"/>
                    <a:pt x="11389" y="13"/>
                  </a:cubicBezTo>
                  <a:cubicBezTo>
                    <a:pt x="11313" y="13"/>
                    <a:pt x="11244" y="27"/>
                    <a:pt x="11191" y="53"/>
                  </a:cubicBezTo>
                  <a:cubicBezTo>
                    <a:pt x="11052" y="53"/>
                    <a:pt x="10913" y="66"/>
                    <a:pt x="10782" y="66"/>
                  </a:cubicBezTo>
                  <a:cubicBezTo>
                    <a:pt x="10651" y="66"/>
                    <a:pt x="10528" y="53"/>
                    <a:pt x="1042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8742" name="Google Shape;5848;p41"/>
            <p:cNvSpPr/>
            <p:nvPr/>
          </p:nvSpPr>
          <p:spPr>
            <a:xfrm rot="17792926">
              <a:off x="550692" y="568165"/>
              <a:ext cx="971388" cy="962403"/>
            </a:xfrm>
            <a:custGeom>
              <a:avLst/>
              <a:gdLst/>
              <a:ahLst/>
              <a:cxnLst>
                <a:cxn ang="0">
                  <a:pos x="wd2" y="hd2"/>
                </a:cxn>
                <a:cxn ang="5400000">
                  <a:pos x="wd2" y="hd2"/>
                </a:cxn>
                <a:cxn ang="10800000">
                  <a:pos x="wd2" y="hd2"/>
                </a:cxn>
                <a:cxn ang="16200000">
                  <a:pos x="wd2" y="hd2"/>
                </a:cxn>
              </a:cxnLst>
              <a:rect l="0" t="0" r="r" b="b"/>
              <a:pathLst>
                <a:path w="21566" h="21600" extrusionOk="0">
                  <a:moveTo>
                    <a:pt x="11097" y="0"/>
                  </a:moveTo>
                  <a:cubicBezTo>
                    <a:pt x="10435" y="0"/>
                    <a:pt x="9818" y="193"/>
                    <a:pt x="9202" y="193"/>
                  </a:cubicBezTo>
                  <a:cubicBezTo>
                    <a:pt x="9084" y="193"/>
                    <a:pt x="9026" y="252"/>
                    <a:pt x="8893" y="252"/>
                  </a:cubicBezTo>
                  <a:cubicBezTo>
                    <a:pt x="8526" y="371"/>
                    <a:pt x="8100" y="445"/>
                    <a:pt x="7733" y="564"/>
                  </a:cubicBezTo>
                  <a:cubicBezTo>
                    <a:pt x="7616" y="564"/>
                    <a:pt x="7498" y="564"/>
                    <a:pt x="7425" y="623"/>
                  </a:cubicBezTo>
                  <a:cubicBezTo>
                    <a:pt x="7131" y="742"/>
                    <a:pt x="6823" y="935"/>
                    <a:pt x="6456" y="1054"/>
                  </a:cubicBezTo>
                  <a:cubicBezTo>
                    <a:pt x="6206" y="1188"/>
                    <a:pt x="5898" y="1366"/>
                    <a:pt x="5590" y="1484"/>
                  </a:cubicBezTo>
                  <a:cubicBezTo>
                    <a:pt x="5413" y="1559"/>
                    <a:pt x="5296" y="1677"/>
                    <a:pt x="5105" y="1796"/>
                  </a:cubicBezTo>
                  <a:cubicBezTo>
                    <a:pt x="4929" y="1855"/>
                    <a:pt x="4797" y="1930"/>
                    <a:pt x="4621" y="2048"/>
                  </a:cubicBezTo>
                  <a:cubicBezTo>
                    <a:pt x="4371" y="2227"/>
                    <a:pt x="4121" y="2479"/>
                    <a:pt x="3886" y="2672"/>
                  </a:cubicBezTo>
                  <a:cubicBezTo>
                    <a:pt x="3828" y="2791"/>
                    <a:pt x="3696" y="2909"/>
                    <a:pt x="3578" y="3043"/>
                  </a:cubicBezTo>
                  <a:cubicBezTo>
                    <a:pt x="3270" y="3221"/>
                    <a:pt x="3020" y="3533"/>
                    <a:pt x="2785" y="3785"/>
                  </a:cubicBezTo>
                  <a:cubicBezTo>
                    <a:pt x="2286" y="4275"/>
                    <a:pt x="1992" y="4898"/>
                    <a:pt x="1625" y="5448"/>
                  </a:cubicBezTo>
                  <a:cubicBezTo>
                    <a:pt x="1376" y="5819"/>
                    <a:pt x="1067" y="6131"/>
                    <a:pt x="950" y="6561"/>
                  </a:cubicBezTo>
                  <a:cubicBezTo>
                    <a:pt x="818" y="7051"/>
                    <a:pt x="641" y="7497"/>
                    <a:pt x="451" y="7868"/>
                  </a:cubicBezTo>
                  <a:cubicBezTo>
                    <a:pt x="333" y="8239"/>
                    <a:pt x="274" y="8670"/>
                    <a:pt x="216" y="9041"/>
                  </a:cubicBezTo>
                  <a:cubicBezTo>
                    <a:pt x="157" y="9278"/>
                    <a:pt x="216" y="9531"/>
                    <a:pt x="83" y="9783"/>
                  </a:cubicBezTo>
                  <a:cubicBezTo>
                    <a:pt x="-34" y="10332"/>
                    <a:pt x="25" y="10896"/>
                    <a:pt x="25" y="11386"/>
                  </a:cubicBezTo>
                  <a:cubicBezTo>
                    <a:pt x="-34" y="11639"/>
                    <a:pt x="25" y="11876"/>
                    <a:pt x="83" y="12129"/>
                  </a:cubicBezTo>
                  <a:cubicBezTo>
                    <a:pt x="83" y="12559"/>
                    <a:pt x="157" y="12930"/>
                    <a:pt x="216" y="13301"/>
                  </a:cubicBezTo>
                  <a:cubicBezTo>
                    <a:pt x="216" y="13494"/>
                    <a:pt x="274" y="13613"/>
                    <a:pt x="274" y="13732"/>
                  </a:cubicBezTo>
                  <a:cubicBezTo>
                    <a:pt x="333" y="13865"/>
                    <a:pt x="392" y="13925"/>
                    <a:pt x="451" y="14043"/>
                  </a:cubicBezTo>
                  <a:cubicBezTo>
                    <a:pt x="524" y="13554"/>
                    <a:pt x="524" y="13064"/>
                    <a:pt x="524" y="12559"/>
                  </a:cubicBezTo>
                  <a:lnTo>
                    <a:pt x="524" y="11327"/>
                  </a:lnTo>
                  <a:cubicBezTo>
                    <a:pt x="524" y="11268"/>
                    <a:pt x="524" y="11134"/>
                    <a:pt x="583" y="11075"/>
                  </a:cubicBezTo>
                  <a:cubicBezTo>
                    <a:pt x="583" y="10704"/>
                    <a:pt x="641" y="10392"/>
                    <a:pt x="641" y="10021"/>
                  </a:cubicBezTo>
                  <a:cubicBezTo>
                    <a:pt x="700" y="9590"/>
                    <a:pt x="759" y="9160"/>
                    <a:pt x="950" y="8729"/>
                  </a:cubicBezTo>
                  <a:cubicBezTo>
                    <a:pt x="950" y="8611"/>
                    <a:pt x="1009" y="8536"/>
                    <a:pt x="1009" y="8418"/>
                  </a:cubicBezTo>
                  <a:cubicBezTo>
                    <a:pt x="1185" y="7868"/>
                    <a:pt x="1317" y="7304"/>
                    <a:pt x="1625" y="6813"/>
                  </a:cubicBezTo>
                  <a:cubicBezTo>
                    <a:pt x="1919" y="6249"/>
                    <a:pt x="2227" y="5700"/>
                    <a:pt x="2594" y="5195"/>
                  </a:cubicBezTo>
                  <a:cubicBezTo>
                    <a:pt x="2844" y="4824"/>
                    <a:pt x="3094" y="4527"/>
                    <a:pt x="3328" y="4275"/>
                  </a:cubicBezTo>
                  <a:cubicBezTo>
                    <a:pt x="3637" y="3963"/>
                    <a:pt x="3945" y="3711"/>
                    <a:pt x="4253" y="3414"/>
                  </a:cubicBezTo>
                  <a:cubicBezTo>
                    <a:pt x="4312" y="3340"/>
                    <a:pt x="4371" y="3281"/>
                    <a:pt x="4430" y="3221"/>
                  </a:cubicBezTo>
                  <a:cubicBezTo>
                    <a:pt x="4929" y="2909"/>
                    <a:pt x="5355" y="2598"/>
                    <a:pt x="5781" y="2301"/>
                  </a:cubicBezTo>
                  <a:cubicBezTo>
                    <a:pt x="6573" y="1737"/>
                    <a:pt x="7425" y="1559"/>
                    <a:pt x="8291" y="1247"/>
                  </a:cubicBezTo>
                  <a:cubicBezTo>
                    <a:pt x="9026" y="935"/>
                    <a:pt x="9877" y="876"/>
                    <a:pt x="10730" y="876"/>
                  </a:cubicBezTo>
                  <a:lnTo>
                    <a:pt x="10921" y="876"/>
                  </a:lnTo>
                  <a:cubicBezTo>
                    <a:pt x="11075" y="846"/>
                    <a:pt x="11244" y="831"/>
                    <a:pt x="11413" y="831"/>
                  </a:cubicBezTo>
                  <a:cubicBezTo>
                    <a:pt x="11581" y="831"/>
                    <a:pt x="11750" y="846"/>
                    <a:pt x="11904" y="876"/>
                  </a:cubicBezTo>
                  <a:cubicBezTo>
                    <a:pt x="12272" y="935"/>
                    <a:pt x="12697" y="995"/>
                    <a:pt x="13123" y="1054"/>
                  </a:cubicBezTo>
                  <a:cubicBezTo>
                    <a:pt x="13549" y="1188"/>
                    <a:pt x="14034" y="1306"/>
                    <a:pt x="14474" y="1484"/>
                  </a:cubicBezTo>
                  <a:cubicBezTo>
                    <a:pt x="15017" y="1677"/>
                    <a:pt x="15502" y="1989"/>
                    <a:pt x="16001" y="2227"/>
                  </a:cubicBezTo>
                  <a:cubicBezTo>
                    <a:pt x="16119" y="2301"/>
                    <a:pt x="16236" y="2360"/>
                    <a:pt x="16309" y="2420"/>
                  </a:cubicBezTo>
                  <a:cubicBezTo>
                    <a:pt x="16603" y="2672"/>
                    <a:pt x="16970" y="2909"/>
                    <a:pt x="17220" y="3162"/>
                  </a:cubicBezTo>
                  <a:cubicBezTo>
                    <a:pt x="17587" y="3473"/>
                    <a:pt x="17895" y="3785"/>
                    <a:pt x="18204" y="4082"/>
                  </a:cubicBezTo>
                  <a:cubicBezTo>
                    <a:pt x="18512" y="4334"/>
                    <a:pt x="18747" y="4646"/>
                    <a:pt x="18938" y="4958"/>
                  </a:cubicBezTo>
                  <a:cubicBezTo>
                    <a:pt x="19114" y="5136"/>
                    <a:pt x="19246" y="5329"/>
                    <a:pt x="19305" y="5507"/>
                  </a:cubicBezTo>
                  <a:cubicBezTo>
                    <a:pt x="19422" y="5700"/>
                    <a:pt x="19481" y="5878"/>
                    <a:pt x="19613" y="6071"/>
                  </a:cubicBezTo>
                  <a:cubicBezTo>
                    <a:pt x="19672" y="6249"/>
                    <a:pt x="19789" y="6442"/>
                    <a:pt x="19848" y="6620"/>
                  </a:cubicBezTo>
                  <a:cubicBezTo>
                    <a:pt x="20039" y="6991"/>
                    <a:pt x="20156" y="7304"/>
                    <a:pt x="20274" y="7675"/>
                  </a:cubicBezTo>
                  <a:cubicBezTo>
                    <a:pt x="20347" y="7928"/>
                    <a:pt x="20465" y="8165"/>
                    <a:pt x="20523" y="8477"/>
                  </a:cubicBezTo>
                  <a:cubicBezTo>
                    <a:pt x="20582" y="8729"/>
                    <a:pt x="20523" y="8907"/>
                    <a:pt x="20582" y="9160"/>
                  </a:cubicBezTo>
                  <a:cubicBezTo>
                    <a:pt x="20714" y="9724"/>
                    <a:pt x="20773" y="10214"/>
                    <a:pt x="20773" y="10763"/>
                  </a:cubicBezTo>
                  <a:cubicBezTo>
                    <a:pt x="20773" y="11075"/>
                    <a:pt x="20714" y="11327"/>
                    <a:pt x="20714" y="11579"/>
                  </a:cubicBezTo>
                  <a:cubicBezTo>
                    <a:pt x="20773" y="12188"/>
                    <a:pt x="20523" y="12752"/>
                    <a:pt x="20465" y="13361"/>
                  </a:cubicBezTo>
                  <a:cubicBezTo>
                    <a:pt x="20465" y="13494"/>
                    <a:pt x="20465" y="13613"/>
                    <a:pt x="20406" y="13672"/>
                  </a:cubicBezTo>
                  <a:cubicBezTo>
                    <a:pt x="20274" y="14043"/>
                    <a:pt x="20098" y="14414"/>
                    <a:pt x="19980" y="14726"/>
                  </a:cubicBezTo>
                  <a:cubicBezTo>
                    <a:pt x="19731" y="15350"/>
                    <a:pt x="19364" y="15899"/>
                    <a:pt x="19055" y="16404"/>
                  </a:cubicBezTo>
                  <a:cubicBezTo>
                    <a:pt x="18629" y="17012"/>
                    <a:pt x="18262" y="17576"/>
                    <a:pt x="17704" y="18066"/>
                  </a:cubicBezTo>
                  <a:cubicBezTo>
                    <a:pt x="17587" y="18125"/>
                    <a:pt x="17469" y="18185"/>
                    <a:pt x="17337" y="18318"/>
                  </a:cubicBezTo>
                  <a:cubicBezTo>
                    <a:pt x="16794" y="18927"/>
                    <a:pt x="16060" y="19298"/>
                    <a:pt x="15326" y="19743"/>
                  </a:cubicBezTo>
                  <a:cubicBezTo>
                    <a:pt x="15076" y="19923"/>
                    <a:pt x="14768" y="19982"/>
                    <a:pt x="14474" y="20116"/>
                  </a:cubicBezTo>
                  <a:cubicBezTo>
                    <a:pt x="14107" y="20294"/>
                    <a:pt x="13740" y="20412"/>
                    <a:pt x="13373" y="20546"/>
                  </a:cubicBezTo>
                  <a:cubicBezTo>
                    <a:pt x="12874" y="20665"/>
                    <a:pt x="12330" y="20724"/>
                    <a:pt x="11831" y="20858"/>
                  </a:cubicBezTo>
                  <a:cubicBezTo>
                    <a:pt x="11405" y="20917"/>
                    <a:pt x="11038" y="20917"/>
                    <a:pt x="10612" y="20917"/>
                  </a:cubicBezTo>
                  <a:cubicBezTo>
                    <a:pt x="10127" y="20917"/>
                    <a:pt x="9569" y="20917"/>
                    <a:pt x="9084" y="20784"/>
                  </a:cubicBezTo>
                  <a:cubicBezTo>
                    <a:pt x="8468" y="20665"/>
                    <a:pt x="7924" y="20605"/>
                    <a:pt x="7366" y="20412"/>
                  </a:cubicBezTo>
                  <a:cubicBezTo>
                    <a:pt x="6515" y="20116"/>
                    <a:pt x="5663" y="19743"/>
                    <a:pt x="4855" y="19239"/>
                  </a:cubicBezTo>
                  <a:cubicBezTo>
                    <a:pt x="4371" y="18927"/>
                    <a:pt x="3945" y="18630"/>
                    <a:pt x="3519" y="18259"/>
                  </a:cubicBezTo>
                  <a:cubicBezTo>
                    <a:pt x="3270" y="18125"/>
                    <a:pt x="3152" y="17947"/>
                    <a:pt x="2961" y="17814"/>
                  </a:cubicBezTo>
                  <a:cubicBezTo>
                    <a:pt x="2785" y="17636"/>
                    <a:pt x="2653" y="17517"/>
                    <a:pt x="2536" y="17383"/>
                  </a:cubicBezTo>
                  <a:cubicBezTo>
                    <a:pt x="2359" y="17265"/>
                    <a:pt x="2227" y="17146"/>
                    <a:pt x="2051" y="17072"/>
                  </a:cubicBezTo>
                  <a:cubicBezTo>
                    <a:pt x="2051" y="17012"/>
                    <a:pt x="2051" y="17012"/>
                    <a:pt x="2110" y="16893"/>
                  </a:cubicBezTo>
                  <a:cubicBezTo>
                    <a:pt x="1992" y="16953"/>
                    <a:pt x="1919" y="16953"/>
                    <a:pt x="1860" y="17012"/>
                  </a:cubicBezTo>
                  <a:cubicBezTo>
                    <a:pt x="2168" y="17383"/>
                    <a:pt x="2418" y="17814"/>
                    <a:pt x="2785" y="18125"/>
                  </a:cubicBezTo>
                  <a:cubicBezTo>
                    <a:pt x="3152" y="18556"/>
                    <a:pt x="3519" y="18927"/>
                    <a:pt x="3945" y="19239"/>
                  </a:cubicBezTo>
                  <a:cubicBezTo>
                    <a:pt x="4312" y="19550"/>
                    <a:pt x="4738" y="19803"/>
                    <a:pt x="5105" y="20041"/>
                  </a:cubicBezTo>
                  <a:cubicBezTo>
                    <a:pt x="5413" y="20234"/>
                    <a:pt x="5781" y="20412"/>
                    <a:pt x="6148" y="20605"/>
                  </a:cubicBezTo>
                  <a:cubicBezTo>
                    <a:pt x="6573" y="20784"/>
                    <a:pt x="7058" y="20977"/>
                    <a:pt x="7557" y="21095"/>
                  </a:cubicBezTo>
                  <a:cubicBezTo>
                    <a:pt x="7733" y="21229"/>
                    <a:pt x="7924" y="21229"/>
                    <a:pt x="8100" y="21288"/>
                  </a:cubicBezTo>
                  <a:cubicBezTo>
                    <a:pt x="8291" y="21288"/>
                    <a:pt x="8468" y="21348"/>
                    <a:pt x="8658" y="21348"/>
                  </a:cubicBezTo>
                  <a:cubicBezTo>
                    <a:pt x="9084" y="21407"/>
                    <a:pt x="9510" y="21526"/>
                    <a:pt x="9877" y="21600"/>
                  </a:cubicBezTo>
                  <a:cubicBezTo>
                    <a:pt x="10553" y="21600"/>
                    <a:pt x="11170" y="21600"/>
                    <a:pt x="11831" y="21526"/>
                  </a:cubicBezTo>
                  <a:cubicBezTo>
                    <a:pt x="12448" y="21407"/>
                    <a:pt x="13123" y="21348"/>
                    <a:pt x="13740" y="21155"/>
                  </a:cubicBezTo>
                  <a:cubicBezTo>
                    <a:pt x="13916" y="21036"/>
                    <a:pt x="14166" y="20977"/>
                    <a:pt x="14342" y="20977"/>
                  </a:cubicBezTo>
                  <a:cubicBezTo>
                    <a:pt x="14900" y="20858"/>
                    <a:pt x="15384" y="20546"/>
                    <a:pt x="15869" y="20294"/>
                  </a:cubicBezTo>
                  <a:cubicBezTo>
                    <a:pt x="16236" y="20175"/>
                    <a:pt x="16603" y="19862"/>
                    <a:pt x="16911" y="19610"/>
                  </a:cubicBezTo>
                  <a:cubicBezTo>
                    <a:pt x="17587" y="19179"/>
                    <a:pt x="18071" y="18690"/>
                    <a:pt x="18629" y="18125"/>
                  </a:cubicBezTo>
                  <a:cubicBezTo>
                    <a:pt x="19246" y="17517"/>
                    <a:pt x="19731" y="16775"/>
                    <a:pt x="20156" y="16032"/>
                  </a:cubicBezTo>
                  <a:cubicBezTo>
                    <a:pt x="20347" y="15721"/>
                    <a:pt x="20523" y="15350"/>
                    <a:pt x="20714" y="14979"/>
                  </a:cubicBezTo>
                  <a:cubicBezTo>
                    <a:pt x="20832" y="14726"/>
                    <a:pt x="20949" y="14414"/>
                    <a:pt x="21081" y="14103"/>
                  </a:cubicBezTo>
                  <a:cubicBezTo>
                    <a:pt x="21316" y="13242"/>
                    <a:pt x="21449" y="12322"/>
                    <a:pt x="21507" y="11327"/>
                  </a:cubicBezTo>
                  <a:cubicBezTo>
                    <a:pt x="21507" y="11134"/>
                    <a:pt x="21566" y="10896"/>
                    <a:pt x="21566" y="10704"/>
                  </a:cubicBezTo>
                  <a:cubicBezTo>
                    <a:pt x="21449" y="10332"/>
                    <a:pt x="21566" y="9902"/>
                    <a:pt x="21449" y="9531"/>
                  </a:cubicBezTo>
                  <a:cubicBezTo>
                    <a:pt x="21316" y="9100"/>
                    <a:pt x="21375" y="8611"/>
                    <a:pt x="21258" y="8165"/>
                  </a:cubicBezTo>
                  <a:cubicBezTo>
                    <a:pt x="21140" y="7735"/>
                    <a:pt x="21081" y="7304"/>
                    <a:pt x="20832" y="6932"/>
                  </a:cubicBezTo>
                  <a:cubicBezTo>
                    <a:pt x="20714" y="6813"/>
                    <a:pt x="20582" y="6561"/>
                    <a:pt x="20582" y="6383"/>
                  </a:cubicBezTo>
                  <a:cubicBezTo>
                    <a:pt x="20641" y="6249"/>
                    <a:pt x="20582" y="6131"/>
                    <a:pt x="20523" y="6071"/>
                  </a:cubicBezTo>
                  <a:cubicBezTo>
                    <a:pt x="20347" y="5878"/>
                    <a:pt x="20274" y="5641"/>
                    <a:pt x="20156" y="5448"/>
                  </a:cubicBezTo>
                  <a:cubicBezTo>
                    <a:pt x="19789" y="4824"/>
                    <a:pt x="19422" y="4216"/>
                    <a:pt x="18938" y="3652"/>
                  </a:cubicBezTo>
                  <a:lnTo>
                    <a:pt x="18321" y="3043"/>
                  </a:lnTo>
                  <a:lnTo>
                    <a:pt x="17954" y="2672"/>
                  </a:lnTo>
                  <a:cubicBezTo>
                    <a:pt x="17836" y="2538"/>
                    <a:pt x="17704" y="2420"/>
                    <a:pt x="17587" y="2360"/>
                  </a:cubicBezTo>
                  <a:cubicBezTo>
                    <a:pt x="17279" y="2108"/>
                    <a:pt x="16911" y="1930"/>
                    <a:pt x="16603" y="1737"/>
                  </a:cubicBezTo>
                  <a:cubicBezTo>
                    <a:pt x="16236" y="1484"/>
                    <a:pt x="15869" y="1247"/>
                    <a:pt x="15502" y="1054"/>
                  </a:cubicBezTo>
                  <a:cubicBezTo>
                    <a:pt x="14709" y="683"/>
                    <a:pt x="13799" y="445"/>
                    <a:pt x="13006" y="193"/>
                  </a:cubicBezTo>
                  <a:cubicBezTo>
                    <a:pt x="12815" y="134"/>
                    <a:pt x="12697" y="134"/>
                    <a:pt x="12506" y="134"/>
                  </a:cubicBezTo>
                  <a:cubicBezTo>
                    <a:pt x="12448" y="163"/>
                    <a:pt x="12370" y="178"/>
                    <a:pt x="12294" y="178"/>
                  </a:cubicBezTo>
                  <a:cubicBezTo>
                    <a:pt x="12216" y="178"/>
                    <a:pt x="12139" y="163"/>
                    <a:pt x="12081" y="134"/>
                  </a:cubicBezTo>
                  <a:cubicBezTo>
                    <a:pt x="11772" y="74"/>
                    <a:pt x="11405" y="74"/>
                    <a:pt x="1109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8743" name="Google Shape;5849;p41"/>
            <p:cNvSpPr/>
            <p:nvPr/>
          </p:nvSpPr>
          <p:spPr>
            <a:xfrm rot="17792926">
              <a:off x="417841" y="418695"/>
              <a:ext cx="1234277" cy="1240229"/>
            </a:xfrm>
            <a:custGeom>
              <a:avLst/>
              <a:gdLst/>
              <a:ahLst/>
              <a:cxnLst>
                <a:cxn ang="0">
                  <a:pos x="wd2" y="hd2"/>
                </a:cxn>
                <a:cxn ang="5400000">
                  <a:pos x="wd2" y="hd2"/>
                </a:cxn>
                <a:cxn ang="10800000">
                  <a:pos x="wd2" y="hd2"/>
                </a:cxn>
                <a:cxn ang="16200000">
                  <a:pos x="wd2" y="hd2"/>
                </a:cxn>
              </a:cxnLst>
              <a:rect l="0" t="0" r="r" b="b"/>
              <a:pathLst>
                <a:path w="21600" h="21600" extrusionOk="0">
                  <a:moveTo>
                    <a:pt x="10938" y="0"/>
                  </a:moveTo>
                  <a:cubicBezTo>
                    <a:pt x="10728" y="0"/>
                    <a:pt x="10515" y="35"/>
                    <a:pt x="10313" y="35"/>
                  </a:cubicBezTo>
                  <a:cubicBezTo>
                    <a:pt x="10128" y="35"/>
                    <a:pt x="9978" y="81"/>
                    <a:pt x="9793" y="81"/>
                  </a:cubicBezTo>
                  <a:cubicBezTo>
                    <a:pt x="9719" y="114"/>
                    <a:pt x="9651" y="146"/>
                    <a:pt x="9585" y="146"/>
                  </a:cubicBezTo>
                  <a:cubicBezTo>
                    <a:pt x="9558" y="146"/>
                    <a:pt x="9531" y="141"/>
                    <a:pt x="9503" y="128"/>
                  </a:cubicBezTo>
                  <a:cubicBezTo>
                    <a:pt x="9432" y="114"/>
                    <a:pt x="9361" y="108"/>
                    <a:pt x="9290" y="108"/>
                  </a:cubicBezTo>
                  <a:cubicBezTo>
                    <a:pt x="9118" y="108"/>
                    <a:pt x="8946" y="141"/>
                    <a:pt x="8774" y="174"/>
                  </a:cubicBezTo>
                  <a:cubicBezTo>
                    <a:pt x="8485" y="277"/>
                    <a:pt x="8195" y="323"/>
                    <a:pt x="7906" y="415"/>
                  </a:cubicBezTo>
                  <a:cubicBezTo>
                    <a:pt x="7663" y="462"/>
                    <a:pt x="7478" y="508"/>
                    <a:pt x="7281" y="565"/>
                  </a:cubicBezTo>
                  <a:cubicBezTo>
                    <a:pt x="6899" y="703"/>
                    <a:pt x="6506" y="899"/>
                    <a:pt x="6170" y="1038"/>
                  </a:cubicBezTo>
                  <a:cubicBezTo>
                    <a:pt x="5881" y="1187"/>
                    <a:pt x="5637" y="1279"/>
                    <a:pt x="5394" y="1429"/>
                  </a:cubicBezTo>
                  <a:cubicBezTo>
                    <a:pt x="5163" y="1567"/>
                    <a:pt x="4920" y="1763"/>
                    <a:pt x="4677" y="1855"/>
                  </a:cubicBezTo>
                  <a:cubicBezTo>
                    <a:pt x="4584" y="1855"/>
                    <a:pt x="4480" y="1947"/>
                    <a:pt x="4387" y="2051"/>
                  </a:cubicBezTo>
                  <a:cubicBezTo>
                    <a:pt x="4341" y="2097"/>
                    <a:pt x="4237" y="2143"/>
                    <a:pt x="4191" y="2235"/>
                  </a:cubicBezTo>
                  <a:cubicBezTo>
                    <a:pt x="3762" y="2523"/>
                    <a:pt x="3427" y="2869"/>
                    <a:pt x="3033" y="3249"/>
                  </a:cubicBezTo>
                  <a:cubicBezTo>
                    <a:pt x="2848" y="3445"/>
                    <a:pt x="2651" y="3629"/>
                    <a:pt x="2455" y="3871"/>
                  </a:cubicBezTo>
                  <a:cubicBezTo>
                    <a:pt x="2212" y="4159"/>
                    <a:pt x="1980" y="4447"/>
                    <a:pt x="1783" y="4827"/>
                  </a:cubicBezTo>
                  <a:cubicBezTo>
                    <a:pt x="1633" y="5115"/>
                    <a:pt x="1448" y="5357"/>
                    <a:pt x="1297" y="5645"/>
                  </a:cubicBezTo>
                  <a:cubicBezTo>
                    <a:pt x="1297" y="5691"/>
                    <a:pt x="1251" y="5691"/>
                    <a:pt x="1251" y="5691"/>
                  </a:cubicBezTo>
                  <a:cubicBezTo>
                    <a:pt x="1008" y="6083"/>
                    <a:pt x="823" y="6463"/>
                    <a:pt x="672" y="6843"/>
                  </a:cubicBezTo>
                  <a:cubicBezTo>
                    <a:pt x="579" y="7131"/>
                    <a:pt x="532" y="7476"/>
                    <a:pt x="428" y="7764"/>
                  </a:cubicBezTo>
                  <a:cubicBezTo>
                    <a:pt x="243" y="8191"/>
                    <a:pt x="139" y="8675"/>
                    <a:pt x="93" y="9147"/>
                  </a:cubicBezTo>
                  <a:cubicBezTo>
                    <a:pt x="46" y="9539"/>
                    <a:pt x="0" y="9965"/>
                    <a:pt x="0" y="10357"/>
                  </a:cubicBezTo>
                  <a:lnTo>
                    <a:pt x="0" y="11267"/>
                  </a:lnTo>
                  <a:cubicBezTo>
                    <a:pt x="46" y="11601"/>
                    <a:pt x="93" y="11981"/>
                    <a:pt x="139" y="12315"/>
                  </a:cubicBezTo>
                  <a:cubicBezTo>
                    <a:pt x="185" y="12603"/>
                    <a:pt x="289" y="12891"/>
                    <a:pt x="336" y="13179"/>
                  </a:cubicBezTo>
                  <a:lnTo>
                    <a:pt x="428" y="13283"/>
                  </a:lnTo>
                  <a:cubicBezTo>
                    <a:pt x="382" y="12799"/>
                    <a:pt x="336" y="12315"/>
                    <a:pt x="336" y="11797"/>
                  </a:cubicBezTo>
                  <a:cubicBezTo>
                    <a:pt x="336" y="11451"/>
                    <a:pt x="243" y="11117"/>
                    <a:pt x="289" y="10737"/>
                  </a:cubicBezTo>
                  <a:cubicBezTo>
                    <a:pt x="382" y="10403"/>
                    <a:pt x="336" y="10069"/>
                    <a:pt x="382" y="9677"/>
                  </a:cubicBezTo>
                  <a:cubicBezTo>
                    <a:pt x="382" y="9493"/>
                    <a:pt x="428" y="9297"/>
                    <a:pt x="475" y="9055"/>
                  </a:cubicBezTo>
                  <a:cubicBezTo>
                    <a:pt x="475" y="8917"/>
                    <a:pt x="579" y="8721"/>
                    <a:pt x="625" y="8525"/>
                  </a:cubicBezTo>
                  <a:cubicBezTo>
                    <a:pt x="718" y="8145"/>
                    <a:pt x="765" y="7764"/>
                    <a:pt x="869" y="7419"/>
                  </a:cubicBezTo>
                  <a:cubicBezTo>
                    <a:pt x="1008" y="7039"/>
                    <a:pt x="1158" y="6705"/>
                    <a:pt x="1343" y="6371"/>
                  </a:cubicBezTo>
                  <a:cubicBezTo>
                    <a:pt x="1586" y="5933"/>
                    <a:pt x="1830" y="5507"/>
                    <a:pt x="2119" y="5069"/>
                  </a:cubicBezTo>
                  <a:cubicBezTo>
                    <a:pt x="2316" y="4735"/>
                    <a:pt x="2559" y="4447"/>
                    <a:pt x="2790" y="4159"/>
                  </a:cubicBezTo>
                  <a:cubicBezTo>
                    <a:pt x="2790" y="4113"/>
                    <a:pt x="2894" y="4067"/>
                    <a:pt x="2941" y="4021"/>
                  </a:cubicBezTo>
                  <a:cubicBezTo>
                    <a:pt x="3137" y="3825"/>
                    <a:pt x="3323" y="3629"/>
                    <a:pt x="3519" y="3445"/>
                  </a:cubicBezTo>
                  <a:cubicBezTo>
                    <a:pt x="3716" y="3295"/>
                    <a:pt x="3809" y="3053"/>
                    <a:pt x="4006" y="2915"/>
                  </a:cubicBezTo>
                  <a:cubicBezTo>
                    <a:pt x="4191" y="2811"/>
                    <a:pt x="4341" y="2719"/>
                    <a:pt x="4480" y="2581"/>
                  </a:cubicBezTo>
                  <a:cubicBezTo>
                    <a:pt x="4723" y="2431"/>
                    <a:pt x="4966" y="2189"/>
                    <a:pt x="5256" y="2097"/>
                  </a:cubicBezTo>
                  <a:cubicBezTo>
                    <a:pt x="5302" y="2097"/>
                    <a:pt x="5394" y="2005"/>
                    <a:pt x="5499" y="1947"/>
                  </a:cubicBezTo>
                  <a:cubicBezTo>
                    <a:pt x="5637" y="1855"/>
                    <a:pt x="5788" y="1763"/>
                    <a:pt x="5927" y="1660"/>
                  </a:cubicBezTo>
                  <a:cubicBezTo>
                    <a:pt x="6262" y="1521"/>
                    <a:pt x="6610" y="1325"/>
                    <a:pt x="6945" y="1233"/>
                  </a:cubicBezTo>
                  <a:cubicBezTo>
                    <a:pt x="7235" y="1141"/>
                    <a:pt x="7524" y="1038"/>
                    <a:pt x="7813" y="945"/>
                  </a:cubicBezTo>
                  <a:cubicBezTo>
                    <a:pt x="7860" y="899"/>
                    <a:pt x="7906" y="899"/>
                    <a:pt x="7952" y="899"/>
                  </a:cubicBezTo>
                  <a:cubicBezTo>
                    <a:pt x="8288" y="796"/>
                    <a:pt x="8682" y="703"/>
                    <a:pt x="9017" y="657"/>
                  </a:cubicBezTo>
                  <a:cubicBezTo>
                    <a:pt x="9156" y="611"/>
                    <a:pt x="9307" y="611"/>
                    <a:pt x="9445" y="611"/>
                  </a:cubicBezTo>
                  <a:cubicBezTo>
                    <a:pt x="9521" y="588"/>
                    <a:pt x="9607" y="588"/>
                    <a:pt x="9699" y="588"/>
                  </a:cubicBezTo>
                  <a:cubicBezTo>
                    <a:pt x="9790" y="588"/>
                    <a:pt x="9885" y="588"/>
                    <a:pt x="9978" y="565"/>
                  </a:cubicBezTo>
                  <a:cubicBezTo>
                    <a:pt x="10221" y="565"/>
                    <a:pt x="10511" y="508"/>
                    <a:pt x="10800" y="508"/>
                  </a:cubicBezTo>
                  <a:cubicBezTo>
                    <a:pt x="10896" y="492"/>
                    <a:pt x="10988" y="487"/>
                    <a:pt x="11077" y="487"/>
                  </a:cubicBezTo>
                  <a:cubicBezTo>
                    <a:pt x="11257" y="487"/>
                    <a:pt x="11429" y="508"/>
                    <a:pt x="11622" y="508"/>
                  </a:cubicBezTo>
                  <a:cubicBezTo>
                    <a:pt x="11958" y="565"/>
                    <a:pt x="12293" y="611"/>
                    <a:pt x="12629" y="703"/>
                  </a:cubicBezTo>
                  <a:cubicBezTo>
                    <a:pt x="12976" y="750"/>
                    <a:pt x="13266" y="796"/>
                    <a:pt x="13601" y="853"/>
                  </a:cubicBezTo>
                  <a:cubicBezTo>
                    <a:pt x="13891" y="945"/>
                    <a:pt x="14180" y="1084"/>
                    <a:pt x="14469" y="1187"/>
                  </a:cubicBezTo>
                  <a:cubicBezTo>
                    <a:pt x="14713" y="1279"/>
                    <a:pt x="14944" y="1429"/>
                    <a:pt x="15187" y="1521"/>
                  </a:cubicBezTo>
                  <a:cubicBezTo>
                    <a:pt x="15673" y="1717"/>
                    <a:pt x="16101" y="1901"/>
                    <a:pt x="16495" y="2235"/>
                  </a:cubicBezTo>
                  <a:cubicBezTo>
                    <a:pt x="16831" y="2477"/>
                    <a:pt x="17166" y="2719"/>
                    <a:pt x="17502" y="2961"/>
                  </a:cubicBezTo>
                  <a:cubicBezTo>
                    <a:pt x="17699" y="3157"/>
                    <a:pt x="17895" y="3341"/>
                    <a:pt x="18081" y="3537"/>
                  </a:cubicBezTo>
                  <a:cubicBezTo>
                    <a:pt x="18127" y="3583"/>
                    <a:pt x="18185" y="3675"/>
                    <a:pt x="18277" y="3733"/>
                  </a:cubicBezTo>
                  <a:cubicBezTo>
                    <a:pt x="18416" y="3779"/>
                    <a:pt x="18520" y="3917"/>
                    <a:pt x="18613" y="4113"/>
                  </a:cubicBezTo>
                  <a:cubicBezTo>
                    <a:pt x="18706" y="4401"/>
                    <a:pt x="18995" y="4643"/>
                    <a:pt x="19192" y="4827"/>
                  </a:cubicBezTo>
                  <a:cubicBezTo>
                    <a:pt x="19342" y="4977"/>
                    <a:pt x="19481" y="5173"/>
                    <a:pt x="19574" y="5311"/>
                  </a:cubicBezTo>
                  <a:cubicBezTo>
                    <a:pt x="19770" y="5691"/>
                    <a:pt x="19921" y="6083"/>
                    <a:pt x="20106" y="6463"/>
                  </a:cubicBezTo>
                  <a:cubicBezTo>
                    <a:pt x="20106" y="6509"/>
                    <a:pt x="20152" y="6555"/>
                    <a:pt x="20210" y="6613"/>
                  </a:cubicBezTo>
                  <a:cubicBezTo>
                    <a:pt x="20257" y="6751"/>
                    <a:pt x="20303" y="6843"/>
                    <a:pt x="20350" y="6993"/>
                  </a:cubicBezTo>
                  <a:cubicBezTo>
                    <a:pt x="20443" y="7188"/>
                    <a:pt x="20500" y="7373"/>
                    <a:pt x="20593" y="7569"/>
                  </a:cubicBezTo>
                  <a:cubicBezTo>
                    <a:pt x="20732" y="7903"/>
                    <a:pt x="20836" y="8238"/>
                    <a:pt x="20882" y="8629"/>
                  </a:cubicBezTo>
                  <a:cubicBezTo>
                    <a:pt x="20882" y="8813"/>
                    <a:pt x="20929" y="9009"/>
                    <a:pt x="20975" y="9205"/>
                  </a:cubicBezTo>
                  <a:cubicBezTo>
                    <a:pt x="20975" y="9297"/>
                    <a:pt x="20975" y="9343"/>
                    <a:pt x="21021" y="9435"/>
                  </a:cubicBezTo>
                  <a:cubicBezTo>
                    <a:pt x="21079" y="9781"/>
                    <a:pt x="21125" y="10161"/>
                    <a:pt x="21125" y="10495"/>
                  </a:cubicBezTo>
                  <a:cubicBezTo>
                    <a:pt x="21125" y="10933"/>
                    <a:pt x="21079" y="11313"/>
                    <a:pt x="21079" y="11693"/>
                  </a:cubicBezTo>
                  <a:cubicBezTo>
                    <a:pt x="21021" y="11981"/>
                    <a:pt x="21021" y="12269"/>
                    <a:pt x="20975" y="12511"/>
                  </a:cubicBezTo>
                  <a:cubicBezTo>
                    <a:pt x="20929" y="12891"/>
                    <a:pt x="20882" y="13237"/>
                    <a:pt x="20790" y="13571"/>
                  </a:cubicBezTo>
                  <a:cubicBezTo>
                    <a:pt x="20686" y="13951"/>
                    <a:pt x="20547" y="14285"/>
                    <a:pt x="20396" y="14676"/>
                  </a:cubicBezTo>
                  <a:cubicBezTo>
                    <a:pt x="20303" y="14815"/>
                    <a:pt x="20210" y="14964"/>
                    <a:pt x="20152" y="15149"/>
                  </a:cubicBezTo>
                  <a:cubicBezTo>
                    <a:pt x="20060" y="15298"/>
                    <a:pt x="20014" y="15483"/>
                    <a:pt x="19921" y="15632"/>
                  </a:cubicBezTo>
                  <a:cubicBezTo>
                    <a:pt x="19863" y="15771"/>
                    <a:pt x="19770" y="15874"/>
                    <a:pt x="19724" y="15967"/>
                  </a:cubicBezTo>
                  <a:cubicBezTo>
                    <a:pt x="19527" y="16301"/>
                    <a:pt x="19342" y="16635"/>
                    <a:pt x="19145" y="16923"/>
                  </a:cubicBezTo>
                  <a:cubicBezTo>
                    <a:pt x="18949" y="17164"/>
                    <a:pt x="18763" y="17406"/>
                    <a:pt x="18567" y="17648"/>
                  </a:cubicBezTo>
                  <a:cubicBezTo>
                    <a:pt x="18474" y="17740"/>
                    <a:pt x="18416" y="17844"/>
                    <a:pt x="18370" y="17890"/>
                  </a:cubicBezTo>
                  <a:cubicBezTo>
                    <a:pt x="18034" y="18179"/>
                    <a:pt x="17699" y="18467"/>
                    <a:pt x="17363" y="18755"/>
                  </a:cubicBezTo>
                  <a:cubicBezTo>
                    <a:pt x="17213" y="18893"/>
                    <a:pt x="17074" y="19043"/>
                    <a:pt x="16923" y="19135"/>
                  </a:cubicBezTo>
                  <a:cubicBezTo>
                    <a:pt x="16588" y="19377"/>
                    <a:pt x="16298" y="19515"/>
                    <a:pt x="16009" y="19757"/>
                  </a:cubicBezTo>
                  <a:cubicBezTo>
                    <a:pt x="15812" y="19861"/>
                    <a:pt x="15627" y="19999"/>
                    <a:pt x="15430" y="20091"/>
                  </a:cubicBezTo>
                  <a:cubicBezTo>
                    <a:pt x="15338" y="20149"/>
                    <a:pt x="15233" y="20195"/>
                    <a:pt x="15141" y="20195"/>
                  </a:cubicBezTo>
                  <a:cubicBezTo>
                    <a:pt x="14655" y="20437"/>
                    <a:pt x="14180" y="20621"/>
                    <a:pt x="13648" y="20771"/>
                  </a:cubicBezTo>
                  <a:cubicBezTo>
                    <a:pt x="13497" y="20771"/>
                    <a:pt x="13358" y="20817"/>
                    <a:pt x="13208" y="20863"/>
                  </a:cubicBezTo>
                  <a:cubicBezTo>
                    <a:pt x="13069" y="20909"/>
                    <a:pt x="12918" y="20955"/>
                    <a:pt x="12780" y="21013"/>
                  </a:cubicBezTo>
                  <a:cubicBezTo>
                    <a:pt x="12537" y="21013"/>
                    <a:pt x="12293" y="21059"/>
                    <a:pt x="12108" y="21105"/>
                  </a:cubicBezTo>
                  <a:cubicBezTo>
                    <a:pt x="11819" y="21105"/>
                    <a:pt x="11530" y="21151"/>
                    <a:pt x="11240" y="21197"/>
                  </a:cubicBezTo>
                  <a:lnTo>
                    <a:pt x="9839" y="21197"/>
                  </a:lnTo>
                  <a:cubicBezTo>
                    <a:pt x="9399" y="21105"/>
                    <a:pt x="9017" y="21059"/>
                    <a:pt x="8577" y="21013"/>
                  </a:cubicBezTo>
                  <a:cubicBezTo>
                    <a:pt x="8485" y="20955"/>
                    <a:pt x="8392" y="20909"/>
                    <a:pt x="8288" y="20909"/>
                  </a:cubicBezTo>
                  <a:cubicBezTo>
                    <a:pt x="8103" y="20863"/>
                    <a:pt x="7906" y="20817"/>
                    <a:pt x="7767" y="20771"/>
                  </a:cubicBezTo>
                  <a:cubicBezTo>
                    <a:pt x="7374" y="20667"/>
                    <a:pt x="6992" y="20529"/>
                    <a:pt x="6610" y="20333"/>
                  </a:cubicBezTo>
                  <a:cubicBezTo>
                    <a:pt x="6077" y="20091"/>
                    <a:pt x="5591" y="19861"/>
                    <a:pt x="5059" y="19573"/>
                  </a:cubicBezTo>
                  <a:cubicBezTo>
                    <a:pt x="4816" y="19469"/>
                    <a:pt x="4631" y="19227"/>
                    <a:pt x="4434" y="19089"/>
                  </a:cubicBezTo>
                  <a:cubicBezTo>
                    <a:pt x="3809" y="18709"/>
                    <a:pt x="3276" y="18225"/>
                    <a:pt x="2790" y="17694"/>
                  </a:cubicBezTo>
                  <a:cubicBezTo>
                    <a:pt x="2744" y="17648"/>
                    <a:pt x="2698" y="17602"/>
                    <a:pt x="2651" y="17556"/>
                  </a:cubicBezTo>
                  <a:lnTo>
                    <a:pt x="2605" y="17602"/>
                  </a:lnTo>
                  <a:cubicBezTo>
                    <a:pt x="2651" y="17694"/>
                    <a:pt x="2744" y="17786"/>
                    <a:pt x="2848" y="17890"/>
                  </a:cubicBezTo>
                  <a:cubicBezTo>
                    <a:pt x="2987" y="18225"/>
                    <a:pt x="3230" y="18421"/>
                    <a:pt x="3473" y="18651"/>
                  </a:cubicBezTo>
                  <a:cubicBezTo>
                    <a:pt x="3519" y="18709"/>
                    <a:pt x="3612" y="18755"/>
                    <a:pt x="3658" y="18801"/>
                  </a:cubicBezTo>
                  <a:cubicBezTo>
                    <a:pt x="4052" y="19227"/>
                    <a:pt x="4526" y="19573"/>
                    <a:pt x="5012" y="19907"/>
                  </a:cubicBezTo>
                  <a:cubicBezTo>
                    <a:pt x="5256" y="20045"/>
                    <a:pt x="5545" y="20149"/>
                    <a:pt x="5742" y="20379"/>
                  </a:cubicBezTo>
                  <a:cubicBezTo>
                    <a:pt x="5788" y="20437"/>
                    <a:pt x="5881" y="20437"/>
                    <a:pt x="5927" y="20483"/>
                  </a:cubicBezTo>
                  <a:cubicBezTo>
                    <a:pt x="6367" y="20621"/>
                    <a:pt x="6749" y="20771"/>
                    <a:pt x="7131" y="20955"/>
                  </a:cubicBezTo>
                  <a:cubicBezTo>
                    <a:pt x="7327" y="21013"/>
                    <a:pt x="7524" y="21105"/>
                    <a:pt x="7767" y="21151"/>
                  </a:cubicBezTo>
                  <a:cubicBezTo>
                    <a:pt x="8195" y="21243"/>
                    <a:pt x="8635" y="21347"/>
                    <a:pt x="9063" y="21439"/>
                  </a:cubicBezTo>
                  <a:cubicBezTo>
                    <a:pt x="9307" y="21485"/>
                    <a:pt x="9503" y="21531"/>
                    <a:pt x="9735" y="21531"/>
                  </a:cubicBezTo>
                  <a:lnTo>
                    <a:pt x="10418" y="21531"/>
                  </a:lnTo>
                  <a:cubicBezTo>
                    <a:pt x="10655" y="21531"/>
                    <a:pt x="10923" y="21600"/>
                    <a:pt x="11196" y="21600"/>
                  </a:cubicBezTo>
                  <a:cubicBezTo>
                    <a:pt x="11257" y="21600"/>
                    <a:pt x="11318" y="21597"/>
                    <a:pt x="11379" y="21588"/>
                  </a:cubicBezTo>
                  <a:cubicBezTo>
                    <a:pt x="11622" y="21531"/>
                    <a:pt x="11865" y="21531"/>
                    <a:pt x="12108" y="21485"/>
                  </a:cubicBezTo>
                  <a:cubicBezTo>
                    <a:pt x="12398" y="21485"/>
                    <a:pt x="12629" y="21439"/>
                    <a:pt x="12918" y="21393"/>
                  </a:cubicBezTo>
                  <a:cubicBezTo>
                    <a:pt x="13208" y="21301"/>
                    <a:pt x="13497" y="21197"/>
                    <a:pt x="13740" y="21151"/>
                  </a:cubicBezTo>
                  <a:cubicBezTo>
                    <a:pt x="13844" y="21105"/>
                    <a:pt x="13983" y="21105"/>
                    <a:pt x="14076" y="21059"/>
                  </a:cubicBezTo>
                  <a:cubicBezTo>
                    <a:pt x="14319" y="21013"/>
                    <a:pt x="14608" y="20909"/>
                    <a:pt x="14851" y="20817"/>
                  </a:cubicBezTo>
                  <a:cubicBezTo>
                    <a:pt x="15338" y="20575"/>
                    <a:pt x="15812" y="20437"/>
                    <a:pt x="16206" y="20091"/>
                  </a:cubicBezTo>
                  <a:cubicBezTo>
                    <a:pt x="16449" y="19953"/>
                    <a:pt x="16680" y="19861"/>
                    <a:pt x="16877" y="19711"/>
                  </a:cubicBezTo>
                  <a:cubicBezTo>
                    <a:pt x="17027" y="19619"/>
                    <a:pt x="17166" y="19515"/>
                    <a:pt x="17259" y="19423"/>
                  </a:cubicBezTo>
                  <a:cubicBezTo>
                    <a:pt x="17409" y="19331"/>
                    <a:pt x="17548" y="19227"/>
                    <a:pt x="17699" y="19135"/>
                  </a:cubicBezTo>
                  <a:cubicBezTo>
                    <a:pt x="17838" y="18997"/>
                    <a:pt x="17988" y="18801"/>
                    <a:pt x="18185" y="18709"/>
                  </a:cubicBezTo>
                  <a:cubicBezTo>
                    <a:pt x="18370" y="18513"/>
                    <a:pt x="18567" y="18317"/>
                    <a:pt x="18706" y="18133"/>
                  </a:cubicBezTo>
                  <a:cubicBezTo>
                    <a:pt x="18706" y="18075"/>
                    <a:pt x="18763" y="18029"/>
                    <a:pt x="18810" y="17983"/>
                  </a:cubicBezTo>
                  <a:cubicBezTo>
                    <a:pt x="18856" y="17936"/>
                    <a:pt x="18902" y="17844"/>
                    <a:pt x="18995" y="17786"/>
                  </a:cubicBezTo>
                  <a:cubicBezTo>
                    <a:pt x="19192" y="17648"/>
                    <a:pt x="19238" y="17360"/>
                    <a:pt x="19481" y="17211"/>
                  </a:cubicBezTo>
                  <a:cubicBezTo>
                    <a:pt x="19527" y="17211"/>
                    <a:pt x="19574" y="17164"/>
                    <a:pt x="19574" y="17118"/>
                  </a:cubicBezTo>
                  <a:cubicBezTo>
                    <a:pt x="19724" y="16877"/>
                    <a:pt x="19770" y="16635"/>
                    <a:pt x="19967" y="16496"/>
                  </a:cubicBezTo>
                  <a:cubicBezTo>
                    <a:pt x="20014" y="16450"/>
                    <a:pt x="20060" y="16347"/>
                    <a:pt x="20106" y="16301"/>
                  </a:cubicBezTo>
                  <a:cubicBezTo>
                    <a:pt x="20257" y="15967"/>
                    <a:pt x="20443" y="15632"/>
                    <a:pt x="20593" y="15298"/>
                  </a:cubicBezTo>
                  <a:cubicBezTo>
                    <a:pt x="20686" y="15103"/>
                    <a:pt x="20790" y="14861"/>
                    <a:pt x="20882" y="14676"/>
                  </a:cubicBezTo>
                  <a:cubicBezTo>
                    <a:pt x="21079" y="14285"/>
                    <a:pt x="21172" y="13905"/>
                    <a:pt x="21264" y="13525"/>
                  </a:cubicBezTo>
                  <a:cubicBezTo>
                    <a:pt x="21369" y="13087"/>
                    <a:pt x="21369" y="12603"/>
                    <a:pt x="21554" y="12177"/>
                  </a:cubicBezTo>
                  <a:lnTo>
                    <a:pt x="21554" y="12131"/>
                  </a:lnTo>
                  <a:cubicBezTo>
                    <a:pt x="21554" y="11889"/>
                    <a:pt x="21554" y="11647"/>
                    <a:pt x="21600" y="11405"/>
                  </a:cubicBezTo>
                  <a:cubicBezTo>
                    <a:pt x="21600" y="10737"/>
                    <a:pt x="21554" y="10011"/>
                    <a:pt x="21461" y="9343"/>
                  </a:cubicBezTo>
                  <a:cubicBezTo>
                    <a:pt x="21461" y="8963"/>
                    <a:pt x="21369" y="8629"/>
                    <a:pt x="21311" y="8238"/>
                  </a:cubicBezTo>
                  <a:cubicBezTo>
                    <a:pt x="21218" y="7810"/>
                    <a:pt x="21021" y="7373"/>
                    <a:pt x="20836" y="6947"/>
                  </a:cubicBezTo>
                  <a:cubicBezTo>
                    <a:pt x="20790" y="6843"/>
                    <a:pt x="20732" y="6705"/>
                    <a:pt x="20686" y="6613"/>
                  </a:cubicBezTo>
                  <a:cubicBezTo>
                    <a:pt x="20639" y="6463"/>
                    <a:pt x="20593" y="6325"/>
                    <a:pt x="20547" y="6175"/>
                  </a:cubicBezTo>
                  <a:cubicBezTo>
                    <a:pt x="20443" y="6037"/>
                    <a:pt x="20350" y="5887"/>
                    <a:pt x="20303" y="5795"/>
                  </a:cubicBezTo>
                  <a:cubicBezTo>
                    <a:pt x="20152" y="5507"/>
                    <a:pt x="20014" y="5265"/>
                    <a:pt x="19863" y="4977"/>
                  </a:cubicBezTo>
                  <a:cubicBezTo>
                    <a:pt x="19724" y="4735"/>
                    <a:pt x="19527" y="4447"/>
                    <a:pt x="19342" y="4205"/>
                  </a:cubicBezTo>
                  <a:cubicBezTo>
                    <a:pt x="19145" y="3963"/>
                    <a:pt x="18949" y="3779"/>
                    <a:pt x="18706" y="3537"/>
                  </a:cubicBezTo>
                  <a:cubicBezTo>
                    <a:pt x="18706" y="3491"/>
                    <a:pt x="18659" y="3445"/>
                    <a:pt x="18659" y="3445"/>
                  </a:cubicBezTo>
                  <a:cubicBezTo>
                    <a:pt x="18567" y="3341"/>
                    <a:pt x="18520" y="3249"/>
                    <a:pt x="18416" y="3203"/>
                  </a:cubicBezTo>
                  <a:cubicBezTo>
                    <a:pt x="18127" y="3053"/>
                    <a:pt x="17988" y="2765"/>
                    <a:pt x="17745" y="2523"/>
                  </a:cubicBezTo>
                  <a:cubicBezTo>
                    <a:pt x="17548" y="2385"/>
                    <a:pt x="17317" y="2235"/>
                    <a:pt x="17120" y="2097"/>
                  </a:cubicBezTo>
                  <a:cubicBezTo>
                    <a:pt x="16738" y="1855"/>
                    <a:pt x="16391" y="1613"/>
                    <a:pt x="16055" y="1429"/>
                  </a:cubicBezTo>
                  <a:cubicBezTo>
                    <a:pt x="15870" y="1325"/>
                    <a:pt x="15673" y="1187"/>
                    <a:pt x="15476" y="1084"/>
                  </a:cubicBezTo>
                  <a:cubicBezTo>
                    <a:pt x="15141" y="945"/>
                    <a:pt x="14805" y="853"/>
                    <a:pt x="14469" y="703"/>
                  </a:cubicBezTo>
                  <a:cubicBezTo>
                    <a:pt x="14273" y="611"/>
                    <a:pt x="14030" y="508"/>
                    <a:pt x="13740" y="462"/>
                  </a:cubicBezTo>
                  <a:cubicBezTo>
                    <a:pt x="13555" y="415"/>
                    <a:pt x="13312" y="369"/>
                    <a:pt x="13115" y="323"/>
                  </a:cubicBezTo>
                  <a:cubicBezTo>
                    <a:pt x="12780" y="128"/>
                    <a:pt x="12398" y="128"/>
                    <a:pt x="12050" y="128"/>
                  </a:cubicBezTo>
                  <a:cubicBezTo>
                    <a:pt x="11877" y="128"/>
                    <a:pt x="11722" y="49"/>
                    <a:pt x="11554" y="49"/>
                  </a:cubicBezTo>
                  <a:cubicBezTo>
                    <a:pt x="11497" y="49"/>
                    <a:pt x="11439" y="58"/>
                    <a:pt x="11379" y="81"/>
                  </a:cubicBezTo>
                  <a:cubicBezTo>
                    <a:pt x="11238" y="18"/>
                    <a:pt x="11089" y="0"/>
                    <a:pt x="1093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8744" name="Google Shape;5850;p41"/>
            <p:cNvSpPr/>
            <p:nvPr/>
          </p:nvSpPr>
          <p:spPr>
            <a:xfrm rot="17792926">
              <a:off x="450874" y="459008"/>
              <a:ext cx="1166669" cy="1166391"/>
            </a:xfrm>
            <a:custGeom>
              <a:avLst/>
              <a:gdLst/>
              <a:ahLst/>
              <a:cxnLst>
                <a:cxn ang="0">
                  <a:pos x="wd2" y="hd2"/>
                </a:cxn>
                <a:cxn ang="5400000">
                  <a:pos x="wd2" y="hd2"/>
                </a:cxn>
                <a:cxn ang="10800000">
                  <a:pos x="wd2" y="hd2"/>
                </a:cxn>
                <a:cxn ang="16200000">
                  <a:pos x="wd2" y="hd2"/>
                </a:cxn>
              </a:cxnLst>
              <a:rect l="0" t="0" r="r" b="b"/>
              <a:pathLst>
                <a:path w="21573" h="21600" extrusionOk="0">
                  <a:moveTo>
                    <a:pt x="10898" y="0"/>
                  </a:moveTo>
                  <a:cubicBezTo>
                    <a:pt x="10703" y="0"/>
                    <a:pt x="10494" y="49"/>
                    <a:pt x="10335" y="49"/>
                  </a:cubicBezTo>
                  <a:cubicBezTo>
                    <a:pt x="10188" y="49"/>
                    <a:pt x="10090" y="98"/>
                    <a:pt x="9931" y="98"/>
                  </a:cubicBezTo>
                  <a:cubicBezTo>
                    <a:pt x="9785" y="98"/>
                    <a:pt x="9626" y="147"/>
                    <a:pt x="9479" y="147"/>
                  </a:cubicBezTo>
                  <a:cubicBezTo>
                    <a:pt x="9419" y="133"/>
                    <a:pt x="9364" y="127"/>
                    <a:pt x="9311" y="127"/>
                  </a:cubicBezTo>
                  <a:cubicBezTo>
                    <a:pt x="9177" y="127"/>
                    <a:pt x="9056" y="164"/>
                    <a:pt x="8916" y="208"/>
                  </a:cubicBezTo>
                  <a:cubicBezTo>
                    <a:pt x="8708" y="257"/>
                    <a:pt x="8451" y="355"/>
                    <a:pt x="8256" y="355"/>
                  </a:cubicBezTo>
                  <a:cubicBezTo>
                    <a:pt x="7950" y="355"/>
                    <a:pt x="7693" y="453"/>
                    <a:pt x="7436" y="563"/>
                  </a:cubicBezTo>
                  <a:cubicBezTo>
                    <a:pt x="6874" y="759"/>
                    <a:pt x="6311" y="1017"/>
                    <a:pt x="5749" y="1274"/>
                  </a:cubicBezTo>
                  <a:cubicBezTo>
                    <a:pt x="5394" y="1482"/>
                    <a:pt x="5088" y="1739"/>
                    <a:pt x="4685" y="1886"/>
                  </a:cubicBezTo>
                  <a:lnTo>
                    <a:pt x="4636" y="1886"/>
                  </a:lnTo>
                  <a:cubicBezTo>
                    <a:pt x="4171" y="2290"/>
                    <a:pt x="3719" y="2707"/>
                    <a:pt x="3303" y="3111"/>
                  </a:cubicBezTo>
                  <a:cubicBezTo>
                    <a:pt x="3156" y="3209"/>
                    <a:pt x="2997" y="3417"/>
                    <a:pt x="2850" y="3515"/>
                  </a:cubicBezTo>
                  <a:cubicBezTo>
                    <a:pt x="2447" y="3932"/>
                    <a:pt x="2141" y="4434"/>
                    <a:pt x="1835" y="4899"/>
                  </a:cubicBezTo>
                  <a:cubicBezTo>
                    <a:pt x="1627" y="5156"/>
                    <a:pt x="1468" y="5463"/>
                    <a:pt x="1273" y="5720"/>
                  </a:cubicBezTo>
                  <a:cubicBezTo>
                    <a:pt x="1065" y="6075"/>
                    <a:pt x="857" y="6430"/>
                    <a:pt x="759" y="6834"/>
                  </a:cubicBezTo>
                  <a:cubicBezTo>
                    <a:pt x="661" y="7190"/>
                    <a:pt x="551" y="7557"/>
                    <a:pt x="453" y="7863"/>
                  </a:cubicBezTo>
                  <a:cubicBezTo>
                    <a:pt x="197" y="8525"/>
                    <a:pt x="98" y="9187"/>
                    <a:pt x="49" y="9897"/>
                  </a:cubicBezTo>
                  <a:lnTo>
                    <a:pt x="49" y="10203"/>
                  </a:lnTo>
                  <a:cubicBezTo>
                    <a:pt x="49" y="10669"/>
                    <a:pt x="0" y="11073"/>
                    <a:pt x="0" y="11538"/>
                  </a:cubicBezTo>
                  <a:cubicBezTo>
                    <a:pt x="0" y="11783"/>
                    <a:pt x="49" y="12041"/>
                    <a:pt x="98" y="12347"/>
                  </a:cubicBezTo>
                  <a:cubicBezTo>
                    <a:pt x="148" y="12555"/>
                    <a:pt x="197" y="12702"/>
                    <a:pt x="245" y="12910"/>
                  </a:cubicBezTo>
                  <a:cubicBezTo>
                    <a:pt x="307" y="13008"/>
                    <a:pt x="307" y="13069"/>
                    <a:pt x="307" y="13118"/>
                  </a:cubicBezTo>
                  <a:lnTo>
                    <a:pt x="356" y="13118"/>
                  </a:lnTo>
                  <a:cubicBezTo>
                    <a:pt x="356" y="13069"/>
                    <a:pt x="404" y="12959"/>
                    <a:pt x="404" y="12910"/>
                  </a:cubicBezTo>
                  <a:cubicBezTo>
                    <a:pt x="404" y="12763"/>
                    <a:pt x="356" y="12555"/>
                    <a:pt x="356" y="12396"/>
                  </a:cubicBezTo>
                  <a:lnTo>
                    <a:pt x="356" y="12041"/>
                  </a:lnTo>
                  <a:cubicBezTo>
                    <a:pt x="307" y="11636"/>
                    <a:pt x="307" y="11171"/>
                    <a:pt x="307" y="10767"/>
                  </a:cubicBezTo>
                  <a:cubicBezTo>
                    <a:pt x="307" y="10363"/>
                    <a:pt x="356" y="9946"/>
                    <a:pt x="404" y="9542"/>
                  </a:cubicBezTo>
                  <a:cubicBezTo>
                    <a:pt x="404" y="9334"/>
                    <a:pt x="453" y="9138"/>
                    <a:pt x="502" y="8930"/>
                  </a:cubicBezTo>
                  <a:cubicBezTo>
                    <a:pt x="551" y="8672"/>
                    <a:pt x="612" y="8415"/>
                    <a:pt x="710" y="8170"/>
                  </a:cubicBezTo>
                  <a:cubicBezTo>
                    <a:pt x="808" y="7863"/>
                    <a:pt x="857" y="7496"/>
                    <a:pt x="1016" y="7190"/>
                  </a:cubicBezTo>
                  <a:cubicBezTo>
                    <a:pt x="1114" y="6883"/>
                    <a:pt x="1273" y="6577"/>
                    <a:pt x="1420" y="6271"/>
                  </a:cubicBezTo>
                  <a:cubicBezTo>
                    <a:pt x="1725" y="5720"/>
                    <a:pt x="2080" y="5156"/>
                    <a:pt x="2496" y="4593"/>
                  </a:cubicBezTo>
                  <a:cubicBezTo>
                    <a:pt x="2691" y="4287"/>
                    <a:pt x="2948" y="4030"/>
                    <a:pt x="3254" y="3723"/>
                  </a:cubicBezTo>
                  <a:cubicBezTo>
                    <a:pt x="3413" y="3576"/>
                    <a:pt x="3609" y="3368"/>
                    <a:pt x="3768" y="3160"/>
                  </a:cubicBezTo>
                  <a:cubicBezTo>
                    <a:pt x="3914" y="3062"/>
                    <a:pt x="4024" y="2964"/>
                    <a:pt x="4171" y="2854"/>
                  </a:cubicBezTo>
                  <a:cubicBezTo>
                    <a:pt x="4330" y="2756"/>
                    <a:pt x="4428" y="2658"/>
                    <a:pt x="4587" y="2548"/>
                  </a:cubicBezTo>
                  <a:cubicBezTo>
                    <a:pt x="4783" y="2401"/>
                    <a:pt x="4991" y="2241"/>
                    <a:pt x="5198" y="2094"/>
                  </a:cubicBezTo>
                  <a:cubicBezTo>
                    <a:pt x="5296" y="2045"/>
                    <a:pt x="5394" y="1984"/>
                    <a:pt x="5504" y="1935"/>
                  </a:cubicBezTo>
                  <a:cubicBezTo>
                    <a:pt x="5810" y="1678"/>
                    <a:pt x="6165" y="1482"/>
                    <a:pt x="6519" y="1372"/>
                  </a:cubicBezTo>
                  <a:cubicBezTo>
                    <a:pt x="7131" y="1225"/>
                    <a:pt x="7693" y="870"/>
                    <a:pt x="8354" y="759"/>
                  </a:cubicBezTo>
                  <a:cubicBezTo>
                    <a:pt x="8659" y="759"/>
                    <a:pt x="8916" y="661"/>
                    <a:pt x="9173" y="612"/>
                  </a:cubicBezTo>
                  <a:cubicBezTo>
                    <a:pt x="9243" y="577"/>
                    <a:pt x="9312" y="543"/>
                    <a:pt x="9385" y="543"/>
                  </a:cubicBezTo>
                  <a:cubicBezTo>
                    <a:pt x="9416" y="543"/>
                    <a:pt x="9446" y="549"/>
                    <a:pt x="9479" y="563"/>
                  </a:cubicBezTo>
                  <a:cubicBezTo>
                    <a:pt x="9540" y="588"/>
                    <a:pt x="9602" y="597"/>
                    <a:pt x="9665" y="597"/>
                  </a:cubicBezTo>
                  <a:cubicBezTo>
                    <a:pt x="9852" y="597"/>
                    <a:pt x="10045" y="514"/>
                    <a:pt x="10237" y="514"/>
                  </a:cubicBezTo>
                  <a:cubicBezTo>
                    <a:pt x="10544" y="514"/>
                    <a:pt x="10800" y="453"/>
                    <a:pt x="11057" y="453"/>
                  </a:cubicBezTo>
                  <a:cubicBezTo>
                    <a:pt x="11127" y="444"/>
                    <a:pt x="11198" y="441"/>
                    <a:pt x="11269" y="441"/>
                  </a:cubicBezTo>
                  <a:cubicBezTo>
                    <a:pt x="11601" y="441"/>
                    <a:pt x="11928" y="523"/>
                    <a:pt x="12231" y="563"/>
                  </a:cubicBezTo>
                  <a:cubicBezTo>
                    <a:pt x="12635" y="661"/>
                    <a:pt x="13038" y="661"/>
                    <a:pt x="13393" y="759"/>
                  </a:cubicBezTo>
                  <a:cubicBezTo>
                    <a:pt x="13907" y="919"/>
                    <a:pt x="14469" y="1066"/>
                    <a:pt x="14922" y="1323"/>
                  </a:cubicBezTo>
                  <a:cubicBezTo>
                    <a:pt x="15032" y="1372"/>
                    <a:pt x="15081" y="1433"/>
                    <a:pt x="15130" y="1482"/>
                  </a:cubicBezTo>
                  <a:cubicBezTo>
                    <a:pt x="15594" y="1678"/>
                    <a:pt x="16096" y="1837"/>
                    <a:pt x="16450" y="2143"/>
                  </a:cubicBezTo>
                  <a:cubicBezTo>
                    <a:pt x="16658" y="2290"/>
                    <a:pt x="16866" y="2401"/>
                    <a:pt x="17013" y="2548"/>
                  </a:cubicBezTo>
                  <a:cubicBezTo>
                    <a:pt x="17368" y="2854"/>
                    <a:pt x="17784" y="3209"/>
                    <a:pt x="18138" y="3515"/>
                  </a:cubicBezTo>
                  <a:cubicBezTo>
                    <a:pt x="18444" y="3772"/>
                    <a:pt x="18652" y="4079"/>
                    <a:pt x="18847" y="4385"/>
                  </a:cubicBezTo>
                  <a:cubicBezTo>
                    <a:pt x="18958" y="4544"/>
                    <a:pt x="19104" y="4691"/>
                    <a:pt x="19263" y="4850"/>
                  </a:cubicBezTo>
                  <a:cubicBezTo>
                    <a:pt x="19361" y="4948"/>
                    <a:pt x="19459" y="5046"/>
                    <a:pt x="19508" y="5205"/>
                  </a:cubicBezTo>
                  <a:cubicBezTo>
                    <a:pt x="19716" y="5561"/>
                    <a:pt x="19875" y="5916"/>
                    <a:pt x="20022" y="6222"/>
                  </a:cubicBezTo>
                  <a:cubicBezTo>
                    <a:pt x="20119" y="6381"/>
                    <a:pt x="20180" y="6528"/>
                    <a:pt x="20278" y="6687"/>
                  </a:cubicBezTo>
                  <a:cubicBezTo>
                    <a:pt x="20327" y="6785"/>
                    <a:pt x="20376" y="6883"/>
                    <a:pt x="20376" y="6994"/>
                  </a:cubicBezTo>
                  <a:cubicBezTo>
                    <a:pt x="20425" y="7043"/>
                    <a:pt x="20425" y="7141"/>
                    <a:pt x="20486" y="7251"/>
                  </a:cubicBezTo>
                  <a:cubicBezTo>
                    <a:pt x="20633" y="7655"/>
                    <a:pt x="20841" y="8060"/>
                    <a:pt x="20890" y="8525"/>
                  </a:cubicBezTo>
                  <a:cubicBezTo>
                    <a:pt x="20940" y="8832"/>
                    <a:pt x="20989" y="9089"/>
                    <a:pt x="21037" y="9334"/>
                  </a:cubicBezTo>
                  <a:cubicBezTo>
                    <a:pt x="21037" y="9640"/>
                    <a:pt x="21099" y="9946"/>
                    <a:pt x="21148" y="10252"/>
                  </a:cubicBezTo>
                  <a:lnTo>
                    <a:pt x="21148" y="11024"/>
                  </a:lnTo>
                  <a:cubicBezTo>
                    <a:pt x="21099" y="11232"/>
                    <a:pt x="21099" y="11428"/>
                    <a:pt x="21099" y="11636"/>
                  </a:cubicBezTo>
                  <a:lnTo>
                    <a:pt x="21099" y="11845"/>
                  </a:lnTo>
                  <a:cubicBezTo>
                    <a:pt x="21099" y="12090"/>
                    <a:pt x="21037" y="12347"/>
                    <a:pt x="21037" y="12555"/>
                  </a:cubicBezTo>
                  <a:cubicBezTo>
                    <a:pt x="20940" y="12861"/>
                    <a:pt x="20890" y="13167"/>
                    <a:pt x="20841" y="13474"/>
                  </a:cubicBezTo>
                  <a:cubicBezTo>
                    <a:pt x="20792" y="13878"/>
                    <a:pt x="20584" y="14294"/>
                    <a:pt x="20425" y="14698"/>
                  </a:cubicBezTo>
                  <a:cubicBezTo>
                    <a:pt x="20180" y="15213"/>
                    <a:pt x="19924" y="15666"/>
                    <a:pt x="19667" y="16180"/>
                  </a:cubicBezTo>
                  <a:cubicBezTo>
                    <a:pt x="19618" y="16278"/>
                    <a:pt x="19569" y="16376"/>
                    <a:pt x="19459" y="16487"/>
                  </a:cubicBezTo>
                  <a:cubicBezTo>
                    <a:pt x="19263" y="16793"/>
                    <a:pt x="19055" y="17050"/>
                    <a:pt x="18847" y="17356"/>
                  </a:cubicBezTo>
                  <a:cubicBezTo>
                    <a:pt x="18493" y="17809"/>
                    <a:pt x="18138" y="18213"/>
                    <a:pt x="17673" y="18582"/>
                  </a:cubicBezTo>
                  <a:cubicBezTo>
                    <a:pt x="17368" y="18827"/>
                    <a:pt x="17062" y="19084"/>
                    <a:pt x="16707" y="19341"/>
                  </a:cubicBezTo>
                  <a:cubicBezTo>
                    <a:pt x="16561" y="19500"/>
                    <a:pt x="16304" y="19598"/>
                    <a:pt x="16096" y="19696"/>
                  </a:cubicBezTo>
                  <a:cubicBezTo>
                    <a:pt x="15900" y="19905"/>
                    <a:pt x="15643" y="20113"/>
                    <a:pt x="15338" y="20211"/>
                  </a:cubicBezTo>
                  <a:cubicBezTo>
                    <a:pt x="15228" y="20211"/>
                    <a:pt x="15081" y="20260"/>
                    <a:pt x="14983" y="20309"/>
                  </a:cubicBezTo>
                  <a:cubicBezTo>
                    <a:pt x="14469" y="20615"/>
                    <a:pt x="13907" y="20725"/>
                    <a:pt x="13344" y="20872"/>
                  </a:cubicBezTo>
                  <a:cubicBezTo>
                    <a:pt x="13246" y="20921"/>
                    <a:pt x="13149" y="20970"/>
                    <a:pt x="13087" y="20970"/>
                  </a:cubicBezTo>
                  <a:cubicBezTo>
                    <a:pt x="12635" y="21080"/>
                    <a:pt x="12170" y="21178"/>
                    <a:pt x="11767" y="21178"/>
                  </a:cubicBezTo>
                  <a:cubicBezTo>
                    <a:pt x="11204" y="21227"/>
                    <a:pt x="10703" y="21227"/>
                    <a:pt x="10139" y="21227"/>
                  </a:cubicBezTo>
                  <a:cubicBezTo>
                    <a:pt x="10087" y="21243"/>
                    <a:pt x="10035" y="21249"/>
                    <a:pt x="9984" y="21249"/>
                  </a:cubicBezTo>
                  <a:cubicBezTo>
                    <a:pt x="9881" y="21249"/>
                    <a:pt x="9781" y="21227"/>
                    <a:pt x="9674" y="21227"/>
                  </a:cubicBezTo>
                  <a:cubicBezTo>
                    <a:pt x="9369" y="21178"/>
                    <a:pt x="9014" y="21129"/>
                    <a:pt x="8708" y="21080"/>
                  </a:cubicBezTo>
                  <a:cubicBezTo>
                    <a:pt x="8195" y="20970"/>
                    <a:pt x="7693" y="20823"/>
                    <a:pt x="7229" y="20664"/>
                  </a:cubicBezTo>
                  <a:cubicBezTo>
                    <a:pt x="6874" y="20566"/>
                    <a:pt x="6519" y="20419"/>
                    <a:pt x="6213" y="20260"/>
                  </a:cubicBezTo>
                  <a:cubicBezTo>
                    <a:pt x="5908" y="20113"/>
                    <a:pt x="5651" y="19954"/>
                    <a:pt x="5394" y="19807"/>
                  </a:cubicBezTo>
                  <a:cubicBezTo>
                    <a:pt x="5137" y="19696"/>
                    <a:pt x="4942" y="19598"/>
                    <a:pt x="4734" y="19439"/>
                  </a:cubicBezTo>
                  <a:cubicBezTo>
                    <a:pt x="4220" y="19084"/>
                    <a:pt x="3768" y="18729"/>
                    <a:pt x="3303" y="18324"/>
                  </a:cubicBezTo>
                  <a:cubicBezTo>
                    <a:pt x="3107" y="18164"/>
                    <a:pt x="2948" y="18017"/>
                    <a:pt x="2753" y="17809"/>
                  </a:cubicBezTo>
                  <a:lnTo>
                    <a:pt x="2642" y="17809"/>
                  </a:lnTo>
                  <a:cubicBezTo>
                    <a:pt x="2753" y="17969"/>
                    <a:pt x="2850" y="18115"/>
                    <a:pt x="2948" y="18213"/>
                  </a:cubicBezTo>
                  <a:cubicBezTo>
                    <a:pt x="3107" y="18373"/>
                    <a:pt x="3254" y="18521"/>
                    <a:pt x="3364" y="18631"/>
                  </a:cubicBezTo>
                  <a:cubicBezTo>
                    <a:pt x="3462" y="18729"/>
                    <a:pt x="3609" y="18827"/>
                    <a:pt x="3719" y="18937"/>
                  </a:cubicBezTo>
                  <a:cubicBezTo>
                    <a:pt x="3975" y="19243"/>
                    <a:pt x="4379" y="19500"/>
                    <a:pt x="4734" y="19745"/>
                  </a:cubicBezTo>
                  <a:cubicBezTo>
                    <a:pt x="4991" y="19954"/>
                    <a:pt x="5296" y="20113"/>
                    <a:pt x="5553" y="20260"/>
                  </a:cubicBezTo>
                  <a:cubicBezTo>
                    <a:pt x="5749" y="20358"/>
                    <a:pt x="5957" y="20517"/>
                    <a:pt x="6165" y="20566"/>
                  </a:cubicBezTo>
                  <a:cubicBezTo>
                    <a:pt x="6470" y="20725"/>
                    <a:pt x="6825" y="20872"/>
                    <a:pt x="7180" y="20970"/>
                  </a:cubicBezTo>
                  <a:cubicBezTo>
                    <a:pt x="7339" y="21080"/>
                    <a:pt x="7534" y="21129"/>
                    <a:pt x="7693" y="21178"/>
                  </a:cubicBezTo>
                  <a:cubicBezTo>
                    <a:pt x="8097" y="21276"/>
                    <a:pt x="8500" y="21338"/>
                    <a:pt x="8916" y="21436"/>
                  </a:cubicBezTo>
                  <a:cubicBezTo>
                    <a:pt x="9279" y="21513"/>
                    <a:pt x="9617" y="21600"/>
                    <a:pt x="9995" y="21600"/>
                  </a:cubicBezTo>
                  <a:cubicBezTo>
                    <a:pt x="10089" y="21600"/>
                    <a:pt x="10186" y="21595"/>
                    <a:pt x="10286" y="21583"/>
                  </a:cubicBezTo>
                  <a:cubicBezTo>
                    <a:pt x="10800" y="21583"/>
                    <a:pt x="11314" y="21583"/>
                    <a:pt x="11767" y="21534"/>
                  </a:cubicBezTo>
                  <a:cubicBezTo>
                    <a:pt x="12121" y="21534"/>
                    <a:pt x="12476" y="21485"/>
                    <a:pt x="12843" y="21387"/>
                  </a:cubicBezTo>
                  <a:cubicBezTo>
                    <a:pt x="13246" y="21338"/>
                    <a:pt x="13650" y="21227"/>
                    <a:pt x="14066" y="21080"/>
                  </a:cubicBezTo>
                  <a:cubicBezTo>
                    <a:pt x="14371" y="21031"/>
                    <a:pt x="14677" y="20872"/>
                    <a:pt x="14983" y="20774"/>
                  </a:cubicBezTo>
                  <a:cubicBezTo>
                    <a:pt x="15435" y="20566"/>
                    <a:pt x="15900" y="20419"/>
                    <a:pt x="16304" y="20113"/>
                  </a:cubicBezTo>
                  <a:cubicBezTo>
                    <a:pt x="16353" y="20052"/>
                    <a:pt x="16402" y="20003"/>
                    <a:pt x="16450" y="19954"/>
                  </a:cubicBezTo>
                  <a:cubicBezTo>
                    <a:pt x="16756" y="19745"/>
                    <a:pt x="17123" y="19598"/>
                    <a:pt x="17429" y="19390"/>
                  </a:cubicBezTo>
                  <a:cubicBezTo>
                    <a:pt x="17784" y="19133"/>
                    <a:pt x="18040" y="18827"/>
                    <a:pt x="18346" y="18521"/>
                  </a:cubicBezTo>
                  <a:cubicBezTo>
                    <a:pt x="18799" y="18066"/>
                    <a:pt x="19153" y="17601"/>
                    <a:pt x="19569" y="17148"/>
                  </a:cubicBezTo>
                  <a:cubicBezTo>
                    <a:pt x="19618" y="17148"/>
                    <a:pt x="19618" y="17099"/>
                    <a:pt x="19618" y="17050"/>
                  </a:cubicBezTo>
                  <a:cubicBezTo>
                    <a:pt x="19765" y="16842"/>
                    <a:pt x="19875" y="16633"/>
                    <a:pt x="19973" y="16487"/>
                  </a:cubicBezTo>
                  <a:cubicBezTo>
                    <a:pt x="20376" y="15825"/>
                    <a:pt x="20682" y="15151"/>
                    <a:pt x="20940" y="14490"/>
                  </a:cubicBezTo>
                  <a:cubicBezTo>
                    <a:pt x="21099" y="14184"/>
                    <a:pt x="21196" y="13829"/>
                    <a:pt x="21245" y="13523"/>
                  </a:cubicBezTo>
                  <a:cubicBezTo>
                    <a:pt x="21294" y="13216"/>
                    <a:pt x="21343" y="12959"/>
                    <a:pt x="21404" y="12653"/>
                  </a:cubicBezTo>
                  <a:cubicBezTo>
                    <a:pt x="21502" y="12090"/>
                    <a:pt x="21600" y="11587"/>
                    <a:pt x="21551" y="11024"/>
                  </a:cubicBezTo>
                  <a:cubicBezTo>
                    <a:pt x="21551" y="10718"/>
                    <a:pt x="21600" y="10461"/>
                    <a:pt x="21551" y="10203"/>
                  </a:cubicBezTo>
                  <a:cubicBezTo>
                    <a:pt x="21551" y="9946"/>
                    <a:pt x="21502" y="9701"/>
                    <a:pt x="21453" y="9444"/>
                  </a:cubicBezTo>
                  <a:cubicBezTo>
                    <a:pt x="21453" y="9187"/>
                    <a:pt x="21453" y="8930"/>
                    <a:pt x="21404" y="8721"/>
                  </a:cubicBezTo>
                  <a:cubicBezTo>
                    <a:pt x="21294" y="8268"/>
                    <a:pt x="21196" y="7802"/>
                    <a:pt x="20989" y="7349"/>
                  </a:cubicBezTo>
                  <a:cubicBezTo>
                    <a:pt x="20890" y="7190"/>
                    <a:pt x="20792" y="6994"/>
                    <a:pt x="20731" y="6785"/>
                  </a:cubicBezTo>
                  <a:cubicBezTo>
                    <a:pt x="20682" y="6430"/>
                    <a:pt x="20535" y="6124"/>
                    <a:pt x="20327" y="5818"/>
                  </a:cubicBezTo>
                  <a:cubicBezTo>
                    <a:pt x="20119" y="5512"/>
                    <a:pt x="19973" y="5205"/>
                    <a:pt x="19814" y="4899"/>
                  </a:cubicBezTo>
                  <a:cubicBezTo>
                    <a:pt x="19569" y="4593"/>
                    <a:pt x="19410" y="4189"/>
                    <a:pt x="19104" y="3932"/>
                  </a:cubicBezTo>
                  <a:cubicBezTo>
                    <a:pt x="18799" y="3625"/>
                    <a:pt x="18542" y="3368"/>
                    <a:pt x="18285" y="3111"/>
                  </a:cubicBezTo>
                  <a:cubicBezTo>
                    <a:pt x="18187" y="3013"/>
                    <a:pt x="18040" y="2903"/>
                    <a:pt x="17979" y="2805"/>
                  </a:cubicBezTo>
                  <a:cubicBezTo>
                    <a:pt x="17832" y="2548"/>
                    <a:pt x="17625" y="2450"/>
                    <a:pt x="17429" y="2290"/>
                  </a:cubicBezTo>
                  <a:cubicBezTo>
                    <a:pt x="17221" y="2143"/>
                    <a:pt x="16964" y="2045"/>
                    <a:pt x="16756" y="1886"/>
                  </a:cubicBezTo>
                  <a:cubicBezTo>
                    <a:pt x="16145" y="1433"/>
                    <a:pt x="15484" y="1066"/>
                    <a:pt x="14824" y="821"/>
                  </a:cubicBezTo>
                  <a:cubicBezTo>
                    <a:pt x="14616" y="710"/>
                    <a:pt x="14420" y="612"/>
                    <a:pt x="14212" y="563"/>
                  </a:cubicBezTo>
                  <a:cubicBezTo>
                    <a:pt x="13760" y="404"/>
                    <a:pt x="13246" y="306"/>
                    <a:pt x="12733" y="147"/>
                  </a:cubicBezTo>
                  <a:cubicBezTo>
                    <a:pt x="12586" y="98"/>
                    <a:pt x="12427" y="98"/>
                    <a:pt x="12280" y="98"/>
                  </a:cubicBezTo>
                  <a:cubicBezTo>
                    <a:pt x="12219" y="112"/>
                    <a:pt x="12163" y="118"/>
                    <a:pt x="12110" y="118"/>
                  </a:cubicBezTo>
                  <a:cubicBezTo>
                    <a:pt x="11981" y="118"/>
                    <a:pt x="11864" y="83"/>
                    <a:pt x="11718" y="49"/>
                  </a:cubicBezTo>
                  <a:cubicBezTo>
                    <a:pt x="11461" y="49"/>
                    <a:pt x="11155" y="0"/>
                    <a:pt x="1089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8745" name="Google Shape;5851;p41"/>
            <p:cNvSpPr/>
            <p:nvPr/>
          </p:nvSpPr>
          <p:spPr>
            <a:xfrm rot="17792926">
              <a:off x="374505" y="370946"/>
              <a:ext cx="1318143" cy="1327815"/>
            </a:xfrm>
            <a:custGeom>
              <a:avLst/>
              <a:gdLst/>
              <a:ahLst/>
              <a:cxnLst>
                <a:cxn ang="0">
                  <a:pos x="wd2" y="hd2"/>
                </a:cxn>
                <a:cxn ang="5400000">
                  <a:pos x="wd2" y="hd2"/>
                </a:cxn>
                <a:cxn ang="10800000">
                  <a:pos x="wd2" y="hd2"/>
                </a:cxn>
                <a:cxn ang="16200000">
                  <a:pos x="wd2" y="hd2"/>
                </a:cxn>
              </a:cxnLst>
              <a:rect l="0" t="0" r="r" b="b"/>
              <a:pathLst>
                <a:path w="21565" h="21600" extrusionOk="0">
                  <a:moveTo>
                    <a:pt x="11191" y="0"/>
                  </a:moveTo>
                  <a:cubicBezTo>
                    <a:pt x="11061" y="0"/>
                    <a:pt x="10928" y="39"/>
                    <a:pt x="10794" y="39"/>
                  </a:cubicBezTo>
                  <a:cubicBezTo>
                    <a:pt x="10760" y="39"/>
                    <a:pt x="10726" y="37"/>
                    <a:pt x="10692" y="31"/>
                  </a:cubicBezTo>
                  <a:lnTo>
                    <a:pt x="10237" y="31"/>
                  </a:lnTo>
                  <a:cubicBezTo>
                    <a:pt x="10194" y="31"/>
                    <a:pt x="10107" y="31"/>
                    <a:pt x="10010" y="74"/>
                  </a:cubicBezTo>
                  <a:cubicBezTo>
                    <a:pt x="9923" y="74"/>
                    <a:pt x="9793" y="117"/>
                    <a:pt x="9653" y="117"/>
                  </a:cubicBezTo>
                  <a:cubicBezTo>
                    <a:pt x="9628" y="104"/>
                    <a:pt x="9602" y="98"/>
                    <a:pt x="9575" y="98"/>
                  </a:cubicBezTo>
                  <a:cubicBezTo>
                    <a:pt x="9510" y="98"/>
                    <a:pt x="9444" y="129"/>
                    <a:pt x="9382" y="160"/>
                  </a:cubicBezTo>
                  <a:cubicBezTo>
                    <a:pt x="9296" y="160"/>
                    <a:pt x="9204" y="141"/>
                    <a:pt x="9128" y="141"/>
                  </a:cubicBezTo>
                  <a:cubicBezTo>
                    <a:pt x="9089" y="141"/>
                    <a:pt x="9054" y="145"/>
                    <a:pt x="9025" y="160"/>
                  </a:cubicBezTo>
                  <a:cubicBezTo>
                    <a:pt x="8614" y="160"/>
                    <a:pt x="8300" y="343"/>
                    <a:pt x="7900" y="386"/>
                  </a:cubicBezTo>
                  <a:lnTo>
                    <a:pt x="7846" y="386"/>
                  </a:lnTo>
                  <a:cubicBezTo>
                    <a:pt x="7759" y="429"/>
                    <a:pt x="7629" y="429"/>
                    <a:pt x="7489" y="483"/>
                  </a:cubicBezTo>
                  <a:cubicBezTo>
                    <a:pt x="7453" y="553"/>
                    <a:pt x="7389" y="623"/>
                    <a:pt x="7267" y="623"/>
                  </a:cubicBezTo>
                  <a:cubicBezTo>
                    <a:pt x="7239" y="623"/>
                    <a:pt x="7209" y="619"/>
                    <a:pt x="7175" y="612"/>
                  </a:cubicBezTo>
                  <a:cubicBezTo>
                    <a:pt x="7131" y="612"/>
                    <a:pt x="7088" y="612"/>
                    <a:pt x="7034" y="655"/>
                  </a:cubicBezTo>
                  <a:cubicBezTo>
                    <a:pt x="6978" y="745"/>
                    <a:pt x="6958" y="777"/>
                    <a:pt x="6928" y="777"/>
                  </a:cubicBezTo>
                  <a:cubicBezTo>
                    <a:pt x="6912" y="777"/>
                    <a:pt x="6892" y="767"/>
                    <a:pt x="6861" y="752"/>
                  </a:cubicBezTo>
                  <a:cubicBezTo>
                    <a:pt x="6764" y="752"/>
                    <a:pt x="6677" y="795"/>
                    <a:pt x="6590" y="795"/>
                  </a:cubicBezTo>
                  <a:cubicBezTo>
                    <a:pt x="6406" y="881"/>
                    <a:pt x="6277" y="967"/>
                    <a:pt x="6136" y="1064"/>
                  </a:cubicBezTo>
                  <a:cubicBezTo>
                    <a:pt x="5779" y="1236"/>
                    <a:pt x="5368" y="1333"/>
                    <a:pt x="5097" y="1645"/>
                  </a:cubicBezTo>
                  <a:cubicBezTo>
                    <a:pt x="5054" y="1645"/>
                    <a:pt x="5011" y="1688"/>
                    <a:pt x="5011" y="1688"/>
                  </a:cubicBezTo>
                  <a:cubicBezTo>
                    <a:pt x="4783" y="1774"/>
                    <a:pt x="4556" y="1871"/>
                    <a:pt x="4383" y="2000"/>
                  </a:cubicBezTo>
                  <a:cubicBezTo>
                    <a:pt x="4329" y="2096"/>
                    <a:pt x="4242" y="2183"/>
                    <a:pt x="4199" y="2226"/>
                  </a:cubicBezTo>
                  <a:cubicBezTo>
                    <a:pt x="4015" y="2365"/>
                    <a:pt x="3842" y="2451"/>
                    <a:pt x="3658" y="2581"/>
                  </a:cubicBezTo>
                  <a:cubicBezTo>
                    <a:pt x="3615" y="2581"/>
                    <a:pt x="3572" y="2634"/>
                    <a:pt x="3572" y="2677"/>
                  </a:cubicBezTo>
                  <a:cubicBezTo>
                    <a:pt x="3474" y="2850"/>
                    <a:pt x="3247" y="2989"/>
                    <a:pt x="3074" y="3076"/>
                  </a:cubicBezTo>
                  <a:cubicBezTo>
                    <a:pt x="2976" y="3344"/>
                    <a:pt x="2760" y="3613"/>
                    <a:pt x="2533" y="3710"/>
                  </a:cubicBezTo>
                  <a:cubicBezTo>
                    <a:pt x="2306" y="3979"/>
                    <a:pt x="2122" y="4248"/>
                    <a:pt x="1894" y="4560"/>
                  </a:cubicBezTo>
                  <a:cubicBezTo>
                    <a:pt x="1851" y="4603"/>
                    <a:pt x="1851" y="4689"/>
                    <a:pt x="1851" y="4732"/>
                  </a:cubicBezTo>
                  <a:cubicBezTo>
                    <a:pt x="1678" y="5001"/>
                    <a:pt x="1537" y="5270"/>
                    <a:pt x="1353" y="5496"/>
                  </a:cubicBezTo>
                  <a:cubicBezTo>
                    <a:pt x="1136" y="5808"/>
                    <a:pt x="995" y="6131"/>
                    <a:pt x="812" y="6443"/>
                  </a:cubicBezTo>
                  <a:cubicBezTo>
                    <a:pt x="768" y="6572"/>
                    <a:pt x="725" y="6712"/>
                    <a:pt x="682" y="6841"/>
                  </a:cubicBezTo>
                  <a:cubicBezTo>
                    <a:pt x="638" y="6938"/>
                    <a:pt x="638" y="7024"/>
                    <a:pt x="638" y="7110"/>
                  </a:cubicBezTo>
                  <a:cubicBezTo>
                    <a:pt x="498" y="7519"/>
                    <a:pt x="368" y="7960"/>
                    <a:pt x="227" y="8370"/>
                  </a:cubicBezTo>
                  <a:cubicBezTo>
                    <a:pt x="227" y="8456"/>
                    <a:pt x="227" y="8553"/>
                    <a:pt x="184" y="8639"/>
                  </a:cubicBezTo>
                  <a:cubicBezTo>
                    <a:pt x="97" y="8865"/>
                    <a:pt x="97" y="9134"/>
                    <a:pt x="97" y="9402"/>
                  </a:cubicBezTo>
                  <a:cubicBezTo>
                    <a:pt x="97" y="9489"/>
                    <a:pt x="54" y="9532"/>
                    <a:pt x="0" y="9671"/>
                  </a:cubicBezTo>
                  <a:cubicBezTo>
                    <a:pt x="0" y="9671"/>
                    <a:pt x="54" y="9758"/>
                    <a:pt x="54" y="9844"/>
                  </a:cubicBezTo>
                  <a:cubicBezTo>
                    <a:pt x="0" y="9983"/>
                    <a:pt x="0" y="10166"/>
                    <a:pt x="0" y="10339"/>
                  </a:cubicBezTo>
                  <a:cubicBezTo>
                    <a:pt x="0" y="10651"/>
                    <a:pt x="54" y="10973"/>
                    <a:pt x="54" y="11328"/>
                  </a:cubicBezTo>
                  <a:cubicBezTo>
                    <a:pt x="0" y="11511"/>
                    <a:pt x="141" y="11683"/>
                    <a:pt x="97" y="11909"/>
                  </a:cubicBezTo>
                  <a:lnTo>
                    <a:pt x="141" y="11952"/>
                  </a:lnTo>
                  <a:lnTo>
                    <a:pt x="141" y="11016"/>
                  </a:lnTo>
                  <a:cubicBezTo>
                    <a:pt x="141" y="10607"/>
                    <a:pt x="184" y="10166"/>
                    <a:pt x="184" y="9758"/>
                  </a:cubicBezTo>
                  <a:cubicBezTo>
                    <a:pt x="227" y="9359"/>
                    <a:pt x="227" y="8951"/>
                    <a:pt x="411" y="8596"/>
                  </a:cubicBezTo>
                  <a:lnTo>
                    <a:pt x="411" y="8456"/>
                  </a:lnTo>
                  <a:cubicBezTo>
                    <a:pt x="454" y="8283"/>
                    <a:pt x="498" y="8143"/>
                    <a:pt x="541" y="7960"/>
                  </a:cubicBezTo>
                  <a:cubicBezTo>
                    <a:pt x="541" y="7831"/>
                    <a:pt x="638" y="7745"/>
                    <a:pt x="638" y="7648"/>
                  </a:cubicBezTo>
                  <a:cubicBezTo>
                    <a:pt x="725" y="7476"/>
                    <a:pt x="768" y="7293"/>
                    <a:pt x="812" y="7110"/>
                  </a:cubicBezTo>
                  <a:cubicBezTo>
                    <a:pt x="866" y="6938"/>
                    <a:pt x="952" y="6798"/>
                    <a:pt x="1039" y="6669"/>
                  </a:cubicBezTo>
                  <a:cubicBezTo>
                    <a:pt x="1082" y="6486"/>
                    <a:pt x="1179" y="6346"/>
                    <a:pt x="1223" y="6174"/>
                  </a:cubicBezTo>
                  <a:cubicBezTo>
                    <a:pt x="1353" y="5991"/>
                    <a:pt x="1451" y="5808"/>
                    <a:pt x="1537" y="5636"/>
                  </a:cubicBezTo>
                  <a:cubicBezTo>
                    <a:pt x="1808" y="5270"/>
                    <a:pt x="1948" y="4829"/>
                    <a:pt x="2306" y="4560"/>
                  </a:cubicBezTo>
                  <a:cubicBezTo>
                    <a:pt x="2306" y="4517"/>
                    <a:pt x="2349" y="4463"/>
                    <a:pt x="2349" y="4420"/>
                  </a:cubicBezTo>
                  <a:cubicBezTo>
                    <a:pt x="2489" y="4248"/>
                    <a:pt x="2576" y="4065"/>
                    <a:pt x="2706" y="3925"/>
                  </a:cubicBezTo>
                  <a:cubicBezTo>
                    <a:pt x="2847" y="3839"/>
                    <a:pt x="2976" y="3753"/>
                    <a:pt x="3117" y="3613"/>
                  </a:cubicBezTo>
                  <a:cubicBezTo>
                    <a:pt x="3247" y="3388"/>
                    <a:pt x="3474" y="3258"/>
                    <a:pt x="3572" y="3032"/>
                  </a:cubicBezTo>
                  <a:cubicBezTo>
                    <a:pt x="3615" y="2989"/>
                    <a:pt x="3701" y="2946"/>
                    <a:pt x="3745" y="2903"/>
                  </a:cubicBezTo>
                  <a:cubicBezTo>
                    <a:pt x="3842" y="2807"/>
                    <a:pt x="3972" y="2763"/>
                    <a:pt x="4113" y="2677"/>
                  </a:cubicBezTo>
                  <a:cubicBezTo>
                    <a:pt x="4286" y="2495"/>
                    <a:pt x="4513" y="2312"/>
                    <a:pt x="4740" y="2139"/>
                  </a:cubicBezTo>
                  <a:cubicBezTo>
                    <a:pt x="4924" y="2043"/>
                    <a:pt x="5097" y="1957"/>
                    <a:pt x="5281" y="1827"/>
                  </a:cubicBezTo>
                  <a:cubicBezTo>
                    <a:pt x="5552" y="1645"/>
                    <a:pt x="5822" y="1505"/>
                    <a:pt x="6093" y="1376"/>
                  </a:cubicBezTo>
                  <a:cubicBezTo>
                    <a:pt x="6493" y="1150"/>
                    <a:pt x="6904" y="1064"/>
                    <a:pt x="7305" y="924"/>
                  </a:cubicBezTo>
                  <a:cubicBezTo>
                    <a:pt x="7489" y="881"/>
                    <a:pt x="7629" y="752"/>
                    <a:pt x="7802" y="752"/>
                  </a:cubicBezTo>
                  <a:cubicBezTo>
                    <a:pt x="7900" y="752"/>
                    <a:pt x="7986" y="698"/>
                    <a:pt x="8073" y="698"/>
                  </a:cubicBezTo>
                  <a:cubicBezTo>
                    <a:pt x="8300" y="612"/>
                    <a:pt x="8571" y="526"/>
                    <a:pt x="8841" y="483"/>
                  </a:cubicBezTo>
                  <a:cubicBezTo>
                    <a:pt x="9296" y="429"/>
                    <a:pt x="9739" y="429"/>
                    <a:pt x="10194" y="386"/>
                  </a:cubicBezTo>
                  <a:lnTo>
                    <a:pt x="10508" y="386"/>
                  </a:lnTo>
                  <a:cubicBezTo>
                    <a:pt x="10746" y="360"/>
                    <a:pt x="10979" y="336"/>
                    <a:pt x="11213" y="336"/>
                  </a:cubicBezTo>
                  <a:cubicBezTo>
                    <a:pt x="11385" y="336"/>
                    <a:pt x="11557" y="349"/>
                    <a:pt x="11731" y="386"/>
                  </a:cubicBezTo>
                  <a:cubicBezTo>
                    <a:pt x="11904" y="429"/>
                    <a:pt x="12045" y="483"/>
                    <a:pt x="12229" y="483"/>
                  </a:cubicBezTo>
                  <a:cubicBezTo>
                    <a:pt x="12672" y="526"/>
                    <a:pt x="13084" y="612"/>
                    <a:pt x="13527" y="698"/>
                  </a:cubicBezTo>
                  <a:cubicBezTo>
                    <a:pt x="13711" y="752"/>
                    <a:pt x="13895" y="838"/>
                    <a:pt x="14122" y="924"/>
                  </a:cubicBezTo>
                  <a:cubicBezTo>
                    <a:pt x="14252" y="967"/>
                    <a:pt x="14436" y="1021"/>
                    <a:pt x="14566" y="1107"/>
                  </a:cubicBezTo>
                  <a:cubicBezTo>
                    <a:pt x="14793" y="1193"/>
                    <a:pt x="15020" y="1333"/>
                    <a:pt x="15248" y="1419"/>
                  </a:cubicBezTo>
                  <a:cubicBezTo>
                    <a:pt x="15518" y="1559"/>
                    <a:pt x="15789" y="1645"/>
                    <a:pt x="16059" y="1774"/>
                  </a:cubicBezTo>
                  <a:cubicBezTo>
                    <a:pt x="16146" y="1827"/>
                    <a:pt x="16232" y="1914"/>
                    <a:pt x="16330" y="1957"/>
                  </a:cubicBezTo>
                  <a:cubicBezTo>
                    <a:pt x="16503" y="2096"/>
                    <a:pt x="16730" y="2226"/>
                    <a:pt x="16871" y="2365"/>
                  </a:cubicBezTo>
                  <a:cubicBezTo>
                    <a:pt x="17098" y="2538"/>
                    <a:pt x="17412" y="2677"/>
                    <a:pt x="17585" y="2903"/>
                  </a:cubicBezTo>
                  <a:cubicBezTo>
                    <a:pt x="17769" y="3119"/>
                    <a:pt x="17953" y="3301"/>
                    <a:pt x="18180" y="3484"/>
                  </a:cubicBezTo>
                  <a:cubicBezTo>
                    <a:pt x="18396" y="3656"/>
                    <a:pt x="18624" y="3839"/>
                    <a:pt x="18764" y="4108"/>
                  </a:cubicBezTo>
                  <a:cubicBezTo>
                    <a:pt x="18851" y="4248"/>
                    <a:pt x="18937" y="4377"/>
                    <a:pt x="19035" y="4463"/>
                  </a:cubicBezTo>
                  <a:cubicBezTo>
                    <a:pt x="19208" y="4646"/>
                    <a:pt x="19349" y="4786"/>
                    <a:pt x="19478" y="5001"/>
                  </a:cubicBezTo>
                  <a:cubicBezTo>
                    <a:pt x="19706" y="5367"/>
                    <a:pt x="19890" y="5722"/>
                    <a:pt x="20118" y="6131"/>
                  </a:cubicBezTo>
                  <a:cubicBezTo>
                    <a:pt x="20431" y="6669"/>
                    <a:pt x="20561" y="7293"/>
                    <a:pt x="20832" y="7917"/>
                  </a:cubicBezTo>
                  <a:cubicBezTo>
                    <a:pt x="20929" y="8100"/>
                    <a:pt x="21016" y="8327"/>
                    <a:pt x="21016" y="8499"/>
                  </a:cubicBezTo>
                  <a:cubicBezTo>
                    <a:pt x="20972" y="8951"/>
                    <a:pt x="21156" y="9306"/>
                    <a:pt x="21200" y="9715"/>
                  </a:cubicBezTo>
                  <a:cubicBezTo>
                    <a:pt x="21200" y="10070"/>
                    <a:pt x="21243" y="10382"/>
                    <a:pt x="21243" y="10704"/>
                  </a:cubicBezTo>
                  <a:cubicBezTo>
                    <a:pt x="21243" y="11016"/>
                    <a:pt x="21200" y="11371"/>
                    <a:pt x="21200" y="11683"/>
                  </a:cubicBezTo>
                  <a:lnTo>
                    <a:pt x="21200" y="11995"/>
                  </a:lnTo>
                  <a:cubicBezTo>
                    <a:pt x="21156" y="12404"/>
                    <a:pt x="21059" y="12759"/>
                    <a:pt x="21016" y="13125"/>
                  </a:cubicBezTo>
                  <a:cubicBezTo>
                    <a:pt x="21016" y="13168"/>
                    <a:pt x="20972" y="13254"/>
                    <a:pt x="20972" y="13297"/>
                  </a:cubicBezTo>
                  <a:cubicBezTo>
                    <a:pt x="20972" y="13437"/>
                    <a:pt x="20972" y="13566"/>
                    <a:pt x="20929" y="13663"/>
                  </a:cubicBezTo>
                  <a:cubicBezTo>
                    <a:pt x="20832" y="13932"/>
                    <a:pt x="20745" y="14201"/>
                    <a:pt x="20659" y="14416"/>
                  </a:cubicBezTo>
                  <a:cubicBezTo>
                    <a:pt x="20561" y="14642"/>
                    <a:pt x="20518" y="14825"/>
                    <a:pt x="20431" y="15008"/>
                  </a:cubicBezTo>
                  <a:cubicBezTo>
                    <a:pt x="20345" y="15223"/>
                    <a:pt x="20204" y="15406"/>
                    <a:pt x="20118" y="15589"/>
                  </a:cubicBezTo>
                  <a:cubicBezTo>
                    <a:pt x="20020" y="15718"/>
                    <a:pt x="19934" y="15901"/>
                    <a:pt x="19847" y="16030"/>
                  </a:cubicBezTo>
                  <a:cubicBezTo>
                    <a:pt x="19847" y="16084"/>
                    <a:pt x="19750" y="16127"/>
                    <a:pt x="19750" y="16213"/>
                  </a:cubicBezTo>
                  <a:cubicBezTo>
                    <a:pt x="19663" y="16396"/>
                    <a:pt x="19576" y="16622"/>
                    <a:pt x="19392" y="16794"/>
                  </a:cubicBezTo>
                  <a:cubicBezTo>
                    <a:pt x="19305" y="16934"/>
                    <a:pt x="19208" y="17106"/>
                    <a:pt x="19078" y="17246"/>
                  </a:cubicBezTo>
                  <a:cubicBezTo>
                    <a:pt x="18937" y="17429"/>
                    <a:pt x="18808" y="17559"/>
                    <a:pt x="18667" y="17741"/>
                  </a:cubicBezTo>
                  <a:cubicBezTo>
                    <a:pt x="18624" y="17827"/>
                    <a:pt x="18537" y="17914"/>
                    <a:pt x="18450" y="18010"/>
                  </a:cubicBezTo>
                  <a:cubicBezTo>
                    <a:pt x="18126" y="18322"/>
                    <a:pt x="17812" y="18634"/>
                    <a:pt x="17498" y="18903"/>
                  </a:cubicBezTo>
                  <a:cubicBezTo>
                    <a:pt x="17271" y="19086"/>
                    <a:pt x="17044" y="19312"/>
                    <a:pt x="16773" y="19441"/>
                  </a:cubicBezTo>
                  <a:cubicBezTo>
                    <a:pt x="16503" y="19667"/>
                    <a:pt x="16146" y="19850"/>
                    <a:pt x="15875" y="20022"/>
                  </a:cubicBezTo>
                  <a:cubicBezTo>
                    <a:pt x="15475" y="20291"/>
                    <a:pt x="15020" y="20474"/>
                    <a:pt x="14566" y="20657"/>
                  </a:cubicBezTo>
                  <a:cubicBezTo>
                    <a:pt x="14122" y="20829"/>
                    <a:pt x="13625" y="20969"/>
                    <a:pt x="13170" y="21098"/>
                  </a:cubicBezTo>
                  <a:cubicBezTo>
                    <a:pt x="12986" y="21141"/>
                    <a:pt x="12813" y="21141"/>
                    <a:pt x="12629" y="21195"/>
                  </a:cubicBezTo>
                  <a:cubicBezTo>
                    <a:pt x="12586" y="21195"/>
                    <a:pt x="12542" y="21238"/>
                    <a:pt x="12445" y="21238"/>
                  </a:cubicBezTo>
                  <a:cubicBezTo>
                    <a:pt x="12359" y="21238"/>
                    <a:pt x="12272" y="21281"/>
                    <a:pt x="12175" y="21281"/>
                  </a:cubicBezTo>
                  <a:lnTo>
                    <a:pt x="11904" y="21281"/>
                  </a:lnTo>
                  <a:cubicBezTo>
                    <a:pt x="11590" y="21324"/>
                    <a:pt x="11276" y="21367"/>
                    <a:pt x="10919" y="21367"/>
                  </a:cubicBezTo>
                  <a:cubicBezTo>
                    <a:pt x="10876" y="21324"/>
                    <a:pt x="10822" y="21324"/>
                    <a:pt x="10779" y="21324"/>
                  </a:cubicBezTo>
                  <a:cubicBezTo>
                    <a:pt x="10465" y="21324"/>
                    <a:pt x="10150" y="21367"/>
                    <a:pt x="9793" y="21367"/>
                  </a:cubicBezTo>
                  <a:cubicBezTo>
                    <a:pt x="9566" y="21367"/>
                    <a:pt x="9296" y="21281"/>
                    <a:pt x="9025" y="21238"/>
                  </a:cubicBezTo>
                  <a:cubicBezTo>
                    <a:pt x="8711" y="21195"/>
                    <a:pt x="8343" y="21055"/>
                    <a:pt x="7986" y="21055"/>
                  </a:cubicBezTo>
                  <a:cubicBezTo>
                    <a:pt x="7759" y="21012"/>
                    <a:pt x="7532" y="20872"/>
                    <a:pt x="7305" y="20829"/>
                  </a:cubicBezTo>
                  <a:cubicBezTo>
                    <a:pt x="6991" y="20743"/>
                    <a:pt x="6720" y="20603"/>
                    <a:pt x="6406" y="20474"/>
                  </a:cubicBezTo>
                  <a:cubicBezTo>
                    <a:pt x="6093" y="20334"/>
                    <a:pt x="5822" y="20162"/>
                    <a:pt x="5508" y="19979"/>
                  </a:cubicBezTo>
                  <a:cubicBezTo>
                    <a:pt x="5281" y="19850"/>
                    <a:pt x="5054" y="19753"/>
                    <a:pt x="4783" y="19667"/>
                  </a:cubicBezTo>
                  <a:cubicBezTo>
                    <a:pt x="4827" y="19710"/>
                    <a:pt x="4870" y="19753"/>
                    <a:pt x="4924" y="19796"/>
                  </a:cubicBezTo>
                  <a:cubicBezTo>
                    <a:pt x="5141" y="19936"/>
                    <a:pt x="5411" y="20065"/>
                    <a:pt x="5595" y="20205"/>
                  </a:cubicBezTo>
                  <a:cubicBezTo>
                    <a:pt x="5865" y="20431"/>
                    <a:pt x="6179" y="20474"/>
                    <a:pt x="6450" y="20657"/>
                  </a:cubicBezTo>
                  <a:cubicBezTo>
                    <a:pt x="6590" y="20743"/>
                    <a:pt x="6764" y="20786"/>
                    <a:pt x="6948" y="20829"/>
                  </a:cubicBezTo>
                  <a:cubicBezTo>
                    <a:pt x="7088" y="20926"/>
                    <a:pt x="7218" y="21012"/>
                    <a:pt x="7359" y="21012"/>
                  </a:cubicBezTo>
                  <a:cubicBezTo>
                    <a:pt x="7802" y="21141"/>
                    <a:pt x="8300" y="21324"/>
                    <a:pt x="8798" y="21367"/>
                  </a:cubicBezTo>
                  <a:lnTo>
                    <a:pt x="8841" y="21367"/>
                  </a:lnTo>
                  <a:cubicBezTo>
                    <a:pt x="9068" y="21464"/>
                    <a:pt x="9296" y="21464"/>
                    <a:pt x="9566" y="21550"/>
                  </a:cubicBezTo>
                  <a:cubicBezTo>
                    <a:pt x="9609" y="21550"/>
                    <a:pt x="9696" y="21593"/>
                    <a:pt x="9739" y="21593"/>
                  </a:cubicBezTo>
                  <a:cubicBezTo>
                    <a:pt x="9966" y="21550"/>
                    <a:pt x="10150" y="21550"/>
                    <a:pt x="10334" y="21550"/>
                  </a:cubicBezTo>
                  <a:lnTo>
                    <a:pt x="10508" y="21550"/>
                  </a:lnTo>
                  <a:cubicBezTo>
                    <a:pt x="10681" y="21586"/>
                    <a:pt x="10854" y="21600"/>
                    <a:pt x="11025" y="21600"/>
                  </a:cubicBezTo>
                  <a:cubicBezTo>
                    <a:pt x="11259" y="21600"/>
                    <a:pt x="11493" y="21575"/>
                    <a:pt x="11731" y="21550"/>
                  </a:cubicBezTo>
                  <a:cubicBezTo>
                    <a:pt x="11818" y="21507"/>
                    <a:pt x="11861" y="21507"/>
                    <a:pt x="11958" y="21507"/>
                  </a:cubicBezTo>
                  <a:cubicBezTo>
                    <a:pt x="12175" y="21464"/>
                    <a:pt x="12402" y="21464"/>
                    <a:pt x="12586" y="21464"/>
                  </a:cubicBezTo>
                  <a:cubicBezTo>
                    <a:pt x="12735" y="21420"/>
                    <a:pt x="12849" y="21356"/>
                    <a:pt x="12961" y="21356"/>
                  </a:cubicBezTo>
                  <a:cubicBezTo>
                    <a:pt x="12987" y="21356"/>
                    <a:pt x="13013" y="21359"/>
                    <a:pt x="13040" y="21367"/>
                  </a:cubicBezTo>
                  <a:cubicBezTo>
                    <a:pt x="13170" y="21238"/>
                    <a:pt x="13354" y="21281"/>
                    <a:pt x="13484" y="21238"/>
                  </a:cubicBezTo>
                  <a:cubicBezTo>
                    <a:pt x="13852" y="21098"/>
                    <a:pt x="14209" y="21098"/>
                    <a:pt x="14566" y="20872"/>
                  </a:cubicBezTo>
                  <a:lnTo>
                    <a:pt x="14793" y="20872"/>
                  </a:lnTo>
                  <a:cubicBezTo>
                    <a:pt x="14868" y="20798"/>
                    <a:pt x="14983" y="20692"/>
                    <a:pt x="15132" y="20692"/>
                  </a:cubicBezTo>
                  <a:cubicBezTo>
                    <a:pt x="15155" y="20692"/>
                    <a:pt x="15179" y="20694"/>
                    <a:pt x="15204" y="20700"/>
                  </a:cubicBezTo>
                  <a:cubicBezTo>
                    <a:pt x="15377" y="20560"/>
                    <a:pt x="15561" y="20388"/>
                    <a:pt x="15789" y="20334"/>
                  </a:cubicBezTo>
                  <a:cubicBezTo>
                    <a:pt x="15918" y="20334"/>
                    <a:pt x="16102" y="20248"/>
                    <a:pt x="16146" y="20162"/>
                  </a:cubicBezTo>
                  <a:cubicBezTo>
                    <a:pt x="16286" y="20022"/>
                    <a:pt x="16416" y="19979"/>
                    <a:pt x="16600" y="19893"/>
                  </a:cubicBezTo>
                  <a:cubicBezTo>
                    <a:pt x="16643" y="19850"/>
                    <a:pt x="16730" y="19796"/>
                    <a:pt x="16773" y="19753"/>
                  </a:cubicBezTo>
                  <a:cubicBezTo>
                    <a:pt x="16957" y="19624"/>
                    <a:pt x="17141" y="19527"/>
                    <a:pt x="17314" y="19398"/>
                  </a:cubicBezTo>
                  <a:cubicBezTo>
                    <a:pt x="17498" y="19258"/>
                    <a:pt x="17639" y="19129"/>
                    <a:pt x="17769" y="18989"/>
                  </a:cubicBezTo>
                  <a:cubicBezTo>
                    <a:pt x="17909" y="18860"/>
                    <a:pt x="17996" y="18774"/>
                    <a:pt x="18126" y="18677"/>
                  </a:cubicBezTo>
                  <a:cubicBezTo>
                    <a:pt x="18223" y="18591"/>
                    <a:pt x="18310" y="18548"/>
                    <a:pt x="18353" y="18505"/>
                  </a:cubicBezTo>
                  <a:cubicBezTo>
                    <a:pt x="18494" y="18322"/>
                    <a:pt x="18624" y="18139"/>
                    <a:pt x="18764" y="18010"/>
                  </a:cubicBezTo>
                  <a:cubicBezTo>
                    <a:pt x="18808" y="17967"/>
                    <a:pt x="18808" y="17914"/>
                    <a:pt x="18851" y="17871"/>
                  </a:cubicBezTo>
                  <a:lnTo>
                    <a:pt x="19305" y="17429"/>
                  </a:lnTo>
                  <a:cubicBezTo>
                    <a:pt x="19392" y="17332"/>
                    <a:pt x="19478" y="17203"/>
                    <a:pt x="19576" y="17106"/>
                  </a:cubicBezTo>
                  <a:cubicBezTo>
                    <a:pt x="19619" y="16977"/>
                    <a:pt x="19619" y="16891"/>
                    <a:pt x="19706" y="16794"/>
                  </a:cubicBezTo>
                  <a:cubicBezTo>
                    <a:pt x="19890" y="16622"/>
                    <a:pt x="19934" y="16439"/>
                    <a:pt x="20074" y="16256"/>
                  </a:cubicBezTo>
                  <a:cubicBezTo>
                    <a:pt x="20204" y="16084"/>
                    <a:pt x="20291" y="15901"/>
                    <a:pt x="20345" y="15675"/>
                  </a:cubicBezTo>
                  <a:cubicBezTo>
                    <a:pt x="20388" y="15589"/>
                    <a:pt x="20518" y="15492"/>
                    <a:pt x="20518" y="15406"/>
                  </a:cubicBezTo>
                  <a:cubicBezTo>
                    <a:pt x="20561" y="15180"/>
                    <a:pt x="20702" y="15051"/>
                    <a:pt x="20832" y="14868"/>
                  </a:cubicBezTo>
                  <a:cubicBezTo>
                    <a:pt x="20832" y="14825"/>
                    <a:pt x="20788" y="14739"/>
                    <a:pt x="20832" y="14739"/>
                  </a:cubicBezTo>
                  <a:cubicBezTo>
                    <a:pt x="20929" y="14470"/>
                    <a:pt x="21059" y="14244"/>
                    <a:pt x="21102" y="13932"/>
                  </a:cubicBezTo>
                  <a:cubicBezTo>
                    <a:pt x="21102" y="13878"/>
                    <a:pt x="21102" y="13792"/>
                    <a:pt x="21156" y="13792"/>
                  </a:cubicBezTo>
                  <a:cubicBezTo>
                    <a:pt x="21243" y="13706"/>
                    <a:pt x="21243" y="13609"/>
                    <a:pt x="21243" y="13523"/>
                  </a:cubicBezTo>
                  <a:lnTo>
                    <a:pt x="21243" y="13394"/>
                  </a:lnTo>
                  <a:cubicBezTo>
                    <a:pt x="21286" y="13211"/>
                    <a:pt x="21373" y="13028"/>
                    <a:pt x="21329" y="12856"/>
                  </a:cubicBezTo>
                  <a:cubicBezTo>
                    <a:pt x="21329" y="12587"/>
                    <a:pt x="21470" y="12318"/>
                    <a:pt x="21470" y="12049"/>
                  </a:cubicBezTo>
                  <a:cubicBezTo>
                    <a:pt x="21470" y="12049"/>
                    <a:pt x="21489" y="12025"/>
                    <a:pt x="21502" y="12025"/>
                  </a:cubicBezTo>
                  <a:cubicBezTo>
                    <a:pt x="21508" y="12025"/>
                    <a:pt x="21513" y="12032"/>
                    <a:pt x="21513" y="12049"/>
                  </a:cubicBezTo>
                  <a:lnTo>
                    <a:pt x="21513" y="11457"/>
                  </a:lnTo>
                  <a:cubicBezTo>
                    <a:pt x="21513" y="11242"/>
                    <a:pt x="21557" y="11016"/>
                    <a:pt x="21557" y="10790"/>
                  </a:cubicBezTo>
                  <a:cubicBezTo>
                    <a:pt x="21600" y="10295"/>
                    <a:pt x="21470" y="9844"/>
                    <a:pt x="21427" y="9359"/>
                  </a:cubicBezTo>
                  <a:cubicBezTo>
                    <a:pt x="21373" y="8994"/>
                    <a:pt x="21373" y="8596"/>
                    <a:pt x="21243" y="8186"/>
                  </a:cubicBezTo>
                  <a:cubicBezTo>
                    <a:pt x="21156" y="8014"/>
                    <a:pt x="21102" y="7831"/>
                    <a:pt x="21016" y="7562"/>
                  </a:cubicBezTo>
                  <a:cubicBezTo>
                    <a:pt x="21059" y="7336"/>
                    <a:pt x="20832" y="7110"/>
                    <a:pt x="20702" y="6884"/>
                  </a:cubicBezTo>
                  <a:cubicBezTo>
                    <a:pt x="20702" y="6798"/>
                    <a:pt x="20745" y="6755"/>
                    <a:pt x="20702" y="6712"/>
                  </a:cubicBezTo>
                  <a:cubicBezTo>
                    <a:pt x="20702" y="6615"/>
                    <a:pt x="20659" y="6572"/>
                    <a:pt x="20659" y="6529"/>
                  </a:cubicBezTo>
                  <a:cubicBezTo>
                    <a:pt x="20518" y="6346"/>
                    <a:pt x="20431" y="6174"/>
                    <a:pt x="20345" y="5948"/>
                  </a:cubicBezTo>
                  <a:cubicBezTo>
                    <a:pt x="20204" y="5905"/>
                    <a:pt x="20204" y="5808"/>
                    <a:pt x="20161" y="5722"/>
                  </a:cubicBezTo>
                  <a:cubicBezTo>
                    <a:pt x="20118" y="5593"/>
                    <a:pt x="20161" y="5367"/>
                    <a:pt x="19977" y="5324"/>
                  </a:cubicBezTo>
                  <a:cubicBezTo>
                    <a:pt x="19934" y="5270"/>
                    <a:pt x="19934" y="5227"/>
                    <a:pt x="19934" y="5184"/>
                  </a:cubicBezTo>
                  <a:cubicBezTo>
                    <a:pt x="19890" y="5141"/>
                    <a:pt x="19890" y="5055"/>
                    <a:pt x="19847" y="5001"/>
                  </a:cubicBezTo>
                  <a:cubicBezTo>
                    <a:pt x="19706" y="4829"/>
                    <a:pt x="19576" y="4603"/>
                    <a:pt x="19435" y="4420"/>
                  </a:cubicBezTo>
                  <a:cubicBezTo>
                    <a:pt x="19392" y="4377"/>
                    <a:pt x="19349" y="4291"/>
                    <a:pt x="19262" y="4248"/>
                  </a:cubicBezTo>
                  <a:cubicBezTo>
                    <a:pt x="19121" y="4108"/>
                    <a:pt x="19035" y="3925"/>
                    <a:pt x="18894" y="3796"/>
                  </a:cubicBezTo>
                  <a:cubicBezTo>
                    <a:pt x="18624" y="3527"/>
                    <a:pt x="18353" y="3301"/>
                    <a:pt x="18083" y="2989"/>
                  </a:cubicBezTo>
                  <a:cubicBezTo>
                    <a:pt x="18039" y="2807"/>
                    <a:pt x="17769" y="2677"/>
                    <a:pt x="17639" y="2538"/>
                  </a:cubicBezTo>
                  <a:cubicBezTo>
                    <a:pt x="17585" y="2451"/>
                    <a:pt x="17498" y="2451"/>
                    <a:pt x="17455" y="2365"/>
                  </a:cubicBezTo>
                  <a:lnTo>
                    <a:pt x="17412" y="2408"/>
                  </a:lnTo>
                  <a:cubicBezTo>
                    <a:pt x="17141" y="2226"/>
                    <a:pt x="16957" y="2000"/>
                    <a:pt x="16687" y="1914"/>
                  </a:cubicBezTo>
                  <a:cubicBezTo>
                    <a:pt x="16643" y="1871"/>
                    <a:pt x="16643" y="1827"/>
                    <a:pt x="16600" y="1827"/>
                  </a:cubicBezTo>
                  <a:cubicBezTo>
                    <a:pt x="16565" y="1784"/>
                    <a:pt x="16523" y="1719"/>
                    <a:pt x="16485" y="1719"/>
                  </a:cubicBezTo>
                  <a:cubicBezTo>
                    <a:pt x="16477" y="1719"/>
                    <a:pt x="16468" y="1722"/>
                    <a:pt x="16459" y="1731"/>
                  </a:cubicBezTo>
                  <a:cubicBezTo>
                    <a:pt x="16286" y="1731"/>
                    <a:pt x="16286" y="1645"/>
                    <a:pt x="16232" y="1505"/>
                  </a:cubicBezTo>
                  <a:cubicBezTo>
                    <a:pt x="16146" y="1505"/>
                    <a:pt x="16059" y="1462"/>
                    <a:pt x="16016" y="1419"/>
                  </a:cubicBezTo>
                  <a:cubicBezTo>
                    <a:pt x="15789" y="1333"/>
                    <a:pt x="15605" y="1236"/>
                    <a:pt x="15377" y="1150"/>
                  </a:cubicBezTo>
                  <a:cubicBezTo>
                    <a:pt x="15204" y="1107"/>
                    <a:pt x="15064" y="967"/>
                    <a:pt x="14934" y="924"/>
                  </a:cubicBezTo>
                  <a:cubicBezTo>
                    <a:pt x="14750" y="838"/>
                    <a:pt x="14523" y="795"/>
                    <a:pt x="14339" y="698"/>
                  </a:cubicBezTo>
                  <a:cubicBezTo>
                    <a:pt x="14166" y="612"/>
                    <a:pt x="13938" y="655"/>
                    <a:pt x="13754" y="483"/>
                  </a:cubicBezTo>
                  <a:cubicBezTo>
                    <a:pt x="13740" y="464"/>
                    <a:pt x="13726" y="459"/>
                    <a:pt x="13711" y="459"/>
                  </a:cubicBezTo>
                  <a:cubicBezTo>
                    <a:pt x="13682" y="459"/>
                    <a:pt x="13653" y="483"/>
                    <a:pt x="13625" y="483"/>
                  </a:cubicBezTo>
                  <a:cubicBezTo>
                    <a:pt x="13484" y="429"/>
                    <a:pt x="13354" y="386"/>
                    <a:pt x="13170" y="343"/>
                  </a:cubicBezTo>
                  <a:cubicBezTo>
                    <a:pt x="13145" y="355"/>
                    <a:pt x="13127" y="360"/>
                    <a:pt x="13111" y="360"/>
                  </a:cubicBezTo>
                  <a:cubicBezTo>
                    <a:pt x="13071" y="360"/>
                    <a:pt x="13042" y="330"/>
                    <a:pt x="12943" y="300"/>
                  </a:cubicBezTo>
                  <a:cubicBezTo>
                    <a:pt x="12813" y="257"/>
                    <a:pt x="12629" y="257"/>
                    <a:pt x="12499" y="214"/>
                  </a:cubicBezTo>
                  <a:cubicBezTo>
                    <a:pt x="12315" y="160"/>
                    <a:pt x="12131" y="160"/>
                    <a:pt x="11958" y="117"/>
                  </a:cubicBezTo>
                  <a:cubicBezTo>
                    <a:pt x="11774" y="117"/>
                    <a:pt x="11547" y="117"/>
                    <a:pt x="11363" y="31"/>
                  </a:cubicBezTo>
                  <a:cubicBezTo>
                    <a:pt x="11306" y="8"/>
                    <a:pt x="11249" y="0"/>
                    <a:pt x="1119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8746" name="Google Shape;5852;p41"/>
            <p:cNvSpPr/>
            <p:nvPr/>
          </p:nvSpPr>
          <p:spPr>
            <a:xfrm rot="17792926">
              <a:off x="1318860" y="1607407"/>
              <a:ext cx="27779" cy="224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743" y="8259"/>
                    <a:pt x="14914" y="15882"/>
                    <a:pt x="21600" y="21600"/>
                  </a:cubicBezTo>
                  <a:cubicBezTo>
                    <a:pt x="16971" y="10800"/>
                    <a:pt x="617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sp>
        <p:nvSpPr>
          <p:cNvPr id="8748" name="Google Shape;5853;p41"/>
          <p:cNvSpPr/>
          <p:nvPr/>
        </p:nvSpPr>
        <p:spPr>
          <a:xfrm>
            <a:off x="6962215" y="-51525"/>
            <a:ext cx="2393821" cy="1024394"/>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EFB156"/>
          </a:solidFill>
          <a:ln w="12700">
            <a:miter lim="400000"/>
          </a:ln>
        </p:spPr>
        <p:txBody>
          <a:bodyPr lIns="45719" rIns="45719" anchor="ctr"/>
          <a:lstStyle/>
          <a:p>
            <a:endParaRPr/>
          </a:p>
        </p:txBody>
      </p:sp>
      <p:grpSp>
        <p:nvGrpSpPr>
          <p:cNvPr id="8759" name="Google Shape;5854;p41"/>
          <p:cNvGrpSpPr/>
          <p:nvPr/>
        </p:nvGrpSpPr>
        <p:grpSpPr>
          <a:xfrm>
            <a:off x="8150782" y="411466"/>
            <a:ext cx="637588" cy="1052696"/>
            <a:chOff x="0" y="0"/>
            <a:chExt cx="637587" cy="1052694"/>
          </a:xfrm>
        </p:grpSpPr>
        <p:sp>
          <p:nvSpPr>
            <p:cNvPr id="8749" name="Google Shape;5855;p41"/>
            <p:cNvSpPr/>
            <p:nvPr/>
          </p:nvSpPr>
          <p:spPr>
            <a:xfrm>
              <a:off x="245945" y="364431"/>
              <a:ext cx="87491" cy="118700"/>
            </a:xfrm>
            <a:custGeom>
              <a:avLst/>
              <a:gdLst/>
              <a:ahLst/>
              <a:cxnLst>
                <a:cxn ang="0">
                  <a:pos x="wd2" y="hd2"/>
                </a:cxn>
                <a:cxn ang="5400000">
                  <a:pos x="wd2" y="hd2"/>
                </a:cxn>
                <a:cxn ang="10800000">
                  <a:pos x="wd2" y="hd2"/>
                </a:cxn>
                <a:cxn ang="16200000">
                  <a:pos x="wd2" y="hd2"/>
                </a:cxn>
              </a:cxnLst>
              <a:rect l="0" t="0" r="r" b="b"/>
              <a:pathLst>
                <a:path w="20390" h="21600" extrusionOk="0">
                  <a:moveTo>
                    <a:pt x="5254" y="0"/>
                  </a:moveTo>
                  <a:cubicBezTo>
                    <a:pt x="3187" y="0"/>
                    <a:pt x="1183" y="797"/>
                    <a:pt x="0" y="2382"/>
                  </a:cubicBezTo>
                  <a:cubicBezTo>
                    <a:pt x="3498" y="7087"/>
                    <a:pt x="6511" y="12180"/>
                    <a:pt x="10009" y="17362"/>
                  </a:cubicBezTo>
                  <a:cubicBezTo>
                    <a:pt x="11105" y="19248"/>
                    <a:pt x="13632" y="20472"/>
                    <a:pt x="16047" y="21600"/>
                  </a:cubicBezTo>
                  <a:cubicBezTo>
                    <a:pt x="16645" y="21221"/>
                    <a:pt x="17616" y="20851"/>
                    <a:pt x="17616" y="20472"/>
                  </a:cubicBezTo>
                  <a:cubicBezTo>
                    <a:pt x="20156" y="18110"/>
                    <a:pt x="21600" y="13784"/>
                    <a:pt x="19060" y="10674"/>
                  </a:cubicBezTo>
                  <a:cubicBezTo>
                    <a:pt x="17131" y="8311"/>
                    <a:pt x="14603" y="6338"/>
                    <a:pt x="12549" y="3976"/>
                  </a:cubicBezTo>
                  <a:cubicBezTo>
                    <a:pt x="11578" y="2751"/>
                    <a:pt x="10619" y="2003"/>
                    <a:pt x="9536" y="1244"/>
                  </a:cubicBezTo>
                  <a:cubicBezTo>
                    <a:pt x="8267" y="418"/>
                    <a:pt x="6735" y="0"/>
                    <a:pt x="5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0" name="Google Shape;5856;p41"/>
            <p:cNvSpPr/>
            <p:nvPr/>
          </p:nvSpPr>
          <p:spPr>
            <a:xfrm>
              <a:off x="408021" y="592588"/>
              <a:ext cx="73291" cy="110633"/>
            </a:xfrm>
            <a:custGeom>
              <a:avLst/>
              <a:gdLst/>
              <a:ahLst/>
              <a:cxnLst>
                <a:cxn ang="0">
                  <a:pos x="wd2" y="hd2"/>
                </a:cxn>
                <a:cxn ang="5400000">
                  <a:pos x="wd2" y="hd2"/>
                </a:cxn>
                <a:cxn ang="10800000">
                  <a:pos x="wd2" y="hd2"/>
                </a:cxn>
                <a:cxn ang="16200000">
                  <a:pos x="wd2" y="hd2"/>
                </a:cxn>
              </a:cxnLst>
              <a:rect l="0" t="0" r="r" b="b"/>
              <a:pathLst>
                <a:path w="21092" h="21600" extrusionOk="0">
                  <a:moveTo>
                    <a:pt x="3674" y="0"/>
                  </a:moveTo>
                  <a:cubicBezTo>
                    <a:pt x="2491" y="0"/>
                    <a:pt x="1307" y="302"/>
                    <a:pt x="0" y="970"/>
                  </a:cubicBezTo>
                  <a:cubicBezTo>
                    <a:pt x="0" y="1377"/>
                    <a:pt x="0" y="2284"/>
                    <a:pt x="584" y="3098"/>
                  </a:cubicBezTo>
                  <a:cubicBezTo>
                    <a:pt x="1184" y="5622"/>
                    <a:pt x="1783" y="8146"/>
                    <a:pt x="2982" y="10273"/>
                  </a:cubicBezTo>
                  <a:cubicBezTo>
                    <a:pt x="5504" y="14925"/>
                    <a:pt x="8040" y="19577"/>
                    <a:pt x="14897" y="21600"/>
                  </a:cubicBezTo>
                  <a:cubicBezTo>
                    <a:pt x="19217" y="20380"/>
                    <a:pt x="21600" y="16135"/>
                    <a:pt x="21000" y="8959"/>
                  </a:cubicBezTo>
                  <a:cubicBezTo>
                    <a:pt x="19817" y="8146"/>
                    <a:pt x="19217" y="7343"/>
                    <a:pt x="17880" y="6435"/>
                  </a:cubicBezTo>
                  <a:cubicBezTo>
                    <a:pt x="14897" y="3901"/>
                    <a:pt x="11177" y="1877"/>
                    <a:pt x="6703" y="563"/>
                  </a:cubicBezTo>
                  <a:cubicBezTo>
                    <a:pt x="5627" y="209"/>
                    <a:pt x="4643" y="0"/>
                    <a:pt x="36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1" name="Google Shape;5857;p41"/>
            <p:cNvSpPr/>
            <p:nvPr/>
          </p:nvSpPr>
          <p:spPr>
            <a:xfrm>
              <a:off x="337405" y="680036"/>
              <a:ext cx="73724" cy="101820"/>
            </a:xfrm>
            <a:custGeom>
              <a:avLst/>
              <a:gdLst/>
              <a:ahLst/>
              <a:cxnLst>
                <a:cxn ang="0">
                  <a:pos x="wd2" y="hd2"/>
                </a:cxn>
                <a:cxn ang="5400000">
                  <a:pos x="wd2" y="hd2"/>
                </a:cxn>
                <a:cxn ang="10800000">
                  <a:pos x="wd2" y="hd2"/>
                </a:cxn>
                <a:cxn ang="16200000">
                  <a:pos x="wd2" y="hd2"/>
                </a:cxn>
              </a:cxnLst>
              <a:rect l="0" t="0" r="r" b="b"/>
              <a:pathLst>
                <a:path w="21066" h="21600" extrusionOk="0">
                  <a:moveTo>
                    <a:pt x="6211" y="0"/>
                  </a:moveTo>
                  <a:cubicBezTo>
                    <a:pt x="4547" y="0"/>
                    <a:pt x="2929" y="669"/>
                    <a:pt x="1677" y="1292"/>
                  </a:cubicBezTo>
                  <a:cubicBezTo>
                    <a:pt x="-246" y="1734"/>
                    <a:pt x="-246" y="3592"/>
                    <a:pt x="349" y="4476"/>
                  </a:cubicBezTo>
                  <a:cubicBezTo>
                    <a:pt x="2868" y="10959"/>
                    <a:pt x="5967" y="17328"/>
                    <a:pt x="12775" y="21396"/>
                  </a:cubicBezTo>
                  <a:cubicBezTo>
                    <a:pt x="13386" y="21532"/>
                    <a:pt x="13981" y="21600"/>
                    <a:pt x="14515" y="21600"/>
                  </a:cubicBezTo>
                  <a:cubicBezTo>
                    <a:pt x="16057" y="21600"/>
                    <a:pt x="17217" y="21045"/>
                    <a:pt x="17660" y="20070"/>
                  </a:cubicBezTo>
                  <a:cubicBezTo>
                    <a:pt x="18835" y="18200"/>
                    <a:pt x="20179" y="15900"/>
                    <a:pt x="20759" y="14143"/>
                  </a:cubicBezTo>
                  <a:cubicBezTo>
                    <a:pt x="21354" y="11389"/>
                    <a:pt x="21354" y="9089"/>
                    <a:pt x="18255" y="6777"/>
                  </a:cubicBezTo>
                  <a:cubicBezTo>
                    <a:pt x="16469" y="5904"/>
                    <a:pt x="15736" y="4918"/>
                    <a:pt x="14546" y="3592"/>
                  </a:cubicBezTo>
                  <a:cubicBezTo>
                    <a:pt x="12775" y="2165"/>
                    <a:pt x="10852" y="850"/>
                    <a:pt x="8333" y="408"/>
                  </a:cubicBezTo>
                  <a:cubicBezTo>
                    <a:pt x="7631" y="113"/>
                    <a:pt x="6913" y="0"/>
                    <a:pt x="62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2" name="Google Shape;5858;p41"/>
            <p:cNvSpPr/>
            <p:nvPr/>
          </p:nvSpPr>
          <p:spPr>
            <a:xfrm>
              <a:off x="560749" y="950235"/>
              <a:ext cx="76839" cy="102460"/>
            </a:xfrm>
            <a:custGeom>
              <a:avLst/>
              <a:gdLst/>
              <a:ahLst/>
              <a:cxnLst>
                <a:cxn ang="0">
                  <a:pos x="wd2" y="hd2"/>
                </a:cxn>
                <a:cxn ang="5400000">
                  <a:pos x="wd2" y="hd2"/>
                </a:cxn>
                <a:cxn ang="10800000">
                  <a:pos x="wd2" y="hd2"/>
                </a:cxn>
                <a:cxn ang="16200000">
                  <a:pos x="wd2" y="hd2"/>
                </a:cxn>
              </a:cxnLst>
              <a:rect l="0" t="0" r="r" b="b"/>
              <a:pathLst>
                <a:path w="21368" h="21600" extrusionOk="0">
                  <a:moveTo>
                    <a:pt x="4486" y="0"/>
                  </a:moveTo>
                  <a:cubicBezTo>
                    <a:pt x="3075" y="0"/>
                    <a:pt x="1590" y="372"/>
                    <a:pt x="0" y="1194"/>
                  </a:cubicBezTo>
                  <a:lnTo>
                    <a:pt x="0" y="3919"/>
                  </a:lnTo>
                  <a:cubicBezTo>
                    <a:pt x="1292" y="5777"/>
                    <a:pt x="1872" y="7962"/>
                    <a:pt x="3031" y="9820"/>
                  </a:cubicBezTo>
                  <a:cubicBezTo>
                    <a:pt x="6046" y="13965"/>
                    <a:pt x="7918" y="18875"/>
                    <a:pt x="13831" y="21600"/>
                  </a:cubicBezTo>
                  <a:cubicBezTo>
                    <a:pt x="16267" y="21600"/>
                    <a:pt x="17426" y="21172"/>
                    <a:pt x="18005" y="20294"/>
                  </a:cubicBezTo>
                  <a:cubicBezTo>
                    <a:pt x="19297" y="18435"/>
                    <a:pt x="20456" y="16149"/>
                    <a:pt x="21021" y="14404"/>
                  </a:cubicBezTo>
                  <a:cubicBezTo>
                    <a:pt x="21600" y="12546"/>
                    <a:pt x="21600" y="10248"/>
                    <a:pt x="19877" y="8942"/>
                  </a:cubicBezTo>
                  <a:cubicBezTo>
                    <a:pt x="16267" y="6216"/>
                    <a:pt x="13251" y="3919"/>
                    <a:pt x="9656" y="1633"/>
                  </a:cubicBezTo>
                  <a:cubicBezTo>
                    <a:pt x="7963" y="597"/>
                    <a:pt x="6269" y="0"/>
                    <a:pt x="44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3" name="Google Shape;5859;p41"/>
            <p:cNvSpPr/>
            <p:nvPr/>
          </p:nvSpPr>
          <p:spPr>
            <a:xfrm>
              <a:off x="136167" y="168540"/>
              <a:ext cx="71763" cy="103315"/>
            </a:xfrm>
            <a:custGeom>
              <a:avLst/>
              <a:gdLst/>
              <a:ahLst/>
              <a:cxnLst>
                <a:cxn ang="0">
                  <a:pos x="wd2" y="hd2"/>
                </a:cxn>
                <a:cxn ang="5400000">
                  <a:pos x="wd2" y="hd2"/>
                </a:cxn>
                <a:cxn ang="10800000">
                  <a:pos x="wd2" y="hd2"/>
                </a:cxn>
                <a:cxn ang="16200000">
                  <a:pos x="wd2" y="hd2"/>
                </a:cxn>
              </a:cxnLst>
              <a:rect l="0" t="0" r="r" b="b"/>
              <a:pathLst>
                <a:path w="21226" h="21600" extrusionOk="0">
                  <a:moveTo>
                    <a:pt x="3524" y="0"/>
                  </a:moveTo>
                  <a:cubicBezTo>
                    <a:pt x="2623" y="0"/>
                    <a:pt x="1659" y="112"/>
                    <a:pt x="616" y="380"/>
                  </a:cubicBezTo>
                  <a:cubicBezTo>
                    <a:pt x="616" y="815"/>
                    <a:pt x="0" y="1363"/>
                    <a:pt x="0" y="1798"/>
                  </a:cubicBezTo>
                  <a:cubicBezTo>
                    <a:pt x="1833" y="5361"/>
                    <a:pt x="3065" y="9482"/>
                    <a:pt x="5657" y="12620"/>
                  </a:cubicBezTo>
                  <a:cubicBezTo>
                    <a:pt x="7663" y="16194"/>
                    <a:pt x="9496" y="19768"/>
                    <a:pt x="14553" y="21600"/>
                  </a:cubicBezTo>
                  <a:lnTo>
                    <a:pt x="17144" y="21600"/>
                  </a:lnTo>
                  <a:cubicBezTo>
                    <a:pt x="18377" y="19768"/>
                    <a:pt x="19751" y="18462"/>
                    <a:pt x="20368" y="16619"/>
                  </a:cubicBezTo>
                  <a:cubicBezTo>
                    <a:pt x="21600" y="13916"/>
                    <a:pt x="21600" y="11649"/>
                    <a:pt x="19751" y="9482"/>
                  </a:cubicBezTo>
                  <a:cubicBezTo>
                    <a:pt x="17144" y="7204"/>
                    <a:pt x="14553" y="4937"/>
                    <a:pt x="12104" y="3094"/>
                  </a:cubicBezTo>
                  <a:cubicBezTo>
                    <a:pt x="9544" y="1720"/>
                    <a:pt x="6984" y="0"/>
                    <a:pt x="35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4" name="Google Shape;5860;p41"/>
            <p:cNvSpPr/>
            <p:nvPr/>
          </p:nvSpPr>
          <p:spPr>
            <a:xfrm>
              <a:off x="281136" y="890404"/>
              <a:ext cx="70421" cy="113145"/>
            </a:xfrm>
            <a:custGeom>
              <a:avLst/>
              <a:gdLst/>
              <a:ahLst/>
              <a:cxnLst>
                <a:cxn ang="0">
                  <a:pos x="wd2" y="hd2"/>
                </a:cxn>
                <a:cxn ang="5400000">
                  <a:pos x="wd2" y="hd2"/>
                </a:cxn>
                <a:cxn ang="10800000">
                  <a:pos x="wd2" y="hd2"/>
                </a:cxn>
                <a:cxn ang="16200000">
                  <a:pos x="wd2" y="hd2"/>
                </a:cxn>
              </a:cxnLst>
              <a:rect l="0" t="0" r="r" b="b"/>
              <a:pathLst>
                <a:path w="21441" h="21600" extrusionOk="0">
                  <a:moveTo>
                    <a:pt x="2346" y="0"/>
                  </a:moveTo>
                  <a:cubicBezTo>
                    <a:pt x="1760" y="0"/>
                    <a:pt x="1142" y="41"/>
                    <a:pt x="475" y="143"/>
                  </a:cubicBezTo>
                  <a:cubicBezTo>
                    <a:pt x="-159" y="1825"/>
                    <a:pt x="-159" y="3008"/>
                    <a:pt x="475" y="4293"/>
                  </a:cubicBezTo>
                  <a:cubicBezTo>
                    <a:pt x="2362" y="7557"/>
                    <a:pt x="4411" y="10820"/>
                    <a:pt x="7095" y="14186"/>
                  </a:cubicBezTo>
                  <a:cubicBezTo>
                    <a:pt x="8982" y="16654"/>
                    <a:pt x="10251" y="19917"/>
                    <a:pt x="14984" y="21600"/>
                  </a:cubicBezTo>
                  <a:cubicBezTo>
                    <a:pt x="18139" y="21600"/>
                    <a:pt x="18920" y="21100"/>
                    <a:pt x="19554" y="19520"/>
                  </a:cubicBezTo>
                  <a:cubicBezTo>
                    <a:pt x="20807" y="17439"/>
                    <a:pt x="21441" y="15369"/>
                    <a:pt x="21441" y="13288"/>
                  </a:cubicBezTo>
                  <a:cubicBezTo>
                    <a:pt x="20807" y="12105"/>
                    <a:pt x="20807" y="11218"/>
                    <a:pt x="19554" y="10423"/>
                  </a:cubicBezTo>
                  <a:cubicBezTo>
                    <a:pt x="15618" y="7159"/>
                    <a:pt x="11031" y="4293"/>
                    <a:pt x="7095" y="1326"/>
                  </a:cubicBezTo>
                  <a:cubicBezTo>
                    <a:pt x="5566" y="439"/>
                    <a:pt x="4119" y="0"/>
                    <a:pt x="23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5" name="Google Shape;5861;p41"/>
            <p:cNvSpPr/>
            <p:nvPr/>
          </p:nvSpPr>
          <p:spPr>
            <a:xfrm>
              <a:off x="0" y="65920"/>
              <a:ext cx="68569" cy="89426"/>
            </a:xfrm>
            <a:custGeom>
              <a:avLst/>
              <a:gdLst/>
              <a:ahLst/>
              <a:cxnLst>
                <a:cxn ang="0">
                  <a:pos x="wd2" y="hd2"/>
                </a:cxn>
                <a:cxn ang="5400000">
                  <a:pos x="wd2" y="hd2"/>
                </a:cxn>
                <a:cxn ang="10800000">
                  <a:pos x="wd2" y="hd2"/>
                </a:cxn>
                <a:cxn ang="16200000">
                  <a:pos x="wd2" y="hd2"/>
                </a:cxn>
              </a:cxnLst>
              <a:rect l="0" t="0" r="r" b="b"/>
              <a:pathLst>
                <a:path w="20737" h="21600" extrusionOk="0">
                  <a:moveTo>
                    <a:pt x="4459" y="0"/>
                  </a:moveTo>
                  <a:cubicBezTo>
                    <a:pt x="2585" y="0"/>
                    <a:pt x="840" y="916"/>
                    <a:pt x="0" y="2348"/>
                  </a:cubicBezTo>
                  <a:cubicBezTo>
                    <a:pt x="1244" y="7600"/>
                    <a:pt x="5154" y="13845"/>
                    <a:pt x="8449" y="17484"/>
                  </a:cubicBezTo>
                  <a:cubicBezTo>
                    <a:pt x="10485" y="19484"/>
                    <a:pt x="12989" y="21600"/>
                    <a:pt x="16899" y="21600"/>
                  </a:cubicBezTo>
                  <a:cubicBezTo>
                    <a:pt x="20194" y="17974"/>
                    <a:pt x="21600" y="14348"/>
                    <a:pt x="20194" y="10103"/>
                  </a:cubicBezTo>
                  <a:cubicBezTo>
                    <a:pt x="19564" y="8594"/>
                    <a:pt x="18934" y="6968"/>
                    <a:pt x="17690" y="6477"/>
                  </a:cubicBezTo>
                  <a:cubicBezTo>
                    <a:pt x="14395" y="4465"/>
                    <a:pt x="11115" y="2348"/>
                    <a:pt x="7189" y="723"/>
                  </a:cubicBezTo>
                  <a:cubicBezTo>
                    <a:pt x="6317" y="219"/>
                    <a:pt x="5380" y="0"/>
                    <a:pt x="44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6" name="Google Shape;5862;p41"/>
            <p:cNvSpPr/>
            <p:nvPr/>
          </p:nvSpPr>
          <p:spPr>
            <a:xfrm>
              <a:off x="131519" y="0"/>
              <a:ext cx="74017" cy="92738"/>
            </a:xfrm>
            <a:custGeom>
              <a:avLst/>
              <a:gdLst/>
              <a:ahLst/>
              <a:cxnLst>
                <a:cxn ang="0">
                  <a:pos x="wd2" y="hd2"/>
                </a:cxn>
                <a:cxn ang="5400000">
                  <a:pos x="wd2" y="hd2"/>
                </a:cxn>
                <a:cxn ang="10800000">
                  <a:pos x="wd2" y="hd2"/>
                </a:cxn>
                <a:cxn ang="16200000">
                  <a:pos x="wd2" y="hd2"/>
                </a:cxn>
              </a:cxnLst>
              <a:rect l="0" t="0" r="r" b="b"/>
              <a:pathLst>
                <a:path w="21150" h="21600" extrusionOk="0">
                  <a:moveTo>
                    <a:pt x="2503" y="0"/>
                  </a:moveTo>
                  <a:cubicBezTo>
                    <a:pt x="1923" y="485"/>
                    <a:pt x="1328" y="971"/>
                    <a:pt x="0" y="1580"/>
                  </a:cubicBezTo>
                  <a:cubicBezTo>
                    <a:pt x="580" y="3024"/>
                    <a:pt x="580" y="3982"/>
                    <a:pt x="1328" y="5076"/>
                  </a:cubicBezTo>
                  <a:cubicBezTo>
                    <a:pt x="4289" y="9046"/>
                    <a:pt x="6793" y="13027"/>
                    <a:pt x="9907" y="17133"/>
                  </a:cubicBezTo>
                  <a:cubicBezTo>
                    <a:pt x="10502" y="18576"/>
                    <a:pt x="12426" y="19659"/>
                    <a:pt x="13601" y="20629"/>
                  </a:cubicBezTo>
                  <a:cubicBezTo>
                    <a:pt x="14196" y="21115"/>
                    <a:pt x="15387" y="21600"/>
                    <a:pt x="16715" y="21600"/>
                  </a:cubicBezTo>
                  <a:cubicBezTo>
                    <a:pt x="20409" y="18091"/>
                    <a:pt x="21600" y="14595"/>
                    <a:pt x="21005" y="10016"/>
                  </a:cubicBezTo>
                  <a:cubicBezTo>
                    <a:pt x="14792" y="7005"/>
                    <a:pt x="10502" y="1580"/>
                    <a:pt x="25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7" name="Google Shape;5863;p41"/>
            <p:cNvSpPr/>
            <p:nvPr/>
          </p:nvSpPr>
          <p:spPr>
            <a:xfrm>
              <a:off x="187179" y="563367"/>
              <a:ext cx="50939" cy="81840"/>
            </a:xfrm>
            <a:custGeom>
              <a:avLst/>
              <a:gdLst/>
              <a:ahLst/>
              <a:cxnLst>
                <a:cxn ang="0">
                  <a:pos x="wd2" y="hd2"/>
                </a:cxn>
                <a:cxn ang="5400000">
                  <a:pos x="wd2" y="hd2"/>
                </a:cxn>
                <a:cxn ang="10800000">
                  <a:pos x="wd2" y="hd2"/>
                </a:cxn>
                <a:cxn ang="16200000">
                  <a:pos x="wd2" y="hd2"/>
                </a:cxn>
              </a:cxnLst>
              <a:rect l="0" t="0" r="r" b="b"/>
              <a:pathLst>
                <a:path w="19504" h="21600" extrusionOk="0">
                  <a:moveTo>
                    <a:pt x="288" y="0"/>
                  </a:moveTo>
                  <a:cubicBezTo>
                    <a:pt x="-1492" y="7938"/>
                    <a:pt x="5238" y="18724"/>
                    <a:pt x="13378" y="21600"/>
                  </a:cubicBezTo>
                  <a:cubicBezTo>
                    <a:pt x="13378" y="21600"/>
                    <a:pt x="15158" y="21050"/>
                    <a:pt x="15158" y="20500"/>
                  </a:cubicBezTo>
                  <a:cubicBezTo>
                    <a:pt x="16753" y="18188"/>
                    <a:pt x="18328" y="15862"/>
                    <a:pt x="19126" y="12985"/>
                  </a:cubicBezTo>
                  <a:cubicBezTo>
                    <a:pt x="20108" y="11350"/>
                    <a:pt x="19126" y="9573"/>
                    <a:pt x="16753" y="8474"/>
                  </a:cubicBezTo>
                  <a:cubicBezTo>
                    <a:pt x="15158" y="7388"/>
                    <a:pt x="13378" y="6161"/>
                    <a:pt x="11783" y="5062"/>
                  </a:cubicBezTo>
                  <a:lnTo>
                    <a:pt x="4256"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8" name="Google Shape;5864;p41"/>
            <p:cNvSpPr/>
            <p:nvPr/>
          </p:nvSpPr>
          <p:spPr>
            <a:xfrm>
              <a:off x="265604" y="270785"/>
              <a:ext cx="53058" cy="69928"/>
            </a:xfrm>
            <a:custGeom>
              <a:avLst/>
              <a:gdLst/>
              <a:ahLst/>
              <a:cxnLst>
                <a:cxn ang="0">
                  <a:pos x="wd2" y="hd2"/>
                </a:cxn>
                <a:cxn ang="5400000">
                  <a:pos x="wd2" y="hd2"/>
                </a:cxn>
                <a:cxn ang="10800000">
                  <a:pos x="wd2" y="hd2"/>
                </a:cxn>
                <a:cxn ang="16200000">
                  <a:pos x="wd2" y="hd2"/>
                </a:cxn>
              </a:cxnLst>
              <a:rect l="0" t="0" r="r" b="b"/>
              <a:pathLst>
                <a:path w="20490" h="21600" extrusionOk="0">
                  <a:moveTo>
                    <a:pt x="6086" y="0"/>
                  </a:moveTo>
                  <a:cubicBezTo>
                    <a:pt x="3961" y="0"/>
                    <a:pt x="1815" y="875"/>
                    <a:pt x="0" y="2409"/>
                  </a:cubicBezTo>
                  <a:cubicBezTo>
                    <a:pt x="1609" y="8333"/>
                    <a:pt x="4993" y="12970"/>
                    <a:pt x="8211" y="17607"/>
                  </a:cubicBezTo>
                  <a:cubicBezTo>
                    <a:pt x="10810" y="19686"/>
                    <a:pt x="13203" y="21600"/>
                    <a:pt x="16607" y="21600"/>
                  </a:cubicBezTo>
                  <a:cubicBezTo>
                    <a:pt x="20795" y="18415"/>
                    <a:pt x="21600" y="11056"/>
                    <a:pt x="19001" y="7690"/>
                  </a:cubicBezTo>
                  <a:lnTo>
                    <a:pt x="18196" y="7690"/>
                  </a:lnTo>
                  <a:lnTo>
                    <a:pt x="10810" y="1617"/>
                  </a:lnTo>
                  <a:cubicBezTo>
                    <a:pt x="9325" y="512"/>
                    <a:pt x="7716" y="0"/>
                    <a:pt x="60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8760" name="Google Shape;5865;p41"/>
          <p:cNvSpPr/>
          <p:nvPr/>
        </p:nvSpPr>
        <p:spPr>
          <a:xfrm rot="8322580">
            <a:off x="-685300" y="2977175"/>
            <a:ext cx="1749780" cy="1130625"/>
          </a:xfrm>
          <a:custGeom>
            <a:avLst/>
            <a:gdLst/>
            <a:ahLst/>
            <a:cxnLst>
              <a:cxn ang="0">
                <a:pos x="wd2" y="hd2"/>
              </a:cxn>
              <a:cxn ang="5400000">
                <a:pos x="wd2" y="hd2"/>
              </a:cxn>
              <a:cxn ang="10800000">
                <a:pos x="wd2" y="hd2"/>
              </a:cxn>
              <a:cxn ang="16200000">
                <a:pos x="wd2" y="hd2"/>
              </a:cxn>
            </a:cxnLst>
            <a:rect l="0" t="0" r="r" b="b"/>
            <a:pathLst>
              <a:path w="21529" h="21600" extrusionOk="0">
                <a:moveTo>
                  <a:pt x="15052" y="1616"/>
                </a:moveTo>
                <a:cubicBezTo>
                  <a:pt x="15855" y="1616"/>
                  <a:pt x="16624" y="1962"/>
                  <a:pt x="17343" y="2629"/>
                </a:cubicBezTo>
                <a:cubicBezTo>
                  <a:pt x="18603" y="3780"/>
                  <a:pt x="19527" y="5414"/>
                  <a:pt x="20145" y="7424"/>
                </a:cubicBezTo>
                <a:cubicBezTo>
                  <a:pt x="20639" y="9028"/>
                  <a:pt x="20743" y="10655"/>
                  <a:pt x="20476" y="12351"/>
                </a:cubicBezTo>
                <a:cubicBezTo>
                  <a:pt x="20269" y="13694"/>
                  <a:pt x="19937" y="14906"/>
                  <a:pt x="19345" y="15965"/>
                </a:cubicBezTo>
                <a:cubicBezTo>
                  <a:pt x="18579" y="17338"/>
                  <a:pt x="17615" y="18106"/>
                  <a:pt x="16439" y="18236"/>
                </a:cubicBezTo>
                <a:cubicBezTo>
                  <a:pt x="16315" y="18236"/>
                  <a:pt x="16191" y="18267"/>
                  <a:pt x="16068" y="18267"/>
                </a:cubicBezTo>
                <a:cubicBezTo>
                  <a:pt x="15594" y="18267"/>
                  <a:pt x="15100" y="18136"/>
                  <a:pt x="14625" y="18014"/>
                </a:cubicBezTo>
                <a:cubicBezTo>
                  <a:pt x="14111" y="17853"/>
                  <a:pt x="13577" y="17661"/>
                  <a:pt x="13044" y="17530"/>
                </a:cubicBezTo>
                <a:cubicBezTo>
                  <a:pt x="12459" y="17384"/>
                  <a:pt x="11871" y="17313"/>
                  <a:pt x="11283" y="17313"/>
                </a:cubicBezTo>
                <a:cubicBezTo>
                  <a:pt x="10728" y="17313"/>
                  <a:pt x="10174" y="17376"/>
                  <a:pt x="9624" y="17499"/>
                </a:cubicBezTo>
                <a:cubicBezTo>
                  <a:pt x="8636" y="17691"/>
                  <a:pt x="7687" y="18075"/>
                  <a:pt x="6743" y="18520"/>
                </a:cubicBezTo>
                <a:cubicBezTo>
                  <a:pt x="5977" y="18904"/>
                  <a:pt x="5216" y="19257"/>
                  <a:pt x="4435" y="19610"/>
                </a:cubicBezTo>
                <a:cubicBezTo>
                  <a:pt x="3902" y="19832"/>
                  <a:pt x="3363" y="20024"/>
                  <a:pt x="2809" y="20085"/>
                </a:cubicBezTo>
                <a:cubicBezTo>
                  <a:pt x="2677" y="20117"/>
                  <a:pt x="2550" y="20134"/>
                  <a:pt x="2423" y="20134"/>
                </a:cubicBezTo>
                <a:cubicBezTo>
                  <a:pt x="2271" y="20134"/>
                  <a:pt x="2121" y="20109"/>
                  <a:pt x="1964" y="20054"/>
                </a:cubicBezTo>
                <a:cubicBezTo>
                  <a:pt x="1925" y="20054"/>
                  <a:pt x="1881" y="20024"/>
                  <a:pt x="1861" y="20024"/>
                </a:cubicBezTo>
                <a:cubicBezTo>
                  <a:pt x="1367" y="19801"/>
                  <a:pt x="1060" y="19257"/>
                  <a:pt x="996" y="18459"/>
                </a:cubicBezTo>
                <a:cubicBezTo>
                  <a:pt x="976" y="17944"/>
                  <a:pt x="1035" y="17469"/>
                  <a:pt x="1159" y="16985"/>
                </a:cubicBezTo>
                <a:cubicBezTo>
                  <a:pt x="1347" y="16249"/>
                  <a:pt x="1633" y="15612"/>
                  <a:pt x="2024" y="15098"/>
                </a:cubicBezTo>
                <a:cubicBezTo>
                  <a:pt x="2459" y="14461"/>
                  <a:pt x="2973" y="13985"/>
                  <a:pt x="3506" y="13602"/>
                </a:cubicBezTo>
                <a:cubicBezTo>
                  <a:pt x="3981" y="13249"/>
                  <a:pt x="4475" y="12957"/>
                  <a:pt x="4969" y="12673"/>
                </a:cubicBezTo>
                <a:cubicBezTo>
                  <a:pt x="5631" y="12320"/>
                  <a:pt x="6269" y="11936"/>
                  <a:pt x="6906" y="11553"/>
                </a:cubicBezTo>
                <a:cubicBezTo>
                  <a:pt x="7460" y="11230"/>
                  <a:pt x="7978" y="10816"/>
                  <a:pt x="8448" y="10371"/>
                </a:cubicBezTo>
                <a:cubicBezTo>
                  <a:pt x="9170" y="9665"/>
                  <a:pt x="9767" y="8767"/>
                  <a:pt x="10202" y="7655"/>
                </a:cubicBezTo>
                <a:cubicBezTo>
                  <a:pt x="10242" y="7555"/>
                  <a:pt x="10281" y="7424"/>
                  <a:pt x="10346" y="7333"/>
                </a:cubicBezTo>
                <a:cubicBezTo>
                  <a:pt x="10573" y="6849"/>
                  <a:pt x="10756" y="6312"/>
                  <a:pt x="10943" y="5767"/>
                </a:cubicBezTo>
                <a:cubicBezTo>
                  <a:pt x="11023" y="5506"/>
                  <a:pt x="11126" y="5253"/>
                  <a:pt x="11210" y="5031"/>
                </a:cubicBezTo>
                <a:cubicBezTo>
                  <a:pt x="11784" y="3335"/>
                  <a:pt x="12693" y="2314"/>
                  <a:pt x="13864" y="1861"/>
                </a:cubicBezTo>
                <a:cubicBezTo>
                  <a:pt x="14267" y="1696"/>
                  <a:pt x="14663" y="1616"/>
                  <a:pt x="15052" y="1616"/>
                </a:cubicBezTo>
                <a:close/>
                <a:moveTo>
                  <a:pt x="15047" y="0"/>
                </a:moveTo>
                <a:cubicBezTo>
                  <a:pt x="14692" y="0"/>
                  <a:pt x="14332" y="57"/>
                  <a:pt x="13968" y="174"/>
                </a:cubicBezTo>
                <a:cubicBezTo>
                  <a:pt x="12322" y="649"/>
                  <a:pt x="11067" y="1992"/>
                  <a:pt x="10281" y="4325"/>
                </a:cubicBezTo>
                <a:cubicBezTo>
                  <a:pt x="10138" y="4739"/>
                  <a:pt x="9995" y="5161"/>
                  <a:pt x="9871" y="5576"/>
                </a:cubicBezTo>
                <a:cubicBezTo>
                  <a:pt x="9683" y="6212"/>
                  <a:pt x="9481" y="6788"/>
                  <a:pt x="9214" y="7333"/>
                </a:cubicBezTo>
                <a:cubicBezTo>
                  <a:pt x="8987" y="7877"/>
                  <a:pt x="8695" y="8353"/>
                  <a:pt x="8324" y="8675"/>
                </a:cubicBezTo>
                <a:cubicBezTo>
                  <a:pt x="8102" y="8867"/>
                  <a:pt x="7855" y="9090"/>
                  <a:pt x="7628" y="9281"/>
                </a:cubicBezTo>
                <a:cubicBezTo>
                  <a:pt x="6842" y="9888"/>
                  <a:pt x="6042" y="10341"/>
                  <a:pt x="5236" y="10785"/>
                </a:cubicBezTo>
                <a:cubicBezTo>
                  <a:pt x="4663" y="11139"/>
                  <a:pt x="4065" y="11453"/>
                  <a:pt x="3487" y="11806"/>
                </a:cubicBezTo>
                <a:cubicBezTo>
                  <a:pt x="2869" y="12190"/>
                  <a:pt x="2271" y="12704"/>
                  <a:pt x="1737" y="13341"/>
                </a:cubicBezTo>
                <a:cubicBezTo>
                  <a:pt x="1139" y="14047"/>
                  <a:pt x="665" y="14944"/>
                  <a:pt x="339" y="15995"/>
                </a:cubicBezTo>
                <a:cubicBezTo>
                  <a:pt x="92" y="16763"/>
                  <a:pt x="-32" y="17591"/>
                  <a:pt x="8" y="18459"/>
                </a:cubicBezTo>
                <a:cubicBezTo>
                  <a:pt x="72" y="19932"/>
                  <a:pt x="689" y="21044"/>
                  <a:pt x="1594" y="21428"/>
                </a:cubicBezTo>
                <a:cubicBezTo>
                  <a:pt x="1882" y="21554"/>
                  <a:pt x="2182" y="21600"/>
                  <a:pt x="2485" y="21600"/>
                </a:cubicBezTo>
                <a:cubicBezTo>
                  <a:pt x="2572" y="21600"/>
                  <a:pt x="2659" y="21596"/>
                  <a:pt x="2745" y="21589"/>
                </a:cubicBezTo>
                <a:cubicBezTo>
                  <a:pt x="3239" y="21528"/>
                  <a:pt x="3734" y="21397"/>
                  <a:pt x="4208" y="21175"/>
                </a:cubicBezTo>
                <a:cubicBezTo>
                  <a:pt x="4929" y="20891"/>
                  <a:pt x="5651" y="20538"/>
                  <a:pt x="6373" y="20185"/>
                </a:cubicBezTo>
                <a:cubicBezTo>
                  <a:pt x="7257" y="19771"/>
                  <a:pt x="8161" y="19356"/>
                  <a:pt x="9090" y="19095"/>
                </a:cubicBezTo>
                <a:cubicBezTo>
                  <a:pt x="9783" y="18884"/>
                  <a:pt x="10476" y="18770"/>
                  <a:pt x="11168" y="18770"/>
                </a:cubicBezTo>
                <a:cubicBezTo>
                  <a:pt x="11731" y="18770"/>
                  <a:pt x="12293" y="18845"/>
                  <a:pt x="12856" y="19003"/>
                </a:cubicBezTo>
                <a:cubicBezTo>
                  <a:pt x="13370" y="19165"/>
                  <a:pt x="13884" y="19318"/>
                  <a:pt x="14403" y="19479"/>
                </a:cubicBezTo>
                <a:cubicBezTo>
                  <a:pt x="14897" y="19610"/>
                  <a:pt x="15411" y="19740"/>
                  <a:pt x="15925" y="19740"/>
                </a:cubicBezTo>
                <a:cubicBezTo>
                  <a:pt x="17738" y="19740"/>
                  <a:pt x="19196" y="18620"/>
                  <a:pt x="20288" y="16379"/>
                </a:cubicBezTo>
                <a:cubicBezTo>
                  <a:pt x="21074" y="14783"/>
                  <a:pt x="21445" y="12926"/>
                  <a:pt x="21524" y="10916"/>
                </a:cubicBezTo>
                <a:cubicBezTo>
                  <a:pt x="21568" y="9343"/>
                  <a:pt x="21341" y="7877"/>
                  <a:pt x="20906" y="6465"/>
                </a:cubicBezTo>
                <a:cubicBezTo>
                  <a:pt x="20209" y="4202"/>
                  <a:pt x="19137" y="2406"/>
                  <a:pt x="17714" y="1163"/>
                </a:cubicBezTo>
                <a:cubicBezTo>
                  <a:pt x="16880" y="396"/>
                  <a:pt x="15981" y="0"/>
                  <a:pt x="15047" y="0"/>
                </a:cubicBezTo>
                <a:close/>
              </a:path>
            </a:pathLst>
          </a:custGeom>
          <a:solidFill>
            <a:srgbClr val="4780C5"/>
          </a:solidFill>
          <a:ln w="12700">
            <a:miter lim="400000"/>
          </a:ln>
        </p:spPr>
        <p:txBody>
          <a:bodyPr lIns="45719" rIns="45719" anchor="ctr"/>
          <a:lstStyle/>
          <a:p>
            <a:endParaRPr/>
          </a:p>
        </p:txBody>
      </p:sp>
      <p:sp>
        <p:nvSpPr>
          <p:cNvPr id="8761" name="Google Shape;5866;p41"/>
          <p:cNvSpPr/>
          <p:nvPr/>
        </p:nvSpPr>
        <p:spPr>
          <a:xfrm>
            <a:off x="8387049" y="3578822"/>
            <a:ext cx="952357" cy="967854"/>
          </a:xfrm>
          <a:custGeom>
            <a:avLst/>
            <a:gdLst/>
            <a:ahLst/>
            <a:cxnLst>
              <a:cxn ang="0">
                <a:pos x="wd2" y="hd2"/>
              </a:cxn>
              <a:cxn ang="5400000">
                <a:pos x="wd2" y="hd2"/>
              </a:cxn>
              <a:cxn ang="10800000">
                <a:pos x="wd2" y="hd2"/>
              </a:cxn>
              <a:cxn ang="16200000">
                <a:pos x="wd2" y="hd2"/>
              </a:cxn>
            </a:cxnLst>
            <a:rect l="0" t="0" r="r" b="b"/>
            <a:pathLst>
              <a:path w="21600" h="21600" extrusionOk="0">
                <a:moveTo>
                  <a:pt x="11425" y="140"/>
                </a:moveTo>
                <a:cubicBezTo>
                  <a:pt x="11406" y="140"/>
                  <a:pt x="11390" y="157"/>
                  <a:pt x="11374" y="192"/>
                </a:cubicBezTo>
                <a:lnTo>
                  <a:pt x="11500" y="192"/>
                </a:lnTo>
                <a:cubicBezTo>
                  <a:pt x="11468" y="157"/>
                  <a:pt x="11445" y="140"/>
                  <a:pt x="11425" y="140"/>
                </a:cubicBezTo>
                <a:close/>
                <a:moveTo>
                  <a:pt x="10788" y="223"/>
                </a:moveTo>
                <a:cubicBezTo>
                  <a:pt x="10819" y="315"/>
                  <a:pt x="10851" y="415"/>
                  <a:pt x="10882" y="477"/>
                </a:cubicBezTo>
                <a:cubicBezTo>
                  <a:pt x="10882" y="546"/>
                  <a:pt x="10882" y="577"/>
                  <a:pt x="10851" y="638"/>
                </a:cubicBezTo>
                <a:cubicBezTo>
                  <a:pt x="10851" y="638"/>
                  <a:pt x="10819" y="638"/>
                  <a:pt x="10788" y="608"/>
                </a:cubicBezTo>
                <a:lnTo>
                  <a:pt x="10788" y="546"/>
                </a:lnTo>
                <a:cubicBezTo>
                  <a:pt x="10749" y="546"/>
                  <a:pt x="10718" y="546"/>
                  <a:pt x="10687" y="577"/>
                </a:cubicBezTo>
                <a:cubicBezTo>
                  <a:pt x="10687" y="608"/>
                  <a:pt x="10718" y="669"/>
                  <a:pt x="10718" y="738"/>
                </a:cubicBezTo>
                <a:cubicBezTo>
                  <a:pt x="10649" y="738"/>
                  <a:pt x="10587" y="757"/>
                  <a:pt x="10523" y="757"/>
                </a:cubicBezTo>
                <a:cubicBezTo>
                  <a:pt x="10471" y="757"/>
                  <a:pt x="10418" y="744"/>
                  <a:pt x="10358" y="700"/>
                </a:cubicBezTo>
                <a:cubicBezTo>
                  <a:pt x="10397" y="638"/>
                  <a:pt x="10429" y="577"/>
                  <a:pt x="10491" y="507"/>
                </a:cubicBezTo>
                <a:cubicBezTo>
                  <a:pt x="10460" y="507"/>
                  <a:pt x="10397" y="477"/>
                  <a:pt x="10327" y="446"/>
                </a:cubicBezTo>
                <a:cubicBezTo>
                  <a:pt x="10429" y="415"/>
                  <a:pt x="10460" y="384"/>
                  <a:pt x="10491" y="353"/>
                </a:cubicBezTo>
                <a:cubicBezTo>
                  <a:pt x="10522" y="415"/>
                  <a:pt x="10554" y="446"/>
                  <a:pt x="10554" y="507"/>
                </a:cubicBezTo>
                <a:lnTo>
                  <a:pt x="10593" y="477"/>
                </a:lnTo>
                <a:cubicBezTo>
                  <a:pt x="10624" y="507"/>
                  <a:pt x="10655" y="546"/>
                  <a:pt x="10655" y="546"/>
                </a:cubicBezTo>
                <a:cubicBezTo>
                  <a:pt x="10655" y="546"/>
                  <a:pt x="10687" y="507"/>
                  <a:pt x="10687" y="477"/>
                </a:cubicBezTo>
                <a:lnTo>
                  <a:pt x="10749" y="477"/>
                </a:lnTo>
                <a:cubicBezTo>
                  <a:pt x="10819" y="384"/>
                  <a:pt x="10687" y="353"/>
                  <a:pt x="10687" y="285"/>
                </a:cubicBezTo>
                <a:cubicBezTo>
                  <a:pt x="10718" y="285"/>
                  <a:pt x="10718" y="254"/>
                  <a:pt x="10788" y="223"/>
                </a:cubicBezTo>
                <a:close/>
                <a:moveTo>
                  <a:pt x="4237" y="1630"/>
                </a:moveTo>
                <a:cubicBezTo>
                  <a:pt x="4236" y="1637"/>
                  <a:pt x="4235" y="1642"/>
                  <a:pt x="4235" y="1648"/>
                </a:cubicBezTo>
                <a:cubicBezTo>
                  <a:pt x="4236" y="1642"/>
                  <a:pt x="4237" y="1636"/>
                  <a:pt x="4237" y="1630"/>
                </a:cubicBezTo>
                <a:close/>
                <a:moveTo>
                  <a:pt x="4339" y="2208"/>
                </a:moveTo>
                <a:cubicBezTo>
                  <a:pt x="4370" y="2238"/>
                  <a:pt x="4370" y="2277"/>
                  <a:pt x="4401" y="2307"/>
                </a:cubicBezTo>
                <a:cubicBezTo>
                  <a:pt x="4339" y="2338"/>
                  <a:pt x="4300" y="2369"/>
                  <a:pt x="4237" y="2369"/>
                </a:cubicBezTo>
                <a:cubicBezTo>
                  <a:pt x="4237" y="2431"/>
                  <a:pt x="4237" y="2469"/>
                  <a:pt x="4206" y="2531"/>
                </a:cubicBezTo>
                <a:lnTo>
                  <a:pt x="4174" y="2531"/>
                </a:lnTo>
                <a:cubicBezTo>
                  <a:pt x="4174" y="2469"/>
                  <a:pt x="4143" y="2431"/>
                  <a:pt x="4143" y="2369"/>
                </a:cubicBezTo>
                <a:cubicBezTo>
                  <a:pt x="4206" y="2307"/>
                  <a:pt x="4268" y="2277"/>
                  <a:pt x="4339" y="2208"/>
                </a:cubicBezTo>
                <a:close/>
                <a:moveTo>
                  <a:pt x="3753" y="2431"/>
                </a:moveTo>
                <a:cubicBezTo>
                  <a:pt x="3815" y="2561"/>
                  <a:pt x="3846" y="2692"/>
                  <a:pt x="3846" y="2815"/>
                </a:cubicBezTo>
                <a:cubicBezTo>
                  <a:pt x="3830" y="2820"/>
                  <a:pt x="3815" y="2822"/>
                  <a:pt x="3803" y="2822"/>
                </a:cubicBezTo>
                <a:cubicBezTo>
                  <a:pt x="3713" y="2822"/>
                  <a:pt x="3709" y="2715"/>
                  <a:pt x="3682" y="2661"/>
                </a:cubicBezTo>
                <a:cubicBezTo>
                  <a:pt x="3651" y="2623"/>
                  <a:pt x="3651" y="2500"/>
                  <a:pt x="3753" y="2431"/>
                </a:cubicBezTo>
                <a:close/>
                <a:moveTo>
                  <a:pt x="2775" y="2854"/>
                </a:moveTo>
                <a:lnTo>
                  <a:pt x="2931" y="3007"/>
                </a:lnTo>
                <a:lnTo>
                  <a:pt x="2931" y="3108"/>
                </a:lnTo>
                <a:cubicBezTo>
                  <a:pt x="2970" y="3169"/>
                  <a:pt x="3002" y="3200"/>
                  <a:pt x="3002" y="3269"/>
                </a:cubicBezTo>
                <a:cubicBezTo>
                  <a:pt x="3127" y="3331"/>
                  <a:pt x="3166" y="3431"/>
                  <a:pt x="3229" y="3554"/>
                </a:cubicBezTo>
                <a:cubicBezTo>
                  <a:pt x="3127" y="3554"/>
                  <a:pt x="3127" y="3554"/>
                  <a:pt x="3002" y="3431"/>
                </a:cubicBezTo>
                <a:lnTo>
                  <a:pt x="3002" y="3269"/>
                </a:lnTo>
                <a:cubicBezTo>
                  <a:pt x="2970" y="3269"/>
                  <a:pt x="2931" y="3300"/>
                  <a:pt x="2869" y="3300"/>
                </a:cubicBezTo>
                <a:lnTo>
                  <a:pt x="2869" y="3138"/>
                </a:lnTo>
                <a:cubicBezTo>
                  <a:pt x="2806" y="3077"/>
                  <a:pt x="2736" y="3046"/>
                  <a:pt x="2705" y="3007"/>
                </a:cubicBezTo>
                <a:cubicBezTo>
                  <a:pt x="2736" y="2946"/>
                  <a:pt x="2736" y="2915"/>
                  <a:pt x="2775" y="2854"/>
                </a:cubicBezTo>
                <a:close/>
                <a:moveTo>
                  <a:pt x="1805" y="4374"/>
                </a:moveTo>
                <a:cubicBezTo>
                  <a:pt x="1838" y="4374"/>
                  <a:pt x="1887" y="4399"/>
                  <a:pt x="1993" y="4454"/>
                </a:cubicBezTo>
                <a:cubicBezTo>
                  <a:pt x="1993" y="4546"/>
                  <a:pt x="1954" y="4615"/>
                  <a:pt x="1954" y="4677"/>
                </a:cubicBezTo>
                <a:lnTo>
                  <a:pt x="1798" y="4677"/>
                </a:lnTo>
                <a:cubicBezTo>
                  <a:pt x="1829" y="4677"/>
                  <a:pt x="1861" y="4646"/>
                  <a:pt x="1892" y="4646"/>
                </a:cubicBezTo>
                <a:lnTo>
                  <a:pt x="1892" y="4546"/>
                </a:lnTo>
                <a:cubicBezTo>
                  <a:pt x="1861" y="4484"/>
                  <a:pt x="1798" y="4454"/>
                  <a:pt x="1728" y="4423"/>
                </a:cubicBezTo>
                <a:cubicBezTo>
                  <a:pt x="1760" y="4391"/>
                  <a:pt x="1777" y="4374"/>
                  <a:pt x="1805" y="4374"/>
                </a:cubicBezTo>
                <a:close/>
                <a:moveTo>
                  <a:pt x="18309" y="4777"/>
                </a:moveTo>
                <a:cubicBezTo>
                  <a:pt x="18246" y="4900"/>
                  <a:pt x="18371" y="5062"/>
                  <a:pt x="18309" y="5223"/>
                </a:cubicBezTo>
                <a:cubicBezTo>
                  <a:pt x="18278" y="5192"/>
                  <a:pt x="18246" y="5161"/>
                  <a:pt x="18246" y="5161"/>
                </a:cubicBezTo>
                <a:cubicBezTo>
                  <a:pt x="18278" y="5062"/>
                  <a:pt x="18215" y="4969"/>
                  <a:pt x="18215" y="4838"/>
                </a:cubicBezTo>
                <a:cubicBezTo>
                  <a:pt x="18246" y="4807"/>
                  <a:pt x="18278" y="4777"/>
                  <a:pt x="18309" y="4777"/>
                </a:cubicBezTo>
                <a:close/>
                <a:moveTo>
                  <a:pt x="1305" y="5961"/>
                </a:moveTo>
                <a:lnTo>
                  <a:pt x="1407" y="6054"/>
                </a:lnTo>
                <a:cubicBezTo>
                  <a:pt x="1368" y="6123"/>
                  <a:pt x="1337" y="6185"/>
                  <a:pt x="1337" y="6215"/>
                </a:cubicBezTo>
                <a:lnTo>
                  <a:pt x="1368" y="6246"/>
                </a:lnTo>
                <a:cubicBezTo>
                  <a:pt x="1368" y="6185"/>
                  <a:pt x="1407" y="6154"/>
                  <a:pt x="1439" y="6123"/>
                </a:cubicBezTo>
                <a:cubicBezTo>
                  <a:pt x="1501" y="6215"/>
                  <a:pt x="1439" y="6315"/>
                  <a:pt x="1407" y="6438"/>
                </a:cubicBezTo>
                <a:cubicBezTo>
                  <a:pt x="1368" y="6407"/>
                  <a:pt x="1337" y="6377"/>
                  <a:pt x="1305" y="6346"/>
                </a:cubicBezTo>
                <a:cubicBezTo>
                  <a:pt x="1274" y="6377"/>
                  <a:pt x="1274" y="6407"/>
                  <a:pt x="1274" y="6438"/>
                </a:cubicBezTo>
                <a:cubicBezTo>
                  <a:pt x="1243" y="6438"/>
                  <a:pt x="1243" y="6438"/>
                  <a:pt x="1212" y="6407"/>
                </a:cubicBezTo>
                <a:lnTo>
                  <a:pt x="1212" y="6023"/>
                </a:lnTo>
                <a:cubicBezTo>
                  <a:pt x="1212" y="6023"/>
                  <a:pt x="1243" y="6023"/>
                  <a:pt x="1305" y="5961"/>
                </a:cubicBezTo>
                <a:close/>
                <a:moveTo>
                  <a:pt x="9741" y="0"/>
                </a:moveTo>
                <a:cubicBezTo>
                  <a:pt x="9545" y="30"/>
                  <a:pt x="9420" y="30"/>
                  <a:pt x="9256" y="61"/>
                </a:cubicBezTo>
                <a:cubicBezTo>
                  <a:pt x="9092" y="61"/>
                  <a:pt x="8928" y="92"/>
                  <a:pt x="8795" y="92"/>
                </a:cubicBezTo>
                <a:cubicBezTo>
                  <a:pt x="8764" y="123"/>
                  <a:pt x="8732" y="192"/>
                  <a:pt x="8701" y="223"/>
                </a:cubicBezTo>
                <a:lnTo>
                  <a:pt x="8701" y="123"/>
                </a:lnTo>
                <a:lnTo>
                  <a:pt x="8537" y="123"/>
                </a:lnTo>
                <a:cubicBezTo>
                  <a:pt x="8505" y="192"/>
                  <a:pt x="8443" y="223"/>
                  <a:pt x="8404" y="285"/>
                </a:cubicBezTo>
                <a:lnTo>
                  <a:pt x="8341" y="223"/>
                </a:lnTo>
                <a:cubicBezTo>
                  <a:pt x="8357" y="304"/>
                  <a:pt x="8316" y="311"/>
                  <a:pt x="8267" y="311"/>
                </a:cubicBezTo>
                <a:cubicBezTo>
                  <a:pt x="8255" y="311"/>
                  <a:pt x="8244" y="311"/>
                  <a:pt x="8232" y="311"/>
                </a:cubicBezTo>
                <a:cubicBezTo>
                  <a:pt x="8194" y="311"/>
                  <a:pt x="8158" y="315"/>
                  <a:pt x="8146" y="353"/>
                </a:cubicBezTo>
                <a:cubicBezTo>
                  <a:pt x="8146" y="364"/>
                  <a:pt x="8139" y="367"/>
                  <a:pt x="8127" y="367"/>
                </a:cubicBezTo>
                <a:cubicBezTo>
                  <a:pt x="8103" y="367"/>
                  <a:pt x="8060" y="353"/>
                  <a:pt x="8013" y="353"/>
                </a:cubicBezTo>
                <a:lnTo>
                  <a:pt x="8013" y="446"/>
                </a:lnTo>
                <a:cubicBezTo>
                  <a:pt x="7982" y="477"/>
                  <a:pt x="7950" y="477"/>
                  <a:pt x="7919" y="477"/>
                </a:cubicBezTo>
                <a:cubicBezTo>
                  <a:pt x="7919" y="446"/>
                  <a:pt x="7888" y="384"/>
                  <a:pt x="7888" y="353"/>
                </a:cubicBezTo>
                <a:cubicBezTo>
                  <a:pt x="7755" y="384"/>
                  <a:pt x="7661" y="415"/>
                  <a:pt x="7560" y="446"/>
                </a:cubicBezTo>
                <a:cubicBezTo>
                  <a:pt x="7528" y="477"/>
                  <a:pt x="7528" y="507"/>
                  <a:pt x="7528" y="546"/>
                </a:cubicBezTo>
                <a:cubicBezTo>
                  <a:pt x="7466" y="577"/>
                  <a:pt x="7396" y="577"/>
                  <a:pt x="7333" y="577"/>
                </a:cubicBezTo>
                <a:cubicBezTo>
                  <a:pt x="7333" y="546"/>
                  <a:pt x="7301" y="507"/>
                  <a:pt x="7301" y="477"/>
                </a:cubicBezTo>
                <a:cubicBezTo>
                  <a:pt x="7270" y="507"/>
                  <a:pt x="7270" y="546"/>
                  <a:pt x="7231" y="546"/>
                </a:cubicBezTo>
                <a:cubicBezTo>
                  <a:pt x="7204" y="538"/>
                  <a:pt x="7178" y="534"/>
                  <a:pt x="7153" y="534"/>
                </a:cubicBezTo>
                <a:cubicBezTo>
                  <a:pt x="7062" y="534"/>
                  <a:pt x="6984" y="577"/>
                  <a:pt x="6911" y="577"/>
                </a:cubicBezTo>
                <a:cubicBezTo>
                  <a:pt x="6778" y="608"/>
                  <a:pt x="6747" y="638"/>
                  <a:pt x="6715" y="738"/>
                </a:cubicBezTo>
                <a:cubicBezTo>
                  <a:pt x="6684" y="800"/>
                  <a:pt x="6684" y="830"/>
                  <a:pt x="6645" y="931"/>
                </a:cubicBezTo>
                <a:cubicBezTo>
                  <a:pt x="6613" y="830"/>
                  <a:pt x="6583" y="738"/>
                  <a:pt x="6551" y="608"/>
                </a:cubicBezTo>
                <a:cubicBezTo>
                  <a:pt x="6488" y="669"/>
                  <a:pt x="6449" y="738"/>
                  <a:pt x="6418" y="769"/>
                </a:cubicBezTo>
                <a:cubicBezTo>
                  <a:pt x="6377" y="769"/>
                  <a:pt x="6335" y="783"/>
                  <a:pt x="6300" y="783"/>
                </a:cubicBezTo>
                <a:cubicBezTo>
                  <a:pt x="6283" y="783"/>
                  <a:pt x="6267" y="779"/>
                  <a:pt x="6254" y="769"/>
                </a:cubicBezTo>
                <a:cubicBezTo>
                  <a:pt x="6229" y="761"/>
                  <a:pt x="6208" y="757"/>
                  <a:pt x="6191" y="757"/>
                </a:cubicBezTo>
                <a:cubicBezTo>
                  <a:pt x="6143" y="757"/>
                  <a:pt x="6121" y="786"/>
                  <a:pt x="6098" y="830"/>
                </a:cubicBezTo>
                <a:cubicBezTo>
                  <a:pt x="6059" y="861"/>
                  <a:pt x="5996" y="931"/>
                  <a:pt x="6059" y="992"/>
                </a:cubicBezTo>
                <a:lnTo>
                  <a:pt x="6293" y="992"/>
                </a:lnTo>
                <a:cubicBezTo>
                  <a:pt x="6223" y="1054"/>
                  <a:pt x="6160" y="1123"/>
                  <a:pt x="6129" y="1184"/>
                </a:cubicBezTo>
                <a:cubicBezTo>
                  <a:pt x="6059" y="1184"/>
                  <a:pt x="5965" y="1184"/>
                  <a:pt x="5934" y="1215"/>
                </a:cubicBezTo>
                <a:cubicBezTo>
                  <a:pt x="5902" y="1246"/>
                  <a:pt x="5863" y="1315"/>
                  <a:pt x="5800" y="1377"/>
                </a:cubicBezTo>
                <a:cubicBezTo>
                  <a:pt x="5770" y="1277"/>
                  <a:pt x="5738" y="1246"/>
                  <a:pt x="5707" y="1184"/>
                </a:cubicBezTo>
                <a:cubicBezTo>
                  <a:pt x="5707" y="1215"/>
                  <a:pt x="5668" y="1277"/>
                  <a:pt x="5636" y="1346"/>
                </a:cubicBezTo>
                <a:cubicBezTo>
                  <a:pt x="5668" y="1346"/>
                  <a:pt x="5668" y="1377"/>
                  <a:pt x="5707" y="1408"/>
                </a:cubicBezTo>
                <a:cubicBezTo>
                  <a:pt x="5636" y="1438"/>
                  <a:pt x="5574" y="1438"/>
                  <a:pt x="5511" y="1469"/>
                </a:cubicBezTo>
                <a:cubicBezTo>
                  <a:pt x="5511" y="1507"/>
                  <a:pt x="5511" y="1538"/>
                  <a:pt x="5472" y="1569"/>
                </a:cubicBezTo>
                <a:cubicBezTo>
                  <a:pt x="5435" y="1569"/>
                  <a:pt x="5397" y="1602"/>
                  <a:pt x="5351" y="1602"/>
                </a:cubicBezTo>
                <a:cubicBezTo>
                  <a:pt x="5321" y="1602"/>
                  <a:pt x="5286" y="1587"/>
                  <a:pt x="5246" y="1538"/>
                </a:cubicBezTo>
                <a:lnTo>
                  <a:pt x="5246" y="1731"/>
                </a:lnTo>
                <a:lnTo>
                  <a:pt x="5121" y="1731"/>
                </a:lnTo>
                <a:cubicBezTo>
                  <a:pt x="5121" y="1761"/>
                  <a:pt x="5082" y="1792"/>
                  <a:pt x="5082" y="1792"/>
                </a:cubicBezTo>
                <a:lnTo>
                  <a:pt x="5152" y="1854"/>
                </a:lnTo>
                <a:cubicBezTo>
                  <a:pt x="5101" y="1873"/>
                  <a:pt x="5060" y="1890"/>
                  <a:pt x="5027" y="1890"/>
                </a:cubicBezTo>
                <a:cubicBezTo>
                  <a:pt x="4995" y="1890"/>
                  <a:pt x="4972" y="1873"/>
                  <a:pt x="4956" y="1823"/>
                </a:cubicBezTo>
                <a:lnTo>
                  <a:pt x="4855" y="1630"/>
                </a:lnTo>
                <a:lnTo>
                  <a:pt x="4855" y="1569"/>
                </a:lnTo>
                <a:cubicBezTo>
                  <a:pt x="4823" y="1538"/>
                  <a:pt x="4761" y="1538"/>
                  <a:pt x="4730" y="1507"/>
                </a:cubicBezTo>
                <a:cubicBezTo>
                  <a:pt x="4730" y="1538"/>
                  <a:pt x="4730" y="1569"/>
                  <a:pt x="4691" y="1630"/>
                </a:cubicBezTo>
                <a:cubicBezTo>
                  <a:pt x="4628" y="1630"/>
                  <a:pt x="4566" y="1661"/>
                  <a:pt x="4495" y="1700"/>
                </a:cubicBezTo>
                <a:cubicBezTo>
                  <a:pt x="4534" y="1731"/>
                  <a:pt x="4566" y="1731"/>
                  <a:pt x="4597" y="1761"/>
                </a:cubicBezTo>
                <a:lnTo>
                  <a:pt x="4659" y="1761"/>
                </a:lnTo>
                <a:lnTo>
                  <a:pt x="4659" y="1923"/>
                </a:lnTo>
                <a:cubicBezTo>
                  <a:pt x="4691" y="1923"/>
                  <a:pt x="4730" y="1892"/>
                  <a:pt x="4761" y="1892"/>
                </a:cubicBezTo>
                <a:cubicBezTo>
                  <a:pt x="4792" y="1923"/>
                  <a:pt x="4855" y="1984"/>
                  <a:pt x="4792" y="2015"/>
                </a:cubicBezTo>
                <a:cubicBezTo>
                  <a:pt x="4730" y="2015"/>
                  <a:pt x="4691" y="1984"/>
                  <a:pt x="4597" y="1984"/>
                </a:cubicBezTo>
                <a:cubicBezTo>
                  <a:pt x="4597" y="1923"/>
                  <a:pt x="4597" y="1854"/>
                  <a:pt x="4566" y="1761"/>
                </a:cubicBezTo>
                <a:cubicBezTo>
                  <a:pt x="4534" y="1823"/>
                  <a:pt x="4495" y="1923"/>
                  <a:pt x="4464" y="1984"/>
                </a:cubicBezTo>
                <a:lnTo>
                  <a:pt x="4433" y="1954"/>
                </a:lnTo>
                <a:lnTo>
                  <a:pt x="4433" y="1792"/>
                </a:lnTo>
                <a:cubicBezTo>
                  <a:pt x="4372" y="1733"/>
                  <a:pt x="4218" y="1787"/>
                  <a:pt x="4235" y="1648"/>
                </a:cubicBezTo>
                <a:cubicBezTo>
                  <a:pt x="4227" y="1675"/>
                  <a:pt x="4206" y="1706"/>
                  <a:pt x="4206" y="1731"/>
                </a:cubicBezTo>
                <a:cubicBezTo>
                  <a:pt x="4237" y="1761"/>
                  <a:pt x="4268" y="1761"/>
                  <a:pt x="4300" y="1792"/>
                </a:cubicBezTo>
                <a:cubicBezTo>
                  <a:pt x="4268" y="1823"/>
                  <a:pt x="4268" y="1854"/>
                  <a:pt x="4268" y="1923"/>
                </a:cubicBezTo>
                <a:cubicBezTo>
                  <a:pt x="4370" y="1923"/>
                  <a:pt x="4370" y="1923"/>
                  <a:pt x="4401" y="2046"/>
                </a:cubicBezTo>
                <a:cubicBezTo>
                  <a:pt x="4357" y="2046"/>
                  <a:pt x="4315" y="2053"/>
                  <a:pt x="4275" y="2053"/>
                </a:cubicBezTo>
                <a:cubicBezTo>
                  <a:pt x="4224" y="2053"/>
                  <a:pt x="4179" y="2041"/>
                  <a:pt x="4143" y="1984"/>
                </a:cubicBezTo>
                <a:cubicBezTo>
                  <a:pt x="4143" y="1923"/>
                  <a:pt x="4143" y="1854"/>
                  <a:pt x="4174" y="1792"/>
                </a:cubicBezTo>
                <a:lnTo>
                  <a:pt x="4073" y="1792"/>
                </a:lnTo>
                <a:cubicBezTo>
                  <a:pt x="4073" y="1892"/>
                  <a:pt x="4104" y="1954"/>
                  <a:pt x="4104" y="2015"/>
                </a:cubicBezTo>
                <a:cubicBezTo>
                  <a:pt x="4104" y="2046"/>
                  <a:pt x="4143" y="2046"/>
                  <a:pt x="4174" y="2084"/>
                </a:cubicBezTo>
                <a:cubicBezTo>
                  <a:pt x="4104" y="2084"/>
                  <a:pt x="4042" y="2115"/>
                  <a:pt x="4010" y="2115"/>
                </a:cubicBezTo>
                <a:cubicBezTo>
                  <a:pt x="4010" y="2046"/>
                  <a:pt x="4010" y="2015"/>
                  <a:pt x="4042" y="1954"/>
                </a:cubicBezTo>
                <a:lnTo>
                  <a:pt x="4010" y="1954"/>
                </a:lnTo>
                <a:cubicBezTo>
                  <a:pt x="3979" y="2015"/>
                  <a:pt x="3909" y="2046"/>
                  <a:pt x="3878" y="2115"/>
                </a:cubicBezTo>
                <a:cubicBezTo>
                  <a:pt x="3846" y="2046"/>
                  <a:pt x="3815" y="2015"/>
                  <a:pt x="3784" y="1954"/>
                </a:cubicBezTo>
                <a:lnTo>
                  <a:pt x="3784" y="2084"/>
                </a:lnTo>
                <a:cubicBezTo>
                  <a:pt x="3713" y="2046"/>
                  <a:pt x="3651" y="2046"/>
                  <a:pt x="3588" y="2015"/>
                </a:cubicBezTo>
                <a:cubicBezTo>
                  <a:pt x="3619" y="2084"/>
                  <a:pt x="3619" y="2115"/>
                  <a:pt x="3619" y="2146"/>
                </a:cubicBezTo>
                <a:cubicBezTo>
                  <a:pt x="3518" y="2208"/>
                  <a:pt x="3424" y="2238"/>
                  <a:pt x="3322" y="2307"/>
                </a:cubicBezTo>
                <a:cubicBezTo>
                  <a:pt x="3362" y="2369"/>
                  <a:pt x="3393" y="2469"/>
                  <a:pt x="3424" y="2531"/>
                </a:cubicBezTo>
                <a:cubicBezTo>
                  <a:pt x="3362" y="2561"/>
                  <a:pt x="3322" y="2592"/>
                  <a:pt x="3291" y="2623"/>
                </a:cubicBezTo>
                <a:lnTo>
                  <a:pt x="3291" y="2592"/>
                </a:lnTo>
                <a:cubicBezTo>
                  <a:pt x="3291" y="2661"/>
                  <a:pt x="3260" y="2692"/>
                  <a:pt x="3229" y="2723"/>
                </a:cubicBezTo>
                <a:cubicBezTo>
                  <a:pt x="3260" y="2754"/>
                  <a:pt x="3260" y="2815"/>
                  <a:pt x="3291" y="2884"/>
                </a:cubicBezTo>
                <a:cubicBezTo>
                  <a:pt x="3229" y="2854"/>
                  <a:pt x="3197" y="2815"/>
                  <a:pt x="3166" y="2815"/>
                </a:cubicBezTo>
                <a:cubicBezTo>
                  <a:pt x="3127" y="2723"/>
                  <a:pt x="3127" y="2692"/>
                  <a:pt x="3096" y="2661"/>
                </a:cubicBezTo>
                <a:cubicBezTo>
                  <a:pt x="3033" y="2661"/>
                  <a:pt x="3033" y="2661"/>
                  <a:pt x="2931" y="2623"/>
                </a:cubicBezTo>
                <a:cubicBezTo>
                  <a:pt x="2931" y="2661"/>
                  <a:pt x="2900" y="2692"/>
                  <a:pt x="2900" y="2723"/>
                </a:cubicBezTo>
                <a:cubicBezTo>
                  <a:pt x="2869" y="2723"/>
                  <a:pt x="2838" y="2723"/>
                  <a:pt x="2806" y="2692"/>
                </a:cubicBezTo>
                <a:cubicBezTo>
                  <a:pt x="2775" y="2784"/>
                  <a:pt x="2611" y="2815"/>
                  <a:pt x="2642" y="2946"/>
                </a:cubicBezTo>
                <a:lnTo>
                  <a:pt x="2541" y="2946"/>
                </a:lnTo>
                <a:cubicBezTo>
                  <a:pt x="2580" y="3046"/>
                  <a:pt x="2611" y="3108"/>
                  <a:pt x="2611" y="3200"/>
                </a:cubicBezTo>
                <a:cubicBezTo>
                  <a:pt x="2591" y="3205"/>
                  <a:pt x="2574" y="3207"/>
                  <a:pt x="2559" y="3207"/>
                </a:cubicBezTo>
                <a:cubicBezTo>
                  <a:pt x="2460" y="3207"/>
                  <a:pt x="2502" y="3100"/>
                  <a:pt x="2447" y="3046"/>
                </a:cubicBezTo>
                <a:cubicBezTo>
                  <a:pt x="2384" y="3169"/>
                  <a:pt x="2150" y="3238"/>
                  <a:pt x="2189" y="3461"/>
                </a:cubicBezTo>
                <a:lnTo>
                  <a:pt x="2056" y="3461"/>
                </a:lnTo>
                <a:cubicBezTo>
                  <a:pt x="2025" y="3492"/>
                  <a:pt x="2025" y="3523"/>
                  <a:pt x="1993" y="3585"/>
                </a:cubicBezTo>
                <a:cubicBezTo>
                  <a:pt x="1993" y="3585"/>
                  <a:pt x="1993" y="3623"/>
                  <a:pt x="2025" y="3654"/>
                </a:cubicBezTo>
                <a:lnTo>
                  <a:pt x="1923" y="3654"/>
                </a:lnTo>
                <a:cubicBezTo>
                  <a:pt x="1892" y="3684"/>
                  <a:pt x="1892" y="3746"/>
                  <a:pt x="1892" y="3777"/>
                </a:cubicBezTo>
                <a:cubicBezTo>
                  <a:pt x="1634" y="4007"/>
                  <a:pt x="1439" y="4200"/>
                  <a:pt x="1407" y="4546"/>
                </a:cubicBezTo>
                <a:cubicBezTo>
                  <a:pt x="1439" y="4546"/>
                  <a:pt x="1470" y="4585"/>
                  <a:pt x="1501" y="4585"/>
                </a:cubicBezTo>
                <a:cubicBezTo>
                  <a:pt x="1470" y="4646"/>
                  <a:pt x="1439" y="4677"/>
                  <a:pt x="1407" y="4708"/>
                </a:cubicBezTo>
                <a:cubicBezTo>
                  <a:pt x="1501" y="4739"/>
                  <a:pt x="1532" y="4807"/>
                  <a:pt x="1532" y="4969"/>
                </a:cubicBezTo>
                <a:cubicBezTo>
                  <a:pt x="1564" y="4930"/>
                  <a:pt x="1634" y="4900"/>
                  <a:pt x="1665" y="4900"/>
                </a:cubicBezTo>
                <a:cubicBezTo>
                  <a:pt x="1696" y="4869"/>
                  <a:pt x="1696" y="4807"/>
                  <a:pt x="1696" y="4777"/>
                </a:cubicBezTo>
                <a:lnTo>
                  <a:pt x="1829" y="4777"/>
                </a:lnTo>
                <a:cubicBezTo>
                  <a:pt x="1861" y="4869"/>
                  <a:pt x="1798" y="4969"/>
                  <a:pt x="1696" y="5000"/>
                </a:cubicBezTo>
                <a:cubicBezTo>
                  <a:pt x="1728" y="5031"/>
                  <a:pt x="1728" y="5062"/>
                  <a:pt x="1728" y="5092"/>
                </a:cubicBezTo>
                <a:cubicBezTo>
                  <a:pt x="1665" y="5092"/>
                  <a:pt x="1634" y="5123"/>
                  <a:pt x="1603" y="5123"/>
                </a:cubicBezTo>
                <a:cubicBezTo>
                  <a:pt x="1603" y="5223"/>
                  <a:pt x="1665" y="5315"/>
                  <a:pt x="1564" y="5385"/>
                </a:cubicBezTo>
                <a:cubicBezTo>
                  <a:pt x="1532" y="5385"/>
                  <a:pt x="1532" y="5385"/>
                  <a:pt x="1501" y="5354"/>
                </a:cubicBezTo>
                <a:lnTo>
                  <a:pt x="1407" y="5446"/>
                </a:lnTo>
                <a:cubicBezTo>
                  <a:pt x="1368" y="5546"/>
                  <a:pt x="1407" y="5638"/>
                  <a:pt x="1337" y="5669"/>
                </a:cubicBezTo>
                <a:cubicBezTo>
                  <a:pt x="1274" y="5738"/>
                  <a:pt x="1274" y="5800"/>
                  <a:pt x="1243" y="5862"/>
                </a:cubicBezTo>
                <a:cubicBezTo>
                  <a:pt x="1212" y="5930"/>
                  <a:pt x="1212" y="6054"/>
                  <a:pt x="1079" y="6054"/>
                </a:cubicBezTo>
                <a:cubicBezTo>
                  <a:pt x="1110" y="6084"/>
                  <a:pt x="1110" y="6084"/>
                  <a:pt x="1141" y="6084"/>
                </a:cubicBezTo>
                <a:cubicBezTo>
                  <a:pt x="1110" y="6154"/>
                  <a:pt x="1079" y="6185"/>
                  <a:pt x="1048" y="6246"/>
                </a:cubicBezTo>
                <a:lnTo>
                  <a:pt x="1079" y="6246"/>
                </a:lnTo>
                <a:cubicBezTo>
                  <a:pt x="986" y="6274"/>
                  <a:pt x="1063" y="6411"/>
                  <a:pt x="952" y="6411"/>
                </a:cubicBezTo>
                <a:cubicBezTo>
                  <a:pt x="941" y="6411"/>
                  <a:pt x="929" y="6410"/>
                  <a:pt x="915" y="6407"/>
                </a:cubicBezTo>
                <a:cubicBezTo>
                  <a:pt x="915" y="6315"/>
                  <a:pt x="946" y="6215"/>
                  <a:pt x="946" y="6123"/>
                </a:cubicBezTo>
                <a:cubicBezTo>
                  <a:pt x="852" y="6154"/>
                  <a:pt x="883" y="6246"/>
                  <a:pt x="883" y="6315"/>
                </a:cubicBezTo>
                <a:cubicBezTo>
                  <a:pt x="751" y="6215"/>
                  <a:pt x="657" y="6154"/>
                  <a:pt x="555" y="6054"/>
                </a:cubicBezTo>
                <a:cubicBezTo>
                  <a:pt x="461" y="6123"/>
                  <a:pt x="587" y="6215"/>
                  <a:pt x="524" y="6277"/>
                </a:cubicBezTo>
                <a:cubicBezTo>
                  <a:pt x="492" y="6277"/>
                  <a:pt x="430" y="6277"/>
                  <a:pt x="360" y="6315"/>
                </a:cubicBezTo>
                <a:cubicBezTo>
                  <a:pt x="391" y="6346"/>
                  <a:pt x="430" y="6377"/>
                  <a:pt x="430" y="6438"/>
                </a:cubicBezTo>
                <a:cubicBezTo>
                  <a:pt x="430" y="6469"/>
                  <a:pt x="391" y="6569"/>
                  <a:pt x="360" y="6600"/>
                </a:cubicBezTo>
                <a:cubicBezTo>
                  <a:pt x="266" y="6700"/>
                  <a:pt x="196" y="6823"/>
                  <a:pt x="235" y="6954"/>
                </a:cubicBezTo>
                <a:cubicBezTo>
                  <a:pt x="196" y="6984"/>
                  <a:pt x="196" y="7015"/>
                  <a:pt x="164" y="7046"/>
                </a:cubicBezTo>
                <a:cubicBezTo>
                  <a:pt x="235" y="7015"/>
                  <a:pt x="266" y="7015"/>
                  <a:pt x="297" y="6984"/>
                </a:cubicBezTo>
                <a:cubicBezTo>
                  <a:pt x="297" y="6984"/>
                  <a:pt x="297" y="7015"/>
                  <a:pt x="328" y="7015"/>
                </a:cubicBezTo>
                <a:cubicBezTo>
                  <a:pt x="297" y="7046"/>
                  <a:pt x="266" y="7084"/>
                  <a:pt x="235" y="7084"/>
                </a:cubicBezTo>
                <a:cubicBezTo>
                  <a:pt x="133" y="7115"/>
                  <a:pt x="133" y="7146"/>
                  <a:pt x="133" y="7238"/>
                </a:cubicBezTo>
                <a:cubicBezTo>
                  <a:pt x="164" y="7238"/>
                  <a:pt x="196" y="7238"/>
                  <a:pt x="235" y="7277"/>
                </a:cubicBezTo>
                <a:cubicBezTo>
                  <a:pt x="196" y="7277"/>
                  <a:pt x="164" y="7308"/>
                  <a:pt x="133" y="7308"/>
                </a:cubicBezTo>
                <a:cubicBezTo>
                  <a:pt x="102" y="7431"/>
                  <a:pt x="70" y="7561"/>
                  <a:pt x="70" y="7661"/>
                </a:cubicBezTo>
                <a:cubicBezTo>
                  <a:pt x="102" y="7692"/>
                  <a:pt x="133" y="7692"/>
                  <a:pt x="164" y="7692"/>
                </a:cubicBezTo>
                <a:lnTo>
                  <a:pt x="164" y="7723"/>
                </a:lnTo>
                <a:cubicBezTo>
                  <a:pt x="133" y="7723"/>
                  <a:pt x="102" y="7754"/>
                  <a:pt x="39" y="7754"/>
                </a:cubicBezTo>
                <a:cubicBezTo>
                  <a:pt x="39" y="7854"/>
                  <a:pt x="70" y="7946"/>
                  <a:pt x="70" y="8046"/>
                </a:cubicBezTo>
                <a:cubicBezTo>
                  <a:pt x="70" y="8077"/>
                  <a:pt x="39" y="8138"/>
                  <a:pt x="39" y="8169"/>
                </a:cubicBezTo>
                <a:cubicBezTo>
                  <a:pt x="0" y="8269"/>
                  <a:pt x="0" y="8361"/>
                  <a:pt x="0" y="8461"/>
                </a:cubicBezTo>
                <a:lnTo>
                  <a:pt x="0" y="9392"/>
                </a:lnTo>
                <a:cubicBezTo>
                  <a:pt x="0" y="9584"/>
                  <a:pt x="0" y="9808"/>
                  <a:pt x="39" y="10000"/>
                </a:cubicBezTo>
                <a:cubicBezTo>
                  <a:pt x="39" y="10192"/>
                  <a:pt x="70" y="10384"/>
                  <a:pt x="102" y="10577"/>
                </a:cubicBezTo>
                <a:lnTo>
                  <a:pt x="196" y="11246"/>
                </a:lnTo>
                <a:cubicBezTo>
                  <a:pt x="235" y="11377"/>
                  <a:pt x="266" y="11538"/>
                  <a:pt x="297" y="11661"/>
                </a:cubicBezTo>
                <a:cubicBezTo>
                  <a:pt x="328" y="11700"/>
                  <a:pt x="360" y="11700"/>
                  <a:pt x="391" y="11700"/>
                </a:cubicBezTo>
                <a:cubicBezTo>
                  <a:pt x="360" y="11761"/>
                  <a:pt x="360" y="11792"/>
                  <a:pt x="360" y="11792"/>
                </a:cubicBezTo>
                <a:lnTo>
                  <a:pt x="360" y="12146"/>
                </a:lnTo>
                <a:cubicBezTo>
                  <a:pt x="461" y="12338"/>
                  <a:pt x="524" y="12531"/>
                  <a:pt x="625" y="12754"/>
                </a:cubicBezTo>
                <a:cubicBezTo>
                  <a:pt x="657" y="12723"/>
                  <a:pt x="657" y="12692"/>
                  <a:pt x="719" y="12661"/>
                </a:cubicBezTo>
                <a:lnTo>
                  <a:pt x="719" y="13046"/>
                </a:lnTo>
                <a:cubicBezTo>
                  <a:pt x="657" y="13077"/>
                  <a:pt x="625" y="13138"/>
                  <a:pt x="587" y="13138"/>
                </a:cubicBezTo>
                <a:lnTo>
                  <a:pt x="360" y="13138"/>
                </a:lnTo>
                <a:cubicBezTo>
                  <a:pt x="492" y="13331"/>
                  <a:pt x="461" y="13523"/>
                  <a:pt x="555" y="13684"/>
                </a:cubicBezTo>
                <a:lnTo>
                  <a:pt x="587" y="13684"/>
                </a:lnTo>
                <a:cubicBezTo>
                  <a:pt x="587" y="13623"/>
                  <a:pt x="555" y="13585"/>
                  <a:pt x="555" y="13554"/>
                </a:cubicBezTo>
                <a:cubicBezTo>
                  <a:pt x="625" y="13523"/>
                  <a:pt x="688" y="13492"/>
                  <a:pt x="751" y="13492"/>
                </a:cubicBezTo>
                <a:lnTo>
                  <a:pt x="821" y="13554"/>
                </a:lnTo>
                <a:cubicBezTo>
                  <a:pt x="782" y="13554"/>
                  <a:pt x="751" y="13585"/>
                  <a:pt x="688" y="13585"/>
                </a:cubicBezTo>
                <a:cubicBezTo>
                  <a:pt x="719" y="13654"/>
                  <a:pt x="751" y="13715"/>
                  <a:pt x="782" y="13746"/>
                </a:cubicBezTo>
                <a:cubicBezTo>
                  <a:pt x="852" y="13715"/>
                  <a:pt x="883" y="13684"/>
                  <a:pt x="915" y="13654"/>
                </a:cubicBezTo>
                <a:cubicBezTo>
                  <a:pt x="915" y="13684"/>
                  <a:pt x="946" y="13715"/>
                  <a:pt x="977" y="13777"/>
                </a:cubicBezTo>
                <a:cubicBezTo>
                  <a:pt x="946" y="13777"/>
                  <a:pt x="915" y="13815"/>
                  <a:pt x="883" y="13815"/>
                </a:cubicBezTo>
                <a:cubicBezTo>
                  <a:pt x="946" y="13877"/>
                  <a:pt x="977" y="13969"/>
                  <a:pt x="1048" y="14038"/>
                </a:cubicBezTo>
                <a:cubicBezTo>
                  <a:pt x="1110" y="14100"/>
                  <a:pt x="1173" y="14131"/>
                  <a:pt x="1243" y="14200"/>
                </a:cubicBezTo>
                <a:cubicBezTo>
                  <a:pt x="1212" y="14231"/>
                  <a:pt x="1173" y="14231"/>
                  <a:pt x="1110" y="14262"/>
                </a:cubicBezTo>
                <a:cubicBezTo>
                  <a:pt x="1243" y="14484"/>
                  <a:pt x="1368" y="14708"/>
                  <a:pt x="1470" y="14930"/>
                </a:cubicBezTo>
                <a:cubicBezTo>
                  <a:pt x="1470" y="14969"/>
                  <a:pt x="1470" y="15000"/>
                  <a:pt x="1439" y="15031"/>
                </a:cubicBezTo>
                <a:cubicBezTo>
                  <a:pt x="1501" y="15062"/>
                  <a:pt x="1564" y="15062"/>
                  <a:pt x="1634" y="15092"/>
                </a:cubicBezTo>
                <a:cubicBezTo>
                  <a:pt x="1564" y="15123"/>
                  <a:pt x="1532" y="15123"/>
                  <a:pt x="1501" y="15161"/>
                </a:cubicBezTo>
                <a:cubicBezTo>
                  <a:pt x="1501" y="15223"/>
                  <a:pt x="1532" y="15284"/>
                  <a:pt x="1564" y="15354"/>
                </a:cubicBezTo>
                <a:lnTo>
                  <a:pt x="1665" y="15354"/>
                </a:lnTo>
                <a:lnTo>
                  <a:pt x="1665" y="15446"/>
                </a:lnTo>
                <a:cubicBezTo>
                  <a:pt x="1696" y="15446"/>
                  <a:pt x="1728" y="15477"/>
                  <a:pt x="1759" y="15508"/>
                </a:cubicBezTo>
                <a:cubicBezTo>
                  <a:pt x="1728" y="15508"/>
                  <a:pt x="1728" y="15508"/>
                  <a:pt x="1696" y="15546"/>
                </a:cubicBezTo>
                <a:cubicBezTo>
                  <a:pt x="1696" y="15577"/>
                  <a:pt x="1696" y="15669"/>
                  <a:pt x="1728" y="15669"/>
                </a:cubicBezTo>
                <a:cubicBezTo>
                  <a:pt x="1861" y="15800"/>
                  <a:pt x="1892" y="15992"/>
                  <a:pt x="1993" y="16154"/>
                </a:cubicBezTo>
                <a:cubicBezTo>
                  <a:pt x="2087" y="16246"/>
                  <a:pt x="2150" y="16346"/>
                  <a:pt x="2150" y="16469"/>
                </a:cubicBezTo>
                <a:cubicBezTo>
                  <a:pt x="2150" y="16469"/>
                  <a:pt x="2189" y="16469"/>
                  <a:pt x="2220" y="16508"/>
                </a:cubicBezTo>
                <a:lnTo>
                  <a:pt x="2220" y="16600"/>
                </a:lnTo>
                <a:cubicBezTo>
                  <a:pt x="2345" y="16792"/>
                  <a:pt x="2580" y="16854"/>
                  <a:pt x="2541" y="17146"/>
                </a:cubicBezTo>
                <a:cubicBezTo>
                  <a:pt x="2611" y="17146"/>
                  <a:pt x="2674" y="17177"/>
                  <a:pt x="2705" y="17208"/>
                </a:cubicBezTo>
                <a:cubicBezTo>
                  <a:pt x="2705" y="17238"/>
                  <a:pt x="2674" y="17308"/>
                  <a:pt x="2674" y="17338"/>
                </a:cubicBezTo>
                <a:cubicBezTo>
                  <a:pt x="2775" y="17338"/>
                  <a:pt x="2869" y="17369"/>
                  <a:pt x="2970" y="17369"/>
                </a:cubicBezTo>
                <a:lnTo>
                  <a:pt x="2970" y="17661"/>
                </a:lnTo>
                <a:cubicBezTo>
                  <a:pt x="3002" y="17661"/>
                  <a:pt x="3033" y="17692"/>
                  <a:pt x="3065" y="17723"/>
                </a:cubicBezTo>
                <a:cubicBezTo>
                  <a:pt x="3096" y="17692"/>
                  <a:pt x="3096" y="17692"/>
                  <a:pt x="3127" y="17661"/>
                </a:cubicBezTo>
                <a:cubicBezTo>
                  <a:pt x="3229" y="17815"/>
                  <a:pt x="3393" y="17946"/>
                  <a:pt x="3393" y="18138"/>
                </a:cubicBezTo>
                <a:lnTo>
                  <a:pt x="3619" y="18138"/>
                </a:lnTo>
                <a:cubicBezTo>
                  <a:pt x="3713" y="18200"/>
                  <a:pt x="3557" y="18269"/>
                  <a:pt x="3588" y="18331"/>
                </a:cubicBezTo>
                <a:cubicBezTo>
                  <a:pt x="3619" y="18362"/>
                  <a:pt x="3682" y="18392"/>
                  <a:pt x="3713" y="18392"/>
                </a:cubicBezTo>
                <a:cubicBezTo>
                  <a:pt x="3753" y="18362"/>
                  <a:pt x="3784" y="18331"/>
                  <a:pt x="3815" y="18331"/>
                </a:cubicBezTo>
                <a:cubicBezTo>
                  <a:pt x="3846" y="18431"/>
                  <a:pt x="3878" y="18523"/>
                  <a:pt x="3948" y="18623"/>
                </a:cubicBezTo>
                <a:cubicBezTo>
                  <a:pt x="3948" y="18584"/>
                  <a:pt x="3979" y="18584"/>
                  <a:pt x="3979" y="18554"/>
                </a:cubicBezTo>
                <a:cubicBezTo>
                  <a:pt x="4010" y="18584"/>
                  <a:pt x="4073" y="18654"/>
                  <a:pt x="4073" y="18685"/>
                </a:cubicBezTo>
                <a:cubicBezTo>
                  <a:pt x="4073" y="18777"/>
                  <a:pt x="4143" y="18815"/>
                  <a:pt x="4206" y="18846"/>
                </a:cubicBezTo>
                <a:cubicBezTo>
                  <a:pt x="4268" y="18877"/>
                  <a:pt x="4339" y="18907"/>
                  <a:pt x="4401" y="18938"/>
                </a:cubicBezTo>
                <a:cubicBezTo>
                  <a:pt x="4448" y="19014"/>
                  <a:pt x="4478" y="19050"/>
                  <a:pt x="4533" y="19050"/>
                </a:cubicBezTo>
                <a:cubicBezTo>
                  <a:pt x="4551" y="19050"/>
                  <a:pt x="4572" y="19046"/>
                  <a:pt x="4597" y="19039"/>
                </a:cubicBezTo>
                <a:lnTo>
                  <a:pt x="4628" y="19069"/>
                </a:lnTo>
                <a:cubicBezTo>
                  <a:pt x="4659" y="19100"/>
                  <a:pt x="4691" y="19131"/>
                  <a:pt x="4730" y="19162"/>
                </a:cubicBezTo>
                <a:cubicBezTo>
                  <a:pt x="4792" y="19200"/>
                  <a:pt x="4855" y="19261"/>
                  <a:pt x="4925" y="19323"/>
                </a:cubicBezTo>
                <a:cubicBezTo>
                  <a:pt x="4950" y="19299"/>
                  <a:pt x="4955" y="19211"/>
                  <a:pt x="5003" y="19211"/>
                </a:cubicBezTo>
                <a:cubicBezTo>
                  <a:pt x="5016" y="19211"/>
                  <a:pt x="5031" y="19217"/>
                  <a:pt x="5050" y="19231"/>
                </a:cubicBezTo>
                <a:cubicBezTo>
                  <a:pt x="5050" y="19354"/>
                  <a:pt x="5152" y="19354"/>
                  <a:pt x="5214" y="19392"/>
                </a:cubicBezTo>
                <a:cubicBezTo>
                  <a:pt x="5214" y="19423"/>
                  <a:pt x="5246" y="19485"/>
                  <a:pt x="5246" y="19516"/>
                </a:cubicBezTo>
                <a:lnTo>
                  <a:pt x="5277" y="19516"/>
                </a:lnTo>
                <a:cubicBezTo>
                  <a:pt x="5277" y="19454"/>
                  <a:pt x="5277" y="19392"/>
                  <a:pt x="5316" y="19354"/>
                </a:cubicBezTo>
                <a:cubicBezTo>
                  <a:pt x="5347" y="19423"/>
                  <a:pt x="5379" y="19516"/>
                  <a:pt x="5410" y="19615"/>
                </a:cubicBezTo>
                <a:cubicBezTo>
                  <a:pt x="5441" y="19584"/>
                  <a:pt x="5441" y="19546"/>
                  <a:pt x="5472" y="19546"/>
                </a:cubicBezTo>
                <a:lnTo>
                  <a:pt x="5472" y="19707"/>
                </a:lnTo>
                <a:cubicBezTo>
                  <a:pt x="5491" y="19699"/>
                  <a:pt x="5508" y="19695"/>
                  <a:pt x="5524" y="19695"/>
                </a:cubicBezTo>
                <a:cubicBezTo>
                  <a:pt x="5615" y="19695"/>
                  <a:pt x="5675" y="19811"/>
                  <a:pt x="5772" y="19811"/>
                </a:cubicBezTo>
                <a:cubicBezTo>
                  <a:pt x="5781" y="19811"/>
                  <a:pt x="5790" y="19810"/>
                  <a:pt x="5800" y="19808"/>
                </a:cubicBezTo>
                <a:cubicBezTo>
                  <a:pt x="5863" y="19900"/>
                  <a:pt x="5996" y="19900"/>
                  <a:pt x="6098" y="19900"/>
                </a:cubicBezTo>
                <a:cubicBezTo>
                  <a:pt x="6160" y="19969"/>
                  <a:pt x="6191" y="20030"/>
                  <a:pt x="6254" y="20061"/>
                </a:cubicBezTo>
                <a:cubicBezTo>
                  <a:pt x="6488" y="20162"/>
                  <a:pt x="6715" y="20315"/>
                  <a:pt x="6973" y="20415"/>
                </a:cubicBezTo>
                <a:cubicBezTo>
                  <a:pt x="7106" y="20446"/>
                  <a:pt x="7231" y="20507"/>
                  <a:pt x="7364" y="20577"/>
                </a:cubicBezTo>
                <a:cubicBezTo>
                  <a:pt x="7426" y="20596"/>
                  <a:pt x="7485" y="20626"/>
                  <a:pt x="7551" y="20626"/>
                </a:cubicBezTo>
                <a:cubicBezTo>
                  <a:pt x="7594" y="20626"/>
                  <a:pt x="7640" y="20613"/>
                  <a:pt x="7692" y="20577"/>
                </a:cubicBezTo>
                <a:lnTo>
                  <a:pt x="7724" y="20577"/>
                </a:lnTo>
                <a:lnTo>
                  <a:pt x="7724" y="20669"/>
                </a:lnTo>
                <a:cubicBezTo>
                  <a:pt x="7786" y="20700"/>
                  <a:pt x="7857" y="20738"/>
                  <a:pt x="7919" y="20769"/>
                </a:cubicBezTo>
                <a:cubicBezTo>
                  <a:pt x="8052" y="20800"/>
                  <a:pt x="8146" y="20831"/>
                  <a:pt x="8279" y="20861"/>
                </a:cubicBezTo>
                <a:cubicBezTo>
                  <a:pt x="8373" y="20931"/>
                  <a:pt x="8537" y="20931"/>
                  <a:pt x="8670" y="20992"/>
                </a:cubicBezTo>
                <a:cubicBezTo>
                  <a:pt x="8764" y="21023"/>
                  <a:pt x="8928" y="20962"/>
                  <a:pt x="9029" y="21123"/>
                </a:cubicBezTo>
                <a:cubicBezTo>
                  <a:pt x="9092" y="21085"/>
                  <a:pt x="9154" y="21085"/>
                  <a:pt x="9186" y="21085"/>
                </a:cubicBezTo>
                <a:cubicBezTo>
                  <a:pt x="9225" y="21123"/>
                  <a:pt x="9256" y="21154"/>
                  <a:pt x="9287" y="21154"/>
                </a:cubicBezTo>
                <a:cubicBezTo>
                  <a:pt x="9381" y="21184"/>
                  <a:pt x="9483" y="21215"/>
                  <a:pt x="9577" y="21215"/>
                </a:cubicBezTo>
                <a:cubicBezTo>
                  <a:pt x="9811" y="21215"/>
                  <a:pt x="10038" y="21246"/>
                  <a:pt x="10233" y="21346"/>
                </a:cubicBezTo>
                <a:lnTo>
                  <a:pt x="10397" y="21346"/>
                </a:lnTo>
                <a:cubicBezTo>
                  <a:pt x="10429" y="21346"/>
                  <a:pt x="10429" y="21377"/>
                  <a:pt x="10460" y="21408"/>
                </a:cubicBezTo>
                <a:lnTo>
                  <a:pt x="10460" y="21346"/>
                </a:lnTo>
                <a:cubicBezTo>
                  <a:pt x="10624" y="21346"/>
                  <a:pt x="10749" y="21438"/>
                  <a:pt x="10944" y="21438"/>
                </a:cubicBezTo>
                <a:cubicBezTo>
                  <a:pt x="11210" y="21438"/>
                  <a:pt x="11437" y="21508"/>
                  <a:pt x="11695" y="21538"/>
                </a:cubicBezTo>
                <a:lnTo>
                  <a:pt x="11766" y="21538"/>
                </a:lnTo>
                <a:lnTo>
                  <a:pt x="11766" y="21508"/>
                </a:lnTo>
                <a:lnTo>
                  <a:pt x="11891" y="21508"/>
                </a:lnTo>
                <a:cubicBezTo>
                  <a:pt x="11961" y="21569"/>
                  <a:pt x="12023" y="21569"/>
                  <a:pt x="12117" y="21569"/>
                </a:cubicBezTo>
                <a:cubicBezTo>
                  <a:pt x="12182" y="21559"/>
                  <a:pt x="12248" y="21556"/>
                  <a:pt x="12313" y="21556"/>
                </a:cubicBezTo>
                <a:cubicBezTo>
                  <a:pt x="12443" y="21556"/>
                  <a:pt x="12573" y="21569"/>
                  <a:pt x="12704" y="21569"/>
                </a:cubicBezTo>
                <a:cubicBezTo>
                  <a:pt x="12764" y="21581"/>
                  <a:pt x="12825" y="21592"/>
                  <a:pt x="12885" y="21592"/>
                </a:cubicBezTo>
                <a:cubicBezTo>
                  <a:pt x="12985" y="21592"/>
                  <a:pt x="13081" y="21559"/>
                  <a:pt x="13165" y="21438"/>
                </a:cubicBezTo>
                <a:lnTo>
                  <a:pt x="13165" y="21600"/>
                </a:lnTo>
                <a:cubicBezTo>
                  <a:pt x="13259" y="21569"/>
                  <a:pt x="13329" y="21569"/>
                  <a:pt x="13423" y="21569"/>
                </a:cubicBezTo>
                <a:cubicBezTo>
                  <a:pt x="13587" y="21569"/>
                  <a:pt x="13783" y="21569"/>
                  <a:pt x="13978" y="21538"/>
                </a:cubicBezTo>
                <a:cubicBezTo>
                  <a:pt x="13999" y="21538"/>
                  <a:pt x="14019" y="21525"/>
                  <a:pt x="14040" y="21525"/>
                </a:cubicBezTo>
                <a:cubicBezTo>
                  <a:pt x="14051" y="21525"/>
                  <a:pt x="14061" y="21528"/>
                  <a:pt x="14072" y="21538"/>
                </a:cubicBezTo>
                <a:cubicBezTo>
                  <a:pt x="14110" y="21560"/>
                  <a:pt x="14149" y="21568"/>
                  <a:pt x="14187" y="21568"/>
                </a:cubicBezTo>
                <a:cubicBezTo>
                  <a:pt x="14282" y="21568"/>
                  <a:pt x="14377" y="21521"/>
                  <a:pt x="14472" y="21521"/>
                </a:cubicBezTo>
                <a:cubicBezTo>
                  <a:pt x="14503" y="21521"/>
                  <a:pt x="14534" y="21525"/>
                  <a:pt x="14564" y="21538"/>
                </a:cubicBezTo>
                <a:cubicBezTo>
                  <a:pt x="14853" y="21438"/>
                  <a:pt x="15150" y="21377"/>
                  <a:pt x="15439" y="21315"/>
                </a:cubicBezTo>
                <a:cubicBezTo>
                  <a:pt x="15510" y="21277"/>
                  <a:pt x="15573" y="21246"/>
                  <a:pt x="15604" y="21215"/>
                </a:cubicBezTo>
                <a:lnTo>
                  <a:pt x="15768" y="21215"/>
                </a:lnTo>
                <a:cubicBezTo>
                  <a:pt x="15737" y="21154"/>
                  <a:pt x="15737" y="21085"/>
                  <a:pt x="15705" y="21054"/>
                </a:cubicBezTo>
                <a:cubicBezTo>
                  <a:pt x="15870" y="21023"/>
                  <a:pt x="16026" y="20962"/>
                  <a:pt x="16127" y="20931"/>
                </a:cubicBezTo>
                <a:cubicBezTo>
                  <a:pt x="16190" y="20892"/>
                  <a:pt x="16190" y="20861"/>
                  <a:pt x="16221" y="20861"/>
                </a:cubicBezTo>
                <a:cubicBezTo>
                  <a:pt x="16261" y="20861"/>
                  <a:pt x="16292" y="20892"/>
                  <a:pt x="16354" y="20892"/>
                </a:cubicBezTo>
                <a:cubicBezTo>
                  <a:pt x="16386" y="20831"/>
                  <a:pt x="16417" y="20769"/>
                  <a:pt x="16487" y="20700"/>
                </a:cubicBezTo>
                <a:cubicBezTo>
                  <a:pt x="16518" y="20738"/>
                  <a:pt x="16518" y="20800"/>
                  <a:pt x="16550" y="20831"/>
                </a:cubicBezTo>
                <a:cubicBezTo>
                  <a:pt x="16550" y="20831"/>
                  <a:pt x="16581" y="20800"/>
                  <a:pt x="16612" y="20800"/>
                </a:cubicBezTo>
                <a:cubicBezTo>
                  <a:pt x="16651" y="20861"/>
                  <a:pt x="16714" y="20931"/>
                  <a:pt x="16745" y="21023"/>
                </a:cubicBezTo>
                <a:cubicBezTo>
                  <a:pt x="17042" y="20892"/>
                  <a:pt x="17394" y="20861"/>
                  <a:pt x="17660" y="20700"/>
                </a:cubicBezTo>
                <a:cubicBezTo>
                  <a:pt x="17824" y="20608"/>
                  <a:pt x="17980" y="20577"/>
                  <a:pt x="18113" y="20507"/>
                </a:cubicBezTo>
                <a:cubicBezTo>
                  <a:pt x="18340" y="20415"/>
                  <a:pt x="18535" y="20285"/>
                  <a:pt x="18731" y="20192"/>
                </a:cubicBezTo>
                <a:cubicBezTo>
                  <a:pt x="18801" y="20123"/>
                  <a:pt x="18832" y="20092"/>
                  <a:pt x="18895" y="20030"/>
                </a:cubicBezTo>
                <a:cubicBezTo>
                  <a:pt x="18926" y="20000"/>
                  <a:pt x="18996" y="20000"/>
                  <a:pt x="19028" y="19969"/>
                </a:cubicBezTo>
                <a:cubicBezTo>
                  <a:pt x="19059" y="19931"/>
                  <a:pt x="19121" y="19931"/>
                  <a:pt x="19153" y="19900"/>
                </a:cubicBezTo>
                <a:cubicBezTo>
                  <a:pt x="19121" y="19869"/>
                  <a:pt x="19121" y="19839"/>
                  <a:pt x="19121" y="19839"/>
                </a:cubicBezTo>
                <a:cubicBezTo>
                  <a:pt x="19317" y="19777"/>
                  <a:pt x="19387" y="19707"/>
                  <a:pt x="19481" y="19516"/>
                </a:cubicBezTo>
                <a:lnTo>
                  <a:pt x="19583" y="19516"/>
                </a:lnTo>
                <a:lnTo>
                  <a:pt x="19583" y="19392"/>
                </a:lnTo>
                <a:cubicBezTo>
                  <a:pt x="19677" y="19354"/>
                  <a:pt x="19779" y="19292"/>
                  <a:pt x="19872" y="19162"/>
                </a:cubicBezTo>
                <a:cubicBezTo>
                  <a:pt x="19904" y="19100"/>
                  <a:pt x="19935" y="19039"/>
                  <a:pt x="19974" y="18969"/>
                </a:cubicBezTo>
                <a:cubicBezTo>
                  <a:pt x="20068" y="18815"/>
                  <a:pt x="20200" y="18654"/>
                  <a:pt x="20294" y="18492"/>
                </a:cubicBezTo>
                <a:cubicBezTo>
                  <a:pt x="20200" y="18392"/>
                  <a:pt x="20130" y="18331"/>
                  <a:pt x="20068" y="18238"/>
                </a:cubicBezTo>
                <a:lnTo>
                  <a:pt x="20068" y="18461"/>
                </a:lnTo>
                <a:cubicBezTo>
                  <a:pt x="20036" y="18461"/>
                  <a:pt x="20036" y="18461"/>
                  <a:pt x="20036" y="18492"/>
                </a:cubicBezTo>
                <a:cubicBezTo>
                  <a:pt x="20005" y="18461"/>
                  <a:pt x="20005" y="18431"/>
                  <a:pt x="19974" y="18431"/>
                </a:cubicBezTo>
                <a:cubicBezTo>
                  <a:pt x="20005" y="18331"/>
                  <a:pt x="20005" y="18269"/>
                  <a:pt x="20005" y="18169"/>
                </a:cubicBezTo>
                <a:cubicBezTo>
                  <a:pt x="20130" y="18169"/>
                  <a:pt x="20232" y="18138"/>
                  <a:pt x="20365" y="18108"/>
                </a:cubicBezTo>
                <a:cubicBezTo>
                  <a:pt x="20365" y="18138"/>
                  <a:pt x="20396" y="18138"/>
                  <a:pt x="20427" y="18169"/>
                </a:cubicBezTo>
                <a:cubicBezTo>
                  <a:pt x="20490" y="18108"/>
                  <a:pt x="20591" y="18077"/>
                  <a:pt x="20490" y="17946"/>
                </a:cubicBezTo>
                <a:lnTo>
                  <a:pt x="20521" y="17915"/>
                </a:lnTo>
                <a:cubicBezTo>
                  <a:pt x="20560" y="17815"/>
                  <a:pt x="20591" y="17754"/>
                  <a:pt x="20623" y="17692"/>
                </a:cubicBezTo>
                <a:lnTo>
                  <a:pt x="20717" y="17692"/>
                </a:lnTo>
                <a:cubicBezTo>
                  <a:pt x="20717" y="17623"/>
                  <a:pt x="20717" y="17531"/>
                  <a:pt x="20756" y="17469"/>
                </a:cubicBezTo>
                <a:cubicBezTo>
                  <a:pt x="20756" y="17431"/>
                  <a:pt x="20818" y="17400"/>
                  <a:pt x="20849" y="17338"/>
                </a:cubicBezTo>
                <a:cubicBezTo>
                  <a:pt x="20912" y="17177"/>
                  <a:pt x="20951" y="17015"/>
                  <a:pt x="21013" y="16854"/>
                </a:cubicBezTo>
                <a:cubicBezTo>
                  <a:pt x="21045" y="16700"/>
                  <a:pt x="21076" y="16508"/>
                  <a:pt x="21108" y="16315"/>
                </a:cubicBezTo>
                <a:cubicBezTo>
                  <a:pt x="21178" y="16054"/>
                  <a:pt x="21240" y="15831"/>
                  <a:pt x="21303" y="15577"/>
                </a:cubicBezTo>
                <a:cubicBezTo>
                  <a:pt x="21342" y="15315"/>
                  <a:pt x="21373" y="15031"/>
                  <a:pt x="21404" y="14777"/>
                </a:cubicBezTo>
                <a:cubicBezTo>
                  <a:pt x="21467" y="14546"/>
                  <a:pt x="21498" y="14354"/>
                  <a:pt x="21569" y="14131"/>
                </a:cubicBezTo>
                <a:cubicBezTo>
                  <a:pt x="21569" y="14038"/>
                  <a:pt x="21600" y="13939"/>
                  <a:pt x="21600" y="13846"/>
                </a:cubicBezTo>
                <a:lnTo>
                  <a:pt x="21600" y="13361"/>
                </a:lnTo>
                <a:cubicBezTo>
                  <a:pt x="21569" y="13300"/>
                  <a:pt x="21467" y="13361"/>
                  <a:pt x="21467" y="13269"/>
                </a:cubicBezTo>
                <a:cubicBezTo>
                  <a:pt x="21498" y="13238"/>
                  <a:pt x="21537" y="13200"/>
                  <a:pt x="21569" y="13200"/>
                </a:cubicBezTo>
                <a:cubicBezTo>
                  <a:pt x="21498" y="13138"/>
                  <a:pt x="21467" y="13108"/>
                  <a:pt x="21467" y="13077"/>
                </a:cubicBezTo>
                <a:cubicBezTo>
                  <a:pt x="21436" y="12854"/>
                  <a:pt x="21436" y="12661"/>
                  <a:pt x="21404" y="12469"/>
                </a:cubicBezTo>
                <a:cubicBezTo>
                  <a:pt x="21404" y="12431"/>
                  <a:pt x="21373" y="12400"/>
                  <a:pt x="21373" y="12338"/>
                </a:cubicBezTo>
                <a:cubicBezTo>
                  <a:pt x="21342" y="12177"/>
                  <a:pt x="21342" y="11984"/>
                  <a:pt x="21303" y="11792"/>
                </a:cubicBezTo>
                <a:cubicBezTo>
                  <a:pt x="21303" y="11731"/>
                  <a:pt x="21303" y="11600"/>
                  <a:pt x="21209" y="11569"/>
                </a:cubicBezTo>
                <a:cubicBezTo>
                  <a:pt x="21272" y="11507"/>
                  <a:pt x="21272" y="11315"/>
                  <a:pt x="21209" y="11215"/>
                </a:cubicBezTo>
                <a:cubicBezTo>
                  <a:pt x="21178" y="11215"/>
                  <a:pt x="21146" y="11215"/>
                  <a:pt x="21076" y="11184"/>
                </a:cubicBezTo>
                <a:cubicBezTo>
                  <a:pt x="21076" y="11246"/>
                  <a:pt x="21108" y="11277"/>
                  <a:pt x="21108" y="11315"/>
                </a:cubicBezTo>
                <a:cubicBezTo>
                  <a:pt x="21045" y="11315"/>
                  <a:pt x="21013" y="11277"/>
                  <a:pt x="20982" y="11277"/>
                </a:cubicBezTo>
                <a:lnTo>
                  <a:pt x="20982" y="11215"/>
                </a:lnTo>
                <a:cubicBezTo>
                  <a:pt x="20951" y="11154"/>
                  <a:pt x="20912" y="11085"/>
                  <a:pt x="20912" y="11054"/>
                </a:cubicBezTo>
                <a:cubicBezTo>
                  <a:pt x="20881" y="10992"/>
                  <a:pt x="20881" y="10931"/>
                  <a:pt x="20849" y="10861"/>
                </a:cubicBezTo>
                <a:cubicBezTo>
                  <a:pt x="20818" y="10800"/>
                  <a:pt x="20818" y="10769"/>
                  <a:pt x="20787" y="10700"/>
                </a:cubicBezTo>
                <a:cubicBezTo>
                  <a:pt x="20818" y="10700"/>
                  <a:pt x="20818" y="10700"/>
                  <a:pt x="20849" y="10669"/>
                </a:cubicBezTo>
                <a:cubicBezTo>
                  <a:pt x="20881" y="10738"/>
                  <a:pt x="20912" y="10769"/>
                  <a:pt x="20951" y="10800"/>
                </a:cubicBezTo>
                <a:cubicBezTo>
                  <a:pt x="20951" y="10861"/>
                  <a:pt x="20951" y="10892"/>
                  <a:pt x="20912" y="10992"/>
                </a:cubicBezTo>
                <a:cubicBezTo>
                  <a:pt x="20982" y="10962"/>
                  <a:pt x="20982" y="10931"/>
                  <a:pt x="21013" y="10931"/>
                </a:cubicBezTo>
                <a:cubicBezTo>
                  <a:pt x="20951" y="10800"/>
                  <a:pt x="20951" y="10800"/>
                  <a:pt x="21045" y="10669"/>
                </a:cubicBezTo>
                <a:cubicBezTo>
                  <a:pt x="21076" y="10738"/>
                  <a:pt x="21076" y="10769"/>
                  <a:pt x="21108" y="10800"/>
                </a:cubicBezTo>
                <a:cubicBezTo>
                  <a:pt x="21178" y="10608"/>
                  <a:pt x="21045" y="10477"/>
                  <a:pt x="21045" y="10354"/>
                </a:cubicBezTo>
                <a:cubicBezTo>
                  <a:pt x="21013" y="10354"/>
                  <a:pt x="20982" y="10354"/>
                  <a:pt x="20951" y="10384"/>
                </a:cubicBezTo>
                <a:lnTo>
                  <a:pt x="20951" y="10507"/>
                </a:lnTo>
                <a:cubicBezTo>
                  <a:pt x="20881" y="10507"/>
                  <a:pt x="20818" y="10477"/>
                  <a:pt x="20787" y="10477"/>
                </a:cubicBezTo>
                <a:cubicBezTo>
                  <a:pt x="20787" y="10354"/>
                  <a:pt x="20756" y="10254"/>
                  <a:pt x="20717" y="10123"/>
                </a:cubicBezTo>
                <a:cubicBezTo>
                  <a:pt x="20685" y="10162"/>
                  <a:pt x="20685" y="10192"/>
                  <a:pt x="20623" y="10254"/>
                </a:cubicBezTo>
                <a:lnTo>
                  <a:pt x="20623" y="10061"/>
                </a:lnTo>
                <a:lnTo>
                  <a:pt x="20685" y="10061"/>
                </a:lnTo>
                <a:cubicBezTo>
                  <a:pt x="20717" y="9931"/>
                  <a:pt x="20756" y="9839"/>
                  <a:pt x="20756" y="9707"/>
                </a:cubicBezTo>
                <a:cubicBezTo>
                  <a:pt x="20849" y="9777"/>
                  <a:pt x="20849" y="9777"/>
                  <a:pt x="20881" y="9900"/>
                </a:cubicBezTo>
                <a:cubicBezTo>
                  <a:pt x="20912" y="9869"/>
                  <a:pt x="20912" y="9869"/>
                  <a:pt x="20951" y="9839"/>
                </a:cubicBezTo>
                <a:cubicBezTo>
                  <a:pt x="20912" y="9707"/>
                  <a:pt x="20881" y="9615"/>
                  <a:pt x="20849" y="9485"/>
                </a:cubicBezTo>
                <a:cubicBezTo>
                  <a:pt x="20849" y="9323"/>
                  <a:pt x="20818" y="9200"/>
                  <a:pt x="20787" y="9038"/>
                </a:cubicBezTo>
                <a:lnTo>
                  <a:pt x="20787" y="8969"/>
                </a:lnTo>
                <a:cubicBezTo>
                  <a:pt x="20654" y="8907"/>
                  <a:pt x="20685" y="8777"/>
                  <a:pt x="20685" y="8654"/>
                </a:cubicBezTo>
                <a:cubicBezTo>
                  <a:pt x="20654" y="8623"/>
                  <a:pt x="20623" y="8554"/>
                  <a:pt x="20560" y="8523"/>
                </a:cubicBezTo>
                <a:cubicBezTo>
                  <a:pt x="20560" y="8361"/>
                  <a:pt x="20521" y="8238"/>
                  <a:pt x="20490" y="8107"/>
                </a:cubicBezTo>
                <a:cubicBezTo>
                  <a:pt x="20427" y="8138"/>
                  <a:pt x="20365" y="8169"/>
                  <a:pt x="20294" y="8169"/>
                </a:cubicBezTo>
                <a:lnTo>
                  <a:pt x="20294" y="8107"/>
                </a:lnTo>
                <a:cubicBezTo>
                  <a:pt x="20365" y="8077"/>
                  <a:pt x="20396" y="8077"/>
                  <a:pt x="20458" y="8046"/>
                </a:cubicBezTo>
                <a:cubicBezTo>
                  <a:pt x="20427" y="7946"/>
                  <a:pt x="20396" y="7885"/>
                  <a:pt x="20365" y="7815"/>
                </a:cubicBezTo>
                <a:lnTo>
                  <a:pt x="20232" y="7815"/>
                </a:lnTo>
                <a:cubicBezTo>
                  <a:pt x="20263" y="7754"/>
                  <a:pt x="20294" y="7692"/>
                  <a:pt x="20326" y="7661"/>
                </a:cubicBezTo>
                <a:cubicBezTo>
                  <a:pt x="20232" y="7469"/>
                  <a:pt x="20169" y="7308"/>
                  <a:pt x="20068" y="7146"/>
                </a:cubicBezTo>
                <a:lnTo>
                  <a:pt x="20068" y="7277"/>
                </a:lnTo>
                <a:lnTo>
                  <a:pt x="19904" y="7277"/>
                </a:lnTo>
                <a:cubicBezTo>
                  <a:pt x="19935" y="7238"/>
                  <a:pt x="19974" y="7208"/>
                  <a:pt x="20005" y="7177"/>
                </a:cubicBezTo>
                <a:cubicBezTo>
                  <a:pt x="19974" y="7046"/>
                  <a:pt x="20036" y="6892"/>
                  <a:pt x="19872" y="6792"/>
                </a:cubicBezTo>
                <a:cubicBezTo>
                  <a:pt x="19872" y="6823"/>
                  <a:pt x="19841" y="6854"/>
                  <a:pt x="19841" y="6892"/>
                </a:cubicBezTo>
                <a:lnTo>
                  <a:pt x="19809" y="6892"/>
                </a:lnTo>
                <a:cubicBezTo>
                  <a:pt x="19809" y="6823"/>
                  <a:pt x="19841" y="6761"/>
                  <a:pt x="19841" y="6700"/>
                </a:cubicBezTo>
                <a:cubicBezTo>
                  <a:pt x="19739" y="6631"/>
                  <a:pt x="19809" y="6407"/>
                  <a:pt x="19614" y="6346"/>
                </a:cubicBezTo>
                <a:cubicBezTo>
                  <a:pt x="19614" y="6315"/>
                  <a:pt x="19645" y="6315"/>
                  <a:pt x="19645" y="6315"/>
                </a:cubicBezTo>
                <a:cubicBezTo>
                  <a:pt x="19544" y="6185"/>
                  <a:pt x="19481" y="6054"/>
                  <a:pt x="19387" y="5961"/>
                </a:cubicBezTo>
                <a:lnTo>
                  <a:pt x="19348" y="5961"/>
                </a:lnTo>
                <a:cubicBezTo>
                  <a:pt x="19317" y="5800"/>
                  <a:pt x="19028" y="5354"/>
                  <a:pt x="18957" y="5284"/>
                </a:cubicBezTo>
                <a:cubicBezTo>
                  <a:pt x="18926" y="5223"/>
                  <a:pt x="18926" y="5161"/>
                  <a:pt x="18895" y="5161"/>
                </a:cubicBezTo>
                <a:cubicBezTo>
                  <a:pt x="18762" y="5123"/>
                  <a:pt x="18762" y="5031"/>
                  <a:pt x="18731" y="4930"/>
                </a:cubicBezTo>
                <a:cubicBezTo>
                  <a:pt x="18668" y="4869"/>
                  <a:pt x="18606" y="4777"/>
                  <a:pt x="18535" y="4708"/>
                </a:cubicBezTo>
                <a:cubicBezTo>
                  <a:pt x="18504" y="4646"/>
                  <a:pt x="18442" y="4615"/>
                  <a:pt x="18410" y="4585"/>
                </a:cubicBezTo>
                <a:cubicBezTo>
                  <a:pt x="18371" y="4484"/>
                  <a:pt x="18309" y="4423"/>
                  <a:pt x="18215" y="4354"/>
                </a:cubicBezTo>
                <a:cubicBezTo>
                  <a:pt x="18246" y="4354"/>
                  <a:pt x="18246" y="4323"/>
                  <a:pt x="18278" y="4323"/>
                </a:cubicBezTo>
                <a:cubicBezTo>
                  <a:pt x="18176" y="4231"/>
                  <a:pt x="18113" y="4130"/>
                  <a:pt x="18019" y="4069"/>
                </a:cubicBezTo>
                <a:cubicBezTo>
                  <a:pt x="17949" y="4007"/>
                  <a:pt x="17918" y="3908"/>
                  <a:pt x="17855" y="3846"/>
                </a:cubicBezTo>
                <a:cubicBezTo>
                  <a:pt x="17722" y="3684"/>
                  <a:pt x="17590" y="3585"/>
                  <a:pt x="17496" y="3461"/>
                </a:cubicBezTo>
                <a:cubicBezTo>
                  <a:pt x="17363" y="3331"/>
                  <a:pt x="17238" y="3169"/>
                  <a:pt x="17105" y="3046"/>
                </a:cubicBezTo>
                <a:cubicBezTo>
                  <a:pt x="17074" y="3046"/>
                  <a:pt x="17042" y="3007"/>
                  <a:pt x="17003" y="3007"/>
                </a:cubicBezTo>
                <a:cubicBezTo>
                  <a:pt x="16909" y="2977"/>
                  <a:pt x="16808" y="2977"/>
                  <a:pt x="16683" y="2946"/>
                </a:cubicBezTo>
                <a:cubicBezTo>
                  <a:pt x="16683" y="2884"/>
                  <a:pt x="16683" y="2784"/>
                  <a:pt x="16651" y="2723"/>
                </a:cubicBezTo>
                <a:cubicBezTo>
                  <a:pt x="16622" y="2710"/>
                  <a:pt x="16600" y="2703"/>
                  <a:pt x="16579" y="2703"/>
                </a:cubicBezTo>
                <a:cubicBezTo>
                  <a:pt x="16550" y="2703"/>
                  <a:pt x="16524" y="2718"/>
                  <a:pt x="16487" y="2754"/>
                </a:cubicBezTo>
                <a:cubicBezTo>
                  <a:pt x="16683" y="2815"/>
                  <a:pt x="16581" y="2977"/>
                  <a:pt x="16612" y="3108"/>
                </a:cubicBezTo>
                <a:cubicBezTo>
                  <a:pt x="16417" y="3046"/>
                  <a:pt x="16221" y="2946"/>
                  <a:pt x="16127" y="2784"/>
                </a:cubicBezTo>
                <a:cubicBezTo>
                  <a:pt x="16127" y="2754"/>
                  <a:pt x="16096" y="2754"/>
                  <a:pt x="16096" y="2723"/>
                </a:cubicBezTo>
                <a:cubicBezTo>
                  <a:pt x="15995" y="2692"/>
                  <a:pt x="15901" y="2623"/>
                  <a:pt x="15799" y="2561"/>
                </a:cubicBezTo>
                <a:cubicBezTo>
                  <a:pt x="15768" y="2592"/>
                  <a:pt x="15705" y="2592"/>
                  <a:pt x="15674" y="2661"/>
                </a:cubicBezTo>
                <a:cubicBezTo>
                  <a:pt x="15635" y="2592"/>
                  <a:pt x="15635" y="2592"/>
                  <a:pt x="15635" y="2561"/>
                </a:cubicBezTo>
                <a:lnTo>
                  <a:pt x="15604" y="2592"/>
                </a:lnTo>
                <a:lnTo>
                  <a:pt x="15479" y="2592"/>
                </a:lnTo>
                <a:cubicBezTo>
                  <a:pt x="15479" y="2561"/>
                  <a:pt x="15479" y="2561"/>
                  <a:pt x="15439" y="2500"/>
                </a:cubicBezTo>
                <a:lnTo>
                  <a:pt x="15439" y="2592"/>
                </a:lnTo>
                <a:cubicBezTo>
                  <a:pt x="15409" y="2592"/>
                  <a:pt x="15377" y="2592"/>
                  <a:pt x="15346" y="2561"/>
                </a:cubicBezTo>
                <a:lnTo>
                  <a:pt x="15346" y="2369"/>
                </a:lnTo>
                <a:lnTo>
                  <a:pt x="15283" y="2369"/>
                </a:lnTo>
                <a:lnTo>
                  <a:pt x="15283" y="2338"/>
                </a:lnTo>
                <a:cubicBezTo>
                  <a:pt x="15346" y="2338"/>
                  <a:pt x="15377" y="2307"/>
                  <a:pt x="15409" y="2307"/>
                </a:cubicBezTo>
                <a:cubicBezTo>
                  <a:pt x="15439" y="2277"/>
                  <a:pt x="15439" y="2238"/>
                  <a:pt x="15479" y="2177"/>
                </a:cubicBezTo>
                <a:lnTo>
                  <a:pt x="15346" y="2177"/>
                </a:lnTo>
                <a:cubicBezTo>
                  <a:pt x="15283" y="2084"/>
                  <a:pt x="15182" y="2015"/>
                  <a:pt x="15119" y="1923"/>
                </a:cubicBezTo>
                <a:cubicBezTo>
                  <a:pt x="15119" y="1954"/>
                  <a:pt x="15088" y="1954"/>
                  <a:pt x="15049" y="1984"/>
                </a:cubicBezTo>
                <a:cubicBezTo>
                  <a:pt x="14986" y="1923"/>
                  <a:pt x="14892" y="1823"/>
                  <a:pt x="14822" y="1761"/>
                </a:cubicBezTo>
                <a:cubicBezTo>
                  <a:pt x="14822" y="1761"/>
                  <a:pt x="14791" y="1761"/>
                  <a:pt x="14791" y="1792"/>
                </a:cubicBezTo>
                <a:cubicBezTo>
                  <a:pt x="14728" y="1761"/>
                  <a:pt x="14658" y="1731"/>
                  <a:pt x="14596" y="1731"/>
                </a:cubicBezTo>
                <a:cubicBezTo>
                  <a:pt x="14533" y="1661"/>
                  <a:pt x="14501" y="1600"/>
                  <a:pt x="14431" y="1538"/>
                </a:cubicBezTo>
                <a:cubicBezTo>
                  <a:pt x="14400" y="1569"/>
                  <a:pt x="14400" y="1600"/>
                  <a:pt x="14369" y="1630"/>
                </a:cubicBezTo>
                <a:cubicBezTo>
                  <a:pt x="14337" y="1600"/>
                  <a:pt x="14337" y="1569"/>
                  <a:pt x="14306" y="1538"/>
                </a:cubicBezTo>
                <a:cubicBezTo>
                  <a:pt x="14236" y="1569"/>
                  <a:pt x="14173" y="1600"/>
                  <a:pt x="14072" y="1661"/>
                </a:cubicBezTo>
                <a:cubicBezTo>
                  <a:pt x="14072" y="1630"/>
                  <a:pt x="14072" y="1630"/>
                  <a:pt x="14040" y="1600"/>
                </a:cubicBezTo>
                <a:cubicBezTo>
                  <a:pt x="14009" y="1700"/>
                  <a:pt x="13978" y="1761"/>
                  <a:pt x="13947" y="1854"/>
                </a:cubicBezTo>
                <a:cubicBezTo>
                  <a:pt x="13876" y="1823"/>
                  <a:pt x="13876" y="1761"/>
                  <a:pt x="13915" y="1661"/>
                </a:cubicBezTo>
                <a:cubicBezTo>
                  <a:pt x="13947" y="1538"/>
                  <a:pt x="14009" y="1377"/>
                  <a:pt x="14040" y="1184"/>
                </a:cubicBezTo>
                <a:cubicBezTo>
                  <a:pt x="14009" y="1246"/>
                  <a:pt x="13978" y="1277"/>
                  <a:pt x="13978" y="1315"/>
                </a:cubicBezTo>
                <a:cubicBezTo>
                  <a:pt x="13876" y="1277"/>
                  <a:pt x="13813" y="1246"/>
                  <a:pt x="13751" y="1184"/>
                </a:cubicBezTo>
                <a:cubicBezTo>
                  <a:pt x="13681" y="1154"/>
                  <a:pt x="13587" y="1184"/>
                  <a:pt x="13556" y="1123"/>
                </a:cubicBezTo>
                <a:lnTo>
                  <a:pt x="13556" y="992"/>
                </a:lnTo>
                <a:cubicBezTo>
                  <a:pt x="13524" y="1023"/>
                  <a:pt x="13485" y="1023"/>
                  <a:pt x="13454" y="1023"/>
                </a:cubicBezTo>
                <a:cubicBezTo>
                  <a:pt x="13485" y="1054"/>
                  <a:pt x="13485" y="1085"/>
                  <a:pt x="13485" y="1123"/>
                </a:cubicBezTo>
                <a:lnTo>
                  <a:pt x="13454" y="1123"/>
                </a:lnTo>
                <a:cubicBezTo>
                  <a:pt x="13423" y="1123"/>
                  <a:pt x="13391" y="1085"/>
                  <a:pt x="13391" y="1085"/>
                </a:cubicBezTo>
                <a:cubicBezTo>
                  <a:pt x="13360" y="892"/>
                  <a:pt x="13329" y="861"/>
                  <a:pt x="13196" y="830"/>
                </a:cubicBezTo>
                <a:lnTo>
                  <a:pt x="13196" y="1023"/>
                </a:lnTo>
                <a:cubicBezTo>
                  <a:pt x="13227" y="992"/>
                  <a:pt x="13259" y="992"/>
                  <a:pt x="13329" y="992"/>
                </a:cubicBezTo>
                <a:cubicBezTo>
                  <a:pt x="13284" y="1051"/>
                  <a:pt x="13230" y="1072"/>
                  <a:pt x="13171" y="1072"/>
                </a:cubicBezTo>
                <a:cubicBezTo>
                  <a:pt x="13136" y="1072"/>
                  <a:pt x="13100" y="1065"/>
                  <a:pt x="13063" y="1054"/>
                </a:cubicBezTo>
                <a:cubicBezTo>
                  <a:pt x="13032" y="1054"/>
                  <a:pt x="13032" y="1023"/>
                  <a:pt x="13000" y="992"/>
                </a:cubicBezTo>
                <a:cubicBezTo>
                  <a:pt x="13063" y="992"/>
                  <a:pt x="13095" y="992"/>
                  <a:pt x="13095" y="1023"/>
                </a:cubicBezTo>
                <a:lnTo>
                  <a:pt x="13095" y="992"/>
                </a:lnTo>
                <a:cubicBezTo>
                  <a:pt x="13095" y="961"/>
                  <a:pt x="13063" y="961"/>
                  <a:pt x="13032" y="961"/>
                </a:cubicBezTo>
                <a:cubicBezTo>
                  <a:pt x="13032" y="931"/>
                  <a:pt x="13000" y="892"/>
                  <a:pt x="13000" y="861"/>
                </a:cubicBezTo>
                <a:cubicBezTo>
                  <a:pt x="13032" y="861"/>
                  <a:pt x="13063" y="830"/>
                  <a:pt x="13063" y="800"/>
                </a:cubicBezTo>
                <a:cubicBezTo>
                  <a:pt x="13063" y="769"/>
                  <a:pt x="13032" y="700"/>
                  <a:pt x="13032" y="669"/>
                </a:cubicBezTo>
                <a:cubicBezTo>
                  <a:pt x="12969" y="669"/>
                  <a:pt x="12938" y="638"/>
                  <a:pt x="12868" y="608"/>
                </a:cubicBezTo>
                <a:cubicBezTo>
                  <a:pt x="12860" y="599"/>
                  <a:pt x="12849" y="596"/>
                  <a:pt x="12838" y="596"/>
                </a:cubicBezTo>
                <a:cubicBezTo>
                  <a:pt x="12807" y="596"/>
                  <a:pt x="12774" y="624"/>
                  <a:pt x="12774" y="669"/>
                </a:cubicBezTo>
                <a:cubicBezTo>
                  <a:pt x="12836" y="700"/>
                  <a:pt x="12899" y="769"/>
                  <a:pt x="12969" y="830"/>
                </a:cubicBezTo>
                <a:cubicBezTo>
                  <a:pt x="12969" y="861"/>
                  <a:pt x="12938" y="892"/>
                  <a:pt x="12938" y="892"/>
                </a:cubicBezTo>
                <a:cubicBezTo>
                  <a:pt x="12969" y="961"/>
                  <a:pt x="12969" y="1023"/>
                  <a:pt x="12969" y="1054"/>
                </a:cubicBezTo>
                <a:cubicBezTo>
                  <a:pt x="12899" y="1054"/>
                  <a:pt x="12868" y="1054"/>
                  <a:pt x="12836" y="1023"/>
                </a:cubicBezTo>
                <a:cubicBezTo>
                  <a:pt x="12774" y="1023"/>
                  <a:pt x="12743" y="992"/>
                  <a:pt x="12704" y="992"/>
                </a:cubicBezTo>
                <a:cubicBezTo>
                  <a:pt x="12774" y="931"/>
                  <a:pt x="12805" y="892"/>
                  <a:pt x="12836" y="861"/>
                </a:cubicBezTo>
                <a:cubicBezTo>
                  <a:pt x="12805" y="830"/>
                  <a:pt x="12743" y="800"/>
                  <a:pt x="12704" y="769"/>
                </a:cubicBezTo>
                <a:lnTo>
                  <a:pt x="12704" y="669"/>
                </a:lnTo>
                <a:cubicBezTo>
                  <a:pt x="12641" y="700"/>
                  <a:pt x="12579" y="738"/>
                  <a:pt x="12477" y="769"/>
                </a:cubicBezTo>
                <a:cubicBezTo>
                  <a:pt x="12579" y="800"/>
                  <a:pt x="12641" y="830"/>
                  <a:pt x="12704" y="861"/>
                </a:cubicBezTo>
                <a:cubicBezTo>
                  <a:pt x="12641" y="892"/>
                  <a:pt x="12610" y="931"/>
                  <a:pt x="12547" y="961"/>
                </a:cubicBezTo>
                <a:cubicBezTo>
                  <a:pt x="12547" y="931"/>
                  <a:pt x="12547" y="931"/>
                  <a:pt x="12508" y="892"/>
                </a:cubicBezTo>
                <a:cubicBezTo>
                  <a:pt x="12508" y="931"/>
                  <a:pt x="12508" y="931"/>
                  <a:pt x="12477" y="961"/>
                </a:cubicBezTo>
                <a:cubicBezTo>
                  <a:pt x="12477" y="931"/>
                  <a:pt x="12446" y="931"/>
                  <a:pt x="12446" y="892"/>
                </a:cubicBezTo>
                <a:lnTo>
                  <a:pt x="12383" y="892"/>
                </a:lnTo>
                <a:lnTo>
                  <a:pt x="12383" y="769"/>
                </a:lnTo>
                <a:cubicBezTo>
                  <a:pt x="12313" y="769"/>
                  <a:pt x="12250" y="738"/>
                  <a:pt x="12219" y="700"/>
                </a:cubicBezTo>
                <a:cubicBezTo>
                  <a:pt x="12250" y="669"/>
                  <a:pt x="12281" y="638"/>
                  <a:pt x="12313" y="577"/>
                </a:cubicBezTo>
                <a:lnTo>
                  <a:pt x="12156" y="577"/>
                </a:lnTo>
                <a:cubicBezTo>
                  <a:pt x="12156" y="669"/>
                  <a:pt x="12117" y="769"/>
                  <a:pt x="12117" y="861"/>
                </a:cubicBezTo>
                <a:cubicBezTo>
                  <a:pt x="12055" y="861"/>
                  <a:pt x="11992" y="861"/>
                  <a:pt x="11922" y="830"/>
                </a:cubicBezTo>
                <a:cubicBezTo>
                  <a:pt x="11961" y="800"/>
                  <a:pt x="11992" y="800"/>
                  <a:pt x="12023" y="800"/>
                </a:cubicBezTo>
                <a:lnTo>
                  <a:pt x="12023" y="700"/>
                </a:lnTo>
                <a:cubicBezTo>
                  <a:pt x="11992" y="669"/>
                  <a:pt x="11961" y="638"/>
                  <a:pt x="11922" y="608"/>
                </a:cubicBezTo>
                <a:cubicBezTo>
                  <a:pt x="11992" y="608"/>
                  <a:pt x="12023" y="638"/>
                  <a:pt x="12086" y="638"/>
                </a:cubicBezTo>
                <a:cubicBezTo>
                  <a:pt x="12086" y="477"/>
                  <a:pt x="11922" y="546"/>
                  <a:pt x="11859" y="477"/>
                </a:cubicBezTo>
                <a:cubicBezTo>
                  <a:pt x="11859" y="446"/>
                  <a:pt x="11891" y="415"/>
                  <a:pt x="11891" y="353"/>
                </a:cubicBezTo>
                <a:lnTo>
                  <a:pt x="11766" y="353"/>
                </a:lnTo>
                <a:cubicBezTo>
                  <a:pt x="11726" y="446"/>
                  <a:pt x="11726" y="477"/>
                  <a:pt x="11695" y="546"/>
                </a:cubicBezTo>
                <a:lnTo>
                  <a:pt x="11891" y="546"/>
                </a:lnTo>
                <a:cubicBezTo>
                  <a:pt x="11859" y="608"/>
                  <a:pt x="11828" y="700"/>
                  <a:pt x="11961" y="769"/>
                </a:cubicBezTo>
                <a:lnTo>
                  <a:pt x="11922" y="769"/>
                </a:lnTo>
                <a:cubicBezTo>
                  <a:pt x="11859" y="769"/>
                  <a:pt x="11828" y="738"/>
                  <a:pt x="11796" y="700"/>
                </a:cubicBezTo>
                <a:lnTo>
                  <a:pt x="11796" y="608"/>
                </a:lnTo>
                <a:cubicBezTo>
                  <a:pt x="11766" y="638"/>
                  <a:pt x="11726" y="669"/>
                  <a:pt x="11695" y="669"/>
                </a:cubicBezTo>
                <a:lnTo>
                  <a:pt x="11695" y="577"/>
                </a:lnTo>
                <a:cubicBezTo>
                  <a:pt x="11664" y="592"/>
                  <a:pt x="11640" y="600"/>
                  <a:pt x="11616" y="600"/>
                </a:cubicBezTo>
                <a:cubicBezTo>
                  <a:pt x="11591" y="600"/>
                  <a:pt x="11566" y="592"/>
                  <a:pt x="11531" y="577"/>
                </a:cubicBezTo>
                <a:cubicBezTo>
                  <a:pt x="11601" y="507"/>
                  <a:pt x="11632" y="477"/>
                  <a:pt x="11695" y="446"/>
                </a:cubicBezTo>
                <a:cubicBezTo>
                  <a:pt x="11664" y="415"/>
                  <a:pt x="11632" y="384"/>
                  <a:pt x="11601" y="353"/>
                </a:cubicBezTo>
                <a:lnTo>
                  <a:pt x="11601" y="315"/>
                </a:lnTo>
                <a:cubicBezTo>
                  <a:pt x="11531" y="285"/>
                  <a:pt x="11437" y="254"/>
                  <a:pt x="11374" y="223"/>
                </a:cubicBezTo>
                <a:lnTo>
                  <a:pt x="11374" y="192"/>
                </a:lnTo>
                <a:cubicBezTo>
                  <a:pt x="11315" y="228"/>
                  <a:pt x="11269" y="243"/>
                  <a:pt x="11227" y="243"/>
                </a:cubicBezTo>
                <a:cubicBezTo>
                  <a:pt x="11197" y="243"/>
                  <a:pt x="11169" y="236"/>
                  <a:pt x="11140" y="223"/>
                </a:cubicBezTo>
                <a:cubicBezTo>
                  <a:pt x="11109" y="254"/>
                  <a:pt x="11109" y="254"/>
                  <a:pt x="11078" y="285"/>
                </a:cubicBezTo>
                <a:cubicBezTo>
                  <a:pt x="11046" y="254"/>
                  <a:pt x="11015" y="223"/>
                  <a:pt x="11015" y="192"/>
                </a:cubicBezTo>
                <a:cubicBezTo>
                  <a:pt x="10983" y="192"/>
                  <a:pt x="10944" y="223"/>
                  <a:pt x="10913" y="254"/>
                </a:cubicBezTo>
                <a:cubicBezTo>
                  <a:pt x="10897" y="151"/>
                  <a:pt x="10851" y="120"/>
                  <a:pt x="10802" y="120"/>
                </a:cubicBezTo>
                <a:cubicBezTo>
                  <a:pt x="10760" y="120"/>
                  <a:pt x="10716" y="144"/>
                  <a:pt x="10687" y="162"/>
                </a:cubicBezTo>
                <a:cubicBezTo>
                  <a:pt x="10624" y="123"/>
                  <a:pt x="10593" y="123"/>
                  <a:pt x="10554" y="92"/>
                </a:cubicBezTo>
                <a:cubicBezTo>
                  <a:pt x="10554" y="61"/>
                  <a:pt x="10554" y="61"/>
                  <a:pt x="10522" y="0"/>
                </a:cubicBezTo>
                <a:cubicBezTo>
                  <a:pt x="10491" y="61"/>
                  <a:pt x="10491" y="92"/>
                  <a:pt x="10460" y="162"/>
                </a:cubicBezTo>
                <a:cubicBezTo>
                  <a:pt x="10460" y="123"/>
                  <a:pt x="10429" y="92"/>
                  <a:pt x="10429" y="61"/>
                </a:cubicBezTo>
                <a:cubicBezTo>
                  <a:pt x="10358" y="61"/>
                  <a:pt x="10327" y="92"/>
                  <a:pt x="10327" y="92"/>
                </a:cubicBezTo>
                <a:cubicBezTo>
                  <a:pt x="10265" y="61"/>
                  <a:pt x="10233" y="61"/>
                  <a:pt x="10202" y="30"/>
                </a:cubicBezTo>
                <a:cubicBezTo>
                  <a:pt x="10163" y="61"/>
                  <a:pt x="10163" y="92"/>
                  <a:pt x="10163" y="123"/>
                </a:cubicBezTo>
                <a:cubicBezTo>
                  <a:pt x="10085" y="104"/>
                  <a:pt x="10004" y="61"/>
                  <a:pt x="9922" y="61"/>
                </a:cubicBezTo>
                <a:cubicBezTo>
                  <a:pt x="9872" y="61"/>
                  <a:pt x="9822" y="77"/>
                  <a:pt x="9772" y="123"/>
                </a:cubicBezTo>
                <a:cubicBezTo>
                  <a:pt x="9772" y="61"/>
                  <a:pt x="9741" y="30"/>
                  <a:pt x="9741" y="0"/>
                </a:cubicBezTo>
                <a:close/>
              </a:path>
            </a:pathLst>
          </a:custGeom>
          <a:solidFill>
            <a:srgbClr val="D89030"/>
          </a:solidFill>
          <a:ln w="12700">
            <a:miter lim="400000"/>
          </a:ln>
        </p:spPr>
        <p:txBody>
          <a:bodyPr lIns="45719" rIns="45719" anchor="ctr"/>
          <a:lstStyle/>
          <a:p>
            <a:endParaRPr/>
          </a:p>
        </p:txBody>
      </p:sp>
      <p:sp>
        <p:nvSpPr>
          <p:cNvPr id="8762" name="Google Shape;5867;p41"/>
          <p:cNvSpPr/>
          <p:nvPr/>
        </p:nvSpPr>
        <p:spPr>
          <a:xfrm rot="2916059">
            <a:off x="8150475" y="3581380"/>
            <a:ext cx="640062" cy="375821"/>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07256C"/>
          </a:solidFill>
          <a:ln w="12700">
            <a:miter lim="400000"/>
          </a:ln>
        </p:spPr>
        <p:txBody>
          <a:bodyPr lIns="45719" rIns="45719" anchor="ctr"/>
          <a:lstStyle/>
          <a:p>
            <a:endParaRPr/>
          </a:p>
        </p:txBody>
      </p:sp>
      <p:sp>
        <p:nvSpPr>
          <p:cNvPr id="87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6740048"/>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tx">
  <p:cSld name="1_Title page">
    <p:bg>
      <p:bgPr>
        <a:solidFill>
          <a:srgbClr val="262626"/>
        </a:solidFill>
        <a:effectLst/>
      </p:bgPr>
    </p:bg>
    <p:spTree>
      <p:nvGrpSpPr>
        <p:cNvPr id="1" name=""/>
        <p:cNvGrpSpPr/>
        <p:nvPr/>
      </p:nvGrpSpPr>
      <p:grpSpPr>
        <a:xfrm>
          <a:off x="0" y="0"/>
          <a:ext cx="0" cy="0"/>
          <a:chOff x="0" y="0"/>
          <a:chExt cx="0" cy="0"/>
        </a:xfrm>
      </p:grpSpPr>
      <p:grpSp>
        <p:nvGrpSpPr>
          <p:cNvPr id="8772" name="Group 2"/>
          <p:cNvGrpSpPr/>
          <p:nvPr/>
        </p:nvGrpSpPr>
        <p:grpSpPr>
          <a:xfrm>
            <a:off x="633303" y="-648376"/>
            <a:ext cx="733466" cy="2367521"/>
            <a:chOff x="0" y="0"/>
            <a:chExt cx="733465" cy="2367520"/>
          </a:xfrm>
        </p:grpSpPr>
        <p:sp>
          <p:nvSpPr>
            <p:cNvPr id="8770" name="Rectangle 5"/>
            <p:cNvSpPr/>
            <p:nvPr/>
          </p:nvSpPr>
          <p:spPr>
            <a:xfrm>
              <a:off x="-1" y="-1"/>
              <a:ext cx="733467" cy="2367522"/>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pic>
          <p:nvPicPr>
            <p:cNvPr id="8771" name="Picture 7" descr="Picture 7"/>
            <p:cNvPicPr>
              <a:picLocks noChangeAspect="1"/>
            </p:cNvPicPr>
            <p:nvPr/>
          </p:nvPicPr>
          <p:blipFill>
            <a:blip r:embed="rId2"/>
            <a:stretch>
              <a:fillRect/>
            </a:stretch>
          </p:blipFill>
          <p:spPr>
            <a:xfrm>
              <a:off x="122172" y="1626765"/>
              <a:ext cx="489121" cy="620807"/>
            </a:xfrm>
            <a:prstGeom prst="rect">
              <a:avLst/>
            </a:prstGeom>
            <a:ln w="12700" cap="flat">
              <a:noFill/>
              <a:miter lim="400000"/>
            </a:ln>
            <a:effectLst/>
          </p:spPr>
        </p:pic>
      </p:grpSp>
      <p:sp>
        <p:nvSpPr>
          <p:cNvPr id="8773" name="Unnecessarily extra long title of presentation"/>
          <p:cNvSpPr txBox="1">
            <a:spLocks noGrp="1"/>
          </p:cNvSpPr>
          <p:nvPr>
            <p:ph type="title" hasCustomPrompt="1"/>
          </p:nvPr>
        </p:nvSpPr>
        <p:spPr>
          <a:xfrm>
            <a:off x="502902" y="2766522"/>
            <a:ext cx="7734222" cy="1114495"/>
          </a:xfrm>
          <a:prstGeom prst="rect">
            <a:avLst/>
          </a:prstGeom>
        </p:spPr>
        <p:txBody>
          <a:bodyPr lIns="45719" tIns="45719" rIns="45719" bIns="45719"/>
          <a:lstStyle>
            <a:lvl1pPr defTabSz="457200">
              <a:lnSpc>
                <a:spcPct val="90000"/>
              </a:lnSpc>
              <a:defRPr sz="4000">
                <a:solidFill>
                  <a:srgbClr val="FFFFFF"/>
                </a:solidFill>
              </a:defRPr>
            </a:lvl1pPr>
          </a:lstStyle>
          <a:p>
            <a:r>
              <a:t>Unnecessarily extra long title of presentation</a:t>
            </a:r>
          </a:p>
        </p:txBody>
      </p:sp>
      <p:sp>
        <p:nvSpPr>
          <p:cNvPr id="8774" name="Body Level One…"/>
          <p:cNvSpPr txBox="1">
            <a:spLocks noGrp="1"/>
          </p:cNvSpPr>
          <p:nvPr>
            <p:ph type="body" sz="quarter" idx="1" hasCustomPrompt="1"/>
          </p:nvPr>
        </p:nvSpPr>
        <p:spPr>
          <a:xfrm>
            <a:off x="530694" y="4709821"/>
            <a:ext cx="7734222" cy="277655"/>
          </a:xfrm>
          <a:prstGeom prst="rect">
            <a:avLst/>
          </a:prstGeom>
        </p:spPr>
        <p:txBody>
          <a:bodyPr lIns="45719" tIns="45719" rIns="45719" bIns="45719" anchor="ctr"/>
          <a:lstStyle>
            <a:lvl1pPr marL="0" indent="0" defTabSz="457200">
              <a:spcBef>
                <a:spcPts val="1800"/>
              </a:spcBef>
              <a:buClrTx/>
              <a:buSzTx/>
              <a:buFontTx/>
              <a:buNone/>
              <a:defRPr sz="1100" b="1" spc="79">
                <a:solidFill>
                  <a:srgbClr val="A6A6A6"/>
                </a:solidFill>
              </a:defRPr>
            </a:lvl1pPr>
            <a:lvl2pPr marL="631825" indent="-174625" defTabSz="457200">
              <a:spcBef>
                <a:spcPts val="1800"/>
              </a:spcBef>
              <a:buClrTx/>
              <a:buSzPct val="100000"/>
              <a:buFontTx/>
              <a:defRPr sz="1100" b="1" spc="79">
                <a:solidFill>
                  <a:srgbClr val="A6A6A6"/>
                </a:solidFill>
              </a:defRPr>
            </a:lvl2pPr>
            <a:lvl3pPr marL="1054100" indent="-139700" defTabSz="457200">
              <a:spcBef>
                <a:spcPts val="1800"/>
              </a:spcBef>
              <a:buClrTx/>
              <a:buSzPct val="100000"/>
              <a:buFontTx/>
              <a:defRPr sz="1100" b="1" spc="79">
                <a:solidFill>
                  <a:srgbClr val="A6A6A6"/>
                </a:solidFill>
              </a:defRPr>
            </a:lvl3pPr>
            <a:lvl4pPr marL="1511300" indent="-139700" defTabSz="457200">
              <a:spcBef>
                <a:spcPts val="1800"/>
              </a:spcBef>
              <a:buClrTx/>
              <a:buSzPct val="100000"/>
              <a:buFontTx/>
              <a:defRPr sz="1100" b="1" spc="79">
                <a:solidFill>
                  <a:srgbClr val="A6A6A6"/>
                </a:solidFill>
              </a:defRPr>
            </a:lvl4pPr>
            <a:lvl5pPr marL="1968500" indent="-139700" defTabSz="457200">
              <a:spcBef>
                <a:spcPts val="1800"/>
              </a:spcBef>
              <a:buClrTx/>
              <a:buSzPct val="100000"/>
              <a:buFontTx/>
              <a:defRPr sz="1100" b="1" spc="79">
                <a:solidFill>
                  <a:srgbClr val="A6A6A6"/>
                </a:solidFill>
              </a:defRPr>
            </a:lvl5pPr>
          </a:lstStyle>
          <a:p>
            <a:r>
              <a:t>INDIANA UNIVERSITY BLOOMINGTON</a:t>
            </a:r>
          </a:p>
          <a:p>
            <a:pPr lvl="1"/>
            <a:endParaRPr/>
          </a:p>
          <a:p>
            <a:pPr lvl="2"/>
            <a:endParaRPr/>
          </a:p>
          <a:p>
            <a:pPr lvl="3"/>
            <a:endParaRPr/>
          </a:p>
          <a:p>
            <a:pPr lvl="4"/>
            <a:endParaRPr/>
          </a:p>
        </p:txBody>
      </p:sp>
      <p:sp>
        <p:nvSpPr>
          <p:cNvPr id="8775" name="Text Placeholder 19"/>
          <p:cNvSpPr>
            <a:spLocks noGrp="1"/>
          </p:cNvSpPr>
          <p:nvPr>
            <p:ph type="body" sz="quarter" idx="21" hasCustomPrompt="1"/>
          </p:nvPr>
        </p:nvSpPr>
        <p:spPr>
          <a:xfrm>
            <a:off x="530694" y="2443858"/>
            <a:ext cx="7734221" cy="252412"/>
          </a:xfrm>
          <a:prstGeom prst="rect">
            <a:avLst/>
          </a:prstGeom>
        </p:spPr>
        <p:txBody>
          <a:bodyPr lIns="45719" tIns="45719" rIns="45719" bIns="45719" anchor="ctr"/>
          <a:lstStyle>
            <a:lvl1pPr marL="0" indent="0" defTabSz="297179">
              <a:spcBef>
                <a:spcPts val="1100"/>
              </a:spcBef>
              <a:buClrTx/>
              <a:buSzTx/>
              <a:buFontTx/>
              <a:buNone/>
              <a:defRPr sz="1170">
                <a:solidFill>
                  <a:srgbClr val="A6A6A6"/>
                </a:solidFill>
              </a:defRPr>
            </a:lvl1pPr>
          </a:lstStyle>
          <a:p>
            <a:r>
              <a:t>SUBHEAD OR NAME OF SCHOOL, DEPARTMENT, OR UNIT</a:t>
            </a:r>
          </a:p>
        </p:txBody>
      </p:sp>
      <p:sp>
        <p:nvSpPr>
          <p:cNvPr id="877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25097813"/>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660B13"/>
        </a:solidFill>
        <a:effectLst/>
      </p:bgPr>
    </p:bg>
    <p:spTree>
      <p:nvGrpSpPr>
        <p:cNvPr id="1" name=""/>
        <p:cNvGrpSpPr/>
        <p:nvPr/>
      </p:nvGrpSpPr>
      <p:grpSpPr>
        <a:xfrm>
          <a:off x="0" y="0"/>
          <a:ext cx="0" cy="0"/>
          <a:chOff x="0" y="0"/>
          <a:chExt cx="0" cy="0"/>
        </a:xfrm>
      </p:grpSpPr>
      <p:sp>
        <p:nvSpPr>
          <p:cNvPr id="8783" name="Section Heading"/>
          <p:cNvSpPr txBox="1">
            <a:spLocks noGrp="1"/>
          </p:cNvSpPr>
          <p:nvPr>
            <p:ph type="title" hasCustomPrompt="1"/>
          </p:nvPr>
        </p:nvSpPr>
        <p:spPr>
          <a:xfrm>
            <a:off x="506694" y="2274522"/>
            <a:ext cx="6802482" cy="656911"/>
          </a:xfrm>
          <a:prstGeom prst="rect">
            <a:avLst/>
          </a:prstGeom>
        </p:spPr>
        <p:txBody>
          <a:bodyPr lIns="45719" tIns="45719" rIns="45719" bIns="45719"/>
          <a:lstStyle>
            <a:lvl1pPr defTabSz="457200">
              <a:defRPr sz="4000">
                <a:solidFill>
                  <a:srgbClr val="FFFFFF"/>
                </a:solidFill>
              </a:defRPr>
            </a:lvl1pPr>
          </a:lstStyle>
          <a:p>
            <a:r>
              <a:t>Section Heading</a:t>
            </a:r>
          </a:p>
        </p:txBody>
      </p:sp>
      <p:sp>
        <p:nvSpPr>
          <p:cNvPr id="8784" name="Body Level One…"/>
          <p:cNvSpPr txBox="1">
            <a:spLocks noGrp="1"/>
          </p:cNvSpPr>
          <p:nvPr>
            <p:ph type="body" sz="quarter" idx="1" hasCustomPrompt="1"/>
          </p:nvPr>
        </p:nvSpPr>
        <p:spPr>
          <a:xfrm>
            <a:off x="526131" y="2031338"/>
            <a:ext cx="3700463" cy="252413"/>
          </a:xfrm>
          <a:prstGeom prst="rect">
            <a:avLst/>
          </a:prstGeom>
        </p:spPr>
        <p:txBody>
          <a:bodyPr lIns="45719" tIns="45719" rIns="45719" bIns="45719" anchor="ctr"/>
          <a:lstStyle>
            <a:lvl1pPr marL="0" indent="0" defTabSz="457200">
              <a:spcBef>
                <a:spcPts val="1800"/>
              </a:spcBef>
              <a:buClrTx/>
              <a:buSzTx/>
              <a:buFontTx/>
              <a:buNone/>
              <a:defRPr sz="1400" b="1" spc="50">
                <a:solidFill>
                  <a:srgbClr val="A6A6A6"/>
                </a:solidFill>
              </a:defRPr>
            </a:lvl1pPr>
            <a:lvl2pPr marL="679450" indent="-222250" defTabSz="457200">
              <a:spcBef>
                <a:spcPts val="1800"/>
              </a:spcBef>
              <a:buClrTx/>
              <a:buSzPct val="100000"/>
              <a:buFontTx/>
              <a:defRPr sz="1400" b="1" spc="50">
                <a:solidFill>
                  <a:srgbClr val="A6A6A6"/>
                </a:solidFill>
              </a:defRPr>
            </a:lvl2pPr>
            <a:lvl3pPr marL="1092200" indent="-177800" defTabSz="457200">
              <a:spcBef>
                <a:spcPts val="1800"/>
              </a:spcBef>
              <a:buClrTx/>
              <a:buSzPct val="100000"/>
              <a:buFontTx/>
              <a:defRPr sz="1400" b="1" spc="50">
                <a:solidFill>
                  <a:srgbClr val="A6A6A6"/>
                </a:solidFill>
              </a:defRPr>
            </a:lvl3pPr>
            <a:lvl4pPr marL="1549400" indent="-177800" defTabSz="457200">
              <a:spcBef>
                <a:spcPts val="1800"/>
              </a:spcBef>
              <a:buClrTx/>
              <a:buSzPct val="100000"/>
              <a:buFontTx/>
              <a:defRPr sz="1400" b="1" spc="50">
                <a:solidFill>
                  <a:srgbClr val="A6A6A6"/>
                </a:solidFill>
              </a:defRPr>
            </a:lvl4pPr>
            <a:lvl5pPr marL="2006600" indent="-177800" defTabSz="457200">
              <a:spcBef>
                <a:spcPts val="1800"/>
              </a:spcBef>
              <a:buClrTx/>
              <a:buSzPct val="100000"/>
              <a:buFontTx/>
              <a:defRPr sz="1400" b="1" spc="50">
                <a:solidFill>
                  <a:srgbClr val="A6A6A6"/>
                </a:solidFill>
              </a:defRPr>
            </a:lvl5pPr>
          </a:lstStyle>
          <a:p>
            <a:r>
              <a:t>SECTION NUMBER OR SUBTITLE</a:t>
            </a:r>
          </a:p>
          <a:p>
            <a:pPr lvl="1"/>
            <a:endParaRPr/>
          </a:p>
          <a:p>
            <a:pPr lvl="2"/>
            <a:endParaRPr/>
          </a:p>
          <a:p>
            <a:pPr lvl="3"/>
            <a:endParaRPr/>
          </a:p>
          <a:p>
            <a:pPr lvl="4"/>
            <a:endParaRPr/>
          </a:p>
        </p:txBody>
      </p:sp>
      <p:sp>
        <p:nvSpPr>
          <p:cNvPr id="8785" name="Rectangle 3"/>
          <p:cNvSpPr/>
          <p:nvPr/>
        </p:nvSpPr>
        <p:spPr>
          <a:xfrm>
            <a:off x="-14943" y="2032000"/>
            <a:ext cx="148616" cy="836707"/>
          </a:xfrm>
          <a:prstGeom prst="rect">
            <a:avLst/>
          </a:prstGeom>
          <a:solidFill>
            <a:srgbClr val="990000"/>
          </a:solidFill>
          <a:ln w="12700">
            <a:miter lim="400000"/>
          </a:ln>
        </p:spPr>
        <p:txBody>
          <a:bodyPr lIns="45719" rIns="45719" anchor="ctr"/>
          <a:lstStyle/>
          <a:p>
            <a:pPr algn="ctr">
              <a:defRPr>
                <a:solidFill>
                  <a:srgbClr val="FFFFFF"/>
                </a:solidFill>
              </a:defRPr>
            </a:pPr>
            <a:endParaRPr/>
          </a:p>
        </p:txBody>
      </p:sp>
      <p:sp>
        <p:nvSpPr>
          <p:cNvPr id="878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34947741"/>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x">
  <p:cSld name="1_Content only: white">
    <p:spTree>
      <p:nvGrpSpPr>
        <p:cNvPr id="1" name=""/>
        <p:cNvGrpSpPr/>
        <p:nvPr/>
      </p:nvGrpSpPr>
      <p:grpSpPr>
        <a:xfrm>
          <a:off x="0" y="0"/>
          <a:ext cx="0" cy="0"/>
          <a:chOff x="0" y="0"/>
          <a:chExt cx="0" cy="0"/>
        </a:xfrm>
      </p:grpSpPr>
      <p:sp>
        <p:nvSpPr>
          <p:cNvPr id="8793" name="Click to edit master title style"/>
          <p:cNvSpPr txBox="1">
            <a:spLocks noGrp="1"/>
          </p:cNvSpPr>
          <p:nvPr>
            <p:ph type="title" hasCustomPrompt="1"/>
          </p:nvPr>
        </p:nvSpPr>
        <p:spPr>
          <a:xfrm>
            <a:off x="529827" y="759069"/>
            <a:ext cx="8004392" cy="699066"/>
          </a:xfrm>
          <a:prstGeom prst="rect">
            <a:avLst/>
          </a:prstGeom>
        </p:spPr>
        <p:txBody>
          <a:bodyPr lIns="45719" tIns="45719" rIns="45719" bIns="45719"/>
          <a:lstStyle>
            <a:lvl1pPr defTabSz="457200">
              <a:defRPr sz="3000">
                <a:solidFill>
                  <a:srgbClr val="404041"/>
                </a:solidFill>
              </a:defRPr>
            </a:lvl1pPr>
          </a:lstStyle>
          <a:p>
            <a:r>
              <a:t>Click to edit master title style</a:t>
            </a:r>
          </a:p>
        </p:txBody>
      </p:sp>
      <p:sp>
        <p:nvSpPr>
          <p:cNvPr id="8794" name="Rectangle 4"/>
          <p:cNvSpPr/>
          <p:nvPr/>
        </p:nvSpPr>
        <p:spPr>
          <a:xfrm>
            <a:off x="-1" y="957832"/>
            <a:ext cx="82666" cy="387198"/>
          </a:xfrm>
          <a:prstGeom prst="rect">
            <a:avLst/>
          </a:prstGeom>
          <a:solidFill>
            <a:srgbClr val="990000"/>
          </a:solidFill>
          <a:ln w="12700">
            <a:miter lim="400000"/>
          </a:ln>
        </p:spPr>
        <p:txBody>
          <a:bodyPr lIns="45719" rIns="45719" anchor="ctr"/>
          <a:lstStyle/>
          <a:p>
            <a:pPr algn="ctr">
              <a:defRPr>
                <a:solidFill>
                  <a:srgbClr val="FFFFFF"/>
                </a:solidFill>
              </a:defRPr>
            </a:pPr>
            <a:endParaRPr/>
          </a:p>
        </p:txBody>
      </p:sp>
      <p:sp>
        <p:nvSpPr>
          <p:cNvPr id="8795" name="Body Level One…"/>
          <p:cNvSpPr txBox="1">
            <a:spLocks noGrp="1"/>
          </p:cNvSpPr>
          <p:nvPr>
            <p:ph type="body" sz="quarter" idx="1" hasCustomPrompt="1"/>
          </p:nvPr>
        </p:nvSpPr>
        <p:spPr>
          <a:xfrm>
            <a:off x="4833956" y="284946"/>
            <a:ext cx="3700463" cy="252413"/>
          </a:xfrm>
          <a:prstGeom prst="rect">
            <a:avLst/>
          </a:prstGeom>
        </p:spPr>
        <p:txBody>
          <a:bodyPr lIns="45719" tIns="45719" rIns="45719" bIns="45719"/>
          <a:lstStyle>
            <a:lvl1pPr marL="0" indent="0" algn="r" defTabSz="457200">
              <a:spcBef>
                <a:spcPts val="1800"/>
              </a:spcBef>
              <a:buClrTx/>
              <a:buSzTx/>
              <a:buFontTx/>
              <a:buNone/>
              <a:defRPr sz="1100">
                <a:solidFill>
                  <a:srgbClr val="A6A6A6"/>
                </a:solidFill>
              </a:defRPr>
            </a:lvl1pPr>
            <a:lvl2pPr marL="631825" indent="-174625" algn="r" defTabSz="457200">
              <a:spcBef>
                <a:spcPts val="1800"/>
              </a:spcBef>
              <a:buClrTx/>
              <a:buSzPct val="100000"/>
              <a:buFontTx/>
              <a:defRPr sz="1100">
                <a:solidFill>
                  <a:srgbClr val="A6A6A6"/>
                </a:solidFill>
              </a:defRPr>
            </a:lvl2pPr>
            <a:lvl3pPr marL="1054100" indent="-139700" algn="r" defTabSz="457200">
              <a:spcBef>
                <a:spcPts val="1800"/>
              </a:spcBef>
              <a:buClrTx/>
              <a:buSzPct val="100000"/>
              <a:buFontTx/>
              <a:defRPr sz="1100">
                <a:solidFill>
                  <a:srgbClr val="A6A6A6"/>
                </a:solidFill>
              </a:defRPr>
            </a:lvl3pPr>
            <a:lvl4pPr marL="1511300" indent="-139700" algn="r" defTabSz="457200">
              <a:spcBef>
                <a:spcPts val="1800"/>
              </a:spcBef>
              <a:buClrTx/>
              <a:buSzPct val="100000"/>
              <a:buFontTx/>
              <a:defRPr sz="1100">
                <a:solidFill>
                  <a:srgbClr val="A6A6A6"/>
                </a:solidFill>
              </a:defRPr>
            </a:lvl4pPr>
            <a:lvl5pPr marL="1968500" indent="-139700" algn="r" defTabSz="457200">
              <a:spcBef>
                <a:spcPts val="1800"/>
              </a:spcBef>
              <a:buClrTx/>
              <a:buSzPct val="100000"/>
              <a:buFontTx/>
              <a:defRPr sz="1100">
                <a:solidFill>
                  <a:srgbClr val="A6A6A6"/>
                </a:solidFill>
              </a:defRPr>
            </a:lvl5pPr>
          </a:lstStyle>
          <a:p>
            <a:r>
              <a:t>SECTION TITLE OR SUBTITLE</a:t>
            </a:r>
          </a:p>
          <a:p>
            <a:pPr lvl="1"/>
            <a:endParaRPr/>
          </a:p>
          <a:p>
            <a:pPr lvl="2"/>
            <a:endParaRPr/>
          </a:p>
          <a:p>
            <a:pPr lvl="3"/>
            <a:endParaRPr/>
          </a:p>
          <a:p>
            <a:pPr lvl="4"/>
            <a:endParaRPr/>
          </a:p>
        </p:txBody>
      </p:sp>
      <p:grpSp>
        <p:nvGrpSpPr>
          <p:cNvPr id="8800" name="Group 11"/>
          <p:cNvGrpSpPr/>
          <p:nvPr/>
        </p:nvGrpSpPr>
        <p:grpSpPr>
          <a:xfrm>
            <a:off x="-30788" y="4661517"/>
            <a:ext cx="9228667" cy="528964"/>
            <a:chOff x="0" y="0"/>
            <a:chExt cx="9228666" cy="528963"/>
          </a:xfrm>
        </p:grpSpPr>
        <p:sp>
          <p:nvSpPr>
            <p:cNvPr id="8796" name="Rectangle 13"/>
            <p:cNvSpPr/>
            <p:nvPr/>
          </p:nvSpPr>
          <p:spPr>
            <a:xfrm>
              <a:off x="0" y="73289"/>
              <a:ext cx="9228667" cy="455675"/>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sp>
          <p:nvSpPr>
            <p:cNvPr id="8797" name="Rectangle 14"/>
            <p:cNvSpPr/>
            <p:nvPr/>
          </p:nvSpPr>
          <p:spPr>
            <a:xfrm>
              <a:off x="666090" y="-1"/>
              <a:ext cx="387198"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pic>
          <p:nvPicPr>
            <p:cNvPr id="8798" name="Picture 15" descr="Picture 15"/>
            <p:cNvPicPr>
              <a:picLocks noChangeAspect="1"/>
            </p:cNvPicPr>
            <p:nvPr/>
          </p:nvPicPr>
          <p:blipFill>
            <a:blip r:embed="rId2"/>
            <a:stretch>
              <a:fillRect/>
            </a:stretch>
          </p:blipFill>
          <p:spPr>
            <a:xfrm>
              <a:off x="730585" y="65346"/>
              <a:ext cx="258208" cy="327726"/>
            </a:xfrm>
            <a:prstGeom prst="rect">
              <a:avLst/>
            </a:prstGeom>
            <a:ln w="12700" cap="flat">
              <a:noFill/>
              <a:miter lim="400000"/>
            </a:ln>
            <a:effectLst/>
          </p:spPr>
        </p:pic>
        <p:sp>
          <p:nvSpPr>
            <p:cNvPr id="8799" name="TextBox 20"/>
            <p:cNvSpPr txBox="1"/>
            <p:nvPr/>
          </p:nvSpPr>
          <p:spPr>
            <a:xfrm>
              <a:off x="1107479" y="170285"/>
              <a:ext cx="3522161" cy="21470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lvl1pPr>
                <a:defRPr sz="900">
                  <a:solidFill>
                    <a:srgbClr val="FFFFFF"/>
                  </a:solidFill>
                </a:defRPr>
              </a:lvl1pPr>
            </a:lstStyle>
            <a:p>
              <a:r>
                <a:t>INDIANA UNIVERSITY BLOOMINGTON</a:t>
              </a:r>
            </a:p>
          </p:txBody>
        </p:sp>
      </p:grpSp>
      <p:sp>
        <p:nvSpPr>
          <p:cNvPr id="88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72008124"/>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x">
  <p:cSld name="2_Content and photo: white">
    <p:spTree>
      <p:nvGrpSpPr>
        <p:cNvPr id="1" name=""/>
        <p:cNvGrpSpPr/>
        <p:nvPr/>
      </p:nvGrpSpPr>
      <p:grpSpPr>
        <a:xfrm>
          <a:off x="0" y="0"/>
          <a:ext cx="0" cy="0"/>
          <a:chOff x="0" y="0"/>
          <a:chExt cx="0" cy="0"/>
        </a:xfrm>
      </p:grpSpPr>
      <p:sp>
        <p:nvSpPr>
          <p:cNvPr id="8808" name="Click to edit master title style"/>
          <p:cNvSpPr txBox="1">
            <a:spLocks noGrp="1"/>
          </p:cNvSpPr>
          <p:nvPr>
            <p:ph type="title" hasCustomPrompt="1"/>
          </p:nvPr>
        </p:nvSpPr>
        <p:spPr>
          <a:xfrm>
            <a:off x="525303" y="464385"/>
            <a:ext cx="4560580" cy="779319"/>
          </a:xfrm>
          <a:prstGeom prst="rect">
            <a:avLst/>
          </a:prstGeom>
        </p:spPr>
        <p:txBody>
          <a:bodyPr lIns="45719" tIns="45719" rIns="45719" bIns="45719"/>
          <a:lstStyle>
            <a:lvl1pPr defTabSz="457200">
              <a:defRPr sz="3000">
                <a:solidFill>
                  <a:srgbClr val="404041"/>
                </a:solidFill>
              </a:defRPr>
            </a:lvl1pPr>
          </a:lstStyle>
          <a:p>
            <a:r>
              <a:t>Click to edit master title style</a:t>
            </a:r>
          </a:p>
        </p:txBody>
      </p:sp>
      <p:sp>
        <p:nvSpPr>
          <p:cNvPr id="8809" name="Body Level One…"/>
          <p:cNvSpPr txBox="1">
            <a:spLocks noGrp="1"/>
          </p:cNvSpPr>
          <p:nvPr>
            <p:ph type="body" sz="half" idx="1"/>
          </p:nvPr>
        </p:nvSpPr>
        <p:spPr>
          <a:xfrm>
            <a:off x="525303" y="1629405"/>
            <a:ext cx="4560580" cy="2792362"/>
          </a:xfrm>
          <a:prstGeom prst="rect">
            <a:avLst/>
          </a:prstGeom>
        </p:spPr>
        <p:txBody>
          <a:bodyPr lIns="45719" tIns="45719" rIns="45719" bIns="45719"/>
          <a:lstStyle>
            <a:lvl1pPr marL="342900" defTabSz="457200">
              <a:spcBef>
                <a:spcPts val="1800"/>
              </a:spcBef>
              <a:buClr>
                <a:srgbClr val="808080"/>
              </a:buClr>
              <a:buSzPct val="100000"/>
              <a:buFont typeface="Arial"/>
              <a:buChar char="•"/>
              <a:defRPr>
                <a:solidFill>
                  <a:srgbClr val="404041"/>
                </a:solidFill>
              </a:defRPr>
            </a:lvl1pPr>
            <a:lvl2pPr marL="742950" indent="-285750" defTabSz="457200">
              <a:spcBef>
                <a:spcPts val="1800"/>
              </a:spcBef>
              <a:buClr>
                <a:srgbClr val="808080"/>
              </a:buClr>
              <a:buSzPct val="100000"/>
              <a:buFont typeface="Arial"/>
              <a:buChar char="•"/>
              <a:defRPr>
                <a:solidFill>
                  <a:srgbClr val="404041"/>
                </a:solidFill>
              </a:defRPr>
            </a:lvl2pPr>
            <a:lvl3pPr marL="1143000" indent="-228600" defTabSz="457200">
              <a:spcBef>
                <a:spcPts val="1800"/>
              </a:spcBef>
              <a:buClr>
                <a:srgbClr val="808080"/>
              </a:buClr>
              <a:buSzPct val="100000"/>
              <a:buFont typeface="Arial"/>
              <a:defRPr>
                <a:solidFill>
                  <a:srgbClr val="404041"/>
                </a:solidFill>
              </a:defRPr>
            </a:lvl3pPr>
            <a:lvl4pPr marL="1600200" indent="-228600" defTabSz="457200">
              <a:spcBef>
                <a:spcPts val="1800"/>
              </a:spcBef>
              <a:buClr>
                <a:srgbClr val="808080"/>
              </a:buClr>
              <a:buSzPct val="100000"/>
              <a:buFont typeface="Arial"/>
              <a:buChar char="•"/>
              <a:defRPr>
                <a:solidFill>
                  <a:srgbClr val="404041"/>
                </a:solidFill>
              </a:defRPr>
            </a:lvl4pPr>
            <a:lvl5pPr marL="2057400" indent="-228600" defTabSz="457200">
              <a:spcBef>
                <a:spcPts val="1800"/>
              </a:spcBef>
              <a:buClr>
                <a:srgbClr val="808080"/>
              </a:buClr>
              <a:buSzPct val="100000"/>
              <a:buFont typeface="Arial"/>
              <a:buChar char="•"/>
              <a:defRPr>
                <a:solidFill>
                  <a:srgbClr val="404041"/>
                </a:solidFill>
              </a:defRPr>
            </a:lvl5pPr>
          </a:lstStyle>
          <a:p>
            <a:r>
              <a:t>Body Level One</a:t>
            </a:r>
          </a:p>
          <a:p>
            <a:pPr lvl="1"/>
            <a:r>
              <a:t>Body Level Two</a:t>
            </a:r>
          </a:p>
          <a:p>
            <a:pPr lvl="2"/>
            <a:r>
              <a:t>Body Level Three</a:t>
            </a:r>
          </a:p>
          <a:p>
            <a:pPr lvl="3"/>
            <a:r>
              <a:t>Body Level Four</a:t>
            </a:r>
          </a:p>
          <a:p>
            <a:pPr lvl="4"/>
            <a:r>
              <a:t>Body Level Five</a:t>
            </a:r>
          </a:p>
        </p:txBody>
      </p:sp>
      <p:sp>
        <p:nvSpPr>
          <p:cNvPr id="8810" name="Picture Placeholder 9"/>
          <p:cNvSpPr>
            <a:spLocks noGrp="1"/>
          </p:cNvSpPr>
          <p:nvPr>
            <p:ph type="pic" sz="half" idx="21"/>
          </p:nvPr>
        </p:nvSpPr>
        <p:spPr>
          <a:xfrm>
            <a:off x="5573057" y="0"/>
            <a:ext cx="3570942" cy="5143500"/>
          </a:xfrm>
          <a:prstGeom prst="rect">
            <a:avLst/>
          </a:prstGeom>
        </p:spPr>
        <p:txBody>
          <a:bodyPr lIns="91439" tIns="45719" rIns="91439" bIns="45719">
            <a:noAutofit/>
          </a:bodyPr>
          <a:lstStyle/>
          <a:p>
            <a:endParaRPr/>
          </a:p>
        </p:txBody>
      </p:sp>
      <p:sp>
        <p:nvSpPr>
          <p:cNvPr id="8811" name="Rectangle 16"/>
          <p:cNvSpPr/>
          <p:nvPr/>
        </p:nvSpPr>
        <p:spPr>
          <a:xfrm>
            <a:off x="-1" y="486799"/>
            <a:ext cx="82666" cy="387198"/>
          </a:xfrm>
          <a:prstGeom prst="rect">
            <a:avLst/>
          </a:prstGeom>
          <a:solidFill>
            <a:srgbClr val="990000"/>
          </a:solidFill>
          <a:ln w="12700">
            <a:miter lim="400000"/>
          </a:ln>
        </p:spPr>
        <p:txBody>
          <a:bodyPr lIns="45719" rIns="45719" anchor="ctr"/>
          <a:lstStyle/>
          <a:p>
            <a:pPr algn="ctr">
              <a:defRPr>
                <a:solidFill>
                  <a:srgbClr val="FFFFFF"/>
                </a:solidFill>
              </a:defRPr>
            </a:pPr>
            <a:endParaRPr/>
          </a:p>
        </p:txBody>
      </p:sp>
      <p:grpSp>
        <p:nvGrpSpPr>
          <p:cNvPr id="8814" name="Group 8"/>
          <p:cNvGrpSpPr/>
          <p:nvPr/>
        </p:nvGrpSpPr>
        <p:grpSpPr>
          <a:xfrm>
            <a:off x="635302" y="4661517"/>
            <a:ext cx="387198" cy="528964"/>
            <a:chOff x="0" y="0"/>
            <a:chExt cx="387197" cy="528963"/>
          </a:xfrm>
        </p:grpSpPr>
        <p:sp>
          <p:nvSpPr>
            <p:cNvPr id="8812" name="Rectangle 10"/>
            <p:cNvSpPr/>
            <p:nvPr/>
          </p:nvSpPr>
          <p:spPr>
            <a:xfrm>
              <a:off x="-1" y="-1"/>
              <a:ext cx="387199"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pic>
          <p:nvPicPr>
            <p:cNvPr id="8813" name="Picture 11" descr="Picture 11"/>
            <p:cNvPicPr>
              <a:picLocks noChangeAspect="1"/>
            </p:cNvPicPr>
            <p:nvPr/>
          </p:nvPicPr>
          <p:blipFill>
            <a:blip r:embed="rId2"/>
            <a:stretch>
              <a:fillRect/>
            </a:stretch>
          </p:blipFill>
          <p:spPr>
            <a:xfrm>
              <a:off x="64494" y="65346"/>
              <a:ext cx="258209" cy="327726"/>
            </a:xfrm>
            <a:prstGeom prst="rect">
              <a:avLst/>
            </a:prstGeom>
            <a:ln w="12700" cap="flat">
              <a:noFill/>
              <a:miter lim="400000"/>
            </a:ln>
            <a:effectLst/>
          </p:spPr>
        </p:pic>
      </p:grpSp>
      <p:sp>
        <p:nvSpPr>
          <p:cNvPr id="881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31065286"/>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x">
  <p:cSld name="1_Content only: black">
    <p:bg>
      <p:bgPr>
        <a:solidFill>
          <a:srgbClr val="262626"/>
        </a:solidFill>
        <a:effectLst/>
      </p:bgPr>
    </p:bg>
    <p:spTree>
      <p:nvGrpSpPr>
        <p:cNvPr id="1" name=""/>
        <p:cNvGrpSpPr/>
        <p:nvPr/>
      </p:nvGrpSpPr>
      <p:grpSpPr>
        <a:xfrm>
          <a:off x="0" y="0"/>
          <a:ext cx="0" cy="0"/>
          <a:chOff x="0" y="0"/>
          <a:chExt cx="0" cy="0"/>
        </a:xfrm>
      </p:grpSpPr>
      <p:sp>
        <p:nvSpPr>
          <p:cNvPr id="8822" name="Click to edit master title style"/>
          <p:cNvSpPr txBox="1">
            <a:spLocks noGrp="1"/>
          </p:cNvSpPr>
          <p:nvPr>
            <p:ph type="title" hasCustomPrompt="1"/>
          </p:nvPr>
        </p:nvSpPr>
        <p:spPr>
          <a:xfrm>
            <a:off x="523347" y="759069"/>
            <a:ext cx="8004411" cy="699066"/>
          </a:xfrm>
          <a:prstGeom prst="rect">
            <a:avLst/>
          </a:prstGeom>
        </p:spPr>
        <p:txBody>
          <a:bodyPr lIns="45719" tIns="45719" rIns="45719" bIns="45719"/>
          <a:lstStyle>
            <a:lvl1pPr defTabSz="457200">
              <a:defRPr sz="3000">
                <a:solidFill>
                  <a:srgbClr val="FFFFFF"/>
                </a:solidFill>
              </a:defRPr>
            </a:lvl1pPr>
          </a:lstStyle>
          <a:p>
            <a:r>
              <a:t>Click to edit master title style</a:t>
            </a:r>
          </a:p>
        </p:txBody>
      </p:sp>
      <p:sp>
        <p:nvSpPr>
          <p:cNvPr id="8823" name="Body Level One…"/>
          <p:cNvSpPr txBox="1">
            <a:spLocks noGrp="1"/>
          </p:cNvSpPr>
          <p:nvPr>
            <p:ph type="body" idx="1"/>
          </p:nvPr>
        </p:nvSpPr>
        <p:spPr>
          <a:xfrm>
            <a:off x="523347" y="1630403"/>
            <a:ext cx="8011071" cy="2818771"/>
          </a:xfrm>
          <a:prstGeom prst="rect">
            <a:avLst/>
          </a:prstGeom>
        </p:spPr>
        <p:txBody>
          <a:bodyPr lIns="45719" tIns="45719" rIns="45719" bIns="45719"/>
          <a:lstStyle>
            <a:lvl1pPr marL="342900" defTabSz="457200">
              <a:spcBef>
                <a:spcPts val="1800"/>
              </a:spcBef>
              <a:buClr>
                <a:srgbClr val="808080"/>
              </a:buClr>
              <a:buSzPct val="100000"/>
              <a:buFontTx/>
              <a:buAutoNum type="arabicPeriod"/>
              <a:defRPr>
                <a:solidFill>
                  <a:srgbClr val="FFFFFF"/>
                </a:solidFill>
              </a:defRPr>
            </a:lvl1pPr>
            <a:lvl2pPr marL="0" indent="457200" defTabSz="457200">
              <a:spcBef>
                <a:spcPts val="1800"/>
              </a:spcBef>
              <a:buClr>
                <a:srgbClr val="808080"/>
              </a:buClr>
              <a:buSzTx/>
              <a:buFontTx/>
              <a:buNone/>
              <a:defRPr>
                <a:solidFill>
                  <a:srgbClr val="FFFFFF"/>
                </a:solidFill>
              </a:defRPr>
            </a:lvl2pPr>
            <a:lvl3pPr marL="0" indent="914400" defTabSz="457200">
              <a:spcBef>
                <a:spcPts val="1800"/>
              </a:spcBef>
              <a:buClr>
                <a:srgbClr val="808080"/>
              </a:buClr>
              <a:buSzTx/>
              <a:buFontTx/>
              <a:buNone/>
              <a:defRPr>
                <a:solidFill>
                  <a:srgbClr val="FFFFFF"/>
                </a:solidFill>
              </a:defRPr>
            </a:lvl3pPr>
            <a:lvl4pPr marL="0" indent="1371600" defTabSz="457200">
              <a:spcBef>
                <a:spcPts val="1800"/>
              </a:spcBef>
              <a:buClr>
                <a:srgbClr val="808080"/>
              </a:buClr>
              <a:buSzTx/>
              <a:buFontTx/>
              <a:buNone/>
              <a:defRPr>
                <a:solidFill>
                  <a:srgbClr val="FFFFFF"/>
                </a:solidFill>
              </a:defRPr>
            </a:lvl4pPr>
            <a:lvl5pPr marL="0" indent="1828800" defTabSz="457200">
              <a:spcBef>
                <a:spcPts val="1800"/>
              </a:spcBef>
              <a:buClr>
                <a:srgbClr val="808080"/>
              </a:buClr>
              <a:buSzTx/>
              <a:buFontTx/>
              <a:buNone/>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824" name="Text Placeholder 19"/>
          <p:cNvSpPr>
            <a:spLocks noGrp="1"/>
          </p:cNvSpPr>
          <p:nvPr>
            <p:ph type="body" sz="quarter" idx="21" hasCustomPrompt="1"/>
          </p:nvPr>
        </p:nvSpPr>
        <p:spPr>
          <a:xfrm>
            <a:off x="4833956" y="284946"/>
            <a:ext cx="3700463" cy="252412"/>
          </a:xfrm>
          <a:prstGeom prst="rect">
            <a:avLst/>
          </a:prstGeom>
        </p:spPr>
        <p:txBody>
          <a:bodyPr lIns="45719" tIns="45719" rIns="45719" bIns="45719"/>
          <a:lstStyle>
            <a:lvl1pPr marL="0" indent="0" algn="r" defTabSz="457200">
              <a:spcBef>
                <a:spcPts val="1800"/>
              </a:spcBef>
              <a:buClrTx/>
              <a:buSzTx/>
              <a:buFontTx/>
              <a:buNone/>
              <a:defRPr sz="1100">
                <a:solidFill>
                  <a:srgbClr val="A6A6A6"/>
                </a:solidFill>
              </a:defRPr>
            </a:lvl1pPr>
          </a:lstStyle>
          <a:p>
            <a:r>
              <a:t>SECTION TITLE OR SUBTITLE</a:t>
            </a:r>
          </a:p>
        </p:txBody>
      </p:sp>
      <p:sp>
        <p:nvSpPr>
          <p:cNvPr id="8825" name="Rectangle 22"/>
          <p:cNvSpPr/>
          <p:nvPr/>
        </p:nvSpPr>
        <p:spPr>
          <a:xfrm>
            <a:off x="-1" y="957832"/>
            <a:ext cx="82666" cy="387198"/>
          </a:xfrm>
          <a:prstGeom prst="rect">
            <a:avLst/>
          </a:prstGeom>
          <a:solidFill>
            <a:srgbClr val="990000"/>
          </a:solidFill>
          <a:ln w="12700">
            <a:miter lim="400000"/>
          </a:ln>
        </p:spPr>
        <p:txBody>
          <a:bodyPr lIns="45719" rIns="45719" anchor="ctr"/>
          <a:lstStyle/>
          <a:p>
            <a:pPr algn="ctr">
              <a:defRPr>
                <a:solidFill>
                  <a:srgbClr val="FFFFFF"/>
                </a:solidFill>
              </a:defRPr>
            </a:pPr>
            <a:endParaRPr/>
          </a:p>
        </p:txBody>
      </p:sp>
      <p:grpSp>
        <p:nvGrpSpPr>
          <p:cNvPr id="8830" name="Group 10"/>
          <p:cNvGrpSpPr/>
          <p:nvPr/>
        </p:nvGrpSpPr>
        <p:grpSpPr>
          <a:xfrm>
            <a:off x="-30788" y="4661517"/>
            <a:ext cx="9228667" cy="528964"/>
            <a:chOff x="0" y="0"/>
            <a:chExt cx="9228666" cy="528963"/>
          </a:xfrm>
        </p:grpSpPr>
        <p:sp>
          <p:nvSpPr>
            <p:cNvPr id="8826" name="Rectangle 11"/>
            <p:cNvSpPr/>
            <p:nvPr/>
          </p:nvSpPr>
          <p:spPr>
            <a:xfrm>
              <a:off x="0" y="73289"/>
              <a:ext cx="9228667" cy="455675"/>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sp>
          <p:nvSpPr>
            <p:cNvPr id="8827" name="Rectangle 13"/>
            <p:cNvSpPr/>
            <p:nvPr/>
          </p:nvSpPr>
          <p:spPr>
            <a:xfrm>
              <a:off x="666090" y="-1"/>
              <a:ext cx="387198"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pic>
          <p:nvPicPr>
            <p:cNvPr id="8828" name="Picture 14" descr="Picture 14"/>
            <p:cNvPicPr>
              <a:picLocks noChangeAspect="1"/>
            </p:cNvPicPr>
            <p:nvPr/>
          </p:nvPicPr>
          <p:blipFill>
            <a:blip r:embed="rId2"/>
            <a:stretch>
              <a:fillRect/>
            </a:stretch>
          </p:blipFill>
          <p:spPr>
            <a:xfrm>
              <a:off x="730585" y="65346"/>
              <a:ext cx="258208" cy="327726"/>
            </a:xfrm>
            <a:prstGeom prst="rect">
              <a:avLst/>
            </a:prstGeom>
            <a:ln w="12700" cap="flat">
              <a:noFill/>
              <a:miter lim="400000"/>
            </a:ln>
            <a:effectLst/>
          </p:spPr>
        </p:pic>
        <p:sp>
          <p:nvSpPr>
            <p:cNvPr id="8829" name="TextBox 15"/>
            <p:cNvSpPr txBox="1"/>
            <p:nvPr/>
          </p:nvSpPr>
          <p:spPr>
            <a:xfrm>
              <a:off x="1107479" y="170285"/>
              <a:ext cx="3522161" cy="21470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lvl1pPr>
                <a:defRPr sz="900">
                  <a:solidFill>
                    <a:srgbClr val="FFFFFF"/>
                  </a:solidFill>
                </a:defRPr>
              </a:lvl1pPr>
            </a:lstStyle>
            <a:p>
              <a:r>
                <a:t>INDIANA UNIVERSITY BLOOMINGTON</a:t>
              </a:r>
            </a:p>
          </p:txBody>
        </p:sp>
      </p:grpSp>
      <p:sp>
        <p:nvSpPr>
          <p:cNvPr id="88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8012796"/>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x">
  <p:cSld name="1_Content and photo: black">
    <p:bg>
      <p:bgPr>
        <a:solidFill>
          <a:srgbClr val="252626"/>
        </a:solidFill>
        <a:effectLst/>
      </p:bgPr>
    </p:bg>
    <p:spTree>
      <p:nvGrpSpPr>
        <p:cNvPr id="1" name=""/>
        <p:cNvGrpSpPr/>
        <p:nvPr/>
      </p:nvGrpSpPr>
      <p:grpSpPr>
        <a:xfrm>
          <a:off x="0" y="0"/>
          <a:ext cx="0" cy="0"/>
          <a:chOff x="0" y="0"/>
          <a:chExt cx="0" cy="0"/>
        </a:xfrm>
      </p:grpSpPr>
      <p:sp>
        <p:nvSpPr>
          <p:cNvPr id="8838" name="Click to edit master title style"/>
          <p:cNvSpPr txBox="1">
            <a:spLocks noGrp="1"/>
          </p:cNvSpPr>
          <p:nvPr>
            <p:ph type="title" hasCustomPrompt="1"/>
          </p:nvPr>
        </p:nvSpPr>
        <p:spPr>
          <a:xfrm>
            <a:off x="530123" y="464385"/>
            <a:ext cx="4560580" cy="779319"/>
          </a:xfrm>
          <a:prstGeom prst="rect">
            <a:avLst/>
          </a:prstGeom>
        </p:spPr>
        <p:txBody>
          <a:bodyPr lIns="45719" tIns="45719" rIns="45719" bIns="45719"/>
          <a:lstStyle>
            <a:lvl1pPr defTabSz="457200">
              <a:defRPr sz="3000">
                <a:solidFill>
                  <a:srgbClr val="FFFFFF"/>
                </a:solidFill>
              </a:defRPr>
            </a:lvl1pPr>
          </a:lstStyle>
          <a:p>
            <a:r>
              <a:t>Click to edit master title style</a:t>
            </a:r>
          </a:p>
        </p:txBody>
      </p:sp>
      <p:sp>
        <p:nvSpPr>
          <p:cNvPr id="8839" name="Body Level One…"/>
          <p:cNvSpPr txBox="1">
            <a:spLocks noGrp="1"/>
          </p:cNvSpPr>
          <p:nvPr>
            <p:ph type="body" sz="half" idx="1"/>
          </p:nvPr>
        </p:nvSpPr>
        <p:spPr>
          <a:xfrm>
            <a:off x="530123" y="1629404"/>
            <a:ext cx="4560580" cy="2801498"/>
          </a:xfrm>
          <a:prstGeom prst="rect">
            <a:avLst/>
          </a:prstGeom>
        </p:spPr>
        <p:txBody>
          <a:bodyPr lIns="45719" tIns="45719" rIns="45719" bIns="45719"/>
          <a:lstStyle>
            <a:lvl1pPr marL="342900" defTabSz="457200">
              <a:spcBef>
                <a:spcPts val="1800"/>
              </a:spcBef>
              <a:buClr>
                <a:srgbClr val="808080"/>
              </a:buClr>
              <a:buSzPct val="100000"/>
              <a:buFont typeface="Arial"/>
              <a:buChar char="•"/>
              <a:defRPr>
                <a:solidFill>
                  <a:srgbClr val="FFFFFF"/>
                </a:solidFill>
              </a:defRPr>
            </a:lvl1pPr>
            <a:lvl2pPr marL="742950" indent="-285750" defTabSz="457200">
              <a:spcBef>
                <a:spcPts val="1800"/>
              </a:spcBef>
              <a:buClr>
                <a:srgbClr val="808080"/>
              </a:buClr>
              <a:buSzPct val="100000"/>
              <a:buFont typeface="Arial"/>
              <a:buChar char="•"/>
              <a:defRPr>
                <a:solidFill>
                  <a:srgbClr val="FFFFFF"/>
                </a:solidFill>
              </a:defRPr>
            </a:lvl2pPr>
            <a:lvl3pPr marL="1143000" indent="-228600" defTabSz="457200">
              <a:spcBef>
                <a:spcPts val="1800"/>
              </a:spcBef>
              <a:buClr>
                <a:srgbClr val="808080"/>
              </a:buClr>
              <a:buSzPct val="100000"/>
              <a:buFont typeface="Arial"/>
              <a:defRPr>
                <a:solidFill>
                  <a:srgbClr val="FFFFFF"/>
                </a:solidFill>
              </a:defRPr>
            </a:lvl3pPr>
            <a:lvl4pPr marL="1600200" indent="-228600" defTabSz="457200">
              <a:spcBef>
                <a:spcPts val="1800"/>
              </a:spcBef>
              <a:buClr>
                <a:srgbClr val="808080"/>
              </a:buClr>
              <a:buSzPct val="100000"/>
              <a:buFont typeface="Arial"/>
              <a:buChar char="•"/>
              <a:defRPr>
                <a:solidFill>
                  <a:srgbClr val="FFFFFF"/>
                </a:solidFill>
              </a:defRPr>
            </a:lvl4pPr>
            <a:lvl5pPr marL="2057400" indent="-228600" defTabSz="457200">
              <a:spcBef>
                <a:spcPts val="1800"/>
              </a:spcBef>
              <a:buClr>
                <a:srgbClr val="808080"/>
              </a:buClr>
              <a:buSzPct val="100000"/>
              <a:buFont typeface="Arial"/>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840" name="Picture Placeholder 9"/>
          <p:cNvSpPr>
            <a:spLocks noGrp="1"/>
          </p:cNvSpPr>
          <p:nvPr>
            <p:ph type="pic" sz="half" idx="21"/>
          </p:nvPr>
        </p:nvSpPr>
        <p:spPr>
          <a:xfrm>
            <a:off x="5564909" y="0"/>
            <a:ext cx="3570942" cy="5143500"/>
          </a:xfrm>
          <a:prstGeom prst="rect">
            <a:avLst/>
          </a:prstGeom>
        </p:spPr>
        <p:txBody>
          <a:bodyPr lIns="91439" tIns="45719" rIns="91439" bIns="45719">
            <a:noAutofit/>
          </a:bodyPr>
          <a:lstStyle/>
          <a:p>
            <a:endParaRPr/>
          </a:p>
        </p:txBody>
      </p:sp>
      <p:sp>
        <p:nvSpPr>
          <p:cNvPr id="8841" name="Rectangle 12"/>
          <p:cNvSpPr/>
          <p:nvPr/>
        </p:nvSpPr>
        <p:spPr>
          <a:xfrm>
            <a:off x="-15847" y="486799"/>
            <a:ext cx="82665" cy="387198"/>
          </a:xfrm>
          <a:prstGeom prst="rect">
            <a:avLst/>
          </a:prstGeom>
          <a:solidFill>
            <a:srgbClr val="990000"/>
          </a:solidFill>
          <a:ln w="12700">
            <a:miter lim="400000"/>
          </a:ln>
        </p:spPr>
        <p:txBody>
          <a:bodyPr lIns="45719" rIns="45719" anchor="ctr"/>
          <a:lstStyle/>
          <a:p>
            <a:pPr algn="ctr">
              <a:defRPr>
                <a:solidFill>
                  <a:srgbClr val="FFFFFF"/>
                </a:solidFill>
              </a:defRPr>
            </a:pPr>
            <a:endParaRPr/>
          </a:p>
        </p:txBody>
      </p:sp>
      <p:grpSp>
        <p:nvGrpSpPr>
          <p:cNvPr id="8844" name="Group 8"/>
          <p:cNvGrpSpPr/>
          <p:nvPr/>
        </p:nvGrpSpPr>
        <p:grpSpPr>
          <a:xfrm>
            <a:off x="635302" y="4661517"/>
            <a:ext cx="387198" cy="528964"/>
            <a:chOff x="0" y="0"/>
            <a:chExt cx="387197" cy="528963"/>
          </a:xfrm>
        </p:grpSpPr>
        <p:sp>
          <p:nvSpPr>
            <p:cNvPr id="8842" name="Rectangle 11"/>
            <p:cNvSpPr/>
            <p:nvPr/>
          </p:nvSpPr>
          <p:spPr>
            <a:xfrm>
              <a:off x="-1" y="-1"/>
              <a:ext cx="387199"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pic>
          <p:nvPicPr>
            <p:cNvPr id="8843" name="Picture 13" descr="Picture 13"/>
            <p:cNvPicPr>
              <a:picLocks noChangeAspect="1"/>
            </p:cNvPicPr>
            <p:nvPr/>
          </p:nvPicPr>
          <p:blipFill>
            <a:blip r:embed="rId2"/>
            <a:stretch>
              <a:fillRect/>
            </a:stretch>
          </p:blipFill>
          <p:spPr>
            <a:xfrm>
              <a:off x="64494" y="65346"/>
              <a:ext cx="258209" cy="327726"/>
            </a:xfrm>
            <a:prstGeom prst="rect">
              <a:avLst/>
            </a:prstGeom>
            <a:ln w="12700" cap="flat">
              <a:noFill/>
              <a:miter lim="400000"/>
            </a:ln>
            <a:effectLst/>
          </p:spPr>
        </p:pic>
      </p:grpSp>
      <p:sp>
        <p:nvSpPr>
          <p:cNvPr id="88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3749215"/>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tx">
  <p:cSld name="3_Blank with footer: white">
    <p:spTree>
      <p:nvGrpSpPr>
        <p:cNvPr id="1" name=""/>
        <p:cNvGrpSpPr/>
        <p:nvPr/>
      </p:nvGrpSpPr>
      <p:grpSpPr>
        <a:xfrm>
          <a:off x="0" y="0"/>
          <a:ext cx="0" cy="0"/>
          <a:chOff x="0" y="0"/>
          <a:chExt cx="0" cy="0"/>
        </a:xfrm>
      </p:grpSpPr>
      <p:grpSp>
        <p:nvGrpSpPr>
          <p:cNvPr id="8856" name="Group 7"/>
          <p:cNvGrpSpPr/>
          <p:nvPr/>
        </p:nvGrpSpPr>
        <p:grpSpPr>
          <a:xfrm>
            <a:off x="-30788" y="4661517"/>
            <a:ext cx="9228667" cy="528964"/>
            <a:chOff x="0" y="0"/>
            <a:chExt cx="9228666" cy="528963"/>
          </a:xfrm>
        </p:grpSpPr>
        <p:sp>
          <p:nvSpPr>
            <p:cNvPr id="8852" name="Rectangle 8"/>
            <p:cNvSpPr/>
            <p:nvPr/>
          </p:nvSpPr>
          <p:spPr>
            <a:xfrm>
              <a:off x="0" y="73289"/>
              <a:ext cx="9228667" cy="455675"/>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sp>
          <p:nvSpPr>
            <p:cNvPr id="8853" name="Rectangle 9"/>
            <p:cNvSpPr/>
            <p:nvPr/>
          </p:nvSpPr>
          <p:spPr>
            <a:xfrm>
              <a:off x="666090" y="-1"/>
              <a:ext cx="387198"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pic>
          <p:nvPicPr>
            <p:cNvPr id="8854" name="Picture 10" descr="Picture 10"/>
            <p:cNvPicPr>
              <a:picLocks noChangeAspect="1"/>
            </p:cNvPicPr>
            <p:nvPr/>
          </p:nvPicPr>
          <p:blipFill>
            <a:blip r:embed="rId2"/>
            <a:stretch>
              <a:fillRect/>
            </a:stretch>
          </p:blipFill>
          <p:spPr>
            <a:xfrm>
              <a:off x="730585" y="65346"/>
              <a:ext cx="258208" cy="327726"/>
            </a:xfrm>
            <a:prstGeom prst="rect">
              <a:avLst/>
            </a:prstGeom>
            <a:ln w="12700" cap="flat">
              <a:noFill/>
              <a:miter lim="400000"/>
            </a:ln>
            <a:effectLst/>
          </p:spPr>
        </p:pic>
        <p:sp>
          <p:nvSpPr>
            <p:cNvPr id="8855" name="TextBox 11"/>
            <p:cNvSpPr txBox="1"/>
            <p:nvPr/>
          </p:nvSpPr>
          <p:spPr>
            <a:xfrm>
              <a:off x="1107479" y="170285"/>
              <a:ext cx="3522161" cy="21470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lvl1pPr>
                <a:defRPr sz="900">
                  <a:solidFill>
                    <a:srgbClr val="FFFFFF"/>
                  </a:solidFill>
                </a:defRPr>
              </a:lvl1pPr>
            </a:lstStyle>
            <a:p>
              <a:r>
                <a:t>INDIANA UNIVERSITY BLOOMINGTON</a:t>
              </a:r>
            </a:p>
          </p:txBody>
        </p:sp>
      </p:grpSp>
      <p:sp>
        <p:nvSpPr>
          <p:cNvPr id="88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10861450"/>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x">
  <p:cSld name="1_Blank with footer: black">
    <p:bg>
      <p:bgPr>
        <a:solidFill>
          <a:srgbClr val="252626"/>
        </a:solidFill>
        <a:effectLst/>
      </p:bgPr>
    </p:bg>
    <p:spTree>
      <p:nvGrpSpPr>
        <p:cNvPr id="1" name=""/>
        <p:cNvGrpSpPr/>
        <p:nvPr/>
      </p:nvGrpSpPr>
      <p:grpSpPr>
        <a:xfrm>
          <a:off x="0" y="0"/>
          <a:ext cx="0" cy="0"/>
          <a:chOff x="0" y="0"/>
          <a:chExt cx="0" cy="0"/>
        </a:xfrm>
      </p:grpSpPr>
      <p:grpSp>
        <p:nvGrpSpPr>
          <p:cNvPr id="8868" name="Group 3"/>
          <p:cNvGrpSpPr/>
          <p:nvPr/>
        </p:nvGrpSpPr>
        <p:grpSpPr>
          <a:xfrm>
            <a:off x="-30788" y="4661517"/>
            <a:ext cx="9228667" cy="528964"/>
            <a:chOff x="0" y="0"/>
            <a:chExt cx="9228666" cy="528963"/>
          </a:xfrm>
        </p:grpSpPr>
        <p:sp>
          <p:nvSpPr>
            <p:cNvPr id="8864" name="Rectangle 11"/>
            <p:cNvSpPr/>
            <p:nvPr/>
          </p:nvSpPr>
          <p:spPr>
            <a:xfrm>
              <a:off x="0" y="73289"/>
              <a:ext cx="9228667" cy="455675"/>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sp>
          <p:nvSpPr>
            <p:cNvPr id="8865" name="Rectangle 13"/>
            <p:cNvSpPr/>
            <p:nvPr/>
          </p:nvSpPr>
          <p:spPr>
            <a:xfrm>
              <a:off x="666090" y="-1"/>
              <a:ext cx="387198"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pic>
          <p:nvPicPr>
            <p:cNvPr id="8866" name="Picture 14" descr="Picture 14"/>
            <p:cNvPicPr>
              <a:picLocks noChangeAspect="1"/>
            </p:cNvPicPr>
            <p:nvPr/>
          </p:nvPicPr>
          <p:blipFill>
            <a:blip r:embed="rId2"/>
            <a:stretch>
              <a:fillRect/>
            </a:stretch>
          </p:blipFill>
          <p:spPr>
            <a:xfrm>
              <a:off x="730585" y="65346"/>
              <a:ext cx="258208" cy="327726"/>
            </a:xfrm>
            <a:prstGeom prst="rect">
              <a:avLst/>
            </a:prstGeom>
            <a:ln w="12700" cap="flat">
              <a:noFill/>
              <a:miter lim="400000"/>
            </a:ln>
            <a:effectLst/>
          </p:spPr>
        </p:pic>
        <p:sp>
          <p:nvSpPr>
            <p:cNvPr id="8867" name="TextBox 15"/>
            <p:cNvSpPr txBox="1"/>
            <p:nvPr/>
          </p:nvSpPr>
          <p:spPr>
            <a:xfrm>
              <a:off x="1107479" y="170285"/>
              <a:ext cx="3522161" cy="21470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lvl1pPr>
                <a:defRPr sz="900">
                  <a:solidFill>
                    <a:srgbClr val="FFFFFF"/>
                  </a:solidFill>
                </a:defRPr>
              </a:lvl1pPr>
            </a:lstStyle>
            <a:p>
              <a:r>
                <a:t>INDIANA UNIVERSITY BLOOMINGTON</a:t>
              </a:r>
            </a:p>
          </p:txBody>
        </p:sp>
      </p:grpSp>
      <p:sp>
        <p:nvSpPr>
          <p:cNvPr id="88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17351832"/>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x">
  <p:cSld name="Content and photo: white">
    <p:spTree>
      <p:nvGrpSpPr>
        <p:cNvPr id="1" name=""/>
        <p:cNvGrpSpPr/>
        <p:nvPr/>
      </p:nvGrpSpPr>
      <p:grpSpPr>
        <a:xfrm>
          <a:off x="0" y="0"/>
          <a:ext cx="0" cy="0"/>
          <a:chOff x="0" y="0"/>
          <a:chExt cx="0" cy="0"/>
        </a:xfrm>
      </p:grpSpPr>
      <p:sp>
        <p:nvSpPr>
          <p:cNvPr id="39" name="Title Text"/>
          <p:cNvSpPr txBox="1">
            <a:spLocks noGrp="1"/>
          </p:cNvSpPr>
          <p:nvPr>
            <p:ph type="title"/>
          </p:nvPr>
        </p:nvSpPr>
        <p:spPr>
          <a:xfrm>
            <a:off x="525303" y="464385"/>
            <a:ext cx="4560580" cy="779319"/>
          </a:xfrm>
          <a:prstGeom prst="rect">
            <a:avLst/>
          </a:prstGeom>
        </p:spPr>
        <p:txBody>
          <a:bodyPr/>
          <a:lstStyle>
            <a:lvl1pPr>
              <a:defRPr sz="3000">
                <a:solidFill>
                  <a:srgbClr val="404041"/>
                </a:solidFill>
              </a:defRPr>
            </a:lvl1pPr>
          </a:lstStyle>
          <a:p>
            <a:r>
              <a:t>Title Text</a:t>
            </a:r>
          </a:p>
        </p:txBody>
      </p:sp>
      <p:sp>
        <p:nvSpPr>
          <p:cNvPr id="40" name="Body Level One…"/>
          <p:cNvSpPr txBox="1">
            <a:spLocks noGrp="1"/>
          </p:cNvSpPr>
          <p:nvPr>
            <p:ph type="body" sz="half" idx="1"/>
          </p:nvPr>
        </p:nvSpPr>
        <p:spPr>
          <a:xfrm>
            <a:off x="525303" y="1629405"/>
            <a:ext cx="4560580" cy="2792362"/>
          </a:xfrm>
          <a:prstGeom prst="rect">
            <a:avLst/>
          </a:prstGeom>
        </p:spPr>
        <p:txBody>
          <a:bodyPr/>
          <a:lstStyle>
            <a:lvl1pPr>
              <a:buFont typeface="Arial"/>
              <a:buChar char="•"/>
              <a:defRPr>
                <a:solidFill>
                  <a:srgbClr val="404041"/>
                </a:solidFill>
              </a:defRPr>
            </a:lvl1pPr>
            <a:lvl2pPr>
              <a:buFont typeface="Arial"/>
              <a:buChar char="•"/>
              <a:defRPr>
                <a:solidFill>
                  <a:srgbClr val="404041"/>
                </a:solidFill>
              </a:defRPr>
            </a:lvl2pPr>
            <a:lvl3pPr>
              <a:buFont typeface="Arial"/>
              <a:defRPr>
                <a:solidFill>
                  <a:srgbClr val="404041"/>
                </a:solidFill>
              </a:defRPr>
            </a:lvl3pPr>
            <a:lvl4pPr>
              <a:buFont typeface="Arial"/>
              <a:buChar char="•"/>
              <a:defRPr>
                <a:solidFill>
                  <a:srgbClr val="404041"/>
                </a:solidFill>
              </a:defRPr>
            </a:lvl4pPr>
            <a:lvl5pPr>
              <a:buFont typeface="Arial"/>
              <a:buChar char="•"/>
              <a:defRPr>
                <a:solidFill>
                  <a:srgbClr val="404041"/>
                </a:solidFill>
              </a:defRPr>
            </a:lvl5pPr>
          </a:lstStyle>
          <a:p>
            <a:r>
              <a:t>Body Level One</a:t>
            </a:r>
          </a:p>
          <a:p>
            <a:pPr lvl="1"/>
            <a:r>
              <a:t>Body Level Two</a:t>
            </a:r>
          </a:p>
          <a:p>
            <a:pPr lvl="2"/>
            <a:r>
              <a:t>Body Level Three</a:t>
            </a:r>
          </a:p>
          <a:p>
            <a:pPr lvl="3"/>
            <a:r>
              <a:t>Body Level Four</a:t>
            </a:r>
          </a:p>
          <a:p>
            <a:pPr lvl="4"/>
            <a:r>
              <a:t>Body Level Five</a:t>
            </a:r>
          </a:p>
        </p:txBody>
      </p:sp>
      <p:sp>
        <p:nvSpPr>
          <p:cNvPr id="41" name="Google Shape;29;p4"/>
          <p:cNvSpPr>
            <a:spLocks noGrp="1"/>
          </p:cNvSpPr>
          <p:nvPr>
            <p:ph type="pic" sz="half" idx="21"/>
          </p:nvPr>
        </p:nvSpPr>
        <p:spPr>
          <a:xfrm>
            <a:off x="5573057" y="0"/>
            <a:ext cx="3570942" cy="5143500"/>
          </a:xfrm>
          <a:prstGeom prst="rect">
            <a:avLst/>
          </a:prstGeom>
        </p:spPr>
        <p:txBody>
          <a:bodyPr lIns="91439" tIns="45719" rIns="91439" bIns="45719">
            <a:noAutofit/>
          </a:bodyPr>
          <a:lstStyle/>
          <a:p>
            <a:endParaRPr/>
          </a:p>
        </p:txBody>
      </p:sp>
      <p:sp>
        <p:nvSpPr>
          <p:cNvPr id="42" name="Google Shape;30;p4"/>
          <p:cNvSpPr/>
          <p:nvPr/>
        </p:nvSpPr>
        <p:spPr>
          <a:xfrm>
            <a:off x="-1" y="486799"/>
            <a:ext cx="82666" cy="387198"/>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grpSp>
        <p:nvGrpSpPr>
          <p:cNvPr id="45" name="Google Shape;31;p4"/>
          <p:cNvGrpSpPr/>
          <p:nvPr/>
        </p:nvGrpSpPr>
        <p:grpSpPr>
          <a:xfrm>
            <a:off x="635302" y="4661517"/>
            <a:ext cx="387198" cy="528964"/>
            <a:chOff x="0" y="0"/>
            <a:chExt cx="387197" cy="528963"/>
          </a:xfrm>
        </p:grpSpPr>
        <p:sp>
          <p:nvSpPr>
            <p:cNvPr id="43" name="Google Shape;32;p4"/>
            <p:cNvSpPr/>
            <p:nvPr/>
          </p:nvSpPr>
          <p:spPr>
            <a:xfrm>
              <a:off x="-1" y="-1"/>
              <a:ext cx="387199"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44" name="Google Shape;33;p4" descr="Google Shape;33;p4"/>
            <p:cNvPicPr>
              <a:picLocks noChangeAspect="1"/>
            </p:cNvPicPr>
            <p:nvPr/>
          </p:nvPicPr>
          <p:blipFill>
            <a:blip r:embed="rId2"/>
            <a:stretch>
              <a:fillRect/>
            </a:stretch>
          </p:blipFill>
          <p:spPr>
            <a:xfrm>
              <a:off x="64494" y="65346"/>
              <a:ext cx="258209" cy="327726"/>
            </a:xfrm>
            <a:prstGeom prst="rect">
              <a:avLst/>
            </a:prstGeom>
            <a:ln w="12700" cap="flat">
              <a:noFill/>
              <a:miter lim="400000"/>
            </a:ln>
            <a:effectLst/>
          </p:spPr>
        </p:pic>
      </p:grpSp>
      <p:sp>
        <p:nvSpPr>
          <p:cNvPr id="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47628663"/>
      </p:ext>
    </p:extLst>
  </p:cSld>
  <p:clrMapOvr>
    <a:masterClrMapping/>
  </p:clrMapOvr>
  <p:transition spd="med"/>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tx">
  <p:cSld name="1_Closing slide with IUPUI lockup">
    <p:bg>
      <p:bgPr>
        <a:solidFill>
          <a:srgbClr val="690304"/>
        </a:solidFill>
        <a:effectLst/>
      </p:bgPr>
    </p:bg>
    <p:spTree>
      <p:nvGrpSpPr>
        <p:cNvPr id="1" name=""/>
        <p:cNvGrpSpPr/>
        <p:nvPr/>
      </p:nvGrpSpPr>
      <p:grpSpPr>
        <a:xfrm>
          <a:off x="0" y="0"/>
          <a:ext cx="0" cy="0"/>
          <a:chOff x="0" y="0"/>
          <a:chExt cx="0" cy="0"/>
        </a:xfrm>
      </p:grpSpPr>
      <p:sp>
        <p:nvSpPr>
          <p:cNvPr id="8876" name="Body Level One…"/>
          <p:cNvSpPr txBox="1">
            <a:spLocks noGrp="1"/>
          </p:cNvSpPr>
          <p:nvPr>
            <p:ph type="body" idx="1"/>
          </p:nvPr>
        </p:nvSpPr>
        <p:spPr>
          <a:xfrm>
            <a:off x="536601" y="680396"/>
            <a:ext cx="7859186" cy="2721667"/>
          </a:xfrm>
          <a:prstGeom prst="rect">
            <a:avLst/>
          </a:prstGeom>
        </p:spPr>
        <p:txBody>
          <a:bodyPr lIns="45719" tIns="45719" rIns="45719" bIns="45719"/>
          <a:lstStyle>
            <a:lvl1pPr marL="0" indent="0" defTabSz="457200">
              <a:spcBef>
                <a:spcPts val="1800"/>
              </a:spcBef>
              <a:buClrTx/>
              <a:buSzTx/>
              <a:buFontTx/>
              <a:buNone/>
              <a:defRPr>
                <a:solidFill>
                  <a:srgbClr val="FFFFFF"/>
                </a:solidFill>
              </a:defRPr>
            </a:lvl1pPr>
            <a:lvl2pPr marL="0" indent="457200" defTabSz="457200">
              <a:spcBef>
                <a:spcPts val="1800"/>
              </a:spcBef>
              <a:buClrTx/>
              <a:buSzTx/>
              <a:buFontTx/>
              <a:buNone/>
              <a:defRPr>
                <a:solidFill>
                  <a:srgbClr val="FFFFFF"/>
                </a:solidFill>
              </a:defRPr>
            </a:lvl2pPr>
            <a:lvl3pPr marL="0" indent="914400" defTabSz="457200">
              <a:spcBef>
                <a:spcPts val="1800"/>
              </a:spcBef>
              <a:buClrTx/>
              <a:buSzTx/>
              <a:buFontTx/>
              <a:buNone/>
              <a:defRPr>
                <a:solidFill>
                  <a:srgbClr val="FFFFFF"/>
                </a:solidFill>
              </a:defRPr>
            </a:lvl3pPr>
            <a:lvl4pPr marL="0" indent="1371600" defTabSz="457200">
              <a:spcBef>
                <a:spcPts val="1800"/>
              </a:spcBef>
              <a:buClrTx/>
              <a:buSzTx/>
              <a:buFontTx/>
              <a:buNone/>
              <a:defRPr>
                <a:solidFill>
                  <a:srgbClr val="FFFFFF"/>
                </a:solidFill>
              </a:defRPr>
            </a:lvl4pPr>
            <a:lvl5pPr marL="2085975" indent="-257175" defTabSz="457200">
              <a:spcBef>
                <a:spcPts val="1800"/>
              </a:spcBef>
              <a:buClrTx/>
              <a:buSzPct val="100000"/>
              <a:buFontTx/>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877" name="Rectangle 9"/>
          <p:cNvSpPr/>
          <p:nvPr/>
        </p:nvSpPr>
        <p:spPr>
          <a:xfrm>
            <a:off x="-15847" y="680396"/>
            <a:ext cx="82665" cy="387198"/>
          </a:xfrm>
          <a:prstGeom prst="rect">
            <a:avLst/>
          </a:prstGeom>
          <a:solidFill>
            <a:srgbClr val="990000"/>
          </a:solidFill>
          <a:ln w="12700">
            <a:miter lim="400000"/>
          </a:ln>
        </p:spPr>
        <p:txBody>
          <a:bodyPr lIns="45719" rIns="45719" anchor="ctr"/>
          <a:lstStyle/>
          <a:p>
            <a:pPr algn="ctr">
              <a:defRPr>
                <a:solidFill>
                  <a:srgbClr val="FFFFFF"/>
                </a:solidFill>
              </a:defRPr>
            </a:pPr>
            <a:endParaRPr/>
          </a:p>
        </p:txBody>
      </p:sp>
      <p:sp>
        <p:nvSpPr>
          <p:cNvPr id="8878" name="Rectangle 11"/>
          <p:cNvSpPr/>
          <p:nvPr/>
        </p:nvSpPr>
        <p:spPr>
          <a:xfrm>
            <a:off x="631042" y="4235584"/>
            <a:ext cx="536131" cy="922082"/>
          </a:xfrm>
          <a:prstGeom prst="rect">
            <a:avLst/>
          </a:prstGeom>
          <a:solidFill>
            <a:srgbClr val="990000"/>
          </a:solidFill>
          <a:ln w="12700">
            <a:miter lim="400000"/>
          </a:ln>
        </p:spPr>
        <p:txBody>
          <a:bodyPr lIns="45719" rIns="45719" anchor="ctr"/>
          <a:lstStyle/>
          <a:p>
            <a:pPr algn="ctr">
              <a:defRPr>
                <a:solidFill>
                  <a:srgbClr val="FFFFFF"/>
                </a:solidFill>
              </a:defRPr>
            </a:pPr>
            <a:endParaRPr/>
          </a:p>
        </p:txBody>
      </p:sp>
      <p:pic>
        <p:nvPicPr>
          <p:cNvPr id="8879" name="Picture 2" descr="Picture 2"/>
          <p:cNvPicPr>
            <a:picLocks noChangeAspect="1"/>
          </p:cNvPicPr>
          <p:nvPr/>
        </p:nvPicPr>
        <p:blipFill>
          <a:blip r:embed="rId2"/>
          <a:srcRect l="11083" b="28717"/>
          <a:stretch>
            <a:fillRect/>
          </a:stretch>
        </p:blipFill>
        <p:spPr>
          <a:xfrm>
            <a:off x="1240483" y="4148221"/>
            <a:ext cx="4542733" cy="456253"/>
          </a:xfrm>
          <a:prstGeom prst="rect">
            <a:avLst/>
          </a:prstGeom>
          <a:ln w="12700">
            <a:miter lim="400000"/>
          </a:ln>
        </p:spPr>
      </p:pic>
      <p:pic>
        <p:nvPicPr>
          <p:cNvPr id="8880" name="Picture 12" descr="Picture 12"/>
          <p:cNvPicPr>
            <a:picLocks noChangeAspect="1"/>
          </p:cNvPicPr>
          <p:nvPr/>
        </p:nvPicPr>
        <p:blipFill>
          <a:blip r:embed="rId3"/>
          <a:stretch>
            <a:fillRect/>
          </a:stretch>
        </p:blipFill>
        <p:spPr>
          <a:xfrm>
            <a:off x="720344" y="4326066"/>
            <a:ext cx="357526" cy="453784"/>
          </a:xfrm>
          <a:prstGeom prst="rect">
            <a:avLst/>
          </a:prstGeom>
          <a:ln w="12700">
            <a:miter lim="400000"/>
          </a:ln>
        </p:spPr>
      </p:pic>
      <p:sp>
        <p:nvSpPr>
          <p:cNvPr id="88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97242096"/>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tx">
  <p:cSld name="Title + 2 columns">
    <p:spTree>
      <p:nvGrpSpPr>
        <p:cNvPr id="1" name=""/>
        <p:cNvGrpSpPr/>
        <p:nvPr/>
      </p:nvGrpSpPr>
      <p:grpSpPr>
        <a:xfrm>
          <a:off x="0" y="0"/>
          <a:ext cx="0" cy="0"/>
          <a:chOff x="0" y="0"/>
          <a:chExt cx="0" cy="0"/>
        </a:xfrm>
      </p:grpSpPr>
      <p:sp>
        <p:nvSpPr>
          <p:cNvPr id="8888" name="Title Text"/>
          <p:cNvSpPr txBox="1">
            <a:spLocks noGrp="1"/>
          </p:cNvSpPr>
          <p:nvPr>
            <p:ph type="title"/>
          </p:nvPr>
        </p:nvSpPr>
        <p:spPr>
          <a:xfrm>
            <a:off x="855300" y="836000"/>
            <a:ext cx="5307001" cy="396301"/>
          </a:xfrm>
          <a:prstGeom prst="rect">
            <a:avLst/>
          </a:prstGeom>
        </p:spPr>
        <p:txBody>
          <a:bodyPr lIns="0" tIns="0" rIns="0" bIns="0" anchor="b"/>
          <a:lstStyle>
            <a:lvl1pPr defTabSz="457200"/>
          </a:lstStyle>
          <a:p>
            <a:r>
              <a:t>Title Text</a:t>
            </a:r>
          </a:p>
        </p:txBody>
      </p:sp>
      <p:sp>
        <p:nvSpPr>
          <p:cNvPr id="8889" name="Body Level One…"/>
          <p:cNvSpPr txBox="1">
            <a:spLocks noGrp="1"/>
          </p:cNvSpPr>
          <p:nvPr>
            <p:ph type="body" sz="quarter" idx="1"/>
          </p:nvPr>
        </p:nvSpPr>
        <p:spPr>
          <a:xfrm>
            <a:off x="855275" y="1353950"/>
            <a:ext cx="2479501" cy="3418200"/>
          </a:xfrm>
          <a:prstGeom prst="rect">
            <a:avLst/>
          </a:prstGeom>
        </p:spPr>
        <p:txBody>
          <a:bodyPr lIns="0" tIns="0" rIns="0" bIns="0"/>
          <a:lstStyle>
            <a:lvl1pPr indent="-355600" defTabSz="457200">
              <a:buClr>
                <a:srgbClr val="808080"/>
              </a:buClr>
              <a:buSzPts val="2000"/>
              <a:buFontTx/>
              <a:buChar char="╸"/>
              <a:defRPr sz="2000"/>
            </a:lvl1pPr>
            <a:lvl2pPr indent="-355600" defTabSz="457200">
              <a:buClr>
                <a:srgbClr val="808080"/>
              </a:buClr>
              <a:buSzPts val="2000"/>
              <a:buFontTx/>
              <a:buChar char="‧"/>
              <a:defRPr sz="2000"/>
            </a:lvl2pPr>
            <a:lvl3pPr indent="-355600" defTabSz="457200">
              <a:buClr>
                <a:srgbClr val="808080"/>
              </a:buClr>
              <a:buSzPts val="2000"/>
              <a:buFontTx/>
              <a:buChar char="‧"/>
              <a:defRPr sz="2000"/>
            </a:lvl3pPr>
            <a:lvl4pPr indent="-355600" defTabSz="457200">
              <a:buClr>
                <a:srgbClr val="808080"/>
              </a:buClr>
              <a:buSzPts val="2000"/>
              <a:buFontTx/>
              <a:buChar char="●"/>
              <a:defRPr sz="2000"/>
            </a:lvl4pPr>
            <a:lvl5pPr indent="-355600" defTabSz="457200">
              <a:buClr>
                <a:srgbClr val="808080"/>
              </a:buClr>
              <a:buSzPts val="2000"/>
              <a:buFontTx/>
              <a:buChar char="○"/>
              <a:defRPr sz="2000"/>
            </a:lvl5pPr>
          </a:lstStyle>
          <a:p>
            <a:r>
              <a:t>Body Level One</a:t>
            </a:r>
          </a:p>
          <a:p>
            <a:pPr lvl="1"/>
            <a:r>
              <a:t>Body Level Two</a:t>
            </a:r>
          </a:p>
          <a:p>
            <a:pPr lvl="2"/>
            <a:r>
              <a:t>Body Level Three</a:t>
            </a:r>
          </a:p>
          <a:p>
            <a:pPr lvl="3"/>
            <a:r>
              <a:t>Body Level Four</a:t>
            </a:r>
          </a:p>
          <a:p>
            <a:pPr lvl="4"/>
            <a:r>
              <a:t>Body Level Five</a:t>
            </a:r>
          </a:p>
        </p:txBody>
      </p:sp>
      <p:sp>
        <p:nvSpPr>
          <p:cNvPr id="8890" name="Google Shape;39;p6"/>
          <p:cNvSpPr txBox="1">
            <a:spLocks noGrp="1"/>
          </p:cNvSpPr>
          <p:nvPr>
            <p:ph type="body" sz="quarter" idx="21"/>
          </p:nvPr>
        </p:nvSpPr>
        <p:spPr>
          <a:xfrm>
            <a:off x="3682698" y="1353950"/>
            <a:ext cx="2479501" cy="3418200"/>
          </a:xfrm>
          <a:prstGeom prst="rect">
            <a:avLst/>
          </a:prstGeom>
        </p:spPr>
        <p:txBody>
          <a:bodyPr lIns="0" tIns="0" rIns="0" bIns="0"/>
          <a:lstStyle/>
          <a:p>
            <a:pPr indent="-355600" defTabSz="457200">
              <a:buClr>
                <a:srgbClr val="808080"/>
              </a:buClr>
              <a:buSzPts val="2000"/>
              <a:buFontTx/>
              <a:buChar char="╸"/>
              <a:defRPr sz="2000"/>
            </a:pPr>
            <a:endParaRPr/>
          </a:p>
        </p:txBody>
      </p:sp>
      <p:grpSp>
        <p:nvGrpSpPr>
          <p:cNvPr id="8893" name="Google Shape;41;p6"/>
          <p:cNvGrpSpPr/>
          <p:nvPr/>
        </p:nvGrpSpPr>
        <p:grpSpPr>
          <a:xfrm>
            <a:off x="-1" y="1120425"/>
            <a:ext cx="719127" cy="41710"/>
            <a:chOff x="0" y="0"/>
            <a:chExt cx="719125" cy="41709"/>
          </a:xfrm>
        </p:grpSpPr>
        <p:sp>
          <p:nvSpPr>
            <p:cNvPr id="8891" name="Google Shape;42;p6"/>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8892" name="Google Shape;43;p6"/>
            <p:cNvSpPr/>
            <p:nvPr/>
          </p:nvSpPr>
          <p:spPr>
            <a:xfrm>
              <a:off x="506424" y="8"/>
              <a:ext cx="212702" cy="41702"/>
            </a:xfrm>
            <a:prstGeom prst="rect">
              <a:avLst/>
            </a:prstGeom>
            <a:solidFill>
              <a:schemeClr val="accent1"/>
            </a:solidFill>
            <a:ln w="12700" cap="flat">
              <a:noFill/>
              <a:miter lim="400000"/>
            </a:ln>
            <a:effectLst/>
          </p:spPr>
          <p:txBody>
            <a:bodyPr wrap="square" lIns="45719" tIns="45719" rIns="45719" bIns="45719" numCol="1" anchor="ctr">
              <a:noAutofit/>
            </a:bodyPr>
            <a:lstStyle/>
            <a:p>
              <a:endParaRPr/>
            </a:p>
          </p:txBody>
        </p:sp>
      </p:grpSp>
      <p:pic>
        <p:nvPicPr>
          <p:cNvPr id="8894" name="Google Shape;44;p6" descr="Google Shape;44;p6"/>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sp>
        <p:nvSpPr>
          <p:cNvPr id="8895" name="Slide Number"/>
          <p:cNvSpPr txBox="1">
            <a:spLocks noGrp="1"/>
          </p:cNvSpPr>
          <p:nvPr>
            <p:ph type="sldNum" sz="quarter" idx="2"/>
          </p:nvPr>
        </p:nvSpPr>
        <p:spPr>
          <a:xfrm>
            <a:off x="8813466" y="4824708"/>
            <a:ext cx="210469" cy="197384"/>
          </a:xfrm>
          <a:prstGeom prst="rect">
            <a:avLst/>
          </a:prstGeom>
        </p:spPr>
        <p:txBody>
          <a:bodyPr lIns="0" tIns="0" rIns="0" bIns="0"/>
          <a:lstStyle>
            <a:lvl1pPr algn="ctr">
              <a:defRPr sz="1400"/>
            </a:lvl1pPr>
          </a:lstStyle>
          <a:p>
            <a:fld id="{86CB4B4D-7CA3-9044-876B-883B54F8677D}" type="slidenum">
              <a:t>‹#›</a:t>
            </a:fld>
            <a:endParaRPr/>
          </a:p>
        </p:txBody>
      </p:sp>
    </p:spTree>
    <p:extLst>
      <p:ext uri="{BB962C8B-B14F-4D97-AF65-F5344CB8AC3E}">
        <p14:creationId xmlns:p14="http://schemas.microsoft.com/office/powerpoint/2010/main" val="1832296164"/>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type="tx">
  <p:cSld name="3_Blank">
    <p:spTree>
      <p:nvGrpSpPr>
        <p:cNvPr id="1" name=""/>
        <p:cNvGrpSpPr/>
        <p:nvPr/>
      </p:nvGrpSpPr>
      <p:grpSpPr>
        <a:xfrm>
          <a:off x="0" y="0"/>
          <a:ext cx="0" cy="0"/>
          <a:chOff x="0" y="0"/>
          <a:chExt cx="0" cy="0"/>
        </a:xfrm>
      </p:grpSpPr>
      <p:grpSp>
        <p:nvGrpSpPr>
          <p:cNvPr id="8904" name="Google Shape;70;p10"/>
          <p:cNvGrpSpPr/>
          <p:nvPr/>
        </p:nvGrpSpPr>
        <p:grpSpPr>
          <a:xfrm>
            <a:off x="-1" y="2550905"/>
            <a:ext cx="719127" cy="41701"/>
            <a:chOff x="0" y="0"/>
            <a:chExt cx="719125" cy="41700"/>
          </a:xfrm>
        </p:grpSpPr>
        <p:sp>
          <p:nvSpPr>
            <p:cNvPr id="8902" name="Google Shape;71;p10"/>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8903" name="Google Shape;72;p10"/>
            <p:cNvSpPr/>
            <p:nvPr/>
          </p:nvSpPr>
          <p:spPr>
            <a:xfrm>
              <a:off x="506424" y="-1"/>
              <a:ext cx="212702" cy="41702"/>
            </a:xfrm>
            <a:prstGeom prst="rect">
              <a:avLst/>
            </a:prstGeom>
            <a:solidFill>
              <a:schemeClr val="accent1"/>
            </a:solidFill>
            <a:ln w="12700" cap="flat">
              <a:noFill/>
              <a:miter lim="400000"/>
            </a:ln>
            <a:effectLst/>
          </p:spPr>
          <p:txBody>
            <a:bodyPr wrap="square" lIns="45719" tIns="45719" rIns="45719" bIns="45719" numCol="1" anchor="ctr">
              <a:noAutofit/>
            </a:bodyPr>
            <a:lstStyle/>
            <a:p>
              <a:endParaRPr/>
            </a:p>
          </p:txBody>
        </p:sp>
      </p:grpSp>
      <p:sp>
        <p:nvSpPr>
          <p:cNvPr id="8905" name="Slide Number"/>
          <p:cNvSpPr txBox="1">
            <a:spLocks noGrp="1"/>
          </p:cNvSpPr>
          <p:nvPr>
            <p:ph type="sldNum" sz="quarter" idx="2"/>
          </p:nvPr>
        </p:nvSpPr>
        <p:spPr>
          <a:xfrm>
            <a:off x="8813466" y="4824708"/>
            <a:ext cx="210469" cy="197384"/>
          </a:xfrm>
          <a:prstGeom prst="rect">
            <a:avLst/>
          </a:prstGeom>
        </p:spPr>
        <p:txBody>
          <a:bodyPr lIns="0" tIns="0" rIns="0" bIns="0"/>
          <a:lstStyle>
            <a:lvl1pPr algn="ctr">
              <a:defRPr sz="1400"/>
            </a:lvl1pPr>
          </a:lstStyle>
          <a:p>
            <a:fld id="{86CB4B4D-7CA3-9044-876B-883B54F8677D}" type="slidenum">
              <a:t>‹#›</a:t>
            </a:fld>
            <a:endParaRPr/>
          </a:p>
        </p:txBody>
      </p:sp>
    </p:spTree>
    <p:extLst>
      <p:ext uri="{BB962C8B-B14F-4D97-AF65-F5344CB8AC3E}">
        <p14:creationId xmlns:p14="http://schemas.microsoft.com/office/powerpoint/2010/main" val="3975398077"/>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tx">
  <p:cSld name="1_Title only">
    <p:spTree>
      <p:nvGrpSpPr>
        <p:cNvPr id="1" name=""/>
        <p:cNvGrpSpPr/>
        <p:nvPr/>
      </p:nvGrpSpPr>
      <p:grpSpPr>
        <a:xfrm>
          <a:off x="0" y="0"/>
          <a:ext cx="0" cy="0"/>
          <a:chOff x="0" y="0"/>
          <a:chExt cx="0" cy="0"/>
        </a:xfrm>
      </p:grpSpPr>
      <p:sp>
        <p:nvSpPr>
          <p:cNvPr id="8922" name="Title Text"/>
          <p:cNvSpPr txBox="1">
            <a:spLocks noGrp="1"/>
          </p:cNvSpPr>
          <p:nvPr>
            <p:ph type="title"/>
          </p:nvPr>
        </p:nvSpPr>
        <p:spPr>
          <a:xfrm>
            <a:off x="855300" y="836000"/>
            <a:ext cx="5307001" cy="396301"/>
          </a:xfrm>
          <a:prstGeom prst="rect">
            <a:avLst/>
          </a:prstGeom>
        </p:spPr>
        <p:txBody>
          <a:bodyPr lIns="0" tIns="0" rIns="0" bIns="0" anchor="b"/>
          <a:lstStyle>
            <a:lvl1pPr defTabSz="457200"/>
          </a:lstStyle>
          <a:p>
            <a:r>
              <a:t>Title Text</a:t>
            </a:r>
          </a:p>
        </p:txBody>
      </p:sp>
      <p:grpSp>
        <p:nvGrpSpPr>
          <p:cNvPr id="8925" name="Google Shape;58;p8"/>
          <p:cNvGrpSpPr/>
          <p:nvPr/>
        </p:nvGrpSpPr>
        <p:grpSpPr>
          <a:xfrm>
            <a:off x="-1" y="1120425"/>
            <a:ext cx="719127" cy="41710"/>
            <a:chOff x="0" y="0"/>
            <a:chExt cx="719125" cy="41709"/>
          </a:xfrm>
        </p:grpSpPr>
        <p:sp>
          <p:nvSpPr>
            <p:cNvPr id="8923" name="Google Shape;59;p8"/>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8924" name="Google Shape;60;p8"/>
            <p:cNvSpPr/>
            <p:nvPr/>
          </p:nvSpPr>
          <p:spPr>
            <a:xfrm>
              <a:off x="506424" y="8"/>
              <a:ext cx="212702" cy="41702"/>
            </a:xfrm>
            <a:prstGeom prst="rect">
              <a:avLst/>
            </a:prstGeom>
            <a:solidFill>
              <a:schemeClr val="accent1"/>
            </a:solidFill>
            <a:ln w="12700" cap="flat">
              <a:noFill/>
              <a:miter lim="400000"/>
            </a:ln>
            <a:effectLst/>
          </p:spPr>
          <p:txBody>
            <a:bodyPr wrap="square" lIns="45719" tIns="45719" rIns="45719" bIns="45719" numCol="1" anchor="ctr">
              <a:noAutofit/>
            </a:bodyPr>
            <a:lstStyle/>
            <a:p>
              <a:endParaRPr/>
            </a:p>
          </p:txBody>
        </p:sp>
      </p:grpSp>
      <p:sp>
        <p:nvSpPr>
          <p:cNvPr id="8926" name="Slide Number"/>
          <p:cNvSpPr txBox="1">
            <a:spLocks noGrp="1"/>
          </p:cNvSpPr>
          <p:nvPr>
            <p:ph type="sldNum" sz="quarter" idx="2"/>
          </p:nvPr>
        </p:nvSpPr>
        <p:spPr>
          <a:xfrm>
            <a:off x="8813466" y="4824708"/>
            <a:ext cx="210469" cy="197384"/>
          </a:xfrm>
          <a:prstGeom prst="rect">
            <a:avLst/>
          </a:prstGeom>
        </p:spPr>
        <p:txBody>
          <a:bodyPr lIns="0" tIns="0" rIns="0" bIns="0"/>
          <a:lstStyle>
            <a:lvl1pPr algn="ctr">
              <a:defRPr sz="1400"/>
            </a:lvl1pPr>
          </a:lstStyle>
          <a:p>
            <a:fld id="{86CB4B4D-7CA3-9044-876B-883B54F8677D}" type="slidenum">
              <a:t>‹#›</a:t>
            </a:fld>
            <a:endParaRPr/>
          </a:p>
        </p:txBody>
      </p:sp>
    </p:spTree>
    <p:extLst>
      <p:ext uri="{BB962C8B-B14F-4D97-AF65-F5344CB8AC3E}">
        <p14:creationId xmlns:p14="http://schemas.microsoft.com/office/powerpoint/2010/main" val="3149150623"/>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type="tx">
  <p:cSld name="Title + 3 columns">
    <p:spTree>
      <p:nvGrpSpPr>
        <p:cNvPr id="1" name=""/>
        <p:cNvGrpSpPr/>
        <p:nvPr/>
      </p:nvGrpSpPr>
      <p:grpSpPr>
        <a:xfrm>
          <a:off x="0" y="0"/>
          <a:ext cx="0" cy="0"/>
          <a:chOff x="0" y="0"/>
          <a:chExt cx="0" cy="0"/>
        </a:xfrm>
      </p:grpSpPr>
      <p:sp>
        <p:nvSpPr>
          <p:cNvPr id="8933" name="Title Text"/>
          <p:cNvSpPr txBox="1">
            <a:spLocks noGrp="1"/>
          </p:cNvSpPr>
          <p:nvPr>
            <p:ph type="title"/>
          </p:nvPr>
        </p:nvSpPr>
        <p:spPr>
          <a:xfrm>
            <a:off x="855300" y="836000"/>
            <a:ext cx="7433400" cy="396301"/>
          </a:xfrm>
          <a:prstGeom prst="rect">
            <a:avLst/>
          </a:prstGeom>
        </p:spPr>
        <p:txBody>
          <a:bodyPr lIns="0" tIns="0" rIns="0" bIns="0" anchor="b"/>
          <a:lstStyle>
            <a:lvl1pPr defTabSz="457200"/>
          </a:lstStyle>
          <a:p>
            <a:r>
              <a:t>Title Text</a:t>
            </a:r>
          </a:p>
        </p:txBody>
      </p:sp>
      <p:sp>
        <p:nvSpPr>
          <p:cNvPr id="8934" name="Body Level One…"/>
          <p:cNvSpPr txBox="1">
            <a:spLocks noGrp="1"/>
          </p:cNvSpPr>
          <p:nvPr>
            <p:ph type="body" sz="quarter" idx="1"/>
          </p:nvPr>
        </p:nvSpPr>
        <p:spPr>
          <a:xfrm>
            <a:off x="855300" y="1353950"/>
            <a:ext cx="2315700" cy="3418200"/>
          </a:xfrm>
          <a:prstGeom prst="rect">
            <a:avLst/>
          </a:prstGeom>
        </p:spPr>
        <p:txBody>
          <a:bodyPr lIns="0" tIns="0" rIns="0" bIns="0"/>
          <a:lstStyle>
            <a:lvl1pPr defTabSz="457200">
              <a:buClr>
                <a:srgbClr val="808080"/>
              </a:buClr>
              <a:buFontTx/>
              <a:buChar char="╸"/>
            </a:lvl1pPr>
            <a:lvl2pPr defTabSz="457200">
              <a:buClr>
                <a:srgbClr val="808080"/>
              </a:buClr>
              <a:buFontTx/>
              <a:buChar char="‧"/>
            </a:lvl2pPr>
            <a:lvl3pPr defTabSz="457200">
              <a:buClr>
                <a:srgbClr val="808080"/>
              </a:buClr>
              <a:buFontTx/>
              <a:buChar char="‧"/>
            </a:lvl3pPr>
            <a:lvl4pPr defTabSz="457200">
              <a:buClr>
                <a:srgbClr val="808080"/>
              </a:buClr>
              <a:buFontTx/>
              <a:buChar char="●"/>
            </a:lvl4pPr>
            <a:lvl5pPr defTabSz="457200">
              <a:buClr>
                <a:srgbClr val="808080"/>
              </a:buClr>
              <a:buFontTx/>
              <a:buChar char="○"/>
            </a:lvl5pPr>
          </a:lstStyle>
          <a:p>
            <a:r>
              <a:t>Body Level One</a:t>
            </a:r>
          </a:p>
          <a:p>
            <a:pPr lvl="1"/>
            <a:r>
              <a:t>Body Level Two</a:t>
            </a:r>
          </a:p>
          <a:p>
            <a:pPr lvl="2"/>
            <a:r>
              <a:t>Body Level Three</a:t>
            </a:r>
          </a:p>
          <a:p>
            <a:pPr lvl="3"/>
            <a:r>
              <a:t>Body Level Four</a:t>
            </a:r>
          </a:p>
          <a:p>
            <a:pPr lvl="4"/>
            <a:r>
              <a:t>Body Level Five</a:t>
            </a:r>
          </a:p>
        </p:txBody>
      </p:sp>
      <p:sp>
        <p:nvSpPr>
          <p:cNvPr id="8935" name="Google Shape;48;p7"/>
          <p:cNvSpPr txBox="1">
            <a:spLocks noGrp="1"/>
          </p:cNvSpPr>
          <p:nvPr>
            <p:ph type="body" sz="quarter" idx="21"/>
          </p:nvPr>
        </p:nvSpPr>
        <p:spPr>
          <a:xfrm>
            <a:off x="3414195" y="1353950"/>
            <a:ext cx="2315701" cy="3418200"/>
          </a:xfrm>
          <a:prstGeom prst="rect">
            <a:avLst/>
          </a:prstGeom>
        </p:spPr>
        <p:txBody>
          <a:bodyPr lIns="0" tIns="0" rIns="0" bIns="0"/>
          <a:lstStyle/>
          <a:p>
            <a:pPr defTabSz="457200">
              <a:buClr>
                <a:srgbClr val="808080"/>
              </a:buClr>
              <a:buFontTx/>
              <a:buChar char="╸"/>
            </a:pPr>
            <a:endParaRPr/>
          </a:p>
        </p:txBody>
      </p:sp>
      <p:sp>
        <p:nvSpPr>
          <p:cNvPr id="8936" name="Google Shape;49;p7"/>
          <p:cNvSpPr txBox="1">
            <a:spLocks noGrp="1"/>
          </p:cNvSpPr>
          <p:nvPr>
            <p:ph type="body" sz="quarter" idx="22"/>
          </p:nvPr>
        </p:nvSpPr>
        <p:spPr>
          <a:xfrm>
            <a:off x="5973090" y="1353950"/>
            <a:ext cx="2315701" cy="3418200"/>
          </a:xfrm>
          <a:prstGeom prst="rect">
            <a:avLst/>
          </a:prstGeom>
        </p:spPr>
        <p:txBody>
          <a:bodyPr lIns="0" tIns="0" rIns="0" bIns="0"/>
          <a:lstStyle/>
          <a:p>
            <a:pPr defTabSz="457200">
              <a:buClr>
                <a:srgbClr val="808080"/>
              </a:buClr>
              <a:buFontTx/>
              <a:buChar char="╸"/>
            </a:pPr>
            <a:endParaRPr/>
          </a:p>
        </p:txBody>
      </p:sp>
      <p:grpSp>
        <p:nvGrpSpPr>
          <p:cNvPr id="8939" name="Google Shape;51;p7"/>
          <p:cNvGrpSpPr/>
          <p:nvPr/>
        </p:nvGrpSpPr>
        <p:grpSpPr>
          <a:xfrm>
            <a:off x="-1" y="1120425"/>
            <a:ext cx="719127" cy="41710"/>
            <a:chOff x="0" y="0"/>
            <a:chExt cx="719125" cy="41709"/>
          </a:xfrm>
        </p:grpSpPr>
        <p:sp>
          <p:nvSpPr>
            <p:cNvPr id="8937" name="Google Shape;52;p7"/>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8938" name="Google Shape;53;p7"/>
            <p:cNvSpPr/>
            <p:nvPr/>
          </p:nvSpPr>
          <p:spPr>
            <a:xfrm>
              <a:off x="506424" y="8"/>
              <a:ext cx="212702" cy="41702"/>
            </a:xfrm>
            <a:prstGeom prst="rect">
              <a:avLst/>
            </a:prstGeom>
            <a:solidFill>
              <a:schemeClr val="accent1"/>
            </a:solidFill>
            <a:ln w="12700" cap="flat">
              <a:noFill/>
              <a:miter lim="400000"/>
            </a:ln>
            <a:effectLst/>
          </p:spPr>
          <p:txBody>
            <a:bodyPr wrap="square" lIns="45719" tIns="45719" rIns="45719" bIns="45719" numCol="1" anchor="ctr">
              <a:noAutofit/>
            </a:bodyPr>
            <a:lstStyle/>
            <a:p>
              <a:endParaRPr/>
            </a:p>
          </p:txBody>
        </p:sp>
      </p:grpSp>
      <p:pic>
        <p:nvPicPr>
          <p:cNvPr id="8940" name="Google Shape;54;p7" descr="Google Shape;54;p7"/>
          <p:cNvPicPr>
            <a:picLocks noChangeAspect="1"/>
          </p:cNvPicPr>
          <p:nvPr/>
        </p:nvPicPr>
        <p:blipFill>
          <a:blip r:embed="rId2">
            <a:alphaModFix amt="50000"/>
          </a:blip>
          <a:stretch>
            <a:fillRect/>
          </a:stretch>
        </p:blipFill>
        <p:spPr>
          <a:xfrm>
            <a:off x="7792300" y="47275"/>
            <a:ext cx="1306675" cy="1306675"/>
          </a:xfrm>
          <a:prstGeom prst="rect">
            <a:avLst/>
          </a:prstGeom>
          <a:ln w="12700">
            <a:miter lim="400000"/>
          </a:ln>
        </p:spPr>
      </p:pic>
      <p:sp>
        <p:nvSpPr>
          <p:cNvPr id="8941" name="Slide Number"/>
          <p:cNvSpPr txBox="1">
            <a:spLocks noGrp="1"/>
          </p:cNvSpPr>
          <p:nvPr>
            <p:ph type="sldNum" sz="quarter" idx="2"/>
          </p:nvPr>
        </p:nvSpPr>
        <p:spPr>
          <a:xfrm>
            <a:off x="8813466" y="4824708"/>
            <a:ext cx="210469" cy="197384"/>
          </a:xfrm>
          <a:prstGeom prst="rect">
            <a:avLst/>
          </a:prstGeom>
        </p:spPr>
        <p:txBody>
          <a:bodyPr lIns="0" tIns="0" rIns="0" bIns="0"/>
          <a:lstStyle>
            <a:lvl1pPr algn="ctr">
              <a:defRPr sz="1400"/>
            </a:lvl1pPr>
          </a:lstStyle>
          <a:p>
            <a:fld id="{86CB4B4D-7CA3-9044-876B-883B54F8677D}" type="slidenum">
              <a:t>‹#›</a:t>
            </a:fld>
            <a:endParaRPr/>
          </a:p>
        </p:txBody>
      </p:sp>
    </p:spTree>
    <p:extLst>
      <p:ext uri="{BB962C8B-B14F-4D97-AF65-F5344CB8AC3E}">
        <p14:creationId xmlns:p14="http://schemas.microsoft.com/office/powerpoint/2010/main" val="93330341"/>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x">
  <p:cSld name="Title">
    <p:bg>
      <p:bgPr>
        <a:gradFill flip="none" rotWithShape="1">
          <a:gsLst>
            <a:gs pos="0">
              <a:srgbClr val="8859B6"/>
            </a:gs>
            <a:gs pos="100000">
              <a:srgbClr val="0E0918"/>
            </a:gs>
          </a:gsLst>
          <a:path path="circle">
            <a:fillToRect l="50000" t="50000" r="50000" b="50000"/>
          </a:path>
        </a:gradFill>
        <a:effectLst/>
      </p:bgPr>
    </p:bg>
    <p:spTree>
      <p:nvGrpSpPr>
        <p:cNvPr id="1" name=""/>
        <p:cNvGrpSpPr/>
        <p:nvPr/>
      </p:nvGrpSpPr>
      <p:grpSpPr>
        <a:xfrm>
          <a:off x="0" y="0"/>
          <a:ext cx="0" cy="0"/>
          <a:chOff x="0" y="0"/>
          <a:chExt cx="0" cy="0"/>
        </a:xfrm>
      </p:grpSpPr>
      <p:sp>
        <p:nvSpPr>
          <p:cNvPr id="8959" name="Google Shape;9;p1"/>
          <p:cNvSpPr/>
          <p:nvPr/>
        </p:nvSpPr>
        <p:spPr>
          <a:xfrm>
            <a:off x="-1" y="5096950"/>
            <a:ext cx="8719802" cy="46501"/>
          </a:xfrm>
          <a:prstGeom prst="rect">
            <a:avLst/>
          </a:prstGeom>
          <a:gradFill>
            <a:gsLst>
              <a:gs pos="0">
                <a:srgbClr val="FFFFFF">
                  <a:alpha val="29800"/>
                </a:srgbClr>
              </a:gs>
              <a:gs pos="100000">
                <a:srgbClr val="FFFFFF">
                  <a:alpha val="29800"/>
                </a:srgbClr>
              </a:gs>
            </a:gsLst>
            <a:lin ang="10800025"/>
          </a:gradFill>
          <a:ln w="12700">
            <a:miter lim="400000"/>
          </a:ln>
        </p:spPr>
        <p:txBody>
          <a:bodyPr lIns="45719" rIns="45719" anchor="ctr"/>
          <a:lstStyle/>
          <a:p>
            <a:endParaRPr/>
          </a:p>
        </p:txBody>
      </p:sp>
      <p:sp>
        <p:nvSpPr>
          <p:cNvPr id="8960" name="Google Shape;10;p1"/>
          <p:cNvSpPr/>
          <p:nvPr/>
        </p:nvSpPr>
        <p:spPr>
          <a:xfrm>
            <a:off x="8693400" y="5096950"/>
            <a:ext cx="450601" cy="46501"/>
          </a:xfrm>
          <a:prstGeom prst="rect">
            <a:avLst/>
          </a:prstGeom>
          <a:solidFill>
            <a:srgbClr val="FC6399"/>
          </a:solidFill>
          <a:ln w="12700">
            <a:miter lim="400000"/>
          </a:ln>
        </p:spPr>
        <p:txBody>
          <a:bodyPr lIns="45719" rIns="45719" anchor="ctr"/>
          <a:lstStyle/>
          <a:p>
            <a:endParaRPr/>
          </a:p>
        </p:txBody>
      </p:sp>
      <p:sp>
        <p:nvSpPr>
          <p:cNvPr id="8961" name="Title Text"/>
          <p:cNvSpPr txBox="1">
            <a:spLocks noGrp="1"/>
          </p:cNvSpPr>
          <p:nvPr>
            <p:ph type="title"/>
          </p:nvPr>
        </p:nvSpPr>
        <p:spPr>
          <a:xfrm>
            <a:off x="855300" y="1363125"/>
            <a:ext cx="5110801" cy="2417100"/>
          </a:xfrm>
          <a:prstGeom prst="rect">
            <a:avLst/>
          </a:prstGeom>
        </p:spPr>
        <p:txBody>
          <a:bodyPr lIns="0" tIns="0" rIns="0" bIns="0"/>
          <a:lstStyle>
            <a:lvl1pPr>
              <a:lnSpc>
                <a:spcPct val="90000"/>
              </a:lnSpc>
              <a:defRPr sz="4800">
                <a:solidFill>
                  <a:srgbClr val="8870A0"/>
                </a:solidFill>
                <a:latin typeface="Barlow"/>
                <a:ea typeface="Barlow"/>
                <a:cs typeface="Barlow"/>
                <a:sym typeface="Barlow"/>
              </a:defRPr>
            </a:lvl1pPr>
          </a:lstStyle>
          <a:p>
            <a:r>
              <a:t>Title Text</a:t>
            </a:r>
          </a:p>
        </p:txBody>
      </p:sp>
      <p:grpSp>
        <p:nvGrpSpPr>
          <p:cNvPr id="8964" name="Google Shape;13;p2"/>
          <p:cNvGrpSpPr/>
          <p:nvPr/>
        </p:nvGrpSpPr>
        <p:grpSpPr>
          <a:xfrm>
            <a:off x="-1" y="2550905"/>
            <a:ext cx="719127" cy="41701"/>
            <a:chOff x="0" y="0"/>
            <a:chExt cx="719125" cy="41700"/>
          </a:xfrm>
        </p:grpSpPr>
        <p:sp>
          <p:nvSpPr>
            <p:cNvPr id="8962" name="Google Shape;14;p2"/>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8963" name="Google Shape;15;p2"/>
            <p:cNvSpPr/>
            <p:nvPr/>
          </p:nvSpPr>
          <p:spPr>
            <a:xfrm>
              <a:off x="506424" y="-1"/>
              <a:ext cx="212702" cy="41702"/>
            </a:xfrm>
            <a:prstGeom prst="rect">
              <a:avLst/>
            </a:prstGeom>
            <a:solidFill>
              <a:srgbClr val="C9874F"/>
            </a:solidFill>
            <a:ln w="12700" cap="flat">
              <a:noFill/>
              <a:miter lim="400000"/>
            </a:ln>
            <a:effectLst/>
          </p:spPr>
          <p:txBody>
            <a:bodyPr wrap="square" lIns="45719" tIns="45719" rIns="45719" bIns="45719" numCol="1" anchor="ctr">
              <a:noAutofit/>
            </a:bodyPr>
            <a:lstStyle/>
            <a:p>
              <a:endParaRPr/>
            </a:p>
          </p:txBody>
        </p:sp>
      </p:grpSp>
      <p:sp>
        <p:nvSpPr>
          <p:cNvPr id="8965" name="Body Level One…"/>
          <p:cNvSpPr txBox="1">
            <a:spLocks noGrp="1"/>
          </p:cNvSpPr>
          <p:nvPr>
            <p:ph type="body" sz="quarter" idx="1"/>
          </p:nvPr>
        </p:nvSpPr>
        <p:spPr>
          <a:xfrm>
            <a:off x="855300" y="3268052"/>
            <a:ext cx="5110801" cy="428101"/>
          </a:xfrm>
          <a:prstGeom prst="rect">
            <a:avLst/>
          </a:prstGeom>
        </p:spPr>
        <p:txBody>
          <a:bodyPr lIns="0" tIns="0" rIns="0" bIns="0"/>
          <a:lstStyle>
            <a:lvl1pPr marL="381000" indent="-304800">
              <a:lnSpc>
                <a:spcPct val="115000"/>
              </a:lnSpc>
              <a:buClrTx/>
              <a:buSzTx/>
              <a:buFontTx/>
              <a:buNone/>
              <a:defRPr sz="2400">
                <a:solidFill>
                  <a:srgbClr val="D1C8DA"/>
                </a:solidFill>
                <a:latin typeface="Barlow Light"/>
                <a:ea typeface="Barlow Light"/>
                <a:cs typeface="Barlow Light"/>
                <a:sym typeface="Barlow Light"/>
              </a:defRPr>
            </a:lvl1pPr>
            <a:lvl2pPr marL="381000" indent="152400">
              <a:lnSpc>
                <a:spcPct val="115000"/>
              </a:lnSpc>
              <a:buClrTx/>
              <a:buSzTx/>
              <a:buFontTx/>
              <a:buNone/>
              <a:defRPr sz="2400">
                <a:solidFill>
                  <a:srgbClr val="D1C8DA"/>
                </a:solidFill>
                <a:latin typeface="Barlow Light"/>
                <a:ea typeface="Barlow Light"/>
                <a:cs typeface="Barlow Light"/>
                <a:sym typeface="Barlow Light"/>
              </a:defRPr>
            </a:lvl2pPr>
            <a:lvl3pPr marL="381000" indent="609600">
              <a:lnSpc>
                <a:spcPct val="115000"/>
              </a:lnSpc>
              <a:buClrTx/>
              <a:buSzTx/>
              <a:buFontTx/>
              <a:buNone/>
              <a:defRPr sz="2400">
                <a:solidFill>
                  <a:srgbClr val="D1C8DA"/>
                </a:solidFill>
                <a:latin typeface="Barlow Light"/>
                <a:ea typeface="Barlow Light"/>
                <a:cs typeface="Barlow Light"/>
                <a:sym typeface="Barlow Light"/>
              </a:defRPr>
            </a:lvl3pPr>
            <a:lvl4pPr marL="381000" indent="1066800">
              <a:lnSpc>
                <a:spcPct val="115000"/>
              </a:lnSpc>
              <a:buClrTx/>
              <a:buSzTx/>
              <a:buFontTx/>
              <a:buNone/>
              <a:defRPr sz="2400">
                <a:solidFill>
                  <a:srgbClr val="D1C8DA"/>
                </a:solidFill>
                <a:latin typeface="Barlow Light"/>
                <a:ea typeface="Barlow Light"/>
                <a:cs typeface="Barlow Light"/>
                <a:sym typeface="Barlow Light"/>
              </a:defRPr>
            </a:lvl4pPr>
            <a:lvl5pPr marL="381000" indent="1524000">
              <a:lnSpc>
                <a:spcPct val="115000"/>
              </a:lnSpc>
              <a:buClrTx/>
              <a:buSzTx/>
              <a:buFontTx/>
              <a:buNone/>
              <a:defRPr sz="2400">
                <a:solidFill>
                  <a:srgbClr val="D1C8DA"/>
                </a:solidFill>
                <a:latin typeface="Barlow Light"/>
                <a:ea typeface="Barlow Light"/>
                <a:cs typeface="Barlow Light"/>
                <a:sym typeface="Barlow Light"/>
              </a:defRPr>
            </a:lvl5pPr>
          </a:lstStyle>
          <a:p>
            <a:r>
              <a:t>Body Level One</a:t>
            </a:r>
          </a:p>
          <a:p>
            <a:pPr lvl="1"/>
            <a:r>
              <a:t>Body Level Two</a:t>
            </a:r>
          </a:p>
          <a:p>
            <a:pPr lvl="2"/>
            <a:r>
              <a:t>Body Level Three</a:t>
            </a:r>
          </a:p>
          <a:p>
            <a:pPr lvl="3"/>
            <a:r>
              <a:t>Body Level Four</a:t>
            </a:r>
          </a:p>
          <a:p>
            <a:pPr lvl="4"/>
            <a:r>
              <a:t>Body Level Five</a:t>
            </a:r>
          </a:p>
        </p:txBody>
      </p:sp>
      <p:sp>
        <p:nvSpPr>
          <p:cNvPr id="896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86828365"/>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x">
  <p:cSld name="Subtitle">
    <p:bg>
      <p:bgPr>
        <a:gradFill flip="none" rotWithShape="1">
          <a:gsLst>
            <a:gs pos="0">
              <a:srgbClr val="8859B6"/>
            </a:gs>
            <a:gs pos="100000">
              <a:srgbClr val="0E0918"/>
            </a:gs>
          </a:gsLst>
          <a:path path="circle">
            <a:fillToRect l="50000" t="50000" r="50000" b="50000"/>
          </a:path>
        </a:gradFill>
        <a:effectLst/>
      </p:bgPr>
    </p:bg>
    <p:spTree>
      <p:nvGrpSpPr>
        <p:cNvPr id="1" name=""/>
        <p:cNvGrpSpPr/>
        <p:nvPr/>
      </p:nvGrpSpPr>
      <p:grpSpPr>
        <a:xfrm>
          <a:off x="0" y="0"/>
          <a:ext cx="0" cy="0"/>
          <a:chOff x="0" y="0"/>
          <a:chExt cx="0" cy="0"/>
        </a:xfrm>
      </p:grpSpPr>
      <p:sp>
        <p:nvSpPr>
          <p:cNvPr id="8973" name="Google Shape;9;p1"/>
          <p:cNvSpPr/>
          <p:nvPr/>
        </p:nvSpPr>
        <p:spPr>
          <a:xfrm>
            <a:off x="-1" y="5096950"/>
            <a:ext cx="8719802" cy="46501"/>
          </a:xfrm>
          <a:prstGeom prst="rect">
            <a:avLst/>
          </a:prstGeom>
          <a:gradFill>
            <a:gsLst>
              <a:gs pos="0">
                <a:srgbClr val="FFFFFF">
                  <a:alpha val="29800"/>
                </a:srgbClr>
              </a:gs>
              <a:gs pos="100000">
                <a:srgbClr val="FFFFFF">
                  <a:alpha val="29800"/>
                </a:srgbClr>
              </a:gs>
            </a:gsLst>
            <a:lin ang="10800025"/>
          </a:gradFill>
          <a:ln w="12700">
            <a:miter lim="400000"/>
          </a:ln>
        </p:spPr>
        <p:txBody>
          <a:bodyPr lIns="45719" rIns="45719" anchor="ctr"/>
          <a:lstStyle/>
          <a:p>
            <a:endParaRPr/>
          </a:p>
        </p:txBody>
      </p:sp>
      <p:sp>
        <p:nvSpPr>
          <p:cNvPr id="8974" name="Google Shape;10;p1"/>
          <p:cNvSpPr/>
          <p:nvPr/>
        </p:nvSpPr>
        <p:spPr>
          <a:xfrm>
            <a:off x="8693400" y="5096950"/>
            <a:ext cx="450601" cy="46501"/>
          </a:xfrm>
          <a:prstGeom prst="rect">
            <a:avLst/>
          </a:prstGeom>
          <a:solidFill>
            <a:srgbClr val="FC6399"/>
          </a:solidFill>
          <a:ln w="12700">
            <a:miter lim="400000"/>
          </a:ln>
        </p:spPr>
        <p:txBody>
          <a:bodyPr lIns="45719" rIns="45719" anchor="ctr"/>
          <a:lstStyle/>
          <a:p>
            <a:endParaRPr/>
          </a:p>
        </p:txBody>
      </p:sp>
      <p:sp>
        <p:nvSpPr>
          <p:cNvPr id="8975" name="Title Text"/>
          <p:cNvSpPr txBox="1">
            <a:spLocks noGrp="1"/>
          </p:cNvSpPr>
          <p:nvPr>
            <p:ph type="title"/>
          </p:nvPr>
        </p:nvSpPr>
        <p:spPr>
          <a:xfrm>
            <a:off x="855300" y="1534046"/>
            <a:ext cx="5110801" cy="1159802"/>
          </a:xfrm>
          <a:prstGeom prst="rect">
            <a:avLst/>
          </a:prstGeom>
        </p:spPr>
        <p:txBody>
          <a:bodyPr lIns="0" tIns="0" rIns="0" bIns="0" anchor="b"/>
          <a:lstStyle>
            <a:lvl1pPr>
              <a:lnSpc>
                <a:spcPct val="90000"/>
              </a:lnSpc>
              <a:defRPr sz="3600">
                <a:solidFill>
                  <a:srgbClr val="C9874F"/>
                </a:solidFill>
                <a:latin typeface="Barlow"/>
                <a:ea typeface="Barlow"/>
                <a:cs typeface="Barlow"/>
                <a:sym typeface="Barlow"/>
              </a:defRPr>
            </a:lvl1pPr>
          </a:lstStyle>
          <a:p>
            <a:r>
              <a:t>Title Text</a:t>
            </a:r>
          </a:p>
        </p:txBody>
      </p:sp>
      <p:sp>
        <p:nvSpPr>
          <p:cNvPr id="8976" name="Body Level One…"/>
          <p:cNvSpPr txBox="1">
            <a:spLocks noGrp="1"/>
          </p:cNvSpPr>
          <p:nvPr>
            <p:ph type="body" sz="quarter" idx="1"/>
          </p:nvPr>
        </p:nvSpPr>
        <p:spPr>
          <a:xfrm>
            <a:off x="855300" y="2714551"/>
            <a:ext cx="5110801" cy="428101"/>
          </a:xfrm>
          <a:prstGeom prst="rect">
            <a:avLst/>
          </a:prstGeom>
        </p:spPr>
        <p:txBody>
          <a:bodyPr lIns="0" tIns="0" rIns="0" bIns="0"/>
          <a:lstStyle>
            <a:lvl1pPr marL="381000" indent="-304800">
              <a:lnSpc>
                <a:spcPct val="115000"/>
              </a:lnSpc>
              <a:buClrTx/>
              <a:buSzTx/>
              <a:buFontTx/>
              <a:buNone/>
              <a:defRPr sz="2400">
                <a:solidFill>
                  <a:srgbClr val="8870A0"/>
                </a:solidFill>
                <a:latin typeface="Barlow Light"/>
                <a:ea typeface="Barlow Light"/>
                <a:cs typeface="Barlow Light"/>
                <a:sym typeface="Barlow Light"/>
              </a:defRPr>
            </a:lvl1pPr>
            <a:lvl2pPr marL="381000" indent="152400">
              <a:lnSpc>
                <a:spcPct val="115000"/>
              </a:lnSpc>
              <a:buClrTx/>
              <a:buSzTx/>
              <a:buFontTx/>
              <a:buNone/>
              <a:defRPr sz="2400">
                <a:solidFill>
                  <a:srgbClr val="8870A0"/>
                </a:solidFill>
                <a:latin typeface="Barlow Light"/>
                <a:ea typeface="Barlow Light"/>
                <a:cs typeface="Barlow Light"/>
                <a:sym typeface="Barlow Light"/>
              </a:defRPr>
            </a:lvl2pPr>
            <a:lvl3pPr marL="381000" indent="609600">
              <a:lnSpc>
                <a:spcPct val="115000"/>
              </a:lnSpc>
              <a:buClrTx/>
              <a:buSzTx/>
              <a:buFontTx/>
              <a:buNone/>
              <a:defRPr sz="2400">
                <a:solidFill>
                  <a:srgbClr val="8870A0"/>
                </a:solidFill>
                <a:latin typeface="Barlow Light"/>
                <a:ea typeface="Barlow Light"/>
                <a:cs typeface="Barlow Light"/>
                <a:sym typeface="Barlow Light"/>
              </a:defRPr>
            </a:lvl3pPr>
            <a:lvl4pPr marL="381000" indent="1066800">
              <a:lnSpc>
                <a:spcPct val="115000"/>
              </a:lnSpc>
              <a:buClrTx/>
              <a:buSzTx/>
              <a:buFontTx/>
              <a:buNone/>
              <a:defRPr sz="2400">
                <a:solidFill>
                  <a:srgbClr val="8870A0"/>
                </a:solidFill>
                <a:latin typeface="Barlow Light"/>
                <a:ea typeface="Barlow Light"/>
                <a:cs typeface="Barlow Light"/>
                <a:sym typeface="Barlow Light"/>
              </a:defRPr>
            </a:lvl4pPr>
            <a:lvl5pPr marL="381000" indent="1524000">
              <a:lnSpc>
                <a:spcPct val="115000"/>
              </a:lnSpc>
              <a:buClrTx/>
              <a:buSzTx/>
              <a:buFontTx/>
              <a:buNone/>
              <a:defRPr sz="2400">
                <a:solidFill>
                  <a:srgbClr val="8870A0"/>
                </a:solidFill>
                <a:latin typeface="Barlow Light"/>
                <a:ea typeface="Barlow Light"/>
                <a:cs typeface="Barlow Light"/>
                <a:sym typeface="Barlow Light"/>
              </a:defRPr>
            </a:lvl5pPr>
          </a:lstStyle>
          <a:p>
            <a:r>
              <a:t>Body Level One</a:t>
            </a:r>
          </a:p>
          <a:p>
            <a:pPr lvl="1"/>
            <a:r>
              <a:t>Body Level Two</a:t>
            </a:r>
          </a:p>
          <a:p>
            <a:pPr lvl="2"/>
            <a:r>
              <a:t>Body Level Three</a:t>
            </a:r>
          </a:p>
          <a:p>
            <a:pPr lvl="3"/>
            <a:r>
              <a:t>Body Level Four</a:t>
            </a:r>
          </a:p>
          <a:p>
            <a:pPr lvl="4"/>
            <a:r>
              <a:t>Body Level Five</a:t>
            </a:r>
          </a:p>
        </p:txBody>
      </p:sp>
      <p:grpSp>
        <p:nvGrpSpPr>
          <p:cNvPr id="8979" name="Google Shape;20;p3"/>
          <p:cNvGrpSpPr/>
          <p:nvPr/>
        </p:nvGrpSpPr>
        <p:grpSpPr>
          <a:xfrm>
            <a:off x="-1" y="2550905"/>
            <a:ext cx="719127" cy="41701"/>
            <a:chOff x="0" y="0"/>
            <a:chExt cx="719125" cy="41700"/>
          </a:xfrm>
        </p:grpSpPr>
        <p:sp>
          <p:nvSpPr>
            <p:cNvPr id="8977" name="Google Shape;21;p3"/>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8978" name="Google Shape;22;p3"/>
            <p:cNvSpPr/>
            <p:nvPr/>
          </p:nvSpPr>
          <p:spPr>
            <a:xfrm>
              <a:off x="506424" y="-1"/>
              <a:ext cx="212702" cy="41702"/>
            </a:xfrm>
            <a:prstGeom prst="rect">
              <a:avLst/>
            </a:prstGeom>
            <a:solidFill>
              <a:srgbClr val="C9874F"/>
            </a:solidFill>
            <a:ln w="12700" cap="flat">
              <a:noFill/>
              <a:miter lim="400000"/>
            </a:ln>
            <a:effectLst/>
          </p:spPr>
          <p:txBody>
            <a:bodyPr wrap="square" lIns="45719" tIns="45719" rIns="45719" bIns="45719" numCol="1" anchor="ctr">
              <a:noAutofit/>
            </a:bodyPr>
            <a:lstStyle/>
            <a:p>
              <a:endParaRPr/>
            </a:p>
          </p:txBody>
        </p:sp>
      </p:grpSp>
      <p:sp>
        <p:nvSpPr>
          <p:cNvPr id="898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86796629"/>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x">
  <p:cSld name="2_Quote">
    <p:bg>
      <p:bgPr>
        <a:gradFill flip="none" rotWithShape="1">
          <a:gsLst>
            <a:gs pos="0">
              <a:srgbClr val="FFD966"/>
            </a:gs>
            <a:gs pos="100000">
              <a:srgbClr val="FF9900"/>
            </a:gs>
          </a:gsLst>
          <a:path path="circle">
            <a:fillToRect l="50000" t="50000" r="50000" b="50000"/>
          </a:path>
        </a:gradFill>
        <a:effectLst/>
      </p:bgPr>
    </p:bg>
    <p:spTree>
      <p:nvGrpSpPr>
        <p:cNvPr id="1" name=""/>
        <p:cNvGrpSpPr/>
        <p:nvPr/>
      </p:nvGrpSpPr>
      <p:grpSpPr>
        <a:xfrm>
          <a:off x="0" y="0"/>
          <a:ext cx="0" cy="0"/>
          <a:chOff x="0" y="0"/>
          <a:chExt cx="0" cy="0"/>
        </a:xfrm>
      </p:grpSpPr>
      <p:sp>
        <p:nvSpPr>
          <p:cNvPr id="8987" name="Google Shape;9;p1"/>
          <p:cNvSpPr/>
          <p:nvPr/>
        </p:nvSpPr>
        <p:spPr>
          <a:xfrm>
            <a:off x="-1" y="5096950"/>
            <a:ext cx="8719802" cy="46501"/>
          </a:xfrm>
          <a:prstGeom prst="rect">
            <a:avLst/>
          </a:prstGeom>
          <a:gradFill>
            <a:gsLst>
              <a:gs pos="0">
                <a:srgbClr val="FFFFFF">
                  <a:alpha val="29800"/>
                </a:srgbClr>
              </a:gs>
              <a:gs pos="100000">
                <a:srgbClr val="FFFFFF">
                  <a:alpha val="29800"/>
                </a:srgbClr>
              </a:gs>
            </a:gsLst>
            <a:lin ang="10800025"/>
          </a:gradFill>
          <a:ln w="12700">
            <a:miter lim="400000"/>
          </a:ln>
        </p:spPr>
        <p:txBody>
          <a:bodyPr lIns="45719" rIns="45719" anchor="ctr"/>
          <a:lstStyle/>
          <a:p>
            <a:endParaRPr/>
          </a:p>
        </p:txBody>
      </p:sp>
      <p:sp>
        <p:nvSpPr>
          <p:cNvPr id="8988" name="Google Shape;10;p1"/>
          <p:cNvSpPr/>
          <p:nvPr/>
        </p:nvSpPr>
        <p:spPr>
          <a:xfrm>
            <a:off x="8693400" y="5096950"/>
            <a:ext cx="450601" cy="46501"/>
          </a:xfrm>
          <a:prstGeom prst="rect">
            <a:avLst/>
          </a:prstGeom>
          <a:solidFill>
            <a:srgbClr val="FC6399"/>
          </a:solidFill>
          <a:ln w="12700">
            <a:miter lim="400000"/>
          </a:ln>
        </p:spPr>
        <p:txBody>
          <a:bodyPr lIns="45719" rIns="45719" anchor="ctr"/>
          <a:lstStyle/>
          <a:p>
            <a:endParaRPr/>
          </a:p>
        </p:txBody>
      </p:sp>
      <p:sp>
        <p:nvSpPr>
          <p:cNvPr id="8989" name="Body Level One…"/>
          <p:cNvSpPr txBox="1">
            <a:spLocks noGrp="1"/>
          </p:cNvSpPr>
          <p:nvPr>
            <p:ph type="body" sz="quarter" idx="1"/>
          </p:nvPr>
        </p:nvSpPr>
        <p:spPr>
          <a:xfrm>
            <a:off x="855300" y="2161800"/>
            <a:ext cx="5307001" cy="819900"/>
          </a:xfrm>
          <a:prstGeom prst="rect">
            <a:avLst/>
          </a:prstGeom>
          <a:effectLst>
            <a:outerShdw blurRad="12700" dist="9525" dir="16560000" rotWithShape="0">
              <a:srgbClr val="C9874F"/>
            </a:outerShdw>
          </a:effectLst>
        </p:spPr>
        <p:txBody>
          <a:bodyPr lIns="0" tIns="0" rIns="0" bIns="0" anchor="ctr"/>
          <a:lstStyle>
            <a:lvl1pPr indent="-419100">
              <a:lnSpc>
                <a:spcPct val="115000"/>
              </a:lnSpc>
              <a:buClr>
                <a:srgbClr val="8859B6"/>
              </a:buClr>
              <a:buSzPts val="3000"/>
              <a:buChar char="╸"/>
              <a:defRPr sz="3000" b="1" i="1">
                <a:solidFill>
                  <a:srgbClr val="8859B6"/>
                </a:solidFill>
                <a:latin typeface="Barlow"/>
                <a:ea typeface="Barlow"/>
                <a:cs typeface="Barlow"/>
                <a:sym typeface="Barlow"/>
              </a:defRPr>
            </a:lvl1pPr>
            <a:lvl2pPr indent="-419100">
              <a:lnSpc>
                <a:spcPct val="115000"/>
              </a:lnSpc>
              <a:buClr>
                <a:srgbClr val="8859B6"/>
              </a:buClr>
              <a:buSzPts val="3000"/>
              <a:buChar char="‧"/>
              <a:defRPr sz="3000" b="1" i="1">
                <a:solidFill>
                  <a:srgbClr val="8859B6"/>
                </a:solidFill>
                <a:latin typeface="Barlow"/>
                <a:ea typeface="Barlow"/>
                <a:cs typeface="Barlow"/>
                <a:sym typeface="Barlow"/>
              </a:defRPr>
            </a:lvl2pPr>
            <a:lvl3pPr indent="-419100">
              <a:lnSpc>
                <a:spcPct val="115000"/>
              </a:lnSpc>
              <a:buClr>
                <a:srgbClr val="8859B6"/>
              </a:buClr>
              <a:buSzPts val="3000"/>
              <a:buChar char="‧"/>
              <a:defRPr sz="3000" b="1" i="1">
                <a:solidFill>
                  <a:srgbClr val="8859B6"/>
                </a:solidFill>
                <a:latin typeface="Barlow"/>
                <a:ea typeface="Barlow"/>
                <a:cs typeface="Barlow"/>
                <a:sym typeface="Barlow"/>
              </a:defRPr>
            </a:lvl3pPr>
            <a:lvl4pPr indent="-419100">
              <a:lnSpc>
                <a:spcPct val="115000"/>
              </a:lnSpc>
              <a:buClr>
                <a:srgbClr val="8859B6"/>
              </a:buClr>
              <a:buSzPts val="3000"/>
              <a:buChar char="●"/>
              <a:defRPr sz="3000" b="1" i="1">
                <a:solidFill>
                  <a:srgbClr val="8859B6"/>
                </a:solidFill>
                <a:latin typeface="Barlow"/>
                <a:ea typeface="Barlow"/>
                <a:cs typeface="Barlow"/>
                <a:sym typeface="Barlow"/>
              </a:defRPr>
            </a:lvl4pPr>
            <a:lvl5pPr indent="-419100">
              <a:lnSpc>
                <a:spcPct val="115000"/>
              </a:lnSpc>
              <a:buClr>
                <a:srgbClr val="8859B6"/>
              </a:buClr>
              <a:buSzPts val="3000"/>
              <a:buChar char="○"/>
              <a:defRPr sz="3000" b="1" i="1">
                <a:solidFill>
                  <a:srgbClr val="8859B6"/>
                </a:solidFill>
                <a:latin typeface="Barlow"/>
                <a:ea typeface="Barlow"/>
                <a:cs typeface="Barlow"/>
                <a:sym typeface="Barlow"/>
              </a:defRPr>
            </a:lvl5pPr>
          </a:lstStyle>
          <a:p>
            <a:r>
              <a:t>Body Level One</a:t>
            </a:r>
          </a:p>
          <a:p>
            <a:pPr lvl="1"/>
            <a:r>
              <a:t>Body Level Two</a:t>
            </a:r>
          </a:p>
          <a:p>
            <a:pPr lvl="2"/>
            <a:r>
              <a:t>Body Level Three</a:t>
            </a:r>
          </a:p>
          <a:p>
            <a:pPr lvl="3"/>
            <a:r>
              <a:t>Body Level Four</a:t>
            </a:r>
          </a:p>
          <a:p>
            <a:pPr lvl="4"/>
            <a:r>
              <a:t>Body Level Five</a:t>
            </a:r>
          </a:p>
        </p:txBody>
      </p:sp>
      <p:sp>
        <p:nvSpPr>
          <p:cNvPr id="8990" name="Slide Number"/>
          <p:cNvSpPr txBox="1">
            <a:spLocks noGrp="1"/>
          </p:cNvSpPr>
          <p:nvPr>
            <p:ph type="sldNum" sz="quarter" idx="2"/>
          </p:nvPr>
        </p:nvSpPr>
        <p:spPr>
          <a:xfrm>
            <a:off x="8820529" y="4821799"/>
            <a:ext cx="196343" cy="203201"/>
          </a:xfrm>
          <a:prstGeom prst="rect">
            <a:avLst/>
          </a:prstGeom>
        </p:spPr>
        <p:txBody>
          <a:bodyPr lIns="0" tIns="0" rIns="0" bIns="0"/>
          <a:lstStyle>
            <a:lvl1pPr algn="ctr">
              <a:defRPr sz="1300">
                <a:solidFill>
                  <a:srgbClr val="FC6399"/>
                </a:solidFill>
                <a:latin typeface="Barlow Light"/>
                <a:ea typeface="Barlow Light"/>
                <a:cs typeface="Barlow Light"/>
                <a:sym typeface="Barlow Light"/>
              </a:defRPr>
            </a:lvl1pPr>
          </a:lstStyle>
          <a:p>
            <a:fld id="{86CB4B4D-7CA3-9044-876B-883B54F8677D}" type="slidenum">
              <a:t>‹#›</a:t>
            </a:fld>
            <a:endParaRPr/>
          </a:p>
        </p:txBody>
      </p:sp>
      <p:sp>
        <p:nvSpPr>
          <p:cNvPr id="8991" name="Google Shape;26;p4"/>
          <p:cNvSpPr/>
          <p:nvPr/>
        </p:nvSpPr>
        <p:spPr>
          <a:xfrm>
            <a:off x="-1" y="2550905"/>
            <a:ext cx="509101" cy="41701"/>
          </a:xfrm>
          <a:prstGeom prst="rect">
            <a:avLst/>
          </a:prstGeom>
          <a:gradFill>
            <a:gsLst>
              <a:gs pos="0">
                <a:srgbClr val="FFFFFF">
                  <a:alpha val="29802"/>
                </a:srgbClr>
              </a:gs>
              <a:gs pos="100000">
                <a:srgbClr val="FFFFFF">
                  <a:alpha val="0"/>
                </a:srgbClr>
              </a:gs>
            </a:gsLst>
            <a:lin ang="10800025"/>
          </a:gradFill>
          <a:ln w="12700">
            <a:miter lim="400000"/>
          </a:ln>
        </p:spPr>
        <p:txBody>
          <a:bodyPr lIns="45719" rIns="45719" anchor="ctr"/>
          <a:lstStyle/>
          <a:p>
            <a:pPr>
              <a:defRPr>
                <a:solidFill>
                  <a:srgbClr val="8859B6"/>
                </a:solidFill>
              </a:defRPr>
            </a:pPr>
            <a:endParaRPr/>
          </a:p>
        </p:txBody>
      </p:sp>
      <p:sp>
        <p:nvSpPr>
          <p:cNvPr id="8992" name="Google Shape;27;p4"/>
          <p:cNvSpPr/>
          <p:nvPr/>
        </p:nvSpPr>
        <p:spPr>
          <a:xfrm>
            <a:off x="506424" y="2550905"/>
            <a:ext cx="212702" cy="41701"/>
          </a:xfrm>
          <a:prstGeom prst="rect">
            <a:avLst/>
          </a:prstGeom>
          <a:solidFill>
            <a:srgbClr val="C9874F"/>
          </a:solidFill>
          <a:ln w="12700">
            <a:miter lim="400000"/>
          </a:ln>
        </p:spPr>
        <p:txBody>
          <a:bodyPr lIns="45719" rIns="45719" anchor="ctr"/>
          <a:lstStyle/>
          <a:p>
            <a:pPr>
              <a:defRPr>
                <a:solidFill>
                  <a:srgbClr val="FFFFFF"/>
                </a:solidFill>
              </a:defRPr>
            </a:pPr>
            <a:endParaRPr/>
          </a:p>
        </p:txBody>
      </p:sp>
    </p:spTree>
    <p:extLst>
      <p:ext uri="{BB962C8B-B14F-4D97-AF65-F5344CB8AC3E}">
        <p14:creationId xmlns:p14="http://schemas.microsoft.com/office/powerpoint/2010/main" val="4122160080"/>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x">
  <p:cSld name="1_Title + 2 columns">
    <p:bg>
      <p:bgPr>
        <a:gradFill flip="none" rotWithShape="1">
          <a:gsLst>
            <a:gs pos="0">
              <a:srgbClr val="8859B6"/>
            </a:gs>
            <a:gs pos="100000">
              <a:srgbClr val="0E0918"/>
            </a:gs>
          </a:gsLst>
          <a:path path="circle">
            <a:fillToRect l="50000" t="50000" r="50000" b="50000"/>
          </a:path>
        </a:gradFill>
        <a:effectLst/>
      </p:bgPr>
    </p:bg>
    <p:spTree>
      <p:nvGrpSpPr>
        <p:cNvPr id="1" name=""/>
        <p:cNvGrpSpPr/>
        <p:nvPr/>
      </p:nvGrpSpPr>
      <p:grpSpPr>
        <a:xfrm>
          <a:off x="0" y="0"/>
          <a:ext cx="0" cy="0"/>
          <a:chOff x="0" y="0"/>
          <a:chExt cx="0" cy="0"/>
        </a:xfrm>
      </p:grpSpPr>
      <p:sp>
        <p:nvSpPr>
          <p:cNvPr id="8999" name="Google Shape;9;p1"/>
          <p:cNvSpPr/>
          <p:nvPr/>
        </p:nvSpPr>
        <p:spPr>
          <a:xfrm>
            <a:off x="-1" y="5096950"/>
            <a:ext cx="8719802" cy="46501"/>
          </a:xfrm>
          <a:prstGeom prst="rect">
            <a:avLst/>
          </a:prstGeom>
          <a:gradFill>
            <a:gsLst>
              <a:gs pos="0">
                <a:srgbClr val="FFFFFF">
                  <a:alpha val="29800"/>
                </a:srgbClr>
              </a:gs>
              <a:gs pos="100000">
                <a:srgbClr val="FFFFFF">
                  <a:alpha val="29800"/>
                </a:srgbClr>
              </a:gs>
            </a:gsLst>
            <a:lin ang="10800025"/>
          </a:gradFill>
          <a:ln w="12700">
            <a:miter lim="400000"/>
          </a:ln>
        </p:spPr>
        <p:txBody>
          <a:bodyPr lIns="45719" rIns="45719" anchor="ctr"/>
          <a:lstStyle/>
          <a:p>
            <a:endParaRPr/>
          </a:p>
        </p:txBody>
      </p:sp>
      <p:sp>
        <p:nvSpPr>
          <p:cNvPr id="9000" name="Google Shape;10;p1"/>
          <p:cNvSpPr/>
          <p:nvPr/>
        </p:nvSpPr>
        <p:spPr>
          <a:xfrm>
            <a:off x="8693400" y="5096950"/>
            <a:ext cx="450601" cy="46501"/>
          </a:xfrm>
          <a:prstGeom prst="rect">
            <a:avLst/>
          </a:prstGeom>
          <a:solidFill>
            <a:srgbClr val="FC6399"/>
          </a:solidFill>
          <a:ln w="12700">
            <a:miter lim="400000"/>
          </a:ln>
        </p:spPr>
        <p:txBody>
          <a:bodyPr lIns="45719" rIns="45719" anchor="ctr"/>
          <a:lstStyle/>
          <a:p>
            <a:endParaRPr/>
          </a:p>
        </p:txBody>
      </p:sp>
      <p:sp>
        <p:nvSpPr>
          <p:cNvPr id="9001" name="Title Text"/>
          <p:cNvSpPr txBox="1">
            <a:spLocks noGrp="1"/>
          </p:cNvSpPr>
          <p:nvPr>
            <p:ph type="title"/>
          </p:nvPr>
        </p:nvSpPr>
        <p:spPr>
          <a:xfrm>
            <a:off x="855300" y="836000"/>
            <a:ext cx="5307001" cy="396301"/>
          </a:xfrm>
          <a:prstGeom prst="rect">
            <a:avLst/>
          </a:prstGeom>
        </p:spPr>
        <p:txBody>
          <a:bodyPr lIns="0" tIns="0" rIns="0" bIns="0" anchor="b"/>
          <a:lstStyle>
            <a:lvl1pPr>
              <a:lnSpc>
                <a:spcPct val="90000"/>
              </a:lnSpc>
              <a:defRPr sz="2400">
                <a:solidFill>
                  <a:srgbClr val="C9874F"/>
                </a:solidFill>
                <a:latin typeface="Barlow"/>
                <a:ea typeface="Barlow"/>
                <a:cs typeface="Barlow"/>
                <a:sym typeface="Barlow"/>
              </a:defRPr>
            </a:lvl1pPr>
          </a:lstStyle>
          <a:p>
            <a:r>
              <a:t>Title Text</a:t>
            </a:r>
          </a:p>
        </p:txBody>
      </p:sp>
      <p:sp>
        <p:nvSpPr>
          <p:cNvPr id="9002" name="Body Level One…"/>
          <p:cNvSpPr txBox="1">
            <a:spLocks noGrp="1"/>
          </p:cNvSpPr>
          <p:nvPr>
            <p:ph type="body" sz="quarter" idx="1"/>
          </p:nvPr>
        </p:nvSpPr>
        <p:spPr>
          <a:xfrm>
            <a:off x="855275" y="1353950"/>
            <a:ext cx="2479501" cy="3418200"/>
          </a:xfrm>
          <a:prstGeom prst="rect">
            <a:avLst/>
          </a:prstGeom>
        </p:spPr>
        <p:txBody>
          <a:bodyPr lIns="0" tIns="0" rIns="0" bIns="0"/>
          <a:lstStyle>
            <a:lvl1pPr indent="-355600">
              <a:lnSpc>
                <a:spcPct val="115000"/>
              </a:lnSpc>
              <a:buClr>
                <a:srgbClr val="8870A0"/>
              </a:buClr>
              <a:buSzPts val="2000"/>
              <a:buChar char="╸"/>
              <a:defRPr sz="2000">
                <a:solidFill>
                  <a:srgbClr val="FFFFFF"/>
                </a:solidFill>
                <a:latin typeface="Barlow Light"/>
                <a:ea typeface="Barlow Light"/>
                <a:cs typeface="Barlow Light"/>
                <a:sym typeface="Barlow Light"/>
              </a:defRPr>
            </a:lvl1pPr>
            <a:lvl2pPr indent="-355600">
              <a:lnSpc>
                <a:spcPct val="115000"/>
              </a:lnSpc>
              <a:buClr>
                <a:srgbClr val="8870A0"/>
              </a:buClr>
              <a:buSzPts val="2000"/>
              <a:buChar char="‧"/>
              <a:defRPr sz="2000">
                <a:solidFill>
                  <a:srgbClr val="FFFFFF"/>
                </a:solidFill>
                <a:latin typeface="Barlow Light"/>
                <a:ea typeface="Barlow Light"/>
                <a:cs typeface="Barlow Light"/>
                <a:sym typeface="Barlow Light"/>
              </a:defRPr>
            </a:lvl2pPr>
            <a:lvl3pPr indent="-355600">
              <a:lnSpc>
                <a:spcPct val="115000"/>
              </a:lnSpc>
              <a:buClr>
                <a:srgbClr val="8870A0"/>
              </a:buClr>
              <a:buSzPts val="2000"/>
              <a:buChar char="‧"/>
              <a:defRPr sz="2000">
                <a:solidFill>
                  <a:srgbClr val="FFFFFF"/>
                </a:solidFill>
                <a:latin typeface="Barlow Light"/>
                <a:ea typeface="Barlow Light"/>
                <a:cs typeface="Barlow Light"/>
                <a:sym typeface="Barlow Light"/>
              </a:defRPr>
            </a:lvl3pPr>
            <a:lvl4pPr indent="-355600">
              <a:lnSpc>
                <a:spcPct val="115000"/>
              </a:lnSpc>
              <a:buClr>
                <a:srgbClr val="8870A0"/>
              </a:buClr>
              <a:buSzPts val="2000"/>
              <a:buChar char="●"/>
              <a:defRPr sz="2000">
                <a:solidFill>
                  <a:srgbClr val="FFFFFF"/>
                </a:solidFill>
                <a:latin typeface="Barlow Light"/>
                <a:ea typeface="Barlow Light"/>
                <a:cs typeface="Barlow Light"/>
                <a:sym typeface="Barlow Light"/>
              </a:defRPr>
            </a:lvl4pPr>
            <a:lvl5pPr indent="-355600">
              <a:lnSpc>
                <a:spcPct val="115000"/>
              </a:lnSpc>
              <a:buClr>
                <a:srgbClr val="8870A0"/>
              </a:buClr>
              <a:buSzPts val="2000"/>
              <a:buChar char="○"/>
              <a:defRPr sz="2000">
                <a:solidFill>
                  <a:srgbClr val="FFFFFF"/>
                </a:solidFill>
                <a:latin typeface="Barlow Light"/>
                <a:ea typeface="Barlow Light"/>
                <a:cs typeface="Barlow Light"/>
                <a:sym typeface="Barlow Light"/>
              </a:defRPr>
            </a:lvl5pPr>
          </a:lstStyle>
          <a:p>
            <a:r>
              <a:t>Body Level One</a:t>
            </a:r>
          </a:p>
          <a:p>
            <a:pPr lvl="1"/>
            <a:r>
              <a:t>Body Level Two</a:t>
            </a:r>
          </a:p>
          <a:p>
            <a:pPr lvl="2"/>
            <a:r>
              <a:t>Body Level Three</a:t>
            </a:r>
          </a:p>
          <a:p>
            <a:pPr lvl="3"/>
            <a:r>
              <a:t>Body Level Four</a:t>
            </a:r>
          </a:p>
          <a:p>
            <a:pPr lvl="4"/>
            <a:r>
              <a:t>Body Level Five</a:t>
            </a:r>
          </a:p>
        </p:txBody>
      </p:sp>
      <p:sp>
        <p:nvSpPr>
          <p:cNvPr id="9003" name="Google Shape;39;p6"/>
          <p:cNvSpPr txBox="1">
            <a:spLocks noGrp="1"/>
          </p:cNvSpPr>
          <p:nvPr>
            <p:ph type="body" sz="quarter" idx="21"/>
          </p:nvPr>
        </p:nvSpPr>
        <p:spPr>
          <a:xfrm>
            <a:off x="3682698" y="1353950"/>
            <a:ext cx="2479501" cy="3418200"/>
          </a:xfrm>
          <a:prstGeom prst="rect">
            <a:avLst/>
          </a:prstGeom>
        </p:spPr>
        <p:txBody>
          <a:bodyPr lIns="0" tIns="0" rIns="0" bIns="0"/>
          <a:lstStyle/>
          <a:p>
            <a:pPr indent="-355600">
              <a:lnSpc>
                <a:spcPct val="115000"/>
              </a:lnSpc>
              <a:buClr>
                <a:srgbClr val="8870A0"/>
              </a:buClr>
              <a:buSzPts val="2000"/>
              <a:buChar char="╸"/>
              <a:defRPr sz="2000">
                <a:solidFill>
                  <a:srgbClr val="FFFFFF"/>
                </a:solidFill>
                <a:latin typeface="Barlow Light"/>
                <a:ea typeface="Barlow Light"/>
                <a:cs typeface="Barlow Light"/>
                <a:sym typeface="Barlow Light"/>
              </a:defRPr>
            </a:pPr>
            <a:endParaRPr/>
          </a:p>
        </p:txBody>
      </p:sp>
      <p:sp>
        <p:nvSpPr>
          <p:cNvPr id="9004" name="Slide Number"/>
          <p:cNvSpPr txBox="1">
            <a:spLocks noGrp="1"/>
          </p:cNvSpPr>
          <p:nvPr>
            <p:ph type="sldNum" sz="quarter" idx="2"/>
          </p:nvPr>
        </p:nvSpPr>
        <p:spPr>
          <a:xfrm>
            <a:off x="8820529" y="4821799"/>
            <a:ext cx="196343" cy="203201"/>
          </a:xfrm>
          <a:prstGeom prst="rect">
            <a:avLst/>
          </a:prstGeom>
        </p:spPr>
        <p:txBody>
          <a:bodyPr lIns="0" tIns="0" rIns="0" bIns="0"/>
          <a:lstStyle>
            <a:lvl1pPr algn="ctr">
              <a:defRPr sz="1300">
                <a:solidFill>
                  <a:srgbClr val="FC6399"/>
                </a:solidFill>
                <a:latin typeface="Barlow Light"/>
                <a:ea typeface="Barlow Light"/>
                <a:cs typeface="Barlow Light"/>
                <a:sym typeface="Barlow Light"/>
              </a:defRPr>
            </a:lvl1pPr>
          </a:lstStyle>
          <a:p>
            <a:fld id="{86CB4B4D-7CA3-9044-876B-883B54F8677D}" type="slidenum">
              <a:t>‹#›</a:t>
            </a:fld>
            <a:endParaRPr/>
          </a:p>
        </p:txBody>
      </p:sp>
      <p:grpSp>
        <p:nvGrpSpPr>
          <p:cNvPr id="9007" name="Google Shape;41;p6"/>
          <p:cNvGrpSpPr/>
          <p:nvPr/>
        </p:nvGrpSpPr>
        <p:grpSpPr>
          <a:xfrm>
            <a:off x="-1" y="1120425"/>
            <a:ext cx="719127" cy="41710"/>
            <a:chOff x="0" y="0"/>
            <a:chExt cx="719125" cy="41709"/>
          </a:xfrm>
        </p:grpSpPr>
        <p:sp>
          <p:nvSpPr>
            <p:cNvPr id="9005" name="Google Shape;42;p6"/>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9006" name="Google Shape;43;p6"/>
            <p:cNvSpPr/>
            <p:nvPr/>
          </p:nvSpPr>
          <p:spPr>
            <a:xfrm>
              <a:off x="506424" y="8"/>
              <a:ext cx="212702" cy="41702"/>
            </a:xfrm>
            <a:prstGeom prst="rect">
              <a:avLst/>
            </a:prstGeom>
            <a:solidFill>
              <a:srgbClr val="C9874F"/>
            </a:solidFill>
            <a:ln w="12700" cap="flat">
              <a:noFill/>
              <a:miter lim="400000"/>
            </a:ln>
            <a:effectLst/>
          </p:spPr>
          <p:txBody>
            <a:bodyPr wrap="square" lIns="45719" tIns="45719" rIns="45719" bIns="45719" numCol="1" anchor="ctr">
              <a:noAutofit/>
            </a:bodyPr>
            <a:lstStyle/>
            <a:p>
              <a:endParaRPr/>
            </a:p>
          </p:txBody>
        </p:sp>
      </p:grpSp>
      <p:pic>
        <p:nvPicPr>
          <p:cNvPr id="9008" name="Google Shape;44;p6" descr="Google Shape;44;p6"/>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spTree>
    <p:extLst>
      <p:ext uri="{BB962C8B-B14F-4D97-AF65-F5344CB8AC3E}">
        <p14:creationId xmlns:p14="http://schemas.microsoft.com/office/powerpoint/2010/main" val="3055034513"/>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tx">
  <p:cSld name="1_Title + 3 columns">
    <p:bg>
      <p:bgPr>
        <a:gradFill flip="none" rotWithShape="1">
          <a:gsLst>
            <a:gs pos="0">
              <a:srgbClr val="8859B6"/>
            </a:gs>
            <a:gs pos="100000">
              <a:srgbClr val="0E0918"/>
            </a:gs>
          </a:gsLst>
          <a:path path="circle">
            <a:fillToRect l="50000" t="50000" r="50000" b="50000"/>
          </a:path>
        </a:gradFill>
        <a:effectLst/>
      </p:bgPr>
    </p:bg>
    <p:spTree>
      <p:nvGrpSpPr>
        <p:cNvPr id="1" name=""/>
        <p:cNvGrpSpPr/>
        <p:nvPr/>
      </p:nvGrpSpPr>
      <p:grpSpPr>
        <a:xfrm>
          <a:off x="0" y="0"/>
          <a:ext cx="0" cy="0"/>
          <a:chOff x="0" y="0"/>
          <a:chExt cx="0" cy="0"/>
        </a:xfrm>
      </p:grpSpPr>
      <p:sp>
        <p:nvSpPr>
          <p:cNvPr id="9015" name="Google Shape;9;p1"/>
          <p:cNvSpPr/>
          <p:nvPr/>
        </p:nvSpPr>
        <p:spPr>
          <a:xfrm>
            <a:off x="-1" y="5096950"/>
            <a:ext cx="8719802" cy="46501"/>
          </a:xfrm>
          <a:prstGeom prst="rect">
            <a:avLst/>
          </a:prstGeom>
          <a:gradFill>
            <a:gsLst>
              <a:gs pos="0">
                <a:srgbClr val="FFFFFF">
                  <a:alpha val="29800"/>
                </a:srgbClr>
              </a:gs>
              <a:gs pos="100000">
                <a:srgbClr val="FFFFFF">
                  <a:alpha val="29800"/>
                </a:srgbClr>
              </a:gs>
            </a:gsLst>
            <a:lin ang="10800025"/>
          </a:gradFill>
          <a:ln w="12700">
            <a:miter lim="400000"/>
          </a:ln>
        </p:spPr>
        <p:txBody>
          <a:bodyPr lIns="45719" rIns="45719" anchor="ctr"/>
          <a:lstStyle/>
          <a:p>
            <a:endParaRPr/>
          </a:p>
        </p:txBody>
      </p:sp>
      <p:sp>
        <p:nvSpPr>
          <p:cNvPr id="9016" name="Google Shape;10;p1"/>
          <p:cNvSpPr/>
          <p:nvPr/>
        </p:nvSpPr>
        <p:spPr>
          <a:xfrm>
            <a:off x="8693400" y="5096950"/>
            <a:ext cx="450601" cy="46501"/>
          </a:xfrm>
          <a:prstGeom prst="rect">
            <a:avLst/>
          </a:prstGeom>
          <a:solidFill>
            <a:srgbClr val="FC6399"/>
          </a:solidFill>
          <a:ln w="12700">
            <a:miter lim="400000"/>
          </a:ln>
        </p:spPr>
        <p:txBody>
          <a:bodyPr lIns="45719" rIns="45719" anchor="ctr"/>
          <a:lstStyle/>
          <a:p>
            <a:endParaRPr/>
          </a:p>
        </p:txBody>
      </p:sp>
      <p:sp>
        <p:nvSpPr>
          <p:cNvPr id="9017" name="Title Text"/>
          <p:cNvSpPr txBox="1">
            <a:spLocks noGrp="1"/>
          </p:cNvSpPr>
          <p:nvPr>
            <p:ph type="title"/>
          </p:nvPr>
        </p:nvSpPr>
        <p:spPr>
          <a:xfrm>
            <a:off x="855300" y="836000"/>
            <a:ext cx="7433400" cy="396301"/>
          </a:xfrm>
          <a:prstGeom prst="rect">
            <a:avLst/>
          </a:prstGeom>
        </p:spPr>
        <p:txBody>
          <a:bodyPr lIns="0" tIns="0" rIns="0" bIns="0" anchor="b"/>
          <a:lstStyle>
            <a:lvl1pPr>
              <a:lnSpc>
                <a:spcPct val="90000"/>
              </a:lnSpc>
              <a:defRPr sz="2400">
                <a:solidFill>
                  <a:srgbClr val="C9874F"/>
                </a:solidFill>
                <a:latin typeface="Barlow"/>
                <a:ea typeface="Barlow"/>
                <a:cs typeface="Barlow"/>
                <a:sym typeface="Barlow"/>
              </a:defRPr>
            </a:lvl1pPr>
          </a:lstStyle>
          <a:p>
            <a:r>
              <a:t>Title Text</a:t>
            </a:r>
          </a:p>
        </p:txBody>
      </p:sp>
      <p:sp>
        <p:nvSpPr>
          <p:cNvPr id="9018" name="Body Level One…"/>
          <p:cNvSpPr txBox="1">
            <a:spLocks noGrp="1"/>
          </p:cNvSpPr>
          <p:nvPr>
            <p:ph type="body" sz="quarter" idx="1"/>
          </p:nvPr>
        </p:nvSpPr>
        <p:spPr>
          <a:xfrm>
            <a:off x="855300" y="1353950"/>
            <a:ext cx="2315700" cy="3418200"/>
          </a:xfrm>
          <a:prstGeom prst="rect">
            <a:avLst/>
          </a:prstGeom>
        </p:spPr>
        <p:txBody>
          <a:bodyPr lIns="0" tIns="0" rIns="0" bIns="0"/>
          <a:lstStyle>
            <a:lvl1pPr>
              <a:lnSpc>
                <a:spcPct val="115000"/>
              </a:lnSpc>
              <a:buClr>
                <a:srgbClr val="8870A0"/>
              </a:buClr>
              <a:buChar char="╸"/>
              <a:defRPr>
                <a:solidFill>
                  <a:srgbClr val="FFFFFF"/>
                </a:solidFill>
                <a:latin typeface="Barlow Light"/>
                <a:ea typeface="Barlow Light"/>
                <a:cs typeface="Barlow Light"/>
                <a:sym typeface="Barlow Light"/>
              </a:defRPr>
            </a:lvl1pPr>
            <a:lvl2pPr>
              <a:lnSpc>
                <a:spcPct val="115000"/>
              </a:lnSpc>
              <a:buClr>
                <a:srgbClr val="8870A0"/>
              </a:buClr>
              <a:buChar char="‧"/>
              <a:defRPr>
                <a:solidFill>
                  <a:srgbClr val="FFFFFF"/>
                </a:solidFill>
                <a:latin typeface="Barlow Light"/>
                <a:ea typeface="Barlow Light"/>
                <a:cs typeface="Barlow Light"/>
                <a:sym typeface="Barlow Light"/>
              </a:defRPr>
            </a:lvl2pPr>
            <a:lvl3pPr>
              <a:lnSpc>
                <a:spcPct val="115000"/>
              </a:lnSpc>
              <a:buClr>
                <a:srgbClr val="8870A0"/>
              </a:buClr>
              <a:buChar char="‧"/>
              <a:defRPr>
                <a:solidFill>
                  <a:srgbClr val="FFFFFF"/>
                </a:solidFill>
                <a:latin typeface="Barlow Light"/>
                <a:ea typeface="Barlow Light"/>
                <a:cs typeface="Barlow Light"/>
                <a:sym typeface="Barlow Light"/>
              </a:defRPr>
            </a:lvl3pPr>
            <a:lvl4pPr>
              <a:lnSpc>
                <a:spcPct val="115000"/>
              </a:lnSpc>
              <a:buClr>
                <a:srgbClr val="8870A0"/>
              </a:buClr>
              <a:buChar char="●"/>
              <a:defRPr>
                <a:solidFill>
                  <a:srgbClr val="FFFFFF"/>
                </a:solidFill>
                <a:latin typeface="Barlow Light"/>
                <a:ea typeface="Barlow Light"/>
                <a:cs typeface="Barlow Light"/>
                <a:sym typeface="Barlow Light"/>
              </a:defRPr>
            </a:lvl4pPr>
            <a:lvl5pPr>
              <a:lnSpc>
                <a:spcPct val="115000"/>
              </a:lnSpc>
              <a:buClr>
                <a:srgbClr val="8870A0"/>
              </a:buClr>
              <a:buChar char="○"/>
              <a:defRPr>
                <a:solidFill>
                  <a:srgbClr val="FFFFFF"/>
                </a:solidFill>
                <a:latin typeface="Barlow Light"/>
                <a:ea typeface="Barlow Light"/>
                <a:cs typeface="Barlow Light"/>
                <a:sym typeface="Barlow Light"/>
              </a:defRPr>
            </a:lvl5pPr>
          </a:lstStyle>
          <a:p>
            <a:r>
              <a:t>Body Level One</a:t>
            </a:r>
          </a:p>
          <a:p>
            <a:pPr lvl="1"/>
            <a:r>
              <a:t>Body Level Two</a:t>
            </a:r>
          </a:p>
          <a:p>
            <a:pPr lvl="2"/>
            <a:r>
              <a:t>Body Level Three</a:t>
            </a:r>
          </a:p>
          <a:p>
            <a:pPr lvl="3"/>
            <a:r>
              <a:t>Body Level Four</a:t>
            </a:r>
          </a:p>
          <a:p>
            <a:pPr lvl="4"/>
            <a:r>
              <a:t>Body Level Five</a:t>
            </a:r>
          </a:p>
        </p:txBody>
      </p:sp>
      <p:sp>
        <p:nvSpPr>
          <p:cNvPr id="9019" name="Google Shape;48;p7"/>
          <p:cNvSpPr txBox="1">
            <a:spLocks noGrp="1"/>
          </p:cNvSpPr>
          <p:nvPr>
            <p:ph type="body" sz="quarter" idx="21"/>
          </p:nvPr>
        </p:nvSpPr>
        <p:spPr>
          <a:xfrm>
            <a:off x="3414195" y="1353950"/>
            <a:ext cx="2315701" cy="3418200"/>
          </a:xfrm>
          <a:prstGeom prst="rect">
            <a:avLst/>
          </a:prstGeom>
        </p:spPr>
        <p:txBody>
          <a:bodyPr lIns="0" tIns="0" rIns="0" bIns="0"/>
          <a:lstStyle/>
          <a:p>
            <a:pPr>
              <a:lnSpc>
                <a:spcPct val="115000"/>
              </a:lnSpc>
              <a:buClr>
                <a:srgbClr val="8870A0"/>
              </a:buClr>
              <a:buChar char="╸"/>
              <a:defRPr>
                <a:solidFill>
                  <a:srgbClr val="FFFFFF"/>
                </a:solidFill>
                <a:latin typeface="Barlow Light"/>
                <a:ea typeface="Barlow Light"/>
                <a:cs typeface="Barlow Light"/>
                <a:sym typeface="Barlow Light"/>
              </a:defRPr>
            </a:pPr>
            <a:endParaRPr/>
          </a:p>
        </p:txBody>
      </p:sp>
      <p:sp>
        <p:nvSpPr>
          <p:cNvPr id="9020" name="Google Shape;49;p7"/>
          <p:cNvSpPr txBox="1">
            <a:spLocks noGrp="1"/>
          </p:cNvSpPr>
          <p:nvPr>
            <p:ph type="body" sz="quarter" idx="22"/>
          </p:nvPr>
        </p:nvSpPr>
        <p:spPr>
          <a:xfrm>
            <a:off x="5973090" y="1353950"/>
            <a:ext cx="2315701" cy="3418200"/>
          </a:xfrm>
          <a:prstGeom prst="rect">
            <a:avLst/>
          </a:prstGeom>
        </p:spPr>
        <p:txBody>
          <a:bodyPr lIns="0" tIns="0" rIns="0" bIns="0"/>
          <a:lstStyle/>
          <a:p>
            <a:pPr>
              <a:lnSpc>
                <a:spcPct val="115000"/>
              </a:lnSpc>
              <a:buClr>
                <a:srgbClr val="8870A0"/>
              </a:buClr>
              <a:buChar char="╸"/>
              <a:defRPr>
                <a:solidFill>
                  <a:srgbClr val="FFFFFF"/>
                </a:solidFill>
                <a:latin typeface="Barlow Light"/>
                <a:ea typeface="Barlow Light"/>
                <a:cs typeface="Barlow Light"/>
                <a:sym typeface="Barlow Light"/>
              </a:defRPr>
            </a:pPr>
            <a:endParaRPr/>
          </a:p>
        </p:txBody>
      </p:sp>
      <p:sp>
        <p:nvSpPr>
          <p:cNvPr id="9021" name="Slide Number"/>
          <p:cNvSpPr txBox="1">
            <a:spLocks noGrp="1"/>
          </p:cNvSpPr>
          <p:nvPr>
            <p:ph type="sldNum" sz="quarter" idx="2"/>
          </p:nvPr>
        </p:nvSpPr>
        <p:spPr>
          <a:xfrm>
            <a:off x="8820529" y="4821799"/>
            <a:ext cx="196343" cy="203201"/>
          </a:xfrm>
          <a:prstGeom prst="rect">
            <a:avLst/>
          </a:prstGeom>
        </p:spPr>
        <p:txBody>
          <a:bodyPr lIns="0" tIns="0" rIns="0" bIns="0"/>
          <a:lstStyle>
            <a:lvl1pPr algn="ctr">
              <a:defRPr sz="1300">
                <a:solidFill>
                  <a:srgbClr val="FC6399"/>
                </a:solidFill>
                <a:latin typeface="Barlow Light"/>
                <a:ea typeface="Barlow Light"/>
                <a:cs typeface="Barlow Light"/>
                <a:sym typeface="Barlow Light"/>
              </a:defRPr>
            </a:lvl1pPr>
          </a:lstStyle>
          <a:p>
            <a:fld id="{86CB4B4D-7CA3-9044-876B-883B54F8677D}" type="slidenum">
              <a:t>‹#›</a:t>
            </a:fld>
            <a:endParaRPr/>
          </a:p>
        </p:txBody>
      </p:sp>
      <p:grpSp>
        <p:nvGrpSpPr>
          <p:cNvPr id="9024" name="Google Shape;51;p7"/>
          <p:cNvGrpSpPr/>
          <p:nvPr/>
        </p:nvGrpSpPr>
        <p:grpSpPr>
          <a:xfrm>
            <a:off x="-1" y="1120425"/>
            <a:ext cx="719127" cy="41710"/>
            <a:chOff x="0" y="0"/>
            <a:chExt cx="719125" cy="41709"/>
          </a:xfrm>
        </p:grpSpPr>
        <p:sp>
          <p:nvSpPr>
            <p:cNvPr id="9022" name="Google Shape;52;p7"/>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9023" name="Google Shape;53;p7"/>
            <p:cNvSpPr/>
            <p:nvPr/>
          </p:nvSpPr>
          <p:spPr>
            <a:xfrm>
              <a:off x="506424" y="8"/>
              <a:ext cx="212702" cy="41702"/>
            </a:xfrm>
            <a:prstGeom prst="rect">
              <a:avLst/>
            </a:prstGeom>
            <a:solidFill>
              <a:srgbClr val="C9874F"/>
            </a:solidFill>
            <a:ln w="12700" cap="flat">
              <a:noFill/>
              <a:miter lim="400000"/>
            </a:ln>
            <a:effectLst/>
          </p:spPr>
          <p:txBody>
            <a:bodyPr wrap="square" lIns="45719" tIns="45719" rIns="45719" bIns="45719" numCol="1" anchor="ctr">
              <a:noAutofit/>
            </a:bodyPr>
            <a:lstStyle/>
            <a:p>
              <a:endParaRPr/>
            </a:p>
          </p:txBody>
        </p:sp>
      </p:grpSp>
      <p:pic>
        <p:nvPicPr>
          <p:cNvPr id="9025" name="Google Shape;54;p7" descr="Google Shape;54;p7"/>
          <p:cNvPicPr>
            <a:picLocks noChangeAspect="1"/>
          </p:cNvPicPr>
          <p:nvPr/>
        </p:nvPicPr>
        <p:blipFill>
          <a:blip r:embed="rId2">
            <a:alphaModFix amt="50000"/>
          </a:blip>
          <a:stretch>
            <a:fillRect/>
          </a:stretch>
        </p:blipFill>
        <p:spPr>
          <a:xfrm>
            <a:off x="7792300" y="47275"/>
            <a:ext cx="1306675" cy="1306675"/>
          </a:xfrm>
          <a:prstGeom prst="rect">
            <a:avLst/>
          </a:prstGeom>
          <a:ln w="12700">
            <a:miter lim="400000"/>
          </a:ln>
        </p:spPr>
      </p:pic>
    </p:spTree>
    <p:extLst>
      <p:ext uri="{BB962C8B-B14F-4D97-AF65-F5344CB8AC3E}">
        <p14:creationId xmlns:p14="http://schemas.microsoft.com/office/powerpoint/2010/main" val="586347022"/>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Blank with footer: white">
    <p:spTree>
      <p:nvGrpSpPr>
        <p:cNvPr id="1" name=""/>
        <p:cNvGrpSpPr/>
        <p:nvPr/>
      </p:nvGrpSpPr>
      <p:grpSpPr>
        <a:xfrm>
          <a:off x="0" y="0"/>
          <a:ext cx="0" cy="0"/>
          <a:chOff x="0" y="0"/>
          <a:chExt cx="0" cy="0"/>
        </a:xfrm>
      </p:grpSpPr>
      <p:sp>
        <p:nvSpPr>
          <p:cNvPr id="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10368251"/>
      </p:ext>
    </p:extLst>
  </p:cSld>
  <p:clrMapOvr>
    <a:masterClrMapping/>
  </p:clrMapOvr>
  <p:transition spd="med"/>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type="tx">
  <p:cSld name="3_Caption">
    <p:bg>
      <p:bgPr>
        <a:gradFill flip="none" rotWithShape="1">
          <a:gsLst>
            <a:gs pos="0">
              <a:srgbClr val="8859B6"/>
            </a:gs>
            <a:gs pos="100000">
              <a:srgbClr val="0E0918"/>
            </a:gs>
          </a:gsLst>
          <a:path path="circle">
            <a:fillToRect l="50000" t="50000" r="50000" b="50000"/>
          </a:path>
        </a:gradFill>
        <a:effectLst/>
      </p:bgPr>
    </p:bg>
    <p:spTree>
      <p:nvGrpSpPr>
        <p:cNvPr id="1" name=""/>
        <p:cNvGrpSpPr/>
        <p:nvPr/>
      </p:nvGrpSpPr>
      <p:grpSpPr>
        <a:xfrm>
          <a:off x="0" y="0"/>
          <a:ext cx="0" cy="0"/>
          <a:chOff x="0" y="0"/>
          <a:chExt cx="0" cy="0"/>
        </a:xfrm>
      </p:grpSpPr>
      <p:sp>
        <p:nvSpPr>
          <p:cNvPr id="9045" name="Google Shape;9;p1"/>
          <p:cNvSpPr/>
          <p:nvPr/>
        </p:nvSpPr>
        <p:spPr>
          <a:xfrm>
            <a:off x="-1" y="5096950"/>
            <a:ext cx="8719802" cy="46501"/>
          </a:xfrm>
          <a:prstGeom prst="rect">
            <a:avLst/>
          </a:prstGeom>
          <a:gradFill>
            <a:gsLst>
              <a:gs pos="0">
                <a:srgbClr val="FFFFFF">
                  <a:alpha val="29800"/>
                </a:srgbClr>
              </a:gs>
              <a:gs pos="100000">
                <a:srgbClr val="FFFFFF">
                  <a:alpha val="29800"/>
                </a:srgbClr>
              </a:gs>
            </a:gsLst>
            <a:lin ang="10800025"/>
          </a:gradFill>
          <a:ln w="12700">
            <a:miter lim="400000"/>
          </a:ln>
        </p:spPr>
        <p:txBody>
          <a:bodyPr lIns="45719" rIns="45719" anchor="ctr"/>
          <a:lstStyle/>
          <a:p>
            <a:endParaRPr/>
          </a:p>
        </p:txBody>
      </p:sp>
      <p:sp>
        <p:nvSpPr>
          <p:cNvPr id="9046" name="Google Shape;10;p1"/>
          <p:cNvSpPr/>
          <p:nvPr/>
        </p:nvSpPr>
        <p:spPr>
          <a:xfrm>
            <a:off x="8693400" y="5096950"/>
            <a:ext cx="450601" cy="46501"/>
          </a:xfrm>
          <a:prstGeom prst="rect">
            <a:avLst/>
          </a:prstGeom>
          <a:solidFill>
            <a:srgbClr val="FC6399"/>
          </a:solidFill>
          <a:ln w="12700">
            <a:miter lim="400000"/>
          </a:ln>
        </p:spPr>
        <p:txBody>
          <a:bodyPr lIns="45719" rIns="45719" anchor="ctr"/>
          <a:lstStyle/>
          <a:p>
            <a:endParaRPr/>
          </a:p>
        </p:txBody>
      </p:sp>
      <p:sp>
        <p:nvSpPr>
          <p:cNvPr id="9047" name="Body Level One…"/>
          <p:cNvSpPr txBox="1">
            <a:spLocks noGrp="1"/>
          </p:cNvSpPr>
          <p:nvPr>
            <p:ph type="body" sz="quarter" idx="1"/>
          </p:nvPr>
        </p:nvSpPr>
        <p:spPr>
          <a:xfrm>
            <a:off x="855300" y="4406300"/>
            <a:ext cx="7433400" cy="311401"/>
          </a:xfrm>
          <a:prstGeom prst="rect">
            <a:avLst/>
          </a:prstGeom>
        </p:spPr>
        <p:txBody>
          <a:bodyPr lIns="0" tIns="0" rIns="0" bIns="0"/>
          <a:lstStyle>
            <a:lvl1pPr marL="228600" indent="0">
              <a:lnSpc>
                <a:spcPct val="115000"/>
              </a:lnSpc>
              <a:spcBef>
                <a:spcPts val="800"/>
              </a:spcBef>
              <a:buClrTx/>
              <a:buSzTx/>
              <a:buFontTx/>
              <a:buNone/>
              <a:defRPr>
                <a:solidFill>
                  <a:srgbClr val="FFFFFF"/>
                </a:solidFill>
                <a:latin typeface="Barlow Light"/>
                <a:ea typeface="Barlow Light"/>
                <a:cs typeface="Barlow Light"/>
                <a:sym typeface="Barlow Light"/>
              </a:defRPr>
            </a:lvl1pPr>
            <a:lvl2pPr marL="819150" indent="-285750">
              <a:lnSpc>
                <a:spcPct val="115000"/>
              </a:lnSpc>
              <a:spcBef>
                <a:spcPts val="800"/>
              </a:spcBef>
              <a:buClrTx/>
              <a:buFontTx/>
              <a:buChar char="‧"/>
              <a:defRPr>
                <a:solidFill>
                  <a:srgbClr val="FFFFFF"/>
                </a:solidFill>
                <a:latin typeface="Barlow Light"/>
                <a:ea typeface="Barlow Light"/>
                <a:cs typeface="Barlow Light"/>
                <a:sym typeface="Barlow Light"/>
              </a:defRPr>
            </a:lvl2pPr>
            <a:lvl3pPr marL="1276350" indent="-285750">
              <a:lnSpc>
                <a:spcPct val="115000"/>
              </a:lnSpc>
              <a:spcBef>
                <a:spcPts val="800"/>
              </a:spcBef>
              <a:buClrTx/>
              <a:buFontTx/>
              <a:buChar char="‧"/>
              <a:defRPr>
                <a:solidFill>
                  <a:srgbClr val="FFFFFF"/>
                </a:solidFill>
                <a:latin typeface="Barlow Light"/>
                <a:ea typeface="Barlow Light"/>
                <a:cs typeface="Barlow Light"/>
                <a:sym typeface="Barlow Light"/>
              </a:defRPr>
            </a:lvl3pPr>
            <a:lvl4pPr marL="1733550" indent="-285750">
              <a:lnSpc>
                <a:spcPct val="115000"/>
              </a:lnSpc>
              <a:spcBef>
                <a:spcPts val="800"/>
              </a:spcBef>
              <a:buClrTx/>
              <a:buFontTx/>
              <a:buChar char="●"/>
              <a:defRPr>
                <a:solidFill>
                  <a:srgbClr val="FFFFFF"/>
                </a:solidFill>
                <a:latin typeface="Barlow Light"/>
                <a:ea typeface="Barlow Light"/>
                <a:cs typeface="Barlow Light"/>
                <a:sym typeface="Barlow Light"/>
              </a:defRPr>
            </a:lvl4pPr>
            <a:lvl5pPr marL="2190750" indent="-285750">
              <a:lnSpc>
                <a:spcPct val="115000"/>
              </a:lnSpc>
              <a:spcBef>
                <a:spcPts val="800"/>
              </a:spcBef>
              <a:buClrTx/>
              <a:buFontTx/>
              <a:buChar char="○"/>
              <a:defRPr>
                <a:solidFill>
                  <a:srgbClr val="FFFFFF"/>
                </a:solidFill>
                <a:latin typeface="Barlow Light"/>
                <a:ea typeface="Barlow Light"/>
                <a:cs typeface="Barlow Light"/>
                <a:sym typeface="Barlow Light"/>
              </a:defRPr>
            </a:lvl5pPr>
          </a:lstStyle>
          <a:p>
            <a:r>
              <a:t>Body Level One</a:t>
            </a:r>
          </a:p>
          <a:p>
            <a:pPr lvl="1"/>
            <a:r>
              <a:t>Body Level Two</a:t>
            </a:r>
          </a:p>
          <a:p>
            <a:pPr lvl="2"/>
            <a:r>
              <a:t>Body Level Three</a:t>
            </a:r>
          </a:p>
          <a:p>
            <a:pPr lvl="3"/>
            <a:r>
              <a:t>Body Level Four</a:t>
            </a:r>
          </a:p>
          <a:p>
            <a:pPr lvl="4"/>
            <a:r>
              <a:t>Body Level Five</a:t>
            </a:r>
          </a:p>
        </p:txBody>
      </p:sp>
      <p:sp>
        <p:nvSpPr>
          <p:cNvPr id="9048" name="Slide Number"/>
          <p:cNvSpPr txBox="1">
            <a:spLocks noGrp="1"/>
          </p:cNvSpPr>
          <p:nvPr>
            <p:ph type="sldNum" sz="quarter" idx="2"/>
          </p:nvPr>
        </p:nvSpPr>
        <p:spPr>
          <a:xfrm>
            <a:off x="8820529" y="4821799"/>
            <a:ext cx="196343" cy="203201"/>
          </a:xfrm>
          <a:prstGeom prst="rect">
            <a:avLst/>
          </a:prstGeom>
        </p:spPr>
        <p:txBody>
          <a:bodyPr lIns="0" tIns="0" rIns="0" bIns="0"/>
          <a:lstStyle>
            <a:lvl1pPr algn="ctr">
              <a:defRPr sz="1300">
                <a:solidFill>
                  <a:srgbClr val="FC6399"/>
                </a:solidFill>
                <a:latin typeface="Barlow Light"/>
                <a:ea typeface="Barlow Light"/>
                <a:cs typeface="Barlow Light"/>
                <a:sym typeface="Barlow Light"/>
              </a:defRPr>
            </a:lvl1pPr>
          </a:lstStyle>
          <a:p>
            <a:fld id="{86CB4B4D-7CA3-9044-876B-883B54F8677D}" type="slidenum">
              <a:t>‹#›</a:t>
            </a:fld>
            <a:endParaRPr/>
          </a:p>
        </p:txBody>
      </p:sp>
      <p:grpSp>
        <p:nvGrpSpPr>
          <p:cNvPr id="9051" name="Google Shape;64;p9"/>
          <p:cNvGrpSpPr/>
          <p:nvPr/>
        </p:nvGrpSpPr>
        <p:grpSpPr>
          <a:xfrm>
            <a:off x="-1" y="4541156"/>
            <a:ext cx="719127" cy="41701"/>
            <a:chOff x="0" y="0"/>
            <a:chExt cx="719125" cy="41700"/>
          </a:xfrm>
        </p:grpSpPr>
        <p:sp>
          <p:nvSpPr>
            <p:cNvPr id="9049" name="Google Shape;65;p9"/>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9050" name="Google Shape;66;p9"/>
            <p:cNvSpPr/>
            <p:nvPr/>
          </p:nvSpPr>
          <p:spPr>
            <a:xfrm>
              <a:off x="506424" y="-1"/>
              <a:ext cx="212702" cy="41702"/>
            </a:xfrm>
            <a:prstGeom prst="rect">
              <a:avLst/>
            </a:prstGeom>
            <a:solidFill>
              <a:srgbClr val="C9874F"/>
            </a:solidFill>
            <a:ln w="12700" cap="flat">
              <a:noFill/>
              <a:miter lim="400000"/>
            </a:ln>
            <a:effectLst/>
          </p:spPr>
          <p:txBody>
            <a:bodyPr wrap="square" lIns="45719" tIns="45719" rIns="45719" bIns="45719" numCol="1" anchor="ctr">
              <a:noAutofit/>
            </a:bodyPr>
            <a:lstStyle/>
            <a:p>
              <a:endParaRPr/>
            </a:p>
          </p:txBody>
        </p:sp>
      </p:grpSp>
      <p:pic>
        <p:nvPicPr>
          <p:cNvPr id="9052" name="Google Shape;67;p9" descr="Google Shape;67;p9"/>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spTree>
    <p:extLst>
      <p:ext uri="{BB962C8B-B14F-4D97-AF65-F5344CB8AC3E}">
        <p14:creationId xmlns:p14="http://schemas.microsoft.com/office/powerpoint/2010/main" val="2666856808"/>
      </p:ext>
    </p:extLst>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type="tx">
  <p:cSld name="2_Title Slide">
    <p:spTree>
      <p:nvGrpSpPr>
        <p:cNvPr id="1" name=""/>
        <p:cNvGrpSpPr/>
        <p:nvPr/>
      </p:nvGrpSpPr>
      <p:grpSpPr>
        <a:xfrm>
          <a:off x="0" y="0"/>
          <a:ext cx="0" cy="0"/>
          <a:chOff x="0" y="0"/>
          <a:chExt cx="0" cy="0"/>
        </a:xfrm>
      </p:grpSpPr>
      <p:sp>
        <p:nvSpPr>
          <p:cNvPr id="9059" name="Title Text"/>
          <p:cNvSpPr txBox="1">
            <a:spLocks noGrp="1"/>
          </p:cNvSpPr>
          <p:nvPr>
            <p:ph type="title"/>
          </p:nvPr>
        </p:nvSpPr>
        <p:spPr>
          <a:xfrm>
            <a:off x="1143000" y="841771"/>
            <a:ext cx="6858000" cy="1790701"/>
          </a:xfrm>
          <a:prstGeom prst="rect">
            <a:avLst/>
          </a:prstGeom>
        </p:spPr>
        <p:txBody>
          <a:bodyPr lIns="45719" tIns="45719" rIns="45719" bIns="45719" anchor="b"/>
          <a:lstStyle>
            <a:lvl1pPr algn="ctr" defTabSz="514350">
              <a:lnSpc>
                <a:spcPct val="90000"/>
              </a:lnSpc>
              <a:defRPr sz="3300" b="0">
                <a:latin typeface="Calibri Light"/>
                <a:ea typeface="Calibri Light"/>
                <a:cs typeface="Calibri Light"/>
                <a:sym typeface="Calibri Light"/>
              </a:defRPr>
            </a:lvl1pPr>
          </a:lstStyle>
          <a:p>
            <a:r>
              <a:t>Title Text</a:t>
            </a:r>
          </a:p>
        </p:txBody>
      </p:sp>
      <p:sp>
        <p:nvSpPr>
          <p:cNvPr id="9060" name="Body Level One…"/>
          <p:cNvSpPr txBox="1">
            <a:spLocks noGrp="1"/>
          </p:cNvSpPr>
          <p:nvPr>
            <p:ph type="body" sz="quarter" idx="1"/>
          </p:nvPr>
        </p:nvSpPr>
        <p:spPr>
          <a:xfrm>
            <a:off x="1143000" y="2701527"/>
            <a:ext cx="6858000" cy="1241823"/>
          </a:xfrm>
          <a:prstGeom prst="rect">
            <a:avLst/>
          </a:prstGeom>
        </p:spPr>
        <p:txBody>
          <a:bodyPr lIns="45719" tIns="45719" rIns="45719" bIns="45719"/>
          <a:lstStyle>
            <a:lvl1pPr marL="0" indent="0" algn="ctr" defTabSz="514350">
              <a:lnSpc>
                <a:spcPct val="90000"/>
              </a:lnSpc>
              <a:spcBef>
                <a:spcPts val="500"/>
              </a:spcBef>
              <a:buClrTx/>
              <a:buSzTx/>
              <a:buFontTx/>
              <a:buNone/>
              <a:defRPr sz="1300">
                <a:latin typeface="Calibri"/>
                <a:ea typeface="Calibri"/>
                <a:cs typeface="Calibri"/>
                <a:sym typeface="Calibri"/>
              </a:defRPr>
            </a:lvl1pPr>
            <a:lvl2pPr marL="0" indent="257175" algn="ctr" defTabSz="514350">
              <a:lnSpc>
                <a:spcPct val="90000"/>
              </a:lnSpc>
              <a:spcBef>
                <a:spcPts val="500"/>
              </a:spcBef>
              <a:buClrTx/>
              <a:buSzTx/>
              <a:buFontTx/>
              <a:buNone/>
              <a:defRPr sz="1300">
                <a:latin typeface="Calibri"/>
                <a:ea typeface="Calibri"/>
                <a:cs typeface="Calibri"/>
                <a:sym typeface="Calibri"/>
              </a:defRPr>
            </a:lvl2pPr>
            <a:lvl3pPr marL="0" indent="514350" algn="ctr" defTabSz="514350">
              <a:lnSpc>
                <a:spcPct val="90000"/>
              </a:lnSpc>
              <a:spcBef>
                <a:spcPts val="500"/>
              </a:spcBef>
              <a:buClrTx/>
              <a:buSzTx/>
              <a:buFontTx/>
              <a:buNone/>
              <a:defRPr sz="1300">
                <a:latin typeface="Calibri"/>
                <a:ea typeface="Calibri"/>
                <a:cs typeface="Calibri"/>
                <a:sym typeface="Calibri"/>
              </a:defRPr>
            </a:lvl3pPr>
            <a:lvl4pPr marL="0" indent="771525" algn="ctr" defTabSz="514350">
              <a:lnSpc>
                <a:spcPct val="90000"/>
              </a:lnSpc>
              <a:spcBef>
                <a:spcPts val="500"/>
              </a:spcBef>
              <a:buClrTx/>
              <a:buSzTx/>
              <a:buFontTx/>
              <a:buNone/>
              <a:defRPr sz="1300">
                <a:latin typeface="Calibri"/>
                <a:ea typeface="Calibri"/>
                <a:cs typeface="Calibri"/>
                <a:sym typeface="Calibri"/>
              </a:defRPr>
            </a:lvl4pPr>
            <a:lvl5pPr marL="0" indent="1028700" algn="ctr" defTabSz="514350">
              <a:lnSpc>
                <a:spcPct val="90000"/>
              </a:lnSpc>
              <a:spcBef>
                <a:spcPts val="500"/>
              </a:spcBef>
              <a:buClrTx/>
              <a:buSzTx/>
              <a:buFontTx/>
              <a:buNone/>
              <a:defRPr sz="13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061"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1878102427"/>
      </p:ext>
    </p:extLst>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x">
  <p:cSld name="4_Section Header">
    <p:spTree>
      <p:nvGrpSpPr>
        <p:cNvPr id="1" name=""/>
        <p:cNvGrpSpPr/>
        <p:nvPr/>
      </p:nvGrpSpPr>
      <p:grpSpPr>
        <a:xfrm>
          <a:off x="0" y="0"/>
          <a:ext cx="0" cy="0"/>
          <a:chOff x="0" y="0"/>
          <a:chExt cx="0" cy="0"/>
        </a:xfrm>
      </p:grpSpPr>
      <p:sp>
        <p:nvSpPr>
          <p:cNvPr id="9077" name="Title Text"/>
          <p:cNvSpPr txBox="1">
            <a:spLocks noGrp="1"/>
          </p:cNvSpPr>
          <p:nvPr>
            <p:ph type="title"/>
          </p:nvPr>
        </p:nvSpPr>
        <p:spPr>
          <a:xfrm>
            <a:off x="623887" y="1282304"/>
            <a:ext cx="7886701" cy="2139554"/>
          </a:xfrm>
          <a:prstGeom prst="rect">
            <a:avLst/>
          </a:prstGeom>
        </p:spPr>
        <p:txBody>
          <a:bodyPr lIns="45719" tIns="45719" rIns="45719" bIns="45719" anchor="b"/>
          <a:lstStyle>
            <a:lvl1pPr defTabSz="514350">
              <a:lnSpc>
                <a:spcPct val="90000"/>
              </a:lnSpc>
              <a:defRPr sz="3300" b="0">
                <a:latin typeface="Calibri Light"/>
                <a:ea typeface="Calibri Light"/>
                <a:cs typeface="Calibri Light"/>
                <a:sym typeface="Calibri Light"/>
              </a:defRPr>
            </a:lvl1pPr>
          </a:lstStyle>
          <a:p>
            <a:r>
              <a:t>Title Text</a:t>
            </a:r>
          </a:p>
        </p:txBody>
      </p:sp>
      <p:sp>
        <p:nvSpPr>
          <p:cNvPr id="9078" name="Body Level One…"/>
          <p:cNvSpPr txBox="1">
            <a:spLocks noGrp="1"/>
          </p:cNvSpPr>
          <p:nvPr>
            <p:ph type="body" sz="quarter" idx="1"/>
          </p:nvPr>
        </p:nvSpPr>
        <p:spPr>
          <a:xfrm>
            <a:off x="623887" y="3442098"/>
            <a:ext cx="7886701" cy="1125141"/>
          </a:xfrm>
          <a:prstGeom prst="rect">
            <a:avLst/>
          </a:prstGeom>
        </p:spPr>
        <p:txBody>
          <a:bodyPr lIns="45719" tIns="45719" rIns="45719" bIns="45719"/>
          <a:lstStyle>
            <a:lvl1pPr marL="0" indent="0" defTabSz="514350">
              <a:lnSpc>
                <a:spcPct val="90000"/>
              </a:lnSpc>
              <a:spcBef>
                <a:spcPts val="500"/>
              </a:spcBef>
              <a:buClrTx/>
              <a:buSzTx/>
              <a:buFontTx/>
              <a:buNone/>
              <a:defRPr sz="1300">
                <a:solidFill>
                  <a:srgbClr val="888888"/>
                </a:solidFill>
                <a:latin typeface="Calibri"/>
                <a:ea typeface="Calibri"/>
                <a:cs typeface="Calibri"/>
                <a:sym typeface="Calibri"/>
              </a:defRPr>
            </a:lvl1pPr>
            <a:lvl2pPr marL="0" indent="257175" defTabSz="514350">
              <a:lnSpc>
                <a:spcPct val="90000"/>
              </a:lnSpc>
              <a:spcBef>
                <a:spcPts val="500"/>
              </a:spcBef>
              <a:buClrTx/>
              <a:buSzTx/>
              <a:buFontTx/>
              <a:buNone/>
              <a:defRPr sz="1300">
                <a:solidFill>
                  <a:srgbClr val="888888"/>
                </a:solidFill>
                <a:latin typeface="Calibri"/>
                <a:ea typeface="Calibri"/>
                <a:cs typeface="Calibri"/>
                <a:sym typeface="Calibri"/>
              </a:defRPr>
            </a:lvl2pPr>
            <a:lvl3pPr marL="0" indent="514350" defTabSz="514350">
              <a:lnSpc>
                <a:spcPct val="90000"/>
              </a:lnSpc>
              <a:spcBef>
                <a:spcPts val="500"/>
              </a:spcBef>
              <a:buClrTx/>
              <a:buSzTx/>
              <a:buFontTx/>
              <a:buNone/>
              <a:defRPr sz="1300">
                <a:solidFill>
                  <a:srgbClr val="888888"/>
                </a:solidFill>
                <a:latin typeface="Calibri"/>
                <a:ea typeface="Calibri"/>
                <a:cs typeface="Calibri"/>
                <a:sym typeface="Calibri"/>
              </a:defRPr>
            </a:lvl3pPr>
            <a:lvl4pPr marL="0" indent="771525" defTabSz="514350">
              <a:lnSpc>
                <a:spcPct val="90000"/>
              </a:lnSpc>
              <a:spcBef>
                <a:spcPts val="500"/>
              </a:spcBef>
              <a:buClrTx/>
              <a:buSzTx/>
              <a:buFontTx/>
              <a:buNone/>
              <a:defRPr sz="1300">
                <a:solidFill>
                  <a:srgbClr val="888888"/>
                </a:solidFill>
                <a:latin typeface="Calibri"/>
                <a:ea typeface="Calibri"/>
                <a:cs typeface="Calibri"/>
                <a:sym typeface="Calibri"/>
              </a:defRPr>
            </a:lvl4pPr>
            <a:lvl5pPr marL="0" indent="1028700" defTabSz="514350">
              <a:lnSpc>
                <a:spcPct val="90000"/>
              </a:lnSpc>
              <a:spcBef>
                <a:spcPts val="500"/>
              </a:spcBef>
              <a:buClrTx/>
              <a:buSzTx/>
              <a:buFontTx/>
              <a:buNone/>
              <a:defRPr sz="13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079"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2723302109"/>
      </p:ext>
    </p:extLst>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tx">
  <p:cSld name="Two Content">
    <p:spTree>
      <p:nvGrpSpPr>
        <p:cNvPr id="1" name=""/>
        <p:cNvGrpSpPr/>
        <p:nvPr/>
      </p:nvGrpSpPr>
      <p:grpSpPr>
        <a:xfrm>
          <a:off x="0" y="0"/>
          <a:ext cx="0" cy="0"/>
          <a:chOff x="0" y="0"/>
          <a:chExt cx="0" cy="0"/>
        </a:xfrm>
      </p:grpSpPr>
      <p:sp>
        <p:nvSpPr>
          <p:cNvPr id="9086" name="Title Text"/>
          <p:cNvSpPr txBox="1">
            <a:spLocks noGrp="1"/>
          </p:cNvSpPr>
          <p:nvPr>
            <p:ph type="title"/>
          </p:nvPr>
        </p:nvSpPr>
        <p:spPr>
          <a:xfrm>
            <a:off x="628650" y="273846"/>
            <a:ext cx="7886700" cy="994172"/>
          </a:xfrm>
          <a:prstGeom prst="rect">
            <a:avLst/>
          </a:prstGeom>
        </p:spPr>
        <p:txBody>
          <a:bodyPr lIns="45719" tIns="45719" rIns="45719" bIns="45719"/>
          <a:lstStyle>
            <a:lvl1pPr defTabSz="514350">
              <a:lnSpc>
                <a:spcPct val="90000"/>
              </a:lnSpc>
              <a:defRPr sz="2400" b="0">
                <a:latin typeface="Calibri Light"/>
                <a:ea typeface="Calibri Light"/>
                <a:cs typeface="Calibri Light"/>
                <a:sym typeface="Calibri Light"/>
              </a:defRPr>
            </a:lvl1pPr>
          </a:lstStyle>
          <a:p>
            <a:r>
              <a:t>Title Text</a:t>
            </a:r>
          </a:p>
        </p:txBody>
      </p:sp>
      <p:sp>
        <p:nvSpPr>
          <p:cNvPr id="9087" name="Body Level One…"/>
          <p:cNvSpPr txBox="1">
            <a:spLocks noGrp="1"/>
          </p:cNvSpPr>
          <p:nvPr>
            <p:ph type="body" sz="half" idx="1"/>
          </p:nvPr>
        </p:nvSpPr>
        <p:spPr>
          <a:xfrm>
            <a:off x="628650" y="1369219"/>
            <a:ext cx="3886200" cy="3263504"/>
          </a:xfrm>
          <a:prstGeom prst="rect">
            <a:avLst/>
          </a:prstGeom>
        </p:spPr>
        <p:txBody>
          <a:bodyPr lIns="45719" tIns="45719" rIns="45719" bIns="45719"/>
          <a:lstStyle>
            <a:lvl1pPr marL="128587" indent="-128587" defTabSz="514350">
              <a:lnSpc>
                <a:spcPct val="90000"/>
              </a:lnSpc>
              <a:spcBef>
                <a:spcPts val="500"/>
              </a:spcBef>
              <a:buClrTx/>
              <a:buSzPct val="100000"/>
              <a:buFont typeface="Arial"/>
              <a:buChar char="•"/>
              <a:defRPr sz="1500">
                <a:latin typeface="Calibri"/>
                <a:ea typeface="Calibri"/>
                <a:cs typeface="Calibri"/>
                <a:sym typeface="Calibri"/>
              </a:defRPr>
            </a:lvl1pPr>
            <a:lvl2pPr marL="405545" indent="-148370" defTabSz="514350">
              <a:lnSpc>
                <a:spcPct val="90000"/>
              </a:lnSpc>
              <a:spcBef>
                <a:spcPts val="500"/>
              </a:spcBef>
              <a:buClrTx/>
              <a:buSzPct val="100000"/>
              <a:buFont typeface="Arial"/>
              <a:buChar char="•"/>
              <a:defRPr sz="1500">
                <a:latin typeface="Calibri"/>
                <a:ea typeface="Calibri"/>
                <a:cs typeface="Calibri"/>
                <a:sym typeface="Calibri"/>
              </a:defRPr>
            </a:lvl2pPr>
            <a:lvl3pPr marL="689697" indent="-175347" defTabSz="514350">
              <a:lnSpc>
                <a:spcPct val="90000"/>
              </a:lnSpc>
              <a:spcBef>
                <a:spcPts val="500"/>
              </a:spcBef>
              <a:buClrTx/>
              <a:buSzPct val="100000"/>
              <a:buFont typeface="Arial"/>
              <a:defRPr sz="1500">
                <a:latin typeface="Calibri"/>
                <a:ea typeface="Calibri"/>
                <a:cs typeface="Calibri"/>
                <a:sym typeface="Calibri"/>
              </a:defRPr>
            </a:lvl3pPr>
            <a:lvl4pPr marL="964407" indent="-192882" defTabSz="514350">
              <a:lnSpc>
                <a:spcPct val="90000"/>
              </a:lnSpc>
              <a:spcBef>
                <a:spcPts val="500"/>
              </a:spcBef>
              <a:buClrTx/>
              <a:buSzPct val="100000"/>
              <a:buFont typeface="Arial"/>
              <a:buChar char="•"/>
              <a:defRPr sz="1500">
                <a:latin typeface="Calibri"/>
                <a:ea typeface="Calibri"/>
                <a:cs typeface="Calibri"/>
                <a:sym typeface="Calibri"/>
              </a:defRPr>
            </a:lvl4pPr>
            <a:lvl5pPr marL="1221582" indent="-192882" defTabSz="514350">
              <a:lnSpc>
                <a:spcPct val="90000"/>
              </a:lnSpc>
              <a:spcBef>
                <a:spcPts val="500"/>
              </a:spcBef>
              <a:buClrTx/>
              <a:buSzPct val="100000"/>
              <a:buFont typeface="Arial"/>
              <a:buChar char="•"/>
              <a:defRPr sz="15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088"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3180929471"/>
      </p:ext>
    </p:extLst>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sp>
        <p:nvSpPr>
          <p:cNvPr id="9095" name="Title Text"/>
          <p:cNvSpPr txBox="1">
            <a:spLocks noGrp="1"/>
          </p:cNvSpPr>
          <p:nvPr>
            <p:ph type="title"/>
          </p:nvPr>
        </p:nvSpPr>
        <p:spPr>
          <a:xfrm>
            <a:off x="629841" y="273846"/>
            <a:ext cx="7886701" cy="994172"/>
          </a:xfrm>
          <a:prstGeom prst="rect">
            <a:avLst/>
          </a:prstGeom>
        </p:spPr>
        <p:txBody>
          <a:bodyPr lIns="45719" tIns="45719" rIns="45719" bIns="45719"/>
          <a:lstStyle>
            <a:lvl1pPr defTabSz="514350">
              <a:lnSpc>
                <a:spcPct val="90000"/>
              </a:lnSpc>
              <a:defRPr sz="2400" b="0">
                <a:latin typeface="Calibri Light"/>
                <a:ea typeface="Calibri Light"/>
                <a:cs typeface="Calibri Light"/>
                <a:sym typeface="Calibri Light"/>
              </a:defRPr>
            </a:lvl1pPr>
          </a:lstStyle>
          <a:p>
            <a:r>
              <a:t>Title Text</a:t>
            </a:r>
          </a:p>
        </p:txBody>
      </p:sp>
      <p:sp>
        <p:nvSpPr>
          <p:cNvPr id="9096" name="Body Level One…"/>
          <p:cNvSpPr txBox="1">
            <a:spLocks noGrp="1"/>
          </p:cNvSpPr>
          <p:nvPr>
            <p:ph type="body" sz="quarter" idx="1"/>
          </p:nvPr>
        </p:nvSpPr>
        <p:spPr>
          <a:xfrm>
            <a:off x="629841" y="1260871"/>
            <a:ext cx="3868341" cy="617935"/>
          </a:xfrm>
          <a:prstGeom prst="rect">
            <a:avLst/>
          </a:prstGeom>
        </p:spPr>
        <p:txBody>
          <a:bodyPr lIns="45719" tIns="45719" rIns="45719" bIns="45719" anchor="b"/>
          <a:lstStyle>
            <a:lvl1pPr marL="0" indent="0" defTabSz="514350">
              <a:lnSpc>
                <a:spcPct val="90000"/>
              </a:lnSpc>
              <a:spcBef>
                <a:spcPts val="500"/>
              </a:spcBef>
              <a:buClrTx/>
              <a:buSzTx/>
              <a:buFontTx/>
              <a:buNone/>
              <a:defRPr sz="1300" b="1">
                <a:latin typeface="Calibri"/>
                <a:ea typeface="Calibri"/>
                <a:cs typeface="Calibri"/>
                <a:sym typeface="Calibri"/>
              </a:defRPr>
            </a:lvl1pPr>
            <a:lvl2pPr marL="0" indent="257175" defTabSz="514350">
              <a:lnSpc>
                <a:spcPct val="90000"/>
              </a:lnSpc>
              <a:spcBef>
                <a:spcPts val="500"/>
              </a:spcBef>
              <a:buClrTx/>
              <a:buSzTx/>
              <a:buFontTx/>
              <a:buNone/>
              <a:defRPr sz="1300" b="1">
                <a:latin typeface="Calibri"/>
                <a:ea typeface="Calibri"/>
                <a:cs typeface="Calibri"/>
                <a:sym typeface="Calibri"/>
              </a:defRPr>
            </a:lvl2pPr>
            <a:lvl3pPr marL="0" indent="514350" defTabSz="514350">
              <a:lnSpc>
                <a:spcPct val="90000"/>
              </a:lnSpc>
              <a:spcBef>
                <a:spcPts val="500"/>
              </a:spcBef>
              <a:buClrTx/>
              <a:buSzTx/>
              <a:buFontTx/>
              <a:buNone/>
              <a:defRPr sz="1300" b="1">
                <a:latin typeface="Calibri"/>
                <a:ea typeface="Calibri"/>
                <a:cs typeface="Calibri"/>
                <a:sym typeface="Calibri"/>
              </a:defRPr>
            </a:lvl3pPr>
            <a:lvl4pPr marL="0" indent="771525" defTabSz="514350">
              <a:lnSpc>
                <a:spcPct val="90000"/>
              </a:lnSpc>
              <a:spcBef>
                <a:spcPts val="500"/>
              </a:spcBef>
              <a:buClrTx/>
              <a:buSzTx/>
              <a:buFontTx/>
              <a:buNone/>
              <a:defRPr sz="1300" b="1">
                <a:latin typeface="Calibri"/>
                <a:ea typeface="Calibri"/>
                <a:cs typeface="Calibri"/>
                <a:sym typeface="Calibri"/>
              </a:defRPr>
            </a:lvl4pPr>
            <a:lvl5pPr marL="0" indent="1028700" defTabSz="514350">
              <a:lnSpc>
                <a:spcPct val="90000"/>
              </a:lnSpc>
              <a:spcBef>
                <a:spcPts val="500"/>
              </a:spcBef>
              <a:buClrTx/>
              <a:buSzTx/>
              <a:buFontTx/>
              <a:buNone/>
              <a:defRPr sz="13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097" name="Text Placeholder 4"/>
          <p:cNvSpPr>
            <a:spLocks noGrp="1"/>
          </p:cNvSpPr>
          <p:nvPr>
            <p:ph type="body" sz="quarter" idx="21"/>
          </p:nvPr>
        </p:nvSpPr>
        <p:spPr>
          <a:xfrm>
            <a:off x="4629151" y="1260871"/>
            <a:ext cx="3887392" cy="617935"/>
          </a:xfrm>
          <a:prstGeom prst="rect">
            <a:avLst/>
          </a:prstGeom>
        </p:spPr>
        <p:txBody>
          <a:bodyPr lIns="45719" tIns="45719" rIns="45719" bIns="45719" anchor="b"/>
          <a:lstStyle/>
          <a:p>
            <a:pPr marL="0" indent="0" defTabSz="514350">
              <a:lnSpc>
                <a:spcPct val="90000"/>
              </a:lnSpc>
              <a:spcBef>
                <a:spcPts val="500"/>
              </a:spcBef>
              <a:buClrTx/>
              <a:buSzTx/>
              <a:buFontTx/>
              <a:buNone/>
              <a:defRPr sz="1300" b="1">
                <a:latin typeface="Calibri"/>
                <a:ea typeface="Calibri"/>
                <a:cs typeface="Calibri"/>
                <a:sym typeface="Calibri"/>
              </a:defRPr>
            </a:pPr>
            <a:endParaRPr/>
          </a:p>
        </p:txBody>
      </p:sp>
      <p:sp>
        <p:nvSpPr>
          <p:cNvPr id="9098"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2670694041"/>
      </p:ext>
    </p:extLst>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x">
  <p:cSld name="2_Title Only">
    <p:spTree>
      <p:nvGrpSpPr>
        <p:cNvPr id="1" name=""/>
        <p:cNvGrpSpPr/>
        <p:nvPr/>
      </p:nvGrpSpPr>
      <p:grpSpPr>
        <a:xfrm>
          <a:off x="0" y="0"/>
          <a:ext cx="0" cy="0"/>
          <a:chOff x="0" y="0"/>
          <a:chExt cx="0" cy="0"/>
        </a:xfrm>
      </p:grpSpPr>
      <p:sp>
        <p:nvSpPr>
          <p:cNvPr id="9105" name="Title Text"/>
          <p:cNvSpPr txBox="1">
            <a:spLocks noGrp="1"/>
          </p:cNvSpPr>
          <p:nvPr>
            <p:ph type="title"/>
          </p:nvPr>
        </p:nvSpPr>
        <p:spPr>
          <a:xfrm>
            <a:off x="628650" y="273846"/>
            <a:ext cx="7886700" cy="994172"/>
          </a:xfrm>
          <a:prstGeom prst="rect">
            <a:avLst/>
          </a:prstGeom>
        </p:spPr>
        <p:txBody>
          <a:bodyPr lIns="45719" tIns="45719" rIns="45719" bIns="45719"/>
          <a:lstStyle>
            <a:lvl1pPr defTabSz="514350">
              <a:lnSpc>
                <a:spcPct val="90000"/>
              </a:lnSpc>
              <a:defRPr sz="2400" b="0">
                <a:latin typeface="Calibri Light"/>
                <a:ea typeface="Calibri Light"/>
                <a:cs typeface="Calibri Light"/>
                <a:sym typeface="Calibri Light"/>
              </a:defRPr>
            </a:lvl1pPr>
          </a:lstStyle>
          <a:p>
            <a:r>
              <a:t>Title Text</a:t>
            </a:r>
          </a:p>
        </p:txBody>
      </p:sp>
      <p:sp>
        <p:nvSpPr>
          <p:cNvPr id="9106"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1091812690"/>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x">
  <p:cSld name="4_Blank">
    <p:spTree>
      <p:nvGrpSpPr>
        <p:cNvPr id="1" name=""/>
        <p:cNvGrpSpPr/>
        <p:nvPr/>
      </p:nvGrpSpPr>
      <p:grpSpPr>
        <a:xfrm>
          <a:off x="0" y="0"/>
          <a:ext cx="0" cy="0"/>
          <a:chOff x="0" y="0"/>
          <a:chExt cx="0" cy="0"/>
        </a:xfrm>
      </p:grpSpPr>
      <p:sp>
        <p:nvSpPr>
          <p:cNvPr id="9113"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1423300634"/>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x">
  <p:cSld name="Content with Caption">
    <p:spTree>
      <p:nvGrpSpPr>
        <p:cNvPr id="1" name=""/>
        <p:cNvGrpSpPr/>
        <p:nvPr/>
      </p:nvGrpSpPr>
      <p:grpSpPr>
        <a:xfrm>
          <a:off x="0" y="0"/>
          <a:ext cx="0" cy="0"/>
          <a:chOff x="0" y="0"/>
          <a:chExt cx="0" cy="0"/>
        </a:xfrm>
      </p:grpSpPr>
      <p:sp>
        <p:nvSpPr>
          <p:cNvPr id="9120" name="Title Text"/>
          <p:cNvSpPr txBox="1">
            <a:spLocks noGrp="1"/>
          </p:cNvSpPr>
          <p:nvPr>
            <p:ph type="title"/>
          </p:nvPr>
        </p:nvSpPr>
        <p:spPr>
          <a:xfrm>
            <a:off x="629841" y="342900"/>
            <a:ext cx="2949178" cy="1200150"/>
          </a:xfrm>
          <a:prstGeom prst="rect">
            <a:avLst/>
          </a:prstGeom>
        </p:spPr>
        <p:txBody>
          <a:bodyPr lIns="45719" tIns="45719" rIns="45719" bIns="45719" anchor="b"/>
          <a:lstStyle>
            <a:lvl1pPr defTabSz="514350">
              <a:lnSpc>
                <a:spcPct val="90000"/>
              </a:lnSpc>
              <a:defRPr sz="1800" b="0">
                <a:latin typeface="Calibri Light"/>
                <a:ea typeface="Calibri Light"/>
                <a:cs typeface="Calibri Light"/>
                <a:sym typeface="Calibri Light"/>
              </a:defRPr>
            </a:lvl1pPr>
          </a:lstStyle>
          <a:p>
            <a:r>
              <a:t>Title Text</a:t>
            </a:r>
          </a:p>
        </p:txBody>
      </p:sp>
      <p:sp>
        <p:nvSpPr>
          <p:cNvPr id="9121" name="Body Level One…"/>
          <p:cNvSpPr txBox="1">
            <a:spLocks noGrp="1"/>
          </p:cNvSpPr>
          <p:nvPr>
            <p:ph type="body" sz="half" idx="1"/>
          </p:nvPr>
        </p:nvSpPr>
        <p:spPr>
          <a:xfrm>
            <a:off x="3887391" y="740570"/>
            <a:ext cx="4629151" cy="3655221"/>
          </a:xfrm>
          <a:prstGeom prst="rect">
            <a:avLst/>
          </a:prstGeom>
        </p:spPr>
        <p:txBody>
          <a:bodyPr lIns="45719" tIns="45719" rIns="45719" bIns="45719"/>
          <a:lstStyle>
            <a:lvl1pPr marL="128587" indent="-128587" defTabSz="514350">
              <a:lnSpc>
                <a:spcPct val="90000"/>
              </a:lnSpc>
              <a:spcBef>
                <a:spcPts val="500"/>
              </a:spcBef>
              <a:buClrTx/>
              <a:buSzPct val="100000"/>
              <a:buFont typeface="Arial"/>
              <a:buChar char="•"/>
              <a:defRPr>
                <a:latin typeface="Calibri"/>
                <a:ea typeface="Calibri"/>
                <a:cs typeface="Calibri"/>
                <a:sym typeface="Calibri"/>
              </a:defRPr>
            </a:lvl1pPr>
            <a:lvl2pPr marL="411480" indent="-154305" defTabSz="514350">
              <a:lnSpc>
                <a:spcPct val="90000"/>
              </a:lnSpc>
              <a:spcBef>
                <a:spcPts val="500"/>
              </a:spcBef>
              <a:buClrTx/>
              <a:buSzPct val="100000"/>
              <a:buFont typeface="Arial"/>
              <a:buChar char="•"/>
              <a:defRPr>
                <a:latin typeface="Calibri"/>
                <a:ea typeface="Calibri"/>
                <a:cs typeface="Calibri"/>
                <a:sym typeface="Calibri"/>
              </a:defRPr>
            </a:lvl2pPr>
            <a:lvl3pPr marL="692394" indent="-178044" defTabSz="514350">
              <a:lnSpc>
                <a:spcPct val="90000"/>
              </a:lnSpc>
              <a:spcBef>
                <a:spcPts val="500"/>
              </a:spcBef>
              <a:buClrTx/>
              <a:buSzPct val="100000"/>
              <a:buFont typeface="Arial"/>
              <a:defRPr>
                <a:latin typeface="Calibri"/>
                <a:ea typeface="Calibri"/>
                <a:cs typeface="Calibri"/>
                <a:sym typeface="Calibri"/>
              </a:defRPr>
            </a:lvl3pPr>
            <a:lvl4pPr marL="981941" indent="-210416" defTabSz="514350">
              <a:lnSpc>
                <a:spcPct val="90000"/>
              </a:lnSpc>
              <a:spcBef>
                <a:spcPts val="500"/>
              </a:spcBef>
              <a:buClrTx/>
              <a:buSzPct val="100000"/>
              <a:buFont typeface="Arial"/>
              <a:buChar char="•"/>
              <a:defRPr>
                <a:latin typeface="Calibri"/>
                <a:ea typeface="Calibri"/>
                <a:cs typeface="Calibri"/>
                <a:sym typeface="Calibri"/>
              </a:defRPr>
            </a:lvl4pPr>
            <a:lvl5pPr marL="1239116" indent="-210416" defTabSz="514350">
              <a:lnSpc>
                <a:spcPct val="90000"/>
              </a:lnSpc>
              <a:spcBef>
                <a:spcPts val="500"/>
              </a:spcBef>
              <a:buClrTx/>
              <a:buSzPct val="100000"/>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quarter" idx="21"/>
          </p:nvPr>
        </p:nvSpPr>
        <p:spPr>
          <a:xfrm>
            <a:off x="629840" y="1543050"/>
            <a:ext cx="2949180" cy="2858692"/>
          </a:xfrm>
          <a:prstGeom prst="rect">
            <a:avLst/>
          </a:prstGeom>
        </p:spPr>
        <p:txBody>
          <a:bodyPr lIns="45719" tIns="45719" rIns="45719" bIns="45719"/>
          <a:lstStyle/>
          <a:p>
            <a:pPr marL="0" indent="0" defTabSz="514350">
              <a:lnSpc>
                <a:spcPct val="90000"/>
              </a:lnSpc>
              <a:spcBef>
                <a:spcPts val="500"/>
              </a:spcBef>
              <a:buClrTx/>
              <a:buSzTx/>
              <a:buFontTx/>
              <a:buNone/>
              <a:defRPr sz="900">
                <a:latin typeface="Calibri"/>
                <a:ea typeface="Calibri"/>
                <a:cs typeface="Calibri"/>
                <a:sym typeface="Calibri"/>
              </a:defRPr>
            </a:pPr>
            <a:endParaRPr/>
          </a:p>
        </p:txBody>
      </p:sp>
      <p:sp>
        <p:nvSpPr>
          <p:cNvPr id="9123"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3733989098"/>
      </p:ext>
    </p:extLst>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x">
  <p:cSld name="Picture with Caption">
    <p:spTree>
      <p:nvGrpSpPr>
        <p:cNvPr id="1" name=""/>
        <p:cNvGrpSpPr/>
        <p:nvPr/>
      </p:nvGrpSpPr>
      <p:grpSpPr>
        <a:xfrm>
          <a:off x="0" y="0"/>
          <a:ext cx="0" cy="0"/>
          <a:chOff x="0" y="0"/>
          <a:chExt cx="0" cy="0"/>
        </a:xfrm>
      </p:grpSpPr>
      <p:sp>
        <p:nvSpPr>
          <p:cNvPr id="9130" name="Title Text"/>
          <p:cNvSpPr txBox="1">
            <a:spLocks noGrp="1"/>
          </p:cNvSpPr>
          <p:nvPr>
            <p:ph type="title"/>
          </p:nvPr>
        </p:nvSpPr>
        <p:spPr>
          <a:xfrm>
            <a:off x="629841" y="342900"/>
            <a:ext cx="2949178" cy="1200150"/>
          </a:xfrm>
          <a:prstGeom prst="rect">
            <a:avLst/>
          </a:prstGeom>
        </p:spPr>
        <p:txBody>
          <a:bodyPr lIns="45719" tIns="45719" rIns="45719" bIns="45719" anchor="b"/>
          <a:lstStyle>
            <a:lvl1pPr defTabSz="514350">
              <a:lnSpc>
                <a:spcPct val="90000"/>
              </a:lnSpc>
              <a:defRPr sz="1800" b="0">
                <a:latin typeface="Calibri Light"/>
                <a:ea typeface="Calibri Light"/>
                <a:cs typeface="Calibri Light"/>
                <a:sym typeface="Calibri Light"/>
              </a:defRPr>
            </a:lvl1pPr>
          </a:lstStyle>
          <a:p>
            <a:r>
              <a:t>Title Text</a:t>
            </a:r>
          </a:p>
        </p:txBody>
      </p:sp>
      <p:sp>
        <p:nvSpPr>
          <p:cNvPr id="9131" name="Picture Placeholder 2"/>
          <p:cNvSpPr>
            <a:spLocks noGrp="1"/>
          </p:cNvSpPr>
          <p:nvPr>
            <p:ph type="pic" sz="half" idx="21"/>
          </p:nvPr>
        </p:nvSpPr>
        <p:spPr>
          <a:xfrm>
            <a:off x="3887391" y="740570"/>
            <a:ext cx="4629151" cy="3655221"/>
          </a:xfrm>
          <a:prstGeom prst="rect">
            <a:avLst/>
          </a:prstGeom>
        </p:spPr>
        <p:txBody>
          <a:bodyPr lIns="91439" tIns="45719" rIns="91439" bIns="45719">
            <a:noAutofit/>
          </a:bodyPr>
          <a:lstStyle/>
          <a:p>
            <a:endParaRPr/>
          </a:p>
        </p:txBody>
      </p:sp>
      <p:sp>
        <p:nvSpPr>
          <p:cNvPr id="9132" name="Body Level One…"/>
          <p:cNvSpPr txBox="1">
            <a:spLocks noGrp="1"/>
          </p:cNvSpPr>
          <p:nvPr>
            <p:ph type="body" sz="quarter" idx="1"/>
          </p:nvPr>
        </p:nvSpPr>
        <p:spPr>
          <a:xfrm>
            <a:off x="629841" y="1543050"/>
            <a:ext cx="2949178" cy="2858692"/>
          </a:xfrm>
          <a:prstGeom prst="rect">
            <a:avLst/>
          </a:prstGeom>
        </p:spPr>
        <p:txBody>
          <a:bodyPr lIns="45719" tIns="45719" rIns="45719" bIns="45719"/>
          <a:lstStyle>
            <a:lvl1pPr marL="0" indent="0" defTabSz="514350">
              <a:lnSpc>
                <a:spcPct val="90000"/>
              </a:lnSpc>
              <a:spcBef>
                <a:spcPts val="500"/>
              </a:spcBef>
              <a:buClrTx/>
              <a:buSzTx/>
              <a:buFontTx/>
              <a:buNone/>
              <a:defRPr sz="900">
                <a:latin typeface="Calibri"/>
                <a:ea typeface="Calibri"/>
                <a:cs typeface="Calibri"/>
                <a:sym typeface="Calibri"/>
              </a:defRPr>
            </a:lvl1pPr>
            <a:lvl2pPr marL="0" indent="257175" defTabSz="514350">
              <a:lnSpc>
                <a:spcPct val="90000"/>
              </a:lnSpc>
              <a:spcBef>
                <a:spcPts val="500"/>
              </a:spcBef>
              <a:buClrTx/>
              <a:buSzTx/>
              <a:buFontTx/>
              <a:buNone/>
              <a:defRPr sz="900">
                <a:latin typeface="Calibri"/>
                <a:ea typeface="Calibri"/>
                <a:cs typeface="Calibri"/>
                <a:sym typeface="Calibri"/>
              </a:defRPr>
            </a:lvl2pPr>
            <a:lvl3pPr marL="0" indent="514350" defTabSz="514350">
              <a:lnSpc>
                <a:spcPct val="90000"/>
              </a:lnSpc>
              <a:spcBef>
                <a:spcPts val="500"/>
              </a:spcBef>
              <a:buClrTx/>
              <a:buSzTx/>
              <a:buFontTx/>
              <a:buNone/>
              <a:defRPr sz="900">
                <a:latin typeface="Calibri"/>
                <a:ea typeface="Calibri"/>
                <a:cs typeface="Calibri"/>
                <a:sym typeface="Calibri"/>
              </a:defRPr>
            </a:lvl3pPr>
            <a:lvl4pPr marL="0" indent="771525" defTabSz="514350">
              <a:lnSpc>
                <a:spcPct val="90000"/>
              </a:lnSpc>
              <a:spcBef>
                <a:spcPts val="500"/>
              </a:spcBef>
              <a:buClrTx/>
              <a:buSzTx/>
              <a:buFontTx/>
              <a:buNone/>
              <a:defRPr sz="900">
                <a:latin typeface="Calibri"/>
                <a:ea typeface="Calibri"/>
                <a:cs typeface="Calibri"/>
                <a:sym typeface="Calibri"/>
              </a:defRPr>
            </a:lvl4pPr>
            <a:lvl5pPr marL="0" indent="1028700" defTabSz="514350">
              <a:lnSpc>
                <a:spcPct val="90000"/>
              </a:lnSpc>
              <a:spcBef>
                <a:spcPts val="500"/>
              </a:spcBef>
              <a:buClrTx/>
              <a:buSzTx/>
              <a:buFontTx/>
              <a:buNone/>
              <a:defRPr sz="9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133"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2988037268"/>
      </p:ext>
    </p:extLst>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sp>
        <p:nvSpPr>
          <p:cNvPr id="9140" name="Title Text"/>
          <p:cNvSpPr txBox="1">
            <a:spLocks noGrp="1"/>
          </p:cNvSpPr>
          <p:nvPr>
            <p:ph type="title"/>
          </p:nvPr>
        </p:nvSpPr>
        <p:spPr>
          <a:xfrm>
            <a:off x="1143000" y="841771"/>
            <a:ext cx="6858000" cy="1790701"/>
          </a:xfrm>
          <a:prstGeom prst="rect">
            <a:avLst/>
          </a:prstGeom>
        </p:spPr>
        <p:txBody>
          <a:bodyPr lIns="45719" tIns="45719" rIns="45719" bIns="45719" anchor="b"/>
          <a:lstStyle>
            <a:lvl1pPr algn="ctr" defTabSz="685800">
              <a:lnSpc>
                <a:spcPct val="90000"/>
              </a:lnSpc>
              <a:defRPr sz="4500" b="0">
                <a:latin typeface="Calibri Light"/>
                <a:ea typeface="Calibri Light"/>
                <a:cs typeface="Calibri Light"/>
                <a:sym typeface="Calibri Light"/>
              </a:defRPr>
            </a:lvl1pPr>
          </a:lstStyle>
          <a:p>
            <a:r>
              <a:t>Title Text</a:t>
            </a:r>
          </a:p>
        </p:txBody>
      </p:sp>
      <p:sp>
        <p:nvSpPr>
          <p:cNvPr id="9141" name="Body Level One…"/>
          <p:cNvSpPr txBox="1">
            <a:spLocks noGrp="1"/>
          </p:cNvSpPr>
          <p:nvPr>
            <p:ph type="body" sz="quarter" idx="1"/>
          </p:nvPr>
        </p:nvSpPr>
        <p:spPr>
          <a:xfrm>
            <a:off x="1143000" y="2701527"/>
            <a:ext cx="6858000" cy="1241823"/>
          </a:xfrm>
          <a:prstGeom prst="rect">
            <a:avLst/>
          </a:prstGeom>
        </p:spPr>
        <p:txBody>
          <a:bodyPr lIns="45719" tIns="45719" rIns="45719" bIns="45719"/>
          <a:lstStyle>
            <a:lvl1pPr marL="0" indent="0" algn="ctr" defTabSz="685800">
              <a:lnSpc>
                <a:spcPct val="90000"/>
              </a:lnSpc>
              <a:spcBef>
                <a:spcPts val="700"/>
              </a:spcBef>
              <a:buClrTx/>
              <a:buSzTx/>
              <a:buFontTx/>
              <a:buNone/>
              <a:defRPr>
                <a:latin typeface="Calibri"/>
                <a:ea typeface="Calibri"/>
                <a:cs typeface="Calibri"/>
                <a:sym typeface="Calibri"/>
              </a:defRPr>
            </a:lvl1pPr>
            <a:lvl2pPr marL="0" indent="342900" algn="ctr" defTabSz="685800">
              <a:lnSpc>
                <a:spcPct val="90000"/>
              </a:lnSpc>
              <a:spcBef>
                <a:spcPts val="700"/>
              </a:spcBef>
              <a:buClrTx/>
              <a:buSzTx/>
              <a:buFontTx/>
              <a:buNone/>
              <a:defRPr>
                <a:latin typeface="Calibri"/>
                <a:ea typeface="Calibri"/>
                <a:cs typeface="Calibri"/>
                <a:sym typeface="Calibri"/>
              </a:defRPr>
            </a:lvl2pPr>
            <a:lvl3pPr marL="0" indent="685800" algn="ctr" defTabSz="685800">
              <a:lnSpc>
                <a:spcPct val="90000"/>
              </a:lnSpc>
              <a:spcBef>
                <a:spcPts val="700"/>
              </a:spcBef>
              <a:buClrTx/>
              <a:buSzTx/>
              <a:buFontTx/>
              <a:buNone/>
              <a:defRPr>
                <a:latin typeface="Calibri"/>
                <a:ea typeface="Calibri"/>
                <a:cs typeface="Calibri"/>
                <a:sym typeface="Calibri"/>
              </a:defRPr>
            </a:lvl3pPr>
            <a:lvl4pPr marL="0" indent="1028700" algn="ctr" defTabSz="685800">
              <a:lnSpc>
                <a:spcPct val="90000"/>
              </a:lnSpc>
              <a:spcBef>
                <a:spcPts val="700"/>
              </a:spcBef>
              <a:buClrTx/>
              <a:buSzTx/>
              <a:buFontTx/>
              <a:buNone/>
              <a:defRPr>
                <a:latin typeface="Calibri"/>
                <a:ea typeface="Calibri"/>
                <a:cs typeface="Calibri"/>
                <a:sym typeface="Calibri"/>
              </a:defRPr>
            </a:lvl4pPr>
            <a:lvl5pPr marL="0" indent="1371600" algn="ctr" defTabSz="685800">
              <a:lnSpc>
                <a:spcPct val="90000"/>
              </a:lnSpc>
              <a:spcBef>
                <a:spcPts val="700"/>
              </a:spcBef>
              <a:buClrTx/>
              <a:buSzTx/>
              <a:buFontTx/>
              <a:buNone/>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142"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2119712170"/>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x">
  <p:cSld name="Content only: black">
    <p:bg>
      <p:bgPr>
        <a:solidFill>
          <a:srgbClr val="262626"/>
        </a:solidFill>
        <a:effectLst/>
      </p:bgPr>
    </p:bg>
    <p:spTree>
      <p:nvGrpSpPr>
        <p:cNvPr id="1" name=""/>
        <p:cNvGrpSpPr/>
        <p:nvPr/>
      </p:nvGrpSpPr>
      <p:grpSpPr>
        <a:xfrm>
          <a:off x="0" y="0"/>
          <a:ext cx="0" cy="0"/>
          <a:chOff x="0" y="0"/>
          <a:chExt cx="0" cy="0"/>
        </a:xfrm>
      </p:grpSpPr>
      <p:sp>
        <p:nvSpPr>
          <p:cNvPr id="60" name="Title Text"/>
          <p:cNvSpPr txBox="1">
            <a:spLocks noGrp="1"/>
          </p:cNvSpPr>
          <p:nvPr>
            <p:ph type="title"/>
          </p:nvPr>
        </p:nvSpPr>
        <p:spPr>
          <a:xfrm>
            <a:off x="523347" y="759069"/>
            <a:ext cx="8004411" cy="699066"/>
          </a:xfrm>
          <a:prstGeom prst="rect">
            <a:avLst/>
          </a:prstGeom>
        </p:spPr>
        <p:txBody>
          <a:bodyPr/>
          <a:lstStyle>
            <a:lvl1pPr>
              <a:defRPr sz="3000">
                <a:solidFill>
                  <a:srgbClr val="FFFFFF"/>
                </a:solidFill>
              </a:defRPr>
            </a:lvl1pPr>
          </a:lstStyle>
          <a:p>
            <a:r>
              <a:t>Title Text</a:t>
            </a:r>
          </a:p>
        </p:txBody>
      </p:sp>
      <p:sp>
        <p:nvSpPr>
          <p:cNvPr id="61" name="Body Level One…"/>
          <p:cNvSpPr txBox="1">
            <a:spLocks noGrp="1"/>
          </p:cNvSpPr>
          <p:nvPr>
            <p:ph type="body" idx="1"/>
          </p:nvPr>
        </p:nvSpPr>
        <p:spPr>
          <a:xfrm>
            <a:off x="523347" y="1630403"/>
            <a:ext cx="8011071" cy="2818771"/>
          </a:xfrm>
          <a:prstGeom prst="rect">
            <a:avLst/>
          </a:prstGeom>
        </p:spPr>
        <p:txBody>
          <a:bodyPr/>
          <a:lstStyle>
            <a:lvl1pPr>
              <a:buFontTx/>
              <a:buAutoNum type="arabicPeriod"/>
              <a:defRPr>
                <a:solidFill>
                  <a:srgbClr val="FFFFFF"/>
                </a:solidFill>
              </a:defRPr>
            </a:lvl1pPr>
            <a:lvl2pPr marL="0" indent="571500">
              <a:buSzTx/>
              <a:buFontTx/>
              <a:buNone/>
              <a:defRPr>
                <a:solidFill>
                  <a:srgbClr val="FFFFFF"/>
                </a:solidFill>
              </a:defRPr>
            </a:lvl2pPr>
            <a:lvl3pPr marL="0" indent="1028700">
              <a:buSzTx/>
              <a:buFontTx/>
              <a:buNone/>
              <a:defRPr>
                <a:solidFill>
                  <a:srgbClr val="FFFFFF"/>
                </a:solidFill>
              </a:defRPr>
            </a:lvl3pPr>
            <a:lvl4pPr marL="0" indent="1485900">
              <a:buSzTx/>
              <a:buFontTx/>
              <a:buNone/>
              <a:defRPr>
                <a:solidFill>
                  <a:srgbClr val="FFFFFF"/>
                </a:solidFill>
              </a:defRPr>
            </a:lvl4pPr>
            <a:lvl5pPr marL="0" indent="1943100">
              <a:buSzTx/>
              <a:buFontTx/>
              <a:buNone/>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62" name="Google Shape;54;p7"/>
          <p:cNvSpPr txBox="1">
            <a:spLocks noGrp="1"/>
          </p:cNvSpPr>
          <p:nvPr>
            <p:ph type="body" sz="quarter" idx="21"/>
          </p:nvPr>
        </p:nvSpPr>
        <p:spPr>
          <a:xfrm>
            <a:off x="4833956" y="284946"/>
            <a:ext cx="3700463" cy="252412"/>
          </a:xfrm>
          <a:prstGeom prst="rect">
            <a:avLst/>
          </a:prstGeom>
        </p:spPr>
        <p:txBody>
          <a:bodyPr/>
          <a:lstStyle/>
          <a:p>
            <a:pPr marL="228600" indent="0" algn="r">
              <a:buClrTx/>
              <a:buSzTx/>
              <a:buFontTx/>
              <a:buNone/>
              <a:defRPr sz="1100">
                <a:solidFill>
                  <a:srgbClr val="A6A6A6"/>
                </a:solidFill>
              </a:defRPr>
            </a:pPr>
            <a:endParaRPr/>
          </a:p>
        </p:txBody>
      </p:sp>
      <p:sp>
        <p:nvSpPr>
          <p:cNvPr id="63" name="Google Shape;55;p7"/>
          <p:cNvSpPr/>
          <p:nvPr/>
        </p:nvSpPr>
        <p:spPr>
          <a:xfrm>
            <a:off x="-1" y="957832"/>
            <a:ext cx="82666" cy="387198"/>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grpSp>
        <p:nvGrpSpPr>
          <p:cNvPr id="68" name="Google Shape;56;p7"/>
          <p:cNvGrpSpPr/>
          <p:nvPr/>
        </p:nvGrpSpPr>
        <p:grpSpPr>
          <a:xfrm>
            <a:off x="-30788" y="4661517"/>
            <a:ext cx="9228667" cy="528964"/>
            <a:chOff x="0" y="0"/>
            <a:chExt cx="9228666" cy="528963"/>
          </a:xfrm>
        </p:grpSpPr>
        <p:sp>
          <p:nvSpPr>
            <p:cNvPr id="64" name="Google Shape;57;p7"/>
            <p:cNvSpPr/>
            <p:nvPr/>
          </p:nvSpPr>
          <p:spPr>
            <a:xfrm>
              <a:off x="0" y="73289"/>
              <a:ext cx="9228667" cy="455675"/>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sp>
          <p:nvSpPr>
            <p:cNvPr id="65" name="Google Shape;58;p7"/>
            <p:cNvSpPr/>
            <p:nvPr/>
          </p:nvSpPr>
          <p:spPr>
            <a:xfrm>
              <a:off x="666090" y="-1"/>
              <a:ext cx="387198"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66" name="Google Shape;59;p7" descr="Google Shape;59;p7"/>
            <p:cNvPicPr>
              <a:picLocks noChangeAspect="1"/>
            </p:cNvPicPr>
            <p:nvPr/>
          </p:nvPicPr>
          <p:blipFill>
            <a:blip r:embed="rId2"/>
            <a:stretch>
              <a:fillRect/>
            </a:stretch>
          </p:blipFill>
          <p:spPr>
            <a:xfrm>
              <a:off x="730585" y="65346"/>
              <a:ext cx="258208" cy="327726"/>
            </a:xfrm>
            <a:prstGeom prst="rect">
              <a:avLst/>
            </a:prstGeom>
            <a:ln w="12700" cap="flat">
              <a:noFill/>
              <a:miter lim="400000"/>
            </a:ln>
            <a:effectLst/>
          </p:spPr>
        </p:pic>
        <p:sp>
          <p:nvSpPr>
            <p:cNvPr id="67" name="Google Shape;60;p7"/>
            <p:cNvSpPr txBox="1"/>
            <p:nvPr/>
          </p:nvSpPr>
          <p:spPr>
            <a:xfrm>
              <a:off x="1107484" y="170305"/>
              <a:ext cx="3522152" cy="21466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defRPr sz="900">
                  <a:solidFill>
                    <a:srgbClr val="FFFFFF"/>
                  </a:solidFill>
                </a:defRPr>
              </a:lvl1pPr>
            </a:lstStyle>
            <a:p>
              <a:r>
                <a:t>INDIANA UNIVERSITY BLOOMINGTON</a:t>
              </a:r>
            </a:p>
          </p:txBody>
        </p:sp>
      </p:grpSp>
      <p:sp>
        <p:nvSpPr>
          <p:cNvPr id="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30776807"/>
      </p:ext>
    </p:extLst>
  </p:cSld>
  <p:clrMapOvr>
    <a:masterClrMapping/>
  </p:clrMapOvr>
  <p:transition spd="med"/>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sp>
        <p:nvSpPr>
          <p:cNvPr id="9149" name="Title Text"/>
          <p:cNvSpPr txBox="1">
            <a:spLocks noGrp="1"/>
          </p:cNvSpPr>
          <p:nvPr>
            <p:ph type="title"/>
          </p:nvPr>
        </p:nvSpPr>
        <p:spPr>
          <a:xfrm>
            <a:off x="628650" y="273843"/>
            <a:ext cx="7886700" cy="994173"/>
          </a:xfrm>
          <a:prstGeom prst="rect">
            <a:avLst/>
          </a:prstGeom>
        </p:spPr>
        <p:txBody>
          <a:bodyPr lIns="45719" tIns="45719" rIns="45719" bIns="45719"/>
          <a:lstStyle>
            <a:lvl1pPr defTabSz="685800">
              <a:lnSpc>
                <a:spcPct val="90000"/>
              </a:lnSpc>
              <a:defRPr sz="3300" b="0">
                <a:latin typeface="Calibri Light"/>
                <a:ea typeface="Calibri Light"/>
                <a:cs typeface="Calibri Light"/>
                <a:sym typeface="Calibri Light"/>
              </a:defRPr>
            </a:lvl1pPr>
          </a:lstStyle>
          <a:p>
            <a:r>
              <a:t>Title Text</a:t>
            </a:r>
          </a:p>
        </p:txBody>
      </p:sp>
      <p:sp>
        <p:nvSpPr>
          <p:cNvPr id="9150" name="Body Level One…"/>
          <p:cNvSpPr txBox="1">
            <a:spLocks noGrp="1"/>
          </p:cNvSpPr>
          <p:nvPr>
            <p:ph type="body" idx="1"/>
          </p:nvPr>
        </p:nvSpPr>
        <p:spPr>
          <a:xfrm>
            <a:off x="628650" y="1369219"/>
            <a:ext cx="7886700" cy="3263504"/>
          </a:xfrm>
          <a:prstGeom prst="rect">
            <a:avLst/>
          </a:prstGeom>
        </p:spPr>
        <p:txBody>
          <a:bodyPr lIns="45719" tIns="45719" rIns="45719" bIns="45719"/>
          <a:lstStyle>
            <a:lvl1pPr marL="171450" indent="-171450" defTabSz="685800">
              <a:lnSpc>
                <a:spcPct val="90000"/>
              </a:lnSpc>
              <a:spcBef>
                <a:spcPts val="700"/>
              </a:spcBef>
              <a:buClrTx/>
              <a:buSzPct val="100000"/>
              <a:buFont typeface="Arial"/>
              <a:buChar char="•"/>
              <a:defRPr sz="2100">
                <a:latin typeface="Calibri"/>
                <a:ea typeface="Calibri"/>
                <a:cs typeface="Calibri"/>
                <a:sym typeface="Calibri"/>
              </a:defRPr>
            </a:lvl1pPr>
            <a:lvl2pPr marL="542925" indent="-200025" defTabSz="685800">
              <a:lnSpc>
                <a:spcPct val="90000"/>
              </a:lnSpc>
              <a:spcBef>
                <a:spcPts val="700"/>
              </a:spcBef>
              <a:buClrTx/>
              <a:buSzPct val="100000"/>
              <a:buFont typeface="Arial"/>
              <a:buChar char="•"/>
              <a:defRPr sz="2100">
                <a:latin typeface="Calibri"/>
                <a:ea typeface="Calibri"/>
                <a:cs typeface="Calibri"/>
                <a:sym typeface="Calibri"/>
              </a:defRPr>
            </a:lvl2pPr>
            <a:lvl3pPr marL="925830" indent="-240030" defTabSz="685800">
              <a:lnSpc>
                <a:spcPct val="90000"/>
              </a:lnSpc>
              <a:spcBef>
                <a:spcPts val="700"/>
              </a:spcBef>
              <a:buClrTx/>
              <a:buSzPct val="100000"/>
              <a:buFont typeface="Arial"/>
              <a:defRPr sz="2100">
                <a:latin typeface="Calibri"/>
                <a:ea typeface="Calibri"/>
                <a:cs typeface="Calibri"/>
                <a:sym typeface="Calibri"/>
              </a:defRPr>
            </a:lvl3pPr>
            <a:lvl4pPr marL="1305657" indent="-276957" defTabSz="685800">
              <a:lnSpc>
                <a:spcPct val="90000"/>
              </a:lnSpc>
              <a:spcBef>
                <a:spcPts val="700"/>
              </a:spcBef>
              <a:buClrTx/>
              <a:buSzPct val="100000"/>
              <a:buFont typeface="Arial"/>
              <a:buChar char="•"/>
              <a:defRPr sz="2100">
                <a:latin typeface="Calibri"/>
                <a:ea typeface="Calibri"/>
                <a:cs typeface="Calibri"/>
                <a:sym typeface="Calibri"/>
              </a:defRPr>
            </a:lvl4pPr>
            <a:lvl5pPr marL="1648557" indent="-276957" defTabSz="685800">
              <a:lnSpc>
                <a:spcPct val="90000"/>
              </a:lnSpc>
              <a:spcBef>
                <a:spcPts val="700"/>
              </a:spcBef>
              <a:buClrTx/>
              <a:buSzPct val="100000"/>
              <a:buFont typeface="Arial"/>
              <a:buChar char="•"/>
              <a:defRPr sz="21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151"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1091848990"/>
      </p:ext>
    </p:extLst>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x">
  <p:cSld name="5_Section Header">
    <p:spTree>
      <p:nvGrpSpPr>
        <p:cNvPr id="1" name=""/>
        <p:cNvGrpSpPr/>
        <p:nvPr/>
      </p:nvGrpSpPr>
      <p:grpSpPr>
        <a:xfrm>
          <a:off x="0" y="0"/>
          <a:ext cx="0" cy="0"/>
          <a:chOff x="0" y="0"/>
          <a:chExt cx="0" cy="0"/>
        </a:xfrm>
      </p:grpSpPr>
      <p:sp>
        <p:nvSpPr>
          <p:cNvPr id="9158" name="Title Text"/>
          <p:cNvSpPr txBox="1">
            <a:spLocks noGrp="1"/>
          </p:cNvSpPr>
          <p:nvPr>
            <p:ph type="title"/>
          </p:nvPr>
        </p:nvSpPr>
        <p:spPr>
          <a:xfrm>
            <a:off x="623887" y="1282303"/>
            <a:ext cx="7886701" cy="2139554"/>
          </a:xfrm>
          <a:prstGeom prst="rect">
            <a:avLst/>
          </a:prstGeom>
        </p:spPr>
        <p:txBody>
          <a:bodyPr lIns="45719" tIns="45719" rIns="45719" bIns="45719" anchor="b"/>
          <a:lstStyle>
            <a:lvl1pPr defTabSz="685800">
              <a:lnSpc>
                <a:spcPct val="90000"/>
              </a:lnSpc>
              <a:defRPr sz="4500" b="0">
                <a:latin typeface="Calibri Light"/>
                <a:ea typeface="Calibri Light"/>
                <a:cs typeface="Calibri Light"/>
                <a:sym typeface="Calibri Light"/>
              </a:defRPr>
            </a:lvl1pPr>
          </a:lstStyle>
          <a:p>
            <a:r>
              <a:t>Title Text</a:t>
            </a:r>
          </a:p>
        </p:txBody>
      </p:sp>
      <p:sp>
        <p:nvSpPr>
          <p:cNvPr id="9159" name="Body Level One…"/>
          <p:cNvSpPr txBox="1">
            <a:spLocks noGrp="1"/>
          </p:cNvSpPr>
          <p:nvPr>
            <p:ph type="body" sz="quarter" idx="1"/>
          </p:nvPr>
        </p:nvSpPr>
        <p:spPr>
          <a:xfrm>
            <a:off x="623887" y="3442098"/>
            <a:ext cx="7886701" cy="1125141"/>
          </a:xfrm>
          <a:prstGeom prst="rect">
            <a:avLst/>
          </a:prstGeom>
        </p:spPr>
        <p:txBody>
          <a:bodyPr lIns="45719" tIns="45719" rIns="45719" bIns="45719"/>
          <a:lstStyle>
            <a:lvl1pPr marL="0" indent="0" defTabSz="685800">
              <a:lnSpc>
                <a:spcPct val="90000"/>
              </a:lnSpc>
              <a:spcBef>
                <a:spcPts val="700"/>
              </a:spcBef>
              <a:buClrTx/>
              <a:buSzTx/>
              <a:buFontTx/>
              <a:buNone/>
              <a:defRPr>
                <a:solidFill>
                  <a:srgbClr val="888888"/>
                </a:solidFill>
                <a:latin typeface="Calibri"/>
                <a:ea typeface="Calibri"/>
                <a:cs typeface="Calibri"/>
                <a:sym typeface="Calibri"/>
              </a:defRPr>
            </a:lvl1pPr>
            <a:lvl2pPr marL="0" indent="342900" defTabSz="685800">
              <a:lnSpc>
                <a:spcPct val="90000"/>
              </a:lnSpc>
              <a:spcBef>
                <a:spcPts val="700"/>
              </a:spcBef>
              <a:buClrTx/>
              <a:buSzTx/>
              <a:buFontTx/>
              <a:buNone/>
              <a:defRPr>
                <a:solidFill>
                  <a:srgbClr val="888888"/>
                </a:solidFill>
                <a:latin typeface="Calibri"/>
                <a:ea typeface="Calibri"/>
                <a:cs typeface="Calibri"/>
                <a:sym typeface="Calibri"/>
              </a:defRPr>
            </a:lvl2pPr>
            <a:lvl3pPr marL="0" indent="685800" defTabSz="685800">
              <a:lnSpc>
                <a:spcPct val="90000"/>
              </a:lnSpc>
              <a:spcBef>
                <a:spcPts val="700"/>
              </a:spcBef>
              <a:buClrTx/>
              <a:buSzTx/>
              <a:buFontTx/>
              <a:buNone/>
              <a:defRPr>
                <a:solidFill>
                  <a:srgbClr val="888888"/>
                </a:solidFill>
                <a:latin typeface="Calibri"/>
                <a:ea typeface="Calibri"/>
                <a:cs typeface="Calibri"/>
                <a:sym typeface="Calibri"/>
              </a:defRPr>
            </a:lvl3pPr>
            <a:lvl4pPr marL="0" indent="1028700" defTabSz="685800">
              <a:lnSpc>
                <a:spcPct val="90000"/>
              </a:lnSpc>
              <a:spcBef>
                <a:spcPts val="700"/>
              </a:spcBef>
              <a:buClrTx/>
              <a:buSzTx/>
              <a:buFontTx/>
              <a:buNone/>
              <a:defRPr>
                <a:solidFill>
                  <a:srgbClr val="888888"/>
                </a:solidFill>
                <a:latin typeface="Calibri"/>
                <a:ea typeface="Calibri"/>
                <a:cs typeface="Calibri"/>
                <a:sym typeface="Calibri"/>
              </a:defRPr>
            </a:lvl4pPr>
            <a:lvl5pPr marL="0" indent="1371600" defTabSz="685800">
              <a:lnSpc>
                <a:spcPct val="90000"/>
              </a:lnSpc>
              <a:spcBef>
                <a:spcPts val="700"/>
              </a:spcBef>
              <a:buClrTx/>
              <a:buSzTx/>
              <a:buFont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160"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4107705475"/>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x">
  <p:cSld name="1_Two Content">
    <p:spTree>
      <p:nvGrpSpPr>
        <p:cNvPr id="1" name=""/>
        <p:cNvGrpSpPr/>
        <p:nvPr/>
      </p:nvGrpSpPr>
      <p:grpSpPr>
        <a:xfrm>
          <a:off x="0" y="0"/>
          <a:ext cx="0" cy="0"/>
          <a:chOff x="0" y="0"/>
          <a:chExt cx="0" cy="0"/>
        </a:xfrm>
      </p:grpSpPr>
      <p:sp>
        <p:nvSpPr>
          <p:cNvPr id="9167" name="Title Text"/>
          <p:cNvSpPr txBox="1">
            <a:spLocks noGrp="1"/>
          </p:cNvSpPr>
          <p:nvPr>
            <p:ph type="title"/>
          </p:nvPr>
        </p:nvSpPr>
        <p:spPr>
          <a:xfrm>
            <a:off x="628650" y="273843"/>
            <a:ext cx="7886700" cy="994173"/>
          </a:xfrm>
          <a:prstGeom prst="rect">
            <a:avLst/>
          </a:prstGeom>
        </p:spPr>
        <p:txBody>
          <a:bodyPr lIns="45719" tIns="45719" rIns="45719" bIns="45719"/>
          <a:lstStyle>
            <a:lvl1pPr defTabSz="685800">
              <a:lnSpc>
                <a:spcPct val="90000"/>
              </a:lnSpc>
              <a:defRPr sz="3300" b="0">
                <a:latin typeface="Calibri Light"/>
                <a:ea typeface="Calibri Light"/>
                <a:cs typeface="Calibri Light"/>
                <a:sym typeface="Calibri Light"/>
              </a:defRPr>
            </a:lvl1pPr>
          </a:lstStyle>
          <a:p>
            <a:r>
              <a:t>Title Text</a:t>
            </a:r>
          </a:p>
        </p:txBody>
      </p:sp>
      <p:sp>
        <p:nvSpPr>
          <p:cNvPr id="9168" name="Body Level One…"/>
          <p:cNvSpPr txBox="1">
            <a:spLocks noGrp="1"/>
          </p:cNvSpPr>
          <p:nvPr>
            <p:ph type="body" sz="half" idx="1"/>
          </p:nvPr>
        </p:nvSpPr>
        <p:spPr>
          <a:xfrm>
            <a:off x="628650" y="1369219"/>
            <a:ext cx="3886200" cy="3263504"/>
          </a:xfrm>
          <a:prstGeom prst="rect">
            <a:avLst/>
          </a:prstGeom>
        </p:spPr>
        <p:txBody>
          <a:bodyPr lIns="45719" tIns="45719" rIns="45719" bIns="45719"/>
          <a:lstStyle>
            <a:lvl1pPr marL="171450" indent="-171450" defTabSz="685800">
              <a:lnSpc>
                <a:spcPct val="90000"/>
              </a:lnSpc>
              <a:spcBef>
                <a:spcPts val="700"/>
              </a:spcBef>
              <a:buClrTx/>
              <a:buSzPct val="100000"/>
              <a:buFont typeface="Arial"/>
              <a:buChar char="•"/>
              <a:defRPr sz="2100">
                <a:latin typeface="Calibri"/>
                <a:ea typeface="Calibri"/>
                <a:cs typeface="Calibri"/>
                <a:sym typeface="Calibri"/>
              </a:defRPr>
            </a:lvl1pPr>
            <a:lvl2pPr marL="542925" indent="-200025" defTabSz="685800">
              <a:lnSpc>
                <a:spcPct val="90000"/>
              </a:lnSpc>
              <a:spcBef>
                <a:spcPts val="700"/>
              </a:spcBef>
              <a:buClrTx/>
              <a:buSzPct val="100000"/>
              <a:buFont typeface="Arial"/>
              <a:buChar char="•"/>
              <a:defRPr sz="2100">
                <a:latin typeface="Calibri"/>
                <a:ea typeface="Calibri"/>
                <a:cs typeface="Calibri"/>
                <a:sym typeface="Calibri"/>
              </a:defRPr>
            </a:lvl2pPr>
            <a:lvl3pPr marL="925830" indent="-240030" defTabSz="685800">
              <a:lnSpc>
                <a:spcPct val="90000"/>
              </a:lnSpc>
              <a:spcBef>
                <a:spcPts val="700"/>
              </a:spcBef>
              <a:buClrTx/>
              <a:buSzPct val="100000"/>
              <a:buFont typeface="Arial"/>
              <a:defRPr sz="2100">
                <a:latin typeface="Calibri"/>
                <a:ea typeface="Calibri"/>
                <a:cs typeface="Calibri"/>
                <a:sym typeface="Calibri"/>
              </a:defRPr>
            </a:lvl3pPr>
            <a:lvl4pPr marL="1305657" indent="-276957" defTabSz="685800">
              <a:lnSpc>
                <a:spcPct val="90000"/>
              </a:lnSpc>
              <a:spcBef>
                <a:spcPts val="700"/>
              </a:spcBef>
              <a:buClrTx/>
              <a:buSzPct val="100000"/>
              <a:buFont typeface="Arial"/>
              <a:buChar char="•"/>
              <a:defRPr sz="2100">
                <a:latin typeface="Calibri"/>
                <a:ea typeface="Calibri"/>
                <a:cs typeface="Calibri"/>
                <a:sym typeface="Calibri"/>
              </a:defRPr>
            </a:lvl4pPr>
            <a:lvl5pPr marL="1648557" indent="-276957" defTabSz="685800">
              <a:lnSpc>
                <a:spcPct val="90000"/>
              </a:lnSpc>
              <a:spcBef>
                <a:spcPts val="700"/>
              </a:spcBef>
              <a:buClrTx/>
              <a:buSzPct val="100000"/>
              <a:buFont typeface="Arial"/>
              <a:buChar char="•"/>
              <a:defRPr sz="21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169"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475747772"/>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tx">
  <p:cSld name="1_Comparison">
    <p:spTree>
      <p:nvGrpSpPr>
        <p:cNvPr id="1" name=""/>
        <p:cNvGrpSpPr/>
        <p:nvPr/>
      </p:nvGrpSpPr>
      <p:grpSpPr>
        <a:xfrm>
          <a:off x="0" y="0"/>
          <a:ext cx="0" cy="0"/>
          <a:chOff x="0" y="0"/>
          <a:chExt cx="0" cy="0"/>
        </a:xfrm>
      </p:grpSpPr>
      <p:sp>
        <p:nvSpPr>
          <p:cNvPr id="9176" name="Title Text"/>
          <p:cNvSpPr txBox="1">
            <a:spLocks noGrp="1"/>
          </p:cNvSpPr>
          <p:nvPr>
            <p:ph type="title"/>
          </p:nvPr>
        </p:nvSpPr>
        <p:spPr>
          <a:xfrm>
            <a:off x="629841" y="273843"/>
            <a:ext cx="7886701" cy="994173"/>
          </a:xfrm>
          <a:prstGeom prst="rect">
            <a:avLst/>
          </a:prstGeom>
        </p:spPr>
        <p:txBody>
          <a:bodyPr lIns="45719" tIns="45719" rIns="45719" bIns="45719"/>
          <a:lstStyle>
            <a:lvl1pPr defTabSz="685800">
              <a:lnSpc>
                <a:spcPct val="90000"/>
              </a:lnSpc>
              <a:defRPr sz="3300" b="0">
                <a:latin typeface="Calibri Light"/>
                <a:ea typeface="Calibri Light"/>
                <a:cs typeface="Calibri Light"/>
                <a:sym typeface="Calibri Light"/>
              </a:defRPr>
            </a:lvl1pPr>
          </a:lstStyle>
          <a:p>
            <a:r>
              <a:t>Title Text</a:t>
            </a:r>
          </a:p>
        </p:txBody>
      </p:sp>
      <p:sp>
        <p:nvSpPr>
          <p:cNvPr id="9177" name="Body Level One…"/>
          <p:cNvSpPr txBox="1">
            <a:spLocks noGrp="1"/>
          </p:cNvSpPr>
          <p:nvPr>
            <p:ph type="body" sz="quarter" idx="1"/>
          </p:nvPr>
        </p:nvSpPr>
        <p:spPr>
          <a:xfrm>
            <a:off x="629841" y="1260871"/>
            <a:ext cx="3868341" cy="617935"/>
          </a:xfrm>
          <a:prstGeom prst="rect">
            <a:avLst/>
          </a:prstGeom>
        </p:spPr>
        <p:txBody>
          <a:bodyPr lIns="45719" tIns="45719" rIns="45719" bIns="45719" anchor="b"/>
          <a:lstStyle>
            <a:lvl1pPr marL="0" indent="0" defTabSz="685800">
              <a:lnSpc>
                <a:spcPct val="90000"/>
              </a:lnSpc>
              <a:spcBef>
                <a:spcPts val="700"/>
              </a:spcBef>
              <a:buClrTx/>
              <a:buSzTx/>
              <a:buFontTx/>
              <a:buNone/>
              <a:defRPr b="1">
                <a:latin typeface="Calibri"/>
                <a:ea typeface="Calibri"/>
                <a:cs typeface="Calibri"/>
                <a:sym typeface="Calibri"/>
              </a:defRPr>
            </a:lvl1pPr>
            <a:lvl2pPr marL="0" indent="342900" defTabSz="685800">
              <a:lnSpc>
                <a:spcPct val="90000"/>
              </a:lnSpc>
              <a:spcBef>
                <a:spcPts val="700"/>
              </a:spcBef>
              <a:buClrTx/>
              <a:buSzTx/>
              <a:buFontTx/>
              <a:buNone/>
              <a:defRPr b="1">
                <a:latin typeface="Calibri"/>
                <a:ea typeface="Calibri"/>
                <a:cs typeface="Calibri"/>
                <a:sym typeface="Calibri"/>
              </a:defRPr>
            </a:lvl2pPr>
            <a:lvl3pPr marL="0" indent="685800" defTabSz="685800">
              <a:lnSpc>
                <a:spcPct val="90000"/>
              </a:lnSpc>
              <a:spcBef>
                <a:spcPts val="700"/>
              </a:spcBef>
              <a:buClrTx/>
              <a:buSzTx/>
              <a:buFontTx/>
              <a:buNone/>
              <a:defRPr b="1">
                <a:latin typeface="Calibri"/>
                <a:ea typeface="Calibri"/>
                <a:cs typeface="Calibri"/>
                <a:sym typeface="Calibri"/>
              </a:defRPr>
            </a:lvl3pPr>
            <a:lvl4pPr marL="0" indent="1028700" defTabSz="685800">
              <a:lnSpc>
                <a:spcPct val="90000"/>
              </a:lnSpc>
              <a:spcBef>
                <a:spcPts val="700"/>
              </a:spcBef>
              <a:buClrTx/>
              <a:buSzTx/>
              <a:buFontTx/>
              <a:buNone/>
              <a:defRPr b="1">
                <a:latin typeface="Calibri"/>
                <a:ea typeface="Calibri"/>
                <a:cs typeface="Calibri"/>
                <a:sym typeface="Calibri"/>
              </a:defRPr>
            </a:lvl4pPr>
            <a:lvl5pPr marL="0" indent="1371600" defTabSz="685800">
              <a:lnSpc>
                <a:spcPct val="90000"/>
              </a:lnSpc>
              <a:spcBef>
                <a:spcPts val="700"/>
              </a:spcBef>
              <a:buClrTx/>
              <a:buSzTx/>
              <a:buFontTx/>
              <a:buNone/>
              <a:defRPr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178" name="Text Placeholder 4"/>
          <p:cNvSpPr>
            <a:spLocks noGrp="1"/>
          </p:cNvSpPr>
          <p:nvPr>
            <p:ph type="body" sz="quarter" idx="21"/>
          </p:nvPr>
        </p:nvSpPr>
        <p:spPr>
          <a:xfrm>
            <a:off x="4629150" y="1260871"/>
            <a:ext cx="3887392" cy="617935"/>
          </a:xfrm>
          <a:prstGeom prst="rect">
            <a:avLst/>
          </a:prstGeom>
        </p:spPr>
        <p:txBody>
          <a:bodyPr lIns="45719" tIns="45719" rIns="45719" bIns="45719" anchor="b"/>
          <a:lstStyle/>
          <a:p>
            <a:pPr marL="0" indent="0" defTabSz="685800">
              <a:lnSpc>
                <a:spcPct val="90000"/>
              </a:lnSpc>
              <a:spcBef>
                <a:spcPts val="700"/>
              </a:spcBef>
              <a:buClrTx/>
              <a:buSzTx/>
              <a:buFontTx/>
              <a:buNone/>
              <a:defRPr b="1">
                <a:latin typeface="Calibri"/>
                <a:ea typeface="Calibri"/>
                <a:cs typeface="Calibri"/>
                <a:sym typeface="Calibri"/>
              </a:defRPr>
            </a:pPr>
            <a:endParaRPr/>
          </a:p>
        </p:txBody>
      </p:sp>
      <p:sp>
        <p:nvSpPr>
          <p:cNvPr id="9179"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2794783625"/>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tx">
  <p:cSld name="3_Title Only">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628650" y="273843"/>
            <a:ext cx="7886700" cy="994173"/>
          </a:xfrm>
          <a:prstGeom prst="rect">
            <a:avLst/>
          </a:prstGeom>
        </p:spPr>
        <p:txBody>
          <a:bodyPr lIns="45719" tIns="45719" rIns="45719" bIns="45719"/>
          <a:lstStyle>
            <a:lvl1pPr defTabSz="685800">
              <a:lnSpc>
                <a:spcPct val="90000"/>
              </a:lnSpc>
              <a:defRPr sz="3300" b="0">
                <a:latin typeface="Calibri Light"/>
                <a:ea typeface="Calibri Light"/>
                <a:cs typeface="Calibri Light"/>
                <a:sym typeface="Calibri Light"/>
              </a:defRPr>
            </a:lvl1pPr>
          </a:lstStyle>
          <a:p>
            <a:r>
              <a:t>Title Text</a:t>
            </a:r>
          </a:p>
        </p:txBody>
      </p:sp>
      <p:sp>
        <p:nvSpPr>
          <p:cNvPr id="9187"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360490477"/>
      </p:ext>
    </p:extLst>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sp>
        <p:nvSpPr>
          <p:cNvPr id="9194"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596455067"/>
      </p:ext>
    </p:extLst>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tx">
  <p:cSld name="1_Content with Caption">
    <p:spTree>
      <p:nvGrpSpPr>
        <p:cNvPr id="1" name=""/>
        <p:cNvGrpSpPr/>
        <p:nvPr/>
      </p:nvGrpSpPr>
      <p:grpSpPr>
        <a:xfrm>
          <a:off x="0" y="0"/>
          <a:ext cx="0" cy="0"/>
          <a:chOff x="0" y="0"/>
          <a:chExt cx="0" cy="0"/>
        </a:xfrm>
      </p:grpSpPr>
      <p:sp>
        <p:nvSpPr>
          <p:cNvPr id="9201" name="Title Text"/>
          <p:cNvSpPr txBox="1">
            <a:spLocks noGrp="1"/>
          </p:cNvSpPr>
          <p:nvPr>
            <p:ph type="title"/>
          </p:nvPr>
        </p:nvSpPr>
        <p:spPr>
          <a:xfrm>
            <a:off x="629841" y="342900"/>
            <a:ext cx="2949178" cy="1200150"/>
          </a:xfrm>
          <a:prstGeom prst="rect">
            <a:avLst/>
          </a:prstGeom>
        </p:spPr>
        <p:txBody>
          <a:bodyPr lIns="45719" tIns="45719" rIns="45719" bIns="45719" anchor="b"/>
          <a:lstStyle>
            <a:lvl1pPr defTabSz="685800">
              <a:lnSpc>
                <a:spcPct val="90000"/>
              </a:lnSpc>
              <a:defRPr sz="2400" b="0">
                <a:latin typeface="Calibri Light"/>
                <a:ea typeface="Calibri Light"/>
                <a:cs typeface="Calibri Light"/>
                <a:sym typeface="Calibri Light"/>
              </a:defRPr>
            </a:lvl1pPr>
          </a:lstStyle>
          <a:p>
            <a:r>
              <a:t>Title Text</a:t>
            </a:r>
          </a:p>
        </p:txBody>
      </p:sp>
      <p:sp>
        <p:nvSpPr>
          <p:cNvPr id="9202" name="Body Level One…"/>
          <p:cNvSpPr txBox="1">
            <a:spLocks noGrp="1"/>
          </p:cNvSpPr>
          <p:nvPr>
            <p:ph type="body" sz="half" idx="1"/>
          </p:nvPr>
        </p:nvSpPr>
        <p:spPr>
          <a:xfrm>
            <a:off x="3887391" y="740568"/>
            <a:ext cx="4629151" cy="3655221"/>
          </a:xfrm>
          <a:prstGeom prst="rect">
            <a:avLst/>
          </a:prstGeom>
        </p:spPr>
        <p:txBody>
          <a:bodyPr lIns="45719" tIns="45719" rIns="45719" bIns="45719"/>
          <a:lstStyle>
            <a:lvl1pPr marL="171450" indent="-171450" defTabSz="685800">
              <a:lnSpc>
                <a:spcPct val="90000"/>
              </a:lnSpc>
              <a:spcBef>
                <a:spcPts val="700"/>
              </a:spcBef>
              <a:buClrTx/>
              <a:buSzPct val="100000"/>
              <a:buFont typeface="Arial"/>
              <a:buChar char="•"/>
              <a:defRPr sz="2400">
                <a:latin typeface="Calibri"/>
                <a:ea typeface="Calibri"/>
                <a:cs typeface="Calibri"/>
                <a:sym typeface="Calibri"/>
              </a:defRPr>
            </a:lvl1pPr>
            <a:lvl2pPr marL="538842" indent="-195942" defTabSz="685800">
              <a:lnSpc>
                <a:spcPct val="90000"/>
              </a:lnSpc>
              <a:spcBef>
                <a:spcPts val="700"/>
              </a:spcBef>
              <a:buClrTx/>
              <a:buSzPct val="100000"/>
              <a:buFont typeface="Arial"/>
              <a:buChar char="•"/>
              <a:defRPr sz="2400">
                <a:latin typeface="Calibri"/>
                <a:ea typeface="Calibri"/>
                <a:cs typeface="Calibri"/>
                <a:sym typeface="Calibri"/>
              </a:defRPr>
            </a:lvl2pPr>
            <a:lvl3pPr marL="914400" indent="-228600" defTabSz="685800">
              <a:lnSpc>
                <a:spcPct val="90000"/>
              </a:lnSpc>
              <a:spcBef>
                <a:spcPts val="700"/>
              </a:spcBef>
              <a:buClrTx/>
              <a:buSzPct val="100000"/>
              <a:buFont typeface="Arial"/>
              <a:defRPr sz="2400">
                <a:latin typeface="Calibri"/>
                <a:ea typeface="Calibri"/>
                <a:cs typeface="Calibri"/>
                <a:sym typeface="Calibri"/>
              </a:defRPr>
            </a:lvl3pPr>
            <a:lvl4pPr marL="1303019" indent="-274319" defTabSz="685800">
              <a:lnSpc>
                <a:spcPct val="90000"/>
              </a:lnSpc>
              <a:spcBef>
                <a:spcPts val="700"/>
              </a:spcBef>
              <a:buClrTx/>
              <a:buSzPct val="100000"/>
              <a:buFont typeface="Arial"/>
              <a:buChar char="•"/>
              <a:defRPr sz="2400">
                <a:latin typeface="Calibri"/>
                <a:ea typeface="Calibri"/>
                <a:cs typeface="Calibri"/>
                <a:sym typeface="Calibri"/>
              </a:defRPr>
            </a:lvl4pPr>
            <a:lvl5pPr marL="1645920" indent="-274320" defTabSz="685800">
              <a:lnSpc>
                <a:spcPct val="90000"/>
              </a:lnSpc>
              <a:spcBef>
                <a:spcPts val="700"/>
              </a:spcBef>
              <a:buClrTx/>
              <a:buSzPct val="100000"/>
              <a:buFont typeface="Arial"/>
              <a:buChar char="•"/>
              <a:defRPr sz="2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03" name="Text Placeholder 3"/>
          <p:cNvSpPr>
            <a:spLocks noGrp="1"/>
          </p:cNvSpPr>
          <p:nvPr>
            <p:ph type="body" sz="quarter" idx="21"/>
          </p:nvPr>
        </p:nvSpPr>
        <p:spPr>
          <a:xfrm>
            <a:off x="629840" y="1543050"/>
            <a:ext cx="2949180" cy="2858692"/>
          </a:xfrm>
          <a:prstGeom prst="rect">
            <a:avLst/>
          </a:prstGeom>
        </p:spPr>
        <p:txBody>
          <a:bodyPr lIns="45719" tIns="45719" rIns="45719" bIns="45719"/>
          <a:lstStyle/>
          <a:p>
            <a:pPr marL="0" indent="0" defTabSz="685800">
              <a:lnSpc>
                <a:spcPct val="90000"/>
              </a:lnSpc>
              <a:spcBef>
                <a:spcPts val="700"/>
              </a:spcBef>
              <a:buClrTx/>
              <a:buSzTx/>
              <a:buFontTx/>
              <a:buNone/>
              <a:defRPr sz="1200">
                <a:latin typeface="Calibri"/>
                <a:ea typeface="Calibri"/>
                <a:cs typeface="Calibri"/>
                <a:sym typeface="Calibri"/>
              </a:defRPr>
            </a:pPr>
            <a:endParaRPr/>
          </a:p>
        </p:txBody>
      </p:sp>
      <p:sp>
        <p:nvSpPr>
          <p:cNvPr id="9204"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1485418013"/>
      </p:ext>
    </p:extLst>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x">
  <p:cSld name="1_Picture with Caption">
    <p:spTree>
      <p:nvGrpSpPr>
        <p:cNvPr id="1" name=""/>
        <p:cNvGrpSpPr/>
        <p:nvPr/>
      </p:nvGrpSpPr>
      <p:grpSpPr>
        <a:xfrm>
          <a:off x="0" y="0"/>
          <a:ext cx="0" cy="0"/>
          <a:chOff x="0" y="0"/>
          <a:chExt cx="0" cy="0"/>
        </a:xfrm>
      </p:grpSpPr>
      <p:sp>
        <p:nvSpPr>
          <p:cNvPr id="9211" name="Title Text"/>
          <p:cNvSpPr txBox="1">
            <a:spLocks noGrp="1"/>
          </p:cNvSpPr>
          <p:nvPr>
            <p:ph type="title"/>
          </p:nvPr>
        </p:nvSpPr>
        <p:spPr>
          <a:xfrm>
            <a:off x="629841" y="342900"/>
            <a:ext cx="2949178" cy="1200150"/>
          </a:xfrm>
          <a:prstGeom prst="rect">
            <a:avLst/>
          </a:prstGeom>
        </p:spPr>
        <p:txBody>
          <a:bodyPr lIns="45719" tIns="45719" rIns="45719" bIns="45719" anchor="b"/>
          <a:lstStyle>
            <a:lvl1pPr defTabSz="685800">
              <a:lnSpc>
                <a:spcPct val="90000"/>
              </a:lnSpc>
              <a:defRPr sz="2400" b="0">
                <a:latin typeface="Calibri Light"/>
                <a:ea typeface="Calibri Light"/>
                <a:cs typeface="Calibri Light"/>
                <a:sym typeface="Calibri Light"/>
              </a:defRPr>
            </a:lvl1pPr>
          </a:lstStyle>
          <a:p>
            <a:r>
              <a:t>Title Text</a:t>
            </a:r>
          </a:p>
        </p:txBody>
      </p:sp>
      <p:sp>
        <p:nvSpPr>
          <p:cNvPr id="9212" name="Picture Placeholder 2"/>
          <p:cNvSpPr>
            <a:spLocks noGrp="1"/>
          </p:cNvSpPr>
          <p:nvPr>
            <p:ph type="pic" sz="half" idx="21"/>
          </p:nvPr>
        </p:nvSpPr>
        <p:spPr>
          <a:xfrm>
            <a:off x="3887391" y="740568"/>
            <a:ext cx="4629151" cy="3655221"/>
          </a:xfrm>
          <a:prstGeom prst="rect">
            <a:avLst/>
          </a:prstGeom>
        </p:spPr>
        <p:txBody>
          <a:bodyPr lIns="91439" tIns="45719" rIns="91439" bIns="45719">
            <a:noAutofit/>
          </a:bodyPr>
          <a:lstStyle/>
          <a:p>
            <a:endParaRPr/>
          </a:p>
        </p:txBody>
      </p:sp>
      <p:sp>
        <p:nvSpPr>
          <p:cNvPr id="9213" name="Body Level One…"/>
          <p:cNvSpPr txBox="1">
            <a:spLocks noGrp="1"/>
          </p:cNvSpPr>
          <p:nvPr>
            <p:ph type="body" sz="quarter" idx="1"/>
          </p:nvPr>
        </p:nvSpPr>
        <p:spPr>
          <a:xfrm>
            <a:off x="629841" y="1543050"/>
            <a:ext cx="2949178" cy="2858692"/>
          </a:xfrm>
          <a:prstGeom prst="rect">
            <a:avLst/>
          </a:prstGeom>
        </p:spPr>
        <p:txBody>
          <a:bodyPr lIns="45719" tIns="45719" rIns="45719" bIns="45719"/>
          <a:lstStyle>
            <a:lvl1pPr marL="0" indent="0" defTabSz="685800">
              <a:lnSpc>
                <a:spcPct val="90000"/>
              </a:lnSpc>
              <a:spcBef>
                <a:spcPts val="700"/>
              </a:spcBef>
              <a:buClrTx/>
              <a:buSzTx/>
              <a:buFontTx/>
              <a:buNone/>
              <a:defRPr sz="1200">
                <a:latin typeface="Calibri"/>
                <a:ea typeface="Calibri"/>
                <a:cs typeface="Calibri"/>
                <a:sym typeface="Calibri"/>
              </a:defRPr>
            </a:lvl1pPr>
            <a:lvl2pPr marL="0" indent="342900" defTabSz="685800">
              <a:lnSpc>
                <a:spcPct val="90000"/>
              </a:lnSpc>
              <a:spcBef>
                <a:spcPts val="700"/>
              </a:spcBef>
              <a:buClrTx/>
              <a:buSzTx/>
              <a:buFontTx/>
              <a:buNone/>
              <a:defRPr sz="1200">
                <a:latin typeface="Calibri"/>
                <a:ea typeface="Calibri"/>
                <a:cs typeface="Calibri"/>
                <a:sym typeface="Calibri"/>
              </a:defRPr>
            </a:lvl2pPr>
            <a:lvl3pPr marL="0" indent="685800" defTabSz="685800">
              <a:lnSpc>
                <a:spcPct val="90000"/>
              </a:lnSpc>
              <a:spcBef>
                <a:spcPts val="700"/>
              </a:spcBef>
              <a:buClrTx/>
              <a:buSzTx/>
              <a:buFontTx/>
              <a:buNone/>
              <a:defRPr sz="1200">
                <a:latin typeface="Calibri"/>
                <a:ea typeface="Calibri"/>
                <a:cs typeface="Calibri"/>
                <a:sym typeface="Calibri"/>
              </a:defRPr>
            </a:lvl3pPr>
            <a:lvl4pPr marL="0" indent="1028700" defTabSz="685800">
              <a:lnSpc>
                <a:spcPct val="90000"/>
              </a:lnSpc>
              <a:spcBef>
                <a:spcPts val="700"/>
              </a:spcBef>
              <a:buClrTx/>
              <a:buSzTx/>
              <a:buFontTx/>
              <a:buNone/>
              <a:defRPr sz="1200">
                <a:latin typeface="Calibri"/>
                <a:ea typeface="Calibri"/>
                <a:cs typeface="Calibri"/>
                <a:sym typeface="Calibri"/>
              </a:defRPr>
            </a:lvl4pPr>
            <a:lvl5pPr marL="0" indent="1371600" defTabSz="685800">
              <a:lnSpc>
                <a:spcPct val="90000"/>
              </a:lnSpc>
              <a:spcBef>
                <a:spcPts val="700"/>
              </a:spcBef>
              <a:buClrTx/>
              <a:buSzTx/>
              <a:buFontTx/>
              <a:buNone/>
              <a:defRPr sz="12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14"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409700497"/>
      </p:ext>
    </p:extLst>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x">
  <p:cSld name="4_Title Slide">
    <p:spTree>
      <p:nvGrpSpPr>
        <p:cNvPr id="1" name=""/>
        <p:cNvGrpSpPr/>
        <p:nvPr/>
      </p:nvGrpSpPr>
      <p:grpSpPr>
        <a:xfrm>
          <a:off x="0" y="0"/>
          <a:ext cx="0" cy="0"/>
          <a:chOff x="0" y="0"/>
          <a:chExt cx="0" cy="0"/>
        </a:xfrm>
      </p:grpSpPr>
      <p:sp>
        <p:nvSpPr>
          <p:cNvPr id="9221" name="Title Text"/>
          <p:cNvSpPr txBox="1">
            <a:spLocks noGrp="1"/>
          </p:cNvSpPr>
          <p:nvPr>
            <p:ph type="title"/>
          </p:nvPr>
        </p:nvSpPr>
        <p:spPr>
          <a:xfrm>
            <a:off x="685800" y="1597820"/>
            <a:ext cx="7772400" cy="1102521"/>
          </a:xfrm>
          <a:prstGeom prst="rect">
            <a:avLst/>
          </a:prstGeom>
        </p:spPr>
        <p:txBody>
          <a:bodyPr lIns="45719" tIns="45719" rIns="45719" bIns="45719"/>
          <a:lstStyle>
            <a:lvl1pPr algn="ctr" defTabSz="514350">
              <a:defRPr sz="2400" b="0">
                <a:latin typeface="Calibri"/>
                <a:ea typeface="Calibri"/>
                <a:cs typeface="Calibri"/>
                <a:sym typeface="Calibri"/>
              </a:defRPr>
            </a:lvl1pPr>
          </a:lstStyle>
          <a:p>
            <a:r>
              <a:t>Title Text</a:t>
            </a:r>
          </a:p>
        </p:txBody>
      </p:sp>
      <p:sp>
        <p:nvSpPr>
          <p:cNvPr id="9222" name="Body Level One…"/>
          <p:cNvSpPr txBox="1">
            <a:spLocks noGrp="1"/>
          </p:cNvSpPr>
          <p:nvPr>
            <p:ph type="body" sz="quarter" idx="1"/>
          </p:nvPr>
        </p:nvSpPr>
        <p:spPr>
          <a:xfrm>
            <a:off x="1371600" y="2914650"/>
            <a:ext cx="6400800" cy="1314450"/>
          </a:xfrm>
          <a:prstGeom prst="rect">
            <a:avLst/>
          </a:prstGeom>
        </p:spPr>
        <p:txBody>
          <a:bodyPr lIns="45719" tIns="45719" rIns="45719" bIns="45719"/>
          <a:lstStyle>
            <a:lvl1pPr marL="0" indent="0" algn="ctr" defTabSz="514350">
              <a:spcBef>
                <a:spcPts val="400"/>
              </a:spcBef>
              <a:buClrTx/>
              <a:buSzTx/>
              <a:buFontTx/>
              <a:buNone/>
              <a:defRPr>
                <a:solidFill>
                  <a:srgbClr val="888888"/>
                </a:solidFill>
                <a:latin typeface="Calibri"/>
                <a:ea typeface="Calibri"/>
                <a:cs typeface="Calibri"/>
                <a:sym typeface="Calibri"/>
              </a:defRPr>
            </a:lvl1pPr>
            <a:lvl2pPr marL="0" indent="257175" algn="ctr" defTabSz="514350">
              <a:spcBef>
                <a:spcPts val="400"/>
              </a:spcBef>
              <a:buClrTx/>
              <a:buSzTx/>
              <a:buFontTx/>
              <a:buNone/>
              <a:defRPr>
                <a:solidFill>
                  <a:srgbClr val="888888"/>
                </a:solidFill>
                <a:latin typeface="Calibri"/>
                <a:ea typeface="Calibri"/>
                <a:cs typeface="Calibri"/>
                <a:sym typeface="Calibri"/>
              </a:defRPr>
            </a:lvl2pPr>
            <a:lvl3pPr marL="0" indent="514350" algn="ctr" defTabSz="514350">
              <a:spcBef>
                <a:spcPts val="400"/>
              </a:spcBef>
              <a:buClrTx/>
              <a:buSzTx/>
              <a:buFontTx/>
              <a:buNone/>
              <a:defRPr>
                <a:solidFill>
                  <a:srgbClr val="888888"/>
                </a:solidFill>
                <a:latin typeface="Calibri"/>
                <a:ea typeface="Calibri"/>
                <a:cs typeface="Calibri"/>
                <a:sym typeface="Calibri"/>
              </a:defRPr>
            </a:lvl3pPr>
            <a:lvl4pPr marL="0" indent="771525" algn="ctr" defTabSz="514350">
              <a:spcBef>
                <a:spcPts val="400"/>
              </a:spcBef>
              <a:buClrTx/>
              <a:buSzTx/>
              <a:buFontTx/>
              <a:buNone/>
              <a:defRPr>
                <a:solidFill>
                  <a:srgbClr val="888888"/>
                </a:solidFill>
                <a:latin typeface="Calibri"/>
                <a:ea typeface="Calibri"/>
                <a:cs typeface="Calibri"/>
                <a:sym typeface="Calibri"/>
              </a:defRPr>
            </a:lvl4pPr>
            <a:lvl5pPr marL="0" indent="1028700" algn="ctr" defTabSz="514350">
              <a:spcBef>
                <a:spcPts val="400"/>
              </a:spcBef>
              <a:buClrTx/>
              <a:buSzTx/>
              <a:buFont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23"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1771161422"/>
      </p:ext>
    </p:extLst>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x">
  <p:cSld name="1_Title and Content">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514350">
              <a:defRPr sz="2400" b="0">
                <a:latin typeface="Calibri"/>
                <a:ea typeface="Calibri"/>
                <a:cs typeface="Calibri"/>
                <a:sym typeface="Calibri"/>
              </a:defRPr>
            </a:lvl1pPr>
          </a:lstStyle>
          <a:p>
            <a:r>
              <a:t>Title Text</a:t>
            </a:r>
          </a:p>
        </p:txBody>
      </p:sp>
      <p:sp>
        <p:nvSpPr>
          <p:cNvPr id="9231" name="Body Level One…"/>
          <p:cNvSpPr txBox="1">
            <a:spLocks noGrp="1"/>
          </p:cNvSpPr>
          <p:nvPr>
            <p:ph type="body" idx="1"/>
          </p:nvPr>
        </p:nvSpPr>
        <p:spPr>
          <a:xfrm>
            <a:off x="457200" y="1200153"/>
            <a:ext cx="8229600" cy="3394472"/>
          </a:xfrm>
          <a:prstGeom prst="rect">
            <a:avLst/>
          </a:prstGeom>
        </p:spPr>
        <p:txBody>
          <a:bodyPr lIns="45719" tIns="45719" rIns="45719" bIns="45719"/>
          <a:lstStyle>
            <a:lvl1pPr marL="192880" indent="-192880" defTabSz="514350">
              <a:spcBef>
                <a:spcPts val="400"/>
              </a:spcBef>
              <a:buClrTx/>
              <a:buSzPct val="100000"/>
              <a:buFont typeface="Arial"/>
              <a:buChar char="•"/>
              <a:defRPr>
                <a:latin typeface="Calibri"/>
                <a:ea typeface="Calibri"/>
                <a:cs typeface="Calibri"/>
                <a:sym typeface="Calibri"/>
              </a:defRPr>
            </a:lvl1pPr>
            <a:lvl2pPr marL="450057" indent="-192882" defTabSz="514350">
              <a:spcBef>
                <a:spcPts val="400"/>
              </a:spcBef>
              <a:buClrTx/>
              <a:buSzPct val="100000"/>
              <a:buFont typeface="Arial"/>
              <a:defRPr>
                <a:latin typeface="Calibri"/>
                <a:ea typeface="Calibri"/>
                <a:cs typeface="Calibri"/>
                <a:sym typeface="Calibri"/>
              </a:defRPr>
            </a:lvl2pPr>
            <a:lvl3pPr marL="692394" indent="-178044" defTabSz="514350">
              <a:spcBef>
                <a:spcPts val="400"/>
              </a:spcBef>
              <a:buClrTx/>
              <a:buSzPct val="100000"/>
              <a:buFont typeface="Arial"/>
              <a:defRPr>
                <a:latin typeface="Calibri"/>
                <a:ea typeface="Calibri"/>
                <a:cs typeface="Calibri"/>
                <a:sym typeface="Calibri"/>
              </a:defRPr>
            </a:lvl3pPr>
            <a:lvl4pPr marL="981941" indent="-210416" defTabSz="514350">
              <a:spcBef>
                <a:spcPts val="400"/>
              </a:spcBef>
              <a:buClrTx/>
              <a:buSzPct val="100000"/>
              <a:buFont typeface="Arial"/>
              <a:defRPr>
                <a:latin typeface="Calibri"/>
                <a:ea typeface="Calibri"/>
                <a:cs typeface="Calibri"/>
                <a:sym typeface="Calibri"/>
              </a:defRPr>
            </a:lvl4pPr>
            <a:lvl5pPr marL="1239116" indent="-210416" defTabSz="514350">
              <a:spcBef>
                <a:spcPts val="400"/>
              </a:spcBef>
              <a:buClrTx/>
              <a:buSzPct val="100000"/>
              <a:buFont typeface="Arial"/>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32"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1965919408"/>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tx">
  <p:cSld name="Content and photo: black">
    <p:bg>
      <p:bgPr>
        <a:solidFill>
          <a:srgbClr val="252626"/>
        </a:solidFill>
        <a:effectLst/>
      </p:bgPr>
    </p:bg>
    <p:spTree>
      <p:nvGrpSpPr>
        <p:cNvPr id="1" name=""/>
        <p:cNvGrpSpPr/>
        <p:nvPr/>
      </p:nvGrpSpPr>
      <p:grpSpPr>
        <a:xfrm>
          <a:off x="0" y="0"/>
          <a:ext cx="0" cy="0"/>
          <a:chOff x="0" y="0"/>
          <a:chExt cx="0" cy="0"/>
        </a:xfrm>
      </p:grpSpPr>
      <p:sp>
        <p:nvSpPr>
          <p:cNvPr id="76" name="Title Text"/>
          <p:cNvSpPr txBox="1">
            <a:spLocks noGrp="1"/>
          </p:cNvSpPr>
          <p:nvPr>
            <p:ph type="title"/>
          </p:nvPr>
        </p:nvSpPr>
        <p:spPr>
          <a:xfrm>
            <a:off x="530123" y="464385"/>
            <a:ext cx="4560580" cy="779319"/>
          </a:xfrm>
          <a:prstGeom prst="rect">
            <a:avLst/>
          </a:prstGeom>
        </p:spPr>
        <p:txBody>
          <a:bodyPr/>
          <a:lstStyle>
            <a:lvl1pPr>
              <a:defRPr sz="3000">
                <a:solidFill>
                  <a:srgbClr val="FFFFFF"/>
                </a:solidFill>
              </a:defRPr>
            </a:lvl1pPr>
          </a:lstStyle>
          <a:p>
            <a:r>
              <a:t>Title Text</a:t>
            </a:r>
          </a:p>
        </p:txBody>
      </p:sp>
      <p:sp>
        <p:nvSpPr>
          <p:cNvPr id="77" name="Body Level One…"/>
          <p:cNvSpPr txBox="1">
            <a:spLocks noGrp="1"/>
          </p:cNvSpPr>
          <p:nvPr>
            <p:ph type="body" sz="half" idx="1"/>
          </p:nvPr>
        </p:nvSpPr>
        <p:spPr>
          <a:xfrm>
            <a:off x="530123" y="1629404"/>
            <a:ext cx="4560580" cy="2801498"/>
          </a:xfrm>
          <a:prstGeom prst="rect">
            <a:avLst/>
          </a:prstGeom>
        </p:spPr>
        <p:txBody>
          <a:bodyPr/>
          <a:lstStyle>
            <a:lvl1pPr>
              <a:buFont typeface="Arial"/>
              <a:buChar char="•"/>
              <a:defRPr>
                <a:solidFill>
                  <a:srgbClr val="FFFFFF"/>
                </a:solidFill>
              </a:defRPr>
            </a:lvl1pPr>
            <a:lvl2pPr>
              <a:buFont typeface="Arial"/>
              <a:buChar char="•"/>
              <a:defRPr>
                <a:solidFill>
                  <a:srgbClr val="FFFFFF"/>
                </a:solidFill>
              </a:defRPr>
            </a:lvl2pPr>
            <a:lvl3pPr>
              <a:buFont typeface="Arial"/>
              <a:defRPr>
                <a:solidFill>
                  <a:srgbClr val="FFFFFF"/>
                </a:solidFill>
              </a:defRPr>
            </a:lvl3pPr>
            <a:lvl4pPr>
              <a:buFont typeface="Arial"/>
              <a:buChar char="•"/>
              <a:defRPr>
                <a:solidFill>
                  <a:srgbClr val="FFFFFF"/>
                </a:solidFill>
              </a:defRPr>
            </a:lvl4pPr>
            <a:lvl5pPr>
              <a:buFont typeface="Arial"/>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78" name="Google Shape;64;p8"/>
          <p:cNvSpPr>
            <a:spLocks noGrp="1"/>
          </p:cNvSpPr>
          <p:nvPr>
            <p:ph type="pic" sz="half" idx="21"/>
          </p:nvPr>
        </p:nvSpPr>
        <p:spPr>
          <a:xfrm>
            <a:off x="5564909" y="0"/>
            <a:ext cx="3570942" cy="5143500"/>
          </a:xfrm>
          <a:prstGeom prst="rect">
            <a:avLst/>
          </a:prstGeom>
        </p:spPr>
        <p:txBody>
          <a:bodyPr lIns="91439" tIns="45719" rIns="91439" bIns="45719">
            <a:noAutofit/>
          </a:bodyPr>
          <a:lstStyle/>
          <a:p>
            <a:endParaRPr/>
          </a:p>
        </p:txBody>
      </p:sp>
      <p:sp>
        <p:nvSpPr>
          <p:cNvPr id="79" name="Google Shape;65;p8"/>
          <p:cNvSpPr/>
          <p:nvPr/>
        </p:nvSpPr>
        <p:spPr>
          <a:xfrm>
            <a:off x="-15847" y="486799"/>
            <a:ext cx="82665" cy="387198"/>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grpSp>
        <p:nvGrpSpPr>
          <p:cNvPr id="82" name="Google Shape;66;p8"/>
          <p:cNvGrpSpPr/>
          <p:nvPr/>
        </p:nvGrpSpPr>
        <p:grpSpPr>
          <a:xfrm>
            <a:off x="635302" y="4661517"/>
            <a:ext cx="387198" cy="528964"/>
            <a:chOff x="0" y="0"/>
            <a:chExt cx="387197" cy="528963"/>
          </a:xfrm>
        </p:grpSpPr>
        <p:sp>
          <p:nvSpPr>
            <p:cNvPr id="80" name="Google Shape;67;p8"/>
            <p:cNvSpPr/>
            <p:nvPr/>
          </p:nvSpPr>
          <p:spPr>
            <a:xfrm>
              <a:off x="-1" y="-1"/>
              <a:ext cx="387199"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81" name="Google Shape;68;p8" descr="Google Shape;68;p8"/>
            <p:cNvPicPr>
              <a:picLocks noChangeAspect="1"/>
            </p:cNvPicPr>
            <p:nvPr/>
          </p:nvPicPr>
          <p:blipFill>
            <a:blip r:embed="rId2"/>
            <a:stretch>
              <a:fillRect/>
            </a:stretch>
          </p:blipFill>
          <p:spPr>
            <a:xfrm>
              <a:off x="64494" y="65346"/>
              <a:ext cx="258209" cy="327726"/>
            </a:xfrm>
            <a:prstGeom prst="rect">
              <a:avLst/>
            </a:prstGeom>
            <a:ln w="12700" cap="flat">
              <a:noFill/>
              <a:miter lim="400000"/>
            </a:ln>
            <a:effectLst/>
          </p:spPr>
        </p:pic>
      </p:grpSp>
      <p:sp>
        <p:nvSpPr>
          <p:cNvPr id="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47743431"/>
      </p:ext>
    </p:extLst>
  </p:cSld>
  <p:clrMapOvr>
    <a:masterClrMapping/>
  </p:clrMapOvr>
  <p:transition spd="med"/>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x">
  <p:cSld name="6_Section Header">
    <p:spTree>
      <p:nvGrpSpPr>
        <p:cNvPr id="1" name=""/>
        <p:cNvGrpSpPr/>
        <p:nvPr/>
      </p:nvGrpSpPr>
      <p:grpSpPr>
        <a:xfrm>
          <a:off x="0" y="0"/>
          <a:ext cx="0" cy="0"/>
          <a:chOff x="0" y="0"/>
          <a:chExt cx="0" cy="0"/>
        </a:xfrm>
      </p:grpSpPr>
      <p:sp>
        <p:nvSpPr>
          <p:cNvPr id="9239" name="Title Text"/>
          <p:cNvSpPr txBox="1">
            <a:spLocks noGrp="1"/>
          </p:cNvSpPr>
          <p:nvPr>
            <p:ph type="title"/>
          </p:nvPr>
        </p:nvSpPr>
        <p:spPr>
          <a:xfrm>
            <a:off x="722312" y="3305178"/>
            <a:ext cx="7772401" cy="1021557"/>
          </a:xfrm>
          <a:prstGeom prst="rect">
            <a:avLst/>
          </a:prstGeom>
        </p:spPr>
        <p:txBody>
          <a:bodyPr lIns="45719" tIns="45719" rIns="45719" bIns="45719" anchor="t"/>
          <a:lstStyle>
            <a:lvl1pPr defTabSz="514350">
              <a:defRPr sz="2200" cap="all">
                <a:latin typeface="Calibri"/>
                <a:ea typeface="Calibri"/>
                <a:cs typeface="Calibri"/>
                <a:sym typeface="Calibri"/>
              </a:defRPr>
            </a:lvl1pPr>
          </a:lstStyle>
          <a:p>
            <a:r>
              <a:t>Title Text</a:t>
            </a:r>
          </a:p>
        </p:txBody>
      </p:sp>
      <p:sp>
        <p:nvSpPr>
          <p:cNvPr id="9240" name="Body Level One…"/>
          <p:cNvSpPr txBox="1">
            <a:spLocks noGrp="1"/>
          </p:cNvSpPr>
          <p:nvPr>
            <p:ph type="body" sz="quarter" idx="1"/>
          </p:nvPr>
        </p:nvSpPr>
        <p:spPr>
          <a:xfrm>
            <a:off x="722312" y="2180034"/>
            <a:ext cx="7772401" cy="1125141"/>
          </a:xfrm>
          <a:prstGeom prst="rect">
            <a:avLst/>
          </a:prstGeom>
        </p:spPr>
        <p:txBody>
          <a:bodyPr lIns="45719" tIns="45719" rIns="45719" bIns="45719" anchor="b"/>
          <a:lstStyle>
            <a:lvl1pPr marL="0" indent="0" defTabSz="514350">
              <a:spcBef>
                <a:spcPts val="200"/>
              </a:spcBef>
              <a:buClrTx/>
              <a:buSzTx/>
              <a:buFontTx/>
              <a:buNone/>
              <a:defRPr sz="1100">
                <a:solidFill>
                  <a:srgbClr val="888888"/>
                </a:solidFill>
                <a:latin typeface="Calibri"/>
                <a:ea typeface="Calibri"/>
                <a:cs typeface="Calibri"/>
                <a:sym typeface="Calibri"/>
              </a:defRPr>
            </a:lvl1pPr>
            <a:lvl2pPr marL="0" indent="257175" defTabSz="514350">
              <a:spcBef>
                <a:spcPts val="200"/>
              </a:spcBef>
              <a:buClrTx/>
              <a:buSzTx/>
              <a:buFontTx/>
              <a:buNone/>
              <a:defRPr sz="1100">
                <a:solidFill>
                  <a:srgbClr val="888888"/>
                </a:solidFill>
                <a:latin typeface="Calibri"/>
                <a:ea typeface="Calibri"/>
                <a:cs typeface="Calibri"/>
                <a:sym typeface="Calibri"/>
              </a:defRPr>
            </a:lvl2pPr>
            <a:lvl3pPr marL="0" indent="514350" defTabSz="514350">
              <a:spcBef>
                <a:spcPts val="200"/>
              </a:spcBef>
              <a:buClrTx/>
              <a:buSzTx/>
              <a:buFontTx/>
              <a:buNone/>
              <a:defRPr sz="1100">
                <a:solidFill>
                  <a:srgbClr val="888888"/>
                </a:solidFill>
                <a:latin typeface="Calibri"/>
                <a:ea typeface="Calibri"/>
                <a:cs typeface="Calibri"/>
                <a:sym typeface="Calibri"/>
              </a:defRPr>
            </a:lvl3pPr>
            <a:lvl4pPr marL="0" indent="771525" defTabSz="514350">
              <a:spcBef>
                <a:spcPts val="200"/>
              </a:spcBef>
              <a:buClrTx/>
              <a:buSzTx/>
              <a:buFontTx/>
              <a:buNone/>
              <a:defRPr sz="1100">
                <a:solidFill>
                  <a:srgbClr val="888888"/>
                </a:solidFill>
                <a:latin typeface="Calibri"/>
                <a:ea typeface="Calibri"/>
                <a:cs typeface="Calibri"/>
                <a:sym typeface="Calibri"/>
              </a:defRPr>
            </a:lvl4pPr>
            <a:lvl5pPr marL="0" indent="1028700" defTabSz="514350">
              <a:spcBef>
                <a:spcPts val="200"/>
              </a:spcBef>
              <a:buClrTx/>
              <a:buSzTx/>
              <a:buFontTx/>
              <a:buNone/>
              <a:defRPr sz="11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41"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562466133"/>
      </p:ext>
    </p:extLst>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type="tx">
  <p:cSld name="2_Two Content">
    <p:spTree>
      <p:nvGrpSpPr>
        <p:cNvPr id="1" name=""/>
        <p:cNvGrpSpPr/>
        <p:nvPr/>
      </p:nvGrpSpPr>
      <p:grpSpPr>
        <a:xfrm>
          <a:off x="0" y="0"/>
          <a:ext cx="0" cy="0"/>
          <a:chOff x="0" y="0"/>
          <a:chExt cx="0" cy="0"/>
        </a:xfrm>
      </p:grpSpPr>
      <p:sp>
        <p:nvSpPr>
          <p:cNvPr id="9248"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514350">
              <a:defRPr sz="2400" b="0">
                <a:latin typeface="Calibri"/>
                <a:ea typeface="Calibri"/>
                <a:cs typeface="Calibri"/>
                <a:sym typeface="Calibri"/>
              </a:defRPr>
            </a:lvl1pPr>
          </a:lstStyle>
          <a:p>
            <a:r>
              <a:t>Title Text</a:t>
            </a:r>
          </a:p>
        </p:txBody>
      </p:sp>
      <p:sp>
        <p:nvSpPr>
          <p:cNvPr id="9249" name="Body Level One…"/>
          <p:cNvSpPr txBox="1">
            <a:spLocks noGrp="1"/>
          </p:cNvSpPr>
          <p:nvPr>
            <p:ph type="body" sz="half" idx="1"/>
          </p:nvPr>
        </p:nvSpPr>
        <p:spPr>
          <a:xfrm>
            <a:off x="457200" y="1200153"/>
            <a:ext cx="4038600" cy="3394472"/>
          </a:xfrm>
          <a:prstGeom prst="rect">
            <a:avLst/>
          </a:prstGeom>
        </p:spPr>
        <p:txBody>
          <a:bodyPr lIns="45719" tIns="45719" rIns="45719" bIns="45719"/>
          <a:lstStyle>
            <a:lvl1pPr marL="192880" indent="-192880" defTabSz="514350">
              <a:spcBef>
                <a:spcPts val="300"/>
              </a:spcBef>
              <a:buClrTx/>
              <a:buSzPct val="100000"/>
              <a:buFont typeface="Arial"/>
              <a:buChar char="•"/>
              <a:defRPr sz="1500">
                <a:latin typeface="Calibri"/>
                <a:ea typeface="Calibri"/>
                <a:cs typeface="Calibri"/>
                <a:sym typeface="Calibri"/>
              </a:defRPr>
            </a:lvl1pPr>
            <a:lvl2pPr marL="442638" indent="-185463" defTabSz="514350">
              <a:spcBef>
                <a:spcPts val="300"/>
              </a:spcBef>
              <a:buClrTx/>
              <a:buSzPct val="100000"/>
              <a:buFont typeface="Arial"/>
              <a:defRPr sz="1500">
                <a:latin typeface="Calibri"/>
                <a:ea typeface="Calibri"/>
                <a:cs typeface="Calibri"/>
                <a:sym typeface="Calibri"/>
              </a:defRPr>
            </a:lvl2pPr>
            <a:lvl3pPr marL="689697" indent="-175347" defTabSz="514350">
              <a:spcBef>
                <a:spcPts val="300"/>
              </a:spcBef>
              <a:buClrTx/>
              <a:buSzPct val="100000"/>
              <a:buFont typeface="Arial"/>
              <a:defRPr sz="1500">
                <a:latin typeface="Calibri"/>
                <a:ea typeface="Calibri"/>
                <a:cs typeface="Calibri"/>
                <a:sym typeface="Calibri"/>
              </a:defRPr>
            </a:lvl3pPr>
            <a:lvl4pPr marL="964407" indent="-192882" defTabSz="514350">
              <a:spcBef>
                <a:spcPts val="300"/>
              </a:spcBef>
              <a:buClrTx/>
              <a:buSzPct val="100000"/>
              <a:buFont typeface="Arial"/>
              <a:defRPr sz="1500">
                <a:latin typeface="Calibri"/>
                <a:ea typeface="Calibri"/>
                <a:cs typeface="Calibri"/>
                <a:sym typeface="Calibri"/>
              </a:defRPr>
            </a:lvl4pPr>
            <a:lvl5pPr marL="1221582" indent="-192882" defTabSz="514350">
              <a:spcBef>
                <a:spcPts val="300"/>
              </a:spcBef>
              <a:buClrTx/>
              <a:buSzPct val="100000"/>
              <a:buFont typeface="Arial"/>
              <a:defRPr sz="15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50"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3621548144"/>
      </p:ext>
    </p:extLst>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x">
  <p:cSld name="2_Comparison">
    <p:spTree>
      <p:nvGrpSpPr>
        <p:cNvPr id="1" name=""/>
        <p:cNvGrpSpPr/>
        <p:nvPr/>
      </p:nvGrpSpPr>
      <p:grpSpPr>
        <a:xfrm>
          <a:off x="0" y="0"/>
          <a:ext cx="0" cy="0"/>
          <a:chOff x="0" y="0"/>
          <a:chExt cx="0" cy="0"/>
        </a:xfrm>
      </p:grpSpPr>
      <p:sp>
        <p:nvSpPr>
          <p:cNvPr id="9257"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514350">
              <a:defRPr sz="2400" b="0">
                <a:latin typeface="Calibri"/>
                <a:ea typeface="Calibri"/>
                <a:cs typeface="Calibri"/>
                <a:sym typeface="Calibri"/>
              </a:defRPr>
            </a:lvl1pPr>
          </a:lstStyle>
          <a:p>
            <a:r>
              <a:t>Title Text</a:t>
            </a:r>
          </a:p>
        </p:txBody>
      </p:sp>
      <p:sp>
        <p:nvSpPr>
          <p:cNvPr id="9258" name="Body Level One…"/>
          <p:cNvSpPr txBox="1">
            <a:spLocks noGrp="1"/>
          </p:cNvSpPr>
          <p:nvPr>
            <p:ph type="body" sz="quarter" idx="1"/>
          </p:nvPr>
        </p:nvSpPr>
        <p:spPr>
          <a:xfrm>
            <a:off x="457200" y="1151334"/>
            <a:ext cx="4040188" cy="479823"/>
          </a:xfrm>
          <a:prstGeom prst="rect">
            <a:avLst/>
          </a:prstGeom>
        </p:spPr>
        <p:txBody>
          <a:bodyPr lIns="45719" tIns="45719" rIns="45719" bIns="45719" anchor="b"/>
          <a:lstStyle>
            <a:lvl1pPr marL="0" indent="0" defTabSz="514350">
              <a:spcBef>
                <a:spcPts val="300"/>
              </a:spcBef>
              <a:buClrTx/>
              <a:buSzTx/>
              <a:buFontTx/>
              <a:buNone/>
              <a:defRPr sz="1300" b="1">
                <a:latin typeface="Calibri"/>
                <a:ea typeface="Calibri"/>
                <a:cs typeface="Calibri"/>
                <a:sym typeface="Calibri"/>
              </a:defRPr>
            </a:lvl1pPr>
            <a:lvl2pPr marL="0" indent="257175" defTabSz="514350">
              <a:spcBef>
                <a:spcPts val="300"/>
              </a:spcBef>
              <a:buClrTx/>
              <a:buSzTx/>
              <a:buFontTx/>
              <a:buNone/>
              <a:defRPr sz="1300" b="1">
                <a:latin typeface="Calibri"/>
                <a:ea typeface="Calibri"/>
                <a:cs typeface="Calibri"/>
                <a:sym typeface="Calibri"/>
              </a:defRPr>
            </a:lvl2pPr>
            <a:lvl3pPr marL="0" indent="514350" defTabSz="514350">
              <a:spcBef>
                <a:spcPts val="300"/>
              </a:spcBef>
              <a:buClrTx/>
              <a:buSzTx/>
              <a:buFontTx/>
              <a:buNone/>
              <a:defRPr sz="1300" b="1">
                <a:latin typeface="Calibri"/>
                <a:ea typeface="Calibri"/>
                <a:cs typeface="Calibri"/>
                <a:sym typeface="Calibri"/>
              </a:defRPr>
            </a:lvl3pPr>
            <a:lvl4pPr marL="0" indent="771525" defTabSz="514350">
              <a:spcBef>
                <a:spcPts val="300"/>
              </a:spcBef>
              <a:buClrTx/>
              <a:buSzTx/>
              <a:buFontTx/>
              <a:buNone/>
              <a:defRPr sz="1300" b="1">
                <a:latin typeface="Calibri"/>
                <a:ea typeface="Calibri"/>
                <a:cs typeface="Calibri"/>
                <a:sym typeface="Calibri"/>
              </a:defRPr>
            </a:lvl4pPr>
            <a:lvl5pPr marL="0" indent="1028700" defTabSz="514350">
              <a:spcBef>
                <a:spcPts val="300"/>
              </a:spcBef>
              <a:buClrTx/>
              <a:buSzTx/>
              <a:buFontTx/>
              <a:buNone/>
              <a:defRPr sz="13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59" name="Text Placeholder 4"/>
          <p:cNvSpPr>
            <a:spLocks noGrp="1"/>
          </p:cNvSpPr>
          <p:nvPr>
            <p:ph type="body" sz="quarter" idx="21"/>
          </p:nvPr>
        </p:nvSpPr>
        <p:spPr>
          <a:xfrm>
            <a:off x="4645026" y="1151334"/>
            <a:ext cx="4041776" cy="479823"/>
          </a:xfrm>
          <a:prstGeom prst="rect">
            <a:avLst/>
          </a:prstGeom>
        </p:spPr>
        <p:txBody>
          <a:bodyPr lIns="45719" tIns="45719" rIns="45719" bIns="45719" anchor="b"/>
          <a:lstStyle/>
          <a:p>
            <a:pPr marL="0" indent="0" defTabSz="514350">
              <a:spcBef>
                <a:spcPts val="300"/>
              </a:spcBef>
              <a:buClrTx/>
              <a:buSzTx/>
              <a:buFontTx/>
              <a:buNone/>
              <a:defRPr sz="1300" b="1">
                <a:latin typeface="Calibri"/>
                <a:ea typeface="Calibri"/>
                <a:cs typeface="Calibri"/>
                <a:sym typeface="Calibri"/>
              </a:defRPr>
            </a:pPr>
            <a:endParaRPr/>
          </a:p>
        </p:txBody>
      </p:sp>
      <p:sp>
        <p:nvSpPr>
          <p:cNvPr id="9260"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2601048191"/>
      </p:ext>
    </p:extLst>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tx">
  <p:cSld name="4_Title Only">
    <p:spTree>
      <p:nvGrpSpPr>
        <p:cNvPr id="1" name=""/>
        <p:cNvGrpSpPr/>
        <p:nvPr/>
      </p:nvGrpSpPr>
      <p:grpSpPr>
        <a:xfrm>
          <a:off x="0" y="0"/>
          <a:ext cx="0" cy="0"/>
          <a:chOff x="0" y="0"/>
          <a:chExt cx="0" cy="0"/>
        </a:xfrm>
      </p:grpSpPr>
      <p:sp>
        <p:nvSpPr>
          <p:cNvPr id="9267"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514350">
              <a:defRPr sz="2400" b="0">
                <a:latin typeface="Calibri"/>
                <a:ea typeface="Calibri"/>
                <a:cs typeface="Calibri"/>
                <a:sym typeface="Calibri"/>
              </a:defRPr>
            </a:lvl1pPr>
          </a:lstStyle>
          <a:p>
            <a:r>
              <a:t>Title Text</a:t>
            </a:r>
          </a:p>
        </p:txBody>
      </p:sp>
      <p:sp>
        <p:nvSpPr>
          <p:cNvPr id="9268"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2143266656"/>
      </p:ext>
    </p:extLst>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x">
  <p:cSld name="6_Blank">
    <p:spTree>
      <p:nvGrpSpPr>
        <p:cNvPr id="1" name=""/>
        <p:cNvGrpSpPr/>
        <p:nvPr/>
      </p:nvGrpSpPr>
      <p:grpSpPr>
        <a:xfrm>
          <a:off x="0" y="0"/>
          <a:ext cx="0" cy="0"/>
          <a:chOff x="0" y="0"/>
          <a:chExt cx="0" cy="0"/>
        </a:xfrm>
      </p:grpSpPr>
      <p:sp>
        <p:nvSpPr>
          <p:cNvPr id="9275"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1616053623"/>
      </p:ext>
    </p:extLst>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type="tx">
  <p:cSld name="2_Content with Caption">
    <p:spTree>
      <p:nvGrpSpPr>
        <p:cNvPr id="1" name=""/>
        <p:cNvGrpSpPr/>
        <p:nvPr/>
      </p:nvGrpSpPr>
      <p:grpSpPr>
        <a:xfrm>
          <a:off x="0" y="0"/>
          <a:ext cx="0" cy="0"/>
          <a:chOff x="0" y="0"/>
          <a:chExt cx="0" cy="0"/>
        </a:xfrm>
      </p:grpSpPr>
      <p:sp>
        <p:nvSpPr>
          <p:cNvPr id="9282" name="Title Text"/>
          <p:cNvSpPr txBox="1">
            <a:spLocks noGrp="1"/>
          </p:cNvSpPr>
          <p:nvPr>
            <p:ph type="title"/>
          </p:nvPr>
        </p:nvSpPr>
        <p:spPr>
          <a:xfrm>
            <a:off x="457201" y="204786"/>
            <a:ext cx="3008315" cy="871539"/>
          </a:xfrm>
          <a:prstGeom prst="rect">
            <a:avLst/>
          </a:prstGeom>
        </p:spPr>
        <p:txBody>
          <a:bodyPr lIns="45719" tIns="45719" rIns="45719" bIns="45719" anchor="b"/>
          <a:lstStyle>
            <a:lvl1pPr defTabSz="514350">
              <a:defRPr sz="1100">
                <a:latin typeface="Calibri"/>
                <a:ea typeface="Calibri"/>
                <a:cs typeface="Calibri"/>
                <a:sym typeface="Calibri"/>
              </a:defRPr>
            </a:lvl1pPr>
          </a:lstStyle>
          <a:p>
            <a:r>
              <a:t>Title Text</a:t>
            </a:r>
          </a:p>
        </p:txBody>
      </p:sp>
      <p:sp>
        <p:nvSpPr>
          <p:cNvPr id="9283" name="Body Level One…"/>
          <p:cNvSpPr txBox="1">
            <a:spLocks noGrp="1"/>
          </p:cNvSpPr>
          <p:nvPr>
            <p:ph type="body" idx="1"/>
          </p:nvPr>
        </p:nvSpPr>
        <p:spPr>
          <a:xfrm>
            <a:off x="3575050" y="204789"/>
            <a:ext cx="5111750" cy="4389837"/>
          </a:xfrm>
          <a:prstGeom prst="rect">
            <a:avLst/>
          </a:prstGeom>
        </p:spPr>
        <p:txBody>
          <a:bodyPr lIns="45719" tIns="45719" rIns="45719" bIns="45719"/>
          <a:lstStyle>
            <a:lvl1pPr marL="192880" indent="-192880" defTabSz="514350">
              <a:spcBef>
                <a:spcPts val="400"/>
              </a:spcBef>
              <a:buClrTx/>
              <a:buSzPct val="100000"/>
              <a:buFont typeface="Arial"/>
              <a:buChar char="•"/>
              <a:defRPr>
                <a:latin typeface="Calibri"/>
                <a:ea typeface="Calibri"/>
                <a:cs typeface="Calibri"/>
                <a:sym typeface="Calibri"/>
              </a:defRPr>
            </a:lvl1pPr>
            <a:lvl2pPr marL="450057" indent="-192882" defTabSz="514350">
              <a:spcBef>
                <a:spcPts val="400"/>
              </a:spcBef>
              <a:buClrTx/>
              <a:buSzPct val="100000"/>
              <a:buFont typeface="Arial"/>
              <a:defRPr>
                <a:latin typeface="Calibri"/>
                <a:ea typeface="Calibri"/>
                <a:cs typeface="Calibri"/>
                <a:sym typeface="Calibri"/>
              </a:defRPr>
            </a:lvl2pPr>
            <a:lvl3pPr marL="692394" indent="-178044" defTabSz="514350">
              <a:spcBef>
                <a:spcPts val="400"/>
              </a:spcBef>
              <a:buClrTx/>
              <a:buSzPct val="100000"/>
              <a:buFont typeface="Arial"/>
              <a:defRPr>
                <a:latin typeface="Calibri"/>
                <a:ea typeface="Calibri"/>
                <a:cs typeface="Calibri"/>
                <a:sym typeface="Calibri"/>
              </a:defRPr>
            </a:lvl3pPr>
            <a:lvl4pPr marL="981941" indent="-210416" defTabSz="514350">
              <a:spcBef>
                <a:spcPts val="400"/>
              </a:spcBef>
              <a:buClrTx/>
              <a:buSzPct val="100000"/>
              <a:buFont typeface="Arial"/>
              <a:defRPr>
                <a:latin typeface="Calibri"/>
                <a:ea typeface="Calibri"/>
                <a:cs typeface="Calibri"/>
                <a:sym typeface="Calibri"/>
              </a:defRPr>
            </a:lvl4pPr>
            <a:lvl5pPr marL="1239116" indent="-210416" defTabSz="514350">
              <a:spcBef>
                <a:spcPts val="400"/>
              </a:spcBef>
              <a:buClrTx/>
              <a:buSzPct val="100000"/>
              <a:buFont typeface="Arial"/>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84" name="Text Placeholder 3"/>
          <p:cNvSpPr>
            <a:spLocks noGrp="1"/>
          </p:cNvSpPr>
          <p:nvPr>
            <p:ph type="body" sz="half" idx="21"/>
          </p:nvPr>
        </p:nvSpPr>
        <p:spPr>
          <a:xfrm>
            <a:off x="457201" y="1076328"/>
            <a:ext cx="3008315" cy="3518297"/>
          </a:xfrm>
          <a:prstGeom prst="rect">
            <a:avLst/>
          </a:prstGeom>
        </p:spPr>
        <p:txBody>
          <a:bodyPr lIns="45719" tIns="45719" rIns="45719" bIns="45719"/>
          <a:lstStyle/>
          <a:p>
            <a:pPr marL="0" indent="0" defTabSz="514350">
              <a:spcBef>
                <a:spcPts val="100"/>
              </a:spcBef>
              <a:buClrTx/>
              <a:buSzTx/>
              <a:buFontTx/>
              <a:buNone/>
              <a:defRPr sz="700">
                <a:latin typeface="Calibri"/>
                <a:ea typeface="Calibri"/>
                <a:cs typeface="Calibri"/>
                <a:sym typeface="Calibri"/>
              </a:defRPr>
            </a:pPr>
            <a:endParaRPr/>
          </a:p>
        </p:txBody>
      </p:sp>
      <p:sp>
        <p:nvSpPr>
          <p:cNvPr id="9285"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1655052831"/>
      </p:ext>
    </p:extLst>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tx">
  <p:cSld name="2_Picture with Caption">
    <p:spTree>
      <p:nvGrpSpPr>
        <p:cNvPr id="1" name=""/>
        <p:cNvGrpSpPr/>
        <p:nvPr/>
      </p:nvGrpSpPr>
      <p:grpSpPr>
        <a:xfrm>
          <a:off x="0" y="0"/>
          <a:ext cx="0" cy="0"/>
          <a:chOff x="0" y="0"/>
          <a:chExt cx="0" cy="0"/>
        </a:xfrm>
      </p:grpSpPr>
      <p:sp>
        <p:nvSpPr>
          <p:cNvPr id="9292" name="Title Text"/>
          <p:cNvSpPr txBox="1">
            <a:spLocks noGrp="1"/>
          </p:cNvSpPr>
          <p:nvPr>
            <p:ph type="title"/>
          </p:nvPr>
        </p:nvSpPr>
        <p:spPr>
          <a:xfrm>
            <a:off x="1792288" y="3600450"/>
            <a:ext cx="5486401" cy="425054"/>
          </a:xfrm>
          <a:prstGeom prst="rect">
            <a:avLst/>
          </a:prstGeom>
        </p:spPr>
        <p:txBody>
          <a:bodyPr lIns="45719" tIns="45719" rIns="45719" bIns="45719" anchor="b"/>
          <a:lstStyle>
            <a:lvl1pPr defTabSz="514350">
              <a:defRPr sz="1100">
                <a:latin typeface="Calibri"/>
                <a:ea typeface="Calibri"/>
                <a:cs typeface="Calibri"/>
                <a:sym typeface="Calibri"/>
              </a:defRPr>
            </a:lvl1pPr>
          </a:lstStyle>
          <a:p>
            <a:r>
              <a:t>Title Text</a:t>
            </a:r>
          </a:p>
        </p:txBody>
      </p:sp>
      <p:sp>
        <p:nvSpPr>
          <p:cNvPr id="9293" name="Picture Placeholder 2"/>
          <p:cNvSpPr>
            <a:spLocks noGrp="1"/>
          </p:cNvSpPr>
          <p:nvPr>
            <p:ph type="pic" sz="half" idx="21"/>
          </p:nvPr>
        </p:nvSpPr>
        <p:spPr>
          <a:xfrm>
            <a:off x="1792288" y="459581"/>
            <a:ext cx="5486401" cy="3086101"/>
          </a:xfrm>
          <a:prstGeom prst="rect">
            <a:avLst/>
          </a:prstGeom>
        </p:spPr>
        <p:txBody>
          <a:bodyPr lIns="91439" tIns="45719" rIns="91439" bIns="45719">
            <a:noAutofit/>
          </a:bodyPr>
          <a:lstStyle/>
          <a:p>
            <a:endParaRPr/>
          </a:p>
        </p:txBody>
      </p:sp>
      <p:sp>
        <p:nvSpPr>
          <p:cNvPr id="9294" name="Body Level One…"/>
          <p:cNvSpPr txBox="1">
            <a:spLocks noGrp="1"/>
          </p:cNvSpPr>
          <p:nvPr>
            <p:ph type="body" sz="quarter" idx="1"/>
          </p:nvPr>
        </p:nvSpPr>
        <p:spPr>
          <a:xfrm>
            <a:off x="1792288" y="4025503"/>
            <a:ext cx="5486401" cy="603648"/>
          </a:xfrm>
          <a:prstGeom prst="rect">
            <a:avLst/>
          </a:prstGeom>
        </p:spPr>
        <p:txBody>
          <a:bodyPr lIns="45719" tIns="45719" rIns="45719" bIns="45719"/>
          <a:lstStyle>
            <a:lvl1pPr marL="0" indent="0" defTabSz="514350">
              <a:spcBef>
                <a:spcPts val="100"/>
              </a:spcBef>
              <a:buClrTx/>
              <a:buSzTx/>
              <a:buFontTx/>
              <a:buNone/>
              <a:defRPr sz="700">
                <a:latin typeface="Calibri"/>
                <a:ea typeface="Calibri"/>
                <a:cs typeface="Calibri"/>
                <a:sym typeface="Calibri"/>
              </a:defRPr>
            </a:lvl1pPr>
            <a:lvl2pPr marL="0" indent="257175" defTabSz="514350">
              <a:spcBef>
                <a:spcPts val="100"/>
              </a:spcBef>
              <a:buClrTx/>
              <a:buSzTx/>
              <a:buFontTx/>
              <a:buNone/>
              <a:defRPr sz="700">
                <a:latin typeface="Calibri"/>
                <a:ea typeface="Calibri"/>
                <a:cs typeface="Calibri"/>
                <a:sym typeface="Calibri"/>
              </a:defRPr>
            </a:lvl2pPr>
            <a:lvl3pPr marL="0" indent="514350" defTabSz="514350">
              <a:spcBef>
                <a:spcPts val="100"/>
              </a:spcBef>
              <a:buClrTx/>
              <a:buSzTx/>
              <a:buFontTx/>
              <a:buNone/>
              <a:defRPr sz="700">
                <a:latin typeface="Calibri"/>
                <a:ea typeface="Calibri"/>
                <a:cs typeface="Calibri"/>
                <a:sym typeface="Calibri"/>
              </a:defRPr>
            </a:lvl3pPr>
            <a:lvl4pPr marL="0" indent="771525" defTabSz="514350">
              <a:spcBef>
                <a:spcPts val="100"/>
              </a:spcBef>
              <a:buClrTx/>
              <a:buSzTx/>
              <a:buFontTx/>
              <a:buNone/>
              <a:defRPr sz="700">
                <a:latin typeface="Calibri"/>
                <a:ea typeface="Calibri"/>
                <a:cs typeface="Calibri"/>
                <a:sym typeface="Calibri"/>
              </a:defRPr>
            </a:lvl4pPr>
            <a:lvl5pPr marL="0" indent="1028700" defTabSz="514350">
              <a:spcBef>
                <a:spcPts val="100"/>
              </a:spcBef>
              <a:buClrTx/>
              <a:buSzTx/>
              <a:buFontTx/>
              <a:buNone/>
              <a:defRPr sz="7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95"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2595926375"/>
      </p:ext>
    </p:extLst>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type="tx">
  <p:cSld name="5_Title Slide">
    <p:spTree>
      <p:nvGrpSpPr>
        <p:cNvPr id="1" name=""/>
        <p:cNvGrpSpPr/>
        <p:nvPr/>
      </p:nvGrpSpPr>
      <p:grpSpPr>
        <a:xfrm>
          <a:off x="0" y="0"/>
          <a:ext cx="0" cy="0"/>
          <a:chOff x="0" y="0"/>
          <a:chExt cx="0" cy="0"/>
        </a:xfrm>
      </p:grpSpPr>
      <p:sp>
        <p:nvSpPr>
          <p:cNvPr id="9302" name="Title Text"/>
          <p:cNvSpPr txBox="1">
            <a:spLocks noGrp="1"/>
          </p:cNvSpPr>
          <p:nvPr>
            <p:ph type="title"/>
          </p:nvPr>
        </p:nvSpPr>
        <p:spPr>
          <a:xfrm>
            <a:off x="685800" y="1597820"/>
            <a:ext cx="7772400" cy="1102520"/>
          </a:xfrm>
          <a:prstGeom prst="rect">
            <a:avLst/>
          </a:prstGeom>
        </p:spPr>
        <p:txBody>
          <a:bodyPr lIns="45719" tIns="45719" rIns="45719" bIns="45719"/>
          <a:lstStyle>
            <a:lvl1pPr algn="ctr" defTabSz="685800">
              <a:defRPr sz="3300" b="0">
                <a:latin typeface="Calibri"/>
                <a:ea typeface="Calibri"/>
                <a:cs typeface="Calibri"/>
                <a:sym typeface="Calibri"/>
              </a:defRPr>
            </a:lvl1pPr>
          </a:lstStyle>
          <a:p>
            <a:r>
              <a:t>Title Text</a:t>
            </a:r>
          </a:p>
        </p:txBody>
      </p:sp>
      <p:sp>
        <p:nvSpPr>
          <p:cNvPr id="9303" name="Body Level One…"/>
          <p:cNvSpPr txBox="1">
            <a:spLocks noGrp="1"/>
          </p:cNvSpPr>
          <p:nvPr>
            <p:ph type="body" sz="quarter" idx="1"/>
          </p:nvPr>
        </p:nvSpPr>
        <p:spPr>
          <a:xfrm>
            <a:off x="1371600" y="2914650"/>
            <a:ext cx="6400800" cy="1314450"/>
          </a:xfrm>
          <a:prstGeom prst="rect">
            <a:avLst/>
          </a:prstGeom>
        </p:spPr>
        <p:txBody>
          <a:bodyPr lIns="45719" tIns="45719" rIns="45719" bIns="45719"/>
          <a:lstStyle>
            <a:lvl1pPr marL="0" indent="0" algn="ctr" defTabSz="685800">
              <a:spcBef>
                <a:spcPts val="500"/>
              </a:spcBef>
              <a:buClrTx/>
              <a:buSzTx/>
              <a:buFontTx/>
              <a:buNone/>
              <a:defRPr sz="2400">
                <a:solidFill>
                  <a:srgbClr val="888888"/>
                </a:solidFill>
                <a:latin typeface="Calibri"/>
                <a:ea typeface="Calibri"/>
                <a:cs typeface="Calibri"/>
                <a:sym typeface="Calibri"/>
              </a:defRPr>
            </a:lvl1pPr>
            <a:lvl2pPr marL="0" indent="342900" algn="ctr" defTabSz="685800">
              <a:spcBef>
                <a:spcPts val="500"/>
              </a:spcBef>
              <a:buClrTx/>
              <a:buSzTx/>
              <a:buFontTx/>
              <a:buNone/>
              <a:defRPr sz="2400">
                <a:solidFill>
                  <a:srgbClr val="888888"/>
                </a:solidFill>
                <a:latin typeface="Calibri"/>
                <a:ea typeface="Calibri"/>
                <a:cs typeface="Calibri"/>
                <a:sym typeface="Calibri"/>
              </a:defRPr>
            </a:lvl2pPr>
            <a:lvl3pPr marL="0" indent="685800" algn="ctr" defTabSz="685800">
              <a:spcBef>
                <a:spcPts val="500"/>
              </a:spcBef>
              <a:buClrTx/>
              <a:buSzTx/>
              <a:buFontTx/>
              <a:buNone/>
              <a:defRPr sz="2400">
                <a:solidFill>
                  <a:srgbClr val="888888"/>
                </a:solidFill>
                <a:latin typeface="Calibri"/>
                <a:ea typeface="Calibri"/>
                <a:cs typeface="Calibri"/>
                <a:sym typeface="Calibri"/>
              </a:defRPr>
            </a:lvl3pPr>
            <a:lvl4pPr marL="0" indent="1028700" algn="ctr" defTabSz="685800">
              <a:spcBef>
                <a:spcPts val="500"/>
              </a:spcBef>
              <a:buClrTx/>
              <a:buSzTx/>
              <a:buFontTx/>
              <a:buNone/>
              <a:defRPr sz="2400">
                <a:solidFill>
                  <a:srgbClr val="888888"/>
                </a:solidFill>
                <a:latin typeface="Calibri"/>
                <a:ea typeface="Calibri"/>
                <a:cs typeface="Calibri"/>
                <a:sym typeface="Calibri"/>
              </a:defRPr>
            </a:lvl4pPr>
            <a:lvl5pPr marL="0" indent="1371600" algn="ctr" defTabSz="685800">
              <a:spcBef>
                <a:spcPts val="500"/>
              </a:spcBef>
              <a:buClrTx/>
              <a:buSzTx/>
              <a:buFontTx/>
              <a:buNone/>
              <a:defRPr sz="24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304"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1814704861"/>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x">
  <p:cSld name="2_Title and Content">
    <p:spTree>
      <p:nvGrpSpPr>
        <p:cNvPr id="1" name=""/>
        <p:cNvGrpSpPr/>
        <p:nvPr/>
      </p:nvGrpSpPr>
      <p:grpSpPr>
        <a:xfrm>
          <a:off x="0" y="0"/>
          <a:ext cx="0" cy="0"/>
          <a:chOff x="0" y="0"/>
          <a:chExt cx="0" cy="0"/>
        </a:xfrm>
      </p:grpSpPr>
      <p:sp>
        <p:nvSpPr>
          <p:cNvPr id="9311"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685800">
              <a:defRPr sz="3300" b="0">
                <a:latin typeface="Calibri"/>
                <a:ea typeface="Calibri"/>
                <a:cs typeface="Calibri"/>
                <a:sym typeface="Calibri"/>
              </a:defRPr>
            </a:lvl1pPr>
          </a:lstStyle>
          <a:p>
            <a:r>
              <a:t>Title Text</a:t>
            </a:r>
          </a:p>
        </p:txBody>
      </p:sp>
      <p:sp>
        <p:nvSpPr>
          <p:cNvPr id="9312" name="Body Level One…"/>
          <p:cNvSpPr txBox="1">
            <a:spLocks noGrp="1"/>
          </p:cNvSpPr>
          <p:nvPr>
            <p:ph type="body" idx="1"/>
          </p:nvPr>
        </p:nvSpPr>
        <p:spPr>
          <a:xfrm>
            <a:off x="457200" y="1200150"/>
            <a:ext cx="8229600" cy="3394473"/>
          </a:xfrm>
          <a:prstGeom prst="rect">
            <a:avLst/>
          </a:prstGeom>
        </p:spPr>
        <p:txBody>
          <a:bodyPr lIns="45719" tIns="45719" rIns="45719" bIns="45719"/>
          <a:lstStyle>
            <a:lvl1pPr marL="257175" indent="-257175" defTabSz="685800">
              <a:spcBef>
                <a:spcPts val="500"/>
              </a:spcBef>
              <a:buClrTx/>
              <a:buSzPct val="100000"/>
              <a:buFont typeface="Arial"/>
              <a:buChar char="•"/>
              <a:defRPr sz="2400">
                <a:latin typeface="Calibri"/>
                <a:ea typeface="Calibri"/>
                <a:cs typeface="Calibri"/>
                <a:sym typeface="Calibri"/>
              </a:defRPr>
            </a:lvl1pPr>
            <a:lvl2pPr marL="587829" indent="-244929" defTabSz="685800">
              <a:spcBef>
                <a:spcPts val="500"/>
              </a:spcBef>
              <a:buClrTx/>
              <a:buSzPct val="100000"/>
              <a:buFont typeface="Arial"/>
              <a:defRPr sz="2400">
                <a:latin typeface="Calibri"/>
                <a:ea typeface="Calibri"/>
                <a:cs typeface="Calibri"/>
                <a:sym typeface="Calibri"/>
              </a:defRPr>
            </a:lvl2pPr>
            <a:lvl3pPr marL="914400" indent="-228600" defTabSz="685800">
              <a:spcBef>
                <a:spcPts val="500"/>
              </a:spcBef>
              <a:buClrTx/>
              <a:buSzPct val="100000"/>
              <a:buFont typeface="Arial"/>
              <a:defRPr sz="2400">
                <a:latin typeface="Calibri"/>
                <a:ea typeface="Calibri"/>
                <a:cs typeface="Calibri"/>
                <a:sym typeface="Calibri"/>
              </a:defRPr>
            </a:lvl3pPr>
            <a:lvl4pPr marL="1303019" indent="-274319" defTabSz="685800">
              <a:spcBef>
                <a:spcPts val="500"/>
              </a:spcBef>
              <a:buClrTx/>
              <a:buSzPct val="100000"/>
              <a:buFont typeface="Arial"/>
              <a:defRPr sz="2400">
                <a:latin typeface="Calibri"/>
                <a:ea typeface="Calibri"/>
                <a:cs typeface="Calibri"/>
                <a:sym typeface="Calibri"/>
              </a:defRPr>
            </a:lvl4pPr>
            <a:lvl5pPr marL="1645920" indent="-274320" defTabSz="685800">
              <a:spcBef>
                <a:spcPts val="500"/>
              </a:spcBef>
              <a:buClrTx/>
              <a:buSzPct val="100000"/>
              <a:buFont typeface="Arial"/>
              <a:defRPr sz="2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313"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2857962174"/>
      </p:ext>
    </p:extLst>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tx">
  <p:cSld name="7_Section Header">
    <p:spTree>
      <p:nvGrpSpPr>
        <p:cNvPr id="1" name=""/>
        <p:cNvGrpSpPr/>
        <p:nvPr/>
      </p:nvGrpSpPr>
      <p:grpSpPr>
        <a:xfrm>
          <a:off x="0" y="0"/>
          <a:ext cx="0" cy="0"/>
          <a:chOff x="0" y="0"/>
          <a:chExt cx="0" cy="0"/>
        </a:xfrm>
      </p:grpSpPr>
      <p:sp>
        <p:nvSpPr>
          <p:cNvPr id="9320" name="Title Text"/>
          <p:cNvSpPr txBox="1">
            <a:spLocks noGrp="1"/>
          </p:cNvSpPr>
          <p:nvPr>
            <p:ph type="title"/>
          </p:nvPr>
        </p:nvSpPr>
        <p:spPr>
          <a:xfrm>
            <a:off x="722312" y="3305176"/>
            <a:ext cx="7772401" cy="1021557"/>
          </a:xfrm>
          <a:prstGeom prst="rect">
            <a:avLst/>
          </a:prstGeom>
        </p:spPr>
        <p:txBody>
          <a:bodyPr lIns="45719" tIns="45719" rIns="45719" bIns="45719" anchor="t"/>
          <a:lstStyle>
            <a:lvl1pPr defTabSz="685800">
              <a:defRPr sz="3000" cap="all">
                <a:latin typeface="Calibri"/>
                <a:ea typeface="Calibri"/>
                <a:cs typeface="Calibri"/>
                <a:sym typeface="Calibri"/>
              </a:defRPr>
            </a:lvl1pPr>
          </a:lstStyle>
          <a:p>
            <a:r>
              <a:t>Title Text</a:t>
            </a:r>
          </a:p>
        </p:txBody>
      </p:sp>
      <p:sp>
        <p:nvSpPr>
          <p:cNvPr id="9321" name="Body Level One…"/>
          <p:cNvSpPr txBox="1">
            <a:spLocks noGrp="1"/>
          </p:cNvSpPr>
          <p:nvPr>
            <p:ph type="body" sz="quarter" idx="1"/>
          </p:nvPr>
        </p:nvSpPr>
        <p:spPr>
          <a:xfrm>
            <a:off x="722312" y="2180034"/>
            <a:ext cx="7772401" cy="1125141"/>
          </a:xfrm>
          <a:prstGeom prst="rect">
            <a:avLst/>
          </a:prstGeom>
        </p:spPr>
        <p:txBody>
          <a:bodyPr lIns="45719" tIns="45719" rIns="45719" bIns="45719" anchor="b"/>
          <a:lstStyle>
            <a:lvl1pPr marL="0" indent="0" defTabSz="685800">
              <a:spcBef>
                <a:spcPts val="300"/>
              </a:spcBef>
              <a:buClrTx/>
              <a:buSzTx/>
              <a:buFontTx/>
              <a:buNone/>
              <a:defRPr sz="1500">
                <a:solidFill>
                  <a:srgbClr val="888888"/>
                </a:solidFill>
                <a:latin typeface="Calibri"/>
                <a:ea typeface="Calibri"/>
                <a:cs typeface="Calibri"/>
                <a:sym typeface="Calibri"/>
              </a:defRPr>
            </a:lvl1pPr>
            <a:lvl2pPr marL="0" indent="342900" defTabSz="685800">
              <a:spcBef>
                <a:spcPts val="300"/>
              </a:spcBef>
              <a:buClrTx/>
              <a:buSzTx/>
              <a:buFontTx/>
              <a:buNone/>
              <a:defRPr sz="1500">
                <a:solidFill>
                  <a:srgbClr val="888888"/>
                </a:solidFill>
                <a:latin typeface="Calibri"/>
                <a:ea typeface="Calibri"/>
                <a:cs typeface="Calibri"/>
                <a:sym typeface="Calibri"/>
              </a:defRPr>
            </a:lvl2pPr>
            <a:lvl3pPr marL="0" indent="685800" defTabSz="685800">
              <a:spcBef>
                <a:spcPts val="300"/>
              </a:spcBef>
              <a:buClrTx/>
              <a:buSzTx/>
              <a:buFontTx/>
              <a:buNone/>
              <a:defRPr sz="1500">
                <a:solidFill>
                  <a:srgbClr val="888888"/>
                </a:solidFill>
                <a:latin typeface="Calibri"/>
                <a:ea typeface="Calibri"/>
                <a:cs typeface="Calibri"/>
                <a:sym typeface="Calibri"/>
              </a:defRPr>
            </a:lvl3pPr>
            <a:lvl4pPr marL="0" indent="1028700" defTabSz="685800">
              <a:spcBef>
                <a:spcPts val="300"/>
              </a:spcBef>
              <a:buClrTx/>
              <a:buSzTx/>
              <a:buFontTx/>
              <a:buNone/>
              <a:defRPr sz="1500">
                <a:solidFill>
                  <a:srgbClr val="888888"/>
                </a:solidFill>
                <a:latin typeface="Calibri"/>
                <a:ea typeface="Calibri"/>
                <a:cs typeface="Calibri"/>
                <a:sym typeface="Calibri"/>
              </a:defRPr>
            </a:lvl4pPr>
            <a:lvl5pPr marL="0" indent="1371600" defTabSz="685800">
              <a:spcBef>
                <a:spcPts val="300"/>
              </a:spcBef>
              <a:buClrTx/>
              <a:buSzTx/>
              <a:buFontTx/>
              <a:buNone/>
              <a:defRPr sz="15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322"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74679103"/>
      </p:ext>
    </p:extLst>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x">
  <p:cSld name="Blank with footer: black">
    <p:bg>
      <p:bgPr>
        <a:solidFill>
          <a:srgbClr val="252626"/>
        </a:solidFill>
        <a:effectLst/>
      </p:bgPr>
    </p:bg>
    <p:spTree>
      <p:nvGrpSpPr>
        <p:cNvPr id="1" name=""/>
        <p:cNvGrpSpPr/>
        <p:nvPr/>
      </p:nvGrpSpPr>
      <p:grpSpPr>
        <a:xfrm>
          <a:off x="0" y="0"/>
          <a:ext cx="0" cy="0"/>
          <a:chOff x="0" y="0"/>
          <a:chExt cx="0" cy="0"/>
        </a:xfrm>
      </p:grpSpPr>
      <p:sp>
        <p:nvSpPr>
          <p:cNvPr id="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0273112"/>
      </p:ext>
    </p:extLst>
  </p:cSld>
  <p:clrMapOvr>
    <a:masterClrMapping/>
  </p:clrMapOvr>
  <p:transition spd="med"/>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tx">
  <p:cSld name="3_Two Content">
    <p:spTree>
      <p:nvGrpSpPr>
        <p:cNvPr id="1" name=""/>
        <p:cNvGrpSpPr/>
        <p:nvPr/>
      </p:nvGrpSpPr>
      <p:grpSpPr>
        <a:xfrm>
          <a:off x="0" y="0"/>
          <a:ext cx="0" cy="0"/>
          <a:chOff x="0" y="0"/>
          <a:chExt cx="0" cy="0"/>
        </a:xfrm>
      </p:grpSpPr>
      <p:sp>
        <p:nvSpPr>
          <p:cNvPr id="9329"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685800">
              <a:defRPr sz="3300" b="0">
                <a:latin typeface="Calibri"/>
                <a:ea typeface="Calibri"/>
                <a:cs typeface="Calibri"/>
                <a:sym typeface="Calibri"/>
              </a:defRPr>
            </a:lvl1pPr>
          </a:lstStyle>
          <a:p>
            <a:r>
              <a:t>Title Text</a:t>
            </a:r>
          </a:p>
        </p:txBody>
      </p:sp>
      <p:sp>
        <p:nvSpPr>
          <p:cNvPr id="9330" name="Body Level One…"/>
          <p:cNvSpPr txBox="1">
            <a:spLocks noGrp="1"/>
          </p:cNvSpPr>
          <p:nvPr>
            <p:ph type="body" sz="half" idx="1"/>
          </p:nvPr>
        </p:nvSpPr>
        <p:spPr>
          <a:xfrm>
            <a:off x="457200" y="1200150"/>
            <a:ext cx="4038600" cy="3394473"/>
          </a:xfrm>
          <a:prstGeom prst="rect">
            <a:avLst/>
          </a:prstGeom>
        </p:spPr>
        <p:txBody>
          <a:bodyPr lIns="45719" tIns="45719" rIns="45719" bIns="45719"/>
          <a:lstStyle>
            <a:lvl1pPr marL="257175" indent="-257175" defTabSz="685800">
              <a:spcBef>
                <a:spcPts val="500"/>
              </a:spcBef>
              <a:buClrTx/>
              <a:buSzPct val="100000"/>
              <a:buFont typeface="Arial"/>
              <a:buChar char="•"/>
              <a:defRPr sz="2100">
                <a:latin typeface="Calibri"/>
                <a:ea typeface="Calibri"/>
                <a:cs typeface="Calibri"/>
                <a:sym typeface="Calibri"/>
              </a:defRPr>
            </a:lvl1pPr>
            <a:lvl2pPr marL="592931" indent="-250031" defTabSz="685800">
              <a:spcBef>
                <a:spcPts val="500"/>
              </a:spcBef>
              <a:buClrTx/>
              <a:buSzPct val="100000"/>
              <a:buFont typeface="Arial"/>
              <a:defRPr sz="2100">
                <a:latin typeface="Calibri"/>
                <a:ea typeface="Calibri"/>
                <a:cs typeface="Calibri"/>
                <a:sym typeface="Calibri"/>
              </a:defRPr>
            </a:lvl2pPr>
            <a:lvl3pPr marL="925830" indent="-240030" defTabSz="685800">
              <a:spcBef>
                <a:spcPts val="500"/>
              </a:spcBef>
              <a:buClrTx/>
              <a:buSzPct val="100000"/>
              <a:buFont typeface="Arial"/>
              <a:defRPr sz="2100">
                <a:latin typeface="Calibri"/>
                <a:ea typeface="Calibri"/>
                <a:cs typeface="Calibri"/>
                <a:sym typeface="Calibri"/>
              </a:defRPr>
            </a:lvl3pPr>
            <a:lvl4pPr marL="1305657" indent="-276957" defTabSz="685800">
              <a:spcBef>
                <a:spcPts val="500"/>
              </a:spcBef>
              <a:buClrTx/>
              <a:buSzPct val="100000"/>
              <a:buFont typeface="Arial"/>
              <a:defRPr sz="2100">
                <a:latin typeface="Calibri"/>
                <a:ea typeface="Calibri"/>
                <a:cs typeface="Calibri"/>
                <a:sym typeface="Calibri"/>
              </a:defRPr>
            </a:lvl4pPr>
            <a:lvl5pPr marL="1648557" indent="-276957" defTabSz="685800">
              <a:spcBef>
                <a:spcPts val="500"/>
              </a:spcBef>
              <a:buClrTx/>
              <a:buSzPct val="100000"/>
              <a:buFont typeface="Arial"/>
              <a:defRPr sz="21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331"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2124683090"/>
      </p:ext>
    </p:extLst>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x">
  <p:cSld name="3_Comparison">
    <p:spTree>
      <p:nvGrpSpPr>
        <p:cNvPr id="1" name=""/>
        <p:cNvGrpSpPr/>
        <p:nvPr/>
      </p:nvGrpSpPr>
      <p:grpSpPr>
        <a:xfrm>
          <a:off x="0" y="0"/>
          <a:ext cx="0" cy="0"/>
          <a:chOff x="0" y="0"/>
          <a:chExt cx="0" cy="0"/>
        </a:xfrm>
      </p:grpSpPr>
      <p:sp>
        <p:nvSpPr>
          <p:cNvPr id="9338"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685800">
              <a:defRPr sz="3300" b="0">
                <a:latin typeface="Calibri"/>
                <a:ea typeface="Calibri"/>
                <a:cs typeface="Calibri"/>
                <a:sym typeface="Calibri"/>
              </a:defRPr>
            </a:lvl1pPr>
          </a:lstStyle>
          <a:p>
            <a:r>
              <a:t>Title Text</a:t>
            </a:r>
          </a:p>
        </p:txBody>
      </p:sp>
      <p:sp>
        <p:nvSpPr>
          <p:cNvPr id="9339" name="Body Level One…"/>
          <p:cNvSpPr txBox="1">
            <a:spLocks noGrp="1"/>
          </p:cNvSpPr>
          <p:nvPr>
            <p:ph type="body" sz="quarter" idx="1"/>
          </p:nvPr>
        </p:nvSpPr>
        <p:spPr>
          <a:xfrm>
            <a:off x="457200" y="1151334"/>
            <a:ext cx="4040188" cy="479823"/>
          </a:xfrm>
          <a:prstGeom prst="rect">
            <a:avLst/>
          </a:prstGeom>
        </p:spPr>
        <p:txBody>
          <a:bodyPr lIns="45719" tIns="45719" rIns="45719" bIns="45719" anchor="b"/>
          <a:lstStyle>
            <a:lvl1pPr marL="0" indent="0" defTabSz="685800">
              <a:spcBef>
                <a:spcPts val="400"/>
              </a:spcBef>
              <a:buClrTx/>
              <a:buSzTx/>
              <a:buFontTx/>
              <a:buNone/>
              <a:defRPr b="1">
                <a:latin typeface="Calibri"/>
                <a:ea typeface="Calibri"/>
                <a:cs typeface="Calibri"/>
                <a:sym typeface="Calibri"/>
              </a:defRPr>
            </a:lvl1pPr>
            <a:lvl2pPr marL="0" indent="342900" defTabSz="685800">
              <a:spcBef>
                <a:spcPts val="400"/>
              </a:spcBef>
              <a:buClrTx/>
              <a:buSzTx/>
              <a:buFontTx/>
              <a:buNone/>
              <a:defRPr b="1">
                <a:latin typeface="Calibri"/>
                <a:ea typeface="Calibri"/>
                <a:cs typeface="Calibri"/>
                <a:sym typeface="Calibri"/>
              </a:defRPr>
            </a:lvl2pPr>
            <a:lvl3pPr marL="0" indent="685800" defTabSz="685800">
              <a:spcBef>
                <a:spcPts val="400"/>
              </a:spcBef>
              <a:buClrTx/>
              <a:buSzTx/>
              <a:buFontTx/>
              <a:buNone/>
              <a:defRPr b="1">
                <a:latin typeface="Calibri"/>
                <a:ea typeface="Calibri"/>
                <a:cs typeface="Calibri"/>
                <a:sym typeface="Calibri"/>
              </a:defRPr>
            </a:lvl3pPr>
            <a:lvl4pPr marL="0" indent="1028700" defTabSz="685800">
              <a:spcBef>
                <a:spcPts val="400"/>
              </a:spcBef>
              <a:buClrTx/>
              <a:buSzTx/>
              <a:buFontTx/>
              <a:buNone/>
              <a:defRPr b="1">
                <a:latin typeface="Calibri"/>
                <a:ea typeface="Calibri"/>
                <a:cs typeface="Calibri"/>
                <a:sym typeface="Calibri"/>
              </a:defRPr>
            </a:lvl4pPr>
            <a:lvl5pPr marL="0" indent="1371600" defTabSz="685800">
              <a:spcBef>
                <a:spcPts val="400"/>
              </a:spcBef>
              <a:buClrTx/>
              <a:buSzTx/>
              <a:buFontTx/>
              <a:buNone/>
              <a:defRPr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340" name="Text Placeholder 4"/>
          <p:cNvSpPr>
            <a:spLocks noGrp="1"/>
          </p:cNvSpPr>
          <p:nvPr>
            <p:ph type="body" sz="quarter" idx="21"/>
          </p:nvPr>
        </p:nvSpPr>
        <p:spPr>
          <a:xfrm>
            <a:off x="4645026" y="1151334"/>
            <a:ext cx="4041776" cy="479823"/>
          </a:xfrm>
          <a:prstGeom prst="rect">
            <a:avLst/>
          </a:prstGeom>
        </p:spPr>
        <p:txBody>
          <a:bodyPr lIns="45719" tIns="45719" rIns="45719" bIns="45719" anchor="b"/>
          <a:lstStyle/>
          <a:p>
            <a:pPr marL="0" indent="0" defTabSz="685800">
              <a:spcBef>
                <a:spcPts val="400"/>
              </a:spcBef>
              <a:buClrTx/>
              <a:buSzTx/>
              <a:buFontTx/>
              <a:buNone/>
              <a:defRPr b="1">
                <a:latin typeface="Calibri"/>
                <a:ea typeface="Calibri"/>
                <a:cs typeface="Calibri"/>
                <a:sym typeface="Calibri"/>
              </a:defRPr>
            </a:pPr>
            <a:endParaRPr/>
          </a:p>
        </p:txBody>
      </p:sp>
      <p:sp>
        <p:nvSpPr>
          <p:cNvPr id="9341"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2894968383"/>
      </p:ext>
    </p:extLst>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tx">
  <p:cSld name="5_Title Only">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685800">
              <a:defRPr sz="3300" b="0">
                <a:latin typeface="Calibri"/>
                <a:ea typeface="Calibri"/>
                <a:cs typeface="Calibri"/>
                <a:sym typeface="Calibri"/>
              </a:defRPr>
            </a:lvl1pPr>
          </a:lstStyle>
          <a:p>
            <a:r>
              <a:t>Title Text</a:t>
            </a:r>
          </a:p>
        </p:txBody>
      </p:sp>
      <p:sp>
        <p:nvSpPr>
          <p:cNvPr id="9349"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3964782193"/>
      </p:ext>
    </p:extLst>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x">
  <p:cSld name="7_Blank">
    <p:spTree>
      <p:nvGrpSpPr>
        <p:cNvPr id="1" name=""/>
        <p:cNvGrpSpPr/>
        <p:nvPr/>
      </p:nvGrpSpPr>
      <p:grpSpPr>
        <a:xfrm>
          <a:off x="0" y="0"/>
          <a:ext cx="0" cy="0"/>
          <a:chOff x="0" y="0"/>
          <a:chExt cx="0" cy="0"/>
        </a:xfrm>
      </p:grpSpPr>
      <p:sp>
        <p:nvSpPr>
          <p:cNvPr id="9356"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3559326429"/>
      </p:ext>
    </p:extLst>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x">
  <p:cSld name="3_Content with Caption">
    <p:spTree>
      <p:nvGrpSpPr>
        <p:cNvPr id="1" name=""/>
        <p:cNvGrpSpPr/>
        <p:nvPr/>
      </p:nvGrpSpPr>
      <p:grpSpPr>
        <a:xfrm>
          <a:off x="0" y="0"/>
          <a:ext cx="0" cy="0"/>
          <a:chOff x="0" y="0"/>
          <a:chExt cx="0" cy="0"/>
        </a:xfrm>
      </p:grpSpPr>
      <p:sp>
        <p:nvSpPr>
          <p:cNvPr id="9363" name="Title Text"/>
          <p:cNvSpPr txBox="1">
            <a:spLocks noGrp="1"/>
          </p:cNvSpPr>
          <p:nvPr>
            <p:ph type="title"/>
          </p:nvPr>
        </p:nvSpPr>
        <p:spPr>
          <a:xfrm>
            <a:off x="457201" y="204786"/>
            <a:ext cx="3008314" cy="871539"/>
          </a:xfrm>
          <a:prstGeom prst="rect">
            <a:avLst/>
          </a:prstGeom>
        </p:spPr>
        <p:txBody>
          <a:bodyPr lIns="45719" tIns="45719" rIns="45719" bIns="45719" anchor="b"/>
          <a:lstStyle>
            <a:lvl1pPr defTabSz="685800">
              <a:defRPr sz="1500">
                <a:latin typeface="Calibri"/>
                <a:ea typeface="Calibri"/>
                <a:cs typeface="Calibri"/>
                <a:sym typeface="Calibri"/>
              </a:defRPr>
            </a:lvl1pPr>
          </a:lstStyle>
          <a:p>
            <a:r>
              <a:t>Title Text</a:t>
            </a:r>
          </a:p>
        </p:txBody>
      </p:sp>
      <p:sp>
        <p:nvSpPr>
          <p:cNvPr id="9364" name="Body Level One…"/>
          <p:cNvSpPr txBox="1">
            <a:spLocks noGrp="1"/>
          </p:cNvSpPr>
          <p:nvPr>
            <p:ph type="body" idx="1"/>
          </p:nvPr>
        </p:nvSpPr>
        <p:spPr>
          <a:xfrm>
            <a:off x="3575050" y="204789"/>
            <a:ext cx="5111750" cy="4389836"/>
          </a:xfrm>
          <a:prstGeom prst="rect">
            <a:avLst/>
          </a:prstGeom>
        </p:spPr>
        <p:txBody>
          <a:bodyPr lIns="45719" tIns="45719" rIns="45719" bIns="45719"/>
          <a:lstStyle>
            <a:lvl1pPr marL="257175" indent="-257175" defTabSz="685800">
              <a:spcBef>
                <a:spcPts val="500"/>
              </a:spcBef>
              <a:buClrTx/>
              <a:buSzPct val="100000"/>
              <a:buFont typeface="Arial"/>
              <a:buChar char="•"/>
              <a:defRPr sz="2400">
                <a:latin typeface="Calibri"/>
                <a:ea typeface="Calibri"/>
                <a:cs typeface="Calibri"/>
                <a:sym typeface="Calibri"/>
              </a:defRPr>
            </a:lvl1pPr>
            <a:lvl2pPr marL="587829" indent="-244929" defTabSz="685800">
              <a:spcBef>
                <a:spcPts val="500"/>
              </a:spcBef>
              <a:buClrTx/>
              <a:buSzPct val="100000"/>
              <a:buFont typeface="Arial"/>
              <a:defRPr sz="2400">
                <a:latin typeface="Calibri"/>
                <a:ea typeface="Calibri"/>
                <a:cs typeface="Calibri"/>
                <a:sym typeface="Calibri"/>
              </a:defRPr>
            </a:lvl2pPr>
            <a:lvl3pPr marL="914400" indent="-228600" defTabSz="685800">
              <a:spcBef>
                <a:spcPts val="500"/>
              </a:spcBef>
              <a:buClrTx/>
              <a:buSzPct val="100000"/>
              <a:buFont typeface="Arial"/>
              <a:defRPr sz="2400">
                <a:latin typeface="Calibri"/>
                <a:ea typeface="Calibri"/>
                <a:cs typeface="Calibri"/>
                <a:sym typeface="Calibri"/>
              </a:defRPr>
            </a:lvl3pPr>
            <a:lvl4pPr marL="1303019" indent="-274319" defTabSz="685800">
              <a:spcBef>
                <a:spcPts val="500"/>
              </a:spcBef>
              <a:buClrTx/>
              <a:buSzPct val="100000"/>
              <a:buFont typeface="Arial"/>
              <a:defRPr sz="2400">
                <a:latin typeface="Calibri"/>
                <a:ea typeface="Calibri"/>
                <a:cs typeface="Calibri"/>
                <a:sym typeface="Calibri"/>
              </a:defRPr>
            </a:lvl4pPr>
            <a:lvl5pPr marL="1645920" indent="-274320" defTabSz="685800">
              <a:spcBef>
                <a:spcPts val="500"/>
              </a:spcBef>
              <a:buClrTx/>
              <a:buSzPct val="100000"/>
              <a:buFont typeface="Arial"/>
              <a:defRPr sz="2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365" name="Text Placeholder 3"/>
          <p:cNvSpPr>
            <a:spLocks noGrp="1"/>
          </p:cNvSpPr>
          <p:nvPr>
            <p:ph type="body" sz="half" idx="21"/>
          </p:nvPr>
        </p:nvSpPr>
        <p:spPr>
          <a:xfrm>
            <a:off x="457200" y="1076326"/>
            <a:ext cx="3008315" cy="3518297"/>
          </a:xfrm>
          <a:prstGeom prst="rect">
            <a:avLst/>
          </a:prstGeom>
        </p:spPr>
        <p:txBody>
          <a:bodyPr lIns="45719" tIns="45719" rIns="45719" bIns="45719"/>
          <a:lstStyle/>
          <a:p>
            <a:pPr marL="0" indent="0" defTabSz="685800">
              <a:spcBef>
                <a:spcPts val="200"/>
              </a:spcBef>
              <a:buClrTx/>
              <a:buSzTx/>
              <a:buFontTx/>
              <a:buNone/>
              <a:defRPr sz="1000">
                <a:latin typeface="Calibri"/>
                <a:ea typeface="Calibri"/>
                <a:cs typeface="Calibri"/>
                <a:sym typeface="Calibri"/>
              </a:defRPr>
            </a:pPr>
            <a:endParaRPr/>
          </a:p>
        </p:txBody>
      </p:sp>
      <p:sp>
        <p:nvSpPr>
          <p:cNvPr id="9366"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1524262452"/>
      </p:ext>
    </p:extLst>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x">
  <p:cSld name="3_Picture with Caption">
    <p:spTree>
      <p:nvGrpSpPr>
        <p:cNvPr id="1" name=""/>
        <p:cNvGrpSpPr/>
        <p:nvPr/>
      </p:nvGrpSpPr>
      <p:grpSpPr>
        <a:xfrm>
          <a:off x="0" y="0"/>
          <a:ext cx="0" cy="0"/>
          <a:chOff x="0" y="0"/>
          <a:chExt cx="0" cy="0"/>
        </a:xfrm>
      </p:grpSpPr>
      <p:sp>
        <p:nvSpPr>
          <p:cNvPr id="9373" name="Title Text"/>
          <p:cNvSpPr txBox="1">
            <a:spLocks noGrp="1"/>
          </p:cNvSpPr>
          <p:nvPr>
            <p:ph type="title"/>
          </p:nvPr>
        </p:nvSpPr>
        <p:spPr>
          <a:xfrm>
            <a:off x="1792288" y="3600450"/>
            <a:ext cx="5486401" cy="425054"/>
          </a:xfrm>
          <a:prstGeom prst="rect">
            <a:avLst/>
          </a:prstGeom>
        </p:spPr>
        <p:txBody>
          <a:bodyPr lIns="45719" tIns="45719" rIns="45719" bIns="45719" anchor="b"/>
          <a:lstStyle>
            <a:lvl1pPr defTabSz="685800">
              <a:defRPr sz="1500">
                <a:latin typeface="Calibri"/>
                <a:ea typeface="Calibri"/>
                <a:cs typeface="Calibri"/>
                <a:sym typeface="Calibri"/>
              </a:defRPr>
            </a:lvl1pPr>
          </a:lstStyle>
          <a:p>
            <a:r>
              <a:t>Title Text</a:t>
            </a:r>
          </a:p>
        </p:txBody>
      </p:sp>
      <p:sp>
        <p:nvSpPr>
          <p:cNvPr id="9374" name="Picture Placeholder 2"/>
          <p:cNvSpPr>
            <a:spLocks noGrp="1"/>
          </p:cNvSpPr>
          <p:nvPr>
            <p:ph type="pic" sz="half" idx="21"/>
          </p:nvPr>
        </p:nvSpPr>
        <p:spPr>
          <a:xfrm>
            <a:off x="1792288" y="459581"/>
            <a:ext cx="5486401" cy="3086101"/>
          </a:xfrm>
          <a:prstGeom prst="rect">
            <a:avLst/>
          </a:prstGeom>
        </p:spPr>
        <p:txBody>
          <a:bodyPr lIns="91439" tIns="45719" rIns="91439" bIns="45719">
            <a:noAutofit/>
          </a:bodyPr>
          <a:lstStyle/>
          <a:p>
            <a:endParaRPr/>
          </a:p>
        </p:txBody>
      </p:sp>
      <p:sp>
        <p:nvSpPr>
          <p:cNvPr id="9375" name="Body Level One…"/>
          <p:cNvSpPr txBox="1">
            <a:spLocks noGrp="1"/>
          </p:cNvSpPr>
          <p:nvPr>
            <p:ph type="body" sz="quarter" idx="1"/>
          </p:nvPr>
        </p:nvSpPr>
        <p:spPr>
          <a:xfrm>
            <a:off x="1792288" y="4025503"/>
            <a:ext cx="5486401" cy="603648"/>
          </a:xfrm>
          <a:prstGeom prst="rect">
            <a:avLst/>
          </a:prstGeom>
        </p:spPr>
        <p:txBody>
          <a:bodyPr lIns="45719" tIns="45719" rIns="45719" bIns="45719"/>
          <a:lstStyle>
            <a:lvl1pPr marL="0" indent="0" defTabSz="685800">
              <a:spcBef>
                <a:spcPts val="200"/>
              </a:spcBef>
              <a:buClrTx/>
              <a:buSzTx/>
              <a:buFontTx/>
              <a:buNone/>
              <a:defRPr sz="1000">
                <a:latin typeface="Calibri"/>
                <a:ea typeface="Calibri"/>
                <a:cs typeface="Calibri"/>
                <a:sym typeface="Calibri"/>
              </a:defRPr>
            </a:lvl1pPr>
            <a:lvl2pPr marL="0" indent="342900" defTabSz="685800">
              <a:spcBef>
                <a:spcPts val="200"/>
              </a:spcBef>
              <a:buClrTx/>
              <a:buSzTx/>
              <a:buFontTx/>
              <a:buNone/>
              <a:defRPr sz="1000">
                <a:latin typeface="Calibri"/>
                <a:ea typeface="Calibri"/>
                <a:cs typeface="Calibri"/>
                <a:sym typeface="Calibri"/>
              </a:defRPr>
            </a:lvl2pPr>
            <a:lvl3pPr marL="0" indent="685800" defTabSz="685800">
              <a:spcBef>
                <a:spcPts val="200"/>
              </a:spcBef>
              <a:buClrTx/>
              <a:buSzTx/>
              <a:buFontTx/>
              <a:buNone/>
              <a:defRPr sz="1000">
                <a:latin typeface="Calibri"/>
                <a:ea typeface="Calibri"/>
                <a:cs typeface="Calibri"/>
                <a:sym typeface="Calibri"/>
              </a:defRPr>
            </a:lvl3pPr>
            <a:lvl4pPr marL="0" indent="1028700" defTabSz="685800">
              <a:spcBef>
                <a:spcPts val="200"/>
              </a:spcBef>
              <a:buClrTx/>
              <a:buSzTx/>
              <a:buFontTx/>
              <a:buNone/>
              <a:defRPr sz="1000">
                <a:latin typeface="Calibri"/>
                <a:ea typeface="Calibri"/>
                <a:cs typeface="Calibri"/>
                <a:sym typeface="Calibri"/>
              </a:defRPr>
            </a:lvl4pPr>
            <a:lvl5pPr marL="0" indent="1371600" defTabSz="685800">
              <a:spcBef>
                <a:spcPts val="200"/>
              </a:spcBef>
              <a:buClrTx/>
              <a:buSzTx/>
              <a:buFontTx/>
              <a:buNone/>
              <a:defRPr sz="10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376"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364891358"/>
      </p:ext>
    </p:extLst>
  </p:cSld>
  <p:clrMapOvr>
    <a:masterClrMapping/>
  </p:clrMapOvr>
  <p:transition spd="med"/>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tx">
  <p:cSld name="2_Title page">
    <p:bg>
      <p:bgPr>
        <a:gradFill flip="none" rotWithShape="1">
          <a:gsLst>
            <a:gs pos="0">
              <a:srgbClr val="587AC6"/>
            </a:gs>
            <a:gs pos="100000">
              <a:srgbClr val="00285A"/>
            </a:gs>
          </a:gsLst>
          <a:path path="circle">
            <a:fillToRect l="50000" t="50000" r="50000" b="50000"/>
          </a:path>
        </a:gradFill>
        <a:effectLst/>
      </p:bgPr>
    </p:bg>
    <p:spTree>
      <p:nvGrpSpPr>
        <p:cNvPr id="1" name=""/>
        <p:cNvGrpSpPr/>
        <p:nvPr/>
      </p:nvGrpSpPr>
      <p:grpSpPr>
        <a:xfrm>
          <a:off x="0" y="0"/>
          <a:ext cx="0" cy="0"/>
          <a:chOff x="0" y="0"/>
          <a:chExt cx="0" cy="0"/>
        </a:xfrm>
      </p:grpSpPr>
      <p:sp>
        <p:nvSpPr>
          <p:cNvPr id="9383" name="Unnecessarily extra long title of presentation"/>
          <p:cNvSpPr txBox="1">
            <a:spLocks noGrp="1"/>
          </p:cNvSpPr>
          <p:nvPr>
            <p:ph type="title" hasCustomPrompt="1"/>
          </p:nvPr>
        </p:nvSpPr>
        <p:spPr>
          <a:xfrm>
            <a:off x="502903" y="2766522"/>
            <a:ext cx="7942597" cy="1114495"/>
          </a:xfrm>
          <a:prstGeom prst="rect">
            <a:avLst/>
          </a:prstGeom>
        </p:spPr>
        <p:txBody>
          <a:bodyPr lIns="45719" tIns="45719" rIns="45719" bIns="45719"/>
          <a:lstStyle>
            <a:lvl1pPr defTabSz="342900">
              <a:lnSpc>
                <a:spcPct val="90000"/>
              </a:lnSpc>
              <a:defRPr sz="3300">
                <a:latin typeface="Berlin Sans FB Demi"/>
                <a:ea typeface="Berlin Sans FB Demi"/>
                <a:cs typeface="Berlin Sans FB Demi"/>
                <a:sym typeface="Berlin Sans FB Demi"/>
              </a:defRPr>
            </a:lvl1pPr>
          </a:lstStyle>
          <a:p>
            <a:r>
              <a:t>Unnecessarily extra long title of presentation</a:t>
            </a:r>
          </a:p>
        </p:txBody>
      </p:sp>
      <p:sp>
        <p:nvSpPr>
          <p:cNvPr id="9384" name="Rectangle 5"/>
          <p:cNvSpPr/>
          <p:nvPr/>
        </p:nvSpPr>
        <p:spPr>
          <a:xfrm>
            <a:off x="300416" y="0"/>
            <a:ext cx="326602" cy="790304"/>
          </a:xfrm>
          <a:prstGeom prst="rect">
            <a:avLst/>
          </a:prstGeom>
          <a:solidFill>
            <a:srgbClr val="FFFFFF"/>
          </a:solidFill>
          <a:ln w="12700">
            <a:miter lim="400000"/>
          </a:ln>
        </p:spPr>
        <p:txBody>
          <a:bodyPr lIns="45719" rIns="45719" anchor="ctr"/>
          <a:lstStyle/>
          <a:p>
            <a:pPr algn="ctr">
              <a:defRPr sz="1300">
                <a:solidFill>
                  <a:srgbClr val="FFFFFF"/>
                </a:solidFill>
              </a:defRPr>
            </a:pPr>
            <a:endParaRPr/>
          </a:p>
        </p:txBody>
      </p:sp>
      <p:sp>
        <p:nvSpPr>
          <p:cNvPr id="93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58064219"/>
      </p:ext>
    </p:extLst>
  </p:cSld>
  <p:clrMapOvr>
    <a:masterClrMapping/>
  </p:clrMapOvr>
  <p:transition spd="med"/>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x">
  <p:cSld name="8_Section Header">
    <p:bg>
      <p:bgPr>
        <a:gradFill flip="none" rotWithShape="1">
          <a:gsLst>
            <a:gs pos="0">
              <a:srgbClr val="587AC6"/>
            </a:gs>
            <a:gs pos="100000">
              <a:srgbClr val="00285A"/>
            </a:gs>
          </a:gsLst>
          <a:path path="circle">
            <a:fillToRect l="50000" t="50000" r="50000" b="50000"/>
          </a:path>
        </a:gradFill>
        <a:effectLst/>
      </p:bgPr>
    </p:bg>
    <p:spTree>
      <p:nvGrpSpPr>
        <p:cNvPr id="1" name=""/>
        <p:cNvGrpSpPr/>
        <p:nvPr/>
      </p:nvGrpSpPr>
      <p:grpSpPr>
        <a:xfrm>
          <a:off x="0" y="0"/>
          <a:ext cx="0" cy="0"/>
          <a:chOff x="0" y="0"/>
          <a:chExt cx="0" cy="0"/>
        </a:xfrm>
      </p:grpSpPr>
      <p:sp>
        <p:nvSpPr>
          <p:cNvPr id="9392" name="Section Heading"/>
          <p:cNvSpPr txBox="1">
            <a:spLocks noGrp="1"/>
          </p:cNvSpPr>
          <p:nvPr>
            <p:ph type="title" hasCustomPrompt="1"/>
          </p:nvPr>
        </p:nvSpPr>
        <p:spPr>
          <a:xfrm>
            <a:off x="506694" y="2562036"/>
            <a:ext cx="6802482" cy="370810"/>
          </a:xfrm>
          <a:prstGeom prst="rect">
            <a:avLst/>
          </a:prstGeom>
        </p:spPr>
        <p:txBody>
          <a:bodyPr lIns="45719" tIns="45719" rIns="45719" bIns="45719"/>
          <a:lstStyle>
            <a:lvl1pPr defTabSz="342900">
              <a:defRPr sz="3300">
                <a:solidFill>
                  <a:srgbClr val="FFFFFF"/>
                </a:solidFill>
                <a:latin typeface="Georgia Pro Cond"/>
                <a:ea typeface="Georgia Pro Cond"/>
                <a:cs typeface="Georgia Pro Cond"/>
                <a:sym typeface="Georgia Pro Cond"/>
              </a:defRPr>
            </a:lvl1pPr>
          </a:lstStyle>
          <a:p>
            <a:r>
              <a:t>Section Heading</a:t>
            </a:r>
          </a:p>
        </p:txBody>
      </p:sp>
      <p:sp>
        <p:nvSpPr>
          <p:cNvPr id="9393" name="Body Level One…"/>
          <p:cNvSpPr txBox="1">
            <a:spLocks noGrp="1"/>
          </p:cNvSpPr>
          <p:nvPr>
            <p:ph type="body" sz="quarter" idx="1" hasCustomPrompt="1"/>
          </p:nvPr>
        </p:nvSpPr>
        <p:spPr>
          <a:xfrm>
            <a:off x="526131" y="2209353"/>
            <a:ext cx="3700463" cy="252413"/>
          </a:xfrm>
          <a:prstGeom prst="rect">
            <a:avLst/>
          </a:prstGeom>
        </p:spPr>
        <p:txBody>
          <a:bodyPr lIns="45719" tIns="45719" rIns="45719" bIns="45719" anchor="ctr"/>
          <a:lstStyle>
            <a:lvl1pPr marL="0" indent="0" defTabSz="342900">
              <a:spcBef>
                <a:spcPts val="1300"/>
              </a:spcBef>
              <a:buClrTx/>
              <a:buSzTx/>
              <a:buFontTx/>
              <a:buNone/>
              <a:defRPr sz="1200" b="1" spc="38">
                <a:solidFill>
                  <a:srgbClr val="A6A6A6"/>
                </a:solidFill>
              </a:defRPr>
            </a:lvl1pPr>
            <a:lvl2pPr marL="540727" indent="-197827" defTabSz="342900">
              <a:spcBef>
                <a:spcPts val="1300"/>
              </a:spcBef>
              <a:buClrTx/>
              <a:buSzPct val="100000"/>
              <a:buFontTx/>
              <a:defRPr sz="1200" b="1" spc="38">
                <a:solidFill>
                  <a:srgbClr val="A6A6A6"/>
                </a:solidFill>
              </a:defRPr>
            </a:lvl2pPr>
            <a:lvl3pPr marL="844061" indent="-158261" defTabSz="342900">
              <a:spcBef>
                <a:spcPts val="1300"/>
              </a:spcBef>
              <a:buClrTx/>
              <a:buSzPct val="100000"/>
              <a:buFontTx/>
              <a:defRPr sz="1200" b="1" spc="38">
                <a:solidFill>
                  <a:srgbClr val="A6A6A6"/>
                </a:solidFill>
              </a:defRPr>
            </a:lvl3pPr>
            <a:lvl4pPr marL="1186961" indent="-158261" defTabSz="342900">
              <a:spcBef>
                <a:spcPts val="1300"/>
              </a:spcBef>
              <a:buClrTx/>
              <a:buSzPct val="100000"/>
              <a:buFontTx/>
              <a:defRPr sz="1200" b="1" spc="38">
                <a:solidFill>
                  <a:srgbClr val="A6A6A6"/>
                </a:solidFill>
              </a:defRPr>
            </a:lvl4pPr>
            <a:lvl5pPr marL="1529861" indent="-158261" defTabSz="342900">
              <a:spcBef>
                <a:spcPts val="1300"/>
              </a:spcBef>
              <a:buClrTx/>
              <a:buSzPct val="100000"/>
              <a:buFontTx/>
              <a:defRPr sz="1200" b="1" spc="38">
                <a:solidFill>
                  <a:srgbClr val="A6A6A6"/>
                </a:solidFill>
              </a:defRPr>
            </a:lvl5pPr>
          </a:lstStyle>
          <a:p>
            <a:r>
              <a:t>SECTION NUMBER OR SUBTITLE</a:t>
            </a:r>
          </a:p>
          <a:p>
            <a:pPr lvl="1"/>
            <a:endParaRPr/>
          </a:p>
          <a:p>
            <a:pPr lvl="2"/>
            <a:endParaRPr/>
          </a:p>
          <a:p>
            <a:pPr lvl="3"/>
            <a:endParaRPr/>
          </a:p>
          <a:p>
            <a:pPr lvl="4"/>
            <a:endParaRPr/>
          </a:p>
        </p:txBody>
      </p:sp>
      <p:sp>
        <p:nvSpPr>
          <p:cNvPr id="9394" name="Rectangle 6"/>
          <p:cNvSpPr/>
          <p:nvPr/>
        </p:nvSpPr>
        <p:spPr>
          <a:xfrm>
            <a:off x="452846" y="429443"/>
            <a:ext cx="8334103" cy="34290"/>
          </a:xfrm>
          <a:prstGeom prst="rect">
            <a:avLst/>
          </a:prstGeom>
          <a:solidFill>
            <a:srgbClr val="FFFFFF"/>
          </a:solidFill>
          <a:ln w="12700">
            <a:miter lim="400000"/>
          </a:ln>
          <a:effectLst>
            <a:outerShdw blurRad="38100" dist="23000" dir="5400000" rotWithShape="0">
              <a:srgbClr val="000000">
                <a:alpha val="35000"/>
              </a:srgbClr>
            </a:outerShdw>
          </a:effectLst>
        </p:spPr>
        <p:txBody>
          <a:bodyPr lIns="45719" rIns="45719" anchor="ctr"/>
          <a:lstStyle/>
          <a:p>
            <a:pPr algn="ctr">
              <a:defRPr sz="1300">
                <a:solidFill>
                  <a:srgbClr val="FFFFFF"/>
                </a:solidFill>
              </a:defRPr>
            </a:pPr>
            <a:endParaRPr/>
          </a:p>
        </p:txBody>
      </p:sp>
      <p:sp>
        <p:nvSpPr>
          <p:cNvPr id="9395" name="Rectangle 7"/>
          <p:cNvSpPr/>
          <p:nvPr/>
        </p:nvSpPr>
        <p:spPr>
          <a:xfrm>
            <a:off x="444138" y="4765811"/>
            <a:ext cx="8342811" cy="39190"/>
          </a:xfrm>
          <a:prstGeom prst="rect">
            <a:avLst/>
          </a:prstGeom>
          <a:solidFill>
            <a:srgbClr val="FFFFFF"/>
          </a:solidFill>
          <a:ln w="12700">
            <a:miter lim="400000"/>
          </a:ln>
          <a:effectLst>
            <a:outerShdw blurRad="38100" dist="23000" dir="5400000" rotWithShape="0">
              <a:srgbClr val="000000">
                <a:alpha val="35000"/>
              </a:srgbClr>
            </a:outerShdw>
          </a:effectLst>
        </p:spPr>
        <p:txBody>
          <a:bodyPr lIns="45719" rIns="45719" anchor="ctr"/>
          <a:lstStyle/>
          <a:p>
            <a:pPr algn="ctr">
              <a:defRPr sz="1300">
                <a:solidFill>
                  <a:srgbClr val="FFFFFF"/>
                </a:solidFill>
              </a:defRPr>
            </a:pPr>
            <a:endParaRPr/>
          </a:p>
        </p:txBody>
      </p:sp>
      <p:sp>
        <p:nvSpPr>
          <p:cNvPr id="93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94412048"/>
      </p:ext>
    </p:extLst>
  </p:cSld>
  <p:clrMapOvr>
    <a:masterClrMapping/>
  </p:clrMapOvr>
  <p:transition spd="med"/>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x">
  <p:cSld name="2_Content only: white">
    <p:spTree>
      <p:nvGrpSpPr>
        <p:cNvPr id="1" name=""/>
        <p:cNvGrpSpPr/>
        <p:nvPr/>
      </p:nvGrpSpPr>
      <p:grpSpPr>
        <a:xfrm>
          <a:off x="0" y="0"/>
          <a:ext cx="0" cy="0"/>
          <a:chOff x="0" y="0"/>
          <a:chExt cx="0" cy="0"/>
        </a:xfrm>
      </p:grpSpPr>
      <p:sp>
        <p:nvSpPr>
          <p:cNvPr id="9403" name="Rectangle 7"/>
          <p:cNvSpPr/>
          <p:nvPr/>
        </p:nvSpPr>
        <p:spPr>
          <a:xfrm>
            <a:off x="1" y="4911635"/>
            <a:ext cx="9144001" cy="231867"/>
          </a:xfrm>
          <a:prstGeom prst="rect">
            <a:avLst/>
          </a:prstGeom>
          <a:solidFill>
            <a:srgbClr val="0070C0"/>
          </a:solidFill>
          <a:ln w="12700">
            <a:miter lim="400000"/>
          </a:ln>
        </p:spPr>
        <p:txBody>
          <a:bodyPr lIns="45719" rIns="45719" anchor="ctr"/>
          <a:lstStyle/>
          <a:p>
            <a:pPr algn="ctr">
              <a:defRPr sz="1300">
                <a:solidFill>
                  <a:srgbClr val="FFFFFF"/>
                </a:solidFill>
              </a:defRPr>
            </a:pPr>
            <a:endParaRPr/>
          </a:p>
        </p:txBody>
      </p:sp>
      <p:sp>
        <p:nvSpPr>
          <p:cNvPr id="9404" name="Body Level One…"/>
          <p:cNvSpPr txBox="1">
            <a:spLocks noGrp="1"/>
          </p:cNvSpPr>
          <p:nvPr>
            <p:ph type="body" idx="1" hasCustomPrompt="1"/>
          </p:nvPr>
        </p:nvSpPr>
        <p:spPr>
          <a:xfrm>
            <a:off x="518824" y="805063"/>
            <a:ext cx="8015594" cy="3766939"/>
          </a:xfrm>
          <a:prstGeom prst="rect">
            <a:avLst/>
          </a:prstGeom>
        </p:spPr>
        <p:txBody>
          <a:bodyPr lIns="45719" tIns="45719" rIns="45719" bIns="45719"/>
          <a:lstStyle>
            <a:lvl1pPr marL="257175" indent="-257175" defTabSz="342900">
              <a:spcBef>
                <a:spcPts val="1300"/>
              </a:spcBef>
              <a:buClr>
                <a:srgbClr val="808080"/>
              </a:buClr>
              <a:buSzPct val="100000"/>
              <a:buFontTx/>
              <a:buAutoNum type="arabicPeriod"/>
              <a:defRPr sz="1300">
                <a:solidFill>
                  <a:srgbClr val="404041"/>
                </a:solidFill>
              </a:defRPr>
            </a:lvl1pPr>
            <a:lvl2pPr marL="575072" indent="-232172" defTabSz="342900">
              <a:spcBef>
                <a:spcPts val="1300"/>
              </a:spcBef>
              <a:buClr>
                <a:srgbClr val="808080"/>
              </a:buClr>
              <a:buSzPct val="100000"/>
              <a:buFontTx/>
              <a:defRPr sz="1300">
                <a:solidFill>
                  <a:srgbClr val="404041"/>
                </a:solidFill>
              </a:defRPr>
            </a:lvl2pPr>
            <a:lvl3pPr marL="871537" indent="-185737" defTabSz="342900">
              <a:spcBef>
                <a:spcPts val="1300"/>
              </a:spcBef>
              <a:buClr>
                <a:srgbClr val="808080"/>
              </a:buClr>
              <a:buSzPct val="100000"/>
              <a:buFontTx/>
              <a:defRPr sz="1300">
                <a:solidFill>
                  <a:srgbClr val="404041"/>
                </a:solidFill>
              </a:defRPr>
            </a:lvl3pPr>
            <a:lvl4pPr marL="1214437" indent="-185737" defTabSz="342900">
              <a:spcBef>
                <a:spcPts val="1300"/>
              </a:spcBef>
              <a:buClr>
                <a:srgbClr val="808080"/>
              </a:buClr>
              <a:buSzPct val="100000"/>
              <a:buFontTx/>
              <a:defRPr sz="1300">
                <a:solidFill>
                  <a:srgbClr val="404041"/>
                </a:solidFill>
              </a:defRPr>
            </a:lvl4pPr>
            <a:lvl5pPr marL="1557337" indent="-185737" defTabSz="342900">
              <a:spcBef>
                <a:spcPts val="1300"/>
              </a:spcBef>
              <a:buClr>
                <a:srgbClr val="808080"/>
              </a:buClr>
              <a:buSzPct val="100000"/>
              <a:buFontTx/>
              <a:defRPr sz="1300">
                <a:solidFill>
                  <a:srgbClr val="404041"/>
                </a:solidFill>
              </a:defRPr>
            </a:lvl5pPr>
          </a:lstStyle>
          <a:p>
            <a:r>
              <a:t>Click to edit master subtitle style</a:t>
            </a:r>
          </a:p>
          <a:p>
            <a:pPr lvl="1"/>
            <a:endParaRPr/>
          </a:p>
          <a:p>
            <a:pPr lvl="2"/>
            <a:endParaRPr/>
          </a:p>
          <a:p>
            <a:pPr lvl="3"/>
            <a:endParaRPr/>
          </a:p>
          <a:p>
            <a:pPr lvl="4"/>
            <a:endParaRPr/>
          </a:p>
        </p:txBody>
      </p:sp>
      <p:sp>
        <p:nvSpPr>
          <p:cNvPr id="9405" name="Rectangle 8"/>
          <p:cNvSpPr/>
          <p:nvPr/>
        </p:nvSpPr>
        <p:spPr>
          <a:xfrm>
            <a:off x="8090252" y="4794069"/>
            <a:ext cx="440992" cy="355962"/>
          </a:xfrm>
          <a:prstGeom prst="rect">
            <a:avLst/>
          </a:prstGeom>
          <a:solidFill>
            <a:srgbClr val="00B0F0"/>
          </a:solidFill>
          <a:ln w="12700">
            <a:miter lim="400000"/>
          </a:ln>
        </p:spPr>
        <p:txBody>
          <a:bodyPr lIns="45719" rIns="45719" anchor="ctr"/>
          <a:lstStyle/>
          <a:p>
            <a:pPr algn="ctr">
              <a:defRPr sz="1300">
                <a:solidFill>
                  <a:srgbClr val="FFFFFF"/>
                </a:solidFill>
              </a:defRPr>
            </a:pPr>
            <a:endParaRPr/>
          </a:p>
        </p:txBody>
      </p:sp>
      <p:sp>
        <p:nvSpPr>
          <p:cNvPr id="9406" name="Slide Number"/>
          <p:cNvSpPr txBox="1">
            <a:spLocks noGrp="1"/>
          </p:cNvSpPr>
          <p:nvPr>
            <p:ph type="sldNum" sz="quarter" idx="2"/>
          </p:nvPr>
        </p:nvSpPr>
        <p:spPr>
          <a:xfrm>
            <a:off x="8248367" y="4822180"/>
            <a:ext cx="284396" cy="294641"/>
          </a:xfrm>
          <a:prstGeom prst="rect">
            <a:avLst/>
          </a:prstGeom>
        </p:spPr>
        <p:txBody>
          <a:bodyPr/>
          <a:lstStyle>
            <a:lvl1pPr>
              <a:defRPr sz="1300">
                <a:solidFill>
                  <a:srgbClr val="FFFFFF"/>
                </a:solidFill>
                <a:latin typeface="Tahoma"/>
                <a:ea typeface="Tahoma"/>
                <a:cs typeface="Tahoma"/>
                <a:sym typeface="Tahoma"/>
              </a:defRPr>
            </a:lvl1pPr>
          </a:lstStyle>
          <a:p>
            <a:fld id="{86CB4B4D-7CA3-9044-876B-883B54F8677D}" type="slidenum">
              <a:t>‹#›</a:t>
            </a:fld>
            <a:endParaRPr/>
          </a:p>
        </p:txBody>
      </p:sp>
      <p:sp>
        <p:nvSpPr>
          <p:cNvPr id="9407" name="Rectangle: Single Corner Snipped 3"/>
          <p:cNvSpPr/>
          <p:nvPr/>
        </p:nvSpPr>
        <p:spPr>
          <a:xfrm>
            <a:off x="0" y="283028"/>
            <a:ext cx="6317791" cy="6244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244" y="0"/>
                </a:lnTo>
                <a:lnTo>
                  <a:pt x="21600" y="3600"/>
                </a:lnTo>
                <a:lnTo>
                  <a:pt x="21600" y="21600"/>
                </a:lnTo>
                <a:lnTo>
                  <a:pt x="0" y="21600"/>
                </a:lnTo>
                <a:close/>
              </a:path>
            </a:pathLst>
          </a:custGeom>
          <a:solidFill>
            <a:srgbClr val="0070C0"/>
          </a:solidFill>
          <a:ln w="12700">
            <a:miter lim="400000"/>
          </a:ln>
        </p:spPr>
        <p:txBody>
          <a:bodyPr lIns="45719" rIns="45719" anchor="ctr"/>
          <a:lstStyle/>
          <a:p>
            <a:pPr algn="ctr">
              <a:defRPr sz="1300">
                <a:solidFill>
                  <a:srgbClr val="FFFFFF"/>
                </a:solidFill>
              </a:defRPr>
            </a:pPr>
            <a:endParaRPr/>
          </a:p>
        </p:txBody>
      </p:sp>
      <p:sp>
        <p:nvSpPr>
          <p:cNvPr id="9408" name="Title Text"/>
          <p:cNvSpPr txBox="1">
            <a:spLocks noGrp="1"/>
          </p:cNvSpPr>
          <p:nvPr>
            <p:ph type="title"/>
          </p:nvPr>
        </p:nvSpPr>
        <p:spPr>
          <a:xfrm>
            <a:off x="165464" y="326569"/>
            <a:ext cx="5791200" cy="548252"/>
          </a:xfrm>
          <a:prstGeom prst="rect">
            <a:avLst/>
          </a:prstGeom>
        </p:spPr>
        <p:txBody>
          <a:bodyPr lIns="45719" tIns="45719" rIns="45719" bIns="45719"/>
          <a:lstStyle>
            <a:lvl1pPr defTabSz="342900">
              <a:defRPr sz="3000">
                <a:solidFill>
                  <a:srgbClr val="FFFFFF"/>
                </a:solidFill>
                <a:latin typeface="Tahoma"/>
                <a:ea typeface="Tahoma"/>
                <a:cs typeface="Tahoma"/>
                <a:sym typeface="Tahoma"/>
              </a:defRPr>
            </a:lvl1pPr>
          </a:lstStyle>
          <a:p>
            <a:r>
              <a:t>Title Text</a:t>
            </a:r>
          </a:p>
        </p:txBody>
      </p:sp>
    </p:spTree>
    <p:extLst>
      <p:ext uri="{BB962C8B-B14F-4D97-AF65-F5344CB8AC3E}">
        <p14:creationId xmlns:p14="http://schemas.microsoft.com/office/powerpoint/2010/main" val="3903185236"/>
      </p:ext>
    </p:extLst>
  </p:cSld>
  <p:clrMapOvr>
    <a:masterClrMapping/>
  </p:clrMapOvr>
  <p:transition spd="med"/>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x">
  <p:cSld name="3_Content only: white">
    <p:spTree>
      <p:nvGrpSpPr>
        <p:cNvPr id="1" name=""/>
        <p:cNvGrpSpPr/>
        <p:nvPr/>
      </p:nvGrpSpPr>
      <p:grpSpPr>
        <a:xfrm>
          <a:off x="0" y="0"/>
          <a:ext cx="0" cy="0"/>
          <a:chOff x="0" y="0"/>
          <a:chExt cx="0" cy="0"/>
        </a:xfrm>
      </p:grpSpPr>
      <p:sp>
        <p:nvSpPr>
          <p:cNvPr id="9415" name="Rectangle 7"/>
          <p:cNvSpPr/>
          <p:nvPr/>
        </p:nvSpPr>
        <p:spPr>
          <a:xfrm>
            <a:off x="1" y="4911635"/>
            <a:ext cx="9144001" cy="231867"/>
          </a:xfrm>
          <a:prstGeom prst="rect">
            <a:avLst/>
          </a:prstGeom>
          <a:solidFill>
            <a:srgbClr val="0070C0"/>
          </a:solidFill>
          <a:ln w="12700">
            <a:miter lim="400000"/>
          </a:ln>
        </p:spPr>
        <p:txBody>
          <a:bodyPr lIns="45719" rIns="45719" anchor="ctr"/>
          <a:lstStyle/>
          <a:p>
            <a:pPr algn="ctr">
              <a:defRPr sz="1300">
                <a:solidFill>
                  <a:srgbClr val="FFFFFF"/>
                </a:solidFill>
              </a:defRPr>
            </a:pPr>
            <a:endParaRPr/>
          </a:p>
        </p:txBody>
      </p:sp>
      <p:sp>
        <p:nvSpPr>
          <p:cNvPr id="9416" name="Body Level One…"/>
          <p:cNvSpPr txBox="1">
            <a:spLocks noGrp="1"/>
          </p:cNvSpPr>
          <p:nvPr>
            <p:ph type="body" idx="1" hasCustomPrompt="1"/>
          </p:nvPr>
        </p:nvSpPr>
        <p:spPr>
          <a:xfrm>
            <a:off x="518824" y="805063"/>
            <a:ext cx="8015594" cy="3766939"/>
          </a:xfrm>
          <a:prstGeom prst="rect">
            <a:avLst/>
          </a:prstGeom>
        </p:spPr>
        <p:txBody>
          <a:bodyPr lIns="45719" tIns="45719" rIns="45719" bIns="45719"/>
          <a:lstStyle>
            <a:lvl1pPr marL="257175" indent="-257175" defTabSz="342900">
              <a:spcBef>
                <a:spcPts val="1300"/>
              </a:spcBef>
              <a:buClr>
                <a:srgbClr val="808080"/>
              </a:buClr>
              <a:buSzPct val="100000"/>
              <a:buFontTx/>
              <a:buAutoNum type="arabicPeriod"/>
              <a:defRPr sz="1300">
                <a:solidFill>
                  <a:srgbClr val="404041"/>
                </a:solidFill>
              </a:defRPr>
            </a:lvl1pPr>
            <a:lvl2pPr marL="575072" indent="-232172" defTabSz="342900">
              <a:spcBef>
                <a:spcPts val="1300"/>
              </a:spcBef>
              <a:buClr>
                <a:srgbClr val="808080"/>
              </a:buClr>
              <a:buSzPct val="100000"/>
              <a:buFontTx/>
              <a:defRPr sz="1300">
                <a:solidFill>
                  <a:srgbClr val="404041"/>
                </a:solidFill>
              </a:defRPr>
            </a:lvl2pPr>
            <a:lvl3pPr marL="871537" indent="-185737" defTabSz="342900">
              <a:spcBef>
                <a:spcPts val="1300"/>
              </a:spcBef>
              <a:buClr>
                <a:srgbClr val="808080"/>
              </a:buClr>
              <a:buSzPct val="100000"/>
              <a:buFontTx/>
              <a:defRPr sz="1300">
                <a:solidFill>
                  <a:srgbClr val="404041"/>
                </a:solidFill>
              </a:defRPr>
            </a:lvl3pPr>
            <a:lvl4pPr marL="1214437" indent="-185737" defTabSz="342900">
              <a:spcBef>
                <a:spcPts val="1300"/>
              </a:spcBef>
              <a:buClr>
                <a:srgbClr val="808080"/>
              </a:buClr>
              <a:buSzPct val="100000"/>
              <a:buFontTx/>
              <a:defRPr sz="1300">
                <a:solidFill>
                  <a:srgbClr val="404041"/>
                </a:solidFill>
              </a:defRPr>
            </a:lvl4pPr>
            <a:lvl5pPr marL="1557337" indent="-185737" defTabSz="342900">
              <a:spcBef>
                <a:spcPts val="1300"/>
              </a:spcBef>
              <a:buClr>
                <a:srgbClr val="808080"/>
              </a:buClr>
              <a:buSzPct val="100000"/>
              <a:buFontTx/>
              <a:defRPr sz="1300">
                <a:solidFill>
                  <a:srgbClr val="404041"/>
                </a:solidFill>
              </a:defRPr>
            </a:lvl5pPr>
          </a:lstStyle>
          <a:p>
            <a:r>
              <a:t>Click to edit master subtitle style</a:t>
            </a:r>
          </a:p>
          <a:p>
            <a:pPr lvl="1"/>
            <a:endParaRPr/>
          </a:p>
          <a:p>
            <a:pPr lvl="2"/>
            <a:endParaRPr/>
          </a:p>
          <a:p>
            <a:pPr lvl="3"/>
            <a:endParaRPr/>
          </a:p>
          <a:p>
            <a:pPr lvl="4"/>
            <a:endParaRPr/>
          </a:p>
        </p:txBody>
      </p:sp>
      <p:sp>
        <p:nvSpPr>
          <p:cNvPr id="9417" name="Rectangle 8"/>
          <p:cNvSpPr/>
          <p:nvPr/>
        </p:nvSpPr>
        <p:spPr>
          <a:xfrm>
            <a:off x="8090252" y="4794069"/>
            <a:ext cx="440992" cy="355962"/>
          </a:xfrm>
          <a:prstGeom prst="rect">
            <a:avLst/>
          </a:prstGeom>
          <a:solidFill>
            <a:srgbClr val="00B0F0"/>
          </a:solidFill>
          <a:ln w="12700">
            <a:miter lim="400000"/>
          </a:ln>
        </p:spPr>
        <p:txBody>
          <a:bodyPr lIns="45719" rIns="45719" anchor="ctr"/>
          <a:lstStyle/>
          <a:p>
            <a:pPr algn="ctr">
              <a:defRPr sz="1300">
                <a:solidFill>
                  <a:srgbClr val="FFFFFF"/>
                </a:solidFill>
              </a:defRPr>
            </a:pPr>
            <a:endParaRPr/>
          </a:p>
        </p:txBody>
      </p:sp>
      <p:sp>
        <p:nvSpPr>
          <p:cNvPr id="9418" name="Slide Number"/>
          <p:cNvSpPr txBox="1">
            <a:spLocks noGrp="1"/>
          </p:cNvSpPr>
          <p:nvPr>
            <p:ph type="sldNum" sz="quarter" idx="2"/>
          </p:nvPr>
        </p:nvSpPr>
        <p:spPr>
          <a:xfrm>
            <a:off x="8248367" y="4822180"/>
            <a:ext cx="284396" cy="294641"/>
          </a:xfrm>
          <a:prstGeom prst="rect">
            <a:avLst/>
          </a:prstGeom>
        </p:spPr>
        <p:txBody>
          <a:bodyPr/>
          <a:lstStyle>
            <a:lvl1pPr>
              <a:defRPr sz="1300">
                <a:solidFill>
                  <a:srgbClr val="FFFFFF"/>
                </a:solidFill>
                <a:latin typeface="Tahoma"/>
                <a:ea typeface="Tahoma"/>
                <a:cs typeface="Tahoma"/>
                <a:sym typeface="Tahoma"/>
              </a:defRPr>
            </a:lvl1pPr>
          </a:lstStyle>
          <a:p>
            <a:fld id="{86CB4B4D-7CA3-9044-876B-883B54F8677D}" type="slidenum">
              <a:t>‹#›</a:t>
            </a:fld>
            <a:endParaRPr/>
          </a:p>
        </p:txBody>
      </p:sp>
      <p:sp>
        <p:nvSpPr>
          <p:cNvPr id="9419" name="Title Text"/>
          <p:cNvSpPr txBox="1">
            <a:spLocks noGrp="1"/>
          </p:cNvSpPr>
          <p:nvPr>
            <p:ph type="title"/>
          </p:nvPr>
        </p:nvSpPr>
        <p:spPr>
          <a:xfrm>
            <a:off x="165464" y="326569"/>
            <a:ext cx="5791200" cy="548252"/>
          </a:xfrm>
          <a:prstGeom prst="rect">
            <a:avLst/>
          </a:prstGeom>
        </p:spPr>
        <p:txBody>
          <a:bodyPr lIns="45719" tIns="45719" rIns="45719" bIns="45719"/>
          <a:lstStyle>
            <a:lvl1pPr defTabSz="342900">
              <a:defRPr sz="3000">
                <a:solidFill>
                  <a:srgbClr val="FFFFFF"/>
                </a:solidFill>
                <a:latin typeface="Tahoma"/>
                <a:ea typeface="Tahoma"/>
                <a:cs typeface="Tahoma"/>
                <a:sym typeface="Tahoma"/>
              </a:defRPr>
            </a:lvl1pPr>
          </a:lstStyle>
          <a:p>
            <a:r>
              <a:t>Title Text</a:t>
            </a:r>
          </a:p>
        </p:txBody>
      </p:sp>
    </p:spTree>
    <p:extLst>
      <p:ext uri="{BB962C8B-B14F-4D97-AF65-F5344CB8AC3E}">
        <p14:creationId xmlns:p14="http://schemas.microsoft.com/office/powerpoint/2010/main" val="355913060"/>
      </p:ext>
    </p:extLst>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tx">
  <p:cSld name="1_Blank with footer: white">
    <p:spTree>
      <p:nvGrpSpPr>
        <p:cNvPr id="1" name=""/>
        <p:cNvGrpSpPr/>
        <p:nvPr/>
      </p:nvGrpSpPr>
      <p:grpSpPr>
        <a:xfrm>
          <a:off x="0" y="0"/>
          <a:ext cx="0" cy="0"/>
          <a:chOff x="0" y="0"/>
          <a:chExt cx="0" cy="0"/>
        </a:xfrm>
      </p:grpSpPr>
      <p:sp>
        <p:nvSpPr>
          <p:cNvPr id="97" name="Slide Number"/>
          <p:cNvSpPr txBox="1">
            <a:spLocks noGrp="1"/>
          </p:cNvSpPr>
          <p:nvPr>
            <p:ph type="sldNum" sz="quarter" idx="2"/>
          </p:nvPr>
        </p:nvSpPr>
        <p:spPr>
          <a:xfrm>
            <a:off x="0" y="0"/>
            <a:ext cx="301908" cy="288824"/>
          </a:xfrm>
          <a:prstGeom prst="rect">
            <a:avLst/>
          </a:prstGeom>
        </p:spPr>
        <p:txBody>
          <a:bodyPr anchor="t"/>
          <a:lstStyle>
            <a:lvl1pPr algn="l">
              <a:defRPr sz="1400"/>
            </a:lvl1pPr>
          </a:lstStyle>
          <a:p>
            <a:fld id="{86CB4B4D-7CA3-9044-876B-883B54F8677D}" type="slidenum">
              <a:t>‹#›</a:t>
            </a:fld>
            <a:endParaRPr/>
          </a:p>
        </p:txBody>
      </p:sp>
    </p:spTree>
    <p:extLst>
      <p:ext uri="{BB962C8B-B14F-4D97-AF65-F5344CB8AC3E}">
        <p14:creationId xmlns:p14="http://schemas.microsoft.com/office/powerpoint/2010/main" val="417830326"/>
      </p:ext>
    </p:extLst>
  </p:cSld>
  <p:clrMapOvr>
    <a:masterClrMapping/>
  </p:clrMapOvr>
  <p:transition spd="med"/>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x">
  <p:cSld name="6_Title only">
    <p:spTree>
      <p:nvGrpSpPr>
        <p:cNvPr id="1" name=""/>
        <p:cNvGrpSpPr/>
        <p:nvPr/>
      </p:nvGrpSpPr>
      <p:grpSpPr>
        <a:xfrm>
          <a:off x="0" y="0"/>
          <a:ext cx="0" cy="0"/>
          <a:chOff x="0" y="0"/>
          <a:chExt cx="0" cy="0"/>
        </a:xfrm>
      </p:grpSpPr>
      <p:sp>
        <p:nvSpPr>
          <p:cNvPr id="9426" name="Title Text"/>
          <p:cNvSpPr txBox="1">
            <a:spLocks noGrp="1"/>
          </p:cNvSpPr>
          <p:nvPr>
            <p:ph type="title"/>
          </p:nvPr>
        </p:nvSpPr>
        <p:spPr>
          <a:xfrm>
            <a:off x="719999" y="387600"/>
            <a:ext cx="7704002" cy="612601"/>
          </a:xfrm>
          <a:prstGeom prst="rect">
            <a:avLst/>
          </a:prstGeom>
        </p:spPr>
        <p:txBody>
          <a:bodyPr lIns="91424" tIns="91424" rIns="91424" bIns="91424" anchor="t"/>
          <a:lstStyle>
            <a:lvl1pPr defTabSz="342900">
              <a:defRPr sz="3000">
                <a:solidFill>
                  <a:srgbClr val="C00000"/>
                </a:solidFill>
                <a:latin typeface="Lucida Bright"/>
                <a:ea typeface="Lucida Bright"/>
                <a:cs typeface="Lucida Bright"/>
                <a:sym typeface="Lucida Bright"/>
              </a:defRPr>
            </a:lvl1pPr>
          </a:lstStyle>
          <a:p>
            <a:r>
              <a:t>Title Text</a:t>
            </a:r>
          </a:p>
        </p:txBody>
      </p:sp>
      <p:grpSp>
        <p:nvGrpSpPr>
          <p:cNvPr id="9435" name="Google Shape;93;p6"/>
          <p:cNvGrpSpPr/>
          <p:nvPr/>
        </p:nvGrpSpPr>
        <p:grpSpPr>
          <a:xfrm>
            <a:off x="403059" y="460417"/>
            <a:ext cx="9003031" cy="4222708"/>
            <a:chOff x="0" y="0"/>
            <a:chExt cx="9003029" cy="4222706"/>
          </a:xfrm>
        </p:grpSpPr>
        <p:grpSp>
          <p:nvGrpSpPr>
            <p:cNvPr id="9430" name="Google Shape;94;p6"/>
            <p:cNvGrpSpPr/>
            <p:nvPr/>
          </p:nvGrpSpPr>
          <p:grpSpPr>
            <a:xfrm>
              <a:off x="7544537" y="3985224"/>
              <a:ext cx="952784" cy="226344"/>
              <a:chOff x="0" y="0"/>
              <a:chExt cx="952783" cy="226343"/>
            </a:xfrm>
          </p:grpSpPr>
          <p:sp>
            <p:nvSpPr>
              <p:cNvPr id="9427" name="Google Shape;95;p6"/>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28" name="Google Shape;96;p6"/>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29" name="Google Shape;97;p6"/>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sp>
          <p:nvSpPr>
            <p:cNvPr id="9431" name="Google Shape;98;p6"/>
            <p:cNvSpPr/>
            <p:nvPr/>
          </p:nvSpPr>
          <p:spPr>
            <a:xfrm>
              <a:off x="8520653"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nvGrpSpPr>
            <p:cNvPr id="9434" name="Google Shape;99;p6"/>
            <p:cNvGrpSpPr/>
            <p:nvPr/>
          </p:nvGrpSpPr>
          <p:grpSpPr>
            <a:xfrm>
              <a:off x="-1" y="4097359"/>
              <a:ext cx="504018" cy="125348"/>
              <a:chOff x="0" y="0"/>
              <a:chExt cx="504016" cy="125347"/>
            </a:xfrm>
          </p:grpSpPr>
          <p:sp>
            <p:nvSpPr>
              <p:cNvPr id="9432" name="Google Shape;100;p6"/>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33" name="Google Shape;101;p6"/>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grpSp>
      <p:sp>
        <p:nvSpPr>
          <p:cNvPr id="94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745595"/>
      </p:ext>
    </p:extLst>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x">
  <p:cSld name="1_One column text 4">
    <p:spTree>
      <p:nvGrpSpPr>
        <p:cNvPr id="1" name=""/>
        <p:cNvGrpSpPr/>
        <p:nvPr/>
      </p:nvGrpSpPr>
      <p:grpSpPr>
        <a:xfrm>
          <a:off x="0" y="0"/>
          <a:ext cx="0" cy="0"/>
          <a:chOff x="0" y="0"/>
          <a:chExt cx="0" cy="0"/>
        </a:xfrm>
      </p:grpSpPr>
      <p:sp>
        <p:nvSpPr>
          <p:cNvPr id="9443" name="Title Text"/>
          <p:cNvSpPr txBox="1">
            <a:spLocks noGrp="1"/>
          </p:cNvSpPr>
          <p:nvPr>
            <p:ph type="title"/>
          </p:nvPr>
        </p:nvSpPr>
        <p:spPr>
          <a:xfrm>
            <a:off x="4853749" y="1136400"/>
            <a:ext cx="3183901" cy="1809301"/>
          </a:xfrm>
          <a:prstGeom prst="rect">
            <a:avLst/>
          </a:prstGeom>
        </p:spPr>
        <p:txBody>
          <a:bodyPr lIns="91424" tIns="91424" rIns="91424" bIns="91424" anchor="t"/>
          <a:lstStyle>
            <a:lvl1pPr defTabSz="342900">
              <a:defRPr sz="3000">
                <a:solidFill>
                  <a:srgbClr val="C00000"/>
                </a:solidFill>
                <a:latin typeface="Lucida Bright"/>
                <a:ea typeface="Lucida Bright"/>
                <a:cs typeface="Lucida Bright"/>
                <a:sym typeface="Lucida Bright"/>
              </a:defRPr>
            </a:lvl1pPr>
          </a:lstStyle>
          <a:p>
            <a:r>
              <a:t>Title Text</a:t>
            </a:r>
          </a:p>
        </p:txBody>
      </p:sp>
      <p:sp>
        <p:nvSpPr>
          <p:cNvPr id="9444" name="Body Level One…"/>
          <p:cNvSpPr txBox="1">
            <a:spLocks noGrp="1"/>
          </p:cNvSpPr>
          <p:nvPr>
            <p:ph type="body" sz="quarter" idx="1"/>
          </p:nvPr>
        </p:nvSpPr>
        <p:spPr>
          <a:xfrm>
            <a:off x="4853749" y="2991224"/>
            <a:ext cx="3183901" cy="1011001"/>
          </a:xfrm>
          <a:prstGeom prst="rect">
            <a:avLst/>
          </a:prstGeom>
        </p:spPr>
        <p:txBody>
          <a:bodyPr lIns="91424" tIns="91424" rIns="91424" bIns="91424"/>
          <a:lstStyle>
            <a:lvl1pPr marL="257175" indent="-257175" defTabSz="342900">
              <a:buClrTx/>
              <a:buSzTx/>
              <a:buFontTx/>
              <a:buNone/>
              <a:defRPr sz="1300"/>
            </a:lvl1pPr>
            <a:lvl2pPr marL="257175" indent="85724" defTabSz="342900">
              <a:buClrTx/>
              <a:buSzTx/>
              <a:buFontTx/>
              <a:buNone/>
              <a:defRPr sz="1300"/>
            </a:lvl2pPr>
            <a:lvl3pPr marL="257175" indent="428625" defTabSz="342900">
              <a:buClrTx/>
              <a:buSzTx/>
              <a:buFontTx/>
              <a:buNone/>
              <a:defRPr sz="1300"/>
            </a:lvl3pPr>
            <a:lvl4pPr marL="257175" indent="771525" defTabSz="342900">
              <a:buClrTx/>
              <a:buSzTx/>
              <a:buFontTx/>
              <a:buNone/>
              <a:defRPr sz="1300"/>
            </a:lvl4pPr>
            <a:lvl5pPr marL="257175" indent="1114425" defTabSz="342900">
              <a:buClrTx/>
              <a:buSzTx/>
              <a:buFontTx/>
              <a:buNone/>
              <a:defRPr sz="1300"/>
            </a:lvl5pPr>
          </a:lstStyle>
          <a:p>
            <a:r>
              <a:t>Body Level One</a:t>
            </a:r>
          </a:p>
          <a:p>
            <a:pPr lvl="1"/>
            <a:r>
              <a:t>Body Level Two</a:t>
            </a:r>
          </a:p>
          <a:p>
            <a:pPr lvl="2"/>
            <a:r>
              <a:t>Body Level Three</a:t>
            </a:r>
          </a:p>
          <a:p>
            <a:pPr lvl="3"/>
            <a:r>
              <a:t>Body Level Four</a:t>
            </a:r>
          </a:p>
          <a:p>
            <a:pPr lvl="4"/>
            <a:r>
              <a:t>Body Level Five</a:t>
            </a:r>
          </a:p>
        </p:txBody>
      </p:sp>
      <p:grpSp>
        <p:nvGrpSpPr>
          <p:cNvPr id="9453" name="Google Shape;455;p28"/>
          <p:cNvGrpSpPr/>
          <p:nvPr/>
        </p:nvGrpSpPr>
        <p:grpSpPr>
          <a:xfrm>
            <a:off x="6794234" y="462281"/>
            <a:ext cx="2083313" cy="4218937"/>
            <a:chOff x="0" y="0"/>
            <a:chExt cx="2083311" cy="4218936"/>
          </a:xfrm>
        </p:grpSpPr>
        <p:grpSp>
          <p:nvGrpSpPr>
            <p:cNvPr id="9448" name="Google Shape;456;p28"/>
            <p:cNvGrpSpPr/>
            <p:nvPr/>
          </p:nvGrpSpPr>
          <p:grpSpPr>
            <a:xfrm>
              <a:off x="0" y="-1"/>
              <a:ext cx="771987" cy="183911"/>
              <a:chOff x="0" y="0"/>
              <a:chExt cx="771986" cy="183909"/>
            </a:xfrm>
          </p:grpSpPr>
          <p:sp>
            <p:nvSpPr>
              <p:cNvPr id="9445" name="Google Shape;457;p28"/>
              <p:cNvSpPr/>
              <p:nvPr/>
            </p:nvSpPr>
            <p:spPr>
              <a:xfrm flipH="1">
                <a:off x="288615" y="58602"/>
                <a:ext cx="483372"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46" name="Google Shape;458;p28"/>
              <p:cNvSpPr/>
              <p:nvPr/>
            </p:nvSpPr>
            <p:spPr>
              <a:xfrm flipH="1">
                <a:off x="123509" y="0"/>
                <a:ext cx="482385"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47" name="Google Shape;459;p28"/>
              <p:cNvSpPr/>
              <p:nvPr/>
            </p:nvSpPr>
            <p:spPr>
              <a:xfrm flipH="1">
                <a:off x="0"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grpSp>
          <p:nvGrpSpPr>
            <p:cNvPr id="9451" name="Google Shape;460;p28"/>
            <p:cNvGrpSpPr/>
            <p:nvPr/>
          </p:nvGrpSpPr>
          <p:grpSpPr>
            <a:xfrm>
              <a:off x="81892" y="4093748"/>
              <a:ext cx="608861" cy="125189"/>
              <a:chOff x="0" y="0"/>
              <a:chExt cx="608860" cy="125187"/>
            </a:xfrm>
          </p:grpSpPr>
          <p:sp>
            <p:nvSpPr>
              <p:cNvPr id="9449" name="Google Shape;461;p28"/>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50" name="Google Shape;462;p28"/>
              <p:cNvSpPr/>
              <p:nvPr/>
            </p:nvSpPr>
            <p:spPr>
              <a:xfrm flipH="1">
                <a:off x="125495"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sp>
          <p:nvSpPr>
            <p:cNvPr id="9452" name="Google Shape;463;p28"/>
            <p:cNvSpPr/>
            <p:nvPr/>
          </p:nvSpPr>
          <p:spPr>
            <a:xfrm flipH="1">
              <a:off x="1600935" y="2107570"/>
              <a:ext cx="482377"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sp>
        <p:nvSpPr>
          <p:cNvPr id="94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95182491"/>
      </p:ext>
    </p:extLst>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x">
  <p:cSld name="3_Title and body">
    <p:spTree>
      <p:nvGrpSpPr>
        <p:cNvPr id="1" name=""/>
        <p:cNvGrpSpPr/>
        <p:nvPr/>
      </p:nvGrpSpPr>
      <p:grpSpPr>
        <a:xfrm>
          <a:off x="0" y="0"/>
          <a:ext cx="0" cy="0"/>
          <a:chOff x="0" y="0"/>
          <a:chExt cx="0" cy="0"/>
        </a:xfrm>
      </p:grpSpPr>
      <p:sp>
        <p:nvSpPr>
          <p:cNvPr id="9461" name="Body Level One…"/>
          <p:cNvSpPr txBox="1">
            <a:spLocks noGrp="1"/>
          </p:cNvSpPr>
          <p:nvPr>
            <p:ph type="body" idx="1"/>
          </p:nvPr>
        </p:nvSpPr>
        <p:spPr>
          <a:xfrm>
            <a:off x="719999" y="1295524"/>
            <a:ext cx="7704002" cy="3471002"/>
          </a:xfrm>
          <a:prstGeom prst="rect">
            <a:avLst/>
          </a:prstGeom>
        </p:spPr>
        <p:txBody>
          <a:bodyPr lIns="91424" tIns="91424" rIns="91424" bIns="91424"/>
          <a:lstStyle>
            <a:lvl1pPr marL="457189" indent="-304792" defTabSz="342900">
              <a:buClr>
                <a:srgbClr val="808080"/>
              </a:buClr>
              <a:buSzPts val="1200"/>
              <a:buFontTx/>
              <a:buChar char="●"/>
              <a:defRPr sz="1200"/>
            </a:lvl1pPr>
            <a:lvl2pPr marL="914378" indent="-304793" defTabSz="342900">
              <a:buClr>
                <a:srgbClr val="808080"/>
              </a:buClr>
              <a:buSzPts val="1200"/>
              <a:buFontTx/>
              <a:buChar char="○"/>
              <a:defRPr sz="1200"/>
            </a:lvl2pPr>
            <a:lvl3pPr marL="1371565" indent="-304793" defTabSz="342900">
              <a:buClr>
                <a:srgbClr val="808080"/>
              </a:buClr>
              <a:buSzPts val="1200"/>
              <a:buFontTx/>
              <a:buChar char="■"/>
              <a:defRPr sz="1200"/>
            </a:lvl3pPr>
            <a:lvl4pPr marL="1828754" indent="-304793" defTabSz="342900">
              <a:buClr>
                <a:srgbClr val="808080"/>
              </a:buClr>
              <a:buSzPts val="1200"/>
              <a:buFontTx/>
              <a:buChar char="●"/>
              <a:defRPr sz="1200"/>
            </a:lvl4pPr>
            <a:lvl5pPr marL="2285943" indent="-304793" defTabSz="342900">
              <a:buClr>
                <a:srgbClr val="808080"/>
              </a:buClr>
              <a:buSzPts val="1200"/>
              <a:buFontTx/>
              <a:buChar char="○"/>
              <a:defRPr sz="1200"/>
            </a:lvl5pPr>
          </a:lstStyle>
          <a:p>
            <a:r>
              <a:t>Body Level One</a:t>
            </a:r>
          </a:p>
          <a:p>
            <a:pPr lvl="1"/>
            <a:r>
              <a:t>Body Level Two</a:t>
            </a:r>
          </a:p>
          <a:p>
            <a:pPr lvl="2"/>
            <a:r>
              <a:t>Body Level Three</a:t>
            </a:r>
          </a:p>
          <a:p>
            <a:pPr lvl="3"/>
            <a:r>
              <a:t>Body Level Four</a:t>
            </a:r>
          </a:p>
          <a:p>
            <a:pPr lvl="4"/>
            <a:r>
              <a:t>Body Level Five</a:t>
            </a:r>
          </a:p>
        </p:txBody>
      </p:sp>
      <p:sp>
        <p:nvSpPr>
          <p:cNvPr id="9462" name="Title Text"/>
          <p:cNvSpPr txBox="1">
            <a:spLocks noGrp="1"/>
          </p:cNvSpPr>
          <p:nvPr>
            <p:ph type="title"/>
          </p:nvPr>
        </p:nvSpPr>
        <p:spPr>
          <a:xfrm>
            <a:off x="719999" y="387600"/>
            <a:ext cx="7704002" cy="612601"/>
          </a:xfrm>
          <a:prstGeom prst="rect">
            <a:avLst/>
          </a:prstGeom>
        </p:spPr>
        <p:txBody>
          <a:bodyPr lIns="91424" tIns="91424" rIns="91424" bIns="91424" anchor="t"/>
          <a:lstStyle>
            <a:lvl1pPr defTabSz="342900">
              <a:defRPr sz="3000">
                <a:solidFill>
                  <a:srgbClr val="2A284C"/>
                </a:solidFill>
                <a:latin typeface="Lucida Bright"/>
                <a:ea typeface="Lucida Bright"/>
                <a:cs typeface="Lucida Bright"/>
                <a:sym typeface="Lucida Bright"/>
              </a:defRPr>
            </a:lvl1pPr>
          </a:lstStyle>
          <a:p>
            <a:r>
              <a:t>Title Text</a:t>
            </a:r>
          </a:p>
        </p:txBody>
      </p:sp>
      <p:grpSp>
        <p:nvGrpSpPr>
          <p:cNvPr id="9478" name="Google Shape;52;p4"/>
          <p:cNvGrpSpPr/>
          <p:nvPr/>
        </p:nvGrpSpPr>
        <p:grpSpPr>
          <a:xfrm>
            <a:off x="-282053" y="183237"/>
            <a:ext cx="9708107" cy="4412758"/>
            <a:chOff x="0" y="0"/>
            <a:chExt cx="9708106" cy="4412757"/>
          </a:xfrm>
        </p:grpSpPr>
        <p:grpSp>
          <p:nvGrpSpPr>
            <p:cNvPr id="9466" name="Google Shape;53;p4"/>
            <p:cNvGrpSpPr/>
            <p:nvPr/>
          </p:nvGrpSpPr>
          <p:grpSpPr>
            <a:xfrm>
              <a:off x="8249613" y="4186413"/>
              <a:ext cx="952784" cy="226345"/>
              <a:chOff x="0" y="0"/>
              <a:chExt cx="952783" cy="226343"/>
            </a:xfrm>
          </p:grpSpPr>
          <p:sp>
            <p:nvSpPr>
              <p:cNvPr id="9463" name="Google Shape;54;p4"/>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sp>
            <p:nvSpPr>
              <p:cNvPr id="9464" name="Google Shape;55;p4"/>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sp>
            <p:nvSpPr>
              <p:cNvPr id="9465" name="Google Shape;56;p4"/>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grpSp>
        <p:grpSp>
          <p:nvGrpSpPr>
            <p:cNvPr id="9470" name="Google Shape;57;p4"/>
            <p:cNvGrpSpPr/>
            <p:nvPr/>
          </p:nvGrpSpPr>
          <p:grpSpPr>
            <a:xfrm>
              <a:off x="7454954" y="872668"/>
              <a:ext cx="771988" cy="183911"/>
              <a:chOff x="0" y="0"/>
              <a:chExt cx="771986" cy="183909"/>
            </a:xfrm>
          </p:grpSpPr>
          <p:sp>
            <p:nvSpPr>
              <p:cNvPr id="9467" name="Google Shape;58;p4"/>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sp>
            <p:nvSpPr>
              <p:cNvPr id="9468" name="Google Shape;59;p4"/>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sp>
            <p:nvSpPr>
              <p:cNvPr id="9469" name="Google Shape;60;p4"/>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grpSp>
        <p:grpSp>
          <p:nvGrpSpPr>
            <p:cNvPr id="9473" name="Google Shape;61;p4"/>
            <p:cNvGrpSpPr/>
            <p:nvPr/>
          </p:nvGrpSpPr>
          <p:grpSpPr>
            <a:xfrm>
              <a:off x="0" y="931393"/>
              <a:ext cx="608861" cy="125188"/>
              <a:chOff x="0" y="0"/>
              <a:chExt cx="608860" cy="125187"/>
            </a:xfrm>
          </p:grpSpPr>
          <p:sp>
            <p:nvSpPr>
              <p:cNvPr id="9471" name="Google Shape;62;p4"/>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sp>
            <p:nvSpPr>
              <p:cNvPr id="9472" name="Google Shape;63;p4"/>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grpSp>
        <p:sp>
          <p:nvSpPr>
            <p:cNvPr id="9474" name="Google Shape;64;p4"/>
            <p:cNvSpPr/>
            <p:nvPr/>
          </p:nvSpPr>
          <p:spPr>
            <a:xfrm>
              <a:off x="9225729" y="1158214"/>
              <a:ext cx="482378"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grpSp>
          <p:nvGrpSpPr>
            <p:cNvPr id="9477" name="Google Shape;65;p4"/>
            <p:cNvGrpSpPr/>
            <p:nvPr/>
          </p:nvGrpSpPr>
          <p:grpSpPr>
            <a:xfrm>
              <a:off x="8473739" y="0"/>
              <a:ext cx="504018" cy="125348"/>
              <a:chOff x="0" y="0"/>
              <a:chExt cx="504016" cy="125347"/>
            </a:xfrm>
          </p:grpSpPr>
          <p:sp>
            <p:nvSpPr>
              <p:cNvPr id="9475" name="Google Shape;66;p4"/>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sp>
            <p:nvSpPr>
              <p:cNvPr id="9476" name="Google Shape;67;p4"/>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grpSp>
      </p:grpSp>
      <p:sp>
        <p:nvSpPr>
          <p:cNvPr id="947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7687534"/>
      </p:ext>
    </p:extLst>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tx">
  <p:cSld name="3_Title and text">
    <p:spTree>
      <p:nvGrpSpPr>
        <p:cNvPr id="1" name=""/>
        <p:cNvGrpSpPr/>
        <p:nvPr/>
      </p:nvGrpSpPr>
      <p:grpSpPr>
        <a:xfrm>
          <a:off x="0" y="0"/>
          <a:ext cx="0" cy="0"/>
          <a:chOff x="0" y="0"/>
          <a:chExt cx="0" cy="0"/>
        </a:xfrm>
      </p:grpSpPr>
      <p:sp>
        <p:nvSpPr>
          <p:cNvPr id="9486" name="Title Text"/>
          <p:cNvSpPr txBox="1">
            <a:spLocks noGrp="1"/>
          </p:cNvSpPr>
          <p:nvPr>
            <p:ph type="title"/>
          </p:nvPr>
        </p:nvSpPr>
        <p:spPr>
          <a:xfrm>
            <a:off x="719999" y="387600"/>
            <a:ext cx="7704002" cy="612601"/>
          </a:xfrm>
          <a:prstGeom prst="rect">
            <a:avLst/>
          </a:prstGeom>
        </p:spPr>
        <p:txBody>
          <a:bodyPr lIns="91424" tIns="91424" rIns="91424" bIns="91424" anchor="t"/>
          <a:lstStyle>
            <a:lvl1pPr defTabSz="342900">
              <a:defRPr sz="3000">
                <a:solidFill>
                  <a:srgbClr val="C00000"/>
                </a:solidFill>
                <a:latin typeface="Lucida Bright"/>
                <a:ea typeface="Lucida Bright"/>
                <a:cs typeface="Lucida Bright"/>
                <a:sym typeface="Lucida Bright"/>
              </a:defRPr>
            </a:lvl1pPr>
          </a:lstStyle>
          <a:p>
            <a:r>
              <a:t>Title Text</a:t>
            </a:r>
          </a:p>
        </p:txBody>
      </p:sp>
      <p:sp>
        <p:nvSpPr>
          <p:cNvPr id="9487" name="Body Level One…"/>
          <p:cNvSpPr txBox="1">
            <a:spLocks noGrp="1"/>
          </p:cNvSpPr>
          <p:nvPr>
            <p:ph type="body" sz="half" idx="1"/>
          </p:nvPr>
        </p:nvSpPr>
        <p:spPr>
          <a:xfrm>
            <a:off x="1688850" y="1917675"/>
            <a:ext cx="5766300" cy="2295900"/>
          </a:xfrm>
          <a:prstGeom prst="rect">
            <a:avLst/>
          </a:prstGeom>
        </p:spPr>
        <p:txBody>
          <a:bodyPr lIns="91424" tIns="91424" rIns="91424" bIns="91424"/>
          <a:lstStyle>
            <a:lvl1pPr marL="457189" indent="-342892" defTabSz="342900">
              <a:buClr>
                <a:srgbClr val="808080"/>
              </a:buClr>
              <a:buSzPts val="1300"/>
              <a:buFontTx/>
              <a:buChar char="●"/>
              <a:defRPr sz="1300"/>
            </a:lvl1pPr>
            <a:lvl2pPr marL="819130" indent="-247644" defTabSz="342900">
              <a:buClr>
                <a:srgbClr val="808080"/>
              </a:buClr>
              <a:buSzPts val="1300"/>
              <a:buFontTx/>
              <a:buChar char="○"/>
              <a:defRPr sz="1300"/>
            </a:lvl2pPr>
            <a:lvl3pPr marL="1276318" indent="-247644" defTabSz="342900">
              <a:buClr>
                <a:srgbClr val="808080"/>
              </a:buClr>
              <a:buSzPts val="1300"/>
              <a:buFontTx/>
              <a:buChar char="■"/>
              <a:defRPr sz="1300"/>
            </a:lvl3pPr>
            <a:lvl4pPr marL="1733506" indent="-247644" defTabSz="342900">
              <a:buClr>
                <a:srgbClr val="808080"/>
              </a:buClr>
              <a:buSzPts val="1300"/>
              <a:buFontTx/>
              <a:buChar char="●"/>
              <a:defRPr sz="1300"/>
            </a:lvl4pPr>
            <a:lvl5pPr marL="2190695" indent="-247644" defTabSz="342900">
              <a:buClr>
                <a:srgbClr val="808080"/>
              </a:buClr>
              <a:buSzPts val="1300"/>
              <a:buFontTx/>
              <a:buChar char="○"/>
              <a:defRPr sz="1300"/>
            </a:lvl5pPr>
          </a:lstStyle>
          <a:p>
            <a:r>
              <a:t>Body Level One</a:t>
            </a:r>
          </a:p>
          <a:p>
            <a:pPr lvl="1"/>
            <a:r>
              <a:t>Body Level Two</a:t>
            </a:r>
          </a:p>
          <a:p>
            <a:pPr lvl="2"/>
            <a:r>
              <a:t>Body Level Three</a:t>
            </a:r>
          </a:p>
          <a:p>
            <a:pPr lvl="3"/>
            <a:r>
              <a:t>Body Level Four</a:t>
            </a:r>
          </a:p>
          <a:p>
            <a:pPr lvl="4"/>
            <a:r>
              <a:t>Body Level Five</a:t>
            </a:r>
          </a:p>
        </p:txBody>
      </p:sp>
      <p:grpSp>
        <p:nvGrpSpPr>
          <p:cNvPr id="9503" name="Google Shape;849;p52"/>
          <p:cNvGrpSpPr/>
          <p:nvPr/>
        </p:nvGrpSpPr>
        <p:grpSpPr>
          <a:xfrm>
            <a:off x="441446" y="461762"/>
            <a:ext cx="8260874" cy="4219977"/>
            <a:chOff x="0" y="0"/>
            <a:chExt cx="8260872" cy="4219975"/>
          </a:xfrm>
        </p:grpSpPr>
        <p:grpSp>
          <p:nvGrpSpPr>
            <p:cNvPr id="9491" name="Google Shape;850;p52"/>
            <p:cNvGrpSpPr/>
            <p:nvPr/>
          </p:nvGrpSpPr>
          <p:grpSpPr>
            <a:xfrm>
              <a:off x="6863050" y="3993632"/>
              <a:ext cx="952784" cy="226344"/>
              <a:chOff x="0" y="0"/>
              <a:chExt cx="952783" cy="226343"/>
            </a:xfrm>
          </p:grpSpPr>
          <p:sp>
            <p:nvSpPr>
              <p:cNvPr id="9488" name="Google Shape;851;p52"/>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89" name="Google Shape;852;p52"/>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90" name="Google Shape;853;p52"/>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grpSp>
          <p:nvGrpSpPr>
            <p:cNvPr id="9495" name="Google Shape;854;p52"/>
            <p:cNvGrpSpPr/>
            <p:nvPr/>
          </p:nvGrpSpPr>
          <p:grpSpPr>
            <a:xfrm>
              <a:off x="6758564" y="0"/>
              <a:ext cx="771988" cy="183910"/>
              <a:chOff x="0" y="0"/>
              <a:chExt cx="771986" cy="183909"/>
            </a:xfrm>
          </p:grpSpPr>
          <p:sp>
            <p:nvSpPr>
              <p:cNvPr id="9492" name="Google Shape;855;p52"/>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93" name="Google Shape;856;p52"/>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94" name="Google Shape;857;p52"/>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grpSp>
          <p:nvGrpSpPr>
            <p:cNvPr id="9498" name="Google Shape;858;p52"/>
            <p:cNvGrpSpPr/>
            <p:nvPr/>
          </p:nvGrpSpPr>
          <p:grpSpPr>
            <a:xfrm>
              <a:off x="7652012" y="2026156"/>
              <a:ext cx="608861" cy="125189"/>
              <a:chOff x="0" y="0"/>
              <a:chExt cx="608860" cy="125187"/>
            </a:xfrm>
          </p:grpSpPr>
          <p:sp>
            <p:nvSpPr>
              <p:cNvPr id="9496" name="Google Shape;859;p52"/>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97" name="Google Shape;860;p52"/>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sp>
          <p:nvSpPr>
            <p:cNvPr id="9499" name="Google Shape;861;p52"/>
            <p:cNvSpPr/>
            <p:nvPr/>
          </p:nvSpPr>
          <p:spPr>
            <a:xfrm>
              <a:off x="525016" y="3993633"/>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nvGrpSpPr>
            <p:cNvPr id="9502" name="Google Shape;862;p52"/>
            <p:cNvGrpSpPr/>
            <p:nvPr/>
          </p:nvGrpSpPr>
          <p:grpSpPr>
            <a:xfrm>
              <a:off x="-1" y="946543"/>
              <a:ext cx="504018" cy="125348"/>
              <a:chOff x="0" y="0"/>
              <a:chExt cx="504016" cy="125346"/>
            </a:xfrm>
          </p:grpSpPr>
          <p:sp>
            <p:nvSpPr>
              <p:cNvPr id="9500" name="Google Shape;863;p52"/>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501" name="Google Shape;864;p52"/>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grpSp>
      <p:sp>
        <p:nvSpPr>
          <p:cNvPr id="950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72273645"/>
      </p:ext>
    </p:extLst>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tx">
  <p:cSld name="2_Title only 3">
    <p:spTree>
      <p:nvGrpSpPr>
        <p:cNvPr id="1" name=""/>
        <p:cNvGrpSpPr/>
        <p:nvPr/>
      </p:nvGrpSpPr>
      <p:grpSpPr>
        <a:xfrm>
          <a:off x="0" y="0"/>
          <a:ext cx="0" cy="0"/>
          <a:chOff x="0" y="0"/>
          <a:chExt cx="0" cy="0"/>
        </a:xfrm>
      </p:grpSpPr>
      <p:sp>
        <p:nvSpPr>
          <p:cNvPr id="9511" name="Title Text"/>
          <p:cNvSpPr txBox="1">
            <a:spLocks noGrp="1"/>
          </p:cNvSpPr>
          <p:nvPr>
            <p:ph type="title"/>
          </p:nvPr>
        </p:nvSpPr>
        <p:spPr>
          <a:xfrm>
            <a:off x="719999" y="387600"/>
            <a:ext cx="7704002" cy="612601"/>
          </a:xfrm>
          <a:prstGeom prst="rect">
            <a:avLst/>
          </a:prstGeom>
        </p:spPr>
        <p:txBody>
          <a:bodyPr lIns="91424" tIns="91424" rIns="91424" bIns="91424" anchor="t"/>
          <a:lstStyle>
            <a:lvl1pPr defTabSz="342900">
              <a:defRPr sz="3000">
                <a:solidFill>
                  <a:srgbClr val="C00000"/>
                </a:solidFill>
                <a:latin typeface="Lucida Bright"/>
                <a:ea typeface="Lucida Bright"/>
                <a:cs typeface="Lucida Bright"/>
                <a:sym typeface="Lucida Bright"/>
              </a:defRPr>
            </a:lvl1pPr>
          </a:lstStyle>
          <a:p>
            <a:r>
              <a:t>Title Text</a:t>
            </a:r>
          </a:p>
        </p:txBody>
      </p:sp>
      <p:grpSp>
        <p:nvGrpSpPr>
          <p:cNvPr id="9519" name="Google Shape;336;p21"/>
          <p:cNvGrpSpPr/>
          <p:nvPr/>
        </p:nvGrpSpPr>
        <p:grpSpPr>
          <a:xfrm>
            <a:off x="321902" y="443622"/>
            <a:ext cx="8497321" cy="4256297"/>
            <a:chOff x="0" y="0"/>
            <a:chExt cx="8497320" cy="4256295"/>
          </a:xfrm>
        </p:grpSpPr>
        <p:grpSp>
          <p:nvGrpSpPr>
            <p:cNvPr id="9515" name="Google Shape;337;p21"/>
            <p:cNvGrpSpPr/>
            <p:nvPr/>
          </p:nvGrpSpPr>
          <p:grpSpPr>
            <a:xfrm>
              <a:off x="7544537" y="0"/>
              <a:ext cx="952784" cy="226344"/>
              <a:chOff x="0" y="0"/>
              <a:chExt cx="952783" cy="226343"/>
            </a:xfrm>
          </p:grpSpPr>
          <p:sp>
            <p:nvSpPr>
              <p:cNvPr id="9512" name="Google Shape;338;p21"/>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513" name="Google Shape;339;p21"/>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514" name="Google Shape;340;p21"/>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grpSp>
          <p:nvGrpSpPr>
            <p:cNvPr id="9518" name="Google Shape;341;p21"/>
            <p:cNvGrpSpPr/>
            <p:nvPr/>
          </p:nvGrpSpPr>
          <p:grpSpPr>
            <a:xfrm>
              <a:off x="-1" y="4130948"/>
              <a:ext cx="504018" cy="125348"/>
              <a:chOff x="0" y="0"/>
              <a:chExt cx="504016" cy="125347"/>
            </a:xfrm>
          </p:grpSpPr>
          <p:sp>
            <p:nvSpPr>
              <p:cNvPr id="9516" name="Google Shape;342;p21"/>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517" name="Google Shape;343;p21"/>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grpSp>
      <p:sp>
        <p:nvSpPr>
          <p:cNvPr id="952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89155796"/>
      </p:ext>
    </p:extLst>
  </p:cSld>
  <p:clrMapOvr>
    <a:masterClrMapping/>
  </p:clrMapOvr>
  <p:transition spd="med"/>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x">
  <p:cSld name="3_Title page">
    <p:bg>
      <p:bgPr>
        <a:solidFill>
          <a:srgbClr val="262626"/>
        </a:solidFill>
        <a:effectLst/>
      </p:bgPr>
    </p:bg>
    <p:spTree>
      <p:nvGrpSpPr>
        <p:cNvPr id="1" name=""/>
        <p:cNvGrpSpPr/>
        <p:nvPr/>
      </p:nvGrpSpPr>
      <p:grpSpPr>
        <a:xfrm>
          <a:off x="0" y="0"/>
          <a:ext cx="0" cy="0"/>
          <a:chOff x="0" y="0"/>
          <a:chExt cx="0" cy="0"/>
        </a:xfrm>
      </p:grpSpPr>
      <p:grpSp>
        <p:nvGrpSpPr>
          <p:cNvPr id="9529" name="Google Shape;13;p2"/>
          <p:cNvGrpSpPr/>
          <p:nvPr/>
        </p:nvGrpSpPr>
        <p:grpSpPr>
          <a:xfrm>
            <a:off x="633303" y="-648377"/>
            <a:ext cx="733468" cy="2367525"/>
            <a:chOff x="0" y="-1"/>
            <a:chExt cx="733467" cy="2367523"/>
          </a:xfrm>
        </p:grpSpPr>
        <p:sp>
          <p:nvSpPr>
            <p:cNvPr id="9527" name="Google Shape;14;p2"/>
            <p:cNvSpPr/>
            <p:nvPr/>
          </p:nvSpPr>
          <p:spPr>
            <a:xfrm>
              <a:off x="-1" y="-2"/>
              <a:ext cx="733468" cy="236752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9528" name="Google Shape;15;p2" descr="Google Shape;15;p2"/>
            <p:cNvPicPr>
              <a:picLocks noChangeAspect="1"/>
            </p:cNvPicPr>
            <p:nvPr/>
          </p:nvPicPr>
          <p:blipFill>
            <a:blip r:embed="rId2"/>
            <a:stretch>
              <a:fillRect/>
            </a:stretch>
          </p:blipFill>
          <p:spPr>
            <a:xfrm>
              <a:off x="122172" y="1626765"/>
              <a:ext cx="489122" cy="620808"/>
            </a:xfrm>
            <a:prstGeom prst="rect">
              <a:avLst/>
            </a:prstGeom>
            <a:ln w="12700" cap="flat">
              <a:noFill/>
              <a:miter lim="400000"/>
            </a:ln>
            <a:effectLst/>
          </p:spPr>
        </p:pic>
      </p:grpSp>
      <p:sp>
        <p:nvSpPr>
          <p:cNvPr id="9530" name="Title Text"/>
          <p:cNvSpPr txBox="1">
            <a:spLocks noGrp="1"/>
          </p:cNvSpPr>
          <p:nvPr>
            <p:ph type="title"/>
          </p:nvPr>
        </p:nvSpPr>
        <p:spPr>
          <a:xfrm>
            <a:off x="502902" y="2766522"/>
            <a:ext cx="7734222" cy="1114496"/>
          </a:xfrm>
          <a:prstGeom prst="rect">
            <a:avLst/>
          </a:prstGeom>
        </p:spPr>
        <p:txBody>
          <a:bodyPr lIns="45699" tIns="45699" rIns="45699" bIns="45699"/>
          <a:lstStyle>
            <a:lvl1pPr defTabSz="914378">
              <a:lnSpc>
                <a:spcPct val="90000"/>
              </a:lnSpc>
              <a:defRPr sz="4000">
                <a:solidFill>
                  <a:srgbClr val="FFFFFF"/>
                </a:solidFill>
              </a:defRPr>
            </a:lvl1pPr>
          </a:lstStyle>
          <a:p>
            <a:r>
              <a:t>Title Text</a:t>
            </a:r>
          </a:p>
        </p:txBody>
      </p:sp>
      <p:sp>
        <p:nvSpPr>
          <p:cNvPr id="9531" name="Body Level One…"/>
          <p:cNvSpPr txBox="1">
            <a:spLocks noGrp="1"/>
          </p:cNvSpPr>
          <p:nvPr>
            <p:ph type="body" sz="quarter" idx="1"/>
          </p:nvPr>
        </p:nvSpPr>
        <p:spPr>
          <a:xfrm>
            <a:off x="530694" y="4709821"/>
            <a:ext cx="7734222" cy="277656"/>
          </a:xfrm>
          <a:prstGeom prst="rect">
            <a:avLst/>
          </a:prstGeom>
        </p:spPr>
        <p:txBody>
          <a:bodyPr lIns="45699" tIns="45699" rIns="45699" bIns="45699" anchor="ctr"/>
          <a:lstStyle>
            <a:lvl1pPr marL="0" indent="228593" defTabSz="914378">
              <a:buClrTx/>
              <a:buSzTx/>
              <a:buFontTx/>
              <a:buNone/>
              <a:defRPr sz="1100" b="1">
                <a:solidFill>
                  <a:srgbClr val="A6A6A6"/>
                </a:solidFill>
              </a:defRPr>
            </a:lvl1pPr>
            <a:lvl2pPr marL="781031" indent="-209545" defTabSz="914378">
              <a:buClrTx/>
              <a:buSzPts val="1100"/>
              <a:buFontTx/>
              <a:defRPr sz="1100" b="1">
                <a:solidFill>
                  <a:srgbClr val="A6A6A6"/>
                </a:solidFill>
              </a:defRPr>
            </a:lvl2pPr>
            <a:lvl3pPr marL="1238218" indent="-209544" defTabSz="914378">
              <a:buClrTx/>
              <a:buSzPts val="1100"/>
              <a:buFontTx/>
              <a:defRPr sz="1100" b="1">
                <a:solidFill>
                  <a:srgbClr val="A6A6A6"/>
                </a:solidFill>
              </a:defRPr>
            </a:lvl3pPr>
            <a:lvl4pPr marL="1695406" indent="-209544" defTabSz="914378">
              <a:buClrTx/>
              <a:buSzPts val="1100"/>
              <a:buFontTx/>
              <a:defRPr sz="1100" b="1">
                <a:solidFill>
                  <a:srgbClr val="A6A6A6"/>
                </a:solidFill>
              </a:defRPr>
            </a:lvl4pPr>
            <a:lvl5pPr marL="2152595" indent="-209544" defTabSz="914378">
              <a:buClrTx/>
              <a:buSzPts val="1100"/>
              <a:buFontTx/>
              <a:defRPr sz="1100" b="1">
                <a:solidFill>
                  <a:srgbClr val="A6A6A6"/>
                </a:solidFill>
              </a:defRPr>
            </a:lvl5pPr>
          </a:lstStyle>
          <a:p>
            <a:r>
              <a:t>Body Level One</a:t>
            </a:r>
          </a:p>
          <a:p>
            <a:pPr lvl="1"/>
            <a:r>
              <a:t>Body Level Two</a:t>
            </a:r>
          </a:p>
          <a:p>
            <a:pPr lvl="2"/>
            <a:r>
              <a:t>Body Level Three</a:t>
            </a:r>
          </a:p>
          <a:p>
            <a:pPr lvl="3"/>
            <a:r>
              <a:t>Body Level Four</a:t>
            </a:r>
          </a:p>
          <a:p>
            <a:pPr lvl="4"/>
            <a:r>
              <a:t>Body Level Five</a:t>
            </a:r>
          </a:p>
        </p:txBody>
      </p:sp>
      <p:sp>
        <p:nvSpPr>
          <p:cNvPr id="9532" name="Google Shape;18;p2"/>
          <p:cNvSpPr txBox="1">
            <a:spLocks noGrp="1"/>
          </p:cNvSpPr>
          <p:nvPr>
            <p:ph type="body" sz="quarter" idx="21"/>
          </p:nvPr>
        </p:nvSpPr>
        <p:spPr>
          <a:xfrm>
            <a:off x="530695" y="2443858"/>
            <a:ext cx="7734221" cy="252412"/>
          </a:xfrm>
          <a:prstGeom prst="rect">
            <a:avLst/>
          </a:prstGeom>
        </p:spPr>
        <p:txBody>
          <a:bodyPr lIns="45699" tIns="45699" rIns="45699" bIns="45699" anchor="ctr"/>
          <a:lstStyle/>
          <a:p>
            <a:pPr marL="0" indent="171450" defTabSz="914378">
              <a:buClrTx/>
              <a:buSzTx/>
              <a:buFontTx/>
              <a:buNone/>
              <a:defRPr>
                <a:solidFill>
                  <a:srgbClr val="A6A6A6"/>
                </a:solidFill>
              </a:defRPr>
            </a:pPr>
            <a:endParaRPr/>
          </a:p>
        </p:txBody>
      </p:sp>
      <p:sp>
        <p:nvSpPr>
          <p:cNvPr id="9533"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extLst>
      <p:ext uri="{BB962C8B-B14F-4D97-AF65-F5344CB8AC3E}">
        <p14:creationId xmlns:p14="http://schemas.microsoft.com/office/powerpoint/2010/main" val="1353008646"/>
      </p:ext>
    </p:extLst>
  </p:cSld>
  <p:clrMapOvr>
    <a:masterClrMapping/>
  </p:clrMapOvr>
  <p:transition spd="med"/>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660B13"/>
        </a:solidFill>
        <a:effectLst/>
      </p:bgPr>
    </p:bg>
    <p:spTree>
      <p:nvGrpSpPr>
        <p:cNvPr id="1" name=""/>
        <p:cNvGrpSpPr/>
        <p:nvPr/>
      </p:nvGrpSpPr>
      <p:grpSpPr>
        <a:xfrm>
          <a:off x="0" y="0"/>
          <a:ext cx="0" cy="0"/>
          <a:chOff x="0" y="0"/>
          <a:chExt cx="0" cy="0"/>
        </a:xfrm>
      </p:grpSpPr>
      <p:sp>
        <p:nvSpPr>
          <p:cNvPr id="9540" name="Title Text"/>
          <p:cNvSpPr txBox="1">
            <a:spLocks noGrp="1"/>
          </p:cNvSpPr>
          <p:nvPr>
            <p:ph type="title"/>
          </p:nvPr>
        </p:nvSpPr>
        <p:spPr>
          <a:xfrm>
            <a:off x="506694" y="2274522"/>
            <a:ext cx="6802482" cy="656913"/>
          </a:xfrm>
          <a:prstGeom prst="rect">
            <a:avLst/>
          </a:prstGeom>
        </p:spPr>
        <p:txBody>
          <a:bodyPr lIns="45699" tIns="45699" rIns="45699" bIns="45699"/>
          <a:lstStyle>
            <a:lvl1pPr defTabSz="914378">
              <a:defRPr sz="4000">
                <a:solidFill>
                  <a:srgbClr val="FFFFFF"/>
                </a:solidFill>
              </a:defRPr>
            </a:lvl1pPr>
          </a:lstStyle>
          <a:p>
            <a:r>
              <a:t>Title Text</a:t>
            </a:r>
          </a:p>
        </p:txBody>
      </p:sp>
      <p:sp>
        <p:nvSpPr>
          <p:cNvPr id="9541" name="Body Level One…"/>
          <p:cNvSpPr txBox="1">
            <a:spLocks noGrp="1"/>
          </p:cNvSpPr>
          <p:nvPr>
            <p:ph type="body" sz="quarter" idx="1"/>
          </p:nvPr>
        </p:nvSpPr>
        <p:spPr>
          <a:xfrm>
            <a:off x="526131" y="2031338"/>
            <a:ext cx="3700464" cy="252415"/>
          </a:xfrm>
          <a:prstGeom prst="rect">
            <a:avLst/>
          </a:prstGeom>
        </p:spPr>
        <p:txBody>
          <a:bodyPr lIns="45699" tIns="45699" rIns="45699" bIns="45699" anchor="ctr"/>
          <a:lstStyle>
            <a:lvl1pPr marL="0" indent="228593" defTabSz="914378">
              <a:buClrTx/>
              <a:buSzTx/>
              <a:buFontTx/>
              <a:buNone/>
              <a:defRPr sz="1400" b="1">
                <a:solidFill>
                  <a:srgbClr val="A6A6A6"/>
                </a:solidFill>
              </a:defRPr>
            </a:lvl1pPr>
            <a:lvl2pPr marL="838178" indent="-266693" defTabSz="914378">
              <a:buClrTx/>
              <a:buSzPts val="1400"/>
              <a:buFontTx/>
              <a:defRPr sz="1400" b="1">
                <a:solidFill>
                  <a:srgbClr val="A6A6A6"/>
                </a:solidFill>
              </a:defRPr>
            </a:lvl2pPr>
            <a:lvl3pPr marL="1295368" indent="-266693" defTabSz="914378">
              <a:buClrTx/>
              <a:buSzPts val="1400"/>
              <a:buFontTx/>
              <a:defRPr sz="1400" b="1">
                <a:solidFill>
                  <a:srgbClr val="A6A6A6"/>
                </a:solidFill>
              </a:defRPr>
            </a:lvl3pPr>
            <a:lvl4pPr marL="1752556" indent="-266693" defTabSz="914378">
              <a:buClrTx/>
              <a:buSzPts val="1400"/>
              <a:buFontTx/>
              <a:defRPr sz="1400" b="1">
                <a:solidFill>
                  <a:srgbClr val="A6A6A6"/>
                </a:solidFill>
              </a:defRPr>
            </a:lvl4pPr>
            <a:lvl5pPr marL="2209744" indent="-266693" defTabSz="914378">
              <a:buClrTx/>
              <a:buSzPts val="1400"/>
              <a:buFontTx/>
              <a:defRPr sz="1400" b="1">
                <a:solidFill>
                  <a:srgbClr val="A6A6A6"/>
                </a:solidFill>
              </a:defRPr>
            </a:lvl5pPr>
          </a:lstStyle>
          <a:p>
            <a:r>
              <a:t>Body Level One</a:t>
            </a:r>
          </a:p>
          <a:p>
            <a:pPr lvl="1"/>
            <a:r>
              <a:t>Body Level Two</a:t>
            </a:r>
          </a:p>
          <a:p>
            <a:pPr lvl="2"/>
            <a:r>
              <a:t>Body Level Three</a:t>
            </a:r>
          </a:p>
          <a:p>
            <a:pPr lvl="3"/>
            <a:r>
              <a:t>Body Level Four</a:t>
            </a:r>
          </a:p>
          <a:p>
            <a:pPr lvl="4"/>
            <a:r>
              <a:t>Body Level Five</a:t>
            </a:r>
          </a:p>
        </p:txBody>
      </p:sp>
      <p:sp>
        <p:nvSpPr>
          <p:cNvPr id="9542" name="Google Shape;25;p3"/>
          <p:cNvSpPr/>
          <p:nvPr/>
        </p:nvSpPr>
        <p:spPr>
          <a:xfrm>
            <a:off x="-14943" y="2032000"/>
            <a:ext cx="148617" cy="836708"/>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sp>
        <p:nvSpPr>
          <p:cNvPr id="9543"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extLst>
      <p:ext uri="{BB962C8B-B14F-4D97-AF65-F5344CB8AC3E}">
        <p14:creationId xmlns:p14="http://schemas.microsoft.com/office/powerpoint/2010/main" val="2189316442"/>
      </p:ext>
    </p:extLst>
  </p:cSld>
  <p:clrMapOvr>
    <a:masterClrMapping/>
  </p:clrMapOvr>
  <p:transition spd="med"/>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x">
  <p:cSld name="3_Content and photo: white">
    <p:spTree>
      <p:nvGrpSpPr>
        <p:cNvPr id="1" name=""/>
        <p:cNvGrpSpPr/>
        <p:nvPr/>
      </p:nvGrpSpPr>
      <p:grpSpPr>
        <a:xfrm>
          <a:off x="0" y="0"/>
          <a:ext cx="0" cy="0"/>
          <a:chOff x="0" y="0"/>
          <a:chExt cx="0" cy="0"/>
        </a:xfrm>
      </p:grpSpPr>
      <p:sp>
        <p:nvSpPr>
          <p:cNvPr id="9550" name="Title Text"/>
          <p:cNvSpPr txBox="1">
            <a:spLocks noGrp="1"/>
          </p:cNvSpPr>
          <p:nvPr>
            <p:ph type="title"/>
          </p:nvPr>
        </p:nvSpPr>
        <p:spPr>
          <a:xfrm>
            <a:off x="525303" y="464385"/>
            <a:ext cx="4560581" cy="779320"/>
          </a:xfrm>
          <a:prstGeom prst="rect">
            <a:avLst/>
          </a:prstGeom>
        </p:spPr>
        <p:txBody>
          <a:bodyPr lIns="45699" tIns="45699" rIns="45699" bIns="45699"/>
          <a:lstStyle>
            <a:lvl1pPr defTabSz="914378">
              <a:defRPr sz="3000">
                <a:solidFill>
                  <a:srgbClr val="404041"/>
                </a:solidFill>
              </a:defRPr>
            </a:lvl1pPr>
          </a:lstStyle>
          <a:p>
            <a:r>
              <a:t>Title Text</a:t>
            </a:r>
          </a:p>
        </p:txBody>
      </p:sp>
      <p:sp>
        <p:nvSpPr>
          <p:cNvPr id="9551" name="Body Level One…"/>
          <p:cNvSpPr txBox="1">
            <a:spLocks noGrp="1"/>
          </p:cNvSpPr>
          <p:nvPr>
            <p:ph type="body" sz="half" idx="1"/>
          </p:nvPr>
        </p:nvSpPr>
        <p:spPr>
          <a:xfrm>
            <a:off x="525303" y="1629405"/>
            <a:ext cx="4560581" cy="2792362"/>
          </a:xfrm>
          <a:prstGeom prst="rect">
            <a:avLst/>
          </a:prstGeom>
        </p:spPr>
        <p:txBody>
          <a:bodyPr lIns="45699" tIns="45699" rIns="45699" bIns="45699"/>
          <a:lstStyle>
            <a:lvl1pPr marL="457189" indent="-342892" defTabSz="914378">
              <a:buFont typeface="Arial"/>
              <a:buChar char="•"/>
              <a:defRPr>
                <a:solidFill>
                  <a:srgbClr val="404041"/>
                </a:solidFill>
              </a:defRPr>
            </a:lvl1pPr>
            <a:lvl2pPr marL="914378" indent="-342892" defTabSz="914378">
              <a:buFont typeface="Arial"/>
              <a:buChar char="•"/>
              <a:defRPr>
                <a:solidFill>
                  <a:srgbClr val="404041"/>
                </a:solidFill>
              </a:defRPr>
            </a:lvl2pPr>
            <a:lvl3pPr marL="1371565" indent="-342891" defTabSz="914378">
              <a:buFont typeface="Arial"/>
              <a:defRPr>
                <a:solidFill>
                  <a:srgbClr val="404041"/>
                </a:solidFill>
              </a:defRPr>
            </a:lvl3pPr>
            <a:lvl4pPr marL="1828754" indent="-342892" defTabSz="914378">
              <a:buFont typeface="Arial"/>
              <a:buChar char="•"/>
              <a:defRPr>
                <a:solidFill>
                  <a:srgbClr val="404041"/>
                </a:solidFill>
              </a:defRPr>
            </a:lvl4pPr>
            <a:lvl5pPr marL="2285943" indent="-342892" defTabSz="914378">
              <a:buFont typeface="Arial"/>
              <a:buChar char="•"/>
              <a:defRPr>
                <a:solidFill>
                  <a:srgbClr val="404041"/>
                </a:solidFill>
              </a:defRPr>
            </a:lvl5pPr>
          </a:lstStyle>
          <a:p>
            <a:r>
              <a:t>Body Level One</a:t>
            </a:r>
          </a:p>
          <a:p>
            <a:pPr lvl="1"/>
            <a:r>
              <a:t>Body Level Two</a:t>
            </a:r>
          </a:p>
          <a:p>
            <a:pPr lvl="2"/>
            <a:r>
              <a:t>Body Level Three</a:t>
            </a:r>
          </a:p>
          <a:p>
            <a:pPr lvl="3"/>
            <a:r>
              <a:t>Body Level Four</a:t>
            </a:r>
          </a:p>
          <a:p>
            <a:pPr lvl="4"/>
            <a:r>
              <a:t>Body Level Five</a:t>
            </a:r>
          </a:p>
        </p:txBody>
      </p:sp>
      <p:sp>
        <p:nvSpPr>
          <p:cNvPr id="9552" name="Google Shape;29;p4"/>
          <p:cNvSpPr>
            <a:spLocks noGrp="1"/>
          </p:cNvSpPr>
          <p:nvPr>
            <p:ph type="pic" sz="half" idx="21"/>
          </p:nvPr>
        </p:nvSpPr>
        <p:spPr>
          <a:xfrm>
            <a:off x="5573057" y="0"/>
            <a:ext cx="3570943" cy="5143500"/>
          </a:xfrm>
          <a:prstGeom prst="rect">
            <a:avLst/>
          </a:prstGeom>
        </p:spPr>
        <p:txBody>
          <a:bodyPr lIns="91439" tIns="45719" rIns="91439" bIns="45719">
            <a:noAutofit/>
          </a:bodyPr>
          <a:lstStyle/>
          <a:p>
            <a:endParaRPr/>
          </a:p>
        </p:txBody>
      </p:sp>
      <p:sp>
        <p:nvSpPr>
          <p:cNvPr id="9553" name="Google Shape;30;p4"/>
          <p:cNvSpPr/>
          <p:nvPr/>
        </p:nvSpPr>
        <p:spPr>
          <a:xfrm>
            <a:off x="-1" y="486799"/>
            <a:ext cx="82666" cy="387199"/>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grpSp>
        <p:nvGrpSpPr>
          <p:cNvPr id="9556" name="Google Shape;31;p4"/>
          <p:cNvGrpSpPr/>
          <p:nvPr/>
        </p:nvGrpSpPr>
        <p:grpSpPr>
          <a:xfrm>
            <a:off x="635301" y="4661516"/>
            <a:ext cx="387201" cy="528966"/>
            <a:chOff x="-1" y="0"/>
            <a:chExt cx="387200" cy="528964"/>
          </a:xfrm>
        </p:grpSpPr>
        <p:sp>
          <p:nvSpPr>
            <p:cNvPr id="9554" name="Google Shape;32;p4"/>
            <p:cNvSpPr/>
            <p:nvPr/>
          </p:nvSpPr>
          <p:spPr>
            <a:xfrm>
              <a:off x="-2" y="-1"/>
              <a:ext cx="387201" cy="528966"/>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9555" name="Google Shape;33;p4" descr="Google Shape;33;p4"/>
            <p:cNvPicPr>
              <a:picLocks noChangeAspect="1"/>
            </p:cNvPicPr>
            <p:nvPr/>
          </p:nvPicPr>
          <p:blipFill>
            <a:blip r:embed="rId2"/>
            <a:stretch>
              <a:fillRect/>
            </a:stretch>
          </p:blipFill>
          <p:spPr>
            <a:xfrm>
              <a:off x="64494" y="65346"/>
              <a:ext cx="258210" cy="327727"/>
            </a:xfrm>
            <a:prstGeom prst="rect">
              <a:avLst/>
            </a:prstGeom>
            <a:ln w="12700" cap="flat">
              <a:noFill/>
              <a:miter lim="400000"/>
            </a:ln>
            <a:effectLst/>
          </p:spPr>
        </p:pic>
      </p:grpSp>
      <p:sp>
        <p:nvSpPr>
          <p:cNvPr id="9557"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extLst>
      <p:ext uri="{BB962C8B-B14F-4D97-AF65-F5344CB8AC3E}">
        <p14:creationId xmlns:p14="http://schemas.microsoft.com/office/powerpoint/2010/main" val="3503988253"/>
      </p:ext>
    </p:extLst>
  </p:cSld>
  <p:clrMapOvr>
    <a:masterClrMapping/>
  </p:clrMapOvr>
  <p:transition spd="med"/>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x">
  <p:cSld name="4_Content only: white">
    <p:spTree>
      <p:nvGrpSpPr>
        <p:cNvPr id="1" name=""/>
        <p:cNvGrpSpPr/>
        <p:nvPr/>
      </p:nvGrpSpPr>
      <p:grpSpPr>
        <a:xfrm>
          <a:off x="0" y="0"/>
          <a:ext cx="0" cy="0"/>
          <a:chOff x="0" y="0"/>
          <a:chExt cx="0" cy="0"/>
        </a:xfrm>
      </p:grpSpPr>
      <p:sp>
        <p:nvSpPr>
          <p:cNvPr id="9564" name="Title Text"/>
          <p:cNvSpPr txBox="1">
            <a:spLocks noGrp="1"/>
          </p:cNvSpPr>
          <p:nvPr>
            <p:ph type="title"/>
          </p:nvPr>
        </p:nvSpPr>
        <p:spPr>
          <a:xfrm>
            <a:off x="529827" y="759068"/>
            <a:ext cx="8004394" cy="699067"/>
          </a:xfrm>
          <a:prstGeom prst="rect">
            <a:avLst/>
          </a:prstGeom>
        </p:spPr>
        <p:txBody>
          <a:bodyPr lIns="45699" tIns="45699" rIns="45699" bIns="45699"/>
          <a:lstStyle>
            <a:lvl1pPr defTabSz="914378">
              <a:defRPr sz="3000">
                <a:solidFill>
                  <a:srgbClr val="404041"/>
                </a:solidFill>
              </a:defRPr>
            </a:lvl1pPr>
          </a:lstStyle>
          <a:p>
            <a:r>
              <a:t>Title Text</a:t>
            </a:r>
          </a:p>
        </p:txBody>
      </p:sp>
      <p:sp>
        <p:nvSpPr>
          <p:cNvPr id="9565" name="Google Shape;36;p5"/>
          <p:cNvSpPr/>
          <p:nvPr/>
        </p:nvSpPr>
        <p:spPr>
          <a:xfrm>
            <a:off x="-1" y="957832"/>
            <a:ext cx="82666" cy="387199"/>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sp>
        <p:nvSpPr>
          <p:cNvPr id="9566" name="Body Level One…"/>
          <p:cNvSpPr txBox="1">
            <a:spLocks noGrp="1"/>
          </p:cNvSpPr>
          <p:nvPr>
            <p:ph type="body" sz="quarter" idx="1"/>
          </p:nvPr>
        </p:nvSpPr>
        <p:spPr>
          <a:xfrm>
            <a:off x="4833956" y="284946"/>
            <a:ext cx="3700464" cy="252415"/>
          </a:xfrm>
          <a:prstGeom prst="rect">
            <a:avLst/>
          </a:prstGeom>
        </p:spPr>
        <p:txBody>
          <a:bodyPr lIns="45699" tIns="45699" rIns="45699" bIns="45699"/>
          <a:lstStyle>
            <a:lvl1pPr marL="0" indent="228593" algn="r" defTabSz="914378">
              <a:buClrTx/>
              <a:buSzTx/>
              <a:buFontTx/>
              <a:buNone/>
              <a:defRPr sz="1100">
                <a:solidFill>
                  <a:srgbClr val="A6A6A6"/>
                </a:solidFill>
              </a:defRPr>
            </a:lvl1pPr>
            <a:lvl2pPr marL="781031" indent="-209545" algn="r" defTabSz="914378">
              <a:buClrTx/>
              <a:buSzPts val="1100"/>
              <a:buFontTx/>
              <a:defRPr sz="1100">
                <a:solidFill>
                  <a:srgbClr val="A6A6A6"/>
                </a:solidFill>
              </a:defRPr>
            </a:lvl2pPr>
            <a:lvl3pPr marL="1238218" indent="-209544" algn="r" defTabSz="914378">
              <a:buClrTx/>
              <a:buSzPts val="1100"/>
              <a:buFontTx/>
              <a:defRPr sz="1100">
                <a:solidFill>
                  <a:srgbClr val="A6A6A6"/>
                </a:solidFill>
              </a:defRPr>
            </a:lvl3pPr>
            <a:lvl4pPr marL="1695406" indent="-209544" algn="r" defTabSz="914378">
              <a:buClrTx/>
              <a:buSzPts val="1100"/>
              <a:buFontTx/>
              <a:defRPr sz="1100">
                <a:solidFill>
                  <a:srgbClr val="A6A6A6"/>
                </a:solidFill>
              </a:defRPr>
            </a:lvl4pPr>
            <a:lvl5pPr marL="2152595" indent="-209544" algn="r" defTabSz="914378">
              <a:buClrTx/>
              <a:buSzPts val="1100"/>
              <a:buFontTx/>
              <a:defRPr sz="1100">
                <a:solidFill>
                  <a:srgbClr val="A6A6A6"/>
                </a:solidFill>
              </a:defRPr>
            </a:lvl5pPr>
          </a:lstStyle>
          <a:p>
            <a:r>
              <a:t>Body Level One</a:t>
            </a:r>
          </a:p>
          <a:p>
            <a:pPr lvl="1"/>
            <a:r>
              <a:t>Body Level Two</a:t>
            </a:r>
          </a:p>
          <a:p>
            <a:pPr lvl="2"/>
            <a:r>
              <a:t>Body Level Three</a:t>
            </a:r>
          </a:p>
          <a:p>
            <a:pPr lvl="3"/>
            <a:r>
              <a:t>Body Level Four</a:t>
            </a:r>
          </a:p>
          <a:p>
            <a:pPr lvl="4"/>
            <a:r>
              <a:t>Body Level Five</a:t>
            </a:r>
          </a:p>
        </p:txBody>
      </p:sp>
      <p:sp>
        <p:nvSpPr>
          <p:cNvPr id="9567" name="Google Shape;39;p5"/>
          <p:cNvSpPr txBox="1">
            <a:spLocks noGrp="1"/>
          </p:cNvSpPr>
          <p:nvPr>
            <p:ph type="body" idx="21"/>
          </p:nvPr>
        </p:nvSpPr>
        <p:spPr>
          <a:xfrm>
            <a:off x="518825" y="1629404"/>
            <a:ext cx="8015593" cy="2810635"/>
          </a:xfrm>
          <a:prstGeom prst="rect">
            <a:avLst/>
          </a:prstGeom>
        </p:spPr>
        <p:txBody>
          <a:bodyPr lIns="45699" tIns="45699" rIns="45699" bIns="45699"/>
          <a:lstStyle/>
          <a:p>
            <a:pPr marL="457189" indent="-342892" defTabSz="914378"/>
            <a:endParaRPr/>
          </a:p>
        </p:txBody>
      </p:sp>
      <p:grpSp>
        <p:nvGrpSpPr>
          <p:cNvPr id="9572" name="Google Shape;40;p5"/>
          <p:cNvGrpSpPr/>
          <p:nvPr/>
        </p:nvGrpSpPr>
        <p:grpSpPr>
          <a:xfrm>
            <a:off x="-30788" y="4661515"/>
            <a:ext cx="9228668" cy="528967"/>
            <a:chOff x="0" y="0"/>
            <a:chExt cx="9228666" cy="528966"/>
          </a:xfrm>
        </p:grpSpPr>
        <p:sp>
          <p:nvSpPr>
            <p:cNvPr id="9568" name="Google Shape;41;p5"/>
            <p:cNvSpPr/>
            <p:nvPr/>
          </p:nvSpPr>
          <p:spPr>
            <a:xfrm>
              <a:off x="0" y="73290"/>
              <a:ext cx="9228668" cy="455676"/>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sp>
          <p:nvSpPr>
            <p:cNvPr id="9569" name="Google Shape;42;p5"/>
            <p:cNvSpPr/>
            <p:nvPr/>
          </p:nvSpPr>
          <p:spPr>
            <a:xfrm>
              <a:off x="666089" y="-1"/>
              <a:ext cx="387199" cy="528968"/>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9570" name="Google Shape;43;p5" descr="Google Shape;43;p5"/>
            <p:cNvPicPr>
              <a:picLocks noChangeAspect="1"/>
            </p:cNvPicPr>
            <p:nvPr/>
          </p:nvPicPr>
          <p:blipFill>
            <a:blip r:embed="rId2"/>
            <a:stretch>
              <a:fillRect/>
            </a:stretch>
          </p:blipFill>
          <p:spPr>
            <a:xfrm>
              <a:off x="730584" y="65347"/>
              <a:ext cx="258209" cy="327727"/>
            </a:xfrm>
            <a:prstGeom prst="rect">
              <a:avLst/>
            </a:prstGeom>
            <a:ln w="12700" cap="flat">
              <a:noFill/>
              <a:miter lim="400000"/>
            </a:ln>
            <a:effectLst/>
          </p:spPr>
        </p:pic>
        <p:sp>
          <p:nvSpPr>
            <p:cNvPr id="9571" name="Google Shape;44;p5"/>
            <p:cNvSpPr txBox="1"/>
            <p:nvPr/>
          </p:nvSpPr>
          <p:spPr>
            <a:xfrm>
              <a:off x="1107483" y="170306"/>
              <a:ext cx="3522154" cy="214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defRPr sz="900">
                  <a:solidFill>
                    <a:srgbClr val="FFFFFF"/>
                  </a:solidFill>
                </a:defRPr>
              </a:lvl1pPr>
            </a:lstStyle>
            <a:p>
              <a:r>
                <a:t>INDIANA UNIVERSITY BLOOMINGTON</a:t>
              </a:r>
            </a:p>
          </p:txBody>
        </p:sp>
      </p:grpSp>
      <p:sp>
        <p:nvSpPr>
          <p:cNvPr id="9573"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extLst>
      <p:ext uri="{BB962C8B-B14F-4D97-AF65-F5344CB8AC3E}">
        <p14:creationId xmlns:p14="http://schemas.microsoft.com/office/powerpoint/2010/main" val="685206685"/>
      </p:ext>
    </p:extLst>
  </p:cSld>
  <p:clrMapOvr>
    <a:masterClrMapping/>
  </p:clrMapOvr>
  <p:transition spd="med"/>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tx">
  <p:cSld name="4_Blank with footer: white">
    <p:spTree>
      <p:nvGrpSpPr>
        <p:cNvPr id="1" name=""/>
        <p:cNvGrpSpPr/>
        <p:nvPr/>
      </p:nvGrpSpPr>
      <p:grpSpPr>
        <a:xfrm>
          <a:off x="0" y="0"/>
          <a:ext cx="0" cy="0"/>
          <a:chOff x="0" y="0"/>
          <a:chExt cx="0" cy="0"/>
        </a:xfrm>
      </p:grpSpPr>
      <p:grpSp>
        <p:nvGrpSpPr>
          <p:cNvPr id="9584" name="Google Shape;46;p6"/>
          <p:cNvGrpSpPr/>
          <p:nvPr/>
        </p:nvGrpSpPr>
        <p:grpSpPr>
          <a:xfrm>
            <a:off x="-30788" y="4661515"/>
            <a:ext cx="9228668" cy="528967"/>
            <a:chOff x="0" y="0"/>
            <a:chExt cx="9228666" cy="528966"/>
          </a:xfrm>
        </p:grpSpPr>
        <p:sp>
          <p:nvSpPr>
            <p:cNvPr id="9580" name="Google Shape;47;p6"/>
            <p:cNvSpPr/>
            <p:nvPr/>
          </p:nvSpPr>
          <p:spPr>
            <a:xfrm>
              <a:off x="0" y="73290"/>
              <a:ext cx="9228668" cy="455676"/>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sp>
          <p:nvSpPr>
            <p:cNvPr id="9581" name="Google Shape;48;p6"/>
            <p:cNvSpPr/>
            <p:nvPr/>
          </p:nvSpPr>
          <p:spPr>
            <a:xfrm>
              <a:off x="666089" y="-1"/>
              <a:ext cx="387199" cy="528968"/>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9582" name="Google Shape;49;p6" descr="Google Shape;49;p6"/>
            <p:cNvPicPr>
              <a:picLocks noChangeAspect="1"/>
            </p:cNvPicPr>
            <p:nvPr/>
          </p:nvPicPr>
          <p:blipFill>
            <a:blip r:embed="rId2"/>
            <a:stretch>
              <a:fillRect/>
            </a:stretch>
          </p:blipFill>
          <p:spPr>
            <a:xfrm>
              <a:off x="730584" y="65347"/>
              <a:ext cx="258209" cy="327727"/>
            </a:xfrm>
            <a:prstGeom prst="rect">
              <a:avLst/>
            </a:prstGeom>
            <a:ln w="12700" cap="flat">
              <a:noFill/>
              <a:miter lim="400000"/>
            </a:ln>
            <a:effectLst/>
          </p:spPr>
        </p:pic>
        <p:sp>
          <p:nvSpPr>
            <p:cNvPr id="9583" name="Google Shape;50;p6"/>
            <p:cNvSpPr txBox="1"/>
            <p:nvPr/>
          </p:nvSpPr>
          <p:spPr>
            <a:xfrm>
              <a:off x="1107483" y="170306"/>
              <a:ext cx="3522154" cy="214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defRPr sz="900">
                  <a:solidFill>
                    <a:srgbClr val="FFFFFF"/>
                  </a:solidFill>
                </a:defRPr>
              </a:lvl1pPr>
            </a:lstStyle>
            <a:p>
              <a:r>
                <a:t>INDIANA UNIVERSITY BLOOMINGTON</a:t>
              </a:r>
            </a:p>
          </p:txBody>
        </p:sp>
      </p:grpSp>
      <p:sp>
        <p:nvSpPr>
          <p:cNvPr id="9585"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extLst>
      <p:ext uri="{BB962C8B-B14F-4D97-AF65-F5344CB8AC3E}">
        <p14:creationId xmlns:p14="http://schemas.microsoft.com/office/powerpoint/2010/main" val="3040721204"/>
      </p:ext>
    </p:extLst>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x">
  <p:cSld name="Title and body">
    <p:bg>
      <p:bgPr>
        <a:solidFill>
          <a:srgbClr val="E4E6F4"/>
        </a:solidFill>
        <a:effectLst/>
      </p:bgPr>
    </p:bg>
    <p:spTree>
      <p:nvGrpSpPr>
        <p:cNvPr id="1" name=""/>
        <p:cNvGrpSpPr/>
        <p:nvPr/>
      </p:nvGrpSpPr>
      <p:grpSpPr>
        <a:xfrm>
          <a:off x="0" y="0"/>
          <a:ext cx="0" cy="0"/>
          <a:chOff x="0" y="0"/>
          <a:chExt cx="0" cy="0"/>
        </a:xfrm>
      </p:grpSpPr>
      <p:sp>
        <p:nvSpPr>
          <p:cNvPr id="104" name="Body Level One…"/>
          <p:cNvSpPr txBox="1">
            <a:spLocks noGrp="1"/>
          </p:cNvSpPr>
          <p:nvPr>
            <p:ph type="body" idx="1"/>
          </p:nvPr>
        </p:nvSpPr>
        <p:spPr>
          <a:xfrm>
            <a:off x="719999" y="1295524"/>
            <a:ext cx="7704002" cy="3471002"/>
          </a:xfrm>
          <a:prstGeom prst="rect">
            <a:avLst/>
          </a:prstGeom>
        </p:spPr>
        <p:txBody>
          <a:bodyPr lIns="91424" tIns="91424" rIns="91424" bIns="91424"/>
          <a:lstStyle>
            <a:lvl1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1pPr>
            <a:lvl2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2pPr>
            <a:lvl3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3pPr>
            <a:lvl4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4pPr>
            <a:lvl5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105"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21" name="Google Shape;52;p4"/>
          <p:cNvGrpSpPr/>
          <p:nvPr/>
        </p:nvGrpSpPr>
        <p:grpSpPr>
          <a:xfrm>
            <a:off x="-282053" y="183236"/>
            <a:ext cx="9708107" cy="4412758"/>
            <a:chOff x="0" y="0"/>
            <a:chExt cx="9708106" cy="4412757"/>
          </a:xfrm>
        </p:grpSpPr>
        <p:grpSp>
          <p:nvGrpSpPr>
            <p:cNvPr id="109" name="Google Shape;53;p4"/>
            <p:cNvGrpSpPr/>
            <p:nvPr/>
          </p:nvGrpSpPr>
          <p:grpSpPr>
            <a:xfrm>
              <a:off x="8249613" y="4186413"/>
              <a:ext cx="952784" cy="226345"/>
              <a:chOff x="0" y="0"/>
              <a:chExt cx="952783" cy="226343"/>
            </a:xfrm>
          </p:grpSpPr>
          <p:sp>
            <p:nvSpPr>
              <p:cNvPr id="106" name="Google Shape;54;p4"/>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7" name="Google Shape;55;p4"/>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8" name="Google Shape;56;p4"/>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3" name="Google Shape;57;p4"/>
            <p:cNvGrpSpPr/>
            <p:nvPr/>
          </p:nvGrpSpPr>
          <p:grpSpPr>
            <a:xfrm>
              <a:off x="7454954" y="872668"/>
              <a:ext cx="771988" cy="183911"/>
              <a:chOff x="0" y="0"/>
              <a:chExt cx="771986" cy="183909"/>
            </a:xfrm>
          </p:grpSpPr>
          <p:sp>
            <p:nvSpPr>
              <p:cNvPr id="110" name="Google Shape;58;p4"/>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1" name="Google Shape;59;p4"/>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2" name="Google Shape;60;p4"/>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6" name="Google Shape;61;p4"/>
            <p:cNvGrpSpPr/>
            <p:nvPr/>
          </p:nvGrpSpPr>
          <p:grpSpPr>
            <a:xfrm>
              <a:off x="0" y="931393"/>
              <a:ext cx="608861" cy="125188"/>
              <a:chOff x="0" y="0"/>
              <a:chExt cx="608860" cy="125187"/>
            </a:xfrm>
          </p:grpSpPr>
          <p:sp>
            <p:nvSpPr>
              <p:cNvPr id="114" name="Google Shape;62;p4"/>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5" name="Google Shape;63;p4"/>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17" name="Google Shape;64;p4"/>
            <p:cNvSpPr/>
            <p:nvPr/>
          </p:nvSpPr>
          <p:spPr>
            <a:xfrm>
              <a:off x="9225729" y="1158214"/>
              <a:ext cx="482378"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20" name="Google Shape;65;p4"/>
            <p:cNvGrpSpPr/>
            <p:nvPr/>
          </p:nvGrpSpPr>
          <p:grpSpPr>
            <a:xfrm>
              <a:off x="8473739" y="0"/>
              <a:ext cx="504018" cy="125348"/>
              <a:chOff x="0" y="0"/>
              <a:chExt cx="504016" cy="125347"/>
            </a:xfrm>
          </p:grpSpPr>
          <p:sp>
            <p:nvSpPr>
              <p:cNvPr id="118" name="Google Shape;66;p4"/>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9" name="Google Shape;67;p4"/>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36244029"/>
      </p:ext>
    </p:extLst>
  </p:cSld>
  <p:clrMapOvr>
    <a:masterClrMapping/>
  </p:clrMapOvr>
  <p:transition spd="med"/>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x">
  <p:cSld name="2_Content only: black">
    <p:bg>
      <p:bgPr>
        <a:solidFill>
          <a:srgbClr val="262626"/>
        </a:solidFill>
        <a:effectLst/>
      </p:bgPr>
    </p:bg>
    <p:spTree>
      <p:nvGrpSpPr>
        <p:cNvPr id="1" name=""/>
        <p:cNvGrpSpPr/>
        <p:nvPr/>
      </p:nvGrpSpPr>
      <p:grpSpPr>
        <a:xfrm>
          <a:off x="0" y="0"/>
          <a:ext cx="0" cy="0"/>
          <a:chOff x="0" y="0"/>
          <a:chExt cx="0" cy="0"/>
        </a:xfrm>
      </p:grpSpPr>
      <p:sp>
        <p:nvSpPr>
          <p:cNvPr id="9592" name="Title Text"/>
          <p:cNvSpPr txBox="1">
            <a:spLocks noGrp="1"/>
          </p:cNvSpPr>
          <p:nvPr>
            <p:ph type="title"/>
          </p:nvPr>
        </p:nvSpPr>
        <p:spPr>
          <a:xfrm>
            <a:off x="523347" y="759068"/>
            <a:ext cx="8004412" cy="699067"/>
          </a:xfrm>
          <a:prstGeom prst="rect">
            <a:avLst/>
          </a:prstGeom>
        </p:spPr>
        <p:txBody>
          <a:bodyPr lIns="45699" tIns="45699" rIns="45699" bIns="45699"/>
          <a:lstStyle>
            <a:lvl1pPr defTabSz="914378">
              <a:defRPr sz="3000">
                <a:solidFill>
                  <a:srgbClr val="FFFFFF"/>
                </a:solidFill>
              </a:defRPr>
            </a:lvl1pPr>
          </a:lstStyle>
          <a:p>
            <a:r>
              <a:t>Title Text</a:t>
            </a:r>
          </a:p>
        </p:txBody>
      </p:sp>
      <p:sp>
        <p:nvSpPr>
          <p:cNvPr id="9593" name="Body Level One…"/>
          <p:cNvSpPr txBox="1">
            <a:spLocks noGrp="1"/>
          </p:cNvSpPr>
          <p:nvPr>
            <p:ph type="body" idx="1"/>
          </p:nvPr>
        </p:nvSpPr>
        <p:spPr>
          <a:xfrm>
            <a:off x="523347" y="1630403"/>
            <a:ext cx="8011072" cy="2818772"/>
          </a:xfrm>
          <a:prstGeom prst="rect">
            <a:avLst/>
          </a:prstGeom>
        </p:spPr>
        <p:txBody>
          <a:bodyPr lIns="45699" tIns="45699" rIns="45699" bIns="45699"/>
          <a:lstStyle>
            <a:lvl1pPr marL="457189" indent="-342892" defTabSz="914378">
              <a:buFontTx/>
              <a:buAutoNum type="arabicPeriod"/>
              <a:defRPr>
                <a:solidFill>
                  <a:srgbClr val="FFFFFF"/>
                </a:solidFill>
              </a:defRPr>
            </a:lvl1pPr>
            <a:lvl2pPr marL="0" indent="0" defTabSz="914378">
              <a:buSzTx/>
              <a:buFontTx/>
              <a:buNone/>
              <a:defRPr>
                <a:solidFill>
                  <a:srgbClr val="FFFFFF"/>
                </a:solidFill>
              </a:defRPr>
            </a:lvl2pPr>
            <a:lvl3pPr marL="0" indent="0" defTabSz="914378">
              <a:buSzTx/>
              <a:buFontTx/>
              <a:buNone/>
              <a:defRPr>
                <a:solidFill>
                  <a:srgbClr val="FFFFFF"/>
                </a:solidFill>
              </a:defRPr>
            </a:lvl3pPr>
            <a:lvl4pPr marL="0" indent="0" defTabSz="914378">
              <a:buSzTx/>
              <a:buFontTx/>
              <a:buNone/>
              <a:defRPr>
                <a:solidFill>
                  <a:srgbClr val="FFFFFF"/>
                </a:solidFill>
              </a:defRPr>
            </a:lvl4pPr>
            <a:lvl5pPr marL="0" indent="0" defTabSz="914378">
              <a:buSzTx/>
              <a:buFontTx/>
              <a:buNone/>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594" name="Google Shape;54;p7"/>
          <p:cNvSpPr txBox="1">
            <a:spLocks noGrp="1"/>
          </p:cNvSpPr>
          <p:nvPr>
            <p:ph type="body" sz="quarter" idx="21"/>
          </p:nvPr>
        </p:nvSpPr>
        <p:spPr>
          <a:xfrm>
            <a:off x="4833956" y="284946"/>
            <a:ext cx="3700464" cy="252412"/>
          </a:xfrm>
          <a:prstGeom prst="rect">
            <a:avLst/>
          </a:prstGeom>
        </p:spPr>
        <p:txBody>
          <a:bodyPr lIns="45699" tIns="45699" rIns="45699" bIns="45699"/>
          <a:lstStyle/>
          <a:p>
            <a:pPr marL="0" indent="171450" algn="r" defTabSz="914378">
              <a:buClrTx/>
              <a:buSzTx/>
              <a:buFontTx/>
              <a:buNone/>
              <a:defRPr sz="1100">
                <a:solidFill>
                  <a:srgbClr val="A6A6A6"/>
                </a:solidFill>
              </a:defRPr>
            </a:pPr>
            <a:endParaRPr/>
          </a:p>
        </p:txBody>
      </p:sp>
      <p:sp>
        <p:nvSpPr>
          <p:cNvPr id="9595" name="Google Shape;55;p7"/>
          <p:cNvSpPr/>
          <p:nvPr/>
        </p:nvSpPr>
        <p:spPr>
          <a:xfrm>
            <a:off x="-1" y="957832"/>
            <a:ext cx="82666" cy="387199"/>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grpSp>
        <p:nvGrpSpPr>
          <p:cNvPr id="9600" name="Google Shape;56;p7"/>
          <p:cNvGrpSpPr/>
          <p:nvPr/>
        </p:nvGrpSpPr>
        <p:grpSpPr>
          <a:xfrm>
            <a:off x="-30788" y="4661515"/>
            <a:ext cx="9228668" cy="528967"/>
            <a:chOff x="0" y="0"/>
            <a:chExt cx="9228666" cy="528966"/>
          </a:xfrm>
        </p:grpSpPr>
        <p:sp>
          <p:nvSpPr>
            <p:cNvPr id="9596" name="Google Shape;57;p7"/>
            <p:cNvSpPr/>
            <p:nvPr/>
          </p:nvSpPr>
          <p:spPr>
            <a:xfrm>
              <a:off x="0" y="73290"/>
              <a:ext cx="9228668" cy="455676"/>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sp>
          <p:nvSpPr>
            <p:cNvPr id="9597" name="Google Shape;58;p7"/>
            <p:cNvSpPr/>
            <p:nvPr/>
          </p:nvSpPr>
          <p:spPr>
            <a:xfrm>
              <a:off x="666089" y="-1"/>
              <a:ext cx="387199" cy="528968"/>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9598" name="Google Shape;59;p7" descr="Google Shape;59;p7"/>
            <p:cNvPicPr>
              <a:picLocks noChangeAspect="1"/>
            </p:cNvPicPr>
            <p:nvPr/>
          </p:nvPicPr>
          <p:blipFill>
            <a:blip r:embed="rId2"/>
            <a:stretch>
              <a:fillRect/>
            </a:stretch>
          </p:blipFill>
          <p:spPr>
            <a:xfrm>
              <a:off x="730584" y="65347"/>
              <a:ext cx="258209" cy="327727"/>
            </a:xfrm>
            <a:prstGeom prst="rect">
              <a:avLst/>
            </a:prstGeom>
            <a:ln w="12700" cap="flat">
              <a:noFill/>
              <a:miter lim="400000"/>
            </a:ln>
            <a:effectLst/>
          </p:spPr>
        </p:pic>
        <p:sp>
          <p:nvSpPr>
            <p:cNvPr id="9599" name="Google Shape;60;p7"/>
            <p:cNvSpPr txBox="1"/>
            <p:nvPr/>
          </p:nvSpPr>
          <p:spPr>
            <a:xfrm>
              <a:off x="1107483" y="170306"/>
              <a:ext cx="3522154" cy="214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defRPr sz="900">
                  <a:solidFill>
                    <a:srgbClr val="FFFFFF"/>
                  </a:solidFill>
                </a:defRPr>
              </a:lvl1pPr>
            </a:lstStyle>
            <a:p>
              <a:r>
                <a:t>INDIANA UNIVERSITY BLOOMINGTON</a:t>
              </a:r>
            </a:p>
          </p:txBody>
        </p:sp>
      </p:grpSp>
      <p:sp>
        <p:nvSpPr>
          <p:cNvPr id="9601"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extLst>
      <p:ext uri="{BB962C8B-B14F-4D97-AF65-F5344CB8AC3E}">
        <p14:creationId xmlns:p14="http://schemas.microsoft.com/office/powerpoint/2010/main" val="2082043404"/>
      </p:ext>
    </p:extLst>
  </p:cSld>
  <p:clrMapOvr>
    <a:masterClrMapping/>
  </p:clrMapOvr>
  <p:transition spd="med"/>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x">
  <p:cSld name="2_Content and photo: black">
    <p:bg>
      <p:bgPr>
        <a:solidFill>
          <a:srgbClr val="252626"/>
        </a:solidFill>
        <a:effectLst/>
      </p:bgPr>
    </p:bg>
    <p:spTree>
      <p:nvGrpSpPr>
        <p:cNvPr id="1" name=""/>
        <p:cNvGrpSpPr/>
        <p:nvPr/>
      </p:nvGrpSpPr>
      <p:grpSpPr>
        <a:xfrm>
          <a:off x="0" y="0"/>
          <a:ext cx="0" cy="0"/>
          <a:chOff x="0" y="0"/>
          <a:chExt cx="0" cy="0"/>
        </a:xfrm>
      </p:grpSpPr>
      <p:sp>
        <p:nvSpPr>
          <p:cNvPr id="9608" name="Title Text"/>
          <p:cNvSpPr txBox="1">
            <a:spLocks noGrp="1"/>
          </p:cNvSpPr>
          <p:nvPr>
            <p:ph type="title"/>
          </p:nvPr>
        </p:nvSpPr>
        <p:spPr>
          <a:xfrm>
            <a:off x="530123" y="464385"/>
            <a:ext cx="4560582" cy="779320"/>
          </a:xfrm>
          <a:prstGeom prst="rect">
            <a:avLst/>
          </a:prstGeom>
        </p:spPr>
        <p:txBody>
          <a:bodyPr lIns="45699" tIns="45699" rIns="45699" bIns="45699"/>
          <a:lstStyle>
            <a:lvl1pPr defTabSz="914378">
              <a:defRPr sz="3000">
                <a:solidFill>
                  <a:srgbClr val="FFFFFF"/>
                </a:solidFill>
              </a:defRPr>
            </a:lvl1pPr>
          </a:lstStyle>
          <a:p>
            <a:r>
              <a:t>Title Text</a:t>
            </a:r>
          </a:p>
        </p:txBody>
      </p:sp>
      <p:sp>
        <p:nvSpPr>
          <p:cNvPr id="9609" name="Body Level One…"/>
          <p:cNvSpPr txBox="1">
            <a:spLocks noGrp="1"/>
          </p:cNvSpPr>
          <p:nvPr>
            <p:ph type="body" sz="half" idx="1"/>
          </p:nvPr>
        </p:nvSpPr>
        <p:spPr>
          <a:xfrm>
            <a:off x="530123" y="1629405"/>
            <a:ext cx="4560582" cy="2801498"/>
          </a:xfrm>
          <a:prstGeom prst="rect">
            <a:avLst/>
          </a:prstGeom>
        </p:spPr>
        <p:txBody>
          <a:bodyPr lIns="45699" tIns="45699" rIns="45699" bIns="45699"/>
          <a:lstStyle>
            <a:lvl1pPr marL="457189" indent="-342892" defTabSz="914378">
              <a:buFont typeface="Arial"/>
              <a:buChar char="•"/>
              <a:defRPr>
                <a:solidFill>
                  <a:srgbClr val="FFFFFF"/>
                </a:solidFill>
              </a:defRPr>
            </a:lvl1pPr>
            <a:lvl2pPr marL="914378" indent="-342892" defTabSz="914378">
              <a:buFont typeface="Arial"/>
              <a:buChar char="•"/>
              <a:defRPr>
                <a:solidFill>
                  <a:srgbClr val="FFFFFF"/>
                </a:solidFill>
              </a:defRPr>
            </a:lvl2pPr>
            <a:lvl3pPr marL="1371565" indent="-342891" defTabSz="914378">
              <a:buFont typeface="Arial"/>
              <a:defRPr>
                <a:solidFill>
                  <a:srgbClr val="FFFFFF"/>
                </a:solidFill>
              </a:defRPr>
            </a:lvl3pPr>
            <a:lvl4pPr marL="1828754" indent="-342892" defTabSz="914378">
              <a:buFont typeface="Arial"/>
              <a:buChar char="•"/>
              <a:defRPr>
                <a:solidFill>
                  <a:srgbClr val="FFFFFF"/>
                </a:solidFill>
              </a:defRPr>
            </a:lvl4pPr>
            <a:lvl5pPr marL="2285943" indent="-342892" defTabSz="914378">
              <a:buFont typeface="Arial"/>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610" name="Google Shape;64;p8"/>
          <p:cNvSpPr>
            <a:spLocks noGrp="1"/>
          </p:cNvSpPr>
          <p:nvPr>
            <p:ph type="pic" sz="half" idx="21"/>
          </p:nvPr>
        </p:nvSpPr>
        <p:spPr>
          <a:xfrm>
            <a:off x="5564909" y="0"/>
            <a:ext cx="3570943" cy="5143500"/>
          </a:xfrm>
          <a:prstGeom prst="rect">
            <a:avLst/>
          </a:prstGeom>
        </p:spPr>
        <p:txBody>
          <a:bodyPr lIns="91439" tIns="45719" rIns="91439" bIns="45719">
            <a:noAutofit/>
          </a:bodyPr>
          <a:lstStyle/>
          <a:p>
            <a:endParaRPr/>
          </a:p>
        </p:txBody>
      </p:sp>
      <p:sp>
        <p:nvSpPr>
          <p:cNvPr id="9611" name="Google Shape;65;p8"/>
          <p:cNvSpPr/>
          <p:nvPr/>
        </p:nvSpPr>
        <p:spPr>
          <a:xfrm>
            <a:off x="-15847" y="486799"/>
            <a:ext cx="82666" cy="387199"/>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grpSp>
        <p:nvGrpSpPr>
          <p:cNvPr id="9614" name="Google Shape;66;p8"/>
          <p:cNvGrpSpPr/>
          <p:nvPr/>
        </p:nvGrpSpPr>
        <p:grpSpPr>
          <a:xfrm>
            <a:off x="635301" y="4661516"/>
            <a:ext cx="387201" cy="528966"/>
            <a:chOff x="-1" y="0"/>
            <a:chExt cx="387200" cy="528964"/>
          </a:xfrm>
        </p:grpSpPr>
        <p:sp>
          <p:nvSpPr>
            <p:cNvPr id="9612" name="Google Shape;67;p8"/>
            <p:cNvSpPr/>
            <p:nvPr/>
          </p:nvSpPr>
          <p:spPr>
            <a:xfrm>
              <a:off x="-2" y="-1"/>
              <a:ext cx="387201" cy="528966"/>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9613" name="Google Shape;68;p8" descr="Google Shape;68;p8"/>
            <p:cNvPicPr>
              <a:picLocks noChangeAspect="1"/>
            </p:cNvPicPr>
            <p:nvPr/>
          </p:nvPicPr>
          <p:blipFill>
            <a:blip r:embed="rId2"/>
            <a:stretch>
              <a:fillRect/>
            </a:stretch>
          </p:blipFill>
          <p:spPr>
            <a:xfrm>
              <a:off x="64494" y="65346"/>
              <a:ext cx="258210" cy="327727"/>
            </a:xfrm>
            <a:prstGeom prst="rect">
              <a:avLst/>
            </a:prstGeom>
            <a:ln w="12700" cap="flat">
              <a:noFill/>
              <a:miter lim="400000"/>
            </a:ln>
            <a:effectLst/>
          </p:spPr>
        </p:pic>
      </p:grpSp>
      <p:sp>
        <p:nvSpPr>
          <p:cNvPr id="9615"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extLst>
      <p:ext uri="{BB962C8B-B14F-4D97-AF65-F5344CB8AC3E}">
        <p14:creationId xmlns:p14="http://schemas.microsoft.com/office/powerpoint/2010/main" val="388806226"/>
      </p:ext>
    </p:extLst>
  </p:cSld>
  <p:clrMapOvr>
    <a:masterClrMapping/>
  </p:clrMapOvr>
  <p:transition spd="med"/>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type="tx">
  <p:cSld name="2_Blank with footer: black">
    <p:bg>
      <p:bgPr>
        <a:solidFill>
          <a:srgbClr val="252626"/>
        </a:solidFill>
        <a:effectLst/>
      </p:bgPr>
    </p:bg>
    <p:spTree>
      <p:nvGrpSpPr>
        <p:cNvPr id="1" name=""/>
        <p:cNvGrpSpPr/>
        <p:nvPr/>
      </p:nvGrpSpPr>
      <p:grpSpPr>
        <a:xfrm>
          <a:off x="0" y="0"/>
          <a:ext cx="0" cy="0"/>
          <a:chOff x="0" y="0"/>
          <a:chExt cx="0" cy="0"/>
        </a:xfrm>
      </p:grpSpPr>
      <p:grpSp>
        <p:nvGrpSpPr>
          <p:cNvPr id="9626" name="Google Shape;70;p9"/>
          <p:cNvGrpSpPr/>
          <p:nvPr/>
        </p:nvGrpSpPr>
        <p:grpSpPr>
          <a:xfrm>
            <a:off x="-30788" y="4661515"/>
            <a:ext cx="9228668" cy="528967"/>
            <a:chOff x="0" y="0"/>
            <a:chExt cx="9228666" cy="528966"/>
          </a:xfrm>
        </p:grpSpPr>
        <p:sp>
          <p:nvSpPr>
            <p:cNvPr id="9622" name="Google Shape;71;p9"/>
            <p:cNvSpPr/>
            <p:nvPr/>
          </p:nvSpPr>
          <p:spPr>
            <a:xfrm>
              <a:off x="0" y="73290"/>
              <a:ext cx="9228668" cy="455676"/>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sp>
          <p:nvSpPr>
            <p:cNvPr id="9623" name="Google Shape;72;p9"/>
            <p:cNvSpPr/>
            <p:nvPr/>
          </p:nvSpPr>
          <p:spPr>
            <a:xfrm>
              <a:off x="666089" y="-1"/>
              <a:ext cx="387199" cy="528968"/>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9624" name="Google Shape;73;p9" descr="Google Shape;73;p9"/>
            <p:cNvPicPr>
              <a:picLocks noChangeAspect="1"/>
            </p:cNvPicPr>
            <p:nvPr/>
          </p:nvPicPr>
          <p:blipFill>
            <a:blip r:embed="rId2"/>
            <a:stretch>
              <a:fillRect/>
            </a:stretch>
          </p:blipFill>
          <p:spPr>
            <a:xfrm>
              <a:off x="730584" y="65347"/>
              <a:ext cx="258209" cy="327727"/>
            </a:xfrm>
            <a:prstGeom prst="rect">
              <a:avLst/>
            </a:prstGeom>
            <a:ln w="12700" cap="flat">
              <a:noFill/>
              <a:miter lim="400000"/>
            </a:ln>
            <a:effectLst/>
          </p:spPr>
        </p:pic>
        <p:sp>
          <p:nvSpPr>
            <p:cNvPr id="9625" name="Google Shape;74;p9"/>
            <p:cNvSpPr txBox="1"/>
            <p:nvPr/>
          </p:nvSpPr>
          <p:spPr>
            <a:xfrm>
              <a:off x="1107483" y="170306"/>
              <a:ext cx="3522154" cy="214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defRPr sz="900">
                  <a:solidFill>
                    <a:srgbClr val="FFFFFF"/>
                  </a:solidFill>
                </a:defRPr>
              </a:lvl1pPr>
            </a:lstStyle>
            <a:p>
              <a:r>
                <a:t>INDIANA UNIVERSITY BLOOMINGTON</a:t>
              </a:r>
            </a:p>
          </p:txBody>
        </p:sp>
      </p:grpSp>
      <p:sp>
        <p:nvSpPr>
          <p:cNvPr id="9627"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extLst>
      <p:ext uri="{BB962C8B-B14F-4D97-AF65-F5344CB8AC3E}">
        <p14:creationId xmlns:p14="http://schemas.microsoft.com/office/powerpoint/2010/main" val="903941464"/>
      </p:ext>
    </p:extLst>
  </p:cSld>
  <p:clrMapOvr>
    <a:masterClrMapping/>
  </p:clrMapOvr>
  <p:transition spd="med"/>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x">
  <p:cSld name="2_Closing slide with IUPUI lockup">
    <p:bg>
      <p:bgPr>
        <a:solidFill>
          <a:srgbClr val="690304"/>
        </a:solidFill>
        <a:effectLst/>
      </p:bgPr>
    </p:bg>
    <p:spTree>
      <p:nvGrpSpPr>
        <p:cNvPr id="1" name=""/>
        <p:cNvGrpSpPr/>
        <p:nvPr/>
      </p:nvGrpSpPr>
      <p:grpSpPr>
        <a:xfrm>
          <a:off x="0" y="0"/>
          <a:ext cx="0" cy="0"/>
          <a:chOff x="0" y="0"/>
          <a:chExt cx="0" cy="0"/>
        </a:xfrm>
      </p:grpSpPr>
      <p:sp>
        <p:nvSpPr>
          <p:cNvPr id="9634" name="Body Level One…"/>
          <p:cNvSpPr txBox="1">
            <a:spLocks noGrp="1"/>
          </p:cNvSpPr>
          <p:nvPr>
            <p:ph type="body" idx="1"/>
          </p:nvPr>
        </p:nvSpPr>
        <p:spPr>
          <a:xfrm>
            <a:off x="536601" y="680396"/>
            <a:ext cx="7859188" cy="2721668"/>
          </a:xfrm>
          <a:prstGeom prst="rect">
            <a:avLst/>
          </a:prstGeom>
        </p:spPr>
        <p:txBody>
          <a:bodyPr lIns="45699" tIns="45699" rIns="45699" bIns="45699"/>
          <a:lstStyle>
            <a:lvl1pPr marL="0" indent="228593" defTabSz="914378">
              <a:buClrTx/>
              <a:buSzTx/>
              <a:buFontTx/>
              <a:buNone/>
              <a:defRPr>
                <a:solidFill>
                  <a:srgbClr val="FFFFFF"/>
                </a:solidFill>
              </a:defRPr>
            </a:lvl1pPr>
            <a:lvl2pPr marL="0" indent="228593" defTabSz="914378">
              <a:buClrTx/>
              <a:buSzTx/>
              <a:buFontTx/>
              <a:buNone/>
              <a:defRPr>
                <a:solidFill>
                  <a:srgbClr val="FFFFFF"/>
                </a:solidFill>
              </a:defRPr>
            </a:lvl2pPr>
            <a:lvl3pPr marL="0" indent="228593" defTabSz="914378">
              <a:buClrTx/>
              <a:buSzTx/>
              <a:buFontTx/>
              <a:buNone/>
              <a:defRPr>
                <a:solidFill>
                  <a:srgbClr val="FFFFFF"/>
                </a:solidFill>
              </a:defRPr>
            </a:lvl3pPr>
            <a:lvl4pPr marL="0" indent="228593" defTabSz="914378">
              <a:buClrTx/>
              <a:buSzTx/>
              <a:buFontTx/>
              <a:buNone/>
              <a:defRPr>
                <a:solidFill>
                  <a:srgbClr val="FFFFFF"/>
                </a:solidFill>
              </a:defRPr>
            </a:lvl4pPr>
            <a:lvl5pPr marL="2327217" indent="-371465" defTabSz="914378">
              <a:buClrTx/>
              <a:buFontTx/>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635" name="Google Shape;77;p10"/>
          <p:cNvSpPr/>
          <p:nvPr/>
        </p:nvSpPr>
        <p:spPr>
          <a:xfrm>
            <a:off x="-15847" y="680396"/>
            <a:ext cx="82666" cy="387199"/>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sp>
        <p:nvSpPr>
          <p:cNvPr id="9636" name="Google Shape;78;p10"/>
          <p:cNvSpPr/>
          <p:nvPr/>
        </p:nvSpPr>
        <p:spPr>
          <a:xfrm>
            <a:off x="631043" y="4235584"/>
            <a:ext cx="536132" cy="922083"/>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pic>
        <p:nvPicPr>
          <p:cNvPr id="9637" name="Google Shape;79;p10" descr="Google Shape;79;p10"/>
          <p:cNvPicPr>
            <a:picLocks noChangeAspect="1"/>
          </p:cNvPicPr>
          <p:nvPr/>
        </p:nvPicPr>
        <p:blipFill>
          <a:blip r:embed="rId2"/>
          <a:srcRect l="11083" b="28717"/>
          <a:stretch>
            <a:fillRect/>
          </a:stretch>
        </p:blipFill>
        <p:spPr>
          <a:xfrm>
            <a:off x="1240484" y="4148215"/>
            <a:ext cx="4542734" cy="456261"/>
          </a:xfrm>
          <a:prstGeom prst="rect">
            <a:avLst/>
          </a:prstGeom>
          <a:ln w="12700">
            <a:miter lim="400000"/>
          </a:ln>
        </p:spPr>
      </p:pic>
      <p:pic>
        <p:nvPicPr>
          <p:cNvPr id="9638" name="Google Shape;80;p10" descr="Google Shape;80;p10"/>
          <p:cNvPicPr>
            <a:picLocks noChangeAspect="1"/>
          </p:cNvPicPr>
          <p:nvPr/>
        </p:nvPicPr>
        <p:blipFill>
          <a:blip r:embed="rId3"/>
          <a:stretch>
            <a:fillRect/>
          </a:stretch>
        </p:blipFill>
        <p:spPr>
          <a:xfrm>
            <a:off x="720344" y="4326066"/>
            <a:ext cx="357527" cy="453785"/>
          </a:xfrm>
          <a:prstGeom prst="rect">
            <a:avLst/>
          </a:prstGeom>
          <a:ln w="12700">
            <a:miter lim="400000"/>
          </a:ln>
        </p:spPr>
      </p:pic>
      <p:sp>
        <p:nvSpPr>
          <p:cNvPr id="9639"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extLst>
      <p:ext uri="{BB962C8B-B14F-4D97-AF65-F5344CB8AC3E}">
        <p14:creationId xmlns:p14="http://schemas.microsoft.com/office/powerpoint/2010/main" val="2449898715"/>
      </p:ext>
    </p:extLst>
  </p:cSld>
  <p:clrMapOvr>
    <a:masterClrMapping/>
  </p:clrMapOvr>
  <p:transition spd="med"/>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x">
  <p:cSld name="4_Title page">
    <p:bg>
      <p:bgPr>
        <a:gradFill flip="none" rotWithShape="1">
          <a:gsLst>
            <a:gs pos="0">
              <a:srgbClr val="587AC6"/>
            </a:gs>
            <a:gs pos="100000">
              <a:srgbClr val="00285A"/>
            </a:gs>
          </a:gsLst>
          <a:path path="circle">
            <a:fillToRect l="50000" t="50000" r="50000" b="50000"/>
          </a:path>
        </a:gradFill>
        <a:effectLst/>
      </p:bgPr>
    </p:bg>
    <p:spTree>
      <p:nvGrpSpPr>
        <p:cNvPr id="1" name=""/>
        <p:cNvGrpSpPr/>
        <p:nvPr/>
      </p:nvGrpSpPr>
      <p:grpSpPr>
        <a:xfrm>
          <a:off x="0" y="0"/>
          <a:ext cx="0" cy="0"/>
          <a:chOff x="0" y="0"/>
          <a:chExt cx="0" cy="0"/>
        </a:xfrm>
      </p:grpSpPr>
      <p:sp>
        <p:nvSpPr>
          <p:cNvPr id="9646" name="Unnecessarily extra long title of presentation"/>
          <p:cNvSpPr txBox="1">
            <a:spLocks noGrp="1"/>
          </p:cNvSpPr>
          <p:nvPr>
            <p:ph type="title" hasCustomPrompt="1"/>
          </p:nvPr>
        </p:nvSpPr>
        <p:spPr>
          <a:xfrm>
            <a:off x="502903" y="2766522"/>
            <a:ext cx="7942597" cy="1114495"/>
          </a:xfrm>
          <a:prstGeom prst="rect">
            <a:avLst/>
          </a:prstGeom>
        </p:spPr>
        <p:txBody>
          <a:bodyPr lIns="45719" tIns="45719" rIns="45719" bIns="45719"/>
          <a:lstStyle>
            <a:lvl1pPr defTabSz="342900">
              <a:lnSpc>
                <a:spcPct val="90000"/>
              </a:lnSpc>
              <a:defRPr sz="3300">
                <a:latin typeface="Berlin Sans FB Demi"/>
                <a:ea typeface="Berlin Sans FB Demi"/>
                <a:cs typeface="Berlin Sans FB Demi"/>
                <a:sym typeface="Berlin Sans FB Demi"/>
              </a:defRPr>
            </a:lvl1pPr>
          </a:lstStyle>
          <a:p>
            <a:r>
              <a:t>Unnecessarily extra long title of presentation</a:t>
            </a:r>
          </a:p>
        </p:txBody>
      </p:sp>
      <p:sp>
        <p:nvSpPr>
          <p:cNvPr id="9647" name="Rectangle 5"/>
          <p:cNvSpPr/>
          <p:nvPr/>
        </p:nvSpPr>
        <p:spPr>
          <a:xfrm>
            <a:off x="300415" y="0"/>
            <a:ext cx="326602" cy="790304"/>
          </a:xfrm>
          <a:prstGeom prst="rect">
            <a:avLst/>
          </a:prstGeom>
          <a:solidFill>
            <a:srgbClr val="FFFFFF"/>
          </a:solidFill>
          <a:ln w="12700">
            <a:miter lim="400000"/>
          </a:ln>
        </p:spPr>
        <p:txBody>
          <a:bodyPr lIns="45719" rIns="45719" anchor="ctr"/>
          <a:lstStyle/>
          <a:p>
            <a:pPr algn="ctr">
              <a:defRPr sz="1000">
                <a:solidFill>
                  <a:srgbClr val="FFFFFF"/>
                </a:solidFill>
              </a:defRPr>
            </a:pPr>
            <a:endParaRPr/>
          </a:p>
        </p:txBody>
      </p:sp>
      <p:sp>
        <p:nvSpPr>
          <p:cNvPr id="964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54723285"/>
      </p:ext>
    </p:extLst>
  </p:cSld>
  <p:clrMapOvr>
    <a:masterClrMapping/>
  </p:clrMapOvr>
  <p:transition spd="med"/>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type="tx">
  <p:cSld name="10_Section Header">
    <p:bg>
      <p:bgPr>
        <a:gradFill flip="none" rotWithShape="1">
          <a:gsLst>
            <a:gs pos="0">
              <a:srgbClr val="587AC6"/>
            </a:gs>
            <a:gs pos="100000">
              <a:srgbClr val="00285A"/>
            </a:gs>
          </a:gsLst>
          <a:path path="circle">
            <a:fillToRect l="50000" t="50000" r="50000" b="50000"/>
          </a:path>
        </a:gradFill>
        <a:effectLst/>
      </p:bgPr>
    </p:bg>
    <p:spTree>
      <p:nvGrpSpPr>
        <p:cNvPr id="1" name=""/>
        <p:cNvGrpSpPr/>
        <p:nvPr/>
      </p:nvGrpSpPr>
      <p:grpSpPr>
        <a:xfrm>
          <a:off x="0" y="0"/>
          <a:ext cx="0" cy="0"/>
          <a:chOff x="0" y="0"/>
          <a:chExt cx="0" cy="0"/>
        </a:xfrm>
      </p:grpSpPr>
      <p:sp>
        <p:nvSpPr>
          <p:cNvPr id="9655" name="Section Heading"/>
          <p:cNvSpPr txBox="1">
            <a:spLocks noGrp="1"/>
          </p:cNvSpPr>
          <p:nvPr>
            <p:ph type="title" hasCustomPrompt="1"/>
          </p:nvPr>
        </p:nvSpPr>
        <p:spPr>
          <a:xfrm>
            <a:off x="506694" y="2562036"/>
            <a:ext cx="6802482" cy="370810"/>
          </a:xfrm>
          <a:prstGeom prst="rect">
            <a:avLst/>
          </a:prstGeom>
        </p:spPr>
        <p:txBody>
          <a:bodyPr lIns="45719" tIns="45719" rIns="45719" bIns="45719"/>
          <a:lstStyle>
            <a:lvl1pPr defTabSz="342900">
              <a:defRPr sz="3300">
                <a:solidFill>
                  <a:srgbClr val="FFFFFF"/>
                </a:solidFill>
                <a:latin typeface="Georgia Pro Cond"/>
                <a:ea typeface="Georgia Pro Cond"/>
                <a:cs typeface="Georgia Pro Cond"/>
                <a:sym typeface="Georgia Pro Cond"/>
              </a:defRPr>
            </a:lvl1pPr>
          </a:lstStyle>
          <a:p>
            <a:r>
              <a:t>Section Heading</a:t>
            </a:r>
          </a:p>
        </p:txBody>
      </p:sp>
      <p:sp>
        <p:nvSpPr>
          <p:cNvPr id="9656" name="Body Level One…"/>
          <p:cNvSpPr txBox="1">
            <a:spLocks noGrp="1"/>
          </p:cNvSpPr>
          <p:nvPr>
            <p:ph type="body" sz="quarter" idx="1" hasCustomPrompt="1"/>
          </p:nvPr>
        </p:nvSpPr>
        <p:spPr>
          <a:xfrm>
            <a:off x="526131" y="2209352"/>
            <a:ext cx="3700463" cy="252413"/>
          </a:xfrm>
          <a:prstGeom prst="rect">
            <a:avLst/>
          </a:prstGeom>
        </p:spPr>
        <p:txBody>
          <a:bodyPr lIns="45719" tIns="45719" rIns="45719" bIns="45719" anchor="ctr"/>
          <a:lstStyle>
            <a:lvl1pPr marL="0" indent="0" defTabSz="342900">
              <a:spcBef>
                <a:spcPts val="1300"/>
              </a:spcBef>
              <a:buClrTx/>
              <a:buSzTx/>
              <a:buFontTx/>
              <a:buNone/>
              <a:defRPr sz="1200" b="1" spc="38">
                <a:solidFill>
                  <a:srgbClr val="A6A6A6"/>
                </a:solidFill>
              </a:defRPr>
            </a:lvl1pPr>
            <a:lvl2pPr marL="540727" indent="-197827" defTabSz="342900">
              <a:spcBef>
                <a:spcPts val="1300"/>
              </a:spcBef>
              <a:buClrTx/>
              <a:buSzPct val="100000"/>
              <a:buFontTx/>
              <a:defRPr sz="1200" b="1" spc="38">
                <a:solidFill>
                  <a:srgbClr val="A6A6A6"/>
                </a:solidFill>
              </a:defRPr>
            </a:lvl2pPr>
            <a:lvl3pPr marL="844061" indent="-158261" defTabSz="342900">
              <a:spcBef>
                <a:spcPts val="1300"/>
              </a:spcBef>
              <a:buClrTx/>
              <a:buSzPct val="100000"/>
              <a:buFontTx/>
              <a:defRPr sz="1200" b="1" spc="38">
                <a:solidFill>
                  <a:srgbClr val="A6A6A6"/>
                </a:solidFill>
              </a:defRPr>
            </a:lvl3pPr>
            <a:lvl4pPr marL="1186961" indent="-158261" defTabSz="342900">
              <a:spcBef>
                <a:spcPts val="1300"/>
              </a:spcBef>
              <a:buClrTx/>
              <a:buSzPct val="100000"/>
              <a:buFontTx/>
              <a:defRPr sz="1200" b="1" spc="38">
                <a:solidFill>
                  <a:srgbClr val="A6A6A6"/>
                </a:solidFill>
              </a:defRPr>
            </a:lvl4pPr>
            <a:lvl5pPr marL="1529861" indent="-158261" defTabSz="342900">
              <a:spcBef>
                <a:spcPts val="1300"/>
              </a:spcBef>
              <a:buClrTx/>
              <a:buSzPct val="100000"/>
              <a:buFontTx/>
              <a:defRPr sz="1200" b="1" spc="38">
                <a:solidFill>
                  <a:srgbClr val="A6A6A6"/>
                </a:solidFill>
              </a:defRPr>
            </a:lvl5pPr>
          </a:lstStyle>
          <a:p>
            <a:r>
              <a:t>SECTION NUMBER OR SUBTITLE</a:t>
            </a:r>
          </a:p>
          <a:p>
            <a:pPr lvl="1"/>
            <a:endParaRPr/>
          </a:p>
          <a:p>
            <a:pPr lvl="2"/>
            <a:endParaRPr/>
          </a:p>
          <a:p>
            <a:pPr lvl="3"/>
            <a:endParaRPr/>
          </a:p>
          <a:p>
            <a:pPr lvl="4"/>
            <a:endParaRPr/>
          </a:p>
        </p:txBody>
      </p:sp>
      <p:sp>
        <p:nvSpPr>
          <p:cNvPr id="9657" name="Rectangle 6"/>
          <p:cNvSpPr/>
          <p:nvPr/>
        </p:nvSpPr>
        <p:spPr>
          <a:xfrm>
            <a:off x="452846" y="429443"/>
            <a:ext cx="8334103" cy="34290"/>
          </a:xfrm>
          <a:prstGeom prst="rect">
            <a:avLst/>
          </a:prstGeom>
          <a:solidFill>
            <a:srgbClr val="FFFFFF"/>
          </a:solidFill>
          <a:ln w="12700">
            <a:miter lim="400000"/>
          </a:ln>
          <a:effectLst>
            <a:outerShdw blurRad="38100" dist="23000" dir="5400000" rotWithShape="0">
              <a:srgbClr val="000000">
                <a:alpha val="35000"/>
              </a:srgbClr>
            </a:outerShdw>
          </a:effectLst>
        </p:spPr>
        <p:txBody>
          <a:bodyPr lIns="45719" rIns="45719" anchor="ctr"/>
          <a:lstStyle/>
          <a:p>
            <a:pPr algn="ctr">
              <a:defRPr sz="1000">
                <a:solidFill>
                  <a:srgbClr val="FFFFFF"/>
                </a:solidFill>
              </a:defRPr>
            </a:pPr>
            <a:endParaRPr/>
          </a:p>
        </p:txBody>
      </p:sp>
      <p:sp>
        <p:nvSpPr>
          <p:cNvPr id="9658" name="Rectangle 7"/>
          <p:cNvSpPr/>
          <p:nvPr/>
        </p:nvSpPr>
        <p:spPr>
          <a:xfrm>
            <a:off x="444137" y="4765811"/>
            <a:ext cx="8342811" cy="39190"/>
          </a:xfrm>
          <a:prstGeom prst="rect">
            <a:avLst/>
          </a:prstGeom>
          <a:solidFill>
            <a:srgbClr val="FFFFFF"/>
          </a:solidFill>
          <a:ln w="12700">
            <a:miter lim="400000"/>
          </a:ln>
          <a:effectLst>
            <a:outerShdw blurRad="38100" dist="23000" dir="5400000" rotWithShape="0">
              <a:srgbClr val="000000">
                <a:alpha val="35000"/>
              </a:srgbClr>
            </a:outerShdw>
          </a:effectLst>
        </p:spPr>
        <p:txBody>
          <a:bodyPr lIns="45719" rIns="45719" anchor="ctr"/>
          <a:lstStyle/>
          <a:p>
            <a:pPr algn="ctr">
              <a:defRPr sz="1000">
                <a:solidFill>
                  <a:srgbClr val="FFFFFF"/>
                </a:solidFill>
              </a:defRPr>
            </a:pPr>
            <a:endParaRPr/>
          </a:p>
        </p:txBody>
      </p:sp>
      <p:sp>
        <p:nvSpPr>
          <p:cNvPr id="965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56997384"/>
      </p:ext>
    </p:extLst>
  </p:cSld>
  <p:clrMapOvr>
    <a:masterClrMapping/>
  </p:clrMapOvr>
  <p:transition spd="med"/>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type="tx">
  <p:cSld name="5_Content only: white">
    <p:spTree>
      <p:nvGrpSpPr>
        <p:cNvPr id="1" name=""/>
        <p:cNvGrpSpPr/>
        <p:nvPr/>
      </p:nvGrpSpPr>
      <p:grpSpPr>
        <a:xfrm>
          <a:off x="0" y="0"/>
          <a:ext cx="0" cy="0"/>
          <a:chOff x="0" y="0"/>
          <a:chExt cx="0" cy="0"/>
        </a:xfrm>
      </p:grpSpPr>
      <p:sp>
        <p:nvSpPr>
          <p:cNvPr id="9666" name="Rectangle 7"/>
          <p:cNvSpPr/>
          <p:nvPr/>
        </p:nvSpPr>
        <p:spPr>
          <a:xfrm>
            <a:off x="1" y="4911633"/>
            <a:ext cx="9144001" cy="231867"/>
          </a:xfrm>
          <a:prstGeom prst="rect">
            <a:avLst/>
          </a:prstGeom>
          <a:solidFill>
            <a:srgbClr val="0070C0"/>
          </a:solidFill>
          <a:ln w="12700">
            <a:miter lim="400000"/>
          </a:ln>
        </p:spPr>
        <p:txBody>
          <a:bodyPr lIns="45719" rIns="45719" anchor="ctr"/>
          <a:lstStyle/>
          <a:p>
            <a:pPr algn="ctr">
              <a:defRPr sz="1000">
                <a:solidFill>
                  <a:srgbClr val="FFFFFF"/>
                </a:solidFill>
              </a:defRPr>
            </a:pPr>
            <a:endParaRPr/>
          </a:p>
        </p:txBody>
      </p:sp>
      <p:sp>
        <p:nvSpPr>
          <p:cNvPr id="9667" name="Body Level One…"/>
          <p:cNvSpPr txBox="1">
            <a:spLocks noGrp="1"/>
          </p:cNvSpPr>
          <p:nvPr>
            <p:ph type="body" idx="1" hasCustomPrompt="1"/>
          </p:nvPr>
        </p:nvSpPr>
        <p:spPr>
          <a:xfrm>
            <a:off x="518824" y="805063"/>
            <a:ext cx="8015594" cy="3766938"/>
          </a:xfrm>
          <a:prstGeom prst="rect">
            <a:avLst/>
          </a:prstGeom>
        </p:spPr>
        <p:txBody>
          <a:bodyPr lIns="45719" tIns="45719" rIns="45719" bIns="45719"/>
          <a:lstStyle>
            <a:lvl1pPr marL="257175" indent="-257175" defTabSz="342900">
              <a:spcBef>
                <a:spcPts val="1300"/>
              </a:spcBef>
              <a:buClr>
                <a:srgbClr val="808080"/>
              </a:buClr>
              <a:buSzPct val="100000"/>
              <a:buFontTx/>
              <a:buAutoNum type="arabicPeriod"/>
              <a:defRPr sz="1300">
                <a:solidFill>
                  <a:srgbClr val="404041"/>
                </a:solidFill>
              </a:defRPr>
            </a:lvl1pPr>
            <a:lvl2pPr marL="575072" indent="-232172" defTabSz="342900">
              <a:spcBef>
                <a:spcPts val="1300"/>
              </a:spcBef>
              <a:buClr>
                <a:srgbClr val="808080"/>
              </a:buClr>
              <a:buSzPct val="100000"/>
              <a:buFontTx/>
              <a:defRPr sz="1300">
                <a:solidFill>
                  <a:srgbClr val="404041"/>
                </a:solidFill>
              </a:defRPr>
            </a:lvl2pPr>
            <a:lvl3pPr marL="871537" indent="-185737" defTabSz="342900">
              <a:spcBef>
                <a:spcPts val="1300"/>
              </a:spcBef>
              <a:buClr>
                <a:srgbClr val="808080"/>
              </a:buClr>
              <a:buSzPct val="100000"/>
              <a:buFontTx/>
              <a:defRPr sz="1300">
                <a:solidFill>
                  <a:srgbClr val="404041"/>
                </a:solidFill>
              </a:defRPr>
            </a:lvl3pPr>
            <a:lvl4pPr marL="1214437" indent="-185737" defTabSz="342900">
              <a:spcBef>
                <a:spcPts val="1300"/>
              </a:spcBef>
              <a:buClr>
                <a:srgbClr val="808080"/>
              </a:buClr>
              <a:buSzPct val="100000"/>
              <a:buFontTx/>
              <a:defRPr sz="1300">
                <a:solidFill>
                  <a:srgbClr val="404041"/>
                </a:solidFill>
              </a:defRPr>
            </a:lvl4pPr>
            <a:lvl5pPr marL="1557337" indent="-185737" defTabSz="342900">
              <a:spcBef>
                <a:spcPts val="1300"/>
              </a:spcBef>
              <a:buClr>
                <a:srgbClr val="808080"/>
              </a:buClr>
              <a:buSzPct val="100000"/>
              <a:buFontTx/>
              <a:defRPr sz="1300">
                <a:solidFill>
                  <a:srgbClr val="404041"/>
                </a:solidFill>
              </a:defRPr>
            </a:lvl5pPr>
          </a:lstStyle>
          <a:p>
            <a:r>
              <a:t>Click to edit master subtitle style</a:t>
            </a:r>
          </a:p>
          <a:p>
            <a:pPr lvl="1"/>
            <a:endParaRPr/>
          </a:p>
          <a:p>
            <a:pPr lvl="2"/>
            <a:endParaRPr/>
          </a:p>
          <a:p>
            <a:pPr lvl="3"/>
            <a:endParaRPr/>
          </a:p>
          <a:p>
            <a:pPr lvl="4"/>
            <a:endParaRPr/>
          </a:p>
        </p:txBody>
      </p:sp>
      <p:sp>
        <p:nvSpPr>
          <p:cNvPr id="9668" name="Rectangle 8"/>
          <p:cNvSpPr/>
          <p:nvPr/>
        </p:nvSpPr>
        <p:spPr>
          <a:xfrm>
            <a:off x="8090252" y="4794069"/>
            <a:ext cx="440992" cy="355962"/>
          </a:xfrm>
          <a:prstGeom prst="rect">
            <a:avLst/>
          </a:prstGeom>
          <a:solidFill>
            <a:srgbClr val="00B0F0"/>
          </a:solidFill>
          <a:ln w="12700">
            <a:miter lim="400000"/>
          </a:ln>
        </p:spPr>
        <p:txBody>
          <a:bodyPr lIns="45719" rIns="45719" anchor="ctr"/>
          <a:lstStyle/>
          <a:p>
            <a:pPr algn="ctr">
              <a:defRPr sz="1000">
                <a:solidFill>
                  <a:srgbClr val="FFFFFF"/>
                </a:solidFill>
              </a:defRPr>
            </a:pPr>
            <a:endParaRPr/>
          </a:p>
        </p:txBody>
      </p:sp>
      <p:sp>
        <p:nvSpPr>
          <p:cNvPr id="9669" name="Slide Number"/>
          <p:cNvSpPr txBox="1">
            <a:spLocks noGrp="1"/>
          </p:cNvSpPr>
          <p:nvPr>
            <p:ph type="sldNum" sz="quarter" idx="2"/>
          </p:nvPr>
        </p:nvSpPr>
        <p:spPr>
          <a:xfrm>
            <a:off x="8248367" y="4822179"/>
            <a:ext cx="284396" cy="294641"/>
          </a:xfrm>
          <a:prstGeom prst="rect">
            <a:avLst/>
          </a:prstGeom>
        </p:spPr>
        <p:txBody>
          <a:bodyPr/>
          <a:lstStyle>
            <a:lvl1pPr>
              <a:defRPr sz="1300">
                <a:solidFill>
                  <a:srgbClr val="FFFFFF"/>
                </a:solidFill>
                <a:latin typeface="Tahoma"/>
                <a:ea typeface="Tahoma"/>
                <a:cs typeface="Tahoma"/>
                <a:sym typeface="Tahoma"/>
              </a:defRPr>
            </a:lvl1pPr>
          </a:lstStyle>
          <a:p>
            <a:fld id="{86CB4B4D-7CA3-9044-876B-883B54F8677D}" type="slidenum">
              <a:t>‹#›</a:t>
            </a:fld>
            <a:endParaRPr/>
          </a:p>
        </p:txBody>
      </p:sp>
      <p:sp>
        <p:nvSpPr>
          <p:cNvPr id="9670" name="Rectangle: Single Corner Snipped 3"/>
          <p:cNvSpPr/>
          <p:nvPr/>
        </p:nvSpPr>
        <p:spPr>
          <a:xfrm>
            <a:off x="0" y="283028"/>
            <a:ext cx="6317791" cy="6244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244" y="0"/>
                </a:lnTo>
                <a:lnTo>
                  <a:pt x="21600" y="3600"/>
                </a:lnTo>
                <a:lnTo>
                  <a:pt x="21600" y="21600"/>
                </a:lnTo>
                <a:lnTo>
                  <a:pt x="0" y="21600"/>
                </a:lnTo>
                <a:close/>
              </a:path>
            </a:pathLst>
          </a:custGeom>
          <a:solidFill>
            <a:srgbClr val="0070C0"/>
          </a:solidFill>
          <a:ln w="12700">
            <a:miter lim="400000"/>
          </a:ln>
        </p:spPr>
        <p:txBody>
          <a:bodyPr lIns="45719" rIns="45719" anchor="ctr"/>
          <a:lstStyle/>
          <a:p>
            <a:pPr algn="ctr">
              <a:defRPr sz="1000">
                <a:solidFill>
                  <a:srgbClr val="FFFFFF"/>
                </a:solidFill>
              </a:defRPr>
            </a:pPr>
            <a:endParaRPr/>
          </a:p>
        </p:txBody>
      </p:sp>
      <p:sp>
        <p:nvSpPr>
          <p:cNvPr id="9671" name="Title Text"/>
          <p:cNvSpPr txBox="1">
            <a:spLocks noGrp="1"/>
          </p:cNvSpPr>
          <p:nvPr>
            <p:ph type="title"/>
          </p:nvPr>
        </p:nvSpPr>
        <p:spPr>
          <a:xfrm>
            <a:off x="165464" y="326569"/>
            <a:ext cx="5791200" cy="548252"/>
          </a:xfrm>
          <a:prstGeom prst="rect">
            <a:avLst/>
          </a:prstGeom>
        </p:spPr>
        <p:txBody>
          <a:bodyPr lIns="45719" tIns="45719" rIns="45719" bIns="45719"/>
          <a:lstStyle>
            <a:lvl1pPr defTabSz="342900">
              <a:defRPr sz="3000">
                <a:solidFill>
                  <a:srgbClr val="FFFFFF"/>
                </a:solidFill>
                <a:latin typeface="Tahoma"/>
                <a:ea typeface="Tahoma"/>
                <a:cs typeface="Tahoma"/>
                <a:sym typeface="Tahoma"/>
              </a:defRPr>
            </a:lvl1pPr>
          </a:lstStyle>
          <a:p>
            <a:r>
              <a:t>Title Text</a:t>
            </a:r>
          </a:p>
        </p:txBody>
      </p:sp>
    </p:spTree>
    <p:extLst>
      <p:ext uri="{BB962C8B-B14F-4D97-AF65-F5344CB8AC3E}">
        <p14:creationId xmlns:p14="http://schemas.microsoft.com/office/powerpoint/2010/main" val="2905468398"/>
      </p:ext>
    </p:extLst>
  </p:cSld>
  <p:clrMapOvr>
    <a:masterClrMapping/>
  </p:clrMapOvr>
  <p:transition spd="med"/>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x">
  <p:cSld name="6_Content only: white">
    <p:spTree>
      <p:nvGrpSpPr>
        <p:cNvPr id="1" name=""/>
        <p:cNvGrpSpPr/>
        <p:nvPr/>
      </p:nvGrpSpPr>
      <p:grpSpPr>
        <a:xfrm>
          <a:off x="0" y="0"/>
          <a:ext cx="0" cy="0"/>
          <a:chOff x="0" y="0"/>
          <a:chExt cx="0" cy="0"/>
        </a:xfrm>
      </p:grpSpPr>
      <p:sp>
        <p:nvSpPr>
          <p:cNvPr id="9678" name="Rectangle 7"/>
          <p:cNvSpPr/>
          <p:nvPr/>
        </p:nvSpPr>
        <p:spPr>
          <a:xfrm>
            <a:off x="1" y="4911633"/>
            <a:ext cx="9144001" cy="231867"/>
          </a:xfrm>
          <a:prstGeom prst="rect">
            <a:avLst/>
          </a:prstGeom>
          <a:solidFill>
            <a:srgbClr val="0070C0"/>
          </a:solidFill>
          <a:ln w="12700">
            <a:miter lim="400000"/>
          </a:ln>
        </p:spPr>
        <p:txBody>
          <a:bodyPr lIns="45719" rIns="45719" anchor="ctr"/>
          <a:lstStyle/>
          <a:p>
            <a:pPr algn="ctr">
              <a:defRPr sz="1000">
                <a:solidFill>
                  <a:srgbClr val="FFFFFF"/>
                </a:solidFill>
              </a:defRPr>
            </a:pPr>
            <a:endParaRPr/>
          </a:p>
        </p:txBody>
      </p:sp>
      <p:sp>
        <p:nvSpPr>
          <p:cNvPr id="9679" name="Body Level One…"/>
          <p:cNvSpPr txBox="1">
            <a:spLocks noGrp="1"/>
          </p:cNvSpPr>
          <p:nvPr>
            <p:ph type="body" idx="1" hasCustomPrompt="1"/>
          </p:nvPr>
        </p:nvSpPr>
        <p:spPr>
          <a:xfrm>
            <a:off x="518824" y="805063"/>
            <a:ext cx="8015594" cy="3766938"/>
          </a:xfrm>
          <a:prstGeom prst="rect">
            <a:avLst/>
          </a:prstGeom>
        </p:spPr>
        <p:txBody>
          <a:bodyPr lIns="45719" tIns="45719" rIns="45719" bIns="45719"/>
          <a:lstStyle>
            <a:lvl1pPr marL="257175" indent="-257175" defTabSz="342900">
              <a:spcBef>
                <a:spcPts val="1300"/>
              </a:spcBef>
              <a:buClr>
                <a:srgbClr val="808080"/>
              </a:buClr>
              <a:buSzPct val="100000"/>
              <a:buFontTx/>
              <a:buAutoNum type="arabicPeriod"/>
              <a:defRPr sz="1300">
                <a:solidFill>
                  <a:srgbClr val="404041"/>
                </a:solidFill>
              </a:defRPr>
            </a:lvl1pPr>
            <a:lvl2pPr marL="575072" indent="-232172" defTabSz="342900">
              <a:spcBef>
                <a:spcPts val="1300"/>
              </a:spcBef>
              <a:buClr>
                <a:srgbClr val="808080"/>
              </a:buClr>
              <a:buSzPct val="100000"/>
              <a:buFontTx/>
              <a:defRPr sz="1300">
                <a:solidFill>
                  <a:srgbClr val="404041"/>
                </a:solidFill>
              </a:defRPr>
            </a:lvl2pPr>
            <a:lvl3pPr marL="871537" indent="-185737" defTabSz="342900">
              <a:spcBef>
                <a:spcPts val="1300"/>
              </a:spcBef>
              <a:buClr>
                <a:srgbClr val="808080"/>
              </a:buClr>
              <a:buSzPct val="100000"/>
              <a:buFontTx/>
              <a:defRPr sz="1300">
                <a:solidFill>
                  <a:srgbClr val="404041"/>
                </a:solidFill>
              </a:defRPr>
            </a:lvl3pPr>
            <a:lvl4pPr marL="1214437" indent="-185737" defTabSz="342900">
              <a:spcBef>
                <a:spcPts val="1300"/>
              </a:spcBef>
              <a:buClr>
                <a:srgbClr val="808080"/>
              </a:buClr>
              <a:buSzPct val="100000"/>
              <a:buFontTx/>
              <a:defRPr sz="1300">
                <a:solidFill>
                  <a:srgbClr val="404041"/>
                </a:solidFill>
              </a:defRPr>
            </a:lvl4pPr>
            <a:lvl5pPr marL="1557337" indent="-185737" defTabSz="342900">
              <a:spcBef>
                <a:spcPts val="1300"/>
              </a:spcBef>
              <a:buClr>
                <a:srgbClr val="808080"/>
              </a:buClr>
              <a:buSzPct val="100000"/>
              <a:buFontTx/>
              <a:defRPr sz="1300">
                <a:solidFill>
                  <a:srgbClr val="404041"/>
                </a:solidFill>
              </a:defRPr>
            </a:lvl5pPr>
          </a:lstStyle>
          <a:p>
            <a:r>
              <a:t>Click to edit master subtitle style</a:t>
            </a:r>
          </a:p>
          <a:p>
            <a:pPr lvl="1"/>
            <a:endParaRPr/>
          </a:p>
          <a:p>
            <a:pPr lvl="2"/>
            <a:endParaRPr/>
          </a:p>
          <a:p>
            <a:pPr lvl="3"/>
            <a:endParaRPr/>
          </a:p>
          <a:p>
            <a:pPr lvl="4"/>
            <a:endParaRPr/>
          </a:p>
        </p:txBody>
      </p:sp>
      <p:sp>
        <p:nvSpPr>
          <p:cNvPr id="9680" name="Rectangle 8"/>
          <p:cNvSpPr/>
          <p:nvPr/>
        </p:nvSpPr>
        <p:spPr>
          <a:xfrm>
            <a:off x="8090252" y="4794069"/>
            <a:ext cx="440992" cy="355962"/>
          </a:xfrm>
          <a:prstGeom prst="rect">
            <a:avLst/>
          </a:prstGeom>
          <a:solidFill>
            <a:srgbClr val="00B0F0"/>
          </a:solidFill>
          <a:ln w="12700">
            <a:miter lim="400000"/>
          </a:ln>
        </p:spPr>
        <p:txBody>
          <a:bodyPr lIns="45719" rIns="45719" anchor="ctr"/>
          <a:lstStyle/>
          <a:p>
            <a:pPr algn="ctr">
              <a:defRPr sz="1000">
                <a:solidFill>
                  <a:srgbClr val="FFFFFF"/>
                </a:solidFill>
              </a:defRPr>
            </a:pPr>
            <a:endParaRPr/>
          </a:p>
        </p:txBody>
      </p:sp>
      <p:sp>
        <p:nvSpPr>
          <p:cNvPr id="9681" name="Slide Number"/>
          <p:cNvSpPr txBox="1">
            <a:spLocks noGrp="1"/>
          </p:cNvSpPr>
          <p:nvPr>
            <p:ph type="sldNum" sz="quarter" idx="2"/>
          </p:nvPr>
        </p:nvSpPr>
        <p:spPr>
          <a:xfrm>
            <a:off x="8248367" y="4822179"/>
            <a:ext cx="284396" cy="294641"/>
          </a:xfrm>
          <a:prstGeom prst="rect">
            <a:avLst/>
          </a:prstGeom>
        </p:spPr>
        <p:txBody>
          <a:bodyPr/>
          <a:lstStyle>
            <a:lvl1pPr>
              <a:defRPr sz="1300">
                <a:solidFill>
                  <a:srgbClr val="FFFFFF"/>
                </a:solidFill>
                <a:latin typeface="Tahoma"/>
                <a:ea typeface="Tahoma"/>
                <a:cs typeface="Tahoma"/>
                <a:sym typeface="Tahoma"/>
              </a:defRPr>
            </a:lvl1pPr>
          </a:lstStyle>
          <a:p>
            <a:fld id="{86CB4B4D-7CA3-9044-876B-883B54F8677D}" type="slidenum">
              <a:t>‹#›</a:t>
            </a:fld>
            <a:endParaRPr/>
          </a:p>
        </p:txBody>
      </p:sp>
      <p:sp>
        <p:nvSpPr>
          <p:cNvPr id="9682" name="Title Text"/>
          <p:cNvSpPr txBox="1">
            <a:spLocks noGrp="1"/>
          </p:cNvSpPr>
          <p:nvPr>
            <p:ph type="title"/>
          </p:nvPr>
        </p:nvSpPr>
        <p:spPr>
          <a:xfrm>
            <a:off x="165464" y="326569"/>
            <a:ext cx="5791200" cy="548252"/>
          </a:xfrm>
          <a:prstGeom prst="rect">
            <a:avLst/>
          </a:prstGeom>
        </p:spPr>
        <p:txBody>
          <a:bodyPr lIns="45719" tIns="45719" rIns="45719" bIns="45719"/>
          <a:lstStyle>
            <a:lvl1pPr defTabSz="342900">
              <a:defRPr sz="3000">
                <a:solidFill>
                  <a:srgbClr val="FFFFFF"/>
                </a:solidFill>
                <a:latin typeface="Tahoma"/>
                <a:ea typeface="Tahoma"/>
                <a:cs typeface="Tahoma"/>
                <a:sym typeface="Tahoma"/>
              </a:defRPr>
            </a:lvl1pPr>
          </a:lstStyle>
          <a:p>
            <a:r>
              <a:t>Title Text</a:t>
            </a:r>
          </a:p>
        </p:txBody>
      </p:sp>
    </p:spTree>
    <p:extLst>
      <p:ext uri="{BB962C8B-B14F-4D97-AF65-F5344CB8AC3E}">
        <p14:creationId xmlns:p14="http://schemas.microsoft.com/office/powerpoint/2010/main" val="1707793169"/>
      </p:ext>
    </p:extLst>
  </p:cSld>
  <p:clrMapOvr>
    <a:masterClrMapping/>
  </p:clrMapOvr>
  <p:transition spd="med"/>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x">
  <p:cSld name="7_Title Only">
    <p:spTree>
      <p:nvGrpSpPr>
        <p:cNvPr id="1" name=""/>
        <p:cNvGrpSpPr/>
        <p:nvPr/>
      </p:nvGrpSpPr>
      <p:grpSpPr>
        <a:xfrm>
          <a:off x="0" y="0"/>
          <a:ext cx="0" cy="0"/>
          <a:chOff x="0" y="0"/>
          <a:chExt cx="0" cy="0"/>
        </a:xfrm>
      </p:grpSpPr>
      <p:sp>
        <p:nvSpPr>
          <p:cNvPr id="9689" name="Title Text"/>
          <p:cNvSpPr txBox="1">
            <a:spLocks noGrp="1"/>
          </p:cNvSpPr>
          <p:nvPr>
            <p:ph type="title"/>
          </p:nvPr>
        </p:nvSpPr>
        <p:spPr>
          <a:xfrm>
            <a:off x="1161891" y="634603"/>
            <a:ext cx="7354312" cy="857251"/>
          </a:xfrm>
          <a:prstGeom prst="rect">
            <a:avLst/>
          </a:prstGeom>
        </p:spPr>
        <p:txBody>
          <a:bodyPr lIns="45719" tIns="45719" rIns="45719" bIns="45719"/>
          <a:lstStyle>
            <a:lvl1pPr defTabSz="342900">
              <a:defRPr sz="3000">
                <a:solidFill>
                  <a:srgbClr val="C00000"/>
                </a:solidFill>
                <a:latin typeface="Lucida Bright"/>
                <a:ea typeface="Lucida Bright"/>
                <a:cs typeface="Lucida Bright"/>
                <a:sym typeface="Lucida Bright"/>
              </a:defRPr>
            </a:lvl1pPr>
          </a:lstStyle>
          <a:p>
            <a:r>
              <a:t>Title Text</a:t>
            </a:r>
          </a:p>
        </p:txBody>
      </p:sp>
      <p:sp>
        <p:nvSpPr>
          <p:cNvPr id="9690" name="Slide Number"/>
          <p:cNvSpPr txBox="1">
            <a:spLocks noGrp="1"/>
          </p:cNvSpPr>
          <p:nvPr>
            <p:ph type="sldNum" sz="quarter" idx="2"/>
          </p:nvPr>
        </p:nvSpPr>
        <p:spPr>
          <a:xfrm>
            <a:off x="8693372"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extLst>
      <p:ext uri="{BB962C8B-B14F-4D97-AF65-F5344CB8AC3E}">
        <p14:creationId xmlns:p14="http://schemas.microsoft.com/office/powerpoint/2010/main" val="2152838095"/>
      </p:ext>
    </p:extLst>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x">
  <p:cSld name="Title and two columns">
    <p:bg>
      <p:bgPr>
        <a:solidFill>
          <a:srgbClr val="E4E6F4"/>
        </a:solidFill>
        <a:effectLst/>
      </p:bgPr>
    </p:bg>
    <p:spTree>
      <p:nvGrpSpPr>
        <p:cNvPr id="1" name=""/>
        <p:cNvGrpSpPr/>
        <p:nvPr/>
      </p:nvGrpSpPr>
      <p:grpSpPr>
        <a:xfrm>
          <a:off x="0" y="0"/>
          <a:ext cx="0" cy="0"/>
          <a:chOff x="0" y="0"/>
          <a:chExt cx="0" cy="0"/>
        </a:xfrm>
      </p:grpSpPr>
      <p:sp>
        <p:nvSpPr>
          <p:cNvPr id="129" name="Body Level One…"/>
          <p:cNvSpPr txBox="1">
            <a:spLocks noGrp="1"/>
          </p:cNvSpPr>
          <p:nvPr>
            <p:ph type="body" sz="quarter" idx="1"/>
          </p:nvPr>
        </p:nvSpPr>
        <p:spPr>
          <a:xfrm>
            <a:off x="4937824" y="2128950"/>
            <a:ext cx="3257401" cy="371401"/>
          </a:xfrm>
          <a:prstGeom prst="rect">
            <a:avLst/>
          </a:prstGeom>
        </p:spPr>
        <p:txBody>
          <a:bodyPr lIns="91424" tIns="91424" rIns="91424" bIns="91424"/>
          <a:lstStyle>
            <a:lvl1pPr marL="342900" indent="-228600">
              <a:buClrTx/>
              <a:buSzTx/>
              <a:buFontTx/>
              <a:buNone/>
              <a:defRPr sz="2000" b="1">
                <a:solidFill>
                  <a:srgbClr val="2A284C"/>
                </a:solidFill>
                <a:latin typeface="Oswald"/>
                <a:ea typeface="Oswald"/>
                <a:cs typeface="Oswald"/>
                <a:sym typeface="Oswald"/>
              </a:defRPr>
            </a:lvl1pPr>
            <a:lvl2pPr marL="342900" indent="254000">
              <a:buClrTx/>
              <a:buSzTx/>
              <a:buFontTx/>
              <a:buNone/>
              <a:defRPr sz="2000" b="1">
                <a:solidFill>
                  <a:srgbClr val="2A284C"/>
                </a:solidFill>
                <a:latin typeface="Oswald"/>
                <a:ea typeface="Oswald"/>
                <a:cs typeface="Oswald"/>
                <a:sym typeface="Oswald"/>
              </a:defRPr>
            </a:lvl2pPr>
            <a:lvl3pPr marL="342900" indent="711200">
              <a:buClrTx/>
              <a:buSzTx/>
              <a:buFontTx/>
              <a:buNone/>
              <a:defRPr sz="2000" b="1">
                <a:solidFill>
                  <a:srgbClr val="2A284C"/>
                </a:solidFill>
                <a:latin typeface="Oswald"/>
                <a:ea typeface="Oswald"/>
                <a:cs typeface="Oswald"/>
                <a:sym typeface="Oswald"/>
              </a:defRPr>
            </a:lvl3pPr>
            <a:lvl4pPr marL="342900" indent="1168400">
              <a:buClrTx/>
              <a:buSzTx/>
              <a:buFontTx/>
              <a:buNone/>
              <a:defRPr sz="2000" b="1">
                <a:solidFill>
                  <a:srgbClr val="2A284C"/>
                </a:solidFill>
                <a:latin typeface="Oswald"/>
                <a:ea typeface="Oswald"/>
                <a:cs typeface="Oswald"/>
                <a:sym typeface="Oswald"/>
              </a:defRPr>
            </a:lvl4pPr>
            <a:lvl5pPr marL="342900" indent="1625600">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130" name="Title Text"/>
          <p:cNvSpPr txBox="1">
            <a:spLocks noGrp="1"/>
          </p:cNvSpPr>
          <p:nvPr>
            <p:ph type="title"/>
          </p:nvPr>
        </p:nvSpPr>
        <p:spPr>
          <a:xfrm>
            <a:off x="3838499" y="767099"/>
            <a:ext cx="4585501" cy="11967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35" name="Google Shape;74;p5"/>
          <p:cNvGrpSpPr/>
          <p:nvPr/>
        </p:nvGrpSpPr>
        <p:grpSpPr>
          <a:xfrm>
            <a:off x="-3374626" y="-935592"/>
            <a:ext cx="6222983" cy="5824941"/>
            <a:chOff x="0" y="0"/>
            <a:chExt cx="6222982" cy="5824940"/>
          </a:xfrm>
        </p:grpSpPr>
        <p:sp>
          <p:nvSpPr>
            <p:cNvPr id="131" name="Google Shape;75;p5"/>
            <p:cNvSpPr/>
            <p:nvPr/>
          </p:nvSpPr>
          <p:spPr>
            <a:xfrm>
              <a:off x="4763895" y="4575890"/>
              <a:ext cx="1448982" cy="1249051"/>
            </a:xfrm>
            <a:custGeom>
              <a:avLst/>
              <a:gdLst/>
              <a:ahLst/>
              <a:cxnLst>
                <a:cxn ang="0">
                  <a:pos x="wd2" y="hd2"/>
                </a:cxn>
                <a:cxn ang="5400000">
                  <a:pos x="wd2" y="hd2"/>
                </a:cxn>
                <a:cxn ang="10800000">
                  <a:pos x="wd2" y="hd2"/>
                </a:cxn>
                <a:cxn ang="16200000">
                  <a:pos x="wd2" y="hd2"/>
                </a:cxn>
              </a:cxnLst>
              <a:rect l="0" t="0" r="r" b="b"/>
              <a:pathLst>
                <a:path w="21093" h="21600" extrusionOk="0">
                  <a:moveTo>
                    <a:pt x="9614" y="0"/>
                  </a:moveTo>
                  <a:cubicBezTo>
                    <a:pt x="7870" y="0"/>
                    <a:pt x="5914" y="1466"/>
                    <a:pt x="4818" y="2932"/>
                  </a:cubicBezTo>
                  <a:cubicBezTo>
                    <a:pt x="4282" y="3638"/>
                    <a:pt x="3747" y="4557"/>
                    <a:pt x="2973" y="4769"/>
                  </a:cubicBezTo>
                  <a:cubicBezTo>
                    <a:pt x="2735" y="4840"/>
                    <a:pt x="2490" y="4840"/>
                    <a:pt x="2245" y="4840"/>
                  </a:cubicBezTo>
                  <a:cubicBezTo>
                    <a:pt x="1998" y="4840"/>
                    <a:pt x="1753" y="4840"/>
                    <a:pt x="1515" y="4911"/>
                  </a:cubicBezTo>
                  <a:cubicBezTo>
                    <a:pt x="116" y="5300"/>
                    <a:pt x="-210" y="7526"/>
                    <a:pt x="116" y="9187"/>
                  </a:cubicBezTo>
                  <a:cubicBezTo>
                    <a:pt x="414" y="10849"/>
                    <a:pt x="1069" y="12580"/>
                    <a:pt x="563" y="14170"/>
                  </a:cubicBezTo>
                  <a:cubicBezTo>
                    <a:pt x="414" y="14489"/>
                    <a:pt x="325" y="14807"/>
                    <a:pt x="296" y="15160"/>
                  </a:cubicBezTo>
                  <a:cubicBezTo>
                    <a:pt x="325" y="15585"/>
                    <a:pt x="533" y="15938"/>
                    <a:pt x="831" y="16186"/>
                  </a:cubicBezTo>
                  <a:cubicBezTo>
                    <a:pt x="1266" y="16579"/>
                    <a:pt x="1770" y="16738"/>
                    <a:pt x="2302" y="16738"/>
                  </a:cubicBezTo>
                  <a:cubicBezTo>
                    <a:pt x="3298" y="16738"/>
                    <a:pt x="4392" y="16184"/>
                    <a:pt x="5324" y="15585"/>
                  </a:cubicBezTo>
                  <a:cubicBezTo>
                    <a:pt x="6326" y="14951"/>
                    <a:pt x="7482" y="14263"/>
                    <a:pt x="8571" y="14263"/>
                  </a:cubicBezTo>
                  <a:cubicBezTo>
                    <a:pt x="9001" y="14263"/>
                    <a:pt x="9420" y="14371"/>
                    <a:pt x="9816" y="14630"/>
                  </a:cubicBezTo>
                  <a:cubicBezTo>
                    <a:pt x="11304" y="15585"/>
                    <a:pt x="11453" y="18059"/>
                    <a:pt x="12375" y="19755"/>
                  </a:cubicBezTo>
                  <a:cubicBezTo>
                    <a:pt x="12948" y="20839"/>
                    <a:pt x="14036" y="21600"/>
                    <a:pt x="15067" y="21600"/>
                  </a:cubicBezTo>
                  <a:cubicBezTo>
                    <a:pt x="15480" y="21600"/>
                    <a:pt x="15885" y="21477"/>
                    <a:pt x="16243" y="21204"/>
                  </a:cubicBezTo>
                  <a:cubicBezTo>
                    <a:pt x="16659" y="20851"/>
                    <a:pt x="17016" y="20391"/>
                    <a:pt x="17314" y="19896"/>
                  </a:cubicBezTo>
                  <a:lnTo>
                    <a:pt x="19218" y="16963"/>
                  </a:lnTo>
                  <a:cubicBezTo>
                    <a:pt x="20051" y="15655"/>
                    <a:pt x="20914" y="14276"/>
                    <a:pt x="21063" y="12616"/>
                  </a:cubicBezTo>
                  <a:cubicBezTo>
                    <a:pt x="21390" y="9470"/>
                    <a:pt x="19040" y="6961"/>
                    <a:pt x="16927" y="5017"/>
                  </a:cubicBezTo>
                  <a:cubicBezTo>
                    <a:pt x="16868" y="4027"/>
                    <a:pt x="16630" y="3038"/>
                    <a:pt x="16243" y="2119"/>
                  </a:cubicBezTo>
                  <a:cubicBezTo>
                    <a:pt x="15830" y="1273"/>
                    <a:pt x="15212" y="790"/>
                    <a:pt x="14732" y="790"/>
                  </a:cubicBezTo>
                  <a:cubicBezTo>
                    <a:pt x="14210" y="790"/>
                    <a:pt x="13852" y="1360"/>
                    <a:pt x="14100" y="2649"/>
                  </a:cubicBezTo>
                  <a:cubicBezTo>
                    <a:pt x="14081" y="2650"/>
                    <a:pt x="14062" y="2650"/>
                    <a:pt x="14042" y="2650"/>
                  </a:cubicBezTo>
                  <a:cubicBezTo>
                    <a:pt x="12700" y="2650"/>
                    <a:pt x="11580" y="278"/>
                    <a:pt x="10054" y="34"/>
                  </a:cubicBezTo>
                  <a:cubicBezTo>
                    <a:pt x="9909" y="12"/>
                    <a:pt x="9762" y="0"/>
                    <a:pt x="9614"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132" name="Google Shape;76;p5"/>
            <p:cNvSpPr/>
            <p:nvPr/>
          </p:nvSpPr>
          <p:spPr>
            <a:xfrm>
              <a:off x="-1" y="0"/>
              <a:ext cx="6222984" cy="5396723"/>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133" name="Google Shape;77;p5"/>
            <p:cNvSpPr/>
            <p:nvPr/>
          </p:nvSpPr>
          <p:spPr>
            <a:xfrm>
              <a:off x="4664134" y="3976049"/>
              <a:ext cx="443247" cy="291584"/>
            </a:xfrm>
            <a:custGeom>
              <a:avLst/>
              <a:gdLst/>
              <a:ahLst/>
              <a:cxnLst>
                <a:cxn ang="0">
                  <a:pos x="wd2" y="hd2"/>
                </a:cxn>
                <a:cxn ang="5400000">
                  <a:pos x="wd2" y="hd2"/>
                </a:cxn>
                <a:cxn ang="10800000">
                  <a:pos x="wd2" y="hd2"/>
                </a:cxn>
                <a:cxn ang="16200000">
                  <a:pos x="wd2" y="hd2"/>
                </a:cxn>
              </a:cxnLst>
              <a:rect l="0" t="0" r="r" b="b"/>
              <a:pathLst>
                <a:path w="18147" h="21600" extrusionOk="0">
                  <a:moveTo>
                    <a:pt x="12599" y="0"/>
                  </a:moveTo>
                  <a:cubicBezTo>
                    <a:pt x="6945" y="0"/>
                    <a:pt x="-3046" y="3672"/>
                    <a:pt x="897" y="13993"/>
                  </a:cubicBezTo>
                  <a:cubicBezTo>
                    <a:pt x="2069" y="16567"/>
                    <a:pt x="3659" y="18686"/>
                    <a:pt x="5500" y="19748"/>
                  </a:cubicBezTo>
                  <a:cubicBezTo>
                    <a:pt x="6769" y="20760"/>
                    <a:pt x="8224" y="21600"/>
                    <a:pt x="9581" y="21600"/>
                  </a:cubicBezTo>
                  <a:cubicBezTo>
                    <a:pt x="10462" y="21600"/>
                    <a:pt x="11302" y="21246"/>
                    <a:pt x="12027" y="20352"/>
                  </a:cubicBezTo>
                  <a:cubicBezTo>
                    <a:pt x="13367" y="18686"/>
                    <a:pt x="17716" y="7938"/>
                    <a:pt x="17967" y="5515"/>
                  </a:cubicBezTo>
                  <a:cubicBezTo>
                    <a:pt x="18554" y="976"/>
                    <a:pt x="17716" y="1275"/>
                    <a:pt x="15208" y="368"/>
                  </a:cubicBezTo>
                  <a:cubicBezTo>
                    <a:pt x="14571" y="127"/>
                    <a:pt x="13663" y="0"/>
                    <a:pt x="12599"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134" name="Google Shape;78;p5"/>
            <p:cNvSpPr/>
            <p:nvPr/>
          </p:nvSpPr>
          <p:spPr>
            <a:xfrm>
              <a:off x="4213968" y="3948232"/>
              <a:ext cx="844612" cy="619380"/>
            </a:xfrm>
            <a:custGeom>
              <a:avLst/>
              <a:gdLst/>
              <a:ahLst/>
              <a:cxnLst>
                <a:cxn ang="0">
                  <a:pos x="wd2" y="hd2"/>
                </a:cxn>
                <a:cxn ang="5400000">
                  <a:pos x="wd2" y="hd2"/>
                </a:cxn>
                <a:cxn ang="10800000">
                  <a:pos x="wd2" y="hd2"/>
                </a:cxn>
                <a:cxn ang="16200000">
                  <a:pos x="wd2" y="hd2"/>
                </a:cxn>
              </a:cxnLst>
              <a:rect l="0" t="0" r="r" b="b"/>
              <a:pathLst>
                <a:path w="21253" h="21600" extrusionOk="0">
                  <a:moveTo>
                    <a:pt x="927" y="0"/>
                  </a:moveTo>
                  <a:cubicBezTo>
                    <a:pt x="603" y="0"/>
                    <a:pt x="291" y="90"/>
                    <a:pt x="0" y="288"/>
                  </a:cubicBezTo>
                  <a:cubicBezTo>
                    <a:pt x="669" y="2284"/>
                    <a:pt x="1955" y="4637"/>
                    <a:pt x="2829" y="6846"/>
                  </a:cubicBezTo>
                  <a:cubicBezTo>
                    <a:pt x="6531" y="15970"/>
                    <a:pt x="13526" y="21600"/>
                    <a:pt x="21085" y="21600"/>
                  </a:cubicBezTo>
                  <a:cubicBezTo>
                    <a:pt x="21600" y="20886"/>
                    <a:pt x="20829" y="19745"/>
                    <a:pt x="20160" y="19391"/>
                  </a:cubicBezTo>
                  <a:cubicBezTo>
                    <a:pt x="18308" y="18250"/>
                    <a:pt x="16303" y="17750"/>
                    <a:pt x="14400" y="16824"/>
                  </a:cubicBezTo>
                  <a:cubicBezTo>
                    <a:pt x="12445" y="15827"/>
                    <a:pt x="10595" y="14472"/>
                    <a:pt x="9463" y="12119"/>
                  </a:cubicBezTo>
                  <a:cubicBezTo>
                    <a:pt x="8999" y="11122"/>
                    <a:pt x="8589" y="10053"/>
                    <a:pt x="8228" y="8983"/>
                  </a:cubicBezTo>
                  <a:cubicBezTo>
                    <a:pt x="7265" y="6310"/>
                    <a:pt x="3634" y="0"/>
                    <a:pt x="927"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grpSp>
        <p:nvGrpSpPr>
          <p:cNvPr id="147" name="Google Shape;79;p5"/>
          <p:cNvGrpSpPr/>
          <p:nvPr/>
        </p:nvGrpSpPr>
        <p:grpSpPr>
          <a:xfrm>
            <a:off x="467722" y="307201"/>
            <a:ext cx="8941518" cy="3653083"/>
            <a:chOff x="0" y="0"/>
            <a:chExt cx="8941516" cy="3653082"/>
          </a:xfrm>
        </p:grpSpPr>
        <p:grpSp>
          <p:nvGrpSpPr>
            <p:cNvPr id="139" name="Google Shape;80;p5"/>
            <p:cNvGrpSpPr/>
            <p:nvPr/>
          </p:nvGrpSpPr>
          <p:grpSpPr>
            <a:xfrm>
              <a:off x="1834349" y="1595374"/>
              <a:ext cx="952784" cy="226344"/>
              <a:chOff x="0" y="0"/>
              <a:chExt cx="952783" cy="226343"/>
            </a:xfrm>
          </p:grpSpPr>
          <p:sp>
            <p:nvSpPr>
              <p:cNvPr id="136" name="Google Shape;81;p5"/>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7" name="Google Shape;82;p5"/>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8" name="Google Shape;83;p5"/>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42" name="Google Shape;84;p5"/>
            <p:cNvGrpSpPr/>
            <p:nvPr/>
          </p:nvGrpSpPr>
          <p:grpSpPr>
            <a:xfrm>
              <a:off x="7902585" y="3009603"/>
              <a:ext cx="608862" cy="125188"/>
              <a:chOff x="0" y="0"/>
              <a:chExt cx="608860" cy="125187"/>
            </a:xfrm>
          </p:grpSpPr>
          <p:sp>
            <p:nvSpPr>
              <p:cNvPr id="140" name="Google Shape;85;p5"/>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1" name="Google Shape;86;p5"/>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43" name="Google Shape;87;p5"/>
            <p:cNvSpPr/>
            <p:nvPr/>
          </p:nvSpPr>
          <p:spPr>
            <a:xfrm>
              <a:off x="8459140"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46" name="Google Shape;88;p5"/>
            <p:cNvGrpSpPr/>
            <p:nvPr/>
          </p:nvGrpSpPr>
          <p:grpSpPr>
            <a:xfrm>
              <a:off x="-1" y="3527735"/>
              <a:ext cx="504018" cy="125348"/>
              <a:chOff x="0" y="0"/>
              <a:chExt cx="504016" cy="125347"/>
            </a:xfrm>
          </p:grpSpPr>
          <p:sp>
            <p:nvSpPr>
              <p:cNvPr id="144" name="Google Shape;89;p5"/>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5" name="Google Shape;90;p5"/>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4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33277663"/>
      </p:ext>
    </p:extLst>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tx">
  <p:cSld name="One column text">
    <p:bg>
      <p:bgPr>
        <a:solidFill>
          <a:srgbClr val="E4E6F4"/>
        </a:solidFill>
        <a:effectLst/>
      </p:bgPr>
    </p:bg>
    <p:spTree>
      <p:nvGrpSpPr>
        <p:cNvPr id="1" name=""/>
        <p:cNvGrpSpPr/>
        <p:nvPr/>
      </p:nvGrpSpPr>
      <p:grpSpPr>
        <a:xfrm>
          <a:off x="0" y="0"/>
          <a:ext cx="0" cy="0"/>
          <a:chOff x="0" y="0"/>
          <a:chExt cx="0" cy="0"/>
        </a:xfrm>
      </p:grpSpPr>
      <p:sp>
        <p:nvSpPr>
          <p:cNvPr id="155" name="Body Level One…"/>
          <p:cNvSpPr txBox="1">
            <a:spLocks noGrp="1"/>
          </p:cNvSpPr>
          <p:nvPr>
            <p:ph type="body" sz="quarter" idx="1"/>
          </p:nvPr>
        </p:nvSpPr>
        <p:spPr>
          <a:xfrm>
            <a:off x="719999" y="2634775"/>
            <a:ext cx="2965501" cy="1356902"/>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156" name="Title Text"/>
          <p:cNvSpPr txBox="1">
            <a:spLocks noGrp="1"/>
          </p:cNvSpPr>
          <p:nvPr>
            <p:ph type="title"/>
          </p:nvPr>
        </p:nvSpPr>
        <p:spPr>
          <a:xfrm>
            <a:off x="719999" y="1394249"/>
            <a:ext cx="2965501" cy="12111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157" name="Google Shape;105;p7"/>
          <p:cNvSpPr/>
          <p:nvPr/>
        </p:nvSpPr>
        <p:spPr>
          <a:xfrm>
            <a:off x="4622460" y="-569734"/>
            <a:ext cx="7244997" cy="6283039"/>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168" name="Google Shape;106;p7"/>
          <p:cNvGrpSpPr/>
          <p:nvPr/>
        </p:nvGrpSpPr>
        <p:grpSpPr>
          <a:xfrm>
            <a:off x="3606222" y="451679"/>
            <a:ext cx="5122373" cy="4240143"/>
            <a:chOff x="0" y="0"/>
            <a:chExt cx="5122372" cy="4240142"/>
          </a:xfrm>
        </p:grpSpPr>
        <p:grpSp>
          <p:nvGrpSpPr>
            <p:cNvPr id="161" name="Google Shape;107;p7"/>
            <p:cNvGrpSpPr/>
            <p:nvPr/>
          </p:nvGrpSpPr>
          <p:grpSpPr>
            <a:xfrm>
              <a:off x="-1" y="0"/>
              <a:ext cx="952785" cy="226344"/>
              <a:chOff x="0" y="0"/>
              <a:chExt cx="952783" cy="226343"/>
            </a:xfrm>
          </p:grpSpPr>
          <p:sp>
            <p:nvSpPr>
              <p:cNvPr id="158" name="Google Shape;108;p7"/>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59" name="Google Shape;109;p7"/>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60" name="Google Shape;110;p7"/>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64" name="Google Shape;111;p7"/>
            <p:cNvGrpSpPr/>
            <p:nvPr/>
          </p:nvGrpSpPr>
          <p:grpSpPr>
            <a:xfrm>
              <a:off x="4513511" y="4114955"/>
              <a:ext cx="608862" cy="125188"/>
              <a:chOff x="0" y="0"/>
              <a:chExt cx="608860" cy="125187"/>
            </a:xfrm>
          </p:grpSpPr>
          <p:sp>
            <p:nvSpPr>
              <p:cNvPr id="162" name="Google Shape;112;p7"/>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63" name="Google Shape;113;p7"/>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67" name="Google Shape;114;p7"/>
            <p:cNvGrpSpPr/>
            <p:nvPr/>
          </p:nvGrpSpPr>
          <p:grpSpPr>
            <a:xfrm>
              <a:off x="713500" y="3890298"/>
              <a:ext cx="504018" cy="125348"/>
              <a:chOff x="0" y="0"/>
              <a:chExt cx="504016" cy="125347"/>
            </a:xfrm>
          </p:grpSpPr>
          <p:sp>
            <p:nvSpPr>
              <p:cNvPr id="165" name="Google Shape;115;p7"/>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66" name="Google Shape;116;p7"/>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68842375"/>
      </p:ext>
    </p:extLst>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tx">
  <p:cSld name="Main point">
    <p:bg>
      <p:bgPr>
        <a:solidFill>
          <a:srgbClr val="E4E6F4"/>
        </a:solidFill>
        <a:effectLst/>
      </p:bgPr>
    </p:bg>
    <p:spTree>
      <p:nvGrpSpPr>
        <p:cNvPr id="1" name=""/>
        <p:cNvGrpSpPr/>
        <p:nvPr/>
      </p:nvGrpSpPr>
      <p:grpSpPr>
        <a:xfrm>
          <a:off x="0" y="0"/>
          <a:ext cx="0" cy="0"/>
          <a:chOff x="0" y="0"/>
          <a:chExt cx="0" cy="0"/>
        </a:xfrm>
      </p:grpSpPr>
      <p:sp>
        <p:nvSpPr>
          <p:cNvPr id="176" name="Title Text"/>
          <p:cNvSpPr txBox="1">
            <a:spLocks noGrp="1"/>
          </p:cNvSpPr>
          <p:nvPr>
            <p:ph type="title"/>
          </p:nvPr>
        </p:nvSpPr>
        <p:spPr>
          <a:xfrm>
            <a:off x="719999" y="1405750"/>
            <a:ext cx="3852002" cy="2400901"/>
          </a:xfrm>
          <a:prstGeom prst="rect">
            <a:avLst/>
          </a:prstGeom>
        </p:spPr>
        <p:txBody>
          <a:bodyPr lIns="91424" tIns="91424" rIns="91424" bIns="91424"/>
          <a:lstStyle>
            <a:lvl1pPr>
              <a:defRPr sz="7000">
                <a:solidFill>
                  <a:srgbClr val="2A284C"/>
                </a:solidFill>
                <a:latin typeface="Oswald"/>
                <a:ea typeface="Oswald"/>
                <a:cs typeface="Oswald"/>
                <a:sym typeface="Oswald"/>
              </a:defRPr>
            </a:lvl1pPr>
          </a:lstStyle>
          <a:p>
            <a:r>
              <a:t>Title Text</a:t>
            </a:r>
          </a:p>
        </p:txBody>
      </p:sp>
      <p:sp>
        <p:nvSpPr>
          <p:cNvPr id="177" name="Google Shape;119;p8"/>
          <p:cNvSpPr/>
          <p:nvPr/>
        </p:nvSpPr>
        <p:spPr>
          <a:xfrm>
            <a:off x="4644772" y="-374555"/>
            <a:ext cx="9796602" cy="8495854"/>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1"/>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193" name="Google Shape;120;p8"/>
          <p:cNvGrpSpPr/>
          <p:nvPr/>
        </p:nvGrpSpPr>
        <p:grpSpPr>
          <a:xfrm>
            <a:off x="485761" y="366506"/>
            <a:ext cx="8172478" cy="4410490"/>
            <a:chOff x="0" y="0"/>
            <a:chExt cx="8172476" cy="4410487"/>
          </a:xfrm>
        </p:grpSpPr>
        <p:grpSp>
          <p:nvGrpSpPr>
            <p:cNvPr id="181" name="Google Shape;121;p8"/>
            <p:cNvGrpSpPr/>
            <p:nvPr/>
          </p:nvGrpSpPr>
          <p:grpSpPr>
            <a:xfrm>
              <a:off x="674984" y="140962"/>
              <a:ext cx="952784" cy="226344"/>
              <a:chOff x="0" y="0"/>
              <a:chExt cx="952783" cy="226342"/>
            </a:xfrm>
          </p:grpSpPr>
          <p:sp>
            <p:nvSpPr>
              <p:cNvPr id="178" name="Google Shape;122;p8"/>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79" name="Google Shape;123;p8"/>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80" name="Google Shape;124;p8"/>
              <p:cNvSpPr/>
              <p:nvPr/>
            </p:nvSpPr>
            <p:spPr>
              <a:xfrm>
                <a:off x="358564" y="149136"/>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85" name="Google Shape;125;p8"/>
            <p:cNvGrpSpPr/>
            <p:nvPr/>
          </p:nvGrpSpPr>
          <p:grpSpPr>
            <a:xfrm>
              <a:off x="0" y="4226578"/>
              <a:ext cx="771987" cy="183910"/>
              <a:chOff x="0" y="0"/>
              <a:chExt cx="771986" cy="183909"/>
            </a:xfrm>
          </p:grpSpPr>
          <p:sp>
            <p:nvSpPr>
              <p:cNvPr id="182" name="Google Shape;126;p8"/>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83" name="Google Shape;127;p8"/>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84" name="Google Shape;128;p8"/>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88" name="Google Shape;129;p8"/>
            <p:cNvGrpSpPr/>
            <p:nvPr/>
          </p:nvGrpSpPr>
          <p:grpSpPr>
            <a:xfrm>
              <a:off x="3526196" y="565928"/>
              <a:ext cx="608861" cy="125188"/>
              <a:chOff x="0" y="0"/>
              <a:chExt cx="608860" cy="125187"/>
            </a:xfrm>
          </p:grpSpPr>
          <p:sp>
            <p:nvSpPr>
              <p:cNvPr id="186" name="Google Shape;130;p8"/>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87" name="Google Shape;131;p8"/>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89" name="Google Shape;132;p8"/>
            <p:cNvSpPr/>
            <p:nvPr/>
          </p:nvSpPr>
          <p:spPr>
            <a:xfrm>
              <a:off x="7690100"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92" name="Google Shape;133;p8"/>
            <p:cNvGrpSpPr/>
            <p:nvPr/>
          </p:nvGrpSpPr>
          <p:grpSpPr>
            <a:xfrm>
              <a:off x="3985197" y="3624424"/>
              <a:ext cx="504017" cy="125348"/>
              <a:chOff x="0" y="0"/>
              <a:chExt cx="504016" cy="125346"/>
            </a:xfrm>
          </p:grpSpPr>
          <p:sp>
            <p:nvSpPr>
              <p:cNvPr id="190" name="Google Shape;134;p8"/>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91" name="Google Shape;135;p8"/>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9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63901634"/>
      </p:ext>
    </p:extLst>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x">
  <p:cSld name="Caption">
    <p:bg>
      <p:bgPr>
        <a:solidFill>
          <a:srgbClr val="E4E6F4"/>
        </a:solidFill>
        <a:effectLst/>
      </p:bgPr>
    </p:bg>
    <p:spTree>
      <p:nvGrpSpPr>
        <p:cNvPr id="1" name=""/>
        <p:cNvGrpSpPr/>
        <p:nvPr/>
      </p:nvGrpSpPr>
      <p:grpSpPr>
        <a:xfrm>
          <a:off x="0" y="0"/>
          <a:ext cx="0" cy="0"/>
          <a:chOff x="0" y="0"/>
          <a:chExt cx="0" cy="0"/>
        </a:xfrm>
      </p:grpSpPr>
      <p:grpSp>
        <p:nvGrpSpPr>
          <p:cNvPr id="226" name="Google Shape;153;p10"/>
          <p:cNvGrpSpPr/>
          <p:nvPr/>
        </p:nvGrpSpPr>
        <p:grpSpPr>
          <a:xfrm>
            <a:off x="1736250" y="3019084"/>
            <a:ext cx="5671500" cy="1584884"/>
            <a:chOff x="0" y="0"/>
            <a:chExt cx="5671499" cy="1584883"/>
          </a:xfrm>
        </p:grpSpPr>
        <p:sp>
          <p:nvSpPr>
            <p:cNvPr id="223" name="Google Shape;154;p10"/>
            <p:cNvSpPr/>
            <p:nvPr/>
          </p:nvSpPr>
          <p:spPr>
            <a:xfrm>
              <a:off x="0" y="149683"/>
              <a:ext cx="5671500" cy="1435201"/>
            </a:xfrm>
            <a:prstGeom prst="roundRect">
              <a:avLst>
                <a:gd name="adj" fmla="val 50000"/>
              </a:avLst>
            </a:prstGeom>
            <a:solidFill>
              <a:srgbClr val="FFFFFF"/>
            </a:solidFill>
            <a:ln w="12700" cap="flat">
              <a:noFill/>
              <a:miter lim="400000"/>
            </a:ln>
            <a:effectLst/>
          </p:spPr>
          <p:txBody>
            <a:bodyPr wrap="square" lIns="45719" tIns="45719" rIns="45719" bIns="45719" numCol="1" anchor="ctr">
              <a:noAutofit/>
            </a:bodyPr>
            <a:lstStyle/>
            <a:p>
              <a:endParaRPr/>
            </a:p>
          </p:txBody>
        </p:sp>
        <p:sp>
          <p:nvSpPr>
            <p:cNvPr id="224" name="Google Shape;155;p10"/>
            <p:cNvSpPr/>
            <p:nvPr/>
          </p:nvSpPr>
          <p:spPr>
            <a:xfrm rot="19799956">
              <a:off x="245986" y="23308"/>
              <a:ext cx="179372" cy="32147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20876"/>
                  </a:lnTo>
                  <a:close/>
                </a:path>
              </a:pathLst>
            </a:custGeom>
            <a:solidFill>
              <a:srgbClr val="FFFFFF"/>
            </a:solidFill>
            <a:ln w="12700" cap="flat">
              <a:noFill/>
              <a:miter lim="400000"/>
            </a:ln>
            <a:effectLst/>
          </p:spPr>
          <p:txBody>
            <a:bodyPr wrap="square" lIns="45719" tIns="45719" rIns="45719" bIns="45719" numCol="1" anchor="t">
              <a:noAutofit/>
            </a:bodyPr>
            <a:lstStyle/>
            <a:p>
              <a:endParaRPr/>
            </a:p>
          </p:txBody>
        </p:sp>
        <p:sp>
          <p:nvSpPr>
            <p:cNvPr id="225" name="Google Shape;156;p10"/>
            <p:cNvSpPr/>
            <p:nvPr/>
          </p:nvSpPr>
          <p:spPr>
            <a:xfrm rot="1800044" flipH="1">
              <a:off x="5246142" y="23308"/>
              <a:ext cx="179372" cy="32147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20876"/>
                  </a:lnTo>
                  <a:close/>
                </a:path>
              </a:pathLst>
            </a:custGeom>
            <a:solidFill>
              <a:srgbClr val="FFFFFF"/>
            </a:solidFill>
            <a:ln w="12700" cap="flat">
              <a:noFill/>
              <a:miter lim="400000"/>
            </a:ln>
            <a:effectLst/>
          </p:spPr>
          <p:txBody>
            <a:bodyPr wrap="square" lIns="45719" tIns="45719" rIns="45719" bIns="45719" numCol="1" anchor="t">
              <a:noAutofit/>
            </a:bodyPr>
            <a:lstStyle/>
            <a:p>
              <a:endParaRPr/>
            </a:p>
          </p:txBody>
        </p:sp>
      </p:grpSp>
      <p:sp>
        <p:nvSpPr>
          <p:cNvPr id="227" name="Title Text"/>
          <p:cNvSpPr txBox="1">
            <a:spLocks noGrp="1"/>
          </p:cNvSpPr>
          <p:nvPr>
            <p:ph type="title"/>
          </p:nvPr>
        </p:nvSpPr>
        <p:spPr>
          <a:xfrm>
            <a:off x="1948050" y="3363924"/>
            <a:ext cx="5247900" cy="1125601"/>
          </a:xfrm>
          <a:prstGeom prst="rect">
            <a:avLst/>
          </a:prstGeom>
        </p:spPr>
        <p:txBody>
          <a:bodyPr lIns="91424" tIns="91424" rIns="91424" bIns="91424"/>
          <a:lstStyle>
            <a:lvl1pPr algn="ctr">
              <a:defRPr sz="3600">
                <a:solidFill>
                  <a:srgbClr val="2A284C"/>
                </a:solidFill>
                <a:latin typeface="Oswald"/>
                <a:ea typeface="Oswald"/>
                <a:cs typeface="Oswald"/>
                <a:sym typeface="Oswald"/>
              </a:defRPr>
            </a:lvl1pPr>
          </a:lstStyle>
          <a:p>
            <a:r>
              <a:t>Title Text</a:t>
            </a:r>
          </a:p>
        </p:txBody>
      </p:sp>
      <p:sp>
        <p:nvSpPr>
          <p:cNvPr id="2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36717865"/>
      </p:ext>
    </p:extLst>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x">
  <p:cSld name="Big number">
    <p:bg>
      <p:bgPr>
        <a:solidFill>
          <a:srgbClr val="E4E6F4"/>
        </a:solidFill>
        <a:effectLst/>
      </p:bgPr>
    </p:bg>
    <p:spTree>
      <p:nvGrpSpPr>
        <p:cNvPr id="1" name=""/>
        <p:cNvGrpSpPr/>
        <p:nvPr/>
      </p:nvGrpSpPr>
      <p:grpSpPr>
        <a:xfrm>
          <a:off x="0" y="0"/>
          <a:ext cx="0" cy="0"/>
          <a:chOff x="0" y="0"/>
          <a:chExt cx="0" cy="0"/>
        </a:xfrm>
      </p:grpSpPr>
      <p:sp>
        <p:nvSpPr>
          <p:cNvPr id="235" name="xx%"/>
          <p:cNvSpPr txBox="1">
            <a:spLocks noGrp="1"/>
          </p:cNvSpPr>
          <p:nvPr>
            <p:ph type="title" hasCustomPrompt="1"/>
          </p:nvPr>
        </p:nvSpPr>
        <p:spPr>
          <a:xfrm>
            <a:off x="5260199" y="1649249"/>
            <a:ext cx="3163801" cy="1107301"/>
          </a:xfrm>
          <a:prstGeom prst="rect">
            <a:avLst/>
          </a:prstGeom>
        </p:spPr>
        <p:txBody>
          <a:bodyPr lIns="91424" tIns="91424" rIns="91424" bIns="91424" anchor="b"/>
          <a:lstStyle>
            <a:lvl1pPr algn="r">
              <a:defRPr sz="7000">
                <a:solidFill>
                  <a:srgbClr val="2A284C"/>
                </a:solidFill>
                <a:latin typeface="Oswald"/>
                <a:ea typeface="Oswald"/>
                <a:cs typeface="Oswald"/>
                <a:sym typeface="Oswald"/>
              </a:defRPr>
            </a:lvl1pPr>
          </a:lstStyle>
          <a:p>
            <a:r>
              <a:t>xx%</a:t>
            </a:r>
          </a:p>
        </p:txBody>
      </p:sp>
      <p:sp>
        <p:nvSpPr>
          <p:cNvPr id="236" name="Body Level One…"/>
          <p:cNvSpPr txBox="1">
            <a:spLocks noGrp="1"/>
          </p:cNvSpPr>
          <p:nvPr>
            <p:ph type="body" sz="quarter" idx="1"/>
          </p:nvPr>
        </p:nvSpPr>
        <p:spPr>
          <a:xfrm>
            <a:off x="5260199" y="2752999"/>
            <a:ext cx="3163801" cy="650701"/>
          </a:xfrm>
          <a:prstGeom prst="rect">
            <a:avLst/>
          </a:prstGeom>
        </p:spPr>
        <p:txBody>
          <a:bodyPr lIns="91424" tIns="91424" rIns="91424" bIns="91424"/>
          <a:lstStyle>
            <a:lvl1pPr marL="342900" indent="-228600" algn="r">
              <a:buClrTx/>
              <a:buSzTx/>
              <a:buFontTx/>
              <a:buNone/>
              <a:defRPr>
                <a:solidFill>
                  <a:srgbClr val="2A284C"/>
                </a:solidFill>
                <a:latin typeface="Roboto Regular"/>
                <a:ea typeface="Roboto Regular"/>
                <a:cs typeface="Roboto Regular"/>
                <a:sym typeface="Roboto Regular"/>
              </a:defRPr>
            </a:lvl1pPr>
            <a:lvl2pPr marL="342900" indent="254000" algn="r">
              <a:buClrTx/>
              <a:buSzTx/>
              <a:buFontTx/>
              <a:buNone/>
              <a:defRPr>
                <a:solidFill>
                  <a:srgbClr val="2A284C"/>
                </a:solidFill>
                <a:latin typeface="Roboto Regular"/>
                <a:ea typeface="Roboto Regular"/>
                <a:cs typeface="Roboto Regular"/>
                <a:sym typeface="Roboto Regular"/>
              </a:defRPr>
            </a:lvl2pPr>
            <a:lvl3pPr marL="342900" indent="711200" algn="r">
              <a:buClrTx/>
              <a:buSzTx/>
              <a:buFontTx/>
              <a:buNone/>
              <a:defRPr>
                <a:solidFill>
                  <a:srgbClr val="2A284C"/>
                </a:solidFill>
                <a:latin typeface="Roboto Regular"/>
                <a:ea typeface="Roboto Regular"/>
                <a:cs typeface="Roboto Regular"/>
                <a:sym typeface="Roboto Regular"/>
              </a:defRPr>
            </a:lvl3pPr>
            <a:lvl4pPr marL="342900" indent="1168400" algn="r">
              <a:buClrTx/>
              <a:buSzTx/>
              <a:buFontTx/>
              <a:buNone/>
              <a:defRPr>
                <a:solidFill>
                  <a:srgbClr val="2A284C"/>
                </a:solidFill>
                <a:latin typeface="Roboto Regular"/>
                <a:ea typeface="Roboto Regular"/>
                <a:cs typeface="Roboto Regular"/>
                <a:sym typeface="Roboto Regular"/>
              </a:defRPr>
            </a:lvl4pPr>
            <a:lvl5pPr marL="342900" indent="1625600" algn="r">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237" name="Google Shape;161;p11"/>
          <p:cNvSpPr/>
          <p:nvPr/>
        </p:nvSpPr>
        <p:spPr>
          <a:xfrm>
            <a:off x="-3460530" y="-7029347"/>
            <a:ext cx="7155641" cy="11633742"/>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1"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a:miter lim="400000"/>
          </a:ln>
        </p:spPr>
        <p:txBody>
          <a:bodyPr lIns="45719" rIns="45719" anchor="ctr"/>
          <a:lstStyle/>
          <a:p>
            <a:endParaRPr/>
          </a:p>
        </p:txBody>
      </p:sp>
      <p:grpSp>
        <p:nvGrpSpPr>
          <p:cNvPr id="250" name="Google Shape;162;p11"/>
          <p:cNvGrpSpPr/>
          <p:nvPr/>
        </p:nvGrpSpPr>
        <p:grpSpPr>
          <a:xfrm>
            <a:off x="377577" y="806368"/>
            <a:ext cx="5957959" cy="3530765"/>
            <a:chOff x="0" y="0"/>
            <a:chExt cx="5957958" cy="3530763"/>
          </a:xfrm>
        </p:grpSpPr>
        <p:grpSp>
          <p:nvGrpSpPr>
            <p:cNvPr id="241" name="Google Shape;163;p11"/>
            <p:cNvGrpSpPr/>
            <p:nvPr/>
          </p:nvGrpSpPr>
          <p:grpSpPr>
            <a:xfrm>
              <a:off x="5005175" y="3304420"/>
              <a:ext cx="952784" cy="226344"/>
              <a:chOff x="0" y="0"/>
              <a:chExt cx="952783" cy="226343"/>
            </a:xfrm>
          </p:grpSpPr>
          <p:sp>
            <p:nvSpPr>
              <p:cNvPr id="238" name="Google Shape;164;p11"/>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39" name="Google Shape;165;p11"/>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40" name="Google Shape;166;p11"/>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245" name="Google Shape;167;p11"/>
            <p:cNvGrpSpPr/>
            <p:nvPr/>
          </p:nvGrpSpPr>
          <p:grpSpPr>
            <a:xfrm>
              <a:off x="3808927" y="-1"/>
              <a:ext cx="771988" cy="183911"/>
              <a:chOff x="0" y="0"/>
              <a:chExt cx="771986" cy="183909"/>
            </a:xfrm>
          </p:grpSpPr>
          <p:sp>
            <p:nvSpPr>
              <p:cNvPr id="242" name="Google Shape;168;p11"/>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43" name="Google Shape;169;p11"/>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44" name="Google Shape;170;p11"/>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246" name="Google Shape;171;p11"/>
            <p:cNvSpPr/>
            <p:nvPr/>
          </p:nvSpPr>
          <p:spPr>
            <a:xfrm>
              <a:off x="4550028" y="1712887"/>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249" name="Google Shape;172;p11"/>
            <p:cNvGrpSpPr/>
            <p:nvPr/>
          </p:nvGrpSpPr>
          <p:grpSpPr>
            <a:xfrm>
              <a:off x="-1" y="1686618"/>
              <a:ext cx="504018" cy="125348"/>
              <a:chOff x="0" y="0"/>
              <a:chExt cx="504016" cy="125347"/>
            </a:xfrm>
          </p:grpSpPr>
          <p:sp>
            <p:nvSpPr>
              <p:cNvPr id="247" name="Google Shape;173;p11"/>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48" name="Google Shape;174;p11"/>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25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03456870"/>
      </p:ext>
    </p:extLst>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83703426"/>
      </p:ext>
    </p:extLst>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x">
  <p:cSld name="Table of contents">
    <p:bg>
      <p:bgPr>
        <a:solidFill>
          <a:srgbClr val="E4E6F4"/>
        </a:solidFill>
        <a:effectLst/>
      </p:bgPr>
    </p:bg>
    <p:spTree>
      <p:nvGrpSpPr>
        <p:cNvPr id="1" name=""/>
        <p:cNvGrpSpPr/>
        <p:nvPr/>
      </p:nvGrpSpPr>
      <p:grpSpPr>
        <a:xfrm>
          <a:off x="0" y="0"/>
          <a:ext cx="0" cy="0"/>
          <a:chOff x="0" y="0"/>
          <a:chExt cx="0" cy="0"/>
        </a:xfrm>
      </p:grpSpPr>
      <p:sp>
        <p:nvSpPr>
          <p:cNvPr id="265" name="xx%"/>
          <p:cNvSpPr txBox="1">
            <a:spLocks noGrp="1"/>
          </p:cNvSpPr>
          <p:nvPr>
            <p:ph type="title" hasCustomPrompt="1"/>
          </p:nvPr>
        </p:nvSpPr>
        <p:spPr>
          <a:xfrm>
            <a:off x="1418149" y="2114745"/>
            <a:ext cx="885901" cy="650401"/>
          </a:xfrm>
          <a:prstGeom prst="rect">
            <a:avLst/>
          </a:prstGeom>
        </p:spPr>
        <p:txBody>
          <a:bodyPr lIns="91424" tIns="91424" rIns="91424" bIns="91424"/>
          <a:lstStyle>
            <a:lvl1pPr algn="ctr">
              <a:defRPr sz="4800">
                <a:solidFill>
                  <a:srgbClr val="2A284C"/>
                </a:solidFill>
                <a:latin typeface="Oswald"/>
                <a:ea typeface="Oswald"/>
                <a:cs typeface="Oswald"/>
                <a:sym typeface="Oswald"/>
              </a:defRPr>
            </a:lvl1pPr>
          </a:lstStyle>
          <a:p>
            <a:r>
              <a:t>xx%</a:t>
            </a:r>
          </a:p>
        </p:txBody>
      </p:sp>
      <p:sp>
        <p:nvSpPr>
          <p:cNvPr id="266" name="Body Level One…"/>
          <p:cNvSpPr txBox="1">
            <a:spLocks noGrp="1"/>
          </p:cNvSpPr>
          <p:nvPr>
            <p:ph type="body" sz="quarter" idx="1"/>
          </p:nvPr>
        </p:nvSpPr>
        <p:spPr>
          <a:xfrm>
            <a:off x="770450" y="3063025"/>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282" name="Google Shape;187;p13"/>
          <p:cNvGrpSpPr/>
          <p:nvPr/>
        </p:nvGrpSpPr>
        <p:grpSpPr>
          <a:xfrm>
            <a:off x="-385010" y="259238"/>
            <a:ext cx="9154894" cy="4472583"/>
            <a:chOff x="0" y="0"/>
            <a:chExt cx="9154893" cy="4472582"/>
          </a:xfrm>
        </p:grpSpPr>
        <p:grpSp>
          <p:nvGrpSpPr>
            <p:cNvPr id="270" name="Google Shape;188;p13"/>
            <p:cNvGrpSpPr/>
            <p:nvPr/>
          </p:nvGrpSpPr>
          <p:grpSpPr>
            <a:xfrm>
              <a:off x="0" y="4246238"/>
              <a:ext cx="952783" cy="226345"/>
              <a:chOff x="0" y="0"/>
              <a:chExt cx="952782" cy="226343"/>
            </a:xfrm>
          </p:grpSpPr>
          <p:sp>
            <p:nvSpPr>
              <p:cNvPr id="267" name="Google Shape;189;p13"/>
              <p:cNvSpPr/>
              <p:nvPr/>
            </p:nvSpPr>
            <p:spPr>
              <a:xfrm flipH="1">
                <a:off x="358194"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68" name="Google Shape;190;p13"/>
              <p:cNvSpPr/>
              <p:nvPr/>
            </p:nvSpPr>
            <p:spPr>
              <a:xfrm flipH="1">
                <a:off x="154447" y="0"/>
                <a:ext cx="594259"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69" name="Google Shape;191;p13"/>
              <p:cNvSpPr/>
              <p:nvPr/>
            </p:nvSpPr>
            <p:spPr>
              <a:xfrm flipH="1">
                <a:off x="0" y="149138"/>
                <a:ext cx="594219"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274" name="Google Shape;192;p13"/>
            <p:cNvGrpSpPr/>
            <p:nvPr/>
          </p:nvGrpSpPr>
          <p:grpSpPr>
            <a:xfrm>
              <a:off x="7793880" y="1096693"/>
              <a:ext cx="771987" cy="183911"/>
              <a:chOff x="0" y="0"/>
              <a:chExt cx="771986" cy="183909"/>
            </a:xfrm>
          </p:grpSpPr>
          <p:sp>
            <p:nvSpPr>
              <p:cNvPr id="271" name="Google Shape;193;p13"/>
              <p:cNvSpPr/>
              <p:nvPr/>
            </p:nvSpPr>
            <p:spPr>
              <a:xfrm flipH="1">
                <a:off x="288615" y="58602"/>
                <a:ext cx="483372"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72" name="Google Shape;194;p13"/>
              <p:cNvSpPr/>
              <p:nvPr/>
            </p:nvSpPr>
            <p:spPr>
              <a:xfrm flipH="1">
                <a:off x="123509" y="0"/>
                <a:ext cx="482385"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73" name="Google Shape;195;p13"/>
              <p:cNvSpPr/>
              <p:nvPr/>
            </p:nvSpPr>
            <p:spPr>
              <a:xfrm flipH="1">
                <a:off x="-1" y="120995"/>
                <a:ext cx="483373"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277" name="Google Shape;196;p13"/>
            <p:cNvGrpSpPr/>
            <p:nvPr/>
          </p:nvGrpSpPr>
          <p:grpSpPr>
            <a:xfrm>
              <a:off x="6330785" y="429069"/>
              <a:ext cx="608862" cy="125188"/>
              <a:chOff x="0" y="0"/>
              <a:chExt cx="608860" cy="125187"/>
            </a:xfrm>
          </p:grpSpPr>
          <p:sp>
            <p:nvSpPr>
              <p:cNvPr id="275" name="Google Shape;197;p13"/>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76" name="Google Shape;198;p13"/>
              <p:cNvSpPr/>
              <p:nvPr/>
            </p:nvSpPr>
            <p:spPr>
              <a:xfrm flipH="1">
                <a:off x="125495"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278" name="Google Shape;199;p13"/>
            <p:cNvSpPr/>
            <p:nvPr/>
          </p:nvSpPr>
          <p:spPr>
            <a:xfrm flipH="1">
              <a:off x="8567302" y="4233133"/>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281" name="Google Shape;200;p13"/>
            <p:cNvGrpSpPr/>
            <p:nvPr/>
          </p:nvGrpSpPr>
          <p:grpSpPr>
            <a:xfrm>
              <a:off x="8650876" y="0"/>
              <a:ext cx="504018" cy="125348"/>
              <a:chOff x="0" y="0"/>
              <a:chExt cx="504016" cy="125347"/>
            </a:xfrm>
          </p:grpSpPr>
          <p:sp>
            <p:nvSpPr>
              <p:cNvPr id="279" name="Google Shape;201;p13"/>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80" name="Google Shape;202;p13"/>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2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35726513"/>
      </p:ext>
    </p:extLst>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x">
  <p:cSld name="One column text 1">
    <p:bg>
      <p:bgPr>
        <a:solidFill>
          <a:srgbClr val="E4E6F4"/>
        </a:solidFill>
        <a:effectLst/>
      </p:bgPr>
    </p:bg>
    <p:spTree>
      <p:nvGrpSpPr>
        <p:cNvPr id="1" name=""/>
        <p:cNvGrpSpPr/>
        <p:nvPr/>
      </p:nvGrpSpPr>
      <p:grpSpPr>
        <a:xfrm>
          <a:off x="0" y="0"/>
          <a:ext cx="0" cy="0"/>
          <a:chOff x="0" y="0"/>
          <a:chExt cx="0" cy="0"/>
        </a:xfrm>
      </p:grpSpPr>
      <p:sp>
        <p:nvSpPr>
          <p:cNvPr id="290" name="Body Level One…"/>
          <p:cNvSpPr txBox="1">
            <a:spLocks noGrp="1"/>
          </p:cNvSpPr>
          <p:nvPr>
            <p:ph type="body" sz="quarter" idx="1"/>
          </p:nvPr>
        </p:nvSpPr>
        <p:spPr>
          <a:xfrm>
            <a:off x="719999" y="2610874"/>
            <a:ext cx="3953702" cy="1008001"/>
          </a:xfrm>
          <a:prstGeom prst="rect">
            <a:avLst/>
          </a:prstGeom>
        </p:spPr>
        <p:txBody>
          <a:bodyPr lIns="91424" tIns="91424" rIns="91424" bIns="91424"/>
          <a:lstStyle>
            <a:lvl1pPr marL="342900" indent="-228600">
              <a:buClrTx/>
              <a:buSzTx/>
              <a:buFontTx/>
              <a:buNone/>
              <a:defRPr>
                <a:solidFill>
                  <a:srgbClr val="2A284C"/>
                </a:solidFill>
                <a:latin typeface="Roboto Regular"/>
                <a:ea typeface="Roboto Regular"/>
                <a:cs typeface="Roboto Regular"/>
                <a:sym typeface="Roboto Regular"/>
              </a:defRPr>
            </a:lvl1pPr>
            <a:lvl2pPr marL="342900" indent="254000">
              <a:buClrTx/>
              <a:buSzTx/>
              <a:buFontTx/>
              <a:buNone/>
              <a:defRPr>
                <a:solidFill>
                  <a:srgbClr val="2A284C"/>
                </a:solidFill>
                <a:latin typeface="Roboto Regular"/>
                <a:ea typeface="Roboto Regular"/>
                <a:cs typeface="Roboto Regular"/>
                <a:sym typeface="Roboto Regular"/>
              </a:defRPr>
            </a:lvl2pPr>
            <a:lvl3pPr marL="342900" indent="711200">
              <a:buClrTx/>
              <a:buSzTx/>
              <a:buFontTx/>
              <a:buNone/>
              <a:defRPr>
                <a:solidFill>
                  <a:srgbClr val="2A284C"/>
                </a:solidFill>
                <a:latin typeface="Roboto Regular"/>
                <a:ea typeface="Roboto Regular"/>
                <a:cs typeface="Roboto Regular"/>
                <a:sym typeface="Roboto Regular"/>
              </a:defRPr>
            </a:lvl3pPr>
            <a:lvl4pPr marL="342900" indent="1168400">
              <a:buClrTx/>
              <a:buSzTx/>
              <a:buFontTx/>
              <a:buNone/>
              <a:defRPr>
                <a:solidFill>
                  <a:srgbClr val="2A284C"/>
                </a:solidFill>
                <a:latin typeface="Roboto Regular"/>
                <a:ea typeface="Roboto Regular"/>
                <a:cs typeface="Roboto Regular"/>
                <a:sym typeface="Roboto Regular"/>
              </a:defRPr>
            </a:lvl4pPr>
            <a:lvl5pPr marL="342900" indent="1625600">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291" name="Title Text"/>
          <p:cNvSpPr txBox="1">
            <a:spLocks noGrp="1"/>
          </p:cNvSpPr>
          <p:nvPr>
            <p:ph type="title"/>
          </p:nvPr>
        </p:nvSpPr>
        <p:spPr>
          <a:xfrm>
            <a:off x="719999" y="1443698"/>
            <a:ext cx="3953702" cy="1091702"/>
          </a:xfrm>
          <a:prstGeom prst="rect">
            <a:avLst/>
          </a:prstGeom>
        </p:spPr>
        <p:txBody>
          <a:bodyPr lIns="91424" tIns="91424" rIns="91424" bIns="91424" anchor="t"/>
          <a:lstStyle>
            <a:lvl1pPr>
              <a:defRPr sz="7000">
                <a:solidFill>
                  <a:srgbClr val="2A284C"/>
                </a:solidFill>
                <a:latin typeface="Oswald"/>
                <a:ea typeface="Oswald"/>
                <a:cs typeface="Oswald"/>
                <a:sym typeface="Oswald"/>
              </a:defRPr>
            </a:lvl1pPr>
          </a:lstStyle>
          <a:p>
            <a:r>
              <a:t>Title Text</a:t>
            </a:r>
          </a:p>
        </p:txBody>
      </p:sp>
      <p:grpSp>
        <p:nvGrpSpPr>
          <p:cNvPr id="307" name="Google Shape;206;p14"/>
          <p:cNvGrpSpPr/>
          <p:nvPr/>
        </p:nvGrpSpPr>
        <p:grpSpPr>
          <a:xfrm>
            <a:off x="-276012" y="539018"/>
            <a:ext cx="8951752" cy="4065464"/>
            <a:chOff x="0" y="0"/>
            <a:chExt cx="8951751" cy="4065464"/>
          </a:xfrm>
        </p:grpSpPr>
        <p:grpSp>
          <p:nvGrpSpPr>
            <p:cNvPr id="295" name="Google Shape;207;p14"/>
            <p:cNvGrpSpPr/>
            <p:nvPr/>
          </p:nvGrpSpPr>
          <p:grpSpPr>
            <a:xfrm>
              <a:off x="5535133" y="3839121"/>
              <a:ext cx="952784" cy="226344"/>
              <a:chOff x="0" y="0"/>
              <a:chExt cx="952783" cy="226342"/>
            </a:xfrm>
          </p:grpSpPr>
          <p:sp>
            <p:nvSpPr>
              <p:cNvPr id="292" name="Google Shape;208;p14"/>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93" name="Google Shape;209;p14"/>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94" name="Google Shape;210;p14"/>
              <p:cNvSpPr/>
              <p:nvPr/>
            </p:nvSpPr>
            <p:spPr>
              <a:xfrm>
                <a:off x="358564" y="149136"/>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299" name="Google Shape;211;p14"/>
            <p:cNvGrpSpPr/>
            <p:nvPr/>
          </p:nvGrpSpPr>
          <p:grpSpPr>
            <a:xfrm>
              <a:off x="610511" y="0"/>
              <a:ext cx="771988" cy="183910"/>
              <a:chOff x="0" y="0"/>
              <a:chExt cx="771986" cy="183909"/>
            </a:xfrm>
          </p:grpSpPr>
          <p:sp>
            <p:nvSpPr>
              <p:cNvPr id="296" name="Google Shape;212;p14"/>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97" name="Google Shape;213;p14"/>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98" name="Google Shape;214;p14"/>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302" name="Google Shape;215;p14"/>
            <p:cNvGrpSpPr/>
            <p:nvPr/>
          </p:nvGrpSpPr>
          <p:grpSpPr>
            <a:xfrm>
              <a:off x="4228795" y="637862"/>
              <a:ext cx="608862" cy="125188"/>
              <a:chOff x="0" y="0"/>
              <a:chExt cx="608860" cy="125187"/>
            </a:xfrm>
          </p:grpSpPr>
          <p:sp>
            <p:nvSpPr>
              <p:cNvPr id="300" name="Google Shape;216;p14"/>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01" name="Google Shape;217;p14"/>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303" name="Google Shape;218;p14"/>
            <p:cNvSpPr/>
            <p:nvPr/>
          </p:nvSpPr>
          <p:spPr>
            <a:xfrm>
              <a:off x="-1" y="3245995"/>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306" name="Google Shape;219;p14"/>
            <p:cNvGrpSpPr/>
            <p:nvPr/>
          </p:nvGrpSpPr>
          <p:grpSpPr>
            <a:xfrm>
              <a:off x="8447734" y="1968495"/>
              <a:ext cx="504018" cy="125348"/>
              <a:chOff x="0" y="0"/>
              <a:chExt cx="504016" cy="125346"/>
            </a:xfrm>
          </p:grpSpPr>
          <p:sp>
            <p:nvSpPr>
              <p:cNvPr id="304" name="Google Shape;220;p14"/>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05" name="Google Shape;221;p14"/>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grpSp>
        <p:nvGrpSpPr>
          <p:cNvPr id="310" name="Google Shape;222;p14"/>
          <p:cNvGrpSpPr/>
          <p:nvPr/>
        </p:nvGrpSpPr>
        <p:grpSpPr>
          <a:xfrm>
            <a:off x="5185290" y="-119842"/>
            <a:ext cx="4123788" cy="5908566"/>
            <a:chOff x="0" y="0"/>
            <a:chExt cx="4123787" cy="5908564"/>
          </a:xfrm>
        </p:grpSpPr>
        <p:sp>
          <p:nvSpPr>
            <p:cNvPr id="308" name="Google Shape;223;p14"/>
            <p:cNvSpPr/>
            <p:nvPr/>
          </p:nvSpPr>
          <p:spPr>
            <a:xfrm>
              <a:off x="-1" y="412472"/>
              <a:ext cx="3380517" cy="5496093"/>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1"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309" name="Google Shape;224;p14"/>
            <p:cNvSpPr/>
            <p:nvPr/>
          </p:nvSpPr>
          <p:spPr>
            <a:xfrm>
              <a:off x="2816115" y="0"/>
              <a:ext cx="1307673" cy="1518065"/>
            </a:xfrm>
            <a:custGeom>
              <a:avLst/>
              <a:gdLst/>
              <a:ahLst/>
              <a:cxnLst>
                <a:cxn ang="0">
                  <a:pos x="wd2" y="hd2"/>
                </a:cxn>
                <a:cxn ang="5400000">
                  <a:pos x="wd2" y="hd2"/>
                </a:cxn>
                <a:cxn ang="10800000">
                  <a:pos x="wd2" y="hd2"/>
                </a:cxn>
                <a:cxn ang="16200000">
                  <a:pos x="wd2" y="hd2"/>
                </a:cxn>
              </a:cxnLst>
              <a:rect l="0" t="0" r="r" b="b"/>
              <a:pathLst>
                <a:path w="21219" h="21600" extrusionOk="0">
                  <a:moveTo>
                    <a:pt x="7982" y="0"/>
                  </a:moveTo>
                  <a:cubicBezTo>
                    <a:pt x="7566" y="0"/>
                    <a:pt x="7155" y="49"/>
                    <a:pt x="6762" y="190"/>
                  </a:cubicBezTo>
                  <a:cubicBezTo>
                    <a:pt x="4843" y="883"/>
                    <a:pt x="5407" y="2542"/>
                    <a:pt x="4164" y="3532"/>
                  </a:cubicBezTo>
                  <a:cubicBezTo>
                    <a:pt x="3120" y="4374"/>
                    <a:pt x="1116" y="3706"/>
                    <a:pt x="240" y="4869"/>
                  </a:cubicBezTo>
                  <a:cubicBezTo>
                    <a:pt x="-381" y="5686"/>
                    <a:pt x="297" y="6800"/>
                    <a:pt x="1200" y="7395"/>
                  </a:cubicBezTo>
                  <a:cubicBezTo>
                    <a:pt x="2075" y="7989"/>
                    <a:pt x="3205" y="8311"/>
                    <a:pt x="3883" y="9104"/>
                  </a:cubicBezTo>
                  <a:cubicBezTo>
                    <a:pt x="5012" y="10316"/>
                    <a:pt x="4701" y="12124"/>
                    <a:pt x="4080" y="13585"/>
                  </a:cubicBezTo>
                  <a:cubicBezTo>
                    <a:pt x="3459" y="15070"/>
                    <a:pt x="2583" y="16556"/>
                    <a:pt x="2809" y="18116"/>
                  </a:cubicBezTo>
                  <a:cubicBezTo>
                    <a:pt x="2923" y="18858"/>
                    <a:pt x="3233" y="19551"/>
                    <a:pt x="3685" y="20170"/>
                  </a:cubicBezTo>
                  <a:cubicBezTo>
                    <a:pt x="4137" y="20789"/>
                    <a:pt x="4701" y="21384"/>
                    <a:pt x="5521" y="21557"/>
                  </a:cubicBezTo>
                  <a:cubicBezTo>
                    <a:pt x="5670" y="21586"/>
                    <a:pt x="5819" y="21600"/>
                    <a:pt x="5968" y="21600"/>
                  </a:cubicBezTo>
                  <a:cubicBezTo>
                    <a:pt x="6831" y="21600"/>
                    <a:pt x="7665" y="21144"/>
                    <a:pt x="8316" y="20617"/>
                  </a:cubicBezTo>
                  <a:cubicBezTo>
                    <a:pt x="9078" y="19997"/>
                    <a:pt x="9755" y="19255"/>
                    <a:pt x="10687" y="18858"/>
                  </a:cubicBezTo>
                  <a:cubicBezTo>
                    <a:pt x="12043" y="18264"/>
                    <a:pt x="13765" y="18487"/>
                    <a:pt x="14923" y="17670"/>
                  </a:cubicBezTo>
                  <a:cubicBezTo>
                    <a:pt x="16363" y="16654"/>
                    <a:pt x="16165" y="14724"/>
                    <a:pt x="16560" y="13139"/>
                  </a:cubicBezTo>
                  <a:cubicBezTo>
                    <a:pt x="17238" y="10465"/>
                    <a:pt x="19864" y="8485"/>
                    <a:pt x="20880" y="5909"/>
                  </a:cubicBezTo>
                  <a:cubicBezTo>
                    <a:pt x="21106" y="5414"/>
                    <a:pt x="21219" y="4894"/>
                    <a:pt x="21219" y="4350"/>
                  </a:cubicBezTo>
                  <a:cubicBezTo>
                    <a:pt x="21162" y="2616"/>
                    <a:pt x="19496" y="1180"/>
                    <a:pt x="17661" y="611"/>
                  </a:cubicBezTo>
                  <a:cubicBezTo>
                    <a:pt x="16591" y="290"/>
                    <a:pt x="15521" y="213"/>
                    <a:pt x="14447" y="213"/>
                  </a:cubicBezTo>
                  <a:cubicBezTo>
                    <a:pt x="13453" y="213"/>
                    <a:pt x="12456" y="279"/>
                    <a:pt x="11456" y="279"/>
                  </a:cubicBezTo>
                  <a:cubicBezTo>
                    <a:pt x="11199" y="279"/>
                    <a:pt x="10944" y="275"/>
                    <a:pt x="10687" y="264"/>
                  </a:cubicBezTo>
                  <a:cubicBezTo>
                    <a:pt x="9819" y="230"/>
                    <a:pt x="8884" y="0"/>
                    <a:pt x="798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sp>
        <p:nvSpPr>
          <p:cNvPr id="3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96412659"/>
      </p:ext>
    </p:extLst>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x">
  <p:cSld name="Title and three columns">
    <p:bg>
      <p:bgPr>
        <a:solidFill>
          <a:srgbClr val="E4E6F4"/>
        </a:solidFill>
        <a:effectLst/>
      </p:bgPr>
    </p:bg>
    <p:spTree>
      <p:nvGrpSpPr>
        <p:cNvPr id="1" name=""/>
        <p:cNvGrpSpPr/>
        <p:nvPr/>
      </p:nvGrpSpPr>
      <p:grpSpPr>
        <a:xfrm>
          <a:off x="0" y="0"/>
          <a:ext cx="0" cy="0"/>
          <a:chOff x="0" y="0"/>
          <a:chExt cx="0" cy="0"/>
        </a:xfrm>
      </p:grpSpPr>
      <p:sp>
        <p:nvSpPr>
          <p:cNvPr id="318" name="Body Level One…"/>
          <p:cNvSpPr txBox="1">
            <a:spLocks noGrp="1"/>
          </p:cNvSpPr>
          <p:nvPr>
            <p:ph type="body" sz="quarter" idx="1"/>
          </p:nvPr>
        </p:nvSpPr>
        <p:spPr>
          <a:xfrm>
            <a:off x="770550" y="3196636"/>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319"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335" name="Google Shape;233;p15"/>
          <p:cNvGrpSpPr/>
          <p:nvPr/>
        </p:nvGrpSpPr>
        <p:grpSpPr>
          <a:xfrm>
            <a:off x="245702" y="421574"/>
            <a:ext cx="8649721" cy="4300353"/>
            <a:chOff x="0" y="0"/>
            <a:chExt cx="8649720" cy="4300351"/>
          </a:xfrm>
        </p:grpSpPr>
        <p:grpSp>
          <p:nvGrpSpPr>
            <p:cNvPr id="323" name="Google Shape;234;p15"/>
            <p:cNvGrpSpPr/>
            <p:nvPr/>
          </p:nvGrpSpPr>
          <p:grpSpPr>
            <a:xfrm>
              <a:off x="7696937" y="4074007"/>
              <a:ext cx="952784" cy="226345"/>
              <a:chOff x="0" y="0"/>
              <a:chExt cx="952783" cy="226343"/>
            </a:xfrm>
          </p:grpSpPr>
          <p:sp>
            <p:nvSpPr>
              <p:cNvPr id="320" name="Google Shape;235;p15"/>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21" name="Google Shape;236;p15"/>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22" name="Google Shape;237;p15"/>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327" name="Google Shape;238;p15"/>
            <p:cNvGrpSpPr/>
            <p:nvPr/>
          </p:nvGrpSpPr>
          <p:grpSpPr>
            <a:xfrm>
              <a:off x="7635440" y="-1"/>
              <a:ext cx="771987" cy="183911"/>
              <a:chOff x="0" y="0"/>
              <a:chExt cx="771986" cy="183909"/>
            </a:xfrm>
          </p:grpSpPr>
          <p:sp>
            <p:nvSpPr>
              <p:cNvPr id="324" name="Google Shape;239;p15"/>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25" name="Google Shape;240;p15"/>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26" name="Google Shape;241;p15"/>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330" name="Google Shape;242;p15"/>
            <p:cNvGrpSpPr/>
            <p:nvPr/>
          </p:nvGrpSpPr>
          <p:grpSpPr>
            <a:xfrm>
              <a:off x="2980473" y="1140837"/>
              <a:ext cx="608862" cy="125188"/>
              <a:chOff x="0" y="0"/>
              <a:chExt cx="608860" cy="125187"/>
            </a:xfrm>
          </p:grpSpPr>
          <p:sp>
            <p:nvSpPr>
              <p:cNvPr id="328" name="Google Shape;243;p15"/>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29" name="Google Shape;244;p15"/>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331" name="Google Shape;245;p15"/>
            <p:cNvSpPr/>
            <p:nvPr/>
          </p:nvSpPr>
          <p:spPr>
            <a:xfrm>
              <a:off x="75578" y="4074009"/>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334" name="Google Shape;246;p15"/>
            <p:cNvGrpSpPr/>
            <p:nvPr/>
          </p:nvGrpSpPr>
          <p:grpSpPr>
            <a:xfrm>
              <a:off x="-1" y="1723856"/>
              <a:ext cx="504018" cy="125348"/>
              <a:chOff x="0" y="0"/>
              <a:chExt cx="504016" cy="125347"/>
            </a:xfrm>
          </p:grpSpPr>
          <p:sp>
            <p:nvSpPr>
              <p:cNvPr id="332" name="Google Shape;247;p15"/>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33" name="Google Shape;248;p15"/>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3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97381769"/>
      </p:ext>
    </p:extLst>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tx">
  <p:cSld name="Title and two columns 1">
    <p:bg>
      <p:bgPr>
        <a:solidFill>
          <a:srgbClr val="E4E6F4"/>
        </a:solidFill>
        <a:effectLst/>
      </p:bgPr>
    </p:bg>
    <p:spTree>
      <p:nvGrpSpPr>
        <p:cNvPr id="1" name=""/>
        <p:cNvGrpSpPr/>
        <p:nvPr/>
      </p:nvGrpSpPr>
      <p:grpSpPr>
        <a:xfrm>
          <a:off x="0" y="0"/>
          <a:ext cx="0" cy="0"/>
          <a:chOff x="0" y="0"/>
          <a:chExt cx="0" cy="0"/>
        </a:xfrm>
      </p:grpSpPr>
      <p:sp>
        <p:nvSpPr>
          <p:cNvPr id="343"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344" name="Body Level One…"/>
          <p:cNvSpPr txBox="1">
            <a:spLocks noGrp="1"/>
          </p:cNvSpPr>
          <p:nvPr>
            <p:ph type="body" sz="quarter" idx="1"/>
          </p:nvPr>
        </p:nvSpPr>
        <p:spPr>
          <a:xfrm>
            <a:off x="1399089" y="3429391"/>
            <a:ext cx="24840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357" name="Google Shape;255;p16"/>
          <p:cNvGrpSpPr/>
          <p:nvPr/>
        </p:nvGrpSpPr>
        <p:grpSpPr>
          <a:xfrm>
            <a:off x="216020" y="362818"/>
            <a:ext cx="8711381" cy="4417865"/>
            <a:chOff x="0" y="0"/>
            <a:chExt cx="8711379" cy="4417863"/>
          </a:xfrm>
        </p:grpSpPr>
        <p:grpSp>
          <p:nvGrpSpPr>
            <p:cNvPr id="348" name="Google Shape;256;p16"/>
            <p:cNvGrpSpPr/>
            <p:nvPr/>
          </p:nvGrpSpPr>
          <p:grpSpPr>
            <a:xfrm>
              <a:off x="3890287" y="4191520"/>
              <a:ext cx="952784" cy="226344"/>
              <a:chOff x="0" y="0"/>
              <a:chExt cx="952783" cy="226343"/>
            </a:xfrm>
          </p:grpSpPr>
          <p:sp>
            <p:nvSpPr>
              <p:cNvPr id="345" name="Google Shape;257;p16"/>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46" name="Google Shape;258;p16"/>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47" name="Google Shape;259;p16"/>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352" name="Google Shape;260;p16"/>
            <p:cNvGrpSpPr/>
            <p:nvPr/>
          </p:nvGrpSpPr>
          <p:grpSpPr>
            <a:xfrm>
              <a:off x="7833176" y="-1"/>
              <a:ext cx="771988" cy="183911"/>
              <a:chOff x="0" y="0"/>
              <a:chExt cx="771986" cy="183909"/>
            </a:xfrm>
          </p:grpSpPr>
          <p:sp>
            <p:nvSpPr>
              <p:cNvPr id="349" name="Google Shape;261;p16"/>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50" name="Google Shape;262;p16"/>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51" name="Google Shape;263;p16"/>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353" name="Google Shape;264;p16"/>
            <p:cNvSpPr/>
            <p:nvPr/>
          </p:nvSpPr>
          <p:spPr>
            <a:xfrm>
              <a:off x="8229003" y="2240770"/>
              <a:ext cx="482377"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356" name="Google Shape;265;p16"/>
            <p:cNvGrpSpPr/>
            <p:nvPr/>
          </p:nvGrpSpPr>
          <p:grpSpPr>
            <a:xfrm>
              <a:off x="-1" y="2209381"/>
              <a:ext cx="504018" cy="125348"/>
              <a:chOff x="0" y="0"/>
              <a:chExt cx="504016" cy="125347"/>
            </a:xfrm>
          </p:grpSpPr>
          <p:sp>
            <p:nvSpPr>
              <p:cNvPr id="354" name="Google Shape;266;p16"/>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55" name="Google Shape;267;p16"/>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3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99263489"/>
      </p:ext>
    </p:extLst>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3"/>
        <p:cNvGrpSpPr/>
        <p:nvPr/>
      </p:nvGrpSpPr>
      <p:grpSpPr>
        <a:xfrm>
          <a:off x="0" y="0"/>
          <a:ext cx="0" cy="0"/>
          <a:chOff x="0" y="0"/>
          <a:chExt cx="0" cy="0"/>
        </a:xfrm>
      </p:grpSpPr>
      <p:sp>
        <p:nvSpPr>
          <p:cNvPr id="14" name="Google Shape;14;p4"/>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5" name="Google Shape;15;p4"/>
          <p:cNvSpPr txBox="1">
            <a:spLocks noGrp="1"/>
          </p:cNvSpPr>
          <p:nvPr>
            <p:ph type="body" idx="1"/>
          </p:nvPr>
        </p:nvSpPr>
        <p:spPr>
          <a:xfrm>
            <a:off x="457200" y="1152475"/>
            <a:ext cx="8229600" cy="34164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Char char="●"/>
              <a:defRPr/>
            </a:lvl1pPr>
            <a:lvl2pPr marL="914400" lvl="1" indent="-304800" rtl="0">
              <a:spcBef>
                <a:spcPts val="0"/>
              </a:spcBef>
              <a:spcAft>
                <a:spcPts val="0"/>
              </a:spcAft>
              <a:buSzPts val="1200"/>
              <a:buChar char="○"/>
              <a:defRPr/>
            </a:lvl2pPr>
            <a:lvl3pPr marL="1371600" lvl="2" indent="-304800" rtl="0">
              <a:spcBef>
                <a:spcPts val="0"/>
              </a:spcBef>
              <a:spcAft>
                <a:spcPts val="0"/>
              </a:spcAft>
              <a:buSzPts val="1200"/>
              <a:buChar char="■"/>
              <a:defRPr/>
            </a:lvl3pPr>
            <a:lvl4pPr marL="1828800" lvl="3" indent="-304800" rtl="0">
              <a:spcBef>
                <a:spcPts val="0"/>
              </a:spcBef>
              <a:spcAft>
                <a:spcPts val="0"/>
              </a:spcAft>
              <a:buSzPts val="1200"/>
              <a:buChar char="●"/>
              <a:defRPr/>
            </a:lvl4pPr>
            <a:lvl5pPr marL="2286000" lvl="4" indent="-304800" rtl="0">
              <a:spcBef>
                <a:spcPts val="0"/>
              </a:spcBef>
              <a:spcAft>
                <a:spcPts val="0"/>
              </a:spcAft>
              <a:buSzPts val="1200"/>
              <a:buChar char="○"/>
              <a:defRPr/>
            </a:lvl5pPr>
            <a:lvl6pPr marL="2743200" lvl="5" indent="-304800" rtl="0">
              <a:spcBef>
                <a:spcPts val="0"/>
              </a:spcBef>
              <a:spcAft>
                <a:spcPts val="0"/>
              </a:spcAft>
              <a:buSzPts val="1200"/>
              <a:buChar char="■"/>
              <a:defRPr/>
            </a:lvl6pPr>
            <a:lvl7pPr marL="3200400" lvl="6" indent="-304800" rtl="0">
              <a:spcBef>
                <a:spcPts val="0"/>
              </a:spcBef>
              <a:spcAft>
                <a:spcPts val="0"/>
              </a:spcAft>
              <a:buSzPts val="1200"/>
              <a:buChar char="●"/>
              <a:defRPr/>
            </a:lvl7pPr>
            <a:lvl8pPr marL="3657600" lvl="7" indent="-304800" rtl="0">
              <a:spcBef>
                <a:spcPts val="0"/>
              </a:spcBef>
              <a:spcAft>
                <a:spcPts val="0"/>
              </a:spcAft>
              <a:buSzPts val="1200"/>
              <a:buChar char="○"/>
              <a:defRPr/>
            </a:lvl8pPr>
            <a:lvl9pPr marL="4114800" lvl="8" indent="-304800" rtl="0">
              <a:spcBef>
                <a:spcPts val="0"/>
              </a:spcBef>
              <a:spcAft>
                <a:spcPts val="0"/>
              </a:spcAft>
              <a:buSzPts val="1200"/>
              <a:buChar char="■"/>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tx">
  <p:cSld name="Title and text">
    <p:bg>
      <p:bgPr>
        <a:solidFill>
          <a:srgbClr val="E4E6F4"/>
        </a:solidFill>
        <a:effectLst/>
      </p:bgPr>
    </p:bg>
    <p:spTree>
      <p:nvGrpSpPr>
        <p:cNvPr id="1" name=""/>
        <p:cNvGrpSpPr/>
        <p:nvPr/>
      </p:nvGrpSpPr>
      <p:grpSpPr>
        <a:xfrm>
          <a:off x="0" y="0"/>
          <a:ext cx="0" cy="0"/>
          <a:chOff x="0" y="0"/>
          <a:chExt cx="0" cy="0"/>
        </a:xfrm>
      </p:grpSpPr>
      <p:sp>
        <p:nvSpPr>
          <p:cNvPr id="365"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366" name="Body Level One…"/>
          <p:cNvSpPr txBox="1">
            <a:spLocks noGrp="1"/>
          </p:cNvSpPr>
          <p:nvPr>
            <p:ph type="body" sz="half" idx="1"/>
          </p:nvPr>
        </p:nvSpPr>
        <p:spPr>
          <a:xfrm>
            <a:off x="1688850" y="1917675"/>
            <a:ext cx="5766300" cy="2295900"/>
          </a:xfrm>
          <a:prstGeom prst="rect">
            <a:avLst/>
          </a:prstGeom>
        </p:spPr>
        <p:txBody>
          <a:bodyPr lIns="91424" tIns="91424" rIns="91424" bIns="91424"/>
          <a:lstStyle>
            <a:lvl1pPr>
              <a:buClr>
                <a:srgbClr val="2A284C"/>
              </a:buClr>
              <a:buFont typeface="Roboto Regular"/>
              <a:buChar char="●"/>
              <a:defRPr>
                <a:solidFill>
                  <a:srgbClr val="2A284C"/>
                </a:solidFill>
                <a:latin typeface="Roboto Regular"/>
                <a:ea typeface="Roboto Regular"/>
                <a:cs typeface="Roboto Regular"/>
                <a:sym typeface="Roboto Regular"/>
              </a:defRPr>
            </a:lvl1pPr>
            <a:lvl2pPr>
              <a:buClr>
                <a:srgbClr val="2A284C"/>
              </a:buClr>
              <a:buFont typeface="Roboto Regular"/>
              <a:buChar char="○"/>
              <a:defRPr>
                <a:solidFill>
                  <a:srgbClr val="2A284C"/>
                </a:solidFill>
                <a:latin typeface="Roboto Regular"/>
                <a:ea typeface="Roboto Regular"/>
                <a:cs typeface="Roboto Regular"/>
                <a:sym typeface="Roboto Regular"/>
              </a:defRPr>
            </a:lvl2pPr>
            <a:lvl3pPr>
              <a:buClr>
                <a:srgbClr val="2A284C"/>
              </a:buClr>
              <a:buFont typeface="Roboto Regular"/>
              <a:buChar char="■"/>
              <a:defRPr>
                <a:solidFill>
                  <a:srgbClr val="2A284C"/>
                </a:solidFill>
                <a:latin typeface="Roboto Regular"/>
                <a:ea typeface="Roboto Regular"/>
                <a:cs typeface="Roboto Regular"/>
                <a:sym typeface="Roboto Regular"/>
              </a:defRPr>
            </a:lvl3pPr>
            <a:lvl4pPr>
              <a:buClr>
                <a:srgbClr val="2A284C"/>
              </a:buClr>
              <a:buFont typeface="Roboto Regular"/>
              <a:buChar char="●"/>
              <a:defRPr>
                <a:solidFill>
                  <a:srgbClr val="2A284C"/>
                </a:solidFill>
                <a:latin typeface="Roboto Regular"/>
                <a:ea typeface="Roboto Regular"/>
                <a:cs typeface="Roboto Regular"/>
                <a:sym typeface="Roboto Regular"/>
              </a:defRPr>
            </a:lvl4pPr>
            <a:lvl5pPr>
              <a:buClr>
                <a:srgbClr val="2A284C"/>
              </a:buClr>
              <a:buFont typeface="Roboto Regular"/>
              <a:buChar char="○"/>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grpSp>
        <p:nvGrpSpPr>
          <p:cNvPr id="382" name="Google Shape;271;p17"/>
          <p:cNvGrpSpPr/>
          <p:nvPr/>
        </p:nvGrpSpPr>
        <p:grpSpPr>
          <a:xfrm>
            <a:off x="441445" y="461761"/>
            <a:ext cx="8260874" cy="4219977"/>
            <a:chOff x="0" y="0"/>
            <a:chExt cx="8260872" cy="4219975"/>
          </a:xfrm>
        </p:grpSpPr>
        <p:grpSp>
          <p:nvGrpSpPr>
            <p:cNvPr id="370" name="Google Shape;272;p17"/>
            <p:cNvGrpSpPr/>
            <p:nvPr/>
          </p:nvGrpSpPr>
          <p:grpSpPr>
            <a:xfrm>
              <a:off x="6863050" y="3993632"/>
              <a:ext cx="952784" cy="226344"/>
              <a:chOff x="0" y="0"/>
              <a:chExt cx="952783" cy="226343"/>
            </a:xfrm>
          </p:grpSpPr>
          <p:sp>
            <p:nvSpPr>
              <p:cNvPr id="367" name="Google Shape;273;p17"/>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68" name="Google Shape;274;p17"/>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69" name="Google Shape;275;p17"/>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374" name="Google Shape;276;p17"/>
            <p:cNvGrpSpPr/>
            <p:nvPr/>
          </p:nvGrpSpPr>
          <p:grpSpPr>
            <a:xfrm>
              <a:off x="6758564" y="0"/>
              <a:ext cx="771988" cy="183910"/>
              <a:chOff x="0" y="0"/>
              <a:chExt cx="771986" cy="183909"/>
            </a:xfrm>
          </p:grpSpPr>
          <p:sp>
            <p:nvSpPr>
              <p:cNvPr id="371" name="Google Shape;277;p17"/>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72" name="Google Shape;278;p17"/>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73" name="Google Shape;279;p17"/>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377" name="Google Shape;280;p17"/>
            <p:cNvGrpSpPr/>
            <p:nvPr/>
          </p:nvGrpSpPr>
          <p:grpSpPr>
            <a:xfrm>
              <a:off x="7652012" y="2026156"/>
              <a:ext cx="608861" cy="125189"/>
              <a:chOff x="0" y="0"/>
              <a:chExt cx="608860" cy="125187"/>
            </a:xfrm>
          </p:grpSpPr>
          <p:sp>
            <p:nvSpPr>
              <p:cNvPr id="375" name="Google Shape;281;p17"/>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76" name="Google Shape;282;p17"/>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378" name="Google Shape;283;p17"/>
            <p:cNvSpPr/>
            <p:nvPr/>
          </p:nvSpPr>
          <p:spPr>
            <a:xfrm>
              <a:off x="525016" y="3993633"/>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381" name="Google Shape;284;p17"/>
            <p:cNvGrpSpPr/>
            <p:nvPr/>
          </p:nvGrpSpPr>
          <p:grpSpPr>
            <a:xfrm>
              <a:off x="-1" y="946543"/>
              <a:ext cx="504018" cy="125348"/>
              <a:chOff x="0" y="0"/>
              <a:chExt cx="504016" cy="125346"/>
            </a:xfrm>
          </p:grpSpPr>
          <p:sp>
            <p:nvSpPr>
              <p:cNvPr id="379" name="Google Shape;285;p17"/>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80" name="Google Shape;286;p17"/>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3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73322081"/>
      </p:ext>
    </p:extLst>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tx">
  <p:cSld name="Title only 1">
    <p:bg>
      <p:bgPr>
        <a:solidFill>
          <a:srgbClr val="E4E6F4"/>
        </a:solidFill>
        <a:effectLst/>
      </p:bgPr>
    </p:bg>
    <p:spTree>
      <p:nvGrpSpPr>
        <p:cNvPr id="1" name=""/>
        <p:cNvGrpSpPr/>
        <p:nvPr/>
      </p:nvGrpSpPr>
      <p:grpSpPr>
        <a:xfrm>
          <a:off x="0" y="0"/>
          <a:ext cx="0" cy="0"/>
          <a:chOff x="0" y="0"/>
          <a:chExt cx="0" cy="0"/>
        </a:xfrm>
      </p:grpSpPr>
      <p:sp>
        <p:nvSpPr>
          <p:cNvPr id="390" name="Title Text"/>
          <p:cNvSpPr txBox="1">
            <a:spLocks noGrp="1"/>
          </p:cNvSpPr>
          <p:nvPr>
            <p:ph type="title"/>
          </p:nvPr>
        </p:nvSpPr>
        <p:spPr>
          <a:xfrm>
            <a:off x="719999" y="387600"/>
            <a:ext cx="5778002" cy="1281900"/>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399" name="Google Shape;289;p18"/>
          <p:cNvGrpSpPr/>
          <p:nvPr/>
        </p:nvGrpSpPr>
        <p:grpSpPr>
          <a:xfrm>
            <a:off x="374795" y="426837"/>
            <a:ext cx="8394077" cy="1489122"/>
            <a:chOff x="0" y="0"/>
            <a:chExt cx="8394076" cy="1489121"/>
          </a:xfrm>
        </p:grpSpPr>
        <p:grpSp>
          <p:nvGrpSpPr>
            <p:cNvPr id="394" name="Google Shape;290;p18"/>
            <p:cNvGrpSpPr/>
            <p:nvPr/>
          </p:nvGrpSpPr>
          <p:grpSpPr>
            <a:xfrm>
              <a:off x="6940984" y="0"/>
              <a:ext cx="952784" cy="226344"/>
              <a:chOff x="0" y="0"/>
              <a:chExt cx="952783" cy="226343"/>
            </a:xfrm>
          </p:grpSpPr>
          <p:sp>
            <p:nvSpPr>
              <p:cNvPr id="391" name="Google Shape;291;p18"/>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92" name="Google Shape;292;p18"/>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93" name="Google Shape;293;p18"/>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395" name="Google Shape;294;p18"/>
            <p:cNvSpPr/>
            <p:nvPr/>
          </p:nvSpPr>
          <p:spPr>
            <a:xfrm>
              <a:off x="-1" y="1426526"/>
              <a:ext cx="482378"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398" name="Google Shape;295;p18"/>
            <p:cNvGrpSpPr/>
            <p:nvPr/>
          </p:nvGrpSpPr>
          <p:grpSpPr>
            <a:xfrm>
              <a:off x="7890059" y="967749"/>
              <a:ext cx="504018" cy="125348"/>
              <a:chOff x="0" y="0"/>
              <a:chExt cx="504016" cy="125347"/>
            </a:xfrm>
          </p:grpSpPr>
          <p:sp>
            <p:nvSpPr>
              <p:cNvPr id="396" name="Google Shape;296;p18"/>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97" name="Google Shape;297;p18"/>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4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38182308"/>
      </p:ext>
    </p:extLst>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tx">
  <p:cSld name="Title only 2">
    <p:bg>
      <p:bgPr>
        <a:solidFill>
          <a:srgbClr val="E4E6F4"/>
        </a:solid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423" name="Google Shape;300;p19"/>
          <p:cNvGrpSpPr/>
          <p:nvPr/>
        </p:nvGrpSpPr>
        <p:grpSpPr>
          <a:xfrm>
            <a:off x="441445" y="461761"/>
            <a:ext cx="8260874" cy="4219977"/>
            <a:chOff x="0" y="0"/>
            <a:chExt cx="8260872" cy="4219975"/>
          </a:xfrm>
        </p:grpSpPr>
        <p:grpSp>
          <p:nvGrpSpPr>
            <p:cNvPr id="411" name="Google Shape;301;p19"/>
            <p:cNvGrpSpPr/>
            <p:nvPr/>
          </p:nvGrpSpPr>
          <p:grpSpPr>
            <a:xfrm>
              <a:off x="6863050" y="3993632"/>
              <a:ext cx="952784" cy="226344"/>
              <a:chOff x="0" y="0"/>
              <a:chExt cx="952783" cy="226343"/>
            </a:xfrm>
          </p:grpSpPr>
          <p:sp>
            <p:nvSpPr>
              <p:cNvPr id="408" name="Google Shape;302;p19"/>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09" name="Google Shape;303;p19"/>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10" name="Google Shape;304;p19"/>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415" name="Google Shape;305;p19"/>
            <p:cNvGrpSpPr/>
            <p:nvPr/>
          </p:nvGrpSpPr>
          <p:grpSpPr>
            <a:xfrm>
              <a:off x="6758564" y="0"/>
              <a:ext cx="771988" cy="183910"/>
              <a:chOff x="0" y="0"/>
              <a:chExt cx="771986" cy="183909"/>
            </a:xfrm>
          </p:grpSpPr>
          <p:sp>
            <p:nvSpPr>
              <p:cNvPr id="412" name="Google Shape;306;p19"/>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13" name="Google Shape;307;p19"/>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14" name="Google Shape;308;p19"/>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418" name="Google Shape;309;p19"/>
            <p:cNvGrpSpPr/>
            <p:nvPr/>
          </p:nvGrpSpPr>
          <p:grpSpPr>
            <a:xfrm>
              <a:off x="7652012" y="2026156"/>
              <a:ext cx="608861" cy="125189"/>
              <a:chOff x="0" y="0"/>
              <a:chExt cx="608860" cy="125187"/>
            </a:xfrm>
          </p:grpSpPr>
          <p:sp>
            <p:nvSpPr>
              <p:cNvPr id="416" name="Google Shape;310;p19"/>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17" name="Google Shape;311;p19"/>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419" name="Google Shape;312;p19"/>
            <p:cNvSpPr/>
            <p:nvPr/>
          </p:nvSpPr>
          <p:spPr>
            <a:xfrm>
              <a:off x="525016" y="3993633"/>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422" name="Google Shape;313;p19"/>
            <p:cNvGrpSpPr/>
            <p:nvPr/>
          </p:nvGrpSpPr>
          <p:grpSpPr>
            <a:xfrm>
              <a:off x="-1" y="946543"/>
              <a:ext cx="504018" cy="125348"/>
              <a:chOff x="0" y="0"/>
              <a:chExt cx="504016" cy="125346"/>
            </a:xfrm>
          </p:grpSpPr>
          <p:sp>
            <p:nvSpPr>
              <p:cNvPr id="420" name="Google Shape;314;p19"/>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21" name="Google Shape;315;p19"/>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42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57617291"/>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tx">
  <p:cSld name="Title and four columns">
    <p:bg>
      <p:bgPr>
        <a:solidFill>
          <a:srgbClr val="E4E6F4"/>
        </a:solidFill>
        <a:effectLst/>
      </p:bgPr>
    </p:bg>
    <p:spTree>
      <p:nvGrpSpPr>
        <p:cNvPr id="1" name=""/>
        <p:cNvGrpSpPr/>
        <p:nvPr/>
      </p:nvGrpSpPr>
      <p:grpSpPr>
        <a:xfrm>
          <a:off x="0" y="0"/>
          <a:ext cx="0" cy="0"/>
          <a:chOff x="0" y="0"/>
          <a:chExt cx="0" cy="0"/>
        </a:xfrm>
      </p:grpSpPr>
      <p:sp>
        <p:nvSpPr>
          <p:cNvPr id="431" name="Title Text"/>
          <p:cNvSpPr txBox="1">
            <a:spLocks noGrp="1"/>
          </p:cNvSpPr>
          <p:nvPr>
            <p:ph type="title"/>
          </p:nvPr>
        </p:nvSpPr>
        <p:spPr>
          <a:xfrm>
            <a:off x="719999" y="767099"/>
            <a:ext cx="3704401" cy="11967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432" name="Body Level One…"/>
          <p:cNvSpPr txBox="1">
            <a:spLocks noGrp="1"/>
          </p:cNvSpPr>
          <p:nvPr>
            <p:ph type="body" sz="quarter" idx="1"/>
          </p:nvPr>
        </p:nvSpPr>
        <p:spPr>
          <a:xfrm>
            <a:off x="719999" y="2128950"/>
            <a:ext cx="1760401" cy="371401"/>
          </a:xfrm>
          <a:prstGeom prst="rect">
            <a:avLst/>
          </a:prstGeom>
        </p:spPr>
        <p:txBody>
          <a:bodyPr lIns="91424" tIns="91424" rIns="91424" bIns="91424"/>
          <a:lstStyle>
            <a:lvl1pPr marL="342900" indent="-228600">
              <a:buClrTx/>
              <a:buSzTx/>
              <a:buFontTx/>
              <a:buNone/>
              <a:defRPr sz="2000" b="1">
                <a:solidFill>
                  <a:srgbClr val="2A284C"/>
                </a:solidFill>
                <a:latin typeface="Oswald"/>
                <a:ea typeface="Oswald"/>
                <a:cs typeface="Oswald"/>
                <a:sym typeface="Oswald"/>
              </a:defRPr>
            </a:lvl1pPr>
            <a:lvl2pPr marL="342900" indent="254000">
              <a:buClrTx/>
              <a:buSzTx/>
              <a:buFontTx/>
              <a:buNone/>
              <a:defRPr sz="2000" b="1">
                <a:solidFill>
                  <a:srgbClr val="2A284C"/>
                </a:solidFill>
                <a:latin typeface="Oswald"/>
                <a:ea typeface="Oswald"/>
                <a:cs typeface="Oswald"/>
                <a:sym typeface="Oswald"/>
              </a:defRPr>
            </a:lvl2pPr>
            <a:lvl3pPr marL="342900" indent="711200">
              <a:buClrTx/>
              <a:buSzTx/>
              <a:buFontTx/>
              <a:buNone/>
              <a:defRPr sz="2000" b="1">
                <a:solidFill>
                  <a:srgbClr val="2A284C"/>
                </a:solidFill>
                <a:latin typeface="Oswald"/>
                <a:ea typeface="Oswald"/>
                <a:cs typeface="Oswald"/>
                <a:sym typeface="Oswald"/>
              </a:defRPr>
            </a:lvl3pPr>
            <a:lvl4pPr marL="342900" indent="1168400">
              <a:buClrTx/>
              <a:buSzTx/>
              <a:buFontTx/>
              <a:buNone/>
              <a:defRPr sz="2000" b="1">
                <a:solidFill>
                  <a:srgbClr val="2A284C"/>
                </a:solidFill>
                <a:latin typeface="Oswald"/>
                <a:ea typeface="Oswald"/>
                <a:cs typeface="Oswald"/>
                <a:sym typeface="Oswald"/>
              </a:defRPr>
            </a:lvl4pPr>
            <a:lvl5pPr marL="342900" indent="1625600">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440" name="Google Shape;326;p20"/>
          <p:cNvGrpSpPr/>
          <p:nvPr/>
        </p:nvGrpSpPr>
        <p:grpSpPr>
          <a:xfrm>
            <a:off x="-326241" y="299976"/>
            <a:ext cx="1416106" cy="4543509"/>
            <a:chOff x="0" y="0"/>
            <a:chExt cx="1416104" cy="4543507"/>
          </a:xfrm>
        </p:grpSpPr>
        <p:grpSp>
          <p:nvGrpSpPr>
            <p:cNvPr id="436" name="Google Shape;327;p20"/>
            <p:cNvGrpSpPr/>
            <p:nvPr/>
          </p:nvGrpSpPr>
          <p:grpSpPr>
            <a:xfrm>
              <a:off x="-1" y="4317164"/>
              <a:ext cx="952785" cy="226344"/>
              <a:chOff x="0" y="0"/>
              <a:chExt cx="952783" cy="226343"/>
            </a:xfrm>
          </p:grpSpPr>
          <p:sp>
            <p:nvSpPr>
              <p:cNvPr id="433" name="Google Shape;328;p20"/>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34" name="Google Shape;329;p20"/>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35" name="Google Shape;330;p20"/>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439" name="Google Shape;331;p20"/>
            <p:cNvGrpSpPr/>
            <p:nvPr/>
          </p:nvGrpSpPr>
          <p:grpSpPr>
            <a:xfrm>
              <a:off x="912087" y="0"/>
              <a:ext cx="504018" cy="125348"/>
              <a:chOff x="0" y="0"/>
              <a:chExt cx="504016" cy="125347"/>
            </a:xfrm>
          </p:grpSpPr>
          <p:sp>
            <p:nvSpPr>
              <p:cNvPr id="437" name="Google Shape;332;p20"/>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38" name="Google Shape;333;p20"/>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4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42528135"/>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x">
  <p:cSld name="Title only 4">
    <p:bg>
      <p:bgPr>
        <a:solidFill>
          <a:srgbClr val="E4E6F4"/>
        </a:solidFill>
        <a:effectLst/>
      </p:bgPr>
    </p:bg>
    <p:spTree>
      <p:nvGrpSpPr>
        <p:cNvPr id="1" name=""/>
        <p:cNvGrpSpPr/>
        <p:nvPr/>
      </p:nvGrpSpPr>
      <p:grpSpPr>
        <a:xfrm>
          <a:off x="0" y="0"/>
          <a:ext cx="0" cy="0"/>
          <a:chOff x="0" y="0"/>
          <a:chExt cx="0" cy="0"/>
        </a:xfrm>
      </p:grpSpPr>
      <p:sp>
        <p:nvSpPr>
          <p:cNvPr id="448" name="Title Text"/>
          <p:cNvSpPr txBox="1">
            <a:spLocks noGrp="1"/>
          </p:cNvSpPr>
          <p:nvPr>
            <p:ph type="title"/>
          </p:nvPr>
        </p:nvSpPr>
        <p:spPr>
          <a:xfrm>
            <a:off x="719999" y="387600"/>
            <a:ext cx="3852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456" name="Google Shape;346;p22"/>
          <p:cNvGrpSpPr/>
          <p:nvPr/>
        </p:nvGrpSpPr>
        <p:grpSpPr>
          <a:xfrm>
            <a:off x="7864114" y="443621"/>
            <a:ext cx="955110" cy="4256297"/>
            <a:chOff x="0" y="0"/>
            <a:chExt cx="955108" cy="4256296"/>
          </a:xfrm>
        </p:grpSpPr>
        <p:grpSp>
          <p:nvGrpSpPr>
            <p:cNvPr id="452" name="Google Shape;347;p22"/>
            <p:cNvGrpSpPr/>
            <p:nvPr/>
          </p:nvGrpSpPr>
          <p:grpSpPr>
            <a:xfrm>
              <a:off x="2325" y="0"/>
              <a:ext cx="952784" cy="226344"/>
              <a:chOff x="0" y="0"/>
              <a:chExt cx="952783" cy="226343"/>
            </a:xfrm>
          </p:grpSpPr>
          <p:sp>
            <p:nvSpPr>
              <p:cNvPr id="449" name="Google Shape;348;p22"/>
              <p:cNvSpPr/>
              <p:nvPr/>
            </p:nvSpPr>
            <p:spPr>
              <a:xfrm flipH="1">
                <a:off x="358195"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50" name="Google Shape;349;p22"/>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51" name="Google Shape;350;p22"/>
              <p:cNvSpPr/>
              <p:nvPr/>
            </p:nvSpPr>
            <p:spPr>
              <a:xfrm flipH="1">
                <a:off x="-1"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455" name="Google Shape;351;p22"/>
            <p:cNvGrpSpPr/>
            <p:nvPr/>
          </p:nvGrpSpPr>
          <p:grpSpPr>
            <a:xfrm>
              <a:off x="-1" y="4130949"/>
              <a:ext cx="504018" cy="125348"/>
              <a:chOff x="0" y="0"/>
              <a:chExt cx="504016" cy="125347"/>
            </a:xfrm>
          </p:grpSpPr>
          <p:sp>
            <p:nvSpPr>
              <p:cNvPr id="453" name="Google Shape;352;p22"/>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54" name="Google Shape;353;p22"/>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4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458113"/>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x">
  <p:cSld name="Title and six columns">
    <p:bg>
      <p:bgPr>
        <a:solidFill>
          <a:srgbClr val="E4E6F4"/>
        </a:solidFill>
        <a:effectLst/>
      </p:bgPr>
    </p:bg>
    <p:spTree>
      <p:nvGrpSpPr>
        <p:cNvPr id="1" name=""/>
        <p:cNvGrpSpPr/>
        <p:nvPr/>
      </p:nvGrpSpPr>
      <p:grpSpPr>
        <a:xfrm>
          <a:off x="0" y="0"/>
          <a:ext cx="0" cy="0"/>
          <a:chOff x="0" y="0"/>
          <a:chExt cx="0" cy="0"/>
        </a:xfrm>
      </p:grpSpPr>
      <p:sp>
        <p:nvSpPr>
          <p:cNvPr id="464" name="Body Level One…"/>
          <p:cNvSpPr txBox="1">
            <a:spLocks noGrp="1"/>
          </p:cNvSpPr>
          <p:nvPr>
            <p:ph type="body" sz="quarter" idx="1"/>
          </p:nvPr>
        </p:nvSpPr>
        <p:spPr>
          <a:xfrm>
            <a:off x="770550" y="3120436"/>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465"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477" name="Google Shape;368;p23"/>
          <p:cNvGrpSpPr/>
          <p:nvPr/>
        </p:nvGrpSpPr>
        <p:grpSpPr>
          <a:xfrm>
            <a:off x="248576" y="1486211"/>
            <a:ext cx="8649722" cy="3159516"/>
            <a:chOff x="0" y="0"/>
            <a:chExt cx="8649720" cy="3159514"/>
          </a:xfrm>
        </p:grpSpPr>
        <p:grpSp>
          <p:nvGrpSpPr>
            <p:cNvPr id="469" name="Google Shape;369;p23"/>
            <p:cNvGrpSpPr/>
            <p:nvPr/>
          </p:nvGrpSpPr>
          <p:grpSpPr>
            <a:xfrm>
              <a:off x="-1" y="2933170"/>
              <a:ext cx="952785" cy="226345"/>
              <a:chOff x="0" y="0"/>
              <a:chExt cx="952783" cy="226343"/>
            </a:xfrm>
          </p:grpSpPr>
          <p:sp>
            <p:nvSpPr>
              <p:cNvPr id="466" name="Google Shape;370;p23"/>
              <p:cNvSpPr/>
              <p:nvPr/>
            </p:nvSpPr>
            <p:spPr>
              <a:xfrm flipH="1">
                <a:off x="358195"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67" name="Google Shape;371;p23"/>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68" name="Google Shape;372;p23"/>
              <p:cNvSpPr/>
              <p:nvPr/>
            </p:nvSpPr>
            <p:spPr>
              <a:xfrm flipH="1">
                <a:off x="-1"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472" name="Google Shape;373;p23"/>
            <p:cNvGrpSpPr/>
            <p:nvPr/>
          </p:nvGrpSpPr>
          <p:grpSpPr>
            <a:xfrm>
              <a:off x="171397" y="0"/>
              <a:ext cx="608861" cy="125188"/>
              <a:chOff x="0" y="0"/>
              <a:chExt cx="608859" cy="125187"/>
            </a:xfrm>
          </p:grpSpPr>
          <p:sp>
            <p:nvSpPr>
              <p:cNvPr id="470" name="Google Shape;374;p23"/>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71" name="Google Shape;375;p23"/>
              <p:cNvSpPr/>
              <p:nvPr/>
            </p:nvSpPr>
            <p:spPr>
              <a:xfrm flipH="1">
                <a:off x="125494"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473" name="Google Shape;376;p23"/>
            <p:cNvSpPr/>
            <p:nvPr/>
          </p:nvSpPr>
          <p:spPr>
            <a:xfrm flipH="1">
              <a:off x="8091765" y="2933171"/>
              <a:ext cx="482378"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476" name="Google Shape;377;p23"/>
            <p:cNvGrpSpPr/>
            <p:nvPr/>
          </p:nvGrpSpPr>
          <p:grpSpPr>
            <a:xfrm>
              <a:off x="8145703" y="583019"/>
              <a:ext cx="504018" cy="125348"/>
              <a:chOff x="0" y="0"/>
              <a:chExt cx="504016" cy="125347"/>
            </a:xfrm>
          </p:grpSpPr>
          <p:sp>
            <p:nvSpPr>
              <p:cNvPr id="474" name="Google Shape;378;p23"/>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75" name="Google Shape;379;p23"/>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4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46461355"/>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x">
  <p:cSld name="Numbers and text">
    <p:bg>
      <p:bgPr>
        <a:solidFill>
          <a:srgbClr val="E4E6F4"/>
        </a:solidFill>
        <a:effectLst/>
      </p:bgPr>
    </p:bg>
    <p:spTree>
      <p:nvGrpSpPr>
        <p:cNvPr id="1" name=""/>
        <p:cNvGrpSpPr/>
        <p:nvPr/>
      </p:nvGrpSpPr>
      <p:grpSpPr>
        <a:xfrm>
          <a:off x="0" y="0"/>
          <a:ext cx="0" cy="0"/>
          <a:chOff x="0" y="0"/>
          <a:chExt cx="0" cy="0"/>
        </a:xfrm>
      </p:grpSpPr>
      <p:sp>
        <p:nvSpPr>
          <p:cNvPr id="485" name="xx%"/>
          <p:cNvSpPr txBox="1">
            <a:spLocks noGrp="1"/>
          </p:cNvSpPr>
          <p:nvPr>
            <p:ph type="title" hasCustomPrompt="1"/>
          </p:nvPr>
        </p:nvSpPr>
        <p:spPr>
          <a:xfrm>
            <a:off x="860924" y="2889674"/>
            <a:ext cx="2020201" cy="641101"/>
          </a:xfrm>
          <a:prstGeom prst="rect">
            <a:avLst/>
          </a:prstGeom>
        </p:spPr>
        <p:txBody>
          <a:bodyPr lIns="91424" tIns="91424" rIns="91424" bIns="91424"/>
          <a:lstStyle>
            <a:lvl1pPr algn="ctr">
              <a:defRPr sz="4800">
                <a:solidFill>
                  <a:srgbClr val="2A284C"/>
                </a:solidFill>
                <a:latin typeface="Oswald"/>
                <a:ea typeface="Oswald"/>
                <a:cs typeface="Oswald"/>
                <a:sym typeface="Oswald"/>
              </a:defRPr>
            </a:lvl1pPr>
          </a:lstStyle>
          <a:p>
            <a:r>
              <a:t>xx%</a:t>
            </a:r>
          </a:p>
        </p:txBody>
      </p:sp>
      <p:sp>
        <p:nvSpPr>
          <p:cNvPr id="486" name="Body Level One…"/>
          <p:cNvSpPr txBox="1">
            <a:spLocks noGrp="1"/>
          </p:cNvSpPr>
          <p:nvPr>
            <p:ph type="body" sz="quarter" idx="1"/>
          </p:nvPr>
        </p:nvSpPr>
        <p:spPr>
          <a:xfrm>
            <a:off x="860924" y="3457449"/>
            <a:ext cx="2020201" cy="687301"/>
          </a:xfrm>
          <a:prstGeom prst="rect">
            <a:avLst/>
          </a:prstGeom>
        </p:spPr>
        <p:txBody>
          <a:bodyPr lIns="91424" tIns="91424" rIns="91424" bIns="91424"/>
          <a:lstStyle>
            <a:lvl1pPr marL="342900" indent="-228600" algn="ctr">
              <a:buClrTx/>
              <a:buSzTx/>
              <a:buFontTx/>
              <a:buNone/>
              <a:defRPr>
                <a:solidFill>
                  <a:srgbClr val="2A284C"/>
                </a:solidFill>
                <a:latin typeface="Roboto Regular"/>
                <a:ea typeface="Roboto Regular"/>
                <a:cs typeface="Roboto Regular"/>
                <a:sym typeface="Roboto Regular"/>
              </a:defRPr>
            </a:lvl1pPr>
            <a:lvl2pPr marL="342900" indent="254000" algn="ctr">
              <a:buClrTx/>
              <a:buSzTx/>
              <a:buFontTx/>
              <a:buNone/>
              <a:defRPr>
                <a:solidFill>
                  <a:srgbClr val="2A284C"/>
                </a:solidFill>
                <a:latin typeface="Roboto Regular"/>
                <a:ea typeface="Roboto Regular"/>
                <a:cs typeface="Roboto Regular"/>
                <a:sym typeface="Roboto Regular"/>
              </a:defRPr>
            </a:lvl2pPr>
            <a:lvl3pPr marL="342900" indent="711200" algn="ctr">
              <a:buClrTx/>
              <a:buSzTx/>
              <a:buFontTx/>
              <a:buNone/>
              <a:defRPr>
                <a:solidFill>
                  <a:srgbClr val="2A284C"/>
                </a:solidFill>
                <a:latin typeface="Roboto Regular"/>
                <a:ea typeface="Roboto Regular"/>
                <a:cs typeface="Roboto Regular"/>
                <a:sym typeface="Roboto Regular"/>
              </a:defRPr>
            </a:lvl3pPr>
            <a:lvl4pPr marL="342900" indent="1168400" algn="ctr">
              <a:buClrTx/>
              <a:buSzTx/>
              <a:buFontTx/>
              <a:buNone/>
              <a:defRPr>
                <a:solidFill>
                  <a:srgbClr val="2A284C"/>
                </a:solidFill>
                <a:latin typeface="Roboto Regular"/>
                <a:ea typeface="Roboto Regular"/>
                <a:cs typeface="Roboto Regular"/>
                <a:sym typeface="Roboto Regular"/>
              </a:defRPr>
            </a:lvl4pPr>
            <a:lvl5pPr marL="342900" indent="1625600" algn="ctr">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grpSp>
        <p:nvGrpSpPr>
          <p:cNvPr id="499" name="Google Shape;387;p24"/>
          <p:cNvGrpSpPr/>
          <p:nvPr/>
        </p:nvGrpSpPr>
        <p:grpSpPr>
          <a:xfrm>
            <a:off x="465805" y="319560"/>
            <a:ext cx="8212391" cy="4504381"/>
            <a:chOff x="0" y="0"/>
            <a:chExt cx="8212389" cy="4504379"/>
          </a:xfrm>
        </p:grpSpPr>
        <p:grpSp>
          <p:nvGrpSpPr>
            <p:cNvPr id="490" name="Google Shape;388;p24"/>
            <p:cNvGrpSpPr/>
            <p:nvPr/>
          </p:nvGrpSpPr>
          <p:grpSpPr>
            <a:xfrm>
              <a:off x="6753897" y="4278036"/>
              <a:ext cx="952784" cy="226344"/>
              <a:chOff x="0" y="0"/>
              <a:chExt cx="952783" cy="226343"/>
            </a:xfrm>
          </p:grpSpPr>
          <p:sp>
            <p:nvSpPr>
              <p:cNvPr id="487" name="Google Shape;389;p24"/>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88" name="Google Shape;390;p24"/>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89" name="Google Shape;391;p24"/>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494" name="Google Shape;392;p24"/>
            <p:cNvGrpSpPr/>
            <p:nvPr/>
          </p:nvGrpSpPr>
          <p:grpSpPr>
            <a:xfrm>
              <a:off x="0" y="234840"/>
              <a:ext cx="771987" cy="183911"/>
              <a:chOff x="0" y="0"/>
              <a:chExt cx="771986" cy="183909"/>
            </a:xfrm>
          </p:grpSpPr>
          <p:sp>
            <p:nvSpPr>
              <p:cNvPr id="491" name="Google Shape;393;p24"/>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92" name="Google Shape;394;p24"/>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93" name="Google Shape;395;p24"/>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495" name="Google Shape;396;p24"/>
            <p:cNvSpPr/>
            <p:nvPr/>
          </p:nvSpPr>
          <p:spPr>
            <a:xfrm>
              <a:off x="7730013"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498" name="Google Shape;397;p24"/>
            <p:cNvGrpSpPr/>
            <p:nvPr/>
          </p:nvGrpSpPr>
          <p:grpSpPr>
            <a:xfrm>
              <a:off x="15098" y="3806210"/>
              <a:ext cx="504017" cy="125348"/>
              <a:chOff x="0" y="0"/>
              <a:chExt cx="504016" cy="125347"/>
            </a:xfrm>
          </p:grpSpPr>
          <p:sp>
            <p:nvSpPr>
              <p:cNvPr id="496" name="Google Shape;398;p24"/>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97" name="Google Shape;399;p24"/>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5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12531273"/>
      </p:ext>
    </p:extLst>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x">
  <p:cSld name="One column text 2">
    <p:bg>
      <p:bgPr>
        <a:solidFill>
          <a:srgbClr val="E4E6F4"/>
        </a:solidFill>
        <a:effectLst/>
      </p:bgPr>
    </p:bg>
    <p:spTree>
      <p:nvGrpSpPr>
        <p:cNvPr id="1" name=""/>
        <p:cNvGrpSpPr/>
        <p:nvPr/>
      </p:nvGrpSpPr>
      <p:grpSpPr>
        <a:xfrm>
          <a:off x="0" y="0"/>
          <a:ext cx="0" cy="0"/>
          <a:chOff x="0" y="0"/>
          <a:chExt cx="0" cy="0"/>
        </a:xfrm>
      </p:grpSpPr>
      <p:sp>
        <p:nvSpPr>
          <p:cNvPr id="507" name="Title Text"/>
          <p:cNvSpPr txBox="1">
            <a:spLocks noGrp="1"/>
          </p:cNvSpPr>
          <p:nvPr>
            <p:ph type="title"/>
          </p:nvPr>
        </p:nvSpPr>
        <p:spPr>
          <a:xfrm>
            <a:off x="5478452" y="1394249"/>
            <a:ext cx="2965501" cy="12111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508" name="Body Level One…"/>
          <p:cNvSpPr txBox="1">
            <a:spLocks noGrp="1"/>
          </p:cNvSpPr>
          <p:nvPr>
            <p:ph type="body" sz="quarter" idx="1"/>
          </p:nvPr>
        </p:nvSpPr>
        <p:spPr>
          <a:xfrm>
            <a:off x="5478452" y="2634775"/>
            <a:ext cx="2965501" cy="1356901"/>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509" name="Google Shape;424;p26"/>
          <p:cNvSpPr/>
          <p:nvPr/>
        </p:nvSpPr>
        <p:spPr>
          <a:xfrm>
            <a:off x="-1903515" y="-569734"/>
            <a:ext cx="7244997" cy="6283039"/>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518" name="Google Shape;425;p26"/>
          <p:cNvGrpSpPr/>
          <p:nvPr/>
        </p:nvGrpSpPr>
        <p:grpSpPr>
          <a:xfrm>
            <a:off x="2393722" y="477184"/>
            <a:ext cx="6271293" cy="4189171"/>
            <a:chOff x="0" y="0"/>
            <a:chExt cx="6271291" cy="4189169"/>
          </a:xfrm>
        </p:grpSpPr>
        <p:grpSp>
          <p:nvGrpSpPr>
            <p:cNvPr id="513" name="Google Shape;426;p26"/>
            <p:cNvGrpSpPr/>
            <p:nvPr/>
          </p:nvGrpSpPr>
          <p:grpSpPr>
            <a:xfrm>
              <a:off x="4914074" y="3837449"/>
              <a:ext cx="952784" cy="226344"/>
              <a:chOff x="0" y="0"/>
              <a:chExt cx="952783" cy="226343"/>
            </a:xfrm>
          </p:grpSpPr>
          <p:sp>
            <p:nvSpPr>
              <p:cNvPr id="510" name="Google Shape;427;p26"/>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11" name="Google Shape;428;p26"/>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12" name="Google Shape;429;p26"/>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514" name="Google Shape;430;p26"/>
            <p:cNvSpPr/>
            <p:nvPr/>
          </p:nvSpPr>
          <p:spPr>
            <a:xfrm>
              <a:off x="5788915"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517" name="Google Shape;431;p26"/>
            <p:cNvGrpSpPr/>
            <p:nvPr/>
          </p:nvGrpSpPr>
          <p:grpSpPr>
            <a:xfrm>
              <a:off x="-1" y="4063822"/>
              <a:ext cx="504018" cy="125348"/>
              <a:chOff x="0" y="0"/>
              <a:chExt cx="504016" cy="125347"/>
            </a:xfrm>
          </p:grpSpPr>
          <p:sp>
            <p:nvSpPr>
              <p:cNvPr id="515" name="Google Shape;432;p26"/>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16" name="Google Shape;433;p26"/>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5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52167683"/>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x">
  <p:cSld name="One column text 3">
    <p:bg>
      <p:bgPr>
        <a:solidFill>
          <a:srgbClr val="E4E6F4"/>
        </a:solidFill>
        <a:effectLst/>
      </p:bgPr>
    </p:bg>
    <p:spTree>
      <p:nvGrpSpPr>
        <p:cNvPr id="1" name=""/>
        <p:cNvGrpSpPr/>
        <p:nvPr/>
      </p:nvGrpSpPr>
      <p:grpSpPr>
        <a:xfrm>
          <a:off x="0" y="0"/>
          <a:ext cx="0" cy="0"/>
          <a:chOff x="0" y="0"/>
          <a:chExt cx="0" cy="0"/>
        </a:xfrm>
      </p:grpSpPr>
      <p:sp>
        <p:nvSpPr>
          <p:cNvPr id="526" name="Body Level One…"/>
          <p:cNvSpPr txBox="1">
            <a:spLocks noGrp="1"/>
          </p:cNvSpPr>
          <p:nvPr>
            <p:ph type="body" sz="quarter" idx="1"/>
          </p:nvPr>
        </p:nvSpPr>
        <p:spPr>
          <a:xfrm>
            <a:off x="719999" y="2634775"/>
            <a:ext cx="2965501" cy="1356902"/>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527" name="Title Text"/>
          <p:cNvSpPr txBox="1">
            <a:spLocks noGrp="1"/>
          </p:cNvSpPr>
          <p:nvPr>
            <p:ph type="title"/>
          </p:nvPr>
        </p:nvSpPr>
        <p:spPr>
          <a:xfrm>
            <a:off x="719999" y="1394249"/>
            <a:ext cx="2965501" cy="12111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530" name="Google Shape;437;p27"/>
          <p:cNvGrpSpPr/>
          <p:nvPr/>
        </p:nvGrpSpPr>
        <p:grpSpPr>
          <a:xfrm>
            <a:off x="4005094" y="264498"/>
            <a:ext cx="4781225" cy="6850542"/>
            <a:chOff x="0" y="0"/>
            <a:chExt cx="4781224" cy="6850541"/>
          </a:xfrm>
        </p:grpSpPr>
        <p:sp>
          <p:nvSpPr>
            <p:cNvPr id="528" name="Google Shape;438;p27"/>
            <p:cNvSpPr/>
            <p:nvPr/>
          </p:nvSpPr>
          <p:spPr>
            <a:xfrm>
              <a:off x="0" y="478230"/>
              <a:ext cx="3919456" cy="6372312"/>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0"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529" name="Google Shape;439;p27"/>
            <p:cNvSpPr/>
            <p:nvPr/>
          </p:nvSpPr>
          <p:spPr>
            <a:xfrm>
              <a:off x="3265076" y="0"/>
              <a:ext cx="1516148" cy="1760084"/>
            </a:xfrm>
            <a:custGeom>
              <a:avLst/>
              <a:gdLst/>
              <a:ahLst/>
              <a:cxnLst>
                <a:cxn ang="0">
                  <a:pos x="wd2" y="hd2"/>
                </a:cxn>
                <a:cxn ang="5400000">
                  <a:pos x="wd2" y="hd2"/>
                </a:cxn>
                <a:cxn ang="10800000">
                  <a:pos x="wd2" y="hd2"/>
                </a:cxn>
                <a:cxn ang="16200000">
                  <a:pos x="wd2" y="hd2"/>
                </a:cxn>
              </a:cxnLst>
              <a:rect l="0" t="0" r="r" b="b"/>
              <a:pathLst>
                <a:path w="21219" h="21600" extrusionOk="0">
                  <a:moveTo>
                    <a:pt x="7982" y="0"/>
                  </a:moveTo>
                  <a:cubicBezTo>
                    <a:pt x="7566" y="0"/>
                    <a:pt x="7155" y="49"/>
                    <a:pt x="6762" y="190"/>
                  </a:cubicBezTo>
                  <a:cubicBezTo>
                    <a:pt x="4843" y="883"/>
                    <a:pt x="5407" y="2542"/>
                    <a:pt x="4164" y="3532"/>
                  </a:cubicBezTo>
                  <a:cubicBezTo>
                    <a:pt x="3120" y="4374"/>
                    <a:pt x="1116" y="3706"/>
                    <a:pt x="240" y="4869"/>
                  </a:cubicBezTo>
                  <a:cubicBezTo>
                    <a:pt x="-381" y="5686"/>
                    <a:pt x="297" y="6800"/>
                    <a:pt x="1200" y="7395"/>
                  </a:cubicBezTo>
                  <a:cubicBezTo>
                    <a:pt x="2075" y="7989"/>
                    <a:pt x="3205" y="8311"/>
                    <a:pt x="3883" y="9104"/>
                  </a:cubicBezTo>
                  <a:cubicBezTo>
                    <a:pt x="5012" y="10316"/>
                    <a:pt x="4701" y="12124"/>
                    <a:pt x="4080" y="13585"/>
                  </a:cubicBezTo>
                  <a:cubicBezTo>
                    <a:pt x="3459" y="15070"/>
                    <a:pt x="2583" y="16556"/>
                    <a:pt x="2809" y="18116"/>
                  </a:cubicBezTo>
                  <a:cubicBezTo>
                    <a:pt x="2923" y="18858"/>
                    <a:pt x="3233" y="19551"/>
                    <a:pt x="3685" y="20170"/>
                  </a:cubicBezTo>
                  <a:cubicBezTo>
                    <a:pt x="4137" y="20789"/>
                    <a:pt x="4701" y="21384"/>
                    <a:pt x="5521" y="21557"/>
                  </a:cubicBezTo>
                  <a:cubicBezTo>
                    <a:pt x="5670" y="21586"/>
                    <a:pt x="5819" y="21600"/>
                    <a:pt x="5968" y="21600"/>
                  </a:cubicBezTo>
                  <a:cubicBezTo>
                    <a:pt x="6831" y="21600"/>
                    <a:pt x="7665" y="21144"/>
                    <a:pt x="8316" y="20617"/>
                  </a:cubicBezTo>
                  <a:cubicBezTo>
                    <a:pt x="9078" y="19997"/>
                    <a:pt x="9755" y="19255"/>
                    <a:pt x="10687" y="18858"/>
                  </a:cubicBezTo>
                  <a:cubicBezTo>
                    <a:pt x="12043" y="18264"/>
                    <a:pt x="13765" y="18487"/>
                    <a:pt x="14923" y="17670"/>
                  </a:cubicBezTo>
                  <a:cubicBezTo>
                    <a:pt x="16363" y="16654"/>
                    <a:pt x="16165" y="14724"/>
                    <a:pt x="16560" y="13139"/>
                  </a:cubicBezTo>
                  <a:cubicBezTo>
                    <a:pt x="17238" y="10465"/>
                    <a:pt x="19864" y="8485"/>
                    <a:pt x="20880" y="5909"/>
                  </a:cubicBezTo>
                  <a:cubicBezTo>
                    <a:pt x="21106" y="5414"/>
                    <a:pt x="21219" y="4894"/>
                    <a:pt x="21219" y="4350"/>
                  </a:cubicBezTo>
                  <a:cubicBezTo>
                    <a:pt x="21162" y="2616"/>
                    <a:pt x="19496" y="1180"/>
                    <a:pt x="17661" y="611"/>
                  </a:cubicBezTo>
                  <a:cubicBezTo>
                    <a:pt x="16591" y="290"/>
                    <a:pt x="15521" y="213"/>
                    <a:pt x="14447" y="213"/>
                  </a:cubicBezTo>
                  <a:cubicBezTo>
                    <a:pt x="13453" y="213"/>
                    <a:pt x="12456" y="279"/>
                    <a:pt x="11456" y="279"/>
                  </a:cubicBezTo>
                  <a:cubicBezTo>
                    <a:pt x="11199" y="279"/>
                    <a:pt x="10944" y="275"/>
                    <a:pt x="10687" y="264"/>
                  </a:cubicBezTo>
                  <a:cubicBezTo>
                    <a:pt x="9819" y="230"/>
                    <a:pt x="8884" y="0"/>
                    <a:pt x="798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grpSp>
        <p:nvGrpSpPr>
          <p:cNvPr id="542" name="Google Shape;440;p27"/>
          <p:cNvGrpSpPr/>
          <p:nvPr/>
        </p:nvGrpSpPr>
        <p:grpSpPr>
          <a:xfrm>
            <a:off x="565696" y="407485"/>
            <a:ext cx="8314533" cy="4328529"/>
            <a:chOff x="0" y="0"/>
            <a:chExt cx="8314532" cy="4328527"/>
          </a:xfrm>
        </p:grpSpPr>
        <p:grpSp>
          <p:nvGrpSpPr>
            <p:cNvPr id="534" name="Google Shape;441;p27"/>
            <p:cNvGrpSpPr/>
            <p:nvPr/>
          </p:nvGrpSpPr>
          <p:grpSpPr>
            <a:xfrm>
              <a:off x="7361749" y="3098082"/>
              <a:ext cx="952784" cy="226344"/>
              <a:chOff x="0" y="0"/>
              <a:chExt cx="952783" cy="226343"/>
            </a:xfrm>
          </p:grpSpPr>
          <p:sp>
            <p:nvSpPr>
              <p:cNvPr id="531" name="Google Shape;442;p27"/>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32" name="Google Shape;443;p27"/>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33" name="Google Shape;444;p27"/>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537" name="Google Shape;445;p27"/>
            <p:cNvGrpSpPr/>
            <p:nvPr/>
          </p:nvGrpSpPr>
          <p:grpSpPr>
            <a:xfrm>
              <a:off x="4914210" y="0"/>
              <a:ext cx="608862" cy="125188"/>
              <a:chOff x="0" y="0"/>
              <a:chExt cx="608860" cy="125187"/>
            </a:xfrm>
          </p:grpSpPr>
          <p:sp>
            <p:nvSpPr>
              <p:cNvPr id="535" name="Google Shape;446;p27"/>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36" name="Google Shape;447;p27"/>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538" name="Google Shape;448;p27"/>
            <p:cNvSpPr/>
            <p:nvPr/>
          </p:nvSpPr>
          <p:spPr>
            <a:xfrm>
              <a:off x="3744790" y="4265933"/>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541" name="Google Shape;449;p27"/>
            <p:cNvGrpSpPr/>
            <p:nvPr/>
          </p:nvGrpSpPr>
          <p:grpSpPr>
            <a:xfrm>
              <a:off x="-1" y="272343"/>
              <a:ext cx="504018" cy="125348"/>
              <a:chOff x="0" y="0"/>
              <a:chExt cx="504016" cy="125346"/>
            </a:xfrm>
          </p:grpSpPr>
          <p:sp>
            <p:nvSpPr>
              <p:cNvPr id="539" name="Google Shape;450;p27"/>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40" name="Google Shape;451;p27"/>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5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79095396"/>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x">
  <p:cSld name="Thanks">
    <p:bg>
      <p:bgPr>
        <a:solidFill>
          <a:srgbClr val="E4E6F4"/>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719999" y="1376350"/>
            <a:ext cx="2965501" cy="972901"/>
          </a:xfrm>
          <a:prstGeom prst="rect">
            <a:avLst/>
          </a:prstGeom>
        </p:spPr>
        <p:txBody>
          <a:bodyPr lIns="91424" tIns="91424" rIns="91424" bIns="91424"/>
          <a:lstStyle>
            <a:lvl1pPr>
              <a:defRPr sz="5000">
                <a:solidFill>
                  <a:srgbClr val="2A284C"/>
                </a:solidFill>
                <a:latin typeface="Oswald"/>
                <a:ea typeface="Oswald"/>
                <a:cs typeface="Oswald"/>
                <a:sym typeface="Oswald"/>
              </a:defRPr>
            </a:lvl1pPr>
          </a:lstStyle>
          <a:p>
            <a:r>
              <a:t>Title Text</a:t>
            </a:r>
          </a:p>
        </p:txBody>
      </p:sp>
      <p:grpSp>
        <p:nvGrpSpPr>
          <p:cNvPr id="553" name="Google Shape;466;p29"/>
          <p:cNvGrpSpPr/>
          <p:nvPr/>
        </p:nvGrpSpPr>
        <p:grpSpPr>
          <a:xfrm>
            <a:off x="4958521" y="73875"/>
            <a:ext cx="6397343" cy="4995861"/>
            <a:chOff x="0" y="0"/>
            <a:chExt cx="6397341" cy="4995859"/>
          </a:xfrm>
        </p:grpSpPr>
        <p:sp>
          <p:nvSpPr>
            <p:cNvPr id="551" name="Google Shape;467;p29"/>
            <p:cNvSpPr/>
            <p:nvPr/>
          </p:nvSpPr>
          <p:spPr>
            <a:xfrm>
              <a:off x="-1" y="0"/>
              <a:ext cx="1324585" cy="1537698"/>
            </a:xfrm>
            <a:custGeom>
              <a:avLst/>
              <a:gdLst/>
              <a:ahLst/>
              <a:cxnLst>
                <a:cxn ang="0">
                  <a:pos x="wd2" y="hd2"/>
                </a:cxn>
                <a:cxn ang="5400000">
                  <a:pos x="wd2" y="hd2"/>
                </a:cxn>
                <a:cxn ang="10800000">
                  <a:pos x="wd2" y="hd2"/>
                </a:cxn>
                <a:cxn ang="16200000">
                  <a:pos x="wd2" y="hd2"/>
                </a:cxn>
              </a:cxnLst>
              <a:rect l="0" t="0" r="r" b="b"/>
              <a:pathLst>
                <a:path w="21219" h="21600" extrusionOk="0">
                  <a:moveTo>
                    <a:pt x="7982" y="0"/>
                  </a:moveTo>
                  <a:cubicBezTo>
                    <a:pt x="7566" y="0"/>
                    <a:pt x="7155" y="49"/>
                    <a:pt x="6762" y="190"/>
                  </a:cubicBezTo>
                  <a:cubicBezTo>
                    <a:pt x="4843" y="883"/>
                    <a:pt x="5407" y="2542"/>
                    <a:pt x="4164" y="3532"/>
                  </a:cubicBezTo>
                  <a:cubicBezTo>
                    <a:pt x="3120" y="4374"/>
                    <a:pt x="1116" y="3706"/>
                    <a:pt x="240" y="4869"/>
                  </a:cubicBezTo>
                  <a:cubicBezTo>
                    <a:pt x="-381" y="5686"/>
                    <a:pt x="297" y="6800"/>
                    <a:pt x="1200" y="7395"/>
                  </a:cubicBezTo>
                  <a:cubicBezTo>
                    <a:pt x="2075" y="7989"/>
                    <a:pt x="3205" y="8311"/>
                    <a:pt x="3883" y="9104"/>
                  </a:cubicBezTo>
                  <a:cubicBezTo>
                    <a:pt x="5012" y="10316"/>
                    <a:pt x="4701" y="12124"/>
                    <a:pt x="4080" y="13585"/>
                  </a:cubicBezTo>
                  <a:cubicBezTo>
                    <a:pt x="3459" y="15070"/>
                    <a:pt x="2583" y="16556"/>
                    <a:pt x="2809" y="18116"/>
                  </a:cubicBezTo>
                  <a:cubicBezTo>
                    <a:pt x="2923" y="18858"/>
                    <a:pt x="3233" y="19551"/>
                    <a:pt x="3685" y="20170"/>
                  </a:cubicBezTo>
                  <a:cubicBezTo>
                    <a:pt x="4137" y="20789"/>
                    <a:pt x="4701" y="21384"/>
                    <a:pt x="5521" y="21557"/>
                  </a:cubicBezTo>
                  <a:cubicBezTo>
                    <a:pt x="5670" y="21586"/>
                    <a:pt x="5819" y="21600"/>
                    <a:pt x="5968" y="21600"/>
                  </a:cubicBezTo>
                  <a:cubicBezTo>
                    <a:pt x="6831" y="21600"/>
                    <a:pt x="7665" y="21144"/>
                    <a:pt x="8316" y="20617"/>
                  </a:cubicBezTo>
                  <a:cubicBezTo>
                    <a:pt x="9078" y="19997"/>
                    <a:pt x="9755" y="19255"/>
                    <a:pt x="10687" y="18858"/>
                  </a:cubicBezTo>
                  <a:cubicBezTo>
                    <a:pt x="12043" y="18264"/>
                    <a:pt x="13765" y="18487"/>
                    <a:pt x="14923" y="17670"/>
                  </a:cubicBezTo>
                  <a:cubicBezTo>
                    <a:pt x="16363" y="16654"/>
                    <a:pt x="16165" y="14724"/>
                    <a:pt x="16560" y="13139"/>
                  </a:cubicBezTo>
                  <a:cubicBezTo>
                    <a:pt x="17238" y="10465"/>
                    <a:pt x="19864" y="8485"/>
                    <a:pt x="20880" y="5909"/>
                  </a:cubicBezTo>
                  <a:cubicBezTo>
                    <a:pt x="21106" y="5414"/>
                    <a:pt x="21219" y="4894"/>
                    <a:pt x="21219" y="4350"/>
                  </a:cubicBezTo>
                  <a:cubicBezTo>
                    <a:pt x="21162" y="2616"/>
                    <a:pt x="19496" y="1180"/>
                    <a:pt x="17661" y="611"/>
                  </a:cubicBezTo>
                  <a:cubicBezTo>
                    <a:pt x="16591" y="290"/>
                    <a:pt x="15521" y="213"/>
                    <a:pt x="14447" y="213"/>
                  </a:cubicBezTo>
                  <a:cubicBezTo>
                    <a:pt x="13453" y="213"/>
                    <a:pt x="12456" y="279"/>
                    <a:pt x="11456" y="279"/>
                  </a:cubicBezTo>
                  <a:cubicBezTo>
                    <a:pt x="11199" y="279"/>
                    <a:pt x="10944" y="275"/>
                    <a:pt x="10687" y="264"/>
                  </a:cubicBezTo>
                  <a:cubicBezTo>
                    <a:pt x="9819" y="230"/>
                    <a:pt x="8884" y="0"/>
                    <a:pt x="798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552" name="Google Shape;468;p29"/>
            <p:cNvSpPr/>
            <p:nvPr/>
          </p:nvSpPr>
          <p:spPr>
            <a:xfrm>
              <a:off x="1030565" y="341658"/>
              <a:ext cx="5366777" cy="4654202"/>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sp>
        <p:nvSpPr>
          <p:cNvPr id="554" name="Body Level One…"/>
          <p:cNvSpPr txBox="1">
            <a:spLocks noGrp="1"/>
          </p:cNvSpPr>
          <p:nvPr>
            <p:ph type="body" sz="quarter" idx="1"/>
          </p:nvPr>
        </p:nvSpPr>
        <p:spPr>
          <a:xfrm>
            <a:off x="719999" y="2318399"/>
            <a:ext cx="2965501" cy="1206301"/>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555" name="Google Shape;470;p29"/>
          <p:cNvSpPr txBox="1"/>
          <p:nvPr/>
        </p:nvSpPr>
        <p:spPr>
          <a:xfrm>
            <a:off x="719999" y="3571133"/>
            <a:ext cx="3401702" cy="7924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a:spcBef>
                <a:spcPts val="300"/>
              </a:spcBef>
              <a:defRPr sz="1200">
                <a:solidFill>
                  <a:srgbClr val="2A284C"/>
                </a:solidFill>
                <a:latin typeface="Roboto Regular"/>
                <a:ea typeface="Roboto Regular"/>
                <a:cs typeface="Roboto Regular"/>
                <a:sym typeface="Roboto Regular"/>
              </a:defRPr>
            </a:pPr>
            <a:r>
              <a:t>CREDITS: This presentation template was created by </a:t>
            </a:r>
            <a:r>
              <a:rPr u="sng">
                <a:solidFill>
                  <a:srgbClr val="0000FF"/>
                </a:solidFill>
                <a:uFill>
                  <a:solidFill>
                    <a:srgbClr val="0000FF"/>
                  </a:solidFill>
                </a:uFill>
                <a:hlinkClick r:id="rId2"/>
              </a:rPr>
              <a:t>Slidesgo</a:t>
            </a:r>
            <a:r>
              <a:t>, including icons by </a:t>
            </a:r>
            <a:r>
              <a:rPr u="sng">
                <a:solidFill>
                  <a:srgbClr val="0000FF"/>
                </a:solidFill>
                <a:uFill>
                  <a:solidFill>
                    <a:srgbClr val="0000FF"/>
                  </a:solidFill>
                </a:uFill>
                <a:hlinkClick r:id="rId3"/>
              </a:rPr>
              <a:t>Flaticon</a:t>
            </a:r>
            <a:r>
              <a:t>, and infographics &amp; images by </a:t>
            </a:r>
            <a:r>
              <a:rPr u="sng">
                <a:solidFill>
                  <a:srgbClr val="0000FF"/>
                </a:solidFill>
                <a:uFill>
                  <a:solidFill>
                    <a:srgbClr val="0000FF"/>
                  </a:solidFill>
                </a:uFill>
                <a:hlinkClick r:id="rId4"/>
              </a:rPr>
              <a:t>Freepik</a:t>
            </a:r>
          </a:p>
        </p:txBody>
      </p:sp>
      <p:grpSp>
        <p:nvGrpSpPr>
          <p:cNvPr id="564" name="Google Shape;471;p29"/>
          <p:cNvGrpSpPr/>
          <p:nvPr/>
        </p:nvGrpSpPr>
        <p:grpSpPr>
          <a:xfrm>
            <a:off x="4100229" y="542055"/>
            <a:ext cx="4782043" cy="3802311"/>
            <a:chOff x="0" y="0"/>
            <a:chExt cx="4782042" cy="3802309"/>
          </a:xfrm>
        </p:grpSpPr>
        <p:grpSp>
          <p:nvGrpSpPr>
            <p:cNvPr id="559" name="Google Shape;472;p29"/>
            <p:cNvGrpSpPr/>
            <p:nvPr/>
          </p:nvGrpSpPr>
          <p:grpSpPr>
            <a:xfrm>
              <a:off x="-1" y="1819339"/>
              <a:ext cx="952785" cy="226345"/>
              <a:chOff x="0" y="0"/>
              <a:chExt cx="952783" cy="226343"/>
            </a:xfrm>
          </p:grpSpPr>
          <p:sp>
            <p:nvSpPr>
              <p:cNvPr id="556" name="Google Shape;473;p29"/>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57" name="Google Shape;474;p29"/>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58" name="Google Shape;475;p29"/>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560" name="Google Shape;476;p29"/>
            <p:cNvSpPr/>
            <p:nvPr/>
          </p:nvSpPr>
          <p:spPr>
            <a:xfrm>
              <a:off x="4299666" y="3739715"/>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563" name="Google Shape;477;p29"/>
            <p:cNvGrpSpPr/>
            <p:nvPr/>
          </p:nvGrpSpPr>
          <p:grpSpPr>
            <a:xfrm>
              <a:off x="3111062" y="0"/>
              <a:ext cx="504018" cy="125348"/>
              <a:chOff x="0" y="0"/>
              <a:chExt cx="504016" cy="125347"/>
            </a:xfrm>
          </p:grpSpPr>
          <p:sp>
            <p:nvSpPr>
              <p:cNvPr id="561" name="Google Shape;478;p29"/>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62" name="Google Shape;479;p29"/>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5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44391663"/>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6"/>
        <p:cNvGrpSpPr/>
        <p:nvPr/>
      </p:nvGrpSpPr>
      <p:grpSpPr>
        <a:xfrm>
          <a:off x="0" y="0"/>
          <a:ext cx="0" cy="0"/>
          <a:chOff x="0" y="0"/>
          <a:chExt cx="0" cy="0"/>
        </a:xfrm>
      </p:grpSpPr>
      <p:sp>
        <p:nvSpPr>
          <p:cNvPr id="17" name="Google Shape;17;p5"/>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5"/>
          <p:cNvSpPr txBox="1">
            <a:spLocks noGrp="1"/>
          </p:cNvSpPr>
          <p:nvPr>
            <p:ph type="body" idx="1"/>
          </p:nvPr>
        </p:nvSpPr>
        <p:spPr>
          <a:xfrm>
            <a:off x="523875" y="1152475"/>
            <a:ext cx="3999900" cy="3416400"/>
          </a:xfrm>
          <a:prstGeom prst="rect">
            <a:avLst/>
          </a:prstGeom>
        </p:spPr>
        <p:txBody>
          <a:bodyPr spcFirstLastPara="1" wrap="square" lIns="91425" tIns="91425" rIns="91425" bIns="91425" anchor="t" anchorCtr="0">
            <a:noAutofit/>
          </a:bodyPr>
          <a:lstStyle>
            <a:lvl1pPr marL="457200" lvl="0" indent="-330200">
              <a:lnSpc>
                <a:spcPct val="100000"/>
              </a:lnSpc>
              <a:spcBef>
                <a:spcPts val="0"/>
              </a:spcBef>
              <a:spcAft>
                <a:spcPts val="0"/>
              </a:spcAft>
              <a:buSzPts val="1600"/>
              <a:buFont typeface="Niramit"/>
              <a:buChar char="●"/>
              <a:defRPr/>
            </a:lvl1pPr>
            <a:lvl2pPr marL="914400" lvl="1" indent="-330200">
              <a:spcBef>
                <a:spcPts val="0"/>
              </a:spcBef>
              <a:spcAft>
                <a:spcPts val="0"/>
              </a:spcAft>
              <a:buSzPts val="1600"/>
              <a:buFont typeface="Niramit"/>
              <a:buChar char="○"/>
              <a:defRPr sz="1200"/>
            </a:lvl2pPr>
            <a:lvl3pPr marL="1371600" lvl="2" indent="-330200">
              <a:spcBef>
                <a:spcPts val="0"/>
              </a:spcBef>
              <a:spcAft>
                <a:spcPts val="0"/>
              </a:spcAft>
              <a:buSzPts val="1600"/>
              <a:buFont typeface="Niramit"/>
              <a:buChar char="■"/>
              <a:defRPr sz="1200"/>
            </a:lvl3pPr>
            <a:lvl4pPr marL="1828800" lvl="3" indent="-330200">
              <a:spcBef>
                <a:spcPts val="0"/>
              </a:spcBef>
              <a:spcAft>
                <a:spcPts val="0"/>
              </a:spcAft>
              <a:buSzPts val="1600"/>
              <a:buFont typeface="Niramit"/>
              <a:buChar char="●"/>
              <a:defRPr sz="1200"/>
            </a:lvl4pPr>
            <a:lvl5pPr marL="2286000" lvl="4" indent="-330200">
              <a:spcBef>
                <a:spcPts val="0"/>
              </a:spcBef>
              <a:spcAft>
                <a:spcPts val="0"/>
              </a:spcAft>
              <a:buSzPts val="1600"/>
              <a:buFont typeface="Niramit"/>
              <a:buChar char="○"/>
              <a:defRPr sz="1200"/>
            </a:lvl5pPr>
            <a:lvl6pPr marL="2743200" lvl="5" indent="-330200">
              <a:spcBef>
                <a:spcPts val="0"/>
              </a:spcBef>
              <a:spcAft>
                <a:spcPts val="0"/>
              </a:spcAft>
              <a:buSzPts val="1600"/>
              <a:buFont typeface="Niramit"/>
              <a:buChar char="■"/>
              <a:defRPr sz="1200"/>
            </a:lvl6pPr>
            <a:lvl7pPr marL="3200400" lvl="6" indent="-330200">
              <a:spcBef>
                <a:spcPts val="0"/>
              </a:spcBef>
              <a:spcAft>
                <a:spcPts val="0"/>
              </a:spcAft>
              <a:buSzPts val="1600"/>
              <a:buFont typeface="Niramit"/>
              <a:buChar char="●"/>
              <a:defRPr sz="1200"/>
            </a:lvl7pPr>
            <a:lvl8pPr marL="3657600" lvl="7" indent="-330200">
              <a:spcBef>
                <a:spcPts val="0"/>
              </a:spcBef>
              <a:spcAft>
                <a:spcPts val="0"/>
              </a:spcAft>
              <a:buSzPts val="1600"/>
              <a:buFont typeface="Niramit"/>
              <a:buChar char="○"/>
              <a:defRPr sz="1200"/>
            </a:lvl8pPr>
            <a:lvl9pPr marL="4114800" lvl="8" indent="-330200">
              <a:spcBef>
                <a:spcPts val="0"/>
              </a:spcBef>
              <a:spcAft>
                <a:spcPts val="0"/>
              </a:spcAft>
              <a:buSzPts val="1600"/>
              <a:buFont typeface="Niramit"/>
              <a:buChar char="■"/>
              <a:defRPr sz="1200"/>
            </a:lvl9pPr>
          </a:lstStyle>
          <a:p>
            <a:endParaRPr/>
          </a:p>
        </p:txBody>
      </p:sp>
      <p:sp>
        <p:nvSpPr>
          <p:cNvPr id="19" name="Google Shape;19;p5"/>
          <p:cNvSpPr txBox="1">
            <a:spLocks noGrp="1"/>
          </p:cNvSpPr>
          <p:nvPr>
            <p:ph type="body" idx="2"/>
          </p:nvPr>
        </p:nvSpPr>
        <p:spPr>
          <a:xfrm>
            <a:off x="4638675" y="1152475"/>
            <a:ext cx="3999900" cy="3416400"/>
          </a:xfrm>
          <a:prstGeom prst="rect">
            <a:avLst/>
          </a:prstGeom>
        </p:spPr>
        <p:txBody>
          <a:bodyPr spcFirstLastPara="1" wrap="square" lIns="91425" tIns="91425" rIns="91425" bIns="91425" anchor="t" anchorCtr="0">
            <a:noAutofit/>
          </a:bodyPr>
          <a:lstStyle>
            <a:lvl1pPr marL="457200" lvl="0" indent="-330200" rtl="0">
              <a:lnSpc>
                <a:spcPct val="100000"/>
              </a:lnSpc>
              <a:spcBef>
                <a:spcPts val="0"/>
              </a:spcBef>
              <a:spcAft>
                <a:spcPts val="0"/>
              </a:spcAft>
              <a:buSzPts val="1600"/>
              <a:buFont typeface="Niramit"/>
              <a:buChar char="●"/>
              <a:defRPr u="sng"/>
            </a:lvl1pPr>
            <a:lvl2pPr marL="914400" lvl="1" indent="-330200" rtl="0">
              <a:spcBef>
                <a:spcPts val="0"/>
              </a:spcBef>
              <a:spcAft>
                <a:spcPts val="0"/>
              </a:spcAft>
              <a:buSzPts val="1600"/>
              <a:buFont typeface="Niramit"/>
              <a:buChar char="○"/>
              <a:defRPr sz="1200"/>
            </a:lvl2pPr>
            <a:lvl3pPr marL="1371600" lvl="2" indent="-330200" rtl="0">
              <a:spcBef>
                <a:spcPts val="0"/>
              </a:spcBef>
              <a:spcAft>
                <a:spcPts val="0"/>
              </a:spcAft>
              <a:buSzPts val="1600"/>
              <a:buFont typeface="Niramit"/>
              <a:buChar char="■"/>
              <a:defRPr sz="1200"/>
            </a:lvl3pPr>
            <a:lvl4pPr marL="1828800" lvl="3" indent="-330200" rtl="0">
              <a:spcBef>
                <a:spcPts val="0"/>
              </a:spcBef>
              <a:spcAft>
                <a:spcPts val="0"/>
              </a:spcAft>
              <a:buSzPts val="1600"/>
              <a:buFont typeface="Niramit"/>
              <a:buChar char="●"/>
              <a:defRPr sz="1200"/>
            </a:lvl4pPr>
            <a:lvl5pPr marL="2286000" lvl="4" indent="-330200" rtl="0">
              <a:spcBef>
                <a:spcPts val="0"/>
              </a:spcBef>
              <a:spcAft>
                <a:spcPts val="0"/>
              </a:spcAft>
              <a:buSzPts val="1600"/>
              <a:buFont typeface="Niramit"/>
              <a:buChar char="○"/>
              <a:defRPr sz="1200"/>
            </a:lvl5pPr>
            <a:lvl6pPr marL="2743200" lvl="5" indent="-330200" rtl="0">
              <a:spcBef>
                <a:spcPts val="0"/>
              </a:spcBef>
              <a:spcAft>
                <a:spcPts val="0"/>
              </a:spcAft>
              <a:buSzPts val="1600"/>
              <a:buFont typeface="Niramit"/>
              <a:buChar char="■"/>
              <a:defRPr sz="1200"/>
            </a:lvl6pPr>
            <a:lvl7pPr marL="3200400" lvl="6" indent="-330200" rtl="0">
              <a:spcBef>
                <a:spcPts val="0"/>
              </a:spcBef>
              <a:spcAft>
                <a:spcPts val="0"/>
              </a:spcAft>
              <a:buSzPts val="1600"/>
              <a:buFont typeface="Niramit"/>
              <a:buChar char="●"/>
              <a:defRPr sz="1200"/>
            </a:lvl7pPr>
            <a:lvl8pPr marL="3657600" lvl="7" indent="-330200" rtl="0">
              <a:spcBef>
                <a:spcPts val="0"/>
              </a:spcBef>
              <a:spcAft>
                <a:spcPts val="0"/>
              </a:spcAft>
              <a:buSzPts val="1600"/>
              <a:buFont typeface="Niramit"/>
              <a:buChar char="○"/>
              <a:defRPr sz="1200"/>
            </a:lvl8pPr>
            <a:lvl9pPr marL="4114800" lvl="8" indent="-330200" rtl="0">
              <a:spcBef>
                <a:spcPts val="0"/>
              </a:spcBef>
              <a:spcAft>
                <a:spcPts val="0"/>
              </a:spcAft>
              <a:buSzPts val="1600"/>
              <a:buFont typeface="Niramit"/>
              <a:buChar char="■"/>
              <a:defRPr sz="1200"/>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tx">
  <p:cSld name="Title and two columns 2">
    <p:bg>
      <p:bgPr>
        <a:solidFill>
          <a:srgbClr val="E4E6F4"/>
        </a:solidFill>
        <a:effectLst/>
      </p:bgPr>
    </p:bg>
    <p:spTree>
      <p:nvGrpSpPr>
        <p:cNvPr id="1" name=""/>
        <p:cNvGrpSpPr/>
        <p:nvPr/>
      </p:nvGrpSpPr>
      <p:grpSpPr>
        <a:xfrm>
          <a:off x="0" y="0"/>
          <a:ext cx="0" cy="0"/>
          <a:chOff x="0" y="0"/>
          <a:chExt cx="0" cy="0"/>
        </a:xfrm>
      </p:grpSpPr>
      <p:sp>
        <p:nvSpPr>
          <p:cNvPr id="572" name="xx%"/>
          <p:cNvSpPr txBox="1">
            <a:spLocks noGrp="1"/>
          </p:cNvSpPr>
          <p:nvPr>
            <p:ph type="title" hasCustomPrompt="1"/>
          </p:nvPr>
        </p:nvSpPr>
        <p:spPr>
          <a:xfrm>
            <a:off x="2207936" y="1892250"/>
            <a:ext cx="885901" cy="650400"/>
          </a:xfrm>
          <a:prstGeom prst="rect">
            <a:avLst/>
          </a:prstGeom>
        </p:spPr>
        <p:txBody>
          <a:bodyPr lIns="91424" tIns="91424" rIns="91424" bIns="91424"/>
          <a:lstStyle>
            <a:lvl1pPr algn="ctr">
              <a:defRPr sz="4800">
                <a:solidFill>
                  <a:srgbClr val="2A284C"/>
                </a:solidFill>
                <a:latin typeface="Oswald"/>
                <a:ea typeface="Oswald"/>
                <a:cs typeface="Oswald"/>
                <a:sym typeface="Oswald"/>
              </a:defRPr>
            </a:lvl1pPr>
          </a:lstStyle>
          <a:p>
            <a:r>
              <a:t>xx%</a:t>
            </a:r>
          </a:p>
        </p:txBody>
      </p:sp>
      <p:sp>
        <p:nvSpPr>
          <p:cNvPr id="573" name="Body Level One…"/>
          <p:cNvSpPr txBox="1">
            <a:spLocks noGrp="1"/>
          </p:cNvSpPr>
          <p:nvPr>
            <p:ph type="body" sz="quarter" idx="1"/>
          </p:nvPr>
        </p:nvSpPr>
        <p:spPr>
          <a:xfrm>
            <a:off x="1393887" y="2881725"/>
            <a:ext cx="2514001" cy="345901"/>
          </a:xfrm>
          <a:prstGeom prst="rect">
            <a:avLst/>
          </a:prstGeom>
        </p:spPr>
        <p:txBody>
          <a:bodyPr lIns="91424" tIns="91424" rIns="91424" bIns="91424" anchor="ctr"/>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589" name="Google Shape;502;p31"/>
          <p:cNvGrpSpPr/>
          <p:nvPr/>
        </p:nvGrpSpPr>
        <p:grpSpPr>
          <a:xfrm>
            <a:off x="260793" y="341908"/>
            <a:ext cx="8620118" cy="4459643"/>
            <a:chOff x="0" y="0"/>
            <a:chExt cx="8620117" cy="4459643"/>
          </a:xfrm>
        </p:grpSpPr>
        <p:grpSp>
          <p:nvGrpSpPr>
            <p:cNvPr id="577" name="Google Shape;503;p31"/>
            <p:cNvGrpSpPr/>
            <p:nvPr/>
          </p:nvGrpSpPr>
          <p:grpSpPr>
            <a:xfrm>
              <a:off x="7667334" y="1136750"/>
              <a:ext cx="952784" cy="226345"/>
              <a:chOff x="0" y="0"/>
              <a:chExt cx="952783" cy="226343"/>
            </a:xfrm>
          </p:grpSpPr>
          <p:sp>
            <p:nvSpPr>
              <p:cNvPr id="574" name="Google Shape;504;p31"/>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75" name="Google Shape;505;p31"/>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76" name="Google Shape;506;p31"/>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581" name="Google Shape;507;p31"/>
            <p:cNvGrpSpPr/>
            <p:nvPr/>
          </p:nvGrpSpPr>
          <p:grpSpPr>
            <a:xfrm>
              <a:off x="0" y="3587355"/>
              <a:ext cx="771987" cy="183911"/>
              <a:chOff x="0" y="0"/>
              <a:chExt cx="771986" cy="183909"/>
            </a:xfrm>
          </p:grpSpPr>
          <p:sp>
            <p:nvSpPr>
              <p:cNvPr id="578" name="Google Shape;508;p31"/>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79" name="Google Shape;509;p31"/>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80" name="Google Shape;510;p31"/>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584" name="Google Shape;511;p31"/>
            <p:cNvGrpSpPr/>
            <p:nvPr/>
          </p:nvGrpSpPr>
          <p:grpSpPr>
            <a:xfrm>
              <a:off x="7839471" y="4334455"/>
              <a:ext cx="608861" cy="125189"/>
              <a:chOff x="0" y="0"/>
              <a:chExt cx="608860" cy="125187"/>
            </a:xfrm>
          </p:grpSpPr>
          <p:sp>
            <p:nvSpPr>
              <p:cNvPr id="582" name="Google Shape;512;p31"/>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83" name="Google Shape;513;p31"/>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585" name="Google Shape;514;p31"/>
            <p:cNvSpPr/>
            <p:nvPr/>
          </p:nvSpPr>
          <p:spPr>
            <a:xfrm>
              <a:off x="620550" y="1920914"/>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588" name="Google Shape;515;p31"/>
            <p:cNvGrpSpPr/>
            <p:nvPr/>
          </p:nvGrpSpPr>
          <p:grpSpPr>
            <a:xfrm>
              <a:off x="7292097" y="0"/>
              <a:ext cx="504018" cy="125348"/>
              <a:chOff x="0" y="0"/>
              <a:chExt cx="504016" cy="125347"/>
            </a:xfrm>
          </p:grpSpPr>
          <p:sp>
            <p:nvSpPr>
              <p:cNvPr id="586" name="Google Shape;516;p31"/>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87" name="Google Shape;517;p31"/>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5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44114205"/>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tx">
  <p:cSld name="Title and five columns">
    <p:bg>
      <p:bgPr>
        <a:solidFill>
          <a:srgbClr val="E4E6F4"/>
        </a:solidFill>
        <a:effectLst/>
      </p:bgPr>
    </p:bg>
    <p:spTree>
      <p:nvGrpSpPr>
        <p:cNvPr id="1" name=""/>
        <p:cNvGrpSpPr/>
        <p:nvPr/>
      </p:nvGrpSpPr>
      <p:grpSpPr>
        <a:xfrm>
          <a:off x="0" y="0"/>
          <a:ext cx="0" cy="0"/>
          <a:chOff x="0" y="0"/>
          <a:chExt cx="0" cy="0"/>
        </a:xfrm>
      </p:grpSpPr>
      <p:sp>
        <p:nvSpPr>
          <p:cNvPr id="597" name="Body Level One…"/>
          <p:cNvSpPr txBox="1">
            <a:spLocks noGrp="1"/>
          </p:cNvSpPr>
          <p:nvPr>
            <p:ph type="body" sz="quarter" idx="1"/>
          </p:nvPr>
        </p:nvSpPr>
        <p:spPr>
          <a:xfrm>
            <a:off x="770550" y="3120436"/>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598"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611" name="Google Shape;530;p32"/>
          <p:cNvGrpSpPr/>
          <p:nvPr/>
        </p:nvGrpSpPr>
        <p:grpSpPr>
          <a:xfrm>
            <a:off x="-251658" y="1394581"/>
            <a:ext cx="8917028" cy="3272393"/>
            <a:chOff x="0" y="0"/>
            <a:chExt cx="8917026" cy="3272393"/>
          </a:xfrm>
        </p:grpSpPr>
        <p:grpSp>
          <p:nvGrpSpPr>
            <p:cNvPr id="602" name="Google Shape;531;p32"/>
            <p:cNvGrpSpPr/>
            <p:nvPr/>
          </p:nvGrpSpPr>
          <p:grpSpPr>
            <a:xfrm>
              <a:off x="798734" y="552550"/>
              <a:ext cx="952784" cy="226345"/>
              <a:chOff x="0" y="0"/>
              <a:chExt cx="952783" cy="226343"/>
            </a:xfrm>
          </p:grpSpPr>
          <p:sp>
            <p:nvSpPr>
              <p:cNvPr id="599" name="Google Shape;532;p32"/>
              <p:cNvSpPr/>
              <p:nvPr/>
            </p:nvSpPr>
            <p:spPr>
              <a:xfrm flipH="1">
                <a:off x="358195"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00" name="Google Shape;533;p32"/>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01" name="Google Shape;534;p32"/>
              <p:cNvSpPr/>
              <p:nvPr/>
            </p:nvSpPr>
            <p:spPr>
              <a:xfrm flipH="1">
                <a:off x="-1"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605" name="Google Shape;535;p32"/>
            <p:cNvGrpSpPr/>
            <p:nvPr/>
          </p:nvGrpSpPr>
          <p:grpSpPr>
            <a:xfrm>
              <a:off x="7280058" y="3147205"/>
              <a:ext cx="608861" cy="125189"/>
              <a:chOff x="0" y="0"/>
              <a:chExt cx="608859" cy="125187"/>
            </a:xfrm>
          </p:grpSpPr>
          <p:sp>
            <p:nvSpPr>
              <p:cNvPr id="603" name="Google Shape;536;p32"/>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04" name="Google Shape;537;p32"/>
              <p:cNvSpPr/>
              <p:nvPr/>
            </p:nvSpPr>
            <p:spPr>
              <a:xfrm flipH="1">
                <a:off x="125494"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606" name="Google Shape;538;p32"/>
            <p:cNvSpPr/>
            <p:nvPr/>
          </p:nvSpPr>
          <p:spPr>
            <a:xfrm flipH="1">
              <a:off x="8434650" y="1145889"/>
              <a:ext cx="482377"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609" name="Google Shape;539;p32"/>
            <p:cNvGrpSpPr/>
            <p:nvPr/>
          </p:nvGrpSpPr>
          <p:grpSpPr>
            <a:xfrm>
              <a:off x="7532288" y="0"/>
              <a:ext cx="504017" cy="125348"/>
              <a:chOff x="0" y="0"/>
              <a:chExt cx="504016" cy="125347"/>
            </a:xfrm>
          </p:grpSpPr>
          <p:sp>
            <p:nvSpPr>
              <p:cNvPr id="607" name="Google Shape;540;p32"/>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08" name="Google Shape;541;p32"/>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610" name="Google Shape;542;p32"/>
            <p:cNvSpPr/>
            <p:nvPr/>
          </p:nvSpPr>
          <p:spPr>
            <a:xfrm flipH="1">
              <a:off x="-1" y="2274164"/>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6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19562972"/>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tx">
  <p:cSld name="Title and text 1">
    <p:bg>
      <p:bgPr>
        <a:solidFill>
          <a:srgbClr val="E4E6F4"/>
        </a:solidFill>
        <a:effectLst/>
      </p:bgPr>
    </p:bg>
    <p:spTree>
      <p:nvGrpSpPr>
        <p:cNvPr id="1" name=""/>
        <p:cNvGrpSpPr/>
        <p:nvPr/>
      </p:nvGrpSpPr>
      <p:grpSpPr>
        <a:xfrm>
          <a:off x="0" y="0"/>
          <a:ext cx="0" cy="0"/>
          <a:chOff x="0" y="0"/>
          <a:chExt cx="0" cy="0"/>
        </a:xfrm>
      </p:grpSpPr>
      <p:sp>
        <p:nvSpPr>
          <p:cNvPr id="619" name="Title Text"/>
          <p:cNvSpPr txBox="1">
            <a:spLocks noGrp="1"/>
          </p:cNvSpPr>
          <p:nvPr>
            <p:ph type="title"/>
          </p:nvPr>
        </p:nvSpPr>
        <p:spPr>
          <a:xfrm>
            <a:off x="719999" y="387600"/>
            <a:ext cx="5778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620" name="Body Level One…"/>
          <p:cNvSpPr txBox="1">
            <a:spLocks noGrp="1"/>
          </p:cNvSpPr>
          <p:nvPr>
            <p:ph type="body" idx="1"/>
          </p:nvPr>
        </p:nvSpPr>
        <p:spPr>
          <a:xfrm>
            <a:off x="719999" y="1131650"/>
            <a:ext cx="5778002" cy="3634800"/>
          </a:xfrm>
          <a:prstGeom prst="rect">
            <a:avLst/>
          </a:prstGeom>
        </p:spPr>
        <p:txBody>
          <a:bodyPr lIns="91424" tIns="91424" rIns="91424" bIns="91424"/>
          <a:lstStyle>
            <a:lvl1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1pPr>
            <a:lvl2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2pPr>
            <a:lvl3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3pPr>
            <a:lvl4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4pPr>
            <a:lvl5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621" name="Google Shape;546;p33"/>
          <p:cNvSpPr/>
          <p:nvPr/>
        </p:nvSpPr>
        <p:spPr>
          <a:xfrm>
            <a:off x="5605085" y="-2223009"/>
            <a:ext cx="7244997" cy="6283039"/>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630" name="Google Shape;547;p33"/>
          <p:cNvGrpSpPr/>
          <p:nvPr/>
        </p:nvGrpSpPr>
        <p:grpSpPr>
          <a:xfrm>
            <a:off x="4545213" y="467691"/>
            <a:ext cx="3897968" cy="4208117"/>
            <a:chOff x="0" y="0"/>
            <a:chExt cx="3897967" cy="4208115"/>
          </a:xfrm>
        </p:grpSpPr>
        <p:grpSp>
          <p:nvGrpSpPr>
            <p:cNvPr id="625" name="Google Shape;548;p33"/>
            <p:cNvGrpSpPr/>
            <p:nvPr/>
          </p:nvGrpSpPr>
          <p:grpSpPr>
            <a:xfrm>
              <a:off x="2945183" y="3981772"/>
              <a:ext cx="952785" cy="226344"/>
              <a:chOff x="0" y="0"/>
              <a:chExt cx="952783" cy="226343"/>
            </a:xfrm>
          </p:grpSpPr>
          <p:sp>
            <p:nvSpPr>
              <p:cNvPr id="622" name="Google Shape;549;p33"/>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23" name="Google Shape;550;p33"/>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24" name="Google Shape;551;p33"/>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626" name="Google Shape;552;p33"/>
            <p:cNvSpPr/>
            <p:nvPr/>
          </p:nvSpPr>
          <p:spPr>
            <a:xfrm>
              <a:off x="-1" y="0"/>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629" name="Google Shape;553;p33"/>
            <p:cNvGrpSpPr/>
            <p:nvPr/>
          </p:nvGrpSpPr>
          <p:grpSpPr>
            <a:xfrm>
              <a:off x="1243296" y="3217108"/>
              <a:ext cx="504018" cy="125348"/>
              <a:chOff x="0" y="0"/>
              <a:chExt cx="504016" cy="125346"/>
            </a:xfrm>
          </p:grpSpPr>
          <p:sp>
            <p:nvSpPr>
              <p:cNvPr id="627" name="Google Shape;554;p33"/>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28" name="Google Shape;555;p33"/>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6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958578"/>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tx">
  <p:cSld name="Background">
    <p:bg>
      <p:bgPr>
        <a:solidFill>
          <a:srgbClr val="E4E6F4"/>
        </a:solidFill>
        <a:effectLst/>
      </p:bgPr>
    </p:bg>
    <p:spTree>
      <p:nvGrpSpPr>
        <p:cNvPr id="1" name=""/>
        <p:cNvGrpSpPr/>
        <p:nvPr/>
      </p:nvGrpSpPr>
      <p:grpSpPr>
        <a:xfrm>
          <a:off x="0" y="0"/>
          <a:ext cx="0" cy="0"/>
          <a:chOff x="0" y="0"/>
          <a:chExt cx="0" cy="0"/>
        </a:xfrm>
      </p:grpSpPr>
      <p:grpSp>
        <p:nvGrpSpPr>
          <p:cNvPr id="653" name="Google Shape;557;p34"/>
          <p:cNvGrpSpPr/>
          <p:nvPr/>
        </p:nvGrpSpPr>
        <p:grpSpPr>
          <a:xfrm>
            <a:off x="337264" y="310677"/>
            <a:ext cx="8472345" cy="4522107"/>
            <a:chOff x="0" y="0"/>
            <a:chExt cx="8472344" cy="4522106"/>
          </a:xfrm>
        </p:grpSpPr>
        <p:grpSp>
          <p:nvGrpSpPr>
            <p:cNvPr id="641" name="Google Shape;558;p34"/>
            <p:cNvGrpSpPr/>
            <p:nvPr/>
          </p:nvGrpSpPr>
          <p:grpSpPr>
            <a:xfrm>
              <a:off x="-1" y="4295763"/>
              <a:ext cx="952785" cy="226344"/>
              <a:chOff x="0" y="0"/>
              <a:chExt cx="952783" cy="226343"/>
            </a:xfrm>
          </p:grpSpPr>
          <p:sp>
            <p:nvSpPr>
              <p:cNvPr id="638" name="Google Shape;559;p34"/>
              <p:cNvSpPr/>
              <p:nvPr/>
            </p:nvSpPr>
            <p:spPr>
              <a:xfrm flipH="1">
                <a:off x="358195"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39" name="Google Shape;560;p34"/>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40" name="Google Shape;561;p34"/>
              <p:cNvSpPr/>
              <p:nvPr/>
            </p:nvSpPr>
            <p:spPr>
              <a:xfrm flipH="1">
                <a:off x="-1"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645" name="Google Shape;562;p34"/>
            <p:cNvGrpSpPr/>
            <p:nvPr/>
          </p:nvGrpSpPr>
          <p:grpSpPr>
            <a:xfrm>
              <a:off x="7464805" y="2220556"/>
              <a:ext cx="771988" cy="183910"/>
              <a:chOff x="0" y="0"/>
              <a:chExt cx="771986" cy="183909"/>
            </a:xfrm>
          </p:grpSpPr>
          <p:sp>
            <p:nvSpPr>
              <p:cNvPr id="642" name="Google Shape;563;p34"/>
              <p:cNvSpPr/>
              <p:nvPr/>
            </p:nvSpPr>
            <p:spPr>
              <a:xfrm flipH="1">
                <a:off x="288615" y="58601"/>
                <a:ext cx="483372"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43" name="Google Shape;564;p34"/>
              <p:cNvSpPr/>
              <p:nvPr/>
            </p:nvSpPr>
            <p:spPr>
              <a:xfrm flipH="1">
                <a:off x="123509" y="0"/>
                <a:ext cx="482385"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44" name="Google Shape;565;p34"/>
              <p:cNvSpPr/>
              <p:nvPr/>
            </p:nvSpPr>
            <p:spPr>
              <a:xfrm flipH="1">
                <a:off x="0"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648" name="Google Shape;566;p34"/>
            <p:cNvGrpSpPr/>
            <p:nvPr/>
          </p:nvGrpSpPr>
          <p:grpSpPr>
            <a:xfrm>
              <a:off x="293560" y="125343"/>
              <a:ext cx="608862" cy="125189"/>
              <a:chOff x="0" y="0"/>
              <a:chExt cx="608860" cy="125187"/>
            </a:xfrm>
          </p:grpSpPr>
          <p:sp>
            <p:nvSpPr>
              <p:cNvPr id="646" name="Google Shape;567;p34"/>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47" name="Google Shape;568;p34"/>
              <p:cNvSpPr/>
              <p:nvPr/>
            </p:nvSpPr>
            <p:spPr>
              <a:xfrm flipH="1">
                <a:off x="125495"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649" name="Google Shape;569;p34"/>
            <p:cNvSpPr/>
            <p:nvPr/>
          </p:nvSpPr>
          <p:spPr>
            <a:xfrm flipH="1">
              <a:off x="7884753" y="4233133"/>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652" name="Google Shape;570;p34"/>
            <p:cNvGrpSpPr/>
            <p:nvPr/>
          </p:nvGrpSpPr>
          <p:grpSpPr>
            <a:xfrm>
              <a:off x="7968327" y="0"/>
              <a:ext cx="504018" cy="125347"/>
              <a:chOff x="0" y="0"/>
              <a:chExt cx="504016" cy="125346"/>
            </a:xfrm>
          </p:grpSpPr>
          <p:sp>
            <p:nvSpPr>
              <p:cNvPr id="650" name="Google Shape;571;p34"/>
              <p:cNvSpPr/>
              <p:nvPr/>
            </p:nvSpPr>
            <p:spPr>
              <a:xfrm flipH="1">
                <a:off x="14315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51" name="Google Shape;572;p34"/>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6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10998242"/>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x">
  <p:cSld name="Background 1">
    <p:bg>
      <p:bgPr>
        <a:solidFill>
          <a:srgbClr val="E4E6F4"/>
        </a:solidFill>
        <a:effectLst/>
      </p:bgPr>
    </p:bg>
    <p:spTree>
      <p:nvGrpSpPr>
        <p:cNvPr id="1" name=""/>
        <p:cNvGrpSpPr/>
        <p:nvPr/>
      </p:nvGrpSpPr>
      <p:grpSpPr>
        <a:xfrm>
          <a:off x="0" y="0"/>
          <a:ext cx="0" cy="0"/>
          <a:chOff x="0" y="0"/>
          <a:chExt cx="0" cy="0"/>
        </a:xfrm>
      </p:grpSpPr>
      <p:grpSp>
        <p:nvGrpSpPr>
          <p:cNvPr id="669" name="Google Shape;574;p35"/>
          <p:cNvGrpSpPr/>
          <p:nvPr/>
        </p:nvGrpSpPr>
        <p:grpSpPr>
          <a:xfrm>
            <a:off x="-232637" y="468584"/>
            <a:ext cx="8919593" cy="4206371"/>
            <a:chOff x="0" y="0"/>
            <a:chExt cx="8919592" cy="4206369"/>
          </a:xfrm>
        </p:grpSpPr>
        <p:grpSp>
          <p:nvGrpSpPr>
            <p:cNvPr id="664" name="Google Shape;575;p35"/>
            <p:cNvGrpSpPr/>
            <p:nvPr/>
          </p:nvGrpSpPr>
          <p:grpSpPr>
            <a:xfrm>
              <a:off x="7966809" y="62623"/>
              <a:ext cx="952784" cy="226345"/>
              <a:chOff x="0" y="0"/>
              <a:chExt cx="952783" cy="226343"/>
            </a:xfrm>
          </p:grpSpPr>
          <p:sp>
            <p:nvSpPr>
              <p:cNvPr id="661" name="Google Shape;576;p35"/>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62" name="Google Shape;577;p35"/>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63" name="Google Shape;578;p35"/>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665" name="Google Shape;579;p35"/>
            <p:cNvSpPr/>
            <p:nvPr/>
          </p:nvSpPr>
          <p:spPr>
            <a:xfrm>
              <a:off x="-1" y="0"/>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668" name="Google Shape;580;p35"/>
            <p:cNvGrpSpPr/>
            <p:nvPr/>
          </p:nvGrpSpPr>
          <p:grpSpPr>
            <a:xfrm>
              <a:off x="1340796" y="4081022"/>
              <a:ext cx="504018" cy="125348"/>
              <a:chOff x="0" y="0"/>
              <a:chExt cx="504016" cy="125347"/>
            </a:xfrm>
          </p:grpSpPr>
          <p:sp>
            <p:nvSpPr>
              <p:cNvPr id="666" name="Google Shape;581;p35"/>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67" name="Google Shape;582;p35"/>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67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87724988"/>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660B13"/>
        </a:solidFill>
        <a:effectLst/>
      </p:bgPr>
    </p:bg>
    <p:spTree>
      <p:nvGrpSpPr>
        <p:cNvPr id="1" name=""/>
        <p:cNvGrpSpPr/>
        <p:nvPr/>
      </p:nvGrpSpPr>
      <p:grpSpPr>
        <a:xfrm>
          <a:off x="0" y="0"/>
          <a:ext cx="0" cy="0"/>
          <a:chOff x="0" y="0"/>
          <a:chExt cx="0" cy="0"/>
        </a:xfrm>
      </p:grpSpPr>
      <p:sp>
        <p:nvSpPr>
          <p:cNvPr id="677" name="Title Text"/>
          <p:cNvSpPr txBox="1">
            <a:spLocks noGrp="1"/>
          </p:cNvSpPr>
          <p:nvPr>
            <p:ph type="title"/>
          </p:nvPr>
        </p:nvSpPr>
        <p:spPr>
          <a:xfrm>
            <a:off x="506694" y="2274522"/>
            <a:ext cx="6802482" cy="656911"/>
          </a:xfrm>
          <a:prstGeom prst="rect">
            <a:avLst/>
          </a:prstGeom>
        </p:spPr>
        <p:txBody>
          <a:bodyPr/>
          <a:lstStyle>
            <a:lvl1pPr>
              <a:defRPr sz="4000">
                <a:solidFill>
                  <a:srgbClr val="FFFFFF"/>
                </a:solidFill>
              </a:defRPr>
            </a:lvl1pPr>
          </a:lstStyle>
          <a:p>
            <a:r>
              <a:t>Title Text</a:t>
            </a:r>
          </a:p>
        </p:txBody>
      </p:sp>
      <p:sp>
        <p:nvSpPr>
          <p:cNvPr id="678" name="Body Level One…"/>
          <p:cNvSpPr txBox="1">
            <a:spLocks noGrp="1"/>
          </p:cNvSpPr>
          <p:nvPr>
            <p:ph type="body" sz="quarter" idx="1"/>
          </p:nvPr>
        </p:nvSpPr>
        <p:spPr>
          <a:xfrm>
            <a:off x="526131" y="2031338"/>
            <a:ext cx="3700463" cy="252413"/>
          </a:xfrm>
          <a:prstGeom prst="rect">
            <a:avLst/>
          </a:prstGeom>
        </p:spPr>
        <p:txBody>
          <a:bodyPr anchor="ctr"/>
          <a:lstStyle>
            <a:lvl1pPr marL="228600" indent="0">
              <a:buClrTx/>
              <a:buSzTx/>
              <a:buFontTx/>
              <a:buNone/>
              <a:defRPr sz="1400" b="1">
                <a:solidFill>
                  <a:srgbClr val="A6A6A6"/>
                </a:solidFill>
              </a:defRPr>
            </a:lvl1pPr>
            <a:lvl2pPr>
              <a:buClrTx/>
              <a:buSzPts val="1400"/>
              <a:buFontTx/>
              <a:defRPr sz="1400" b="1">
                <a:solidFill>
                  <a:srgbClr val="A6A6A6"/>
                </a:solidFill>
              </a:defRPr>
            </a:lvl2pPr>
            <a:lvl3pPr>
              <a:buClrTx/>
              <a:buSzPts val="1400"/>
              <a:buFontTx/>
              <a:defRPr sz="1400" b="1">
                <a:solidFill>
                  <a:srgbClr val="A6A6A6"/>
                </a:solidFill>
              </a:defRPr>
            </a:lvl3pPr>
            <a:lvl4pPr>
              <a:buClrTx/>
              <a:buSzPts val="1400"/>
              <a:buFontTx/>
              <a:defRPr sz="1400" b="1">
                <a:solidFill>
                  <a:srgbClr val="A6A6A6"/>
                </a:solidFill>
              </a:defRPr>
            </a:lvl4pPr>
            <a:lvl5pPr>
              <a:buClrTx/>
              <a:buSzPts val="1400"/>
              <a:buFontTx/>
              <a:defRPr sz="1400" b="1">
                <a:solidFill>
                  <a:srgbClr val="A6A6A6"/>
                </a:solidFill>
              </a:defRPr>
            </a:lvl5pPr>
          </a:lstStyle>
          <a:p>
            <a:r>
              <a:t>Body Level One</a:t>
            </a:r>
          </a:p>
          <a:p>
            <a:pPr lvl="1"/>
            <a:r>
              <a:t>Body Level Two</a:t>
            </a:r>
          </a:p>
          <a:p>
            <a:pPr lvl="2"/>
            <a:r>
              <a:t>Body Level Three</a:t>
            </a:r>
          </a:p>
          <a:p>
            <a:pPr lvl="3"/>
            <a:r>
              <a:t>Body Level Four</a:t>
            </a:r>
          </a:p>
          <a:p>
            <a:pPr lvl="4"/>
            <a:r>
              <a:t>Body Level Five</a:t>
            </a:r>
          </a:p>
        </p:txBody>
      </p:sp>
      <p:sp>
        <p:nvSpPr>
          <p:cNvPr id="679" name="Google Shape;25;p3"/>
          <p:cNvSpPr/>
          <p:nvPr/>
        </p:nvSpPr>
        <p:spPr>
          <a:xfrm>
            <a:off x="-14943" y="2032000"/>
            <a:ext cx="148616" cy="836707"/>
          </a:xfrm>
          <a:prstGeom prst="rect">
            <a:avLst/>
          </a:prstGeom>
          <a:solidFill>
            <a:srgbClr val="990000"/>
          </a:solidFill>
          <a:ln w="12700">
            <a:miter lim="400000"/>
          </a:ln>
        </p:spPr>
        <p:txBody>
          <a:bodyPr lIns="45719" rIns="45719" anchor="ctr"/>
          <a:lstStyle/>
          <a:p>
            <a:pPr algn="ctr">
              <a:defRPr sz="1800">
                <a:solidFill>
                  <a:srgbClr val="E4E6F4"/>
                </a:solidFill>
              </a:defRPr>
            </a:pPr>
            <a:endParaRPr/>
          </a:p>
        </p:txBody>
      </p:sp>
      <p:sp>
        <p:nvSpPr>
          <p:cNvPr id="68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2830439"/>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x">
  <p:cSld name="2_Blank with footer: white">
    <p:bg>
      <p:bgPr>
        <a:solidFill>
          <a:srgbClr val="E4E6F4"/>
        </a:solidFill>
        <a:effectLst/>
      </p:bgPr>
    </p:bg>
    <p:spTree>
      <p:nvGrpSpPr>
        <p:cNvPr id="1" name=""/>
        <p:cNvGrpSpPr/>
        <p:nvPr/>
      </p:nvGrpSpPr>
      <p:grpSpPr>
        <a:xfrm>
          <a:off x="0" y="0"/>
          <a:ext cx="0" cy="0"/>
          <a:chOff x="0" y="0"/>
          <a:chExt cx="0" cy="0"/>
        </a:xfrm>
      </p:grpSpPr>
      <p:sp>
        <p:nvSpPr>
          <p:cNvPr id="6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89513572"/>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x">
  <p:cSld name="Content only: white">
    <p:bg>
      <p:bgPr>
        <a:solidFill>
          <a:srgbClr val="E4E6F4"/>
        </a:solidFill>
        <a:effectLst/>
      </p:bgPr>
    </p:bg>
    <p:spTree>
      <p:nvGrpSpPr>
        <p:cNvPr id="1" name=""/>
        <p:cNvGrpSpPr/>
        <p:nvPr/>
      </p:nvGrpSpPr>
      <p:grpSpPr>
        <a:xfrm>
          <a:off x="0" y="0"/>
          <a:ext cx="0" cy="0"/>
          <a:chOff x="0" y="0"/>
          <a:chExt cx="0" cy="0"/>
        </a:xfrm>
      </p:grpSpPr>
      <p:sp>
        <p:nvSpPr>
          <p:cNvPr id="694" name="Title Text"/>
          <p:cNvSpPr txBox="1">
            <a:spLocks noGrp="1"/>
          </p:cNvSpPr>
          <p:nvPr>
            <p:ph type="title"/>
          </p:nvPr>
        </p:nvSpPr>
        <p:spPr>
          <a:xfrm>
            <a:off x="529827" y="759069"/>
            <a:ext cx="8004392" cy="699066"/>
          </a:xfrm>
          <a:prstGeom prst="rect">
            <a:avLst/>
          </a:prstGeom>
        </p:spPr>
        <p:txBody>
          <a:bodyPr/>
          <a:lstStyle>
            <a:lvl1pPr>
              <a:defRPr sz="3000">
                <a:solidFill>
                  <a:srgbClr val="404041"/>
                </a:solidFill>
              </a:defRPr>
            </a:lvl1pPr>
          </a:lstStyle>
          <a:p>
            <a:r>
              <a:t>Title Text</a:t>
            </a:r>
          </a:p>
        </p:txBody>
      </p:sp>
      <p:sp>
        <p:nvSpPr>
          <p:cNvPr id="695" name="Google Shape;36;p5"/>
          <p:cNvSpPr/>
          <p:nvPr/>
        </p:nvSpPr>
        <p:spPr>
          <a:xfrm>
            <a:off x="-1" y="957832"/>
            <a:ext cx="82666" cy="387198"/>
          </a:xfrm>
          <a:prstGeom prst="rect">
            <a:avLst/>
          </a:prstGeom>
          <a:solidFill>
            <a:srgbClr val="990000"/>
          </a:solidFill>
          <a:ln w="12700">
            <a:miter lim="400000"/>
          </a:ln>
        </p:spPr>
        <p:txBody>
          <a:bodyPr lIns="45719" rIns="45719" anchor="ctr"/>
          <a:lstStyle/>
          <a:p>
            <a:pPr algn="ctr">
              <a:defRPr sz="1800">
                <a:solidFill>
                  <a:srgbClr val="E4E6F4"/>
                </a:solidFill>
              </a:defRPr>
            </a:pPr>
            <a:endParaRPr/>
          </a:p>
        </p:txBody>
      </p:sp>
      <p:sp>
        <p:nvSpPr>
          <p:cNvPr id="696" name="Body Level One…"/>
          <p:cNvSpPr txBox="1">
            <a:spLocks noGrp="1"/>
          </p:cNvSpPr>
          <p:nvPr>
            <p:ph type="body" sz="quarter" idx="1"/>
          </p:nvPr>
        </p:nvSpPr>
        <p:spPr>
          <a:xfrm>
            <a:off x="4833956" y="284946"/>
            <a:ext cx="3700463" cy="252413"/>
          </a:xfrm>
          <a:prstGeom prst="rect">
            <a:avLst/>
          </a:prstGeom>
        </p:spPr>
        <p:txBody>
          <a:bodyPr/>
          <a:lstStyle>
            <a:lvl1pPr marL="228600" indent="0" algn="r">
              <a:buClrTx/>
              <a:buSzTx/>
              <a:buFontTx/>
              <a:buNone/>
              <a:defRPr sz="1100">
                <a:solidFill>
                  <a:srgbClr val="A6A6A6"/>
                </a:solidFill>
              </a:defRPr>
            </a:lvl1pPr>
            <a:lvl2pPr marL="840921" indent="-269421" algn="r">
              <a:buClrTx/>
              <a:buSzPts val="1100"/>
              <a:buFontTx/>
              <a:defRPr sz="1100">
                <a:solidFill>
                  <a:srgbClr val="A6A6A6"/>
                </a:solidFill>
              </a:defRPr>
            </a:lvl2pPr>
            <a:lvl3pPr marL="1298121" indent="-269421" algn="r">
              <a:buClrTx/>
              <a:buSzPts val="1100"/>
              <a:buFontTx/>
              <a:defRPr sz="1100">
                <a:solidFill>
                  <a:srgbClr val="A6A6A6"/>
                </a:solidFill>
              </a:defRPr>
            </a:lvl3pPr>
            <a:lvl4pPr marL="1755321" indent="-269421" algn="r">
              <a:buClrTx/>
              <a:buSzPts val="1100"/>
              <a:buFontTx/>
              <a:defRPr sz="1100">
                <a:solidFill>
                  <a:srgbClr val="A6A6A6"/>
                </a:solidFill>
              </a:defRPr>
            </a:lvl4pPr>
            <a:lvl5pPr marL="2212521" indent="-269421" algn="r">
              <a:buClrTx/>
              <a:buSzPts val="1100"/>
              <a:buFontTx/>
              <a:defRPr sz="1100">
                <a:solidFill>
                  <a:srgbClr val="A6A6A6"/>
                </a:solidFill>
              </a:defRPr>
            </a:lvl5pPr>
          </a:lstStyle>
          <a:p>
            <a:r>
              <a:t>Body Level One</a:t>
            </a:r>
          </a:p>
          <a:p>
            <a:pPr lvl="1"/>
            <a:r>
              <a:t>Body Level Two</a:t>
            </a:r>
          </a:p>
          <a:p>
            <a:pPr lvl="2"/>
            <a:r>
              <a:t>Body Level Three</a:t>
            </a:r>
          </a:p>
          <a:p>
            <a:pPr lvl="3"/>
            <a:r>
              <a:t>Body Level Four</a:t>
            </a:r>
          </a:p>
          <a:p>
            <a:pPr lvl="4"/>
            <a:r>
              <a:t>Body Level Five</a:t>
            </a:r>
          </a:p>
        </p:txBody>
      </p:sp>
      <p:sp>
        <p:nvSpPr>
          <p:cNvPr id="697" name="Google Shape;39;p5"/>
          <p:cNvSpPr txBox="1">
            <a:spLocks noGrp="1"/>
          </p:cNvSpPr>
          <p:nvPr>
            <p:ph type="body" idx="21"/>
          </p:nvPr>
        </p:nvSpPr>
        <p:spPr>
          <a:xfrm>
            <a:off x="518824" y="1629404"/>
            <a:ext cx="8015593" cy="2810634"/>
          </a:xfrm>
          <a:prstGeom prst="rect">
            <a:avLst/>
          </a:prstGeom>
        </p:spPr>
        <p:txBody>
          <a:bodyPr/>
          <a:lstStyle/>
          <a:p>
            <a:pPr>
              <a:buFontTx/>
              <a:buAutoNum type="arabicPeriod"/>
              <a:defRPr>
                <a:solidFill>
                  <a:srgbClr val="404041"/>
                </a:solidFill>
              </a:defRPr>
            </a:pPr>
            <a:endParaRPr/>
          </a:p>
        </p:txBody>
      </p:sp>
      <p:grpSp>
        <p:nvGrpSpPr>
          <p:cNvPr id="702" name="Google Shape;40;p5"/>
          <p:cNvGrpSpPr/>
          <p:nvPr/>
        </p:nvGrpSpPr>
        <p:grpSpPr>
          <a:xfrm>
            <a:off x="-30788" y="4661517"/>
            <a:ext cx="9228667" cy="528964"/>
            <a:chOff x="0" y="0"/>
            <a:chExt cx="9228666" cy="528963"/>
          </a:xfrm>
        </p:grpSpPr>
        <p:sp>
          <p:nvSpPr>
            <p:cNvPr id="698" name="Google Shape;41;p5"/>
            <p:cNvSpPr/>
            <p:nvPr/>
          </p:nvSpPr>
          <p:spPr>
            <a:xfrm>
              <a:off x="0" y="73289"/>
              <a:ext cx="9228667" cy="455675"/>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sz="1800">
                  <a:solidFill>
                    <a:srgbClr val="E4E6F4"/>
                  </a:solidFill>
                </a:defRPr>
              </a:pPr>
              <a:endParaRPr/>
            </a:p>
          </p:txBody>
        </p:sp>
        <p:sp>
          <p:nvSpPr>
            <p:cNvPr id="699" name="Google Shape;42;p5"/>
            <p:cNvSpPr/>
            <p:nvPr/>
          </p:nvSpPr>
          <p:spPr>
            <a:xfrm>
              <a:off x="666090" y="-1"/>
              <a:ext cx="387198"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E4E6F4"/>
                  </a:solidFill>
                </a:defRPr>
              </a:pPr>
              <a:endParaRPr/>
            </a:p>
          </p:txBody>
        </p:sp>
        <p:pic>
          <p:nvPicPr>
            <p:cNvPr id="700" name="Google Shape;43;p5" descr="Google Shape;43;p5"/>
            <p:cNvPicPr>
              <a:picLocks noChangeAspect="1"/>
            </p:cNvPicPr>
            <p:nvPr/>
          </p:nvPicPr>
          <p:blipFill>
            <a:blip r:embed="rId2"/>
            <a:stretch>
              <a:fillRect/>
            </a:stretch>
          </p:blipFill>
          <p:spPr>
            <a:xfrm>
              <a:off x="730585" y="65346"/>
              <a:ext cx="258208" cy="327726"/>
            </a:xfrm>
            <a:prstGeom prst="rect">
              <a:avLst/>
            </a:prstGeom>
            <a:ln w="12700" cap="flat">
              <a:noFill/>
              <a:miter lim="400000"/>
            </a:ln>
            <a:effectLst/>
          </p:spPr>
        </p:pic>
        <p:sp>
          <p:nvSpPr>
            <p:cNvPr id="701" name="Google Shape;44;p5"/>
            <p:cNvSpPr txBox="1"/>
            <p:nvPr/>
          </p:nvSpPr>
          <p:spPr>
            <a:xfrm>
              <a:off x="1107484" y="170305"/>
              <a:ext cx="3522152" cy="21466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defRPr sz="900">
                  <a:solidFill>
                    <a:srgbClr val="FFFFFF"/>
                  </a:solidFill>
                </a:defRPr>
              </a:lvl1pPr>
            </a:lstStyle>
            <a:p>
              <a:r>
                <a:t>INDIANA UNIVERSITY BLOOMINGTON</a:t>
              </a:r>
            </a:p>
          </p:txBody>
        </p:sp>
      </p:grpSp>
      <p:sp>
        <p:nvSpPr>
          <p:cNvPr id="7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68095256"/>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x">
  <p:cSld name="1_Content and photo: white">
    <p:bg>
      <p:bgPr>
        <a:solidFill>
          <a:srgbClr val="E4E6F4"/>
        </a:solidFill>
        <a:effectLst/>
      </p:bgPr>
    </p:bg>
    <p:spTree>
      <p:nvGrpSpPr>
        <p:cNvPr id="1" name=""/>
        <p:cNvGrpSpPr/>
        <p:nvPr/>
      </p:nvGrpSpPr>
      <p:grpSpPr>
        <a:xfrm>
          <a:off x="0" y="0"/>
          <a:ext cx="0" cy="0"/>
          <a:chOff x="0" y="0"/>
          <a:chExt cx="0" cy="0"/>
        </a:xfrm>
      </p:grpSpPr>
      <p:sp>
        <p:nvSpPr>
          <p:cNvPr id="710" name="Title Text"/>
          <p:cNvSpPr txBox="1">
            <a:spLocks noGrp="1"/>
          </p:cNvSpPr>
          <p:nvPr>
            <p:ph type="title"/>
          </p:nvPr>
        </p:nvSpPr>
        <p:spPr>
          <a:xfrm>
            <a:off x="525303" y="464385"/>
            <a:ext cx="4560580" cy="779319"/>
          </a:xfrm>
          <a:prstGeom prst="rect">
            <a:avLst/>
          </a:prstGeom>
        </p:spPr>
        <p:txBody>
          <a:bodyPr/>
          <a:lstStyle>
            <a:lvl1pPr>
              <a:defRPr sz="3000">
                <a:solidFill>
                  <a:srgbClr val="404041"/>
                </a:solidFill>
              </a:defRPr>
            </a:lvl1pPr>
          </a:lstStyle>
          <a:p>
            <a:r>
              <a:t>Title Text</a:t>
            </a:r>
          </a:p>
        </p:txBody>
      </p:sp>
      <p:sp>
        <p:nvSpPr>
          <p:cNvPr id="711" name="Body Level One…"/>
          <p:cNvSpPr txBox="1">
            <a:spLocks noGrp="1"/>
          </p:cNvSpPr>
          <p:nvPr>
            <p:ph type="body" sz="half" idx="1"/>
          </p:nvPr>
        </p:nvSpPr>
        <p:spPr>
          <a:xfrm>
            <a:off x="525303" y="1629405"/>
            <a:ext cx="4560580" cy="2792362"/>
          </a:xfrm>
          <a:prstGeom prst="rect">
            <a:avLst/>
          </a:prstGeom>
        </p:spPr>
        <p:txBody>
          <a:bodyPr/>
          <a:lstStyle>
            <a:lvl1pPr>
              <a:buClr>
                <a:srgbClr val="2A284C"/>
              </a:buClr>
              <a:buFont typeface="Arial"/>
              <a:buChar char="•"/>
              <a:defRPr>
                <a:solidFill>
                  <a:srgbClr val="404041"/>
                </a:solidFill>
              </a:defRPr>
            </a:lvl1pPr>
            <a:lvl2pPr>
              <a:buClr>
                <a:srgbClr val="2A284C"/>
              </a:buClr>
              <a:buFont typeface="Arial"/>
              <a:buChar char="•"/>
              <a:defRPr>
                <a:solidFill>
                  <a:srgbClr val="404041"/>
                </a:solidFill>
              </a:defRPr>
            </a:lvl2pPr>
            <a:lvl3pPr>
              <a:buClr>
                <a:srgbClr val="2A284C"/>
              </a:buClr>
              <a:buFont typeface="Arial"/>
              <a:defRPr>
                <a:solidFill>
                  <a:srgbClr val="404041"/>
                </a:solidFill>
              </a:defRPr>
            </a:lvl3pPr>
            <a:lvl4pPr>
              <a:buClr>
                <a:srgbClr val="2A284C"/>
              </a:buClr>
              <a:buFont typeface="Arial"/>
              <a:buChar char="•"/>
              <a:defRPr>
                <a:solidFill>
                  <a:srgbClr val="404041"/>
                </a:solidFill>
              </a:defRPr>
            </a:lvl4pPr>
            <a:lvl5pPr>
              <a:buClr>
                <a:srgbClr val="2A284C"/>
              </a:buClr>
              <a:buFont typeface="Arial"/>
              <a:buChar char="•"/>
              <a:defRPr>
                <a:solidFill>
                  <a:srgbClr val="404041"/>
                </a:solidFill>
              </a:defRPr>
            </a:lvl5pPr>
          </a:lstStyle>
          <a:p>
            <a:r>
              <a:t>Body Level One</a:t>
            </a:r>
          </a:p>
          <a:p>
            <a:pPr lvl="1"/>
            <a:r>
              <a:t>Body Level Two</a:t>
            </a:r>
          </a:p>
          <a:p>
            <a:pPr lvl="2"/>
            <a:r>
              <a:t>Body Level Three</a:t>
            </a:r>
          </a:p>
          <a:p>
            <a:pPr lvl="3"/>
            <a:r>
              <a:t>Body Level Four</a:t>
            </a:r>
          </a:p>
          <a:p>
            <a:pPr lvl="4"/>
            <a:r>
              <a:t>Body Level Five</a:t>
            </a:r>
          </a:p>
        </p:txBody>
      </p:sp>
      <p:sp>
        <p:nvSpPr>
          <p:cNvPr id="712" name="Google Shape;29;p4"/>
          <p:cNvSpPr>
            <a:spLocks noGrp="1"/>
          </p:cNvSpPr>
          <p:nvPr>
            <p:ph type="pic" sz="half" idx="21"/>
          </p:nvPr>
        </p:nvSpPr>
        <p:spPr>
          <a:xfrm>
            <a:off x="5573057" y="0"/>
            <a:ext cx="3570942" cy="5143500"/>
          </a:xfrm>
          <a:prstGeom prst="rect">
            <a:avLst/>
          </a:prstGeom>
        </p:spPr>
        <p:txBody>
          <a:bodyPr lIns="91439" tIns="45719" rIns="91439" bIns="45719">
            <a:noAutofit/>
          </a:bodyPr>
          <a:lstStyle/>
          <a:p>
            <a:endParaRPr/>
          </a:p>
        </p:txBody>
      </p:sp>
      <p:sp>
        <p:nvSpPr>
          <p:cNvPr id="713" name="Google Shape;30;p4"/>
          <p:cNvSpPr/>
          <p:nvPr/>
        </p:nvSpPr>
        <p:spPr>
          <a:xfrm>
            <a:off x="-1" y="486799"/>
            <a:ext cx="82666" cy="387198"/>
          </a:xfrm>
          <a:prstGeom prst="rect">
            <a:avLst/>
          </a:prstGeom>
          <a:solidFill>
            <a:srgbClr val="990000"/>
          </a:solidFill>
          <a:ln w="12700">
            <a:miter lim="400000"/>
          </a:ln>
        </p:spPr>
        <p:txBody>
          <a:bodyPr lIns="45719" rIns="45719" anchor="ctr"/>
          <a:lstStyle/>
          <a:p>
            <a:pPr algn="ctr">
              <a:defRPr sz="1800">
                <a:solidFill>
                  <a:srgbClr val="E4E6F4"/>
                </a:solidFill>
              </a:defRPr>
            </a:pPr>
            <a:endParaRPr/>
          </a:p>
        </p:txBody>
      </p:sp>
      <p:grpSp>
        <p:nvGrpSpPr>
          <p:cNvPr id="716" name="Google Shape;31;p4"/>
          <p:cNvGrpSpPr/>
          <p:nvPr/>
        </p:nvGrpSpPr>
        <p:grpSpPr>
          <a:xfrm>
            <a:off x="635302" y="4661517"/>
            <a:ext cx="387198" cy="528964"/>
            <a:chOff x="0" y="0"/>
            <a:chExt cx="387197" cy="528963"/>
          </a:xfrm>
        </p:grpSpPr>
        <p:sp>
          <p:nvSpPr>
            <p:cNvPr id="714" name="Google Shape;32;p4"/>
            <p:cNvSpPr/>
            <p:nvPr/>
          </p:nvSpPr>
          <p:spPr>
            <a:xfrm>
              <a:off x="-1" y="-1"/>
              <a:ext cx="387199"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E4E6F4"/>
                  </a:solidFill>
                </a:defRPr>
              </a:pPr>
              <a:endParaRPr/>
            </a:p>
          </p:txBody>
        </p:sp>
        <p:pic>
          <p:nvPicPr>
            <p:cNvPr id="715" name="Google Shape;33;p4" descr="Google Shape;33;p4"/>
            <p:cNvPicPr>
              <a:picLocks noChangeAspect="1"/>
            </p:cNvPicPr>
            <p:nvPr/>
          </p:nvPicPr>
          <p:blipFill>
            <a:blip r:embed="rId2"/>
            <a:stretch>
              <a:fillRect/>
            </a:stretch>
          </p:blipFill>
          <p:spPr>
            <a:xfrm>
              <a:off x="64494" y="65346"/>
              <a:ext cx="258209" cy="327726"/>
            </a:xfrm>
            <a:prstGeom prst="rect">
              <a:avLst/>
            </a:prstGeom>
            <a:ln w="12700" cap="flat">
              <a:noFill/>
              <a:miter lim="400000"/>
            </a:ln>
            <a:effectLst/>
          </p:spPr>
        </p:pic>
      </p:grpSp>
      <p:sp>
        <p:nvSpPr>
          <p:cNvPr id="71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87310401"/>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x">
  <p:cSld name="Closing slide with IUPUI lockup">
    <p:bg>
      <p:bgPr>
        <a:solidFill>
          <a:srgbClr val="690304"/>
        </a:solidFill>
        <a:effectLst/>
      </p:bgPr>
    </p:bg>
    <p:spTree>
      <p:nvGrpSpPr>
        <p:cNvPr id="1" name=""/>
        <p:cNvGrpSpPr/>
        <p:nvPr/>
      </p:nvGrpSpPr>
      <p:grpSpPr>
        <a:xfrm>
          <a:off x="0" y="0"/>
          <a:ext cx="0" cy="0"/>
          <a:chOff x="0" y="0"/>
          <a:chExt cx="0" cy="0"/>
        </a:xfrm>
      </p:grpSpPr>
      <p:sp>
        <p:nvSpPr>
          <p:cNvPr id="724" name="Body Level One…"/>
          <p:cNvSpPr txBox="1">
            <a:spLocks noGrp="1"/>
          </p:cNvSpPr>
          <p:nvPr>
            <p:ph type="body" idx="1"/>
          </p:nvPr>
        </p:nvSpPr>
        <p:spPr>
          <a:xfrm>
            <a:off x="536601" y="680396"/>
            <a:ext cx="7859186" cy="2721667"/>
          </a:xfrm>
          <a:prstGeom prst="rect">
            <a:avLst/>
          </a:prstGeom>
        </p:spPr>
        <p:txBody>
          <a:bodyPr/>
          <a:lstStyle>
            <a:lvl1pPr marL="228600" indent="0">
              <a:buClrTx/>
              <a:buSzTx/>
              <a:buFontTx/>
              <a:buNone/>
              <a:defRPr>
                <a:solidFill>
                  <a:srgbClr val="E4E6F4"/>
                </a:solidFill>
              </a:defRPr>
            </a:lvl1pPr>
            <a:lvl2pPr marL="228600" indent="457200">
              <a:buClrTx/>
              <a:buSzTx/>
              <a:buFontTx/>
              <a:buNone/>
              <a:defRPr>
                <a:solidFill>
                  <a:srgbClr val="E4E6F4"/>
                </a:solidFill>
              </a:defRPr>
            </a:lvl2pPr>
            <a:lvl3pPr marL="228600" indent="914400">
              <a:buClrTx/>
              <a:buSzTx/>
              <a:buFontTx/>
              <a:buNone/>
              <a:defRPr>
                <a:solidFill>
                  <a:srgbClr val="E4E6F4"/>
                </a:solidFill>
              </a:defRPr>
            </a:lvl3pPr>
            <a:lvl4pPr marL="228600" indent="1371600">
              <a:buClrTx/>
              <a:buSzTx/>
              <a:buFontTx/>
              <a:buNone/>
              <a:defRPr>
                <a:solidFill>
                  <a:srgbClr val="E4E6F4"/>
                </a:solidFill>
              </a:defRPr>
            </a:lvl4pPr>
            <a:lvl5pPr marL="2327275" indent="-371475">
              <a:buClrTx/>
              <a:buFontTx/>
              <a:defRPr>
                <a:solidFill>
                  <a:srgbClr val="E4E6F4"/>
                </a:solidFill>
              </a:defRPr>
            </a:lvl5pPr>
          </a:lstStyle>
          <a:p>
            <a:r>
              <a:t>Body Level One</a:t>
            </a:r>
          </a:p>
          <a:p>
            <a:pPr lvl="1"/>
            <a:r>
              <a:t>Body Level Two</a:t>
            </a:r>
          </a:p>
          <a:p>
            <a:pPr lvl="2"/>
            <a:r>
              <a:t>Body Level Three</a:t>
            </a:r>
          </a:p>
          <a:p>
            <a:pPr lvl="3"/>
            <a:r>
              <a:t>Body Level Four</a:t>
            </a:r>
          </a:p>
          <a:p>
            <a:pPr lvl="4"/>
            <a:r>
              <a:t>Body Level Five</a:t>
            </a:r>
          </a:p>
        </p:txBody>
      </p:sp>
      <p:sp>
        <p:nvSpPr>
          <p:cNvPr id="725" name="Google Shape;77;p10"/>
          <p:cNvSpPr/>
          <p:nvPr/>
        </p:nvSpPr>
        <p:spPr>
          <a:xfrm>
            <a:off x="-15847" y="680396"/>
            <a:ext cx="82665" cy="387198"/>
          </a:xfrm>
          <a:prstGeom prst="rect">
            <a:avLst/>
          </a:prstGeom>
          <a:solidFill>
            <a:srgbClr val="990000"/>
          </a:solidFill>
          <a:ln w="12700">
            <a:miter lim="400000"/>
          </a:ln>
        </p:spPr>
        <p:txBody>
          <a:bodyPr lIns="45719" rIns="45719" anchor="ctr"/>
          <a:lstStyle/>
          <a:p>
            <a:pPr algn="ctr">
              <a:defRPr sz="1800">
                <a:solidFill>
                  <a:srgbClr val="E4E6F4"/>
                </a:solidFill>
              </a:defRPr>
            </a:pPr>
            <a:endParaRPr/>
          </a:p>
        </p:txBody>
      </p:sp>
      <p:sp>
        <p:nvSpPr>
          <p:cNvPr id="726" name="Google Shape;78;p10"/>
          <p:cNvSpPr/>
          <p:nvPr/>
        </p:nvSpPr>
        <p:spPr>
          <a:xfrm>
            <a:off x="631042" y="4235584"/>
            <a:ext cx="536131" cy="922082"/>
          </a:xfrm>
          <a:prstGeom prst="rect">
            <a:avLst/>
          </a:prstGeom>
          <a:solidFill>
            <a:srgbClr val="990000"/>
          </a:solidFill>
          <a:ln w="12700">
            <a:miter lim="400000"/>
          </a:ln>
        </p:spPr>
        <p:txBody>
          <a:bodyPr lIns="45719" rIns="45719" anchor="ctr"/>
          <a:lstStyle/>
          <a:p>
            <a:pPr algn="ctr">
              <a:defRPr sz="1800">
                <a:solidFill>
                  <a:srgbClr val="E4E6F4"/>
                </a:solidFill>
              </a:defRPr>
            </a:pPr>
            <a:endParaRPr/>
          </a:p>
        </p:txBody>
      </p:sp>
      <p:pic>
        <p:nvPicPr>
          <p:cNvPr id="727" name="Google Shape;79;p10" descr="Google Shape;79;p10"/>
          <p:cNvPicPr>
            <a:picLocks noChangeAspect="1"/>
          </p:cNvPicPr>
          <p:nvPr/>
        </p:nvPicPr>
        <p:blipFill>
          <a:blip r:embed="rId2"/>
          <a:srcRect l="11083" b="28717"/>
          <a:stretch>
            <a:fillRect/>
          </a:stretch>
        </p:blipFill>
        <p:spPr>
          <a:xfrm>
            <a:off x="1240483" y="4148215"/>
            <a:ext cx="4542733" cy="456260"/>
          </a:xfrm>
          <a:prstGeom prst="rect">
            <a:avLst/>
          </a:prstGeom>
          <a:ln w="12700">
            <a:miter lim="400000"/>
          </a:ln>
        </p:spPr>
      </p:pic>
      <p:pic>
        <p:nvPicPr>
          <p:cNvPr id="728" name="Google Shape;80;p10" descr="Google Shape;80;p10"/>
          <p:cNvPicPr>
            <a:picLocks noChangeAspect="1"/>
          </p:cNvPicPr>
          <p:nvPr/>
        </p:nvPicPr>
        <p:blipFill>
          <a:blip r:embed="rId3"/>
          <a:stretch>
            <a:fillRect/>
          </a:stretch>
        </p:blipFill>
        <p:spPr>
          <a:xfrm>
            <a:off x="720344" y="4326066"/>
            <a:ext cx="357526" cy="453784"/>
          </a:xfrm>
          <a:prstGeom prst="rect">
            <a:avLst/>
          </a:prstGeom>
          <a:ln w="12700">
            <a:miter lim="400000"/>
          </a:ln>
        </p:spPr>
      </p:pic>
      <p:sp>
        <p:nvSpPr>
          <p:cNvPr id="7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81219564"/>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0"/>
        <p:cNvGrpSpPr/>
        <p:nvPr/>
      </p:nvGrpSpPr>
      <p:grpSpPr>
        <a:xfrm>
          <a:off x="0" y="0"/>
          <a:ext cx="0" cy="0"/>
          <a:chOff x="0" y="0"/>
          <a:chExt cx="0" cy="0"/>
        </a:xfrm>
      </p:grpSpPr>
      <p:sp>
        <p:nvSpPr>
          <p:cNvPr id="21" name="Google Shape;21;p6"/>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E4E6F4"/>
        </a:solidFill>
        <a:effectLst/>
      </p:bgPr>
    </p:bg>
    <p:spTree>
      <p:nvGrpSpPr>
        <p:cNvPr id="1" name=""/>
        <p:cNvGrpSpPr/>
        <p:nvPr/>
      </p:nvGrpSpPr>
      <p:grpSpPr>
        <a:xfrm>
          <a:off x="0" y="0"/>
          <a:ext cx="0" cy="0"/>
          <a:chOff x="0" y="0"/>
          <a:chExt cx="0" cy="0"/>
        </a:xfrm>
      </p:grpSpPr>
      <p:sp>
        <p:nvSpPr>
          <p:cNvPr id="736" name="Title Text"/>
          <p:cNvSpPr txBox="1">
            <a:spLocks noGrp="1"/>
          </p:cNvSpPr>
          <p:nvPr>
            <p:ph type="title"/>
          </p:nvPr>
        </p:nvSpPr>
        <p:spPr>
          <a:xfrm>
            <a:off x="719999" y="1744099"/>
            <a:ext cx="5094001" cy="2559901"/>
          </a:xfrm>
          <a:prstGeom prst="rect">
            <a:avLst/>
          </a:prstGeom>
        </p:spPr>
        <p:txBody>
          <a:bodyPr lIns="91424" tIns="91424" rIns="91424" bIns="91424" anchor="b"/>
          <a:lstStyle>
            <a:lvl1pPr>
              <a:defRPr sz="5000">
                <a:solidFill>
                  <a:srgbClr val="2A284C"/>
                </a:solidFill>
                <a:latin typeface="Oswald"/>
                <a:ea typeface="Oswald"/>
                <a:cs typeface="Oswald"/>
                <a:sym typeface="Oswald"/>
              </a:defRPr>
            </a:lvl1pPr>
          </a:lstStyle>
          <a:p>
            <a:r>
              <a:t>Title Text</a:t>
            </a:r>
          </a:p>
        </p:txBody>
      </p:sp>
      <p:sp>
        <p:nvSpPr>
          <p:cNvPr id="737" name="Body Level One…"/>
          <p:cNvSpPr txBox="1">
            <a:spLocks noGrp="1"/>
          </p:cNvSpPr>
          <p:nvPr>
            <p:ph type="body" sz="quarter" idx="1"/>
          </p:nvPr>
        </p:nvSpPr>
        <p:spPr>
          <a:xfrm>
            <a:off x="719999" y="4285944"/>
            <a:ext cx="4435802" cy="378001"/>
          </a:xfrm>
          <a:prstGeom prst="rect">
            <a:avLst/>
          </a:prstGeom>
        </p:spPr>
        <p:txBody>
          <a:bodyPr lIns="91424" tIns="91424" rIns="91424" bIns="91424"/>
          <a:lstStyle>
            <a:lvl1pPr marL="342900" indent="-228600">
              <a:buClrTx/>
              <a:buSzTx/>
              <a:buFontTx/>
              <a:buNone/>
              <a:defRPr>
                <a:solidFill>
                  <a:srgbClr val="2A284C"/>
                </a:solidFill>
                <a:latin typeface="Roboto Regular"/>
                <a:ea typeface="Roboto Regular"/>
                <a:cs typeface="Roboto Regular"/>
                <a:sym typeface="Roboto Regular"/>
              </a:defRPr>
            </a:lvl1pPr>
            <a:lvl2pPr marL="342900" indent="254000">
              <a:buClrTx/>
              <a:buSzTx/>
              <a:buFontTx/>
              <a:buNone/>
              <a:defRPr>
                <a:solidFill>
                  <a:srgbClr val="2A284C"/>
                </a:solidFill>
                <a:latin typeface="Roboto Regular"/>
                <a:ea typeface="Roboto Regular"/>
                <a:cs typeface="Roboto Regular"/>
                <a:sym typeface="Roboto Regular"/>
              </a:defRPr>
            </a:lvl2pPr>
            <a:lvl3pPr marL="342900" indent="711200">
              <a:buClrTx/>
              <a:buSzTx/>
              <a:buFontTx/>
              <a:buNone/>
              <a:defRPr>
                <a:solidFill>
                  <a:srgbClr val="2A284C"/>
                </a:solidFill>
                <a:latin typeface="Roboto Regular"/>
                <a:ea typeface="Roboto Regular"/>
                <a:cs typeface="Roboto Regular"/>
                <a:sym typeface="Roboto Regular"/>
              </a:defRPr>
            </a:lvl3pPr>
            <a:lvl4pPr marL="342900" indent="1168400">
              <a:buClrTx/>
              <a:buSzTx/>
              <a:buFontTx/>
              <a:buNone/>
              <a:defRPr>
                <a:solidFill>
                  <a:srgbClr val="2A284C"/>
                </a:solidFill>
                <a:latin typeface="Roboto Regular"/>
                <a:ea typeface="Roboto Regular"/>
                <a:cs typeface="Roboto Regular"/>
                <a:sym typeface="Roboto Regular"/>
              </a:defRPr>
            </a:lvl4pPr>
            <a:lvl5pPr marL="342900" indent="1625600">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grpSp>
        <p:nvGrpSpPr>
          <p:cNvPr id="753" name="Google Shape;1745;p107"/>
          <p:cNvGrpSpPr/>
          <p:nvPr/>
        </p:nvGrpSpPr>
        <p:grpSpPr>
          <a:xfrm>
            <a:off x="-254516" y="123411"/>
            <a:ext cx="9154896" cy="4472583"/>
            <a:chOff x="0" y="0"/>
            <a:chExt cx="9154894" cy="4472581"/>
          </a:xfrm>
        </p:grpSpPr>
        <p:grpSp>
          <p:nvGrpSpPr>
            <p:cNvPr id="741" name="Google Shape;1746;p107"/>
            <p:cNvGrpSpPr/>
            <p:nvPr/>
          </p:nvGrpSpPr>
          <p:grpSpPr>
            <a:xfrm>
              <a:off x="8202111" y="4246238"/>
              <a:ext cx="952784" cy="226344"/>
              <a:chOff x="0" y="0"/>
              <a:chExt cx="952782" cy="226343"/>
            </a:xfrm>
          </p:grpSpPr>
          <p:sp>
            <p:nvSpPr>
              <p:cNvPr id="738" name="Google Shape;1747;p107"/>
              <p:cNvSpPr/>
              <p:nvPr/>
            </p:nvSpPr>
            <p:spPr>
              <a:xfrm>
                <a:off x="0" y="71894"/>
                <a:ext cx="594588"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39" name="Google Shape;1748;p107"/>
              <p:cNvSpPr/>
              <p:nvPr/>
            </p:nvSpPr>
            <p:spPr>
              <a:xfrm>
                <a:off x="204077" y="0"/>
                <a:ext cx="594259"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40" name="Google Shape;1749;p107"/>
              <p:cNvSpPr/>
              <p:nvPr/>
            </p:nvSpPr>
            <p:spPr>
              <a:xfrm>
                <a:off x="358564" y="149138"/>
                <a:ext cx="594219"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745" name="Google Shape;1750;p107"/>
            <p:cNvGrpSpPr/>
            <p:nvPr/>
          </p:nvGrpSpPr>
          <p:grpSpPr>
            <a:xfrm>
              <a:off x="1479604" y="1086217"/>
              <a:ext cx="771988" cy="183911"/>
              <a:chOff x="0" y="0"/>
              <a:chExt cx="771986" cy="183909"/>
            </a:xfrm>
          </p:grpSpPr>
          <p:sp>
            <p:nvSpPr>
              <p:cNvPr id="742" name="Google Shape;1751;p107"/>
              <p:cNvSpPr/>
              <p:nvPr/>
            </p:nvSpPr>
            <p:spPr>
              <a:xfrm>
                <a:off x="-1" y="58600"/>
                <a:ext cx="483372"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43" name="Google Shape;1752;p107"/>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44" name="Google Shape;1753;p107"/>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748" name="Google Shape;1754;p107"/>
            <p:cNvGrpSpPr/>
            <p:nvPr/>
          </p:nvGrpSpPr>
          <p:grpSpPr>
            <a:xfrm>
              <a:off x="3105826" y="418593"/>
              <a:ext cx="608862" cy="125188"/>
              <a:chOff x="0" y="0"/>
              <a:chExt cx="608860" cy="125187"/>
            </a:xfrm>
          </p:grpSpPr>
          <p:sp>
            <p:nvSpPr>
              <p:cNvPr id="746" name="Google Shape;1755;p107"/>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47" name="Google Shape;1756;p107"/>
              <p:cNvSpPr/>
              <p:nvPr/>
            </p:nvSpPr>
            <p:spPr>
              <a:xfrm>
                <a:off x="0"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749" name="Google Shape;1757;p107"/>
            <p:cNvSpPr/>
            <p:nvPr/>
          </p:nvSpPr>
          <p:spPr>
            <a:xfrm>
              <a:off x="85278" y="3765965"/>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752" name="Google Shape;1758;p107"/>
            <p:cNvGrpSpPr/>
            <p:nvPr/>
          </p:nvGrpSpPr>
          <p:grpSpPr>
            <a:xfrm>
              <a:off x="0" y="0"/>
              <a:ext cx="504017" cy="125348"/>
              <a:chOff x="0" y="0"/>
              <a:chExt cx="504016" cy="125347"/>
            </a:xfrm>
          </p:grpSpPr>
          <p:sp>
            <p:nvSpPr>
              <p:cNvPr id="750" name="Google Shape;1759;p107"/>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51" name="Google Shape;1760;p107"/>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grpSp>
        <p:nvGrpSpPr>
          <p:cNvPr id="757" name="Google Shape;1761;p107"/>
          <p:cNvGrpSpPr/>
          <p:nvPr/>
        </p:nvGrpSpPr>
        <p:grpSpPr>
          <a:xfrm>
            <a:off x="3796142" y="535086"/>
            <a:ext cx="6718930" cy="4347364"/>
            <a:chOff x="0" y="0"/>
            <a:chExt cx="6718928" cy="4347362"/>
          </a:xfrm>
        </p:grpSpPr>
        <p:sp>
          <p:nvSpPr>
            <p:cNvPr id="754" name="Google Shape;1762;p107"/>
            <p:cNvSpPr/>
            <p:nvPr/>
          </p:nvSpPr>
          <p:spPr>
            <a:xfrm>
              <a:off x="0" y="303485"/>
              <a:ext cx="2487294" cy="4043878"/>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0"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755" name="Google Shape;1763;p107"/>
            <p:cNvSpPr/>
            <p:nvPr/>
          </p:nvSpPr>
          <p:spPr>
            <a:xfrm>
              <a:off x="2072022" y="0"/>
              <a:ext cx="962151" cy="1116952"/>
            </a:xfrm>
            <a:custGeom>
              <a:avLst/>
              <a:gdLst/>
              <a:ahLst/>
              <a:cxnLst>
                <a:cxn ang="0">
                  <a:pos x="wd2" y="hd2"/>
                </a:cxn>
                <a:cxn ang="5400000">
                  <a:pos x="wd2" y="hd2"/>
                </a:cxn>
                <a:cxn ang="10800000">
                  <a:pos x="wd2" y="hd2"/>
                </a:cxn>
                <a:cxn ang="16200000">
                  <a:pos x="wd2" y="hd2"/>
                </a:cxn>
              </a:cxnLst>
              <a:rect l="0" t="0" r="r" b="b"/>
              <a:pathLst>
                <a:path w="21219" h="21600" extrusionOk="0">
                  <a:moveTo>
                    <a:pt x="7982" y="0"/>
                  </a:moveTo>
                  <a:cubicBezTo>
                    <a:pt x="7566" y="0"/>
                    <a:pt x="7155" y="49"/>
                    <a:pt x="6762" y="190"/>
                  </a:cubicBezTo>
                  <a:cubicBezTo>
                    <a:pt x="4843" y="883"/>
                    <a:pt x="5407" y="2542"/>
                    <a:pt x="4164" y="3532"/>
                  </a:cubicBezTo>
                  <a:cubicBezTo>
                    <a:pt x="3120" y="4374"/>
                    <a:pt x="1116" y="3706"/>
                    <a:pt x="240" y="4869"/>
                  </a:cubicBezTo>
                  <a:cubicBezTo>
                    <a:pt x="-381" y="5686"/>
                    <a:pt x="297" y="6800"/>
                    <a:pt x="1200" y="7395"/>
                  </a:cubicBezTo>
                  <a:cubicBezTo>
                    <a:pt x="2075" y="7989"/>
                    <a:pt x="3205" y="8311"/>
                    <a:pt x="3883" y="9104"/>
                  </a:cubicBezTo>
                  <a:cubicBezTo>
                    <a:pt x="5012" y="10316"/>
                    <a:pt x="4701" y="12124"/>
                    <a:pt x="4080" y="13585"/>
                  </a:cubicBezTo>
                  <a:cubicBezTo>
                    <a:pt x="3459" y="15070"/>
                    <a:pt x="2583" y="16556"/>
                    <a:pt x="2809" y="18116"/>
                  </a:cubicBezTo>
                  <a:cubicBezTo>
                    <a:pt x="2923" y="18858"/>
                    <a:pt x="3233" y="19551"/>
                    <a:pt x="3685" y="20170"/>
                  </a:cubicBezTo>
                  <a:cubicBezTo>
                    <a:pt x="4137" y="20789"/>
                    <a:pt x="4701" y="21384"/>
                    <a:pt x="5521" y="21557"/>
                  </a:cubicBezTo>
                  <a:cubicBezTo>
                    <a:pt x="5670" y="21586"/>
                    <a:pt x="5819" y="21600"/>
                    <a:pt x="5968" y="21600"/>
                  </a:cubicBezTo>
                  <a:cubicBezTo>
                    <a:pt x="6831" y="21600"/>
                    <a:pt x="7665" y="21144"/>
                    <a:pt x="8316" y="20617"/>
                  </a:cubicBezTo>
                  <a:cubicBezTo>
                    <a:pt x="9078" y="19997"/>
                    <a:pt x="9755" y="19255"/>
                    <a:pt x="10687" y="18858"/>
                  </a:cubicBezTo>
                  <a:cubicBezTo>
                    <a:pt x="12043" y="18264"/>
                    <a:pt x="13765" y="18487"/>
                    <a:pt x="14923" y="17670"/>
                  </a:cubicBezTo>
                  <a:cubicBezTo>
                    <a:pt x="16363" y="16654"/>
                    <a:pt x="16165" y="14724"/>
                    <a:pt x="16560" y="13139"/>
                  </a:cubicBezTo>
                  <a:cubicBezTo>
                    <a:pt x="17238" y="10465"/>
                    <a:pt x="19864" y="8485"/>
                    <a:pt x="20880" y="5909"/>
                  </a:cubicBezTo>
                  <a:cubicBezTo>
                    <a:pt x="21106" y="5414"/>
                    <a:pt x="21219" y="4894"/>
                    <a:pt x="21219" y="4350"/>
                  </a:cubicBezTo>
                  <a:cubicBezTo>
                    <a:pt x="21162" y="2616"/>
                    <a:pt x="19496" y="1180"/>
                    <a:pt x="17661" y="611"/>
                  </a:cubicBezTo>
                  <a:cubicBezTo>
                    <a:pt x="16591" y="290"/>
                    <a:pt x="15521" y="213"/>
                    <a:pt x="14447" y="213"/>
                  </a:cubicBezTo>
                  <a:cubicBezTo>
                    <a:pt x="13453" y="213"/>
                    <a:pt x="12456" y="279"/>
                    <a:pt x="11456" y="279"/>
                  </a:cubicBezTo>
                  <a:cubicBezTo>
                    <a:pt x="11199" y="279"/>
                    <a:pt x="10944" y="275"/>
                    <a:pt x="10687" y="264"/>
                  </a:cubicBezTo>
                  <a:cubicBezTo>
                    <a:pt x="9819" y="230"/>
                    <a:pt x="8884" y="0"/>
                    <a:pt x="798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756" name="Google Shape;1764;p107"/>
            <p:cNvSpPr/>
            <p:nvPr/>
          </p:nvSpPr>
          <p:spPr>
            <a:xfrm>
              <a:off x="2820613" y="248177"/>
              <a:ext cx="3898316" cy="3380715"/>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sp>
        <p:nvSpPr>
          <p:cNvPr id="7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38070489"/>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E4E6F4"/>
        </a:solidFill>
        <a:effectLst/>
      </p:bgPr>
    </p:bg>
    <p:spTree>
      <p:nvGrpSpPr>
        <p:cNvPr id="1" name=""/>
        <p:cNvGrpSpPr/>
        <p:nvPr/>
      </p:nvGrpSpPr>
      <p:grpSpPr>
        <a:xfrm>
          <a:off x="0" y="0"/>
          <a:ext cx="0" cy="0"/>
          <a:chOff x="0" y="0"/>
          <a:chExt cx="0" cy="0"/>
        </a:xfrm>
      </p:grpSpPr>
      <p:sp>
        <p:nvSpPr>
          <p:cNvPr id="765" name="Title Text"/>
          <p:cNvSpPr txBox="1">
            <a:spLocks noGrp="1"/>
          </p:cNvSpPr>
          <p:nvPr>
            <p:ph type="title"/>
          </p:nvPr>
        </p:nvSpPr>
        <p:spPr>
          <a:xfrm>
            <a:off x="5047751" y="2114525"/>
            <a:ext cx="2880901" cy="1716301"/>
          </a:xfrm>
          <a:prstGeom prst="rect">
            <a:avLst/>
          </a:prstGeom>
        </p:spPr>
        <p:txBody>
          <a:bodyPr lIns="91424" tIns="91424" rIns="91424" bIns="91424"/>
          <a:lstStyle>
            <a:lvl1pPr>
              <a:defRPr sz="5000">
                <a:solidFill>
                  <a:srgbClr val="2A284C"/>
                </a:solidFill>
                <a:latin typeface="Oswald"/>
                <a:ea typeface="Oswald"/>
                <a:cs typeface="Oswald"/>
                <a:sym typeface="Oswald"/>
              </a:defRPr>
            </a:lvl1pPr>
          </a:lstStyle>
          <a:p>
            <a:r>
              <a:t>Title Text</a:t>
            </a:r>
          </a:p>
        </p:txBody>
      </p:sp>
      <p:sp>
        <p:nvSpPr>
          <p:cNvPr id="766" name="Body Level One…"/>
          <p:cNvSpPr txBox="1">
            <a:spLocks noGrp="1"/>
          </p:cNvSpPr>
          <p:nvPr>
            <p:ph type="body" sz="quarter" idx="1"/>
          </p:nvPr>
        </p:nvSpPr>
        <p:spPr>
          <a:xfrm>
            <a:off x="5047751" y="3813492"/>
            <a:ext cx="2880901" cy="762001"/>
          </a:xfrm>
          <a:prstGeom prst="rect">
            <a:avLst/>
          </a:prstGeom>
        </p:spPr>
        <p:txBody>
          <a:bodyPr lIns="91424" tIns="91424" rIns="91424" bIns="91424"/>
          <a:lstStyle>
            <a:lvl1pPr marL="342900" indent="-228600">
              <a:buClrTx/>
              <a:buSzTx/>
              <a:buFontTx/>
              <a:buNone/>
              <a:defRPr>
                <a:solidFill>
                  <a:srgbClr val="2A284C"/>
                </a:solidFill>
                <a:latin typeface="Roboto Regular"/>
                <a:ea typeface="Roboto Regular"/>
                <a:cs typeface="Roboto Regular"/>
                <a:sym typeface="Roboto Regular"/>
              </a:defRPr>
            </a:lvl1pPr>
            <a:lvl2pPr marL="342900" indent="254000">
              <a:buClrTx/>
              <a:buSzTx/>
              <a:buFontTx/>
              <a:buNone/>
              <a:defRPr>
                <a:solidFill>
                  <a:srgbClr val="2A284C"/>
                </a:solidFill>
                <a:latin typeface="Roboto Regular"/>
                <a:ea typeface="Roboto Regular"/>
                <a:cs typeface="Roboto Regular"/>
                <a:sym typeface="Roboto Regular"/>
              </a:defRPr>
            </a:lvl2pPr>
            <a:lvl3pPr marL="342900" indent="711200">
              <a:buClrTx/>
              <a:buSzTx/>
              <a:buFontTx/>
              <a:buNone/>
              <a:defRPr>
                <a:solidFill>
                  <a:srgbClr val="2A284C"/>
                </a:solidFill>
                <a:latin typeface="Roboto Regular"/>
                <a:ea typeface="Roboto Regular"/>
                <a:cs typeface="Roboto Regular"/>
                <a:sym typeface="Roboto Regular"/>
              </a:defRPr>
            </a:lvl3pPr>
            <a:lvl4pPr marL="342900" indent="1168400">
              <a:buClrTx/>
              <a:buSzTx/>
              <a:buFontTx/>
              <a:buNone/>
              <a:defRPr>
                <a:solidFill>
                  <a:srgbClr val="2A284C"/>
                </a:solidFill>
                <a:latin typeface="Roboto Regular"/>
                <a:ea typeface="Roboto Regular"/>
                <a:cs typeface="Roboto Regular"/>
                <a:sym typeface="Roboto Regular"/>
              </a:defRPr>
            </a:lvl4pPr>
            <a:lvl5pPr marL="342900" indent="1625600">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767" name="Google Shape;1769;p108"/>
          <p:cNvSpPr/>
          <p:nvPr/>
        </p:nvSpPr>
        <p:spPr>
          <a:xfrm>
            <a:off x="-2401029" y="-2653646"/>
            <a:ext cx="7155640" cy="11633742"/>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1"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a:miter lim="400000"/>
          </a:ln>
        </p:spPr>
        <p:txBody>
          <a:bodyPr lIns="45719" rIns="45719" anchor="ctr"/>
          <a:lstStyle/>
          <a:p>
            <a:endParaRPr/>
          </a:p>
        </p:txBody>
      </p:sp>
      <p:grpSp>
        <p:nvGrpSpPr>
          <p:cNvPr id="780" name="Google Shape;1770;p108"/>
          <p:cNvGrpSpPr/>
          <p:nvPr/>
        </p:nvGrpSpPr>
        <p:grpSpPr>
          <a:xfrm>
            <a:off x="354227" y="436986"/>
            <a:ext cx="8432671" cy="4269526"/>
            <a:chOff x="0" y="0"/>
            <a:chExt cx="8432669" cy="4269525"/>
          </a:xfrm>
        </p:grpSpPr>
        <p:grpSp>
          <p:nvGrpSpPr>
            <p:cNvPr id="771" name="Google Shape;1771;p108"/>
            <p:cNvGrpSpPr/>
            <p:nvPr/>
          </p:nvGrpSpPr>
          <p:grpSpPr>
            <a:xfrm>
              <a:off x="7479886" y="4043181"/>
              <a:ext cx="952784" cy="226345"/>
              <a:chOff x="0" y="0"/>
              <a:chExt cx="952782" cy="226343"/>
            </a:xfrm>
          </p:grpSpPr>
          <p:sp>
            <p:nvSpPr>
              <p:cNvPr id="768" name="Google Shape;1772;p108"/>
              <p:cNvSpPr/>
              <p:nvPr/>
            </p:nvSpPr>
            <p:spPr>
              <a:xfrm>
                <a:off x="0" y="71894"/>
                <a:ext cx="594588"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69" name="Google Shape;1773;p108"/>
              <p:cNvSpPr/>
              <p:nvPr/>
            </p:nvSpPr>
            <p:spPr>
              <a:xfrm>
                <a:off x="204077" y="0"/>
                <a:ext cx="594259"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70" name="Google Shape;1774;p108"/>
              <p:cNvSpPr/>
              <p:nvPr/>
            </p:nvSpPr>
            <p:spPr>
              <a:xfrm>
                <a:off x="358564" y="149138"/>
                <a:ext cx="594219"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775" name="Google Shape;1775;p108"/>
            <p:cNvGrpSpPr/>
            <p:nvPr/>
          </p:nvGrpSpPr>
          <p:grpSpPr>
            <a:xfrm>
              <a:off x="7570789" y="-1"/>
              <a:ext cx="771987" cy="183911"/>
              <a:chOff x="0" y="0"/>
              <a:chExt cx="771986" cy="183909"/>
            </a:xfrm>
          </p:grpSpPr>
          <p:sp>
            <p:nvSpPr>
              <p:cNvPr id="772" name="Google Shape;1776;p108"/>
              <p:cNvSpPr/>
              <p:nvPr/>
            </p:nvSpPr>
            <p:spPr>
              <a:xfrm>
                <a:off x="-1" y="58602"/>
                <a:ext cx="483372"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73" name="Google Shape;1777;p108"/>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74" name="Google Shape;1778;p108"/>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776" name="Google Shape;1779;p108"/>
            <p:cNvSpPr/>
            <p:nvPr/>
          </p:nvSpPr>
          <p:spPr>
            <a:xfrm>
              <a:off x="7184039" y="1449387"/>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779" name="Google Shape;1780;p108"/>
            <p:cNvGrpSpPr/>
            <p:nvPr/>
          </p:nvGrpSpPr>
          <p:grpSpPr>
            <a:xfrm>
              <a:off x="0" y="4093693"/>
              <a:ext cx="504017" cy="125348"/>
              <a:chOff x="0" y="0"/>
              <a:chExt cx="504016" cy="125347"/>
            </a:xfrm>
          </p:grpSpPr>
          <p:sp>
            <p:nvSpPr>
              <p:cNvPr id="777" name="Google Shape;1781;p108"/>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78" name="Google Shape;1782;p108"/>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7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44865519"/>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tx">
  <p:cSld name="1_Title and body">
    <p:bg>
      <p:bgPr>
        <a:solidFill>
          <a:srgbClr val="E4E6F4"/>
        </a:solidFill>
        <a:effectLst/>
      </p:bgPr>
    </p:bg>
    <p:spTree>
      <p:nvGrpSpPr>
        <p:cNvPr id="1" name=""/>
        <p:cNvGrpSpPr/>
        <p:nvPr/>
      </p:nvGrpSpPr>
      <p:grpSpPr>
        <a:xfrm>
          <a:off x="0" y="0"/>
          <a:ext cx="0" cy="0"/>
          <a:chOff x="0" y="0"/>
          <a:chExt cx="0" cy="0"/>
        </a:xfrm>
      </p:grpSpPr>
      <p:sp>
        <p:nvSpPr>
          <p:cNvPr id="788" name="Body Level One…"/>
          <p:cNvSpPr txBox="1">
            <a:spLocks noGrp="1"/>
          </p:cNvSpPr>
          <p:nvPr>
            <p:ph type="body" idx="1"/>
          </p:nvPr>
        </p:nvSpPr>
        <p:spPr>
          <a:xfrm>
            <a:off x="719999" y="1295524"/>
            <a:ext cx="7704002" cy="3471002"/>
          </a:xfrm>
          <a:prstGeom prst="rect">
            <a:avLst/>
          </a:prstGeom>
        </p:spPr>
        <p:txBody>
          <a:bodyPr lIns="91424" tIns="91424" rIns="91424" bIns="91424"/>
          <a:lstStyle>
            <a:lvl1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1pPr>
            <a:lvl2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2pPr>
            <a:lvl3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3pPr>
            <a:lvl4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4pPr>
            <a:lvl5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789"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805" name="Google Shape;1786;p109"/>
          <p:cNvGrpSpPr/>
          <p:nvPr/>
        </p:nvGrpSpPr>
        <p:grpSpPr>
          <a:xfrm>
            <a:off x="-282053" y="183236"/>
            <a:ext cx="9708107" cy="4412758"/>
            <a:chOff x="0" y="0"/>
            <a:chExt cx="9708106" cy="4412757"/>
          </a:xfrm>
        </p:grpSpPr>
        <p:grpSp>
          <p:nvGrpSpPr>
            <p:cNvPr id="793" name="Google Shape;1787;p109"/>
            <p:cNvGrpSpPr/>
            <p:nvPr/>
          </p:nvGrpSpPr>
          <p:grpSpPr>
            <a:xfrm>
              <a:off x="8249613" y="4186413"/>
              <a:ext cx="952784" cy="226345"/>
              <a:chOff x="0" y="0"/>
              <a:chExt cx="952783" cy="226343"/>
            </a:xfrm>
          </p:grpSpPr>
          <p:sp>
            <p:nvSpPr>
              <p:cNvPr id="790" name="Google Shape;1788;p109"/>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91" name="Google Shape;1789;p109"/>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92" name="Google Shape;1790;p109"/>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797" name="Google Shape;1791;p109"/>
            <p:cNvGrpSpPr/>
            <p:nvPr/>
          </p:nvGrpSpPr>
          <p:grpSpPr>
            <a:xfrm>
              <a:off x="7454954" y="872668"/>
              <a:ext cx="771988" cy="183911"/>
              <a:chOff x="0" y="0"/>
              <a:chExt cx="771986" cy="183909"/>
            </a:xfrm>
          </p:grpSpPr>
          <p:sp>
            <p:nvSpPr>
              <p:cNvPr id="794" name="Google Shape;1792;p109"/>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95" name="Google Shape;1793;p109"/>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96" name="Google Shape;1794;p109"/>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800" name="Google Shape;1795;p109"/>
            <p:cNvGrpSpPr/>
            <p:nvPr/>
          </p:nvGrpSpPr>
          <p:grpSpPr>
            <a:xfrm>
              <a:off x="0" y="931393"/>
              <a:ext cx="608861" cy="125188"/>
              <a:chOff x="0" y="0"/>
              <a:chExt cx="608860" cy="125187"/>
            </a:xfrm>
          </p:grpSpPr>
          <p:sp>
            <p:nvSpPr>
              <p:cNvPr id="798" name="Google Shape;1796;p109"/>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99" name="Google Shape;1797;p109"/>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801" name="Google Shape;1798;p109"/>
            <p:cNvSpPr/>
            <p:nvPr/>
          </p:nvSpPr>
          <p:spPr>
            <a:xfrm>
              <a:off x="9225729" y="1158214"/>
              <a:ext cx="482378"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804" name="Google Shape;1799;p109"/>
            <p:cNvGrpSpPr/>
            <p:nvPr/>
          </p:nvGrpSpPr>
          <p:grpSpPr>
            <a:xfrm>
              <a:off x="8473739" y="0"/>
              <a:ext cx="504018" cy="125348"/>
              <a:chOff x="0" y="0"/>
              <a:chExt cx="504016" cy="125347"/>
            </a:xfrm>
          </p:grpSpPr>
          <p:sp>
            <p:nvSpPr>
              <p:cNvPr id="802" name="Google Shape;1800;p109"/>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03" name="Google Shape;1801;p109"/>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8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9171388"/>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type="tx">
  <p:cSld name="1_Title and two columns">
    <p:bg>
      <p:bgPr>
        <a:solidFill>
          <a:srgbClr val="E4E6F4"/>
        </a:solidFill>
        <a:effectLst/>
      </p:bgPr>
    </p:bg>
    <p:spTree>
      <p:nvGrpSpPr>
        <p:cNvPr id="1" name=""/>
        <p:cNvGrpSpPr/>
        <p:nvPr/>
      </p:nvGrpSpPr>
      <p:grpSpPr>
        <a:xfrm>
          <a:off x="0" y="0"/>
          <a:ext cx="0" cy="0"/>
          <a:chOff x="0" y="0"/>
          <a:chExt cx="0" cy="0"/>
        </a:xfrm>
      </p:grpSpPr>
      <p:sp>
        <p:nvSpPr>
          <p:cNvPr id="813" name="Body Level One…"/>
          <p:cNvSpPr txBox="1">
            <a:spLocks noGrp="1"/>
          </p:cNvSpPr>
          <p:nvPr>
            <p:ph type="body" sz="quarter" idx="1"/>
          </p:nvPr>
        </p:nvSpPr>
        <p:spPr>
          <a:xfrm>
            <a:off x="4937824" y="2128950"/>
            <a:ext cx="3257401" cy="371401"/>
          </a:xfrm>
          <a:prstGeom prst="rect">
            <a:avLst/>
          </a:prstGeom>
        </p:spPr>
        <p:txBody>
          <a:bodyPr lIns="91424" tIns="91424" rIns="91424" bIns="91424"/>
          <a:lstStyle>
            <a:lvl1pPr marL="342900" indent="-228600">
              <a:buClrTx/>
              <a:buSzTx/>
              <a:buFontTx/>
              <a:buNone/>
              <a:defRPr sz="2000" b="1">
                <a:solidFill>
                  <a:srgbClr val="2A284C"/>
                </a:solidFill>
                <a:latin typeface="Oswald"/>
                <a:ea typeface="Oswald"/>
                <a:cs typeface="Oswald"/>
                <a:sym typeface="Oswald"/>
              </a:defRPr>
            </a:lvl1pPr>
            <a:lvl2pPr marL="342900" indent="254000">
              <a:buClrTx/>
              <a:buSzTx/>
              <a:buFontTx/>
              <a:buNone/>
              <a:defRPr sz="2000" b="1">
                <a:solidFill>
                  <a:srgbClr val="2A284C"/>
                </a:solidFill>
                <a:latin typeface="Oswald"/>
                <a:ea typeface="Oswald"/>
                <a:cs typeface="Oswald"/>
                <a:sym typeface="Oswald"/>
              </a:defRPr>
            </a:lvl2pPr>
            <a:lvl3pPr marL="342900" indent="711200">
              <a:buClrTx/>
              <a:buSzTx/>
              <a:buFontTx/>
              <a:buNone/>
              <a:defRPr sz="2000" b="1">
                <a:solidFill>
                  <a:srgbClr val="2A284C"/>
                </a:solidFill>
                <a:latin typeface="Oswald"/>
                <a:ea typeface="Oswald"/>
                <a:cs typeface="Oswald"/>
                <a:sym typeface="Oswald"/>
              </a:defRPr>
            </a:lvl3pPr>
            <a:lvl4pPr marL="342900" indent="1168400">
              <a:buClrTx/>
              <a:buSzTx/>
              <a:buFontTx/>
              <a:buNone/>
              <a:defRPr sz="2000" b="1">
                <a:solidFill>
                  <a:srgbClr val="2A284C"/>
                </a:solidFill>
                <a:latin typeface="Oswald"/>
                <a:ea typeface="Oswald"/>
                <a:cs typeface="Oswald"/>
                <a:sym typeface="Oswald"/>
              </a:defRPr>
            </a:lvl4pPr>
            <a:lvl5pPr marL="342900" indent="1625600">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814" name="Title Text"/>
          <p:cNvSpPr txBox="1">
            <a:spLocks noGrp="1"/>
          </p:cNvSpPr>
          <p:nvPr>
            <p:ph type="title"/>
          </p:nvPr>
        </p:nvSpPr>
        <p:spPr>
          <a:xfrm>
            <a:off x="3838499" y="767099"/>
            <a:ext cx="4585501" cy="11967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819" name="Google Shape;1808;p110"/>
          <p:cNvGrpSpPr/>
          <p:nvPr/>
        </p:nvGrpSpPr>
        <p:grpSpPr>
          <a:xfrm>
            <a:off x="-3374626" y="-935592"/>
            <a:ext cx="6222983" cy="5824941"/>
            <a:chOff x="0" y="0"/>
            <a:chExt cx="6222982" cy="5824940"/>
          </a:xfrm>
        </p:grpSpPr>
        <p:sp>
          <p:nvSpPr>
            <p:cNvPr id="815" name="Google Shape;1809;p110"/>
            <p:cNvSpPr/>
            <p:nvPr/>
          </p:nvSpPr>
          <p:spPr>
            <a:xfrm>
              <a:off x="4763895" y="4575890"/>
              <a:ext cx="1448982" cy="1249051"/>
            </a:xfrm>
            <a:custGeom>
              <a:avLst/>
              <a:gdLst/>
              <a:ahLst/>
              <a:cxnLst>
                <a:cxn ang="0">
                  <a:pos x="wd2" y="hd2"/>
                </a:cxn>
                <a:cxn ang="5400000">
                  <a:pos x="wd2" y="hd2"/>
                </a:cxn>
                <a:cxn ang="10800000">
                  <a:pos x="wd2" y="hd2"/>
                </a:cxn>
                <a:cxn ang="16200000">
                  <a:pos x="wd2" y="hd2"/>
                </a:cxn>
              </a:cxnLst>
              <a:rect l="0" t="0" r="r" b="b"/>
              <a:pathLst>
                <a:path w="21093" h="21600" extrusionOk="0">
                  <a:moveTo>
                    <a:pt x="9614" y="0"/>
                  </a:moveTo>
                  <a:cubicBezTo>
                    <a:pt x="7870" y="0"/>
                    <a:pt x="5914" y="1466"/>
                    <a:pt x="4818" y="2932"/>
                  </a:cubicBezTo>
                  <a:cubicBezTo>
                    <a:pt x="4282" y="3638"/>
                    <a:pt x="3747" y="4557"/>
                    <a:pt x="2973" y="4769"/>
                  </a:cubicBezTo>
                  <a:cubicBezTo>
                    <a:pt x="2735" y="4840"/>
                    <a:pt x="2490" y="4840"/>
                    <a:pt x="2245" y="4840"/>
                  </a:cubicBezTo>
                  <a:cubicBezTo>
                    <a:pt x="1998" y="4840"/>
                    <a:pt x="1753" y="4840"/>
                    <a:pt x="1515" y="4911"/>
                  </a:cubicBezTo>
                  <a:cubicBezTo>
                    <a:pt x="116" y="5300"/>
                    <a:pt x="-210" y="7526"/>
                    <a:pt x="116" y="9187"/>
                  </a:cubicBezTo>
                  <a:cubicBezTo>
                    <a:pt x="414" y="10849"/>
                    <a:pt x="1069" y="12580"/>
                    <a:pt x="563" y="14170"/>
                  </a:cubicBezTo>
                  <a:cubicBezTo>
                    <a:pt x="414" y="14489"/>
                    <a:pt x="325" y="14807"/>
                    <a:pt x="296" y="15160"/>
                  </a:cubicBezTo>
                  <a:cubicBezTo>
                    <a:pt x="325" y="15585"/>
                    <a:pt x="533" y="15938"/>
                    <a:pt x="831" y="16186"/>
                  </a:cubicBezTo>
                  <a:cubicBezTo>
                    <a:pt x="1266" y="16579"/>
                    <a:pt x="1770" y="16738"/>
                    <a:pt x="2302" y="16738"/>
                  </a:cubicBezTo>
                  <a:cubicBezTo>
                    <a:pt x="3298" y="16738"/>
                    <a:pt x="4392" y="16184"/>
                    <a:pt x="5324" y="15585"/>
                  </a:cubicBezTo>
                  <a:cubicBezTo>
                    <a:pt x="6326" y="14951"/>
                    <a:pt x="7482" y="14263"/>
                    <a:pt x="8571" y="14263"/>
                  </a:cubicBezTo>
                  <a:cubicBezTo>
                    <a:pt x="9001" y="14263"/>
                    <a:pt x="9420" y="14371"/>
                    <a:pt x="9816" y="14630"/>
                  </a:cubicBezTo>
                  <a:cubicBezTo>
                    <a:pt x="11304" y="15585"/>
                    <a:pt x="11453" y="18059"/>
                    <a:pt x="12375" y="19755"/>
                  </a:cubicBezTo>
                  <a:cubicBezTo>
                    <a:pt x="12948" y="20839"/>
                    <a:pt x="14036" y="21600"/>
                    <a:pt x="15067" y="21600"/>
                  </a:cubicBezTo>
                  <a:cubicBezTo>
                    <a:pt x="15480" y="21600"/>
                    <a:pt x="15885" y="21477"/>
                    <a:pt x="16243" y="21204"/>
                  </a:cubicBezTo>
                  <a:cubicBezTo>
                    <a:pt x="16659" y="20851"/>
                    <a:pt x="17016" y="20391"/>
                    <a:pt x="17314" y="19896"/>
                  </a:cubicBezTo>
                  <a:lnTo>
                    <a:pt x="19218" y="16963"/>
                  </a:lnTo>
                  <a:cubicBezTo>
                    <a:pt x="20051" y="15655"/>
                    <a:pt x="20914" y="14276"/>
                    <a:pt x="21063" y="12616"/>
                  </a:cubicBezTo>
                  <a:cubicBezTo>
                    <a:pt x="21390" y="9470"/>
                    <a:pt x="19040" y="6961"/>
                    <a:pt x="16927" y="5017"/>
                  </a:cubicBezTo>
                  <a:cubicBezTo>
                    <a:pt x="16868" y="4027"/>
                    <a:pt x="16630" y="3038"/>
                    <a:pt x="16243" y="2119"/>
                  </a:cubicBezTo>
                  <a:cubicBezTo>
                    <a:pt x="15830" y="1273"/>
                    <a:pt x="15212" y="790"/>
                    <a:pt x="14732" y="790"/>
                  </a:cubicBezTo>
                  <a:cubicBezTo>
                    <a:pt x="14210" y="790"/>
                    <a:pt x="13852" y="1360"/>
                    <a:pt x="14100" y="2649"/>
                  </a:cubicBezTo>
                  <a:cubicBezTo>
                    <a:pt x="14081" y="2650"/>
                    <a:pt x="14062" y="2650"/>
                    <a:pt x="14042" y="2650"/>
                  </a:cubicBezTo>
                  <a:cubicBezTo>
                    <a:pt x="12700" y="2650"/>
                    <a:pt x="11580" y="278"/>
                    <a:pt x="10054" y="34"/>
                  </a:cubicBezTo>
                  <a:cubicBezTo>
                    <a:pt x="9909" y="12"/>
                    <a:pt x="9762" y="0"/>
                    <a:pt x="9614"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816" name="Google Shape;1810;p110"/>
            <p:cNvSpPr/>
            <p:nvPr/>
          </p:nvSpPr>
          <p:spPr>
            <a:xfrm>
              <a:off x="-1" y="0"/>
              <a:ext cx="6222984" cy="5396723"/>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817" name="Google Shape;1811;p110"/>
            <p:cNvSpPr/>
            <p:nvPr/>
          </p:nvSpPr>
          <p:spPr>
            <a:xfrm>
              <a:off x="4664134" y="3976049"/>
              <a:ext cx="443247" cy="291584"/>
            </a:xfrm>
            <a:custGeom>
              <a:avLst/>
              <a:gdLst/>
              <a:ahLst/>
              <a:cxnLst>
                <a:cxn ang="0">
                  <a:pos x="wd2" y="hd2"/>
                </a:cxn>
                <a:cxn ang="5400000">
                  <a:pos x="wd2" y="hd2"/>
                </a:cxn>
                <a:cxn ang="10800000">
                  <a:pos x="wd2" y="hd2"/>
                </a:cxn>
                <a:cxn ang="16200000">
                  <a:pos x="wd2" y="hd2"/>
                </a:cxn>
              </a:cxnLst>
              <a:rect l="0" t="0" r="r" b="b"/>
              <a:pathLst>
                <a:path w="18147" h="21600" extrusionOk="0">
                  <a:moveTo>
                    <a:pt x="12599" y="0"/>
                  </a:moveTo>
                  <a:cubicBezTo>
                    <a:pt x="6945" y="0"/>
                    <a:pt x="-3046" y="3672"/>
                    <a:pt x="897" y="13993"/>
                  </a:cubicBezTo>
                  <a:cubicBezTo>
                    <a:pt x="2069" y="16567"/>
                    <a:pt x="3659" y="18686"/>
                    <a:pt x="5500" y="19748"/>
                  </a:cubicBezTo>
                  <a:cubicBezTo>
                    <a:pt x="6769" y="20760"/>
                    <a:pt x="8224" y="21600"/>
                    <a:pt x="9581" y="21600"/>
                  </a:cubicBezTo>
                  <a:cubicBezTo>
                    <a:pt x="10462" y="21600"/>
                    <a:pt x="11302" y="21246"/>
                    <a:pt x="12027" y="20352"/>
                  </a:cubicBezTo>
                  <a:cubicBezTo>
                    <a:pt x="13367" y="18686"/>
                    <a:pt x="17716" y="7938"/>
                    <a:pt x="17967" y="5515"/>
                  </a:cubicBezTo>
                  <a:cubicBezTo>
                    <a:pt x="18554" y="976"/>
                    <a:pt x="17716" y="1275"/>
                    <a:pt x="15208" y="368"/>
                  </a:cubicBezTo>
                  <a:cubicBezTo>
                    <a:pt x="14571" y="127"/>
                    <a:pt x="13663" y="0"/>
                    <a:pt x="12599"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818" name="Google Shape;1812;p110"/>
            <p:cNvSpPr/>
            <p:nvPr/>
          </p:nvSpPr>
          <p:spPr>
            <a:xfrm>
              <a:off x="4213968" y="3948232"/>
              <a:ext cx="844612" cy="619380"/>
            </a:xfrm>
            <a:custGeom>
              <a:avLst/>
              <a:gdLst/>
              <a:ahLst/>
              <a:cxnLst>
                <a:cxn ang="0">
                  <a:pos x="wd2" y="hd2"/>
                </a:cxn>
                <a:cxn ang="5400000">
                  <a:pos x="wd2" y="hd2"/>
                </a:cxn>
                <a:cxn ang="10800000">
                  <a:pos x="wd2" y="hd2"/>
                </a:cxn>
                <a:cxn ang="16200000">
                  <a:pos x="wd2" y="hd2"/>
                </a:cxn>
              </a:cxnLst>
              <a:rect l="0" t="0" r="r" b="b"/>
              <a:pathLst>
                <a:path w="21253" h="21600" extrusionOk="0">
                  <a:moveTo>
                    <a:pt x="927" y="0"/>
                  </a:moveTo>
                  <a:cubicBezTo>
                    <a:pt x="603" y="0"/>
                    <a:pt x="291" y="90"/>
                    <a:pt x="0" y="288"/>
                  </a:cubicBezTo>
                  <a:cubicBezTo>
                    <a:pt x="669" y="2284"/>
                    <a:pt x="1955" y="4637"/>
                    <a:pt x="2829" y="6846"/>
                  </a:cubicBezTo>
                  <a:cubicBezTo>
                    <a:pt x="6531" y="15970"/>
                    <a:pt x="13526" y="21600"/>
                    <a:pt x="21085" y="21600"/>
                  </a:cubicBezTo>
                  <a:cubicBezTo>
                    <a:pt x="21600" y="20886"/>
                    <a:pt x="20829" y="19745"/>
                    <a:pt x="20160" y="19391"/>
                  </a:cubicBezTo>
                  <a:cubicBezTo>
                    <a:pt x="18308" y="18250"/>
                    <a:pt x="16303" y="17750"/>
                    <a:pt x="14400" y="16824"/>
                  </a:cubicBezTo>
                  <a:cubicBezTo>
                    <a:pt x="12445" y="15827"/>
                    <a:pt x="10595" y="14472"/>
                    <a:pt x="9463" y="12119"/>
                  </a:cubicBezTo>
                  <a:cubicBezTo>
                    <a:pt x="8999" y="11122"/>
                    <a:pt x="8589" y="10053"/>
                    <a:pt x="8228" y="8983"/>
                  </a:cubicBezTo>
                  <a:cubicBezTo>
                    <a:pt x="7265" y="6310"/>
                    <a:pt x="3634" y="0"/>
                    <a:pt x="927"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grpSp>
        <p:nvGrpSpPr>
          <p:cNvPr id="831" name="Google Shape;1813;p110"/>
          <p:cNvGrpSpPr/>
          <p:nvPr/>
        </p:nvGrpSpPr>
        <p:grpSpPr>
          <a:xfrm>
            <a:off x="467722" y="307201"/>
            <a:ext cx="8941518" cy="3653083"/>
            <a:chOff x="0" y="0"/>
            <a:chExt cx="8941516" cy="3653082"/>
          </a:xfrm>
        </p:grpSpPr>
        <p:grpSp>
          <p:nvGrpSpPr>
            <p:cNvPr id="823" name="Google Shape;1814;p110"/>
            <p:cNvGrpSpPr/>
            <p:nvPr/>
          </p:nvGrpSpPr>
          <p:grpSpPr>
            <a:xfrm>
              <a:off x="1834349" y="1595374"/>
              <a:ext cx="952784" cy="226344"/>
              <a:chOff x="0" y="0"/>
              <a:chExt cx="952783" cy="226343"/>
            </a:xfrm>
          </p:grpSpPr>
          <p:sp>
            <p:nvSpPr>
              <p:cNvPr id="820" name="Google Shape;1815;p110"/>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21" name="Google Shape;1816;p110"/>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22" name="Google Shape;1817;p110"/>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826" name="Google Shape;1818;p110"/>
            <p:cNvGrpSpPr/>
            <p:nvPr/>
          </p:nvGrpSpPr>
          <p:grpSpPr>
            <a:xfrm>
              <a:off x="7902585" y="3009603"/>
              <a:ext cx="608862" cy="125188"/>
              <a:chOff x="0" y="0"/>
              <a:chExt cx="608860" cy="125187"/>
            </a:xfrm>
          </p:grpSpPr>
          <p:sp>
            <p:nvSpPr>
              <p:cNvPr id="824" name="Google Shape;1819;p110"/>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25" name="Google Shape;1820;p110"/>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827" name="Google Shape;1821;p110"/>
            <p:cNvSpPr/>
            <p:nvPr/>
          </p:nvSpPr>
          <p:spPr>
            <a:xfrm>
              <a:off x="8459140"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830" name="Google Shape;1822;p110"/>
            <p:cNvGrpSpPr/>
            <p:nvPr/>
          </p:nvGrpSpPr>
          <p:grpSpPr>
            <a:xfrm>
              <a:off x="-1" y="3527735"/>
              <a:ext cx="504018" cy="125348"/>
              <a:chOff x="0" y="0"/>
              <a:chExt cx="504016" cy="125347"/>
            </a:xfrm>
          </p:grpSpPr>
          <p:sp>
            <p:nvSpPr>
              <p:cNvPr id="828" name="Google Shape;1823;p110"/>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29" name="Google Shape;1824;p110"/>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83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64942809"/>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tx">
  <p:cSld name="1_One column text">
    <p:bg>
      <p:bgPr>
        <a:solidFill>
          <a:srgbClr val="E4E6F4"/>
        </a:solidFill>
        <a:effectLst/>
      </p:bgPr>
    </p:bg>
    <p:spTree>
      <p:nvGrpSpPr>
        <p:cNvPr id="1" name=""/>
        <p:cNvGrpSpPr/>
        <p:nvPr/>
      </p:nvGrpSpPr>
      <p:grpSpPr>
        <a:xfrm>
          <a:off x="0" y="0"/>
          <a:ext cx="0" cy="0"/>
          <a:chOff x="0" y="0"/>
          <a:chExt cx="0" cy="0"/>
        </a:xfrm>
      </p:grpSpPr>
      <p:sp>
        <p:nvSpPr>
          <p:cNvPr id="839" name="Body Level One…"/>
          <p:cNvSpPr txBox="1">
            <a:spLocks noGrp="1"/>
          </p:cNvSpPr>
          <p:nvPr>
            <p:ph type="body" sz="quarter" idx="1"/>
          </p:nvPr>
        </p:nvSpPr>
        <p:spPr>
          <a:xfrm>
            <a:off x="719999" y="2634775"/>
            <a:ext cx="2965501" cy="1356902"/>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840" name="Title Text"/>
          <p:cNvSpPr txBox="1">
            <a:spLocks noGrp="1"/>
          </p:cNvSpPr>
          <p:nvPr>
            <p:ph type="title"/>
          </p:nvPr>
        </p:nvSpPr>
        <p:spPr>
          <a:xfrm>
            <a:off x="719999" y="1394249"/>
            <a:ext cx="2965501" cy="12111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841" name="Google Shape;1839;p112"/>
          <p:cNvSpPr/>
          <p:nvPr/>
        </p:nvSpPr>
        <p:spPr>
          <a:xfrm>
            <a:off x="4622460" y="-569734"/>
            <a:ext cx="7244997" cy="6283039"/>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852" name="Google Shape;1840;p112"/>
          <p:cNvGrpSpPr/>
          <p:nvPr/>
        </p:nvGrpSpPr>
        <p:grpSpPr>
          <a:xfrm>
            <a:off x="3606222" y="451679"/>
            <a:ext cx="5122373" cy="4240143"/>
            <a:chOff x="0" y="0"/>
            <a:chExt cx="5122372" cy="4240142"/>
          </a:xfrm>
        </p:grpSpPr>
        <p:grpSp>
          <p:nvGrpSpPr>
            <p:cNvPr id="845" name="Google Shape;1841;p112"/>
            <p:cNvGrpSpPr/>
            <p:nvPr/>
          </p:nvGrpSpPr>
          <p:grpSpPr>
            <a:xfrm>
              <a:off x="-1" y="0"/>
              <a:ext cx="952785" cy="226344"/>
              <a:chOff x="0" y="0"/>
              <a:chExt cx="952783" cy="226343"/>
            </a:xfrm>
          </p:grpSpPr>
          <p:sp>
            <p:nvSpPr>
              <p:cNvPr id="842" name="Google Shape;1842;p112"/>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43" name="Google Shape;1843;p112"/>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44" name="Google Shape;1844;p112"/>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848" name="Google Shape;1845;p112"/>
            <p:cNvGrpSpPr/>
            <p:nvPr/>
          </p:nvGrpSpPr>
          <p:grpSpPr>
            <a:xfrm>
              <a:off x="4513511" y="4114955"/>
              <a:ext cx="608862" cy="125188"/>
              <a:chOff x="0" y="0"/>
              <a:chExt cx="608860" cy="125187"/>
            </a:xfrm>
          </p:grpSpPr>
          <p:sp>
            <p:nvSpPr>
              <p:cNvPr id="846" name="Google Shape;1846;p112"/>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47" name="Google Shape;1847;p112"/>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851" name="Google Shape;1848;p112"/>
            <p:cNvGrpSpPr/>
            <p:nvPr/>
          </p:nvGrpSpPr>
          <p:grpSpPr>
            <a:xfrm>
              <a:off x="713500" y="3890298"/>
              <a:ext cx="504018" cy="125348"/>
              <a:chOff x="0" y="0"/>
              <a:chExt cx="504016" cy="125347"/>
            </a:xfrm>
          </p:grpSpPr>
          <p:sp>
            <p:nvSpPr>
              <p:cNvPr id="849" name="Google Shape;1849;p112"/>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50" name="Google Shape;1850;p112"/>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8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87538301"/>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x">
  <p:cSld name="1_Main point">
    <p:bg>
      <p:bgPr>
        <a:solidFill>
          <a:srgbClr val="E4E6F4"/>
        </a:solidFill>
        <a:effectLst/>
      </p:bgPr>
    </p:bg>
    <p:spTree>
      <p:nvGrpSpPr>
        <p:cNvPr id="1" name=""/>
        <p:cNvGrpSpPr/>
        <p:nvPr/>
      </p:nvGrpSpPr>
      <p:grpSpPr>
        <a:xfrm>
          <a:off x="0" y="0"/>
          <a:ext cx="0" cy="0"/>
          <a:chOff x="0" y="0"/>
          <a:chExt cx="0" cy="0"/>
        </a:xfrm>
      </p:grpSpPr>
      <p:sp>
        <p:nvSpPr>
          <p:cNvPr id="860" name="Title Text"/>
          <p:cNvSpPr txBox="1">
            <a:spLocks noGrp="1"/>
          </p:cNvSpPr>
          <p:nvPr>
            <p:ph type="title"/>
          </p:nvPr>
        </p:nvSpPr>
        <p:spPr>
          <a:xfrm>
            <a:off x="719999" y="1405750"/>
            <a:ext cx="3852002" cy="2400901"/>
          </a:xfrm>
          <a:prstGeom prst="rect">
            <a:avLst/>
          </a:prstGeom>
        </p:spPr>
        <p:txBody>
          <a:bodyPr lIns="91424" tIns="91424" rIns="91424" bIns="91424"/>
          <a:lstStyle>
            <a:lvl1pPr>
              <a:defRPr sz="7000">
                <a:solidFill>
                  <a:srgbClr val="2A284C"/>
                </a:solidFill>
                <a:latin typeface="Oswald"/>
                <a:ea typeface="Oswald"/>
                <a:cs typeface="Oswald"/>
                <a:sym typeface="Oswald"/>
              </a:defRPr>
            </a:lvl1pPr>
          </a:lstStyle>
          <a:p>
            <a:r>
              <a:t>Title Text</a:t>
            </a:r>
          </a:p>
        </p:txBody>
      </p:sp>
      <p:sp>
        <p:nvSpPr>
          <p:cNvPr id="861" name="Google Shape;1853;p113"/>
          <p:cNvSpPr/>
          <p:nvPr/>
        </p:nvSpPr>
        <p:spPr>
          <a:xfrm>
            <a:off x="4644772" y="-374555"/>
            <a:ext cx="9796602" cy="8495854"/>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1"/>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877" name="Google Shape;1854;p113"/>
          <p:cNvGrpSpPr/>
          <p:nvPr/>
        </p:nvGrpSpPr>
        <p:grpSpPr>
          <a:xfrm>
            <a:off x="485761" y="366506"/>
            <a:ext cx="8172478" cy="4410490"/>
            <a:chOff x="0" y="0"/>
            <a:chExt cx="8172476" cy="4410487"/>
          </a:xfrm>
        </p:grpSpPr>
        <p:grpSp>
          <p:nvGrpSpPr>
            <p:cNvPr id="865" name="Google Shape;1855;p113"/>
            <p:cNvGrpSpPr/>
            <p:nvPr/>
          </p:nvGrpSpPr>
          <p:grpSpPr>
            <a:xfrm>
              <a:off x="674984" y="140962"/>
              <a:ext cx="952784" cy="226344"/>
              <a:chOff x="0" y="0"/>
              <a:chExt cx="952783" cy="226342"/>
            </a:xfrm>
          </p:grpSpPr>
          <p:sp>
            <p:nvSpPr>
              <p:cNvPr id="862" name="Google Shape;1856;p113"/>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63" name="Google Shape;1857;p113"/>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64" name="Google Shape;1858;p113"/>
              <p:cNvSpPr/>
              <p:nvPr/>
            </p:nvSpPr>
            <p:spPr>
              <a:xfrm>
                <a:off x="358564" y="149136"/>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869" name="Google Shape;1859;p113"/>
            <p:cNvGrpSpPr/>
            <p:nvPr/>
          </p:nvGrpSpPr>
          <p:grpSpPr>
            <a:xfrm>
              <a:off x="0" y="4226578"/>
              <a:ext cx="771987" cy="183910"/>
              <a:chOff x="0" y="0"/>
              <a:chExt cx="771986" cy="183909"/>
            </a:xfrm>
          </p:grpSpPr>
          <p:sp>
            <p:nvSpPr>
              <p:cNvPr id="866" name="Google Shape;1860;p113"/>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67" name="Google Shape;1861;p113"/>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68" name="Google Shape;1862;p113"/>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872" name="Google Shape;1863;p113"/>
            <p:cNvGrpSpPr/>
            <p:nvPr/>
          </p:nvGrpSpPr>
          <p:grpSpPr>
            <a:xfrm>
              <a:off x="3526196" y="565928"/>
              <a:ext cx="608861" cy="125188"/>
              <a:chOff x="0" y="0"/>
              <a:chExt cx="608860" cy="125187"/>
            </a:xfrm>
          </p:grpSpPr>
          <p:sp>
            <p:nvSpPr>
              <p:cNvPr id="870" name="Google Shape;1864;p113"/>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71" name="Google Shape;1865;p113"/>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873" name="Google Shape;1866;p113"/>
            <p:cNvSpPr/>
            <p:nvPr/>
          </p:nvSpPr>
          <p:spPr>
            <a:xfrm>
              <a:off x="7690100"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876" name="Google Shape;1867;p113"/>
            <p:cNvGrpSpPr/>
            <p:nvPr/>
          </p:nvGrpSpPr>
          <p:grpSpPr>
            <a:xfrm>
              <a:off x="3985197" y="3624424"/>
              <a:ext cx="504017" cy="125348"/>
              <a:chOff x="0" y="0"/>
              <a:chExt cx="504016" cy="125346"/>
            </a:xfrm>
          </p:grpSpPr>
          <p:sp>
            <p:nvSpPr>
              <p:cNvPr id="874" name="Google Shape;1868;p113"/>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75" name="Google Shape;1869;p113"/>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8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47970224"/>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x">
  <p:cSld name="Section title and description">
    <p:bg>
      <p:bgPr>
        <a:solidFill>
          <a:srgbClr val="E4E6F4"/>
        </a:solidFill>
        <a:effectLst/>
      </p:bgPr>
    </p:bg>
    <p:spTree>
      <p:nvGrpSpPr>
        <p:cNvPr id="1" name=""/>
        <p:cNvGrpSpPr/>
        <p:nvPr/>
      </p:nvGrpSpPr>
      <p:grpSpPr>
        <a:xfrm>
          <a:off x="0" y="0"/>
          <a:ext cx="0" cy="0"/>
          <a:chOff x="0" y="0"/>
          <a:chExt cx="0" cy="0"/>
        </a:xfrm>
      </p:grpSpPr>
      <p:sp>
        <p:nvSpPr>
          <p:cNvPr id="885" name="Body Level One…"/>
          <p:cNvSpPr txBox="1">
            <a:spLocks noGrp="1"/>
          </p:cNvSpPr>
          <p:nvPr>
            <p:ph type="body" sz="quarter" idx="1"/>
          </p:nvPr>
        </p:nvSpPr>
        <p:spPr>
          <a:xfrm>
            <a:off x="719999" y="2358675"/>
            <a:ext cx="3126002" cy="1154101"/>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886" name="Title Text"/>
          <p:cNvSpPr txBox="1">
            <a:spLocks noGrp="1"/>
          </p:cNvSpPr>
          <p:nvPr>
            <p:ph type="title"/>
          </p:nvPr>
        </p:nvSpPr>
        <p:spPr>
          <a:xfrm>
            <a:off x="719999" y="1592574"/>
            <a:ext cx="3126002" cy="6819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887" name="Google Shape;1873;p114"/>
          <p:cNvSpPr/>
          <p:nvPr/>
        </p:nvSpPr>
        <p:spPr>
          <a:xfrm>
            <a:off x="4244375" y="-380915"/>
            <a:ext cx="5589333" cy="9087215"/>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0"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5"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5"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a:miter lim="400000"/>
          </a:ln>
        </p:spPr>
        <p:txBody>
          <a:bodyPr lIns="45719" rIns="45719" anchor="ctr"/>
          <a:lstStyle/>
          <a:p>
            <a:endParaRPr/>
          </a:p>
        </p:txBody>
      </p:sp>
      <p:grpSp>
        <p:nvGrpSpPr>
          <p:cNvPr id="899" name="Google Shape;1874;p114"/>
          <p:cNvGrpSpPr/>
          <p:nvPr/>
        </p:nvGrpSpPr>
        <p:grpSpPr>
          <a:xfrm>
            <a:off x="354233" y="476904"/>
            <a:ext cx="8432660" cy="4189692"/>
            <a:chOff x="0" y="0"/>
            <a:chExt cx="8432658" cy="4189691"/>
          </a:xfrm>
        </p:grpSpPr>
        <p:grpSp>
          <p:nvGrpSpPr>
            <p:cNvPr id="891" name="Google Shape;1875;p114"/>
            <p:cNvGrpSpPr/>
            <p:nvPr/>
          </p:nvGrpSpPr>
          <p:grpSpPr>
            <a:xfrm>
              <a:off x="7479875" y="3400607"/>
              <a:ext cx="952784" cy="226345"/>
              <a:chOff x="0" y="0"/>
              <a:chExt cx="952783" cy="226343"/>
            </a:xfrm>
          </p:grpSpPr>
          <p:sp>
            <p:nvSpPr>
              <p:cNvPr id="888" name="Google Shape;1876;p114"/>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89" name="Google Shape;1877;p114"/>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90" name="Google Shape;1878;p114"/>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894" name="Google Shape;1879;p114"/>
            <p:cNvGrpSpPr/>
            <p:nvPr/>
          </p:nvGrpSpPr>
          <p:grpSpPr>
            <a:xfrm>
              <a:off x="1874011" y="0"/>
              <a:ext cx="608862" cy="125188"/>
              <a:chOff x="0" y="0"/>
              <a:chExt cx="608860" cy="125187"/>
            </a:xfrm>
          </p:grpSpPr>
          <p:sp>
            <p:nvSpPr>
              <p:cNvPr id="892" name="Google Shape;1880;p114"/>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93" name="Google Shape;1881;p114"/>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895" name="Google Shape;1882;p114"/>
            <p:cNvSpPr/>
            <p:nvPr/>
          </p:nvSpPr>
          <p:spPr>
            <a:xfrm>
              <a:off x="3862916" y="3337959"/>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898" name="Google Shape;1883;p114"/>
            <p:cNvGrpSpPr/>
            <p:nvPr/>
          </p:nvGrpSpPr>
          <p:grpSpPr>
            <a:xfrm>
              <a:off x="-1" y="4064344"/>
              <a:ext cx="504018" cy="125348"/>
              <a:chOff x="0" y="0"/>
              <a:chExt cx="504016" cy="125347"/>
            </a:xfrm>
          </p:grpSpPr>
          <p:sp>
            <p:nvSpPr>
              <p:cNvPr id="896" name="Google Shape;1884;p114"/>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97" name="Google Shape;1885;p114"/>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9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68736425"/>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x">
  <p:cSld name="1_Caption">
    <p:bg>
      <p:bgPr>
        <a:solidFill>
          <a:srgbClr val="E4E6F4"/>
        </a:solidFill>
        <a:effectLst/>
      </p:bgPr>
    </p:bg>
    <p:spTree>
      <p:nvGrpSpPr>
        <p:cNvPr id="1" name=""/>
        <p:cNvGrpSpPr/>
        <p:nvPr/>
      </p:nvGrpSpPr>
      <p:grpSpPr>
        <a:xfrm>
          <a:off x="0" y="0"/>
          <a:ext cx="0" cy="0"/>
          <a:chOff x="0" y="0"/>
          <a:chExt cx="0" cy="0"/>
        </a:xfrm>
      </p:grpSpPr>
      <p:grpSp>
        <p:nvGrpSpPr>
          <p:cNvPr id="910" name="Google Shape;1887;p115"/>
          <p:cNvGrpSpPr/>
          <p:nvPr/>
        </p:nvGrpSpPr>
        <p:grpSpPr>
          <a:xfrm>
            <a:off x="1736250" y="3019084"/>
            <a:ext cx="5671500" cy="1584884"/>
            <a:chOff x="0" y="0"/>
            <a:chExt cx="5671499" cy="1584883"/>
          </a:xfrm>
        </p:grpSpPr>
        <p:sp>
          <p:nvSpPr>
            <p:cNvPr id="907" name="Google Shape;1888;p115"/>
            <p:cNvSpPr/>
            <p:nvPr/>
          </p:nvSpPr>
          <p:spPr>
            <a:xfrm>
              <a:off x="0" y="149683"/>
              <a:ext cx="5671500" cy="1435201"/>
            </a:xfrm>
            <a:prstGeom prst="roundRect">
              <a:avLst>
                <a:gd name="adj" fmla="val 50000"/>
              </a:avLst>
            </a:prstGeom>
            <a:solidFill>
              <a:srgbClr val="FFFFFF"/>
            </a:solidFill>
            <a:ln w="12700" cap="flat">
              <a:noFill/>
              <a:miter lim="400000"/>
            </a:ln>
            <a:effectLst/>
          </p:spPr>
          <p:txBody>
            <a:bodyPr wrap="square" lIns="45719" tIns="45719" rIns="45719" bIns="45719" numCol="1" anchor="ctr">
              <a:noAutofit/>
            </a:bodyPr>
            <a:lstStyle/>
            <a:p>
              <a:endParaRPr/>
            </a:p>
          </p:txBody>
        </p:sp>
        <p:sp>
          <p:nvSpPr>
            <p:cNvPr id="908" name="Google Shape;1889;p115"/>
            <p:cNvSpPr/>
            <p:nvPr/>
          </p:nvSpPr>
          <p:spPr>
            <a:xfrm rot="19799956">
              <a:off x="245986" y="23308"/>
              <a:ext cx="179372" cy="32147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20876"/>
                  </a:lnTo>
                  <a:close/>
                </a:path>
              </a:pathLst>
            </a:custGeom>
            <a:solidFill>
              <a:srgbClr val="FFFFFF"/>
            </a:solidFill>
            <a:ln w="12700" cap="flat">
              <a:noFill/>
              <a:miter lim="400000"/>
            </a:ln>
            <a:effectLst/>
          </p:spPr>
          <p:txBody>
            <a:bodyPr wrap="square" lIns="45719" tIns="45719" rIns="45719" bIns="45719" numCol="1" anchor="t">
              <a:noAutofit/>
            </a:bodyPr>
            <a:lstStyle/>
            <a:p>
              <a:endParaRPr/>
            </a:p>
          </p:txBody>
        </p:sp>
        <p:sp>
          <p:nvSpPr>
            <p:cNvPr id="909" name="Google Shape;1890;p115"/>
            <p:cNvSpPr/>
            <p:nvPr/>
          </p:nvSpPr>
          <p:spPr>
            <a:xfrm rot="1800044" flipH="1">
              <a:off x="5246142" y="23308"/>
              <a:ext cx="179372" cy="32147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20876"/>
                  </a:lnTo>
                  <a:close/>
                </a:path>
              </a:pathLst>
            </a:custGeom>
            <a:solidFill>
              <a:srgbClr val="FFFFFF"/>
            </a:solidFill>
            <a:ln w="12700" cap="flat">
              <a:noFill/>
              <a:miter lim="400000"/>
            </a:ln>
            <a:effectLst/>
          </p:spPr>
          <p:txBody>
            <a:bodyPr wrap="square" lIns="45719" tIns="45719" rIns="45719" bIns="45719" numCol="1" anchor="t">
              <a:noAutofit/>
            </a:bodyPr>
            <a:lstStyle/>
            <a:p>
              <a:endParaRPr/>
            </a:p>
          </p:txBody>
        </p:sp>
      </p:grpSp>
      <p:sp>
        <p:nvSpPr>
          <p:cNvPr id="911" name="Title Text"/>
          <p:cNvSpPr txBox="1">
            <a:spLocks noGrp="1"/>
          </p:cNvSpPr>
          <p:nvPr>
            <p:ph type="title"/>
          </p:nvPr>
        </p:nvSpPr>
        <p:spPr>
          <a:xfrm>
            <a:off x="1948050" y="3363924"/>
            <a:ext cx="5247900" cy="1125601"/>
          </a:xfrm>
          <a:prstGeom prst="rect">
            <a:avLst/>
          </a:prstGeom>
        </p:spPr>
        <p:txBody>
          <a:bodyPr lIns="91424" tIns="91424" rIns="91424" bIns="91424"/>
          <a:lstStyle>
            <a:lvl1pPr algn="ctr">
              <a:defRPr sz="3600">
                <a:solidFill>
                  <a:srgbClr val="2A284C"/>
                </a:solidFill>
                <a:latin typeface="Oswald"/>
                <a:ea typeface="Oswald"/>
                <a:cs typeface="Oswald"/>
                <a:sym typeface="Oswald"/>
              </a:defRPr>
            </a:lvl1pPr>
          </a:lstStyle>
          <a:p>
            <a:r>
              <a:t>Title Text</a:t>
            </a:r>
          </a:p>
        </p:txBody>
      </p:sp>
      <p:sp>
        <p:nvSpPr>
          <p:cNvPr id="9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33035182"/>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x">
  <p:cSld name="1_Big number">
    <p:bg>
      <p:bgPr>
        <a:solidFill>
          <a:srgbClr val="E4E6F4"/>
        </a:solidFill>
        <a:effectLst/>
      </p:bgPr>
    </p:bg>
    <p:spTree>
      <p:nvGrpSpPr>
        <p:cNvPr id="1" name=""/>
        <p:cNvGrpSpPr/>
        <p:nvPr/>
      </p:nvGrpSpPr>
      <p:grpSpPr>
        <a:xfrm>
          <a:off x="0" y="0"/>
          <a:ext cx="0" cy="0"/>
          <a:chOff x="0" y="0"/>
          <a:chExt cx="0" cy="0"/>
        </a:xfrm>
      </p:grpSpPr>
      <p:sp>
        <p:nvSpPr>
          <p:cNvPr id="919" name="xx%"/>
          <p:cNvSpPr txBox="1">
            <a:spLocks noGrp="1"/>
          </p:cNvSpPr>
          <p:nvPr>
            <p:ph type="title" hasCustomPrompt="1"/>
          </p:nvPr>
        </p:nvSpPr>
        <p:spPr>
          <a:xfrm>
            <a:off x="5260199" y="1649249"/>
            <a:ext cx="3163801" cy="1107301"/>
          </a:xfrm>
          <a:prstGeom prst="rect">
            <a:avLst/>
          </a:prstGeom>
        </p:spPr>
        <p:txBody>
          <a:bodyPr lIns="91424" tIns="91424" rIns="91424" bIns="91424" anchor="b"/>
          <a:lstStyle>
            <a:lvl1pPr algn="r">
              <a:defRPr sz="7000">
                <a:solidFill>
                  <a:srgbClr val="2A284C"/>
                </a:solidFill>
                <a:latin typeface="Oswald"/>
                <a:ea typeface="Oswald"/>
                <a:cs typeface="Oswald"/>
                <a:sym typeface="Oswald"/>
              </a:defRPr>
            </a:lvl1pPr>
          </a:lstStyle>
          <a:p>
            <a:r>
              <a:t>xx%</a:t>
            </a:r>
          </a:p>
        </p:txBody>
      </p:sp>
      <p:sp>
        <p:nvSpPr>
          <p:cNvPr id="920" name="Body Level One…"/>
          <p:cNvSpPr txBox="1">
            <a:spLocks noGrp="1"/>
          </p:cNvSpPr>
          <p:nvPr>
            <p:ph type="body" sz="quarter" idx="1"/>
          </p:nvPr>
        </p:nvSpPr>
        <p:spPr>
          <a:xfrm>
            <a:off x="5260199" y="2752999"/>
            <a:ext cx="3163801" cy="650701"/>
          </a:xfrm>
          <a:prstGeom prst="rect">
            <a:avLst/>
          </a:prstGeom>
        </p:spPr>
        <p:txBody>
          <a:bodyPr lIns="91424" tIns="91424" rIns="91424" bIns="91424"/>
          <a:lstStyle>
            <a:lvl1pPr marL="342900" indent="-228600" algn="r">
              <a:buClrTx/>
              <a:buSzTx/>
              <a:buFontTx/>
              <a:buNone/>
              <a:defRPr>
                <a:solidFill>
                  <a:srgbClr val="2A284C"/>
                </a:solidFill>
                <a:latin typeface="Roboto Regular"/>
                <a:ea typeface="Roboto Regular"/>
                <a:cs typeface="Roboto Regular"/>
                <a:sym typeface="Roboto Regular"/>
              </a:defRPr>
            </a:lvl1pPr>
            <a:lvl2pPr marL="342900" indent="254000" algn="r">
              <a:buClrTx/>
              <a:buSzTx/>
              <a:buFontTx/>
              <a:buNone/>
              <a:defRPr>
                <a:solidFill>
                  <a:srgbClr val="2A284C"/>
                </a:solidFill>
                <a:latin typeface="Roboto Regular"/>
                <a:ea typeface="Roboto Regular"/>
                <a:cs typeface="Roboto Regular"/>
                <a:sym typeface="Roboto Regular"/>
              </a:defRPr>
            </a:lvl2pPr>
            <a:lvl3pPr marL="342900" indent="711200" algn="r">
              <a:buClrTx/>
              <a:buSzTx/>
              <a:buFontTx/>
              <a:buNone/>
              <a:defRPr>
                <a:solidFill>
                  <a:srgbClr val="2A284C"/>
                </a:solidFill>
                <a:latin typeface="Roboto Regular"/>
                <a:ea typeface="Roboto Regular"/>
                <a:cs typeface="Roboto Regular"/>
                <a:sym typeface="Roboto Regular"/>
              </a:defRPr>
            </a:lvl3pPr>
            <a:lvl4pPr marL="342900" indent="1168400" algn="r">
              <a:buClrTx/>
              <a:buSzTx/>
              <a:buFontTx/>
              <a:buNone/>
              <a:defRPr>
                <a:solidFill>
                  <a:srgbClr val="2A284C"/>
                </a:solidFill>
                <a:latin typeface="Roboto Regular"/>
                <a:ea typeface="Roboto Regular"/>
                <a:cs typeface="Roboto Regular"/>
                <a:sym typeface="Roboto Regular"/>
              </a:defRPr>
            </a:lvl4pPr>
            <a:lvl5pPr marL="342900" indent="1625600" algn="r">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921" name="Google Shape;1895;p116"/>
          <p:cNvSpPr/>
          <p:nvPr/>
        </p:nvSpPr>
        <p:spPr>
          <a:xfrm>
            <a:off x="-3460530" y="-7029347"/>
            <a:ext cx="7155641" cy="11633742"/>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1"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a:miter lim="400000"/>
          </a:ln>
        </p:spPr>
        <p:txBody>
          <a:bodyPr lIns="45719" rIns="45719" anchor="ctr"/>
          <a:lstStyle/>
          <a:p>
            <a:endParaRPr/>
          </a:p>
        </p:txBody>
      </p:sp>
      <p:grpSp>
        <p:nvGrpSpPr>
          <p:cNvPr id="934" name="Google Shape;1896;p116"/>
          <p:cNvGrpSpPr/>
          <p:nvPr/>
        </p:nvGrpSpPr>
        <p:grpSpPr>
          <a:xfrm>
            <a:off x="377577" y="806368"/>
            <a:ext cx="5957959" cy="3530765"/>
            <a:chOff x="0" y="0"/>
            <a:chExt cx="5957958" cy="3530763"/>
          </a:xfrm>
        </p:grpSpPr>
        <p:grpSp>
          <p:nvGrpSpPr>
            <p:cNvPr id="925" name="Google Shape;1897;p116"/>
            <p:cNvGrpSpPr/>
            <p:nvPr/>
          </p:nvGrpSpPr>
          <p:grpSpPr>
            <a:xfrm>
              <a:off x="5005175" y="3304420"/>
              <a:ext cx="952784" cy="226344"/>
              <a:chOff x="0" y="0"/>
              <a:chExt cx="952783" cy="226343"/>
            </a:xfrm>
          </p:grpSpPr>
          <p:sp>
            <p:nvSpPr>
              <p:cNvPr id="922" name="Google Shape;1898;p116"/>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23" name="Google Shape;1899;p116"/>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24" name="Google Shape;1900;p116"/>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929" name="Google Shape;1901;p116"/>
            <p:cNvGrpSpPr/>
            <p:nvPr/>
          </p:nvGrpSpPr>
          <p:grpSpPr>
            <a:xfrm>
              <a:off x="3808927" y="-1"/>
              <a:ext cx="771988" cy="183911"/>
              <a:chOff x="0" y="0"/>
              <a:chExt cx="771986" cy="183909"/>
            </a:xfrm>
          </p:grpSpPr>
          <p:sp>
            <p:nvSpPr>
              <p:cNvPr id="926" name="Google Shape;1902;p116"/>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27" name="Google Shape;1903;p116"/>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28" name="Google Shape;1904;p116"/>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930" name="Google Shape;1905;p116"/>
            <p:cNvSpPr/>
            <p:nvPr/>
          </p:nvSpPr>
          <p:spPr>
            <a:xfrm>
              <a:off x="4550028" y="1712887"/>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933" name="Google Shape;1906;p116"/>
            <p:cNvGrpSpPr/>
            <p:nvPr/>
          </p:nvGrpSpPr>
          <p:grpSpPr>
            <a:xfrm>
              <a:off x="-1" y="1686618"/>
              <a:ext cx="504018" cy="125348"/>
              <a:chOff x="0" y="0"/>
              <a:chExt cx="504016" cy="125347"/>
            </a:xfrm>
          </p:grpSpPr>
          <p:sp>
            <p:nvSpPr>
              <p:cNvPr id="931" name="Google Shape;1907;p116"/>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32" name="Google Shape;1908;p116"/>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93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523549"/>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9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77506000"/>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2"/>
        <p:cNvGrpSpPr/>
        <p:nvPr/>
      </p:nvGrpSpPr>
      <p:grpSpPr>
        <a:xfrm>
          <a:off x="0" y="0"/>
          <a:ext cx="0" cy="0"/>
          <a:chOff x="0" y="0"/>
          <a:chExt cx="0" cy="0"/>
        </a:xfrm>
      </p:grpSpPr>
      <p:sp>
        <p:nvSpPr>
          <p:cNvPr id="23" name="Google Shape;23;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24" name="Google Shape;24;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2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x">
  <p:cSld name="1_Table of contents">
    <p:bg>
      <p:bgPr>
        <a:solidFill>
          <a:srgbClr val="E4E6F4"/>
        </a:solidFill>
        <a:effectLst/>
      </p:bgPr>
    </p:bg>
    <p:spTree>
      <p:nvGrpSpPr>
        <p:cNvPr id="1" name=""/>
        <p:cNvGrpSpPr/>
        <p:nvPr/>
      </p:nvGrpSpPr>
      <p:grpSpPr>
        <a:xfrm>
          <a:off x="0" y="0"/>
          <a:ext cx="0" cy="0"/>
          <a:chOff x="0" y="0"/>
          <a:chExt cx="0" cy="0"/>
        </a:xfrm>
      </p:grpSpPr>
      <p:sp>
        <p:nvSpPr>
          <p:cNvPr id="949" name="xx%"/>
          <p:cNvSpPr txBox="1">
            <a:spLocks noGrp="1"/>
          </p:cNvSpPr>
          <p:nvPr>
            <p:ph type="title" hasCustomPrompt="1"/>
          </p:nvPr>
        </p:nvSpPr>
        <p:spPr>
          <a:xfrm>
            <a:off x="1418149" y="2114745"/>
            <a:ext cx="885901" cy="650401"/>
          </a:xfrm>
          <a:prstGeom prst="rect">
            <a:avLst/>
          </a:prstGeom>
        </p:spPr>
        <p:txBody>
          <a:bodyPr lIns="91424" tIns="91424" rIns="91424" bIns="91424"/>
          <a:lstStyle>
            <a:lvl1pPr algn="ctr">
              <a:defRPr sz="4800">
                <a:solidFill>
                  <a:srgbClr val="2A284C"/>
                </a:solidFill>
                <a:latin typeface="Oswald"/>
                <a:ea typeface="Oswald"/>
                <a:cs typeface="Oswald"/>
                <a:sym typeface="Oswald"/>
              </a:defRPr>
            </a:lvl1pPr>
          </a:lstStyle>
          <a:p>
            <a:r>
              <a:t>xx%</a:t>
            </a:r>
          </a:p>
        </p:txBody>
      </p:sp>
      <p:sp>
        <p:nvSpPr>
          <p:cNvPr id="950" name="Body Level One…"/>
          <p:cNvSpPr txBox="1">
            <a:spLocks noGrp="1"/>
          </p:cNvSpPr>
          <p:nvPr>
            <p:ph type="body" sz="quarter" idx="1"/>
          </p:nvPr>
        </p:nvSpPr>
        <p:spPr>
          <a:xfrm>
            <a:off x="770450" y="3063025"/>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966" name="Google Shape;1921;p118"/>
          <p:cNvGrpSpPr/>
          <p:nvPr/>
        </p:nvGrpSpPr>
        <p:grpSpPr>
          <a:xfrm>
            <a:off x="-385010" y="259238"/>
            <a:ext cx="9154894" cy="4472583"/>
            <a:chOff x="0" y="0"/>
            <a:chExt cx="9154893" cy="4472582"/>
          </a:xfrm>
        </p:grpSpPr>
        <p:grpSp>
          <p:nvGrpSpPr>
            <p:cNvPr id="954" name="Google Shape;1922;p118"/>
            <p:cNvGrpSpPr/>
            <p:nvPr/>
          </p:nvGrpSpPr>
          <p:grpSpPr>
            <a:xfrm>
              <a:off x="0" y="4246238"/>
              <a:ext cx="952783" cy="226345"/>
              <a:chOff x="0" y="0"/>
              <a:chExt cx="952782" cy="226343"/>
            </a:xfrm>
          </p:grpSpPr>
          <p:sp>
            <p:nvSpPr>
              <p:cNvPr id="951" name="Google Shape;1923;p118"/>
              <p:cNvSpPr/>
              <p:nvPr/>
            </p:nvSpPr>
            <p:spPr>
              <a:xfrm flipH="1">
                <a:off x="358194"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52" name="Google Shape;1924;p118"/>
              <p:cNvSpPr/>
              <p:nvPr/>
            </p:nvSpPr>
            <p:spPr>
              <a:xfrm flipH="1">
                <a:off x="154447" y="0"/>
                <a:ext cx="594259"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53" name="Google Shape;1925;p118"/>
              <p:cNvSpPr/>
              <p:nvPr/>
            </p:nvSpPr>
            <p:spPr>
              <a:xfrm flipH="1">
                <a:off x="0" y="149138"/>
                <a:ext cx="594219"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958" name="Google Shape;1926;p118"/>
            <p:cNvGrpSpPr/>
            <p:nvPr/>
          </p:nvGrpSpPr>
          <p:grpSpPr>
            <a:xfrm>
              <a:off x="7793880" y="1096693"/>
              <a:ext cx="771987" cy="183911"/>
              <a:chOff x="0" y="0"/>
              <a:chExt cx="771986" cy="183909"/>
            </a:xfrm>
          </p:grpSpPr>
          <p:sp>
            <p:nvSpPr>
              <p:cNvPr id="955" name="Google Shape;1927;p118"/>
              <p:cNvSpPr/>
              <p:nvPr/>
            </p:nvSpPr>
            <p:spPr>
              <a:xfrm flipH="1">
                <a:off x="288615" y="58602"/>
                <a:ext cx="483372"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56" name="Google Shape;1928;p118"/>
              <p:cNvSpPr/>
              <p:nvPr/>
            </p:nvSpPr>
            <p:spPr>
              <a:xfrm flipH="1">
                <a:off x="123509" y="0"/>
                <a:ext cx="482385"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57" name="Google Shape;1929;p118"/>
              <p:cNvSpPr/>
              <p:nvPr/>
            </p:nvSpPr>
            <p:spPr>
              <a:xfrm flipH="1">
                <a:off x="-1" y="120995"/>
                <a:ext cx="483373"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961" name="Google Shape;1930;p118"/>
            <p:cNvGrpSpPr/>
            <p:nvPr/>
          </p:nvGrpSpPr>
          <p:grpSpPr>
            <a:xfrm>
              <a:off x="6330785" y="429069"/>
              <a:ext cx="608862" cy="125188"/>
              <a:chOff x="0" y="0"/>
              <a:chExt cx="608860" cy="125187"/>
            </a:xfrm>
          </p:grpSpPr>
          <p:sp>
            <p:nvSpPr>
              <p:cNvPr id="959" name="Google Shape;1931;p118"/>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60" name="Google Shape;1932;p118"/>
              <p:cNvSpPr/>
              <p:nvPr/>
            </p:nvSpPr>
            <p:spPr>
              <a:xfrm flipH="1">
                <a:off x="125495"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962" name="Google Shape;1933;p118"/>
            <p:cNvSpPr/>
            <p:nvPr/>
          </p:nvSpPr>
          <p:spPr>
            <a:xfrm flipH="1">
              <a:off x="8567302" y="4233133"/>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965" name="Google Shape;1934;p118"/>
            <p:cNvGrpSpPr/>
            <p:nvPr/>
          </p:nvGrpSpPr>
          <p:grpSpPr>
            <a:xfrm>
              <a:off x="8650876" y="0"/>
              <a:ext cx="504018" cy="125348"/>
              <a:chOff x="0" y="0"/>
              <a:chExt cx="504016" cy="125347"/>
            </a:xfrm>
          </p:grpSpPr>
          <p:sp>
            <p:nvSpPr>
              <p:cNvPr id="963" name="Google Shape;1935;p118"/>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64" name="Google Shape;1936;p118"/>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9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85635952"/>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x">
  <p:cSld name="1_One column text 1">
    <p:bg>
      <p:bgPr>
        <a:solidFill>
          <a:srgbClr val="E4E6F4"/>
        </a:solidFill>
        <a:effectLst/>
      </p:bgPr>
    </p:bg>
    <p:spTree>
      <p:nvGrpSpPr>
        <p:cNvPr id="1" name=""/>
        <p:cNvGrpSpPr/>
        <p:nvPr/>
      </p:nvGrpSpPr>
      <p:grpSpPr>
        <a:xfrm>
          <a:off x="0" y="0"/>
          <a:ext cx="0" cy="0"/>
          <a:chOff x="0" y="0"/>
          <a:chExt cx="0" cy="0"/>
        </a:xfrm>
      </p:grpSpPr>
      <p:sp>
        <p:nvSpPr>
          <p:cNvPr id="974" name="Body Level One…"/>
          <p:cNvSpPr txBox="1">
            <a:spLocks noGrp="1"/>
          </p:cNvSpPr>
          <p:nvPr>
            <p:ph type="body" sz="quarter" idx="1"/>
          </p:nvPr>
        </p:nvSpPr>
        <p:spPr>
          <a:xfrm>
            <a:off x="719999" y="2610874"/>
            <a:ext cx="3953702" cy="1008001"/>
          </a:xfrm>
          <a:prstGeom prst="rect">
            <a:avLst/>
          </a:prstGeom>
        </p:spPr>
        <p:txBody>
          <a:bodyPr lIns="91424" tIns="91424" rIns="91424" bIns="91424"/>
          <a:lstStyle>
            <a:lvl1pPr marL="342900" indent="-228600">
              <a:buClrTx/>
              <a:buSzTx/>
              <a:buFontTx/>
              <a:buNone/>
              <a:defRPr>
                <a:solidFill>
                  <a:srgbClr val="2A284C"/>
                </a:solidFill>
                <a:latin typeface="Roboto Regular"/>
                <a:ea typeface="Roboto Regular"/>
                <a:cs typeface="Roboto Regular"/>
                <a:sym typeface="Roboto Regular"/>
              </a:defRPr>
            </a:lvl1pPr>
            <a:lvl2pPr marL="342900" indent="254000">
              <a:buClrTx/>
              <a:buSzTx/>
              <a:buFontTx/>
              <a:buNone/>
              <a:defRPr>
                <a:solidFill>
                  <a:srgbClr val="2A284C"/>
                </a:solidFill>
                <a:latin typeface="Roboto Regular"/>
                <a:ea typeface="Roboto Regular"/>
                <a:cs typeface="Roboto Regular"/>
                <a:sym typeface="Roboto Regular"/>
              </a:defRPr>
            </a:lvl2pPr>
            <a:lvl3pPr marL="342900" indent="711200">
              <a:buClrTx/>
              <a:buSzTx/>
              <a:buFontTx/>
              <a:buNone/>
              <a:defRPr>
                <a:solidFill>
                  <a:srgbClr val="2A284C"/>
                </a:solidFill>
                <a:latin typeface="Roboto Regular"/>
                <a:ea typeface="Roboto Regular"/>
                <a:cs typeface="Roboto Regular"/>
                <a:sym typeface="Roboto Regular"/>
              </a:defRPr>
            </a:lvl3pPr>
            <a:lvl4pPr marL="342900" indent="1168400">
              <a:buClrTx/>
              <a:buSzTx/>
              <a:buFontTx/>
              <a:buNone/>
              <a:defRPr>
                <a:solidFill>
                  <a:srgbClr val="2A284C"/>
                </a:solidFill>
                <a:latin typeface="Roboto Regular"/>
                <a:ea typeface="Roboto Regular"/>
                <a:cs typeface="Roboto Regular"/>
                <a:sym typeface="Roboto Regular"/>
              </a:defRPr>
            </a:lvl4pPr>
            <a:lvl5pPr marL="342900" indent="1625600">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975" name="Title Text"/>
          <p:cNvSpPr txBox="1">
            <a:spLocks noGrp="1"/>
          </p:cNvSpPr>
          <p:nvPr>
            <p:ph type="title"/>
          </p:nvPr>
        </p:nvSpPr>
        <p:spPr>
          <a:xfrm>
            <a:off x="719999" y="1443698"/>
            <a:ext cx="3953702" cy="1091702"/>
          </a:xfrm>
          <a:prstGeom prst="rect">
            <a:avLst/>
          </a:prstGeom>
        </p:spPr>
        <p:txBody>
          <a:bodyPr lIns="91424" tIns="91424" rIns="91424" bIns="91424" anchor="t"/>
          <a:lstStyle>
            <a:lvl1pPr>
              <a:defRPr sz="7000">
                <a:solidFill>
                  <a:srgbClr val="2A284C"/>
                </a:solidFill>
                <a:latin typeface="Oswald"/>
                <a:ea typeface="Oswald"/>
                <a:cs typeface="Oswald"/>
                <a:sym typeface="Oswald"/>
              </a:defRPr>
            </a:lvl1pPr>
          </a:lstStyle>
          <a:p>
            <a:r>
              <a:t>Title Text</a:t>
            </a:r>
          </a:p>
        </p:txBody>
      </p:sp>
      <p:grpSp>
        <p:nvGrpSpPr>
          <p:cNvPr id="991" name="Google Shape;1940;p119"/>
          <p:cNvGrpSpPr/>
          <p:nvPr/>
        </p:nvGrpSpPr>
        <p:grpSpPr>
          <a:xfrm>
            <a:off x="-276012" y="539018"/>
            <a:ext cx="8951752" cy="4065464"/>
            <a:chOff x="0" y="0"/>
            <a:chExt cx="8951751" cy="4065464"/>
          </a:xfrm>
        </p:grpSpPr>
        <p:grpSp>
          <p:nvGrpSpPr>
            <p:cNvPr id="979" name="Google Shape;1941;p119"/>
            <p:cNvGrpSpPr/>
            <p:nvPr/>
          </p:nvGrpSpPr>
          <p:grpSpPr>
            <a:xfrm>
              <a:off x="5535133" y="3839121"/>
              <a:ext cx="952784" cy="226344"/>
              <a:chOff x="0" y="0"/>
              <a:chExt cx="952783" cy="226342"/>
            </a:xfrm>
          </p:grpSpPr>
          <p:sp>
            <p:nvSpPr>
              <p:cNvPr id="976" name="Google Shape;1942;p119"/>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77" name="Google Shape;1943;p119"/>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78" name="Google Shape;1944;p119"/>
              <p:cNvSpPr/>
              <p:nvPr/>
            </p:nvSpPr>
            <p:spPr>
              <a:xfrm>
                <a:off x="358564" y="149136"/>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983" name="Google Shape;1945;p119"/>
            <p:cNvGrpSpPr/>
            <p:nvPr/>
          </p:nvGrpSpPr>
          <p:grpSpPr>
            <a:xfrm>
              <a:off x="610511" y="0"/>
              <a:ext cx="771988" cy="183910"/>
              <a:chOff x="0" y="0"/>
              <a:chExt cx="771986" cy="183909"/>
            </a:xfrm>
          </p:grpSpPr>
          <p:sp>
            <p:nvSpPr>
              <p:cNvPr id="980" name="Google Shape;1946;p119"/>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81" name="Google Shape;1947;p119"/>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82" name="Google Shape;1948;p119"/>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986" name="Google Shape;1949;p119"/>
            <p:cNvGrpSpPr/>
            <p:nvPr/>
          </p:nvGrpSpPr>
          <p:grpSpPr>
            <a:xfrm>
              <a:off x="4228795" y="637862"/>
              <a:ext cx="608862" cy="125188"/>
              <a:chOff x="0" y="0"/>
              <a:chExt cx="608860" cy="125187"/>
            </a:xfrm>
          </p:grpSpPr>
          <p:sp>
            <p:nvSpPr>
              <p:cNvPr id="984" name="Google Shape;1950;p119"/>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85" name="Google Shape;1951;p119"/>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987" name="Google Shape;1952;p119"/>
            <p:cNvSpPr/>
            <p:nvPr/>
          </p:nvSpPr>
          <p:spPr>
            <a:xfrm>
              <a:off x="-1" y="3245995"/>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990" name="Google Shape;1953;p119"/>
            <p:cNvGrpSpPr/>
            <p:nvPr/>
          </p:nvGrpSpPr>
          <p:grpSpPr>
            <a:xfrm>
              <a:off x="8447734" y="1968495"/>
              <a:ext cx="504018" cy="125348"/>
              <a:chOff x="0" y="0"/>
              <a:chExt cx="504016" cy="125346"/>
            </a:xfrm>
          </p:grpSpPr>
          <p:sp>
            <p:nvSpPr>
              <p:cNvPr id="988" name="Google Shape;1954;p119"/>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89" name="Google Shape;1955;p119"/>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grpSp>
        <p:nvGrpSpPr>
          <p:cNvPr id="994" name="Google Shape;1956;p119"/>
          <p:cNvGrpSpPr/>
          <p:nvPr/>
        </p:nvGrpSpPr>
        <p:grpSpPr>
          <a:xfrm>
            <a:off x="5185290" y="-119842"/>
            <a:ext cx="4123788" cy="5908566"/>
            <a:chOff x="0" y="0"/>
            <a:chExt cx="4123787" cy="5908564"/>
          </a:xfrm>
        </p:grpSpPr>
        <p:sp>
          <p:nvSpPr>
            <p:cNvPr id="992" name="Google Shape;1957;p119"/>
            <p:cNvSpPr/>
            <p:nvPr/>
          </p:nvSpPr>
          <p:spPr>
            <a:xfrm>
              <a:off x="-1" y="412472"/>
              <a:ext cx="3380517" cy="5496093"/>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1"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993" name="Google Shape;1958;p119"/>
            <p:cNvSpPr/>
            <p:nvPr/>
          </p:nvSpPr>
          <p:spPr>
            <a:xfrm>
              <a:off x="2816115" y="0"/>
              <a:ext cx="1307673" cy="1518065"/>
            </a:xfrm>
            <a:custGeom>
              <a:avLst/>
              <a:gdLst/>
              <a:ahLst/>
              <a:cxnLst>
                <a:cxn ang="0">
                  <a:pos x="wd2" y="hd2"/>
                </a:cxn>
                <a:cxn ang="5400000">
                  <a:pos x="wd2" y="hd2"/>
                </a:cxn>
                <a:cxn ang="10800000">
                  <a:pos x="wd2" y="hd2"/>
                </a:cxn>
                <a:cxn ang="16200000">
                  <a:pos x="wd2" y="hd2"/>
                </a:cxn>
              </a:cxnLst>
              <a:rect l="0" t="0" r="r" b="b"/>
              <a:pathLst>
                <a:path w="21219" h="21600" extrusionOk="0">
                  <a:moveTo>
                    <a:pt x="7982" y="0"/>
                  </a:moveTo>
                  <a:cubicBezTo>
                    <a:pt x="7566" y="0"/>
                    <a:pt x="7155" y="49"/>
                    <a:pt x="6762" y="190"/>
                  </a:cubicBezTo>
                  <a:cubicBezTo>
                    <a:pt x="4843" y="883"/>
                    <a:pt x="5407" y="2542"/>
                    <a:pt x="4164" y="3532"/>
                  </a:cubicBezTo>
                  <a:cubicBezTo>
                    <a:pt x="3120" y="4374"/>
                    <a:pt x="1116" y="3706"/>
                    <a:pt x="240" y="4869"/>
                  </a:cubicBezTo>
                  <a:cubicBezTo>
                    <a:pt x="-381" y="5686"/>
                    <a:pt x="297" y="6800"/>
                    <a:pt x="1200" y="7395"/>
                  </a:cubicBezTo>
                  <a:cubicBezTo>
                    <a:pt x="2075" y="7989"/>
                    <a:pt x="3205" y="8311"/>
                    <a:pt x="3883" y="9104"/>
                  </a:cubicBezTo>
                  <a:cubicBezTo>
                    <a:pt x="5012" y="10316"/>
                    <a:pt x="4701" y="12124"/>
                    <a:pt x="4080" y="13585"/>
                  </a:cubicBezTo>
                  <a:cubicBezTo>
                    <a:pt x="3459" y="15070"/>
                    <a:pt x="2583" y="16556"/>
                    <a:pt x="2809" y="18116"/>
                  </a:cubicBezTo>
                  <a:cubicBezTo>
                    <a:pt x="2923" y="18858"/>
                    <a:pt x="3233" y="19551"/>
                    <a:pt x="3685" y="20170"/>
                  </a:cubicBezTo>
                  <a:cubicBezTo>
                    <a:pt x="4137" y="20789"/>
                    <a:pt x="4701" y="21384"/>
                    <a:pt x="5521" y="21557"/>
                  </a:cubicBezTo>
                  <a:cubicBezTo>
                    <a:pt x="5670" y="21586"/>
                    <a:pt x="5819" y="21600"/>
                    <a:pt x="5968" y="21600"/>
                  </a:cubicBezTo>
                  <a:cubicBezTo>
                    <a:pt x="6831" y="21600"/>
                    <a:pt x="7665" y="21144"/>
                    <a:pt x="8316" y="20617"/>
                  </a:cubicBezTo>
                  <a:cubicBezTo>
                    <a:pt x="9078" y="19997"/>
                    <a:pt x="9755" y="19255"/>
                    <a:pt x="10687" y="18858"/>
                  </a:cubicBezTo>
                  <a:cubicBezTo>
                    <a:pt x="12043" y="18264"/>
                    <a:pt x="13765" y="18487"/>
                    <a:pt x="14923" y="17670"/>
                  </a:cubicBezTo>
                  <a:cubicBezTo>
                    <a:pt x="16363" y="16654"/>
                    <a:pt x="16165" y="14724"/>
                    <a:pt x="16560" y="13139"/>
                  </a:cubicBezTo>
                  <a:cubicBezTo>
                    <a:pt x="17238" y="10465"/>
                    <a:pt x="19864" y="8485"/>
                    <a:pt x="20880" y="5909"/>
                  </a:cubicBezTo>
                  <a:cubicBezTo>
                    <a:pt x="21106" y="5414"/>
                    <a:pt x="21219" y="4894"/>
                    <a:pt x="21219" y="4350"/>
                  </a:cubicBezTo>
                  <a:cubicBezTo>
                    <a:pt x="21162" y="2616"/>
                    <a:pt x="19496" y="1180"/>
                    <a:pt x="17661" y="611"/>
                  </a:cubicBezTo>
                  <a:cubicBezTo>
                    <a:pt x="16591" y="290"/>
                    <a:pt x="15521" y="213"/>
                    <a:pt x="14447" y="213"/>
                  </a:cubicBezTo>
                  <a:cubicBezTo>
                    <a:pt x="13453" y="213"/>
                    <a:pt x="12456" y="279"/>
                    <a:pt x="11456" y="279"/>
                  </a:cubicBezTo>
                  <a:cubicBezTo>
                    <a:pt x="11199" y="279"/>
                    <a:pt x="10944" y="275"/>
                    <a:pt x="10687" y="264"/>
                  </a:cubicBezTo>
                  <a:cubicBezTo>
                    <a:pt x="9819" y="230"/>
                    <a:pt x="8884" y="0"/>
                    <a:pt x="798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sp>
        <p:nvSpPr>
          <p:cNvPr id="99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53865346"/>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tx">
  <p:cSld name="1_Title and three columns">
    <p:bg>
      <p:bgPr>
        <a:solidFill>
          <a:srgbClr val="E4E6F4"/>
        </a:solidFill>
        <a:effectLst/>
      </p:bgPr>
    </p:bg>
    <p:spTree>
      <p:nvGrpSpPr>
        <p:cNvPr id="1" name=""/>
        <p:cNvGrpSpPr/>
        <p:nvPr/>
      </p:nvGrpSpPr>
      <p:grpSpPr>
        <a:xfrm>
          <a:off x="0" y="0"/>
          <a:ext cx="0" cy="0"/>
          <a:chOff x="0" y="0"/>
          <a:chExt cx="0" cy="0"/>
        </a:xfrm>
      </p:grpSpPr>
      <p:sp>
        <p:nvSpPr>
          <p:cNvPr id="1002" name="Body Level One…"/>
          <p:cNvSpPr txBox="1">
            <a:spLocks noGrp="1"/>
          </p:cNvSpPr>
          <p:nvPr>
            <p:ph type="body" sz="quarter" idx="1"/>
          </p:nvPr>
        </p:nvSpPr>
        <p:spPr>
          <a:xfrm>
            <a:off x="770550" y="3196636"/>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1003"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019" name="Google Shape;1967;p120"/>
          <p:cNvGrpSpPr/>
          <p:nvPr/>
        </p:nvGrpSpPr>
        <p:grpSpPr>
          <a:xfrm>
            <a:off x="245702" y="421574"/>
            <a:ext cx="8649721" cy="4300353"/>
            <a:chOff x="0" y="0"/>
            <a:chExt cx="8649720" cy="4300351"/>
          </a:xfrm>
        </p:grpSpPr>
        <p:grpSp>
          <p:nvGrpSpPr>
            <p:cNvPr id="1007" name="Google Shape;1968;p120"/>
            <p:cNvGrpSpPr/>
            <p:nvPr/>
          </p:nvGrpSpPr>
          <p:grpSpPr>
            <a:xfrm>
              <a:off x="7696937" y="4074007"/>
              <a:ext cx="952784" cy="226345"/>
              <a:chOff x="0" y="0"/>
              <a:chExt cx="952783" cy="226343"/>
            </a:xfrm>
          </p:grpSpPr>
          <p:sp>
            <p:nvSpPr>
              <p:cNvPr id="1004" name="Google Shape;1969;p120"/>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05" name="Google Shape;1970;p120"/>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06" name="Google Shape;1971;p120"/>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011" name="Google Shape;1972;p120"/>
            <p:cNvGrpSpPr/>
            <p:nvPr/>
          </p:nvGrpSpPr>
          <p:grpSpPr>
            <a:xfrm>
              <a:off x="7635440" y="-1"/>
              <a:ext cx="771987" cy="183911"/>
              <a:chOff x="0" y="0"/>
              <a:chExt cx="771986" cy="183909"/>
            </a:xfrm>
          </p:grpSpPr>
          <p:sp>
            <p:nvSpPr>
              <p:cNvPr id="1008" name="Google Shape;1973;p120"/>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09" name="Google Shape;1974;p120"/>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10" name="Google Shape;1975;p120"/>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014" name="Google Shape;1976;p120"/>
            <p:cNvGrpSpPr/>
            <p:nvPr/>
          </p:nvGrpSpPr>
          <p:grpSpPr>
            <a:xfrm>
              <a:off x="2980473" y="1140837"/>
              <a:ext cx="608862" cy="125188"/>
              <a:chOff x="0" y="0"/>
              <a:chExt cx="608860" cy="125187"/>
            </a:xfrm>
          </p:grpSpPr>
          <p:sp>
            <p:nvSpPr>
              <p:cNvPr id="1012" name="Google Shape;1977;p120"/>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13" name="Google Shape;1978;p120"/>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015" name="Google Shape;1979;p120"/>
            <p:cNvSpPr/>
            <p:nvPr/>
          </p:nvSpPr>
          <p:spPr>
            <a:xfrm>
              <a:off x="75578" y="4074009"/>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018" name="Google Shape;1980;p120"/>
            <p:cNvGrpSpPr/>
            <p:nvPr/>
          </p:nvGrpSpPr>
          <p:grpSpPr>
            <a:xfrm>
              <a:off x="-1" y="1723856"/>
              <a:ext cx="504018" cy="125348"/>
              <a:chOff x="0" y="0"/>
              <a:chExt cx="504016" cy="125347"/>
            </a:xfrm>
          </p:grpSpPr>
          <p:sp>
            <p:nvSpPr>
              <p:cNvPr id="1016" name="Google Shape;1981;p120"/>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17" name="Google Shape;1982;p120"/>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02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53382501"/>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tx">
  <p:cSld name="1_Title and two columns 1">
    <p:bg>
      <p:bgPr>
        <a:solidFill>
          <a:srgbClr val="E4E6F4"/>
        </a:solidFill>
        <a:effectLst/>
      </p:bgPr>
    </p:bg>
    <p:spTree>
      <p:nvGrpSpPr>
        <p:cNvPr id="1" name=""/>
        <p:cNvGrpSpPr/>
        <p:nvPr/>
      </p:nvGrpSpPr>
      <p:grpSpPr>
        <a:xfrm>
          <a:off x="0" y="0"/>
          <a:ext cx="0" cy="0"/>
          <a:chOff x="0" y="0"/>
          <a:chExt cx="0" cy="0"/>
        </a:xfrm>
      </p:grpSpPr>
      <p:sp>
        <p:nvSpPr>
          <p:cNvPr id="1027"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1028" name="Body Level One…"/>
          <p:cNvSpPr txBox="1">
            <a:spLocks noGrp="1"/>
          </p:cNvSpPr>
          <p:nvPr>
            <p:ph type="body" sz="quarter" idx="1"/>
          </p:nvPr>
        </p:nvSpPr>
        <p:spPr>
          <a:xfrm>
            <a:off x="1399089" y="3429391"/>
            <a:ext cx="24840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1041" name="Google Shape;1989;p121"/>
          <p:cNvGrpSpPr/>
          <p:nvPr/>
        </p:nvGrpSpPr>
        <p:grpSpPr>
          <a:xfrm>
            <a:off x="216020" y="362818"/>
            <a:ext cx="8711381" cy="4417865"/>
            <a:chOff x="0" y="0"/>
            <a:chExt cx="8711379" cy="4417863"/>
          </a:xfrm>
        </p:grpSpPr>
        <p:grpSp>
          <p:nvGrpSpPr>
            <p:cNvPr id="1032" name="Google Shape;1990;p121"/>
            <p:cNvGrpSpPr/>
            <p:nvPr/>
          </p:nvGrpSpPr>
          <p:grpSpPr>
            <a:xfrm>
              <a:off x="3890287" y="4191520"/>
              <a:ext cx="952784" cy="226344"/>
              <a:chOff x="0" y="0"/>
              <a:chExt cx="952783" cy="226343"/>
            </a:xfrm>
          </p:grpSpPr>
          <p:sp>
            <p:nvSpPr>
              <p:cNvPr id="1029" name="Google Shape;1991;p121"/>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30" name="Google Shape;1992;p121"/>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31" name="Google Shape;1993;p121"/>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036" name="Google Shape;1994;p121"/>
            <p:cNvGrpSpPr/>
            <p:nvPr/>
          </p:nvGrpSpPr>
          <p:grpSpPr>
            <a:xfrm>
              <a:off x="7833176" y="-1"/>
              <a:ext cx="771988" cy="183911"/>
              <a:chOff x="0" y="0"/>
              <a:chExt cx="771986" cy="183909"/>
            </a:xfrm>
          </p:grpSpPr>
          <p:sp>
            <p:nvSpPr>
              <p:cNvPr id="1033" name="Google Shape;1995;p121"/>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34" name="Google Shape;1996;p121"/>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35" name="Google Shape;1997;p121"/>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037" name="Google Shape;1998;p121"/>
            <p:cNvSpPr/>
            <p:nvPr/>
          </p:nvSpPr>
          <p:spPr>
            <a:xfrm>
              <a:off x="8229003" y="2240770"/>
              <a:ext cx="482377"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040" name="Google Shape;1999;p121"/>
            <p:cNvGrpSpPr/>
            <p:nvPr/>
          </p:nvGrpSpPr>
          <p:grpSpPr>
            <a:xfrm>
              <a:off x="-1" y="2209381"/>
              <a:ext cx="504018" cy="125348"/>
              <a:chOff x="0" y="0"/>
              <a:chExt cx="504016" cy="125347"/>
            </a:xfrm>
          </p:grpSpPr>
          <p:sp>
            <p:nvSpPr>
              <p:cNvPr id="1038" name="Google Shape;2000;p121"/>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39" name="Google Shape;2001;p121"/>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0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00422697"/>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tx">
  <p:cSld name="1_Title and text">
    <p:bg>
      <p:bgPr>
        <a:solidFill>
          <a:srgbClr val="E4E6F4"/>
        </a:solidFill>
        <a:effectLst/>
      </p:bgPr>
    </p:bg>
    <p:spTree>
      <p:nvGrpSpPr>
        <p:cNvPr id="1" name=""/>
        <p:cNvGrpSpPr/>
        <p:nvPr/>
      </p:nvGrpSpPr>
      <p:grpSpPr>
        <a:xfrm>
          <a:off x="0" y="0"/>
          <a:ext cx="0" cy="0"/>
          <a:chOff x="0" y="0"/>
          <a:chExt cx="0" cy="0"/>
        </a:xfrm>
      </p:grpSpPr>
      <p:sp>
        <p:nvSpPr>
          <p:cNvPr id="1049"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1050" name="Body Level One…"/>
          <p:cNvSpPr txBox="1">
            <a:spLocks noGrp="1"/>
          </p:cNvSpPr>
          <p:nvPr>
            <p:ph type="body" sz="half" idx="1"/>
          </p:nvPr>
        </p:nvSpPr>
        <p:spPr>
          <a:xfrm>
            <a:off x="1688850" y="1917675"/>
            <a:ext cx="5766300" cy="2295900"/>
          </a:xfrm>
          <a:prstGeom prst="rect">
            <a:avLst/>
          </a:prstGeom>
        </p:spPr>
        <p:txBody>
          <a:bodyPr lIns="91424" tIns="91424" rIns="91424" bIns="91424"/>
          <a:lstStyle>
            <a:lvl1pPr>
              <a:buClr>
                <a:srgbClr val="2A284C"/>
              </a:buClr>
              <a:buFont typeface="Roboto Regular"/>
              <a:buChar char="●"/>
              <a:defRPr>
                <a:solidFill>
                  <a:srgbClr val="2A284C"/>
                </a:solidFill>
                <a:latin typeface="Roboto Regular"/>
                <a:ea typeface="Roboto Regular"/>
                <a:cs typeface="Roboto Regular"/>
                <a:sym typeface="Roboto Regular"/>
              </a:defRPr>
            </a:lvl1pPr>
            <a:lvl2pPr>
              <a:buClr>
                <a:srgbClr val="2A284C"/>
              </a:buClr>
              <a:buFont typeface="Roboto Regular"/>
              <a:buChar char="○"/>
              <a:defRPr>
                <a:solidFill>
                  <a:srgbClr val="2A284C"/>
                </a:solidFill>
                <a:latin typeface="Roboto Regular"/>
                <a:ea typeface="Roboto Regular"/>
                <a:cs typeface="Roboto Regular"/>
                <a:sym typeface="Roboto Regular"/>
              </a:defRPr>
            </a:lvl2pPr>
            <a:lvl3pPr>
              <a:buClr>
                <a:srgbClr val="2A284C"/>
              </a:buClr>
              <a:buFont typeface="Roboto Regular"/>
              <a:buChar char="■"/>
              <a:defRPr>
                <a:solidFill>
                  <a:srgbClr val="2A284C"/>
                </a:solidFill>
                <a:latin typeface="Roboto Regular"/>
                <a:ea typeface="Roboto Regular"/>
                <a:cs typeface="Roboto Regular"/>
                <a:sym typeface="Roboto Regular"/>
              </a:defRPr>
            </a:lvl3pPr>
            <a:lvl4pPr>
              <a:buClr>
                <a:srgbClr val="2A284C"/>
              </a:buClr>
              <a:buFont typeface="Roboto Regular"/>
              <a:buChar char="●"/>
              <a:defRPr>
                <a:solidFill>
                  <a:srgbClr val="2A284C"/>
                </a:solidFill>
                <a:latin typeface="Roboto Regular"/>
                <a:ea typeface="Roboto Regular"/>
                <a:cs typeface="Roboto Regular"/>
                <a:sym typeface="Roboto Regular"/>
              </a:defRPr>
            </a:lvl4pPr>
            <a:lvl5pPr>
              <a:buClr>
                <a:srgbClr val="2A284C"/>
              </a:buClr>
              <a:buFont typeface="Roboto Regular"/>
              <a:buChar char="○"/>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grpSp>
        <p:nvGrpSpPr>
          <p:cNvPr id="1066" name="Google Shape;2005;p122"/>
          <p:cNvGrpSpPr/>
          <p:nvPr/>
        </p:nvGrpSpPr>
        <p:grpSpPr>
          <a:xfrm>
            <a:off x="441445" y="461761"/>
            <a:ext cx="8260874" cy="4219977"/>
            <a:chOff x="0" y="0"/>
            <a:chExt cx="8260872" cy="4219975"/>
          </a:xfrm>
        </p:grpSpPr>
        <p:grpSp>
          <p:nvGrpSpPr>
            <p:cNvPr id="1054" name="Google Shape;2006;p122"/>
            <p:cNvGrpSpPr/>
            <p:nvPr/>
          </p:nvGrpSpPr>
          <p:grpSpPr>
            <a:xfrm>
              <a:off x="6863050" y="3993632"/>
              <a:ext cx="952784" cy="226344"/>
              <a:chOff x="0" y="0"/>
              <a:chExt cx="952783" cy="226343"/>
            </a:xfrm>
          </p:grpSpPr>
          <p:sp>
            <p:nvSpPr>
              <p:cNvPr id="1051" name="Google Shape;2007;p122"/>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52" name="Google Shape;2008;p122"/>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53" name="Google Shape;2009;p122"/>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058" name="Google Shape;2010;p122"/>
            <p:cNvGrpSpPr/>
            <p:nvPr/>
          </p:nvGrpSpPr>
          <p:grpSpPr>
            <a:xfrm>
              <a:off x="6758564" y="0"/>
              <a:ext cx="771988" cy="183910"/>
              <a:chOff x="0" y="0"/>
              <a:chExt cx="771986" cy="183909"/>
            </a:xfrm>
          </p:grpSpPr>
          <p:sp>
            <p:nvSpPr>
              <p:cNvPr id="1055" name="Google Shape;2011;p122"/>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56" name="Google Shape;2012;p122"/>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57" name="Google Shape;2013;p122"/>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061" name="Google Shape;2014;p122"/>
            <p:cNvGrpSpPr/>
            <p:nvPr/>
          </p:nvGrpSpPr>
          <p:grpSpPr>
            <a:xfrm>
              <a:off x="7652012" y="2026156"/>
              <a:ext cx="608861" cy="125189"/>
              <a:chOff x="0" y="0"/>
              <a:chExt cx="608860" cy="125187"/>
            </a:xfrm>
          </p:grpSpPr>
          <p:sp>
            <p:nvSpPr>
              <p:cNvPr id="1059" name="Google Shape;2015;p122"/>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60" name="Google Shape;2016;p122"/>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062" name="Google Shape;2017;p122"/>
            <p:cNvSpPr/>
            <p:nvPr/>
          </p:nvSpPr>
          <p:spPr>
            <a:xfrm>
              <a:off x="525016" y="3993633"/>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065" name="Google Shape;2018;p122"/>
            <p:cNvGrpSpPr/>
            <p:nvPr/>
          </p:nvGrpSpPr>
          <p:grpSpPr>
            <a:xfrm>
              <a:off x="-1" y="946543"/>
              <a:ext cx="504018" cy="125348"/>
              <a:chOff x="0" y="0"/>
              <a:chExt cx="504016" cy="125346"/>
            </a:xfrm>
          </p:grpSpPr>
          <p:sp>
            <p:nvSpPr>
              <p:cNvPr id="1063" name="Google Shape;2019;p122"/>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64" name="Google Shape;2020;p122"/>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0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57143626"/>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tx">
  <p:cSld name="1_Title only 1">
    <p:bg>
      <p:bgPr>
        <a:solidFill>
          <a:srgbClr val="E4E6F4"/>
        </a:solidFill>
        <a:effectLst/>
      </p:bgPr>
    </p:bg>
    <p:spTree>
      <p:nvGrpSpPr>
        <p:cNvPr id="1" name=""/>
        <p:cNvGrpSpPr/>
        <p:nvPr/>
      </p:nvGrpSpPr>
      <p:grpSpPr>
        <a:xfrm>
          <a:off x="0" y="0"/>
          <a:ext cx="0" cy="0"/>
          <a:chOff x="0" y="0"/>
          <a:chExt cx="0" cy="0"/>
        </a:xfrm>
      </p:grpSpPr>
      <p:sp>
        <p:nvSpPr>
          <p:cNvPr id="1074" name="Title Text"/>
          <p:cNvSpPr txBox="1">
            <a:spLocks noGrp="1"/>
          </p:cNvSpPr>
          <p:nvPr>
            <p:ph type="title"/>
          </p:nvPr>
        </p:nvSpPr>
        <p:spPr>
          <a:xfrm>
            <a:off x="719999" y="387600"/>
            <a:ext cx="5778002" cy="1281900"/>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083" name="Google Shape;2023;p123"/>
          <p:cNvGrpSpPr/>
          <p:nvPr/>
        </p:nvGrpSpPr>
        <p:grpSpPr>
          <a:xfrm>
            <a:off x="374795" y="426837"/>
            <a:ext cx="8394077" cy="1489122"/>
            <a:chOff x="0" y="0"/>
            <a:chExt cx="8394076" cy="1489121"/>
          </a:xfrm>
        </p:grpSpPr>
        <p:grpSp>
          <p:nvGrpSpPr>
            <p:cNvPr id="1078" name="Google Shape;2024;p123"/>
            <p:cNvGrpSpPr/>
            <p:nvPr/>
          </p:nvGrpSpPr>
          <p:grpSpPr>
            <a:xfrm>
              <a:off x="6940984" y="0"/>
              <a:ext cx="952784" cy="226344"/>
              <a:chOff x="0" y="0"/>
              <a:chExt cx="952783" cy="226343"/>
            </a:xfrm>
          </p:grpSpPr>
          <p:sp>
            <p:nvSpPr>
              <p:cNvPr id="1075" name="Google Shape;2025;p123"/>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76" name="Google Shape;2026;p123"/>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77" name="Google Shape;2027;p123"/>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079" name="Google Shape;2028;p123"/>
            <p:cNvSpPr/>
            <p:nvPr/>
          </p:nvSpPr>
          <p:spPr>
            <a:xfrm>
              <a:off x="-1" y="1426526"/>
              <a:ext cx="482378"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082" name="Google Shape;2029;p123"/>
            <p:cNvGrpSpPr/>
            <p:nvPr/>
          </p:nvGrpSpPr>
          <p:grpSpPr>
            <a:xfrm>
              <a:off x="7890059" y="967749"/>
              <a:ext cx="504018" cy="125348"/>
              <a:chOff x="0" y="0"/>
              <a:chExt cx="504016" cy="125347"/>
            </a:xfrm>
          </p:grpSpPr>
          <p:sp>
            <p:nvSpPr>
              <p:cNvPr id="1080" name="Google Shape;2030;p123"/>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81" name="Google Shape;2031;p123"/>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0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34349341"/>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tx">
  <p:cSld name="1_Title only 2">
    <p:bg>
      <p:bgPr>
        <a:solidFill>
          <a:srgbClr val="E4E6F4"/>
        </a:solidFill>
        <a:effectLst/>
      </p:bgPr>
    </p:bg>
    <p:spTree>
      <p:nvGrpSpPr>
        <p:cNvPr id="1" name=""/>
        <p:cNvGrpSpPr/>
        <p:nvPr/>
      </p:nvGrpSpPr>
      <p:grpSpPr>
        <a:xfrm>
          <a:off x="0" y="0"/>
          <a:ext cx="0" cy="0"/>
          <a:chOff x="0" y="0"/>
          <a:chExt cx="0" cy="0"/>
        </a:xfrm>
      </p:grpSpPr>
      <p:sp>
        <p:nvSpPr>
          <p:cNvPr id="1091"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107" name="Google Shape;2034;p124"/>
          <p:cNvGrpSpPr/>
          <p:nvPr/>
        </p:nvGrpSpPr>
        <p:grpSpPr>
          <a:xfrm>
            <a:off x="441445" y="461761"/>
            <a:ext cx="8260874" cy="4219977"/>
            <a:chOff x="0" y="0"/>
            <a:chExt cx="8260872" cy="4219975"/>
          </a:xfrm>
        </p:grpSpPr>
        <p:grpSp>
          <p:nvGrpSpPr>
            <p:cNvPr id="1095" name="Google Shape;2035;p124"/>
            <p:cNvGrpSpPr/>
            <p:nvPr/>
          </p:nvGrpSpPr>
          <p:grpSpPr>
            <a:xfrm>
              <a:off x="6863050" y="3993632"/>
              <a:ext cx="952784" cy="226344"/>
              <a:chOff x="0" y="0"/>
              <a:chExt cx="952783" cy="226343"/>
            </a:xfrm>
          </p:grpSpPr>
          <p:sp>
            <p:nvSpPr>
              <p:cNvPr id="1092" name="Google Shape;2036;p124"/>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93" name="Google Shape;2037;p124"/>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94" name="Google Shape;2038;p124"/>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099" name="Google Shape;2039;p124"/>
            <p:cNvGrpSpPr/>
            <p:nvPr/>
          </p:nvGrpSpPr>
          <p:grpSpPr>
            <a:xfrm>
              <a:off x="6758564" y="0"/>
              <a:ext cx="771988" cy="183910"/>
              <a:chOff x="0" y="0"/>
              <a:chExt cx="771986" cy="183909"/>
            </a:xfrm>
          </p:grpSpPr>
          <p:sp>
            <p:nvSpPr>
              <p:cNvPr id="1096" name="Google Shape;2040;p124"/>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97" name="Google Shape;2041;p124"/>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98" name="Google Shape;2042;p124"/>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02" name="Google Shape;2043;p124"/>
            <p:cNvGrpSpPr/>
            <p:nvPr/>
          </p:nvGrpSpPr>
          <p:grpSpPr>
            <a:xfrm>
              <a:off x="7652012" y="2026156"/>
              <a:ext cx="608861" cy="125189"/>
              <a:chOff x="0" y="0"/>
              <a:chExt cx="608860" cy="125187"/>
            </a:xfrm>
          </p:grpSpPr>
          <p:sp>
            <p:nvSpPr>
              <p:cNvPr id="1100" name="Google Shape;2044;p124"/>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01" name="Google Shape;2045;p124"/>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103" name="Google Shape;2046;p124"/>
            <p:cNvSpPr/>
            <p:nvPr/>
          </p:nvSpPr>
          <p:spPr>
            <a:xfrm>
              <a:off x="525016" y="3993633"/>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106" name="Google Shape;2047;p124"/>
            <p:cNvGrpSpPr/>
            <p:nvPr/>
          </p:nvGrpSpPr>
          <p:grpSpPr>
            <a:xfrm>
              <a:off x="-1" y="946543"/>
              <a:ext cx="504018" cy="125348"/>
              <a:chOff x="0" y="0"/>
              <a:chExt cx="504016" cy="125346"/>
            </a:xfrm>
          </p:grpSpPr>
          <p:sp>
            <p:nvSpPr>
              <p:cNvPr id="1104" name="Google Shape;2048;p124"/>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05" name="Google Shape;2049;p124"/>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1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73423458"/>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x">
  <p:cSld name="1_Title and four columns">
    <p:bg>
      <p:bgPr>
        <a:solidFill>
          <a:srgbClr val="E4E6F4"/>
        </a:solidFill>
        <a:effectLst/>
      </p:bgPr>
    </p:bg>
    <p:spTree>
      <p:nvGrpSpPr>
        <p:cNvPr id="1" name=""/>
        <p:cNvGrpSpPr/>
        <p:nvPr/>
      </p:nvGrpSpPr>
      <p:grpSpPr>
        <a:xfrm>
          <a:off x="0" y="0"/>
          <a:ext cx="0" cy="0"/>
          <a:chOff x="0" y="0"/>
          <a:chExt cx="0" cy="0"/>
        </a:xfrm>
      </p:grpSpPr>
      <p:sp>
        <p:nvSpPr>
          <p:cNvPr id="1115" name="Title Text"/>
          <p:cNvSpPr txBox="1">
            <a:spLocks noGrp="1"/>
          </p:cNvSpPr>
          <p:nvPr>
            <p:ph type="title"/>
          </p:nvPr>
        </p:nvSpPr>
        <p:spPr>
          <a:xfrm>
            <a:off x="719999" y="767099"/>
            <a:ext cx="3704401" cy="11967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1116" name="Body Level One…"/>
          <p:cNvSpPr txBox="1">
            <a:spLocks noGrp="1"/>
          </p:cNvSpPr>
          <p:nvPr>
            <p:ph type="body" sz="quarter" idx="1"/>
          </p:nvPr>
        </p:nvSpPr>
        <p:spPr>
          <a:xfrm>
            <a:off x="719999" y="2128950"/>
            <a:ext cx="1760401" cy="371401"/>
          </a:xfrm>
          <a:prstGeom prst="rect">
            <a:avLst/>
          </a:prstGeom>
        </p:spPr>
        <p:txBody>
          <a:bodyPr lIns="91424" tIns="91424" rIns="91424" bIns="91424"/>
          <a:lstStyle>
            <a:lvl1pPr marL="342900" indent="-228600">
              <a:buClrTx/>
              <a:buSzTx/>
              <a:buFontTx/>
              <a:buNone/>
              <a:defRPr sz="2000" b="1">
                <a:solidFill>
                  <a:srgbClr val="2A284C"/>
                </a:solidFill>
                <a:latin typeface="Oswald"/>
                <a:ea typeface="Oswald"/>
                <a:cs typeface="Oswald"/>
                <a:sym typeface="Oswald"/>
              </a:defRPr>
            </a:lvl1pPr>
            <a:lvl2pPr marL="342900" indent="254000">
              <a:buClrTx/>
              <a:buSzTx/>
              <a:buFontTx/>
              <a:buNone/>
              <a:defRPr sz="2000" b="1">
                <a:solidFill>
                  <a:srgbClr val="2A284C"/>
                </a:solidFill>
                <a:latin typeface="Oswald"/>
                <a:ea typeface="Oswald"/>
                <a:cs typeface="Oswald"/>
                <a:sym typeface="Oswald"/>
              </a:defRPr>
            </a:lvl2pPr>
            <a:lvl3pPr marL="342900" indent="711200">
              <a:buClrTx/>
              <a:buSzTx/>
              <a:buFontTx/>
              <a:buNone/>
              <a:defRPr sz="2000" b="1">
                <a:solidFill>
                  <a:srgbClr val="2A284C"/>
                </a:solidFill>
                <a:latin typeface="Oswald"/>
                <a:ea typeface="Oswald"/>
                <a:cs typeface="Oswald"/>
                <a:sym typeface="Oswald"/>
              </a:defRPr>
            </a:lvl3pPr>
            <a:lvl4pPr marL="342900" indent="1168400">
              <a:buClrTx/>
              <a:buSzTx/>
              <a:buFontTx/>
              <a:buNone/>
              <a:defRPr sz="2000" b="1">
                <a:solidFill>
                  <a:srgbClr val="2A284C"/>
                </a:solidFill>
                <a:latin typeface="Oswald"/>
                <a:ea typeface="Oswald"/>
                <a:cs typeface="Oswald"/>
                <a:sym typeface="Oswald"/>
              </a:defRPr>
            </a:lvl4pPr>
            <a:lvl5pPr marL="342900" indent="1625600">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1124" name="Google Shape;2060;p125"/>
          <p:cNvGrpSpPr/>
          <p:nvPr/>
        </p:nvGrpSpPr>
        <p:grpSpPr>
          <a:xfrm>
            <a:off x="-326241" y="299976"/>
            <a:ext cx="1416106" cy="4543509"/>
            <a:chOff x="0" y="0"/>
            <a:chExt cx="1416104" cy="4543507"/>
          </a:xfrm>
        </p:grpSpPr>
        <p:grpSp>
          <p:nvGrpSpPr>
            <p:cNvPr id="1120" name="Google Shape;2061;p125"/>
            <p:cNvGrpSpPr/>
            <p:nvPr/>
          </p:nvGrpSpPr>
          <p:grpSpPr>
            <a:xfrm>
              <a:off x="-1" y="4317164"/>
              <a:ext cx="952785" cy="226344"/>
              <a:chOff x="0" y="0"/>
              <a:chExt cx="952783" cy="226343"/>
            </a:xfrm>
          </p:grpSpPr>
          <p:sp>
            <p:nvSpPr>
              <p:cNvPr id="1117" name="Google Shape;2062;p125"/>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18" name="Google Shape;2063;p125"/>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19" name="Google Shape;2064;p125"/>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23" name="Google Shape;2065;p125"/>
            <p:cNvGrpSpPr/>
            <p:nvPr/>
          </p:nvGrpSpPr>
          <p:grpSpPr>
            <a:xfrm>
              <a:off x="912087" y="0"/>
              <a:ext cx="504018" cy="125348"/>
              <a:chOff x="0" y="0"/>
              <a:chExt cx="504016" cy="125347"/>
            </a:xfrm>
          </p:grpSpPr>
          <p:sp>
            <p:nvSpPr>
              <p:cNvPr id="1121" name="Google Shape;2066;p125"/>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22" name="Google Shape;2067;p125"/>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12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09166002"/>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x">
  <p:cSld name="Title only 3">
    <p:bg>
      <p:bgPr>
        <a:solidFill>
          <a:srgbClr val="E4E6F4"/>
        </a:solidFill>
        <a:effectLst/>
      </p:bgPr>
    </p:bg>
    <p:spTree>
      <p:nvGrpSpPr>
        <p:cNvPr id="1" name=""/>
        <p:cNvGrpSpPr/>
        <p:nvPr/>
      </p:nvGrpSpPr>
      <p:grpSpPr>
        <a:xfrm>
          <a:off x="0" y="0"/>
          <a:ext cx="0" cy="0"/>
          <a:chOff x="0" y="0"/>
          <a:chExt cx="0" cy="0"/>
        </a:xfrm>
      </p:grpSpPr>
      <p:sp>
        <p:nvSpPr>
          <p:cNvPr id="1132"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140" name="Google Shape;2070;p126"/>
          <p:cNvGrpSpPr/>
          <p:nvPr/>
        </p:nvGrpSpPr>
        <p:grpSpPr>
          <a:xfrm>
            <a:off x="321902" y="443621"/>
            <a:ext cx="8497321" cy="4256297"/>
            <a:chOff x="0" y="0"/>
            <a:chExt cx="8497320" cy="4256295"/>
          </a:xfrm>
        </p:grpSpPr>
        <p:grpSp>
          <p:nvGrpSpPr>
            <p:cNvPr id="1136" name="Google Shape;2071;p126"/>
            <p:cNvGrpSpPr/>
            <p:nvPr/>
          </p:nvGrpSpPr>
          <p:grpSpPr>
            <a:xfrm>
              <a:off x="7544537" y="0"/>
              <a:ext cx="952784" cy="226344"/>
              <a:chOff x="0" y="0"/>
              <a:chExt cx="952783" cy="226343"/>
            </a:xfrm>
          </p:grpSpPr>
          <p:sp>
            <p:nvSpPr>
              <p:cNvPr id="1133" name="Google Shape;2072;p126"/>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34" name="Google Shape;2073;p126"/>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35" name="Google Shape;2074;p126"/>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39" name="Google Shape;2075;p126"/>
            <p:cNvGrpSpPr/>
            <p:nvPr/>
          </p:nvGrpSpPr>
          <p:grpSpPr>
            <a:xfrm>
              <a:off x="-1" y="4130948"/>
              <a:ext cx="504018" cy="125348"/>
              <a:chOff x="0" y="0"/>
              <a:chExt cx="504016" cy="125347"/>
            </a:xfrm>
          </p:grpSpPr>
          <p:sp>
            <p:nvSpPr>
              <p:cNvPr id="1137" name="Google Shape;2076;p126"/>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38" name="Google Shape;2077;p126"/>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1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36756463"/>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x">
  <p:cSld name="1_Title only 4">
    <p:bg>
      <p:bgPr>
        <a:solidFill>
          <a:srgbClr val="E4E6F4"/>
        </a:solidFill>
        <a:effectLst/>
      </p:bgPr>
    </p:bg>
    <p:spTree>
      <p:nvGrpSpPr>
        <p:cNvPr id="1" name=""/>
        <p:cNvGrpSpPr/>
        <p:nvPr/>
      </p:nvGrpSpPr>
      <p:grpSpPr>
        <a:xfrm>
          <a:off x="0" y="0"/>
          <a:ext cx="0" cy="0"/>
          <a:chOff x="0" y="0"/>
          <a:chExt cx="0" cy="0"/>
        </a:xfrm>
      </p:grpSpPr>
      <p:sp>
        <p:nvSpPr>
          <p:cNvPr id="1148" name="Title Text"/>
          <p:cNvSpPr txBox="1">
            <a:spLocks noGrp="1"/>
          </p:cNvSpPr>
          <p:nvPr>
            <p:ph type="title"/>
          </p:nvPr>
        </p:nvSpPr>
        <p:spPr>
          <a:xfrm>
            <a:off x="719999" y="387600"/>
            <a:ext cx="3852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156" name="Google Shape;2080;p127"/>
          <p:cNvGrpSpPr/>
          <p:nvPr/>
        </p:nvGrpSpPr>
        <p:grpSpPr>
          <a:xfrm>
            <a:off x="7864114" y="443621"/>
            <a:ext cx="955110" cy="4256297"/>
            <a:chOff x="0" y="0"/>
            <a:chExt cx="955108" cy="4256296"/>
          </a:xfrm>
        </p:grpSpPr>
        <p:grpSp>
          <p:nvGrpSpPr>
            <p:cNvPr id="1152" name="Google Shape;2081;p127"/>
            <p:cNvGrpSpPr/>
            <p:nvPr/>
          </p:nvGrpSpPr>
          <p:grpSpPr>
            <a:xfrm>
              <a:off x="2325" y="0"/>
              <a:ext cx="952784" cy="226344"/>
              <a:chOff x="0" y="0"/>
              <a:chExt cx="952783" cy="226343"/>
            </a:xfrm>
          </p:grpSpPr>
          <p:sp>
            <p:nvSpPr>
              <p:cNvPr id="1149" name="Google Shape;2082;p127"/>
              <p:cNvSpPr/>
              <p:nvPr/>
            </p:nvSpPr>
            <p:spPr>
              <a:xfrm flipH="1">
                <a:off x="358195"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50" name="Google Shape;2083;p127"/>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51" name="Google Shape;2084;p127"/>
              <p:cNvSpPr/>
              <p:nvPr/>
            </p:nvSpPr>
            <p:spPr>
              <a:xfrm flipH="1">
                <a:off x="-1"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55" name="Google Shape;2085;p127"/>
            <p:cNvGrpSpPr/>
            <p:nvPr/>
          </p:nvGrpSpPr>
          <p:grpSpPr>
            <a:xfrm>
              <a:off x="-1" y="4130949"/>
              <a:ext cx="504018" cy="125348"/>
              <a:chOff x="0" y="0"/>
              <a:chExt cx="504016" cy="125347"/>
            </a:xfrm>
          </p:grpSpPr>
          <p:sp>
            <p:nvSpPr>
              <p:cNvPr id="1153" name="Google Shape;2086;p127"/>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54" name="Google Shape;2087;p127"/>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1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76543729"/>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5"/>
        <p:cNvGrpSpPr/>
        <p:nvPr/>
      </p:nvGrpSpPr>
      <p:grpSpPr>
        <a:xfrm>
          <a:off x="0" y="0"/>
          <a:ext cx="0" cy="0"/>
          <a:chOff x="0" y="0"/>
          <a:chExt cx="0" cy="0"/>
        </a:xfrm>
      </p:grpSpPr>
      <p:sp>
        <p:nvSpPr>
          <p:cNvPr id="26" name="Google Shape;26;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x">
  <p:cSld name="1_Title and six columns">
    <p:bg>
      <p:bgPr>
        <a:solidFill>
          <a:srgbClr val="E4E6F4"/>
        </a:solidFill>
        <a:effectLst/>
      </p:bgPr>
    </p:bg>
    <p:spTree>
      <p:nvGrpSpPr>
        <p:cNvPr id="1" name=""/>
        <p:cNvGrpSpPr/>
        <p:nvPr/>
      </p:nvGrpSpPr>
      <p:grpSpPr>
        <a:xfrm>
          <a:off x="0" y="0"/>
          <a:ext cx="0" cy="0"/>
          <a:chOff x="0" y="0"/>
          <a:chExt cx="0" cy="0"/>
        </a:xfrm>
      </p:grpSpPr>
      <p:sp>
        <p:nvSpPr>
          <p:cNvPr id="1164" name="Body Level One…"/>
          <p:cNvSpPr txBox="1">
            <a:spLocks noGrp="1"/>
          </p:cNvSpPr>
          <p:nvPr>
            <p:ph type="body" sz="quarter" idx="1"/>
          </p:nvPr>
        </p:nvSpPr>
        <p:spPr>
          <a:xfrm>
            <a:off x="770550" y="3120436"/>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1165"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177" name="Google Shape;2102;p128"/>
          <p:cNvGrpSpPr/>
          <p:nvPr/>
        </p:nvGrpSpPr>
        <p:grpSpPr>
          <a:xfrm>
            <a:off x="248576" y="1486211"/>
            <a:ext cx="8649722" cy="3159516"/>
            <a:chOff x="0" y="0"/>
            <a:chExt cx="8649720" cy="3159514"/>
          </a:xfrm>
        </p:grpSpPr>
        <p:grpSp>
          <p:nvGrpSpPr>
            <p:cNvPr id="1169" name="Google Shape;2103;p128"/>
            <p:cNvGrpSpPr/>
            <p:nvPr/>
          </p:nvGrpSpPr>
          <p:grpSpPr>
            <a:xfrm>
              <a:off x="-1" y="2933170"/>
              <a:ext cx="952785" cy="226345"/>
              <a:chOff x="0" y="0"/>
              <a:chExt cx="952783" cy="226343"/>
            </a:xfrm>
          </p:grpSpPr>
          <p:sp>
            <p:nvSpPr>
              <p:cNvPr id="1166" name="Google Shape;2104;p128"/>
              <p:cNvSpPr/>
              <p:nvPr/>
            </p:nvSpPr>
            <p:spPr>
              <a:xfrm flipH="1">
                <a:off x="358195"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67" name="Google Shape;2105;p128"/>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68" name="Google Shape;2106;p128"/>
              <p:cNvSpPr/>
              <p:nvPr/>
            </p:nvSpPr>
            <p:spPr>
              <a:xfrm flipH="1">
                <a:off x="-1"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72" name="Google Shape;2107;p128"/>
            <p:cNvGrpSpPr/>
            <p:nvPr/>
          </p:nvGrpSpPr>
          <p:grpSpPr>
            <a:xfrm>
              <a:off x="171397" y="0"/>
              <a:ext cx="608861" cy="125188"/>
              <a:chOff x="0" y="0"/>
              <a:chExt cx="608859" cy="125187"/>
            </a:xfrm>
          </p:grpSpPr>
          <p:sp>
            <p:nvSpPr>
              <p:cNvPr id="1170" name="Google Shape;2108;p128"/>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71" name="Google Shape;2109;p128"/>
              <p:cNvSpPr/>
              <p:nvPr/>
            </p:nvSpPr>
            <p:spPr>
              <a:xfrm flipH="1">
                <a:off x="125494"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173" name="Google Shape;2110;p128"/>
            <p:cNvSpPr/>
            <p:nvPr/>
          </p:nvSpPr>
          <p:spPr>
            <a:xfrm flipH="1">
              <a:off x="8091765" y="2933171"/>
              <a:ext cx="482378"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176" name="Google Shape;2111;p128"/>
            <p:cNvGrpSpPr/>
            <p:nvPr/>
          </p:nvGrpSpPr>
          <p:grpSpPr>
            <a:xfrm>
              <a:off x="8145703" y="583019"/>
              <a:ext cx="504018" cy="125348"/>
              <a:chOff x="0" y="0"/>
              <a:chExt cx="504016" cy="125347"/>
            </a:xfrm>
          </p:grpSpPr>
          <p:sp>
            <p:nvSpPr>
              <p:cNvPr id="1174" name="Google Shape;2112;p128"/>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75" name="Google Shape;2113;p128"/>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1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73984194"/>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x">
  <p:cSld name="1_Numbers and text">
    <p:bg>
      <p:bgPr>
        <a:solidFill>
          <a:srgbClr val="E4E6F4"/>
        </a:solidFill>
        <a:effectLst/>
      </p:bgPr>
    </p:bg>
    <p:spTree>
      <p:nvGrpSpPr>
        <p:cNvPr id="1" name=""/>
        <p:cNvGrpSpPr/>
        <p:nvPr/>
      </p:nvGrpSpPr>
      <p:grpSpPr>
        <a:xfrm>
          <a:off x="0" y="0"/>
          <a:ext cx="0" cy="0"/>
          <a:chOff x="0" y="0"/>
          <a:chExt cx="0" cy="0"/>
        </a:xfrm>
      </p:grpSpPr>
      <p:sp>
        <p:nvSpPr>
          <p:cNvPr id="1185" name="xx%"/>
          <p:cNvSpPr txBox="1">
            <a:spLocks noGrp="1"/>
          </p:cNvSpPr>
          <p:nvPr>
            <p:ph type="title" hasCustomPrompt="1"/>
          </p:nvPr>
        </p:nvSpPr>
        <p:spPr>
          <a:xfrm>
            <a:off x="860924" y="2889674"/>
            <a:ext cx="2020201" cy="641101"/>
          </a:xfrm>
          <a:prstGeom prst="rect">
            <a:avLst/>
          </a:prstGeom>
        </p:spPr>
        <p:txBody>
          <a:bodyPr lIns="91424" tIns="91424" rIns="91424" bIns="91424"/>
          <a:lstStyle>
            <a:lvl1pPr algn="ctr">
              <a:defRPr sz="4800">
                <a:solidFill>
                  <a:srgbClr val="2A284C"/>
                </a:solidFill>
                <a:latin typeface="Oswald"/>
                <a:ea typeface="Oswald"/>
                <a:cs typeface="Oswald"/>
                <a:sym typeface="Oswald"/>
              </a:defRPr>
            </a:lvl1pPr>
          </a:lstStyle>
          <a:p>
            <a:r>
              <a:t>xx%</a:t>
            </a:r>
          </a:p>
        </p:txBody>
      </p:sp>
      <p:sp>
        <p:nvSpPr>
          <p:cNvPr id="1186" name="Body Level One…"/>
          <p:cNvSpPr txBox="1">
            <a:spLocks noGrp="1"/>
          </p:cNvSpPr>
          <p:nvPr>
            <p:ph type="body" sz="quarter" idx="1"/>
          </p:nvPr>
        </p:nvSpPr>
        <p:spPr>
          <a:xfrm>
            <a:off x="860924" y="3457449"/>
            <a:ext cx="2020201" cy="687301"/>
          </a:xfrm>
          <a:prstGeom prst="rect">
            <a:avLst/>
          </a:prstGeom>
        </p:spPr>
        <p:txBody>
          <a:bodyPr lIns="91424" tIns="91424" rIns="91424" bIns="91424"/>
          <a:lstStyle>
            <a:lvl1pPr marL="342900" indent="-228600" algn="ctr">
              <a:buClrTx/>
              <a:buSzTx/>
              <a:buFontTx/>
              <a:buNone/>
              <a:defRPr>
                <a:solidFill>
                  <a:srgbClr val="2A284C"/>
                </a:solidFill>
                <a:latin typeface="Roboto Regular"/>
                <a:ea typeface="Roboto Regular"/>
                <a:cs typeface="Roboto Regular"/>
                <a:sym typeface="Roboto Regular"/>
              </a:defRPr>
            </a:lvl1pPr>
            <a:lvl2pPr marL="342900" indent="254000" algn="ctr">
              <a:buClrTx/>
              <a:buSzTx/>
              <a:buFontTx/>
              <a:buNone/>
              <a:defRPr>
                <a:solidFill>
                  <a:srgbClr val="2A284C"/>
                </a:solidFill>
                <a:latin typeface="Roboto Regular"/>
                <a:ea typeface="Roboto Regular"/>
                <a:cs typeface="Roboto Regular"/>
                <a:sym typeface="Roboto Regular"/>
              </a:defRPr>
            </a:lvl2pPr>
            <a:lvl3pPr marL="342900" indent="711200" algn="ctr">
              <a:buClrTx/>
              <a:buSzTx/>
              <a:buFontTx/>
              <a:buNone/>
              <a:defRPr>
                <a:solidFill>
                  <a:srgbClr val="2A284C"/>
                </a:solidFill>
                <a:latin typeface="Roboto Regular"/>
                <a:ea typeface="Roboto Regular"/>
                <a:cs typeface="Roboto Regular"/>
                <a:sym typeface="Roboto Regular"/>
              </a:defRPr>
            </a:lvl3pPr>
            <a:lvl4pPr marL="342900" indent="1168400" algn="ctr">
              <a:buClrTx/>
              <a:buSzTx/>
              <a:buFontTx/>
              <a:buNone/>
              <a:defRPr>
                <a:solidFill>
                  <a:srgbClr val="2A284C"/>
                </a:solidFill>
                <a:latin typeface="Roboto Regular"/>
                <a:ea typeface="Roboto Regular"/>
                <a:cs typeface="Roboto Regular"/>
                <a:sym typeface="Roboto Regular"/>
              </a:defRPr>
            </a:lvl4pPr>
            <a:lvl5pPr marL="342900" indent="1625600" algn="ctr">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grpSp>
        <p:nvGrpSpPr>
          <p:cNvPr id="1199" name="Google Shape;2121;p129"/>
          <p:cNvGrpSpPr/>
          <p:nvPr/>
        </p:nvGrpSpPr>
        <p:grpSpPr>
          <a:xfrm>
            <a:off x="465805" y="319560"/>
            <a:ext cx="8212391" cy="4504381"/>
            <a:chOff x="0" y="0"/>
            <a:chExt cx="8212389" cy="4504379"/>
          </a:xfrm>
        </p:grpSpPr>
        <p:grpSp>
          <p:nvGrpSpPr>
            <p:cNvPr id="1190" name="Google Shape;2122;p129"/>
            <p:cNvGrpSpPr/>
            <p:nvPr/>
          </p:nvGrpSpPr>
          <p:grpSpPr>
            <a:xfrm>
              <a:off x="6753897" y="4278036"/>
              <a:ext cx="952784" cy="226344"/>
              <a:chOff x="0" y="0"/>
              <a:chExt cx="952783" cy="226343"/>
            </a:xfrm>
          </p:grpSpPr>
          <p:sp>
            <p:nvSpPr>
              <p:cNvPr id="1187" name="Google Shape;2123;p129"/>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88" name="Google Shape;2124;p129"/>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89" name="Google Shape;2125;p129"/>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94" name="Google Shape;2126;p129"/>
            <p:cNvGrpSpPr/>
            <p:nvPr/>
          </p:nvGrpSpPr>
          <p:grpSpPr>
            <a:xfrm>
              <a:off x="0" y="234840"/>
              <a:ext cx="771987" cy="183911"/>
              <a:chOff x="0" y="0"/>
              <a:chExt cx="771986" cy="183909"/>
            </a:xfrm>
          </p:grpSpPr>
          <p:sp>
            <p:nvSpPr>
              <p:cNvPr id="1191" name="Google Shape;2127;p129"/>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92" name="Google Shape;2128;p129"/>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93" name="Google Shape;2129;p129"/>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195" name="Google Shape;2130;p129"/>
            <p:cNvSpPr/>
            <p:nvPr/>
          </p:nvSpPr>
          <p:spPr>
            <a:xfrm>
              <a:off x="7730013"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198" name="Google Shape;2131;p129"/>
            <p:cNvGrpSpPr/>
            <p:nvPr/>
          </p:nvGrpSpPr>
          <p:grpSpPr>
            <a:xfrm>
              <a:off x="15098" y="3806210"/>
              <a:ext cx="504017" cy="125348"/>
              <a:chOff x="0" y="0"/>
              <a:chExt cx="504016" cy="125347"/>
            </a:xfrm>
          </p:grpSpPr>
          <p:sp>
            <p:nvSpPr>
              <p:cNvPr id="1196" name="Google Shape;2132;p129"/>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97" name="Google Shape;2133;p129"/>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2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38119116"/>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x">
  <p:cSld name="Section header 1">
    <p:bg>
      <p:bgPr>
        <a:solidFill>
          <a:srgbClr val="E4E6F4"/>
        </a:solidFill>
        <a:effectLst/>
      </p:bgPr>
    </p:bg>
    <p:spTree>
      <p:nvGrpSpPr>
        <p:cNvPr id="1" name=""/>
        <p:cNvGrpSpPr/>
        <p:nvPr/>
      </p:nvGrpSpPr>
      <p:grpSpPr>
        <a:xfrm>
          <a:off x="0" y="0"/>
          <a:ext cx="0" cy="0"/>
          <a:chOff x="0" y="0"/>
          <a:chExt cx="0" cy="0"/>
        </a:xfrm>
      </p:grpSpPr>
      <p:sp>
        <p:nvSpPr>
          <p:cNvPr id="1207" name="Title Text"/>
          <p:cNvSpPr txBox="1">
            <a:spLocks noGrp="1"/>
          </p:cNvSpPr>
          <p:nvPr>
            <p:ph type="title"/>
          </p:nvPr>
        </p:nvSpPr>
        <p:spPr>
          <a:xfrm>
            <a:off x="719999" y="2114518"/>
            <a:ext cx="3096901" cy="1716301"/>
          </a:xfrm>
          <a:prstGeom prst="rect">
            <a:avLst/>
          </a:prstGeom>
        </p:spPr>
        <p:txBody>
          <a:bodyPr lIns="91424" tIns="91424" rIns="91424" bIns="91424"/>
          <a:lstStyle>
            <a:lvl1pPr>
              <a:defRPr sz="5000">
                <a:solidFill>
                  <a:srgbClr val="2A284C"/>
                </a:solidFill>
                <a:latin typeface="Oswald"/>
                <a:ea typeface="Oswald"/>
                <a:cs typeface="Oswald"/>
                <a:sym typeface="Oswald"/>
              </a:defRPr>
            </a:lvl1pPr>
          </a:lstStyle>
          <a:p>
            <a:r>
              <a:t>Title Text</a:t>
            </a:r>
          </a:p>
        </p:txBody>
      </p:sp>
      <p:sp>
        <p:nvSpPr>
          <p:cNvPr id="1208" name="Body Level One…"/>
          <p:cNvSpPr txBox="1">
            <a:spLocks noGrp="1"/>
          </p:cNvSpPr>
          <p:nvPr>
            <p:ph type="body" sz="quarter" idx="1"/>
          </p:nvPr>
        </p:nvSpPr>
        <p:spPr>
          <a:xfrm>
            <a:off x="719999" y="3813492"/>
            <a:ext cx="2880901" cy="762001"/>
          </a:xfrm>
          <a:prstGeom prst="rect">
            <a:avLst/>
          </a:prstGeom>
        </p:spPr>
        <p:txBody>
          <a:bodyPr lIns="91424" tIns="91424" rIns="91424" bIns="91424"/>
          <a:lstStyle>
            <a:lvl1pPr marL="342900" indent="-228600">
              <a:buClrTx/>
              <a:buSzTx/>
              <a:buFontTx/>
              <a:buNone/>
              <a:defRPr>
                <a:solidFill>
                  <a:srgbClr val="2A284C"/>
                </a:solidFill>
                <a:latin typeface="Roboto Regular"/>
                <a:ea typeface="Roboto Regular"/>
                <a:cs typeface="Roboto Regular"/>
                <a:sym typeface="Roboto Regular"/>
              </a:defRPr>
            </a:lvl1pPr>
            <a:lvl2pPr marL="342900" indent="254000">
              <a:buClrTx/>
              <a:buSzTx/>
              <a:buFontTx/>
              <a:buNone/>
              <a:defRPr>
                <a:solidFill>
                  <a:srgbClr val="2A284C"/>
                </a:solidFill>
                <a:latin typeface="Roboto Regular"/>
                <a:ea typeface="Roboto Regular"/>
                <a:cs typeface="Roboto Regular"/>
                <a:sym typeface="Roboto Regular"/>
              </a:defRPr>
            </a:lvl2pPr>
            <a:lvl3pPr marL="342900" indent="711200">
              <a:buClrTx/>
              <a:buSzTx/>
              <a:buFontTx/>
              <a:buNone/>
              <a:defRPr>
                <a:solidFill>
                  <a:srgbClr val="2A284C"/>
                </a:solidFill>
                <a:latin typeface="Roboto Regular"/>
                <a:ea typeface="Roboto Regular"/>
                <a:cs typeface="Roboto Regular"/>
                <a:sym typeface="Roboto Regular"/>
              </a:defRPr>
            </a:lvl3pPr>
            <a:lvl4pPr marL="342900" indent="1168400">
              <a:buClrTx/>
              <a:buSzTx/>
              <a:buFontTx/>
              <a:buNone/>
              <a:defRPr>
                <a:solidFill>
                  <a:srgbClr val="2A284C"/>
                </a:solidFill>
                <a:latin typeface="Roboto Regular"/>
                <a:ea typeface="Roboto Regular"/>
                <a:cs typeface="Roboto Regular"/>
                <a:sym typeface="Roboto Regular"/>
              </a:defRPr>
            </a:lvl4pPr>
            <a:lvl5pPr marL="342900" indent="1625600">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1209" name="Google Shape;2138;p130"/>
          <p:cNvSpPr/>
          <p:nvPr/>
        </p:nvSpPr>
        <p:spPr>
          <a:xfrm>
            <a:off x="4628251" y="-2936156"/>
            <a:ext cx="9639937" cy="8359989"/>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1225" name="Google Shape;2139;p130"/>
          <p:cNvGrpSpPr/>
          <p:nvPr/>
        </p:nvGrpSpPr>
        <p:grpSpPr>
          <a:xfrm>
            <a:off x="3239508" y="669865"/>
            <a:ext cx="5677207" cy="3803810"/>
            <a:chOff x="0" y="0"/>
            <a:chExt cx="5677205" cy="3803808"/>
          </a:xfrm>
        </p:grpSpPr>
        <p:grpSp>
          <p:nvGrpSpPr>
            <p:cNvPr id="1213" name="Google Shape;2140;p130"/>
            <p:cNvGrpSpPr/>
            <p:nvPr/>
          </p:nvGrpSpPr>
          <p:grpSpPr>
            <a:xfrm>
              <a:off x="693863" y="0"/>
              <a:ext cx="952784" cy="226344"/>
              <a:chOff x="0" y="0"/>
              <a:chExt cx="952783" cy="226343"/>
            </a:xfrm>
          </p:grpSpPr>
          <p:sp>
            <p:nvSpPr>
              <p:cNvPr id="1210" name="Google Shape;2141;p130"/>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11" name="Google Shape;2142;p130"/>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12" name="Google Shape;2143;p130"/>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217" name="Google Shape;2144;p130"/>
            <p:cNvGrpSpPr/>
            <p:nvPr/>
          </p:nvGrpSpPr>
          <p:grpSpPr>
            <a:xfrm>
              <a:off x="372078" y="2446892"/>
              <a:ext cx="771988" cy="183910"/>
              <a:chOff x="0" y="0"/>
              <a:chExt cx="771986" cy="183909"/>
            </a:xfrm>
          </p:grpSpPr>
          <p:sp>
            <p:nvSpPr>
              <p:cNvPr id="1214" name="Google Shape;2145;p130"/>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15" name="Google Shape;2146;p130"/>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16" name="Google Shape;2147;p130"/>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220" name="Google Shape;2148;p130"/>
            <p:cNvGrpSpPr/>
            <p:nvPr/>
          </p:nvGrpSpPr>
          <p:grpSpPr>
            <a:xfrm>
              <a:off x="0" y="1274003"/>
              <a:ext cx="608861" cy="125188"/>
              <a:chOff x="0" y="0"/>
              <a:chExt cx="608860" cy="125187"/>
            </a:xfrm>
          </p:grpSpPr>
          <p:sp>
            <p:nvSpPr>
              <p:cNvPr id="1218" name="Google Shape;2149;p130"/>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19" name="Google Shape;2150;p130"/>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221" name="Google Shape;2151;p130"/>
            <p:cNvSpPr/>
            <p:nvPr/>
          </p:nvSpPr>
          <p:spPr>
            <a:xfrm>
              <a:off x="5194829" y="3322051"/>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224" name="Google Shape;2152;p130"/>
            <p:cNvGrpSpPr/>
            <p:nvPr/>
          </p:nvGrpSpPr>
          <p:grpSpPr>
            <a:xfrm>
              <a:off x="1080214" y="3678461"/>
              <a:ext cx="504017" cy="125348"/>
              <a:chOff x="0" y="0"/>
              <a:chExt cx="504016" cy="125347"/>
            </a:xfrm>
          </p:grpSpPr>
          <p:sp>
            <p:nvSpPr>
              <p:cNvPr id="1222" name="Google Shape;2153;p130"/>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23" name="Google Shape;2154;p130"/>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2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24431917"/>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type="tx">
  <p:cSld name="1_One column text 2">
    <p:bg>
      <p:bgPr>
        <a:solidFill>
          <a:srgbClr val="E4E6F4"/>
        </a:solidFill>
        <a:effectLst/>
      </p:bgPr>
    </p:bg>
    <p:spTree>
      <p:nvGrpSpPr>
        <p:cNvPr id="1" name=""/>
        <p:cNvGrpSpPr/>
        <p:nvPr/>
      </p:nvGrpSpPr>
      <p:grpSpPr>
        <a:xfrm>
          <a:off x="0" y="0"/>
          <a:ext cx="0" cy="0"/>
          <a:chOff x="0" y="0"/>
          <a:chExt cx="0" cy="0"/>
        </a:xfrm>
      </p:grpSpPr>
      <p:sp>
        <p:nvSpPr>
          <p:cNvPr id="1233" name="Title Text"/>
          <p:cNvSpPr txBox="1">
            <a:spLocks noGrp="1"/>
          </p:cNvSpPr>
          <p:nvPr>
            <p:ph type="title"/>
          </p:nvPr>
        </p:nvSpPr>
        <p:spPr>
          <a:xfrm>
            <a:off x="5478452" y="1394249"/>
            <a:ext cx="2965501" cy="12111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1234" name="Body Level One…"/>
          <p:cNvSpPr txBox="1">
            <a:spLocks noGrp="1"/>
          </p:cNvSpPr>
          <p:nvPr>
            <p:ph type="body" sz="quarter" idx="1"/>
          </p:nvPr>
        </p:nvSpPr>
        <p:spPr>
          <a:xfrm>
            <a:off x="5478452" y="2634775"/>
            <a:ext cx="2965501" cy="1356901"/>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1235" name="Google Shape;2158;p131"/>
          <p:cNvSpPr/>
          <p:nvPr/>
        </p:nvSpPr>
        <p:spPr>
          <a:xfrm>
            <a:off x="-1903515" y="-569734"/>
            <a:ext cx="7244997" cy="6283039"/>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1244" name="Google Shape;2159;p131"/>
          <p:cNvGrpSpPr/>
          <p:nvPr/>
        </p:nvGrpSpPr>
        <p:grpSpPr>
          <a:xfrm>
            <a:off x="2393722" y="477184"/>
            <a:ext cx="6271293" cy="4189171"/>
            <a:chOff x="0" y="0"/>
            <a:chExt cx="6271291" cy="4189169"/>
          </a:xfrm>
        </p:grpSpPr>
        <p:grpSp>
          <p:nvGrpSpPr>
            <p:cNvPr id="1239" name="Google Shape;2160;p131"/>
            <p:cNvGrpSpPr/>
            <p:nvPr/>
          </p:nvGrpSpPr>
          <p:grpSpPr>
            <a:xfrm>
              <a:off x="4914074" y="3837449"/>
              <a:ext cx="952784" cy="226344"/>
              <a:chOff x="0" y="0"/>
              <a:chExt cx="952783" cy="226343"/>
            </a:xfrm>
          </p:grpSpPr>
          <p:sp>
            <p:nvSpPr>
              <p:cNvPr id="1236" name="Google Shape;2161;p131"/>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37" name="Google Shape;2162;p131"/>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38" name="Google Shape;2163;p131"/>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240" name="Google Shape;2164;p131"/>
            <p:cNvSpPr/>
            <p:nvPr/>
          </p:nvSpPr>
          <p:spPr>
            <a:xfrm>
              <a:off x="5788915"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243" name="Google Shape;2165;p131"/>
            <p:cNvGrpSpPr/>
            <p:nvPr/>
          </p:nvGrpSpPr>
          <p:grpSpPr>
            <a:xfrm>
              <a:off x="-1" y="4063822"/>
              <a:ext cx="504018" cy="125348"/>
              <a:chOff x="0" y="0"/>
              <a:chExt cx="504016" cy="125347"/>
            </a:xfrm>
          </p:grpSpPr>
          <p:sp>
            <p:nvSpPr>
              <p:cNvPr id="1241" name="Google Shape;2166;p131"/>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42" name="Google Shape;2167;p131"/>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2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25503944"/>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tx">
  <p:cSld name="1_One column text 3">
    <p:bg>
      <p:bgPr>
        <a:solidFill>
          <a:srgbClr val="E4E6F4"/>
        </a:solidFill>
        <a:effectLst/>
      </p:bgPr>
    </p:bg>
    <p:spTree>
      <p:nvGrpSpPr>
        <p:cNvPr id="1" name=""/>
        <p:cNvGrpSpPr/>
        <p:nvPr/>
      </p:nvGrpSpPr>
      <p:grpSpPr>
        <a:xfrm>
          <a:off x="0" y="0"/>
          <a:ext cx="0" cy="0"/>
          <a:chOff x="0" y="0"/>
          <a:chExt cx="0" cy="0"/>
        </a:xfrm>
      </p:grpSpPr>
      <p:sp>
        <p:nvSpPr>
          <p:cNvPr id="1252" name="Body Level One…"/>
          <p:cNvSpPr txBox="1">
            <a:spLocks noGrp="1"/>
          </p:cNvSpPr>
          <p:nvPr>
            <p:ph type="body" sz="quarter" idx="1"/>
          </p:nvPr>
        </p:nvSpPr>
        <p:spPr>
          <a:xfrm>
            <a:off x="719999" y="2634775"/>
            <a:ext cx="2965501" cy="1356902"/>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1253" name="Title Text"/>
          <p:cNvSpPr txBox="1">
            <a:spLocks noGrp="1"/>
          </p:cNvSpPr>
          <p:nvPr>
            <p:ph type="title"/>
          </p:nvPr>
        </p:nvSpPr>
        <p:spPr>
          <a:xfrm>
            <a:off x="719999" y="1394249"/>
            <a:ext cx="2965501" cy="12111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256" name="Google Shape;2171;p132"/>
          <p:cNvGrpSpPr/>
          <p:nvPr/>
        </p:nvGrpSpPr>
        <p:grpSpPr>
          <a:xfrm>
            <a:off x="4005094" y="264498"/>
            <a:ext cx="4781225" cy="6850542"/>
            <a:chOff x="0" y="0"/>
            <a:chExt cx="4781224" cy="6850541"/>
          </a:xfrm>
        </p:grpSpPr>
        <p:sp>
          <p:nvSpPr>
            <p:cNvPr id="1254" name="Google Shape;2172;p132"/>
            <p:cNvSpPr/>
            <p:nvPr/>
          </p:nvSpPr>
          <p:spPr>
            <a:xfrm>
              <a:off x="0" y="478230"/>
              <a:ext cx="3919456" cy="6372312"/>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0"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1255" name="Google Shape;2173;p132"/>
            <p:cNvSpPr/>
            <p:nvPr/>
          </p:nvSpPr>
          <p:spPr>
            <a:xfrm>
              <a:off x="3265076" y="0"/>
              <a:ext cx="1516148" cy="1760084"/>
            </a:xfrm>
            <a:custGeom>
              <a:avLst/>
              <a:gdLst/>
              <a:ahLst/>
              <a:cxnLst>
                <a:cxn ang="0">
                  <a:pos x="wd2" y="hd2"/>
                </a:cxn>
                <a:cxn ang="5400000">
                  <a:pos x="wd2" y="hd2"/>
                </a:cxn>
                <a:cxn ang="10800000">
                  <a:pos x="wd2" y="hd2"/>
                </a:cxn>
                <a:cxn ang="16200000">
                  <a:pos x="wd2" y="hd2"/>
                </a:cxn>
              </a:cxnLst>
              <a:rect l="0" t="0" r="r" b="b"/>
              <a:pathLst>
                <a:path w="21219" h="21600" extrusionOk="0">
                  <a:moveTo>
                    <a:pt x="7982" y="0"/>
                  </a:moveTo>
                  <a:cubicBezTo>
                    <a:pt x="7566" y="0"/>
                    <a:pt x="7155" y="49"/>
                    <a:pt x="6762" y="190"/>
                  </a:cubicBezTo>
                  <a:cubicBezTo>
                    <a:pt x="4843" y="883"/>
                    <a:pt x="5407" y="2542"/>
                    <a:pt x="4164" y="3532"/>
                  </a:cubicBezTo>
                  <a:cubicBezTo>
                    <a:pt x="3120" y="4374"/>
                    <a:pt x="1116" y="3706"/>
                    <a:pt x="240" y="4869"/>
                  </a:cubicBezTo>
                  <a:cubicBezTo>
                    <a:pt x="-381" y="5686"/>
                    <a:pt x="297" y="6800"/>
                    <a:pt x="1200" y="7395"/>
                  </a:cubicBezTo>
                  <a:cubicBezTo>
                    <a:pt x="2075" y="7989"/>
                    <a:pt x="3205" y="8311"/>
                    <a:pt x="3883" y="9104"/>
                  </a:cubicBezTo>
                  <a:cubicBezTo>
                    <a:pt x="5012" y="10316"/>
                    <a:pt x="4701" y="12124"/>
                    <a:pt x="4080" y="13585"/>
                  </a:cubicBezTo>
                  <a:cubicBezTo>
                    <a:pt x="3459" y="15070"/>
                    <a:pt x="2583" y="16556"/>
                    <a:pt x="2809" y="18116"/>
                  </a:cubicBezTo>
                  <a:cubicBezTo>
                    <a:pt x="2923" y="18858"/>
                    <a:pt x="3233" y="19551"/>
                    <a:pt x="3685" y="20170"/>
                  </a:cubicBezTo>
                  <a:cubicBezTo>
                    <a:pt x="4137" y="20789"/>
                    <a:pt x="4701" y="21384"/>
                    <a:pt x="5521" y="21557"/>
                  </a:cubicBezTo>
                  <a:cubicBezTo>
                    <a:pt x="5670" y="21586"/>
                    <a:pt x="5819" y="21600"/>
                    <a:pt x="5968" y="21600"/>
                  </a:cubicBezTo>
                  <a:cubicBezTo>
                    <a:pt x="6831" y="21600"/>
                    <a:pt x="7665" y="21144"/>
                    <a:pt x="8316" y="20617"/>
                  </a:cubicBezTo>
                  <a:cubicBezTo>
                    <a:pt x="9078" y="19997"/>
                    <a:pt x="9755" y="19255"/>
                    <a:pt x="10687" y="18858"/>
                  </a:cubicBezTo>
                  <a:cubicBezTo>
                    <a:pt x="12043" y="18264"/>
                    <a:pt x="13765" y="18487"/>
                    <a:pt x="14923" y="17670"/>
                  </a:cubicBezTo>
                  <a:cubicBezTo>
                    <a:pt x="16363" y="16654"/>
                    <a:pt x="16165" y="14724"/>
                    <a:pt x="16560" y="13139"/>
                  </a:cubicBezTo>
                  <a:cubicBezTo>
                    <a:pt x="17238" y="10465"/>
                    <a:pt x="19864" y="8485"/>
                    <a:pt x="20880" y="5909"/>
                  </a:cubicBezTo>
                  <a:cubicBezTo>
                    <a:pt x="21106" y="5414"/>
                    <a:pt x="21219" y="4894"/>
                    <a:pt x="21219" y="4350"/>
                  </a:cubicBezTo>
                  <a:cubicBezTo>
                    <a:pt x="21162" y="2616"/>
                    <a:pt x="19496" y="1180"/>
                    <a:pt x="17661" y="611"/>
                  </a:cubicBezTo>
                  <a:cubicBezTo>
                    <a:pt x="16591" y="290"/>
                    <a:pt x="15521" y="213"/>
                    <a:pt x="14447" y="213"/>
                  </a:cubicBezTo>
                  <a:cubicBezTo>
                    <a:pt x="13453" y="213"/>
                    <a:pt x="12456" y="279"/>
                    <a:pt x="11456" y="279"/>
                  </a:cubicBezTo>
                  <a:cubicBezTo>
                    <a:pt x="11199" y="279"/>
                    <a:pt x="10944" y="275"/>
                    <a:pt x="10687" y="264"/>
                  </a:cubicBezTo>
                  <a:cubicBezTo>
                    <a:pt x="9819" y="230"/>
                    <a:pt x="8884" y="0"/>
                    <a:pt x="798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grpSp>
        <p:nvGrpSpPr>
          <p:cNvPr id="1268" name="Google Shape;2174;p132"/>
          <p:cNvGrpSpPr/>
          <p:nvPr/>
        </p:nvGrpSpPr>
        <p:grpSpPr>
          <a:xfrm>
            <a:off x="565696" y="407485"/>
            <a:ext cx="8314533" cy="4328529"/>
            <a:chOff x="0" y="0"/>
            <a:chExt cx="8314532" cy="4328527"/>
          </a:xfrm>
        </p:grpSpPr>
        <p:grpSp>
          <p:nvGrpSpPr>
            <p:cNvPr id="1260" name="Google Shape;2175;p132"/>
            <p:cNvGrpSpPr/>
            <p:nvPr/>
          </p:nvGrpSpPr>
          <p:grpSpPr>
            <a:xfrm>
              <a:off x="7361749" y="3098082"/>
              <a:ext cx="952784" cy="226344"/>
              <a:chOff x="0" y="0"/>
              <a:chExt cx="952783" cy="226343"/>
            </a:xfrm>
          </p:grpSpPr>
          <p:sp>
            <p:nvSpPr>
              <p:cNvPr id="1257" name="Google Shape;2176;p132"/>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58" name="Google Shape;2177;p132"/>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59" name="Google Shape;2178;p132"/>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263" name="Google Shape;2179;p132"/>
            <p:cNvGrpSpPr/>
            <p:nvPr/>
          </p:nvGrpSpPr>
          <p:grpSpPr>
            <a:xfrm>
              <a:off x="4914210" y="0"/>
              <a:ext cx="608862" cy="125188"/>
              <a:chOff x="0" y="0"/>
              <a:chExt cx="608860" cy="125187"/>
            </a:xfrm>
          </p:grpSpPr>
          <p:sp>
            <p:nvSpPr>
              <p:cNvPr id="1261" name="Google Shape;2180;p132"/>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62" name="Google Shape;2181;p132"/>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264" name="Google Shape;2182;p132"/>
            <p:cNvSpPr/>
            <p:nvPr/>
          </p:nvSpPr>
          <p:spPr>
            <a:xfrm>
              <a:off x="3744790" y="4265933"/>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267" name="Google Shape;2183;p132"/>
            <p:cNvGrpSpPr/>
            <p:nvPr/>
          </p:nvGrpSpPr>
          <p:grpSpPr>
            <a:xfrm>
              <a:off x="-1" y="272343"/>
              <a:ext cx="504018" cy="125348"/>
              <a:chOff x="0" y="0"/>
              <a:chExt cx="504016" cy="125346"/>
            </a:xfrm>
          </p:grpSpPr>
          <p:sp>
            <p:nvSpPr>
              <p:cNvPr id="1265" name="Google Shape;2184;p132"/>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66" name="Google Shape;2185;p132"/>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2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28244164"/>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type="tx">
  <p:cSld name="One column text 4">
    <p:bg>
      <p:bgPr>
        <a:solidFill>
          <a:srgbClr val="E4E6F4"/>
        </a:solidFill>
        <a:effectLst/>
      </p:bgPr>
    </p:bg>
    <p:spTree>
      <p:nvGrpSpPr>
        <p:cNvPr id="1" name=""/>
        <p:cNvGrpSpPr/>
        <p:nvPr/>
      </p:nvGrpSpPr>
      <p:grpSpPr>
        <a:xfrm>
          <a:off x="0" y="0"/>
          <a:ext cx="0" cy="0"/>
          <a:chOff x="0" y="0"/>
          <a:chExt cx="0" cy="0"/>
        </a:xfrm>
      </p:grpSpPr>
      <p:sp>
        <p:nvSpPr>
          <p:cNvPr id="1276" name="Title Text"/>
          <p:cNvSpPr txBox="1">
            <a:spLocks noGrp="1"/>
          </p:cNvSpPr>
          <p:nvPr>
            <p:ph type="title"/>
          </p:nvPr>
        </p:nvSpPr>
        <p:spPr>
          <a:xfrm>
            <a:off x="4853749" y="1136400"/>
            <a:ext cx="3183901" cy="18093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1277" name="Body Level One…"/>
          <p:cNvSpPr txBox="1">
            <a:spLocks noGrp="1"/>
          </p:cNvSpPr>
          <p:nvPr>
            <p:ph type="body" sz="quarter" idx="1"/>
          </p:nvPr>
        </p:nvSpPr>
        <p:spPr>
          <a:xfrm>
            <a:off x="4853749" y="2991224"/>
            <a:ext cx="3183901" cy="1011001"/>
          </a:xfrm>
          <a:prstGeom prst="rect">
            <a:avLst/>
          </a:prstGeom>
        </p:spPr>
        <p:txBody>
          <a:bodyPr lIns="91424" tIns="91424" rIns="91424" bIns="91424"/>
          <a:lstStyle>
            <a:lvl1pPr marL="342900" indent="-228600">
              <a:buClrTx/>
              <a:buSzTx/>
              <a:buFontTx/>
              <a:buNone/>
              <a:defRPr>
                <a:solidFill>
                  <a:srgbClr val="2A284C"/>
                </a:solidFill>
                <a:latin typeface="Roboto Regular"/>
                <a:ea typeface="Roboto Regular"/>
                <a:cs typeface="Roboto Regular"/>
                <a:sym typeface="Roboto Regular"/>
              </a:defRPr>
            </a:lvl1pPr>
            <a:lvl2pPr marL="342900" indent="254000">
              <a:buClrTx/>
              <a:buSzTx/>
              <a:buFontTx/>
              <a:buNone/>
              <a:defRPr>
                <a:solidFill>
                  <a:srgbClr val="2A284C"/>
                </a:solidFill>
                <a:latin typeface="Roboto Regular"/>
                <a:ea typeface="Roboto Regular"/>
                <a:cs typeface="Roboto Regular"/>
                <a:sym typeface="Roboto Regular"/>
              </a:defRPr>
            </a:lvl2pPr>
            <a:lvl3pPr marL="342900" indent="711200">
              <a:buClrTx/>
              <a:buSzTx/>
              <a:buFontTx/>
              <a:buNone/>
              <a:defRPr>
                <a:solidFill>
                  <a:srgbClr val="2A284C"/>
                </a:solidFill>
                <a:latin typeface="Roboto Regular"/>
                <a:ea typeface="Roboto Regular"/>
                <a:cs typeface="Roboto Regular"/>
                <a:sym typeface="Roboto Regular"/>
              </a:defRPr>
            </a:lvl3pPr>
            <a:lvl4pPr marL="342900" indent="1168400">
              <a:buClrTx/>
              <a:buSzTx/>
              <a:buFontTx/>
              <a:buNone/>
              <a:defRPr>
                <a:solidFill>
                  <a:srgbClr val="2A284C"/>
                </a:solidFill>
                <a:latin typeface="Roboto Regular"/>
                <a:ea typeface="Roboto Regular"/>
                <a:cs typeface="Roboto Regular"/>
                <a:sym typeface="Roboto Regular"/>
              </a:defRPr>
            </a:lvl4pPr>
            <a:lvl5pPr marL="342900" indent="1625600">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grpSp>
        <p:nvGrpSpPr>
          <p:cNvPr id="1286" name="Google Shape;2189;p133"/>
          <p:cNvGrpSpPr/>
          <p:nvPr/>
        </p:nvGrpSpPr>
        <p:grpSpPr>
          <a:xfrm>
            <a:off x="6794234" y="462280"/>
            <a:ext cx="2083312" cy="4218937"/>
            <a:chOff x="0" y="0"/>
            <a:chExt cx="2083311" cy="4218936"/>
          </a:xfrm>
        </p:grpSpPr>
        <p:grpSp>
          <p:nvGrpSpPr>
            <p:cNvPr id="1281" name="Google Shape;2190;p133"/>
            <p:cNvGrpSpPr/>
            <p:nvPr/>
          </p:nvGrpSpPr>
          <p:grpSpPr>
            <a:xfrm>
              <a:off x="0" y="-1"/>
              <a:ext cx="771987" cy="183911"/>
              <a:chOff x="0" y="0"/>
              <a:chExt cx="771986" cy="183909"/>
            </a:xfrm>
          </p:grpSpPr>
          <p:sp>
            <p:nvSpPr>
              <p:cNvPr id="1278" name="Google Shape;2191;p133"/>
              <p:cNvSpPr/>
              <p:nvPr/>
            </p:nvSpPr>
            <p:spPr>
              <a:xfrm flipH="1">
                <a:off x="288615" y="58602"/>
                <a:ext cx="483372"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79" name="Google Shape;2192;p133"/>
              <p:cNvSpPr/>
              <p:nvPr/>
            </p:nvSpPr>
            <p:spPr>
              <a:xfrm flipH="1">
                <a:off x="123509" y="0"/>
                <a:ext cx="482385"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80" name="Google Shape;2193;p133"/>
              <p:cNvSpPr/>
              <p:nvPr/>
            </p:nvSpPr>
            <p:spPr>
              <a:xfrm flipH="1">
                <a:off x="0"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284" name="Google Shape;2194;p133"/>
            <p:cNvGrpSpPr/>
            <p:nvPr/>
          </p:nvGrpSpPr>
          <p:grpSpPr>
            <a:xfrm>
              <a:off x="81892" y="4093748"/>
              <a:ext cx="608861" cy="125189"/>
              <a:chOff x="0" y="0"/>
              <a:chExt cx="608860" cy="125187"/>
            </a:xfrm>
          </p:grpSpPr>
          <p:sp>
            <p:nvSpPr>
              <p:cNvPr id="1282" name="Google Shape;2195;p133"/>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83" name="Google Shape;2196;p133"/>
              <p:cNvSpPr/>
              <p:nvPr/>
            </p:nvSpPr>
            <p:spPr>
              <a:xfrm flipH="1">
                <a:off x="125495"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285" name="Google Shape;2197;p133"/>
            <p:cNvSpPr/>
            <p:nvPr/>
          </p:nvSpPr>
          <p:spPr>
            <a:xfrm flipH="1">
              <a:off x="1600935" y="2107570"/>
              <a:ext cx="482377"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2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02941327"/>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tx">
  <p:cSld name="1_Thanks">
    <p:bg>
      <p:bgPr>
        <a:solidFill>
          <a:srgbClr val="E4E6F4"/>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719999" y="1376350"/>
            <a:ext cx="2965501" cy="972901"/>
          </a:xfrm>
          <a:prstGeom prst="rect">
            <a:avLst/>
          </a:prstGeom>
        </p:spPr>
        <p:txBody>
          <a:bodyPr lIns="91424" tIns="91424" rIns="91424" bIns="91424"/>
          <a:lstStyle>
            <a:lvl1pPr>
              <a:defRPr sz="5000">
                <a:solidFill>
                  <a:srgbClr val="2A284C"/>
                </a:solidFill>
                <a:latin typeface="Oswald"/>
                <a:ea typeface="Oswald"/>
                <a:cs typeface="Oswald"/>
                <a:sym typeface="Oswald"/>
              </a:defRPr>
            </a:lvl1pPr>
          </a:lstStyle>
          <a:p>
            <a:r>
              <a:t>Title Text</a:t>
            </a:r>
          </a:p>
        </p:txBody>
      </p:sp>
      <p:grpSp>
        <p:nvGrpSpPr>
          <p:cNvPr id="1297" name="Google Shape;2200;p134"/>
          <p:cNvGrpSpPr/>
          <p:nvPr/>
        </p:nvGrpSpPr>
        <p:grpSpPr>
          <a:xfrm>
            <a:off x="4958521" y="73875"/>
            <a:ext cx="6397343" cy="4995861"/>
            <a:chOff x="0" y="0"/>
            <a:chExt cx="6397341" cy="4995859"/>
          </a:xfrm>
        </p:grpSpPr>
        <p:sp>
          <p:nvSpPr>
            <p:cNvPr id="1295" name="Google Shape;2201;p134"/>
            <p:cNvSpPr/>
            <p:nvPr/>
          </p:nvSpPr>
          <p:spPr>
            <a:xfrm>
              <a:off x="-1" y="0"/>
              <a:ext cx="1324585" cy="1537698"/>
            </a:xfrm>
            <a:custGeom>
              <a:avLst/>
              <a:gdLst/>
              <a:ahLst/>
              <a:cxnLst>
                <a:cxn ang="0">
                  <a:pos x="wd2" y="hd2"/>
                </a:cxn>
                <a:cxn ang="5400000">
                  <a:pos x="wd2" y="hd2"/>
                </a:cxn>
                <a:cxn ang="10800000">
                  <a:pos x="wd2" y="hd2"/>
                </a:cxn>
                <a:cxn ang="16200000">
                  <a:pos x="wd2" y="hd2"/>
                </a:cxn>
              </a:cxnLst>
              <a:rect l="0" t="0" r="r" b="b"/>
              <a:pathLst>
                <a:path w="21219" h="21600" extrusionOk="0">
                  <a:moveTo>
                    <a:pt x="7982" y="0"/>
                  </a:moveTo>
                  <a:cubicBezTo>
                    <a:pt x="7566" y="0"/>
                    <a:pt x="7155" y="49"/>
                    <a:pt x="6762" y="190"/>
                  </a:cubicBezTo>
                  <a:cubicBezTo>
                    <a:pt x="4843" y="883"/>
                    <a:pt x="5407" y="2542"/>
                    <a:pt x="4164" y="3532"/>
                  </a:cubicBezTo>
                  <a:cubicBezTo>
                    <a:pt x="3120" y="4374"/>
                    <a:pt x="1116" y="3706"/>
                    <a:pt x="240" y="4869"/>
                  </a:cubicBezTo>
                  <a:cubicBezTo>
                    <a:pt x="-381" y="5686"/>
                    <a:pt x="297" y="6800"/>
                    <a:pt x="1200" y="7395"/>
                  </a:cubicBezTo>
                  <a:cubicBezTo>
                    <a:pt x="2075" y="7989"/>
                    <a:pt x="3205" y="8311"/>
                    <a:pt x="3883" y="9104"/>
                  </a:cubicBezTo>
                  <a:cubicBezTo>
                    <a:pt x="5012" y="10316"/>
                    <a:pt x="4701" y="12124"/>
                    <a:pt x="4080" y="13585"/>
                  </a:cubicBezTo>
                  <a:cubicBezTo>
                    <a:pt x="3459" y="15070"/>
                    <a:pt x="2583" y="16556"/>
                    <a:pt x="2809" y="18116"/>
                  </a:cubicBezTo>
                  <a:cubicBezTo>
                    <a:pt x="2923" y="18858"/>
                    <a:pt x="3233" y="19551"/>
                    <a:pt x="3685" y="20170"/>
                  </a:cubicBezTo>
                  <a:cubicBezTo>
                    <a:pt x="4137" y="20789"/>
                    <a:pt x="4701" y="21384"/>
                    <a:pt x="5521" y="21557"/>
                  </a:cubicBezTo>
                  <a:cubicBezTo>
                    <a:pt x="5670" y="21586"/>
                    <a:pt x="5819" y="21600"/>
                    <a:pt x="5968" y="21600"/>
                  </a:cubicBezTo>
                  <a:cubicBezTo>
                    <a:pt x="6831" y="21600"/>
                    <a:pt x="7665" y="21144"/>
                    <a:pt x="8316" y="20617"/>
                  </a:cubicBezTo>
                  <a:cubicBezTo>
                    <a:pt x="9078" y="19997"/>
                    <a:pt x="9755" y="19255"/>
                    <a:pt x="10687" y="18858"/>
                  </a:cubicBezTo>
                  <a:cubicBezTo>
                    <a:pt x="12043" y="18264"/>
                    <a:pt x="13765" y="18487"/>
                    <a:pt x="14923" y="17670"/>
                  </a:cubicBezTo>
                  <a:cubicBezTo>
                    <a:pt x="16363" y="16654"/>
                    <a:pt x="16165" y="14724"/>
                    <a:pt x="16560" y="13139"/>
                  </a:cubicBezTo>
                  <a:cubicBezTo>
                    <a:pt x="17238" y="10465"/>
                    <a:pt x="19864" y="8485"/>
                    <a:pt x="20880" y="5909"/>
                  </a:cubicBezTo>
                  <a:cubicBezTo>
                    <a:pt x="21106" y="5414"/>
                    <a:pt x="21219" y="4894"/>
                    <a:pt x="21219" y="4350"/>
                  </a:cubicBezTo>
                  <a:cubicBezTo>
                    <a:pt x="21162" y="2616"/>
                    <a:pt x="19496" y="1180"/>
                    <a:pt x="17661" y="611"/>
                  </a:cubicBezTo>
                  <a:cubicBezTo>
                    <a:pt x="16591" y="290"/>
                    <a:pt x="15521" y="213"/>
                    <a:pt x="14447" y="213"/>
                  </a:cubicBezTo>
                  <a:cubicBezTo>
                    <a:pt x="13453" y="213"/>
                    <a:pt x="12456" y="279"/>
                    <a:pt x="11456" y="279"/>
                  </a:cubicBezTo>
                  <a:cubicBezTo>
                    <a:pt x="11199" y="279"/>
                    <a:pt x="10944" y="275"/>
                    <a:pt x="10687" y="264"/>
                  </a:cubicBezTo>
                  <a:cubicBezTo>
                    <a:pt x="9819" y="230"/>
                    <a:pt x="8884" y="0"/>
                    <a:pt x="798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1296" name="Google Shape;2202;p134"/>
            <p:cNvSpPr/>
            <p:nvPr/>
          </p:nvSpPr>
          <p:spPr>
            <a:xfrm>
              <a:off x="1030565" y="341658"/>
              <a:ext cx="5366777" cy="4654202"/>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sp>
        <p:nvSpPr>
          <p:cNvPr id="1298" name="Body Level One…"/>
          <p:cNvSpPr txBox="1">
            <a:spLocks noGrp="1"/>
          </p:cNvSpPr>
          <p:nvPr>
            <p:ph type="body" sz="quarter" idx="1"/>
          </p:nvPr>
        </p:nvSpPr>
        <p:spPr>
          <a:xfrm>
            <a:off x="719999" y="2318399"/>
            <a:ext cx="2965501" cy="1206301"/>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1299" name="Google Shape;2204;p134"/>
          <p:cNvSpPr txBox="1"/>
          <p:nvPr/>
        </p:nvSpPr>
        <p:spPr>
          <a:xfrm>
            <a:off x="719999" y="3571133"/>
            <a:ext cx="3401702" cy="7924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a:spcBef>
                <a:spcPts val="300"/>
              </a:spcBef>
              <a:defRPr sz="1200">
                <a:solidFill>
                  <a:srgbClr val="2A284C"/>
                </a:solidFill>
                <a:latin typeface="Roboto Regular"/>
                <a:ea typeface="Roboto Regular"/>
                <a:cs typeface="Roboto Regular"/>
                <a:sym typeface="Roboto Regular"/>
              </a:defRPr>
            </a:pPr>
            <a:r>
              <a:t>CREDITS: This presentation template was created by </a:t>
            </a:r>
            <a:r>
              <a:rPr u="sng">
                <a:solidFill>
                  <a:srgbClr val="0000FF"/>
                </a:solidFill>
                <a:uFill>
                  <a:solidFill>
                    <a:srgbClr val="0000FF"/>
                  </a:solidFill>
                </a:uFill>
                <a:hlinkClick r:id="rId2"/>
              </a:rPr>
              <a:t>Slidesgo</a:t>
            </a:r>
            <a:r>
              <a:t>, including icons by </a:t>
            </a:r>
            <a:r>
              <a:rPr u="sng">
                <a:solidFill>
                  <a:srgbClr val="0000FF"/>
                </a:solidFill>
                <a:uFill>
                  <a:solidFill>
                    <a:srgbClr val="0000FF"/>
                  </a:solidFill>
                </a:uFill>
                <a:hlinkClick r:id="rId3"/>
              </a:rPr>
              <a:t>Flaticon</a:t>
            </a:r>
            <a:r>
              <a:t>, and infographics &amp; images by </a:t>
            </a:r>
            <a:r>
              <a:rPr u="sng">
                <a:solidFill>
                  <a:srgbClr val="0000FF"/>
                </a:solidFill>
                <a:uFill>
                  <a:solidFill>
                    <a:srgbClr val="0000FF"/>
                  </a:solidFill>
                </a:uFill>
                <a:hlinkClick r:id="rId4"/>
              </a:rPr>
              <a:t>Freepik</a:t>
            </a:r>
          </a:p>
        </p:txBody>
      </p:sp>
      <p:grpSp>
        <p:nvGrpSpPr>
          <p:cNvPr id="1308" name="Google Shape;2205;p134"/>
          <p:cNvGrpSpPr/>
          <p:nvPr/>
        </p:nvGrpSpPr>
        <p:grpSpPr>
          <a:xfrm>
            <a:off x="4100229" y="542055"/>
            <a:ext cx="4782043" cy="3802311"/>
            <a:chOff x="0" y="0"/>
            <a:chExt cx="4782042" cy="3802309"/>
          </a:xfrm>
        </p:grpSpPr>
        <p:grpSp>
          <p:nvGrpSpPr>
            <p:cNvPr id="1303" name="Google Shape;2206;p134"/>
            <p:cNvGrpSpPr/>
            <p:nvPr/>
          </p:nvGrpSpPr>
          <p:grpSpPr>
            <a:xfrm>
              <a:off x="-1" y="1819339"/>
              <a:ext cx="952785" cy="226345"/>
              <a:chOff x="0" y="0"/>
              <a:chExt cx="952783" cy="226343"/>
            </a:xfrm>
          </p:grpSpPr>
          <p:sp>
            <p:nvSpPr>
              <p:cNvPr id="1300" name="Google Shape;2207;p134"/>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01" name="Google Shape;2208;p134"/>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02" name="Google Shape;2209;p134"/>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04" name="Google Shape;2210;p134"/>
            <p:cNvSpPr/>
            <p:nvPr/>
          </p:nvSpPr>
          <p:spPr>
            <a:xfrm>
              <a:off x="4299666" y="3739715"/>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307" name="Google Shape;2211;p134"/>
            <p:cNvGrpSpPr/>
            <p:nvPr/>
          </p:nvGrpSpPr>
          <p:grpSpPr>
            <a:xfrm>
              <a:off x="3111062" y="0"/>
              <a:ext cx="504018" cy="125348"/>
              <a:chOff x="0" y="0"/>
              <a:chExt cx="504016" cy="125347"/>
            </a:xfrm>
          </p:grpSpPr>
          <p:sp>
            <p:nvSpPr>
              <p:cNvPr id="1305" name="Google Shape;2212;p134"/>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06" name="Google Shape;2213;p134"/>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3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3909709"/>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tx">
  <p:cSld name="Quote">
    <p:bg>
      <p:bgPr>
        <a:solidFill>
          <a:srgbClr val="E4E6F4"/>
        </a:solidFill>
        <a:effectLst/>
      </p:bgPr>
    </p:bg>
    <p:spTree>
      <p:nvGrpSpPr>
        <p:cNvPr id="1" name=""/>
        <p:cNvGrpSpPr/>
        <p:nvPr/>
      </p:nvGrpSpPr>
      <p:grpSpPr>
        <a:xfrm>
          <a:off x="0" y="0"/>
          <a:ext cx="0" cy="0"/>
          <a:chOff x="0" y="0"/>
          <a:chExt cx="0" cy="0"/>
        </a:xfrm>
      </p:grpSpPr>
      <p:grpSp>
        <p:nvGrpSpPr>
          <p:cNvPr id="1325" name="Google Shape;2215;p135"/>
          <p:cNvGrpSpPr/>
          <p:nvPr/>
        </p:nvGrpSpPr>
        <p:grpSpPr>
          <a:xfrm>
            <a:off x="322088" y="448042"/>
            <a:ext cx="8088918" cy="3985280"/>
            <a:chOff x="0" y="0"/>
            <a:chExt cx="8088917" cy="3985278"/>
          </a:xfrm>
        </p:grpSpPr>
        <p:grpSp>
          <p:nvGrpSpPr>
            <p:cNvPr id="1319" name="Google Shape;2216;p135"/>
            <p:cNvGrpSpPr/>
            <p:nvPr/>
          </p:nvGrpSpPr>
          <p:grpSpPr>
            <a:xfrm>
              <a:off x="7136134" y="3625432"/>
              <a:ext cx="952784" cy="226345"/>
              <a:chOff x="0" y="0"/>
              <a:chExt cx="952783" cy="226343"/>
            </a:xfrm>
          </p:grpSpPr>
          <p:sp>
            <p:nvSpPr>
              <p:cNvPr id="1316" name="Google Shape;2217;p135"/>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17" name="Google Shape;2218;p135"/>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18" name="Google Shape;2219;p135"/>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323" name="Google Shape;2220;p135"/>
            <p:cNvGrpSpPr/>
            <p:nvPr/>
          </p:nvGrpSpPr>
          <p:grpSpPr>
            <a:xfrm>
              <a:off x="6863324" y="-1"/>
              <a:ext cx="771988" cy="183911"/>
              <a:chOff x="0" y="0"/>
              <a:chExt cx="771986" cy="183909"/>
            </a:xfrm>
          </p:grpSpPr>
          <p:sp>
            <p:nvSpPr>
              <p:cNvPr id="1320" name="Google Shape;2221;p135"/>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21" name="Google Shape;2222;p135"/>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22" name="Google Shape;2223;p135"/>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24" name="Google Shape;2224;p135"/>
            <p:cNvSpPr/>
            <p:nvPr/>
          </p:nvSpPr>
          <p:spPr>
            <a:xfrm>
              <a:off x="-1" y="3922684"/>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26" name="Title Text"/>
          <p:cNvSpPr txBox="1">
            <a:spLocks noGrp="1"/>
          </p:cNvSpPr>
          <p:nvPr>
            <p:ph type="title"/>
          </p:nvPr>
        </p:nvSpPr>
        <p:spPr>
          <a:xfrm>
            <a:off x="4572000" y="3368225"/>
            <a:ext cx="3539400" cy="402301"/>
          </a:xfrm>
          <a:prstGeom prst="rect">
            <a:avLst/>
          </a:prstGeom>
        </p:spPr>
        <p:txBody>
          <a:bodyPr lIns="91424" tIns="91424" rIns="91424" bIns="91424" anchor="t"/>
          <a:lstStyle>
            <a:lvl1pPr>
              <a:defRPr sz="1800" b="0">
                <a:solidFill>
                  <a:srgbClr val="2A284C"/>
                </a:solidFill>
                <a:latin typeface="Roboto Regular"/>
                <a:ea typeface="Roboto Regular"/>
                <a:cs typeface="Roboto Regular"/>
                <a:sym typeface="Roboto Regular"/>
              </a:defRPr>
            </a:lvl1pPr>
          </a:lstStyle>
          <a:p>
            <a:r>
              <a:t>Title Text</a:t>
            </a:r>
          </a:p>
        </p:txBody>
      </p:sp>
      <p:sp>
        <p:nvSpPr>
          <p:cNvPr id="1327" name="Body Level One…"/>
          <p:cNvSpPr txBox="1">
            <a:spLocks noGrp="1"/>
          </p:cNvSpPr>
          <p:nvPr>
            <p:ph type="body" sz="quarter" idx="1"/>
          </p:nvPr>
        </p:nvSpPr>
        <p:spPr>
          <a:xfrm>
            <a:off x="4572000" y="1316399"/>
            <a:ext cx="3539400" cy="1985701"/>
          </a:xfrm>
          <a:prstGeom prst="rect">
            <a:avLst/>
          </a:prstGeom>
        </p:spPr>
        <p:txBody>
          <a:bodyPr lIns="91424" tIns="91424" rIns="91424" bIns="91424"/>
          <a:lstStyle>
            <a:lvl1pPr marL="342900" indent="-228600">
              <a:buClrTx/>
              <a:buSzTx/>
              <a:buFontTx/>
              <a:buNone/>
              <a:defRPr sz="2400" b="1">
                <a:solidFill>
                  <a:srgbClr val="2A284C"/>
                </a:solidFill>
                <a:latin typeface="Oswald"/>
                <a:ea typeface="Oswald"/>
                <a:cs typeface="Oswald"/>
                <a:sym typeface="Oswald"/>
              </a:defRPr>
            </a:lvl1pPr>
            <a:lvl2pPr marL="342900" indent="254000">
              <a:buClrTx/>
              <a:buSzTx/>
              <a:buFontTx/>
              <a:buNone/>
              <a:defRPr sz="2400" b="1">
                <a:solidFill>
                  <a:srgbClr val="2A284C"/>
                </a:solidFill>
                <a:latin typeface="Oswald"/>
                <a:ea typeface="Oswald"/>
                <a:cs typeface="Oswald"/>
                <a:sym typeface="Oswald"/>
              </a:defRPr>
            </a:lvl2pPr>
            <a:lvl3pPr marL="342900" indent="711200">
              <a:buClrTx/>
              <a:buSzTx/>
              <a:buFontTx/>
              <a:buNone/>
              <a:defRPr sz="2400" b="1">
                <a:solidFill>
                  <a:srgbClr val="2A284C"/>
                </a:solidFill>
                <a:latin typeface="Oswald"/>
                <a:ea typeface="Oswald"/>
                <a:cs typeface="Oswald"/>
                <a:sym typeface="Oswald"/>
              </a:defRPr>
            </a:lvl3pPr>
            <a:lvl4pPr marL="342900" indent="1168400">
              <a:buClrTx/>
              <a:buSzTx/>
              <a:buFontTx/>
              <a:buNone/>
              <a:defRPr sz="2400" b="1">
                <a:solidFill>
                  <a:srgbClr val="2A284C"/>
                </a:solidFill>
                <a:latin typeface="Oswald"/>
                <a:ea typeface="Oswald"/>
                <a:cs typeface="Oswald"/>
                <a:sym typeface="Oswald"/>
              </a:defRPr>
            </a:lvl4pPr>
            <a:lvl5pPr marL="342900" indent="1625600">
              <a:buClrTx/>
              <a:buSzTx/>
              <a:buFontTx/>
              <a:buNone/>
              <a:defRPr sz="24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1328" name="Google Shape;2227;p135"/>
          <p:cNvSpPr/>
          <p:nvPr/>
        </p:nvSpPr>
        <p:spPr>
          <a:xfrm>
            <a:off x="-4285988" y="-1547862"/>
            <a:ext cx="9500790" cy="8239318"/>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sp>
        <p:nvSpPr>
          <p:cNvPr id="13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78113202"/>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x">
  <p:cSld name="1_Title and two columns 2">
    <p:bg>
      <p:bgPr>
        <a:solidFill>
          <a:srgbClr val="E4E6F4"/>
        </a:solidFill>
        <a:effectLst/>
      </p:bgPr>
    </p:bg>
    <p:spTree>
      <p:nvGrpSpPr>
        <p:cNvPr id="1" name=""/>
        <p:cNvGrpSpPr/>
        <p:nvPr/>
      </p:nvGrpSpPr>
      <p:grpSpPr>
        <a:xfrm>
          <a:off x="0" y="0"/>
          <a:ext cx="0" cy="0"/>
          <a:chOff x="0" y="0"/>
          <a:chExt cx="0" cy="0"/>
        </a:xfrm>
      </p:grpSpPr>
      <p:sp>
        <p:nvSpPr>
          <p:cNvPr id="1336" name="xx%"/>
          <p:cNvSpPr txBox="1">
            <a:spLocks noGrp="1"/>
          </p:cNvSpPr>
          <p:nvPr>
            <p:ph type="title" hasCustomPrompt="1"/>
          </p:nvPr>
        </p:nvSpPr>
        <p:spPr>
          <a:xfrm>
            <a:off x="2207936" y="1892250"/>
            <a:ext cx="885901" cy="650400"/>
          </a:xfrm>
          <a:prstGeom prst="rect">
            <a:avLst/>
          </a:prstGeom>
        </p:spPr>
        <p:txBody>
          <a:bodyPr lIns="91424" tIns="91424" rIns="91424" bIns="91424"/>
          <a:lstStyle>
            <a:lvl1pPr algn="ctr">
              <a:defRPr sz="4800">
                <a:solidFill>
                  <a:srgbClr val="2A284C"/>
                </a:solidFill>
                <a:latin typeface="Oswald"/>
                <a:ea typeface="Oswald"/>
                <a:cs typeface="Oswald"/>
                <a:sym typeface="Oswald"/>
              </a:defRPr>
            </a:lvl1pPr>
          </a:lstStyle>
          <a:p>
            <a:r>
              <a:t>xx%</a:t>
            </a:r>
          </a:p>
        </p:txBody>
      </p:sp>
      <p:sp>
        <p:nvSpPr>
          <p:cNvPr id="1337" name="Body Level One…"/>
          <p:cNvSpPr txBox="1">
            <a:spLocks noGrp="1"/>
          </p:cNvSpPr>
          <p:nvPr>
            <p:ph type="body" sz="quarter" idx="1"/>
          </p:nvPr>
        </p:nvSpPr>
        <p:spPr>
          <a:xfrm>
            <a:off x="1393887" y="2881725"/>
            <a:ext cx="2514001" cy="345901"/>
          </a:xfrm>
          <a:prstGeom prst="rect">
            <a:avLst/>
          </a:prstGeom>
        </p:spPr>
        <p:txBody>
          <a:bodyPr lIns="91424" tIns="91424" rIns="91424" bIns="91424" anchor="ctr"/>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1353" name="Google Shape;2236;p136"/>
          <p:cNvGrpSpPr/>
          <p:nvPr/>
        </p:nvGrpSpPr>
        <p:grpSpPr>
          <a:xfrm>
            <a:off x="260793" y="341908"/>
            <a:ext cx="8620118" cy="4459643"/>
            <a:chOff x="0" y="0"/>
            <a:chExt cx="8620117" cy="4459643"/>
          </a:xfrm>
        </p:grpSpPr>
        <p:grpSp>
          <p:nvGrpSpPr>
            <p:cNvPr id="1341" name="Google Shape;2237;p136"/>
            <p:cNvGrpSpPr/>
            <p:nvPr/>
          </p:nvGrpSpPr>
          <p:grpSpPr>
            <a:xfrm>
              <a:off x="7667334" y="1136750"/>
              <a:ext cx="952784" cy="226345"/>
              <a:chOff x="0" y="0"/>
              <a:chExt cx="952783" cy="226343"/>
            </a:xfrm>
          </p:grpSpPr>
          <p:sp>
            <p:nvSpPr>
              <p:cNvPr id="1338" name="Google Shape;2238;p136"/>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39" name="Google Shape;2239;p136"/>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40" name="Google Shape;2240;p136"/>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345" name="Google Shape;2241;p136"/>
            <p:cNvGrpSpPr/>
            <p:nvPr/>
          </p:nvGrpSpPr>
          <p:grpSpPr>
            <a:xfrm>
              <a:off x="0" y="3587355"/>
              <a:ext cx="771987" cy="183911"/>
              <a:chOff x="0" y="0"/>
              <a:chExt cx="771986" cy="183909"/>
            </a:xfrm>
          </p:grpSpPr>
          <p:sp>
            <p:nvSpPr>
              <p:cNvPr id="1342" name="Google Shape;2242;p136"/>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43" name="Google Shape;2243;p136"/>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44" name="Google Shape;2244;p136"/>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348" name="Google Shape;2245;p136"/>
            <p:cNvGrpSpPr/>
            <p:nvPr/>
          </p:nvGrpSpPr>
          <p:grpSpPr>
            <a:xfrm>
              <a:off x="7839471" y="4334455"/>
              <a:ext cx="608861" cy="125189"/>
              <a:chOff x="0" y="0"/>
              <a:chExt cx="608860" cy="125187"/>
            </a:xfrm>
          </p:grpSpPr>
          <p:sp>
            <p:nvSpPr>
              <p:cNvPr id="1346" name="Google Shape;2246;p136"/>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47" name="Google Shape;2247;p136"/>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49" name="Google Shape;2248;p136"/>
            <p:cNvSpPr/>
            <p:nvPr/>
          </p:nvSpPr>
          <p:spPr>
            <a:xfrm>
              <a:off x="620550" y="1920914"/>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352" name="Google Shape;2249;p136"/>
            <p:cNvGrpSpPr/>
            <p:nvPr/>
          </p:nvGrpSpPr>
          <p:grpSpPr>
            <a:xfrm>
              <a:off x="7292097" y="0"/>
              <a:ext cx="504018" cy="125348"/>
              <a:chOff x="0" y="0"/>
              <a:chExt cx="504016" cy="125347"/>
            </a:xfrm>
          </p:grpSpPr>
          <p:sp>
            <p:nvSpPr>
              <p:cNvPr id="1350" name="Google Shape;2250;p136"/>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51" name="Google Shape;2251;p136"/>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3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00011218"/>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type="tx">
  <p:cSld name="1_Title and five columns">
    <p:bg>
      <p:bgPr>
        <a:solidFill>
          <a:srgbClr val="E4E6F4"/>
        </a:solidFill>
        <a:effectLst/>
      </p:bgPr>
    </p:bg>
    <p:spTree>
      <p:nvGrpSpPr>
        <p:cNvPr id="1" name=""/>
        <p:cNvGrpSpPr/>
        <p:nvPr/>
      </p:nvGrpSpPr>
      <p:grpSpPr>
        <a:xfrm>
          <a:off x="0" y="0"/>
          <a:ext cx="0" cy="0"/>
          <a:chOff x="0" y="0"/>
          <a:chExt cx="0" cy="0"/>
        </a:xfrm>
      </p:grpSpPr>
      <p:sp>
        <p:nvSpPr>
          <p:cNvPr id="1361" name="Body Level One…"/>
          <p:cNvSpPr txBox="1">
            <a:spLocks noGrp="1"/>
          </p:cNvSpPr>
          <p:nvPr>
            <p:ph type="body" sz="quarter" idx="1"/>
          </p:nvPr>
        </p:nvSpPr>
        <p:spPr>
          <a:xfrm>
            <a:off x="770550" y="3120436"/>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1362"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375" name="Google Shape;2264;p137"/>
          <p:cNvGrpSpPr/>
          <p:nvPr/>
        </p:nvGrpSpPr>
        <p:grpSpPr>
          <a:xfrm>
            <a:off x="-251658" y="1394581"/>
            <a:ext cx="8917028" cy="3272393"/>
            <a:chOff x="0" y="0"/>
            <a:chExt cx="8917026" cy="3272393"/>
          </a:xfrm>
        </p:grpSpPr>
        <p:grpSp>
          <p:nvGrpSpPr>
            <p:cNvPr id="1366" name="Google Shape;2265;p137"/>
            <p:cNvGrpSpPr/>
            <p:nvPr/>
          </p:nvGrpSpPr>
          <p:grpSpPr>
            <a:xfrm>
              <a:off x="798734" y="552550"/>
              <a:ext cx="952784" cy="226345"/>
              <a:chOff x="0" y="0"/>
              <a:chExt cx="952783" cy="226343"/>
            </a:xfrm>
          </p:grpSpPr>
          <p:sp>
            <p:nvSpPr>
              <p:cNvPr id="1363" name="Google Shape;2266;p137"/>
              <p:cNvSpPr/>
              <p:nvPr/>
            </p:nvSpPr>
            <p:spPr>
              <a:xfrm flipH="1">
                <a:off x="358195"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64" name="Google Shape;2267;p137"/>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65" name="Google Shape;2268;p137"/>
              <p:cNvSpPr/>
              <p:nvPr/>
            </p:nvSpPr>
            <p:spPr>
              <a:xfrm flipH="1">
                <a:off x="-1"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369" name="Google Shape;2269;p137"/>
            <p:cNvGrpSpPr/>
            <p:nvPr/>
          </p:nvGrpSpPr>
          <p:grpSpPr>
            <a:xfrm>
              <a:off x="7280058" y="3147205"/>
              <a:ext cx="608861" cy="125189"/>
              <a:chOff x="0" y="0"/>
              <a:chExt cx="608859" cy="125187"/>
            </a:xfrm>
          </p:grpSpPr>
          <p:sp>
            <p:nvSpPr>
              <p:cNvPr id="1367" name="Google Shape;2270;p137"/>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68" name="Google Shape;2271;p137"/>
              <p:cNvSpPr/>
              <p:nvPr/>
            </p:nvSpPr>
            <p:spPr>
              <a:xfrm flipH="1">
                <a:off x="125494"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70" name="Google Shape;2272;p137"/>
            <p:cNvSpPr/>
            <p:nvPr/>
          </p:nvSpPr>
          <p:spPr>
            <a:xfrm flipH="1">
              <a:off x="8434650" y="1145889"/>
              <a:ext cx="482377"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373" name="Google Shape;2273;p137"/>
            <p:cNvGrpSpPr/>
            <p:nvPr/>
          </p:nvGrpSpPr>
          <p:grpSpPr>
            <a:xfrm>
              <a:off x="7532288" y="0"/>
              <a:ext cx="504017" cy="125348"/>
              <a:chOff x="0" y="0"/>
              <a:chExt cx="504016" cy="125347"/>
            </a:xfrm>
          </p:grpSpPr>
          <p:sp>
            <p:nvSpPr>
              <p:cNvPr id="1371" name="Google Shape;2274;p137"/>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72" name="Google Shape;2275;p137"/>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74" name="Google Shape;2276;p137"/>
            <p:cNvSpPr/>
            <p:nvPr/>
          </p:nvSpPr>
          <p:spPr>
            <a:xfrm flipH="1">
              <a:off x="-1" y="2274164"/>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7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35345798"/>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7"/>
        <p:cNvGrpSpPr/>
        <p:nvPr/>
      </p:nvGrpSpPr>
      <p:grpSpPr>
        <a:xfrm>
          <a:off x="0" y="0"/>
          <a:ext cx="0" cy="0"/>
          <a:chOff x="0" y="0"/>
          <a:chExt cx="0" cy="0"/>
        </a:xfrm>
      </p:grpSpPr>
      <p:sp>
        <p:nvSpPr>
          <p:cNvPr id="28" name="Google Shape;28;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0" name="Google Shape;30;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1" name="Google Shape;31;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04800">
              <a:spcBef>
                <a:spcPts val="0"/>
              </a:spcBef>
              <a:spcAft>
                <a:spcPts val="0"/>
              </a:spcAft>
              <a:buSzPts val="1200"/>
              <a:buChar char="●"/>
              <a:defRPr/>
            </a:lvl1pPr>
            <a:lvl2pPr marL="914400" lvl="1" indent="-304800">
              <a:spcBef>
                <a:spcPts val="0"/>
              </a:spcBef>
              <a:spcAft>
                <a:spcPts val="0"/>
              </a:spcAft>
              <a:buSzPts val="1200"/>
              <a:buChar char="○"/>
              <a:defRPr/>
            </a:lvl2pPr>
            <a:lvl3pPr marL="1371600" lvl="2" indent="-304800">
              <a:spcBef>
                <a:spcPts val="0"/>
              </a:spcBef>
              <a:spcAft>
                <a:spcPts val="0"/>
              </a:spcAft>
              <a:buSzPts val="1200"/>
              <a:buChar char="■"/>
              <a:defRPr/>
            </a:lvl3pPr>
            <a:lvl4pPr marL="1828800" lvl="3" indent="-304800">
              <a:spcBef>
                <a:spcPts val="0"/>
              </a:spcBef>
              <a:spcAft>
                <a:spcPts val="0"/>
              </a:spcAft>
              <a:buSzPts val="1200"/>
              <a:buChar char="●"/>
              <a:defRPr/>
            </a:lvl4pPr>
            <a:lvl5pPr marL="2286000" lvl="4" indent="-304800">
              <a:spcBef>
                <a:spcPts val="0"/>
              </a:spcBef>
              <a:spcAft>
                <a:spcPts val="0"/>
              </a:spcAft>
              <a:buSzPts val="1200"/>
              <a:buChar char="○"/>
              <a:defRPr/>
            </a:lvl5pPr>
            <a:lvl6pPr marL="2743200" lvl="5" indent="-304800">
              <a:spcBef>
                <a:spcPts val="0"/>
              </a:spcBef>
              <a:spcAft>
                <a:spcPts val="0"/>
              </a:spcAft>
              <a:buSzPts val="1200"/>
              <a:buChar char="■"/>
              <a:defRPr/>
            </a:lvl6pPr>
            <a:lvl7pPr marL="3200400" lvl="6" indent="-304800">
              <a:spcBef>
                <a:spcPts val="0"/>
              </a:spcBef>
              <a:spcAft>
                <a:spcPts val="0"/>
              </a:spcAft>
              <a:buSzPts val="1200"/>
              <a:buChar char="●"/>
              <a:defRPr/>
            </a:lvl7pPr>
            <a:lvl8pPr marL="3657600" lvl="7" indent="-304800">
              <a:spcBef>
                <a:spcPts val="0"/>
              </a:spcBef>
              <a:spcAft>
                <a:spcPts val="0"/>
              </a:spcAft>
              <a:buSzPts val="1200"/>
              <a:buChar char="○"/>
              <a:defRPr/>
            </a:lvl8pPr>
            <a:lvl9pPr marL="4114800" lvl="8" indent="-304800">
              <a:spcBef>
                <a:spcPts val="0"/>
              </a:spcBef>
              <a:spcAft>
                <a:spcPts val="0"/>
              </a:spcAft>
              <a:buSzPts val="1200"/>
              <a:buChar char="■"/>
              <a:defRPr/>
            </a:lvl9pPr>
          </a:lstStyle>
          <a:p>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x">
  <p:cSld name="1_Title and text 1">
    <p:bg>
      <p:bgPr>
        <a:solidFill>
          <a:srgbClr val="E4E6F4"/>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719999" y="387600"/>
            <a:ext cx="5778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1384" name="Body Level One…"/>
          <p:cNvSpPr txBox="1">
            <a:spLocks noGrp="1"/>
          </p:cNvSpPr>
          <p:nvPr>
            <p:ph type="body" idx="1"/>
          </p:nvPr>
        </p:nvSpPr>
        <p:spPr>
          <a:xfrm>
            <a:off x="719999" y="1131650"/>
            <a:ext cx="5778002" cy="3634800"/>
          </a:xfrm>
          <a:prstGeom prst="rect">
            <a:avLst/>
          </a:prstGeom>
        </p:spPr>
        <p:txBody>
          <a:bodyPr lIns="91424" tIns="91424" rIns="91424" bIns="91424"/>
          <a:lstStyle>
            <a:lvl1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1pPr>
            <a:lvl2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2pPr>
            <a:lvl3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3pPr>
            <a:lvl4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4pPr>
            <a:lvl5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1385" name="Google Shape;2280;p138"/>
          <p:cNvSpPr/>
          <p:nvPr/>
        </p:nvSpPr>
        <p:spPr>
          <a:xfrm>
            <a:off x="5605085" y="-2223009"/>
            <a:ext cx="7244997" cy="6283039"/>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1394" name="Google Shape;2281;p138"/>
          <p:cNvGrpSpPr/>
          <p:nvPr/>
        </p:nvGrpSpPr>
        <p:grpSpPr>
          <a:xfrm>
            <a:off x="4545213" y="467691"/>
            <a:ext cx="3897968" cy="4208117"/>
            <a:chOff x="0" y="0"/>
            <a:chExt cx="3897967" cy="4208115"/>
          </a:xfrm>
        </p:grpSpPr>
        <p:grpSp>
          <p:nvGrpSpPr>
            <p:cNvPr id="1389" name="Google Shape;2282;p138"/>
            <p:cNvGrpSpPr/>
            <p:nvPr/>
          </p:nvGrpSpPr>
          <p:grpSpPr>
            <a:xfrm>
              <a:off x="2945183" y="3981772"/>
              <a:ext cx="952785" cy="226344"/>
              <a:chOff x="0" y="0"/>
              <a:chExt cx="952783" cy="226343"/>
            </a:xfrm>
          </p:grpSpPr>
          <p:sp>
            <p:nvSpPr>
              <p:cNvPr id="1386" name="Google Shape;2283;p138"/>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87" name="Google Shape;2284;p138"/>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88" name="Google Shape;2285;p138"/>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90" name="Google Shape;2286;p138"/>
            <p:cNvSpPr/>
            <p:nvPr/>
          </p:nvSpPr>
          <p:spPr>
            <a:xfrm>
              <a:off x="-1" y="0"/>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393" name="Google Shape;2287;p138"/>
            <p:cNvGrpSpPr/>
            <p:nvPr/>
          </p:nvGrpSpPr>
          <p:grpSpPr>
            <a:xfrm>
              <a:off x="1243296" y="3217108"/>
              <a:ext cx="504018" cy="125348"/>
              <a:chOff x="0" y="0"/>
              <a:chExt cx="504016" cy="125346"/>
            </a:xfrm>
          </p:grpSpPr>
          <p:sp>
            <p:nvSpPr>
              <p:cNvPr id="1391" name="Google Shape;2288;p138"/>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92" name="Google Shape;2289;p138"/>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39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19095494"/>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x">
  <p:cSld name="1_Background">
    <p:bg>
      <p:bgPr>
        <a:solidFill>
          <a:srgbClr val="E4E6F4"/>
        </a:solidFill>
        <a:effectLst/>
      </p:bgPr>
    </p:bg>
    <p:spTree>
      <p:nvGrpSpPr>
        <p:cNvPr id="1" name=""/>
        <p:cNvGrpSpPr/>
        <p:nvPr/>
      </p:nvGrpSpPr>
      <p:grpSpPr>
        <a:xfrm>
          <a:off x="0" y="0"/>
          <a:ext cx="0" cy="0"/>
          <a:chOff x="0" y="0"/>
          <a:chExt cx="0" cy="0"/>
        </a:xfrm>
      </p:grpSpPr>
      <p:grpSp>
        <p:nvGrpSpPr>
          <p:cNvPr id="1417" name="Google Shape;2291;p139"/>
          <p:cNvGrpSpPr/>
          <p:nvPr/>
        </p:nvGrpSpPr>
        <p:grpSpPr>
          <a:xfrm>
            <a:off x="337264" y="310677"/>
            <a:ext cx="8472345" cy="4522107"/>
            <a:chOff x="0" y="0"/>
            <a:chExt cx="8472344" cy="4522106"/>
          </a:xfrm>
        </p:grpSpPr>
        <p:grpSp>
          <p:nvGrpSpPr>
            <p:cNvPr id="1405" name="Google Shape;2292;p139"/>
            <p:cNvGrpSpPr/>
            <p:nvPr/>
          </p:nvGrpSpPr>
          <p:grpSpPr>
            <a:xfrm>
              <a:off x="-1" y="4295763"/>
              <a:ext cx="952785" cy="226344"/>
              <a:chOff x="0" y="0"/>
              <a:chExt cx="952783" cy="226343"/>
            </a:xfrm>
          </p:grpSpPr>
          <p:sp>
            <p:nvSpPr>
              <p:cNvPr id="1402" name="Google Shape;2293;p139"/>
              <p:cNvSpPr/>
              <p:nvPr/>
            </p:nvSpPr>
            <p:spPr>
              <a:xfrm flipH="1">
                <a:off x="358195"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03" name="Google Shape;2294;p139"/>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04" name="Google Shape;2295;p139"/>
              <p:cNvSpPr/>
              <p:nvPr/>
            </p:nvSpPr>
            <p:spPr>
              <a:xfrm flipH="1">
                <a:off x="-1"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409" name="Google Shape;2296;p139"/>
            <p:cNvGrpSpPr/>
            <p:nvPr/>
          </p:nvGrpSpPr>
          <p:grpSpPr>
            <a:xfrm>
              <a:off x="7464805" y="2220556"/>
              <a:ext cx="771988" cy="183910"/>
              <a:chOff x="0" y="0"/>
              <a:chExt cx="771986" cy="183909"/>
            </a:xfrm>
          </p:grpSpPr>
          <p:sp>
            <p:nvSpPr>
              <p:cNvPr id="1406" name="Google Shape;2297;p139"/>
              <p:cNvSpPr/>
              <p:nvPr/>
            </p:nvSpPr>
            <p:spPr>
              <a:xfrm flipH="1">
                <a:off x="288615" y="58601"/>
                <a:ext cx="483372"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07" name="Google Shape;2298;p139"/>
              <p:cNvSpPr/>
              <p:nvPr/>
            </p:nvSpPr>
            <p:spPr>
              <a:xfrm flipH="1">
                <a:off x="123509" y="0"/>
                <a:ext cx="482385"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08" name="Google Shape;2299;p139"/>
              <p:cNvSpPr/>
              <p:nvPr/>
            </p:nvSpPr>
            <p:spPr>
              <a:xfrm flipH="1">
                <a:off x="0"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412" name="Google Shape;2300;p139"/>
            <p:cNvGrpSpPr/>
            <p:nvPr/>
          </p:nvGrpSpPr>
          <p:grpSpPr>
            <a:xfrm>
              <a:off x="293560" y="125343"/>
              <a:ext cx="608862" cy="125189"/>
              <a:chOff x="0" y="0"/>
              <a:chExt cx="608860" cy="125187"/>
            </a:xfrm>
          </p:grpSpPr>
          <p:sp>
            <p:nvSpPr>
              <p:cNvPr id="1410" name="Google Shape;2301;p139"/>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11" name="Google Shape;2302;p139"/>
              <p:cNvSpPr/>
              <p:nvPr/>
            </p:nvSpPr>
            <p:spPr>
              <a:xfrm flipH="1">
                <a:off x="125495"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413" name="Google Shape;2303;p139"/>
            <p:cNvSpPr/>
            <p:nvPr/>
          </p:nvSpPr>
          <p:spPr>
            <a:xfrm flipH="1">
              <a:off x="7884753" y="4233133"/>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416" name="Google Shape;2304;p139"/>
            <p:cNvGrpSpPr/>
            <p:nvPr/>
          </p:nvGrpSpPr>
          <p:grpSpPr>
            <a:xfrm>
              <a:off x="7968327" y="0"/>
              <a:ext cx="504018" cy="125347"/>
              <a:chOff x="0" y="0"/>
              <a:chExt cx="504016" cy="125346"/>
            </a:xfrm>
          </p:grpSpPr>
          <p:sp>
            <p:nvSpPr>
              <p:cNvPr id="1414" name="Google Shape;2305;p139"/>
              <p:cNvSpPr/>
              <p:nvPr/>
            </p:nvSpPr>
            <p:spPr>
              <a:xfrm flipH="1">
                <a:off x="14315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15" name="Google Shape;2306;p139"/>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4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92997465"/>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x">
  <p:cSld name="1_Background 1">
    <p:bg>
      <p:bgPr>
        <a:solidFill>
          <a:srgbClr val="E4E6F4"/>
        </a:solidFill>
        <a:effectLst/>
      </p:bgPr>
    </p:bg>
    <p:spTree>
      <p:nvGrpSpPr>
        <p:cNvPr id="1" name=""/>
        <p:cNvGrpSpPr/>
        <p:nvPr/>
      </p:nvGrpSpPr>
      <p:grpSpPr>
        <a:xfrm>
          <a:off x="0" y="0"/>
          <a:ext cx="0" cy="0"/>
          <a:chOff x="0" y="0"/>
          <a:chExt cx="0" cy="0"/>
        </a:xfrm>
      </p:grpSpPr>
      <p:grpSp>
        <p:nvGrpSpPr>
          <p:cNvPr id="1433" name="Google Shape;2308;p140"/>
          <p:cNvGrpSpPr/>
          <p:nvPr/>
        </p:nvGrpSpPr>
        <p:grpSpPr>
          <a:xfrm>
            <a:off x="-232637" y="468584"/>
            <a:ext cx="8919593" cy="4206371"/>
            <a:chOff x="0" y="0"/>
            <a:chExt cx="8919592" cy="4206369"/>
          </a:xfrm>
        </p:grpSpPr>
        <p:grpSp>
          <p:nvGrpSpPr>
            <p:cNvPr id="1428" name="Google Shape;2309;p140"/>
            <p:cNvGrpSpPr/>
            <p:nvPr/>
          </p:nvGrpSpPr>
          <p:grpSpPr>
            <a:xfrm>
              <a:off x="7966809" y="62623"/>
              <a:ext cx="952784" cy="226345"/>
              <a:chOff x="0" y="0"/>
              <a:chExt cx="952783" cy="226343"/>
            </a:xfrm>
          </p:grpSpPr>
          <p:sp>
            <p:nvSpPr>
              <p:cNvPr id="1425" name="Google Shape;2310;p140"/>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26" name="Google Shape;2311;p140"/>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27" name="Google Shape;2312;p140"/>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429" name="Google Shape;2313;p140"/>
            <p:cNvSpPr/>
            <p:nvPr/>
          </p:nvSpPr>
          <p:spPr>
            <a:xfrm>
              <a:off x="-1" y="0"/>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432" name="Google Shape;2314;p140"/>
            <p:cNvGrpSpPr/>
            <p:nvPr/>
          </p:nvGrpSpPr>
          <p:grpSpPr>
            <a:xfrm>
              <a:off x="1340796" y="4081022"/>
              <a:ext cx="504018" cy="125348"/>
              <a:chOff x="0" y="0"/>
              <a:chExt cx="504016" cy="125347"/>
            </a:xfrm>
          </p:grpSpPr>
          <p:sp>
            <p:nvSpPr>
              <p:cNvPr id="1430" name="Google Shape;2315;p140"/>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31" name="Google Shape;2316;p140"/>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43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16304036"/>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EFB156"/>
        </a:solidFill>
        <a:effectLst/>
      </p:bgPr>
    </p:bg>
    <p:spTree>
      <p:nvGrpSpPr>
        <p:cNvPr id="1" name=""/>
        <p:cNvGrpSpPr/>
        <p:nvPr/>
      </p:nvGrpSpPr>
      <p:grpSpPr>
        <a:xfrm>
          <a:off x="0" y="0"/>
          <a:ext cx="0" cy="0"/>
          <a:chOff x="0" y="0"/>
          <a:chExt cx="0" cy="0"/>
        </a:xfrm>
      </p:grpSpPr>
      <p:sp>
        <p:nvSpPr>
          <p:cNvPr id="1441" name="Title Text"/>
          <p:cNvSpPr txBox="1">
            <a:spLocks noGrp="1"/>
          </p:cNvSpPr>
          <p:nvPr>
            <p:ph type="title"/>
          </p:nvPr>
        </p:nvSpPr>
        <p:spPr>
          <a:xfrm>
            <a:off x="811524" y="874041"/>
            <a:ext cx="4708201" cy="2407200"/>
          </a:xfrm>
          <a:prstGeom prst="rect">
            <a:avLst/>
          </a:prstGeom>
        </p:spPr>
        <p:txBody>
          <a:bodyPr lIns="36574" tIns="36574" rIns="36574" bIns="36574"/>
          <a:lstStyle>
            <a:lvl1pPr algn="ctr">
              <a:lnSpc>
                <a:spcPct val="80000"/>
              </a:lnSpc>
              <a:defRPr sz="5500" b="0">
                <a:solidFill>
                  <a:srgbClr val="07256C"/>
                </a:solidFill>
                <a:latin typeface="Limelight"/>
                <a:ea typeface="Limelight"/>
                <a:cs typeface="Limelight"/>
                <a:sym typeface="Limelight"/>
              </a:defRPr>
            </a:lvl1pPr>
          </a:lstStyle>
          <a:p>
            <a:r>
              <a:t>Title Text</a:t>
            </a:r>
          </a:p>
        </p:txBody>
      </p:sp>
      <p:sp>
        <p:nvSpPr>
          <p:cNvPr id="1442" name="Body Level One…"/>
          <p:cNvSpPr txBox="1">
            <a:spLocks noGrp="1"/>
          </p:cNvSpPr>
          <p:nvPr>
            <p:ph type="body" sz="quarter" idx="1"/>
          </p:nvPr>
        </p:nvSpPr>
        <p:spPr>
          <a:xfrm>
            <a:off x="1179799" y="3297075"/>
            <a:ext cx="3963901" cy="403201"/>
          </a:xfrm>
          <a:prstGeom prst="rect">
            <a:avLst/>
          </a:prstGeom>
          <a:solidFill>
            <a:srgbClr val="8DAED3"/>
          </a:solidFill>
        </p:spPr>
        <p:txBody>
          <a:bodyPr lIns="36574" tIns="36574" rIns="36574" bIns="36574" anchor="ctr"/>
          <a:lstStyle>
            <a:lvl1pPr marL="317500" indent="-177800" algn="ctr">
              <a:buClrTx/>
              <a:buSzTx/>
              <a:buFontTx/>
              <a:buNone/>
              <a:defRPr sz="1600" b="1">
                <a:solidFill>
                  <a:srgbClr val="07256C"/>
                </a:solidFill>
                <a:latin typeface="Nunito"/>
                <a:ea typeface="Nunito"/>
                <a:cs typeface="Nunito"/>
                <a:sym typeface="Nunito"/>
              </a:defRPr>
            </a:lvl1pPr>
            <a:lvl2pPr marL="317500" indent="279400" algn="ctr">
              <a:buClrTx/>
              <a:buSzTx/>
              <a:buFontTx/>
              <a:buNone/>
              <a:defRPr sz="1600" b="1">
                <a:solidFill>
                  <a:srgbClr val="07256C"/>
                </a:solidFill>
                <a:latin typeface="Nunito"/>
                <a:ea typeface="Nunito"/>
                <a:cs typeface="Nunito"/>
                <a:sym typeface="Nunito"/>
              </a:defRPr>
            </a:lvl2pPr>
            <a:lvl3pPr marL="317500" indent="736600" algn="ctr">
              <a:buClrTx/>
              <a:buSzTx/>
              <a:buFontTx/>
              <a:buNone/>
              <a:defRPr sz="1600" b="1">
                <a:solidFill>
                  <a:srgbClr val="07256C"/>
                </a:solidFill>
                <a:latin typeface="Nunito"/>
                <a:ea typeface="Nunito"/>
                <a:cs typeface="Nunito"/>
                <a:sym typeface="Nunito"/>
              </a:defRPr>
            </a:lvl3pPr>
            <a:lvl4pPr marL="317500" indent="1193800" algn="ctr">
              <a:buClrTx/>
              <a:buSzTx/>
              <a:buFontTx/>
              <a:buNone/>
              <a:defRPr sz="1600" b="1">
                <a:solidFill>
                  <a:srgbClr val="07256C"/>
                </a:solidFill>
                <a:latin typeface="Nunito"/>
                <a:ea typeface="Nunito"/>
                <a:cs typeface="Nunito"/>
                <a:sym typeface="Nunito"/>
              </a:defRPr>
            </a:lvl4pPr>
            <a:lvl5pPr marL="317500" indent="1651000" algn="ctr">
              <a:buClrTx/>
              <a:buSzTx/>
              <a:buFontTx/>
              <a:buNone/>
              <a:defRPr sz="1600" b="1">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1443" name="Google Shape;11;p2"/>
          <p:cNvSpPr/>
          <p:nvPr/>
        </p:nvSpPr>
        <p:spPr>
          <a:xfrm rot="10800000">
            <a:off x="-247883" y="4178515"/>
            <a:ext cx="2265217" cy="969361"/>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4780C5"/>
          </a:solidFill>
          <a:ln w="12700">
            <a:miter lim="400000"/>
          </a:ln>
        </p:spPr>
        <p:txBody>
          <a:bodyPr lIns="45719" rIns="45719" anchor="ctr"/>
          <a:lstStyle/>
          <a:p>
            <a:endParaRPr/>
          </a:p>
        </p:txBody>
      </p:sp>
      <p:grpSp>
        <p:nvGrpSpPr>
          <p:cNvPr id="1463" name="Google Shape;12;p2"/>
          <p:cNvGrpSpPr/>
          <p:nvPr/>
        </p:nvGrpSpPr>
        <p:grpSpPr>
          <a:xfrm>
            <a:off x="1361075" y="4316121"/>
            <a:ext cx="926176" cy="695639"/>
            <a:chOff x="0" y="0"/>
            <a:chExt cx="926175" cy="695638"/>
          </a:xfrm>
        </p:grpSpPr>
        <p:sp>
          <p:nvSpPr>
            <p:cNvPr id="1444" name="Google Shape;13;p2"/>
            <p:cNvSpPr/>
            <p:nvPr/>
          </p:nvSpPr>
          <p:spPr>
            <a:xfrm rot="16938783">
              <a:off x="696097" y="290061"/>
              <a:ext cx="94819" cy="75401"/>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45" name="Google Shape;14;p2"/>
            <p:cNvSpPr/>
            <p:nvPr/>
          </p:nvSpPr>
          <p:spPr>
            <a:xfrm rot="16938783">
              <a:off x="849582" y="27183"/>
              <a:ext cx="90955" cy="43846"/>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46" name="Google Shape;15;p2"/>
            <p:cNvSpPr/>
            <p:nvPr/>
          </p:nvSpPr>
          <p:spPr>
            <a:xfrm rot="16938783">
              <a:off x="533487" y="393559"/>
              <a:ext cx="78462" cy="57625"/>
            </a:xfrm>
            <a:custGeom>
              <a:avLst/>
              <a:gdLst/>
              <a:ahLst/>
              <a:cxnLst>
                <a:cxn ang="0">
                  <a:pos x="wd2" y="hd2"/>
                </a:cxn>
                <a:cxn ang="5400000">
                  <a:pos x="wd2" y="hd2"/>
                </a:cxn>
                <a:cxn ang="10800000">
                  <a:pos x="wd2" y="hd2"/>
                </a:cxn>
                <a:cxn ang="16200000">
                  <a:pos x="wd2" y="hd2"/>
                </a:cxn>
              </a:cxnLst>
              <a:rect l="0" t="0" r="r" b="b"/>
              <a:pathLst>
                <a:path w="21099" h="21600" extrusionOk="0">
                  <a:moveTo>
                    <a:pt x="1912" y="0"/>
                  </a:moveTo>
                  <a:cubicBezTo>
                    <a:pt x="900" y="1409"/>
                    <a:pt x="900" y="2035"/>
                    <a:pt x="0" y="3287"/>
                  </a:cubicBezTo>
                  <a:cubicBezTo>
                    <a:pt x="450" y="3913"/>
                    <a:pt x="1350" y="5322"/>
                    <a:pt x="1912" y="6574"/>
                  </a:cubicBezTo>
                  <a:lnTo>
                    <a:pt x="6075" y="12522"/>
                  </a:lnTo>
                  <a:cubicBezTo>
                    <a:pt x="8887" y="17061"/>
                    <a:pt x="12600" y="19565"/>
                    <a:pt x="16875" y="20974"/>
                  </a:cubicBezTo>
                  <a:cubicBezTo>
                    <a:pt x="17550" y="21287"/>
                    <a:pt x="18362" y="21600"/>
                    <a:pt x="19125" y="21600"/>
                  </a:cubicBezTo>
                  <a:cubicBezTo>
                    <a:pt x="19880" y="21600"/>
                    <a:pt x="20587" y="21287"/>
                    <a:pt x="21037" y="20348"/>
                  </a:cubicBezTo>
                  <a:cubicBezTo>
                    <a:pt x="21600" y="13774"/>
                    <a:pt x="18225" y="7200"/>
                    <a:pt x="14512" y="5322"/>
                  </a:cubicBezTo>
                  <a:cubicBezTo>
                    <a:pt x="11250" y="3913"/>
                    <a:pt x="8438" y="2035"/>
                    <a:pt x="5175" y="783"/>
                  </a:cubicBezTo>
                  <a:cubicBezTo>
                    <a:pt x="4162" y="783"/>
                    <a:pt x="2812" y="0"/>
                    <a:pt x="191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47" name="Google Shape;16;p2"/>
            <p:cNvSpPr/>
            <p:nvPr/>
          </p:nvSpPr>
          <p:spPr>
            <a:xfrm rot="16938783">
              <a:off x="186769" y="534702"/>
              <a:ext cx="63152" cy="71434"/>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48" name="Google Shape;17;p2"/>
            <p:cNvSpPr/>
            <p:nvPr/>
          </p:nvSpPr>
          <p:spPr>
            <a:xfrm rot="16938783">
              <a:off x="385124" y="387659"/>
              <a:ext cx="91045" cy="59295"/>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49" name="Google Shape;18;p2"/>
            <p:cNvSpPr/>
            <p:nvPr/>
          </p:nvSpPr>
          <p:spPr>
            <a:xfrm rot="16938783">
              <a:off x="21556" y="571125"/>
              <a:ext cx="48910" cy="83514"/>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0" name="Google Shape;19;p2"/>
            <p:cNvSpPr/>
            <p:nvPr/>
          </p:nvSpPr>
          <p:spPr>
            <a:xfrm rot="16938783">
              <a:off x="247347" y="629439"/>
              <a:ext cx="59253" cy="61413"/>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1" name="Google Shape;20;p2"/>
            <p:cNvSpPr/>
            <p:nvPr/>
          </p:nvSpPr>
          <p:spPr>
            <a:xfrm rot="16938783">
              <a:off x="85130" y="485780"/>
              <a:ext cx="59916" cy="55955"/>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2" name="Google Shape;21;p2"/>
            <p:cNvSpPr/>
            <p:nvPr/>
          </p:nvSpPr>
          <p:spPr>
            <a:xfrm rot="16938783">
              <a:off x="478829" y="597527"/>
              <a:ext cx="60662" cy="53866"/>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3" name="Google Shape;22;p2"/>
            <p:cNvSpPr/>
            <p:nvPr/>
          </p:nvSpPr>
          <p:spPr>
            <a:xfrm rot="16938783">
              <a:off x="734559" y="145329"/>
              <a:ext cx="61957" cy="41042"/>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4" name="Google Shape;23;p2"/>
            <p:cNvSpPr/>
            <p:nvPr/>
          </p:nvSpPr>
          <p:spPr>
            <a:xfrm rot="16938783">
              <a:off x="185152" y="401491"/>
              <a:ext cx="57764" cy="52882"/>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5" name="Google Shape;24;p2"/>
            <p:cNvSpPr/>
            <p:nvPr/>
          </p:nvSpPr>
          <p:spPr>
            <a:xfrm rot="16938783">
              <a:off x="296744" y="453219"/>
              <a:ext cx="61759" cy="44591"/>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6" name="Google Shape;25;p2"/>
            <p:cNvSpPr/>
            <p:nvPr/>
          </p:nvSpPr>
          <p:spPr>
            <a:xfrm rot="16938783">
              <a:off x="373896" y="569177"/>
              <a:ext cx="65397" cy="62934"/>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7" name="Google Shape;26;p2"/>
            <p:cNvSpPr/>
            <p:nvPr/>
          </p:nvSpPr>
          <p:spPr>
            <a:xfrm rot="16938783">
              <a:off x="695264" y="65959"/>
              <a:ext cx="73213" cy="27978"/>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8" name="Google Shape;27;p2"/>
            <p:cNvSpPr/>
            <p:nvPr/>
          </p:nvSpPr>
          <p:spPr>
            <a:xfrm rot="16938783">
              <a:off x="603628" y="163123"/>
              <a:ext cx="68639" cy="36330"/>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9" name="Google Shape;28;p2"/>
            <p:cNvSpPr/>
            <p:nvPr/>
          </p:nvSpPr>
          <p:spPr>
            <a:xfrm rot="16938783">
              <a:off x="320535" y="546842"/>
              <a:ext cx="62754" cy="56194"/>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60" name="Google Shape;29;p2"/>
            <p:cNvSpPr/>
            <p:nvPr/>
          </p:nvSpPr>
          <p:spPr>
            <a:xfrm rot="16938783">
              <a:off x="634473" y="275361"/>
              <a:ext cx="59407" cy="43427"/>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61" name="Google Shape;30;p2"/>
            <p:cNvSpPr/>
            <p:nvPr/>
          </p:nvSpPr>
          <p:spPr>
            <a:xfrm rot="16938783">
              <a:off x="214073" y="460594"/>
              <a:ext cx="54991" cy="46022"/>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62" name="Google Shape;31;p2"/>
            <p:cNvSpPr/>
            <p:nvPr/>
          </p:nvSpPr>
          <p:spPr>
            <a:xfrm rot="16938783">
              <a:off x="551329" y="308297"/>
              <a:ext cx="45852" cy="41757"/>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1464" name="Google Shape;32;p2"/>
          <p:cNvSpPr/>
          <p:nvPr/>
        </p:nvSpPr>
        <p:spPr>
          <a:xfrm>
            <a:off x="3342632" y="-70826"/>
            <a:ext cx="1900524" cy="687910"/>
          </a:xfrm>
          <a:custGeom>
            <a:avLst/>
            <a:gdLst/>
            <a:ahLst/>
            <a:cxnLst>
              <a:cxn ang="0">
                <a:pos x="wd2" y="hd2"/>
              </a:cxn>
              <a:cxn ang="5400000">
                <a:pos x="wd2" y="hd2"/>
              </a:cxn>
              <a:cxn ang="10800000">
                <a:pos x="wd2" y="hd2"/>
              </a:cxn>
              <a:cxn ang="16200000">
                <a:pos x="wd2" y="hd2"/>
              </a:cxn>
            </a:cxnLst>
            <a:rect l="0" t="0" r="r" b="b"/>
            <a:pathLst>
              <a:path w="21535" h="21600" extrusionOk="0">
                <a:moveTo>
                  <a:pt x="2" y="0"/>
                </a:moveTo>
                <a:cubicBezTo>
                  <a:pt x="-44" y="3570"/>
                  <a:pt x="823" y="6731"/>
                  <a:pt x="2157" y="7266"/>
                </a:cubicBezTo>
                <a:cubicBezTo>
                  <a:pt x="2365" y="7322"/>
                  <a:pt x="2598" y="7378"/>
                  <a:pt x="2832" y="7378"/>
                </a:cubicBezTo>
                <a:cubicBezTo>
                  <a:pt x="3273" y="7322"/>
                  <a:pt x="3719" y="7322"/>
                  <a:pt x="4186" y="7266"/>
                </a:cubicBezTo>
                <a:cubicBezTo>
                  <a:pt x="4693" y="7266"/>
                  <a:pt x="5200" y="7322"/>
                  <a:pt x="5707" y="7434"/>
                </a:cubicBezTo>
                <a:cubicBezTo>
                  <a:pt x="6696" y="7673"/>
                  <a:pt x="7609" y="8432"/>
                  <a:pt x="8471" y="9669"/>
                </a:cubicBezTo>
                <a:cubicBezTo>
                  <a:pt x="9065" y="10540"/>
                  <a:pt x="9612" y="11482"/>
                  <a:pt x="10145" y="12479"/>
                </a:cubicBezTo>
                <a:cubicBezTo>
                  <a:pt x="10799" y="13702"/>
                  <a:pt x="11453" y="14883"/>
                  <a:pt x="12108" y="16049"/>
                </a:cubicBezTo>
                <a:cubicBezTo>
                  <a:pt x="12721" y="17160"/>
                  <a:pt x="13335" y="18157"/>
                  <a:pt x="13989" y="18973"/>
                </a:cubicBezTo>
                <a:cubicBezTo>
                  <a:pt x="14770" y="19970"/>
                  <a:pt x="15597" y="20729"/>
                  <a:pt x="16439" y="21207"/>
                </a:cubicBezTo>
                <a:cubicBezTo>
                  <a:pt x="16854" y="21471"/>
                  <a:pt x="17279" y="21600"/>
                  <a:pt x="17707" y="21600"/>
                </a:cubicBezTo>
                <a:cubicBezTo>
                  <a:pt x="17849" y="21600"/>
                  <a:pt x="17991" y="21586"/>
                  <a:pt x="18133" y="21558"/>
                </a:cubicBezTo>
                <a:cubicBezTo>
                  <a:pt x="18787" y="21432"/>
                  <a:pt x="19401" y="20968"/>
                  <a:pt x="19948" y="20083"/>
                </a:cubicBezTo>
                <a:cubicBezTo>
                  <a:pt x="20496" y="19268"/>
                  <a:pt x="20922" y="18101"/>
                  <a:pt x="21216" y="16639"/>
                </a:cubicBezTo>
                <a:cubicBezTo>
                  <a:pt x="21404" y="15586"/>
                  <a:pt x="21510" y="14405"/>
                  <a:pt x="21531" y="13239"/>
                </a:cubicBezTo>
                <a:cubicBezTo>
                  <a:pt x="21556" y="11889"/>
                  <a:pt x="21470" y="10596"/>
                  <a:pt x="21323" y="9374"/>
                </a:cubicBezTo>
                <a:cubicBezTo>
                  <a:pt x="21150" y="7786"/>
                  <a:pt x="20876" y="6380"/>
                  <a:pt x="20562" y="5045"/>
                </a:cubicBezTo>
                <a:cubicBezTo>
                  <a:pt x="20136" y="3288"/>
                  <a:pt x="19629" y="1644"/>
                  <a:pt x="19061" y="182"/>
                </a:cubicBezTo>
                <a:cubicBezTo>
                  <a:pt x="19040" y="127"/>
                  <a:pt x="18995" y="56"/>
                  <a:pt x="18975" y="0"/>
                </a:cubicBezTo>
                <a:close/>
              </a:path>
            </a:pathLst>
          </a:custGeom>
          <a:solidFill>
            <a:srgbClr val="8DAED3"/>
          </a:solidFill>
          <a:ln w="12700">
            <a:miter lim="400000"/>
          </a:ln>
        </p:spPr>
        <p:txBody>
          <a:bodyPr lIns="45719" rIns="45719" anchor="ctr"/>
          <a:lstStyle/>
          <a:p>
            <a:endParaRPr/>
          </a:p>
        </p:txBody>
      </p:sp>
      <p:grpSp>
        <p:nvGrpSpPr>
          <p:cNvPr id="1505" name="Google Shape;33;p2"/>
          <p:cNvGrpSpPr/>
          <p:nvPr/>
        </p:nvGrpSpPr>
        <p:grpSpPr>
          <a:xfrm>
            <a:off x="-620020" y="-454347"/>
            <a:ext cx="2675674" cy="1656916"/>
            <a:chOff x="0" y="0"/>
            <a:chExt cx="2675672" cy="1656915"/>
          </a:xfrm>
        </p:grpSpPr>
        <p:sp>
          <p:nvSpPr>
            <p:cNvPr id="1465" name="Google Shape;34;p2"/>
            <p:cNvSpPr/>
            <p:nvPr/>
          </p:nvSpPr>
          <p:spPr>
            <a:xfrm rot="1485377">
              <a:off x="694778" y="224736"/>
              <a:ext cx="1338305" cy="1207309"/>
            </a:xfrm>
            <a:custGeom>
              <a:avLst/>
              <a:gdLst/>
              <a:ahLst/>
              <a:cxnLst>
                <a:cxn ang="0">
                  <a:pos x="wd2" y="hd2"/>
                </a:cxn>
                <a:cxn ang="5400000">
                  <a:pos x="wd2" y="hd2"/>
                </a:cxn>
                <a:cxn ang="10800000">
                  <a:pos x="wd2" y="hd2"/>
                </a:cxn>
                <a:cxn ang="16200000">
                  <a:pos x="wd2" y="hd2"/>
                </a:cxn>
              </a:cxnLst>
              <a:rect l="0" t="0" r="r" b="b"/>
              <a:pathLst>
                <a:path w="21600" h="21600" extrusionOk="0">
                  <a:moveTo>
                    <a:pt x="21171" y="0"/>
                  </a:moveTo>
                  <a:cubicBezTo>
                    <a:pt x="21145" y="263"/>
                    <a:pt x="21171" y="561"/>
                    <a:pt x="21119" y="824"/>
                  </a:cubicBezTo>
                  <a:cubicBezTo>
                    <a:pt x="20876" y="1832"/>
                    <a:pt x="20640" y="2841"/>
                    <a:pt x="20344" y="3814"/>
                  </a:cubicBezTo>
                  <a:cubicBezTo>
                    <a:pt x="20049" y="4908"/>
                    <a:pt x="19300" y="5533"/>
                    <a:pt x="18371" y="5590"/>
                  </a:cubicBezTo>
                  <a:cubicBezTo>
                    <a:pt x="18130" y="5606"/>
                    <a:pt x="17887" y="5616"/>
                    <a:pt x="17644" y="5616"/>
                  </a:cubicBezTo>
                  <a:cubicBezTo>
                    <a:pt x="16487" y="5616"/>
                    <a:pt x="15325" y="5397"/>
                    <a:pt x="14309" y="4617"/>
                  </a:cubicBezTo>
                  <a:cubicBezTo>
                    <a:pt x="13642" y="4141"/>
                    <a:pt x="12976" y="3665"/>
                    <a:pt x="12334" y="3168"/>
                  </a:cubicBezTo>
                  <a:cubicBezTo>
                    <a:pt x="11895" y="2797"/>
                    <a:pt x="11424" y="2623"/>
                    <a:pt x="10976" y="2623"/>
                  </a:cubicBezTo>
                  <a:cubicBezTo>
                    <a:pt x="10308" y="2623"/>
                    <a:pt x="9690" y="3008"/>
                    <a:pt x="9291" y="3701"/>
                  </a:cubicBezTo>
                  <a:cubicBezTo>
                    <a:pt x="8759" y="4617"/>
                    <a:pt x="8330" y="5562"/>
                    <a:pt x="7875" y="6506"/>
                  </a:cubicBezTo>
                  <a:cubicBezTo>
                    <a:pt x="7740" y="6748"/>
                    <a:pt x="7638" y="7039"/>
                    <a:pt x="7580" y="7337"/>
                  </a:cubicBezTo>
                  <a:cubicBezTo>
                    <a:pt x="7420" y="7991"/>
                    <a:pt x="7343" y="8637"/>
                    <a:pt x="7183" y="9291"/>
                  </a:cubicBezTo>
                  <a:cubicBezTo>
                    <a:pt x="6703" y="11158"/>
                    <a:pt x="6222" y="13019"/>
                    <a:pt x="5715" y="14852"/>
                  </a:cubicBezTo>
                  <a:cubicBezTo>
                    <a:pt x="5581" y="15385"/>
                    <a:pt x="5447" y="15953"/>
                    <a:pt x="5261" y="16451"/>
                  </a:cubicBezTo>
                  <a:cubicBezTo>
                    <a:pt x="4831" y="17637"/>
                    <a:pt x="4216" y="18674"/>
                    <a:pt x="3389" y="19562"/>
                  </a:cubicBezTo>
                  <a:cubicBezTo>
                    <a:pt x="2858" y="20122"/>
                    <a:pt x="2377" y="20833"/>
                    <a:pt x="1576" y="20954"/>
                  </a:cubicBezTo>
                  <a:cubicBezTo>
                    <a:pt x="1147" y="21039"/>
                    <a:pt x="718" y="21011"/>
                    <a:pt x="320" y="21039"/>
                  </a:cubicBezTo>
                  <a:cubicBezTo>
                    <a:pt x="211" y="21217"/>
                    <a:pt x="109" y="21394"/>
                    <a:pt x="0" y="21571"/>
                  </a:cubicBezTo>
                  <a:cubicBezTo>
                    <a:pt x="372" y="21571"/>
                    <a:pt x="749" y="21600"/>
                    <a:pt x="1121" y="21600"/>
                  </a:cubicBezTo>
                  <a:cubicBezTo>
                    <a:pt x="2056" y="21571"/>
                    <a:pt x="2723" y="21011"/>
                    <a:pt x="3389" y="20328"/>
                  </a:cubicBezTo>
                  <a:cubicBezTo>
                    <a:pt x="4377" y="19356"/>
                    <a:pt x="5126" y="18170"/>
                    <a:pt x="5684" y="16869"/>
                  </a:cubicBezTo>
                  <a:cubicBezTo>
                    <a:pt x="6036" y="16010"/>
                    <a:pt x="6247" y="15094"/>
                    <a:pt x="6484" y="14178"/>
                  </a:cubicBezTo>
                  <a:cubicBezTo>
                    <a:pt x="6888" y="12636"/>
                    <a:pt x="7317" y="11095"/>
                    <a:pt x="7638" y="9497"/>
                  </a:cubicBezTo>
                  <a:cubicBezTo>
                    <a:pt x="7926" y="8169"/>
                    <a:pt x="8221" y="6861"/>
                    <a:pt x="8810" y="5653"/>
                  </a:cubicBezTo>
                  <a:cubicBezTo>
                    <a:pt x="9182" y="4908"/>
                    <a:pt x="9586" y="4233"/>
                    <a:pt x="10041" y="3580"/>
                  </a:cubicBezTo>
                  <a:cubicBezTo>
                    <a:pt x="10241" y="3300"/>
                    <a:pt x="10554" y="3162"/>
                    <a:pt x="10872" y="3162"/>
                  </a:cubicBezTo>
                  <a:cubicBezTo>
                    <a:pt x="11062" y="3162"/>
                    <a:pt x="11255" y="3211"/>
                    <a:pt x="11425" y="3310"/>
                  </a:cubicBezTo>
                  <a:cubicBezTo>
                    <a:pt x="12149" y="3757"/>
                    <a:pt x="12867" y="4233"/>
                    <a:pt x="13565" y="4766"/>
                  </a:cubicBezTo>
                  <a:cubicBezTo>
                    <a:pt x="14392" y="5412"/>
                    <a:pt x="15295" y="5859"/>
                    <a:pt x="16339" y="6038"/>
                  </a:cubicBezTo>
                  <a:cubicBezTo>
                    <a:pt x="16815" y="6116"/>
                    <a:pt x="17285" y="6183"/>
                    <a:pt x="17748" y="6183"/>
                  </a:cubicBezTo>
                  <a:cubicBezTo>
                    <a:pt x="18328" y="6183"/>
                    <a:pt x="18898" y="6079"/>
                    <a:pt x="19460" y="5768"/>
                  </a:cubicBezTo>
                  <a:cubicBezTo>
                    <a:pt x="20075" y="5441"/>
                    <a:pt x="20505" y="4908"/>
                    <a:pt x="20774" y="4262"/>
                  </a:cubicBezTo>
                  <a:cubicBezTo>
                    <a:pt x="20985" y="3729"/>
                    <a:pt x="21145" y="3168"/>
                    <a:pt x="21254" y="2571"/>
                  </a:cubicBezTo>
                  <a:cubicBezTo>
                    <a:pt x="21415" y="1776"/>
                    <a:pt x="21491" y="945"/>
                    <a:pt x="21600" y="113"/>
                  </a:cubicBezTo>
                  <a:cubicBezTo>
                    <a:pt x="21466" y="85"/>
                    <a:pt x="21305" y="28"/>
                    <a:pt x="2117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66" name="Google Shape;35;p2"/>
            <p:cNvSpPr/>
            <p:nvPr/>
          </p:nvSpPr>
          <p:spPr>
            <a:xfrm rot="1485377">
              <a:off x="145220" y="547164"/>
              <a:ext cx="1069937" cy="92838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368" y="46"/>
                    <a:pt x="21103" y="83"/>
                    <a:pt x="20870" y="121"/>
                  </a:cubicBezTo>
                  <a:cubicBezTo>
                    <a:pt x="20734" y="657"/>
                    <a:pt x="20501" y="1201"/>
                    <a:pt x="20438" y="1774"/>
                  </a:cubicBezTo>
                  <a:cubicBezTo>
                    <a:pt x="20237" y="3122"/>
                    <a:pt x="20069" y="4434"/>
                    <a:pt x="19900" y="5773"/>
                  </a:cubicBezTo>
                  <a:cubicBezTo>
                    <a:pt x="19764" y="6891"/>
                    <a:pt x="19700" y="8046"/>
                    <a:pt x="19564" y="9200"/>
                  </a:cubicBezTo>
                  <a:cubicBezTo>
                    <a:pt x="19436" y="10244"/>
                    <a:pt x="19332" y="11316"/>
                    <a:pt x="19099" y="12322"/>
                  </a:cubicBezTo>
                  <a:cubicBezTo>
                    <a:pt x="18963" y="13015"/>
                    <a:pt x="18666" y="13625"/>
                    <a:pt x="18466" y="14280"/>
                  </a:cubicBezTo>
                  <a:cubicBezTo>
                    <a:pt x="17929" y="16017"/>
                    <a:pt x="16927" y="17319"/>
                    <a:pt x="15829" y="18558"/>
                  </a:cubicBezTo>
                  <a:cubicBezTo>
                    <a:pt x="14987" y="19444"/>
                    <a:pt x="13954" y="20017"/>
                    <a:pt x="12887" y="20478"/>
                  </a:cubicBezTo>
                  <a:cubicBezTo>
                    <a:pt x="12323" y="20674"/>
                    <a:pt x="11777" y="20871"/>
                    <a:pt x="11210" y="20871"/>
                  </a:cubicBezTo>
                  <a:cubicBezTo>
                    <a:pt x="11003" y="20871"/>
                    <a:pt x="10793" y="20845"/>
                    <a:pt x="10579" y="20783"/>
                  </a:cubicBezTo>
                  <a:cubicBezTo>
                    <a:pt x="10019" y="20636"/>
                    <a:pt x="9418" y="20599"/>
                    <a:pt x="8816" y="20478"/>
                  </a:cubicBezTo>
                  <a:cubicBezTo>
                    <a:pt x="8311" y="20404"/>
                    <a:pt x="7814" y="20321"/>
                    <a:pt x="7309" y="20174"/>
                  </a:cubicBezTo>
                  <a:cubicBezTo>
                    <a:pt x="6276" y="19749"/>
                    <a:pt x="5442" y="18899"/>
                    <a:pt x="4336" y="18558"/>
                  </a:cubicBezTo>
                  <a:cubicBezTo>
                    <a:pt x="3702" y="18363"/>
                    <a:pt x="3165" y="17597"/>
                    <a:pt x="2636" y="17051"/>
                  </a:cubicBezTo>
                  <a:cubicBezTo>
                    <a:pt x="1899" y="16248"/>
                    <a:pt x="1162" y="15361"/>
                    <a:pt x="433" y="14512"/>
                  </a:cubicBezTo>
                  <a:cubicBezTo>
                    <a:pt x="264" y="14669"/>
                    <a:pt x="128" y="14863"/>
                    <a:pt x="0" y="15010"/>
                  </a:cubicBezTo>
                  <a:cubicBezTo>
                    <a:pt x="496" y="15592"/>
                    <a:pt x="961" y="16211"/>
                    <a:pt x="1466" y="16783"/>
                  </a:cubicBezTo>
                  <a:cubicBezTo>
                    <a:pt x="3005" y="18631"/>
                    <a:pt x="4969" y="19675"/>
                    <a:pt x="6941" y="20710"/>
                  </a:cubicBezTo>
                  <a:cubicBezTo>
                    <a:pt x="8047" y="21328"/>
                    <a:pt x="9249" y="21476"/>
                    <a:pt x="10451" y="21559"/>
                  </a:cubicBezTo>
                  <a:cubicBezTo>
                    <a:pt x="10692" y="21584"/>
                    <a:pt x="10945" y="21600"/>
                    <a:pt x="11199" y="21600"/>
                  </a:cubicBezTo>
                  <a:cubicBezTo>
                    <a:pt x="11717" y="21600"/>
                    <a:pt x="12242" y="21533"/>
                    <a:pt x="12687" y="21328"/>
                  </a:cubicBezTo>
                  <a:cubicBezTo>
                    <a:pt x="14058" y="20710"/>
                    <a:pt x="15428" y="20136"/>
                    <a:pt x="16527" y="18788"/>
                  </a:cubicBezTo>
                  <a:cubicBezTo>
                    <a:pt x="17793" y="17208"/>
                    <a:pt x="18835" y="15518"/>
                    <a:pt x="19364" y="13477"/>
                  </a:cubicBezTo>
                  <a:cubicBezTo>
                    <a:pt x="19797" y="11860"/>
                    <a:pt x="20133" y="10208"/>
                    <a:pt x="20237" y="8471"/>
                  </a:cubicBezTo>
                  <a:cubicBezTo>
                    <a:pt x="20301" y="7205"/>
                    <a:pt x="20534" y="5967"/>
                    <a:pt x="20670" y="4701"/>
                  </a:cubicBezTo>
                  <a:cubicBezTo>
                    <a:pt x="20734" y="4009"/>
                    <a:pt x="20734" y="3317"/>
                    <a:pt x="20903" y="2624"/>
                  </a:cubicBezTo>
                  <a:cubicBezTo>
                    <a:pt x="21071" y="1737"/>
                    <a:pt x="21368" y="88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67" name="Google Shape;36;p2"/>
            <p:cNvSpPr/>
            <p:nvPr/>
          </p:nvSpPr>
          <p:spPr>
            <a:xfrm rot="1485377">
              <a:off x="1419075" y="871550"/>
              <a:ext cx="737655" cy="155910"/>
            </a:xfrm>
            <a:custGeom>
              <a:avLst/>
              <a:gdLst/>
              <a:ahLst/>
              <a:cxnLst>
                <a:cxn ang="0">
                  <a:pos x="wd2" y="hd2"/>
                </a:cxn>
                <a:cxn ang="5400000">
                  <a:pos x="wd2" y="hd2"/>
                </a:cxn>
                <a:cxn ang="10800000">
                  <a:pos x="wd2" y="hd2"/>
                </a:cxn>
                <a:cxn ang="16200000">
                  <a:pos x="wd2" y="hd2"/>
                </a:cxn>
              </a:cxnLst>
              <a:rect l="0" t="0" r="r" b="b"/>
              <a:pathLst>
                <a:path w="21600" h="21600" extrusionOk="0">
                  <a:moveTo>
                    <a:pt x="20728" y="0"/>
                  </a:moveTo>
                  <a:cubicBezTo>
                    <a:pt x="20008" y="2530"/>
                    <a:pt x="19379" y="5943"/>
                    <a:pt x="18554" y="7812"/>
                  </a:cubicBezTo>
                  <a:cubicBezTo>
                    <a:pt x="16319" y="13203"/>
                    <a:pt x="13989" y="16985"/>
                    <a:pt x="11382" y="16985"/>
                  </a:cubicBezTo>
                  <a:cubicBezTo>
                    <a:pt x="11224" y="16985"/>
                    <a:pt x="11065" y="16972"/>
                    <a:pt x="10904" y="16941"/>
                  </a:cubicBezTo>
                  <a:cubicBezTo>
                    <a:pt x="9207" y="16502"/>
                    <a:pt x="7650" y="14411"/>
                    <a:pt x="6254" y="10565"/>
                  </a:cubicBezTo>
                  <a:cubicBezTo>
                    <a:pt x="4395" y="5289"/>
                    <a:pt x="2449" y="2295"/>
                    <a:pt x="285" y="2295"/>
                  </a:cubicBezTo>
                  <a:cubicBezTo>
                    <a:pt x="191" y="2295"/>
                    <a:pt x="95" y="2301"/>
                    <a:pt x="0" y="2314"/>
                  </a:cubicBezTo>
                  <a:cubicBezTo>
                    <a:pt x="93" y="3687"/>
                    <a:pt x="152" y="5282"/>
                    <a:pt x="245" y="6655"/>
                  </a:cubicBezTo>
                  <a:cubicBezTo>
                    <a:pt x="442" y="6878"/>
                    <a:pt x="627" y="6878"/>
                    <a:pt x="825" y="6878"/>
                  </a:cubicBezTo>
                  <a:cubicBezTo>
                    <a:pt x="2326" y="7812"/>
                    <a:pt x="3732" y="9185"/>
                    <a:pt x="5092" y="12815"/>
                  </a:cubicBezTo>
                  <a:cubicBezTo>
                    <a:pt x="6836" y="17659"/>
                    <a:pt x="8673" y="21289"/>
                    <a:pt x="10707" y="21562"/>
                  </a:cubicBezTo>
                  <a:cubicBezTo>
                    <a:pt x="10909" y="21587"/>
                    <a:pt x="11110" y="21600"/>
                    <a:pt x="11310" y="21600"/>
                  </a:cubicBezTo>
                  <a:cubicBezTo>
                    <a:pt x="13077" y="21600"/>
                    <a:pt x="14756" y="20602"/>
                    <a:pt x="16323" y="16502"/>
                  </a:cubicBezTo>
                  <a:cubicBezTo>
                    <a:pt x="16566" y="15790"/>
                    <a:pt x="16857" y="14684"/>
                    <a:pt x="17148" y="14684"/>
                  </a:cubicBezTo>
                  <a:cubicBezTo>
                    <a:pt x="18170" y="14684"/>
                    <a:pt x="19042" y="12376"/>
                    <a:pt x="19763" y="9185"/>
                  </a:cubicBezTo>
                  <a:cubicBezTo>
                    <a:pt x="20391" y="6655"/>
                    <a:pt x="20973" y="4348"/>
                    <a:pt x="21600" y="2034"/>
                  </a:cubicBezTo>
                  <a:lnTo>
                    <a:pt x="20728"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68" name="Google Shape;37;p2"/>
            <p:cNvSpPr/>
            <p:nvPr/>
          </p:nvSpPr>
          <p:spPr>
            <a:xfrm rot="1485377">
              <a:off x="852955" y="439863"/>
              <a:ext cx="196930" cy="526871"/>
            </a:xfrm>
            <a:custGeom>
              <a:avLst/>
              <a:gdLst/>
              <a:ahLst/>
              <a:cxnLst>
                <a:cxn ang="0">
                  <a:pos x="wd2" y="hd2"/>
                </a:cxn>
                <a:cxn ang="5400000">
                  <a:pos x="wd2" y="hd2"/>
                </a:cxn>
                <a:cxn ang="10800000">
                  <a:pos x="wd2" y="hd2"/>
                </a:cxn>
                <a:cxn ang="16200000">
                  <a:pos x="wd2" y="hd2"/>
                </a:cxn>
              </a:cxnLst>
              <a:rect l="0" t="0" r="r" b="b"/>
              <a:pathLst>
                <a:path w="21600" h="21600" extrusionOk="0">
                  <a:moveTo>
                    <a:pt x="18037" y="0"/>
                  </a:moveTo>
                  <a:cubicBezTo>
                    <a:pt x="16175" y="0"/>
                    <a:pt x="14227" y="290"/>
                    <a:pt x="13065" y="912"/>
                  </a:cubicBezTo>
                  <a:cubicBezTo>
                    <a:pt x="10538" y="2067"/>
                    <a:pt x="7841" y="3354"/>
                    <a:pt x="6925" y="4785"/>
                  </a:cubicBezTo>
                  <a:cubicBezTo>
                    <a:pt x="5269" y="7293"/>
                    <a:pt x="4575" y="9930"/>
                    <a:pt x="3659" y="12518"/>
                  </a:cubicBezTo>
                  <a:cubicBezTo>
                    <a:pt x="2743" y="15220"/>
                    <a:pt x="2919" y="17938"/>
                    <a:pt x="0" y="20509"/>
                  </a:cubicBezTo>
                  <a:cubicBezTo>
                    <a:pt x="740" y="20851"/>
                    <a:pt x="1308" y="21258"/>
                    <a:pt x="2003" y="21600"/>
                  </a:cubicBezTo>
                  <a:cubicBezTo>
                    <a:pt x="2572" y="21258"/>
                    <a:pt x="3483" y="20851"/>
                    <a:pt x="3483" y="20509"/>
                  </a:cubicBezTo>
                  <a:cubicBezTo>
                    <a:pt x="3483" y="20037"/>
                    <a:pt x="2743" y="19695"/>
                    <a:pt x="4575" y="19369"/>
                  </a:cubicBezTo>
                  <a:cubicBezTo>
                    <a:pt x="6185" y="19029"/>
                    <a:pt x="5838" y="17255"/>
                    <a:pt x="4746" y="16783"/>
                  </a:cubicBezTo>
                  <a:cubicBezTo>
                    <a:pt x="5269" y="16521"/>
                    <a:pt x="6185" y="16311"/>
                    <a:pt x="6356" y="16034"/>
                  </a:cubicBezTo>
                  <a:cubicBezTo>
                    <a:pt x="7101" y="13933"/>
                    <a:pt x="7841" y="11834"/>
                    <a:pt x="8364" y="9734"/>
                  </a:cubicBezTo>
                  <a:cubicBezTo>
                    <a:pt x="8711" y="7359"/>
                    <a:pt x="9104" y="4981"/>
                    <a:pt x="13065" y="2948"/>
                  </a:cubicBezTo>
                  <a:cubicBezTo>
                    <a:pt x="14152" y="2346"/>
                    <a:pt x="15460" y="1661"/>
                    <a:pt x="16547" y="978"/>
                  </a:cubicBezTo>
                  <a:cubicBezTo>
                    <a:pt x="16547" y="1125"/>
                    <a:pt x="16723" y="1189"/>
                    <a:pt x="16723" y="1255"/>
                  </a:cubicBezTo>
                  <a:cubicBezTo>
                    <a:pt x="18334" y="978"/>
                    <a:pt x="19990" y="717"/>
                    <a:pt x="21600" y="440"/>
                  </a:cubicBezTo>
                  <a:cubicBezTo>
                    <a:pt x="20684" y="152"/>
                    <a:pt x="19386" y="0"/>
                    <a:pt x="180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69" name="Google Shape;38;p2"/>
            <p:cNvSpPr/>
            <p:nvPr/>
          </p:nvSpPr>
          <p:spPr>
            <a:xfrm rot="1485377">
              <a:off x="2468775" y="233024"/>
              <a:ext cx="105070" cy="509390"/>
            </a:xfrm>
            <a:custGeom>
              <a:avLst/>
              <a:gdLst/>
              <a:ahLst/>
              <a:cxnLst>
                <a:cxn ang="0">
                  <a:pos x="wd2" y="hd2"/>
                </a:cxn>
                <a:cxn ang="5400000">
                  <a:pos x="wd2" y="hd2"/>
                </a:cxn>
                <a:cxn ang="10800000">
                  <a:pos x="wd2" y="hd2"/>
                </a:cxn>
                <a:cxn ang="16200000">
                  <a:pos x="wd2" y="hd2"/>
                </a:cxn>
              </a:cxnLst>
              <a:rect l="0" t="0" r="r" b="b"/>
              <a:pathLst>
                <a:path w="21093" h="21600" extrusionOk="0">
                  <a:moveTo>
                    <a:pt x="1665" y="0"/>
                  </a:moveTo>
                  <a:cubicBezTo>
                    <a:pt x="1029" y="354"/>
                    <a:pt x="-325" y="706"/>
                    <a:pt x="71" y="977"/>
                  </a:cubicBezTo>
                  <a:cubicBezTo>
                    <a:pt x="707" y="2105"/>
                    <a:pt x="2061" y="3300"/>
                    <a:pt x="3654" y="4343"/>
                  </a:cubicBezTo>
                  <a:cubicBezTo>
                    <a:pt x="6362" y="6448"/>
                    <a:pt x="7007" y="8619"/>
                    <a:pt x="12027" y="10590"/>
                  </a:cubicBezTo>
                  <a:cubicBezTo>
                    <a:pt x="14975" y="11784"/>
                    <a:pt x="14017" y="13401"/>
                    <a:pt x="14339" y="14864"/>
                  </a:cubicBezTo>
                  <a:cubicBezTo>
                    <a:pt x="14652" y="17038"/>
                    <a:pt x="14652" y="19226"/>
                    <a:pt x="14652" y="21398"/>
                  </a:cubicBezTo>
                  <a:cubicBezTo>
                    <a:pt x="16651" y="21464"/>
                    <a:pt x="18641" y="21532"/>
                    <a:pt x="20630" y="21600"/>
                  </a:cubicBezTo>
                  <a:cubicBezTo>
                    <a:pt x="20630" y="20826"/>
                    <a:pt x="20630" y="20067"/>
                    <a:pt x="20953" y="19293"/>
                  </a:cubicBezTo>
                  <a:cubicBezTo>
                    <a:pt x="21275" y="16835"/>
                    <a:pt x="21275" y="14378"/>
                    <a:pt x="18318" y="11987"/>
                  </a:cubicBezTo>
                  <a:cubicBezTo>
                    <a:pt x="15297" y="9545"/>
                    <a:pt x="12985" y="7088"/>
                    <a:pt x="10351" y="4631"/>
                  </a:cubicBezTo>
                  <a:cubicBezTo>
                    <a:pt x="8674" y="3300"/>
                    <a:pt x="7320" y="2037"/>
                    <a:pt x="5331" y="774"/>
                  </a:cubicBezTo>
                  <a:cubicBezTo>
                    <a:pt x="4695" y="420"/>
                    <a:pt x="3019" y="286"/>
                    <a:pt x="16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0" name="Google Shape;39;p2"/>
            <p:cNvSpPr/>
            <p:nvPr/>
          </p:nvSpPr>
          <p:spPr>
            <a:xfrm rot="1485377">
              <a:off x="210973" y="684512"/>
              <a:ext cx="326279" cy="306084"/>
            </a:xfrm>
            <a:custGeom>
              <a:avLst/>
              <a:gdLst/>
              <a:ahLst/>
              <a:cxnLst>
                <a:cxn ang="0">
                  <a:pos x="wd2" y="hd2"/>
                </a:cxn>
                <a:cxn ang="5400000">
                  <a:pos x="wd2" y="hd2"/>
                </a:cxn>
                <a:cxn ang="10800000">
                  <a:pos x="wd2" y="hd2"/>
                </a:cxn>
                <a:cxn ang="16200000">
                  <a:pos x="wd2" y="hd2"/>
                </a:cxn>
              </a:cxnLst>
              <a:rect l="0" t="0" r="r" b="b"/>
              <a:pathLst>
                <a:path w="21082" h="21600" extrusionOk="0">
                  <a:moveTo>
                    <a:pt x="866" y="0"/>
                  </a:moveTo>
                  <a:cubicBezTo>
                    <a:pt x="22" y="1036"/>
                    <a:pt x="-518" y="2215"/>
                    <a:pt x="766" y="3390"/>
                  </a:cubicBezTo>
                  <a:cubicBezTo>
                    <a:pt x="970" y="3503"/>
                    <a:pt x="1406" y="3503"/>
                    <a:pt x="1611" y="3727"/>
                  </a:cubicBezTo>
                  <a:cubicBezTo>
                    <a:pt x="2046" y="4650"/>
                    <a:pt x="2482" y="5605"/>
                    <a:pt x="2995" y="6414"/>
                  </a:cubicBezTo>
                  <a:cubicBezTo>
                    <a:pt x="3766" y="7706"/>
                    <a:pt x="4510" y="8995"/>
                    <a:pt x="5459" y="10031"/>
                  </a:cubicBezTo>
                  <a:cubicBezTo>
                    <a:pt x="7922" y="12495"/>
                    <a:pt x="10383" y="14933"/>
                    <a:pt x="12950" y="17258"/>
                  </a:cubicBezTo>
                  <a:cubicBezTo>
                    <a:pt x="14975" y="18913"/>
                    <a:pt x="17106" y="20201"/>
                    <a:pt x="19259" y="21600"/>
                  </a:cubicBezTo>
                  <a:cubicBezTo>
                    <a:pt x="19902" y="21014"/>
                    <a:pt x="20439" y="20425"/>
                    <a:pt x="21082" y="19835"/>
                  </a:cubicBezTo>
                  <a:cubicBezTo>
                    <a:pt x="18823" y="18210"/>
                    <a:pt x="16259" y="16811"/>
                    <a:pt x="14231" y="14933"/>
                  </a:cubicBezTo>
                  <a:cubicBezTo>
                    <a:pt x="11026" y="11906"/>
                    <a:pt x="8023" y="8516"/>
                    <a:pt x="4919" y="5239"/>
                  </a:cubicBezTo>
                  <a:cubicBezTo>
                    <a:pt x="4614" y="4792"/>
                    <a:pt x="4406" y="4316"/>
                    <a:pt x="4074" y="3837"/>
                  </a:cubicBezTo>
                  <a:cubicBezTo>
                    <a:pt x="3970" y="3727"/>
                    <a:pt x="3970" y="3727"/>
                    <a:pt x="3870" y="3613"/>
                  </a:cubicBezTo>
                  <a:cubicBezTo>
                    <a:pt x="3638" y="3727"/>
                    <a:pt x="3434" y="3837"/>
                    <a:pt x="2790" y="4203"/>
                  </a:cubicBezTo>
                  <a:cubicBezTo>
                    <a:pt x="3125" y="3613"/>
                    <a:pt x="3330" y="3390"/>
                    <a:pt x="3434" y="3138"/>
                  </a:cubicBezTo>
                  <a:cubicBezTo>
                    <a:pt x="3125" y="2914"/>
                    <a:pt x="2894" y="2801"/>
                    <a:pt x="2690" y="2548"/>
                  </a:cubicBezTo>
                  <a:cubicBezTo>
                    <a:pt x="2521" y="2571"/>
                    <a:pt x="2378" y="2584"/>
                    <a:pt x="2254" y="2584"/>
                  </a:cubicBezTo>
                  <a:cubicBezTo>
                    <a:pt x="1590" y="2584"/>
                    <a:pt x="1560" y="2221"/>
                    <a:pt x="1842" y="1036"/>
                  </a:cubicBezTo>
                  <a:cubicBezTo>
                    <a:pt x="1714" y="926"/>
                    <a:pt x="1611" y="699"/>
                    <a:pt x="1510" y="447"/>
                  </a:cubicBezTo>
                  <a:cubicBezTo>
                    <a:pt x="1302" y="337"/>
                    <a:pt x="1074" y="223"/>
                    <a:pt x="86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1" name="Google Shape;40;p2"/>
            <p:cNvSpPr/>
            <p:nvPr/>
          </p:nvSpPr>
          <p:spPr>
            <a:xfrm rot="1485377">
              <a:off x="1907469" y="269975"/>
              <a:ext cx="190138" cy="385553"/>
            </a:xfrm>
            <a:custGeom>
              <a:avLst/>
              <a:gdLst/>
              <a:ahLst/>
              <a:cxnLst>
                <a:cxn ang="0">
                  <a:pos x="wd2" y="hd2"/>
                </a:cxn>
                <a:cxn ang="5400000">
                  <a:pos x="wd2" y="hd2"/>
                </a:cxn>
                <a:cxn ang="10800000">
                  <a:pos x="wd2" y="hd2"/>
                </a:cxn>
                <a:cxn ang="16200000">
                  <a:pos x="wd2" y="hd2"/>
                </a:cxn>
              </a:cxnLst>
              <a:rect l="0" t="0" r="r" b="b"/>
              <a:pathLst>
                <a:path w="21600" h="21600" extrusionOk="0">
                  <a:moveTo>
                    <a:pt x="10508" y="0"/>
                  </a:moveTo>
                  <a:cubicBezTo>
                    <a:pt x="10143" y="87"/>
                    <a:pt x="9559" y="267"/>
                    <a:pt x="9200" y="465"/>
                  </a:cubicBezTo>
                  <a:cubicBezTo>
                    <a:pt x="10326" y="1468"/>
                    <a:pt x="11274" y="2691"/>
                    <a:pt x="12583" y="3691"/>
                  </a:cubicBezTo>
                  <a:cubicBezTo>
                    <a:pt x="15601" y="6028"/>
                    <a:pt x="18582" y="8341"/>
                    <a:pt x="18217" y="11210"/>
                  </a:cubicBezTo>
                  <a:cubicBezTo>
                    <a:pt x="18040" y="13056"/>
                    <a:pt x="17633" y="14924"/>
                    <a:pt x="16909" y="16770"/>
                  </a:cubicBezTo>
                  <a:cubicBezTo>
                    <a:pt x="16205" y="18713"/>
                    <a:pt x="13078" y="19875"/>
                    <a:pt x="9513" y="19875"/>
                  </a:cubicBezTo>
                  <a:cubicBezTo>
                    <a:pt x="8308" y="19875"/>
                    <a:pt x="7047" y="19742"/>
                    <a:pt x="5817" y="19461"/>
                  </a:cubicBezTo>
                  <a:cubicBezTo>
                    <a:pt x="5228" y="19371"/>
                    <a:pt x="4686" y="19371"/>
                    <a:pt x="4102" y="19261"/>
                  </a:cubicBezTo>
                  <a:cubicBezTo>
                    <a:pt x="3383" y="19461"/>
                    <a:pt x="2611" y="19639"/>
                    <a:pt x="2075" y="19816"/>
                  </a:cubicBezTo>
                  <a:cubicBezTo>
                    <a:pt x="1668" y="19929"/>
                    <a:pt x="1303" y="20107"/>
                    <a:pt x="0" y="20574"/>
                  </a:cubicBezTo>
                  <a:cubicBezTo>
                    <a:pt x="2976" y="20929"/>
                    <a:pt x="5228" y="21220"/>
                    <a:pt x="7303" y="21484"/>
                  </a:cubicBezTo>
                  <a:cubicBezTo>
                    <a:pt x="8131" y="21561"/>
                    <a:pt x="8960" y="21600"/>
                    <a:pt x="9773" y="21600"/>
                  </a:cubicBezTo>
                  <a:cubicBezTo>
                    <a:pt x="14897" y="21600"/>
                    <a:pt x="19479" y="20089"/>
                    <a:pt x="20292" y="17037"/>
                  </a:cubicBezTo>
                  <a:cubicBezTo>
                    <a:pt x="20657" y="15480"/>
                    <a:pt x="21600" y="13989"/>
                    <a:pt x="21600" y="12410"/>
                  </a:cubicBezTo>
                  <a:cubicBezTo>
                    <a:pt x="21600" y="10742"/>
                    <a:pt x="21600" y="8984"/>
                    <a:pt x="20474" y="7406"/>
                  </a:cubicBezTo>
                  <a:cubicBezTo>
                    <a:pt x="18759" y="5360"/>
                    <a:pt x="16325" y="3424"/>
                    <a:pt x="13891" y="1468"/>
                  </a:cubicBezTo>
                  <a:cubicBezTo>
                    <a:pt x="13125" y="823"/>
                    <a:pt x="11634" y="465"/>
                    <a:pt x="1050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2" name="Google Shape;41;p2"/>
            <p:cNvSpPr/>
            <p:nvPr/>
          </p:nvSpPr>
          <p:spPr>
            <a:xfrm rot="1485377">
              <a:off x="656500" y="400317"/>
              <a:ext cx="206239" cy="179219"/>
            </a:xfrm>
            <a:custGeom>
              <a:avLst/>
              <a:gdLst/>
              <a:ahLst/>
              <a:cxnLst>
                <a:cxn ang="0">
                  <a:pos x="wd2" y="hd2"/>
                </a:cxn>
                <a:cxn ang="5400000">
                  <a:pos x="wd2" y="hd2"/>
                </a:cxn>
                <a:cxn ang="10800000">
                  <a:pos x="wd2" y="hd2"/>
                </a:cxn>
                <a:cxn ang="16200000">
                  <a:pos x="wd2" y="hd2"/>
                </a:cxn>
              </a:cxnLst>
              <a:rect l="0" t="0" r="r" b="b"/>
              <a:pathLst>
                <a:path w="20401" h="21600" extrusionOk="0">
                  <a:moveTo>
                    <a:pt x="19026" y="0"/>
                  </a:moveTo>
                  <a:cubicBezTo>
                    <a:pt x="18517" y="813"/>
                    <a:pt x="17891" y="1576"/>
                    <a:pt x="17219" y="2582"/>
                  </a:cubicBezTo>
                  <a:cubicBezTo>
                    <a:pt x="17065" y="5978"/>
                    <a:pt x="17065" y="9567"/>
                    <a:pt x="16552" y="12968"/>
                  </a:cubicBezTo>
                  <a:cubicBezTo>
                    <a:pt x="15903" y="16739"/>
                    <a:pt x="13838" y="18514"/>
                    <a:pt x="11151" y="18514"/>
                  </a:cubicBezTo>
                  <a:cubicBezTo>
                    <a:pt x="10425" y="18514"/>
                    <a:pt x="9658" y="18387"/>
                    <a:pt x="8854" y="18133"/>
                  </a:cubicBezTo>
                  <a:cubicBezTo>
                    <a:pt x="5441" y="16938"/>
                    <a:pt x="4143" y="13543"/>
                    <a:pt x="2495" y="10192"/>
                  </a:cubicBezTo>
                  <a:cubicBezTo>
                    <a:pt x="1982" y="9185"/>
                    <a:pt x="1510" y="8372"/>
                    <a:pt x="843" y="7366"/>
                  </a:cubicBezTo>
                  <a:cubicBezTo>
                    <a:pt x="530" y="7559"/>
                    <a:pt x="371" y="7797"/>
                    <a:pt x="22" y="7991"/>
                  </a:cubicBezTo>
                  <a:cubicBezTo>
                    <a:pt x="2963" y="9567"/>
                    <a:pt x="-296" y="10380"/>
                    <a:pt x="22" y="11768"/>
                  </a:cubicBezTo>
                  <a:cubicBezTo>
                    <a:pt x="1002" y="13543"/>
                    <a:pt x="1828" y="15357"/>
                    <a:pt x="2809" y="17126"/>
                  </a:cubicBezTo>
                  <a:cubicBezTo>
                    <a:pt x="4774" y="20334"/>
                    <a:pt x="7561" y="21147"/>
                    <a:pt x="10661" y="21534"/>
                  </a:cubicBezTo>
                  <a:cubicBezTo>
                    <a:pt x="11092" y="21578"/>
                    <a:pt x="11514" y="21600"/>
                    <a:pt x="11927" y="21600"/>
                  </a:cubicBezTo>
                  <a:cubicBezTo>
                    <a:pt x="14986" y="21600"/>
                    <a:pt x="17514" y="20323"/>
                    <a:pt x="18517" y="17370"/>
                  </a:cubicBezTo>
                  <a:cubicBezTo>
                    <a:pt x="20482" y="11580"/>
                    <a:pt x="21304" y="5790"/>
                    <a:pt x="1902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3" name="Google Shape;42;p2"/>
            <p:cNvSpPr/>
            <p:nvPr/>
          </p:nvSpPr>
          <p:spPr>
            <a:xfrm rot="1485377">
              <a:off x="1674036" y="354204"/>
              <a:ext cx="258045" cy="184449"/>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cubicBezTo>
                    <a:pt x="1820" y="0"/>
                    <a:pt x="956" y="355"/>
                    <a:pt x="0" y="494"/>
                  </a:cubicBezTo>
                  <a:cubicBezTo>
                    <a:pt x="300" y="2074"/>
                    <a:pt x="695" y="3240"/>
                    <a:pt x="2224" y="3423"/>
                  </a:cubicBezTo>
                  <a:cubicBezTo>
                    <a:pt x="3188" y="3611"/>
                    <a:pt x="4321" y="4170"/>
                    <a:pt x="4985" y="5142"/>
                  </a:cubicBezTo>
                  <a:cubicBezTo>
                    <a:pt x="6944" y="8070"/>
                    <a:pt x="8738" y="11558"/>
                    <a:pt x="10800" y="14255"/>
                  </a:cubicBezTo>
                  <a:cubicBezTo>
                    <a:pt x="13458" y="17742"/>
                    <a:pt x="16215" y="21229"/>
                    <a:pt x="20106" y="21600"/>
                  </a:cubicBezTo>
                  <a:cubicBezTo>
                    <a:pt x="20502" y="21229"/>
                    <a:pt x="21070" y="20859"/>
                    <a:pt x="21600" y="20439"/>
                  </a:cubicBezTo>
                  <a:cubicBezTo>
                    <a:pt x="21335" y="20251"/>
                    <a:pt x="21201" y="19881"/>
                    <a:pt x="20936" y="19698"/>
                  </a:cubicBezTo>
                  <a:cubicBezTo>
                    <a:pt x="16914" y="16023"/>
                    <a:pt x="12628" y="12536"/>
                    <a:pt x="9437" y="7098"/>
                  </a:cubicBezTo>
                  <a:cubicBezTo>
                    <a:pt x="9137" y="6491"/>
                    <a:pt x="8607" y="6120"/>
                    <a:pt x="8042" y="5749"/>
                  </a:cubicBezTo>
                  <a:cubicBezTo>
                    <a:pt x="7478" y="5932"/>
                    <a:pt x="6944" y="6120"/>
                    <a:pt x="5980" y="6491"/>
                  </a:cubicBezTo>
                  <a:cubicBezTo>
                    <a:pt x="6644" y="4959"/>
                    <a:pt x="7209" y="3611"/>
                    <a:pt x="7078" y="3611"/>
                  </a:cubicBezTo>
                  <a:cubicBezTo>
                    <a:pt x="5815" y="2262"/>
                    <a:pt x="4586" y="913"/>
                    <a:pt x="3188" y="124"/>
                  </a:cubicBezTo>
                  <a:cubicBezTo>
                    <a:pt x="2988" y="32"/>
                    <a:pt x="2773" y="0"/>
                    <a:pt x="254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4" name="Google Shape;43;p2"/>
            <p:cNvSpPr/>
            <p:nvPr/>
          </p:nvSpPr>
          <p:spPr>
            <a:xfrm rot="1485377">
              <a:off x="62667" y="833682"/>
              <a:ext cx="107548" cy="111357"/>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5" name="Google Shape;44;p2"/>
            <p:cNvSpPr/>
            <p:nvPr/>
          </p:nvSpPr>
          <p:spPr>
            <a:xfrm rot="1485377">
              <a:off x="451299" y="594400"/>
              <a:ext cx="171521" cy="211611"/>
            </a:xfrm>
            <a:custGeom>
              <a:avLst/>
              <a:gdLst/>
              <a:ahLst/>
              <a:cxnLst>
                <a:cxn ang="0">
                  <a:pos x="wd2" y="hd2"/>
                </a:cxn>
                <a:cxn ang="5400000">
                  <a:pos x="wd2" y="hd2"/>
                </a:cxn>
                <a:cxn ang="10800000">
                  <a:pos x="wd2" y="hd2"/>
                </a:cxn>
                <a:cxn ang="16200000">
                  <a:pos x="wd2" y="hd2"/>
                </a:cxn>
              </a:cxnLst>
              <a:rect l="0" t="0" r="r" b="b"/>
              <a:pathLst>
                <a:path w="21305" h="21600" extrusionOk="0">
                  <a:moveTo>
                    <a:pt x="1386" y="0"/>
                  </a:moveTo>
                  <a:cubicBezTo>
                    <a:pt x="942" y="164"/>
                    <a:pt x="543" y="164"/>
                    <a:pt x="150" y="328"/>
                  </a:cubicBezTo>
                  <a:cubicBezTo>
                    <a:pt x="150" y="1176"/>
                    <a:pt x="-295" y="2192"/>
                    <a:pt x="349" y="2880"/>
                  </a:cubicBezTo>
                  <a:cubicBezTo>
                    <a:pt x="1580" y="5067"/>
                    <a:pt x="3404" y="7095"/>
                    <a:pt x="4886" y="9283"/>
                  </a:cubicBezTo>
                  <a:cubicBezTo>
                    <a:pt x="7940" y="14350"/>
                    <a:pt x="12477" y="18401"/>
                    <a:pt x="18444" y="21600"/>
                  </a:cubicBezTo>
                  <a:cubicBezTo>
                    <a:pt x="19236" y="20790"/>
                    <a:pt x="20273" y="19942"/>
                    <a:pt x="21305" y="19254"/>
                  </a:cubicBezTo>
                  <a:cubicBezTo>
                    <a:pt x="16176" y="16903"/>
                    <a:pt x="12283" y="13498"/>
                    <a:pt x="9177" y="9648"/>
                  </a:cubicBezTo>
                  <a:cubicBezTo>
                    <a:pt x="6510" y="6407"/>
                    <a:pt x="3848" y="3203"/>
                    <a:pt x="13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6" name="Google Shape;45;p2"/>
            <p:cNvSpPr/>
            <p:nvPr/>
          </p:nvSpPr>
          <p:spPr>
            <a:xfrm rot="1485377">
              <a:off x="2331937" y="744137"/>
              <a:ext cx="72633" cy="217438"/>
            </a:xfrm>
            <a:custGeom>
              <a:avLst/>
              <a:gdLst/>
              <a:ahLst/>
              <a:cxnLst>
                <a:cxn ang="0">
                  <a:pos x="wd2" y="hd2"/>
                </a:cxn>
                <a:cxn ang="5400000">
                  <a:pos x="wd2" y="hd2"/>
                </a:cxn>
                <a:cxn ang="10800000">
                  <a:pos x="wd2" y="hd2"/>
                </a:cxn>
                <a:cxn ang="16200000">
                  <a:pos x="wd2" y="hd2"/>
                </a:cxn>
              </a:cxnLst>
              <a:rect l="0" t="0" r="r" b="b"/>
              <a:pathLst>
                <a:path w="21600" h="21600" extrusionOk="0">
                  <a:moveTo>
                    <a:pt x="15733" y="0"/>
                  </a:moveTo>
                  <a:cubicBezTo>
                    <a:pt x="14750" y="0"/>
                    <a:pt x="13509" y="246"/>
                    <a:pt x="11803" y="893"/>
                  </a:cubicBezTo>
                  <a:cubicBezTo>
                    <a:pt x="9797" y="6810"/>
                    <a:pt x="7791" y="12726"/>
                    <a:pt x="0" y="18327"/>
                  </a:cubicBezTo>
                  <a:cubicBezTo>
                    <a:pt x="2361" y="19312"/>
                    <a:pt x="4844" y="20456"/>
                    <a:pt x="7314" y="21600"/>
                  </a:cubicBezTo>
                  <a:cubicBezTo>
                    <a:pt x="10275" y="18327"/>
                    <a:pt x="13222" y="15055"/>
                    <a:pt x="15705" y="11741"/>
                  </a:cubicBezTo>
                  <a:cubicBezTo>
                    <a:pt x="18175" y="8624"/>
                    <a:pt x="19594" y="5351"/>
                    <a:pt x="21600" y="2238"/>
                  </a:cubicBezTo>
                  <a:cubicBezTo>
                    <a:pt x="19089" y="1860"/>
                    <a:pt x="18421" y="0"/>
                    <a:pt x="1573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7" name="Google Shape;46;p2"/>
            <p:cNvSpPr/>
            <p:nvPr/>
          </p:nvSpPr>
          <p:spPr>
            <a:xfrm rot="1485377">
              <a:off x="2248498" y="287889"/>
              <a:ext cx="51512" cy="173529"/>
            </a:xfrm>
            <a:custGeom>
              <a:avLst/>
              <a:gdLst/>
              <a:ahLst/>
              <a:cxnLst>
                <a:cxn ang="0">
                  <a:pos x="wd2" y="hd2"/>
                </a:cxn>
                <a:cxn ang="5400000">
                  <a:pos x="wd2" y="hd2"/>
                </a:cxn>
                <a:cxn ang="10800000">
                  <a:pos x="wd2" y="hd2"/>
                </a:cxn>
                <a:cxn ang="16200000">
                  <a:pos x="wd2" y="hd2"/>
                </a:cxn>
              </a:cxnLst>
              <a:rect l="0" t="0" r="r" b="b"/>
              <a:pathLst>
                <a:path w="21087" h="21600" extrusionOk="0">
                  <a:moveTo>
                    <a:pt x="2887" y="0"/>
                  </a:moveTo>
                  <a:cubicBezTo>
                    <a:pt x="1422" y="2079"/>
                    <a:pt x="-513" y="4106"/>
                    <a:pt x="126" y="5786"/>
                  </a:cubicBezTo>
                  <a:cubicBezTo>
                    <a:pt x="2887" y="11120"/>
                    <a:pt x="6136" y="16460"/>
                    <a:pt x="8897" y="21600"/>
                  </a:cubicBezTo>
                  <a:cubicBezTo>
                    <a:pt x="12973" y="21600"/>
                    <a:pt x="17030" y="21400"/>
                    <a:pt x="21087" y="21400"/>
                  </a:cubicBezTo>
                  <a:cubicBezTo>
                    <a:pt x="21087" y="14632"/>
                    <a:pt x="11020" y="1434"/>
                    <a:pt x="288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8" name="Google Shape;47;p2"/>
            <p:cNvSpPr/>
            <p:nvPr/>
          </p:nvSpPr>
          <p:spPr>
            <a:xfrm rot="1485377">
              <a:off x="574862" y="861793"/>
              <a:ext cx="169228" cy="59694"/>
            </a:xfrm>
            <a:custGeom>
              <a:avLst/>
              <a:gdLst/>
              <a:ahLst/>
              <a:cxnLst>
                <a:cxn ang="0">
                  <a:pos x="wd2" y="hd2"/>
                </a:cxn>
                <a:cxn ang="5400000">
                  <a:pos x="wd2" y="hd2"/>
                </a:cxn>
                <a:cxn ang="10800000">
                  <a:pos x="wd2" y="hd2"/>
                </a:cxn>
                <a:cxn ang="16200000">
                  <a:pos x="wd2" y="hd2"/>
                </a:cxn>
              </a:cxnLst>
              <a:rect l="0" t="0" r="r" b="b"/>
              <a:pathLst>
                <a:path w="20828" h="21600" extrusionOk="0">
                  <a:moveTo>
                    <a:pt x="18383" y="0"/>
                  </a:moveTo>
                  <a:cubicBezTo>
                    <a:pt x="15220" y="6807"/>
                    <a:pt x="11900" y="10410"/>
                    <a:pt x="8433" y="10410"/>
                  </a:cubicBezTo>
                  <a:cubicBezTo>
                    <a:pt x="6112" y="10410"/>
                    <a:pt x="3729" y="8799"/>
                    <a:pt x="1284" y="5462"/>
                  </a:cubicBezTo>
                  <a:cubicBezTo>
                    <a:pt x="-772" y="7753"/>
                    <a:pt x="64" y="11340"/>
                    <a:pt x="894" y="14942"/>
                  </a:cubicBezTo>
                  <a:cubicBezTo>
                    <a:pt x="1284" y="16802"/>
                    <a:pt x="2114" y="17947"/>
                    <a:pt x="2503" y="19824"/>
                  </a:cubicBezTo>
                  <a:cubicBezTo>
                    <a:pt x="4017" y="20239"/>
                    <a:pt x="5632" y="21600"/>
                    <a:pt x="7100" y="21600"/>
                  </a:cubicBezTo>
                  <a:cubicBezTo>
                    <a:pt x="7625" y="21600"/>
                    <a:pt x="8133" y="21434"/>
                    <a:pt x="8613" y="20969"/>
                  </a:cubicBezTo>
                  <a:cubicBezTo>
                    <a:pt x="12911" y="17947"/>
                    <a:pt x="16773" y="13216"/>
                    <a:pt x="20828" y="9048"/>
                  </a:cubicBezTo>
                  <a:cubicBezTo>
                    <a:pt x="19998" y="6027"/>
                    <a:pt x="19213" y="3022"/>
                    <a:pt x="183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9" name="Google Shape;48;p2"/>
            <p:cNvSpPr/>
            <p:nvPr/>
          </p:nvSpPr>
          <p:spPr>
            <a:xfrm rot="1485377">
              <a:off x="27212" y="733187"/>
              <a:ext cx="110761" cy="1143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7" y="971"/>
                    <a:pt x="1315" y="1872"/>
                    <a:pt x="2246" y="2852"/>
                  </a:cubicBezTo>
                  <a:lnTo>
                    <a:pt x="3561" y="4126"/>
                  </a:lnTo>
                  <a:cubicBezTo>
                    <a:pt x="8357" y="10046"/>
                    <a:pt x="12930" y="15975"/>
                    <a:pt x="17421" y="21600"/>
                  </a:cubicBezTo>
                  <a:cubicBezTo>
                    <a:pt x="19041" y="20022"/>
                    <a:pt x="20285" y="18150"/>
                    <a:pt x="21600" y="16573"/>
                  </a:cubicBezTo>
                  <a:cubicBezTo>
                    <a:pt x="17108" y="11251"/>
                    <a:pt x="12536" y="5998"/>
                    <a:pt x="8053" y="971"/>
                  </a:cubicBezTo>
                  <a:cubicBezTo>
                    <a:pt x="5494" y="676"/>
                    <a:pt x="2550" y="373"/>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80" name="Google Shape;49;p2"/>
            <p:cNvSpPr/>
            <p:nvPr/>
          </p:nvSpPr>
          <p:spPr>
            <a:xfrm rot="1485377">
              <a:off x="25825" y="612015"/>
              <a:ext cx="93240" cy="110761"/>
            </a:xfrm>
            <a:custGeom>
              <a:avLst/>
              <a:gdLst/>
              <a:ahLst/>
              <a:cxnLst>
                <a:cxn ang="0">
                  <a:pos x="wd2" y="hd2"/>
                </a:cxn>
                <a:cxn ang="5400000">
                  <a:pos x="wd2" y="hd2"/>
                </a:cxn>
                <a:cxn ang="10800000">
                  <a:pos x="wd2" y="hd2"/>
                </a:cxn>
                <a:cxn ang="16200000">
                  <a:pos x="wd2" y="hd2"/>
                </a:cxn>
              </a:cxnLst>
              <a:rect l="0" t="0" r="r" b="b"/>
              <a:pathLst>
                <a:path w="20617" h="21600" extrusionOk="0">
                  <a:moveTo>
                    <a:pt x="3055" y="0"/>
                  </a:moveTo>
                  <a:cubicBezTo>
                    <a:pt x="-628" y="2863"/>
                    <a:pt x="-983" y="5807"/>
                    <a:pt x="2000" y="9368"/>
                  </a:cubicBezTo>
                  <a:cubicBezTo>
                    <a:pt x="5601" y="12858"/>
                    <a:pt x="8584" y="16723"/>
                    <a:pt x="11486" y="20598"/>
                  </a:cubicBezTo>
                  <a:cubicBezTo>
                    <a:pt x="14377" y="20983"/>
                    <a:pt x="17715" y="21296"/>
                    <a:pt x="20617" y="21600"/>
                  </a:cubicBezTo>
                  <a:cubicBezTo>
                    <a:pt x="15524" y="16723"/>
                    <a:pt x="13677" y="9368"/>
                    <a:pt x="5601" y="6738"/>
                  </a:cubicBezTo>
                  <a:cubicBezTo>
                    <a:pt x="8939" y="3561"/>
                    <a:pt x="4546" y="2246"/>
                    <a:pt x="305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81" name="Google Shape;50;p2"/>
            <p:cNvSpPr/>
            <p:nvPr/>
          </p:nvSpPr>
          <p:spPr>
            <a:xfrm rot="1485377">
              <a:off x="1650430" y="297084"/>
              <a:ext cx="59156" cy="50197"/>
            </a:xfrm>
            <a:custGeom>
              <a:avLst/>
              <a:gdLst/>
              <a:ahLst/>
              <a:cxnLst>
                <a:cxn ang="0">
                  <a:pos x="wd2" y="hd2"/>
                </a:cxn>
                <a:cxn ang="5400000">
                  <a:pos x="wd2" y="hd2"/>
                </a:cxn>
                <a:cxn ang="10800000">
                  <a:pos x="wd2" y="hd2"/>
                </a:cxn>
                <a:cxn ang="16200000">
                  <a:pos x="wd2" y="hd2"/>
                </a:cxn>
              </a:cxnLst>
              <a:rect l="0" t="0" r="r" b="b"/>
              <a:pathLst>
                <a:path w="18394" h="21600" extrusionOk="0">
                  <a:moveTo>
                    <a:pt x="15922" y="0"/>
                  </a:moveTo>
                  <a:cubicBezTo>
                    <a:pt x="12840" y="2902"/>
                    <a:pt x="10244" y="5114"/>
                    <a:pt x="8275" y="7858"/>
                  </a:cubicBezTo>
                  <a:cubicBezTo>
                    <a:pt x="5678" y="10761"/>
                    <a:pt x="3082" y="14334"/>
                    <a:pt x="0" y="19290"/>
                  </a:cubicBezTo>
                  <a:cubicBezTo>
                    <a:pt x="1683" y="20396"/>
                    <a:pt x="2639" y="21600"/>
                    <a:pt x="3224" y="21600"/>
                  </a:cubicBezTo>
                  <a:cubicBezTo>
                    <a:pt x="3367" y="21600"/>
                    <a:pt x="3481" y="21521"/>
                    <a:pt x="3581" y="21343"/>
                  </a:cubicBezTo>
                  <a:cubicBezTo>
                    <a:pt x="7162" y="18619"/>
                    <a:pt x="9259" y="14334"/>
                    <a:pt x="14438" y="14334"/>
                  </a:cubicBezTo>
                  <a:cubicBezTo>
                    <a:pt x="15922" y="14334"/>
                    <a:pt x="21600" y="6476"/>
                    <a:pt x="159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82" name="Google Shape;51;p2"/>
            <p:cNvSpPr/>
            <p:nvPr/>
          </p:nvSpPr>
          <p:spPr>
            <a:xfrm rot="1485377">
              <a:off x="270158" y="573071"/>
              <a:ext cx="54418" cy="64283"/>
            </a:xfrm>
            <a:custGeom>
              <a:avLst/>
              <a:gdLst/>
              <a:ahLst/>
              <a:cxnLst>
                <a:cxn ang="0">
                  <a:pos x="wd2" y="hd2"/>
                </a:cxn>
                <a:cxn ang="5400000">
                  <a:pos x="wd2" y="hd2"/>
                </a:cxn>
                <a:cxn ang="10800000">
                  <a:pos x="wd2" y="hd2"/>
                </a:cxn>
                <a:cxn ang="16200000">
                  <a:pos x="wd2" y="hd2"/>
                </a:cxn>
              </a:cxnLst>
              <a:rect l="0" t="0" r="r" b="b"/>
              <a:pathLst>
                <a:path w="21600" h="21600" extrusionOk="0">
                  <a:moveTo>
                    <a:pt x="7103" y="0"/>
                  </a:moveTo>
                  <a:cubicBezTo>
                    <a:pt x="5828" y="0"/>
                    <a:pt x="5209" y="524"/>
                    <a:pt x="3952" y="524"/>
                  </a:cubicBezTo>
                  <a:cubicBezTo>
                    <a:pt x="2532" y="4394"/>
                    <a:pt x="1257" y="7740"/>
                    <a:pt x="0" y="11594"/>
                  </a:cubicBezTo>
                  <a:cubicBezTo>
                    <a:pt x="1894" y="12797"/>
                    <a:pt x="3151" y="14400"/>
                    <a:pt x="4571" y="15603"/>
                  </a:cubicBezTo>
                  <a:cubicBezTo>
                    <a:pt x="8505" y="16666"/>
                    <a:pt x="11820" y="17746"/>
                    <a:pt x="15754" y="18270"/>
                  </a:cubicBezTo>
                  <a:cubicBezTo>
                    <a:pt x="16391" y="18933"/>
                    <a:pt x="17029" y="18933"/>
                    <a:pt x="17648" y="19472"/>
                  </a:cubicBezTo>
                  <a:cubicBezTo>
                    <a:pt x="18923" y="20536"/>
                    <a:pt x="20325" y="21076"/>
                    <a:pt x="21600" y="21600"/>
                  </a:cubicBezTo>
                  <a:cubicBezTo>
                    <a:pt x="17029" y="14400"/>
                    <a:pt x="11820" y="7200"/>
                    <a:pt x="710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83" name="Google Shape;52;p2"/>
            <p:cNvSpPr/>
            <p:nvPr/>
          </p:nvSpPr>
          <p:spPr>
            <a:xfrm rot="1485377">
              <a:off x="254846" y="615565"/>
              <a:ext cx="41295" cy="57950"/>
            </a:xfrm>
            <a:custGeom>
              <a:avLst/>
              <a:gdLst/>
              <a:ahLst/>
              <a:cxnLst>
                <a:cxn ang="0">
                  <a:pos x="wd2" y="hd2"/>
                </a:cxn>
                <a:cxn ang="5400000">
                  <a:pos x="wd2" y="hd2"/>
                </a:cxn>
                <a:cxn ang="10800000">
                  <a:pos x="wd2" y="hd2"/>
                </a:cxn>
                <a:cxn ang="16200000">
                  <a:pos x="wd2" y="hd2"/>
                </a:cxn>
              </a:cxnLst>
              <a:rect l="0" t="0" r="r" b="b"/>
              <a:pathLst>
                <a:path w="21600" h="21600" extrusionOk="0">
                  <a:moveTo>
                    <a:pt x="840" y="0"/>
                  </a:moveTo>
                  <a:cubicBezTo>
                    <a:pt x="840" y="0"/>
                    <a:pt x="0" y="0"/>
                    <a:pt x="0" y="581"/>
                  </a:cubicBezTo>
                  <a:cubicBezTo>
                    <a:pt x="840" y="9167"/>
                    <a:pt x="9552" y="19086"/>
                    <a:pt x="20784" y="21600"/>
                  </a:cubicBezTo>
                  <a:cubicBezTo>
                    <a:pt x="10392" y="15392"/>
                    <a:pt x="14760" y="9167"/>
                    <a:pt x="21600" y="3694"/>
                  </a:cubicBezTo>
                  <a:cubicBezTo>
                    <a:pt x="20784" y="3095"/>
                    <a:pt x="19944" y="3095"/>
                    <a:pt x="19104" y="2360"/>
                  </a:cubicBezTo>
                  <a:cubicBezTo>
                    <a:pt x="15576" y="3694"/>
                    <a:pt x="12048" y="4874"/>
                    <a:pt x="8736" y="6054"/>
                  </a:cubicBezTo>
                  <a:cubicBezTo>
                    <a:pt x="6864" y="4874"/>
                    <a:pt x="4368" y="2360"/>
                    <a:pt x="249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84" name="Google Shape;53;p2"/>
            <p:cNvSpPr/>
            <p:nvPr/>
          </p:nvSpPr>
          <p:spPr>
            <a:xfrm rot="1485377">
              <a:off x="268686" y="615949"/>
              <a:ext cx="31752" cy="17850"/>
            </a:xfrm>
            <a:custGeom>
              <a:avLst/>
              <a:gdLst/>
              <a:ahLst/>
              <a:cxnLst>
                <a:cxn ang="0">
                  <a:pos x="wd2" y="hd2"/>
                </a:cxn>
                <a:cxn ang="5400000">
                  <a:pos x="wd2" y="hd2"/>
                </a:cxn>
                <a:cxn ang="10800000">
                  <a:pos x="wd2" y="hd2"/>
                </a:cxn>
                <a:cxn ang="16200000">
                  <a:pos x="wd2" y="hd2"/>
                </a:cxn>
              </a:cxnLst>
              <a:rect l="0" t="0" r="r" b="b"/>
              <a:pathLst>
                <a:path w="21600" h="21600" extrusionOk="0">
                  <a:moveTo>
                    <a:pt x="2435" y="0"/>
                  </a:moveTo>
                  <a:cubicBezTo>
                    <a:pt x="1373" y="0"/>
                    <a:pt x="0" y="1943"/>
                    <a:pt x="0" y="1943"/>
                  </a:cubicBezTo>
                  <a:cubicBezTo>
                    <a:pt x="2435" y="9606"/>
                    <a:pt x="5681" y="17769"/>
                    <a:pt x="8116" y="21600"/>
                  </a:cubicBezTo>
                  <a:cubicBezTo>
                    <a:pt x="12423" y="17769"/>
                    <a:pt x="17012" y="13937"/>
                    <a:pt x="21600" y="9606"/>
                  </a:cubicBezTo>
                  <a:cubicBezTo>
                    <a:pt x="14858" y="7718"/>
                    <a:pt x="9177" y="3831"/>
                    <a:pt x="24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85" name="Google Shape;54;p2"/>
            <p:cNvSpPr/>
            <p:nvPr/>
          </p:nvSpPr>
          <p:spPr>
            <a:xfrm rot="1485377">
              <a:off x="302102" y="656722"/>
              <a:ext cx="15731" cy="21933"/>
            </a:xfrm>
            <a:custGeom>
              <a:avLst/>
              <a:gdLst/>
              <a:ahLst/>
              <a:cxnLst>
                <a:cxn ang="0">
                  <a:pos x="wd2" y="hd2"/>
                </a:cxn>
                <a:cxn ang="5400000">
                  <a:pos x="wd2" y="hd2"/>
                </a:cxn>
                <a:cxn ang="10800000">
                  <a:pos x="wd2" y="hd2"/>
                </a:cxn>
                <a:cxn ang="16200000">
                  <a:pos x="wd2" y="hd2"/>
                </a:cxn>
              </a:cxnLst>
              <a:rect l="0" t="0" r="r" b="b"/>
              <a:pathLst>
                <a:path w="19436" h="21600" extrusionOk="0">
                  <a:moveTo>
                    <a:pt x="3222" y="0"/>
                  </a:moveTo>
                  <a:cubicBezTo>
                    <a:pt x="-2164" y="16539"/>
                    <a:pt x="-1597" y="21600"/>
                    <a:pt x="11102" y="21600"/>
                  </a:cubicBezTo>
                  <a:cubicBezTo>
                    <a:pt x="13483" y="21600"/>
                    <a:pt x="16205" y="21419"/>
                    <a:pt x="19436" y="21103"/>
                  </a:cubicBezTo>
                  <a:cubicBezTo>
                    <a:pt x="13030" y="14867"/>
                    <a:pt x="9118" y="8224"/>
                    <a:pt x="32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488" name="Google Shape;55;p2"/>
            <p:cNvGrpSpPr/>
            <p:nvPr/>
          </p:nvGrpSpPr>
          <p:grpSpPr>
            <a:xfrm>
              <a:off x="316220" y="706037"/>
              <a:ext cx="20195" cy="23518"/>
              <a:chOff x="0" y="0"/>
              <a:chExt cx="20194" cy="23516"/>
            </a:xfrm>
          </p:grpSpPr>
          <p:sp>
            <p:nvSpPr>
              <p:cNvPr id="1486" name="Line"/>
              <p:cNvSpPr/>
              <p:nvPr/>
            </p:nvSpPr>
            <p:spPr>
              <a:xfrm rot="1485377">
                <a:off x="3558" y="1825"/>
                <a:ext cx="13078" cy="1986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794" y="14716"/>
                      <a:pt x="8488" y="7383"/>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1487" name="Line"/>
              <p:cNvSpPr/>
              <p:nvPr/>
            </p:nvSpPr>
            <p:spPr>
              <a:xfrm rot="1485377">
                <a:off x="3558" y="1825"/>
                <a:ext cx="13078" cy="1986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488" y="7383"/>
                      <a:pt x="13794" y="14716"/>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1489" name="Google Shape;56;p2"/>
            <p:cNvSpPr/>
            <p:nvPr/>
          </p:nvSpPr>
          <p:spPr>
            <a:xfrm rot="1485377">
              <a:off x="306721" y="691521"/>
              <a:ext cx="16702" cy="15097"/>
            </a:xfrm>
            <a:custGeom>
              <a:avLst/>
              <a:gdLst/>
              <a:ahLst/>
              <a:cxnLst>
                <a:cxn ang="0">
                  <a:pos x="wd2" y="hd2"/>
                </a:cxn>
                <a:cxn ang="5400000">
                  <a:pos x="wd2" y="hd2"/>
                </a:cxn>
                <a:cxn ang="10800000">
                  <a:pos x="wd2" y="hd2"/>
                </a:cxn>
                <a:cxn ang="16200000">
                  <a:pos x="wd2" y="hd2"/>
                </a:cxn>
              </a:cxnLst>
              <a:rect l="0" t="0" r="r" b="b"/>
              <a:pathLst>
                <a:path w="21600" h="21600" extrusionOk="0">
                  <a:moveTo>
                    <a:pt x="12877" y="0"/>
                  </a:moveTo>
                  <a:cubicBezTo>
                    <a:pt x="10800" y="5121"/>
                    <a:pt x="6705" y="9651"/>
                    <a:pt x="0" y="21600"/>
                  </a:cubicBezTo>
                  <a:cubicBezTo>
                    <a:pt x="12877" y="14181"/>
                    <a:pt x="16971" y="11949"/>
                    <a:pt x="21600" y="9651"/>
                  </a:cubicBezTo>
                  <a:cubicBezTo>
                    <a:pt x="16971" y="7419"/>
                    <a:pt x="14895" y="2298"/>
                    <a:pt x="1287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492" name="Google Shape;57;p2"/>
            <p:cNvGrpSpPr/>
            <p:nvPr/>
          </p:nvGrpSpPr>
          <p:grpSpPr>
            <a:xfrm>
              <a:off x="58921" y="729830"/>
              <a:ext cx="6215" cy="16852"/>
              <a:chOff x="0" y="0"/>
              <a:chExt cx="6214" cy="16851"/>
            </a:xfrm>
          </p:grpSpPr>
          <p:sp>
            <p:nvSpPr>
              <p:cNvPr id="1490" name="Line"/>
              <p:cNvSpPr/>
              <p:nvPr/>
            </p:nvSpPr>
            <p:spPr>
              <a:xfrm>
                <a:off x="0" y="0"/>
                <a:ext cx="6215" cy="1685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491" name="Line"/>
              <p:cNvSpPr/>
              <p:nvPr/>
            </p:nvSpPr>
            <p:spPr>
              <a:xfrm flipH="1" flipV="1">
                <a:off x="0" y="0"/>
                <a:ext cx="6215" cy="1685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495" name="Google Shape;58;p2"/>
            <p:cNvGrpSpPr/>
            <p:nvPr/>
          </p:nvGrpSpPr>
          <p:grpSpPr>
            <a:xfrm>
              <a:off x="63572" y="596627"/>
              <a:ext cx="5319" cy="11534"/>
              <a:chOff x="0" y="0"/>
              <a:chExt cx="5318" cy="11532"/>
            </a:xfrm>
          </p:grpSpPr>
          <p:sp>
            <p:nvSpPr>
              <p:cNvPr id="1493" name="Line"/>
              <p:cNvSpPr/>
              <p:nvPr/>
            </p:nvSpPr>
            <p:spPr>
              <a:xfrm flipV="1">
                <a:off x="0" y="-1"/>
                <a:ext cx="5319" cy="1153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494" name="Line"/>
              <p:cNvSpPr/>
              <p:nvPr/>
            </p:nvSpPr>
            <p:spPr>
              <a:xfrm flipH="1">
                <a:off x="-1" y="0"/>
                <a:ext cx="5320" cy="11533"/>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498" name="Google Shape;59;p2"/>
            <p:cNvGrpSpPr/>
            <p:nvPr/>
          </p:nvGrpSpPr>
          <p:grpSpPr>
            <a:xfrm>
              <a:off x="268646" y="590848"/>
              <a:ext cx="5319" cy="11534"/>
              <a:chOff x="0" y="0"/>
              <a:chExt cx="5318" cy="11532"/>
            </a:xfrm>
          </p:grpSpPr>
          <p:sp>
            <p:nvSpPr>
              <p:cNvPr id="1496" name="Line"/>
              <p:cNvSpPr/>
              <p:nvPr/>
            </p:nvSpPr>
            <p:spPr>
              <a:xfrm flipH="1">
                <a:off x="-1" y="0"/>
                <a:ext cx="5320" cy="11533"/>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497" name="Line"/>
              <p:cNvSpPr/>
              <p:nvPr/>
            </p:nvSpPr>
            <p:spPr>
              <a:xfrm flipV="1">
                <a:off x="-1" y="0"/>
                <a:ext cx="5320" cy="11533"/>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501" name="Google Shape;60;p2"/>
            <p:cNvGrpSpPr/>
            <p:nvPr/>
          </p:nvGrpSpPr>
          <p:grpSpPr>
            <a:xfrm>
              <a:off x="299289" y="630571"/>
              <a:ext cx="5319" cy="11534"/>
              <a:chOff x="0" y="0"/>
              <a:chExt cx="5318" cy="11532"/>
            </a:xfrm>
          </p:grpSpPr>
          <p:sp>
            <p:nvSpPr>
              <p:cNvPr id="1499" name="Line"/>
              <p:cNvSpPr/>
              <p:nvPr/>
            </p:nvSpPr>
            <p:spPr>
              <a:xfrm flipH="1">
                <a:off x="-1" y="0"/>
                <a:ext cx="5320" cy="11533"/>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500" name="Line"/>
              <p:cNvSpPr/>
              <p:nvPr/>
            </p:nvSpPr>
            <p:spPr>
              <a:xfrm flipV="1">
                <a:off x="0" y="-1"/>
                <a:ext cx="5319" cy="1153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504" name="Google Shape;61;p2"/>
            <p:cNvGrpSpPr/>
            <p:nvPr/>
          </p:nvGrpSpPr>
          <p:grpSpPr>
            <a:xfrm>
              <a:off x="1864812" y="566467"/>
              <a:ext cx="21527" cy="19008"/>
              <a:chOff x="0" y="0"/>
              <a:chExt cx="21526" cy="19006"/>
            </a:xfrm>
          </p:grpSpPr>
          <p:sp>
            <p:nvSpPr>
              <p:cNvPr id="1502" name="Line"/>
              <p:cNvSpPr/>
              <p:nvPr/>
            </p:nvSpPr>
            <p:spPr>
              <a:xfrm rot="1485377">
                <a:off x="1838" y="3153"/>
                <a:ext cx="17850"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719" y="14700"/>
                      <a:pt x="13937" y="780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1503" name="Line"/>
              <p:cNvSpPr/>
              <p:nvPr/>
            </p:nvSpPr>
            <p:spPr>
              <a:xfrm rot="1485377">
                <a:off x="1838" y="3153"/>
                <a:ext cx="17850"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937" y="7800"/>
                      <a:pt x="5719" y="14700"/>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1506" name="Google Shape;62;p2"/>
          <p:cNvSpPr/>
          <p:nvPr/>
        </p:nvSpPr>
        <p:spPr>
          <a:xfrm rot="1485225">
            <a:off x="1407882" y="459537"/>
            <a:ext cx="258608" cy="320190"/>
          </a:xfrm>
          <a:custGeom>
            <a:avLst/>
            <a:gdLst/>
            <a:ahLst/>
            <a:cxnLst>
              <a:cxn ang="0">
                <a:pos x="wd2" y="hd2"/>
              </a:cxn>
              <a:cxn ang="5400000">
                <a:pos x="wd2" y="hd2"/>
              </a:cxn>
              <a:cxn ang="10800000">
                <a:pos x="wd2" y="hd2"/>
              </a:cxn>
              <a:cxn ang="16200000">
                <a:pos x="wd2" y="hd2"/>
              </a:cxn>
            </a:cxnLst>
            <a:rect l="0" t="0" r="r" b="b"/>
            <a:pathLst>
              <a:path w="20851" h="21600" extrusionOk="0">
                <a:moveTo>
                  <a:pt x="9845" y="0"/>
                </a:moveTo>
                <a:cubicBezTo>
                  <a:pt x="8607" y="851"/>
                  <a:pt x="7466" y="1722"/>
                  <a:pt x="6325" y="2511"/>
                </a:cubicBezTo>
                <a:cubicBezTo>
                  <a:pt x="4563" y="3547"/>
                  <a:pt x="2926" y="4669"/>
                  <a:pt x="1166" y="5437"/>
                </a:cubicBezTo>
                <a:cubicBezTo>
                  <a:pt x="-75" y="5955"/>
                  <a:pt x="-396" y="6391"/>
                  <a:pt x="547" y="7345"/>
                </a:cubicBezTo>
                <a:cubicBezTo>
                  <a:pt x="1464" y="8300"/>
                  <a:pt x="2505" y="9067"/>
                  <a:pt x="3324" y="10022"/>
                </a:cubicBezTo>
                <a:cubicBezTo>
                  <a:pt x="4365" y="11226"/>
                  <a:pt x="5185" y="12533"/>
                  <a:pt x="6027" y="13653"/>
                </a:cubicBezTo>
                <a:cubicBezTo>
                  <a:pt x="4465" y="14960"/>
                  <a:pt x="3124" y="15998"/>
                  <a:pt x="1785" y="17036"/>
                </a:cubicBezTo>
                <a:cubicBezTo>
                  <a:pt x="346" y="17969"/>
                  <a:pt x="-273" y="19195"/>
                  <a:pt x="223" y="20833"/>
                </a:cubicBezTo>
                <a:lnTo>
                  <a:pt x="2083" y="21600"/>
                </a:lnTo>
                <a:cubicBezTo>
                  <a:pt x="4886" y="21185"/>
                  <a:pt x="6944" y="19878"/>
                  <a:pt x="8607" y="18072"/>
                </a:cubicBezTo>
                <a:cubicBezTo>
                  <a:pt x="9647" y="16849"/>
                  <a:pt x="9748" y="14338"/>
                  <a:pt x="8704" y="13300"/>
                </a:cubicBezTo>
                <a:cubicBezTo>
                  <a:pt x="8186" y="12698"/>
                  <a:pt x="7664" y="12096"/>
                  <a:pt x="7168" y="11578"/>
                </a:cubicBezTo>
                <a:cubicBezTo>
                  <a:pt x="5703" y="10022"/>
                  <a:pt x="4265" y="8465"/>
                  <a:pt x="2926" y="7074"/>
                </a:cubicBezTo>
                <a:cubicBezTo>
                  <a:pt x="4886" y="5518"/>
                  <a:pt x="6747" y="4149"/>
                  <a:pt x="8704" y="2760"/>
                </a:cubicBezTo>
                <a:cubicBezTo>
                  <a:pt x="8905" y="2592"/>
                  <a:pt x="9326" y="2511"/>
                  <a:pt x="9647" y="2405"/>
                </a:cubicBezTo>
                <a:cubicBezTo>
                  <a:pt x="10006" y="2065"/>
                  <a:pt x="10266" y="1935"/>
                  <a:pt x="10473" y="1935"/>
                </a:cubicBezTo>
                <a:cubicBezTo>
                  <a:pt x="11037" y="1935"/>
                  <a:pt x="11178" y="2914"/>
                  <a:pt x="11705" y="3113"/>
                </a:cubicBezTo>
                <a:cubicBezTo>
                  <a:pt x="13666" y="4916"/>
                  <a:pt x="15724" y="6827"/>
                  <a:pt x="17286" y="9151"/>
                </a:cubicBezTo>
                <a:cubicBezTo>
                  <a:pt x="13864" y="10022"/>
                  <a:pt x="12846" y="12180"/>
                  <a:pt x="12327" y="14607"/>
                </a:cubicBezTo>
                <a:cubicBezTo>
                  <a:pt x="12052" y="15926"/>
                  <a:pt x="13058" y="17048"/>
                  <a:pt x="14368" y="17048"/>
                </a:cubicBezTo>
                <a:cubicBezTo>
                  <a:pt x="14606" y="17048"/>
                  <a:pt x="14852" y="17012"/>
                  <a:pt x="15105" y="16931"/>
                </a:cubicBezTo>
                <a:cubicBezTo>
                  <a:pt x="16469" y="16684"/>
                  <a:pt x="17707" y="16163"/>
                  <a:pt x="18825" y="15645"/>
                </a:cubicBezTo>
                <a:cubicBezTo>
                  <a:pt x="20485" y="14775"/>
                  <a:pt x="21204" y="13403"/>
                  <a:pt x="20685" y="11931"/>
                </a:cubicBezTo>
                <a:cubicBezTo>
                  <a:pt x="20189" y="10106"/>
                  <a:pt x="19344" y="8300"/>
                  <a:pt x="18106" y="6744"/>
                </a:cubicBezTo>
                <a:cubicBezTo>
                  <a:pt x="16245" y="4398"/>
                  <a:pt x="13864" y="2405"/>
                  <a:pt x="11705" y="249"/>
                </a:cubicBezTo>
                <a:cubicBezTo>
                  <a:pt x="11086" y="165"/>
                  <a:pt x="10467" y="82"/>
                  <a:pt x="9845" y="0"/>
                </a:cubicBezTo>
                <a:close/>
              </a:path>
            </a:pathLst>
          </a:custGeom>
          <a:solidFill>
            <a:srgbClr val="07256C"/>
          </a:solidFill>
          <a:ln w="12700">
            <a:miter lim="400000"/>
          </a:ln>
        </p:spPr>
        <p:txBody>
          <a:bodyPr lIns="45719" rIns="45719" anchor="ctr"/>
          <a:lstStyle/>
          <a:p>
            <a:endParaRPr/>
          </a:p>
        </p:txBody>
      </p:sp>
      <p:sp>
        <p:nvSpPr>
          <p:cNvPr id="1507" name="Google Shape;63;p2"/>
          <p:cNvSpPr/>
          <p:nvPr/>
        </p:nvSpPr>
        <p:spPr>
          <a:xfrm rot="1485225">
            <a:off x="708374" y="214360"/>
            <a:ext cx="120090" cy="262422"/>
          </a:xfrm>
          <a:custGeom>
            <a:avLst/>
            <a:gdLst/>
            <a:ahLst/>
            <a:cxnLst>
              <a:cxn ang="0">
                <a:pos x="wd2" y="hd2"/>
              </a:cxn>
              <a:cxn ang="5400000">
                <a:pos x="wd2" y="hd2"/>
              </a:cxn>
              <a:cxn ang="10800000">
                <a:pos x="wd2" y="hd2"/>
              </a:cxn>
              <a:cxn ang="16200000">
                <a:pos x="wd2" y="hd2"/>
              </a:cxn>
            </a:cxnLst>
            <a:rect l="0" t="0" r="r" b="b"/>
            <a:pathLst>
              <a:path w="20618" h="21600" extrusionOk="0">
                <a:moveTo>
                  <a:pt x="15165" y="0"/>
                </a:moveTo>
                <a:cubicBezTo>
                  <a:pt x="14737" y="0"/>
                  <a:pt x="14328" y="23"/>
                  <a:pt x="13981" y="79"/>
                </a:cubicBezTo>
                <a:cubicBezTo>
                  <a:pt x="11338" y="383"/>
                  <a:pt x="8695" y="1141"/>
                  <a:pt x="6058" y="1647"/>
                </a:cubicBezTo>
                <a:cubicBezTo>
                  <a:pt x="4050" y="2077"/>
                  <a:pt x="3837" y="2610"/>
                  <a:pt x="4948" y="3546"/>
                </a:cubicBezTo>
                <a:cubicBezTo>
                  <a:pt x="7590" y="5776"/>
                  <a:pt x="10227" y="8105"/>
                  <a:pt x="11973" y="10408"/>
                </a:cubicBezTo>
                <a:cubicBezTo>
                  <a:pt x="12656" y="11268"/>
                  <a:pt x="14823" y="12939"/>
                  <a:pt x="10654" y="13574"/>
                </a:cubicBezTo>
                <a:cubicBezTo>
                  <a:pt x="6266" y="14103"/>
                  <a:pt x="3837" y="15701"/>
                  <a:pt x="1408" y="17269"/>
                </a:cubicBezTo>
                <a:cubicBezTo>
                  <a:pt x="-808" y="19066"/>
                  <a:pt x="-332" y="20435"/>
                  <a:pt x="2305" y="21600"/>
                </a:cubicBezTo>
                <a:cubicBezTo>
                  <a:pt x="3837" y="21498"/>
                  <a:pt x="5582" y="21395"/>
                  <a:pt x="7114" y="21269"/>
                </a:cubicBezTo>
                <a:cubicBezTo>
                  <a:pt x="8433" y="20866"/>
                  <a:pt x="9751" y="20435"/>
                  <a:pt x="11075" y="20005"/>
                </a:cubicBezTo>
                <a:cubicBezTo>
                  <a:pt x="14615" y="19066"/>
                  <a:pt x="17252" y="17802"/>
                  <a:pt x="18363" y="15801"/>
                </a:cubicBezTo>
                <a:cubicBezTo>
                  <a:pt x="17942" y="15169"/>
                  <a:pt x="17673" y="14434"/>
                  <a:pt x="17252" y="13802"/>
                </a:cubicBezTo>
                <a:cubicBezTo>
                  <a:pt x="17252" y="13574"/>
                  <a:pt x="16831" y="13369"/>
                  <a:pt x="16831" y="13167"/>
                </a:cubicBezTo>
                <a:cubicBezTo>
                  <a:pt x="16141" y="11572"/>
                  <a:pt x="15720" y="9875"/>
                  <a:pt x="14615" y="8205"/>
                </a:cubicBezTo>
                <a:cubicBezTo>
                  <a:pt x="13712" y="6610"/>
                  <a:pt x="11973" y="5042"/>
                  <a:pt x="10862" y="3447"/>
                </a:cubicBezTo>
                <a:cubicBezTo>
                  <a:pt x="12180" y="3040"/>
                  <a:pt x="13712" y="2712"/>
                  <a:pt x="14615" y="2408"/>
                </a:cubicBezTo>
                <a:cubicBezTo>
                  <a:pt x="15720" y="3143"/>
                  <a:pt x="16617" y="3775"/>
                  <a:pt x="17673" y="4307"/>
                </a:cubicBezTo>
                <a:cubicBezTo>
                  <a:pt x="17807" y="4407"/>
                  <a:pt x="18137" y="4459"/>
                  <a:pt x="18522" y="4459"/>
                </a:cubicBezTo>
                <a:cubicBezTo>
                  <a:pt x="18906" y="4459"/>
                  <a:pt x="19339" y="4407"/>
                  <a:pt x="19681" y="4307"/>
                </a:cubicBezTo>
                <a:cubicBezTo>
                  <a:pt x="20102" y="4181"/>
                  <a:pt x="20792" y="3672"/>
                  <a:pt x="20578" y="3447"/>
                </a:cubicBezTo>
                <a:cubicBezTo>
                  <a:pt x="19895" y="2408"/>
                  <a:pt x="19260" y="1343"/>
                  <a:pt x="18149" y="509"/>
                </a:cubicBezTo>
                <a:cubicBezTo>
                  <a:pt x="17649" y="193"/>
                  <a:pt x="16343" y="0"/>
                  <a:pt x="15165" y="0"/>
                </a:cubicBezTo>
                <a:close/>
              </a:path>
            </a:pathLst>
          </a:custGeom>
          <a:solidFill>
            <a:srgbClr val="07256C"/>
          </a:solidFill>
          <a:ln w="12700">
            <a:miter lim="400000"/>
          </a:ln>
        </p:spPr>
        <p:txBody>
          <a:bodyPr lIns="45719" rIns="45719" anchor="ctr"/>
          <a:lstStyle/>
          <a:p>
            <a:endParaRPr/>
          </a:p>
        </p:txBody>
      </p:sp>
      <p:sp>
        <p:nvSpPr>
          <p:cNvPr id="1508" name="Google Shape;64;p2"/>
          <p:cNvSpPr/>
          <p:nvPr/>
        </p:nvSpPr>
        <p:spPr>
          <a:xfrm rot="1485396">
            <a:off x="1569696" y="803"/>
            <a:ext cx="87396" cy="110754"/>
          </a:xfrm>
          <a:custGeom>
            <a:avLst/>
            <a:gdLst/>
            <a:ahLst/>
            <a:cxnLst>
              <a:cxn ang="0">
                <a:pos x="wd2" y="hd2"/>
              </a:cxn>
              <a:cxn ang="5400000">
                <a:pos x="wd2" y="hd2"/>
              </a:cxn>
              <a:cxn ang="10800000">
                <a:pos x="wd2" y="hd2"/>
              </a:cxn>
              <a:cxn ang="16200000">
                <a:pos x="wd2" y="hd2"/>
              </a:cxn>
            </a:cxnLst>
            <a:rect l="0" t="0" r="r" b="b"/>
            <a:pathLst>
              <a:path w="18652" h="21600" extrusionOk="0">
                <a:moveTo>
                  <a:pt x="10565" y="0"/>
                </a:moveTo>
                <a:cubicBezTo>
                  <a:pt x="8450" y="0"/>
                  <a:pt x="6335" y="313"/>
                  <a:pt x="4210" y="313"/>
                </a:cubicBezTo>
                <a:cubicBezTo>
                  <a:pt x="-1459" y="8438"/>
                  <a:pt x="-1459" y="9064"/>
                  <a:pt x="4553" y="11614"/>
                </a:cubicBezTo>
                <a:cubicBezTo>
                  <a:pt x="2095" y="13547"/>
                  <a:pt x="-20" y="15793"/>
                  <a:pt x="4896" y="17421"/>
                </a:cubicBezTo>
                <a:cubicBezTo>
                  <a:pt x="5650" y="17735"/>
                  <a:pt x="5650" y="19354"/>
                  <a:pt x="6335" y="20365"/>
                </a:cubicBezTo>
                <a:cubicBezTo>
                  <a:pt x="8107" y="20669"/>
                  <a:pt x="10232" y="21296"/>
                  <a:pt x="12004" y="21600"/>
                </a:cubicBezTo>
                <a:cubicBezTo>
                  <a:pt x="12690" y="20983"/>
                  <a:pt x="13023" y="20052"/>
                  <a:pt x="13786" y="19354"/>
                </a:cubicBezTo>
                <a:cubicBezTo>
                  <a:pt x="19044" y="15489"/>
                  <a:pt x="20141" y="11927"/>
                  <a:pt x="16587" y="6505"/>
                </a:cubicBezTo>
                <a:cubicBezTo>
                  <a:pt x="14805" y="4179"/>
                  <a:pt x="12690" y="2246"/>
                  <a:pt x="10565" y="0"/>
                </a:cubicBezTo>
                <a:close/>
              </a:path>
            </a:pathLst>
          </a:custGeom>
          <a:solidFill>
            <a:srgbClr val="07256C"/>
          </a:solidFill>
          <a:ln w="12700">
            <a:miter lim="400000"/>
          </a:ln>
        </p:spPr>
        <p:txBody>
          <a:bodyPr lIns="45719" rIns="45719" anchor="ctr"/>
          <a:lstStyle/>
          <a:p>
            <a:endParaRPr/>
          </a:p>
        </p:txBody>
      </p:sp>
      <p:sp>
        <p:nvSpPr>
          <p:cNvPr id="1509" name="Google Shape;65;p2"/>
          <p:cNvSpPr/>
          <p:nvPr/>
        </p:nvSpPr>
        <p:spPr>
          <a:xfrm rot="1817060">
            <a:off x="4096956" y="4443446"/>
            <a:ext cx="337509" cy="434718"/>
          </a:xfrm>
          <a:custGeom>
            <a:avLst/>
            <a:gdLst/>
            <a:ahLst/>
            <a:cxnLst>
              <a:cxn ang="0">
                <a:pos x="wd2" y="hd2"/>
              </a:cxn>
              <a:cxn ang="5400000">
                <a:pos x="wd2" y="hd2"/>
              </a:cxn>
              <a:cxn ang="10800000">
                <a:pos x="wd2" y="hd2"/>
              </a:cxn>
              <a:cxn ang="16200000">
                <a:pos x="wd2" y="hd2"/>
              </a:cxn>
            </a:cxnLst>
            <a:rect l="0" t="0" r="r" b="b"/>
            <a:pathLst>
              <a:path w="20494" h="21600" extrusionOk="0">
                <a:moveTo>
                  <a:pt x="4324" y="0"/>
                </a:moveTo>
                <a:cubicBezTo>
                  <a:pt x="3391" y="0"/>
                  <a:pt x="2775" y="456"/>
                  <a:pt x="2775" y="1223"/>
                </a:cubicBezTo>
                <a:cubicBezTo>
                  <a:pt x="2983" y="4198"/>
                  <a:pt x="2476" y="6944"/>
                  <a:pt x="292" y="9446"/>
                </a:cubicBezTo>
                <a:cubicBezTo>
                  <a:pt x="-265" y="10081"/>
                  <a:pt x="-23" y="10823"/>
                  <a:pt x="983" y="10823"/>
                </a:cubicBezTo>
                <a:cubicBezTo>
                  <a:pt x="1020" y="10823"/>
                  <a:pt x="1058" y="10821"/>
                  <a:pt x="1096" y="10820"/>
                </a:cubicBezTo>
                <a:cubicBezTo>
                  <a:pt x="3282" y="10820"/>
                  <a:pt x="4732" y="12064"/>
                  <a:pt x="6479" y="12850"/>
                </a:cubicBezTo>
                <a:cubicBezTo>
                  <a:pt x="6200" y="13436"/>
                  <a:pt x="5833" y="13851"/>
                  <a:pt x="5605" y="14395"/>
                </a:cubicBezTo>
                <a:cubicBezTo>
                  <a:pt x="5098" y="15883"/>
                  <a:pt x="4294" y="17370"/>
                  <a:pt x="4154" y="18929"/>
                </a:cubicBezTo>
                <a:cubicBezTo>
                  <a:pt x="4086" y="19815"/>
                  <a:pt x="4958" y="21131"/>
                  <a:pt x="5833" y="21489"/>
                </a:cubicBezTo>
                <a:cubicBezTo>
                  <a:pt x="6009" y="21565"/>
                  <a:pt x="6180" y="21600"/>
                  <a:pt x="6346" y="21600"/>
                </a:cubicBezTo>
                <a:cubicBezTo>
                  <a:pt x="7192" y="21600"/>
                  <a:pt x="7873" y="20696"/>
                  <a:pt x="8297" y="20002"/>
                </a:cubicBezTo>
                <a:cubicBezTo>
                  <a:pt x="8962" y="18929"/>
                  <a:pt x="9537" y="17856"/>
                  <a:pt x="10202" y="16712"/>
                </a:cubicBezTo>
                <a:cubicBezTo>
                  <a:pt x="10341" y="16483"/>
                  <a:pt x="10412" y="16183"/>
                  <a:pt x="10480" y="15825"/>
                </a:cubicBezTo>
                <a:cubicBezTo>
                  <a:pt x="10919" y="14281"/>
                  <a:pt x="10272" y="12779"/>
                  <a:pt x="9101" y="12250"/>
                </a:cubicBezTo>
                <a:cubicBezTo>
                  <a:pt x="6847" y="11291"/>
                  <a:pt x="4661" y="10347"/>
                  <a:pt x="2337" y="9332"/>
                </a:cubicBezTo>
                <a:cubicBezTo>
                  <a:pt x="4591" y="7058"/>
                  <a:pt x="4364" y="4326"/>
                  <a:pt x="4661" y="1638"/>
                </a:cubicBezTo>
                <a:cubicBezTo>
                  <a:pt x="8226" y="2539"/>
                  <a:pt x="11723" y="3369"/>
                  <a:pt x="15288" y="4269"/>
                </a:cubicBezTo>
                <a:cubicBezTo>
                  <a:pt x="15217" y="4626"/>
                  <a:pt x="15217" y="4798"/>
                  <a:pt x="15148" y="4912"/>
                </a:cubicBezTo>
                <a:cubicBezTo>
                  <a:pt x="13470" y="6415"/>
                  <a:pt x="13399" y="8260"/>
                  <a:pt x="13540" y="10104"/>
                </a:cubicBezTo>
                <a:cubicBezTo>
                  <a:pt x="13623" y="11188"/>
                  <a:pt x="14625" y="11838"/>
                  <a:pt x="15865" y="11838"/>
                </a:cubicBezTo>
                <a:cubicBezTo>
                  <a:pt x="15916" y="11838"/>
                  <a:pt x="15968" y="11838"/>
                  <a:pt x="16021" y="11835"/>
                </a:cubicBezTo>
                <a:cubicBezTo>
                  <a:pt x="18067" y="11779"/>
                  <a:pt x="18939" y="10405"/>
                  <a:pt x="19953" y="9274"/>
                </a:cubicBezTo>
                <a:cubicBezTo>
                  <a:pt x="21335" y="7716"/>
                  <a:pt x="19885" y="4140"/>
                  <a:pt x="17629" y="3554"/>
                </a:cubicBezTo>
                <a:cubicBezTo>
                  <a:pt x="13540" y="2352"/>
                  <a:pt x="9398" y="1223"/>
                  <a:pt x="5326" y="150"/>
                </a:cubicBezTo>
                <a:cubicBezTo>
                  <a:pt x="4964" y="48"/>
                  <a:pt x="4627" y="0"/>
                  <a:pt x="4324" y="0"/>
                </a:cubicBezTo>
                <a:close/>
              </a:path>
            </a:pathLst>
          </a:custGeom>
          <a:solidFill>
            <a:srgbClr val="07256C"/>
          </a:solidFill>
          <a:ln w="12700">
            <a:miter lim="400000"/>
          </a:ln>
        </p:spPr>
        <p:txBody>
          <a:bodyPr lIns="45719" rIns="45719" anchor="ctr"/>
          <a:lstStyle/>
          <a:p>
            <a:endParaRPr/>
          </a:p>
        </p:txBody>
      </p:sp>
      <p:sp>
        <p:nvSpPr>
          <p:cNvPr id="1510" name="Google Shape;66;p2"/>
          <p:cNvSpPr/>
          <p:nvPr/>
        </p:nvSpPr>
        <p:spPr>
          <a:xfrm rot="20503517">
            <a:off x="8554591" y="2539449"/>
            <a:ext cx="378161" cy="233528"/>
          </a:xfrm>
          <a:custGeom>
            <a:avLst/>
            <a:gdLst/>
            <a:ahLst/>
            <a:cxnLst>
              <a:cxn ang="0">
                <a:pos x="wd2" y="hd2"/>
              </a:cxn>
              <a:cxn ang="5400000">
                <a:pos x="wd2" y="hd2"/>
              </a:cxn>
              <a:cxn ang="10800000">
                <a:pos x="wd2" y="hd2"/>
              </a:cxn>
              <a:cxn ang="16200000">
                <a:pos x="wd2" y="hd2"/>
              </a:cxn>
            </a:cxnLst>
            <a:rect l="0" t="0" r="r" b="b"/>
            <a:pathLst>
              <a:path w="21390" h="21600" extrusionOk="0">
                <a:moveTo>
                  <a:pt x="14660" y="0"/>
                </a:moveTo>
                <a:cubicBezTo>
                  <a:pt x="13932" y="0"/>
                  <a:pt x="13557" y="1029"/>
                  <a:pt x="13224" y="2406"/>
                </a:cubicBezTo>
                <a:cubicBezTo>
                  <a:pt x="12152" y="7198"/>
                  <a:pt x="11068" y="11971"/>
                  <a:pt x="9935" y="16662"/>
                </a:cubicBezTo>
                <a:cubicBezTo>
                  <a:pt x="9529" y="16420"/>
                  <a:pt x="9429" y="16420"/>
                  <a:pt x="9429" y="16338"/>
                </a:cubicBezTo>
                <a:cubicBezTo>
                  <a:pt x="9220" y="15996"/>
                  <a:pt x="9074" y="15573"/>
                  <a:pt x="8863" y="15252"/>
                </a:cubicBezTo>
                <a:cubicBezTo>
                  <a:pt x="7376" y="12236"/>
                  <a:pt x="5500" y="10255"/>
                  <a:pt x="3197" y="10255"/>
                </a:cubicBezTo>
                <a:cubicBezTo>
                  <a:pt x="2870" y="10255"/>
                  <a:pt x="2534" y="10297"/>
                  <a:pt x="2190" y="10379"/>
                </a:cubicBezTo>
                <a:cubicBezTo>
                  <a:pt x="1377" y="10539"/>
                  <a:pt x="453" y="12231"/>
                  <a:pt x="33" y="13641"/>
                </a:cubicBezTo>
                <a:cubicBezTo>
                  <a:pt x="-163" y="14244"/>
                  <a:pt x="551" y="15996"/>
                  <a:pt x="1068" y="16843"/>
                </a:cubicBezTo>
                <a:cubicBezTo>
                  <a:pt x="1881" y="18091"/>
                  <a:pt x="2915" y="19017"/>
                  <a:pt x="3889" y="20104"/>
                </a:cubicBezTo>
                <a:cubicBezTo>
                  <a:pt x="4858" y="21116"/>
                  <a:pt x="5906" y="21600"/>
                  <a:pt x="6923" y="21600"/>
                </a:cubicBezTo>
                <a:cubicBezTo>
                  <a:pt x="8869" y="21600"/>
                  <a:pt x="10706" y="19831"/>
                  <a:pt x="11684" y="16580"/>
                </a:cubicBezTo>
                <a:cubicBezTo>
                  <a:pt x="12965" y="12313"/>
                  <a:pt x="14246" y="8024"/>
                  <a:pt x="15588" y="3572"/>
                </a:cubicBezTo>
                <a:cubicBezTo>
                  <a:pt x="16708" y="5587"/>
                  <a:pt x="19590" y="3835"/>
                  <a:pt x="19738" y="8608"/>
                </a:cubicBezTo>
                <a:cubicBezTo>
                  <a:pt x="19947" y="8708"/>
                  <a:pt x="20156" y="8787"/>
                  <a:pt x="20353" y="8950"/>
                </a:cubicBezTo>
                <a:cubicBezTo>
                  <a:pt x="20772" y="7440"/>
                  <a:pt x="21437" y="5929"/>
                  <a:pt x="21387" y="4498"/>
                </a:cubicBezTo>
                <a:cubicBezTo>
                  <a:pt x="21326" y="3754"/>
                  <a:pt x="20095" y="2909"/>
                  <a:pt x="19331" y="2485"/>
                </a:cubicBezTo>
                <a:cubicBezTo>
                  <a:pt x="18149" y="1741"/>
                  <a:pt x="16819" y="1559"/>
                  <a:pt x="15736" y="552"/>
                </a:cubicBezTo>
                <a:cubicBezTo>
                  <a:pt x="15306" y="170"/>
                  <a:pt x="14954" y="0"/>
                  <a:pt x="14660" y="0"/>
                </a:cubicBezTo>
                <a:close/>
              </a:path>
            </a:pathLst>
          </a:custGeom>
          <a:solidFill>
            <a:srgbClr val="07256C"/>
          </a:solidFill>
          <a:ln w="12700">
            <a:miter lim="400000"/>
          </a:ln>
        </p:spPr>
        <p:txBody>
          <a:bodyPr lIns="45719" rIns="45719" anchor="ctr"/>
          <a:lstStyle/>
          <a:p>
            <a:endParaRPr/>
          </a:p>
        </p:txBody>
      </p:sp>
      <p:sp>
        <p:nvSpPr>
          <p:cNvPr id="1511" name="Google Shape;67;p2"/>
          <p:cNvSpPr/>
          <p:nvPr/>
        </p:nvSpPr>
        <p:spPr>
          <a:xfrm rot="10800000">
            <a:off x="8307730" y="-70843"/>
            <a:ext cx="836199" cy="1324788"/>
          </a:xfrm>
          <a:custGeom>
            <a:avLst/>
            <a:gdLst/>
            <a:ahLst/>
            <a:cxnLst>
              <a:cxn ang="0">
                <a:pos x="wd2" y="hd2"/>
              </a:cxn>
              <a:cxn ang="5400000">
                <a:pos x="wd2" y="hd2"/>
              </a:cxn>
              <a:cxn ang="10800000">
                <a:pos x="wd2" y="hd2"/>
              </a:cxn>
              <a:cxn ang="16200000">
                <a:pos x="wd2" y="hd2"/>
              </a:cxn>
            </a:cxnLst>
            <a:rect l="0" t="0" r="r" b="b"/>
            <a:pathLst>
              <a:path w="17214" h="21600" extrusionOk="0">
                <a:moveTo>
                  <a:pt x="4055" y="0"/>
                </a:moveTo>
                <a:cubicBezTo>
                  <a:pt x="2586" y="0"/>
                  <a:pt x="1214" y="164"/>
                  <a:pt x="0" y="442"/>
                </a:cubicBezTo>
                <a:lnTo>
                  <a:pt x="0" y="21158"/>
                </a:lnTo>
                <a:cubicBezTo>
                  <a:pt x="1214" y="21437"/>
                  <a:pt x="2586" y="21600"/>
                  <a:pt x="4055" y="21600"/>
                </a:cubicBezTo>
                <a:cubicBezTo>
                  <a:pt x="21600" y="21600"/>
                  <a:pt x="21600" y="0"/>
                  <a:pt x="4055" y="0"/>
                </a:cubicBezTo>
                <a:close/>
              </a:path>
            </a:pathLst>
          </a:custGeom>
          <a:solidFill>
            <a:srgbClr val="EDF0EF"/>
          </a:solidFill>
          <a:ln w="12700">
            <a:miter lim="400000"/>
          </a:ln>
        </p:spPr>
        <p:txBody>
          <a:bodyPr lIns="45719" rIns="45719" anchor="ctr"/>
          <a:lstStyle/>
          <a:p>
            <a:endParaRPr/>
          </a:p>
        </p:txBody>
      </p:sp>
      <p:grpSp>
        <p:nvGrpSpPr>
          <p:cNvPr id="1552" name="Google Shape;68;p2"/>
          <p:cNvGrpSpPr/>
          <p:nvPr/>
        </p:nvGrpSpPr>
        <p:grpSpPr>
          <a:xfrm>
            <a:off x="7690478" y="3731289"/>
            <a:ext cx="2247729" cy="1965398"/>
            <a:chOff x="0" y="0"/>
            <a:chExt cx="2247728" cy="1965396"/>
          </a:xfrm>
        </p:grpSpPr>
        <p:sp>
          <p:nvSpPr>
            <p:cNvPr id="1512" name="Google Shape;69;p2"/>
            <p:cNvSpPr/>
            <p:nvPr/>
          </p:nvSpPr>
          <p:spPr>
            <a:xfrm rot="10800000">
              <a:off x="291738" y="313017"/>
              <a:ext cx="1338308" cy="1207313"/>
            </a:xfrm>
            <a:custGeom>
              <a:avLst/>
              <a:gdLst/>
              <a:ahLst/>
              <a:cxnLst>
                <a:cxn ang="0">
                  <a:pos x="wd2" y="hd2"/>
                </a:cxn>
                <a:cxn ang="5400000">
                  <a:pos x="wd2" y="hd2"/>
                </a:cxn>
                <a:cxn ang="10800000">
                  <a:pos x="wd2" y="hd2"/>
                </a:cxn>
                <a:cxn ang="16200000">
                  <a:pos x="wd2" y="hd2"/>
                </a:cxn>
              </a:cxnLst>
              <a:rect l="0" t="0" r="r" b="b"/>
              <a:pathLst>
                <a:path w="21600" h="21600" extrusionOk="0">
                  <a:moveTo>
                    <a:pt x="21171" y="0"/>
                  </a:moveTo>
                  <a:cubicBezTo>
                    <a:pt x="21145" y="263"/>
                    <a:pt x="21171" y="561"/>
                    <a:pt x="21119" y="824"/>
                  </a:cubicBezTo>
                  <a:cubicBezTo>
                    <a:pt x="20876" y="1832"/>
                    <a:pt x="20640" y="2841"/>
                    <a:pt x="20344" y="3814"/>
                  </a:cubicBezTo>
                  <a:cubicBezTo>
                    <a:pt x="20049" y="4908"/>
                    <a:pt x="19300" y="5533"/>
                    <a:pt x="18371" y="5590"/>
                  </a:cubicBezTo>
                  <a:cubicBezTo>
                    <a:pt x="18130" y="5606"/>
                    <a:pt x="17887" y="5616"/>
                    <a:pt x="17644" y="5616"/>
                  </a:cubicBezTo>
                  <a:cubicBezTo>
                    <a:pt x="16487" y="5616"/>
                    <a:pt x="15325" y="5397"/>
                    <a:pt x="14309" y="4617"/>
                  </a:cubicBezTo>
                  <a:cubicBezTo>
                    <a:pt x="13642" y="4141"/>
                    <a:pt x="12976" y="3665"/>
                    <a:pt x="12334" y="3168"/>
                  </a:cubicBezTo>
                  <a:cubicBezTo>
                    <a:pt x="11895" y="2797"/>
                    <a:pt x="11424" y="2623"/>
                    <a:pt x="10976" y="2623"/>
                  </a:cubicBezTo>
                  <a:cubicBezTo>
                    <a:pt x="10308" y="2623"/>
                    <a:pt x="9690" y="3008"/>
                    <a:pt x="9291" y="3701"/>
                  </a:cubicBezTo>
                  <a:cubicBezTo>
                    <a:pt x="8759" y="4617"/>
                    <a:pt x="8330" y="5562"/>
                    <a:pt x="7875" y="6506"/>
                  </a:cubicBezTo>
                  <a:cubicBezTo>
                    <a:pt x="7740" y="6748"/>
                    <a:pt x="7638" y="7039"/>
                    <a:pt x="7580" y="7337"/>
                  </a:cubicBezTo>
                  <a:cubicBezTo>
                    <a:pt x="7420" y="7991"/>
                    <a:pt x="7343" y="8637"/>
                    <a:pt x="7183" y="9291"/>
                  </a:cubicBezTo>
                  <a:cubicBezTo>
                    <a:pt x="6703" y="11158"/>
                    <a:pt x="6222" y="13019"/>
                    <a:pt x="5715" y="14852"/>
                  </a:cubicBezTo>
                  <a:cubicBezTo>
                    <a:pt x="5581" y="15385"/>
                    <a:pt x="5447" y="15953"/>
                    <a:pt x="5261" y="16451"/>
                  </a:cubicBezTo>
                  <a:cubicBezTo>
                    <a:pt x="4831" y="17637"/>
                    <a:pt x="4216" y="18674"/>
                    <a:pt x="3389" y="19562"/>
                  </a:cubicBezTo>
                  <a:cubicBezTo>
                    <a:pt x="2858" y="20122"/>
                    <a:pt x="2377" y="20833"/>
                    <a:pt x="1576" y="20954"/>
                  </a:cubicBezTo>
                  <a:cubicBezTo>
                    <a:pt x="1147" y="21039"/>
                    <a:pt x="718" y="21011"/>
                    <a:pt x="320" y="21039"/>
                  </a:cubicBezTo>
                  <a:cubicBezTo>
                    <a:pt x="211" y="21217"/>
                    <a:pt x="109" y="21394"/>
                    <a:pt x="0" y="21571"/>
                  </a:cubicBezTo>
                  <a:cubicBezTo>
                    <a:pt x="372" y="21571"/>
                    <a:pt x="749" y="21600"/>
                    <a:pt x="1121" y="21600"/>
                  </a:cubicBezTo>
                  <a:cubicBezTo>
                    <a:pt x="2056" y="21571"/>
                    <a:pt x="2723" y="21011"/>
                    <a:pt x="3389" y="20328"/>
                  </a:cubicBezTo>
                  <a:cubicBezTo>
                    <a:pt x="4377" y="19356"/>
                    <a:pt x="5126" y="18170"/>
                    <a:pt x="5684" y="16869"/>
                  </a:cubicBezTo>
                  <a:cubicBezTo>
                    <a:pt x="6036" y="16010"/>
                    <a:pt x="6247" y="15094"/>
                    <a:pt x="6484" y="14178"/>
                  </a:cubicBezTo>
                  <a:cubicBezTo>
                    <a:pt x="6888" y="12636"/>
                    <a:pt x="7317" y="11095"/>
                    <a:pt x="7638" y="9497"/>
                  </a:cubicBezTo>
                  <a:cubicBezTo>
                    <a:pt x="7926" y="8169"/>
                    <a:pt x="8221" y="6861"/>
                    <a:pt x="8810" y="5653"/>
                  </a:cubicBezTo>
                  <a:cubicBezTo>
                    <a:pt x="9182" y="4908"/>
                    <a:pt x="9586" y="4233"/>
                    <a:pt x="10041" y="3580"/>
                  </a:cubicBezTo>
                  <a:cubicBezTo>
                    <a:pt x="10241" y="3300"/>
                    <a:pt x="10554" y="3162"/>
                    <a:pt x="10872" y="3162"/>
                  </a:cubicBezTo>
                  <a:cubicBezTo>
                    <a:pt x="11062" y="3162"/>
                    <a:pt x="11255" y="3211"/>
                    <a:pt x="11425" y="3310"/>
                  </a:cubicBezTo>
                  <a:cubicBezTo>
                    <a:pt x="12149" y="3757"/>
                    <a:pt x="12867" y="4233"/>
                    <a:pt x="13565" y="4766"/>
                  </a:cubicBezTo>
                  <a:cubicBezTo>
                    <a:pt x="14392" y="5412"/>
                    <a:pt x="15295" y="5859"/>
                    <a:pt x="16339" y="6038"/>
                  </a:cubicBezTo>
                  <a:cubicBezTo>
                    <a:pt x="16815" y="6116"/>
                    <a:pt x="17285" y="6183"/>
                    <a:pt x="17748" y="6183"/>
                  </a:cubicBezTo>
                  <a:cubicBezTo>
                    <a:pt x="18328" y="6183"/>
                    <a:pt x="18898" y="6079"/>
                    <a:pt x="19460" y="5768"/>
                  </a:cubicBezTo>
                  <a:cubicBezTo>
                    <a:pt x="20075" y="5441"/>
                    <a:pt x="20505" y="4908"/>
                    <a:pt x="20774" y="4262"/>
                  </a:cubicBezTo>
                  <a:cubicBezTo>
                    <a:pt x="20985" y="3729"/>
                    <a:pt x="21145" y="3168"/>
                    <a:pt x="21254" y="2571"/>
                  </a:cubicBezTo>
                  <a:cubicBezTo>
                    <a:pt x="21415" y="1776"/>
                    <a:pt x="21491" y="945"/>
                    <a:pt x="21600" y="113"/>
                  </a:cubicBezTo>
                  <a:cubicBezTo>
                    <a:pt x="21466" y="85"/>
                    <a:pt x="21305" y="28"/>
                    <a:pt x="2117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13" name="Google Shape;70;p2"/>
            <p:cNvSpPr/>
            <p:nvPr/>
          </p:nvSpPr>
          <p:spPr>
            <a:xfrm rot="10800000">
              <a:off x="970208" y="-1"/>
              <a:ext cx="1069940" cy="92839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368" y="46"/>
                    <a:pt x="21103" y="83"/>
                    <a:pt x="20870" y="121"/>
                  </a:cubicBezTo>
                  <a:cubicBezTo>
                    <a:pt x="20734" y="657"/>
                    <a:pt x="20501" y="1201"/>
                    <a:pt x="20438" y="1774"/>
                  </a:cubicBezTo>
                  <a:cubicBezTo>
                    <a:pt x="20237" y="3122"/>
                    <a:pt x="20069" y="4434"/>
                    <a:pt x="19900" y="5773"/>
                  </a:cubicBezTo>
                  <a:cubicBezTo>
                    <a:pt x="19764" y="6891"/>
                    <a:pt x="19700" y="8046"/>
                    <a:pt x="19564" y="9200"/>
                  </a:cubicBezTo>
                  <a:cubicBezTo>
                    <a:pt x="19436" y="10244"/>
                    <a:pt x="19332" y="11316"/>
                    <a:pt x="19099" y="12322"/>
                  </a:cubicBezTo>
                  <a:cubicBezTo>
                    <a:pt x="18963" y="13015"/>
                    <a:pt x="18666" y="13625"/>
                    <a:pt x="18466" y="14280"/>
                  </a:cubicBezTo>
                  <a:cubicBezTo>
                    <a:pt x="17929" y="16017"/>
                    <a:pt x="16927" y="17319"/>
                    <a:pt x="15829" y="18558"/>
                  </a:cubicBezTo>
                  <a:cubicBezTo>
                    <a:pt x="14987" y="19444"/>
                    <a:pt x="13954" y="20017"/>
                    <a:pt x="12887" y="20478"/>
                  </a:cubicBezTo>
                  <a:cubicBezTo>
                    <a:pt x="12323" y="20674"/>
                    <a:pt x="11777" y="20871"/>
                    <a:pt x="11210" y="20871"/>
                  </a:cubicBezTo>
                  <a:cubicBezTo>
                    <a:pt x="11003" y="20871"/>
                    <a:pt x="10793" y="20845"/>
                    <a:pt x="10579" y="20783"/>
                  </a:cubicBezTo>
                  <a:cubicBezTo>
                    <a:pt x="10019" y="20636"/>
                    <a:pt x="9418" y="20599"/>
                    <a:pt x="8816" y="20478"/>
                  </a:cubicBezTo>
                  <a:cubicBezTo>
                    <a:pt x="8311" y="20404"/>
                    <a:pt x="7814" y="20321"/>
                    <a:pt x="7309" y="20174"/>
                  </a:cubicBezTo>
                  <a:cubicBezTo>
                    <a:pt x="6276" y="19749"/>
                    <a:pt x="5442" y="18899"/>
                    <a:pt x="4336" y="18558"/>
                  </a:cubicBezTo>
                  <a:cubicBezTo>
                    <a:pt x="3702" y="18363"/>
                    <a:pt x="3165" y="17597"/>
                    <a:pt x="2636" y="17051"/>
                  </a:cubicBezTo>
                  <a:cubicBezTo>
                    <a:pt x="1899" y="16248"/>
                    <a:pt x="1162" y="15361"/>
                    <a:pt x="433" y="14512"/>
                  </a:cubicBezTo>
                  <a:cubicBezTo>
                    <a:pt x="264" y="14669"/>
                    <a:pt x="128" y="14863"/>
                    <a:pt x="0" y="15010"/>
                  </a:cubicBezTo>
                  <a:cubicBezTo>
                    <a:pt x="496" y="15592"/>
                    <a:pt x="961" y="16211"/>
                    <a:pt x="1466" y="16783"/>
                  </a:cubicBezTo>
                  <a:cubicBezTo>
                    <a:pt x="3005" y="18631"/>
                    <a:pt x="4969" y="19675"/>
                    <a:pt x="6941" y="20710"/>
                  </a:cubicBezTo>
                  <a:cubicBezTo>
                    <a:pt x="8047" y="21328"/>
                    <a:pt x="9249" y="21476"/>
                    <a:pt x="10451" y="21559"/>
                  </a:cubicBezTo>
                  <a:cubicBezTo>
                    <a:pt x="10692" y="21584"/>
                    <a:pt x="10945" y="21600"/>
                    <a:pt x="11199" y="21600"/>
                  </a:cubicBezTo>
                  <a:cubicBezTo>
                    <a:pt x="11717" y="21600"/>
                    <a:pt x="12242" y="21533"/>
                    <a:pt x="12687" y="21328"/>
                  </a:cubicBezTo>
                  <a:cubicBezTo>
                    <a:pt x="14058" y="20710"/>
                    <a:pt x="15428" y="20136"/>
                    <a:pt x="16527" y="18788"/>
                  </a:cubicBezTo>
                  <a:cubicBezTo>
                    <a:pt x="17793" y="17208"/>
                    <a:pt x="18835" y="15518"/>
                    <a:pt x="19364" y="13477"/>
                  </a:cubicBezTo>
                  <a:cubicBezTo>
                    <a:pt x="19797" y="11860"/>
                    <a:pt x="20133" y="10208"/>
                    <a:pt x="20237" y="8471"/>
                  </a:cubicBezTo>
                  <a:cubicBezTo>
                    <a:pt x="20301" y="7205"/>
                    <a:pt x="20534" y="5967"/>
                    <a:pt x="20670" y="4701"/>
                  </a:cubicBezTo>
                  <a:cubicBezTo>
                    <a:pt x="20734" y="4009"/>
                    <a:pt x="20734" y="3317"/>
                    <a:pt x="20903" y="2624"/>
                  </a:cubicBezTo>
                  <a:cubicBezTo>
                    <a:pt x="21071" y="1737"/>
                    <a:pt x="21368" y="88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14" name="Google Shape;71;p2"/>
            <p:cNvSpPr/>
            <p:nvPr/>
          </p:nvSpPr>
          <p:spPr>
            <a:xfrm rot="10800000">
              <a:off x="156336" y="906277"/>
              <a:ext cx="737657" cy="155910"/>
            </a:xfrm>
            <a:custGeom>
              <a:avLst/>
              <a:gdLst/>
              <a:ahLst/>
              <a:cxnLst>
                <a:cxn ang="0">
                  <a:pos x="wd2" y="hd2"/>
                </a:cxn>
                <a:cxn ang="5400000">
                  <a:pos x="wd2" y="hd2"/>
                </a:cxn>
                <a:cxn ang="10800000">
                  <a:pos x="wd2" y="hd2"/>
                </a:cxn>
                <a:cxn ang="16200000">
                  <a:pos x="wd2" y="hd2"/>
                </a:cxn>
              </a:cxnLst>
              <a:rect l="0" t="0" r="r" b="b"/>
              <a:pathLst>
                <a:path w="21600" h="21600" extrusionOk="0">
                  <a:moveTo>
                    <a:pt x="20728" y="0"/>
                  </a:moveTo>
                  <a:cubicBezTo>
                    <a:pt x="20008" y="2530"/>
                    <a:pt x="19379" y="5943"/>
                    <a:pt x="18554" y="7812"/>
                  </a:cubicBezTo>
                  <a:cubicBezTo>
                    <a:pt x="16319" y="13203"/>
                    <a:pt x="13989" y="16985"/>
                    <a:pt x="11382" y="16985"/>
                  </a:cubicBezTo>
                  <a:cubicBezTo>
                    <a:pt x="11224" y="16985"/>
                    <a:pt x="11065" y="16972"/>
                    <a:pt x="10904" y="16941"/>
                  </a:cubicBezTo>
                  <a:cubicBezTo>
                    <a:pt x="9207" y="16502"/>
                    <a:pt x="7650" y="14411"/>
                    <a:pt x="6254" y="10565"/>
                  </a:cubicBezTo>
                  <a:cubicBezTo>
                    <a:pt x="4395" y="5289"/>
                    <a:pt x="2449" y="2295"/>
                    <a:pt x="285" y="2295"/>
                  </a:cubicBezTo>
                  <a:cubicBezTo>
                    <a:pt x="191" y="2295"/>
                    <a:pt x="95" y="2301"/>
                    <a:pt x="0" y="2314"/>
                  </a:cubicBezTo>
                  <a:cubicBezTo>
                    <a:pt x="93" y="3687"/>
                    <a:pt x="152" y="5282"/>
                    <a:pt x="245" y="6655"/>
                  </a:cubicBezTo>
                  <a:cubicBezTo>
                    <a:pt x="442" y="6878"/>
                    <a:pt x="627" y="6878"/>
                    <a:pt x="825" y="6878"/>
                  </a:cubicBezTo>
                  <a:cubicBezTo>
                    <a:pt x="2326" y="7812"/>
                    <a:pt x="3732" y="9185"/>
                    <a:pt x="5092" y="12815"/>
                  </a:cubicBezTo>
                  <a:cubicBezTo>
                    <a:pt x="6836" y="17659"/>
                    <a:pt x="8673" y="21289"/>
                    <a:pt x="10707" y="21562"/>
                  </a:cubicBezTo>
                  <a:cubicBezTo>
                    <a:pt x="10909" y="21587"/>
                    <a:pt x="11110" y="21600"/>
                    <a:pt x="11310" y="21600"/>
                  </a:cubicBezTo>
                  <a:cubicBezTo>
                    <a:pt x="13077" y="21600"/>
                    <a:pt x="14756" y="20602"/>
                    <a:pt x="16323" y="16502"/>
                  </a:cubicBezTo>
                  <a:cubicBezTo>
                    <a:pt x="16566" y="15790"/>
                    <a:pt x="16857" y="14684"/>
                    <a:pt x="17148" y="14684"/>
                  </a:cubicBezTo>
                  <a:cubicBezTo>
                    <a:pt x="18170" y="14684"/>
                    <a:pt x="19042" y="12376"/>
                    <a:pt x="19763" y="9185"/>
                  </a:cubicBezTo>
                  <a:cubicBezTo>
                    <a:pt x="20391" y="6655"/>
                    <a:pt x="20973" y="4348"/>
                    <a:pt x="21600" y="2034"/>
                  </a:cubicBezTo>
                  <a:lnTo>
                    <a:pt x="20728"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15" name="Google Shape;72;p2"/>
            <p:cNvSpPr/>
            <p:nvPr/>
          </p:nvSpPr>
          <p:spPr>
            <a:xfrm rot="10800000">
              <a:off x="1289411" y="594090"/>
              <a:ext cx="196931" cy="526872"/>
            </a:xfrm>
            <a:custGeom>
              <a:avLst/>
              <a:gdLst/>
              <a:ahLst/>
              <a:cxnLst>
                <a:cxn ang="0">
                  <a:pos x="wd2" y="hd2"/>
                </a:cxn>
                <a:cxn ang="5400000">
                  <a:pos x="wd2" y="hd2"/>
                </a:cxn>
                <a:cxn ang="10800000">
                  <a:pos x="wd2" y="hd2"/>
                </a:cxn>
                <a:cxn ang="16200000">
                  <a:pos x="wd2" y="hd2"/>
                </a:cxn>
              </a:cxnLst>
              <a:rect l="0" t="0" r="r" b="b"/>
              <a:pathLst>
                <a:path w="21600" h="21600" extrusionOk="0">
                  <a:moveTo>
                    <a:pt x="18037" y="0"/>
                  </a:moveTo>
                  <a:cubicBezTo>
                    <a:pt x="16175" y="0"/>
                    <a:pt x="14227" y="290"/>
                    <a:pt x="13065" y="912"/>
                  </a:cubicBezTo>
                  <a:cubicBezTo>
                    <a:pt x="10538" y="2067"/>
                    <a:pt x="7841" y="3354"/>
                    <a:pt x="6925" y="4785"/>
                  </a:cubicBezTo>
                  <a:cubicBezTo>
                    <a:pt x="5269" y="7293"/>
                    <a:pt x="4575" y="9930"/>
                    <a:pt x="3659" y="12518"/>
                  </a:cubicBezTo>
                  <a:cubicBezTo>
                    <a:pt x="2743" y="15220"/>
                    <a:pt x="2919" y="17938"/>
                    <a:pt x="0" y="20509"/>
                  </a:cubicBezTo>
                  <a:cubicBezTo>
                    <a:pt x="740" y="20851"/>
                    <a:pt x="1308" y="21258"/>
                    <a:pt x="2003" y="21600"/>
                  </a:cubicBezTo>
                  <a:cubicBezTo>
                    <a:pt x="2572" y="21258"/>
                    <a:pt x="3483" y="20851"/>
                    <a:pt x="3483" y="20509"/>
                  </a:cubicBezTo>
                  <a:cubicBezTo>
                    <a:pt x="3483" y="20037"/>
                    <a:pt x="2743" y="19695"/>
                    <a:pt x="4575" y="19369"/>
                  </a:cubicBezTo>
                  <a:cubicBezTo>
                    <a:pt x="6185" y="19029"/>
                    <a:pt x="5838" y="17255"/>
                    <a:pt x="4746" y="16783"/>
                  </a:cubicBezTo>
                  <a:cubicBezTo>
                    <a:pt x="5269" y="16521"/>
                    <a:pt x="6185" y="16311"/>
                    <a:pt x="6356" y="16034"/>
                  </a:cubicBezTo>
                  <a:cubicBezTo>
                    <a:pt x="7101" y="13933"/>
                    <a:pt x="7841" y="11834"/>
                    <a:pt x="8364" y="9734"/>
                  </a:cubicBezTo>
                  <a:cubicBezTo>
                    <a:pt x="8711" y="7359"/>
                    <a:pt x="9104" y="4981"/>
                    <a:pt x="13065" y="2948"/>
                  </a:cubicBezTo>
                  <a:cubicBezTo>
                    <a:pt x="14152" y="2346"/>
                    <a:pt x="15460" y="1661"/>
                    <a:pt x="16547" y="978"/>
                  </a:cubicBezTo>
                  <a:cubicBezTo>
                    <a:pt x="16547" y="1125"/>
                    <a:pt x="16723" y="1189"/>
                    <a:pt x="16723" y="1255"/>
                  </a:cubicBezTo>
                  <a:cubicBezTo>
                    <a:pt x="18334" y="978"/>
                    <a:pt x="19990" y="717"/>
                    <a:pt x="21600" y="440"/>
                  </a:cubicBezTo>
                  <a:cubicBezTo>
                    <a:pt x="20684" y="152"/>
                    <a:pt x="19386" y="0"/>
                    <a:pt x="180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16" name="Google Shape;73;p2"/>
            <p:cNvSpPr/>
            <p:nvPr/>
          </p:nvSpPr>
          <p:spPr>
            <a:xfrm rot="10800000">
              <a:off x="0" y="1456006"/>
              <a:ext cx="105070" cy="509391"/>
            </a:xfrm>
            <a:custGeom>
              <a:avLst/>
              <a:gdLst/>
              <a:ahLst/>
              <a:cxnLst>
                <a:cxn ang="0">
                  <a:pos x="wd2" y="hd2"/>
                </a:cxn>
                <a:cxn ang="5400000">
                  <a:pos x="wd2" y="hd2"/>
                </a:cxn>
                <a:cxn ang="10800000">
                  <a:pos x="wd2" y="hd2"/>
                </a:cxn>
                <a:cxn ang="16200000">
                  <a:pos x="wd2" y="hd2"/>
                </a:cxn>
              </a:cxnLst>
              <a:rect l="0" t="0" r="r" b="b"/>
              <a:pathLst>
                <a:path w="21093" h="21600" extrusionOk="0">
                  <a:moveTo>
                    <a:pt x="1665" y="0"/>
                  </a:moveTo>
                  <a:cubicBezTo>
                    <a:pt x="1029" y="354"/>
                    <a:pt x="-325" y="706"/>
                    <a:pt x="71" y="977"/>
                  </a:cubicBezTo>
                  <a:cubicBezTo>
                    <a:pt x="707" y="2105"/>
                    <a:pt x="2061" y="3300"/>
                    <a:pt x="3654" y="4343"/>
                  </a:cubicBezTo>
                  <a:cubicBezTo>
                    <a:pt x="6362" y="6448"/>
                    <a:pt x="7007" y="8619"/>
                    <a:pt x="12027" y="10590"/>
                  </a:cubicBezTo>
                  <a:cubicBezTo>
                    <a:pt x="14975" y="11784"/>
                    <a:pt x="14017" y="13401"/>
                    <a:pt x="14339" y="14864"/>
                  </a:cubicBezTo>
                  <a:cubicBezTo>
                    <a:pt x="14652" y="17038"/>
                    <a:pt x="14652" y="19226"/>
                    <a:pt x="14652" y="21398"/>
                  </a:cubicBezTo>
                  <a:cubicBezTo>
                    <a:pt x="16651" y="21464"/>
                    <a:pt x="18641" y="21532"/>
                    <a:pt x="20630" y="21600"/>
                  </a:cubicBezTo>
                  <a:cubicBezTo>
                    <a:pt x="20630" y="20826"/>
                    <a:pt x="20630" y="20067"/>
                    <a:pt x="20953" y="19293"/>
                  </a:cubicBezTo>
                  <a:cubicBezTo>
                    <a:pt x="21275" y="16835"/>
                    <a:pt x="21275" y="14378"/>
                    <a:pt x="18318" y="11987"/>
                  </a:cubicBezTo>
                  <a:cubicBezTo>
                    <a:pt x="15297" y="9545"/>
                    <a:pt x="12985" y="7088"/>
                    <a:pt x="10351" y="4631"/>
                  </a:cubicBezTo>
                  <a:cubicBezTo>
                    <a:pt x="8674" y="3300"/>
                    <a:pt x="7320" y="2037"/>
                    <a:pt x="5331" y="774"/>
                  </a:cubicBezTo>
                  <a:cubicBezTo>
                    <a:pt x="4695" y="420"/>
                    <a:pt x="3019" y="286"/>
                    <a:pt x="16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17" name="Google Shape;74;p2"/>
            <p:cNvSpPr/>
            <p:nvPr/>
          </p:nvSpPr>
          <p:spPr>
            <a:xfrm rot="10800000">
              <a:off x="1692768" y="340813"/>
              <a:ext cx="326280" cy="306085"/>
            </a:xfrm>
            <a:custGeom>
              <a:avLst/>
              <a:gdLst/>
              <a:ahLst/>
              <a:cxnLst>
                <a:cxn ang="0">
                  <a:pos x="wd2" y="hd2"/>
                </a:cxn>
                <a:cxn ang="5400000">
                  <a:pos x="wd2" y="hd2"/>
                </a:cxn>
                <a:cxn ang="10800000">
                  <a:pos x="wd2" y="hd2"/>
                </a:cxn>
                <a:cxn ang="16200000">
                  <a:pos x="wd2" y="hd2"/>
                </a:cxn>
              </a:cxnLst>
              <a:rect l="0" t="0" r="r" b="b"/>
              <a:pathLst>
                <a:path w="21082" h="21600" extrusionOk="0">
                  <a:moveTo>
                    <a:pt x="866" y="0"/>
                  </a:moveTo>
                  <a:cubicBezTo>
                    <a:pt x="22" y="1036"/>
                    <a:pt x="-518" y="2215"/>
                    <a:pt x="766" y="3390"/>
                  </a:cubicBezTo>
                  <a:cubicBezTo>
                    <a:pt x="970" y="3503"/>
                    <a:pt x="1406" y="3503"/>
                    <a:pt x="1611" y="3727"/>
                  </a:cubicBezTo>
                  <a:cubicBezTo>
                    <a:pt x="2046" y="4650"/>
                    <a:pt x="2482" y="5605"/>
                    <a:pt x="2995" y="6414"/>
                  </a:cubicBezTo>
                  <a:cubicBezTo>
                    <a:pt x="3766" y="7706"/>
                    <a:pt x="4510" y="8995"/>
                    <a:pt x="5459" y="10031"/>
                  </a:cubicBezTo>
                  <a:cubicBezTo>
                    <a:pt x="7922" y="12495"/>
                    <a:pt x="10383" y="14933"/>
                    <a:pt x="12950" y="17258"/>
                  </a:cubicBezTo>
                  <a:cubicBezTo>
                    <a:pt x="14975" y="18913"/>
                    <a:pt x="17106" y="20201"/>
                    <a:pt x="19259" y="21600"/>
                  </a:cubicBezTo>
                  <a:cubicBezTo>
                    <a:pt x="19902" y="21014"/>
                    <a:pt x="20439" y="20425"/>
                    <a:pt x="21082" y="19835"/>
                  </a:cubicBezTo>
                  <a:cubicBezTo>
                    <a:pt x="18823" y="18210"/>
                    <a:pt x="16259" y="16811"/>
                    <a:pt x="14231" y="14933"/>
                  </a:cubicBezTo>
                  <a:cubicBezTo>
                    <a:pt x="11026" y="11906"/>
                    <a:pt x="8023" y="8516"/>
                    <a:pt x="4919" y="5239"/>
                  </a:cubicBezTo>
                  <a:cubicBezTo>
                    <a:pt x="4614" y="4792"/>
                    <a:pt x="4406" y="4316"/>
                    <a:pt x="4074" y="3837"/>
                  </a:cubicBezTo>
                  <a:cubicBezTo>
                    <a:pt x="3970" y="3727"/>
                    <a:pt x="3970" y="3727"/>
                    <a:pt x="3870" y="3613"/>
                  </a:cubicBezTo>
                  <a:cubicBezTo>
                    <a:pt x="3638" y="3727"/>
                    <a:pt x="3434" y="3837"/>
                    <a:pt x="2790" y="4203"/>
                  </a:cubicBezTo>
                  <a:cubicBezTo>
                    <a:pt x="3125" y="3613"/>
                    <a:pt x="3330" y="3390"/>
                    <a:pt x="3434" y="3138"/>
                  </a:cubicBezTo>
                  <a:cubicBezTo>
                    <a:pt x="3125" y="2914"/>
                    <a:pt x="2894" y="2801"/>
                    <a:pt x="2690" y="2548"/>
                  </a:cubicBezTo>
                  <a:cubicBezTo>
                    <a:pt x="2521" y="2571"/>
                    <a:pt x="2378" y="2584"/>
                    <a:pt x="2254" y="2584"/>
                  </a:cubicBezTo>
                  <a:cubicBezTo>
                    <a:pt x="1590" y="2584"/>
                    <a:pt x="1560" y="2221"/>
                    <a:pt x="1842" y="1036"/>
                  </a:cubicBezTo>
                  <a:cubicBezTo>
                    <a:pt x="1714" y="926"/>
                    <a:pt x="1611" y="699"/>
                    <a:pt x="1510" y="447"/>
                  </a:cubicBezTo>
                  <a:cubicBezTo>
                    <a:pt x="1302" y="337"/>
                    <a:pt x="1074" y="223"/>
                    <a:pt x="86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18" name="Google Shape;75;p2"/>
            <p:cNvSpPr/>
            <p:nvPr/>
          </p:nvSpPr>
          <p:spPr>
            <a:xfrm rot="10800000">
              <a:off x="439018" y="1323357"/>
              <a:ext cx="190139" cy="385553"/>
            </a:xfrm>
            <a:custGeom>
              <a:avLst/>
              <a:gdLst/>
              <a:ahLst/>
              <a:cxnLst>
                <a:cxn ang="0">
                  <a:pos x="wd2" y="hd2"/>
                </a:cxn>
                <a:cxn ang="5400000">
                  <a:pos x="wd2" y="hd2"/>
                </a:cxn>
                <a:cxn ang="10800000">
                  <a:pos x="wd2" y="hd2"/>
                </a:cxn>
                <a:cxn ang="16200000">
                  <a:pos x="wd2" y="hd2"/>
                </a:cxn>
              </a:cxnLst>
              <a:rect l="0" t="0" r="r" b="b"/>
              <a:pathLst>
                <a:path w="21600" h="21600" extrusionOk="0">
                  <a:moveTo>
                    <a:pt x="10508" y="0"/>
                  </a:moveTo>
                  <a:cubicBezTo>
                    <a:pt x="10143" y="87"/>
                    <a:pt x="9559" y="267"/>
                    <a:pt x="9200" y="465"/>
                  </a:cubicBezTo>
                  <a:cubicBezTo>
                    <a:pt x="10326" y="1468"/>
                    <a:pt x="11274" y="2691"/>
                    <a:pt x="12583" y="3691"/>
                  </a:cubicBezTo>
                  <a:cubicBezTo>
                    <a:pt x="15601" y="6028"/>
                    <a:pt x="18582" y="8341"/>
                    <a:pt x="18217" y="11210"/>
                  </a:cubicBezTo>
                  <a:cubicBezTo>
                    <a:pt x="18040" y="13056"/>
                    <a:pt x="17633" y="14924"/>
                    <a:pt x="16909" y="16770"/>
                  </a:cubicBezTo>
                  <a:cubicBezTo>
                    <a:pt x="16205" y="18713"/>
                    <a:pt x="13078" y="19875"/>
                    <a:pt x="9513" y="19875"/>
                  </a:cubicBezTo>
                  <a:cubicBezTo>
                    <a:pt x="8308" y="19875"/>
                    <a:pt x="7047" y="19742"/>
                    <a:pt x="5817" y="19461"/>
                  </a:cubicBezTo>
                  <a:cubicBezTo>
                    <a:pt x="5228" y="19371"/>
                    <a:pt x="4686" y="19371"/>
                    <a:pt x="4102" y="19261"/>
                  </a:cubicBezTo>
                  <a:cubicBezTo>
                    <a:pt x="3383" y="19461"/>
                    <a:pt x="2611" y="19639"/>
                    <a:pt x="2075" y="19816"/>
                  </a:cubicBezTo>
                  <a:cubicBezTo>
                    <a:pt x="1668" y="19929"/>
                    <a:pt x="1303" y="20107"/>
                    <a:pt x="0" y="20574"/>
                  </a:cubicBezTo>
                  <a:cubicBezTo>
                    <a:pt x="2976" y="20929"/>
                    <a:pt x="5228" y="21220"/>
                    <a:pt x="7303" y="21484"/>
                  </a:cubicBezTo>
                  <a:cubicBezTo>
                    <a:pt x="8131" y="21561"/>
                    <a:pt x="8960" y="21600"/>
                    <a:pt x="9773" y="21600"/>
                  </a:cubicBezTo>
                  <a:cubicBezTo>
                    <a:pt x="14897" y="21600"/>
                    <a:pt x="19479" y="20089"/>
                    <a:pt x="20292" y="17037"/>
                  </a:cubicBezTo>
                  <a:cubicBezTo>
                    <a:pt x="20657" y="15480"/>
                    <a:pt x="21600" y="13989"/>
                    <a:pt x="21600" y="12410"/>
                  </a:cubicBezTo>
                  <a:cubicBezTo>
                    <a:pt x="21600" y="10742"/>
                    <a:pt x="21600" y="8984"/>
                    <a:pt x="20474" y="7406"/>
                  </a:cubicBezTo>
                  <a:cubicBezTo>
                    <a:pt x="18759" y="5360"/>
                    <a:pt x="16325" y="3424"/>
                    <a:pt x="13891" y="1468"/>
                  </a:cubicBezTo>
                  <a:cubicBezTo>
                    <a:pt x="13125" y="823"/>
                    <a:pt x="11634" y="465"/>
                    <a:pt x="1050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19" name="Google Shape;76;p2"/>
            <p:cNvSpPr/>
            <p:nvPr/>
          </p:nvSpPr>
          <p:spPr>
            <a:xfrm rot="10800000">
              <a:off x="1548282" y="881361"/>
              <a:ext cx="206239" cy="179219"/>
            </a:xfrm>
            <a:custGeom>
              <a:avLst/>
              <a:gdLst/>
              <a:ahLst/>
              <a:cxnLst>
                <a:cxn ang="0">
                  <a:pos x="wd2" y="hd2"/>
                </a:cxn>
                <a:cxn ang="5400000">
                  <a:pos x="wd2" y="hd2"/>
                </a:cxn>
                <a:cxn ang="10800000">
                  <a:pos x="wd2" y="hd2"/>
                </a:cxn>
                <a:cxn ang="16200000">
                  <a:pos x="wd2" y="hd2"/>
                </a:cxn>
              </a:cxnLst>
              <a:rect l="0" t="0" r="r" b="b"/>
              <a:pathLst>
                <a:path w="20401" h="21600" extrusionOk="0">
                  <a:moveTo>
                    <a:pt x="19026" y="0"/>
                  </a:moveTo>
                  <a:cubicBezTo>
                    <a:pt x="18517" y="813"/>
                    <a:pt x="17891" y="1576"/>
                    <a:pt x="17219" y="2582"/>
                  </a:cubicBezTo>
                  <a:cubicBezTo>
                    <a:pt x="17065" y="5978"/>
                    <a:pt x="17065" y="9567"/>
                    <a:pt x="16552" y="12968"/>
                  </a:cubicBezTo>
                  <a:cubicBezTo>
                    <a:pt x="15903" y="16739"/>
                    <a:pt x="13838" y="18514"/>
                    <a:pt x="11151" y="18514"/>
                  </a:cubicBezTo>
                  <a:cubicBezTo>
                    <a:pt x="10425" y="18514"/>
                    <a:pt x="9658" y="18387"/>
                    <a:pt x="8854" y="18133"/>
                  </a:cubicBezTo>
                  <a:cubicBezTo>
                    <a:pt x="5441" y="16938"/>
                    <a:pt x="4143" y="13543"/>
                    <a:pt x="2495" y="10192"/>
                  </a:cubicBezTo>
                  <a:cubicBezTo>
                    <a:pt x="1982" y="9185"/>
                    <a:pt x="1510" y="8372"/>
                    <a:pt x="843" y="7366"/>
                  </a:cubicBezTo>
                  <a:cubicBezTo>
                    <a:pt x="530" y="7559"/>
                    <a:pt x="371" y="7797"/>
                    <a:pt x="22" y="7991"/>
                  </a:cubicBezTo>
                  <a:cubicBezTo>
                    <a:pt x="2963" y="9567"/>
                    <a:pt x="-296" y="10380"/>
                    <a:pt x="22" y="11768"/>
                  </a:cubicBezTo>
                  <a:cubicBezTo>
                    <a:pt x="1002" y="13543"/>
                    <a:pt x="1828" y="15357"/>
                    <a:pt x="2809" y="17126"/>
                  </a:cubicBezTo>
                  <a:cubicBezTo>
                    <a:pt x="4774" y="20334"/>
                    <a:pt x="7561" y="21147"/>
                    <a:pt x="10661" y="21534"/>
                  </a:cubicBezTo>
                  <a:cubicBezTo>
                    <a:pt x="11092" y="21578"/>
                    <a:pt x="11514" y="21600"/>
                    <a:pt x="11927" y="21600"/>
                  </a:cubicBezTo>
                  <a:cubicBezTo>
                    <a:pt x="14986" y="21600"/>
                    <a:pt x="17514" y="20323"/>
                    <a:pt x="18517" y="17370"/>
                  </a:cubicBezTo>
                  <a:cubicBezTo>
                    <a:pt x="20482" y="11580"/>
                    <a:pt x="21304" y="5790"/>
                    <a:pt x="1902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0" name="Google Shape;77;p2"/>
            <p:cNvSpPr/>
            <p:nvPr/>
          </p:nvSpPr>
          <p:spPr>
            <a:xfrm rot="10800000">
              <a:off x="593047" y="1355197"/>
              <a:ext cx="258046" cy="18445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cubicBezTo>
                    <a:pt x="1820" y="0"/>
                    <a:pt x="956" y="355"/>
                    <a:pt x="0" y="494"/>
                  </a:cubicBezTo>
                  <a:cubicBezTo>
                    <a:pt x="300" y="2074"/>
                    <a:pt x="695" y="3240"/>
                    <a:pt x="2224" y="3423"/>
                  </a:cubicBezTo>
                  <a:cubicBezTo>
                    <a:pt x="3188" y="3611"/>
                    <a:pt x="4321" y="4170"/>
                    <a:pt x="4985" y="5142"/>
                  </a:cubicBezTo>
                  <a:cubicBezTo>
                    <a:pt x="6944" y="8070"/>
                    <a:pt x="8738" y="11558"/>
                    <a:pt x="10800" y="14255"/>
                  </a:cubicBezTo>
                  <a:cubicBezTo>
                    <a:pt x="13458" y="17742"/>
                    <a:pt x="16215" y="21229"/>
                    <a:pt x="20106" y="21600"/>
                  </a:cubicBezTo>
                  <a:cubicBezTo>
                    <a:pt x="20502" y="21229"/>
                    <a:pt x="21070" y="20859"/>
                    <a:pt x="21600" y="20439"/>
                  </a:cubicBezTo>
                  <a:cubicBezTo>
                    <a:pt x="21335" y="20251"/>
                    <a:pt x="21201" y="19881"/>
                    <a:pt x="20936" y="19698"/>
                  </a:cubicBezTo>
                  <a:cubicBezTo>
                    <a:pt x="16914" y="16023"/>
                    <a:pt x="12628" y="12536"/>
                    <a:pt x="9437" y="7098"/>
                  </a:cubicBezTo>
                  <a:cubicBezTo>
                    <a:pt x="9137" y="6491"/>
                    <a:pt x="8607" y="6120"/>
                    <a:pt x="8042" y="5749"/>
                  </a:cubicBezTo>
                  <a:cubicBezTo>
                    <a:pt x="7478" y="5932"/>
                    <a:pt x="6944" y="6120"/>
                    <a:pt x="5980" y="6491"/>
                  </a:cubicBezTo>
                  <a:cubicBezTo>
                    <a:pt x="6644" y="4959"/>
                    <a:pt x="7209" y="3611"/>
                    <a:pt x="7078" y="3611"/>
                  </a:cubicBezTo>
                  <a:cubicBezTo>
                    <a:pt x="5815" y="2262"/>
                    <a:pt x="4586" y="913"/>
                    <a:pt x="3188" y="124"/>
                  </a:cubicBezTo>
                  <a:cubicBezTo>
                    <a:pt x="2988" y="32"/>
                    <a:pt x="2773" y="0"/>
                    <a:pt x="254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1" name="Google Shape;78;p2"/>
            <p:cNvSpPr/>
            <p:nvPr/>
          </p:nvSpPr>
          <p:spPr>
            <a:xfrm rot="10800000">
              <a:off x="2014431" y="283228"/>
              <a:ext cx="107548" cy="111358"/>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2" name="Google Shape;79;p2"/>
            <p:cNvSpPr/>
            <p:nvPr/>
          </p:nvSpPr>
          <p:spPr>
            <a:xfrm rot="10800000">
              <a:off x="1679692" y="581011"/>
              <a:ext cx="171521" cy="211612"/>
            </a:xfrm>
            <a:custGeom>
              <a:avLst/>
              <a:gdLst/>
              <a:ahLst/>
              <a:cxnLst>
                <a:cxn ang="0">
                  <a:pos x="wd2" y="hd2"/>
                </a:cxn>
                <a:cxn ang="5400000">
                  <a:pos x="wd2" y="hd2"/>
                </a:cxn>
                <a:cxn ang="10800000">
                  <a:pos x="wd2" y="hd2"/>
                </a:cxn>
                <a:cxn ang="16200000">
                  <a:pos x="wd2" y="hd2"/>
                </a:cxn>
              </a:cxnLst>
              <a:rect l="0" t="0" r="r" b="b"/>
              <a:pathLst>
                <a:path w="21305" h="21600" extrusionOk="0">
                  <a:moveTo>
                    <a:pt x="1386" y="0"/>
                  </a:moveTo>
                  <a:cubicBezTo>
                    <a:pt x="942" y="164"/>
                    <a:pt x="543" y="164"/>
                    <a:pt x="150" y="328"/>
                  </a:cubicBezTo>
                  <a:cubicBezTo>
                    <a:pt x="150" y="1176"/>
                    <a:pt x="-295" y="2192"/>
                    <a:pt x="349" y="2880"/>
                  </a:cubicBezTo>
                  <a:cubicBezTo>
                    <a:pt x="1580" y="5067"/>
                    <a:pt x="3404" y="7095"/>
                    <a:pt x="4886" y="9283"/>
                  </a:cubicBezTo>
                  <a:cubicBezTo>
                    <a:pt x="7940" y="14350"/>
                    <a:pt x="12477" y="18401"/>
                    <a:pt x="18444" y="21600"/>
                  </a:cubicBezTo>
                  <a:cubicBezTo>
                    <a:pt x="19236" y="20790"/>
                    <a:pt x="20273" y="19942"/>
                    <a:pt x="21305" y="19254"/>
                  </a:cubicBezTo>
                  <a:cubicBezTo>
                    <a:pt x="16176" y="16903"/>
                    <a:pt x="12283" y="13498"/>
                    <a:pt x="9177" y="9648"/>
                  </a:cubicBezTo>
                  <a:cubicBezTo>
                    <a:pt x="6510" y="6407"/>
                    <a:pt x="3848" y="3203"/>
                    <a:pt x="13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3" name="Google Shape;80;p2"/>
            <p:cNvSpPr/>
            <p:nvPr/>
          </p:nvSpPr>
          <p:spPr>
            <a:xfrm rot="10800000">
              <a:off x="2304" y="1206307"/>
              <a:ext cx="72633" cy="217439"/>
            </a:xfrm>
            <a:custGeom>
              <a:avLst/>
              <a:gdLst/>
              <a:ahLst/>
              <a:cxnLst>
                <a:cxn ang="0">
                  <a:pos x="wd2" y="hd2"/>
                </a:cxn>
                <a:cxn ang="5400000">
                  <a:pos x="wd2" y="hd2"/>
                </a:cxn>
                <a:cxn ang="10800000">
                  <a:pos x="wd2" y="hd2"/>
                </a:cxn>
                <a:cxn ang="16200000">
                  <a:pos x="wd2" y="hd2"/>
                </a:cxn>
              </a:cxnLst>
              <a:rect l="0" t="0" r="r" b="b"/>
              <a:pathLst>
                <a:path w="21600" h="21600" extrusionOk="0">
                  <a:moveTo>
                    <a:pt x="15733" y="0"/>
                  </a:moveTo>
                  <a:cubicBezTo>
                    <a:pt x="14750" y="0"/>
                    <a:pt x="13509" y="246"/>
                    <a:pt x="11803" y="893"/>
                  </a:cubicBezTo>
                  <a:cubicBezTo>
                    <a:pt x="9797" y="6810"/>
                    <a:pt x="7791" y="12726"/>
                    <a:pt x="0" y="18327"/>
                  </a:cubicBezTo>
                  <a:cubicBezTo>
                    <a:pt x="2361" y="19312"/>
                    <a:pt x="4844" y="20456"/>
                    <a:pt x="7314" y="21600"/>
                  </a:cubicBezTo>
                  <a:cubicBezTo>
                    <a:pt x="10275" y="18327"/>
                    <a:pt x="13222" y="15055"/>
                    <a:pt x="15705" y="11741"/>
                  </a:cubicBezTo>
                  <a:cubicBezTo>
                    <a:pt x="18175" y="8624"/>
                    <a:pt x="19594" y="5351"/>
                    <a:pt x="21600" y="2238"/>
                  </a:cubicBezTo>
                  <a:cubicBezTo>
                    <a:pt x="19089" y="1860"/>
                    <a:pt x="18421" y="0"/>
                    <a:pt x="1573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4" name="Google Shape;81;p2"/>
            <p:cNvSpPr/>
            <p:nvPr/>
          </p:nvSpPr>
          <p:spPr>
            <a:xfrm rot="10800000">
              <a:off x="298478" y="1623154"/>
              <a:ext cx="51513" cy="173530"/>
            </a:xfrm>
            <a:custGeom>
              <a:avLst/>
              <a:gdLst/>
              <a:ahLst/>
              <a:cxnLst>
                <a:cxn ang="0">
                  <a:pos x="wd2" y="hd2"/>
                </a:cxn>
                <a:cxn ang="5400000">
                  <a:pos x="wd2" y="hd2"/>
                </a:cxn>
                <a:cxn ang="10800000">
                  <a:pos x="wd2" y="hd2"/>
                </a:cxn>
                <a:cxn ang="16200000">
                  <a:pos x="wd2" y="hd2"/>
                </a:cxn>
              </a:cxnLst>
              <a:rect l="0" t="0" r="r" b="b"/>
              <a:pathLst>
                <a:path w="21087" h="21600" extrusionOk="0">
                  <a:moveTo>
                    <a:pt x="2887" y="0"/>
                  </a:moveTo>
                  <a:cubicBezTo>
                    <a:pt x="1422" y="2079"/>
                    <a:pt x="-513" y="4106"/>
                    <a:pt x="126" y="5786"/>
                  </a:cubicBezTo>
                  <a:cubicBezTo>
                    <a:pt x="2887" y="11120"/>
                    <a:pt x="6136" y="16460"/>
                    <a:pt x="8897" y="21600"/>
                  </a:cubicBezTo>
                  <a:cubicBezTo>
                    <a:pt x="12973" y="21600"/>
                    <a:pt x="17030" y="21400"/>
                    <a:pt x="21087" y="21400"/>
                  </a:cubicBezTo>
                  <a:cubicBezTo>
                    <a:pt x="21087" y="14632"/>
                    <a:pt x="11020" y="1434"/>
                    <a:pt x="288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5" name="Google Shape;82;p2"/>
            <p:cNvSpPr/>
            <p:nvPr/>
          </p:nvSpPr>
          <p:spPr>
            <a:xfrm rot="10800000">
              <a:off x="1489507" y="534391"/>
              <a:ext cx="169228" cy="59695"/>
            </a:xfrm>
            <a:custGeom>
              <a:avLst/>
              <a:gdLst/>
              <a:ahLst/>
              <a:cxnLst>
                <a:cxn ang="0">
                  <a:pos x="wd2" y="hd2"/>
                </a:cxn>
                <a:cxn ang="5400000">
                  <a:pos x="wd2" y="hd2"/>
                </a:cxn>
                <a:cxn ang="10800000">
                  <a:pos x="wd2" y="hd2"/>
                </a:cxn>
                <a:cxn ang="16200000">
                  <a:pos x="wd2" y="hd2"/>
                </a:cxn>
              </a:cxnLst>
              <a:rect l="0" t="0" r="r" b="b"/>
              <a:pathLst>
                <a:path w="20828" h="21600" extrusionOk="0">
                  <a:moveTo>
                    <a:pt x="18383" y="0"/>
                  </a:moveTo>
                  <a:cubicBezTo>
                    <a:pt x="15220" y="6807"/>
                    <a:pt x="11900" y="10410"/>
                    <a:pt x="8433" y="10410"/>
                  </a:cubicBezTo>
                  <a:cubicBezTo>
                    <a:pt x="6112" y="10410"/>
                    <a:pt x="3729" y="8799"/>
                    <a:pt x="1284" y="5462"/>
                  </a:cubicBezTo>
                  <a:cubicBezTo>
                    <a:pt x="-772" y="7753"/>
                    <a:pt x="64" y="11340"/>
                    <a:pt x="894" y="14942"/>
                  </a:cubicBezTo>
                  <a:cubicBezTo>
                    <a:pt x="1284" y="16802"/>
                    <a:pt x="2114" y="17947"/>
                    <a:pt x="2503" y="19824"/>
                  </a:cubicBezTo>
                  <a:cubicBezTo>
                    <a:pt x="4017" y="20239"/>
                    <a:pt x="5632" y="21600"/>
                    <a:pt x="7100" y="21600"/>
                  </a:cubicBezTo>
                  <a:cubicBezTo>
                    <a:pt x="7625" y="21600"/>
                    <a:pt x="8133" y="21434"/>
                    <a:pt x="8613" y="20969"/>
                  </a:cubicBezTo>
                  <a:cubicBezTo>
                    <a:pt x="12911" y="17947"/>
                    <a:pt x="16773" y="13216"/>
                    <a:pt x="20828" y="9048"/>
                  </a:cubicBezTo>
                  <a:cubicBezTo>
                    <a:pt x="19998" y="6027"/>
                    <a:pt x="19213" y="3022"/>
                    <a:pt x="183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6" name="Google Shape;83;p2"/>
            <p:cNvSpPr/>
            <p:nvPr/>
          </p:nvSpPr>
          <p:spPr>
            <a:xfrm rot="10800000">
              <a:off x="2085021" y="357467"/>
              <a:ext cx="110762" cy="1143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7" y="971"/>
                    <a:pt x="1315" y="1872"/>
                    <a:pt x="2246" y="2852"/>
                  </a:cubicBezTo>
                  <a:lnTo>
                    <a:pt x="3561" y="4126"/>
                  </a:lnTo>
                  <a:cubicBezTo>
                    <a:pt x="8357" y="10046"/>
                    <a:pt x="12930" y="15975"/>
                    <a:pt x="17421" y="21600"/>
                  </a:cubicBezTo>
                  <a:cubicBezTo>
                    <a:pt x="19041" y="20022"/>
                    <a:pt x="20285" y="18150"/>
                    <a:pt x="21600" y="16573"/>
                  </a:cubicBezTo>
                  <a:cubicBezTo>
                    <a:pt x="17108" y="11251"/>
                    <a:pt x="12536" y="5998"/>
                    <a:pt x="8053" y="971"/>
                  </a:cubicBezTo>
                  <a:cubicBezTo>
                    <a:pt x="5494" y="676"/>
                    <a:pt x="2550" y="373"/>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7" name="Google Shape;84;p2"/>
            <p:cNvSpPr/>
            <p:nvPr/>
          </p:nvSpPr>
          <p:spPr>
            <a:xfrm rot="10800000">
              <a:off x="2154488" y="466669"/>
              <a:ext cx="93241" cy="110762"/>
            </a:xfrm>
            <a:custGeom>
              <a:avLst/>
              <a:gdLst/>
              <a:ahLst/>
              <a:cxnLst>
                <a:cxn ang="0">
                  <a:pos x="wd2" y="hd2"/>
                </a:cxn>
                <a:cxn ang="5400000">
                  <a:pos x="wd2" y="hd2"/>
                </a:cxn>
                <a:cxn ang="10800000">
                  <a:pos x="wd2" y="hd2"/>
                </a:cxn>
                <a:cxn ang="16200000">
                  <a:pos x="wd2" y="hd2"/>
                </a:cxn>
              </a:cxnLst>
              <a:rect l="0" t="0" r="r" b="b"/>
              <a:pathLst>
                <a:path w="20617" h="21600" extrusionOk="0">
                  <a:moveTo>
                    <a:pt x="3055" y="0"/>
                  </a:moveTo>
                  <a:cubicBezTo>
                    <a:pt x="-628" y="2863"/>
                    <a:pt x="-983" y="5807"/>
                    <a:pt x="2000" y="9368"/>
                  </a:cubicBezTo>
                  <a:cubicBezTo>
                    <a:pt x="5601" y="12858"/>
                    <a:pt x="8584" y="16723"/>
                    <a:pt x="11486" y="20598"/>
                  </a:cubicBezTo>
                  <a:cubicBezTo>
                    <a:pt x="14377" y="20983"/>
                    <a:pt x="17715" y="21296"/>
                    <a:pt x="20617" y="21600"/>
                  </a:cubicBezTo>
                  <a:cubicBezTo>
                    <a:pt x="15524" y="16723"/>
                    <a:pt x="13677" y="9368"/>
                    <a:pt x="5601" y="6738"/>
                  </a:cubicBezTo>
                  <a:cubicBezTo>
                    <a:pt x="8939" y="3561"/>
                    <a:pt x="4546" y="2246"/>
                    <a:pt x="305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8" name="Google Shape;85;p2"/>
            <p:cNvSpPr/>
            <p:nvPr/>
          </p:nvSpPr>
          <p:spPr>
            <a:xfrm rot="10800000">
              <a:off x="856264" y="1483623"/>
              <a:ext cx="59156" cy="50197"/>
            </a:xfrm>
            <a:custGeom>
              <a:avLst/>
              <a:gdLst/>
              <a:ahLst/>
              <a:cxnLst>
                <a:cxn ang="0">
                  <a:pos x="wd2" y="hd2"/>
                </a:cxn>
                <a:cxn ang="5400000">
                  <a:pos x="wd2" y="hd2"/>
                </a:cxn>
                <a:cxn ang="10800000">
                  <a:pos x="wd2" y="hd2"/>
                </a:cxn>
                <a:cxn ang="16200000">
                  <a:pos x="wd2" y="hd2"/>
                </a:cxn>
              </a:cxnLst>
              <a:rect l="0" t="0" r="r" b="b"/>
              <a:pathLst>
                <a:path w="18394" h="21600" extrusionOk="0">
                  <a:moveTo>
                    <a:pt x="15922" y="0"/>
                  </a:moveTo>
                  <a:cubicBezTo>
                    <a:pt x="12840" y="2902"/>
                    <a:pt x="10244" y="5114"/>
                    <a:pt x="8275" y="7858"/>
                  </a:cubicBezTo>
                  <a:cubicBezTo>
                    <a:pt x="5678" y="10761"/>
                    <a:pt x="3082" y="14334"/>
                    <a:pt x="0" y="19290"/>
                  </a:cubicBezTo>
                  <a:cubicBezTo>
                    <a:pt x="1683" y="20396"/>
                    <a:pt x="2639" y="21600"/>
                    <a:pt x="3224" y="21600"/>
                  </a:cubicBezTo>
                  <a:cubicBezTo>
                    <a:pt x="3367" y="21600"/>
                    <a:pt x="3481" y="21521"/>
                    <a:pt x="3581" y="21343"/>
                  </a:cubicBezTo>
                  <a:cubicBezTo>
                    <a:pt x="7162" y="18619"/>
                    <a:pt x="9259" y="14334"/>
                    <a:pt x="14438" y="14334"/>
                  </a:cubicBezTo>
                  <a:cubicBezTo>
                    <a:pt x="15922" y="14334"/>
                    <a:pt x="21600" y="6476"/>
                    <a:pt x="159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9" name="Google Shape;86;p2"/>
            <p:cNvSpPr/>
            <p:nvPr/>
          </p:nvSpPr>
          <p:spPr>
            <a:xfrm rot="10800000">
              <a:off x="1995687" y="640565"/>
              <a:ext cx="54418" cy="64283"/>
            </a:xfrm>
            <a:custGeom>
              <a:avLst/>
              <a:gdLst/>
              <a:ahLst/>
              <a:cxnLst>
                <a:cxn ang="0">
                  <a:pos x="wd2" y="hd2"/>
                </a:cxn>
                <a:cxn ang="5400000">
                  <a:pos x="wd2" y="hd2"/>
                </a:cxn>
                <a:cxn ang="10800000">
                  <a:pos x="wd2" y="hd2"/>
                </a:cxn>
                <a:cxn ang="16200000">
                  <a:pos x="wd2" y="hd2"/>
                </a:cxn>
              </a:cxnLst>
              <a:rect l="0" t="0" r="r" b="b"/>
              <a:pathLst>
                <a:path w="21600" h="21600" extrusionOk="0">
                  <a:moveTo>
                    <a:pt x="7103" y="0"/>
                  </a:moveTo>
                  <a:cubicBezTo>
                    <a:pt x="5828" y="0"/>
                    <a:pt x="5209" y="524"/>
                    <a:pt x="3952" y="524"/>
                  </a:cubicBezTo>
                  <a:cubicBezTo>
                    <a:pt x="2532" y="4394"/>
                    <a:pt x="1257" y="7740"/>
                    <a:pt x="0" y="11594"/>
                  </a:cubicBezTo>
                  <a:cubicBezTo>
                    <a:pt x="1894" y="12797"/>
                    <a:pt x="3151" y="14400"/>
                    <a:pt x="4571" y="15603"/>
                  </a:cubicBezTo>
                  <a:cubicBezTo>
                    <a:pt x="8505" y="16666"/>
                    <a:pt x="11820" y="17746"/>
                    <a:pt x="15754" y="18270"/>
                  </a:cubicBezTo>
                  <a:cubicBezTo>
                    <a:pt x="16391" y="18933"/>
                    <a:pt x="17029" y="18933"/>
                    <a:pt x="17648" y="19472"/>
                  </a:cubicBezTo>
                  <a:cubicBezTo>
                    <a:pt x="18923" y="20536"/>
                    <a:pt x="20325" y="21076"/>
                    <a:pt x="21600" y="21600"/>
                  </a:cubicBezTo>
                  <a:cubicBezTo>
                    <a:pt x="17029" y="14400"/>
                    <a:pt x="11820" y="7200"/>
                    <a:pt x="710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30" name="Google Shape;87;p2"/>
            <p:cNvSpPr/>
            <p:nvPr/>
          </p:nvSpPr>
          <p:spPr>
            <a:xfrm rot="10800000">
              <a:off x="2005644" y="598858"/>
              <a:ext cx="41295" cy="57951"/>
            </a:xfrm>
            <a:custGeom>
              <a:avLst/>
              <a:gdLst/>
              <a:ahLst/>
              <a:cxnLst>
                <a:cxn ang="0">
                  <a:pos x="wd2" y="hd2"/>
                </a:cxn>
                <a:cxn ang="5400000">
                  <a:pos x="wd2" y="hd2"/>
                </a:cxn>
                <a:cxn ang="10800000">
                  <a:pos x="wd2" y="hd2"/>
                </a:cxn>
                <a:cxn ang="16200000">
                  <a:pos x="wd2" y="hd2"/>
                </a:cxn>
              </a:cxnLst>
              <a:rect l="0" t="0" r="r" b="b"/>
              <a:pathLst>
                <a:path w="21600" h="21600" extrusionOk="0">
                  <a:moveTo>
                    <a:pt x="840" y="0"/>
                  </a:moveTo>
                  <a:cubicBezTo>
                    <a:pt x="840" y="0"/>
                    <a:pt x="0" y="0"/>
                    <a:pt x="0" y="581"/>
                  </a:cubicBezTo>
                  <a:cubicBezTo>
                    <a:pt x="840" y="9167"/>
                    <a:pt x="9552" y="19086"/>
                    <a:pt x="20784" y="21600"/>
                  </a:cubicBezTo>
                  <a:cubicBezTo>
                    <a:pt x="10392" y="15392"/>
                    <a:pt x="14760" y="9167"/>
                    <a:pt x="21600" y="3694"/>
                  </a:cubicBezTo>
                  <a:cubicBezTo>
                    <a:pt x="20784" y="3095"/>
                    <a:pt x="19944" y="3095"/>
                    <a:pt x="19104" y="2360"/>
                  </a:cubicBezTo>
                  <a:cubicBezTo>
                    <a:pt x="15576" y="3694"/>
                    <a:pt x="12048" y="4874"/>
                    <a:pt x="8736" y="6054"/>
                  </a:cubicBezTo>
                  <a:cubicBezTo>
                    <a:pt x="6864" y="4874"/>
                    <a:pt x="4368" y="2360"/>
                    <a:pt x="249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31" name="Google Shape;88;p2"/>
            <p:cNvSpPr/>
            <p:nvPr/>
          </p:nvSpPr>
          <p:spPr>
            <a:xfrm rot="10800000">
              <a:off x="2010415" y="640565"/>
              <a:ext cx="31752" cy="17849"/>
            </a:xfrm>
            <a:custGeom>
              <a:avLst/>
              <a:gdLst/>
              <a:ahLst/>
              <a:cxnLst>
                <a:cxn ang="0">
                  <a:pos x="wd2" y="hd2"/>
                </a:cxn>
                <a:cxn ang="5400000">
                  <a:pos x="wd2" y="hd2"/>
                </a:cxn>
                <a:cxn ang="10800000">
                  <a:pos x="wd2" y="hd2"/>
                </a:cxn>
                <a:cxn ang="16200000">
                  <a:pos x="wd2" y="hd2"/>
                </a:cxn>
              </a:cxnLst>
              <a:rect l="0" t="0" r="r" b="b"/>
              <a:pathLst>
                <a:path w="21600" h="21600" extrusionOk="0">
                  <a:moveTo>
                    <a:pt x="2435" y="0"/>
                  </a:moveTo>
                  <a:cubicBezTo>
                    <a:pt x="1373" y="0"/>
                    <a:pt x="0" y="1943"/>
                    <a:pt x="0" y="1943"/>
                  </a:cubicBezTo>
                  <a:cubicBezTo>
                    <a:pt x="2435" y="9606"/>
                    <a:pt x="5681" y="17769"/>
                    <a:pt x="8116" y="21600"/>
                  </a:cubicBezTo>
                  <a:cubicBezTo>
                    <a:pt x="12423" y="17769"/>
                    <a:pt x="17012" y="13937"/>
                    <a:pt x="21600" y="9606"/>
                  </a:cubicBezTo>
                  <a:cubicBezTo>
                    <a:pt x="14858" y="7718"/>
                    <a:pt x="9177" y="3831"/>
                    <a:pt x="24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32" name="Google Shape;89;p2"/>
            <p:cNvSpPr/>
            <p:nvPr/>
          </p:nvSpPr>
          <p:spPr>
            <a:xfrm rot="10800000">
              <a:off x="1977426" y="610282"/>
              <a:ext cx="15731" cy="21932"/>
            </a:xfrm>
            <a:custGeom>
              <a:avLst/>
              <a:gdLst/>
              <a:ahLst/>
              <a:cxnLst>
                <a:cxn ang="0">
                  <a:pos x="wd2" y="hd2"/>
                </a:cxn>
                <a:cxn ang="5400000">
                  <a:pos x="wd2" y="hd2"/>
                </a:cxn>
                <a:cxn ang="10800000">
                  <a:pos x="wd2" y="hd2"/>
                </a:cxn>
                <a:cxn ang="16200000">
                  <a:pos x="wd2" y="hd2"/>
                </a:cxn>
              </a:cxnLst>
              <a:rect l="0" t="0" r="r" b="b"/>
              <a:pathLst>
                <a:path w="19436" h="21600" extrusionOk="0">
                  <a:moveTo>
                    <a:pt x="3222" y="0"/>
                  </a:moveTo>
                  <a:cubicBezTo>
                    <a:pt x="-2164" y="16539"/>
                    <a:pt x="-1597" y="21600"/>
                    <a:pt x="11102" y="21600"/>
                  </a:cubicBezTo>
                  <a:cubicBezTo>
                    <a:pt x="13483" y="21600"/>
                    <a:pt x="16205" y="21419"/>
                    <a:pt x="19436" y="21103"/>
                  </a:cubicBezTo>
                  <a:cubicBezTo>
                    <a:pt x="13030" y="14867"/>
                    <a:pt x="9118" y="8224"/>
                    <a:pt x="32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535" name="Google Shape;90;p2"/>
            <p:cNvGrpSpPr/>
            <p:nvPr/>
          </p:nvGrpSpPr>
          <p:grpSpPr>
            <a:xfrm>
              <a:off x="1942922" y="572658"/>
              <a:ext cx="13077" cy="19868"/>
              <a:chOff x="0" y="0"/>
              <a:chExt cx="13076" cy="19866"/>
            </a:xfrm>
          </p:grpSpPr>
          <p:sp>
            <p:nvSpPr>
              <p:cNvPr id="1533" name="Line"/>
              <p:cNvSpPr/>
              <p:nvPr/>
            </p:nvSpPr>
            <p:spPr>
              <a:xfrm rot="10800000">
                <a:off x="-1" y="-1"/>
                <a:ext cx="13078" cy="1986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794" y="14716"/>
                      <a:pt x="8488" y="7383"/>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1534" name="Line"/>
              <p:cNvSpPr/>
              <p:nvPr/>
            </p:nvSpPr>
            <p:spPr>
              <a:xfrm rot="10800000">
                <a:off x="-1" y="-1"/>
                <a:ext cx="13078" cy="198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488" y="7383"/>
                      <a:pt x="13794" y="14716"/>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1536" name="Google Shape;91;p2"/>
            <p:cNvSpPr/>
            <p:nvPr/>
          </p:nvSpPr>
          <p:spPr>
            <a:xfrm rot="10800000">
              <a:off x="1959164" y="587340"/>
              <a:ext cx="16702" cy="15097"/>
            </a:xfrm>
            <a:custGeom>
              <a:avLst/>
              <a:gdLst/>
              <a:ahLst/>
              <a:cxnLst>
                <a:cxn ang="0">
                  <a:pos x="wd2" y="hd2"/>
                </a:cxn>
                <a:cxn ang="5400000">
                  <a:pos x="wd2" y="hd2"/>
                </a:cxn>
                <a:cxn ang="10800000">
                  <a:pos x="wd2" y="hd2"/>
                </a:cxn>
                <a:cxn ang="16200000">
                  <a:pos x="wd2" y="hd2"/>
                </a:cxn>
              </a:cxnLst>
              <a:rect l="0" t="0" r="r" b="b"/>
              <a:pathLst>
                <a:path w="21600" h="21600" extrusionOk="0">
                  <a:moveTo>
                    <a:pt x="12877" y="0"/>
                  </a:moveTo>
                  <a:cubicBezTo>
                    <a:pt x="10800" y="5121"/>
                    <a:pt x="6705" y="9651"/>
                    <a:pt x="0" y="21600"/>
                  </a:cubicBezTo>
                  <a:cubicBezTo>
                    <a:pt x="12877" y="14181"/>
                    <a:pt x="16971" y="11949"/>
                    <a:pt x="21600" y="9651"/>
                  </a:cubicBezTo>
                  <a:cubicBezTo>
                    <a:pt x="16971" y="7419"/>
                    <a:pt x="14895" y="2298"/>
                    <a:pt x="1287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539" name="Google Shape;92;p2"/>
            <p:cNvGrpSpPr/>
            <p:nvPr/>
          </p:nvGrpSpPr>
          <p:grpSpPr>
            <a:xfrm>
              <a:off x="2174544" y="446989"/>
              <a:ext cx="12701" cy="12701"/>
              <a:chOff x="0" y="0"/>
              <a:chExt cx="12700" cy="12700"/>
            </a:xfrm>
          </p:grpSpPr>
          <p:sp>
            <p:nvSpPr>
              <p:cNvPr id="1537" name="Line"/>
              <p:cNvSpPr/>
              <p:nvPr/>
            </p:nvSpPr>
            <p:spPr>
              <a:xfrm flipH="1" flipV="1">
                <a:off x="-1" y="0"/>
                <a:ext cx="1270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538" name="Line"/>
              <p:cNvSpPr/>
              <p:nvPr/>
            </p:nvSpPr>
            <p:spPr>
              <a:xfrm>
                <a:off x="-1" y="0"/>
                <a:ext cx="1270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542" name="Google Shape;93;p2"/>
            <p:cNvGrpSpPr/>
            <p:nvPr/>
          </p:nvGrpSpPr>
          <p:grpSpPr>
            <a:xfrm>
              <a:off x="2235181" y="571859"/>
              <a:ext cx="1" cy="12701"/>
              <a:chOff x="0" y="0"/>
              <a:chExt cx="0" cy="12699"/>
            </a:xfrm>
          </p:grpSpPr>
          <p:sp>
            <p:nvSpPr>
              <p:cNvPr id="154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54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545" name="Google Shape;94;p2"/>
            <p:cNvGrpSpPr/>
            <p:nvPr/>
          </p:nvGrpSpPr>
          <p:grpSpPr>
            <a:xfrm>
              <a:off x="2051374" y="662983"/>
              <a:ext cx="1" cy="12701"/>
              <a:chOff x="0" y="0"/>
              <a:chExt cx="0" cy="12700"/>
            </a:xfrm>
          </p:grpSpPr>
          <p:sp>
            <p:nvSpPr>
              <p:cNvPr id="1543"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544"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548" name="Google Shape;95;p2"/>
            <p:cNvGrpSpPr/>
            <p:nvPr/>
          </p:nvGrpSpPr>
          <p:grpSpPr>
            <a:xfrm>
              <a:off x="2006913" y="639744"/>
              <a:ext cx="1" cy="12701"/>
              <a:chOff x="0" y="0"/>
              <a:chExt cx="0" cy="12699"/>
            </a:xfrm>
          </p:grpSpPr>
          <p:sp>
            <p:nvSpPr>
              <p:cNvPr id="1546"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547"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551" name="Google Shape;96;p2"/>
            <p:cNvGrpSpPr/>
            <p:nvPr/>
          </p:nvGrpSpPr>
          <p:grpSpPr>
            <a:xfrm>
              <a:off x="593046" y="1353801"/>
              <a:ext cx="17849" cy="12701"/>
              <a:chOff x="0" y="0"/>
              <a:chExt cx="17848" cy="12700"/>
            </a:xfrm>
          </p:grpSpPr>
          <p:sp>
            <p:nvSpPr>
              <p:cNvPr id="1549" name="Line"/>
              <p:cNvSpPr/>
              <p:nvPr/>
            </p:nvSpPr>
            <p:spPr>
              <a:xfrm rot="10800000">
                <a:off x="-1" y="0"/>
                <a:ext cx="17850"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719" y="14700"/>
                      <a:pt x="13937" y="780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1550" name="Line"/>
              <p:cNvSpPr/>
              <p:nvPr/>
            </p:nvSpPr>
            <p:spPr>
              <a:xfrm rot="10800000">
                <a:off x="-1" y="0"/>
                <a:ext cx="17850"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937" y="7800"/>
                      <a:pt x="5719" y="14700"/>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1553" name="Google Shape;97;p2"/>
          <p:cNvSpPr/>
          <p:nvPr/>
        </p:nvSpPr>
        <p:spPr>
          <a:xfrm rot="1485225">
            <a:off x="8490282" y="4553999"/>
            <a:ext cx="258608" cy="320190"/>
          </a:xfrm>
          <a:custGeom>
            <a:avLst/>
            <a:gdLst/>
            <a:ahLst/>
            <a:cxnLst>
              <a:cxn ang="0">
                <a:pos x="wd2" y="hd2"/>
              </a:cxn>
              <a:cxn ang="5400000">
                <a:pos x="wd2" y="hd2"/>
              </a:cxn>
              <a:cxn ang="10800000">
                <a:pos x="wd2" y="hd2"/>
              </a:cxn>
              <a:cxn ang="16200000">
                <a:pos x="wd2" y="hd2"/>
              </a:cxn>
            </a:cxnLst>
            <a:rect l="0" t="0" r="r" b="b"/>
            <a:pathLst>
              <a:path w="20851" h="21600" extrusionOk="0">
                <a:moveTo>
                  <a:pt x="9845" y="0"/>
                </a:moveTo>
                <a:cubicBezTo>
                  <a:pt x="8607" y="851"/>
                  <a:pt x="7466" y="1722"/>
                  <a:pt x="6325" y="2511"/>
                </a:cubicBezTo>
                <a:cubicBezTo>
                  <a:pt x="4563" y="3547"/>
                  <a:pt x="2926" y="4669"/>
                  <a:pt x="1166" y="5437"/>
                </a:cubicBezTo>
                <a:cubicBezTo>
                  <a:pt x="-75" y="5955"/>
                  <a:pt x="-396" y="6391"/>
                  <a:pt x="547" y="7345"/>
                </a:cubicBezTo>
                <a:cubicBezTo>
                  <a:pt x="1464" y="8300"/>
                  <a:pt x="2505" y="9067"/>
                  <a:pt x="3324" y="10022"/>
                </a:cubicBezTo>
                <a:cubicBezTo>
                  <a:pt x="4365" y="11226"/>
                  <a:pt x="5185" y="12533"/>
                  <a:pt x="6027" y="13653"/>
                </a:cubicBezTo>
                <a:cubicBezTo>
                  <a:pt x="4465" y="14960"/>
                  <a:pt x="3124" y="15998"/>
                  <a:pt x="1785" y="17036"/>
                </a:cubicBezTo>
                <a:cubicBezTo>
                  <a:pt x="346" y="17969"/>
                  <a:pt x="-273" y="19195"/>
                  <a:pt x="223" y="20833"/>
                </a:cubicBezTo>
                <a:lnTo>
                  <a:pt x="2083" y="21600"/>
                </a:lnTo>
                <a:cubicBezTo>
                  <a:pt x="4886" y="21185"/>
                  <a:pt x="6944" y="19878"/>
                  <a:pt x="8607" y="18072"/>
                </a:cubicBezTo>
                <a:cubicBezTo>
                  <a:pt x="9647" y="16849"/>
                  <a:pt x="9748" y="14338"/>
                  <a:pt x="8704" y="13300"/>
                </a:cubicBezTo>
                <a:cubicBezTo>
                  <a:pt x="8186" y="12698"/>
                  <a:pt x="7664" y="12096"/>
                  <a:pt x="7168" y="11578"/>
                </a:cubicBezTo>
                <a:cubicBezTo>
                  <a:pt x="5703" y="10022"/>
                  <a:pt x="4265" y="8465"/>
                  <a:pt x="2926" y="7074"/>
                </a:cubicBezTo>
                <a:cubicBezTo>
                  <a:pt x="4886" y="5518"/>
                  <a:pt x="6747" y="4149"/>
                  <a:pt x="8704" y="2760"/>
                </a:cubicBezTo>
                <a:cubicBezTo>
                  <a:pt x="8905" y="2592"/>
                  <a:pt x="9326" y="2511"/>
                  <a:pt x="9647" y="2405"/>
                </a:cubicBezTo>
                <a:cubicBezTo>
                  <a:pt x="10006" y="2065"/>
                  <a:pt x="10266" y="1935"/>
                  <a:pt x="10473" y="1935"/>
                </a:cubicBezTo>
                <a:cubicBezTo>
                  <a:pt x="11037" y="1935"/>
                  <a:pt x="11178" y="2914"/>
                  <a:pt x="11705" y="3113"/>
                </a:cubicBezTo>
                <a:cubicBezTo>
                  <a:pt x="13666" y="4916"/>
                  <a:pt x="15724" y="6827"/>
                  <a:pt x="17286" y="9151"/>
                </a:cubicBezTo>
                <a:cubicBezTo>
                  <a:pt x="13864" y="10022"/>
                  <a:pt x="12846" y="12180"/>
                  <a:pt x="12327" y="14607"/>
                </a:cubicBezTo>
                <a:cubicBezTo>
                  <a:pt x="12052" y="15926"/>
                  <a:pt x="13058" y="17048"/>
                  <a:pt x="14368" y="17048"/>
                </a:cubicBezTo>
                <a:cubicBezTo>
                  <a:pt x="14606" y="17048"/>
                  <a:pt x="14852" y="17012"/>
                  <a:pt x="15105" y="16931"/>
                </a:cubicBezTo>
                <a:cubicBezTo>
                  <a:pt x="16469" y="16684"/>
                  <a:pt x="17707" y="16163"/>
                  <a:pt x="18825" y="15645"/>
                </a:cubicBezTo>
                <a:cubicBezTo>
                  <a:pt x="20485" y="14775"/>
                  <a:pt x="21204" y="13403"/>
                  <a:pt x="20685" y="11931"/>
                </a:cubicBezTo>
                <a:cubicBezTo>
                  <a:pt x="20189" y="10106"/>
                  <a:pt x="19344" y="8300"/>
                  <a:pt x="18106" y="6744"/>
                </a:cubicBezTo>
                <a:cubicBezTo>
                  <a:pt x="16245" y="4398"/>
                  <a:pt x="13864" y="2405"/>
                  <a:pt x="11705" y="249"/>
                </a:cubicBezTo>
                <a:cubicBezTo>
                  <a:pt x="11086" y="165"/>
                  <a:pt x="10467" y="82"/>
                  <a:pt x="9845" y="0"/>
                </a:cubicBezTo>
                <a:close/>
              </a:path>
            </a:pathLst>
          </a:custGeom>
          <a:solidFill>
            <a:srgbClr val="07256C"/>
          </a:solidFill>
          <a:ln w="12700">
            <a:miter lim="400000"/>
          </a:ln>
        </p:spPr>
        <p:txBody>
          <a:bodyPr lIns="45719" rIns="45719" anchor="ctr"/>
          <a:lstStyle/>
          <a:p>
            <a:endParaRPr/>
          </a:p>
        </p:txBody>
      </p:sp>
      <p:grpSp>
        <p:nvGrpSpPr>
          <p:cNvPr id="2381" name="Google Shape;98;p2"/>
          <p:cNvGrpSpPr/>
          <p:nvPr/>
        </p:nvGrpSpPr>
        <p:grpSpPr>
          <a:xfrm>
            <a:off x="-109195" y="3609935"/>
            <a:ext cx="1463265" cy="1276709"/>
            <a:chOff x="0" y="0"/>
            <a:chExt cx="1463263" cy="1276708"/>
          </a:xfrm>
        </p:grpSpPr>
        <p:sp>
          <p:nvSpPr>
            <p:cNvPr id="1554" name="Google Shape;99;p2"/>
            <p:cNvSpPr/>
            <p:nvPr/>
          </p:nvSpPr>
          <p:spPr>
            <a:xfrm rot="10800000">
              <a:off x="8698" y="0"/>
              <a:ext cx="1316273" cy="1276709"/>
            </a:xfrm>
            <a:custGeom>
              <a:avLst/>
              <a:gdLst/>
              <a:ahLst/>
              <a:cxnLst>
                <a:cxn ang="0">
                  <a:pos x="wd2" y="hd2"/>
                </a:cxn>
                <a:cxn ang="5400000">
                  <a:pos x="wd2" y="hd2"/>
                </a:cxn>
                <a:cxn ang="10800000">
                  <a:pos x="wd2" y="hd2"/>
                </a:cxn>
                <a:cxn ang="16200000">
                  <a:pos x="wd2" y="hd2"/>
                </a:cxn>
              </a:cxnLst>
              <a:rect l="0" t="0" r="r" b="b"/>
              <a:pathLst>
                <a:path w="21586" h="21600" extrusionOk="0">
                  <a:moveTo>
                    <a:pt x="14809" y="534"/>
                  </a:moveTo>
                  <a:cubicBezTo>
                    <a:pt x="14809" y="534"/>
                    <a:pt x="14829" y="534"/>
                    <a:pt x="14829" y="560"/>
                  </a:cubicBezTo>
                  <a:cubicBezTo>
                    <a:pt x="14809" y="560"/>
                    <a:pt x="14809" y="534"/>
                    <a:pt x="14809" y="534"/>
                  </a:cubicBezTo>
                  <a:close/>
                  <a:moveTo>
                    <a:pt x="11804" y="965"/>
                  </a:moveTo>
                  <a:cubicBezTo>
                    <a:pt x="11804" y="965"/>
                    <a:pt x="11804" y="986"/>
                    <a:pt x="11824" y="986"/>
                  </a:cubicBezTo>
                  <a:lnTo>
                    <a:pt x="11804" y="986"/>
                  </a:lnTo>
                  <a:lnTo>
                    <a:pt x="11804" y="965"/>
                  </a:lnTo>
                  <a:close/>
                  <a:moveTo>
                    <a:pt x="15366" y="1586"/>
                  </a:moveTo>
                  <a:cubicBezTo>
                    <a:pt x="15366" y="1586"/>
                    <a:pt x="15366" y="1607"/>
                    <a:pt x="15346" y="1607"/>
                  </a:cubicBezTo>
                  <a:cubicBezTo>
                    <a:pt x="15346" y="1586"/>
                    <a:pt x="15366" y="1586"/>
                    <a:pt x="15366" y="1586"/>
                  </a:cubicBezTo>
                  <a:close/>
                  <a:moveTo>
                    <a:pt x="12159" y="1680"/>
                  </a:moveTo>
                  <a:cubicBezTo>
                    <a:pt x="12163" y="1680"/>
                    <a:pt x="12168" y="1682"/>
                    <a:pt x="12177" y="1689"/>
                  </a:cubicBezTo>
                  <a:lnTo>
                    <a:pt x="12152" y="1689"/>
                  </a:lnTo>
                  <a:cubicBezTo>
                    <a:pt x="12152" y="1689"/>
                    <a:pt x="12152" y="1680"/>
                    <a:pt x="12159" y="1680"/>
                  </a:cubicBezTo>
                  <a:close/>
                  <a:moveTo>
                    <a:pt x="11736" y="1988"/>
                  </a:moveTo>
                  <a:cubicBezTo>
                    <a:pt x="11737" y="1990"/>
                    <a:pt x="11738" y="1991"/>
                    <a:pt x="11739" y="1992"/>
                  </a:cubicBezTo>
                  <a:cubicBezTo>
                    <a:pt x="11738" y="1991"/>
                    <a:pt x="11737" y="1990"/>
                    <a:pt x="11736" y="1988"/>
                  </a:cubicBezTo>
                  <a:close/>
                  <a:moveTo>
                    <a:pt x="14122" y="2844"/>
                  </a:moveTo>
                  <a:cubicBezTo>
                    <a:pt x="14122" y="2844"/>
                    <a:pt x="14113" y="2856"/>
                    <a:pt x="14107" y="2856"/>
                  </a:cubicBezTo>
                  <a:cubicBezTo>
                    <a:pt x="14105" y="2856"/>
                    <a:pt x="14102" y="2853"/>
                    <a:pt x="14102" y="2844"/>
                  </a:cubicBezTo>
                  <a:close/>
                  <a:moveTo>
                    <a:pt x="14540" y="2870"/>
                  </a:moveTo>
                  <a:cubicBezTo>
                    <a:pt x="14540" y="2890"/>
                    <a:pt x="14540" y="2890"/>
                    <a:pt x="14515" y="2890"/>
                  </a:cubicBezTo>
                  <a:lnTo>
                    <a:pt x="14515" y="2870"/>
                  </a:lnTo>
                  <a:close/>
                  <a:moveTo>
                    <a:pt x="13271" y="2890"/>
                  </a:moveTo>
                  <a:cubicBezTo>
                    <a:pt x="13262" y="2900"/>
                    <a:pt x="13256" y="2906"/>
                    <a:pt x="13254" y="2906"/>
                  </a:cubicBezTo>
                  <a:cubicBezTo>
                    <a:pt x="13251" y="2906"/>
                    <a:pt x="13251" y="2900"/>
                    <a:pt x="13251" y="2890"/>
                  </a:cubicBezTo>
                  <a:close/>
                  <a:moveTo>
                    <a:pt x="13147" y="2911"/>
                  </a:moveTo>
                  <a:cubicBezTo>
                    <a:pt x="13147" y="2931"/>
                    <a:pt x="13147" y="2931"/>
                    <a:pt x="13172" y="2931"/>
                  </a:cubicBezTo>
                  <a:lnTo>
                    <a:pt x="13147" y="2931"/>
                  </a:lnTo>
                  <a:lnTo>
                    <a:pt x="13147" y="2911"/>
                  </a:lnTo>
                  <a:close/>
                  <a:moveTo>
                    <a:pt x="12774" y="2998"/>
                  </a:moveTo>
                  <a:cubicBezTo>
                    <a:pt x="12774" y="3008"/>
                    <a:pt x="12769" y="3013"/>
                    <a:pt x="12764" y="3013"/>
                  </a:cubicBezTo>
                  <a:cubicBezTo>
                    <a:pt x="12759" y="3013"/>
                    <a:pt x="12754" y="3008"/>
                    <a:pt x="12754" y="2998"/>
                  </a:cubicBezTo>
                  <a:close/>
                  <a:moveTo>
                    <a:pt x="14097" y="3071"/>
                  </a:moveTo>
                  <a:cubicBezTo>
                    <a:pt x="14100" y="3071"/>
                    <a:pt x="14102" y="3073"/>
                    <a:pt x="14102" y="3080"/>
                  </a:cubicBezTo>
                  <a:lnTo>
                    <a:pt x="14082" y="3080"/>
                  </a:lnTo>
                  <a:cubicBezTo>
                    <a:pt x="14082" y="3080"/>
                    <a:pt x="14091" y="3071"/>
                    <a:pt x="14097" y="3071"/>
                  </a:cubicBezTo>
                  <a:close/>
                  <a:moveTo>
                    <a:pt x="15214" y="3119"/>
                  </a:moveTo>
                  <a:cubicBezTo>
                    <a:pt x="15219" y="3119"/>
                    <a:pt x="15225" y="3121"/>
                    <a:pt x="15231" y="3128"/>
                  </a:cubicBezTo>
                  <a:cubicBezTo>
                    <a:pt x="15221" y="3131"/>
                    <a:pt x="15212" y="3136"/>
                    <a:pt x="15202" y="3136"/>
                  </a:cubicBezTo>
                  <a:cubicBezTo>
                    <a:pt x="15195" y="3136"/>
                    <a:pt x="15189" y="3133"/>
                    <a:pt x="15182" y="3126"/>
                  </a:cubicBezTo>
                  <a:cubicBezTo>
                    <a:pt x="15192" y="3126"/>
                    <a:pt x="15203" y="3119"/>
                    <a:pt x="15214" y="3119"/>
                  </a:cubicBezTo>
                  <a:close/>
                  <a:moveTo>
                    <a:pt x="12911" y="3260"/>
                  </a:moveTo>
                  <a:cubicBezTo>
                    <a:pt x="12917" y="3260"/>
                    <a:pt x="12923" y="3265"/>
                    <a:pt x="12923" y="3275"/>
                  </a:cubicBezTo>
                  <a:lnTo>
                    <a:pt x="12898" y="3275"/>
                  </a:lnTo>
                  <a:cubicBezTo>
                    <a:pt x="12898" y="3265"/>
                    <a:pt x="12904" y="3260"/>
                    <a:pt x="12911" y="3260"/>
                  </a:cubicBezTo>
                  <a:close/>
                  <a:moveTo>
                    <a:pt x="15535" y="3255"/>
                  </a:moveTo>
                  <a:cubicBezTo>
                    <a:pt x="15535" y="3275"/>
                    <a:pt x="15535" y="3275"/>
                    <a:pt x="15511" y="3275"/>
                  </a:cubicBezTo>
                  <a:cubicBezTo>
                    <a:pt x="15511" y="3255"/>
                    <a:pt x="15535" y="3255"/>
                    <a:pt x="15535" y="3255"/>
                  </a:cubicBezTo>
                  <a:close/>
                  <a:moveTo>
                    <a:pt x="18292" y="3255"/>
                  </a:moveTo>
                  <a:lnTo>
                    <a:pt x="18292" y="3275"/>
                  </a:lnTo>
                  <a:lnTo>
                    <a:pt x="18272" y="3275"/>
                  </a:lnTo>
                  <a:cubicBezTo>
                    <a:pt x="18272" y="3275"/>
                    <a:pt x="18272" y="3255"/>
                    <a:pt x="18292" y="3255"/>
                  </a:cubicBezTo>
                  <a:close/>
                  <a:moveTo>
                    <a:pt x="12734" y="3316"/>
                  </a:moveTo>
                  <a:cubicBezTo>
                    <a:pt x="12714" y="3337"/>
                    <a:pt x="12714" y="3337"/>
                    <a:pt x="12694" y="3337"/>
                  </a:cubicBezTo>
                  <a:cubicBezTo>
                    <a:pt x="12694" y="3316"/>
                    <a:pt x="12714" y="3316"/>
                    <a:pt x="12734" y="3316"/>
                  </a:cubicBezTo>
                  <a:close/>
                  <a:moveTo>
                    <a:pt x="15202" y="3383"/>
                  </a:moveTo>
                  <a:lnTo>
                    <a:pt x="15202" y="3403"/>
                  </a:lnTo>
                  <a:cubicBezTo>
                    <a:pt x="15182" y="3383"/>
                    <a:pt x="15182" y="3383"/>
                    <a:pt x="15202" y="3383"/>
                  </a:cubicBezTo>
                  <a:close/>
                  <a:moveTo>
                    <a:pt x="15162" y="3409"/>
                  </a:moveTo>
                  <a:cubicBezTo>
                    <a:pt x="15167" y="3409"/>
                    <a:pt x="15172" y="3414"/>
                    <a:pt x="15182" y="3424"/>
                  </a:cubicBezTo>
                  <a:lnTo>
                    <a:pt x="15137" y="3424"/>
                  </a:lnTo>
                  <a:cubicBezTo>
                    <a:pt x="15150" y="3414"/>
                    <a:pt x="15156" y="3409"/>
                    <a:pt x="15162" y="3409"/>
                  </a:cubicBezTo>
                  <a:close/>
                  <a:moveTo>
                    <a:pt x="17526" y="3511"/>
                  </a:moveTo>
                  <a:cubicBezTo>
                    <a:pt x="17546" y="3532"/>
                    <a:pt x="17526" y="3532"/>
                    <a:pt x="17501" y="3532"/>
                  </a:cubicBezTo>
                  <a:cubicBezTo>
                    <a:pt x="17526" y="3532"/>
                    <a:pt x="17526" y="3511"/>
                    <a:pt x="17526" y="3511"/>
                  </a:cubicBezTo>
                  <a:close/>
                  <a:moveTo>
                    <a:pt x="11809" y="3523"/>
                  </a:moveTo>
                  <a:cubicBezTo>
                    <a:pt x="11817" y="3523"/>
                    <a:pt x="11830" y="3532"/>
                    <a:pt x="11843" y="3532"/>
                  </a:cubicBezTo>
                  <a:lnTo>
                    <a:pt x="11804" y="3532"/>
                  </a:lnTo>
                  <a:cubicBezTo>
                    <a:pt x="11804" y="3552"/>
                    <a:pt x="11804" y="3552"/>
                    <a:pt x="11779" y="3552"/>
                  </a:cubicBezTo>
                  <a:cubicBezTo>
                    <a:pt x="11779" y="3552"/>
                    <a:pt x="11779" y="3532"/>
                    <a:pt x="11804" y="3532"/>
                  </a:cubicBezTo>
                  <a:cubicBezTo>
                    <a:pt x="11804" y="3525"/>
                    <a:pt x="11806" y="3523"/>
                    <a:pt x="11809" y="3523"/>
                  </a:cubicBezTo>
                  <a:close/>
                  <a:moveTo>
                    <a:pt x="11779" y="3552"/>
                  </a:moveTo>
                  <a:cubicBezTo>
                    <a:pt x="11779" y="3567"/>
                    <a:pt x="11779" y="3581"/>
                    <a:pt x="11772" y="3581"/>
                  </a:cubicBezTo>
                  <a:cubicBezTo>
                    <a:pt x="11769" y="3581"/>
                    <a:pt x="11764" y="3579"/>
                    <a:pt x="11759" y="3573"/>
                  </a:cubicBezTo>
                  <a:lnTo>
                    <a:pt x="11779" y="3552"/>
                  </a:lnTo>
                  <a:close/>
                  <a:moveTo>
                    <a:pt x="15441" y="3588"/>
                  </a:moveTo>
                  <a:cubicBezTo>
                    <a:pt x="15430" y="3588"/>
                    <a:pt x="15427" y="3614"/>
                    <a:pt x="15411" y="3614"/>
                  </a:cubicBezTo>
                  <a:cubicBezTo>
                    <a:pt x="15418" y="3623"/>
                    <a:pt x="15422" y="3626"/>
                    <a:pt x="15426" y="3626"/>
                  </a:cubicBezTo>
                  <a:cubicBezTo>
                    <a:pt x="15433" y="3626"/>
                    <a:pt x="15438" y="3614"/>
                    <a:pt x="15451" y="3614"/>
                  </a:cubicBezTo>
                  <a:cubicBezTo>
                    <a:pt x="15451" y="3594"/>
                    <a:pt x="15471" y="3594"/>
                    <a:pt x="15451" y="3594"/>
                  </a:cubicBezTo>
                  <a:cubicBezTo>
                    <a:pt x="15447" y="3589"/>
                    <a:pt x="15444" y="3588"/>
                    <a:pt x="15441" y="3588"/>
                  </a:cubicBezTo>
                  <a:close/>
                  <a:moveTo>
                    <a:pt x="11739" y="3594"/>
                  </a:moveTo>
                  <a:cubicBezTo>
                    <a:pt x="11739" y="3614"/>
                    <a:pt x="11719" y="3614"/>
                    <a:pt x="11719" y="3640"/>
                  </a:cubicBezTo>
                  <a:cubicBezTo>
                    <a:pt x="11699" y="3614"/>
                    <a:pt x="11719" y="3594"/>
                    <a:pt x="11739" y="3594"/>
                  </a:cubicBezTo>
                  <a:close/>
                  <a:moveTo>
                    <a:pt x="15739" y="3829"/>
                  </a:moveTo>
                  <a:cubicBezTo>
                    <a:pt x="15759" y="3829"/>
                    <a:pt x="15759" y="3829"/>
                    <a:pt x="15759" y="3850"/>
                  </a:cubicBezTo>
                  <a:cubicBezTo>
                    <a:pt x="15739" y="3850"/>
                    <a:pt x="15739" y="3850"/>
                    <a:pt x="15739" y="3829"/>
                  </a:cubicBezTo>
                  <a:close/>
                  <a:moveTo>
                    <a:pt x="8323" y="3984"/>
                  </a:moveTo>
                  <a:cubicBezTo>
                    <a:pt x="8321" y="3984"/>
                    <a:pt x="8321" y="3989"/>
                    <a:pt x="8321" y="3999"/>
                  </a:cubicBezTo>
                  <a:cubicBezTo>
                    <a:pt x="8321" y="3994"/>
                    <a:pt x="8323" y="3989"/>
                    <a:pt x="8324" y="3984"/>
                  </a:cubicBezTo>
                  <a:cubicBezTo>
                    <a:pt x="8323" y="3984"/>
                    <a:pt x="8323" y="3984"/>
                    <a:pt x="8323" y="3984"/>
                  </a:cubicBezTo>
                  <a:close/>
                  <a:moveTo>
                    <a:pt x="15804" y="3871"/>
                  </a:moveTo>
                  <a:cubicBezTo>
                    <a:pt x="15804" y="3917"/>
                    <a:pt x="15804" y="3958"/>
                    <a:pt x="15824" y="3978"/>
                  </a:cubicBezTo>
                  <a:cubicBezTo>
                    <a:pt x="15844" y="3999"/>
                    <a:pt x="15864" y="4045"/>
                    <a:pt x="15864" y="4066"/>
                  </a:cubicBezTo>
                  <a:cubicBezTo>
                    <a:pt x="15844" y="4045"/>
                    <a:pt x="15824" y="4025"/>
                    <a:pt x="15804" y="3999"/>
                  </a:cubicBezTo>
                  <a:lnTo>
                    <a:pt x="15824" y="3978"/>
                  </a:lnTo>
                  <a:cubicBezTo>
                    <a:pt x="15804" y="3978"/>
                    <a:pt x="15784" y="3958"/>
                    <a:pt x="15759" y="3958"/>
                  </a:cubicBezTo>
                  <a:cubicBezTo>
                    <a:pt x="15739" y="3958"/>
                    <a:pt x="15739" y="3958"/>
                    <a:pt x="15739" y="3937"/>
                  </a:cubicBezTo>
                  <a:cubicBezTo>
                    <a:pt x="15759" y="3937"/>
                    <a:pt x="15759" y="3958"/>
                    <a:pt x="15759" y="3958"/>
                  </a:cubicBezTo>
                  <a:lnTo>
                    <a:pt x="15784" y="3937"/>
                  </a:lnTo>
                  <a:cubicBezTo>
                    <a:pt x="15784" y="3917"/>
                    <a:pt x="15759" y="3917"/>
                    <a:pt x="15759" y="3896"/>
                  </a:cubicBezTo>
                  <a:cubicBezTo>
                    <a:pt x="15759" y="3896"/>
                    <a:pt x="15784" y="3896"/>
                    <a:pt x="15804" y="3871"/>
                  </a:cubicBezTo>
                  <a:close/>
                  <a:moveTo>
                    <a:pt x="15904" y="4098"/>
                  </a:moveTo>
                  <a:cubicBezTo>
                    <a:pt x="15919" y="4098"/>
                    <a:pt x="15928" y="4113"/>
                    <a:pt x="15928" y="4127"/>
                  </a:cubicBezTo>
                  <a:cubicBezTo>
                    <a:pt x="15928" y="4127"/>
                    <a:pt x="15908" y="4127"/>
                    <a:pt x="15908" y="4107"/>
                  </a:cubicBezTo>
                  <a:cubicBezTo>
                    <a:pt x="15884" y="4107"/>
                    <a:pt x="15884" y="4107"/>
                    <a:pt x="15884" y="4127"/>
                  </a:cubicBezTo>
                  <a:lnTo>
                    <a:pt x="15884" y="4107"/>
                  </a:lnTo>
                  <a:cubicBezTo>
                    <a:pt x="15891" y="4101"/>
                    <a:pt x="15898" y="4098"/>
                    <a:pt x="15904" y="4098"/>
                  </a:cubicBezTo>
                  <a:close/>
                  <a:moveTo>
                    <a:pt x="11306" y="4215"/>
                  </a:moveTo>
                  <a:lnTo>
                    <a:pt x="11306" y="4235"/>
                  </a:lnTo>
                  <a:cubicBezTo>
                    <a:pt x="11306" y="4235"/>
                    <a:pt x="11281" y="4235"/>
                    <a:pt x="11281" y="4215"/>
                  </a:cubicBezTo>
                  <a:close/>
                  <a:moveTo>
                    <a:pt x="15864" y="4153"/>
                  </a:moveTo>
                  <a:cubicBezTo>
                    <a:pt x="15884" y="4153"/>
                    <a:pt x="15884" y="4173"/>
                    <a:pt x="15884" y="4194"/>
                  </a:cubicBezTo>
                  <a:lnTo>
                    <a:pt x="15908" y="4194"/>
                  </a:lnTo>
                  <a:lnTo>
                    <a:pt x="15908" y="4173"/>
                  </a:lnTo>
                  <a:cubicBezTo>
                    <a:pt x="15928" y="4194"/>
                    <a:pt x="15908" y="4194"/>
                    <a:pt x="15908" y="4194"/>
                  </a:cubicBezTo>
                  <a:lnTo>
                    <a:pt x="15908" y="4235"/>
                  </a:lnTo>
                  <a:cubicBezTo>
                    <a:pt x="15892" y="4235"/>
                    <a:pt x="15897" y="4244"/>
                    <a:pt x="15896" y="4244"/>
                  </a:cubicBezTo>
                  <a:cubicBezTo>
                    <a:pt x="15895" y="4244"/>
                    <a:pt x="15892" y="4242"/>
                    <a:pt x="15884" y="4235"/>
                  </a:cubicBezTo>
                  <a:lnTo>
                    <a:pt x="15884" y="4194"/>
                  </a:lnTo>
                  <a:cubicBezTo>
                    <a:pt x="15884" y="4173"/>
                    <a:pt x="15864" y="4173"/>
                    <a:pt x="15844" y="4173"/>
                  </a:cubicBezTo>
                  <a:cubicBezTo>
                    <a:pt x="15844" y="4153"/>
                    <a:pt x="15864" y="4153"/>
                    <a:pt x="15864" y="4153"/>
                  </a:cubicBezTo>
                  <a:close/>
                  <a:moveTo>
                    <a:pt x="10953" y="4281"/>
                  </a:moveTo>
                  <a:lnTo>
                    <a:pt x="10933" y="4302"/>
                  </a:lnTo>
                  <a:lnTo>
                    <a:pt x="10933" y="4281"/>
                  </a:lnTo>
                  <a:close/>
                  <a:moveTo>
                    <a:pt x="15988" y="4430"/>
                  </a:moveTo>
                  <a:cubicBezTo>
                    <a:pt x="16008" y="4430"/>
                    <a:pt x="16008" y="4430"/>
                    <a:pt x="16008" y="4451"/>
                  </a:cubicBezTo>
                  <a:cubicBezTo>
                    <a:pt x="15988" y="4451"/>
                    <a:pt x="15988" y="4430"/>
                    <a:pt x="15988" y="4430"/>
                  </a:cubicBezTo>
                  <a:close/>
                  <a:moveTo>
                    <a:pt x="18541" y="4492"/>
                  </a:moveTo>
                  <a:cubicBezTo>
                    <a:pt x="18541" y="4492"/>
                    <a:pt x="18561" y="4492"/>
                    <a:pt x="18561" y="4512"/>
                  </a:cubicBezTo>
                  <a:cubicBezTo>
                    <a:pt x="18541" y="4512"/>
                    <a:pt x="18541" y="4492"/>
                    <a:pt x="18541" y="4492"/>
                  </a:cubicBezTo>
                  <a:close/>
                  <a:moveTo>
                    <a:pt x="10704" y="4579"/>
                  </a:moveTo>
                  <a:cubicBezTo>
                    <a:pt x="10704" y="4620"/>
                    <a:pt x="10704" y="4620"/>
                    <a:pt x="10684" y="4641"/>
                  </a:cubicBezTo>
                  <a:cubicBezTo>
                    <a:pt x="10684" y="4620"/>
                    <a:pt x="10659" y="4599"/>
                    <a:pt x="10704" y="4579"/>
                  </a:cubicBezTo>
                  <a:close/>
                  <a:moveTo>
                    <a:pt x="10848" y="4769"/>
                  </a:moveTo>
                  <a:cubicBezTo>
                    <a:pt x="10848" y="4795"/>
                    <a:pt x="10848" y="4795"/>
                    <a:pt x="10808" y="4836"/>
                  </a:cubicBezTo>
                  <a:cubicBezTo>
                    <a:pt x="10808" y="4795"/>
                    <a:pt x="10828" y="4795"/>
                    <a:pt x="10848" y="4769"/>
                  </a:cubicBezTo>
                  <a:close/>
                  <a:moveTo>
                    <a:pt x="10351" y="5200"/>
                  </a:moveTo>
                  <a:lnTo>
                    <a:pt x="10351" y="5221"/>
                  </a:lnTo>
                  <a:lnTo>
                    <a:pt x="10331" y="5221"/>
                  </a:lnTo>
                  <a:cubicBezTo>
                    <a:pt x="10331" y="5200"/>
                    <a:pt x="10351" y="5200"/>
                    <a:pt x="10351" y="5200"/>
                  </a:cubicBezTo>
                  <a:close/>
                  <a:moveTo>
                    <a:pt x="10311" y="5329"/>
                  </a:moveTo>
                  <a:lnTo>
                    <a:pt x="10311" y="5349"/>
                  </a:lnTo>
                  <a:cubicBezTo>
                    <a:pt x="10286" y="5349"/>
                    <a:pt x="10311" y="5329"/>
                    <a:pt x="10311" y="5329"/>
                  </a:cubicBezTo>
                  <a:close/>
                  <a:moveTo>
                    <a:pt x="18665" y="5477"/>
                  </a:moveTo>
                  <a:cubicBezTo>
                    <a:pt x="18665" y="5498"/>
                    <a:pt x="18665" y="5498"/>
                    <a:pt x="18685" y="5498"/>
                  </a:cubicBezTo>
                  <a:lnTo>
                    <a:pt x="18665" y="5498"/>
                  </a:lnTo>
                  <a:lnTo>
                    <a:pt x="18665" y="5477"/>
                  </a:lnTo>
                  <a:close/>
                  <a:moveTo>
                    <a:pt x="16008" y="5647"/>
                  </a:moveTo>
                  <a:lnTo>
                    <a:pt x="16008" y="5796"/>
                  </a:lnTo>
                  <a:lnTo>
                    <a:pt x="15988" y="5796"/>
                  </a:lnTo>
                  <a:cubicBezTo>
                    <a:pt x="15968" y="5775"/>
                    <a:pt x="15988" y="5755"/>
                    <a:pt x="15968" y="5755"/>
                  </a:cubicBezTo>
                  <a:cubicBezTo>
                    <a:pt x="15988" y="5713"/>
                    <a:pt x="15988" y="5693"/>
                    <a:pt x="16008" y="5647"/>
                  </a:cubicBezTo>
                  <a:close/>
                  <a:moveTo>
                    <a:pt x="16053" y="5821"/>
                  </a:moveTo>
                  <a:cubicBezTo>
                    <a:pt x="16053" y="5842"/>
                    <a:pt x="16053" y="5842"/>
                    <a:pt x="16033" y="5842"/>
                  </a:cubicBezTo>
                  <a:cubicBezTo>
                    <a:pt x="16053" y="5842"/>
                    <a:pt x="16053" y="5822"/>
                    <a:pt x="16053" y="5821"/>
                  </a:cubicBezTo>
                  <a:close/>
                  <a:moveTo>
                    <a:pt x="15988" y="5821"/>
                  </a:moveTo>
                  <a:cubicBezTo>
                    <a:pt x="16008" y="5821"/>
                    <a:pt x="16008" y="5842"/>
                    <a:pt x="16008" y="5883"/>
                  </a:cubicBezTo>
                  <a:cubicBezTo>
                    <a:pt x="16033" y="5924"/>
                    <a:pt x="16008" y="5924"/>
                    <a:pt x="16008" y="5950"/>
                  </a:cubicBezTo>
                  <a:cubicBezTo>
                    <a:pt x="15988" y="5924"/>
                    <a:pt x="16008" y="5924"/>
                    <a:pt x="16008" y="5883"/>
                  </a:cubicBezTo>
                  <a:cubicBezTo>
                    <a:pt x="15988" y="5862"/>
                    <a:pt x="15968" y="5862"/>
                    <a:pt x="15988" y="5821"/>
                  </a:cubicBezTo>
                  <a:close/>
                  <a:moveTo>
                    <a:pt x="10102" y="6032"/>
                  </a:moveTo>
                  <a:lnTo>
                    <a:pt x="10102" y="6052"/>
                  </a:lnTo>
                  <a:cubicBezTo>
                    <a:pt x="10082" y="6052"/>
                    <a:pt x="10082" y="6052"/>
                    <a:pt x="10082" y="6032"/>
                  </a:cubicBezTo>
                  <a:close/>
                  <a:moveTo>
                    <a:pt x="15908" y="6011"/>
                  </a:moveTo>
                  <a:cubicBezTo>
                    <a:pt x="15928" y="6011"/>
                    <a:pt x="15928" y="6032"/>
                    <a:pt x="15928" y="6032"/>
                  </a:cubicBezTo>
                  <a:cubicBezTo>
                    <a:pt x="15928" y="6032"/>
                    <a:pt x="15928" y="6052"/>
                    <a:pt x="15908" y="6052"/>
                  </a:cubicBezTo>
                  <a:lnTo>
                    <a:pt x="15908" y="6011"/>
                  </a:lnTo>
                  <a:close/>
                  <a:moveTo>
                    <a:pt x="10410" y="5950"/>
                  </a:moveTo>
                  <a:cubicBezTo>
                    <a:pt x="10410" y="5991"/>
                    <a:pt x="10410" y="6032"/>
                    <a:pt x="10390" y="6078"/>
                  </a:cubicBezTo>
                  <a:lnTo>
                    <a:pt x="10390" y="6099"/>
                  </a:lnTo>
                  <a:cubicBezTo>
                    <a:pt x="10351" y="6099"/>
                    <a:pt x="10370" y="6078"/>
                    <a:pt x="10351" y="6078"/>
                  </a:cubicBezTo>
                  <a:lnTo>
                    <a:pt x="10311" y="6078"/>
                  </a:lnTo>
                  <a:cubicBezTo>
                    <a:pt x="10311" y="6055"/>
                    <a:pt x="10321" y="6055"/>
                    <a:pt x="10331" y="6055"/>
                  </a:cubicBezTo>
                  <a:cubicBezTo>
                    <a:pt x="10341" y="6055"/>
                    <a:pt x="10351" y="6055"/>
                    <a:pt x="10351" y="6032"/>
                  </a:cubicBezTo>
                  <a:cubicBezTo>
                    <a:pt x="10390" y="6032"/>
                    <a:pt x="10390" y="5991"/>
                    <a:pt x="10410" y="5950"/>
                  </a:cubicBezTo>
                  <a:close/>
                  <a:moveTo>
                    <a:pt x="15804" y="6417"/>
                  </a:moveTo>
                  <a:cubicBezTo>
                    <a:pt x="15804" y="6437"/>
                    <a:pt x="15804" y="6437"/>
                    <a:pt x="15784" y="6437"/>
                  </a:cubicBezTo>
                  <a:cubicBezTo>
                    <a:pt x="15784" y="6417"/>
                    <a:pt x="15804" y="6417"/>
                    <a:pt x="15804" y="6417"/>
                  </a:cubicBezTo>
                  <a:close/>
                  <a:moveTo>
                    <a:pt x="10286" y="6355"/>
                  </a:moveTo>
                  <a:cubicBezTo>
                    <a:pt x="10311" y="6417"/>
                    <a:pt x="10266" y="6437"/>
                    <a:pt x="10286" y="6463"/>
                  </a:cubicBezTo>
                  <a:cubicBezTo>
                    <a:pt x="10266" y="6437"/>
                    <a:pt x="10266" y="6396"/>
                    <a:pt x="10286" y="6355"/>
                  </a:cubicBezTo>
                  <a:close/>
                  <a:moveTo>
                    <a:pt x="15844" y="6437"/>
                  </a:moveTo>
                  <a:lnTo>
                    <a:pt x="15844" y="6463"/>
                  </a:lnTo>
                  <a:lnTo>
                    <a:pt x="15824" y="6437"/>
                  </a:lnTo>
                  <a:close/>
                  <a:moveTo>
                    <a:pt x="15968" y="6822"/>
                  </a:moveTo>
                  <a:cubicBezTo>
                    <a:pt x="15968" y="6822"/>
                    <a:pt x="15968" y="6848"/>
                    <a:pt x="15948" y="6848"/>
                  </a:cubicBezTo>
                  <a:cubicBezTo>
                    <a:pt x="15948" y="6822"/>
                    <a:pt x="15968" y="6822"/>
                    <a:pt x="15968" y="6822"/>
                  </a:cubicBezTo>
                  <a:close/>
                  <a:moveTo>
                    <a:pt x="10062" y="6632"/>
                  </a:moveTo>
                  <a:lnTo>
                    <a:pt x="10062" y="6781"/>
                  </a:lnTo>
                  <a:cubicBezTo>
                    <a:pt x="10062" y="6802"/>
                    <a:pt x="10062" y="6848"/>
                    <a:pt x="10037" y="6869"/>
                  </a:cubicBezTo>
                  <a:cubicBezTo>
                    <a:pt x="10017" y="6822"/>
                    <a:pt x="10017" y="6781"/>
                    <a:pt x="10037" y="6740"/>
                  </a:cubicBezTo>
                  <a:cubicBezTo>
                    <a:pt x="10062" y="6720"/>
                    <a:pt x="10037" y="6673"/>
                    <a:pt x="10062" y="6632"/>
                  </a:cubicBezTo>
                  <a:close/>
                  <a:moveTo>
                    <a:pt x="15535" y="6997"/>
                  </a:moveTo>
                  <a:lnTo>
                    <a:pt x="15535" y="7017"/>
                  </a:lnTo>
                  <a:cubicBezTo>
                    <a:pt x="15511" y="6997"/>
                    <a:pt x="15511" y="6997"/>
                    <a:pt x="15535" y="6997"/>
                  </a:cubicBezTo>
                  <a:close/>
                  <a:moveTo>
                    <a:pt x="15844" y="6997"/>
                  </a:moveTo>
                  <a:lnTo>
                    <a:pt x="15844" y="7017"/>
                  </a:lnTo>
                  <a:lnTo>
                    <a:pt x="15824" y="7017"/>
                  </a:lnTo>
                  <a:cubicBezTo>
                    <a:pt x="15824" y="6997"/>
                    <a:pt x="15844" y="6997"/>
                    <a:pt x="15844" y="6997"/>
                  </a:cubicBezTo>
                  <a:close/>
                  <a:moveTo>
                    <a:pt x="15784" y="7058"/>
                  </a:moveTo>
                  <a:cubicBezTo>
                    <a:pt x="15804" y="7079"/>
                    <a:pt x="15804" y="7079"/>
                    <a:pt x="15804" y="7105"/>
                  </a:cubicBezTo>
                  <a:cubicBezTo>
                    <a:pt x="15784" y="7105"/>
                    <a:pt x="15804" y="7079"/>
                    <a:pt x="15784" y="7058"/>
                  </a:cubicBezTo>
                  <a:close/>
                  <a:moveTo>
                    <a:pt x="10286" y="7233"/>
                  </a:moveTo>
                  <a:cubicBezTo>
                    <a:pt x="10311" y="7253"/>
                    <a:pt x="10311" y="7253"/>
                    <a:pt x="10286" y="7274"/>
                  </a:cubicBezTo>
                  <a:cubicBezTo>
                    <a:pt x="10266" y="7253"/>
                    <a:pt x="10286" y="7253"/>
                    <a:pt x="10286" y="7233"/>
                  </a:cubicBezTo>
                  <a:close/>
                  <a:moveTo>
                    <a:pt x="10246" y="7295"/>
                  </a:moveTo>
                  <a:cubicBezTo>
                    <a:pt x="10266" y="7315"/>
                    <a:pt x="10266" y="7315"/>
                    <a:pt x="10266" y="7336"/>
                  </a:cubicBezTo>
                  <a:cubicBezTo>
                    <a:pt x="10266" y="7361"/>
                    <a:pt x="10266" y="7361"/>
                    <a:pt x="10246" y="7361"/>
                  </a:cubicBezTo>
                  <a:lnTo>
                    <a:pt x="10246" y="7295"/>
                  </a:lnTo>
                  <a:close/>
                  <a:moveTo>
                    <a:pt x="14889" y="7808"/>
                  </a:moveTo>
                  <a:cubicBezTo>
                    <a:pt x="14889" y="7828"/>
                    <a:pt x="14889" y="7828"/>
                    <a:pt x="14869" y="7828"/>
                  </a:cubicBezTo>
                  <a:cubicBezTo>
                    <a:pt x="14869" y="7828"/>
                    <a:pt x="14889" y="7828"/>
                    <a:pt x="14889" y="7808"/>
                  </a:cubicBezTo>
                  <a:close/>
                  <a:moveTo>
                    <a:pt x="10351" y="8023"/>
                  </a:moveTo>
                  <a:cubicBezTo>
                    <a:pt x="10370" y="8044"/>
                    <a:pt x="10370" y="8065"/>
                    <a:pt x="10351" y="8106"/>
                  </a:cubicBezTo>
                  <a:lnTo>
                    <a:pt x="10351" y="8023"/>
                  </a:lnTo>
                  <a:close/>
                  <a:moveTo>
                    <a:pt x="10206" y="8234"/>
                  </a:moveTo>
                  <a:cubicBezTo>
                    <a:pt x="10186" y="8280"/>
                    <a:pt x="10226" y="8321"/>
                    <a:pt x="10206" y="8362"/>
                  </a:cubicBezTo>
                  <a:lnTo>
                    <a:pt x="10226" y="8362"/>
                  </a:lnTo>
                  <a:lnTo>
                    <a:pt x="10226" y="8450"/>
                  </a:lnTo>
                  <a:cubicBezTo>
                    <a:pt x="10206" y="8429"/>
                    <a:pt x="10206" y="8409"/>
                    <a:pt x="10206" y="8388"/>
                  </a:cubicBezTo>
                  <a:cubicBezTo>
                    <a:pt x="10186" y="8388"/>
                    <a:pt x="10186" y="8342"/>
                    <a:pt x="10186" y="8321"/>
                  </a:cubicBezTo>
                  <a:cubicBezTo>
                    <a:pt x="10161" y="8321"/>
                    <a:pt x="10206" y="8280"/>
                    <a:pt x="10161" y="8280"/>
                  </a:cubicBezTo>
                  <a:lnTo>
                    <a:pt x="10206" y="8234"/>
                  </a:lnTo>
                  <a:close/>
                  <a:moveTo>
                    <a:pt x="14267" y="8497"/>
                  </a:moveTo>
                  <a:cubicBezTo>
                    <a:pt x="14273" y="8497"/>
                    <a:pt x="14279" y="8504"/>
                    <a:pt x="14292" y="8516"/>
                  </a:cubicBezTo>
                  <a:lnTo>
                    <a:pt x="14247" y="8516"/>
                  </a:lnTo>
                  <a:cubicBezTo>
                    <a:pt x="14257" y="8504"/>
                    <a:pt x="14261" y="8497"/>
                    <a:pt x="14267" y="8497"/>
                  </a:cubicBezTo>
                  <a:close/>
                  <a:moveTo>
                    <a:pt x="14456" y="8645"/>
                  </a:moveTo>
                  <a:cubicBezTo>
                    <a:pt x="14456" y="8686"/>
                    <a:pt x="14436" y="8706"/>
                    <a:pt x="14416" y="8727"/>
                  </a:cubicBezTo>
                  <a:cubicBezTo>
                    <a:pt x="14416" y="8727"/>
                    <a:pt x="14405" y="8718"/>
                    <a:pt x="14391" y="8718"/>
                  </a:cubicBezTo>
                  <a:cubicBezTo>
                    <a:pt x="14385" y="8718"/>
                    <a:pt x="14378" y="8720"/>
                    <a:pt x="14371" y="8727"/>
                  </a:cubicBezTo>
                  <a:lnTo>
                    <a:pt x="14351" y="8727"/>
                  </a:lnTo>
                  <a:cubicBezTo>
                    <a:pt x="14371" y="8686"/>
                    <a:pt x="14436" y="8686"/>
                    <a:pt x="14456" y="8645"/>
                  </a:cubicBezTo>
                  <a:close/>
                  <a:moveTo>
                    <a:pt x="14331" y="8747"/>
                  </a:moveTo>
                  <a:lnTo>
                    <a:pt x="14311" y="8773"/>
                  </a:lnTo>
                  <a:cubicBezTo>
                    <a:pt x="14311" y="8793"/>
                    <a:pt x="14311" y="8793"/>
                    <a:pt x="14292" y="8793"/>
                  </a:cubicBezTo>
                  <a:cubicBezTo>
                    <a:pt x="14292" y="8773"/>
                    <a:pt x="14292" y="8773"/>
                    <a:pt x="14311" y="8773"/>
                  </a:cubicBezTo>
                  <a:cubicBezTo>
                    <a:pt x="14311" y="8747"/>
                    <a:pt x="14311" y="8747"/>
                    <a:pt x="14331" y="8747"/>
                  </a:cubicBezTo>
                  <a:close/>
                  <a:moveTo>
                    <a:pt x="13814" y="8835"/>
                  </a:moveTo>
                  <a:cubicBezTo>
                    <a:pt x="13834" y="8835"/>
                    <a:pt x="13834" y="8835"/>
                    <a:pt x="13814" y="8855"/>
                  </a:cubicBezTo>
                  <a:lnTo>
                    <a:pt x="13814" y="8835"/>
                  </a:lnTo>
                  <a:close/>
                  <a:moveTo>
                    <a:pt x="13605" y="8983"/>
                  </a:moveTo>
                  <a:cubicBezTo>
                    <a:pt x="13605" y="9004"/>
                    <a:pt x="13605" y="9004"/>
                    <a:pt x="13565" y="9030"/>
                  </a:cubicBezTo>
                  <a:cubicBezTo>
                    <a:pt x="13585" y="9004"/>
                    <a:pt x="13585" y="8983"/>
                    <a:pt x="13605" y="8983"/>
                  </a:cubicBezTo>
                  <a:close/>
                  <a:moveTo>
                    <a:pt x="10390" y="9050"/>
                  </a:moveTo>
                  <a:lnTo>
                    <a:pt x="10410" y="9071"/>
                  </a:lnTo>
                  <a:lnTo>
                    <a:pt x="10390" y="9071"/>
                  </a:lnTo>
                  <a:lnTo>
                    <a:pt x="10390" y="9050"/>
                  </a:lnTo>
                  <a:close/>
                  <a:moveTo>
                    <a:pt x="10435" y="9179"/>
                  </a:moveTo>
                  <a:lnTo>
                    <a:pt x="10435" y="9199"/>
                  </a:lnTo>
                  <a:cubicBezTo>
                    <a:pt x="10410" y="9179"/>
                    <a:pt x="10410" y="9179"/>
                    <a:pt x="10435" y="9179"/>
                  </a:cubicBezTo>
                  <a:close/>
                  <a:moveTo>
                    <a:pt x="14043" y="3809"/>
                  </a:moveTo>
                  <a:cubicBezTo>
                    <a:pt x="14043" y="3829"/>
                    <a:pt x="14063" y="3829"/>
                    <a:pt x="14102" y="3829"/>
                  </a:cubicBezTo>
                  <a:cubicBezTo>
                    <a:pt x="14207" y="3829"/>
                    <a:pt x="14331" y="3850"/>
                    <a:pt x="14456" y="3871"/>
                  </a:cubicBezTo>
                  <a:cubicBezTo>
                    <a:pt x="14495" y="3896"/>
                    <a:pt x="14540" y="3917"/>
                    <a:pt x="14580" y="3937"/>
                  </a:cubicBezTo>
                  <a:cubicBezTo>
                    <a:pt x="14640" y="3978"/>
                    <a:pt x="14705" y="3978"/>
                    <a:pt x="14744" y="4025"/>
                  </a:cubicBezTo>
                  <a:cubicBezTo>
                    <a:pt x="14809" y="4045"/>
                    <a:pt x="14869" y="4066"/>
                    <a:pt x="14933" y="4086"/>
                  </a:cubicBezTo>
                  <a:cubicBezTo>
                    <a:pt x="15058" y="4153"/>
                    <a:pt x="15118" y="4256"/>
                    <a:pt x="15222" y="4343"/>
                  </a:cubicBezTo>
                  <a:cubicBezTo>
                    <a:pt x="15222" y="4364"/>
                    <a:pt x="15242" y="4384"/>
                    <a:pt x="15242" y="4410"/>
                  </a:cubicBezTo>
                  <a:cubicBezTo>
                    <a:pt x="15262" y="4451"/>
                    <a:pt x="15287" y="4492"/>
                    <a:pt x="15326" y="4538"/>
                  </a:cubicBezTo>
                  <a:cubicBezTo>
                    <a:pt x="15366" y="4599"/>
                    <a:pt x="15386" y="4687"/>
                    <a:pt x="15386" y="4748"/>
                  </a:cubicBezTo>
                  <a:cubicBezTo>
                    <a:pt x="15431" y="4856"/>
                    <a:pt x="15411" y="4943"/>
                    <a:pt x="15411" y="5051"/>
                  </a:cubicBezTo>
                  <a:cubicBezTo>
                    <a:pt x="15366" y="5113"/>
                    <a:pt x="15411" y="5200"/>
                    <a:pt x="15386" y="5262"/>
                  </a:cubicBezTo>
                  <a:cubicBezTo>
                    <a:pt x="15366" y="5282"/>
                    <a:pt x="15386" y="5308"/>
                    <a:pt x="15386" y="5329"/>
                  </a:cubicBezTo>
                  <a:cubicBezTo>
                    <a:pt x="15386" y="5390"/>
                    <a:pt x="15366" y="5457"/>
                    <a:pt x="15346" y="5518"/>
                  </a:cubicBezTo>
                  <a:lnTo>
                    <a:pt x="15346" y="5647"/>
                  </a:lnTo>
                  <a:cubicBezTo>
                    <a:pt x="15307" y="5775"/>
                    <a:pt x="15287" y="5903"/>
                    <a:pt x="15242" y="6011"/>
                  </a:cubicBezTo>
                  <a:cubicBezTo>
                    <a:pt x="15202" y="6078"/>
                    <a:pt x="15182" y="6119"/>
                    <a:pt x="15137" y="6181"/>
                  </a:cubicBezTo>
                  <a:cubicBezTo>
                    <a:pt x="15118" y="6227"/>
                    <a:pt x="15098" y="6288"/>
                    <a:pt x="15078" y="6335"/>
                  </a:cubicBezTo>
                  <a:cubicBezTo>
                    <a:pt x="15058" y="6355"/>
                    <a:pt x="15038" y="6396"/>
                    <a:pt x="15038" y="6437"/>
                  </a:cubicBezTo>
                  <a:lnTo>
                    <a:pt x="15013" y="6437"/>
                  </a:lnTo>
                  <a:cubicBezTo>
                    <a:pt x="15013" y="6483"/>
                    <a:pt x="14993" y="6525"/>
                    <a:pt x="14973" y="6545"/>
                  </a:cubicBezTo>
                  <a:cubicBezTo>
                    <a:pt x="14933" y="6612"/>
                    <a:pt x="14913" y="6673"/>
                    <a:pt x="14869" y="6740"/>
                  </a:cubicBezTo>
                  <a:cubicBezTo>
                    <a:pt x="14829" y="6802"/>
                    <a:pt x="14789" y="6889"/>
                    <a:pt x="14724" y="6976"/>
                  </a:cubicBezTo>
                  <a:cubicBezTo>
                    <a:pt x="14685" y="6976"/>
                    <a:pt x="14685" y="7038"/>
                    <a:pt x="14640" y="7058"/>
                  </a:cubicBezTo>
                  <a:cubicBezTo>
                    <a:pt x="14600" y="7125"/>
                    <a:pt x="14540" y="7187"/>
                    <a:pt x="14495" y="7253"/>
                  </a:cubicBezTo>
                  <a:cubicBezTo>
                    <a:pt x="14436" y="7295"/>
                    <a:pt x="14416" y="7361"/>
                    <a:pt x="14351" y="7402"/>
                  </a:cubicBezTo>
                  <a:cubicBezTo>
                    <a:pt x="14331" y="7423"/>
                    <a:pt x="14311" y="7443"/>
                    <a:pt x="14267" y="7490"/>
                  </a:cubicBezTo>
                  <a:cubicBezTo>
                    <a:pt x="14247" y="7510"/>
                    <a:pt x="14207" y="7551"/>
                    <a:pt x="14167" y="7572"/>
                  </a:cubicBezTo>
                  <a:cubicBezTo>
                    <a:pt x="14142" y="7592"/>
                    <a:pt x="14122" y="7639"/>
                    <a:pt x="14082" y="7659"/>
                  </a:cubicBezTo>
                  <a:cubicBezTo>
                    <a:pt x="14063" y="7659"/>
                    <a:pt x="14018" y="7700"/>
                    <a:pt x="13998" y="7721"/>
                  </a:cubicBezTo>
                  <a:cubicBezTo>
                    <a:pt x="13918" y="7767"/>
                    <a:pt x="13873" y="7849"/>
                    <a:pt x="13794" y="7875"/>
                  </a:cubicBezTo>
                  <a:cubicBezTo>
                    <a:pt x="13769" y="7895"/>
                    <a:pt x="13769" y="7936"/>
                    <a:pt x="13749" y="7936"/>
                  </a:cubicBezTo>
                  <a:cubicBezTo>
                    <a:pt x="13729" y="7957"/>
                    <a:pt x="13709" y="7977"/>
                    <a:pt x="13689" y="8023"/>
                  </a:cubicBezTo>
                  <a:cubicBezTo>
                    <a:pt x="13644" y="8044"/>
                    <a:pt x="13605" y="8065"/>
                    <a:pt x="13585" y="8106"/>
                  </a:cubicBezTo>
                  <a:cubicBezTo>
                    <a:pt x="13565" y="8106"/>
                    <a:pt x="13565" y="8131"/>
                    <a:pt x="13565" y="8131"/>
                  </a:cubicBezTo>
                  <a:cubicBezTo>
                    <a:pt x="13520" y="8152"/>
                    <a:pt x="13500" y="8152"/>
                    <a:pt x="13480" y="8172"/>
                  </a:cubicBezTo>
                  <a:cubicBezTo>
                    <a:pt x="13460" y="8193"/>
                    <a:pt x="13421" y="8213"/>
                    <a:pt x="13396" y="8234"/>
                  </a:cubicBezTo>
                  <a:cubicBezTo>
                    <a:pt x="13356" y="8280"/>
                    <a:pt x="13316" y="8301"/>
                    <a:pt x="13271" y="8342"/>
                  </a:cubicBezTo>
                  <a:cubicBezTo>
                    <a:pt x="13271" y="8342"/>
                    <a:pt x="13271" y="8362"/>
                    <a:pt x="13251" y="8362"/>
                  </a:cubicBezTo>
                  <a:cubicBezTo>
                    <a:pt x="13192" y="8388"/>
                    <a:pt x="13147" y="8429"/>
                    <a:pt x="13087" y="8470"/>
                  </a:cubicBezTo>
                  <a:lnTo>
                    <a:pt x="13067" y="8470"/>
                  </a:lnTo>
                  <a:cubicBezTo>
                    <a:pt x="13023" y="8537"/>
                    <a:pt x="12963" y="8557"/>
                    <a:pt x="12923" y="8598"/>
                  </a:cubicBezTo>
                  <a:cubicBezTo>
                    <a:pt x="12858" y="8619"/>
                    <a:pt x="12799" y="8665"/>
                    <a:pt x="12734" y="8706"/>
                  </a:cubicBezTo>
                  <a:cubicBezTo>
                    <a:pt x="12694" y="8727"/>
                    <a:pt x="12674" y="8773"/>
                    <a:pt x="12630" y="8773"/>
                  </a:cubicBezTo>
                  <a:cubicBezTo>
                    <a:pt x="12610" y="8793"/>
                    <a:pt x="12570" y="8793"/>
                    <a:pt x="12570" y="8814"/>
                  </a:cubicBezTo>
                  <a:cubicBezTo>
                    <a:pt x="12550" y="8855"/>
                    <a:pt x="12505" y="8855"/>
                    <a:pt x="12485" y="8876"/>
                  </a:cubicBezTo>
                  <a:cubicBezTo>
                    <a:pt x="12445" y="8901"/>
                    <a:pt x="12425" y="8922"/>
                    <a:pt x="12381" y="8922"/>
                  </a:cubicBezTo>
                  <a:cubicBezTo>
                    <a:pt x="12341" y="8942"/>
                    <a:pt x="12341" y="8983"/>
                    <a:pt x="12301" y="9004"/>
                  </a:cubicBezTo>
                  <a:cubicBezTo>
                    <a:pt x="12276" y="9050"/>
                    <a:pt x="12236" y="9071"/>
                    <a:pt x="12197" y="9091"/>
                  </a:cubicBezTo>
                  <a:cubicBezTo>
                    <a:pt x="12132" y="9112"/>
                    <a:pt x="12072" y="9132"/>
                    <a:pt x="12028" y="9179"/>
                  </a:cubicBezTo>
                  <a:cubicBezTo>
                    <a:pt x="11988" y="9220"/>
                    <a:pt x="11928" y="9240"/>
                    <a:pt x="11863" y="9261"/>
                  </a:cubicBezTo>
                  <a:cubicBezTo>
                    <a:pt x="11863" y="9286"/>
                    <a:pt x="11863" y="9286"/>
                    <a:pt x="11843" y="9286"/>
                  </a:cubicBezTo>
                  <a:cubicBezTo>
                    <a:pt x="11824" y="9327"/>
                    <a:pt x="11779" y="9348"/>
                    <a:pt x="11739" y="9348"/>
                  </a:cubicBezTo>
                  <a:cubicBezTo>
                    <a:pt x="11679" y="9389"/>
                    <a:pt x="11615" y="9435"/>
                    <a:pt x="11555" y="9456"/>
                  </a:cubicBezTo>
                  <a:cubicBezTo>
                    <a:pt x="11490" y="9456"/>
                    <a:pt x="11510" y="9415"/>
                    <a:pt x="11490" y="9369"/>
                  </a:cubicBezTo>
                  <a:lnTo>
                    <a:pt x="11470" y="9348"/>
                  </a:lnTo>
                  <a:cubicBezTo>
                    <a:pt x="11430" y="9158"/>
                    <a:pt x="11346" y="8983"/>
                    <a:pt x="11281" y="8793"/>
                  </a:cubicBezTo>
                  <a:cubicBezTo>
                    <a:pt x="11281" y="8706"/>
                    <a:pt x="11261" y="8619"/>
                    <a:pt x="11241" y="8516"/>
                  </a:cubicBezTo>
                  <a:cubicBezTo>
                    <a:pt x="11221" y="8470"/>
                    <a:pt x="11221" y="8409"/>
                    <a:pt x="11202" y="8362"/>
                  </a:cubicBezTo>
                  <a:cubicBezTo>
                    <a:pt x="11182" y="8301"/>
                    <a:pt x="11157" y="8234"/>
                    <a:pt x="11137" y="8172"/>
                  </a:cubicBezTo>
                  <a:lnTo>
                    <a:pt x="11137" y="8152"/>
                  </a:lnTo>
                  <a:cubicBezTo>
                    <a:pt x="11137" y="8131"/>
                    <a:pt x="11097" y="8106"/>
                    <a:pt x="11117" y="8085"/>
                  </a:cubicBezTo>
                  <a:cubicBezTo>
                    <a:pt x="11117" y="8065"/>
                    <a:pt x="11117" y="8044"/>
                    <a:pt x="11097" y="8023"/>
                  </a:cubicBezTo>
                  <a:lnTo>
                    <a:pt x="11117" y="8003"/>
                  </a:lnTo>
                  <a:cubicBezTo>
                    <a:pt x="11097" y="8003"/>
                    <a:pt x="11097" y="7977"/>
                    <a:pt x="11077" y="7977"/>
                  </a:cubicBezTo>
                  <a:lnTo>
                    <a:pt x="11077" y="7875"/>
                  </a:lnTo>
                  <a:cubicBezTo>
                    <a:pt x="11077" y="7787"/>
                    <a:pt x="11032" y="7700"/>
                    <a:pt x="11032" y="7618"/>
                  </a:cubicBezTo>
                  <a:lnTo>
                    <a:pt x="11032" y="7490"/>
                  </a:lnTo>
                  <a:cubicBezTo>
                    <a:pt x="11032" y="7490"/>
                    <a:pt x="11012" y="7490"/>
                    <a:pt x="11012" y="7464"/>
                  </a:cubicBezTo>
                  <a:cubicBezTo>
                    <a:pt x="10992" y="7443"/>
                    <a:pt x="11012" y="7443"/>
                    <a:pt x="11012" y="7423"/>
                  </a:cubicBezTo>
                  <a:cubicBezTo>
                    <a:pt x="11012" y="7402"/>
                    <a:pt x="10992" y="7382"/>
                    <a:pt x="10992" y="7361"/>
                  </a:cubicBezTo>
                  <a:cubicBezTo>
                    <a:pt x="10992" y="7336"/>
                    <a:pt x="11012" y="7315"/>
                    <a:pt x="10992" y="7295"/>
                  </a:cubicBezTo>
                  <a:cubicBezTo>
                    <a:pt x="10992" y="7295"/>
                    <a:pt x="10992" y="7274"/>
                    <a:pt x="10973" y="7253"/>
                  </a:cubicBezTo>
                  <a:cubicBezTo>
                    <a:pt x="10973" y="7233"/>
                    <a:pt x="10973" y="7207"/>
                    <a:pt x="10992" y="7187"/>
                  </a:cubicBezTo>
                  <a:cubicBezTo>
                    <a:pt x="10973" y="7166"/>
                    <a:pt x="10973" y="7166"/>
                    <a:pt x="10973" y="7146"/>
                  </a:cubicBezTo>
                  <a:cubicBezTo>
                    <a:pt x="10992" y="7079"/>
                    <a:pt x="10973" y="7017"/>
                    <a:pt x="10973" y="6976"/>
                  </a:cubicBezTo>
                  <a:cubicBezTo>
                    <a:pt x="10992" y="6930"/>
                    <a:pt x="10973" y="6909"/>
                    <a:pt x="10992" y="6869"/>
                  </a:cubicBezTo>
                  <a:lnTo>
                    <a:pt x="10992" y="6653"/>
                  </a:lnTo>
                  <a:cubicBezTo>
                    <a:pt x="10992" y="6591"/>
                    <a:pt x="10992" y="6504"/>
                    <a:pt x="11012" y="6437"/>
                  </a:cubicBezTo>
                  <a:cubicBezTo>
                    <a:pt x="11012" y="6396"/>
                    <a:pt x="10992" y="6376"/>
                    <a:pt x="11012" y="6355"/>
                  </a:cubicBezTo>
                  <a:cubicBezTo>
                    <a:pt x="11032" y="6268"/>
                    <a:pt x="11057" y="6227"/>
                    <a:pt x="11077" y="6160"/>
                  </a:cubicBezTo>
                  <a:lnTo>
                    <a:pt x="11077" y="6139"/>
                  </a:lnTo>
                  <a:cubicBezTo>
                    <a:pt x="11057" y="6032"/>
                    <a:pt x="11117" y="5924"/>
                    <a:pt x="11137" y="5842"/>
                  </a:cubicBezTo>
                  <a:cubicBezTo>
                    <a:pt x="11157" y="5796"/>
                    <a:pt x="11157" y="5755"/>
                    <a:pt x="11202" y="5734"/>
                  </a:cubicBezTo>
                  <a:cubicBezTo>
                    <a:pt x="11202" y="5713"/>
                    <a:pt x="11202" y="5713"/>
                    <a:pt x="11182" y="5713"/>
                  </a:cubicBezTo>
                  <a:cubicBezTo>
                    <a:pt x="11281" y="5477"/>
                    <a:pt x="11406" y="5282"/>
                    <a:pt x="11530" y="5092"/>
                  </a:cubicBezTo>
                  <a:lnTo>
                    <a:pt x="11555" y="5092"/>
                  </a:lnTo>
                  <a:cubicBezTo>
                    <a:pt x="11595" y="5072"/>
                    <a:pt x="11615" y="5005"/>
                    <a:pt x="11654" y="4964"/>
                  </a:cubicBezTo>
                  <a:cubicBezTo>
                    <a:pt x="11739" y="4897"/>
                    <a:pt x="11804" y="4795"/>
                    <a:pt x="11883" y="4728"/>
                  </a:cubicBezTo>
                  <a:cubicBezTo>
                    <a:pt x="11968" y="4641"/>
                    <a:pt x="12072" y="4579"/>
                    <a:pt x="12152" y="4492"/>
                  </a:cubicBezTo>
                  <a:cubicBezTo>
                    <a:pt x="12197" y="4451"/>
                    <a:pt x="12236" y="4430"/>
                    <a:pt x="12276" y="4384"/>
                  </a:cubicBezTo>
                  <a:cubicBezTo>
                    <a:pt x="12301" y="4364"/>
                    <a:pt x="12341" y="4384"/>
                    <a:pt x="12341" y="4343"/>
                  </a:cubicBezTo>
                  <a:cubicBezTo>
                    <a:pt x="12361" y="4322"/>
                    <a:pt x="12381" y="4322"/>
                    <a:pt x="12401" y="4302"/>
                  </a:cubicBezTo>
                  <a:cubicBezTo>
                    <a:pt x="12445" y="4256"/>
                    <a:pt x="12485" y="4256"/>
                    <a:pt x="12525" y="4235"/>
                  </a:cubicBezTo>
                  <a:cubicBezTo>
                    <a:pt x="12550" y="4215"/>
                    <a:pt x="12570" y="4215"/>
                    <a:pt x="12590" y="4194"/>
                  </a:cubicBezTo>
                  <a:cubicBezTo>
                    <a:pt x="12610" y="4153"/>
                    <a:pt x="12649" y="4127"/>
                    <a:pt x="12694" y="4107"/>
                  </a:cubicBezTo>
                  <a:cubicBezTo>
                    <a:pt x="12818" y="4066"/>
                    <a:pt x="12923" y="4025"/>
                    <a:pt x="13023" y="3978"/>
                  </a:cubicBezTo>
                  <a:cubicBezTo>
                    <a:pt x="13047" y="3978"/>
                    <a:pt x="13087" y="3958"/>
                    <a:pt x="13107" y="3937"/>
                  </a:cubicBezTo>
                  <a:lnTo>
                    <a:pt x="13127" y="3937"/>
                  </a:lnTo>
                  <a:cubicBezTo>
                    <a:pt x="13172" y="3896"/>
                    <a:pt x="13231" y="3896"/>
                    <a:pt x="13271" y="3896"/>
                  </a:cubicBezTo>
                  <a:cubicBezTo>
                    <a:pt x="13336" y="3871"/>
                    <a:pt x="13396" y="3850"/>
                    <a:pt x="13460" y="3829"/>
                  </a:cubicBezTo>
                  <a:cubicBezTo>
                    <a:pt x="13474" y="3829"/>
                    <a:pt x="13496" y="3839"/>
                    <a:pt x="13517" y="3839"/>
                  </a:cubicBezTo>
                  <a:cubicBezTo>
                    <a:pt x="13527" y="3839"/>
                    <a:pt x="13537" y="3836"/>
                    <a:pt x="13545" y="3829"/>
                  </a:cubicBezTo>
                  <a:cubicBezTo>
                    <a:pt x="13565" y="3829"/>
                    <a:pt x="13585" y="3829"/>
                    <a:pt x="13605" y="3809"/>
                  </a:cubicBezTo>
                  <a:cubicBezTo>
                    <a:pt x="13625" y="3809"/>
                    <a:pt x="13644" y="3809"/>
                    <a:pt x="13669" y="3829"/>
                  </a:cubicBezTo>
                  <a:cubicBezTo>
                    <a:pt x="13699" y="3819"/>
                    <a:pt x="13730" y="3814"/>
                    <a:pt x="13759" y="3814"/>
                  </a:cubicBezTo>
                  <a:cubicBezTo>
                    <a:pt x="13788" y="3814"/>
                    <a:pt x="13814" y="3819"/>
                    <a:pt x="13834" y="3829"/>
                  </a:cubicBezTo>
                  <a:cubicBezTo>
                    <a:pt x="13893" y="3829"/>
                    <a:pt x="13958" y="3829"/>
                    <a:pt x="14043" y="3809"/>
                  </a:cubicBezTo>
                  <a:close/>
                  <a:moveTo>
                    <a:pt x="13172" y="9605"/>
                  </a:moveTo>
                  <a:cubicBezTo>
                    <a:pt x="13172" y="9625"/>
                    <a:pt x="13147" y="9646"/>
                    <a:pt x="13127" y="9646"/>
                  </a:cubicBezTo>
                  <a:cubicBezTo>
                    <a:pt x="13114" y="9646"/>
                    <a:pt x="13109" y="9657"/>
                    <a:pt x="13102" y="9657"/>
                  </a:cubicBezTo>
                  <a:cubicBezTo>
                    <a:pt x="13098" y="9657"/>
                    <a:pt x="13094" y="9654"/>
                    <a:pt x="13087" y="9646"/>
                  </a:cubicBezTo>
                  <a:lnTo>
                    <a:pt x="13127" y="9646"/>
                  </a:lnTo>
                  <a:cubicBezTo>
                    <a:pt x="13127" y="9625"/>
                    <a:pt x="13147" y="9605"/>
                    <a:pt x="13172" y="9605"/>
                  </a:cubicBezTo>
                  <a:close/>
                  <a:moveTo>
                    <a:pt x="1001" y="9733"/>
                  </a:moveTo>
                  <a:cubicBezTo>
                    <a:pt x="1001" y="9753"/>
                    <a:pt x="981" y="9753"/>
                    <a:pt x="981" y="9753"/>
                  </a:cubicBezTo>
                  <a:lnTo>
                    <a:pt x="981" y="9733"/>
                  </a:lnTo>
                  <a:close/>
                  <a:moveTo>
                    <a:pt x="1205" y="9774"/>
                  </a:moveTo>
                  <a:lnTo>
                    <a:pt x="1205" y="9800"/>
                  </a:lnTo>
                  <a:cubicBezTo>
                    <a:pt x="1185" y="9800"/>
                    <a:pt x="1185" y="9800"/>
                    <a:pt x="1205" y="9774"/>
                  </a:cubicBezTo>
                  <a:close/>
                  <a:moveTo>
                    <a:pt x="1041" y="9774"/>
                  </a:moveTo>
                  <a:cubicBezTo>
                    <a:pt x="1041" y="9800"/>
                    <a:pt x="1021" y="9800"/>
                    <a:pt x="1021" y="9800"/>
                  </a:cubicBezTo>
                  <a:cubicBezTo>
                    <a:pt x="1021" y="9820"/>
                    <a:pt x="1021" y="9820"/>
                    <a:pt x="1001" y="9820"/>
                  </a:cubicBezTo>
                  <a:lnTo>
                    <a:pt x="1001" y="9774"/>
                  </a:lnTo>
                  <a:cubicBezTo>
                    <a:pt x="1001" y="9800"/>
                    <a:pt x="1021" y="9800"/>
                    <a:pt x="1021" y="9800"/>
                  </a:cubicBezTo>
                  <a:cubicBezTo>
                    <a:pt x="1021" y="9800"/>
                    <a:pt x="1021" y="9774"/>
                    <a:pt x="1041" y="9774"/>
                  </a:cubicBezTo>
                  <a:close/>
                  <a:moveTo>
                    <a:pt x="1145" y="9800"/>
                  </a:moveTo>
                  <a:lnTo>
                    <a:pt x="1145" y="9820"/>
                  </a:lnTo>
                  <a:lnTo>
                    <a:pt x="1125" y="9800"/>
                  </a:lnTo>
                  <a:close/>
                  <a:moveTo>
                    <a:pt x="1250" y="9800"/>
                  </a:moveTo>
                  <a:cubicBezTo>
                    <a:pt x="1270" y="9820"/>
                    <a:pt x="1310" y="9820"/>
                    <a:pt x="1354" y="9841"/>
                  </a:cubicBezTo>
                  <a:cubicBezTo>
                    <a:pt x="1290" y="9841"/>
                    <a:pt x="1270" y="9841"/>
                    <a:pt x="1250" y="9800"/>
                  </a:cubicBezTo>
                  <a:close/>
                  <a:moveTo>
                    <a:pt x="1185" y="9841"/>
                  </a:moveTo>
                  <a:cubicBezTo>
                    <a:pt x="1171" y="9856"/>
                    <a:pt x="1156" y="9860"/>
                    <a:pt x="1142" y="9860"/>
                  </a:cubicBezTo>
                  <a:cubicBezTo>
                    <a:pt x="1127" y="9860"/>
                    <a:pt x="1112" y="9855"/>
                    <a:pt x="1100" y="9855"/>
                  </a:cubicBezTo>
                  <a:cubicBezTo>
                    <a:pt x="1093" y="9855"/>
                    <a:pt x="1086" y="9857"/>
                    <a:pt x="1081" y="9861"/>
                  </a:cubicBezTo>
                  <a:cubicBezTo>
                    <a:pt x="1093" y="9851"/>
                    <a:pt x="1109" y="9851"/>
                    <a:pt x="1127" y="9851"/>
                  </a:cubicBezTo>
                  <a:cubicBezTo>
                    <a:pt x="1145" y="9851"/>
                    <a:pt x="1165" y="9851"/>
                    <a:pt x="1185" y="9841"/>
                  </a:cubicBezTo>
                  <a:close/>
                  <a:moveTo>
                    <a:pt x="10659" y="9841"/>
                  </a:moveTo>
                  <a:lnTo>
                    <a:pt x="10659" y="9882"/>
                  </a:lnTo>
                  <a:lnTo>
                    <a:pt x="10639" y="9882"/>
                  </a:lnTo>
                  <a:lnTo>
                    <a:pt x="10619" y="9861"/>
                  </a:lnTo>
                  <a:lnTo>
                    <a:pt x="10639" y="9861"/>
                  </a:lnTo>
                  <a:cubicBezTo>
                    <a:pt x="10639" y="9841"/>
                    <a:pt x="10639" y="9841"/>
                    <a:pt x="10659" y="9841"/>
                  </a:cubicBezTo>
                  <a:close/>
                  <a:moveTo>
                    <a:pt x="1374" y="9861"/>
                  </a:moveTo>
                  <a:lnTo>
                    <a:pt x="1374" y="9882"/>
                  </a:lnTo>
                  <a:cubicBezTo>
                    <a:pt x="1364" y="9882"/>
                    <a:pt x="1353" y="9887"/>
                    <a:pt x="1348" y="9887"/>
                  </a:cubicBezTo>
                  <a:cubicBezTo>
                    <a:pt x="1342" y="9887"/>
                    <a:pt x="1342" y="9882"/>
                    <a:pt x="1354" y="9861"/>
                  </a:cubicBezTo>
                  <a:close/>
                  <a:moveTo>
                    <a:pt x="1479" y="9928"/>
                  </a:moveTo>
                  <a:cubicBezTo>
                    <a:pt x="1499" y="9949"/>
                    <a:pt x="1499" y="9949"/>
                    <a:pt x="1499" y="9969"/>
                  </a:cubicBezTo>
                  <a:cubicBezTo>
                    <a:pt x="1479" y="9969"/>
                    <a:pt x="1479" y="9969"/>
                    <a:pt x="1479" y="9928"/>
                  </a:cubicBezTo>
                  <a:close/>
                  <a:moveTo>
                    <a:pt x="12630" y="9928"/>
                  </a:moveTo>
                  <a:cubicBezTo>
                    <a:pt x="12590" y="9990"/>
                    <a:pt x="12570" y="9990"/>
                    <a:pt x="12550" y="9990"/>
                  </a:cubicBezTo>
                  <a:cubicBezTo>
                    <a:pt x="12570" y="9990"/>
                    <a:pt x="12590" y="9949"/>
                    <a:pt x="12610" y="9928"/>
                  </a:cubicBezTo>
                  <a:close/>
                  <a:moveTo>
                    <a:pt x="2370" y="10159"/>
                  </a:moveTo>
                  <a:cubicBezTo>
                    <a:pt x="2350" y="10159"/>
                    <a:pt x="2350" y="10185"/>
                    <a:pt x="2350" y="10185"/>
                  </a:cubicBezTo>
                  <a:cubicBezTo>
                    <a:pt x="2350" y="10159"/>
                    <a:pt x="2350" y="10159"/>
                    <a:pt x="2370" y="10159"/>
                  </a:cubicBezTo>
                  <a:close/>
                  <a:moveTo>
                    <a:pt x="13709" y="3059"/>
                  </a:moveTo>
                  <a:cubicBezTo>
                    <a:pt x="13709" y="3059"/>
                    <a:pt x="13689" y="3080"/>
                    <a:pt x="13669" y="3080"/>
                  </a:cubicBezTo>
                  <a:cubicBezTo>
                    <a:pt x="13732" y="3080"/>
                    <a:pt x="13773" y="3108"/>
                    <a:pt x="13816" y="3108"/>
                  </a:cubicBezTo>
                  <a:cubicBezTo>
                    <a:pt x="13828" y="3108"/>
                    <a:pt x="13841" y="3106"/>
                    <a:pt x="13854" y="3101"/>
                  </a:cubicBezTo>
                  <a:cubicBezTo>
                    <a:pt x="13893" y="3101"/>
                    <a:pt x="13938" y="3080"/>
                    <a:pt x="13978" y="3080"/>
                  </a:cubicBezTo>
                  <a:cubicBezTo>
                    <a:pt x="13984" y="3073"/>
                    <a:pt x="13991" y="3071"/>
                    <a:pt x="13998" y="3071"/>
                  </a:cubicBezTo>
                  <a:cubicBezTo>
                    <a:pt x="14012" y="3071"/>
                    <a:pt x="14026" y="3080"/>
                    <a:pt x="14043" y="3080"/>
                  </a:cubicBezTo>
                  <a:cubicBezTo>
                    <a:pt x="14082" y="3101"/>
                    <a:pt x="14122" y="3126"/>
                    <a:pt x="14167" y="3147"/>
                  </a:cubicBezTo>
                  <a:cubicBezTo>
                    <a:pt x="14180" y="3147"/>
                    <a:pt x="14185" y="3138"/>
                    <a:pt x="14192" y="3138"/>
                  </a:cubicBezTo>
                  <a:cubicBezTo>
                    <a:pt x="14196" y="3138"/>
                    <a:pt x="14200" y="3140"/>
                    <a:pt x="14207" y="3147"/>
                  </a:cubicBezTo>
                  <a:lnTo>
                    <a:pt x="14351" y="3147"/>
                  </a:lnTo>
                  <a:cubicBezTo>
                    <a:pt x="14311" y="3126"/>
                    <a:pt x="14267" y="3126"/>
                    <a:pt x="14207" y="3126"/>
                  </a:cubicBezTo>
                  <a:cubicBezTo>
                    <a:pt x="14187" y="3126"/>
                    <a:pt x="14187" y="3080"/>
                    <a:pt x="14167" y="3080"/>
                  </a:cubicBezTo>
                  <a:cubicBezTo>
                    <a:pt x="14171" y="3076"/>
                    <a:pt x="14176" y="3074"/>
                    <a:pt x="14180" y="3074"/>
                  </a:cubicBezTo>
                  <a:cubicBezTo>
                    <a:pt x="14191" y="3074"/>
                    <a:pt x="14203" y="3086"/>
                    <a:pt x="14214" y="3086"/>
                  </a:cubicBezTo>
                  <a:cubicBezTo>
                    <a:pt x="14218" y="3086"/>
                    <a:pt x="14223" y="3085"/>
                    <a:pt x="14227" y="3080"/>
                  </a:cubicBezTo>
                  <a:cubicBezTo>
                    <a:pt x="14233" y="3073"/>
                    <a:pt x="14240" y="3071"/>
                    <a:pt x="14246" y="3071"/>
                  </a:cubicBezTo>
                  <a:cubicBezTo>
                    <a:pt x="14258" y="3071"/>
                    <a:pt x="14267" y="3080"/>
                    <a:pt x="14267" y="3080"/>
                  </a:cubicBezTo>
                  <a:lnTo>
                    <a:pt x="14331" y="3080"/>
                  </a:lnTo>
                  <a:cubicBezTo>
                    <a:pt x="14436" y="3101"/>
                    <a:pt x="14560" y="3126"/>
                    <a:pt x="14640" y="3168"/>
                  </a:cubicBezTo>
                  <a:cubicBezTo>
                    <a:pt x="14705" y="3188"/>
                    <a:pt x="14744" y="3208"/>
                    <a:pt x="14809" y="3229"/>
                  </a:cubicBezTo>
                  <a:cubicBezTo>
                    <a:pt x="14829" y="3229"/>
                    <a:pt x="14849" y="3229"/>
                    <a:pt x="14869" y="3255"/>
                  </a:cubicBezTo>
                  <a:lnTo>
                    <a:pt x="14869" y="3275"/>
                  </a:lnTo>
                  <a:cubicBezTo>
                    <a:pt x="14933" y="3275"/>
                    <a:pt x="14973" y="3316"/>
                    <a:pt x="15013" y="3337"/>
                  </a:cubicBezTo>
                  <a:cubicBezTo>
                    <a:pt x="15013" y="3357"/>
                    <a:pt x="15038" y="3357"/>
                    <a:pt x="15038" y="3357"/>
                  </a:cubicBezTo>
                  <a:cubicBezTo>
                    <a:pt x="15038" y="3337"/>
                    <a:pt x="15038" y="3337"/>
                    <a:pt x="15013" y="3316"/>
                  </a:cubicBezTo>
                  <a:cubicBezTo>
                    <a:pt x="15058" y="3316"/>
                    <a:pt x="15058" y="3337"/>
                    <a:pt x="15058" y="3337"/>
                  </a:cubicBezTo>
                  <a:lnTo>
                    <a:pt x="15038" y="3357"/>
                  </a:lnTo>
                  <a:cubicBezTo>
                    <a:pt x="15038" y="3357"/>
                    <a:pt x="15038" y="3383"/>
                    <a:pt x="15058" y="3383"/>
                  </a:cubicBezTo>
                  <a:cubicBezTo>
                    <a:pt x="15043" y="3397"/>
                    <a:pt x="15031" y="3401"/>
                    <a:pt x="15020" y="3401"/>
                  </a:cubicBezTo>
                  <a:cubicBezTo>
                    <a:pt x="15000" y="3401"/>
                    <a:pt x="14986" y="3383"/>
                    <a:pt x="14973" y="3383"/>
                  </a:cubicBezTo>
                  <a:cubicBezTo>
                    <a:pt x="14993" y="3445"/>
                    <a:pt x="15038" y="3445"/>
                    <a:pt x="15078" y="3465"/>
                  </a:cubicBezTo>
                  <a:cubicBezTo>
                    <a:pt x="15118" y="3485"/>
                    <a:pt x="15162" y="3485"/>
                    <a:pt x="15202" y="3511"/>
                  </a:cubicBezTo>
                  <a:cubicBezTo>
                    <a:pt x="15202" y="3511"/>
                    <a:pt x="15222" y="3511"/>
                    <a:pt x="15222" y="3485"/>
                  </a:cubicBezTo>
                  <a:cubicBezTo>
                    <a:pt x="15242" y="3511"/>
                    <a:pt x="15262" y="3532"/>
                    <a:pt x="15287" y="3532"/>
                  </a:cubicBezTo>
                  <a:cubicBezTo>
                    <a:pt x="15307" y="3552"/>
                    <a:pt x="15307" y="3573"/>
                    <a:pt x="15307" y="3573"/>
                  </a:cubicBezTo>
                  <a:lnTo>
                    <a:pt x="15326" y="3573"/>
                  </a:lnTo>
                  <a:cubicBezTo>
                    <a:pt x="15366" y="3573"/>
                    <a:pt x="15386" y="3594"/>
                    <a:pt x="15411" y="3614"/>
                  </a:cubicBezTo>
                  <a:lnTo>
                    <a:pt x="15411" y="3552"/>
                  </a:lnTo>
                  <a:cubicBezTo>
                    <a:pt x="15386" y="3552"/>
                    <a:pt x="15366" y="3552"/>
                    <a:pt x="15366" y="3532"/>
                  </a:cubicBezTo>
                  <a:lnTo>
                    <a:pt x="15386" y="3532"/>
                  </a:lnTo>
                  <a:cubicBezTo>
                    <a:pt x="15391" y="3528"/>
                    <a:pt x="15395" y="3526"/>
                    <a:pt x="15399" y="3526"/>
                  </a:cubicBezTo>
                  <a:cubicBezTo>
                    <a:pt x="15412" y="3526"/>
                    <a:pt x="15415" y="3552"/>
                    <a:pt x="15431" y="3552"/>
                  </a:cubicBezTo>
                  <a:cubicBezTo>
                    <a:pt x="15451" y="3552"/>
                    <a:pt x="15451" y="3552"/>
                    <a:pt x="15451" y="3532"/>
                  </a:cubicBezTo>
                  <a:cubicBezTo>
                    <a:pt x="15511" y="3594"/>
                    <a:pt x="15595" y="3660"/>
                    <a:pt x="15635" y="3742"/>
                  </a:cubicBezTo>
                  <a:lnTo>
                    <a:pt x="15660" y="3722"/>
                  </a:lnTo>
                  <a:cubicBezTo>
                    <a:pt x="15680" y="3742"/>
                    <a:pt x="15700" y="3742"/>
                    <a:pt x="15700" y="3768"/>
                  </a:cubicBezTo>
                  <a:lnTo>
                    <a:pt x="15660" y="3768"/>
                  </a:lnTo>
                  <a:cubicBezTo>
                    <a:pt x="15651" y="3759"/>
                    <a:pt x="15644" y="3757"/>
                    <a:pt x="15637" y="3757"/>
                  </a:cubicBezTo>
                  <a:cubicBezTo>
                    <a:pt x="15624" y="3757"/>
                    <a:pt x="15615" y="3768"/>
                    <a:pt x="15615" y="3768"/>
                  </a:cubicBezTo>
                  <a:cubicBezTo>
                    <a:pt x="15555" y="3722"/>
                    <a:pt x="15511" y="3660"/>
                    <a:pt x="15451" y="3614"/>
                  </a:cubicBezTo>
                  <a:cubicBezTo>
                    <a:pt x="15451" y="3640"/>
                    <a:pt x="15451" y="3640"/>
                    <a:pt x="15471" y="3660"/>
                  </a:cubicBezTo>
                  <a:cubicBezTo>
                    <a:pt x="15491" y="3722"/>
                    <a:pt x="15535" y="3789"/>
                    <a:pt x="15595" y="3809"/>
                  </a:cubicBezTo>
                  <a:cubicBezTo>
                    <a:pt x="15615" y="3809"/>
                    <a:pt x="15615" y="3809"/>
                    <a:pt x="15615" y="3829"/>
                  </a:cubicBezTo>
                  <a:lnTo>
                    <a:pt x="15680" y="3829"/>
                  </a:lnTo>
                  <a:cubicBezTo>
                    <a:pt x="15700" y="3850"/>
                    <a:pt x="15700" y="3896"/>
                    <a:pt x="15719" y="3896"/>
                  </a:cubicBezTo>
                  <a:lnTo>
                    <a:pt x="15719" y="3937"/>
                  </a:lnTo>
                  <a:cubicBezTo>
                    <a:pt x="15680" y="3917"/>
                    <a:pt x="15680" y="3896"/>
                    <a:pt x="15635" y="3871"/>
                  </a:cubicBezTo>
                  <a:lnTo>
                    <a:pt x="15635" y="3917"/>
                  </a:lnTo>
                  <a:cubicBezTo>
                    <a:pt x="15700" y="3978"/>
                    <a:pt x="15759" y="4025"/>
                    <a:pt x="15824" y="4127"/>
                  </a:cubicBezTo>
                  <a:cubicBezTo>
                    <a:pt x="15824" y="4153"/>
                    <a:pt x="15844" y="4235"/>
                    <a:pt x="15884" y="4281"/>
                  </a:cubicBezTo>
                  <a:cubicBezTo>
                    <a:pt x="15908" y="4281"/>
                    <a:pt x="15908" y="4256"/>
                    <a:pt x="15928" y="4256"/>
                  </a:cubicBezTo>
                  <a:cubicBezTo>
                    <a:pt x="15928" y="4281"/>
                    <a:pt x="15948" y="4281"/>
                    <a:pt x="15948" y="4302"/>
                  </a:cubicBezTo>
                  <a:cubicBezTo>
                    <a:pt x="15928" y="4322"/>
                    <a:pt x="15928" y="4343"/>
                    <a:pt x="15948" y="4364"/>
                  </a:cubicBezTo>
                  <a:cubicBezTo>
                    <a:pt x="15948" y="4364"/>
                    <a:pt x="15968" y="4364"/>
                    <a:pt x="15968" y="4384"/>
                  </a:cubicBezTo>
                  <a:cubicBezTo>
                    <a:pt x="15988" y="4384"/>
                    <a:pt x="15968" y="4364"/>
                    <a:pt x="15988" y="4364"/>
                  </a:cubicBezTo>
                  <a:lnTo>
                    <a:pt x="15988" y="4384"/>
                  </a:lnTo>
                  <a:cubicBezTo>
                    <a:pt x="15978" y="4397"/>
                    <a:pt x="15973" y="4403"/>
                    <a:pt x="15971" y="4403"/>
                  </a:cubicBezTo>
                  <a:cubicBezTo>
                    <a:pt x="15968" y="4403"/>
                    <a:pt x="15968" y="4397"/>
                    <a:pt x="15968" y="4384"/>
                  </a:cubicBezTo>
                  <a:lnTo>
                    <a:pt x="15928" y="4384"/>
                  </a:lnTo>
                  <a:cubicBezTo>
                    <a:pt x="15948" y="4471"/>
                    <a:pt x="15988" y="4538"/>
                    <a:pt x="15988" y="4599"/>
                  </a:cubicBezTo>
                  <a:lnTo>
                    <a:pt x="15988" y="4620"/>
                  </a:lnTo>
                  <a:cubicBezTo>
                    <a:pt x="16033" y="4641"/>
                    <a:pt x="16008" y="4707"/>
                    <a:pt x="16053" y="4728"/>
                  </a:cubicBezTo>
                  <a:lnTo>
                    <a:pt x="16053" y="4964"/>
                  </a:lnTo>
                  <a:cubicBezTo>
                    <a:pt x="16073" y="4943"/>
                    <a:pt x="16093" y="4943"/>
                    <a:pt x="16093" y="4943"/>
                  </a:cubicBezTo>
                  <a:lnTo>
                    <a:pt x="16093" y="4769"/>
                  </a:lnTo>
                  <a:cubicBezTo>
                    <a:pt x="16112" y="4769"/>
                    <a:pt x="16112" y="4769"/>
                    <a:pt x="16112" y="4748"/>
                  </a:cubicBezTo>
                  <a:cubicBezTo>
                    <a:pt x="16093" y="4728"/>
                    <a:pt x="16093" y="4728"/>
                    <a:pt x="16093" y="4707"/>
                  </a:cubicBezTo>
                  <a:lnTo>
                    <a:pt x="16112" y="4707"/>
                  </a:lnTo>
                  <a:lnTo>
                    <a:pt x="16112" y="4748"/>
                  </a:lnTo>
                  <a:cubicBezTo>
                    <a:pt x="16132" y="4769"/>
                    <a:pt x="16112" y="4795"/>
                    <a:pt x="16112" y="4795"/>
                  </a:cubicBezTo>
                  <a:cubicBezTo>
                    <a:pt x="16132" y="4815"/>
                    <a:pt x="16093" y="4836"/>
                    <a:pt x="16112" y="4856"/>
                  </a:cubicBezTo>
                  <a:cubicBezTo>
                    <a:pt x="16132" y="4877"/>
                    <a:pt x="16132" y="4923"/>
                    <a:pt x="16132" y="4943"/>
                  </a:cubicBezTo>
                  <a:cubicBezTo>
                    <a:pt x="16132" y="4964"/>
                    <a:pt x="16112" y="4985"/>
                    <a:pt x="16132" y="5005"/>
                  </a:cubicBezTo>
                  <a:lnTo>
                    <a:pt x="16132" y="5026"/>
                  </a:lnTo>
                  <a:cubicBezTo>
                    <a:pt x="16157" y="5051"/>
                    <a:pt x="16112" y="5072"/>
                    <a:pt x="16132" y="5092"/>
                  </a:cubicBezTo>
                  <a:cubicBezTo>
                    <a:pt x="16157" y="5113"/>
                    <a:pt x="16132" y="5133"/>
                    <a:pt x="16157" y="5154"/>
                  </a:cubicBezTo>
                  <a:cubicBezTo>
                    <a:pt x="16157" y="5180"/>
                    <a:pt x="16132" y="5200"/>
                    <a:pt x="16112" y="5221"/>
                  </a:cubicBezTo>
                  <a:cubicBezTo>
                    <a:pt x="16112" y="5241"/>
                    <a:pt x="16132" y="5262"/>
                    <a:pt x="16132" y="5282"/>
                  </a:cubicBezTo>
                  <a:cubicBezTo>
                    <a:pt x="16112" y="5282"/>
                    <a:pt x="16112" y="5308"/>
                    <a:pt x="16093" y="5308"/>
                  </a:cubicBezTo>
                  <a:cubicBezTo>
                    <a:pt x="16093" y="5329"/>
                    <a:pt x="16132" y="5329"/>
                    <a:pt x="16112" y="5349"/>
                  </a:cubicBezTo>
                  <a:cubicBezTo>
                    <a:pt x="16093" y="5369"/>
                    <a:pt x="16112" y="5390"/>
                    <a:pt x="16112" y="5390"/>
                  </a:cubicBezTo>
                  <a:cubicBezTo>
                    <a:pt x="16112" y="5411"/>
                    <a:pt x="16112" y="5436"/>
                    <a:pt x="16093" y="5457"/>
                  </a:cubicBezTo>
                  <a:cubicBezTo>
                    <a:pt x="16093" y="5477"/>
                    <a:pt x="16112" y="5477"/>
                    <a:pt x="16112" y="5498"/>
                  </a:cubicBezTo>
                  <a:cubicBezTo>
                    <a:pt x="16112" y="5518"/>
                    <a:pt x="16093" y="5565"/>
                    <a:pt x="16112" y="5585"/>
                  </a:cubicBezTo>
                  <a:cubicBezTo>
                    <a:pt x="16112" y="5606"/>
                    <a:pt x="16112" y="5626"/>
                    <a:pt x="16093" y="5647"/>
                  </a:cubicBezTo>
                  <a:cubicBezTo>
                    <a:pt x="16093" y="5667"/>
                    <a:pt x="16053" y="5713"/>
                    <a:pt x="16073" y="5755"/>
                  </a:cubicBezTo>
                  <a:cubicBezTo>
                    <a:pt x="16053" y="5755"/>
                    <a:pt x="16053" y="5755"/>
                    <a:pt x="16033" y="5734"/>
                  </a:cubicBezTo>
                  <a:cubicBezTo>
                    <a:pt x="16073" y="5693"/>
                    <a:pt x="15988" y="5626"/>
                    <a:pt x="16053" y="5565"/>
                  </a:cubicBezTo>
                  <a:cubicBezTo>
                    <a:pt x="16073" y="5585"/>
                    <a:pt x="16073" y="5606"/>
                    <a:pt x="16073" y="5647"/>
                  </a:cubicBezTo>
                  <a:lnTo>
                    <a:pt x="16093" y="5647"/>
                  </a:lnTo>
                  <a:lnTo>
                    <a:pt x="16093" y="5539"/>
                  </a:lnTo>
                  <a:cubicBezTo>
                    <a:pt x="16093" y="5518"/>
                    <a:pt x="16073" y="5498"/>
                    <a:pt x="16073" y="5457"/>
                  </a:cubicBezTo>
                  <a:cubicBezTo>
                    <a:pt x="16093" y="5436"/>
                    <a:pt x="16093" y="5390"/>
                    <a:pt x="16093" y="5369"/>
                  </a:cubicBezTo>
                  <a:cubicBezTo>
                    <a:pt x="16073" y="5349"/>
                    <a:pt x="16073" y="5349"/>
                    <a:pt x="16053" y="5329"/>
                  </a:cubicBezTo>
                  <a:cubicBezTo>
                    <a:pt x="16053" y="5369"/>
                    <a:pt x="16033" y="5411"/>
                    <a:pt x="16053" y="5477"/>
                  </a:cubicBezTo>
                  <a:cubicBezTo>
                    <a:pt x="16033" y="5477"/>
                    <a:pt x="16008" y="5498"/>
                    <a:pt x="16008" y="5498"/>
                  </a:cubicBezTo>
                  <a:cubicBezTo>
                    <a:pt x="16008" y="5539"/>
                    <a:pt x="15968" y="5565"/>
                    <a:pt x="15968" y="5585"/>
                  </a:cubicBezTo>
                  <a:cubicBezTo>
                    <a:pt x="15948" y="5626"/>
                    <a:pt x="15948" y="5667"/>
                    <a:pt x="15948" y="5734"/>
                  </a:cubicBezTo>
                  <a:cubicBezTo>
                    <a:pt x="15948" y="5775"/>
                    <a:pt x="15948" y="5821"/>
                    <a:pt x="15908" y="5883"/>
                  </a:cubicBezTo>
                  <a:cubicBezTo>
                    <a:pt x="15884" y="5924"/>
                    <a:pt x="15864" y="5991"/>
                    <a:pt x="15864" y="6052"/>
                  </a:cubicBezTo>
                  <a:cubicBezTo>
                    <a:pt x="15864" y="6078"/>
                    <a:pt x="15844" y="6099"/>
                    <a:pt x="15844" y="6119"/>
                  </a:cubicBezTo>
                  <a:cubicBezTo>
                    <a:pt x="15864" y="6119"/>
                    <a:pt x="15864" y="6099"/>
                    <a:pt x="15884" y="6099"/>
                  </a:cubicBezTo>
                  <a:cubicBezTo>
                    <a:pt x="15884" y="6119"/>
                    <a:pt x="15864" y="6139"/>
                    <a:pt x="15884" y="6160"/>
                  </a:cubicBezTo>
                  <a:cubicBezTo>
                    <a:pt x="15864" y="6181"/>
                    <a:pt x="15884" y="6206"/>
                    <a:pt x="15864" y="6227"/>
                  </a:cubicBezTo>
                  <a:cubicBezTo>
                    <a:pt x="15908" y="6227"/>
                    <a:pt x="15908" y="6181"/>
                    <a:pt x="15928" y="6160"/>
                  </a:cubicBezTo>
                  <a:lnTo>
                    <a:pt x="15908" y="6160"/>
                  </a:lnTo>
                  <a:cubicBezTo>
                    <a:pt x="15948" y="6099"/>
                    <a:pt x="15968" y="6032"/>
                    <a:pt x="16008" y="5970"/>
                  </a:cubicBezTo>
                  <a:lnTo>
                    <a:pt x="16033" y="5991"/>
                  </a:lnTo>
                  <a:cubicBezTo>
                    <a:pt x="16008" y="6032"/>
                    <a:pt x="15988" y="6099"/>
                    <a:pt x="15988" y="6160"/>
                  </a:cubicBezTo>
                  <a:cubicBezTo>
                    <a:pt x="15928" y="6181"/>
                    <a:pt x="15948" y="6268"/>
                    <a:pt x="15884" y="6288"/>
                  </a:cubicBezTo>
                  <a:cubicBezTo>
                    <a:pt x="15864" y="6268"/>
                    <a:pt x="15908" y="6247"/>
                    <a:pt x="15884" y="6227"/>
                  </a:cubicBezTo>
                  <a:cubicBezTo>
                    <a:pt x="15844" y="6227"/>
                    <a:pt x="15844" y="6268"/>
                    <a:pt x="15824" y="6288"/>
                  </a:cubicBezTo>
                  <a:cubicBezTo>
                    <a:pt x="15824" y="6309"/>
                    <a:pt x="15844" y="6309"/>
                    <a:pt x="15864" y="6335"/>
                  </a:cubicBezTo>
                  <a:cubicBezTo>
                    <a:pt x="15844" y="6376"/>
                    <a:pt x="15824" y="6396"/>
                    <a:pt x="15804" y="6417"/>
                  </a:cubicBezTo>
                  <a:cubicBezTo>
                    <a:pt x="15804" y="6396"/>
                    <a:pt x="15804" y="6376"/>
                    <a:pt x="15784" y="6355"/>
                  </a:cubicBezTo>
                  <a:cubicBezTo>
                    <a:pt x="15804" y="6355"/>
                    <a:pt x="15804" y="6335"/>
                    <a:pt x="15824" y="6309"/>
                  </a:cubicBezTo>
                  <a:cubicBezTo>
                    <a:pt x="15804" y="6309"/>
                    <a:pt x="15804" y="6288"/>
                    <a:pt x="15784" y="6288"/>
                  </a:cubicBezTo>
                  <a:cubicBezTo>
                    <a:pt x="15759" y="6376"/>
                    <a:pt x="15719" y="6437"/>
                    <a:pt x="15660" y="6504"/>
                  </a:cubicBezTo>
                  <a:lnTo>
                    <a:pt x="15660" y="6591"/>
                  </a:lnTo>
                  <a:cubicBezTo>
                    <a:pt x="15680" y="6591"/>
                    <a:pt x="15680" y="6591"/>
                    <a:pt x="15680" y="6612"/>
                  </a:cubicBezTo>
                  <a:lnTo>
                    <a:pt x="15660" y="6632"/>
                  </a:lnTo>
                  <a:cubicBezTo>
                    <a:pt x="15660" y="6673"/>
                    <a:pt x="15680" y="6653"/>
                    <a:pt x="15680" y="6673"/>
                  </a:cubicBezTo>
                  <a:cubicBezTo>
                    <a:pt x="15700" y="6673"/>
                    <a:pt x="15700" y="6653"/>
                    <a:pt x="15719" y="6653"/>
                  </a:cubicBezTo>
                  <a:cubicBezTo>
                    <a:pt x="15719" y="6632"/>
                    <a:pt x="15700" y="6612"/>
                    <a:pt x="15739" y="6612"/>
                  </a:cubicBezTo>
                  <a:cubicBezTo>
                    <a:pt x="15739" y="6632"/>
                    <a:pt x="15739" y="6653"/>
                    <a:pt x="15719" y="6653"/>
                  </a:cubicBezTo>
                  <a:lnTo>
                    <a:pt x="15719" y="6720"/>
                  </a:lnTo>
                  <a:cubicBezTo>
                    <a:pt x="15713" y="6726"/>
                    <a:pt x="15708" y="6729"/>
                    <a:pt x="15705" y="6729"/>
                  </a:cubicBezTo>
                  <a:cubicBezTo>
                    <a:pt x="15697" y="6729"/>
                    <a:pt x="15693" y="6720"/>
                    <a:pt x="15680" y="6720"/>
                  </a:cubicBezTo>
                  <a:cubicBezTo>
                    <a:pt x="15660" y="6781"/>
                    <a:pt x="15660" y="6869"/>
                    <a:pt x="15635" y="6930"/>
                  </a:cubicBezTo>
                  <a:cubicBezTo>
                    <a:pt x="15635" y="6930"/>
                    <a:pt x="15635" y="6951"/>
                    <a:pt x="15615" y="6976"/>
                  </a:cubicBezTo>
                  <a:cubicBezTo>
                    <a:pt x="15595" y="6976"/>
                    <a:pt x="15575" y="6976"/>
                    <a:pt x="15575" y="6951"/>
                  </a:cubicBezTo>
                  <a:lnTo>
                    <a:pt x="15555" y="6951"/>
                  </a:lnTo>
                  <a:cubicBezTo>
                    <a:pt x="15535" y="6930"/>
                    <a:pt x="15555" y="6909"/>
                    <a:pt x="15575" y="6909"/>
                  </a:cubicBezTo>
                  <a:lnTo>
                    <a:pt x="15595" y="6909"/>
                  </a:lnTo>
                  <a:cubicBezTo>
                    <a:pt x="15615" y="6909"/>
                    <a:pt x="15635" y="6889"/>
                    <a:pt x="15635" y="6848"/>
                  </a:cubicBezTo>
                  <a:lnTo>
                    <a:pt x="15615" y="6848"/>
                  </a:lnTo>
                  <a:cubicBezTo>
                    <a:pt x="15615" y="6855"/>
                    <a:pt x="15615" y="6857"/>
                    <a:pt x="15614" y="6857"/>
                  </a:cubicBezTo>
                  <a:cubicBezTo>
                    <a:pt x="15613" y="6857"/>
                    <a:pt x="15608" y="6848"/>
                    <a:pt x="15595" y="6848"/>
                  </a:cubicBezTo>
                  <a:cubicBezTo>
                    <a:pt x="15575" y="6869"/>
                    <a:pt x="15555" y="6869"/>
                    <a:pt x="15535" y="6889"/>
                  </a:cubicBezTo>
                  <a:cubicBezTo>
                    <a:pt x="15511" y="6869"/>
                    <a:pt x="15555" y="6848"/>
                    <a:pt x="15555" y="6822"/>
                  </a:cubicBezTo>
                  <a:lnTo>
                    <a:pt x="15511" y="6822"/>
                  </a:lnTo>
                  <a:cubicBezTo>
                    <a:pt x="15535" y="6869"/>
                    <a:pt x="15491" y="6889"/>
                    <a:pt x="15511" y="6909"/>
                  </a:cubicBezTo>
                  <a:cubicBezTo>
                    <a:pt x="15471" y="6951"/>
                    <a:pt x="15431" y="6997"/>
                    <a:pt x="15411" y="7058"/>
                  </a:cubicBezTo>
                  <a:lnTo>
                    <a:pt x="15431" y="7058"/>
                  </a:lnTo>
                  <a:cubicBezTo>
                    <a:pt x="15431" y="7105"/>
                    <a:pt x="15411" y="7146"/>
                    <a:pt x="15386" y="7207"/>
                  </a:cubicBezTo>
                  <a:cubicBezTo>
                    <a:pt x="15431" y="7187"/>
                    <a:pt x="15431" y="7146"/>
                    <a:pt x="15471" y="7146"/>
                  </a:cubicBezTo>
                  <a:cubicBezTo>
                    <a:pt x="15491" y="7125"/>
                    <a:pt x="15491" y="7079"/>
                    <a:pt x="15535" y="7058"/>
                  </a:cubicBezTo>
                  <a:cubicBezTo>
                    <a:pt x="15555" y="7038"/>
                    <a:pt x="15555" y="6997"/>
                    <a:pt x="15595" y="6976"/>
                  </a:cubicBezTo>
                  <a:cubicBezTo>
                    <a:pt x="15555" y="7058"/>
                    <a:pt x="15511" y="7146"/>
                    <a:pt x="15471" y="7207"/>
                  </a:cubicBezTo>
                  <a:lnTo>
                    <a:pt x="15451" y="7207"/>
                  </a:lnTo>
                  <a:cubicBezTo>
                    <a:pt x="15451" y="7233"/>
                    <a:pt x="15411" y="7253"/>
                    <a:pt x="15386" y="7274"/>
                  </a:cubicBezTo>
                  <a:lnTo>
                    <a:pt x="15411" y="7295"/>
                  </a:lnTo>
                  <a:cubicBezTo>
                    <a:pt x="15386" y="7336"/>
                    <a:pt x="15346" y="7382"/>
                    <a:pt x="15326" y="7402"/>
                  </a:cubicBezTo>
                  <a:cubicBezTo>
                    <a:pt x="15307" y="7443"/>
                    <a:pt x="15242" y="7464"/>
                    <a:pt x="15262" y="7531"/>
                  </a:cubicBezTo>
                  <a:cubicBezTo>
                    <a:pt x="15202" y="7531"/>
                    <a:pt x="15202" y="7592"/>
                    <a:pt x="15162" y="7639"/>
                  </a:cubicBezTo>
                  <a:lnTo>
                    <a:pt x="15118" y="7639"/>
                  </a:lnTo>
                  <a:cubicBezTo>
                    <a:pt x="15118" y="7680"/>
                    <a:pt x="15078" y="7700"/>
                    <a:pt x="15058" y="7746"/>
                  </a:cubicBezTo>
                  <a:cubicBezTo>
                    <a:pt x="15038" y="7787"/>
                    <a:pt x="14993" y="7808"/>
                    <a:pt x="14973" y="7849"/>
                  </a:cubicBezTo>
                  <a:lnTo>
                    <a:pt x="14953" y="7849"/>
                  </a:lnTo>
                  <a:cubicBezTo>
                    <a:pt x="14973" y="7808"/>
                    <a:pt x="14993" y="7787"/>
                    <a:pt x="15013" y="7746"/>
                  </a:cubicBezTo>
                  <a:cubicBezTo>
                    <a:pt x="15013" y="7746"/>
                    <a:pt x="15013" y="7721"/>
                    <a:pt x="14993" y="7721"/>
                  </a:cubicBezTo>
                  <a:cubicBezTo>
                    <a:pt x="14993" y="7746"/>
                    <a:pt x="14973" y="7746"/>
                    <a:pt x="14973" y="7746"/>
                  </a:cubicBezTo>
                  <a:cubicBezTo>
                    <a:pt x="14953" y="7721"/>
                    <a:pt x="14973" y="7700"/>
                    <a:pt x="14993" y="7680"/>
                  </a:cubicBezTo>
                  <a:cubicBezTo>
                    <a:pt x="14993" y="7680"/>
                    <a:pt x="15013" y="7680"/>
                    <a:pt x="15013" y="7700"/>
                  </a:cubicBezTo>
                  <a:cubicBezTo>
                    <a:pt x="15038" y="7700"/>
                    <a:pt x="15058" y="7680"/>
                    <a:pt x="15078" y="7680"/>
                  </a:cubicBezTo>
                  <a:lnTo>
                    <a:pt x="15078" y="7618"/>
                  </a:lnTo>
                  <a:lnTo>
                    <a:pt x="15058" y="7618"/>
                  </a:lnTo>
                  <a:cubicBezTo>
                    <a:pt x="15038" y="7618"/>
                    <a:pt x="15058" y="7659"/>
                    <a:pt x="15013" y="7659"/>
                  </a:cubicBezTo>
                  <a:cubicBezTo>
                    <a:pt x="15013" y="7659"/>
                    <a:pt x="14993" y="7659"/>
                    <a:pt x="14993" y="7639"/>
                  </a:cubicBezTo>
                  <a:cubicBezTo>
                    <a:pt x="14913" y="7700"/>
                    <a:pt x="14869" y="7787"/>
                    <a:pt x="14789" y="7849"/>
                  </a:cubicBezTo>
                  <a:cubicBezTo>
                    <a:pt x="14809" y="7875"/>
                    <a:pt x="14809" y="7875"/>
                    <a:pt x="14829" y="7875"/>
                  </a:cubicBezTo>
                  <a:lnTo>
                    <a:pt x="14829" y="7916"/>
                  </a:lnTo>
                  <a:cubicBezTo>
                    <a:pt x="14837" y="7920"/>
                    <a:pt x="14843" y="7921"/>
                    <a:pt x="14848" y="7921"/>
                  </a:cubicBezTo>
                  <a:cubicBezTo>
                    <a:pt x="14869" y="7921"/>
                    <a:pt x="14873" y="7895"/>
                    <a:pt x="14889" y="7895"/>
                  </a:cubicBezTo>
                  <a:cubicBezTo>
                    <a:pt x="14889" y="7895"/>
                    <a:pt x="14889" y="7875"/>
                    <a:pt x="14913" y="7875"/>
                  </a:cubicBezTo>
                  <a:lnTo>
                    <a:pt x="14889" y="7895"/>
                  </a:lnTo>
                  <a:cubicBezTo>
                    <a:pt x="14889" y="7916"/>
                    <a:pt x="14889" y="7916"/>
                    <a:pt x="14869" y="7916"/>
                  </a:cubicBezTo>
                  <a:cubicBezTo>
                    <a:pt x="14849" y="7936"/>
                    <a:pt x="14829" y="7977"/>
                    <a:pt x="14809" y="8023"/>
                  </a:cubicBezTo>
                  <a:cubicBezTo>
                    <a:pt x="14789" y="8023"/>
                    <a:pt x="14789" y="8003"/>
                    <a:pt x="14789" y="7977"/>
                  </a:cubicBezTo>
                  <a:cubicBezTo>
                    <a:pt x="14744" y="7977"/>
                    <a:pt x="14744" y="8003"/>
                    <a:pt x="14724" y="8023"/>
                  </a:cubicBezTo>
                  <a:lnTo>
                    <a:pt x="14640" y="8023"/>
                  </a:lnTo>
                  <a:cubicBezTo>
                    <a:pt x="14620" y="8065"/>
                    <a:pt x="14600" y="8085"/>
                    <a:pt x="14580" y="8131"/>
                  </a:cubicBezTo>
                  <a:lnTo>
                    <a:pt x="14640" y="8131"/>
                  </a:lnTo>
                  <a:cubicBezTo>
                    <a:pt x="14665" y="8106"/>
                    <a:pt x="14665" y="8106"/>
                    <a:pt x="14665" y="8065"/>
                  </a:cubicBezTo>
                  <a:cubicBezTo>
                    <a:pt x="14685" y="8065"/>
                    <a:pt x="14685" y="8065"/>
                    <a:pt x="14705" y="8044"/>
                  </a:cubicBezTo>
                  <a:cubicBezTo>
                    <a:pt x="14724" y="8044"/>
                    <a:pt x="14744" y="8065"/>
                    <a:pt x="14744" y="8065"/>
                  </a:cubicBezTo>
                  <a:cubicBezTo>
                    <a:pt x="14724" y="8085"/>
                    <a:pt x="14705" y="8085"/>
                    <a:pt x="14685" y="8131"/>
                  </a:cubicBezTo>
                  <a:cubicBezTo>
                    <a:pt x="14665" y="8172"/>
                    <a:pt x="14620" y="8193"/>
                    <a:pt x="14580" y="8213"/>
                  </a:cubicBezTo>
                  <a:cubicBezTo>
                    <a:pt x="14560" y="8213"/>
                    <a:pt x="14540" y="8234"/>
                    <a:pt x="14540" y="8260"/>
                  </a:cubicBezTo>
                  <a:cubicBezTo>
                    <a:pt x="14515" y="8260"/>
                    <a:pt x="14495" y="8301"/>
                    <a:pt x="14456" y="8301"/>
                  </a:cubicBezTo>
                  <a:cubicBezTo>
                    <a:pt x="14436" y="8301"/>
                    <a:pt x="14416" y="8342"/>
                    <a:pt x="14371" y="8342"/>
                  </a:cubicBezTo>
                  <a:lnTo>
                    <a:pt x="14371" y="8321"/>
                  </a:lnTo>
                  <a:cubicBezTo>
                    <a:pt x="14371" y="8342"/>
                    <a:pt x="14351" y="8342"/>
                    <a:pt x="14351" y="8342"/>
                  </a:cubicBezTo>
                  <a:cubicBezTo>
                    <a:pt x="14331" y="8321"/>
                    <a:pt x="14351" y="8321"/>
                    <a:pt x="14351" y="8321"/>
                  </a:cubicBezTo>
                  <a:lnTo>
                    <a:pt x="14351" y="8280"/>
                  </a:lnTo>
                  <a:cubicBezTo>
                    <a:pt x="14292" y="8342"/>
                    <a:pt x="14247" y="8388"/>
                    <a:pt x="14187" y="8429"/>
                  </a:cubicBezTo>
                  <a:cubicBezTo>
                    <a:pt x="14167" y="8450"/>
                    <a:pt x="14142" y="8470"/>
                    <a:pt x="14122" y="8491"/>
                  </a:cubicBezTo>
                  <a:cubicBezTo>
                    <a:pt x="14131" y="8494"/>
                    <a:pt x="14138" y="8495"/>
                    <a:pt x="14145" y="8495"/>
                  </a:cubicBezTo>
                  <a:cubicBezTo>
                    <a:pt x="14192" y="8495"/>
                    <a:pt x="14212" y="8429"/>
                    <a:pt x="14247" y="8429"/>
                  </a:cubicBezTo>
                  <a:lnTo>
                    <a:pt x="14267" y="8409"/>
                  </a:lnTo>
                  <a:cubicBezTo>
                    <a:pt x="14267" y="8388"/>
                    <a:pt x="14267" y="8388"/>
                    <a:pt x="14292" y="8388"/>
                  </a:cubicBezTo>
                  <a:cubicBezTo>
                    <a:pt x="14292" y="8388"/>
                    <a:pt x="14292" y="8377"/>
                    <a:pt x="14297" y="8377"/>
                  </a:cubicBezTo>
                  <a:cubicBezTo>
                    <a:pt x="14300" y="8377"/>
                    <a:pt x="14305" y="8379"/>
                    <a:pt x="14311" y="8388"/>
                  </a:cubicBezTo>
                  <a:lnTo>
                    <a:pt x="14292" y="8388"/>
                  </a:lnTo>
                  <a:cubicBezTo>
                    <a:pt x="14292" y="8450"/>
                    <a:pt x="14247" y="8470"/>
                    <a:pt x="14207" y="8516"/>
                  </a:cubicBezTo>
                  <a:lnTo>
                    <a:pt x="14227" y="8537"/>
                  </a:lnTo>
                  <a:cubicBezTo>
                    <a:pt x="14187" y="8557"/>
                    <a:pt x="14167" y="8619"/>
                    <a:pt x="14102" y="8619"/>
                  </a:cubicBezTo>
                  <a:cubicBezTo>
                    <a:pt x="14102" y="8598"/>
                    <a:pt x="14122" y="8598"/>
                    <a:pt x="14142" y="8578"/>
                  </a:cubicBezTo>
                  <a:cubicBezTo>
                    <a:pt x="14122" y="8578"/>
                    <a:pt x="14122" y="8578"/>
                    <a:pt x="14122" y="8557"/>
                  </a:cubicBezTo>
                  <a:cubicBezTo>
                    <a:pt x="14132" y="8557"/>
                    <a:pt x="14143" y="8563"/>
                    <a:pt x="14152" y="8563"/>
                  </a:cubicBezTo>
                  <a:cubicBezTo>
                    <a:pt x="14161" y="8563"/>
                    <a:pt x="14167" y="8557"/>
                    <a:pt x="14167" y="8537"/>
                  </a:cubicBezTo>
                  <a:lnTo>
                    <a:pt x="14142" y="8537"/>
                  </a:lnTo>
                  <a:cubicBezTo>
                    <a:pt x="14138" y="8533"/>
                    <a:pt x="14134" y="8531"/>
                    <a:pt x="14130" y="8531"/>
                  </a:cubicBezTo>
                  <a:cubicBezTo>
                    <a:pt x="14114" y="8531"/>
                    <a:pt x="14098" y="8557"/>
                    <a:pt x="14082" y="8557"/>
                  </a:cubicBezTo>
                  <a:cubicBezTo>
                    <a:pt x="14063" y="8537"/>
                    <a:pt x="14082" y="8537"/>
                    <a:pt x="14082" y="8516"/>
                  </a:cubicBezTo>
                  <a:cubicBezTo>
                    <a:pt x="14018" y="8557"/>
                    <a:pt x="13958" y="8598"/>
                    <a:pt x="13893" y="8619"/>
                  </a:cubicBezTo>
                  <a:cubicBezTo>
                    <a:pt x="13893" y="8645"/>
                    <a:pt x="13873" y="8645"/>
                    <a:pt x="13873" y="8645"/>
                  </a:cubicBezTo>
                  <a:lnTo>
                    <a:pt x="13873" y="8665"/>
                  </a:lnTo>
                  <a:cubicBezTo>
                    <a:pt x="13938" y="8645"/>
                    <a:pt x="13978" y="8645"/>
                    <a:pt x="14018" y="8598"/>
                  </a:cubicBezTo>
                  <a:lnTo>
                    <a:pt x="14043" y="8598"/>
                  </a:lnTo>
                  <a:cubicBezTo>
                    <a:pt x="14043" y="8578"/>
                    <a:pt x="14043" y="8578"/>
                    <a:pt x="14063" y="8578"/>
                  </a:cubicBezTo>
                  <a:cubicBezTo>
                    <a:pt x="14063" y="8598"/>
                    <a:pt x="14063" y="8598"/>
                    <a:pt x="14043" y="8598"/>
                  </a:cubicBezTo>
                  <a:cubicBezTo>
                    <a:pt x="14018" y="8619"/>
                    <a:pt x="14018" y="8645"/>
                    <a:pt x="14018" y="8645"/>
                  </a:cubicBezTo>
                  <a:lnTo>
                    <a:pt x="14018" y="8665"/>
                  </a:lnTo>
                  <a:lnTo>
                    <a:pt x="14043" y="8665"/>
                  </a:lnTo>
                  <a:cubicBezTo>
                    <a:pt x="14043" y="8727"/>
                    <a:pt x="13978" y="8727"/>
                    <a:pt x="13958" y="8773"/>
                  </a:cubicBezTo>
                  <a:cubicBezTo>
                    <a:pt x="13938" y="8814"/>
                    <a:pt x="13873" y="8814"/>
                    <a:pt x="13854" y="8855"/>
                  </a:cubicBezTo>
                  <a:cubicBezTo>
                    <a:pt x="13814" y="8835"/>
                    <a:pt x="13873" y="8814"/>
                    <a:pt x="13854" y="8793"/>
                  </a:cubicBezTo>
                  <a:cubicBezTo>
                    <a:pt x="13846" y="8789"/>
                    <a:pt x="13837" y="8788"/>
                    <a:pt x="13829" y="8788"/>
                  </a:cubicBezTo>
                  <a:cubicBezTo>
                    <a:pt x="13795" y="8788"/>
                    <a:pt x="13757" y="8814"/>
                    <a:pt x="13709" y="8814"/>
                  </a:cubicBezTo>
                  <a:cubicBezTo>
                    <a:pt x="13669" y="8855"/>
                    <a:pt x="13605" y="8876"/>
                    <a:pt x="13565" y="8922"/>
                  </a:cubicBezTo>
                  <a:cubicBezTo>
                    <a:pt x="13565" y="8932"/>
                    <a:pt x="13570" y="8932"/>
                    <a:pt x="13575" y="8932"/>
                  </a:cubicBezTo>
                  <a:cubicBezTo>
                    <a:pt x="13580" y="8932"/>
                    <a:pt x="13585" y="8932"/>
                    <a:pt x="13585" y="8942"/>
                  </a:cubicBezTo>
                  <a:cubicBezTo>
                    <a:pt x="13565" y="8983"/>
                    <a:pt x="13500" y="9004"/>
                    <a:pt x="13460" y="9030"/>
                  </a:cubicBezTo>
                  <a:cubicBezTo>
                    <a:pt x="13460" y="9050"/>
                    <a:pt x="13460" y="9050"/>
                    <a:pt x="13441" y="9071"/>
                  </a:cubicBezTo>
                  <a:cubicBezTo>
                    <a:pt x="13473" y="9071"/>
                    <a:pt x="13492" y="9045"/>
                    <a:pt x="13521" y="9045"/>
                  </a:cubicBezTo>
                  <a:cubicBezTo>
                    <a:pt x="13528" y="9045"/>
                    <a:pt x="13536" y="9046"/>
                    <a:pt x="13545" y="9050"/>
                  </a:cubicBezTo>
                  <a:lnTo>
                    <a:pt x="13545" y="9071"/>
                  </a:lnTo>
                  <a:lnTo>
                    <a:pt x="13520" y="9091"/>
                  </a:lnTo>
                  <a:lnTo>
                    <a:pt x="13500" y="9071"/>
                  </a:lnTo>
                  <a:cubicBezTo>
                    <a:pt x="13480" y="9071"/>
                    <a:pt x="13460" y="9091"/>
                    <a:pt x="13460" y="9112"/>
                  </a:cubicBezTo>
                  <a:cubicBezTo>
                    <a:pt x="13460" y="9112"/>
                    <a:pt x="13460" y="9132"/>
                    <a:pt x="13480" y="9132"/>
                  </a:cubicBezTo>
                  <a:cubicBezTo>
                    <a:pt x="13480" y="9112"/>
                    <a:pt x="13500" y="9112"/>
                    <a:pt x="13500" y="9112"/>
                  </a:cubicBezTo>
                  <a:cubicBezTo>
                    <a:pt x="13500" y="9132"/>
                    <a:pt x="13480" y="9132"/>
                    <a:pt x="13480" y="9132"/>
                  </a:cubicBezTo>
                  <a:cubicBezTo>
                    <a:pt x="13480" y="9145"/>
                    <a:pt x="13475" y="9145"/>
                    <a:pt x="13468" y="9145"/>
                  </a:cubicBezTo>
                  <a:cubicBezTo>
                    <a:pt x="13460" y="9145"/>
                    <a:pt x="13451" y="9145"/>
                    <a:pt x="13441" y="9158"/>
                  </a:cubicBezTo>
                  <a:cubicBezTo>
                    <a:pt x="13400" y="9214"/>
                    <a:pt x="13259" y="9309"/>
                    <a:pt x="13205" y="9309"/>
                  </a:cubicBezTo>
                  <a:cubicBezTo>
                    <a:pt x="13199" y="9309"/>
                    <a:pt x="13195" y="9308"/>
                    <a:pt x="13192" y="9307"/>
                  </a:cubicBezTo>
                  <a:cubicBezTo>
                    <a:pt x="13172" y="9348"/>
                    <a:pt x="13127" y="9348"/>
                    <a:pt x="13087" y="9369"/>
                  </a:cubicBezTo>
                  <a:cubicBezTo>
                    <a:pt x="13047" y="9369"/>
                    <a:pt x="13003" y="9369"/>
                    <a:pt x="13003" y="9435"/>
                  </a:cubicBezTo>
                  <a:lnTo>
                    <a:pt x="12963" y="9435"/>
                  </a:lnTo>
                  <a:cubicBezTo>
                    <a:pt x="12963" y="9435"/>
                    <a:pt x="12943" y="9435"/>
                    <a:pt x="12943" y="9456"/>
                  </a:cubicBezTo>
                  <a:lnTo>
                    <a:pt x="12963" y="9456"/>
                  </a:lnTo>
                  <a:cubicBezTo>
                    <a:pt x="12963" y="9476"/>
                    <a:pt x="12943" y="9476"/>
                    <a:pt x="12943" y="9476"/>
                  </a:cubicBezTo>
                  <a:lnTo>
                    <a:pt x="12923" y="9476"/>
                  </a:lnTo>
                  <a:cubicBezTo>
                    <a:pt x="12898" y="9476"/>
                    <a:pt x="12878" y="9476"/>
                    <a:pt x="12878" y="9497"/>
                  </a:cubicBezTo>
                  <a:cubicBezTo>
                    <a:pt x="12898" y="9517"/>
                    <a:pt x="12898" y="9517"/>
                    <a:pt x="12878" y="9543"/>
                  </a:cubicBezTo>
                  <a:lnTo>
                    <a:pt x="12878" y="9497"/>
                  </a:lnTo>
                  <a:cubicBezTo>
                    <a:pt x="12858" y="9497"/>
                    <a:pt x="12838" y="9543"/>
                    <a:pt x="12818" y="9543"/>
                  </a:cubicBezTo>
                  <a:cubicBezTo>
                    <a:pt x="12818" y="9563"/>
                    <a:pt x="12818" y="9584"/>
                    <a:pt x="12799" y="9584"/>
                  </a:cubicBezTo>
                  <a:lnTo>
                    <a:pt x="12799" y="9605"/>
                  </a:lnTo>
                  <a:cubicBezTo>
                    <a:pt x="12774" y="9625"/>
                    <a:pt x="12734" y="9625"/>
                    <a:pt x="12714" y="9625"/>
                  </a:cubicBezTo>
                  <a:cubicBezTo>
                    <a:pt x="12649" y="9671"/>
                    <a:pt x="12610" y="9712"/>
                    <a:pt x="12550" y="9753"/>
                  </a:cubicBezTo>
                  <a:cubicBezTo>
                    <a:pt x="12550" y="9753"/>
                    <a:pt x="12525" y="9753"/>
                    <a:pt x="12525" y="9774"/>
                  </a:cubicBezTo>
                  <a:cubicBezTo>
                    <a:pt x="12505" y="9774"/>
                    <a:pt x="12485" y="9800"/>
                    <a:pt x="12485" y="9820"/>
                  </a:cubicBezTo>
                  <a:lnTo>
                    <a:pt x="12445" y="9820"/>
                  </a:lnTo>
                  <a:cubicBezTo>
                    <a:pt x="12425" y="9820"/>
                    <a:pt x="12425" y="9841"/>
                    <a:pt x="12425" y="9841"/>
                  </a:cubicBezTo>
                  <a:cubicBezTo>
                    <a:pt x="12401" y="9841"/>
                    <a:pt x="12381" y="9841"/>
                    <a:pt x="12361" y="9820"/>
                  </a:cubicBezTo>
                  <a:lnTo>
                    <a:pt x="12361" y="9861"/>
                  </a:lnTo>
                  <a:cubicBezTo>
                    <a:pt x="12341" y="9882"/>
                    <a:pt x="12321" y="9882"/>
                    <a:pt x="12321" y="9882"/>
                  </a:cubicBezTo>
                  <a:cubicBezTo>
                    <a:pt x="12276" y="9882"/>
                    <a:pt x="12236" y="9882"/>
                    <a:pt x="12217" y="9928"/>
                  </a:cubicBezTo>
                  <a:lnTo>
                    <a:pt x="12197" y="9928"/>
                  </a:lnTo>
                  <a:cubicBezTo>
                    <a:pt x="12190" y="9935"/>
                    <a:pt x="12186" y="9937"/>
                    <a:pt x="12182" y="9937"/>
                  </a:cubicBezTo>
                  <a:cubicBezTo>
                    <a:pt x="12174" y="9937"/>
                    <a:pt x="12168" y="9928"/>
                    <a:pt x="12152" y="9928"/>
                  </a:cubicBezTo>
                  <a:cubicBezTo>
                    <a:pt x="12152" y="9928"/>
                    <a:pt x="12132" y="9928"/>
                    <a:pt x="12152" y="9902"/>
                  </a:cubicBezTo>
                  <a:cubicBezTo>
                    <a:pt x="12177" y="9902"/>
                    <a:pt x="12177" y="9928"/>
                    <a:pt x="12197" y="9928"/>
                  </a:cubicBezTo>
                  <a:lnTo>
                    <a:pt x="12197" y="9902"/>
                  </a:lnTo>
                  <a:cubicBezTo>
                    <a:pt x="12177" y="9882"/>
                    <a:pt x="12197" y="9882"/>
                    <a:pt x="12197" y="9861"/>
                  </a:cubicBezTo>
                  <a:cubicBezTo>
                    <a:pt x="12177" y="9861"/>
                    <a:pt x="12177" y="9841"/>
                    <a:pt x="12152" y="9841"/>
                  </a:cubicBezTo>
                  <a:cubicBezTo>
                    <a:pt x="12132" y="9882"/>
                    <a:pt x="12092" y="9882"/>
                    <a:pt x="12052" y="9928"/>
                  </a:cubicBezTo>
                  <a:lnTo>
                    <a:pt x="12072" y="9949"/>
                  </a:lnTo>
                  <a:cubicBezTo>
                    <a:pt x="12072" y="9949"/>
                    <a:pt x="12072" y="9969"/>
                    <a:pt x="12052" y="9969"/>
                  </a:cubicBezTo>
                  <a:lnTo>
                    <a:pt x="12052" y="9990"/>
                  </a:lnTo>
                  <a:lnTo>
                    <a:pt x="11988" y="9990"/>
                  </a:lnTo>
                  <a:cubicBezTo>
                    <a:pt x="11948" y="10010"/>
                    <a:pt x="11903" y="10031"/>
                    <a:pt x="11863" y="10077"/>
                  </a:cubicBezTo>
                  <a:cubicBezTo>
                    <a:pt x="11867" y="10081"/>
                    <a:pt x="11871" y="10083"/>
                    <a:pt x="11875" y="10083"/>
                  </a:cubicBezTo>
                  <a:cubicBezTo>
                    <a:pt x="11891" y="10083"/>
                    <a:pt x="11908" y="10056"/>
                    <a:pt x="11928" y="10056"/>
                  </a:cubicBezTo>
                  <a:cubicBezTo>
                    <a:pt x="11948" y="10031"/>
                    <a:pt x="11988" y="10056"/>
                    <a:pt x="11988" y="10010"/>
                  </a:cubicBezTo>
                  <a:cubicBezTo>
                    <a:pt x="11988" y="10031"/>
                    <a:pt x="11988" y="10031"/>
                    <a:pt x="12008" y="10056"/>
                  </a:cubicBezTo>
                  <a:cubicBezTo>
                    <a:pt x="11968" y="10097"/>
                    <a:pt x="11883" y="10118"/>
                    <a:pt x="11863" y="10185"/>
                  </a:cubicBezTo>
                  <a:lnTo>
                    <a:pt x="11804" y="10185"/>
                  </a:lnTo>
                  <a:cubicBezTo>
                    <a:pt x="11804" y="10159"/>
                    <a:pt x="11779" y="10139"/>
                    <a:pt x="11759" y="10097"/>
                  </a:cubicBezTo>
                  <a:cubicBezTo>
                    <a:pt x="11779" y="10077"/>
                    <a:pt x="11804" y="10077"/>
                    <a:pt x="11824" y="10056"/>
                  </a:cubicBezTo>
                  <a:cubicBezTo>
                    <a:pt x="11817" y="10048"/>
                    <a:pt x="11810" y="10045"/>
                    <a:pt x="11802" y="10045"/>
                  </a:cubicBezTo>
                  <a:cubicBezTo>
                    <a:pt x="11788" y="10045"/>
                    <a:pt x="11772" y="10056"/>
                    <a:pt x="11759" y="10056"/>
                  </a:cubicBezTo>
                  <a:cubicBezTo>
                    <a:pt x="11719" y="10010"/>
                    <a:pt x="11699" y="9949"/>
                    <a:pt x="11654" y="9902"/>
                  </a:cubicBezTo>
                  <a:lnTo>
                    <a:pt x="11654" y="9800"/>
                  </a:lnTo>
                  <a:cubicBezTo>
                    <a:pt x="11679" y="9774"/>
                    <a:pt x="11699" y="9774"/>
                    <a:pt x="11739" y="9774"/>
                  </a:cubicBezTo>
                  <a:cubicBezTo>
                    <a:pt x="11804" y="9753"/>
                    <a:pt x="11883" y="9733"/>
                    <a:pt x="11948" y="9671"/>
                  </a:cubicBezTo>
                  <a:cubicBezTo>
                    <a:pt x="11988" y="9605"/>
                    <a:pt x="12052" y="9563"/>
                    <a:pt x="12132" y="9517"/>
                  </a:cubicBezTo>
                  <a:cubicBezTo>
                    <a:pt x="12177" y="9517"/>
                    <a:pt x="12197" y="9456"/>
                    <a:pt x="12256" y="9435"/>
                  </a:cubicBezTo>
                  <a:cubicBezTo>
                    <a:pt x="12321" y="9389"/>
                    <a:pt x="12361" y="9348"/>
                    <a:pt x="12445" y="9348"/>
                  </a:cubicBezTo>
                  <a:cubicBezTo>
                    <a:pt x="12465" y="9327"/>
                    <a:pt x="12465" y="9307"/>
                    <a:pt x="12485" y="9286"/>
                  </a:cubicBezTo>
                  <a:cubicBezTo>
                    <a:pt x="12505" y="9286"/>
                    <a:pt x="12525" y="9286"/>
                    <a:pt x="12550" y="9261"/>
                  </a:cubicBezTo>
                  <a:cubicBezTo>
                    <a:pt x="12630" y="9220"/>
                    <a:pt x="12694" y="9158"/>
                    <a:pt x="12774" y="9112"/>
                  </a:cubicBezTo>
                  <a:cubicBezTo>
                    <a:pt x="12774" y="9112"/>
                    <a:pt x="12799" y="9091"/>
                    <a:pt x="12799" y="9071"/>
                  </a:cubicBezTo>
                  <a:cubicBezTo>
                    <a:pt x="12818" y="9071"/>
                    <a:pt x="12858" y="9050"/>
                    <a:pt x="12878" y="9050"/>
                  </a:cubicBezTo>
                  <a:lnTo>
                    <a:pt x="12898" y="9050"/>
                  </a:lnTo>
                  <a:cubicBezTo>
                    <a:pt x="12943" y="9004"/>
                    <a:pt x="13003" y="8983"/>
                    <a:pt x="13047" y="8942"/>
                  </a:cubicBezTo>
                  <a:cubicBezTo>
                    <a:pt x="13107" y="8901"/>
                    <a:pt x="13192" y="8876"/>
                    <a:pt x="13231" y="8814"/>
                  </a:cubicBezTo>
                  <a:cubicBezTo>
                    <a:pt x="13251" y="8793"/>
                    <a:pt x="13271" y="8773"/>
                    <a:pt x="13316" y="8747"/>
                  </a:cubicBezTo>
                  <a:cubicBezTo>
                    <a:pt x="13396" y="8706"/>
                    <a:pt x="13480" y="8645"/>
                    <a:pt x="13585" y="8578"/>
                  </a:cubicBezTo>
                  <a:cubicBezTo>
                    <a:pt x="13585" y="8557"/>
                    <a:pt x="13605" y="8557"/>
                    <a:pt x="13605" y="8537"/>
                  </a:cubicBezTo>
                  <a:cubicBezTo>
                    <a:pt x="13669" y="8470"/>
                    <a:pt x="13749" y="8429"/>
                    <a:pt x="13834" y="8362"/>
                  </a:cubicBezTo>
                  <a:cubicBezTo>
                    <a:pt x="13873" y="8321"/>
                    <a:pt x="13938" y="8280"/>
                    <a:pt x="13978" y="8213"/>
                  </a:cubicBezTo>
                  <a:cubicBezTo>
                    <a:pt x="14043" y="8193"/>
                    <a:pt x="14082" y="8152"/>
                    <a:pt x="14122" y="8106"/>
                  </a:cubicBezTo>
                  <a:cubicBezTo>
                    <a:pt x="14142" y="8085"/>
                    <a:pt x="14142" y="8065"/>
                    <a:pt x="14167" y="8044"/>
                  </a:cubicBezTo>
                  <a:cubicBezTo>
                    <a:pt x="14227" y="8023"/>
                    <a:pt x="14247" y="7977"/>
                    <a:pt x="14292" y="7936"/>
                  </a:cubicBezTo>
                  <a:cubicBezTo>
                    <a:pt x="14331" y="7895"/>
                    <a:pt x="14371" y="7875"/>
                    <a:pt x="14416" y="7828"/>
                  </a:cubicBezTo>
                  <a:cubicBezTo>
                    <a:pt x="14515" y="7767"/>
                    <a:pt x="14580" y="7700"/>
                    <a:pt x="14640" y="7618"/>
                  </a:cubicBezTo>
                  <a:cubicBezTo>
                    <a:pt x="14685" y="7572"/>
                    <a:pt x="14705" y="7531"/>
                    <a:pt x="14744" y="7490"/>
                  </a:cubicBezTo>
                  <a:cubicBezTo>
                    <a:pt x="14789" y="7443"/>
                    <a:pt x="14829" y="7402"/>
                    <a:pt x="14869" y="7382"/>
                  </a:cubicBezTo>
                  <a:lnTo>
                    <a:pt x="14869" y="7336"/>
                  </a:lnTo>
                  <a:cubicBezTo>
                    <a:pt x="14933" y="7295"/>
                    <a:pt x="14973" y="7207"/>
                    <a:pt x="15038" y="7125"/>
                  </a:cubicBezTo>
                  <a:cubicBezTo>
                    <a:pt x="15038" y="7125"/>
                    <a:pt x="15058" y="7105"/>
                    <a:pt x="15078" y="7105"/>
                  </a:cubicBezTo>
                  <a:cubicBezTo>
                    <a:pt x="15098" y="7038"/>
                    <a:pt x="15162" y="6976"/>
                    <a:pt x="15202" y="6889"/>
                  </a:cubicBezTo>
                  <a:cubicBezTo>
                    <a:pt x="15222" y="6822"/>
                    <a:pt x="15262" y="6781"/>
                    <a:pt x="15287" y="6720"/>
                  </a:cubicBezTo>
                  <a:cubicBezTo>
                    <a:pt x="15346" y="6632"/>
                    <a:pt x="15366" y="6525"/>
                    <a:pt x="15451" y="6463"/>
                  </a:cubicBezTo>
                  <a:cubicBezTo>
                    <a:pt x="15431" y="6463"/>
                    <a:pt x="15431" y="6463"/>
                    <a:pt x="15431" y="6437"/>
                  </a:cubicBezTo>
                  <a:cubicBezTo>
                    <a:pt x="15431" y="6396"/>
                    <a:pt x="15491" y="6355"/>
                    <a:pt x="15491" y="6288"/>
                  </a:cubicBezTo>
                  <a:cubicBezTo>
                    <a:pt x="15511" y="6288"/>
                    <a:pt x="15511" y="6288"/>
                    <a:pt x="15511" y="6268"/>
                  </a:cubicBezTo>
                  <a:cubicBezTo>
                    <a:pt x="15511" y="6247"/>
                    <a:pt x="15535" y="6206"/>
                    <a:pt x="15535" y="6181"/>
                  </a:cubicBezTo>
                  <a:cubicBezTo>
                    <a:pt x="15555" y="6160"/>
                    <a:pt x="15575" y="6119"/>
                    <a:pt x="15575" y="6099"/>
                  </a:cubicBezTo>
                  <a:cubicBezTo>
                    <a:pt x="15595" y="6011"/>
                    <a:pt x="15615" y="5950"/>
                    <a:pt x="15635" y="5883"/>
                  </a:cubicBezTo>
                  <a:cubicBezTo>
                    <a:pt x="15660" y="5842"/>
                    <a:pt x="15660" y="5775"/>
                    <a:pt x="15680" y="5734"/>
                  </a:cubicBezTo>
                  <a:cubicBezTo>
                    <a:pt x="15700" y="5713"/>
                    <a:pt x="15680" y="5667"/>
                    <a:pt x="15700" y="5626"/>
                  </a:cubicBezTo>
                  <a:cubicBezTo>
                    <a:pt x="15719" y="5606"/>
                    <a:pt x="15719" y="5565"/>
                    <a:pt x="15719" y="5539"/>
                  </a:cubicBezTo>
                  <a:cubicBezTo>
                    <a:pt x="15719" y="5498"/>
                    <a:pt x="15719" y="5457"/>
                    <a:pt x="15739" y="5411"/>
                  </a:cubicBezTo>
                  <a:lnTo>
                    <a:pt x="15739" y="5241"/>
                  </a:lnTo>
                  <a:cubicBezTo>
                    <a:pt x="15719" y="5200"/>
                    <a:pt x="15739" y="5154"/>
                    <a:pt x="15739" y="5113"/>
                  </a:cubicBezTo>
                  <a:cubicBezTo>
                    <a:pt x="15739" y="5026"/>
                    <a:pt x="15759" y="4964"/>
                    <a:pt x="15784" y="4877"/>
                  </a:cubicBezTo>
                  <a:lnTo>
                    <a:pt x="15784" y="4769"/>
                  </a:lnTo>
                  <a:cubicBezTo>
                    <a:pt x="15784" y="4748"/>
                    <a:pt x="15784" y="4728"/>
                    <a:pt x="15759" y="4707"/>
                  </a:cubicBezTo>
                  <a:cubicBezTo>
                    <a:pt x="15759" y="4620"/>
                    <a:pt x="15759" y="4559"/>
                    <a:pt x="15739" y="4492"/>
                  </a:cubicBezTo>
                  <a:lnTo>
                    <a:pt x="15739" y="4471"/>
                  </a:lnTo>
                  <a:cubicBezTo>
                    <a:pt x="15719" y="4451"/>
                    <a:pt x="15700" y="4410"/>
                    <a:pt x="15700" y="4384"/>
                  </a:cubicBezTo>
                  <a:cubicBezTo>
                    <a:pt x="15700" y="4364"/>
                    <a:pt x="15680" y="4343"/>
                    <a:pt x="15660" y="4322"/>
                  </a:cubicBezTo>
                  <a:cubicBezTo>
                    <a:pt x="15615" y="4302"/>
                    <a:pt x="15575" y="4235"/>
                    <a:pt x="15535" y="4194"/>
                  </a:cubicBezTo>
                  <a:cubicBezTo>
                    <a:pt x="15491" y="4127"/>
                    <a:pt x="15451" y="4045"/>
                    <a:pt x="15386" y="3999"/>
                  </a:cubicBezTo>
                  <a:cubicBezTo>
                    <a:pt x="15366" y="3978"/>
                    <a:pt x="15366" y="3958"/>
                    <a:pt x="15346" y="3937"/>
                  </a:cubicBezTo>
                  <a:cubicBezTo>
                    <a:pt x="15307" y="3917"/>
                    <a:pt x="15262" y="3896"/>
                    <a:pt x="15222" y="3829"/>
                  </a:cubicBezTo>
                  <a:cubicBezTo>
                    <a:pt x="15202" y="3829"/>
                    <a:pt x="15182" y="3809"/>
                    <a:pt x="15162" y="3809"/>
                  </a:cubicBezTo>
                  <a:cubicBezTo>
                    <a:pt x="15118" y="3742"/>
                    <a:pt x="15058" y="3722"/>
                    <a:pt x="14993" y="3701"/>
                  </a:cubicBezTo>
                  <a:cubicBezTo>
                    <a:pt x="14973" y="3701"/>
                    <a:pt x="14933" y="3681"/>
                    <a:pt x="14913" y="3660"/>
                  </a:cubicBezTo>
                  <a:cubicBezTo>
                    <a:pt x="14869" y="3640"/>
                    <a:pt x="14829" y="3640"/>
                    <a:pt x="14789" y="3640"/>
                  </a:cubicBezTo>
                  <a:cubicBezTo>
                    <a:pt x="14744" y="3614"/>
                    <a:pt x="14685" y="3614"/>
                    <a:pt x="14640" y="3573"/>
                  </a:cubicBezTo>
                  <a:cubicBezTo>
                    <a:pt x="14620" y="3552"/>
                    <a:pt x="14620" y="3552"/>
                    <a:pt x="14600" y="3552"/>
                  </a:cubicBezTo>
                  <a:cubicBezTo>
                    <a:pt x="14560" y="3552"/>
                    <a:pt x="14515" y="3532"/>
                    <a:pt x="14495" y="3532"/>
                  </a:cubicBezTo>
                  <a:cubicBezTo>
                    <a:pt x="14489" y="3525"/>
                    <a:pt x="14484" y="3523"/>
                    <a:pt x="14481" y="3523"/>
                  </a:cubicBezTo>
                  <a:cubicBezTo>
                    <a:pt x="14473" y="3523"/>
                    <a:pt x="14469" y="3532"/>
                    <a:pt x="14456" y="3532"/>
                  </a:cubicBezTo>
                  <a:cubicBezTo>
                    <a:pt x="14391" y="3485"/>
                    <a:pt x="14311" y="3465"/>
                    <a:pt x="14247" y="3465"/>
                  </a:cubicBezTo>
                  <a:lnTo>
                    <a:pt x="13978" y="3465"/>
                  </a:lnTo>
                  <a:cubicBezTo>
                    <a:pt x="13968" y="3475"/>
                    <a:pt x="13953" y="3475"/>
                    <a:pt x="13938" y="3475"/>
                  </a:cubicBezTo>
                  <a:cubicBezTo>
                    <a:pt x="13922" y="3475"/>
                    <a:pt x="13906" y="3475"/>
                    <a:pt x="13893" y="3485"/>
                  </a:cubicBezTo>
                  <a:cubicBezTo>
                    <a:pt x="13832" y="3468"/>
                    <a:pt x="13775" y="3462"/>
                    <a:pt x="13720" y="3462"/>
                  </a:cubicBezTo>
                  <a:cubicBezTo>
                    <a:pt x="13644" y="3462"/>
                    <a:pt x="13572" y="3474"/>
                    <a:pt x="13500" y="3485"/>
                  </a:cubicBezTo>
                  <a:cubicBezTo>
                    <a:pt x="13421" y="3485"/>
                    <a:pt x="13336" y="3485"/>
                    <a:pt x="13251" y="3532"/>
                  </a:cubicBezTo>
                  <a:cubicBezTo>
                    <a:pt x="13212" y="3532"/>
                    <a:pt x="13192" y="3552"/>
                    <a:pt x="13147" y="3552"/>
                  </a:cubicBezTo>
                  <a:cubicBezTo>
                    <a:pt x="13127" y="3552"/>
                    <a:pt x="13127" y="3573"/>
                    <a:pt x="13107" y="3573"/>
                  </a:cubicBezTo>
                  <a:lnTo>
                    <a:pt x="13067" y="3573"/>
                  </a:lnTo>
                  <a:cubicBezTo>
                    <a:pt x="13023" y="3594"/>
                    <a:pt x="12983" y="3614"/>
                    <a:pt x="12923" y="3640"/>
                  </a:cubicBezTo>
                  <a:cubicBezTo>
                    <a:pt x="12923" y="3640"/>
                    <a:pt x="12912" y="3628"/>
                    <a:pt x="12905" y="3628"/>
                  </a:cubicBezTo>
                  <a:cubicBezTo>
                    <a:pt x="12901" y="3628"/>
                    <a:pt x="12898" y="3631"/>
                    <a:pt x="12898" y="3640"/>
                  </a:cubicBezTo>
                  <a:cubicBezTo>
                    <a:pt x="12878" y="3640"/>
                    <a:pt x="12858" y="3660"/>
                    <a:pt x="12838" y="3681"/>
                  </a:cubicBezTo>
                  <a:cubicBezTo>
                    <a:pt x="12834" y="3676"/>
                    <a:pt x="12829" y="3675"/>
                    <a:pt x="12823" y="3675"/>
                  </a:cubicBezTo>
                  <a:cubicBezTo>
                    <a:pt x="12807" y="3675"/>
                    <a:pt x="12786" y="3687"/>
                    <a:pt x="12769" y="3687"/>
                  </a:cubicBezTo>
                  <a:cubicBezTo>
                    <a:pt x="12764" y="3687"/>
                    <a:pt x="12758" y="3685"/>
                    <a:pt x="12754" y="3681"/>
                  </a:cubicBezTo>
                  <a:lnTo>
                    <a:pt x="12714" y="3681"/>
                  </a:lnTo>
                  <a:cubicBezTo>
                    <a:pt x="12649" y="3722"/>
                    <a:pt x="12570" y="3789"/>
                    <a:pt x="12485" y="3829"/>
                  </a:cubicBezTo>
                  <a:cubicBezTo>
                    <a:pt x="12445" y="3850"/>
                    <a:pt x="12425" y="3871"/>
                    <a:pt x="12381" y="3917"/>
                  </a:cubicBezTo>
                  <a:lnTo>
                    <a:pt x="12361" y="3917"/>
                  </a:lnTo>
                  <a:cubicBezTo>
                    <a:pt x="12321" y="3937"/>
                    <a:pt x="12301" y="3958"/>
                    <a:pt x="12256" y="3978"/>
                  </a:cubicBezTo>
                  <a:cubicBezTo>
                    <a:pt x="12152" y="4045"/>
                    <a:pt x="12072" y="4107"/>
                    <a:pt x="11988" y="4194"/>
                  </a:cubicBezTo>
                  <a:lnTo>
                    <a:pt x="11948" y="4194"/>
                  </a:lnTo>
                  <a:cubicBezTo>
                    <a:pt x="11948" y="4215"/>
                    <a:pt x="11928" y="4215"/>
                    <a:pt x="11928" y="4235"/>
                  </a:cubicBezTo>
                  <a:lnTo>
                    <a:pt x="11883" y="4235"/>
                  </a:lnTo>
                  <a:cubicBezTo>
                    <a:pt x="11863" y="4235"/>
                    <a:pt x="11863" y="4281"/>
                    <a:pt x="11843" y="4281"/>
                  </a:cubicBezTo>
                  <a:cubicBezTo>
                    <a:pt x="11843" y="4322"/>
                    <a:pt x="11804" y="4343"/>
                    <a:pt x="11779" y="4343"/>
                  </a:cubicBezTo>
                  <a:cubicBezTo>
                    <a:pt x="11759" y="4364"/>
                    <a:pt x="11719" y="4364"/>
                    <a:pt x="11719" y="4410"/>
                  </a:cubicBezTo>
                  <a:cubicBezTo>
                    <a:pt x="11719" y="4410"/>
                    <a:pt x="11699" y="4410"/>
                    <a:pt x="11699" y="4430"/>
                  </a:cubicBezTo>
                  <a:cubicBezTo>
                    <a:pt x="11634" y="4451"/>
                    <a:pt x="11595" y="4512"/>
                    <a:pt x="11555" y="4559"/>
                  </a:cubicBezTo>
                  <a:cubicBezTo>
                    <a:pt x="11530" y="4579"/>
                    <a:pt x="11510" y="4599"/>
                    <a:pt x="11490" y="4599"/>
                  </a:cubicBezTo>
                  <a:cubicBezTo>
                    <a:pt x="11470" y="4620"/>
                    <a:pt x="11490" y="4620"/>
                    <a:pt x="11490" y="4641"/>
                  </a:cubicBezTo>
                  <a:cubicBezTo>
                    <a:pt x="11430" y="4666"/>
                    <a:pt x="11406" y="4687"/>
                    <a:pt x="11386" y="4748"/>
                  </a:cubicBezTo>
                  <a:lnTo>
                    <a:pt x="11366" y="4748"/>
                  </a:lnTo>
                  <a:cubicBezTo>
                    <a:pt x="11346" y="4769"/>
                    <a:pt x="11306" y="4769"/>
                    <a:pt x="11306" y="4815"/>
                  </a:cubicBezTo>
                  <a:cubicBezTo>
                    <a:pt x="11261" y="4815"/>
                    <a:pt x="11261" y="4856"/>
                    <a:pt x="11241" y="4877"/>
                  </a:cubicBezTo>
                  <a:cubicBezTo>
                    <a:pt x="11221" y="4923"/>
                    <a:pt x="11202" y="4943"/>
                    <a:pt x="11182" y="4985"/>
                  </a:cubicBezTo>
                  <a:cubicBezTo>
                    <a:pt x="11157" y="5005"/>
                    <a:pt x="11157" y="5051"/>
                    <a:pt x="11137" y="5072"/>
                  </a:cubicBezTo>
                  <a:cubicBezTo>
                    <a:pt x="11117" y="5092"/>
                    <a:pt x="11077" y="5113"/>
                    <a:pt x="11077" y="5154"/>
                  </a:cubicBezTo>
                  <a:cubicBezTo>
                    <a:pt x="11077" y="5180"/>
                    <a:pt x="11057" y="5200"/>
                    <a:pt x="11032" y="5221"/>
                  </a:cubicBezTo>
                  <a:cubicBezTo>
                    <a:pt x="10992" y="5308"/>
                    <a:pt x="10953" y="5369"/>
                    <a:pt x="10908" y="5457"/>
                  </a:cubicBezTo>
                  <a:cubicBezTo>
                    <a:pt x="10888" y="5498"/>
                    <a:pt x="10888" y="5539"/>
                    <a:pt x="10868" y="5585"/>
                  </a:cubicBezTo>
                  <a:cubicBezTo>
                    <a:pt x="10868" y="5606"/>
                    <a:pt x="10828" y="5647"/>
                    <a:pt x="10848" y="5693"/>
                  </a:cubicBezTo>
                  <a:lnTo>
                    <a:pt x="10828" y="5693"/>
                  </a:lnTo>
                  <a:cubicBezTo>
                    <a:pt x="10783" y="5755"/>
                    <a:pt x="10764" y="5821"/>
                    <a:pt x="10724" y="5862"/>
                  </a:cubicBezTo>
                  <a:cubicBezTo>
                    <a:pt x="10744" y="5903"/>
                    <a:pt x="10704" y="5950"/>
                    <a:pt x="10724" y="5991"/>
                  </a:cubicBezTo>
                  <a:cubicBezTo>
                    <a:pt x="10704" y="6032"/>
                    <a:pt x="10684" y="6052"/>
                    <a:pt x="10684" y="6099"/>
                  </a:cubicBezTo>
                  <a:lnTo>
                    <a:pt x="10684" y="6227"/>
                  </a:lnTo>
                  <a:cubicBezTo>
                    <a:pt x="10659" y="6247"/>
                    <a:pt x="10659" y="6288"/>
                    <a:pt x="10659" y="6335"/>
                  </a:cubicBezTo>
                  <a:cubicBezTo>
                    <a:pt x="10659" y="6376"/>
                    <a:pt x="10639" y="6417"/>
                    <a:pt x="10639" y="6463"/>
                  </a:cubicBezTo>
                  <a:lnTo>
                    <a:pt x="10659" y="6483"/>
                  </a:lnTo>
                  <a:cubicBezTo>
                    <a:pt x="10639" y="6504"/>
                    <a:pt x="10639" y="6525"/>
                    <a:pt x="10639" y="6545"/>
                  </a:cubicBezTo>
                  <a:lnTo>
                    <a:pt x="10639" y="6612"/>
                  </a:lnTo>
                  <a:cubicBezTo>
                    <a:pt x="10659" y="6653"/>
                    <a:pt x="10659" y="6673"/>
                    <a:pt x="10659" y="6694"/>
                  </a:cubicBezTo>
                  <a:cubicBezTo>
                    <a:pt x="10659" y="6740"/>
                    <a:pt x="10659" y="6761"/>
                    <a:pt x="10684" y="6781"/>
                  </a:cubicBezTo>
                  <a:lnTo>
                    <a:pt x="10684" y="6822"/>
                  </a:lnTo>
                  <a:cubicBezTo>
                    <a:pt x="10659" y="6869"/>
                    <a:pt x="10639" y="6930"/>
                    <a:pt x="10639" y="6997"/>
                  </a:cubicBezTo>
                  <a:cubicBezTo>
                    <a:pt x="10639" y="7038"/>
                    <a:pt x="10639" y="7058"/>
                    <a:pt x="10619" y="7105"/>
                  </a:cubicBezTo>
                  <a:cubicBezTo>
                    <a:pt x="10619" y="7146"/>
                    <a:pt x="10619" y="7187"/>
                    <a:pt x="10599" y="7233"/>
                  </a:cubicBezTo>
                  <a:lnTo>
                    <a:pt x="10619" y="7253"/>
                  </a:lnTo>
                  <a:cubicBezTo>
                    <a:pt x="10619" y="7336"/>
                    <a:pt x="10639" y="7402"/>
                    <a:pt x="10659" y="7464"/>
                  </a:cubicBezTo>
                  <a:cubicBezTo>
                    <a:pt x="10659" y="7510"/>
                    <a:pt x="10659" y="7551"/>
                    <a:pt x="10639" y="7592"/>
                  </a:cubicBezTo>
                  <a:cubicBezTo>
                    <a:pt x="10659" y="7639"/>
                    <a:pt x="10659" y="7680"/>
                    <a:pt x="10659" y="7721"/>
                  </a:cubicBezTo>
                  <a:cubicBezTo>
                    <a:pt x="10684" y="7746"/>
                    <a:pt x="10684" y="7767"/>
                    <a:pt x="10704" y="7787"/>
                  </a:cubicBezTo>
                  <a:lnTo>
                    <a:pt x="10704" y="7895"/>
                  </a:lnTo>
                  <a:cubicBezTo>
                    <a:pt x="10744" y="7936"/>
                    <a:pt x="10744" y="7977"/>
                    <a:pt x="10744" y="8023"/>
                  </a:cubicBezTo>
                  <a:cubicBezTo>
                    <a:pt x="10744" y="8085"/>
                    <a:pt x="10783" y="8131"/>
                    <a:pt x="10783" y="8193"/>
                  </a:cubicBezTo>
                  <a:cubicBezTo>
                    <a:pt x="10783" y="8213"/>
                    <a:pt x="10808" y="8213"/>
                    <a:pt x="10808" y="8234"/>
                  </a:cubicBezTo>
                  <a:cubicBezTo>
                    <a:pt x="10828" y="8280"/>
                    <a:pt x="10828" y="8321"/>
                    <a:pt x="10848" y="8362"/>
                  </a:cubicBezTo>
                  <a:lnTo>
                    <a:pt x="10828" y="8388"/>
                  </a:lnTo>
                  <a:cubicBezTo>
                    <a:pt x="10868" y="8429"/>
                    <a:pt x="10848" y="8470"/>
                    <a:pt x="10868" y="8516"/>
                  </a:cubicBezTo>
                  <a:cubicBezTo>
                    <a:pt x="10908" y="8557"/>
                    <a:pt x="10908" y="8598"/>
                    <a:pt x="10908" y="8645"/>
                  </a:cubicBezTo>
                  <a:cubicBezTo>
                    <a:pt x="10933" y="8706"/>
                    <a:pt x="10933" y="8773"/>
                    <a:pt x="10953" y="8835"/>
                  </a:cubicBezTo>
                  <a:cubicBezTo>
                    <a:pt x="10973" y="8901"/>
                    <a:pt x="11012" y="8942"/>
                    <a:pt x="11012" y="9030"/>
                  </a:cubicBezTo>
                  <a:cubicBezTo>
                    <a:pt x="11012" y="9050"/>
                    <a:pt x="11032" y="9091"/>
                    <a:pt x="11057" y="9112"/>
                  </a:cubicBezTo>
                  <a:cubicBezTo>
                    <a:pt x="11077" y="9158"/>
                    <a:pt x="11077" y="9199"/>
                    <a:pt x="11077" y="9240"/>
                  </a:cubicBezTo>
                  <a:cubicBezTo>
                    <a:pt x="11097" y="9286"/>
                    <a:pt x="11117" y="9307"/>
                    <a:pt x="11117" y="9348"/>
                  </a:cubicBezTo>
                  <a:cubicBezTo>
                    <a:pt x="11117" y="9369"/>
                    <a:pt x="11137" y="9389"/>
                    <a:pt x="11157" y="9435"/>
                  </a:cubicBezTo>
                  <a:cubicBezTo>
                    <a:pt x="11157" y="9435"/>
                    <a:pt x="11137" y="9435"/>
                    <a:pt x="11137" y="9456"/>
                  </a:cubicBezTo>
                  <a:cubicBezTo>
                    <a:pt x="11157" y="9456"/>
                    <a:pt x="11157" y="9476"/>
                    <a:pt x="11182" y="9497"/>
                  </a:cubicBezTo>
                  <a:cubicBezTo>
                    <a:pt x="11182" y="9543"/>
                    <a:pt x="11202" y="9584"/>
                    <a:pt x="11202" y="9646"/>
                  </a:cubicBezTo>
                  <a:cubicBezTo>
                    <a:pt x="11157" y="9692"/>
                    <a:pt x="11077" y="9712"/>
                    <a:pt x="10992" y="9753"/>
                  </a:cubicBezTo>
                  <a:cubicBezTo>
                    <a:pt x="10973" y="9753"/>
                    <a:pt x="10973" y="9712"/>
                    <a:pt x="10953" y="9712"/>
                  </a:cubicBezTo>
                  <a:cubicBezTo>
                    <a:pt x="10908" y="9712"/>
                    <a:pt x="10888" y="9753"/>
                    <a:pt x="10828" y="9753"/>
                  </a:cubicBezTo>
                  <a:cubicBezTo>
                    <a:pt x="10783" y="9733"/>
                    <a:pt x="10808" y="9671"/>
                    <a:pt x="10783" y="9646"/>
                  </a:cubicBezTo>
                  <a:cubicBezTo>
                    <a:pt x="10783" y="9625"/>
                    <a:pt x="10808" y="9625"/>
                    <a:pt x="10808" y="9605"/>
                  </a:cubicBezTo>
                  <a:cubicBezTo>
                    <a:pt x="10800" y="9598"/>
                    <a:pt x="10795" y="9595"/>
                    <a:pt x="10790" y="9595"/>
                  </a:cubicBezTo>
                  <a:cubicBezTo>
                    <a:pt x="10781" y="9595"/>
                    <a:pt x="10777" y="9605"/>
                    <a:pt x="10764" y="9605"/>
                  </a:cubicBezTo>
                  <a:cubicBezTo>
                    <a:pt x="10764" y="9543"/>
                    <a:pt x="10744" y="9456"/>
                    <a:pt x="10744" y="9389"/>
                  </a:cubicBezTo>
                  <a:cubicBezTo>
                    <a:pt x="10744" y="9348"/>
                    <a:pt x="10704" y="9348"/>
                    <a:pt x="10704" y="9307"/>
                  </a:cubicBezTo>
                  <a:cubicBezTo>
                    <a:pt x="10704" y="9307"/>
                    <a:pt x="10724" y="9307"/>
                    <a:pt x="10724" y="9261"/>
                  </a:cubicBezTo>
                  <a:cubicBezTo>
                    <a:pt x="10684" y="9240"/>
                    <a:pt x="10659" y="9220"/>
                    <a:pt x="10639" y="9179"/>
                  </a:cubicBezTo>
                  <a:cubicBezTo>
                    <a:pt x="10659" y="9158"/>
                    <a:pt x="10659" y="9132"/>
                    <a:pt x="10659" y="9112"/>
                  </a:cubicBezTo>
                  <a:cubicBezTo>
                    <a:pt x="10684" y="9091"/>
                    <a:pt x="10684" y="9071"/>
                    <a:pt x="10659" y="9050"/>
                  </a:cubicBezTo>
                  <a:cubicBezTo>
                    <a:pt x="10659" y="9071"/>
                    <a:pt x="10659" y="9112"/>
                    <a:pt x="10619" y="9132"/>
                  </a:cubicBezTo>
                  <a:cubicBezTo>
                    <a:pt x="10639" y="9071"/>
                    <a:pt x="10599" y="9030"/>
                    <a:pt x="10599" y="8963"/>
                  </a:cubicBezTo>
                  <a:cubicBezTo>
                    <a:pt x="10599" y="8942"/>
                    <a:pt x="10579" y="8922"/>
                    <a:pt x="10579" y="8922"/>
                  </a:cubicBezTo>
                  <a:cubicBezTo>
                    <a:pt x="10560" y="8901"/>
                    <a:pt x="10560" y="8876"/>
                    <a:pt x="10560" y="8855"/>
                  </a:cubicBezTo>
                  <a:cubicBezTo>
                    <a:pt x="10560" y="8845"/>
                    <a:pt x="10565" y="8845"/>
                    <a:pt x="10572" y="8845"/>
                  </a:cubicBezTo>
                  <a:cubicBezTo>
                    <a:pt x="10579" y="8845"/>
                    <a:pt x="10589" y="8845"/>
                    <a:pt x="10599" y="8835"/>
                  </a:cubicBezTo>
                  <a:cubicBezTo>
                    <a:pt x="10589" y="8824"/>
                    <a:pt x="10579" y="8824"/>
                    <a:pt x="10572" y="8824"/>
                  </a:cubicBezTo>
                  <a:cubicBezTo>
                    <a:pt x="10565" y="8824"/>
                    <a:pt x="10560" y="8824"/>
                    <a:pt x="10560" y="8814"/>
                  </a:cubicBezTo>
                  <a:cubicBezTo>
                    <a:pt x="10535" y="8814"/>
                    <a:pt x="10535" y="8793"/>
                    <a:pt x="10535" y="8793"/>
                  </a:cubicBezTo>
                  <a:cubicBezTo>
                    <a:pt x="10535" y="8773"/>
                    <a:pt x="10560" y="8773"/>
                    <a:pt x="10579" y="8747"/>
                  </a:cubicBezTo>
                  <a:cubicBezTo>
                    <a:pt x="10560" y="8727"/>
                    <a:pt x="10535" y="8706"/>
                    <a:pt x="10535" y="8686"/>
                  </a:cubicBezTo>
                  <a:cubicBezTo>
                    <a:pt x="10515" y="8665"/>
                    <a:pt x="10560" y="8665"/>
                    <a:pt x="10535" y="8645"/>
                  </a:cubicBezTo>
                  <a:cubicBezTo>
                    <a:pt x="10495" y="8578"/>
                    <a:pt x="10495" y="8491"/>
                    <a:pt x="10475" y="8409"/>
                  </a:cubicBezTo>
                  <a:lnTo>
                    <a:pt x="10475" y="8362"/>
                  </a:lnTo>
                  <a:cubicBezTo>
                    <a:pt x="10462" y="8362"/>
                    <a:pt x="10457" y="8353"/>
                    <a:pt x="10450" y="8353"/>
                  </a:cubicBezTo>
                  <a:cubicBezTo>
                    <a:pt x="10446" y="8353"/>
                    <a:pt x="10442" y="8355"/>
                    <a:pt x="10435" y="8362"/>
                  </a:cubicBezTo>
                  <a:cubicBezTo>
                    <a:pt x="10435" y="8321"/>
                    <a:pt x="10410" y="8301"/>
                    <a:pt x="10390" y="8301"/>
                  </a:cubicBezTo>
                  <a:lnTo>
                    <a:pt x="10390" y="8213"/>
                  </a:lnTo>
                  <a:cubicBezTo>
                    <a:pt x="10390" y="8193"/>
                    <a:pt x="10370" y="8172"/>
                    <a:pt x="10370" y="8152"/>
                  </a:cubicBezTo>
                  <a:cubicBezTo>
                    <a:pt x="10370" y="8145"/>
                    <a:pt x="10373" y="8143"/>
                    <a:pt x="10376" y="8143"/>
                  </a:cubicBezTo>
                  <a:cubicBezTo>
                    <a:pt x="10382" y="8143"/>
                    <a:pt x="10390" y="8152"/>
                    <a:pt x="10390" y="8152"/>
                  </a:cubicBezTo>
                  <a:cubicBezTo>
                    <a:pt x="10410" y="8172"/>
                    <a:pt x="10390" y="8213"/>
                    <a:pt x="10435" y="8213"/>
                  </a:cubicBezTo>
                  <a:lnTo>
                    <a:pt x="10435" y="8065"/>
                  </a:lnTo>
                  <a:cubicBezTo>
                    <a:pt x="10435" y="8044"/>
                    <a:pt x="10410" y="8044"/>
                    <a:pt x="10410" y="8044"/>
                  </a:cubicBezTo>
                  <a:lnTo>
                    <a:pt x="10410" y="8003"/>
                  </a:lnTo>
                  <a:cubicBezTo>
                    <a:pt x="10415" y="7999"/>
                    <a:pt x="10418" y="7997"/>
                    <a:pt x="10421" y="7997"/>
                  </a:cubicBezTo>
                  <a:cubicBezTo>
                    <a:pt x="10432" y="7997"/>
                    <a:pt x="10438" y="8017"/>
                    <a:pt x="10452" y="8017"/>
                  </a:cubicBezTo>
                  <a:cubicBezTo>
                    <a:pt x="10458" y="8017"/>
                    <a:pt x="10465" y="8013"/>
                    <a:pt x="10475" y="8003"/>
                  </a:cubicBezTo>
                  <a:lnTo>
                    <a:pt x="10475" y="7957"/>
                  </a:lnTo>
                  <a:cubicBezTo>
                    <a:pt x="10435" y="7895"/>
                    <a:pt x="10475" y="7828"/>
                    <a:pt x="10435" y="7787"/>
                  </a:cubicBezTo>
                  <a:cubicBezTo>
                    <a:pt x="10410" y="7828"/>
                    <a:pt x="10410" y="7828"/>
                    <a:pt x="10435" y="7875"/>
                  </a:cubicBezTo>
                  <a:cubicBezTo>
                    <a:pt x="10410" y="7895"/>
                    <a:pt x="10410" y="7936"/>
                    <a:pt x="10435" y="7977"/>
                  </a:cubicBezTo>
                  <a:lnTo>
                    <a:pt x="10410" y="7977"/>
                  </a:lnTo>
                  <a:cubicBezTo>
                    <a:pt x="10370" y="7957"/>
                    <a:pt x="10410" y="7916"/>
                    <a:pt x="10370" y="7916"/>
                  </a:cubicBezTo>
                  <a:lnTo>
                    <a:pt x="10351" y="7916"/>
                  </a:lnTo>
                  <a:cubicBezTo>
                    <a:pt x="10331" y="7936"/>
                    <a:pt x="10351" y="7957"/>
                    <a:pt x="10331" y="7977"/>
                  </a:cubicBezTo>
                  <a:cubicBezTo>
                    <a:pt x="10331" y="7957"/>
                    <a:pt x="10351" y="7916"/>
                    <a:pt x="10331" y="7916"/>
                  </a:cubicBezTo>
                  <a:lnTo>
                    <a:pt x="10331" y="7875"/>
                  </a:lnTo>
                  <a:cubicBezTo>
                    <a:pt x="10339" y="7869"/>
                    <a:pt x="10345" y="7867"/>
                    <a:pt x="10349" y="7867"/>
                  </a:cubicBezTo>
                  <a:cubicBezTo>
                    <a:pt x="10364" y="7867"/>
                    <a:pt x="10355" y="7895"/>
                    <a:pt x="10370" y="7895"/>
                  </a:cubicBezTo>
                  <a:cubicBezTo>
                    <a:pt x="10390" y="7875"/>
                    <a:pt x="10370" y="7849"/>
                    <a:pt x="10390" y="7849"/>
                  </a:cubicBezTo>
                  <a:cubicBezTo>
                    <a:pt x="10351" y="7767"/>
                    <a:pt x="10331" y="7680"/>
                    <a:pt x="10311" y="7592"/>
                  </a:cubicBezTo>
                  <a:lnTo>
                    <a:pt x="10311" y="7572"/>
                  </a:lnTo>
                  <a:cubicBezTo>
                    <a:pt x="10311" y="7551"/>
                    <a:pt x="10286" y="7510"/>
                    <a:pt x="10266" y="7490"/>
                  </a:cubicBezTo>
                  <a:cubicBezTo>
                    <a:pt x="10286" y="7464"/>
                    <a:pt x="10286" y="7443"/>
                    <a:pt x="10286" y="7443"/>
                  </a:cubicBezTo>
                  <a:cubicBezTo>
                    <a:pt x="10311" y="7443"/>
                    <a:pt x="10311" y="7464"/>
                    <a:pt x="10331" y="7490"/>
                  </a:cubicBezTo>
                  <a:cubicBezTo>
                    <a:pt x="10351" y="7443"/>
                    <a:pt x="10331" y="7423"/>
                    <a:pt x="10331" y="7382"/>
                  </a:cubicBezTo>
                  <a:cubicBezTo>
                    <a:pt x="10331" y="7361"/>
                    <a:pt x="10351" y="7315"/>
                    <a:pt x="10311" y="7295"/>
                  </a:cubicBezTo>
                  <a:cubicBezTo>
                    <a:pt x="10331" y="7274"/>
                    <a:pt x="10351" y="7274"/>
                    <a:pt x="10351" y="7253"/>
                  </a:cubicBezTo>
                  <a:lnTo>
                    <a:pt x="10351" y="7166"/>
                  </a:lnTo>
                  <a:cubicBezTo>
                    <a:pt x="10331" y="7187"/>
                    <a:pt x="10351" y="7233"/>
                    <a:pt x="10331" y="7233"/>
                  </a:cubicBezTo>
                  <a:cubicBezTo>
                    <a:pt x="10311" y="7187"/>
                    <a:pt x="10351" y="7166"/>
                    <a:pt x="10331" y="7146"/>
                  </a:cubicBezTo>
                  <a:cubicBezTo>
                    <a:pt x="10311" y="7105"/>
                    <a:pt x="10311" y="7058"/>
                    <a:pt x="10311" y="7038"/>
                  </a:cubicBezTo>
                  <a:cubicBezTo>
                    <a:pt x="10311" y="7038"/>
                    <a:pt x="10286" y="7038"/>
                    <a:pt x="10286" y="7058"/>
                  </a:cubicBezTo>
                  <a:cubicBezTo>
                    <a:pt x="10286" y="7079"/>
                    <a:pt x="10286" y="7079"/>
                    <a:pt x="10266" y="7105"/>
                  </a:cubicBezTo>
                  <a:cubicBezTo>
                    <a:pt x="10311" y="7146"/>
                    <a:pt x="10286" y="7187"/>
                    <a:pt x="10266" y="7233"/>
                  </a:cubicBezTo>
                  <a:cubicBezTo>
                    <a:pt x="10246" y="7233"/>
                    <a:pt x="10246" y="7207"/>
                    <a:pt x="10246" y="7187"/>
                  </a:cubicBezTo>
                  <a:lnTo>
                    <a:pt x="10226" y="7166"/>
                  </a:lnTo>
                  <a:cubicBezTo>
                    <a:pt x="10226" y="7146"/>
                    <a:pt x="10246" y="7125"/>
                    <a:pt x="10246" y="7105"/>
                  </a:cubicBezTo>
                  <a:lnTo>
                    <a:pt x="10246" y="6889"/>
                  </a:lnTo>
                  <a:cubicBezTo>
                    <a:pt x="10266" y="6869"/>
                    <a:pt x="10246" y="6848"/>
                    <a:pt x="10246" y="6822"/>
                  </a:cubicBezTo>
                  <a:cubicBezTo>
                    <a:pt x="10266" y="6781"/>
                    <a:pt x="10246" y="6720"/>
                    <a:pt x="10246" y="6673"/>
                  </a:cubicBezTo>
                  <a:cubicBezTo>
                    <a:pt x="10246" y="6632"/>
                    <a:pt x="10266" y="6566"/>
                    <a:pt x="10286" y="6525"/>
                  </a:cubicBezTo>
                  <a:cubicBezTo>
                    <a:pt x="10266" y="6525"/>
                    <a:pt x="10246" y="6525"/>
                    <a:pt x="10266" y="6504"/>
                  </a:cubicBezTo>
                  <a:cubicBezTo>
                    <a:pt x="10273" y="6497"/>
                    <a:pt x="10277" y="6495"/>
                    <a:pt x="10281" y="6495"/>
                  </a:cubicBezTo>
                  <a:cubicBezTo>
                    <a:pt x="10289" y="6495"/>
                    <a:pt x="10294" y="6504"/>
                    <a:pt x="10311" y="6504"/>
                  </a:cubicBezTo>
                  <a:cubicBezTo>
                    <a:pt x="10331" y="6483"/>
                    <a:pt x="10311" y="6437"/>
                    <a:pt x="10331" y="6417"/>
                  </a:cubicBezTo>
                  <a:cubicBezTo>
                    <a:pt x="10311" y="6396"/>
                    <a:pt x="10331" y="6376"/>
                    <a:pt x="10331" y="6355"/>
                  </a:cubicBezTo>
                  <a:cubicBezTo>
                    <a:pt x="10351" y="6335"/>
                    <a:pt x="10351" y="6309"/>
                    <a:pt x="10351" y="6288"/>
                  </a:cubicBezTo>
                  <a:lnTo>
                    <a:pt x="10351" y="6247"/>
                  </a:lnTo>
                  <a:lnTo>
                    <a:pt x="10331" y="6227"/>
                  </a:lnTo>
                  <a:lnTo>
                    <a:pt x="10331" y="6206"/>
                  </a:lnTo>
                  <a:cubicBezTo>
                    <a:pt x="10311" y="6206"/>
                    <a:pt x="10311" y="6227"/>
                    <a:pt x="10311" y="6247"/>
                  </a:cubicBezTo>
                  <a:cubicBezTo>
                    <a:pt x="10286" y="6247"/>
                    <a:pt x="10331" y="6268"/>
                    <a:pt x="10311" y="6288"/>
                  </a:cubicBezTo>
                  <a:lnTo>
                    <a:pt x="10286" y="6268"/>
                  </a:lnTo>
                  <a:cubicBezTo>
                    <a:pt x="10286" y="6227"/>
                    <a:pt x="10286" y="6181"/>
                    <a:pt x="10311" y="6139"/>
                  </a:cubicBezTo>
                  <a:lnTo>
                    <a:pt x="10331" y="6139"/>
                  </a:lnTo>
                  <a:cubicBezTo>
                    <a:pt x="10351" y="6139"/>
                    <a:pt x="10351" y="6119"/>
                    <a:pt x="10351" y="6119"/>
                  </a:cubicBezTo>
                  <a:cubicBezTo>
                    <a:pt x="10370" y="6129"/>
                    <a:pt x="10381" y="6134"/>
                    <a:pt x="10391" y="6134"/>
                  </a:cubicBezTo>
                  <a:cubicBezTo>
                    <a:pt x="10402" y="6134"/>
                    <a:pt x="10413" y="6129"/>
                    <a:pt x="10435" y="6119"/>
                  </a:cubicBezTo>
                  <a:cubicBezTo>
                    <a:pt x="10435" y="6078"/>
                    <a:pt x="10455" y="6032"/>
                    <a:pt x="10455" y="5991"/>
                  </a:cubicBezTo>
                  <a:cubicBezTo>
                    <a:pt x="10435" y="5970"/>
                    <a:pt x="10435" y="5970"/>
                    <a:pt x="10410" y="5950"/>
                  </a:cubicBezTo>
                  <a:cubicBezTo>
                    <a:pt x="10435" y="5903"/>
                    <a:pt x="10435" y="5903"/>
                    <a:pt x="10455" y="5883"/>
                  </a:cubicBezTo>
                  <a:cubicBezTo>
                    <a:pt x="10455" y="5862"/>
                    <a:pt x="10435" y="5862"/>
                    <a:pt x="10435" y="5862"/>
                  </a:cubicBezTo>
                  <a:cubicBezTo>
                    <a:pt x="10455" y="5842"/>
                    <a:pt x="10495" y="5842"/>
                    <a:pt x="10495" y="5775"/>
                  </a:cubicBezTo>
                  <a:lnTo>
                    <a:pt x="10495" y="5734"/>
                  </a:lnTo>
                  <a:cubicBezTo>
                    <a:pt x="10495" y="5713"/>
                    <a:pt x="10515" y="5713"/>
                    <a:pt x="10515" y="5713"/>
                  </a:cubicBezTo>
                  <a:cubicBezTo>
                    <a:pt x="10515" y="5693"/>
                    <a:pt x="10515" y="5693"/>
                    <a:pt x="10495" y="5693"/>
                  </a:cubicBezTo>
                  <a:cubicBezTo>
                    <a:pt x="10455" y="5693"/>
                    <a:pt x="10455" y="5734"/>
                    <a:pt x="10435" y="5755"/>
                  </a:cubicBezTo>
                  <a:cubicBezTo>
                    <a:pt x="10410" y="5713"/>
                    <a:pt x="10455" y="5693"/>
                    <a:pt x="10455" y="5667"/>
                  </a:cubicBezTo>
                  <a:cubicBezTo>
                    <a:pt x="10455" y="5647"/>
                    <a:pt x="10410" y="5606"/>
                    <a:pt x="10435" y="5585"/>
                  </a:cubicBezTo>
                  <a:cubicBezTo>
                    <a:pt x="10455" y="5565"/>
                    <a:pt x="10455" y="5498"/>
                    <a:pt x="10495" y="5477"/>
                  </a:cubicBezTo>
                  <a:cubicBezTo>
                    <a:pt x="10535" y="5436"/>
                    <a:pt x="10535" y="5390"/>
                    <a:pt x="10579" y="5369"/>
                  </a:cubicBezTo>
                  <a:cubicBezTo>
                    <a:pt x="10579" y="5349"/>
                    <a:pt x="10599" y="5349"/>
                    <a:pt x="10599" y="5349"/>
                  </a:cubicBezTo>
                  <a:cubicBezTo>
                    <a:pt x="10619" y="5349"/>
                    <a:pt x="10619" y="5349"/>
                    <a:pt x="10619" y="5369"/>
                  </a:cubicBezTo>
                  <a:cubicBezTo>
                    <a:pt x="10639" y="5349"/>
                    <a:pt x="10684" y="5308"/>
                    <a:pt x="10724" y="5282"/>
                  </a:cubicBezTo>
                  <a:lnTo>
                    <a:pt x="10724" y="5241"/>
                  </a:lnTo>
                  <a:cubicBezTo>
                    <a:pt x="10724" y="5241"/>
                    <a:pt x="10684" y="5241"/>
                    <a:pt x="10684" y="5200"/>
                  </a:cubicBezTo>
                  <a:lnTo>
                    <a:pt x="10659" y="5200"/>
                  </a:lnTo>
                  <a:lnTo>
                    <a:pt x="10659" y="5180"/>
                  </a:lnTo>
                  <a:lnTo>
                    <a:pt x="10639" y="5180"/>
                  </a:lnTo>
                  <a:cubicBezTo>
                    <a:pt x="10619" y="5180"/>
                    <a:pt x="10639" y="5154"/>
                    <a:pt x="10619" y="5133"/>
                  </a:cubicBezTo>
                  <a:lnTo>
                    <a:pt x="10639" y="5113"/>
                  </a:lnTo>
                  <a:cubicBezTo>
                    <a:pt x="10659" y="5072"/>
                    <a:pt x="10704" y="5005"/>
                    <a:pt x="10744" y="4964"/>
                  </a:cubicBezTo>
                  <a:cubicBezTo>
                    <a:pt x="10744" y="4943"/>
                    <a:pt x="10744" y="4943"/>
                    <a:pt x="10764" y="4923"/>
                  </a:cubicBezTo>
                  <a:cubicBezTo>
                    <a:pt x="10808" y="4897"/>
                    <a:pt x="10848" y="4856"/>
                    <a:pt x="10868" y="4836"/>
                  </a:cubicBezTo>
                  <a:cubicBezTo>
                    <a:pt x="10888" y="4815"/>
                    <a:pt x="10888" y="4815"/>
                    <a:pt x="10908" y="4815"/>
                  </a:cubicBezTo>
                  <a:cubicBezTo>
                    <a:pt x="10888" y="4795"/>
                    <a:pt x="10933" y="4769"/>
                    <a:pt x="10933" y="4748"/>
                  </a:cubicBezTo>
                  <a:cubicBezTo>
                    <a:pt x="10953" y="4815"/>
                    <a:pt x="10953" y="4815"/>
                    <a:pt x="10908" y="4815"/>
                  </a:cubicBezTo>
                  <a:cubicBezTo>
                    <a:pt x="10868" y="4856"/>
                    <a:pt x="10848" y="4923"/>
                    <a:pt x="10808" y="4943"/>
                  </a:cubicBezTo>
                  <a:cubicBezTo>
                    <a:pt x="10808" y="4964"/>
                    <a:pt x="10783" y="4985"/>
                    <a:pt x="10808" y="4985"/>
                  </a:cubicBezTo>
                  <a:cubicBezTo>
                    <a:pt x="10828" y="4985"/>
                    <a:pt x="10848" y="4964"/>
                    <a:pt x="10868" y="4923"/>
                  </a:cubicBezTo>
                  <a:lnTo>
                    <a:pt x="10888" y="4923"/>
                  </a:lnTo>
                  <a:cubicBezTo>
                    <a:pt x="10933" y="4877"/>
                    <a:pt x="10953" y="4836"/>
                    <a:pt x="10992" y="4795"/>
                  </a:cubicBezTo>
                  <a:cubicBezTo>
                    <a:pt x="10992" y="4769"/>
                    <a:pt x="10973" y="4769"/>
                    <a:pt x="10973" y="4769"/>
                  </a:cubicBezTo>
                  <a:cubicBezTo>
                    <a:pt x="10973" y="4728"/>
                    <a:pt x="10992" y="4707"/>
                    <a:pt x="11012" y="4666"/>
                  </a:cubicBezTo>
                  <a:lnTo>
                    <a:pt x="11012" y="4641"/>
                  </a:lnTo>
                  <a:cubicBezTo>
                    <a:pt x="11012" y="4599"/>
                    <a:pt x="11077" y="4579"/>
                    <a:pt x="11077" y="4538"/>
                  </a:cubicBezTo>
                  <a:cubicBezTo>
                    <a:pt x="11077" y="4512"/>
                    <a:pt x="11097" y="4512"/>
                    <a:pt x="11117" y="4492"/>
                  </a:cubicBezTo>
                  <a:cubicBezTo>
                    <a:pt x="11117" y="4471"/>
                    <a:pt x="11097" y="4451"/>
                    <a:pt x="11117" y="4430"/>
                  </a:cubicBezTo>
                  <a:cubicBezTo>
                    <a:pt x="11117" y="4451"/>
                    <a:pt x="11117" y="4451"/>
                    <a:pt x="11137" y="4471"/>
                  </a:cubicBezTo>
                  <a:cubicBezTo>
                    <a:pt x="11137" y="4430"/>
                    <a:pt x="11157" y="4410"/>
                    <a:pt x="11182" y="4384"/>
                  </a:cubicBezTo>
                  <a:lnTo>
                    <a:pt x="11157" y="4384"/>
                  </a:lnTo>
                  <a:cubicBezTo>
                    <a:pt x="11157" y="4377"/>
                    <a:pt x="11157" y="4375"/>
                    <a:pt x="11158" y="4375"/>
                  </a:cubicBezTo>
                  <a:cubicBezTo>
                    <a:pt x="11159" y="4375"/>
                    <a:pt x="11165" y="4384"/>
                    <a:pt x="11182" y="4384"/>
                  </a:cubicBezTo>
                  <a:lnTo>
                    <a:pt x="11202" y="4384"/>
                  </a:lnTo>
                  <a:cubicBezTo>
                    <a:pt x="11221" y="4364"/>
                    <a:pt x="11202" y="4322"/>
                    <a:pt x="11241" y="4322"/>
                  </a:cubicBezTo>
                  <a:cubicBezTo>
                    <a:pt x="11281" y="4302"/>
                    <a:pt x="11281" y="4281"/>
                    <a:pt x="11306" y="4281"/>
                  </a:cubicBezTo>
                  <a:cubicBezTo>
                    <a:pt x="11326" y="4215"/>
                    <a:pt x="11386" y="4194"/>
                    <a:pt x="11430" y="4153"/>
                  </a:cubicBezTo>
                  <a:lnTo>
                    <a:pt x="11430" y="4127"/>
                  </a:lnTo>
                  <a:lnTo>
                    <a:pt x="11450" y="4153"/>
                  </a:lnTo>
                  <a:cubicBezTo>
                    <a:pt x="11470" y="4153"/>
                    <a:pt x="11470" y="4127"/>
                    <a:pt x="11490" y="4127"/>
                  </a:cubicBezTo>
                  <a:lnTo>
                    <a:pt x="11490" y="4107"/>
                  </a:lnTo>
                  <a:lnTo>
                    <a:pt x="11470" y="4107"/>
                  </a:lnTo>
                  <a:cubicBezTo>
                    <a:pt x="11477" y="4100"/>
                    <a:pt x="11481" y="4098"/>
                    <a:pt x="11484" y="4098"/>
                  </a:cubicBezTo>
                  <a:cubicBezTo>
                    <a:pt x="11490" y="4098"/>
                    <a:pt x="11490" y="4107"/>
                    <a:pt x="11490" y="4107"/>
                  </a:cubicBezTo>
                  <a:cubicBezTo>
                    <a:pt x="11510" y="4086"/>
                    <a:pt x="11555" y="4086"/>
                    <a:pt x="11575" y="4066"/>
                  </a:cubicBezTo>
                  <a:cubicBezTo>
                    <a:pt x="11595" y="4045"/>
                    <a:pt x="11634" y="4025"/>
                    <a:pt x="11615" y="3978"/>
                  </a:cubicBezTo>
                  <a:lnTo>
                    <a:pt x="11634" y="3978"/>
                  </a:lnTo>
                  <a:cubicBezTo>
                    <a:pt x="11679" y="3937"/>
                    <a:pt x="11719" y="3917"/>
                    <a:pt x="11779" y="3871"/>
                  </a:cubicBezTo>
                  <a:cubicBezTo>
                    <a:pt x="11779" y="3896"/>
                    <a:pt x="11759" y="3917"/>
                    <a:pt x="11779" y="3917"/>
                  </a:cubicBezTo>
                  <a:cubicBezTo>
                    <a:pt x="11779" y="3927"/>
                    <a:pt x="11774" y="3927"/>
                    <a:pt x="11766" y="3927"/>
                  </a:cubicBezTo>
                  <a:cubicBezTo>
                    <a:pt x="11759" y="3927"/>
                    <a:pt x="11749" y="3927"/>
                    <a:pt x="11739" y="3937"/>
                  </a:cubicBezTo>
                  <a:lnTo>
                    <a:pt x="11759" y="3937"/>
                  </a:lnTo>
                  <a:cubicBezTo>
                    <a:pt x="11759" y="3958"/>
                    <a:pt x="11739" y="3978"/>
                    <a:pt x="11759" y="3999"/>
                  </a:cubicBezTo>
                  <a:cubicBezTo>
                    <a:pt x="11804" y="3978"/>
                    <a:pt x="11779" y="3937"/>
                    <a:pt x="11824" y="3937"/>
                  </a:cubicBezTo>
                  <a:lnTo>
                    <a:pt x="11824" y="3829"/>
                  </a:lnTo>
                  <a:cubicBezTo>
                    <a:pt x="11843" y="3789"/>
                    <a:pt x="11863" y="3742"/>
                    <a:pt x="11928" y="3722"/>
                  </a:cubicBezTo>
                  <a:cubicBezTo>
                    <a:pt x="11968" y="3722"/>
                    <a:pt x="11988" y="3660"/>
                    <a:pt x="12028" y="3640"/>
                  </a:cubicBezTo>
                  <a:lnTo>
                    <a:pt x="12072" y="3640"/>
                  </a:lnTo>
                  <a:cubicBezTo>
                    <a:pt x="12072" y="3640"/>
                    <a:pt x="12092" y="3614"/>
                    <a:pt x="12112" y="3594"/>
                  </a:cubicBezTo>
                  <a:lnTo>
                    <a:pt x="12112" y="3640"/>
                  </a:lnTo>
                  <a:lnTo>
                    <a:pt x="12132" y="3640"/>
                  </a:lnTo>
                  <a:cubicBezTo>
                    <a:pt x="12132" y="3614"/>
                    <a:pt x="12112" y="3594"/>
                    <a:pt x="12132" y="3573"/>
                  </a:cubicBezTo>
                  <a:lnTo>
                    <a:pt x="12152" y="3573"/>
                  </a:lnTo>
                  <a:cubicBezTo>
                    <a:pt x="12321" y="3465"/>
                    <a:pt x="12341" y="3445"/>
                    <a:pt x="12485" y="3403"/>
                  </a:cubicBezTo>
                  <a:lnTo>
                    <a:pt x="12485" y="3424"/>
                  </a:lnTo>
                  <a:cubicBezTo>
                    <a:pt x="12445" y="3445"/>
                    <a:pt x="12425" y="3465"/>
                    <a:pt x="12401" y="3465"/>
                  </a:cubicBezTo>
                  <a:cubicBezTo>
                    <a:pt x="12361" y="3465"/>
                    <a:pt x="12361" y="3485"/>
                    <a:pt x="12341" y="3511"/>
                  </a:cubicBezTo>
                  <a:cubicBezTo>
                    <a:pt x="12358" y="3529"/>
                    <a:pt x="12372" y="3540"/>
                    <a:pt x="12387" y="3540"/>
                  </a:cubicBezTo>
                  <a:cubicBezTo>
                    <a:pt x="12407" y="3540"/>
                    <a:pt x="12429" y="3523"/>
                    <a:pt x="12465" y="3485"/>
                  </a:cubicBezTo>
                  <a:lnTo>
                    <a:pt x="12425" y="3485"/>
                  </a:lnTo>
                  <a:cubicBezTo>
                    <a:pt x="12445" y="3465"/>
                    <a:pt x="12445" y="3465"/>
                    <a:pt x="12465" y="3465"/>
                  </a:cubicBezTo>
                  <a:lnTo>
                    <a:pt x="12485" y="3465"/>
                  </a:lnTo>
                  <a:cubicBezTo>
                    <a:pt x="12505" y="3445"/>
                    <a:pt x="12525" y="3424"/>
                    <a:pt x="12570" y="3403"/>
                  </a:cubicBezTo>
                  <a:cubicBezTo>
                    <a:pt x="12590" y="3383"/>
                    <a:pt x="12630" y="3383"/>
                    <a:pt x="12649" y="3337"/>
                  </a:cubicBezTo>
                  <a:cubicBezTo>
                    <a:pt x="12674" y="3357"/>
                    <a:pt x="12630" y="3383"/>
                    <a:pt x="12674" y="3403"/>
                  </a:cubicBezTo>
                  <a:cubicBezTo>
                    <a:pt x="12694" y="3357"/>
                    <a:pt x="12714" y="3357"/>
                    <a:pt x="12754" y="3357"/>
                  </a:cubicBezTo>
                  <a:cubicBezTo>
                    <a:pt x="12774" y="3337"/>
                    <a:pt x="12818" y="3337"/>
                    <a:pt x="12838" y="3316"/>
                  </a:cubicBezTo>
                  <a:cubicBezTo>
                    <a:pt x="12818" y="3316"/>
                    <a:pt x="12818" y="3296"/>
                    <a:pt x="12818" y="3296"/>
                  </a:cubicBezTo>
                  <a:cubicBezTo>
                    <a:pt x="12803" y="3296"/>
                    <a:pt x="12783" y="3322"/>
                    <a:pt x="12766" y="3322"/>
                  </a:cubicBezTo>
                  <a:cubicBezTo>
                    <a:pt x="12762" y="3322"/>
                    <a:pt x="12758" y="3320"/>
                    <a:pt x="12754" y="3316"/>
                  </a:cubicBezTo>
                  <a:cubicBezTo>
                    <a:pt x="12754" y="3296"/>
                    <a:pt x="12774" y="3296"/>
                    <a:pt x="12774" y="3275"/>
                  </a:cubicBezTo>
                  <a:lnTo>
                    <a:pt x="12838" y="3275"/>
                  </a:lnTo>
                  <a:lnTo>
                    <a:pt x="12838" y="3316"/>
                  </a:lnTo>
                  <a:cubicBezTo>
                    <a:pt x="12838" y="3316"/>
                    <a:pt x="12847" y="3307"/>
                    <a:pt x="12859" y="3307"/>
                  </a:cubicBezTo>
                  <a:cubicBezTo>
                    <a:pt x="12865" y="3307"/>
                    <a:pt x="12872" y="3309"/>
                    <a:pt x="12878" y="3316"/>
                  </a:cubicBezTo>
                  <a:lnTo>
                    <a:pt x="12858" y="3337"/>
                  </a:lnTo>
                  <a:lnTo>
                    <a:pt x="12858" y="3357"/>
                  </a:lnTo>
                  <a:cubicBezTo>
                    <a:pt x="12878" y="3357"/>
                    <a:pt x="12898" y="3357"/>
                    <a:pt x="12923" y="3337"/>
                  </a:cubicBezTo>
                  <a:cubicBezTo>
                    <a:pt x="12943" y="3316"/>
                    <a:pt x="12963" y="3316"/>
                    <a:pt x="12983" y="3316"/>
                  </a:cubicBezTo>
                  <a:cubicBezTo>
                    <a:pt x="13003" y="3296"/>
                    <a:pt x="13003" y="3275"/>
                    <a:pt x="13047" y="3275"/>
                  </a:cubicBezTo>
                  <a:cubicBezTo>
                    <a:pt x="13067" y="3275"/>
                    <a:pt x="13087" y="3255"/>
                    <a:pt x="13087" y="3255"/>
                  </a:cubicBezTo>
                  <a:cubicBezTo>
                    <a:pt x="13107" y="3255"/>
                    <a:pt x="13087" y="3275"/>
                    <a:pt x="13087" y="3275"/>
                  </a:cubicBezTo>
                  <a:cubicBezTo>
                    <a:pt x="13087" y="3296"/>
                    <a:pt x="13107" y="3296"/>
                    <a:pt x="13107" y="3296"/>
                  </a:cubicBezTo>
                  <a:lnTo>
                    <a:pt x="13127" y="3296"/>
                  </a:lnTo>
                  <a:cubicBezTo>
                    <a:pt x="13147" y="3275"/>
                    <a:pt x="13127" y="3255"/>
                    <a:pt x="13147" y="3229"/>
                  </a:cubicBezTo>
                  <a:lnTo>
                    <a:pt x="13127" y="3208"/>
                  </a:lnTo>
                  <a:cubicBezTo>
                    <a:pt x="13087" y="3229"/>
                    <a:pt x="13047" y="3255"/>
                    <a:pt x="13003" y="3255"/>
                  </a:cubicBezTo>
                  <a:cubicBezTo>
                    <a:pt x="12996" y="3262"/>
                    <a:pt x="12990" y="3264"/>
                    <a:pt x="12983" y="3264"/>
                  </a:cubicBezTo>
                  <a:cubicBezTo>
                    <a:pt x="12970" y="3264"/>
                    <a:pt x="12956" y="3255"/>
                    <a:pt x="12943" y="3255"/>
                  </a:cubicBezTo>
                  <a:cubicBezTo>
                    <a:pt x="12950" y="3246"/>
                    <a:pt x="12956" y="3243"/>
                    <a:pt x="12963" y="3243"/>
                  </a:cubicBezTo>
                  <a:cubicBezTo>
                    <a:pt x="12976" y="3243"/>
                    <a:pt x="12990" y="3255"/>
                    <a:pt x="13003" y="3255"/>
                  </a:cubicBezTo>
                  <a:cubicBezTo>
                    <a:pt x="13003" y="3229"/>
                    <a:pt x="12983" y="3229"/>
                    <a:pt x="12983" y="3208"/>
                  </a:cubicBezTo>
                  <a:cubicBezTo>
                    <a:pt x="12983" y="3188"/>
                    <a:pt x="13023" y="3188"/>
                    <a:pt x="13023" y="3168"/>
                  </a:cubicBezTo>
                  <a:cubicBezTo>
                    <a:pt x="13047" y="3168"/>
                    <a:pt x="13067" y="3188"/>
                    <a:pt x="13067" y="3188"/>
                  </a:cubicBezTo>
                  <a:cubicBezTo>
                    <a:pt x="13087" y="3188"/>
                    <a:pt x="13067" y="3168"/>
                    <a:pt x="13087" y="3147"/>
                  </a:cubicBezTo>
                  <a:cubicBezTo>
                    <a:pt x="13127" y="3147"/>
                    <a:pt x="13147" y="3126"/>
                    <a:pt x="13192" y="3101"/>
                  </a:cubicBezTo>
                  <a:cubicBezTo>
                    <a:pt x="13231" y="3101"/>
                    <a:pt x="13271" y="3080"/>
                    <a:pt x="13316" y="3080"/>
                  </a:cubicBezTo>
                  <a:cubicBezTo>
                    <a:pt x="13325" y="3076"/>
                    <a:pt x="13333" y="3074"/>
                    <a:pt x="13341" y="3074"/>
                  </a:cubicBezTo>
                  <a:cubicBezTo>
                    <a:pt x="13365" y="3074"/>
                    <a:pt x="13388" y="3086"/>
                    <a:pt x="13413" y="3086"/>
                  </a:cubicBezTo>
                  <a:cubicBezTo>
                    <a:pt x="13422" y="3086"/>
                    <a:pt x="13431" y="3085"/>
                    <a:pt x="13441" y="3080"/>
                  </a:cubicBezTo>
                  <a:cubicBezTo>
                    <a:pt x="13500" y="3059"/>
                    <a:pt x="13565" y="3059"/>
                    <a:pt x="13605" y="3059"/>
                  </a:cubicBezTo>
                  <a:close/>
                  <a:moveTo>
                    <a:pt x="11430" y="10354"/>
                  </a:moveTo>
                  <a:cubicBezTo>
                    <a:pt x="11430" y="10375"/>
                    <a:pt x="11430" y="10375"/>
                    <a:pt x="11386" y="10395"/>
                  </a:cubicBezTo>
                  <a:cubicBezTo>
                    <a:pt x="11406" y="10375"/>
                    <a:pt x="11430" y="10375"/>
                    <a:pt x="11430" y="10354"/>
                  </a:cubicBezTo>
                  <a:close/>
                  <a:moveTo>
                    <a:pt x="11306" y="10010"/>
                  </a:moveTo>
                  <a:cubicBezTo>
                    <a:pt x="11366" y="10031"/>
                    <a:pt x="11386" y="10097"/>
                    <a:pt x="11430" y="10139"/>
                  </a:cubicBezTo>
                  <a:cubicBezTo>
                    <a:pt x="11430" y="10205"/>
                    <a:pt x="11406" y="10267"/>
                    <a:pt x="11450" y="10333"/>
                  </a:cubicBezTo>
                  <a:cubicBezTo>
                    <a:pt x="11444" y="10340"/>
                    <a:pt x="11437" y="10343"/>
                    <a:pt x="11430" y="10343"/>
                  </a:cubicBezTo>
                  <a:cubicBezTo>
                    <a:pt x="11417" y="10343"/>
                    <a:pt x="11406" y="10333"/>
                    <a:pt x="11406" y="10333"/>
                  </a:cubicBezTo>
                  <a:cubicBezTo>
                    <a:pt x="11386" y="10333"/>
                    <a:pt x="11386" y="10354"/>
                    <a:pt x="11386" y="10354"/>
                  </a:cubicBezTo>
                  <a:cubicBezTo>
                    <a:pt x="11346" y="10375"/>
                    <a:pt x="11306" y="10395"/>
                    <a:pt x="11281" y="10441"/>
                  </a:cubicBezTo>
                  <a:cubicBezTo>
                    <a:pt x="11241" y="10416"/>
                    <a:pt x="11241" y="10375"/>
                    <a:pt x="11202" y="10333"/>
                  </a:cubicBezTo>
                  <a:lnTo>
                    <a:pt x="11182" y="10354"/>
                  </a:lnTo>
                  <a:cubicBezTo>
                    <a:pt x="11182" y="10313"/>
                    <a:pt x="11202" y="10313"/>
                    <a:pt x="11221" y="10287"/>
                  </a:cubicBezTo>
                  <a:cubicBezTo>
                    <a:pt x="11202" y="10267"/>
                    <a:pt x="11182" y="10267"/>
                    <a:pt x="11157" y="10267"/>
                  </a:cubicBezTo>
                  <a:cubicBezTo>
                    <a:pt x="11157" y="10267"/>
                    <a:pt x="11137" y="10246"/>
                    <a:pt x="11117" y="10226"/>
                  </a:cubicBezTo>
                  <a:lnTo>
                    <a:pt x="11117" y="10287"/>
                  </a:lnTo>
                  <a:cubicBezTo>
                    <a:pt x="11117" y="10313"/>
                    <a:pt x="11117" y="10313"/>
                    <a:pt x="11097" y="10333"/>
                  </a:cubicBezTo>
                  <a:lnTo>
                    <a:pt x="11057" y="10333"/>
                  </a:lnTo>
                  <a:cubicBezTo>
                    <a:pt x="11057" y="10287"/>
                    <a:pt x="11032" y="10246"/>
                    <a:pt x="11012" y="10205"/>
                  </a:cubicBezTo>
                  <a:cubicBezTo>
                    <a:pt x="11057" y="10185"/>
                    <a:pt x="11077" y="10118"/>
                    <a:pt x="11117" y="10118"/>
                  </a:cubicBezTo>
                  <a:cubicBezTo>
                    <a:pt x="11137" y="10097"/>
                    <a:pt x="11137" y="10077"/>
                    <a:pt x="11157" y="10056"/>
                  </a:cubicBezTo>
                  <a:cubicBezTo>
                    <a:pt x="11188" y="10038"/>
                    <a:pt x="11207" y="10013"/>
                    <a:pt x="11229" y="10013"/>
                  </a:cubicBezTo>
                  <a:cubicBezTo>
                    <a:pt x="11239" y="10013"/>
                    <a:pt x="11249" y="10018"/>
                    <a:pt x="11261" y="10031"/>
                  </a:cubicBezTo>
                  <a:cubicBezTo>
                    <a:pt x="11261" y="10010"/>
                    <a:pt x="11306" y="10010"/>
                    <a:pt x="11306" y="10010"/>
                  </a:cubicBezTo>
                  <a:close/>
                  <a:moveTo>
                    <a:pt x="10605" y="10709"/>
                  </a:moveTo>
                  <a:cubicBezTo>
                    <a:pt x="10610" y="10709"/>
                    <a:pt x="10619" y="10719"/>
                    <a:pt x="10619" y="10719"/>
                  </a:cubicBezTo>
                  <a:lnTo>
                    <a:pt x="10599" y="10719"/>
                  </a:lnTo>
                  <a:cubicBezTo>
                    <a:pt x="10599" y="10712"/>
                    <a:pt x="10602" y="10709"/>
                    <a:pt x="10605" y="10709"/>
                  </a:cubicBezTo>
                  <a:close/>
                  <a:moveTo>
                    <a:pt x="10744" y="10287"/>
                  </a:moveTo>
                  <a:cubicBezTo>
                    <a:pt x="10744" y="10313"/>
                    <a:pt x="10764" y="10313"/>
                    <a:pt x="10764" y="10313"/>
                  </a:cubicBezTo>
                  <a:lnTo>
                    <a:pt x="10783" y="10313"/>
                  </a:lnTo>
                  <a:cubicBezTo>
                    <a:pt x="10828" y="10333"/>
                    <a:pt x="10808" y="10354"/>
                    <a:pt x="10808" y="10375"/>
                  </a:cubicBezTo>
                  <a:lnTo>
                    <a:pt x="10828" y="10395"/>
                  </a:lnTo>
                  <a:cubicBezTo>
                    <a:pt x="10828" y="10395"/>
                    <a:pt x="10808" y="10395"/>
                    <a:pt x="10808" y="10416"/>
                  </a:cubicBezTo>
                  <a:cubicBezTo>
                    <a:pt x="10808" y="10441"/>
                    <a:pt x="10848" y="10441"/>
                    <a:pt x="10848" y="10462"/>
                  </a:cubicBezTo>
                  <a:cubicBezTo>
                    <a:pt x="10842" y="10469"/>
                    <a:pt x="10837" y="10471"/>
                    <a:pt x="10833" y="10471"/>
                  </a:cubicBezTo>
                  <a:cubicBezTo>
                    <a:pt x="10826" y="10471"/>
                    <a:pt x="10822" y="10462"/>
                    <a:pt x="10808" y="10462"/>
                  </a:cubicBezTo>
                  <a:lnTo>
                    <a:pt x="10808" y="10503"/>
                  </a:lnTo>
                  <a:cubicBezTo>
                    <a:pt x="10813" y="10507"/>
                    <a:pt x="10816" y="10509"/>
                    <a:pt x="10819" y="10509"/>
                  </a:cubicBezTo>
                  <a:cubicBezTo>
                    <a:pt x="10827" y="10509"/>
                    <a:pt x="10830" y="10497"/>
                    <a:pt x="10838" y="10497"/>
                  </a:cubicBezTo>
                  <a:cubicBezTo>
                    <a:pt x="10841" y="10497"/>
                    <a:pt x="10844" y="10499"/>
                    <a:pt x="10848" y="10503"/>
                  </a:cubicBezTo>
                  <a:cubicBezTo>
                    <a:pt x="10868" y="10503"/>
                    <a:pt x="10848" y="10523"/>
                    <a:pt x="10848" y="10523"/>
                  </a:cubicBezTo>
                  <a:cubicBezTo>
                    <a:pt x="10828" y="10544"/>
                    <a:pt x="10808" y="10544"/>
                    <a:pt x="10808" y="10590"/>
                  </a:cubicBezTo>
                  <a:cubicBezTo>
                    <a:pt x="10815" y="10597"/>
                    <a:pt x="10820" y="10599"/>
                    <a:pt x="10822" y="10599"/>
                  </a:cubicBezTo>
                  <a:cubicBezTo>
                    <a:pt x="10828" y="10599"/>
                    <a:pt x="10828" y="10590"/>
                    <a:pt x="10828" y="10590"/>
                  </a:cubicBezTo>
                  <a:cubicBezTo>
                    <a:pt x="10848" y="10611"/>
                    <a:pt x="10868" y="10631"/>
                    <a:pt x="10868" y="10652"/>
                  </a:cubicBezTo>
                  <a:cubicBezTo>
                    <a:pt x="10848" y="10698"/>
                    <a:pt x="10808" y="10698"/>
                    <a:pt x="10764" y="10698"/>
                  </a:cubicBezTo>
                  <a:cubicBezTo>
                    <a:pt x="10744" y="10672"/>
                    <a:pt x="10744" y="10652"/>
                    <a:pt x="10764" y="10631"/>
                  </a:cubicBezTo>
                  <a:cubicBezTo>
                    <a:pt x="10704" y="10631"/>
                    <a:pt x="10744" y="10698"/>
                    <a:pt x="10704" y="10719"/>
                  </a:cubicBezTo>
                  <a:lnTo>
                    <a:pt x="10619" y="10719"/>
                  </a:lnTo>
                  <a:cubicBezTo>
                    <a:pt x="10639" y="10672"/>
                    <a:pt x="10619" y="10672"/>
                    <a:pt x="10599" y="10672"/>
                  </a:cubicBezTo>
                  <a:cubicBezTo>
                    <a:pt x="10619" y="10652"/>
                    <a:pt x="10639" y="10652"/>
                    <a:pt x="10684" y="10631"/>
                  </a:cubicBezTo>
                  <a:lnTo>
                    <a:pt x="10704" y="10611"/>
                  </a:lnTo>
                  <a:cubicBezTo>
                    <a:pt x="10659" y="10611"/>
                    <a:pt x="10619" y="10631"/>
                    <a:pt x="10579" y="10672"/>
                  </a:cubicBezTo>
                  <a:cubicBezTo>
                    <a:pt x="10515" y="10631"/>
                    <a:pt x="10515" y="10570"/>
                    <a:pt x="10475" y="10523"/>
                  </a:cubicBezTo>
                  <a:cubicBezTo>
                    <a:pt x="10475" y="10482"/>
                    <a:pt x="10495" y="10462"/>
                    <a:pt x="10475" y="10416"/>
                  </a:cubicBezTo>
                  <a:cubicBezTo>
                    <a:pt x="10475" y="10375"/>
                    <a:pt x="10495" y="10354"/>
                    <a:pt x="10535" y="10354"/>
                  </a:cubicBezTo>
                  <a:cubicBezTo>
                    <a:pt x="10579" y="10354"/>
                    <a:pt x="10619" y="10333"/>
                    <a:pt x="10659" y="10287"/>
                  </a:cubicBezTo>
                  <a:cubicBezTo>
                    <a:pt x="10672" y="10300"/>
                    <a:pt x="10688" y="10307"/>
                    <a:pt x="10703" y="10307"/>
                  </a:cubicBezTo>
                  <a:cubicBezTo>
                    <a:pt x="10719" y="10307"/>
                    <a:pt x="10734" y="10300"/>
                    <a:pt x="10744" y="10287"/>
                  </a:cubicBezTo>
                  <a:close/>
                  <a:moveTo>
                    <a:pt x="14211" y="2446"/>
                  </a:moveTo>
                  <a:cubicBezTo>
                    <a:pt x="14243" y="2446"/>
                    <a:pt x="14272" y="2457"/>
                    <a:pt x="14311" y="2485"/>
                  </a:cubicBezTo>
                  <a:cubicBezTo>
                    <a:pt x="14331" y="2495"/>
                    <a:pt x="14351" y="2495"/>
                    <a:pt x="14372" y="2495"/>
                  </a:cubicBezTo>
                  <a:cubicBezTo>
                    <a:pt x="14392" y="2495"/>
                    <a:pt x="14413" y="2495"/>
                    <a:pt x="14436" y="2505"/>
                  </a:cubicBezTo>
                  <a:cubicBezTo>
                    <a:pt x="14456" y="2505"/>
                    <a:pt x="14495" y="2505"/>
                    <a:pt x="14515" y="2526"/>
                  </a:cubicBezTo>
                  <a:lnTo>
                    <a:pt x="14705" y="2526"/>
                  </a:lnTo>
                  <a:cubicBezTo>
                    <a:pt x="14744" y="2546"/>
                    <a:pt x="14764" y="2567"/>
                    <a:pt x="14789" y="2587"/>
                  </a:cubicBezTo>
                  <a:lnTo>
                    <a:pt x="14849" y="2587"/>
                  </a:lnTo>
                  <a:cubicBezTo>
                    <a:pt x="14913" y="2613"/>
                    <a:pt x="14973" y="2633"/>
                    <a:pt x="15013" y="2675"/>
                  </a:cubicBezTo>
                  <a:cubicBezTo>
                    <a:pt x="15058" y="2716"/>
                    <a:pt x="15137" y="2695"/>
                    <a:pt x="15182" y="2741"/>
                  </a:cubicBezTo>
                  <a:lnTo>
                    <a:pt x="15242" y="2741"/>
                  </a:lnTo>
                  <a:cubicBezTo>
                    <a:pt x="15307" y="2803"/>
                    <a:pt x="15386" y="2803"/>
                    <a:pt x="15451" y="2844"/>
                  </a:cubicBezTo>
                  <a:cubicBezTo>
                    <a:pt x="15471" y="2844"/>
                    <a:pt x="15471" y="2824"/>
                    <a:pt x="15471" y="2824"/>
                  </a:cubicBezTo>
                  <a:cubicBezTo>
                    <a:pt x="15535" y="2870"/>
                    <a:pt x="15575" y="2890"/>
                    <a:pt x="15635" y="2911"/>
                  </a:cubicBezTo>
                  <a:cubicBezTo>
                    <a:pt x="15680" y="2952"/>
                    <a:pt x="15739" y="2998"/>
                    <a:pt x="15804" y="3039"/>
                  </a:cubicBezTo>
                  <a:cubicBezTo>
                    <a:pt x="15844" y="3080"/>
                    <a:pt x="15864" y="3126"/>
                    <a:pt x="15908" y="3147"/>
                  </a:cubicBezTo>
                  <a:cubicBezTo>
                    <a:pt x="15928" y="3147"/>
                    <a:pt x="15948" y="3168"/>
                    <a:pt x="15948" y="3188"/>
                  </a:cubicBezTo>
                  <a:cubicBezTo>
                    <a:pt x="15988" y="3229"/>
                    <a:pt x="16033" y="3275"/>
                    <a:pt x="16073" y="3296"/>
                  </a:cubicBezTo>
                  <a:cubicBezTo>
                    <a:pt x="16093" y="3316"/>
                    <a:pt x="16112" y="3337"/>
                    <a:pt x="16132" y="3357"/>
                  </a:cubicBezTo>
                  <a:cubicBezTo>
                    <a:pt x="16132" y="3383"/>
                    <a:pt x="16157" y="3383"/>
                    <a:pt x="16157" y="3403"/>
                  </a:cubicBezTo>
                  <a:cubicBezTo>
                    <a:pt x="16217" y="3445"/>
                    <a:pt x="16282" y="3511"/>
                    <a:pt x="16321" y="3594"/>
                  </a:cubicBezTo>
                  <a:cubicBezTo>
                    <a:pt x="16321" y="3594"/>
                    <a:pt x="16341" y="3594"/>
                    <a:pt x="16341" y="3614"/>
                  </a:cubicBezTo>
                  <a:lnTo>
                    <a:pt x="16341" y="3660"/>
                  </a:lnTo>
                  <a:cubicBezTo>
                    <a:pt x="16361" y="3660"/>
                    <a:pt x="16381" y="3701"/>
                    <a:pt x="16406" y="3722"/>
                  </a:cubicBezTo>
                  <a:cubicBezTo>
                    <a:pt x="16426" y="3722"/>
                    <a:pt x="16426" y="3742"/>
                    <a:pt x="16426" y="3768"/>
                  </a:cubicBezTo>
                  <a:cubicBezTo>
                    <a:pt x="16446" y="3829"/>
                    <a:pt x="16466" y="3850"/>
                    <a:pt x="16506" y="3917"/>
                  </a:cubicBezTo>
                  <a:cubicBezTo>
                    <a:pt x="16530" y="3937"/>
                    <a:pt x="16530" y="3958"/>
                    <a:pt x="16550" y="3999"/>
                  </a:cubicBezTo>
                  <a:cubicBezTo>
                    <a:pt x="16570" y="4045"/>
                    <a:pt x="16590" y="4086"/>
                    <a:pt x="16610" y="4127"/>
                  </a:cubicBezTo>
                  <a:cubicBezTo>
                    <a:pt x="16610" y="4153"/>
                    <a:pt x="16630" y="4173"/>
                    <a:pt x="16630" y="4194"/>
                  </a:cubicBezTo>
                  <a:cubicBezTo>
                    <a:pt x="16630" y="4215"/>
                    <a:pt x="16630" y="4235"/>
                    <a:pt x="16655" y="4256"/>
                  </a:cubicBezTo>
                  <a:cubicBezTo>
                    <a:pt x="16675" y="4322"/>
                    <a:pt x="16695" y="4364"/>
                    <a:pt x="16695" y="4430"/>
                  </a:cubicBezTo>
                  <a:cubicBezTo>
                    <a:pt x="16715" y="4451"/>
                    <a:pt x="16695" y="4471"/>
                    <a:pt x="16715" y="4492"/>
                  </a:cubicBezTo>
                  <a:cubicBezTo>
                    <a:pt x="16675" y="4538"/>
                    <a:pt x="16715" y="4538"/>
                    <a:pt x="16715" y="4579"/>
                  </a:cubicBezTo>
                  <a:cubicBezTo>
                    <a:pt x="16715" y="4599"/>
                    <a:pt x="16715" y="4620"/>
                    <a:pt x="16734" y="4641"/>
                  </a:cubicBezTo>
                  <a:lnTo>
                    <a:pt x="16734" y="4769"/>
                  </a:lnTo>
                  <a:cubicBezTo>
                    <a:pt x="16715" y="4836"/>
                    <a:pt x="16734" y="4877"/>
                    <a:pt x="16754" y="4923"/>
                  </a:cubicBezTo>
                  <a:cubicBezTo>
                    <a:pt x="16754" y="4943"/>
                    <a:pt x="16734" y="4943"/>
                    <a:pt x="16754" y="4943"/>
                  </a:cubicBezTo>
                  <a:cubicBezTo>
                    <a:pt x="16754" y="5005"/>
                    <a:pt x="16715" y="5072"/>
                    <a:pt x="16734" y="5133"/>
                  </a:cubicBezTo>
                  <a:cubicBezTo>
                    <a:pt x="16734" y="5221"/>
                    <a:pt x="16734" y="5282"/>
                    <a:pt x="16695" y="5349"/>
                  </a:cubicBezTo>
                  <a:lnTo>
                    <a:pt x="16695" y="5390"/>
                  </a:lnTo>
                  <a:cubicBezTo>
                    <a:pt x="16715" y="5436"/>
                    <a:pt x="16695" y="5457"/>
                    <a:pt x="16715" y="5498"/>
                  </a:cubicBezTo>
                  <a:cubicBezTo>
                    <a:pt x="16715" y="5518"/>
                    <a:pt x="16675" y="5518"/>
                    <a:pt x="16695" y="5518"/>
                  </a:cubicBezTo>
                  <a:cubicBezTo>
                    <a:pt x="16695" y="5539"/>
                    <a:pt x="16675" y="5539"/>
                    <a:pt x="16695" y="5565"/>
                  </a:cubicBezTo>
                  <a:lnTo>
                    <a:pt x="16695" y="5606"/>
                  </a:lnTo>
                  <a:cubicBezTo>
                    <a:pt x="16695" y="5647"/>
                    <a:pt x="16695" y="5693"/>
                    <a:pt x="16675" y="5755"/>
                  </a:cubicBezTo>
                  <a:cubicBezTo>
                    <a:pt x="16675" y="5821"/>
                    <a:pt x="16630" y="5903"/>
                    <a:pt x="16630" y="5991"/>
                  </a:cubicBezTo>
                  <a:cubicBezTo>
                    <a:pt x="16630" y="6011"/>
                    <a:pt x="16610" y="6032"/>
                    <a:pt x="16610" y="6078"/>
                  </a:cubicBezTo>
                  <a:cubicBezTo>
                    <a:pt x="16610" y="6139"/>
                    <a:pt x="16570" y="6206"/>
                    <a:pt x="16570" y="6268"/>
                  </a:cubicBezTo>
                  <a:cubicBezTo>
                    <a:pt x="16550" y="6288"/>
                    <a:pt x="16550" y="6335"/>
                    <a:pt x="16530" y="6355"/>
                  </a:cubicBezTo>
                  <a:cubicBezTo>
                    <a:pt x="16506" y="6376"/>
                    <a:pt x="16550" y="6396"/>
                    <a:pt x="16530" y="6417"/>
                  </a:cubicBezTo>
                  <a:cubicBezTo>
                    <a:pt x="16506" y="6437"/>
                    <a:pt x="16486" y="6463"/>
                    <a:pt x="16486" y="6483"/>
                  </a:cubicBezTo>
                  <a:cubicBezTo>
                    <a:pt x="16466" y="6525"/>
                    <a:pt x="16466" y="6566"/>
                    <a:pt x="16446" y="6612"/>
                  </a:cubicBezTo>
                  <a:cubicBezTo>
                    <a:pt x="16426" y="6612"/>
                    <a:pt x="16406" y="6612"/>
                    <a:pt x="16406" y="6632"/>
                  </a:cubicBezTo>
                  <a:cubicBezTo>
                    <a:pt x="16406" y="6694"/>
                    <a:pt x="16361" y="6761"/>
                    <a:pt x="16341" y="6822"/>
                  </a:cubicBezTo>
                  <a:cubicBezTo>
                    <a:pt x="16321" y="6889"/>
                    <a:pt x="16282" y="6930"/>
                    <a:pt x="16237" y="6976"/>
                  </a:cubicBezTo>
                  <a:cubicBezTo>
                    <a:pt x="16217" y="6997"/>
                    <a:pt x="16197" y="7038"/>
                    <a:pt x="16197" y="7079"/>
                  </a:cubicBezTo>
                  <a:cubicBezTo>
                    <a:pt x="16177" y="7166"/>
                    <a:pt x="16132" y="7274"/>
                    <a:pt x="16073" y="7361"/>
                  </a:cubicBezTo>
                  <a:cubicBezTo>
                    <a:pt x="16008" y="7464"/>
                    <a:pt x="15968" y="7551"/>
                    <a:pt x="15908" y="7639"/>
                  </a:cubicBezTo>
                  <a:cubicBezTo>
                    <a:pt x="15864" y="7721"/>
                    <a:pt x="15804" y="7787"/>
                    <a:pt x="15759" y="7849"/>
                  </a:cubicBezTo>
                  <a:cubicBezTo>
                    <a:pt x="15739" y="7875"/>
                    <a:pt x="15719" y="7895"/>
                    <a:pt x="15700" y="7916"/>
                  </a:cubicBezTo>
                  <a:cubicBezTo>
                    <a:pt x="15680" y="7936"/>
                    <a:pt x="15660" y="7957"/>
                    <a:pt x="15635" y="7977"/>
                  </a:cubicBezTo>
                  <a:cubicBezTo>
                    <a:pt x="15615" y="8003"/>
                    <a:pt x="15595" y="8023"/>
                    <a:pt x="15575" y="8065"/>
                  </a:cubicBezTo>
                  <a:cubicBezTo>
                    <a:pt x="15575" y="8085"/>
                    <a:pt x="15555" y="8085"/>
                    <a:pt x="15535" y="8106"/>
                  </a:cubicBezTo>
                  <a:cubicBezTo>
                    <a:pt x="15511" y="8131"/>
                    <a:pt x="15491" y="8152"/>
                    <a:pt x="15471" y="8193"/>
                  </a:cubicBezTo>
                  <a:cubicBezTo>
                    <a:pt x="15471" y="8213"/>
                    <a:pt x="15451" y="8234"/>
                    <a:pt x="15431" y="8260"/>
                  </a:cubicBezTo>
                  <a:cubicBezTo>
                    <a:pt x="15366" y="8301"/>
                    <a:pt x="15326" y="8362"/>
                    <a:pt x="15287" y="8409"/>
                  </a:cubicBezTo>
                  <a:cubicBezTo>
                    <a:pt x="15262" y="8429"/>
                    <a:pt x="15242" y="8429"/>
                    <a:pt x="15222" y="8429"/>
                  </a:cubicBezTo>
                  <a:cubicBezTo>
                    <a:pt x="15182" y="8516"/>
                    <a:pt x="15098" y="8557"/>
                    <a:pt x="15038" y="8645"/>
                  </a:cubicBezTo>
                  <a:cubicBezTo>
                    <a:pt x="14953" y="8665"/>
                    <a:pt x="14889" y="8747"/>
                    <a:pt x="14829" y="8814"/>
                  </a:cubicBezTo>
                  <a:lnTo>
                    <a:pt x="14809" y="8814"/>
                  </a:lnTo>
                  <a:lnTo>
                    <a:pt x="14809" y="8855"/>
                  </a:lnTo>
                  <a:cubicBezTo>
                    <a:pt x="14789" y="8855"/>
                    <a:pt x="14809" y="8835"/>
                    <a:pt x="14789" y="8835"/>
                  </a:cubicBezTo>
                  <a:cubicBezTo>
                    <a:pt x="14784" y="8830"/>
                    <a:pt x="14780" y="8829"/>
                    <a:pt x="14777" y="8829"/>
                  </a:cubicBezTo>
                  <a:cubicBezTo>
                    <a:pt x="14763" y="8829"/>
                    <a:pt x="14760" y="8855"/>
                    <a:pt x="14744" y="8855"/>
                  </a:cubicBezTo>
                  <a:cubicBezTo>
                    <a:pt x="14724" y="8922"/>
                    <a:pt x="14685" y="8942"/>
                    <a:pt x="14640" y="8983"/>
                  </a:cubicBezTo>
                  <a:cubicBezTo>
                    <a:pt x="14620" y="9004"/>
                    <a:pt x="14600" y="9030"/>
                    <a:pt x="14600" y="9071"/>
                  </a:cubicBezTo>
                  <a:cubicBezTo>
                    <a:pt x="14560" y="9091"/>
                    <a:pt x="14540" y="9091"/>
                    <a:pt x="14515" y="9132"/>
                  </a:cubicBezTo>
                  <a:cubicBezTo>
                    <a:pt x="14476" y="9158"/>
                    <a:pt x="14436" y="9179"/>
                    <a:pt x="14391" y="9199"/>
                  </a:cubicBezTo>
                  <a:cubicBezTo>
                    <a:pt x="14311" y="9261"/>
                    <a:pt x="14227" y="9307"/>
                    <a:pt x="14167" y="9369"/>
                  </a:cubicBezTo>
                  <a:cubicBezTo>
                    <a:pt x="14167" y="9389"/>
                    <a:pt x="14142" y="9415"/>
                    <a:pt x="14122" y="9415"/>
                  </a:cubicBezTo>
                  <a:cubicBezTo>
                    <a:pt x="14102" y="9435"/>
                    <a:pt x="14082" y="9476"/>
                    <a:pt x="14063" y="9497"/>
                  </a:cubicBezTo>
                  <a:lnTo>
                    <a:pt x="14018" y="9497"/>
                  </a:lnTo>
                  <a:cubicBezTo>
                    <a:pt x="13978" y="9497"/>
                    <a:pt x="13938" y="9517"/>
                    <a:pt x="13918" y="9543"/>
                  </a:cubicBezTo>
                  <a:cubicBezTo>
                    <a:pt x="13854" y="9625"/>
                    <a:pt x="13749" y="9692"/>
                    <a:pt x="13669" y="9753"/>
                  </a:cubicBezTo>
                  <a:cubicBezTo>
                    <a:pt x="13625" y="9800"/>
                    <a:pt x="13565" y="9800"/>
                    <a:pt x="13520" y="9820"/>
                  </a:cubicBezTo>
                  <a:cubicBezTo>
                    <a:pt x="13460" y="9861"/>
                    <a:pt x="13396" y="9902"/>
                    <a:pt x="13336" y="9949"/>
                  </a:cubicBezTo>
                  <a:cubicBezTo>
                    <a:pt x="13316" y="9949"/>
                    <a:pt x="13316" y="9949"/>
                    <a:pt x="13296" y="9969"/>
                  </a:cubicBezTo>
                  <a:cubicBezTo>
                    <a:pt x="13251" y="9969"/>
                    <a:pt x="13251" y="9990"/>
                    <a:pt x="13231" y="10031"/>
                  </a:cubicBezTo>
                  <a:cubicBezTo>
                    <a:pt x="13212" y="10031"/>
                    <a:pt x="13212" y="10056"/>
                    <a:pt x="13212" y="10056"/>
                  </a:cubicBezTo>
                  <a:cubicBezTo>
                    <a:pt x="13087" y="10118"/>
                    <a:pt x="12983" y="10185"/>
                    <a:pt x="12878" y="10267"/>
                  </a:cubicBezTo>
                  <a:cubicBezTo>
                    <a:pt x="12878" y="10267"/>
                    <a:pt x="12858" y="10267"/>
                    <a:pt x="12858" y="10287"/>
                  </a:cubicBezTo>
                  <a:cubicBezTo>
                    <a:pt x="12818" y="10333"/>
                    <a:pt x="12754" y="10354"/>
                    <a:pt x="12694" y="10375"/>
                  </a:cubicBezTo>
                  <a:cubicBezTo>
                    <a:pt x="12649" y="10395"/>
                    <a:pt x="12610" y="10395"/>
                    <a:pt x="12590" y="10441"/>
                  </a:cubicBezTo>
                  <a:cubicBezTo>
                    <a:pt x="12525" y="10462"/>
                    <a:pt x="12485" y="10482"/>
                    <a:pt x="12445" y="10503"/>
                  </a:cubicBezTo>
                  <a:cubicBezTo>
                    <a:pt x="12401" y="10523"/>
                    <a:pt x="12361" y="10544"/>
                    <a:pt x="12361" y="10590"/>
                  </a:cubicBezTo>
                  <a:lnTo>
                    <a:pt x="12341" y="10611"/>
                  </a:lnTo>
                  <a:cubicBezTo>
                    <a:pt x="12256" y="10631"/>
                    <a:pt x="12177" y="10698"/>
                    <a:pt x="12092" y="10719"/>
                  </a:cubicBezTo>
                  <a:cubicBezTo>
                    <a:pt x="12079" y="10719"/>
                    <a:pt x="12054" y="10728"/>
                    <a:pt x="12028" y="10728"/>
                  </a:cubicBezTo>
                  <a:cubicBezTo>
                    <a:pt x="12015" y="10728"/>
                    <a:pt x="12001" y="10726"/>
                    <a:pt x="11988" y="10719"/>
                  </a:cubicBezTo>
                  <a:cubicBezTo>
                    <a:pt x="11968" y="10698"/>
                    <a:pt x="11988" y="10698"/>
                    <a:pt x="11988" y="10672"/>
                  </a:cubicBezTo>
                  <a:cubicBezTo>
                    <a:pt x="11968" y="10631"/>
                    <a:pt x="11948" y="10570"/>
                    <a:pt x="11903" y="10523"/>
                  </a:cubicBezTo>
                  <a:lnTo>
                    <a:pt x="11903" y="10462"/>
                  </a:lnTo>
                  <a:cubicBezTo>
                    <a:pt x="11968" y="10416"/>
                    <a:pt x="12028" y="10395"/>
                    <a:pt x="12072" y="10333"/>
                  </a:cubicBezTo>
                  <a:lnTo>
                    <a:pt x="12112" y="10333"/>
                  </a:lnTo>
                  <a:cubicBezTo>
                    <a:pt x="12132" y="10287"/>
                    <a:pt x="12177" y="10267"/>
                    <a:pt x="12236" y="10267"/>
                  </a:cubicBezTo>
                  <a:cubicBezTo>
                    <a:pt x="12301" y="10246"/>
                    <a:pt x="12361" y="10226"/>
                    <a:pt x="12401" y="10185"/>
                  </a:cubicBezTo>
                  <a:cubicBezTo>
                    <a:pt x="12425" y="10159"/>
                    <a:pt x="12425" y="10159"/>
                    <a:pt x="12445" y="10139"/>
                  </a:cubicBezTo>
                  <a:cubicBezTo>
                    <a:pt x="12401" y="10139"/>
                    <a:pt x="12381" y="10159"/>
                    <a:pt x="12361" y="10185"/>
                  </a:cubicBezTo>
                  <a:cubicBezTo>
                    <a:pt x="12341" y="10185"/>
                    <a:pt x="12321" y="10185"/>
                    <a:pt x="12276" y="10205"/>
                  </a:cubicBezTo>
                  <a:cubicBezTo>
                    <a:pt x="12321" y="10139"/>
                    <a:pt x="12381" y="10118"/>
                    <a:pt x="12445" y="10097"/>
                  </a:cubicBezTo>
                  <a:cubicBezTo>
                    <a:pt x="12485" y="10077"/>
                    <a:pt x="12525" y="10056"/>
                    <a:pt x="12590" y="10031"/>
                  </a:cubicBezTo>
                  <a:cubicBezTo>
                    <a:pt x="12630" y="10010"/>
                    <a:pt x="12674" y="9969"/>
                    <a:pt x="12714" y="9949"/>
                  </a:cubicBezTo>
                  <a:cubicBezTo>
                    <a:pt x="12724" y="9938"/>
                    <a:pt x="12729" y="9933"/>
                    <a:pt x="12737" y="9933"/>
                  </a:cubicBezTo>
                  <a:cubicBezTo>
                    <a:pt x="12744" y="9933"/>
                    <a:pt x="12754" y="9938"/>
                    <a:pt x="12774" y="9949"/>
                  </a:cubicBezTo>
                  <a:cubicBezTo>
                    <a:pt x="12818" y="9928"/>
                    <a:pt x="12838" y="9902"/>
                    <a:pt x="12858" y="9882"/>
                  </a:cubicBezTo>
                  <a:cubicBezTo>
                    <a:pt x="12898" y="9882"/>
                    <a:pt x="12898" y="9820"/>
                    <a:pt x="12943" y="9820"/>
                  </a:cubicBezTo>
                  <a:lnTo>
                    <a:pt x="12943" y="9800"/>
                  </a:lnTo>
                  <a:cubicBezTo>
                    <a:pt x="12975" y="9779"/>
                    <a:pt x="13007" y="9748"/>
                    <a:pt x="13042" y="9748"/>
                  </a:cubicBezTo>
                  <a:cubicBezTo>
                    <a:pt x="13051" y="9748"/>
                    <a:pt x="13059" y="9749"/>
                    <a:pt x="13067" y="9753"/>
                  </a:cubicBezTo>
                  <a:cubicBezTo>
                    <a:pt x="13107" y="9733"/>
                    <a:pt x="13147" y="9692"/>
                    <a:pt x="13192" y="9646"/>
                  </a:cubicBezTo>
                  <a:cubicBezTo>
                    <a:pt x="13192" y="9646"/>
                    <a:pt x="13192" y="9625"/>
                    <a:pt x="13212" y="9625"/>
                  </a:cubicBezTo>
                  <a:cubicBezTo>
                    <a:pt x="13271" y="9605"/>
                    <a:pt x="13336" y="9563"/>
                    <a:pt x="13376" y="9497"/>
                  </a:cubicBezTo>
                  <a:cubicBezTo>
                    <a:pt x="13396" y="9497"/>
                    <a:pt x="13396" y="9517"/>
                    <a:pt x="13421" y="9517"/>
                  </a:cubicBezTo>
                  <a:cubicBezTo>
                    <a:pt x="13460" y="9476"/>
                    <a:pt x="13520" y="9456"/>
                    <a:pt x="13585" y="9389"/>
                  </a:cubicBezTo>
                  <a:lnTo>
                    <a:pt x="13605" y="9389"/>
                  </a:lnTo>
                  <a:cubicBezTo>
                    <a:pt x="13644" y="9369"/>
                    <a:pt x="13669" y="9327"/>
                    <a:pt x="13689" y="9286"/>
                  </a:cubicBezTo>
                  <a:cubicBezTo>
                    <a:pt x="13709" y="9286"/>
                    <a:pt x="13689" y="9327"/>
                    <a:pt x="13709" y="9327"/>
                  </a:cubicBezTo>
                  <a:cubicBezTo>
                    <a:pt x="13709" y="9307"/>
                    <a:pt x="13709" y="9307"/>
                    <a:pt x="13729" y="9307"/>
                  </a:cubicBezTo>
                  <a:cubicBezTo>
                    <a:pt x="13769" y="9261"/>
                    <a:pt x="13794" y="9220"/>
                    <a:pt x="13854" y="9220"/>
                  </a:cubicBezTo>
                  <a:lnTo>
                    <a:pt x="13854" y="9199"/>
                  </a:lnTo>
                  <a:lnTo>
                    <a:pt x="13873" y="9199"/>
                  </a:lnTo>
                  <a:cubicBezTo>
                    <a:pt x="13893" y="9179"/>
                    <a:pt x="13918" y="9179"/>
                    <a:pt x="13938" y="9158"/>
                  </a:cubicBezTo>
                  <a:cubicBezTo>
                    <a:pt x="13958" y="9132"/>
                    <a:pt x="13978" y="9112"/>
                    <a:pt x="13998" y="9071"/>
                  </a:cubicBezTo>
                  <a:lnTo>
                    <a:pt x="14018" y="9071"/>
                  </a:lnTo>
                  <a:cubicBezTo>
                    <a:pt x="14063" y="9004"/>
                    <a:pt x="14102" y="8963"/>
                    <a:pt x="14167" y="8942"/>
                  </a:cubicBezTo>
                  <a:cubicBezTo>
                    <a:pt x="14227" y="8922"/>
                    <a:pt x="14267" y="8855"/>
                    <a:pt x="14331" y="8835"/>
                  </a:cubicBezTo>
                  <a:cubicBezTo>
                    <a:pt x="14351" y="8793"/>
                    <a:pt x="14391" y="8793"/>
                    <a:pt x="14436" y="8773"/>
                  </a:cubicBezTo>
                  <a:cubicBezTo>
                    <a:pt x="14495" y="8706"/>
                    <a:pt x="14540" y="8665"/>
                    <a:pt x="14560" y="8598"/>
                  </a:cubicBezTo>
                  <a:cubicBezTo>
                    <a:pt x="14620" y="8557"/>
                    <a:pt x="14665" y="8516"/>
                    <a:pt x="14705" y="8470"/>
                  </a:cubicBezTo>
                  <a:cubicBezTo>
                    <a:pt x="14744" y="8429"/>
                    <a:pt x="14764" y="8388"/>
                    <a:pt x="14809" y="8362"/>
                  </a:cubicBezTo>
                  <a:cubicBezTo>
                    <a:pt x="14849" y="8342"/>
                    <a:pt x="14849" y="8301"/>
                    <a:pt x="14889" y="8301"/>
                  </a:cubicBezTo>
                  <a:cubicBezTo>
                    <a:pt x="14933" y="8301"/>
                    <a:pt x="14933" y="8260"/>
                    <a:pt x="14973" y="8234"/>
                  </a:cubicBezTo>
                  <a:cubicBezTo>
                    <a:pt x="14993" y="8193"/>
                    <a:pt x="15013" y="8172"/>
                    <a:pt x="15058" y="8152"/>
                  </a:cubicBezTo>
                  <a:cubicBezTo>
                    <a:pt x="15098" y="8131"/>
                    <a:pt x="15118" y="8106"/>
                    <a:pt x="15137" y="8085"/>
                  </a:cubicBezTo>
                  <a:cubicBezTo>
                    <a:pt x="15202" y="8003"/>
                    <a:pt x="15262" y="7936"/>
                    <a:pt x="15326" y="7849"/>
                  </a:cubicBezTo>
                  <a:cubicBezTo>
                    <a:pt x="15326" y="7828"/>
                    <a:pt x="15307" y="7828"/>
                    <a:pt x="15307" y="7828"/>
                  </a:cubicBezTo>
                  <a:cubicBezTo>
                    <a:pt x="15386" y="7721"/>
                    <a:pt x="15491" y="7680"/>
                    <a:pt x="15555" y="7572"/>
                  </a:cubicBezTo>
                  <a:cubicBezTo>
                    <a:pt x="15555" y="7551"/>
                    <a:pt x="15555" y="7531"/>
                    <a:pt x="15575" y="7510"/>
                  </a:cubicBezTo>
                  <a:cubicBezTo>
                    <a:pt x="15615" y="7464"/>
                    <a:pt x="15635" y="7423"/>
                    <a:pt x="15660" y="7382"/>
                  </a:cubicBezTo>
                  <a:cubicBezTo>
                    <a:pt x="15660" y="7336"/>
                    <a:pt x="15700" y="7315"/>
                    <a:pt x="15719" y="7274"/>
                  </a:cubicBezTo>
                  <a:cubicBezTo>
                    <a:pt x="15784" y="7233"/>
                    <a:pt x="15824" y="7166"/>
                    <a:pt x="15844" y="7079"/>
                  </a:cubicBezTo>
                  <a:cubicBezTo>
                    <a:pt x="15864" y="7038"/>
                    <a:pt x="15884" y="6997"/>
                    <a:pt x="15908" y="6976"/>
                  </a:cubicBezTo>
                  <a:cubicBezTo>
                    <a:pt x="15948" y="6930"/>
                    <a:pt x="15968" y="6889"/>
                    <a:pt x="15988" y="6848"/>
                  </a:cubicBezTo>
                  <a:lnTo>
                    <a:pt x="15988" y="6822"/>
                  </a:lnTo>
                  <a:lnTo>
                    <a:pt x="15968" y="6822"/>
                  </a:lnTo>
                  <a:cubicBezTo>
                    <a:pt x="15968" y="6781"/>
                    <a:pt x="16008" y="6740"/>
                    <a:pt x="16033" y="6694"/>
                  </a:cubicBezTo>
                  <a:cubicBezTo>
                    <a:pt x="16073" y="6632"/>
                    <a:pt x="16093" y="6591"/>
                    <a:pt x="16132" y="6525"/>
                  </a:cubicBezTo>
                  <a:cubicBezTo>
                    <a:pt x="16132" y="6437"/>
                    <a:pt x="16157" y="6355"/>
                    <a:pt x="16197" y="6288"/>
                  </a:cubicBezTo>
                  <a:cubicBezTo>
                    <a:pt x="16237" y="6227"/>
                    <a:pt x="16257" y="6160"/>
                    <a:pt x="16257" y="6099"/>
                  </a:cubicBezTo>
                  <a:cubicBezTo>
                    <a:pt x="16282" y="6078"/>
                    <a:pt x="16282" y="6052"/>
                    <a:pt x="16302" y="6032"/>
                  </a:cubicBezTo>
                  <a:cubicBezTo>
                    <a:pt x="16302" y="5970"/>
                    <a:pt x="16321" y="5903"/>
                    <a:pt x="16302" y="5821"/>
                  </a:cubicBezTo>
                  <a:cubicBezTo>
                    <a:pt x="16341" y="5775"/>
                    <a:pt x="16361" y="5734"/>
                    <a:pt x="16321" y="5693"/>
                  </a:cubicBezTo>
                  <a:cubicBezTo>
                    <a:pt x="16321" y="5693"/>
                    <a:pt x="16330" y="5681"/>
                    <a:pt x="16336" y="5681"/>
                  </a:cubicBezTo>
                  <a:cubicBezTo>
                    <a:pt x="16339" y="5681"/>
                    <a:pt x="16341" y="5684"/>
                    <a:pt x="16341" y="5693"/>
                  </a:cubicBezTo>
                  <a:lnTo>
                    <a:pt x="16361" y="5693"/>
                  </a:lnTo>
                  <a:cubicBezTo>
                    <a:pt x="16361" y="5667"/>
                    <a:pt x="16321" y="5647"/>
                    <a:pt x="16341" y="5606"/>
                  </a:cubicBezTo>
                  <a:cubicBezTo>
                    <a:pt x="16341" y="5626"/>
                    <a:pt x="16361" y="5626"/>
                    <a:pt x="16361" y="5647"/>
                  </a:cubicBezTo>
                  <a:cubicBezTo>
                    <a:pt x="16361" y="5606"/>
                    <a:pt x="16381" y="5585"/>
                    <a:pt x="16381" y="5565"/>
                  </a:cubicBezTo>
                  <a:cubicBezTo>
                    <a:pt x="16361" y="5539"/>
                    <a:pt x="16361" y="5498"/>
                    <a:pt x="16381" y="5457"/>
                  </a:cubicBezTo>
                  <a:cubicBezTo>
                    <a:pt x="16361" y="5390"/>
                    <a:pt x="16381" y="5349"/>
                    <a:pt x="16406" y="5308"/>
                  </a:cubicBezTo>
                  <a:lnTo>
                    <a:pt x="16406" y="5200"/>
                  </a:lnTo>
                  <a:cubicBezTo>
                    <a:pt x="16381" y="5154"/>
                    <a:pt x="16406" y="5113"/>
                    <a:pt x="16406" y="5072"/>
                  </a:cubicBezTo>
                  <a:cubicBezTo>
                    <a:pt x="16406" y="5051"/>
                    <a:pt x="16426" y="5051"/>
                    <a:pt x="16426" y="5026"/>
                  </a:cubicBezTo>
                  <a:cubicBezTo>
                    <a:pt x="16426" y="5005"/>
                    <a:pt x="16381" y="5005"/>
                    <a:pt x="16381" y="4985"/>
                  </a:cubicBezTo>
                  <a:cubicBezTo>
                    <a:pt x="16381" y="4964"/>
                    <a:pt x="16406" y="4943"/>
                    <a:pt x="16381" y="4923"/>
                  </a:cubicBezTo>
                  <a:lnTo>
                    <a:pt x="16381" y="4856"/>
                  </a:lnTo>
                  <a:cubicBezTo>
                    <a:pt x="16381" y="4836"/>
                    <a:pt x="16381" y="4815"/>
                    <a:pt x="16406" y="4795"/>
                  </a:cubicBezTo>
                  <a:cubicBezTo>
                    <a:pt x="16406" y="4769"/>
                    <a:pt x="16381" y="4748"/>
                    <a:pt x="16381" y="4748"/>
                  </a:cubicBezTo>
                  <a:cubicBezTo>
                    <a:pt x="16381" y="4728"/>
                    <a:pt x="16381" y="4707"/>
                    <a:pt x="16406" y="4707"/>
                  </a:cubicBezTo>
                  <a:cubicBezTo>
                    <a:pt x="16426" y="4769"/>
                    <a:pt x="16406" y="4836"/>
                    <a:pt x="16426" y="4897"/>
                  </a:cubicBezTo>
                  <a:lnTo>
                    <a:pt x="16446" y="4877"/>
                  </a:lnTo>
                  <a:cubicBezTo>
                    <a:pt x="16426" y="4856"/>
                    <a:pt x="16466" y="4836"/>
                    <a:pt x="16446" y="4795"/>
                  </a:cubicBezTo>
                  <a:cubicBezTo>
                    <a:pt x="16426" y="4769"/>
                    <a:pt x="16446" y="4728"/>
                    <a:pt x="16426" y="4687"/>
                  </a:cubicBezTo>
                  <a:lnTo>
                    <a:pt x="16426" y="4641"/>
                  </a:lnTo>
                  <a:cubicBezTo>
                    <a:pt x="16426" y="4559"/>
                    <a:pt x="16381" y="4471"/>
                    <a:pt x="16381" y="4364"/>
                  </a:cubicBezTo>
                  <a:cubicBezTo>
                    <a:pt x="16381" y="4343"/>
                    <a:pt x="16361" y="4343"/>
                    <a:pt x="16361" y="4302"/>
                  </a:cubicBezTo>
                  <a:cubicBezTo>
                    <a:pt x="16341" y="4322"/>
                    <a:pt x="16361" y="4322"/>
                    <a:pt x="16341" y="4343"/>
                  </a:cubicBezTo>
                  <a:cubicBezTo>
                    <a:pt x="16321" y="4322"/>
                    <a:pt x="16321" y="4302"/>
                    <a:pt x="16321" y="4281"/>
                  </a:cubicBezTo>
                  <a:cubicBezTo>
                    <a:pt x="16321" y="4235"/>
                    <a:pt x="16302" y="4194"/>
                    <a:pt x="16282" y="4173"/>
                  </a:cubicBezTo>
                  <a:cubicBezTo>
                    <a:pt x="16237" y="4127"/>
                    <a:pt x="16217" y="4066"/>
                    <a:pt x="16197" y="4025"/>
                  </a:cubicBezTo>
                  <a:cubicBezTo>
                    <a:pt x="16177" y="3958"/>
                    <a:pt x="16157" y="3917"/>
                    <a:pt x="16112" y="3871"/>
                  </a:cubicBezTo>
                  <a:cubicBezTo>
                    <a:pt x="16112" y="3850"/>
                    <a:pt x="16093" y="3850"/>
                    <a:pt x="16093" y="3829"/>
                  </a:cubicBezTo>
                  <a:cubicBezTo>
                    <a:pt x="16093" y="3789"/>
                    <a:pt x="16053" y="3768"/>
                    <a:pt x="16033" y="3722"/>
                  </a:cubicBezTo>
                  <a:cubicBezTo>
                    <a:pt x="15988" y="3681"/>
                    <a:pt x="15968" y="3640"/>
                    <a:pt x="15928" y="3614"/>
                  </a:cubicBezTo>
                  <a:cubicBezTo>
                    <a:pt x="15928" y="3614"/>
                    <a:pt x="15928" y="3594"/>
                    <a:pt x="15908" y="3594"/>
                  </a:cubicBezTo>
                  <a:cubicBezTo>
                    <a:pt x="15908" y="3594"/>
                    <a:pt x="15884" y="3594"/>
                    <a:pt x="15884" y="3614"/>
                  </a:cubicBezTo>
                  <a:cubicBezTo>
                    <a:pt x="15844" y="3532"/>
                    <a:pt x="15824" y="3445"/>
                    <a:pt x="15719" y="3445"/>
                  </a:cubicBezTo>
                  <a:cubicBezTo>
                    <a:pt x="15700" y="3383"/>
                    <a:pt x="15660" y="3337"/>
                    <a:pt x="15615" y="3316"/>
                  </a:cubicBezTo>
                  <a:cubicBezTo>
                    <a:pt x="15575" y="3316"/>
                    <a:pt x="15555" y="3275"/>
                    <a:pt x="15535" y="3255"/>
                  </a:cubicBezTo>
                  <a:cubicBezTo>
                    <a:pt x="15451" y="3255"/>
                    <a:pt x="15411" y="3188"/>
                    <a:pt x="15366" y="3168"/>
                  </a:cubicBezTo>
                  <a:cubicBezTo>
                    <a:pt x="15326" y="3126"/>
                    <a:pt x="15287" y="3101"/>
                    <a:pt x="15222" y="3080"/>
                  </a:cubicBezTo>
                  <a:cubicBezTo>
                    <a:pt x="15202" y="3080"/>
                    <a:pt x="15162" y="3080"/>
                    <a:pt x="15118" y="3039"/>
                  </a:cubicBezTo>
                  <a:lnTo>
                    <a:pt x="15058" y="3039"/>
                  </a:lnTo>
                  <a:lnTo>
                    <a:pt x="15058" y="3059"/>
                  </a:lnTo>
                  <a:cubicBezTo>
                    <a:pt x="15013" y="3039"/>
                    <a:pt x="14953" y="3039"/>
                    <a:pt x="14933" y="3019"/>
                  </a:cubicBezTo>
                  <a:cubicBezTo>
                    <a:pt x="14849" y="2952"/>
                    <a:pt x="14789" y="2931"/>
                    <a:pt x="14705" y="2911"/>
                  </a:cubicBezTo>
                  <a:cubicBezTo>
                    <a:pt x="14640" y="2870"/>
                    <a:pt x="14580" y="2870"/>
                    <a:pt x="14495" y="2844"/>
                  </a:cubicBezTo>
                  <a:cubicBezTo>
                    <a:pt x="14436" y="2844"/>
                    <a:pt x="14371" y="2824"/>
                    <a:pt x="14311" y="2824"/>
                  </a:cubicBezTo>
                  <a:cubicBezTo>
                    <a:pt x="14267" y="2824"/>
                    <a:pt x="14247" y="2824"/>
                    <a:pt x="14227" y="2803"/>
                  </a:cubicBezTo>
                  <a:cubicBezTo>
                    <a:pt x="14207" y="2793"/>
                    <a:pt x="14186" y="2787"/>
                    <a:pt x="14165" y="2787"/>
                  </a:cubicBezTo>
                  <a:cubicBezTo>
                    <a:pt x="14143" y="2787"/>
                    <a:pt x="14122" y="2793"/>
                    <a:pt x="14102" y="2803"/>
                  </a:cubicBezTo>
                  <a:lnTo>
                    <a:pt x="14043" y="2803"/>
                  </a:lnTo>
                  <a:cubicBezTo>
                    <a:pt x="14020" y="2813"/>
                    <a:pt x="13999" y="2813"/>
                    <a:pt x="13979" y="2813"/>
                  </a:cubicBezTo>
                  <a:cubicBezTo>
                    <a:pt x="13958" y="2813"/>
                    <a:pt x="13938" y="2813"/>
                    <a:pt x="13918" y="2824"/>
                  </a:cubicBezTo>
                  <a:lnTo>
                    <a:pt x="13854" y="2824"/>
                  </a:lnTo>
                  <a:cubicBezTo>
                    <a:pt x="13844" y="2813"/>
                    <a:pt x="13834" y="2808"/>
                    <a:pt x="13824" y="2808"/>
                  </a:cubicBezTo>
                  <a:cubicBezTo>
                    <a:pt x="13814" y="2808"/>
                    <a:pt x="13804" y="2813"/>
                    <a:pt x="13794" y="2824"/>
                  </a:cubicBezTo>
                  <a:cubicBezTo>
                    <a:pt x="13769" y="2824"/>
                    <a:pt x="13709" y="2824"/>
                    <a:pt x="13689" y="2803"/>
                  </a:cubicBezTo>
                  <a:cubicBezTo>
                    <a:pt x="13679" y="2793"/>
                    <a:pt x="13668" y="2793"/>
                    <a:pt x="13657" y="2793"/>
                  </a:cubicBezTo>
                  <a:cubicBezTo>
                    <a:pt x="13646" y="2793"/>
                    <a:pt x="13635" y="2793"/>
                    <a:pt x="13625" y="2782"/>
                  </a:cubicBezTo>
                  <a:lnTo>
                    <a:pt x="13625" y="2803"/>
                  </a:lnTo>
                  <a:cubicBezTo>
                    <a:pt x="13612" y="2798"/>
                    <a:pt x="13599" y="2797"/>
                    <a:pt x="13586" y="2797"/>
                  </a:cubicBezTo>
                  <a:cubicBezTo>
                    <a:pt x="13551" y="2797"/>
                    <a:pt x="13515" y="2809"/>
                    <a:pt x="13479" y="2809"/>
                  </a:cubicBezTo>
                  <a:cubicBezTo>
                    <a:pt x="13466" y="2809"/>
                    <a:pt x="13453" y="2807"/>
                    <a:pt x="13441" y="2803"/>
                  </a:cubicBezTo>
                  <a:cubicBezTo>
                    <a:pt x="13396" y="2803"/>
                    <a:pt x="13376" y="2824"/>
                    <a:pt x="13356" y="2844"/>
                  </a:cubicBezTo>
                  <a:lnTo>
                    <a:pt x="13356" y="2824"/>
                  </a:lnTo>
                  <a:cubicBezTo>
                    <a:pt x="13316" y="2824"/>
                    <a:pt x="13296" y="2803"/>
                    <a:pt x="13251" y="2803"/>
                  </a:cubicBezTo>
                  <a:cubicBezTo>
                    <a:pt x="13231" y="2824"/>
                    <a:pt x="13251" y="2844"/>
                    <a:pt x="13231" y="2844"/>
                  </a:cubicBezTo>
                  <a:cubicBezTo>
                    <a:pt x="13172" y="2844"/>
                    <a:pt x="13107" y="2870"/>
                    <a:pt x="13067" y="2870"/>
                  </a:cubicBezTo>
                  <a:lnTo>
                    <a:pt x="13067" y="2890"/>
                  </a:lnTo>
                  <a:cubicBezTo>
                    <a:pt x="13023" y="2931"/>
                    <a:pt x="12983" y="2931"/>
                    <a:pt x="12923" y="2931"/>
                  </a:cubicBezTo>
                  <a:cubicBezTo>
                    <a:pt x="12898" y="2952"/>
                    <a:pt x="12858" y="2952"/>
                    <a:pt x="12818" y="2972"/>
                  </a:cubicBezTo>
                  <a:lnTo>
                    <a:pt x="12818" y="3019"/>
                  </a:lnTo>
                  <a:cubicBezTo>
                    <a:pt x="12799" y="2998"/>
                    <a:pt x="12799" y="2998"/>
                    <a:pt x="12799" y="2972"/>
                  </a:cubicBezTo>
                  <a:lnTo>
                    <a:pt x="12754" y="2972"/>
                  </a:lnTo>
                  <a:cubicBezTo>
                    <a:pt x="12734" y="2998"/>
                    <a:pt x="12754" y="2998"/>
                    <a:pt x="12734" y="3019"/>
                  </a:cubicBezTo>
                  <a:cubicBezTo>
                    <a:pt x="12694" y="3019"/>
                    <a:pt x="12649" y="3039"/>
                    <a:pt x="12630" y="3059"/>
                  </a:cubicBezTo>
                  <a:cubicBezTo>
                    <a:pt x="12590" y="3080"/>
                    <a:pt x="12550" y="3080"/>
                    <a:pt x="12525" y="3101"/>
                  </a:cubicBezTo>
                  <a:cubicBezTo>
                    <a:pt x="12485" y="3101"/>
                    <a:pt x="12465" y="3126"/>
                    <a:pt x="12425" y="3126"/>
                  </a:cubicBezTo>
                  <a:cubicBezTo>
                    <a:pt x="12401" y="3126"/>
                    <a:pt x="12361" y="3147"/>
                    <a:pt x="12341" y="3168"/>
                  </a:cubicBezTo>
                  <a:cubicBezTo>
                    <a:pt x="12321" y="3168"/>
                    <a:pt x="12276" y="3188"/>
                    <a:pt x="12256" y="3188"/>
                  </a:cubicBezTo>
                  <a:cubicBezTo>
                    <a:pt x="12256" y="3208"/>
                    <a:pt x="12256" y="3208"/>
                    <a:pt x="12276" y="3229"/>
                  </a:cubicBezTo>
                  <a:cubicBezTo>
                    <a:pt x="12266" y="3254"/>
                    <a:pt x="12255" y="3259"/>
                    <a:pt x="12245" y="3259"/>
                  </a:cubicBezTo>
                  <a:cubicBezTo>
                    <a:pt x="12235" y="3259"/>
                    <a:pt x="12226" y="3255"/>
                    <a:pt x="12217" y="3255"/>
                  </a:cubicBezTo>
                  <a:cubicBezTo>
                    <a:pt x="12177" y="3255"/>
                    <a:pt x="12152" y="3275"/>
                    <a:pt x="12112" y="3275"/>
                  </a:cubicBezTo>
                  <a:cubicBezTo>
                    <a:pt x="12092" y="3316"/>
                    <a:pt x="12052" y="3316"/>
                    <a:pt x="12028" y="3383"/>
                  </a:cubicBezTo>
                  <a:cubicBezTo>
                    <a:pt x="12012" y="3373"/>
                    <a:pt x="12000" y="3367"/>
                    <a:pt x="11991" y="3367"/>
                  </a:cubicBezTo>
                  <a:cubicBezTo>
                    <a:pt x="11975" y="3367"/>
                    <a:pt x="11968" y="3383"/>
                    <a:pt x="11968" y="3424"/>
                  </a:cubicBezTo>
                  <a:cubicBezTo>
                    <a:pt x="11903" y="3424"/>
                    <a:pt x="11863" y="3445"/>
                    <a:pt x="11824" y="3485"/>
                  </a:cubicBezTo>
                  <a:cubicBezTo>
                    <a:pt x="11759" y="3511"/>
                    <a:pt x="11699" y="3552"/>
                    <a:pt x="11634" y="3594"/>
                  </a:cubicBezTo>
                  <a:cubicBezTo>
                    <a:pt x="11595" y="3614"/>
                    <a:pt x="11575" y="3640"/>
                    <a:pt x="11555" y="3660"/>
                  </a:cubicBezTo>
                  <a:lnTo>
                    <a:pt x="11595" y="3660"/>
                  </a:lnTo>
                  <a:cubicBezTo>
                    <a:pt x="11615" y="3640"/>
                    <a:pt x="11634" y="3640"/>
                    <a:pt x="11654" y="3640"/>
                  </a:cubicBezTo>
                  <a:cubicBezTo>
                    <a:pt x="11615" y="3681"/>
                    <a:pt x="11575" y="3701"/>
                    <a:pt x="11510" y="3742"/>
                  </a:cubicBezTo>
                  <a:cubicBezTo>
                    <a:pt x="11510" y="3742"/>
                    <a:pt x="11490" y="3722"/>
                    <a:pt x="11470" y="3722"/>
                  </a:cubicBezTo>
                  <a:cubicBezTo>
                    <a:pt x="11470" y="3742"/>
                    <a:pt x="11490" y="3742"/>
                    <a:pt x="11490" y="3742"/>
                  </a:cubicBezTo>
                  <a:cubicBezTo>
                    <a:pt x="11490" y="3768"/>
                    <a:pt x="11470" y="3768"/>
                    <a:pt x="11470" y="3768"/>
                  </a:cubicBezTo>
                  <a:cubicBezTo>
                    <a:pt x="11450" y="3768"/>
                    <a:pt x="11430" y="3768"/>
                    <a:pt x="11406" y="3809"/>
                  </a:cubicBezTo>
                  <a:cubicBezTo>
                    <a:pt x="11386" y="3829"/>
                    <a:pt x="11366" y="3829"/>
                    <a:pt x="11366" y="3871"/>
                  </a:cubicBezTo>
                  <a:lnTo>
                    <a:pt x="11346" y="3896"/>
                  </a:lnTo>
                  <a:cubicBezTo>
                    <a:pt x="11326" y="3917"/>
                    <a:pt x="11326" y="3917"/>
                    <a:pt x="11306" y="3917"/>
                  </a:cubicBezTo>
                  <a:cubicBezTo>
                    <a:pt x="11306" y="3917"/>
                    <a:pt x="11306" y="3896"/>
                    <a:pt x="11281" y="3896"/>
                  </a:cubicBezTo>
                  <a:cubicBezTo>
                    <a:pt x="11261" y="3917"/>
                    <a:pt x="11306" y="3917"/>
                    <a:pt x="11281" y="3937"/>
                  </a:cubicBezTo>
                  <a:cubicBezTo>
                    <a:pt x="11241" y="3999"/>
                    <a:pt x="11137" y="4025"/>
                    <a:pt x="11097" y="4086"/>
                  </a:cubicBezTo>
                  <a:lnTo>
                    <a:pt x="11077" y="4086"/>
                  </a:lnTo>
                  <a:cubicBezTo>
                    <a:pt x="11057" y="4107"/>
                    <a:pt x="11057" y="4107"/>
                    <a:pt x="11077" y="4127"/>
                  </a:cubicBezTo>
                  <a:cubicBezTo>
                    <a:pt x="11077" y="4107"/>
                    <a:pt x="11077" y="4107"/>
                    <a:pt x="11097" y="4107"/>
                  </a:cubicBezTo>
                  <a:cubicBezTo>
                    <a:pt x="11097" y="4127"/>
                    <a:pt x="11077" y="4127"/>
                    <a:pt x="11077" y="4127"/>
                  </a:cubicBezTo>
                  <a:cubicBezTo>
                    <a:pt x="11057" y="4173"/>
                    <a:pt x="11012" y="4194"/>
                    <a:pt x="10973" y="4215"/>
                  </a:cubicBezTo>
                  <a:cubicBezTo>
                    <a:pt x="10953" y="4256"/>
                    <a:pt x="10888" y="4281"/>
                    <a:pt x="10848" y="4322"/>
                  </a:cubicBezTo>
                  <a:cubicBezTo>
                    <a:pt x="10808" y="4364"/>
                    <a:pt x="10783" y="4384"/>
                    <a:pt x="10764" y="4451"/>
                  </a:cubicBezTo>
                  <a:cubicBezTo>
                    <a:pt x="10764" y="4471"/>
                    <a:pt x="10808" y="4451"/>
                    <a:pt x="10783" y="4492"/>
                  </a:cubicBezTo>
                  <a:lnTo>
                    <a:pt x="10724" y="4492"/>
                  </a:lnTo>
                  <a:cubicBezTo>
                    <a:pt x="10704" y="4538"/>
                    <a:pt x="10684" y="4579"/>
                    <a:pt x="10639" y="4599"/>
                  </a:cubicBezTo>
                  <a:cubicBezTo>
                    <a:pt x="10619" y="4641"/>
                    <a:pt x="10579" y="4687"/>
                    <a:pt x="10579" y="4728"/>
                  </a:cubicBezTo>
                  <a:cubicBezTo>
                    <a:pt x="10560" y="4769"/>
                    <a:pt x="10535" y="4815"/>
                    <a:pt x="10495" y="4856"/>
                  </a:cubicBezTo>
                  <a:cubicBezTo>
                    <a:pt x="10495" y="4856"/>
                    <a:pt x="10475" y="4877"/>
                    <a:pt x="10475" y="4897"/>
                  </a:cubicBezTo>
                  <a:cubicBezTo>
                    <a:pt x="10475" y="4923"/>
                    <a:pt x="10455" y="4923"/>
                    <a:pt x="10435" y="4923"/>
                  </a:cubicBezTo>
                  <a:cubicBezTo>
                    <a:pt x="10435" y="4943"/>
                    <a:pt x="10455" y="4964"/>
                    <a:pt x="10410" y="4964"/>
                  </a:cubicBezTo>
                  <a:lnTo>
                    <a:pt x="10410" y="5005"/>
                  </a:lnTo>
                  <a:cubicBezTo>
                    <a:pt x="10410" y="5026"/>
                    <a:pt x="10390" y="5051"/>
                    <a:pt x="10370" y="5072"/>
                  </a:cubicBezTo>
                  <a:cubicBezTo>
                    <a:pt x="10311" y="5221"/>
                    <a:pt x="10266" y="5349"/>
                    <a:pt x="10206" y="5518"/>
                  </a:cubicBezTo>
                  <a:cubicBezTo>
                    <a:pt x="10186" y="5518"/>
                    <a:pt x="10161" y="5539"/>
                    <a:pt x="10161" y="5565"/>
                  </a:cubicBezTo>
                  <a:lnTo>
                    <a:pt x="10161" y="5585"/>
                  </a:lnTo>
                  <a:cubicBezTo>
                    <a:pt x="10161" y="5626"/>
                    <a:pt x="10141" y="5626"/>
                    <a:pt x="10122" y="5626"/>
                  </a:cubicBezTo>
                  <a:cubicBezTo>
                    <a:pt x="10122" y="5647"/>
                    <a:pt x="10122" y="5667"/>
                    <a:pt x="10141" y="5667"/>
                  </a:cubicBezTo>
                  <a:cubicBezTo>
                    <a:pt x="10122" y="5734"/>
                    <a:pt x="10102" y="5796"/>
                    <a:pt x="10102" y="5862"/>
                  </a:cubicBezTo>
                  <a:cubicBezTo>
                    <a:pt x="10102" y="5883"/>
                    <a:pt x="10082" y="5903"/>
                    <a:pt x="10062" y="5924"/>
                  </a:cubicBezTo>
                  <a:cubicBezTo>
                    <a:pt x="10082" y="5970"/>
                    <a:pt x="10062" y="5991"/>
                    <a:pt x="10062" y="6011"/>
                  </a:cubicBezTo>
                  <a:lnTo>
                    <a:pt x="10062" y="6119"/>
                  </a:lnTo>
                  <a:lnTo>
                    <a:pt x="10037" y="6119"/>
                  </a:lnTo>
                  <a:lnTo>
                    <a:pt x="10037" y="6160"/>
                  </a:lnTo>
                  <a:cubicBezTo>
                    <a:pt x="10037" y="6227"/>
                    <a:pt x="10017" y="6288"/>
                    <a:pt x="10017" y="6355"/>
                  </a:cubicBezTo>
                  <a:lnTo>
                    <a:pt x="10017" y="6566"/>
                  </a:lnTo>
                  <a:cubicBezTo>
                    <a:pt x="9997" y="6632"/>
                    <a:pt x="9997" y="6694"/>
                    <a:pt x="9997" y="6761"/>
                  </a:cubicBezTo>
                  <a:cubicBezTo>
                    <a:pt x="9997" y="6802"/>
                    <a:pt x="10017" y="6848"/>
                    <a:pt x="10017" y="6889"/>
                  </a:cubicBezTo>
                  <a:cubicBezTo>
                    <a:pt x="9997" y="6909"/>
                    <a:pt x="9997" y="6909"/>
                    <a:pt x="9977" y="6909"/>
                  </a:cubicBezTo>
                  <a:cubicBezTo>
                    <a:pt x="10037" y="7038"/>
                    <a:pt x="9977" y="7166"/>
                    <a:pt x="9977" y="7295"/>
                  </a:cubicBezTo>
                  <a:cubicBezTo>
                    <a:pt x="9977" y="7315"/>
                    <a:pt x="9997" y="7315"/>
                    <a:pt x="9997" y="7336"/>
                  </a:cubicBezTo>
                  <a:cubicBezTo>
                    <a:pt x="9997" y="7382"/>
                    <a:pt x="10017" y="7443"/>
                    <a:pt x="10017" y="7510"/>
                  </a:cubicBezTo>
                  <a:lnTo>
                    <a:pt x="10037" y="7531"/>
                  </a:lnTo>
                  <a:lnTo>
                    <a:pt x="10037" y="7639"/>
                  </a:lnTo>
                  <a:cubicBezTo>
                    <a:pt x="10017" y="7700"/>
                    <a:pt x="10037" y="7767"/>
                    <a:pt x="10037" y="7808"/>
                  </a:cubicBezTo>
                  <a:cubicBezTo>
                    <a:pt x="10062" y="7849"/>
                    <a:pt x="10062" y="7895"/>
                    <a:pt x="10062" y="7936"/>
                  </a:cubicBezTo>
                  <a:cubicBezTo>
                    <a:pt x="10082" y="7977"/>
                    <a:pt x="10062" y="8044"/>
                    <a:pt x="10102" y="8085"/>
                  </a:cubicBezTo>
                  <a:cubicBezTo>
                    <a:pt x="10122" y="8106"/>
                    <a:pt x="10122" y="8131"/>
                    <a:pt x="10122" y="8172"/>
                  </a:cubicBezTo>
                  <a:cubicBezTo>
                    <a:pt x="10122" y="8193"/>
                    <a:pt x="10161" y="8193"/>
                    <a:pt x="10141" y="8234"/>
                  </a:cubicBezTo>
                  <a:cubicBezTo>
                    <a:pt x="10141" y="8260"/>
                    <a:pt x="10161" y="8280"/>
                    <a:pt x="10141" y="8301"/>
                  </a:cubicBezTo>
                  <a:cubicBezTo>
                    <a:pt x="10141" y="8342"/>
                    <a:pt x="10141" y="8388"/>
                    <a:pt x="10161" y="8409"/>
                  </a:cubicBezTo>
                  <a:cubicBezTo>
                    <a:pt x="10161" y="8450"/>
                    <a:pt x="10161" y="8491"/>
                    <a:pt x="10186" y="8537"/>
                  </a:cubicBezTo>
                  <a:cubicBezTo>
                    <a:pt x="10206" y="8537"/>
                    <a:pt x="10206" y="8516"/>
                    <a:pt x="10226" y="8491"/>
                  </a:cubicBezTo>
                  <a:cubicBezTo>
                    <a:pt x="10226" y="8578"/>
                    <a:pt x="10266" y="8619"/>
                    <a:pt x="10266" y="8706"/>
                  </a:cubicBezTo>
                  <a:cubicBezTo>
                    <a:pt x="10266" y="8727"/>
                    <a:pt x="10286" y="8727"/>
                    <a:pt x="10311" y="8747"/>
                  </a:cubicBezTo>
                  <a:cubicBezTo>
                    <a:pt x="10311" y="8793"/>
                    <a:pt x="10331" y="8835"/>
                    <a:pt x="10331" y="8855"/>
                  </a:cubicBezTo>
                  <a:cubicBezTo>
                    <a:pt x="10351" y="8901"/>
                    <a:pt x="10331" y="8901"/>
                    <a:pt x="10331" y="8922"/>
                  </a:cubicBezTo>
                  <a:cubicBezTo>
                    <a:pt x="10351" y="8922"/>
                    <a:pt x="10370" y="8942"/>
                    <a:pt x="10351" y="8963"/>
                  </a:cubicBezTo>
                  <a:cubicBezTo>
                    <a:pt x="10331" y="8963"/>
                    <a:pt x="10331" y="8942"/>
                    <a:pt x="10331" y="8922"/>
                  </a:cubicBezTo>
                  <a:cubicBezTo>
                    <a:pt x="10311" y="8922"/>
                    <a:pt x="10311" y="8922"/>
                    <a:pt x="10311" y="8942"/>
                  </a:cubicBezTo>
                  <a:cubicBezTo>
                    <a:pt x="10331" y="9004"/>
                    <a:pt x="10351" y="9071"/>
                    <a:pt x="10370" y="9132"/>
                  </a:cubicBezTo>
                  <a:cubicBezTo>
                    <a:pt x="10370" y="9179"/>
                    <a:pt x="10390" y="9199"/>
                    <a:pt x="10390" y="9220"/>
                  </a:cubicBezTo>
                  <a:cubicBezTo>
                    <a:pt x="10410" y="9240"/>
                    <a:pt x="10390" y="9261"/>
                    <a:pt x="10390" y="9261"/>
                  </a:cubicBezTo>
                  <a:cubicBezTo>
                    <a:pt x="10390" y="9286"/>
                    <a:pt x="10410" y="9307"/>
                    <a:pt x="10435" y="9327"/>
                  </a:cubicBezTo>
                  <a:lnTo>
                    <a:pt x="10455" y="9327"/>
                  </a:lnTo>
                  <a:lnTo>
                    <a:pt x="10455" y="9348"/>
                  </a:lnTo>
                  <a:cubicBezTo>
                    <a:pt x="10455" y="9348"/>
                    <a:pt x="10475" y="9348"/>
                    <a:pt x="10475" y="9369"/>
                  </a:cubicBezTo>
                  <a:cubicBezTo>
                    <a:pt x="10475" y="9379"/>
                    <a:pt x="10470" y="9379"/>
                    <a:pt x="10462" y="9379"/>
                  </a:cubicBezTo>
                  <a:cubicBezTo>
                    <a:pt x="10455" y="9379"/>
                    <a:pt x="10445" y="9379"/>
                    <a:pt x="10435" y="9389"/>
                  </a:cubicBezTo>
                  <a:cubicBezTo>
                    <a:pt x="10475" y="9456"/>
                    <a:pt x="10515" y="9517"/>
                    <a:pt x="10535" y="9605"/>
                  </a:cubicBezTo>
                  <a:cubicBezTo>
                    <a:pt x="10535" y="9625"/>
                    <a:pt x="10560" y="9646"/>
                    <a:pt x="10579" y="9671"/>
                  </a:cubicBezTo>
                  <a:cubicBezTo>
                    <a:pt x="10599" y="9692"/>
                    <a:pt x="10619" y="9712"/>
                    <a:pt x="10619" y="9753"/>
                  </a:cubicBezTo>
                  <a:cubicBezTo>
                    <a:pt x="10619" y="9774"/>
                    <a:pt x="10639" y="9800"/>
                    <a:pt x="10619" y="9820"/>
                  </a:cubicBezTo>
                  <a:cubicBezTo>
                    <a:pt x="10599" y="9820"/>
                    <a:pt x="10599" y="9800"/>
                    <a:pt x="10599" y="9774"/>
                  </a:cubicBezTo>
                  <a:cubicBezTo>
                    <a:pt x="10579" y="9774"/>
                    <a:pt x="10579" y="9753"/>
                    <a:pt x="10535" y="9753"/>
                  </a:cubicBezTo>
                  <a:cubicBezTo>
                    <a:pt x="10579" y="9800"/>
                    <a:pt x="10579" y="9800"/>
                    <a:pt x="10579" y="9841"/>
                  </a:cubicBezTo>
                  <a:cubicBezTo>
                    <a:pt x="10599" y="9861"/>
                    <a:pt x="10619" y="9882"/>
                    <a:pt x="10619" y="9928"/>
                  </a:cubicBezTo>
                  <a:cubicBezTo>
                    <a:pt x="10579" y="9969"/>
                    <a:pt x="10535" y="9990"/>
                    <a:pt x="10475" y="10010"/>
                  </a:cubicBezTo>
                  <a:cubicBezTo>
                    <a:pt x="10410" y="10031"/>
                    <a:pt x="10370" y="10031"/>
                    <a:pt x="10311" y="10056"/>
                  </a:cubicBezTo>
                  <a:lnTo>
                    <a:pt x="10286" y="10031"/>
                  </a:lnTo>
                  <a:cubicBezTo>
                    <a:pt x="10286" y="9990"/>
                    <a:pt x="10286" y="9949"/>
                    <a:pt x="10266" y="9928"/>
                  </a:cubicBezTo>
                  <a:cubicBezTo>
                    <a:pt x="10226" y="9882"/>
                    <a:pt x="10246" y="9841"/>
                    <a:pt x="10226" y="9820"/>
                  </a:cubicBezTo>
                  <a:cubicBezTo>
                    <a:pt x="10206" y="9820"/>
                    <a:pt x="10206" y="9800"/>
                    <a:pt x="10206" y="9800"/>
                  </a:cubicBezTo>
                  <a:lnTo>
                    <a:pt x="10206" y="9753"/>
                  </a:lnTo>
                  <a:cubicBezTo>
                    <a:pt x="10161" y="9733"/>
                    <a:pt x="10186" y="9671"/>
                    <a:pt x="10161" y="9625"/>
                  </a:cubicBezTo>
                  <a:cubicBezTo>
                    <a:pt x="10161" y="9584"/>
                    <a:pt x="10141" y="9543"/>
                    <a:pt x="10141" y="9497"/>
                  </a:cubicBezTo>
                  <a:cubicBezTo>
                    <a:pt x="10122" y="9435"/>
                    <a:pt x="10102" y="9369"/>
                    <a:pt x="10082" y="9327"/>
                  </a:cubicBezTo>
                  <a:cubicBezTo>
                    <a:pt x="10062" y="9307"/>
                    <a:pt x="10082" y="9286"/>
                    <a:pt x="10062" y="9261"/>
                  </a:cubicBezTo>
                  <a:cubicBezTo>
                    <a:pt x="10062" y="9240"/>
                    <a:pt x="10037" y="9240"/>
                    <a:pt x="10017" y="9220"/>
                  </a:cubicBezTo>
                  <a:lnTo>
                    <a:pt x="10017" y="9179"/>
                  </a:lnTo>
                  <a:cubicBezTo>
                    <a:pt x="10017" y="9132"/>
                    <a:pt x="9997" y="9071"/>
                    <a:pt x="9977" y="9030"/>
                  </a:cubicBezTo>
                  <a:cubicBezTo>
                    <a:pt x="9997" y="8983"/>
                    <a:pt x="9997" y="8983"/>
                    <a:pt x="9957" y="8922"/>
                  </a:cubicBezTo>
                  <a:cubicBezTo>
                    <a:pt x="9977" y="8901"/>
                    <a:pt x="9977" y="8876"/>
                    <a:pt x="9957" y="8855"/>
                  </a:cubicBezTo>
                  <a:cubicBezTo>
                    <a:pt x="9957" y="8835"/>
                    <a:pt x="9977" y="8814"/>
                    <a:pt x="9977" y="8793"/>
                  </a:cubicBezTo>
                  <a:cubicBezTo>
                    <a:pt x="9913" y="8727"/>
                    <a:pt x="9938" y="8645"/>
                    <a:pt x="9893" y="8557"/>
                  </a:cubicBezTo>
                  <a:lnTo>
                    <a:pt x="9853" y="8557"/>
                  </a:lnTo>
                  <a:cubicBezTo>
                    <a:pt x="9833" y="8491"/>
                    <a:pt x="9813" y="8429"/>
                    <a:pt x="9833" y="8362"/>
                  </a:cubicBezTo>
                  <a:cubicBezTo>
                    <a:pt x="9813" y="8342"/>
                    <a:pt x="9813" y="8321"/>
                    <a:pt x="9788" y="8301"/>
                  </a:cubicBezTo>
                  <a:cubicBezTo>
                    <a:pt x="9788" y="8234"/>
                    <a:pt x="9768" y="8172"/>
                    <a:pt x="9768" y="8131"/>
                  </a:cubicBezTo>
                  <a:cubicBezTo>
                    <a:pt x="9768" y="8044"/>
                    <a:pt x="9729" y="7977"/>
                    <a:pt x="9729" y="7916"/>
                  </a:cubicBezTo>
                  <a:lnTo>
                    <a:pt x="9729" y="7875"/>
                  </a:lnTo>
                  <a:cubicBezTo>
                    <a:pt x="9748" y="7808"/>
                    <a:pt x="9729" y="7746"/>
                    <a:pt x="9729" y="7680"/>
                  </a:cubicBezTo>
                  <a:cubicBezTo>
                    <a:pt x="9709" y="7659"/>
                    <a:pt x="9729" y="7639"/>
                    <a:pt x="9709" y="7592"/>
                  </a:cubicBezTo>
                  <a:lnTo>
                    <a:pt x="9709" y="7510"/>
                  </a:lnTo>
                  <a:cubicBezTo>
                    <a:pt x="9709" y="7490"/>
                    <a:pt x="9709" y="7490"/>
                    <a:pt x="9689" y="7464"/>
                  </a:cubicBezTo>
                  <a:cubicBezTo>
                    <a:pt x="9664" y="7443"/>
                    <a:pt x="9664" y="7402"/>
                    <a:pt x="9664" y="7382"/>
                  </a:cubicBezTo>
                  <a:cubicBezTo>
                    <a:pt x="9644" y="7361"/>
                    <a:pt x="9644" y="7315"/>
                    <a:pt x="9624" y="7295"/>
                  </a:cubicBezTo>
                  <a:lnTo>
                    <a:pt x="9624" y="7274"/>
                  </a:lnTo>
                  <a:cubicBezTo>
                    <a:pt x="9624" y="7187"/>
                    <a:pt x="9644" y="7105"/>
                    <a:pt x="9664" y="7017"/>
                  </a:cubicBezTo>
                  <a:cubicBezTo>
                    <a:pt x="9689" y="6997"/>
                    <a:pt x="9644" y="6951"/>
                    <a:pt x="9664" y="6930"/>
                  </a:cubicBezTo>
                  <a:cubicBezTo>
                    <a:pt x="9664" y="6869"/>
                    <a:pt x="9689" y="6802"/>
                    <a:pt x="9664" y="6740"/>
                  </a:cubicBezTo>
                  <a:cubicBezTo>
                    <a:pt x="9709" y="6720"/>
                    <a:pt x="9664" y="6653"/>
                    <a:pt x="9664" y="6612"/>
                  </a:cubicBezTo>
                  <a:cubicBezTo>
                    <a:pt x="9689" y="6545"/>
                    <a:pt x="9664" y="6504"/>
                    <a:pt x="9689" y="6437"/>
                  </a:cubicBezTo>
                  <a:cubicBezTo>
                    <a:pt x="9664" y="6417"/>
                    <a:pt x="9689" y="6396"/>
                    <a:pt x="9664" y="6376"/>
                  </a:cubicBezTo>
                  <a:cubicBezTo>
                    <a:pt x="9664" y="6335"/>
                    <a:pt x="9709" y="6288"/>
                    <a:pt x="9689" y="6247"/>
                  </a:cubicBezTo>
                  <a:lnTo>
                    <a:pt x="9689" y="6139"/>
                  </a:lnTo>
                  <a:cubicBezTo>
                    <a:pt x="9709" y="6119"/>
                    <a:pt x="9689" y="6078"/>
                    <a:pt x="9709" y="6052"/>
                  </a:cubicBezTo>
                  <a:cubicBezTo>
                    <a:pt x="9729" y="6011"/>
                    <a:pt x="9729" y="5970"/>
                    <a:pt x="9748" y="5924"/>
                  </a:cubicBezTo>
                  <a:cubicBezTo>
                    <a:pt x="9748" y="5903"/>
                    <a:pt x="9748" y="5883"/>
                    <a:pt x="9729" y="5883"/>
                  </a:cubicBezTo>
                  <a:cubicBezTo>
                    <a:pt x="9768" y="5842"/>
                    <a:pt x="9768" y="5796"/>
                    <a:pt x="9788" y="5755"/>
                  </a:cubicBezTo>
                  <a:lnTo>
                    <a:pt x="9768" y="5734"/>
                  </a:lnTo>
                  <a:cubicBezTo>
                    <a:pt x="9788" y="5713"/>
                    <a:pt x="9813" y="5713"/>
                    <a:pt x="9813" y="5713"/>
                  </a:cubicBezTo>
                  <a:cubicBezTo>
                    <a:pt x="9813" y="5693"/>
                    <a:pt x="9788" y="5693"/>
                    <a:pt x="9768" y="5667"/>
                  </a:cubicBezTo>
                  <a:lnTo>
                    <a:pt x="9813" y="5667"/>
                  </a:lnTo>
                  <a:lnTo>
                    <a:pt x="9813" y="5565"/>
                  </a:lnTo>
                  <a:cubicBezTo>
                    <a:pt x="9873" y="5411"/>
                    <a:pt x="9957" y="5241"/>
                    <a:pt x="10037" y="5092"/>
                  </a:cubicBezTo>
                  <a:cubicBezTo>
                    <a:pt x="10017" y="5092"/>
                    <a:pt x="10017" y="5072"/>
                    <a:pt x="10017" y="5072"/>
                  </a:cubicBezTo>
                  <a:cubicBezTo>
                    <a:pt x="10037" y="5051"/>
                    <a:pt x="10037" y="5026"/>
                    <a:pt x="10062" y="5005"/>
                  </a:cubicBezTo>
                  <a:lnTo>
                    <a:pt x="10062" y="4985"/>
                  </a:lnTo>
                  <a:cubicBezTo>
                    <a:pt x="10082" y="4877"/>
                    <a:pt x="10141" y="4815"/>
                    <a:pt x="10186" y="4728"/>
                  </a:cubicBezTo>
                  <a:cubicBezTo>
                    <a:pt x="10206" y="4666"/>
                    <a:pt x="10246" y="4599"/>
                    <a:pt x="10286" y="4559"/>
                  </a:cubicBezTo>
                  <a:cubicBezTo>
                    <a:pt x="10311" y="4512"/>
                    <a:pt x="10331" y="4451"/>
                    <a:pt x="10370" y="4410"/>
                  </a:cubicBezTo>
                  <a:cubicBezTo>
                    <a:pt x="10390" y="4384"/>
                    <a:pt x="10410" y="4364"/>
                    <a:pt x="10435" y="4343"/>
                  </a:cubicBezTo>
                  <a:lnTo>
                    <a:pt x="10435" y="4322"/>
                  </a:lnTo>
                  <a:lnTo>
                    <a:pt x="10475" y="4322"/>
                  </a:lnTo>
                  <a:lnTo>
                    <a:pt x="10475" y="4302"/>
                  </a:lnTo>
                  <a:cubicBezTo>
                    <a:pt x="10515" y="4281"/>
                    <a:pt x="10515" y="4256"/>
                    <a:pt x="10535" y="4235"/>
                  </a:cubicBezTo>
                  <a:cubicBezTo>
                    <a:pt x="10560" y="4194"/>
                    <a:pt x="10619" y="4173"/>
                    <a:pt x="10619" y="4127"/>
                  </a:cubicBezTo>
                  <a:cubicBezTo>
                    <a:pt x="10659" y="4066"/>
                    <a:pt x="10684" y="3978"/>
                    <a:pt x="10764" y="3958"/>
                  </a:cubicBezTo>
                  <a:cubicBezTo>
                    <a:pt x="10808" y="3917"/>
                    <a:pt x="10828" y="3871"/>
                    <a:pt x="10868" y="3829"/>
                  </a:cubicBezTo>
                  <a:lnTo>
                    <a:pt x="10888" y="3809"/>
                  </a:lnTo>
                  <a:cubicBezTo>
                    <a:pt x="10908" y="3809"/>
                    <a:pt x="10908" y="3789"/>
                    <a:pt x="10908" y="3768"/>
                  </a:cubicBezTo>
                  <a:cubicBezTo>
                    <a:pt x="10973" y="3722"/>
                    <a:pt x="11012" y="3701"/>
                    <a:pt x="11077" y="3660"/>
                  </a:cubicBezTo>
                  <a:cubicBezTo>
                    <a:pt x="11097" y="3640"/>
                    <a:pt x="11097" y="3640"/>
                    <a:pt x="11117" y="3614"/>
                  </a:cubicBezTo>
                  <a:cubicBezTo>
                    <a:pt x="11137" y="3573"/>
                    <a:pt x="11182" y="3552"/>
                    <a:pt x="11221" y="3552"/>
                  </a:cubicBezTo>
                  <a:cubicBezTo>
                    <a:pt x="11261" y="3511"/>
                    <a:pt x="11326" y="3465"/>
                    <a:pt x="11366" y="3403"/>
                  </a:cubicBezTo>
                  <a:cubicBezTo>
                    <a:pt x="11366" y="3403"/>
                    <a:pt x="11386" y="3383"/>
                    <a:pt x="11406" y="3383"/>
                  </a:cubicBezTo>
                  <a:cubicBezTo>
                    <a:pt x="11430" y="3357"/>
                    <a:pt x="11450" y="3357"/>
                    <a:pt x="11470" y="3316"/>
                  </a:cubicBezTo>
                  <a:cubicBezTo>
                    <a:pt x="11470" y="3316"/>
                    <a:pt x="11490" y="3296"/>
                    <a:pt x="11510" y="3296"/>
                  </a:cubicBezTo>
                  <a:cubicBezTo>
                    <a:pt x="11555" y="3296"/>
                    <a:pt x="11575" y="3255"/>
                    <a:pt x="11595" y="3229"/>
                  </a:cubicBezTo>
                  <a:cubicBezTo>
                    <a:pt x="11615" y="3208"/>
                    <a:pt x="11615" y="3208"/>
                    <a:pt x="11634" y="3208"/>
                  </a:cubicBezTo>
                  <a:cubicBezTo>
                    <a:pt x="11654" y="3208"/>
                    <a:pt x="11679" y="3168"/>
                    <a:pt x="11699" y="3147"/>
                  </a:cubicBezTo>
                  <a:cubicBezTo>
                    <a:pt x="11739" y="3147"/>
                    <a:pt x="11779" y="3126"/>
                    <a:pt x="11804" y="3080"/>
                  </a:cubicBezTo>
                  <a:cubicBezTo>
                    <a:pt x="11843" y="3059"/>
                    <a:pt x="11863" y="3039"/>
                    <a:pt x="11883" y="3039"/>
                  </a:cubicBezTo>
                  <a:lnTo>
                    <a:pt x="11903" y="3039"/>
                  </a:lnTo>
                  <a:cubicBezTo>
                    <a:pt x="11903" y="3019"/>
                    <a:pt x="11928" y="2998"/>
                    <a:pt x="11948" y="2972"/>
                  </a:cubicBezTo>
                  <a:cubicBezTo>
                    <a:pt x="11988" y="2952"/>
                    <a:pt x="12028" y="2911"/>
                    <a:pt x="12092" y="2890"/>
                  </a:cubicBezTo>
                  <a:cubicBezTo>
                    <a:pt x="12132" y="2870"/>
                    <a:pt x="12177" y="2844"/>
                    <a:pt x="12217" y="2844"/>
                  </a:cubicBezTo>
                  <a:cubicBezTo>
                    <a:pt x="12276" y="2824"/>
                    <a:pt x="12341" y="2803"/>
                    <a:pt x="12401" y="2803"/>
                  </a:cubicBezTo>
                  <a:cubicBezTo>
                    <a:pt x="12425" y="2803"/>
                    <a:pt x="12445" y="2782"/>
                    <a:pt x="12445" y="2762"/>
                  </a:cubicBezTo>
                  <a:cubicBezTo>
                    <a:pt x="12505" y="2741"/>
                    <a:pt x="12590" y="2716"/>
                    <a:pt x="12630" y="2675"/>
                  </a:cubicBezTo>
                  <a:lnTo>
                    <a:pt x="12649" y="2654"/>
                  </a:lnTo>
                  <a:cubicBezTo>
                    <a:pt x="12659" y="2657"/>
                    <a:pt x="12668" y="2658"/>
                    <a:pt x="12676" y="2658"/>
                  </a:cubicBezTo>
                  <a:cubicBezTo>
                    <a:pt x="12718" y="2658"/>
                    <a:pt x="12750" y="2629"/>
                    <a:pt x="12792" y="2629"/>
                  </a:cubicBezTo>
                  <a:cubicBezTo>
                    <a:pt x="12800" y="2629"/>
                    <a:pt x="12809" y="2630"/>
                    <a:pt x="12818" y="2633"/>
                  </a:cubicBezTo>
                  <a:cubicBezTo>
                    <a:pt x="12878" y="2567"/>
                    <a:pt x="12943" y="2567"/>
                    <a:pt x="13003" y="2546"/>
                  </a:cubicBezTo>
                  <a:cubicBezTo>
                    <a:pt x="13067" y="2526"/>
                    <a:pt x="13147" y="2505"/>
                    <a:pt x="13212" y="2505"/>
                  </a:cubicBezTo>
                  <a:cubicBezTo>
                    <a:pt x="13231" y="2505"/>
                    <a:pt x="13251" y="2485"/>
                    <a:pt x="13271" y="2485"/>
                  </a:cubicBezTo>
                  <a:cubicBezTo>
                    <a:pt x="13316" y="2459"/>
                    <a:pt x="13356" y="2459"/>
                    <a:pt x="13421" y="2459"/>
                  </a:cubicBezTo>
                  <a:lnTo>
                    <a:pt x="13625" y="2459"/>
                  </a:lnTo>
                  <a:cubicBezTo>
                    <a:pt x="13655" y="2459"/>
                    <a:pt x="13673" y="2470"/>
                    <a:pt x="13688" y="2470"/>
                  </a:cubicBezTo>
                  <a:cubicBezTo>
                    <a:pt x="13696" y="2470"/>
                    <a:pt x="13703" y="2468"/>
                    <a:pt x="13709" y="2459"/>
                  </a:cubicBezTo>
                  <a:cubicBezTo>
                    <a:pt x="13717" y="2455"/>
                    <a:pt x="13724" y="2454"/>
                    <a:pt x="13730" y="2454"/>
                  </a:cubicBezTo>
                  <a:cubicBezTo>
                    <a:pt x="13750" y="2454"/>
                    <a:pt x="13766" y="2467"/>
                    <a:pt x="13786" y="2467"/>
                  </a:cubicBezTo>
                  <a:cubicBezTo>
                    <a:pt x="13795" y="2467"/>
                    <a:pt x="13804" y="2465"/>
                    <a:pt x="13814" y="2459"/>
                  </a:cubicBezTo>
                  <a:cubicBezTo>
                    <a:pt x="13827" y="2459"/>
                    <a:pt x="13840" y="2450"/>
                    <a:pt x="13859" y="2450"/>
                  </a:cubicBezTo>
                  <a:cubicBezTo>
                    <a:pt x="13869" y="2450"/>
                    <a:pt x="13880" y="2452"/>
                    <a:pt x="13893" y="2459"/>
                  </a:cubicBezTo>
                  <a:cubicBezTo>
                    <a:pt x="13906" y="2472"/>
                    <a:pt x="13922" y="2472"/>
                    <a:pt x="13938" y="2472"/>
                  </a:cubicBezTo>
                  <a:cubicBezTo>
                    <a:pt x="13953" y="2472"/>
                    <a:pt x="13968" y="2472"/>
                    <a:pt x="13978" y="2485"/>
                  </a:cubicBezTo>
                  <a:cubicBezTo>
                    <a:pt x="13998" y="2485"/>
                    <a:pt x="14043" y="2459"/>
                    <a:pt x="14063" y="2459"/>
                  </a:cubicBezTo>
                  <a:cubicBezTo>
                    <a:pt x="14069" y="2468"/>
                    <a:pt x="14078" y="2470"/>
                    <a:pt x="14088" y="2470"/>
                  </a:cubicBezTo>
                  <a:cubicBezTo>
                    <a:pt x="14107" y="2470"/>
                    <a:pt x="14129" y="2459"/>
                    <a:pt x="14142" y="2459"/>
                  </a:cubicBezTo>
                  <a:cubicBezTo>
                    <a:pt x="14168" y="2451"/>
                    <a:pt x="14190" y="2446"/>
                    <a:pt x="14211" y="2446"/>
                  </a:cubicBezTo>
                  <a:close/>
                  <a:moveTo>
                    <a:pt x="10186" y="10503"/>
                  </a:moveTo>
                  <a:cubicBezTo>
                    <a:pt x="10206" y="10503"/>
                    <a:pt x="10226" y="10503"/>
                    <a:pt x="10246" y="10523"/>
                  </a:cubicBezTo>
                  <a:cubicBezTo>
                    <a:pt x="10266" y="10570"/>
                    <a:pt x="10311" y="10631"/>
                    <a:pt x="10331" y="10698"/>
                  </a:cubicBezTo>
                  <a:cubicBezTo>
                    <a:pt x="10351" y="10719"/>
                    <a:pt x="10351" y="10739"/>
                    <a:pt x="10351" y="10760"/>
                  </a:cubicBezTo>
                  <a:cubicBezTo>
                    <a:pt x="10331" y="10760"/>
                    <a:pt x="10331" y="10780"/>
                    <a:pt x="10331" y="10780"/>
                  </a:cubicBezTo>
                  <a:cubicBezTo>
                    <a:pt x="10351" y="10780"/>
                    <a:pt x="10351" y="10801"/>
                    <a:pt x="10370" y="10826"/>
                  </a:cubicBezTo>
                  <a:cubicBezTo>
                    <a:pt x="10370" y="10847"/>
                    <a:pt x="10351" y="10847"/>
                    <a:pt x="10351" y="10867"/>
                  </a:cubicBezTo>
                  <a:cubicBezTo>
                    <a:pt x="10331" y="10867"/>
                    <a:pt x="10331" y="10909"/>
                    <a:pt x="10311" y="10909"/>
                  </a:cubicBezTo>
                  <a:cubicBezTo>
                    <a:pt x="10311" y="10888"/>
                    <a:pt x="10286" y="10888"/>
                    <a:pt x="10266" y="10867"/>
                  </a:cubicBezTo>
                  <a:cubicBezTo>
                    <a:pt x="10246" y="10867"/>
                    <a:pt x="10246" y="10847"/>
                    <a:pt x="10226" y="10847"/>
                  </a:cubicBezTo>
                  <a:cubicBezTo>
                    <a:pt x="10226" y="10826"/>
                    <a:pt x="10226" y="10826"/>
                    <a:pt x="10246" y="10801"/>
                  </a:cubicBezTo>
                  <a:lnTo>
                    <a:pt x="10311" y="10801"/>
                  </a:lnTo>
                  <a:cubicBezTo>
                    <a:pt x="10331" y="10801"/>
                    <a:pt x="10331" y="10801"/>
                    <a:pt x="10331" y="10780"/>
                  </a:cubicBezTo>
                  <a:cubicBezTo>
                    <a:pt x="10321" y="10770"/>
                    <a:pt x="10310" y="10765"/>
                    <a:pt x="10298" y="10765"/>
                  </a:cubicBezTo>
                  <a:cubicBezTo>
                    <a:pt x="10287" y="10765"/>
                    <a:pt x="10276" y="10770"/>
                    <a:pt x="10266" y="10780"/>
                  </a:cubicBezTo>
                  <a:lnTo>
                    <a:pt x="10206" y="10780"/>
                  </a:lnTo>
                  <a:cubicBezTo>
                    <a:pt x="10186" y="10760"/>
                    <a:pt x="10186" y="10719"/>
                    <a:pt x="10161" y="10719"/>
                  </a:cubicBezTo>
                  <a:cubicBezTo>
                    <a:pt x="10161" y="10672"/>
                    <a:pt x="10141" y="10672"/>
                    <a:pt x="10122" y="10652"/>
                  </a:cubicBezTo>
                  <a:lnTo>
                    <a:pt x="10122" y="10544"/>
                  </a:lnTo>
                  <a:cubicBezTo>
                    <a:pt x="10141" y="10523"/>
                    <a:pt x="10161" y="10503"/>
                    <a:pt x="10186" y="10503"/>
                  </a:cubicBezTo>
                  <a:close/>
                  <a:moveTo>
                    <a:pt x="2245" y="10909"/>
                  </a:moveTo>
                  <a:cubicBezTo>
                    <a:pt x="2265" y="10909"/>
                    <a:pt x="2265" y="10909"/>
                    <a:pt x="2285" y="10929"/>
                  </a:cubicBezTo>
                  <a:lnTo>
                    <a:pt x="2265" y="10929"/>
                  </a:lnTo>
                  <a:cubicBezTo>
                    <a:pt x="2245" y="10929"/>
                    <a:pt x="2245" y="10929"/>
                    <a:pt x="2245" y="10909"/>
                  </a:cubicBezTo>
                  <a:close/>
                  <a:moveTo>
                    <a:pt x="10895" y="10893"/>
                  </a:moveTo>
                  <a:cubicBezTo>
                    <a:pt x="10903" y="10893"/>
                    <a:pt x="10908" y="10898"/>
                    <a:pt x="10908" y="10909"/>
                  </a:cubicBezTo>
                  <a:lnTo>
                    <a:pt x="10868" y="10909"/>
                  </a:lnTo>
                  <a:cubicBezTo>
                    <a:pt x="10828" y="10929"/>
                    <a:pt x="10783" y="10955"/>
                    <a:pt x="10764" y="10955"/>
                  </a:cubicBezTo>
                  <a:cubicBezTo>
                    <a:pt x="10783" y="10929"/>
                    <a:pt x="10808" y="10909"/>
                    <a:pt x="10868" y="10909"/>
                  </a:cubicBezTo>
                  <a:cubicBezTo>
                    <a:pt x="10878" y="10898"/>
                    <a:pt x="10888" y="10893"/>
                    <a:pt x="10895" y="10893"/>
                  </a:cubicBezTo>
                  <a:close/>
                  <a:moveTo>
                    <a:pt x="9480" y="10955"/>
                  </a:moveTo>
                  <a:lnTo>
                    <a:pt x="9480" y="10975"/>
                  </a:lnTo>
                  <a:cubicBezTo>
                    <a:pt x="9460" y="10955"/>
                    <a:pt x="9460" y="10955"/>
                    <a:pt x="9480" y="10955"/>
                  </a:cubicBezTo>
                  <a:close/>
                  <a:moveTo>
                    <a:pt x="11032" y="10955"/>
                  </a:moveTo>
                  <a:cubicBezTo>
                    <a:pt x="11057" y="10955"/>
                    <a:pt x="11032" y="10996"/>
                    <a:pt x="11077" y="10996"/>
                  </a:cubicBezTo>
                  <a:cubicBezTo>
                    <a:pt x="11057" y="10996"/>
                    <a:pt x="11057" y="11016"/>
                    <a:pt x="11057" y="11016"/>
                  </a:cubicBezTo>
                  <a:lnTo>
                    <a:pt x="11032" y="11016"/>
                  </a:lnTo>
                  <a:cubicBezTo>
                    <a:pt x="11032" y="10996"/>
                    <a:pt x="11032" y="10996"/>
                    <a:pt x="11012" y="10996"/>
                  </a:cubicBezTo>
                  <a:cubicBezTo>
                    <a:pt x="11012" y="10975"/>
                    <a:pt x="11012" y="10955"/>
                    <a:pt x="11032" y="10955"/>
                  </a:cubicBezTo>
                  <a:close/>
                  <a:moveTo>
                    <a:pt x="11495" y="10602"/>
                  </a:moveTo>
                  <a:cubicBezTo>
                    <a:pt x="11507" y="10602"/>
                    <a:pt x="11518" y="10605"/>
                    <a:pt x="11530" y="10611"/>
                  </a:cubicBezTo>
                  <a:cubicBezTo>
                    <a:pt x="11510" y="10631"/>
                    <a:pt x="11490" y="10652"/>
                    <a:pt x="11470" y="10652"/>
                  </a:cubicBezTo>
                  <a:cubicBezTo>
                    <a:pt x="11483" y="10659"/>
                    <a:pt x="11494" y="10661"/>
                    <a:pt x="11504" y="10661"/>
                  </a:cubicBezTo>
                  <a:cubicBezTo>
                    <a:pt x="11524" y="10661"/>
                    <a:pt x="11538" y="10652"/>
                    <a:pt x="11555" y="10652"/>
                  </a:cubicBezTo>
                  <a:cubicBezTo>
                    <a:pt x="11595" y="10672"/>
                    <a:pt x="11615" y="10698"/>
                    <a:pt x="11615" y="10760"/>
                  </a:cubicBezTo>
                  <a:cubicBezTo>
                    <a:pt x="11615" y="10780"/>
                    <a:pt x="11654" y="10780"/>
                    <a:pt x="11654" y="10826"/>
                  </a:cubicBezTo>
                  <a:lnTo>
                    <a:pt x="11654" y="10909"/>
                  </a:lnTo>
                  <a:cubicBezTo>
                    <a:pt x="11634" y="10929"/>
                    <a:pt x="11615" y="10955"/>
                    <a:pt x="11575" y="10975"/>
                  </a:cubicBezTo>
                  <a:lnTo>
                    <a:pt x="11510" y="10975"/>
                  </a:lnTo>
                  <a:cubicBezTo>
                    <a:pt x="11478" y="10975"/>
                    <a:pt x="11472" y="11001"/>
                    <a:pt x="11460" y="11001"/>
                  </a:cubicBezTo>
                  <a:cubicBezTo>
                    <a:pt x="11457" y="11001"/>
                    <a:pt x="11454" y="11000"/>
                    <a:pt x="11450" y="10996"/>
                  </a:cubicBezTo>
                  <a:cubicBezTo>
                    <a:pt x="11430" y="10996"/>
                    <a:pt x="11430" y="11037"/>
                    <a:pt x="11406" y="11037"/>
                  </a:cubicBezTo>
                  <a:cubicBezTo>
                    <a:pt x="11402" y="11033"/>
                    <a:pt x="11398" y="11031"/>
                    <a:pt x="11395" y="11031"/>
                  </a:cubicBezTo>
                  <a:cubicBezTo>
                    <a:pt x="11385" y="11031"/>
                    <a:pt x="11382" y="11057"/>
                    <a:pt x="11366" y="11057"/>
                  </a:cubicBezTo>
                  <a:cubicBezTo>
                    <a:pt x="11346" y="11057"/>
                    <a:pt x="11346" y="11037"/>
                    <a:pt x="11346" y="11016"/>
                  </a:cubicBezTo>
                  <a:cubicBezTo>
                    <a:pt x="11326" y="10975"/>
                    <a:pt x="11306" y="10929"/>
                    <a:pt x="11281" y="10909"/>
                  </a:cubicBezTo>
                  <a:cubicBezTo>
                    <a:pt x="11261" y="10888"/>
                    <a:pt x="11261" y="10867"/>
                    <a:pt x="11261" y="10847"/>
                  </a:cubicBezTo>
                  <a:lnTo>
                    <a:pt x="11281" y="10867"/>
                  </a:lnTo>
                  <a:cubicBezTo>
                    <a:pt x="11306" y="10867"/>
                    <a:pt x="11306" y="10847"/>
                    <a:pt x="11306" y="10847"/>
                  </a:cubicBezTo>
                  <a:lnTo>
                    <a:pt x="11346" y="10847"/>
                  </a:lnTo>
                  <a:cubicBezTo>
                    <a:pt x="11326" y="10801"/>
                    <a:pt x="11346" y="10780"/>
                    <a:pt x="11366" y="10739"/>
                  </a:cubicBezTo>
                  <a:lnTo>
                    <a:pt x="11346" y="10719"/>
                  </a:lnTo>
                  <a:cubicBezTo>
                    <a:pt x="11386" y="10698"/>
                    <a:pt x="11406" y="10672"/>
                    <a:pt x="11430" y="10631"/>
                  </a:cubicBezTo>
                  <a:cubicBezTo>
                    <a:pt x="11444" y="10617"/>
                    <a:pt x="11468" y="10602"/>
                    <a:pt x="11495" y="10602"/>
                  </a:cubicBezTo>
                  <a:close/>
                  <a:moveTo>
                    <a:pt x="9833" y="10652"/>
                  </a:moveTo>
                  <a:cubicBezTo>
                    <a:pt x="9853" y="10672"/>
                    <a:pt x="9853" y="10719"/>
                    <a:pt x="9893" y="10719"/>
                  </a:cubicBezTo>
                  <a:cubicBezTo>
                    <a:pt x="9893" y="10760"/>
                    <a:pt x="9913" y="10780"/>
                    <a:pt x="9913" y="10826"/>
                  </a:cubicBezTo>
                  <a:cubicBezTo>
                    <a:pt x="9913" y="10867"/>
                    <a:pt x="9957" y="10888"/>
                    <a:pt x="9957" y="10929"/>
                  </a:cubicBezTo>
                  <a:lnTo>
                    <a:pt x="9977" y="10955"/>
                  </a:lnTo>
                  <a:cubicBezTo>
                    <a:pt x="9957" y="10975"/>
                    <a:pt x="9957" y="10975"/>
                    <a:pt x="9893" y="10996"/>
                  </a:cubicBezTo>
                  <a:cubicBezTo>
                    <a:pt x="9873" y="10996"/>
                    <a:pt x="9833" y="11016"/>
                    <a:pt x="9788" y="11016"/>
                  </a:cubicBezTo>
                  <a:lnTo>
                    <a:pt x="9788" y="11037"/>
                  </a:lnTo>
                  <a:cubicBezTo>
                    <a:pt x="9775" y="11037"/>
                    <a:pt x="9771" y="11028"/>
                    <a:pt x="9763" y="11028"/>
                  </a:cubicBezTo>
                  <a:cubicBezTo>
                    <a:pt x="9759" y="11028"/>
                    <a:pt x="9755" y="11030"/>
                    <a:pt x="9748" y="11037"/>
                  </a:cubicBezTo>
                  <a:lnTo>
                    <a:pt x="9748" y="11057"/>
                  </a:lnTo>
                  <a:cubicBezTo>
                    <a:pt x="9748" y="11057"/>
                    <a:pt x="9729" y="11083"/>
                    <a:pt x="9709" y="11083"/>
                  </a:cubicBezTo>
                  <a:cubicBezTo>
                    <a:pt x="9709" y="11057"/>
                    <a:pt x="9729" y="11057"/>
                    <a:pt x="9729" y="11037"/>
                  </a:cubicBezTo>
                  <a:cubicBezTo>
                    <a:pt x="9709" y="11037"/>
                    <a:pt x="9689" y="11037"/>
                    <a:pt x="9664" y="11016"/>
                  </a:cubicBezTo>
                  <a:lnTo>
                    <a:pt x="9644" y="10996"/>
                  </a:lnTo>
                  <a:cubicBezTo>
                    <a:pt x="9624" y="10975"/>
                    <a:pt x="9624" y="10975"/>
                    <a:pt x="9604" y="10975"/>
                  </a:cubicBezTo>
                  <a:cubicBezTo>
                    <a:pt x="9584" y="10929"/>
                    <a:pt x="9624" y="10955"/>
                    <a:pt x="9624" y="10929"/>
                  </a:cubicBezTo>
                  <a:cubicBezTo>
                    <a:pt x="9624" y="10909"/>
                    <a:pt x="9584" y="10909"/>
                    <a:pt x="9584" y="10888"/>
                  </a:cubicBezTo>
                  <a:cubicBezTo>
                    <a:pt x="9564" y="10888"/>
                    <a:pt x="9584" y="10867"/>
                    <a:pt x="9584" y="10867"/>
                  </a:cubicBezTo>
                  <a:cubicBezTo>
                    <a:pt x="9584" y="10847"/>
                    <a:pt x="9564" y="10847"/>
                    <a:pt x="9564" y="10847"/>
                  </a:cubicBezTo>
                  <a:cubicBezTo>
                    <a:pt x="9540" y="10801"/>
                    <a:pt x="9564" y="10760"/>
                    <a:pt x="9540" y="10739"/>
                  </a:cubicBezTo>
                  <a:cubicBezTo>
                    <a:pt x="9564" y="10698"/>
                    <a:pt x="9584" y="10719"/>
                    <a:pt x="9604" y="10698"/>
                  </a:cubicBezTo>
                  <a:lnTo>
                    <a:pt x="9624" y="10672"/>
                  </a:lnTo>
                  <a:cubicBezTo>
                    <a:pt x="9630" y="10685"/>
                    <a:pt x="9638" y="10690"/>
                    <a:pt x="9647" y="10690"/>
                  </a:cubicBezTo>
                  <a:cubicBezTo>
                    <a:pt x="9660" y="10690"/>
                    <a:pt x="9677" y="10681"/>
                    <a:pt x="9694" y="10681"/>
                  </a:cubicBezTo>
                  <a:cubicBezTo>
                    <a:pt x="9705" y="10681"/>
                    <a:pt x="9717" y="10685"/>
                    <a:pt x="9729" y="10698"/>
                  </a:cubicBezTo>
                  <a:cubicBezTo>
                    <a:pt x="9729" y="10672"/>
                    <a:pt x="9748" y="10672"/>
                    <a:pt x="9748" y="10652"/>
                  </a:cubicBezTo>
                  <a:cubicBezTo>
                    <a:pt x="9762" y="10652"/>
                    <a:pt x="9786" y="10661"/>
                    <a:pt x="9807" y="10661"/>
                  </a:cubicBezTo>
                  <a:cubicBezTo>
                    <a:pt x="9817" y="10661"/>
                    <a:pt x="9827" y="10659"/>
                    <a:pt x="9833" y="10652"/>
                  </a:cubicBezTo>
                  <a:close/>
                  <a:moveTo>
                    <a:pt x="14212" y="2065"/>
                  </a:moveTo>
                  <a:cubicBezTo>
                    <a:pt x="14216" y="2065"/>
                    <a:pt x="14220" y="2067"/>
                    <a:pt x="14227" y="2074"/>
                  </a:cubicBezTo>
                  <a:cubicBezTo>
                    <a:pt x="14233" y="2083"/>
                    <a:pt x="14238" y="2086"/>
                    <a:pt x="14241" y="2086"/>
                  </a:cubicBezTo>
                  <a:cubicBezTo>
                    <a:pt x="14249" y="2086"/>
                    <a:pt x="14253" y="2074"/>
                    <a:pt x="14267" y="2074"/>
                  </a:cubicBezTo>
                  <a:cubicBezTo>
                    <a:pt x="14331" y="2074"/>
                    <a:pt x="14391" y="2100"/>
                    <a:pt x="14436" y="2120"/>
                  </a:cubicBezTo>
                  <a:cubicBezTo>
                    <a:pt x="14476" y="2120"/>
                    <a:pt x="14495" y="2141"/>
                    <a:pt x="14540" y="2141"/>
                  </a:cubicBezTo>
                  <a:cubicBezTo>
                    <a:pt x="14553" y="2134"/>
                    <a:pt x="14569" y="2131"/>
                    <a:pt x="14585" y="2131"/>
                  </a:cubicBezTo>
                  <a:cubicBezTo>
                    <a:pt x="14618" y="2131"/>
                    <a:pt x="14655" y="2141"/>
                    <a:pt x="14685" y="2141"/>
                  </a:cubicBezTo>
                  <a:cubicBezTo>
                    <a:pt x="14849" y="2182"/>
                    <a:pt x="14993" y="2228"/>
                    <a:pt x="15137" y="2289"/>
                  </a:cubicBezTo>
                  <a:cubicBezTo>
                    <a:pt x="15162" y="2310"/>
                    <a:pt x="15182" y="2331"/>
                    <a:pt x="15222" y="2331"/>
                  </a:cubicBezTo>
                  <a:cubicBezTo>
                    <a:pt x="15262" y="2356"/>
                    <a:pt x="15287" y="2377"/>
                    <a:pt x="15326" y="2377"/>
                  </a:cubicBezTo>
                  <a:cubicBezTo>
                    <a:pt x="15336" y="2387"/>
                    <a:pt x="15341" y="2392"/>
                    <a:pt x="15346" y="2392"/>
                  </a:cubicBezTo>
                  <a:cubicBezTo>
                    <a:pt x="15351" y="2392"/>
                    <a:pt x="15356" y="2387"/>
                    <a:pt x="15366" y="2377"/>
                  </a:cubicBezTo>
                  <a:cubicBezTo>
                    <a:pt x="15411" y="2398"/>
                    <a:pt x="15431" y="2418"/>
                    <a:pt x="15471" y="2418"/>
                  </a:cubicBezTo>
                  <a:cubicBezTo>
                    <a:pt x="15491" y="2438"/>
                    <a:pt x="15535" y="2438"/>
                    <a:pt x="15575" y="2459"/>
                  </a:cubicBezTo>
                  <a:cubicBezTo>
                    <a:pt x="15615" y="2485"/>
                    <a:pt x="15680" y="2505"/>
                    <a:pt x="15739" y="2526"/>
                  </a:cubicBezTo>
                  <a:cubicBezTo>
                    <a:pt x="15784" y="2567"/>
                    <a:pt x="15844" y="2587"/>
                    <a:pt x="15884" y="2633"/>
                  </a:cubicBezTo>
                  <a:cubicBezTo>
                    <a:pt x="15928" y="2654"/>
                    <a:pt x="15948" y="2675"/>
                    <a:pt x="15988" y="2695"/>
                  </a:cubicBezTo>
                  <a:cubicBezTo>
                    <a:pt x="15988" y="2695"/>
                    <a:pt x="16008" y="2695"/>
                    <a:pt x="16008" y="2716"/>
                  </a:cubicBezTo>
                  <a:cubicBezTo>
                    <a:pt x="16053" y="2741"/>
                    <a:pt x="16093" y="2782"/>
                    <a:pt x="16132" y="2824"/>
                  </a:cubicBezTo>
                  <a:cubicBezTo>
                    <a:pt x="16157" y="2844"/>
                    <a:pt x="16197" y="2890"/>
                    <a:pt x="16237" y="2931"/>
                  </a:cubicBezTo>
                  <a:cubicBezTo>
                    <a:pt x="16282" y="2952"/>
                    <a:pt x="16302" y="2972"/>
                    <a:pt x="16321" y="3019"/>
                  </a:cubicBezTo>
                  <a:cubicBezTo>
                    <a:pt x="16321" y="3029"/>
                    <a:pt x="16327" y="3029"/>
                    <a:pt x="16334" y="3029"/>
                  </a:cubicBezTo>
                  <a:cubicBezTo>
                    <a:pt x="16341" y="3029"/>
                    <a:pt x="16352" y="3029"/>
                    <a:pt x="16361" y="3039"/>
                  </a:cubicBezTo>
                  <a:cubicBezTo>
                    <a:pt x="16406" y="3101"/>
                    <a:pt x="16466" y="3126"/>
                    <a:pt x="16506" y="3208"/>
                  </a:cubicBezTo>
                  <a:cubicBezTo>
                    <a:pt x="16550" y="3255"/>
                    <a:pt x="16590" y="3316"/>
                    <a:pt x="16630" y="3383"/>
                  </a:cubicBezTo>
                  <a:cubicBezTo>
                    <a:pt x="16630" y="3403"/>
                    <a:pt x="16655" y="3403"/>
                    <a:pt x="16675" y="3424"/>
                  </a:cubicBezTo>
                  <a:cubicBezTo>
                    <a:pt x="16695" y="3445"/>
                    <a:pt x="16715" y="3465"/>
                    <a:pt x="16715" y="3511"/>
                  </a:cubicBezTo>
                  <a:lnTo>
                    <a:pt x="16715" y="3532"/>
                  </a:lnTo>
                  <a:cubicBezTo>
                    <a:pt x="16779" y="3573"/>
                    <a:pt x="16779" y="3640"/>
                    <a:pt x="16799" y="3681"/>
                  </a:cubicBezTo>
                  <a:cubicBezTo>
                    <a:pt x="16819" y="3701"/>
                    <a:pt x="16839" y="3742"/>
                    <a:pt x="16859" y="3768"/>
                  </a:cubicBezTo>
                  <a:cubicBezTo>
                    <a:pt x="16904" y="3829"/>
                    <a:pt x="16943" y="3896"/>
                    <a:pt x="16943" y="3958"/>
                  </a:cubicBezTo>
                  <a:cubicBezTo>
                    <a:pt x="16963" y="4025"/>
                    <a:pt x="16983" y="4045"/>
                    <a:pt x="17003" y="4107"/>
                  </a:cubicBezTo>
                  <a:cubicBezTo>
                    <a:pt x="17003" y="4153"/>
                    <a:pt x="17028" y="4194"/>
                    <a:pt x="17048" y="4235"/>
                  </a:cubicBezTo>
                  <a:cubicBezTo>
                    <a:pt x="17068" y="4281"/>
                    <a:pt x="17068" y="4343"/>
                    <a:pt x="17068" y="4384"/>
                  </a:cubicBezTo>
                  <a:cubicBezTo>
                    <a:pt x="17068" y="4410"/>
                    <a:pt x="17108" y="4430"/>
                    <a:pt x="17088" y="4471"/>
                  </a:cubicBezTo>
                  <a:cubicBezTo>
                    <a:pt x="17068" y="4492"/>
                    <a:pt x="17088" y="4512"/>
                    <a:pt x="17088" y="4538"/>
                  </a:cubicBezTo>
                  <a:cubicBezTo>
                    <a:pt x="17088" y="4559"/>
                    <a:pt x="17088" y="4599"/>
                    <a:pt x="17108" y="4620"/>
                  </a:cubicBezTo>
                  <a:cubicBezTo>
                    <a:pt x="17088" y="4641"/>
                    <a:pt x="17108" y="4666"/>
                    <a:pt x="17108" y="4666"/>
                  </a:cubicBezTo>
                  <a:cubicBezTo>
                    <a:pt x="17088" y="4687"/>
                    <a:pt x="17128" y="4707"/>
                    <a:pt x="17108" y="4728"/>
                  </a:cubicBezTo>
                  <a:cubicBezTo>
                    <a:pt x="17088" y="4748"/>
                    <a:pt x="17128" y="4769"/>
                    <a:pt x="17108" y="4795"/>
                  </a:cubicBezTo>
                  <a:cubicBezTo>
                    <a:pt x="17108" y="4815"/>
                    <a:pt x="17128" y="4836"/>
                    <a:pt x="17153" y="4836"/>
                  </a:cubicBezTo>
                  <a:cubicBezTo>
                    <a:pt x="17153" y="4856"/>
                    <a:pt x="17128" y="4856"/>
                    <a:pt x="17128" y="4877"/>
                  </a:cubicBezTo>
                  <a:cubicBezTo>
                    <a:pt x="17128" y="4897"/>
                    <a:pt x="17153" y="4943"/>
                    <a:pt x="17128" y="4964"/>
                  </a:cubicBezTo>
                  <a:cubicBezTo>
                    <a:pt x="17108" y="4985"/>
                    <a:pt x="17108" y="5026"/>
                    <a:pt x="17108" y="5051"/>
                  </a:cubicBezTo>
                  <a:cubicBezTo>
                    <a:pt x="17088" y="5092"/>
                    <a:pt x="17088" y="5133"/>
                    <a:pt x="17108" y="5180"/>
                  </a:cubicBezTo>
                  <a:cubicBezTo>
                    <a:pt x="17088" y="5241"/>
                    <a:pt x="17088" y="5329"/>
                    <a:pt x="17088" y="5411"/>
                  </a:cubicBezTo>
                  <a:lnTo>
                    <a:pt x="17068" y="5436"/>
                  </a:lnTo>
                  <a:cubicBezTo>
                    <a:pt x="17068" y="5457"/>
                    <a:pt x="17068" y="5477"/>
                    <a:pt x="17088" y="5498"/>
                  </a:cubicBezTo>
                  <a:cubicBezTo>
                    <a:pt x="17088" y="5518"/>
                    <a:pt x="17068" y="5539"/>
                    <a:pt x="17088" y="5565"/>
                  </a:cubicBezTo>
                  <a:cubicBezTo>
                    <a:pt x="17068" y="5606"/>
                    <a:pt x="17088" y="5626"/>
                    <a:pt x="17068" y="5667"/>
                  </a:cubicBezTo>
                  <a:cubicBezTo>
                    <a:pt x="17048" y="5775"/>
                    <a:pt x="17048" y="5883"/>
                    <a:pt x="17003" y="5970"/>
                  </a:cubicBezTo>
                  <a:cubicBezTo>
                    <a:pt x="17003" y="6011"/>
                    <a:pt x="17028" y="6032"/>
                    <a:pt x="17003" y="6052"/>
                  </a:cubicBezTo>
                  <a:cubicBezTo>
                    <a:pt x="16983" y="6099"/>
                    <a:pt x="16983" y="6119"/>
                    <a:pt x="16983" y="6160"/>
                  </a:cubicBezTo>
                  <a:cubicBezTo>
                    <a:pt x="16983" y="6181"/>
                    <a:pt x="16983" y="6206"/>
                    <a:pt x="16963" y="6227"/>
                  </a:cubicBezTo>
                  <a:cubicBezTo>
                    <a:pt x="16943" y="6288"/>
                    <a:pt x="16924" y="6335"/>
                    <a:pt x="16904" y="6396"/>
                  </a:cubicBezTo>
                  <a:cubicBezTo>
                    <a:pt x="16904" y="6463"/>
                    <a:pt x="16859" y="6545"/>
                    <a:pt x="16839" y="6612"/>
                  </a:cubicBezTo>
                  <a:lnTo>
                    <a:pt x="16839" y="6632"/>
                  </a:lnTo>
                  <a:cubicBezTo>
                    <a:pt x="16799" y="6720"/>
                    <a:pt x="16779" y="6781"/>
                    <a:pt x="16734" y="6869"/>
                  </a:cubicBezTo>
                  <a:cubicBezTo>
                    <a:pt x="16715" y="6930"/>
                    <a:pt x="16695" y="6997"/>
                    <a:pt x="16675" y="7038"/>
                  </a:cubicBezTo>
                  <a:cubicBezTo>
                    <a:pt x="16655" y="7079"/>
                    <a:pt x="16610" y="7125"/>
                    <a:pt x="16590" y="7146"/>
                  </a:cubicBezTo>
                  <a:cubicBezTo>
                    <a:pt x="16570" y="7146"/>
                    <a:pt x="16570" y="7146"/>
                    <a:pt x="16570" y="7166"/>
                  </a:cubicBezTo>
                  <a:lnTo>
                    <a:pt x="16570" y="7187"/>
                  </a:lnTo>
                  <a:lnTo>
                    <a:pt x="16550" y="7187"/>
                  </a:lnTo>
                  <a:cubicBezTo>
                    <a:pt x="16570" y="7207"/>
                    <a:pt x="16570" y="7233"/>
                    <a:pt x="16550" y="7253"/>
                  </a:cubicBezTo>
                  <a:cubicBezTo>
                    <a:pt x="16530" y="7315"/>
                    <a:pt x="16506" y="7382"/>
                    <a:pt x="16466" y="7464"/>
                  </a:cubicBezTo>
                  <a:lnTo>
                    <a:pt x="16466" y="7490"/>
                  </a:lnTo>
                  <a:cubicBezTo>
                    <a:pt x="16406" y="7572"/>
                    <a:pt x="16341" y="7659"/>
                    <a:pt x="16282" y="7746"/>
                  </a:cubicBezTo>
                  <a:cubicBezTo>
                    <a:pt x="16237" y="7808"/>
                    <a:pt x="16197" y="7875"/>
                    <a:pt x="16177" y="7936"/>
                  </a:cubicBezTo>
                  <a:cubicBezTo>
                    <a:pt x="16157" y="7957"/>
                    <a:pt x="16157" y="7957"/>
                    <a:pt x="16157" y="7977"/>
                  </a:cubicBezTo>
                  <a:cubicBezTo>
                    <a:pt x="16053" y="8085"/>
                    <a:pt x="15948" y="8234"/>
                    <a:pt x="15824" y="8342"/>
                  </a:cubicBezTo>
                  <a:cubicBezTo>
                    <a:pt x="15804" y="8388"/>
                    <a:pt x="15804" y="8409"/>
                    <a:pt x="15784" y="8450"/>
                  </a:cubicBezTo>
                  <a:cubicBezTo>
                    <a:pt x="15739" y="8470"/>
                    <a:pt x="15719" y="8491"/>
                    <a:pt x="15700" y="8516"/>
                  </a:cubicBezTo>
                  <a:cubicBezTo>
                    <a:pt x="15700" y="8537"/>
                    <a:pt x="15680" y="8557"/>
                    <a:pt x="15680" y="8557"/>
                  </a:cubicBezTo>
                  <a:cubicBezTo>
                    <a:pt x="15635" y="8578"/>
                    <a:pt x="15615" y="8598"/>
                    <a:pt x="15595" y="8645"/>
                  </a:cubicBezTo>
                  <a:cubicBezTo>
                    <a:pt x="15575" y="8665"/>
                    <a:pt x="15555" y="8686"/>
                    <a:pt x="15535" y="8706"/>
                  </a:cubicBezTo>
                  <a:cubicBezTo>
                    <a:pt x="15511" y="8727"/>
                    <a:pt x="15471" y="8747"/>
                    <a:pt x="15451" y="8773"/>
                  </a:cubicBezTo>
                  <a:cubicBezTo>
                    <a:pt x="15431" y="8793"/>
                    <a:pt x="15411" y="8835"/>
                    <a:pt x="15386" y="8855"/>
                  </a:cubicBezTo>
                  <a:cubicBezTo>
                    <a:pt x="15326" y="8876"/>
                    <a:pt x="15287" y="8922"/>
                    <a:pt x="15242" y="8963"/>
                  </a:cubicBezTo>
                  <a:cubicBezTo>
                    <a:pt x="15162" y="9004"/>
                    <a:pt x="15098" y="9071"/>
                    <a:pt x="15058" y="9158"/>
                  </a:cubicBezTo>
                  <a:cubicBezTo>
                    <a:pt x="15038" y="9158"/>
                    <a:pt x="15013" y="9179"/>
                    <a:pt x="15013" y="9179"/>
                  </a:cubicBezTo>
                  <a:cubicBezTo>
                    <a:pt x="15013" y="9199"/>
                    <a:pt x="14993" y="9220"/>
                    <a:pt x="14993" y="9220"/>
                  </a:cubicBezTo>
                  <a:cubicBezTo>
                    <a:pt x="14973" y="9220"/>
                    <a:pt x="14953" y="9240"/>
                    <a:pt x="14933" y="9240"/>
                  </a:cubicBezTo>
                  <a:cubicBezTo>
                    <a:pt x="14913" y="9286"/>
                    <a:pt x="14889" y="9327"/>
                    <a:pt x="14849" y="9348"/>
                  </a:cubicBezTo>
                  <a:cubicBezTo>
                    <a:pt x="14829" y="9348"/>
                    <a:pt x="14829" y="9369"/>
                    <a:pt x="14809" y="9369"/>
                  </a:cubicBezTo>
                  <a:cubicBezTo>
                    <a:pt x="14764" y="9415"/>
                    <a:pt x="14724" y="9456"/>
                    <a:pt x="14665" y="9476"/>
                  </a:cubicBezTo>
                  <a:cubicBezTo>
                    <a:pt x="14600" y="9517"/>
                    <a:pt x="14560" y="9543"/>
                    <a:pt x="14515" y="9584"/>
                  </a:cubicBezTo>
                  <a:cubicBezTo>
                    <a:pt x="14476" y="9625"/>
                    <a:pt x="14416" y="9646"/>
                    <a:pt x="14391" y="9692"/>
                  </a:cubicBezTo>
                  <a:cubicBezTo>
                    <a:pt x="14371" y="9733"/>
                    <a:pt x="14351" y="9753"/>
                    <a:pt x="14331" y="9774"/>
                  </a:cubicBezTo>
                  <a:lnTo>
                    <a:pt x="14292" y="9774"/>
                  </a:lnTo>
                  <a:cubicBezTo>
                    <a:pt x="14187" y="9841"/>
                    <a:pt x="14102" y="9902"/>
                    <a:pt x="14018" y="9969"/>
                  </a:cubicBezTo>
                  <a:cubicBezTo>
                    <a:pt x="13978" y="10031"/>
                    <a:pt x="13918" y="10077"/>
                    <a:pt x="13854" y="10097"/>
                  </a:cubicBezTo>
                  <a:cubicBezTo>
                    <a:pt x="13794" y="10118"/>
                    <a:pt x="13749" y="10159"/>
                    <a:pt x="13709" y="10185"/>
                  </a:cubicBezTo>
                  <a:cubicBezTo>
                    <a:pt x="13669" y="10205"/>
                    <a:pt x="13625" y="10226"/>
                    <a:pt x="13585" y="10246"/>
                  </a:cubicBezTo>
                  <a:cubicBezTo>
                    <a:pt x="13545" y="10267"/>
                    <a:pt x="13520" y="10287"/>
                    <a:pt x="13480" y="10287"/>
                  </a:cubicBezTo>
                  <a:cubicBezTo>
                    <a:pt x="13480" y="10313"/>
                    <a:pt x="13460" y="10333"/>
                    <a:pt x="13460" y="10354"/>
                  </a:cubicBezTo>
                  <a:lnTo>
                    <a:pt x="13421" y="10354"/>
                  </a:lnTo>
                  <a:cubicBezTo>
                    <a:pt x="13396" y="10375"/>
                    <a:pt x="13376" y="10395"/>
                    <a:pt x="13336" y="10395"/>
                  </a:cubicBezTo>
                  <a:lnTo>
                    <a:pt x="13316" y="10416"/>
                  </a:lnTo>
                  <a:cubicBezTo>
                    <a:pt x="13271" y="10482"/>
                    <a:pt x="13231" y="10503"/>
                    <a:pt x="13172" y="10523"/>
                  </a:cubicBezTo>
                  <a:cubicBezTo>
                    <a:pt x="13127" y="10544"/>
                    <a:pt x="13107" y="10570"/>
                    <a:pt x="13087" y="10590"/>
                  </a:cubicBezTo>
                  <a:cubicBezTo>
                    <a:pt x="13023" y="10631"/>
                    <a:pt x="12963" y="10652"/>
                    <a:pt x="12898" y="10698"/>
                  </a:cubicBezTo>
                  <a:cubicBezTo>
                    <a:pt x="12878" y="10719"/>
                    <a:pt x="12818" y="10719"/>
                    <a:pt x="12818" y="10760"/>
                  </a:cubicBezTo>
                  <a:lnTo>
                    <a:pt x="12774" y="10760"/>
                  </a:lnTo>
                  <a:cubicBezTo>
                    <a:pt x="12734" y="10801"/>
                    <a:pt x="12694" y="10826"/>
                    <a:pt x="12649" y="10847"/>
                  </a:cubicBezTo>
                  <a:cubicBezTo>
                    <a:pt x="12610" y="10929"/>
                    <a:pt x="12485" y="10929"/>
                    <a:pt x="12425" y="11016"/>
                  </a:cubicBezTo>
                  <a:cubicBezTo>
                    <a:pt x="12401" y="11016"/>
                    <a:pt x="12361" y="11016"/>
                    <a:pt x="12341" y="11037"/>
                  </a:cubicBezTo>
                  <a:cubicBezTo>
                    <a:pt x="12301" y="11057"/>
                    <a:pt x="12236" y="11083"/>
                    <a:pt x="12177" y="11083"/>
                  </a:cubicBezTo>
                  <a:cubicBezTo>
                    <a:pt x="12152" y="11083"/>
                    <a:pt x="12152" y="11057"/>
                    <a:pt x="12132" y="11037"/>
                  </a:cubicBezTo>
                  <a:lnTo>
                    <a:pt x="12132" y="10975"/>
                  </a:lnTo>
                  <a:cubicBezTo>
                    <a:pt x="12152" y="10929"/>
                    <a:pt x="12197" y="10909"/>
                    <a:pt x="12236" y="10888"/>
                  </a:cubicBezTo>
                  <a:cubicBezTo>
                    <a:pt x="12276" y="10888"/>
                    <a:pt x="12341" y="10867"/>
                    <a:pt x="12381" y="10847"/>
                  </a:cubicBezTo>
                  <a:cubicBezTo>
                    <a:pt x="12445" y="10801"/>
                    <a:pt x="12505" y="10760"/>
                    <a:pt x="12590" y="10719"/>
                  </a:cubicBezTo>
                  <a:cubicBezTo>
                    <a:pt x="12610" y="10698"/>
                    <a:pt x="12649" y="10672"/>
                    <a:pt x="12674" y="10652"/>
                  </a:cubicBezTo>
                  <a:cubicBezTo>
                    <a:pt x="12714" y="10631"/>
                    <a:pt x="12734" y="10611"/>
                    <a:pt x="12774" y="10590"/>
                  </a:cubicBezTo>
                  <a:cubicBezTo>
                    <a:pt x="12838" y="10523"/>
                    <a:pt x="12898" y="10482"/>
                    <a:pt x="12963" y="10462"/>
                  </a:cubicBezTo>
                  <a:cubicBezTo>
                    <a:pt x="13023" y="10441"/>
                    <a:pt x="13047" y="10416"/>
                    <a:pt x="13087" y="10395"/>
                  </a:cubicBezTo>
                  <a:cubicBezTo>
                    <a:pt x="13107" y="10375"/>
                    <a:pt x="13127" y="10375"/>
                    <a:pt x="13147" y="10354"/>
                  </a:cubicBezTo>
                  <a:lnTo>
                    <a:pt x="13212" y="10354"/>
                  </a:lnTo>
                  <a:cubicBezTo>
                    <a:pt x="13251" y="10313"/>
                    <a:pt x="13296" y="10287"/>
                    <a:pt x="13316" y="10246"/>
                  </a:cubicBezTo>
                  <a:cubicBezTo>
                    <a:pt x="13336" y="10226"/>
                    <a:pt x="13356" y="10205"/>
                    <a:pt x="13376" y="10205"/>
                  </a:cubicBezTo>
                  <a:cubicBezTo>
                    <a:pt x="13421" y="10185"/>
                    <a:pt x="13460" y="10159"/>
                    <a:pt x="13500" y="10139"/>
                  </a:cubicBezTo>
                  <a:cubicBezTo>
                    <a:pt x="13520" y="10139"/>
                    <a:pt x="13520" y="10118"/>
                    <a:pt x="13545" y="10097"/>
                  </a:cubicBezTo>
                  <a:cubicBezTo>
                    <a:pt x="13552" y="10104"/>
                    <a:pt x="13558" y="10107"/>
                    <a:pt x="13564" y="10107"/>
                  </a:cubicBezTo>
                  <a:cubicBezTo>
                    <a:pt x="13576" y="10107"/>
                    <a:pt x="13585" y="10097"/>
                    <a:pt x="13585" y="10097"/>
                  </a:cubicBezTo>
                  <a:cubicBezTo>
                    <a:pt x="13605" y="10077"/>
                    <a:pt x="13644" y="10056"/>
                    <a:pt x="13669" y="10031"/>
                  </a:cubicBezTo>
                  <a:cubicBezTo>
                    <a:pt x="13709" y="10010"/>
                    <a:pt x="13729" y="10010"/>
                    <a:pt x="13769" y="9969"/>
                  </a:cubicBezTo>
                  <a:cubicBezTo>
                    <a:pt x="13814" y="9902"/>
                    <a:pt x="13873" y="9861"/>
                    <a:pt x="13938" y="9841"/>
                  </a:cubicBezTo>
                  <a:cubicBezTo>
                    <a:pt x="13958" y="9820"/>
                    <a:pt x="13978" y="9820"/>
                    <a:pt x="13978" y="9820"/>
                  </a:cubicBezTo>
                  <a:cubicBezTo>
                    <a:pt x="14043" y="9753"/>
                    <a:pt x="14122" y="9712"/>
                    <a:pt x="14187" y="9692"/>
                  </a:cubicBezTo>
                  <a:cubicBezTo>
                    <a:pt x="14227" y="9671"/>
                    <a:pt x="14247" y="9625"/>
                    <a:pt x="14292" y="9605"/>
                  </a:cubicBezTo>
                  <a:cubicBezTo>
                    <a:pt x="14311" y="9584"/>
                    <a:pt x="14351" y="9543"/>
                    <a:pt x="14371" y="9517"/>
                  </a:cubicBezTo>
                  <a:cubicBezTo>
                    <a:pt x="14416" y="9476"/>
                    <a:pt x="14436" y="9456"/>
                    <a:pt x="14456" y="9415"/>
                  </a:cubicBezTo>
                  <a:cubicBezTo>
                    <a:pt x="14495" y="9369"/>
                    <a:pt x="14560" y="9369"/>
                    <a:pt x="14600" y="9327"/>
                  </a:cubicBezTo>
                  <a:cubicBezTo>
                    <a:pt x="14640" y="9327"/>
                    <a:pt x="14640" y="9286"/>
                    <a:pt x="14665" y="9286"/>
                  </a:cubicBezTo>
                  <a:cubicBezTo>
                    <a:pt x="14705" y="9261"/>
                    <a:pt x="14705" y="9240"/>
                    <a:pt x="14724" y="9220"/>
                  </a:cubicBezTo>
                  <a:cubicBezTo>
                    <a:pt x="14789" y="9179"/>
                    <a:pt x="14829" y="9132"/>
                    <a:pt x="14889" y="9091"/>
                  </a:cubicBezTo>
                  <a:lnTo>
                    <a:pt x="14933" y="9091"/>
                  </a:lnTo>
                  <a:cubicBezTo>
                    <a:pt x="14933" y="9050"/>
                    <a:pt x="14973" y="9050"/>
                    <a:pt x="14973" y="9004"/>
                  </a:cubicBezTo>
                  <a:cubicBezTo>
                    <a:pt x="14993" y="8983"/>
                    <a:pt x="15013" y="8963"/>
                    <a:pt x="15038" y="8922"/>
                  </a:cubicBezTo>
                  <a:cubicBezTo>
                    <a:pt x="15058" y="8901"/>
                    <a:pt x="15078" y="8876"/>
                    <a:pt x="15098" y="8876"/>
                  </a:cubicBezTo>
                  <a:cubicBezTo>
                    <a:pt x="15182" y="8814"/>
                    <a:pt x="15262" y="8773"/>
                    <a:pt x="15307" y="8706"/>
                  </a:cubicBezTo>
                  <a:cubicBezTo>
                    <a:pt x="15326" y="8686"/>
                    <a:pt x="15326" y="8686"/>
                    <a:pt x="15346" y="8686"/>
                  </a:cubicBezTo>
                  <a:cubicBezTo>
                    <a:pt x="15386" y="8665"/>
                    <a:pt x="15431" y="8598"/>
                    <a:pt x="15471" y="8557"/>
                  </a:cubicBezTo>
                  <a:cubicBezTo>
                    <a:pt x="15511" y="8516"/>
                    <a:pt x="15535" y="8470"/>
                    <a:pt x="15555" y="8450"/>
                  </a:cubicBezTo>
                  <a:cubicBezTo>
                    <a:pt x="15595" y="8409"/>
                    <a:pt x="15615" y="8362"/>
                    <a:pt x="15660" y="8321"/>
                  </a:cubicBezTo>
                  <a:cubicBezTo>
                    <a:pt x="15660" y="8301"/>
                    <a:pt x="15680" y="8280"/>
                    <a:pt x="15680" y="8280"/>
                  </a:cubicBezTo>
                  <a:cubicBezTo>
                    <a:pt x="15719" y="8213"/>
                    <a:pt x="15784" y="8193"/>
                    <a:pt x="15824" y="8131"/>
                  </a:cubicBezTo>
                  <a:cubicBezTo>
                    <a:pt x="15864" y="8044"/>
                    <a:pt x="15928" y="7977"/>
                    <a:pt x="15988" y="7916"/>
                  </a:cubicBezTo>
                  <a:cubicBezTo>
                    <a:pt x="15988" y="7895"/>
                    <a:pt x="15988" y="7895"/>
                    <a:pt x="16008" y="7875"/>
                  </a:cubicBezTo>
                  <a:cubicBezTo>
                    <a:pt x="16073" y="7849"/>
                    <a:pt x="16093" y="7787"/>
                    <a:pt x="16112" y="7721"/>
                  </a:cubicBezTo>
                  <a:cubicBezTo>
                    <a:pt x="16157" y="7680"/>
                    <a:pt x="16177" y="7639"/>
                    <a:pt x="16217" y="7572"/>
                  </a:cubicBezTo>
                  <a:cubicBezTo>
                    <a:pt x="16217" y="7551"/>
                    <a:pt x="16217" y="7531"/>
                    <a:pt x="16237" y="7531"/>
                  </a:cubicBezTo>
                  <a:cubicBezTo>
                    <a:pt x="16257" y="7464"/>
                    <a:pt x="16282" y="7423"/>
                    <a:pt x="16321" y="7382"/>
                  </a:cubicBezTo>
                  <a:cubicBezTo>
                    <a:pt x="16361" y="7295"/>
                    <a:pt x="16426" y="7207"/>
                    <a:pt x="16446" y="7105"/>
                  </a:cubicBezTo>
                  <a:cubicBezTo>
                    <a:pt x="16466" y="7079"/>
                    <a:pt x="16486" y="7038"/>
                    <a:pt x="16506" y="7017"/>
                  </a:cubicBezTo>
                  <a:cubicBezTo>
                    <a:pt x="16506" y="6976"/>
                    <a:pt x="16550" y="6951"/>
                    <a:pt x="16550" y="6909"/>
                  </a:cubicBezTo>
                  <a:cubicBezTo>
                    <a:pt x="16550" y="6889"/>
                    <a:pt x="16570" y="6848"/>
                    <a:pt x="16590" y="6802"/>
                  </a:cubicBezTo>
                  <a:cubicBezTo>
                    <a:pt x="16610" y="6761"/>
                    <a:pt x="16630" y="6694"/>
                    <a:pt x="16675" y="6632"/>
                  </a:cubicBezTo>
                  <a:cubicBezTo>
                    <a:pt x="16675" y="6632"/>
                    <a:pt x="16695" y="6612"/>
                    <a:pt x="16695" y="6591"/>
                  </a:cubicBezTo>
                  <a:cubicBezTo>
                    <a:pt x="16675" y="6545"/>
                    <a:pt x="16715" y="6525"/>
                    <a:pt x="16715" y="6504"/>
                  </a:cubicBezTo>
                  <a:cubicBezTo>
                    <a:pt x="16734" y="6463"/>
                    <a:pt x="16734" y="6396"/>
                    <a:pt x="16734" y="6355"/>
                  </a:cubicBezTo>
                  <a:cubicBezTo>
                    <a:pt x="16779" y="6288"/>
                    <a:pt x="16779" y="6181"/>
                    <a:pt x="16819" y="6119"/>
                  </a:cubicBezTo>
                  <a:cubicBezTo>
                    <a:pt x="16819" y="6078"/>
                    <a:pt x="16839" y="6032"/>
                    <a:pt x="16839" y="5991"/>
                  </a:cubicBezTo>
                  <a:cubicBezTo>
                    <a:pt x="16839" y="5924"/>
                    <a:pt x="16859" y="5862"/>
                    <a:pt x="16859" y="5796"/>
                  </a:cubicBezTo>
                  <a:cubicBezTo>
                    <a:pt x="16859" y="5755"/>
                    <a:pt x="16879" y="5734"/>
                    <a:pt x="16904" y="5713"/>
                  </a:cubicBezTo>
                  <a:lnTo>
                    <a:pt x="16904" y="5585"/>
                  </a:lnTo>
                  <a:cubicBezTo>
                    <a:pt x="16924" y="5565"/>
                    <a:pt x="16943" y="5565"/>
                    <a:pt x="16943" y="5539"/>
                  </a:cubicBezTo>
                  <a:cubicBezTo>
                    <a:pt x="16943" y="5518"/>
                    <a:pt x="16924" y="5518"/>
                    <a:pt x="16943" y="5498"/>
                  </a:cubicBezTo>
                  <a:lnTo>
                    <a:pt x="16943" y="5411"/>
                  </a:lnTo>
                  <a:cubicBezTo>
                    <a:pt x="16924" y="5369"/>
                    <a:pt x="16924" y="5349"/>
                    <a:pt x="16924" y="5329"/>
                  </a:cubicBezTo>
                  <a:cubicBezTo>
                    <a:pt x="16943" y="5308"/>
                    <a:pt x="16924" y="5262"/>
                    <a:pt x="16943" y="5241"/>
                  </a:cubicBezTo>
                  <a:lnTo>
                    <a:pt x="16943" y="5154"/>
                  </a:lnTo>
                  <a:cubicBezTo>
                    <a:pt x="16943" y="5072"/>
                    <a:pt x="16963" y="5005"/>
                    <a:pt x="16963" y="4923"/>
                  </a:cubicBezTo>
                  <a:cubicBezTo>
                    <a:pt x="16983" y="4897"/>
                    <a:pt x="16943" y="4877"/>
                    <a:pt x="16963" y="4856"/>
                  </a:cubicBezTo>
                  <a:cubicBezTo>
                    <a:pt x="16983" y="4836"/>
                    <a:pt x="16963" y="4815"/>
                    <a:pt x="16963" y="4795"/>
                  </a:cubicBezTo>
                  <a:cubicBezTo>
                    <a:pt x="16943" y="4748"/>
                    <a:pt x="16963" y="4728"/>
                    <a:pt x="16963" y="4707"/>
                  </a:cubicBezTo>
                  <a:cubicBezTo>
                    <a:pt x="16963" y="4641"/>
                    <a:pt x="16963" y="4599"/>
                    <a:pt x="16924" y="4559"/>
                  </a:cubicBezTo>
                  <a:lnTo>
                    <a:pt x="16924" y="4512"/>
                  </a:lnTo>
                  <a:cubicBezTo>
                    <a:pt x="16943" y="4471"/>
                    <a:pt x="16924" y="4451"/>
                    <a:pt x="16924" y="4410"/>
                  </a:cubicBezTo>
                  <a:cubicBezTo>
                    <a:pt x="16924" y="4322"/>
                    <a:pt x="16879" y="4256"/>
                    <a:pt x="16859" y="4173"/>
                  </a:cubicBezTo>
                  <a:cubicBezTo>
                    <a:pt x="16859" y="4173"/>
                    <a:pt x="16879" y="4153"/>
                    <a:pt x="16859" y="4127"/>
                  </a:cubicBezTo>
                  <a:cubicBezTo>
                    <a:pt x="16839" y="4107"/>
                    <a:pt x="16839" y="4066"/>
                    <a:pt x="16819" y="4025"/>
                  </a:cubicBezTo>
                  <a:cubicBezTo>
                    <a:pt x="16799" y="3999"/>
                    <a:pt x="16799" y="3978"/>
                    <a:pt x="16799" y="3958"/>
                  </a:cubicBezTo>
                  <a:cubicBezTo>
                    <a:pt x="16799" y="3937"/>
                    <a:pt x="16779" y="3937"/>
                    <a:pt x="16754" y="3937"/>
                  </a:cubicBezTo>
                  <a:cubicBezTo>
                    <a:pt x="16754" y="3896"/>
                    <a:pt x="16754" y="3850"/>
                    <a:pt x="16734" y="3829"/>
                  </a:cubicBezTo>
                  <a:cubicBezTo>
                    <a:pt x="16734" y="3809"/>
                    <a:pt x="16734" y="3809"/>
                    <a:pt x="16715" y="3809"/>
                  </a:cubicBezTo>
                  <a:cubicBezTo>
                    <a:pt x="16675" y="3789"/>
                    <a:pt x="16675" y="3742"/>
                    <a:pt x="16655" y="3701"/>
                  </a:cubicBezTo>
                  <a:cubicBezTo>
                    <a:pt x="16610" y="3681"/>
                    <a:pt x="16630" y="3640"/>
                    <a:pt x="16590" y="3614"/>
                  </a:cubicBezTo>
                  <a:cubicBezTo>
                    <a:pt x="16570" y="3573"/>
                    <a:pt x="16550" y="3532"/>
                    <a:pt x="16506" y="3485"/>
                  </a:cubicBezTo>
                  <a:cubicBezTo>
                    <a:pt x="16486" y="3445"/>
                    <a:pt x="16446" y="3403"/>
                    <a:pt x="16406" y="3357"/>
                  </a:cubicBezTo>
                  <a:cubicBezTo>
                    <a:pt x="16406" y="3337"/>
                    <a:pt x="16381" y="3316"/>
                    <a:pt x="16381" y="3296"/>
                  </a:cubicBezTo>
                  <a:cubicBezTo>
                    <a:pt x="16361" y="3296"/>
                    <a:pt x="16341" y="3275"/>
                    <a:pt x="16321" y="3275"/>
                  </a:cubicBezTo>
                  <a:lnTo>
                    <a:pt x="16321" y="3208"/>
                  </a:lnTo>
                  <a:cubicBezTo>
                    <a:pt x="16257" y="3188"/>
                    <a:pt x="16217" y="3147"/>
                    <a:pt x="16177" y="3101"/>
                  </a:cubicBezTo>
                  <a:cubicBezTo>
                    <a:pt x="16132" y="3059"/>
                    <a:pt x="16112" y="3019"/>
                    <a:pt x="16073" y="2998"/>
                  </a:cubicBezTo>
                  <a:cubicBezTo>
                    <a:pt x="16053" y="2998"/>
                    <a:pt x="16033" y="2972"/>
                    <a:pt x="16033" y="2931"/>
                  </a:cubicBezTo>
                  <a:cubicBezTo>
                    <a:pt x="16008" y="2931"/>
                    <a:pt x="15968" y="2911"/>
                    <a:pt x="15948" y="2890"/>
                  </a:cubicBezTo>
                  <a:cubicBezTo>
                    <a:pt x="15908" y="2824"/>
                    <a:pt x="15824" y="2782"/>
                    <a:pt x="15739" y="2741"/>
                  </a:cubicBezTo>
                  <a:cubicBezTo>
                    <a:pt x="15707" y="2704"/>
                    <a:pt x="15674" y="2669"/>
                    <a:pt x="15628" y="2669"/>
                  </a:cubicBezTo>
                  <a:cubicBezTo>
                    <a:pt x="15618" y="2669"/>
                    <a:pt x="15607" y="2671"/>
                    <a:pt x="15595" y="2675"/>
                  </a:cubicBezTo>
                  <a:cubicBezTo>
                    <a:pt x="15575" y="2633"/>
                    <a:pt x="15555" y="2654"/>
                    <a:pt x="15511" y="2613"/>
                  </a:cubicBezTo>
                  <a:cubicBezTo>
                    <a:pt x="15491" y="2587"/>
                    <a:pt x="15451" y="2587"/>
                    <a:pt x="15431" y="2587"/>
                  </a:cubicBezTo>
                  <a:cubicBezTo>
                    <a:pt x="15366" y="2567"/>
                    <a:pt x="15326" y="2546"/>
                    <a:pt x="15307" y="2526"/>
                  </a:cubicBezTo>
                  <a:cubicBezTo>
                    <a:pt x="15284" y="2515"/>
                    <a:pt x="15268" y="2515"/>
                    <a:pt x="15255" y="2515"/>
                  </a:cubicBezTo>
                  <a:cubicBezTo>
                    <a:pt x="15242" y="2515"/>
                    <a:pt x="15232" y="2515"/>
                    <a:pt x="15222" y="2505"/>
                  </a:cubicBezTo>
                  <a:cubicBezTo>
                    <a:pt x="15189" y="2488"/>
                    <a:pt x="15139" y="2454"/>
                    <a:pt x="15100" y="2454"/>
                  </a:cubicBezTo>
                  <a:cubicBezTo>
                    <a:pt x="15092" y="2454"/>
                    <a:pt x="15085" y="2455"/>
                    <a:pt x="15078" y="2459"/>
                  </a:cubicBezTo>
                  <a:cubicBezTo>
                    <a:pt x="15062" y="2459"/>
                    <a:pt x="15046" y="2433"/>
                    <a:pt x="15027" y="2433"/>
                  </a:cubicBezTo>
                  <a:cubicBezTo>
                    <a:pt x="15023" y="2433"/>
                    <a:pt x="15018" y="2434"/>
                    <a:pt x="15013" y="2438"/>
                  </a:cubicBezTo>
                  <a:cubicBezTo>
                    <a:pt x="14993" y="2418"/>
                    <a:pt x="14973" y="2418"/>
                    <a:pt x="14953" y="2418"/>
                  </a:cubicBezTo>
                  <a:cubicBezTo>
                    <a:pt x="14933" y="2398"/>
                    <a:pt x="14913" y="2398"/>
                    <a:pt x="14889" y="2398"/>
                  </a:cubicBezTo>
                  <a:cubicBezTo>
                    <a:pt x="14869" y="2377"/>
                    <a:pt x="14849" y="2356"/>
                    <a:pt x="14809" y="2356"/>
                  </a:cubicBezTo>
                  <a:cubicBezTo>
                    <a:pt x="14764" y="2356"/>
                    <a:pt x="14744" y="2331"/>
                    <a:pt x="14705" y="2331"/>
                  </a:cubicBezTo>
                  <a:cubicBezTo>
                    <a:pt x="14620" y="2310"/>
                    <a:pt x="14560" y="2289"/>
                    <a:pt x="14495" y="2289"/>
                  </a:cubicBezTo>
                  <a:cubicBezTo>
                    <a:pt x="14456" y="2269"/>
                    <a:pt x="14416" y="2269"/>
                    <a:pt x="14371" y="2269"/>
                  </a:cubicBezTo>
                  <a:cubicBezTo>
                    <a:pt x="14292" y="2249"/>
                    <a:pt x="14187" y="2249"/>
                    <a:pt x="14082" y="2249"/>
                  </a:cubicBezTo>
                  <a:cubicBezTo>
                    <a:pt x="14072" y="2259"/>
                    <a:pt x="14056" y="2259"/>
                    <a:pt x="14040" y="2259"/>
                  </a:cubicBezTo>
                  <a:cubicBezTo>
                    <a:pt x="14024" y="2259"/>
                    <a:pt x="14008" y="2259"/>
                    <a:pt x="13998" y="2269"/>
                  </a:cubicBezTo>
                  <a:lnTo>
                    <a:pt x="13918" y="2269"/>
                  </a:lnTo>
                  <a:cubicBezTo>
                    <a:pt x="13906" y="2259"/>
                    <a:pt x="13890" y="2259"/>
                    <a:pt x="13874" y="2259"/>
                  </a:cubicBezTo>
                  <a:cubicBezTo>
                    <a:pt x="13859" y="2259"/>
                    <a:pt x="13844" y="2259"/>
                    <a:pt x="13834" y="2249"/>
                  </a:cubicBezTo>
                  <a:cubicBezTo>
                    <a:pt x="13792" y="2255"/>
                    <a:pt x="13753" y="2258"/>
                    <a:pt x="13715" y="2258"/>
                  </a:cubicBezTo>
                  <a:cubicBezTo>
                    <a:pt x="13640" y="2258"/>
                    <a:pt x="13570" y="2249"/>
                    <a:pt x="13500" y="2249"/>
                  </a:cubicBezTo>
                  <a:cubicBezTo>
                    <a:pt x="13441" y="2269"/>
                    <a:pt x="13376" y="2269"/>
                    <a:pt x="13316" y="2269"/>
                  </a:cubicBezTo>
                  <a:cubicBezTo>
                    <a:pt x="13310" y="2276"/>
                    <a:pt x="13302" y="2278"/>
                    <a:pt x="13295" y="2278"/>
                  </a:cubicBezTo>
                  <a:cubicBezTo>
                    <a:pt x="13280" y="2278"/>
                    <a:pt x="13265" y="2269"/>
                    <a:pt x="13251" y="2269"/>
                  </a:cubicBezTo>
                  <a:cubicBezTo>
                    <a:pt x="13231" y="2269"/>
                    <a:pt x="13212" y="2289"/>
                    <a:pt x="13192" y="2289"/>
                  </a:cubicBezTo>
                  <a:cubicBezTo>
                    <a:pt x="13185" y="2283"/>
                    <a:pt x="13176" y="2280"/>
                    <a:pt x="13165" y="2280"/>
                  </a:cubicBezTo>
                  <a:cubicBezTo>
                    <a:pt x="13145" y="2280"/>
                    <a:pt x="13120" y="2289"/>
                    <a:pt x="13107" y="2289"/>
                  </a:cubicBezTo>
                  <a:cubicBezTo>
                    <a:pt x="13023" y="2331"/>
                    <a:pt x="12943" y="2356"/>
                    <a:pt x="12878" y="2356"/>
                  </a:cubicBezTo>
                  <a:cubicBezTo>
                    <a:pt x="12838" y="2377"/>
                    <a:pt x="12799" y="2398"/>
                    <a:pt x="12754" y="2398"/>
                  </a:cubicBezTo>
                  <a:cubicBezTo>
                    <a:pt x="12734" y="2398"/>
                    <a:pt x="12714" y="2398"/>
                    <a:pt x="12694" y="2418"/>
                  </a:cubicBezTo>
                  <a:cubicBezTo>
                    <a:pt x="12674" y="2438"/>
                    <a:pt x="12674" y="2438"/>
                    <a:pt x="12649" y="2438"/>
                  </a:cubicBezTo>
                  <a:cubicBezTo>
                    <a:pt x="12630" y="2438"/>
                    <a:pt x="12630" y="2438"/>
                    <a:pt x="12610" y="2459"/>
                  </a:cubicBezTo>
                  <a:cubicBezTo>
                    <a:pt x="12550" y="2485"/>
                    <a:pt x="12485" y="2485"/>
                    <a:pt x="12425" y="2505"/>
                  </a:cubicBezTo>
                  <a:cubicBezTo>
                    <a:pt x="12361" y="2546"/>
                    <a:pt x="12301" y="2567"/>
                    <a:pt x="12236" y="2587"/>
                  </a:cubicBezTo>
                  <a:cubicBezTo>
                    <a:pt x="12177" y="2633"/>
                    <a:pt x="12112" y="2654"/>
                    <a:pt x="12052" y="2675"/>
                  </a:cubicBezTo>
                  <a:cubicBezTo>
                    <a:pt x="12028" y="2675"/>
                    <a:pt x="11988" y="2695"/>
                    <a:pt x="11968" y="2716"/>
                  </a:cubicBezTo>
                  <a:cubicBezTo>
                    <a:pt x="11968" y="2741"/>
                    <a:pt x="11948" y="2741"/>
                    <a:pt x="11928" y="2741"/>
                  </a:cubicBezTo>
                  <a:cubicBezTo>
                    <a:pt x="11903" y="2762"/>
                    <a:pt x="11903" y="2803"/>
                    <a:pt x="11863" y="2803"/>
                  </a:cubicBezTo>
                  <a:cubicBezTo>
                    <a:pt x="11843" y="2844"/>
                    <a:pt x="11779" y="2824"/>
                    <a:pt x="11739" y="2870"/>
                  </a:cubicBezTo>
                  <a:cubicBezTo>
                    <a:pt x="11739" y="2911"/>
                    <a:pt x="11699" y="2911"/>
                    <a:pt x="11679" y="2931"/>
                  </a:cubicBezTo>
                  <a:cubicBezTo>
                    <a:pt x="11615" y="2952"/>
                    <a:pt x="11575" y="2998"/>
                    <a:pt x="11510" y="3039"/>
                  </a:cubicBezTo>
                  <a:cubicBezTo>
                    <a:pt x="11470" y="3059"/>
                    <a:pt x="11430" y="3101"/>
                    <a:pt x="11386" y="3126"/>
                  </a:cubicBezTo>
                  <a:cubicBezTo>
                    <a:pt x="11366" y="3147"/>
                    <a:pt x="11326" y="3168"/>
                    <a:pt x="11306" y="3188"/>
                  </a:cubicBezTo>
                  <a:cubicBezTo>
                    <a:pt x="11241" y="3208"/>
                    <a:pt x="11137" y="3296"/>
                    <a:pt x="11097" y="3357"/>
                  </a:cubicBezTo>
                  <a:cubicBezTo>
                    <a:pt x="11057" y="3357"/>
                    <a:pt x="11032" y="3403"/>
                    <a:pt x="10992" y="3403"/>
                  </a:cubicBezTo>
                  <a:cubicBezTo>
                    <a:pt x="10992" y="3445"/>
                    <a:pt x="10953" y="3465"/>
                    <a:pt x="10908" y="3511"/>
                  </a:cubicBezTo>
                  <a:cubicBezTo>
                    <a:pt x="10888" y="3532"/>
                    <a:pt x="10828" y="3552"/>
                    <a:pt x="10828" y="3594"/>
                  </a:cubicBezTo>
                  <a:lnTo>
                    <a:pt x="10808" y="3594"/>
                  </a:lnTo>
                  <a:cubicBezTo>
                    <a:pt x="10744" y="3660"/>
                    <a:pt x="10704" y="3722"/>
                    <a:pt x="10619" y="3768"/>
                  </a:cubicBezTo>
                  <a:cubicBezTo>
                    <a:pt x="10599" y="3789"/>
                    <a:pt x="10579" y="3809"/>
                    <a:pt x="10560" y="3850"/>
                  </a:cubicBezTo>
                  <a:cubicBezTo>
                    <a:pt x="10495" y="3896"/>
                    <a:pt x="10435" y="3958"/>
                    <a:pt x="10410" y="4025"/>
                  </a:cubicBezTo>
                  <a:lnTo>
                    <a:pt x="10390" y="4025"/>
                  </a:lnTo>
                  <a:cubicBezTo>
                    <a:pt x="10311" y="4066"/>
                    <a:pt x="10286" y="4173"/>
                    <a:pt x="10246" y="4235"/>
                  </a:cubicBezTo>
                  <a:cubicBezTo>
                    <a:pt x="10161" y="4343"/>
                    <a:pt x="10122" y="4430"/>
                    <a:pt x="10062" y="4538"/>
                  </a:cubicBezTo>
                  <a:cubicBezTo>
                    <a:pt x="10017" y="4579"/>
                    <a:pt x="9997" y="4620"/>
                    <a:pt x="9977" y="4687"/>
                  </a:cubicBezTo>
                  <a:cubicBezTo>
                    <a:pt x="9957" y="4707"/>
                    <a:pt x="9938" y="4728"/>
                    <a:pt x="9913" y="4748"/>
                  </a:cubicBezTo>
                  <a:lnTo>
                    <a:pt x="9913" y="4815"/>
                  </a:lnTo>
                  <a:cubicBezTo>
                    <a:pt x="9853" y="4856"/>
                    <a:pt x="9853" y="4943"/>
                    <a:pt x="9833" y="5005"/>
                  </a:cubicBezTo>
                  <a:cubicBezTo>
                    <a:pt x="9813" y="5026"/>
                    <a:pt x="9813" y="5026"/>
                    <a:pt x="9813" y="5051"/>
                  </a:cubicBezTo>
                  <a:cubicBezTo>
                    <a:pt x="9768" y="5113"/>
                    <a:pt x="9748" y="5154"/>
                    <a:pt x="9729" y="5221"/>
                  </a:cubicBezTo>
                  <a:cubicBezTo>
                    <a:pt x="9709" y="5262"/>
                    <a:pt x="9689" y="5308"/>
                    <a:pt x="9664" y="5349"/>
                  </a:cubicBezTo>
                  <a:cubicBezTo>
                    <a:pt x="9644" y="5411"/>
                    <a:pt x="9624" y="5457"/>
                    <a:pt x="9604" y="5498"/>
                  </a:cubicBezTo>
                  <a:cubicBezTo>
                    <a:pt x="9584" y="5585"/>
                    <a:pt x="9564" y="5647"/>
                    <a:pt x="9540" y="5734"/>
                  </a:cubicBezTo>
                  <a:cubicBezTo>
                    <a:pt x="9540" y="5821"/>
                    <a:pt x="9540" y="5903"/>
                    <a:pt x="9500" y="5970"/>
                  </a:cubicBezTo>
                  <a:lnTo>
                    <a:pt x="9500" y="6032"/>
                  </a:lnTo>
                  <a:cubicBezTo>
                    <a:pt x="9500" y="6052"/>
                    <a:pt x="9480" y="6052"/>
                    <a:pt x="9480" y="6078"/>
                  </a:cubicBezTo>
                  <a:cubicBezTo>
                    <a:pt x="9480" y="6160"/>
                    <a:pt x="9460" y="6247"/>
                    <a:pt x="9440" y="6335"/>
                  </a:cubicBezTo>
                  <a:cubicBezTo>
                    <a:pt x="9440" y="6376"/>
                    <a:pt x="9460" y="6417"/>
                    <a:pt x="9480" y="6483"/>
                  </a:cubicBezTo>
                  <a:cubicBezTo>
                    <a:pt x="9460" y="6525"/>
                    <a:pt x="9460" y="6566"/>
                    <a:pt x="9460" y="6612"/>
                  </a:cubicBezTo>
                  <a:cubicBezTo>
                    <a:pt x="9480" y="6673"/>
                    <a:pt x="9480" y="6761"/>
                    <a:pt x="9460" y="6822"/>
                  </a:cubicBezTo>
                  <a:lnTo>
                    <a:pt x="9460" y="6930"/>
                  </a:lnTo>
                  <a:cubicBezTo>
                    <a:pt x="9460" y="6951"/>
                    <a:pt x="9440" y="6997"/>
                    <a:pt x="9440" y="7017"/>
                  </a:cubicBezTo>
                  <a:lnTo>
                    <a:pt x="9440" y="7038"/>
                  </a:lnTo>
                  <a:cubicBezTo>
                    <a:pt x="9440" y="7058"/>
                    <a:pt x="9415" y="7079"/>
                    <a:pt x="9440" y="7125"/>
                  </a:cubicBezTo>
                  <a:cubicBezTo>
                    <a:pt x="9440" y="7146"/>
                    <a:pt x="9415" y="7166"/>
                    <a:pt x="9440" y="7187"/>
                  </a:cubicBezTo>
                  <a:lnTo>
                    <a:pt x="9440" y="7233"/>
                  </a:lnTo>
                  <a:cubicBezTo>
                    <a:pt x="9415" y="7253"/>
                    <a:pt x="9415" y="7274"/>
                    <a:pt x="9415" y="7295"/>
                  </a:cubicBezTo>
                  <a:lnTo>
                    <a:pt x="9415" y="7336"/>
                  </a:lnTo>
                  <a:cubicBezTo>
                    <a:pt x="9415" y="7382"/>
                    <a:pt x="9415" y="7402"/>
                    <a:pt x="9440" y="7443"/>
                  </a:cubicBezTo>
                  <a:lnTo>
                    <a:pt x="9440" y="7490"/>
                  </a:lnTo>
                  <a:cubicBezTo>
                    <a:pt x="9440" y="7572"/>
                    <a:pt x="9460" y="7659"/>
                    <a:pt x="9460" y="7721"/>
                  </a:cubicBezTo>
                  <a:cubicBezTo>
                    <a:pt x="9480" y="7787"/>
                    <a:pt x="9460" y="7849"/>
                    <a:pt x="9500" y="7916"/>
                  </a:cubicBezTo>
                  <a:cubicBezTo>
                    <a:pt x="9500" y="7926"/>
                    <a:pt x="9495" y="7926"/>
                    <a:pt x="9490" y="7926"/>
                  </a:cubicBezTo>
                  <a:cubicBezTo>
                    <a:pt x="9485" y="7926"/>
                    <a:pt x="9480" y="7926"/>
                    <a:pt x="9480" y="7936"/>
                  </a:cubicBezTo>
                  <a:lnTo>
                    <a:pt x="9500" y="7936"/>
                  </a:lnTo>
                  <a:lnTo>
                    <a:pt x="9500" y="7977"/>
                  </a:lnTo>
                  <a:lnTo>
                    <a:pt x="9520" y="8003"/>
                  </a:lnTo>
                  <a:lnTo>
                    <a:pt x="9520" y="8044"/>
                  </a:lnTo>
                  <a:cubicBezTo>
                    <a:pt x="9540" y="8044"/>
                    <a:pt x="9540" y="8044"/>
                    <a:pt x="9540" y="8065"/>
                  </a:cubicBezTo>
                  <a:lnTo>
                    <a:pt x="9540" y="8213"/>
                  </a:lnTo>
                  <a:cubicBezTo>
                    <a:pt x="9584" y="8234"/>
                    <a:pt x="9584" y="8280"/>
                    <a:pt x="9604" y="8342"/>
                  </a:cubicBezTo>
                  <a:cubicBezTo>
                    <a:pt x="9604" y="8388"/>
                    <a:pt x="9604" y="8429"/>
                    <a:pt x="9624" y="8470"/>
                  </a:cubicBezTo>
                  <a:cubicBezTo>
                    <a:pt x="9644" y="8491"/>
                    <a:pt x="9644" y="8557"/>
                    <a:pt x="9664" y="8598"/>
                  </a:cubicBezTo>
                  <a:cubicBezTo>
                    <a:pt x="9664" y="8665"/>
                    <a:pt x="9664" y="8747"/>
                    <a:pt x="9709" y="8835"/>
                  </a:cubicBezTo>
                  <a:cubicBezTo>
                    <a:pt x="9729" y="8901"/>
                    <a:pt x="9748" y="8963"/>
                    <a:pt x="9768" y="9030"/>
                  </a:cubicBezTo>
                  <a:cubicBezTo>
                    <a:pt x="9768" y="9071"/>
                    <a:pt x="9788" y="9091"/>
                    <a:pt x="9813" y="9132"/>
                  </a:cubicBezTo>
                  <a:lnTo>
                    <a:pt x="9813" y="9199"/>
                  </a:lnTo>
                  <a:cubicBezTo>
                    <a:pt x="9853" y="9240"/>
                    <a:pt x="9813" y="9307"/>
                    <a:pt x="9873" y="9348"/>
                  </a:cubicBezTo>
                  <a:cubicBezTo>
                    <a:pt x="9873" y="9389"/>
                    <a:pt x="9893" y="9456"/>
                    <a:pt x="9913" y="9497"/>
                  </a:cubicBezTo>
                  <a:cubicBezTo>
                    <a:pt x="9938" y="9563"/>
                    <a:pt x="9938" y="9605"/>
                    <a:pt x="9957" y="9671"/>
                  </a:cubicBezTo>
                  <a:cubicBezTo>
                    <a:pt x="9977" y="9712"/>
                    <a:pt x="9997" y="9753"/>
                    <a:pt x="9997" y="9820"/>
                  </a:cubicBezTo>
                  <a:cubicBezTo>
                    <a:pt x="10037" y="9861"/>
                    <a:pt x="10037" y="9928"/>
                    <a:pt x="10062" y="9969"/>
                  </a:cubicBezTo>
                  <a:cubicBezTo>
                    <a:pt x="10102" y="10010"/>
                    <a:pt x="10102" y="10077"/>
                    <a:pt x="10122" y="10139"/>
                  </a:cubicBezTo>
                  <a:cubicBezTo>
                    <a:pt x="10082" y="10185"/>
                    <a:pt x="10037" y="10205"/>
                    <a:pt x="9977" y="10205"/>
                  </a:cubicBezTo>
                  <a:cubicBezTo>
                    <a:pt x="9938" y="10159"/>
                    <a:pt x="9913" y="10097"/>
                    <a:pt x="9913" y="10056"/>
                  </a:cubicBezTo>
                  <a:cubicBezTo>
                    <a:pt x="9893" y="10010"/>
                    <a:pt x="9873" y="9969"/>
                    <a:pt x="9853" y="9928"/>
                  </a:cubicBezTo>
                  <a:lnTo>
                    <a:pt x="9853" y="9861"/>
                  </a:lnTo>
                  <a:cubicBezTo>
                    <a:pt x="9833" y="9841"/>
                    <a:pt x="9853" y="9841"/>
                    <a:pt x="9833" y="9820"/>
                  </a:cubicBezTo>
                  <a:cubicBezTo>
                    <a:pt x="9833" y="9800"/>
                    <a:pt x="9813" y="9774"/>
                    <a:pt x="9813" y="9753"/>
                  </a:cubicBezTo>
                  <a:cubicBezTo>
                    <a:pt x="9813" y="9712"/>
                    <a:pt x="9788" y="9671"/>
                    <a:pt x="9788" y="9625"/>
                  </a:cubicBezTo>
                  <a:cubicBezTo>
                    <a:pt x="9788" y="9605"/>
                    <a:pt x="9788" y="9584"/>
                    <a:pt x="9768" y="9584"/>
                  </a:cubicBezTo>
                  <a:cubicBezTo>
                    <a:pt x="9729" y="9497"/>
                    <a:pt x="9709" y="9415"/>
                    <a:pt x="9689" y="9348"/>
                  </a:cubicBezTo>
                  <a:cubicBezTo>
                    <a:pt x="9664" y="9307"/>
                    <a:pt x="9664" y="9286"/>
                    <a:pt x="9644" y="9261"/>
                  </a:cubicBezTo>
                  <a:lnTo>
                    <a:pt x="9644" y="9199"/>
                  </a:lnTo>
                  <a:cubicBezTo>
                    <a:pt x="9624" y="9179"/>
                    <a:pt x="9624" y="9158"/>
                    <a:pt x="9604" y="9132"/>
                  </a:cubicBezTo>
                  <a:lnTo>
                    <a:pt x="9604" y="9071"/>
                  </a:lnTo>
                  <a:cubicBezTo>
                    <a:pt x="9624" y="9004"/>
                    <a:pt x="9604" y="8963"/>
                    <a:pt x="9584" y="8901"/>
                  </a:cubicBezTo>
                  <a:lnTo>
                    <a:pt x="9584" y="8835"/>
                  </a:lnTo>
                  <a:cubicBezTo>
                    <a:pt x="9540" y="8727"/>
                    <a:pt x="9500" y="8665"/>
                    <a:pt x="9480" y="8557"/>
                  </a:cubicBezTo>
                  <a:cubicBezTo>
                    <a:pt x="9460" y="8516"/>
                    <a:pt x="9460" y="8470"/>
                    <a:pt x="9460" y="8429"/>
                  </a:cubicBezTo>
                  <a:cubicBezTo>
                    <a:pt x="9440" y="8362"/>
                    <a:pt x="9440" y="8301"/>
                    <a:pt x="9415" y="8234"/>
                  </a:cubicBezTo>
                  <a:cubicBezTo>
                    <a:pt x="9415" y="8213"/>
                    <a:pt x="9395" y="8193"/>
                    <a:pt x="9395" y="8172"/>
                  </a:cubicBezTo>
                  <a:cubicBezTo>
                    <a:pt x="9395" y="8172"/>
                    <a:pt x="9415" y="8172"/>
                    <a:pt x="9395" y="8152"/>
                  </a:cubicBezTo>
                  <a:cubicBezTo>
                    <a:pt x="9355" y="8065"/>
                    <a:pt x="9355" y="7957"/>
                    <a:pt x="9355" y="7875"/>
                  </a:cubicBezTo>
                  <a:cubicBezTo>
                    <a:pt x="9355" y="7787"/>
                    <a:pt x="9336" y="7721"/>
                    <a:pt x="9336" y="7639"/>
                  </a:cubicBezTo>
                  <a:lnTo>
                    <a:pt x="9336" y="7572"/>
                  </a:lnTo>
                  <a:cubicBezTo>
                    <a:pt x="9291" y="7510"/>
                    <a:pt x="9271" y="7423"/>
                    <a:pt x="9271" y="7336"/>
                  </a:cubicBezTo>
                  <a:cubicBezTo>
                    <a:pt x="9271" y="7315"/>
                    <a:pt x="9251" y="7295"/>
                    <a:pt x="9251" y="7274"/>
                  </a:cubicBezTo>
                  <a:lnTo>
                    <a:pt x="9251" y="7207"/>
                  </a:lnTo>
                  <a:cubicBezTo>
                    <a:pt x="9271" y="7187"/>
                    <a:pt x="9271" y="7166"/>
                    <a:pt x="9291" y="7146"/>
                  </a:cubicBezTo>
                  <a:cubicBezTo>
                    <a:pt x="9271" y="7058"/>
                    <a:pt x="9291" y="6997"/>
                    <a:pt x="9291" y="6909"/>
                  </a:cubicBezTo>
                  <a:lnTo>
                    <a:pt x="9291" y="6781"/>
                  </a:lnTo>
                  <a:cubicBezTo>
                    <a:pt x="9316" y="6761"/>
                    <a:pt x="9291" y="6720"/>
                    <a:pt x="9291" y="6673"/>
                  </a:cubicBezTo>
                  <a:lnTo>
                    <a:pt x="9291" y="6417"/>
                  </a:lnTo>
                  <a:cubicBezTo>
                    <a:pt x="9291" y="6335"/>
                    <a:pt x="9316" y="6247"/>
                    <a:pt x="9316" y="6181"/>
                  </a:cubicBezTo>
                  <a:cubicBezTo>
                    <a:pt x="9316" y="6078"/>
                    <a:pt x="9355" y="5991"/>
                    <a:pt x="9355" y="5883"/>
                  </a:cubicBezTo>
                  <a:cubicBezTo>
                    <a:pt x="9375" y="5862"/>
                    <a:pt x="9375" y="5821"/>
                    <a:pt x="9375" y="5796"/>
                  </a:cubicBezTo>
                  <a:cubicBezTo>
                    <a:pt x="9375" y="5775"/>
                    <a:pt x="9395" y="5755"/>
                    <a:pt x="9395" y="5734"/>
                  </a:cubicBezTo>
                  <a:lnTo>
                    <a:pt x="9395" y="5693"/>
                  </a:lnTo>
                  <a:cubicBezTo>
                    <a:pt x="9415" y="5667"/>
                    <a:pt x="9415" y="5626"/>
                    <a:pt x="9415" y="5585"/>
                  </a:cubicBezTo>
                  <a:cubicBezTo>
                    <a:pt x="9440" y="5565"/>
                    <a:pt x="9440" y="5539"/>
                    <a:pt x="9440" y="5498"/>
                  </a:cubicBezTo>
                  <a:cubicBezTo>
                    <a:pt x="9440" y="5436"/>
                    <a:pt x="9480" y="5369"/>
                    <a:pt x="9500" y="5329"/>
                  </a:cubicBezTo>
                  <a:lnTo>
                    <a:pt x="9500" y="5308"/>
                  </a:lnTo>
                  <a:cubicBezTo>
                    <a:pt x="9500" y="5262"/>
                    <a:pt x="9520" y="5262"/>
                    <a:pt x="9540" y="5241"/>
                  </a:cubicBezTo>
                  <a:cubicBezTo>
                    <a:pt x="9540" y="5221"/>
                    <a:pt x="9584" y="5180"/>
                    <a:pt x="9584" y="5133"/>
                  </a:cubicBezTo>
                  <a:cubicBezTo>
                    <a:pt x="9584" y="5133"/>
                    <a:pt x="9584" y="5113"/>
                    <a:pt x="9604" y="5113"/>
                  </a:cubicBezTo>
                  <a:cubicBezTo>
                    <a:pt x="9644" y="5051"/>
                    <a:pt x="9664" y="4985"/>
                    <a:pt x="9664" y="4923"/>
                  </a:cubicBezTo>
                  <a:cubicBezTo>
                    <a:pt x="9689" y="4856"/>
                    <a:pt x="9729" y="4795"/>
                    <a:pt x="9748" y="4748"/>
                  </a:cubicBezTo>
                  <a:cubicBezTo>
                    <a:pt x="9748" y="4707"/>
                    <a:pt x="9768" y="4687"/>
                    <a:pt x="9788" y="4641"/>
                  </a:cubicBezTo>
                  <a:cubicBezTo>
                    <a:pt x="9833" y="4579"/>
                    <a:pt x="9853" y="4538"/>
                    <a:pt x="9893" y="4471"/>
                  </a:cubicBezTo>
                  <a:lnTo>
                    <a:pt x="9913" y="4471"/>
                  </a:lnTo>
                  <a:cubicBezTo>
                    <a:pt x="9938" y="4384"/>
                    <a:pt x="9957" y="4322"/>
                    <a:pt x="9997" y="4281"/>
                  </a:cubicBezTo>
                  <a:cubicBezTo>
                    <a:pt x="10017" y="4256"/>
                    <a:pt x="10037" y="4256"/>
                    <a:pt x="10037" y="4235"/>
                  </a:cubicBezTo>
                  <a:cubicBezTo>
                    <a:pt x="10037" y="4215"/>
                    <a:pt x="10037" y="4194"/>
                    <a:pt x="10062" y="4194"/>
                  </a:cubicBezTo>
                  <a:cubicBezTo>
                    <a:pt x="10122" y="4127"/>
                    <a:pt x="10141" y="4066"/>
                    <a:pt x="10206" y="4025"/>
                  </a:cubicBezTo>
                  <a:lnTo>
                    <a:pt x="10226" y="4025"/>
                  </a:lnTo>
                  <a:cubicBezTo>
                    <a:pt x="10226" y="4025"/>
                    <a:pt x="10246" y="3999"/>
                    <a:pt x="10266" y="3978"/>
                  </a:cubicBezTo>
                  <a:cubicBezTo>
                    <a:pt x="10246" y="3958"/>
                    <a:pt x="10266" y="3937"/>
                    <a:pt x="10286" y="3917"/>
                  </a:cubicBezTo>
                  <a:cubicBezTo>
                    <a:pt x="10311" y="3896"/>
                    <a:pt x="10331" y="3850"/>
                    <a:pt x="10331" y="3829"/>
                  </a:cubicBezTo>
                  <a:cubicBezTo>
                    <a:pt x="10351" y="3789"/>
                    <a:pt x="10370" y="3768"/>
                    <a:pt x="10410" y="3742"/>
                  </a:cubicBezTo>
                  <a:cubicBezTo>
                    <a:pt x="10435" y="3742"/>
                    <a:pt x="10455" y="3722"/>
                    <a:pt x="10475" y="3681"/>
                  </a:cubicBezTo>
                  <a:cubicBezTo>
                    <a:pt x="10495" y="3660"/>
                    <a:pt x="10515" y="3660"/>
                    <a:pt x="10535" y="3640"/>
                  </a:cubicBezTo>
                  <a:cubicBezTo>
                    <a:pt x="10599" y="3552"/>
                    <a:pt x="10684" y="3485"/>
                    <a:pt x="10764" y="3424"/>
                  </a:cubicBezTo>
                  <a:lnTo>
                    <a:pt x="10764" y="3403"/>
                  </a:lnTo>
                  <a:cubicBezTo>
                    <a:pt x="10783" y="3383"/>
                    <a:pt x="10828" y="3357"/>
                    <a:pt x="10828" y="3316"/>
                  </a:cubicBezTo>
                  <a:cubicBezTo>
                    <a:pt x="10848" y="3316"/>
                    <a:pt x="10848" y="3337"/>
                    <a:pt x="10868" y="3337"/>
                  </a:cubicBezTo>
                  <a:cubicBezTo>
                    <a:pt x="10933" y="3296"/>
                    <a:pt x="10973" y="3255"/>
                    <a:pt x="11032" y="3208"/>
                  </a:cubicBezTo>
                  <a:cubicBezTo>
                    <a:pt x="11057" y="3188"/>
                    <a:pt x="11077" y="3188"/>
                    <a:pt x="11077" y="3168"/>
                  </a:cubicBezTo>
                  <a:cubicBezTo>
                    <a:pt x="11117" y="3147"/>
                    <a:pt x="11157" y="3101"/>
                    <a:pt x="11182" y="3059"/>
                  </a:cubicBezTo>
                  <a:lnTo>
                    <a:pt x="11928" y="2546"/>
                  </a:lnTo>
                  <a:cubicBezTo>
                    <a:pt x="11938" y="2536"/>
                    <a:pt x="11953" y="2536"/>
                    <a:pt x="11965" y="2536"/>
                  </a:cubicBezTo>
                  <a:cubicBezTo>
                    <a:pt x="11978" y="2536"/>
                    <a:pt x="11988" y="2536"/>
                    <a:pt x="11988" y="2526"/>
                  </a:cubicBezTo>
                  <a:cubicBezTo>
                    <a:pt x="11988" y="2515"/>
                    <a:pt x="11983" y="2515"/>
                    <a:pt x="11975" y="2515"/>
                  </a:cubicBezTo>
                  <a:cubicBezTo>
                    <a:pt x="11968" y="2515"/>
                    <a:pt x="11958" y="2515"/>
                    <a:pt x="11948" y="2505"/>
                  </a:cubicBezTo>
                  <a:cubicBezTo>
                    <a:pt x="11958" y="2505"/>
                    <a:pt x="11968" y="2500"/>
                    <a:pt x="11975" y="2500"/>
                  </a:cubicBezTo>
                  <a:cubicBezTo>
                    <a:pt x="11983" y="2500"/>
                    <a:pt x="11988" y="2505"/>
                    <a:pt x="11988" y="2526"/>
                  </a:cubicBezTo>
                  <a:cubicBezTo>
                    <a:pt x="12072" y="2485"/>
                    <a:pt x="12152" y="2459"/>
                    <a:pt x="12236" y="2438"/>
                  </a:cubicBezTo>
                  <a:cubicBezTo>
                    <a:pt x="12256" y="2438"/>
                    <a:pt x="12256" y="2438"/>
                    <a:pt x="12276" y="2418"/>
                  </a:cubicBezTo>
                  <a:cubicBezTo>
                    <a:pt x="12341" y="2377"/>
                    <a:pt x="12401" y="2377"/>
                    <a:pt x="12465" y="2310"/>
                  </a:cubicBezTo>
                  <a:cubicBezTo>
                    <a:pt x="12485" y="2310"/>
                    <a:pt x="12525" y="2289"/>
                    <a:pt x="12570" y="2289"/>
                  </a:cubicBezTo>
                  <a:cubicBezTo>
                    <a:pt x="12590" y="2289"/>
                    <a:pt x="12590" y="2269"/>
                    <a:pt x="12610" y="2249"/>
                  </a:cubicBezTo>
                  <a:cubicBezTo>
                    <a:pt x="12616" y="2255"/>
                    <a:pt x="12623" y="2258"/>
                    <a:pt x="12630" y="2258"/>
                  </a:cubicBezTo>
                  <a:cubicBezTo>
                    <a:pt x="12643" y="2258"/>
                    <a:pt x="12658" y="2249"/>
                    <a:pt x="12674" y="2249"/>
                  </a:cubicBezTo>
                  <a:cubicBezTo>
                    <a:pt x="12688" y="2255"/>
                    <a:pt x="12699" y="2258"/>
                    <a:pt x="12707" y="2258"/>
                  </a:cubicBezTo>
                  <a:cubicBezTo>
                    <a:pt x="12725" y="2258"/>
                    <a:pt x="12734" y="2249"/>
                    <a:pt x="12734" y="2249"/>
                  </a:cubicBezTo>
                  <a:cubicBezTo>
                    <a:pt x="12774" y="2249"/>
                    <a:pt x="12799" y="2202"/>
                    <a:pt x="12818" y="2202"/>
                  </a:cubicBezTo>
                  <a:cubicBezTo>
                    <a:pt x="12858" y="2202"/>
                    <a:pt x="12878" y="2202"/>
                    <a:pt x="12898" y="2182"/>
                  </a:cubicBezTo>
                  <a:cubicBezTo>
                    <a:pt x="12983" y="2161"/>
                    <a:pt x="13047" y="2141"/>
                    <a:pt x="13107" y="2120"/>
                  </a:cubicBezTo>
                  <a:cubicBezTo>
                    <a:pt x="13172" y="2120"/>
                    <a:pt x="13231" y="2120"/>
                    <a:pt x="13296" y="2100"/>
                  </a:cubicBezTo>
                  <a:cubicBezTo>
                    <a:pt x="13296" y="2074"/>
                    <a:pt x="13316" y="2074"/>
                    <a:pt x="13336" y="2074"/>
                  </a:cubicBezTo>
                  <a:lnTo>
                    <a:pt x="13689" y="2074"/>
                  </a:lnTo>
                  <a:cubicBezTo>
                    <a:pt x="13699" y="2080"/>
                    <a:pt x="13708" y="2082"/>
                    <a:pt x="13717" y="2082"/>
                  </a:cubicBezTo>
                  <a:cubicBezTo>
                    <a:pt x="13739" y="2082"/>
                    <a:pt x="13761" y="2068"/>
                    <a:pt x="13778" y="2068"/>
                  </a:cubicBezTo>
                  <a:cubicBezTo>
                    <a:pt x="13784" y="2068"/>
                    <a:pt x="13789" y="2070"/>
                    <a:pt x="13794" y="2074"/>
                  </a:cubicBezTo>
                  <a:cubicBezTo>
                    <a:pt x="13814" y="2074"/>
                    <a:pt x="13834" y="2074"/>
                    <a:pt x="13854" y="2100"/>
                  </a:cubicBezTo>
                  <a:cubicBezTo>
                    <a:pt x="13873" y="2100"/>
                    <a:pt x="13873" y="2074"/>
                    <a:pt x="13893" y="2074"/>
                  </a:cubicBezTo>
                  <a:lnTo>
                    <a:pt x="14043" y="2074"/>
                  </a:lnTo>
                  <a:cubicBezTo>
                    <a:pt x="14056" y="2083"/>
                    <a:pt x="14069" y="2086"/>
                    <a:pt x="14083" y="2086"/>
                  </a:cubicBezTo>
                  <a:cubicBezTo>
                    <a:pt x="14112" y="2086"/>
                    <a:pt x="14144" y="2074"/>
                    <a:pt x="14187" y="2074"/>
                  </a:cubicBezTo>
                  <a:cubicBezTo>
                    <a:pt x="14200" y="2074"/>
                    <a:pt x="14205" y="2065"/>
                    <a:pt x="14212" y="2065"/>
                  </a:cubicBezTo>
                  <a:close/>
                  <a:moveTo>
                    <a:pt x="9520" y="11083"/>
                  </a:moveTo>
                  <a:cubicBezTo>
                    <a:pt x="9520" y="11093"/>
                    <a:pt x="9520" y="11098"/>
                    <a:pt x="9517" y="11098"/>
                  </a:cubicBezTo>
                  <a:cubicBezTo>
                    <a:pt x="9515" y="11098"/>
                    <a:pt x="9510" y="11093"/>
                    <a:pt x="9500" y="11083"/>
                  </a:cubicBezTo>
                  <a:close/>
                  <a:moveTo>
                    <a:pt x="10410" y="11083"/>
                  </a:moveTo>
                  <a:cubicBezTo>
                    <a:pt x="10410" y="11093"/>
                    <a:pt x="10405" y="11098"/>
                    <a:pt x="10398" y="11098"/>
                  </a:cubicBezTo>
                  <a:cubicBezTo>
                    <a:pt x="10390" y="11098"/>
                    <a:pt x="10381" y="11093"/>
                    <a:pt x="10370" y="11083"/>
                  </a:cubicBezTo>
                  <a:close/>
                  <a:moveTo>
                    <a:pt x="230" y="11111"/>
                  </a:moveTo>
                  <a:cubicBezTo>
                    <a:pt x="237" y="11111"/>
                    <a:pt x="246" y="11115"/>
                    <a:pt x="255" y="11124"/>
                  </a:cubicBezTo>
                  <a:cubicBezTo>
                    <a:pt x="255" y="11124"/>
                    <a:pt x="235" y="11124"/>
                    <a:pt x="210" y="11145"/>
                  </a:cubicBezTo>
                  <a:cubicBezTo>
                    <a:pt x="210" y="11121"/>
                    <a:pt x="218" y="11111"/>
                    <a:pt x="230" y="11111"/>
                  </a:cubicBezTo>
                  <a:close/>
                  <a:moveTo>
                    <a:pt x="10435" y="11124"/>
                  </a:moveTo>
                  <a:cubicBezTo>
                    <a:pt x="10435" y="11145"/>
                    <a:pt x="10410" y="11145"/>
                    <a:pt x="10410" y="11145"/>
                  </a:cubicBezTo>
                  <a:cubicBezTo>
                    <a:pt x="10410" y="11124"/>
                    <a:pt x="10435" y="11124"/>
                    <a:pt x="10435" y="11124"/>
                  </a:cubicBezTo>
                  <a:close/>
                  <a:moveTo>
                    <a:pt x="9520" y="11145"/>
                  </a:moveTo>
                  <a:cubicBezTo>
                    <a:pt x="9500" y="11165"/>
                    <a:pt x="9500" y="11165"/>
                    <a:pt x="9480" y="11165"/>
                  </a:cubicBezTo>
                  <a:lnTo>
                    <a:pt x="9500" y="11145"/>
                  </a:lnTo>
                  <a:close/>
                  <a:moveTo>
                    <a:pt x="1374" y="11186"/>
                  </a:moveTo>
                  <a:cubicBezTo>
                    <a:pt x="1374" y="11186"/>
                    <a:pt x="1374" y="11211"/>
                    <a:pt x="1354" y="11211"/>
                  </a:cubicBezTo>
                  <a:lnTo>
                    <a:pt x="1354" y="11186"/>
                  </a:lnTo>
                  <a:close/>
                  <a:moveTo>
                    <a:pt x="8445" y="11037"/>
                  </a:moveTo>
                  <a:cubicBezTo>
                    <a:pt x="8485" y="11057"/>
                    <a:pt x="8525" y="11057"/>
                    <a:pt x="8569" y="11083"/>
                  </a:cubicBezTo>
                  <a:cubicBezTo>
                    <a:pt x="8569" y="11103"/>
                    <a:pt x="8544" y="11103"/>
                    <a:pt x="8544" y="11124"/>
                  </a:cubicBezTo>
                  <a:cubicBezTo>
                    <a:pt x="8589" y="11165"/>
                    <a:pt x="8589" y="11232"/>
                    <a:pt x="8629" y="11252"/>
                  </a:cubicBezTo>
                  <a:cubicBezTo>
                    <a:pt x="8629" y="11273"/>
                    <a:pt x="8609" y="11273"/>
                    <a:pt x="8589" y="11293"/>
                  </a:cubicBezTo>
                  <a:cubicBezTo>
                    <a:pt x="8544" y="11293"/>
                    <a:pt x="8544" y="11293"/>
                    <a:pt x="8505" y="11273"/>
                  </a:cubicBezTo>
                  <a:cubicBezTo>
                    <a:pt x="8465" y="11232"/>
                    <a:pt x="8465" y="11211"/>
                    <a:pt x="8445" y="11165"/>
                  </a:cubicBezTo>
                  <a:cubicBezTo>
                    <a:pt x="8445" y="11124"/>
                    <a:pt x="8420" y="11103"/>
                    <a:pt x="8400" y="11057"/>
                  </a:cubicBezTo>
                  <a:cubicBezTo>
                    <a:pt x="8400" y="11037"/>
                    <a:pt x="8420" y="11037"/>
                    <a:pt x="8445" y="11037"/>
                  </a:cubicBezTo>
                  <a:close/>
                  <a:moveTo>
                    <a:pt x="10973" y="10929"/>
                  </a:moveTo>
                  <a:cubicBezTo>
                    <a:pt x="10973" y="10996"/>
                    <a:pt x="11012" y="11016"/>
                    <a:pt x="11032" y="11057"/>
                  </a:cubicBezTo>
                  <a:lnTo>
                    <a:pt x="11077" y="11057"/>
                  </a:lnTo>
                  <a:cubicBezTo>
                    <a:pt x="11097" y="11103"/>
                    <a:pt x="11097" y="11145"/>
                    <a:pt x="11097" y="11186"/>
                  </a:cubicBezTo>
                  <a:cubicBezTo>
                    <a:pt x="11090" y="11194"/>
                    <a:pt x="11086" y="11197"/>
                    <a:pt x="11083" y="11197"/>
                  </a:cubicBezTo>
                  <a:cubicBezTo>
                    <a:pt x="11077" y="11197"/>
                    <a:pt x="11077" y="11186"/>
                    <a:pt x="11077" y="11186"/>
                  </a:cubicBezTo>
                  <a:cubicBezTo>
                    <a:pt x="11032" y="11252"/>
                    <a:pt x="10992" y="11273"/>
                    <a:pt x="10933" y="11273"/>
                  </a:cubicBezTo>
                  <a:cubicBezTo>
                    <a:pt x="10933" y="11273"/>
                    <a:pt x="10908" y="11293"/>
                    <a:pt x="10888" y="11314"/>
                  </a:cubicBezTo>
                  <a:lnTo>
                    <a:pt x="10828" y="11314"/>
                  </a:lnTo>
                  <a:cubicBezTo>
                    <a:pt x="10828" y="11273"/>
                    <a:pt x="10783" y="11273"/>
                    <a:pt x="10764" y="11252"/>
                  </a:cubicBezTo>
                  <a:cubicBezTo>
                    <a:pt x="10744" y="11186"/>
                    <a:pt x="10744" y="11124"/>
                    <a:pt x="10704" y="11083"/>
                  </a:cubicBezTo>
                  <a:cubicBezTo>
                    <a:pt x="10684" y="11057"/>
                    <a:pt x="10684" y="11037"/>
                    <a:pt x="10704" y="11016"/>
                  </a:cubicBezTo>
                  <a:cubicBezTo>
                    <a:pt x="10704" y="11006"/>
                    <a:pt x="10709" y="11006"/>
                    <a:pt x="10716" y="11006"/>
                  </a:cubicBezTo>
                  <a:cubicBezTo>
                    <a:pt x="10724" y="11006"/>
                    <a:pt x="10734" y="11006"/>
                    <a:pt x="10744" y="10996"/>
                  </a:cubicBezTo>
                  <a:cubicBezTo>
                    <a:pt x="10724" y="10996"/>
                    <a:pt x="10724" y="10996"/>
                    <a:pt x="10724" y="10975"/>
                  </a:cubicBezTo>
                  <a:cubicBezTo>
                    <a:pt x="10744" y="10975"/>
                    <a:pt x="10744" y="10975"/>
                    <a:pt x="10744" y="10996"/>
                  </a:cubicBezTo>
                  <a:lnTo>
                    <a:pt x="10808" y="10996"/>
                  </a:lnTo>
                  <a:cubicBezTo>
                    <a:pt x="10848" y="10955"/>
                    <a:pt x="10908" y="10955"/>
                    <a:pt x="10973" y="10929"/>
                  </a:cubicBezTo>
                  <a:close/>
                  <a:moveTo>
                    <a:pt x="9316" y="10780"/>
                  </a:moveTo>
                  <a:cubicBezTo>
                    <a:pt x="9316" y="10801"/>
                    <a:pt x="9355" y="10801"/>
                    <a:pt x="9355" y="10801"/>
                  </a:cubicBezTo>
                  <a:cubicBezTo>
                    <a:pt x="9415" y="10826"/>
                    <a:pt x="9415" y="10867"/>
                    <a:pt x="9440" y="10929"/>
                  </a:cubicBezTo>
                  <a:cubicBezTo>
                    <a:pt x="9440" y="10955"/>
                    <a:pt x="9460" y="10975"/>
                    <a:pt x="9460" y="10996"/>
                  </a:cubicBezTo>
                  <a:lnTo>
                    <a:pt x="9480" y="10996"/>
                  </a:lnTo>
                  <a:cubicBezTo>
                    <a:pt x="9480" y="10996"/>
                    <a:pt x="9500" y="10996"/>
                    <a:pt x="9500" y="11016"/>
                  </a:cubicBezTo>
                  <a:cubicBezTo>
                    <a:pt x="9480" y="11037"/>
                    <a:pt x="9460" y="11037"/>
                    <a:pt x="9460" y="11083"/>
                  </a:cubicBezTo>
                  <a:lnTo>
                    <a:pt x="9480" y="11083"/>
                  </a:lnTo>
                  <a:cubicBezTo>
                    <a:pt x="9480" y="11124"/>
                    <a:pt x="9460" y="11124"/>
                    <a:pt x="9440" y="11145"/>
                  </a:cubicBezTo>
                  <a:cubicBezTo>
                    <a:pt x="9440" y="11165"/>
                    <a:pt x="9460" y="11165"/>
                    <a:pt x="9460" y="11186"/>
                  </a:cubicBezTo>
                  <a:cubicBezTo>
                    <a:pt x="9395" y="11211"/>
                    <a:pt x="9291" y="11232"/>
                    <a:pt x="9271" y="11273"/>
                  </a:cubicBezTo>
                  <a:lnTo>
                    <a:pt x="9271" y="11232"/>
                  </a:lnTo>
                  <a:cubicBezTo>
                    <a:pt x="9243" y="11246"/>
                    <a:pt x="9216" y="11270"/>
                    <a:pt x="9187" y="11270"/>
                  </a:cubicBezTo>
                  <a:cubicBezTo>
                    <a:pt x="9174" y="11270"/>
                    <a:pt x="9160" y="11265"/>
                    <a:pt x="9147" y="11252"/>
                  </a:cubicBezTo>
                  <a:cubicBezTo>
                    <a:pt x="9147" y="11273"/>
                    <a:pt x="9127" y="11293"/>
                    <a:pt x="9107" y="11293"/>
                  </a:cubicBezTo>
                  <a:lnTo>
                    <a:pt x="9067" y="11293"/>
                  </a:lnTo>
                  <a:cubicBezTo>
                    <a:pt x="9059" y="11300"/>
                    <a:pt x="9051" y="11303"/>
                    <a:pt x="9044" y="11303"/>
                  </a:cubicBezTo>
                  <a:cubicBezTo>
                    <a:pt x="9031" y="11303"/>
                    <a:pt x="9022" y="11293"/>
                    <a:pt x="9022" y="11293"/>
                  </a:cubicBezTo>
                  <a:cubicBezTo>
                    <a:pt x="9002" y="11314"/>
                    <a:pt x="8982" y="11314"/>
                    <a:pt x="8962" y="11314"/>
                  </a:cubicBezTo>
                  <a:cubicBezTo>
                    <a:pt x="8952" y="11327"/>
                    <a:pt x="8941" y="11327"/>
                    <a:pt x="8930" y="11327"/>
                  </a:cubicBezTo>
                  <a:cubicBezTo>
                    <a:pt x="8922" y="11327"/>
                    <a:pt x="8914" y="11327"/>
                    <a:pt x="8907" y="11332"/>
                  </a:cubicBezTo>
                  <a:cubicBezTo>
                    <a:pt x="8952" y="11293"/>
                    <a:pt x="9025" y="11290"/>
                    <a:pt x="9067" y="11232"/>
                  </a:cubicBezTo>
                  <a:cubicBezTo>
                    <a:pt x="9002" y="11232"/>
                    <a:pt x="8962" y="11232"/>
                    <a:pt x="8918" y="11252"/>
                  </a:cubicBezTo>
                  <a:cubicBezTo>
                    <a:pt x="8898" y="11252"/>
                    <a:pt x="8898" y="11211"/>
                    <a:pt x="8878" y="11211"/>
                  </a:cubicBezTo>
                  <a:cubicBezTo>
                    <a:pt x="8858" y="11211"/>
                    <a:pt x="8858" y="11186"/>
                    <a:pt x="8838" y="11186"/>
                  </a:cubicBezTo>
                  <a:lnTo>
                    <a:pt x="8838" y="11145"/>
                  </a:lnTo>
                  <a:cubicBezTo>
                    <a:pt x="8818" y="11103"/>
                    <a:pt x="8773" y="11083"/>
                    <a:pt x="8754" y="11057"/>
                  </a:cubicBezTo>
                  <a:cubicBezTo>
                    <a:pt x="8734" y="11016"/>
                    <a:pt x="8754" y="10996"/>
                    <a:pt x="8754" y="10955"/>
                  </a:cubicBezTo>
                  <a:cubicBezTo>
                    <a:pt x="8818" y="10929"/>
                    <a:pt x="8898" y="10929"/>
                    <a:pt x="8962" y="10909"/>
                  </a:cubicBezTo>
                  <a:cubicBezTo>
                    <a:pt x="9002" y="10867"/>
                    <a:pt x="9087" y="10867"/>
                    <a:pt x="9127" y="10826"/>
                  </a:cubicBezTo>
                  <a:cubicBezTo>
                    <a:pt x="9144" y="10832"/>
                    <a:pt x="9160" y="10834"/>
                    <a:pt x="9177" y="10834"/>
                  </a:cubicBezTo>
                  <a:cubicBezTo>
                    <a:pt x="9223" y="10834"/>
                    <a:pt x="9268" y="10814"/>
                    <a:pt x="9316" y="10780"/>
                  </a:cubicBezTo>
                  <a:close/>
                  <a:moveTo>
                    <a:pt x="8544" y="11314"/>
                  </a:moveTo>
                  <a:cubicBezTo>
                    <a:pt x="8544" y="11327"/>
                    <a:pt x="8556" y="11327"/>
                    <a:pt x="8567" y="11327"/>
                  </a:cubicBezTo>
                  <a:cubicBezTo>
                    <a:pt x="8578" y="11327"/>
                    <a:pt x="8589" y="11327"/>
                    <a:pt x="8589" y="11340"/>
                  </a:cubicBezTo>
                  <a:cubicBezTo>
                    <a:pt x="8589" y="11360"/>
                    <a:pt x="8589" y="11360"/>
                    <a:pt x="8569" y="11381"/>
                  </a:cubicBezTo>
                  <a:cubicBezTo>
                    <a:pt x="8544" y="11360"/>
                    <a:pt x="8544" y="11340"/>
                    <a:pt x="8525" y="11340"/>
                  </a:cubicBezTo>
                  <a:cubicBezTo>
                    <a:pt x="8525" y="11340"/>
                    <a:pt x="8525" y="11314"/>
                    <a:pt x="8544" y="11314"/>
                  </a:cubicBezTo>
                  <a:close/>
                  <a:moveTo>
                    <a:pt x="9537" y="11386"/>
                  </a:moveTo>
                  <a:cubicBezTo>
                    <a:pt x="9540" y="11386"/>
                    <a:pt x="9540" y="11391"/>
                    <a:pt x="9540" y="11401"/>
                  </a:cubicBezTo>
                  <a:lnTo>
                    <a:pt x="9520" y="11401"/>
                  </a:lnTo>
                  <a:cubicBezTo>
                    <a:pt x="9530" y="11391"/>
                    <a:pt x="9535" y="11386"/>
                    <a:pt x="9537" y="11386"/>
                  </a:cubicBezTo>
                  <a:close/>
                  <a:moveTo>
                    <a:pt x="11779" y="11165"/>
                  </a:moveTo>
                  <a:cubicBezTo>
                    <a:pt x="11804" y="11165"/>
                    <a:pt x="11804" y="11186"/>
                    <a:pt x="11824" y="11186"/>
                  </a:cubicBezTo>
                  <a:lnTo>
                    <a:pt x="11824" y="11232"/>
                  </a:lnTo>
                  <a:cubicBezTo>
                    <a:pt x="11824" y="11252"/>
                    <a:pt x="11804" y="11273"/>
                    <a:pt x="11779" y="11273"/>
                  </a:cubicBezTo>
                  <a:lnTo>
                    <a:pt x="11779" y="11293"/>
                  </a:lnTo>
                  <a:lnTo>
                    <a:pt x="11804" y="11293"/>
                  </a:lnTo>
                  <a:cubicBezTo>
                    <a:pt x="11824" y="11314"/>
                    <a:pt x="11804" y="11314"/>
                    <a:pt x="11779" y="11314"/>
                  </a:cubicBezTo>
                  <a:lnTo>
                    <a:pt x="11779" y="11293"/>
                  </a:lnTo>
                  <a:cubicBezTo>
                    <a:pt x="11759" y="11293"/>
                    <a:pt x="11759" y="11314"/>
                    <a:pt x="11739" y="11340"/>
                  </a:cubicBezTo>
                  <a:cubicBezTo>
                    <a:pt x="11719" y="11340"/>
                    <a:pt x="11699" y="11340"/>
                    <a:pt x="11679" y="11360"/>
                  </a:cubicBezTo>
                  <a:cubicBezTo>
                    <a:pt x="11679" y="11346"/>
                    <a:pt x="11679" y="11329"/>
                    <a:pt x="11671" y="11329"/>
                  </a:cubicBezTo>
                  <a:cubicBezTo>
                    <a:pt x="11667" y="11329"/>
                    <a:pt x="11662" y="11332"/>
                    <a:pt x="11654" y="11340"/>
                  </a:cubicBezTo>
                  <a:cubicBezTo>
                    <a:pt x="11634" y="11340"/>
                    <a:pt x="11654" y="11360"/>
                    <a:pt x="11634" y="11381"/>
                  </a:cubicBezTo>
                  <a:cubicBezTo>
                    <a:pt x="11615" y="11360"/>
                    <a:pt x="11595" y="11360"/>
                    <a:pt x="11555" y="11360"/>
                  </a:cubicBezTo>
                  <a:cubicBezTo>
                    <a:pt x="11555" y="11360"/>
                    <a:pt x="11555" y="11381"/>
                    <a:pt x="11530" y="11401"/>
                  </a:cubicBezTo>
                  <a:cubicBezTo>
                    <a:pt x="11510" y="11381"/>
                    <a:pt x="11490" y="11360"/>
                    <a:pt x="11510" y="11314"/>
                  </a:cubicBezTo>
                  <a:lnTo>
                    <a:pt x="11555" y="11314"/>
                  </a:lnTo>
                  <a:cubicBezTo>
                    <a:pt x="11575" y="11293"/>
                    <a:pt x="11555" y="11273"/>
                    <a:pt x="11575" y="11252"/>
                  </a:cubicBezTo>
                  <a:cubicBezTo>
                    <a:pt x="11595" y="11252"/>
                    <a:pt x="11615" y="11232"/>
                    <a:pt x="11634" y="11232"/>
                  </a:cubicBezTo>
                  <a:cubicBezTo>
                    <a:pt x="11679" y="11186"/>
                    <a:pt x="11719" y="11165"/>
                    <a:pt x="11779" y="11165"/>
                  </a:cubicBezTo>
                  <a:close/>
                  <a:moveTo>
                    <a:pt x="8564" y="11393"/>
                  </a:moveTo>
                  <a:cubicBezTo>
                    <a:pt x="8578" y="11393"/>
                    <a:pt x="8583" y="11407"/>
                    <a:pt x="8569" y="11422"/>
                  </a:cubicBezTo>
                  <a:cubicBezTo>
                    <a:pt x="8569" y="11401"/>
                    <a:pt x="8544" y="11401"/>
                    <a:pt x="8544" y="11401"/>
                  </a:cubicBezTo>
                  <a:cubicBezTo>
                    <a:pt x="8552" y="11395"/>
                    <a:pt x="8558" y="11393"/>
                    <a:pt x="8564" y="11393"/>
                  </a:cubicBezTo>
                  <a:close/>
                  <a:moveTo>
                    <a:pt x="1041" y="11422"/>
                  </a:moveTo>
                  <a:cubicBezTo>
                    <a:pt x="1041" y="11422"/>
                    <a:pt x="1041" y="11442"/>
                    <a:pt x="1021" y="11442"/>
                  </a:cubicBezTo>
                  <a:cubicBezTo>
                    <a:pt x="1021" y="11422"/>
                    <a:pt x="1041" y="11422"/>
                    <a:pt x="1041" y="11422"/>
                  </a:cubicBezTo>
                  <a:close/>
                  <a:moveTo>
                    <a:pt x="9336" y="11442"/>
                  </a:moveTo>
                  <a:cubicBezTo>
                    <a:pt x="9291" y="11442"/>
                    <a:pt x="9251" y="11489"/>
                    <a:pt x="9191" y="11489"/>
                  </a:cubicBezTo>
                  <a:cubicBezTo>
                    <a:pt x="9251" y="11442"/>
                    <a:pt x="9271" y="11442"/>
                    <a:pt x="9336" y="11442"/>
                  </a:cubicBezTo>
                  <a:close/>
                  <a:moveTo>
                    <a:pt x="10475" y="11165"/>
                  </a:moveTo>
                  <a:cubicBezTo>
                    <a:pt x="10495" y="11165"/>
                    <a:pt x="10495" y="11186"/>
                    <a:pt x="10515" y="11211"/>
                  </a:cubicBezTo>
                  <a:cubicBezTo>
                    <a:pt x="10535" y="11293"/>
                    <a:pt x="10599" y="11360"/>
                    <a:pt x="10579" y="11442"/>
                  </a:cubicBezTo>
                  <a:cubicBezTo>
                    <a:pt x="10579" y="11468"/>
                    <a:pt x="10535" y="11468"/>
                    <a:pt x="10535" y="11489"/>
                  </a:cubicBezTo>
                  <a:cubicBezTo>
                    <a:pt x="10515" y="11489"/>
                    <a:pt x="10515" y="11468"/>
                    <a:pt x="10495" y="11442"/>
                  </a:cubicBezTo>
                  <a:lnTo>
                    <a:pt x="10455" y="11442"/>
                  </a:lnTo>
                  <a:cubicBezTo>
                    <a:pt x="10455" y="11422"/>
                    <a:pt x="10435" y="11401"/>
                    <a:pt x="10410" y="11381"/>
                  </a:cubicBezTo>
                  <a:cubicBezTo>
                    <a:pt x="10410" y="11340"/>
                    <a:pt x="10390" y="11293"/>
                    <a:pt x="10370" y="11252"/>
                  </a:cubicBezTo>
                  <a:cubicBezTo>
                    <a:pt x="10351" y="11252"/>
                    <a:pt x="10370" y="11211"/>
                    <a:pt x="10331" y="11186"/>
                  </a:cubicBezTo>
                  <a:cubicBezTo>
                    <a:pt x="10370" y="11165"/>
                    <a:pt x="10410" y="11165"/>
                    <a:pt x="10475" y="11165"/>
                  </a:cubicBezTo>
                  <a:close/>
                  <a:moveTo>
                    <a:pt x="10062" y="11252"/>
                  </a:moveTo>
                  <a:cubicBezTo>
                    <a:pt x="10062" y="11273"/>
                    <a:pt x="10082" y="11293"/>
                    <a:pt x="10102" y="11293"/>
                  </a:cubicBezTo>
                  <a:cubicBezTo>
                    <a:pt x="10102" y="11314"/>
                    <a:pt x="10082" y="11314"/>
                    <a:pt x="10102" y="11340"/>
                  </a:cubicBezTo>
                  <a:cubicBezTo>
                    <a:pt x="10141" y="11381"/>
                    <a:pt x="10122" y="11468"/>
                    <a:pt x="10206" y="11509"/>
                  </a:cubicBezTo>
                  <a:cubicBezTo>
                    <a:pt x="10186" y="11530"/>
                    <a:pt x="10186" y="11550"/>
                    <a:pt x="10161" y="11571"/>
                  </a:cubicBezTo>
                  <a:lnTo>
                    <a:pt x="10102" y="11571"/>
                  </a:lnTo>
                  <a:cubicBezTo>
                    <a:pt x="10082" y="11596"/>
                    <a:pt x="10037" y="11617"/>
                    <a:pt x="9997" y="11637"/>
                  </a:cubicBezTo>
                  <a:lnTo>
                    <a:pt x="9873" y="11637"/>
                  </a:lnTo>
                  <a:lnTo>
                    <a:pt x="9853" y="11617"/>
                  </a:lnTo>
                  <a:cubicBezTo>
                    <a:pt x="9853" y="11571"/>
                    <a:pt x="9833" y="11571"/>
                    <a:pt x="9833" y="11550"/>
                  </a:cubicBezTo>
                  <a:cubicBezTo>
                    <a:pt x="9788" y="11509"/>
                    <a:pt x="9768" y="11468"/>
                    <a:pt x="9748" y="11422"/>
                  </a:cubicBezTo>
                  <a:cubicBezTo>
                    <a:pt x="9768" y="11360"/>
                    <a:pt x="9833" y="11314"/>
                    <a:pt x="9893" y="11314"/>
                  </a:cubicBezTo>
                  <a:cubicBezTo>
                    <a:pt x="9900" y="11307"/>
                    <a:pt x="9904" y="11305"/>
                    <a:pt x="9908" y="11305"/>
                  </a:cubicBezTo>
                  <a:cubicBezTo>
                    <a:pt x="9915" y="11305"/>
                    <a:pt x="9921" y="11314"/>
                    <a:pt x="9938" y="11314"/>
                  </a:cubicBezTo>
                  <a:lnTo>
                    <a:pt x="9957" y="11293"/>
                  </a:lnTo>
                  <a:cubicBezTo>
                    <a:pt x="9977" y="11293"/>
                    <a:pt x="9977" y="11273"/>
                    <a:pt x="9997" y="11273"/>
                  </a:cubicBezTo>
                  <a:cubicBezTo>
                    <a:pt x="9997" y="11273"/>
                    <a:pt x="9997" y="11293"/>
                    <a:pt x="10017" y="11293"/>
                  </a:cubicBezTo>
                  <a:cubicBezTo>
                    <a:pt x="10017" y="11273"/>
                    <a:pt x="10037" y="11252"/>
                    <a:pt x="10062" y="11252"/>
                  </a:cubicBezTo>
                  <a:close/>
                  <a:moveTo>
                    <a:pt x="8694" y="11617"/>
                  </a:moveTo>
                  <a:lnTo>
                    <a:pt x="8694" y="11658"/>
                  </a:lnTo>
                  <a:cubicBezTo>
                    <a:pt x="8669" y="11658"/>
                    <a:pt x="8669" y="11637"/>
                    <a:pt x="8669" y="11637"/>
                  </a:cubicBezTo>
                  <a:cubicBezTo>
                    <a:pt x="8669" y="11637"/>
                    <a:pt x="8669" y="11617"/>
                    <a:pt x="8694" y="11617"/>
                  </a:cubicBezTo>
                  <a:close/>
                  <a:moveTo>
                    <a:pt x="11241" y="11442"/>
                  </a:moveTo>
                  <a:cubicBezTo>
                    <a:pt x="11261" y="11468"/>
                    <a:pt x="11261" y="11468"/>
                    <a:pt x="11281" y="11489"/>
                  </a:cubicBezTo>
                  <a:cubicBezTo>
                    <a:pt x="11281" y="11489"/>
                    <a:pt x="11281" y="11509"/>
                    <a:pt x="11261" y="11509"/>
                  </a:cubicBezTo>
                  <a:cubicBezTo>
                    <a:pt x="11261" y="11509"/>
                    <a:pt x="11261" y="11500"/>
                    <a:pt x="11255" y="11500"/>
                  </a:cubicBezTo>
                  <a:cubicBezTo>
                    <a:pt x="11252" y="11500"/>
                    <a:pt x="11248" y="11502"/>
                    <a:pt x="11241" y="11509"/>
                  </a:cubicBezTo>
                  <a:cubicBezTo>
                    <a:pt x="11221" y="11530"/>
                    <a:pt x="11241" y="11550"/>
                    <a:pt x="11241" y="11571"/>
                  </a:cubicBezTo>
                  <a:cubicBezTo>
                    <a:pt x="11202" y="11596"/>
                    <a:pt x="11157" y="11637"/>
                    <a:pt x="11117" y="11637"/>
                  </a:cubicBezTo>
                  <a:lnTo>
                    <a:pt x="11097" y="11617"/>
                  </a:lnTo>
                  <a:lnTo>
                    <a:pt x="11097" y="11637"/>
                  </a:lnTo>
                  <a:cubicBezTo>
                    <a:pt x="11077" y="11658"/>
                    <a:pt x="11057" y="11658"/>
                    <a:pt x="11032" y="11658"/>
                  </a:cubicBezTo>
                  <a:cubicBezTo>
                    <a:pt x="10992" y="11658"/>
                    <a:pt x="10953" y="11637"/>
                    <a:pt x="10933" y="11617"/>
                  </a:cubicBezTo>
                  <a:cubicBezTo>
                    <a:pt x="10908" y="11596"/>
                    <a:pt x="10953" y="11596"/>
                    <a:pt x="10908" y="11571"/>
                  </a:cubicBezTo>
                  <a:cubicBezTo>
                    <a:pt x="10933" y="11530"/>
                    <a:pt x="11012" y="11489"/>
                    <a:pt x="11157" y="11442"/>
                  </a:cubicBezTo>
                  <a:cubicBezTo>
                    <a:pt x="11157" y="11451"/>
                    <a:pt x="11159" y="11454"/>
                    <a:pt x="11164" y="11454"/>
                  </a:cubicBezTo>
                  <a:cubicBezTo>
                    <a:pt x="11173" y="11454"/>
                    <a:pt x="11188" y="11442"/>
                    <a:pt x="11202" y="11442"/>
                  </a:cubicBezTo>
                  <a:cubicBezTo>
                    <a:pt x="11221" y="11468"/>
                    <a:pt x="11221" y="11489"/>
                    <a:pt x="11241" y="11489"/>
                  </a:cubicBezTo>
                  <a:cubicBezTo>
                    <a:pt x="11241" y="11468"/>
                    <a:pt x="11221" y="11442"/>
                    <a:pt x="11241" y="11442"/>
                  </a:cubicBezTo>
                  <a:close/>
                  <a:moveTo>
                    <a:pt x="13834" y="1432"/>
                  </a:moveTo>
                  <a:cubicBezTo>
                    <a:pt x="13834" y="1451"/>
                    <a:pt x="13854" y="1466"/>
                    <a:pt x="13866" y="1466"/>
                  </a:cubicBezTo>
                  <a:cubicBezTo>
                    <a:pt x="13870" y="1466"/>
                    <a:pt x="13873" y="1464"/>
                    <a:pt x="13873" y="1458"/>
                  </a:cubicBezTo>
                  <a:cubicBezTo>
                    <a:pt x="13918" y="1458"/>
                    <a:pt x="13958" y="1479"/>
                    <a:pt x="13978" y="1479"/>
                  </a:cubicBezTo>
                  <a:cubicBezTo>
                    <a:pt x="13998" y="1458"/>
                    <a:pt x="14018" y="1458"/>
                    <a:pt x="14043" y="1458"/>
                  </a:cubicBezTo>
                  <a:cubicBezTo>
                    <a:pt x="14063" y="1458"/>
                    <a:pt x="14043" y="1479"/>
                    <a:pt x="14063" y="1479"/>
                  </a:cubicBezTo>
                  <a:cubicBezTo>
                    <a:pt x="14063" y="1479"/>
                    <a:pt x="14063" y="1458"/>
                    <a:pt x="14082" y="1458"/>
                  </a:cubicBezTo>
                  <a:cubicBezTo>
                    <a:pt x="14089" y="1465"/>
                    <a:pt x="14098" y="1467"/>
                    <a:pt x="14108" y="1467"/>
                  </a:cubicBezTo>
                  <a:cubicBezTo>
                    <a:pt x="14127" y="1467"/>
                    <a:pt x="14150" y="1458"/>
                    <a:pt x="14167" y="1458"/>
                  </a:cubicBezTo>
                  <a:cubicBezTo>
                    <a:pt x="14193" y="1458"/>
                    <a:pt x="14211" y="1447"/>
                    <a:pt x="14232" y="1447"/>
                  </a:cubicBezTo>
                  <a:cubicBezTo>
                    <a:pt x="14242" y="1447"/>
                    <a:pt x="14253" y="1450"/>
                    <a:pt x="14267" y="1458"/>
                  </a:cubicBezTo>
                  <a:cubicBezTo>
                    <a:pt x="14281" y="1450"/>
                    <a:pt x="14296" y="1447"/>
                    <a:pt x="14309" y="1447"/>
                  </a:cubicBezTo>
                  <a:cubicBezTo>
                    <a:pt x="14336" y="1447"/>
                    <a:pt x="14358" y="1458"/>
                    <a:pt x="14371" y="1458"/>
                  </a:cubicBezTo>
                  <a:cubicBezTo>
                    <a:pt x="14416" y="1458"/>
                    <a:pt x="14456" y="1479"/>
                    <a:pt x="14476" y="1499"/>
                  </a:cubicBezTo>
                  <a:cubicBezTo>
                    <a:pt x="14489" y="1499"/>
                    <a:pt x="14502" y="1490"/>
                    <a:pt x="14509" y="1490"/>
                  </a:cubicBezTo>
                  <a:cubicBezTo>
                    <a:pt x="14513" y="1490"/>
                    <a:pt x="14515" y="1492"/>
                    <a:pt x="14515" y="1499"/>
                  </a:cubicBezTo>
                  <a:cubicBezTo>
                    <a:pt x="14528" y="1495"/>
                    <a:pt x="14542" y="1493"/>
                    <a:pt x="14556" y="1493"/>
                  </a:cubicBezTo>
                  <a:cubicBezTo>
                    <a:pt x="14613" y="1493"/>
                    <a:pt x="14676" y="1520"/>
                    <a:pt x="14724" y="1520"/>
                  </a:cubicBezTo>
                  <a:cubicBezTo>
                    <a:pt x="14733" y="1515"/>
                    <a:pt x="14741" y="1514"/>
                    <a:pt x="14750" y="1514"/>
                  </a:cubicBezTo>
                  <a:cubicBezTo>
                    <a:pt x="14774" y="1514"/>
                    <a:pt x="14799" y="1525"/>
                    <a:pt x="14823" y="1525"/>
                  </a:cubicBezTo>
                  <a:cubicBezTo>
                    <a:pt x="14832" y="1525"/>
                    <a:pt x="14840" y="1524"/>
                    <a:pt x="14849" y="1520"/>
                  </a:cubicBezTo>
                  <a:lnTo>
                    <a:pt x="14849" y="1540"/>
                  </a:lnTo>
                  <a:cubicBezTo>
                    <a:pt x="14875" y="1540"/>
                    <a:pt x="14895" y="1561"/>
                    <a:pt x="14911" y="1561"/>
                  </a:cubicBezTo>
                  <a:cubicBezTo>
                    <a:pt x="14920" y="1561"/>
                    <a:pt x="14927" y="1556"/>
                    <a:pt x="14933" y="1540"/>
                  </a:cubicBezTo>
                  <a:cubicBezTo>
                    <a:pt x="15013" y="1607"/>
                    <a:pt x="15098" y="1586"/>
                    <a:pt x="15182" y="1648"/>
                  </a:cubicBezTo>
                  <a:lnTo>
                    <a:pt x="15202" y="1628"/>
                  </a:lnTo>
                  <a:cubicBezTo>
                    <a:pt x="15242" y="1668"/>
                    <a:pt x="15326" y="1689"/>
                    <a:pt x="15366" y="1715"/>
                  </a:cubicBezTo>
                  <a:cubicBezTo>
                    <a:pt x="15366" y="1735"/>
                    <a:pt x="15386" y="1735"/>
                    <a:pt x="15386" y="1735"/>
                  </a:cubicBezTo>
                  <a:cubicBezTo>
                    <a:pt x="15431" y="1735"/>
                    <a:pt x="15451" y="1756"/>
                    <a:pt x="15491" y="1776"/>
                  </a:cubicBezTo>
                  <a:cubicBezTo>
                    <a:pt x="15511" y="1797"/>
                    <a:pt x="15575" y="1797"/>
                    <a:pt x="15615" y="1797"/>
                  </a:cubicBezTo>
                  <a:cubicBezTo>
                    <a:pt x="15615" y="1797"/>
                    <a:pt x="15624" y="1788"/>
                    <a:pt x="15630" y="1788"/>
                  </a:cubicBezTo>
                  <a:cubicBezTo>
                    <a:pt x="15633" y="1788"/>
                    <a:pt x="15635" y="1790"/>
                    <a:pt x="15635" y="1797"/>
                  </a:cubicBezTo>
                  <a:cubicBezTo>
                    <a:pt x="15635" y="1804"/>
                    <a:pt x="15635" y="1806"/>
                    <a:pt x="15634" y="1806"/>
                  </a:cubicBezTo>
                  <a:cubicBezTo>
                    <a:pt x="15633" y="1806"/>
                    <a:pt x="15628" y="1797"/>
                    <a:pt x="15615" y="1797"/>
                  </a:cubicBezTo>
                  <a:cubicBezTo>
                    <a:pt x="15635" y="1843"/>
                    <a:pt x="15680" y="1817"/>
                    <a:pt x="15700" y="1843"/>
                  </a:cubicBezTo>
                  <a:lnTo>
                    <a:pt x="15739" y="1843"/>
                  </a:lnTo>
                  <a:cubicBezTo>
                    <a:pt x="15824" y="1905"/>
                    <a:pt x="15908" y="1946"/>
                    <a:pt x="16033" y="1971"/>
                  </a:cubicBezTo>
                  <a:cubicBezTo>
                    <a:pt x="16033" y="1992"/>
                    <a:pt x="16073" y="2012"/>
                    <a:pt x="16093" y="2033"/>
                  </a:cubicBezTo>
                  <a:lnTo>
                    <a:pt x="16112" y="2033"/>
                  </a:lnTo>
                  <a:cubicBezTo>
                    <a:pt x="16197" y="2033"/>
                    <a:pt x="16217" y="2100"/>
                    <a:pt x="16282" y="2141"/>
                  </a:cubicBezTo>
                  <a:cubicBezTo>
                    <a:pt x="16302" y="2141"/>
                    <a:pt x="16302" y="2161"/>
                    <a:pt x="16321" y="2161"/>
                  </a:cubicBezTo>
                  <a:cubicBezTo>
                    <a:pt x="16361" y="2161"/>
                    <a:pt x="16361" y="2202"/>
                    <a:pt x="16381" y="2228"/>
                  </a:cubicBezTo>
                  <a:cubicBezTo>
                    <a:pt x="16426" y="2228"/>
                    <a:pt x="16446" y="2249"/>
                    <a:pt x="16446" y="2269"/>
                  </a:cubicBezTo>
                  <a:cubicBezTo>
                    <a:pt x="16446" y="2289"/>
                    <a:pt x="16466" y="2310"/>
                    <a:pt x="16466" y="2310"/>
                  </a:cubicBezTo>
                  <a:cubicBezTo>
                    <a:pt x="16550" y="2331"/>
                    <a:pt x="16570" y="2398"/>
                    <a:pt x="16630" y="2438"/>
                  </a:cubicBezTo>
                  <a:cubicBezTo>
                    <a:pt x="16630" y="2485"/>
                    <a:pt x="16675" y="2485"/>
                    <a:pt x="16695" y="2526"/>
                  </a:cubicBezTo>
                  <a:cubicBezTo>
                    <a:pt x="16695" y="2546"/>
                    <a:pt x="16715" y="2567"/>
                    <a:pt x="16754" y="2567"/>
                  </a:cubicBezTo>
                  <a:cubicBezTo>
                    <a:pt x="16754" y="2613"/>
                    <a:pt x="16799" y="2613"/>
                    <a:pt x="16819" y="2633"/>
                  </a:cubicBezTo>
                  <a:cubicBezTo>
                    <a:pt x="16839" y="2654"/>
                    <a:pt x="16879" y="2675"/>
                    <a:pt x="16904" y="2716"/>
                  </a:cubicBezTo>
                  <a:cubicBezTo>
                    <a:pt x="16904" y="2741"/>
                    <a:pt x="16943" y="2762"/>
                    <a:pt x="16963" y="2762"/>
                  </a:cubicBezTo>
                  <a:cubicBezTo>
                    <a:pt x="16983" y="2782"/>
                    <a:pt x="16983" y="2803"/>
                    <a:pt x="17003" y="2824"/>
                  </a:cubicBezTo>
                  <a:cubicBezTo>
                    <a:pt x="17028" y="2824"/>
                    <a:pt x="17028" y="2844"/>
                    <a:pt x="17028" y="2844"/>
                  </a:cubicBezTo>
                  <a:cubicBezTo>
                    <a:pt x="17068" y="2931"/>
                    <a:pt x="17108" y="2998"/>
                    <a:pt x="17172" y="3059"/>
                  </a:cubicBezTo>
                  <a:cubicBezTo>
                    <a:pt x="17172" y="3080"/>
                    <a:pt x="17212" y="3059"/>
                    <a:pt x="17212" y="3101"/>
                  </a:cubicBezTo>
                  <a:lnTo>
                    <a:pt x="17192" y="3101"/>
                  </a:lnTo>
                  <a:cubicBezTo>
                    <a:pt x="17192" y="3126"/>
                    <a:pt x="17212" y="3126"/>
                    <a:pt x="17232" y="3147"/>
                  </a:cubicBezTo>
                  <a:cubicBezTo>
                    <a:pt x="17232" y="3168"/>
                    <a:pt x="17252" y="3168"/>
                    <a:pt x="17277" y="3168"/>
                  </a:cubicBezTo>
                  <a:cubicBezTo>
                    <a:pt x="17277" y="3188"/>
                    <a:pt x="17252" y="3188"/>
                    <a:pt x="17252" y="3188"/>
                  </a:cubicBezTo>
                  <a:cubicBezTo>
                    <a:pt x="17252" y="3255"/>
                    <a:pt x="17252" y="3255"/>
                    <a:pt x="17297" y="3296"/>
                  </a:cubicBezTo>
                  <a:lnTo>
                    <a:pt x="17297" y="3337"/>
                  </a:lnTo>
                  <a:cubicBezTo>
                    <a:pt x="17337" y="3403"/>
                    <a:pt x="17376" y="3445"/>
                    <a:pt x="17421" y="3485"/>
                  </a:cubicBezTo>
                  <a:cubicBezTo>
                    <a:pt x="17461" y="3511"/>
                    <a:pt x="17461" y="3532"/>
                    <a:pt x="17481" y="3573"/>
                  </a:cubicBezTo>
                  <a:cubicBezTo>
                    <a:pt x="17461" y="3573"/>
                    <a:pt x="17461" y="3573"/>
                    <a:pt x="17461" y="3594"/>
                  </a:cubicBezTo>
                  <a:cubicBezTo>
                    <a:pt x="17481" y="3614"/>
                    <a:pt x="17501" y="3614"/>
                    <a:pt x="17526" y="3660"/>
                  </a:cubicBezTo>
                  <a:cubicBezTo>
                    <a:pt x="17526" y="3722"/>
                    <a:pt x="17566" y="3809"/>
                    <a:pt x="17566" y="3871"/>
                  </a:cubicBezTo>
                  <a:cubicBezTo>
                    <a:pt x="17605" y="3896"/>
                    <a:pt x="17585" y="3958"/>
                    <a:pt x="17605" y="3978"/>
                  </a:cubicBezTo>
                  <a:cubicBezTo>
                    <a:pt x="17625" y="3978"/>
                    <a:pt x="17625" y="3999"/>
                    <a:pt x="17625" y="4025"/>
                  </a:cubicBezTo>
                  <a:cubicBezTo>
                    <a:pt x="17625" y="4045"/>
                    <a:pt x="17670" y="4066"/>
                    <a:pt x="17625" y="4107"/>
                  </a:cubicBezTo>
                  <a:cubicBezTo>
                    <a:pt x="17670" y="4127"/>
                    <a:pt x="17670" y="4173"/>
                    <a:pt x="17690" y="4194"/>
                  </a:cubicBezTo>
                  <a:lnTo>
                    <a:pt x="17690" y="4235"/>
                  </a:lnTo>
                  <a:cubicBezTo>
                    <a:pt x="17670" y="4281"/>
                    <a:pt x="17710" y="4343"/>
                    <a:pt x="17670" y="4384"/>
                  </a:cubicBezTo>
                  <a:cubicBezTo>
                    <a:pt x="17690" y="4384"/>
                    <a:pt x="17690" y="4410"/>
                    <a:pt x="17710" y="4410"/>
                  </a:cubicBezTo>
                  <a:cubicBezTo>
                    <a:pt x="17690" y="4430"/>
                    <a:pt x="17690" y="4451"/>
                    <a:pt x="17670" y="4471"/>
                  </a:cubicBezTo>
                  <a:cubicBezTo>
                    <a:pt x="17690" y="4471"/>
                    <a:pt x="17710" y="4471"/>
                    <a:pt x="17710" y="4492"/>
                  </a:cubicBezTo>
                  <a:lnTo>
                    <a:pt x="17710" y="4559"/>
                  </a:lnTo>
                  <a:cubicBezTo>
                    <a:pt x="17710" y="4579"/>
                    <a:pt x="17730" y="4599"/>
                    <a:pt x="17710" y="4620"/>
                  </a:cubicBezTo>
                  <a:cubicBezTo>
                    <a:pt x="17730" y="4641"/>
                    <a:pt x="17710" y="4687"/>
                    <a:pt x="17730" y="4707"/>
                  </a:cubicBezTo>
                  <a:cubicBezTo>
                    <a:pt x="17730" y="4795"/>
                    <a:pt x="17750" y="4877"/>
                    <a:pt x="17750" y="4964"/>
                  </a:cubicBezTo>
                  <a:lnTo>
                    <a:pt x="17750" y="4985"/>
                  </a:lnTo>
                  <a:cubicBezTo>
                    <a:pt x="17730" y="5005"/>
                    <a:pt x="17710" y="5051"/>
                    <a:pt x="17730" y="5072"/>
                  </a:cubicBezTo>
                  <a:lnTo>
                    <a:pt x="17730" y="5133"/>
                  </a:lnTo>
                  <a:cubicBezTo>
                    <a:pt x="17730" y="5133"/>
                    <a:pt x="17710" y="5133"/>
                    <a:pt x="17710" y="5154"/>
                  </a:cubicBezTo>
                  <a:lnTo>
                    <a:pt x="17710" y="5329"/>
                  </a:lnTo>
                  <a:cubicBezTo>
                    <a:pt x="17710" y="5349"/>
                    <a:pt x="17690" y="5369"/>
                    <a:pt x="17690" y="5411"/>
                  </a:cubicBezTo>
                  <a:cubicBezTo>
                    <a:pt x="17710" y="5477"/>
                    <a:pt x="17670" y="5539"/>
                    <a:pt x="17710" y="5606"/>
                  </a:cubicBezTo>
                  <a:cubicBezTo>
                    <a:pt x="17670" y="5606"/>
                    <a:pt x="17710" y="5647"/>
                    <a:pt x="17690" y="5647"/>
                  </a:cubicBezTo>
                  <a:cubicBezTo>
                    <a:pt x="17690" y="5667"/>
                    <a:pt x="17690" y="5693"/>
                    <a:pt x="17670" y="5713"/>
                  </a:cubicBezTo>
                  <a:cubicBezTo>
                    <a:pt x="17690" y="5734"/>
                    <a:pt x="17690" y="5775"/>
                    <a:pt x="17690" y="5796"/>
                  </a:cubicBezTo>
                  <a:cubicBezTo>
                    <a:pt x="17670" y="5821"/>
                    <a:pt x="17670" y="5862"/>
                    <a:pt x="17650" y="5883"/>
                  </a:cubicBezTo>
                  <a:cubicBezTo>
                    <a:pt x="17650" y="5924"/>
                    <a:pt x="17670" y="5950"/>
                    <a:pt x="17650" y="5991"/>
                  </a:cubicBezTo>
                  <a:cubicBezTo>
                    <a:pt x="17625" y="6011"/>
                    <a:pt x="17625" y="6032"/>
                    <a:pt x="17625" y="6078"/>
                  </a:cubicBezTo>
                  <a:lnTo>
                    <a:pt x="17625" y="6119"/>
                  </a:lnTo>
                  <a:cubicBezTo>
                    <a:pt x="17605" y="6139"/>
                    <a:pt x="17605" y="6160"/>
                    <a:pt x="17625" y="6181"/>
                  </a:cubicBezTo>
                  <a:cubicBezTo>
                    <a:pt x="17625" y="6206"/>
                    <a:pt x="17605" y="6206"/>
                    <a:pt x="17605" y="6227"/>
                  </a:cubicBezTo>
                  <a:lnTo>
                    <a:pt x="17566" y="6227"/>
                  </a:lnTo>
                  <a:cubicBezTo>
                    <a:pt x="17585" y="6247"/>
                    <a:pt x="17566" y="6268"/>
                    <a:pt x="17605" y="6288"/>
                  </a:cubicBezTo>
                  <a:cubicBezTo>
                    <a:pt x="17585" y="6309"/>
                    <a:pt x="17585" y="6355"/>
                    <a:pt x="17566" y="6355"/>
                  </a:cubicBezTo>
                  <a:cubicBezTo>
                    <a:pt x="17546" y="6417"/>
                    <a:pt x="17546" y="6463"/>
                    <a:pt x="17526" y="6504"/>
                  </a:cubicBezTo>
                  <a:cubicBezTo>
                    <a:pt x="17501" y="6525"/>
                    <a:pt x="17501" y="6566"/>
                    <a:pt x="17501" y="6612"/>
                  </a:cubicBezTo>
                  <a:cubicBezTo>
                    <a:pt x="17501" y="6632"/>
                    <a:pt x="17481" y="6673"/>
                    <a:pt x="17461" y="6694"/>
                  </a:cubicBezTo>
                  <a:lnTo>
                    <a:pt x="17461" y="6781"/>
                  </a:lnTo>
                  <a:cubicBezTo>
                    <a:pt x="17461" y="6802"/>
                    <a:pt x="17421" y="6822"/>
                    <a:pt x="17441" y="6848"/>
                  </a:cubicBezTo>
                  <a:cubicBezTo>
                    <a:pt x="17441" y="6869"/>
                    <a:pt x="17421" y="6889"/>
                    <a:pt x="17421" y="6909"/>
                  </a:cubicBezTo>
                  <a:cubicBezTo>
                    <a:pt x="17357" y="6951"/>
                    <a:pt x="17357" y="7017"/>
                    <a:pt x="17317" y="7058"/>
                  </a:cubicBezTo>
                  <a:cubicBezTo>
                    <a:pt x="17277" y="7125"/>
                    <a:pt x="17277" y="7187"/>
                    <a:pt x="17252" y="7253"/>
                  </a:cubicBezTo>
                  <a:cubicBezTo>
                    <a:pt x="17252" y="7315"/>
                    <a:pt x="17232" y="7361"/>
                    <a:pt x="17192" y="7402"/>
                  </a:cubicBezTo>
                  <a:cubicBezTo>
                    <a:pt x="17172" y="7423"/>
                    <a:pt x="17153" y="7443"/>
                    <a:pt x="17128" y="7443"/>
                  </a:cubicBezTo>
                  <a:cubicBezTo>
                    <a:pt x="17108" y="7464"/>
                    <a:pt x="17128" y="7490"/>
                    <a:pt x="17128" y="7490"/>
                  </a:cubicBezTo>
                  <a:cubicBezTo>
                    <a:pt x="17108" y="7510"/>
                    <a:pt x="17088" y="7531"/>
                    <a:pt x="17088" y="7551"/>
                  </a:cubicBezTo>
                  <a:cubicBezTo>
                    <a:pt x="17068" y="7592"/>
                    <a:pt x="17048" y="7618"/>
                    <a:pt x="17048" y="7659"/>
                  </a:cubicBezTo>
                  <a:cubicBezTo>
                    <a:pt x="17028" y="7680"/>
                    <a:pt x="17028" y="7721"/>
                    <a:pt x="17028" y="7746"/>
                  </a:cubicBezTo>
                  <a:cubicBezTo>
                    <a:pt x="17028" y="7767"/>
                    <a:pt x="17003" y="7767"/>
                    <a:pt x="16983" y="7767"/>
                  </a:cubicBezTo>
                  <a:cubicBezTo>
                    <a:pt x="16983" y="7808"/>
                    <a:pt x="16943" y="7849"/>
                    <a:pt x="16963" y="7875"/>
                  </a:cubicBezTo>
                  <a:cubicBezTo>
                    <a:pt x="16943" y="7916"/>
                    <a:pt x="16904" y="7916"/>
                    <a:pt x="16904" y="7957"/>
                  </a:cubicBezTo>
                  <a:cubicBezTo>
                    <a:pt x="16859" y="8023"/>
                    <a:pt x="16819" y="8085"/>
                    <a:pt x="16779" y="8131"/>
                  </a:cubicBezTo>
                  <a:cubicBezTo>
                    <a:pt x="16779" y="8152"/>
                    <a:pt x="16754" y="8152"/>
                    <a:pt x="16754" y="8172"/>
                  </a:cubicBezTo>
                  <a:cubicBezTo>
                    <a:pt x="16754" y="8213"/>
                    <a:pt x="16715" y="8234"/>
                    <a:pt x="16695" y="8280"/>
                  </a:cubicBezTo>
                  <a:cubicBezTo>
                    <a:pt x="16675" y="8301"/>
                    <a:pt x="16655" y="8342"/>
                    <a:pt x="16655" y="8362"/>
                  </a:cubicBezTo>
                  <a:cubicBezTo>
                    <a:pt x="16590" y="8409"/>
                    <a:pt x="16550" y="8450"/>
                    <a:pt x="16530" y="8491"/>
                  </a:cubicBezTo>
                  <a:cubicBezTo>
                    <a:pt x="16506" y="8557"/>
                    <a:pt x="16466" y="8578"/>
                    <a:pt x="16426" y="8619"/>
                  </a:cubicBezTo>
                  <a:cubicBezTo>
                    <a:pt x="16406" y="8645"/>
                    <a:pt x="16381" y="8686"/>
                    <a:pt x="16361" y="8706"/>
                  </a:cubicBezTo>
                  <a:cubicBezTo>
                    <a:pt x="16341" y="8727"/>
                    <a:pt x="16321" y="8747"/>
                    <a:pt x="16302" y="8793"/>
                  </a:cubicBezTo>
                  <a:cubicBezTo>
                    <a:pt x="16302" y="8793"/>
                    <a:pt x="16282" y="8793"/>
                    <a:pt x="16282" y="8814"/>
                  </a:cubicBezTo>
                  <a:cubicBezTo>
                    <a:pt x="16237" y="8876"/>
                    <a:pt x="16177" y="8942"/>
                    <a:pt x="16112" y="8983"/>
                  </a:cubicBezTo>
                  <a:cubicBezTo>
                    <a:pt x="16093" y="9030"/>
                    <a:pt x="16053" y="9050"/>
                    <a:pt x="16008" y="9091"/>
                  </a:cubicBezTo>
                  <a:lnTo>
                    <a:pt x="16033" y="9091"/>
                  </a:lnTo>
                  <a:cubicBezTo>
                    <a:pt x="15948" y="9158"/>
                    <a:pt x="15884" y="9240"/>
                    <a:pt x="15824" y="9307"/>
                  </a:cubicBezTo>
                  <a:cubicBezTo>
                    <a:pt x="15824" y="9307"/>
                    <a:pt x="15824" y="9327"/>
                    <a:pt x="15804" y="9327"/>
                  </a:cubicBezTo>
                  <a:cubicBezTo>
                    <a:pt x="15739" y="9348"/>
                    <a:pt x="15700" y="9415"/>
                    <a:pt x="15635" y="9435"/>
                  </a:cubicBezTo>
                  <a:cubicBezTo>
                    <a:pt x="15615" y="9456"/>
                    <a:pt x="15595" y="9497"/>
                    <a:pt x="15555" y="9497"/>
                  </a:cubicBezTo>
                  <a:cubicBezTo>
                    <a:pt x="15535" y="9517"/>
                    <a:pt x="15555" y="9543"/>
                    <a:pt x="15535" y="9563"/>
                  </a:cubicBezTo>
                  <a:cubicBezTo>
                    <a:pt x="15491" y="9563"/>
                    <a:pt x="15471" y="9584"/>
                    <a:pt x="15431" y="9625"/>
                  </a:cubicBezTo>
                  <a:cubicBezTo>
                    <a:pt x="15411" y="9646"/>
                    <a:pt x="15386" y="9671"/>
                    <a:pt x="15346" y="9692"/>
                  </a:cubicBezTo>
                  <a:cubicBezTo>
                    <a:pt x="15346" y="9712"/>
                    <a:pt x="15346" y="9733"/>
                    <a:pt x="15326" y="9753"/>
                  </a:cubicBezTo>
                  <a:cubicBezTo>
                    <a:pt x="15262" y="9800"/>
                    <a:pt x="15242" y="9861"/>
                    <a:pt x="15162" y="9882"/>
                  </a:cubicBezTo>
                  <a:cubicBezTo>
                    <a:pt x="15137" y="9949"/>
                    <a:pt x="15078" y="9928"/>
                    <a:pt x="15058" y="9969"/>
                  </a:cubicBezTo>
                  <a:cubicBezTo>
                    <a:pt x="15038" y="9990"/>
                    <a:pt x="14993" y="10010"/>
                    <a:pt x="14953" y="10031"/>
                  </a:cubicBezTo>
                  <a:cubicBezTo>
                    <a:pt x="14933" y="10056"/>
                    <a:pt x="14913" y="10077"/>
                    <a:pt x="14889" y="10097"/>
                  </a:cubicBezTo>
                  <a:cubicBezTo>
                    <a:pt x="14869" y="10118"/>
                    <a:pt x="14849" y="10139"/>
                    <a:pt x="14809" y="10159"/>
                  </a:cubicBezTo>
                  <a:lnTo>
                    <a:pt x="14789" y="10185"/>
                  </a:lnTo>
                  <a:cubicBezTo>
                    <a:pt x="14764" y="10246"/>
                    <a:pt x="14705" y="10287"/>
                    <a:pt x="14640" y="10313"/>
                  </a:cubicBezTo>
                  <a:cubicBezTo>
                    <a:pt x="14620" y="10313"/>
                    <a:pt x="14620" y="10313"/>
                    <a:pt x="14600" y="10287"/>
                  </a:cubicBezTo>
                  <a:cubicBezTo>
                    <a:pt x="14580" y="10354"/>
                    <a:pt x="14540" y="10375"/>
                    <a:pt x="14495" y="10375"/>
                  </a:cubicBezTo>
                  <a:cubicBezTo>
                    <a:pt x="14476" y="10416"/>
                    <a:pt x="14456" y="10441"/>
                    <a:pt x="14456" y="10441"/>
                  </a:cubicBezTo>
                  <a:cubicBezTo>
                    <a:pt x="14391" y="10482"/>
                    <a:pt x="14351" y="10523"/>
                    <a:pt x="14311" y="10570"/>
                  </a:cubicBezTo>
                  <a:cubicBezTo>
                    <a:pt x="14292" y="10590"/>
                    <a:pt x="14247" y="10611"/>
                    <a:pt x="14227" y="10611"/>
                  </a:cubicBezTo>
                  <a:cubicBezTo>
                    <a:pt x="14142" y="10652"/>
                    <a:pt x="14063" y="10698"/>
                    <a:pt x="13978" y="10739"/>
                  </a:cubicBezTo>
                  <a:cubicBezTo>
                    <a:pt x="13938" y="10760"/>
                    <a:pt x="13893" y="10780"/>
                    <a:pt x="13854" y="10801"/>
                  </a:cubicBezTo>
                  <a:cubicBezTo>
                    <a:pt x="13854" y="10826"/>
                    <a:pt x="13834" y="10847"/>
                    <a:pt x="13834" y="10867"/>
                  </a:cubicBezTo>
                  <a:cubicBezTo>
                    <a:pt x="13814" y="10867"/>
                    <a:pt x="13794" y="10888"/>
                    <a:pt x="13749" y="10888"/>
                  </a:cubicBezTo>
                  <a:cubicBezTo>
                    <a:pt x="13729" y="10929"/>
                    <a:pt x="13689" y="10955"/>
                    <a:pt x="13644" y="10975"/>
                  </a:cubicBezTo>
                  <a:cubicBezTo>
                    <a:pt x="13625" y="10996"/>
                    <a:pt x="13605" y="10996"/>
                    <a:pt x="13585" y="11016"/>
                  </a:cubicBezTo>
                  <a:cubicBezTo>
                    <a:pt x="13565" y="11037"/>
                    <a:pt x="13545" y="11037"/>
                    <a:pt x="13520" y="11057"/>
                  </a:cubicBezTo>
                  <a:cubicBezTo>
                    <a:pt x="13517" y="11055"/>
                    <a:pt x="13515" y="11053"/>
                    <a:pt x="13513" y="11053"/>
                  </a:cubicBezTo>
                  <a:cubicBezTo>
                    <a:pt x="13502" y="11053"/>
                    <a:pt x="13499" y="11087"/>
                    <a:pt x="13488" y="11087"/>
                  </a:cubicBezTo>
                  <a:cubicBezTo>
                    <a:pt x="13486" y="11087"/>
                    <a:pt x="13483" y="11086"/>
                    <a:pt x="13480" y="11083"/>
                  </a:cubicBezTo>
                  <a:cubicBezTo>
                    <a:pt x="13460" y="11083"/>
                    <a:pt x="13441" y="11103"/>
                    <a:pt x="13441" y="11103"/>
                  </a:cubicBezTo>
                  <a:cubicBezTo>
                    <a:pt x="13376" y="11165"/>
                    <a:pt x="13296" y="11186"/>
                    <a:pt x="13212" y="11252"/>
                  </a:cubicBezTo>
                  <a:cubicBezTo>
                    <a:pt x="13212" y="11263"/>
                    <a:pt x="13207" y="11263"/>
                    <a:pt x="13199" y="11263"/>
                  </a:cubicBezTo>
                  <a:cubicBezTo>
                    <a:pt x="13192" y="11263"/>
                    <a:pt x="13182" y="11263"/>
                    <a:pt x="13172" y="11273"/>
                  </a:cubicBezTo>
                  <a:cubicBezTo>
                    <a:pt x="13147" y="11293"/>
                    <a:pt x="13107" y="11293"/>
                    <a:pt x="13087" y="11314"/>
                  </a:cubicBezTo>
                  <a:cubicBezTo>
                    <a:pt x="13067" y="11340"/>
                    <a:pt x="13047" y="11360"/>
                    <a:pt x="13003" y="11360"/>
                  </a:cubicBezTo>
                  <a:cubicBezTo>
                    <a:pt x="12983" y="11381"/>
                    <a:pt x="12963" y="11401"/>
                    <a:pt x="12943" y="11422"/>
                  </a:cubicBezTo>
                  <a:cubicBezTo>
                    <a:pt x="12878" y="11442"/>
                    <a:pt x="12838" y="11489"/>
                    <a:pt x="12774" y="11530"/>
                  </a:cubicBezTo>
                  <a:cubicBezTo>
                    <a:pt x="12734" y="11550"/>
                    <a:pt x="12714" y="11550"/>
                    <a:pt x="12674" y="11571"/>
                  </a:cubicBezTo>
                  <a:cubicBezTo>
                    <a:pt x="12630" y="11596"/>
                    <a:pt x="12590" y="11637"/>
                    <a:pt x="12550" y="11637"/>
                  </a:cubicBezTo>
                  <a:cubicBezTo>
                    <a:pt x="12525" y="11637"/>
                    <a:pt x="12505" y="11637"/>
                    <a:pt x="12485" y="11658"/>
                  </a:cubicBezTo>
                  <a:cubicBezTo>
                    <a:pt x="12479" y="11665"/>
                    <a:pt x="12474" y="11667"/>
                    <a:pt x="12470" y="11667"/>
                  </a:cubicBezTo>
                  <a:cubicBezTo>
                    <a:pt x="12461" y="11667"/>
                    <a:pt x="12452" y="11658"/>
                    <a:pt x="12425" y="11658"/>
                  </a:cubicBezTo>
                  <a:cubicBezTo>
                    <a:pt x="12381" y="11571"/>
                    <a:pt x="12321" y="11489"/>
                    <a:pt x="12301" y="11381"/>
                  </a:cubicBezTo>
                  <a:cubicBezTo>
                    <a:pt x="12321" y="11314"/>
                    <a:pt x="12381" y="11293"/>
                    <a:pt x="12445" y="11273"/>
                  </a:cubicBezTo>
                  <a:cubicBezTo>
                    <a:pt x="12525" y="11252"/>
                    <a:pt x="12590" y="11232"/>
                    <a:pt x="12649" y="11211"/>
                  </a:cubicBezTo>
                  <a:cubicBezTo>
                    <a:pt x="12674" y="11186"/>
                    <a:pt x="12694" y="11165"/>
                    <a:pt x="12714" y="11145"/>
                  </a:cubicBezTo>
                  <a:cubicBezTo>
                    <a:pt x="12774" y="11103"/>
                    <a:pt x="12838" y="11083"/>
                    <a:pt x="12878" y="11016"/>
                  </a:cubicBezTo>
                  <a:lnTo>
                    <a:pt x="12923" y="11016"/>
                  </a:lnTo>
                  <a:cubicBezTo>
                    <a:pt x="12943" y="10955"/>
                    <a:pt x="13003" y="10929"/>
                    <a:pt x="13047" y="10909"/>
                  </a:cubicBezTo>
                  <a:cubicBezTo>
                    <a:pt x="13067" y="10888"/>
                    <a:pt x="13087" y="10867"/>
                    <a:pt x="13127" y="10867"/>
                  </a:cubicBezTo>
                  <a:cubicBezTo>
                    <a:pt x="13147" y="10847"/>
                    <a:pt x="13172" y="10847"/>
                    <a:pt x="13192" y="10826"/>
                  </a:cubicBezTo>
                  <a:cubicBezTo>
                    <a:pt x="13251" y="10801"/>
                    <a:pt x="13316" y="10760"/>
                    <a:pt x="13376" y="10739"/>
                  </a:cubicBezTo>
                  <a:cubicBezTo>
                    <a:pt x="13421" y="10719"/>
                    <a:pt x="13441" y="10698"/>
                    <a:pt x="13480" y="10672"/>
                  </a:cubicBezTo>
                  <a:cubicBezTo>
                    <a:pt x="13500" y="10672"/>
                    <a:pt x="13545" y="10652"/>
                    <a:pt x="13565" y="10611"/>
                  </a:cubicBezTo>
                  <a:cubicBezTo>
                    <a:pt x="13605" y="10590"/>
                    <a:pt x="13605" y="10544"/>
                    <a:pt x="13644" y="10544"/>
                  </a:cubicBezTo>
                  <a:cubicBezTo>
                    <a:pt x="13669" y="10523"/>
                    <a:pt x="13669" y="10523"/>
                    <a:pt x="13669" y="10503"/>
                  </a:cubicBezTo>
                  <a:cubicBezTo>
                    <a:pt x="13709" y="10503"/>
                    <a:pt x="13749" y="10482"/>
                    <a:pt x="13769" y="10462"/>
                  </a:cubicBezTo>
                  <a:cubicBezTo>
                    <a:pt x="13794" y="10441"/>
                    <a:pt x="13834" y="10441"/>
                    <a:pt x="13854" y="10441"/>
                  </a:cubicBezTo>
                  <a:cubicBezTo>
                    <a:pt x="13873" y="10416"/>
                    <a:pt x="13918" y="10416"/>
                    <a:pt x="13918" y="10375"/>
                  </a:cubicBezTo>
                  <a:cubicBezTo>
                    <a:pt x="13938" y="10375"/>
                    <a:pt x="13938" y="10354"/>
                    <a:pt x="13958" y="10354"/>
                  </a:cubicBezTo>
                  <a:cubicBezTo>
                    <a:pt x="14063" y="10287"/>
                    <a:pt x="14167" y="10205"/>
                    <a:pt x="14267" y="10139"/>
                  </a:cubicBezTo>
                  <a:cubicBezTo>
                    <a:pt x="14331" y="10097"/>
                    <a:pt x="14371" y="10056"/>
                    <a:pt x="14456" y="10031"/>
                  </a:cubicBezTo>
                  <a:cubicBezTo>
                    <a:pt x="14456" y="9990"/>
                    <a:pt x="14476" y="10010"/>
                    <a:pt x="14495" y="9990"/>
                  </a:cubicBezTo>
                  <a:cubicBezTo>
                    <a:pt x="14515" y="9969"/>
                    <a:pt x="14560" y="9949"/>
                    <a:pt x="14580" y="9928"/>
                  </a:cubicBezTo>
                  <a:cubicBezTo>
                    <a:pt x="14580" y="9902"/>
                    <a:pt x="14620" y="9882"/>
                    <a:pt x="14600" y="9841"/>
                  </a:cubicBezTo>
                  <a:cubicBezTo>
                    <a:pt x="14640" y="9841"/>
                    <a:pt x="14640" y="9800"/>
                    <a:pt x="14665" y="9800"/>
                  </a:cubicBezTo>
                  <a:cubicBezTo>
                    <a:pt x="14744" y="9753"/>
                    <a:pt x="14809" y="9671"/>
                    <a:pt x="14913" y="9646"/>
                  </a:cubicBezTo>
                  <a:lnTo>
                    <a:pt x="14913" y="9625"/>
                  </a:lnTo>
                  <a:cubicBezTo>
                    <a:pt x="15013" y="9584"/>
                    <a:pt x="15078" y="9476"/>
                    <a:pt x="15182" y="9415"/>
                  </a:cubicBezTo>
                  <a:cubicBezTo>
                    <a:pt x="15202" y="9389"/>
                    <a:pt x="15222" y="9369"/>
                    <a:pt x="15222" y="9348"/>
                  </a:cubicBezTo>
                  <a:cubicBezTo>
                    <a:pt x="15262" y="9307"/>
                    <a:pt x="15326" y="9286"/>
                    <a:pt x="15326" y="9220"/>
                  </a:cubicBezTo>
                  <a:cubicBezTo>
                    <a:pt x="15366" y="9220"/>
                    <a:pt x="15386" y="9179"/>
                    <a:pt x="15411" y="9158"/>
                  </a:cubicBezTo>
                  <a:lnTo>
                    <a:pt x="15471" y="9158"/>
                  </a:lnTo>
                  <a:cubicBezTo>
                    <a:pt x="15511" y="9112"/>
                    <a:pt x="15535" y="9071"/>
                    <a:pt x="15575" y="9050"/>
                  </a:cubicBezTo>
                  <a:cubicBezTo>
                    <a:pt x="15615" y="9030"/>
                    <a:pt x="15635" y="8983"/>
                    <a:pt x="15660" y="8942"/>
                  </a:cubicBezTo>
                  <a:cubicBezTo>
                    <a:pt x="15660" y="8963"/>
                    <a:pt x="15680" y="8963"/>
                    <a:pt x="15680" y="8963"/>
                  </a:cubicBezTo>
                  <a:cubicBezTo>
                    <a:pt x="15680" y="8922"/>
                    <a:pt x="15700" y="8901"/>
                    <a:pt x="15739" y="8901"/>
                  </a:cubicBezTo>
                  <a:cubicBezTo>
                    <a:pt x="15784" y="8855"/>
                    <a:pt x="15804" y="8835"/>
                    <a:pt x="15804" y="8773"/>
                  </a:cubicBezTo>
                  <a:lnTo>
                    <a:pt x="15844" y="8773"/>
                  </a:lnTo>
                  <a:cubicBezTo>
                    <a:pt x="15884" y="8727"/>
                    <a:pt x="15928" y="8645"/>
                    <a:pt x="15968" y="8598"/>
                  </a:cubicBezTo>
                  <a:cubicBezTo>
                    <a:pt x="16008" y="8578"/>
                    <a:pt x="16033" y="8537"/>
                    <a:pt x="16053" y="8491"/>
                  </a:cubicBezTo>
                  <a:cubicBezTo>
                    <a:pt x="16112" y="8409"/>
                    <a:pt x="16177" y="8321"/>
                    <a:pt x="16257" y="8260"/>
                  </a:cubicBezTo>
                  <a:cubicBezTo>
                    <a:pt x="16302" y="8234"/>
                    <a:pt x="16321" y="8172"/>
                    <a:pt x="16341" y="8152"/>
                  </a:cubicBezTo>
                  <a:cubicBezTo>
                    <a:pt x="16361" y="8131"/>
                    <a:pt x="16341" y="8106"/>
                    <a:pt x="16361" y="8085"/>
                  </a:cubicBezTo>
                  <a:cubicBezTo>
                    <a:pt x="16381" y="8085"/>
                    <a:pt x="16381" y="8065"/>
                    <a:pt x="16406" y="8065"/>
                  </a:cubicBezTo>
                  <a:cubicBezTo>
                    <a:pt x="16426" y="8003"/>
                    <a:pt x="16466" y="7977"/>
                    <a:pt x="16506" y="7957"/>
                  </a:cubicBezTo>
                  <a:cubicBezTo>
                    <a:pt x="16506" y="7936"/>
                    <a:pt x="16486" y="7936"/>
                    <a:pt x="16486" y="7936"/>
                  </a:cubicBezTo>
                  <a:cubicBezTo>
                    <a:pt x="16506" y="7875"/>
                    <a:pt x="16550" y="7849"/>
                    <a:pt x="16590" y="7787"/>
                  </a:cubicBezTo>
                  <a:cubicBezTo>
                    <a:pt x="16610" y="7746"/>
                    <a:pt x="16630" y="7700"/>
                    <a:pt x="16630" y="7659"/>
                  </a:cubicBezTo>
                  <a:cubicBezTo>
                    <a:pt x="16655" y="7618"/>
                    <a:pt x="16675" y="7572"/>
                    <a:pt x="16695" y="7531"/>
                  </a:cubicBezTo>
                  <a:cubicBezTo>
                    <a:pt x="16734" y="7510"/>
                    <a:pt x="16715" y="7464"/>
                    <a:pt x="16754" y="7464"/>
                  </a:cubicBezTo>
                  <a:lnTo>
                    <a:pt x="16754" y="7402"/>
                  </a:lnTo>
                  <a:cubicBezTo>
                    <a:pt x="16779" y="7382"/>
                    <a:pt x="16839" y="7361"/>
                    <a:pt x="16819" y="7315"/>
                  </a:cubicBezTo>
                  <a:cubicBezTo>
                    <a:pt x="16859" y="7274"/>
                    <a:pt x="16839" y="7187"/>
                    <a:pt x="16904" y="7187"/>
                  </a:cubicBezTo>
                  <a:cubicBezTo>
                    <a:pt x="16904" y="7146"/>
                    <a:pt x="16904" y="7125"/>
                    <a:pt x="16924" y="7105"/>
                  </a:cubicBezTo>
                  <a:cubicBezTo>
                    <a:pt x="16943" y="7105"/>
                    <a:pt x="16943" y="7105"/>
                    <a:pt x="16943" y="7079"/>
                  </a:cubicBezTo>
                  <a:cubicBezTo>
                    <a:pt x="16924" y="7038"/>
                    <a:pt x="16983" y="6997"/>
                    <a:pt x="16983" y="6951"/>
                  </a:cubicBezTo>
                  <a:cubicBezTo>
                    <a:pt x="16983" y="6930"/>
                    <a:pt x="16983" y="6909"/>
                    <a:pt x="17003" y="6909"/>
                  </a:cubicBezTo>
                  <a:lnTo>
                    <a:pt x="17003" y="6848"/>
                  </a:lnTo>
                  <a:cubicBezTo>
                    <a:pt x="17048" y="6802"/>
                    <a:pt x="17068" y="6761"/>
                    <a:pt x="17088" y="6740"/>
                  </a:cubicBezTo>
                  <a:cubicBezTo>
                    <a:pt x="17068" y="6673"/>
                    <a:pt x="17108" y="6632"/>
                    <a:pt x="17108" y="6591"/>
                  </a:cubicBezTo>
                  <a:cubicBezTo>
                    <a:pt x="17108" y="6525"/>
                    <a:pt x="17128" y="6483"/>
                    <a:pt x="17172" y="6437"/>
                  </a:cubicBezTo>
                  <a:cubicBezTo>
                    <a:pt x="17192" y="6396"/>
                    <a:pt x="17172" y="6355"/>
                    <a:pt x="17192" y="6309"/>
                  </a:cubicBezTo>
                  <a:cubicBezTo>
                    <a:pt x="17212" y="6227"/>
                    <a:pt x="17232" y="6139"/>
                    <a:pt x="17232" y="6052"/>
                  </a:cubicBezTo>
                  <a:cubicBezTo>
                    <a:pt x="17232" y="6011"/>
                    <a:pt x="17252" y="5991"/>
                    <a:pt x="17277" y="5950"/>
                  </a:cubicBezTo>
                  <a:cubicBezTo>
                    <a:pt x="17277" y="5924"/>
                    <a:pt x="17252" y="5924"/>
                    <a:pt x="17252" y="5903"/>
                  </a:cubicBezTo>
                  <a:lnTo>
                    <a:pt x="17277" y="5903"/>
                  </a:lnTo>
                  <a:cubicBezTo>
                    <a:pt x="17297" y="5821"/>
                    <a:pt x="17297" y="5755"/>
                    <a:pt x="17337" y="5693"/>
                  </a:cubicBezTo>
                  <a:cubicBezTo>
                    <a:pt x="17317" y="5667"/>
                    <a:pt x="17357" y="5647"/>
                    <a:pt x="17337" y="5626"/>
                  </a:cubicBezTo>
                  <a:cubicBezTo>
                    <a:pt x="17317" y="5606"/>
                    <a:pt x="17357" y="5585"/>
                    <a:pt x="17337" y="5565"/>
                  </a:cubicBezTo>
                  <a:cubicBezTo>
                    <a:pt x="17337" y="5539"/>
                    <a:pt x="17357" y="5518"/>
                    <a:pt x="17337" y="5498"/>
                  </a:cubicBezTo>
                  <a:cubicBezTo>
                    <a:pt x="17357" y="5457"/>
                    <a:pt x="17337" y="5411"/>
                    <a:pt x="17337" y="5390"/>
                  </a:cubicBezTo>
                  <a:cubicBezTo>
                    <a:pt x="17357" y="5349"/>
                    <a:pt x="17357" y="5308"/>
                    <a:pt x="17337" y="5262"/>
                  </a:cubicBezTo>
                  <a:cubicBezTo>
                    <a:pt x="17337" y="5221"/>
                    <a:pt x="17357" y="5154"/>
                    <a:pt x="17337" y="5113"/>
                  </a:cubicBezTo>
                  <a:cubicBezTo>
                    <a:pt x="17357" y="5092"/>
                    <a:pt x="17376" y="5051"/>
                    <a:pt x="17376" y="5026"/>
                  </a:cubicBezTo>
                  <a:cubicBezTo>
                    <a:pt x="17357" y="5005"/>
                    <a:pt x="17376" y="4985"/>
                    <a:pt x="17357" y="4964"/>
                  </a:cubicBezTo>
                  <a:cubicBezTo>
                    <a:pt x="17376" y="4943"/>
                    <a:pt x="17357" y="4943"/>
                    <a:pt x="17357" y="4923"/>
                  </a:cubicBezTo>
                  <a:cubicBezTo>
                    <a:pt x="17376" y="4897"/>
                    <a:pt x="17376" y="4877"/>
                    <a:pt x="17376" y="4856"/>
                  </a:cubicBezTo>
                  <a:cubicBezTo>
                    <a:pt x="17357" y="4836"/>
                    <a:pt x="17376" y="4795"/>
                    <a:pt x="17401" y="4769"/>
                  </a:cubicBezTo>
                  <a:cubicBezTo>
                    <a:pt x="17357" y="4707"/>
                    <a:pt x="17337" y="4641"/>
                    <a:pt x="17337" y="4579"/>
                  </a:cubicBezTo>
                  <a:cubicBezTo>
                    <a:pt x="17337" y="4538"/>
                    <a:pt x="17357" y="4492"/>
                    <a:pt x="17337" y="4451"/>
                  </a:cubicBezTo>
                  <a:lnTo>
                    <a:pt x="17357" y="4430"/>
                  </a:lnTo>
                  <a:cubicBezTo>
                    <a:pt x="17337" y="4384"/>
                    <a:pt x="17317" y="4343"/>
                    <a:pt x="17337" y="4302"/>
                  </a:cubicBezTo>
                  <a:cubicBezTo>
                    <a:pt x="17317" y="4302"/>
                    <a:pt x="17317" y="4281"/>
                    <a:pt x="17297" y="4256"/>
                  </a:cubicBezTo>
                  <a:cubicBezTo>
                    <a:pt x="17317" y="4235"/>
                    <a:pt x="17297" y="4194"/>
                    <a:pt x="17297" y="4173"/>
                  </a:cubicBezTo>
                  <a:cubicBezTo>
                    <a:pt x="17277" y="4127"/>
                    <a:pt x="17277" y="4066"/>
                    <a:pt x="17232" y="4025"/>
                  </a:cubicBezTo>
                  <a:cubicBezTo>
                    <a:pt x="17192" y="3999"/>
                    <a:pt x="17212" y="3958"/>
                    <a:pt x="17212" y="3917"/>
                  </a:cubicBezTo>
                  <a:cubicBezTo>
                    <a:pt x="17172" y="3896"/>
                    <a:pt x="17192" y="3829"/>
                    <a:pt x="17153" y="3789"/>
                  </a:cubicBezTo>
                  <a:cubicBezTo>
                    <a:pt x="17172" y="3789"/>
                    <a:pt x="17172" y="3768"/>
                    <a:pt x="17172" y="3742"/>
                  </a:cubicBezTo>
                  <a:cubicBezTo>
                    <a:pt x="17153" y="3722"/>
                    <a:pt x="17108" y="3701"/>
                    <a:pt x="17108" y="3660"/>
                  </a:cubicBezTo>
                  <a:cubicBezTo>
                    <a:pt x="17068" y="3640"/>
                    <a:pt x="17068" y="3573"/>
                    <a:pt x="17028" y="3552"/>
                  </a:cubicBezTo>
                  <a:cubicBezTo>
                    <a:pt x="17003" y="3532"/>
                    <a:pt x="17028" y="3532"/>
                    <a:pt x="17028" y="3511"/>
                  </a:cubicBezTo>
                  <a:cubicBezTo>
                    <a:pt x="17028" y="3511"/>
                    <a:pt x="17003" y="3511"/>
                    <a:pt x="16983" y="3485"/>
                  </a:cubicBezTo>
                  <a:cubicBezTo>
                    <a:pt x="16963" y="3465"/>
                    <a:pt x="16943" y="3403"/>
                    <a:pt x="16924" y="3357"/>
                  </a:cubicBezTo>
                  <a:cubicBezTo>
                    <a:pt x="16924" y="3337"/>
                    <a:pt x="16904" y="3316"/>
                    <a:pt x="16904" y="3296"/>
                  </a:cubicBezTo>
                  <a:cubicBezTo>
                    <a:pt x="16839" y="3229"/>
                    <a:pt x="16779" y="3168"/>
                    <a:pt x="16734" y="3080"/>
                  </a:cubicBezTo>
                  <a:cubicBezTo>
                    <a:pt x="16675" y="3019"/>
                    <a:pt x="16655" y="2952"/>
                    <a:pt x="16590" y="2931"/>
                  </a:cubicBezTo>
                  <a:cubicBezTo>
                    <a:pt x="16550" y="2911"/>
                    <a:pt x="16550" y="2890"/>
                    <a:pt x="16530" y="2870"/>
                  </a:cubicBezTo>
                  <a:cubicBezTo>
                    <a:pt x="16506" y="2844"/>
                    <a:pt x="16486" y="2824"/>
                    <a:pt x="16466" y="2803"/>
                  </a:cubicBezTo>
                  <a:cubicBezTo>
                    <a:pt x="16446" y="2782"/>
                    <a:pt x="16406" y="2762"/>
                    <a:pt x="16406" y="2716"/>
                  </a:cubicBezTo>
                  <a:cubicBezTo>
                    <a:pt x="16302" y="2695"/>
                    <a:pt x="16282" y="2587"/>
                    <a:pt x="16197" y="2546"/>
                  </a:cubicBezTo>
                  <a:cubicBezTo>
                    <a:pt x="16157" y="2526"/>
                    <a:pt x="16112" y="2485"/>
                    <a:pt x="16073" y="2438"/>
                  </a:cubicBezTo>
                  <a:cubicBezTo>
                    <a:pt x="16053" y="2398"/>
                    <a:pt x="16008" y="2418"/>
                    <a:pt x="15968" y="2377"/>
                  </a:cubicBezTo>
                  <a:cubicBezTo>
                    <a:pt x="15964" y="2381"/>
                    <a:pt x="15960" y="2383"/>
                    <a:pt x="15956" y="2383"/>
                  </a:cubicBezTo>
                  <a:cubicBezTo>
                    <a:pt x="15940" y="2383"/>
                    <a:pt x="15924" y="2356"/>
                    <a:pt x="15908" y="2356"/>
                  </a:cubicBezTo>
                  <a:cubicBezTo>
                    <a:pt x="15884" y="2331"/>
                    <a:pt x="15844" y="2310"/>
                    <a:pt x="15824" y="2310"/>
                  </a:cubicBezTo>
                  <a:cubicBezTo>
                    <a:pt x="15759" y="2289"/>
                    <a:pt x="15719" y="2249"/>
                    <a:pt x="15660" y="2228"/>
                  </a:cubicBezTo>
                  <a:lnTo>
                    <a:pt x="15471" y="2161"/>
                  </a:lnTo>
                  <a:cubicBezTo>
                    <a:pt x="15411" y="2141"/>
                    <a:pt x="15346" y="2120"/>
                    <a:pt x="15287" y="2074"/>
                  </a:cubicBezTo>
                  <a:lnTo>
                    <a:pt x="15222" y="2074"/>
                  </a:lnTo>
                  <a:cubicBezTo>
                    <a:pt x="15202" y="2054"/>
                    <a:pt x="15182" y="2033"/>
                    <a:pt x="15162" y="2033"/>
                  </a:cubicBezTo>
                  <a:cubicBezTo>
                    <a:pt x="15078" y="2012"/>
                    <a:pt x="15013" y="1992"/>
                    <a:pt x="14953" y="1971"/>
                  </a:cubicBezTo>
                  <a:lnTo>
                    <a:pt x="14933" y="1946"/>
                  </a:lnTo>
                  <a:lnTo>
                    <a:pt x="14913" y="1946"/>
                  </a:lnTo>
                  <a:cubicBezTo>
                    <a:pt x="14889" y="1946"/>
                    <a:pt x="14869" y="1925"/>
                    <a:pt x="14869" y="1905"/>
                  </a:cubicBezTo>
                  <a:lnTo>
                    <a:pt x="14744" y="1905"/>
                  </a:lnTo>
                  <a:cubicBezTo>
                    <a:pt x="14744" y="1905"/>
                    <a:pt x="14724" y="1884"/>
                    <a:pt x="14705" y="1884"/>
                  </a:cubicBezTo>
                  <a:cubicBezTo>
                    <a:pt x="14691" y="1884"/>
                    <a:pt x="14678" y="1893"/>
                    <a:pt x="14663" y="1893"/>
                  </a:cubicBezTo>
                  <a:cubicBezTo>
                    <a:pt x="14656" y="1893"/>
                    <a:pt x="14648" y="1891"/>
                    <a:pt x="14640" y="1884"/>
                  </a:cubicBezTo>
                  <a:cubicBezTo>
                    <a:pt x="14633" y="1877"/>
                    <a:pt x="14624" y="1875"/>
                    <a:pt x="14615" y="1875"/>
                  </a:cubicBezTo>
                  <a:cubicBezTo>
                    <a:pt x="14595" y="1875"/>
                    <a:pt x="14573" y="1884"/>
                    <a:pt x="14560" y="1884"/>
                  </a:cubicBezTo>
                  <a:cubicBezTo>
                    <a:pt x="14515" y="1884"/>
                    <a:pt x="14495" y="1884"/>
                    <a:pt x="14456" y="1843"/>
                  </a:cubicBezTo>
                  <a:cubicBezTo>
                    <a:pt x="14440" y="1851"/>
                    <a:pt x="14423" y="1856"/>
                    <a:pt x="14406" y="1856"/>
                  </a:cubicBezTo>
                  <a:cubicBezTo>
                    <a:pt x="14381" y="1856"/>
                    <a:pt x="14355" y="1845"/>
                    <a:pt x="14331" y="1817"/>
                  </a:cubicBezTo>
                  <a:cubicBezTo>
                    <a:pt x="14321" y="1830"/>
                    <a:pt x="14311" y="1837"/>
                    <a:pt x="14301" y="1837"/>
                  </a:cubicBezTo>
                  <a:cubicBezTo>
                    <a:pt x="14290" y="1837"/>
                    <a:pt x="14279" y="1830"/>
                    <a:pt x="14267" y="1817"/>
                  </a:cubicBezTo>
                  <a:cubicBezTo>
                    <a:pt x="14247" y="1817"/>
                    <a:pt x="14247" y="1843"/>
                    <a:pt x="14247" y="1843"/>
                  </a:cubicBezTo>
                  <a:lnTo>
                    <a:pt x="13938" y="1843"/>
                  </a:lnTo>
                  <a:cubicBezTo>
                    <a:pt x="13918" y="1843"/>
                    <a:pt x="13873" y="1843"/>
                    <a:pt x="13854" y="1817"/>
                  </a:cubicBezTo>
                  <a:lnTo>
                    <a:pt x="13834" y="1817"/>
                  </a:lnTo>
                  <a:cubicBezTo>
                    <a:pt x="13814" y="1817"/>
                    <a:pt x="13769" y="1843"/>
                    <a:pt x="13749" y="1843"/>
                  </a:cubicBezTo>
                  <a:cubicBezTo>
                    <a:pt x="13729" y="1817"/>
                    <a:pt x="13689" y="1817"/>
                    <a:pt x="13669" y="1817"/>
                  </a:cubicBezTo>
                  <a:cubicBezTo>
                    <a:pt x="13625" y="1817"/>
                    <a:pt x="13605" y="1843"/>
                    <a:pt x="13585" y="1843"/>
                  </a:cubicBezTo>
                  <a:lnTo>
                    <a:pt x="13421" y="1843"/>
                  </a:lnTo>
                  <a:cubicBezTo>
                    <a:pt x="13408" y="1853"/>
                    <a:pt x="13397" y="1858"/>
                    <a:pt x="13387" y="1858"/>
                  </a:cubicBezTo>
                  <a:cubicBezTo>
                    <a:pt x="13376" y="1858"/>
                    <a:pt x="13366" y="1853"/>
                    <a:pt x="13356" y="1843"/>
                  </a:cubicBezTo>
                  <a:cubicBezTo>
                    <a:pt x="13336" y="1843"/>
                    <a:pt x="13316" y="1863"/>
                    <a:pt x="13296" y="1863"/>
                  </a:cubicBezTo>
                  <a:cubicBezTo>
                    <a:pt x="13266" y="1863"/>
                    <a:pt x="13239" y="1854"/>
                    <a:pt x="13212" y="1854"/>
                  </a:cubicBezTo>
                  <a:cubicBezTo>
                    <a:pt x="13198" y="1854"/>
                    <a:pt x="13185" y="1857"/>
                    <a:pt x="13172" y="1863"/>
                  </a:cubicBezTo>
                  <a:cubicBezTo>
                    <a:pt x="13163" y="1859"/>
                    <a:pt x="13154" y="1858"/>
                    <a:pt x="13146" y="1858"/>
                  </a:cubicBezTo>
                  <a:cubicBezTo>
                    <a:pt x="13111" y="1858"/>
                    <a:pt x="13079" y="1884"/>
                    <a:pt x="13047" y="1884"/>
                  </a:cubicBezTo>
                  <a:cubicBezTo>
                    <a:pt x="13003" y="1905"/>
                    <a:pt x="12963" y="1905"/>
                    <a:pt x="12923" y="1925"/>
                  </a:cubicBezTo>
                  <a:cubicBezTo>
                    <a:pt x="12923" y="1925"/>
                    <a:pt x="12898" y="1925"/>
                    <a:pt x="12898" y="1905"/>
                  </a:cubicBezTo>
                  <a:cubicBezTo>
                    <a:pt x="12878" y="1946"/>
                    <a:pt x="12838" y="1946"/>
                    <a:pt x="12799" y="1971"/>
                  </a:cubicBezTo>
                  <a:cubicBezTo>
                    <a:pt x="12784" y="1978"/>
                    <a:pt x="12769" y="1980"/>
                    <a:pt x="12755" y="1980"/>
                  </a:cubicBezTo>
                  <a:cubicBezTo>
                    <a:pt x="12727" y="1980"/>
                    <a:pt x="12701" y="1971"/>
                    <a:pt x="12674" y="1971"/>
                  </a:cubicBezTo>
                  <a:cubicBezTo>
                    <a:pt x="12674" y="1992"/>
                    <a:pt x="12649" y="1992"/>
                    <a:pt x="12649" y="2012"/>
                  </a:cubicBezTo>
                  <a:cubicBezTo>
                    <a:pt x="12649" y="1992"/>
                    <a:pt x="12630" y="1992"/>
                    <a:pt x="12630" y="1992"/>
                  </a:cubicBezTo>
                  <a:cubicBezTo>
                    <a:pt x="12610" y="2012"/>
                    <a:pt x="12570" y="1992"/>
                    <a:pt x="12570" y="2033"/>
                  </a:cubicBezTo>
                  <a:cubicBezTo>
                    <a:pt x="12557" y="2029"/>
                    <a:pt x="12546" y="2027"/>
                    <a:pt x="12535" y="2027"/>
                  </a:cubicBezTo>
                  <a:cubicBezTo>
                    <a:pt x="12490" y="2027"/>
                    <a:pt x="12458" y="2057"/>
                    <a:pt x="12425" y="2074"/>
                  </a:cubicBezTo>
                  <a:cubicBezTo>
                    <a:pt x="12381" y="2074"/>
                    <a:pt x="12361" y="2100"/>
                    <a:pt x="12321" y="2100"/>
                  </a:cubicBezTo>
                  <a:cubicBezTo>
                    <a:pt x="12301" y="2100"/>
                    <a:pt x="12256" y="2120"/>
                    <a:pt x="12256" y="2141"/>
                  </a:cubicBezTo>
                  <a:cubicBezTo>
                    <a:pt x="12217" y="2141"/>
                    <a:pt x="12177" y="2161"/>
                    <a:pt x="12132" y="2182"/>
                  </a:cubicBezTo>
                  <a:cubicBezTo>
                    <a:pt x="12112" y="2202"/>
                    <a:pt x="12092" y="2228"/>
                    <a:pt x="12072" y="2228"/>
                  </a:cubicBezTo>
                  <a:cubicBezTo>
                    <a:pt x="12065" y="2224"/>
                    <a:pt x="12059" y="2222"/>
                    <a:pt x="12053" y="2222"/>
                  </a:cubicBezTo>
                  <a:cubicBezTo>
                    <a:pt x="12031" y="2222"/>
                    <a:pt x="12026" y="2252"/>
                    <a:pt x="12015" y="2252"/>
                  </a:cubicBezTo>
                  <a:cubicBezTo>
                    <a:pt x="12012" y="2252"/>
                    <a:pt x="12010" y="2251"/>
                    <a:pt x="12008" y="2249"/>
                  </a:cubicBezTo>
                  <a:cubicBezTo>
                    <a:pt x="11988" y="2249"/>
                    <a:pt x="11988" y="2249"/>
                    <a:pt x="11988" y="2269"/>
                  </a:cubicBezTo>
                  <a:cubicBezTo>
                    <a:pt x="11948" y="2269"/>
                    <a:pt x="11903" y="2289"/>
                    <a:pt x="11863" y="2310"/>
                  </a:cubicBezTo>
                  <a:cubicBezTo>
                    <a:pt x="11850" y="2310"/>
                    <a:pt x="11837" y="2301"/>
                    <a:pt x="11829" y="2301"/>
                  </a:cubicBezTo>
                  <a:cubicBezTo>
                    <a:pt x="11826" y="2301"/>
                    <a:pt x="11824" y="2303"/>
                    <a:pt x="11824" y="2310"/>
                  </a:cubicBezTo>
                  <a:lnTo>
                    <a:pt x="11824" y="2331"/>
                  </a:lnTo>
                  <a:cubicBezTo>
                    <a:pt x="11759" y="2331"/>
                    <a:pt x="11719" y="2377"/>
                    <a:pt x="11679" y="2438"/>
                  </a:cubicBezTo>
                  <a:cubicBezTo>
                    <a:pt x="11634" y="2459"/>
                    <a:pt x="11595" y="2505"/>
                    <a:pt x="11530" y="2526"/>
                  </a:cubicBezTo>
                  <a:cubicBezTo>
                    <a:pt x="11490" y="2546"/>
                    <a:pt x="11430" y="2587"/>
                    <a:pt x="11366" y="2633"/>
                  </a:cubicBezTo>
                  <a:cubicBezTo>
                    <a:pt x="11326" y="2654"/>
                    <a:pt x="11281" y="2695"/>
                    <a:pt x="11241" y="2716"/>
                  </a:cubicBezTo>
                  <a:cubicBezTo>
                    <a:pt x="11202" y="2762"/>
                    <a:pt x="11137" y="2782"/>
                    <a:pt x="11097" y="2824"/>
                  </a:cubicBezTo>
                  <a:cubicBezTo>
                    <a:pt x="11057" y="2844"/>
                    <a:pt x="11032" y="2844"/>
                    <a:pt x="10992" y="2890"/>
                  </a:cubicBezTo>
                  <a:cubicBezTo>
                    <a:pt x="10973" y="2911"/>
                    <a:pt x="10953" y="2931"/>
                    <a:pt x="10933" y="2952"/>
                  </a:cubicBezTo>
                  <a:cubicBezTo>
                    <a:pt x="10920" y="2962"/>
                    <a:pt x="10909" y="2962"/>
                    <a:pt x="10899" y="2962"/>
                  </a:cubicBezTo>
                  <a:cubicBezTo>
                    <a:pt x="10888" y="2962"/>
                    <a:pt x="10878" y="2962"/>
                    <a:pt x="10868" y="2972"/>
                  </a:cubicBezTo>
                  <a:cubicBezTo>
                    <a:pt x="10828" y="3019"/>
                    <a:pt x="10808" y="3080"/>
                    <a:pt x="10744" y="3101"/>
                  </a:cubicBezTo>
                  <a:cubicBezTo>
                    <a:pt x="10724" y="3126"/>
                    <a:pt x="10684" y="3126"/>
                    <a:pt x="10659" y="3147"/>
                  </a:cubicBezTo>
                  <a:cubicBezTo>
                    <a:pt x="10659" y="3147"/>
                    <a:pt x="10659" y="3168"/>
                    <a:pt x="10639" y="3188"/>
                  </a:cubicBezTo>
                  <a:cubicBezTo>
                    <a:pt x="10619" y="3208"/>
                    <a:pt x="10599" y="3229"/>
                    <a:pt x="10560" y="3255"/>
                  </a:cubicBezTo>
                  <a:cubicBezTo>
                    <a:pt x="10535" y="3275"/>
                    <a:pt x="10515" y="3316"/>
                    <a:pt x="10475" y="3337"/>
                  </a:cubicBezTo>
                  <a:cubicBezTo>
                    <a:pt x="10475" y="3337"/>
                    <a:pt x="10455" y="3337"/>
                    <a:pt x="10455" y="3357"/>
                  </a:cubicBezTo>
                  <a:cubicBezTo>
                    <a:pt x="10410" y="3424"/>
                    <a:pt x="10351" y="3465"/>
                    <a:pt x="10286" y="3511"/>
                  </a:cubicBezTo>
                  <a:cubicBezTo>
                    <a:pt x="10286" y="3532"/>
                    <a:pt x="10266" y="3552"/>
                    <a:pt x="10246" y="3552"/>
                  </a:cubicBezTo>
                  <a:cubicBezTo>
                    <a:pt x="10226" y="3573"/>
                    <a:pt x="10226" y="3614"/>
                    <a:pt x="10186" y="3640"/>
                  </a:cubicBezTo>
                  <a:cubicBezTo>
                    <a:pt x="10161" y="3660"/>
                    <a:pt x="10141" y="3701"/>
                    <a:pt x="10102" y="3722"/>
                  </a:cubicBezTo>
                  <a:cubicBezTo>
                    <a:pt x="10082" y="3742"/>
                    <a:pt x="10062" y="3768"/>
                    <a:pt x="10037" y="3789"/>
                  </a:cubicBezTo>
                  <a:lnTo>
                    <a:pt x="10017" y="3789"/>
                  </a:lnTo>
                  <a:cubicBezTo>
                    <a:pt x="10017" y="3829"/>
                    <a:pt x="9997" y="3850"/>
                    <a:pt x="9977" y="3871"/>
                  </a:cubicBezTo>
                  <a:cubicBezTo>
                    <a:pt x="9957" y="3896"/>
                    <a:pt x="9957" y="3937"/>
                    <a:pt x="9938" y="3958"/>
                  </a:cubicBezTo>
                  <a:cubicBezTo>
                    <a:pt x="9913" y="3978"/>
                    <a:pt x="9893" y="3999"/>
                    <a:pt x="9873" y="4025"/>
                  </a:cubicBezTo>
                  <a:cubicBezTo>
                    <a:pt x="9853" y="4045"/>
                    <a:pt x="9873" y="4086"/>
                    <a:pt x="9833" y="4086"/>
                  </a:cubicBezTo>
                  <a:cubicBezTo>
                    <a:pt x="9833" y="4086"/>
                    <a:pt x="9833" y="4107"/>
                    <a:pt x="9813" y="4107"/>
                  </a:cubicBezTo>
                  <a:cubicBezTo>
                    <a:pt x="9813" y="4127"/>
                    <a:pt x="9833" y="4153"/>
                    <a:pt x="9813" y="4153"/>
                  </a:cubicBezTo>
                  <a:cubicBezTo>
                    <a:pt x="9793" y="4170"/>
                    <a:pt x="9789" y="4200"/>
                    <a:pt x="9768" y="4200"/>
                  </a:cubicBezTo>
                  <a:cubicBezTo>
                    <a:pt x="9762" y="4200"/>
                    <a:pt x="9756" y="4198"/>
                    <a:pt x="9748" y="4194"/>
                  </a:cubicBezTo>
                  <a:lnTo>
                    <a:pt x="9748" y="4256"/>
                  </a:lnTo>
                  <a:cubicBezTo>
                    <a:pt x="9709" y="4322"/>
                    <a:pt x="9664" y="4364"/>
                    <a:pt x="9644" y="4430"/>
                  </a:cubicBezTo>
                  <a:cubicBezTo>
                    <a:pt x="9604" y="4451"/>
                    <a:pt x="9584" y="4492"/>
                    <a:pt x="9564" y="4538"/>
                  </a:cubicBezTo>
                  <a:cubicBezTo>
                    <a:pt x="9564" y="4559"/>
                    <a:pt x="9564" y="4559"/>
                    <a:pt x="9540" y="4579"/>
                  </a:cubicBezTo>
                  <a:cubicBezTo>
                    <a:pt x="9520" y="4599"/>
                    <a:pt x="9520" y="4641"/>
                    <a:pt x="9500" y="4687"/>
                  </a:cubicBezTo>
                  <a:cubicBezTo>
                    <a:pt x="9480" y="4707"/>
                    <a:pt x="9500" y="4707"/>
                    <a:pt x="9500" y="4728"/>
                  </a:cubicBezTo>
                  <a:cubicBezTo>
                    <a:pt x="9480" y="4748"/>
                    <a:pt x="9460" y="4795"/>
                    <a:pt x="9440" y="4836"/>
                  </a:cubicBezTo>
                  <a:cubicBezTo>
                    <a:pt x="9415" y="4897"/>
                    <a:pt x="9415" y="4985"/>
                    <a:pt x="9355" y="5026"/>
                  </a:cubicBezTo>
                  <a:lnTo>
                    <a:pt x="9355" y="5072"/>
                  </a:lnTo>
                  <a:cubicBezTo>
                    <a:pt x="9336" y="5133"/>
                    <a:pt x="9316" y="5180"/>
                    <a:pt x="9271" y="5221"/>
                  </a:cubicBezTo>
                  <a:cubicBezTo>
                    <a:pt x="9291" y="5262"/>
                    <a:pt x="9231" y="5282"/>
                    <a:pt x="9231" y="5329"/>
                  </a:cubicBezTo>
                  <a:cubicBezTo>
                    <a:pt x="9191" y="5369"/>
                    <a:pt x="9191" y="5436"/>
                    <a:pt x="9166" y="5477"/>
                  </a:cubicBezTo>
                  <a:cubicBezTo>
                    <a:pt x="9147" y="5539"/>
                    <a:pt x="9147" y="5626"/>
                    <a:pt x="9127" y="5693"/>
                  </a:cubicBezTo>
                  <a:cubicBezTo>
                    <a:pt x="9147" y="5713"/>
                    <a:pt x="9127" y="5755"/>
                    <a:pt x="9127" y="5775"/>
                  </a:cubicBezTo>
                  <a:cubicBezTo>
                    <a:pt x="9127" y="5821"/>
                    <a:pt x="9127" y="5883"/>
                    <a:pt x="9107" y="5924"/>
                  </a:cubicBezTo>
                  <a:lnTo>
                    <a:pt x="9107" y="5950"/>
                  </a:lnTo>
                  <a:cubicBezTo>
                    <a:pt x="9107" y="5970"/>
                    <a:pt x="9107" y="5970"/>
                    <a:pt x="9087" y="5970"/>
                  </a:cubicBezTo>
                  <a:lnTo>
                    <a:pt x="9087" y="6032"/>
                  </a:lnTo>
                  <a:cubicBezTo>
                    <a:pt x="9067" y="6078"/>
                    <a:pt x="9067" y="6139"/>
                    <a:pt x="9042" y="6181"/>
                  </a:cubicBezTo>
                  <a:lnTo>
                    <a:pt x="9042" y="6288"/>
                  </a:lnTo>
                  <a:cubicBezTo>
                    <a:pt x="9042" y="6288"/>
                    <a:pt x="9042" y="6309"/>
                    <a:pt x="9067" y="6309"/>
                  </a:cubicBezTo>
                  <a:cubicBezTo>
                    <a:pt x="9067" y="6335"/>
                    <a:pt x="9042" y="6355"/>
                    <a:pt x="9022" y="6355"/>
                  </a:cubicBezTo>
                  <a:cubicBezTo>
                    <a:pt x="9022" y="6396"/>
                    <a:pt x="9067" y="6417"/>
                    <a:pt x="9022" y="6437"/>
                  </a:cubicBezTo>
                  <a:cubicBezTo>
                    <a:pt x="9067" y="6504"/>
                    <a:pt x="9087" y="6545"/>
                    <a:pt x="9067" y="6591"/>
                  </a:cubicBezTo>
                  <a:lnTo>
                    <a:pt x="9067" y="6720"/>
                  </a:lnTo>
                  <a:cubicBezTo>
                    <a:pt x="9067" y="6761"/>
                    <a:pt x="9042" y="6781"/>
                    <a:pt x="9067" y="6822"/>
                  </a:cubicBezTo>
                  <a:cubicBezTo>
                    <a:pt x="9067" y="6889"/>
                    <a:pt x="9042" y="6930"/>
                    <a:pt x="9042" y="6976"/>
                  </a:cubicBezTo>
                  <a:cubicBezTo>
                    <a:pt x="9022" y="7017"/>
                    <a:pt x="9022" y="7038"/>
                    <a:pt x="9042" y="7058"/>
                  </a:cubicBezTo>
                  <a:cubicBezTo>
                    <a:pt x="9022" y="7058"/>
                    <a:pt x="9022" y="7079"/>
                    <a:pt x="9002" y="7079"/>
                  </a:cubicBezTo>
                  <a:cubicBezTo>
                    <a:pt x="9002" y="7105"/>
                    <a:pt x="9022" y="7146"/>
                    <a:pt x="9002" y="7166"/>
                  </a:cubicBezTo>
                  <a:cubicBezTo>
                    <a:pt x="9022" y="7187"/>
                    <a:pt x="9002" y="7233"/>
                    <a:pt x="9002" y="7253"/>
                  </a:cubicBezTo>
                  <a:cubicBezTo>
                    <a:pt x="9022" y="7295"/>
                    <a:pt x="9002" y="7315"/>
                    <a:pt x="9022" y="7361"/>
                  </a:cubicBezTo>
                  <a:lnTo>
                    <a:pt x="9022" y="7382"/>
                  </a:lnTo>
                  <a:cubicBezTo>
                    <a:pt x="9002" y="7464"/>
                    <a:pt x="9002" y="7464"/>
                    <a:pt x="9067" y="7572"/>
                  </a:cubicBezTo>
                  <a:cubicBezTo>
                    <a:pt x="9042" y="7572"/>
                    <a:pt x="9042" y="7592"/>
                    <a:pt x="9042" y="7618"/>
                  </a:cubicBezTo>
                  <a:cubicBezTo>
                    <a:pt x="9067" y="7680"/>
                    <a:pt x="9067" y="7746"/>
                    <a:pt x="9042" y="7808"/>
                  </a:cubicBezTo>
                  <a:cubicBezTo>
                    <a:pt x="9087" y="7916"/>
                    <a:pt x="9107" y="8044"/>
                    <a:pt x="9127" y="8152"/>
                  </a:cubicBezTo>
                  <a:cubicBezTo>
                    <a:pt x="9127" y="8193"/>
                    <a:pt x="9147" y="8213"/>
                    <a:pt x="9166" y="8234"/>
                  </a:cubicBezTo>
                  <a:cubicBezTo>
                    <a:pt x="9166" y="8301"/>
                    <a:pt x="9166" y="8388"/>
                    <a:pt x="9211" y="8450"/>
                  </a:cubicBezTo>
                  <a:lnTo>
                    <a:pt x="9211" y="8516"/>
                  </a:lnTo>
                  <a:cubicBezTo>
                    <a:pt x="9231" y="8557"/>
                    <a:pt x="9251" y="8619"/>
                    <a:pt x="9231" y="8665"/>
                  </a:cubicBezTo>
                  <a:cubicBezTo>
                    <a:pt x="9231" y="8686"/>
                    <a:pt x="9251" y="8706"/>
                    <a:pt x="9251" y="8727"/>
                  </a:cubicBezTo>
                  <a:cubicBezTo>
                    <a:pt x="9251" y="8747"/>
                    <a:pt x="9271" y="8793"/>
                    <a:pt x="9271" y="8814"/>
                  </a:cubicBezTo>
                  <a:cubicBezTo>
                    <a:pt x="9271" y="8855"/>
                    <a:pt x="9291" y="8876"/>
                    <a:pt x="9291" y="8922"/>
                  </a:cubicBezTo>
                  <a:cubicBezTo>
                    <a:pt x="9316" y="8963"/>
                    <a:pt x="9355" y="9004"/>
                    <a:pt x="9336" y="9050"/>
                  </a:cubicBezTo>
                  <a:cubicBezTo>
                    <a:pt x="9375" y="9091"/>
                    <a:pt x="9355" y="9132"/>
                    <a:pt x="9375" y="9158"/>
                  </a:cubicBezTo>
                  <a:cubicBezTo>
                    <a:pt x="9395" y="9199"/>
                    <a:pt x="9395" y="9220"/>
                    <a:pt x="9355" y="9240"/>
                  </a:cubicBezTo>
                  <a:cubicBezTo>
                    <a:pt x="9415" y="9261"/>
                    <a:pt x="9395" y="9327"/>
                    <a:pt x="9440" y="9369"/>
                  </a:cubicBezTo>
                  <a:cubicBezTo>
                    <a:pt x="9415" y="9415"/>
                    <a:pt x="9440" y="9435"/>
                    <a:pt x="9460" y="9456"/>
                  </a:cubicBezTo>
                  <a:cubicBezTo>
                    <a:pt x="9500" y="9543"/>
                    <a:pt x="9500" y="9563"/>
                    <a:pt x="9520" y="9646"/>
                  </a:cubicBezTo>
                  <a:cubicBezTo>
                    <a:pt x="9520" y="9692"/>
                    <a:pt x="9540" y="9733"/>
                    <a:pt x="9564" y="9774"/>
                  </a:cubicBezTo>
                  <a:cubicBezTo>
                    <a:pt x="9564" y="9800"/>
                    <a:pt x="9564" y="9820"/>
                    <a:pt x="9584" y="9820"/>
                  </a:cubicBezTo>
                  <a:cubicBezTo>
                    <a:pt x="9584" y="9861"/>
                    <a:pt x="9564" y="9882"/>
                    <a:pt x="9584" y="9902"/>
                  </a:cubicBezTo>
                  <a:cubicBezTo>
                    <a:pt x="9604" y="9928"/>
                    <a:pt x="9604" y="9949"/>
                    <a:pt x="9604" y="9969"/>
                  </a:cubicBezTo>
                  <a:cubicBezTo>
                    <a:pt x="9604" y="9990"/>
                    <a:pt x="9644" y="9990"/>
                    <a:pt x="9644" y="10010"/>
                  </a:cubicBezTo>
                  <a:cubicBezTo>
                    <a:pt x="9644" y="10031"/>
                    <a:pt x="9644" y="10056"/>
                    <a:pt x="9664" y="10077"/>
                  </a:cubicBezTo>
                  <a:lnTo>
                    <a:pt x="9664" y="10139"/>
                  </a:lnTo>
                  <a:cubicBezTo>
                    <a:pt x="9689" y="10159"/>
                    <a:pt x="9709" y="10205"/>
                    <a:pt x="9709" y="10226"/>
                  </a:cubicBezTo>
                  <a:lnTo>
                    <a:pt x="9709" y="10267"/>
                  </a:lnTo>
                  <a:cubicBezTo>
                    <a:pt x="9689" y="10313"/>
                    <a:pt x="9624" y="10313"/>
                    <a:pt x="9584" y="10333"/>
                  </a:cubicBezTo>
                  <a:cubicBezTo>
                    <a:pt x="9540" y="10333"/>
                    <a:pt x="9520" y="10354"/>
                    <a:pt x="9480" y="10375"/>
                  </a:cubicBezTo>
                  <a:cubicBezTo>
                    <a:pt x="9467" y="10375"/>
                    <a:pt x="9442" y="10384"/>
                    <a:pt x="9422" y="10384"/>
                  </a:cubicBezTo>
                  <a:cubicBezTo>
                    <a:pt x="9411" y="10384"/>
                    <a:pt x="9402" y="10382"/>
                    <a:pt x="9395" y="10375"/>
                  </a:cubicBezTo>
                  <a:cubicBezTo>
                    <a:pt x="9355" y="10354"/>
                    <a:pt x="9336" y="10313"/>
                    <a:pt x="9336" y="10267"/>
                  </a:cubicBezTo>
                  <a:cubicBezTo>
                    <a:pt x="9336" y="10246"/>
                    <a:pt x="9336" y="10246"/>
                    <a:pt x="9316" y="10246"/>
                  </a:cubicBezTo>
                  <a:lnTo>
                    <a:pt x="9316" y="10159"/>
                  </a:lnTo>
                  <a:cubicBezTo>
                    <a:pt x="9303" y="10149"/>
                    <a:pt x="9297" y="10149"/>
                    <a:pt x="9292" y="10149"/>
                  </a:cubicBezTo>
                  <a:cubicBezTo>
                    <a:pt x="9286" y="10149"/>
                    <a:pt x="9281" y="10149"/>
                    <a:pt x="9271" y="10139"/>
                  </a:cubicBezTo>
                  <a:cubicBezTo>
                    <a:pt x="9271" y="10118"/>
                    <a:pt x="9251" y="10077"/>
                    <a:pt x="9231" y="10031"/>
                  </a:cubicBezTo>
                  <a:cubicBezTo>
                    <a:pt x="9251" y="10010"/>
                    <a:pt x="9251" y="10010"/>
                    <a:pt x="9251" y="9990"/>
                  </a:cubicBezTo>
                  <a:lnTo>
                    <a:pt x="9231" y="9969"/>
                  </a:lnTo>
                  <a:cubicBezTo>
                    <a:pt x="9231" y="9861"/>
                    <a:pt x="9191" y="9800"/>
                    <a:pt x="9166" y="9712"/>
                  </a:cubicBezTo>
                  <a:lnTo>
                    <a:pt x="9166" y="9692"/>
                  </a:lnTo>
                  <a:cubicBezTo>
                    <a:pt x="9166" y="9671"/>
                    <a:pt x="9147" y="9646"/>
                    <a:pt x="9147" y="9625"/>
                  </a:cubicBezTo>
                  <a:cubicBezTo>
                    <a:pt x="9127" y="9584"/>
                    <a:pt x="9127" y="9543"/>
                    <a:pt x="9087" y="9497"/>
                  </a:cubicBezTo>
                  <a:cubicBezTo>
                    <a:pt x="9067" y="9497"/>
                    <a:pt x="9087" y="9456"/>
                    <a:pt x="9067" y="9435"/>
                  </a:cubicBezTo>
                  <a:cubicBezTo>
                    <a:pt x="9042" y="9415"/>
                    <a:pt x="9087" y="9389"/>
                    <a:pt x="9042" y="9369"/>
                  </a:cubicBezTo>
                  <a:cubicBezTo>
                    <a:pt x="9042" y="9348"/>
                    <a:pt x="9067" y="9348"/>
                    <a:pt x="9067" y="9327"/>
                  </a:cubicBezTo>
                  <a:cubicBezTo>
                    <a:pt x="9054" y="9317"/>
                    <a:pt x="9048" y="9317"/>
                    <a:pt x="9043" y="9317"/>
                  </a:cubicBezTo>
                  <a:cubicBezTo>
                    <a:pt x="9037" y="9317"/>
                    <a:pt x="9032" y="9317"/>
                    <a:pt x="9022" y="9307"/>
                  </a:cubicBezTo>
                  <a:cubicBezTo>
                    <a:pt x="9042" y="9240"/>
                    <a:pt x="9002" y="9199"/>
                    <a:pt x="9022" y="9132"/>
                  </a:cubicBezTo>
                  <a:cubicBezTo>
                    <a:pt x="9002" y="9112"/>
                    <a:pt x="9002" y="9112"/>
                    <a:pt x="8982" y="9091"/>
                  </a:cubicBezTo>
                  <a:cubicBezTo>
                    <a:pt x="9002" y="9091"/>
                    <a:pt x="9002" y="9071"/>
                    <a:pt x="9002" y="9071"/>
                  </a:cubicBezTo>
                  <a:cubicBezTo>
                    <a:pt x="9002" y="9004"/>
                    <a:pt x="9002" y="9004"/>
                    <a:pt x="8962" y="8983"/>
                  </a:cubicBezTo>
                  <a:cubicBezTo>
                    <a:pt x="8962" y="8979"/>
                    <a:pt x="8963" y="8977"/>
                    <a:pt x="8965" y="8977"/>
                  </a:cubicBezTo>
                  <a:cubicBezTo>
                    <a:pt x="8969" y="8977"/>
                    <a:pt x="8974" y="8982"/>
                    <a:pt x="8981" y="8982"/>
                  </a:cubicBezTo>
                  <a:cubicBezTo>
                    <a:pt x="8987" y="8982"/>
                    <a:pt x="8995" y="8978"/>
                    <a:pt x="9002" y="8963"/>
                  </a:cubicBezTo>
                  <a:cubicBezTo>
                    <a:pt x="8982" y="8901"/>
                    <a:pt x="8918" y="8855"/>
                    <a:pt x="8918" y="8793"/>
                  </a:cubicBezTo>
                  <a:lnTo>
                    <a:pt x="8898" y="8793"/>
                  </a:lnTo>
                  <a:lnTo>
                    <a:pt x="8898" y="8727"/>
                  </a:lnTo>
                  <a:lnTo>
                    <a:pt x="8858" y="8686"/>
                  </a:lnTo>
                  <a:cubicBezTo>
                    <a:pt x="8858" y="8665"/>
                    <a:pt x="8858" y="8619"/>
                    <a:pt x="8838" y="8598"/>
                  </a:cubicBezTo>
                  <a:cubicBezTo>
                    <a:pt x="8838" y="8578"/>
                    <a:pt x="8858" y="8537"/>
                    <a:pt x="8838" y="8491"/>
                  </a:cubicBezTo>
                  <a:cubicBezTo>
                    <a:pt x="8818" y="8470"/>
                    <a:pt x="8838" y="8429"/>
                    <a:pt x="8818" y="8409"/>
                  </a:cubicBezTo>
                  <a:cubicBezTo>
                    <a:pt x="8818" y="8362"/>
                    <a:pt x="8818" y="8342"/>
                    <a:pt x="8793" y="8321"/>
                  </a:cubicBezTo>
                  <a:cubicBezTo>
                    <a:pt x="8773" y="8301"/>
                    <a:pt x="8773" y="8280"/>
                    <a:pt x="8793" y="8260"/>
                  </a:cubicBezTo>
                  <a:cubicBezTo>
                    <a:pt x="8773" y="8193"/>
                    <a:pt x="8773" y="8131"/>
                    <a:pt x="8754" y="8065"/>
                  </a:cubicBezTo>
                  <a:cubicBezTo>
                    <a:pt x="8754" y="8065"/>
                    <a:pt x="8754" y="8044"/>
                    <a:pt x="8773" y="8044"/>
                  </a:cubicBezTo>
                  <a:cubicBezTo>
                    <a:pt x="8773" y="8003"/>
                    <a:pt x="8734" y="7977"/>
                    <a:pt x="8754" y="7936"/>
                  </a:cubicBezTo>
                  <a:cubicBezTo>
                    <a:pt x="8734" y="7916"/>
                    <a:pt x="8754" y="7875"/>
                    <a:pt x="8734" y="7849"/>
                  </a:cubicBezTo>
                  <a:lnTo>
                    <a:pt x="8734" y="7787"/>
                  </a:lnTo>
                  <a:cubicBezTo>
                    <a:pt x="8734" y="7746"/>
                    <a:pt x="8714" y="7721"/>
                    <a:pt x="8734" y="7680"/>
                  </a:cubicBezTo>
                  <a:lnTo>
                    <a:pt x="8714" y="7680"/>
                  </a:lnTo>
                  <a:cubicBezTo>
                    <a:pt x="8714" y="7639"/>
                    <a:pt x="8694" y="7618"/>
                    <a:pt x="8694" y="7592"/>
                  </a:cubicBezTo>
                  <a:cubicBezTo>
                    <a:pt x="8694" y="7551"/>
                    <a:pt x="8649" y="7531"/>
                    <a:pt x="8694" y="7510"/>
                  </a:cubicBezTo>
                  <a:cubicBezTo>
                    <a:pt x="8669" y="7490"/>
                    <a:pt x="8669" y="7490"/>
                    <a:pt x="8649" y="7464"/>
                  </a:cubicBezTo>
                  <a:cubicBezTo>
                    <a:pt x="8669" y="7443"/>
                    <a:pt x="8669" y="7423"/>
                    <a:pt x="8649" y="7402"/>
                  </a:cubicBezTo>
                  <a:cubicBezTo>
                    <a:pt x="8629" y="7382"/>
                    <a:pt x="8649" y="7361"/>
                    <a:pt x="8629" y="7336"/>
                  </a:cubicBezTo>
                  <a:cubicBezTo>
                    <a:pt x="8629" y="7295"/>
                    <a:pt x="8669" y="7253"/>
                    <a:pt x="8649" y="7207"/>
                  </a:cubicBezTo>
                  <a:cubicBezTo>
                    <a:pt x="8629" y="7187"/>
                    <a:pt x="8649" y="7187"/>
                    <a:pt x="8649" y="7166"/>
                  </a:cubicBezTo>
                  <a:cubicBezTo>
                    <a:pt x="8669" y="7079"/>
                    <a:pt x="8694" y="6976"/>
                    <a:pt x="8694" y="6889"/>
                  </a:cubicBezTo>
                  <a:cubicBezTo>
                    <a:pt x="8669" y="6848"/>
                    <a:pt x="8714" y="6848"/>
                    <a:pt x="8694" y="6802"/>
                  </a:cubicBezTo>
                  <a:lnTo>
                    <a:pt x="8694" y="6720"/>
                  </a:lnTo>
                  <a:cubicBezTo>
                    <a:pt x="8669" y="6694"/>
                    <a:pt x="8669" y="6673"/>
                    <a:pt x="8694" y="6653"/>
                  </a:cubicBezTo>
                  <a:cubicBezTo>
                    <a:pt x="8669" y="6612"/>
                    <a:pt x="8714" y="6566"/>
                    <a:pt x="8694" y="6525"/>
                  </a:cubicBezTo>
                  <a:cubicBezTo>
                    <a:pt x="8669" y="6525"/>
                    <a:pt x="8669" y="6504"/>
                    <a:pt x="8694" y="6483"/>
                  </a:cubicBezTo>
                  <a:cubicBezTo>
                    <a:pt x="8714" y="6483"/>
                    <a:pt x="8714" y="6463"/>
                    <a:pt x="8694" y="6437"/>
                  </a:cubicBezTo>
                  <a:cubicBezTo>
                    <a:pt x="8669" y="6376"/>
                    <a:pt x="8694" y="6309"/>
                    <a:pt x="8694" y="6268"/>
                  </a:cubicBezTo>
                  <a:lnTo>
                    <a:pt x="8694" y="6227"/>
                  </a:lnTo>
                  <a:cubicBezTo>
                    <a:pt x="8694" y="6181"/>
                    <a:pt x="8714" y="6160"/>
                    <a:pt x="8714" y="6119"/>
                  </a:cubicBezTo>
                  <a:cubicBezTo>
                    <a:pt x="8714" y="6078"/>
                    <a:pt x="8734" y="6052"/>
                    <a:pt x="8694" y="6032"/>
                  </a:cubicBezTo>
                  <a:cubicBezTo>
                    <a:pt x="8714" y="5991"/>
                    <a:pt x="8714" y="5970"/>
                    <a:pt x="8714" y="5950"/>
                  </a:cubicBezTo>
                  <a:cubicBezTo>
                    <a:pt x="8734" y="5903"/>
                    <a:pt x="8734" y="5883"/>
                    <a:pt x="8734" y="5842"/>
                  </a:cubicBezTo>
                  <a:cubicBezTo>
                    <a:pt x="8754" y="5821"/>
                    <a:pt x="8754" y="5796"/>
                    <a:pt x="8773" y="5755"/>
                  </a:cubicBezTo>
                  <a:cubicBezTo>
                    <a:pt x="8773" y="5667"/>
                    <a:pt x="8793" y="5606"/>
                    <a:pt x="8818" y="5565"/>
                  </a:cubicBezTo>
                  <a:lnTo>
                    <a:pt x="8793" y="5565"/>
                  </a:lnTo>
                  <a:cubicBezTo>
                    <a:pt x="8818" y="5518"/>
                    <a:pt x="8818" y="5498"/>
                    <a:pt x="8858" y="5477"/>
                  </a:cubicBezTo>
                  <a:cubicBezTo>
                    <a:pt x="8850" y="5460"/>
                    <a:pt x="8841" y="5454"/>
                    <a:pt x="8834" y="5454"/>
                  </a:cubicBezTo>
                  <a:cubicBezTo>
                    <a:pt x="8825" y="5454"/>
                    <a:pt x="8818" y="5466"/>
                    <a:pt x="8818" y="5477"/>
                  </a:cubicBezTo>
                  <a:lnTo>
                    <a:pt x="8793" y="5457"/>
                  </a:lnTo>
                  <a:cubicBezTo>
                    <a:pt x="8793" y="5411"/>
                    <a:pt x="8838" y="5436"/>
                    <a:pt x="8858" y="5411"/>
                  </a:cubicBezTo>
                  <a:cubicBezTo>
                    <a:pt x="8878" y="5390"/>
                    <a:pt x="8858" y="5369"/>
                    <a:pt x="8858" y="5369"/>
                  </a:cubicBezTo>
                  <a:cubicBezTo>
                    <a:pt x="8858" y="5349"/>
                    <a:pt x="8878" y="5349"/>
                    <a:pt x="8878" y="5349"/>
                  </a:cubicBezTo>
                  <a:cubicBezTo>
                    <a:pt x="8878" y="5329"/>
                    <a:pt x="8858" y="5329"/>
                    <a:pt x="8858" y="5282"/>
                  </a:cubicBezTo>
                  <a:cubicBezTo>
                    <a:pt x="8878" y="5262"/>
                    <a:pt x="8878" y="5241"/>
                    <a:pt x="8898" y="5221"/>
                  </a:cubicBezTo>
                  <a:lnTo>
                    <a:pt x="8878" y="5200"/>
                  </a:lnTo>
                  <a:cubicBezTo>
                    <a:pt x="8918" y="5154"/>
                    <a:pt x="8918" y="5113"/>
                    <a:pt x="8942" y="5072"/>
                  </a:cubicBezTo>
                  <a:cubicBezTo>
                    <a:pt x="8962" y="5051"/>
                    <a:pt x="8962" y="5026"/>
                    <a:pt x="8962" y="5005"/>
                  </a:cubicBezTo>
                  <a:cubicBezTo>
                    <a:pt x="8982" y="4985"/>
                    <a:pt x="8982" y="4943"/>
                    <a:pt x="9022" y="4923"/>
                  </a:cubicBezTo>
                  <a:cubicBezTo>
                    <a:pt x="9042" y="4897"/>
                    <a:pt x="9067" y="4856"/>
                    <a:pt x="9067" y="4815"/>
                  </a:cubicBezTo>
                  <a:cubicBezTo>
                    <a:pt x="9067" y="4748"/>
                    <a:pt x="9107" y="4707"/>
                    <a:pt x="9127" y="4641"/>
                  </a:cubicBezTo>
                  <a:cubicBezTo>
                    <a:pt x="9147" y="4620"/>
                    <a:pt x="9147" y="4599"/>
                    <a:pt x="9166" y="4579"/>
                  </a:cubicBezTo>
                  <a:cubicBezTo>
                    <a:pt x="9166" y="4538"/>
                    <a:pt x="9166" y="4512"/>
                    <a:pt x="9191" y="4492"/>
                  </a:cubicBezTo>
                  <a:lnTo>
                    <a:pt x="9191" y="4471"/>
                  </a:lnTo>
                  <a:cubicBezTo>
                    <a:pt x="9191" y="4430"/>
                    <a:pt x="9251" y="4384"/>
                    <a:pt x="9251" y="4322"/>
                  </a:cubicBezTo>
                  <a:lnTo>
                    <a:pt x="9271" y="4302"/>
                  </a:lnTo>
                  <a:cubicBezTo>
                    <a:pt x="9316" y="4235"/>
                    <a:pt x="9336" y="4194"/>
                    <a:pt x="9375" y="4153"/>
                  </a:cubicBezTo>
                  <a:cubicBezTo>
                    <a:pt x="9375" y="4132"/>
                    <a:pt x="9388" y="4101"/>
                    <a:pt x="9417" y="4101"/>
                  </a:cubicBezTo>
                  <a:cubicBezTo>
                    <a:pt x="9424" y="4101"/>
                    <a:pt x="9432" y="4103"/>
                    <a:pt x="9440" y="4107"/>
                  </a:cubicBezTo>
                  <a:lnTo>
                    <a:pt x="9440" y="4025"/>
                  </a:lnTo>
                  <a:cubicBezTo>
                    <a:pt x="9500" y="3958"/>
                    <a:pt x="9520" y="3896"/>
                    <a:pt x="9564" y="3829"/>
                  </a:cubicBezTo>
                  <a:lnTo>
                    <a:pt x="9564" y="3768"/>
                  </a:lnTo>
                  <a:cubicBezTo>
                    <a:pt x="9584" y="3742"/>
                    <a:pt x="9604" y="3742"/>
                    <a:pt x="9624" y="3742"/>
                  </a:cubicBezTo>
                  <a:lnTo>
                    <a:pt x="9624" y="3681"/>
                  </a:lnTo>
                  <a:cubicBezTo>
                    <a:pt x="9632" y="3685"/>
                    <a:pt x="9640" y="3687"/>
                    <a:pt x="9647" y="3687"/>
                  </a:cubicBezTo>
                  <a:cubicBezTo>
                    <a:pt x="9667" y="3687"/>
                    <a:pt x="9683" y="3675"/>
                    <a:pt x="9695" y="3675"/>
                  </a:cubicBezTo>
                  <a:cubicBezTo>
                    <a:pt x="9700" y="3675"/>
                    <a:pt x="9704" y="3676"/>
                    <a:pt x="9709" y="3681"/>
                  </a:cubicBezTo>
                  <a:lnTo>
                    <a:pt x="9709" y="3640"/>
                  </a:lnTo>
                  <a:lnTo>
                    <a:pt x="9689" y="3640"/>
                  </a:lnTo>
                  <a:cubicBezTo>
                    <a:pt x="9664" y="3640"/>
                    <a:pt x="9664" y="3614"/>
                    <a:pt x="9664" y="3614"/>
                  </a:cubicBezTo>
                  <a:cubicBezTo>
                    <a:pt x="9689" y="3594"/>
                    <a:pt x="9709" y="3594"/>
                    <a:pt x="9709" y="3594"/>
                  </a:cubicBezTo>
                  <a:lnTo>
                    <a:pt x="9709" y="3573"/>
                  </a:lnTo>
                  <a:cubicBezTo>
                    <a:pt x="9709" y="3573"/>
                    <a:pt x="9709" y="3552"/>
                    <a:pt x="9729" y="3552"/>
                  </a:cubicBezTo>
                  <a:lnTo>
                    <a:pt x="9813" y="3552"/>
                  </a:lnTo>
                  <a:cubicBezTo>
                    <a:pt x="9788" y="3532"/>
                    <a:pt x="9788" y="3532"/>
                    <a:pt x="9768" y="3532"/>
                  </a:cubicBezTo>
                  <a:cubicBezTo>
                    <a:pt x="9788" y="3465"/>
                    <a:pt x="9853" y="3445"/>
                    <a:pt x="9893" y="3403"/>
                  </a:cubicBezTo>
                  <a:lnTo>
                    <a:pt x="9893" y="3357"/>
                  </a:lnTo>
                  <a:lnTo>
                    <a:pt x="9913" y="3357"/>
                  </a:lnTo>
                  <a:cubicBezTo>
                    <a:pt x="9957" y="3337"/>
                    <a:pt x="9977" y="3316"/>
                    <a:pt x="9997" y="3275"/>
                  </a:cubicBezTo>
                  <a:cubicBezTo>
                    <a:pt x="10017" y="3255"/>
                    <a:pt x="10062" y="3229"/>
                    <a:pt x="10082" y="3208"/>
                  </a:cubicBezTo>
                  <a:lnTo>
                    <a:pt x="10102" y="3208"/>
                  </a:lnTo>
                  <a:cubicBezTo>
                    <a:pt x="10122" y="3147"/>
                    <a:pt x="10206" y="3147"/>
                    <a:pt x="10226" y="3059"/>
                  </a:cubicBezTo>
                  <a:cubicBezTo>
                    <a:pt x="10226" y="3039"/>
                    <a:pt x="10246" y="3019"/>
                    <a:pt x="10266" y="3019"/>
                  </a:cubicBezTo>
                  <a:cubicBezTo>
                    <a:pt x="10282" y="3002"/>
                    <a:pt x="10302" y="2967"/>
                    <a:pt x="10331" y="2967"/>
                  </a:cubicBezTo>
                  <a:cubicBezTo>
                    <a:pt x="10337" y="2967"/>
                    <a:pt x="10344" y="2969"/>
                    <a:pt x="10351" y="2972"/>
                  </a:cubicBezTo>
                  <a:cubicBezTo>
                    <a:pt x="10410" y="2890"/>
                    <a:pt x="10475" y="2824"/>
                    <a:pt x="10560" y="2803"/>
                  </a:cubicBezTo>
                  <a:cubicBezTo>
                    <a:pt x="10599" y="2782"/>
                    <a:pt x="10619" y="2741"/>
                    <a:pt x="10659" y="2716"/>
                  </a:cubicBezTo>
                  <a:cubicBezTo>
                    <a:pt x="10684" y="2695"/>
                    <a:pt x="10684" y="2675"/>
                    <a:pt x="10724" y="2675"/>
                  </a:cubicBezTo>
                  <a:cubicBezTo>
                    <a:pt x="10724" y="2654"/>
                    <a:pt x="10704" y="2654"/>
                    <a:pt x="10704" y="2654"/>
                  </a:cubicBezTo>
                  <a:cubicBezTo>
                    <a:pt x="10724" y="2613"/>
                    <a:pt x="10764" y="2613"/>
                    <a:pt x="10783" y="2567"/>
                  </a:cubicBezTo>
                  <a:cubicBezTo>
                    <a:pt x="10808" y="2526"/>
                    <a:pt x="10848" y="2526"/>
                    <a:pt x="10868" y="2505"/>
                  </a:cubicBezTo>
                  <a:cubicBezTo>
                    <a:pt x="10888" y="2459"/>
                    <a:pt x="10933" y="2459"/>
                    <a:pt x="10973" y="2459"/>
                  </a:cubicBezTo>
                  <a:cubicBezTo>
                    <a:pt x="10973" y="2438"/>
                    <a:pt x="10973" y="2418"/>
                    <a:pt x="10992" y="2418"/>
                  </a:cubicBezTo>
                  <a:cubicBezTo>
                    <a:pt x="11057" y="2398"/>
                    <a:pt x="11097" y="2356"/>
                    <a:pt x="11137" y="2310"/>
                  </a:cubicBezTo>
                  <a:lnTo>
                    <a:pt x="11157" y="2310"/>
                  </a:lnTo>
                  <a:cubicBezTo>
                    <a:pt x="11202" y="2289"/>
                    <a:pt x="11241" y="2249"/>
                    <a:pt x="11261" y="2228"/>
                  </a:cubicBezTo>
                  <a:lnTo>
                    <a:pt x="11326" y="2228"/>
                  </a:lnTo>
                  <a:cubicBezTo>
                    <a:pt x="11346" y="2182"/>
                    <a:pt x="11386" y="2182"/>
                    <a:pt x="11406" y="2141"/>
                  </a:cubicBezTo>
                  <a:lnTo>
                    <a:pt x="11430" y="2141"/>
                  </a:lnTo>
                  <a:cubicBezTo>
                    <a:pt x="11470" y="2141"/>
                    <a:pt x="11490" y="2100"/>
                    <a:pt x="11510" y="2074"/>
                  </a:cubicBezTo>
                  <a:cubicBezTo>
                    <a:pt x="11530" y="2033"/>
                    <a:pt x="11575" y="2033"/>
                    <a:pt x="11595" y="2012"/>
                  </a:cubicBezTo>
                  <a:cubicBezTo>
                    <a:pt x="11615" y="1992"/>
                    <a:pt x="11634" y="1992"/>
                    <a:pt x="11634" y="1971"/>
                  </a:cubicBezTo>
                  <a:cubicBezTo>
                    <a:pt x="11638" y="1975"/>
                    <a:pt x="11644" y="1977"/>
                    <a:pt x="11649" y="1977"/>
                  </a:cubicBezTo>
                  <a:cubicBezTo>
                    <a:pt x="11662" y="1977"/>
                    <a:pt x="11678" y="1971"/>
                    <a:pt x="11695" y="1971"/>
                  </a:cubicBezTo>
                  <a:cubicBezTo>
                    <a:pt x="11708" y="1971"/>
                    <a:pt x="11722" y="1974"/>
                    <a:pt x="11736" y="1988"/>
                  </a:cubicBezTo>
                  <a:cubicBezTo>
                    <a:pt x="11719" y="1969"/>
                    <a:pt x="11719" y="1946"/>
                    <a:pt x="11719" y="1946"/>
                  </a:cubicBezTo>
                  <a:cubicBezTo>
                    <a:pt x="11751" y="1946"/>
                    <a:pt x="11770" y="1920"/>
                    <a:pt x="11799" y="1920"/>
                  </a:cubicBezTo>
                  <a:cubicBezTo>
                    <a:pt x="11806" y="1920"/>
                    <a:pt x="11815" y="1921"/>
                    <a:pt x="11824" y="1925"/>
                  </a:cubicBezTo>
                  <a:cubicBezTo>
                    <a:pt x="11863" y="1925"/>
                    <a:pt x="11883" y="1905"/>
                    <a:pt x="11903" y="1884"/>
                  </a:cubicBezTo>
                  <a:cubicBezTo>
                    <a:pt x="11928" y="1884"/>
                    <a:pt x="11948" y="1884"/>
                    <a:pt x="11968" y="1905"/>
                  </a:cubicBezTo>
                  <a:cubicBezTo>
                    <a:pt x="11988" y="1884"/>
                    <a:pt x="11988" y="1863"/>
                    <a:pt x="11988" y="1843"/>
                  </a:cubicBezTo>
                  <a:cubicBezTo>
                    <a:pt x="12052" y="1843"/>
                    <a:pt x="12112" y="1797"/>
                    <a:pt x="12177" y="1776"/>
                  </a:cubicBezTo>
                  <a:lnTo>
                    <a:pt x="12152" y="1776"/>
                  </a:lnTo>
                  <a:cubicBezTo>
                    <a:pt x="12164" y="1766"/>
                    <a:pt x="12171" y="1761"/>
                    <a:pt x="12176" y="1761"/>
                  </a:cubicBezTo>
                  <a:cubicBezTo>
                    <a:pt x="12182" y="1761"/>
                    <a:pt x="12187" y="1766"/>
                    <a:pt x="12197" y="1776"/>
                  </a:cubicBezTo>
                  <a:cubicBezTo>
                    <a:pt x="12217" y="1756"/>
                    <a:pt x="12217" y="1756"/>
                    <a:pt x="12236" y="1735"/>
                  </a:cubicBezTo>
                  <a:lnTo>
                    <a:pt x="12217" y="1715"/>
                  </a:lnTo>
                  <a:lnTo>
                    <a:pt x="12256" y="1715"/>
                  </a:lnTo>
                  <a:cubicBezTo>
                    <a:pt x="12256" y="1715"/>
                    <a:pt x="12256" y="1703"/>
                    <a:pt x="12262" y="1703"/>
                  </a:cubicBezTo>
                  <a:cubicBezTo>
                    <a:pt x="12265" y="1703"/>
                    <a:pt x="12269" y="1706"/>
                    <a:pt x="12276" y="1715"/>
                  </a:cubicBezTo>
                  <a:lnTo>
                    <a:pt x="12276" y="1735"/>
                  </a:lnTo>
                  <a:cubicBezTo>
                    <a:pt x="12301" y="1735"/>
                    <a:pt x="12301" y="1715"/>
                    <a:pt x="12301" y="1689"/>
                  </a:cubicBezTo>
                  <a:lnTo>
                    <a:pt x="12381" y="1689"/>
                  </a:lnTo>
                  <a:cubicBezTo>
                    <a:pt x="12401" y="1689"/>
                    <a:pt x="12425" y="1668"/>
                    <a:pt x="12445" y="1668"/>
                  </a:cubicBezTo>
                  <a:cubicBezTo>
                    <a:pt x="12550" y="1668"/>
                    <a:pt x="12630" y="1628"/>
                    <a:pt x="12714" y="1586"/>
                  </a:cubicBezTo>
                  <a:lnTo>
                    <a:pt x="12734" y="1607"/>
                  </a:lnTo>
                  <a:cubicBezTo>
                    <a:pt x="12748" y="1593"/>
                    <a:pt x="12752" y="1576"/>
                    <a:pt x="12769" y="1576"/>
                  </a:cubicBezTo>
                  <a:cubicBezTo>
                    <a:pt x="12776" y="1576"/>
                    <a:pt x="12785" y="1579"/>
                    <a:pt x="12799" y="1586"/>
                  </a:cubicBezTo>
                  <a:cubicBezTo>
                    <a:pt x="12799" y="1586"/>
                    <a:pt x="12818" y="1586"/>
                    <a:pt x="12818" y="1561"/>
                  </a:cubicBezTo>
                  <a:cubicBezTo>
                    <a:pt x="12898" y="1499"/>
                    <a:pt x="12983" y="1520"/>
                    <a:pt x="13087" y="1499"/>
                  </a:cubicBezTo>
                  <a:cubicBezTo>
                    <a:pt x="13127" y="1499"/>
                    <a:pt x="13172" y="1479"/>
                    <a:pt x="13212" y="1458"/>
                  </a:cubicBezTo>
                  <a:cubicBezTo>
                    <a:pt x="13251" y="1458"/>
                    <a:pt x="13271" y="1458"/>
                    <a:pt x="13296" y="1432"/>
                  </a:cubicBezTo>
                  <a:cubicBezTo>
                    <a:pt x="13316" y="1432"/>
                    <a:pt x="13316" y="1458"/>
                    <a:pt x="13336" y="1458"/>
                  </a:cubicBezTo>
                  <a:cubicBezTo>
                    <a:pt x="13376" y="1458"/>
                    <a:pt x="13409" y="1447"/>
                    <a:pt x="13439" y="1447"/>
                  </a:cubicBezTo>
                  <a:cubicBezTo>
                    <a:pt x="13453" y="1447"/>
                    <a:pt x="13467" y="1450"/>
                    <a:pt x="13480" y="1458"/>
                  </a:cubicBezTo>
                  <a:cubicBezTo>
                    <a:pt x="13490" y="1468"/>
                    <a:pt x="13500" y="1473"/>
                    <a:pt x="13508" y="1473"/>
                  </a:cubicBezTo>
                  <a:cubicBezTo>
                    <a:pt x="13515" y="1473"/>
                    <a:pt x="13520" y="1468"/>
                    <a:pt x="13520" y="1458"/>
                  </a:cubicBezTo>
                  <a:cubicBezTo>
                    <a:pt x="13526" y="1452"/>
                    <a:pt x="13531" y="1450"/>
                    <a:pt x="13537" y="1450"/>
                  </a:cubicBezTo>
                  <a:cubicBezTo>
                    <a:pt x="13550" y="1450"/>
                    <a:pt x="13562" y="1463"/>
                    <a:pt x="13573" y="1463"/>
                  </a:cubicBezTo>
                  <a:cubicBezTo>
                    <a:pt x="13577" y="1463"/>
                    <a:pt x="13581" y="1462"/>
                    <a:pt x="13585" y="1458"/>
                  </a:cubicBezTo>
                  <a:cubicBezTo>
                    <a:pt x="13589" y="1452"/>
                    <a:pt x="13594" y="1450"/>
                    <a:pt x="13598" y="1450"/>
                  </a:cubicBezTo>
                  <a:cubicBezTo>
                    <a:pt x="13610" y="1450"/>
                    <a:pt x="13622" y="1463"/>
                    <a:pt x="13633" y="1463"/>
                  </a:cubicBezTo>
                  <a:cubicBezTo>
                    <a:pt x="13637" y="1463"/>
                    <a:pt x="13641" y="1462"/>
                    <a:pt x="13644" y="1458"/>
                  </a:cubicBezTo>
                  <a:lnTo>
                    <a:pt x="13709" y="1458"/>
                  </a:lnTo>
                  <a:cubicBezTo>
                    <a:pt x="13729" y="1458"/>
                    <a:pt x="13749" y="1458"/>
                    <a:pt x="13769" y="1432"/>
                  </a:cubicBezTo>
                  <a:close/>
                  <a:moveTo>
                    <a:pt x="3424" y="11745"/>
                  </a:moveTo>
                  <a:cubicBezTo>
                    <a:pt x="3424" y="11745"/>
                    <a:pt x="3424" y="11766"/>
                    <a:pt x="3404" y="11766"/>
                  </a:cubicBezTo>
                  <a:cubicBezTo>
                    <a:pt x="3404" y="11745"/>
                    <a:pt x="3424" y="11745"/>
                    <a:pt x="3424" y="11745"/>
                  </a:cubicBezTo>
                  <a:close/>
                  <a:moveTo>
                    <a:pt x="6093" y="11771"/>
                  </a:moveTo>
                  <a:cubicBezTo>
                    <a:pt x="6106" y="11771"/>
                    <a:pt x="6121" y="11776"/>
                    <a:pt x="6141" y="11786"/>
                  </a:cubicBezTo>
                  <a:lnTo>
                    <a:pt x="6057" y="11786"/>
                  </a:lnTo>
                  <a:cubicBezTo>
                    <a:pt x="6069" y="11776"/>
                    <a:pt x="6080" y="11771"/>
                    <a:pt x="6093" y="11771"/>
                  </a:cubicBezTo>
                  <a:close/>
                  <a:moveTo>
                    <a:pt x="6678" y="11786"/>
                  </a:moveTo>
                  <a:cubicBezTo>
                    <a:pt x="6678" y="11807"/>
                    <a:pt x="6703" y="11807"/>
                    <a:pt x="6703" y="11807"/>
                  </a:cubicBezTo>
                  <a:cubicBezTo>
                    <a:pt x="6693" y="11815"/>
                    <a:pt x="6687" y="11820"/>
                    <a:pt x="6683" y="11820"/>
                  </a:cubicBezTo>
                  <a:cubicBezTo>
                    <a:pt x="6678" y="11820"/>
                    <a:pt x="6678" y="11810"/>
                    <a:pt x="6678" y="11786"/>
                  </a:cubicBezTo>
                  <a:close/>
                  <a:moveTo>
                    <a:pt x="6743" y="11807"/>
                  </a:moveTo>
                  <a:cubicBezTo>
                    <a:pt x="6723" y="11807"/>
                    <a:pt x="6723" y="11827"/>
                    <a:pt x="6723" y="11827"/>
                  </a:cubicBezTo>
                  <a:lnTo>
                    <a:pt x="6723" y="11807"/>
                  </a:lnTo>
                  <a:close/>
                  <a:moveTo>
                    <a:pt x="10659" y="11658"/>
                  </a:moveTo>
                  <a:cubicBezTo>
                    <a:pt x="10684" y="11658"/>
                    <a:pt x="10704" y="11658"/>
                    <a:pt x="10724" y="11679"/>
                  </a:cubicBezTo>
                  <a:cubicBezTo>
                    <a:pt x="10724" y="11725"/>
                    <a:pt x="10744" y="11745"/>
                    <a:pt x="10744" y="11807"/>
                  </a:cubicBezTo>
                  <a:cubicBezTo>
                    <a:pt x="10704" y="11827"/>
                    <a:pt x="10659" y="11827"/>
                    <a:pt x="10619" y="11827"/>
                  </a:cubicBezTo>
                  <a:cubicBezTo>
                    <a:pt x="10599" y="11807"/>
                    <a:pt x="10619" y="11786"/>
                    <a:pt x="10599" y="11766"/>
                  </a:cubicBezTo>
                  <a:cubicBezTo>
                    <a:pt x="10589" y="11756"/>
                    <a:pt x="10585" y="11756"/>
                    <a:pt x="10579" y="11756"/>
                  </a:cubicBezTo>
                  <a:cubicBezTo>
                    <a:pt x="10574" y="11756"/>
                    <a:pt x="10570" y="11756"/>
                    <a:pt x="10560" y="11745"/>
                  </a:cubicBezTo>
                  <a:lnTo>
                    <a:pt x="10579" y="11725"/>
                  </a:lnTo>
                  <a:cubicBezTo>
                    <a:pt x="10579" y="11712"/>
                    <a:pt x="10574" y="11712"/>
                    <a:pt x="10570" y="11712"/>
                  </a:cubicBezTo>
                  <a:cubicBezTo>
                    <a:pt x="10565" y="11712"/>
                    <a:pt x="10560" y="11712"/>
                    <a:pt x="10560" y="11699"/>
                  </a:cubicBezTo>
                  <a:cubicBezTo>
                    <a:pt x="10579" y="11658"/>
                    <a:pt x="10639" y="11679"/>
                    <a:pt x="10659" y="11658"/>
                  </a:cubicBezTo>
                  <a:close/>
                  <a:moveTo>
                    <a:pt x="9584" y="11422"/>
                  </a:moveTo>
                  <a:cubicBezTo>
                    <a:pt x="9624" y="11442"/>
                    <a:pt x="9644" y="11489"/>
                    <a:pt x="9664" y="11509"/>
                  </a:cubicBezTo>
                  <a:cubicBezTo>
                    <a:pt x="9664" y="11530"/>
                    <a:pt x="9644" y="11550"/>
                    <a:pt x="9664" y="11550"/>
                  </a:cubicBezTo>
                  <a:cubicBezTo>
                    <a:pt x="9664" y="11596"/>
                    <a:pt x="9689" y="11596"/>
                    <a:pt x="9709" y="11637"/>
                  </a:cubicBezTo>
                  <a:cubicBezTo>
                    <a:pt x="9729" y="11679"/>
                    <a:pt x="9729" y="11699"/>
                    <a:pt x="9689" y="11725"/>
                  </a:cubicBezTo>
                  <a:cubicBezTo>
                    <a:pt x="9664" y="11745"/>
                    <a:pt x="9644" y="11766"/>
                    <a:pt x="9644" y="11766"/>
                  </a:cubicBezTo>
                  <a:cubicBezTo>
                    <a:pt x="9540" y="11786"/>
                    <a:pt x="9460" y="11807"/>
                    <a:pt x="9375" y="11853"/>
                  </a:cubicBezTo>
                  <a:cubicBezTo>
                    <a:pt x="9336" y="11853"/>
                    <a:pt x="9316" y="11853"/>
                    <a:pt x="9271" y="11874"/>
                  </a:cubicBezTo>
                  <a:cubicBezTo>
                    <a:pt x="9241" y="11884"/>
                    <a:pt x="9210" y="11884"/>
                    <a:pt x="9179" y="11884"/>
                  </a:cubicBezTo>
                  <a:cubicBezTo>
                    <a:pt x="9148" y="11884"/>
                    <a:pt x="9117" y="11884"/>
                    <a:pt x="9087" y="11894"/>
                  </a:cubicBezTo>
                  <a:cubicBezTo>
                    <a:pt x="9042" y="11807"/>
                    <a:pt x="9022" y="11725"/>
                    <a:pt x="8962" y="11658"/>
                  </a:cubicBezTo>
                  <a:cubicBezTo>
                    <a:pt x="8982" y="11658"/>
                    <a:pt x="8982" y="11637"/>
                    <a:pt x="8982" y="11637"/>
                  </a:cubicBezTo>
                  <a:cubicBezTo>
                    <a:pt x="8962" y="11617"/>
                    <a:pt x="8982" y="11617"/>
                    <a:pt x="8982" y="11617"/>
                  </a:cubicBezTo>
                  <a:cubicBezTo>
                    <a:pt x="9002" y="11571"/>
                    <a:pt x="9042" y="11571"/>
                    <a:pt x="9067" y="11550"/>
                  </a:cubicBezTo>
                  <a:cubicBezTo>
                    <a:pt x="9147" y="11550"/>
                    <a:pt x="9211" y="11530"/>
                    <a:pt x="9271" y="11530"/>
                  </a:cubicBezTo>
                  <a:cubicBezTo>
                    <a:pt x="9336" y="11442"/>
                    <a:pt x="9440" y="11468"/>
                    <a:pt x="9500" y="11422"/>
                  </a:cubicBezTo>
                  <a:cubicBezTo>
                    <a:pt x="9540" y="11422"/>
                    <a:pt x="9540" y="11442"/>
                    <a:pt x="9564" y="11468"/>
                  </a:cubicBezTo>
                  <a:cubicBezTo>
                    <a:pt x="9584" y="11468"/>
                    <a:pt x="9564" y="11422"/>
                    <a:pt x="9584" y="11422"/>
                  </a:cubicBezTo>
                  <a:close/>
                  <a:moveTo>
                    <a:pt x="11968" y="11541"/>
                  </a:moveTo>
                  <a:cubicBezTo>
                    <a:pt x="11981" y="11541"/>
                    <a:pt x="11994" y="11550"/>
                    <a:pt x="12008" y="11550"/>
                  </a:cubicBezTo>
                  <a:cubicBezTo>
                    <a:pt x="12028" y="11617"/>
                    <a:pt x="12052" y="11679"/>
                    <a:pt x="12092" y="11745"/>
                  </a:cubicBezTo>
                  <a:cubicBezTo>
                    <a:pt x="12132" y="11766"/>
                    <a:pt x="12092" y="11807"/>
                    <a:pt x="12112" y="11853"/>
                  </a:cubicBezTo>
                  <a:cubicBezTo>
                    <a:pt x="12112" y="11853"/>
                    <a:pt x="12092" y="11853"/>
                    <a:pt x="12092" y="11874"/>
                  </a:cubicBezTo>
                  <a:cubicBezTo>
                    <a:pt x="12052" y="11874"/>
                    <a:pt x="12052" y="11874"/>
                    <a:pt x="12052" y="11915"/>
                  </a:cubicBezTo>
                  <a:cubicBezTo>
                    <a:pt x="12028" y="11915"/>
                    <a:pt x="12028" y="11894"/>
                    <a:pt x="12008" y="11894"/>
                  </a:cubicBezTo>
                  <a:lnTo>
                    <a:pt x="11968" y="11894"/>
                  </a:lnTo>
                  <a:cubicBezTo>
                    <a:pt x="11948" y="11915"/>
                    <a:pt x="11928" y="11915"/>
                    <a:pt x="11903" y="11935"/>
                  </a:cubicBezTo>
                  <a:cubicBezTo>
                    <a:pt x="11883" y="11915"/>
                    <a:pt x="11863" y="11894"/>
                    <a:pt x="11843" y="11894"/>
                  </a:cubicBezTo>
                  <a:lnTo>
                    <a:pt x="11843" y="11915"/>
                  </a:lnTo>
                  <a:cubicBezTo>
                    <a:pt x="11824" y="11956"/>
                    <a:pt x="11804" y="11956"/>
                    <a:pt x="11779" y="11981"/>
                  </a:cubicBezTo>
                  <a:cubicBezTo>
                    <a:pt x="11699" y="11915"/>
                    <a:pt x="11679" y="11827"/>
                    <a:pt x="11654" y="11725"/>
                  </a:cubicBezTo>
                  <a:cubicBezTo>
                    <a:pt x="11679" y="11745"/>
                    <a:pt x="11699" y="11745"/>
                    <a:pt x="11719" y="11766"/>
                  </a:cubicBezTo>
                  <a:cubicBezTo>
                    <a:pt x="11719" y="11766"/>
                    <a:pt x="11719" y="11745"/>
                    <a:pt x="11739" y="11745"/>
                  </a:cubicBezTo>
                  <a:cubicBezTo>
                    <a:pt x="11739" y="11745"/>
                    <a:pt x="11739" y="11766"/>
                    <a:pt x="11759" y="11766"/>
                  </a:cubicBezTo>
                  <a:cubicBezTo>
                    <a:pt x="11739" y="11786"/>
                    <a:pt x="11739" y="11786"/>
                    <a:pt x="11739" y="11807"/>
                  </a:cubicBezTo>
                  <a:cubicBezTo>
                    <a:pt x="11759" y="11827"/>
                    <a:pt x="11759" y="11853"/>
                    <a:pt x="11759" y="11874"/>
                  </a:cubicBezTo>
                  <a:cubicBezTo>
                    <a:pt x="11759" y="11853"/>
                    <a:pt x="11779" y="11853"/>
                    <a:pt x="11779" y="11827"/>
                  </a:cubicBezTo>
                  <a:cubicBezTo>
                    <a:pt x="11759" y="11786"/>
                    <a:pt x="11779" y="11745"/>
                    <a:pt x="11759" y="11679"/>
                  </a:cubicBezTo>
                  <a:cubicBezTo>
                    <a:pt x="11804" y="11679"/>
                    <a:pt x="11759" y="11617"/>
                    <a:pt x="11804" y="11596"/>
                  </a:cubicBezTo>
                  <a:cubicBezTo>
                    <a:pt x="11811" y="11599"/>
                    <a:pt x="11819" y="11600"/>
                    <a:pt x="11826" y="11600"/>
                  </a:cubicBezTo>
                  <a:cubicBezTo>
                    <a:pt x="11874" y="11600"/>
                    <a:pt x="11909" y="11550"/>
                    <a:pt x="11948" y="11550"/>
                  </a:cubicBezTo>
                  <a:cubicBezTo>
                    <a:pt x="11954" y="11543"/>
                    <a:pt x="11961" y="11541"/>
                    <a:pt x="11968" y="11541"/>
                  </a:cubicBezTo>
                  <a:close/>
                  <a:moveTo>
                    <a:pt x="8773" y="11658"/>
                  </a:moveTo>
                  <a:cubicBezTo>
                    <a:pt x="8773" y="11699"/>
                    <a:pt x="8818" y="11745"/>
                    <a:pt x="8838" y="11766"/>
                  </a:cubicBezTo>
                  <a:cubicBezTo>
                    <a:pt x="8838" y="11786"/>
                    <a:pt x="8818" y="11807"/>
                    <a:pt x="8818" y="11827"/>
                  </a:cubicBezTo>
                  <a:cubicBezTo>
                    <a:pt x="8838" y="11853"/>
                    <a:pt x="8838" y="11853"/>
                    <a:pt x="8858" y="11874"/>
                  </a:cubicBezTo>
                  <a:cubicBezTo>
                    <a:pt x="8838" y="11915"/>
                    <a:pt x="8838" y="11935"/>
                    <a:pt x="8858" y="11956"/>
                  </a:cubicBezTo>
                  <a:cubicBezTo>
                    <a:pt x="8847" y="11980"/>
                    <a:pt x="8837" y="11986"/>
                    <a:pt x="8823" y="11986"/>
                  </a:cubicBezTo>
                  <a:cubicBezTo>
                    <a:pt x="8810" y="11986"/>
                    <a:pt x="8794" y="11981"/>
                    <a:pt x="8773" y="11981"/>
                  </a:cubicBezTo>
                  <a:cubicBezTo>
                    <a:pt x="8734" y="11956"/>
                    <a:pt x="8714" y="11915"/>
                    <a:pt x="8669" y="11874"/>
                  </a:cubicBezTo>
                  <a:cubicBezTo>
                    <a:pt x="8669" y="11827"/>
                    <a:pt x="8649" y="11786"/>
                    <a:pt x="8629" y="11766"/>
                  </a:cubicBezTo>
                  <a:cubicBezTo>
                    <a:pt x="8649" y="11745"/>
                    <a:pt x="8649" y="11725"/>
                    <a:pt x="8669" y="11725"/>
                  </a:cubicBezTo>
                  <a:cubicBezTo>
                    <a:pt x="8669" y="11699"/>
                    <a:pt x="8669" y="11699"/>
                    <a:pt x="8649" y="11679"/>
                  </a:cubicBezTo>
                  <a:cubicBezTo>
                    <a:pt x="8694" y="11658"/>
                    <a:pt x="8734" y="11658"/>
                    <a:pt x="8773" y="11658"/>
                  </a:cubicBezTo>
                  <a:close/>
                  <a:moveTo>
                    <a:pt x="10266" y="11807"/>
                  </a:moveTo>
                  <a:cubicBezTo>
                    <a:pt x="10280" y="11821"/>
                    <a:pt x="10296" y="11838"/>
                    <a:pt x="10312" y="11838"/>
                  </a:cubicBezTo>
                  <a:cubicBezTo>
                    <a:pt x="10318" y="11838"/>
                    <a:pt x="10325" y="11835"/>
                    <a:pt x="10331" y="11827"/>
                  </a:cubicBezTo>
                  <a:cubicBezTo>
                    <a:pt x="10351" y="11874"/>
                    <a:pt x="10331" y="11894"/>
                    <a:pt x="10331" y="11915"/>
                  </a:cubicBezTo>
                  <a:cubicBezTo>
                    <a:pt x="10311" y="11935"/>
                    <a:pt x="10266" y="11935"/>
                    <a:pt x="10246" y="11956"/>
                  </a:cubicBezTo>
                  <a:cubicBezTo>
                    <a:pt x="10246" y="11956"/>
                    <a:pt x="10226" y="11956"/>
                    <a:pt x="10226" y="11935"/>
                  </a:cubicBezTo>
                  <a:cubicBezTo>
                    <a:pt x="10226" y="11935"/>
                    <a:pt x="10226" y="11956"/>
                    <a:pt x="10206" y="11956"/>
                  </a:cubicBezTo>
                  <a:cubicBezTo>
                    <a:pt x="10190" y="11956"/>
                    <a:pt x="10187" y="11987"/>
                    <a:pt x="10162" y="11987"/>
                  </a:cubicBezTo>
                  <a:cubicBezTo>
                    <a:pt x="10157" y="11987"/>
                    <a:pt x="10150" y="11985"/>
                    <a:pt x="10141" y="11981"/>
                  </a:cubicBezTo>
                  <a:cubicBezTo>
                    <a:pt x="10132" y="11992"/>
                    <a:pt x="10122" y="11997"/>
                    <a:pt x="10109" y="11997"/>
                  </a:cubicBezTo>
                  <a:cubicBezTo>
                    <a:pt x="10097" y="11997"/>
                    <a:pt x="10082" y="11992"/>
                    <a:pt x="10062" y="11981"/>
                  </a:cubicBezTo>
                  <a:lnTo>
                    <a:pt x="9977" y="11981"/>
                  </a:lnTo>
                  <a:cubicBezTo>
                    <a:pt x="9957" y="11935"/>
                    <a:pt x="9997" y="11956"/>
                    <a:pt x="9997" y="11935"/>
                  </a:cubicBezTo>
                  <a:cubicBezTo>
                    <a:pt x="9997" y="11935"/>
                    <a:pt x="9997" y="11915"/>
                    <a:pt x="9977" y="11915"/>
                  </a:cubicBezTo>
                  <a:cubicBezTo>
                    <a:pt x="10017" y="11915"/>
                    <a:pt x="9997" y="11874"/>
                    <a:pt x="10037" y="11874"/>
                  </a:cubicBezTo>
                  <a:cubicBezTo>
                    <a:pt x="10062" y="11874"/>
                    <a:pt x="10102" y="11874"/>
                    <a:pt x="10122" y="11853"/>
                  </a:cubicBezTo>
                  <a:cubicBezTo>
                    <a:pt x="10132" y="11840"/>
                    <a:pt x="10141" y="11840"/>
                    <a:pt x="10152" y="11840"/>
                  </a:cubicBezTo>
                  <a:cubicBezTo>
                    <a:pt x="10163" y="11840"/>
                    <a:pt x="10174" y="11840"/>
                    <a:pt x="10186" y="11827"/>
                  </a:cubicBezTo>
                  <a:cubicBezTo>
                    <a:pt x="10206" y="11827"/>
                    <a:pt x="10206" y="11807"/>
                    <a:pt x="10226" y="11807"/>
                  </a:cubicBezTo>
                  <a:close/>
                  <a:moveTo>
                    <a:pt x="11575" y="12043"/>
                  </a:moveTo>
                  <a:cubicBezTo>
                    <a:pt x="11575" y="12043"/>
                    <a:pt x="11575" y="12063"/>
                    <a:pt x="11595" y="12063"/>
                  </a:cubicBezTo>
                  <a:lnTo>
                    <a:pt x="11595" y="12084"/>
                  </a:lnTo>
                  <a:lnTo>
                    <a:pt x="11575" y="12084"/>
                  </a:lnTo>
                  <a:cubicBezTo>
                    <a:pt x="11555" y="12063"/>
                    <a:pt x="11555" y="12063"/>
                    <a:pt x="11575" y="12043"/>
                  </a:cubicBezTo>
                  <a:close/>
                  <a:moveTo>
                    <a:pt x="9813" y="11935"/>
                  </a:moveTo>
                  <a:cubicBezTo>
                    <a:pt x="9833" y="11956"/>
                    <a:pt x="9853" y="11981"/>
                    <a:pt x="9873" y="12002"/>
                  </a:cubicBezTo>
                  <a:lnTo>
                    <a:pt x="9853" y="12022"/>
                  </a:lnTo>
                  <a:cubicBezTo>
                    <a:pt x="9873" y="12043"/>
                    <a:pt x="9893" y="12043"/>
                    <a:pt x="9893" y="12063"/>
                  </a:cubicBezTo>
                  <a:cubicBezTo>
                    <a:pt x="9873" y="12063"/>
                    <a:pt x="9873" y="12084"/>
                    <a:pt x="9853" y="12084"/>
                  </a:cubicBezTo>
                  <a:cubicBezTo>
                    <a:pt x="9853" y="12084"/>
                    <a:pt x="9833" y="12084"/>
                    <a:pt x="9833" y="12063"/>
                  </a:cubicBezTo>
                  <a:cubicBezTo>
                    <a:pt x="9788" y="12130"/>
                    <a:pt x="9729" y="12130"/>
                    <a:pt x="9689" y="12151"/>
                  </a:cubicBezTo>
                  <a:cubicBezTo>
                    <a:pt x="9624" y="12192"/>
                    <a:pt x="9564" y="12192"/>
                    <a:pt x="9500" y="12212"/>
                  </a:cubicBezTo>
                  <a:cubicBezTo>
                    <a:pt x="9440" y="12212"/>
                    <a:pt x="9375" y="12238"/>
                    <a:pt x="9336" y="12238"/>
                  </a:cubicBezTo>
                  <a:cubicBezTo>
                    <a:pt x="9316" y="12259"/>
                    <a:pt x="9291" y="12259"/>
                    <a:pt x="9271" y="12259"/>
                  </a:cubicBezTo>
                  <a:cubicBezTo>
                    <a:pt x="9251" y="12238"/>
                    <a:pt x="9231" y="12192"/>
                    <a:pt x="9191" y="12192"/>
                  </a:cubicBezTo>
                  <a:cubicBezTo>
                    <a:pt x="9211" y="12171"/>
                    <a:pt x="9211" y="12171"/>
                    <a:pt x="9211" y="12151"/>
                  </a:cubicBezTo>
                  <a:cubicBezTo>
                    <a:pt x="9211" y="12130"/>
                    <a:pt x="9231" y="12110"/>
                    <a:pt x="9271" y="12110"/>
                  </a:cubicBezTo>
                  <a:cubicBezTo>
                    <a:pt x="9291" y="12084"/>
                    <a:pt x="9336" y="12084"/>
                    <a:pt x="9355" y="12063"/>
                  </a:cubicBezTo>
                  <a:cubicBezTo>
                    <a:pt x="9375" y="12063"/>
                    <a:pt x="9395" y="12063"/>
                    <a:pt x="9415" y="12043"/>
                  </a:cubicBezTo>
                  <a:cubicBezTo>
                    <a:pt x="9480" y="12022"/>
                    <a:pt x="9564" y="12022"/>
                    <a:pt x="9604" y="11981"/>
                  </a:cubicBezTo>
                  <a:cubicBezTo>
                    <a:pt x="9616" y="11984"/>
                    <a:pt x="9626" y="11985"/>
                    <a:pt x="9637" y="11985"/>
                  </a:cubicBezTo>
                  <a:cubicBezTo>
                    <a:pt x="9705" y="11985"/>
                    <a:pt x="9757" y="11935"/>
                    <a:pt x="9813" y="11935"/>
                  </a:cubicBezTo>
                  <a:close/>
                  <a:moveTo>
                    <a:pt x="11386" y="11827"/>
                  </a:moveTo>
                  <a:cubicBezTo>
                    <a:pt x="11406" y="11827"/>
                    <a:pt x="11406" y="11874"/>
                    <a:pt x="11430" y="11874"/>
                  </a:cubicBezTo>
                  <a:cubicBezTo>
                    <a:pt x="11430" y="11894"/>
                    <a:pt x="11470" y="11874"/>
                    <a:pt x="11470" y="11915"/>
                  </a:cubicBezTo>
                  <a:lnTo>
                    <a:pt x="11450" y="11935"/>
                  </a:lnTo>
                  <a:cubicBezTo>
                    <a:pt x="11470" y="11956"/>
                    <a:pt x="11490" y="11981"/>
                    <a:pt x="11490" y="12002"/>
                  </a:cubicBezTo>
                  <a:cubicBezTo>
                    <a:pt x="11490" y="12022"/>
                    <a:pt x="11470" y="12022"/>
                    <a:pt x="11490" y="12043"/>
                  </a:cubicBezTo>
                  <a:lnTo>
                    <a:pt x="11530" y="12043"/>
                  </a:lnTo>
                  <a:cubicBezTo>
                    <a:pt x="11510" y="12084"/>
                    <a:pt x="11510" y="12110"/>
                    <a:pt x="11490" y="12151"/>
                  </a:cubicBezTo>
                  <a:cubicBezTo>
                    <a:pt x="11430" y="12192"/>
                    <a:pt x="11346" y="12192"/>
                    <a:pt x="11261" y="12259"/>
                  </a:cubicBezTo>
                  <a:cubicBezTo>
                    <a:pt x="11202" y="12212"/>
                    <a:pt x="11182" y="12130"/>
                    <a:pt x="11137" y="12063"/>
                  </a:cubicBezTo>
                  <a:cubicBezTo>
                    <a:pt x="11157" y="12022"/>
                    <a:pt x="11117" y="11981"/>
                    <a:pt x="11097" y="11935"/>
                  </a:cubicBezTo>
                  <a:lnTo>
                    <a:pt x="11117" y="11915"/>
                  </a:lnTo>
                  <a:cubicBezTo>
                    <a:pt x="11188" y="11897"/>
                    <a:pt x="11256" y="11847"/>
                    <a:pt x="11326" y="11847"/>
                  </a:cubicBezTo>
                  <a:cubicBezTo>
                    <a:pt x="11339" y="11847"/>
                    <a:pt x="11352" y="11849"/>
                    <a:pt x="11366" y="11853"/>
                  </a:cubicBezTo>
                  <a:cubicBezTo>
                    <a:pt x="11386" y="11853"/>
                    <a:pt x="11386" y="11827"/>
                    <a:pt x="11386" y="11827"/>
                  </a:cubicBezTo>
                  <a:close/>
                  <a:moveTo>
                    <a:pt x="8924" y="12183"/>
                  </a:moveTo>
                  <a:cubicBezTo>
                    <a:pt x="8935" y="12183"/>
                    <a:pt x="8947" y="12185"/>
                    <a:pt x="8962" y="12192"/>
                  </a:cubicBezTo>
                  <a:cubicBezTo>
                    <a:pt x="8982" y="12212"/>
                    <a:pt x="9022" y="12259"/>
                    <a:pt x="9002" y="12320"/>
                  </a:cubicBezTo>
                  <a:cubicBezTo>
                    <a:pt x="8982" y="12320"/>
                    <a:pt x="8962" y="12341"/>
                    <a:pt x="8918" y="12341"/>
                  </a:cubicBezTo>
                  <a:cubicBezTo>
                    <a:pt x="8898" y="12320"/>
                    <a:pt x="8878" y="12300"/>
                    <a:pt x="8858" y="12279"/>
                  </a:cubicBezTo>
                  <a:lnTo>
                    <a:pt x="8858" y="12192"/>
                  </a:lnTo>
                  <a:cubicBezTo>
                    <a:pt x="8884" y="12192"/>
                    <a:pt x="8902" y="12183"/>
                    <a:pt x="8924" y="12183"/>
                  </a:cubicBezTo>
                  <a:close/>
                  <a:moveTo>
                    <a:pt x="13251" y="580"/>
                  </a:moveTo>
                  <a:cubicBezTo>
                    <a:pt x="13305" y="619"/>
                    <a:pt x="13349" y="634"/>
                    <a:pt x="13395" y="634"/>
                  </a:cubicBezTo>
                  <a:cubicBezTo>
                    <a:pt x="13422" y="634"/>
                    <a:pt x="13449" y="629"/>
                    <a:pt x="13480" y="621"/>
                  </a:cubicBezTo>
                  <a:cubicBezTo>
                    <a:pt x="13507" y="621"/>
                    <a:pt x="13536" y="630"/>
                    <a:pt x="13564" y="630"/>
                  </a:cubicBezTo>
                  <a:cubicBezTo>
                    <a:pt x="13578" y="630"/>
                    <a:pt x="13591" y="628"/>
                    <a:pt x="13605" y="621"/>
                  </a:cubicBezTo>
                  <a:cubicBezTo>
                    <a:pt x="13625" y="601"/>
                    <a:pt x="13669" y="601"/>
                    <a:pt x="13709" y="601"/>
                  </a:cubicBezTo>
                  <a:cubicBezTo>
                    <a:pt x="13729" y="601"/>
                    <a:pt x="13769" y="601"/>
                    <a:pt x="13794" y="621"/>
                  </a:cubicBezTo>
                  <a:lnTo>
                    <a:pt x="13834" y="621"/>
                  </a:lnTo>
                  <a:cubicBezTo>
                    <a:pt x="13893" y="621"/>
                    <a:pt x="13958" y="621"/>
                    <a:pt x="14018" y="642"/>
                  </a:cubicBezTo>
                  <a:lnTo>
                    <a:pt x="14102" y="642"/>
                  </a:lnTo>
                  <a:cubicBezTo>
                    <a:pt x="14122" y="642"/>
                    <a:pt x="14167" y="621"/>
                    <a:pt x="14187" y="621"/>
                  </a:cubicBezTo>
                  <a:lnTo>
                    <a:pt x="14267" y="621"/>
                  </a:lnTo>
                  <a:cubicBezTo>
                    <a:pt x="14275" y="614"/>
                    <a:pt x="14285" y="612"/>
                    <a:pt x="14296" y="612"/>
                  </a:cubicBezTo>
                  <a:cubicBezTo>
                    <a:pt x="14318" y="612"/>
                    <a:pt x="14345" y="621"/>
                    <a:pt x="14371" y="621"/>
                  </a:cubicBezTo>
                  <a:cubicBezTo>
                    <a:pt x="14375" y="617"/>
                    <a:pt x="14380" y="615"/>
                    <a:pt x="14384" y="615"/>
                  </a:cubicBezTo>
                  <a:cubicBezTo>
                    <a:pt x="14397" y="615"/>
                    <a:pt x="14410" y="627"/>
                    <a:pt x="14423" y="627"/>
                  </a:cubicBezTo>
                  <a:cubicBezTo>
                    <a:pt x="14427" y="627"/>
                    <a:pt x="14432" y="626"/>
                    <a:pt x="14436" y="621"/>
                  </a:cubicBezTo>
                  <a:cubicBezTo>
                    <a:pt x="14456" y="621"/>
                    <a:pt x="14476" y="642"/>
                    <a:pt x="14476" y="642"/>
                  </a:cubicBezTo>
                  <a:cubicBezTo>
                    <a:pt x="14482" y="635"/>
                    <a:pt x="14489" y="633"/>
                    <a:pt x="14496" y="633"/>
                  </a:cubicBezTo>
                  <a:cubicBezTo>
                    <a:pt x="14509" y="633"/>
                    <a:pt x="14524" y="642"/>
                    <a:pt x="14540" y="642"/>
                  </a:cubicBezTo>
                  <a:lnTo>
                    <a:pt x="14640" y="642"/>
                  </a:lnTo>
                  <a:cubicBezTo>
                    <a:pt x="14685" y="642"/>
                    <a:pt x="14685" y="662"/>
                    <a:pt x="14705" y="688"/>
                  </a:cubicBezTo>
                  <a:cubicBezTo>
                    <a:pt x="14730" y="677"/>
                    <a:pt x="14753" y="671"/>
                    <a:pt x="14775" y="671"/>
                  </a:cubicBezTo>
                  <a:cubicBezTo>
                    <a:pt x="14805" y="671"/>
                    <a:pt x="14834" y="682"/>
                    <a:pt x="14869" y="709"/>
                  </a:cubicBezTo>
                  <a:cubicBezTo>
                    <a:pt x="14882" y="709"/>
                    <a:pt x="14897" y="699"/>
                    <a:pt x="14912" y="699"/>
                  </a:cubicBezTo>
                  <a:cubicBezTo>
                    <a:pt x="14920" y="699"/>
                    <a:pt x="14927" y="702"/>
                    <a:pt x="14933" y="709"/>
                  </a:cubicBezTo>
                  <a:cubicBezTo>
                    <a:pt x="14933" y="713"/>
                    <a:pt x="14934" y="714"/>
                    <a:pt x="14935" y="714"/>
                  </a:cubicBezTo>
                  <a:cubicBezTo>
                    <a:pt x="14941" y="714"/>
                    <a:pt x="14957" y="688"/>
                    <a:pt x="14973" y="688"/>
                  </a:cubicBezTo>
                  <a:cubicBezTo>
                    <a:pt x="15038" y="709"/>
                    <a:pt x="15078" y="729"/>
                    <a:pt x="15137" y="750"/>
                  </a:cubicBezTo>
                  <a:cubicBezTo>
                    <a:pt x="15182" y="750"/>
                    <a:pt x="15202" y="770"/>
                    <a:pt x="15222" y="791"/>
                  </a:cubicBezTo>
                  <a:cubicBezTo>
                    <a:pt x="15307" y="791"/>
                    <a:pt x="15386" y="816"/>
                    <a:pt x="15471" y="857"/>
                  </a:cubicBezTo>
                  <a:cubicBezTo>
                    <a:pt x="15491" y="857"/>
                    <a:pt x="15535" y="878"/>
                    <a:pt x="15555" y="878"/>
                  </a:cubicBezTo>
                  <a:cubicBezTo>
                    <a:pt x="15575" y="878"/>
                    <a:pt x="15595" y="878"/>
                    <a:pt x="15615" y="898"/>
                  </a:cubicBezTo>
                  <a:cubicBezTo>
                    <a:pt x="15615" y="898"/>
                    <a:pt x="15635" y="919"/>
                    <a:pt x="15660" y="919"/>
                  </a:cubicBezTo>
                  <a:cubicBezTo>
                    <a:pt x="15660" y="945"/>
                    <a:pt x="15680" y="945"/>
                    <a:pt x="15700" y="965"/>
                  </a:cubicBezTo>
                  <a:cubicBezTo>
                    <a:pt x="15700" y="945"/>
                    <a:pt x="15700" y="945"/>
                    <a:pt x="15719" y="945"/>
                  </a:cubicBezTo>
                  <a:cubicBezTo>
                    <a:pt x="15719" y="965"/>
                    <a:pt x="15739" y="965"/>
                    <a:pt x="15759" y="986"/>
                  </a:cubicBezTo>
                  <a:cubicBezTo>
                    <a:pt x="15784" y="986"/>
                    <a:pt x="15804" y="986"/>
                    <a:pt x="15824" y="1006"/>
                  </a:cubicBezTo>
                  <a:cubicBezTo>
                    <a:pt x="15844" y="1027"/>
                    <a:pt x="15864" y="1027"/>
                    <a:pt x="15884" y="1027"/>
                  </a:cubicBezTo>
                  <a:cubicBezTo>
                    <a:pt x="15889" y="1022"/>
                    <a:pt x="15894" y="1021"/>
                    <a:pt x="15899" y="1021"/>
                  </a:cubicBezTo>
                  <a:cubicBezTo>
                    <a:pt x="15913" y="1021"/>
                    <a:pt x="15927" y="1033"/>
                    <a:pt x="15946" y="1033"/>
                  </a:cubicBezTo>
                  <a:cubicBezTo>
                    <a:pt x="15952" y="1033"/>
                    <a:pt x="15960" y="1031"/>
                    <a:pt x="15968" y="1027"/>
                  </a:cubicBezTo>
                  <a:cubicBezTo>
                    <a:pt x="15988" y="1027"/>
                    <a:pt x="15988" y="1047"/>
                    <a:pt x="15988" y="1073"/>
                  </a:cubicBezTo>
                  <a:cubicBezTo>
                    <a:pt x="16033" y="1073"/>
                    <a:pt x="16073" y="1093"/>
                    <a:pt x="16112" y="1135"/>
                  </a:cubicBezTo>
                  <a:cubicBezTo>
                    <a:pt x="16177" y="1135"/>
                    <a:pt x="16217" y="1176"/>
                    <a:pt x="16282" y="1201"/>
                  </a:cubicBezTo>
                  <a:cubicBezTo>
                    <a:pt x="16321" y="1201"/>
                    <a:pt x="16361" y="1222"/>
                    <a:pt x="16406" y="1242"/>
                  </a:cubicBezTo>
                  <a:lnTo>
                    <a:pt x="16426" y="1242"/>
                  </a:lnTo>
                  <a:cubicBezTo>
                    <a:pt x="16446" y="1284"/>
                    <a:pt x="16506" y="1284"/>
                    <a:pt x="16550" y="1330"/>
                  </a:cubicBezTo>
                  <a:cubicBezTo>
                    <a:pt x="16570" y="1371"/>
                    <a:pt x="16610" y="1371"/>
                    <a:pt x="16655" y="1391"/>
                  </a:cubicBezTo>
                  <a:cubicBezTo>
                    <a:pt x="16661" y="1398"/>
                    <a:pt x="16668" y="1400"/>
                    <a:pt x="16674" y="1400"/>
                  </a:cubicBezTo>
                  <a:cubicBezTo>
                    <a:pt x="16686" y="1400"/>
                    <a:pt x="16695" y="1391"/>
                    <a:pt x="16695" y="1391"/>
                  </a:cubicBezTo>
                  <a:cubicBezTo>
                    <a:pt x="16715" y="1391"/>
                    <a:pt x="16734" y="1412"/>
                    <a:pt x="16734" y="1412"/>
                  </a:cubicBezTo>
                  <a:cubicBezTo>
                    <a:pt x="16734" y="1458"/>
                    <a:pt x="16754" y="1458"/>
                    <a:pt x="16779" y="1479"/>
                  </a:cubicBezTo>
                  <a:lnTo>
                    <a:pt x="16819" y="1479"/>
                  </a:lnTo>
                  <a:lnTo>
                    <a:pt x="16819" y="1520"/>
                  </a:lnTo>
                  <a:cubicBezTo>
                    <a:pt x="16859" y="1520"/>
                    <a:pt x="16879" y="1540"/>
                    <a:pt x="16904" y="1561"/>
                  </a:cubicBezTo>
                  <a:cubicBezTo>
                    <a:pt x="16924" y="1586"/>
                    <a:pt x="16963" y="1607"/>
                    <a:pt x="16983" y="1628"/>
                  </a:cubicBezTo>
                  <a:cubicBezTo>
                    <a:pt x="16983" y="1648"/>
                    <a:pt x="17003" y="1668"/>
                    <a:pt x="17003" y="1689"/>
                  </a:cubicBezTo>
                  <a:cubicBezTo>
                    <a:pt x="17048" y="1715"/>
                    <a:pt x="17068" y="1715"/>
                    <a:pt x="17088" y="1735"/>
                  </a:cubicBezTo>
                  <a:cubicBezTo>
                    <a:pt x="17108" y="1756"/>
                    <a:pt x="17128" y="1776"/>
                    <a:pt x="17153" y="1776"/>
                  </a:cubicBezTo>
                  <a:cubicBezTo>
                    <a:pt x="17172" y="1797"/>
                    <a:pt x="17212" y="1817"/>
                    <a:pt x="17212" y="1863"/>
                  </a:cubicBezTo>
                  <a:cubicBezTo>
                    <a:pt x="17252" y="1905"/>
                    <a:pt x="17297" y="1992"/>
                    <a:pt x="17357" y="2012"/>
                  </a:cubicBezTo>
                  <a:lnTo>
                    <a:pt x="17376" y="2012"/>
                  </a:lnTo>
                  <a:cubicBezTo>
                    <a:pt x="17421" y="2054"/>
                    <a:pt x="17461" y="2100"/>
                    <a:pt x="17501" y="2120"/>
                  </a:cubicBezTo>
                  <a:cubicBezTo>
                    <a:pt x="17501" y="2141"/>
                    <a:pt x="17501" y="2141"/>
                    <a:pt x="17526" y="2161"/>
                  </a:cubicBezTo>
                  <a:lnTo>
                    <a:pt x="17546" y="2161"/>
                  </a:lnTo>
                  <a:cubicBezTo>
                    <a:pt x="17546" y="2182"/>
                    <a:pt x="17526" y="2182"/>
                    <a:pt x="17546" y="2202"/>
                  </a:cubicBezTo>
                  <a:lnTo>
                    <a:pt x="17566" y="2182"/>
                  </a:lnTo>
                  <a:lnTo>
                    <a:pt x="17585" y="2202"/>
                  </a:lnTo>
                  <a:cubicBezTo>
                    <a:pt x="17585" y="2228"/>
                    <a:pt x="17566" y="2249"/>
                    <a:pt x="17605" y="2249"/>
                  </a:cubicBezTo>
                  <a:cubicBezTo>
                    <a:pt x="17605" y="2289"/>
                    <a:pt x="17650" y="2289"/>
                    <a:pt x="17650" y="2331"/>
                  </a:cubicBezTo>
                  <a:cubicBezTo>
                    <a:pt x="17670" y="2356"/>
                    <a:pt x="17670" y="2356"/>
                    <a:pt x="17690" y="2377"/>
                  </a:cubicBezTo>
                  <a:cubicBezTo>
                    <a:pt x="17710" y="2398"/>
                    <a:pt x="17710" y="2438"/>
                    <a:pt x="17730" y="2459"/>
                  </a:cubicBezTo>
                  <a:cubicBezTo>
                    <a:pt x="17750" y="2485"/>
                    <a:pt x="17775" y="2526"/>
                    <a:pt x="17795" y="2546"/>
                  </a:cubicBezTo>
                  <a:cubicBezTo>
                    <a:pt x="17834" y="2567"/>
                    <a:pt x="17834" y="2613"/>
                    <a:pt x="17874" y="2613"/>
                  </a:cubicBezTo>
                  <a:cubicBezTo>
                    <a:pt x="17899" y="2633"/>
                    <a:pt x="17874" y="2654"/>
                    <a:pt x="17874" y="2654"/>
                  </a:cubicBezTo>
                  <a:cubicBezTo>
                    <a:pt x="17939" y="2741"/>
                    <a:pt x="17998" y="2824"/>
                    <a:pt x="18023" y="2911"/>
                  </a:cubicBezTo>
                  <a:lnTo>
                    <a:pt x="17998" y="2931"/>
                  </a:lnTo>
                  <a:cubicBezTo>
                    <a:pt x="18023" y="2972"/>
                    <a:pt x="18063" y="2998"/>
                    <a:pt x="18083" y="3019"/>
                  </a:cubicBezTo>
                  <a:cubicBezTo>
                    <a:pt x="18083" y="3019"/>
                    <a:pt x="18063" y="3039"/>
                    <a:pt x="18083" y="3059"/>
                  </a:cubicBezTo>
                  <a:lnTo>
                    <a:pt x="18103" y="3039"/>
                  </a:lnTo>
                  <a:lnTo>
                    <a:pt x="18103" y="3080"/>
                  </a:lnTo>
                  <a:cubicBezTo>
                    <a:pt x="18168" y="3101"/>
                    <a:pt x="18148" y="3188"/>
                    <a:pt x="18188" y="3188"/>
                  </a:cubicBezTo>
                  <a:cubicBezTo>
                    <a:pt x="18197" y="3208"/>
                    <a:pt x="18212" y="3208"/>
                    <a:pt x="18225" y="3208"/>
                  </a:cubicBezTo>
                  <a:cubicBezTo>
                    <a:pt x="18237" y="3208"/>
                    <a:pt x="18247" y="3208"/>
                    <a:pt x="18247" y="3229"/>
                  </a:cubicBezTo>
                  <a:cubicBezTo>
                    <a:pt x="18247" y="3229"/>
                    <a:pt x="18227" y="3229"/>
                    <a:pt x="18227" y="3255"/>
                  </a:cubicBezTo>
                  <a:cubicBezTo>
                    <a:pt x="18272" y="3296"/>
                    <a:pt x="18272" y="3337"/>
                    <a:pt x="18312" y="3403"/>
                  </a:cubicBezTo>
                  <a:cubicBezTo>
                    <a:pt x="18292" y="3445"/>
                    <a:pt x="18312" y="3485"/>
                    <a:pt x="18312" y="3532"/>
                  </a:cubicBezTo>
                  <a:cubicBezTo>
                    <a:pt x="18312" y="3552"/>
                    <a:pt x="18332" y="3573"/>
                    <a:pt x="18332" y="3594"/>
                  </a:cubicBezTo>
                  <a:cubicBezTo>
                    <a:pt x="18332" y="3640"/>
                    <a:pt x="18352" y="3681"/>
                    <a:pt x="18396" y="3701"/>
                  </a:cubicBezTo>
                  <a:cubicBezTo>
                    <a:pt x="18396" y="3722"/>
                    <a:pt x="18372" y="3742"/>
                    <a:pt x="18396" y="3768"/>
                  </a:cubicBezTo>
                  <a:cubicBezTo>
                    <a:pt x="18396" y="3789"/>
                    <a:pt x="18396" y="3809"/>
                    <a:pt x="18416" y="3829"/>
                  </a:cubicBezTo>
                  <a:cubicBezTo>
                    <a:pt x="18436" y="3850"/>
                    <a:pt x="18456" y="3871"/>
                    <a:pt x="18456" y="3896"/>
                  </a:cubicBezTo>
                  <a:cubicBezTo>
                    <a:pt x="18456" y="3958"/>
                    <a:pt x="18496" y="3999"/>
                    <a:pt x="18496" y="4066"/>
                  </a:cubicBezTo>
                  <a:cubicBezTo>
                    <a:pt x="18521" y="4086"/>
                    <a:pt x="18496" y="4127"/>
                    <a:pt x="18521" y="4153"/>
                  </a:cubicBezTo>
                  <a:cubicBezTo>
                    <a:pt x="18496" y="4173"/>
                    <a:pt x="18496" y="4173"/>
                    <a:pt x="18476" y="4194"/>
                  </a:cubicBezTo>
                  <a:cubicBezTo>
                    <a:pt x="18476" y="4215"/>
                    <a:pt x="18521" y="4235"/>
                    <a:pt x="18476" y="4281"/>
                  </a:cubicBezTo>
                  <a:cubicBezTo>
                    <a:pt x="18496" y="4302"/>
                    <a:pt x="18476" y="4322"/>
                    <a:pt x="18496" y="4343"/>
                  </a:cubicBezTo>
                  <a:cubicBezTo>
                    <a:pt x="18521" y="4364"/>
                    <a:pt x="18476" y="4384"/>
                    <a:pt x="18496" y="4410"/>
                  </a:cubicBezTo>
                  <a:cubicBezTo>
                    <a:pt x="18521" y="4410"/>
                    <a:pt x="18521" y="4430"/>
                    <a:pt x="18541" y="4451"/>
                  </a:cubicBezTo>
                  <a:lnTo>
                    <a:pt x="18541" y="4492"/>
                  </a:lnTo>
                  <a:lnTo>
                    <a:pt x="18521" y="4492"/>
                  </a:lnTo>
                  <a:cubicBezTo>
                    <a:pt x="18561" y="4538"/>
                    <a:pt x="18541" y="4579"/>
                    <a:pt x="18561" y="4620"/>
                  </a:cubicBezTo>
                  <a:cubicBezTo>
                    <a:pt x="18581" y="4641"/>
                    <a:pt x="18581" y="4641"/>
                    <a:pt x="18561" y="4641"/>
                  </a:cubicBezTo>
                  <a:cubicBezTo>
                    <a:pt x="18561" y="4687"/>
                    <a:pt x="18541" y="4707"/>
                    <a:pt x="18541" y="4707"/>
                  </a:cubicBezTo>
                  <a:cubicBezTo>
                    <a:pt x="18541" y="4748"/>
                    <a:pt x="18561" y="4748"/>
                    <a:pt x="18581" y="4769"/>
                  </a:cubicBezTo>
                  <a:cubicBezTo>
                    <a:pt x="18561" y="4795"/>
                    <a:pt x="18541" y="4836"/>
                    <a:pt x="18581" y="4856"/>
                  </a:cubicBezTo>
                  <a:cubicBezTo>
                    <a:pt x="18561" y="4897"/>
                    <a:pt x="18541" y="4943"/>
                    <a:pt x="18541" y="5005"/>
                  </a:cubicBezTo>
                  <a:cubicBezTo>
                    <a:pt x="18541" y="5026"/>
                    <a:pt x="18541" y="5051"/>
                    <a:pt x="18561" y="5072"/>
                  </a:cubicBezTo>
                  <a:cubicBezTo>
                    <a:pt x="18561" y="5082"/>
                    <a:pt x="18556" y="5082"/>
                    <a:pt x="18548" y="5082"/>
                  </a:cubicBezTo>
                  <a:cubicBezTo>
                    <a:pt x="18541" y="5082"/>
                    <a:pt x="18531" y="5082"/>
                    <a:pt x="18521" y="5092"/>
                  </a:cubicBezTo>
                  <a:cubicBezTo>
                    <a:pt x="18521" y="5133"/>
                    <a:pt x="18541" y="5200"/>
                    <a:pt x="18521" y="5241"/>
                  </a:cubicBezTo>
                  <a:cubicBezTo>
                    <a:pt x="18496" y="5262"/>
                    <a:pt x="18496" y="5308"/>
                    <a:pt x="18521" y="5329"/>
                  </a:cubicBezTo>
                  <a:cubicBezTo>
                    <a:pt x="18541" y="5369"/>
                    <a:pt x="18496" y="5390"/>
                    <a:pt x="18521" y="5436"/>
                  </a:cubicBezTo>
                  <a:cubicBezTo>
                    <a:pt x="18496" y="5457"/>
                    <a:pt x="18541" y="5498"/>
                    <a:pt x="18496" y="5518"/>
                  </a:cubicBezTo>
                  <a:cubicBezTo>
                    <a:pt x="18521" y="5539"/>
                    <a:pt x="18521" y="5585"/>
                    <a:pt x="18541" y="5626"/>
                  </a:cubicBezTo>
                  <a:cubicBezTo>
                    <a:pt x="18521" y="5647"/>
                    <a:pt x="18521" y="5693"/>
                    <a:pt x="18521" y="5713"/>
                  </a:cubicBezTo>
                  <a:cubicBezTo>
                    <a:pt x="18541" y="5755"/>
                    <a:pt x="18521" y="5796"/>
                    <a:pt x="18496" y="5821"/>
                  </a:cubicBezTo>
                  <a:cubicBezTo>
                    <a:pt x="18496" y="5862"/>
                    <a:pt x="18476" y="5883"/>
                    <a:pt x="18476" y="5924"/>
                  </a:cubicBezTo>
                  <a:lnTo>
                    <a:pt x="18456" y="5950"/>
                  </a:lnTo>
                  <a:cubicBezTo>
                    <a:pt x="18476" y="6011"/>
                    <a:pt x="18436" y="6099"/>
                    <a:pt x="18456" y="6160"/>
                  </a:cubicBezTo>
                  <a:cubicBezTo>
                    <a:pt x="18436" y="6160"/>
                    <a:pt x="18436" y="6181"/>
                    <a:pt x="18416" y="6181"/>
                  </a:cubicBezTo>
                  <a:cubicBezTo>
                    <a:pt x="18436" y="6227"/>
                    <a:pt x="18416" y="6268"/>
                    <a:pt x="18416" y="6309"/>
                  </a:cubicBezTo>
                  <a:cubicBezTo>
                    <a:pt x="18416" y="6355"/>
                    <a:pt x="18396" y="6396"/>
                    <a:pt x="18396" y="6437"/>
                  </a:cubicBezTo>
                  <a:cubicBezTo>
                    <a:pt x="18372" y="6483"/>
                    <a:pt x="18372" y="6504"/>
                    <a:pt x="18372" y="6545"/>
                  </a:cubicBezTo>
                  <a:cubicBezTo>
                    <a:pt x="18352" y="6566"/>
                    <a:pt x="18352" y="6591"/>
                    <a:pt x="18352" y="6612"/>
                  </a:cubicBezTo>
                  <a:cubicBezTo>
                    <a:pt x="18332" y="6673"/>
                    <a:pt x="18312" y="6761"/>
                    <a:pt x="18292" y="6802"/>
                  </a:cubicBezTo>
                  <a:cubicBezTo>
                    <a:pt x="18247" y="6869"/>
                    <a:pt x="18247" y="6930"/>
                    <a:pt x="18227" y="6976"/>
                  </a:cubicBezTo>
                  <a:cubicBezTo>
                    <a:pt x="18227" y="6997"/>
                    <a:pt x="18247" y="7017"/>
                    <a:pt x="18227" y="7038"/>
                  </a:cubicBezTo>
                  <a:cubicBezTo>
                    <a:pt x="18207" y="7038"/>
                    <a:pt x="18227" y="7079"/>
                    <a:pt x="18227" y="7105"/>
                  </a:cubicBezTo>
                  <a:cubicBezTo>
                    <a:pt x="18207" y="7105"/>
                    <a:pt x="18207" y="7146"/>
                    <a:pt x="18207" y="7146"/>
                  </a:cubicBezTo>
                  <a:cubicBezTo>
                    <a:pt x="18188" y="7207"/>
                    <a:pt x="18148" y="7233"/>
                    <a:pt x="18148" y="7295"/>
                  </a:cubicBezTo>
                  <a:cubicBezTo>
                    <a:pt x="18123" y="7315"/>
                    <a:pt x="18123" y="7336"/>
                    <a:pt x="18103" y="7336"/>
                  </a:cubicBezTo>
                  <a:cubicBezTo>
                    <a:pt x="18063" y="7382"/>
                    <a:pt x="18043" y="7402"/>
                    <a:pt x="18043" y="7443"/>
                  </a:cubicBezTo>
                  <a:cubicBezTo>
                    <a:pt x="18043" y="7464"/>
                    <a:pt x="18023" y="7510"/>
                    <a:pt x="18023" y="7531"/>
                  </a:cubicBezTo>
                  <a:cubicBezTo>
                    <a:pt x="17998" y="7592"/>
                    <a:pt x="17979" y="7639"/>
                    <a:pt x="17959" y="7680"/>
                  </a:cubicBezTo>
                  <a:cubicBezTo>
                    <a:pt x="17939" y="7746"/>
                    <a:pt x="17919" y="7808"/>
                    <a:pt x="17834" y="7828"/>
                  </a:cubicBezTo>
                  <a:lnTo>
                    <a:pt x="17834" y="7849"/>
                  </a:lnTo>
                  <a:cubicBezTo>
                    <a:pt x="17814" y="7875"/>
                    <a:pt x="17834" y="7875"/>
                    <a:pt x="17834" y="7875"/>
                  </a:cubicBezTo>
                  <a:cubicBezTo>
                    <a:pt x="17814" y="7916"/>
                    <a:pt x="17795" y="7936"/>
                    <a:pt x="17775" y="7977"/>
                  </a:cubicBezTo>
                  <a:cubicBezTo>
                    <a:pt x="17795" y="8023"/>
                    <a:pt x="17775" y="8065"/>
                    <a:pt x="17750" y="8085"/>
                  </a:cubicBezTo>
                  <a:cubicBezTo>
                    <a:pt x="17730" y="8152"/>
                    <a:pt x="17710" y="8234"/>
                    <a:pt x="17670" y="8280"/>
                  </a:cubicBezTo>
                  <a:cubicBezTo>
                    <a:pt x="17650" y="8342"/>
                    <a:pt x="17605" y="8388"/>
                    <a:pt x="17585" y="8429"/>
                  </a:cubicBezTo>
                  <a:cubicBezTo>
                    <a:pt x="17526" y="8491"/>
                    <a:pt x="17481" y="8578"/>
                    <a:pt x="17441" y="8665"/>
                  </a:cubicBezTo>
                  <a:cubicBezTo>
                    <a:pt x="17401" y="8727"/>
                    <a:pt x="17357" y="8793"/>
                    <a:pt x="17297" y="8855"/>
                  </a:cubicBezTo>
                  <a:cubicBezTo>
                    <a:pt x="17252" y="8901"/>
                    <a:pt x="17252" y="8942"/>
                    <a:pt x="17212" y="8983"/>
                  </a:cubicBezTo>
                  <a:cubicBezTo>
                    <a:pt x="17172" y="9030"/>
                    <a:pt x="17128" y="9091"/>
                    <a:pt x="17068" y="9132"/>
                  </a:cubicBezTo>
                  <a:cubicBezTo>
                    <a:pt x="17028" y="9199"/>
                    <a:pt x="16983" y="9240"/>
                    <a:pt x="16963" y="9307"/>
                  </a:cubicBezTo>
                  <a:cubicBezTo>
                    <a:pt x="16943" y="9327"/>
                    <a:pt x="16924" y="9348"/>
                    <a:pt x="16904" y="9369"/>
                  </a:cubicBezTo>
                  <a:lnTo>
                    <a:pt x="16879" y="9369"/>
                  </a:lnTo>
                  <a:lnTo>
                    <a:pt x="16879" y="9415"/>
                  </a:lnTo>
                  <a:cubicBezTo>
                    <a:pt x="16859" y="9456"/>
                    <a:pt x="16819" y="9476"/>
                    <a:pt x="16779" y="9497"/>
                  </a:cubicBezTo>
                  <a:cubicBezTo>
                    <a:pt x="16754" y="9543"/>
                    <a:pt x="16715" y="9584"/>
                    <a:pt x="16675" y="9625"/>
                  </a:cubicBezTo>
                  <a:cubicBezTo>
                    <a:pt x="16630" y="9671"/>
                    <a:pt x="16610" y="9712"/>
                    <a:pt x="16570" y="9753"/>
                  </a:cubicBezTo>
                  <a:cubicBezTo>
                    <a:pt x="16550" y="9753"/>
                    <a:pt x="16530" y="9774"/>
                    <a:pt x="16506" y="9774"/>
                  </a:cubicBezTo>
                  <a:cubicBezTo>
                    <a:pt x="16466" y="9800"/>
                    <a:pt x="16446" y="9841"/>
                    <a:pt x="16426" y="9861"/>
                  </a:cubicBezTo>
                  <a:cubicBezTo>
                    <a:pt x="16381" y="9928"/>
                    <a:pt x="16341" y="9990"/>
                    <a:pt x="16282" y="10010"/>
                  </a:cubicBezTo>
                  <a:lnTo>
                    <a:pt x="16282" y="10031"/>
                  </a:lnTo>
                  <a:lnTo>
                    <a:pt x="16217" y="10031"/>
                  </a:lnTo>
                  <a:cubicBezTo>
                    <a:pt x="16177" y="10077"/>
                    <a:pt x="16132" y="10118"/>
                    <a:pt x="16112" y="10139"/>
                  </a:cubicBezTo>
                  <a:cubicBezTo>
                    <a:pt x="16093" y="10185"/>
                    <a:pt x="16073" y="10205"/>
                    <a:pt x="16033" y="10226"/>
                  </a:cubicBezTo>
                  <a:cubicBezTo>
                    <a:pt x="16008" y="10226"/>
                    <a:pt x="15988" y="10267"/>
                    <a:pt x="15988" y="10287"/>
                  </a:cubicBezTo>
                  <a:lnTo>
                    <a:pt x="15928" y="10287"/>
                  </a:lnTo>
                  <a:cubicBezTo>
                    <a:pt x="15908" y="10333"/>
                    <a:pt x="15884" y="10375"/>
                    <a:pt x="15844" y="10375"/>
                  </a:cubicBezTo>
                  <a:cubicBezTo>
                    <a:pt x="15824" y="10395"/>
                    <a:pt x="15824" y="10416"/>
                    <a:pt x="15804" y="10416"/>
                  </a:cubicBezTo>
                  <a:cubicBezTo>
                    <a:pt x="15739" y="10523"/>
                    <a:pt x="15660" y="10611"/>
                    <a:pt x="15535" y="10652"/>
                  </a:cubicBezTo>
                  <a:cubicBezTo>
                    <a:pt x="15511" y="10672"/>
                    <a:pt x="15471" y="10698"/>
                    <a:pt x="15451" y="10719"/>
                  </a:cubicBezTo>
                  <a:cubicBezTo>
                    <a:pt x="15431" y="10739"/>
                    <a:pt x="15411" y="10739"/>
                    <a:pt x="15386" y="10760"/>
                  </a:cubicBezTo>
                  <a:cubicBezTo>
                    <a:pt x="15346" y="10826"/>
                    <a:pt x="15287" y="10909"/>
                    <a:pt x="15202" y="10929"/>
                  </a:cubicBezTo>
                  <a:cubicBezTo>
                    <a:pt x="15182" y="10955"/>
                    <a:pt x="15182" y="10955"/>
                    <a:pt x="15162" y="10996"/>
                  </a:cubicBezTo>
                  <a:cubicBezTo>
                    <a:pt x="15152" y="10996"/>
                    <a:pt x="15140" y="10992"/>
                    <a:pt x="15129" y="10992"/>
                  </a:cubicBezTo>
                  <a:cubicBezTo>
                    <a:pt x="15112" y="10992"/>
                    <a:pt x="15098" y="11000"/>
                    <a:pt x="15098" y="11037"/>
                  </a:cubicBezTo>
                  <a:cubicBezTo>
                    <a:pt x="15078" y="11016"/>
                    <a:pt x="15078" y="11016"/>
                    <a:pt x="15058" y="11016"/>
                  </a:cubicBezTo>
                  <a:cubicBezTo>
                    <a:pt x="15038" y="11057"/>
                    <a:pt x="14993" y="11037"/>
                    <a:pt x="14953" y="11083"/>
                  </a:cubicBezTo>
                  <a:lnTo>
                    <a:pt x="14953" y="11103"/>
                  </a:lnTo>
                  <a:cubicBezTo>
                    <a:pt x="14913" y="11124"/>
                    <a:pt x="14913" y="11186"/>
                    <a:pt x="14869" y="11186"/>
                  </a:cubicBezTo>
                  <a:cubicBezTo>
                    <a:pt x="14849" y="11232"/>
                    <a:pt x="14809" y="11252"/>
                    <a:pt x="14764" y="11273"/>
                  </a:cubicBezTo>
                  <a:cubicBezTo>
                    <a:pt x="14685" y="11314"/>
                    <a:pt x="14620" y="11360"/>
                    <a:pt x="14540" y="11401"/>
                  </a:cubicBezTo>
                  <a:cubicBezTo>
                    <a:pt x="14515" y="11401"/>
                    <a:pt x="14476" y="11422"/>
                    <a:pt x="14476" y="11442"/>
                  </a:cubicBezTo>
                  <a:lnTo>
                    <a:pt x="14456" y="11468"/>
                  </a:lnTo>
                  <a:cubicBezTo>
                    <a:pt x="14436" y="11489"/>
                    <a:pt x="14391" y="11509"/>
                    <a:pt x="14371" y="11509"/>
                  </a:cubicBezTo>
                  <a:cubicBezTo>
                    <a:pt x="14339" y="11526"/>
                    <a:pt x="14320" y="11556"/>
                    <a:pt x="14303" y="11556"/>
                  </a:cubicBezTo>
                  <a:cubicBezTo>
                    <a:pt x="14299" y="11556"/>
                    <a:pt x="14295" y="11554"/>
                    <a:pt x="14292" y="11550"/>
                  </a:cubicBezTo>
                  <a:cubicBezTo>
                    <a:pt x="14247" y="11571"/>
                    <a:pt x="14227" y="11571"/>
                    <a:pt x="14187" y="11596"/>
                  </a:cubicBezTo>
                  <a:cubicBezTo>
                    <a:pt x="14142" y="11637"/>
                    <a:pt x="14102" y="11658"/>
                    <a:pt x="14063" y="11699"/>
                  </a:cubicBezTo>
                  <a:cubicBezTo>
                    <a:pt x="14018" y="11699"/>
                    <a:pt x="13998" y="11745"/>
                    <a:pt x="13958" y="11766"/>
                  </a:cubicBezTo>
                  <a:cubicBezTo>
                    <a:pt x="13938" y="11807"/>
                    <a:pt x="13893" y="11807"/>
                    <a:pt x="13873" y="11853"/>
                  </a:cubicBezTo>
                  <a:cubicBezTo>
                    <a:pt x="13854" y="11853"/>
                    <a:pt x="13834" y="11853"/>
                    <a:pt x="13814" y="11874"/>
                  </a:cubicBezTo>
                  <a:cubicBezTo>
                    <a:pt x="13729" y="11915"/>
                    <a:pt x="13644" y="12002"/>
                    <a:pt x="13545" y="12022"/>
                  </a:cubicBezTo>
                  <a:cubicBezTo>
                    <a:pt x="13520" y="12022"/>
                    <a:pt x="13520" y="12043"/>
                    <a:pt x="13500" y="12043"/>
                  </a:cubicBezTo>
                  <a:cubicBezTo>
                    <a:pt x="13480" y="12084"/>
                    <a:pt x="13441" y="12110"/>
                    <a:pt x="13376" y="12151"/>
                  </a:cubicBezTo>
                  <a:cubicBezTo>
                    <a:pt x="13356" y="12151"/>
                    <a:pt x="13336" y="12171"/>
                    <a:pt x="13296" y="12171"/>
                  </a:cubicBezTo>
                  <a:cubicBezTo>
                    <a:pt x="13251" y="12192"/>
                    <a:pt x="13251" y="12192"/>
                    <a:pt x="13231" y="12238"/>
                  </a:cubicBezTo>
                  <a:cubicBezTo>
                    <a:pt x="13192" y="12238"/>
                    <a:pt x="13147" y="12279"/>
                    <a:pt x="13107" y="12300"/>
                  </a:cubicBezTo>
                  <a:cubicBezTo>
                    <a:pt x="13067" y="12341"/>
                    <a:pt x="13003" y="12320"/>
                    <a:pt x="12983" y="12366"/>
                  </a:cubicBezTo>
                  <a:cubicBezTo>
                    <a:pt x="12975" y="12363"/>
                    <a:pt x="12968" y="12361"/>
                    <a:pt x="12961" y="12361"/>
                  </a:cubicBezTo>
                  <a:cubicBezTo>
                    <a:pt x="12926" y="12361"/>
                    <a:pt x="12903" y="12398"/>
                    <a:pt x="12870" y="12398"/>
                  </a:cubicBezTo>
                  <a:cubicBezTo>
                    <a:pt x="12860" y="12398"/>
                    <a:pt x="12850" y="12395"/>
                    <a:pt x="12838" y="12387"/>
                  </a:cubicBezTo>
                  <a:cubicBezTo>
                    <a:pt x="12799" y="12341"/>
                    <a:pt x="12774" y="12300"/>
                    <a:pt x="12754" y="12259"/>
                  </a:cubicBezTo>
                  <a:cubicBezTo>
                    <a:pt x="12734" y="12212"/>
                    <a:pt x="12694" y="12192"/>
                    <a:pt x="12674" y="12171"/>
                  </a:cubicBezTo>
                  <a:cubicBezTo>
                    <a:pt x="12674" y="12171"/>
                    <a:pt x="12694" y="12151"/>
                    <a:pt x="12674" y="12151"/>
                  </a:cubicBezTo>
                  <a:cubicBezTo>
                    <a:pt x="12630" y="12110"/>
                    <a:pt x="12630" y="12063"/>
                    <a:pt x="12610" y="12022"/>
                  </a:cubicBezTo>
                  <a:lnTo>
                    <a:pt x="12610" y="12002"/>
                  </a:lnTo>
                  <a:cubicBezTo>
                    <a:pt x="12550" y="11956"/>
                    <a:pt x="12550" y="11894"/>
                    <a:pt x="12525" y="11827"/>
                  </a:cubicBezTo>
                  <a:cubicBezTo>
                    <a:pt x="12550" y="11786"/>
                    <a:pt x="12590" y="11766"/>
                    <a:pt x="12630" y="11766"/>
                  </a:cubicBezTo>
                  <a:cubicBezTo>
                    <a:pt x="12649" y="11766"/>
                    <a:pt x="12694" y="11745"/>
                    <a:pt x="12714" y="11725"/>
                  </a:cubicBezTo>
                  <a:cubicBezTo>
                    <a:pt x="12774" y="11658"/>
                    <a:pt x="12799" y="11658"/>
                    <a:pt x="12898" y="11637"/>
                  </a:cubicBezTo>
                  <a:cubicBezTo>
                    <a:pt x="12898" y="11617"/>
                    <a:pt x="12898" y="11617"/>
                    <a:pt x="12923" y="11596"/>
                  </a:cubicBezTo>
                  <a:cubicBezTo>
                    <a:pt x="12983" y="11571"/>
                    <a:pt x="13067" y="11530"/>
                    <a:pt x="13127" y="11489"/>
                  </a:cubicBezTo>
                  <a:cubicBezTo>
                    <a:pt x="13147" y="11468"/>
                    <a:pt x="13147" y="11442"/>
                    <a:pt x="13172" y="11442"/>
                  </a:cubicBezTo>
                  <a:cubicBezTo>
                    <a:pt x="13192" y="11381"/>
                    <a:pt x="13231" y="11381"/>
                    <a:pt x="13271" y="11360"/>
                  </a:cubicBezTo>
                  <a:cubicBezTo>
                    <a:pt x="13296" y="11340"/>
                    <a:pt x="13316" y="11314"/>
                    <a:pt x="13356" y="11314"/>
                  </a:cubicBezTo>
                  <a:cubicBezTo>
                    <a:pt x="13376" y="11293"/>
                    <a:pt x="13376" y="11293"/>
                    <a:pt x="13396" y="11293"/>
                  </a:cubicBezTo>
                  <a:cubicBezTo>
                    <a:pt x="13460" y="11252"/>
                    <a:pt x="13520" y="11232"/>
                    <a:pt x="13585" y="11186"/>
                  </a:cubicBezTo>
                  <a:cubicBezTo>
                    <a:pt x="13625" y="11186"/>
                    <a:pt x="13644" y="11165"/>
                    <a:pt x="13689" y="11145"/>
                  </a:cubicBezTo>
                  <a:cubicBezTo>
                    <a:pt x="13709" y="11124"/>
                    <a:pt x="13709" y="11124"/>
                    <a:pt x="13729" y="11103"/>
                  </a:cubicBezTo>
                  <a:cubicBezTo>
                    <a:pt x="13749" y="11103"/>
                    <a:pt x="13749" y="11083"/>
                    <a:pt x="13749" y="11083"/>
                  </a:cubicBezTo>
                  <a:cubicBezTo>
                    <a:pt x="13749" y="11075"/>
                    <a:pt x="13751" y="11072"/>
                    <a:pt x="13755" y="11072"/>
                  </a:cubicBezTo>
                  <a:cubicBezTo>
                    <a:pt x="13763" y="11072"/>
                    <a:pt x="13777" y="11083"/>
                    <a:pt x="13794" y="11083"/>
                  </a:cubicBezTo>
                  <a:cubicBezTo>
                    <a:pt x="13854" y="11037"/>
                    <a:pt x="13918" y="10975"/>
                    <a:pt x="13958" y="10909"/>
                  </a:cubicBezTo>
                  <a:cubicBezTo>
                    <a:pt x="13998" y="10909"/>
                    <a:pt x="14043" y="10888"/>
                    <a:pt x="14082" y="10888"/>
                  </a:cubicBezTo>
                  <a:cubicBezTo>
                    <a:pt x="14082" y="10888"/>
                    <a:pt x="14082" y="10867"/>
                    <a:pt x="14102" y="10847"/>
                  </a:cubicBezTo>
                  <a:cubicBezTo>
                    <a:pt x="14122" y="10847"/>
                    <a:pt x="14122" y="10867"/>
                    <a:pt x="14122" y="10867"/>
                  </a:cubicBezTo>
                  <a:cubicBezTo>
                    <a:pt x="14167" y="10847"/>
                    <a:pt x="14207" y="10826"/>
                    <a:pt x="14247" y="10801"/>
                  </a:cubicBezTo>
                  <a:cubicBezTo>
                    <a:pt x="14267" y="10780"/>
                    <a:pt x="14247" y="10780"/>
                    <a:pt x="14247" y="10780"/>
                  </a:cubicBezTo>
                  <a:cubicBezTo>
                    <a:pt x="14292" y="10719"/>
                    <a:pt x="14371" y="10698"/>
                    <a:pt x="14416" y="10631"/>
                  </a:cubicBezTo>
                  <a:cubicBezTo>
                    <a:pt x="14436" y="10611"/>
                    <a:pt x="14456" y="10611"/>
                    <a:pt x="14476" y="10611"/>
                  </a:cubicBezTo>
                  <a:cubicBezTo>
                    <a:pt x="14495" y="10590"/>
                    <a:pt x="14515" y="10590"/>
                    <a:pt x="14540" y="10570"/>
                  </a:cubicBezTo>
                  <a:cubicBezTo>
                    <a:pt x="14540" y="10570"/>
                    <a:pt x="14540" y="10544"/>
                    <a:pt x="14560" y="10544"/>
                  </a:cubicBezTo>
                  <a:cubicBezTo>
                    <a:pt x="14580" y="10544"/>
                    <a:pt x="14580" y="10503"/>
                    <a:pt x="14620" y="10503"/>
                  </a:cubicBezTo>
                  <a:lnTo>
                    <a:pt x="14640" y="10503"/>
                  </a:lnTo>
                  <a:cubicBezTo>
                    <a:pt x="14685" y="10441"/>
                    <a:pt x="14764" y="10416"/>
                    <a:pt x="14829" y="10375"/>
                  </a:cubicBezTo>
                  <a:cubicBezTo>
                    <a:pt x="14869" y="10313"/>
                    <a:pt x="14913" y="10246"/>
                    <a:pt x="14973" y="10185"/>
                  </a:cubicBezTo>
                  <a:cubicBezTo>
                    <a:pt x="15058" y="10159"/>
                    <a:pt x="15098" y="10077"/>
                    <a:pt x="15202" y="10056"/>
                  </a:cubicBezTo>
                  <a:cubicBezTo>
                    <a:pt x="15202" y="10031"/>
                    <a:pt x="15222" y="10010"/>
                    <a:pt x="15262" y="9990"/>
                  </a:cubicBezTo>
                  <a:cubicBezTo>
                    <a:pt x="15326" y="9949"/>
                    <a:pt x="15386" y="9902"/>
                    <a:pt x="15451" y="9841"/>
                  </a:cubicBezTo>
                  <a:cubicBezTo>
                    <a:pt x="15491" y="9774"/>
                    <a:pt x="15575" y="9712"/>
                    <a:pt x="15615" y="9625"/>
                  </a:cubicBezTo>
                  <a:cubicBezTo>
                    <a:pt x="15635" y="9625"/>
                    <a:pt x="15635" y="9625"/>
                    <a:pt x="15635" y="9605"/>
                  </a:cubicBezTo>
                  <a:cubicBezTo>
                    <a:pt x="15680" y="9605"/>
                    <a:pt x="15700" y="9563"/>
                    <a:pt x="15719" y="9543"/>
                  </a:cubicBezTo>
                  <a:lnTo>
                    <a:pt x="15759" y="9543"/>
                  </a:lnTo>
                  <a:cubicBezTo>
                    <a:pt x="15739" y="9543"/>
                    <a:pt x="15739" y="9563"/>
                    <a:pt x="15739" y="9563"/>
                  </a:cubicBezTo>
                  <a:lnTo>
                    <a:pt x="15759" y="9563"/>
                  </a:lnTo>
                  <a:cubicBezTo>
                    <a:pt x="15784" y="9497"/>
                    <a:pt x="15824" y="9476"/>
                    <a:pt x="15864" y="9476"/>
                  </a:cubicBezTo>
                  <a:lnTo>
                    <a:pt x="15864" y="9456"/>
                  </a:lnTo>
                  <a:cubicBezTo>
                    <a:pt x="15884" y="9435"/>
                    <a:pt x="15908" y="9415"/>
                    <a:pt x="15908" y="9389"/>
                  </a:cubicBezTo>
                  <a:cubicBezTo>
                    <a:pt x="15928" y="9389"/>
                    <a:pt x="15928" y="9415"/>
                    <a:pt x="15948" y="9415"/>
                  </a:cubicBezTo>
                  <a:cubicBezTo>
                    <a:pt x="15968" y="9389"/>
                    <a:pt x="15948" y="9389"/>
                    <a:pt x="15948" y="9369"/>
                  </a:cubicBezTo>
                  <a:cubicBezTo>
                    <a:pt x="15968" y="9348"/>
                    <a:pt x="16008" y="9369"/>
                    <a:pt x="16008" y="9327"/>
                  </a:cubicBezTo>
                  <a:lnTo>
                    <a:pt x="16053" y="9327"/>
                  </a:lnTo>
                  <a:cubicBezTo>
                    <a:pt x="16073" y="9327"/>
                    <a:pt x="16053" y="9307"/>
                    <a:pt x="16073" y="9261"/>
                  </a:cubicBezTo>
                  <a:cubicBezTo>
                    <a:pt x="16073" y="9261"/>
                    <a:pt x="16112" y="9220"/>
                    <a:pt x="16112" y="9179"/>
                  </a:cubicBezTo>
                  <a:lnTo>
                    <a:pt x="16157" y="9179"/>
                  </a:lnTo>
                  <a:cubicBezTo>
                    <a:pt x="16237" y="9071"/>
                    <a:pt x="16321" y="8963"/>
                    <a:pt x="16406" y="8855"/>
                  </a:cubicBezTo>
                  <a:cubicBezTo>
                    <a:pt x="16406" y="8855"/>
                    <a:pt x="16381" y="8855"/>
                    <a:pt x="16381" y="8835"/>
                  </a:cubicBezTo>
                  <a:cubicBezTo>
                    <a:pt x="16446" y="8814"/>
                    <a:pt x="16446" y="8727"/>
                    <a:pt x="16506" y="8727"/>
                  </a:cubicBezTo>
                  <a:cubicBezTo>
                    <a:pt x="16506" y="8686"/>
                    <a:pt x="16570" y="8665"/>
                    <a:pt x="16570" y="8645"/>
                  </a:cubicBezTo>
                  <a:cubicBezTo>
                    <a:pt x="16630" y="8598"/>
                    <a:pt x="16675" y="8537"/>
                    <a:pt x="16715" y="8491"/>
                  </a:cubicBezTo>
                  <a:cubicBezTo>
                    <a:pt x="16734" y="8470"/>
                    <a:pt x="16734" y="8450"/>
                    <a:pt x="16734" y="8429"/>
                  </a:cubicBezTo>
                  <a:cubicBezTo>
                    <a:pt x="16779" y="8409"/>
                    <a:pt x="16779" y="8342"/>
                    <a:pt x="16839" y="8321"/>
                  </a:cubicBezTo>
                  <a:cubicBezTo>
                    <a:pt x="16859" y="8301"/>
                    <a:pt x="16839" y="8280"/>
                    <a:pt x="16859" y="8260"/>
                  </a:cubicBezTo>
                  <a:cubicBezTo>
                    <a:pt x="16879" y="8260"/>
                    <a:pt x="16904" y="8234"/>
                    <a:pt x="16904" y="8213"/>
                  </a:cubicBezTo>
                  <a:cubicBezTo>
                    <a:pt x="16910" y="8206"/>
                    <a:pt x="16915" y="8204"/>
                    <a:pt x="16918" y="8204"/>
                  </a:cubicBezTo>
                  <a:cubicBezTo>
                    <a:pt x="16926" y="8204"/>
                    <a:pt x="16930" y="8213"/>
                    <a:pt x="16943" y="8213"/>
                  </a:cubicBezTo>
                  <a:cubicBezTo>
                    <a:pt x="16943" y="8213"/>
                    <a:pt x="16963" y="8193"/>
                    <a:pt x="16943" y="8172"/>
                  </a:cubicBezTo>
                  <a:cubicBezTo>
                    <a:pt x="16943" y="8172"/>
                    <a:pt x="16943" y="8193"/>
                    <a:pt x="16924" y="8193"/>
                  </a:cubicBezTo>
                  <a:lnTo>
                    <a:pt x="16924" y="8131"/>
                  </a:lnTo>
                  <a:cubicBezTo>
                    <a:pt x="16943" y="8106"/>
                    <a:pt x="16963" y="8106"/>
                    <a:pt x="16983" y="8085"/>
                  </a:cubicBezTo>
                  <a:cubicBezTo>
                    <a:pt x="16983" y="8044"/>
                    <a:pt x="17003" y="8023"/>
                    <a:pt x="17028" y="8003"/>
                  </a:cubicBezTo>
                  <a:cubicBezTo>
                    <a:pt x="17028" y="7977"/>
                    <a:pt x="17048" y="7957"/>
                    <a:pt x="17048" y="7957"/>
                  </a:cubicBezTo>
                  <a:cubicBezTo>
                    <a:pt x="17068" y="7916"/>
                    <a:pt x="17068" y="7895"/>
                    <a:pt x="17108" y="7849"/>
                  </a:cubicBezTo>
                  <a:cubicBezTo>
                    <a:pt x="17128" y="7828"/>
                    <a:pt x="17128" y="7787"/>
                    <a:pt x="17153" y="7767"/>
                  </a:cubicBezTo>
                  <a:cubicBezTo>
                    <a:pt x="17192" y="7700"/>
                    <a:pt x="17212" y="7639"/>
                    <a:pt x="17252" y="7592"/>
                  </a:cubicBezTo>
                  <a:cubicBezTo>
                    <a:pt x="17252" y="7551"/>
                    <a:pt x="17277" y="7531"/>
                    <a:pt x="17277" y="7510"/>
                  </a:cubicBezTo>
                  <a:cubicBezTo>
                    <a:pt x="17277" y="7464"/>
                    <a:pt x="17297" y="7443"/>
                    <a:pt x="17317" y="7423"/>
                  </a:cubicBezTo>
                  <a:cubicBezTo>
                    <a:pt x="17317" y="7402"/>
                    <a:pt x="17337" y="7382"/>
                    <a:pt x="17337" y="7336"/>
                  </a:cubicBezTo>
                  <a:cubicBezTo>
                    <a:pt x="17357" y="7315"/>
                    <a:pt x="17376" y="7295"/>
                    <a:pt x="17376" y="7233"/>
                  </a:cubicBezTo>
                  <a:cubicBezTo>
                    <a:pt x="17376" y="7233"/>
                    <a:pt x="17401" y="7187"/>
                    <a:pt x="17421" y="7187"/>
                  </a:cubicBezTo>
                  <a:cubicBezTo>
                    <a:pt x="17441" y="7166"/>
                    <a:pt x="17441" y="7146"/>
                    <a:pt x="17441" y="7125"/>
                  </a:cubicBezTo>
                  <a:cubicBezTo>
                    <a:pt x="17441" y="7105"/>
                    <a:pt x="17461" y="7079"/>
                    <a:pt x="17481" y="7058"/>
                  </a:cubicBezTo>
                  <a:cubicBezTo>
                    <a:pt x="17481" y="7038"/>
                    <a:pt x="17481" y="7017"/>
                    <a:pt x="17501" y="6976"/>
                  </a:cubicBezTo>
                  <a:cubicBezTo>
                    <a:pt x="17501" y="6951"/>
                    <a:pt x="17526" y="6909"/>
                    <a:pt x="17546" y="6889"/>
                  </a:cubicBezTo>
                  <a:cubicBezTo>
                    <a:pt x="17546" y="6848"/>
                    <a:pt x="17566" y="6822"/>
                    <a:pt x="17566" y="6781"/>
                  </a:cubicBezTo>
                  <a:cubicBezTo>
                    <a:pt x="17566" y="6761"/>
                    <a:pt x="17585" y="6740"/>
                    <a:pt x="17585" y="6740"/>
                  </a:cubicBezTo>
                  <a:cubicBezTo>
                    <a:pt x="17605" y="6632"/>
                    <a:pt x="17670" y="6566"/>
                    <a:pt x="17670" y="6483"/>
                  </a:cubicBezTo>
                  <a:cubicBezTo>
                    <a:pt x="17670" y="6417"/>
                    <a:pt x="17690" y="6376"/>
                    <a:pt x="17710" y="6335"/>
                  </a:cubicBezTo>
                  <a:cubicBezTo>
                    <a:pt x="17670" y="6268"/>
                    <a:pt x="17690" y="6206"/>
                    <a:pt x="17690" y="6139"/>
                  </a:cubicBezTo>
                  <a:cubicBezTo>
                    <a:pt x="17690" y="6119"/>
                    <a:pt x="17710" y="6099"/>
                    <a:pt x="17710" y="6078"/>
                  </a:cubicBezTo>
                  <a:lnTo>
                    <a:pt x="17710" y="6052"/>
                  </a:lnTo>
                  <a:cubicBezTo>
                    <a:pt x="17710" y="6032"/>
                    <a:pt x="17730" y="6032"/>
                    <a:pt x="17750" y="6011"/>
                  </a:cubicBezTo>
                  <a:cubicBezTo>
                    <a:pt x="17730" y="5991"/>
                    <a:pt x="17775" y="5970"/>
                    <a:pt x="17730" y="5950"/>
                  </a:cubicBezTo>
                  <a:cubicBezTo>
                    <a:pt x="17750" y="5924"/>
                    <a:pt x="17750" y="5883"/>
                    <a:pt x="17775" y="5883"/>
                  </a:cubicBezTo>
                  <a:cubicBezTo>
                    <a:pt x="17730" y="5821"/>
                    <a:pt x="17795" y="5796"/>
                    <a:pt x="17814" y="5734"/>
                  </a:cubicBezTo>
                  <a:cubicBezTo>
                    <a:pt x="17814" y="5667"/>
                    <a:pt x="17854" y="5585"/>
                    <a:pt x="17814" y="5498"/>
                  </a:cubicBezTo>
                  <a:cubicBezTo>
                    <a:pt x="17814" y="5477"/>
                    <a:pt x="17814" y="5457"/>
                    <a:pt x="17854" y="5457"/>
                  </a:cubicBezTo>
                  <a:cubicBezTo>
                    <a:pt x="17834" y="5411"/>
                    <a:pt x="17814" y="5369"/>
                    <a:pt x="17834" y="5329"/>
                  </a:cubicBezTo>
                  <a:cubicBezTo>
                    <a:pt x="17854" y="5308"/>
                    <a:pt x="17834" y="5262"/>
                    <a:pt x="17834" y="5241"/>
                  </a:cubicBezTo>
                  <a:cubicBezTo>
                    <a:pt x="17834" y="5221"/>
                    <a:pt x="17854" y="5200"/>
                    <a:pt x="17834" y="5154"/>
                  </a:cubicBezTo>
                  <a:cubicBezTo>
                    <a:pt x="17834" y="5133"/>
                    <a:pt x="17834" y="5113"/>
                    <a:pt x="17854" y="5113"/>
                  </a:cubicBezTo>
                  <a:cubicBezTo>
                    <a:pt x="17874" y="5092"/>
                    <a:pt x="17834" y="5092"/>
                    <a:pt x="17854" y="5072"/>
                  </a:cubicBezTo>
                  <a:cubicBezTo>
                    <a:pt x="17854" y="5026"/>
                    <a:pt x="17854" y="4985"/>
                    <a:pt x="17834" y="4943"/>
                  </a:cubicBezTo>
                  <a:lnTo>
                    <a:pt x="17854" y="4923"/>
                  </a:lnTo>
                  <a:cubicBezTo>
                    <a:pt x="17854" y="4897"/>
                    <a:pt x="17834" y="4877"/>
                    <a:pt x="17834" y="4856"/>
                  </a:cubicBezTo>
                  <a:cubicBezTo>
                    <a:pt x="17834" y="4849"/>
                    <a:pt x="17836" y="4847"/>
                    <a:pt x="17839" y="4847"/>
                  </a:cubicBezTo>
                  <a:cubicBezTo>
                    <a:pt x="17845" y="4847"/>
                    <a:pt x="17854" y="4856"/>
                    <a:pt x="17854" y="4856"/>
                  </a:cubicBezTo>
                  <a:cubicBezTo>
                    <a:pt x="17874" y="4856"/>
                    <a:pt x="17874" y="4836"/>
                    <a:pt x="17854" y="4815"/>
                  </a:cubicBezTo>
                  <a:cubicBezTo>
                    <a:pt x="17854" y="4815"/>
                    <a:pt x="17854" y="4836"/>
                    <a:pt x="17834" y="4836"/>
                  </a:cubicBezTo>
                  <a:cubicBezTo>
                    <a:pt x="17854" y="4795"/>
                    <a:pt x="17834" y="4728"/>
                    <a:pt x="17854" y="4687"/>
                  </a:cubicBezTo>
                  <a:cubicBezTo>
                    <a:pt x="17854" y="4666"/>
                    <a:pt x="17834" y="4641"/>
                    <a:pt x="17834" y="4620"/>
                  </a:cubicBezTo>
                  <a:cubicBezTo>
                    <a:pt x="17834" y="4599"/>
                    <a:pt x="17854" y="4599"/>
                    <a:pt x="17854" y="4579"/>
                  </a:cubicBezTo>
                  <a:cubicBezTo>
                    <a:pt x="17847" y="4572"/>
                    <a:pt x="17843" y="4570"/>
                    <a:pt x="17840" y="4570"/>
                  </a:cubicBezTo>
                  <a:cubicBezTo>
                    <a:pt x="17834" y="4570"/>
                    <a:pt x="17834" y="4579"/>
                    <a:pt x="17834" y="4579"/>
                  </a:cubicBezTo>
                  <a:cubicBezTo>
                    <a:pt x="17814" y="4559"/>
                    <a:pt x="17834" y="4559"/>
                    <a:pt x="17834" y="4538"/>
                  </a:cubicBezTo>
                  <a:cubicBezTo>
                    <a:pt x="17814" y="4492"/>
                    <a:pt x="17814" y="4471"/>
                    <a:pt x="17834" y="4430"/>
                  </a:cubicBezTo>
                  <a:cubicBezTo>
                    <a:pt x="17814" y="4384"/>
                    <a:pt x="17814" y="4343"/>
                    <a:pt x="17795" y="4322"/>
                  </a:cubicBezTo>
                  <a:cubicBezTo>
                    <a:pt x="17814" y="4256"/>
                    <a:pt x="17775" y="4215"/>
                    <a:pt x="17795" y="4173"/>
                  </a:cubicBezTo>
                  <a:lnTo>
                    <a:pt x="17775" y="4173"/>
                  </a:lnTo>
                  <a:lnTo>
                    <a:pt x="17775" y="4107"/>
                  </a:lnTo>
                  <a:cubicBezTo>
                    <a:pt x="17750" y="4066"/>
                    <a:pt x="17730" y="3999"/>
                    <a:pt x="17710" y="3937"/>
                  </a:cubicBezTo>
                  <a:lnTo>
                    <a:pt x="17710" y="3896"/>
                  </a:lnTo>
                  <a:cubicBezTo>
                    <a:pt x="17690" y="3896"/>
                    <a:pt x="17690" y="3871"/>
                    <a:pt x="17690" y="3850"/>
                  </a:cubicBezTo>
                  <a:cubicBezTo>
                    <a:pt x="17690" y="3768"/>
                    <a:pt x="17650" y="3701"/>
                    <a:pt x="17605" y="3681"/>
                  </a:cubicBezTo>
                  <a:lnTo>
                    <a:pt x="17585" y="3681"/>
                  </a:lnTo>
                  <a:cubicBezTo>
                    <a:pt x="17566" y="3614"/>
                    <a:pt x="17566" y="3614"/>
                    <a:pt x="17605" y="3573"/>
                  </a:cubicBezTo>
                  <a:cubicBezTo>
                    <a:pt x="17595" y="3563"/>
                    <a:pt x="17585" y="3563"/>
                    <a:pt x="17578" y="3563"/>
                  </a:cubicBezTo>
                  <a:cubicBezTo>
                    <a:pt x="17571" y="3563"/>
                    <a:pt x="17566" y="3563"/>
                    <a:pt x="17566" y="3552"/>
                  </a:cubicBezTo>
                  <a:lnTo>
                    <a:pt x="17566" y="3485"/>
                  </a:lnTo>
                  <a:cubicBezTo>
                    <a:pt x="17546" y="3485"/>
                    <a:pt x="17526" y="3485"/>
                    <a:pt x="17526" y="3465"/>
                  </a:cubicBezTo>
                  <a:cubicBezTo>
                    <a:pt x="17501" y="3445"/>
                    <a:pt x="17501" y="3445"/>
                    <a:pt x="17501" y="3424"/>
                  </a:cubicBezTo>
                  <a:lnTo>
                    <a:pt x="17481" y="3403"/>
                  </a:lnTo>
                  <a:cubicBezTo>
                    <a:pt x="17481" y="3357"/>
                    <a:pt x="17441" y="3357"/>
                    <a:pt x="17461" y="3337"/>
                  </a:cubicBezTo>
                  <a:cubicBezTo>
                    <a:pt x="17441" y="3316"/>
                    <a:pt x="17461" y="3275"/>
                    <a:pt x="17441" y="3255"/>
                  </a:cubicBezTo>
                  <a:cubicBezTo>
                    <a:pt x="17441" y="3255"/>
                    <a:pt x="17441" y="3275"/>
                    <a:pt x="17421" y="3275"/>
                  </a:cubicBezTo>
                  <a:lnTo>
                    <a:pt x="17421" y="3255"/>
                  </a:lnTo>
                  <a:cubicBezTo>
                    <a:pt x="17421" y="3229"/>
                    <a:pt x="17421" y="3229"/>
                    <a:pt x="17401" y="3208"/>
                  </a:cubicBezTo>
                  <a:lnTo>
                    <a:pt x="17376" y="3208"/>
                  </a:lnTo>
                  <a:cubicBezTo>
                    <a:pt x="17376" y="3188"/>
                    <a:pt x="17337" y="3168"/>
                    <a:pt x="17357" y="3147"/>
                  </a:cubicBezTo>
                  <a:cubicBezTo>
                    <a:pt x="17366" y="3136"/>
                    <a:pt x="17357" y="3136"/>
                    <a:pt x="17347" y="3136"/>
                  </a:cubicBezTo>
                  <a:cubicBezTo>
                    <a:pt x="17337" y="3136"/>
                    <a:pt x="17327" y="3136"/>
                    <a:pt x="17337" y="3126"/>
                  </a:cubicBezTo>
                  <a:cubicBezTo>
                    <a:pt x="17337" y="3101"/>
                    <a:pt x="17317" y="3080"/>
                    <a:pt x="17317" y="3059"/>
                  </a:cubicBezTo>
                  <a:cubicBezTo>
                    <a:pt x="17317" y="3019"/>
                    <a:pt x="17297" y="2998"/>
                    <a:pt x="17252" y="2972"/>
                  </a:cubicBezTo>
                  <a:cubicBezTo>
                    <a:pt x="17232" y="2911"/>
                    <a:pt x="17172" y="2890"/>
                    <a:pt x="17128" y="2824"/>
                  </a:cubicBezTo>
                  <a:cubicBezTo>
                    <a:pt x="17108" y="2782"/>
                    <a:pt x="17068" y="2741"/>
                    <a:pt x="17003" y="2695"/>
                  </a:cubicBezTo>
                  <a:lnTo>
                    <a:pt x="17003" y="2675"/>
                  </a:lnTo>
                  <a:lnTo>
                    <a:pt x="16983" y="2675"/>
                  </a:lnTo>
                  <a:cubicBezTo>
                    <a:pt x="16983" y="2654"/>
                    <a:pt x="16983" y="2633"/>
                    <a:pt x="16963" y="2613"/>
                  </a:cubicBezTo>
                  <a:cubicBezTo>
                    <a:pt x="16943" y="2587"/>
                    <a:pt x="16943" y="2567"/>
                    <a:pt x="16924" y="2546"/>
                  </a:cubicBezTo>
                  <a:cubicBezTo>
                    <a:pt x="16904" y="2546"/>
                    <a:pt x="16879" y="2546"/>
                    <a:pt x="16859" y="2505"/>
                  </a:cubicBezTo>
                  <a:cubicBezTo>
                    <a:pt x="16859" y="2505"/>
                    <a:pt x="16879" y="2505"/>
                    <a:pt x="16879" y="2485"/>
                  </a:cubicBezTo>
                  <a:cubicBezTo>
                    <a:pt x="16859" y="2485"/>
                    <a:pt x="16859" y="2459"/>
                    <a:pt x="16859" y="2459"/>
                  </a:cubicBezTo>
                  <a:cubicBezTo>
                    <a:pt x="16819" y="2459"/>
                    <a:pt x="16799" y="2459"/>
                    <a:pt x="16779" y="2438"/>
                  </a:cubicBezTo>
                  <a:lnTo>
                    <a:pt x="16799" y="2418"/>
                  </a:lnTo>
                  <a:cubicBezTo>
                    <a:pt x="16799" y="2408"/>
                    <a:pt x="16794" y="2408"/>
                    <a:pt x="16786" y="2408"/>
                  </a:cubicBezTo>
                  <a:cubicBezTo>
                    <a:pt x="16778" y="2408"/>
                    <a:pt x="16767" y="2408"/>
                    <a:pt x="16754" y="2398"/>
                  </a:cubicBezTo>
                  <a:cubicBezTo>
                    <a:pt x="16734" y="2398"/>
                    <a:pt x="16734" y="2377"/>
                    <a:pt x="16715" y="2356"/>
                  </a:cubicBezTo>
                  <a:cubicBezTo>
                    <a:pt x="16655" y="2331"/>
                    <a:pt x="16610" y="2269"/>
                    <a:pt x="16570" y="2228"/>
                  </a:cubicBezTo>
                  <a:cubicBezTo>
                    <a:pt x="16530" y="2182"/>
                    <a:pt x="16506" y="2161"/>
                    <a:pt x="16466" y="2141"/>
                  </a:cubicBezTo>
                  <a:cubicBezTo>
                    <a:pt x="16426" y="2141"/>
                    <a:pt x="16426" y="2100"/>
                    <a:pt x="16381" y="2100"/>
                  </a:cubicBezTo>
                  <a:lnTo>
                    <a:pt x="16381" y="2054"/>
                  </a:lnTo>
                  <a:cubicBezTo>
                    <a:pt x="16361" y="2054"/>
                    <a:pt x="16341" y="2033"/>
                    <a:pt x="16321" y="2033"/>
                  </a:cubicBezTo>
                  <a:cubicBezTo>
                    <a:pt x="16316" y="2039"/>
                    <a:pt x="16308" y="2041"/>
                    <a:pt x="16299" y="2041"/>
                  </a:cubicBezTo>
                  <a:cubicBezTo>
                    <a:pt x="16277" y="2041"/>
                    <a:pt x="16251" y="2027"/>
                    <a:pt x="16237" y="2012"/>
                  </a:cubicBezTo>
                  <a:lnTo>
                    <a:pt x="16237" y="1992"/>
                  </a:lnTo>
                  <a:cubicBezTo>
                    <a:pt x="16204" y="1975"/>
                    <a:pt x="16185" y="1940"/>
                    <a:pt x="16154" y="1940"/>
                  </a:cubicBezTo>
                  <a:cubicBezTo>
                    <a:pt x="16148" y="1940"/>
                    <a:pt x="16140" y="1942"/>
                    <a:pt x="16132" y="1946"/>
                  </a:cubicBezTo>
                  <a:cubicBezTo>
                    <a:pt x="16112" y="1925"/>
                    <a:pt x="16093" y="1905"/>
                    <a:pt x="16093" y="1884"/>
                  </a:cubicBezTo>
                  <a:lnTo>
                    <a:pt x="16033" y="1884"/>
                  </a:lnTo>
                  <a:cubicBezTo>
                    <a:pt x="16008" y="1863"/>
                    <a:pt x="15988" y="1843"/>
                    <a:pt x="15988" y="1817"/>
                  </a:cubicBezTo>
                  <a:cubicBezTo>
                    <a:pt x="15981" y="1811"/>
                    <a:pt x="15977" y="1808"/>
                    <a:pt x="15973" y="1808"/>
                  </a:cubicBezTo>
                  <a:cubicBezTo>
                    <a:pt x="15966" y="1808"/>
                    <a:pt x="15962" y="1817"/>
                    <a:pt x="15948" y="1817"/>
                  </a:cubicBezTo>
                  <a:cubicBezTo>
                    <a:pt x="15864" y="1756"/>
                    <a:pt x="15759" y="1735"/>
                    <a:pt x="15660" y="1689"/>
                  </a:cubicBezTo>
                  <a:cubicBezTo>
                    <a:pt x="15660" y="1689"/>
                    <a:pt x="15635" y="1715"/>
                    <a:pt x="15615" y="1715"/>
                  </a:cubicBezTo>
                  <a:cubicBezTo>
                    <a:pt x="15615" y="1668"/>
                    <a:pt x="15575" y="1668"/>
                    <a:pt x="15555" y="1668"/>
                  </a:cubicBezTo>
                  <a:lnTo>
                    <a:pt x="15555" y="1628"/>
                  </a:lnTo>
                  <a:cubicBezTo>
                    <a:pt x="15546" y="1632"/>
                    <a:pt x="15537" y="1633"/>
                    <a:pt x="15530" y="1633"/>
                  </a:cubicBezTo>
                  <a:cubicBezTo>
                    <a:pt x="15509" y="1633"/>
                    <a:pt x="15493" y="1622"/>
                    <a:pt x="15474" y="1622"/>
                  </a:cubicBezTo>
                  <a:cubicBezTo>
                    <a:pt x="15467" y="1622"/>
                    <a:pt x="15459" y="1623"/>
                    <a:pt x="15451" y="1628"/>
                  </a:cubicBezTo>
                  <a:cubicBezTo>
                    <a:pt x="15451" y="1634"/>
                    <a:pt x="15449" y="1636"/>
                    <a:pt x="15446" y="1636"/>
                  </a:cubicBezTo>
                  <a:cubicBezTo>
                    <a:pt x="15440" y="1636"/>
                    <a:pt x="15431" y="1628"/>
                    <a:pt x="15431" y="1628"/>
                  </a:cubicBezTo>
                  <a:cubicBezTo>
                    <a:pt x="15386" y="1628"/>
                    <a:pt x="15386" y="1586"/>
                    <a:pt x="15366" y="1586"/>
                  </a:cubicBezTo>
                  <a:cubicBezTo>
                    <a:pt x="15366" y="1586"/>
                    <a:pt x="15366" y="1561"/>
                    <a:pt x="15346" y="1561"/>
                  </a:cubicBezTo>
                  <a:lnTo>
                    <a:pt x="15287" y="1561"/>
                  </a:lnTo>
                  <a:lnTo>
                    <a:pt x="15262" y="1540"/>
                  </a:lnTo>
                  <a:cubicBezTo>
                    <a:pt x="15242" y="1540"/>
                    <a:pt x="15202" y="1520"/>
                    <a:pt x="15162" y="1520"/>
                  </a:cubicBezTo>
                  <a:cubicBezTo>
                    <a:pt x="15145" y="1505"/>
                    <a:pt x="15129" y="1490"/>
                    <a:pt x="15108" y="1490"/>
                  </a:cubicBezTo>
                  <a:cubicBezTo>
                    <a:pt x="15099" y="1490"/>
                    <a:pt x="15089" y="1493"/>
                    <a:pt x="15078" y="1499"/>
                  </a:cubicBezTo>
                  <a:cubicBezTo>
                    <a:pt x="15062" y="1499"/>
                    <a:pt x="15046" y="1473"/>
                    <a:pt x="15027" y="1473"/>
                  </a:cubicBezTo>
                  <a:cubicBezTo>
                    <a:pt x="15023" y="1473"/>
                    <a:pt x="15018" y="1474"/>
                    <a:pt x="15013" y="1479"/>
                  </a:cubicBezTo>
                  <a:cubicBezTo>
                    <a:pt x="14973" y="1432"/>
                    <a:pt x="14913" y="1432"/>
                    <a:pt x="14849" y="1412"/>
                  </a:cubicBezTo>
                  <a:cubicBezTo>
                    <a:pt x="14849" y="1432"/>
                    <a:pt x="14849" y="1458"/>
                    <a:pt x="14829" y="1458"/>
                  </a:cubicBezTo>
                  <a:cubicBezTo>
                    <a:pt x="14809" y="1432"/>
                    <a:pt x="14809" y="1391"/>
                    <a:pt x="14789" y="1391"/>
                  </a:cubicBezTo>
                  <a:cubicBezTo>
                    <a:pt x="14764" y="1391"/>
                    <a:pt x="14724" y="1391"/>
                    <a:pt x="14705" y="1412"/>
                  </a:cubicBezTo>
                  <a:cubicBezTo>
                    <a:pt x="14665" y="1391"/>
                    <a:pt x="14620" y="1391"/>
                    <a:pt x="14580" y="1391"/>
                  </a:cubicBezTo>
                  <a:cubicBezTo>
                    <a:pt x="14580" y="1371"/>
                    <a:pt x="14560" y="1371"/>
                    <a:pt x="14560" y="1350"/>
                  </a:cubicBezTo>
                  <a:cubicBezTo>
                    <a:pt x="14540" y="1350"/>
                    <a:pt x="14540" y="1371"/>
                    <a:pt x="14515" y="1371"/>
                  </a:cubicBezTo>
                  <a:cubicBezTo>
                    <a:pt x="14476" y="1350"/>
                    <a:pt x="14416" y="1350"/>
                    <a:pt x="14371" y="1330"/>
                  </a:cubicBezTo>
                  <a:cubicBezTo>
                    <a:pt x="14361" y="1340"/>
                    <a:pt x="14351" y="1340"/>
                    <a:pt x="14341" y="1340"/>
                  </a:cubicBezTo>
                  <a:cubicBezTo>
                    <a:pt x="14331" y="1340"/>
                    <a:pt x="14321" y="1340"/>
                    <a:pt x="14311" y="1350"/>
                  </a:cubicBezTo>
                  <a:cubicBezTo>
                    <a:pt x="14298" y="1350"/>
                    <a:pt x="14283" y="1341"/>
                    <a:pt x="14268" y="1341"/>
                  </a:cubicBezTo>
                  <a:cubicBezTo>
                    <a:pt x="14261" y="1341"/>
                    <a:pt x="14253" y="1343"/>
                    <a:pt x="14247" y="1350"/>
                  </a:cubicBezTo>
                  <a:cubicBezTo>
                    <a:pt x="14227" y="1350"/>
                    <a:pt x="14187" y="1330"/>
                    <a:pt x="14167" y="1330"/>
                  </a:cubicBezTo>
                  <a:cubicBezTo>
                    <a:pt x="14135" y="1340"/>
                    <a:pt x="14104" y="1345"/>
                    <a:pt x="14072" y="1345"/>
                  </a:cubicBezTo>
                  <a:cubicBezTo>
                    <a:pt x="14042" y="1345"/>
                    <a:pt x="14010" y="1340"/>
                    <a:pt x="13978" y="1330"/>
                  </a:cubicBezTo>
                  <a:cubicBezTo>
                    <a:pt x="13978" y="1330"/>
                    <a:pt x="13958" y="1350"/>
                    <a:pt x="13938" y="1350"/>
                  </a:cubicBezTo>
                  <a:cubicBezTo>
                    <a:pt x="13906" y="1340"/>
                    <a:pt x="13875" y="1335"/>
                    <a:pt x="13844" y="1335"/>
                  </a:cubicBezTo>
                  <a:cubicBezTo>
                    <a:pt x="13813" y="1335"/>
                    <a:pt x="13781" y="1340"/>
                    <a:pt x="13749" y="1350"/>
                  </a:cubicBezTo>
                  <a:cubicBezTo>
                    <a:pt x="13730" y="1328"/>
                    <a:pt x="13706" y="1323"/>
                    <a:pt x="13679" y="1323"/>
                  </a:cubicBezTo>
                  <a:cubicBezTo>
                    <a:pt x="13649" y="1323"/>
                    <a:pt x="13616" y="1330"/>
                    <a:pt x="13585" y="1330"/>
                  </a:cubicBezTo>
                  <a:lnTo>
                    <a:pt x="13545" y="1330"/>
                  </a:lnTo>
                  <a:lnTo>
                    <a:pt x="13520" y="1350"/>
                  </a:lnTo>
                  <a:cubicBezTo>
                    <a:pt x="13507" y="1343"/>
                    <a:pt x="13494" y="1341"/>
                    <a:pt x="13481" y="1341"/>
                  </a:cubicBezTo>
                  <a:cubicBezTo>
                    <a:pt x="13456" y="1341"/>
                    <a:pt x="13434" y="1350"/>
                    <a:pt x="13421" y="1350"/>
                  </a:cubicBezTo>
                  <a:lnTo>
                    <a:pt x="13296" y="1350"/>
                  </a:lnTo>
                  <a:cubicBezTo>
                    <a:pt x="13296" y="1371"/>
                    <a:pt x="13271" y="1371"/>
                    <a:pt x="13271" y="1391"/>
                  </a:cubicBezTo>
                  <a:cubicBezTo>
                    <a:pt x="13271" y="1391"/>
                    <a:pt x="13271" y="1371"/>
                    <a:pt x="13251" y="1350"/>
                  </a:cubicBezTo>
                  <a:cubicBezTo>
                    <a:pt x="13251" y="1371"/>
                    <a:pt x="13212" y="1371"/>
                    <a:pt x="13212" y="1371"/>
                  </a:cubicBezTo>
                  <a:cubicBezTo>
                    <a:pt x="13147" y="1391"/>
                    <a:pt x="13147" y="1391"/>
                    <a:pt x="13087" y="1391"/>
                  </a:cubicBezTo>
                  <a:cubicBezTo>
                    <a:pt x="13076" y="1385"/>
                    <a:pt x="13064" y="1383"/>
                    <a:pt x="13051" y="1383"/>
                  </a:cubicBezTo>
                  <a:cubicBezTo>
                    <a:pt x="13022" y="1383"/>
                    <a:pt x="12991" y="1397"/>
                    <a:pt x="12963" y="1412"/>
                  </a:cubicBezTo>
                  <a:cubicBezTo>
                    <a:pt x="12898" y="1412"/>
                    <a:pt x="12838" y="1432"/>
                    <a:pt x="12774" y="1432"/>
                  </a:cubicBezTo>
                  <a:cubicBezTo>
                    <a:pt x="12734" y="1479"/>
                    <a:pt x="12649" y="1458"/>
                    <a:pt x="12610" y="1520"/>
                  </a:cubicBezTo>
                  <a:cubicBezTo>
                    <a:pt x="12600" y="1509"/>
                    <a:pt x="12585" y="1509"/>
                    <a:pt x="12569" y="1509"/>
                  </a:cubicBezTo>
                  <a:cubicBezTo>
                    <a:pt x="12554" y="1509"/>
                    <a:pt x="12537" y="1509"/>
                    <a:pt x="12525" y="1499"/>
                  </a:cubicBezTo>
                  <a:cubicBezTo>
                    <a:pt x="12505" y="1499"/>
                    <a:pt x="12505" y="1520"/>
                    <a:pt x="12485" y="1520"/>
                  </a:cubicBezTo>
                  <a:cubicBezTo>
                    <a:pt x="12472" y="1520"/>
                    <a:pt x="12467" y="1510"/>
                    <a:pt x="12454" y="1510"/>
                  </a:cubicBezTo>
                  <a:cubicBezTo>
                    <a:pt x="12448" y="1510"/>
                    <a:pt x="12439" y="1513"/>
                    <a:pt x="12425" y="1520"/>
                  </a:cubicBezTo>
                  <a:cubicBezTo>
                    <a:pt x="12425" y="1526"/>
                    <a:pt x="12428" y="1529"/>
                    <a:pt x="12431" y="1529"/>
                  </a:cubicBezTo>
                  <a:cubicBezTo>
                    <a:pt x="12436" y="1529"/>
                    <a:pt x="12445" y="1520"/>
                    <a:pt x="12445" y="1520"/>
                  </a:cubicBezTo>
                  <a:cubicBezTo>
                    <a:pt x="12465" y="1540"/>
                    <a:pt x="12465" y="1540"/>
                    <a:pt x="12445" y="1540"/>
                  </a:cubicBezTo>
                  <a:cubicBezTo>
                    <a:pt x="12425" y="1540"/>
                    <a:pt x="12401" y="1540"/>
                    <a:pt x="12381" y="1561"/>
                  </a:cubicBezTo>
                  <a:lnTo>
                    <a:pt x="12197" y="1628"/>
                  </a:lnTo>
                  <a:cubicBezTo>
                    <a:pt x="12177" y="1628"/>
                    <a:pt x="12177" y="1628"/>
                    <a:pt x="12152" y="1648"/>
                  </a:cubicBezTo>
                  <a:cubicBezTo>
                    <a:pt x="12092" y="1689"/>
                    <a:pt x="12072" y="1689"/>
                    <a:pt x="12008" y="1689"/>
                  </a:cubicBezTo>
                  <a:cubicBezTo>
                    <a:pt x="11988" y="1735"/>
                    <a:pt x="11948" y="1756"/>
                    <a:pt x="11903" y="1756"/>
                  </a:cubicBezTo>
                  <a:cubicBezTo>
                    <a:pt x="11883" y="1776"/>
                    <a:pt x="11863" y="1797"/>
                    <a:pt x="11863" y="1817"/>
                  </a:cubicBezTo>
                  <a:lnTo>
                    <a:pt x="11824" y="1817"/>
                  </a:lnTo>
                  <a:cubicBezTo>
                    <a:pt x="11824" y="1817"/>
                    <a:pt x="11824" y="1843"/>
                    <a:pt x="11804" y="1843"/>
                  </a:cubicBezTo>
                  <a:cubicBezTo>
                    <a:pt x="11804" y="1817"/>
                    <a:pt x="11804" y="1817"/>
                    <a:pt x="11824" y="1817"/>
                  </a:cubicBezTo>
                  <a:lnTo>
                    <a:pt x="11804" y="1797"/>
                  </a:lnTo>
                  <a:cubicBezTo>
                    <a:pt x="11779" y="1797"/>
                    <a:pt x="11719" y="1817"/>
                    <a:pt x="11699" y="1843"/>
                  </a:cubicBezTo>
                  <a:cubicBezTo>
                    <a:pt x="11654" y="1863"/>
                    <a:pt x="11615" y="1863"/>
                    <a:pt x="11575" y="1884"/>
                  </a:cubicBezTo>
                  <a:cubicBezTo>
                    <a:pt x="11555" y="1905"/>
                    <a:pt x="11555" y="1925"/>
                    <a:pt x="11530" y="1946"/>
                  </a:cubicBezTo>
                  <a:cubicBezTo>
                    <a:pt x="11490" y="1946"/>
                    <a:pt x="11450" y="1971"/>
                    <a:pt x="11406" y="2012"/>
                  </a:cubicBezTo>
                  <a:cubicBezTo>
                    <a:pt x="11366" y="2054"/>
                    <a:pt x="11326" y="2054"/>
                    <a:pt x="11306" y="2054"/>
                  </a:cubicBezTo>
                  <a:cubicBezTo>
                    <a:pt x="11261" y="2074"/>
                    <a:pt x="11281" y="2100"/>
                    <a:pt x="11261" y="2100"/>
                  </a:cubicBezTo>
                  <a:cubicBezTo>
                    <a:pt x="11221" y="2120"/>
                    <a:pt x="11182" y="2161"/>
                    <a:pt x="11137" y="2182"/>
                  </a:cubicBezTo>
                  <a:cubicBezTo>
                    <a:pt x="11077" y="2228"/>
                    <a:pt x="11032" y="2269"/>
                    <a:pt x="10973" y="2289"/>
                  </a:cubicBezTo>
                  <a:lnTo>
                    <a:pt x="10953" y="2310"/>
                  </a:lnTo>
                  <a:cubicBezTo>
                    <a:pt x="10888" y="2377"/>
                    <a:pt x="10808" y="2418"/>
                    <a:pt x="10744" y="2459"/>
                  </a:cubicBezTo>
                  <a:lnTo>
                    <a:pt x="10744" y="2485"/>
                  </a:lnTo>
                  <a:cubicBezTo>
                    <a:pt x="10659" y="2505"/>
                    <a:pt x="10619" y="2567"/>
                    <a:pt x="10560" y="2587"/>
                  </a:cubicBezTo>
                  <a:lnTo>
                    <a:pt x="10535" y="2587"/>
                  </a:lnTo>
                  <a:cubicBezTo>
                    <a:pt x="10515" y="2613"/>
                    <a:pt x="10495" y="2654"/>
                    <a:pt x="10515" y="2675"/>
                  </a:cubicBezTo>
                  <a:cubicBezTo>
                    <a:pt x="10495" y="2695"/>
                    <a:pt x="10475" y="2716"/>
                    <a:pt x="10455" y="2741"/>
                  </a:cubicBezTo>
                  <a:lnTo>
                    <a:pt x="10390" y="2741"/>
                  </a:lnTo>
                  <a:cubicBezTo>
                    <a:pt x="10390" y="2762"/>
                    <a:pt x="10331" y="2762"/>
                    <a:pt x="10331" y="2803"/>
                  </a:cubicBezTo>
                  <a:lnTo>
                    <a:pt x="10311" y="2803"/>
                  </a:lnTo>
                  <a:cubicBezTo>
                    <a:pt x="10286" y="2803"/>
                    <a:pt x="10286" y="2803"/>
                    <a:pt x="10266" y="2824"/>
                  </a:cubicBezTo>
                  <a:lnTo>
                    <a:pt x="10311" y="2824"/>
                  </a:lnTo>
                  <a:cubicBezTo>
                    <a:pt x="10246" y="2911"/>
                    <a:pt x="10161" y="2972"/>
                    <a:pt x="10082" y="3039"/>
                  </a:cubicBezTo>
                  <a:lnTo>
                    <a:pt x="10082" y="3080"/>
                  </a:lnTo>
                  <a:cubicBezTo>
                    <a:pt x="10017" y="3080"/>
                    <a:pt x="9997" y="3126"/>
                    <a:pt x="9938" y="3147"/>
                  </a:cubicBezTo>
                  <a:cubicBezTo>
                    <a:pt x="9938" y="3168"/>
                    <a:pt x="9957" y="3168"/>
                    <a:pt x="9957" y="3168"/>
                  </a:cubicBezTo>
                  <a:cubicBezTo>
                    <a:pt x="9957" y="3208"/>
                    <a:pt x="9913" y="3188"/>
                    <a:pt x="9893" y="3208"/>
                  </a:cubicBezTo>
                  <a:cubicBezTo>
                    <a:pt x="9893" y="3255"/>
                    <a:pt x="9853" y="3275"/>
                    <a:pt x="9833" y="3296"/>
                  </a:cubicBezTo>
                  <a:cubicBezTo>
                    <a:pt x="9833" y="3316"/>
                    <a:pt x="9813" y="3316"/>
                    <a:pt x="9813" y="3337"/>
                  </a:cubicBezTo>
                  <a:cubicBezTo>
                    <a:pt x="9813" y="3344"/>
                    <a:pt x="9813" y="3346"/>
                    <a:pt x="9812" y="3346"/>
                  </a:cubicBezTo>
                  <a:cubicBezTo>
                    <a:pt x="9810" y="3346"/>
                    <a:pt x="9805" y="3337"/>
                    <a:pt x="9788" y="3337"/>
                  </a:cubicBezTo>
                  <a:cubicBezTo>
                    <a:pt x="9768" y="3357"/>
                    <a:pt x="9748" y="3383"/>
                    <a:pt x="9709" y="3403"/>
                  </a:cubicBezTo>
                  <a:lnTo>
                    <a:pt x="9729" y="3424"/>
                  </a:lnTo>
                  <a:cubicBezTo>
                    <a:pt x="9689" y="3485"/>
                    <a:pt x="9644" y="3511"/>
                    <a:pt x="9604" y="3552"/>
                  </a:cubicBezTo>
                  <a:cubicBezTo>
                    <a:pt x="9584" y="3573"/>
                    <a:pt x="9584" y="3614"/>
                    <a:pt x="9584" y="3640"/>
                  </a:cubicBezTo>
                  <a:cubicBezTo>
                    <a:pt x="9564" y="3640"/>
                    <a:pt x="9540" y="3660"/>
                    <a:pt x="9520" y="3681"/>
                  </a:cubicBezTo>
                  <a:lnTo>
                    <a:pt x="9520" y="3722"/>
                  </a:lnTo>
                  <a:cubicBezTo>
                    <a:pt x="9500" y="3742"/>
                    <a:pt x="9480" y="3742"/>
                    <a:pt x="9460" y="3768"/>
                  </a:cubicBezTo>
                  <a:lnTo>
                    <a:pt x="9460" y="3809"/>
                  </a:lnTo>
                  <a:cubicBezTo>
                    <a:pt x="9395" y="3850"/>
                    <a:pt x="9395" y="3958"/>
                    <a:pt x="9291" y="3999"/>
                  </a:cubicBezTo>
                  <a:cubicBezTo>
                    <a:pt x="9291" y="4025"/>
                    <a:pt x="9316" y="4066"/>
                    <a:pt x="9271" y="4086"/>
                  </a:cubicBezTo>
                  <a:lnTo>
                    <a:pt x="9271" y="4107"/>
                  </a:lnTo>
                  <a:cubicBezTo>
                    <a:pt x="9231" y="4153"/>
                    <a:pt x="9211" y="4215"/>
                    <a:pt x="9147" y="4256"/>
                  </a:cubicBezTo>
                  <a:cubicBezTo>
                    <a:pt x="9147" y="4281"/>
                    <a:pt x="9147" y="4281"/>
                    <a:pt x="9166" y="4302"/>
                  </a:cubicBezTo>
                  <a:cubicBezTo>
                    <a:pt x="9127" y="4322"/>
                    <a:pt x="9107" y="4364"/>
                    <a:pt x="9087" y="4410"/>
                  </a:cubicBezTo>
                  <a:cubicBezTo>
                    <a:pt x="9067" y="4451"/>
                    <a:pt x="9042" y="4512"/>
                    <a:pt x="9022" y="4579"/>
                  </a:cubicBezTo>
                  <a:cubicBezTo>
                    <a:pt x="9002" y="4620"/>
                    <a:pt x="8982" y="4687"/>
                    <a:pt x="8962" y="4728"/>
                  </a:cubicBezTo>
                  <a:cubicBezTo>
                    <a:pt x="8962" y="4769"/>
                    <a:pt x="8918" y="4769"/>
                    <a:pt x="8918" y="4795"/>
                  </a:cubicBezTo>
                  <a:lnTo>
                    <a:pt x="8918" y="4815"/>
                  </a:lnTo>
                  <a:cubicBezTo>
                    <a:pt x="8918" y="4836"/>
                    <a:pt x="8898" y="4836"/>
                    <a:pt x="8898" y="4856"/>
                  </a:cubicBezTo>
                  <a:cubicBezTo>
                    <a:pt x="8898" y="4877"/>
                    <a:pt x="8918" y="4877"/>
                    <a:pt x="8898" y="4897"/>
                  </a:cubicBezTo>
                  <a:cubicBezTo>
                    <a:pt x="8898" y="4897"/>
                    <a:pt x="8898" y="4888"/>
                    <a:pt x="8892" y="4888"/>
                  </a:cubicBezTo>
                  <a:cubicBezTo>
                    <a:pt x="8889" y="4888"/>
                    <a:pt x="8884" y="4891"/>
                    <a:pt x="8878" y="4897"/>
                  </a:cubicBezTo>
                  <a:cubicBezTo>
                    <a:pt x="8858" y="4923"/>
                    <a:pt x="8898" y="4923"/>
                    <a:pt x="8898" y="4943"/>
                  </a:cubicBezTo>
                  <a:cubicBezTo>
                    <a:pt x="8878" y="4985"/>
                    <a:pt x="8838" y="5005"/>
                    <a:pt x="8838" y="5051"/>
                  </a:cubicBezTo>
                  <a:cubicBezTo>
                    <a:pt x="8793" y="5072"/>
                    <a:pt x="8818" y="5113"/>
                    <a:pt x="8793" y="5154"/>
                  </a:cubicBezTo>
                  <a:cubicBezTo>
                    <a:pt x="8773" y="5180"/>
                    <a:pt x="8773" y="5241"/>
                    <a:pt x="8754" y="5262"/>
                  </a:cubicBezTo>
                  <a:lnTo>
                    <a:pt x="8734" y="5262"/>
                  </a:lnTo>
                  <a:cubicBezTo>
                    <a:pt x="8734" y="5262"/>
                    <a:pt x="8714" y="5262"/>
                    <a:pt x="8714" y="5282"/>
                  </a:cubicBezTo>
                  <a:lnTo>
                    <a:pt x="8734" y="5308"/>
                  </a:lnTo>
                  <a:cubicBezTo>
                    <a:pt x="8714" y="5329"/>
                    <a:pt x="8714" y="5369"/>
                    <a:pt x="8694" y="5390"/>
                  </a:cubicBezTo>
                  <a:cubicBezTo>
                    <a:pt x="8694" y="5411"/>
                    <a:pt x="8714" y="5436"/>
                    <a:pt x="8714" y="5457"/>
                  </a:cubicBezTo>
                  <a:cubicBezTo>
                    <a:pt x="8694" y="5477"/>
                    <a:pt x="8694" y="5498"/>
                    <a:pt x="8694" y="5518"/>
                  </a:cubicBezTo>
                  <a:cubicBezTo>
                    <a:pt x="8694" y="5539"/>
                    <a:pt x="8669" y="5565"/>
                    <a:pt x="8694" y="5585"/>
                  </a:cubicBezTo>
                  <a:cubicBezTo>
                    <a:pt x="8694" y="5585"/>
                    <a:pt x="8669" y="5585"/>
                    <a:pt x="8669" y="5606"/>
                  </a:cubicBezTo>
                  <a:cubicBezTo>
                    <a:pt x="8669" y="5647"/>
                    <a:pt x="8649" y="5693"/>
                    <a:pt x="8629" y="5734"/>
                  </a:cubicBezTo>
                  <a:cubicBezTo>
                    <a:pt x="8629" y="5755"/>
                    <a:pt x="8669" y="5755"/>
                    <a:pt x="8649" y="5775"/>
                  </a:cubicBezTo>
                  <a:cubicBezTo>
                    <a:pt x="8649" y="5796"/>
                    <a:pt x="8629" y="5796"/>
                    <a:pt x="8629" y="5821"/>
                  </a:cubicBezTo>
                  <a:cubicBezTo>
                    <a:pt x="8629" y="5842"/>
                    <a:pt x="8629" y="5862"/>
                    <a:pt x="8649" y="5903"/>
                  </a:cubicBezTo>
                  <a:cubicBezTo>
                    <a:pt x="8629" y="5924"/>
                    <a:pt x="8609" y="5950"/>
                    <a:pt x="8609" y="5991"/>
                  </a:cubicBezTo>
                  <a:cubicBezTo>
                    <a:pt x="8609" y="6011"/>
                    <a:pt x="8569" y="6011"/>
                    <a:pt x="8589" y="6052"/>
                  </a:cubicBezTo>
                  <a:cubicBezTo>
                    <a:pt x="8569" y="6052"/>
                    <a:pt x="8569" y="6078"/>
                    <a:pt x="8544" y="6099"/>
                  </a:cubicBezTo>
                  <a:cubicBezTo>
                    <a:pt x="8544" y="6119"/>
                    <a:pt x="8569" y="6119"/>
                    <a:pt x="8569" y="6119"/>
                  </a:cubicBezTo>
                  <a:cubicBezTo>
                    <a:pt x="8569" y="6206"/>
                    <a:pt x="8544" y="6288"/>
                    <a:pt x="8569" y="6376"/>
                  </a:cubicBezTo>
                  <a:cubicBezTo>
                    <a:pt x="8569" y="6376"/>
                    <a:pt x="8589" y="6376"/>
                    <a:pt x="8589" y="6396"/>
                  </a:cubicBezTo>
                  <a:cubicBezTo>
                    <a:pt x="8589" y="6396"/>
                    <a:pt x="8544" y="6417"/>
                    <a:pt x="8569" y="6437"/>
                  </a:cubicBezTo>
                  <a:cubicBezTo>
                    <a:pt x="8569" y="6463"/>
                    <a:pt x="8589" y="6463"/>
                    <a:pt x="8589" y="6483"/>
                  </a:cubicBezTo>
                  <a:cubicBezTo>
                    <a:pt x="8589" y="6525"/>
                    <a:pt x="8569" y="6545"/>
                    <a:pt x="8569" y="6591"/>
                  </a:cubicBezTo>
                  <a:cubicBezTo>
                    <a:pt x="8569" y="6612"/>
                    <a:pt x="8589" y="6653"/>
                    <a:pt x="8589" y="6673"/>
                  </a:cubicBezTo>
                  <a:cubicBezTo>
                    <a:pt x="8569" y="6694"/>
                    <a:pt x="8569" y="6694"/>
                    <a:pt x="8544" y="6720"/>
                  </a:cubicBezTo>
                  <a:cubicBezTo>
                    <a:pt x="8589" y="6740"/>
                    <a:pt x="8544" y="6802"/>
                    <a:pt x="8589" y="6822"/>
                  </a:cubicBezTo>
                  <a:cubicBezTo>
                    <a:pt x="8569" y="6869"/>
                    <a:pt x="8544" y="6889"/>
                    <a:pt x="8544" y="6930"/>
                  </a:cubicBezTo>
                  <a:cubicBezTo>
                    <a:pt x="8544" y="7017"/>
                    <a:pt x="8525" y="7079"/>
                    <a:pt x="8525" y="7166"/>
                  </a:cubicBezTo>
                  <a:cubicBezTo>
                    <a:pt x="8525" y="7187"/>
                    <a:pt x="8505" y="7233"/>
                    <a:pt x="8525" y="7253"/>
                  </a:cubicBezTo>
                  <a:cubicBezTo>
                    <a:pt x="8544" y="7274"/>
                    <a:pt x="8525" y="7295"/>
                    <a:pt x="8525" y="7295"/>
                  </a:cubicBezTo>
                  <a:cubicBezTo>
                    <a:pt x="8525" y="7315"/>
                    <a:pt x="8544" y="7336"/>
                    <a:pt x="8544" y="7361"/>
                  </a:cubicBezTo>
                  <a:lnTo>
                    <a:pt x="8544" y="7443"/>
                  </a:lnTo>
                  <a:lnTo>
                    <a:pt x="8525" y="7464"/>
                  </a:lnTo>
                  <a:cubicBezTo>
                    <a:pt x="8525" y="7490"/>
                    <a:pt x="8544" y="7490"/>
                    <a:pt x="8569" y="7510"/>
                  </a:cubicBezTo>
                  <a:cubicBezTo>
                    <a:pt x="8544" y="7551"/>
                    <a:pt x="8544" y="7572"/>
                    <a:pt x="8544" y="7618"/>
                  </a:cubicBezTo>
                  <a:cubicBezTo>
                    <a:pt x="8569" y="7659"/>
                    <a:pt x="8569" y="7680"/>
                    <a:pt x="8569" y="7721"/>
                  </a:cubicBezTo>
                  <a:cubicBezTo>
                    <a:pt x="8589" y="7767"/>
                    <a:pt x="8569" y="7787"/>
                    <a:pt x="8544" y="7808"/>
                  </a:cubicBezTo>
                  <a:cubicBezTo>
                    <a:pt x="8569" y="7828"/>
                    <a:pt x="8544" y="7875"/>
                    <a:pt x="8589" y="7895"/>
                  </a:cubicBezTo>
                  <a:cubicBezTo>
                    <a:pt x="8609" y="7895"/>
                    <a:pt x="8589" y="7936"/>
                    <a:pt x="8609" y="7936"/>
                  </a:cubicBezTo>
                  <a:lnTo>
                    <a:pt x="8629" y="7916"/>
                  </a:lnTo>
                  <a:cubicBezTo>
                    <a:pt x="8649" y="7936"/>
                    <a:pt x="8629" y="7936"/>
                    <a:pt x="8609" y="7936"/>
                  </a:cubicBezTo>
                  <a:cubicBezTo>
                    <a:pt x="8609" y="7977"/>
                    <a:pt x="8609" y="8003"/>
                    <a:pt x="8589" y="8023"/>
                  </a:cubicBezTo>
                  <a:cubicBezTo>
                    <a:pt x="8609" y="8044"/>
                    <a:pt x="8609" y="8044"/>
                    <a:pt x="8629" y="8044"/>
                  </a:cubicBezTo>
                  <a:lnTo>
                    <a:pt x="8629" y="7977"/>
                  </a:lnTo>
                  <a:cubicBezTo>
                    <a:pt x="8629" y="8003"/>
                    <a:pt x="8649" y="8023"/>
                    <a:pt x="8629" y="8044"/>
                  </a:cubicBezTo>
                  <a:lnTo>
                    <a:pt x="8629" y="8131"/>
                  </a:lnTo>
                  <a:cubicBezTo>
                    <a:pt x="8629" y="8152"/>
                    <a:pt x="8649" y="8193"/>
                    <a:pt x="8649" y="8213"/>
                  </a:cubicBezTo>
                  <a:cubicBezTo>
                    <a:pt x="8649" y="8260"/>
                    <a:pt x="8649" y="8280"/>
                    <a:pt x="8694" y="8301"/>
                  </a:cubicBezTo>
                  <a:cubicBezTo>
                    <a:pt x="8669" y="8342"/>
                    <a:pt x="8669" y="8388"/>
                    <a:pt x="8694" y="8429"/>
                  </a:cubicBezTo>
                  <a:cubicBezTo>
                    <a:pt x="8714" y="8470"/>
                    <a:pt x="8714" y="8491"/>
                    <a:pt x="8734" y="8537"/>
                  </a:cubicBezTo>
                  <a:cubicBezTo>
                    <a:pt x="8734" y="8557"/>
                    <a:pt x="8734" y="8598"/>
                    <a:pt x="8754" y="8619"/>
                  </a:cubicBezTo>
                  <a:cubicBezTo>
                    <a:pt x="8773" y="8706"/>
                    <a:pt x="8734" y="8793"/>
                    <a:pt x="8793" y="8855"/>
                  </a:cubicBezTo>
                  <a:cubicBezTo>
                    <a:pt x="8773" y="8855"/>
                    <a:pt x="8773" y="8876"/>
                    <a:pt x="8773" y="8876"/>
                  </a:cubicBezTo>
                  <a:cubicBezTo>
                    <a:pt x="8773" y="8901"/>
                    <a:pt x="8773" y="8901"/>
                    <a:pt x="8793" y="8922"/>
                  </a:cubicBezTo>
                  <a:cubicBezTo>
                    <a:pt x="8818" y="8922"/>
                    <a:pt x="8818" y="8942"/>
                    <a:pt x="8818" y="8942"/>
                  </a:cubicBezTo>
                  <a:cubicBezTo>
                    <a:pt x="8818" y="8983"/>
                    <a:pt x="8838" y="9004"/>
                    <a:pt x="8838" y="9030"/>
                  </a:cubicBezTo>
                  <a:cubicBezTo>
                    <a:pt x="8838" y="9050"/>
                    <a:pt x="8878" y="9050"/>
                    <a:pt x="8858" y="9091"/>
                  </a:cubicBezTo>
                  <a:cubicBezTo>
                    <a:pt x="8878" y="9112"/>
                    <a:pt x="8858" y="9132"/>
                    <a:pt x="8878" y="9158"/>
                  </a:cubicBezTo>
                  <a:cubicBezTo>
                    <a:pt x="8878" y="9179"/>
                    <a:pt x="8878" y="9220"/>
                    <a:pt x="8898" y="9240"/>
                  </a:cubicBezTo>
                  <a:cubicBezTo>
                    <a:pt x="8878" y="9261"/>
                    <a:pt x="8898" y="9286"/>
                    <a:pt x="8898" y="9327"/>
                  </a:cubicBezTo>
                  <a:cubicBezTo>
                    <a:pt x="8898" y="9348"/>
                    <a:pt x="8918" y="9348"/>
                    <a:pt x="8918" y="9369"/>
                  </a:cubicBezTo>
                  <a:cubicBezTo>
                    <a:pt x="8942" y="9415"/>
                    <a:pt x="8942" y="9435"/>
                    <a:pt x="8962" y="9476"/>
                  </a:cubicBezTo>
                  <a:cubicBezTo>
                    <a:pt x="8982" y="9517"/>
                    <a:pt x="8962" y="9563"/>
                    <a:pt x="9002" y="9605"/>
                  </a:cubicBezTo>
                  <a:cubicBezTo>
                    <a:pt x="8982" y="9646"/>
                    <a:pt x="9022" y="9671"/>
                    <a:pt x="9022" y="9712"/>
                  </a:cubicBezTo>
                  <a:cubicBezTo>
                    <a:pt x="9042" y="9753"/>
                    <a:pt x="9042" y="9774"/>
                    <a:pt x="9067" y="9800"/>
                  </a:cubicBezTo>
                  <a:cubicBezTo>
                    <a:pt x="9087" y="9820"/>
                    <a:pt x="9087" y="9841"/>
                    <a:pt x="9107" y="9861"/>
                  </a:cubicBezTo>
                  <a:cubicBezTo>
                    <a:pt x="9067" y="9902"/>
                    <a:pt x="9127" y="9949"/>
                    <a:pt x="9127" y="9990"/>
                  </a:cubicBezTo>
                  <a:cubicBezTo>
                    <a:pt x="9127" y="10010"/>
                    <a:pt x="9107" y="10056"/>
                    <a:pt x="9147" y="10077"/>
                  </a:cubicBezTo>
                  <a:lnTo>
                    <a:pt x="9147" y="10056"/>
                  </a:lnTo>
                  <a:cubicBezTo>
                    <a:pt x="9166" y="10077"/>
                    <a:pt x="9147" y="10077"/>
                    <a:pt x="9147" y="10077"/>
                  </a:cubicBezTo>
                  <a:lnTo>
                    <a:pt x="9147" y="10118"/>
                  </a:lnTo>
                  <a:lnTo>
                    <a:pt x="9166" y="10118"/>
                  </a:lnTo>
                  <a:cubicBezTo>
                    <a:pt x="9211" y="10139"/>
                    <a:pt x="9191" y="10205"/>
                    <a:pt x="9211" y="10226"/>
                  </a:cubicBezTo>
                  <a:lnTo>
                    <a:pt x="9211" y="10287"/>
                  </a:lnTo>
                  <a:cubicBezTo>
                    <a:pt x="9211" y="10313"/>
                    <a:pt x="9231" y="10333"/>
                    <a:pt x="9251" y="10354"/>
                  </a:cubicBezTo>
                  <a:cubicBezTo>
                    <a:pt x="9251" y="10375"/>
                    <a:pt x="9251" y="10395"/>
                    <a:pt x="9271" y="10416"/>
                  </a:cubicBezTo>
                  <a:cubicBezTo>
                    <a:pt x="9231" y="10462"/>
                    <a:pt x="9191" y="10462"/>
                    <a:pt x="9166" y="10503"/>
                  </a:cubicBezTo>
                  <a:cubicBezTo>
                    <a:pt x="9160" y="10496"/>
                    <a:pt x="9153" y="10494"/>
                    <a:pt x="9146" y="10494"/>
                  </a:cubicBezTo>
                  <a:cubicBezTo>
                    <a:pt x="9131" y="10494"/>
                    <a:pt x="9113" y="10503"/>
                    <a:pt x="9087" y="10503"/>
                  </a:cubicBezTo>
                  <a:cubicBezTo>
                    <a:pt x="9042" y="10523"/>
                    <a:pt x="8982" y="10544"/>
                    <a:pt x="8918" y="10570"/>
                  </a:cubicBezTo>
                  <a:cubicBezTo>
                    <a:pt x="8878" y="10570"/>
                    <a:pt x="8838" y="10590"/>
                    <a:pt x="8793" y="10590"/>
                  </a:cubicBezTo>
                  <a:cubicBezTo>
                    <a:pt x="8754" y="10590"/>
                    <a:pt x="8734" y="10611"/>
                    <a:pt x="8694" y="10611"/>
                  </a:cubicBezTo>
                  <a:cubicBezTo>
                    <a:pt x="8669" y="10611"/>
                    <a:pt x="8694" y="10631"/>
                    <a:pt x="8669" y="10631"/>
                  </a:cubicBezTo>
                  <a:lnTo>
                    <a:pt x="8629" y="10631"/>
                  </a:lnTo>
                  <a:lnTo>
                    <a:pt x="8609" y="10611"/>
                  </a:lnTo>
                  <a:cubicBezTo>
                    <a:pt x="8589" y="10544"/>
                    <a:pt x="8544" y="10523"/>
                    <a:pt x="8544" y="10462"/>
                  </a:cubicBezTo>
                  <a:cubicBezTo>
                    <a:pt x="8505" y="10375"/>
                    <a:pt x="8525" y="10287"/>
                    <a:pt x="8465" y="10205"/>
                  </a:cubicBezTo>
                  <a:cubicBezTo>
                    <a:pt x="8445" y="10185"/>
                    <a:pt x="8445" y="10159"/>
                    <a:pt x="8445" y="10139"/>
                  </a:cubicBezTo>
                  <a:cubicBezTo>
                    <a:pt x="8445" y="10118"/>
                    <a:pt x="8420" y="10097"/>
                    <a:pt x="8420" y="10077"/>
                  </a:cubicBezTo>
                  <a:cubicBezTo>
                    <a:pt x="8400" y="9969"/>
                    <a:pt x="8380" y="9882"/>
                    <a:pt x="8341" y="9800"/>
                  </a:cubicBezTo>
                  <a:cubicBezTo>
                    <a:pt x="8321" y="9753"/>
                    <a:pt x="8296" y="9712"/>
                    <a:pt x="8296" y="9646"/>
                  </a:cubicBezTo>
                  <a:cubicBezTo>
                    <a:pt x="8276" y="9646"/>
                    <a:pt x="8276" y="9625"/>
                    <a:pt x="8256" y="9605"/>
                  </a:cubicBezTo>
                  <a:cubicBezTo>
                    <a:pt x="8276" y="9563"/>
                    <a:pt x="8236" y="9517"/>
                    <a:pt x="8256" y="9456"/>
                  </a:cubicBezTo>
                  <a:cubicBezTo>
                    <a:pt x="8256" y="9435"/>
                    <a:pt x="8256" y="9415"/>
                    <a:pt x="8236" y="9415"/>
                  </a:cubicBezTo>
                  <a:cubicBezTo>
                    <a:pt x="8256" y="9389"/>
                    <a:pt x="8256" y="9369"/>
                    <a:pt x="8256" y="9348"/>
                  </a:cubicBezTo>
                  <a:cubicBezTo>
                    <a:pt x="8236" y="9327"/>
                    <a:pt x="8216" y="9327"/>
                    <a:pt x="8216" y="9286"/>
                  </a:cubicBezTo>
                  <a:cubicBezTo>
                    <a:pt x="8216" y="9286"/>
                    <a:pt x="8236" y="9286"/>
                    <a:pt x="8256" y="9261"/>
                  </a:cubicBezTo>
                  <a:cubicBezTo>
                    <a:pt x="8216" y="9261"/>
                    <a:pt x="8216" y="9240"/>
                    <a:pt x="8216" y="9220"/>
                  </a:cubicBezTo>
                  <a:cubicBezTo>
                    <a:pt x="8216" y="9199"/>
                    <a:pt x="8196" y="9199"/>
                    <a:pt x="8171" y="9179"/>
                  </a:cubicBezTo>
                  <a:lnTo>
                    <a:pt x="8171" y="9132"/>
                  </a:lnTo>
                  <a:cubicBezTo>
                    <a:pt x="8171" y="9112"/>
                    <a:pt x="8151" y="9091"/>
                    <a:pt x="8131" y="9091"/>
                  </a:cubicBezTo>
                  <a:cubicBezTo>
                    <a:pt x="8131" y="9050"/>
                    <a:pt x="8112" y="8983"/>
                    <a:pt x="8092" y="8942"/>
                  </a:cubicBezTo>
                  <a:lnTo>
                    <a:pt x="8092" y="8876"/>
                  </a:lnTo>
                  <a:cubicBezTo>
                    <a:pt x="8072" y="8855"/>
                    <a:pt x="8072" y="8835"/>
                    <a:pt x="8092" y="8835"/>
                  </a:cubicBezTo>
                  <a:cubicBezTo>
                    <a:pt x="8072" y="8814"/>
                    <a:pt x="8072" y="8793"/>
                    <a:pt x="8047" y="8773"/>
                  </a:cubicBezTo>
                  <a:cubicBezTo>
                    <a:pt x="8047" y="8727"/>
                    <a:pt x="8047" y="8706"/>
                    <a:pt x="8072" y="8686"/>
                  </a:cubicBezTo>
                  <a:cubicBezTo>
                    <a:pt x="8047" y="8645"/>
                    <a:pt x="8027" y="8619"/>
                    <a:pt x="8027" y="8578"/>
                  </a:cubicBezTo>
                  <a:cubicBezTo>
                    <a:pt x="8007" y="8516"/>
                    <a:pt x="7987" y="8470"/>
                    <a:pt x="7987" y="8409"/>
                  </a:cubicBezTo>
                  <a:cubicBezTo>
                    <a:pt x="7987" y="8388"/>
                    <a:pt x="7987" y="8362"/>
                    <a:pt x="7967" y="8342"/>
                  </a:cubicBezTo>
                  <a:cubicBezTo>
                    <a:pt x="7967" y="8301"/>
                    <a:pt x="7967" y="8260"/>
                    <a:pt x="7947" y="8234"/>
                  </a:cubicBezTo>
                  <a:cubicBezTo>
                    <a:pt x="7947" y="8213"/>
                    <a:pt x="7967" y="8213"/>
                    <a:pt x="7967" y="8213"/>
                  </a:cubicBezTo>
                  <a:lnTo>
                    <a:pt x="7922" y="8172"/>
                  </a:lnTo>
                  <a:cubicBezTo>
                    <a:pt x="7947" y="8131"/>
                    <a:pt x="7922" y="8106"/>
                    <a:pt x="7922" y="8065"/>
                  </a:cubicBezTo>
                  <a:cubicBezTo>
                    <a:pt x="7913" y="8054"/>
                    <a:pt x="7903" y="8054"/>
                    <a:pt x="7895" y="8054"/>
                  </a:cubicBezTo>
                  <a:cubicBezTo>
                    <a:pt x="7888" y="8054"/>
                    <a:pt x="7883" y="8054"/>
                    <a:pt x="7883" y="8044"/>
                  </a:cubicBezTo>
                  <a:cubicBezTo>
                    <a:pt x="7883" y="8023"/>
                    <a:pt x="7883" y="8023"/>
                    <a:pt x="7903" y="8023"/>
                  </a:cubicBezTo>
                  <a:cubicBezTo>
                    <a:pt x="7903" y="8003"/>
                    <a:pt x="7947" y="8003"/>
                    <a:pt x="7947" y="7977"/>
                  </a:cubicBezTo>
                  <a:cubicBezTo>
                    <a:pt x="7947" y="7936"/>
                    <a:pt x="7947" y="7895"/>
                    <a:pt x="7903" y="7849"/>
                  </a:cubicBezTo>
                  <a:cubicBezTo>
                    <a:pt x="7883" y="7828"/>
                    <a:pt x="7922" y="7787"/>
                    <a:pt x="7883" y="7767"/>
                  </a:cubicBezTo>
                  <a:cubicBezTo>
                    <a:pt x="7903" y="7746"/>
                    <a:pt x="7903" y="7700"/>
                    <a:pt x="7922" y="7680"/>
                  </a:cubicBezTo>
                  <a:cubicBezTo>
                    <a:pt x="7903" y="7659"/>
                    <a:pt x="7883" y="7659"/>
                    <a:pt x="7883" y="7659"/>
                  </a:cubicBezTo>
                  <a:cubicBezTo>
                    <a:pt x="7863" y="7639"/>
                    <a:pt x="7883" y="7618"/>
                    <a:pt x="7863" y="7592"/>
                  </a:cubicBezTo>
                  <a:lnTo>
                    <a:pt x="7863" y="7572"/>
                  </a:lnTo>
                  <a:cubicBezTo>
                    <a:pt x="7883" y="7531"/>
                    <a:pt x="7843" y="7510"/>
                    <a:pt x="7863" y="7464"/>
                  </a:cubicBezTo>
                  <a:cubicBezTo>
                    <a:pt x="7863" y="7443"/>
                    <a:pt x="7843" y="7402"/>
                    <a:pt x="7843" y="7382"/>
                  </a:cubicBezTo>
                  <a:cubicBezTo>
                    <a:pt x="7823" y="7336"/>
                    <a:pt x="7823" y="7295"/>
                    <a:pt x="7843" y="7253"/>
                  </a:cubicBezTo>
                  <a:cubicBezTo>
                    <a:pt x="7823" y="7187"/>
                    <a:pt x="7863" y="7146"/>
                    <a:pt x="7863" y="7079"/>
                  </a:cubicBezTo>
                  <a:cubicBezTo>
                    <a:pt x="7863" y="7058"/>
                    <a:pt x="7883" y="7038"/>
                    <a:pt x="7883" y="6997"/>
                  </a:cubicBezTo>
                  <a:cubicBezTo>
                    <a:pt x="7863" y="6976"/>
                    <a:pt x="7883" y="6951"/>
                    <a:pt x="7863" y="6930"/>
                  </a:cubicBezTo>
                  <a:cubicBezTo>
                    <a:pt x="7843" y="6909"/>
                    <a:pt x="7883" y="6889"/>
                    <a:pt x="7863" y="6869"/>
                  </a:cubicBezTo>
                  <a:cubicBezTo>
                    <a:pt x="7843" y="6848"/>
                    <a:pt x="7883" y="6822"/>
                    <a:pt x="7883" y="6802"/>
                  </a:cubicBezTo>
                  <a:cubicBezTo>
                    <a:pt x="7863" y="6740"/>
                    <a:pt x="7883" y="6694"/>
                    <a:pt x="7883" y="6632"/>
                  </a:cubicBezTo>
                  <a:cubicBezTo>
                    <a:pt x="7883" y="6612"/>
                    <a:pt x="7863" y="6591"/>
                    <a:pt x="7883" y="6566"/>
                  </a:cubicBezTo>
                  <a:lnTo>
                    <a:pt x="7883" y="6525"/>
                  </a:lnTo>
                  <a:cubicBezTo>
                    <a:pt x="7863" y="6525"/>
                    <a:pt x="7863" y="6504"/>
                    <a:pt x="7883" y="6483"/>
                  </a:cubicBezTo>
                  <a:cubicBezTo>
                    <a:pt x="7903" y="6417"/>
                    <a:pt x="7883" y="6355"/>
                    <a:pt x="7863" y="6288"/>
                  </a:cubicBezTo>
                  <a:cubicBezTo>
                    <a:pt x="7863" y="6288"/>
                    <a:pt x="7883" y="6288"/>
                    <a:pt x="7883" y="6268"/>
                  </a:cubicBezTo>
                  <a:cubicBezTo>
                    <a:pt x="7883" y="6258"/>
                    <a:pt x="7878" y="6258"/>
                    <a:pt x="7870" y="6258"/>
                  </a:cubicBezTo>
                  <a:cubicBezTo>
                    <a:pt x="7863" y="6258"/>
                    <a:pt x="7853" y="6258"/>
                    <a:pt x="7843" y="6247"/>
                  </a:cubicBezTo>
                  <a:lnTo>
                    <a:pt x="7863" y="6247"/>
                  </a:lnTo>
                  <a:cubicBezTo>
                    <a:pt x="7863" y="6181"/>
                    <a:pt x="7903" y="6119"/>
                    <a:pt x="7903" y="6052"/>
                  </a:cubicBezTo>
                  <a:lnTo>
                    <a:pt x="7903" y="5991"/>
                  </a:lnTo>
                  <a:cubicBezTo>
                    <a:pt x="7883" y="5970"/>
                    <a:pt x="7922" y="5950"/>
                    <a:pt x="7903" y="5924"/>
                  </a:cubicBezTo>
                  <a:cubicBezTo>
                    <a:pt x="7903" y="5903"/>
                    <a:pt x="7922" y="5862"/>
                    <a:pt x="7922" y="5842"/>
                  </a:cubicBezTo>
                  <a:cubicBezTo>
                    <a:pt x="7922" y="5821"/>
                    <a:pt x="7903" y="5796"/>
                    <a:pt x="7947" y="5775"/>
                  </a:cubicBezTo>
                  <a:lnTo>
                    <a:pt x="7947" y="5755"/>
                  </a:lnTo>
                  <a:cubicBezTo>
                    <a:pt x="7947" y="5667"/>
                    <a:pt x="7987" y="5606"/>
                    <a:pt x="7987" y="5518"/>
                  </a:cubicBezTo>
                  <a:cubicBezTo>
                    <a:pt x="7987" y="5477"/>
                    <a:pt x="7967" y="5457"/>
                    <a:pt x="7987" y="5411"/>
                  </a:cubicBezTo>
                  <a:cubicBezTo>
                    <a:pt x="7987" y="5390"/>
                    <a:pt x="7987" y="5369"/>
                    <a:pt x="8007" y="5369"/>
                  </a:cubicBezTo>
                  <a:cubicBezTo>
                    <a:pt x="8027" y="5349"/>
                    <a:pt x="8027" y="5308"/>
                    <a:pt x="8027" y="5282"/>
                  </a:cubicBezTo>
                  <a:cubicBezTo>
                    <a:pt x="8047" y="5262"/>
                    <a:pt x="8027" y="5262"/>
                    <a:pt x="8027" y="5241"/>
                  </a:cubicBezTo>
                  <a:cubicBezTo>
                    <a:pt x="8027" y="5221"/>
                    <a:pt x="8072" y="5200"/>
                    <a:pt x="8047" y="5154"/>
                  </a:cubicBezTo>
                  <a:cubicBezTo>
                    <a:pt x="8092" y="5133"/>
                    <a:pt x="8092" y="5092"/>
                    <a:pt x="8092" y="5051"/>
                  </a:cubicBezTo>
                  <a:cubicBezTo>
                    <a:pt x="8092" y="4985"/>
                    <a:pt x="8131" y="4923"/>
                    <a:pt x="8151" y="4856"/>
                  </a:cubicBezTo>
                  <a:cubicBezTo>
                    <a:pt x="8171" y="4836"/>
                    <a:pt x="8196" y="4815"/>
                    <a:pt x="8171" y="4769"/>
                  </a:cubicBezTo>
                  <a:cubicBezTo>
                    <a:pt x="8171" y="4748"/>
                    <a:pt x="8216" y="4748"/>
                    <a:pt x="8196" y="4728"/>
                  </a:cubicBezTo>
                  <a:cubicBezTo>
                    <a:pt x="8216" y="4687"/>
                    <a:pt x="8236" y="4641"/>
                    <a:pt x="8256" y="4599"/>
                  </a:cubicBezTo>
                  <a:cubicBezTo>
                    <a:pt x="8296" y="4579"/>
                    <a:pt x="8296" y="4538"/>
                    <a:pt x="8296" y="4492"/>
                  </a:cubicBezTo>
                  <a:cubicBezTo>
                    <a:pt x="8321" y="4471"/>
                    <a:pt x="8321" y="4451"/>
                    <a:pt x="8360" y="4430"/>
                  </a:cubicBezTo>
                  <a:cubicBezTo>
                    <a:pt x="8341" y="4430"/>
                    <a:pt x="8341" y="4410"/>
                    <a:pt x="8341" y="4410"/>
                  </a:cubicBezTo>
                  <a:cubicBezTo>
                    <a:pt x="8341" y="4384"/>
                    <a:pt x="8360" y="4384"/>
                    <a:pt x="8360" y="4364"/>
                  </a:cubicBezTo>
                  <a:cubicBezTo>
                    <a:pt x="8360" y="4281"/>
                    <a:pt x="8400" y="4215"/>
                    <a:pt x="8445" y="4127"/>
                  </a:cubicBezTo>
                  <a:cubicBezTo>
                    <a:pt x="8485" y="4086"/>
                    <a:pt x="8505" y="4045"/>
                    <a:pt x="8525" y="3978"/>
                  </a:cubicBezTo>
                  <a:cubicBezTo>
                    <a:pt x="8525" y="3978"/>
                    <a:pt x="8525" y="3958"/>
                    <a:pt x="8544" y="3958"/>
                  </a:cubicBezTo>
                  <a:cubicBezTo>
                    <a:pt x="8569" y="3896"/>
                    <a:pt x="8609" y="3829"/>
                    <a:pt x="8649" y="3768"/>
                  </a:cubicBezTo>
                  <a:lnTo>
                    <a:pt x="8649" y="3701"/>
                  </a:lnTo>
                  <a:cubicBezTo>
                    <a:pt x="8694" y="3681"/>
                    <a:pt x="8734" y="3660"/>
                    <a:pt x="8754" y="3614"/>
                  </a:cubicBezTo>
                  <a:cubicBezTo>
                    <a:pt x="8773" y="3573"/>
                    <a:pt x="8793" y="3552"/>
                    <a:pt x="8793" y="3485"/>
                  </a:cubicBezTo>
                  <a:cubicBezTo>
                    <a:pt x="8838" y="3465"/>
                    <a:pt x="8858" y="3445"/>
                    <a:pt x="8858" y="3403"/>
                  </a:cubicBezTo>
                  <a:cubicBezTo>
                    <a:pt x="8878" y="3357"/>
                    <a:pt x="8898" y="3357"/>
                    <a:pt x="8898" y="3316"/>
                  </a:cubicBezTo>
                  <a:cubicBezTo>
                    <a:pt x="8918" y="3316"/>
                    <a:pt x="8918" y="3296"/>
                    <a:pt x="8942" y="3296"/>
                  </a:cubicBezTo>
                  <a:cubicBezTo>
                    <a:pt x="8982" y="3275"/>
                    <a:pt x="8982" y="3229"/>
                    <a:pt x="9022" y="3208"/>
                  </a:cubicBezTo>
                  <a:cubicBezTo>
                    <a:pt x="9002" y="3208"/>
                    <a:pt x="9002" y="3188"/>
                    <a:pt x="9002" y="3188"/>
                  </a:cubicBezTo>
                  <a:cubicBezTo>
                    <a:pt x="9022" y="3168"/>
                    <a:pt x="9042" y="3147"/>
                    <a:pt x="9067" y="3147"/>
                  </a:cubicBezTo>
                  <a:cubicBezTo>
                    <a:pt x="9067" y="3147"/>
                    <a:pt x="9067" y="3126"/>
                    <a:pt x="9042" y="3126"/>
                  </a:cubicBezTo>
                  <a:lnTo>
                    <a:pt x="9067" y="3126"/>
                  </a:lnTo>
                  <a:cubicBezTo>
                    <a:pt x="9067" y="3101"/>
                    <a:pt x="9087" y="3101"/>
                    <a:pt x="9087" y="3101"/>
                  </a:cubicBezTo>
                  <a:lnTo>
                    <a:pt x="9087" y="3059"/>
                  </a:lnTo>
                  <a:cubicBezTo>
                    <a:pt x="9087" y="3059"/>
                    <a:pt x="9087" y="3039"/>
                    <a:pt x="9107" y="3039"/>
                  </a:cubicBezTo>
                  <a:cubicBezTo>
                    <a:pt x="9127" y="3039"/>
                    <a:pt x="9127" y="3019"/>
                    <a:pt x="9127" y="2998"/>
                  </a:cubicBezTo>
                  <a:cubicBezTo>
                    <a:pt x="9147" y="2998"/>
                    <a:pt x="9166" y="2998"/>
                    <a:pt x="9211" y="2972"/>
                  </a:cubicBezTo>
                  <a:cubicBezTo>
                    <a:pt x="9211" y="2911"/>
                    <a:pt x="9251" y="2890"/>
                    <a:pt x="9291" y="2844"/>
                  </a:cubicBezTo>
                  <a:lnTo>
                    <a:pt x="9291" y="2824"/>
                  </a:lnTo>
                  <a:cubicBezTo>
                    <a:pt x="9316" y="2824"/>
                    <a:pt x="9336" y="2824"/>
                    <a:pt x="9355" y="2803"/>
                  </a:cubicBezTo>
                  <a:cubicBezTo>
                    <a:pt x="9355" y="2762"/>
                    <a:pt x="9375" y="2741"/>
                    <a:pt x="9395" y="2716"/>
                  </a:cubicBezTo>
                  <a:cubicBezTo>
                    <a:pt x="9415" y="2695"/>
                    <a:pt x="9440" y="2675"/>
                    <a:pt x="9460" y="2654"/>
                  </a:cubicBezTo>
                  <a:cubicBezTo>
                    <a:pt x="9467" y="2647"/>
                    <a:pt x="9471" y="2645"/>
                    <a:pt x="9474" y="2645"/>
                  </a:cubicBezTo>
                  <a:cubicBezTo>
                    <a:pt x="9480" y="2645"/>
                    <a:pt x="9480" y="2654"/>
                    <a:pt x="9480" y="2654"/>
                  </a:cubicBezTo>
                  <a:cubicBezTo>
                    <a:pt x="9540" y="2613"/>
                    <a:pt x="9584" y="2526"/>
                    <a:pt x="9644" y="2485"/>
                  </a:cubicBezTo>
                  <a:cubicBezTo>
                    <a:pt x="9664" y="2485"/>
                    <a:pt x="9664" y="2459"/>
                    <a:pt x="9664" y="2459"/>
                  </a:cubicBezTo>
                  <a:cubicBezTo>
                    <a:pt x="9709" y="2438"/>
                    <a:pt x="9709" y="2398"/>
                    <a:pt x="9748" y="2377"/>
                  </a:cubicBezTo>
                  <a:cubicBezTo>
                    <a:pt x="9788" y="2356"/>
                    <a:pt x="9833" y="2310"/>
                    <a:pt x="9873" y="2289"/>
                  </a:cubicBezTo>
                  <a:lnTo>
                    <a:pt x="9893" y="2269"/>
                  </a:lnTo>
                  <a:cubicBezTo>
                    <a:pt x="9913" y="2202"/>
                    <a:pt x="9957" y="2182"/>
                    <a:pt x="9997" y="2161"/>
                  </a:cubicBezTo>
                  <a:cubicBezTo>
                    <a:pt x="10037" y="2141"/>
                    <a:pt x="10062" y="2141"/>
                    <a:pt x="10062" y="2100"/>
                  </a:cubicBezTo>
                  <a:cubicBezTo>
                    <a:pt x="10082" y="2100"/>
                    <a:pt x="10082" y="2100"/>
                    <a:pt x="10082" y="2120"/>
                  </a:cubicBezTo>
                  <a:cubicBezTo>
                    <a:pt x="10098" y="2083"/>
                    <a:pt x="10128" y="2048"/>
                    <a:pt x="10163" y="2048"/>
                  </a:cubicBezTo>
                  <a:cubicBezTo>
                    <a:pt x="10170" y="2048"/>
                    <a:pt x="10178" y="2050"/>
                    <a:pt x="10186" y="2054"/>
                  </a:cubicBezTo>
                  <a:cubicBezTo>
                    <a:pt x="10206" y="2012"/>
                    <a:pt x="10246" y="1992"/>
                    <a:pt x="10246" y="1946"/>
                  </a:cubicBezTo>
                  <a:cubicBezTo>
                    <a:pt x="10311" y="1925"/>
                    <a:pt x="10311" y="1884"/>
                    <a:pt x="10351" y="1863"/>
                  </a:cubicBezTo>
                  <a:cubicBezTo>
                    <a:pt x="10370" y="1863"/>
                    <a:pt x="10390" y="1843"/>
                    <a:pt x="10390" y="1843"/>
                  </a:cubicBezTo>
                  <a:cubicBezTo>
                    <a:pt x="10410" y="1843"/>
                    <a:pt x="10410" y="1817"/>
                    <a:pt x="10410" y="1817"/>
                  </a:cubicBezTo>
                  <a:cubicBezTo>
                    <a:pt x="10495" y="1776"/>
                    <a:pt x="10560" y="1715"/>
                    <a:pt x="10639" y="1668"/>
                  </a:cubicBezTo>
                  <a:cubicBezTo>
                    <a:pt x="10639" y="1668"/>
                    <a:pt x="10639" y="1648"/>
                    <a:pt x="10659" y="1628"/>
                  </a:cubicBezTo>
                  <a:cubicBezTo>
                    <a:pt x="10704" y="1607"/>
                    <a:pt x="10724" y="1586"/>
                    <a:pt x="10783" y="1586"/>
                  </a:cubicBezTo>
                  <a:lnTo>
                    <a:pt x="10764" y="1561"/>
                  </a:lnTo>
                  <a:cubicBezTo>
                    <a:pt x="10828" y="1561"/>
                    <a:pt x="10848" y="1540"/>
                    <a:pt x="10888" y="1499"/>
                  </a:cubicBezTo>
                  <a:cubicBezTo>
                    <a:pt x="10908" y="1499"/>
                    <a:pt x="10933" y="1458"/>
                    <a:pt x="10973" y="1458"/>
                  </a:cubicBezTo>
                  <a:cubicBezTo>
                    <a:pt x="10973" y="1458"/>
                    <a:pt x="10992" y="1458"/>
                    <a:pt x="11012" y="1432"/>
                  </a:cubicBezTo>
                  <a:cubicBezTo>
                    <a:pt x="11032" y="1391"/>
                    <a:pt x="11097" y="1371"/>
                    <a:pt x="11117" y="1330"/>
                  </a:cubicBezTo>
                  <a:lnTo>
                    <a:pt x="11137" y="1350"/>
                  </a:lnTo>
                  <a:cubicBezTo>
                    <a:pt x="11157" y="1330"/>
                    <a:pt x="11157" y="1330"/>
                    <a:pt x="11157" y="1304"/>
                  </a:cubicBezTo>
                  <a:cubicBezTo>
                    <a:pt x="11157" y="1304"/>
                    <a:pt x="11182" y="1304"/>
                    <a:pt x="11182" y="1284"/>
                  </a:cubicBezTo>
                  <a:cubicBezTo>
                    <a:pt x="11221" y="1263"/>
                    <a:pt x="11261" y="1242"/>
                    <a:pt x="11306" y="1201"/>
                  </a:cubicBezTo>
                  <a:cubicBezTo>
                    <a:pt x="11346" y="1176"/>
                    <a:pt x="11366" y="1176"/>
                    <a:pt x="11406" y="1176"/>
                  </a:cubicBezTo>
                  <a:cubicBezTo>
                    <a:pt x="11450" y="1155"/>
                    <a:pt x="11490" y="1155"/>
                    <a:pt x="11530" y="1135"/>
                  </a:cubicBezTo>
                  <a:cubicBezTo>
                    <a:pt x="11542" y="1124"/>
                    <a:pt x="11554" y="1124"/>
                    <a:pt x="11564" y="1124"/>
                  </a:cubicBezTo>
                  <a:cubicBezTo>
                    <a:pt x="11575" y="1124"/>
                    <a:pt x="11584" y="1124"/>
                    <a:pt x="11595" y="1114"/>
                  </a:cubicBezTo>
                  <a:cubicBezTo>
                    <a:pt x="11634" y="1114"/>
                    <a:pt x="11679" y="1114"/>
                    <a:pt x="11719" y="1093"/>
                  </a:cubicBezTo>
                  <a:lnTo>
                    <a:pt x="11739" y="1093"/>
                  </a:lnTo>
                  <a:cubicBezTo>
                    <a:pt x="11739" y="1073"/>
                    <a:pt x="11739" y="1047"/>
                    <a:pt x="11779" y="1027"/>
                  </a:cubicBezTo>
                  <a:cubicBezTo>
                    <a:pt x="11779" y="1027"/>
                    <a:pt x="11779" y="1047"/>
                    <a:pt x="11804" y="1047"/>
                  </a:cubicBezTo>
                  <a:cubicBezTo>
                    <a:pt x="11804" y="1027"/>
                    <a:pt x="11843" y="1027"/>
                    <a:pt x="11843" y="1006"/>
                  </a:cubicBezTo>
                  <a:cubicBezTo>
                    <a:pt x="11853" y="996"/>
                    <a:pt x="11863" y="996"/>
                    <a:pt x="11873" y="996"/>
                  </a:cubicBezTo>
                  <a:cubicBezTo>
                    <a:pt x="11883" y="996"/>
                    <a:pt x="11893" y="996"/>
                    <a:pt x="11903" y="986"/>
                  </a:cubicBezTo>
                  <a:cubicBezTo>
                    <a:pt x="11928" y="945"/>
                    <a:pt x="11988" y="945"/>
                    <a:pt x="12008" y="919"/>
                  </a:cubicBezTo>
                  <a:lnTo>
                    <a:pt x="12028" y="919"/>
                  </a:lnTo>
                  <a:cubicBezTo>
                    <a:pt x="12042" y="895"/>
                    <a:pt x="12055" y="885"/>
                    <a:pt x="12067" y="885"/>
                  </a:cubicBezTo>
                  <a:cubicBezTo>
                    <a:pt x="12076" y="885"/>
                    <a:pt x="12084" y="890"/>
                    <a:pt x="12092" y="898"/>
                  </a:cubicBezTo>
                  <a:cubicBezTo>
                    <a:pt x="12132" y="898"/>
                    <a:pt x="12132" y="878"/>
                    <a:pt x="12152" y="878"/>
                  </a:cubicBezTo>
                  <a:lnTo>
                    <a:pt x="12217" y="878"/>
                  </a:lnTo>
                  <a:lnTo>
                    <a:pt x="12236" y="857"/>
                  </a:lnTo>
                  <a:cubicBezTo>
                    <a:pt x="12243" y="851"/>
                    <a:pt x="12247" y="848"/>
                    <a:pt x="12251" y="848"/>
                  </a:cubicBezTo>
                  <a:cubicBezTo>
                    <a:pt x="12258" y="848"/>
                    <a:pt x="12263" y="857"/>
                    <a:pt x="12276" y="857"/>
                  </a:cubicBezTo>
                  <a:cubicBezTo>
                    <a:pt x="12321" y="816"/>
                    <a:pt x="12381" y="837"/>
                    <a:pt x="12445" y="791"/>
                  </a:cubicBezTo>
                  <a:cubicBezTo>
                    <a:pt x="12485" y="791"/>
                    <a:pt x="12525" y="770"/>
                    <a:pt x="12590" y="770"/>
                  </a:cubicBezTo>
                  <a:cubicBezTo>
                    <a:pt x="12610" y="750"/>
                    <a:pt x="12590" y="729"/>
                    <a:pt x="12630" y="729"/>
                  </a:cubicBezTo>
                  <a:cubicBezTo>
                    <a:pt x="12674" y="729"/>
                    <a:pt x="12694" y="729"/>
                    <a:pt x="12714" y="709"/>
                  </a:cubicBezTo>
                  <a:lnTo>
                    <a:pt x="12734" y="729"/>
                  </a:lnTo>
                  <a:cubicBezTo>
                    <a:pt x="12785" y="713"/>
                    <a:pt x="12821" y="680"/>
                    <a:pt x="12863" y="680"/>
                  </a:cubicBezTo>
                  <a:cubicBezTo>
                    <a:pt x="12874" y="680"/>
                    <a:pt x="12886" y="683"/>
                    <a:pt x="12898" y="688"/>
                  </a:cubicBezTo>
                  <a:cubicBezTo>
                    <a:pt x="12943" y="688"/>
                    <a:pt x="12983" y="662"/>
                    <a:pt x="13023" y="662"/>
                  </a:cubicBezTo>
                  <a:cubicBezTo>
                    <a:pt x="13047" y="642"/>
                    <a:pt x="13023" y="621"/>
                    <a:pt x="13047" y="621"/>
                  </a:cubicBezTo>
                  <a:cubicBezTo>
                    <a:pt x="13059" y="627"/>
                    <a:pt x="13073" y="630"/>
                    <a:pt x="13087" y="630"/>
                  </a:cubicBezTo>
                  <a:cubicBezTo>
                    <a:pt x="13121" y="630"/>
                    <a:pt x="13160" y="615"/>
                    <a:pt x="13192" y="601"/>
                  </a:cubicBezTo>
                  <a:cubicBezTo>
                    <a:pt x="13212" y="601"/>
                    <a:pt x="13212" y="621"/>
                    <a:pt x="13231" y="621"/>
                  </a:cubicBezTo>
                  <a:cubicBezTo>
                    <a:pt x="13251" y="601"/>
                    <a:pt x="13251" y="601"/>
                    <a:pt x="13251" y="580"/>
                  </a:cubicBezTo>
                  <a:close/>
                  <a:moveTo>
                    <a:pt x="10878" y="12058"/>
                  </a:moveTo>
                  <a:cubicBezTo>
                    <a:pt x="10888" y="12058"/>
                    <a:pt x="10888" y="12084"/>
                    <a:pt x="10888" y="12084"/>
                  </a:cubicBezTo>
                  <a:cubicBezTo>
                    <a:pt x="10933" y="12084"/>
                    <a:pt x="10953" y="12130"/>
                    <a:pt x="10953" y="12151"/>
                  </a:cubicBezTo>
                  <a:cubicBezTo>
                    <a:pt x="10973" y="12171"/>
                    <a:pt x="10973" y="12212"/>
                    <a:pt x="11012" y="12238"/>
                  </a:cubicBezTo>
                  <a:lnTo>
                    <a:pt x="11012" y="12366"/>
                  </a:lnTo>
                  <a:cubicBezTo>
                    <a:pt x="10992" y="12407"/>
                    <a:pt x="10953" y="12387"/>
                    <a:pt x="10908" y="12428"/>
                  </a:cubicBezTo>
                  <a:cubicBezTo>
                    <a:pt x="10848" y="12341"/>
                    <a:pt x="10808" y="12279"/>
                    <a:pt x="10783" y="12171"/>
                  </a:cubicBezTo>
                  <a:cubicBezTo>
                    <a:pt x="10783" y="12171"/>
                    <a:pt x="10783" y="12151"/>
                    <a:pt x="10764" y="12151"/>
                  </a:cubicBezTo>
                  <a:lnTo>
                    <a:pt x="10764" y="12084"/>
                  </a:lnTo>
                  <a:cubicBezTo>
                    <a:pt x="10808" y="12063"/>
                    <a:pt x="10808" y="12063"/>
                    <a:pt x="10868" y="12063"/>
                  </a:cubicBezTo>
                  <a:cubicBezTo>
                    <a:pt x="10872" y="12059"/>
                    <a:pt x="10875" y="12058"/>
                    <a:pt x="10878" y="12058"/>
                  </a:cubicBezTo>
                  <a:close/>
                  <a:moveTo>
                    <a:pt x="10455" y="12192"/>
                  </a:moveTo>
                  <a:cubicBezTo>
                    <a:pt x="10475" y="12212"/>
                    <a:pt x="10515" y="12238"/>
                    <a:pt x="10535" y="12259"/>
                  </a:cubicBezTo>
                  <a:cubicBezTo>
                    <a:pt x="10535" y="12279"/>
                    <a:pt x="10560" y="12300"/>
                    <a:pt x="10579" y="12320"/>
                  </a:cubicBezTo>
                  <a:cubicBezTo>
                    <a:pt x="10579" y="12366"/>
                    <a:pt x="10599" y="12387"/>
                    <a:pt x="10619" y="12428"/>
                  </a:cubicBezTo>
                  <a:lnTo>
                    <a:pt x="10639" y="12449"/>
                  </a:lnTo>
                  <a:cubicBezTo>
                    <a:pt x="10619" y="12495"/>
                    <a:pt x="10579" y="12495"/>
                    <a:pt x="10535" y="12536"/>
                  </a:cubicBezTo>
                  <a:cubicBezTo>
                    <a:pt x="10495" y="12536"/>
                    <a:pt x="10475" y="12536"/>
                    <a:pt x="10435" y="12556"/>
                  </a:cubicBezTo>
                  <a:lnTo>
                    <a:pt x="10410" y="12556"/>
                  </a:lnTo>
                  <a:cubicBezTo>
                    <a:pt x="10390" y="12556"/>
                    <a:pt x="10370" y="12577"/>
                    <a:pt x="10351" y="12597"/>
                  </a:cubicBezTo>
                  <a:cubicBezTo>
                    <a:pt x="10351" y="12556"/>
                    <a:pt x="10311" y="12577"/>
                    <a:pt x="10286" y="12556"/>
                  </a:cubicBezTo>
                  <a:cubicBezTo>
                    <a:pt x="10266" y="12515"/>
                    <a:pt x="10266" y="12469"/>
                    <a:pt x="10226" y="12428"/>
                  </a:cubicBezTo>
                  <a:cubicBezTo>
                    <a:pt x="10206" y="12387"/>
                    <a:pt x="10206" y="12341"/>
                    <a:pt x="10186" y="12300"/>
                  </a:cubicBezTo>
                  <a:cubicBezTo>
                    <a:pt x="10206" y="12259"/>
                    <a:pt x="10246" y="12259"/>
                    <a:pt x="10286" y="12259"/>
                  </a:cubicBezTo>
                  <a:cubicBezTo>
                    <a:pt x="10311" y="12259"/>
                    <a:pt x="10331" y="12259"/>
                    <a:pt x="10351" y="12238"/>
                  </a:cubicBezTo>
                  <a:cubicBezTo>
                    <a:pt x="10370" y="12212"/>
                    <a:pt x="10410" y="12212"/>
                    <a:pt x="10455" y="12192"/>
                  </a:cubicBezTo>
                  <a:close/>
                  <a:moveTo>
                    <a:pt x="12177" y="12002"/>
                  </a:moveTo>
                  <a:cubicBezTo>
                    <a:pt x="12217" y="12022"/>
                    <a:pt x="12256" y="12063"/>
                    <a:pt x="12301" y="12110"/>
                  </a:cubicBezTo>
                  <a:cubicBezTo>
                    <a:pt x="12276" y="12110"/>
                    <a:pt x="12276" y="12130"/>
                    <a:pt x="12276" y="12130"/>
                  </a:cubicBezTo>
                  <a:cubicBezTo>
                    <a:pt x="12321" y="12192"/>
                    <a:pt x="12341" y="12259"/>
                    <a:pt x="12381" y="12320"/>
                  </a:cubicBezTo>
                  <a:cubicBezTo>
                    <a:pt x="12401" y="12341"/>
                    <a:pt x="12401" y="12366"/>
                    <a:pt x="12425" y="12366"/>
                  </a:cubicBezTo>
                  <a:cubicBezTo>
                    <a:pt x="12425" y="12407"/>
                    <a:pt x="12425" y="12428"/>
                    <a:pt x="12465" y="12428"/>
                  </a:cubicBezTo>
                  <a:cubicBezTo>
                    <a:pt x="12445" y="12515"/>
                    <a:pt x="12505" y="12577"/>
                    <a:pt x="12485" y="12623"/>
                  </a:cubicBezTo>
                  <a:cubicBezTo>
                    <a:pt x="12485" y="12685"/>
                    <a:pt x="12445" y="12664"/>
                    <a:pt x="12425" y="12685"/>
                  </a:cubicBezTo>
                  <a:cubicBezTo>
                    <a:pt x="12413" y="12695"/>
                    <a:pt x="12397" y="12695"/>
                    <a:pt x="12381" y="12695"/>
                  </a:cubicBezTo>
                  <a:cubicBezTo>
                    <a:pt x="12366" y="12695"/>
                    <a:pt x="12351" y="12695"/>
                    <a:pt x="12341" y="12705"/>
                  </a:cubicBezTo>
                  <a:cubicBezTo>
                    <a:pt x="12341" y="12685"/>
                    <a:pt x="12321" y="12664"/>
                    <a:pt x="12301" y="12644"/>
                  </a:cubicBezTo>
                  <a:cubicBezTo>
                    <a:pt x="12276" y="12664"/>
                    <a:pt x="12236" y="12664"/>
                    <a:pt x="12197" y="12685"/>
                  </a:cubicBezTo>
                  <a:cubicBezTo>
                    <a:pt x="12152" y="12664"/>
                    <a:pt x="12132" y="12623"/>
                    <a:pt x="12092" y="12577"/>
                  </a:cubicBezTo>
                  <a:cubicBezTo>
                    <a:pt x="12092" y="12556"/>
                    <a:pt x="12112" y="12556"/>
                    <a:pt x="12092" y="12536"/>
                  </a:cubicBezTo>
                  <a:cubicBezTo>
                    <a:pt x="12072" y="12515"/>
                    <a:pt x="12052" y="12515"/>
                    <a:pt x="12028" y="12515"/>
                  </a:cubicBezTo>
                  <a:cubicBezTo>
                    <a:pt x="12008" y="12495"/>
                    <a:pt x="11988" y="12469"/>
                    <a:pt x="11988" y="12449"/>
                  </a:cubicBezTo>
                  <a:cubicBezTo>
                    <a:pt x="11988" y="12407"/>
                    <a:pt x="11948" y="12428"/>
                    <a:pt x="11968" y="12387"/>
                  </a:cubicBezTo>
                  <a:cubicBezTo>
                    <a:pt x="11968" y="12387"/>
                    <a:pt x="11968" y="12366"/>
                    <a:pt x="11988" y="12366"/>
                  </a:cubicBezTo>
                  <a:cubicBezTo>
                    <a:pt x="11948" y="12341"/>
                    <a:pt x="11948" y="12279"/>
                    <a:pt x="11903" y="12279"/>
                  </a:cubicBezTo>
                  <a:cubicBezTo>
                    <a:pt x="11928" y="12259"/>
                    <a:pt x="11928" y="12212"/>
                    <a:pt x="11903" y="12192"/>
                  </a:cubicBezTo>
                  <a:cubicBezTo>
                    <a:pt x="11903" y="12171"/>
                    <a:pt x="11903" y="12151"/>
                    <a:pt x="11928" y="12130"/>
                  </a:cubicBezTo>
                  <a:lnTo>
                    <a:pt x="11948" y="12110"/>
                  </a:lnTo>
                  <a:cubicBezTo>
                    <a:pt x="11954" y="12101"/>
                    <a:pt x="11959" y="12098"/>
                    <a:pt x="11963" y="12098"/>
                  </a:cubicBezTo>
                  <a:cubicBezTo>
                    <a:pt x="11970" y="12098"/>
                    <a:pt x="11974" y="12110"/>
                    <a:pt x="11988" y="12110"/>
                  </a:cubicBezTo>
                  <a:cubicBezTo>
                    <a:pt x="11988" y="12110"/>
                    <a:pt x="12008" y="12110"/>
                    <a:pt x="12008" y="12084"/>
                  </a:cubicBezTo>
                  <a:lnTo>
                    <a:pt x="11988" y="12084"/>
                  </a:lnTo>
                  <a:cubicBezTo>
                    <a:pt x="12008" y="12063"/>
                    <a:pt x="12052" y="12043"/>
                    <a:pt x="12072" y="12022"/>
                  </a:cubicBezTo>
                  <a:cubicBezTo>
                    <a:pt x="12092" y="12022"/>
                    <a:pt x="12092" y="12043"/>
                    <a:pt x="12092" y="12043"/>
                  </a:cubicBezTo>
                  <a:cubicBezTo>
                    <a:pt x="12112" y="12022"/>
                    <a:pt x="12152" y="12022"/>
                    <a:pt x="12177" y="12002"/>
                  </a:cubicBezTo>
                  <a:close/>
                  <a:moveTo>
                    <a:pt x="13656" y="248"/>
                  </a:moveTo>
                  <a:cubicBezTo>
                    <a:pt x="13728" y="248"/>
                    <a:pt x="13800" y="263"/>
                    <a:pt x="13873" y="277"/>
                  </a:cubicBezTo>
                  <a:lnTo>
                    <a:pt x="13893" y="303"/>
                  </a:lnTo>
                  <a:cubicBezTo>
                    <a:pt x="13914" y="303"/>
                    <a:pt x="13931" y="272"/>
                    <a:pt x="13947" y="272"/>
                  </a:cubicBezTo>
                  <a:cubicBezTo>
                    <a:pt x="13951" y="272"/>
                    <a:pt x="13954" y="273"/>
                    <a:pt x="13958" y="277"/>
                  </a:cubicBezTo>
                  <a:cubicBezTo>
                    <a:pt x="13965" y="286"/>
                    <a:pt x="13971" y="289"/>
                    <a:pt x="13978" y="289"/>
                  </a:cubicBezTo>
                  <a:cubicBezTo>
                    <a:pt x="13991" y="289"/>
                    <a:pt x="14004" y="277"/>
                    <a:pt x="14018" y="277"/>
                  </a:cubicBezTo>
                  <a:lnTo>
                    <a:pt x="14167" y="277"/>
                  </a:lnTo>
                  <a:cubicBezTo>
                    <a:pt x="14207" y="277"/>
                    <a:pt x="14227" y="257"/>
                    <a:pt x="14267" y="257"/>
                  </a:cubicBezTo>
                  <a:lnTo>
                    <a:pt x="14371" y="257"/>
                  </a:lnTo>
                  <a:cubicBezTo>
                    <a:pt x="14423" y="267"/>
                    <a:pt x="14449" y="272"/>
                    <a:pt x="14468" y="272"/>
                  </a:cubicBezTo>
                  <a:cubicBezTo>
                    <a:pt x="14485" y="272"/>
                    <a:pt x="14495" y="267"/>
                    <a:pt x="14515" y="257"/>
                  </a:cubicBezTo>
                  <a:cubicBezTo>
                    <a:pt x="14540" y="257"/>
                    <a:pt x="14560" y="277"/>
                    <a:pt x="14560" y="303"/>
                  </a:cubicBezTo>
                  <a:cubicBezTo>
                    <a:pt x="14580" y="303"/>
                    <a:pt x="14600" y="303"/>
                    <a:pt x="14600" y="277"/>
                  </a:cubicBezTo>
                  <a:cubicBezTo>
                    <a:pt x="14616" y="277"/>
                    <a:pt x="14619" y="308"/>
                    <a:pt x="14631" y="308"/>
                  </a:cubicBezTo>
                  <a:cubicBezTo>
                    <a:pt x="14633" y="308"/>
                    <a:pt x="14636" y="307"/>
                    <a:pt x="14640" y="303"/>
                  </a:cubicBezTo>
                  <a:cubicBezTo>
                    <a:pt x="14648" y="294"/>
                    <a:pt x="14656" y="292"/>
                    <a:pt x="14662" y="292"/>
                  </a:cubicBezTo>
                  <a:cubicBezTo>
                    <a:pt x="14676" y="292"/>
                    <a:pt x="14685" y="303"/>
                    <a:pt x="14685" y="303"/>
                  </a:cubicBezTo>
                  <a:cubicBezTo>
                    <a:pt x="14705" y="324"/>
                    <a:pt x="14724" y="324"/>
                    <a:pt x="14724" y="324"/>
                  </a:cubicBezTo>
                  <a:cubicBezTo>
                    <a:pt x="14744" y="324"/>
                    <a:pt x="14764" y="344"/>
                    <a:pt x="14764" y="344"/>
                  </a:cubicBezTo>
                  <a:cubicBezTo>
                    <a:pt x="14779" y="330"/>
                    <a:pt x="14793" y="326"/>
                    <a:pt x="14807" y="326"/>
                  </a:cubicBezTo>
                  <a:cubicBezTo>
                    <a:pt x="14833" y="326"/>
                    <a:pt x="14855" y="344"/>
                    <a:pt x="14869" y="344"/>
                  </a:cubicBezTo>
                  <a:cubicBezTo>
                    <a:pt x="14884" y="337"/>
                    <a:pt x="14898" y="335"/>
                    <a:pt x="14911" y="335"/>
                  </a:cubicBezTo>
                  <a:cubicBezTo>
                    <a:pt x="14938" y="335"/>
                    <a:pt x="14960" y="344"/>
                    <a:pt x="14973" y="344"/>
                  </a:cubicBezTo>
                  <a:cubicBezTo>
                    <a:pt x="14980" y="351"/>
                    <a:pt x="14984" y="353"/>
                    <a:pt x="14988" y="353"/>
                  </a:cubicBezTo>
                  <a:cubicBezTo>
                    <a:pt x="14995" y="353"/>
                    <a:pt x="15000" y="344"/>
                    <a:pt x="15013" y="344"/>
                  </a:cubicBezTo>
                  <a:cubicBezTo>
                    <a:pt x="15078" y="344"/>
                    <a:pt x="15137" y="344"/>
                    <a:pt x="15182" y="385"/>
                  </a:cubicBezTo>
                  <a:lnTo>
                    <a:pt x="15202" y="385"/>
                  </a:lnTo>
                  <a:lnTo>
                    <a:pt x="15202" y="365"/>
                  </a:lnTo>
                  <a:cubicBezTo>
                    <a:pt x="15242" y="406"/>
                    <a:pt x="15287" y="406"/>
                    <a:pt x="15326" y="452"/>
                  </a:cubicBezTo>
                  <a:cubicBezTo>
                    <a:pt x="15326" y="431"/>
                    <a:pt x="15346" y="431"/>
                    <a:pt x="15346" y="431"/>
                  </a:cubicBezTo>
                  <a:cubicBezTo>
                    <a:pt x="15386" y="452"/>
                    <a:pt x="15431" y="452"/>
                    <a:pt x="15451" y="493"/>
                  </a:cubicBezTo>
                  <a:lnTo>
                    <a:pt x="15471" y="493"/>
                  </a:lnTo>
                  <a:cubicBezTo>
                    <a:pt x="15511" y="493"/>
                    <a:pt x="15555" y="514"/>
                    <a:pt x="15595" y="514"/>
                  </a:cubicBezTo>
                  <a:cubicBezTo>
                    <a:pt x="15615" y="534"/>
                    <a:pt x="15635" y="534"/>
                    <a:pt x="15660" y="534"/>
                  </a:cubicBezTo>
                  <a:cubicBezTo>
                    <a:pt x="15700" y="534"/>
                    <a:pt x="15719" y="580"/>
                    <a:pt x="15739" y="580"/>
                  </a:cubicBezTo>
                  <a:cubicBezTo>
                    <a:pt x="15759" y="580"/>
                    <a:pt x="15784" y="601"/>
                    <a:pt x="15804" y="601"/>
                  </a:cubicBezTo>
                  <a:cubicBezTo>
                    <a:pt x="15824" y="601"/>
                    <a:pt x="15844" y="642"/>
                    <a:pt x="15864" y="642"/>
                  </a:cubicBezTo>
                  <a:lnTo>
                    <a:pt x="15884" y="662"/>
                  </a:lnTo>
                  <a:cubicBezTo>
                    <a:pt x="15988" y="662"/>
                    <a:pt x="16053" y="729"/>
                    <a:pt x="16132" y="750"/>
                  </a:cubicBezTo>
                  <a:cubicBezTo>
                    <a:pt x="16157" y="770"/>
                    <a:pt x="16197" y="791"/>
                    <a:pt x="16217" y="791"/>
                  </a:cubicBezTo>
                  <a:cubicBezTo>
                    <a:pt x="16237" y="791"/>
                    <a:pt x="16257" y="816"/>
                    <a:pt x="16282" y="816"/>
                  </a:cubicBezTo>
                  <a:cubicBezTo>
                    <a:pt x="16302" y="816"/>
                    <a:pt x="16341" y="837"/>
                    <a:pt x="16381" y="837"/>
                  </a:cubicBezTo>
                  <a:lnTo>
                    <a:pt x="16381" y="857"/>
                  </a:lnTo>
                  <a:cubicBezTo>
                    <a:pt x="16426" y="857"/>
                    <a:pt x="16466" y="878"/>
                    <a:pt x="16486" y="898"/>
                  </a:cubicBezTo>
                  <a:cubicBezTo>
                    <a:pt x="16530" y="919"/>
                    <a:pt x="16570" y="945"/>
                    <a:pt x="16610" y="965"/>
                  </a:cubicBezTo>
                  <a:cubicBezTo>
                    <a:pt x="16655" y="965"/>
                    <a:pt x="16695" y="986"/>
                    <a:pt x="16715" y="1006"/>
                  </a:cubicBezTo>
                  <a:cubicBezTo>
                    <a:pt x="16754" y="1047"/>
                    <a:pt x="16799" y="1047"/>
                    <a:pt x="16839" y="1073"/>
                  </a:cubicBezTo>
                  <a:cubicBezTo>
                    <a:pt x="16879" y="1093"/>
                    <a:pt x="16859" y="1135"/>
                    <a:pt x="16904" y="1155"/>
                  </a:cubicBezTo>
                  <a:cubicBezTo>
                    <a:pt x="16943" y="1155"/>
                    <a:pt x="16983" y="1201"/>
                    <a:pt x="17028" y="1201"/>
                  </a:cubicBezTo>
                  <a:cubicBezTo>
                    <a:pt x="17048" y="1222"/>
                    <a:pt x="17048" y="1263"/>
                    <a:pt x="17088" y="1263"/>
                  </a:cubicBezTo>
                  <a:cubicBezTo>
                    <a:pt x="17108" y="1304"/>
                    <a:pt x="17172" y="1330"/>
                    <a:pt x="17212" y="1371"/>
                  </a:cubicBezTo>
                  <a:lnTo>
                    <a:pt x="17232" y="1391"/>
                  </a:lnTo>
                  <a:lnTo>
                    <a:pt x="17252" y="1391"/>
                  </a:lnTo>
                  <a:cubicBezTo>
                    <a:pt x="17252" y="1432"/>
                    <a:pt x="17317" y="1458"/>
                    <a:pt x="17337" y="1499"/>
                  </a:cubicBezTo>
                  <a:cubicBezTo>
                    <a:pt x="17347" y="1509"/>
                    <a:pt x="17351" y="1514"/>
                    <a:pt x="17354" y="1514"/>
                  </a:cubicBezTo>
                  <a:cubicBezTo>
                    <a:pt x="17357" y="1514"/>
                    <a:pt x="17357" y="1509"/>
                    <a:pt x="17357" y="1499"/>
                  </a:cubicBezTo>
                  <a:lnTo>
                    <a:pt x="17376" y="1499"/>
                  </a:lnTo>
                  <a:cubicBezTo>
                    <a:pt x="17401" y="1561"/>
                    <a:pt x="17441" y="1607"/>
                    <a:pt x="17481" y="1628"/>
                  </a:cubicBezTo>
                  <a:cubicBezTo>
                    <a:pt x="17526" y="1648"/>
                    <a:pt x="17546" y="1689"/>
                    <a:pt x="17566" y="1715"/>
                  </a:cubicBezTo>
                  <a:cubicBezTo>
                    <a:pt x="17585" y="1715"/>
                    <a:pt x="17585" y="1735"/>
                    <a:pt x="17585" y="1735"/>
                  </a:cubicBezTo>
                  <a:cubicBezTo>
                    <a:pt x="17650" y="1817"/>
                    <a:pt x="17750" y="1863"/>
                    <a:pt x="17795" y="1971"/>
                  </a:cubicBezTo>
                  <a:lnTo>
                    <a:pt x="17834" y="1971"/>
                  </a:lnTo>
                  <a:cubicBezTo>
                    <a:pt x="17854" y="1992"/>
                    <a:pt x="17854" y="2012"/>
                    <a:pt x="17874" y="2033"/>
                  </a:cubicBezTo>
                  <a:cubicBezTo>
                    <a:pt x="17939" y="2054"/>
                    <a:pt x="17939" y="2120"/>
                    <a:pt x="17959" y="2161"/>
                  </a:cubicBezTo>
                  <a:cubicBezTo>
                    <a:pt x="17998" y="2202"/>
                    <a:pt x="18023" y="2269"/>
                    <a:pt x="18063" y="2310"/>
                  </a:cubicBezTo>
                  <a:cubicBezTo>
                    <a:pt x="18123" y="2377"/>
                    <a:pt x="18148" y="2438"/>
                    <a:pt x="18188" y="2485"/>
                  </a:cubicBezTo>
                  <a:cubicBezTo>
                    <a:pt x="18227" y="2526"/>
                    <a:pt x="18207" y="2567"/>
                    <a:pt x="18247" y="2587"/>
                  </a:cubicBezTo>
                  <a:cubicBezTo>
                    <a:pt x="18247" y="2633"/>
                    <a:pt x="18272" y="2654"/>
                    <a:pt x="18292" y="2654"/>
                  </a:cubicBezTo>
                  <a:cubicBezTo>
                    <a:pt x="18312" y="2675"/>
                    <a:pt x="18292" y="2675"/>
                    <a:pt x="18292" y="2695"/>
                  </a:cubicBezTo>
                  <a:cubicBezTo>
                    <a:pt x="18332" y="2741"/>
                    <a:pt x="18352" y="2803"/>
                    <a:pt x="18396" y="2844"/>
                  </a:cubicBezTo>
                  <a:lnTo>
                    <a:pt x="18372" y="2870"/>
                  </a:lnTo>
                  <a:cubicBezTo>
                    <a:pt x="18396" y="2870"/>
                    <a:pt x="18396" y="2890"/>
                    <a:pt x="18416" y="2911"/>
                  </a:cubicBezTo>
                  <a:cubicBezTo>
                    <a:pt x="18436" y="2911"/>
                    <a:pt x="18456" y="2931"/>
                    <a:pt x="18456" y="2931"/>
                  </a:cubicBezTo>
                  <a:cubicBezTo>
                    <a:pt x="18476" y="2998"/>
                    <a:pt x="18521" y="3019"/>
                    <a:pt x="18561" y="3059"/>
                  </a:cubicBezTo>
                  <a:cubicBezTo>
                    <a:pt x="18541" y="3101"/>
                    <a:pt x="18581" y="3126"/>
                    <a:pt x="18581" y="3147"/>
                  </a:cubicBezTo>
                  <a:cubicBezTo>
                    <a:pt x="18601" y="3188"/>
                    <a:pt x="18601" y="3208"/>
                    <a:pt x="18601" y="3255"/>
                  </a:cubicBezTo>
                  <a:cubicBezTo>
                    <a:pt x="18601" y="3275"/>
                    <a:pt x="18601" y="3296"/>
                    <a:pt x="18620" y="3316"/>
                  </a:cubicBezTo>
                  <a:cubicBezTo>
                    <a:pt x="18620" y="3316"/>
                    <a:pt x="18601" y="3316"/>
                    <a:pt x="18601" y="3337"/>
                  </a:cubicBezTo>
                  <a:cubicBezTo>
                    <a:pt x="18601" y="3357"/>
                    <a:pt x="18645" y="3357"/>
                    <a:pt x="18645" y="3383"/>
                  </a:cubicBezTo>
                  <a:lnTo>
                    <a:pt x="18645" y="3445"/>
                  </a:lnTo>
                  <a:cubicBezTo>
                    <a:pt x="18645" y="3465"/>
                    <a:pt x="18685" y="3465"/>
                    <a:pt x="18685" y="3511"/>
                  </a:cubicBezTo>
                  <a:cubicBezTo>
                    <a:pt x="18665" y="3532"/>
                    <a:pt x="18705" y="3552"/>
                    <a:pt x="18705" y="3573"/>
                  </a:cubicBezTo>
                  <a:cubicBezTo>
                    <a:pt x="18705" y="3594"/>
                    <a:pt x="18725" y="3594"/>
                    <a:pt x="18725" y="3614"/>
                  </a:cubicBezTo>
                  <a:cubicBezTo>
                    <a:pt x="18725" y="3681"/>
                    <a:pt x="18725" y="3681"/>
                    <a:pt x="18770" y="3742"/>
                  </a:cubicBezTo>
                  <a:lnTo>
                    <a:pt x="18770" y="3809"/>
                  </a:lnTo>
                  <a:cubicBezTo>
                    <a:pt x="18809" y="3850"/>
                    <a:pt x="18789" y="3917"/>
                    <a:pt x="18829" y="3937"/>
                  </a:cubicBezTo>
                  <a:cubicBezTo>
                    <a:pt x="18849" y="3958"/>
                    <a:pt x="18809" y="3978"/>
                    <a:pt x="18829" y="3999"/>
                  </a:cubicBezTo>
                  <a:cubicBezTo>
                    <a:pt x="18849" y="4025"/>
                    <a:pt x="18849" y="4025"/>
                    <a:pt x="18829" y="4045"/>
                  </a:cubicBezTo>
                  <a:lnTo>
                    <a:pt x="18849" y="4066"/>
                  </a:lnTo>
                  <a:cubicBezTo>
                    <a:pt x="18849" y="4107"/>
                    <a:pt x="18849" y="4127"/>
                    <a:pt x="18829" y="4153"/>
                  </a:cubicBezTo>
                  <a:cubicBezTo>
                    <a:pt x="18849" y="4215"/>
                    <a:pt x="18849" y="4256"/>
                    <a:pt x="18849" y="4302"/>
                  </a:cubicBezTo>
                  <a:cubicBezTo>
                    <a:pt x="18849" y="4322"/>
                    <a:pt x="18849" y="4322"/>
                    <a:pt x="18869" y="4343"/>
                  </a:cubicBezTo>
                  <a:cubicBezTo>
                    <a:pt x="18849" y="4364"/>
                    <a:pt x="18849" y="4384"/>
                    <a:pt x="18869" y="4410"/>
                  </a:cubicBezTo>
                  <a:cubicBezTo>
                    <a:pt x="18869" y="4471"/>
                    <a:pt x="18894" y="4538"/>
                    <a:pt x="18894" y="4599"/>
                  </a:cubicBezTo>
                  <a:cubicBezTo>
                    <a:pt x="18894" y="4599"/>
                    <a:pt x="18894" y="4620"/>
                    <a:pt x="18869" y="4620"/>
                  </a:cubicBezTo>
                  <a:cubicBezTo>
                    <a:pt x="18869" y="4641"/>
                    <a:pt x="18894" y="4641"/>
                    <a:pt x="18894" y="4666"/>
                  </a:cubicBezTo>
                  <a:cubicBezTo>
                    <a:pt x="18914" y="4707"/>
                    <a:pt x="18894" y="4769"/>
                    <a:pt x="18914" y="4815"/>
                  </a:cubicBezTo>
                  <a:cubicBezTo>
                    <a:pt x="18894" y="4856"/>
                    <a:pt x="18914" y="4897"/>
                    <a:pt x="18894" y="4923"/>
                  </a:cubicBezTo>
                  <a:lnTo>
                    <a:pt x="18894" y="5026"/>
                  </a:lnTo>
                  <a:cubicBezTo>
                    <a:pt x="18869" y="5072"/>
                    <a:pt x="18869" y="5092"/>
                    <a:pt x="18869" y="5133"/>
                  </a:cubicBezTo>
                  <a:cubicBezTo>
                    <a:pt x="18869" y="5154"/>
                    <a:pt x="18849" y="5200"/>
                    <a:pt x="18894" y="5241"/>
                  </a:cubicBezTo>
                  <a:lnTo>
                    <a:pt x="18869" y="5241"/>
                  </a:lnTo>
                  <a:lnTo>
                    <a:pt x="18869" y="5411"/>
                  </a:lnTo>
                  <a:cubicBezTo>
                    <a:pt x="18869" y="5457"/>
                    <a:pt x="18849" y="5518"/>
                    <a:pt x="18849" y="5565"/>
                  </a:cubicBezTo>
                  <a:cubicBezTo>
                    <a:pt x="18869" y="5585"/>
                    <a:pt x="18849" y="5606"/>
                    <a:pt x="18869" y="5626"/>
                  </a:cubicBezTo>
                  <a:lnTo>
                    <a:pt x="18869" y="5647"/>
                  </a:lnTo>
                  <a:cubicBezTo>
                    <a:pt x="18849" y="5667"/>
                    <a:pt x="18849" y="5693"/>
                    <a:pt x="18849" y="5734"/>
                  </a:cubicBezTo>
                  <a:cubicBezTo>
                    <a:pt x="18849" y="5755"/>
                    <a:pt x="18869" y="5796"/>
                    <a:pt x="18849" y="5821"/>
                  </a:cubicBezTo>
                  <a:cubicBezTo>
                    <a:pt x="18849" y="5842"/>
                    <a:pt x="18869" y="5883"/>
                    <a:pt x="18849" y="5924"/>
                  </a:cubicBezTo>
                  <a:cubicBezTo>
                    <a:pt x="18829" y="5924"/>
                    <a:pt x="18849" y="5950"/>
                    <a:pt x="18849" y="5970"/>
                  </a:cubicBezTo>
                  <a:cubicBezTo>
                    <a:pt x="18829" y="6032"/>
                    <a:pt x="18809" y="6078"/>
                    <a:pt x="18809" y="6119"/>
                  </a:cubicBezTo>
                  <a:cubicBezTo>
                    <a:pt x="18789" y="6139"/>
                    <a:pt x="18789" y="6160"/>
                    <a:pt x="18789" y="6181"/>
                  </a:cubicBezTo>
                  <a:cubicBezTo>
                    <a:pt x="18770" y="6206"/>
                    <a:pt x="18789" y="6247"/>
                    <a:pt x="18789" y="6268"/>
                  </a:cubicBezTo>
                  <a:cubicBezTo>
                    <a:pt x="18770" y="6288"/>
                    <a:pt x="18770" y="6309"/>
                    <a:pt x="18745" y="6335"/>
                  </a:cubicBezTo>
                  <a:lnTo>
                    <a:pt x="18745" y="6483"/>
                  </a:lnTo>
                  <a:cubicBezTo>
                    <a:pt x="18725" y="6504"/>
                    <a:pt x="18725" y="6545"/>
                    <a:pt x="18725" y="6591"/>
                  </a:cubicBezTo>
                  <a:cubicBezTo>
                    <a:pt x="18705" y="6591"/>
                    <a:pt x="18705" y="6612"/>
                    <a:pt x="18685" y="6632"/>
                  </a:cubicBezTo>
                  <a:cubicBezTo>
                    <a:pt x="18705" y="6673"/>
                    <a:pt x="18685" y="6720"/>
                    <a:pt x="18665" y="6761"/>
                  </a:cubicBezTo>
                  <a:cubicBezTo>
                    <a:pt x="18645" y="6822"/>
                    <a:pt x="18601" y="6909"/>
                    <a:pt x="18601" y="6976"/>
                  </a:cubicBezTo>
                  <a:cubicBezTo>
                    <a:pt x="18601" y="6997"/>
                    <a:pt x="18581" y="6997"/>
                    <a:pt x="18581" y="7017"/>
                  </a:cubicBezTo>
                  <a:lnTo>
                    <a:pt x="18581" y="7038"/>
                  </a:lnTo>
                  <a:cubicBezTo>
                    <a:pt x="18561" y="7105"/>
                    <a:pt x="18561" y="7166"/>
                    <a:pt x="18541" y="7233"/>
                  </a:cubicBezTo>
                  <a:cubicBezTo>
                    <a:pt x="18521" y="7295"/>
                    <a:pt x="18496" y="7315"/>
                    <a:pt x="18476" y="7361"/>
                  </a:cubicBezTo>
                  <a:cubicBezTo>
                    <a:pt x="18456" y="7382"/>
                    <a:pt x="18436" y="7382"/>
                    <a:pt x="18436" y="7402"/>
                  </a:cubicBezTo>
                  <a:cubicBezTo>
                    <a:pt x="18436" y="7443"/>
                    <a:pt x="18416" y="7464"/>
                    <a:pt x="18396" y="7490"/>
                  </a:cubicBezTo>
                  <a:cubicBezTo>
                    <a:pt x="18396" y="7510"/>
                    <a:pt x="18396" y="7551"/>
                    <a:pt x="18372" y="7572"/>
                  </a:cubicBezTo>
                  <a:cubicBezTo>
                    <a:pt x="18352" y="7639"/>
                    <a:pt x="18352" y="7680"/>
                    <a:pt x="18332" y="7721"/>
                  </a:cubicBezTo>
                  <a:cubicBezTo>
                    <a:pt x="18312" y="7808"/>
                    <a:pt x="18272" y="7895"/>
                    <a:pt x="18207" y="7957"/>
                  </a:cubicBezTo>
                  <a:cubicBezTo>
                    <a:pt x="18188" y="7977"/>
                    <a:pt x="18168" y="8003"/>
                    <a:pt x="18168" y="8044"/>
                  </a:cubicBezTo>
                  <a:cubicBezTo>
                    <a:pt x="18123" y="8065"/>
                    <a:pt x="18083" y="8106"/>
                    <a:pt x="18083" y="8152"/>
                  </a:cubicBezTo>
                  <a:cubicBezTo>
                    <a:pt x="18103" y="8172"/>
                    <a:pt x="18083" y="8193"/>
                    <a:pt x="18083" y="8213"/>
                  </a:cubicBezTo>
                  <a:cubicBezTo>
                    <a:pt x="18083" y="8234"/>
                    <a:pt x="18043" y="8260"/>
                    <a:pt x="18043" y="8301"/>
                  </a:cubicBezTo>
                  <a:cubicBezTo>
                    <a:pt x="18043" y="8342"/>
                    <a:pt x="17998" y="8362"/>
                    <a:pt x="18023" y="8409"/>
                  </a:cubicBezTo>
                  <a:cubicBezTo>
                    <a:pt x="17979" y="8429"/>
                    <a:pt x="17979" y="8491"/>
                    <a:pt x="17939" y="8516"/>
                  </a:cubicBezTo>
                  <a:cubicBezTo>
                    <a:pt x="17919" y="8537"/>
                    <a:pt x="17919" y="8557"/>
                    <a:pt x="17919" y="8598"/>
                  </a:cubicBezTo>
                  <a:cubicBezTo>
                    <a:pt x="17854" y="8619"/>
                    <a:pt x="17834" y="8706"/>
                    <a:pt x="17795" y="8747"/>
                  </a:cubicBezTo>
                  <a:cubicBezTo>
                    <a:pt x="17775" y="8814"/>
                    <a:pt x="17710" y="8855"/>
                    <a:pt x="17670" y="8942"/>
                  </a:cubicBezTo>
                  <a:lnTo>
                    <a:pt x="17670" y="8963"/>
                  </a:lnTo>
                  <a:cubicBezTo>
                    <a:pt x="17650" y="8983"/>
                    <a:pt x="17625" y="8983"/>
                    <a:pt x="17625" y="9004"/>
                  </a:cubicBezTo>
                  <a:cubicBezTo>
                    <a:pt x="17625" y="9050"/>
                    <a:pt x="17566" y="9071"/>
                    <a:pt x="17585" y="9112"/>
                  </a:cubicBezTo>
                  <a:cubicBezTo>
                    <a:pt x="17526" y="9199"/>
                    <a:pt x="17461" y="9261"/>
                    <a:pt x="17376" y="9327"/>
                  </a:cubicBezTo>
                  <a:cubicBezTo>
                    <a:pt x="17357" y="9327"/>
                    <a:pt x="17317" y="9369"/>
                    <a:pt x="17297" y="9415"/>
                  </a:cubicBezTo>
                  <a:cubicBezTo>
                    <a:pt x="17277" y="9476"/>
                    <a:pt x="17212" y="9517"/>
                    <a:pt x="17192" y="9584"/>
                  </a:cubicBezTo>
                  <a:cubicBezTo>
                    <a:pt x="17192" y="9605"/>
                    <a:pt x="17088" y="9692"/>
                    <a:pt x="17068" y="9692"/>
                  </a:cubicBezTo>
                  <a:cubicBezTo>
                    <a:pt x="17088" y="9692"/>
                    <a:pt x="17088" y="9712"/>
                    <a:pt x="17088" y="9712"/>
                  </a:cubicBezTo>
                  <a:cubicBezTo>
                    <a:pt x="17088" y="9733"/>
                    <a:pt x="17048" y="9733"/>
                    <a:pt x="17048" y="9753"/>
                  </a:cubicBezTo>
                  <a:cubicBezTo>
                    <a:pt x="17028" y="9774"/>
                    <a:pt x="16983" y="9774"/>
                    <a:pt x="17003" y="9820"/>
                  </a:cubicBezTo>
                  <a:cubicBezTo>
                    <a:pt x="17003" y="9820"/>
                    <a:pt x="16983" y="9820"/>
                    <a:pt x="16983" y="9841"/>
                  </a:cubicBezTo>
                  <a:cubicBezTo>
                    <a:pt x="16924" y="9861"/>
                    <a:pt x="16904" y="9949"/>
                    <a:pt x="16839" y="9969"/>
                  </a:cubicBezTo>
                  <a:cubicBezTo>
                    <a:pt x="16819" y="9990"/>
                    <a:pt x="16799" y="9990"/>
                    <a:pt x="16779" y="10010"/>
                  </a:cubicBezTo>
                  <a:cubicBezTo>
                    <a:pt x="16779" y="10031"/>
                    <a:pt x="16779" y="10031"/>
                    <a:pt x="16754" y="10056"/>
                  </a:cubicBezTo>
                  <a:cubicBezTo>
                    <a:pt x="16695" y="10077"/>
                    <a:pt x="16675" y="10159"/>
                    <a:pt x="16610" y="10205"/>
                  </a:cubicBezTo>
                  <a:cubicBezTo>
                    <a:pt x="16590" y="10226"/>
                    <a:pt x="16550" y="10267"/>
                    <a:pt x="16530" y="10267"/>
                  </a:cubicBezTo>
                  <a:cubicBezTo>
                    <a:pt x="16506" y="10287"/>
                    <a:pt x="16486" y="10287"/>
                    <a:pt x="16486" y="10313"/>
                  </a:cubicBezTo>
                  <a:cubicBezTo>
                    <a:pt x="16466" y="10333"/>
                    <a:pt x="16446" y="10333"/>
                    <a:pt x="16426" y="10333"/>
                  </a:cubicBezTo>
                  <a:cubicBezTo>
                    <a:pt x="16381" y="10395"/>
                    <a:pt x="16381" y="10395"/>
                    <a:pt x="16321" y="10416"/>
                  </a:cubicBezTo>
                  <a:cubicBezTo>
                    <a:pt x="16321" y="10482"/>
                    <a:pt x="16257" y="10482"/>
                    <a:pt x="16237" y="10523"/>
                  </a:cubicBezTo>
                  <a:cubicBezTo>
                    <a:pt x="16237" y="10544"/>
                    <a:pt x="16197" y="10544"/>
                    <a:pt x="16197" y="10570"/>
                  </a:cubicBezTo>
                  <a:cubicBezTo>
                    <a:pt x="16157" y="10611"/>
                    <a:pt x="16093" y="10631"/>
                    <a:pt x="16073" y="10698"/>
                  </a:cubicBezTo>
                  <a:cubicBezTo>
                    <a:pt x="16073" y="10698"/>
                    <a:pt x="16053" y="10698"/>
                    <a:pt x="16053" y="10719"/>
                  </a:cubicBezTo>
                  <a:cubicBezTo>
                    <a:pt x="15988" y="10739"/>
                    <a:pt x="15948" y="10801"/>
                    <a:pt x="15908" y="10847"/>
                  </a:cubicBezTo>
                  <a:cubicBezTo>
                    <a:pt x="15844" y="10888"/>
                    <a:pt x="15784" y="10955"/>
                    <a:pt x="15719" y="10975"/>
                  </a:cubicBezTo>
                  <a:lnTo>
                    <a:pt x="15700" y="10975"/>
                  </a:lnTo>
                  <a:cubicBezTo>
                    <a:pt x="15635" y="11037"/>
                    <a:pt x="15555" y="11083"/>
                    <a:pt x="15491" y="11145"/>
                  </a:cubicBezTo>
                  <a:cubicBezTo>
                    <a:pt x="15451" y="11211"/>
                    <a:pt x="15451" y="11211"/>
                    <a:pt x="15431" y="11252"/>
                  </a:cubicBezTo>
                  <a:cubicBezTo>
                    <a:pt x="15411" y="11252"/>
                    <a:pt x="15386" y="11273"/>
                    <a:pt x="15366" y="11273"/>
                  </a:cubicBezTo>
                  <a:cubicBezTo>
                    <a:pt x="15307" y="11273"/>
                    <a:pt x="15262" y="11314"/>
                    <a:pt x="15242" y="11340"/>
                  </a:cubicBezTo>
                  <a:cubicBezTo>
                    <a:pt x="15202" y="11360"/>
                    <a:pt x="15182" y="11381"/>
                    <a:pt x="15137" y="11422"/>
                  </a:cubicBezTo>
                  <a:cubicBezTo>
                    <a:pt x="15137" y="11422"/>
                    <a:pt x="15137" y="11442"/>
                    <a:pt x="15118" y="11442"/>
                  </a:cubicBezTo>
                  <a:cubicBezTo>
                    <a:pt x="15111" y="11436"/>
                    <a:pt x="15106" y="11433"/>
                    <a:pt x="15103" y="11433"/>
                  </a:cubicBezTo>
                  <a:cubicBezTo>
                    <a:pt x="15095" y="11433"/>
                    <a:pt x="15091" y="11442"/>
                    <a:pt x="15078" y="11442"/>
                  </a:cubicBezTo>
                  <a:cubicBezTo>
                    <a:pt x="15058" y="11489"/>
                    <a:pt x="15038" y="11509"/>
                    <a:pt x="14993" y="11530"/>
                  </a:cubicBezTo>
                  <a:cubicBezTo>
                    <a:pt x="14973" y="11571"/>
                    <a:pt x="14933" y="11571"/>
                    <a:pt x="14889" y="11596"/>
                  </a:cubicBezTo>
                  <a:cubicBezTo>
                    <a:pt x="14829" y="11637"/>
                    <a:pt x="14764" y="11699"/>
                    <a:pt x="14685" y="11725"/>
                  </a:cubicBezTo>
                  <a:lnTo>
                    <a:pt x="14665" y="11725"/>
                  </a:lnTo>
                  <a:cubicBezTo>
                    <a:pt x="14620" y="11766"/>
                    <a:pt x="14540" y="11786"/>
                    <a:pt x="14476" y="11827"/>
                  </a:cubicBezTo>
                  <a:cubicBezTo>
                    <a:pt x="14456" y="11853"/>
                    <a:pt x="14456" y="11874"/>
                    <a:pt x="14436" y="11874"/>
                  </a:cubicBezTo>
                  <a:cubicBezTo>
                    <a:pt x="14371" y="11935"/>
                    <a:pt x="14292" y="11981"/>
                    <a:pt x="14247" y="12022"/>
                  </a:cubicBezTo>
                  <a:cubicBezTo>
                    <a:pt x="14227" y="12043"/>
                    <a:pt x="14207" y="12043"/>
                    <a:pt x="14207" y="12063"/>
                  </a:cubicBezTo>
                  <a:cubicBezTo>
                    <a:pt x="14122" y="12084"/>
                    <a:pt x="14063" y="12130"/>
                    <a:pt x="13998" y="12171"/>
                  </a:cubicBezTo>
                  <a:cubicBezTo>
                    <a:pt x="13958" y="12212"/>
                    <a:pt x="13918" y="12238"/>
                    <a:pt x="13854" y="12279"/>
                  </a:cubicBezTo>
                  <a:lnTo>
                    <a:pt x="13814" y="12279"/>
                  </a:lnTo>
                  <a:cubicBezTo>
                    <a:pt x="13709" y="12366"/>
                    <a:pt x="13585" y="12428"/>
                    <a:pt x="13460" y="12495"/>
                  </a:cubicBezTo>
                  <a:cubicBezTo>
                    <a:pt x="13460" y="12495"/>
                    <a:pt x="13441" y="12515"/>
                    <a:pt x="13441" y="12536"/>
                  </a:cubicBezTo>
                  <a:cubicBezTo>
                    <a:pt x="13396" y="12536"/>
                    <a:pt x="13356" y="12556"/>
                    <a:pt x="13336" y="12577"/>
                  </a:cubicBezTo>
                  <a:cubicBezTo>
                    <a:pt x="13296" y="12623"/>
                    <a:pt x="13251" y="12644"/>
                    <a:pt x="13192" y="12664"/>
                  </a:cubicBezTo>
                  <a:cubicBezTo>
                    <a:pt x="13127" y="12664"/>
                    <a:pt x="13067" y="12685"/>
                    <a:pt x="13023" y="12705"/>
                  </a:cubicBezTo>
                  <a:cubicBezTo>
                    <a:pt x="13016" y="12712"/>
                    <a:pt x="13012" y="12714"/>
                    <a:pt x="13008" y="12714"/>
                  </a:cubicBezTo>
                  <a:cubicBezTo>
                    <a:pt x="13001" y="12714"/>
                    <a:pt x="12996" y="12705"/>
                    <a:pt x="12983" y="12705"/>
                  </a:cubicBezTo>
                  <a:cubicBezTo>
                    <a:pt x="12963" y="12685"/>
                    <a:pt x="12963" y="12664"/>
                    <a:pt x="12943" y="12644"/>
                  </a:cubicBezTo>
                  <a:cubicBezTo>
                    <a:pt x="12943" y="12623"/>
                    <a:pt x="12963" y="12623"/>
                    <a:pt x="12983" y="12597"/>
                  </a:cubicBezTo>
                  <a:cubicBezTo>
                    <a:pt x="12983" y="12597"/>
                    <a:pt x="12983" y="12556"/>
                    <a:pt x="13023" y="12556"/>
                  </a:cubicBezTo>
                  <a:cubicBezTo>
                    <a:pt x="13027" y="12561"/>
                    <a:pt x="13033" y="12562"/>
                    <a:pt x="13039" y="12562"/>
                  </a:cubicBezTo>
                  <a:cubicBezTo>
                    <a:pt x="13063" y="12562"/>
                    <a:pt x="13095" y="12536"/>
                    <a:pt x="13127" y="12536"/>
                  </a:cubicBezTo>
                  <a:cubicBezTo>
                    <a:pt x="13172" y="12515"/>
                    <a:pt x="13212" y="12495"/>
                    <a:pt x="13251" y="12449"/>
                  </a:cubicBezTo>
                  <a:lnTo>
                    <a:pt x="13251" y="12469"/>
                  </a:lnTo>
                  <a:lnTo>
                    <a:pt x="13316" y="12469"/>
                  </a:lnTo>
                  <a:cubicBezTo>
                    <a:pt x="13336" y="12428"/>
                    <a:pt x="13376" y="12428"/>
                    <a:pt x="13396" y="12387"/>
                  </a:cubicBezTo>
                  <a:lnTo>
                    <a:pt x="13441" y="12387"/>
                  </a:lnTo>
                  <a:cubicBezTo>
                    <a:pt x="13460" y="12341"/>
                    <a:pt x="13500" y="12320"/>
                    <a:pt x="13545" y="12279"/>
                  </a:cubicBezTo>
                  <a:cubicBezTo>
                    <a:pt x="13585" y="12259"/>
                    <a:pt x="13644" y="12238"/>
                    <a:pt x="13689" y="12192"/>
                  </a:cubicBezTo>
                  <a:cubicBezTo>
                    <a:pt x="13709" y="12151"/>
                    <a:pt x="13729" y="12130"/>
                    <a:pt x="13769" y="12130"/>
                  </a:cubicBezTo>
                  <a:cubicBezTo>
                    <a:pt x="13854" y="12110"/>
                    <a:pt x="13893" y="12043"/>
                    <a:pt x="13978" y="12022"/>
                  </a:cubicBezTo>
                  <a:cubicBezTo>
                    <a:pt x="13978" y="12002"/>
                    <a:pt x="13998" y="12002"/>
                    <a:pt x="13998" y="12002"/>
                  </a:cubicBezTo>
                  <a:lnTo>
                    <a:pt x="14063" y="12002"/>
                  </a:lnTo>
                  <a:cubicBezTo>
                    <a:pt x="14102" y="11956"/>
                    <a:pt x="14142" y="11915"/>
                    <a:pt x="14207" y="11894"/>
                  </a:cubicBezTo>
                  <a:cubicBezTo>
                    <a:pt x="14207" y="11894"/>
                    <a:pt x="14227" y="11894"/>
                    <a:pt x="14227" y="11874"/>
                  </a:cubicBezTo>
                  <a:cubicBezTo>
                    <a:pt x="14247" y="11853"/>
                    <a:pt x="14292" y="11827"/>
                    <a:pt x="14311" y="11786"/>
                  </a:cubicBezTo>
                  <a:lnTo>
                    <a:pt x="14351" y="11786"/>
                  </a:lnTo>
                  <a:cubicBezTo>
                    <a:pt x="14371" y="11766"/>
                    <a:pt x="14351" y="11745"/>
                    <a:pt x="14371" y="11745"/>
                  </a:cubicBezTo>
                  <a:cubicBezTo>
                    <a:pt x="14381" y="11735"/>
                    <a:pt x="14392" y="11735"/>
                    <a:pt x="14401" y="11735"/>
                  </a:cubicBezTo>
                  <a:cubicBezTo>
                    <a:pt x="14410" y="11735"/>
                    <a:pt x="14416" y="11735"/>
                    <a:pt x="14416" y="11725"/>
                  </a:cubicBezTo>
                  <a:cubicBezTo>
                    <a:pt x="14476" y="11699"/>
                    <a:pt x="14515" y="11679"/>
                    <a:pt x="14560" y="11617"/>
                  </a:cubicBezTo>
                  <a:cubicBezTo>
                    <a:pt x="14573" y="11617"/>
                    <a:pt x="14587" y="11608"/>
                    <a:pt x="14600" y="11608"/>
                  </a:cubicBezTo>
                  <a:cubicBezTo>
                    <a:pt x="14606" y="11608"/>
                    <a:pt x="14613" y="11610"/>
                    <a:pt x="14620" y="11617"/>
                  </a:cubicBezTo>
                  <a:cubicBezTo>
                    <a:pt x="14685" y="11617"/>
                    <a:pt x="14724" y="11550"/>
                    <a:pt x="14764" y="11530"/>
                  </a:cubicBezTo>
                  <a:cubicBezTo>
                    <a:pt x="14809" y="11489"/>
                    <a:pt x="14849" y="11468"/>
                    <a:pt x="14889" y="11422"/>
                  </a:cubicBezTo>
                  <a:lnTo>
                    <a:pt x="14933" y="11422"/>
                  </a:lnTo>
                  <a:cubicBezTo>
                    <a:pt x="14933" y="11381"/>
                    <a:pt x="14953" y="11360"/>
                    <a:pt x="14993" y="11340"/>
                  </a:cubicBezTo>
                  <a:cubicBezTo>
                    <a:pt x="15078" y="11293"/>
                    <a:pt x="15137" y="11252"/>
                    <a:pt x="15222" y="11186"/>
                  </a:cubicBezTo>
                  <a:cubicBezTo>
                    <a:pt x="15287" y="11186"/>
                    <a:pt x="15326" y="11124"/>
                    <a:pt x="15366" y="11103"/>
                  </a:cubicBezTo>
                  <a:cubicBezTo>
                    <a:pt x="15411" y="11057"/>
                    <a:pt x="15451" y="11016"/>
                    <a:pt x="15471" y="10996"/>
                  </a:cubicBezTo>
                  <a:cubicBezTo>
                    <a:pt x="15491" y="10975"/>
                    <a:pt x="15491" y="10955"/>
                    <a:pt x="15491" y="10955"/>
                  </a:cubicBezTo>
                  <a:cubicBezTo>
                    <a:pt x="15555" y="10955"/>
                    <a:pt x="15575" y="10888"/>
                    <a:pt x="15615" y="10867"/>
                  </a:cubicBezTo>
                  <a:cubicBezTo>
                    <a:pt x="15700" y="10826"/>
                    <a:pt x="15759" y="10760"/>
                    <a:pt x="15824" y="10719"/>
                  </a:cubicBezTo>
                  <a:cubicBezTo>
                    <a:pt x="15844" y="10672"/>
                    <a:pt x="15884" y="10672"/>
                    <a:pt x="15908" y="10652"/>
                  </a:cubicBezTo>
                  <a:cubicBezTo>
                    <a:pt x="15928" y="10631"/>
                    <a:pt x="15948" y="10590"/>
                    <a:pt x="15988" y="10570"/>
                  </a:cubicBezTo>
                  <a:cubicBezTo>
                    <a:pt x="16033" y="10544"/>
                    <a:pt x="16053" y="10523"/>
                    <a:pt x="16073" y="10503"/>
                  </a:cubicBezTo>
                  <a:cubicBezTo>
                    <a:pt x="16093" y="10503"/>
                    <a:pt x="16093" y="10482"/>
                    <a:pt x="16112" y="10462"/>
                  </a:cubicBezTo>
                  <a:cubicBezTo>
                    <a:pt x="16132" y="10441"/>
                    <a:pt x="16157" y="10416"/>
                    <a:pt x="16177" y="10395"/>
                  </a:cubicBezTo>
                  <a:cubicBezTo>
                    <a:pt x="16197" y="10375"/>
                    <a:pt x="16197" y="10354"/>
                    <a:pt x="16217" y="10333"/>
                  </a:cubicBezTo>
                  <a:cubicBezTo>
                    <a:pt x="16257" y="10313"/>
                    <a:pt x="16282" y="10267"/>
                    <a:pt x="16321" y="10246"/>
                  </a:cubicBezTo>
                  <a:cubicBezTo>
                    <a:pt x="16341" y="10226"/>
                    <a:pt x="16361" y="10205"/>
                    <a:pt x="16381" y="10185"/>
                  </a:cubicBezTo>
                  <a:cubicBezTo>
                    <a:pt x="16406" y="10185"/>
                    <a:pt x="16406" y="10159"/>
                    <a:pt x="16426" y="10159"/>
                  </a:cubicBezTo>
                  <a:cubicBezTo>
                    <a:pt x="16466" y="10139"/>
                    <a:pt x="16486" y="10097"/>
                    <a:pt x="16530" y="10077"/>
                  </a:cubicBezTo>
                  <a:cubicBezTo>
                    <a:pt x="16550" y="10077"/>
                    <a:pt x="16570" y="10031"/>
                    <a:pt x="16610" y="10010"/>
                  </a:cubicBezTo>
                  <a:cubicBezTo>
                    <a:pt x="16610" y="10010"/>
                    <a:pt x="16630" y="9990"/>
                    <a:pt x="16630" y="9969"/>
                  </a:cubicBezTo>
                  <a:lnTo>
                    <a:pt x="16655" y="9969"/>
                  </a:lnTo>
                  <a:cubicBezTo>
                    <a:pt x="16675" y="9949"/>
                    <a:pt x="16695" y="9928"/>
                    <a:pt x="16715" y="9902"/>
                  </a:cubicBezTo>
                  <a:cubicBezTo>
                    <a:pt x="16734" y="9882"/>
                    <a:pt x="16754" y="9841"/>
                    <a:pt x="16799" y="9820"/>
                  </a:cubicBezTo>
                  <a:cubicBezTo>
                    <a:pt x="16819" y="9800"/>
                    <a:pt x="16839" y="9753"/>
                    <a:pt x="16879" y="9712"/>
                  </a:cubicBezTo>
                  <a:cubicBezTo>
                    <a:pt x="16904" y="9692"/>
                    <a:pt x="16943" y="9671"/>
                    <a:pt x="16963" y="9625"/>
                  </a:cubicBezTo>
                  <a:cubicBezTo>
                    <a:pt x="17003" y="9563"/>
                    <a:pt x="17068" y="9517"/>
                    <a:pt x="17088" y="9456"/>
                  </a:cubicBezTo>
                  <a:cubicBezTo>
                    <a:pt x="17108" y="9415"/>
                    <a:pt x="17128" y="9389"/>
                    <a:pt x="17172" y="9369"/>
                  </a:cubicBezTo>
                  <a:cubicBezTo>
                    <a:pt x="17153" y="9369"/>
                    <a:pt x="17153" y="9369"/>
                    <a:pt x="17153" y="9348"/>
                  </a:cubicBezTo>
                  <a:cubicBezTo>
                    <a:pt x="17172" y="9327"/>
                    <a:pt x="17192" y="9307"/>
                    <a:pt x="17212" y="9307"/>
                  </a:cubicBezTo>
                  <a:cubicBezTo>
                    <a:pt x="17232" y="9286"/>
                    <a:pt x="17232" y="9286"/>
                    <a:pt x="17232" y="9261"/>
                  </a:cubicBezTo>
                  <a:lnTo>
                    <a:pt x="17252" y="9261"/>
                  </a:lnTo>
                  <a:cubicBezTo>
                    <a:pt x="17297" y="9179"/>
                    <a:pt x="17357" y="9132"/>
                    <a:pt x="17401" y="9071"/>
                  </a:cubicBezTo>
                  <a:cubicBezTo>
                    <a:pt x="17421" y="9050"/>
                    <a:pt x="17441" y="9030"/>
                    <a:pt x="17461" y="9004"/>
                  </a:cubicBezTo>
                  <a:cubicBezTo>
                    <a:pt x="17501" y="8942"/>
                    <a:pt x="17526" y="8855"/>
                    <a:pt x="17585" y="8793"/>
                  </a:cubicBezTo>
                  <a:cubicBezTo>
                    <a:pt x="17605" y="8727"/>
                    <a:pt x="17650" y="8706"/>
                    <a:pt x="17670" y="8645"/>
                  </a:cubicBezTo>
                  <a:cubicBezTo>
                    <a:pt x="17670" y="8619"/>
                    <a:pt x="17690" y="8598"/>
                    <a:pt x="17730" y="8578"/>
                  </a:cubicBezTo>
                  <a:cubicBezTo>
                    <a:pt x="17730" y="8537"/>
                    <a:pt x="17775" y="8516"/>
                    <a:pt x="17795" y="8470"/>
                  </a:cubicBezTo>
                  <a:cubicBezTo>
                    <a:pt x="17814" y="8429"/>
                    <a:pt x="17854" y="8388"/>
                    <a:pt x="17854" y="8342"/>
                  </a:cubicBezTo>
                  <a:cubicBezTo>
                    <a:pt x="17854" y="8301"/>
                    <a:pt x="17919" y="8260"/>
                    <a:pt x="17874" y="8213"/>
                  </a:cubicBezTo>
                  <a:cubicBezTo>
                    <a:pt x="17887" y="8203"/>
                    <a:pt x="17898" y="8203"/>
                    <a:pt x="17908" y="8203"/>
                  </a:cubicBezTo>
                  <a:cubicBezTo>
                    <a:pt x="17919" y="8203"/>
                    <a:pt x="17929" y="8203"/>
                    <a:pt x="17939" y="8193"/>
                  </a:cubicBezTo>
                  <a:cubicBezTo>
                    <a:pt x="17979" y="8152"/>
                    <a:pt x="17998" y="8085"/>
                    <a:pt x="18023" y="8023"/>
                  </a:cubicBezTo>
                  <a:cubicBezTo>
                    <a:pt x="18023" y="8003"/>
                    <a:pt x="17998" y="8003"/>
                    <a:pt x="17998" y="7977"/>
                  </a:cubicBezTo>
                  <a:cubicBezTo>
                    <a:pt x="18063" y="7936"/>
                    <a:pt x="18083" y="7849"/>
                    <a:pt x="18123" y="7787"/>
                  </a:cubicBezTo>
                  <a:cubicBezTo>
                    <a:pt x="18168" y="7721"/>
                    <a:pt x="18188" y="7639"/>
                    <a:pt x="18227" y="7572"/>
                  </a:cubicBezTo>
                  <a:lnTo>
                    <a:pt x="18227" y="7551"/>
                  </a:lnTo>
                  <a:cubicBezTo>
                    <a:pt x="18272" y="7443"/>
                    <a:pt x="18332" y="7315"/>
                    <a:pt x="18372" y="7187"/>
                  </a:cubicBezTo>
                  <a:lnTo>
                    <a:pt x="18416" y="7146"/>
                  </a:lnTo>
                  <a:cubicBezTo>
                    <a:pt x="18396" y="7146"/>
                    <a:pt x="18396" y="7125"/>
                    <a:pt x="18372" y="7125"/>
                  </a:cubicBezTo>
                  <a:cubicBezTo>
                    <a:pt x="18396" y="7079"/>
                    <a:pt x="18372" y="7038"/>
                    <a:pt x="18436" y="7017"/>
                  </a:cubicBezTo>
                  <a:cubicBezTo>
                    <a:pt x="18456" y="7017"/>
                    <a:pt x="18436" y="6997"/>
                    <a:pt x="18436" y="6976"/>
                  </a:cubicBezTo>
                  <a:cubicBezTo>
                    <a:pt x="18456" y="6930"/>
                    <a:pt x="18456" y="6909"/>
                    <a:pt x="18456" y="6869"/>
                  </a:cubicBezTo>
                  <a:cubicBezTo>
                    <a:pt x="18456" y="6869"/>
                    <a:pt x="18476" y="6869"/>
                    <a:pt x="18476" y="6848"/>
                  </a:cubicBezTo>
                  <a:lnTo>
                    <a:pt x="18456" y="6848"/>
                  </a:lnTo>
                  <a:cubicBezTo>
                    <a:pt x="18496" y="6781"/>
                    <a:pt x="18521" y="6694"/>
                    <a:pt x="18541" y="6632"/>
                  </a:cubicBezTo>
                  <a:cubicBezTo>
                    <a:pt x="18521" y="6591"/>
                    <a:pt x="18561" y="6566"/>
                    <a:pt x="18561" y="6545"/>
                  </a:cubicBezTo>
                  <a:cubicBezTo>
                    <a:pt x="18541" y="6525"/>
                    <a:pt x="18561" y="6504"/>
                    <a:pt x="18561" y="6463"/>
                  </a:cubicBezTo>
                  <a:cubicBezTo>
                    <a:pt x="18561" y="6437"/>
                    <a:pt x="18581" y="6417"/>
                    <a:pt x="18581" y="6396"/>
                  </a:cubicBezTo>
                  <a:cubicBezTo>
                    <a:pt x="18561" y="6355"/>
                    <a:pt x="18561" y="6288"/>
                    <a:pt x="18581" y="6247"/>
                  </a:cubicBezTo>
                  <a:cubicBezTo>
                    <a:pt x="18601" y="6181"/>
                    <a:pt x="18601" y="6119"/>
                    <a:pt x="18620" y="6052"/>
                  </a:cubicBezTo>
                  <a:cubicBezTo>
                    <a:pt x="18645" y="6032"/>
                    <a:pt x="18645" y="6011"/>
                    <a:pt x="18645" y="5991"/>
                  </a:cubicBezTo>
                  <a:cubicBezTo>
                    <a:pt x="18645" y="5991"/>
                    <a:pt x="18665" y="5991"/>
                    <a:pt x="18685" y="5970"/>
                  </a:cubicBezTo>
                  <a:cubicBezTo>
                    <a:pt x="18665" y="5924"/>
                    <a:pt x="18665" y="5903"/>
                    <a:pt x="18665" y="5862"/>
                  </a:cubicBezTo>
                  <a:cubicBezTo>
                    <a:pt x="18685" y="5821"/>
                    <a:pt x="18705" y="5775"/>
                    <a:pt x="18685" y="5734"/>
                  </a:cubicBezTo>
                  <a:cubicBezTo>
                    <a:pt x="18685" y="5693"/>
                    <a:pt x="18725" y="5667"/>
                    <a:pt x="18705" y="5626"/>
                  </a:cubicBezTo>
                  <a:lnTo>
                    <a:pt x="18705" y="5565"/>
                  </a:lnTo>
                  <a:cubicBezTo>
                    <a:pt x="18705" y="5539"/>
                    <a:pt x="18725" y="5518"/>
                    <a:pt x="18685" y="5477"/>
                  </a:cubicBezTo>
                  <a:cubicBezTo>
                    <a:pt x="18725" y="5457"/>
                    <a:pt x="18685" y="5411"/>
                    <a:pt x="18685" y="5369"/>
                  </a:cubicBezTo>
                  <a:cubicBezTo>
                    <a:pt x="18705" y="5369"/>
                    <a:pt x="18705" y="5349"/>
                    <a:pt x="18705" y="5349"/>
                  </a:cubicBezTo>
                  <a:cubicBezTo>
                    <a:pt x="18705" y="5329"/>
                    <a:pt x="18685" y="5308"/>
                    <a:pt x="18685" y="5282"/>
                  </a:cubicBezTo>
                  <a:lnTo>
                    <a:pt x="18705" y="5262"/>
                  </a:lnTo>
                  <a:lnTo>
                    <a:pt x="18705" y="5154"/>
                  </a:lnTo>
                  <a:cubicBezTo>
                    <a:pt x="18705" y="5113"/>
                    <a:pt x="18705" y="5072"/>
                    <a:pt x="18725" y="5051"/>
                  </a:cubicBezTo>
                  <a:cubicBezTo>
                    <a:pt x="18725" y="5005"/>
                    <a:pt x="18725" y="4964"/>
                    <a:pt x="18745" y="4943"/>
                  </a:cubicBezTo>
                  <a:cubicBezTo>
                    <a:pt x="18745" y="4923"/>
                    <a:pt x="18725" y="4923"/>
                    <a:pt x="18725" y="4897"/>
                  </a:cubicBezTo>
                  <a:lnTo>
                    <a:pt x="18725" y="4769"/>
                  </a:lnTo>
                  <a:cubicBezTo>
                    <a:pt x="18725" y="4728"/>
                    <a:pt x="18725" y="4687"/>
                    <a:pt x="18745" y="4666"/>
                  </a:cubicBezTo>
                  <a:cubicBezTo>
                    <a:pt x="18725" y="4641"/>
                    <a:pt x="18705" y="4641"/>
                    <a:pt x="18685" y="4620"/>
                  </a:cubicBezTo>
                  <a:cubicBezTo>
                    <a:pt x="18685" y="4599"/>
                    <a:pt x="18705" y="4599"/>
                    <a:pt x="18705" y="4579"/>
                  </a:cubicBezTo>
                  <a:cubicBezTo>
                    <a:pt x="18665" y="4559"/>
                    <a:pt x="18685" y="4471"/>
                    <a:pt x="18645" y="4430"/>
                  </a:cubicBezTo>
                  <a:cubicBezTo>
                    <a:pt x="18665" y="4430"/>
                    <a:pt x="18665" y="4410"/>
                    <a:pt x="18685" y="4384"/>
                  </a:cubicBezTo>
                  <a:cubicBezTo>
                    <a:pt x="18665" y="4384"/>
                    <a:pt x="18665" y="4364"/>
                    <a:pt x="18645" y="4343"/>
                  </a:cubicBezTo>
                  <a:cubicBezTo>
                    <a:pt x="18665" y="4322"/>
                    <a:pt x="18685" y="4322"/>
                    <a:pt x="18685" y="4302"/>
                  </a:cubicBezTo>
                  <a:cubicBezTo>
                    <a:pt x="18645" y="4235"/>
                    <a:pt x="18645" y="4235"/>
                    <a:pt x="18665" y="4194"/>
                  </a:cubicBezTo>
                  <a:cubicBezTo>
                    <a:pt x="18665" y="4173"/>
                    <a:pt x="18645" y="4173"/>
                    <a:pt x="18645" y="4173"/>
                  </a:cubicBezTo>
                  <a:lnTo>
                    <a:pt x="18645" y="4086"/>
                  </a:lnTo>
                  <a:cubicBezTo>
                    <a:pt x="18620" y="3978"/>
                    <a:pt x="18601" y="3896"/>
                    <a:pt x="18581" y="3789"/>
                  </a:cubicBezTo>
                  <a:cubicBezTo>
                    <a:pt x="18541" y="3789"/>
                    <a:pt x="18561" y="3722"/>
                    <a:pt x="18541" y="3701"/>
                  </a:cubicBezTo>
                  <a:cubicBezTo>
                    <a:pt x="18541" y="3660"/>
                    <a:pt x="18521" y="3614"/>
                    <a:pt x="18541" y="3594"/>
                  </a:cubicBezTo>
                  <a:cubicBezTo>
                    <a:pt x="18521" y="3552"/>
                    <a:pt x="18496" y="3511"/>
                    <a:pt x="18476" y="3485"/>
                  </a:cubicBezTo>
                  <a:lnTo>
                    <a:pt x="18476" y="3465"/>
                  </a:lnTo>
                  <a:cubicBezTo>
                    <a:pt x="18476" y="3445"/>
                    <a:pt x="18436" y="3445"/>
                    <a:pt x="18436" y="3424"/>
                  </a:cubicBezTo>
                  <a:cubicBezTo>
                    <a:pt x="18416" y="3403"/>
                    <a:pt x="18456" y="3383"/>
                    <a:pt x="18416" y="3357"/>
                  </a:cubicBezTo>
                  <a:cubicBezTo>
                    <a:pt x="18436" y="3337"/>
                    <a:pt x="18396" y="3316"/>
                    <a:pt x="18396" y="3275"/>
                  </a:cubicBezTo>
                  <a:cubicBezTo>
                    <a:pt x="18396" y="3255"/>
                    <a:pt x="18372" y="3208"/>
                    <a:pt x="18372" y="3188"/>
                  </a:cubicBezTo>
                  <a:cubicBezTo>
                    <a:pt x="18372" y="3188"/>
                    <a:pt x="18372" y="3168"/>
                    <a:pt x="18396" y="3168"/>
                  </a:cubicBezTo>
                  <a:cubicBezTo>
                    <a:pt x="18352" y="3126"/>
                    <a:pt x="18312" y="3080"/>
                    <a:pt x="18312" y="3019"/>
                  </a:cubicBezTo>
                  <a:cubicBezTo>
                    <a:pt x="18292" y="3019"/>
                    <a:pt x="18272" y="2998"/>
                    <a:pt x="18272" y="2972"/>
                  </a:cubicBezTo>
                  <a:cubicBezTo>
                    <a:pt x="18247" y="2972"/>
                    <a:pt x="18247" y="2952"/>
                    <a:pt x="18227" y="2952"/>
                  </a:cubicBezTo>
                  <a:cubicBezTo>
                    <a:pt x="18207" y="2931"/>
                    <a:pt x="18207" y="2890"/>
                    <a:pt x="18207" y="2870"/>
                  </a:cubicBezTo>
                  <a:cubicBezTo>
                    <a:pt x="18207" y="2861"/>
                    <a:pt x="18205" y="2858"/>
                    <a:pt x="18201" y="2858"/>
                  </a:cubicBezTo>
                  <a:cubicBezTo>
                    <a:pt x="18194" y="2858"/>
                    <a:pt x="18181" y="2870"/>
                    <a:pt x="18168" y="2870"/>
                  </a:cubicBezTo>
                  <a:cubicBezTo>
                    <a:pt x="18168" y="2844"/>
                    <a:pt x="18148" y="2844"/>
                    <a:pt x="18148" y="2824"/>
                  </a:cubicBezTo>
                  <a:cubicBezTo>
                    <a:pt x="18148" y="2803"/>
                    <a:pt x="18148" y="2803"/>
                    <a:pt x="18123" y="2782"/>
                  </a:cubicBezTo>
                  <a:cubicBezTo>
                    <a:pt x="18123" y="2782"/>
                    <a:pt x="18103" y="2762"/>
                    <a:pt x="18103" y="2741"/>
                  </a:cubicBezTo>
                  <a:cubicBezTo>
                    <a:pt x="18123" y="2695"/>
                    <a:pt x="18103" y="2675"/>
                    <a:pt x="18083" y="2654"/>
                  </a:cubicBezTo>
                  <a:cubicBezTo>
                    <a:pt x="18063" y="2633"/>
                    <a:pt x="18043" y="2587"/>
                    <a:pt x="18043" y="2567"/>
                  </a:cubicBezTo>
                  <a:lnTo>
                    <a:pt x="18023" y="2567"/>
                  </a:lnTo>
                  <a:cubicBezTo>
                    <a:pt x="18023" y="2567"/>
                    <a:pt x="18023" y="2546"/>
                    <a:pt x="17998" y="2546"/>
                  </a:cubicBezTo>
                  <a:cubicBezTo>
                    <a:pt x="17998" y="2526"/>
                    <a:pt x="18023" y="2526"/>
                    <a:pt x="18023" y="2505"/>
                  </a:cubicBezTo>
                  <a:cubicBezTo>
                    <a:pt x="17998" y="2505"/>
                    <a:pt x="17979" y="2485"/>
                    <a:pt x="17979" y="2485"/>
                  </a:cubicBezTo>
                  <a:cubicBezTo>
                    <a:pt x="17939" y="2459"/>
                    <a:pt x="17939" y="2398"/>
                    <a:pt x="17874" y="2398"/>
                  </a:cubicBezTo>
                  <a:cubicBezTo>
                    <a:pt x="17874" y="2356"/>
                    <a:pt x="17834" y="2331"/>
                    <a:pt x="17814" y="2310"/>
                  </a:cubicBezTo>
                  <a:cubicBezTo>
                    <a:pt x="17814" y="2289"/>
                    <a:pt x="17814" y="2249"/>
                    <a:pt x="17795" y="2228"/>
                  </a:cubicBezTo>
                  <a:cubicBezTo>
                    <a:pt x="17795" y="2202"/>
                    <a:pt x="17795" y="2161"/>
                    <a:pt x="17775" y="2161"/>
                  </a:cubicBezTo>
                  <a:cubicBezTo>
                    <a:pt x="17730" y="2141"/>
                    <a:pt x="17730" y="2120"/>
                    <a:pt x="17710" y="2100"/>
                  </a:cubicBezTo>
                  <a:cubicBezTo>
                    <a:pt x="17690" y="2074"/>
                    <a:pt x="17670" y="2054"/>
                    <a:pt x="17625" y="2054"/>
                  </a:cubicBezTo>
                  <a:lnTo>
                    <a:pt x="17625" y="2012"/>
                  </a:lnTo>
                  <a:cubicBezTo>
                    <a:pt x="17605" y="2012"/>
                    <a:pt x="17585" y="1971"/>
                    <a:pt x="17546" y="1971"/>
                  </a:cubicBezTo>
                  <a:lnTo>
                    <a:pt x="17546" y="1925"/>
                  </a:lnTo>
                  <a:cubicBezTo>
                    <a:pt x="17546" y="1905"/>
                    <a:pt x="17501" y="1905"/>
                    <a:pt x="17481" y="1905"/>
                  </a:cubicBezTo>
                  <a:cubicBezTo>
                    <a:pt x="17461" y="1863"/>
                    <a:pt x="17441" y="1843"/>
                    <a:pt x="17401" y="1817"/>
                  </a:cubicBezTo>
                  <a:cubicBezTo>
                    <a:pt x="17376" y="1797"/>
                    <a:pt x="17401" y="1776"/>
                    <a:pt x="17376" y="1776"/>
                  </a:cubicBezTo>
                  <a:cubicBezTo>
                    <a:pt x="17337" y="1756"/>
                    <a:pt x="17317" y="1715"/>
                    <a:pt x="17297" y="1689"/>
                  </a:cubicBezTo>
                  <a:cubicBezTo>
                    <a:pt x="17252" y="1668"/>
                    <a:pt x="17252" y="1628"/>
                    <a:pt x="17212" y="1628"/>
                  </a:cubicBezTo>
                  <a:cubicBezTo>
                    <a:pt x="17192" y="1607"/>
                    <a:pt x="17172" y="1586"/>
                    <a:pt x="17153" y="1561"/>
                  </a:cubicBezTo>
                  <a:cubicBezTo>
                    <a:pt x="17153" y="1540"/>
                    <a:pt x="17108" y="1520"/>
                    <a:pt x="17088" y="1499"/>
                  </a:cubicBezTo>
                  <a:cubicBezTo>
                    <a:pt x="17028" y="1458"/>
                    <a:pt x="16963" y="1391"/>
                    <a:pt x="16879" y="1350"/>
                  </a:cubicBezTo>
                  <a:cubicBezTo>
                    <a:pt x="16879" y="1330"/>
                    <a:pt x="16839" y="1304"/>
                    <a:pt x="16799" y="1284"/>
                  </a:cubicBezTo>
                  <a:cubicBezTo>
                    <a:pt x="16779" y="1263"/>
                    <a:pt x="16734" y="1242"/>
                    <a:pt x="16715" y="1222"/>
                  </a:cubicBezTo>
                  <a:cubicBezTo>
                    <a:pt x="16695" y="1176"/>
                    <a:pt x="16630" y="1176"/>
                    <a:pt x="16610" y="1155"/>
                  </a:cubicBezTo>
                  <a:cubicBezTo>
                    <a:pt x="16590" y="1155"/>
                    <a:pt x="16590" y="1176"/>
                    <a:pt x="16590" y="1176"/>
                  </a:cubicBezTo>
                  <a:cubicBezTo>
                    <a:pt x="16550" y="1155"/>
                    <a:pt x="16486" y="1135"/>
                    <a:pt x="16446" y="1093"/>
                  </a:cubicBezTo>
                  <a:lnTo>
                    <a:pt x="16466" y="1093"/>
                  </a:lnTo>
                  <a:cubicBezTo>
                    <a:pt x="16426" y="1073"/>
                    <a:pt x="16406" y="1047"/>
                    <a:pt x="16381" y="1006"/>
                  </a:cubicBezTo>
                  <a:cubicBezTo>
                    <a:pt x="16361" y="1027"/>
                    <a:pt x="16361" y="1027"/>
                    <a:pt x="16361" y="1047"/>
                  </a:cubicBezTo>
                  <a:cubicBezTo>
                    <a:pt x="16341" y="1027"/>
                    <a:pt x="16361" y="1006"/>
                    <a:pt x="16341" y="1006"/>
                  </a:cubicBezTo>
                  <a:lnTo>
                    <a:pt x="16321" y="1006"/>
                  </a:lnTo>
                  <a:cubicBezTo>
                    <a:pt x="16302" y="1006"/>
                    <a:pt x="16302" y="986"/>
                    <a:pt x="16282" y="986"/>
                  </a:cubicBezTo>
                  <a:lnTo>
                    <a:pt x="16282" y="1006"/>
                  </a:lnTo>
                  <a:cubicBezTo>
                    <a:pt x="16257" y="986"/>
                    <a:pt x="16282" y="986"/>
                    <a:pt x="16282" y="986"/>
                  </a:cubicBezTo>
                  <a:cubicBezTo>
                    <a:pt x="16267" y="962"/>
                    <a:pt x="16261" y="952"/>
                    <a:pt x="16246" y="952"/>
                  </a:cubicBezTo>
                  <a:cubicBezTo>
                    <a:pt x="16236" y="952"/>
                    <a:pt x="16222" y="957"/>
                    <a:pt x="16197" y="965"/>
                  </a:cubicBezTo>
                  <a:cubicBezTo>
                    <a:pt x="16177" y="945"/>
                    <a:pt x="16157" y="945"/>
                    <a:pt x="16093" y="919"/>
                  </a:cubicBezTo>
                  <a:cubicBezTo>
                    <a:pt x="16084" y="930"/>
                    <a:pt x="16076" y="936"/>
                    <a:pt x="16065" y="936"/>
                  </a:cubicBezTo>
                  <a:cubicBezTo>
                    <a:pt x="16051" y="936"/>
                    <a:pt x="16034" y="925"/>
                    <a:pt x="16008" y="898"/>
                  </a:cubicBezTo>
                  <a:cubicBezTo>
                    <a:pt x="15988" y="898"/>
                    <a:pt x="15988" y="878"/>
                    <a:pt x="15968" y="878"/>
                  </a:cubicBezTo>
                  <a:cubicBezTo>
                    <a:pt x="15884" y="857"/>
                    <a:pt x="15804" y="816"/>
                    <a:pt x="15719" y="770"/>
                  </a:cubicBezTo>
                  <a:cubicBezTo>
                    <a:pt x="15700" y="750"/>
                    <a:pt x="15680" y="750"/>
                    <a:pt x="15660" y="750"/>
                  </a:cubicBezTo>
                  <a:cubicBezTo>
                    <a:pt x="15615" y="709"/>
                    <a:pt x="15535" y="688"/>
                    <a:pt x="15471" y="662"/>
                  </a:cubicBezTo>
                  <a:lnTo>
                    <a:pt x="15451" y="662"/>
                  </a:lnTo>
                  <a:cubicBezTo>
                    <a:pt x="15431" y="662"/>
                    <a:pt x="15411" y="642"/>
                    <a:pt x="15366" y="642"/>
                  </a:cubicBezTo>
                  <a:cubicBezTo>
                    <a:pt x="15326" y="642"/>
                    <a:pt x="15287" y="621"/>
                    <a:pt x="15242" y="601"/>
                  </a:cubicBezTo>
                  <a:cubicBezTo>
                    <a:pt x="15182" y="560"/>
                    <a:pt x="15118" y="560"/>
                    <a:pt x="15078" y="534"/>
                  </a:cubicBezTo>
                  <a:cubicBezTo>
                    <a:pt x="15061" y="534"/>
                    <a:pt x="15058" y="565"/>
                    <a:pt x="15047" y="565"/>
                  </a:cubicBezTo>
                  <a:cubicBezTo>
                    <a:pt x="15044" y="565"/>
                    <a:pt x="15041" y="563"/>
                    <a:pt x="15038" y="560"/>
                  </a:cubicBezTo>
                  <a:cubicBezTo>
                    <a:pt x="15013" y="560"/>
                    <a:pt x="15038" y="534"/>
                    <a:pt x="15038" y="534"/>
                  </a:cubicBezTo>
                  <a:cubicBezTo>
                    <a:pt x="15030" y="530"/>
                    <a:pt x="15023" y="529"/>
                    <a:pt x="15017" y="529"/>
                  </a:cubicBezTo>
                  <a:cubicBezTo>
                    <a:pt x="14992" y="529"/>
                    <a:pt x="14989" y="560"/>
                    <a:pt x="14973" y="560"/>
                  </a:cubicBezTo>
                  <a:cubicBezTo>
                    <a:pt x="14953" y="560"/>
                    <a:pt x="14973" y="534"/>
                    <a:pt x="14953" y="514"/>
                  </a:cubicBezTo>
                  <a:cubicBezTo>
                    <a:pt x="14953" y="534"/>
                    <a:pt x="14953" y="534"/>
                    <a:pt x="14933" y="560"/>
                  </a:cubicBezTo>
                  <a:cubicBezTo>
                    <a:pt x="14933" y="534"/>
                    <a:pt x="14913" y="534"/>
                    <a:pt x="14889" y="534"/>
                  </a:cubicBezTo>
                  <a:cubicBezTo>
                    <a:pt x="14869" y="534"/>
                    <a:pt x="14869" y="560"/>
                    <a:pt x="14849" y="560"/>
                  </a:cubicBezTo>
                  <a:cubicBezTo>
                    <a:pt x="14829" y="560"/>
                    <a:pt x="14849" y="534"/>
                    <a:pt x="14829" y="514"/>
                  </a:cubicBezTo>
                  <a:cubicBezTo>
                    <a:pt x="14829" y="514"/>
                    <a:pt x="14809" y="514"/>
                    <a:pt x="14809" y="534"/>
                  </a:cubicBezTo>
                  <a:cubicBezTo>
                    <a:pt x="14789" y="534"/>
                    <a:pt x="14789" y="514"/>
                    <a:pt x="14789" y="514"/>
                  </a:cubicBezTo>
                  <a:cubicBezTo>
                    <a:pt x="14773" y="514"/>
                    <a:pt x="14758" y="522"/>
                    <a:pt x="14744" y="522"/>
                  </a:cubicBezTo>
                  <a:cubicBezTo>
                    <a:pt x="14738" y="522"/>
                    <a:pt x="14731" y="520"/>
                    <a:pt x="14724" y="514"/>
                  </a:cubicBezTo>
                  <a:cubicBezTo>
                    <a:pt x="14685" y="472"/>
                    <a:pt x="14640" y="472"/>
                    <a:pt x="14620" y="472"/>
                  </a:cubicBezTo>
                  <a:cubicBezTo>
                    <a:pt x="14580" y="472"/>
                    <a:pt x="14540" y="472"/>
                    <a:pt x="14515" y="452"/>
                  </a:cubicBezTo>
                  <a:lnTo>
                    <a:pt x="14436" y="452"/>
                  </a:lnTo>
                  <a:cubicBezTo>
                    <a:pt x="14426" y="442"/>
                    <a:pt x="14410" y="442"/>
                    <a:pt x="14396" y="442"/>
                  </a:cubicBezTo>
                  <a:cubicBezTo>
                    <a:pt x="14382" y="442"/>
                    <a:pt x="14371" y="442"/>
                    <a:pt x="14371" y="431"/>
                  </a:cubicBezTo>
                  <a:lnTo>
                    <a:pt x="14351" y="431"/>
                  </a:lnTo>
                  <a:cubicBezTo>
                    <a:pt x="14331" y="442"/>
                    <a:pt x="14316" y="447"/>
                    <a:pt x="14303" y="447"/>
                  </a:cubicBezTo>
                  <a:cubicBezTo>
                    <a:pt x="14290" y="447"/>
                    <a:pt x="14279" y="442"/>
                    <a:pt x="14267" y="431"/>
                  </a:cubicBezTo>
                  <a:cubicBezTo>
                    <a:pt x="14227" y="452"/>
                    <a:pt x="14227" y="452"/>
                    <a:pt x="14167" y="452"/>
                  </a:cubicBezTo>
                  <a:lnTo>
                    <a:pt x="14082" y="452"/>
                  </a:lnTo>
                  <a:cubicBezTo>
                    <a:pt x="14043" y="452"/>
                    <a:pt x="14018" y="431"/>
                    <a:pt x="13998" y="431"/>
                  </a:cubicBezTo>
                  <a:cubicBezTo>
                    <a:pt x="13984" y="438"/>
                    <a:pt x="13974" y="440"/>
                    <a:pt x="13964" y="440"/>
                  </a:cubicBezTo>
                  <a:cubicBezTo>
                    <a:pt x="13945" y="440"/>
                    <a:pt x="13932" y="431"/>
                    <a:pt x="13918" y="431"/>
                  </a:cubicBezTo>
                  <a:lnTo>
                    <a:pt x="13794" y="431"/>
                  </a:lnTo>
                  <a:cubicBezTo>
                    <a:pt x="13769" y="431"/>
                    <a:pt x="13769" y="431"/>
                    <a:pt x="13749" y="406"/>
                  </a:cubicBezTo>
                  <a:cubicBezTo>
                    <a:pt x="13749" y="431"/>
                    <a:pt x="13729" y="431"/>
                    <a:pt x="13729" y="431"/>
                  </a:cubicBezTo>
                  <a:cubicBezTo>
                    <a:pt x="13716" y="438"/>
                    <a:pt x="13705" y="440"/>
                    <a:pt x="13694" y="440"/>
                  </a:cubicBezTo>
                  <a:cubicBezTo>
                    <a:pt x="13673" y="440"/>
                    <a:pt x="13655" y="431"/>
                    <a:pt x="13625" y="431"/>
                  </a:cubicBezTo>
                  <a:lnTo>
                    <a:pt x="13605" y="452"/>
                  </a:lnTo>
                  <a:lnTo>
                    <a:pt x="13500" y="452"/>
                  </a:lnTo>
                  <a:cubicBezTo>
                    <a:pt x="13480" y="452"/>
                    <a:pt x="13480" y="472"/>
                    <a:pt x="13460" y="472"/>
                  </a:cubicBezTo>
                  <a:cubicBezTo>
                    <a:pt x="13441" y="462"/>
                    <a:pt x="13425" y="457"/>
                    <a:pt x="13408" y="457"/>
                  </a:cubicBezTo>
                  <a:cubicBezTo>
                    <a:pt x="13392" y="457"/>
                    <a:pt x="13376" y="462"/>
                    <a:pt x="13356" y="472"/>
                  </a:cubicBezTo>
                  <a:cubicBezTo>
                    <a:pt x="13356" y="472"/>
                    <a:pt x="13336" y="472"/>
                    <a:pt x="13336" y="452"/>
                  </a:cubicBezTo>
                  <a:cubicBezTo>
                    <a:pt x="13316" y="472"/>
                    <a:pt x="13316" y="472"/>
                    <a:pt x="13296" y="493"/>
                  </a:cubicBezTo>
                  <a:cubicBezTo>
                    <a:pt x="13271" y="493"/>
                    <a:pt x="13296" y="472"/>
                    <a:pt x="13296" y="472"/>
                  </a:cubicBezTo>
                  <a:cubicBezTo>
                    <a:pt x="13277" y="466"/>
                    <a:pt x="13262" y="464"/>
                    <a:pt x="13250" y="464"/>
                  </a:cubicBezTo>
                  <a:cubicBezTo>
                    <a:pt x="13220" y="464"/>
                    <a:pt x="13206" y="478"/>
                    <a:pt x="13192" y="493"/>
                  </a:cubicBezTo>
                  <a:cubicBezTo>
                    <a:pt x="13147" y="493"/>
                    <a:pt x="13107" y="493"/>
                    <a:pt x="13067" y="472"/>
                  </a:cubicBezTo>
                  <a:cubicBezTo>
                    <a:pt x="13036" y="487"/>
                    <a:pt x="13016" y="501"/>
                    <a:pt x="12994" y="501"/>
                  </a:cubicBezTo>
                  <a:cubicBezTo>
                    <a:pt x="12985" y="501"/>
                    <a:pt x="12974" y="499"/>
                    <a:pt x="12963" y="493"/>
                  </a:cubicBezTo>
                  <a:cubicBezTo>
                    <a:pt x="12943" y="503"/>
                    <a:pt x="12922" y="503"/>
                    <a:pt x="12901" y="503"/>
                  </a:cubicBezTo>
                  <a:cubicBezTo>
                    <a:pt x="12880" y="503"/>
                    <a:pt x="12858" y="503"/>
                    <a:pt x="12838" y="514"/>
                  </a:cubicBezTo>
                  <a:cubicBezTo>
                    <a:pt x="12824" y="514"/>
                    <a:pt x="12820" y="550"/>
                    <a:pt x="12801" y="550"/>
                  </a:cubicBezTo>
                  <a:cubicBezTo>
                    <a:pt x="12794" y="550"/>
                    <a:pt x="12785" y="546"/>
                    <a:pt x="12774" y="534"/>
                  </a:cubicBezTo>
                  <a:cubicBezTo>
                    <a:pt x="12734" y="560"/>
                    <a:pt x="12694" y="534"/>
                    <a:pt x="12694" y="580"/>
                  </a:cubicBezTo>
                  <a:cubicBezTo>
                    <a:pt x="12681" y="580"/>
                    <a:pt x="12665" y="571"/>
                    <a:pt x="12651" y="571"/>
                  </a:cubicBezTo>
                  <a:cubicBezTo>
                    <a:pt x="12643" y="571"/>
                    <a:pt x="12636" y="573"/>
                    <a:pt x="12630" y="580"/>
                  </a:cubicBezTo>
                  <a:cubicBezTo>
                    <a:pt x="12630" y="585"/>
                    <a:pt x="12627" y="586"/>
                    <a:pt x="12624" y="586"/>
                  </a:cubicBezTo>
                  <a:cubicBezTo>
                    <a:pt x="12618" y="586"/>
                    <a:pt x="12608" y="582"/>
                    <a:pt x="12597" y="582"/>
                  </a:cubicBezTo>
                  <a:cubicBezTo>
                    <a:pt x="12587" y="582"/>
                    <a:pt x="12577" y="585"/>
                    <a:pt x="12570" y="601"/>
                  </a:cubicBezTo>
                  <a:lnTo>
                    <a:pt x="12570" y="580"/>
                  </a:lnTo>
                  <a:lnTo>
                    <a:pt x="12505" y="580"/>
                  </a:lnTo>
                  <a:cubicBezTo>
                    <a:pt x="12505" y="601"/>
                    <a:pt x="12505" y="621"/>
                    <a:pt x="12485" y="621"/>
                  </a:cubicBezTo>
                  <a:cubicBezTo>
                    <a:pt x="12475" y="601"/>
                    <a:pt x="12465" y="596"/>
                    <a:pt x="12455" y="596"/>
                  </a:cubicBezTo>
                  <a:cubicBezTo>
                    <a:pt x="12445" y="596"/>
                    <a:pt x="12436" y="601"/>
                    <a:pt x="12425" y="601"/>
                  </a:cubicBezTo>
                  <a:cubicBezTo>
                    <a:pt x="12401" y="601"/>
                    <a:pt x="12361" y="621"/>
                    <a:pt x="12341" y="642"/>
                  </a:cubicBezTo>
                  <a:cubicBezTo>
                    <a:pt x="12321" y="642"/>
                    <a:pt x="12301" y="662"/>
                    <a:pt x="12276" y="662"/>
                  </a:cubicBezTo>
                  <a:cubicBezTo>
                    <a:pt x="12236" y="662"/>
                    <a:pt x="12197" y="662"/>
                    <a:pt x="12177" y="688"/>
                  </a:cubicBezTo>
                  <a:cubicBezTo>
                    <a:pt x="12132" y="709"/>
                    <a:pt x="12112" y="709"/>
                    <a:pt x="12092" y="709"/>
                  </a:cubicBezTo>
                  <a:cubicBezTo>
                    <a:pt x="12072" y="729"/>
                    <a:pt x="12072" y="729"/>
                    <a:pt x="12072" y="750"/>
                  </a:cubicBezTo>
                  <a:cubicBezTo>
                    <a:pt x="12057" y="743"/>
                    <a:pt x="12045" y="740"/>
                    <a:pt x="12035" y="740"/>
                  </a:cubicBezTo>
                  <a:cubicBezTo>
                    <a:pt x="12014" y="740"/>
                    <a:pt x="12001" y="750"/>
                    <a:pt x="11988" y="750"/>
                  </a:cubicBezTo>
                  <a:cubicBezTo>
                    <a:pt x="11968" y="750"/>
                    <a:pt x="11968" y="770"/>
                    <a:pt x="11948" y="791"/>
                  </a:cubicBezTo>
                  <a:lnTo>
                    <a:pt x="11928" y="770"/>
                  </a:lnTo>
                  <a:cubicBezTo>
                    <a:pt x="11903" y="770"/>
                    <a:pt x="11883" y="791"/>
                    <a:pt x="11863" y="791"/>
                  </a:cubicBezTo>
                  <a:cubicBezTo>
                    <a:pt x="11863" y="816"/>
                    <a:pt x="11843" y="816"/>
                    <a:pt x="11843" y="816"/>
                  </a:cubicBezTo>
                  <a:cubicBezTo>
                    <a:pt x="11833" y="812"/>
                    <a:pt x="11824" y="811"/>
                    <a:pt x="11816" y="811"/>
                  </a:cubicBezTo>
                  <a:cubicBezTo>
                    <a:pt x="11771" y="811"/>
                    <a:pt x="11749" y="860"/>
                    <a:pt x="11699" y="878"/>
                  </a:cubicBezTo>
                  <a:cubicBezTo>
                    <a:pt x="11679" y="878"/>
                    <a:pt x="11654" y="898"/>
                    <a:pt x="11615" y="898"/>
                  </a:cubicBezTo>
                  <a:cubicBezTo>
                    <a:pt x="11575" y="898"/>
                    <a:pt x="11575" y="945"/>
                    <a:pt x="11530" y="945"/>
                  </a:cubicBezTo>
                  <a:cubicBezTo>
                    <a:pt x="11514" y="945"/>
                    <a:pt x="11485" y="971"/>
                    <a:pt x="11464" y="971"/>
                  </a:cubicBezTo>
                  <a:cubicBezTo>
                    <a:pt x="11459" y="971"/>
                    <a:pt x="11454" y="969"/>
                    <a:pt x="11450" y="965"/>
                  </a:cubicBezTo>
                  <a:cubicBezTo>
                    <a:pt x="11450" y="986"/>
                    <a:pt x="11430" y="986"/>
                    <a:pt x="11430" y="1006"/>
                  </a:cubicBezTo>
                  <a:cubicBezTo>
                    <a:pt x="11430" y="986"/>
                    <a:pt x="11430" y="986"/>
                    <a:pt x="11406" y="986"/>
                  </a:cubicBezTo>
                  <a:cubicBezTo>
                    <a:pt x="11406" y="986"/>
                    <a:pt x="11386" y="1006"/>
                    <a:pt x="11386" y="1027"/>
                  </a:cubicBezTo>
                  <a:cubicBezTo>
                    <a:pt x="11386" y="1027"/>
                    <a:pt x="11386" y="1006"/>
                    <a:pt x="11366" y="1006"/>
                  </a:cubicBezTo>
                  <a:cubicBezTo>
                    <a:pt x="11346" y="1006"/>
                    <a:pt x="11326" y="1027"/>
                    <a:pt x="11306" y="1027"/>
                  </a:cubicBezTo>
                  <a:cubicBezTo>
                    <a:pt x="11281" y="1027"/>
                    <a:pt x="11261" y="1047"/>
                    <a:pt x="11281" y="1073"/>
                  </a:cubicBezTo>
                  <a:lnTo>
                    <a:pt x="11202" y="1073"/>
                  </a:lnTo>
                  <a:lnTo>
                    <a:pt x="11157" y="1114"/>
                  </a:lnTo>
                  <a:cubicBezTo>
                    <a:pt x="11157" y="1093"/>
                    <a:pt x="11157" y="1093"/>
                    <a:pt x="11137" y="1093"/>
                  </a:cubicBezTo>
                  <a:lnTo>
                    <a:pt x="11137" y="1135"/>
                  </a:lnTo>
                  <a:cubicBezTo>
                    <a:pt x="11123" y="1135"/>
                    <a:pt x="11119" y="1125"/>
                    <a:pt x="11112" y="1125"/>
                  </a:cubicBezTo>
                  <a:cubicBezTo>
                    <a:pt x="11108" y="1125"/>
                    <a:pt x="11103" y="1128"/>
                    <a:pt x="11097" y="1135"/>
                  </a:cubicBezTo>
                  <a:cubicBezTo>
                    <a:pt x="11097" y="1135"/>
                    <a:pt x="11117" y="1135"/>
                    <a:pt x="11097" y="1155"/>
                  </a:cubicBezTo>
                  <a:cubicBezTo>
                    <a:pt x="11077" y="1201"/>
                    <a:pt x="11012" y="1242"/>
                    <a:pt x="10973" y="1263"/>
                  </a:cubicBezTo>
                  <a:lnTo>
                    <a:pt x="10953" y="1263"/>
                  </a:lnTo>
                  <a:cubicBezTo>
                    <a:pt x="10933" y="1284"/>
                    <a:pt x="10908" y="1284"/>
                    <a:pt x="10908" y="1284"/>
                  </a:cubicBezTo>
                  <a:cubicBezTo>
                    <a:pt x="10828" y="1284"/>
                    <a:pt x="10783" y="1350"/>
                    <a:pt x="10744" y="1391"/>
                  </a:cubicBezTo>
                  <a:cubicBezTo>
                    <a:pt x="10724" y="1412"/>
                    <a:pt x="10684" y="1391"/>
                    <a:pt x="10684" y="1432"/>
                  </a:cubicBezTo>
                  <a:cubicBezTo>
                    <a:pt x="10659" y="1458"/>
                    <a:pt x="10639" y="1479"/>
                    <a:pt x="10619" y="1479"/>
                  </a:cubicBezTo>
                  <a:cubicBezTo>
                    <a:pt x="10579" y="1499"/>
                    <a:pt x="10560" y="1540"/>
                    <a:pt x="10515" y="1561"/>
                  </a:cubicBezTo>
                  <a:lnTo>
                    <a:pt x="10475" y="1561"/>
                  </a:lnTo>
                  <a:cubicBezTo>
                    <a:pt x="10455" y="1586"/>
                    <a:pt x="10435" y="1607"/>
                    <a:pt x="10410" y="1628"/>
                  </a:cubicBezTo>
                  <a:lnTo>
                    <a:pt x="10390" y="1628"/>
                  </a:lnTo>
                  <a:cubicBezTo>
                    <a:pt x="10370" y="1668"/>
                    <a:pt x="10351" y="1689"/>
                    <a:pt x="10311" y="1689"/>
                  </a:cubicBezTo>
                  <a:cubicBezTo>
                    <a:pt x="10266" y="1715"/>
                    <a:pt x="10226" y="1735"/>
                    <a:pt x="10186" y="1756"/>
                  </a:cubicBezTo>
                  <a:cubicBezTo>
                    <a:pt x="10161" y="1756"/>
                    <a:pt x="10141" y="1776"/>
                    <a:pt x="10141" y="1797"/>
                  </a:cubicBezTo>
                  <a:cubicBezTo>
                    <a:pt x="10122" y="1817"/>
                    <a:pt x="10102" y="1817"/>
                    <a:pt x="10102" y="1817"/>
                  </a:cubicBezTo>
                  <a:cubicBezTo>
                    <a:pt x="10082" y="1843"/>
                    <a:pt x="10102" y="1843"/>
                    <a:pt x="10102" y="1843"/>
                  </a:cubicBezTo>
                  <a:cubicBezTo>
                    <a:pt x="10082" y="1863"/>
                    <a:pt x="10062" y="1884"/>
                    <a:pt x="10037" y="1884"/>
                  </a:cubicBezTo>
                  <a:cubicBezTo>
                    <a:pt x="10017" y="1925"/>
                    <a:pt x="9977" y="1971"/>
                    <a:pt x="9938" y="1992"/>
                  </a:cubicBezTo>
                  <a:cubicBezTo>
                    <a:pt x="9913" y="1992"/>
                    <a:pt x="9873" y="2012"/>
                    <a:pt x="9873" y="2033"/>
                  </a:cubicBezTo>
                  <a:cubicBezTo>
                    <a:pt x="9833" y="2033"/>
                    <a:pt x="9788" y="2054"/>
                    <a:pt x="9788" y="2100"/>
                  </a:cubicBezTo>
                  <a:cubicBezTo>
                    <a:pt x="9709" y="2161"/>
                    <a:pt x="9644" y="2269"/>
                    <a:pt x="9540" y="2331"/>
                  </a:cubicBezTo>
                  <a:cubicBezTo>
                    <a:pt x="9520" y="2331"/>
                    <a:pt x="9520" y="2356"/>
                    <a:pt x="9500" y="2356"/>
                  </a:cubicBezTo>
                  <a:cubicBezTo>
                    <a:pt x="9480" y="2398"/>
                    <a:pt x="9460" y="2418"/>
                    <a:pt x="9415" y="2418"/>
                  </a:cubicBezTo>
                  <a:cubicBezTo>
                    <a:pt x="9395" y="2526"/>
                    <a:pt x="9291" y="2546"/>
                    <a:pt x="9271" y="2633"/>
                  </a:cubicBezTo>
                  <a:lnTo>
                    <a:pt x="9231" y="2633"/>
                  </a:lnTo>
                  <a:cubicBezTo>
                    <a:pt x="9231" y="2695"/>
                    <a:pt x="9191" y="2716"/>
                    <a:pt x="9147" y="2762"/>
                  </a:cubicBezTo>
                  <a:cubicBezTo>
                    <a:pt x="9147" y="2782"/>
                    <a:pt x="9127" y="2782"/>
                    <a:pt x="9127" y="2803"/>
                  </a:cubicBezTo>
                  <a:cubicBezTo>
                    <a:pt x="9127" y="2782"/>
                    <a:pt x="9107" y="2782"/>
                    <a:pt x="9087" y="2782"/>
                  </a:cubicBezTo>
                  <a:cubicBezTo>
                    <a:pt x="9067" y="2824"/>
                    <a:pt x="9022" y="2824"/>
                    <a:pt x="9002" y="2890"/>
                  </a:cubicBezTo>
                  <a:cubicBezTo>
                    <a:pt x="9002" y="2911"/>
                    <a:pt x="8982" y="2931"/>
                    <a:pt x="8962" y="2931"/>
                  </a:cubicBezTo>
                  <a:cubicBezTo>
                    <a:pt x="8942" y="2998"/>
                    <a:pt x="8898" y="3019"/>
                    <a:pt x="8898" y="3080"/>
                  </a:cubicBezTo>
                  <a:cubicBezTo>
                    <a:pt x="8898" y="3101"/>
                    <a:pt x="8878" y="3101"/>
                    <a:pt x="8858" y="3126"/>
                  </a:cubicBezTo>
                  <a:lnTo>
                    <a:pt x="8878" y="3147"/>
                  </a:lnTo>
                  <a:cubicBezTo>
                    <a:pt x="8838" y="3188"/>
                    <a:pt x="8793" y="3208"/>
                    <a:pt x="8773" y="3255"/>
                  </a:cubicBezTo>
                  <a:lnTo>
                    <a:pt x="8754" y="3255"/>
                  </a:lnTo>
                  <a:cubicBezTo>
                    <a:pt x="8734" y="3296"/>
                    <a:pt x="8734" y="3296"/>
                    <a:pt x="8694" y="3337"/>
                  </a:cubicBezTo>
                  <a:cubicBezTo>
                    <a:pt x="8694" y="3337"/>
                    <a:pt x="8714" y="3357"/>
                    <a:pt x="8694" y="3357"/>
                  </a:cubicBezTo>
                  <a:cubicBezTo>
                    <a:pt x="8669" y="3403"/>
                    <a:pt x="8669" y="3424"/>
                    <a:pt x="8629" y="3424"/>
                  </a:cubicBezTo>
                  <a:cubicBezTo>
                    <a:pt x="8609" y="3465"/>
                    <a:pt x="8609" y="3511"/>
                    <a:pt x="8589" y="3511"/>
                  </a:cubicBezTo>
                  <a:cubicBezTo>
                    <a:pt x="8569" y="3532"/>
                    <a:pt x="8589" y="3573"/>
                    <a:pt x="8569" y="3594"/>
                  </a:cubicBezTo>
                  <a:cubicBezTo>
                    <a:pt x="8525" y="3614"/>
                    <a:pt x="8525" y="3660"/>
                    <a:pt x="8525" y="3681"/>
                  </a:cubicBezTo>
                  <a:cubicBezTo>
                    <a:pt x="8505" y="3681"/>
                    <a:pt x="8485" y="3701"/>
                    <a:pt x="8485" y="3722"/>
                  </a:cubicBezTo>
                  <a:lnTo>
                    <a:pt x="8445" y="3722"/>
                  </a:lnTo>
                  <a:cubicBezTo>
                    <a:pt x="8421" y="3805"/>
                    <a:pt x="8348" y="3888"/>
                    <a:pt x="8324" y="3984"/>
                  </a:cubicBezTo>
                  <a:cubicBezTo>
                    <a:pt x="8327" y="3985"/>
                    <a:pt x="8332" y="3990"/>
                    <a:pt x="8341" y="3999"/>
                  </a:cubicBezTo>
                  <a:cubicBezTo>
                    <a:pt x="8341" y="3999"/>
                    <a:pt x="8296" y="3999"/>
                    <a:pt x="8296" y="4025"/>
                  </a:cubicBezTo>
                  <a:lnTo>
                    <a:pt x="8296" y="4086"/>
                  </a:lnTo>
                  <a:cubicBezTo>
                    <a:pt x="8296" y="4107"/>
                    <a:pt x="8276" y="4107"/>
                    <a:pt x="8256" y="4107"/>
                  </a:cubicBezTo>
                  <a:lnTo>
                    <a:pt x="8276" y="4127"/>
                  </a:lnTo>
                  <a:cubicBezTo>
                    <a:pt x="8276" y="4173"/>
                    <a:pt x="8256" y="4173"/>
                    <a:pt x="8236" y="4173"/>
                  </a:cubicBezTo>
                  <a:cubicBezTo>
                    <a:pt x="8256" y="4194"/>
                    <a:pt x="8256" y="4215"/>
                    <a:pt x="8236" y="4256"/>
                  </a:cubicBezTo>
                  <a:cubicBezTo>
                    <a:pt x="8236" y="4235"/>
                    <a:pt x="8236" y="4235"/>
                    <a:pt x="8216" y="4215"/>
                  </a:cubicBezTo>
                  <a:lnTo>
                    <a:pt x="8216" y="4322"/>
                  </a:lnTo>
                  <a:cubicBezTo>
                    <a:pt x="8171" y="4343"/>
                    <a:pt x="8171" y="4410"/>
                    <a:pt x="8151" y="4451"/>
                  </a:cubicBezTo>
                  <a:cubicBezTo>
                    <a:pt x="8151" y="4471"/>
                    <a:pt x="8131" y="4471"/>
                    <a:pt x="8112" y="4492"/>
                  </a:cubicBezTo>
                  <a:lnTo>
                    <a:pt x="8112" y="4559"/>
                  </a:lnTo>
                  <a:cubicBezTo>
                    <a:pt x="8092" y="4599"/>
                    <a:pt x="8047" y="4620"/>
                    <a:pt x="8047" y="4666"/>
                  </a:cubicBezTo>
                  <a:cubicBezTo>
                    <a:pt x="8047" y="4666"/>
                    <a:pt x="8047" y="4687"/>
                    <a:pt x="8027" y="4687"/>
                  </a:cubicBezTo>
                  <a:cubicBezTo>
                    <a:pt x="8007" y="4728"/>
                    <a:pt x="7987" y="4769"/>
                    <a:pt x="7967" y="4815"/>
                  </a:cubicBezTo>
                  <a:cubicBezTo>
                    <a:pt x="7947" y="4856"/>
                    <a:pt x="7947" y="4897"/>
                    <a:pt x="7947" y="4943"/>
                  </a:cubicBezTo>
                  <a:cubicBezTo>
                    <a:pt x="7922" y="4943"/>
                    <a:pt x="7922" y="4985"/>
                    <a:pt x="7903" y="5005"/>
                  </a:cubicBezTo>
                  <a:cubicBezTo>
                    <a:pt x="7903" y="5026"/>
                    <a:pt x="7903" y="5051"/>
                    <a:pt x="7883" y="5072"/>
                  </a:cubicBezTo>
                  <a:cubicBezTo>
                    <a:pt x="7863" y="5092"/>
                    <a:pt x="7883" y="5133"/>
                    <a:pt x="7863" y="5154"/>
                  </a:cubicBezTo>
                  <a:cubicBezTo>
                    <a:pt x="7843" y="5180"/>
                    <a:pt x="7863" y="5200"/>
                    <a:pt x="7883" y="5221"/>
                  </a:cubicBezTo>
                  <a:cubicBezTo>
                    <a:pt x="7863" y="5241"/>
                    <a:pt x="7863" y="5241"/>
                    <a:pt x="7843" y="5262"/>
                  </a:cubicBezTo>
                  <a:cubicBezTo>
                    <a:pt x="7843" y="5282"/>
                    <a:pt x="7863" y="5282"/>
                    <a:pt x="7863" y="5282"/>
                  </a:cubicBezTo>
                  <a:cubicBezTo>
                    <a:pt x="7863" y="5329"/>
                    <a:pt x="7843" y="5349"/>
                    <a:pt x="7843" y="5390"/>
                  </a:cubicBezTo>
                  <a:lnTo>
                    <a:pt x="7823" y="5369"/>
                  </a:lnTo>
                  <a:cubicBezTo>
                    <a:pt x="7823" y="5390"/>
                    <a:pt x="7823" y="5390"/>
                    <a:pt x="7798" y="5390"/>
                  </a:cubicBezTo>
                  <a:cubicBezTo>
                    <a:pt x="7798" y="5411"/>
                    <a:pt x="7823" y="5436"/>
                    <a:pt x="7798" y="5436"/>
                  </a:cubicBezTo>
                  <a:cubicBezTo>
                    <a:pt x="7798" y="5457"/>
                    <a:pt x="7778" y="5477"/>
                    <a:pt x="7823" y="5477"/>
                  </a:cubicBezTo>
                  <a:lnTo>
                    <a:pt x="7823" y="5457"/>
                  </a:lnTo>
                  <a:cubicBezTo>
                    <a:pt x="7843" y="5477"/>
                    <a:pt x="7823" y="5477"/>
                    <a:pt x="7823" y="5477"/>
                  </a:cubicBezTo>
                  <a:cubicBezTo>
                    <a:pt x="7823" y="5518"/>
                    <a:pt x="7798" y="5565"/>
                    <a:pt x="7798" y="5606"/>
                  </a:cubicBezTo>
                  <a:cubicBezTo>
                    <a:pt x="7843" y="5647"/>
                    <a:pt x="7778" y="5693"/>
                    <a:pt x="7798" y="5734"/>
                  </a:cubicBezTo>
                  <a:cubicBezTo>
                    <a:pt x="7778" y="5734"/>
                    <a:pt x="7758" y="5755"/>
                    <a:pt x="7758" y="5755"/>
                  </a:cubicBezTo>
                  <a:cubicBezTo>
                    <a:pt x="7758" y="5862"/>
                    <a:pt x="7699" y="5950"/>
                    <a:pt x="7718" y="6032"/>
                  </a:cubicBezTo>
                  <a:cubicBezTo>
                    <a:pt x="7718" y="6119"/>
                    <a:pt x="7674" y="6206"/>
                    <a:pt x="7699" y="6288"/>
                  </a:cubicBezTo>
                  <a:cubicBezTo>
                    <a:pt x="7674" y="6335"/>
                    <a:pt x="7674" y="6396"/>
                    <a:pt x="7699" y="6437"/>
                  </a:cubicBezTo>
                  <a:cubicBezTo>
                    <a:pt x="7718" y="6504"/>
                    <a:pt x="7718" y="6525"/>
                    <a:pt x="7699" y="6566"/>
                  </a:cubicBezTo>
                  <a:cubicBezTo>
                    <a:pt x="7699" y="6591"/>
                    <a:pt x="7718" y="6612"/>
                    <a:pt x="7699" y="6632"/>
                  </a:cubicBezTo>
                  <a:cubicBezTo>
                    <a:pt x="7699" y="6632"/>
                    <a:pt x="7699" y="6653"/>
                    <a:pt x="7674" y="6673"/>
                  </a:cubicBezTo>
                  <a:cubicBezTo>
                    <a:pt x="7699" y="6694"/>
                    <a:pt x="7699" y="6694"/>
                    <a:pt x="7699" y="6720"/>
                  </a:cubicBezTo>
                  <a:cubicBezTo>
                    <a:pt x="7674" y="6781"/>
                    <a:pt x="7654" y="6848"/>
                    <a:pt x="7699" y="6909"/>
                  </a:cubicBezTo>
                  <a:lnTo>
                    <a:pt x="7699" y="6951"/>
                  </a:lnTo>
                  <a:cubicBezTo>
                    <a:pt x="7674" y="7017"/>
                    <a:pt x="7674" y="7058"/>
                    <a:pt x="7654" y="7125"/>
                  </a:cubicBezTo>
                  <a:cubicBezTo>
                    <a:pt x="7634" y="7166"/>
                    <a:pt x="7654" y="7233"/>
                    <a:pt x="7654" y="7274"/>
                  </a:cubicBezTo>
                  <a:cubicBezTo>
                    <a:pt x="7654" y="7361"/>
                    <a:pt x="7654" y="7423"/>
                    <a:pt x="7674" y="7510"/>
                  </a:cubicBezTo>
                  <a:cubicBezTo>
                    <a:pt x="7699" y="7551"/>
                    <a:pt x="7674" y="7592"/>
                    <a:pt x="7699" y="7639"/>
                  </a:cubicBezTo>
                  <a:lnTo>
                    <a:pt x="7718" y="7639"/>
                  </a:lnTo>
                  <a:cubicBezTo>
                    <a:pt x="7738" y="7659"/>
                    <a:pt x="7718" y="7659"/>
                    <a:pt x="7718" y="7680"/>
                  </a:cubicBezTo>
                  <a:cubicBezTo>
                    <a:pt x="7718" y="7721"/>
                    <a:pt x="7758" y="7767"/>
                    <a:pt x="7738" y="7787"/>
                  </a:cubicBezTo>
                  <a:cubicBezTo>
                    <a:pt x="7718" y="7849"/>
                    <a:pt x="7718" y="7895"/>
                    <a:pt x="7718" y="7957"/>
                  </a:cubicBezTo>
                  <a:cubicBezTo>
                    <a:pt x="7718" y="7977"/>
                    <a:pt x="7718" y="8003"/>
                    <a:pt x="7738" y="8023"/>
                  </a:cubicBezTo>
                  <a:lnTo>
                    <a:pt x="7738" y="8044"/>
                  </a:lnTo>
                  <a:cubicBezTo>
                    <a:pt x="7699" y="8106"/>
                    <a:pt x="7738" y="8152"/>
                    <a:pt x="7758" y="8213"/>
                  </a:cubicBezTo>
                  <a:lnTo>
                    <a:pt x="7758" y="8342"/>
                  </a:lnTo>
                  <a:cubicBezTo>
                    <a:pt x="7798" y="8409"/>
                    <a:pt x="7823" y="8516"/>
                    <a:pt x="7823" y="8619"/>
                  </a:cubicBezTo>
                  <a:lnTo>
                    <a:pt x="7863" y="8619"/>
                  </a:lnTo>
                  <a:cubicBezTo>
                    <a:pt x="7883" y="8645"/>
                    <a:pt x="7863" y="8665"/>
                    <a:pt x="7863" y="8686"/>
                  </a:cubicBezTo>
                  <a:lnTo>
                    <a:pt x="7843" y="8686"/>
                  </a:lnTo>
                  <a:cubicBezTo>
                    <a:pt x="7863" y="8706"/>
                    <a:pt x="7883" y="8706"/>
                    <a:pt x="7903" y="8727"/>
                  </a:cubicBezTo>
                  <a:cubicBezTo>
                    <a:pt x="7922" y="8747"/>
                    <a:pt x="7883" y="8793"/>
                    <a:pt x="7883" y="8814"/>
                  </a:cubicBezTo>
                  <a:cubicBezTo>
                    <a:pt x="7903" y="8835"/>
                    <a:pt x="7883" y="8855"/>
                    <a:pt x="7903" y="8901"/>
                  </a:cubicBezTo>
                  <a:lnTo>
                    <a:pt x="7903" y="8983"/>
                  </a:lnTo>
                  <a:cubicBezTo>
                    <a:pt x="7903" y="8994"/>
                    <a:pt x="7908" y="8994"/>
                    <a:pt x="7913" y="8994"/>
                  </a:cubicBezTo>
                  <a:cubicBezTo>
                    <a:pt x="7917" y="8994"/>
                    <a:pt x="7922" y="8994"/>
                    <a:pt x="7922" y="9004"/>
                  </a:cubicBezTo>
                  <a:cubicBezTo>
                    <a:pt x="7947" y="9050"/>
                    <a:pt x="7967" y="9071"/>
                    <a:pt x="7947" y="9112"/>
                  </a:cubicBezTo>
                  <a:cubicBezTo>
                    <a:pt x="7967" y="9132"/>
                    <a:pt x="7967" y="9132"/>
                    <a:pt x="7987" y="9158"/>
                  </a:cubicBezTo>
                  <a:cubicBezTo>
                    <a:pt x="7987" y="9179"/>
                    <a:pt x="7967" y="9199"/>
                    <a:pt x="7987" y="9220"/>
                  </a:cubicBezTo>
                  <a:cubicBezTo>
                    <a:pt x="8007" y="9240"/>
                    <a:pt x="7987" y="9261"/>
                    <a:pt x="7987" y="9286"/>
                  </a:cubicBezTo>
                  <a:cubicBezTo>
                    <a:pt x="8007" y="9307"/>
                    <a:pt x="8027" y="9327"/>
                    <a:pt x="8047" y="9348"/>
                  </a:cubicBezTo>
                  <a:cubicBezTo>
                    <a:pt x="8027" y="9389"/>
                    <a:pt x="8047" y="9415"/>
                    <a:pt x="8072" y="9456"/>
                  </a:cubicBezTo>
                  <a:cubicBezTo>
                    <a:pt x="8047" y="9543"/>
                    <a:pt x="8092" y="9625"/>
                    <a:pt x="8112" y="9712"/>
                  </a:cubicBezTo>
                  <a:cubicBezTo>
                    <a:pt x="8112" y="9800"/>
                    <a:pt x="8151" y="9882"/>
                    <a:pt x="8196" y="9969"/>
                  </a:cubicBezTo>
                  <a:lnTo>
                    <a:pt x="8196" y="10031"/>
                  </a:lnTo>
                  <a:cubicBezTo>
                    <a:pt x="8216" y="10077"/>
                    <a:pt x="8236" y="10118"/>
                    <a:pt x="8256" y="10159"/>
                  </a:cubicBezTo>
                  <a:lnTo>
                    <a:pt x="8256" y="10205"/>
                  </a:lnTo>
                  <a:cubicBezTo>
                    <a:pt x="8256" y="10246"/>
                    <a:pt x="8296" y="10267"/>
                    <a:pt x="8296" y="10313"/>
                  </a:cubicBezTo>
                  <a:lnTo>
                    <a:pt x="8296" y="10333"/>
                  </a:lnTo>
                  <a:cubicBezTo>
                    <a:pt x="8341" y="10375"/>
                    <a:pt x="8341" y="10441"/>
                    <a:pt x="8360" y="10503"/>
                  </a:cubicBezTo>
                  <a:cubicBezTo>
                    <a:pt x="8360" y="10523"/>
                    <a:pt x="8380" y="10544"/>
                    <a:pt x="8360" y="10590"/>
                  </a:cubicBezTo>
                  <a:cubicBezTo>
                    <a:pt x="8360" y="10611"/>
                    <a:pt x="8380" y="10611"/>
                    <a:pt x="8400" y="10631"/>
                  </a:cubicBezTo>
                  <a:cubicBezTo>
                    <a:pt x="8380" y="10652"/>
                    <a:pt x="8380" y="10672"/>
                    <a:pt x="8360" y="10672"/>
                  </a:cubicBezTo>
                  <a:cubicBezTo>
                    <a:pt x="8318" y="10695"/>
                    <a:pt x="8297" y="10707"/>
                    <a:pt x="8284" y="10707"/>
                  </a:cubicBezTo>
                  <a:cubicBezTo>
                    <a:pt x="8271" y="10707"/>
                    <a:pt x="8266" y="10695"/>
                    <a:pt x="8256" y="10672"/>
                  </a:cubicBezTo>
                  <a:cubicBezTo>
                    <a:pt x="8216" y="10631"/>
                    <a:pt x="8196" y="10570"/>
                    <a:pt x="8196" y="10503"/>
                  </a:cubicBezTo>
                  <a:cubicBezTo>
                    <a:pt x="8196" y="10441"/>
                    <a:pt x="8151" y="10395"/>
                    <a:pt x="8131" y="10333"/>
                  </a:cubicBezTo>
                  <a:cubicBezTo>
                    <a:pt x="8112" y="10246"/>
                    <a:pt x="8112" y="10159"/>
                    <a:pt x="8092" y="10077"/>
                  </a:cubicBezTo>
                  <a:cubicBezTo>
                    <a:pt x="8092" y="10056"/>
                    <a:pt x="8072" y="10056"/>
                    <a:pt x="8072" y="10031"/>
                  </a:cubicBezTo>
                  <a:cubicBezTo>
                    <a:pt x="8072" y="10031"/>
                    <a:pt x="8047" y="10010"/>
                    <a:pt x="8047" y="9990"/>
                  </a:cubicBezTo>
                  <a:cubicBezTo>
                    <a:pt x="8047" y="9949"/>
                    <a:pt x="8007" y="9928"/>
                    <a:pt x="8007" y="9882"/>
                  </a:cubicBezTo>
                  <a:cubicBezTo>
                    <a:pt x="7987" y="9841"/>
                    <a:pt x="7947" y="9800"/>
                    <a:pt x="7947" y="9733"/>
                  </a:cubicBezTo>
                  <a:cubicBezTo>
                    <a:pt x="7947" y="9712"/>
                    <a:pt x="7922" y="9671"/>
                    <a:pt x="7903" y="9671"/>
                  </a:cubicBezTo>
                  <a:lnTo>
                    <a:pt x="7903" y="9625"/>
                  </a:lnTo>
                  <a:cubicBezTo>
                    <a:pt x="7922" y="9625"/>
                    <a:pt x="7922" y="9605"/>
                    <a:pt x="7922" y="9605"/>
                  </a:cubicBezTo>
                  <a:cubicBezTo>
                    <a:pt x="7922" y="9584"/>
                    <a:pt x="7903" y="9563"/>
                    <a:pt x="7883" y="9563"/>
                  </a:cubicBezTo>
                  <a:cubicBezTo>
                    <a:pt x="7903" y="9517"/>
                    <a:pt x="7883" y="9497"/>
                    <a:pt x="7883" y="9456"/>
                  </a:cubicBezTo>
                  <a:lnTo>
                    <a:pt x="7883" y="9348"/>
                  </a:lnTo>
                  <a:cubicBezTo>
                    <a:pt x="7883" y="9327"/>
                    <a:pt x="7863" y="9327"/>
                    <a:pt x="7863" y="9307"/>
                  </a:cubicBezTo>
                  <a:cubicBezTo>
                    <a:pt x="7863" y="9240"/>
                    <a:pt x="7843" y="9158"/>
                    <a:pt x="7798" y="9112"/>
                  </a:cubicBezTo>
                  <a:cubicBezTo>
                    <a:pt x="7798" y="9091"/>
                    <a:pt x="7778" y="9091"/>
                    <a:pt x="7778" y="9091"/>
                  </a:cubicBezTo>
                  <a:cubicBezTo>
                    <a:pt x="7778" y="9030"/>
                    <a:pt x="7738" y="8963"/>
                    <a:pt x="7718" y="8901"/>
                  </a:cubicBezTo>
                  <a:cubicBezTo>
                    <a:pt x="7699" y="8855"/>
                    <a:pt x="7699" y="8835"/>
                    <a:pt x="7674" y="8793"/>
                  </a:cubicBezTo>
                  <a:cubicBezTo>
                    <a:pt x="7699" y="8747"/>
                    <a:pt x="7718" y="8727"/>
                    <a:pt x="7699" y="8665"/>
                  </a:cubicBezTo>
                  <a:cubicBezTo>
                    <a:pt x="7699" y="8645"/>
                    <a:pt x="7674" y="8619"/>
                    <a:pt x="7699" y="8598"/>
                  </a:cubicBezTo>
                  <a:lnTo>
                    <a:pt x="7699" y="8516"/>
                  </a:lnTo>
                  <a:lnTo>
                    <a:pt x="7674" y="8516"/>
                  </a:lnTo>
                  <a:cubicBezTo>
                    <a:pt x="7674" y="8470"/>
                    <a:pt x="7654" y="8450"/>
                    <a:pt x="7654" y="8409"/>
                  </a:cubicBezTo>
                  <a:cubicBezTo>
                    <a:pt x="7674" y="8388"/>
                    <a:pt x="7634" y="8342"/>
                    <a:pt x="7634" y="8321"/>
                  </a:cubicBezTo>
                  <a:cubicBezTo>
                    <a:pt x="7614" y="8280"/>
                    <a:pt x="7594" y="8260"/>
                    <a:pt x="7614" y="8213"/>
                  </a:cubicBezTo>
                  <a:cubicBezTo>
                    <a:pt x="7594" y="8172"/>
                    <a:pt x="7614" y="8106"/>
                    <a:pt x="7594" y="8065"/>
                  </a:cubicBezTo>
                  <a:cubicBezTo>
                    <a:pt x="7574" y="8065"/>
                    <a:pt x="7574" y="8023"/>
                    <a:pt x="7594" y="8003"/>
                  </a:cubicBezTo>
                  <a:cubicBezTo>
                    <a:pt x="7614" y="7957"/>
                    <a:pt x="7594" y="7916"/>
                    <a:pt x="7594" y="7875"/>
                  </a:cubicBezTo>
                  <a:cubicBezTo>
                    <a:pt x="7574" y="7808"/>
                    <a:pt x="7549" y="7746"/>
                    <a:pt x="7529" y="7680"/>
                  </a:cubicBezTo>
                  <a:cubicBezTo>
                    <a:pt x="7509" y="7659"/>
                    <a:pt x="7490" y="7639"/>
                    <a:pt x="7529" y="7592"/>
                  </a:cubicBezTo>
                  <a:cubicBezTo>
                    <a:pt x="7509" y="7572"/>
                    <a:pt x="7529" y="7531"/>
                    <a:pt x="7509" y="7510"/>
                  </a:cubicBezTo>
                  <a:lnTo>
                    <a:pt x="7490" y="7531"/>
                  </a:lnTo>
                  <a:cubicBezTo>
                    <a:pt x="7470" y="7510"/>
                    <a:pt x="7490" y="7490"/>
                    <a:pt x="7490" y="7464"/>
                  </a:cubicBezTo>
                  <a:cubicBezTo>
                    <a:pt x="7490" y="7423"/>
                    <a:pt x="7470" y="7402"/>
                    <a:pt x="7490" y="7361"/>
                  </a:cubicBezTo>
                  <a:cubicBezTo>
                    <a:pt x="7490" y="7361"/>
                    <a:pt x="7470" y="7336"/>
                    <a:pt x="7470" y="7315"/>
                  </a:cubicBezTo>
                  <a:cubicBezTo>
                    <a:pt x="7470" y="7253"/>
                    <a:pt x="7490" y="7207"/>
                    <a:pt x="7490" y="7166"/>
                  </a:cubicBezTo>
                  <a:cubicBezTo>
                    <a:pt x="7509" y="7146"/>
                    <a:pt x="7529" y="7105"/>
                    <a:pt x="7509" y="7079"/>
                  </a:cubicBezTo>
                  <a:cubicBezTo>
                    <a:pt x="7509" y="7079"/>
                    <a:pt x="7529" y="7079"/>
                    <a:pt x="7529" y="7058"/>
                  </a:cubicBezTo>
                  <a:cubicBezTo>
                    <a:pt x="7529" y="7017"/>
                    <a:pt x="7529" y="6976"/>
                    <a:pt x="7509" y="6930"/>
                  </a:cubicBezTo>
                  <a:cubicBezTo>
                    <a:pt x="7529" y="6930"/>
                    <a:pt x="7529" y="6909"/>
                    <a:pt x="7549" y="6909"/>
                  </a:cubicBezTo>
                  <a:cubicBezTo>
                    <a:pt x="7549" y="6869"/>
                    <a:pt x="7529" y="6822"/>
                    <a:pt x="7549" y="6761"/>
                  </a:cubicBezTo>
                  <a:lnTo>
                    <a:pt x="7549" y="6720"/>
                  </a:lnTo>
                  <a:cubicBezTo>
                    <a:pt x="7549" y="6673"/>
                    <a:pt x="7549" y="6632"/>
                    <a:pt x="7529" y="6591"/>
                  </a:cubicBezTo>
                  <a:cubicBezTo>
                    <a:pt x="7549" y="6545"/>
                    <a:pt x="7509" y="6525"/>
                    <a:pt x="7549" y="6504"/>
                  </a:cubicBezTo>
                  <a:cubicBezTo>
                    <a:pt x="7529" y="6463"/>
                    <a:pt x="7529" y="6437"/>
                    <a:pt x="7529" y="6417"/>
                  </a:cubicBezTo>
                  <a:cubicBezTo>
                    <a:pt x="7549" y="6396"/>
                    <a:pt x="7529" y="6376"/>
                    <a:pt x="7529" y="6355"/>
                  </a:cubicBezTo>
                  <a:lnTo>
                    <a:pt x="7529" y="6181"/>
                  </a:lnTo>
                  <a:cubicBezTo>
                    <a:pt x="7529" y="6139"/>
                    <a:pt x="7549" y="6099"/>
                    <a:pt x="7574" y="6052"/>
                  </a:cubicBezTo>
                  <a:cubicBezTo>
                    <a:pt x="7574" y="6011"/>
                    <a:pt x="7574" y="5970"/>
                    <a:pt x="7594" y="5924"/>
                  </a:cubicBezTo>
                  <a:cubicBezTo>
                    <a:pt x="7594" y="5903"/>
                    <a:pt x="7549" y="5883"/>
                    <a:pt x="7549" y="5862"/>
                  </a:cubicBezTo>
                  <a:cubicBezTo>
                    <a:pt x="7574" y="5821"/>
                    <a:pt x="7574" y="5796"/>
                    <a:pt x="7594" y="5775"/>
                  </a:cubicBezTo>
                  <a:cubicBezTo>
                    <a:pt x="7574" y="5713"/>
                    <a:pt x="7614" y="5626"/>
                    <a:pt x="7634" y="5565"/>
                  </a:cubicBezTo>
                  <a:lnTo>
                    <a:pt x="7634" y="5539"/>
                  </a:lnTo>
                  <a:cubicBezTo>
                    <a:pt x="7634" y="5477"/>
                    <a:pt x="7654" y="5411"/>
                    <a:pt x="7654" y="5329"/>
                  </a:cubicBezTo>
                  <a:cubicBezTo>
                    <a:pt x="7674" y="5282"/>
                    <a:pt x="7699" y="5221"/>
                    <a:pt x="7699" y="5154"/>
                  </a:cubicBezTo>
                  <a:cubicBezTo>
                    <a:pt x="7718" y="5154"/>
                    <a:pt x="7718" y="5113"/>
                    <a:pt x="7718" y="5092"/>
                  </a:cubicBezTo>
                  <a:cubicBezTo>
                    <a:pt x="7738" y="5051"/>
                    <a:pt x="7778" y="5026"/>
                    <a:pt x="7738" y="4985"/>
                  </a:cubicBezTo>
                  <a:cubicBezTo>
                    <a:pt x="7758" y="4964"/>
                    <a:pt x="7758" y="4923"/>
                    <a:pt x="7758" y="4877"/>
                  </a:cubicBezTo>
                  <a:cubicBezTo>
                    <a:pt x="7758" y="4856"/>
                    <a:pt x="7778" y="4836"/>
                    <a:pt x="7778" y="4815"/>
                  </a:cubicBezTo>
                  <a:cubicBezTo>
                    <a:pt x="7778" y="4795"/>
                    <a:pt x="7778" y="4769"/>
                    <a:pt x="7798" y="4748"/>
                  </a:cubicBezTo>
                  <a:cubicBezTo>
                    <a:pt x="7823" y="4707"/>
                    <a:pt x="7843" y="4641"/>
                    <a:pt x="7883" y="4599"/>
                  </a:cubicBezTo>
                  <a:cubicBezTo>
                    <a:pt x="7883" y="4579"/>
                    <a:pt x="7903" y="4579"/>
                    <a:pt x="7903" y="4579"/>
                  </a:cubicBezTo>
                  <a:cubicBezTo>
                    <a:pt x="7903" y="4538"/>
                    <a:pt x="7947" y="4492"/>
                    <a:pt x="7947" y="4451"/>
                  </a:cubicBezTo>
                  <a:cubicBezTo>
                    <a:pt x="8007" y="4410"/>
                    <a:pt x="8027" y="4322"/>
                    <a:pt x="8027" y="4256"/>
                  </a:cubicBezTo>
                  <a:lnTo>
                    <a:pt x="8047" y="4235"/>
                  </a:lnTo>
                  <a:cubicBezTo>
                    <a:pt x="8047" y="4173"/>
                    <a:pt x="8072" y="4107"/>
                    <a:pt x="8112" y="4066"/>
                  </a:cubicBezTo>
                  <a:cubicBezTo>
                    <a:pt x="8112" y="4045"/>
                    <a:pt x="8131" y="4045"/>
                    <a:pt x="8131" y="4025"/>
                  </a:cubicBezTo>
                  <a:cubicBezTo>
                    <a:pt x="8131" y="3978"/>
                    <a:pt x="8131" y="3958"/>
                    <a:pt x="8151" y="3937"/>
                  </a:cubicBezTo>
                  <a:cubicBezTo>
                    <a:pt x="8171" y="3917"/>
                    <a:pt x="8171" y="3871"/>
                    <a:pt x="8196" y="3871"/>
                  </a:cubicBezTo>
                  <a:lnTo>
                    <a:pt x="8196" y="3829"/>
                  </a:lnTo>
                  <a:cubicBezTo>
                    <a:pt x="8236" y="3789"/>
                    <a:pt x="8276" y="3742"/>
                    <a:pt x="8276" y="3681"/>
                  </a:cubicBezTo>
                  <a:cubicBezTo>
                    <a:pt x="8276" y="3660"/>
                    <a:pt x="8296" y="3640"/>
                    <a:pt x="8296" y="3640"/>
                  </a:cubicBezTo>
                  <a:cubicBezTo>
                    <a:pt x="8360" y="3594"/>
                    <a:pt x="8380" y="3552"/>
                    <a:pt x="8400" y="3485"/>
                  </a:cubicBezTo>
                  <a:cubicBezTo>
                    <a:pt x="8420" y="3445"/>
                    <a:pt x="8465" y="3403"/>
                    <a:pt x="8485" y="3357"/>
                  </a:cubicBezTo>
                  <a:cubicBezTo>
                    <a:pt x="8505" y="3296"/>
                    <a:pt x="8525" y="3255"/>
                    <a:pt x="8569" y="3208"/>
                  </a:cubicBezTo>
                  <a:lnTo>
                    <a:pt x="8569" y="3188"/>
                  </a:lnTo>
                  <a:cubicBezTo>
                    <a:pt x="8589" y="3168"/>
                    <a:pt x="8629" y="3126"/>
                    <a:pt x="8649" y="3101"/>
                  </a:cubicBezTo>
                  <a:lnTo>
                    <a:pt x="8649" y="3059"/>
                  </a:lnTo>
                  <a:cubicBezTo>
                    <a:pt x="8694" y="3019"/>
                    <a:pt x="8734" y="2998"/>
                    <a:pt x="8754" y="2952"/>
                  </a:cubicBezTo>
                  <a:cubicBezTo>
                    <a:pt x="8754" y="2952"/>
                    <a:pt x="8762" y="2961"/>
                    <a:pt x="8774" y="2961"/>
                  </a:cubicBezTo>
                  <a:cubicBezTo>
                    <a:pt x="8780" y="2961"/>
                    <a:pt x="8787" y="2959"/>
                    <a:pt x="8793" y="2952"/>
                  </a:cubicBezTo>
                  <a:cubicBezTo>
                    <a:pt x="8773" y="2952"/>
                    <a:pt x="8773" y="2931"/>
                    <a:pt x="8754" y="2911"/>
                  </a:cubicBezTo>
                  <a:cubicBezTo>
                    <a:pt x="8773" y="2890"/>
                    <a:pt x="8773" y="2890"/>
                    <a:pt x="8818" y="2870"/>
                  </a:cubicBezTo>
                  <a:cubicBezTo>
                    <a:pt x="8858" y="2844"/>
                    <a:pt x="8898" y="2803"/>
                    <a:pt x="8942" y="2762"/>
                  </a:cubicBezTo>
                  <a:cubicBezTo>
                    <a:pt x="8918" y="2741"/>
                    <a:pt x="8918" y="2741"/>
                    <a:pt x="8898" y="2716"/>
                  </a:cubicBezTo>
                  <a:lnTo>
                    <a:pt x="8962" y="2716"/>
                  </a:lnTo>
                  <a:cubicBezTo>
                    <a:pt x="9002" y="2654"/>
                    <a:pt x="9067" y="2587"/>
                    <a:pt x="9107" y="2505"/>
                  </a:cubicBezTo>
                  <a:cubicBezTo>
                    <a:pt x="9127" y="2485"/>
                    <a:pt x="9166" y="2505"/>
                    <a:pt x="9166" y="2459"/>
                  </a:cubicBezTo>
                  <a:cubicBezTo>
                    <a:pt x="9211" y="2459"/>
                    <a:pt x="9211" y="2418"/>
                    <a:pt x="9231" y="2377"/>
                  </a:cubicBezTo>
                  <a:cubicBezTo>
                    <a:pt x="9231" y="2377"/>
                    <a:pt x="9231" y="2398"/>
                    <a:pt x="9251" y="2398"/>
                  </a:cubicBezTo>
                  <a:cubicBezTo>
                    <a:pt x="9271" y="2331"/>
                    <a:pt x="9336" y="2310"/>
                    <a:pt x="9375" y="2269"/>
                  </a:cubicBezTo>
                  <a:cubicBezTo>
                    <a:pt x="9375" y="2228"/>
                    <a:pt x="9415" y="2182"/>
                    <a:pt x="9460" y="2161"/>
                  </a:cubicBezTo>
                  <a:cubicBezTo>
                    <a:pt x="9500" y="2141"/>
                    <a:pt x="9520" y="2074"/>
                    <a:pt x="9584" y="2054"/>
                  </a:cubicBezTo>
                  <a:cubicBezTo>
                    <a:pt x="9604" y="1992"/>
                    <a:pt x="9689" y="1971"/>
                    <a:pt x="9729" y="1925"/>
                  </a:cubicBezTo>
                  <a:cubicBezTo>
                    <a:pt x="9768" y="1884"/>
                    <a:pt x="9788" y="1863"/>
                    <a:pt x="9853" y="1843"/>
                  </a:cubicBezTo>
                  <a:cubicBezTo>
                    <a:pt x="9873" y="1797"/>
                    <a:pt x="9957" y="1776"/>
                    <a:pt x="9977" y="1735"/>
                  </a:cubicBezTo>
                  <a:cubicBezTo>
                    <a:pt x="9997" y="1689"/>
                    <a:pt x="10062" y="1668"/>
                    <a:pt x="10082" y="1628"/>
                  </a:cubicBezTo>
                  <a:cubicBezTo>
                    <a:pt x="10082" y="1617"/>
                    <a:pt x="10087" y="1617"/>
                    <a:pt x="10094" y="1617"/>
                  </a:cubicBezTo>
                  <a:cubicBezTo>
                    <a:pt x="10102" y="1617"/>
                    <a:pt x="10112" y="1617"/>
                    <a:pt x="10122" y="1607"/>
                  </a:cubicBezTo>
                  <a:cubicBezTo>
                    <a:pt x="10122" y="1586"/>
                    <a:pt x="10122" y="1561"/>
                    <a:pt x="10161" y="1540"/>
                  </a:cubicBezTo>
                  <a:cubicBezTo>
                    <a:pt x="10161" y="1540"/>
                    <a:pt x="10161" y="1561"/>
                    <a:pt x="10186" y="1561"/>
                  </a:cubicBezTo>
                  <a:cubicBezTo>
                    <a:pt x="10206" y="1540"/>
                    <a:pt x="10226" y="1520"/>
                    <a:pt x="10246" y="1520"/>
                  </a:cubicBezTo>
                  <a:cubicBezTo>
                    <a:pt x="10266" y="1499"/>
                    <a:pt x="10286" y="1499"/>
                    <a:pt x="10311" y="1479"/>
                  </a:cubicBezTo>
                  <a:cubicBezTo>
                    <a:pt x="10331" y="1458"/>
                    <a:pt x="10351" y="1432"/>
                    <a:pt x="10370" y="1412"/>
                  </a:cubicBezTo>
                  <a:cubicBezTo>
                    <a:pt x="10370" y="1432"/>
                    <a:pt x="10370" y="1432"/>
                    <a:pt x="10390" y="1432"/>
                  </a:cubicBezTo>
                  <a:cubicBezTo>
                    <a:pt x="10407" y="1416"/>
                    <a:pt x="10426" y="1386"/>
                    <a:pt x="10443" y="1386"/>
                  </a:cubicBezTo>
                  <a:cubicBezTo>
                    <a:pt x="10447" y="1386"/>
                    <a:pt x="10451" y="1387"/>
                    <a:pt x="10455" y="1391"/>
                  </a:cubicBezTo>
                  <a:cubicBezTo>
                    <a:pt x="10535" y="1304"/>
                    <a:pt x="10579" y="1242"/>
                    <a:pt x="10684" y="1222"/>
                  </a:cubicBezTo>
                  <a:cubicBezTo>
                    <a:pt x="10704" y="1201"/>
                    <a:pt x="10684" y="1176"/>
                    <a:pt x="10724" y="1176"/>
                  </a:cubicBezTo>
                  <a:lnTo>
                    <a:pt x="10724" y="1201"/>
                  </a:lnTo>
                  <a:cubicBezTo>
                    <a:pt x="10744" y="1201"/>
                    <a:pt x="10744" y="1176"/>
                    <a:pt x="10764" y="1176"/>
                  </a:cubicBezTo>
                  <a:cubicBezTo>
                    <a:pt x="10783" y="1176"/>
                    <a:pt x="10783" y="1155"/>
                    <a:pt x="10808" y="1135"/>
                  </a:cubicBezTo>
                  <a:lnTo>
                    <a:pt x="10848" y="1135"/>
                  </a:lnTo>
                  <a:cubicBezTo>
                    <a:pt x="10888" y="1093"/>
                    <a:pt x="10933" y="1073"/>
                    <a:pt x="10973" y="1027"/>
                  </a:cubicBezTo>
                  <a:cubicBezTo>
                    <a:pt x="10992" y="1006"/>
                    <a:pt x="11057" y="986"/>
                    <a:pt x="11077" y="919"/>
                  </a:cubicBezTo>
                  <a:cubicBezTo>
                    <a:pt x="11081" y="924"/>
                    <a:pt x="11085" y="926"/>
                    <a:pt x="11090" y="926"/>
                  </a:cubicBezTo>
                  <a:cubicBezTo>
                    <a:pt x="11105" y="926"/>
                    <a:pt x="11121" y="894"/>
                    <a:pt x="11137" y="878"/>
                  </a:cubicBezTo>
                  <a:cubicBezTo>
                    <a:pt x="11157" y="878"/>
                    <a:pt x="11157" y="878"/>
                    <a:pt x="11157" y="898"/>
                  </a:cubicBezTo>
                  <a:cubicBezTo>
                    <a:pt x="11182" y="857"/>
                    <a:pt x="11202" y="857"/>
                    <a:pt x="11221" y="837"/>
                  </a:cubicBezTo>
                  <a:cubicBezTo>
                    <a:pt x="11235" y="837"/>
                    <a:pt x="11239" y="846"/>
                    <a:pt x="11246" y="846"/>
                  </a:cubicBezTo>
                  <a:cubicBezTo>
                    <a:pt x="11250" y="846"/>
                    <a:pt x="11255" y="844"/>
                    <a:pt x="11261" y="837"/>
                  </a:cubicBezTo>
                  <a:cubicBezTo>
                    <a:pt x="11306" y="816"/>
                    <a:pt x="11366" y="816"/>
                    <a:pt x="11406" y="816"/>
                  </a:cubicBezTo>
                  <a:cubicBezTo>
                    <a:pt x="11450" y="816"/>
                    <a:pt x="11510" y="791"/>
                    <a:pt x="11530" y="750"/>
                  </a:cubicBezTo>
                  <a:cubicBezTo>
                    <a:pt x="11555" y="750"/>
                    <a:pt x="11530" y="770"/>
                    <a:pt x="11555" y="791"/>
                  </a:cubicBezTo>
                  <a:cubicBezTo>
                    <a:pt x="11555" y="770"/>
                    <a:pt x="11555" y="770"/>
                    <a:pt x="11575" y="770"/>
                  </a:cubicBezTo>
                  <a:cubicBezTo>
                    <a:pt x="11615" y="750"/>
                    <a:pt x="11719" y="709"/>
                    <a:pt x="11759" y="662"/>
                  </a:cubicBezTo>
                  <a:cubicBezTo>
                    <a:pt x="11779" y="642"/>
                    <a:pt x="11804" y="642"/>
                    <a:pt x="11824" y="621"/>
                  </a:cubicBezTo>
                  <a:cubicBezTo>
                    <a:pt x="11863" y="621"/>
                    <a:pt x="11883" y="621"/>
                    <a:pt x="11903" y="580"/>
                  </a:cubicBezTo>
                  <a:lnTo>
                    <a:pt x="11928" y="580"/>
                  </a:lnTo>
                  <a:cubicBezTo>
                    <a:pt x="11968" y="560"/>
                    <a:pt x="12028" y="534"/>
                    <a:pt x="12072" y="534"/>
                  </a:cubicBezTo>
                  <a:cubicBezTo>
                    <a:pt x="12112" y="534"/>
                    <a:pt x="12177" y="534"/>
                    <a:pt x="12197" y="493"/>
                  </a:cubicBezTo>
                  <a:lnTo>
                    <a:pt x="12276" y="493"/>
                  </a:lnTo>
                  <a:cubicBezTo>
                    <a:pt x="12276" y="493"/>
                    <a:pt x="12301" y="472"/>
                    <a:pt x="12301" y="452"/>
                  </a:cubicBezTo>
                  <a:cubicBezTo>
                    <a:pt x="12313" y="458"/>
                    <a:pt x="12324" y="460"/>
                    <a:pt x="12336" y="460"/>
                  </a:cubicBezTo>
                  <a:cubicBezTo>
                    <a:pt x="12365" y="460"/>
                    <a:pt x="12394" y="446"/>
                    <a:pt x="12425" y="431"/>
                  </a:cubicBezTo>
                  <a:cubicBezTo>
                    <a:pt x="12485" y="406"/>
                    <a:pt x="12550" y="385"/>
                    <a:pt x="12610" y="385"/>
                  </a:cubicBezTo>
                  <a:cubicBezTo>
                    <a:pt x="12649" y="385"/>
                    <a:pt x="12674" y="365"/>
                    <a:pt x="12714" y="365"/>
                  </a:cubicBezTo>
                  <a:lnTo>
                    <a:pt x="12714" y="344"/>
                  </a:lnTo>
                  <a:lnTo>
                    <a:pt x="12754" y="344"/>
                  </a:lnTo>
                  <a:cubicBezTo>
                    <a:pt x="12774" y="324"/>
                    <a:pt x="12818" y="324"/>
                    <a:pt x="12838" y="324"/>
                  </a:cubicBezTo>
                  <a:cubicBezTo>
                    <a:pt x="12878" y="303"/>
                    <a:pt x="12923" y="303"/>
                    <a:pt x="12943" y="303"/>
                  </a:cubicBezTo>
                  <a:cubicBezTo>
                    <a:pt x="13003" y="277"/>
                    <a:pt x="13047" y="277"/>
                    <a:pt x="13087" y="257"/>
                  </a:cubicBezTo>
                  <a:cubicBezTo>
                    <a:pt x="13101" y="257"/>
                    <a:pt x="13114" y="266"/>
                    <a:pt x="13127" y="266"/>
                  </a:cubicBezTo>
                  <a:cubicBezTo>
                    <a:pt x="13134" y="266"/>
                    <a:pt x="13140" y="264"/>
                    <a:pt x="13147" y="257"/>
                  </a:cubicBezTo>
                  <a:cubicBezTo>
                    <a:pt x="13179" y="267"/>
                    <a:pt x="13196" y="272"/>
                    <a:pt x="13209" y="272"/>
                  </a:cubicBezTo>
                  <a:cubicBezTo>
                    <a:pt x="13222" y="272"/>
                    <a:pt x="13231" y="267"/>
                    <a:pt x="13251" y="257"/>
                  </a:cubicBezTo>
                  <a:lnTo>
                    <a:pt x="13271" y="257"/>
                  </a:lnTo>
                  <a:cubicBezTo>
                    <a:pt x="13341" y="257"/>
                    <a:pt x="13402" y="266"/>
                    <a:pt x="13466" y="266"/>
                  </a:cubicBezTo>
                  <a:cubicBezTo>
                    <a:pt x="13497" y="266"/>
                    <a:pt x="13530" y="264"/>
                    <a:pt x="13565" y="257"/>
                  </a:cubicBezTo>
                  <a:cubicBezTo>
                    <a:pt x="13596" y="251"/>
                    <a:pt x="13626" y="248"/>
                    <a:pt x="13656" y="248"/>
                  </a:cubicBezTo>
                  <a:close/>
                  <a:moveTo>
                    <a:pt x="9957" y="12341"/>
                  </a:moveTo>
                  <a:cubicBezTo>
                    <a:pt x="10017" y="12387"/>
                    <a:pt x="10062" y="12428"/>
                    <a:pt x="10082" y="12495"/>
                  </a:cubicBezTo>
                  <a:cubicBezTo>
                    <a:pt x="10089" y="12501"/>
                    <a:pt x="10093" y="12504"/>
                    <a:pt x="10097" y="12504"/>
                  </a:cubicBezTo>
                  <a:cubicBezTo>
                    <a:pt x="10104" y="12504"/>
                    <a:pt x="10109" y="12495"/>
                    <a:pt x="10122" y="12495"/>
                  </a:cubicBezTo>
                  <a:lnTo>
                    <a:pt x="10122" y="12515"/>
                  </a:lnTo>
                  <a:cubicBezTo>
                    <a:pt x="10141" y="12515"/>
                    <a:pt x="10122" y="12515"/>
                    <a:pt x="10122" y="12536"/>
                  </a:cubicBezTo>
                  <a:cubicBezTo>
                    <a:pt x="10122" y="12556"/>
                    <a:pt x="10161" y="12577"/>
                    <a:pt x="10161" y="12623"/>
                  </a:cubicBezTo>
                  <a:cubicBezTo>
                    <a:pt x="10141" y="12644"/>
                    <a:pt x="10102" y="12644"/>
                    <a:pt x="10082" y="12664"/>
                  </a:cubicBezTo>
                  <a:cubicBezTo>
                    <a:pt x="10037" y="12705"/>
                    <a:pt x="9997" y="12705"/>
                    <a:pt x="9977" y="12726"/>
                  </a:cubicBezTo>
                  <a:cubicBezTo>
                    <a:pt x="9913" y="12726"/>
                    <a:pt x="9873" y="12751"/>
                    <a:pt x="9833" y="12772"/>
                  </a:cubicBezTo>
                  <a:cubicBezTo>
                    <a:pt x="9813" y="12793"/>
                    <a:pt x="9788" y="12793"/>
                    <a:pt x="9768" y="12793"/>
                  </a:cubicBezTo>
                  <a:cubicBezTo>
                    <a:pt x="9729" y="12793"/>
                    <a:pt x="9709" y="12793"/>
                    <a:pt x="9689" y="12813"/>
                  </a:cubicBezTo>
                  <a:cubicBezTo>
                    <a:pt x="9664" y="12813"/>
                    <a:pt x="9644" y="12793"/>
                    <a:pt x="9624" y="12793"/>
                  </a:cubicBezTo>
                  <a:cubicBezTo>
                    <a:pt x="9624" y="12793"/>
                    <a:pt x="9604" y="12813"/>
                    <a:pt x="9564" y="12833"/>
                  </a:cubicBezTo>
                  <a:cubicBezTo>
                    <a:pt x="9540" y="12813"/>
                    <a:pt x="9500" y="12793"/>
                    <a:pt x="9500" y="12751"/>
                  </a:cubicBezTo>
                  <a:cubicBezTo>
                    <a:pt x="9480" y="12726"/>
                    <a:pt x="9460" y="12705"/>
                    <a:pt x="9460" y="12705"/>
                  </a:cubicBezTo>
                  <a:cubicBezTo>
                    <a:pt x="9440" y="12685"/>
                    <a:pt x="9440" y="12664"/>
                    <a:pt x="9440" y="12644"/>
                  </a:cubicBezTo>
                  <a:cubicBezTo>
                    <a:pt x="9395" y="12644"/>
                    <a:pt x="9375" y="12597"/>
                    <a:pt x="9355" y="12577"/>
                  </a:cubicBezTo>
                  <a:cubicBezTo>
                    <a:pt x="9395" y="12495"/>
                    <a:pt x="9460" y="12469"/>
                    <a:pt x="9520" y="12449"/>
                  </a:cubicBezTo>
                  <a:cubicBezTo>
                    <a:pt x="9564" y="12449"/>
                    <a:pt x="9604" y="12428"/>
                    <a:pt x="9624" y="12407"/>
                  </a:cubicBezTo>
                  <a:lnTo>
                    <a:pt x="9644" y="12428"/>
                  </a:lnTo>
                  <a:cubicBezTo>
                    <a:pt x="9664" y="12407"/>
                    <a:pt x="9664" y="12407"/>
                    <a:pt x="9689" y="12407"/>
                  </a:cubicBezTo>
                  <a:cubicBezTo>
                    <a:pt x="9729" y="12407"/>
                    <a:pt x="9729" y="12387"/>
                    <a:pt x="9748" y="12387"/>
                  </a:cubicBezTo>
                  <a:lnTo>
                    <a:pt x="9813" y="12387"/>
                  </a:lnTo>
                  <a:cubicBezTo>
                    <a:pt x="9873" y="12341"/>
                    <a:pt x="9873" y="12341"/>
                    <a:pt x="9957" y="12341"/>
                  </a:cubicBezTo>
                  <a:close/>
                  <a:moveTo>
                    <a:pt x="9107" y="12556"/>
                  </a:moveTo>
                  <a:cubicBezTo>
                    <a:pt x="9127" y="12577"/>
                    <a:pt x="9147" y="12577"/>
                    <a:pt x="9166" y="12577"/>
                  </a:cubicBezTo>
                  <a:cubicBezTo>
                    <a:pt x="9211" y="12597"/>
                    <a:pt x="9231" y="12623"/>
                    <a:pt x="9231" y="12644"/>
                  </a:cubicBezTo>
                  <a:cubicBezTo>
                    <a:pt x="9231" y="12664"/>
                    <a:pt x="9211" y="12664"/>
                    <a:pt x="9191" y="12664"/>
                  </a:cubicBezTo>
                  <a:cubicBezTo>
                    <a:pt x="9231" y="12726"/>
                    <a:pt x="9271" y="12793"/>
                    <a:pt x="9291" y="12833"/>
                  </a:cubicBezTo>
                  <a:cubicBezTo>
                    <a:pt x="9291" y="12880"/>
                    <a:pt x="9251" y="12880"/>
                    <a:pt x="9251" y="12900"/>
                  </a:cubicBezTo>
                  <a:lnTo>
                    <a:pt x="9211" y="12900"/>
                  </a:lnTo>
                  <a:cubicBezTo>
                    <a:pt x="9166" y="12880"/>
                    <a:pt x="9147" y="12833"/>
                    <a:pt x="9127" y="12813"/>
                  </a:cubicBezTo>
                  <a:cubicBezTo>
                    <a:pt x="9127" y="12772"/>
                    <a:pt x="9087" y="12751"/>
                    <a:pt x="9087" y="12705"/>
                  </a:cubicBezTo>
                  <a:cubicBezTo>
                    <a:pt x="9087" y="12664"/>
                    <a:pt x="9042" y="12664"/>
                    <a:pt x="9022" y="12644"/>
                  </a:cubicBezTo>
                  <a:lnTo>
                    <a:pt x="9022" y="12597"/>
                  </a:lnTo>
                  <a:cubicBezTo>
                    <a:pt x="9042" y="12577"/>
                    <a:pt x="9067" y="12556"/>
                    <a:pt x="9107" y="12556"/>
                  </a:cubicBezTo>
                  <a:close/>
                  <a:moveTo>
                    <a:pt x="314" y="12854"/>
                  </a:moveTo>
                  <a:cubicBezTo>
                    <a:pt x="295" y="12900"/>
                    <a:pt x="295" y="12900"/>
                    <a:pt x="255" y="12941"/>
                  </a:cubicBezTo>
                  <a:cubicBezTo>
                    <a:pt x="255" y="12854"/>
                    <a:pt x="255" y="12854"/>
                    <a:pt x="314" y="12854"/>
                  </a:cubicBezTo>
                  <a:close/>
                  <a:moveTo>
                    <a:pt x="11595" y="12279"/>
                  </a:moveTo>
                  <a:cubicBezTo>
                    <a:pt x="11595" y="12341"/>
                    <a:pt x="11654" y="12320"/>
                    <a:pt x="11679" y="12366"/>
                  </a:cubicBezTo>
                  <a:cubicBezTo>
                    <a:pt x="11699" y="12387"/>
                    <a:pt x="11699" y="12428"/>
                    <a:pt x="11719" y="12469"/>
                  </a:cubicBezTo>
                  <a:cubicBezTo>
                    <a:pt x="11719" y="12536"/>
                    <a:pt x="11779" y="12577"/>
                    <a:pt x="11779" y="12644"/>
                  </a:cubicBezTo>
                  <a:cubicBezTo>
                    <a:pt x="11804" y="12644"/>
                    <a:pt x="11804" y="12644"/>
                    <a:pt x="11824" y="12623"/>
                  </a:cubicBezTo>
                  <a:cubicBezTo>
                    <a:pt x="11824" y="12597"/>
                    <a:pt x="11804" y="12597"/>
                    <a:pt x="11779" y="12577"/>
                  </a:cubicBezTo>
                  <a:lnTo>
                    <a:pt x="11804" y="12577"/>
                  </a:lnTo>
                  <a:lnTo>
                    <a:pt x="11779" y="12556"/>
                  </a:lnTo>
                  <a:cubicBezTo>
                    <a:pt x="11779" y="12549"/>
                    <a:pt x="11782" y="12547"/>
                    <a:pt x="11785" y="12547"/>
                  </a:cubicBezTo>
                  <a:cubicBezTo>
                    <a:pt x="11793" y="12547"/>
                    <a:pt x="11804" y="12556"/>
                    <a:pt x="11804" y="12556"/>
                  </a:cubicBezTo>
                  <a:cubicBezTo>
                    <a:pt x="11824" y="12597"/>
                    <a:pt x="11843" y="12623"/>
                    <a:pt x="11863" y="12664"/>
                  </a:cubicBezTo>
                  <a:cubicBezTo>
                    <a:pt x="11903" y="12705"/>
                    <a:pt x="11928" y="12726"/>
                    <a:pt x="11928" y="12793"/>
                  </a:cubicBezTo>
                  <a:cubicBezTo>
                    <a:pt x="11903" y="12772"/>
                    <a:pt x="11883" y="12772"/>
                    <a:pt x="11863" y="12751"/>
                  </a:cubicBezTo>
                  <a:lnTo>
                    <a:pt x="11863" y="12793"/>
                  </a:lnTo>
                  <a:cubicBezTo>
                    <a:pt x="11883" y="12813"/>
                    <a:pt x="11903" y="12833"/>
                    <a:pt x="11928" y="12854"/>
                  </a:cubicBezTo>
                  <a:cubicBezTo>
                    <a:pt x="11928" y="12880"/>
                    <a:pt x="11903" y="12880"/>
                    <a:pt x="11903" y="12880"/>
                  </a:cubicBezTo>
                  <a:lnTo>
                    <a:pt x="11883" y="12880"/>
                  </a:lnTo>
                  <a:cubicBezTo>
                    <a:pt x="11883" y="12900"/>
                    <a:pt x="11843" y="12921"/>
                    <a:pt x="11843" y="12941"/>
                  </a:cubicBezTo>
                  <a:cubicBezTo>
                    <a:pt x="11843" y="12941"/>
                    <a:pt x="11824" y="12962"/>
                    <a:pt x="11804" y="12962"/>
                  </a:cubicBezTo>
                  <a:cubicBezTo>
                    <a:pt x="11759" y="12962"/>
                    <a:pt x="11739" y="12962"/>
                    <a:pt x="11719" y="13008"/>
                  </a:cubicBezTo>
                  <a:lnTo>
                    <a:pt x="11654" y="13008"/>
                  </a:lnTo>
                  <a:cubicBezTo>
                    <a:pt x="11654" y="12982"/>
                    <a:pt x="11634" y="12982"/>
                    <a:pt x="11634" y="12962"/>
                  </a:cubicBezTo>
                  <a:cubicBezTo>
                    <a:pt x="11615" y="12921"/>
                    <a:pt x="11595" y="12854"/>
                    <a:pt x="11530" y="12833"/>
                  </a:cubicBezTo>
                  <a:cubicBezTo>
                    <a:pt x="11510" y="12833"/>
                    <a:pt x="11510" y="12813"/>
                    <a:pt x="11510" y="12813"/>
                  </a:cubicBezTo>
                  <a:cubicBezTo>
                    <a:pt x="11510" y="12751"/>
                    <a:pt x="11470" y="12726"/>
                    <a:pt x="11450" y="12685"/>
                  </a:cubicBezTo>
                  <a:cubicBezTo>
                    <a:pt x="11430" y="12644"/>
                    <a:pt x="11406" y="12577"/>
                    <a:pt x="11386" y="12536"/>
                  </a:cubicBezTo>
                  <a:cubicBezTo>
                    <a:pt x="11386" y="12495"/>
                    <a:pt x="11366" y="12469"/>
                    <a:pt x="11326" y="12428"/>
                  </a:cubicBezTo>
                  <a:lnTo>
                    <a:pt x="11326" y="12366"/>
                  </a:lnTo>
                  <a:cubicBezTo>
                    <a:pt x="11366" y="12366"/>
                    <a:pt x="11406" y="12320"/>
                    <a:pt x="11450" y="12320"/>
                  </a:cubicBezTo>
                  <a:lnTo>
                    <a:pt x="11530" y="12320"/>
                  </a:lnTo>
                  <a:cubicBezTo>
                    <a:pt x="11555" y="12300"/>
                    <a:pt x="11575" y="12300"/>
                    <a:pt x="11595" y="12279"/>
                  </a:cubicBezTo>
                  <a:close/>
                  <a:moveTo>
                    <a:pt x="12630" y="12813"/>
                  </a:moveTo>
                  <a:cubicBezTo>
                    <a:pt x="12649" y="12813"/>
                    <a:pt x="12649" y="12833"/>
                    <a:pt x="12674" y="12854"/>
                  </a:cubicBezTo>
                  <a:cubicBezTo>
                    <a:pt x="12649" y="12880"/>
                    <a:pt x="12649" y="12900"/>
                    <a:pt x="12630" y="12941"/>
                  </a:cubicBezTo>
                  <a:cubicBezTo>
                    <a:pt x="12570" y="12941"/>
                    <a:pt x="12485" y="12962"/>
                    <a:pt x="12401" y="12982"/>
                  </a:cubicBezTo>
                  <a:cubicBezTo>
                    <a:pt x="12381" y="12982"/>
                    <a:pt x="12381" y="12962"/>
                    <a:pt x="12361" y="12962"/>
                  </a:cubicBezTo>
                  <a:cubicBezTo>
                    <a:pt x="12361" y="12982"/>
                    <a:pt x="12361" y="13008"/>
                    <a:pt x="12321" y="13008"/>
                  </a:cubicBezTo>
                  <a:cubicBezTo>
                    <a:pt x="12321" y="12982"/>
                    <a:pt x="12341" y="12962"/>
                    <a:pt x="12361" y="12962"/>
                  </a:cubicBezTo>
                  <a:cubicBezTo>
                    <a:pt x="12381" y="12941"/>
                    <a:pt x="12381" y="12921"/>
                    <a:pt x="12381" y="12900"/>
                  </a:cubicBezTo>
                  <a:cubicBezTo>
                    <a:pt x="12401" y="12880"/>
                    <a:pt x="12445" y="12880"/>
                    <a:pt x="12465" y="12833"/>
                  </a:cubicBezTo>
                  <a:cubicBezTo>
                    <a:pt x="12472" y="12840"/>
                    <a:pt x="12479" y="12843"/>
                    <a:pt x="12485" y="12843"/>
                  </a:cubicBezTo>
                  <a:cubicBezTo>
                    <a:pt x="12498" y="12843"/>
                    <a:pt x="12512" y="12833"/>
                    <a:pt x="12525" y="12833"/>
                  </a:cubicBezTo>
                  <a:cubicBezTo>
                    <a:pt x="12550" y="12833"/>
                    <a:pt x="12590" y="12813"/>
                    <a:pt x="12630" y="12813"/>
                  </a:cubicBezTo>
                  <a:close/>
                  <a:moveTo>
                    <a:pt x="11077" y="12495"/>
                  </a:moveTo>
                  <a:cubicBezTo>
                    <a:pt x="11117" y="12515"/>
                    <a:pt x="11137" y="12556"/>
                    <a:pt x="11157" y="12597"/>
                  </a:cubicBezTo>
                  <a:cubicBezTo>
                    <a:pt x="11182" y="12644"/>
                    <a:pt x="11221" y="12664"/>
                    <a:pt x="11221" y="12705"/>
                  </a:cubicBezTo>
                  <a:cubicBezTo>
                    <a:pt x="11241" y="12751"/>
                    <a:pt x="11261" y="12793"/>
                    <a:pt x="11281" y="12813"/>
                  </a:cubicBezTo>
                  <a:lnTo>
                    <a:pt x="11306" y="12833"/>
                  </a:lnTo>
                  <a:cubicBezTo>
                    <a:pt x="11306" y="12900"/>
                    <a:pt x="11366" y="12941"/>
                    <a:pt x="11386" y="13008"/>
                  </a:cubicBezTo>
                  <a:cubicBezTo>
                    <a:pt x="11366" y="13008"/>
                    <a:pt x="11366" y="13008"/>
                    <a:pt x="11366" y="13029"/>
                  </a:cubicBezTo>
                  <a:lnTo>
                    <a:pt x="11386" y="13029"/>
                  </a:lnTo>
                  <a:lnTo>
                    <a:pt x="11386" y="13090"/>
                  </a:lnTo>
                  <a:cubicBezTo>
                    <a:pt x="11386" y="13111"/>
                    <a:pt x="11346" y="13111"/>
                    <a:pt x="11326" y="13136"/>
                  </a:cubicBezTo>
                  <a:cubicBezTo>
                    <a:pt x="11306" y="13136"/>
                    <a:pt x="11281" y="13090"/>
                    <a:pt x="11261" y="13090"/>
                  </a:cubicBezTo>
                  <a:cubicBezTo>
                    <a:pt x="11241" y="13090"/>
                    <a:pt x="11241" y="13070"/>
                    <a:pt x="11241" y="13049"/>
                  </a:cubicBezTo>
                  <a:cubicBezTo>
                    <a:pt x="11202" y="13029"/>
                    <a:pt x="11182" y="12982"/>
                    <a:pt x="11157" y="12962"/>
                  </a:cubicBezTo>
                  <a:cubicBezTo>
                    <a:pt x="11137" y="12941"/>
                    <a:pt x="11137" y="12900"/>
                    <a:pt x="11117" y="12880"/>
                  </a:cubicBezTo>
                  <a:cubicBezTo>
                    <a:pt x="11097" y="12793"/>
                    <a:pt x="11057" y="12726"/>
                    <a:pt x="11012" y="12644"/>
                  </a:cubicBezTo>
                  <a:lnTo>
                    <a:pt x="11012" y="12623"/>
                  </a:lnTo>
                  <a:cubicBezTo>
                    <a:pt x="11012" y="12597"/>
                    <a:pt x="10992" y="12577"/>
                    <a:pt x="10973" y="12536"/>
                  </a:cubicBezTo>
                  <a:cubicBezTo>
                    <a:pt x="11012" y="12536"/>
                    <a:pt x="11032" y="12515"/>
                    <a:pt x="11077" y="12495"/>
                  </a:cubicBezTo>
                  <a:close/>
                  <a:moveTo>
                    <a:pt x="12092" y="13090"/>
                  </a:moveTo>
                  <a:cubicBezTo>
                    <a:pt x="12122" y="13090"/>
                    <a:pt x="12107" y="13115"/>
                    <a:pt x="12114" y="13137"/>
                  </a:cubicBezTo>
                  <a:cubicBezTo>
                    <a:pt x="12102" y="13121"/>
                    <a:pt x="12092" y="13105"/>
                    <a:pt x="12092" y="13090"/>
                  </a:cubicBezTo>
                  <a:close/>
                  <a:moveTo>
                    <a:pt x="10704" y="12644"/>
                  </a:moveTo>
                  <a:cubicBezTo>
                    <a:pt x="10704" y="12685"/>
                    <a:pt x="10744" y="12705"/>
                    <a:pt x="10764" y="12751"/>
                  </a:cubicBezTo>
                  <a:cubicBezTo>
                    <a:pt x="10783" y="12793"/>
                    <a:pt x="10808" y="12833"/>
                    <a:pt x="10848" y="12833"/>
                  </a:cubicBezTo>
                  <a:cubicBezTo>
                    <a:pt x="10848" y="12854"/>
                    <a:pt x="10868" y="12900"/>
                    <a:pt x="10868" y="12921"/>
                  </a:cubicBezTo>
                  <a:cubicBezTo>
                    <a:pt x="10888" y="12962"/>
                    <a:pt x="10908" y="13008"/>
                    <a:pt x="10933" y="13049"/>
                  </a:cubicBezTo>
                  <a:cubicBezTo>
                    <a:pt x="10953" y="13090"/>
                    <a:pt x="10953" y="13111"/>
                    <a:pt x="10973" y="13136"/>
                  </a:cubicBezTo>
                  <a:cubicBezTo>
                    <a:pt x="10992" y="13157"/>
                    <a:pt x="11012" y="13177"/>
                    <a:pt x="10992" y="13219"/>
                  </a:cubicBezTo>
                  <a:cubicBezTo>
                    <a:pt x="10992" y="13219"/>
                    <a:pt x="11012" y="13239"/>
                    <a:pt x="10992" y="13265"/>
                  </a:cubicBezTo>
                  <a:cubicBezTo>
                    <a:pt x="10908" y="13285"/>
                    <a:pt x="10828" y="13285"/>
                    <a:pt x="10744" y="13306"/>
                  </a:cubicBezTo>
                  <a:cubicBezTo>
                    <a:pt x="10744" y="13306"/>
                    <a:pt x="10724" y="13306"/>
                    <a:pt x="10724" y="13285"/>
                  </a:cubicBezTo>
                  <a:cubicBezTo>
                    <a:pt x="10704" y="13285"/>
                    <a:pt x="10704" y="13306"/>
                    <a:pt x="10684" y="13306"/>
                  </a:cubicBezTo>
                  <a:cubicBezTo>
                    <a:pt x="10684" y="13265"/>
                    <a:pt x="10639" y="13239"/>
                    <a:pt x="10619" y="13219"/>
                  </a:cubicBezTo>
                  <a:cubicBezTo>
                    <a:pt x="10619" y="13239"/>
                    <a:pt x="10619" y="13239"/>
                    <a:pt x="10599" y="13239"/>
                  </a:cubicBezTo>
                  <a:cubicBezTo>
                    <a:pt x="10599" y="13198"/>
                    <a:pt x="10599" y="13177"/>
                    <a:pt x="10579" y="13136"/>
                  </a:cubicBezTo>
                  <a:cubicBezTo>
                    <a:pt x="10560" y="13111"/>
                    <a:pt x="10535" y="13070"/>
                    <a:pt x="10535" y="13049"/>
                  </a:cubicBezTo>
                  <a:cubicBezTo>
                    <a:pt x="10495" y="12962"/>
                    <a:pt x="10475" y="12900"/>
                    <a:pt x="10435" y="12854"/>
                  </a:cubicBezTo>
                  <a:cubicBezTo>
                    <a:pt x="10410" y="12813"/>
                    <a:pt x="10390" y="12772"/>
                    <a:pt x="10390" y="12705"/>
                  </a:cubicBezTo>
                  <a:cubicBezTo>
                    <a:pt x="10420" y="12705"/>
                    <a:pt x="10448" y="12714"/>
                    <a:pt x="10469" y="12714"/>
                  </a:cubicBezTo>
                  <a:cubicBezTo>
                    <a:pt x="10480" y="12714"/>
                    <a:pt x="10488" y="12712"/>
                    <a:pt x="10495" y="12705"/>
                  </a:cubicBezTo>
                  <a:cubicBezTo>
                    <a:pt x="10515" y="12705"/>
                    <a:pt x="10515" y="12685"/>
                    <a:pt x="10515" y="12685"/>
                  </a:cubicBezTo>
                  <a:cubicBezTo>
                    <a:pt x="10535" y="12664"/>
                    <a:pt x="10560" y="12664"/>
                    <a:pt x="10579" y="12664"/>
                  </a:cubicBezTo>
                  <a:cubicBezTo>
                    <a:pt x="10579" y="12644"/>
                    <a:pt x="10599" y="12644"/>
                    <a:pt x="10599" y="12644"/>
                  </a:cubicBezTo>
                  <a:cubicBezTo>
                    <a:pt x="10629" y="12654"/>
                    <a:pt x="10644" y="12659"/>
                    <a:pt x="10657" y="12659"/>
                  </a:cubicBezTo>
                  <a:cubicBezTo>
                    <a:pt x="10670" y="12659"/>
                    <a:pt x="10682" y="12654"/>
                    <a:pt x="10704" y="12644"/>
                  </a:cubicBezTo>
                  <a:close/>
                  <a:moveTo>
                    <a:pt x="11976" y="13105"/>
                  </a:moveTo>
                  <a:cubicBezTo>
                    <a:pt x="11980" y="13105"/>
                    <a:pt x="11984" y="13107"/>
                    <a:pt x="11988" y="13111"/>
                  </a:cubicBezTo>
                  <a:cubicBezTo>
                    <a:pt x="12028" y="13136"/>
                    <a:pt x="12052" y="13157"/>
                    <a:pt x="12092" y="13198"/>
                  </a:cubicBezTo>
                  <a:cubicBezTo>
                    <a:pt x="12028" y="13219"/>
                    <a:pt x="12008" y="13265"/>
                    <a:pt x="11948" y="13285"/>
                  </a:cubicBezTo>
                  <a:cubicBezTo>
                    <a:pt x="11883" y="13285"/>
                    <a:pt x="11843" y="13306"/>
                    <a:pt x="11779" y="13306"/>
                  </a:cubicBezTo>
                  <a:cubicBezTo>
                    <a:pt x="11739" y="13265"/>
                    <a:pt x="11739" y="13265"/>
                    <a:pt x="11719" y="13219"/>
                  </a:cubicBezTo>
                  <a:cubicBezTo>
                    <a:pt x="11779" y="13177"/>
                    <a:pt x="11843" y="13157"/>
                    <a:pt x="11903" y="13111"/>
                  </a:cubicBezTo>
                  <a:cubicBezTo>
                    <a:pt x="11913" y="13116"/>
                    <a:pt x="11922" y="13119"/>
                    <a:pt x="11930" y="13119"/>
                  </a:cubicBezTo>
                  <a:cubicBezTo>
                    <a:pt x="11950" y="13119"/>
                    <a:pt x="11964" y="13105"/>
                    <a:pt x="11976" y="13105"/>
                  </a:cubicBezTo>
                  <a:close/>
                  <a:moveTo>
                    <a:pt x="11430" y="13285"/>
                  </a:moveTo>
                  <a:cubicBezTo>
                    <a:pt x="11490" y="13285"/>
                    <a:pt x="11530" y="13326"/>
                    <a:pt x="11555" y="13367"/>
                  </a:cubicBezTo>
                  <a:cubicBezTo>
                    <a:pt x="11555" y="13393"/>
                    <a:pt x="11530" y="13393"/>
                    <a:pt x="11530" y="13414"/>
                  </a:cubicBezTo>
                  <a:cubicBezTo>
                    <a:pt x="11530" y="13414"/>
                    <a:pt x="11530" y="13434"/>
                    <a:pt x="11555" y="13434"/>
                  </a:cubicBezTo>
                  <a:cubicBezTo>
                    <a:pt x="11532" y="13444"/>
                    <a:pt x="11511" y="13444"/>
                    <a:pt x="11493" y="13444"/>
                  </a:cubicBezTo>
                  <a:cubicBezTo>
                    <a:pt x="11475" y="13444"/>
                    <a:pt x="11460" y="13444"/>
                    <a:pt x="11450" y="13455"/>
                  </a:cubicBezTo>
                  <a:cubicBezTo>
                    <a:pt x="11430" y="13434"/>
                    <a:pt x="11386" y="13414"/>
                    <a:pt x="11386" y="13367"/>
                  </a:cubicBezTo>
                  <a:cubicBezTo>
                    <a:pt x="11406" y="13347"/>
                    <a:pt x="11430" y="13326"/>
                    <a:pt x="11430" y="13285"/>
                  </a:cubicBezTo>
                  <a:close/>
                  <a:moveTo>
                    <a:pt x="10158" y="12783"/>
                  </a:moveTo>
                  <a:cubicBezTo>
                    <a:pt x="10180" y="12783"/>
                    <a:pt x="10200" y="12793"/>
                    <a:pt x="10226" y="12793"/>
                  </a:cubicBezTo>
                  <a:lnTo>
                    <a:pt x="10186" y="12793"/>
                  </a:lnTo>
                  <a:cubicBezTo>
                    <a:pt x="10186" y="12813"/>
                    <a:pt x="10206" y="12813"/>
                    <a:pt x="10206" y="12833"/>
                  </a:cubicBezTo>
                  <a:cubicBezTo>
                    <a:pt x="10226" y="12813"/>
                    <a:pt x="10226" y="12793"/>
                    <a:pt x="10246" y="12793"/>
                  </a:cubicBezTo>
                  <a:cubicBezTo>
                    <a:pt x="10286" y="12833"/>
                    <a:pt x="10286" y="12880"/>
                    <a:pt x="10331" y="12921"/>
                  </a:cubicBezTo>
                  <a:cubicBezTo>
                    <a:pt x="10331" y="12921"/>
                    <a:pt x="10311" y="12941"/>
                    <a:pt x="10311" y="12962"/>
                  </a:cubicBezTo>
                  <a:cubicBezTo>
                    <a:pt x="10331" y="12982"/>
                    <a:pt x="10351" y="13008"/>
                    <a:pt x="10370" y="13008"/>
                  </a:cubicBezTo>
                  <a:cubicBezTo>
                    <a:pt x="10351" y="13029"/>
                    <a:pt x="10370" y="13049"/>
                    <a:pt x="10390" y="13049"/>
                  </a:cubicBezTo>
                  <a:cubicBezTo>
                    <a:pt x="10410" y="13070"/>
                    <a:pt x="10410" y="13090"/>
                    <a:pt x="10410" y="13090"/>
                  </a:cubicBezTo>
                  <a:cubicBezTo>
                    <a:pt x="10410" y="13157"/>
                    <a:pt x="10455" y="13177"/>
                    <a:pt x="10475" y="13198"/>
                  </a:cubicBezTo>
                  <a:cubicBezTo>
                    <a:pt x="10475" y="13239"/>
                    <a:pt x="10475" y="13285"/>
                    <a:pt x="10515" y="13326"/>
                  </a:cubicBezTo>
                  <a:cubicBezTo>
                    <a:pt x="10515" y="13347"/>
                    <a:pt x="10495" y="13367"/>
                    <a:pt x="10515" y="13393"/>
                  </a:cubicBezTo>
                  <a:cubicBezTo>
                    <a:pt x="10515" y="13403"/>
                    <a:pt x="10510" y="13408"/>
                    <a:pt x="10502" y="13408"/>
                  </a:cubicBezTo>
                  <a:cubicBezTo>
                    <a:pt x="10495" y="13408"/>
                    <a:pt x="10485" y="13403"/>
                    <a:pt x="10475" y="13393"/>
                  </a:cubicBezTo>
                  <a:cubicBezTo>
                    <a:pt x="10455" y="13414"/>
                    <a:pt x="10475" y="13434"/>
                    <a:pt x="10455" y="13434"/>
                  </a:cubicBezTo>
                  <a:cubicBezTo>
                    <a:pt x="10433" y="13444"/>
                    <a:pt x="10416" y="13449"/>
                    <a:pt x="10406" y="13449"/>
                  </a:cubicBezTo>
                  <a:cubicBezTo>
                    <a:pt x="10395" y="13449"/>
                    <a:pt x="10390" y="13444"/>
                    <a:pt x="10390" y="13434"/>
                  </a:cubicBezTo>
                  <a:cubicBezTo>
                    <a:pt x="10351" y="13455"/>
                    <a:pt x="10331" y="13475"/>
                    <a:pt x="10266" y="13475"/>
                  </a:cubicBezTo>
                  <a:cubicBezTo>
                    <a:pt x="10246" y="13542"/>
                    <a:pt x="10186" y="13521"/>
                    <a:pt x="10141" y="13563"/>
                  </a:cubicBezTo>
                  <a:cubicBezTo>
                    <a:pt x="10128" y="13556"/>
                    <a:pt x="10115" y="13553"/>
                    <a:pt x="10102" y="13553"/>
                  </a:cubicBezTo>
                  <a:cubicBezTo>
                    <a:pt x="10077" y="13553"/>
                    <a:pt x="10054" y="13563"/>
                    <a:pt x="10037" y="13563"/>
                  </a:cubicBezTo>
                  <a:cubicBezTo>
                    <a:pt x="10017" y="13563"/>
                    <a:pt x="9997" y="13563"/>
                    <a:pt x="9997" y="13583"/>
                  </a:cubicBezTo>
                  <a:cubicBezTo>
                    <a:pt x="9991" y="13597"/>
                    <a:pt x="9982" y="13601"/>
                    <a:pt x="9972" y="13601"/>
                  </a:cubicBezTo>
                  <a:cubicBezTo>
                    <a:pt x="9953" y="13601"/>
                    <a:pt x="9929" y="13583"/>
                    <a:pt x="9913" y="13583"/>
                  </a:cubicBezTo>
                  <a:cubicBezTo>
                    <a:pt x="9893" y="13583"/>
                    <a:pt x="9873" y="13583"/>
                    <a:pt x="9873" y="13542"/>
                  </a:cubicBezTo>
                  <a:cubicBezTo>
                    <a:pt x="9853" y="13496"/>
                    <a:pt x="9813" y="13475"/>
                    <a:pt x="9833" y="13414"/>
                  </a:cubicBezTo>
                  <a:cubicBezTo>
                    <a:pt x="9788" y="13393"/>
                    <a:pt x="9768" y="13347"/>
                    <a:pt x="9768" y="13306"/>
                  </a:cubicBezTo>
                  <a:cubicBezTo>
                    <a:pt x="9748" y="13285"/>
                    <a:pt x="9729" y="13285"/>
                    <a:pt x="9709" y="13285"/>
                  </a:cubicBezTo>
                  <a:cubicBezTo>
                    <a:pt x="9709" y="13219"/>
                    <a:pt x="9664" y="13177"/>
                    <a:pt x="9644" y="13136"/>
                  </a:cubicBezTo>
                  <a:cubicBezTo>
                    <a:pt x="9624" y="13090"/>
                    <a:pt x="9604" y="13029"/>
                    <a:pt x="9604" y="12982"/>
                  </a:cubicBezTo>
                  <a:cubicBezTo>
                    <a:pt x="9624" y="12941"/>
                    <a:pt x="9644" y="12941"/>
                    <a:pt x="9664" y="12941"/>
                  </a:cubicBezTo>
                  <a:cubicBezTo>
                    <a:pt x="9709" y="12921"/>
                    <a:pt x="9729" y="12921"/>
                    <a:pt x="9748" y="12880"/>
                  </a:cubicBezTo>
                  <a:cubicBezTo>
                    <a:pt x="9760" y="12883"/>
                    <a:pt x="9772" y="12885"/>
                    <a:pt x="9784" y="12885"/>
                  </a:cubicBezTo>
                  <a:cubicBezTo>
                    <a:pt x="9835" y="12885"/>
                    <a:pt x="9885" y="12854"/>
                    <a:pt x="9938" y="12854"/>
                  </a:cubicBezTo>
                  <a:lnTo>
                    <a:pt x="9977" y="12854"/>
                  </a:lnTo>
                  <a:cubicBezTo>
                    <a:pt x="9987" y="12844"/>
                    <a:pt x="9997" y="12844"/>
                    <a:pt x="10005" y="12844"/>
                  </a:cubicBezTo>
                  <a:cubicBezTo>
                    <a:pt x="10012" y="12844"/>
                    <a:pt x="10017" y="12844"/>
                    <a:pt x="10017" y="12833"/>
                  </a:cubicBezTo>
                  <a:cubicBezTo>
                    <a:pt x="10062" y="12813"/>
                    <a:pt x="10102" y="12813"/>
                    <a:pt x="10122" y="12793"/>
                  </a:cubicBezTo>
                  <a:cubicBezTo>
                    <a:pt x="10135" y="12786"/>
                    <a:pt x="10147" y="12783"/>
                    <a:pt x="10158" y="12783"/>
                  </a:cubicBezTo>
                  <a:close/>
                  <a:moveTo>
                    <a:pt x="10811" y="13608"/>
                  </a:moveTo>
                  <a:cubicBezTo>
                    <a:pt x="10813" y="13608"/>
                    <a:pt x="10818" y="13614"/>
                    <a:pt x="10828" y="13624"/>
                  </a:cubicBezTo>
                  <a:lnTo>
                    <a:pt x="10808" y="13624"/>
                  </a:lnTo>
                  <a:cubicBezTo>
                    <a:pt x="10808" y="13614"/>
                    <a:pt x="10808" y="13608"/>
                    <a:pt x="10811" y="13608"/>
                  </a:cubicBezTo>
                  <a:close/>
                  <a:moveTo>
                    <a:pt x="11077" y="13434"/>
                  </a:moveTo>
                  <a:cubicBezTo>
                    <a:pt x="11097" y="13475"/>
                    <a:pt x="11137" y="13475"/>
                    <a:pt x="11157" y="13496"/>
                  </a:cubicBezTo>
                  <a:lnTo>
                    <a:pt x="11157" y="13583"/>
                  </a:lnTo>
                  <a:cubicBezTo>
                    <a:pt x="11143" y="13597"/>
                    <a:pt x="11129" y="13612"/>
                    <a:pt x="11108" y="13612"/>
                  </a:cubicBezTo>
                  <a:cubicBezTo>
                    <a:pt x="11099" y="13612"/>
                    <a:pt x="11089" y="13609"/>
                    <a:pt x="11077" y="13603"/>
                  </a:cubicBezTo>
                  <a:cubicBezTo>
                    <a:pt x="11057" y="13603"/>
                    <a:pt x="11032" y="13624"/>
                    <a:pt x="10992" y="13650"/>
                  </a:cubicBezTo>
                  <a:cubicBezTo>
                    <a:pt x="10979" y="13650"/>
                    <a:pt x="10966" y="13638"/>
                    <a:pt x="10953" y="13638"/>
                  </a:cubicBezTo>
                  <a:cubicBezTo>
                    <a:pt x="10946" y="13638"/>
                    <a:pt x="10939" y="13641"/>
                    <a:pt x="10933" y="13650"/>
                  </a:cubicBezTo>
                  <a:cubicBezTo>
                    <a:pt x="10918" y="13657"/>
                    <a:pt x="10906" y="13659"/>
                    <a:pt x="10895" y="13659"/>
                  </a:cubicBezTo>
                  <a:cubicBezTo>
                    <a:pt x="10875" y="13659"/>
                    <a:pt x="10862" y="13650"/>
                    <a:pt x="10848" y="13650"/>
                  </a:cubicBezTo>
                  <a:cubicBezTo>
                    <a:pt x="10828" y="13624"/>
                    <a:pt x="10848" y="13624"/>
                    <a:pt x="10828" y="13603"/>
                  </a:cubicBezTo>
                  <a:lnTo>
                    <a:pt x="10808" y="13583"/>
                  </a:lnTo>
                  <a:cubicBezTo>
                    <a:pt x="10818" y="13573"/>
                    <a:pt x="10828" y="13573"/>
                    <a:pt x="10838" y="13573"/>
                  </a:cubicBezTo>
                  <a:cubicBezTo>
                    <a:pt x="10848" y="13573"/>
                    <a:pt x="10858" y="13573"/>
                    <a:pt x="10868" y="13563"/>
                  </a:cubicBezTo>
                  <a:lnTo>
                    <a:pt x="10868" y="13542"/>
                  </a:lnTo>
                  <a:cubicBezTo>
                    <a:pt x="10848" y="13521"/>
                    <a:pt x="10868" y="13521"/>
                    <a:pt x="10868" y="13521"/>
                  </a:cubicBezTo>
                  <a:cubicBezTo>
                    <a:pt x="10933" y="13496"/>
                    <a:pt x="11012" y="13475"/>
                    <a:pt x="11077" y="13434"/>
                  </a:cubicBezTo>
                  <a:close/>
                  <a:moveTo>
                    <a:pt x="9375" y="13029"/>
                  </a:moveTo>
                  <a:cubicBezTo>
                    <a:pt x="9375" y="13049"/>
                    <a:pt x="9375" y="13049"/>
                    <a:pt x="9395" y="13070"/>
                  </a:cubicBezTo>
                  <a:lnTo>
                    <a:pt x="9395" y="13111"/>
                  </a:lnTo>
                  <a:cubicBezTo>
                    <a:pt x="9402" y="13119"/>
                    <a:pt x="9409" y="13122"/>
                    <a:pt x="9416" y="13122"/>
                  </a:cubicBezTo>
                  <a:cubicBezTo>
                    <a:pt x="9429" y="13122"/>
                    <a:pt x="9440" y="13111"/>
                    <a:pt x="9440" y="13111"/>
                  </a:cubicBezTo>
                  <a:lnTo>
                    <a:pt x="9440" y="13136"/>
                  </a:lnTo>
                  <a:cubicBezTo>
                    <a:pt x="9440" y="13157"/>
                    <a:pt x="9460" y="13177"/>
                    <a:pt x="9460" y="13198"/>
                  </a:cubicBezTo>
                  <a:cubicBezTo>
                    <a:pt x="9480" y="13239"/>
                    <a:pt x="9500" y="13285"/>
                    <a:pt x="9500" y="13326"/>
                  </a:cubicBezTo>
                  <a:cubicBezTo>
                    <a:pt x="9500" y="13367"/>
                    <a:pt x="9540" y="13393"/>
                    <a:pt x="9540" y="13393"/>
                  </a:cubicBezTo>
                  <a:cubicBezTo>
                    <a:pt x="9564" y="13414"/>
                    <a:pt x="9584" y="13434"/>
                    <a:pt x="9584" y="13455"/>
                  </a:cubicBezTo>
                  <a:cubicBezTo>
                    <a:pt x="9604" y="13496"/>
                    <a:pt x="9644" y="13542"/>
                    <a:pt x="9664" y="13603"/>
                  </a:cubicBezTo>
                  <a:cubicBezTo>
                    <a:pt x="9689" y="13624"/>
                    <a:pt x="9664" y="13650"/>
                    <a:pt x="9644" y="13670"/>
                  </a:cubicBezTo>
                  <a:cubicBezTo>
                    <a:pt x="9640" y="13674"/>
                    <a:pt x="9636" y="13676"/>
                    <a:pt x="9634" y="13676"/>
                  </a:cubicBezTo>
                  <a:cubicBezTo>
                    <a:pt x="9626" y="13676"/>
                    <a:pt x="9622" y="13664"/>
                    <a:pt x="9614" y="13664"/>
                  </a:cubicBezTo>
                  <a:cubicBezTo>
                    <a:pt x="9612" y="13664"/>
                    <a:pt x="9608" y="13666"/>
                    <a:pt x="9604" y="13670"/>
                  </a:cubicBezTo>
                  <a:cubicBezTo>
                    <a:pt x="9564" y="13670"/>
                    <a:pt x="9540" y="13624"/>
                    <a:pt x="9500" y="13624"/>
                  </a:cubicBezTo>
                  <a:cubicBezTo>
                    <a:pt x="9520" y="13583"/>
                    <a:pt x="9460" y="13563"/>
                    <a:pt x="9480" y="13496"/>
                  </a:cubicBezTo>
                  <a:cubicBezTo>
                    <a:pt x="9415" y="13414"/>
                    <a:pt x="9355" y="13347"/>
                    <a:pt x="9316" y="13239"/>
                  </a:cubicBezTo>
                  <a:cubicBezTo>
                    <a:pt x="9271" y="13198"/>
                    <a:pt x="9251" y="13136"/>
                    <a:pt x="9251" y="13070"/>
                  </a:cubicBezTo>
                  <a:cubicBezTo>
                    <a:pt x="9271" y="13070"/>
                    <a:pt x="9271" y="13049"/>
                    <a:pt x="9291" y="13029"/>
                  </a:cubicBezTo>
                  <a:close/>
                  <a:moveTo>
                    <a:pt x="10579" y="13624"/>
                  </a:moveTo>
                  <a:cubicBezTo>
                    <a:pt x="10619" y="13624"/>
                    <a:pt x="10639" y="13670"/>
                    <a:pt x="10659" y="13711"/>
                  </a:cubicBezTo>
                  <a:cubicBezTo>
                    <a:pt x="10619" y="13732"/>
                    <a:pt x="10599" y="13732"/>
                    <a:pt x="10579" y="13752"/>
                  </a:cubicBezTo>
                  <a:cubicBezTo>
                    <a:pt x="10535" y="13778"/>
                    <a:pt x="10515" y="13778"/>
                    <a:pt x="10475" y="13778"/>
                  </a:cubicBezTo>
                  <a:cubicBezTo>
                    <a:pt x="10435" y="13799"/>
                    <a:pt x="10390" y="13799"/>
                    <a:pt x="10351" y="13840"/>
                  </a:cubicBezTo>
                  <a:cubicBezTo>
                    <a:pt x="10286" y="13860"/>
                    <a:pt x="10226" y="13881"/>
                    <a:pt x="10186" y="13881"/>
                  </a:cubicBezTo>
                  <a:cubicBezTo>
                    <a:pt x="10141" y="13881"/>
                    <a:pt x="10122" y="13906"/>
                    <a:pt x="10082" y="13906"/>
                  </a:cubicBezTo>
                  <a:cubicBezTo>
                    <a:pt x="10062" y="13906"/>
                    <a:pt x="10062" y="13860"/>
                    <a:pt x="10037" y="13860"/>
                  </a:cubicBezTo>
                  <a:lnTo>
                    <a:pt x="10037" y="13819"/>
                  </a:lnTo>
                  <a:cubicBezTo>
                    <a:pt x="10062" y="13799"/>
                    <a:pt x="10017" y="13799"/>
                    <a:pt x="10037" y="13778"/>
                  </a:cubicBezTo>
                  <a:lnTo>
                    <a:pt x="10062" y="13778"/>
                  </a:lnTo>
                  <a:cubicBezTo>
                    <a:pt x="10082" y="13752"/>
                    <a:pt x="10122" y="13778"/>
                    <a:pt x="10141" y="13732"/>
                  </a:cubicBezTo>
                  <a:cubicBezTo>
                    <a:pt x="10186" y="13711"/>
                    <a:pt x="10206" y="13711"/>
                    <a:pt x="10226" y="13691"/>
                  </a:cubicBezTo>
                  <a:cubicBezTo>
                    <a:pt x="10246" y="13691"/>
                    <a:pt x="10266" y="13711"/>
                    <a:pt x="10266" y="13711"/>
                  </a:cubicBezTo>
                  <a:cubicBezTo>
                    <a:pt x="10343" y="13666"/>
                    <a:pt x="10410" y="13640"/>
                    <a:pt x="10481" y="13640"/>
                  </a:cubicBezTo>
                  <a:cubicBezTo>
                    <a:pt x="10506" y="13640"/>
                    <a:pt x="10532" y="13643"/>
                    <a:pt x="10560" y="13650"/>
                  </a:cubicBezTo>
                  <a:lnTo>
                    <a:pt x="10579" y="13624"/>
                  </a:lnTo>
                  <a:close/>
                  <a:moveTo>
                    <a:pt x="12525" y="13906"/>
                  </a:moveTo>
                  <a:cubicBezTo>
                    <a:pt x="12550" y="13906"/>
                    <a:pt x="12550" y="13906"/>
                    <a:pt x="12550" y="13927"/>
                  </a:cubicBezTo>
                  <a:cubicBezTo>
                    <a:pt x="12525" y="13927"/>
                    <a:pt x="12525" y="13906"/>
                    <a:pt x="12525" y="13906"/>
                  </a:cubicBezTo>
                  <a:close/>
                  <a:moveTo>
                    <a:pt x="9748" y="13860"/>
                  </a:moveTo>
                  <a:cubicBezTo>
                    <a:pt x="9788" y="13860"/>
                    <a:pt x="9813" y="13860"/>
                    <a:pt x="9833" y="13906"/>
                  </a:cubicBezTo>
                  <a:cubicBezTo>
                    <a:pt x="9833" y="13947"/>
                    <a:pt x="9788" y="13968"/>
                    <a:pt x="9768" y="13989"/>
                  </a:cubicBezTo>
                  <a:cubicBezTo>
                    <a:pt x="9709" y="13989"/>
                    <a:pt x="9689" y="13927"/>
                    <a:pt x="9689" y="13860"/>
                  </a:cubicBezTo>
                  <a:cubicBezTo>
                    <a:pt x="9709" y="13860"/>
                    <a:pt x="9709" y="13881"/>
                    <a:pt x="9709" y="13881"/>
                  </a:cubicBezTo>
                  <a:cubicBezTo>
                    <a:pt x="9713" y="13886"/>
                    <a:pt x="9715" y="13889"/>
                    <a:pt x="9717" y="13889"/>
                  </a:cubicBezTo>
                  <a:cubicBezTo>
                    <a:pt x="9722" y="13889"/>
                    <a:pt x="9713" y="13860"/>
                    <a:pt x="9729" y="13860"/>
                  </a:cubicBezTo>
                  <a:close/>
                  <a:moveTo>
                    <a:pt x="12590" y="13968"/>
                  </a:moveTo>
                  <a:lnTo>
                    <a:pt x="12590" y="14009"/>
                  </a:lnTo>
                  <a:lnTo>
                    <a:pt x="12630" y="14009"/>
                  </a:lnTo>
                  <a:cubicBezTo>
                    <a:pt x="12623" y="14018"/>
                    <a:pt x="12616" y="14021"/>
                    <a:pt x="12610" y="14021"/>
                  </a:cubicBezTo>
                  <a:cubicBezTo>
                    <a:pt x="12599" y="14021"/>
                    <a:pt x="12590" y="14009"/>
                    <a:pt x="12590" y="14009"/>
                  </a:cubicBezTo>
                  <a:cubicBezTo>
                    <a:pt x="12590" y="13989"/>
                    <a:pt x="12570" y="13989"/>
                    <a:pt x="12590" y="13968"/>
                  </a:cubicBezTo>
                  <a:close/>
                  <a:moveTo>
                    <a:pt x="6710" y="14144"/>
                  </a:moveTo>
                  <a:cubicBezTo>
                    <a:pt x="6718" y="14144"/>
                    <a:pt x="6723" y="14150"/>
                    <a:pt x="6723" y="14163"/>
                  </a:cubicBezTo>
                  <a:lnTo>
                    <a:pt x="6678" y="14163"/>
                  </a:lnTo>
                  <a:cubicBezTo>
                    <a:pt x="6691" y="14150"/>
                    <a:pt x="6702" y="14144"/>
                    <a:pt x="6710" y="14144"/>
                  </a:cubicBezTo>
                  <a:close/>
                  <a:moveTo>
                    <a:pt x="12858" y="14373"/>
                  </a:moveTo>
                  <a:cubicBezTo>
                    <a:pt x="12898" y="14373"/>
                    <a:pt x="12878" y="14420"/>
                    <a:pt x="12923" y="14440"/>
                  </a:cubicBezTo>
                  <a:lnTo>
                    <a:pt x="12878" y="14440"/>
                  </a:lnTo>
                  <a:cubicBezTo>
                    <a:pt x="12858" y="14420"/>
                    <a:pt x="12858" y="14420"/>
                    <a:pt x="12858" y="14394"/>
                  </a:cubicBezTo>
                  <a:cubicBezTo>
                    <a:pt x="12858" y="14394"/>
                    <a:pt x="12838" y="14394"/>
                    <a:pt x="12858" y="14373"/>
                  </a:cubicBezTo>
                  <a:close/>
                  <a:moveTo>
                    <a:pt x="13047" y="14676"/>
                  </a:moveTo>
                  <a:cubicBezTo>
                    <a:pt x="13067" y="14697"/>
                    <a:pt x="13087" y="14717"/>
                    <a:pt x="13127" y="14738"/>
                  </a:cubicBezTo>
                  <a:cubicBezTo>
                    <a:pt x="13107" y="14759"/>
                    <a:pt x="13087" y="14759"/>
                    <a:pt x="13087" y="14759"/>
                  </a:cubicBezTo>
                  <a:cubicBezTo>
                    <a:pt x="13067" y="14738"/>
                    <a:pt x="13047" y="14697"/>
                    <a:pt x="13047" y="14676"/>
                  </a:cubicBezTo>
                  <a:close/>
                  <a:moveTo>
                    <a:pt x="13169" y="14810"/>
                  </a:moveTo>
                  <a:cubicBezTo>
                    <a:pt x="13172" y="14810"/>
                    <a:pt x="13172" y="14815"/>
                    <a:pt x="13172" y="14825"/>
                  </a:cubicBezTo>
                  <a:lnTo>
                    <a:pt x="13147" y="14825"/>
                  </a:lnTo>
                  <a:cubicBezTo>
                    <a:pt x="13159" y="14815"/>
                    <a:pt x="13166" y="14810"/>
                    <a:pt x="13169" y="14810"/>
                  </a:cubicBezTo>
                  <a:close/>
                  <a:moveTo>
                    <a:pt x="13316" y="14954"/>
                  </a:moveTo>
                  <a:lnTo>
                    <a:pt x="13316" y="14974"/>
                  </a:lnTo>
                  <a:lnTo>
                    <a:pt x="13296" y="14974"/>
                  </a:lnTo>
                  <a:cubicBezTo>
                    <a:pt x="13296" y="14974"/>
                    <a:pt x="13296" y="14954"/>
                    <a:pt x="13316" y="14954"/>
                  </a:cubicBezTo>
                  <a:close/>
                  <a:moveTo>
                    <a:pt x="13421" y="15123"/>
                  </a:moveTo>
                  <a:lnTo>
                    <a:pt x="13421" y="15143"/>
                  </a:lnTo>
                  <a:cubicBezTo>
                    <a:pt x="13396" y="15143"/>
                    <a:pt x="13396" y="15143"/>
                    <a:pt x="13421" y="15123"/>
                  </a:cubicBezTo>
                  <a:close/>
                  <a:moveTo>
                    <a:pt x="13854" y="15657"/>
                  </a:moveTo>
                  <a:cubicBezTo>
                    <a:pt x="13854" y="15667"/>
                    <a:pt x="13848" y="15672"/>
                    <a:pt x="13844" y="15672"/>
                  </a:cubicBezTo>
                  <a:cubicBezTo>
                    <a:pt x="13839" y="15672"/>
                    <a:pt x="13834" y="15667"/>
                    <a:pt x="13834" y="15657"/>
                  </a:cubicBezTo>
                  <a:close/>
                  <a:moveTo>
                    <a:pt x="13868" y="15692"/>
                  </a:moveTo>
                  <a:cubicBezTo>
                    <a:pt x="13873" y="15692"/>
                    <a:pt x="13873" y="15703"/>
                    <a:pt x="13873" y="15703"/>
                  </a:cubicBezTo>
                  <a:lnTo>
                    <a:pt x="13854" y="15703"/>
                  </a:lnTo>
                  <a:cubicBezTo>
                    <a:pt x="13860" y="15695"/>
                    <a:pt x="13865" y="15692"/>
                    <a:pt x="13868" y="15692"/>
                  </a:cubicBezTo>
                  <a:close/>
                  <a:moveTo>
                    <a:pt x="14309" y="16134"/>
                  </a:moveTo>
                  <a:cubicBezTo>
                    <a:pt x="14311" y="16134"/>
                    <a:pt x="14311" y="16139"/>
                    <a:pt x="14311" y="16150"/>
                  </a:cubicBezTo>
                  <a:lnTo>
                    <a:pt x="14292" y="16150"/>
                  </a:lnTo>
                  <a:cubicBezTo>
                    <a:pt x="14301" y="16139"/>
                    <a:pt x="14306" y="16134"/>
                    <a:pt x="14309" y="16134"/>
                  </a:cubicBezTo>
                  <a:close/>
                  <a:moveTo>
                    <a:pt x="14441" y="16311"/>
                  </a:moveTo>
                  <a:cubicBezTo>
                    <a:pt x="14456" y="16311"/>
                    <a:pt x="14456" y="16326"/>
                    <a:pt x="14456" y="16345"/>
                  </a:cubicBezTo>
                  <a:lnTo>
                    <a:pt x="14476" y="16345"/>
                  </a:lnTo>
                  <a:cubicBezTo>
                    <a:pt x="14476" y="16365"/>
                    <a:pt x="14476" y="16365"/>
                    <a:pt x="14456" y="16365"/>
                  </a:cubicBezTo>
                  <a:lnTo>
                    <a:pt x="14456" y="16345"/>
                  </a:lnTo>
                  <a:cubicBezTo>
                    <a:pt x="14436" y="16345"/>
                    <a:pt x="14436" y="16319"/>
                    <a:pt x="14416" y="16319"/>
                  </a:cubicBezTo>
                  <a:cubicBezTo>
                    <a:pt x="14427" y="16313"/>
                    <a:pt x="14435" y="16311"/>
                    <a:pt x="14441" y="16311"/>
                  </a:cubicBezTo>
                  <a:close/>
                  <a:moveTo>
                    <a:pt x="14495" y="16386"/>
                  </a:moveTo>
                  <a:cubicBezTo>
                    <a:pt x="14515" y="16386"/>
                    <a:pt x="14540" y="16386"/>
                    <a:pt x="14515" y="16406"/>
                  </a:cubicBezTo>
                  <a:cubicBezTo>
                    <a:pt x="14515" y="16406"/>
                    <a:pt x="14495" y="16406"/>
                    <a:pt x="14495" y="16386"/>
                  </a:cubicBezTo>
                  <a:close/>
                  <a:moveTo>
                    <a:pt x="14600" y="16427"/>
                  </a:moveTo>
                  <a:cubicBezTo>
                    <a:pt x="14600" y="16437"/>
                    <a:pt x="14600" y="16442"/>
                    <a:pt x="14597" y="16442"/>
                  </a:cubicBezTo>
                  <a:cubicBezTo>
                    <a:pt x="14595" y="16442"/>
                    <a:pt x="14590" y="16437"/>
                    <a:pt x="14580" y="16427"/>
                  </a:cubicBezTo>
                  <a:close/>
                  <a:moveTo>
                    <a:pt x="14993" y="16473"/>
                  </a:moveTo>
                  <a:cubicBezTo>
                    <a:pt x="15013" y="16473"/>
                    <a:pt x="15013" y="16494"/>
                    <a:pt x="15038" y="16494"/>
                  </a:cubicBezTo>
                  <a:cubicBezTo>
                    <a:pt x="15030" y="16500"/>
                    <a:pt x="15024" y="16502"/>
                    <a:pt x="15018" y="16502"/>
                  </a:cubicBezTo>
                  <a:cubicBezTo>
                    <a:pt x="15003" y="16502"/>
                    <a:pt x="14993" y="16488"/>
                    <a:pt x="14993" y="16473"/>
                  </a:cubicBezTo>
                  <a:close/>
                  <a:moveTo>
                    <a:pt x="15202" y="16576"/>
                  </a:moveTo>
                  <a:cubicBezTo>
                    <a:pt x="15202" y="16576"/>
                    <a:pt x="15202" y="16601"/>
                    <a:pt x="15182" y="16601"/>
                  </a:cubicBezTo>
                  <a:cubicBezTo>
                    <a:pt x="15182" y="16576"/>
                    <a:pt x="15202" y="16576"/>
                    <a:pt x="15202" y="16576"/>
                  </a:cubicBezTo>
                  <a:close/>
                  <a:moveTo>
                    <a:pt x="16307" y="17511"/>
                  </a:moveTo>
                  <a:cubicBezTo>
                    <a:pt x="16313" y="17511"/>
                    <a:pt x="16321" y="17520"/>
                    <a:pt x="16321" y="17520"/>
                  </a:cubicBezTo>
                  <a:lnTo>
                    <a:pt x="16302" y="17520"/>
                  </a:lnTo>
                  <a:cubicBezTo>
                    <a:pt x="16302" y="17513"/>
                    <a:pt x="16304" y="17511"/>
                    <a:pt x="16307" y="17511"/>
                  </a:cubicBezTo>
                  <a:close/>
                  <a:moveTo>
                    <a:pt x="16734" y="17731"/>
                  </a:moveTo>
                  <a:cubicBezTo>
                    <a:pt x="16734" y="17739"/>
                    <a:pt x="16734" y="17742"/>
                    <a:pt x="16734" y="17742"/>
                  </a:cubicBezTo>
                  <a:cubicBezTo>
                    <a:pt x="16732" y="17742"/>
                    <a:pt x="16728" y="17731"/>
                    <a:pt x="16715" y="17731"/>
                  </a:cubicBezTo>
                  <a:close/>
                  <a:moveTo>
                    <a:pt x="16974" y="17850"/>
                  </a:moveTo>
                  <a:cubicBezTo>
                    <a:pt x="16986" y="17850"/>
                    <a:pt x="17003" y="17859"/>
                    <a:pt x="17003" y="17859"/>
                  </a:cubicBezTo>
                  <a:cubicBezTo>
                    <a:pt x="17003" y="17872"/>
                    <a:pt x="16998" y="17878"/>
                    <a:pt x="16991" y="17878"/>
                  </a:cubicBezTo>
                  <a:cubicBezTo>
                    <a:pt x="16983" y="17878"/>
                    <a:pt x="16973" y="17872"/>
                    <a:pt x="16963" y="17859"/>
                  </a:cubicBezTo>
                  <a:cubicBezTo>
                    <a:pt x="16963" y="17852"/>
                    <a:pt x="16968" y="17850"/>
                    <a:pt x="16974" y="17850"/>
                  </a:cubicBezTo>
                  <a:close/>
                  <a:moveTo>
                    <a:pt x="17128" y="17859"/>
                  </a:moveTo>
                  <a:cubicBezTo>
                    <a:pt x="17172" y="17885"/>
                    <a:pt x="17212" y="17905"/>
                    <a:pt x="17232" y="17926"/>
                  </a:cubicBezTo>
                  <a:lnTo>
                    <a:pt x="17277" y="17926"/>
                  </a:lnTo>
                  <a:cubicBezTo>
                    <a:pt x="17277" y="17946"/>
                    <a:pt x="17297" y="17967"/>
                    <a:pt x="17317" y="17967"/>
                  </a:cubicBezTo>
                  <a:cubicBezTo>
                    <a:pt x="17317" y="17987"/>
                    <a:pt x="17297" y="17987"/>
                    <a:pt x="17277" y="18034"/>
                  </a:cubicBezTo>
                  <a:cubicBezTo>
                    <a:pt x="17252" y="17987"/>
                    <a:pt x="17232" y="17967"/>
                    <a:pt x="17232" y="17946"/>
                  </a:cubicBezTo>
                  <a:cubicBezTo>
                    <a:pt x="17212" y="17967"/>
                    <a:pt x="17192" y="17967"/>
                    <a:pt x="17192" y="17967"/>
                  </a:cubicBezTo>
                  <a:cubicBezTo>
                    <a:pt x="17172" y="17967"/>
                    <a:pt x="17172" y="17987"/>
                    <a:pt x="17172" y="17987"/>
                  </a:cubicBezTo>
                  <a:cubicBezTo>
                    <a:pt x="17192" y="17987"/>
                    <a:pt x="17192" y="17987"/>
                    <a:pt x="17212" y="17967"/>
                  </a:cubicBezTo>
                  <a:lnTo>
                    <a:pt x="17212" y="17987"/>
                  </a:lnTo>
                  <a:cubicBezTo>
                    <a:pt x="17212" y="18000"/>
                    <a:pt x="17207" y="18007"/>
                    <a:pt x="17200" y="18007"/>
                  </a:cubicBezTo>
                  <a:cubicBezTo>
                    <a:pt x="17192" y="18007"/>
                    <a:pt x="17182" y="18000"/>
                    <a:pt x="17172" y="17987"/>
                  </a:cubicBezTo>
                  <a:cubicBezTo>
                    <a:pt x="17108" y="17967"/>
                    <a:pt x="17088" y="17905"/>
                    <a:pt x="17028" y="17885"/>
                  </a:cubicBezTo>
                  <a:cubicBezTo>
                    <a:pt x="17035" y="17880"/>
                    <a:pt x="17041" y="17879"/>
                    <a:pt x="17046" y="17879"/>
                  </a:cubicBezTo>
                  <a:cubicBezTo>
                    <a:pt x="17070" y="17879"/>
                    <a:pt x="17088" y="17909"/>
                    <a:pt x="17112" y="17909"/>
                  </a:cubicBezTo>
                  <a:cubicBezTo>
                    <a:pt x="17117" y="17909"/>
                    <a:pt x="17122" y="17908"/>
                    <a:pt x="17128" y="17905"/>
                  </a:cubicBezTo>
                  <a:cubicBezTo>
                    <a:pt x="17153" y="17905"/>
                    <a:pt x="17128" y="17885"/>
                    <a:pt x="17128" y="17859"/>
                  </a:cubicBezTo>
                  <a:close/>
                  <a:moveTo>
                    <a:pt x="17088" y="18203"/>
                  </a:moveTo>
                  <a:cubicBezTo>
                    <a:pt x="17088" y="18213"/>
                    <a:pt x="17083" y="18218"/>
                    <a:pt x="17078" y="18218"/>
                  </a:cubicBezTo>
                  <a:cubicBezTo>
                    <a:pt x="17073" y="18218"/>
                    <a:pt x="17068" y="18213"/>
                    <a:pt x="17068" y="18203"/>
                  </a:cubicBezTo>
                  <a:close/>
                  <a:moveTo>
                    <a:pt x="17153" y="18223"/>
                  </a:moveTo>
                  <a:cubicBezTo>
                    <a:pt x="17153" y="18234"/>
                    <a:pt x="17153" y="18239"/>
                    <a:pt x="17149" y="18239"/>
                  </a:cubicBezTo>
                  <a:cubicBezTo>
                    <a:pt x="17146" y="18239"/>
                    <a:pt x="17140" y="18234"/>
                    <a:pt x="17128" y="18223"/>
                  </a:cubicBezTo>
                  <a:close/>
                  <a:moveTo>
                    <a:pt x="17854" y="18141"/>
                  </a:moveTo>
                  <a:cubicBezTo>
                    <a:pt x="17874" y="18203"/>
                    <a:pt x="17959" y="18182"/>
                    <a:pt x="17998" y="18244"/>
                  </a:cubicBezTo>
                  <a:lnTo>
                    <a:pt x="17979" y="18244"/>
                  </a:lnTo>
                  <a:cubicBezTo>
                    <a:pt x="17959" y="18244"/>
                    <a:pt x="17959" y="18244"/>
                    <a:pt x="17939" y="18270"/>
                  </a:cubicBezTo>
                  <a:cubicBezTo>
                    <a:pt x="17979" y="18270"/>
                    <a:pt x="18023" y="18290"/>
                    <a:pt x="18063" y="18311"/>
                  </a:cubicBezTo>
                  <a:cubicBezTo>
                    <a:pt x="18043" y="18311"/>
                    <a:pt x="18023" y="18311"/>
                    <a:pt x="17998" y="18331"/>
                  </a:cubicBezTo>
                  <a:cubicBezTo>
                    <a:pt x="17998" y="18311"/>
                    <a:pt x="17998" y="18311"/>
                    <a:pt x="17979" y="18290"/>
                  </a:cubicBezTo>
                  <a:cubicBezTo>
                    <a:pt x="17979" y="18311"/>
                    <a:pt x="17979" y="18311"/>
                    <a:pt x="17959" y="18311"/>
                  </a:cubicBezTo>
                  <a:lnTo>
                    <a:pt x="17959" y="18290"/>
                  </a:lnTo>
                  <a:lnTo>
                    <a:pt x="17899" y="18290"/>
                  </a:lnTo>
                  <a:cubicBezTo>
                    <a:pt x="17834" y="18244"/>
                    <a:pt x="17775" y="18223"/>
                    <a:pt x="17710" y="18203"/>
                  </a:cubicBezTo>
                  <a:lnTo>
                    <a:pt x="17690" y="18182"/>
                  </a:lnTo>
                  <a:lnTo>
                    <a:pt x="17670" y="18182"/>
                  </a:lnTo>
                  <a:cubicBezTo>
                    <a:pt x="17670" y="18172"/>
                    <a:pt x="17675" y="18167"/>
                    <a:pt x="17680" y="18167"/>
                  </a:cubicBezTo>
                  <a:cubicBezTo>
                    <a:pt x="17685" y="18167"/>
                    <a:pt x="17690" y="18172"/>
                    <a:pt x="17690" y="18182"/>
                  </a:cubicBezTo>
                  <a:cubicBezTo>
                    <a:pt x="17694" y="18178"/>
                    <a:pt x="17698" y="18177"/>
                    <a:pt x="17702" y="18177"/>
                  </a:cubicBezTo>
                  <a:cubicBezTo>
                    <a:pt x="17713" y="18177"/>
                    <a:pt x="17723" y="18188"/>
                    <a:pt x="17727" y="18188"/>
                  </a:cubicBezTo>
                  <a:cubicBezTo>
                    <a:pt x="17729" y="18188"/>
                    <a:pt x="17730" y="18187"/>
                    <a:pt x="17730" y="18182"/>
                  </a:cubicBezTo>
                  <a:cubicBezTo>
                    <a:pt x="17750" y="18182"/>
                    <a:pt x="17730" y="18182"/>
                    <a:pt x="17730" y="18162"/>
                  </a:cubicBezTo>
                  <a:cubicBezTo>
                    <a:pt x="17752" y="18162"/>
                    <a:pt x="17773" y="18167"/>
                    <a:pt x="17794" y="18167"/>
                  </a:cubicBezTo>
                  <a:cubicBezTo>
                    <a:pt x="17814" y="18167"/>
                    <a:pt x="17834" y="18162"/>
                    <a:pt x="17854" y="18141"/>
                  </a:cubicBezTo>
                  <a:close/>
                  <a:moveTo>
                    <a:pt x="18372" y="18352"/>
                  </a:moveTo>
                  <a:cubicBezTo>
                    <a:pt x="18372" y="18372"/>
                    <a:pt x="18352" y="18372"/>
                    <a:pt x="18332" y="18372"/>
                  </a:cubicBezTo>
                  <a:cubicBezTo>
                    <a:pt x="18352" y="18352"/>
                    <a:pt x="18372" y="18352"/>
                    <a:pt x="18372" y="18352"/>
                  </a:cubicBezTo>
                  <a:close/>
                  <a:moveTo>
                    <a:pt x="18479" y="18360"/>
                  </a:moveTo>
                  <a:cubicBezTo>
                    <a:pt x="18513" y="18360"/>
                    <a:pt x="18548" y="18372"/>
                    <a:pt x="18581" y="18372"/>
                  </a:cubicBezTo>
                  <a:cubicBezTo>
                    <a:pt x="18561" y="18385"/>
                    <a:pt x="18539" y="18385"/>
                    <a:pt x="18521" y="18385"/>
                  </a:cubicBezTo>
                  <a:cubicBezTo>
                    <a:pt x="18502" y="18385"/>
                    <a:pt x="18486" y="18385"/>
                    <a:pt x="18476" y="18398"/>
                  </a:cubicBezTo>
                  <a:cubicBezTo>
                    <a:pt x="18463" y="18398"/>
                    <a:pt x="18449" y="18386"/>
                    <a:pt x="18430" y="18386"/>
                  </a:cubicBezTo>
                  <a:cubicBezTo>
                    <a:pt x="18421" y="18386"/>
                    <a:pt x="18410" y="18389"/>
                    <a:pt x="18396" y="18398"/>
                  </a:cubicBezTo>
                  <a:cubicBezTo>
                    <a:pt x="18423" y="18368"/>
                    <a:pt x="18451" y="18360"/>
                    <a:pt x="18479" y="18360"/>
                  </a:cubicBezTo>
                  <a:close/>
                  <a:moveTo>
                    <a:pt x="18745" y="18418"/>
                  </a:moveTo>
                  <a:cubicBezTo>
                    <a:pt x="18745" y="18418"/>
                    <a:pt x="18770" y="18418"/>
                    <a:pt x="18770" y="18439"/>
                  </a:cubicBezTo>
                  <a:cubicBezTo>
                    <a:pt x="18753" y="18439"/>
                    <a:pt x="18739" y="18430"/>
                    <a:pt x="18725" y="18430"/>
                  </a:cubicBezTo>
                  <a:cubicBezTo>
                    <a:pt x="18718" y="18430"/>
                    <a:pt x="18712" y="18432"/>
                    <a:pt x="18705" y="18439"/>
                  </a:cubicBezTo>
                  <a:cubicBezTo>
                    <a:pt x="18705" y="18460"/>
                    <a:pt x="18725" y="18460"/>
                    <a:pt x="18725" y="18460"/>
                  </a:cubicBezTo>
                  <a:cubicBezTo>
                    <a:pt x="18789" y="18460"/>
                    <a:pt x="18849" y="18480"/>
                    <a:pt x="18914" y="18501"/>
                  </a:cubicBezTo>
                  <a:cubicBezTo>
                    <a:pt x="18904" y="18513"/>
                    <a:pt x="18888" y="18513"/>
                    <a:pt x="18869" y="18513"/>
                  </a:cubicBezTo>
                  <a:cubicBezTo>
                    <a:pt x="18851" y="18513"/>
                    <a:pt x="18829" y="18513"/>
                    <a:pt x="18809" y="18526"/>
                  </a:cubicBezTo>
                  <a:cubicBezTo>
                    <a:pt x="18789" y="18526"/>
                    <a:pt x="18745" y="18501"/>
                    <a:pt x="18725" y="18501"/>
                  </a:cubicBezTo>
                  <a:lnTo>
                    <a:pt x="18601" y="18501"/>
                  </a:lnTo>
                  <a:cubicBezTo>
                    <a:pt x="18581" y="18480"/>
                    <a:pt x="18561" y="18460"/>
                    <a:pt x="18521" y="18460"/>
                  </a:cubicBezTo>
                  <a:cubicBezTo>
                    <a:pt x="18521" y="18460"/>
                    <a:pt x="18541" y="18460"/>
                    <a:pt x="18541" y="18418"/>
                  </a:cubicBezTo>
                  <a:cubicBezTo>
                    <a:pt x="18557" y="18435"/>
                    <a:pt x="18560" y="18465"/>
                    <a:pt x="18582" y="18465"/>
                  </a:cubicBezTo>
                  <a:cubicBezTo>
                    <a:pt x="18587" y="18465"/>
                    <a:pt x="18593" y="18464"/>
                    <a:pt x="18601" y="18460"/>
                  </a:cubicBezTo>
                  <a:cubicBezTo>
                    <a:pt x="18620" y="18460"/>
                    <a:pt x="18561" y="18439"/>
                    <a:pt x="18601" y="18439"/>
                  </a:cubicBezTo>
                  <a:cubicBezTo>
                    <a:pt x="18606" y="18428"/>
                    <a:pt x="18611" y="18425"/>
                    <a:pt x="18617" y="18425"/>
                  </a:cubicBezTo>
                  <a:cubicBezTo>
                    <a:pt x="18631" y="18425"/>
                    <a:pt x="18647" y="18444"/>
                    <a:pt x="18668" y="18444"/>
                  </a:cubicBezTo>
                  <a:cubicBezTo>
                    <a:pt x="18673" y="18444"/>
                    <a:pt x="18679" y="18442"/>
                    <a:pt x="18685" y="18439"/>
                  </a:cubicBezTo>
                  <a:lnTo>
                    <a:pt x="18665" y="18418"/>
                  </a:lnTo>
                  <a:lnTo>
                    <a:pt x="18685" y="18418"/>
                  </a:lnTo>
                  <a:cubicBezTo>
                    <a:pt x="18698" y="18418"/>
                    <a:pt x="18712" y="18428"/>
                    <a:pt x="18725" y="18428"/>
                  </a:cubicBezTo>
                  <a:cubicBezTo>
                    <a:pt x="18732" y="18428"/>
                    <a:pt x="18738" y="18425"/>
                    <a:pt x="18745" y="18418"/>
                  </a:cubicBezTo>
                  <a:close/>
                  <a:moveTo>
                    <a:pt x="20288" y="18492"/>
                  </a:moveTo>
                  <a:cubicBezTo>
                    <a:pt x="20302" y="18492"/>
                    <a:pt x="20302" y="18508"/>
                    <a:pt x="20302" y="18526"/>
                  </a:cubicBezTo>
                  <a:cubicBezTo>
                    <a:pt x="20282" y="18501"/>
                    <a:pt x="20282" y="18501"/>
                    <a:pt x="20262" y="18501"/>
                  </a:cubicBezTo>
                  <a:cubicBezTo>
                    <a:pt x="20274" y="18495"/>
                    <a:pt x="20282" y="18492"/>
                    <a:pt x="20288" y="18492"/>
                  </a:cubicBezTo>
                  <a:close/>
                  <a:moveTo>
                    <a:pt x="18057" y="18558"/>
                  </a:moveTo>
                  <a:cubicBezTo>
                    <a:pt x="18061" y="18558"/>
                    <a:pt x="18063" y="18561"/>
                    <a:pt x="18063" y="18567"/>
                  </a:cubicBezTo>
                  <a:cubicBezTo>
                    <a:pt x="18050" y="18567"/>
                    <a:pt x="18045" y="18577"/>
                    <a:pt x="18038" y="18577"/>
                  </a:cubicBezTo>
                  <a:cubicBezTo>
                    <a:pt x="18034" y="18577"/>
                    <a:pt x="18030" y="18574"/>
                    <a:pt x="18023" y="18567"/>
                  </a:cubicBezTo>
                  <a:cubicBezTo>
                    <a:pt x="18036" y="18567"/>
                    <a:pt x="18050" y="18558"/>
                    <a:pt x="18057" y="18558"/>
                  </a:cubicBezTo>
                  <a:close/>
                  <a:moveTo>
                    <a:pt x="18456" y="18696"/>
                  </a:moveTo>
                  <a:cubicBezTo>
                    <a:pt x="18476" y="18696"/>
                    <a:pt x="18476" y="18696"/>
                    <a:pt x="18456" y="18716"/>
                  </a:cubicBezTo>
                  <a:lnTo>
                    <a:pt x="18456" y="18696"/>
                  </a:lnTo>
                  <a:close/>
                  <a:moveTo>
                    <a:pt x="18829" y="18737"/>
                  </a:moveTo>
                  <a:cubicBezTo>
                    <a:pt x="18816" y="18737"/>
                    <a:pt x="18812" y="18746"/>
                    <a:pt x="18810" y="18746"/>
                  </a:cubicBezTo>
                  <a:cubicBezTo>
                    <a:pt x="18809" y="18746"/>
                    <a:pt x="18809" y="18744"/>
                    <a:pt x="18809" y="18737"/>
                  </a:cubicBezTo>
                  <a:close/>
                  <a:moveTo>
                    <a:pt x="18685" y="18696"/>
                  </a:moveTo>
                  <a:cubicBezTo>
                    <a:pt x="18725" y="18716"/>
                    <a:pt x="18745" y="18716"/>
                    <a:pt x="18770" y="18737"/>
                  </a:cubicBezTo>
                  <a:cubicBezTo>
                    <a:pt x="18746" y="18744"/>
                    <a:pt x="18731" y="18749"/>
                    <a:pt x="18720" y="18749"/>
                  </a:cubicBezTo>
                  <a:cubicBezTo>
                    <a:pt x="18702" y="18749"/>
                    <a:pt x="18698" y="18735"/>
                    <a:pt x="18685" y="18696"/>
                  </a:cubicBezTo>
                  <a:close/>
                  <a:moveTo>
                    <a:pt x="16924" y="19722"/>
                  </a:moveTo>
                  <a:lnTo>
                    <a:pt x="16924" y="19743"/>
                  </a:lnTo>
                  <a:cubicBezTo>
                    <a:pt x="16904" y="19743"/>
                    <a:pt x="16904" y="19743"/>
                    <a:pt x="16924" y="19722"/>
                  </a:cubicBezTo>
                  <a:close/>
                  <a:moveTo>
                    <a:pt x="16963" y="19743"/>
                  </a:moveTo>
                  <a:lnTo>
                    <a:pt x="16963" y="19784"/>
                  </a:lnTo>
                  <a:cubicBezTo>
                    <a:pt x="16963" y="19784"/>
                    <a:pt x="16943" y="19784"/>
                    <a:pt x="16943" y="19764"/>
                  </a:cubicBezTo>
                  <a:cubicBezTo>
                    <a:pt x="16943" y="19764"/>
                    <a:pt x="16943" y="19743"/>
                    <a:pt x="16963" y="19743"/>
                  </a:cubicBezTo>
                  <a:close/>
                  <a:moveTo>
                    <a:pt x="17585" y="20000"/>
                  </a:moveTo>
                  <a:lnTo>
                    <a:pt x="17585" y="20020"/>
                  </a:lnTo>
                  <a:cubicBezTo>
                    <a:pt x="17566" y="20000"/>
                    <a:pt x="17566" y="20000"/>
                    <a:pt x="17585" y="20000"/>
                  </a:cubicBezTo>
                  <a:close/>
                  <a:moveTo>
                    <a:pt x="13545" y="0"/>
                  </a:moveTo>
                  <a:lnTo>
                    <a:pt x="13545" y="21"/>
                  </a:lnTo>
                  <a:cubicBezTo>
                    <a:pt x="13480" y="21"/>
                    <a:pt x="13441" y="46"/>
                    <a:pt x="13376" y="46"/>
                  </a:cubicBezTo>
                  <a:cubicBezTo>
                    <a:pt x="13316" y="46"/>
                    <a:pt x="13251" y="67"/>
                    <a:pt x="13192" y="67"/>
                  </a:cubicBezTo>
                  <a:lnTo>
                    <a:pt x="13172" y="67"/>
                  </a:lnTo>
                  <a:cubicBezTo>
                    <a:pt x="13127" y="87"/>
                    <a:pt x="13087" y="87"/>
                    <a:pt x="13047" y="87"/>
                  </a:cubicBezTo>
                  <a:cubicBezTo>
                    <a:pt x="13023" y="87"/>
                    <a:pt x="13003" y="87"/>
                    <a:pt x="12983" y="108"/>
                  </a:cubicBezTo>
                  <a:cubicBezTo>
                    <a:pt x="12943" y="108"/>
                    <a:pt x="12898" y="108"/>
                    <a:pt x="12878" y="87"/>
                  </a:cubicBezTo>
                  <a:cubicBezTo>
                    <a:pt x="12858" y="87"/>
                    <a:pt x="12858" y="108"/>
                    <a:pt x="12838" y="108"/>
                  </a:cubicBezTo>
                  <a:cubicBezTo>
                    <a:pt x="12774" y="108"/>
                    <a:pt x="12714" y="108"/>
                    <a:pt x="12649" y="128"/>
                  </a:cubicBezTo>
                  <a:cubicBezTo>
                    <a:pt x="12645" y="124"/>
                    <a:pt x="12641" y="123"/>
                    <a:pt x="12638" y="123"/>
                  </a:cubicBezTo>
                  <a:cubicBezTo>
                    <a:pt x="12622" y="123"/>
                    <a:pt x="12606" y="149"/>
                    <a:pt x="12590" y="149"/>
                  </a:cubicBezTo>
                  <a:cubicBezTo>
                    <a:pt x="12525" y="149"/>
                    <a:pt x="12465" y="175"/>
                    <a:pt x="12401" y="195"/>
                  </a:cubicBezTo>
                  <a:cubicBezTo>
                    <a:pt x="12401" y="195"/>
                    <a:pt x="12381" y="216"/>
                    <a:pt x="12361" y="216"/>
                  </a:cubicBezTo>
                  <a:cubicBezTo>
                    <a:pt x="12301" y="236"/>
                    <a:pt x="12236" y="257"/>
                    <a:pt x="12152" y="277"/>
                  </a:cubicBezTo>
                  <a:cubicBezTo>
                    <a:pt x="12132" y="303"/>
                    <a:pt x="12092" y="303"/>
                    <a:pt x="12052" y="303"/>
                  </a:cubicBezTo>
                  <a:cubicBezTo>
                    <a:pt x="12028" y="303"/>
                    <a:pt x="12028" y="303"/>
                    <a:pt x="12008" y="324"/>
                  </a:cubicBezTo>
                  <a:lnTo>
                    <a:pt x="11968" y="324"/>
                  </a:lnTo>
                  <a:cubicBezTo>
                    <a:pt x="11863" y="344"/>
                    <a:pt x="11759" y="365"/>
                    <a:pt x="11679" y="452"/>
                  </a:cubicBezTo>
                  <a:cubicBezTo>
                    <a:pt x="11654" y="472"/>
                    <a:pt x="11634" y="472"/>
                    <a:pt x="11615" y="472"/>
                  </a:cubicBezTo>
                  <a:cubicBezTo>
                    <a:pt x="11595" y="472"/>
                    <a:pt x="11595" y="472"/>
                    <a:pt x="11595" y="493"/>
                  </a:cubicBezTo>
                  <a:cubicBezTo>
                    <a:pt x="11530" y="514"/>
                    <a:pt x="11450" y="560"/>
                    <a:pt x="11386" y="580"/>
                  </a:cubicBezTo>
                  <a:cubicBezTo>
                    <a:pt x="11386" y="580"/>
                    <a:pt x="11386" y="601"/>
                    <a:pt x="11366" y="601"/>
                  </a:cubicBezTo>
                  <a:cubicBezTo>
                    <a:pt x="11366" y="580"/>
                    <a:pt x="11346" y="580"/>
                    <a:pt x="11346" y="580"/>
                  </a:cubicBezTo>
                  <a:cubicBezTo>
                    <a:pt x="11326" y="601"/>
                    <a:pt x="11306" y="621"/>
                    <a:pt x="11306" y="621"/>
                  </a:cubicBezTo>
                  <a:lnTo>
                    <a:pt x="11241" y="621"/>
                  </a:lnTo>
                  <a:cubicBezTo>
                    <a:pt x="11202" y="662"/>
                    <a:pt x="11137" y="662"/>
                    <a:pt x="11117" y="709"/>
                  </a:cubicBezTo>
                  <a:cubicBezTo>
                    <a:pt x="11077" y="709"/>
                    <a:pt x="11057" y="729"/>
                    <a:pt x="11032" y="729"/>
                  </a:cubicBezTo>
                  <a:cubicBezTo>
                    <a:pt x="11026" y="736"/>
                    <a:pt x="11019" y="738"/>
                    <a:pt x="11012" y="738"/>
                  </a:cubicBezTo>
                  <a:cubicBezTo>
                    <a:pt x="10999" y="738"/>
                    <a:pt x="10986" y="729"/>
                    <a:pt x="10973" y="729"/>
                  </a:cubicBezTo>
                  <a:cubicBezTo>
                    <a:pt x="10973" y="729"/>
                    <a:pt x="10973" y="750"/>
                    <a:pt x="10953" y="750"/>
                  </a:cubicBezTo>
                  <a:cubicBezTo>
                    <a:pt x="10933" y="750"/>
                    <a:pt x="10933" y="770"/>
                    <a:pt x="10908" y="770"/>
                  </a:cubicBezTo>
                  <a:cubicBezTo>
                    <a:pt x="10848" y="816"/>
                    <a:pt x="10764" y="857"/>
                    <a:pt x="10704" y="898"/>
                  </a:cubicBezTo>
                  <a:cubicBezTo>
                    <a:pt x="10659" y="945"/>
                    <a:pt x="10619" y="1006"/>
                    <a:pt x="10535" y="1027"/>
                  </a:cubicBezTo>
                  <a:lnTo>
                    <a:pt x="10515" y="1047"/>
                  </a:lnTo>
                  <a:lnTo>
                    <a:pt x="10515" y="1073"/>
                  </a:lnTo>
                  <a:cubicBezTo>
                    <a:pt x="10495" y="1073"/>
                    <a:pt x="10495" y="1093"/>
                    <a:pt x="10475" y="1093"/>
                  </a:cubicBezTo>
                  <a:cubicBezTo>
                    <a:pt x="10435" y="1093"/>
                    <a:pt x="10390" y="1114"/>
                    <a:pt x="10370" y="1135"/>
                  </a:cubicBezTo>
                  <a:cubicBezTo>
                    <a:pt x="10331" y="1155"/>
                    <a:pt x="10286" y="1176"/>
                    <a:pt x="10266" y="1201"/>
                  </a:cubicBezTo>
                  <a:cubicBezTo>
                    <a:pt x="10206" y="1242"/>
                    <a:pt x="10161" y="1284"/>
                    <a:pt x="10122" y="1304"/>
                  </a:cubicBezTo>
                  <a:cubicBezTo>
                    <a:pt x="10062" y="1350"/>
                    <a:pt x="10017" y="1412"/>
                    <a:pt x="9957" y="1458"/>
                  </a:cubicBezTo>
                  <a:cubicBezTo>
                    <a:pt x="9913" y="1479"/>
                    <a:pt x="9893" y="1520"/>
                    <a:pt x="9853" y="1520"/>
                  </a:cubicBezTo>
                  <a:cubicBezTo>
                    <a:pt x="9833" y="1540"/>
                    <a:pt x="9813" y="1561"/>
                    <a:pt x="9788" y="1586"/>
                  </a:cubicBezTo>
                  <a:cubicBezTo>
                    <a:pt x="9768" y="1628"/>
                    <a:pt x="9729" y="1628"/>
                    <a:pt x="9709" y="1648"/>
                  </a:cubicBezTo>
                  <a:cubicBezTo>
                    <a:pt x="9709" y="1668"/>
                    <a:pt x="9709" y="1689"/>
                    <a:pt x="9689" y="1689"/>
                  </a:cubicBezTo>
                  <a:cubicBezTo>
                    <a:pt x="9644" y="1715"/>
                    <a:pt x="9624" y="1735"/>
                    <a:pt x="9604" y="1756"/>
                  </a:cubicBezTo>
                  <a:lnTo>
                    <a:pt x="9584" y="1776"/>
                  </a:lnTo>
                  <a:cubicBezTo>
                    <a:pt x="9540" y="1776"/>
                    <a:pt x="9520" y="1817"/>
                    <a:pt x="9500" y="1843"/>
                  </a:cubicBezTo>
                  <a:cubicBezTo>
                    <a:pt x="9460" y="1843"/>
                    <a:pt x="9460" y="1884"/>
                    <a:pt x="9440" y="1905"/>
                  </a:cubicBezTo>
                  <a:lnTo>
                    <a:pt x="9415" y="1905"/>
                  </a:lnTo>
                  <a:cubicBezTo>
                    <a:pt x="9411" y="1901"/>
                    <a:pt x="9408" y="1899"/>
                    <a:pt x="9404" y="1899"/>
                  </a:cubicBezTo>
                  <a:cubicBezTo>
                    <a:pt x="9388" y="1899"/>
                    <a:pt x="9372" y="1929"/>
                    <a:pt x="9355" y="1946"/>
                  </a:cubicBezTo>
                  <a:cubicBezTo>
                    <a:pt x="9336" y="1946"/>
                    <a:pt x="9316" y="1992"/>
                    <a:pt x="9291" y="1992"/>
                  </a:cubicBezTo>
                  <a:cubicBezTo>
                    <a:pt x="9271" y="2012"/>
                    <a:pt x="9271" y="2054"/>
                    <a:pt x="9251" y="2074"/>
                  </a:cubicBezTo>
                  <a:cubicBezTo>
                    <a:pt x="9211" y="2074"/>
                    <a:pt x="9211" y="2141"/>
                    <a:pt x="9166" y="2161"/>
                  </a:cubicBezTo>
                  <a:cubicBezTo>
                    <a:pt x="9127" y="2182"/>
                    <a:pt x="9107" y="2228"/>
                    <a:pt x="9067" y="2249"/>
                  </a:cubicBezTo>
                  <a:lnTo>
                    <a:pt x="9042" y="2249"/>
                  </a:lnTo>
                  <a:cubicBezTo>
                    <a:pt x="9022" y="2269"/>
                    <a:pt x="9002" y="2310"/>
                    <a:pt x="8962" y="2331"/>
                  </a:cubicBezTo>
                  <a:cubicBezTo>
                    <a:pt x="8898" y="2377"/>
                    <a:pt x="8858" y="2438"/>
                    <a:pt x="8818" y="2505"/>
                  </a:cubicBezTo>
                  <a:cubicBezTo>
                    <a:pt x="8793" y="2526"/>
                    <a:pt x="8793" y="2567"/>
                    <a:pt x="8754" y="2587"/>
                  </a:cubicBezTo>
                  <a:cubicBezTo>
                    <a:pt x="8714" y="2633"/>
                    <a:pt x="8734" y="2695"/>
                    <a:pt x="8649" y="2695"/>
                  </a:cubicBezTo>
                  <a:cubicBezTo>
                    <a:pt x="8629" y="2762"/>
                    <a:pt x="8629" y="2762"/>
                    <a:pt x="8569" y="2803"/>
                  </a:cubicBezTo>
                  <a:cubicBezTo>
                    <a:pt x="8544" y="2824"/>
                    <a:pt x="8544" y="2844"/>
                    <a:pt x="8544" y="2870"/>
                  </a:cubicBezTo>
                  <a:cubicBezTo>
                    <a:pt x="8525" y="2870"/>
                    <a:pt x="8505" y="2890"/>
                    <a:pt x="8485" y="2911"/>
                  </a:cubicBezTo>
                  <a:cubicBezTo>
                    <a:pt x="8485" y="2931"/>
                    <a:pt x="8505" y="2931"/>
                    <a:pt x="8505" y="2952"/>
                  </a:cubicBezTo>
                  <a:cubicBezTo>
                    <a:pt x="8485" y="2952"/>
                    <a:pt x="8485" y="2931"/>
                    <a:pt x="8465" y="2931"/>
                  </a:cubicBezTo>
                  <a:cubicBezTo>
                    <a:pt x="8445" y="2998"/>
                    <a:pt x="8400" y="3059"/>
                    <a:pt x="8360" y="3126"/>
                  </a:cubicBezTo>
                  <a:cubicBezTo>
                    <a:pt x="8360" y="3168"/>
                    <a:pt x="8321" y="3188"/>
                    <a:pt x="8296" y="3208"/>
                  </a:cubicBezTo>
                  <a:cubicBezTo>
                    <a:pt x="8276" y="3229"/>
                    <a:pt x="8276" y="3255"/>
                    <a:pt x="8256" y="3275"/>
                  </a:cubicBezTo>
                  <a:cubicBezTo>
                    <a:pt x="8236" y="3296"/>
                    <a:pt x="8216" y="3337"/>
                    <a:pt x="8216" y="3357"/>
                  </a:cubicBezTo>
                  <a:cubicBezTo>
                    <a:pt x="8196" y="3383"/>
                    <a:pt x="8196" y="3403"/>
                    <a:pt x="8171" y="3424"/>
                  </a:cubicBezTo>
                  <a:cubicBezTo>
                    <a:pt x="8151" y="3445"/>
                    <a:pt x="8171" y="3465"/>
                    <a:pt x="8131" y="3485"/>
                  </a:cubicBezTo>
                  <a:cubicBezTo>
                    <a:pt x="8112" y="3511"/>
                    <a:pt x="8092" y="3552"/>
                    <a:pt x="8092" y="3573"/>
                  </a:cubicBezTo>
                  <a:cubicBezTo>
                    <a:pt x="8072" y="3594"/>
                    <a:pt x="8072" y="3614"/>
                    <a:pt x="8072" y="3640"/>
                  </a:cubicBezTo>
                  <a:cubicBezTo>
                    <a:pt x="8027" y="3701"/>
                    <a:pt x="7987" y="3789"/>
                    <a:pt x="7967" y="3871"/>
                  </a:cubicBezTo>
                  <a:lnTo>
                    <a:pt x="7987" y="3896"/>
                  </a:lnTo>
                  <a:lnTo>
                    <a:pt x="7967" y="3896"/>
                  </a:lnTo>
                  <a:cubicBezTo>
                    <a:pt x="7922" y="3958"/>
                    <a:pt x="7903" y="3999"/>
                    <a:pt x="7843" y="4066"/>
                  </a:cubicBezTo>
                  <a:cubicBezTo>
                    <a:pt x="7863" y="4107"/>
                    <a:pt x="7823" y="4107"/>
                    <a:pt x="7823" y="4127"/>
                  </a:cubicBezTo>
                  <a:cubicBezTo>
                    <a:pt x="7798" y="4215"/>
                    <a:pt x="7738" y="4256"/>
                    <a:pt x="7738" y="4343"/>
                  </a:cubicBezTo>
                  <a:lnTo>
                    <a:pt x="7718" y="4364"/>
                  </a:lnTo>
                  <a:cubicBezTo>
                    <a:pt x="7699" y="4430"/>
                    <a:pt x="7674" y="4492"/>
                    <a:pt x="7654" y="4579"/>
                  </a:cubicBezTo>
                  <a:cubicBezTo>
                    <a:pt x="7634" y="4620"/>
                    <a:pt x="7634" y="4666"/>
                    <a:pt x="7614" y="4707"/>
                  </a:cubicBezTo>
                  <a:cubicBezTo>
                    <a:pt x="7594" y="4728"/>
                    <a:pt x="7574" y="4769"/>
                    <a:pt x="7594" y="4795"/>
                  </a:cubicBezTo>
                  <a:cubicBezTo>
                    <a:pt x="7529" y="4877"/>
                    <a:pt x="7529" y="4985"/>
                    <a:pt x="7490" y="5092"/>
                  </a:cubicBezTo>
                  <a:cubicBezTo>
                    <a:pt x="7470" y="5113"/>
                    <a:pt x="7490" y="5133"/>
                    <a:pt x="7490" y="5180"/>
                  </a:cubicBezTo>
                  <a:cubicBezTo>
                    <a:pt x="7490" y="5180"/>
                    <a:pt x="7470" y="5200"/>
                    <a:pt x="7450" y="5200"/>
                  </a:cubicBezTo>
                  <a:lnTo>
                    <a:pt x="7450" y="5282"/>
                  </a:lnTo>
                  <a:cubicBezTo>
                    <a:pt x="7425" y="5308"/>
                    <a:pt x="7425" y="5329"/>
                    <a:pt x="7425" y="5349"/>
                  </a:cubicBezTo>
                  <a:cubicBezTo>
                    <a:pt x="7425" y="5411"/>
                    <a:pt x="7385" y="5477"/>
                    <a:pt x="7385" y="5565"/>
                  </a:cubicBezTo>
                  <a:cubicBezTo>
                    <a:pt x="7385" y="5606"/>
                    <a:pt x="7365" y="5647"/>
                    <a:pt x="7365" y="5693"/>
                  </a:cubicBezTo>
                  <a:cubicBezTo>
                    <a:pt x="7365" y="5755"/>
                    <a:pt x="7345" y="5821"/>
                    <a:pt x="7325" y="5883"/>
                  </a:cubicBezTo>
                  <a:lnTo>
                    <a:pt x="7325" y="5970"/>
                  </a:lnTo>
                  <a:cubicBezTo>
                    <a:pt x="7300" y="5970"/>
                    <a:pt x="7300" y="5970"/>
                    <a:pt x="7300" y="5991"/>
                  </a:cubicBezTo>
                  <a:lnTo>
                    <a:pt x="7300" y="6463"/>
                  </a:lnTo>
                  <a:cubicBezTo>
                    <a:pt x="7300" y="6566"/>
                    <a:pt x="7280" y="6694"/>
                    <a:pt x="7280" y="6802"/>
                  </a:cubicBezTo>
                  <a:cubicBezTo>
                    <a:pt x="7280" y="6822"/>
                    <a:pt x="7261" y="6848"/>
                    <a:pt x="7280" y="6889"/>
                  </a:cubicBezTo>
                  <a:cubicBezTo>
                    <a:pt x="7261" y="6909"/>
                    <a:pt x="7280" y="6951"/>
                    <a:pt x="7261" y="6997"/>
                  </a:cubicBezTo>
                  <a:cubicBezTo>
                    <a:pt x="7300" y="7017"/>
                    <a:pt x="7261" y="7058"/>
                    <a:pt x="7261" y="7105"/>
                  </a:cubicBezTo>
                  <a:lnTo>
                    <a:pt x="7261" y="7146"/>
                  </a:lnTo>
                  <a:cubicBezTo>
                    <a:pt x="7280" y="7166"/>
                    <a:pt x="7280" y="7187"/>
                    <a:pt x="7280" y="7187"/>
                  </a:cubicBezTo>
                  <a:cubicBezTo>
                    <a:pt x="7280" y="7233"/>
                    <a:pt x="7261" y="7253"/>
                    <a:pt x="7280" y="7274"/>
                  </a:cubicBezTo>
                  <a:cubicBezTo>
                    <a:pt x="7280" y="7315"/>
                    <a:pt x="7261" y="7336"/>
                    <a:pt x="7280" y="7382"/>
                  </a:cubicBezTo>
                  <a:cubicBezTo>
                    <a:pt x="7280" y="7402"/>
                    <a:pt x="7261" y="7423"/>
                    <a:pt x="7280" y="7443"/>
                  </a:cubicBezTo>
                  <a:cubicBezTo>
                    <a:pt x="7300" y="7464"/>
                    <a:pt x="7280" y="7490"/>
                    <a:pt x="7280" y="7510"/>
                  </a:cubicBezTo>
                  <a:cubicBezTo>
                    <a:pt x="7280" y="7572"/>
                    <a:pt x="7300" y="7639"/>
                    <a:pt x="7280" y="7700"/>
                  </a:cubicBezTo>
                  <a:cubicBezTo>
                    <a:pt x="7280" y="7787"/>
                    <a:pt x="7261" y="7787"/>
                    <a:pt x="7280" y="7828"/>
                  </a:cubicBezTo>
                  <a:cubicBezTo>
                    <a:pt x="7300" y="7849"/>
                    <a:pt x="7300" y="7875"/>
                    <a:pt x="7300" y="7895"/>
                  </a:cubicBezTo>
                  <a:cubicBezTo>
                    <a:pt x="7325" y="7936"/>
                    <a:pt x="7300" y="7977"/>
                    <a:pt x="7345" y="8023"/>
                  </a:cubicBezTo>
                  <a:cubicBezTo>
                    <a:pt x="7365" y="8065"/>
                    <a:pt x="7365" y="8131"/>
                    <a:pt x="7385" y="8172"/>
                  </a:cubicBezTo>
                  <a:cubicBezTo>
                    <a:pt x="7385" y="8193"/>
                    <a:pt x="7385" y="8213"/>
                    <a:pt x="7365" y="8213"/>
                  </a:cubicBezTo>
                  <a:lnTo>
                    <a:pt x="7365" y="8301"/>
                  </a:lnTo>
                  <a:cubicBezTo>
                    <a:pt x="7385" y="8301"/>
                    <a:pt x="7385" y="8321"/>
                    <a:pt x="7385" y="8321"/>
                  </a:cubicBezTo>
                  <a:cubicBezTo>
                    <a:pt x="7385" y="8429"/>
                    <a:pt x="7405" y="8516"/>
                    <a:pt x="7425" y="8598"/>
                  </a:cubicBezTo>
                  <a:cubicBezTo>
                    <a:pt x="7450" y="8645"/>
                    <a:pt x="7470" y="8665"/>
                    <a:pt x="7450" y="8706"/>
                  </a:cubicBezTo>
                  <a:cubicBezTo>
                    <a:pt x="7490" y="8747"/>
                    <a:pt x="7490" y="8793"/>
                    <a:pt x="7490" y="8835"/>
                  </a:cubicBezTo>
                  <a:cubicBezTo>
                    <a:pt x="7490" y="8901"/>
                    <a:pt x="7529" y="8963"/>
                    <a:pt x="7529" y="9030"/>
                  </a:cubicBezTo>
                  <a:cubicBezTo>
                    <a:pt x="7529" y="9091"/>
                    <a:pt x="7549" y="9132"/>
                    <a:pt x="7574" y="9199"/>
                  </a:cubicBezTo>
                  <a:cubicBezTo>
                    <a:pt x="7594" y="9240"/>
                    <a:pt x="7634" y="9307"/>
                    <a:pt x="7614" y="9348"/>
                  </a:cubicBezTo>
                  <a:cubicBezTo>
                    <a:pt x="7634" y="9415"/>
                    <a:pt x="7634" y="9476"/>
                    <a:pt x="7654" y="9517"/>
                  </a:cubicBezTo>
                  <a:cubicBezTo>
                    <a:pt x="7674" y="9712"/>
                    <a:pt x="7758" y="9882"/>
                    <a:pt x="7798" y="10056"/>
                  </a:cubicBezTo>
                  <a:cubicBezTo>
                    <a:pt x="7823" y="10118"/>
                    <a:pt x="7863" y="10185"/>
                    <a:pt x="7863" y="10246"/>
                  </a:cubicBezTo>
                  <a:cubicBezTo>
                    <a:pt x="7863" y="10267"/>
                    <a:pt x="7883" y="10267"/>
                    <a:pt x="7883" y="10287"/>
                  </a:cubicBezTo>
                  <a:lnTo>
                    <a:pt x="7883" y="10354"/>
                  </a:lnTo>
                  <a:cubicBezTo>
                    <a:pt x="7903" y="10375"/>
                    <a:pt x="7903" y="10375"/>
                    <a:pt x="7922" y="10395"/>
                  </a:cubicBezTo>
                  <a:cubicBezTo>
                    <a:pt x="7922" y="10462"/>
                    <a:pt x="7967" y="10523"/>
                    <a:pt x="7987" y="10590"/>
                  </a:cubicBezTo>
                  <a:cubicBezTo>
                    <a:pt x="7987" y="10631"/>
                    <a:pt x="7987" y="10672"/>
                    <a:pt x="8027" y="10719"/>
                  </a:cubicBezTo>
                  <a:cubicBezTo>
                    <a:pt x="7987" y="10719"/>
                    <a:pt x="7987" y="10760"/>
                    <a:pt x="7967" y="10760"/>
                  </a:cubicBezTo>
                  <a:cubicBezTo>
                    <a:pt x="7922" y="10760"/>
                    <a:pt x="7903" y="10760"/>
                    <a:pt x="7863" y="10780"/>
                  </a:cubicBezTo>
                  <a:lnTo>
                    <a:pt x="7778" y="10780"/>
                  </a:lnTo>
                  <a:cubicBezTo>
                    <a:pt x="7738" y="10780"/>
                    <a:pt x="7699" y="10780"/>
                    <a:pt x="7674" y="10801"/>
                  </a:cubicBezTo>
                  <a:lnTo>
                    <a:pt x="7614" y="10801"/>
                  </a:lnTo>
                  <a:cubicBezTo>
                    <a:pt x="7594" y="10814"/>
                    <a:pt x="7578" y="10814"/>
                    <a:pt x="7564" y="10814"/>
                  </a:cubicBezTo>
                  <a:cubicBezTo>
                    <a:pt x="7550" y="10814"/>
                    <a:pt x="7539" y="10814"/>
                    <a:pt x="7529" y="10826"/>
                  </a:cubicBezTo>
                  <a:cubicBezTo>
                    <a:pt x="7503" y="10826"/>
                    <a:pt x="7465" y="10815"/>
                    <a:pt x="7431" y="10815"/>
                  </a:cubicBezTo>
                  <a:cubicBezTo>
                    <a:pt x="7414" y="10815"/>
                    <a:pt x="7398" y="10818"/>
                    <a:pt x="7385" y="10826"/>
                  </a:cubicBezTo>
                  <a:lnTo>
                    <a:pt x="7365" y="10826"/>
                  </a:lnTo>
                  <a:cubicBezTo>
                    <a:pt x="7361" y="10820"/>
                    <a:pt x="7357" y="10818"/>
                    <a:pt x="7354" y="10818"/>
                  </a:cubicBezTo>
                  <a:cubicBezTo>
                    <a:pt x="7347" y="10818"/>
                    <a:pt x="7343" y="10832"/>
                    <a:pt x="7335" y="10832"/>
                  </a:cubicBezTo>
                  <a:cubicBezTo>
                    <a:pt x="7332" y="10832"/>
                    <a:pt x="7329" y="10830"/>
                    <a:pt x="7325" y="10826"/>
                  </a:cubicBezTo>
                  <a:cubicBezTo>
                    <a:pt x="7300" y="10826"/>
                    <a:pt x="7280" y="10826"/>
                    <a:pt x="7261" y="10847"/>
                  </a:cubicBezTo>
                  <a:cubicBezTo>
                    <a:pt x="7201" y="10867"/>
                    <a:pt x="7116" y="10867"/>
                    <a:pt x="7032" y="10867"/>
                  </a:cubicBezTo>
                  <a:cubicBezTo>
                    <a:pt x="7028" y="10872"/>
                    <a:pt x="7024" y="10873"/>
                    <a:pt x="7021" y="10873"/>
                  </a:cubicBezTo>
                  <a:cubicBezTo>
                    <a:pt x="7014" y="10873"/>
                    <a:pt x="7010" y="10861"/>
                    <a:pt x="7002" y="10861"/>
                  </a:cubicBezTo>
                  <a:cubicBezTo>
                    <a:pt x="6999" y="10861"/>
                    <a:pt x="6996" y="10863"/>
                    <a:pt x="6992" y="10867"/>
                  </a:cubicBezTo>
                  <a:cubicBezTo>
                    <a:pt x="6972" y="10878"/>
                    <a:pt x="6956" y="10878"/>
                    <a:pt x="6942" y="10878"/>
                  </a:cubicBezTo>
                  <a:cubicBezTo>
                    <a:pt x="6929" y="10878"/>
                    <a:pt x="6917" y="10878"/>
                    <a:pt x="6907" y="10888"/>
                  </a:cubicBezTo>
                  <a:cubicBezTo>
                    <a:pt x="6848" y="10888"/>
                    <a:pt x="6783" y="10867"/>
                    <a:pt x="6743" y="10867"/>
                  </a:cubicBezTo>
                  <a:lnTo>
                    <a:pt x="6639" y="10867"/>
                  </a:lnTo>
                  <a:cubicBezTo>
                    <a:pt x="6632" y="10860"/>
                    <a:pt x="6626" y="10858"/>
                    <a:pt x="6618" y="10858"/>
                  </a:cubicBezTo>
                  <a:cubicBezTo>
                    <a:pt x="6603" y="10858"/>
                    <a:pt x="6584" y="10867"/>
                    <a:pt x="6554" y="10867"/>
                  </a:cubicBezTo>
                  <a:lnTo>
                    <a:pt x="6474" y="10867"/>
                  </a:lnTo>
                  <a:cubicBezTo>
                    <a:pt x="6461" y="10867"/>
                    <a:pt x="6446" y="10877"/>
                    <a:pt x="6431" y="10877"/>
                  </a:cubicBezTo>
                  <a:cubicBezTo>
                    <a:pt x="6424" y="10877"/>
                    <a:pt x="6417" y="10874"/>
                    <a:pt x="6410" y="10867"/>
                  </a:cubicBezTo>
                  <a:cubicBezTo>
                    <a:pt x="6403" y="10860"/>
                    <a:pt x="6394" y="10858"/>
                    <a:pt x="6385" y="10858"/>
                  </a:cubicBezTo>
                  <a:cubicBezTo>
                    <a:pt x="6366" y="10858"/>
                    <a:pt x="6343" y="10867"/>
                    <a:pt x="6330" y="10867"/>
                  </a:cubicBezTo>
                  <a:lnTo>
                    <a:pt x="6141" y="10867"/>
                  </a:lnTo>
                  <a:cubicBezTo>
                    <a:pt x="6117" y="10863"/>
                    <a:pt x="6093" y="10861"/>
                    <a:pt x="6067" y="10861"/>
                  </a:cubicBezTo>
                  <a:cubicBezTo>
                    <a:pt x="6022" y="10861"/>
                    <a:pt x="5974" y="10866"/>
                    <a:pt x="5925" y="10866"/>
                  </a:cubicBezTo>
                  <a:cubicBezTo>
                    <a:pt x="5880" y="10866"/>
                    <a:pt x="5834" y="10862"/>
                    <a:pt x="5788" y="10847"/>
                  </a:cubicBezTo>
                  <a:lnTo>
                    <a:pt x="5768" y="10847"/>
                  </a:lnTo>
                  <a:cubicBezTo>
                    <a:pt x="5755" y="10847"/>
                    <a:pt x="5741" y="10865"/>
                    <a:pt x="5728" y="10865"/>
                  </a:cubicBezTo>
                  <a:cubicBezTo>
                    <a:pt x="5721" y="10865"/>
                    <a:pt x="5715" y="10860"/>
                    <a:pt x="5708" y="10847"/>
                  </a:cubicBezTo>
                  <a:cubicBezTo>
                    <a:pt x="5700" y="10860"/>
                    <a:pt x="5692" y="10865"/>
                    <a:pt x="5685" y="10865"/>
                  </a:cubicBezTo>
                  <a:cubicBezTo>
                    <a:pt x="5670" y="10865"/>
                    <a:pt x="5657" y="10847"/>
                    <a:pt x="5644" y="10847"/>
                  </a:cubicBezTo>
                  <a:cubicBezTo>
                    <a:pt x="5632" y="10851"/>
                    <a:pt x="5620" y="10853"/>
                    <a:pt x="5609" y="10853"/>
                  </a:cubicBezTo>
                  <a:cubicBezTo>
                    <a:pt x="5565" y="10853"/>
                    <a:pt x="5527" y="10826"/>
                    <a:pt x="5479" y="10826"/>
                  </a:cubicBezTo>
                  <a:lnTo>
                    <a:pt x="5460" y="10826"/>
                  </a:lnTo>
                  <a:cubicBezTo>
                    <a:pt x="5395" y="10801"/>
                    <a:pt x="5355" y="10801"/>
                    <a:pt x="5290" y="10801"/>
                  </a:cubicBezTo>
                  <a:lnTo>
                    <a:pt x="5231" y="10801"/>
                  </a:lnTo>
                  <a:cubicBezTo>
                    <a:pt x="5220" y="10790"/>
                    <a:pt x="5209" y="10790"/>
                    <a:pt x="5198" y="10790"/>
                  </a:cubicBezTo>
                  <a:cubicBezTo>
                    <a:pt x="5187" y="10790"/>
                    <a:pt x="5176" y="10790"/>
                    <a:pt x="5166" y="10780"/>
                  </a:cubicBezTo>
                  <a:cubicBezTo>
                    <a:pt x="5106" y="10760"/>
                    <a:pt x="5002" y="10780"/>
                    <a:pt x="4917" y="10739"/>
                  </a:cubicBezTo>
                  <a:lnTo>
                    <a:pt x="4897" y="10739"/>
                  </a:lnTo>
                  <a:cubicBezTo>
                    <a:pt x="4885" y="10742"/>
                    <a:pt x="4873" y="10743"/>
                    <a:pt x="4860" y="10743"/>
                  </a:cubicBezTo>
                  <a:cubicBezTo>
                    <a:pt x="4801" y="10743"/>
                    <a:pt x="4744" y="10714"/>
                    <a:pt x="4685" y="10714"/>
                  </a:cubicBezTo>
                  <a:cubicBezTo>
                    <a:pt x="4673" y="10714"/>
                    <a:pt x="4661" y="10716"/>
                    <a:pt x="4648" y="10719"/>
                  </a:cubicBezTo>
                  <a:cubicBezTo>
                    <a:pt x="4639" y="10697"/>
                    <a:pt x="4625" y="10691"/>
                    <a:pt x="4608" y="10691"/>
                  </a:cubicBezTo>
                  <a:cubicBezTo>
                    <a:pt x="4590" y="10691"/>
                    <a:pt x="4568" y="10698"/>
                    <a:pt x="4544" y="10698"/>
                  </a:cubicBezTo>
                  <a:cubicBezTo>
                    <a:pt x="4524" y="10698"/>
                    <a:pt x="4504" y="10672"/>
                    <a:pt x="4464" y="10672"/>
                  </a:cubicBezTo>
                  <a:cubicBezTo>
                    <a:pt x="4419" y="10652"/>
                    <a:pt x="4360" y="10652"/>
                    <a:pt x="4295" y="10631"/>
                  </a:cubicBezTo>
                  <a:lnTo>
                    <a:pt x="4275" y="10611"/>
                  </a:lnTo>
                  <a:cubicBezTo>
                    <a:pt x="4262" y="10624"/>
                    <a:pt x="4248" y="10629"/>
                    <a:pt x="4234" y="10629"/>
                  </a:cubicBezTo>
                  <a:cubicBezTo>
                    <a:pt x="4206" y="10629"/>
                    <a:pt x="4177" y="10611"/>
                    <a:pt x="4151" y="10611"/>
                  </a:cubicBezTo>
                  <a:cubicBezTo>
                    <a:pt x="4151" y="10611"/>
                    <a:pt x="4142" y="10602"/>
                    <a:pt x="4130" y="10602"/>
                  </a:cubicBezTo>
                  <a:cubicBezTo>
                    <a:pt x="4124" y="10602"/>
                    <a:pt x="4118" y="10604"/>
                    <a:pt x="4111" y="10611"/>
                  </a:cubicBezTo>
                  <a:cubicBezTo>
                    <a:pt x="4091" y="10611"/>
                    <a:pt x="4091" y="10590"/>
                    <a:pt x="4091" y="10590"/>
                  </a:cubicBezTo>
                  <a:cubicBezTo>
                    <a:pt x="4086" y="10586"/>
                    <a:pt x="4081" y="10584"/>
                    <a:pt x="4076" y="10584"/>
                  </a:cubicBezTo>
                  <a:cubicBezTo>
                    <a:pt x="4063" y="10584"/>
                    <a:pt x="4051" y="10596"/>
                    <a:pt x="4039" y="10596"/>
                  </a:cubicBezTo>
                  <a:cubicBezTo>
                    <a:pt x="4035" y="10596"/>
                    <a:pt x="4031" y="10594"/>
                    <a:pt x="4026" y="10590"/>
                  </a:cubicBezTo>
                  <a:cubicBezTo>
                    <a:pt x="4006" y="10590"/>
                    <a:pt x="4006" y="10570"/>
                    <a:pt x="4006" y="10570"/>
                  </a:cubicBezTo>
                  <a:cubicBezTo>
                    <a:pt x="3902" y="10570"/>
                    <a:pt x="3842" y="10523"/>
                    <a:pt x="3777" y="10503"/>
                  </a:cubicBezTo>
                  <a:lnTo>
                    <a:pt x="3758" y="10503"/>
                  </a:lnTo>
                  <a:cubicBezTo>
                    <a:pt x="3718" y="10482"/>
                    <a:pt x="3673" y="10482"/>
                    <a:pt x="3633" y="10462"/>
                  </a:cubicBezTo>
                  <a:cubicBezTo>
                    <a:pt x="3569" y="10462"/>
                    <a:pt x="3529" y="10441"/>
                    <a:pt x="3469" y="10441"/>
                  </a:cubicBezTo>
                  <a:cubicBezTo>
                    <a:pt x="3454" y="10433"/>
                    <a:pt x="3440" y="10430"/>
                    <a:pt x="3426" y="10430"/>
                  </a:cubicBezTo>
                  <a:cubicBezTo>
                    <a:pt x="3400" y="10430"/>
                    <a:pt x="3378" y="10441"/>
                    <a:pt x="3365" y="10441"/>
                  </a:cubicBezTo>
                  <a:cubicBezTo>
                    <a:pt x="3320" y="10416"/>
                    <a:pt x="3280" y="10395"/>
                    <a:pt x="3240" y="10395"/>
                  </a:cubicBezTo>
                  <a:cubicBezTo>
                    <a:pt x="3176" y="10375"/>
                    <a:pt x="3136" y="10375"/>
                    <a:pt x="3071" y="10354"/>
                  </a:cubicBezTo>
                  <a:cubicBezTo>
                    <a:pt x="3071" y="10347"/>
                    <a:pt x="3069" y="10345"/>
                    <a:pt x="3065" y="10345"/>
                  </a:cubicBezTo>
                  <a:cubicBezTo>
                    <a:pt x="3058" y="10345"/>
                    <a:pt x="3044" y="10354"/>
                    <a:pt x="3031" y="10354"/>
                  </a:cubicBezTo>
                  <a:cubicBezTo>
                    <a:pt x="3031" y="10333"/>
                    <a:pt x="2991" y="10313"/>
                    <a:pt x="2971" y="10313"/>
                  </a:cubicBezTo>
                  <a:cubicBezTo>
                    <a:pt x="2915" y="10313"/>
                    <a:pt x="2863" y="10263"/>
                    <a:pt x="2808" y="10263"/>
                  </a:cubicBezTo>
                  <a:cubicBezTo>
                    <a:pt x="2800" y="10263"/>
                    <a:pt x="2791" y="10264"/>
                    <a:pt x="2783" y="10267"/>
                  </a:cubicBezTo>
                  <a:lnTo>
                    <a:pt x="2763" y="10246"/>
                  </a:lnTo>
                  <a:cubicBezTo>
                    <a:pt x="2743" y="10246"/>
                    <a:pt x="2658" y="10205"/>
                    <a:pt x="2658" y="10205"/>
                  </a:cubicBezTo>
                  <a:cubicBezTo>
                    <a:pt x="2574" y="10205"/>
                    <a:pt x="2514" y="10185"/>
                    <a:pt x="2449" y="10159"/>
                  </a:cubicBezTo>
                  <a:cubicBezTo>
                    <a:pt x="2429" y="10159"/>
                    <a:pt x="2409" y="10139"/>
                    <a:pt x="2390" y="10118"/>
                  </a:cubicBezTo>
                  <a:cubicBezTo>
                    <a:pt x="2381" y="10127"/>
                    <a:pt x="2373" y="10131"/>
                    <a:pt x="2363" y="10131"/>
                  </a:cubicBezTo>
                  <a:cubicBezTo>
                    <a:pt x="2349" y="10131"/>
                    <a:pt x="2331" y="10122"/>
                    <a:pt x="2305" y="10097"/>
                  </a:cubicBezTo>
                  <a:lnTo>
                    <a:pt x="2265" y="10097"/>
                  </a:lnTo>
                  <a:cubicBezTo>
                    <a:pt x="2245" y="10097"/>
                    <a:pt x="2265" y="10077"/>
                    <a:pt x="2245" y="10077"/>
                  </a:cubicBezTo>
                  <a:cubicBezTo>
                    <a:pt x="2225" y="10077"/>
                    <a:pt x="2200" y="10097"/>
                    <a:pt x="2180" y="10097"/>
                  </a:cubicBezTo>
                  <a:cubicBezTo>
                    <a:pt x="2180" y="10077"/>
                    <a:pt x="2161" y="10056"/>
                    <a:pt x="2141" y="10031"/>
                  </a:cubicBezTo>
                  <a:cubicBezTo>
                    <a:pt x="2134" y="10039"/>
                    <a:pt x="2124" y="10042"/>
                    <a:pt x="2114" y="10042"/>
                  </a:cubicBezTo>
                  <a:cubicBezTo>
                    <a:pt x="2094" y="10042"/>
                    <a:pt x="2069" y="10031"/>
                    <a:pt x="2056" y="10031"/>
                  </a:cubicBezTo>
                  <a:cubicBezTo>
                    <a:pt x="2016" y="10010"/>
                    <a:pt x="1977" y="9990"/>
                    <a:pt x="1952" y="9990"/>
                  </a:cubicBezTo>
                  <a:cubicBezTo>
                    <a:pt x="1912" y="9969"/>
                    <a:pt x="1892" y="9949"/>
                    <a:pt x="1872" y="9949"/>
                  </a:cubicBezTo>
                  <a:cubicBezTo>
                    <a:pt x="1827" y="9949"/>
                    <a:pt x="1807" y="9949"/>
                    <a:pt x="1767" y="9928"/>
                  </a:cubicBezTo>
                  <a:cubicBezTo>
                    <a:pt x="1754" y="9928"/>
                    <a:pt x="1741" y="9937"/>
                    <a:pt x="1720" y="9937"/>
                  </a:cubicBezTo>
                  <a:cubicBezTo>
                    <a:pt x="1710" y="9937"/>
                    <a:pt x="1698" y="9935"/>
                    <a:pt x="1683" y="9928"/>
                  </a:cubicBezTo>
                  <a:cubicBezTo>
                    <a:pt x="1683" y="9902"/>
                    <a:pt x="1683" y="9902"/>
                    <a:pt x="1663" y="9882"/>
                  </a:cubicBezTo>
                  <a:lnTo>
                    <a:pt x="1558" y="9882"/>
                  </a:lnTo>
                  <a:cubicBezTo>
                    <a:pt x="1519" y="9861"/>
                    <a:pt x="1499" y="9841"/>
                    <a:pt x="1479" y="9820"/>
                  </a:cubicBezTo>
                  <a:cubicBezTo>
                    <a:pt x="1454" y="9841"/>
                    <a:pt x="1454" y="9841"/>
                    <a:pt x="1434" y="9841"/>
                  </a:cubicBezTo>
                  <a:cubicBezTo>
                    <a:pt x="1434" y="9841"/>
                    <a:pt x="1434" y="9820"/>
                    <a:pt x="1414" y="9820"/>
                  </a:cubicBezTo>
                  <a:cubicBezTo>
                    <a:pt x="1374" y="9820"/>
                    <a:pt x="1329" y="9820"/>
                    <a:pt x="1290" y="9800"/>
                  </a:cubicBezTo>
                  <a:cubicBezTo>
                    <a:pt x="1250" y="9753"/>
                    <a:pt x="1205" y="9753"/>
                    <a:pt x="1165" y="9733"/>
                  </a:cubicBezTo>
                  <a:cubicBezTo>
                    <a:pt x="1125" y="9733"/>
                    <a:pt x="1106" y="9712"/>
                    <a:pt x="1081" y="9712"/>
                  </a:cubicBezTo>
                  <a:lnTo>
                    <a:pt x="1021" y="9712"/>
                  </a:lnTo>
                  <a:cubicBezTo>
                    <a:pt x="1021" y="9692"/>
                    <a:pt x="1001" y="9671"/>
                    <a:pt x="1001" y="9671"/>
                  </a:cubicBezTo>
                  <a:cubicBezTo>
                    <a:pt x="993" y="9675"/>
                    <a:pt x="984" y="9677"/>
                    <a:pt x="976" y="9677"/>
                  </a:cubicBezTo>
                  <a:cubicBezTo>
                    <a:pt x="950" y="9677"/>
                    <a:pt x="925" y="9663"/>
                    <a:pt x="895" y="9663"/>
                  </a:cubicBezTo>
                  <a:cubicBezTo>
                    <a:pt x="883" y="9663"/>
                    <a:pt x="870" y="9666"/>
                    <a:pt x="857" y="9671"/>
                  </a:cubicBezTo>
                  <a:cubicBezTo>
                    <a:pt x="857" y="9671"/>
                    <a:pt x="832" y="9671"/>
                    <a:pt x="832" y="9646"/>
                  </a:cubicBezTo>
                  <a:cubicBezTo>
                    <a:pt x="812" y="9646"/>
                    <a:pt x="812" y="9605"/>
                    <a:pt x="772" y="9605"/>
                  </a:cubicBezTo>
                  <a:cubicBezTo>
                    <a:pt x="772" y="9598"/>
                    <a:pt x="772" y="9595"/>
                    <a:pt x="771" y="9595"/>
                  </a:cubicBezTo>
                  <a:cubicBezTo>
                    <a:pt x="770" y="9595"/>
                    <a:pt x="766" y="9605"/>
                    <a:pt x="752" y="9605"/>
                  </a:cubicBezTo>
                  <a:cubicBezTo>
                    <a:pt x="752" y="9605"/>
                    <a:pt x="772" y="9605"/>
                    <a:pt x="772" y="9625"/>
                  </a:cubicBezTo>
                  <a:cubicBezTo>
                    <a:pt x="752" y="9625"/>
                    <a:pt x="752" y="9625"/>
                    <a:pt x="732" y="9646"/>
                  </a:cubicBezTo>
                  <a:cubicBezTo>
                    <a:pt x="772" y="9646"/>
                    <a:pt x="792" y="9646"/>
                    <a:pt x="792" y="9671"/>
                  </a:cubicBezTo>
                  <a:cubicBezTo>
                    <a:pt x="782" y="9682"/>
                    <a:pt x="767" y="9687"/>
                    <a:pt x="752" y="9687"/>
                  </a:cubicBezTo>
                  <a:cubicBezTo>
                    <a:pt x="736" y="9687"/>
                    <a:pt x="720" y="9682"/>
                    <a:pt x="707" y="9671"/>
                  </a:cubicBezTo>
                  <a:lnTo>
                    <a:pt x="707" y="9646"/>
                  </a:lnTo>
                  <a:cubicBezTo>
                    <a:pt x="688" y="9625"/>
                    <a:pt x="688" y="9605"/>
                    <a:pt x="648" y="9584"/>
                  </a:cubicBezTo>
                  <a:cubicBezTo>
                    <a:pt x="628" y="9584"/>
                    <a:pt x="628" y="9605"/>
                    <a:pt x="628" y="9605"/>
                  </a:cubicBezTo>
                  <a:cubicBezTo>
                    <a:pt x="608" y="9605"/>
                    <a:pt x="583" y="9625"/>
                    <a:pt x="583" y="9625"/>
                  </a:cubicBezTo>
                  <a:cubicBezTo>
                    <a:pt x="543" y="9625"/>
                    <a:pt x="543" y="9625"/>
                    <a:pt x="563" y="9671"/>
                  </a:cubicBezTo>
                  <a:lnTo>
                    <a:pt x="583" y="9671"/>
                  </a:lnTo>
                  <a:cubicBezTo>
                    <a:pt x="608" y="9712"/>
                    <a:pt x="648" y="9733"/>
                    <a:pt x="688" y="9753"/>
                  </a:cubicBezTo>
                  <a:cubicBezTo>
                    <a:pt x="707" y="9753"/>
                    <a:pt x="732" y="9733"/>
                    <a:pt x="732" y="9712"/>
                  </a:cubicBezTo>
                  <a:lnTo>
                    <a:pt x="752" y="9733"/>
                  </a:lnTo>
                  <a:cubicBezTo>
                    <a:pt x="772" y="9733"/>
                    <a:pt x="772" y="9712"/>
                    <a:pt x="772" y="9712"/>
                  </a:cubicBezTo>
                  <a:lnTo>
                    <a:pt x="812" y="9712"/>
                  </a:lnTo>
                  <a:cubicBezTo>
                    <a:pt x="857" y="9733"/>
                    <a:pt x="832" y="9800"/>
                    <a:pt x="897" y="9820"/>
                  </a:cubicBezTo>
                  <a:cubicBezTo>
                    <a:pt x="897" y="9774"/>
                    <a:pt x="877" y="9733"/>
                    <a:pt x="857" y="9712"/>
                  </a:cubicBezTo>
                  <a:cubicBezTo>
                    <a:pt x="867" y="9712"/>
                    <a:pt x="877" y="9707"/>
                    <a:pt x="887" y="9707"/>
                  </a:cubicBezTo>
                  <a:cubicBezTo>
                    <a:pt x="897" y="9707"/>
                    <a:pt x="907" y="9712"/>
                    <a:pt x="916" y="9733"/>
                  </a:cubicBezTo>
                  <a:lnTo>
                    <a:pt x="916" y="9753"/>
                  </a:lnTo>
                  <a:lnTo>
                    <a:pt x="936" y="9753"/>
                  </a:lnTo>
                  <a:cubicBezTo>
                    <a:pt x="956" y="9774"/>
                    <a:pt x="956" y="9774"/>
                    <a:pt x="956" y="9800"/>
                  </a:cubicBezTo>
                  <a:cubicBezTo>
                    <a:pt x="956" y="9820"/>
                    <a:pt x="936" y="9820"/>
                    <a:pt x="936" y="9861"/>
                  </a:cubicBezTo>
                  <a:cubicBezTo>
                    <a:pt x="981" y="9861"/>
                    <a:pt x="1001" y="9882"/>
                    <a:pt x="1061" y="9882"/>
                  </a:cubicBezTo>
                  <a:cubicBezTo>
                    <a:pt x="1081" y="9882"/>
                    <a:pt x="1145" y="9882"/>
                    <a:pt x="1165" y="9902"/>
                  </a:cubicBezTo>
                  <a:cubicBezTo>
                    <a:pt x="1205" y="9902"/>
                    <a:pt x="1185" y="9882"/>
                    <a:pt x="1185" y="9861"/>
                  </a:cubicBezTo>
                  <a:lnTo>
                    <a:pt x="1205" y="9861"/>
                  </a:lnTo>
                  <a:cubicBezTo>
                    <a:pt x="1230" y="9882"/>
                    <a:pt x="1185" y="9902"/>
                    <a:pt x="1205" y="9928"/>
                  </a:cubicBezTo>
                  <a:lnTo>
                    <a:pt x="1250" y="9928"/>
                  </a:lnTo>
                  <a:cubicBezTo>
                    <a:pt x="1250" y="9928"/>
                    <a:pt x="1250" y="9902"/>
                    <a:pt x="1290" y="9882"/>
                  </a:cubicBezTo>
                  <a:cubicBezTo>
                    <a:pt x="1310" y="9882"/>
                    <a:pt x="1310" y="9902"/>
                    <a:pt x="1329" y="9902"/>
                  </a:cubicBezTo>
                  <a:cubicBezTo>
                    <a:pt x="1310" y="9928"/>
                    <a:pt x="1310" y="9928"/>
                    <a:pt x="1290" y="9949"/>
                  </a:cubicBezTo>
                  <a:cubicBezTo>
                    <a:pt x="1310" y="9969"/>
                    <a:pt x="1310" y="9969"/>
                    <a:pt x="1329" y="9969"/>
                  </a:cubicBezTo>
                  <a:cubicBezTo>
                    <a:pt x="1354" y="9990"/>
                    <a:pt x="1374" y="10010"/>
                    <a:pt x="1394" y="10010"/>
                  </a:cubicBezTo>
                  <a:cubicBezTo>
                    <a:pt x="1414" y="10031"/>
                    <a:pt x="1434" y="10031"/>
                    <a:pt x="1454" y="10056"/>
                  </a:cubicBezTo>
                  <a:cubicBezTo>
                    <a:pt x="1519" y="10056"/>
                    <a:pt x="1558" y="10077"/>
                    <a:pt x="1603" y="10097"/>
                  </a:cubicBezTo>
                  <a:lnTo>
                    <a:pt x="1623" y="10097"/>
                  </a:lnTo>
                  <a:lnTo>
                    <a:pt x="1623" y="10118"/>
                  </a:lnTo>
                  <a:cubicBezTo>
                    <a:pt x="1633" y="10128"/>
                    <a:pt x="1643" y="10128"/>
                    <a:pt x="1653" y="10128"/>
                  </a:cubicBezTo>
                  <a:cubicBezTo>
                    <a:pt x="1663" y="10128"/>
                    <a:pt x="1673" y="10128"/>
                    <a:pt x="1683" y="10139"/>
                  </a:cubicBezTo>
                  <a:cubicBezTo>
                    <a:pt x="1693" y="10149"/>
                    <a:pt x="1709" y="10149"/>
                    <a:pt x="1725" y="10149"/>
                  </a:cubicBezTo>
                  <a:cubicBezTo>
                    <a:pt x="1741" y="10149"/>
                    <a:pt x="1757" y="10149"/>
                    <a:pt x="1767" y="10159"/>
                  </a:cubicBezTo>
                  <a:cubicBezTo>
                    <a:pt x="1781" y="10159"/>
                    <a:pt x="1794" y="10150"/>
                    <a:pt x="1807" y="10150"/>
                  </a:cubicBezTo>
                  <a:cubicBezTo>
                    <a:pt x="1814" y="10150"/>
                    <a:pt x="1821" y="10152"/>
                    <a:pt x="1827" y="10159"/>
                  </a:cubicBezTo>
                  <a:cubicBezTo>
                    <a:pt x="1827" y="10172"/>
                    <a:pt x="1838" y="10172"/>
                    <a:pt x="1849" y="10172"/>
                  </a:cubicBezTo>
                  <a:cubicBezTo>
                    <a:pt x="1861" y="10172"/>
                    <a:pt x="1872" y="10172"/>
                    <a:pt x="1872" y="10185"/>
                  </a:cubicBezTo>
                  <a:cubicBezTo>
                    <a:pt x="1912" y="10205"/>
                    <a:pt x="1977" y="10226"/>
                    <a:pt x="2016" y="10226"/>
                  </a:cubicBezTo>
                  <a:lnTo>
                    <a:pt x="2036" y="10226"/>
                  </a:lnTo>
                  <a:lnTo>
                    <a:pt x="2036" y="10246"/>
                  </a:lnTo>
                  <a:cubicBezTo>
                    <a:pt x="2101" y="10287"/>
                    <a:pt x="2161" y="10313"/>
                    <a:pt x="2225" y="10313"/>
                  </a:cubicBezTo>
                  <a:cubicBezTo>
                    <a:pt x="2265" y="10333"/>
                    <a:pt x="2285" y="10333"/>
                    <a:pt x="2305" y="10354"/>
                  </a:cubicBezTo>
                  <a:cubicBezTo>
                    <a:pt x="2327" y="10354"/>
                    <a:pt x="2343" y="10359"/>
                    <a:pt x="2357" y="10359"/>
                  </a:cubicBezTo>
                  <a:cubicBezTo>
                    <a:pt x="2370" y="10359"/>
                    <a:pt x="2379" y="10354"/>
                    <a:pt x="2390" y="10333"/>
                  </a:cubicBezTo>
                  <a:cubicBezTo>
                    <a:pt x="2409" y="10354"/>
                    <a:pt x="2429" y="10375"/>
                    <a:pt x="2449" y="10375"/>
                  </a:cubicBezTo>
                  <a:lnTo>
                    <a:pt x="2494" y="10375"/>
                  </a:lnTo>
                  <a:cubicBezTo>
                    <a:pt x="2514" y="10416"/>
                    <a:pt x="2554" y="10441"/>
                    <a:pt x="2598" y="10441"/>
                  </a:cubicBezTo>
                  <a:cubicBezTo>
                    <a:pt x="2638" y="10462"/>
                    <a:pt x="2678" y="10482"/>
                    <a:pt x="2698" y="10482"/>
                  </a:cubicBezTo>
                  <a:cubicBezTo>
                    <a:pt x="2743" y="10482"/>
                    <a:pt x="2723" y="10503"/>
                    <a:pt x="2743" y="10503"/>
                  </a:cubicBezTo>
                  <a:lnTo>
                    <a:pt x="2847" y="10503"/>
                  </a:lnTo>
                  <a:cubicBezTo>
                    <a:pt x="2867" y="10523"/>
                    <a:pt x="2867" y="10523"/>
                    <a:pt x="2887" y="10523"/>
                  </a:cubicBezTo>
                  <a:cubicBezTo>
                    <a:pt x="2897" y="10534"/>
                    <a:pt x="2907" y="10534"/>
                    <a:pt x="2914" y="10534"/>
                  </a:cubicBezTo>
                  <a:cubicBezTo>
                    <a:pt x="2922" y="10534"/>
                    <a:pt x="2927" y="10534"/>
                    <a:pt x="2927" y="10544"/>
                  </a:cubicBezTo>
                  <a:cubicBezTo>
                    <a:pt x="2937" y="10557"/>
                    <a:pt x="2948" y="10557"/>
                    <a:pt x="2957" y="10557"/>
                  </a:cubicBezTo>
                  <a:cubicBezTo>
                    <a:pt x="2965" y="10557"/>
                    <a:pt x="2971" y="10557"/>
                    <a:pt x="2971" y="10570"/>
                  </a:cubicBezTo>
                  <a:cubicBezTo>
                    <a:pt x="3051" y="10590"/>
                    <a:pt x="3116" y="10652"/>
                    <a:pt x="3195" y="10652"/>
                  </a:cubicBezTo>
                  <a:lnTo>
                    <a:pt x="3220" y="10652"/>
                  </a:lnTo>
                  <a:cubicBezTo>
                    <a:pt x="3240" y="10672"/>
                    <a:pt x="3260" y="10672"/>
                    <a:pt x="3280" y="10672"/>
                  </a:cubicBezTo>
                  <a:cubicBezTo>
                    <a:pt x="3300" y="10672"/>
                    <a:pt x="3320" y="10672"/>
                    <a:pt x="3345" y="10698"/>
                  </a:cubicBezTo>
                  <a:cubicBezTo>
                    <a:pt x="3404" y="10698"/>
                    <a:pt x="3444" y="10698"/>
                    <a:pt x="3489" y="10719"/>
                  </a:cubicBezTo>
                  <a:cubicBezTo>
                    <a:pt x="3496" y="10726"/>
                    <a:pt x="3502" y="10728"/>
                    <a:pt x="3508" y="10728"/>
                  </a:cubicBezTo>
                  <a:cubicBezTo>
                    <a:pt x="3520" y="10728"/>
                    <a:pt x="3529" y="10719"/>
                    <a:pt x="3529" y="10719"/>
                  </a:cubicBezTo>
                  <a:cubicBezTo>
                    <a:pt x="3569" y="10719"/>
                    <a:pt x="3593" y="10739"/>
                    <a:pt x="3613" y="10739"/>
                  </a:cubicBezTo>
                  <a:cubicBezTo>
                    <a:pt x="3633" y="10739"/>
                    <a:pt x="3633" y="10739"/>
                    <a:pt x="3653" y="10760"/>
                  </a:cubicBezTo>
                  <a:lnTo>
                    <a:pt x="3718" y="10760"/>
                  </a:lnTo>
                  <a:lnTo>
                    <a:pt x="3738" y="10780"/>
                  </a:lnTo>
                  <a:cubicBezTo>
                    <a:pt x="3748" y="10770"/>
                    <a:pt x="3758" y="10765"/>
                    <a:pt x="3768" y="10765"/>
                  </a:cubicBezTo>
                  <a:cubicBezTo>
                    <a:pt x="3777" y="10765"/>
                    <a:pt x="3788" y="10770"/>
                    <a:pt x="3797" y="10780"/>
                  </a:cubicBezTo>
                  <a:cubicBezTo>
                    <a:pt x="3817" y="10780"/>
                    <a:pt x="3842" y="10801"/>
                    <a:pt x="3882" y="10801"/>
                  </a:cubicBezTo>
                  <a:cubicBezTo>
                    <a:pt x="3922" y="10801"/>
                    <a:pt x="3967" y="10826"/>
                    <a:pt x="3987" y="10888"/>
                  </a:cubicBezTo>
                  <a:cubicBezTo>
                    <a:pt x="3997" y="10884"/>
                    <a:pt x="4008" y="10883"/>
                    <a:pt x="4020" y="10883"/>
                  </a:cubicBezTo>
                  <a:cubicBezTo>
                    <a:pt x="4070" y="10883"/>
                    <a:pt x="4122" y="10917"/>
                    <a:pt x="4171" y="10955"/>
                  </a:cubicBezTo>
                  <a:cubicBezTo>
                    <a:pt x="4183" y="10927"/>
                    <a:pt x="4203" y="10916"/>
                    <a:pt x="4227" y="10916"/>
                  </a:cubicBezTo>
                  <a:cubicBezTo>
                    <a:pt x="4243" y="10916"/>
                    <a:pt x="4259" y="10921"/>
                    <a:pt x="4275" y="10929"/>
                  </a:cubicBezTo>
                  <a:cubicBezTo>
                    <a:pt x="4315" y="10929"/>
                    <a:pt x="4340" y="10955"/>
                    <a:pt x="4360" y="10955"/>
                  </a:cubicBezTo>
                  <a:lnTo>
                    <a:pt x="4439" y="10955"/>
                  </a:lnTo>
                  <a:cubicBezTo>
                    <a:pt x="4452" y="10965"/>
                    <a:pt x="4468" y="10965"/>
                    <a:pt x="4484" y="10965"/>
                  </a:cubicBezTo>
                  <a:cubicBezTo>
                    <a:pt x="4499" y="10965"/>
                    <a:pt x="4514" y="10965"/>
                    <a:pt x="4524" y="10975"/>
                  </a:cubicBezTo>
                  <a:cubicBezTo>
                    <a:pt x="4544" y="10986"/>
                    <a:pt x="4560" y="10986"/>
                    <a:pt x="4576" y="10986"/>
                  </a:cubicBezTo>
                  <a:cubicBezTo>
                    <a:pt x="4592" y="10986"/>
                    <a:pt x="4609" y="10986"/>
                    <a:pt x="4628" y="10996"/>
                  </a:cubicBezTo>
                  <a:cubicBezTo>
                    <a:pt x="4628" y="11006"/>
                    <a:pt x="4634" y="11011"/>
                    <a:pt x="4641" y="11011"/>
                  </a:cubicBezTo>
                  <a:cubicBezTo>
                    <a:pt x="4648" y="11011"/>
                    <a:pt x="4658" y="11006"/>
                    <a:pt x="4668" y="10996"/>
                  </a:cubicBezTo>
                  <a:lnTo>
                    <a:pt x="4688" y="10996"/>
                  </a:lnTo>
                  <a:cubicBezTo>
                    <a:pt x="4696" y="11003"/>
                    <a:pt x="4706" y="11005"/>
                    <a:pt x="4717" y="11005"/>
                  </a:cubicBezTo>
                  <a:cubicBezTo>
                    <a:pt x="4739" y="11005"/>
                    <a:pt x="4766" y="10996"/>
                    <a:pt x="4793" y="10996"/>
                  </a:cubicBezTo>
                  <a:cubicBezTo>
                    <a:pt x="4813" y="11016"/>
                    <a:pt x="4857" y="11016"/>
                    <a:pt x="4877" y="11037"/>
                  </a:cubicBezTo>
                  <a:cubicBezTo>
                    <a:pt x="4950" y="11051"/>
                    <a:pt x="5012" y="11068"/>
                    <a:pt x="5077" y="11068"/>
                  </a:cubicBezTo>
                  <a:cubicBezTo>
                    <a:pt x="5106" y="11068"/>
                    <a:pt x="5135" y="11065"/>
                    <a:pt x="5166" y="11057"/>
                  </a:cubicBezTo>
                  <a:cubicBezTo>
                    <a:pt x="5186" y="11057"/>
                    <a:pt x="5211" y="11057"/>
                    <a:pt x="5231" y="11083"/>
                  </a:cubicBezTo>
                  <a:cubicBezTo>
                    <a:pt x="5231" y="11083"/>
                    <a:pt x="5231" y="11057"/>
                    <a:pt x="5251" y="11057"/>
                  </a:cubicBezTo>
                  <a:lnTo>
                    <a:pt x="5251" y="11083"/>
                  </a:lnTo>
                  <a:cubicBezTo>
                    <a:pt x="5310" y="11103"/>
                    <a:pt x="5355" y="11103"/>
                    <a:pt x="5415" y="11124"/>
                  </a:cubicBezTo>
                  <a:cubicBezTo>
                    <a:pt x="5460" y="11124"/>
                    <a:pt x="5499" y="11124"/>
                    <a:pt x="5519" y="11145"/>
                  </a:cubicBezTo>
                  <a:lnTo>
                    <a:pt x="5519" y="11124"/>
                  </a:lnTo>
                  <a:cubicBezTo>
                    <a:pt x="5539" y="11145"/>
                    <a:pt x="5559" y="11145"/>
                    <a:pt x="5559" y="11145"/>
                  </a:cubicBezTo>
                  <a:lnTo>
                    <a:pt x="5644" y="11145"/>
                  </a:lnTo>
                  <a:cubicBezTo>
                    <a:pt x="5648" y="11149"/>
                    <a:pt x="5652" y="11151"/>
                    <a:pt x="5656" y="11151"/>
                  </a:cubicBezTo>
                  <a:cubicBezTo>
                    <a:pt x="5668" y="11151"/>
                    <a:pt x="5682" y="11139"/>
                    <a:pt x="5703" y="11139"/>
                  </a:cubicBezTo>
                  <a:cubicBezTo>
                    <a:pt x="5710" y="11139"/>
                    <a:pt x="5719" y="11140"/>
                    <a:pt x="5728" y="11145"/>
                  </a:cubicBezTo>
                  <a:cubicBezTo>
                    <a:pt x="5748" y="11145"/>
                    <a:pt x="5768" y="11165"/>
                    <a:pt x="5788" y="11165"/>
                  </a:cubicBezTo>
                  <a:cubicBezTo>
                    <a:pt x="5808" y="11145"/>
                    <a:pt x="5853" y="11145"/>
                    <a:pt x="5872" y="11145"/>
                  </a:cubicBezTo>
                  <a:cubicBezTo>
                    <a:pt x="5892" y="11145"/>
                    <a:pt x="5912" y="11165"/>
                    <a:pt x="5957" y="11165"/>
                  </a:cubicBezTo>
                  <a:cubicBezTo>
                    <a:pt x="5967" y="11155"/>
                    <a:pt x="5977" y="11150"/>
                    <a:pt x="5987" y="11150"/>
                  </a:cubicBezTo>
                  <a:cubicBezTo>
                    <a:pt x="5997" y="11150"/>
                    <a:pt x="6007" y="11155"/>
                    <a:pt x="6017" y="11165"/>
                  </a:cubicBezTo>
                  <a:cubicBezTo>
                    <a:pt x="6037" y="11165"/>
                    <a:pt x="6037" y="11145"/>
                    <a:pt x="6037" y="11145"/>
                  </a:cubicBezTo>
                  <a:cubicBezTo>
                    <a:pt x="6057" y="11145"/>
                    <a:pt x="6081" y="11145"/>
                    <a:pt x="6081" y="11165"/>
                  </a:cubicBezTo>
                  <a:cubicBezTo>
                    <a:pt x="6101" y="11165"/>
                    <a:pt x="6101" y="11145"/>
                    <a:pt x="6121" y="11145"/>
                  </a:cubicBezTo>
                  <a:lnTo>
                    <a:pt x="6121" y="11165"/>
                  </a:lnTo>
                  <a:cubicBezTo>
                    <a:pt x="6134" y="11165"/>
                    <a:pt x="6139" y="11156"/>
                    <a:pt x="6146" y="11156"/>
                  </a:cubicBezTo>
                  <a:cubicBezTo>
                    <a:pt x="6150" y="11156"/>
                    <a:pt x="6154" y="11158"/>
                    <a:pt x="6161" y="11165"/>
                  </a:cubicBezTo>
                  <a:cubicBezTo>
                    <a:pt x="6161" y="11165"/>
                    <a:pt x="6170" y="11174"/>
                    <a:pt x="6176" y="11174"/>
                  </a:cubicBezTo>
                  <a:cubicBezTo>
                    <a:pt x="6179" y="11174"/>
                    <a:pt x="6181" y="11172"/>
                    <a:pt x="6181" y="11165"/>
                  </a:cubicBezTo>
                  <a:cubicBezTo>
                    <a:pt x="6189" y="11158"/>
                    <a:pt x="6197" y="11156"/>
                    <a:pt x="6205" y="11156"/>
                  </a:cubicBezTo>
                  <a:cubicBezTo>
                    <a:pt x="6221" y="11156"/>
                    <a:pt x="6239" y="11165"/>
                    <a:pt x="6266" y="11165"/>
                  </a:cubicBezTo>
                  <a:cubicBezTo>
                    <a:pt x="6279" y="11165"/>
                    <a:pt x="6292" y="11156"/>
                    <a:pt x="6307" y="11156"/>
                  </a:cubicBezTo>
                  <a:cubicBezTo>
                    <a:pt x="6314" y="11156"/>
                    <a:pt x="6322" y="11158"/>
                    <a:pt x="6330" y="11165"/>
                  </a:cubicBezTo>
                  <a:lnTo>
                    <a:pt x="6350" y="11165"/>
                  </a:lnTo>
                  <a:cubicBezTo>
                    <a:pt x="6363" y="11165"/>
                    <a:pt x="6377" y="11174"/>
                    <a:pt x="6396" y="11174"/>
                  </a:cubicBezTo>
                  <a:cubicBezTo>
                    <a:pt x="6405" y="11174"/>
                    <a:pt x="6417" y="11172"/>
                    <a:pt x="6430" y="11165"/>
                  </a:cubicBezTo>
                  <a:cubicBezTo>
                    <a:pt x="6435" y="11169"/>
                    <a:pt x="6440" y="11171"/>
                    <a:pt x="6445" y="11171"/>
                  </a:cubicBezTo>
                  <a:cubicBezTo>
                    <a:pt x="6458" y="11171"/>
                    <a:pt x="6470" y="11159"/>
                    <a:pt x="6482" y="11159"/>
                  </a:cubicBezTo>
                  <a:cubicBezTo>
                    <a:pt x="6486" y="11159"/>
                    <a:pt x="6490" y="11161"/>
                    <a:pt x="6494" y="11165"/>
                  </a:cubicBezTo>
                  <a:cubicBezTo>
                    <a:pt x="6494" y="11145"/>
                    <a:pt x="6494" y="11145"/>
                    <a:pt x="6514" y="11145"/>
                  </a:cubicBezTo>
                  <a:cubicBezTo>
                    <a:pt x="6514" y="11145"/>
                    <a:pt x="6494" y="11145"/>
                    <a:pt x="6494" y="11165"/>
                  </a:cubicBezTo>
                  <a:cubicBezTo>
                    <a:pt x="6494" y="11172"/>
                    <a:pt x="6497" y="11174"/>
                    <a:pt x="6500" y="11174"/>
                  </a:cubicBezTo>
                  <a:cubicBezTo>
                    <a:pt x="6508" y="11174"/>
                    <a:pt x="6521" y="11165"/>
                    <a:pt x="6534" y="11165"/>
                  </a:cubicBezTo>
                  <a:cubicBezTo>
                    <a:pt x="6554" y="11165"/>
                    <a:pt x="6554" y="11145"/>
                    <a:pt x="6579" y="11145"/>
                  </a:cubicBezTo>
                  <a:cubicBezTo>
                    <a:pt x="6599" y="11165"/>
                    <a:pt x="6619" y="11165"/>
                    <a:pt x="6639" y="11165"/>
                  </a:cubicBezTo>
                  <a:cubicBezTo>
                    <a:pt x="6652" y="11165"/>
                    <a:pt x="6676" y="11156"/>
                    <a:pt x="6697" y="11156"/>
                  </a:cubicBezTo>
                  <a:cubicBezTo>
                    <a:pt x="6707" y="11156"/>
                    <a:pt x="6717" y="11158"/>
                    <a:pt x="6723" y="11165"/>
                  </a:cubicBezTo>
                  <a:cubicBezTo>
                    <a:pt x="6763" y="11186"/>
                    <a:pt x="6828" y="11186"/>
                    <a:pt x="6887" y="11186"/>
                  </a:cubicBezTo>
                  <a:cubicBezTo>
                    <a:pt x="6914" y="11186"/>
                    <a:pt x="6943" y="11197"/>
                    <a:pt x="6971" y="11197"/>
                  </a:cubicBezTo>
                  <a:cubicBezTo>
                    <a:pt x="6985" y="11197"/>
                    <a:pt x="6999" y="11194"/>
                    <a:pt x="7012" y="11186"/>
                  </a:cubicBezTo>
                  <a:lnTo>
                    <a:pt x="7096" y="11186"/>
                  </a:lnTo>
                  <a:cubicBezTo>
                    <a:pt x="7116" y="11165"/>
                    <a:pt x="7116" y="11165"/>
                    <a:pt x="7136" y="11165"/>
                  </a:cubicBezTo>
                  <a:lnTo>
                    <a:pt x="7300" y="11165"/>
                  </a:lnTo>
                  <a:cubicBezTo>
                    <a:pt x="7315" y="11158"/>
                    <a:pt x="7328" y="11156"/>
                    <a:pt x="7338" y="11156"/>
                  </a:cubicBezTo>
                  <a:cubicBezTo>
                    <a:pt x="7359" y="11156"/>
                    <a:pt x="7372" y="11165"/>
                    <a:pt x="7385" y="11165"/>
                  </a:cubicBezTo>
                  <a:cubicBezTo>
                    <a:pt x="7417" y="11165"/>
                    <a:pt x="7452" y="11139"/>
                    <a:pt x="7485" y="11139"/>
                  </a:cubicBezTo>
                  <a:cubicBezTo>
                    <a:pt x="7493" y="11139"/>
                    <a:pt x="7502" y="11141"/>
                    <a:pt x="7509" y="11145"/>
                  </a:cubicBezTo>
                  <a:lnTo>
                    <a:pt x="7614" y="11145"/>
                  </a:lnTo>
                  <a:cubicBezTo>
                    <a:pt x="7614" y="11165"/>
                    <a:pt x="7634" y="11165"/>
                    <a:pt x="7634" y="11165"/>
                  </a:cubicBezTo>
                  <a:cubicBezTo>
                    <a:pt x="7674" y="11145"/>
                    <a:pt x="7718" y="11145"/>
                    <a:pt x="7758" y="11145"/>
                  </a:cubicBezTo>
                  <a:cubicBezTo>
                    <a:pt x="7843" y="11124"/>
                    <a:pt x="7922" y="11103"/>
                    <a:pt x="7987" y="11103"/>
                  </a:cubicBezTo>
                  <a:cubicBezTo>
                    <a:pt x="8007" y="11103"/>
                    <a:pt x="8027" y="11083"/>
                    <a:pt x="8047" y="11083"/>
                  </a:cubicBezTo>
                  <a:cubicBezTo>
                    <a:pt x="8055" y="11090"/>
                    <a:pt x="8063" y="11092"/>
                    <a:pt x="8070" y="11092"/>
                  </a:cubicBezTo>
                  <a:cubicBezTo>
                    <a:pt x="8085" y="11092"/>
                    <a:pt x="8098" y="11083"/>
                    <a:pt x="8112" y="11083"/>
                  </a:cubicBezTo>
                  <a:cubicBezTo>
                    <a:pt x="8112" y="11083"/>
                    <a:pt x="8131" y="11124"/>
                    <a:pt x="8151" y="11124"/>
                  </a:cubicBezTo>
                  <a:cubicBezTo>
                    <a:pt x="8131" y="11186"/>
                    <a:pt x="8171" y="11232"/>
                    <a:pt x="8196" y="11273"/>
                  </a:cubicBezTo>
                  <a:cubicBezTo>
                    <a:pt x="8196" y="11314"/>
                    <a:pt x="8216" y="11340"/>
                    <a:pt x="8196" y="11360"/>
                  </a:cubicBezTo>
                  <a:cubicBezTo>
                    <a:pt x="8196" y="11381"/>
                    <a:pt x="8216" y="11401"/>
                    <a:pt x="8236" y="11422"/>
                  </a:cubicBezTo>
                  <a:cubicBezTo>
                    <a:pt x="8236" y="11422"/>
                    <a:pt x="8256" y="11442"/>
                    <a:pt x="8256" y="11468"/>
                  </a:cubicBezTo>
                  <a:cubicBezTo>
                    <a:pt x="8256" y="11475"/>
                    <a:pt x="8254" y="11477"/>
                    <a:pt x="8251" y="11477"/>
                  </a:cubicBezTo>
                  <a:cubicBezTo>
                    <a:pt x="8245" y="11477"/>
                    <a:pt x="8236" y="11468"/>
                    <a:pt x="8236" y="11468"/>
                  </a:cubicBezTo>
                  <a:cubicBezTo>
                    <a:pt x="8216" y="11489"/>
                    <a:pt x="8196" y="11489"/>
                    <a:pt x="8171" y="11489"/>
                  </a:cubicBezTo>
                  <a:cubicBezTo>
                    <a:pt x="8141" y="11499"/>
                    <a:pt x="8110" y="11499"/>
                    <a:pt x="8079" y="11499"/>
                  </a:cubicBezTo>
                  <a:cubicBezTo>
                    <a:pt x="8048" y="11499"/>
                    <a:pt x="8017" y="11499"/>
                    <a:pt x="7987" y="11509"/>
                  </a:cubicBezTo>
                  <a:cubicBezTo>
                    <a:pt x="7967" y="11499"/>
                    <a:pt x="7951" y="11494"/>
                    <a:pt x="7937" y="11494"/>
                  </a:cubicBezTo>
                  <a:cubicBezTo>
                    <a:pt x="7924" y="11494"/>
                    <a:pt x="7913" y="11499"/>
                    <a:pt x="7903" y="11509"/>
                  </a:cubicBezTo>
                  <a:cubicBezTo>
                    <a:pt x="7889" y="11516"/>
                    <a:pt x="7876" y="11518"/>
                    <a:pt x="7863" y="11518"/>
                  </a:cubicBezTo>
                  <a:cubicBezTo>
                    <a:pt x="7838" y="11518"/>
                    <a:pt x="7815" y="11509"/>
                    <a:pt x="7798" y="11509"/>
                  </a:cubicBezTo>
                  <a:cubicBezTo>
                    <a:pt x="7778" y="11530"/>
                    <a:pt x="7738" y="11530"/>
                    <a:pt x="7718" y="11530"/>
                  </a:cubicBezTo>
                  <a:cubicBezTo>
                    <a:pt x="7699" y="11530"/>
                    <a:pt x="7654" y="11550"/>
                    <a:pt x="7634" y="11550"/>
                  </a:cubicBezTo>
                  <a:cubicBezTo>
                    <a:pt x="7594" y="11571"/>
                    <a:pt x="7549" y="11571"/>
                    <a:pt x="7490" y="11571"/>
                  </a:cubicBezTo>
                  <a:lnTo>
                    <a:pt x="7201" y="11571"/>
                  </a:lnTo>
                  <a:cubicBezTo>
                    <a:pt x="7184" y="11571"/>
                    <a:pt x="7170" y="11591"/>
                    <a:pt x="7151" y="11591"/>
                  </a:cubicBezTo>
                  <a:cubicBezTo>
                    <a:pt x="7141" y="11591"/>
                    <a:pt x="7130" y="11586"/>
                    <a:pt x="7116" y="11571"/>
                  </a:cubicBezTo>
                  <a:cubicBezTo>
                    <a:pt x="7096" y="11617"/>
                    <a:pt x="7032" y="11617"/>
                    <a:pt x="6992" y="11617"/>
                  </a:cubicBezTo>
                  <a:cubicBezTo>
                    <a:pt x="6982" y="11627"/>
                    <a:pt x="6972" y="11632"/>
                    <a:pt x="6959" y="11632"/>
                  </a:cubicBezTo>
                  <a:cubicBezTo>
                    <a:pt x="6946" y="11632"/>
                    <a:pt x="6930" y="11627"/>
                    <a:pt x="6907" y="11617"/>
                  </a:cubicBezTo>
                  <a:lnTo>
                    <a:pt x="6803" y="11617"/>
                  </a:lnTo>
                  <a:cubicBezTo>
                    <a:pt x="6763" y="11596"/>
                    <a:pt x="6743" y="11596"/>
                    <a:pt x="6703" y="11596"/>
                  </a:cubicBezTo>
                  <a:cubicBezTo>
                    <a:pt x="6703" y="11596"/>
                    <a:pt x="6692" y="11605"/>
                    <a:pt x="6685" y="11605"/>
                  </a:cubicBezTo>
                  <a:cubicBezTo>
                    <a:pt x="6681" y="11605"/>
                    <a:pt x="6678" y="11603"/>
                    <a:pt x="6678" y="11596"/>
                  </a:cubicBezTo>
                  <a:cubicBezTo>
                    <a:pt x="6612" y="11596"/>
                    <a:pt x="6552" y="11605"/>
                    <a:pt x="6489" y="11605"/>
                  </a:cubicBezTo>
                  <a:cubicBezTo>
                    <a:pt x="6457" y="11605"/>
                    <a:pt x="6425" y="11603"/>
                    <a:pt x="6390" y="11596"/>
                  </a:cubicBezTo>
                  <a:lnTo>
                    <a:pt x="6305" y="11596"/>
                  </a:lnTo>
                  <a:cubicBezTo>
                    <a:pt x="6279" y="11596"/>
                    <a:pt x="6252" y="11585"/>
                    <a:pt x="6232" y="11585"/>
                  </a:cubicBezTo>
                  <a:cubicBezTo>
                    <a:pt x="6221" y="11585"/>
                    <a:pt x="6213" y="11588"/>
                    <a:pt x="6206" y="11596"/>
                  </a:cubicBezTo>
                  <a:cubicBezTo>
                    <a:pt x="6193" y="11607"/>
                    <a:pt x="6187" y="11612"/>
                    <a:pt x="6182" y="11612"/>
                  </a:cubicBezTo>
                  <a:cubicBezTo>
                    <a:pt x="6176" y="11612"/>
                    <a:pt x="6171" y="11607"/>
                    <a:pt x="6161" y="11596"/>
                  </a:cubicBezTo>
                  <a:cubicBezTo>
                    <a:pt x="6156" y="11590"/>
                    <a:pt x="6151" y="11588"/>
                    <a:pt x="6144" y="11588"/>
                  </a:cubicBezTo>
                  <a:cubicBezTo>
                    <a:pt x="6128" y="11588"/>
                    <a:pt x="6106" y="11602"/>
                    <a:pt x="6082" y="11602"/>
                  </a:cubicBezTo>
                  <a:cubicBezTo>
                    <a:pt x="6074" y="11602"/>
                    <a:pt x="6065" y="11600"/>
                    <a:pt x="6057" y="11596"/>
                  </a:cubicBezTo>
                  <a:lnTo>
                    <a:pt x="6017" y="11596"/>
                  </a:lnTo>
                  <a:cubicBezTo>
                    <a:pt x="6017" y="11596"/>
                    <a:pt x="6008" y="11605"/>
                    <a:pt x="6002" y="11605"/>
                  </a:cubicBezTo>
                  <a:cubicBezTo>
                    <a:pt x="5999" y="11605"/>
                    <a:pt x="5997" y="11603"/>
                    <a:pt x="5997" y="11596"/>
                  </a:cubicBezTo>
                  <a:cubicBezTo>
                    <a:pt x="5984" y="11588"/>
                    <a:pt x="5970" y="11585"/>
                    <a:pt x="5956" y="11585"/>
                  </a:cubicBezTo>
                  <a:cubicBezTo>
                    <a:pt x="5928" y="11585"/>
                    <a:pt x="5899" y="11596"/>
                    <a:pt x="5872" y="11596"/>
                  </a:cubicBezTo>
                  <a:cubicBezTo>
                    <a:pt x="5853" y="11596"/>
                    <a:pt x="5833" y="11596"/>
                    <a:pt x="5808" y="11571"/>
                  </a:cubicBezTo>
                  <a:lnTo>
                    <a:pt x="5788" y="11571"/>
                  </a:lnTo>
                  <a:lnTo>
                    <a:pt x="5768" y="11596"/>
                  </a:lnTo>
                  <a:cubicBezTo>
                    <a:pt x="5760" y="11600"/>
                    <a:pt x="5752" y="11602"/>
                    <a:pt x="5745" y="11602"/>
                  </a:cubicBezTo>
                  <a:cubicBezTo>
                    <a:pt x="5721" y="11602"/>
                    <a:pt x="5696" y="11588"/>
                    <a:pt x="5672" y="11588"/>
                  </a:cubicBezTo>
                  <a:cubicBezTo>
                    <a:pt x="5662" y="11588"/>
                    <a:pt x="5653" y="11590"/>
                    <a:pt x="5644" y="11596"/>
                  </a:cubicBezTo>
                  <a:cubicBezTo>
                    <a:pt x="5624" y="11571"/>
                    <a:pt x="5624" y="11571"/>
                    <a:pt x="5624" y="11550"/>
                  </a:cubicBezTo>
                  <a:cubicBezTo>
                    <a:pt x="5604" y="11550"/>
                    <a:pt x="5604" y="11571"/>
                    <a:pt x="5604" y="11571"/>
                  </a:cubicBezTo>
                  <a:cubicBezTo>
                    <a:pt x="5559" y="11571"/>
                    <a:pt x="5519" y="11571"/>
                    <a:pt x="5499" y="11596"/>
                  </a:cubicBezTo>
                  <a:cubicBezTo>
                    <a:pt x="5489" y="11572"/>
                    <a:pt x="5471" y="11566"/>
                    <a:pt x="5451" y="11566"/>
                  </a:cubicBezTo>
                  <a:cubicBezTo>
                    <a:pt x="5433" y="11566"/>
                    <a:pt x="5413" y="11571"/>
                    <a:pt x="5395" y="11571"/>
                  </a:cubicBezTo>
                  <a:cubicBezTo>
                    <a:pt x="5381" y="11556"/>
                    <a:pt x="5357" y="11541"/>
                    <a:pt x="5335" y="11541"/>
                  </a:cubicBezTo>
                  <a:cubicBezTo>
                    <a:pt x="5326" y="11541"/>
                    <a:pt x="5317" y="11544"/>
                    <a:pt x="5310" y="11550"/>
                  </a:cubicBezTo>
                  <a:cubicBezTo>
                    <a:pt x="5290" y="11550"/>
                    <a:pt x="5290" y="11530"/>
                    <a:pt x="5270" y="11530"/>
                  </a:cubicBezTo>
                  <a:lnTo>
                    <a:pt x="5186" y="11530"/>
                  </a:lnTo>
                  <a:cubicBezTo>
                    <a:pt x="5182" y="11525"/>
                    <a:pt x="5177" y="11524"/>
                    <a:pt x="5173" y="11524"/>
                  </a:cubicBezTo>
                  <a:cubicBezTo>
                    <a:pt x="5162" y="11524"/>
                    <a:pt x="5150" y="11536"/>
                    <a:pt x="5139" y="11536"/>
                  </a:cubicBezTo>
                  <a:cubicBezTo>
                    <a:pt x="5135" y="11536"/>
                    <a:pt x="5130" y="11534"/>
                    <a:pt x="5126" y="11530"/>
                  </a:cubicBezTo>
                  <a:cubicBezTo>
                    <a:pt x="5116" y="11519"/>
                    <a:pt x="5100" y="11519"/>
                    <a:pt x="5084" y="11519"/>
                  </a:cubicBezTo>
                  <a:cubicBezTo>
                    <a:pt x="5068" y="11519"/>
                    <a:pt x="5051" y="11519"/>
                    <a:pt x="5041" y="11509"/>
                  </a:cubicBezTo>
                  <a:cubicBezTo>
                    <a:pt x="5022" y="11509"/>
                    <a:pt x="5002" y="11509"/>
                    <a:pt x="4982" y="11489"/>
                  </a:cubicBezTo>
                  <a:cubicBezTo>
                    <a:pt x="4952" y="11489"/>
                    <a:pt x="4933" y="11498"/>
                    <a:pt x="4918" y="11498"/>
                  </a:cubicBezTo>
                  <a:cubicBezTo>
                    <a:pt x="4911" y="11498"/>
                    <a:pt x="4904" y="11496"/>
                    <a:pt x="4897" y="11489"/>
                  </a:cubicBezTo>
                  <a:cubicBezTo>
                    <a:pt x="4897" y="11489"/>
                    <a:pt x="4888" y="11498"/>
                    <a:pt x="4877" y="11498"/>
                  </a:cubicBezTo>
                  <a:cubicBezTo>
                    <a:pt x="4871" y="11498"/>
                    <a:pt x="4864" y="11496"/>
                    <a:pt x="4857" y="11489"/>
                  </a:cubicBezTo>
                  <a:cubicBezTo>
                    <a:pt x="4813" y="11468"/>
                    <a:pt x="4753" y="11468"/>
                    <a:pt x="4713" y="11442"/>
                  </a:cubicBezTo>
                  <a:cubicBezTo>
                    <a:pt x="4713" y="11436"/>
                    <a:pt x="4710" y="11433"/>
                    <a:pt x="4706" y="11433"/>
                  </a:cubicBezTo>
                  <a:cubicBezTo>
                    <a:pt x="4697" y="11433"/>
                    <a:pt x="4682" y="11442"/>
                    <a:pt x="4668" y="11442"/>
                  </a:cubicBezTo>
                  <a:lnTo>
                    <a:pt x="4648" y="11422"/>
                  </a:lnTo>
                  <a:cubicBezTo>
                    <a:pt x="4544" y="11422"/>
                    <a:pt x="4439" y="11381"/>
                    <a:pt x="4340" y="11381"/>
                  </a:cubicBezTo>
                  <a:lnTo>
                    <a:pt x="4275" y="11381"/>
                  </a:lnTo>
                  <a:cubicBezTo>
                    <a:pt x="4255" y="11381"/>
                    <a:pt x="4235" y="11360"/>
                    <a:pt x="4215" y="11360"/>
                  </a:cubicBezTo>
                  <a:cubicBezTo>
                    <a:pt x="4209" y="11363"/>
                    <a:pt x="4204" y="11364"/>
                    <a:pt x="4199" y="11364"/>
                  </a:cubicBezTo>
                  <a:cubicBezTo>
                    <a:pt x="4176" y="11364"/>
                    <a:pt x="4170" y="11334"/>
                    <a:pt x="4159" y="11334"/>
                  </a:cubicBezTo>
                  <a:cubicBezTo>
                    <a:pt x="4157" y="11334"/>
                    <a:pt x="4154" y="11335"/>
                    <a:pt x="4151" y="11340"/>
                  </a:cubicBezTo>
                  <a:lnTo>
                    <a:pt x="4131" y="11360"/>
                  </a:lnTo>
                  <a:cubicBezTo>
                    <a:pt x="4111" y="11360"/>
                    <a:pt x="4111" y="11340"/>
                    <a:pt x="4091" y="11314"/>
                  </a:cubicBezTo>
                  <a:cubicBezTo>
                    <a:pt x="4074" y="11314"/>
                    <a:pt x="4051" y="11325"/>
                    <a:pt x="4032" y="11325"/>
                  </a:cubicBezTo>
                  <a:cubicBezTo>
                    <a:pt x="4022" y="11325"/>
                    <a:pt x="4013" y="11323"/>
                    <a:pt x="4006" y="11314"/>
                  </a:cubicBezTo>
                  <a:cubicBezTo>
                    <a:pt x="3967" y="11293"/>
                    <a:pt x="3922" y="11293"/>
                    <a:pt x="3902" y="11293"/>
                  </a:cubicBezTo>
                  <a:cubicBezTo>
                    <a:pt x="3882" y="11273"/>
                    <a:pt x="3862" y="11273"/>
                    <a:pt x="3817" y="11273"/>
                  </a:cubicBezTo>
                  <a:cubicBezTo>
                    <a:pt x="3777" y="11252"/>
                    <a:pt x="3738" y="11232"/>
                    <a:pt x="3673" y="11232"/>
                  </a:cubicBezTo>
                  <a:cubicBezTo>
                    <a:pt x="3673" y="11215"/>
                    <a:pt x="3668" y="11210"/>
                    <a:pt x="3660" y="11210"/>
                  </a:cubicBezTo>
                  <a:cubicBezTo>
                    <a:pt x="3651" y="11210"/>
                    <a:pt x="3639" y="11217"/>
                    <a:pt x="3628" y="11217"/>
                  </a:cubicBezTo>
                  <a:cubicBezTo>
                    <a:pt x="3622" y="11217"/>
                    <a:pt x="3617" y="11215"/>
                    <a:pt x="3613" y="11211"/>
                  </a:cubicBezTo>
                  <a:cubicBezTo>
                    <a:pt x="3613" y="11186"/>
                    <a:pt x="3569" y="11186"/>
                    <a:pt x="3549" y="11186"/>
                  </a:cubicBezTo>
                  <a:cubicBezTo>
                    <a:pt x="3542" y="11179"/>
                    <a:pt x="3536" y="11177"/>
                    <a:pt x="3529" y="11177"/>
                  </a:cubicBezTo>
                  <a:cubicBezTo>
                    <a:pt x="3516" y="11177"/>
                    <a:pt x="3502" y="11186"/>
                    <a:pt x="3489" y="11186"/>
                  </a:cubicBezTo>
                  <a:cubicBezTo>
                    <a:pt x="3444" y="11165"/>
                    <a:pt x="3384" y="11165"/>
                    <a:pt x="3345" y="11145"/>
                  </a:cubicBezTo>
                  <a:cubicBezTo>
                    <a:pt x="3345" y="11145"/>
                    <a:pt x="3320" y="11145"/>
                    <a:pt x="3320" y="11124"/>
                  </a:cubicBezTo>
                  <a:cubicBezTo>
                    <a:pt x="3300" y="11124"/>
                    <a:pt x="3300" y="11145"/>
                    <a:pt x="3280" y="11145"/>
                  </a:cubicBezTo>
                  <a:cubicBezTo>
                    <a:pt x="3280" y="11124"/>
                    <a:pt x="3260" y="11124"/>
                    <a:pt x="3260" y="11103"/>
                  </a:cubicBezTo>
                  <a:cubicBezTo>
                    <a:pt x="3220" y="11103"/>
                    <a:pt x="3195" y="11103"/>
                    <a:pt x="3176" y="11124"/>
                  </a:cubicBezTo>
                  <a:cubicBezTo>
                    <a:pt x="3116" y="11083"/>
                    <a:pt x="3031" y="11057"/>
                    <a:pt x="2947" y="11057"/>
                  </a:cubicBezTo>
                  <a:lnTo>
                    <a:pt x="2927" y="11037"/>
                  </a:lnTo>
                  <a:lnTo>
                    <a:pt x="2867" y="11037"/>
                  </a:lnTo>
                  <a:cubicBezTo>
                    <a:pt x="2867" y="11016"/>
                    <a:pt x="2847" y="11016"/>
                    <a:pt x="2847" y="10996"/>
                  </a:cubicBezTo>
                  <a:cubicBezTo>
                    <a:pt x="2802" y="10996"/>
                    <a:pt x="2763" y="10996"/>
                    <a:pt x="2743" y="10975"/>
                  </a:cubicBezTo>
                  <a:cubicBezTo>
                    <a:pt x="2658" y="10955"/>
                    <a:pt x="2598" y="10929"/>
                    <a:pt x="2534" y="10929"/>
                  </a:cubicBezTo>
                  <a:cubicBezTo>
                    <a:pt x="2514" y="10929"/>
                    <a:pt x="2494" y="10909"/>
                    <a:pt x="2494" y="10888"/>
                  </a:cubicBezTo>
                  <a:cubicBezTo>
                    <a:pt x="2449" y="10909"/>
                    <a:pt x="2449" y="10909"/>
                    <a:pt x="2429" y="10909"/>
                  </a:cubicBezTo>
                  <a:lnTo>
                    <a:pt x="2449" y="10888"/>
                  </a:lnTo>
                  <a:lnTo>
                    <a:pt x="2429" y="10867"/>
                  </a:lnTo>
                  <a:cubicBezTo>
                    <a:pt x="2409" y="10867"/>
                    <a:pt x="2409" y="10888"/>
                    <a:pt x="2409" y="10888"/>
                  </a:cubicBezTo>
                  <a:cubicBezTo>
                    <a:pt x="2429" y="10888"/>
                    <a:pt x="2409" y="10909"/>
                    <a:pt x="2409" y="10929"/>
                  </a:cubicBezTo>
                  <a:lnTo>
                    <a:pt x="2409" y="10888"/>
                  </a:lnTo>
                  <a:cubicBezTo>
                    <a:pt x="2398" y="10894"/>
                    <a:pt x="2388" y="10896"/>
                    <a:pt x="2379" y="10896"/>
                  </a:cubicBezTo>
                  <a:cubicBezTo>
                    <a:pt x="2359" y="10896"/>
                    <a:pt x="2350" y="10882"/>
                    <a:pt x="2350" y="10867"/>
                  </a:cubicBezTo>
                  <a:cubicBezTo>
                    <a:pt x="2325" y="10867"/>
                    <a:pt x="2350" y="10909"/>
                    <a:pt x="2305" y="10909"/>
                  </a:cubicBezTo>
                  <a:cubicBezTo>
                    <a:pt x="2305" y="10888"/>
                    <a:pt x="2305" y="10867"/>
                    <a:pt x="2285" y="10847"/>
                  </a:cubicBezTo>
                  <a:cubicBezTo>
                    <a:pt x="2265" y="10826"/>
                    <a:pt x="2245" y="10801"/>
                    <a:pt x="2225" y="10801"/>
                  </a:cubicBezTo>
                  <a:cubicBezTo>
                    <a:pt x="2161" y="10801"/>
                    <a:pt x="2101" y="10780"/>
                    <a:pt x="2036" y="10780"/>
                  </a:cubicBezTo>
                  <a:cubicBezTo>
                    <a:pt x="2016" y="10780"/>
                    <a:pt x="2016" y="10760"/>
                    <a:pt x="1996" y="10760"/>
                  </a:cubicBezTo>
                  <a:lnTo>
                    <a:pt x="1977" y="10780"/>
                  </a:lnTo>
                  <a:cubicBezTo>
                    <a:pt x="1971" y="10775"/>
                    <a:pt x="1965" y="10774"/>
                    <a:pt x="1960" y="10774"/>
                  </a:cubicBezTo>
                  <a:cubicBezTo>
                    <a:pt x="1951" y="10774"/>
                    <a:pt x="1942" y="10779"/>
                    <a:pt x="1934" y="10779"/>
                  </a:cubicBezTo>
                  <a:cubicBezTo>
                    <a:pt x="1926" y="10779"/>
                    <a:pt x="1919" y="10775"/>
                    <a:pt x="1912" y="10760"/>
                  </a:cubicBezTo>
                  <a:cubicBezTo>
                    <a:pt x="1932" y="10760"/>
                    <a:pt x="1952" y="10760"/>
                    <a:pt x="1977" y="10739"/>
                  </a:cubicBezTo>
                  <a:cubicBezTo>
                    <a:pt x="1932" y="10719"/>
                    <a:pt x="1892" y="10719"/>
                    <a:pt x="1872" y="10672"/>
                  </a:cubicBezTo>
                  <a:lnTo>
                    <a:pt x="1787" y="10672"/>
                  </a:lnTo>
                  <a:cubicBezTo>
                    <a:pt x="1748" y="10652"/>
                    <a:pt x="1683" y="10652"/>
                    <a:pt x="1663" y="10611"/>
                  </a:cubicBezTo>
                  <a:cubicBezTo>
                    <a:pt x="1643" y="10611"/>
                    <a:pt x="1643" y="10631"/>
                    <a:pt x="1623" y="10631"/>
                  </a:cubicBezTo>
                  <a:cubicBezTo>
                    <a:pt x="1623" y="10611"/>
                    <a:pt x="1603" y="10590"/>
                    <a:pt x="1578" y="10590"/>
                  </a:cubicBezTo>
                  <a:cubicBezTo>
                    <a:pt x="1532" y="10590"/>
                    <a:pt x="1497" y="10562"/>
                    <a:pt x="1444" y="10562"/>
                  </a:cubicBezTo>
                  <a:cubicBezTo>
                    <a:pt x="1429" y="10562"/>
                    <a:pt x="1412" y="10564"/>
                    <a:pt x="1394" y="10570"/>
                  </a:cubicBezTo>
                  <a:cubicBezTo>
                    <a:pt x="1414" y="10590"/>
                    <a:pt x="1394" y="10611"/>
                    <a:pt x="1414" y="10631"/>
                  </a:cubicBezTo>
                  <a:cubicBezTo>
                    <a:pt x="1414" y="10631"/>
                    <a:pt x="1414" y="10611"/>
                    <a:pt x="1434" y="10611"/>
                  </a:cubicBezTo>
                  <a:cubicBezTo>
                    <a:pt x="1441" y="10611"/>
                    <a:pt x="1445" y="10611"/>
                    <a:pt x="1448" y="10611"/>
                  </a:cubicBezTo>
                  <a:cubicBezTo>
                    <a:pt x="1434" y="10615"/>
                    <a:pt x="1432" y="10631"/>
                    <a:pt x="1414" y="10631"/>
                  </a:cubicBezTo>
                  <a:cubicBezTo>
                    <a:pt x="1414" y="10652"/>
                    <a:pt x="1454" y="10652"/>
                    <a:pt x="1454" y="10672"/>
                  </a:cubicBezTo>
                  <a:lnTo>
                    <a:pt x="1558" y="10672"/>
                  </a:lnTo>
                  <a:cubicBezTo>
                    <a:pt x="1603" y="10719"/>
                    <a:pt x="1683" y="10739"/>
                    <a:pt x="1748" y="10760"/>
                  </a:cubicBezTo>
                  <a:cubicBezTo>
                    <a:pt x="1754" y="10766"/>
                    <a:pt x="1759" y="10769"/>
                    <a:pt x="1762" y="10769"/>
                  </a:cubicBezTo>
                  <a:cubicBezTo>
                    <a:pt x="1770" y="10769"/>
                    <a:pt x="1774" y="10760"/>
                    <a:pt x="1787" y="10760"/>
                  </a:cubicBezTo>
                  <a:cubicBezTo>
                    <a:pt x="1827" y="10760"/>
                    <a:pt x="1852" y="10780"/>
                    <a:pt x="1872" y="10801"/>
                  </a:cubicBezTo>
                  <a:lnTo>
                    <a:pt x="1892" y="10780"/>
                  </a:lnTo>
                  <a:cubicBezTo>
                    <a:pt x="1912" y="10801"/>
                    <a:pt x="1912" y="10826"/>
                    <a:pt x="1932" y="10826"/>
                  </a:cubicBezTo>
                  <a:lnTo>
                    <a:pt x="1952" y="10826"/>
                  </a:lnTo>
                  <a:lnTo>
                    <a:pt x="1977" y="10847"/>
                  </a:lnTo>
                  <a:lnTo>
                    <a:pt x="2056" y="10847"/>
                  </a:lnTo>
                  <a:cubicBezTo>
                    <a:pt x="2056" y="10867"/>
                    <a:pt x="2076" y="10867"/>
                    <a:pt x="2101" y="10888"/>
                  </a:cubicBezTo>
                  <a:cubicBezTo>
                    <a:pt x="2105" y="10893"/>
                    <a:pt x="2110" y="10894"/>
                    <a:pt x="2114" y="10894"/>
                  </a:cubicBezTo>
                  <a:cubicBezTo>
                    <a:pt x="2122" y="10894"/>
                    <a:pt x="2128" y="10889"/>
                    <a:pt x="2133" y="10889"/>
                  </a:cubicBezTo>
                  <a:cubicBezTo>
                    <a:pt x="2138" y="10889"/>
                    <a:pt x="2141" y="10893"/>
                    <a:pt x="2141" y="10909"/>
                  </a:cubicBezTo>
                  <a:cubicBezTo>
                    <a:pt x="2172" y="10909"/>
                    <a:pt x="2191" y="10937"/>
                    <a:pt x="2229" y="10937"/>
                  </a:cubicBezTo>
                  <a:cubicBezTo>
                    <a:pt x="2235" y="10937"/>
                    <a:pt x="2242" y="10936"/>
                    <a:pt x="2249" y="10934"/>
                  </a:cubicBezTo>
                  <a:cubicBezTo>
                    <a:pt x="2265" y="10957"/>
                    <a:pt x="2266" y="10975"/>
                    <a:pt x="2285" y="10975"/>
                  </a:cubicBezTo>
                  <a:cubicBezTo>
                    <a:pt x="2325" y="10996"/>
                    <a:pt x="2370" y="10996"/>
                    <a:pt x="2409" y="11016"/>
                  </a:cubicBezTo>
                  <a:cubicBezTo>
                    <a:pt x="2429" y="10996"/>
                    <a:pt x="2429" y="10996"/>
                    <a:pt x="2429" y="10975"/>
                  </a:cubicBezTo>
                  <a:cubicBezTo>
                    <a:pt x="2449" y="10975"/>
                    <a:pt x="2449" y="10996"/>
                    <a:pt x="2474" y="10996"/>
                  </a:cubicBezTo>
                  <a:cubicBezTo>
                    <a:pt x="2474" y="10975"/>
                    <a:pt x="2474" y="10975"/>
                    <a:pt x="2494" y="10975"/>
                  </a:cubicBezTo>
                  <a:cubicBezTo>
                    <a:pt x="2494" y="10986"/>
                    <a:pt x="2489" y="10986"/>
                    <a:pt x="2484" y="10986"/>
                  </a:cubicBezTo>
                  <a:cubicBezTo>
                    <a:pt x="2479" y="10986"/>
                    <a:pt x="2474" y="10986"/>
                    <a:pt x="2474" y="10996"/>
                  </a:cubicBezTo>
                  <a:cubicBezTo>
                    <a:pt x="2449" y="10996"/>
                    <a:pt x="2449" y="10996"/>
                    <a:pt x="2449" y="11016"/>
                  </a:cubicBezTo>
                  <a:cubicBezTo>
                    <a:pt x="2474" y="11016"/>
                    <a:pt x="2514" y="11016"/>
                    <a:pt x="2534" y="11037"/>
                  </a:cubicBezTo>
                  <a:cubicBezTo>
                    <a:pt x="2598" y="11057"/>
                    <a:pt x="2658" y="11057"/>
                    <a:pt x="2723" y="11057"/>
                  </a:cubicBezTo>
                  <a:cubicBezTo>
                    <a:pt x="2698" y="11083"/>
                    <a:pt x="2698" y="11083"/>
                    <a:pt x="2678" y="11083"/>
                  </a:cubicBezTo>
                  <a:cubicBezTo>
                    <a:pt x="2678" y="11083"/>
                    <a:pt x="2658" y="11083"/>
                    <a:pt x="2658" y="11103"/>
                  </a:cubicBezTo>
                  <a:cubicBezTo>
                    <a:pt x="2723" y="11103"/>
                    <a:pt x="2783" y="11103"/>
                    <a:pt x="2847" y="11124"/>
                  </a:cubicBezTo>
                  <a:cubicBezTo>
                    <a:pt x="2847" y="11145"/>
                    <a:pt x="2822" y="11145"/>
                    <a:pt x="2847" y="11165"/>
                  </a:cubicBezTo>
                  <a:lnTo>
                    <a:pt x="2971" y="11165"/>
                  </a:lnTo>
                  <a:cubicBezTo>
                    <a:pt x="2991" y="11211"/>
                    <a:pt x="3031" y="11232"/>
                    <a:pt x="3071" y="11232"/>
                  </a:cubicBezTo>
                  <a:cubicBezTo>
                    <a:pt x="3116" y="11232"/>
                    <a:pt x="3156" y="11252"/>
                    <a:pt x="3195" y="11273"/>
                  </a:cubicBezTo>
                  <a:lnTo>
                    <a:pt x="3220" y="11252"/>
                  </a:lnTo>
                  <a:cubicBezTo>
                    <a:pt x="3240" y="11273"/>
                    <a:pt x="3260" y="11273"/>
                    <a:pt x="3280" y="11293"/>
                  </a:cubicBezTo>
                  <a:cubicBezTo>
                    <a:pt x="3320" y="11293"/>
                    <a:pt x="3345" y="11293"/>
                    <a:pt x="3365" y="11273"/>
                  </a:cubicBezTo>
                  <a:cubicBezTo>
                    <a:pt x="3378" y="11273"/>
                    <a:pt x="3391" y="11282"/>
                    <a:pt x="3404" y="11282"/>
                  </a:cubicBezTo>
                  <a:cubicBezTo>
                    <a:pt x="3411" y="11282"/>
                    <a:pt x="3418" y="11280"/>
                    <a:pt x="3424" y="11273"/>
                  </a:cubicBezTo>
                  <a:cubicBezTo>
                    <a:pt x="3444" y="11293"/>
                    <a:pt x="3444" y="11293"/>
                    <a:pt x="3469" y="11314"/>
                  </a:cubicBezTo>
                  <a:lnTo>
                    <a:pt x="3549" y="11314"/>
                  </a:lnTo>
                  <a:cubicBezTo>
                    <a:pt x="3633" y="11340"/>
                    <a:pt x="3653" y="11340"/>
                    <a:pt x="3693" y="11360"/>
                  </a:cubicBezTo>
                  <a:cubicBezTo>
                    <a:pt x="3718" y="11381"/>
                    <a:pt x="3738" y="11381"/>
                    <a:pt x="3777" y="11381"/>
                  </a:cubicBezTo>
                  <a:cubicBezTo>
                    <a:pt x="3797" y="11401"/>
                    <a:pt x="3842" y="11422"/>
                    <a:pt x="3862" y="11442"/>
                  </a:cubicBezTo>
                  <a:cubicBezTo>
                    <a:pt x="3902" y="11468"/>
                    <a:pt x="3942" y="11489"/>
                    <a:pt x="3987" y="11489"/>
                  </a:cubicBezTo>
                  <a:cubicBezTo>
                    <a:pt x="4066" y="11489"/>
                    <a:pt x="4151" y="11509"/>
                    <a:pt x="4235" y="11530"/>
                  </a:cubicBezTo>
                  <a:lnTo>
                    <a:pt x="4275" y="11530"/>
                  </a:lnTo>
                  <a:cubicBezTo>
                    <a:pt x="4295" y="11530"/>
                    <a:pt x="4295" y="11550"/>
                    <a:pt x="4295" y="11550"/>
                  </a:cubicBezTo>
                  <a:lnTo>
                    <a:pt x="4340" y="11550"/>
                  </a:lnTo>
                  <a:cubicBezTo>
                    <a:pt x="4360" y="11571"/>
                    <a:pt x="4360" y="11571"/>
                    <a:pt x="4380" y="11571"/>
                  </a:cubicBezTo>
                  <a:cubicBezTo>
                    <a:pt x="4390" y="11584"/>
                    <a:pt x="4400" y="11584"/>
                    <a:pt x="4410" y="11584"/>
                  </a:cubicBezTo>
                  <a:cubicBezTo>
                    <a:pt x="4419" y="11584"/>
                    <a:pt x="4430" y="11584"/>
                    <a:pt x="4439" y="11596"/>
                  </a:cubicBezTo>
                  <a:cubicBezTo>
                    <a:pt x="4456" y="11596"/>
                    <a:pt x="4479" y="11585"/>
                    <a:pt x="4499" y="11585"/>
                  </a:cubicBezTo>
                  <a:cubicBezTo>
                    <a:pt x="4509" y="11585"/>
                    <a:pt x="4517" y="11588"/>
                    <a:pt x="4524" y="11596"/>
                  </a:cubicBezTo>
                  <a:cubicBezTo>
                    <a:pt x="4544" y="11617"/>
                    <a:pt x="4564" y="11617"/>
                    <a:pt x="4589" y="11617"/>
                  </a:cubicBezTo>
                  <a:cubicBezTo>
                    <a:pt x="4609" y="11617"/>
                    <a:pt x="4609" y="11596"/>
                    <a:pt x="4628" y="11596"/>
                  </a:cubicBezTo>
                  <a:cubicBezTo>
                    <a:pt x="4634" y="11589"/>
                    <a:pt x="4642" y="11586"/>
                    <a:pt x="4651" y="11586"/>
                  </a:cubicBezTo>
                  <a:cubicBezTo>
                    <a:pt x="4671" y="11586"/>
                    <a:pt x="4696" y="11602"/>
                    <a:pt x="4713" y="11617"/>
                  </a:cubicBezTo>
                  <a:cubicBezTo>
                    <a:pt x="4733" y="11617"/>
                    <a:pt x="4733" y="11637"/>
                    <a:pt x="4753" y="11637"/>
                  </a:cubicBezTo>
                  <a:cubicBezTo>
                    <a:pt x="4761" y="11633"/>
                    <a:pt x="4770" y="11631"/>
                    <a:pt x="4779" y="11631"/>
                  </a:cubicBezTo>
                  <a:cubicBezTo>
                    <a:pt x="4802" y="11631"/>
                    <a:pt x="4825" y="11643"/>
                    <a:pt x="4842" y="11643"/>
                  </a:cubicBezTo>
                  <a:cubicBezTo>
                    <a:pt x="4848" y="11643"/>
                    <a:pt x="4853" y="11642"/>
                    <a:pt x="4857" y="11637"/>
                  </a:cubicBezTo>
                  <a:cubicBezTo>
                    <a:pt x="4877" y="11637"/>
                    <a:pt x="4877" y="11658"/>
                    <a:pt x="4897" y="11658"/>
                  </a:cubicBezTo>
                  <a:cubicBezTo>
                    <a:pt x="4897" y="11665"/>
                    <a:pt x="4900" y="11667"/>
                    <a:pt x="4902" y="11667"/>
                  </a:cubicBezTo>
                  <a:cubicBezTo>
                    <a:pt x="4908" y="11667"/>
                    <a:pt x="4917" y="11658"/>
                    <a:pt x="4917" y="11658"/>
                  </a:cubicBezTo>
                  <a:lnTo>
                    <a:pt x="5146" y="11658"/>
                  </a:lnTo>
                  <a:cubicBezTo>
                    <a:pt x="5166" y="11679"/>
                    <a:pt x="5166" y="11679"/>
                    <a:pt x="5186" y="11699"/>
                  </a:cubicBezTo>
                  <a:lnTo>
                    <a:pt x="5270" y="11699"/>
                  </a:lnTo>
                  <a:cubicBezTo>
                    <a:pt x="5335" y="11745"/>
                    <a:pt x="5395" y="11745"/>
                    <a:pt x="5479" y="11766"/>
                  </a:cubicBezTo>
                  <a:lnTo>
                    <a:pt x="5479" y="11745"/>
                  </a:lnTo>
                  <a:cubicBezTo>
                    <a:pt x="5491" y="11739"/>
                    <a:pt x="5501" y="11737"/>
                    <a:pt x="5510" y="11737"/>
                  </a:cubicBezTo>
                  <a:cubicBezTo>
                    <a:pt x="5531" y="11737"/>
                    <a:pt x="5545" y="11751"/>
                    <a:pt x="5559" y="11766"/>
                  </a:cubicBezTo>
                  <a:cubicBezTo>
                    <a:pt x="5574" y="11759"/>
                    <a:pt x="5588" y="11756"/>
                    <a:pt x="5602" y="11756"/>
                  </a:cubicBezTo>
                  <a:cubicBezTo>
                    <a:pt x="5630" y="11756"/>
                    <a:pt x="5657" y="11766"/>
                    <a:pt x="5683" y="11766"/>
                  </a:cubicBezTo>
                  <a:cubicBezTo>
                    <a:pt x="5698" y="11759"/>
                    <a:pt x="5713" y="11756"/>
                    <a:pt x="5727" y="11756"/>
                  </a:cubicBezTo>
                  <a:cubicBezTo>
                    <a:pt x="5755" y="11756"/>
                    <a:pt x="5781" y="11766"/>
                    <a:pt x="5808" y="11766"/>
                  </a:cubicBezTo>
                  <a:cubicBezTo>
                    <a:pt x="5833" y="11766"/>
                    <a:pt x="5833" y="11786"/>
                    <a:pt x="5853" y="11786"/>
                  </a:cubicBezTo>
                  <a:cubicBezTo>
                    <a:pt x="5892" y="11786"/>
                    <a:pt x="5932" y="11786"/>
                    <a:pt x="5977" y="11807"/>
                  </a:cubicBezTo>
                  <a:lnTo>
                    <a:pt x="5977" y="11766"/>
                  </a:lnTo>
                  <a:cubicBezTo>
                    <a:pt x="5977" y="11761"/>
                    <a:pt x="5978" y="11760"/>
                    <a:pt x="5979" y="11760"/>
                  </a:cubicBezTo>
                  <a:cubicBezTo>
                    <a:pt x="5983" y="11760"/>
                    <a:pt x="5991" y="11772"/>
                    <a:pt x="5995" y="11772"/>
                  </a:cubicBezTo>
                  <a:cubicBezTo>
                    <a:pt x="5996" y="11772"/>
                    <a:pt x="5997" y="11770"/>
                    <a:pt x="5997" y="11766"/>
                  </a:cubicBezTo>
                  <a:lnTo>
                    <a:pt x="6037" y="11766"/>
                  </a:lnTo>
                  <a:lnTo>
                    <a:pt x="6037" y="11786"/>
                  </a:lnTo>
                  <a:cubicBezTo>
                    <a:pt x="6017" y="11786"/>
                    <a:pt x="6017" y="11786"/>
                    <a:pt x="5997" y="11807"/>
                  </a:cubicBezTo>
                  <a:cubicBezTo>
                    <a:pt x="6032" y="11819"/>
                    <a:pt x="6069" y="11833"/>
                    <a:pt x="6105" y="11833"/>
                  </a:cubicBezTo>
                  <a:cubicBezTo>
                    <a:pt x="6131" y="11833"/>
                    <a:pt x="6156" y="11826"/>
                    <a:pt x="6181" y="11807"/>
                  </a:cubicBezTo>
                  <a:cubicBezTo>
                    <a:pt x="6181" y="11786"/>
                    <a:pt x="6206" y="11786"/>
                    <a:pt x="6206" y="11786"/>
                  </a:cubicBezTo>
                  <a:cubicBezTo>
                    <a:pt x="6206" y="11786"/>
                    <a:pt x="6226" y="11786"/>
                    <a:pt x="6226" y="11807"/>
                  </a:cubicBezTo>
                  <a:lnTo>
                    <a:pt x="6181" y="11807"/>
                  </a:lnTo>
                  <a:lnTo>
                    <a:pt x="6181" y="11827"/>
                  </a:lnTo>
                  <a:cubicBezTo>
                    <a:pt x="6197" y="11827"/>
                    <a:pt x="6212" y="11839"/>
                    <a:pt x="6226" y="11839"/>
                  </a:cubicBezTo>
                  <a:cubicBezTo>
                    <a:pt x="6232" y="11839"/>
                    <a:pt x="6239" y="11836"/>
                    <a:pt x="6246" y="11827"/>
                  </a:cubicBezTo>
                  <a:cubicBezTo>
                    <a:pt x="6246" y="11827"/>
                    <a:pt x="6226" y="11807"/>
                    <a:pt x="6246" y="11786"/>
                  </a:cubicBezTo>
                  <a:cubicBezTo>
                    <a:pt x="6259" y="11793"/>
                    <a:pt x="6275" y="11795"/>
                    <a:pt x="6292" y="11795"/>
                  </a:cubicBezTo>
                  <a:cubicBezTo>
                    <a:pt x="6326" y="11795"/>
                    <a:pt x="6363" y="11786"/>
                    <a:pt x="6390" y="11786"/>
                  </a:cubicBezTo>
                  <a:cubicBezTo>
                    <a:pt x="6454" y="11807"/>
                    <a:pt x="6454" y="11786"/>
                    <a:pt x="6494" y="11827"/>
                  </a:cubicBezTo>
                  <a:cubicBezTo>
                    <a:pt x="6514" y="11827"/>
                    <a:pt x="6534" y="11827"/>
                    <a:pt x="6534" y="11807"/>
                  </a:cubicBezTo>
                  <a:cubicBezTo>
                    <a:pt x="6534" y="11786"/>
                    <a:pt x="6514" y="11786"/>
                    <a:pt x="6494" y="11766"/>
                  </a:cubicBezTo>
                  <a:cubicBezTo>
                    <a:pt x="6508" y="11766"/>
                    <a:pt x="6530" y="11775"/>
                    <a:pt x="6550" y="11775"/>
                  </a:cubicBezTo>
                  <a:cubicBezTo>
                    <a:pt x="6561" y="11775"/>
                    <a:pt x="6571" y="11773"/>
                    <a:pt x="6579" y="11766"/>
                  </a:cubicBezTo>
                  <a:cubicBezTo>
                    <a:pt x="6599" y="11766"/>
                    <a:pt x="6619" y="11766"/>
                    <a:pt x="6639" y="11786"/>
                  </a:cubicBezTo>
                  <a:cubicBezTo>
                    <a:pt x="6659" y="11786"/>
                    <a:pt x="6659" y="11786"/>
                    <a:pt x="6659" y="11807"/>
                  </a:cubicBezTo>
                  <a:cubicBezTo>
                    <a:pt x="6639" y="11807"/>
                    <a:pt x="6639" y="11786"/>
                    <a:pt x="6639" y="11786"/>
                  </a:cubicBezTo>
                  <a:lnTo>
                    <a:pt x="6619" y="11786"/>
                  </a:lnTo>
                  <a:cubicBezTo>
                    <a:pt x="6619" y="11827"/>
                    <a:pt x="6659" y="11827"/>
                    <a:pt x="6678" y="11827"/>
                  </a:cubicBezTo>
                  <a:cubicBezTo>
                    <a:pt x="6691" y="11840"/>
                    <a:pt x="6707" y="11840"/>
                    <a:pt x="6725" y="11840"/>
                  </a:cubicBezTo>
                  <a:cubicBezTo>
                    <a:pt x="6743" y="11840"/>
                    <a:pt x="6763" y="11840"/>
                    <a:pt x="6783" y="11853"/>
                  </a:cubicBezTo>
                  <a:cubicBezTo>
                    <a:pt x="6803" y="11827"/>
                    <a:pt x="6803" y="11807"/>
                    <a:pt x="6848" y="11807"/>
                  </a:cubicBezTo>
                  <a:cubicBezTo>
                    <a:pt x="6848" y="11807"/>
                    <a:pt x="6867" y="11807"/>
                    <a:pt x="6867" y="11827"/>
                  </a:cubicBezTo>
                  <a:cubicBezTo>
                    <a:pt x="6927" y="11807"/>
                    <a:pt x="6972" y="11807"/>
                    <a:pt x="7012" y="11807"/>
                  </a:cubicBezTo>
                  <a:cubicBezTo>
                    <a:pt x="7052" y="11807"/>
                    <a:pt x="7096" y="11807"/>
                    <a:pt x="7136" y="11827"/>
                  </a:cubicBezTo>
                  <a:cubicBezTo>
                    <a:pt x="7156" y="11807"/>
                    <a:pt x="7156" y="11786"/>
                    <a:pt x="7176" y="11786"/>
                  </a:cubicBezTo>
                  <a:cubicBezTo>
                    <a:pt x="7176" y="11807"/>
                    <a:pt x="7187" y="11807"/>
                    <a:pt x="7199" y="11807"/>
                  </a:cubicBezTo>
                  <a:cubicBezTo>
                    <a:pt x="7210" y="11807"/>
                    <a:pt x="7221" y="11807"/>
                    <a:pt x="7221" y="11827"/>
                  </a:cubicBezTo>
                  <a:cubicBezTo>
                    <a:pt x="7241" y="11807"/>
                    <a:pt x="7241" y="11807"/>
                    <a:pt x="7261" y="11807"/>
                  </a:cubicBezTo>
                  <a:lnTo>
                    <a:pt x="7470" y="11807"/>
                  </a:lnTo>
                  <a:cubicBezTo>
                    <a:pt x="7490" y="11817"/>
                    <a:pt x="7509" y="11822"/>
                    <a:pt x="7530" y="11822"/>
                  </a:cubicBezTo>
                  <a:cubicBezTo>
                    <a:pt x="7550" y="11822"/>
                    <a:pt x="7572" y="11817"/>
                    <a:pt x="7594" y="11807"/>
                  </a:cubicBezTo>
                  <a:cubicBezTo>
                    <a:pt x="7574" y="11786"/>
                    <a:pt x="7549" y="11786"/>
                    <a:pt x="7509" y="11786"/>
                  </a:cubicBezTo>
                  <a:cubicBezTo>
                    <a:pt x="7516" y="11779"/>
                    <a:pt x="7523" y="11777"/>
                    <a:pt x="7529" y="11777"/>
                  </a:cubicBezTo>
                  <a:cubicBezTo>
                    <a:pt x="7540" y="11777"/>
                    <a:pt x="7549" y="11786"/>
                    <a:pt x="7549" y="11786"/>
                  </a:cubicBezTo>
                  <a:cubicBezTo>
                    <a:pt x="7594" y="11766"/>
                    <a:pt x="7614" y="11766"/>
                    <a:pt x="7654" y="11766"/>
                  </a:cubicBezTo>
                  <a:cubicBezTo>
                    <a:pt x="7658" y="11761"/>
                    <a:pt x="7663" y="11760"/>
                    <a:pt x="7669" y="11760"/>
                  </a:cubicBezTo>
                  <a:cubicBezTo>
                    <a:pt x="7686" y="11760"/>
                    <a:pt x="7706" y="11772"/>
                    <a:pt x="7723" y="11772"/>
                  </a:cubicBezTo>
                  <a:cubicBezTo>
                    <a:pt x="7729" y="11772"/>
                    <a:pt x="7734" y="11770"/>
                    <a:pt x="7738" y="11766"/>
                  </a:cubicBezTo>
                  <a:cubicBezTo>
                    <a:pt x="7758" y="11776"/>
                    <a:pt x="7773" y="11776"/>
                    <a:pt x="7789" y="11776"/>
                  </a:cubicBezTo>
                  <a:cubicBezTo>
                    <a:pt x="7804" y="11776"/>
                    <a:pt x="7820" y="11776"/>
                    <a:pt x="7843" y="11786"/>
                  </a:cubicBezTo>
                  <a:lnTo>
                    <a:pt x="7863" y="11766"/>
                  </a:lnTo>
                  <a:lnTo>
                    <a:pt x="7798" y="11766"/>
                  </a:lnTo>
                  <a:cubicBezTo>
                    <a:pt x="7812" y="11754"/>
                    <a:pt x="7825" y="11742"/>
                    <a:pt x="7837" y="11742"/>
                  </a:cubicBezTo>
                  <a:cubicBezTo>
                    <a:pt x="7846" y="11742"/>
                    <a:pt x="7854" y="11748"/>
                    <a:pt x="7863" y="11766"/>
                  </a:cubicBezTo>
                  <a:cubicBezTo>
                    <a:pt x="7876" y="11766"/>
                    <a:pt x="7889" y="11748"/>
                    <a:pt x="7903" y="11748"/>
                  </a:cubicBezTo>
                  <a:cubicBezTo>
                    <a:pt x="7909" y="11748"/>
                    <a:pt x="7916" y="11752"/>
                    <a:pt x="7922" y="11766"/>
                  </a:cubicBezTo>
                  <a:cubicBezTo>
                    <a:pt x="7947" y="11745"/>
                    <a:pt x="7922" y="11745"/>
                    <a:pt x="7947" y="11725"/>
                  </a:cubicBezTo>
                  <a:cubicBezTo>
                    <a:pt x="7963" y="11725"/>
                    <a:pt x="7979" y="11751"/>
                    <a:pt x="7995" y="11751"/>
                  </a:cubicBezTo>
                  <a:cubicBezTo>
                    <a:pt x="7999" y="11751"/>
                    <a:pt x="8003" y="11749"/>
                    <a:pt x="8007" y="11745"/>
                  </a:cubicBezTo>
                  <a:cubicBezTo>
                    <a:pt x="8047" y="11725"/>
                    <a:pt x="8092" y="11725"/>
                    <a:pt x="8131" y="11725"/>
                  </a:cubicBezTo>
                  <a:cubicBezTo>
                    <a:pt x="8145" y="11716"/>
                    <a:pt x="8158" y="11713"/>
                    <a:pt x="8172" y="11713"/>
                  </a:cubicBezTo>
                  <a:cubicBezTo>
                    <a:pt x="8198" y="11713"/>
                    <a:pt x="8223" y="11725"/>
                    <a:pt x="8236" y="11725"/>
                  </a:cubicBezTo>
                  <a:cubicBezTo>
                    <a:pt x="8254" y="11717"/>
                    <a:pt x="8270" y="11714"/>
                    <a:pt x="8286" y="11714"/>
                  </a:cubicBezTo>
                  <a:cubicBezTo>
                    <a:pt x="8322" y="11714"/>
                    <a:pt x="8352" y="11731"/>
                    <a:pt x="8380" y="11745"/>
                  </a:cubicBezTo>
                  <a:cubicBezTo>
                    <a:pt x="8400" y="11786"/>
                    <a:pt x="8420" y="11827"/>
                    <a:pt x="8465" y="11874"/>
                  </a:cubicBezTo>
                  <a:cubicBezTo>
                    <a:pt x="8445" y="11874"/>
                    <a:pt x="8445" y="11894"/>
                    <a:pt x="8445" y="11894"/>
                  </a:cubicBezTo>
                  <a:cubicBezTo>
                    <a:pt x="8465" y="11935"/>
                    <a:pt x="8485" y="12002"/>
                    <a:pt x="8465" y="12043"/>
                  </a:cubicBezTo>
                  <a:cubicBezTo>
                    <a:pt x="8433" y="12063"/>
                    <a:pt x="8401" y="12068"/>
                    <a:pt x="8370" y="12068"/>
                  </a:cubicBezTo>
                  <a:cubicBezTo>
                    <a:pt x="8339" y="12068"/>
                    <a:pt x="8308" y="12063"/>
                    <a:pt x="8276" y="12063"/>
                  </a:cubicBezTo>
                  <a:cubicBezTo>
                    <a:pt x="8256" y="12084"/>
                    <a:pt x="8256" y="12084"/>
                    <a:pt x="8236" y="12110"/>
                  </a:cubicBezTo>
                  <a:cubicBezTo>
                    <a:pt x="8236" y="12084"/>
                    <a:pt x="8216" y="12084"/>
                    <a:pt x="8196" y="12084"/>
                  </a:cubicBezTo>
                  <a:cubicBezTo>
                    <a:pt x="8171" y="12084"/>
                    <a:pt x="8131" y="12084"/>
                    <a:pt x="8092" y="12110"/>
                  </a:cubicBezTo>
                  <a:cubicBezTo>
                    <a:pt x="8072" y="12110"/>
                    <a:pt x="8027" y="12110"/>
                    <a:pt x="8007" y="12130"/>
                  </a:cubicBezTo>
                  <a:lnTo>
                    <a:pt x="7947" y="12130"/>
                  </a:lnTo>
                  <a:cubicBezTo>
                    <a:pt x="7942" y="12126"/>
                    <a:pt x="7937" y="12124"/>
                    <a:pt x="7932" y="12124"/>
                  </a:cubicBezTo>
                  <a:cubicBezTo>
                    <a:pt x="7919" y="12124"/>
                    <a:pt x="7907" y="12136"/>
                    <a:pt x="7895" y="12136"/>
                  </a:cubicBezTo>
                  <a:cubicBezTo>
                    <a:pt x="7891" y="12136"/>
                    <a:pt x="7887" y="12134"/>
                    <a:pt x="7883" y="12130"/>
                  </a:cubicBezTo>
                  <a:cubicBezTo>
                    <a:pt x="7869" y="12130"/>
                    <a:pt x="7865" y="12121"/>
                    <a:pt x="7858" y="12121"/>
                  </a:cubicBezTo>
                  <a:cubicBezTo>
                    <a:pt x="7854" y="12121"/>
                    <a:pt x="7849" y="12123"/>
                    <a:pt x="7843" y="12130"/>
                  </a:cubicBezTo>
                  <a:cubicBezTo>
                    <a:pt x="7829" y="12130"/>
                    <a:pt x="7814" y="12121"/>
                    <a:pt x="7805" y="12121"/>
                  </a:cubicBezTo>
                  <a:cubicBezTo>
                    <a:pt x="7801" y="12121"/>
                    <a:pt x="7798" y="12123"/>
                    <a:pt x="7798" y="12130"/>
                  </a:cubicBezTo>
                  <a:cubicBezTo>
                    <a:pt x="7738" y="12130"/>
                    <a:pt x="7674" y="12151"/>
                    <a:pt x="7634" y="12151"/>
                  </a:cubicBezTo>
                  <a:cubicBezTo>
                    <a:pt x="7606" y="12165"/>
                    <a:pt x="7588" y="12180"/>
                    <a:pt x="7570" y="12180"/>
                  </a:cubicBezTo>
                  <a:cubicBezTo>
                    <a:pt x="7563" y="12180"/>
                    <a:pt x="7557" y="12177"/>
                    <a:pt x="7549" y="12171"/>
                  </a:cubicBezTo>
                  <a:lnTo>
                    <a:pt x="7470" y="12171"/>
                  </a:lnTo>
                  <a:cubicBezTo>
                    <a:pt x="7460" y="12161"/>
                    <a:pt x="7443" y="12156"/>
                    <a:pt x="7427" y="12156"/>
                  </a:cubicBezTo>
                  <a:cubicBezTo>
                    <a:pt x="7411" y="12156"/>
                    <a:pt x="7395" y="12161"/>
                    <a:pt x="7385" y="12171"/>
                  </a:cubicBezTo>
                  <a:cubicBezTo>
                    <a:pt x="7372" y="12171"/>
                    <a:pt x="7359" y="12162"/>
                    <a:pt x="7345" y="12162"/>
                  </a:cubicBezTo>
                  <a:cubicBezTo>
                    <a:pt x="7339" y="12162"/>
                    <a:pt x="7332" y="12164"/>
                    <a:pt x="7325" y="12171"/>
                  </a:cubicBezTo>
                  <a:lnTo>
                    <a:pt x="7156" y="12171"/>
                  </a:lnTo>
                  <a:cubicBezTo>
                    <a:pt x="7156" y="12192"/>
                    <a:pt x="7136" y="12192"/>
                    <a:pt x="7136" y="12212"/>
                  </a:cubicBezTo>
                  <a:cubicBezTo>
                    <a:pt x="7123" y="12206"/>
                    <a:pt x="7112" y="12203"/>
                    <a:pt x="7101" y="12203"/>
                  </a:cubicBezTo>
                  <a:cubicBezTo>
                    <a:pt x="7080" y="12203"/>
                    <a:pt x="7062" y="12212"/>
                    <a:pt x="7032" y="12212"/>
                  </a:cubicBezTo>
                  <a:cubicBezTo>
                    <a:pt x="7027" y="12218"/>
                    <a:pt x="7022" y="12220"/>
                    <a:pt x="7015" y="12220"/>
                  </a:cubicBezTo>
                  <a:cubicBezTo>
                    <a:pt x="7000" y="12220"/>
                    <a:pt x="6981" y="12207"/>
                    <a:pt x="6966" y="12207"/>
                  </a:cubicBezTo>
                  <a:cubicBezTo>
                    <a:pt x="6961" y="12207"/>
                    <a:pt x="6956" y="12209"/>
                    <a:pt x="6952" y="12212"/>
                  </a:cubicBezTo>
                  <a:cubicBezTo>
                    <a:pt x="6907" y="12212"/>
                    <a:pt x="6887" y="12192"/>
                    <a:pt x="6867" y="12192"/>
                  </a:cubicBezTo>
                  <a:cubicBezTo>
                    <a:pt x="6848" y="12192"/>
                    <a:pt x="6848" y="12212"/>
                    <a:pt x="6828" y="12212"/>
                  </a:cubicBezTo>
                  <a:cubicBezTo>
                    <a:pt x="6828" y="12192"/>
                    <a:pt x="6803" y="12171"/>
                    <a:pt x="6783" y="12171"/>
                  </a:cubicBezTo>
                  <a:cubicBezTo>
                    <a:pt x="6776" y="12186"/>
                    <a:pt x="6768" y="12190"/>
                    <a:pt x="6761" y="12190"/>
                  </a:cubicBezTo>
                  <a:cubicBezTo>
                    <a:pt x="6753" y="12190"/>
                    <a:pt x="6745" y="12186"/>
                    <a:pt x="6737" y="12186"/>
                  </a:cubicBezTo>
                  <a:cubicBezTo>
                    <a:pt x="6732" y="12186"/>
                    <a:pt x="6728" y="12187"/>
                    <a:pt x="6723" y="12192"/>
                  </a:cubicBezTo>
                  <a:cubicBezTo>
                    <a:pt x="6703" y="12192"/>
                    <a:pt x="6678" y="12171"/>
                    <a:pt x="6659" y="12171"/>
                  </a:cubicBezTo>
                  <a:cubicBezTo>
                    <a:pt x="6645" y="12171"/>
                    <a:pt x="6632" y="12180"/>
                    <a:pt x="6619" y="12180"/>
                  </a:cubicBezTo>
                  <a:cubicBezTo>
                    <a:pt x="6612" y="12180"/>
                    <a:pt x="6606" y="12178"/>
                    <a:pt x="6599" y="12171"/>
                  </a:cubicBezTo>
                  <a:lnTo>
                    <a:pt x="6514" y="12171"/>
                  </a:lnTo>
                  <a:cubicBezTo>
                    <a:pt x="6494" y="12192"/>
                    <a:pt x="6473" y="12197"/>
                    <a:pt x="6450" y="12197"/>
                  </a:cubicBezTo>
                  <a:cubicBezTo>
                    <a:pt x="6426" y="12197"/>
                    <a:pt x="6400" y="12192"/>
                    <a:pt x="6370" y="12192"/>
                  </a:cubicBezTo>
                  <a:cubicBezTo>
                    <a:pt x="6370" y="12192"/>
                    <a:pt x="6361" y="12183"/>
                    <a:pt x="6355" y="12183"/>
                  </a:cubicBezTo>
                  <a:cubicBezTo>
                    <a:pt x="6352" y="12183"/>
                    <a:pt x="6350" y="12185"/>
                    <a:pt x="6350" y="12192"/>
                  </a:cubicBezTo>
                  <a:cubicBezTo>
                    <a:pt x="6336" y="12188"/>
                    <a:pt x="6324" y="12186"/>
                    <a:pt x="6312" y="12186"/>
                  </a:cubicBezTo>
                  <a:cubicBezTo>
                    <a:pt x="6280" y="12186"/>
                    <a:pt x="6255" y="12198"/>
                    <a:pt x="6231" y="12198"/>
                  </a:cubicBezTo>
                  <a:cubicBezTo>
                    <a:pt x="6223" y="12198"/>
                    <a:pt x="6214" y="12196"/>
                    <a:pt x="6206" y="12192"/>
                  </a:cubicBezTo>
                  <a:cubicBezTo>
                    <a:pt x="6141" y="12171"/>
                    <a:pt x="6101" y="12171"/>
                    <a:pt x="6057" y="12171"/>
                  </a:cubicBezTo>
                  <a:cubicBezTo>
                    <a:pt x="6017" y="12171"/>
                    <a:pt x="5986" y="12180"/>
                    <a:pt x="5956" y="12180"/>
                  </a:cubicBezTo>
                  <a:cubicBezTo>
                    <a:pt x="5942" y="12180"/>
                    <a:pt x="5927" y="12178"/>
                    <a:pt x="5912" y="12171"/>
                  </a:cubicBezTo>
                  <a:cubicBezTo>
                    <a:pt x="5902" y="12161"/>
                    <a:pt x="5887" y="12156"/>
                    <a:pt x="5872" y="12156"/>
                  </a:cubicBezTo>
                  <a:cubicBezTo>
                    <a:pt x="5857" y="12156"/>
                    <a:pt x="5843" y="12161"/>
                    <a:pt x="5833" y="12171"/>
                  </a:cubicBezTo>
                  <a:cubicBezTo>
                    <a:pt x="5808" y="12171"/>
                    <a:pt x="5788" y="12151"/>
                    <a:pt x="5788" y="12151"/>
                  </a:cubicBezTo>
                  <a:cubicBezTo>
                    <a:pt x="5768" y="12151"/>
                    <a:pt x="5768" y="12171"/>
                    <a:pt x="5768" y="12192"/>
                  </a:cubicBezTo>
                  <a:cubicBezTo>
                    <a:pt x="5756" y="12168"/>
                    <a:pt x="5738" y="12158"/>
                    <a:pt x="5725" y="12158"/>
                  </a:cubicBezTo>
                  <a:cubicBezTo>
                    <a:pt x="5715" y="12158"/>
                    <a:pt x="5708" y="12163"/>
                    <a:pt x="5708" y="12171"/>
                  </a:cubicBezTo>
                  <a:lnTo>
                    <a:pt x="5519" y="12171"/>
                  </a:lnTo>
                  <a:cubicBezTo>
                    <a:pt x="5487" y="12171"/>
                    <a:pt x="5452" y="12145"/>
                    <a:pt x="5429" y="12145"/>
                  </a:cubicBezTo>
                  <a:cubicBezTo>
                    <a:pt x="5424" y="12145"/>
                    <a:pt x="5419" y="12147"/>
                    <a:pt x="5415" y="12151"/>
                  </a:cubicBezTo>
                  <a:cubicBezTo>
                    <a:pt x="5335" y="12130"/>
                    <a:pt x="5270" y="12110"/>
                    <a:pt x="5186" y="12110"/>
                  </a:cubicBezTo>
                  <a:lnTo>
                    <a:pt x="5166" y="12110"/>
                  </a:lnTo>
                  <a:cubicBezTo>
                    <a:pt x="5126" y="12110"/>
                    <a:pt x="5086" y="12084"/>
                    <a:pt x="5022" y="12084"/>
                  </a:cubicBezTo>
                  <a:cubicBezTo>
                    <a:pt x="5002" y="12084"/>
                    <a:pt x="4982" y="12084"/>
                    <a:pt x="4962" y="12063"/>
                  </a:cubicBezTo>
                  <a:cubicBezTo>
                    <a:pt x="4937" y="12063"/>
                    <a:pt x="4917" y="12063"/>
                    <a:pt x="4917" y="12084"/>
                  </a:cubicBezTo>
                  <a:cubicBezTo>
                    <a:pt x="4897" y="12063"/>
                    <a:pt x="4897" y="12063"/>
                    <a:pt x="4877" y="12043"/>
                  </a:cubicBezTo>
                  <a:cubicBezTo>
                    <a:pt x="4851" y="12043"/>
                    <a:pt x="4822" y="12052"/>
                    <a:pt x="4794" y="12052"/>
                  </a:cubicBezTo>
                  <a:cubicBezTo>
                    <a:pt x="4780" y="12052"/>
                    <a:pt x="4766" y="12050"/>
                    <a:pt x="4753" y="12043"/>
                  </a:cubicBezTo>
                  <a:cubicBezTo>
                    <a:pt x="4688" y="12002"/>
                    <a:pt x="4648" y="12022"/>
                    <a:pt x="4589" y="12002"/>
                  </a:cubicBezTo>
                  <a:cubicBezTo>
                    <a:pt x="4576" y="11992"/>
                    <a:pt x="4565" y="11986"/>
                    <a:pt x="4557" y="11986"/>
                  </a:cubicBezTo>
                  <a:cubicBezTo>
                    <a:pt x="4549" y="11986"/>
                    <a:pt x="4544" y="11992"/>
                    <a:pt x="4544" y="12002"/>
                  </a:cubicBezTo>
                  <a:cubicBezTo>
                    <a:pt x="4502" y="11988"/>
                    <a:pt x="4467" y="11971"/>
                    <a:pt x="4430" y="11971"/>
                  </a:cubicBezTo>
                  <a:cubicBezTo>
                    <a:pt x="4414" y="11971"/>
                    <a:pt x="4398" y="11974"/>
                    <a:pt x="4380" y="11981"/>
                  </a:cubicBezTo>
                  <a:cubicBezTo>
                    <a:pt x="4360" y="11956"/>
                    <a:pt x="4360" y="11935"/>
                    <a:pt x="4340" y="11935"/>
                  </a:cubicBezTo>
                  <a:cubicBezTo>
                    <a:pt x="4327" y="11945"/>
                    <a:pt x="4321" y="11951"/>
                    <a:pt x="4315" y="11951"/>
                  </a:cubicBezTo>
                  <a:cubicBezTo>
                    <a:pt x="4310" y="11951"/>
                    <a:pt x="4305" y="11945"/>
                    <a:pt x="4295" y="11935"/>
                  </a:cubicBezTo>
                  <a:lnTo>
                    <a:pt x="4255" y="11935"/>
                  </a:lnTo>
                  <a:cubicBezTo>
                    <a:pt x="4242" y="11935"/>
                    <a:pt x="4238" y="11944"/>
                    <a:pt x="4230" y="11944"/>
                  </a:cubicBezTo>
                  <a:cubicBezTo>
                    <a:pt x="4227" y="11944"/>
                    <a:pt x="4222" y="11942"/>
                    <a:pt x="4215" y="11935"/>
                  </a:cubicBezTo>
                  <a:cubicBezTo>
                    <a:pt x="4131" y="11915"/>
                    <a:pt x="4046" y="11915"/>
                    <a:pt x="3987" y="11894"/>
                  </a:cubicBezTo>
                  <a:cubicBezTo>
                    <a:pt x="3922" y="11874"/>
                    <a:pt x="3842" y="11874"/>
                    <a:pt x="3777" y="11853"/>
                  </a:cubicBezTo>
                  <a:cubicBezTo>
                    <a:pt x="3758" y="11853"/>
                    <a:pt x="3738" y="11827"/>
                    <a:pt x="3718" y="11827"/>
                  </a:cubicBezTo>
                  <a:cubicBezTo>
                    <a:pt x="3653" y="11807"/>
                    <a:pt x="3613" y="11786"/>
                    <a:pt x="3549" y="11766"/>
                  </a:cubicBezTo>
                  <a:lnTo>
                    <a:pt x="3529" y="11766"/>
                  </a:lnTo>
                  <a:cubicBezTo>
                    <a:pt x="3489" y="11766"/>
                    <a:pt x="3469" y="11766"/>
                    <a:pt x="3424" y="11745"/>
                  </a:cubicBezTo>
                  <a:cubicBezTo>
                    <a:pt x="3424" y="11745"/>
                    <a:pt x="3424" y="11725"/>
                    <a:pt x="3404" y="11725"/>
                  </a:cubicBezTo>
                  <a:cubicBezTo>
                    <a:pt x="3372" y="11725"/>
                    <a:pt x="3336" y="11694"/>
                    <a:pt x="3291" y="11694"/>
                  </a:cubicBezTo>
                  <a:cubicBezTo>
                    <a:pt x="3281" y="11694"/>
                    <a:pt x="3271" y="11695"/>
                    <a:pt x="3260" y="11699"/>
                  </a:cubicBezTo>
                  <a:cubicBezTo>
                    <a:pt x="3220" y="11679"/>
                    <a:pt x="3176" y="11699"/>
                    <a:pt x="3136" y="11658"/>
                  </a:cubicBezTo>
                  <a:lnTo>
                    <a:pt x="3116" y="11658"/>
                  </a:lnTo>
                  <a:cubicBezTo>
                    <a:pt x="3116" y="11679"/>
                    <a:pt x="3116" y="11679"/>
                    <a:pt x="3096" y="11679"/>
                  </a:cubicBezTo>
                  <a:cubicBezTo>
                    <a:pt x="3096" y="11679"/>
                    <a:pt x="3071" y="11658"/>
                    <a:pt x="3051" y="11658"/>
                  </a:cubicBezTo>
                  <a:cubicBezTo>
                    <a:pt x="2991" y="11658"/>
                    <a:pt x="2947" y="11658"/>
                    <a:pt x="2907" y="11637"/>
                  </a:cubicBezTo>
                  <a:cubicBezTo>
                    <a:pt x="2867" y="11617"/>
                    <a:pt x="2822" y="11596"/>
                    <a:pt x="2783" y="11571"/>
                  </a:cubicBezTo>
                  <a:cubicBezTo>
                    <a:pt x="2743" y="11571"/>
                    <a:pt x="2723" y="11550"/>
                    <a:pt x="2678" y="11530"/>
                  </a:cubicBezTo>
                  <a:cubicBezTo>
                    <a:pt x="2658" y="11530"/>
                    <a:pt x="2638" y="11530"/>
                    <a:pt x="2618" y="11509"/>
                  </a:cubicBezTo>
                  <a:cubicBezTo>
                    <a:pt x="2598" y="11509"/>
                    <a:pt x="2598" y="11530"/>
                    <a:pt x="2574" y="11530"/>
                  </a:cubicBezTo>
                  <a:cubicBezTo>
                    <a:pt x="2554" y="11489"/>
                    <a:pt x="2494" y="11509"/>
                    <a:pt x="2474" y="11489"/>
                  </a:cubicBezTo>
                  <a:cubicBezTo>
                    <a:pt x="2429" y="11442"/>
                    <a:pt x="2390" y="11468"/>
                    <a:pt x="2370" y="11442"/>
                  </a:cubicBezTo>
                  <a:lnTo>
                    <a:pt x="2325" y="11442"/>
                  </a:lnTo>
                  <a:cubicBezTo>
                    <a:pt x="2305" y="11442"/>
                    <a:pt x="2305" y="11422"/>
                    <a:pt x="2285" y="11422"/>
                  </a:cubicBezTo>
                  <a:lnTo>
                    <a:pt x="2225" y="11422"/>
                  </a:lnTo>
                  <a:lnTo>
                    <a:pt x="2225" y="11401"/>
                  </a:lnTo>
                  <a:cubicBezTo>
                    <a:pt x="2203" y="11391"/>
                    <a:pt x="2182" y="11391"/>
                    <a:pt x="2161" y="11391"/>
                  </a:cubicBezTo>
                  <a:cubicBezTo>
                    <a:pt x="2141" y="11391"/>
                    <a:pt x="2121" y="11391"/>
                    <a:pt x="2101" y="11381"/>
                  </a:cubicBezTo>
                  <a:cubicBezTo>
                    <a:pt x="2101" y="11360"/>
                    <a:pt x="2121" y="11360"/>
                    <a:pt x="2121" y="11360"/>
                  </a:cubicBezTo>
                  <a:cubicBezTo>
                    <a:pt x="2076" y="11340"/>
                    <a:pt x="2076" y="11340"/>
                    <a:pt x="2016" y="11314"/>
                  </a:cubicBezTo>
                  <a:cubicBezTo>
                    <a:pt x="1996" y="11314"/>
                    <a:pt x="1996" y="11293"/>
                    <a:pt x="1977" y="11293"/>
                  </a:cubicBezTo>
                  <a:lnTo>
                    <a:pt x="1912" y="11293"/>
                  </a:lnTo>
                  <a:cubicBezTo>
                    <a:pt x="1872" y="11273"/>
                    <a:pt x="1852" y="11273"/>
                    <a:pt x="1807" y="11273"/>
                  </a:cubicBezTo>
                  <a:cubicBezTo>
                    <a:pt x="1787" y="11273"/>
                    <a:pt x="1703" y="11211"/>
                    <a:pt x="1683" y="11211"/>
                  </a:cubicBezTo>
                  <a:cubicBezTo>
                    <a:pt x="1669" y="11211"/>
                    <a:pt x="1665" y="11221"/>
                    <a:pt x="1658" y="11221"/>
                  </a:cubicBezTo>
                  <a:cubicBezTo>
                    <a:pt x="1654" y="11221"/>
                    <a:pt x="1650" y="11218"/>
                    <a:pt x="1643" y="11211"/>
                  </a:cubicBezTo>
                  <a:cubicBezTo>
                    <a:pt x="1623" y="11211"/>
                    <a:pt x="1623" y="11186"/>
                    <a:pt x="1603" y="11165"/>
                  </a:cubicBezTo>
                  <a:cubicBezTo>
                    <a:pt x="1578" y="11165"/>
                    <a:pt x="1578" y="11186"/>
                    <a:pt x="1578" y="11186"/>
                  </a:cubicBezTo>
                  <a:cubicBezTo>
                    <a:pt x="1558" y="11165"/>
                    <a:pt x="1558" y="11165"/>
                    <a:pt x="1539" y="11165"/>
                  </a:cubicBezTo>
                  <a:cubicBezTo>
                    <a:pt x="1479" y="11145"/>
                    <a:pt x="1414" y="11103"/>
                    <a:pt x="1354" y="11103"/>
                  </a:cubicBezTo>
                  <a:cubicBezTo>
                    <a:pt x="1311" y="11103"/>
                    <a:pt x="1288" y="11083"/>
                    <a:pt x="1258" y="11083"/>
                  </a:cubicBezTo>
                  <a:cubicBezTo>
                    <a:pt x="1243" y="11083"/>
                    <a:pt x="1227" y="11088"/>
                    <a:pt x="1205" y="11103"/>
                  </a:cubicBezTo>
                  <a:cubicBezTo>
                    <a:pt x="1205" y="11103"/>
                    <a:pt x="1185" y="11083"/>
                    <a:pt x="1165" y="11083"/>
                  </a:cubicBezTo>
                  <a:cubicBezTo>
                    <a:pt x="1165" y="11093"/>
                    <a:pt x="1155" y="11093"/>
                    <a:pt x="1145" y="11093"/>
                  </a:cubicBezTo>
                  <a:cubicBezTo>
                    <a:pt x="1136" y="11093"/>
                    <a:pt x="1125" y="11093"/>
                    <a:pt x="1125" y="11103"/>
                  </a:cubicBezTo>
                  <a:cubicBezTo>
                    <a:pt x="1125" y="11145"/>
                    <a:pt x="1145" y="11124"/>
                    <a:pt x="1165" y="11145"/>
                  </a:cubicBezTo>
                  <a:cubicBezTo>
                    <a:pt x="1165" y="11145"/>
                    <a:pt x="1185" y="11124"/>
                    <a:pt x="1205" y="11124"/>
                  </a:cubicBezTo>
                  <a:lnTo>
                    <a:pt x="1205" y="11165"/>
                  </a:lnTo>
                  <a:lnTo>
                    <a:pt x="1230" y="11165"/>
                  </a:lnTo>
                  <a:cubicBezTo>
                    <a:pt x="1230" y="11165"/>
                    <a:pt x="1230" y="11186"/>
                    <a:pt x="1250" y="11186"/>
                  </a:cubicBezTo>
                  <a:lnTo>
                    <a:pt x="1250" y="11165"/>
                  </a:lnTo>
                  <a:cubicBezTo>
                    <a:pt x="1290" y="11165"/>
                    <a:pt x="1329" y="11211"/>
                    <a:pt x="1374" y="11232"/>
                  </a:cubicBezTo>
                  <a:cubicBezTo>
                    <a:pt x="1414" y="11232"/>
                    <a:pt x="1454" y="11232"/>
                    <a:pt x="1479" y="11273"/>
                  </a:cubicBezTo>
                  <a:cubicBezTo>
                    <a:pt x="1519" y="11293"/>
                    <a:pt x="1558" y="11273"/>
                    <a:pt x="1578" y="11314"/>
                  </a:cubicBezTo>
                  <a:lnTo>
                    <a:pt x="1643" y="11314"/>
                  </a:lnTo>
                  <a:cubicBezTo>
                    <a:pt x="1643" y="11314"/>
                    <a:pt x="1643" y="11340"/>
                    <a:pt x="1663" y="11340"/>
                  </a:cubicBezTo>
                  <a:cubicBezTo>
                    <a:pt x="1683" y="11340"/>
                    <a:pt x="1663" y="11314"/>
                    <a:pt x="1683" y="11314"/>
                  </a:cubicBezTo>
                  <a:cubicBezTo>
                    <a:pt x="1683" y="11340"/>
                    <a:pt x="1683" y="11360"/>
                    <a:pt x="1703" y="11360"/>
                  </a:cubicBezTo>
                  <a:cubicBezTo>
                    <a:pt x="1712" y="11356"/>
                    <a:pt x="1720" y="11354"/>
                    <a:pt x="1728" y="11354"/>
                  </a:cubicBezTo>
                  <a:cubicBezTo>
                    <a:pt x="1748" y="11354"/>
                    <a:pt x="1762" y="11366"/>
                    <a:pt x="1775" y="11366"/>
                  </a:cubicBezTo>
                  <a:cubicBezTo>
                    <a:pt x="1779" y="11366"/>
                    <a:pt x="1783" y="11364"/>
                    <a:pt x="1787" y="11360"/>
                  </a:cubicBezTo>
                  <a:cubicBezTo>
                    <a:pt x="1807" y="11381"/>
                    <a:pt x="1852" y="11401"/>
                    <a:pt x="1872" y="11422"/>
                  </a:cubicBezTo>
                  <a:lnTo>
                    <a:pt x="1912" y="11422"/>
                  </a:lnTo>
                  <a:lnTo>
                    <a:pt x="1912" y="11442"/>
                  </a:lnTo>
                  <a:cubicBezTo>
                    <a:pt x="1932" y="11442"/>
                    <a:pt x="1932" y="11422"/>
                    <a:pt x="1952" y="11422"/>
                  </a:cubicBezTo>
                  <a:cubicBezTo>
                    <a:pt x="1952" y="11442"/>
                    <a:pt x="1977" y="11442"/>
                    <a:pt x="1996" y="11468"/>
                  </a:cubicBezTo>
                  <a:cubicBezTo>
                    <a:pt x="2000" y="11472"/>
                    <a:pt x="2004" y="11474"/>
                    <a:pt x="2008" y="11474"/>
                  </a:cubicBezTo>
                  <a:cubicBezTo>
                    <a:pt x="2017" y="11474"/>
                    <a:pt x="2026" y="11467"/>
                    <a:pt x="2034" y="11467"/>
                  </a:cubicBezTo>
                  <a:cubicBezTo>
                    <a:pt x="2042" y="11467"/>
                    <a:pt x="2049" y="11472"/>
                    <a:pt x="2056" y="11489"/>
                  </a:cubicBezTo>
                  <a:lnTo>
                    <a:pt x="2141" y="11489"/>
                  </a:lnTo>
                  <a:cubicBezTo>
                    <a:pt x="2121" y="11509"/>
                    <a:pt x="2121" y="11509"/>
                    <a:pt x="2121" y="11530"/>
                  </a:cubicBezTo>
                  <a:cubicBezTo>
                    <a:pt x="2141" y="11509"/>
                    <a:pt x="2161" y="11509"/>
                    <a:pt x="2161" y="11489"/>
                  </a:cubicBezTo>
                  <a:cubicBezTo>
                    <a:pt x="2200" y="11530"/>
                    <a:pt x="2265" y="11530"/>
                    <a:pt x="2305" y="11571"/>
                  </a:cubicBezTo>
                  <a:cubicBezTo>
                    <a:pt x="2310" y="11565"/>
                    <a:pt x="2318" y="11562"/>
                    <a:pt x="2327" y="11562"/>
                  </a:cubicBezTo>
                  <a:cubicBezTo>
                    <a:pt x="2350" y="11562"/>
                    <a:pt x="2381" y="11578"/>
                    <a:pt x="2409" y="11596"/>
                  </a:cubicBezTo>
                  <a:lnTo>
                    <a:pt x="2449" y="11596"/>
                  </a:lnTo>
                  <a:lnTo>
                    <a:pt x="2474" y="11617"/>
                  </a:lnTo>
                  <a:cubicBezTo>
                    <a:pt x="2514" y="11617"/>
                    <a:pt x="2534" y="11637"/>
                    <a:pt x="2554" y="11658"/>
                  </a:cubicBezTo>
                  <a:cubicBezTo>
                    <a:pt x="2576" y="11668"/>
                    <a:pt x="2592" y="11668"/>
                    <a:pt x="2605" y="11668"/>
                  </a:cubicBezTo>
                  <a:cubicBezTo>
                    <a:pt x="2618" y="11668"/>
                    <a:pt x="2628" y="11668"/>
                    <a:pt x="2638" y="11679"/>
                  </a:cubicBezTo>
                  <a:cubicBezTo>
                    <a:pt x="2648" y="11702"/>
                    <a:pt x="2663" y="11702"/>
                    <a:pt x="2679" y="11702"/>
                  </a:cubicBezTo>
                  <a:cubicBezTo>
                    <a:pt x="2694" y="11702"/>
                    <a:pt x="2710" y="11702"/>
                    <a:pt x="2723" y="11725"/>
                  </a:cubicBezTo>
                  <a:lnTo>
                    <a:pt x="2743" y="11725"/>
                  </a:lnTo>
                  <a:cubicBezTo>
                    <a:pt x="2867" y="11786"/>
                    <a:pt x="2991" y="11827"/>
                    <a:pt x="3136" y="11827"/>
                  </a:cubicBezTo>
                  <a:cubicBezTo>
                    <a:pt x="3149" y="11827"/>
                    <a:pt x="3154" y="11839"/>
                    <a:pt x="3167" y="11839"/>
                  </a:cubicBezTo>
                  <a:cubicBezTo>
                    <a:pt x="3173" y="11839"/>
                    <a:pt x="3182" y="11836"/>
                    <a:pt x="3195" y="11827"/>
                  </a:cubicBezTo>
                  <a:cubicBezTo>
                    <a:pt x="3195" y="11853"/>
                    <a:pt x="3240" y="11853"/>
                    <a:pt x="3260" y="11874"/>
                  </a:cubicBezTo>
                  <a:lnTo>
                    <a:pt x="3365" y="11874"/>
                  </a:lnTo>
                  <a:cubicBezTo>
                    <a:pt x="3404" y="11915"/>
                    <a:pt x="3469" y="11894"/>
                    <a:pt x="3509" y="11935"/>
                  </a:cubicBezTo>
                  <a:cubicBezTo>
                    <a:pt x="3549" y="11935"/>
                    <a:pt x="3569" y="11935"/>
                    <a:pt x="3613" y="11956"/>
                  </a:cubicBezTo>
                  <a:cubicBezTo>
                    <a:pt x="3623" y="11968"/>
                    <a:pt x="3633" y="11968"/>
                    <a:pt x="3643" y="11968"/>
                  </a:cubicBezTo>
                  <a:cubicBezTo>
                    <a:pt x="3653" y="11968"/>
                    <a:pt x="3663" y="11968"/>
                    <a:pt x="3673" y="11981"/>
                  </a:cubicBezTo>
                  <a:cubicBezTo>
                    <a:pt x="3693" y="12002"/>
                    <a:pt x="3738" y="12002"/>
                    <a:pt x="3758" y="12002"/>
                  </a:cubicBezTo>
                  <a:cubicBezTo>
                    <a:pt x="3777" y="12022"/>
                    <a:pt x="3817" y="12022"/>
                    <a:pt x="3842" y="12043"/>
                  </a:cubicBezTo>
                  <a:cubicBezTo>
                    <a:pt x="3862" y="12043"/>
                    <a:pt x="3902" y="12043"/>
                    <a:pt x="3902" y="12063"/>
                  </a:cubicBezTo>
                  <a:cubicBezTo>
                    <a:pt x="3910" y="12059"/>
                    <a:pt x="3918" y="12057"/>
                    <a:pt x="3925" y="12057"/>
                  </a:cubicBezTo>
                  <a:cubicBezTo>
                    <a:pt x="3945" y="12057"/>
                    <a:pt x="3960" y="12069"/>
                    <a:pt x="3973" y="12069"/>
                  </a:cubicBezTo>
                  <a:cubicBezTo>
                    <a:pt x="3978" y="12069"/>
                    <a:pt x="3982" y="12068"/>
                    <a:pt x="3987" y="12063"/>
                  </a:cubicBezTo>
                  <a:cubicBezTo>
                    <a:pt x="4006" y="12084"/>
                    <a:pt x="4006" y="12110"/>
                    <a:pt x="4026" y="12110"/>
                  </a:cubicBezTo>
                  <a:cubicBezTo>
                    <a:pt x="4026" y="12110"/>
                    <a:pt x="4040" y="12079"/>
                    <a:pt x="4056" y="12079"/>
                  </a:cubicBezTo>
                  <a:cubicBezTo>
                    <a:pt x="4059" y="12079"/>
                    <a:pt x="4063" y="12080"/>
                    <a:pt x="4066" y="12084"/>
                  </a:cubicBezTo>
                  <a:cubicBezTo>
                    <a:pt x="4072" y="12090"/>
                    <a:pt x="4076" y="12092"/>
                    <a:pt x="4080" y="12092"/>
                  </a:cubicBezTo>
                  <a:cubicBezTo>
                    <a:pt x="4089" y="12092"/>
                    <a:pt x="4093" y="12079"/>
                    <a:pt x="4101" y="12079"/>
                  </a:cubicBezTo>
                  <a:cubicBezTo>
                    <a:pt x="4104" y="12079"/>
                    <a:pt x="4107" y="12080"/>
                    <a:pt x="4111" y="12084"/>
                  </a:cubicBezTo>
                  <a:cubicBezTo>
                    <a:pt x="4111" y="12110"/>
                    <a:pt x="4111" y="12110"/>
                    <a:pt x="4131" y="12110"/>
                  </a:cubicBezTo>
                  <a:cubicBezTo>
                    <a:pt x="4171" y="12110"/>
                    <a:pt x="4190" y="12110"/>
                    <a:pt x="4235" y="12130"/>
                  </a:cubicBezTo>
                  <a:lnTo>
                    <a:pt x="4295" y="12130"/>
                  </a:lnTo>
                  <a:cubicBezTo>
                    <a:pt x="4315" y="12130"/>
                    <a:pt x="4315" y="12151"/>
                    <a:pt x="4360" y="12151"/>
                  </a:cubicBezTo>
                  <a:lnTo>
                    <a:pt x="4464" y="12151"/>
                  </a:lnTo>
                  <a:cubicBezTo>
                    <a:pt x="4480" y="12151"/>
                    <a:pt x="4483" y="12177"/>
                    <a:pt x="4494" y="12177"/>
                  </a:cubicBezTo>
                  <a:cubicBezTo>
                    <a:pt x="4497" y="12177"/>
                    <a:pt x="4500" y="12175"/>
                    <a:pt x="4504" y="12171"/>
                  </a:cubicBezTo>
                  <a:cubicBezTo>
                    <a:pt x="4524" y="12178"/>
                    <a:pt x="4544" y="12180"/>
                    <a:pt x="4564" y="12180"/>
                  </a:cubicBezTo>
                  <a:cubicBezTo>
                    <a:pt x="4604" y="12180"/>
                    <a:pt x="4642" y="12171"/>
                    <a:pt x="4668" y="12171"/>
                  </a:cubicBezTo>
                  <a:cubicBezTo>
                    <a:pt x="4668" y="12192"/>
                    <a:pt x="4688" y="12192"/>
                    <a:pt x="4688" y="12212"/>
                  </a:cubicBezTo>
                  <a:cubicBezTo>
                    <a:pt x="4688" y="12192"/>
                    <a:pt x="4688" y="12192"/>
                    <a:pt x="4713" y="12192"/>
                  </a:cubicBezTo>
                  <a:cubicBezTo>
                    <a:pt x="4713" y="12212"/>
                    <a:pt x="4733" y="12212"/>
                    <a:pt x="4733" y="12238"/>
                  </a:cubicBezTo>
                  <a:cubicBezTo>
                    <a:pt x="4747" y="12232"/>
                    <a:pt x="4759" y="12230"/>
                    <a:pt x="4772" y="12230"/>
                  </a:cubicBezTo>
                  <a:cubicBezTo>
                    <a:pt x="4803" y="12230"/>
                    <a:pt x="4829" y="12243"/>
                    <a:pt x="4854" y="12243"/>
                  </a:cubicBezTo>
                  <a:cubicBezTo>
                    <a:pt x="4862" y="12243"/>
                    <a:pt x="4870" y="12242"/>
                    <a:pt x="4877" y="12238"/>
                  </a:cubicBezTo>
                  <a:cubicBezTo>
                    <a:pt x="4937" y="12259"/>
                    <a:pt x="5002" y="12259"/>
                    <a:pt x="5041" y="12259"/>
                  </a:cubicBezTo>
                  <a:cubicBezTo>
                    <a:pt x="5146" y="12279"/>
                    <a:pt x="5251" y="12300"/>
                    <a:pt x="5335" y="12320"/>
                  </a:cubicBezTo>
                  <a:cubicBezTo>
                    <a:pt x="5375" y="12320"/>
                    <a:pt x="5395" y="12320"/>
                    <a:pt x="5415" y="12366"/>
                  </a:cubicBezTo>
                  <a:cubicBezTo>
                    <a:pt x="5427" y="12339"/>
                    <a:pt x="5440" y="12328"/>
                    <a:pt x="5454" y="12328"/>
                  </a:cubicBezTo>
                  <a:cubicBezTo>
                    <a:pt x="5463" y="12328"/>
                    <a:pt x="5471" y="12332"/>
                    <a:pt x="5479" y="12341"/>
                  </a:cubicBezTo>
                  <a:cubicBezTo>
                    <a:pt x="5539" y="12341"/>
                    <a:pt x="5604" y="12366"/>
                    <a:pt x="5664" y="12366"/>
                  </a:cubicBezTo>
                  <a:cubicBezTo>
                    <a:pt x="5677" y="12366"/>
                    <a:pt x="5692" y="12355"/>
                    <a:pt x="5713" y="12355"/>
                  </a:cubicBezTo>
                  <a:cubicBezTo>
                    <a:pt x="5723" y="12355"/>
                    <a:pt x="5735" y="12358"/>
                    <a:pt x="5748" y="12366"/>
                  </a:cubicBezTo>
                  <a:cubicBezTo>
                    <a:pt x="5753" y="12360"/>
                    <a:pt x="5757" y="12358"/>
                    <a:pt x="5762" y="12358"/>
                  </a:cubicBezTo>
                  <a:cubicBezTo>
                    <a:pt x="5773" y="12358"/>
                    <a:pt x="5785" y="12372"/>
                    <a:pt x="5796" y="12372"/>
                  </a:cubicBezTo>
                  <a:cubicBezTo>
                    <a:pt x="5800" y="12372"/>
                    <a:pt x="5804" y="12370"/>
                    <a:pt x="5808" y="12366"/>
                  </a:cubicBezTo>
                  <a:cubicBezTo>
                    <a:pt x="5833" y="12341"/>
                    <a:pt x="5853" y="12341"/>
                    <a:pt x="5872" y="12341"/>
                  </a:cubicBezTo>
                  <a:cubicBezTo>
                    <a:pt x="5912" y="12341"/>
                    <a:pt x="5957" y="12366"/>
                    <a:pt x="6017" y="12366"/>
                  </a:cubicBezTo>
                  <a:cubicBezTo>
                    <a:pt x="6037" y="12366"/>
                    <a:pt x="6057" y="12366"/>
                    <a:pt x="6081" y="12341"/>
                  </a:cubicBezTo>
                  <a:cubicBezTo>
                    <a:pt x="6096" y="12358"/>
                    <a:pt x="6111" y="12362"/>
                    <a:pt x="6127" y="12362"/>
                  </a:cubicBezTo>
                  <a:cubicBezTo>
                    <a:pt x="6142" y="12362"/>
                    <a:pt x="6157" y="12358"/>
                    <a:pt x="6173" y="12358"/>
                  </a:cubicBezTo>
                  <a:cubicBezTo>
                    <a:pt x="6184" y="12358"/>
                    <a:pt x="6195" y="12360"/>
                    <a:pt x="6206" y="12366"/>
                  </a:cubicBezTo>
                  <a:cubicBezTo>
                    <a:pt x="6215" y="12360"/>
                    <a:pt x="6225" y="12358"/>
                    <a:pt x="6236" y="12358"/>
                  </a:cubicBezTo>
                  <a:cubicBezTo>
                    <a:pt x="6263" y="12358"/>
                    <a:pt x="6294" y="12372"/>
                    <a:pt x="6323" y="12372"/>
                  </a:cubicBezTo>
                  <a:cubicBezTo>
                    <a:pt x="6332" y="12372"/>
                    <a:pt x="6342" y="12370"/>
                    <a:pt x="6350" y="12366"/>
                  </a:cubicBezTo>
                  <a:cubicBezTo>
                    <a:pt x="6360" y="12377"/>
                    <a:pt x="6371" y="12380"/>
                    <a:pt x="6381" y="12380"/>
                  </a:cubicBezTo>
                  <a:cubicBezTo>
                    <a:pt x="6399" y="12380"/>
                    <a:pt x="6418" y="12370"/>
                    <a:pt x="6438" y="12370"/>
                  </a:cubicBezTo>
                  <a:cubicBezTo>
                    <a:pt x="6450" y="12370"/>
                    <a:pt x="6462" y="12374"/>
                    <a:pt x="6474" y="12387"/>
                  </a:cubicBezTo>
                  <a:cubicBezTo>
                    <a:pt x="6486" y="12374"/>
                    <a:pt x="6499" y="12370"/>
                    <a:pt x="6513" y="12370"/>
                  </a:cubicBezTo>
                  <a:cubicBezTo>
                    <a:pt x="6536" y="12370"/>
                    <a:pt x="6561" y="12380"/>
                    <a:pt x="6584" y="12380"/>
                  </a:cubicBezTo>
                  <a:cubicBezTo>
                    <a:pt x="6597" y="12380"/>
                    <a:pt x="6608" y="12377"/>
                    <a:pt x="6619" y="12366"/>
                  </a:cubicBezTo>
                  <a:cubicBezTo>
                    <a:pt x="6619" y="12387"/>
                    <a:pt x="6619" y="12387"/>
                    <a:pt x="6639" y="12387"/>
                  </a:cubicBezTo>
                  <a:cubicBezTo>
                    <a:pt x="6649" y="12377"/>
                    <a:pt x="6659" y="12377"/>
                    <a:pt x="6669" y="12377"/>
                  </a:cubicBezTo>
                  <a:cubicBezTo>
                    <a:pt x="6680" y="12377"/>
                    <a:pt x="6691" y="12377"/>
                    <a:pt x="6703" y="12366"/>
                  </a:cubicBezTo>
                  <a:cubicBezTo>
                    <a:pt x="6723" y="12366"/>
                    <a:pt x="6763" y="12387"/>
                    <a:pt x="6783" y="12387"/>
                  </a:cubicBezTo>
                  <a:cubicBezTo>
                    <a:pt x="6803" y="12387"/>
                    <a:pt x="6783" y="12407"/>
                    <a:pt x="6803" y="12407"/>
                  </a:cubicBezTo>
                  <a:lnTo>
                    <a:pt x="6927" y="12407"/>
                  </a:lnTo>
                  <a:cubicBezTo>
                    <a:pt x="6950" y="12397"/>
                    <a:pt x="6976" y="12397"/>
                    <a:pt x="7002" y="12397"/>
                  </a:cubicBezTo>
                  <a:cubicBezTo>
                    <a:pt x="7028" y="12397"/>
                    <a:pt x="7054" y="12397"/>
                    <a:pt x="7076" y="12387"/>
                  </a:cubicBezTo>
                  <a:cubicBezTo>
                    <a:pt x="7096" y="12387"/>
                    <a:pt x="7096" y="12407"/>
                    <a:pt x="7116" y="12407"/>
                  </a:cubicBezTo>
                  <a:cubicBezTo>
                    <a:pt x="7136" y="12407"/>
                    <a:pt x="7136" y="12387"/>
                    <a:pt x="7156" y="12387"/>
                  </a:cubicBezTo>
                  <a:lnTo>
                    <a:pt x="7280" y="12387"/>
                  </a:lnTo>
                  <a:cubicBezTo>
                    <a:pt x="7307" y="12375"/>
                    <a:pt x="7331" y="12361"/>
                    <a:pt x="7355" y="12361"/>
                  </a:cubicBezTo>
                  <a:cubicBezTo>
                    <a:pt x="7372" y="12361"/>
                    <a:pt x="7388" y="12368"/>
                    <a:pt x="7405" y="12387"/>
                  </a:cubicBezTo>
                  <a:cubicBezTo>
                    <a:pt x="7425" y="12366"/>
                    <a:pt x="7450" y="12366"/>
                    <a:pt x="7470" y="12366"/>
                  </a:cubicBezTo>
                  <a:lnTo>
                    <a:pt x="7654" y="12366"/>
                  </a:lnTo>
                  <a:cubicBezTo>
                    <a:pt x="7738" y="12366"/>
                    <a:pt x="7798" y="12341"/>
                    <a:pt x="7883" y="12341"/>
                  </a:cubicBezTo>
                  <a:cubicBezTo>
                    <a:pt x="7896" y="12341"/>
                    <a:pt x="7909" y="12352"/>
                    <a:pt x="7930" y="12352"/>
                  </a:cubicBezTo>
                  <a:cubicBezTo>
                    <a:pt x="7940" y="12352"/>
                    <a:pt x="7952" y="12349"/>
                    <a:pt x="7967" y="12341"/>
                  </a:cubicBezTo>
                  <a:cubicBezTo>
                    <a:pt x="7987" y="12320"/>
                    <a:pt x="8007" y="12320"/>
                    <a:pt x="8047" y="12320"/>
                  </a:cubicBezTo>
                  <a:cubicBezTo>
                    <a:pt x="8072" y="12320"/>
                    <a:pt x="8092" y="12300"/>
                    <a:pt x="8131" y="12300"/>
                  </a:cubicBezTo>
                  <a:cubicBezTo>
                    <a:pt x="8145" y="12300"/>
                    <a:pt x="8169" y="12309"/>
                    <a:pt x="8190" y="12309"/>
                  </a:cubicBezTo>
                  <a:cubicBezTo>
                    <a:pt x="8200" y="12309"/>
                    <a:pt x="8209" y="12306"/>
                    <a:pt x="8216" y="12300"/>
                  </a:cubicBezTo>
                  <a:cubicBezTo>
                    <a:pt x="8220" y="12304"/>
                    <a:pt x="8224" y="12306"/>
                    <a:pt x="8229" y="12306"/>
                  </a:cubicBezTo>
                  <a:cubicBezTo>
                    <a:pt x="8240" y="12306"/>
                    <a:pt x="8252" y="12294"/>
                    <a:pt x="8263" y="12294"/>
                  </a:cubicBezTo>
                  <a:cubicBezTo>
                    <a:pt x="8267" y="12294"/>
                    <a:pt x="8272" y="12295"/>
                    <a:pt x="8276" y="12300"/>
                  </a:cubicBezTo>
                  <a:cubicBezTo>
                    <a:pt x="8280" y="12304"/>
                    <a:pt x="8283" y="12305"/>
                    <a:pt x="8286" y="12305"/>
                  </a:cubicBezTo>
                  <a:cubicBezTo>
                    <a:pt x="8297" y="12305"/>
                    <a:pt x="8305" y="12279"/>
                    <a:pt x="8341" y="12279"/>
                  </a:cubicBezTo>
                  <a:cubicBezTo>
                    <a:pt x="8360" y="12259"/>
                    <a:pt x="8380" y="12259"/>
                    <a:pt x="8420" y="12259"/>
                  </a:cubicBezTo>
                  <a:cubicBezTo>
                    <a:pt x="8429" y="12263"/>
                    <a:pt x="8438" y="12264"/>
                    <a:pt x="8446" y="12264"/>
                  </a:cubicBezTo>
                  <a:cubicBezTo>
                    <a:pt x="8481" y="12264"/>
                    <a:pt x="8512" y="12238"/>
                    <a:pt x="8544" y="12238"/>
                  </a:cubicBezTo>
                  <a:cubicBezTo>
                    <a:pt x="8589" y="12279"/>
                    <a:pt x="8629" y="12320"/>
                    <a:pt x="8629" y="12387"/>
                  </a:cubicBezTo>
                  <a:cubicBezTo>
                    <a:pt x="8629" y="12407"/>
                    <a:pt x="8609" y="12407"/>
                    <a:pt x="8589" y="12428"/>
                  </a:cubicBezTo>
                  <a:lnTo>
                    <a:pt x="8505" y="12428"/>
                  </a:lnTo>
                  <a:cubicBezTo>
                    <a:pt x="8495" y="12438"/>
                    <a:pt x="8485" y="12443"/>
                    <a:pt x="8472" y="12443"/>
                  </a:cubicBezTo>
                  <a:cubicBezTo>
                    <a:pt x="8459" y="12443"/>
                    <a:pt x="8442" y="12438"/>
                    <a:pt x="8420" y="12428"/>
                  </a:cubicBezTo>
                  <a:cubicBezTo>
                    <a:pt x="8404" y="12428"/>
                    <a:pt x="8388" y="12454"/>
                    <a:pt x="8372" y="12454"/>
                  </a:cubicBezTo>
                  <a:cubicBezTo>
                    <a:pt x="8368" y="12454"/>
                    <a:pt x="8364" y="12452"/>
                    <a:pt x="8360" y="12449"/>
                  </a:cubicBezTo>
                  <a:cubicBezTo>
                    <a:pt x="8321" y="12449"/>
                    <a:pt x="8276" y="12469"/>
                    <a:pt x="8236" y="12469"/>
                  </a:cubicBezTo>
                  <a:cubicBezTo>
                    <a:pt x="8216" y="12495"/>
                    <a:pt x="8216" y="12495"/>
                    <a:pt x="8196" y="12495"/>
                  </a:cubicBezTo>
                  <a:cubicBezTo>
                    <a:pt x="8183" y="12487"/>
                    <a:pt x="8170" y="12484"/>
                    <a:pt x="8157" y="12484"/>
                  </a:cubicBezTo>
                  <a:cubicBezTo>
                    <a:pt x="8128" y="12484"/>
                    <a:pt x="8100" y="12501"/>
                    <a:pt x="8072" y="12515"/>
                  </a:cubicBezTo>
                  <a:cubicBezTo>
                    <a:pt x="8049" y="12505"/>
                    <a:pt x="8033" y="12505"/>
                    <a:pt x="8018" y="12505"/>
                  </a:cubicBezTo>
                  <a:cubicBezTo>
                    <a:pt x="8002" y="12505"/>
                    <a:pt x="7987" y="12505"/>
                    <a:pt x="7967" y="12495"/>
                  </a:cubicBezTo>
                  <a:cubicBezTo>
                    <a:pt x="7951" y="12495"/>
                    <a:pt x="7948" y="12521"/>
                    <a:pt x="7935" y="12521"/>
                  </a:cubicBezTo>
                  <a:cubicBezTo>
                    <a:pt x="7931" y="12521"/>
                    <a:pt x="7928" y="12519"/>
                    <a:pt x="7922" y="12515"/>
                  </a:cubicBezTo>
                  <a:cubicBezTo>
                    <a:pt x="7913" y="12505"/>
                    <a:pt x="7903" y="12505"/>
                    <a:pt x="7895" y="12505"/>
                  </a:cubicBezTo>
                  <a:cubicBezTo>
                    <a:pt x="7888" y="12505"/>
                    <a:pt x="7883" y="12505"/>
                    <a:pt x="7883" y="12495"/>
                  </a:cubicBezTo>
                  <a:lnTo>
                    <a:pt x="7843" y="12495"/>
                  </a:lnTo>
                  <a:cubicBezTo>
                    <a:pt x="7820" y="12515"/>
                    <a:pt x="7799" y="12520"/>
                    <a:pt x="7779" y="12520"/>
                  </a:cubicBezTo>
                  <a:cubicBezTo>
                    <a:pt x="7758" y="12520"/>
                    <a:pt x="7738" y="12515"/>
                    <a:pt x="7718" y="12515"/>
                  </a:cubicBezTo>
                  <a:lnTo>
                    <a:pt x="7718" y="12556"/>
                  </a:lnTo>
                  <a:lnTo>
                    <a:pt x="7425" y="12556"/>
                  </a:lnTo>
                  <a:cubicBezTo>
                    <a:pt x="7405" y="12556"/>
                    <a:pt x="7365" y="12536"/>
                    <a:pt x="7345" y="12536"/>
                  </a:cubicBezTo>
                  <a:cubicBezTo>
                    <a:pt x="7300" y="12556"/>
                    <a:pt x="7261" y="12556"/>
                    <a:pt x="7241" y="12577"/>
                  </a:cubicBezTo>
                  <a:cubicBezTo>
                    <a:pt x="7221" y="12577"/>
                    <a:pt x="7241" y="12556"/>
                    <a:pt x="7221" y="12536"/>
                  </a:cubicBezTo>
                  <a:cubicBezTo>
                    <a:pt x="7201" y="12577"/>
                    <a:pt x="7136" y="12556"/>
                    <a:pt x="7116" y="12597"/>
                  </a:cubicBezTo>
                  <a:cubicBezTo>
                    <a:pt x="7103" y="12590"/>
                    <a:pt x="7089" y="12588"/>
                    <a:pt x="7075" y="12588"/>
                  </a:cubicBezTo>
                  <a:cubicBezTo>
                    <a:pt x="7047" y="12588"/>
                    <a:pt x="7019" y="12597"/>
                    <a:pt x="6992" y="12597"/>
                  </a:cubicBezTo>
                  <a:cubicBezTo>
                    <a:pt x="6979" y="12590"/>
                    <a:pt x="6965" y="12588"/>
                    <a:pt x="6951" y="12588"/>
                  </a:cubicBezTo>
                  <a:cubicBezTo>
                    <a:pt x="6923" y="12588"/>
                    <a:pt x="6894" y="12597"/>
                    <a:pt x="6867" y="12597"/>
                  </a:cubicBezTo>
                  <a:cubicBezTo>
                    <a:pt x="6848" y="12577"/>
                    <a:pt x="6828" y="12577"/>
                    <a:pt x="6803" y="12556"/>
                  </a:cubicBezTo>
                  <a:cubicBezTo>
                    <a:pt x="6803" y="12577"/>
                    <a:pt x="6783" y="12577"/>
                    <a:pt x="6763" y="12577"/>
                  </a:cubicBezTo>
                  <a:cubicBezTo>
                    <a:pt x="6743" y="12577"/>
                    <a:pt x="6723" y="12556"/>
                    <a:pt x="6703" y="12556"/>
                  </a:cubicBezTo>
                  <a:cubicBezTo>
                    <a:pt x="6674" y="12556"/>
                    <a:pt x="6646" y="12547"/>
                    <a:pt x="6619" y="12547"/>
                  </a:cubicBezTo>
                  <a:cubicBezTo>
                    <a:pt x="6606" y="12547"/>
                    <a:pt x="6592" y="12549"/>
                    <a:pt x="6579" y="12556"/>
                  </a:cubicBezTo>
                  <a:cubicBezTo>
                    <a:pt x="6564" y="12563"/>
                    <a:pt x="6550" y="12565"/>
                    <a:pt x="6535" y="12565"/>
                  </a:cubicBezTo>
                  <a:cubicBezTo>
                    <a:pt x="6505" y="12565"/>
                    <a:pt x="6473" y="12556"/>
                    <a:pt x="6430" y="12556"/>
                  </a:cubicBezTo>
                  <a:lnTo>
                    <a:pt x="6410" y="12556"/>
                  </a:lnTo>
                  <a:cubicBezTo>
                    <a:pt x="6375" y="12563"/>
                    <a:pt x="6343" y="12565"/>
                    <a:pt x="6312" y="12565"/>
                  </a:cubicBezTo>
                  <a:cubicBezTo>
                    <a:pt x="6250" y="12565"/>
                    <a:pt x="6191" y="12556"/>
                    <a:pt x="6121" y="12556"/>
                  </a:cubicBezTo>
                  <a:lnTo>
                    <a:pt x="5977" y="12556"/>
                  </a:lnTo>
                  <a:cubicBezTo>
                    <a:pt x="5932" y="12556"/>
                    <a:pt x="5872" y="12536"/>
                    <a:pt x="5833" y="12536"/>
                  </a:cubicBezTo>
                  <a:cubicBezTo>
                    <a:pt x="5728" y="12536"/>
                    <a:pt x="5624" y="12556"/>
                    <a:pt x="5499" y="12556"/>
                  </a:cubicBezTo>
                  <a:lnTo>
                    <a:pt x="5479" y="12556"/>
                  </a:lnTo>
                  <a:cubicBezTo>
                    <a:pt x="5479" y="12546"/>
                    <a:pt x="5468" y="12546"/>
                    <a:pt x="5455" y="12546"/>
                  </a:cubicBezTo>
                  <a:cubicBezTo>
                    <a:pt x="5441" y="12546"/>
                    <a:pt x="5424" y="12546"/>
                    <a:pt x="5415" y="12536"/>
                  </a:cubicBezTo>
                  <a:cubicBezTo>
                    <a:pt x="5375" y="12515"/>
                    <a:pt x="5335" y="12495"/>
                    <a:pt x="5290" y="12495"/>
                  </a:cubicBezTo>
                  <a:lnTo>
                    <a:pt x="5251" y="12495"/>
                  </a:lnTo>
                  <a:cubicBezTo>
                    <a:pt x="5166" y="12469"/>
                    <a:pt x="5106" y="12449"/>
                    <a:pt x="5022" y="12449"/>
                  </a:cubicBezTo>
                  <a:cubicBezTo>
                    <a:pt x="4995" y="12449"/>
                    <a:pt x="4966" y="12439"/>
                    <a:pt x="4944" y="12439"/>
                  </a:cubicBezTo>
                  <a:cubicBezTo>
                    <a:pt x="4933" y="12439"/>
                    <a:pt x="4924" y="12442"/>
                    <a:pt x="4917" y="12449"/>
                  </a:cubicBezTo>
                  <a:lnTo>
                    <a:pt x="4897" y="12449"/>
                  </a:lnTo>
                  <a:cubicBezTo>
                    <a:pt x="4838" y="12428"/>
                    <a:pt x="4773" y="12428"/>
                    <a:pt x="4713" y="12428"/>
                  </a:cubicBezTo>
                  <a:cubicBezTo>
                    <a:pt x="4688" y="12407"/>
                    <a:pt x="4688" y="12407"/>
                    <a:pt x="4688" y="12387"/>
                  </a:cubicBezTo>
                  <a:cubicBezTo>
                    <a:pt x="4668" y="12387"/>
                    <a:pt x="4668" y="12407"/>
                    <a:pt x="4648" y="12407"/>
                  </a:cubicBezTo>
                  <a:cubicBezTo>
                    <a:pt x="4609" y="12387"/>
                    <a:pt x="4524" y="12366"/>
                    <a:pt x="4464" y="12341"/>
                  </a:cubicBezTo>
                  <a:cubicBezTo>
                    <a:pt x="4434" y="12341"/>
                    <a:pt x="4398" y="12332"/>
                    <a:pt x="4358" y="12332"/>
                  </a:cubicBezTo>
                  <a:cubicBezTo>
                    <a:pt x="4338" y="12332"/>
                    <a:pt x="4317" y="12334"/>
                    <a:pt x="4295" y="12341"/>
                  </a:cubicBezTo>
                  <a:cubicBezTo>
                    <a:pt x="4283" y="12317"/>
                    <a:pt x="4272" y="12307"/>
                    <a:pt x="4260" y="12307"/>
                  </a:cubicBezTo>
                  <a:cubicBezTo>
                    <a:pt x="4252" y="12307"/>
                    <a:pt x="4244" y="12312"/>
                    <a:pt x="4235" y="12320"/>
                  </a:cubicBezTo>
                  <a:cubicBezTo>
                    <a:pt x="4190" y="12300"/>
                    <a:pt x="4190" y="12300"/>
                    <a:pt x="4066" y="12300"/>
                  </a:cubicBezTo>
                  <a:cubicBezTo>
                    <a:pt x="4046" y="12300"/>
                    <a:pt x="4046" y="12279"/>
                    <a:pt x="4026" y="12279"/>
                  </a:cubicBezTo>
                  <a:cubicBezTo>
                    <a:pt x="4017" y="12269"/>
                    <a:pt x="4006" y="12269"/>
                    <a:pt x="3993" y="12269"/>
                  </a:cubicBezTo>
                  <a:cubicBezTo>
                    <a:pt x="3980" y="12269"/>
                    <a:pt x="3964" y="12269"/>
                    <a:pt x="3942" y="12259"/>
                  </a:cubicBezTo>
                  <a:cubicBezTo>
                    <a:pt x="3938" y="12263"/>
                    <a:pt x="3934" y="12264"/>
                    <a:pt x="3930" y="12264"/>
                  </a:cubicBezTo>
                  <a:cubicBezTo>
                    <a:pt x="3914" y="12264"/>
                    <a:pt x="3898" y="12238"/>
                    <a:pt x="3882" y="12238"/>
                  </a:cubicBezTo>
                  <a:cubicBezTo>
                    <a:pt x="3862" y="12259"/>
                    <a:pt x="3817" y="12259"/>
                    <a:pt x="3797" y="12259"/>
                  </a:cubicBezTo>
                  <a:cubicBezTo>
                    <a:pt x="3777" y="12238"/>
                    <a:pt x="3777" y="12212"/>
                    <a:pt x="3758" y="12212"/>
                  </a:cubicBezTo>
                  <a:cubicBezTo>
                    <a:pt x="3693" y="12212"/>
                    <a:pt x="3633" y="12171"/>
                    <a:pt x="3593" y="12171"/>
                  </a:cubicBezTo>
                  <a:cubicBezTo>
                    <a:pt x="3509" y="12151"/>
                    <a:pt x="3424" y="12110"/>
                    <a:pt x="3345" y="12110"/>
                  </a:cubicBezTo>
                  <a:cubicBezTo>
                    <a:pt x="3300" y="12084"/>
                    <a:pt x="3260" y="12084"/>
                    <a:pt x="3240" y="12043"/>
                  </a:cubicBezTo>
                  <a:cubicBezTo>
                    <a:pt x="3226" y="12047"/>
                    <a:pt x="3214" y="12049"/>
                    <a:pt x="3202" y="12049"/>
                  </a:cubicBezTo>
                  <a:cubicBezTo>
                    <a:pt x="3170" y="12049"/>
                    <a:pt x="3145" y="12037"/>
                    <a:pt x="3121" y="12037"/>
                  </a:cubicBezTo>
                  <a:cubicBezTo>
                    <a:pt x="3113" y="12037"/>
                    <a:pt x="3104" y="12039"/>
                    <a:pt x="3096" y="12043"/>
                  </a:cubicBezTo>
                  <a:cubicBezTo>
                    <a:pt x="3071" y="12043"/>
                    <a:pt x="3071" y="12022"/>
                    <a:pt x="3051" y="12022"/>
                  </a:cubicBezTo>
                  <a:lnTo>
                    <a:pt x="3051" y="12043"/>
                  </a:lnTo>
                  <a:cubicBezTo>
                    <a:pt x="3022" y="12013"/>
                    <a:pt x="2958" y="11994"/>
                    <a:pt x="2903" y="11994"/>
                  </a:cubicBezTo>
                  <a:cubicBezTo>
                    <a:pt x="2882" y="11994"/>
                    <a:pt x="2863" y="11996"/>
                    <a:pt x="2847" y="12002"/>
                  </a:cubicBezTo>
                  <a:cubicBezTo>
                    <a:pt x="2847" y="11981"/>
                    <a:pt x="2802" y="11956"/>
                    <a:pt x="2802" y="11956"/>
                  </a:cubicBezTo>
                  <a:lnTo>
                    <a:pt x="2698" y="11956"/>
                  </a:lnTo>
                  <a:cubicBezTo>
                    <a:pt x="2658" y="11935"/>
                    <a:pt x="2638" y="11915"/>
                    <a:pt x="2598" y="11894"/>
                  </a:cubicBezTo>
                  <a:cubicBezTo>
                    <a:pt x="2574" y="11894"/>
                    <a:pt x="2534" y="11894"/>
                    <a:pt x="2514" y="11874"/>
                  </a:cubicBezTo>
                  <a:cubicBezTo>
                    <a:pt x="2474" y="11874"/>
                    <a:pt x="2449" y="11853"/>
                    <a:pt x="2429" y="11827"/>
                  </a:cubicBezTo>
                  <a:cubicBezTo>
                    <a:pt x="2370" y="11827"/>
                    <a:pt x="2305" y="11807"/>
                    <a:pt x="2245" y="11786"/>
                  </a:cubicBezTo>
                  <a:lnTo>
                    <a:pt x="2180" y="11786"/>
                  </a:lnTo>
                  <a:cubicBezTo>
                    <a:pt x="2161" y="11766"/>
                    <a:pt x="2141" y="11766"/>
                    <a:pt x="2121" y="11745"/>
                  </a:cubicBezTo>
                  <a:cubicBezTo>
                    <a:pt x="2101" y="11745"/>
                    <a:pt x="2076" y="11745"/>
                    <a:pt x="2076" y="11766"/>
                  </a:cubicBezTo>
                  <a:cubicBezTo>
                    <a:pt x="2036" y="11745"/>
                    <a:pt x="2016" y="11725"/>
                    <a:pt x="1977" y="11725"/>
                  </a:cubicBezTo>
                  <a:cubicBezTo>
                    <a:pt x="1956" y="11704"/>
                    <a:pt x="1939" y="11673"/>
                    <a:pt x="1923" y="11673"/>
                  </a:cubicBezTo>
                  <a:cubicBezTo>
                    <a:pt x="1919" y="11673"/>
                    <a:pt x="1915" y="11675"/>
                    <a:pt x="1912" y="11679"/>
                  </a:cubicBezTo>
                  <a:lnTo>
                    <a:pt x="1892" y="11679"/>
                  </a:lnTo>
                  <a:cubicBezTo>
                    <a:pt x="1872" y="11637"/>
                    <a:pt x="1827" y="11637"/>
                    <a:pt x="1807" y="11637"/>
                  </a:cubicBezTo>
                  <a:cubicBezTo>
                    <a:pt x="1794" y="11637"/>
                    <a:pt x="1781" y="11628"/>
                    <a:pt x="1773" y="11628"/>
                  </a:cubicBezTo>
                  <a:cubicBezTo>
                    <a:pt x="1770" y="11628"/>
                    <a:pt x="1767" y="11630"/>
                    <a:pt x="1767" y="11637"/>
                  </a:cubicBezTo>
                  <a:cubicBezTo>
                    <a:pt x="1748" y="11637"/>
                    <a:pt x="1728" y="11617"/>
                    <a:pt x="1728" y="11617"/>
                  </a:cubicBezTo>
                  <a:cubicBezTo>
                    <a:pt x="1703" y="11617"/>
                    <a:pt x="1683" y="11596"/>
                    <a:pt x="1643" y="11596"/>
                  </a:cubicBezTo>
                  <a:cubicBezTo>
                    <a:pt x="1643" y="11584"/>
                    <a:pt x="1638" y="11584"/>
                    <a:pt x="1631" y="11584"/>
                  </a:cubicBezTo>
                  <a:cubicBezTo>
                    <a:pt x="1623" y="11584"/>
                    <a:pt x="1613" y="11584"/>
                    <a:pt x="1603" y="11571"/>
                  </a:cubicBezTo>
                  <a:cubicBezTo>
                    <a:pt x="1591" y="11560"/>
                    <a:pt x="1579" y="11560"/>
                    <a:pt x="1569" y="11560"/>
                  </a:cubicBezTo>
                  <a:cubicBezTo>
                    <a:pt x="1558" y="11560"/>
                    <a:pt x="1548" y="11560"/>
                    <a:pt x="1539" y="11550"/>
                  </a:cubicBezTo>
                  <a:cubicBezTo>
                    <a:pt x="1519" y="11550"/>
                    <a:pt x="1499" y="11530"/>
                    <a:pt x="1499" y="11509"/>
                  </a:cubicBezTo>
                  <a:lnTo>
                    <a:pt x="1479" y="11509"/>
                  </a:lnTo>
                  <a:cubicBezTo>
                    <a:pt x="1479" y="11509"/>
                    <a:pt x="1454" y="11530"/>
                    <a:pt x="1434" y="11530"/>
                  </a:cubicBezTo>
                  <a:lnTo>
                    <a:pt x="1434" y="11509"/>
                  </a:lnTo>
                  <a:cubicBezTo>
                    <a:pt x="1367" y="11509"/>
                    <a:pt x="1325" y="11462"/>
                    <a:pt x="1266" y="11462"/>
                  </a:cubicBezTo>
                  <a:cubicBezTo>
                    <a:pt x="1255" y="11462"/>
                    <a:pt x="1243" y="11464"/>
                    <a:pt x="1230" y="11468"/>
                  </a:cubicBezTo>
                  <a:lnTo>
                    <a:pt x="1230" y="11422"/>
                  </a:lnTo>
                  <a:cubicBezTo>
                    <a:pt x="1230" y="11422"/>
                    <a:pt x="1230" y="11401"/>
                    <a:pt x="1205" y="11401"/>
                  </a:cubicBezTo>
                  <a:lnTo>
                    <a:pt x="1205" y="11422"/>
                  </a:lnTo>
                  <a:cubicBezTo>
                    <a:pt x="1197" y="11426"/>
                    <a:pt x="1190" y="11427"/>
                    <a:pt x="1184" y="11427"/>
                  </a:cubicBezTo>
                  <a:cubicBezTo>
                    <a:pt x="1158" y="11427"/>
                    <a:pt x="1142" y="11401"/>
                    <a:pt x="1125" y="11401"/>
                  </a:cubicBezTo>
                  <a:cubicBezTo>
                    <a:pt x="1106" y="11422"/>
                    <a:pt x="1106" y="11422"/>
                    <a:pt x="1106" y="11442"/>
                  </a:cubicBezTo>
                  <a:cubicBezTo>
                    <a:pt x="1081" y="11422"/>
                    <a:pt x="1081" y="11422"/>
                    <a:pt x="1061" y="11401"/>
                  </a:cubicBezTo>
                  <a:lnTo>
                    <a:pt x="1041" y="11422"/>
                  </a:lnTo>
                  <a:cubicBezTo>
                    <a:pt x="1041" y="11401"/>
                    <a:pt x="1021" y="11381"/>
                    <a:pt x="1001" y="11381"/>
                  </a:cubicBezTo>
                  <a:cubicBezTo>
                    <a:pt x="1001" y="11381"/>
                    <a:pt x="992" y="11390"/>
                    <a:pt x="986" y="11390"/>
                  </a:cubicBezTo>
                  <a:cubicBezTo>
                    <a:pt x="984" y="11390"/>
                    <a:pt x="981" y="11387"/>
                    <a:pt x="981" y="11381"/>
                  </a:cubicBezTo>
                  <a:cubicBezTo>
                    <a:pt x="956" y="11360"/>
                    <a:pt x="916" y="11360"/>
                    <a:pt x="897" y="11360"/>
                  </a:cubicBezTo>
                  <a:lnTo>
                    <a:pt x="877" y="11360"/>
                  </a:lnTo>
                  <a:lnTo>
                    <a:pt x="897" y="11340"/>
                  </a:lnTo>
                  <a:cubicBezTo>
                    <a:pt x="894" y="11342"/>
                    <a:pt x="892" y="11344"/>
                    <a:pt x="890" y="11344"/>
                  </a:cubicBezTo>
                  <a:cubicBezTo>
                    <a:pt x="876" y="11344"/>
                    <a:pt x="871" y="11293"/>
                    <a:pt x="832" y="11293"/>
                  </a:cubicBezTo>
                  <a:lnTo>
                    <a:pt x="812" y="11314"/>
                  </a:lnTo>
                  <a:cubicBezTo>
                    <a:pt x="792" y="11273"/>
                    <a:pt x="752" y="11252"/>
                    <a:pt x="752" y="11252"/>
                  </a:cubicBezTo>
                  <a:cubicBezTo>
                    <a:pt x="732" y="11273"/>
                    <a:pt x="732" y="11273"/>
                    <a:pt x="732" y="11293"/>
                  </a:cubicBezTo>
                  <a:cubicBezTo>
                    <a:pt x="720" y="11273"/>
                    <a:pt x="704" y="11268"/>
                    <a:pt x="688" y="11268"/>
                  </a:cubicBezTo>
                  <a:cubicBezTo>
                    <a:pt x="673" y="11268"/>
                    <a:pt x="658" y="11273"/>
                    <a:pt x="648" y="11273"/>
                  </a:cubicBezTo>
                  <a:cubicBezTo>
                    <a:pt x="628" y="11252"/>
                    <a:pt x="628" y="11232"/>
                    <a:pt x="608" y="11232"/>
                  </a:cubicBezTo>
                  <a:lnTo>
                    <a:pt x="583" y="11232"/>
                  </a:lnTo>
                  <a:cubicBezTo>
                    <a:pt x="583" y="11211"/>
                    <a:pt x="563" y="11211"/>
                    <a:pt x="563" y="11186"/>
                  </a:cubicBezTo>
                  <a:lnTo>
                    <a:pt x="523" y="11186"/>
                  </a:lnTo>
                  <a:cubicBezTo>
                    <a:pt x="517" y="11194"/>
                    <a:pt x="512" y="11197"/>
                    <a:pt x="509" y="11197"/>
                  </a:cubicBezTo>
                  <a:cubicBezTo>
                    <a:pt x="501" y="11197"/>
                    <a:pt x="497" y="11186"/>
                    <a:pt x="484" y="11186"/>
                  </a:cubicBezTo>
                  <a:cubicBezTo>
                    <a:pt x="484" y="11165"/>
                    <a:pt x="459" y="11165"/>
                    <a:pt x="439" y="11165"/>
                  </a:cubicBezTo>
                  <a:cubicBezTo>
                    <a:pt x="423" y="11165"/>
                    <a:pt x="433" y="11139"/>
                    <a:pt x="417" y="11139"/>
                  </a:cubicBezTo>
                  <a:cubicBezTo>
                    <a:pt x="413" y="11139"/>
                    <a:pt x="407" y="11141"/>
                    <a:pt x="399" y="11145"/>
                  </a:cubicBezTo>
                  <a:cubicBezTo>
                    <a:pt x="379" y="11145"/>
                    <a:pt x="379" y="11124"/>
                    <a:pt x="359" y="11124"/>
                  </a:cubicBezTo>
                  <a:cubicBezTo>
                    <a:pt x="295" y="11083"/>
                    <a:pt x="255" y="11083"/>
                    <a:pt x="210" y="11083"/>
                  </a:cubicBezTo>
                  <a:cubicBezTo>
                    <a:pt x="190" y="11083"/>
                    <a:pt x="190" y="11057"/>
                    <a:pt x="190" y="11037"/>
                  </a:cubicBezTo>
                  <a:lnTo>
                    <a:pt x="170" y="11037"/>
                  </a:lnTo>
                  <a:cubicBezTo>
                    <a:pt x="150" y="11037"/>
                    <a:pt x="150" y="11083"/>
                    <a:pt x="130" y="11083"/>
                  </a:cubicBezTo>
                  <a:cubicBezTo>
                    <a:pt x="124" y="11075"/>
                    <a:pt x="119" y="11072"/>
                    <a:pt x="115" y="11072"/>
                  </a:cubicBezTo>
                  <a:cubicBezTo>
                    <a:pt x="108" y="11072"/>
                    <a:pt x="102" y="11083"/>
                    <a:pt x="86" y="11083"/>
                  </a:cubicBezTo>
                  <a:lnTo>
                    <a:pt x="86" y="11037"/>
                  </a:lnTo>
                  <a:lnTo>
                    <a:pt x="46" y="11083"/>
                  </a:lnTo>
                  <a:cubicBezTo>
                    <a:pt x="56" y="11093"/>
                    <a:pt x="66" y="11093"/>
                    <a:pt x="76" y="11093"/>
                  </a:cubicBezTo>
                  <a:cubicBezTo>
                    <a:pt x="87" y="11093"/>
                    <a:pt x="98" y="11093"/>
                    <a:pt x="110" y="11103"/>
                  </a:cubicBezTo>
                  <a:cubicBezTo>
                    <a:pt x="110" y="11103"/>
                    <a:pt x="123" y="11130"/>
                    <a:pt x="139" y="11130"/>
                  </a:cubicBezTo>
                  <a:cubicBezTo>
                    <a:pt x="142" y="11130"/>
                    <a:pt x="146" y="11128"/>
                    <a:pt x="150" y="11124"/>
                  </a:cubicBezTo>
                  <a:cubicBezTo>
                    <a:pt x="170" y="11124"/>
                    <a:pt x="150" y="11103"/>
                    <a:pt x="170" y="11103"/>
                  </a:cubicBezTo>
                  <a:cubicBezTo>
                    <a:pt x="170" y="11124"/>
                    <a:pt x="170" y="11124"/>
                    <a:pt x="190" y="11145"/>
                  </a:cubicBezTo>
                  <a:cubicBezTo>
                    <a:pt x="235" y="11145"/>
                    <a:pt x="275" y="11211"/>
                    <a:pt x="314" y="11232"/>
                  </a:cubicBezTo>
                  <a:lnTo>
                    <a:pt x="314" y="11211"/>
                  </a:lnTo>
                  <a:cubicBezTo>
                    <a:pt x="334" y="11211"/>
                    <a:pt x="359" y="11232"/>
                    <a:pt x="359" y="11232"/>
                  </a:cubicBezTo>
                  <a:cubicBezTo>
                    <a:pt x="379" y="11232"/>
                    <a:pt x="379" y="11211"/>
                    <a:pt x="399" y="11211"/>
                  </a:cubicBezTo>
                  <a:cubicBezTo>
                    <a:pt x="399" y="11232"/>
                    <a:pt x="399" y="11252"/>
                    <a:pt x="419" y="11273"/>
                  </a:cubicBezTo>
                  <a:lnTo>
                    <a:pt x="459" y="11232"/>
                  </a:lnTo>
                  <a:cubicBezTo>
                    <a:pt x="484" y="11273"/>
                    <a:pt x="543" y="11252"/>
                    <a:pt x="563" y="11293"/>
                  </a:cubicBezTo>
                  <a:cubicBezTo>
                    <a:pt x="572" y="11290"/>
                    <a:pt x="581" y="11288"/>
                    <a:pt x="590" y="11288"/>
                  </a:cubicBezTo>
                  <a:cubicBezTo>
                    <a:pt x="624" y="11288"/>
                    <a:pt x="656" y="11314"/>
                    <a:pt x="688" y="11314"/>
                  </a:cubicBezTo>
                  <a:cubicBezTo>
                    <a:pt x="688" y="11340"/>
                    <a:pt x="688" y="11360"/>
                    <a:pt x="732" y="11360"/>
                  </a:cubicBezTo>
                  <a:cubicBezTo>
                    <a:pt x="736" y="11356"/>
                    <a:pt x="740" y="11355"/>
                    <a:pt x="742" y="11355"/>
                  </a:cubicBezTo>
                  <a:cubicBezTo>
                    <a:pt x="753" y="11355"/>
                    <a:pt x="756" y="11381"/>
                    <a:pt x="772" y="11381"/>
                  </a:cubicBezTo>
                  <a:cubicBezTo>
                    <a:pt x="792" y="11381"/>
                    <a:pt x="812" y="11401"/>
                    <a:pt x="812" y="11401"/>
                  </a:cubicBezTo>
                  <a:cubicBezTo>
                    <a:pt x="832" y="11401"/>
                    <a:pt x="832" y="11381"/>
                    <a:pt x="832" y="11381"/>
                  </a:cubicBezTo>
                  <a:cubicBezTo>
                    <a:pt x="857" y="11381"/>
                    <a:pt x="832" y="11401"/>
                    <a:pt x="857" y="11401"/>
                  </a:cubicBezTo>
                  <a:cubicBezTo>
                    <a:pt x="877" y="11401"/>
                    <a:pt x="897" y="11401"/>
                    <a:pt x="897" y="11422"/>
                  </a:cubicBezTo>
                  <a:lnTo>
                    <a:pt x="897" y="11442"/>
                  </a:lnTo>
                  <a:cubicBezTo>
                    <a:pt x="916" y="11465"/>
                    <a:pt x="943" y="11465"/>
                    <a:pt x="969" y="11465"/>
                  </a:cubicBezTo>
                  <a:cubicBezTo>
                    <a:pt x="995" y="11465"/>
                    <a:pt x="1021" y="11465"/>
                    <a:pt x="1041" y="11489"/>
                  </a:cubicBezTo>
                  <a:cubicBezTo>
                    <a:pt x="1041" y="11468"/>
                    <a:pt x="1041" y="11468"/>
                    <a:pt x="1061" y="11468"/>
                  </a:cubicBezTo>
                  <a:lnTo>
                    <a:pt x="1061" y="11489"/>
                  </a:lnTo>
                  <a:cubicBezTo>
                    <a:pt x="1106" y="11489"/>
                    <a:pt x="1106" y="11530"/>
                    <a:pt x="1125" y="11530"/>
                  </a:cubicBezTo>
                  <a:cubicBezTo>
                    <a:pt x="1165" y="11530"/>
                    <a:pt x="1205" y="11550"/>
                    <a:pt x="1230" y="11571"/>
                  </a:cubicBezTo>
                  <a:lnTo>
                    <a:pt x="1290" y="11571"/>
                  </a:lnTo>
                  <a:cubicBezTo>
                    <a:pt x="1290" y="11596"/>
                    <a:pt x="1290" y="11617"/>
                    <a:pt x="1310" y="11617"/>
                  </a:cubicBezTo>
                  <a:lnTo>
                    <a:pt x="1329" y="11617"/>
                  </a:lnTo>
                  <a:cubicBezTo>
                    <a:pt x="1354" y="11617"/>
                    <a:pt x="1454" y="11637"/>
                    <a:pt x="1479" y="11658"/>
                  </a:cubicBezTo>
                  <a:cubicBezTo>
                    <a:pt x="1479" y="11658"/>
                    <a:pt x="1488" y="11667"/>
                    <a:pt x="1494" y="11667"/>
                  </a:cubicBezTo>
                  <a:cubicBezTo>
                    <a:pt x="1496" y="11667"/>
                    <a:pt x="1499" y="11665"/>
                    <a:pt x="1499" y="11658"/>
                  </a:cubicBezTo>
                  <a:cubicBezTo>
                    <a:pt x="1507" y="11654"/>
                    <a:pt x="1514" y="11652"/>
                    <a:pt x="1520" y="11652"/>
                  </a:cubicBezTo>
                  <a:cubicBezTo>
                    <a:pt x="1546" y="11652"/>
                    <a:pt x="1562" y="11679"/>
                    <a:pt x="1578" y="11679"/>
                  </a:cubicBezTo>
                  <a:cubicBezTo>
                    <a:pt x="1578" y="11699"/>
                    <a:pt x="1578" y="11725"/>
                    <a:pt x="1603" y="11725"/>
                  </a:cubicBezTo>
                  <a:cubicBezTo>
                    <a:pt x="1643" y="11725"/>
                    <a:pt x="1683" y="11745"/>
                    <a:pt x="1703" y="11786"/>
                  </a:cubicBezTo>
                  <a:cubicBezTo>
                    <a:pt x="1717" y="11783"/>
                    <a:pt x="1731" y="11782"/>
                    <a:pt x="1745" y="11782"/>
                  </a:cubicBezTo>
                  <a:cubicBezTo>
                    <a:pt x="1831" y="11782"/>
                    <a:pt x="1906" y="11831"/>
                    <a:pt x="1996" y="11853"/>
                  </a:cubicBezTo>
                  <a:cubicBezTo>
                    <a:pt x="2016" y="11874"/>
                    <a:pt x="2056" y="11894"/>
                    <a:pt x="2076" y="11894"/>
                  </a:cubicBezTo>
                  <a:cubicBezTo>
                    <a:pt x="2144" y="11911"/>
                    <a:pt x="2200" y="11941"/>
                    <a:pt x="2260" y="11941"/>
                  </a:cubicBezTo>
                  <a:cubicBezTo>
                    <a:pt x="2275" y="11941"/>
                    <a:pt x="2290" y="11939"/>
                    <a:pt x="2305" y="11935"/>
                  </a:cubicBezTo>
                  <a:cubicBezTo>
                    <a:pt x="2350" y="11981"/>
                    <a:pt x="2370" y="12002"/>
                    <a:pt x="2409" y="12002"/>
                  </a:cubicBezTo>
                  <a:cubicBezTo>
                    <a:pt x="2474" y="12002"/>
                    <a:pt x="2514" y="12022"/>
                    <a:pt x="2554" y="12063"/>
                  </a:cubicBezTo>
                  <a:lnTo>
                    <a:pt x="2598" y="12063"/>
                  </a:lnTo>
                  <a:cubicBezTo>
                    <a:pt x="2598" y="12084"/>
                    <a:pt x="2598" y="12110"/>
                    <a:pt x="2618" y="12110"/>
                  </a:cubicBezTo>
                  <a:cubicBezTo>
                    <a:pt x="2658" y="12110"/>
                    <a:pt x="2678" y="12110"/>
                    <a:pt x="2723" y="12130"/>
                  </a:cubicBezTo>
                  <a:cubicBezTo>
                    <a:pt x="2767" y="12160"/>
                    <a:pt x="2813" y="12179"/>
                    <a:pt x="2866" y="12179"/>
                  </a:cubicBezTo>
                  <a:cubicBezTo>
                    <a:pt x="2885" y="12179"/>
                    <a:pt x="2906" y="12177"/>
                    <a:pt x="2927" y="12171"/>
                  </a:cubicBezTo>
                  <a:lnTo>
                    <a:pt x="2971" y="12171"/>
                  </a:lnTo>
                  <a:cubicBezTo>
                    <a:pt x="2991" y="12192"/>
                    <a:pt x="3011" y="12212"/>
                    <a:pt x="3031" y="12212"/>
                  </a:cubicBezTo>
                  <a:cubicBezTo>
                    <a:pt x="3031" y="12212"/>
                    <a:pt x="3031" y="12192"/>
                    <a:pt x="3051" y="12192"/>
                  </a:cubicBezTo>
                  <a:lnTo>
                    <a:pt x="3051" y="12212"/>
                  </a:lnTo>
                  <a:lnTo>
                    <a:pt x="3071" y="12212"/>
                  </a:lnTo>
                  <a:cubicBezTo>
                    <a:pt x="3110" y="12240"/>
                    <a:pt x="3125" y="12251"/>
                    <a:pt x="3145" y="12251"/>
                  </a:cubicBezTo>
                  <a:cubicBezTo>
                    <a:pt x="3157" y="12251"/>
                    <a:pt x="3171" y="12246"/>
                    <a:pt x="3195" y="12238"/>
                  </a:cubicBezTo>
                  <a:lnTo>
                    <a:pt x="3220" y="12259"/>
                  </a:lnTo>
                  <a:cubicBezTo>
                    <a:pt x="3345" y="12259"/>
                    <a:pt x="3424" y="12320"/>
                    <a:pt x="3529" y="12341"/>
                  </a:cubicBezTo>
                  <a:cubicBezTo>
                    <a:pt x="3549" y="12341"/>
                    <a:pt x="3549" y="12341"/>
                    <a:pt x="3569" y="12320"/>
                  </a:cubicBezTo>
                  <a:cubicBezTo>
                    <a:pt x="3593" y="12366"/>
                    <a:pt x="3633" y="12366"/>
                    <a:pt x="3633" y="12407"/>
                  </a:cubicBezTo>
                  <a:cubicBezTo>
                    <a:pt x="3693" y="12407"/>
                    <a:pt x="3738" y="12407"/>
                    <a:pt x="3758" y="12449"/>
                  </a:cubicBezTo>
                  <a:lnTo>
                    <a:pt x="3862" y="12449"/>
                  </a:lnTo>
                  <a:cubicBezTo>
                    <a:pt x="3882" y="12469"/>
                    <a:pt x="3902" y="12469"/>
                    <a:pt x="3942" y="12469"/>
                  </a:cubicBezTo>
                  <a:cubicBezTo>
                    <a:pt x="3987" y="12469"/>
                    <a:pt x="4026" y="12469"/>
                    <a:pt x="4066" y="12495"/>
                  </a:cubicBezTo>
                  <a:cubicBezTo>
                    <a:pt x="4074" y="12501"/>
                    <a:pt x="4080" y="12504"/>
                    <a:pt x="4085" y="12504"/>
                  </a:cubicBezTo>
                  <a:cubicBezTo>
                    <a:pt x="4093" y="12504"/>
                    <a:pt x="4098" y="12495"/>
                    <a:pt x="4111" y="12495"/>
                  </a:cubicBezTo>
                  <a:cubicBezTo>
                    <a:pt x="4190" y="12536"/>
                    <a:pt x="4275" y="12536"/>
                    <a:pt x="4360" y="12556"/>
                  </a:cubicBezTo>
                  <a:cubicBezTo>
                    <a:pt x="4366" y="12549"/>
                    <a:pt x="4375" y="12547"/>
                    <a:pt x="4385" y="12547"/>
                  </a:cubicBezTo>
                  <a:cubicBezTo>
                    <a:pt x="4404" y="12547"/>
                    <a:pt x="4426" y="12556"/>
                    <a:pt x="4439" y="12556"/>
                  </a:cubicBezTo>
                  <a:cubicBezTo>
                    <a:pt x="4464" y="12577"/>
                    <a:pt x="4504" y="12577"/>
                    <a:pt x="4524" y="12577"/>
                  </a:cubicBezTo>
                  <a:cubicBezTo>
                    <a:pt x="4589" y="12577"/>
                    <a:pt x="4648" y="12597"/>
                    <a:pt x="4688" y="12623"/>
                  </a:cubicBezTo>
                  <a:lnTo>
                    <a:pt x="4753" y="12623"/>
                  </a:lnTo>
                  <a:cubicBezTo>
                    <a:pt x="4793" y="12623"/>
                    <a:pt x="4793" y="12623"/>
                    <a:pt x="4838" y="12644"/>
                  </a:cubicBezTo>
                  <a:cubicBezTo>
                    <a:pt x="4857" y="12644"/>
                    <a:pt x="4877" y="12644"/>
                    <a:pt x="4917" y="12664"/>
                  </a:cubicBezTo>
                  <a:cubicBezTo>
                    <a:pt x="4917" y="12664"/>
                    <a:pt x="4962" y="12664"/>
                    <a:pt x="4982" y="12644"/>
                  </a:cubicBezTo>
                  <a:cubicBezTo>
                    <a:pt x="4982" y="12664"/>
                    <a:pt x="5002" y="12664"/>
                    <a:pt x="5022" y="12664"/>
                  </a:cubicBezTo>
                  <a:cubicBezTo>
                    <a:pt x="5073" y="12664"/>
                    <a:pt x="5109" y="12690"/>
                    <a:pt x="5152" y="12690"/>
                  </a:cubicBezTo>
                  <a:cubicBezTo>
                    <a:pt x="5163" y="12690"/>
                    <a:pt x="5174" y="12689"/>
                    <a:pt x="5186" y="12685"/>
                  </a:cubicBezTo>
                  <a:cubicBezTo>
                    <a:pt x="5211" y="12705"/>
                    <a:pt x="5231" y="12726"/>
                    <a:pt x="5270" y="12726"/>
                  </a:cubicBezTo>
                  <a:cubicBezTo>
                    <a:pt x="5297" y="12726"/>
                    <a:pt x="5317" y="12737"/>
                    <a:pt x="5333" y="12737"/>
                  </a:cubicBezTo>
                  <a:cubicBezTo>
                    <a:pt x="5341" y="12737"/>
                    <a:pt x="5348" y="12734"/>
                    <a:pt x="5355" y="12726"/>
                  </a:cubicBezTo>
                  <a:cubicBezTo>
                    <a:pt x="5395" y="12772"/>
                    <a:pt x="5415" y="12751"/>
                    <a:pt x="5460" y="12772"/>
                  </a:cubicBezTo>
                  <a:cubicBezTo>
                    <a:pt x="5479" y="12772"/>
                    <a:pt x="5519" y="12772"/>
                    <a:pt x="5539" y="12751"/>
                  </a:cubicBezTo>
                  <a:cubicBezTo>
                    <a:pt x="5572" y="12761"/>
                    <a:pt x="5598" y="12767"/>
                    <a:pt x="5620" y="12767"/>
                  </a:cubicBezTo>
                  <a:cubicBezTo>
                    <a:pt x="5644" y="12767"/>
                    <a:pt x="5664" y="12761"/>
                    <a:pt x="5683" y="12751"/>
                  </a:cubicBezTo>
                  <a:lnTo>
                    <a:pt x="5748" y="12751"/>
                  </a:lnTo>
                  <a:cubicBezTo>
                    <a:pt x="5788" y="12772"/>
                    <a:pt x="5833" y="12772"/>
                    <a:pt x="5853" y="12772"/>
                  </a:cubicBezTo>
                  <a:cubicBezTo>
                    <a:pt x="5892" y="12772"/>
                    <a:pt x="5912" y="12772"/>
                    <a:pt x="5932" y="12793"/>
                  </a:cubicBezTo>
                  <a:cubicBezTo>
                    <a:pt x="5957" y="12772"/>
                    <a:pt x="5957" y="12772"/>
                    <a:pt x="5977" y="12772"/>
                  </a:cubicBezTo>
                  <a:lnTo>
                    <a:pt x="6141" y="12772"/>
                  </a:lnTo>
                  <a:cubicBezTo>
                    <a:pt x="6161" y="12793"/>
                    <a:pt x="6181" y="12793"/>
                    <a:pt x="6206" y="12793"/>
                  </a:cubicBezTo>
                  <a:lnTo>
                    <a:pt x="6330" y="12793"/>
                  </a:lnTo>
                  <a:cubicBezTo>
                    <a:pt x="6343" y="12786"/>
                    <a:pt x="6355" y="12783"/>
                    <a:pt x="6364" y="12783"/>
                  </a:cubicBezTo>
                  <a:cubicBezTo>
                    <a:pt x="6383" y="12783"/>
                    <a:pt x="6397" y="12793"/>
                    <a:pt x="6410" y="12793"/>
                  </a:cubicBezTo>
                  <a:cubicBezTo>
                    <a:pt x="6442" y="12782"/>
                    <a:pt x="6468" y="12782"/>
                    <a:pt x="6491" y="12782"/>
                  </a:cubicBezTo>
                  <a:cubicBezTo>
                    <a:pt x="6514" y="12782"/>
                    <a:pt x="6534" y="12782"/>
                    <a:pt x="6554" y="12772"/>
                  </a:cubicBezTo>
                  <a:cubicBezTo>
                    <a:pt x="6584" y="12772"/>
                    <a:pt x="6612" y="12790"/>
                    <a:pt x="6639" y="12790"/>
                  </a:cubicBezTo>
                  <a:cubicBezTo>
                    <a:pt x="6652" y="12790"/>
                    <a:pt x="6665" y="12786"/>
                    <a:pt x="6678" y="12772"/>
                  </a:cubicBezTo>
                  <a:cubicBezTo>
                    <a:pt x="6703" y="12793"/>
                    <a:pt x="6703" y="12793"/>
                    <a:pt x="6723" y="12813"/>
                  </a:cubicBezTo>
                  <a:cubicBezTo>
                    <a:pt x="6763" y="12813"/>
                    <a:pt x="6828" y="12813"/>
                    <a:pt x="6867" y="12833"/>
                  </a:cubicBezTo>
                  <a:lnTo>
                    <a:pt x="6907" y="12833"/>
                  </a:lnTo>
                  <a:cubicBezTo>
                    <a:pt x="6917" y="12813"/>
                    <a:pt x="6933" y="12808"/>
                    <a:pt x="6952" y="12808"/>
                  </a:cubicBezTo>
                  <a:cubicBezTo>
                    <a:pt x="6971" y="12808"/>
                    <a:pt x="6992" y="12813"/>
                    <a:pt x="7012" y="12813"/>
                  </a:cubicBezTo>
                  <a:cubicBezTo>
                    <a:pt x="7052" y="12813"/>
                    <a:pt x="7076" y="12813"/>
                    <a:pt x="7116" y="12793"/>
                  </a:cubicBezTo>
                  <a:cubicBezTo>
                    <a:pt x="7136" y="12813"/>
                    <a:pt x="7156" y="12813"/>
                    <a:pt x="7156" y="12813"/>
                  </a:cubicBezTo>
                  <a:cubicBezTo>
                    <a:pt x="7201" y="12793"/>
                    <a:pt x="7241" y="12793"/>
                    <a:pt x="7280" y="12793"/>
                  </a:cubicBezTo>
                  <a:lnTo>
                    <a:pt x="7345" y="12793"/>
                  </a:lnTo>
                  <a:cubicBezTo>
                    <a:pt x="7345" y="12793"/>
                    <a:pt x="7354" y="12801"/>
                    <a:pt x="7366" y="12801"/>
                  </a:cubicBezTo>
                  <a:cubicBezTo>
                    <a:pt x="7372" y="12801"/>
                    <a:pt x="7379" y="12799"/>
                    <a:pt x="7385" y="12793"/>
                  </a:cubicBezTo>
                  <a:cubicBezTo>
                    <a:pt x="7450" y="12772"/>
                    <a:pt x="7490" y="12772"/>
                    <a:pt x="7549" y="12772"/>
                  </a:cubicBezTo>
                  <a:cubicBezTo>
                    <a:pt x="7572" y="12782"/>
                    <a:pt x="7593" y="12782"/>
                    <a:pt x="7613" y="12782"/>
                  </a:cubicBezTo>
                  <a:cubicBezTo>
                    <a:pt x="7634" y="12782"/>
                    <a:pt x="7654" y="12782"/>
                    <a:pt x="7674" y="12793"/>
                  </a:cubicBezTo>
                  <a:cubicBezTo>
                    <a:pt x="7682" y="12786"/>
                    <a:pt x="7690" y="12783"/>
                    <a:pt x="7697" y="12783"/>
                  </a:cubicBezTo>
                  <a:cubicBezTo>
                    <a:pt x="7712" y="12783"/>
                    <a:pt x="7725" y="12793"/>
                    <a:pt x="7738" y="12793"/>
                  </a:cubicBezTo>
                  <a:cubicBezTo>
                    <a:pt x="7738" y="12782"/>
                    <a:pt x="7748" y="12782"/>
                    <a:pt x="7761" y="12782"/>
                  </a:cubicBezTo>
                  <a:cubicBezTo>
                    <a:pt x="7773" y="12782"/>
                    <a:pt x="7788" y="12782"/>
                    <a:pt x="7798" y="12772"/>
                  </a:cubicBezTo>
                  <a:cubicBezTo>
                    <a:pt x="7803" y="12767"/>
                    <a:pt x="7808" y="12766"/>
                    <a:pt x="7813" y="12766"/>
                  </a:cubicBezTo>
                  <a:cubicBezTo>
                    <a:pt x="7826" y="12766"/>
                    <a:pt x="7836" y="12778"/>
                    <a:pt x="7840" y="12778"/>
                  </a:cubicBezTo>
                  <a:cubicBezTo>
                    <a:pt x="7842" y="12778"/>
                    <a:pt x="7843" y="12776"/>
                    <a:pt x="7843" y="12772"/>
                  </a:cubicBezTo>
                  <a:cubicBezTo>
                    <a:pt x="7856" y="12765"/>
                    <a:pt x="7867" y="12763"/>
                    <a:pt x="7878" y="12763"/>
                  </a:cubicBezTo>
                  <a:cubicBezTo>
                    <a:pt x="7899" y="12763"/>
                    <a:pt x="7917" y="12772"/>
                    <a:pt x="7947" y="12772"/>
                  </a:cubicBezTo>
                  <a:lnTo>
                    <a:pt x="7967" y="12772"/>
                  </a:lnTo>
                  <a:lnTo>
                    <a:pt x="7967" y="12726"/>
                  </a:lnTo>
                  <a:cubicBezTo>
                    <a:pt x="7982" y="12743"/>
                    <a:pt x="7997" y="12747"/>
                    <a:pt x="8012" y="12747"/>
                  </a:cubicBezTo>
                  <a:cubicBezTo>
                    <a:pt x="8027" y="12747"/>
                    <a:pt x="8043" y="12743"/>
                    <a:pt x="8059" y="12743"/>
                  </a:cubicBezTo>
                  <a:cubicBezTo>
                    <a:pt x="8070" y="12743"/>
                    <a:pt x="8080" y="12745"/>
                    <a:pt x="8092" y="12751"/>
                  </a:cubicBezTo>
                  <a:cubicBezTo>
                    <a:pt x="8151" y="12726"/>
                    <a:pt x="8196" y="12726"/>
                    <a:pt x="8256" y="12705"/>
                  </a:cubicBezTo>
                  <a:cubicBezTo>
                    <a:pt x="8321" y="12685"/>
                    <a:pt x="8400" y="12685"/>
                    <a:pt x="8465" y="12685"/>
                  </a:cubicBezTo>
                  <a:cubicBezTo>
                    <a:pt x="8544" y="12664"/>
                    <a:pt x="8609" y="12644"/>
                    <a:pt x="8649" y="12644"/>
                  </a:cubicBezTo>
                  <a:cubicBezTo>
                    <a:pt x="8714" y="12664"/>
                    <a:pt x="8754" y="12664"/>
                    <a:pt x="8793" y="12705"/>
                  </a:cubicBezTo>
                  <a:cubicBezTo>
                    <a:pt x="8793" y="12726"/>
                    <a:pt x="8773" y="12751"/>
                    <a:pt x="8793" y="12751"/>
                  </a:cubicBezTo>
                  <a:cubicBezTo>
                    <a:pt x="8793" y="12772"/>
                    <a:pt x="8818" y="12793"/>
                    <a:pt x="8838" y="12813"/>
                  </a:cubicBezTo>
                  <a:lnTo>
                    <a:pt x="8838" y="12854"/>
                  </a:lnTo>
                  <a:cubicBezTo>
                    <a:pt x="8878" y="12900"/>
                    <a:pt x="8878" y="12941"/>
                    <a:pt x="8878" y="12982"/>
                  </a:cubicBezTo>
                  <a:lnTo>
                    <a:pt x="8793" y="12982"/>
                  </a:lnTo>
                  <a:cubicBezTo>
                    <a:pt x="8793" y="13008"/>
                    <a:pt x="8773" y="13029"/>
                    <a:pt x="8773" y="13029"/>
                  </a:cubicBezTo>
                  <a:cubicBezTo>
                    <a:pt x="8734" y="13029"/>
                    <a:pt x="8714" y="13029"/>
                    <a:pt x="8694" y="13008"/>
                  </a:cubicBezTo>
                  <a:cubicBezTo>
                    <a:pt x="8589" y="13070"/>
                    <a:pt x="8485" y="13070"/>
                    <a:pt x="8380" y="13090"/>
                  </a:cubicBezTo>
                  <a:cubicBezTo>
                    <a:pt x="8360" y="13070"/>
                    <a:pt x="8341" y="13070"/>
                    <a:pt x="8321" y="13070"/>
                  </a:cubicBezTo>
                  <a:cubicBezTo>
                    <a:pt x="8276" y="13090"/>
                    <a:pt x="8236" y="13070"/>
                    <a:pt x="8196" y="13111"/>
                  </a:cubicBezTo>
                  <a:lnTo>
                    <a:pt x="8171" y="13090"/>
                  </a:lnTo>
                  <a:cubicBezTo>
                    <a:pt x="8151" y="13090"/>
                    <a:pt x="8151" y="13111"/>
                    <a:pt x="8131" y="13111"/>
                  </a:cubicBezTo>
                  <a:cubicBezTo>
                    <a:pt x="8112" y="13111"/>
                    <a:pt x="8072" y="13111"/>
                    <a:pt x="8047" y="13136"/>
                  </a:cubicBezTo>
                  <a:lnTo>
                    <a:pt x="8047" y="13111"/>
                  </a:lnTo>
                  <a:cubicBezTo>
                    <a:pt x="8041" y="13105"/>
                    <a:pt x="8035" y="13102"/>
                    <a:pt x="8030" y="13102"/>
                  </a:cubicBezTo>
                  <a:cubicBezTo>
                    <a:pt x="8016" y="13102"/>
                    <a:pt x="8001" y="13118"/>
                    <a:pt x="7987" y="13136"/>
                  </a:cubicBezTo>
                  <a:lnTo>
                    <a:pt x="7967" y="13111"/>
                  </a:lnTo>
                  <a:lnTo>
                    <a:pt x="7922" y="13111"/>
                  </a:lnTo>
                  <a:cubicBezTo>
                    <a:pt x="7922" y="13104"/>
                    <a:pt x="7920" y="13102"/>
                    <a:pt x="7917" y="13102"/>
                  </a:cubicBezTo>
                  <a:cubicBezTo>
                    <a:pt x="7909" y="13102"/>
                    <a:pt x="7896" y="13111"/>
                    <a:pt x="7883" y="13111"/>
                  </a:cubicBezTo>
                  <a:cubicBezTo>
                    <a:pt x="7843" y="13111"/>
                    <a:pt x="7798" y="13136"/>
                    <a:pt x="7758" y="13136"/>
                  </a:cubicBezTo>
                  <a:cubicBezTo>
                    <a:pt x="7718" y="13157"/>
                    <a:pt x="7674" y="13177"/>
                    <a:pt x="7614" y="13177"/>
                  </a:cubicBezTo>
                  <a:cubicBezTo>
                    <a:pt x="7594" y="13177"/>
                    <a:pt x="7574" y="13177"/>
                    <a:pt x="7529" y="13157"/>
                  </a:cubicBezTo>
                  <a:cubicBezTo>
                    <a:pt x="7516" y="13157"/>
                    <a:pt x="7494" y="13166"/>
                    <a:pt x="7475" y="13166"/>
                  </a:cubicBezTo>
                  <a:cubicBezTo>
                    <a:pt x="7465" y="13166"/>
                    <a:pt x="7456" y="13164"/>
                    <a:pt x="7450" y="13157"/>
                  </a:cubicBezTo>
                  <a:cubicBezTo>
                    <a:pt x="7420" y="13157"/>
                    <a:pt x="7383" y="13148"/>
                    <a:pt x="7349" y="13148"/>
                  </a:cubicBezTo>
                  <a:cubicBezTo>
                    <a:pt x="7332" y="13148"/>
                    <a:pt x="7315" y="13150"/>
                    <a:pt x="7300" y="13157"/>
                  </a:cubicBezTo>
                  <a:cubicBezTo>
                    <a:pt x="7294" y="13164"/>
                    <a:pt x="7289" y="13166"/>
                    <a:pt x="7286" y="13166"/>
                  </a:cubicBezTo>
                  <a:cubicBezTo>
                    <a:pt x="7278" y="13166"/>
                    <a:pt x="7274" y="13157"/>
                    <a:pt x="7261" y="13157"/>
                  </a:cubicBezTo>
                  <a:cubicBezTo>
                    <a:pt x="7261" y="13157"/>
                    <a:pt x="7261" y="13177"/>
                    <a:pt x="7241" y="13177"/>
                  </a:cubicBezTo>
                  <a:lnTo>
                    <a:pt x="7201" y="13177"/>
                  </a:lnTo>
                  <a:cubicBezTo>
                    <a:pt x="7176" y="13177"/>
                    <a:pt x="7176" y="13198"/>
                    <a:pt x="7156" y="13198"/>
                  </a:cubicBezTo>
                  <a:cubicBezTo>
                    <a:pt x="7150" y="13205"/>
                    <a:pt x="7143" y="13207"/>
                    <a:pt x="7136" y="13207"/>
                  </a:cubicBezTo>
                  <a:cubicBezTo>
                    <a:pt x="7123" y="13207"/>
                    <a:pt x="7110" y="13198"/>
                    <a:pt x="7096" y="13198"/>
                  </a:cubicBezTo>
                  <a:cubicBezTo>
                    <a:pt x="7087" y="13208"/>
                    <a:pt x="7075" y="13208"/>
                    <a:pt x="7062" y="13208"/>
                  </a:cubicBezTo>
                  <a:cubicBezTo>
                    <a:pt x="7048" y="13208"/>
                    <a:pt x="7032" y="13208"/>
                    <a:pt x="7012" y="13219"/>
                  </a:cubicBezTo>
                  <a:lnTo>
                    <a:pt x="6992" y="13198"/>
                  </a:lnTo>
                  <a:cubicBezTo>
                    <a:pt x="6972" y="13198"/>
                    <a:pt x="6952" y="13219"/>
                    <a:pt x="6952" y="13219"/>
                  </a:cubicBezTo>
                  <a:cubicBezTo>
                    <a:pt x="6887" y="13177"/>
                    <a:pt x="6828" y="13198"/>
                    <a:pt x="6763" y="13177"/>
                  </a:cubicBezTo>
                  <a:cubicBezTo>
                    <a:pt x="6753" y="13167"/>
                    <a:pt x="6743" y="13167"/>
                    <a:pt x="6733" y="13167"/>
                  </a:cubicBezTo>
                  <a:cubicBezTo>
                    <a:pt x="6723" y="13167"/>
                    <a:pt x="6713" y="13167"/>
                    <a:pt x="6703" y="13157"/>
                  </a:cubicBezTo>
                  <a:cubicBezTo>
                    <a:pt x="6678" y="13157"/>
                    <a:pt x="6659" y="13177"/>
                    <a:pt x="6639" y="13177"/>
                  </a:cubicBezTo>
                  <a:cubicBezTo>
                    <a:pt x="6629" y="13167"/>
                    <a:pt x="6619" y="13162"/>
                    <a:pt x="6606" y="13162"/>
                  </a:cubicBezTo>
                  <a:cubicBezTo>
                    <a:pt x="6593" y="13162"/>
                    <a:pt x="6577" y="13167"/>
                    <a:pt x="6554" y="13177"/>
                  </a:cubicBezTo>
                  <a:cubicBezTo>
                    <a:pt x="6554" y="13177"/>
                    <a:pt x="6545" y="13187"/>
                    <a:pt x="6533" y="13187"/>
                  </a:cubicBezTo>
                  <a:cubicBezTo>
                    <a:pt x="6528" y="13187"/>
                    <a:pt x="6521" y="13184"/>
                    <a:pt x="6514" y="13177"/>
                  </a:cubicBezTo>
                  <a:cubicBezTo>
                    <a:pt x="6510" y="13173"/>
                    <a:pt x="6506" y="13171"/>
                    <a:pt x="6502" y="13171"/>
                  </a:cubicBezTo>
                  <a:cubicBezTo>
                    <a:pt x="6490" y="13171"/>
                    <a:pt x="6479" y="13183"/>
                    <a:pt x="6467" y="13183"/>
                  </a:cubicBezTo>
                  <a:cubicBezTo>
                    <a:pt x="6463" y="13183"/>
                    <a:pt x="6459" y="13182"/>
                    <a:pt x="6454" y="13177"/>
                  </a:cubicBezTo>
                  <a:cubicBezTo>
                    <a:pt x="6449" y="13182"/>
                    <a:pt x="6444" y="13183"/>
                    <a:pt x="6439" y="13183"/>
                  </a:cubicBezTo>
                  <a:cubicBezTo>
                    <a:pt x="6426" y="13183"/>
                    <a:pt x="6414" y="13171"/>
                    <a:pt x="6403" y="13171"/>
                  </a:cubicBezTo>
                  <a:cubicBezTo>
                    <a:pt x="6398" y="13171"/>
                    <a:pt x="6394" y="13173"/>
                    <a:pt x="6390" y="13177"/>
                  </a:cubicBezTo>
                  <a:cubicBezTo>
                    <a:pt x="6383" y="13184"/>
                    <a:pt x="6377" y="13187"/>
                    <a:pt x="6370" y="13187"/>
                  </a:cubicBezTo>
                  <a:cubicBezTo>
                    <a:pt x="6357" y="13187"/>
                    <a:pt x="6343" y="13177"/>
                    <a:pt x="6330" y="13177"/>
                  </a:cubicBezTo>
                  <a:cubicBezTo>
                    <a:pt x="6325" y="13182"/>
                    <a:pt x="6320" y="13183"/>
                    <a:pt x="6316" y="13183"/>
                  </a:cubicBezTo>
                  <a:cubicBezTo>
                    <a:pt x="6297" y="13183"/>
                    <a:pt x="6281" y="13157"/>
                    <a:pt x="6266" y="13157"/>
                  </a:cubicBezTo>
                  <a:cubicBezTo>
                    <a:pt x="6256" y="13167"/>
                    <a:pt x="6241" y="13167"/>
                    <a:pt x="6225" y="13167"/>
                  </a:cubicBezTo>
                  <a:cubicBezTo>
                    <a:pt x="6210" y="13167"/>
                    <a:pt x="6193" y="13167"/>
                    <a:pt x="6181" y="13177"/>
                  </a:cubicBezTo>
                  <a:cubicBezTo>
                    <a:pt x="6165" y="13177"/>
                    <a:pt x="6149" y="13151"/>
                    <a:pt x="6133" y="13151"/>
                  </a:cubicBezTo>
                  <a:cubicBezTo>
                    <a:pt x="6129" y="13151"/>
                    <a:pt x="6125" y="13153"/>
                    <a:pt x="6121" y="13157"/>
                  </a:cubicBezTo>
                  <a:cubicBezTo>
                    <a:pt x="6111" y="13167"/>
                    <a:pt x="6101" y="13172"/>
                    <a:pt x="6091" y="13172"/>
                  </a:cubicBezTo>
                  <a:cubicBezTo>
                    <a:pt x="6080" y="13172"/>
                    <a:pt x="6069" y="13167"/>
                    <a:pt x="6057" y="13157"/>
                  </a:cubicBezTo>
                  <a:lnTo>
                    <a:pt x="5997" y="13157"/>
                  </a:lnTo>
                  <a:cubicBezTo>
                    <a:pt x="5990" y="13164"/>
                    <a:pt x="5981" y="13166"/>
                    <a:pt x="5971" y="13166"/>
                  </a:cubicBezTo>
                  <a:cubicBezTo>
                    <a:pt x="5950" y="13166"/>
                    <a:pt x="5925" y="13157"/>
                    <a:pt x="5912" y="13157"/>
                  </a:cubicBezTo>
                  <a:cubicBezTo>
                    <a:pt x="5908" y="13161"/>
                    <a:pt x="5904" y="13163"/>
                    <a:pt x="5900" y="13163"/>
                  </a:cubicBezTo>
                  <a:cubicBezTo>
                    <a:pt x="5888" y="13163"/>
                    <a:pt x="5877" y="13151"/>
                    <a:pt x="5865" y="13151"/>
                  </a:cubicBezTo>
                  <a:cubicBezTo>
                    <a:pt x="5861" y="13151"/>
                    <a:pt x="5857" y="13153"/>
                    <a:pt x="5853" y="13157"/>
                  </a:cubicBezTo>
                  <a:cubicBezTo>
                    <a:pt x="5853" y="13147"/>
                    <a:pt x="5841" y="13147"/>
                    <a:pt x="5828" y="13147"/>
                  </a:cubicBezTo>
                  <a:cubicBezTo>
                    <a:pt x="5814" y="13147"/>
                    <a:pt x="5798" y="13147"/>
                    <a:pt x="5788" y="13136"/>
                  </a:cubicBezTo>
                  <a:lnTo>
                    <a:pt x="5788" y="13157"/>
                  </a:lnTo>
                  <a:cubicBezTo>
                    <a:pt x="5778" y="13147"/>
                    <a:pt x="5763" y="13147"/>
                    <a:pt x="5748" y="13147"/>
                  </a:cubicBezTo>
                  <a:cubicBezTo>
                    <a:pt x="5733" y="13147"/>
                    <a:pt x="5718" y="13147"/>
                    <a:pt x="5708" y="13136"/>
                  </a:cubicBezTo>
                  <a:cubicBezTo>
                    <a:pt x="5686" y="13147"/>
                    <a:pt x="5670" y="13152"/>
                    <a:pt x="5657" y="13152"/>
                  </a:cubicBezTo>
                  <a:cubicBezTo>
                    <a:pt x="5644" y="13152"/>
                    <a:pt x="5633" y="13147"/>
                    <a:pt x="5624" y="13136"/>
                  </a:cubicBezTo>
                  <a:lnTo>
                    <a:pt x="5604" y="13157"/>
                  </a:lnTo>
                  <a:cubicBezTo>
                    <a:pt x="5597" y="13150"/>
                    <a:pt x="5590" y="13148"/>
                    <a:pt x="5582" y="13148"/>
                  </a:cubicBezTo>
                  <a:cubicBezTo>
                    <a:pt x="5566" y="13148"/>
                    <a:pt x="5546" y="13157"/>
                    <a:pt x="5519" y="13157"/>
                  </a:cubicBezTo>
                  <a:cubicBezTo>
                    <a:pt x="5499" y="13157"/>
                    <a:pt x="5479" y="13177"/>
                    <a:pt x="5435" y="13177"/>
                  </a:cubicBezTo>
                  <a:cubicBezTo>
                    <a:pt x="5415" y="13167"/>
                    <a:pt x="5405" y="13162"/>
                    <a:pt x="5392" y="13162"/>
                  </a:cubicBezTo>
                  <a:cubicBezTo>
                    <a:pt x="5380" y="13162"/>
                    <a:pt x="5365" y="13167"/>
                    <a:pt x="5335" y="13177"/>
                  </a:cubicBezTo>
                  <a:lnTo>
                    <a:pt x="5355" y="13198"/>
                  </a:lnTo>
                  <a:cubicBezTo>
                    <a:pt x="5345" y="13208"/>
                    <a:pt x="5334" y="13208"/>
                    <a:pt x="5325" y="13208"/>
                  </a:cubicBezTo>
                  <a:cubicBezTo>
                    <a:pt x="5316" y="13208"/>
                    <a:pt x="5310" y="13208"/>
                    <a:pt x="5310" y="13219"/>
                  </a:cubicBezTo>
                  <a:cubicBezTo>
                    <a:pt x="5327" y="13219"/>
                    <a:pt x="5341" y="13228"/>
                    <a:pt x="5355" y="13228"/>
                  </a:cubicBezTo>
                  <a:cubicBezTo>
                    <a:pt x="5362" y="13228"/>
                    <a:pt x="5368" y="13225"/>
                    <a:pt x="5375" y="13219"/>
                  </a:cubicBezTo>
                  <a:cubicBezTo>
                    <a:pt x="5435" y="13219"/>
                    <a:pt x="5499" y="13219"/>
                    <a:pt x="5539" y="13265"/>
                  </a:cubicBezTo>
                  <a:lnTo>
                    <a:pt x="5559" y="13239"/>
                  </a:lnTo>
                  <a:cubicBezTo>
                    <a:pt x="5574" y="13248"/>
                    <a:pt x="5588" y="13251"/>
                    <a:pt x="5602" y="13251"/>
                  </a:cubicBezTo>
                  <a:cubicBezTo>
                    <a:pt x="5630" y="13251"/>
                    <a:pt x="5657" y="13239"/>
                    <a:pt x="5683" y="13239"/>
                  </a:cubicBezTo>
                  <a:lnTo>
                    <a:pt x="5788" y="13239"/>
                  </a:lnTo>
                  <a:lnTo>
                    <a:pt x="5788" y="13265"/>
                  </a:lnTo>
                  <a:cubicBezTo>
                    <a:pt x="5808" y="13265"/>
                    <a:pt x="5808" y="13265"/>
                    <a:pt x="5808" y="13239"/>
                  </a:cubicBezTo>
                  <a:lnTo>
                    <a:pt x="5872" y="13239"/>
                  </a:lnTo>
                  <a:cubicBezTo>
                    <a:pt x="5932" y="13239"/>
                    <a:pt x="6017" y="13265"/>
                    <a:pt x="6081" y="13265"/>
                  </a:cubicBezTo>
                  <a:cubicBezTo>
                    <a:pt x="6091" y="13275"/>
                    <a:pt x="6101" y="13275"/>
                    <a:pt x="6111" y="13275"/>
                  </a:cubicBezTo>
                  <a:cubicBezTo>
                    <a:pt x="6121" y="13275"/>
                    <a:pt x="6131" y="13275"/>
                    <a:pt x="6141" y="13285"/>
                  </a:cubicBezTo>
                  <a:cubicBezTo>
                    <a:pt x="6158" y="13266"/>
                    <a:pt x="6171" y="13259"/>
                    <a:pt x="6185" y="13259"/>
                  </a:cubicBezTo>
                  <a:cubicBezTo>
                    <a:pt x="6204" y="13259"/>
                    <a:pt x="6222" y="13273"/>
                    <a:pt x="6246" y="13285"/>
                  </a:cubicBezTo>
                  <a:cubicBezTo>
                    <a:pt x="6266" y="13275"/>
                    <a:pt x="6292" y="13275"/>
                    <a:pt x="6318" y="13275"/>
                  </a:cubicBezTo>
                  <a:cubicBezTo>
                    <a:pt x="6344" y="13275"/>
                    <a:pt x="6370" y="13275"/>
                    <a:pt x="6390" y="13265"/>
                  </a:cubicBezTo>
                  <a:cubicBezTo>
                    <a:pt x="6390" y="13265"/>
                    <a:pt x="6399" y="13274"/>
                    <a:pt x="6405" y="13274"/>
                  </a:cubicBezTo>
                  <a:cubicBezTo>
                    <a:pt x="6408" y="13274"/>
                    <a:pt x="6410" y="13271"/>
                    <a:pt x="6410" y="13265"/>
                  </a:cubicBezTo>
                  <a:cubicBezTo>
                    <a:pt x="6430" y="13265"/>
                    <a:pt x="6430" y="13265"/>
                    <a:pt x="6430" y="13239"/>
                  </a:cubicBezTo>
                  <a:lnTo>
                    <a:pt x="6454" y="13239"/>
                  </a:lnTo>
                  <a:cubicBezTo>
                    <a:pt x="6465" y="13252"/>
                    <a:pt x="6474" y="13252"/>
                    <a:pt x="6485" y="13252"/>
                  </a:cubicBezTo>
                  <a:cubicBezTo>
                    <a:pt x="6494" y="13252"/>
                    <a:pt x="6504" y="13252"/>
                    <a:pt x="6514" y="13265"/>
                  </a:cubicBezTo>
                  <a:cubicBezTo>
                    <a:pt x="6534" y="13275"/>
                    <a:pt x="6550" y="13280"/>
                    <a:pt x="6566" y="13280"/>
                  </a:cubicBezTo>
                  <a:cubicBezTo>
                    <a:pt x="6583" y="13280"/>
                    <a:pt x="6599" y="13275"/>
                    <a:pt x="6619" y="13265"/>
                  </a:cubicBezTo>
                  <a:cubicBezTo>
                    <a:pt x="6623" y="13259"/>
                    <a:pt x="6628" y="13257"/>
                    <a:pt x="6632" y="13257"/>
                  </a:cubicBezTo>
                  <a:cubicBezTo>
                    <a:pt x="6644" y="13257"/>
                    <a:pt x="6656" y="13270"/>
                    <a:pt x="6667" y="13270"/>
                  </a:cubicBezTo>
                  <a:cubicBezTo>
                    <a:pt x="6671" y="13270"/>
                    <a:pt x="6675" y="13269"/>
                    <a:pt x="6678" y="13265"/>
                  </a:cubicBezTo>
                  <a:lnTo>
                    <a:pt x="6703" y="13265"/>
                  </a:lnTo>
                  <a:cubicBezTo>
                    <a:pt x="6723" y="13285"/>
                    <a:pt x="6743" y="13285"/>
                    <a:pt x="6763" y="13306"/>
                  </a:cubicBezTo>
                  <a:lnTo>
                    <a:pt x="6907" y="13306"/>
                  </a:lnTo>
                  <a:cubicBezTo>
                    <a:pt x="6952" y="13306"/>
                    <a:pt x="7012" y="13306"/>
                    <a:pt x="7052" y="13285"/>
                  </a:cubicBezTo>
                  <a:lnTo>
                    <a:pt x="7052" y="13306"/>
                  </a:lnTo>
                  <a:cubicBezTo>
                    <a:pt x="7052" y="13306"/>
                    <a:pt x="7047" y="13301"/>
                    <a:pt x="7039" y="13301"/>
                  </a:cubicBezTo>
                  <a:cubicBezTo>
                    <a:pt x="7032" y="13301"/>
                    <a:pt x="7022" y="13306"/>
                    <a:pt x="7012" y="13326"/>
                  </a:cubicBezTo>
                  <a:lnTo>
                    <a:pt x="7116" y="13326"/>
                  </a:lnTo>
                  <a:cubicBezTo>
                    <a:pt x="7116" y="13306"/>
                    <a:pt x="7136" y="13285"/>
                    <a:pt x="7136" y="13285"/>
                  </a:cubicBezTo>
                  <a:cubicBezTo>
                    <a:pt x="7150" y="13292"/>
                    <a:pt x="7161" y="13294"/>
                    <a:pt x="7172" y="13294"/>
                  </a:cubicBezTo>
                  <a:cubicBezTo>
                    <a:pt x="7194" y="13294"/>
                    <a:pt x="7214" y="13285"/>
                    <a:pt x="7241" y="13285"/>
                  </a:cubicBezTo>
                  <a:cubicBezTo>
                    <a:pt x="7254" y="13292"/>
                    <a:pt x="7265" y="13294"/>
                    <a:pt x="7276" y="13294"/>
                  </a:cubicBezTo>
                  <a:cubicBezTo>
                    <a:pt x="7297" y="13294"/>
                    <a:pt x="7315" y="13285"/>
                    <a:pt x="7345" y="13285"/>
                  </a:cubicBezTo>
                  <a:cubicBezTo>
                    <a:pt x="7355" y="13296"/>
                    <a:pt x="7370" y="13301"/>
                    <a:pt x="7388" y="13301"/>
                  </a:cubicBezTo>
                  <a:cubicBezTo>
                    <a:pt x="7406" y="13301"/>
                    <a:pt x="7427" y="13296"/>
                    <a:pt x="7450" y="13285"/>
                  </a:cubicBezTo>
                  <a:cubicBezTo>
                    <a:pt x="7463" y="13285"/>
                    <a:pt x="7476" y="13294"/>
                    <a:pt x="7490" y="13294"/>
                  </a:cubicBezTo>
                  <a:cubicBezTo>
                    <a:pt x="7496" y="13294"/>
                    <a:pt x="7503" y="13292"/>
                    <a:pt x="7509" y="13285"/>
                  </a:cubicBezTo>
                  <a:cubicBezTo>
                    <a:pt x="7519" y="13296"/>
                    <a:pt x="7529" y="13301"/>
                    <a:pt x="7542" y="13301"/>
                  </a:cubicBezTo>
                  <a:cubicBezTo>
                    <a:pt x="7555" y="13301"/>
                    <a:pt x="7572" y="13296"/>
                    <a:pt x="7594" y="13285"/>
                  </a:cubicBezTo>
                  <a:cubicBezTo>
                    <a:pt x="7614" y="13285"/>
                    <a:pt x="7634" y="13285"/>
                    <a:pt x="7654" y="13265"/>
                  </a:cubicBezTo>
                  <a:cubicBezTo>
                    <a:pt x="7670" y="13280"/>
                    <a:pt x="7689" y="13284"/>
                    <a:pt x="7708" y="13284"/>
                  </a:cubicBezTo>
                  <a:cubicBezTo>
                    <a:pt x="7728" y="13284"/>
                    <a:pt x="7749" y="13279"/>
                    <a:pt x="7768" y="13279"/>
                  </a:cubicBezTo>
                  <a:cubicBezTo>
                    <a:pt x="7779" y="13279"/>
                    <a:pt x="7789" y="13281"/>
                    <a:pt x="7798" y="13285"/>
                  </a:cubicBezTo>
                  <a:cubicBezTo>
                    <a:pt x="7823" y="13285"/>
                    <a:pt x="7843" y="13265"/>
                    <a:pt x="7863" y="13265"/>
                  </a:cubicBezTo>
                  <a:cubicBezTo>
                    <a:pt x="7922" y="13265"/>
                    <a:pt x="7987" y="13265"/>
                    <a:pt x="8047" y="13239"/>
                  </a:cubicBezTo>
                  <a:cubicBezTo>
                    <a:pt x="8059" y="13229"/>
                    <a:pt x="8075" y="13224"/>
                    <a:pt x="8091" y="13224"/>
                  </a:cubicBezTo>
                  <a:cubicBezTo>
                    <a:pt x="8106" y="13224"/>
                    <a:pt x="8121" y="13229"/>
                    <a:pt x="8131" y="13239"/>
                  </a:cubicBezTo>
                  <a:cubicBezTo>
                    <a:pt x="8171" y="13239"/>
                    <a:pt x="8196" y="13219"/>
                    <a:pt x="8236" y="13219"/>
                  </a:cubicBezTo>
                  <a:cubicBezTo>
                    <a:pt x="8240" y="13222"/>
                    <a:pt x="8244" y="13224"/>
                    <a:pt x="8248" y="13224"/>
                  </a:cubicBezTo>
                  <a:cubicBezTo>
                    <a:pt x="8265" y="13224"/>
                    <a:pt x="8285" y="13198"/>
                    <a:pt x="8321" y="13198"/>
                  </a:cubicBezTo>
                  <a:lnTo>
                    <a:pt x="8341" y="13198"/>
                  </a:lnTo>
                  <a:cubicBezTo>
                    <a:pt x="8347" y="13205"/>
                    <a:pt x="8352" y="13207"/>
                    <a:pt x="8355" y="13207"/>
                  </a:cubicBezTo>
                  <a:cubicBezTo>
                    <a:pt x="8363" y="13207"/>
                    <a:pt x="8367" y="13198"/>
                    <a:pt x="8380" y="13198"/>
                  </a:cubicBezTo>
                  <a:cubicBezTo>
                    <a:pt x="8440" y="13183"/>
                    <a:pt x="8497" y="13169"/>
                    <a:pt x="8563" y="13169"/>
                  </a:cubicBezTo>
                  <a:cubicBezTo>
                    <a:pt x="8590" y="13169"/>
                    <a:pt x="8618" y="13171"/>
                    <a:pt x="8649" y="13177"/>
                  </a:cubicBezTo>
                  <a:lnTo>
                    <a:pt x="8669" y="13177"/>
                  </a:lnTo>
                  <a:cubicBezTo>
                    <a:pt x="8694" y="13157"/>
                    <a:pt x="8694" y="13157"/>
                    <a:pt x="8714" y="13136"/>
                  </a:cubicBezTo>
                  <a:lnTo>
                    <a:pt x="8962" y="13136"/>
                  </a:lnTo>
                  <a:cubicBezTo>
                    <a:pt x="8982" y="13157"/>
                    <a:pt x="8982" y="13198"/>
                    <a:pt x="9022" y="13198"/>
                  </a:cubicBezTo>
                  <a:cubicBezTo>
                    <a:pt x="9042" y="13198"/>
                    <a:pt x="9042" y="13219"/>
                    <a:pt x="9042" y="13239"/>
                  </a:cubicBezTo>
                  <a:cubicBezTo>
                    <a:pt x="9067" y="13285"/>
                    <a:pt x="9087" y="13326"/>
                    <a:pt x="9127" y="13393"/>
                  </a:cubicBezTo>
                  <a:cubicBezTo>
                    <a:pt x="9147" y="13455"/>
                    <a:pt x="9191" y="13521"/>
                    <a:pt x="9211" y="13583"/>
                  </a:cubicBezTo>
                  <a:cubicBezTo>
                    <a:pt x="9251" y="13624"/>
                    <a:pt x="9271" y="13670"/>
                    <a:pt x="9291" y="13711"/>
                  </a:cubicBezTo>
                  <a:cubicBezTo>
                    <a:pt x="9271" y="13752"/>
                    <a:pt x="9251" y="13752"/>
                    <a:pt x="9251" y="13778"/>
                  </a:cubicBezTo>
                  <a:cubicBezTo>
                    <a:pt x="9231" y="13778"/>
                    <a:pt x="9211" y="13778"/>
                    <a:pt x="9191" y="13799"/>
                  </a:cubicBezTo>
                  <a:cubicBezTo>
                    <a:pt x="9166" y="13799"/>
                    <a:pt x="9127" y="13799"/>
                    <a:pt x="9127" y="13819"/>
                  </a:cubicBezTo>
                  <a:lnTo>
                    <a:pt x="9067" y="13819"/>
                  </a:lnTo>
                  <a:cubicBezTo>
                    <a:pt x="9054" y="13829"/>
                    <a:pt x="9043" y="13829"/>
                    <a:pt x="9030" y="13829"/>
                  </a:cubicBezTo>
                  <a:cubicBezTo>
                    <a:pt x="9017" y="13829"/>
                    <a:pt x="9002" y="13829"/>
                    <a:pt x="8982" y="13840"/>
                  </a:cubicBezTo>
                  <a:cubicBezTo>
                    <a:pt x="8976" y="13846"/>
                    <a:pt x="8969" y="13849"/>
                    <a:pt x="8962" y="13849"/>
                  </a:cubicBezTo>
                  <a:cubicBezTo>
                    <a:pt x="8949" y="13849"/>
                    <a:pt x="8934" y="13840"/>
                    <a:pt x="8918" y="13840"/>
                  </a:cubicBezTo>
                  <a:cubicBezTo>
                    <a:pt x="8918" y="13833"/>
                    <a:pt x="8915" y="13830"/>
                    <a:pt x="8912" y="13830"/>
                  </a:cubicBezTo>
                  <a:cubicBezTo>
                    <a:pt x="8907" y="13830"/>
                    <a:pt x="8898" y="13840"/>
                    <a:pt x="8898" y="13840"/>
                  </a:cubicBezTo>
                  <a:lnTo>
                    <a:pt x="8838" y="13840"/>
                  </a:lnTo>
                  <a:cubicBezTo>
                    <a:pt x="8773" y="13840"/>
                    <a:pt x="8714" y="13860"/>
                    <a:pt x="8649" y="13881"/>
                  </a:cubicBezTo>
                  <a:cubicBezTo>
                    <a:pt x="8641" y="13878"/>
                    <a:pt x="8633" y="13877"/>
                    <a:pt x="8624" y="13877"/>
                  </a:cubicBezTo>
                  <a:cubicBezTo>
                    <a:pt x="8580" y="13877"/>
                    <a:pt x="8532" y="13910"/>
                    <a:pt x="8477" y="13910"/>
                  </a:cubicBezTo>
                  <a:cubicBezTo>
                    <a:pt x="8466" y="13910"/>
                    <a:pt x="8456" y="13909"/>
                    <a:pt x="8445" y="13906"/>
                  </a:cubicBezTo>
                  <a:cubicBezTo>
                    <a:pt x="8420" y="13906"/>
                    <a:pt x="8400" y="13927"/>
                    <a:pt x="8360" y="13927"/>
                  </a:cubicBezTo>
                  <a:cubicBezTo>
                    <a:pt x="8321" y="13927"/>
                    <a:pt x="8296" y="13947"/>
                    <a:pt x="8256" y="13947"/>
                  </a:cubicBezTo>
                  <a:cubicBezTo>
                    <a:pt x="8236" y="13947"/>
                    <a:pt x="8196" y="13927"/>
                    <a:pt x="8171" y="13927"/>
                  </a:cubicBezTo>
                  <a:cubicBezTo>
                    <a:pt x="8151" y="13947"/>
                    <a:pt x="8112" y="13947"/>
                    <a:pt x="8092" y="13947"/>
                  </a:cubicBezTo>
                  <a:cubicBezTo>
                    <a:pt x="8077" y="13933"/>
                    <a:pt x="8061" y="13918"/>
                    <a:pt x="8045" y="13918"/>
                  </a:cubicBezTo>
                  <a:cubicBezTo>
                    <a:pt x="8039" y="13918"/>
                    <a:pt x="8033" y="13921"/>
                    <a:pt x="8027" y="13927"/>
                  </a:cubicBezTo>
                  <a:cubicBezTo>
                    <a:pt x="8018" y="13931"/>
                    <a:pt x="8011" y="13933"/>
                    <a:pt x="8004" y="13933"/>
                  </a:cubicBezTo>
                  <a:cubicBezTo>
                    <a:pt x="7985" y="13933"/>
                    <a:pt x="7972" y="13921"/>
                    <a:pt x="7960" y="13921"/>
                  </a:cubicBezTo>
                  <a:cubicBezTo>
                    <a:pt x="7956" y="13921"/>
                    <a:pt x="7952" y="13923"/>
                    <a:pt x="7947" y="13927"/>
                  </a:cubicBezTo>
                  <a:cubicBezTo>
                    <a:pt x="7922" y="13947"/>
                    <a:pt x="7947" y="13947"/>
                    <a:pt x="7947" y="13968"/>
                  </a:cubicBezTo>
                  <a:cubicBezTo>
                    <a:pt x="7883" y="13968"/>
                    <a:pt x="7823" y="13989"/>
                    <a:pt x="7758" y="13989"/>
                  </a:cubicBezTo>
                  <a:cubicBezTo>
                    <a:pt x="7728" y="13999"/>
                    <a:pt x="7697" y="14004"/>
                    <a:pt x="7669" y="14004"/>
                  </a:cubicBezTo>
                  <a:cubicBezTo>
                    <a:pt x="7640" y="14004"/>
                    <a:pt x="7614" y="13999"/>
                    <a:pt x="7594" y="13989"/>
                  </a:cubicBezTo>
                  <a:lnTo>
                    <a:pt x="7549" y="13989"/>
                  </a:lnTo>
                  <a:cubicBezTo>
                    <a:pt x="7515" y="13977"/>
                    <a:pt x="7487" y="13965"/>
                    <a:pt x="7461" y="13965"/>
                  </a:cubicBezTo>
                  <a:cubicBezTo>
                    <a:pt x="7442" y="13965"/>
                    <a:pt x="7424" y="13971"/>
                    <a:pt x="7405" y="13989"/>
                  </a:cubicBezTo>
                  <a:cubicBezTo>
                    <a:pt x="7396" y="13984"/>
                    <a:pt x="7386" y="13982"/>
                    <a:pt x="7375" y="13982"/>
                  </a:cubicBezTo>
                  <a:cubicBezTo>
                    <a:pt x="7355" y="13982"/>
                    <a:pt x="7333" y="13987"/>
                    <a:pt x="7313" y="13987"/>
                  </a:cubicBezTo>
                  <a:cubicBezTo>
                    <a:pt x="7293" y="13987"/>
                    <a:pt x="7275" y="13983"/>
                    <a:pt x="7261" y="13968"/>
                  </a:cubicBezTo>
                  <a:lnTo>
                    <a:pt x="7261" y="13989"/>
                  </a:lnTo>
                  <a:cubicBezTo>
                    <a:pt x="7254" y="13995"/>
                    <a:pt x="7249" y="13998"/>
                    <a:pt x="7246" y="13998"/>
                  </a:cubicBezTo>
                  <a:cubicBezTo>
                    <a:pt x="7238" y="13998"/>
                    <a:pt x="7234" y="13989"/>
                    <a:pt x="7221" y="13989"/>
                  </a:cubicBezTo>
                  <a:cubicBezTo>
                    <a:pt x="7176" y="13989"/>
                    <a:pt x="7136" y="14009"/>
                    <a:pt x="7096" y="14009"/>
                  </a:cubicBezTo>
                  <a:cubicBezTo>
                    <a:pt x="7076" y="14035"/>
                    <a:pt x="7032" y="14035"/>
                    <a:pt x="7012" y="14035"/>
                  </a:cubicBezTo>
                  <a:cubicBezTo>
                    <a:pt x="6992" y="14009"/>
                    <a:pt x="6972" y="14009"/>
                    <a:pt x="6927" y="14009"/>
                  </a:cubicBezTo>
                  <a:cubicBezTo>
                    <a:pt x="6887" y="14009"/>
                    <a:pt x="6848" y="14009"/>
                    <a:pt x="6803" y="13989"/>
                  </a:cubicBezTo>
                  <a:lnTo>
                    <a:pt x="6678" y="13989"/>
                  </a:lnTo>
                  <a:cubicBezTo>
                    <a:pt x="6672" y="13982"/>
                    <a:pt x="6663" y="13979"/>
                    <a:pt x="6653" y="13979"/>
                  </a:cubicBezTo>
                  <a:cubicBezTo>
                    <a:pt x="6632" y="13979"/>
                    <a:pt x="6606" y="13989"/>
                    <a:pt x="6579" y="13989"/>
                  </a:cubicBezTo>
                  <a:cubicBezTo>
                    <a:pt x="6554" y="13989"/>
                    <a:pt x="6534" y="13989"/>
                    <a:pt x="6514" y="13968"/>
                  </a:cubicBezTo>
                  <a:cubicBezTo>
                    <a:pt x="6494" y="13968"/>
                    <a:pt x="6494" y="13989"/>
                    <a:pt x="6474" y="13989"/>
                  </a:cubicBezTo>
                  <a:lnTo>
                    <a:pt x="6454" y="13968"/>
                  </a:lnTo>
                  <a:cubicBezTo>
                    <a:pt x="6430" y="13989"/>
                    <a:pt x="6410" y="13989"/>
                    <a:pt x="6390" y="13989"/>
                  </a:cubicBezTo>
                  <a:lnTo>
                    <a:pt x="6121" y="13989"/>
                  </a:lnTo>
                  <a:cubicBezTo>
                    <a:pt x="6081" y="13968"/>
                    <a:pt x="6057" y="13968"/>
                    <a:pt x="6017" y="13968"/>
                  </a:cubicBezTo>
                  <a:lnTo>
                    <a:pt x="5957" y="13968"/>
                  </a:lnTo>
                  <a:cubicBezTo>
                    <a:pt x="5932" y="13968"/>
                    <a:pt x="5892" y="13968"/>
                    <a:pt x="5872" y="13989"/>
                  </a:cubicBezTo>
                  <a:cubicBezTo>
                    <a:pt x="5853" y="13989"/>
                    <a:pt x="5833" y="13968"/>
                    <a:pt x="5808" y="13968"/>
                  </a:cubicBezTo>
                  <a:lnTo>
                    <a:pt x="5788" y="13968"/>
                  </a:lnTo>
                  <a:cubicBezTo>
                    <a:pt x="5769" y="13981"/>
                    <a:pt x="5752" y="13986"/>
                    <a:pt x="5736" y="13986"/>
                  </a:cubicBezTo>
                  <a:cubicBezTo>
                    <a:pt x="5699" y="13986"/>
                    <a:pt x="5665" y="13962"/>
                    <a:pt x="5624" y="13947"/>
                  </a:cubicBezTo>
                  <a:cubicBezTo>
                    <a:pt x="5617" y="13954"/>
                    <a:pt x="5608" y="13957"/>
                    <a:pt x="5596" y="13957"/>
                  </a:cubicBezTo>
                  <a:cubicBezTo>
                    <a:pt x="5574" y="13957"/>
                    <a:pt x="5546" y="13947"/>
                    <a:pt x="5519" y="13947"/>
                  </a:cubicBezTo>
                  <a:cubicBezTo>
                    <a:pt x="5519" y="13968"/>
                    <a:pt x="5499" y="13968"/>
                    <a:pt x="5499" y="13989"/>
                  </a:cubicBezTo>
                  <a:cubicBezTo>
                    <a:pt x="5499" y="13968"/>
                    <a:pt x="5479" y="13968"/>
                    <a:pt x="5479" y="13947"/>
                  </a:cubicBezTo>
                  <a:cubicBezTo>
                    <a:pt x="5457" y="13958"/>
                    <a:pt x="5431" y="13963"/>
                    <a:pt x="5408" y="13963"/>
                  </a:cubicBezTo>
                  <a:cubicBezTo>
                    <a:pt x="5385" y="13963"/>
                    <a:pt x="5365" y="13958"/>
                    <a:pt x="5355" y="13947"/>
                  </a:cubicBezTo>
                  <a:cubicBezTo>
                    <a:pt x="5335" y="13968"/>
                    <a:pt x="5335" y="13968"/>
                    <a:pt x="5310" y="13968"/>
                  </a:cubicBezTo>
                  <a:lnTo>
                    <a:pt x="5310" y="13947"/>
                  </a:lnTo>
                  <a:lnTo>
                    <a:pt x="5211" y="13947"/>
                  </a:lnTo>
                  <a:cubicBezTo>
                    <a:pt x="5186" y="13947"/>
                    <a:pt x="5166" y="13906"/>
                    <a:pt x="5126" y="13881"/>
                  </a:cubicBezTo>
                  <a:cubicBezTo>
                    <a:pt x="5117" y="13886"/>
                    <a:pt x="5106" y="13889"/>
                    <a:pt x="5095" y="13889"/>
                  </a:cubicBezTo>
                  <a:cubicBezTo>
                    <a:pt x="5067" y="13889"/>
                    <a:pt x="5035" y="13875"/>
                    <a:pt x="5007" y="13875"/>
                  </a:cubicBezTo>
                  <a:cubicBezTo>
                    <a:pt x="4998" y="13875"/>
                    <a:pt x="4990" y="13877"/>
                    <a:pt x="4982" y="13881"/>
                  </a:cubicBezTo>
                  <a:cubicBezTo>
                    <a:pt x="4937" y="13881"/>
                    <a:pt x="4897" y="13860"/>
                    <a:pt x="4877" y="13860"/>
                  </a:cubicBezTo>
                  <a:cubicBezTo>
                    <a:pt x="4838" y="13840"/>
                    <a:pt x="4793" y="13840"/>
                    <a:pt x="4753" y="13840"/>
                  </a:cubicBezTo>
                  <a:cubicBezTo>
                    <a:pt x="4733" y="13840"/>
                    <a:pt x="4688" y="13819"/>
                    <a:pt x="4648" y="13799"/>
                  </a:cubicBezTo>
                  <a:lnTo>
                    <a:pt x="4648" y="13819"/>
                  </a:lnTo>
                  <a:cubicBezTo>
                    <a:pt x="4628" y="13809"/>
                    <a:pt x="4607" y="13809"/>
                    <a:pt x="4589" y="13809"/>
                  </a:cubicBezTo>
                  <a:cubicBezTo>
                    <a:pt x="4570" y="13809"/>
                    <a:pt x="4554" y="13809"/>
                    <a:pt x="4544" y="13799"/>
                  </a:cubicBezTo>
                  <a:cubicBezTo>
                    <a:pt x="4524" y="13788"/>
                    <a:pt x="4509" y="13783"/>
                    <a:pt x="4493" y="13783"/>
                  </a:cubicBezTo>
                  <a:cubicBezTo>
                    <a:pt x="4478" y="13783"/>
                    <a:pt x="4462" y="13788"/>
                    <a:pt x="4439" y="13799"/>
                  </a:cubicBezTo>
                  <a:cubicBezTo>
                    <a:pt x="4419" y="13752"/>
                    <a:pt x="4380" y="13778"/>
                    <a:pt x="4360" y="13752"/>
                  </a:cubicBezTo>
                  <a:cubicBezTo>
                    <a:pt x="4295" y="13752"/>
                    <a:pt x="4255" y="13732"/>
                    <a:pt x="4215" y="13732"/>
                  </a:cubicBezTo>
                  <a:cubicBezTo>
                    <a:pt x="4186" y="13732"/>
                    <a:pt x="4158" y="13723"/>
                    <a:pt x="4131" y="13723"/>
                  </a:cubicBezTo>
                  <a:cubicBezTo>
                    <a:pt x="4118" y="13723"/>
                    <a:pt x="4104" y="13725"/>
                    <a:pt x="4091" y="13732"/>
                  </a:cubicBezTo>
                  <a:cubicBezTo>
                    <a:pt x="4026" y="13691"/>
                    <a:pt x="3967" y="13691"/>
                    <a:pt x="3902" y="13670"/>
                  </a:cubicBezTo>
                  <a:lnTo>
                    <a:pt x="3882" y="13691"/>
                  </a:lnTo>
                  <a:cubicBezTo>
                    <a:pt x="3872" y="13680"/>
                    <a:pt x="3856" y="13680"/>
                    <a:pt x="3840" y="13680"/>
                  </a:cubicBezTo>
                  <a:cubicBezTo>
                    <a:pt x="3824" y="13680"/>
                    <a:pt x="3808" y="13680"/>
                    <a:pt x="3797" y="13670"/>
                  </a:cubicBezTo>
                  <a:cubicBezTo>
                    <a:pt x="3797" y="13650"/>
                    <a:pt x="3797" y="13650"/>
                    <a:pt x="3777" y="13650"/>
                  </a:cubicBezTo>
                  <a:cubicBezTo>
                    <a:pt x="3758" y="13650"/>
                    <a:pt x="3777" y="13670"/>
                    <a:pt x="3758" y="13670"/>
                  </a:cubicBezTo>
                  <a:lnTo>
                    <a:pt x="3738" y="13650"/>
                  </a:lnTo>
                  <a:lnTo>
                    <a:pt x="3653" y="13650"/>
                  </a:lnTo>
                  <a:cubicBezTo>
                    <a:pt x="3653" y="13650"/>
                    <a:pt x="3653" y="13659"/>
                    <a:pt x="3647" y="13659"/>
                  </a:cubicBezTo>
                  <a:cubicBezTo>
                    <a:pt x="3644" y="13659"/>
                    <a:pt x="3640" y="13657"/>
                    <a:pt x="3633" y="13650"/>
                  </a:cubicBezTo>
                  <a:lnTo>
                    <a:pt x="3653" y="13650"/>
                  </a:lnTo>
                  <a:cubicBezTo>
                    <a:pt x="3653" y="13624"/>
                    <a:pt x="3633" y="13624"/>
                    <a:pt x="3633" y="13624"/>
                  </a:cubicBezTo>
                  <a:cubicBezTo>
                    <a:pt x="3613" y="13614"/>
                    <a:pt x="3592" y="13608"/>
                    <a:pt x="3574" y="13608"/>
                  </a:cubicBezTo>
                  <a:cubicBezTo>
                    <a:pt x="3555" y="13608"/>
                    <a:pt x="3539" y="13614"/>
                    <a:pt x="3529" y="13624"/>
                  </a:cubicBezTo>
                  <a:cubicBezTo>
                    <a:pt x="3509" y="13603"/>
                    <a:pt x="3509" y="13583"/>
                    <a:pt x="3509" y="13583"/>
                  </a:cubicBezTo>
                  <a:cubicBezTo>
                    <a:pt x="3489" y="13583"/>
                    <a:pt x="3489" y="13583"/>
                    <a:pt x="3469" y="13603"/>
                  </a:cubicBezTo>
                  <a:cubicBezTo>
                    <a:pt x="3469" y="13583"/>
                    <a:pt x="3424" y="13563"/>
                    <a:pt x="3404" y="13563"/>
                  </a:cubicBezTo>
                  <a:cubicBezTo>
                    <a:pt x="3384" y="13563"/>
                    <a:pt x="3365" y="13542"/>
                    <a:pt x="3320" y="13521"/>
                  </a:cubicBezTo>
                  <a:cubicBezTo>
                    <a:pt x="3320" y="13521"/>
                    <a:pt x="3300" y="13542"/>
                    <a:pt x="3280" y="13542"/>
                  </a:cubicBezTo>
                  <a:cubicBezTo>
                    <a:pt x="3260" y="13521"/>
                    <a:pt x="3260" y="13496"/>
                    <a:pt x="3240" y="13496"/>
                  </a:cubicBezTo>
                  <a:lnTo>
                    <a:pt x="3195" y="13496"/>
                  </a:lnTo>
                  <a:lnTo>
                    <a:pt x="3156" y="13455"/>
                  </a:lnTo>
                  <a:cubicBezTo>
                    <a:pt x="3139" y="13472"/>
                    <a:pt x="3125" y="13478"/>
                    <a:pt x="3112" y="13478"/>
                  </a:cubicBezTo>
                  <a:cubicBezTo>
                    <a:pt x="3094" y="13478"/>
                    <a:pt x="3077" y="13466"/>
                    <a:pt x="3051" y="13455"/>
                  </a:cubicBezTo>
                  <a:cubicBezTo>
                    <a:pt x="2907" y="13367"/>
                    <a:pt x="2887" y="13393"/>
                    <a:pt x="2763" y="13367"/>
                  </a:cubicBezTo>
                  <a:lnTo>
                    <a:pt x="2723" y="13367"/>
                  </a:lnTo>
                  <a:cubicBezTo>
                    <a:pt x="2700" y="13380"/>
                    <a:pt x="2684" y="13387"/>
                    <a:pt x="2669" y="13387"/>
                  </a:cubicBezTo>
                  <a:cubicBezTo>
                    <a:pt x="2653" y="13387"/>
                    <a:pt x="2638" y="13380"/>
                    <a:pt x="2618" y="13367"/>
                  </a:cubicBezTo>
                  <a:cubicBezTo>
                    <a:pt x="2574" y="13326"/>
                    <a:pt x="2534" y="13347"/>
                    <a:pt x="2494" y="13306"/>
                  </a:cubicBezTo>
                  <a:cubicBezTo>
                    <a:pt x="2490" y="13310"/>
                    <a:pt x="2486" y="13311"/>
                    <a:pt x="2482" y="13311"/>
                  </a:cubicBezTo>
                  <a:cubicBezTo>
                    <a:pt x="2464" y="13311"/>
                    <a:pt x="2445" y="13285"/>
                    <a:pt x="2429" y="13285"/>
                  </a:cubicBezTo>
                  <a:cubicBezTo>
                    <a:pt x="2421" y="13289"/>
                    <a:pt x="2415" y="13291"/>
                    <a:pt x="2409" y="13291"/>
                  </a:cubicBezTo>
                  <a:cubicBezTo>
                    <a:pt x="2388" y="13291"/>
                    <a:pt x="2381" y="13265"/>
                    <a:pt x="2350" y="13265"/>
                  </a:cubicBezTo>
                  <a:lnTo>
                    <a:pt x="2325" y="13285"/>
                  </a:lnTo>
                  <a:cubicBezTo>
                    <a:pt x="2295" y="13251"/>
                    <a:pt x="2266" y="13231"/>
                    <a:pt x="2227" y="13231"/>
                  </a:cubicBezTo>
                  <a:cubicBezTo>
                    <a:pt x="2213" y="13231"/>
                    <a:pt x="2197" y="13233"/>
                    <a:pt x="2180" y="13239"/>
                  </a:cubicBezTo>
                  <a:cubicBezTo>
                    <a:pt x="2180" y="13285"/>
                    <a:pt x="2245" y="13265"/>
                    <a:pt x="2245" y="13306"/>
                  </a:cubicBezTo>
                  <a:cubicBezTo>
                    <a:pt x="2225" y="13306"/>
                    <a:pt x="2200" y="13306"/>
                    <a:pt x="2180" y="13326"/>
                  </a:cubicBezTo>
                  <a:lnTo>
                    <a:pt x="2265" y="13326"/>
                  </a:lnTo>
                  <a:cubicBezTo>
                    <a:pt x="2305" y="13393"/>
                    <a:pt x="2370" y="13347"/>
                    <a:pt x="2409" y="13393"/>
                  </a:cubicBezTo>
                  <a:cubicBezTo>
                    <a:pt x="2416" y="13400"/>
                    <a:pt x="2422" y="13402"/>
                    <a:pt x="2429" y="13402"/>
                  </a:cubicBezTo>
                  <a:cubicBezTo>
                    <a:pt x="2443" y="13402"/>
                    <a:pt x="2458" y="13393"/>
                    <a:pt x="2474" y="13393"/>
                  </a:cubicBezTo>
                  <a:cubicBezTo>
                    <a:pt x="2494" y="13393"/>
                    <a:pt x="2514" y="13414"/>
                    <a:pt x="2514" y="13434"/>
                  </a:cubicBezTo>
                  <a:cubicBezTo>
                    <a:pt x="2554" y="13455"/>
                    <a:pt x="2598" y="13455"/>
                    <a:pt x="2658" y="13455"/>
                  </a:cubicBezTo>
                  <a:lnTo>
                    <a:pt x="2678" y="13475"/>
                  </a:lnTo>
                  <a:cubicBezTo>
                    <a:pt x="2687" y="13479"/>
                    <a:pt x="2695" y="13481"/>
                    <a:pt x="2702" y="13481"/>
                  </a:cubicBezTo>
                  <a:cubicBezTo>
                    <a:pt x="2731" y="13481"/>
                    <a:pt x="2747" y="13455"/>
                    <a:pt x="2763" y="13455"/>
                  </a:cubicBezTo>
                  <a:lnTo>
                    <a:pt x="2763" y="13496"/>
                  </a:lnTo>
                  <a:lnTo>
                    <a:pt x="2847" y="13496"/>
                  </a:lnTo>
                  <a:cubicBezTo>
                    <a:pt x="2867" y="13496"/>
                    <a:pt x="2867" y="13521"/>
                    <a:pt x="2907" y="13521"/>
                  </a:cubicBezTo>
                  <a:cubicBezTo>
                    <a:pt x="2927" y="13521"/>
                    <a:pt x="2971" y="13542"/>
                    <a:pt x="3011" y="13542"/>
                  </a:cubicBezTo>
                  <a:cubicBezTo>
                    <a:pt x="3031" y="13542"/>
                    <a:pt x="3051" y="13583"/>
                    <a:pt x="3096" y="13583"/>
                  </a:cubicBezTo>
                  <a:lnTo>
                    <a:pt x="3116" y="13583"/>
                  </a:lnTo>
                  <a:cubicBezTo>
                    <a:pt x="3116" y="13583"/>
                    <a:pt x="3136" y="13563"/>
                    <a:pt x="3156" y="13563"/>
                  </a:cubicBezTo>
                  <a:cubicBezTo>
                    <a:pt x="3176" y="13583"/>
                    <a:pt x="3195" y="13583"/>
                    <a:pt x="3220" y="13603"/>
                  </a:cubicBezTo>
                  <a:cubicBezTo>
                    <a:pt x="3240" y="13583"/>
                    <a:pt x="3240" y="13583"/>
                    <a:pt x="3260" y="13583"/>
                  </a:cubicBezTo>
                  <a:cubicBezTo>
                    <a:pt x="3260" y="13603"/>
                    <a:pt x="3240" y="13603"/>
                    <a:pt x="3240" y="13624"/>
                  </a:cubicBezTo>
                  <a:cubicBezTo>
                    <a:pt x="3260" y="13650"/>
                    <a:pt x="3280" y="13650"/>
                    <a:pt x="3300" y="13650"/>
                  </a:cubicBezTo>
                  <a:cubicBezTo>
                    <a:pt x="3300" y="13670"/>
                    <a:pt x="3300" y="13670"/>
                    <a:pt x="3280" y="13670"/>
                  </a:cubicBezTo>
                  <a:cubicBezTo>
                    <a:pt x="3326" y="13685"/>
                    <a:pt x="3359" y="13699"/>
                    <a:pt x="3396" y="13699"/>
                  </a:cubicBezTo>
                  <a:cubicBezTo>
                    <a:pt x="3411" y="13699"/>
                    <a:pt x="3427" y="13697"/>
                    <a:pt x="3444" y="13691"/>
                  </a:cubicBezTo>
                  <a:cubicBezTo>
                    <a:pt x="3489" y="13732"/>
                    <a:pt x="3549" y="13732"/>
                    <a:pt x="3593" y="13752"/>
                  </a:cubicBezTo>
                  <a:cubicBezTo>
                    <a:pt x="3613" y="13752"/>
                    <a:pt x="3593" y="13732"/>
                    <a:pt x="3613" y="13732"/>
                  </a:cubicBezTo>
                  <a:cubicBezTo>
                    <a:pt x="3633" y="13732"/>
                    <a:pt x="3633" y="13752"/>
                    <a:pt x="3653" y="13752"/>
                  </a:cubicBezTo>
                  <a:lnTo>
                    <a:pt x="3673" y="13752"/>
                  </a:lnTo>
                  <a:cubicBezTo>
                    <a:pt x="3686" y="13752"/>
                    <a:pt x="3691" y="13764"/>
                    <a:pt x="3700" y="13764"/>
                  </a:cubicBezTo>
                  <a:cubicBezTo>
                    <a:pt x="3704" y="13764"/>
                    <a:pt x="3709" y="13761"/>
                    <a:pt x="3718" y="13752"/>
                  </a:cubicBezTo>
                  <a:cubicBezTo>
                    <a:pt x="3718" y="13752"/>
                    <a:pt x="3693" y="13732"/>
                    <a:pt x="3718" y="13732"/>
                  </a:cubicBezTo>
                  <a:cubicBezTo>
                    <a:pt x="3725" y="13728"/>
                    <a:pt x="3731" y="13726"/>
                    <a:pt x="3735" y="13726"/>
                  </a:cubicBezTo>
                  <a:cubicBezTo>
                    <a:pt x="3752" y="13726"/>
                    <a:pt x="3742" y="13757"/>
                    <a:pt x="3758" y="13778"/>
                  </a:cubicBezTo>
                  <a:cubicBezTo>
                    <a:pt x="3762" y="13772"/>
                    <a:pt x="3767" y="13770"/>
                    <a:pt x="3771" y="13770"/>
                  </a:cubicBezTo>
                  <a:cubicBezTo>
                    <a:pt x="3783" y="13770"/>
                    <a:pt x="3795" y="13783"/>
                    <a:pt x="3806" y="13783"/>
                  </a:cubicBezTo>
                  <a:cubicBezTo>
                    <a:pt x="3810" y="13783"/>
                    <a:pt x="3814" y="13782"/>
                    <a:pt x="3817" y="13778"/>
                  </a:cubicBezTo>
                  <a:cubicBezTo>
                    <a:pt x="3842" y="13778"/>
                    <a:pt x="3842" y="13752"/>
                    <a:pt x="3862" y="13752"/>
                  </a:cubicBezTo>
                  <a:cubicBezTo>
                    <a:pt x="3862" y="13778"/>
                    <a:pt x="3862" y="13778"/>
                    <a:pt x="3882" y="13778"/>
                  </a:cubicBezTo>
                  <a:cubicBezTo>
                    <a:pt x="3882" y="13788"/>
                    <a:pt x="3887" y="13788"/>
                    <a:pt x="3892" y="13788"/>
                  </a:cubicBezTo>
                  <a:cubicBezTo>
                    <a:pt x="3897" y="13788"/>
                    <a:pt x="3902" y="13788"/>
                    <a:pt x="3902" y="13799"/>
                  </a:cubicBezTo>
                  <a:lnTo>
                    <a:pt x="3882" y="13819"/>
                  </a:lnTo>
                  <a:cubicBezTo>
                    <a:pt x="3889" y="13826"/>
                    <a:pt x="3895" y="13828"/>
                    <a:pt x="3902" y="13828"/>
                  </a:cubicBezTo>
                  <a:cubicBezTo>
                    <a:pt x="3915" y="13828"/>
                    <a:pt x="3929" y="13819"/>
                    <a:pt x="3942" y="13819"/>
                  </a:cubicBezTo>
                  <a:cubicBezTo>
                    <a:pt x="3967" y="13840"/>
                    <a:pt x="3987" y="13840"/>
                    <a:pt x="4006" y="13840"/>
                  </a:cubicBezTo>
                  <a:cubicBezTo>
                    <a:pt x="4020" y="13840"/>
                    <a:pt x="4024" y="13830"/>
                    <a:pt x="4032" y="13830"/>
                  </a:cubicBezTo>
                  <a:cubicBezTo>
                    <a:pt x="4035" y="13830"/>
                    <a:pt x="4040" y="13833"/>
                    <a:pt x="4046" y="13840"/>
                  </a:cubicBezTo>
                  <a:cubicBezTo>
                    <a:pt x="4046" y="13840"/>
                    <a:pt x="4066" y="13840"/>
                    <a:pt x="4066" y="13860"/>
                  </a:cubicBezTo>
                  <a:cubicBezTo>
                    <a:pt x="4118" y="13860"/>
                    <a:pt x="4166" y="13865"/>
                    <a:pt x="4210" y="13865"/>
                  </a:cubicBezTo>
                  <a:cubicBezTo>
                    <a:pt x="4255" y="13865"/>
                    <a:pt x="4298" y="13860"/>
                    <a:pt x="4340" y="13840"/>
                  </a:cubicBezTo>
                  <a:cubicBezTo>
                    <a:pt x="4360" y="13881"/>
                    <a:pt x="4340" y="13881"/>
                    <a:pt x="4340" y="13906"/>
                  </a:cubicBezTo>
                  <a:cubicBezTo>
                    <a:pt x="4345" y="13909"/>
                    <a:pt x="4350" y="13910"/>
                    <a:pt x="4353" y="13910"/>
                  </a:cubicBezTo>
                  <a:cubicBezTo>
                    <a:pt x="4372" y="13910"/>
                    <a:pt x="4366" y="13877"/>
                    <a:pt x="4373" y="13877"/>
                  </a:cubicBezTo>
                  <a:cubicBezTo>
                    <a:pt x="4375" y="13877"/>
                    <a:pt x="4377" y="13878"/>
                    <a:pt x="4380" y="13881"/>
                  </a:cubicBezTo>
                  <a:cubicBezTo>
                    <a:pt x="4400" y="13881"/>
                    <a:pt x="4380" y="13906"/>
                    <a:pt x="4400" y="13927"/>
                  </a:cubicBezTo>
                  <a:cubicBezTo>
                    <a:pt x="4419" y="13927"/>
                    <a:pt x="4419" y="13906"/>
                    <a:pt x="4439" y="13906"/>
                  </a:cubicBezTo>
                  <a:cubicBezTo>
                    <a:pt x="4464" y="13927"/>
                    <a:pt x="4484" y="13947"/>
                    <a:pt x="4524" y="13947"/>
                  </a:cubicBezTo>
                  <a:cubicBezTo>
                    <a:pt x="4537" y="13947"/>
                    <a:pt x="4561" y="13957"/>
                    <a:pt x="4582" y="13957"/>
                  </a:cubicBezTo>
                  <a:cubicBezTo>
                    <a:pt x="4592" y="13957"/>
                    <a:pt x="4602" y="13954"/>
                    <a:pt x="4609" y="13947"/>
                  </a:cubicBezTo>
                  <a:cubicBezTo>
                    <a:pt x="4648" y="13968"/>
                    <a:pt x="4668" y="13968"/>
                    <a:pt x="4688" y="13989"/>
                  </a:cubicBezTo>
                  <a:cubicBezTo>
                    <a:pt x="4721" y="13978"/>
                    <a:pt x="4742" y="13973"/>
                    <a:pt x="4760" y="13973"/>
                  </a:cubicBezTo>
                  <a:cubicBezTo>
                    <a:pt x="4778" y="13973"/>
                    <a:pt x="4793" y="13978"/>
                    <a:pt x="4813" y="13989"/>
                  </a:cubicBezTo>
                  <a:lnTo>
                    <a:pt x="4897" y="13989"/>
                  </a:lnTo>
                  <a:cubicBezTo>
                    <a:pt x="4937" y="14009"/>
                    <a:pt x="5002" y="14009"/>
                    <a:pt x="5041" y="14055"/>
                  </a:cubicBezTo>
                  <a:cubicBezTo>
                    <a:pt x="5054" y="14051"/>
                    <a:pt x="5065" y="14049"/>
                    <a:pt x="5076" y="14049"/>
                  </a:cubicBezTo>
                  <a:cubicBezTo>
                    <a:pt x="5121" y="14049"/>
                    <a:pt x="5154" y="14080"/>
                    <a:pt x="5186" y="14096"/>
                  </a:cubicBezTo>
                  <a:cubicBezTo>
                    <a:pt x="5203" y="14082"/>
                    <a:pt x="5209" y="14067"/>
                    <a:pt x="5224" y="14067"/>
                  </a:cubicBezTo>
                  <a:cubicBezTo>
                    <a:pt x="5231" y="14067"/>
                    <a:pt x="5239" y="14070"/>
                    <a:pt x="5251" y="14076"/>
                  </a:cubicBezTo>
                  <a:lnTo>
                    <a:pt x="5251" y="14096"/>
                  </a:lnTo>
                  <a:cubicBezTo>
                    <a:pt x="5290" y="14076"/>
                    <a:pt x="5310" y="14076"/>
                    <a:pt x="5335" y="14076"/>
                  </a:cubicBezTo>
                  <a:cubicBezTo>
                    <a:pt x="5355" y="14096"/>
                    <a:pt x="5355" y="14096"/>
                    <a:pt x="5355" y="14117"/>
                  </a:cubicBezTo>
                  <a:cubicBezTo>
                    <a:pt x="5375" y="14096"/>
                    <a:pt x="5395" y="14096"/>
                    <a:pt x="5415" y="14096"/>
                  </a:cubicBezTo>
                  <a:cubicBezTo>
                    <a:pt x="5424" y="14107"/>
                    <a:pt x="5436" y="14112"/>
                    <a:pt x="5447" y="14112"/>
                  </a:cubicBezTo>
                  <a:cubicBezTo>
                    <a:pt x="5458" y="14112"/>
                    <a:pt x="5469" y="14107"/>
                    <a:pt x="5479" y="14096"/>
                  </a:cubicBezTo>
                  <a:cubicBezTo>
                    <a:pt x="5499" y="14096"/>
                    <a:pt x="5519" y="14076"/>
                    <a:pt x="5539" y="14076"/>
                  </a:cubicBezTo>
                  <a:cubicBezTo>
                    <a:pt x="5559" y="14076"/>
                    <a:pt x="5539" y="14096"/>
                    <a:pt x="5559" y="14117"/>
                  </a:cubicBezTo>
                  <a:lnTo>
                    <a:pt x="5584" y="14117"/>
                  </a:lnTo>
                  <a:cubicBezTo>
                    <a:pt x="5604" y="14096"/>
                    <a:pt x="5604" y="14096"/>
                    <a:pt x="5624" y="14096"/>
                  </a:cubicBezTo>
                  <a:cubicBezTo>
                    <a:pt x="5666" y="14111"/>
                    <a:pt x="5721" y="14125"/>
                    <a:pt x="5772" y="14125"/>
                  </a:cubicBezTo>
                  <a:cubicBezTo>
                    <a:pt x="5793" y="14125"/>
                    <a:pt x="5814" y="14123"/>
                    <a:pt x="5833" y="14117"/>
                  </a:cubicBezTo>
                  <a:cubicBezTo>
                    <a:pt x="5853" y="14117"/>
                    <a:pt x="5872" y="14137"/>
                    <a:pt x="5892" y="14137"/>
                  </a:cubicBezTo>
                  <a:cubicBezTo>
                    <a:pt x="5912" y="14137"/>
                    <a:pt x="5912" y="14117"/>
                    <a:pt x="5912" y="14117"/>
                  </a:cubicBezTo>
                  <a:cubicBezTo>
                    <a:pt x="5944" y="14131"/>
                    <a:pt x="5963" y="14148"/>
                    <a:pt x="5978" y="14148"/>
                  </a:cubicBezTo>
                  <a:cubicBezTo>
                    <a:pt x="5985" y="14148"/>
                    <a:pt x="5991" y="14145"/>
                    <a:pt x="5997" y="14137"/>
                  </a:cubicBezTo>
                  <a:cubicBezTo>
                    <a:pt x="6007" y="14127"/>
                    <a:pt x="6022" y="14122"/>
                    <a:pt x="6037" y="14122"/>
                  </a:cubicBezTo>
                  <a:cubicBezTo>
                    <a:pt x="6053" y="14122"/>
                    <a:pt x="6069" y="14127"/>
                    <a:pt x="6081" y="14137"/>
                  </a:cubicBezTo>
                  <a:cubicBezTo>
                    <a:pt x="6081" y="14137"/>
                    <a:pt x="6101" y="14137"/>
                    <a:pt x="6101" y="14117"/>
                  </a:cubicBezTo>
                  <a:cubicBezTo>
                    <a:pt x="6121" y="14163"/>
                    <a:pt x="6181" y="14163"/>
                    <a:pt x="6206" y="14163"/>
                  </a:cubicBezTo>
                  <a:cubicBezTo>
                    <a:pt x="6246" y="14163"/>
                    <a:pt x="6266" y="14137"/>
                    <a:pt x="6305" y="14137"/>
                  </a:cubicBezTo>
                  <a:cubicBezTo>
                    <a:pt x="6328" y="14150"/>
                    <a:pt x="6349" y="14150"/>
                    <a:pt x="6367" y="14150"/>
                  </a:cubicBezTo>
                  <a:cubicBezTo>
                    <a:pt x="6385" y="14150"/>
                    <a:pt x="6400" y="14150"/>
                    <a:pt x="6410" y="14163"/>
                  </a:cubicBezTo>
                  <a:cubicBezTo>
                    <a:pt x="6430" y="14137"/>
                    <a:pt x="6430" y="14137"/>
                    <a:pt x="6454" y="14117"/>
                  </a:cubicBezTo>
                  <a:lnTo>
                    <a:pt x="6454" y="14137"/>
                  </a:lnTo>
                  <a:cubicBezTo>
                    <a:pt x="6476" y="14130"/>
                    <a:pt x="6498" y="14125"/>
                    <a:pt x="6520" y="14125"/>
                  </a:cubicBezTo>
                  <a:cubicBezTo>
                    <a:pt x="6560" y="14125"/>
                    <a:pt x="6600" y="14141"/>
                    <a:pt x="6639" y="14184"/>
                  </a:cubicBezTo>
                  <a:cubicBezTo>
                    <a:pt x="6647" y="14179"/>
                    <a:pt x="6655" y="14178"/>
                    <a:pt x="6662" y="14178"/>
                  </a:cubicBezTo>
                  <a:cubicBezTo>
                    <a:pt x="6682" y="14178"/>
                    <a:pt x="6700" y="14190"/>
                    <a:pt x="6720" y="14190"/>
                  </a:cubicBezTo>
                  <a:cubicBezTo>
                    <a:pt x="6727" y="14190"/>
                    <a:pt x="6735" y="14188"/>
                    <a:pt x="6743" y="14184"/>
                  </a:cubicBezTo>
                  <a:cubicBezTo>
                    <a:pt x="6770" y="14184"/>
                    <a:pt x="6799" y="14193"/>
                    <a:pt x="6826" y="14193"/>
                  </a:cubicBezTo>
                  <a:cubicBezTo>
                    <a:pt x="6841" y="14193"/>
                    <a:pt x="6854" y="14190"/>
                    <a:pt x="6867" y="14184"/>
                  </a:cubicBezTo>
                  <a:cubicBezTo>
                    <a:pt x="6887" y="14184"/>
                    <a:pt x="6887" y="14204"/>
                    <a:pt x="6887" y="14204"/>
                  </a:cubicBezTo>
                  <a:cubicBezTo>
                    <a:pt x="6900" y="14191"/>
                    <a:pt x="6913" y="14187"/>
                    <a:pt x="6925" y="14187"/>
                  </a:cubicBezTo>
                  <a:cubicBezTo>
                    <a:pt x="6953" y="14187"/>
                    <a:pt x="6978" y="14210"/>
                    <a:pt x="6992" y="14225"/>
                  </a:cubicBezTo>
                  <a:lnTo>
                    <a:pt x="7012" y="14225"/>
                  </a:lnTo>
                  <a:cubicBezTo>
                    <a:pt x="7032" y="14204"/>
                    <a:pt x="7032" y="14184"/>
                    <a:pt x="7052" y="14184"/>
                  </a:cubicBezTo>
                  <a:cubicBezTo>
                    <a:pt x="7073" y="14190"/>
                    <a:pt x="7092" y="14193"/>
                    <a:pt x="7110" y="14193"/>
                  </a:cubicBezTo>
                  <a:cubicBezTo>
                    <a:pt x="7146" y="14193"/>
                    <a:pt x="7178" y="14184"/>
                    <a:pt x="7221" y="14184"/>
                  </a:cubicBezTo>
                  <a:cubicBezTo>
                    <a:pt x="7241" y="14184"/>
                    <a:pt x="7241" y="14184"/>
                    <a:pt x="7261" y="14204"/>
                  </a:cubicBezTo>
                  <a:cubicBezTo>
                    <a:pt x="7261" y="14204"/>
                    <a:pt x="7261" y="14184"/>
                    <a:pt x="7280" y="14184"/>
                  </a:cubicBezTo>
                  <a:cubicBezTo>
                    <a:pt x="7316" y="14184"/>
                    <a:pt x="7348" y="14155"/>
                    <a:pt x="7388" y="14155"/>
                  </a:cubicBezTo>
                  <a:cubicBezTo>
                    <a:pt x="7400" y="14155"/>
                    <a:pt x="7412" y="14158"/>
                    <a:pt x="7425" y="14163"/>
                  </a:cubicBezTo>
                  <a:cubicBezTo>
                    <a:pt x="7455" y="14163"/>
                    <a:pt x="7491" y="14152"/>
                    <a:pt x="7526" y="14152"/>
                  </a:cubicBezTo>
                  <a:cubicBezTo>
                    <a:pt x="7543" y="14152"/>
                    <a:pt x="7559" y="14155"/>
                    <a:pt x="7574" y="14163"/>
                  </a:cubicBezTo>
                  <a:cubicBezTo>
                    <a:pt x="7594" y="14163"/>
                    <a:pt x="7594" y="14137"/>
                    <a:pt x="7594" y="14137"/>
                  </a:cubicBezTo>
                  <a:cubicBezTo>
                    <a:pt x="7614" y="14150"/>
                    <a:pt x="7629" y="14157"/>
                    <a:pt x="7641" y="14157"/>
                  </a:cubicBezTo>
                  <a:cubicBezTo>
                    <a:pt x="7654" y="14157"/>
                    <a:pt x="7664" y="14150"/>
                    <a:pt x="7674" y="14137"/>
                  </a:cubicBezTo>
                  <a:lnTo>
                    <a:pt x="7718" y="14137"/>
                  </a:lnTo>
                  <a:cubicBezTo>
                    <a:pt x="7738" y="14137"/>
                    <a:pt x="7758" y="14163"/>
                    <a:pt x="7778" y="14163"/>
                  </a:cubicBezTo>
                  <a:cubicBezTo>
                    <a:pt x="7798" y="14163"/>
                    <a:pt x="7823" y="14137"/>
                    <a:pt x="7843" y="14137"/>
                  </a:cubicBezTo>
                  <a:cubicBezTo>
                    <a:pt x="7863" y="14137"/>
                    <a:pt x="7863" y="14163"/>
                    <a:pt x="7883" y="14163"/>
                  </a:cubicBezTo>
                  <a:cubicBezTo>
                    <a:pt x="7883" y="14137"/>
                    <a:pt x="7883" y="14137"/>
                    <a:pt x="7903" y="14117"/>
                  </a:cubicBezTo>
                  <a:cubicBezTo>
                    <a:pt x="7932" y="14117"/>
                    <a:pt x="7960" y="14126"/>
                    <a:pt x="7993" y="14126"/>
                  </a:cubicBezTo>
                  <a:cubicBezTo>
                    <a:pt x="8009" y="14126"/>
                    <a:pt x="8027" y="14124"/>
                    <a:pt x="8047" y="14117"/>
                  </a:cubicBezTo>
                  <a:cubicBezTo>
                    <a:pt x="8072" y="14117"/>
                    <a:pt x="8092" y="14137"/>
                    <a:pt x="8112" y="14137"/>
                  </a:cubicBezTo>
                  <a:cubicBezTo>
                    <a:pt x="8131" y="14127"/>
                    <a:pt x="8158" y="14127"/>
                    <a:pt x="8184" y="14127"/>
                  </a:cubicBezTo>
                  <a:cubicBezTo>
                    <a:pt x="8210" y="14127"/>
                    <a:pt x="8236" y="14127"/>
                    <a:pt x="8256" y="14117"/>
                  </a:cubicBezTo>
                  <a:lnTo>
                    <a:pt x="8276" y="14117"/>
                  </a:lnTo>
                  <a:cubicBezTo>
                    <a:pt x="8296" y="14117"/>
                    <a:pt x="8296" y="14096"/>
                    <a:pt x="8321" y="14096"/>
                  </a:cubicBezTo>
                  <a:lnTo>
                    <a:pt x="8341" y="14096"/>
                  </a:lnTo>
                  <a:cubicBezTo>
                    <a:pt x="8360" y="14096"/>
                    <a:pt x="8360" y="14076"/>
                    <a:pt x="8400" y="14076"/>
                  </a:cubicBezTo>
                  <a:cubicBezTo>
                    <a:pt x="8428" y="14081"/>
                    <a:pt x="8456" y="14084"/>
                    <a:pt x="8484" y="14084"/>
                  </a:cubicBezTo>
                  <a:cubicBezTo>
                    <a:pt x="8562" y="14084"/>
                    <a:pt x="8642" y="14065"/>
                    <a:pt x="8734" y="14035"/>
                  </a:cubicBezTo>
                  <a:cubicBezTo>
                    <a:pt x="8754" y="14035"/>
                    <a:pt x="8773" y="14009"/>
                    <a:pt x="8773" y="14009"/>
                  </a:cubicBezTo>
                  <a:cubicBezTo>
                    <a:pt x="8793" y="14009"/>
                    <a:pt x="8818" y="14009"/>
                    <a:pt x="8838" y="13989"/>
                  </a:cubicBezTo>
                  <a:cubicBezTo>
                    <a:pt x="8858" y="14009"/>
                    <a:pt x="8838" y="14009"/>
                    <a:pt x="8858" y="14035"/>
                  </a:cubicBezTo>
                  <a:cubicBezTo>
                    <a:pt x="8884" y="14035"/>
                    <a:pt x="8913" y="14023"/>
                    <a:pt x="8941" y="14023"/>
                  </a:cubicBezTo>
                  <a:cubicBezTo>
                    <a:pt x="8955" y="14023"/>
                    <a:pt x="8969" y="14026"/>
                    <a:pt x="8982" y="14035"/>
                  </a:cubicBezTo>
                  <a:lnTo>
                    <a:pt x="8982" y="14009"/>
                  </a:lnTo>
                  <a:cubicBezTo>
                    <a:pt x="8995" y="14018"/>
                    <a:pt x="9007" y="14021"/>
                    <a:pt x="9017" y="14021"/>
                  </a:cubicBezTo>
                  <a:cubicBezTo>
                    <a:pt x="9038" y="14021"/>
                    <a:pt x="9057" y="14009"/>
                    <a:pt x="9087" y="14009"/>
                  </a:cubicBezTo>
                  <a:cubicBezTo>
                    <a:pt x="9107" y="14009"/>
                    <a:pt x="9127" y="13989"/>
                    <a:pt x="9147" y="13989"/>
                  </a:cubicBezTo>
                  <a:lnTo>
                    <a:pt x="9147" y="13968"/>
                  </a:lnTo>
                  <a:cubicBezTo>
                    <a:pt x="9156" y="13978"/>
                    <a:pt x="9168" y="13983"/>
                    <a:pt x="9179" y="13983"/>
                  </a:cubicBezTo>
                  <a:cubicBezTo>
                    <a:pt x="9190" y="13983"/>
                    <a:pt x="9201" y="13978"/>
                    <a:pt x="9211" y="13968"/>
                  </a:cubicBezTo>
                  <a:cubicBezTo>
                    <a:pt x="9251" y="13947"/>
                    <a:pt x="9291" y="13927"/>
                    <a:pt x="9355" y="13927"/>
                  </a:cubicBezTo>
                  <a:cubicBezTo>
                    <a:pt x="9355" y="13968"/>
                    <a:pt x="9395" y="13947"/>
                    <a:pt x="9415" y="13968"/>
                  </a:cubicBezTo>
                  <a:cubicBezTo>
                    <a:pt x="9415" y="13989"/>
                    <a:pt x="9440" y="14009"/>
                    <a:pt x="9440" y="14035"/>
                  </a:cubicBezTo>
                  <a:cubicBezTo>
                    <a:pt x="9440" y="14055"/>
                    <a:pt x="9440" y="14096"/>
                    <a:pt x="9415" y="14096"/>
                  </a:cubicBezTo>
                  <a:cubicBezTo>
                    <a:pt x="9383" y="14096"/>
                    <a:pt x="9351" y="14123"/>
                    <a:pt x="9317" y="14123"/>
                  </a:cubicBezTo>
                  <a:cubicBezTo>
                    <a:pt x="9309" y="14123"/>
                    <a:pt x="9300" y="14121"/>
                    <a:pt x="9291" y="14117"/>
                  </a:cubicBezTo>
                  <a:cubicBezTo>
                    <a:pt x="9251" y="14137"/>
                    <a:pt x="9166" y="14117"/>
                    <a:pt x="9127" y="14163"/>
                  </a:cubicBezTo>
                  <a:cubicBezTo>
                    <a:pt x="9127" y="14170"/>
                    <a:pt x="9124" y="14172"/>
                    <a:pt x="9121" y="14172"/>
                  </a:cubicBezTo>
                  <a:cubicBezTo>
                    <a:pt x="9116" y="14172"/>
                    <a:pt x="9107" y="14163"/>
                    <a:pt x="9107" y="14163"/>
                  </a:cubicBezTo>
                  <a:cubicBezTo>
                    <a:pt x="9067" y="14184"/>
                    <a:pt x="9042" y="14184"/>
                    <a:pt x="9002" y="14184"/>
                  </a:cubicBezTo>
                  <a:cubicBezTo>
                    <a:pt x="8989" y="14184"/>
                    <a:pt x="8967" y="14174"/>
                    <a:pt x="8946" y="14174"/>
                  </a:cubicBezTo>
                  <a:cubicBezTo>
                    <a:pt x="8936" y="14174"/>
                    <a:pt x="8926" y="14177"/>
                    <a:pt x="8918" y="14184"/>
                  </a:cubicBezTo>
                  <a:cubicBezTo>
                    <a:pt x="8918" y="14184"/>
                    <a:pt x="8909" y="14174"/>
                    <a:pt x="8897" y="14174"/>
                  </a:cubicBezTo>
                  <a:cubicBezTo>
                    <a:pt x="8891" y="14174"/>
                    <a:pt x="8884" y="14177"/>
                    <a:pt x="8878" y="14184"/>
                  </a:cubicBezTo>
                  <a:cubicBezTo>
                    <a:pt x="8858" y="14184"/>
                    <a:pt x="8838" y="14204"/>
                    <a:pt x="8818" y="14204"/>
                  </a:cubicBezTo>
                  <a:cubicBezTo>
                    <a:pt x="8793" y="14204"/>
                    <a:pt x="8793" y="14225"/>
                    <a:pt x="8773" y="14225"/>
                  </a:cubicBezTo>
                  <a:cubicBezTo>
                    <a:pt x="8767" y="14218"/>
                    <a:pt x="8760" y="14215"/>
                    <a:pt x="8754" y="14215"/>
                  </a:cubicBezTo>
                  <a:cubicBezTo>
                    <a:pt x="8740" y="14215"/>
                    <a:pt x="8727" y="14225"/>
                    <a:pt x="8714" y="14225"/>
                  </a:cubicBezTo>
                  <a:cubicBezTo>
                    <a:pt x="8707" y="14231"/>
                    <a:pt x="8700" y="14234"/>
                    <a:pt x="8692" y="14234"/>
                  </a:cubicBezTo>
                  <a:cubicBezTo>
                    <a:pt x="8678" y="14234"/>
                    <a:pt x="8662" y="14225"/>
                    <a:pt x="8649" y="14225"/>
                  </a:cubicBezTo>
                  <a:lnTo>
                    <a:pt x="8485" y="14225"/>
                  </a:lnTo>
                  <a:cubicBezTo>
                    <a:pt x="8420" y="14245"/>
                    <a:pt x="8360" y="14266"/>
                    <a:pt x="8276" y="14291"/>
                  </a:cubicBezTo>
                  <a:lnTo>
                    <a:pt x="8092" y="14291"/>
                  </a:lnTo>
                  <a:cubicBezTo>
                    <a:pt x="8085" y="14283"/>
                    <a:pt x="8078" y="14280"/>
                    <a:pt x="8071" y="14280"/>
                  </a:cubicBezTo>
                  <a:cubicBezTo>
                    <a:pt x="8058" y="14280"/>
                    <a:pt x="8047" y="14291"/>
                    <a:pt x="8047" y="14291"/>
                  </a:cubicBezTo>
                  <a:lnTo>
                    <a:pt x="8027" y="14291"/>
                  </a:lnTo>
                  <a:cubicBezTo>
                    <a:pt x="8027" y="14291"/>
                    <a:pt x="8027" y="14312"/>
                    <a:pt x="8007" y="14312"/>
                  </a:cubicBezTo>
                  <a:cubicBezTo>
                    <a:pt x="7997" y="14301"/>
                    <a:pt x="7982" y="14301"/>
                    <a:pt x="7967" y="14301"/>
                  </a:cubicBezTo>
                  <a:cubicBezTo>
                    <a:pt x="7951" y="14301"/>
                    <a:pt x="7935" y="14301"/>
                    <a:pt x="7922" y="14291"/>
                  </a:cubicBezTo>
                  <a:cubicBezTo>
                    <a:pt x="7903" y="14291"/>
                    <a:pt x="7903" y="14291"/>
                    <a:pt x="7883" y="14312"/>
                  </a:cubicBezTo>
                  <a:cubicBezTo>
                    <a:pt x="7855" y="14326"/>
                    <a:pt x="7814" y="14341"/>
                    <a:pt x="7772" y="14341"/>
                  </a:cubicBezTo>
                  <a:cubicBezTo>
                    <a:pt x="7754" y="14341"/>
                    <a:pt x="7736" y="14338"/>
                    <a:pt x="7718" y="14333"/>
                  </a:cubicBezTo>
                  <a:cubicBezTo>
                    <a:pt x="7699" y="14333"/>
                    <a:pt x="7654" y="14333"/>
                    <a:pt x="7634" y="14353"/>
                  </a:cubicBezTo>
                  <a:cubicBezTo>
                    <a:pt x="7634" y="14348"/>
                    <a:pt x="7632" y="14347"/>
                    <a:pt x="7629" y="14347"/>
                  </a:cubicBezTo>
                  <a:cubicBezTo>
                    <a:pt x="7623" y="14347"/>
                    <a:pt x="7614" y="14352"/>
                    <a:pt x="7606" y="14352"/>
                  </a:cubicBezTo>
                  <a:cubicBezTo>
                    <a:pt x="7599" y="14352"/>
                    <a:pt x="7594" y="14347"/>
                    <a:pt x="7594" y="14333"/>
                  </a:cubicBezTo>
                  <a:cubicBezTo>
                    <a:pt x="7564" y="14333"/>
                    <a:pt x="7537" y="14341"/>
                    <a:pt x="7515" y="14341"/>
                  </a:cubicBezTo>
                  <a:cubicBezTo>
                    <a:pt x="7505" y="14341"/>
                    <a:pt x="7496" y="14339"/>
                    <a:pt x="7490" y="14333"/>
                  </a:cubicBezTo>
                  <a:cubicBezTo>
                    <a:pt x="7481" y="14328"/>
                    <a:pt x="7473" y="14327"/>
                    <a:pt x="7464" y="14327"/>
                  </a:cubicBezTo>
                  <a:cubicBezTo>
                    <a:pt x="7440" y="14327"/>
                    <a:pt x="7415" y="14338"/>
                    <a:pt x="7391" y="14338"/>
                  </a:cubicBezTo>
                  <a:cubicBezTo>
                    <a:pt x="7382" y="14338"/>
                    <a:pt x="7374" y="14337"/>
                    <a:pt x="7365" y="14333"/>
                  </a:cubicBezTo>
                  <a:cubicBezTo>
                    <a:pt x="7365" y="14333"/>
                    <a:pt x="7356" y="14341"/>
                    <a:pt x="7350" y="14341"/>
                  </a:cubicBezTo>
                  <a:cubicBezTo>
                    <a:pt x="7348" y="14341"/>
                    <a:pt x="7345" y="14339"/>
                    <a:pt x="7345" y="14333"/>
                  </a:cubicBezTo>
                  <a:cubicBezTo>
                    <a:pt x="7336" y="14328"/>
                    <a:pt x="7327" y="14327"/>
                    <a:pt x="7320" y="14327"/>
                  </a:cubicBezTo>
                  <a:cubicBezTo>
                    <a:pt x="7300" y="14327"/>
                    <a:pt x="7286" y="14338"/>
                    <a:pt x="7273" y="14338"/>
                  </a:cubicBezTo>
                  <a:cubicBezTo>
                    <a:pt x="7269" y="14338"/>
                    <a:pt x="7265" y="14337"/>
                    <a:pt x="7261" y="14333"/>
                  </a:cubicBezTo>
                  <a:cubicBezTo>
                    <a:pt x="7241" y="14343"/>
                    <a:pt x="7220" y="14343"/>
                    <a:pt x="7199" y="14343"/>
                  </a:cubicBezTo>
                  <a:cubicBezTo>
                    <a:pt x="7177" y="14343"/>
                    <a:pt x="7156" y="14343"/>
                    <a:pt x="7136" y="14353"/>
                  </a:cubicBezTo>
                  <a:cubicBezTo>
                    <a:pt x="7096" y="14373"/>
                    <a:pt x="7052" y="14373"/>
                    <a:pt x="7012" y="14373"/>
                  </a:cubicBezTo>
                  <a:lnTo>
                    <a:pt x="6992" y="14373"/>
                  </a:lnTo>
                  <a:cubicBezTo>
                    <a:pt x="6966" y="14373"/>
                    <a:pt x="6937" y="14355"/>
                    <a:pt x="6909" y="14355"/>
                  </a:cubicBezTo>
                  <a:cubicBezTo>
                    <a:pt x="6895" y="14355"/>
                    <a:pt x="6881" y="14360"/>
                    <a:pt x="6867" y="14373"/>
                  </a:cubicBezTo>
                  <a:cubicBezTo>
                    <a:pt x="6848" y="14353"/>
                    <a:pt x="6848" y="14353"/>
                    <a:pt x="6828" y="14353"/>
                  </a:cubicBezTo>
                  <a:cubicBezTo>
                    <a:pt x="6815" y="14343"/>
                    <a:pt x="6799" y="14343"/>
                    <a:pt x="6784" y="14343"/>
                  </a:cubicBezTo>
                  <a:cubicBezTo>
                    <a:pt x="6768" y="14343"/>
                    <a:pt x="6753" y="14343"/>
                    <a:pt x="6743" y="14333"/>
                  </a:cubicBezTo>
                  <a:lnTo>
                    <a:pt x="6678" y="14333"/>
                  </a:lnTo>
                  <a:cubicBezTo>
                    <a:pt x="6665" y="14333"/>
                    <a:pt x="6652" y="14341"/>
                    <a:pt x="6633" y="14341"/>
                  </a:cubicBezTo>
                  <a:cubicBezTo>
                    <a:pt x="6623" y="14341"/>
                    <a:pt x="6612" y="14339"/>
                    <a:pt x="6599" y="14333"/>
                  </a:cubicBezTo>
                  <a:lnTo>
                    <a:pt x="6494" y="14333"/>
                  </a:lnTo>
                  <a:cubicBezTo>
                    <a:pt x="6488" y="14339"/>
                    <a:pt x="6481" y="14341"/>
                    <a:pt x="6474" y="14341"/>
                  </a:cubicBezTo>
                  <a:cubicBezTo>
                    <a:pt x="6461" y="14341"/>
                    <a:pt x="6446" y="14333"/>
                    <a:pt x="6430" y="14333"/>
                  </a:cubicBezTo>
                  <a:cubicBezTo>
                    <a:pt x="6410" y="14333"/>
                    <a:pt x="6390" y="14353"/>
                    <a:pt x="6390" y="14353"/>
                  </a:cubicBezTo>
                  <a:cubicBezTo>
                    <a:pt x="6362" y="14338"/>
                    <a:pt x="6331" y="14324"/>
                    <a:pt x="6294" y="14324"/>
                  </a:cubicBezTo>
                  <a:cubicBezTo>
                    <a:pt x="6279" y="14324"/>
                    <a:pt x="6263" y="14326"/>
                    <a:pt x="6246" y="14333"/>
                  </a:cubicBezTo>
                  <a:cubicBezTo>
                    <a:pt x="6236" y="14322"/>
                    <a:pt x="6219" y="14317"/>
                    <a:pt x="6203" y="14317"/>
                  </a:cubicBezTo>
                  <a:cubicBezTo>
                    <a:pt x="6187" y="14317"/>
                    <a:pt x="6171" y="14322"/>
                    <a:pt x="6161" y="14333"/>
                  </a:cubicBezTo>
                  <a:cubicBezTo>
                    <a:pt x="6141" y="14333"/>
                    <a:pt x="6121" y="14312"/>
                    <a:pt x="6121" y="14312"/>
                  </a:cubicBezTo>
                  <a:cubicBezTo>
                    <a:pt x="6101" y="14312"/>
                    <a:pt x="6101" y="14333"/>
                    <a:pt x="6081" y="14333"/>
                  </a:cubicBezTo>
                  <a:cubicBezTo>
                    <a:pt x="6069" y="14322"/>
                    <a:pt x="6058" y="14317"/>
                    <a:pt x="6047" y="14317"/>
                  </a:cubicBezTo>
                  <a:cubicBezTo>
                    <a:pt x="6037" y="14317"/>
                    <a:pt x="6027" y="14322"/>
                    <a:pt x="6017" y="14333"/>
                  </a:cubicBezTo>
                  <a:lnTo>
                    <a:pt x="5932" y="14333"/>
                  </a:lnTo>
                  <a:cubicBezTo>
                    <a:pt x="5912" y="14312"/>
                    <a:pt x="5872" y="14312"/>
                    <a:pt x="5833" y="14312"/>
                  </a:cubicBezTo>
                  <a:cubicBezTo>
                    <a:pt x="5768" y="14312"/>
                    <a:pt x="5708" y="14291"/>
                    <a:pt x="5644" y="14291"/>
                  </a:cubicBezTo>
                  <a:cubicBezTo>
                    <a:pt x="5644" y="14291"/>
                    <a:pt x="5644" y="14280"/>
                    <a:pt x="5637" y="14280"/>
                  </a:cubicBezTo>
                  <a:cubicBezTo>
                    <a:pt x="5635" y="14280"/>
                    <a:pt x="5630" y="14283"/>
                    <a:pt x="5624" y="14291"/>
                  </a:cubicBezTo>
                  <a:cubicBezTo>
                    <a:pt x="5615" y="14300"/>
                    <a:pt x="5607" y="14303"/>
                    <a:pt x="5597" y="14303"/>
                  </a:cubicBezTo>
                  <a:cubicBezTo>
                    <a:pt x="5569" y="14303"/>
                    <a:pt x="5537" y="14277"/>
                    <a:pt x="5509" y="14277"/>
                  </a:cubicBezTo>
                  <a:cubicBezTo>
                    <a:pt x="5498" y="14277"/>
                    <a:pt x="5488" y="14281"/>
                    <a:pt x="5479" y="14291"/>
                  </a:cubicBezTo>
                  <a:cubicBezTo>
                    <a:pt x="5447" y="14278"/>
                    <a:pt x="5431" y="14272"/>
                    <a:pt x="5415" y="14272"/>
                  </a:cubicBezTo>
                  <a:cubicBezTo>
                    <a:pt x="5400" y="14272"/>
                    <a:pt x="5385" y="14278"/>
                    <a:pt x="5355" y="14291"/>
                  </a:cubicBezTo>
                  <a:cubicBezTo>
                    <a:pt x="5335" y="14291"/>
                    <a:pt x="5335" y="14266"/>
                    <a:pt x="5290" y="14266"/>
                  </a:cubicBezTo>
                  <a:cubicBezTo>
                    <a:pt x="5270" y="14274"/>
                    <a:pt x="5255" y="14277"/>
                    <a:pt x="5241" y="14277"/>
                  </a:cubicBezTo>
                  <a:cubicBezTo>
                    <a:pt x="5212" y="14277"/>
                    <a:pt x="5189" y="14266"/>
                    <a:pt x="5146" y="14266"/>
                  </a:cubicBezTo>
                  <a:cubicBezTo>
                    <a:pt x="5126" y="14266"/>
                    <a:pt x="5146" y="14245"/>
                    <a:pt x="5126" y="14225"/>
                  </a:cubicBezTo>
                  <a:cubicBezTo>
                    <a:pt x="5107" y="14231"/>
                    <a:pt x="5088" y="14233"/>
                    <a:pt x="5071" y="14233"/>
                  </a:cubicBezTo>
                  <a:cubicBezTo>
                    <a:pt x="5028" y="14233"/>
                    <a:pt x="4990" y="14218"/>
                    <a:pt x="4962" y="14204"/>
                  </a:cubicBezTo>
                  <a:lnTo>
                    <a:pt x="4937" y="14184"/>
                  </a:lnTo>
                  <a:cubicBezTo>
                    <a:pt x="4922" y="14199"/>
                    <a:pt x="4906" y="14206"/>
                    <a:pt x="4891" y="14206"/>
                  </a:cubicBezTo>
                  <a:cubicBezTo>
                    <a:pt x="4866" y="14206"/>
                    <a:pt x="4840" y="14188"/>
                    <a:pt x="4813" y="14163"/>
                  </a:cubicBezTo>
                  <a:cubicBezTo>
                    <a:pt x="4774" y="14168"/>
                    <a:pt x="4735" y="14170"/>
                    <a:pt x="4695" y="14170"/>
                  </a:cubicBezTo>
                  <a:cubicBezTo>
                    <a:pt x="4564" y="14170"/>
                    <a:pt x="4425" y="14143"/>
                    <a:pt x="4295" y="14076"/>
                  </a:cubicBezTo>
                  <a:cubicBezTo>
                    <a:pt x="4289" y="14079"/>
                    <a:pt x="4283" y="14080"/>
                    <a:pt x="4276" y="14080"/>
                  </a:cubicBezTo>
                  <a:cubicBezTo>
                    <a:pt x="4243" y="14080"/>
                    <a:pt x="4200" y="14051"/>
                    <a:pt x="4157" y="14051"/>
                  </a:cubicBezTo>
                  <a:cubicBezTo>
                    <a:pt x="4149" y="14051"/>
                    <a:pt x="4140" y="14052"/>
                    <a:pt x="4131" y="14055"/>
                  </a:cubicBezTo>
                  <a:cubicBezTo>
                    <a:pt x="4089" y="14045"/>
                    <a:pt x="4052" y="14045"/>
                    <a:pt x="4019" y="14045"/>
                  </a:cubicBezTo>
                  <a:cubicBezTo>
                    <a:pt x="3985" y="14045"/>
                    <a:pt x="3954" y="14045"/>
                    <a:pt x="3922" y="14035"/>
                  </a:cubicBezTo>
                  <a:cubicBezTo>
                    <a:pt x="3922" y="14009"/>
                    <a:pt x="3902" y="14009"/>
                    <a:pt x="3902" y="14009"/>
                  </a:cubicBezTo>
                  <a:cubicBezTo>
                    <a:pt x="3842" y="14009"/>
                    <a:pt x="3797" y="14009"/>
                    <a:pt x="3758" y="13989"/>
                  </a:cubicBezTo>
                  <a:cubicBezTo>
                    <a:pt x="3758" y="13999"/>
                    <a:pt x="3753" y="14004"/>
                    <a:pt x="3745" y="14004"/>
                  </a:cubicBezTo>
                  <a:cubicBezTo>
                    <a:pt x="3738" y="14004"/>
                    <a:pt x="3728" y="13999"/>
                    <a:pt x="3718" y="13989"/>
                  </a:cubicBezTo>
                  <a:cubicBezTo>
                    <a:pt x="3718" y="13968"/>
                    <a:pt x="3673" y="13968"/>
                    <a:pt x="3653" y="13947"/>
                  </a:cubicBezTo>
                  <a:cubicBezTo>
                    <a:pt x="3636" y="13965"/>
                    <a:pt x="3623" y="13971"/>
                    <a:pt x="3612" y="13971"/>
                  </a:cubicBezTo>
                  <a:cubicBezTo>
                    <a:pt x="3596" y="13971"/>
                    <a:pt x="3583" y="13959"/>
                    <a:pt x="3569" y="13947"/>
                  </a:cubicBezTo>
                  <a:cubicBezTo>
                    <a:pt x="3549" y="13968"/>
                    <a:pt x="3549" y="13968"/>
                    <a:pt x="3529" y="13968"/>
                  </a:cubicBezTo>
                  <a:cubicBezTo>
                    <a:pt x="3509" y="13947"/>
                    <a:pt x="3489" y="13947"/>
                    <a:pt x="3469" y="13927"/>
                  </a:cubicBezTo>
                  <a:cubicBezTo>
                    <a:pt x="3447" y="13927"/>
                    <a:pt x="3430" y="13932"/>
                    <a:pt x="3417" y="13932"/>
                  </a:cubicBezTo>
                  <a:cubicBezTo>
                    <a:pt x="3404" y="13932"/>
                    <a:pt x="3395" y="13927"/>
                    <a:pt x="3384" y="13906"/>
                  </a:cubicBezTo>
                  <a:cubicBezTo>
                    <a:pt x="3375" y="13894"/>
                    <a:pt x="3365" y="13894"/>
                    <a:pt x="3354" y="13894"/>
                  </a:cubicBezTo>
                  <a:cubicBezTo>
                    <a:pt x="3343" y="13894"/>
                    <a:pt x="3332" y="13894"/>
                    <a:pt x="3320" y="13881"/>
                  </a:cubicBezTo>
                  <a:cubicBezTo>
                    <a:pt x="3260" y="13881"/>
                    <a:pt x="3220" y="13860"/>
                    <a:pt x="3176" y="13819"/>
                  </a:cubicBezTo>
                  <a:lnTo>
                    <a:pt x="3116" y="13819"/>
                  </a:lnTo>
                  <a:cubicBezTo>
                    <a:pt x="3116" y="13799"/>
                    <a:pt x="3136" y="13799"/>
                    <a:pt x="3116" y="13799"/>
                  </a:cubicBezTo>
                  <a:cubicBezTo>
                    <a:pt x="3011" y="13778"/>
                    <a:pt x="2887" y="13752"/>
                    <a:pt x="2802" y="13711"/>
                  </a:cubicBezTo>
                  <a:cubicBezTo>
                    <a:pt x="2763" y="13711"/>
                    <a:pt x="2743" y="13711"/>
                    <a:pt x="2698" y="13691"/>
                  </a:cubicBezTo>
                  <a:lnTo>
                    <a:pt x="2678" y="13691"/>
                  </a:lnTo>
                  <a:cubicBezTo>
                    <a:pt x="2668" y="13680"/>
                    <a:pt x="2663" y="13675"/>
                    <a:pt x="2658" y="13675"/>
                  </a:cubicBezTo>
                  <a:cubicBezTo>
                    <a:pt x="2653" y="13675"/>
                    <a:pt x="2648" y="13680"/>
                    <a:pt x="2638" y="13691"/>
                  </a:cubicBezTo>
                  <a:cubicBezTo>
                    <a:pt x="2618" y="13670"/>
                    <a:pt x="2574" y="13691"/>
                    <a:pt x="2574" y="13650"/>
                  </a:cubicBezTo>
                  <a:lnTo>
                    <a:pt x="2494" y="13650"/>
                  </a:lnTo>
                  <a:cubicBezTo>
                    <a:pt x="2449" y="13650"/>
                    <a:pt x="2429" y="13624"/>
                    <a:pt x="2390" y="13624"/>
                  </a:cubicBezTo>
                  <a:cubicBezTo>
                    <a:pt x="2305" y="13603"/>
                    <a:pt x="2225" y="13563"/>
                    <a:pt x="2121" y="13542"/>
                  </a:cubicBezTo>
                  <a:lnTo>
                    <a:pt x="2101" y="13521"/>
                  </a:lnTo>
                  <a:cubicBezTo>
                    <a:pt x="2077" y="13497"/>
                    <a:pt x="2060" y="13491"/>
                    <a:pt x="2044" y="13491"/>
                  </a:cubicBezTo>
                  <a:cubicBezTo>
                    <a:pt x="2029" y="13491"/>
                    <a:pt x="2015" y="13496"/>
                    <a:pt x="1996" y="13496"/>
                  </a:cubicBezTo>
                  <a:lnTo>
                    <a:pt x="1996" y="13475"/>
                  </a:lnTo>
                  <a:cubicBezTo>
                    <a:pt x="1977" y="13475"/>
                    <a:pt x="1952" y="13475"/>
                    <a:pt x="1932" y="13455"/>
                  </a:cubicBezTo>
                  <a:lnTo>
                    <a:pt x="1912" y="13475"/>
                  </a:lnTo>
                  <a:cubicBezTo>
                    <a:pt x="1892" y="13455"/>
                    <a:pt x="1852" y="13475"/>
                    <a:pt x="1852" y="13434"/>
                  </a:cubicBezTo>
                  <a:lnTo>
                    <a:pt x="1748" y="13434"/>
                  </a:lnTo>
                  <a:cubicBezTo>
                    <a:pt x="1728" y="13393"/>
                    <a:pt x="1683" y="13367"/>
                    <a:pt x="1663" y="13347"/>
                  </a:cubicBezTo>
                  <a:cubicBezTo>
                    <a:pt x="1643" y="13326"/>
                    <a:pt x="1623" y="13326"/>
                    <a:pt x="1603" y="13326"/>
                  </a:cubicBezTo>
                  <a:cubicBezTo>
                    <a:pt x="1558" y="13326"/>
                    <a:pt x="1539" y="13326"/>
                    <a:pt x="1519" y="13306"/>
                  </a:cubicBezTo>
                  <a:cubicBezTo>
                    <a:pt x="1499" y="13285"/>
                    <a:pt x="1479" y="13285"/>
                    <a:pt x="1454" y="13265"/>
                  </a:cubicBezTo>
                  <a:cubicBezTo>
                    <a:pt x="1394" y="13265"/>
                    <a:pt x="1310" y="13265"/>
                    <a:pt x="1250" y="13219"/>
                  </a:cubicBezTo>
                  <a:lnTo>
                    <a:pt x="1250" y="13239"/>
                  </a:lnTo>
                  <a:cubicBezTo>
                    <a:pt x="1205" y="13219"/>
                    <a:pt x="1165" y="13219"/>
                    <a:pt x="1145" y="13177"/>
                  </a:cubicBezTo>
                  <a:cubicBezTo>
                    <a:pt x="1145" y="13198"/>
                    <a:pt x="1145" y="13198"/>
                    <a:pt x="1125" y="13198"/>
                  </a:cubicBezTo>
                  <a:cubicBezTo>
                    <a:pt x="1081" y="13157"/>
                    <a:pt x="1041" y="13136"/>
                    <a:pt x="1001" y="13111"/>
                  </a:cubicBezTo>
                  <a:cubicBezTo>
                    <a:pt x="936" y="13090"/>
                    <a:pt x="877" y="13090"/>
                    <a:pt x="832" y="13049"/>
                  </a:cubicBezTo>
                  <a:cubicBezTo>
                    <a:pt x="832" y="13049"/>
                    <a:pt x="823" y="13058"/>
                    <a:pt x="811" y="13058"/>
                  </a:cubicBezTo>
                  <a:cubicBezTo>
                    <a:pt x="805" y="13058"/>
                    <a:pt x="799" y="13056"/>
                    <a:pt x="792" y="13049"/>
                  </a:cubicBezTo>
                  <a:cubicBezTo>
                    <a:pt x="772" y="13029"/>
                    <a:pt x="752" y="13029"/>
                    <a:pt x="732" y="13008"/>
                  </a:cubicBezTo>
                  <a:cubicBezTo>
                    <a:pt x="648" y="12982"/>
                    <a:pt x="583" y="12962"/>
                    <a:pt x="523" y="12941"/>
                  </a:cubicBezTo>
                  <a:lnTo>
                    <a:pt x="484" y="12941"/>
                  </a:lnTo>
                  <a:lnTo>
                    <a:pt x="484" y="12921"/>
                  </a:lnTo>
                  <a:cubicBezTo>
                    <a:pt x="439" y="12921"/>
                    <a:pt x="419" y="12900"/>
                    <a:pt x="379" y="12880"/>
                  </a:cubicBezTo>
                  <a:lnTo>
                    <a:pt x="379" y="12900"/>
                  </a:lnTo>
                  <a:cubicBezTo>
                    <a:pt x="362" y="12882"/>
                    <a:pt x="341" y="12830"/>
                    <a:pt x="310" y="12830"/>
                  </a:cubicBezTo>
                  <a:cubicBezTo>
                    <a:pt x="305" y="12830"/>
                    <a:pt x="300" y="12831"/>
                    <a:pt x="295" y="12833"/>
                  </a:cubicBezTo>
                  <a:cubicBezTo>
                    <a:pt x="279" y="12833"/>
                    <a:pt x="263" y="12807"/>
                    <a:pt x="234" y="12807"/>
                  </a:cubicBezTo>
                  <a:cubicBezTo>
                    <a:pt x="227" y="12807"/>
                    <a:pt x="219" y="12809"/>
                    <a:pt x="210" y="12813"/>
                  </a:cubicBezTo>
                  <a:lnTo>
                    <a:pt x="235" y="12793"/>
                  </a:lnTo>
                  <a:cubicBezTo>
                    <a:pt x="190" y="12793"/>
                    <a:pt x="150" y="12772"/>
                    <a:pt x="130" y="12772"/>
                  </a:cubicBezTo>
                  <a:cubicBezTo>
                    <a:pt x="121" y="12776"/>
                    <a:pt x="112" y="12778"/>
                    <a:pt x="103" y="12778"/>
                  </a:cubicBezTo>
                  <a:cubicBezTo>
                    <a:pt x="78" y="12778"/>
                    <a:pt x="54" y="12766"/>
                    <a:pt x="31" y="12766"/>
                  </a:cubicBezTo>
                  <a:cubicBezTo>
                    <a:pt x="23" y="12766"/>
                    <a:pt x="14" y="12767"/>
                    <a:pt x="6" y="12772"/>
                  </a:cubicBezTo>
                  <a:cubicBezTo>
                    <a:pt x="-14" y="12793"/>
                    <a:pt x="26" y="12813"/>
                    <a:pt x="6" y="12833"/>
                  </a:cubicBezTo>
                  <a:cubicBezTo>
                    <a:pt x="16" y="12844"/>
                    <a:pt x="21" y="12844"/>
                    <a:pt x="23" y="12844"/>
                  </a:cubicBezTo>
                  <a:cubicBezTo>
                    <a:pt x="26" y="12844"/>
                    <a:pt x="26" y="12844"/>
                    <a:pt x="26" y="12854"/>
                  </a:cubicBezTo>
                  <a:lnTo>
                    <a:pt x="26" y="12880"/>
                  </a:lnTo>
                  <a:cubicBezTo>
                    <a:pt x="38" y="12872"/>
                    <a:pt x="50" y="12869"/>
                    <a:pt x="62" y="12869"/>
                  </a:cubicBezTo>
                  <a:cubicBezTo>
                    <a:pt x="90" y="12869"/>
                    <a:pt x="117" y="12886"/>
                    <a:pt x="130" y="12900"/>
                  </a:cubicBezTo>
                  <a:cubicBezTo>
                    <a:pt x="150" y="12900"/>
                    <a:pt x="130" y="12921"/>
                    <a:pt x="150" y="12921"/>
                  </a:cubicBezTo>
                  <a:cubicBezTo>
                    <a:pt x="210" y="12941"/>
                    <a:pt x="255" y="12962"/>
                    <a:pt x="314" y="12982"/>
                  </a:cubicBezTo>
                  <a:cubicBezTo>
                    <a:pt x="334" y="12982"/>
                    <a:pt x="314" y="12962"/>
                    <a:pt x="334" y="12962"/>
                  </a:cubicBezTo>
                  <a:cubicBezTo>
                    <a:pt x="359" y="12982"/>
                    <a:pt x="334" y="13008"/>
                    <a:pt x="359" y="13008"/>
                  </a:cubicBezTo>
                  <a:cubicBezTo>
                    <a:pt x="369" y="13018"/>
                    <a:pt x="379" y="13018"/>
                    <a:pt x="387" y="13018"/>
                  </a:cubicBezTo>
                  <a:cubicBezTo>
                    <a:pt x="394" y="13018"/>
                    <a:pt x="399" y="13018"/>
                    <a:pt x="399" y="13029"/>
                  </a:cubicBezTo>
                  <a:cubicBezTo>
                    <a:pt x="419" y="13008"/>
                    <a:pt x="419" y="12982"/>
                    <a:pt x="439" y="12982"/>
                  </a:cubicBezTo>
                  <a:cubicBezTo>
                    <a:pt x="459" y="13029"/>
                    <a:pt x="459" y="13070"/>
                    <a:pt x="503" y="13070"/>
                  </a:cubicBezTo>
                  <a:cubicBezTo>
                    <a:pt x="563" y="13070"/>
                    <a:pt x="608" y="13111"/>
                    <a:pt x="648" y="13111"/>
                  </a:cubicBezTo>
                  <a:cubicBezTo>
                    <a:pt x="707" y="13157"/>
                    <a:pt x="772" y="13157"/>
                    <a:pt x="812" y="13198"/>
                  </a:cubicBezTo>
                  <a:cubicBezTo>
                    <a:pt x="832" y="13219"/>
                    <a:pt x="877" y="13239"/>
                    <a:pt x="916" y="13239"/>
                  </a:cubicBezTo>
                  <a:cubicBezTo>
                    <a:pt x="956" y="13239"/>
                    <a:pt x="981" y="13265"/>
                    <a:pt x="1001" y="13285"/>
                  </a:cubicBezTo>
                  <a:lnTo>
                    <a:pt x="1021" y="13285"/>
                  </a:lnTo>
                  <a:cubicBezTo>
                    <a:pt x="1021" y="13271"/>
                    <a:pt x="1031" y="13254"/>
                    <a:pt x="1037" y="13254"/>
                  </a:cubicBezTo>
                  <a:cubicBezTo>
                    <a:pt x="1039" y="13254"/>
                    <a:pt x="1041" y="13257"/>
                    <a:pt x="1041" y="13265"/>
                  </a:cubicBezTo>
                  <a:lnTo>
                    <a:pt x="1041" y="13285"/>
                  </a:lnTo>
                  <a:cubicBezTo>
                    <a:pt x="1125" y="13306"/>
                    <a:pt x="1185" y="13306"/>
                    <a:pt x="1250" y="13367"/>
                  </a:cubicBezTo>
                  <a:cubicBezTo>
                    <a:pt x="1250" y="13367"/>
                    <a:pt x="1270" y="13393"/>
                    <a:pt x="1290" y="13393"/>
                  </a:cubicBezTo>
                  <a:cubicBezTo>
                    <a:pt x="1310" y="13393"/>
                    <a:pt x="1329" y="13414"/>
                    <a:pt x="1374" y="13414"/>
                  </a:cubicBezTo>
                  <a:lnTo>
                    <a:pt x="1329" y="13414"/>
                  </a:lnTo>
                  <a:cubicBezTo>
                    <a:pt x="1342" y="13424"/>
                    <a:pt x="1353" y="13424"/>
                    <a:pt x="1364" y="13424"/>
                  </a:cubicBezTo>
                  <a:cubicBezTo>
                    <a:pt x="1374" y="13424"/>
                    <a:pt x="1384" y="13424"/>
                    <a:pt x="1394" y="13434"/>
                  </a:cubicBezTo>
                  <a:cubicBezTo>
                    <a:pt x="1394" y="13455"/>
                    <a:pt x="1394" y="13455"/>
                    <a:pt x="1414" y="13455"/>
                  </a:cubicBezTo>
                  <a:cubicBezTo>
                    <a:pt x="1434" y="13455"/>
                    <a:pt x="1454" y="13455"/>
                    <a:pt x="1479" y="13475"/>
                  </a:cubicBezTo>
                  <a:cubicBezTo>
                    <a:pt x="1519" y="13496"/>
                    <a:pt x="1578" y="13496"/>
                    <a:pt x="1643" y="13521"/>
                  </a:cubicBezTo>
                  <a:cubicBezTo>
                    <a:pt x="1643" y="13525"/>
                    <a:pt x="1644" y="13527"/>
                    <a:pt x="1645" y="13527"/>
                  </a:cubicBezTo>
                  <a:cubicBezTo>
                    <a:pt x="1649" y="13527"/>
                    <a:pt x="1658" y="13513"/>
                    <a:pt x="1669" y="13513"/>
                  </a:cubicBezTo>
                  <a:cubicBezTo>
                    <a:pt x="1674" y="13513"/>
                    <a:pt x="1678" y="13515"/>
                    <a:pt x="1683" y="13521"/>
                  </a:cubicBezTo>
                  <a:lnTo>
                    <a:pt x="1703" y="13542"/>
                  </a:lnTo>
                  <a:cubicBezTo>
                    <a:pt x="1748" y="13542"/>
                    <a:pt x="1767" y="13563"/>
                    <a:pt x="1807" y="13563"/>
                  </a:cubicBezTo>
                  <a:cubicBezTo>
                    <a:pt x="1827" y="13583"/>
                    <a:pt x="1852" y="13603"/>
                    <a:pt x="1892" y="13603"/>
                  </a:cubicBezTo>
                  <a:cubicBezTo>
                    <a:pt x="1932" y="13624"/>
                    <a:pt x="1996" y="13650"/>
                    <a:pt x="2036" y="13670"/>
                  </a:cubicBezTo>
                  <a:cubicBezTo>
                    <a:pt x="2056" y="13691"/>
                    <a:pt x="2101" y="13691"/>
                    <a:pt x="2121" y="13691"/>
                  </a:cubicBezTo>
                  <a:cubicBezTo>
                    <a:pt x="2141" y="13711"/>
                    <a:pt x="2141" y="13711"/>
                    <a:pt x="2161" y="13732"/>
                  </a:cubicBezTo>
                  <a:lnTo>
                    <a:pt x="2245" y="13732"/>
                  </a:lnTo>
                  <a:cubicBezTo>
                    <a:pt x="2225" y="13732"/>
                    <a:pt x="2225" y="13732"/>
                    <a:pt x="2225" y="13752"/>
                  </a:cubicBezTo>
                  <a:cubicBezTo>
                    <a:pt x="2225" y="13752"/>
                    <a:pt x="2245" y="13752"/>
                    <a:pt x="2245" y="13778"/>
                  </a:cubicBezTo>
                  <a:cubicBezTo>
                    <a:pt x="2265" y="13752"/>
                    <a:pt x="2265" y="13752"/>
                    <a:pt x="2285" y="13752"/>
                  </a:cubicBezTo>
                  <a:cubicBezTo>
                    <a:pt x="2325" y="13778"/>
                    <a:pt x="2370" y="13778"/>
                    <a:pt x="2429" y="13799"/>
                  </a:cubicBezTo>
                  <a:cubicBezTo>
                    <a:pt x="2482" y="13815"/>
                    <a:pt x="2530" y="13845"/>
                    <a:pt x="2592" y="13845"/>
                  </a:cubicBezTo>
                  <a:cubicBezTo>
                    <a:pt x="2607" y="13845"/>
                    <a:pt x="2622" y="13843"/>
                    <a:pt x="2638" y="13840"/>
                  </a:cubicBezTo>
                  <a:cubicBezTo>
                    <a:pt x="2658" y="13840"/>
                    <a:pt x="2698" y="13860"/>
                    <a:pt x="2723" y="13860"/>
                  </a:cubicBezTo>
                  <a:cubicBezTo>
                    <a:pt x="2743" y="13860"/>
                    <a:pt x="2783" y="13881"/>
                    <a:pt x="2783" y="13881"/>
                  </a:cubicBezTo>
                  <a:cubicBezTo>
                    <a:pt x="2867" y="13947"/>
                    <a:pt x="2947" y="13947"/>
                    <a:pt x="3031" y="13989"/>
                  </a:cubicBezTo>
                  <a:cubicBezTo>
                    <a:pt x="3071" y="13989"/>
                    <a:pt x="3116" y="14009"/>
                    <a:pt x="3136" y="14035"/>
                  </a:cubicBezTo>
                  <a:cubicBezTo>
                    <a:pt x="3146" y="14022"/>
                    <a:pt x="3151" y="14015"/>
                    <a:pt x="3156" y="14015"/>
                  </a:cubicBezTo>
                  <a:cubicBezTo>
                    <a:pt x="3160" y="14015"/>
                    <a:pt x="3166" y="14022"/>
                    <a:pt x="3176" y="14035"/>
                  </a:cubicBezTo>
                  <a:cubicBezTo>
                    <a:pt x="3220" y="14035"/>
                    <a:pt x="3260" y="14055"/>
                    <a:pt x="3280" y="14055"/>
                  </a:cubicBezTo>
                  <a:cubicBezTo>
                    <a:pt x="3300" y="14055"/>
                    <a:pt x="3365" y="14076"/>
                    <a:pt x="3384" y="14096"/>
                  </a:cubicBezTo>
                  <a:cubicBezTo>
                    <a:pt x="3404" y="14096"/>
                    <a:pt x="3404" y="14096"/>
                    <a:pt x="3424" y="14117"/>
                  </a:cubicBezTo>
                  <a:cubicBezTo>
                    <a:pt x="3424" y="14096"/>
                    <a:pt x="3444" y="14096"/>
                    <a:pt x="3444" y="14096"/>
                  </a:cubicBezTo>
                  <a:cubicBezTo>
                    <a:pt x="3444" y="14096"/>
                    <a:pt x="3444" y="14117"/>
                    <a:pt x="3469" y="14117"/>
                  </a:cubicBezTo>
                  <a:cubicBezTo>
                    <a:pt x="3475" y="14123"/>
                    <a:pt x="3479" y="14125"/>
                    <a:pt x="3483" y="14125"/>
                  </a:cubicBezTo>
                  <a:cubicBezTo>
                    <a:pt x="3491" y="14125"/>
                    <a:pt x="3495" y="14111"/>
                    <a:pt x="3509" y="14096"/>
                  </a:cubicBezTo>
                  <a:cubicBezTo>
                    <a:pt x="3509" y="14137"/>
                    <a:pt x="3529" y="14137"/>
                    <a:pt x="3549" y="14163"/>
                  </a:cubicBezTo>
                  <a:cubicBezTo>
                    <a:pt x="3569" y="14163"/>
                    <a:pt x="3593" y="14163"/>
                    <a:pt x="3613" y="14137"/>
                  </a:cubicBezTo>
                  <a:cubicBezTo>
                    <a:pt x="3638" y="14179"/>
                    <a:pt x="3672" y="14187"/>
                    <a:pt x="3709" y="14187"/>
                  </a:cubicBezTo>
                  <a:cubicBezTo>
                    <a:pt x="3731" y="14187"/>
                    <a:pt x="3755" y="14184"/>
                    <a:pt x="3777" y="14184"/>
                  </a:cubicBezTo>
                  <a:cubicBezTo>
                    <a:pt x="3797" y="14204"/>
                    <a:pt x="3797" y="14204"/>
                    <a:pt x="3817" y="14225"/>
                  </a:cubicBezTo>
                  <a:cubicBezTo>
                    <a:pt x="3836" y="14207"/>
                    <a:pt x="3854" y="14201"/>
                    <a:pt x="3870" y="14201"/>
                  </a:cubicBezTo>
                  <a:cubicBezTo>
                    <a:pt x="3892" y="14201"/>
                    <a:pt x="3910" y="14213"/>
                    <a:pt x="3922" y="14225"/>
                  </a:cubicBezTo>
                  <a:cubicBezTo>
                    <a:pt x="3967" y="14225"/>
                    <a:pt x="4006" y="14225"/>
                    <a:pt x="4026" y="14245"/>
                  </a:cubicBezTo>
                  <a:lnTo>
                    <a:pt x="4046" y="14245"/>
                  </a:lnTo>
                  <a:cubicBezTo>
                    <a:pt x="4131" y="14245"/>
                    <a:pt x="4215" y="14312"/>
                    <a:pt x="4295" y="14312"/>
                  </a:cubicBezTo>
                  <a:cubicBezTo>
                    <a:pt x="4331" y="14312"/>
                    <a:pt x="4351" y="14338"/>
                    <a:pt x="4368" y="14338"/>
                  </a:cubicBezTo>
                  <a:cubicBezTo>
                    <a:pt x="4372" y="14338"/>
                    <a:pt x="4376" y="14336"/>
                    <a:pt x="4380" y="14333"/>
                  </a:cubicBezTo>
                  <a:cubicBezTo>
                    <a:pt x="4388" y="14328"/>
                    <a:pt x="4395" y="14327"/>
                    <a:pt x="4401" y="14327"/>
                  </a:cubicBezTo>
                  <a:cubicBezTo>
                    <a:pt x="4428" y="14327"/>
                    <a:pt x="4444" y="14353"/>
                    <a:pt x="4464" y="14353"/>
                  </a:cubicBezTo>
                  <a:cubicBezTo>
                    <a:pt x="4478" y="14346"/>
                    <a:pt x="4489" y="14344"/>
                    <a:pt x="4499" y="14344"/>
                  </a:cubicBezTo>
                  <a:cubicBezTo>
                    <a:pt x="4520" y="14344"/>
                    <a:pt x="4537" y="14353"/>
                    <a:pt x="4564" y="14353"/>
                  </a:cubicBezTo>
                  <a:cubicBezTo>
                    <a:pt x="4609" y="14353"/>
                    <a:pt x="4628" y="14373"/>
                    <a:pt x="4668" y="14394"/>
                  </a:cubicBezTo>
                  <a:cubicBezTo>
                    <a:pt x="4688" y="14373"/>
                    <a:pt x="4688" y="14373"/>
                    <a:pt x="4713" y="14373"/>
                  </a:cubicBezTo>
                  <a:cubicBezTo>
                    <a:pt x="4753" y="14420"/>
                    <a:pt x="4838" y="14394"/>
                    <a:pt x="4897" y="14420"/>
                  </a:cubicBezTo>
                  <a:cubicBezTo>
                    <a:pt x="4962" y="14440"/>
                    <a:pt x="5022" y="14440"/>
                    <a:pt x="5086" y="14440"/>
                  </a:cubicBezTo>
                  <a:cubicBezTo>
                    <a:pt x="5166" y="14481"/>
                    <a:pt x="5251" y="14481"/>
                    <a:pt x="5335" y="14502"/>
                  </a:cubicBezTo>
                  <a:cubicBezTo>
                    <a:pt x="5348" y="14502"/>
                    <a:pt x="5362" y="14511"/>
                    <a:pt x="5381" y="14511"/>
                  </a:cubicBezTo>
                  <a:cubicBezTo>
                    <a:pt x="5390" y="14511"/>
                    <a:pt x="5401" y="14509"/>
                    <a:pt x="5415" y="14502"/>
                  </a:cubicBezTo>
                  <a:cubicBezTo>
                    <a:pt x="5435" y="14502"/>
                    <a:pt x="5479" y="14502"/>
                    <a:pt x="5499" y="14522"/>
                  </a:cubicBezTo>
                  <a:lnTo>
                    <a:pt x="5728" y="14522"/>
                  </a:lnTo>
                  <a:cubicBezTo>
                    <a:pt x="5748" y="14522"/>
                    <a:pt x="5768" y="14522"/>
                    <a:pt x="5788" y="14502"/>
                  </a:cubicBezTo>
                  <a:cubicBezTo>
                    <a:pt x="5808" y="14522"/>
                    <a:pt x="5808" y="14522"/>
                    <a:pt x="5833" y="14522"/>
                  </a:cubicBezTo>
                  <a:cubicBezTo>
                    <a:pt x="5833" y="14522"/>
                    <a:pt x="5853" y="14522"/>
                    <a:pt x="5853" y="14502"/>
                  </a:cubicBezTo>
                  <a:cubicBezTo>
                    <a:pt x="5872" y="14522"/>
                    <a:pt x="5912" y="14548"/>
                    <a:pt x="5932" y="14548"/>
                  </a:cubicBezTo>
                  <a:lnTo>
                    <a:pt x="6057" y="14548"/>
                  </a:lnTo>
                  <a:cubicBezTo>
                    <a:pt x="6089" y="14535"/>
                    <a:pt x="6126" y="14529"/>
                    <a:pt x="6165" y="14529"/>
                  </a:cubicBezTo>
                  <a:cubicBezTo>
                    <a:pt x="6204" y="14529"/>
                    <a:pt x="6246" y="14535"/>
                    <a:pt x="6285" y="14548"/>
                  </a:cubicBezTo>
                  <a:cubicBezTo>
                    <a:pt x="6299" y="14548"/>
                    <a:pt x="6323" y="14557"/>
                    <a:pt x="6344" y="14557"/>
                  </a:cubicBezTo>
                  <a:cubicBezTo>
                    <a:pt x="6354" y="14557"/>
                    <a:pt x="6363" y="14555"/>
                    <a:pt x="6370" y="14548"/>
                  </a:cubicBezTo>
                  <a:cubicBezTo>
                    <a:pt x="6390" y="14548"/>
                    <a:pt x="6430" y="14568"/>
                    <a:pt x="6454" y="14568"/>
                  </a:cubicBezTo>
                  <a:cubicBezTo>
                    <a:pt x="6481" y="14568"/>
                    <a:pt x="6499" y="14559"/>
                    <a:pt x="6519" y="14559"/>
                  </a:cubicBezTo>
                  <a:cubicBezTo>
                    <a:pt x="6530" y="14559"/>
                    <a:pt x="6541" y="14562"/>
                    <a:pt x="6554" y="14568"/>
                  </a:cubicBezTo>
                  <a:lnTo>
                    <a:pt x="6579" y="14568"/>
                  </a:lnTo>
                  <a:cubicBezTo>
                    <a:pt x="6599" y="14568"/>
                    <a:pt x="6599" y="14589"/>
                    <a:pt x="6619" y="14589"/>
                  </a:cubicBezTo>
                  <a:cubicBezTo>
                    <a:pt x="6723" y="14589"/>
                    <a:pt x="6828" y="14589"/>
                    <a:pt x="6927" y="14568"/>
                  </a:cubicBezTo>
                  <a:cubicBezTo>
                    <a:pt x="6952" y="14568"/>
                    <a:pt x="6992" y="14568"/>
                    <a:pt x="7012" y="14589"/>
                  </a:cubicBezTo>
                  <a:cubicBezTo>
                    <a:pt x="7043" y="14574"/>
                    <a:pt x="7074" y="14570"/>
                    <a:pt x="7104" y="14570"/>
                  </a:cubicBezTo>
                  <a:cubicBezTo>
                    <a:pt x="7137" y="14570"/>
                    <a:pt x="7170" y="14575"/>
                    <a:pt x="7204" y="14575"/>
                  </a:cubicBezTo>
                  <a:cubicBezTo>
                    <a:pt x="7223" y="14575"/>
                    <a:pt x="7241" y="14573"/>
                    <a:pt x="7261" y="14568"/>
                  </a:cubicBezTo>
                  <a:lnTo>
                    <a:pt x="7300" y="14568"/>
                  </a:lnTo>
                  <a:cubicBezTo>
                    <a:pt x="7317" y="14568"/>
                    <a:pt x="7331" y="14578"/>
                    <a:pt x="7345" y="14578"/>
                  </a:cubicBezTo>
                  <a:cubicBezTo>
                    <a:pt x="7352" y="14578"/>
                    <a:pt x="7359" y="14575"/>
                    <a:pt x="7365" y="14568"/>
                  </a:cubicBezTo>
                  <a:lnTo>
                    <a:pt x="7405" y="14568"/>
                  </a:lnTo>
                  <a:cubicBezTo>
                    <a:pt x="7415" y="14558"/>
                    <a:pt x="7431" y="14553"/>
                    <a:pt x="7447" y="14553"/>
                  </a:cubicBezTo>
                  <a:cubicBezTo>
                    <a:pt x="7463" y="14553"/>
                    <a:pt x="7480" y="14558"/>
                    <a:pt x="7490" y="14568"/>
                  </a:cubicBezTo>
                  <a:cubicBezTo>
                    <a:pt x="7503" y="14575"/>
                    <a:pt x="7517" y="14578"/>
                    <a:pt x="7531" y="14578"/>
                  </a:cubicBezTo>
                  <a:cubicBezTo>
                    <a:pt x="7559" y="14578"/>
                    <a:pt x="7588" y="14568"/>
                    <a:pt x="7614" y="14568"/>
                  </a:cubicBezTo>
                  <a:cubicBezTo>
                    <a:pt x="7640" y="14568"/>
                    <a:pt x="7658" y="14559"/>
                    <a:pt x="7680" y="14559"/>
                  </a:cubicBezTo>
                  <a:cubicBezTo>
                    <a:pt x="7691" y="14559"/>
                    <a:pt x="7704" y="14562"/>
                    <a:pt x="7718" y="14568"/>
                  </a:cubicBezTo>
                  <a:cubicBezTo>
                    <a:pt x="7723" y="14564"/>
                    <a:pt x="7727" y="14563"/>
                    <a:pt x="7731" y="14563"/>
                  </a:cubicBezTo>
                  <a:cubicBezTo>
                    <a:pt x="7743" y="14563"/>
                    <a:pt x="7754" y="14574"/>
                    <a:pt x="7765" y="14574"/>
                  </a:cubicBezTo>
                  <a:cubicBezTo>
                    <a:pt x="7770" y="14574"/>
                    <a:pt x="7774" y="14573"/>
                    <a:pt x="7778" y="14568"/>
                  </a:cubicBezTo>
                  <a:cubicBezTo>
                    <a:pt x="7823" y="14568"/>
                    <a:pt x="7883" y="14548"/>
                    <a:pt x="7922" y="14548"/>
                  </a:cubicBezTo>
                  <a:lnTo>
                    <a:pt x="8072" y="14548"/>
                  </a:lnTo>
                  <a:cubicBezTo>
                    <a:pt x="8104" y="14548"/>
                    <a:pt x="8137" y="14517"/>
                    <a:pt x="8172" y="14517"/>
                  </a:cubicBezTo>
                  <a:cubicBezTo>
                    <a:pt x="8180" y="14517"/>
                    <a:pt x="8188" y="14519"/>
                    <a:pt x="8196" y="14522"/>
                  </a:cubicBezTo>
                  <a:cubicBezTo>
                    <a:pt x="8216" y="14522"/>
                    <a:pt x="8256" y="14502"/>
                    <a:pt x="8276" y="14502"/>
                  </a:cubicBezTo>
                  <a:cubicBezTo>
                    <a:pt x="8289" y="14502"/>
                    <a:pt x="8313" y="14493"/>
                    <a:pt x="8334" y="14493"/>
                  </a:cubicBezTo>
                  <a:cubicBezTo>
                    <a:pt x="8344" y="14493"/>
                    <a:pt x="8354" y="14495"/>
                    <a:pt x="8360" y="14502"/>
                  </a:cubicBezTo>
                  <a:cubicBezTo>
                    <a:pt x="8374" y="14495"/>
                    <a:pt x="8387" y="14493"/>
                    <a:pt x="8401" y="14493"/>
                  </a:cubicBezTo>
                  <a:cubicBezTo>
                    <a:pt x="8427" y="14493"/>
                    <a:pt x="8452" y="14502"/>
                    <a:pt x="8465" y="14502"/>
                  </a:cubicBezTo>
                  <a:cubicBezTo>
                    <a:pt x="8505" y="14481"/>
                    <a:pt x="8525" y="14481"/>
                    <a:pt x="8569" y="14481"/>
                  </a:cubicBezTo>
                  <a:cubicBezTo>
                    <a:pt x="8617" y="14481"/>
                    <a:pt x="8681" y="14455"/>
                    <a:pt x="8745" y="14455"/>
                  </a:cubicBezTo>
                  <a:cubicBezTo>
                    <a:pt x="8761" y="14455"/>
                    <a:pt x="8777" y="14457"/>
                    <a:pt x="8793" y="14461"/>
                  </a:cubicBezTo>
                  <a:cubicBezTo>
                    <a:pt x="8818" y="14461"/>
                    <a:pt x="8818" y="14440"/>
                    <a:pt x="8818" y="14440"/>
                  </a:cubicBezTo>
                  <a:lnTo>
                    <a:pt x="8858" y="14440"/>
                  </a:lnTo>
                  <a:cubicBezTo>
                    <a:pt x="8862" y="14436"/>
                    <a:pt x="8869" y="14434"/>
                    <a:pt x="8877" y="14434"/>
                  </a:cubicBezTo>
                  <a:cubicBezTo>
                    <a:pt x="8892" y="14434"/>
                    <a:pt x="8910" y="14439"/>
                    <a:pt x="8927" y="14439"/>
                  </a:cubicBezTo>
                  <a:cubicBezTo>
                    <a:pt x="8942" y="14439"/>
                    <a:pt x="8955" y="14435"/>
                    <a:pt x="8962" y="14420"/>
                  </a:cubicBezTo>
                  <a:cubicBezTo>
                    <a:pt x="8970" y="14423"/>
                    <a:pt x="8976" y="14425"/>
                    <a:pt x="8982" y="14425"/>
                  </a:cubicBezTo>
                  <a:cubicBezTo>
                    <a:pt x="9010" y="14425"/>
                    <a:pt x="9030" y="14394"/>
                    <a:pt x="9067" y="14394"/>
                  </a:cubicBezTo>
                  <a:cubicBezTo>
                    <a:pt x="9080" y="14398"/>
                    <a:pt x="9093" y="14400"/>
                    <a:pt x="9105" y="14400"/>
                  </a:cubicBezTo>
                  <a:cubicBezTo>
                    <a:pt x="9158" y="14400"/>
                    <a:pt x="9203" y="14370"/>
                    <a:pt x="9246" y="14370"/>
                  </a:cubicBezTo>
                  <a:cubicBezTo>
                    <a:pt x="9254" y="14370"/>
                    <a:pt x="9263" y="14371"/>
                    <a:pt x="9271" y="14373"/>
                  </a:cubicBezTo>
                  <a:cubicBezTo>
                    <a:pt x="9291" y="14353"/>
                    <a:pt x="9336" y="14353"/>
                    <a:pt x="9355" y="14353"/>
                  </a:cubicBezTo>
                  <a:cubicBezTo>
                    <a:pt x="9404" y="14336"/>
                    <a:pt x="9442" y="14306"/>
                    <a:pt x="9476" y="14306"/>
                  </a:cubicBezTo>
                  <a:cubicBezTo>
                    <a:pt x="9484" y="14306"/>
                    <a:pt x="9492" y="14308"/>
                    <a:pt x="9500" y="14312"/>
                  </a:cubicBezTo>
                  <a:cubicBezTo>
                    <a:pt x="9520" y="14291"/>
                    <a:pt x="9520" y="14291"/>
                    <a:pt x="9540" y="14291"/>
                  </a:cubicBezTo>
                  <a:cubicBezTo>
                    <a:pt x="9540" y="14312"/>
                    <a:pt x="9584" y="14312"/>
                    <a:pt x="9584" y="14312"/>
                  </a:cubicBezTo>
                  <a:cubicBezTo>
                    <a:pt x="9604" y="14333"/>
                    <a:pt x="9604" y="14353"/>
                    <a:pt x="9604" y="14373"/>
                  </a:cubicBezTo>
                  <a:cubicBezTo>
                    <a:pt x="9644" y="14461"/>
                    <a:pt x="9689" y="14548"/>
                    <a:pt x="9748" y="14610"/>
                  </a:cubicBezTo>
                  <a:cubicBezTo>
                    <a:pt x="9768" y="14651"/>
                    <a:pt x="9813" y="14676"/>
                    <a:pt x="9813" y="14717"/>
                  </a:cubicBezTo>
                  <a:cubicBezTo>
                    <a:pt x="9813" y="14738"/>
                    <a:pt x="9833" y="14759"/>
                    <a:pt x="9853" y="14779"/>
                  </a:cubicBezTo>
                  <a:cubicBezTo>
                    <a:pt x="9893" y="14805"/>
                    <a:pt x="9913" y="14866"/>
                    <a:pt x="9913" y="14907"/>
                  </a:cubicBezTo>
                  <a:cubicBezTo>
                    <a:pt x="9957" y="14974"/>
                    <a:pt x="9977" y="15036"/>
                    <a:pt x="10037" y="15082"/>
                  </a:cubicBezTo>
                  <a:cubicBezTo>
                    <a:pt x="10017" y="15123"/>
                    <a:pt x="10082" y="15164"/>
                    <a:pt x="10062" y="15210"/>
                  </a:cubicBezTo>
                  <a:cubicBezTo>
                    <a:pt x="10122" y="15251"/>
                    <a:pt x="10141" y="15318"/>
                    <a:pt x="10161" y="15380"/>
                  </a:cubicBezTo>
                  <a:cubicBezTo>
                    <a:pt x="10206" y="15421"/>
                    <a:pt x="10206" y="15467"/>
                    <a:pt x="10246" y="15508"/>
                  </a:cubicBezTo>
                  <a:cubicBezTo>
                    <a:pt x="10266" y="15529"/>
                    <a:pt x="10266" y="15575"/>
                    <a:pt x="10286" y="15595"/>
                  </a:cubicBezTo>
                  <a:cubicBezTo>
                    <a:pt x="10311" y="15616"/>
                    <a:pt x="10331" y="15616"/>
                    <a:pt x="10351" y="15636"/>
                  </a:cubicBezTo>
                  <a:cubicBezTo>
                    <a:pt x="10370" y="15657"/>
                    <a:pt x="10370" y="15657"/>
                    <a:pt x="10370" y="15677"/>
                  </a:cubicBezTo>
                  <a:cubicBezTo>
                    <a:pt x="10390" y="15703"/>
                    <a:pt x="10390" y="15703"/>
                    <a:pt x="10410" y="15724"/>
                  </a:cubicBezTo>
                  <a:cubicBezTo>
                    <a:pt x="10410" y="15744"/>
                    <a:pt x="10410" y="15764"/>
                    <a:pt x="10435" y="15764"/>
                  </a:cubicBezTo>
                  <a:cubicBezTo>
                    <a:pt x="10455" y="15764"/>
                    <a:pt x="10435" y="15785"/>
                    <a:pt x="10435" y="15785"/>
                  </a:cubicBezTo>
                  <a:cubicBezTo>
                    <a:pt x="10495" y="15873"/>
                    <a:pt x="10535" y="15960"/>
                    <a:pt x="10579" y="16021"/>
                  </a:cubicBezTo>
                  <a:cubicBezTo>
                    <a:pt x="10599" y="16062"/>
                    <a:pt x="10619" y="16062"/>
                    <a:pt x="10639" y="16108"/>
                  </a:cubicBezTo>
                  <a:cubicBezTo>
                    <a:pt x="10659" y="16150"/>
                    <a:pt x="10704" y="16191"/>
                    <a:pt x="10744" y="16237"/>
                  </a:cubicBezTo>
                  <a:cubicBezTo>
                    <a:pt x="10764" y="16257"/>
                    <a:pt x="10783" y="16278"/>
                    <a:pt x="10808" y="16299"/>
                  </a:cubicBezTo>
                  <a:lnTo>
                    <a:pt x="10808" y="16319"/>
                  </a:lnTo>
                  <a:lnTo>
                    <a:pt x="10828" y="16299"/>
                  </a:lnTo>
                  <a:cubicBezTo>
                    <a:pt x="10828" y="16345"/>
                    <a:pt x="10848" y="16345"/>
                    <a:pt x="10868" y="16386"/>
                  </a:cubicBezTo>
                  <a:lnTo>
                    <a:pt x="10848" y="16386"/>
                  </a:lnTo>
                  <a:cubicBezTo>
                    <a:pt x="10868" y="16406"/>
                    <a:pt x="10888" y="16406"/>
                    <a:pt x="10888" y="16427"/>
                  </a:cubicBezTo>
                  <a:cubicBezTo>
                    <a:pt x="10908" y="16473"/>
                    <a:pt x="10953" y="16514"/>
                    <a:pt x="10973" y="16555"/>
                  </a:cubicBezTo>
                  <a:cubicBezTo>
                    <a:pt x="10992" y="16601"/>
                    <a:pt x="11032" y="16622"/>
                    <a:pt x="11032" y="16663"/>
                  </a:cubicBezTo>
                  <a:cubicBezTo>
                    <a:pt x="11077" y="16704"/>
                    <a:pt x="11117" y="16771"/>
                    <a:pt x="11157" y="16812"/>
                  </a:cubicBezTo>
                  <a:cubicBezTo>
                    <a:pt x="11202" y="16858"/>
                    <a:pt x="11241" y="16899"/>
                    <a:pt x="11281" y="16940"/>
                  </a:cubicBezTo>
                  <a:cubicBezTo>
                    <a:pt x="11306" y="16986"/>
                    <a:pt x="11366" y="17007"/>
                    <a:pt x="11406" y="17048"/>
                  </a:cubicBezTo>
                  <a:cubicBezTo>
                    <a:pt x="11430" y="17069"/>
                    <a:pt x="11430" y="17115"/>
                    <a:pt x="11450" y="17135"/>
                  </a:cubicBezTo>
                  <a:cubicBezTo>
                    <a:pt x="11490" y="17197"/>
                    <a:pt x="11530" y="17243"/>
                    <a:pt x="11575" y="17304"/>
                  </a:cubicBezTo>
                  <a:cubicBezTo>
                    <a:pt x="11595" y="17325"/>
                    <a:pt x="11615" y="17371"/>
                    <a:pt x="11634" y="17392"/>
                  </a:cubicBezTo>
                  <a:cubicBezTo>
                    <a:pt x="11679" y="17453"/>
                    <a:pt x="11739" y="17500"/>
                    <a:pt x="11779" y="17561"/>
                  </a:cubicBezTo>
                  <a:cubicBezTo>
                    <a:pt x="11804" y="17602"/>
                    <a:pt x="11824" y="17628"/>
                    <a:pt x="11843" y="17648"/>
                  </a:cubicBezTo>
                  <a:cubicBezTo>
                    <a:pt x="11883" y="17690"/>
                    <a:pt x="11903" y="17710"/>
                    <a:pt x="11948" y="17731"/>
                  </a:cubicBezTo>
                  <a:cubicBezTo>
                    <a:pt x="11968" y="17777"/>
                    <a:pt x="12008" y="17777"/>
                    <a:pt x="12028" y="17818"/>
                  </a:cubicBezTo>
                  <a:lnTo>
                    <a:pt x="12028" y="17839"/>
                  </a:lnTo>
                  <a:cubicBezTo>
                    <a:pt x="12052" y="17859"/>
                    <a:pt x="12092" y="17859"/>
                    <a:pt x="12092" y="17905"/>
                  </a:cubicBezTo>
                  <a:cubicBezTo>
                    <a:pt x="12177" y="17946"/>
                    <a:pt x="12217" y="18034"/>
                    <a:pt x="12276" y="18116"/>
                  </a:cubicBezTo>
                  <a:cubicBezTo>
                    <a:pt x="12276" y="18141"/>
                    <a:pt x="12301" y="18141"/>
                    <a:pt x="12321" y="18182"/>
                  </a:cubicBezTo>
                  <a:cubicBezTo>
                    <a:pt x="12321" y="18182"/>
                    <a:pt x="12341" y="18182"/>
                    <a:pt x="12361" y="18203"/>
                  </a:cubicBezTo>
                  <a:cubicBezTo>
                    <a:pt x="12361" y="18223"/>
                    <a:pt x="12381" y="18244"/>
                    <a:pt x="12381" y="18244"/>
                  </a:cubicBezTo>
                  <a:cubicBezTo>
                    <a:pt x="12445" y="18290"/>
                    <a:pt x="12485" y="18331"/>
                    <a:pt x="12525" y="18372"/>
                  </a:cubicBezTo>
                  <a:cubicBezTo>
                    <a:pt x="12649" y="18480"/>
                    <a:pt x="12774" y="18608"/>
                    <a:pt x="12898" y="18716"/>
                  </a:cubicBezTo>
                  <a:cubicBezTo>
                    <a:pt x="12983" y="18804"/>
                    <a:pt x="13067" y="18865"/>
                    <a:pt x="13147" y="18952"/>
                  </a:cubicBezTo>
                  <a:cubicBezTo>
                    <a:pt x="13172" y="18973"/>
                    <a:pt x="13192" y="18993"/>
                    <a:pt x="13212" y="19014"/>
                  </a:cubicBezTo>
                  <a:cubicBezTo>
                    <a:pt x="13231" y="19040"/>
                    <a:pt x="13231" y="19081"/>
                    <a:pt x="13271" y="19081"/>
                  </a:cubicBezTo>
                  <a:cubicBezTo>
                    <a:pt x="13296" y="19101"/>
                    <a:pt x="13316" y="19122"/>
                    <a:pt x="13316" y="19142"/>
                  </a:cubicBezTo>
                  <a:cubicBezTo>
                    <a:pt x="13376" y="19188"/>
                    <a:pt x="13460" y="19230"/>
                    <a:pt x="13500" y="19317"/>
                  </a:cubicBezTo>
                  <a:lnTo>
                    <a:pt x="13520" y="19317"/>
                  </a:lnTo>
                  <a:cubicBezTo>
                    <a:pt x="13585" y="19358"/>
                    <a:pt x="13644" y="19445"/>
                    <a:pt x="13729" y="19466"/>
                  </a:cubicBezTo>
                  <a:cubicBezTo>
                    <a:pt x="13769" y="19507"/>
                    <a:pt x="13834" y="19527"/>
                    <a:pt x="13873" y="19553"/>
                  </a:cubicBezTo>
                  <a:lnTo>
                    <a:pt x="13893" y="19553"/>
                  </a:lnTo>
                  <a:cubicBezTo>
                    <a:pt x="13938" y="19574"/>
                    <a:pt x="13978" y="19615"/>
                    <a:pt x="14018" y="19635"/>
                  </a:cubicBezTo>
                  <a:cubicBezTo>
                    <a:pt x="14043" y="19635"/>
                    <a:pt x="14063" y="19656"/>
                    <a:pt x="14082" y="19681"/>
                  </a:cubicBezTo>
                  <a:cubicBezTo>
                    <a:pt x="14102" y="19743"/>
                    <a:pt x="14167" y="19784"/>
                    <a:pt x="14227" y="19830"/>
                  </a:cubicBezTo>
                  <a:cubicBezTo>
                    <a:pt x="14292" y="19892"/>
                    <a:pt x="14391" y="19958"/>
                    <a:pt x="14476" y="19979"/>
                  </a:cubicBezTo>
                  <a:cubicBezTo>
                    <a:pt x="14515" y="20000"/>
                    <a:pt x="14540" y="20020"/>
                    <a:pt x="14540" y="20041"/>
                  </a:cubicBezTo>
                  <a:cubicBezTo>
                    <a:pt x="14580" y="20066"/>
                    <a:pt x="14600" y="20066"/>
                    <a:pt x="14620" y="20087"/>
                  </a:cubicBezTo>
                  <a:cubicBezTo>
                    <a:pt x="14665" y="20128"/>
                    <a:pt x="14724" y="20169"/>
                    <a:pt x="14789" y="20195"/>
                  </a:cubicBezTo>
                  <a:cubicBezTo>
                    <a:pt x="14809" y="20215"/>
                    <a:pt x="14829" y="20215"/>
                    <a:pt x="14849" y="20236"/>
                  </a:cubicBezTo>
                  <a:cubicBezTo>
                    <a:pt x="14869" y="20256"/>
                    <a:pt x="14913" y="20277"/>
                    <a:pt x="14953" y="20297"/>
                  </a:cubicBezTo>
                  <a:cubicBezTo>
                    <a:pt x="14993" y="20323"/>
                    <a:pt x="15038" y="20344"/>
                    <a:pt x="15078" y="20364"/>
                  </a:cubicBezTo>
                  <a:cubicBezTo>
                    <a:pt x="15118" y="20385"/>
                    <a:pt x="15137" y="20405"/>
                    <a:pt x="15182" y="20426"/>
                  </a:cubicBezTo>
                  <a:cubicBezTo>
                    <a:pt x="15242" y="20451"/>
                    <a:pt x="15287" y="20472"/>
                    <a:pt x="15326" y="20513"/>
                  </a:cubicBezTo>
                  <a:cubicBezTo>
                    <a:pt x="15386" y="20534"/>
                    <a:pt x="15431" y="20554"/>
                    <a:pt x="15491" y="20600"/>
                  </a:cubicBezTo>
                  <a:cubicBezTo>
                    <a:pt x="15491" y="20600"/>
                    <a:pt x="15500" y="20609"/>
                    <a:pt x="15513" y="20609"/>
                  </a:cubicBezTo>
                  <a:cubicBezTo>
                    <a:pt x="15519" y="20609"/>
                    <a:pt x="15527" y="20607"/>
                    <a:pt x="15535" y="20600"/>
                  </a:cubicBezTo>
                  <a:cubicBezTo>
                    <a:pt x="15535" y="20600"/>
                    <a:pt x="15555" y="20621"/>
                    <a:pt x="15575" y="20641"/>
                  </a:cubicBezTo>
                  <a:cubicBezTo>
                    <a:pt x="15635" y="20662"/>
                    <a:pt x="15700" y="20682"/>
                    <a:pt x="15759" y="20728"/>
                  </a:cubicBezTo>
                  <a:cubicBezTo>
                    <a:pt x="15784" y="20728"/>
                    <a:pt x="15804" y="20749"/>
                    <a:pt x="15804" y="20770"/>
                  </a:cubicBezTo>
                  <a:cubicBezTo>
                    <a:pt x="15811" y="20763"/>
                    <a:pt x="15815" y="20760"/>
                    <a:pt x="15819" y="20760"/>
                  </a:cubicBezTo>
                  <a:cubicBezTo>
                    <a:pt x="15826" y="20760"/>
                    <a:pt x="15831" y="20770"/>
                    <a:pt x="15844" y="20770"/>
                  </a:cubicBezTo>
                  <a:cubicBezTo>
                    <a:pt x="15864" y="20770"/>
                    <a:pt x="15864" y="20790"/>
                    <a:pt x="15884" y="20811"/>
                  </a:cubicBezTo>
                  <a:cubicBezTo>
                    <a:pt x="15948" y="20836"/>
                    <a:pt x="16033" y="20857"/>
                    <a:pt x="16093" y="20898"/>
                  </a:cubicBezTo>
                  <a:cubicBezTo>
                    <a:pt x="16177" y="20918"/>
                    <a:pt x="16257" y="20965"/>
                    <a:pt x="16341" y="21026"/>
                  </a:cubicBezTo>
                  <a:cubicBezTo>
                    <a:pt x="16361" y="21026"/>
                    <a:pt x="16361" y="21006"/>
                    <a:pt x="16381" y="21006"/>
                  </a:cubicBezTo>
                  <a:cubicBezTo>
                    <a:pt x="16426" y="21006"/>
                    <a:pt x="16446" y="21006"/>
                    <a:pt x="16486" y="21047"/>
                  </a:cubicBezTo>
                  <a:cubicBezTo>
                    <a:pt x="16506" y="21067"/>
                    <a:pt x="16570" y="21067"/>
                    <a:pt x="16590" y="21093"/>
                  </a:cubicBezTo>
                  <a:cubicBezTo>
                    <a:pt x="16595" y="21087"/>
                    <a:pt x="16599" y="21085"/>
                    <a:pt x="16603" y="21085"/>
                  </a:cubicBezTo>
                  <a:cubicBezTo>
                    <a:pt x="16619" y="21085"/>
                    <a:pt x="16635" y="21114"/>
                    <a:pt x="16655" y="21114"/>
                  </a:cubicBezTo>
                  <a:cubicBezTo>
                    <a:pt x="16675" y="21114"/>
                    <a:pt x="16695" y="21134"/>
                    <a:pt x="16715" y="21134"/>
                  </a:cubicBezTo>
                  <a:cubicBezTo>
                    <a:pt x="16754" y="21155"/>
                    <a:pt x="16799" y="21196"/>
                    <a:pt x="16839" y="21196"/>
                  </a:cubicBezTo>
                  <a:cubicBezTo>
                    <a:pt x="16904" y="21221"/>
                    <a:pt x="16983" y="21242"/>
                    <a:pt x="17048" y="21262"/>
                  </a:cubicBezTo>
                  <a:cubicBezTo>
                    <a:pt x="17074" y="21262"/>
                    <a:pt x="17092" y="21272"/>
                    <a:pt x="17114" y="21272"/>
                  </a:cubicBezTo>
                  <a:cubicBezTo>
                    <a:pt x="17125" y="21272"/>
                    <a:pt x="17138" y="21269"/>
                    <a:pt x="17153" y="21262"/>
                  </a:cubicBezTo>
                  <a:cubicBezTo>
                    <a:pt x="17162" y="21267"/>
                    <a:pt x="17171" y="21269"/>
                    <a:pt x="17179" y="21269"/>
                  </a:cubicBezTo>
                  <a:cubicBezTo>
                    <a:pt x="17195" y="21269"/>
                    <a:pt x="17210" y="21264"/>
                    <a:pt x="17223" y="21264"/>
                  </a:cubicBezTo>
                  <a:cubicBezTo>
                    <a:pt x="17235" y="21264"/>
                    <a:pt x="17245" y="21268"/>
                    <a:pt x="17252" y="21283"/>
                  </a:cubicBezTo>
                  <a:lnTo>
                    <a:pt x="17232" y="21283"/>
                  </a:lnTo>
                  <a:cubicBezTo>
                    <a:pt x="17317" y="21304"/>
                    <a:pt x="17461" y="21350"/>
                    <a:pt x="17501" y="21391"/>
                  </a:cubicBezTo>
                  <a:cubicBezTo>
                    <a:pt x="17506" y="21395"/>
                    <a:pt x="17511" y="21396"/>
                    <a:pt x="17515" y="21396"/>
                  </a:cubicBezTo>
                  <a:cubicBezTo>
                    <a:pt x="17534" y="21396"/>
                    <a:pt x="17550" y="21370"/>
                    <a:pt x="17566" y="21370"/>
                  </a:cubicBezTo>
                  <a:cubicBezTo>
                    <a:pt x="17585" y="21391"/>
                    <a:pt x="17585" y="21391"/>
                    <a:pt x="17605" y="21411"/>
                  </a:cubicBezTo>
                  <a:lnTo>
                    <a:pt x="17670" y="21411"/>
                  </a:lnTo>
                  <a:cubicBezTo>
                    <a:pt x="17710" y="21432"/>
                    <a:pt x="17750" y="21452"/>
                    <a:pt x="17775" y="21452"/>
                  </a:cubicBezTo>
                  <a:cubicBezTo>
                    <a:pt x="17803" y="21471"/>
                    <a:pt x="17821" y="21487"/>
                    <a:pt x="17844" y="21487"/>
                  </a:cubicBezTo>
                  <a:cubicBezTo>
                    <a:pt x="17853" y="21487"/>
                    <a:pt x="17863" y="21484"/>
                    <a:pt x="17874" y="21478"/>
                  </a:cubicBezTo>
                  <a:cubicBezTo>
                    <a:pt x="17919" y="21498"/>
                    <a:pt x="17979" y="21498"/>
                    <a:pt x="18023" y="21498"/>
                  </a:cubicBezTo>
                  <a:cubicBezTo>
                    <a:pt x="18063" y="21498"/>
                    <a:pt x="18083" y="21519"/>
                    <a:pt x="18103" y="21519"/>
                  </a:cubicBezTo>
                  <a:cubicBezTo>
                    <a:pt x="18116" y="21515"/>
                    <a:pt x="18129" y="21513"/>
                    <a:pt x="18144" y="21513"/>
                  </a:cubicBezTo>
                  <a:cubicBezTo>
                    <a:pt x="18200" y="21513"/>
                    <a:pt x="18264" y="21540"/>
                    <a:pt x="18332" y="21540"/>
                  </a:cubicBezTo>
                  <a:lnTo>
                    <a:pt x="18332" y="21560"/>
                  </a:lnTo>
                  <a:cubicBezTo>
                    <a:pt x="18352" y="21560"/>
                    <a:pt x="18352" y="21540"/>
                    <a:pt x="18372" y="21540"/>
                  </a:cubicBezTo>
                  <a:cubicBezTo>
                    <a:pt x="18403" y="21554"/>
                    <a:pt x="18442" y="21569"/>
                    <a:pt x="18478" y="21569"/>
                  </a:cubicBezTo>
                  <a:cubicBezTo>
                    <a:pt x="18493" y="21569"/>
                    <a:pt x="18508" y="21566"/>
                    <a:pt x="18521" y="21560"/>
                  </a:cubicBezTo>
                  <a:cubicBezTo>
                    <a:pt x="18541" y="21581"/>
                    <a:pt x="18561" y="21581"/>
                    <a:pt x="18581" y="21581"/>
                  </a:cubicBezTo>
                  <a:cubicBezTo>
                    <a:pt x="18607" y="21581"/>
                    <a:pt x="18636" y="21572"/>
                    <a:pt x="18664" y="21572"/>
                  </a:cubicBezTo>
                  <a:cubicBezTo>
                    <a:pt x="18678" y="21572"/>
                    <a:pt x="18692" y="21574"/>
                    <a:pt x="18705" y="21581"/>
                  </a:cubicBezTo>
                  <a:cubicBezTo>
                    <a:pt x="18725" y="21593"/>
                    <a:pt x="18741" y="21600"/>
                    <a:pt x="18757" y="21600"/>
                  </a:cubicBezTo>
                  <a:cubicBezTo>
                    <a:pt x="18773" y="21600"/>
                    <a:pt x="18789" y="21593"/>
                    <a:pt x="18809" y="21581"/>
                  </a:cubicBezTo>
                  <a:lnTo>
                    <a:pt x="18934" y="21581"/>
                  </a:lnTo>
                  <a:cubicBezTo>
                    <a:pt x="19003" y="21581"/>
                    <a:pt x="19073" y="21572"/>
                    <a:pt x="19141" y="21572"/>
                  </a:cubicBezTo>
                  <a:cubicBezTo>
                    <a:pt x="19176" y="21572"/>
                    <a:pt x="19209" y="21574"/>
                    <a:pt x="19242" y="21581"/>
                  </a:cubicBezTo>
                  <a:cubicBezTo>
                    <a:pt x="19255" y="21593"/>
                    <a:pt x="19266" y="21600"/>
                    <a:pt x="19277" y="21600"/>
                  </a:cubicBezTo>
                  <a:cubicBezTo>
                    <a:pt x="19287" y="21600"/>
                    <a:pt x="19297" y="21593"/>
                    <a:pt x="19307" y="21581"/>
                  </a:cubicBezTo>
                  <a:lnTo>
                    <a:pt x="19327" y="21581"/>
                  </a:lnTo>
                  <a:cubicBezTo>
                    <a:pt x="19370" y="21581"/>
                    <a:pt x="19411" y="21592"/>
                    <a:pt x="19459" y="21592"/>
                  </a:cubicBezTo>
                  <a:cubicBezTo>
                    <a:pt x="19482" y="21592"/>
                    <a:pt x="19508" y="21589"/>
                    <a:pt x="19536" y="21581"/>
                  </a:cubicBezTo>
                  <a:cubicBezTo>
                    <a:pt x="19556" y="21570"/>
                    <a:pt x="19576" y="21565"/>
                    <a:pt x="19594" y="21565"/>
                  </a:cubicBezTo>
                  <a:cubicBezTo>
                    <a:pt x="19612" y="21565"/>
                    <a:pt x="19628" y="21570"/>
                    <a:pt x="19640" y="21581"/>
                  </a:cubicBezTo>
                  <a:cubicBezTo>
                    <a:pt x="19720" y="21581"/>
                    <a:pt x="19785" y="21560"/>
                    <a:pt x="19844" y="21560"/>
                  </a:cubicBezTo>
                  <a:cubicBezTo>
                    <a:pt x="19844" y="21540"/>
                    <a:pt x="19864" y="21540"/>
                    <a:pt x="19864" y="21519"/>
                  </a:cubicBezTo>
                  <a:cubicBezTo>
                    <a:pt x="19879" y="21526"/>
                    <a:pt x="19894" y="21528"/>
                    <a:pt x="19908" y="21528"/>
                  </a:cubicBezTo>
                  <a:cubicBezTo>
                    <a:pt x="19936" y="21528"/>
                    <a:pt x="19962" y="21519"/>
                    <a:pt x="19989" y="21519"/>
                  </a:cubicBezTo>
                  <a:cubicBezTo>
                    <a:pt x="20019" y="21519"/>
                    <a:pt x="20046" y="21510"/>
                    <a:pt x="20073" y="21510"/>
                  </a:cubicBezTo>
                  <a:cubicBezTo>
                    <a:pt x="20087" y="21510"/>
                    <a:pt x="20100" y="21512"/>
                    <a:pt x="20113" y="21519"/>
                  </a:cubicBezTo>
                  <a:cubicBezTo>
                    <a:pt x="20138" y="21519"/>
                    <a:pt x="20158" y="21498"/>
                    <a:pt x="20178" y="21498"/>
                  </a:cubicBezTo>
                  <a:lnTo>
                    <a:pt x="20198" y="21519"/>
                  </a:lnTo>
                  <a:cubicBezTo>
                    <a:pt x="20218" y="21519"/>
                    <a:pt x="20237" y="21478"/>
                    <a:pt x="20262" y="21478"/>
                  </a:cubicBezTo>
                  <a:cubicBezTo>
                    <a:pt x="20282" y="21498"/>
                    <a:pt x="20302" y="21498"/>
                    <a:pt x="20342" y="21498"/>
                  </a:cubicBezTo>
                  <a:cubicBezTo>
                    <a:pt x="20342" y="21478"/>
                    <a:pt x="20387" y="21478"/>
                    <a:pt x="20387" y="21478"/>
                  </a:cubicBezTo>
                  <a:cubicBezTo>
                    <a:pt x="20427" y="21452"/>
                    <a:pt x="20446" y="21452"/>
                    <a:pt x="20486" y="21452"/>
                  </a:cubicBezTo>
                  <a:cubicBezTo>
                    <a:pt x="20551" y="21432"/>
                    <a:pt x="20636" y="21432"/>
                    <a:pt x="20695" y="21411"/>
                  </a:cubicBezTo>
                  <a:lnTo>
                    <a:pt x="20735" y="21411"/>
                  </a:lnTo>
                  <a:cubicBezTo>
                    <a:pt x="20780" y="21391"/>
                    <a:pt x="20840" y="21391"/>
                    <a:pt x="20884" y="21391"/>
                  </a:cubicBezTo>
                  <a:cubicBezTo>
                    <a:pt x="20904" y="21370"/>
                    <a:pt x="20924" y="21350"/>
                    <a:pt x="20964" y="21350"/>
                  </a:cubicBezTo>
                  <a:cubicBezTo>
                    <a:pt x="20964" y="21350"/>
                    <a:pt x="20984" y="21370"/>
                    <a:pt x="21009" y="21370"/>
                  </a:cubicBezTo>
                  <a:cubicBezTo>
                    <a:pt x="21029" y="21350"/>
                    <a:pt x="21029" y="21350"/>
                    <a:pt x="21049" y="21324"/>
                  </a:cubicBezTo>
                  <a:cubicBezTo>
                    <a:pt x="21058" y="21330"/>
                    <a:pt x="21068" y="21332"/>
                    <a:pt x="21079" y="21332"/>
                  </a:cubicBezTo>
                  <a:cubicBezTo>
                    <a:pt x="21107" y="21332"/>
                    <a:pt x="21140" y="21318"/>
                    <a:pt x="21168" y="21318"/>
                  </a:cubicBezTo>
                  <a:cubicBezTo>
                    <a:pt x="21176" y="21318"/>
                    <a:pt x="21185" y="21320"/>
                    <a:pt x="21193" y="21324"/>
                  </a:cubicBezTo>
                  <a:cubicBezTo>
                    <a:pt x="21258" y="21283"/>
                    <a:pt x="21317" y="21262"/>
                    <a:pt x="21382" y="21242"/>
                  </a:cubicBezTo>
                  <a:cubicBezTo>
                    <a:pt x="21462" y="21221"/>
                    <a:pt x="21526" y="21175"/>
                    <a:pt x="21586" y="21114"/>
                  </a:cubicBezTo>
                  <a:cubicBezTo>
                    <a:pt x="21586" y="21093"/>
                    <a:pt x="21586" y="21093"/>
                    <a:pt x="21566" y="21067"/>
                  </a:cubicBezTo>
                  <a:lnTo>
                    <a:pt x="21546" y="21067"/>
                  </a:lnTo>
                  <a:cubicBezTo>
                    <a:pt x="21566" y="21067"/>
                    <a:pt x="21566" y="21093"/>
                    <a:pt x="21566" y="21093"/>
                  </a:cubicBezTo>
                  <a:lnTo>
                    <a:pt x="21546" y="21114"/>
                  </a:lnTo>
                  <a:lnTo>
                    <a:pt x="21526" y="21093"/>
                  </a:lnTo>
                  <a:lnTo>
                    <a:pt x="21546" y="21067"/>
                  </a:lnTo>
                  <a:lnTo>
                    <a:pt x="21566" y="21047"/>
                  </a:lnTo>
                  <a:cubicBezTo>
                    <a:pt x="21566" y="21026"/>
                    <a:pt x="21546" y="21026"/>
                    <a:pt x="21546" y="21026"/>
                  </a:cubicBezTo>
                  <a:cubicBezTo>
                    <a:pt x="21506" y="21026"/>
                    <a:pt x="21442" y="21047"/>
                    <a:pt x="21402" y="21047"/>
                  </a:cubicBezTo>
                  <a:cubicBezTo>
                    <a:pt x="21382" y="21047"/>
                    <a:pt x="21382" y="21047"/>
                    <a:pt x="21382" y="21067"/>
                  </a:cubicBezTo>
                  <a:cubicBezTo>
                    <a:pt x="21373" y="21064"/>
                    <a:pt x="21364" y="21063"/>
                    <a:pt x="21356" y="21063"/>
                  </a:cubicBezTo>
                  <a:cubicBezTo>
                    <a:pt x="21321" y="21063"/>
                    <a:pt x="21293" y="21084"/>
                    <a:pt x="21260" y="21084"/>
                  </a:cubicBezTo>
                  <a:cubicBezTo>
                    <a:pt x="21246" y="21084"/>
                    <a:pt x="21230" y="21080"/>
                    <a:pt x="21213" y="21067"/>
                  </a:cubicBezTo>
                  <a:cubicBezTo>
                    <a:pt x="21193" y="21093"/>
                    <a:pt x="21173" y="21114"/>
                    <a:pt x="21153" y="21114"/>
                  </a:cubicBezTo>
                  <a:cubicBezTo>
                    <a:pt x="21088" y="21114"/>
                    <a:pt x="21049" y="21134"/>
                    <a:pt x="21009" y="21155"/>
                  </a:cubicBezTo>
                  <a:cubicBezTo>
                    <a:pt x="20964" y="21155"/>
                    <a:pt x="20924" y="21196"/>
                    <a:pt x="20859" y="21196"/>
                  </a:cubicBezTo>
                  <a:lnTo>
                    <a:pt x="20715" y="21196"/>
                  </a:lnTo>
                  <a:cubicBezTo>
                    <a:pt x="20611" y="21196"/>
                    <a:pt x="20531" y="21221"/>
                    <a:pt x="20446" y="21242"/>
                  </a:cubicBezTo>
                  <a:cubicBezTo>
                    <a:pt x="20433" y="21242"/>
                    <a:pt x="20420" y="21251"/>
                    <a:pt x="20399" y="21251"/>
                  </a:cubicBezTo>
                  <a:cubicBezTo>
                    <a:pt x="20389" y="21251"/>
                    <a:pt x="20377" y="21249"/>
                    <a:pt x="20362" y="21242"/>
                  </a:cubicBezTo>
                  <a:cubicBezTo>
                    <a:pt x="20314" y="21242"/>
                    <a:pt x="20279" y="21268"/>
                    <a:pt x="20234" y="21268"/>
                  </a:cubicBezTo>
                  <a:cubicBezTo>
                    <a:pt x="20223" y="21268"/>
                    <a:pt x="20211" y="21266"/>
                    <a:pt x="20198" y="21262"/>
                  </a:cubicBezTo>
                  <a:cubicBezTo>
                    <a:pt x="20178" y="21262"/>
                    <a:pt x="20178" y="21283"/>
                    <a:pt x="20158" y="21283"/>
                  </a:cubicBezTo>
                  <a:lnTo>
                    <a:pt x="20138" y="21262"/>
                  </a:lnTo>
                  <a:cubicBezTo>
                    <a:pt x="20138" y="21283"/>
                    <a:pt x="20113" y="21283"/>
                    <a:pt x="20093" y="21304"/>
                  </a:cubicBezTo>
                  <a:cubicBezTo>
                    <a:pt x="20093" y="21283"/>
                    <a:pt x="20073" y="21283"/>
                    <a:pt x="20073" y="21283"/>
                  </a:cubicBezTo>
                  <a:cubicBezTo>
                    <a:pt x="20053" y="21283"/>
                    <a:pt x="20053" y="21304"/>
                    <a:pt x="20033" y="21304"/>
                  </a:cubicBezTo>
                  <a:cubicBezTo>
                    <a:pt x="20020" y="21304"/>
                    <a:pt x="20005" y="21312"/>
                    <a:pt x="19990" y="21312"/>
                  </a:cubicBezTo>
                  <a:cubicBezTo>
                    <a:pt x="19983" y="21312"/>
                    <a:pt x="19975" y="21310"/>
                    <a:pt x="19969" y="21304"/>
                  </a:cubicBezTo>
                  <a:cubicBezTo>
                    <a:pt x="19964" y="21299"/>
                    <a:pt x="19960" y="21298"/>
                    <a:pt x="19956" y="21298"/>
                  </a:cubicBezTo>
                  <a:cubicBezTo>
                    <a:pt x="19945" y="21298"/>
                    <a:pt x="19933" y="21309"/>
                    <a:pt x="19922" y="21309"/>
                  </a:cubicBezTo>
                  <a:cubicBezTo>
                    <a:pt x="19918" y="21309"/>
                    <a:pt x="19913" y="21308"/>
                    <a:pt x="19909" y="21304"/>
                  </a:cubicBezTo>
                  <a:cubicBezTo>
                    <a:pt x="19903" y="21297"/>
                    <a:pt x="19895" y="21294"/>
                    <a:pt x="19888" y="21294"/>
                  </a:cubicBezTo>
                  <a:cubicBezTo>
                    <a:pt x="19873" y="21294"/>
                    <a:pt x="19858" y="21304"/>
                    <a:pt x="19844" y="21304"/>
                  </a:cubicBezTo>
                  <a:cubicBezTo>
                    <a:pt x="19831" y="21304"/>
                    <a:pt x="19818" y="21294"/>
                    <a:pt x="19799" y="21294"/>
                  </a:cubicBezTo>
                  <a:cubicBezTo>
                    <a:pt x="19789" y="21294"/>
                    <a:pt x="19778" y="21297"/>
                    <a:pt x="19765" y="21304"/>
                  </a:cubicBezTo>
                  <a:lnTo>
                    <a:pt x="19740" y="21304"/>
                  </a:lnTo>
                  <a:cubicBezTo>
                    <a:pt x="19720" y="21324"/>
                    <a:pt x="19660" y="21324"/>
                    <a:pt x="19615" y="21324"/>
                  </a:cubicBezTo>
                  <a:cubicBezTo>
                    <a:pt x="19602" y="21332"/>
                    <a:pt x="19587" y="21335"/>
                    <a:pt x="19570" y="21335"/>
                  </a:cubicBezTo>
                  <a:cubicBezTo>
                    <a:pt x="19535" y="21335"/>
                    <a:pt x="19494" y="21324"/>
                    <a:pt x="19451" y="21324"/>
                  </a:cubicBezTo>
                  <a:cubicBezTo>
                    <a:pt x="19422" y="21337"/>
                    <a:pt x="19395" y="21343"/>
                    <a:pt x="19369" y="21343"/>
                  </a:cubicBezTo>
                  <a:cubicBezTo>
                    <a:pt x="19343" y="21343"/>
                    <a:pt x="19317" y="21337"/>
                    <a:pt x="19287" y="21324"/>
                  </a:cubicBezTo>
                  <a:lnTo>
                    <a:pt x="19222" y="21324"/>
                  </a:lnTo>
                  <a:cubicBezTo>
                    <a:pt x="19217" y="21336"/>
                    <a:pt x="19212" y="21341"/>
                    <a:pt x="19207" y="21341"/>
                  </a:cubicBezTo>
                  <a:cubicBezTo>
                    <a:pt x="19195" y="21341"/>
                    <a:pt x="19183" y="21320"/>
                    <a:pt x="19171" y="21320"/>
                  </a:cubicBezTo>
                  <a:cubicBezTo>
                    <a:pt x="19168" y="21320"/>
                    <a:pt x="19165" y="21321"/>
                    <a:pt x="19163" y="21324"/>
                  </a:cubicBezTo>
                  <a:cubicBezTo>
                    <a:pt x="19153" y="21337"/>
                    <a:pt x="19136" y="21343"/>
                    <a:pt x="19120" y="21343"/>
                  </a:cubicBezTo>
                  <a:cubicBezTo>
                    <a:pt x="19104" y="21343"/>
                    <a:pt x="19088" y="21337"/>
                    <a:pt x="19078" y="21324"/>
                  </a:cubicBezTo>
                  <a:cubicBezTo>
                    <a:pt x="19058" y="21324"/>
                    <a:pt x="19058" y="21350"/>
                    <a:pt x="19038" y="21370"/>
                  </a:cubicBezTo>
                  <a:cubicBezTo>
                    <a:pt x="19007" y="21356"/>
                    <a:pt x="18978" y="21339"/>
                    <a:pt x="18950" y="21339"/>
                  </a:cubicBezTo>
                  <a:cubicBezTo>
                    <a:pt x="18938" y="21339"/>
                    <a:pt x="18926" y="21342"/>
                    <a:pt x="18914" y="21350"/>
                  </a:cubicBezTo>
                  <a:cubicBezTo>
                    <a:pt x="18914" y="21357"/>
                    <a:pt x="18912" y="21359"/>
                    <a:pt x="18909" y="21359"/>
                  </a:cubicBezTo>
                  <a:cubicBezTo>
                    <a:pt x="18903" y="21359"/>
                    <a:pt x="18894" y="21350"/>
                    <a:pt x="18894" y="21350"/>
                  </a:cubicBezTo>
                  <a:cubicBezTo>
                    <a:pt x="18829" y="21324"/>
                    <a:pt x="18770" y="21324"/>
                    <a:pt x="18705" y="21324"/>
                  </a:cubicBezTo>
                  <a:cubicBezTo>
                    <a:pt x="18695" y="21324"/>
                    <a:pt x="18678" y="21331"/>
                    <a:pt x="18662" y="21331"/>
                  </a:cubicBezTo>
                  <a:cubicBezTo>
                    <a:pt x="18647" y="21331"/>
                    <a:pt x="18632" y="21325"/>
                    <a:pt x="18620" y="21304"/>
                  </a:cubicBezTo>
                  <a:cubicBezTo>
                    <a:pt x="18610" y="21314"/>
                    <a:pt x="18601" y="21314"/>
                    <a:pt x="18590" y="21314"/>
                  </a:cubicBezTo>
                  <a:cubicBezTo>
                    <a:pt x="18581" y="21314"/>
                    <a:pt x="18571" y="21314"/>
                    <a:pt x="18561" y="21324"/>
                  </a:cubicBezTo>
                  <a:cubicBezTo>
                    <a:pt x="18551" y="21314"/>
                    <a:pt x="18535" y="21314"/>
                    <a:pt x="18518" y="21314"/>
                  </a:cubicBezTo>
                  <a:cubicBezTo>
                    <a:pt x="18502" y="21314"/>
                    <a:pt x="18486" y="21314"/>
                    <a:pt x="18476" y="21304"/>
                  </a:cubicBezTo>
                  <a:lnTo>
                    <a:pt x="18436" y="21304"/>
                  </a:lnTo>
                  <a:cubicBezTo>
                    <a:pt x="18416" y="21304"/>
                    <a:pt x="18416" y="21324"/>
                    <a:pt x="18396" y="21324"/>
                  </a:cubicBezTo>
                  <a:cubicBezTo>
                    <a:pt x="18364" y="21314"/>
                    <a:pt x="18333" y="21314"/>
                    <a:pt x="18300" y="21314"/>
                  </a:cubicBezTo>
                  <a:cubicBezTo>
                    <a:pt x="18266" y="21314"/>
                    <a:pt x="18230" y="21314"/>
                    <a:pt x="18188" y="21304"/>
                  </a:cubicBezTo>
                  <a:cubicBezTo>
                    <a:pt x="18168" y="21304"/>
                    <a:pt x="18148" y="21262"/>
                    <a:pt x="18123" y="21262"/>
                  </a:cubicBezTo>
                  <a:cubicBezTo>
                    <a:pt x="18105" y="21268"/>
                    <a:pt x="18091" y="21271"/>
                    <a:pt x="18079" y="21271"/>
                  </a:cubicBezTo>
                  <a:cubicBezTo>
                    <a:pt x="18049" y="21271"/>
                    <a:pt x="18030" y="21256"/>
                    <a:pt x="17998" y="21242"/>
                  </a:cubicBezTo>
                  <a:lnTo>
                    <a:pt x="17979" y="21242"/>
                  </a:lnTo>
                  <a:cubicBezTo>
                    <a:pt x="17939" y="21242"/>
                    <a:pt x="17919" y="21221"/>
                    <a:pt x="17874" y="21221"/>
                  </a:cubicBezTo>
                  <a:cubicBezTo>
                    <a:pt x="17834" y="21196"/>
                    <a:pt x="17814" y="21175"/>
                    <a:pt x="17750" y="21175"/>
                  </a:cubicBezTo>
                  <a:cubicBezTo>
                    <a:pt x="17710" y="21175"/>
                    <a:pt x="17690" y="21155"/>
                    <a:pt x="17650" y="21155"/>
                  </a:cubicBezTo>
                  <a:cubicBezTo>
                    <a:pt x="17546" y="21114"/>
                    <a:pt x="17441" y="21093"/>
                    <a:pt x="17337" y="21067"/>
                  </a:cubicBezTo>
                  <a:cubicBezTo>
                    <a:pt x="17323" y="21067"/>
                    <a:pt x="17310" y="21079"/>
                    <a:pt x="17297" y="21079"/>
                  </a:cubicBezTo>
                  <a:cubicBezTo>
                    <a:pt x="17290" y="21079"/>
                    <a:pt x="17283" y="21076"/>
                    <a:pt x="17277" y="21067"/>
                  </a:cubicBezTo>
                  <a:cubicBezTo>
                    <a:pt x="17252" y="21067"/>
                    <a:pt x="17212" y="21067"/>
                    <a:pt x="17212" y="21047"/>
                  </a:cubicBezTo>
                  <a:cubicBezTo>
                    <a:pt x="17192" y="21026"/>
                    <a:pt x="17172" y="21026"/>
                    <a:pt x="17172" y="21026"/>
                  </a:cubicBezTo>
                  <a:cubicBezTo>
                    <a:pt x="17159" y="21032"/>
                    <a:pt x="17148" y="21035"/>
                    <a:pt x="17138" y="21035"/>
                  </a:cubicBezTo>
                  <a:cubicBezTo>
                    <a:pt x="17114" y="21035"/>
                    <a:pt x="17096" y="21020"/>
                    <a:pt x="17068" y="21006"/>
                  </a:cubicBezTo>
                  <a:cubicBezTo>
                    <a:pt x="17028" y="20985"/>
                    <a:pt x="16963" y="20939"/>
                    <a:pt x="16904" y="20918"/>
                  </a:cubicBezTo>
                  <a:cubicBezTo>
                    <a:pt x="16819" y="20918"/>
                    <a:pt x="16754" y="20857"/>
                    <a:pt x="16655" y="20836"/>
                  </a:cubicBezTo>
                  <a:cubicBezTo>
                    <a:pt x="16647" y="20840"/>
                    <a:pt x="16639" y="20842"/>
                    <a:pt x="16631" y="20842"/>
                  </a:cubicBezTo>
                  <a:cubicBezTo>
                    <a:pt x="16596" y="20842"/>
                    <a:pt x="16563" y="20811"/>
                    <a:pt x="16530" y="20811"/>
                  </a:cubicBezTo>
                  <a:cubicBezTo>
                    <a:pt x="16466" y="20749"/>
                    <a:pt x="16381" y="20728"/>
                    <a:pt x="16321" y="20682"/>
                  </a:cubicBezTo>
                  <a:lnTo>
                    <a:pt x="16237" y="20682"/>
                  </a:lnTo>
                  <a:cubicBezTo>
                    <a:pt x="16222" y="20652"/>
                    <a:pt x="16197" y="20633"/>
                    <a:pt x="16167" y="20633"/>
                  </a:cubicBezTo>
                  <a:cubicBezTo>
                    <a:pt x="16156" y="20633"/>
                    <a:pt x="16144" y="20636"/>
                    <a:pt x="16132" y="20641"/>
                  </a:cubicBezTo>
                  <a:cubicBezTo>
                    <a:pt x="16132" y="20641"/>
                    <a:pt x="16112" y="20641"/>
                    <a:pt x="16112" y="20621"/>
                  </a:cubicBezTo>
                  <a:cubicBezTo>
                    <a:pt x="16093" y="20600"/>
                    <a:pt x="16073" y="20600"/>
                    <a:pt x="16053" y="20600"/>
                  </a:cubicBezTo>
                  <a:cubicBezTo>
                    <a:pt x="15968" y="20554"/>
                    <a:pt x="15908" y="20534"/>
                    <a:pt x="15844" y="20492"/>
                  </a:cubicBezTo>
                  <a:cubicBezTo>
                    <a:pt x="15824" y="20492"/>
                    <a:pt x="15824" y="20472"/>
                    <a:pt x="15804" y="20472"/>
                  </a:cubicBezTo>
                  <a:cubicBezTo>
                    <a:pt x="15759" y="20472"/>
                    <a:pt x="15739" y="20451"/>
                    <a:pt x="15719" y="20451"/>
                  </a:cubicBezTo>
                  <a:cubicBezTo>
                    <a:pt x="15719" y="20426"/>
                    <a:pt x="15700" y="20405"/>
                    <a:pt x="15700" y="20405"/>
                  </a:cubicBezTo>
                  <a:cubicBezTo>
                    <a:pt x="15635" y="20385"/>
                    <a:pt x="15575" y="20364"/>
                    <a:pt x="15555" y="20323"/>
                  </a:cubicBezTo>
                  <a:cubicBezTo>
                    <a:pt x="15535" y="20323"/>
                    <a:pt x="15535" y="20323"/>
                    <a:pt x="15535" y="20297"/>
                  </a:cubicBezTo>
                  <a:cubicBezTo>
                    <a:pt x="15471" y="20277"/>
                    <a:pt x="15411" y="20236"/>
                    <a:pt x="15346" y="20195"/>
                  </a:cubicBezTo>
                  <a:lnTo>
                    <a:pt x="15326" y="20195"/>
                  </a:lnTo>
                  <a:cubicBezTo>
                    <a:pt x="15262" y="20169"/>
                    <a:pt x="15222" y="20128"/>
                    <a:pt x="15162" y="20128"/>
                  </a:cubicBezTo>
                  <a:cubicBezTo>
                    <a:pt x="15098" y="20087"/>
                    <a:pt x="15038" y="20041"/>
                    <a:pt x="14993" y="20020"/>
                  </a:cubicBezTo>
                  <a:cubicBezTo>
                    <a:pt x="14953" y="20000"/>
                    <a:pt x="14933" y="19979"/>
                    <a:pt x="14889" y="19958"/>
                  </a:cubicBezTo>
                  <a:cubicBezTo>
                    <a:pt x="14849" y="19938"/>
                    <a:pt x="14829" y="19912"/>
                    <a:pt x="14809" y="19892"/>
                  </a:cubicBezTo>
                  <a:cubicBezTo>
                    <a:pt x="14744" y="19871"/>
                    <a:pt x="14705" y="19851"/>
                    <a:pt x="14640" y="19810"/>
                  </a:cubicBezTo>
                  <a:lnTo>
                    <a:pt x="14620" y="19810"/>
                  </a:lnTo>
                  <a:cubicBezTo>
                    <a:pt x="14620" y="19764"/>
                    <a:pt x="14580" y="19764"/>
                    <a:pt x="14560" y="19764"/>
                  </a:cubicBezTo>
                  <a:cubicBezTo>
                    <a:pt x="14540" y="19722"/>
                    <a:pt x="14515" y="19702"/>
                    <a:pt x="14476" y="19681"/>
                  </a:cubicBezTo>
                  <a:cubicBezTo>
                    <a:pt x="14436" y="19656"/>
                    <a:pt x="14391" y="19635"/>
                    <a:pt x="14351" y="19615"/>
                  </a:cubicBezTo>
                  <a:cubicBezTo>
                    <a:pt x="14351" y="19594"/>
                    <a:pt x="14331" y="19574"/>
                    <a:pt x="14311" y="19574"/>
                  </a:cubicBezTo>
                  <a:cubicBezTo>
                    <a:pt x="14307" y="19578"/>
                    <a:pt x="14304" y="19579"/>
                    <a:pt x="14301" y="19579"/>
                  </a:cubicBezTo>
                  <a:cubicBezTo>
                    <a:pt x="14290" y="19579"/>
                    <a:pt x="14286" y="19553"/>
                    <a:pt x="14267" y="19553"/>
                  </a:cubicBezTo>
                  <a:cubicBezTo>
                    <a:pt x="14187" y="19553"/>
                    <a:pt x="14142" y="19486"/>
                    <a:pt x="14102" y="19445"/>
                  </a:cubicBezTo>
                  <a:cubicBezTo>
                    <a:pt x="14082" y="19399"/>
                    <a:pt x="14063" y="19378"/>
                    <a:pt x="14043" y="19358"/>
                  </a:cubicBezTo>
                  <a:cubicBezTo>
                    <a:pt x="13998" y="19337"/>
                    <a:pt x="13978" y="19296"/>
                    <a:pt x="13938" y="19271"/>
                  </a:cubicBezTo>
                  <a:cubicBezTo>
                    <a:pt x="13948" y="19260"/>
                    <a:pt x="13943" y="19260"/>
                    <a:pt x="13932" y="19260"/>
                  </a:cubicBezTo>
                  <a:cubicBezTo>
                    <a:pt x="13922" y="19260"/>
                    <a:pt x="13906" y="19260"/>
                    <a:pt x="13893" y="19250"/>
                  </a:cubicBezTo>
                  <a:cubicBezTo>
                    <a:pt x="13893" y="19209"/>
                    <a:pt x="13854" y="19209"/>
                    <a:pt x="13814" y="19188"/>
                  </a:cubicBezTo>
                  <a:cubicBezTo>
                    <a:pt x="13794" y="19142"/>
                    <a:pt x="13729" y="19122"/>
                    <a:pt x="13689" y="19081"/>
                  </a:cubicBezTo>
                  <a:cubicBezTo>
                    <a:pt x="13669" y="19060"/>
                    <a:pt x="13644" y="19014"/>
                    <a:pt x="13605" y="19014"/>
                  </a:cubicBezTo>
                  <a:cubicBezTo>
                    <a:pt x="13605" y="18993"/>
                    <a:pt x="13585" y="18973"/>
                    <a:pt x="13565" y="18973"/>
                  </a:cubicBezTo>
                  <a:cubicBezTo>
                    <a:pt x="13500" y="18932"/>
                    <a:pt x="13441" y="18886"/>
                    <a:pt x="13376" y="18845"/>
                  </a:cubicBezTo>
                  <a:cubicBezTo>
                    <a:pt x="13376" y="18824"/>
                    <a:pt x="13356" y="18804"/>
                    <a:pt x="13336" y="18804"/>
                  </a:cubicBezTo>
                  <a:cubicBezTo>
                    <a:pt x="13296" y="18757"/>
                    <a:pt x="13231" y="18737"/>
                    <a:pt x="13212" y="18675"/>
                  </a:cubicBezTo>
                  <a:cubicBezTo>
                    <a:pt x="13212" y="18675"/>
                    <a:pt x="13192" y="18675"/>
                    <a:pt x="13192" y="18655"/>
                  </a:cubicBezTo>
                  <a:cubicBezTo>
                    <a:pt x="13127" y="18608"/>
                    <a:pt x="13067" y="18547"/>
                    <a:pt x="13003" y="18480"/>
                  </a:cubicBezTo>
                  <a:cubicBezTo>
                    <a:pt x="12963" y="18439"/>
                    <a:pt x="12923" y="18398"/>
                    <a:pt x="12878" y="18352"/>
                  </a:cubicBezTo>
                  <a:cubicBezTo>
                    <a:pt x="12858" y="18352"/>
                    <a:pt x="12858" y="18331"/>
                    <a:pt x="12838" y="18311"/>
                  </a:cubicBezTo>
                  <a:cubicBezTo>
                    <a:pt x="12818" y="18311"/>
                    <a:pt x="12774" y="18290"/>
                    <a:pt x="12754" y="18270"/>
                  </a:cubicBezTo>
                  <a:cubicBezTo>
                    <a:pt x="12734" y="18223"/>
                    <a:pt x="12694" y="18203"/>
                    <a:pt x="12674" y="18162"/>
                  </a:cubicBezTo>
                  <a:cubicBezTo>
                    <a:pt x="12630" y="18141"/>
                    <a:pt x="12610" y="18095"/>
                    <a:pt x="12570" y="18074"/>
                  </a:cubicBezTo>
                  <a:cubicBezTo>
                    <a:pt x="12550" y="18034"/>
                    <a:pt x="12505" y="18013"/>
                    <a:pt x="12505" y="17987"/>
                  </a:cubicBezTo>
                  <a:cubicBezTo>
                    <a:pt x="12465" y="17946"/>
                    <a:pt x="12425" y="17905"/>
                    <a:pt x="12381" y="17859"/>
                  </a:cubicBezTo>
                  <a:cubicBezTo>
                    <a:pt x="12361" y="17839"/>
                    <a:pt x="12341" y="17818"/>
                    <a:pt x="12321" y="17797"/>
                  </a:cubicBezTo>
                  <a:cubicBezTo>
                    <a:pt x="12321" y="17777"/>
                    <a:pt x="12301" y="17756"/>
                    <a:pt x="12276" y="17731"/>
                  </a:cubicBezTo>
                  <a:cubicBezTo>
                    <a:pt x="12256" y="17710"/>
                    <a:pt x="12236" y="17669"/>
                    <a:pt x="12217" y="17648"/>
                  </a:cubicBezTo>
                  <a:cubicBezTo>
                    <a:pt x="12217" y="17628"/>
                    <a:pt x="12197" y="17602"/>
                    <a:pt x="12177" y="17582"/>
                  </a:cubicBezTo>
                  <a:cubicBezTo>
                    <a:pt x="12112" y="17541"/>
                    <a:pt x="12072" y="17474"/>
                    <a:pt x="12008" y="17433"/>
                  </a:cubicBezTo>
                  <a:cubicBezTo>
                    <a:pt x="11928" y="17371"/>
                    <a:pt x="11843" y="17264"/>
                    <a:pt x="11779" y="17156"/>
                  </a:cubicBezTo>
                  <a:cubicBezTo>
                    <a:pt x="11759" y="17135"/>
                    <a:pt x="11719" y="17115"/>
                    <a:pt x="11719" y="17089"/>
                  </a:cubicBezTo>
                  <a:cubicBezTo>
                    <a:pt x="11699" y="17027"/>
                    <a:pt x="11679" y="16986"/>
                    <a:pt x="11615" y="16961"/>
                  </a:cubicBezTo>
                  <a:cubicBezTo>
                    <a:pt x="11595" y="16940"/>
                    <a:pt x="11595" y="16940"/>
                    <a:pt x="11575" y="16899"/>
                  </a:cubicBezTo>
                  <a:lnTo>
                    <a:pt x="11555" y="16878"/>
                  </a:lnTo>
                  <a:cubicBezTo>
                    <a:pt x="11490" y="16832"/>
                    <a:pt x="11450" y="16791"/>
                    <a:pt x="11406" y="16730"/>
                  </a:cubicBezTo>
                  <a:cubicBezTo>
                    <a:pt x="11386" y="16683"/>
                    <a:pt x="11346" y="16663"/>
                    <a:pt x="11326" y="16622"/>
                  </a:cubicBezTo>
                  <a:cubicBezTo>
                    <a:pt x="11306" y="16576"/>
                    <a:pt x="11281" y="16534"/>
                    <a:pt x="11261" y="16494"/>
                  </a:cubicBezTo>
                  <a:cubicBezTo>
                    <a:pt x="11241" y="16447"/>
                    <a:pt x="11202" y="16427"/>
                    <a:pt x="11182" y="16406"/>
                  </a:cubicBezTo>
                  <a:cubicBezTo>
                    <a:pt x="11137" y="16345"/>
                    <a:pt x="11097" y="16278"/>
                    <a:pt x="11032" y="16216"/>
                  </a:cubicBezTo>
                  <a:cubicBezTo>
                    <a:pt x="11012" y="16170"/>
                    <a:pt x="10992" y="16150"/>
                    <a:pt x="10953" y="16150"/>
                  </a:cubicBezTo>
                  <a:cubicBezTo>
                    <a:pt x="10973" y="16108"/>
                    <a:pt x="10953" y="16088"/>
                    <a:pt x="10908" y="16062"/>
                  </a:cubicBezTo>
                  <a:cubicBezTo>
                    <a:pt x="10888" y="16062"/>
                    <a:pt x="10868" y="16021"/>
                    <a:pt x="10868" y="16001"/>
                  </a:cubicBezTo>
                  <a:cubicBezTo>
                    <a:pt x="10848" y="16001"/>
                    <a:pt x="10848" y="15980"/>
                    <a:pt x="10828" y="15980"/>
                  </a:cubicBezTo>
                  <a:cubicBezTo>
                    <a:pt x="10828" y="15893"/>
                    <a:pt x="10764" y="15831"/>
                    <a:pt x="10724" y="15744"/>
                  </a:cubicBezTo>
                  <a:cubicBezTo>
                    <a:pt x="10704" y="15744"/>
                    <a:pt x="10684" y="15724"/>
                    <a:pt x="10684" y="15703"/>
                  </a:cubicBezTo>
                  <a:cubicBezTo>
                    <a:pt x="10684" y="15677"/>
                    <a:pt x="10704" y="15677"/>
                    <a:pt x="10684" y="15677"/>
                  </a:cubicBezTo>
                  <a:lnTo>
                    <a:pt x="10659" y="15677"/>
                  </a:lnTo>
                  <a:cubicBezTo>
                    <a:pt x="10619" y="15636"/>
                    <a:pt x="10639" y="15549"/>
                    <a:pt x="10579" y="15529"/>
                  </a:cubicBezTo>
                  <a:cubicBezTo>
                    <a:pt x="10579" y="15508"/>
                    <a:pt x="10579" y="15487"/>
                    <a:pt x="10560" y="15487"/>
                  </a:cubicBezTo>
                  <a:lnTo>
                    <a:pt x="10535" y="15487"/>
                  </a:lnTo>
                  <a:cubicBezTo>
                    <a:pt x="10515" y="15446"/>
                    <a:pt x="10515" y="15421"/>
                    <a:pt x="10495" y="15400"/>
                  </a:cubicBezTo>
                  <a:cubicBezTo>
                    <a:pt x="10475" y="15400"/>
                    <a:pt x="10455" y="15380"/>
                    <a:pt x="10455" y="15359"/>
                  </a:cubicBezTo>
                  <a:cubicBezTo>
                    <a:pt x="10410" y="15251"/>
                    <a:pt x="10351" y="15164"/>
                    <a:pt x="10311" y="15061"/>
                  </a:cubicBezTo>
                  <a:cubicBezTo>
                    <a:pt x="10286" y="14995"/>
                    <a:pt x="10226" y="14954"/>
                    <a:pt x="10186" y="14887"/>
                  </a:cubicBezTo>
                  <a:cubicBezTo>
                    <a:pt x="10161" y="14825"/>
                    <a:pt x="10102" y="14779"/>
                    <a:pt x="10082" y="14717"/>
                  </a:cubicBezTo>
                  <a:cubicBezTo>
                    <a:pt x="10082" y="14697"/>
                    <a:pt x="10082" y="14697"/>
                    <a:pt x="10062" y="14697"/>
                  </a:cubicBezTo>
                  <a:cubicBezTo>
                    <a:pt x="10037" y="14697"/>
                    <a:pt x="10037" y="14676"/>
                    <a:pt x="10037" y="14676"/>
                  </a:cubicBezTo>
                  <a:cubicBezTo>
                    <a:pt x="10017" y="14651"/>
                    <a:pt x="10037" y="14651"/>
                    <a:pt x="10037" y="14630"/>
                  </a:cubicBezTo>
                  <a:cubicBezTo>
                    <a:pt x="9997" y="14589"/>
                    <a:pt x="9997" y="14502"/>
                    <a:pt x="9957" y="14461"/>
                  </a:cubicBezTo>
                  <a:cubicBezTo>
                    <a:pt x="9913" y="14420"/>
                    <a:pt x="9893" y="14333"/>
                    <a:pt x="9833" y="14312"/>
                  </a:cubicBezTo>
                  <a:cubicBezTo>
                    <a:pt x="9833" y="14266"/>
                    <a:pt x="9853" y="14291"/>
                    <a:pt x="9873" y="14266"/>
                  </a:cubicBezTo>
                  <a:cubicBezTo>
                    <a:pt x="9873" y="14266"/>
                    <a:pt x="9853" y="14245"/>
                    <a:pt x="9893" y="14225"/>
                  </a:cubicBezTo>
                  <a:cubicBezTo>
                    <a:pt x="9893" y="14225"/>
                    <a:pt x="9922" y="14251"/>
                    <a:pt x="9943" y="14251"/>
                  </a:cubicBezTo>
                  <a:cubicBezTo>
                    <a:pt x="9948" y="14251"/>
                    <a:pt x="9954" y="14249"/>
                    <a:pt x="9957" y="14245"/>
                  </a:cubicBezTo>
                  <a:cubicBezTo>
                    <a:pt x="9977" y="14245"/>
                    <a:pt x="9997" y="14266"/>
                    <a:pt x="10017" y="14312"/>
                  </a:cubicBezTo>
                  <a:cubicBezTo>
                    <a:pt x="10037" y="14333"/>
                    <a:pt x="10062" y="14373"/>
                    <a:pt x="10082" y="14420"/>
                  </a:cubicBezTo>
                  <a:cubicBezTo>
                    <a:pt x="10102" y="14420"/>
                    <a:pt x="10102" y="14440"/>
                    <a:pt x="10102" y="14461"/>
                  </a:cubicBezTo>
                  <a:cubicBezTo>
                    <a:pt x="10141" y="14522"/>
                    <a:pt x="10186" y="14610"/>
                    <a:pt x="10246" y="14651"/>
                  </a:cubicBezTo>
                  <a:cubicBezTo>
                    <a:pt x="10266" y="14676"/>
                    <a:pt x="10266" y="14697"/>
                    <a:pt x="10266" y="14717"/>
                  </a:cubicBezTo>
                  <a:cubicBezTo>
                    <a:pt x="10286" y="14759"/>
                    <a:pt x="10331" y="14805"/>
                    <a:pt x="10351" y="14846"/>
                  </a:cubicBezTo>
                  <a:lnTo>
                    <a:pt x="10370" y="14846"/>
                  </a:lnTo>
                  <a:lnTo>
                    <a:pt x="10370" y="14887"/>
                  </a:lnTo>
                  <a:cubicBezTo>
                    <a:pt x="10370" y="14897"/>
                    <a:pt x="10376" y="14897"/>
                    <a:pt x="10381" y="14897"/>
                  </a:cubicBezTo>
                  <a:cubicBezTo>
                    <a:pt x="10385" y="14897"/>
                    <a:pt x="10390" y="14897"/>
                    <a:pt x="10390" y="14907"/>
                  </a:cubicBezTo>
                  <a:cubicBezTo>
                    <a:pt x="10390" y="14933"/>
                    <a:pt x="10410" y="14974"/>
                    <a:pt x="10435" y="14995"/>
                  </a:cubicBezTo>
                  <a:cubicBezTo>
                    <a:pt x="10475" y="15082"/>
                    <a:pt x="10535" y="15164"/>
                    <a:pt x="10579" y="15272"/>
                  </a:cubicBezTo>
                  <a:cubicBezTo>
                    <a:pt x="10599" y="15292"/>
                    <a:pt x="10619" y="15292"/>
                    <a:pt x="10639" y="15318"/>
                  </a:cubicBezTo>
                  <a:cubicBezTo>
                    <a:pt x="10639" y="15380"/>
                    <a:pt x="10684" y="15446"/>
                    <a:pt x="10744" y="15508"/>
                  </a:cubicBezTo>
                  <a:cubicBezTo>
                    <a:pt x="10744" y="15529"/>
                    <a:pt x="10783" y="15549"/>
                    <a:pt x="10764" y="15575"/>
                  </a:cubicBezTo>
                  <a:cubicBezTo>
                    <a:pt x="10764" y="15616"/>
                    <a:pt x="10783" y="15616"/>
                    <a:pt x="10808" y="15636"/>
                  </a:cubicBezTo>
                  <a:cubicBezTo>
                    <a:pt x="10828" y="15703"/>
                    <a:pt x="10868" y="15724"/>
                    <a:pt x="10888" y="15764"/>
                  </a:cubicBezTo>
                  <a:lnTo>
                    <a:pt x="10908" y="15785"/>
                  </a:lnTo>
                  <a:cubicBezTo>
                    <a:pt x="10908" y="15785"/>
                    <a:pt x="10933" y="15785"/>
                    <a:pt x="10933" y="15806"/>
                  </a:cubicBezTo>
                  <a:cubicBezTo>
                    <a:pt x="10953" y="15831"/>
                    <a:pt x="10973" y="15852"/>
                    <a:pt x="10992" y="15873"/>
                  </a:cubicBezTo>
                  <a:cubicBezTo>
                    <a:pt x="11012" y="15893"/>
                    <a:pt x="10992" y="15913"/>
                    <a:pt x="11012" y="15934"/>
                  </a:cubicBezTo>
                  <a:cubicBezTo>
                    <a:pt x="11057" y="16001"/>
                    <a:pt x="11097" y="16062"/>
                    <a:pt x="11137" y="16129"/>
                  </a:cubicBezTo>
                  <a:cubicBezTo>
                    <a:pt x="11157" y="16129"/>
                    <a:pt x="11182" y="16150"/>
                    <a:pt x="11202" y="16191"/>
                  </a:cubicBezTo>
                  <a:cubicBezTo>
                    <a:pt x="11202" y="16216"/>
                    <a:pt x="11221" y="16237"/>
                    <a:pt x="11241" y="16237"/>
                  </a:cubicBezTo>
                  <a:cubicBezTo>
                    <a:pt x="11261" y="16257"/>
                    <a:pt x="11281" y="16278"/>
                    <a:pt x="11306" y="16299"/>
                  </a:cubicBezTo>
                  <a:cubicBezTo>
                    <a:pt x="11306" y="16319"/>
                    <a:pt x="11326" y="16319"/>
                    <a:pt x="11346" y="16345"/>
                  </a:cubicBezTo>
                  <a:lnTo>
                    <a:pt x="11346" y="16386"/>
                  </a:lnTo>
                  <a:cubicBezTo>
                    <a:pt x="11366" y="16386"/>
                    <a:pt x="11386" y="16406"/>
                    <a:pt x="11386" y="16427"/>
                  </a:cubicBezTo>
                  <a:cubicBezTo>
                    <a:pt x="11430" y="16494"/>
                    <a:pt x="11490" y="16555"/>
                    <a:pt x="11530" y="16643"/>
                  </a:cubicBezTo>
                  <a:cubicBezTo>
                    <a:pt x="11555" y="16683"/>
                    <a:pt x="11595" y="16704"/>
                    <a:pt x="11615" y="16750"/>
                  </a:cubicBezTo>
                  <a:cubicBezTo>
                    <a:pt x="11634" y="16771"/>
                    <a:pt x="11634" y="16771"/>
                    <a:pt x="11634" y="16791"/>
                  </a:cubicBezTo>
                  <a:cubicBezTo>
                    <a:pt x="11648" y="16791"/>
                    <a:pt x="11652" y="16782"/>
                    <a:pt x="11661" y="16782"/>
                  </a:cubicBezTo>
                  <a:cubicBezTo>
                    <a:pt x="11665" y="16782"/>
                    <a:pt x="11671" y="16784"/>
                    <a:pt x="11679" y="16791"/>
                  </a:cubicBezTo>
                  <a:cubicBezTo>
                    <a:pt x="11679" y="16812"/>
                    <a:pt x="11679" y="16812"/>
                    <a:pt x="11654" y="16832"/>
                  </a:cubicBezTo>
                  <a:cubicBezTo>
                    <a:pt x="11699" y="16832"/>
                    <a:pt x="11719" y="16858"/>
                    <a:pt x="11719" y="16858"/>
                  </a:cubicBezTo>
                  <a:cubicBezTo>
                    <a:pt x="11739" y="16878"/>
                    <a:pt x="11759" y="16920"/>
                    <a:pt x="11779" y="16940"/>
                  </a:cubicBezTo>
                  <a:cubicBezTo>
                    <a:pt x="11824" y="16961"/>
                    <a:pt x="11863" y="17007"/>
                    <a:pt x="11883" y="17069"/>
                  </a:cubicBezTo>
                  <a:cubicBezTo>
                    <a:pt x="11883" y="17069"/>
                    <a:pt x="11903" y="17089"/>
                    <a:pt x="11928" y="17089"/>
                  </a:cubicBezTo>
                  <a:cubicBezTo>
                    <a:pt x="11928" y="17115"/>
                    <a:pt x="11948" y="17135"/>
                    <a:pt x="11968" y="17156"/>
                  </a:cubicBezTo>
                  <a:cubicBezTo>
                    <a:pt x="11968" y="17156"/>
                    <a:pt x="11968" y="17176"/>
                    <a:pt x="11988" y="17176"/>
                  </a:cubicBezTo>
                  <a:cubicBezTo>
                    <a:pt x="12008" y="17217"/>
                    <a:pt x="12028" y="17243"/>
                    <a:pt x="12072" y="17284"/>
                  </a:cubicBezTo>
                  <a:cubicBezTo>
                    <a:pt x="12092" y="17304"/>
                    <a:pt x="12132" y="17325"/>
                    <a:pt x="12152" y="17371"/>
                  </a:cubicBezTo>
                  <a:cubicBezTo>
                    <a:pt x="12217" y="17433"/>
                    <a:pt x="12276" y="17474"/>
                    <a:pt x="12341" y="17520"/>
                  </a:cubicBezTo>
                  <a:cubicBezTo>
                    <a:pt x="12361" y="17582"/>
                    <a:pt x="12381" y="17648"/>
                    <a:pt x="12445" y="17690"/>
                  </a:cubicBezTo>
                  <a:cubicBezTo>
                    <a:pt x="12465" y="17710"/>
                    <a:pt x="12465" y="17731"/>
                    <a:pt x="12505" y="17731"/>
                  </a:cubicBezTo>
                  <a:cubicBezTo>
                    <a:pt x="12525" y="17756"/>
                    <a:pt x="12505" y="17777"/>
                    <a:pt x="12525" y="17797"/>
                  </a:cubicBezTo>
                  <a:cubicBezTo>
                    <a:pt x="12537" y="17808"/>
                    <a:pt x="12544" y="17808"/>
                    <a:pt x="12549" y="17808"/>
                  </a:cubicBezTo>
                  <a:cubicBezTo>
                    <a:pt x="12555" y="17808"/>
                    <a:pt x="12560" y="17808"/>
                    <a:pt x="12570" y="17818"/>
                  </a:cubicBezTo>
                  <a:cubicBezTo>
                    <a:pt x="12610" y="17885"/>
                    <a:pt x="12674" y="17926"/>
                    <a:pt x="12694" y="17987"/>
                  </a:cubicBezTo>
                  <a:lnTo>
                    <a:pt x="12714" y="18013"/>
                  </a:lnTo>
                  <a:cubicBezTo>
                    <a:pt x="12754" y="18013"/>
                    <a:pt x="12774" y="18054"/>
                    <a:pt x="12799" y="18074"/>
                  </a:cubicBezTo>
                  <a:cubicBezTo>
                    <a:pt x="12818" y="18095"/>
                    <a:pt x="12838" y="18116"/>
                    <a:pt x="12858" y="18116"/>
                  </a:cubicBezTo>
                  <a:cubicBezTo>
                    <a:pt x="12878" y="18141"/>
                    <a:pt x="12878" y="18141"/>
                    <a:pt x="12878" y="18162"/>
                  </a:cubicBezTo>
                  <a:lnTo>
                    <a:pt x="12878" y="18182"/>
                  </a:lnTo>
                  <a:lnTo>
                    <a:pt x="12923" y="18182"/>
                  </a:lnTo>
                  <a:cubicBezTo>
                    <a:pt x="12943" y="18203"/>
                    <a:pt x="12963" y="18223"/>
                    <a:pt x="12983" y="18244"/>
                  </a:cubicBezTo>
                  <a:cubicBezTo>
                    <a:pt x="13003" y="18290"/>
                    <a:pt x="13023" y="18290"/>
                    <a:pt x="13047" y="18331"/>
                  </a:cubicBezTo>
                  <a:cubicBezTo>
                    <a:pt x="13067" y="18331"/>
                    <a:pt x="13067" y="18311"/>
                    <a:pt x="13067" y="18311"/>
                  </a:cubicBezTo>
                  <a:cubicBezTo>
                    <a:pt x="13067" y="18331"/>
                    <a:pt x="13067" y="18331"/>
                    <a:pt x="13087" y="18352"/>
                  </a:cubicBezTo>
                  <a:cubicBezTo>
                    <a:pt x="13147" y="18372"/>
                    <a:pt x="13172" y="18460"/>
                    <a:pt x="13251" y="18480"/>
                  </a:cubicBezTo>
                  <a:cubicBezTo>
                    <a:pt x="13271" y="18501"/>
                    <a:pt x="13251" y="18547"/>
                    <a:pt x="13296" y="18567"/>
                  </a:cubicBezTo>
                  <a:cubicBezTo>
                    <a:pt x="13296" y="18547"/>
                    <a:pt x="13296" y="18547"/>
                    <a:pt x="13316" y="18547"/>
                  </a:cubicBezTo>
                  <a:cubicBezTo>
                    <a:pt x="13336" y="18567"/>
                    <a:pt x="13356" y="18608"/>
                    <a:pt x="13396" y="18629"/>
                  </a:cubicBezTo>
                  <a:cubicBezTo>
                    <a:pt x="13441" y="18675"/>
                    <a:pt x="13500" y="18716"/>
                    <a:pt x="13545" y="18783"/>
                  </a:cubicBezTo>
                  <a:lnTo>
                    <a:pt x="13565" y="18804"/>
                  </a:lnTo>
                  <a:cubicBezTo>
                    <a:pt x="13565" y="18845"/>
                    <a:pt x="13605" y="18845"/>
                    <a:pt x="13625" y="18865"/>
                  </a:cubicBezTo>
                  <a:cubicBezTo>
                    <a:pt x="13669" y="18911"/>
                    <a:pt x="13709" y="18952"/>
                    <a:pt x="13749" y="18973"/>
                  </a:cubicBezTo>
                  <a:cubicBezTo>
                    <a:pt x="13749" y="18993"/>
                    <a:pt x="13834" y="19040"/>
                    <a:pt x="13834" y="19040"/>
                  </a:cubicBezTo>
                  <a:cubicBezTo>
                    <a:pt x="13893" y="19040"/>
                    <a:pt x="13938" y="19081"/>
                    <a:pt x="13958" y="19101"/>
                  </a:cubicBezTo>
                  <a:cubicBezTo>
                    <a:pt x="13978" y="19101"/>
                    <a:pt x="13978" y="19081"/>
                    <a:pt x="13998" y="19081"/>
                  </a:cubicBezTo>
                  <a:cubicBezTo>
                    <a:pt x="14018" y="19101"/>
                    <a:pt x="14043" y="19122"/>
                    <a:pt x="14063" y="19142"/>
                  </a:cubicBezTo>
                  <a:cubicBezTo>
                    <a:pt x="14102" y="19188"/>
                    <a:pt x="14122" y="19230"/>
                    <a:pt x="14142" y="19250"/>
                  </a:cubicBezTo>
                  <a:cubicBezTo>
                    <a:pt x="14207" y="19317"/>
                    <a:pt x="14267" y="19358"/>
                    <a:pt x="14331" y="19399"/>
                  </a:cubicBezTo>
                  <a:cubicBezTo>
                    <a:pt x="14391" y="19466"/>
                    <a:pt x="14476" y="19466"/>
                    <a:pt x="14540" y="19527"/>
                  </a:cubicBezTo>
                  <a:lnTo>
                    <a:pt x="14560" y="19553"/>
                  </a:lnTo>
                  <a:cubicBezTo>
                    <a:pt x="14580" y="19553"/>
                    <a:pt x="14580" y="19527"/>
                    <a:pt x="14600" y="19527"/>
                  </a:cubicBezTo>
                  <a:cubicBezTo>
                    <a:pt x="14600" y="19553"/>
                    <a:pt x="14620" y="19574"/>
                    <a:pt x="14620" y="19594"/>
                  </a:cubicBezTo>
                  <a:lnTo>
                    <a:pt x="14640" y="19594"/>
                  </a:lnTo>
                  <a:cubicBezTo>
                    <a:pt x="14685" y="19615"/>
                    <a:pt x="14685" y="19656"/>
                    <a:pt x="14724" y="19681"/>
                  </a:cubicBezTo>
                  <a:cubicBezTo>
                    <a:pt x="14744" y="19702"/>
                    <a:pt x="14809" y="19743"/>
                    <a:pt x="14849" y="19764"/>
                  </a:cubicBezTo>
                  <a:cubicBezTo>
                    <a:pt x="14869" y="19784"/>
                    <a:pt x="14913" y="19810"/>
                    <a:pt x="14953" y="19830"/>
                  </a:cubicBezTo>
                  <a:cubicBezTo>
                    <a:pt x="14993" y="19851"/>
                    <a:pt x="15058" y="19871"/>
                    <a:pt x="15098" y="19892"/>
                  </a:cubicBezTo>
                  <a:cubicBezTo>
                    <a:pt x="15162" y="19938"/>
                    <a:pt x="15222" y="20000"/>
                    <a:pt x="15307" y="20020"/>
                  </a:cubicBezTo>
                  <a:cubicBezTo>
                    <a:pt x="15346" y="20041"/>
                    <a:pt x="15366" y="20066"/>
                    <a:pt x="15411" y="20087"/>
                  </a:cubicBezTo>
                  <a:cubicBezTo>
                    <a:pt x="15451" y="20087"/>
                    <a:pt x="15471" y="20128"/>
                    <a:pt x="15535" y="20128"/>
                  </a:cubicBezTo>
                  <a:cubicBezTo>
                    <a:pt x="15535" y="20128"/>
                    <a:pt x="15555" y="20148"/>
                    <a:pt x="15555" y="20169"/>
                  </a:cubicBezTo>
                  <a:cubicBezTo>
                    <a:pt x="15568" y="20169"/>
                    <a:pt x="15573" y="20160"/>
                    <a:pt x="15580" y="20160"/>
                  </a:cubicBezTo>
                  <a:cubicBezTo>
                    <a:pt x="15584" y="20160"/>
                    <a:pt x="15588" y="20162"/>
                    <a:pt x="15595" y="20169"/>
                  </a:cubicBezTo>
                  <a:cubicBezTo>
                    <a:pt x="15635" y="20236"/>
                    <a:pt x="15719" y="20277"/>
                    <a:pt x="15784" y="20297"/>
                  </a:cubicBezTo>
                  <a:cubicBezTo>
                    <a:pt x="15824" y="20323"/>
                    <a:pt x="15864" y="20344"/>
                    <a:pt x="15908" y="20364"/>
                  </a:cubicBezTo>
                  <a:cubicBezTo>
                    <a:pt x="15948" y="20364"/>
                    <a:pt x="15988" y="20385"/>
                    <a:pt x="16033" y="20385"/>
                  </a:cubicBezTo>
                  <a:cubicBezTo>
                    <a:pt x="16053" y="20385"/>
                    <a:pt x="16073" y="20405"/>
                    <a:pt x="16073" y="20426"/>
                  </a:cubicBezTo>
                  <a:cubicBezTo>
                    <a:pt x="16132" y="20426"/>
                    <a:pt x="16177" y="20492"/>
                    <a:pt x="16217" y="20492"/>
                  </a:cubicBezTo>
                  <a:cubicBezTo>
                    <a:pt x="16237" y="20492"/>
                    <a:pt x="16237" y="20492"/>
                    <a:pt x="16237" y="20513"/>
                  </a:cubicBezTo>
                  <a:cubicBezTo>
                    <a:pt x="16282" y="20554"/>
                    <a:pt x="16341" y="20554"/>
                    <a:pt x="16381" y="20580"/>
                  </a:cubicBezTo>
                  <a:cubicBezTo>
                    <a:pt x="16406" y="20600"/>
                    <a:pt x="16426" y="20600"/>
                    <a:pt x="16446" y="20600"/>
                  </a:cubicBezTo>
                  <a:cubicBezTo>
                    <a:pt x="16454" y="20592"/>
                    <a:pt x="16466" y="20587"/>
                    <a:pt x="16478" y="20587"/>
                  </a:cubicBezTo>
                  <a:cubicBezTo>
                    <a:pt x="16496" y="20587"/>
                    <a:pt x="16516" y="20597"/>
                    <a:pt x="16530" y="20621"/>
                  </a:cubicBezTo>
                  <a:cubicBezTo>
                    <a:pt x="16530" y="20621"/>
                    <a:pt x="16550" y="20641"/>
                    <a:pt x="16570" y="20641"/>
                  </a:cubicBezTo>
                  <a:cubicBezTo>
                    <a:pt x="16576" y="20635"/>
                    <a:pt x="16584" y="20633"/>
                    <a:pt x="16592" y="20633"/>
                  </a:cubicBezTo>
                  <a:cubicBezTo>
                    <a:pt x="16612" y="20633"/>
                    <a:pt x="16637" y="20647"/>
                    <a:pt x="16655" y="20662"/>
                  </a:cubicBezTo>
                  <a:cubicBezTo>
                    <a:pt x="16675" y="20682"/>
                    <a:pt x="16715" y="20708"/>
                    <a:pt x="16754" y="20708"/>
                  </a:cubicBezTo>
                  <a:cubicBezTo>
                    <a:pt x="16799" y="20728"/>
                    <a:pt x="16839" y="20728"/>
                    <a:pt x="16879" y="20749"/>
                  </a:cubicBezTo>
                  <a:cubicBezTo>
                    <a:pt x="16904" y="20770"/>
                    <a:pt x="16924" y="20790"/>
                    <a:pt x="16943" y="20790"/>
                  </a:cubicBezTo>
                  <a:cubicBezTo>
                    <a:pt x="16959" y="20790"/>
                    <a:pt x="16975" y="20818"/>
                    <a:pt x="17002" y="20818"/>
                  </a:cubicBezTo>
                  <a:cubicBezTo>
                    <a:pt x="17010" y="20818"/>
                    <a:pt x="17018" y="20816"/>
                    <a:pt x="17028" y="20811"/>
                  </a:cubicBezTo>
                  <a:lnTo>
                    <a:pt x="17088" y="20811"/>
                  </a:lnTo>
                  <a:cubicBezTo>
                    <a:pt x="17108" y="20836"/>
                    <a:pt x="17108" y="20857"/>
                    <a:pt x="17128" y="20857"/>
                  </a:cubicBezTo>
                  <a:lnTo>
                    <a:pt x="17153" y="20857"/>
                  </a:lnTo>
                  <a:cubicBezTo>
                    <a:pt x="17192" y="20877"/>
                    <a:pt x="17252" y="20877"/>
                    <a:pt x="17277" y="20918"/>
                  </a:cubicBezTo>
                  <a:lnTo>
                    <a:pt x="17421" y="20918"/>
                  </a:lnTo>
                  <a:cubicBezTo>
                    <a:pt x="17461" y="20965"/>
                    <a:pt x="17526" y="20965"/>
                    <a:pt x="17585" y="20985"/>
                  </a:cubicBezTo>
                  <a:lnTo>
                    <a:pt x="17605" y="20985"/>
                  </a:lnTo>
                  <a:cubicBezTo>
                    <a:pt x="17635" y="20985"/>
                    <a:pt x="17672" y="21003"/>
                    <a:pt x="17712" y="21003"/>
                  </a:cubicBezTo>
                  <a:cubicBezTo>
                    <a:pt x="17732" y="21003"/>
                    <a:pt x="17753" y="20999"/>
                    <a:pt x="17775" y="20985"/>
                  </a:cubicBezTo>
                  <a:cubicBezTo>
                    <a:pt x="17775" y="21006"/>
                    <a:pt x="17795" y="21026"/>
                    <a:pt x="17814" y="21047"/>
                  </a:cubicBezTo>
                  <a:cubicBezTo>
                    <a:pt x="17834" y="21047"/>
                    <a:pt x="17834" y="21026"/>
                    <a:pt x="17854" y="21026"/>
                  </a:cubicBezTo>
                  <a:cubicBezTo>
                    <a:pt x="17874" y="21026"/>
                    <a:pt x="17874" y="21026"/>
                    <a:pt x="17874" y="21047"/>
                  </a:cubicBezTo>
                  <a:lnTo>
                    <a:pt x="17854" y="21047"/>
                  </a:lnTo>
                  <a:cubicBezTo>
                    <a:pt x="17854" y="21067"/>
                    <a:pt x="17854" y="21067"/>
                    <a:pt x="17874" y="21067"/>
                  </a:cubicBezTo>
                  <a:cubicBezTo>
                    <a:pt x="17939" y="21093"/>
                    <a:pt x="17998" y="21093"/>
                    <a:pt x="18043" y="21114"/>
                  </a:cubicBezTo>
                  <a:cubicBezTo>
                    <a:pt x="18063" y="21114"/>
                    <a:pt x="18063" y="21093"/>
                    <a:pt x="18083" y="21093"/>
                  </a:cubicBezTo>
                  <a:cubicBezTo>
                    <a:pt x="18083" y="21114"/>
                    <a:pt x="18083" y="21114"/>
                    <a:pt x="18103" y="21134"/>
                  </a:cubicBezTo>
                  <a:cubicBezTo>
                    <a:pt x="18103" y="21114"/>
                    <a:pt x="18103" y="21114"/>
                    <a:pt x="18123" y="21114"/>
                  </a:cubicBezTo>
                  <a:lnTo>
                    <a:pt x="18332" y="21114"/>
                  </a:lnTo>
                  <a:cubicBezTo>
                    <a:pt x="18332" y="21114"/>
                    <a:pt x="18341" y="21123"/>
                    <a:pt x="18352" y="21123"/>
                  </a:cubicBezTo>
                  <a:cubicBezTo>
                    <a:pt x="18358" y="21123"/>
                    <a:pt x="18365" y="21120"/>
                    <a:pt x="18372" y="21114"/>
                  </a:cubicBezTo>
                  <a:cubicBezTo>
                    <a:pt x="18396" y="21114"/>
                    <a:pt x="18436" y="21134"/>
                    <a:pt x="18436" y="21134"/>
                  </a:cubicBezTo>
                  <a:cubicBezTo>
                    <a:pt x="18449" y="21141"/>
                    <a:pt x="18463" y="21143"/>
                    <a:pt x="18477" y="21143"/>
                  </a:cubicBezTo>
                  <a:cubicBezTo>
                    <a:pt x="18505" y="21143"/>
                    <a:pt x="18534" y="21134"/>
                    <a:pt x="18561" y="21134"/>
                  </a:cubicBezTo>
                  <a:cubicBezTo>
                    <a:pt x="18620" y="21175"/>
                    <a:pt x="18705" y="21155"/>
                    <a:pt x="18789" y="21196"/>
                  </a:cubicBezTo>
                  <a:lnTo>
                    <a:pt x="18789" y="21175"/>
                  </a:lnTo>
                  <a:lnTo>
                    <a:pt x="18849" y="21175"/>
                  </a:lnTo>
                  <a:cubicBezTo>
                    <a:pt x="18853" y="21180"/>
                    <a:pt x="18858" y="21181"/>
                    <a:pt x="18862" y="21181"/>
                  </a:cubicBezTo>
                  <a:cubicBezTo>
                    <a:pt x="18875" y="21181"/>
                    <a:pt x="18888" y="21169"/>
                    <a:pt x="18901" y="21169"/>
                  </a:cubicBezTo>
                  <a:cubicBezTo>
                    <a:pt x="18905" y="21169"/>
                    <a:pt x="18910" y="21171"/>
                    <a:pt x="18914" y="21175"/>
                  </a:cubicBezTo>
                  <a:cubicBezTo>
                    <a:pt x="18944" y="21185"/>
                    <a:pt x="18975" y="21191"/>
                    <a:pt x="19003" y="21191"/>
                  </a:cubicBezTo>
                  <a:cubicBezTo>
                    <a:pt x="19032" y="21191"/>
                    <a:pt x="19058" y="21185"/>
                    <a:pt x="19078" y="21175"/>
                  </a:cubicBezTo>
                  <a:lnTo>
                    <a:pt x="19287" y="21175"/>
                  </a:lnTo>
                  <a:cubicBezTo>
                    <a:pt x="19307" y="21175"/>
                    <a:pt x="19347" y="21196"/>
                    <a:pt x="19367" y="21196"/>
                  </a:cubicBezTo>
                  <a:lnTo>
                    <a:pt x="19451" y="21196"/>
                  </a:lnTo>
                  <a:cubicBezTo>
                    <a:pt x="19461" y="21185"/>
                    <a:pt x="19471" y="21185"/>
                    <a:pt x="19482" y="21185"/>
                  </a:cubicBezTo>
                  <a:cubicBezTo>
                    <a:pt x="19492" y="21185"/>
                    <a:pt x="19503" y="21185"/>
                    <a:pt x="19516" y="21175"/>
                  </a:cubicBezTo>
                  <a:lnTo>
                    <a:pt x="19556" y="21175"/>
                  </a:lnTo>
                  <a:cubicBezTo>
                    <a:pt x="19576" y="21196"/>
                    <a:pt x="19576" y="21196"/>
                    <a:pt x="19595" y="21196"/>
                  </a:cubicBezTo>
                  <a:cubicBezTo>
                    <a:pt x="19640" y="21175"/>
                    <a:pt x="19680" y="21175"/>
                    <a:pt x="19720" y="21155"/>
                  </a:cubicBezTo>
                  <a:cubicBezTo>
                    <a:pt x="19733" y="21155"/>
                    <a:pt x="19738" y="21146"/>
                    <a:pt x="19747" y="21146"/>
                  </a:cubicBezTo>
                  <a:cubicBezTo>
                    <a:pt x="19751" y="21146"/>
                    <a:pt x="19756" y="21148"/>
                    <a:pt x="19765" y="21155"/>
                  </a:cubicBezTo>
                  <a:cubicBezTo>
                    <a:pt x="19785" y="21155"/>
                    <a:pt x="19805" y="21155"/>
                    <a:pt x="19844" y="21134"/>
                  </a:cubicBezTo>
                  <a:lnTo>
                    <a:pt x="19864" y="21134"/>
                  </a:lnTo>
                  <a:cubicBezTo>
                    <a:pt x="19889" y="21134"/>
                    <a:pt x="19889" y="21155"/>
                    <a:pt x="19909" y="21155"/>
                  </a:cubicBezTo>
                  <a:cubicBezTo>
                    <a:pt x="19949" y="21155"/>
                    <a:pt x="19949" y="21134"/>
                    <a:pt x="19969" y="21114"/>
                  </a:cubicBezTo>
                  <a:cubicBezTo>
                    <a:pt x="19969" y="21134"/>
                    <a:pt x="19969" y="21134"/>
                    <a:pt x="19989" y="21134"/>
                  </a:cubicBezTo>
                  <a:cubicBezTo>
                    <a:pt x="20014" y="21134"/>
                    <a:pt x="20053" y="21114"/>
                    <a:pt x="20093" y="21093"/>
                  </a:cubicBezTo>
                  <a:cubicBezTo>
                    <a:pt x="20093" y="21114"/>
                    <a:pt x="20093" y="21114"/>
                    <a:pt x="20113" y="21114"/>
                  </a:cubicBezTo>
                  <a:cubicBezTo>
                    <a:pt x="20138" y="21093"/>
                    <a:pt x="20158" y="21093"/>
                    <a:pt x="20198" y="21067"/>
                  </a:cubicBezTo>
                  <a:lnTo>
                    <a:pt x="20262" y="21067"/>
                  </a:lnTo>
                  <a:cubicBezTo>
                    <a:pt x="20276" y="21067"/>
                    <a:pt x="20289" y="21058"/>
                    <a:pt x="20302" y="21058"/>
                  </a:cubicBezTo>
                  <a:cubicBezTo>
                    <a:pt x="20309" y="21058"/>
                    <a:pt x="20316" y="21060"/>
                    <a:pt x="20322" y="21067"/>
                  </a:cubicBezTo>
                  <a:cubicBezTo>
                    <a:pt x="20342" y="21067"/>
                    <a:pt x="20362" y="21047"/>
                    <a:pt x="20362" y="21047"/>
                  </a:cubicBezTo>
                  <a:cubicBezTo>
                    <a:pt x="20387" y="21047"/>
                    <a:pt x="20387" y="21067"/>
                    <a:pt x="20407" y="21067"/>
                  </a:cubicBezTo>
                  <a:lnTo>
                    <a:pt x="20427" y="21047"/>
                  </a:lnTo>
                  <a:cubicBezTo>
                    <a:pt x="20466" y="21047"/>
                    <a:pt x="20486" y="21047"/>
                    <a:pt x="20511" y="21026"/>
                  </a:cubicBezTo>
                  <a:cubicBezTo>
                    <a:pt x="20531" y="21026"/>
                    <a:pt x="20551" y="21047"/>
                    <a:pt x="20571" y="21047"/>
                  </a:cubicBezTo>
                  <a:cubicBezTo>
                    <a:pt x="20591" y="21026"/>
                    <a:pt x="20571" y="21026"/>
                    <a:pt x="20571" y="21026"/>
                  </a:cubicBezTo>
                  <a:cubicBezTo>
                    <a:pt x="20597" y="21026"/>
                    <a:pt x="20626" y="21035"/>
                    <a:pt x="20648" y="21035"/>
                  </a:cubicBezTo>
                  <a:cubicBezTo>
                    <a:pt x="20659" y="21035"/>
                    <a:pt x="20669" y="21033"/>
                    <a:pt x="20675" y="21026"/>
                  </a:cubicBezTo>
                  <a:cubicBezTo>
                    <a:pt x="20715" y="21026"/>
                    <a:pt x="20735" y="21006"/>
                    <a:pt x="20760" y="21006"/>
                  </a:cubicBezTo>
                  <a:cubicBezTo>
                    <a:pt x="20820" y="20985"/>
                    <a:pt x="20904" y="20985"/>
                    <a:pt x="20944" y="20939"/>
                  </a:cubicBezTo>
                  <a:lnTo>
                    <a:pt x="20984" y="20939"/>
                  </a:lnTo>
                  <a:cubicBezTo>
                    <a:pt x="21009" y="20918"/>
                    <a:pt x="21009" y="20898"/>
                    <a:pt x="21029" y="20877"/>
                  </a:cubicBezTo>
                  <a:cubicBezTo>
                    <a:pt x="21029" y="20898"/>
                    <a:pt x="21029" y="20918"/>
                    <a:pt x="21049" y="20918"/>
                  </a:cubicBezTo>
                  <a:cubicBezTo>
                    <a:pt x="21069" y="20918"/>
                    <a:pt x="21049" y="20898"/>
                    <a:pt x="21069" y="20877"/>
                  </a:cubicBezTo>
                  <a:cubicBezTo>
                    <a:pt x="21088" y="20877"/>
                    <a:pt x="21088" y="20898"/>
                    <a:pt x="21108" y="20898"/>
                  </a:cubicBezTo>
                  <a:cubicBezTo>
                    <a:pt x="21133" y="20877"/>
                    <a:pt x="21108" y="20857"/>
                    <a:pt x="21133" y="20857"/>
                  </a:cubicBezTo>
                  <a:cubicBezTo>
                    <a:pt x="21133" y="20857"/>
                    <a:pt x="21133" y="20877"/>
                    <a:pt x="21153" y="20877"/>
                  </a:cubicBezTo>
                  <a:lnTo>
                    <a:pt x="21193" y="20877"/>
                  </a:lnTo>
                  <a:lnTo>
                    <a:pt x="21193" y="20857"/>
                  </a:lnTo>
                  <a:cubicBezTo>
                    <a:pt x="21233" y="20857"/>
                    <a:pt x="21258" y="20857"/>
                    <a:pt x="21277" y="20836"/>
                  </a:cubicBezTo>
                  <a:cubicBezTo>
                    <a:pt x="21297" y="20836"/>
                    <a:pt x="21297" y="20811"/>
                    <a:pt x="21297" y="20811"/>
                  </a:cubicBezTo>
                  <a:cubicBezTo>
                    <a:pt x="21297" y="20836"/>
                    <a:pt x="21297" y="20836"/>
                    <a:pt x="21277" y="20836"/>
                  </a:cubicBezTo>
                  <a:cubicBezTo>
                    <a:pt x="21297" y="20857"/>
                    <a:pt x="21317" y="20857"/>
                    <a:pt x="21317" y="20857"/>
                  </a:cubicBezTo>
                  <a:lnTo>
                    <a:pt x="21317" y="20811"/>
                  </a:lnTo>
                  <a:cubicBezTo>
                    <a:pt x="21337" y="20811"/>
                    <a:pt x="21337" y="20836"/>
                    <a:pt x="21357" y="20836"/>
                  </a:cubicBezTo>
                  <a:cubicBezTo>
                    <a:pt x="21402" y="20811"/>
                    <a:pt x="21462" y="20749"/>
                    <a:pt x="21506" y="20728"/>
                  </a:cubicBezTo>
                  <a:cubicBezTo>
                    <a:pt x="21506" y="20728"/>
                    <a:pt x="21526" y="20708"/>
                    <a:pt x="21506" y="20708"/>
                  </a:cubicBezTo>
                  <a:lnTo>
                    <a:pt x="21442" y="20708"/>
                  </a:lnTo>
                  <a:cubicBezTo>
                    <a:pt x="21442" y="20708"/>
                    <a:pt x="21422" y="20708"/>
                    <a:pt x="21422" y="20728"/>
                  </a:cubicBezTo>
                  <a:cubicBezTo>
                    <a:pt x="21402" y="20708"/>
                    <a:pt x="21402" y="20708"/>
                    <a:pt x="21402" y="20682"/>
                  </a:cubicBezTo>
                  <a:cubicBezTo>
                    <a:pt x="21382" y="20708"/>
                    <a:pt x="21357" y="20708"/>
                    <a:pt x="21337" y="20728"/>
                  </a:cubicBezTo>
                  <a:cubicBezTo>
                    <a:pt x="21317" y="20708"/>
                    <a:pt x="21317" y="20708"/>
                    <a:pt x="21297" y="20708"/>
                  </a:cubicBezTo>
                  <a:cubicBezTo>
                    <a:pt x="21297" y="20728"/>
                    <a:pt x="21317" y="20728"/>
                    <a:pt x="21317" y="20728"/>
                  </a:cubicBezTo>
                  <a:cubicBezTo>
                    <a:pt x="21287" y="20739"/>
                    <a:pt x="21261" y="20739"/>
                    <a:pt x="21235" y="20739"/>
                  </a:cubicBezTo>
                  <a:cubicBezTo>
                    <a:pt x="21209" y="20739"/>
                    <a:pt x="21183" y="20739"/>
                    <a:pt x="21153" y="20749"/>
                  </a:cubicBezTo>
                  <a:cubicBezTo>
                    <a:pt x="21108" y="20770"/>
                    <a:pt x="21049" y="20770"/>
                    <a:pt x="21009" y="20811"/>
                  </a:cubicBezTo>
                  <a:cubicBezTo>
                    <a:pt x="20924" y="20811"/>
                    <a:pt x="20859" y="20857"/>
                    <a:pt x="20800" y="20857"/>
                  </a:cubicBezTo>
                  <a:cubicBezTo>
                    <a:pt x="20767" y="20847"/>
                    <a:pt x="20736" y="20841"/>
                    <a:pt x="20705" y="20841"/>
                  </a:cubicBezTo>
                  <a:cubicBezTo>
                    <a:pt x="20674" y="20841"/>
                    <a:pt x="20643" y="20847"/>
                    <a:pt x="20611" y="20857"/>
                  </a:cubicBezTo>
                  <a:cubicBezTo>
                    <a:pt x="20571" y="20857"/>
                    <a:pt x="20551" y="20877"/>
                    <a:pt x="20511" y="20877"/>
                  </a:cubicBezTo>
                  <a:cubicBezTo>
                    <a:pt x="20486" y="20877"/>
                    <a:pt x="20466" y="20898"/>
                    <a:pt x="20427" y="20898"/>
                  </a:cubicBezTo>
                  <a:cubicBezTo>
                    <a:pt x="20395" y="20898"/>
                    <a:pt x="20373" y="20924"/>
                    <a:pt x="20344" y="20924"/>
                  </a:cubicBezTo>
                  <a:cubicBezTo>
                    <a:pt x="20338" y="20924"/>
                    <a:pt x="20330" y="20923"/>
                    <a:pt x="20322" y="20918"/>
                  </a:cubicBezTo>
                  <a:lnTo>
                    <a:pt x="20302" y="20898"/>
                  </a:lnTo>
                  <a:cubicBezTo>
                    <a:pt x="20262" y="20898"/>
                    <a:pt x="20218" y="20898"/>
                    <a:pt x="20198" y="20918"/>
                  </a:cubicBezTo>
                  <a:cubicBezTo>
                    <a:pt x="20158" y="20939"/>
                    <a:pt x="20113" y="20939"/>
                    <a:pt x="20093" y="20939"/>
                  </a:cubicBezTo>
                  <a:cubicBezTo>
                    <a:pt x="20053" y="20939"/>
                    <a:pt x="20014" y="20965"/>
                    <a:pt x="19969" y="20965"/>
                  </a:cubicBezTo>
                  <a:lnTo>
                    <a:pt x="19844" y="20965"/>
                  </a:lnTo>
                  <a:cubicBezTo>
                    <a:pt x="19831" y="20965"/>
                    <a:pt x="19809" y="20974"/>
                    <a:pt x="19782" y="20974"/>
                  </a:cubicBezTo>
                  <a:cubicBezTo>
                    <a:pt x="19769" y="20974"/>
                    <a:pt x="19755" y="20972"/>
                    <a:pt x="19740" y="20965"/>
                  </a:cubicBezTo>
                  <a:cubicBezTo>
                    <a:pt x="19740" y="20985"/>
                    <a:pt x="19740" y="20985"/>
                    <a:pt x="19720" y="21006"/>
                  </a:cubicBezTo>
                  <a:cubicBezTo>
                    <a:pt x="19713" y="20999"/>
                    <a:pt x="19707" y="20997"/>
                    <a:pt x="19700" y="20997"/>
                  </a:cubicBezTo>
                  <a:cubicBezTo>
                    <a:pt x="19687" y="20997"/>
                    <a:pt x="19674" y="21006"/>
                    <a:pt x="19660" y="21006"/>
                  </a:cubicBezTo>
                  <a:lnTo>
                    <a:pt x="19491" y="21006"/>
                  </a:lnTo>
                  <a:cubicBezTo>
                    <a:pt x="19481" y="20995"/>
                    <a:pt x="19471" y="20995"/>
                    <a:pt x="19461" y="20995"/>
                  </a:cubicBezTo>
                  <a:cubicBezTo>
                    <a:pt x="19451" y="20995"/>
                    <a:pt x="19441" y="20995"/>
                    <a:pt x="19431" y="20985"/>
                  </a:cubicBezTo>
                  <a:lnTo>
                    <a:pt x="19327" y="20985"/>
                  </a:lnTo>
                  <a:cubicBezTo>
                    <a:pt x="19300" y="20985"/>
                    <a:pt x="19283" y="20994"/>
                    <a:pt x="19261" y="20994"/>
                  </a:cubicBezTo>
                  <a:cubicBezTo>
                    <a:pt x="19250" y="20994"/>
                    <a:pt x="19237" y="20992"/>
                    <a:pt x="19222" y="20985"/>
                  </a:cubicBezTo>
                  <a:lnTo>
                    <a:pt x="19118" y="20985"/>
                  </a:lnTo>
                  <a:cubicBezTo>
                    <a:pt x="19091" y="20985"/>
                    <a:pt x="19074" y="20994"/>
                    <a:pt x="19053" y="20994"/>
                  </a:cubicBezTo>
                  <a:cubicBezTo>
                    <a:pt x="19043" y="20994"/>
                    <a:pt x="19032" y="20992"/>
                    <a:pt x="19018" y="20985"/>
                  </a:cubicBezTo>
                  <a:lnTo>
                    <a:pt x="18914" y="20985"/>
                  </a:lnTo>
                  <a:cubicBezTo>
                    <a:pt x="18894" y="20985"/>
                    <a:pt x="18894" y="21006"/>
                    <a:pt x="18869" y="21006"/>
                  </a:cubicBezTo>
                  <a:cubicBezTo>
                    <a:pt x="18849" y="21006"/>
                    <a:pt x="18849" y="20985"/>
                    <a:pt x="18829" y="20985"/>
                  </a:cubicBezTo>
                  <a:cubicBezTo>
                    <a:pt x="18816" y="20985"/>
                    <a:pt x="18803" y="20994"/>
                    <a:pt x="18789" y="20994"/>
                  </a:cubicBezTo>
                  <a:cubicBezTo>
                    <a:pt x="18783" y="20994"/>
                    <a:pt x="18776" y="20992"/>
                    <a:pt x="18770" y="20985"/>
                  </a:cubicBezTo>
                  <a:lnTo>
                    <a:pt x="18725" y="20985"/>
                  </a:lnTo>
                  <a:cubicBezTo>
                    <a:pt x="18712" y="20985"/>
                    <a:pt x="18698" y="20976"/>
                    <a:pt x="18685" y="20976"/>
                  </a:cubicBezTo>
                  <a:cubicBezTo>
                    <a:pt x="18678" y="20976"/>
                    <a:pt x="18672" y="20978"/>
                    <a:pt x="18665" y="20985"/>
                  </a:cubicBezTo>
                  <a:cubicBezTo>
                    <a:pt x="18620" y="20985"/>
                    <a:pt x="18581" y="20965"/>
                    <a:pt x="18541" y="20965"/>
                  </a:cubicBezTo>
                  <a:cubicBezTo>
                    <a:pt x="18476" y="20939"/>
                    <a:pt x="18396" y="20939"/>
                    <a:pt x="18332" y="20939"/>
                  </a:cubicBezTo>
                  <a:lnTo>
                    <a:pt x="18247" y="20939"/>
                  </a:lnTo>
                  <a:cubicBezTo>
                    <a:pt x="18243" y="20935"/>
                    <a:pt x="18239" y="20933"/>
                    <a:pt x="18235" y="20933"/>
                  </a:cubicBezTo>
                  <a:cubicBezTo>
                    <a:pt x="18226" y="20933"/>
                    <a:pt x="18218" y="20940"/>
                    <a:pt x="18209" y="20940"/>
                  </a:cubicBezTo>
                  <a:cubicBezTo>
                    <a:pt x="18202" y="20940"/>
                    <a:pt x="18195" y="20935"/>
                    <a:pt x="18188" y="20918"/>
                  </a:cubicBezTo>
                  <a:lnTo>
                    <a:pt x="18123" y="20918"/>
                  </a:lnTo>
                  <a:cubicBezTo>
                    <a:pt x="18103" y="20898"/>
                    <a:pt x="18043" y="20898"/>
                    <a:pt x="17998" y="20898"/>
                  </a:cubicBezTo>
                  <a:cubicBezTo>
                    <a:pt x="17998" y="20898"/>
                    <a:pt x="17979" y="20877"/>
                    <a:pt x="17959" y="20857"/>
                  </a:cubicBezTo>
                  <a:lnTo>
                    <a:pt x="17919" y="20857"/>
                  </a:lnTo>
                  <a:cubicBezTo>
                    <a:pt x="17899" y="20857"/>
                    <a:pt x="17899" y="20836"/>
                    <a:pt x="17874" y="20811"/>
                  </a:cubicBezTo>
                  <a:cubicBezTo>
                    <a:pt x="17847" y="20811"/>
                    <a:pt x="17830" y="20822"/>
                    <a:pt x="17815" y="20822"/>
                  </a:cubicBezTo>
                  <a:cubicBezTo>
                    <a:pt x="17808" y="20822"/>
                    <a:pt x="17801" y="20819"/>
                    <a:pt x="17795" y="20811"/>
                  </a:cubicBezTo>
                  <a:cubicBezTo>
                    <a:pt x="17764" y="20811"/>
                    <a:pt x="17746" y="20802"/>
                    <a:pt x="17731" y="20802"/>
                  </a:cubicBezTo>
                  <a:cubicBezTo>
                    <a:pt x="17723" y="20802"/>
                    <a:pt x="17716" y="20804"/>
                    <a:pt x="17710" y="20811"/>
                  </a:cubicBezTo>
                  <a:cubicBezTo>
                    <a:pt x="17683" y="20811"/>
                    <a:pt x="17665" y="20802"/>
                    <a:pt x="17649" y="20802"/>
                  </a:cubicBezTo>
                  <a:cubicBezTo>
                    <a:pt x="17641" y="20802"/>
                    <a:pt x="17634" y="20804"/>
                    <a:pt x="17625" y="20811"/>
                  </a:cubicBezTo>
                  <a:cubicBezTo>
                    <a:pt x="17605" y="20790"/>
                    <a:pt x="17605" y="20770"/>
                    <a:pt x="17605" y="20770"/>
                  </a:cubicBezTo>
                  <a:lnTo>
                    <a:pt x="17566" y="20770"/>
                  </a:lnTo>
                  <a:cubicBezTo>
                    <a:pt x="17526" y="20770"/>
                    <a:pt x="17546" y="20749"/>
                    <a:pt x="17526" y="20728"/>
                  </a:cubicBezTo>
                  <a:cubicBezTo>
                    <a:pt x="17501" y="20728"/>
                    <a:pt x="17481" y="20728"/>
                    <a:pt x="17461" y="20708"/>
                  </a:cubicBezTo>
                  <a:cubicBezTo>
                    <a:pt x="17441" y="20728"/>
                    <a:pt x="17441" y="20728"/>
                    <a:pt x="17421" y="20728"/>
                  </a:cubicBezTo>
                  <a:cubicBezTo>
                    <a:pt x="17401" y="20708"/>
                    <a:pt x="17401" y="20708"/>
                    <a:pt x="17376" y="20708"/>
                  </a:cubicBezTo>
                  <a:cubicBezTo>
                    <a:pt x="17369" y="20716"/>
                    <a:pt x="17360" y="20719"/>
                    <a:pt x="17351" y="20719"/>
                  </a:cubicBezTo>
                  <a:cubicBezTo>
                    <a:pt x="17319" y="20719"/>
                    <a:pt x="17280" y="20679"/>
                    <a:pt x="17247" y="20679"/>
                  </a:cubicBezTo>
                  <a:cubicBezTo>
                    <a:pt x="17242" y="20679"/>
                    <a:pt x="17237" y="20680"/>
                    <a:pt x="17232" y="20682"/>
                  </a:cubicBezTo>
                  <a:cubicBezTo>
                    <a:pt x="17192" y="20682"/>
                    <a:pt x="17172" y="20662"/>
                    <a:pt x="17128" y="20641"/>
                  </a:cubicBezTo>
                  <a:cubicBezTo>
                    <a:pt x="17128" y="20662"/>
                    <a:pt x="17108" y="20662"/>
                    <a:pt x="17108" y="20662"/>
                  </a:cubicBezTo>
                  <a:cubicBezTo>
                    <a:pt x="17088" y="20621"/>
                    <a:pt x="17028" y="20621"/>
                    <a:pt x="17003" y="20580"/>
                  </a:cubicBezTo>
                  <a:lnTo>
                    <a:pt x="16963" y="20580"/>
                  </a:lnTo>
                  <a:cubicBezTo>
                    <a:pt x="16943" y="20554"/>
                    <a:pt x="16904" y="20534"/>
                    <a:pt x="16859" y="20513"/>
                  </a:cubicBezTo>
                  <a:cubicBezTo>
                    <a:pt x="16799" y="20513"/>
                    <a:pt x="16754" y="20472"/>
                    <a:pt x="16715" y="20451"/>
                  </a:cubicBezTo>
                  <a:cubicBezTo>
                    <a:pt x="16707" y="20455"/>
                    <a:pt x="16699" y="20457"/>
                    <a:pt x="16691" y="20457"/>
                  </a:cubicBezTo>
                  <a:cubicBezTo>
                    <a:pt x="16668" y="20457"/>
                    <a:pt x="16645" y="20443"/>
                    <a:pt x="16627" y="20443"/>
                  </a:cubicBezTo>
                  <a:cubicBezTo>
                    <a:pt x="16621" y="20443"/>
                    <a:pt x="16615" y="20445"/>
                    <a:pt x="16610" y="20451"/>
                  </a:cubicBezTo>
                  <a:cubicBezTo>
                    <a:pt x="16596" y="20433"/>
                    <a:pt x="16582" y="20417"/>
                    <a:pt x="16567" y="20417"/>
                  </a:cubicBezTo>
                  <a:cubicBezTo>
                    <a:pt x="16562" y="20417"/>
                    <a:pt x="16556" y="20420"/>
                    <a:pt x="16550" y="20426"/>
                  </a:cubicBezTo>
                  <a:lnTo>
                    <a:pt x="16550" y="20451"/>
                  </a:lnTo>
                  <a:cubicBezTo>
                    <a:pt x="16541" y="20439"/>
                    <a:pt x="16529" y="20439"/>
                    <a:pt x="16518" y="20439"/>
                  </a:cubicBezTo>
                  <a:cubicBezTo>
                    <a:pt x="16507" y="20439"/>
                    <a:pt x="16496" y="20439"/>
                    <a:pt x="16486" y="20426"/>
                  </a:cubicBezTo>
                  <a:cubicBezTo>
                    <a:pt x="16486" y="20405"/>
                    <a:pt x="16486" y="20385"/>
                    <a:pt x="16466" y="20385"/>
                  </a:cubicBezTo>
                  <a:cubicBezTo>
                    <a:pt x="16406" y="20385"/>
                    <a:pt x="16381" y="20364"/>
                    <a:pt x="16341" y="20323"/>
                  </a:cubicBezTo>
                  <a:cubicBezTo>
                    <a:pt x="16302" y="20297"/>
                    <a:pt x="16257" y="20297"/>
                    <a:pt x="16237" y="20277"/>
                  </a:cubicBezTo>
                  <a:cubicBezTo>
                    <a:pt x="16217" y="20256"/>
                    <a:pt x="16177" y="20256"/>
                    <a:pt x="16157" y="20256"/>
                  </a:cubicBezTo>
                  <a:cubicBezTo>
                    <a:pt x="16132" y="20215"/>
                    <a:pt x="16093" y="20195"/>
                    <a:pt x="16053" y="20195"/>
                  </a:cubicBezTo>
                  <a:cubicBezTo>
                    <a:pt x="16008" y="20169"/>
                    <a:pt x="15988" y="20169"/>
                    <a:pt x="15968" y="20148"/>
                  </a:cubicBezTo>
                  <a:cubicBezTo>
                    <a:pt x="15928" y="20128"/>
                    <a:pt x="15908" y="20107"/>
                    <a:pt x="15864" y="20087"/>
                  </a:cubicBezTo>
                  <a:cubicBezTo>
                    <a:pt x="15824" y="20066"/>
                    <a:pt x="15784" y="20020"/>
                    <a:pt x="15719" y="20020"/>
                  </a:cubicBezTo>
                  <a:lnTo>
                    <a:pt x="15700" y="20020"/>
                  </a:lnTo>
                  <a:lnTo>
                    <a:pt x="15700" y="20000"/>
                  </a:lnTo>
                  <a:cubicBezTo>
                    <a:pt x="15615" y="19958"/>
                    <a:pt x="15575" y="19892"/>
                    <a:pt x="15491" y="19871"/>
                  </a:cubicBezTo>
                  <a:lnTo>
                    <a:pt x="15451" y="19871"/>
                  </a:lnTo>
                  <a:cubicBezTo>
                    <a:pt x="15366" y="19851"/>
                    <a:pt x="15307" y="19784"/>
                    <a:pt x="15242" y="19743"/>
                  </a:cubicBezTo>
                  <a:lnTo>
                    <a:pt x="15222" y="19743"/>
                  </a:lnTo>
                  <a:cubicBezTo>
                    <a:pt x="15182" y="19702"/>
                    <a:pt x="15137" y="19681"/>
                    <a:pt x="15098" y="19656"/>
                  </a:cubicBezTo>
                  <a:cubicBezTo>
                    <a:pt x="15098" y="19656"/>
                    <a:pt x="15098" y="19681"/>
                    <a:pt x="15078" y="19681"/>
                  </a:cubicBezTo>
                  <a:cubicBezTo>
                    <a:pt x="15058" y="19681"/>
                    <a:pt x="15078" y="19656"/>
                    <a:pt x="15058" y="19656"/>
                  </a:cubicBezTo>
                  <a:cubicBezTo>
                    <a:pt x="14993" y="19594"/>
                    <a:pt x="14933" y="19574"/>
                    <a:pt x="14869" y="19507"/>
                  </a:cubicBezTo>
                  <a:lnTo>
                    <a:pt x="14849" y="19507"/>
                  </a:lnTo>
                  <a:cubicBezTo>
                    <a:pt x="14841" y="19511"/>
                    <a:pt x="14836" y="19512"/>
                    <a:pt x="14832" y="19512"/>
                  </a:cubicBezTo>
                  <a:cubicBezTo>
                    <a:pt x="14815" y="19512"/>
                    <a:pt x="14825" y="19482"/>
                    <a:pt x="14809" y="19466"/>
                  </a:cubicBezTo>
                  <a:cubicBezTo>
                    <a:pt x="14764" y="19466"/>
                    <a:pt x="14744" y="19466"/>
                    <a:pt x="14724" y="19445"/>
                  </a:cubicBezTo>
                  <a:cubicBezTo>
                    <a:pt x="14705" y="19399"/>
                    <a:pt x="14665" y="19378"/>
                    <a:pt x="14640" y="19358"/>
                  </a:cubicBezTo>
                  <a:cubicBezTo>
                    <a:pt x="14600" y="19358"/>
                    <a:pt x="14580" y="19337"/>
                    <a:pt x="14560" y="19337"/>
                  </a:cubicBezTo>
                  <a:cubicBezTo>
                    <a:pt x="14540" y="19296"/>
                    <a:pt x="14515" y="19271"/>
                    <a:pt x="14495" y="19271"/>
                  </a:cubicBezTo>
                  <a:cubicBezTo>
                    <a:pt x="14476" y="19271"/>
                    <a:pt x="14495" y="19250"/>
                    <a:pt x="14476" y="19250"/>
                  </a:cubicBezTo>
                  <a:cubicBezTo>
                    <a:pt x="14456" y="19250"/>
                    <a:pt x="14436" y="19230"/>
                    <a:pt x="14436" y="19230"/>
                  </a:cubicBezTo>
                  <a:cubicBezTo>
                    <a:pt x="14391" y="19209"/>
                    <a:pt x="14371" y="19188"/>
                    <a:pt x="14331" y="19168"/>
                  </a:cubicBezTo>
                  <a:cubicBezTo>
                    <a:pt x="14292" y="19101"/>
                    <a:pt x="14227" y="19040"/>
                    <a:pt x="14167" y="18993"/>
                  </a:cubicBezTo>
                  <a:cubicBezTo>
                    <a:pt x="14102" y="18952"/>
                    <a:pt x="14043" y="18932"/>
                    <a:pt x="13998" y="18865"/>
                  </a:cubicBezTo>
                  <a:cubicBezTo>
                    <a:pt x="13998" y="18865"/>
                    <a:pt x="13998" y="18845"/>
                    <a:pt x="13978" y="18845"/>
                  </a:cubicBezTo>
                  <a:cubicBezTo>
                    <a:pt x="13958" y="18845"/>
                    <a:pt x="13938" y="18804"/>
                    <a:pt x="13893" y="18783"/>
                  </a:cubicBezTo>
                  <a:lnTo>
                    <a:pt x="13893" y="18804"/>
                  </a:lnTo>
                  <a:cubicBezTo>
                    <a:pt x="13854" y="18783"/>
                    <a:pt x="13834" y="18737"/>
                    <a:pt x="13814" y="18716"/>
                  </a:cubicBezTo>
                  <a:cubicBezTo>
                    <a:pt x="13794" y="18716"/>
                    <a:pt x="13794" y="18737"/>
                    <a:pt x="13794" y="18737"/>
                  </a:cubicBezTo>
                  <a:cubicBezTo>
                    <a:pt x="13769" y="18696"/>
                    <a:pt x="13749" y="18675"/>
                    <a:pt x="13729" y="18655"/>
                  </a:cubicBezTo>
                  <a:cubicBezTo>
                    <a:pt x="13709" y="18629"/>
                    <a:pt x="13689" y="18629"/>
                    <a:pt x="13669" y="18608"/>
                  </a:cubicBezTo>
                  <a:cubicBezTo>
                    <a:pt x="13625" y="18567"/>
                    <a:pt x="13605" y="18526"/>
                    <a:pt x="13545" y="18501"/>
                  </a:cubicBezTo>
                  <a:cubicBezTo>
                    <a:pt x="13545" y="18501"/>
                    <a:pt x="13520" y="18501"/>
                    <a:pt x="13520" y="18480"/>
                  </a:cubicBezTo>
                  <a:cubicBezTo>
                    <a:pt x="13520" y="18439"/>
                    <a:pt x="13480" y="18439"/>
                    <a:pt x="13441" y="18418"/>
                  </a:cubicBezTo>
                  <a:cubicBezTo>
                    <a:pt x="13441" y="18398"/>
                    <a:pt x="13421" y="18372"/>
                    <a:pt x="13396" y="18372"/>
                  </a:cubicBezTo>
                  <a:cubicBezTo>
                    <a:pt x="13356" y="18331"/>
                    <a:pt x="13316" y="18290"/>
                    <a:pt x="13271" y="18244"/>
                  </a:cubicBezTo>
                  <a:cubicBezTo>
                    <a:pt x="13251" y="18223"/>
                    <a:pt x="13251" y="18203"/>
                    <a:pt x="13251" y="18182"/>
                  </a:cubicBezTo>
                  <a:lnTo>
                    <a:pt x="13231" y="18182"/>
                  </a:lnTo>
                  <a:cubicBezTo>
                    <a:pt x="13192" y="18162"/>
                    <a:pt x="13147" y="18141"/>
                    <a:pt x="13107" y="18095"/>
                  </a:cubicBezTo>
                  <a:cubicBezTo>
                    <a:pt x="13067" y="18054"/>
                    <a:pt x="13023" y="18034"/>
                    <a:pt x="12983" y="17987"/>
                  </a:cubicBezTo>
                  <a:cubicBezTo>
                    <a:pt x="12943" y="17946"/>
                    <a:pt x="12923" y="17905"/>
                    <a:pt x="12878" y="17885"/>
                  </a:cubicBezTo>
                  <a:cubicBezTo>
                    <a:pt x="12838" y="17839"/>
                    <a:pt x="12799" y="17818"/>
                    <a:pt x="12774" y="17797"/>
                  </a:cubicBezTo>
                  <a:cubicBezTo>
                    <a:pt x="12774" y="17777"/>
                    <a:pt x="12754" y="17756"/>
                    <a:pt x="12734" y="17756"/>
                  </a:cubicBezTo>
                  <a:cubicBezTo>
                    <a:pt x="12714" y="17710"/>
                    <a:pt x="12674" y="17710"/>
                    <a:pt x="12649" y="17648"/>
                  </a:cubicBezTo>
                  <a:cubicBezTo>
                    <a:pt x="12610" y="17648"/>
                    <a:pt x="12590" y="17582"/>
                    <a:pt x="12570" y="17541"/>
                  </a:cubicBezTo>
                  <a:cubicBezTo>
                    <a:pt x="12505" y="17453"/>
                    <a:pt x="12465" y="17371"/>
                    <a:pt x="12425" y="17304"/>
                  </a:cubicBezTo>
                  <a:cubicBezTo>
                    <a:pt x="12381" y="17284"/>
                    <a:pt x="12341" y="17264"/>
                    <a:pt x="12301" y="17243"/>
                  </a:cubicBezTo>
                  <a:cubicBezTo>
                    <a:pt x="12276" y="17197"/>
                    <a:pt x="12236" y="17176"/>
                    <a:pt x="12197" y="17135"/>
                  </a:cubicBezTo>
                  <a:cubicBezTo>
                    <a:pt x="12152" y="17089"/>
                    <a:pt x="12112" y="17048"/>
                    <a:pt x="12072" y="16986"/>
                  </a:cubicBezTo>
                  <a:cubicBezTo>
                    <a:pt x="12052" y="16961"/>
                    <a:pt x="12028" y="16940"/>
                    <a:pt x="12008" y="16899"/>
                  </a:cubicBezTo>
                  <a:cubicBezTo>
                    <a:pt x="12008" y="16899"/>
                    <a:pt x="12008" y="16878"/>
                    <a:pt x="11988" y="16858"/>
                  </a:cubicBezTo>
                  <a:cubicBezTo>
                    <a:pt x="11968" y="16832"/>
                    <a:pt x="11948" y="16791"/>
                    <a:pt x="11928" y="16771"/>
                  </a:cubicBezTo>
                  <a:cubicBezTo>
                    <a:pt x="11903" y="16750"/>
                    <a:pt x="11903" y="16704"/>
                    <a:pt x="11883" y="16704"/>
                  </a:cubicBezTo>
                  <a:cubicBezTo>
                    <a:pt x="11824" y="16663"/>
                    <a:pt x="11779" y="16622"/>
                    <a:pt x="11739" y="16576"/>
                  </a:cubicBezTo>
                  <a:lnTo>
                    <a:pt x="11719" y="16555"/>
                  </a:lnTo>
                  <a:cubicBezTo>
                    <a:pt x="11719" y="16534"/>
                    <a:pt x="11699" y="16514"/>
                    <a:pt x="11679" y="16494"/>
                  </a:cubicBezTo>
                  <a:cubicBezTo>
                    <a:pt x="11615" y="16447"/>
                    <a:pt x="11615" y="16427"/>
                    <a:pt x="11595" y="16365"/>
                  </a:cubicBezTo>
                  <a:cubicBezTo>
                    <a:pt x="11575" y="16365"/>
                    <a:pt x="11575" y="16345"/>
                    <a:pt x="11555" y="16319"/>
                  </a:cubicBezTo>
                  <a:cubicBezTo>
                    <a:pt x="11490" y="16299"/>
                    <a:pt x="11490" y="16257"/>
                    <a:pt x="11490" y="16191"/>
                  </a:cubicBezTo>
                  <a:cubicBezTo>
                    <a:pt x="11470" y="16191"/>
                    <a:pt x="11470" y="16216"/>
                    <a:pt x="11470" y="16216"/>
                  </a:cubicBezTo>
                  <a:cubicBezTo>
                    <a:pt x="11450" y="16191"/>
                    <a:pt x="11450" y="16191"/>
                    <a:pt x="11450" y="16170"/>
                  </a:cubicBezTo>
                  <a:cubicBezTo>
                    <a:pt x="11430" y="16170"/>
                    <a:pt x="11406" y="16150"/>
                    <a:pt x="11406" y="16150"/>
                  </a:cubicBezTo>
                  <a:cubicBezTo>
                    <a:pt x="11386" y="16062"/>
                    <a:pt x="11326" y="16021"/>
                    <a:pt x="11306" y="15960"/>
                  </a:cubicBezTo>
                  <a:cubicBezTo>
                    <a:pt x="11281" y="15960"/>
                    <a:pt x="11281" y="15960"/>
                    <a:pt x="11261" y="15934"/>
                  </a:cubicBezTo>
                  <a:lnTo>
                    <a:pt x="11261" y="15893"/>
                  </a:lnTo>
                  <a:cubicBezTo>
                    <a:pt x="11221" y="15873"/>
                    <a:pt x="11202" y="15852"/>
                    <a:pt x="11202" y="15831"/>
                  </a:cubicBezTo>
                  <a:cubicBezTo>
                    <a:pt x="11157" y="15806"/>
                    <a:pt x="11117" y="15806"/>
                    <a:pt x="11117" y="15764"/>
                  </a:cubicBezTo>
                  <a:cubicBezTo>
                    <a:pt x="11097" y="15703"/>
                    <a:pt x="11057" y="15636"/>
                    <a:pt x="10992" y="15595"/>
                  </a:cubicBezTo>
                  <a:lnTo>
                    <a:pt x="10992" y="15549"/>
                  </a:lnTo>
                  <a:cubicBezTo>
                    <a:pt x="10992" y="15549"/>
                    <a:pt x="10992" y="15529"/>
                    <a:pt x="10973" y="15508"/>
                  </a:cubicBezTo>
                  <a:cubicBezTo>
                    <a:pt x="10973" y="15446"/>
                    <a:pt x="10933" y="15400"/>
                    <a:pt x="10908" y="15359"/>
                  </a:cubicBezTo>
                  <a:cubicBezTo>
                    <a:pt x="10888" y="15338"/>
                    <a:pt x="10868" y="15318"/>
                    <a:pt x="10868" y="15272"/>
                  </a:cubicBezTo>
                  <a:cubicBezTo>
                    <a:pt x="10783" y="15231"/>
                    <a:pt x="10764" y="15143"/>
                    <a:pt x="10704" y="15103"/>
                  </a:cubicBezTo>
                  <a:lnTo>
                    <a:pt x="10704" y="15082"/>
                  </a:lnTo>
                  <a:cubicBezTo>
                    <a:pt x="10659" y="15036"/>
                    <a:pt x="10639" y="14995"/>
                    <a:pt x="10599" y="14954"/>
                  </a:cubicBezTo>
                  <a:lnTo>
                    <a:pt x="10619" y="14933"/>
                  </a:lnTo>
                  <a:cubicBezTo>
                    <a:pt x="10619" y="14907"/>
                    <a:pt x="10599" y="14907"/>
                    <a:pt x="10579" y="14907"/>
                  </a:cubicBezTo>
                  <a:cubicBezTo>
                    <a:pt x="10599" y="14846"/>
                    <a:pt x="10560" y="14825"/>
                    <a:pt x="10535" y="14779"/>
                  </a:cubicBezTo>
                  <a:lnTo>
                    <a:pt x="10535" y="14759"/>
                  </a:lnTo>
                  <a:lnTo>
                    <a:pt x="10515" y="14759"/>
                  </a:lnTo>
                  <a:cubicBezTo>
                    <a:pt x="10515" y="14738"/>
                    <a:pt x="10515" y="14717"/>
                    <a:pt x="10495" y="14697"/>
                  </a:cubicBezTo>
                  <a:cubicBezTo>
                    <a:pt x="10495" y="14676"/>
                    <a:pt x="10455" y="14676"/>
                    <a:pt x="10455" y="14651"/>
                  </a:cubicBezTo>
                  <a:cubicBezTo>
                    <a:pt x="10410" y="14610"/>
                    <a:pt x="10390" y="14568"/>
                    <a:pt x="10370" y="14502"/>
                  </a:cubicBezTo>
                  <a:cubicBezTo>
                    <a:pt x="10351" y="14461"/>
                    <a:pt x="10311" y="14394"/>
                    <a:pt x="10286" y="14333"/>
                  </a:cubicBezTo>
                  <a:cubicBezTo>
                    <a:pt x="10286" y="14333"/>
                    <a:pt x="10286" y="14312"/>
                    <a:pt x="10266" y="14291"/>
                  </a:cubicBezTo>
                  <a:cubicBezTo>
                    <a:pt x="10226" y="14266"/>
                    <a:pt x="10206" y="14225"/>
                    <a:pt x="10186" y="14163"/>
                  </a:cubicBezTo>
                  <a:cubicBezTo>
                    <a:pt x="10206" y="14137"/>
                    <a:pt x="10226" y="14137"/>
                    <a:pt x="10246" y="14117"/>
                  </a:cubicBezTo>
                  <a:lnTo>
                    <a:pt x="10266" y="14117"/>
                  </a:lnTo>
                  <a:cubicBezTo>
                    <a:pt x="10351" y="14096"/>
                    <a:pt x="10435" y="14076"/>
                    <a:pt x="10515" y="14055"/>
                  </a:cubicBezTo>
                  <a:cubicBezTo>
                    <a:pt x="10535" y="14055"/>
                    <a:pt x="10560" y="14035"/>
                    <a:pt x="10579" y="14009"/>
                  </a:cubicBezTo>
                  <a:cubicBezTo>
                    <a:pt x="10619" y="14009"/>
                    <a:pt x="10684" y="14009"/>
                    <a:pt x="10724" y="13989"/>
                  </a:cubicBezTo>
                  <a:lnTo>
                    <a:pt x="10744" y="13989"/>
                  </a:lnTo>
                  <a:cubicBezTo>
                    <a:pt x="10754" y="13999"/>
                    <a:pt x="10759" y="14004"/>
                    <a:pt x="10764" y="14004"/>
                  </a:cubicBezTo>
                  <a:cubicBezTo>
                    <a:pt x="10769" y="14004"/>
                    <a:pt x="10774" y="13999"/>
                    <a:pt x="10783" y="13989"/>
                  </a:cubicBezTo>
                  <a:cubicBezTo>
                    <a:pt x="10792" y="13982"/>
                    <a:pt x="10797" y="13979"/>
                    <a:pt x="10802" y="13979"/>
                  </a:cubicBezTo>
                  <a:cubicBezTo>
                    <a:pt x="10811" y="13979"/>
                    <a:pt x="10815" y="13989"/>
                    <a:pt x="10828" y="13989"/>
                  </a:cubicBezTo>
                  <a:cubicBezTo>
                    <a:pt x="10835" y="13995"/>
                    <a:pt x="10839" y="13998"/>
                    <a:pt x="10843" y="13998"/>
                  </a:cubicBezTo>
                  <a:cubicBezTo>
                    <a:pt x="10851" y="13998"/>
                    <a:pt x="10855" y="13989"/>
                    <a:pt x="10868" y="13989"/>
                  </a:cubicBezTo>
                  <a:cubicBezTo>
                    <a:pt x="10888" y="14009"/>
                    <a:pt x="10888" y="14055"/>
                    <a:pt x="10908" y="14076"/>
                  </a:cubicBezTo>
                  <a:cubicBezTo>
                    <a:pt x="10953" y="14096"/>
                    <a:pt x="10953" y="14137"/>
                    <a:pt x="10973" y="14204"/>
                  </a:cubicBezTo>
                  <a:cubicBezTo>
                    <a:pt x="10992" y="14225"/>
                    <a:pt x="11012" y="14245"/>
                    <a:pt x="11057" y="14266"/>
                  </a:cubicBezTo>
                  <a:cubicBezTo>
                    <a:pt x="11057" y="14291"/>
                    <a:pt x="11057" y="14312"/>
                    <a:pt x="11077" y="14333"/>
                  </a:cubicBezTo>
                  <a:cubicBezTo>
                    <a:pt x="11097" y="14353"/>
                    <a:pt x="11097" y="14373"/>
                    <a:pt x="11117" y="14420"/>
                  </a:cubicBezTo>
                  <a:cubicBezTo>
                    <a:pt x="11117" y="14440"/>
                    <a:pt x="11137" y="14440"/>
                    <a:pt x="11137" y="14461"/>
                  </a:cubicBezTo>
                  <a:cubicBezTo>
                    <a:pt x="11137" y="14481"/>
                    <a:pt x="11182" y="14502"/>
                    <a:pt x="11182" y="14522"/>
                  </a:cubicBezTo>
                  <a:cubicBezTo>
                    <a:pt x="11182" y="14548"/>
                    <a:pt x="11202" y="14568"/>
                    <a:pt x="11202" y="14610"/>
                  </a:cubicBezTo>
                  <a:cubicBezTo>
                    <a:pt x="11241" y="14610"/>
                    <a:pt x="11241" y="14630"/>
                    <a:pt x="11261" y="14630"/>
                  </a:cubicBezTo>
                  <a:cubicBezTo>
                    <a:pt x="11241" y="14651"/>
                    <a:pt x="11241" y="14651"/>
                    <a:pt x="11241" y="14676"/>
                  </a:cubicBezTo>
                  <a:cubicBezTo>
                    <a:pt x="11281" y="14717"/>
                    <a:pt x="11306" y="14805"/>
                    <a:pt x="11366" y="14825"/>
                  </a:cubicBezTo>
                  <a:lnTo>
                    <a:pt x="11366" y="14866"/>
                  </a:lnTo>
                  <a:cubicBezTo>
                    <a:pt x="11430" y="14907"/>
                    <a:pt x="11430" y="15015"/>
                    <a:pt x="11490" y="15061"/>
                  </a:cubicBezTo>
                  <a:lnTo>
                    <a:pt x="11490" y="15082"/>
                  </a:lnTo>
                  <a:cubicBezTo>
                    <a:pt x="11490" y="15103"/>
                    <a:pt x="11490" y="15123"/>
                    <a:pt x="11510" y="15143"/>
                  </a:cubicBezTo>
                  <a:cubicBezTo>
                    <a:pt x="11530" y="15143"/>
                    <a:pt x="11555" y="15164"/>
                    <a:pt x="11575" y="15164"/>
                  </a:cubicBezTo>
                  <a:cubicBezTo>
                    <a:pt x="11595" y="15190"/>
                    <a:pt x="11595" y="15210"/>
                    <a:pt x="11615" y="15231"/>
                  </a:cubicBezTo>
                  <a:cubicBezTo>
                    <a:pt x="11634" y="15251"/>
                    <a:pt x="11654" y="15292"/>
                    <a:pt x="11679" y="15338"/>
                  </a:cubicBezTo>
                  <a:cubicBezTo>
                    <a:pt x="11679" y="15359"/>
                    <a:pt x="11719" y="15400"/>
                    <a:pt x="11739" y="15421"/>
                  </a:cubicBezTo>
                  <a:cubicBezTo>
                    <a:pt x="11759" y="15446"/>
                    <a:pt x="11779" y="15467"/>
                    <a:pt x="11804" y="15487"/>
                  </a:cubicBezTo>
                  <a:cubicBezTo>
                    <a:pt x="11824" y="15529"/>
                    <a:pt x="11843" y="15575"/>
                    <a:pt x="11863" y="15616"/>
                  </a:cubicBezTo>
                  <a:lnTo>
                    <a:pt x="11903" y="15616"/>
                  </a:lnTo>
                  <a:cubicBezTo>
                    <a:pt x="11903" y="15657"/>
                    <a:pt x="11928" y="15677"/>
                    <a:pt x="11948" y="15724"/>
                  </a:cubicBezTo>
                  <a:cubicBezTo>
                    <a:pt x="12008" y="15785"/>
                    <a:pt x="12052" y="15852"/>
                    <a:pt x="12112" y="15893"/>
                  </a:cubicBezTo>
                  <a:cubicBezTo>
                    <a:pt x="12112" y="15913"/>
                    <a:pt x="12112" y="15934"/>
                    <a:pt x="12132" y="15960"/>
                  </a:cubicBezTo>
                  <a:lnTo>
                    <a:pt x="12152" y="15960"/>
                  </a:lnTo>
                  <a:lnTo>
                    <a:pt x="12152" y="16001"/>
                  </a:lnTo>
                  <a:cubicBezTo>
                    <a:pt x="12197" y="16042"/>
                    <a:pt x="12236" y="16088"/>
                    <a:pt x="12256" y="16129"/>
                  </a:cubicBezTo>
                  <a:lnTo>
                    <a:pt x="12256" y="16088"/>
                  </a:lnTo>
                  <a:cubicBezTo>
                    <a:pt x="12301" y="16108"/>
                    <a:pt x="12301" y="16108"/>
                    <a:pt x="12276" y="16129"/>
                  </a:cubicBezTo>
                  <a:cubicBezTo>
                    <a:pt x="12301" y="16191"/>
                    <a:pt x="12381" y="16191"/>
                    <a:pt x="12401" y="16257"/>
                  </a:cubicBezTo>
                  <a:lnTo>
                    <a:pt x="12401" y="16299"/>
                  </a:lnTo>
                  <a:lnTo>
                    <a:pt x="12425" y="16299"/>
                  </a:lnTo>
                  <a:cubicBezTo>
                    <a:pt x="12425" y="16319"/>
                    <a:pt x="12445" y="16345"/>
                    <a:pt x="12465" y="16345"/>
                  </a:cubicBezTo>
                  <a:cubicBezTo>
                    <a:pt x="12485" y="16365"/>
                    <a:pt x="12505" y="16365"/>
                    <a:pt x="12505" y="16386"/>
                  </a:cubicBezTo>
                  <a:cubicBezTo>
                    <a:pt x="12525" y="16406"/>
                    <a:pt x="12550" y="16447"/>
                    <a:pt x="12570" y="16494"/>
                  </a:cubicBezTo>
                  <a:cubicBezTo>
                    <a:pt x="12610" y="16514"/>
                    <a:pt x="12649" y="16534"/>
                    <a:pt x="12649" y="16576"/>
                  </a:cubicBezTo>
                  <a:cubicBezTo>
                    <a:pt x="12714" y="16643"/>
                    <a:pt x="12734" y="16730"/>
                    <a:pt x="12799" y="16771"/>
                  </a:cubicBezTo>
                  <a:cubicBezTo>
                    <a:pt x="12838" y="16832"/>
                    <a:pt x="12898" y="16858"/>
                    <a:pt x="12943" y="16920"/>
                  </a:cubicBezTo>
                  <a:cubicBezTo>
                    <a:pt x="13003" y="16940"/>
                    <a:pt x="13023" y="17007"/>
                    <a:pt x="13047" y="17048"/>
                  </a:cubicBezTo>
                  <a:cubicBezTo>
                    <a:pt x="13067" y="17069"/>
                    <a:pt x="13087" y="17069"/>
                    <a:pt x="13087" y="17089"/>
                  </a:cubicBezTo>
                  <a:cubicBezTo>
                    <a:pt x="13127" y="17135"/>
                    <a:pt x="13147" y="17156"/>
                    <a:pt x="13192" y="17197"/>
                  </a:cubicBezTo>
                  <a:cubicBezTo>
                    <a:pt x="13231" y="17217"/>
                    <a:pt x="13251" y="17243"/>
                    <a:pt x="13271" y="17264"/>
                  </a:cubicBezTo>
                  <a:cubicBezTo>
                    <a:pt x="13316" y="17304"/>
                    <a:pt x="13336" y="17346"/>
                    <a:pt x="13376" y="17392"/>
                  </a:cubicBezTo>
                  <a:cubicBezTo>
                    <a:pt x="13396" y="17412"/>
                    <a:pt x="13396" y="17433"/>
                    <a:pt x="13441" y="17433"/>
                  </a:cubicBezTo>
                  <a:cubicBezTo>
                    <a:pt x="13441" y="17453"/>
                    <a:pt x="13460" y="17453"/>
                    <a:pt x="13480" y="17474"/>
                  </a:cubicBezTo>
                  <a:cubicBezTo>
                    <a:pt x="13520" y="17561"/>
                    <a:pt x="13625" y="17602"/>
                    <a:pt x="13709" y="17669"/>
                  </a:cubicBezTo>
                  <a:cubicBezTo>
                    <a:pt x="13689" y="17731"/>
                    <a:pt x="13749" y="17731"/>
                    <a:pt x="13769" y="17777"/>
                  </a:cubicBezTo>
                  <a:cubicBezTo>
                    <a:pt x="13814" y="17777"/>
                    <a:pt x="13834" y="17818"/>
                    <a:pt x="13873" y="17859"/>
                  </a:cubicBezTo>
                  <a:cubicBezTo>
                    <a:pt x="13938" y="17905"/>
                    <a:pt x="13998" y="17946"/>
                    <a:pt x="14063" y="18034"/>
                  </a:cubicBezTo>
                  <a:lnTo>
                    <a:pt x="14082" y="18034"/>
                  </a:lnTo>
                  <a:cubicBezTo>
                    <a:pt x="14142" y="18074"/>
                    <a:pt x="14187" y="18116"/>
                    <a:pt x="14207" y="18182"/>
                  </a:cubicBezTo>
                  <a:cubicBezTo>
                    <a:pt x="14267" y="18182"/>
                    <a:pt x="14267" y="18244"/>
                    <a:pt x="14311" y="18270"/>
                  </a:cubicBezTo>
                  <a:cubicBezTo>
                    <a:pt x="14351" y="18311"/>
                    <a:pt x="14391" y="18331"/>
                    <a:pt x="14456" y="18331"/>
                  </a:cubicBezTo>
                  <a:lnTo>
                    <a:pt x="14456" y="18372"/>
                  </a:lnTo>
                  <a:cubicBezTo>
                    <a:pt x="14495" y="18372"/>
                    <a:pt x="14515" y="18398"/>
                    <a:pt x="14540" y="18418"/>
                  </a:cubicBezTo>
                  <a:cubicBezTo>
                    <a:pt x="14580" y="18439"/>
                    <a:pt x="14620" y="18460"/>
                    <a:pt x="14665" y="18480"/>
                  </a:cubicBezTo>
                  <a:cubicBezTo>
                    <a:pt x="14685" y="18501"/>
                    <a:pt x="14724" y="18526"/>
                    <a:pt x="14744" y="18547"/>
                  </a:cubicBezTo>
                  <a:cubicBezTo>
                    <a:pt x="14789" y="18588"/>
                    <a:pt x="14789" y="18629"/>
                    <a:pt x="14829" y="18629"/>
                  </a:cubicBezTo>
                  <a:cubicBezTo>
                    <a:pt x="14869" y="18655"/>
                    <a:pt x="14889" y="18675"/>
                    <a:pt x="14913" y="18696"/>
                  </a:cubicBezTo>
                  <a:cubicBezTo>
                    <a:pt x="14953" y="18737"/>
                    <a:pt x="14993" y="18757"/>
                    <a:pt x="15038" y="18783"/>
                  </a:cubicBezTo>
                  <a:cubicBezTo>
                    <a:pt x="15058" y="18783"/>
                    <a:pt x="15078" y="18783"/>
                    <a:pt x="15098" y="18804"/>
                  </a:cubicBezTo>
                  <a:cubicBezTo>
                    <a:pt x="15137" y="18845"/>
                    <a:pt x="15182" y="18845"/>
                    <a:pt x="15202" y="18911"/>
                  </a:cubicBezTo>
                  <a:cubicBezTo>
                    <a:pt x="15202" y="18932"/>
                    <a:pt x="15222" y="18932"/>
                    <a:pt x="15242" y="18952"/>
                  </a:cubicBezTo>
                  <a:cubicBezTo>
                    <a:pt x="15307" y="18952"/>
                    <a:pt x="15326" y="18993"/>
                    <a:pt x="15366" y="19014"/>
                  </a:cubicBezTo>
                  <a:cubicBezTo>
                    <a:pt x="15386" y="19040"/>
                    <a:pt x="15411" y="19040"/>
                    <a:pt x="15431" y="19060"/>
                  </a:cubicBezTo>
                  <a:cubicBezTo>
                    <a:pt x="15431" y="19081"/>
                    <a:pt x="15471" y="19081"/>
                    <a:pt x="15491" y="19101"/>
                  </a:cubicBezTo>
                  <a:lnTo>
                    <a:pt x="15511" y="19101"/>
                  </a:lnTo>
                  <a:lnTo>
                    <a:pt x="15511" y="19122"/>
                  </a:lnTo>
                  <a:cubicBezTo>
                    <a:pt x="15511" y="19142"/>
                    <a:pt x="15511" y="19142"/>
                    <a:pt x="15535" y="19142"/>
                  </a:cubicBezTo>
                  <a:lnTo>
                    <a:pt x="15535" y="19122"/>
                  </a:lnTo>
                  <a:cubicBezTo>
                    <a:pt x="15595" y="19122"/>
                    <a:pt x="15595" y="19168"/>
                    <a:pt x="15635" y="19188"/>
                  </a:cubicBezTo>
                  <a:cubicBezTo>
                    <a:pt x="15660" y="19188"/>
                    <a:pt x="15680" y="19188"/>
                    <a:pt x="15700" y="19209"/>
                  </a:cubicBezTo>
                  <a:cubicBezTo>
                    <a:pt x="15719" y="19209"/>
                    <a:pt x="15719" y="19188"/>
                    <a:pt x="15739" y="19188"/>
                  </a:cubicBezTo>
                  <a:cubicBezTo>
                    <a:pt x="15739" y="19230"/>
                    <a:pt x="15759" y="19250"/>
                    <a:pt x="15784" y="19271"/>
                  </a:cubicBezTo>
                  <a:cubicBezTo>
                    <a:pt x="15804" y="19296"/>
                    <a:pt x="15824" y="19296"/>
                    <a:pt x="15864" y="19317"/>
                  </a:cubicBezTo>
                  <a:cubicBezTo>
                    <a:pt x="15948" y="19337"/>
                    <a:pt x="16033" y="19378"/>
                    <a:pt x="16112" y="19445"/>
                  </a:cubicBezTo>
                  <a:cubicBezTo>
                    <a:pt x="16132" y="19445"/>
                    <a:pt x="16132" y="19425"/>
                    <a:pt x="16157" y="19425"/>
                  </a:cubicBezTo>
                  <a:cubicBezTo>
                    <a:pt x="16177" y="19486"/>
                    <a:pt x="16237" y="19466"/>
                    <a:pt x="16282" y="19507"/>
                  </a:cubicBezTo>
                  <a:cubicBezTo>
                    <a:pt x="16302" y="19527"/>
                    <a:pt x="16341" y="19553"/>
                    <a:pt x="16381" y="19574"/>
                  </a:cubicBezTo>
                  <a:cubicBezTo>
                    <a:pt x="16426" y="19594"/>
                    <a:pt x="16466" y="19594"/>
                    <a:pt x="16506" y="19615"/>
                  </a:cubicBezTo>
                  <a:cubicBezTo>
                    <a:pt x="16506" y="19615"/>
                    <a:pt x="16530" y="19615"/>
                    <a:pt x="16530" y="19635"/>
                  </a:cubicBezTo>
                  <a:cubicBezTo>
                    <a:pt x="16550" y="19656"/>
                    <a:pt x="16570" y="19681"/>
                    <a:pt x="16610" y="19681"/>
                  </a:cubicBezTo>
                  <a:cubicBezTo>
                    <a:pt x="16655" y="19681"/>
                    <a:pt x="16695" y="19702"/>
                    <a:pt x="16715" y="19722"/>
                  </a:cubicBezTo>
                  <a:cubicBezTo>
                    <a:pt x="16725" y="19733"/>
                    <a:pt x="16734" y="19733"/>
                    <a:pt x="16745" y="19733"/>
                  </a:cubicBezTo>
                  <a:cubicBezTo>
                    <a:pt x="16756" y="19733"/>
                    <a:pt x="16767" y="19733"/>
                    <a:pt x="16779" y="19743"/>
                  </a:cubicBezTo>
                  <a:cubicBezTo>
                    <a:pt x="16788" y="19740"/>
                    <a:pt x="16795" y="19739"/>
                    <a:pt x="16803" y="19739"/>
                  </a:cubicBezTo>
                  <a:cubicBezTo>
                    <a:pt x="16850" y="19739"/>
                    <a:pt x="16888" y="19788"/>
                    <a:pt x="16943" y="19810"/>
                  </a:cubicBezTo>
                  <a:cubicBezTo>
                    <a:pt x="16957" y="19810"/>
                    <a:pt x="16961" y="19819"/>
                    <a:pt x="16969" y="19819"/>
                  </a:cubicBezTo>
                  <a:cubicBezTo>
                    <a:pt x="16972" y="19819"/>
                    <a:pt x="16977" y="19817"/>
                    <a:pt x="16983" y="19810"/>
                  </a:cubicBezTo>
                  <a:lnTo>
                    <a:pt x="16983" y="19784"/>
                  </a:lnTo>
                  <a:cubicBezTo>
                    <a:pt x="17003" y="19830"/>
                    <a:pt x="17048" y="19851"/>
                    <a:pt x="17088" y="19851"/>
                  </a:cubicBezTo>
                  <a:lnTo>
                    <a:pt x="17088" y="19892"/>
                  </a:lnTo>
                  <a:cubicBezTo>
                    <a:pt x="17108" y="19892"/>
                    <a:pt x="17128" y="19892"/>
                    <a:pt x="17153" y="19871"/>
                  </a:cubicBezTo>
                  <a:cubicBezTo>
                    <a:pt x="17153" y="19892"/>
                    <a:pt x="17172" y="19892"/>
                    <a:pt x="17172" y="19912"/>
                  </a:cubicBezTo>
                  <a:cubicBezTo>
                    <a:pt x="17172" y="19892"/>
                    <a:pt x="17172" y="19892"/>
                    <a:pt x="17192" y="19892"/>
                  </a:cubicBezTo>
                  <a:cubicBezTo>
                    <a:pt x="17252" y="19938"/>
                    <a:pt x="17317" y="19958"/>
                    <a:pt x="17401" y="19979"/>
                  </a:cubicBezTo>
                  <a:lnTo>
                    <a:pt x="17421" y="19979"/>
                  </a:lnTo>
                  <a:cubicBezTo>
                    <a:pt x="17441" y="19989"/>
                    <a:pt x="17461" y="19989"/>
                    <a:pt x="17479" y="19989"/>
                  </a:cubicBezTo>
                  <a:cubicBezTo>
                    <a:pt x="17497" y="19989"/>
                    <a:pt x="17513" y="19989"/>
                    <a:pt x="17526" y="20000"/>
                  </a:cubicBezTo>
                  <a:cubicBezTo>
                    <a:pt x="17566" y="20041"/>
                    <a:pt x="17605" y="20041"/>
                    <a:pt x="17650" y="20041"/>
                  </a:cubicBezTo>
                  <a:lnTo>
                    <a:pt x="17650" y="20066"/>
                  </a:lnTo>
                  <a:cubicBezTo>
                    <a:pt x="17710" y="20066"/>
                    <a:pt x="17750" y="20066"/>
                    <a:pt x="17814" y="20087"/>
                  </a:cubicBezTo>
                  <a:lnTo>
                    <a:pt x="17874" y="20087"/>
                  </a:lnTo>
                  <a:lnTo>
                    <a:pt x="17874" y="20107"/>
                  </a:lnTo>
                  <a:cubicBezTo>
                    <a:pt x="17899" y="20128"/>
                    <a:pt x="17939" y="20128"/>
                    <a:pt x="17979" y="20148"/>
                  </a:cubicBezTo>
                  <a:cubicBezTo>
                    <a:pt x="17998" y="20148"/>
                    <a:pt x="18043" y="20169"/>
                    <a:pt x="18083" y="20169"/>
                  </a:cubicBezTo>
                  <a:cubicBezTo>
                    <a:pt x="18099" y="20169"/>
                    <a:pt x="18132" y="20200"/>
                    <a:pt x="18166" y="20200"/>
                  </a:cubicBezTo>
                  <a:cubicBezTo>
                    <a:pt x="18173" y="20200"/>
                    <a:pt x="18180" y="20199"/>
                    <a:pt x="18188" y="20195"/>
                  </a:cubicBezTo>
                  <a:cubicBezTo>
                    <a:pt x="18227" y="20195"/>
                    <a:pt x="18247" y="20195"/>
                    <a:pt x="18292" y="20215"/>
                  </a:cubicBezTo>
                  <a:lnTo>
                    <a:pt x="18396" y="20215"/>
                  </a:lnTo>
                  <a:cubicBezTo>
                    <a:pt x="18423" y="20215"/>
                    <a:pt x="18449" y="20224"/>
                    <a:pt x="18470" y="20224"/>
                  </a:cubicBezTo>
                  <a:cubicBezTo>
                    <a:pt x="18480" y="20224"/>
                    <a:pt x="18489" y="20222"/>
                    <a:pt x="18496" y="20215"/>
                  </a:cubicBezTo>
                  <a:cubicBezTo>
                    <a:pt x="18521" y="20236"/>
                    <a:pt x="18521" y="20236"/>
                    <a:pt x="18541" y="20256"/>
                  </a:cubicBezTo>
                  <a:cubicBezTo>
                    <a:pt x="18553" y="20252"/>
                    <a:pt x="18566" y="20250"/>
                    <a:pt x="18579" y="20250"/>
                  </a:cubicBezTo>
                  <a:cubicBezTo>
                    <a:pt x="18615" y="20250"/>
                    <a:pt x="18651" y="20262"/>
                    <a:pt x="18686" y="20262"/>
                  </a:cubicBezTo>
                  <a:cubicBezTo>
                    <a:pt x="18699" y="20262"/>
                    <a:pt x="18712" y="20261"/>
                    <a:pt x="18725" y="20256"/>
                  </a:cubicBezTo>
                  <a:cubicBezTo>
                    <a:pt x="18745" y="20277"/>
                    <a:pt x="18789" y="20277"/>
                    <a:pt x="18829" y="20277"/>
                  </a:cubicBezTo>
                  <a:cubicBezTo>
                    <a:pt x="18856" y="20277"/>
                    <a:pt x="18885" y="20268"/>
                    <a:pt x="18907" y="20268"/>
                  </a:cubicBezTo>
                  <a:cubicBezTo>
                    <a:pt x="18918" y="20268"/>
                    <a:pt x="18927" y="20270"/>
                    <a:pt x="18934" y="20277"/>
                  </a:cubicBezTo>
                  <a:cubicBezTo>
                    <a:pt x="18974" y="20256"/>
                    <a:pt x="19038" y="20256"/>
                    <a:pt x="19078" y="20256"/>
                  </a:cubicBezTo>
                  <a:cubicBezTo>
                    <a:pt x="19088" y="20267"/>
                    <a:pt x="19104" y="20272"/>
                    <a:pt x="19120" y="20272"/>
                  </a:cubicBezTo>
                  <a:cubicBezTo>
                    <a:pt x="19136" y="20272"/>
                    <a:pt x="19153" y="20267"/>
                    <a:pt x="19163" y="20256"/>
                  </a:cubicBezTo>
                  <a:lnTo>
                    <a:pt x="19242" y="20256"/>
                  </a:lnTo>
                  <a:cubicBezTo>
                    <a:pt x="19287" y="20256"/>
                    <a:pt x="19307" y="20277"/>
                    <a:pt x="19347" y="20297"/>
                  </a:cubicBezTo>
                  <a:cubicBezTo>
                    <a:pt x="19379" y="20287"/>
                    <a:pt x="19410" y="20287"/>
                    <a:pt x="19441" y="20287"/>
                  </a:cubicBezTo>
                  <a:cubicBezTo>
                    <a:pt x="19472" y="20287"/>
                    <a:pt x="19503" y="20287"/>
                    <a:pt x="19536" y="20277"/>
                  </a:cubicBezTo>
                  <a:cubicBezTo>
                    <a:pt x="19680" y="20256"/>
                    <a:pt x="19680" y="20256"/>
                    <a:pt x="19700" y="20236"/>
                  </a:cubicBezTo>
                  <a:cubicBezTo>
                    <a:pt x="19714" y="20240"/>
                    <a:pt x="19727" y="20242"/>
                    <a:pt x="19740" y="20242"/>
                  </a:cubicBezTo>
                  <a:cubicBezTo>
                    <a:pt x="19776" y="20242"/>
                    <a:pt x="19809" y="20230"/>
                    <a:pt x="19837" y="20230"/>
                  </a:cubicBezTo>
                  <a:cubicBezTo>
                    <a:pt x="19847" y="20230"/>
                    <a:pt x="19856" y="20231"/>
                    <a:pt x="19864" y="20236"/>
                  </a:cubicBezTo>
                  <a:cubicBezTo>
                    <a:pt x="19889" y="20236"/>
                    <a:pt x="19889" y="20236"/>
                    <a:pt x="19889" y="20256"/>
                  </a:cubicBezTo>
                  <a:cubicBezTo>
                    <a:pt x="19901" y="20244"/>
                    <a:pt x="19919" y="20233"/>
                    <a:pt x="19936" y="20233"/>
                  </a:cubicBezTo>
                  <a:cubicBezTo>
                    <a:pt x="19949" y="20233"/>
                    <a:pt x="19960" y="20239"/>
                    <a:pt x="19969" y="20256"/>
                  </a:cubicBezTo>
                  <a:cubicBezTo>
                    <a:pt x="20014" y="20215"/>
                    <a:pt x="20073" y="20236"/>
                    <a:pt x="20113" y="20215"/>
                  </a:cubicBezTo>
                  <a:cubicBezTo>
                    <a:pt x="20126" y="20215"/>
                    <a:pt x="20137" y="20220"/>
                    <a:pt x="20147" y="20220"/>
                  </a:cubicBezTo>
                  <a:cubicBezTo>
                    <a:pt x="20158" y="20220"/>
                    <a:pt x="20168" y="20215"/>
                    <a:pt x="20178" y="20195"/>
                  </a:cubicBezTo>
                  <a:cubicBezTo>
                    <a:pt x="20218" y="20169"/>
                    <a:pt x="20282" y="20169"/>
                    <a:pt x="20322" y="20148"/>
                  </a:cubicBezTo>
                  <a:cubicBezTo>
                    <a:pt x="20322" y="20169"/>
                    <a:pt x="20342" y="20169"/>
                    <a:pt x="20342" y="20195"/>
                  </a:cubicBezTo>
                  <a:cubicBezTo>
                    <a:pt x="20362" y="20195"/>
                    <a:pt x="20362" y="20169"/>
                    <a:pt x="20387" y="20169"/>
                  </a:cubicBezTo>
                  <a:cubicBezTo>
                    <a:pt x="20407" y="20182"/>
                    <a:pt x="20422" y="20188"/>
                    <a:pt x="20436" y="20188"/>
                  </a:cubicBezTo>
                  <a:cubicBezTo>
                    <a:pt x="20452" y="20188"/>
                    <a:pt x="20466" y="20182"/>
                    <a:pt x="20486" y="20169"/>
                  </a:cubicBezTo>
                  <a:cubicBezTo>
                    <a:pt x="20511" y="20148"/>
                    <a:pt x="20551" y="20148"/>
                    <a:pt x="20571" y="20128"/>
                  </a:cubicBezTo>
                  <a:cubicBezTo>
                    <a:pt x="20591" y="20128"/>
                    <a:pt x="20611" y="20128"/>
                    <a:pt x="20636" y="20107"/>
                  </a:cubicBezTo>
                  <a:lnTo>
                    <a:pt x="20656" y="20107"/>
                  </a:lnTo>
                  <a:cubicBezTo>
                    <a:pt x="20636" y="20087"/>
                    <a:pt x="20636" y="20066"/>
                    <a:pt x="20611" y="20041"/>
                  </a:cubicBezTo>
                  <a:cubicBezTo>
                    <a:pt x="20591" y="20066"/>
                    <a:pt x="20571" y="20066"/>
                    <a:pt x="20551" y="20066"/>
                  </a:cubicBezTo>
                  <a:cubicBezTo>
                    <a:pt x="20486" y="20066"/>
                    <a:pt x="20446" y="20066"/>
                    <a:pt x="20407" y="20087"/>
                  </a:cubicBezTo>
                  <a:cubicBezTo>
                    <a:pt x="20407" y="20066"/>
                    <a:pt x="20407" y="20066"/>
                    <a:pt x="20387" y="20066"/>
                  </a:cubicBezTo>
                  <a:cubicBezTo>
                    <a:pt x="20362" y="20087"/>
                    <a:pt x="20387" y="20087"/>
                    <a:pt x="20387" y="20107"/>
                  </a:cubicBezTo>
                  <a:lnTo>
                    <a:pt x="20342" y="20107"/>
                  </a:lnTo>
                  <a:cubicBezTo>
                    <a:pt x="20342" y="20107"/>
                    <a:pt x="20342" y="20087"/>
                    <a:pt x="20322" y="20087"/>
                  </a:cubicBezTo>
                  <a:cubicBezTo>
                    <a:pt x="20218" y="20087"/>
                    <a:pt x="20113" y="20107"/>
                    <a:pt x="20014" y="20107"/>
                  </a:cubicBezTo>
                  <a:lnTo>
                    <a:pt x="20014" y="20128"/>
                  </a:lnTo>
                  <a:lnTo>
                    <a:pt x="19889" y="20128"/>
                  </a:lnTo>
                  <a:cubicBezTo>
                    <a:pt x="19884" y="20132"/>
                    <a:pt x="19878" y="20134"/>
                    <a:pt x="19872" y="20134"/>
                  </a:cubicBezTo>
                  <a:cubicBezTo>
                    <a:pt x="19854" y="20134"/>
                    <a:pt x="19835" y="20122"/>
                    <a:pt x="19819" y="20122"/>
                  </a:cubicBezTo>
                  <a:cubicBezTo>
                    <a:pt x="19814" y="20122"/>
                    <a:pt x="19809" y="20124"/>
                    <a:pt x="19805" y="20128"/>
                  </a:cubicBezTo>
                  <a:cubicBezTo>
                    <a:pt x="19720" y="20128"/>
                    <a:pt x="19720" y="20128"/>
                    <a:pt x="19680" y="20169"/>
                  </a:cubicBezTo>
                  <a:lnTo>
                    <a:pt x="19536" y="20169"/>
                  </a:lnTo>
                  <a:cubicBezTo>
                    <a:pt x="19491" y="20169"/>
                    <a:pt x="19451" y="20148"/>
                    <a:pt x="19392" y="20148"/>
                  </a:cubicBezTo>
                  <a:cubicBezTo>
                    <a:pt x="19383" y="20164"/>
                    <a:pt x="19378" y="20169"/>
                    <a:pt x="19374" y="20169"/>
                  </a:cubicBezTo>
                  <a:cubicBezTo>
                    <a:pt x="19367" y="20169"/>
                    <a:pt x="19367" y="20148"/>
                    <a:pt x="19367" y="20148"/>
                  </a:cubicBezTo>
                  <a:cubicBezTo>
                    <a:pt x="19358" y="20153"/>
                    <a:pt x="19348" y="20155"/>
                    <a:pt x="19337" y="20155"/>
                  </a:cubicBezTo>
                  <a:cubicBezTo>
                    <a:pt x="19319" y="20155"/>
                    <a:pt x="19299" y="20150"/>
                    <a:pt x="19281" y="20150"/>
                  </a:cubicBezTo>
                  <a:cubicBezTo>
                    <a:pt x="19266" y="20150"/>
                    <a:pt x="19251" y="20154"/>
                    <a:pt x="19242" y="20169"/>
                  </a:cubicBezTo>
                  <a:cubicBezTo>
                    <a:pt x="19222" y="20148"/>
                    <a:pt x="19182" y="20148"/>
                    <a:pt x="19182" y="20128"/>
                  </a:cubicBezTo>
                  <a:cubicBezTo>
                    <a:pt x="19163" y="20148"/>
                    <a:pt x="19143" y="20148"/>
                    <a:pt x="19118" y="20148"/>
                  </a:cubicBezTo>
                  <a:lnTo>
                    <a:pt x="18789" y="20148"/>
                  </a:lnTo>
                  <a:cubicBezTo>
                    <a:pt x="18744" y="20134"/>
                    <a:pt x="18691" y="20119"/>
                    <a:pt x="18640" y="20119"/>
                  </a:cubicBezTo>
                  <a:cubicBezTo>
                    <a:pt x="18620" y="20119"/>
                    <a:pt x="18600" y="20122"/>
                    <a:pt x="18581" y="20128"/>
                  </a:cubicBezTo>
                  <a:cubicBezTo>
                    <a:pt x="18574" y="20135"/>
                    <a:pt x="18567" y="20137"/>
                    <a:pt x="18561" y="20137"/>
                  </a:cubicBezTo>
                  <a:cubicBezTo>
                    <a:pt x="18547" y="20137"/>
                    <a:pt x="18534" y="20128"/>
                    <a:pt x="18521" y="20128"/>
                  </a:cubicBezTo>
                  <a:cubicBezTo>
                    <a:pt x="18456" y="20107"/>
                    <a:pt x="18372" y="20107"/>
                    <a:pt x="18312" y="20087"/>
                  </a:cubicBezTo>
                  <a:cubicBezTo>
                    <a:pt x="18247" y="20087"/>
                    <a:pt x="18168" y="20066"/>
                    <a:pt x="18103" y="20041"/>
                  </a:cubicBezTo>
                  <a:cubicBezTo>
                    <a:pt x="18089" y="20026"/>
                    <a:pt x="18065" y="20012"/>
                    <a:pt x="18045" y="20012"/>
                  </a:cubicBezTo>
                  <a:cubicBezTo>
                    <a:pt x="18037" y="20012"/>
                    <a:pt x="18029" y="20014"/>
                    <a:pt x="18023" y="20020"/>
                  </a:cubicBezTo>
                  <a:cubicBezTo>
                    <a:pt x="17998" y="20000"/>
                    <a:pt x="17998" y="19979"/>
                    <a:pt x="17979" y="19979"/>
                  </a:cubicBezTo>
                  <a:cubicBezTo>
                    <a:pt x="17959" y="19979"/>
                    <a:pt x="17959" y="20000"/>
                    <a:pt x="17939" y="20000"/>
                  </a:cubicBezTo>
                  <a:cubicBezTo>
                    <a:pt x="17919" y="19979"/>
                    <a:pt x="17899" y="19958"/>
                    <a:pt x="17854" y="19958"/>
                  </a:cubicBezTo>
                  <a:cubicBezTo>
                    <a:pt x="17848" y="19964"/>
                    <a:pt x="17843" y="19967"/>
                    <a:pt x="17836" y="19967"/>
                  </a:cubicBezTo>
                  <a:cubicBezTo>
                    <a:pt x="17823" y="19967"/>
                    <a:pt x="17808" y="19952"/>
                    <a:pt x="17795" y="19938"/>
                  </a:cubicBezTo>
                  <a:cubicBezTo>
                    <a:pt x="17710" y="19938"/>
                    <a:pt x="17625" y="19912"/>
                    <a:pt x="17566" y="19892"/>
                  </a:cubicBezTo>
                  <a:cubicBezTo>
                    <a:pt x="17546" y="19892"/>
                    <a:pt x="17529" y="19897"/>
                    <a:pt x="17516" y="19897"/>
                  </a:cubicBezTo>
                  <a:cubicBezTo>
                    <a:pt x="17502" y="19897"/>
                    <a:pt x="17491" y="19892"/>
                    <a:pt x="17481" y="19871"/>
                  </a:cubicBezTo>
                  <a:cubicBezTo>
                    <a:pt x="17401" y="19871"/>
                    <a:pt x="17357" y="19830"/>
                    <a:pt x="17297" y="19810"/>
                  </a:cubicBezTo>
                  <a:cubicBezTo>
                    <a:pt x="17277" y="19810"/>
                    <a:pt x="17252" y="19810"/>
                    <a:pt x="17252" y="19784"/>
                  </a:cubicBezTo>
                  <a:cubicBezTo>
                    <a:pt x="17232" y="19764"/>
                    <a:pt x="17212" y="19764"/>
                    <a:pt x="17192" y="19764"/>
                  </a:cubicBezTo>
                  <a:cubicBezTo>
                    <a:pt x="17172" y="19743"/>
                    <a:pt x="17153" y="19743"/>
                    <a:pt x="17128" y="19722"/>
                  </a:cubicBezTo>
                  <a:cubicBezTo>
                    <a:pt x="17068" y="19702"/>
                    <a:pt x="17003" y="19681"/>
                    <a:pt x="16943" y="19656"/>
                  </a:cubicBezTo>
                  <a:cubicBezTo>
                    <a:pt x="16943" y="19656"/>
                    <a:pt x="16924" y="19681"/>
                    <a:pt x="16904" y="19681"/>
                  </a:cubicBezTo>
                  <a:cubicBezTo>
                    <a:pt x="16879" y="19656"/>
                    <a:pt x="16859" y="19635"/>
                    <a:pt x="16839" y="19594"/>
                  </a:cubicBezTo>
                  <a:cubicBezTo>
                    <a:pt x="16839" y="19594"/>
                    <a:pt x="16839" y="19615"/>
                    <a:pt x="16819" y="19615"/>
                  </a:cubicBezTo>
                  <a:cubicBezTo>
                    <a:pt x="16779" y="19594"/>
                    <a:pt x="16754" y="19574"/>
                    <a:pt x="16715" y="19574"/>
                  </a:cubicBezTo>
                  <a:cubicBezTo>
                    <a:pt x="16675" y="19527"/>
                    <a:pt x="16630" y="19553"/>
                    <a:pt x="16590" y="19507"/>
                  </a:cubicBezTo>
                  <a:lnTo>
                    <a:pt x="16570" y="19486"/>
                  </a:lnTo>
                  <a:cubicBezTo>
                    <a:pt x="16559" y="19492"/>
                    <a:pt x="16547" y="19495"/>
                    <a:pt x="16534" y="19495"/>
                  </a:cubicBezTo>
                  <a:cubicBezTo>
                    <a:pt x="16505" y="19495"/>
                    <a:pt x="16474" y="19480"/>
                    <a:pt x="16446" y="19466"/>
                  </a:cubicBezTo>
                  <a:cubicBezTo>
                    <a:pt x="16381" y="19425"/>
                    <a:pt x="16302" y="19378"/>
                    <a:pt x="16237" y="19358"/>
                  </a:cubicBezTo>
                  <a:cubicBezTo>
                    <a:pt x="16177" y="19337"/>
                    <a:pt x="16157" y="19296"/>
                    <a:pt x="16112" y="19250"/>
                  </a:cubicBezTo>
                  <a:cubicBezTo>
                    <a:pt x="16073" y="19230"/>
                    <a:pt x="16053" y="19209"/>
                    <a:pt x="16008" y="19209"/>
                  </a:cubicBezTo>
                  <a:cubicBezTo>
                    <a:pt x="15988" y="19188"/>
                    <a:pt x="15968" y="19168"/>
                    <a:pt x="15948" y="19168"/>
                  </a:cubicBezTo>
                  <a:cubicBezTo>
                    <a:pt x="15908" y="19142"/>
                    <a:pt x="15884" y="19122"/>
                    <a:pt x="15844" y="19101"/>
                  </a:cubicBezTo>
                  <a:cubicBezTo>
                    <a:pt x="15812" y="19085"/>
                    <a:pt x="15776" y="19055"/>
                    <a:pt x="15743" y="19055"/>
                  </a:cubicBezTo>
                  <a:cubicBezTo>
                    <a:pt x="15735" y="19055"/>
                    <a:pt x="15727" y="19056"/>
                    <a:pt x="15719" y="19060"/>
                  </a:cubicBezTo>
                  <a:cubicBezTo>
                    <a:pt x="15660" y="18993"/>
                    <a:pt x="15575" y="18973"/>
                    <a:pt x="15535" y="18932"/>
                  </a:cubicBezTo>
                  <a:cubicBezTo>
                    <a:pt x="15511" y="18932"/>
                    <a:pt x="15511" y="18932"/>
                    <a:pt x="15511" y="18952"/>
                  </a:cubicBezTo>
                  <a:cubicBezTo>
                    <a:pt x="15491" y="18932"/>
                    <a:pt x="15471" y="18911"/>
                    <a:pt x="15471" y="18911"/>
                  </a:cubicBezTo>
                  <a:cubicBezTo>
                    <a:pt x="15386" y="18845"/>
                    <a:pt x="15287" y="18804"/>
                    <a:pt x="15222" y="18737"/>
                  </a:cubicBezTo>
                  <a:cubicBezTo>
                    <a:pt x="15182" y="18716"/>
                    <a:pt x="15162" y="18716"/>
                    <a:pt x="15118" y="18696"/>
                  </a:cubicBezTo>
                  <a:cubicBezTo>
                    <a:pt x="15098" y="18655"/>
                    <a:pt x="15058" y="18629"/>
                    <a:pt x="15013" y="18608"/>
                  </a:cubicBezTo>
                  <a:cubicBezTo>
                    <a:pt x="14973" y="18567"/>
                    <a:pt x="14933" y="18526"/>
                    <a:pt x="14869" y="18501"/>
                  </a:cubicBezTo>
                  <a:cubicBezTo>
                    <a:pt x="14829" y="18480"/>
                    <a:pt x="14829" y="18460"/>
                    <a:pt x="14809" y="18439"/>
                  </a:cubicBezTo>
                  <a:cubicBezTo>
                    <a:pt x="14809" y="18439"/>
                    <a:pt x="14789" y="18439"/>
                    <a:pt x="14789" y="18460"/>
                  </a:cubicBezTo>
                  <a:cubicBezTo>
                    <a:pt x="14764" y="18439"/>
                    <a:pt x="14764" y="18418"/>
                    <a:pt x="14764" y="18418"/>
                  </a:cubicBezTo>
                  <a:cubicBezTo>
                    <a:pt x="14744" y="18398"/>
                    <a:pt x="14724" y="18398"/>
                    <a:pt x="14724" y="18398"/>
                  </a:cubicBezTo>
                  <a:cubicBezTo>
                    <a:pt x="14705" y="18331"/>
                    <a:pt x="14640" y="18311"/>
                    <a:pt x="14620" y="18290"/>
                  </a:cubicBezTo>
                  <a:cubicBezTo>
                    <a:pt x="14580" y="18270"/>
                    <a:pt x="14580" y="18223"/>
                    <a:pt x="14540" y="18223"/>
                  </a:cubicBezTo>
                  <a:cubicBezTo>
                    <a:pt x="14495" y="18223"/>
                    <a:pt x="14476" y="18203"/>
                    <a:pt x="14456" y="18162"/>
                  </a:cubicBezTo>
                  <a:cubicBezTo>
                    <a:pt x="14436" y="18162"/>
                    <a:pt x="14436" y="18141"/>
                    <a:pt x="14416" y="18141"/>
                  </a:cubicBezTo>
                  <a:lnTo>
                    <a:pt x="14416" y="18203"/>
                  </a:lnTo>
                  <a:cubicBezTo>
                    <a:pt x="14403" y="18209"/>
                    <a:pt x="14392" y="18212"/>
                    <a:pt x="14383" y="18212"/>
                  </a:cubicBezTo>
                  <a:cubicBezTo>
                    <a:pt x="14361" y="18212"/>
                    <a:pt x="14351" y="18197"/>
                    <a:pt x="14351" y="18182"/>
                  </a:cubicBezTo>
                  <a:cubicBezTo>
                    <a:pt x="14351" y="18162"/>
                    <a:pt x="14371" y="18141"/>
                    <a:pt x="14371" y="18141"/>
                  </a:cubicBezTo>
                  <a:lnTo>
                    <a:pt x="14371" y="18116"/>
                  </a:lnTo>
                  <a:cubicBezTo>
                    <a:pt x="14377" y="18110"/>
                    <a:pt x="14381" y="18107"/>
                    <a:pt x="14384" y="18107"/>
                  </a:cubicBezTo>
                  <a:cubicBezTo>
                    <a:pt x="14391" y="18107"/>
                    <a:pt x="14391" y="18123"/>
                    <a:pt x="14391" y="18141"/>
                  </a:cubicBezTo>
                  <a:lnTo>
                    <a:pt x="14416" y="18141"/>
                  </a:lnTo>
                  <a:lnTo>
                    <a:pt x="14416" y="18095"/>
                  </a:lnTo>
                  <a:cubicBezTo>
                    <a:pt x="14393" y="18085"/>
                    <a:pt x="14377" y="18080"/>
                    <a:pt x="14362" y="18080"/>
                  </a:cubicBezTo>
                  <a:cubicBezTo>
                    <a:pt x="14346" y="18080"/>
                    <a:pt x="14331" y="18085"/>
                    <a:pt x="14311" y="18095"/>
                  </a:cubicBezTo>
                  <a:cubicBezTo>
                    <a:pt x="14311" y="18054"/>
                    <a:pt x="14267" y="18054"/>
                    <a:pt x="14267" y="18034"/>
                  </a:cubicBezTo>
                  <a:cubicBezTo>
                    <a:pt x="14247" y="18034"/>
                    <a:pt x="14227" y="18013"/>
                    <a:pt x="14207" y="17987"/>
                  </a:cubicBezTo>
                  <a:cubicBezTo>
                    <a:pt x="14187" y="17967"/>
                    <a:pt x="14142" y="17926"/>
                    <a:pt x="14102" y="17905"/>
                  </a:cubicBezTo>
                  <a:cubicBezTo>
                    <a:pt x="14063" y="17885"/>
                    <a:pt x="14063" y="17859"/>
                    <a:pt x="14063" y="17839"/>
                  </a:cubicBezTo>
                  <a:cubicBezTo>
                    <a:pt x="14018" y="17839"/>
                    <a:pt x="13998" y="17797"/>
                    <a:pt x="13978" y="17777"/>
                  </a:cubicBezTo>
                  <a:cubicBezTo>
                    <a:pt x="13958" y="17731"/>
                    <a:pt x="13918" y="17690"/>
                    <a:pt x="13873" y="17669"/>
                  </a:cubicBezTo>
                  <a:cubicBezTo>
                    <a:pt x="13834" y="17628"/>
                    <a:pt x="13794" y="17602"/>
                    <a:pt x="13769" y="17561"/>
                  </a:cubicBezTo>
                  <a:lnTo>
                    <a:pt x="13769" y="17541"/>
                  </a:lnTo>
                  <a:cubicBezTo>
                    <a:pt x="13769" y="17520"/>
                    <a:pt x="13729" y="17520"/>
                    <a:pt x="13709" y="17520"/>
                  </a:cubicBezTo>
                  <a:cubicBezTo>
                    <a:pt x="13644" y="17453"/>
                    <a:pt x="13585" y="17412"/>
                    <a:pt x="13520" y="17346"/>
                  </a:cubicBezTo>
                  <a:cubicBezTo>
                    <a:pt x="13480" y="17346"/>
                    <a:pt x="13480" y="17284"/>
                    <a:pt x="13460" y="17264"/>
                  </a:cubicBezTo>
                  <a:cubicBezTo>
                    <a:pt x="13421" y="17264"/>
                    <a:pt x="13421" y="17264"/>
                    <a:pt x="13396" y="17217"/>
                  </a:cubicBezTo>
                  <a:cubicBezTo>
                    <a:pt x="13396" y="17197"/>
                    <a:pt x="13356" y="17176"/>
                    <a:pt x="13336" y="17156"/>
                  </a:cubicBezTo>
                  <a:cubicBezTo>
                    <a:pt x="13336" y="17145"/>
                    <a:pt x="13331" y="17145"/>
                    <a:pt x="13323" y="17145"/>
                  </a:cubicBezTo>
                  <a:cubicBezTo>
                    <a:pt x="13316" y="17145"/>
                    <a:pt x="13306" y="17145"/>
                    <a:pt x="13296" y="17135"/>
                  </a:cubicBezTo>
                  <a:cubicBezTo>
                    <a:pt x="13296" y="17115"/>
                    <a:pt x="13296" y="17089"/>
                    <a:pt x="13271" y="17069"/>
                  </a:cubicBezTo>
                  <a:cubicBezTo>
                    <a:pt x="13192" y="17069"/>
                    <a:pt x="13192" y="16986"/>
                    <a:pt x="13127" y="16920"/>
                  </a:cubicBezTo>
                  <a:cubicBezTo>
                    <a:pt x="13172" y="16920"/>
                    <a:pt x="13147" y="16899"/>
                    <a:pt x="13127" y="16899"/>
                  </a:cubicBezTo>
                  <a:cubicBezTo>
                    <a:pt x="13107" y="16878"/>
                    <a:pt x="13127" y="16858"/>
                    <a:pt x="13107" y="16858"/>
                  </a:cubicBezTo>
                  <a:cubicBezTo>
                    <a:pt x="13067" y="16858"/>
                    <a:pt x="13067" y="16812"/>
                    <a:pt x="13047" y="16791"/>
                  </a:cubicBezTo>
                  <a:lnTo>
                    <a:pt x="13023" y="16791"/>
                  </a:lnTo>
                  <a:cubicBezTo>
                    <a:pt x="13003" y="16750"/>
                    <a:pt x="13003" y="16730"/>
                    <a:pt x="12983" y="16704"/>
                  </a:cubicBezTo>
                  <a:lnTo>
                    <a:pt x="12943" y="16704"/>
                  </a:lnTo>
                  <a:cubicBezTo>
                    <a:pt x="12923" y="16683"/>
                    <a:pt x="12923" y="16643"/>
                    <a:pt x="12898" y="16622"/>
                  </a:cubicBezTo>
                  <a:cubicBezTo>
                    <a:pt x="12878" y="16622"/>
                    <a:pt x="12878" y="16643"/>
                    <a:pt x="12878" y="16643"/>
                  </a:cubicBezTo>
                  <a:lnTo>
                    <a:pt x="12858" y="16643"/>
                  </a:lnTo>
                  <a:cubicBezTo>
                    <a:pt x="12799" y="16555"/>
                    <a:pt x="12714" y="16514"/>
                    <a:pt x="12694" y="16406"/>
                  </a:cubicBezTo>
                  <a:cubicBezTo>
                    <a:pt x="12674" y="16386"/>
                    <a:pt x="12674" y="16386"/>
                    <a:pt x="12649" y="16386"/>
                  </a:cubicBezTo>
                  <a:cubicBezTo>
                    <a:pt x="12610" y="16386"/>
                    <a:pt x="12610" y="16365"/>
                    <a:pt x="12610" y="16345"/>
                  </a:cubicBezTo>
                  <a:cubicBezTo>
                    <a:pt x="12590" y="16278"/>
                    <a:pt x="12590" y="16257"/>
                    <a:pt x="12570" y="16237"/>
                  </a:cubicBezTo>
                  <a:cubicBezTo>
                    <a:pt x="12525" y="16216"/>
                    <a:pt x="12485" y="16191"/>
                    <a:pt x="12485" y="16150"/>
                  </a:cubicBezTo>
                  <a:cubicBezTo>
                    <a:pt x="12465" y="16108"/>
                    <a:pt x="12425" y="16108"/>
                    <a:pt x="12381" y="16062"/>
                  </a:cubicBezTo>
                  <a:cubicBezTo>
                    <a:pt x="12381" y="16042"/>
                    <a:pt x="12361" y="16042"/>
                    <a:pt x="12341" y="16021"/>
                  </a:cubicBezTo>
                  <a:lnTo>
                    <a:pt x="12321" y="16021"/>
                  </a:lnTo>
                  <a:cubicBezTo>
                    <a:pt x="12321" y="16001"/>
                    <a:pt x="12301" y="16001"/>
                    <a:pt x="12301" y="15960"/>
                  </a:cubicBezTo>
                  <a:cubicBezTo>
                    <a:pt x="12301" y="15960"/>
                    <a:pt x="12321" y="15960"/>
                    <a:pt x="12301" y="15934"/>
                  </a:cubicBezTo>
                  <a:cubicBezTo>
                    <a:pt x="12217" y="15873"/>
                    <a:pt x="12152" y="15744"/>
                    <a:pt x="12072" y="15657"/>
                  </a:cubicBezTo>
                  <a:cubicBezTo>
                    <a:pt x="12072" y="15657"/>
                    <a:pt x="12092" y="15657"/>
                    <a:pt x="12092" y="15636"/>
                  </a:cubicBezTo>
                  <a:cubicBezTo>
                    <a:pt x="12072" y="15616"/>
                    <a:pt x="12072" y="15575"/>
                    <a:pt x="12028" y="15549"/>
                  </a:cubicBezTo>
                  <a:cubicBezTo>
                    <a:pt x="12008" y="15529"/>
                    <a:pt x="11988" y="15508"/>
                    <a:pt x="11988" y="15487"/>
                  </a:cubicBezTo>
                  <a:cubicBezTo>
                    <a:pt x="11968" y="15467"/>
                    <a:pt x="11948" y="15446"/>
                    <a:pt x="11903" y="15446"/>
                  </a:cubicBezTo>
                  <a:cubicBezTo>
                    <a:pt x="11883" y="15421"/>
                    <a:pt x="11883" y="15400"/>
                    <a:pt x="11863" y="15400"/>
                  </a:cubicBezTo>
                  <a:lnTo>
                    <a:pt x="11863" y="15359"/>
                  </a:lnTo>
                  <a:cubicBezTo>
                    <a:pt x="11824" y="15359"/>
                    <a:pt x="11824" y="15338"/>
                    <a:pt x="11804" y="15318"/>
                  </a:cubicBezTo>
                  <a:cubicBezTo>
                    <a:pt x="11779" y="15292"/>
                    <a:pt x="11779" y="15272"/>
                    <a:pt x="11779" y="15251"/>
                  </a:cubicBezTo>
                  <a:cubicBezTo>
                    <a:pt x="11719" y="15190"/>
                    <a:pt x="11679" y="15103"/>
                    <a:pt x="11634" y="15036"/>
                  </a:cubicBezTo>
                  <a:lnTo>
                    <a:pt x="11615" y="15036"/>
                  </a:lnTo>
                  <a:cubicBezTo>
                    <a:pt x="11595" y="14995"/>
                    <a:pt x="11634" y="15015"/>
                    <a:pt x="11634" y="14995"/>
                  </a:cubicBezTo>
                  <a:cubicBezTo>
                    <a:pt x="11634" y="14995"/>
                    <a:pt x="11615" y="14995"/>
                    <a:pt x="11615" y="14974"/>
                  </a:cubicBezTo>
                  <a:cubicBezTo>
                    <a:pt x="11595" y="14974"/>
                    <a:pt x="11615" y="14954"/>
                    <a:pt x="11615" y="14954"/>
                  </a:cubicBezTo>
                  <a:cubicBezTo>
                    <a:pt x="11595" y="14933"/>
                    <a:pt x="11555" y="14887"/>
                    <a:pt x="11530" y="14846"/>
                  </a:cubicBezTo>
                  <a:cubicBezTo>
                    <a:pt x="11530" y="14846"/>
                    <a:pt x="11521" y="14855"/>
                    <a:pt x="11515" y="14855"/>
                  </a:cubicBezTo>
                  <a:cubicBezTo>
                    <a:pt x="11512" y="14855"/>
                    <a:pt x="11510" y="14853"/>
                    <a:pt x="11510" y="14846"/>
                  </a:cubicBezTo>
                  <a:lnTo>
                    <a:pt x="11510" y="14825"/>
                  </a:lnTo>
                  <a:cubicBezTo>
                    <a:pt x="11510" y="14818"/>
                    <a:pt x="11508" y="14816"/>
                    <a:pt x="11505" y="14816"/>
                  </a:cubicBezTo>
                  <a:cubicBezTo>
                    <a:pt x="11499" y="14816"/>
                    <a:pt x="11490" y="14825"/>
                    <a:pt x="11490" y="14825"/>
                  </a:cubicBezTo>
                  <a:cubicBezTo>
                    <a:pt x="11470" y="14805"/>
                    <a:pt x="11470" y="14805"/>
                    <a:pt x="11470" y="14779"/>
                  </a:cubicBezTo>
                  <a:cubicBezTo>
                    <a:pt x="11450" y="14717"/>
                    <a:pt x="11430" y="14676"/>
                    <a:pt x="11366" y="14630"/>
                  </a:cubicBezTo>
                  <a:lnTo>
                    <a:pt x="11366" y="14568"/>
                  </a:lnTo>
                  <a:cubicBezTo>
                    <a:pt x="11326" y="14548"/>
                    <a:pt x="11326" y="14502"/>
                    <a:pt x="11281" y="14502"/>
                  </a:cubicBezTo>
                  <a:lnTo>
                    <a:pt x="11281" y="14440"/>
                  </a:lnTo>
                  <a:cubicBezTo>
                    <a:pt x="11241" y="14420"/>
                    <a:pt x="11261" y="14353"/>
                    <a:pt x="11221" y="14333"/>
                  </a:cubicBezTo>
                  <a:cubicBezTo>
                    <a:pt x="11202" y="14266"/>
                    <a:pt x="11157" y="14225"/>
                    <a:pt x="11117" y="14184"/>
                  </a:cubicBezTo>
                  <a:cubicBezTo>
                    <a:pt x="11077" y="14117"/>
                    <a:pt x="11057" y="14076"/>
                    <a:pt x="11032" y="14009"/>
                  </a:cubicBezTo>
                  <a:cubicBezTo>
                    <a:pt x="11012" y="13989"/>
                    <a:pt x="11032" y="13968"/>
                    <a:pt x="11012" y="13947"/>
                  </a:cubicBezTo>
                  <a:cubicBezTo>
                    <a:pt x="11012" y="13927"/>
                    <a:pt x="11032" y="13906"/>
                    <a:pt x="11032" y="13881"/>
                  </a:cubicBezTo>
                  <a:cubicBezTo>
                    <a:pt x="11077" y="13881"/>
                    <a:pt x="11097" y="13860"/>
                    <a:pt x="11117" y="13860"/>
                  </a:cubicBezTo>
                  <a:cubicBezTo>
                    <a:pt x="11137" y="13860"/>
                    <a:pt x="11157" y="13840"/>
                    <a:pt x="11182" y="13840"/>
                  </a:cubicBezTo>
                  <a:cubicBezTo>
                    <a:pt x="11202" y="13819"/>
                    <a:pt x="11221" y="13819"/>
                    <a:pt x="11241" y="13819"/>
                  </a:cubicBezTo>
                  <a:cubicBezTo>
                    <a:pt x="11248" y="13826"/>
                    <a:pt x="11255" y="13828"/>
                    <a:pt x="11262" y="13828"/>
                  </a:cubicBezTo>
                  <a:cubicBezTo>
                    <a:pt x="11277" y="13828"/>
                    <a:pt x="11296" y="13819"/>
                    <a:pt x="11326" y="13819"/>
                  </a:cubicBezTo>
                  <a:cubicBezTo>
                    <a:pt x="11326" y="13819"/>
                    <a:pt x="11346" y="13840"/>
                    <a:pt x="11366" y="13840"/>
                  </a:cubicBezTo>
                  <a:cubicBezTo>
                    <a:pt x="11386" y="13860"/>
                    <a:pt x="11386" y="13881"/>
                    <a:pt x="11406" y="13906"/>
                  </a:cubicBezTo>
                  <a:lnTo>
                    <a:pt x="11406" y="13968"/>
                  </a:lnTo>
                  <a:cubicBezTo>
                    <a:pt x="11450" y="14009"/>
                    <a:pt x="11490" y="14055"/>
                    <a:pt x="11530" y="14096"/>
                  </a:cubicBezTo>
                  <a:cubicBezTo>
                    <a:pt x="11530" y="14117"/>
                    <a:pt x="11510" y="14117"/>
                    <a:pt x="11510" y="14117"/>
                  </a:cubicBezTo>
                  <a:cubicBezTo>
                    <a:pt x="11555" y="14184"/>
                    <a:pt x="11575" y="14245"/>
                    <a:pt x="11615" y="14312"/>
                  </a:cubicBezTo>
                  <a:lnTo>
                    <a:pt x="11615" y="14353"/>
                  </a:lnTo>
                  <a:cubicBezTo>
                    <a:pt x="11679" y="14420"/>
                    <a:pt x="11719" y="14522"/>
                    <a:pt x="11804" y="14589"/>
                  </a:cubicBezTo>
                  <a:cubicBezTo>
                    <a:pt x="11804" y="14589"/>
                    <a:pt x="11779" y="14589"/>
                    <a:pt x="11779" y="14610"/>
                  </a:cubicBezTo>
                  <a:cubicBezTo>
                    <a:pt x="11824" y="14651"/>
                    <a:pt x="11843" y="14717"/>
                    <a:pt x="11903" y="14759"/>
                  </a:cubicBezTo>
                  <a:cubicBezTo>
                    <a:pt x="11903" y="14759"/>
                    <a:pt x="11883" y="14759"/>
                    <a:pt x="11883" y="14779"/>
                  </a:cubicBezTo>
                  <a:cubicBezTo>
                    <a:pt x="11903" y="14825"/>
                    <a:pt x="11968" y="14866"/>
                    <a:pt x="11988" y="14933"/>
                  </a:cubicBezTo>
                  <a:cubicBezTo>
                    <a:pt x="12028" y="14933"/>
                    <a:pt x="12028" y="14974"/>
                    <a:pt x="12072" y="14995"/>
                  </a:cubicBezTo>
                  <a:lnTo>
                    <a:pt x="12072" y="15036"/>
                  </a:lnTo>
                  <a:cubicBezTo>
                    <a:pt x="12092" y="15061"/>
                    <a:pt x="12092" y="15082"/>
                    <a:pt x="12112" y="15082"/>
                  </a:cubicBezTo>
                  <a:cubicBezTo>
                    <a:pt x="12112" y="15103"/>
                    <a:pt x="12092" y="15103"/>
                    <a:pt x="12112" y="15123"/>
                  </a:cubicBezTo>
                  <a:cubicBezTo>
                    <a:pt x="12118" y="15117"/>
                    <a:pt x="12122" y="15114"/>
                    <a:pt x="12125" y="15114"/>
                  </a:cubicBezTo>
                  <a:cubicBezTo>
                    <a:pt x="12132" y="15114"/>
                    <a:pt x="12132" y="15129"/>
                    <a:pt x="12132" y="15143"/>
                  </a:cubicBezTo>
                  <a:cubicBezTo>
                    <a:pt x="12152" y="15210"/>
                    <a:pt x="12236" y="15251"/>
                    <a:pt x="12256" y="15318"/>
                  </a:cubicBezTo>
                  <a:cubicBezTo>
                    <a:pt x="12276" y="15338"/>
                    <a:pt x="12301" y="15380"/>
                    <a:pt x="12341" y="15400"/>
                  </a:cubicBezTo>
                  <a:cubicBezTo>
                    <a:pt x="12381" y="15421"/>
                    <a:pt x="12401" y="15487"/>
                    <a:pt x="12445" y="15529"/>
                  </a:cubicBezTo>
                  <a:cubicBezTo>
                    <a:pt x="12485" y="15549"/>
                    <a:pt x="12505" y="15575"/>
                    <a:pt x="12505" y="15636"/>
                  </a:cubicBezTo>
                  <a:cubicBezTo>
                    <a:pt x="12550" y="15657"/>
                    <a:pt x="12550" y="15724"/>
                    <a:pt x="12610" y="15744"/>
                  </a:cubicBezTo>
                  <a:cubicBezTo>
                    <a:pt x="12610" y="15806"/>
                    <a:pt x="12630" y="15852"/>
                    <a:pt x="12694" y="15873"/>
                  </a:cubicBezTo>
                  <a:cubicBezTo>
                    <a:pt x="12714" y="15873"/>
                    <a:pt x="12734" y="15893"/>
                    <a:pt x="12734" y="15913"/>
                  </a:cubicBezTo>
                  <a:cubicBezTo>
                    <a:pt x="12799" y="15960"/>
                    <a:pt x="12818" y="16021"/>
                    <a:pt x="12858" y="16062"/>
                  </a:cubicBezTo>
                  <a:cubicBezTo>
                    <a:pt x="12923" y="16088"/>
                    <a:pt x="12943" y="16150"/>
                    <a:pt x="12983" y="16191"/>
                  </a:cubicBezTo>
                  <a:lnTo>
                    <a:pt x="13003" y="16216"/>
                  </a:lnTo>
                  <a:cubicBezTo>
                    <a:pt x="13003" y="16237"/>
                    <a:pt x="13023" y="16257"/>
                    <a:pt x="13023" y="16278"/>
                  </a:cubicBezTo>
                  <a:cubicBezTo>
                    <a:pt x="13047" y="16278"/>
                    <a:pt x="13067" y="16299"/>
                    <a:pt x="13067" y="16319"/>
                  </a:cubicBezTo>
                  <a:cubicBezTo>
                    <a:pt x="13107" y="16319"/>
                    <a:pt x="13087" y="16365"/>
                    <a:pt x="13087" y="16365"/>
                  </a:cubicBezTo>
                  <a:cubicBezTo>
                    <a:pt x="13127" y="16386"/>
                    <a:pt x="13172" y="16406"/>
                    <a:pt x="13192" y="16447"/>
                  </a:cubicBezTo>
                  <a:cubicBezTo>
                    <a:pt x="13212" y="16447"/>
                    <a:pt x="13231" y="16473"/>
                    <a:pt x="13251" y="16494"/>
                  </a:cubicBezTo>
                  <a:cubicBezTo>
                    <a:pt x="13251" y="16534"/>
                    <a:pt x="13296" y="16555"/>
                    <a:pt x="13316" y="16576"/>
                  </a:cubicBezTo>
                  <a:cubicBezTo>
                    <a:pt x="13336" y="16601"/>
                    <a:pt x="13376" y="16663"/>
                    <a:pt x="13396" y="16683"/>
                  </a:cubicBezTo>
                  <a:cubicBezTo>
                    <a:pt x="13421" y="16730"/>
                    <a:pt x="13441" y="16771"/>
                    <a:pt x="13480" y="16771"/>
                  </a:cubicBezTo>
                  <a:cubicBezTo>
                    <a:pt x="13520" y="16812"/>
                    <a:pt x="13565" y="16858"/>
                    <a:pt x="13605" y="16899"/>
                  </a:cubicBezTo>
                  <a:cubicBezTo>
                    <a:pt x="13625" y="16920"/>
                    <a:pt x="13644" y="16940"/>
                    <a:pt x="13644" y="16961"/>
                  </a:cubicBezTo>
                  <a:lnTo>
                    <a:pt x="13689" y="17007"/>
                  </a:lnTo>
                  <a:cubicBezTo>
                    <a:pt x="13729" y="17048"/>
                    <a:pt x="13794" y="17089"/>
                    <a:pt x="13854" y="17135"/>
                  </a:cubicBezTo>
                  <a:cubicBezTo>
                    <a:pt x="13854" y="17156"/>
                    <a:pt x="13873" y="17176"/>
                    <a:pt x="13893" y="17197"/>
                  </a:cubicBezTo>
                  <a:cubicBezTo>
                    <a:pt x="13958" y="17243"/>
                    <a:pt x="14018" y="17284"/>
                    <a:pt x="14063" y="17325"/>
                  </a:cubicBezTo>
                  <a:cubicBezTo>
                    <a:pt x="14102" y="17412"/>
                    <a:pt x="14187" y="17474"/>
                    <a:pt x="14247" y="17520"/>
                  </a:cubicBezTo>
                  <a:cubicBezTo>
                    <a:pt x="14267" y="17561"/>
                    <a:pt x="14311" y="17582"/>
                    <a:pt x="14331" y="17602"/>
                  </a:cubicBezTo>
                  <a:cubicBezTo>
                    <a:pt x="14371" y="17628"/>
                    <a:pt x="14391" y="17648"/>
                    <a:pt x="14416" y="17669"/>
                  </a:cubicBezTo>
                  <a:cubicBezTo>
                    <a:pt x="14456" y="17690"/>
                    <a:pt x="14456" y="17710"/>
                    <a:pt x="14456" y="17731"/>
                  </a:cubicBezTo>
                  <a:cubicBezTo>
                    <a:pt x="14515" y="17756"/>
                    <a:pt x="14515" y="17818"/>
                    <a:pt x="14560" y="17839"/>
                  </a:cubicBezTo>
                  <a:cubicBezTo>
                    <a:pt x="14600" y="17859"/>
                    <a:pt x="14640" y="17905"/>
                    <a:pt x="14685" y="17926"/>
                  </a:cubicBezTo>
                  <a:lnTo>
                    <a:pt x="14724" y="17926"/>
                  </a:lnTo>
                  <a:cubicBezTo>
                    <a:pt x="14744" y="17946"/>
                    <a:pt x="14789" y="17967"/>
                    <a:pt x="14809" y="17987"/>
                  </a:cubicBezTo>
                  <a:cubicBezTo>
                    <a:pt x="14869" y="18013"/>
                    <a:pt x="14889" y="18034"/>
                    <a:pt x="14933" y="18074"/>
                  </a:cubicBezTo>
                  <a:cubicBezTo>
                    <a:pt x="14973" y="18095"/>
                    <a:pt x="14993" y="18141"/>
                    <a:pt x="15038" y="18182"/>
                  </a:cubicBezTo>
                  <a:lnTo>
                    <a:pt x="15038" y="18223"/>
                  </a:lnTo>
                  <a:lnTo>
                    <a:pt x="15078" y="18223"/>
                  </a:lnTo>
                  <a:cubicBezTo>
                    <a:pt x="15078" y="18230"/>
                    <a:pt x="15080" y="18233"/>
                    <a:pt x="15083" y="18233"/>
                  </a:cubicBezTo>
                  <a:cubicBezTo>
                    <a:pt x="15089" y="18233"/>
                    <a:pt x="15098" y="18223"/>
                    <a:pt x="15098" y="18223"/>
                  </a:cubicBezTo>
                  <a:cubicBezTo>
                    <a:pt x="15137" y="18270"/>
                    <a:pt x="15202" y="18311"/>
                    <a:pt x="15262" y="18311"/>
                  </a:cubicBezTo>
                  <a:cubicBezTo>
                    <a:pt x="15287" y="18331"/>
                    <a:pt x="15307" y="18372"/>
                    <a:pt x="15346" y="18372"/>
                  </a:cubicBezTo>
                  <a:cubicBezTo>
                    <a:pt x="15386" y="18418"/>
                    <a:pt x="15451" y="18439"/>
                    <a:pt x="15471" y="18480"/>
                  </a:cubicBezTo>
                  <a:cubicBezTo>
                    <a:pt x="15491" y="18501"/>
                    <a:pt x="15511" y="18501"/>
                    <a:pt x="15511" y="18526"/>
                  </a:cubicBezTo>
                  <a:cubicBezTo>
                    <a:pt x="15555" y="18526"/>
                    <a:pt x="15595" y="18567"/>
                    <a:pt x="15635" y="18588"/>
                  </a:cubicBezTo>
                  <a:lnTo>
                    <a:pt x="15635" y="18608"/>
                  </a:lnTo>
                  <a:cubicBezTo>
                    <a:pt x="15700" y="18608"/>
                    <a:pt x="15759" y="18675"/>
                    <a:pt x="15824" y="18696"/>
                  </a:cubicBezTo>
                  <a:cubicBezTo>
                    <a:pt x="15844" y="18737"/>
                    <a:pt x="15908" y="18737"/>
                    <a:pt x="15928" y="18757"/>
                  </a:cubicBezTo>
                  <a:cubicBezTo>
                    <a:pt x="15948" y="18783"/>
                    <a:pt x="15968" y="18783"/>
                    <a:pt x="15988" y="18804"/>
                  </a:cubicBezTo>
                  <a:cubicBezTo>
                    <a:pt x="16053" y="18804"/>
                    <a:pt x="16112" y="18824"/>
                    <a:pt x="16132" y="18886"/>
                  </a:cubicBezTo>
                  <a:cubicBezTo>
                    <a:pt x="16237" y="18886"/>
                    <a:pt x="16302" y="18973"/>
                    <a:pt x="16381" y="18993"/>
                  </a:cubicBezTo>
                  <a:lnTo>
                    <a:pt x="16381" y="19040"/>
                  </a:lnTo>
                  <a:cubicBezTo>
                    <a:pt x="16386" y="19043"/>
                    <a:pt x="16390" y="19045"/>
                    <a:pt x="16394" y="19045"/>
                  </a:cubicBezTo>
                  <a:cubicBezTo>
                    <a:pt x="16413" y="19045"/>
                    <a:pt x="16426" y="19014"/>
                    <a:pt x="16426" y="19014"/>
                  </a:cubicBezTo>
                  <a:cubicBezTo>
                    <a:pt x="16486" y="19060"/>
                    <a:pt x="16530" y="19101"/>
                    <a:pt x="16610" y="19101"/>
                  </a:cubicBezTo>
                  <a:cubicBezTo>
                    <a:pt x="16610" y="19101"/>
                    <a:pt x="16630" y="19122"/>
                    <a:pt x="16655" y="19122"/>
                  </a:cubicBezTo>
                  <a:cubicBezTo>
                    <a:pt x="16675" y="19142"/>
                    <a:pt x="16695" y="19142"/>
                    <a:pt x="16715" y="19168"/>
                  </a:cubicBezTo>
                  <a:cubicBezTo>
                    <a:pt x="16799" y="19209"/>
                    <a:pt x="16879" y="19250"/>
                    <a:pt x="16943" y="19271"/>
                  </a:cubicBezTo>
                  <a:cubicBezTo>
                    <a:pt x="16983" y="19296"/>
                    <a:pt x="17003" y="19317"/>
                    <a:pt x="17048" y="19317"/>
                  </a:cubicBezTo>
                  <a:cubicBezTo>
                    <a:pt x="17088" y="19337"/>
                    <a:pt x="17153" y="19337"/>
                    <a:pt x="17212" y="19378"/>
                  </a:cubicBezTo>
                  <a:cubicBezTo>
                    <a:pt x="17212" y="19399"/>
                    <a:pt x="17232" y="19399"/>
                    <a:pt x="17232" y="19399"/>
                  </a:cubicBezTo>
                  <a:cubicBezTo>
                    <a:pt x="17277" y="19399"/>
                    <a:pt x="17317" y="19399"/>
                    <a:pt x="17357" y="19425"/>
                  </a:cubicBezTo>
                  <a:cubicBezTo>
                    <a:pt x="17401" y="19445"/>
                    <a:pt x="17441" y="19445"/>
                    <a:pt x="17481" y="19466"/>
                  </a:cubicBezTo>
                  <a:cubicBezTo>
                    <a:pt x="17501" y="19466"/>
                    <a:pt x="17526" y="19486"/>
                    <a:pt x="17546" y="19486"/>
                  </a:cubicBezTo>
                  <a:cubicBezTo>
                    <a:pt x="17585" y="19486"/>
                    <a:pt x="17625" y="19507"/>
                    <a:pt x="17670" y="19527"/>
                  </a:cubicBezTo>
                  <a:lnTo>
                    <a:pt x="17690" y="19527"/>
                  </a:lnTo>
                  <a:cubicBezTo>
                    <a:pt x="17730" y="19553"/>
                    <a:pt x="17795" y="19553"/>
                    <a:pt x="17854" y="19574"/>
                  </a:cubicBezTo>
                  <a:cubicBezTo>
                    <a:pt x="17854" y="19574"/>
                    <a:pt x="17863" y="19564"/>
                    <a:pt x="17876" y="19564"/>
                  </a:cubicBezTo>
                  <a:cubicBezTo>
                    <a:pt x="17883" y="19564"/>
                    <a:pt x="17891" y="19567"/>
                    <a:pt x="17899" y="19574"/>
                  </a:cubicBezTo>
                  <a:cubicBezTo>
                    <a:pt x="17899" y="19574"/>
                    <a:pt x="17899" y="19594"/>
                    <a:pt x="17919" y="19594"/>
                  </a:cubicBezTo>
                  <a:lnTo>
                    <a:pt x="17979" y="19594"/>
                  </a:lnTo>
                  <a:cubicBezTo>
                    <a:pt x="17998" y="19615"/>
                    <a:pt x="17998" y="19615"/>
                    <a:pt x="18023" y="19635"/>
                  </a:cubicBezTo>
                  <a:lnTo>
                    <a:pt x="18103" y="19635"/>
                  </a:lnTo>
                  <a:cubicBezTo>
                    <a:pt x="18188" y="19681"/>
                    <a:pt x="18272" y="19681"/>
                    <a:pt x="18352" y="19702"/>
                  </a:cubicBezTo>
                  <a:cubicBezTo>
                    <a:pt x="18396" y="19722"/>
                    <a:pt x="18436" y="19722"/>
                    <a:pt x="18456" y="19722"/>
                  </a:cubicBezTo>
                  <a:cubicBezTo>
                    <a:pt x="18521" y="19722"/>
                    <a:pt x="18601" y="19722"/>
                    <a:pt x="18665" y="19743"/>
                  </a:cubicBezTo>
                  <a:cubicBezTo>
                    <a:pt x="18705" y="19743"/>
                    <a:pt x="18745" y="19764"/>
                    <a:pt x="18789" y="19764"/>
                  </a:cubicBezTo>
                  <a:cubicBezTo>
                    <a:pt x="18807" y="19769"/>
                    <a:pt x="18839" y="19772"/>
                    <a:pt x="18878" y="19772"/>
                  </a:cubicBezTo>
                  <a:cubicBezTo>
                    <a:pt x="18971" y="19772"/>
                    <a:pt x="19103" y="19758"/>
                    <a:pt x="19163" y="19743"/>
                  </a:cubicBezTo>
                  <a:lnTo>
                    <a:pt x="19202" y="19743"/>
                  </a:lnTo>
                  <a:cubicBezTo>
                    <a:pt x="19242" y="19764"/>
                    <a:pt x="19287" y="19764"/>
                    <a:pt x="19327" y="19764"/>
                  </a:cubicBezTo>
                  <a:cubicBezTo>
                    <a:pt x="19334" y="19770"/>
                    <a:pt x="19340" y="19773"/>
                    <a:pt x="19347" y="19773"/>
                  </a:cubicBezTo>
                  <a:cubicBezTo>
                    <a:pt x="19361" y="19773"/>
                    <a:pt x="19375" y="19764"/>
                    <a:pt x="19392" y="19764"/>
                  </a:cubicBezTo>
                  <a:cubicBezTo>
                    <a:pt x="19429" y="19785"/>
                    <a:pt x="19464" y="19791"/>
                    <a:pt x="19498" y="19791"/>
                  </a:cubicBezTo>
                  <a:cubicBezTo>
                    <a:pt x="19536" y="19791"/>
                    <a:pt x="19573" y="19784"/>
                    <a:pt x="19615" y="19784"/>
                  </a:cubicBezTo>
                  <a:cubicBezTo>
                    <a:pt x="19646" y="19770"/>
                    <a:pt x="19675" y="19746"/>
                    <a:pt x="19711" y="19746"/>
                  </a:cubicBezTo>
                  <a:cubicBezTo>
                    <a:pt x="19727" y="19746"/>
                    <a:pt x="19745" y="19751"/>
                    <a:pt x="19765" y="19764"/>
                  </a:cubicBezTo>
                  <a:lnTo>
                    <a:pt x="19785" y="19764"/>
                  </a:lnTo>
                  <a:cubicBezTo>
                    <a:pt x="19805" y="19743"/>
                    <a:pt x="19805" y="19743"/>
                    <a:pt x="19824" y="19743"/>
                  </a:cubicBezTo>
                  <a:cubicBezTo>
                    <a:pt x="19838" y="19747"/>
                    <a:pt x="19852" y="19749"/>
                    <a:pt x="19867" y="19749"/>
                  </a:cubicBezTo>
                  <a:cubicBezTo>
                    <a:pt x="19907" y="19749"/>
                    <a:pt x="19951" y="19737"/>
                    <a:pt x="19991" y="19737"/>
                  </a:cubicBezTo>
                  <a:cubicBezTo>
                    <a:pt x="20006" y="19737"/>
                    <a:pt x="20020" y="19739"/>
                    <a:pt x="20033" y="19743"/>
                  </a:cubicBezTo>
                  <a:lnTo>
                    <a:pt x="20053" y="19743"/>
                  </a:lnTo>
                  <a:cubicBezTo>
                    <a:pt x="20130" y="19713"/>
                    <a:pt x="20206" y="19694"/>
                    <a:pt x="20291" y="19694"/>
                  </a:cubicBezTo>
                  <a:cubicBezTo>
                    <a:pt x="20322" y="19694"/>
                    <a:pt x="20353" y="19696"/>
                    <a:pt x="20387" y="19702"/>
                  </a:cubicBezTo>
                  <a:cubicBezTo>
                    <a:pt x="20407" y="19702"/>
                    <a:pt x="20427" y="19681"/>
                    <a:pt x="20466" y="19681"/>
                  </a:cubicBezTo>
                  <a:cubicBezTo>
                    <a:pt x="20472" y="19687"/>
                    <a:pt x="20478" y="19690"/>
                    <a:pt x="20485" y="19690"/>
                  </a:cubicBezTo>
                  <a:cubicBezTo>
                    <a:pt x="20500" y="19690"/>
                    <a:pt x="20517" y="19674"/>
                    <a:pt x="20531" y="19656"/>
                  </a:cubicBezTo>
                  <a:lnTo>
                    <a:pt x="20551" y="19656"/>
                  </a:lnTo>
                  <a:cubicBezTo>
                    <a:pt x="20611" y="19656"/>
                    <a:pt x="20656" y="19635"/>
                    <a:pt x="20715" y="19635"/>
                  </a:cubicBezTo>
                  <a:lnTo>
                    <a:pt x="20715" y="19615"/>
                  </a:lnTo>
                  <a:cubicBezTo>
                    <a:pt x="20728" y="19619"/>
                    <a:pt x="20740" y="19620"/>
                    <a:pt x="20751" y="19620"/>
                  </a:cubicBezTo>
                  <a:cubicBezTo>
                    <a:pt x="20797" y="19620"/>
                    <a:pt x="20833" y="19594"/>
                    <a:pt x="20884" y="19594"/>
                  </a:cubicBezTo>
                  <a:cubicBezTo>
                    <a:pt x="20924" y="19574"/>
                    <a:pt x="20944" y="19574"/>
                    <a:pt x="20964" y="19553"/>
                  </a:cubicBezTo>
                  <a:cubicBezTo>
                    <a:pt x="20977" y="19553"/>
                    <a:pt x="20993" y="19562"/>
                    <a:pt x="21001" y="19562"/>
                  </a:cubicBezTo>
                  <a:cubicBezTo>
                    <a:pt x="21006" y="19562"/>
                    <a:pt x="21009" y="19560"/>
                    <a:pt x="21009" y="19553"/>
                  </a:cubicBezTo>
                  <a:cubicBezTo>
                    <a:pt x="21029" y="19507"/>
                    <a:pt x="21069" y="19486"/>
                    <a:pt x="21108" y="19486"/>
                  </a:cubicBezTo>
                  <a:cubicBezTo>
                    <a:pt x="21108" y="19445"/>
                    <a:pt x="21133" y="19445"/>
                    <a:pt x="21153" y="19425"/>
                  </a:cubicBezTo>
                  <a:cubicBezTo>
                    <a:pt x="21133" y="19399"/>
                    <a:pt x="21153" y="19378"/>
                    <a:pt x="21133" y="19358"/>
                  </a:cubicBezTo>
                  <a:cubicBezTo>
                    <a:pt x="21133" y="19378"/>
                    <a:pt x="21108" y="19378"/>
                    <a:pt x="21108" y="19399"/>
                  </a:cubicBezTo>
                  <a:cubicBezTo>
                    <a:pt x="21088" y="19378"/>
                    <a:pt x="21088" y="19358"/>
                    <a:pt x="21069" y="19358"/>
                  </a:cubicBezTo>
                  <a:cubicBezTo>
                    <a:pt x="21069" y="19378"/>
                    <a:pt x="21069" y="19378"/>
                    <a:pt x="21049" y="19378"/>
                  </a:cubicBezTo>
                  <a:cubicBezTo>
                    <a:pt x="21049" y="19358"/>
                    <a:pt x="21049" y="19358"/>
                    <a:pt x="21069" y="19358"/>
                  </a:cubicBezTo>
                  <a:cubicBezTo>
                    <a:pt x="21069" y="19358"/>
                    <a:pt x="21060" y="19349"/>
                    <a:pt x="21054" y="19349"/>
                  </a:cubicBezTo>
                  <a:cubicBezTo>
                    <a:pt x="21051" y="19349"/>
                    <a:pt x="21049" y="19351"/>
                    <a:pt x="21049" y="19358"/>
                  </a:cubicBezTo>
                  <a:cubicBezTo>
                    <a:pt x="21035" y="19358"/>
                    <a:pt x="21022" y="19367"/>
                    <a:pt x="21007" y="19367"/>
                  </a:cubicBezTo>
                  <a:cubicBezTo>
                    <a:pt x="21000" y="19367"/>
                    <a:pt x="20992" y="19365"/>
                    <a:pt x="20984" y="19358"/>
                  </a:cubicBezTo>
                  <a:cubicBezTo>
                    <a:pt x="20984" y="19348"/>
                    <a:pt x="20979" y="19343"/>
                    <a:pt x="20971" y="19343"/>
                  </a:cubicBezTo>
                  <a:cubicBezTo>
                    <a:pt x="20964" y="19343"/>
                    <a:pt x="20954" y="19348"/>
                    <a:pt x="20944" y="19358"/>
                  </a:cubicBezTo>
                  <a:cubicBezTo>
                    <a:pt x="20924" y="19368"/>
                    <a:pt x="20898" y="19368"/>
                    <a:pt x="20872" y="19368"/>
                  </a:cubicBezTo>
                  <a:cubicBezTo>
                    <a:pt x="20846" y="19368"/>
                    <a:pt x="20820" y="19368"/>
                    <a:pt x="20800" y="19378"/>
                  </a:cubicBezTo>
                  <a:cubicBezTo>
                    <a:pt x="20760" y="19378"/>
                    <a:pt x="20715" y="19399"/>
                    <a:pt x="20695" y="19425"/>
                  </a:cubicBezTo>
                  <a:cubicBezTo>
                    <a:pt x="20682" y="19425"/>
                    <a:pt x="20678" y="19413"/>
                    <a:pt x="20670" y="19413"/>
                  </a:cubicBezTo>
                  <a:cubicBezTo>
                    <a:pt x="20667" y="19413"/>
                    <a:pt x="20662" y="19416"/>
                    <a:pt x="20656" y="19425"/>
                  </a:cubicBezTo>
                  <a:cubicBezTo>
                    <a:pt x="20611" y="19425"/>
                    <a:pt x="20571" y="19445"/>
                    <a:pt x="20531" y="19445"/>
                  </a:cubicBezTo>
                  <a:lnTo>
                    <a:pt x="20486" y="19445"/>
                  </a:lnTo>
                  <a:cubicBezTo>
                    <a:pt x="20427" y="19445"/>
                    <a:pt x="20362" y="19466"/>
                    <a:pt x="20302" y="19466"/>
                  </a:cubicBezTo>
                  <a:cubicBezTo>
                    <a:pt x="20276" y="19466"/>
                    <a:pt x="20247" y="19457"/>
                    <a:pt x="20219" y="19457"/>
                  </a:cubicBezTo>
                  <a:cubicBezTo>
                    <a:pt x="20205" y="19457"/>
                    <a:pt x="20191" y="19459"/>
                    <a:pt x="20178" y="19466"/>
                  </a:cubicBezTo>
                  <a:cubicBezTo>
                    <a:pt x="20168" y="19476"/>
                    <a:pt x="20158" y="19476"/>
                    <a:pt x="20147" y="19476"/>
                  </a:cubicBezTo>
                  <a:cubicBezTo>
                    <a:pt x="20137" y="19476"/>
                    <a:pt x="20126" y="19476"/>
                    <a:pt x="20113" y="19486"/>
                  </a:cubicBezTo>
                  <a:lnTo>
                    <a:pt x="20113" y="19507"/>
                  </a:lnTo>
                  <a:cubicBezTo>
                    <a:pt x="20093" y="19486"/>
                    <a:pt x="20093" y="19486"/>
                    <a:pt x="20093" y="19466"/>
                  </a:cubicBezTo>
                  <a:cubicBezTo>
                    <a:pt x="20086" y="19481"/>
                    <a:pt x="20078" y="19485"/>
                    <a:pt x="20070" y="19485"/>
                  </a:cubicBezTo>
                  <a:cubicBezTo>
                    <a:pt x="20061" y="19485"/>
                    <a:pt x="20051" y="19480"/>
                    <a:pt x="20038" y="19480"/>
                  </a:cubicBezTo>
                  <a:cubicBezTo>
                    <a:pt x="20030" y="19480"/>
                    <a:pt x="20023" y="19482"/>
                    <a:pt x="20014" y="19486"/>
                  </a:cubicBezTo>
                  <a:cubicBezTo>
                    <a:pt x="20014" y="19486"/>
                    <a:pt x="19994" y="19505"/>
                    <a:pt x="19975" y="19505"/>
                  </a:cubicBezTo>
                  <a:cubicBezTo>
                    <a:pt x="19965" y="19505"/>
                    <a:pt x="19955" y="19500"/>
                    <a:pt x="19949" y="19486"/>
                  </a:cubicBezTo>
                  <a:cubicBezTo>
                    <a:pt x="19939" y="19497"/>
                    <a:pt x="19924" y="19497"/>
                    <a:pt x="19908" y="19497"/>
                  </a:cubicBezTo>
                  <a:cubicBezTo>
                    <a:pt x="19893" y="19497"/>
                    <a:pt x="19877" y="19497"/>
                    <a:pt x="19864" y="19507"/>
                  </a:cubicBezTo>
                  <a:cubicBezTo>
                    <a:pt x="19851" y="19507"/>
                    <a:pt x="19829" y="19516"/>
                    <a:pt x="19810" y="19516"/>
                  </a:cubicBezTo>
                  <a:cubicBezTo>
                    <a:pt x="19800" y="19516"/>
                    <a:pt x="19791" y="19514"/>
                    <a:pt x="19785" y="19507"/>
                  </a:cubicBezTo>
                  <a:cubicBezTo>
                    <a:pt x="19785" y="19507"/>
                    <a:pt x="19765" y="19486"/>
                    <a:pt x="19740" y="19486"/>
                  </a:cubicBezTo>
                  <a:cubicBezTo>
                    <a:pt x="19740" y="19507"/>
                    <a:pt x="19765" y="19507"/>
                    <a:pt x="19740" y="19527"/>
                  </a:cubicBezTo>
                  <a:lnTo>
                    <a:pt x="19660" y="19527"/>
                  </a:lnTo>
                  <a:cubicBezTo>
                    <a:pt x="19640" y="19553"/>
                    <a:pt x="19615" y="19553"/>
                    <a:pt x="19595" y="19553"/>
                  </a:cubicBezTo>
                  <a:cubicBezTo>
                    <a:pt x="19582" y="19544"/>
                    <a:pt x="19571" y="19542"/>
                    <a:pt x="19562" y="19542"/>
                  </a:cubicBezTo>
                  <a:cubicBezTo>
                    <a:pt x="19543" y="19542"/>
                    <a:pt x="19529" y="19553"/>
                    <a:pt x="19516" y="19553"/>
                  </a:cubicBezTo>
                  <a:cubicBezTo>
                    <a:pt x="19471" y="19553"/>
                    <a:pt x="19451" y="19553"/>
                    <a:pt x="19431" y="19527"/>
                  </a:cubicBezTo>
                  <a:cubicBezTo>
                    <a:pt x="19411" y="19527"/>
                    <a:pt x="19411" y="19553"/>
                    <a:pt x="19411" y="19553"/>
                  </a:cubicBezTo>
                  <a:lnTo>
                    <a:pt x="19392" y="19527"/>
                  </a:lnTo>
                  <a:cubicBezTo>
                    <a:pt x="19367" y="19527"/>
                    <a:pt x="19327" y="19527"/>
                    <a:pt x="19307" y="19507"/>
                  </a:cubicBezTo>
                  <a:cubicBezTo>
                    <a:pt x="19267" y="19507"/>
                    <a:pt x="19242" y="19527"/>
                    <a:pt x="19222" y="19527"/>
                  </a:cubicBezTo>
                  <a:lnTo>
                    <a:pt x="19118" y="19527"/>
                  </a:lnTo>
                  <a:cubicBezTo>
                    <a:pt x="19091" y="19527"/>
                    <a:pt x="19065" y="19518"/>
                    <a:pt x="19037" y="19518"/>
                  </a:cubicBezTo>
                  <a:cubicBezTo>
                    <a:pt x="19023" y="19518"/>
                    <a:pt x="19009" y="19520"/>
                    <a:pt x="18994" y="19527"/>
                  </a:cubicBezTo>
                  <a:cubicBezTo>
                    <a:pt x="18934" y="19527"/>
                    <a:pt x="18849" y="19507"/>
                    <a:pt x="18789" y="19507"/>
                  </a:cubicBezTo>
                  <a:cubicBezTo>
                    <a:pt x="18745" y="19486"/>
                    <a:pt x="18685" y="19486"/>
                    <a:pt x="18645" y="19486"/>
                  </a:cubicBezTo>
                  <a:lnTo>
                    <a:pt x="18601" y="19486"/>
                  </a:lnTo>
                  <a:cubicBezTo>
                    <a:pt x="18541" y="19486"/>
                    <a:pt x="18456" y="19466"/>
                    <a:pt x="18372" y="19466"/>
                  </a:cubicBezTo>
                  <a:cubicBezTo>
                    <a:pt x="18352" y="19466"/>
                    <a:pt x="18332" y="19445"/>
                    <a:pt x="18292" y="19445"/>
                  </a:cubicBezTo>
                  <a:cubicBezTo>
                    <a:pt x="18247" y="19425"/>
                    <a:pt x="18188" y="19425"/>
                    <a:pt x="18168" y="19378"/>
                  </a:cubicBezTo>
                  <a:cubicBezTo>
                    <a:pt x="18161" y="19382"/>
                    <a:pt x="18155" y="19383"/>
                    <a:pt x="18149" y="19383"/>
                  </a:cubicBezTo>
                  <a:cubicBezTo>
                    <a:pt x="18122" y="19383"/>
                    <a:pt x="18106" y="19354"/>
                    <a:pt x="18092" y="19354"/>
                  </a:cubicBezTo>
                  <a:cubicBezTo>
                    <a:pt x="18089" y="19354"/>
                    <a:pt x="18086" y="19355"/>
                    <a:pt x="18083" y="19358"/>
                  </a:cubicBezTo>
                  <a:cubicBezTo>
                    <a:pt x="18023" y="19337"/>
                    <a:pt x="17959" y="19337"/>
                    <a:pt x="17919" y="19317"/>
                  </a:cubicBezTo>
                  <a:cubicBezTo>
                    <a:pt x="17854" y="19317"/>
                    <a:pt x="17795" y="19296"/>
                    <a:pt x="17730" y="19296"/>
                  </a:cubicBezTo>
                  <a:cubicBezTo>
                    <a:pt x="17670" y="19271"/>
                    <a:pt x="17605" y="19250"/>
                    <a:pt x="17546" y="19209"/>
                  </a:cubicBezTo>
                  <a:cubicBezTo>
                    <a:pt x="17501" y="19188"/>
                    <a:pt x="17461" y="19168"/>
                    <a:pt x="17421" y="19168"/>
                  </a:cubicBezTo>
                  <a:cubicBezTo>
                    <a:pt x="17376" y="19142"/>
                    <a:pt x="17337" y="19122"/>
                    <a:pt x="17297" y="19101"/>
                  </a:cubicBezTo>
                  <a:cubicBezTo>
                    <a:pt x="17252" y="19081"/>
                    <a:pt x="17192" y="19060"/>
                    <a:pt x="17153" y="19060"/>
                  </a:cubicBezTo>
                  <a:cubicBezTo>
                    <a:pt x="17153" y="19060"/>
                    <a:pt x="17172" y="19040"/>
                    <a:pt x="17153" y="19014"/>
                  </a:cubicBezTo>
                  <a:cubicBezTo>
                    <a:pt x="17128" y="19014"/>
                    <a:pt x="17128" y="19040"/>
                    <a:pt x="17128" y="19060"/>
                  </a:cubicBezTo>
                  <a:cubicBezTo>
                    <a:pt x="17108" y="19014"/>
                    <a:pt x="17068" y="19014"/>
                    <a:pt x="17048" y="19014"/>
                  </a:cubicBezTo>
                  <a:lnTo>
                    <a:pt x="17003" y="19014"/>
                  </a:lnTo>
                  <a:cubicBezTo>
                    <a:pt x="17003" y="18973"/>
                    <a:pt x="16983" y="18993"/>
                    <a:pt x="16963" y="18973"/>
                  </a:cubicBezTo>
                  <a:cubicBezTo>
                    <a:pt x="16879" y="18973"/>
                    <a:pt x="16799" y="18911"/>
                    <a:pt x="16734" y="18886"/>
                  </a:cubicBezTo>
                  <a:cubicBezTo>
                    <a:pt x="16695" y="18865"/>
                    <a:pt x="16675" y="18865"/>
                    <a:pt x="16655" y="18845"/>
                  </a:cubicBezTo>
                  <a:cubicBezTo>
                    <a:pt x="16610" y="18824"/>
                    <a:pt x="16570" y="18783"/>
                    <a:pt x="16506" y="18783"/>
                  </a:cubicBezTo>
                  <a:cubicBezTo>
                    <a:pt x="16466" y="18716"/>
                    <a:pt x="16381" y="18737"/>
                    <a:pt x="16341" y="18655"/>
                  </a:cubicBezTo>
                  <a:cubicBezTo>
                    <a:pt x="16341" y="18629"/>
                    <a:pt x="16321" y="18629"/>
                    <a:pt x="16321" y="18629"/>
                  </a:cubicBezTo>
                  <a:cubicBezTo>
                    <a:pt x="16282" y="18629"/>
                    <a:pt x="16257" y="18608"/>
                    <a:pt x="16217" y="18608"/>
                  </a:cubicBezTo>
                  <a:cubicBezTo>
                    <a:pt x="16197" y="18588"/>
                    <a:pt x="16177" y="18567"/>
                    <a:pt x="16157" y="18547"/>
                  </a:cubicBezTo>
                  <a:cubicBezTo>
                    <a:pt x="16132" y="18526"/>
                    <a:pt x="16112" y="18526"/>
                    <a:pt x="16093" y="18526"/>
                  </a:cubicBezTo>
                  <a:lnTo>
                    <a:pt x="16053" y="18526"/>
                  </a:lnTo>
                  <a:cubicBezTo>
                    <a:pt x="15988" y="18460"/>
                    <a:pt x="15908" y="18439"/>
                    <a:pt x="15824" y="18372"/>
                  </a:cubicBezTo>
                  <a:cubicBezTo>
                    <a:pt x="15804" y="18352"/>
                    <a:pt x="15759" y="18331"/>
                    <a:pt x="15739" y="18331"/>
                  </a:cubicBezTo>
                  <a:cubicBezTo>
                    <a:pt x="15680" y="18311"/>
                    <a:pt x="15615" y="18270"/>
                    <a:pt x="15575" y="18223"/>
                  </a:cubicBezTo>
                  <a:lnTo>
                    <a:pt x="15555" y="18203"/>
                  </a:lnTo>
                  <a:cubicBezTo>
                    <a:pt x="15491" y="18162"/>
                    <a:pt x="15431" y="18141"/>
                    <a:pt x="15386" y="18095"/>
                  </a:cubicBezTo>
                  <a:cubicBezTo>
                    <a:pt x="15346" y="18054"/>
                    <a:pt x="15287" y="18034"/>
                    <a:pt x="15242" y="17987"/>
                  </a:cubicBezTo>
                  <a:cubicBezTo>
                    <a:pt x="15182" y="17946"/>
                    <a:pt x="15118" y="17905"/>
                    <a:pt x="15078" y="17859"/>
                  </a:cubicBezTo>
                  <a:cubicBezTo>
                    <a:pt x="15058" y="17839"/>
                    <a:pt x="15038" y="17839"/>
                    <a:pt x="15038" y="17818"/>
                  </a:cubicBezTo>
                  <a:cubicBezTo>
                    <a:pt x="15013" y="17756"/>
                    <a:pt x="14933" y="17756"/>
                    <a:pt x="14913" y="17690"/>
                  </a:cubicBezTo>
                  <a:cubicBezTo>
                    <a:pt x="14913" y="17710"/>
                    <a:pt x="14889" y="17710"/>
                    <a:pt x="14889" y="17710"/>
                  </a:cubicBezTo>
                  <a:cubicBezTo>
                    <a:pt x="14869" y="17690"/>
                    <a:pt x="14869" y="17669"/>
                    <a:pt x="14869" y="17669"/>
                  </a:cubicBezTo>
                  <a:lnTo>
                    <a:pt x="14829" y="17669"/>
                  </a:lnTo>
                  <a:cubicBezTo>
                    <a:pt x="14829" y="17669"/>
                    <a:pt x="14809" y="17648"/>
                    <a:pt x="14809" y="17628"/>
                  </a:cubicBezTo>
                  <a:cubicBezTo>
                    <a:pt x="14744" y="17602"/>
                    <a:pt x="14724" y="17561"/>
                    <a:pt x="14665" y="17541"/>
                  </a:cubicBezTo>
                  <a:cubicBezTo>
                    <a:pt x="14665" y="17541"/>
                    <a:pt x="14640" y="17541"/>
                    <a:pt x="14640" y="17520"/>
                  </a:cubicBezTo>
                  <a:cubicBezTo>
                    <a:pt x="14600" y="17474"/>
                    <a:pt x="14560" y="17433"/>
                    <a:pt x="14515" y="17412"/>
                  </a:cubicBezTo>
                  <a:cubicBezTo>
                    <a:pt x="14456" y="17371"/>
                    <a:pt x="14391" y="17304"/>
                    <a:pt x="14331" y="17243"/>
                  </a:cubicBezTo>
                  <a:cubicBezTo>
                    <a:pt x="14331" y="17217"/>
                    <a:pt x="14311" y="17217"/>
                    <a:pt x="14292" y="17197"/>
                  </a:cubicBezTo>
                  <a:cubicBezTo>
                    <a:pt x="14227" y="17176"/>
                    <a:pt x="14207" y="17135"/>
                    <a:pt x="14187" y="17089"/>
                  </a:cubicBezTo>
                  <a:cubicBezTo>
                    <a:pt x="14122" y="17048"/>
                    <a:pt x="14082" y="17007"/>
                    <a:pt x="14043" y="16986"/>
                  </a:cubicBezTo>
                  <a:cubicBezTo>
                    <a:pt x="13998" y="16920"/>
                    <a:pt x="13918" y="16878"/>
                    <a:pt x="13873" y="16812"/>
                  </a:cubicBezTo>
                  <a:cubicBezTo>
                    <a:pt x="13814" y="16750"/>
                    <a:pt x="13769" y="16683"/>
                    <a:pt x="13709" y="16663"/>
                  </a:cubicBezTo>
                  <a:cubicBezTo>
                    <a:pt x="13689" y="16622"/>
                    <a:pt x="13709" y="16622"/>
                    <a:pt x="13689" y="16622"/>
                  </a:cubicBezTo>
                  <a:cubicBezTo>
                    <a:pt x="13669" y="16601"/>
                    <a:pt x="13669" y="16576"/>
                    <a:pt x="13625" y="16555"/>
                  </a:cubicBezTo>
                  <a:lnTo>
                    <a:pt x="13605" y="16555"/>
                  </a:lnTo>
                  <a:cubicBezTo>
                    <a:pt x="13605" y="16534"/>
                    <a:pt x="13625" y="16534"/>
                    <a:pt x="13625" y="16534"/>
                  </a:cubicBezTo>
                  <a:cubicBezTo>
                    <a:pt x="13605" y="16494"/>
                    <a:pt x="13585" y="16447"/>
                    <a:pt x="13565" y="16427"/>
                  </a:cubicBezTo>
                  <a:cubicBezTo>
                    <a:pt x="13520" y="16386"/>
                    <a:pt x="13500" y="16345"/>
                    <a:pt x="13441" y="16319"/>
                  </a:cubicBezTo>
                  <a:cubicBezTo>
                    <a:pt x="13441" y="16299"/>
                    <a:pt x="13421" y="16299"/>
                    <a:pt x="13396" y="16278"/>
                  </a:cubicBezTo>
                  <a:cubicBezTo>
                    <a:pt x="13396" y="16237"/>
                    <a:pt x="13356" y="16216"/>
                    <a:pt x="13336" y="16216"/>
                  </a:cubicBezTo>
                  <a:cubicBezTo>
                    <a:pt x="13296" y="16191"/>
                    <a:pt x="13271" y="16170"/>
                    <a:pt x="13251" y="16150"/>
                  </a:cubicBezTo>
                  <a:cubicBezTo>
                    <a:pt x="13231" y="16129"/>
                    <a:pt x="13231" y="16108"/>
                    <a:pt x="13212" y="16088"/>
                  </a:cubicBezTo>
                  <a:cubicBezTo>
                    <a:pt x="13192" y="16062"/>
                    <a:pt x="13172" y="16042"/>
                    <a:pt x="13147" y="16021"/>
                  </a:cubicBezTo>
                  <a:cubicBezTo>
                    <a:pt x="13107" y="15980"/>
                    <a:pt x="13087" y="15934"/>
                    <a:pt x="13087" y="15913"/>
                  </a:cubicBezTo>
                  <a:cubicBezTo>
                    <a:pt x="13023" y="15852"/>
                    <a:pt x="12983" y="15785"/>
                    <a:pt x="12943" y="15724"/>
                  </a:cubicBezTo>
                  <a:cubicBezTo>
                    <a:pt x="12923" y="15724"/>
                    <a:pt x="12923" y="15703"/>
                    <a:pt x="12923" y="15677"/>
                  </a:cubicBezTo>
                  <a:cubicBezTo>
                    <a:pt x="12878" y="15677"/>
                    <a:pt x="12838" y="15657"/>
                    <a:pt x="12818" y="15616"/>
                  </a:cubicBezTo>
                  <a:cubicBezTo>
                    <a:pt x="12799" y="15575"/>
                    <a:pt x="12754" y="15549"/>
                    <a:pt x="12734" y="15508"/>
                  </a:cubicBezTo>
                  <a:cubicBezTo>
                    <a:pt x="12714" y="15467"/>
                    <a:pt x="12674" y="15421"/>
                    <a:pt x="12649" y="15380"/>
                  </a:cubicBezTo>
                  <a:cubicBezTo>
                    <a:pt x="12610" y="15338"/>
                    <a:pt x="12590" y="15292"/>
                    <a:pt x="12570" y="15251"/>
                  </a:cubicBezTo>
                  <a:cubicBezTo>
                    <a:pt x="12570" y="15251"/>
                    <a:pt x="12550" y="15251"/>
                    <a:pt x="12550" y="15231"/>
                  </a:cubicBezTo>
                  <a:cubicBezTo>
                    <a:pt x="12550" y="15231"/>
                    <a:pt x="12570" y="15231"/>
                    <a:pt x="12550" y="15210"/>
                  </a:cubicBezTo>
                  <a:cubicBezTo>
                    <a:pt x="12525" y="15190"/>
                    <a:pt x="12505" y="15190"/>
                    <a:pt x="12505" y="15164"/>
                  </a:cubicBezTo>
                  <a:cubicBezTo>
                    <a:pt x="12465" y="15123"/>
                    <a:pt x="12465" y="15061"/>
                    <a:pt x="12401" y="15061"/>
                  </a:cubicBezTo>
                  <a:cubicBezTo>
                    <a:pt x="12401" y="15015"/>
                    <a:pt x="12361" y="15015"/>
                    <a:pt x="12341" y="14974"/>
                  </a:cubicBezTo>
                  <a:cubicBezTo>
                    <a:pt x="12276" y="14887"/>
                    <a:pt x="12217" y="14825"/>
                    <a:pt x="12177" y="14738"/>
                  </a:cubicBezTo>
                  <a:cubicBezTo>
                    <a:pt x="12152" y="14697"/>
                    <a:pt x="12132" y="14676"/>
                    <a:pt x="12152" y="14651"/>
                  </a:cubicBezTo>
                  <a:cubicBezTo>
                    <a:pt x="12132" y="14630"/>
                    <a:pt x="12132" y="14630"/>
                    <a:pt x="12112" y="14630"/>
                  </a:cubicBezTo>
                  <a:cubicBezTo>
                    <a:pt x="12132" y="14630"/>
                    <a:pt x="12132" y="14610"/>
                    <a:pt x="12132" y="14610"/>
                  </a:cubicBezTo>
                  <a:cubicBezTo>
                    <a:pt x="12132" y="14589"/>
                    <a:pt x="12092" y="14589"/>
                    <a:pt x="12092" y="14568"/>
                  </a:cubicBezTo>
                  <a:cubicBezTo>
                    <a:pt x="12072" y="14522"/>
                    <a:pt x="12052" y="14502"/>
                    <a:pt x="12028" y="14481"/>
                  </a:cubicBezTo>
                  <a:cubicBezTo>
                    <a:pt x="12008" y="14481"/>
                    <a:pt x="11988" y="14461"/>
                    <a:pt x="11988" y="14440"/>
                  </a:cubicBezTo>
                  <a:cubicBezTo>
                    <a:pt x="11988" y="14420"/>
                    <a:pt x="11988" y="14420"/>
                    <a:pt x="11968" y="14394"/>
                  </a:cubicBezTo>
                  <a:cubicBezTo>
                    <a:pt x="11948" y="14373"/>
                    <a:pt x="11928" y="14333"/>
                    <a:pt x="11903" y="14291"/>
                  </a:cubicBezTo>
                  <a:cubicBezTo>
                    <a:pt x="11883" y="14291"/>
                    <a:pt x="11883" y="14291"/>
                    <a:pt x="11883" y="14266"/>
                  </a:cubicBezTo>
                  <a:cubicBezTo>
                    <a:pt x="11883" y="14204"/>
                    <a:pt x="11824" y="14184"/>
                    <a:pt x="11824" y="14137"/>
                  </a:cubicBezTo>
                  <a:cubicBezTo>
                    <a:pt x="11804" y="14096"/>
                    <a:pt x="11759" y="14076"/>
                    <a:pt x="11759" y="14009"/>
                  </a:cubicBezTo>
                  <a:lnTo>
                    <a:pt x="11739" y="13989"/>
                  </a:lnTo>
                  <a:cubicBezTo>
                    <a:pt x="11699" y="13947"/>
                    <a:pt x="11679" y="13927"/>
                    <a:pt x="11654" y="13881"/>
                  </a:cubicBezTo>
                  <a:cubicBezTo>
                    <a:pt x="11634" y="13840"/>
                    <a:pt x="11615" y="13799"/>
                    <a:pt x="11595" y="13752"/>
                  </a:cubicBezTo>
                  <a:cubicBezTo>
                    <a:pt x="11575" y="13732"/>
                    <a:pt x="11575" y="13711"/>
                    <a:pt x="11575" y="13691"/>
                  </a:cubicBezTo>
                  <a:cubicBezTo>
                    <a:pt x="11606" y="13674"/>
                    <a:pt x="11638" y="13642"/>
                    <a:pt x="11682" y="13642"/>
                  </a:cubicBezTo>
                  <a:cubicBezTo>
                    <a:pt x="11693" y="13642"/>
                    <a:pt x="11705" y="13644"/>
                    <a:pt x="11719" y="13650"/>
                  </a:cubicBezTo>
                  <a:cubicBezTo>
                    <a:pt x="11719" y="13670"/>
                    <a:pt x="11739" y="13691"/>
                    <a:pt x="11759" y="13711"/>
                  </a:cubicBezTo>
                  <a:cubicBezTo>
                    <a:pt x="11779" y="13732"/>
                    <a:pt x="11779" y="13778"/>
                    <a:pt x="11804" y="13799"/>
                  </a:cubicBezTo>
                  <a:cubicBezTo>
                    <a:pt x="11843" y="13819"/>
                    <a:pt x="11824" y="13860"/>
                    <a:pt x="11863" y="13881"/>
                  </a:cubicBezTo>
                  <a:cubicBezTo>
                    <a:pt x="11863" y="13927"/>
                    <a:pt x="11883" y="13947"/>
                    <a:pt x="11903" y="13968"/>
                  </a:cubicBezTo>
                  <a:cubicBezTo>
                    <a:pt x="11948" y="14035"/>
                    <a:pt x="11948" y="14117"/>
                    <a:pt x="12028" y="14137"/>
                  </a:cubicBezTo>
                  <a:lnTo>
                    <a:pt x="12028" y="14204"/>
                  </a:lnTo>
                  <a:cubicBezTo>
                    <a:pt x="12072" y="14291"/>
                    <a:pt x="12152" y="14373"/>
                    <a:pt x="12197" y="14461"/>
                  </a:cubicBezTo>
                  <a:cubicBezTo>
                    <a:pt x="12217" y="14522"/>
                    <a:pt x="12256" y="14568"/>
                    <a:pt x="12301" y="14610"/>
                  </a:cubicBezTo>
                  <a:cubicBezTo>
                    <a:pt x="12341" y="14676"/>
                    <a:pt x="12381" y="14759"/>
                    <a:pt x="12425" y="14825"/>
                  </a:cubicBezTo>
                  <a:cubicBezTo>
                    <a:pt x="12445" y="14846"/>
                    <a:pt x="12465" y="14887"/>
                    <a:pt x="12485" y="14907"/>
                  </a:cubicBezTo>
                  <a:cubicBezTo>
                    <a:pt x="12505" y="14933"/>
                    <a:pt x="12525" y="14933"/>
                    <a:pt x="12525" y="14954"/>
                  </a:cubicBezTo>
                  <a:cubicBezTo>
                    <a:pt x="12525" y="14995"/>
                    <a:pt x="12570" y="14974"/>
                    <a:pt x="12570" y="15015"/>
                  </a:cubicBezTo>
                  <a:cubicBezTo>
                    <a:pt x="12610" y="15061"/>
                    <a:pt x="12630" y="15103"/>
                    <a:pt x="12674" y="15164"/>
                  </a:cubicBezTo>
                  <a:cubicBezTo>
                    <a:pt x="12734" y="15231"/>
                    <a:pt x="12799" y="15292"/>
                    <a:pt x="12838" y="15359"/>
                  </a:cubicBezTo>
                  <a:cubicBezTo>
                    <a:pt x="12858" y="15421"/>
                    <a:pt x="12898" y="15467"/>
                    <a:pt x="12943" y="15508"/>
                  </a:cubicBezTo>
                  <a:lnTo>
                    <a:pt x="12943" y="15529"/>
                  </a:lnTo>
                  <a:lnTo>
                    <a:pt x="12983" y="15529"/>
                  </a:lnTo>
                  <a:lnTo>
                    <a:pt x="12983" y="15575"/>
                  </a:lnTo>
                  <a:lnTo>
                    <a:pt x="13023" y="15575"/>
                  </a:lnTo>
                  <a:lnTo>
                    <a:pt x="13023" y="15595"/>
                  </a:lnTo>
                  <a:cubicBezTo>
                    <a:pt x="13087" y="15657"/>
                    <a:pt x="13107" y="15724"/>
                    <a:pt x="13172" y="15764"/>
                  </a:cubicBezTo>
                  <a:lnTo>
                    <a:pt x="13192" y="15764"/>
                  </a:lnTo>
                  <a:cubicBezTo>
                    <a:pt x="13212" y="15806"/>
                    <a:pt x="13212" y="15831"/>
                    <a:pt x="13251" y="15852"/>
                  </a:cubicBezTo>
                  <a:cubicBezTo>
                    <a:pt x="13251" y="15893"/>
                    <a:pt x="13296" y="15893"/>
                    <a:pt x="13316" y="15913"/>
                  </a:cubicBezTo>
                  <a:cubicBezTo>
                    <a:pt x="13316" y="15934"/>
                    <a:pt x="13336" y="15960"/>
                    <a:pt x="13356" y="15980"/>
                  </a:cubicBezTo>
                  <a:cubicBezTo>
                    <a:pt x="13356" y="16021"/>
                    <a:pt x="13376" y="16042"/>
                    <a:pt x="13396" y="16062"/>
                  </a:cubicBezTo>
                  <a:cubicBezTo>
                    <a:pt x="13421" y="16088"/>
                    <a:pt x="13460" y="16088"/>
                    <a:pt x="13460" y="16108"/>
                  </a:cubicBezTo>
                  <a:cubicBezTo>
                    <a:pt x="13500" y="16170"/>
                    <a:pt x="13545" y="16191"/>
                    <a:pt x="13565" y="16237"/>
                  </a:cubicBezTo>
                  <a:cubicBezTo>
                    <a:pt x="13585" y="16257"/>
                    <a:pt x="13625" y="16278"/>
                    <a:pt x="13644" y="16319"/>
                  </a:cubicBezTo>
                  <a:cubicBezTo>
                    <a:pt x="13709" y="16406"/>
                    <a:pt x="13769" y="16473"/>
                    <a:pt x="13834" y="16534"/>
                  </a:cubicBezTo>
                  <a:cubicBezTo>
                    <a:pt x="13893" y="16601"/>
                    <a:pt x="13958" y="16663"/>
                    <a:pt x="14018" y="16704"/>
                  </a:cubicBezTo>
                  <a:cubicBezTo>
                    <a:pt x="14063" y="16750"/>
                    <a:pt x="14102" y="16791"/>
                    <a:pt x="14142" y="16832"/>
                  </a:cubicBezTo>
                  <a:cubicBezTo>
                    <a:pt x="14187" y="16878"/>
                    <a:pt x="14247" y="16920"/>
                    <a:pt x="14292" y="16961"/>
                  </a:cubicBezTo>
                  <a:cubicBezTo>
                    <a:pt x="14331" y="17027"/>
                    <a:pt x="14371" y="17069"/>
                    <a:pt x="14456" y="17115"/>
                  </a:cubicBezTo>
                  <a:cubicBezTo>
                    <a:pt x="14456" y="17115"/>
                    <a:pt x="14476" y="17135"/>
                    <a:pt x="14495" y="17156"/>
                  </a:cubicBezTo>
                  <a:cubicBezTo>
                    <a:pt x="14540" y="17217"/>
                    <a:pt x="14600" y="17284"/>
                    <a:pt x="14665" y="17325"/>
                  </a:cubicBezTo>
                  <a:cubicBezTo>
                    <a:pt x="14685" y="17325"/>
                    <a:pt x="14685" y="17346"/>
                    <a:pt x="14705" y="17346"/>
                  </a:cubicBezTo>
                  <a:cubicBezTo>
                    <a:pt x="14764" y="17433"/>
                    <a:pt x="14809" y="17520"/>
                    <a:pt x="14889" y="17561"/>
                  </a:cubicBezTo>
                  <a:cubicBezTo>
                    <a:pt x="14913" y="17602"/>
                    <a:pt x="14953" y="17582"/>
                    <a:pt x="14973" y="17602"/>
                  </a:cubicBezTo>
                  <a:cubicBezTo>
                    <a:pt x="14993" y="17628"/>
                    <a:pt x="15013" y="17628"/>
                    <a:pt x="15038" y="17628"/>
                  </a:cubicBezTo>
                  <a:cubicBezTo>
                    <a:pt x="15058" y="17648"/>
                    <a:pt x="15058" y="17648"/>
                    <a:pt x="15058" y="17669"/>
                  </a:cubicBezTo>
                  <a:cubicBezTo>
                    <a:pt x="15071" y="17669"/>
                    <a:pt x="15084" y="17660"/>
                    <a:pt x="15098" y="17660"/>
                  </a:cubicBezTo>
                  <a:cubicBezTo>
                    <a:pt x="15104" y="17660"/>
                    <a:pt x="15111" y="17662"/>
                    <a:pt x="15118" y="17669"/>
                  </a:cubicBezTo>
                  <a:cubicBezTo>
                    <a:pt x="15182" y="17756"/>
                    <a:pt x="15262" y="17797"/>
                    <a:pt x="15346" y="17885"/>
                  </a:cubicBezTo>
                  <a:cubicBezTo>
                    <a:pt x="15346" y="17885"/>
                    <a:pt x="15346" y="17905"/>
                    <a:pt x="15366" y="17905"/>
                  </a:cubicBezTo>
                  <a:cubicBezTo>
                    <a:pt x="15411" y="17905"/>
                    <a:pt x="15411" y="17946"/>
                    <a:pt x="15451" y="17946"/>
                  </a:cubicBezTo>
                  <a:cubicBezTo>
                    <a:pt x="15535" y="17967"/>
                    <a:pt x="15595" y="18034"/>
                    <a:pt x="15680" y="18074"/>
                  </a:cubicBezTo>
                  <a:cubicBezTo>
                    <a:pt x="15700" y="18095"/>
                    <a:pt x="15719" y="18116"/>
                    <a:pt x="15719" y="18141"/>
                  </a:cubicBezTo>
                  <a:cubicBezTo>
                    <a:pt x="15739" y="18162"/>
                    <a:pt x="15759" y="18162"/>
                    <a:pt x="15784" y="18182"/>
                  </a:cubicBezTo>
                  <a:cubicBezTo>
                    <a:pt x="15864" y="18244"/>
                    <a:pt x="15968" y="18290"/>
                    <a:pt x="16073" y="18352"/>
                  </a:cubicBezTo>
                  <a:lnTo>
                    <a:pt x="16093" y="18352"/>
                  </a:lnTo>
                  <a:cubicBezTo>
                    <a:pt x="16112" y="18352"/>
                    <a:pt x="16132" y="18372"/>
                    <a:pt x="16157" y="18398"/>
                  </a:cubicBezTo>
                  <a:cubicBezTo>
                    <a:pt x="16177" y="18398"/>
                    <a:pt x="16197" y="18439"/>
                    <a:pt x="16237" y="18439"/>
                  </a:cubicBezTo>
                  <a:cubicBezTo>
                    <a:pt x="16257" y="18439"/>
                    <a:pt x="16282" y="18480"/>
                    <a:pt x="16321" y="18480"/>
                  </a:cubicBezTo>
                  <a:cubicBezTo>
                    <a:pt x="16381" y="18501"/>
                    <a:pt x="16426" y="18526"/>
                    <a:pt x="16466" y="18567"/>
                  </a:cubicBezTo>
                  <a:lnTo>
                    <a:pt x="16486" y="18567"/>
                  </a:lnTo>
                  <a:cubicBezTo>
                    <a:pt x="16506" y="18588"/>
                    <a:pt x="16550" y="18608"/>
                    <a:pt x="16590" y="18629"/>
                  </a:cubicBezTo>
                  <a:cubicBezTo>
                    <a:pt x="16655" y="18675"/>
                    <a:pt x="16734" y="18696"/>
                    <a:pt x="16799" y="18737"/>
                  </a:cubicBezTo>
                  <a:cubicBezTo>
                    <a:pt x="16879" y="18757"/>
                    <a:pt x="16963" y="18783"/>
                    <a:pt x="17028" y="18845"/>
                  </a:cubicBezTo>
                  <a:cubicBezTo>
                    <a:pt x="17048" y="18845"/>
                    <a:pt x="17068" y="18865"/>
                    <a:pt x="17108" y="18865"/>
                  </a:cubicBezTo>
                  <a:cubicBezTo>
                    <a:pt x="17153" y="18886"/>
                    <a:pt x="17192" y="18932"/>
                    <a:pt x="17232" y="18932"/>
                  </a:cubicBezTo>
                  <a:cubicBezTo>
                    <a:pt x="17252" y="18952"/>
                    <a:pt x="17297" y="18973"/>
                    <a:pt x="17337" y="18973"/>
                  </a:cubicBezTo>
                  <a:cubicBezTo>
                    <a:pt x="17376" y="18973"/>
                    <a:pt x="17401" y="18993"/>
                    <a:pt x="17441" y="18993"/>
                  </a:cubicBezTo>
                  <a:cubicBezTo>
                    <a:pt x="17461" y="18993"/>
                    <a:pt x="17481" y="19014"/>
                    <a:pt x="17481" y="19040"/>
                  </a:cubicBezTo>
                  <a:lnTo>
                    <a:pt x="17585" y="19040"/>
                  </a:lnTo>
                  <a:cubicBezTo>
                    <a:pt x="17650" y="19081"/>
                    <a:pt x="17710" y="19101"/>
                    <a:pt x="17775" y="19101"/>
                  </a:cubicBezTo>
                  <a:cubicBezTo>
                    <a:pt x="17834" y="19122"/>
                    <a:pt x="17874" y="19142"/>
                    <a:pt x="17919" y="19168"/>
                  </a:cubicBezTo>
                  <a:cubicBezTo>
                    <a:pt x="17919" y="19168"/>
                    <a:pt x="17939" y="19168"/>
                    <a:pt x="17939" y="19142"/>
                  </a:cubicBezTo>
                  <a:cubicBezTo>
                    <a:pt x="17998" y="19188"/>
                    <a:pt x="18063" y="19209"/>
                    <a:pt x="18123" y="19230"/>
                  </a:cubicBezTo>
                  <a:cubicBezTo>
                    <a:pt x="18207" y="19230"/>
                    <a:pt x="18292" y="19271"/>
                    <a:pt x="18372" y="19271"/>
                  </a:cubicBezTo>
                  <a:cubicBezTo>
                    <a:pt x="18436" y="19296"/>
                    <a:pt x="18496" y="19296"/>
                    <a:pt x="18561" y="19317"/>
                  </a:cubicBezTo>
                  <a:lnTo>
                    <a:pt x="18620" y="19317"/>
                  </a:lnTo>
                  <a:cubicBezTo>
                    <a:pt x="18629" y="19324"/>
                    <a:pt x="18639" y="19326"/>
                    <a:pt x="18649" y="19326"/>
                  </a:cubicBezTo>
                  <a:cubicBezTo>
                    <a:pt x="18670" y="19326"/>
                    <a:pt x="18692" y="19317"/>
                    <a:pt x="18705" y="19317"/>
                  </a:cubicBezTo>
                  <a:cubicBezTo>
                    <a:pt x="18725" y="19317"/>
                    <a:pt x="18745" y="19337"/>
                    <a:pt x="18770" y="19337"/>
                  </a:cubicBezTo>
                  <a:cubicBezTo>
                    <a:pt x="18809" y="19337"/>
                    <a:pt x="18869" y="19358"/>
                    <a:pt x="18934" y="19358"/>
                  </a:cubicBezTo>
                  <a:lnTo>
                    <a:pt x="18974" y="19358"/>
                  </a:lnTo>
                  <a:cubicBezTo>
                    <a:pt x="18974" y="19358"/>
                    <a:pt x="19078" y="19358"/>
                    <a:pt x="19098" y="19337"/>
                  </a:cubicBezTo>
                  <a:lnTo>
                    <a:pt x="19182" y="19337"/>
                  </a:lnTo>
                  <a:cubicBezTo>
                    <a:pt x="19213" y="19348"/>
                    <a:pt x="19239" y="19348"/>
                    <a:pt x="19265" y="19348"/>
                  </a:cubicBezTo>
                  <a:cubicBezTo>
                    <a:pt x="19291" y="19348"/>
                    <a:pt x="19317" y="19348"/>
                    <a:pt x="19347" y="19358"/>
                  </a:cubicBezTo>
                  <a:cubicBezTo>
                    <a:pt x="19360" y="19358"/>
                    <a:pt x="19376" y="19349"/>
                    <a:pt x="19390" y="19349"/>
                  </a:cubicBezTo>
                  <a:cubicBezTo>
                    <a:pt x="19398" y="19349"/>
                    <a:pt x="19405" y="19351"/>
                    <a:pt x="19411" y="19358"/>
                  </a:cubicBezTo>
                  <a:cubicBezTo>
                    <a:pt x="19431" y="19365"/>
                    <a:pt x="19452" y="19367"/>
                    <a:pt x="19472" y="19367"/>
                  </a:cubicBezTo>
                  <a:cubicBezTo>
                    <a:pt x="19514" y="19367"/>
                    <a:pt x="19556" y="19358"/>
                    <a:pt x="19595" y="19358"/>
                  </a:cubicBezTo>
                  <a:cubicBezTo>
                    <a:pt x="19615" y="19358"/>
                    <a:pt x="19615" y="19378"/>
                    <a:pt x="19615" y="19378"/>
                  </a:cubicBezTo>
                  <a:cubicBezTo>
                    <a:pt x="19615" y="19378"/>
                    <a:pt x="19615" y="19358"/>
                    <a:pt x="19640" y="19358"/>
                  </a:cubicBezTo>
                  <a:cubicBezTo>
                    <a:pt x="19645" y="19354"/>
                    <a:pt x="19649" y="19352"/>
                    <a:pt x="19653" y="19352"/>
                  </a:cubicBezTo>
                  <a:cubicBezTo>
                    <a:pt x="19664" y="19352"/>
                    <a:pt x="19676" y="19364"/>
                    <a:pt x="19688" y="19364"/>
                  </a:cubicBezTo>
                  <a:cubicBezTo>
                    <a:pt x="19692" y="19364"/>
                    <a:pt x="19696" y="19362"/>
                    <a:pt x="19700" y="19358"/>
                  </a:cubicBezTo>
                  <a:cubicBezTo>
                    <a:pt x="19720" y="19337"/>
                    <a:pt x="19765" y="19337"/>
                    <a:pt x="19805" y="19337"/>
                  </a:cubicBezTo>
                  <a:cubicBezTo>
                    <a:pt x="19864" y="19337"/>
                    <a:pt x="19929" y="19337"/>
                    <a:pt x="19989" y="19317"/>
                  </a:cubicBezTo>
                  <a:cubicBezTo>
                    <a:pt x="20005" y="19317"/>
                    <a:pt x="20028" y="19308"/>
                    <a:pt x="20048" y="19308"/>
                  </a:cubicBezTo>
                  <a:cubicBezTo>
                    <a:pt x="20058" y="19308"/>
                    <a:pt x="20067" y="19310"/>
                    <a:pt x="20073" y="19317"/>
                  </a:cubicBezTo>
                  <a:cubicBezTo>
                    <a:pt x="20087" y="19310"/>
                    <a:pt x="20098" y="19308"/>
                    <a:pt x="20109" y="19308"/>
                  </a:cubicBezTo>
                  <a:cubicBezTo>
                    <a:pt x="20131" y="19308"/>
                    <a:pt x="20151" y="19317"/>
                    <a:pt x="20178" y="19317"/>
                  </a:cubicBezTo>
                  <a:cubicBezTo>
                    <a:pt x="20192" y="19303"/>
                    <a:pt x="20215" y="19285"/>
                    <a:pt x="20237" y="19285"/>
                  </a:cubicBezTo>
                  <a:cubicBezTo>
                    <a:pt x="20246" y="19285"/>
                    <a:pt x="20255" y="19289"/>
                    <a:pt x="20262" y="19296"/>
                  </a:cubicBezTo>
                  <a:cubicBezTo>
                    <a:pt x="20276" y="19296"/>
                    <a:pt x="20289" y="19285"/>
                    <a:pt x="20308" y="19285"/>
                  </a:cubicBezTo>
                  <a:cubicBezTo>
                    <a:pt x="20318" y="19285"/>
                    <a:pt x="20329" y="19288"/>
                    <a:pt x="20342" y="19296"/>
                  </a:cubicBezTo>
                  <a:cubicBezTo>
                    <a:pt x="20362" y="19296"/>
                    <a:pt x="20387" y="19271"/>
                    <a:pt x="20407" y="19271"/>
                  </a:cubicBezTo>
                  <a:cubicBezTo>
                    <a:pt x="20410" y="19267"/>
                    <a:pt x="20414" y="19265"/>
                    <a:pt x="20418" y="19265"/>
                  </a:cubicBezTo>
                  <a:cubicBezTo>
                    <a:pt x="20430" y="19265"/>
                    <a:pt x="20441" y="19279"/>
                    <a:pt x="20453" y="19279"/>
                  </a:cubicBezTo>
                  <a:cubicBezTo>
                    <a:pt x="20457" y="19279"/>
                    <a:pt x="20462" y="19277"/>
                    <a:pt x="20466" y="19271"/>
                  </a:cubicBezTo>
                  <a:cubicBezTo>
                    <a:pt x="20466" y="19250"/>
                    <a:pt x="20486" y="19250"/>
                    <a:pt x="20486" y="19250"/>
                  </a:cubicBezTo>
                  <a:cubicBezTo>
                    <a:pt x="20495" y="19243"/>
                    <a:pt x="20502" y="19241"/>
                    <a:pt x="20510" y="19241"/>
                  </a:cubicBezTo>
                  <a:cubicBezTo>
                    <a:pt x="20524" y="19241"/>
                    <a:pt x="20538" y="19250"/>
                    <a:pt x="20551" y="19250"/>
                  </a:cubicBezTo>
                  <a:cubicBezTo>
                    <a:pt x="20611" y="19230"/>
                    <a:pt x="20675" y="19230"/>
                    <a:pt x="20735" y="19209"/>
                  </a:cubicBezTo>
                  <a:cubicBezTo>
                    <a:pt x="20800" y="19188"/>
                    <a:pt x="20884" y="19188"/>
                    <a:pt x="20924" y="19122"/>
                  </a:cubicBezTo>
                  <a:lnTo>
                    <a:pt x="20944" y="19142"/>
                  </a:lnTo>
                  <a:cubicBezTo>
                    <a:pt x="20964" y="19142"/>
                    <a:pt x="20964" y="19101"/>
                    <a:pt x="20984" y="19101"/>
                  </a:cubicBezTo>
                  <a:cubicBezTo>
                    <a:pt x="21009" y="19101"/>
                    <a:pt x="21029" y="19081"/>
                    <a:pt x="21029" y="19060"/>
                  </a:cubicBezTo>
                  <a:lnTo>
                    <a:pt x="21009" y="19040"/>
                  </a:lnTo>
                  <a:cubicBezTo>
                    <a:pt x="21029" y="19014"/>
                    <a:pt x="21029" y="19014"/>
                    <a:pt x="21049" y="18993"/>
                  </a:cubicBezTo>
                  <a:cubicBezTo>
                    <a:pt x="21029" y="18993"/>
                    <a:pt x="20984" y="18993"/>
                    <a:pt x="20964" y="18973"/>
                  </a:cubicBezTo>
                  <a:cubicBezTo>
                    <a:pt x="20934" y="18993"/>
                    <a:pt x="20903" y="18993"/>
                    <a:pt x="20872" y="18993"/>
                  </a:cubicBezTo>
                  <a:cubicBezTo>
                    <a:pt x="20841" y="18993"/>
                    <a:pt x="20810" y="18993"/>
                    <a:pt x="20780" y="19014"/>
                  </a:cubicBezTo>
                  <a:cubicBezTo>
                    <a:pt x="20765" y="19011"/>
                    <a:pt x="20751" y="19009"/>
                    <a:pt x="20737" y="19009"/>
                  </a:cubicBezTo>
                  <a:cubicBezTo>
                    <a:pt x="20674" y="19009"/>
                    <a:pt x="20624" y="19043"/>
                    <a:pt x="20571" y="19060"/>
                  </a:cubicBezTo>
                  <a:cubicBezTo>
                    <a:pt x="20541" y="19060"/>
                    <a:pt x="20515" y="19055"/>
                    <a:pt x="20491" y="19055"/>
                  </a:cubicBezTo>
                  <a:cubicBezTo>
                    <a:pt x="20468" y="19055"/>
                    <a:pt x="20446" y="19060"/>
                    <a:pt x="20427" y="19081"/>
                  </a:cubicBezTo>
                  <a:cubicBezTo>
                    <a:pt x="20407" y="19060"/>
                    <a:pt x="20387" y="19060"/>
                    <a:pt x="20362" y="19060"/>
                  </a:cubicBezTo>
                  <a:cubicBezTo>
                    <a:pt x="20355" y="19067"/>
                    <a:pt x="20349" y="19069"/>
                    <a:pt x="20342" y="19069"/>
                  </a:cubicBezTo>
                  <a:cubicBezTo>
                    <a:pt x="20329" y="19069"/>
                    <a:pt x="20316" y="19060"/>
                    <a:pt x="20302" y="19060"/>
                  </a:cubicBezTo>
                  <a:lnTo>
                    <a:pt x="20282" y="19081"/>
                  </a:lnTo>
                  <a:cubicBezTo>
                    <a:pt x="20269" y="19081"/>
                    <a:pt x="20265" y="19072"/>
                    <a:pt x="20256" y="19072"/>
                  </a:cubicBezTo>
                  <a:cubicBezTo>
                    <a:pt x="20251" y="19072"/>
                    <a:pt x="20246" y="19074"/>
                    <a:pt x="20237" y="19081"/>
                  </a:cubicBezTo>
                  <a:cubicBezTo>
                    <a:pt x="20237" y="19081"/>
                    <a:pt x="20218" y="19081"/>
                    <a:pt x="20218" y="19101"/>
                  </a:cubicBezTo>
                  <a:cubicBezTo>
                    <a:pt x="20158" y="19081"/>
                    <a:pt x="20113" y="19081"/>
                    <a:pt x="20073" y="19081"/>
                  </a:cubicBezTo>
                  <a:cubicBezTo>
                    <a:pt x="20053" y="19101"/>
                    <a:pt x="20033" y="19101"/>
                    <a:pt x="20014" y="19122"/>
                  </a:cubicBezTo>
                  <a:lnTo>
                    <a:pt x="20014" y="19101"/>
                  </a:lnTo>
                  <a:lnTo>
                    <a:pt x="19989" y="19101"/>
                  </a:lnTo>
                  <a:cubicBezTo>
                    <a:pt x="19949" y="19122"/>
                    <a:pt x="19929" y="19122"/>
                    <a:pt x="19889" y="19122"/>
                  </a:cubicBezTo>
                  <a:cubicBezTo>
                    <a:pt x="19876" y="19126"/>
                    <a:pt x="19863" y="19128"/>
                    <a:pt x="19851" y="19128"/>
                  </a:cubicBezTo>
                  <a:cubicBezTo>
                    <a:pt x="19819" y="19128"/>
                    <a:pt x="19793" y="19116"/>
                    <a:pt x="19768" y="19116"/>
                  </a:cubicBezTo>
                  <a:cubicBezTo>
                    <a:pt x="19759" y="19116"/>
                    <a:pt x="19749" y="19117"/>
                    <a:pt x="19740" y="19122"/>
                  </a:cubicBezTo>
                  <a:cubicBezTo>
                    <a:pt x="19733" y="19115"/>
                    <a:pt x="19727" y="19113"/>
                    <a:pt x="19720" y="19113"/>
                  </a:cubicBezTo>
                  <a:cubicBezTo>
                    <a:pt x="19707" y="19113"/>
                    <a:pt x="19694" y="19122"/>
                    <a:pt x="19680" y="19122"/>
                  </a:cubicBezTo>
                  <a:cubicBezTo>
                    <a:pt x="19660" y="19122"/>
                    <a:pt x="19640" y="19142"/>
                    <a:pt x="19615" y="19142"/>
                  </a:cubicBezTo>
                  <a:cubicBezTo>
                    <a:pt x="19589" y="19142"/>
                    <a:pt x="19562" y="19163"/>
                    <a:pt x="19534" y="19163"/>
                  </a:cubicBezTo>
                  <a:cubicBezTo>
                    <a:pt x="19521" y="19163"/>
                    <a:pt x="19506" y="19158"/>
                    <a:pt x="19491" y="19142"/>
                  </a:cubicBezTo>
                  <a:cubicBezTo>
                    <a:pt x="19491" y="19142"/>
                    <a:pt x="19482" y="19163"/>
                    <a:pt x="19470" y="19163"/>
                  </a:cubicBezTo>
                  <a:cubicBezTo>
                    <a:pt x="19465" y="19163"/>
                    <a:pt x="19458" y="19158"/>
                    <a:pt x="19451" y="19142"/>
                  </a:cubicBezTo>
                  <a:lnTo>
                    <a:pt x="19431" y="19168"/>
                  </a:lnTo>
                  <a:cubicBezTo>
                    <a:pt x="19411" y="19142"/>
                    <a:pt x="19392" y="19142"/>
                    <a:pt x="19367" y="19122"/>
                  </a:cubicBezTo>
                  <a:lnTo>
                    <a:pt x="19347" y="19142"/>
                  </a:lnTo>
                  <a:cubicBezTo>
                    <a:pt x="19327" y="19142"/>
                    <a:pt x="19327" y="19142"/>
                    <a:pt x="19307" y="19122"/>
                  </a:cubicBezTo>
                  <a:cubicBezTo>
                    <a:pt x="19293" y="19136"/>
                    <a:pt x="19279" y="19153"/>
                    <a:pt x="19264" y="19153"/>
                  </a:cubicBezTo>
                  <a:cubicBezTo>
                    <a:pt x="19257" y="19153"/>
                    <a:pt x="19250" y="19150"/>
                    <a:pt x="19242" y="19142"/>
                  </a:cubicBezTo>
                  <a:cubicBezTo>
                    <a:pt x="19232" y="19132"/>
                    <a:pt x="19222" y="19127"/>
                    <a:pt x="19213" y="19127"/>
                  </a:cubicBezTo>
                  <a:cubicBezTo>
                    <a:pt x="19202" y="19127"/>
                    <a:pt x="19193" y="19132"/>
                    <a:pt x="19182" y="19142"/>
                  </a:cubicBezTo>
                  <a:cubicBezTo>
                    <a:pt x="19173" y="19132"/>
                    <a:pt x="19163" y="19127"/>
                    <a:pt x="19152" y="19127"/>
                  </a:cubicBezTo>
                  <a:cubicBezTo>
                    <a:pt x="19142" y="19127"/>
                    <a:pt x="19130" y="19132"/>
                    <a:pt x="19118" y="19142"/>
                  </a:cubicBezTo>
                  <a:lnTo>
                    <a:pt x="19098" y="19142"/>
                  </a:lnTo>
                  <a:cubicBezTo>
                    <a:pt x="19091" y="19136"/>
                    <a:pt x="19085" y="19133"/>
                    <a:pt x="19078" y="19133"/>
                  </a:cubicBezTo>
                  <a:cubicBezTo>
                    <a:pt x="19065" y="19133"/>
                    <a:pt x="19052" y="19142"/>
                    <a:pt x="19038" y="19142"/>
                  </a:cubicBezTo>
                  <a:cubicBezTo>
                    <a:pt x="19018" y="19142"/>
                    <a:pt x="18994" y="19122"/>
                    <a:pt x="18974" y="19122"/>
                  </a:cubicBezTo>
                  <a:cubicBezTo>
                    <a:pt x="18957" y="19126"/>
                    <a:pt x="18940" y="19128"/>
                    <a:pt x="18923" y="19128"/>
                  </a:cubicBezTo>
                  <a:cubicBezTo>
                    <a:pt x="18875" y="19128"/>
                    <a:pt x="18827" y="19116"/>
                    <a:pt x="18778" y="19116"/>
                  </a:cubicBezTo>
                  <a:cubicBezTo>
                    <a:pt x="18761" y="19116"/>
                    <a:pt x="18743" y="19117"/>
                    <a:pt x="18725" y="19122"/>
                  </a:cubicBezTo>
                  <a:cubicBezTo>
                    <a:pt x="18715" y="19111"/>
                    <a:pt x="18705" y="19111"/>
                    <a:pt x="18693" y="19111"/>
                  </a:cubicBezTo>
                  <a:cubicBezTo>
                    <a:pt x="18680" y="19111"/>
                    <a:pt x="18665" y="19111"/>
                    <a:pt x="18645" y="19101"/>
                  </a:cubicBezTo>
                  <a:cubicBezTo>
                    <a:pt x="18640" y="19097"/>
                    <a:pt x="18635" y="19095"/>
                    <a:pt x="18630" y="19095"/>
                  </a:cubicBezTo>
                  <a:cubicBezTo>
                    <a:pt x="18616" y="19095"/>
                    <a:pt x="18602" y="19107"/>
                    <a:pt x="18583" y="19107"/>
                  </a:cubicBezTo>
                  <a:cubicBezTo>
                    <a:pt x="18576" y="19107"/>
                    <a:pt x="18569" y="19106"/>
                    <a:pt x="18561" y="19101"/>
                  </a:cubicBezTo>
                  <a:cubicBezTo>
                    <a:pt x="18541" y="19101"/>
                    <a:pt x="18521" y="19081"/>
                    <a:pt x="18496" y="19081"/>
                  </a:cubicBezTo>
                  <a:cubicBezTo>
                    <a:pt x="18456" y="19081"/>
                    <a:pt x="18352" y="19060"/>
                    <a:pt x="18312" y="19040"/>
                  </a:cubicBezTo>
                  <a:cubicBezTo>
                    <a:pt x="18227" y="18993"/>
                    <a:pt x="18148" y="18952"/>
                    <a:pt x="18063" y="18952"/>
                  </a:cubicBezTo>
                  <a:cubicBezTo>
                    <a:pt x="18015" y="18952"/>
                    <a:pt x="17981" y="18916"/>
                    <a:pt x="17942" y="18916"/>
                  </a:cubicBezTo>
                  <a:cubicBezTo>
                    <a:pt x="17928" y="18916"/>
                    <a:pt x="17914" y="18920"/>
                    <a:pt x="17899" y="18932"/>
                  </a:cubicBezTo>
                  <a:cubicBezTo>
                    <a:pt x="17874" y="18911"/>
                    <a:pt x="17834" y="18911"/>
                    <a:pt x="17795" y="18886"/>
                  </a:cubicBezTo>
                  <a:cubicBezTo>
                    <a:pt x="17750" y="18886"/>
                    <a:pt x="17710" y="18865"/>
                    <a:pt x="17670" y="18845"/>
                  </a:cubicBezTo>
                  <a:cubicBezTo>
                    <a:pt x="17605" y="18824"/>
                    <a:pt x="17526" y="18783"/>
                    <a:pt x="17461" y="18757"/>
                  </a:cubicBezTo>
                  <a:cubicBezTo>
                    <a:pt x="17441" y="18737"/>
                    <a:pt x="17421" y="18737"/>
                    <a:pt x="17421" y="18737"/>
                  </a:cubicBezTo>
                  <a:cubicBezTo>
                    <a:pt x="17401" y="18716"/>
                    <a:pt x="17376" y="18716"/>
                    <a:pt x="17357" y="18716"/>
                  </a:cubicBezTo>
                  <a:cubicBezTo>
                    <a:pt x="17341" y="18716"/>
                    <a:pt x="17338" y="18690"/>
                    <a:pt x="17327" y="18690"/>
                  </a:cubicBezTo>
                  <a:cubicBezTo>
                    <a:pt x="17324" y="18690"/>
                    <a:pt x="17321" y="18692"/>
                    <a:pt x="17317" y="18696"/>
                  </a:cubicBezTo>
                  <a:cubicBezTo>
                    <a:pt x="17297" y="18696"/>
                    <a:pt x="17277" y="18675"/>
                    <a:pt x="17252" y="18655"/>
                  </a:cubicBezTo>
                  <a:cubicBezTo>
                    <a:pt x="17212" y="18629"/>
                    <a:pt x="17172" y="18629"/>
                    <a:pt x="17128" y="18608"/>
                  </a:cubicBezTo>
                  <a:lnTo>
                    <a:pt x="17108" y="18608"/>
                  </a:lnTo>
                  <a:cubicBezTo>
                    <a:pt x="17068" y="18608"/>
                    <a:pt x="17048" y="18567"/>
                    <a:pt x="17028" y="18567"/>
                  </a:cubicBezTo>
                  <a:cubicBezTo>
                    <a:pt x="16983" y="18567"/>
                    <a:pt x="16943" y="18547"/>
                    <a:pt x="16904" y="18526"/>
                  </a:cubicBezTo>
                  <a:cubicBezTo>
                    <a:pt x="16839" y="18501"/>
                    <a:pt x="16754" y="18460"/>
                    <a:pt x="16695" y="18418"/>
                  </a:cubicBezTo>
                  <a:cubicBezTo>
                    <a:pt x="16610" y="18398"/>
                    <a:pt x="16570" y="18331"/>
                    <a:pt x="16486" y="18311"/>
                  </a:cubicBezTo>
                  <a:cubicBezTo>
                    <a:pt x="16466" y="18244"/>
                    <a:pt x="16406" y="18244"/>
                    <a:pt x="16361" y="18223"/>
                  </a:cubicBezTo>
                  <a:cubicBezTo>
                    <a:pt x="16321" y="18203"/>
                    <a:pt x="16282" y="18182"/>
                    <a:pt x="16257" y="18162"/>
                  </a:cubicBezTo>
                  <a:cubicBezTo>
                    <a:pt x="16237" y="18141"/>
                    <a:pt x="16237" y="18141"/>
                    <a:pt x="16217" y="18141"/>
                  </a:cubicBezTo>
                  <a:cubicBezTo>
                    <a:pt x="16073" y="18095"/>
                    <a:pt x="16053" y="18074"/>
                    <a:pt x="15968" y="18013"/>
                  </a:cubicBezTo>
                  <a:cubicBezTo>
                    <a:pt x="15948" y="18013"/>
                    <a:pt x="15948" y="17987"/>
                    <a:pt x="15908" y="17987"/>
                  </a:cubicBezTo>
                  <a:cubicBezTo>
                    <a:pt x="15884" y="17967"/>
                    <a:pt x="15864" y="17946"/>
                    <a:pt x="15844" y="17926"/>
                  </a:cubicBezTo>
                  <a:lnTo>
                    <a:pt x="15784" y="17926"/>
                  </a:lnTo>
                  <a:cubicBezTo>
                    <a:pt x="15739" y="17885"/>
                    <a:pt x="15700" y="17839"/>
                    <a:pt x="15635" y="17797"/>
                  </a:cubicBezTo>
                  <a:cubicBezTo>
                    <a:pt x="15575" y="17756"/>
                    <a:pt x="15511" y="17710"/>
                    <a:pt x="15431" y="17669"/>
                  </a:cubicBezTo>
                  <a:cubicBezTo>
                    <a:pt x="15411" y="17648"/>
                    <a:pt x="15386" y="17628"/>
                    <a:pt x="15366" y="17602"/>
                  </a:cubicBezTo>
                  <a:cubicBezTo>
                    <a:pt x="15346" y="17582"/>
                    <a:pt x="15326" y="17561"/>
                    <a:pt x="15326" y="17541"/>
                  </a:cubicBezTo>
                  <a:cubicBezTo>
                    <a:pt x="15262" y="17500"/>
                    <a:pt x="15202" y="17453"/>
                    <a:pt x="15137" y="17392"/>
                  </a:cubicBezTo>
                  <a:cubicBezTo>
                    <a:pt x="15137" y="17371"/>
                    <a:pt x="15098" y="17371"/>
                    <a:pt x="15078" y="17371"/>
                  </a:cubicBezTo>
                  <a:lnTo>
                    <a:pt x="15098" y="17346"/>
                  </a:lnTo>
                  <a:cubicBezTo>
                    <a:pt x="15058" y="17304"/>
                    <a:pt x="15013" y="17284"/>
                    <a:pt x="14973" y="17284"/>
                  </a:cubicBezTo>
                  <a:cubicBezTo>
                    <a:pt x="14953" y="17264"/>
                    <a:pt x="14953" y="17243"/>
                    <a:pt x="14953" y="17243"/>
                  </a:cubicBezTo>
                  <a:cubicBezTo>
                    <a:pt x="14933" y="17243"/>
                    <a:pt x="14913" y="17217"/>
                    <a:pt x="14889" y="17197"/>
                  </a:cubicBezTo>
                  <a:cubicBezTo>
                    <a:pt x="14849" y="17176"/>
                    <a:pt x="14809" y="17156"/>
                    <a:pt x="14764" y="17115"/>
                  </a:cubicBezTo>
                  <a:cubicBezTo>
                    <a:pt x="14705" y="17048"/>
                    <a:pt x="14620" y="17007"/>
                    <a:pt x="14560" y="16940"/>
                  </a:cubicBezTo>
                  <a:cubicBezTo>
                    <a:pt x="14495" y="16858"/>
                    <a:pt x="14416" y="16771"/>
                    <a:pt x="14311" y="16704"/>
                  </a:cubicBezTo>
                  <a:cubicBezTo>
                    <a:pt x="14292" y="16683"/>
                    <a:pt x="14247" y="16643"/>
                    <a:pt x="14207" y="16622"/>
                  </a:cubicBezTo>
                  <a:cubicBezTo>
                    <a:pt x="14187" y="16601"/>
                    <a:pt x="14187" y="16576"/>
                    <a:pt x="14167" y="16555"/>
                  </a:cubicBezTo>
                  <a:cubicBezTo>
                    <a:pt x="14102" y="16514"/>
                    <a:pt x="14063" y="16473"/>
                    <a:pt x="14018" y="16406"/>
                  </a:cubicBezTo>
                  <a:cubicBezTo>
                    <a:pt x="13998" y="16386"/>
                    <a:pt x="13978" y="16365"/>
                    <a:pt x="13958" y="16345"/>
                  </a:cubicBezTo>
                  <a:cubicBezTo>
                    <a:pt x="13938" y="16319"/>
                    <a:pt x="13938" y="16278"/>
                    <a:pt x="13918" y="16257"/>
                  </a:cubicBezTo>
                  <a:cubicBezTo>
                    <a:pt x="13873" y="16257"/>
                    <a:pt x="13834" y="16216"/>
                    <a:pt x="13834" y="16170"/>
                  </a:cubicBezTo>
                  <a:cubicBezTo>
                    <a:pt x="13814" y="16129"/>
                    <a:pt x="13794" y="16108"/>
                    <a:pt x="13769" y="16088"/>
                  </a:cubicBezTo>
                  <a:cubicBezTo>
                    <a:pt x="13749" y="16062"/>
                    <a:pt x="13749" y="16042"/>
                    <a:pt x="13729" y="16021"/>
                  </a:cubicBezTo>
                  <a:cubicBezTo>
                    <a:pt x="13689" y="16021"/>
                    <a:pt x="13644" y="16001"/>
                    <a:pt x="13625" y="15960"/>
                  </a:cubicBezTo>
                  <a:cubicBezTo>
                    <a:pt x="13605" y="15934"/>
                    <a:pt x="13585" y="15913"/>
                    <a:pt x="13545" y="15893"/>
                  </a:cubicBezTo>
                  <a:cubicBezTo>
                    <a:pt x="13500" y="15873"/>
                    <a:pt x="13480" y="15831"/>
                    <a:pt x="13460" y="15806"/>
                  </a:cubicBezTo>
                  <a:lnTo>
                    <a:pt x="13460" y="15785"/>
                  </a:lnTo>
                  <a:cubicBezTo>
                    <a:pt x="13441" y="15764"/>
                    <a:pt x="13421" y="15724"/>
                    <a:pt x="13396" y="15703"/>
                  </a:cubicBezTo>
                  <a:cubicBezTo>
                    <a:pt x="13376" y="15677"/>
                    <a:pt x="13376" y="15636"/>
                    <a:pt x="13336" y="15636"/>
                  </a:cubicBezTo>
                  <a:cubicBezTo>
                    <a:pt x="13316" y="15616"/>
                    <a:pt x="13336" y="15595"/>
                    <a:pt x="13316" y="15575"/>
                  </a:cubicBezTo>
                  <a:cubicBezTo>
                    <a:pt x="13271" y="15529"/>
                    <a:pt x="13212" y="15487"/>
                    <a:pt x="13192" y="15446"/>
                  </a:cubicBezTo>
                  <a:cubicBezTo>
                    <a:pt x="13192" y="15446"/>
                    <a:pt x="13172" y="15446"/>
                    <a:pt x="13172" y="15421"/>
                  </a:cubicBezTo>
                  <a:lnTo>
                    <a:pt x="13172" y="15380"/>
                  </a:lnTo>
                  <a:cubicBezTo>
                    <a:pt x="13127" y="15380"/>
                    <a:pt x="13107" y="15359"/>
                    <a:pt x="13067" y="15318"/>
                  </a:cubicBezTo>
                  <a:cubicBezTo>
                    <a:pt x="13003" y="15251"/>
                    <a:pt x="12963" y="15164"/>
                    <a:pt x="12898" y="15082"/>
                  </a:cubicBezTo>
                  <a:cubicBezTo>
                    <a:pt x="12923" y="15082"/>
                    <a:pt x="12923" y="15061"/>
                    <a:pt x="12923" y="15061"/>
                  </a:cubicBezTo>
                  <a:cubicBezTo>
                    <a:pt x="12898" y="15036"/>
                    <a:pt x="12878" y="15036"/>
                    <a:pt x="12858" y="15036"/>
                  </a:cubicBezTo>
                  <a:cubicBezTo>
                    <a:pt x="12878" y="15015"/>
                    <a:pt x="12858" y="14995"/>
                    <a:pt x="12838" y="14974"/>
                  </a:cubicBezTo>
                  <a:cubicBezTo>
                    <a:pt x="12838" y="14974"/>
                    <a:pt x="12818" y="14954"/>
                    <a:pt x="12799" y="14933"/>
                  </a:cubicBezTo>
                  <a:cubicBezTo>
                    <a:pt x="12799" y="14887"/>
                    <a:pt x="12774" y="14887"/>
                    <a:pt x="12754" y="14866"/>
                  </a:cubicBezTo>
                  <a:cubicBezTo>
                    <a:pt x="12734" y="14846"/>
                    <a:pt x="12714" y="14846"/>
                    <a:pt x="12714" y="14825"/>
                  </a:cubicBezTo>
                  <a:cubicBezTo>
                    <a:pt x="12714" y="14779"/>
                    <a:pt x="12694" y="14779"/>
                    <a:pt x="12674" y="14759"/>
                  </a:cubicBezTo>
                  <a:cubicBezTo>
                    <a:pt x="12630" y="14717"/>
                    <a:pt x="12570" y="14676"/>
                    <a:pt x="12550" y="14630"/>
                  </a:cubicBezTo>
                  <a:cubicBezTo>
                    <a:pt x="12550" y="14610"/>
                    <a:pt x="12505" y="14568"/>
                    <a:pt x="12505" y="14548"/>
                  </a:cubicBezTo>
                  <a:cubicBezTo>
                    <a:pt x="12465" y="14522"/>
                    <a:pt x="12465" y="14481"/>
                    <a:pt x="12465" y="14461"/>
                  </a:cubicBezTo>
                  <a:cubicBezTo>
                    <a:pt x="12445" y="14394"/>
                    <a:pt x="12425" y="14353"/>
                    <a:pt x="12401" y="14312"/>
                  </a:cubicBezTo>
                  <a:cubicBezTo>
                    <a:pt x="12341" y="14266"/>
                    <a:pt x="12276" y="14204"/>
                    <a:pt x="12256" y="14117"/>
                  </a:cubicBezTo>
                  <a:cubicBezTo>
                    <a:pt x="12217" y="14055"/>
                    <a:pt x="12177" y="13989"/>
                    <a:pt x="12132" y="13927"/>
                  </a:cubicBezTo>
                  <a:cubicBezTo>
                    <a:pt x="12072" y="13819"/>
                    <a:pt x="12028" y="13732"/>
                    <a:pt x="11968" y="13650"/>
                  </a:cubicBezTo>
                  <a:cubicBezTo>
                    <a:pt x="11948" y="13624"/>
                    <a:pt x="11928" y="13603"/>
                    <a:pt x="11948" y="13563"/>
                  </a:cubicBezTo>
                  <a:cubicBezTo>
                    <a:pt x="12008" y="13521"/>
                    <a:pt x="12072" y="13496"/>
                    <a:pt x="12132" y="13475"/>
                  </a:cubicBezTo>
                  <a:cubicBezTo>
                    <a:pt x="12154" y="13465"/>
                    <a:pt x="12171" y="13460"/>
                    <a:pt x="12186" y="13460"/>
                  </a:cubicBezTo>
                  <a:cubicBezTo>
                    <a:pt x="12201" y="13460"/>
                    <a:pt x="12217" y="13465"/>
                    <a:pt x="12236" y="13475"/>
                  </a:cubicBezTo>
                  <a:cubicBezTo>
                    <a:pt x="12236" y="13471"/>
                    <a:pt x="12239" y="13469"/>
                    <a:pt x="12242" y="13469"/>
                  </a:cubicBezTo>
                  <a:cubicBezTo>
                    <a:pt x="12248" y="13469"/>
                    <a:pt x="12259" y="13474"/>
                    <a:pt x="12270" y="13474"/>
                  </a:cubicBezTo>
                  <a:cubicBezTo>
                    <a:pt x="12281" y="13474"/>
                    <a:pt x="12292" y="13470"/>
                    <a:pt x="12301" y="13455"/>
                  </a:cubicBezTo>
                  <a:lnTo>
                    <a:pt x="12301" y="13542"/>
                  </a:lnTo>
                  <a:cubicBezTo>
                    <a:pt x="12301" y="13552"/>
                    <a:pt x="12306" y="13552"/>
                    <a:pt x="12313" y="13552"/>
                  </a:cubicBezTo>
                  <a:cubicBezTo>
                    <a:pt x="12321" y="13552"/>
                    <a:pt x="12331" y="13552"/>
                    <a:pt x="12341" y="13563"/>
                  </a:cubicBezTo>
                  <a:lnTo>
                    <a:pt x="12341" y="13624"/>
                  </a:lnTo>
                  <a:cubicBezTo>
                    <a:pt x="12381" y="13624"/>
                    <a:pt x="12401" y="13650"/>
                    <a:pt x="12425" y="13670"/>
                  </a:cubicBezTo>
                  <a:cubicBezTo>
                    <a:pt x="12425" y="13691"/>
                    <a:pt x="12401" y="13711"/>
                    <a:pt x="12425" y="13732"/>
                  </a:cubicBezTo>
                  <a:cubicBezTo>
                    <a:pt x="12425" y="13711"/>
                    <a:pt x="12425" y="13711"/>
                    <a:pt x="12445" y="13711"/>
                  </a:cubicBezTo>
                  <a:lnTo>
                    <a:pt x="12445" y="13732"/>
                  </a:lnTo>
                  <a:cubicBezTo>
                    <a:pt x="12465" y="13732"/>
                    <a:pt x="12465" y="13732"/>
                    <a:pt x="12465" y="13752"/>
                  </a:cubicBezTo>
                  <a:cubicBezTo>
                    <a:pt x="12445" y="13778"/>
                    <a:pt x="12465" y="13778"/>
                    <a:pt x="12465" y="13799"/>
                  </a:cubicBezTo>
                  <a:cubicBezTo>
                    <a:pt x="12465" y="13840"/>
                    <a:pt x="12485" y="13840"/>
                    <a:pt x="12485" y="13881"/>
                  </a:cubicBezTo>
                  <a:cubicBezTo>
                    <a:pt x="12505" y="13947"/>
                    <a:pt x="12570" y="14009"/>
                    <a:pt x="12590" y="14076"/>
                  </a:cubicBezTo>
                  <a:cubicBezTo>
                    <a:pt x="12674" y="14096"/>
                    <a:pt x="12694" y="14163"/>
                    <a:pt x="12714" y="14225"/>
                  </a:cubicBezTo>
                  <a:cubicBezTo>
                    <a:pt x="12714" y="14291"/>
                    <a:pt x="12754" y="14333"/>
                    <a:pt x="12774" y="14373"/>
                  </a:cubicBezTo>
                  <a:cubicBezTo>
                    <a:pt x="12799" y="14394"/>
                    <a:pt x="12818" y="14420"/>
                    <a:pt x="12818" y="14440"/>
                  </a:cubicBezTo>
                  <a:cubicBezTo>
                    <a:pt x="12829" y="14450"/>
                    <a:pt x="12838" y="14450"/>
                    <a:pt x="12849" y="14450"/>
                  </a:cubicBezTo>
                  <a:cubicBezTo>
                    <a:pt x="12858" y="14450"/>
                    <a:pt x="12868" y="14450"/>
                    <a:pt x="12878" y="14461"/>
                  </a:cubicBezTo>
                  <a:cubicBezTo>
                    <a:pt x="12878" y="14481"/>
                    <a:pt x="12878" y="14481"/>
                    <a:pt x="12858" y="14502"/>
                  </a:cubicBezTo>
                  <a:lnTo>
                    <a:pt x="12898" y="14502"/>
                  </a:lnTo>
                  <a:cubicBezTo>
                    <a:pt x="12923" y="14522"/>
                    <a:pt x="12943" y="14548"/>
                    <a:pt x="12963" y="14568"/>
                  </a:cubicBezTo>
                  <a:cubicBezTo>
                    <a:pt x="12983" y="14589"/>
                    <a:pt x="12963" y="14630"/>
                    <a:pt x="13003" y="14630"/>
                  </a:cubicBezTo>
                  <a:lnTo>
                    <a:pt x="13023" y="14630"/>
                  </a:lnTo>
                  <a:cubicBezTo>
                    <a:pt x="13023" y="14630"/>
                    <a:pt x="13047" y="14651"/>
                    <a:pt x="13047" y="14676"/>
                  </a:cubicBezTo>
                  <a:cubicBezTo>
                    <a:pt x="13031" y="14676"/>
                    <a:pt x="13016" y="14665"/>
                    <a:pt x="13009" y="14665"/>
                  </a:cubicBezTo>
                  <a:cubicBezTo>
                    <a:pt x="13005" y="14665"/>
                    <a:pt x="13003" y="14668"/>
                    <a:pt x="13003" y="14676"/>
                  </a:cubicBezTo>
                  <a:cubicBezTo>
                    <a:pt x="13067" y="14805"/>
                    <a:pt x="13172" y="14887"/>
                    <a:pt x="13271" y="14995"/>
                  </a:cubicBezTo>
                  <a:cubicBezTo>
                    <a:pt x="13271" y="14995"/>
                    <a:pt x="13231" y="15015"/>
                    <a:pt x="13251" y="15036"/>
                  </a:cubicBezTo>
                  <a:cubicBezTo>
                    <a:pt x="13271" y="15036"/>
                    <a:pt x="13271" y="15015"/>
                    <a:pt x="13296" y="15015"/>
                  </a:cubicBezTo>
                  <a:cubicBezTo>
                    <a:pt x="13356" y="15123"/>
                    <a:pt x="13396" y="15210"/>
                    <a:pt x="13500" y="15292"/>
                  </a:cubicBezTo>
                  <a:cubicBezTo>
                    <a:pt x="13500" y="15272"/>
                    <a:pt x="13500" y="15272"/>
                    <a:pt x="13520" y="15272"/>
                  </a:cubicBezTo>
                  <a:lnTo>
                    <a:pt x="13545" y="15292"/>
                  </a:lnTo>
                  <a:cubicBezTo>
                    <a:pt x="13545" y="15318"/>
                    <a:pt x="13520" y="15318"/>
                    <a:pt x="13520" y="15318"/>
                  </a:cubicBezTo>
                  <a:cubicBezTo>
                    <a:pt x="13565" y="15359"/>
                    <a:pt x="13605" y="15380"/>
                    <a:pt x="13605" y="15421"/>
                  </a:cubicBezTo>
                  <a:cubicBezTo>
                    <a:pt x="13625" y="15446"/>
                    <a:pt x="13644" y="15467"/>
                    <a:pt x="13669" y="15508"/>
                  </a:cubicBezTo>
                  <a:cubicBezTo>
                    <a:pt x="13689" y="15529"/>
                    <a:pt x="13709" y="15575"/>
                    <a:pt x="13749" y="15595"/>
                  </a:cubicBezTo>
                  <a:cubicBezTo>
                    <a:pt x="13769" y="15616"/>
                    <a:pt x="13794" y="15636"/>
                    <a:pt x="13794" y="15657"/>
                  </a:cubicBezTo>
                  <a:cubicBezTo>
                    <a:pt x="13834" y="15703"/>
                    <a:pt x="13854" y="15744"/>
                    <a:pt x="13873" y="15785"/>
                  </a:cubicBezTo>
                  <a:cubicBezTo>
                    <a:pt x="13893" y="15785"/>
                    <a:pt x="13893" y="15806"/>
                    <a:pt x="13918" y="15806"/>
                  </a:cubicBezTo>
                  <a:cubicBezTo>
                    <a:pt x="13918" y="15764"/>
                    <a:pt x="13873" y="15764"/>
                    <a:pt x="13873" y="15744"/>
                  </a:cubicBezTo>
                  <a:lnTo>
                    <a:pt x="13873" y="15724"/>
                  </a:lnTo>
                  <a:cubicBezTo>
                    <a:pt x="13938" y="15724"/>
                    <a:pt x="13938" y="15764"/>
                    <a:pt x="13958" y="15785"/>
                  </a:cubicBezTo>
                  <a:cubicBezTo>
                    <a:pt x="13978" y="15785"/>
                    <a:pt x="13998" y="15831"/>
                    <a:pt x="14018" y="15852"/>
                  </a:cubicBezTo>
                  <a:cubicBezTo>
                    <a:pt x="14043" y="15873"/>
                    <a:pt x="14082" y="15893"/>
                    <a:pt x="14082" y="15934"/>
                  </a:cubicBezTo>
                  <a:cubicBezTo>
                    <a:pt x="14142" y="15934"/>
                    <a:pt x="14142" y="16001"/>
                    <a:pt x="14187" y="16042"/>
                  </a:cubicBezTo>
                  <a:cubicBezTo>
                    <a:pt x="14207" y="16062"/>
                    <a:pt x="14227" y="16108"/>
                    <a:pt x="14247" y="16129"/>
                  </a:cubicBezTo>
                  <a:lnTo>
                    <a:pt x="14247" y="16150"/>
                  </a:lnTo>
                  <a:cubicBezTo>
                    <a:pt x="14292" y="16216"/>
                    <a:pt x="14351" y="16257"/>
                    <a:pt x="14371" y="16319"/>
                  </a:cubicBezTo>
                  <a:cubicBezTo>
                    <a:pt x="14371" y="16345"/>
                    <a:pt x="14416" y="16345"/>
                    <a:pt x="14436" y="16365"/>
                  </a:cubicBezTo>
                  <a:cubicBezTo>
                    <a:pt x="14476" y="16406"/>
                    <a:pt x="14515" y="16447"/>
                    <a:pt x="14560" y="16473"/>
                  </a:cubicBezTo>
                  <a:cubicBezTo>
                    <a:pt x="14580" y="16473"/>
                    <a:pt x="14580" y="16473"/>
                    <a:pt x="14580" y="16494"/>
                  </a:cubicBezTo>
                  <a:cubicBezTo>
                    <a:pt x="14600" y="16534"/>
                    <a:pt x="14640" y="16534"/>
                    <a:pt x="14665" y="16534"/>
                  </a:cubicBezTo>
                  <a:lnTo>
                    <a:pt x="14665" y="16514"/>
                  </a:lnTo>
                  <a:cubicBezTo>
                    <a:pt x="14665" y="16514"/>
                    <a:pt x="14640" y="16514"/>
                    <a:pt x="14640" y="16494"/>
                  </a:cubicBezTo>
                  <a:cubicBezTo>
                    <a:pt x="14665" y="16494"/>
                    <a:pt x="14665" y="16494"/>
                    <a:pt x="14665" y="16514"/>
                  </a:cubicBezTo>
                  <a:cubicBezTo>
                    <a:pt x="14685" y="16514"/>
                    <a:pt x="14724" y="16514"/>
                    <a:pt x="14724" y="16555"/>
                  </a:cubicBezTo>
                  <a:cubicBezTo>
                    <a:pt x="14724" y="16576"/>
                    <a:pt x="14764" y="16576"/>
                    <a:pt x="14764" y="16601"/>
                  </a:cubicBezTo>
                  <a:cubicBezTo>
                    <a:pt x="14764" y="16643"/>
                    <a:pt x="14789" y="16663"/>
                    <a:pt x="14809" y="16683"/>
                  </a:cubicBezTo>
                  <a:cubicBezTo>
                    <a:pt x="14829" y="16683"/>
                    <a:pt x="14809" y="16704"/>
                    <a:pt x="14829" y="16730"/>
                  </a:cubicBezTo>
                  <a:lnTo>
                    <a:pt x="14869" y="16730"/>
                  </a:lnTo>
                  <a:cubicBezTo>
                    <a:pt x="14913" y="16791"/>
                    <a:pt x="14973" y="16832"/>
                    <a:pt x="15013" y="16878"/>
                  </a:cubicBezTo>
                  <a:cubicBezTo>
                    <a:pt x="15038" y="16920"/>
                    <a:pt x="15058" y="16940"/>
                    <a:pt x="15078" y="16961"/>
                  </a:cubicBezTo>
                  <a:cubicBezTo>
                    <a:pt x="15137" y="17007"/>
                    <a:pt x="15202" y="17069"/>
                    <a:pt x="15262" y="17089"/>
                  </a:cubicBezTo>
                  <a:cubicBezTo>
                    <a:pt x="15262" y="17069"/>
                    <a:pt x="15262" y="17069"/>
                    <a:pt x="15242" y="17048"/>
                  </a:cubicBezTo>
                  <a:lnTo>
                    <a:pt x="15262" y="17048"/>
                  </a:lnTo>
                  <a:cubicBezTo>
                    <a:pt x="15287" y="17069"/>
                    <a:pt x="15326" y="17089"/>
                    <a:pt x="15346" y="17135"/>
                  </a:cubicBezTo>
                  <a:cubicBezTo>
                    <a:pt x="15346" y="17135"/>
                    <a:pt x="15326" y="17135"/>
                    <a:pt x="15346" y="17156"/>
                  </a:cubicBezTo>
                  <a:cubicBezTo>
                    <a:pt x="15451" y="17217"/>
                    <a:pt x="15555" y="17304"/>
                    <a:pt x="15635" y="17392"/>
                  </a:cubicBezTo>
                  <a:cubicBezTo>
                    <a:pt x="15647" y="17402"/>
                    <a:pt x="15658" y="17402"/>
                    <a:pt x="15669" y="17402"/>
                  </a:cubicBezTo>
                  <a:cubicBezTo>
                    <a:pt x="15680" y="17402"/>
                    <a:pt x="15690" y="17402"/>
                    <a:pt x="15700" y="17412"/>
                  </a:cubicBezTo>
                  <a:cubicBezTo>
                    <a:pt x="15719" y="17453"/>
                    <a:pt x="15759" y="17453"/>
                    <a:pt x="15784" y="17500"/>
                  </a:cubicBezTo>
                  <a:cubicBezTo>
                    <a:pt x="15804" y="17500"/>
                    <a:pt x="15824" y="17500"/>
                    <a:pt x="15844" y="17520"/>
                  </a:cubicBezTo>
                  <a:cubicBezTo>
                    <a:pt x="15928" y="17582"/>
                    <a:pt x="16008" y="17648"/>
                    <a:pt x="16093" y="17690"/>
                  </a:cubicBezTo>
                  <a:cubicBezTo>
                    <a:pt x="16112" y="17690"/>
                    <a:pt x="16112" y="17710"/>
                    <a:pt x="16112" y="17710"/>
                  </a:cubicBezTo>
                  <a:cubicBezTo>
                    <a:pt x="16157" y="17756"/>
                    <a:pt x="16217" y="17777"/>
                    <a:pt x="16257" y="17797"/>
                  </a:cubicBezTo>
                  <a:cubicBezTo>
                    <a:pt x="16321" y="17818"/>
                    <a:pt x="16361" y="17859"/>
                    <a:pt x="16426" y="17885"/>
                  </a:cubicBezTo>
                  <a:cubicBezTo>
                    <a:pt x="16446" y="17905"/>
                    <a:pt x="16486" y="17926"/>
                    <a:pt x="16530" y="17926"/>
                  </a:cubicBezTo>
                  <a:lnTo>
                    <a:pt x="16530" y="17905"/>
                  </a:lnTo>
                  <a:lnTo>
                    <a:pt x="16550" y="17926"/>
                  </a:lnTo>
                  <a:lnTo>
                    <a:pt x="16530" y="17926"/>
                  </a:lnTo>
                  <a:cubicBezTo>
                    <a:pt x="16530" y="17936"/>
                    <a:pt x="16541" y="17936"/>
                    <a:pt x="16550" y="17936"/>
                  </a:cubicBezTo>
                  <a:cubicBezTo>
                    <a:pt x="16560" y="17936"/>
                    <a:pt x="16570" y="17936"/>
                    <a:pt x="16570" y="17946"/>
                  </a:cubicBezTo>
                  <a:cubicBezTo>
                    <a:pt x="16590" y="17987"/>
                    <a:pt x="16630" y="17987"/>
                    <a:pt x="16655" y="18013"/>
                  </a:cubicBezTo>
                  <a:cubicBezTo>
                    <a:pt x="16715" y="18054"/>
                    <a:pt x="16779" y="18095"/>
                    <a:pt x="16839" y="18116"/>
                  </a:cubicBezTo>
                  <a:cubicBezTo>
                    <a:pt x="16859" y="18116"/>
                    <a:pt x="16904" y="18116"/>
                    <a:pt x="16924" y="18141"/>
                  </a:cubicBezTo>
                  <a:cubicBezTo>
                    <a:pt x="16943" y="18162"/>
                    <a:pt x="16983" y="18162"/>
                    <a:pt x="17003" y="18182"/>
                  </a:cubicBezTo>
                  <a:lnTo>
                    <a:pt x="17003" y="18203"/>
                  </a:lnTo>
                  <a:cubicBezTo>
                    <a:pt x="17003" y="18203"/>
                    <a:pt x="17028" y="18203"/>
                    <a:pt x="17028" y="18223"/>
                  </a:cubicBezTo>
                  <a:cubicBezTo>
                    <a:pt x="17028" y="18244"/>
                    <a:pt x="17048" y="18244"/>
                    <a:pt x="17068" y="18244"/>
                  </a:cubicBezTo>
                  <a:cubicBezTo>
                    <a:pt x="17088" y="18244"/>
                    <a:pt x="17128" y="18290"/>
                    <a:pt x="17172" y="18290"/>
                  </a:cubicBezTo>
                  <a:cubicBezTo>
                    <a:pt x="17192" y="18311"/>
                    <a:pt x="17232" y="18311"/>
                    <a:pt x="17277" y="18352"/>
                  </a:cubicBezTo>
                  <a:cubicBezTo>
                    <a:pt x="17317" y="18352"/>
                    <a:pt x="17357" y="18372"/>
                    <a:pt x="17401" y="18398"/>
                  </a:cubicBezTo>
                  <a:cubicBezTo>
                    <a:pt x="17401" y="18408"/>
                    <a:pt x="17406" y="18413"/>
                    <a:pt x="17414" y="18413"/>
                  </a:cubicBezTo>
                  <a:cubicBezTo>
                    <a:pt x="17421" y="18413"/>
                    <a:pt x="17431" y="18408"/>
                    <a:pt x="17441" y="18398"/>
                  </a:cubicBezTo>
                  <a:cubicBezTo>
                    <a:pt x="17421" y="18372"/>
                    <a:pt x="17401" y="18372"/>
                    <a:pt x="17401" y="18352"/>
                  </a:cubicBezTo>
                  <a:cubicBezTo>
                    <a:pt x="17461" y="18352"/>
                    <a:pt x="17526" y="18398"/>
                    <a:pt x="17566" y="18418"/>
                  </a:cubicBezTo>
                  <a:cubicBezTo>
                    <a:pt x="17585" y="18418"/>
                    <a:pt x="17605" y="18439"/>
                    <a:pt x="17605" y="18439"/>
                  </a:cubicBezTo>
                  <a:cubicBezTo>
                    <a:pt x="17650" y="18460"/>
                    <a:pt x="17690" y="18501"/>
                    <a:pt x="17750" y="18526"/>
                  </a:cubicBezTo>
                  <a:cubicBezTo>
                    <a:pt x="17795" y="18547"/>
                    <a:pt x="17854" y="18547"/>
                    <a:pt x="17899" y="18567"/>
                  </a:cubicBezTo>
                  <a:cubicBezTo>
                    <a:pt x="17959" y="18567"/>
                    <a:pt x="18023" y="18588"/>
                    <a:pt x="18063" y="18608"/>
                  </a:cubicBezTo>
                  <a:cubicBezTo>
                    <a:pt x="18063" y="18608"/>
                    <a:pt x="18083" y="18608"/>
                    <a:pt x="18083" y="18588"/>
                  </a:cubicBezTo>
                  <a:cubicBezTo>
                    <a:pt x="18063" y="18588"/>
                    <a:pt x="18063" y="18588"/>
                    <a:pt x="18063" y="18567"/>
                  </a:cubicBezTo>
                  <a:cubicBezTo>
                    <a:pt x="18063" y="18588"/>
                    <a:pt x="18083" y="18588"/>
                    <a:pt x="18083" y="18588"/>
                  </a:cubicBezTo>
                  <a:lnTo>
                    <a:pt x="18148" y="18588"/>
                  </a:lnTo>
                  <a:cubicBezTo>
                    <a:pt x="18168" y="18608"/>
                    <a:pt x="18188" y="18629"/>
                    <a:pt x="18227" y="18655"/>
                  </a:cubicBezTo>
                  <a:lnTo>
                    <a:pt x="18207" y="18675"/>
                  </a:lnTo>
                  <a:cubicBezTo>
                    <a:pt x="18292" y="18716"/>
                    <a:pt x="18372" y="18737"/>
                    <a:pt x="18476" y="18737"/>
                  </a:cubicBezTo>
                  <a:cubicBezTo>
                    <a:pt x="18492" y="18737"/>
                    <a:pt x="18495" y="18765"/>
                    <a:pt x="18517" y="18765"/>
                  </a:cubicBezTo>
                  <a:cubicBezTo>
                    <a:pt x="18524" y="18765"/>
                    <a:pt x="18531" y="18763"/>
                    <a:pt x="18541" y="18757"/>
                  </a:cubicBezTo>
                  <a:cubicBezTo>
                    <a:pt x="18541" y="18737"/>
                    <a:pt x="18541" y="18737"/>
                    <a:pt x="18521" y="18737"/>
                  </a:cubicBezTo>
                  <a:lnTo>
                    <a:pt x="18496" y="18737"/>
                  </a:lnTo>
                  <a:cubicBezTo>
                    <a:pt x="18508" y="18727"/>
                    <a:pt x="18515" y="18721"/>
                    <a:pt x="18518" y="18721"/>
                  </a:cubicBezTo>
                  <a:cubicBezTo>
                    <a:pt x="18521" y="18721"/>
                    <a:pt x="18521" y="18727"/>
                    <a:pt x="18521" y="18737"/>
                  </a:cubicBezTo>
                  <a:cubicBezTo>
                    <a:pt x="18534" y="18737"/>
                    <a:pt x="18556" y="18728"/>
                    <a:pt x="18570" y="18728"/>
                  </a:cubicBezTo>
                  <a:cubicBezTo>
                    <a:pt x="18576" y="18728"/>
                    <a:pt x="18581" y="18730"/>
                    <a:pt x="18581" y="18737"/>
                  </a:cubicBezTo>
                  <a:cubicBezTo>
                    <a:pt x="18620" y="18757"/>
                    <a:pt x="18665" y="18783"/>
                    <a:pt x="18705" y="18783"/>
                  </a:cubicBezTo>
                  <a:cubicBezTo>
                    <a:pt x="18748" y="18783"/>
                    <a:pt x="18780" y="18792"/>
                    <a:pt x="18809" y="18792"/>
                  </a:cubicBezTo>
                  <a:cubicBezTo>
                    <a:pt x="18823" y="18792"/>
                    <a:pt x="18836" y="18790"/>
                    <a:pt x="18849" y="18783"/>
                  </a:cubicBezTo>
                  <a:lnTo>
                    <a:pt x="18869" y="18783"/>
                  </a:lnTo>
                  <a:cubicBezTo>
                    <a:pt x="18894" y="18804"/>
                    <a:pt x="18914" y="18804"/>
                    <a:pt x="18934" y="18804"/>
                  </a:cubicBezTo>
                  <a:cubicBezTo>
                    <a:pt x="19018" y="18804"/>
                    <a:pt x="19098" y="18783"/>
                    <a:pt x="19202" y="18783"/>
                  </a:cubicBezTo>
                  <a:lnTo>
                    <a:pt x="19202" y="18757"/>
                  </a:lnTo>
                  <a:cubicBezTo>
                    <a:pt x="19222" y="18757"/>
                    <a:pt x="19222" y="18783"/>
                    <a:pt x="19242" y="18804"/>
                  </a:cubicBezTo>
                  <a:cubicBezTo>
                    <a:pt x="19242" y="18783"/>
                    <a:pt x="19267" y="18757"/>
                    <a:pt x="19287" y="18737"/>
                  </a:cubicBezTo>
                  <a:cubicBezTo>
                    <a:pt x="19301" y="18751"/>
                    <a:pt x="19325" y="18768"/>
                    <a:pt x="19353" y="18768"/>
                  </a:cubicBezTo>
                  <a:cubicBezTo>
                    <a:pt x="19365" y="18768"/>
                    <a:pt x="19378" y="18765"/>
                    <a:pt x="19392" y="18757"/>
                  </a:cubicBezTo>
                  <a:cubicBezTo>
                    <a:pt x="19392" y="18747"/>
                    <a:pt x="19402" y="18742"/>
                    <a:pt x="19411" y="18742"/>
                  </a:cubicBezTo>
                  <a:cubicBezTo>
                    <a:pt x="19422" y="18742"/>
                    <a:pt x="19431" y="18747"/>
                    <a:pt x="19431" y="18757"/>
                  </a:cubicBezTo>
                  <a:cubicBezTo>
                    <a:pt x="19424" y="18775"/>
                    <a:pt x="19410" y="18779"/>
                    <a:pt x="19394" y="18779"/>
                  </a:cubicBezTo>
                  <a:cubicBezTo>
                    <a:pt x="19377" y="18779"/>
                    <a:pt x="19358" y="18775"/>
                    <a:pt x="19341" y="18775"/>
                  </a:cubicBezTo>
                  <a:cubicBezTo>
                    <a:pt x="19328" y="18775"/>
                    <a:pt x="19317" y="18777"/>
                    <a:pt x="19307" y="18783"/>
                  </a:cubicBezTo>
                  <a:cubicBezTo>
                    <a:pt x="19327" y="18793"/>
                    <a:pt x="19353" y="18799"/>
                    <a:pt x="19377" y="18799"/>
                  </a:cubicBezTo>
                  <a:cubicBezTo>
                    <a:pt x="19400" y="18799"/>
                    <a:pt x="19422" y="18793"/>
                    <a:pt x="19431" y="18783"/>
                  </a:cubicBezTo>
                  <a:cubicBezTo>
                    <a:pt x="19441" y="18777"/>
                    <a:pt x="19448" y="18775"/>
                    <a:pt x="19453" y="18775"/>
                  </a:cubicBezTo>
                  <a:cubicBezTo>
                    <a:pt x="19468" y="18775"/>
                    <a:pt x="19477" y="18788"/>
                    <a:pt x="19494" y="18788"/>
                  </a:cubicBezTo>
                  <a:cubicBezTo>
                    <a:pt x="19501" y="18788"/>
                    <a:pt x="19507" y="18787"/>
                    <a:pt x="19516" y="18783"/>
                  </a:cubicBezTo>
                  <a:cubicBezTo>
                    <a:pt x="19516" y="18783"/>
                    <a:pt x="19534" y="18792"/>
                    <a:pt x="19551" y="18792"/>
                  </a:cubicBezTo>
                  <a:cubicBezTo>
                    <a:pt x="19560" y="18792"/>
                    <a:pt x="19569" y="18790"/>
                    <a:pt x="19576" y="18783"/>
                  </a:cubicBezTo>
                  <a:cubicBezTo>
                    <a:pt x="19586" y="18770"/>
                    <a:pt x="19595" y="18770"/>
                    <a:pt x="19609" y="18770"/>
                  </a:cubicBezTo>
                  <a:cubicBezTo>
                    <a:pt x="19622" y="18770"/>
                    <a:pt x="19638" y="18770"/>
                    <a:pt x="19660" y="18757"/>
                  </a:cubicBezTo>
                  <a:cubicBezTo>
                    <a:pt x="19640" y="18783"/>
                    <a:pt x="19640" y="18783"/>
                    <a:pt x="19640" y="18804"/>
                  </a:cubicBezTo>
                  <a:cubicBezTo>
                    <a:pt x="19667" y="18804"/>
                    <a:pt x="19702" y="18794"/>
                    <a:pt x="19736" y="18794"/>
                  </a:cubicBezTo>
                  <a:cubicBezTo>
                    <a:pt x="19753" y="18794"/>
                    <a:pt x="19770" y="18797"/>
                    <a:pt x="19785" y="18804"/>
                  </a:cubicBezTo>
                  <a:cubicBezTo>
                    <a:pt x="19815" y="18793"/>
                    <a:pt x="19846" y="18793"/>
                    <a:pt x="19877" y="18793"/>
                  </a:cubicBezTo>
                  <a:cubicBezTo>
                    <a:pt x="19908" y="18793"/>
                    <a:pt x="19939" y="18793"/>
                    <a:pt x="19969" y="18783"/>
                  </a:cubicBezTo>
                  <a:cubicBezTo>
                    <a:pt x="19989" y="18737"/>
                    <a:pt x="20053" y="18757"/>
                    <a:pt x="20053" y="18696"/>
                  </a:cubicBezTo>
                  <a:cubicBezTo>
                    <a:pt x="20073" y="18716"/>
                    <a:pt x="20113" y="18716"/>
                    <a:pt x="20138" y="18716"/>
                  </a:cubicBezTo>
                  <a:cubicBezTo>
                    <a:pt x="20198" y="18696"/>
                    <a:pt x="20237" y="18696"/>
                    <a:pt x="20282" y="18696"/>
                  </a:cubicBezTo>
                  <a:lnTo>
                    <a:pt x="20466" y="18696"/>
                  </a:lnTo>
                  <a:cubicBezTo>
                    <a:pt x="20466" y="18696"/>
                    <a:pt x="20466" y="18675"/>
                    <a:pt x="20486" y="18675"/>
                  </a:cubicBezTo>
                  <a:cubicBezTo>
                    <a:pt x="20491" y="18677"/>
                    <a:pt x="20496" y="18678"/>
                    <a:pt x="20501" y="18678"/>
                  </a:cubicBezTo>
                  <a:cubicBezTo>
                    <a:pt x="20530" y="18678"/>
                    <a:pt x="20558" y="18641"/>
                    <a:pt x="20585" y="18641"/>
                  </a:cubicBezTo>
                  <a:cubicBezTo>
                    <a:pt x="20594" y="18641"/>
                    <a:pt x="20602" y="18645"/>
                    <a:pt x="20611" y="18655"/>
                  </a:cubicBezTo>
                  <a:cubicBezTo>
                    <a:pt x="20611" y="18675"/>
                    <a:pt x="20591" y="18655"/>
                    <a:pt x="20571" y="18696"/>
                  </a:cubicBezTo>
                  <a:cubicBezTo>
                    <a:pt x="20575" y="18700"/>
                    <a:pt x="20580" y="18702"/>
                    <a:pt x="20586" y="18702"/>
                  </a:cubicBezTo>
                  <a:cubicBezTo>
                    <a:pt x="20603" y="18702"/>
                    <a:pt x="20624" y="18690"/>
                    <a:pt x="20640" y="18690"/>
                  </a:cubicBezTo>
                  <a:cubicBezTo>
                    <a:pt x="20646" y="18690"/>
                    <a:pt x="20651" y="18691"/>
                    <a:pt x="20656" y="18696"/>
                  </a:cubicBezTo>
                  <a:cubicBezTo>
                    <a:pt x="20656" y="18696"/>
                    <a:pt x="20656" y="18675"/>
                    <a:pt x="20675" y="18675"/>
                  </a:cubicBezTo>
                  <a:cubicBezTo>
                    <a:pt x="20695" y="18675"/>
                    <a:pt x="20715" y="18655"/>
                    <a:pt x="20735" y="18629"/>
                  </a:cubicBezTo>
                  <a:lnTo>
                    <a:pt x="20715" y="18608"/>
                  </a:lnTo>
                  <a:cubicBezTo>
                    <a:pt x="20840" y="18526"/>
                    <a:pt x="20859" y="18501"/>
                    <a:pt x="20859" y="18460"/>
                  </a:cubicBezTo>
                  <a:cubicBezTo>
                    <a:pt x="20840" y="18439"/>
                    <a:pt x="20815" y="18434"/>
                    <a:pt x="20789" y="18434"/>
                  </a:cubicBezTo>
                  <a:cubicBezTo>
                    <a:pt x="20764" y="18434"/>
                    <a:pt x="20737" y="18439"/>
                    <a:pt x="20715" y="18439"/>
                  </a:cubicBezTo>
                  <a:cubicBezTo>
                    <a:pt x="20695" y="18449"/>
                    <a:pt x="20675" y="18455"/>
                    <a:pt x="20657" y="18455"/>
                  </a:cubicBezTo>
                  <a:cubicBezTo>
                    <a:pt x="20639" y="18455"/>
                    <a:pt x="20623" y="18449"/>
                    <a:pt x="20611" y="18439"/>
                  </a:cubicBezTo>
                  <a:lnTo>
                    <a:pt x="20571" y="18439"/>
                  </a:lnTo>
                  <a:cubicBezTo>
                    <a:pt x="20561" y="18449"/>
                    <a:pt x="20546" y="18449"/>
                    <a:pt x="20528" y="18449"/>
                  </a:cubicBezTo>
                  <a:cubicBezTo>
                    <a:pt x="20510" y="18449"/>
                    <a:pt x="20489" y="18449"/>
                    <a:pt x="20466" y="18460"/>
                  </a:cubicBezTo>
                  <a:lnTo>
                    <a:pt x="20466" y="18418"/>
                  </a:lnTo>
                  <a:cubicBezTo>
                    <a:pt x="20427" y="18460"/>
                    <a:pt x="20387" y="18439"/>
                    <a:pt x="20342" y="18460"/>
                  </a:cubicBezTo>
                  <a:cubicBezTo>
                    <a:pt x="20329" y="18460"/>
                    <a:pt x="20324" y="18450"/>
                    <a:pt x="20317" y="18450"/>
                  </a:cubicBezTo>
                  <a:cubicBezTo>
                    <a:pt x="20313" y="18450"/>
                    <a:pt x="20309" y="18453"/>
                    <a:pt x="20302" y="18460"/>
                  </a:cubicBezTo>
                  <a:cubicBezTo>
                    <a:pt x="20262" y="18480"/>
                    <a:pt x="20218" y="18480"/>
                    <a:pt x="20178" y="18501"/>
                  </a:cubicBezTo>
                  <a:cubicBezTo>
                    <a:pt x="20158" y="18480"/>
                    <a:pt x="20158" y="18480"/>
                    <a:pt x="20138" y="18460"/>
                  </a:cubicBezTo>
                  <a:cubicBezTo>
                    <a:pt x="20138" y="18480"/>
                    <a:pt x="20113" y="18480"/>
                    <a:pt x="20113" y="18501"/>
                  </a:cubicBezTo>
                  <a:cubicBezTo>
                    <a:pt x="20088" y="18483"/>
                    <a:pt x="20066" y="18477"/>
                    <a:pt x="20046" y="18477"/>
                  </a:cubicBezTo>
                  <a:cubicBezTo>
                    <a:pt x="20019" y="18477"/>
                    <a:pt x="19995" y="18489"/>
                    <a:pt x="19969" y="18501"/>
                  </a:cubicBezTo>
                  <a:cubicBezTo>
                    <a:pt x="19909" y="18501"/>
                    <a:pt x="19864" y="18526"/>
                    <a:pt x="19824" y="18526"/>
                  </a:cubicBezTo>
                  <a:cubicBezTo>
                    <a:pt x="19815" y="18537"/>
                    <a:pt x="19810" y="18542"/>
                    <a:pt x="19805" y="18542"/>
                  </a:cubicBezTo>
                  <a:cubicBezTo>
                    <a:pt x="19800" y="18542"/>
                    <a:pt x="19795" y="18537"/>
                    <a:pt x="19785" y="18526"/>
                  </a:cubicBezTo>
                  <a:cubicBezTo>
                    <a:pt x="19781" y="18530"/>
                    <a:pt x="19777" y="18532"/>
                    <a:pt x="19773" y="18532"/>
                  </a:cubicBezTo>
                  <a:cubicBezTo>
                    <a:pt x="19760" y="18532"/>
                    <a:pt x="19747" y="18518"/>
                    <a:pt x="19734" y="18518"/>
                  </a:cubicBezTo>
                  <a:cubicBezTo>
                    <a:pt x="19729" y="18518"/>
                    <a:pt x="19725" y="18521"/>
                    <a:pt x="19720" y="18526"/>
                  </a:cubicBezTo>
                  <a:cubicBezTo>
                    <a:pt x="19700" y="18526"/>
                    <a:pt x="19680" y="18526"/>
                    <a:pt x="19680" y="18501"/>
                  </a:cubicBezTo>
                  <a:cubicBezTo>
                    <a:pt x="19648" y="18490"/>
                    <a:pt x="19632" y="18485"/>
                    <a:pt x="19616" y="18485"/>
                  </a:cubicBezTo>
                  <a:cubicBezTo>
                    <a:pt x="19601" y="18485"/>
                    <a:pt x="19586" y="18490"/>
                    <a:pt x="19556" y="18501"/>
                  </a:cubicBezTo>
                  <a:cubicBezTo>
                    <a:pt x="19536" y="18480"/>
                    <a:pt x="19556" y="18460"/>
                    <a:pt x="19536" y="18460"/>
                  </a:cubicBezTo>
                  <a:cubicBezTo>
                    <a:pt x="19536" y="18460"/>
                    <a:pt x="19527" y="18450"/>
                    <a:pt x="19521" y="18450"/>
                  </a:cubicBezTo>
                  <a:cubicBezTo>
                    <a:pt x="19518" y="18450"/>
                    <a:pt x="19516" y="18453"/>
                    <a:pt x="19516" y="18460"/>
                  </a:cubicBezTo>
                  <a:cubicBezTo>
                    <a:pt x="19536" y="18480"/>
                    <a:pt x="19516" y="18501"/>
                    <a:pt x="19536" y="18526"/>
                  </a:cubicBezTo>
                  <a:cubicBezTo>
                    <a:pt x="19536" y="18547"/>
                    <a:pt x="19556" y="18526"/>
                    <a:pt x="19556" y="18567"/>
                  </a:cubicBezTo>
                  <a:lnTo>
                    <a:pt x="19491" y="18567"/>
                  </a:lnTo>
                  <a:cubicBezTo>
                    <a:pt x="19491" y="18547"/>
                    <a:pt x="19491" y="18547"/>
                    <a:pt x="19471" y="18526"/>
                  </a:cubicBezTo>
                  <a:cubicBezTo>
                    <a:pt x="19464" y="18541"/>
                    <a:pt x="19457" y="18545"/>
                    <a:pt x="19449" y="18545"/>
                  </a:cubicBezTo>
                  <a:cubicBezTo>
                    <a:pt x="19441" y="18545"/>
                    <a:pt x="19433" y="18541"/>
                    <a:pt x="19425" y="18541"/>
                  </a:cubicBezTo>
                  <a:cubicBezTo>
                    <a:pt x="19420" y="18541"/>
                    <a:pt x="19416" y="18542"/>
                    <a:pt x="19411" y="18547"/>
                  </a:cubicBezTo>
                  <a:lnTo>
                    <a:pt x="19367" y="18547"/>
                  </a:lnTo>
                  <a:cubicBezTo>
                    <a:pt x="19347" y="18537"/>
                    <a:pt x="19322" y="18532"/>
                    <a:pt x="19297" y="18532"/>
                  </a:cubicBezTo>
                  <a:cubicBezTo>
                    <a:pt x="19271" y="18532"/>
                    <a:pt x="19245" y="18537"/>
                    <a:pt x="19222" y="18547"/>
                  </a:cubicBezTo>
                  <a:cubicBezTo>
                    <a:pt x="19202" y="18547"/>
                    <a:pt x="19163" y="18526"/>
                    <a:pt x="19143" y="18526"/>
                  </a:cubicBezTo>
                  <a:cubicBezTo>
                    <a:pt x="19118" y="18526"/>
                    <a:pt x="19118" y="18526"/>
                    <a:pt x="19098" y="18547"/>
                  </a:cubicBezTo>
                  <a:cubicBezTo>
                    <a:pt x="19091" y="18532"/>
                    <a:pt x="19085" y="18526"/>
                    <a:pt x="19078" y="18526"/>
                  </a:cubicBezTo>
                  <a:cubicBezTo>
                    <a:pt x="19065" y="18526"/>
                    <a:pt x="19052" y="18547"/>
                    <a:pt x="19038" y="18547"/>
                  </a:cubicBezTo>
                  <a:cubicBezTo>
                    <a:pt x="19018" y="18526"/>
                    <a:pt x="18974" y="18526"/>
                    <a:pt x="18954" y="18526"/>
                  </a:cubicBezTo>
                  <a:lnTo>
                    <a:pt x="18954" y="18501"/>
                  </a:lnTo>
                  <a:cubicBezTo>
                    <a:pt x="18954" y="18501"/>
                    <a:pt x="18934" y="18501"/>
                    <a:pt x="18934" y="18480"/>
                  </a:cubicBezTo>
                  <a:cubicBezTo>
                    <a:pt x="18934" y="18480"/>
                    <a:pt x="18954" y="18480"/>
                    <a:pt x="18954" y="18460"/>
                  </a:cubicBezTo>
                  <a:lnTo>
                    <a:pt x="18994" y="18460"/>
                  </a:lnTo>
                  <a:cubicBezTo>
                    <a:pt x="19010" y="18460"/>
                    <a:pt x="19016" y="18469"/>
                    <a:pt x="19023" y="18469"/>
                  </a:cubicBezTo>
                  <a:cubicBezTo>
                    <a:pt x="19027" y="18469"/>
                    <a:pt x="19032" y="18467"/>
                    <a:pt x="19038" y="18460"/>
                  </a:cubicBezTo>
                  <a:cubicBezTo>
                    <a:pt x="19038" y="18439"/>
                    <a:pt x="19018" y="18418"/>
                    <a:pt x="18994" y="18418"/>
                  </a:cubicBezTo>
                  <a:cubicBezTo>
                    <a:pt x="18974" y="18429"/>
                    <a:pt x="18964" y="18434"/>
                    <a:pt x="18948" y="18434"/>
                  </a:cubicBezTo>
                  <a:cubicBezTo>
                    <a:pt x="18932" y="18434"/>
                    <a:pt x="18911" y="18429"/>
                    <a:pt x="18869" y="18418"/>
                  </a:cubicBezTo>
                  <a:lnTo>
                    <a:pt x="18849" y="18418"/>
                  </a:lnTo>
                  <a:lnTo>
                    <a:pt x="18849" y="18439"/>
                  </a:lnTo>
                  <a:cubicBezTo>
                    <a:pt x="18829" y="18439"/>
                    <a:pt x="18809" y="18460"/>
                    <a:pt x="18789" y="18460"/>
                  </a:cubicBezTo>
                  <a:lnTo>
                    <a:pt x="18789" y="18418"/>
                  </a:lnTo>
                  <a:cubicBezTo>
                    <a:pt x="18789" y="18412"/>
                    <a:pt x="18792" y="18409"/>
                    <a:pt x="18795" y="18409"/>
                  </a:cubicBezTo>
                  <a:cubicBezTo>
                    <a:pt x="18800" y="18409"/>
                    <a:pt x="18809" y="18418"/>
                    <a:pt x="18809" y="18418"/>
                  </a:cubicBezTo>
                  <a:cubicBezTo>
                    <a:pt x="18809" y="18398"/>
                    <a:pt x="18789" y="18372"/>
                    <a:pt x="18789" y="18372"/>
                  </a:cubicBezTo>
                  <a:cubicBezTo>
                    <a:pt x="18778" y="18369"/>
                    <a:pt x="18766" y="18367"/>
                    <a:pt x="18754" y="18367"/>
                  </a:cubicBezTo>
                  <a:cubicBezTo>
                    <a:pt x="18702" y="18367"/>
                    <a:pt x="18650" y="18398"/>
                    <a:pt x="18581" y="18398"/>
                  </a:cubicBezTo>
                  <a:lnTo>
                    <a:pt x="18601" y="18372"/>
                  </a:lnTo>
                  <a:cubicBezTo>
                    <a:pt x="18586" y="18358"/>
                    <a:pt x="18572" y="18343"/>
                    <a:pt x="18558" y="18343"/>
                  </a:cubicBezTo>
                  <a:cubicBezTo>
                    <a:pt x="18552" y="18343"/>
                    <a:pt x="18547" y="18346"/>
                    <a:pt x="18541" y="18352"/>
                  </a:cubicBezTo>
                  <a:cubicBezTo>
                    <a:pt x="18521" y="18352"/>
                    <a:pt x="18496" y="18331"/>
                    <a:pt x="18476" y="18331"/>
                  </a:cubicBezTo>
                  <a:cubicBezTo>
                    <a:pt x="18456" y="18331"/>
                    <a:pt x="18436" y="18331"/>
                    <a:pt x="18416" y="18311"/>
                  </a:cubicBezTo>
                  <a:cubicBezTo>
                    <a:pt x="18416" y="18331"/>
                    <a:pt x="18416" y="18352"/>
                    <a:pt x="18396" y="18352"/>
                  </a:cubicBezTo>
                  <a:lnTo>
                    <a:pt x="18372" y="18352"/>
                  </a:lnTo>
                  <a:cubicBezTo>
                    <a:pt x="18372" y="18352"/>
                    <a:pt x="18396" y="18352"/>
                    <a:pt x="18396" y="18331"/>
                  </a:cubicBezTo>
                  <a:cubicBezTo>
                    <a:pt x="18388" y="18324"/>
                    <a:pt x="18383" y="18322"/>
                    <a:pt x="18378" y="18322"/>
                  </a:cubicBezTo>
                  <a:cubicBezTo>
                    <a:pt x="18369" y="18322"/>
                    <a:pt x="18365" y="18331"/>
                    <a:pt x="18352" y="18331"/>
                  </a:cubicBezTo>
                  <a:cubicBezTo>
                    <a:pt x="18332" y="18331"/>
                    <a:pt x="18332" y="18311"/>
                    <a:pt x="18312" y="18290"/>
                  </a:cubicBezTo>
                  <a:cubicBezTo>
                    <a:pt x="18295" y="18299"/>
                    <a:pt x="18282" y="18304"/>
                    <a:pt x="18267" y="18304"/>
                  </a:cubicBezTo>
                  <a:cubicBezTo>
                    <a:pt x="18245" y="18304"/>
                    <a:pt x="18223" y="18294"/>
                    <a:pt x="18188" y="18270"/>
                  </a:cubicBezTo>
                  <a:cubicBezTo>
                    <a:pt x="18168" y="18282"/>
                    <a:pt x="18150" y="18287"/>
                    <a:pt x="18134" y="18287"/>
                  </a:cubicBezTo>
                  <a:cubicBezTo>
                    <a:pt x="18097" y="18287"/>
                    <a:pt x="18065" y="18262"/>
                    <a:pt x="18023" y="18244"/>
                  </a:cubicBezTo>
                  <a:cubicBezTo>
                    <a:pt x="18036" y="18230"/>
                    <a:pt x="18050" y="18226"/>
                    <a:pt x="18062" y="18226"/>
                  </a:cubicBezTo>
                  <a:cubicBezTo>
                    <a:pt x="18087" y="18226"/>
                    <a:pt x="18109" y="18244"/>
                    <a:pt x="18123" y="18244"/>
                  </a:cubicBezTo>
                  <a:cubicBezTo>
                    <a:pt x="18148" y="18270"/>
                    <a:pt x="18148" y="18270"/>
                    <a:pt x="18168" y="18270"/>
                  </a:cubicBezTo>
                  <a:cubicBezTo>
                    <a:pt x="18168" y="18223"/>
                    <a:pt x="18123" y="18203"/>
                    <a:pt x="18083" y="18203"/>
                  </a:cubicBezTo>
                  <a:cubicBezTo>
                    <a:pt x="18043" y="18203"/>
                    <a:pt x="17998" y="18182"/>
                    <a:pt x="17959" y="18182"/>
                  </a:cubicBezTo>
                  <a:cubicBezTo>
                    <a:pt x="17939" y="18162"/>
                    <a:pt x="17919" y="18141"/>
                    <a:pt x="17874" y="18141"/>
                  </a:cubicBezTo>
                  <a:cubicBezTo>
                    <a:pt x="17854" y="18116"/>
                    <a:pt x="17814" y="18095"/>
                    <a:pt x="17795" y="18074"/>
                  </a:cubicBezTo>
                  <a:cubicBezTo>
                    <a:pt x="17795" y="18074"/>
                    <a:pt x="17786" y="18066"/>
                    <a:pt x="17780" y="18066"/>
                  </a:cubicBezTo>
                  <a:cubicBezTo>
                    <a:pt x="17777" y="18066"/>
                    <a:pt x="17775" y="18068"/>
                    <a:pt x="17775" y="18074"/>
                  </a:cubicBezTo>
                  <a:cubicBezTo>
                    <a:pt x="17750" y="18095"/>
                    <a:pt x="17795" y="18095"/>
                    <a:pt x="17775" y="18141"/>
                  </a:cubicBezTo>
                  <a:cubicBezTo>
                    <a:pt x="17730" y="18095"/>
                    <a:pt x="17670" y="18141"/>
                    <a:pt x="17650" y="18074"/>
                  </a:cubicBezTo>
                  <a:lnTo>
                    <a:pt x="17650" y="18054"/>
                  </a:lnTo>
                  <a:cubicBezTo>
                    <a:pt x="17585" y="18054"/>
                    <a:pt x="17546" y="18034"/>
                    <a:pt x="17501" y="18034"/>
                  </a:cubicBezTo>
                  <a:cubicBezTo>
                    <a:pt x="17526" y="18054"/>
                    <a:pt x="17526" y="18074"/>
                    <a:pt x="17546" y="18074"/>
                  </a:cubicBezTo>
                  <a:cubicBezTo>
                    <a:pt x="17577" y="18074"/>
                    <a:pt x="17584" y="18101"/>
                    <a:pt x="17606" y="18101"/>
                  </a:cubicBezTo>
                  <a:cubicBezTo>
                    <a:pt x="17611" y="18101"/>
                    <a:pt x="17617" y="18099"/>
                    <a:pt x="17625" y="18095"/>
                  </a:cubicBezTo>
                  <a:lnTo>
                    <a:pt x="17625" y="18116"/>
                  </a:lnTo>
                  <a:lnTo>
                    <a:pt x="17605" y="18116"/>
                  </a:lnTo>
                  <a:cubicBezTo>
                    <a:pt x="17566" y="18074"/>
                    <a:pt x="17526" y="18095"/>
                    <a:pt x="17481" y="18074"/>
                  </a:cubicBezTo>
                  <a:cubicBezTo>
                    <a:pt x="17461" y="18074"/>
                    <a:pt x="17421" y="18054"/>
                    <a:pt x="17401" y="18054"/>
                  </a:cubicBezTo>
                  <a:cubicBezTo>
                    <a:pt x="17394" y="18060"/>
                    <a:pt x="17389" y="18063"/>
                    <a:pt x="17385" y="18063"/>
                  </a:cubicBezTo>
                  <a:cubicBezTo>
                    <a:pt x="17376" y="18063"/>
                    <a:pt x="17376" y="18048"/>
                    <a:pt x="17376" y="18034"/>
                  </a:cubicBezTo>
                  <a:cubicBezTo>
                    <a:pt x="17401" y="18034"/>
                    <a:pt x="17401" y="18034"/>
                    <a:pt x="17376" y="18013"/>
                  </a:cubicBezTo>
                  <a:cubicBezTo>
                    <a:pt x="17376" y="18013"/>
                    <a:pt x="17376" y="17987"/>
                    <a:pt x="17357" y="17987"/>
                  </a:cubicBezTo>
                  <a:cubicBezTo>
                    <a:pt x="17357" y="18000"/>
                    <a:pt x="17357" y="18007"/>
                    <a:pt x="17354" y="18007"/>
                  </a:cubicBezTo>
                  <a:cubicBezTo>
                    <a:pt x="17351" y="18007"/>
                    <a:pt x="17347" y="18000"/>
                    <a:pt x="17337" y="17987"/>
                  </a:cubicBezTo>
                  <a:lnTo>
                    <a:pt x="17357" y="17987"/>
                  </a:lnTo>
                  <a:cubicBezTo>
                    <a:pt x="17357" y="17977"/>
                    <a:pt x="17368" y="17977"/>
                    <a:pt x="17379" y="17977"/>
                  </a:cubicBezTo>
                  <a:cubicBezTo>
                    <a:pt x="17390" y="17977"/>
                    <a:pt x="17401" y="17977"/>
                    <a:pt x="17401" y="17967"/>
                  </a:cubicBezTo>
                  <a:cubicBezTo>
                    <a:pt x="17337" y="17967"/>
                    <a:pt x="17297" y="17926"/>
                    <a:pt x="17277" y="17885"/>
                  </a:cubicBezTo>
                  <a:cubicBezTo>
                    <a:pt x="17128" y="17859"/>
                    <a:pt x="16983" y="17818"/>
                    <a:pt x="16859" y="17777"/>
                  </a:cubicBezTo>
                  <a:lnTo>
                    <a:pt x="16839" y="17756"/>
                  </a:lnTo>
                  <a:cubicBezTo>
                    <a:pt x="16799" y="17731"/>
                    <a:pt x="16734" y="17710"/>
                    <a:pt x="16695" y="17669"/>
                  </a:cubicBezTo>
                  <a:cubicBezTo>
                    <a:pt x="16695" y="17690"/>
                    <a:pt x="16675" y="17690"/>
                    <a:pt x="16675" y="17690"/>
                  </a:cubicBezTo>
                  <a:cubicBezTo>
                    <a:pt x="16655" y="17690"/>
                    <a:pt x="16655" y="17648"/>
                    <a:pt x="16630" y="17648"/>
                  </a:cubicBezTo>
                  <a:cubicBezTo>
                    <a:pt x="16630" y="17648"/>
                    <a:pt x="16630" y="17669"/>
                    <a:pt x="16610" y="17669"/>
                  </a:cubicBezTo>
                  <a:cubicBezTo>
                    <a:pt x="16610" y="17648"/>
                    <a:pt x="16610" y="17628"/>
                    <a:pt x="16590" y="17628"/>
                  </a:cubicBezTo>
                  <a:cubicBezTo>
                    <a:pt x="16550" y="17628"/>
                    <a:pt x="16506" y="17602"/>
                    <a:pt x="16486" y="17602"/>
                  </a:cubicBezTo>
                  <a:cubicBezTo>
                    <a:pt x="16466" y="17582"/>
                    <a:pt x="16466" y="17561"/>
                    <a:pt x="16486" y="17561"/>
                  </a:cubicBezTo>
                  <a:cubicBezTo>
                    <a:pt x="16508" y="17582"/>
                    <a:pt x="16519" y="17592"/>
                    <a:pt x="16535" y="17592"/>
                  </a:cubicBezTo>
                  <a:cubicBezTo>
                    <a:pt x="16550" y="17592"/>
                    <a:pt x="16570" y="17582"/>
                    <a:pt x="16610" y="17561"/>
                  </a:cubicBezTo>
                  <a:lnTo>
                    <a:pt x="16610" y="17541"/>
                  </a:lnTo>
                  <a:lnTo>
                    <a:pt x="16530" y="17541"/>
                  </a:lnTo>
                  <a:cubicBezTo>
                    <a:pt x="16506" y="17520"/>
                    <a:pt x="16486" y="17520"/>
                    <a:pt x="16466" y="17520"/>
                  </a:cubicBezTo>
                  <a:cubicBezTo>
                    <a:pt x="16466" y="17520"/>
                    <a:pt x="16466" y="17541"/>
                    <a:pt x="16446" y="17561"/>
                  </a:cubicBezTo>
                  <a:lnTo>
                    <a:pt x="16426" y="17561"/>
                  </a:lnTo>
                  <a:cubicBezTo>
                    <a:pt x="16426" y="17541"/>
                    <a:pt x="16426" y="17520"/>
                    <a:pt x="16406" y="17520"/>
                  </a:cubicBezTo>
                  <a:cubicBezTo>
                    <a:pt x="16401" y="17525"/>
                    <a:pt x="16396" y="17526"/>
                    <a:pt x="16391" y="17526"/>
                  </a:cubicBezTo>
                  <a:cubicBezTo>
                    <a:pt x="16377" y="17526"/>
                    <a:pt x="16363" y="17514"/>
                    <a:pt x="16344" y="17514"/>
                  </a:cubicBezTo>
                  <a:cubicBezTo>
                    <a:pt x="16337" y="17514"/>
                    <a:pt x="16330" y="17516"/>
                    <a:pt x="16321" y="17520"/>
                  </a:cubicBezTo>
                  <a:cubicBezTo>
                    <a:pt x="16321" y="17500"/>
                    <a:pt x="16321" y="17474"/>
                    <a:pt x="16302" y="17433"/>
                  </a:cubicBezTo>
                  <a:cubicBezTo>
                    <a:pt x="16302" y="17474"/>
                    <a:pt x="16282" y="17474"/>
                    <a:pt x="16282" y="17500"/>
                  </a:cubicBezTo>
                  <a:cubicBezTo>
                    <a:pt x="16257" y="17453"/>
                    <a:pt x="16217" y="17453"/>
                    <a:pt x="16197" y="17433"/>
                  </a:cubicBezTo>
                  <a:cubicBezTo>
                    <a:pt x="16157" y="17412"/>
                    <a:pt x="16132" y="17392"/>
                    <a:pt x="16093" y="17371"/>
                  </a:cubicBezTo>
                  <a:cubicBezTo>
                    <a:pt x="16112" y="17371"/>
                    <a:pt x="16112" y="17371"/>
                    <a:pt x="16112" y="17346"/>
                  </a:cubicBezTo>
                  <a:cubicBezTo>
                    <a:pt x="16106" y="17339"/>
                    <a:pt x="16099" y="17336"/>
                    <a:pt x="16093" y="17336"/>
                  </a:cubicBezTo>
                  <a:cubicBezTo>
                    <a:pt x="16080" y="17336"/>
                    <a:pt x="16066" y="17346"/>
                    <a:pt x="16053" y="17346"/>
                  </a:cubicBezTo>
                  <a:cubicBezTo>
                    <a:pt x="16033" y="17325"/>
                    <a:pt x="15968" y="17325"/>
                    <a:pt x="15948" y="17284"/>
                  </a:cubicBezTo>
                  <a:cubicBezTo>
                    <a:pt x="15928" y="17243"/>
                    <a:pt x="15864" y="17243"/>
                    <a:pt x="15844" y="17197"/>
                  </a:cubicBezTo>
                  <a:cubicBezTo>
                    <a:pt x="15852" y="17193"/>
                    <a:pt x="15858" y="17191"/>
                    <a:pt x="15864" y="17191"/>
                  </a:cubicBezTo>
                  <a:cubicBezTo>
                    <a:pt x="15885" y="17191"/>
                    <a:pt x="15889" y="17217"/>
                    <a:pt x="15908" y="17217"/>
                  </a:cubicBezTo>
                  <a:lnTo>
                    <a:pt x="15968" y="17217"/>
                  </a:lnTo>
                  <a:cubicBezTo>
                    <a:pt x="15948" y="17197"/>
                    <a:pt x="15948" y="17176"/>
                    <a:pt x="15928" y="17156"/>
                  </a:cubicBezTo>
                  <a:cubicBezTo>
                    <a:pt x="15928" y="17135"/>
                    <a:pt x="15948" y="17135"/>
                    <a:pt x="15968" y="17135"/>
                  </a:cubicBezTo>
                  <a:cubicBezTo>
                    <a:pt x="15928" y="17135"/>
                    <a:pt x="15928" y="17089"/>
                    <a:pt x="15908" y="17089"/>
                  </a:cubicBezTo>
                  <a:cubicBezTo>
                    <a:pt x="15884" y="17089"/>
                    <a:pt x="15884" y="17069"/>
                    <a:pt x="15864" y="17069"/>
                  </a:cubicBezTo>
                  <a:cubicBezTo>
                    <a:pt x="15860" y="17072"/>
                    <a:pt x="15857" y="17074"/>
                    <a:pt x="15854" y="17074"/>
                  </a:cubicBezTo>
                  <a:cubicBezTo>
                    <a:pt x="15843" y="17074"/>
                    <a:pt x="15840" y="17048"/>
                    <a:pt x="15824" y="17048"/>
                  </a:cubicBezTo>
                  <a:cubicBezTo>
                    <a:pt x="15804" y="17048"/>
                    <a:pt x="15784" y="17027"/>
                    <a:pt x="15759" y="17007"/>
                  </a:cubicBezTo>
                  <a:cubicBezTo>
                    <a:pt x="15746" y="17007"/>
                    <a:pt x="15741" y="16998"/>
                    <a:pt x="15734" y="16998"/>
                  </a:cubicBezTo>
                  <a:cubicBezTo>
                    <a:pt x="15730" y="16998"/>
                    <a:pt x="15726" y="17000"/>
                    <a:pt x="15719" y="17007"/>
                  </a:cubicBezTo>
                  <a:lnTo>
                    <a:pt x="15719" y="17027"/>
                  </a:lnTo>
                  <a:cubicBezTo>
                    <a:pt x="15739" y="17027"/>
                    <a:pt x="15759" y="17027"/>
                    <a:pt x="15759" y="17048"/>
                  </a:cubicBezTo>
                  <a:cubicBezTo>
                    <a:pt x="15739" y="17048"/>
                    <a:pt x="15719" y="17048"/>
                    <a:pt x="15719" y="17027"/>
                  </a:cubicBezTo>
                  <a:lnTo>
                    <a:pt x="15680" y="17027"/>
                  </a:lnTo>
                  <a:cubicBezTo>
                    <a:pt x="15680" y="17048"/>
                    <a:pt x="15719" y="17048"/>
                    <a:pt x="15719" y="17069"/>
                  </a:cubicBezTo>
                  <a:cubicBezTo>
                    <a:pt x="15719" y="17089"/>
                    <a:pt x="15700" y="17089"/>
                    <a:pt x="15700" y="17089"/>
                  </a:cubicBezTo>
                  <a:cubicBezTo>
                    <a:pt x="15680" y="17069"/>
                    <a:pt x="15680" y="17069"/>
                    <a:pt x="15660" y="17048"/>
                  </a:cubicBezTo>
                  <a:lnTo>
                    <a:pt x="15660" y="17027"/>
                  </a:lnTo>
                  <a:cubicBezTo>
                    <a:pt x="15615" y="17027"/>
                    <a:pt x="15595" y="17007"/>
                    <a:pt x="15575" y="16961"/>
                  </a:cubicBezTo>
                  <a:lnTo>
                    <a:pt x="15555" y="16940"/>
                  </a:lnTo>
                  <a:cubicBezTo>
                    <a:pt x="15555" y="16920"/>
                    <a:pt x="15555" y="16920"/>
                    <a:pt x="15535" y="16899"/>
                  </a:cubicBezTo>
                  <a:cubicBezTo>
                    <a:pt x="15471" y="16832"/>
                    <a:pt x="15411" y="16771"/>
                    <a:pt x="15326" y="16750"/>
                  </a:cubicBezTo>
                  <a:cubicBezTo>
                    <a:pt x="15326" y="16730"/>
                    <a:pt x="15307" y="16730"/>
                    <a:pt x="15287" y="16704"/>
                  </a:cubicBezTo>
                  <a:cubicBezTo>
                    <a:pt x="15262" y="16683"/>
                    <a:pt x="15222" y="16663"/>
                    <a:pt x="15182" y="16643"/>
                  </a:cubicBezTo>
                  <a:cubicBezTo>
                    <a:pt x="15162" y="16643"/>
                    <a:pt x="15162" y="16622"/>
                    <a:pt x="15137" y="16622"/>
                  </a:cubicBezTo>
                  <a:cubicBezTo>
                    <a:pt x="15118" y="16601"/>
                    <a:pt x="15118" y="16576"/>
                    <a:pt x="15098" y="16576"/>
                  </a:cubicBezTo>
                  <a:cubicBezTo>
                    <a:pt x="15078" y="16576"/>
                    <a:pt x="15058" y="16555"/>
                    <a:pt x="15058" y="16534"/>
                  </a:cubicBezTo>
                  <a:cubicBezTo>
                    <a:pt x="15118" y="16555"/>
                    <a:pt x="15162" y="16622"/>
                    <a:pt x="15222" y="16622"/>
                  </a:cubicBezTo>
                  <a:cubicBezTo>
                    <a:pt x="15222" y="16601"/>
                    <a:pt x="15222" y="16601"/>
                    <a:pt x="15202" y="16576"/>
                  </a:cubicBezTo>
                  <a:cubicBezTo>
                    <a:pt x="15202" y="16566"/>
                    <a:pt x="15197" y="16566"/>
                    <a:pt x="15190" y="16566"/>
                  </a:cubicBezTo>
                  <a:cubicBezTo>
                    <a:pt x="15182" y="16566"/>
                    <a:pt x="15172" y="16566"/>
                    <a:pt x="15162" y="16555"/>
                  </a:cubicBezTo>
                  <a:cubicBezTo>
                    <a:pt x="15162" y="16545"/>
                    <a:pt x="15156" y="16545"/>
                    <a:pt x="15150" y="16545"/>
                  </a:cubicBezTo>
                  <a:cubicBezTo>
                    <a:pt x="15144" y="16545"/>
                    <a:pt x="15137" y="16545"/>
                    <a:pt x="15137" y="16534"/>
                  </a:cubicBezTo>
                  <a:lnTo>
                    <a:pt x="15137" y="16514"/>
                  </a:lnTo>
                  <a:cubicBezTo>
                    <a:pt x="15118" y="16514"/>
                    <a:pt x="15098" y="16514"/>
                    <a:pt x="15078" y="16494"/>
                  </a:cubicBezTo>
                  <a:cubicBezTo>
                    <a:pt x="15038" y="16447"/>
                    <a:pt x="14993" y="16365"/>
                    <a:pt x="14913" y="16319"/>
                  </a:cubicBezTo>
                  <a:lnTo>
                    <a:pt x="14913" y="16345"/>
                  </a:lnTo>
                  <a:cubicBezTo>
                    <a:pt x="14953" y="16365"/>
                    <a:pt x="14973" y="16406"/>
                    <a:pt x="14993" y="16447"/>
                  </a:cubicBezTo>
                  <a:cubicBezTo>
                    <a:pt x="14989" y="16443"/>
                    <a:pt x="14985" y="16442"/>
                    <a:pt x="14982" y="16442"/>
                  </a:cubicBezTo>
                  <a:cubicBezTo>
                    <a:pt x="14971" y="16442"/>
                    <a:pt x="14961" y="16455"/>
                    <a:pt x="14956" y="16455"/>
                  </a:cubicBezTo>
                  <a:cubicBezTo>
                    <a:pt x="14954" y="16455"/>
                    <a:pt x="14953" y="16453"/>
                    <a:pt x="14953" y="16447"/>
                  </a:cubicBezTo>
                  <a:cubicBezTo>
                    <a:pt x="14913" y="16447"/>
                    <a:pt x="14933" y="16406"/>
                    <a:pt x="14913" y="16406"/>
                  </a:cubicBezTo>
                  <a:cubicBezTo>
                    <a:pt x="14889" y="16406"/>
                    <a:pt x="14869" y="16386"/>
                    <a:pt x="14849" y="16386"/>
                  </a:cubicBezTo>
                  <a:cubicBezTo>
                    <a:pt x="14869" y="16365"/>
                    <a:pt x="14849" y="16365"/>
                    <a:pt x="14829" y="16345"/>
                  </a:cubicBezTo>
                  <a:cubicBezTo>
                    <a:pt x="14809" y="16345"/>
                    <a:pt x="14789" y="16319"/>
                    <a:pt x="14764" y="16278"/>
                  </a:cubicBezTo>
                  <a:lnTo>
                    <a:pt x="14744" y="16257"/>
                  </a:lnTo>
                  <a:cubicBezTo>
                    <a:pt x="14744" y="16257"/>
                    <a:pt x="14744" y="16278"/>
                    <a:pt x="14724" y="16278"/>
                  </a:cubicBezTo>
                  <a:cubicBezTo>
                    <a:pt x="14724" y="16257"/>
                    <a:pt x="14724" y="16257"/>
                    <a:pt x="14744" y="16257"/>
                  </a:cubicBezTo>
                  <a:cubicBezTo>
                    <a:pt x="14744" y="16237"/>
                    <a:pt x="14705" y="16237"/>
                    <a:pt x="14724" y="16216"/>
                  </a:cubicBezTo>
                  <a:lnTo>
                    <a:pt x="14724" y="16191"/>
                  </a:lnTo>
                  <a:cubicBezTo>
                    <a:pt x="14705" y="16216"/>
                    <a:pt x="14685" y="16216"/>
                    <a:pt x="14665" y="16216"/>
                  </a:cubicBezTo>
                  <a:cubicBezTo>
                    <a:pt x="14640" y="16191"/>
                    <a:pt x="14620" y="16170"/>
                    <a:pt x="14580" y="16150"/>
                  </a:cubicBezTo>
                  <a:lnTo>
                    <a:pt x="14580" y="16129"/>
                  </a:lnTo>
                  <a:cubicBezTo>
                    <a:pt x="14580" y="16129"/>
                    <a:pt x="14560" y="16108"/>
                    <a:pt x="14580" y="16108"/>
                  </a:cubicBezTo>
                  <a:cubicBezTo>
                    <a:pt x="14600" y="16108"/>
                    <a:pt x="14600" y="16129"/>
                    <a:pt x="14600" y="16150"/>
                  </a:cubicBezTo>
                  <a:cubicBezTo>
                    <a:pt x="14613" y="16150"/>
                    <a:pt x="14618" y="16159"/>
                    <a:pt x="14625" y="16159"/>
                  </a:cubicBezTo>
                  <a:cubicBezTo>
                    <a:pt x="14629" y="16159"/>
                    <a:pt x="14633" y="16156"/>
                    <a:pt x="14640" y="16150"/>
                  </a:cubicBezTo>
                  <a:cubicBezTo>
                    <a:pt x="14640" y="16129"/>
                    <a:pt x="14620" y="16108"/>
                    <a:pt x="14620" y="16062"/>
                  </a:cubicBezTo>
                  <a:cubicBezTo>
                    <a:pt x="14665" y="16062"/>
                    <a:pt x="14685" y="16129"/>
                    <a:pt x="14724" y="16129"/>
                  </a:cubicBezTo>
                  <a:cubicBezTo>
                    <a:pt x="14705" y="16062"/>
                    <a:pt x="14640" y="16021"/>
                    <a:pt x="14600" y="15980"/>
                  </a:cubicBezTo>
                  <a:lnTo>
                    <a:pt x="14600" y="16042"/>
                  </a:lnTo>
                  <a:lnTo>
                    <a:pt x="14640" y="16042"/>
                  </a:lnTo>
                  <a:cubicBezTo>
                    <a:pt x="14630" y="16052"/>
                    <a:pt x="14620" y="16057"/>
                    <a:pt x="14613" y="16057"/>
                  </a:cubicBezTo>
                  <a:cubicBezTo>
                    <a:pt x="14605" y="16057"/>
                    <a:pt x="14600" y="16052"/>
                    <a:pt x="14600" y="16042"/>
                  </a:cubicBezTo>
                  <a:cubicBezTo>
                    <a:pt x="14580" y="16042"/>
                    <a:pt x="14580" y="16021"/>
                    <a:pt x="14580" y="16021"/>
                  </a:cubicBezTo>
                  <a:cubicBezTo>
                    <a:pt x="14570" y="16011"/>
                    <a:pt x="14565" y="16006"/>
                    <a:pt x="14560" y="16006"/>
                  </a:cubicBezTo>
                  <a:cubicBezTo>
                    <a:pt x="14555" y="16006"/>
                    <a:pt x="14550" y="16011"/>
                    <a:pt x="14540" y="16021"/>
                  </a:cubicBezTo>
                  <a:cubicBezTo>
                    <a:pt x="14540" y="16042"/>
                    <a:pt x="14580" y="16042"/>
                    <a:pt x="14560" y="16088"/>
                  </a:cubicBezTo>
                  <a:cubicBezTo>
                    <a:pt x="14540" y="16062"/>
                    <a:pt x="14515" y="16042"/>
                    <a:pt x="14495" y="16021"/>
                  </a:cubicBezTo>
                  <a:cubicBezTo>
                    <a:pt x="14476" y="16001"/>
                    <a:pt x="14436" y="15980"/>
                    <a:pt x="14436" y="15960"/>
                  </a:cubicBezTo>
                  <a:cubicBezTo>
                    <a:pt x="14476" y="15960"/>
                    <a:pt x="14495" y="16001"/>
                    <a:pt x="14515" y="16001"/>
                  </a:cubicBezTo>
                  <a:cubicBezTo>
                    <a:pt x="14515" y="15980"/>
                    <a:pt x="14495" y="15934"/>
                    <a:pt x="14476" y="15934"/>
                  </a:cubicBezTo>
                  <a:cubicBezTo>
                    <a:pt x="14436" y="15934"/>
                    <a:pt x="14416" y="15893"/>
                    <a:pt x="14391" y="15873"/>
                  </a:cubicBezTo>
                  <a:cubicBezTo>
                    <a:pt x="14371" y="15831"/>
                    <a:pt x="14331" y="15806"/>
                    <a:pt x="14311" y="15764"/>
                  </a:cubicBezTo>
                  <a:cubicBezTo>
                    <a:pt x="14331" y="15764"/>
                    <a:pt x="14351" y="15764"/>
                    <a:pt x="14351" y="15785"/>
                  </a:cubicBezTo>
                  <a:cubicBezTo>
                    <a:pt x="14371" y="15806"/>
                    <a:pt x="14391" y="15806"/>
                    <a:pt x="14416" y="15831"/>
                  </a:cubicBezTo>
                  <a:cubicBezTo>
                    <a:pt x="14371" y="15744"/>
                    <a:pt x="14331" y="15703"/>
                    <a:pt x="14311" y="15703"/>
                  </a:cubicBezTo>
                  <a:lnTo>
                    <a:pt x="14311" y="15744"/>
                  </a:lnTo>
                  <a:cubicBezTo>
                    <a:pt x="14292" y="15744"/>
                    <a:pt x="14292" y="15724"/>
                    <a:pt x="14267" y="15724"/>
                  </a:cubicBezTo>
                  <a:lnTo>
                    <a:pt x="14267" y="15744"/>
                  </a:lnTo>
                  <a:cubicBezTo>
                    <a:pt x="14247" y="15703"/>
                    <a:pt x="14267" y="15677"/>
                    <a:pt x="14267" y="15657"/>
                  </a:cubicBezTo>
                  <a:lnTo>
                    <a:pt x="14247" y="15657"/>
                  </a:lnTo>
                  <a:cubicBezTo>
                    <a:pt x="14247" y="15677"/>
                    <a:pt x="14227" y="15677"/>
                    <a:pt x="14227" y="15703"/>
                  </a:cubicBezTo>
                  <a:cubicBezTo>
                    <a:pt x="14207" y="15677"/>
                    <a:pt x="14187" y="15657"/>
                    <a:pt x="14187" y="15636"/>
                  </a:cubicBezTo>
                  <a:cubicBezTo>
                    <a:pt x="14167" y="15636"/>
                    <a:pt x="14187" y="15636"/>
                    <a:pt x="14187" y="15616"/>
                  </a:cubicBezTo>
                  <a:cubicBezTo>
                    <a:pt x="14167" y="15616"/>
                    <a:pt x="14167" y="15616"/>
                    <a:pt x="14187" y="15595"/>
                  </a:cubicBezTo>
                  <a:cubicBezTo>
                    <a:pt x="14187" y="15575"/>
                    <a:pt x="14187" y="15529"/>
                    <a:pt x="14142" y="15529"/>
                  </a:cubicBezTo>
                  <a:cubicBezTo>
                    <a:pt x="14142" y="15549"/>
                    <a:pt x="14167" y="15575"/>
                    <a:pt x="14122" y="15595"/>
                  </a:cubicBezTo>
                  <a:cubicBezTo>
                    <a:pt x="14102" y="15575"/>
                    <a:pt x="14102" y="15549"/>
                    <a:pt x="14102" y="15549"/>
                  </a:cubicBezTo>
                  <a:cubicBezTo>
                    <a:pt x="13998" y="15508"/>
                    <a:pt x="13918" y="15421"/>
                    <a:pt x="13873" y="15318"/>
                  </a:cubicBezTo>
                  <a:cubicBezTo>
                    <a:pt x="13834" y="15292"/>
                    <a:pt x="13814" y="15251"/>
                    <a:pt x="13794" y="15210"/>
                  </a:cubicBezTo>
                  <a:cubicBezTo>
                    <a:pt x="13794" y="15190"/>
                    <a:pt x="13769" y="15190"/>
                    <a:pt x="13749" y="15164"/>
                  </a:cubicBezTo>
                  <a:lnTo>
                    <a:pt x="13814" y="15164"/>
                  </a:lnTo>
                  <a:cubicBezTo>
                    <a:pt x="13814" y="15177"/>
                    <a:pt x="13819" y="15183"/>
                    <a:pt x="13826" y="15183"/>
                  </a:cubicBezTo>
                  <a:cubicBezTo>
                    <a:pt x="13834" y="15183"/>
                    <a:pt x="13844" y="15177"/>
                    <a:pt x="13854" y="15164"/>
                  </a:cubicBezTo>
                  <a:cubicBezTo>
                    <a:pt x="13834" y="15143"/>
                    <a:pt x="13814" y="15123"/>
                    <a:pt x="13794" y="15103"/>
                  </a:cubicBezTo>
                  <a:lnTo>
                    <a:pt x="13834" y="15103"/>
                  </a:lnTo>
                  <a:cubicBezTo>
                    <a:pt x="13834" y="15061"/>
                    <a:pt x="13814" y="15061"/>
                    <a:pt x="13794" y="15036"/>
                  </a:cubicBezTo>
                  <a:cubicBezTo>
                    <a:pt x="13769" y="15061"/>
                    <a:pt x="13794" y="15061"/>
                    <a:pt x="13794" y="15082"/>
                  </a:cubicBezTo>
                  <a:cubicBezTo>
                    <a:pt x="13769" y="15103"/>
                    <a:pt x="13749" y="15103"/>
                    <a:pt x="13769" y="15123"/>
                  </a:cubicBezTo>
                  <a:cubicBezTo>
                    <a:pt x="13729" y="15123"/>
                    <a:pt x="13729" y="15103"/>
                    <a:pt x="13729" y="15082"/>
                  </a:cubicBezTo>
                  <a:lnTo>
                    <a:pt x="13689" y="15082"/>
                  </a:lnTo>
                  <a:lnTo>
                    <a:pt x="13689" y="15036"/>
                  </a:lnTo>
                  <a:cubicBezTo>
                    <a:pt x="13669" y="15015"/>
                    <a:pt x="13644" y="15015"/>
                    <a:pt x="13669" y="14995"/>
                  </a:cubicBezTo>
                  <a:cubicBezTo>
                    <a:pt x="13689" y="14995"/>
                    <a:pt x="13689" y="15036"/>
                    <a:pt x="13729" y="15036"/>
                  </a:cubicBezTo>
                  <a:cubicBezTo>
                    <a:pt x="13729" y="14974"/>
                    <a:pt x="13689" y="14954"/>
                    <a:pt x="13644" y="14907"/>
                  </a:cubicBezTo>
                  <a:cubicBezTo>
                    <a:pt x="13638" y="14916"/>
                    <a:pt x="13633" y="14919"/>
                    <a:pt x="13630" y="14919"/>
                  </a:cubicBezTo>
                  <a:cubicBezTo>
                    <a:pt x="13622" y="14919"/>
                    <a:pt x="13618" y="14907"/>
                    <a:pt x="13605" y="14907"/>
                  </a:cubicBezTo>
                  <a:cubicBezTo>
                    <a:pt x="13585" y="14907"/>
                    <a:pt x="13565" y="14933"/>
                    <a:pt x="13565" y="14954"/>
                  </a:cubicBezTo>
                  <a:cubicBezTo>
                    <a:pt x="13585" y="14954"/>
                    <a:pt x="13585" y="14954"/>
                    <a:pt x="13585" y="14974"/>
                  </a:cubicBezTo>
                  <a:cubicBezTo>
                    <a:pt x="13565" y="14974"/>
                    <a:pt x="13565" y="14954"/>
                    <a:pt x="13565" y="14954"/>
                  </a:cubicBezTo>
                  <a:cubicBezTo>
                    <a:pt x="13545" y="14933"/>
                    <a:pt x="13545" y="14933"/>
                    <a:pt x="13520" y="14933"/>
                  </a:cubicBezTo>
                  <a:cubicBezTo>
                    <a:pt x="13520" y="14907"/>
                    <a:pt x="13520" y="14907"/>
                    <a:pt x="13545" y="14887"/>
                  </a:cubicBezTo>
                  <a:cubicBezTo>
                    <a:pt x="13520" y="14887"/>
                    <a:pt x="13520" y="14866"/>
                    <a:pt x="13480" y="14866"/>
                  </a:cubicBezTo>
                  <a:cubicBezTo>
                    <a:pt x="13480" y="14866"/>
                    <a:pt x="13480" y="14846"/>
                    <a:pt x="13441" y="14825"/>
                  </a:cubicBezTo>
                  <a:cubicBezTo>
                    <a:pt x="13441" y="14825"/>
                    <a:pt x="13421" y="14825"/>
                    <a:pt x="13421" y="14805"/>
                  </a:cubicBezTo>
                  <a:cubicBezTo>
                    <a:pt x="13396" y="14779"/>
                    <a:pt x="13421" y="14759"/>
                    <a:pt x="13396" y="14759"/>
                  </a:cubicBezTo>
                  <a:cubicBezTo>
                    <a:pt x="13376" y="14759"/>
                    <a:pt x="13396" y="14717"/>
                    <a:pt x="13376" y="14697"/>
                  </a:cubicBezTo>
                  <a:cubicBezTo>
                    <a:pt x="13376" y="14697"/>
                    <a:pt x="13376" y="14676"/>
                    <a:pt x="13396" y="14676"/>
                  </a:cubicBezTo>
                  <a:cubicBezTo>
                    <a:pt x="13376" y="14651"/>
                    <a:pt x="13356" y="14610"/>
                    <a:pt x="13316" y="14568"/>
                  </a:cubicBezTo>
                  <a:cubicBezTo>
                    <a:pt x="13271" y="14548"/>
                    <a:pt x="13271" y="14522"/>
                    <a:pt x="13316" y="14481"/>
                  </a:cubicBezTo>
                  <a:cubicBezTo>
                    <a:pt x="13316" y="14481"/>
                    <a:pt x="13316" y="14502"/>
                    <a:pt x="13336" y="14502"/>
                  </a:cubicBezTo>
                  <a:cubicBezTo>
                    <a:pt x="13316" y="14461"/>
                    <a:pt x="13316" y="14440"/>
                    <a:pt x="13296" y="14420"/>
                  </a:cubicBezTo>
                  <a:cubicBezTo>
                    <a:pt x="13296" y="14440"/>
                    <a:pt x="13296" y="14440"/>
                    <a:pt x="13271" y="14461"/>
                  </a:cubicBezTo>
                  <a:cubicBezTo>
                    <a:pt x="13271" y="14420"/>
                    <a:pt x="13212" y="14420"/>
                    <a:pt x="13192" y="14373"/>
                  </a:cubicBezTo>
                  <a:cubicBezTo>
                    <a:pt x="13172" y="14373"/>
                    <a:pt x="13172" y="14353"/>
                    <a:pt x="13147" y="14353"/>
                  </a:cubicBezTo>
                  <a:cubicBezTo>
                    <a:pt x="13147" y="14367"/>
                    <a:pt x="13147" y="14382"/>
                    <a:pt x="13140" y="14382"/>
                  </a:cubicBezTo>
                  <a:cubicBezTo>
                    <a:pt x="13137" y="14382"/>
                    <a:pt x="13133" y="14379"/>
                    <a:pt x="13127" y="14373"/>
                  </a:cubicBezTo>
                  <a:cubicBezTo>
                    <a:pt x="13087" y="14353"/>
                    <a:pt x="13047" y="14333"/>
                    <a:pt x="13023" y="14266"/>
                  </a:cubicBezTo>
                  <a:lnTo>
                    <a:pt x="13067" y="14266"/>
                  </a:lnTo>
                  <a:cubicBezTo>
                    <a:pt x="13047" y="14245"/>
                    <a:pt x="13023" y="14225"/>
                    <a:pt x="13023" y="14204"/>
                  </a:cubicBezTo>
                  <a:cubicBezTo>
                    <a:pt x="13023" y="14204"/>
                    <a:pt x="13047" y="14204"/>
                    <a:pt x="13047" y="14184"/>
                  </a:cubicBezTo>
                  <a:cubicBezTo>
                    <a:pt x="13003" y="14184"/>
                    <a:pt x="12983" y="14184"/>
                    <a:pt x="12963" y="14163"/>
                  </a:cubicBezTo>
                  <a:cubicBezTo>
                    <a:pt x="12963" y="14163"/>
                    <a:pt x="12943" y="14137"/>
                    <a:pt x="12963" y="14117"/>
                  </a:cubicBezTo>
                  <a:cubicBezTo>
                    <a:pt x="12983" y="14137"/>
                    <a:pt x="12983" y="14137"/>
                    <a:pt x="13003" y="14137"/>
                  </a:cubicBezTo>
                  <a:cubicBezTo>
                    <a:pt x="13003" y="14117"/>
                    <a:pt x="12983" y="14117"/>
                    <a:pt x="12983" y="14096"/>
                  </a:cubicBezTo>
                  <a:cubicBezTo>
                    <a:pt x="12963" y="14055"/>
                    <a:pt x="12923" y="14009"/>
                    <a:pt x="12923" y="13968"/>
                  </a:cubicBezTo>
                  <a:cubicBezTo>
                    <a:pt x="12923" y="13947"/>
                    <a:pt x="12898" y="13927"/>
                    <a:pt x="12878" y="13927"/>
                  </a:cubicBezTo>
                  <a:cubicBezTo>
                    <a:pt x="12858" y="13968"/>
                    <a:pt x="12923" y="13968"/>
                    <a:pt x="12898" y="13989"/>
                  </a:cubicBezTo>
                  <a:cubicBezTo>
                    <a:pt x="12878" y="13989"/>
                    <a:pt x="12878" y="13968"/>
                    <a:pt x="12858" y="13947"/>
                  </a:cubicBezTo>
                  <a:lnTo>
                    <a:pt x="12858" y="13881"/>
                  </a:lnTo>
                  <a:cubicBezTo>
                    <a:pt x="12799" y="13860"/>
                    <a:pt x="12799" y="13778"/>
                    <a:pt x="12734" y="13732"/>
                  </a:cubicBezTo>
                  <a:lnTo>
                    <a:pt x="12714" y="13732"/>
                  </a:lnTo>
                  <a:lnTo>
                    <a:pt x="12714" y="13670"/>
                  </a:lnTo>
                  <a:cubicBezTo>
                    <a:pt x="12714" y="13670"/>
                    <a:pt x="12694" y="13670"/>
                    <a:pt x="12694" y="13650"/>
                  </a:cubicBezTo>
                  <a:cubicBezTo>
                    <a:pt x="12674" y="13624"/>
                    <a:pt x="12649" y="13603"/>
                    <a:pt x="12649" y="13583"/>
                  </a:cubicBezTo>
                  <a:cubicBezTo>
                    <a:pt x="12630" y="13542"/>
                    <a:pt x="12590" y="13542"/>
                    <a:pt x="12590" y="13521"/>
                  </a:cubicBezTo>
                  <a:cubicBezTo>
                    <a:pt x="12590" y="13496"/>
                    <a:pt x="12570" y="13496"/>
                    <a:pt x="12570" y="13475"/>
                  </a:cubicBezTo>
                  <a:cubicBezTo>
                    <a:pt x="12550" y="13434"/>
                    <a:pt x="12525" y="13414"/>
                    <a:pt x="12505" y="13393"/>
                  </a:cubicBezTo>
                  <a:cubicBezTo>
                    <a:pt x="12525" y="13393"/>
                    <a:pt x="12550" y="13367"/>
                    <a:pt x="12525" y="13347"/>
                  </a:cubicBezTo>
                  <a:lnTo>
                    <a:pt x="12505" y="13367"/>
                  </a:lnTo>
                  <a:cubicBezTo>
                    <a:pt x="12485" y="13347"/>
                    <a:pt x="12465" y="13347"/>
                    <a:pt x="12485" y="13326"/>
                  </a:cubicBezTo>
                  <a:cubicBezTo>
                    <a:pt x="12485" y="13326"/>
                    <a:pt x="12494" y="13335"/>
                    <a:pt x="12500" y="13335"/>
                  </a:cubicBezTo>
                  <a:cubicBezTo>
                    <a:pt x="12503" y="13335"/>
                    <a:pt x="12505" y="13333"/>
                    <a:pt x="12505" y="13326"/>
                  </a:cubicBezTo>
                  <a:cubicBezTo>
                    <a:pt x="12525" y="13326"/>
                    <a:pt x="12505" y="13326"/>
                    <a:pt x="12505" y="13306"/>
                  </a:cubicBezTo>
                  <a:cubicBezTo>
                    <a:pt x="12525" y="13306"/>
                    <a:pt x="12550" y="13306"/>
                    <a:pt x="12550" y="13326"/>
                  </a:cubicBezTo>
                  <a:lnTo>
                    <a:pt x="12570" y="13326"/>
                  </a:lnTo>
                  <a:lnTo>
                    <a:pt x="12570" y="13285"/>
                  </a:lnTo>
                  <a:cubicBezTo>
                    <a:pt x="12610" y="13219"/>
                    <a:pt x="12714" y="13219"/>
                    <a:pt x="12774" y="13177"/>
                  </a:cubicBezTo>
                  <a:lnTo>
                    <a:pt x="12838" y="13177"/>
                  </a:lnTo>
                  <a:cubicBezTo>
                    <a:pt x="12858" y="13198"/>
                    <a:pt x="12878" y="13219"/>
                    <a:pt x="12898" y="13265"/>
                  </a:cubicBezTo>
                  <a:cubicBezTo>
                    <a:pt x="12943" y="13347"/>
                    <a:pt x="13003" y="13455"/>
                    <a:pt x="13067" y="13563"/>
                  </a:cubicBezTo>
                  <a:cubicBezTo>
                    <a:pt x="13087" y="13603"/>
                    <a:pt x="13087" y="13650"/>
                    <a:pt x="13127" y="13691"/>
                  </a:cubicBezTo>
                  <a:cubicBezTo>
                    <a:pt x="13147" y="13711"/>
                    <a:pt x="13172" y="13732"/>
                    <a:pt x="13172" y="13752"/>
                  </a:cubicBezTo>
                  <a:cubicBezTo>
                    <a:pt x="13212" y="13819"/>
                    <a:pt x="13251" y="13881"/>
                    <a:pt x="13296" y="13927"/>
                  </a:cubicBezTo>
                  <a:cubicBezTo>
                    <a:pt x="13356" y="13989"/>
                    <a:pt x="13396" y="14035"/>
                    <a:pt x="13421" y="14096"/>
                  </a:cubicBezTo>
                  <a:cubicBezTo>
                    <a:pt x="13441" y="14137"/>
                    <a:pt x="13460" y="14163"/>
                    <a:pt x="13460" y="14204"/>
                  </a:cubicBezTo>
                  <a:cubicBezTo>
                    <a:pt x="13460" y="14245"/>
                    <a:pt x="13520" y="14245"/>
                    <a:pt x="13520" y="14291"/>
                  </a:cubicBezTo>
                  <a:lnTo>
                    <a:pt x="13545" y="14291"/>
                  </a:lnTo>
                  <a:cubicBezTo>
                    <a:pt x="13565" y="14353"/>
                    <a:pt x="13644" y="14394"/>
                    <a:pt x="13689" y="14461"/>
                  </a:cubicBezTo>
                  <a:cubicBezTo>
                    <a:pt x="13689" y="14461"/>
                    <a:pt x="13709" y="14481"/>
                    <a:pt x="13729" y="14481"/>
                  </a:cubicBezTo>
                  <a:cubicBezTo>
                    <a:pt x="13749" y="14548"/>
                    <a:pt x="13749" y="14548"/>
                    <a:pt x="13794" y="14589"/>
                  </a:cubicBezTo>
                  <a:cubicBezTo>
                    <a:pt x="13814" y="14610"/>
                    <a:pt x="13834" y="14630"/>
                    <a:pt x="13854" y="14676"/>
                  </a:cubicBezTo>
                  <a:cubicBezTo>
                    <a:pt x="13893" y="14738"/>
                    <a:pt x="13938" y="14825"/>
                    <a:pt x="13998" y="14866"/>
                  </a:cubicBezTo>
                  <a:cubicBezTo>
                    <a:pt x="14018" y="14887"/>
                    <a:pt x="14043" y="14887"/>
                    <a:pt x="14043" y="14907"/>
                  </a:cubicBezTo>
                  <a:cubicBezTo>
                    <a:pt x="14102" y="14974"/>
                    <a:pt x="14142" y="15036"/>
                    <a:pt x="14207" y="15082"/>
                  </a:cubicBezTo>
                  <a:lnTo>
                    <a:pt x="14207" y="15103"/>
                  </a:lnTo>
                  <a:cubicBezTo>
                    <a:pt x="14227" y="15123"/>
                    <a:pt x="14247" y="15143"/>
                    <a:pt x="14247" y="15164"/>
                  </a:cubicBezTo>
                  <a:cubicBezTo>
                    <a:pt x="14267" y="15231"/>
                    <a:pt x="14331" y="15231"/>
                    <a:pt x="14351" y="15272"/>
                  </a:cubicBezTo>
                  <a:cubicBezTo>
                    <a:pt x="14371" y="15318"/>
                    <a:pt x="14416" y="15359"/>
                    <a:pt x="14456" y="15400"/>
                  </a:cubicBezTo>
                  <a:cubicBezTo>
                    <a:pt x="14495" y="15421"/>
                    <a:pt x="14515" y="15446"/>
                    <a:pt x="14540" y="15487"/>
                  </a:cubicBezTo>
                  <a:cubicBezTo>
                    <a:pt x="14540" y="15508"/>
                    <a:pt x="14560" y="15508"/>
                    <a:pt x="14560" y="15508"/>
                  </a:cubicBezTo>
                  <a:cubicBezTo>
                    <a:pt x="14600" y="15529"/>
                    <a:pt x="14620" y="15595"/>
                    <a:pt x="14665" y="15616"/>
                  </a:cubicBezTo>
                  <a:lnTo>
                    <a:pt x="14685" y="15636"/>
                  </a:lnTo>
                  <a:cubicBezTo>
                    <a:pt x="14685" y="15657"/>
                    <a:pt x="14685" y="15657"/>
                    <a:pt x="14705" y="15677"/>
                  </a:cubicBezTo>
                  <a:cubicBezTo>
                    <a:pt x="14744" y="15724"/>
                    <a:pt x="14789" y="15764"/>
                    <a:pt x="14849" y="15806"/>
                  </a:cubicBezTo>
                  <a:cubicBezTo>
                    <a:pt x="14889" y="15873"/>
                    <a:pt x="14953" y="15913"/>
                    <a:pt x="15013" y="15960"/>
                  </a:cubicBezTo>
                  <a:cubicBezTo>
                    <a:pt x="15058" y="16001"/>
                    <a:pt x="15078" y="16021"/>
                    <a:pt x="15118" y="16062"/>
                  </a:cubicBezTo>
                  <a:cubicBezTo>
                    <a:pt x="15137" y="16062"/>
                    <a:pt x="15162" y="16088"/>
                    <a:pt x="15182" y="16108"/>
                  </a:cubicBezTo>
                  <a:cubicBezTo>
                    <a:pt x="15182" y="16129"/>
                    <a:pt x="15202" y="16170"/>
                    <a:pt x="15222" y="16170"/>
                  </a:cubicBezTo>
                  <a:cubicBezTo>
                    <a:pt x="15262" y="16191"/>
                    <a:pt x="15287" y="16216"/>
                    <a:pt x="15307" y="16257"/>
                  </a:cubicBezTo>
                  <a:cubicBezTo>
                    <a:pt x="15307" y="16278"/>
                    <a:pt x="15326" y="16278"/>
                    <a:pt x="15326" y="16278"/>
                  </a:cubicBezTo>
                  <a:cubicBezTo>
                    <a:pt x="15366" y="16299"/>
                    <a:pt x="15411" y="16319"/>
                    <a:pt x="15411" y="16365"/>
                  </a:cubicBezTo>
                  <a:lnTo>
                    <a:pt x="15451" y="16365"/>
                  </a:lnTo>
                  <a:cubicBezTo>
                    <a:pt x="15471" y="16406"/>
                    <a:pt x="15511" y="16447"/>
                    <a:pt x="15535" y="16494"/>
                  </a:cubicBezTo>
                  <a:cubicBezTo>
                    <a:pt x="15575" y="16514"/>
                    <a:pt x="15595" y="16534"/>
                    <a:pt x="15635" y="16555"/>
                  </a:cubicBezTo>
                  <a:cubicBezTo>
                    <a:pt x="15680" y="16601"/>
                    <a:pt x="15739" y="16643"/>
                    <a:pt x="15804" y="16663"/>
                  </a:cubicBezTo>
                  <a:cubicBezTo>
                    <a:pt x="15864" y="16663"/>
                    <a:pt x="15884" y="16704"/>
                    <a:pt x="15928" y="16750"/>
                  </a:cubicBezTo>
                  <a:cubicBezTo>
                    <a:pt x="15968" y="16812"/>
                    <a:pt x="16008" y="16858"/>
                    <a:pt x="16073" y="16878"/>
                  </a:cubicBezTo>
                  <a:cubicBezTo>
                    <a:pt x="16132" y="16920"/>
                    <a:pt x="16197" y="16940"/>
                    <a:pt x="16257" y="16986"/>
                  </a:cubicBezTo>
                  <a:cubicBezTo>
                    <a:pt x="16302" y="17027"/>
                    <a:pt x="16341" y="17069"/>
                    <a:pt x="16406" y="17089"/>
                  </a:cubicBezTo>
                  <a:lnTo>
                    <a:pt x="16426" y="17115"/>
                  </a:lnTo>
                  <a:cubicBezTo>
                    <a:pt x="16466" y="17135"/>
                    <a:pt x="16506" y="17135"/>
                    <a:pt x="16530" y="17176"/>
                  </a:cubicBezTo>
                  <a:cubicBezTo>
                    <a:pt x="16550" y="17197"/>
                    <a:pt x="16570" y="17197"/>
                    <a:pt x="16570" y="17197"/>
                  </a:cubicBezTo>
                  <a:cubicBezTo>
                    <a:pt x="16610" y="17217"/>
                    <a:pt x="16655" y="17243"/>
                    <a:pt x="16695" y="17264"/>
                  </a:cubicBezTo>
                  <a:cubicBezTo>
                    <a:pt x="16734" y="17304"/>
                    <a:pt x="16819" y="17325"/>
                    <a:pt x="16859" y="17371"/>
                  </a:cubicBezTo>
                  <a:lnTo>
                    <a:pt x="16924" y="17371"/>
                  </a:lnTo>
                  <a:cubicBezTo>
                    <a:pt x="16943" y="17412"/>
                    <a:pt x="16983" y="17433"/>
                    <a:pt x="17028" y="17433"/>
                  </a:cubicBezTo>
                  <a:cubicBezTo>
                    <a:pt x="17028" y="17453"/>
                    <a:pt x="17048" y="17474"/>
                    <a:pt x="17068" y="17474"/>
                  </a:cubicBezTo>
                  <a:cubicBezTo>
                    <a:pt x="17088" y="17474"/>
                    <a:pt x="17088" y="17474"/>
                    <a:pt x="17108" y="17500"/>
                  </a:cubicBezTo>
                  <a:cubicBezTo>
                    <a:pt x="17108" y="17520"/>
                    <a:pt x="17153" y="17520"/>
                    <a:pt x="17172" y="17541"/>
                  </a:cubicBezTo>
                  <a:cubicBezTo>
                    <a:pt x="17212" y="17561"/>
                    <a:pt x="17252" y="17582"/>
                    <a:pt x="17297" y="17582"/>
                  </a:cubicBezTo>
                  <a:cubicBezTo>
                    <a:pt x="17337" y="17582"/>
                    <a:pt x="17337" y="17628"/>
                    <a:pt x="17357" y="17628"/>
                  </a:cubicBezTo>
                  <a:cubicBezTo>
                    <a:pt x="17401" y="17628"/>
                    <a:pt x="17441" y="17648"/>
                    <a:pt x="17481" y="17669"/>
                  </a:cubicBezTo>
                  <a:cubicBezTo>
                    <a:pt x="17546" y="17690"/>
                    <a:pt x="17585" y="17756"/>
                    <a:pt x="17650" y="17756"/>
                  </a:cubicBezTo>
                  <a:lnTo>
                    <a:pt x="17670" y="17756"/>
                  </a:lnTo>
                  <a:cubicBezTo>
                    <a:pt x="17690" y="17797"/>
                    <a:pt x="17730" y="17797"/>
                    <a:pt x="17775" y="17797"/>
                  </a:cubicBezTo>
                  <a:cubicBezTo>
                    <a:pt x="17795" y="17818"/>
                    <a:pt x="17814" y="17818"/>
                    <a:pt x="17834" y="17839"/>
                  </a:cubicBezTo>
                  <a:cubicBezTo>
                    <a:pt x="17849" y="17835"/>
                    <a:pt x="17865" y="17833"/>
                    <a:pt x="17880" y="17833"/>
                  </a:cubicBezTo>
                  <a:cubicBezTo>
                    <a:pt x="17947" y="17833"/>
                    <a:pt x="18010" y="17867"/>
                    <a:pt x="18063" y="17905"/>
                  </a:cubicBezTo>
                  <a:cubicBezTo>
                    <a:pt x="18168" y="17946"/>
                    <a:pt x="18247" y="17987"/>
                    <a:pt x="18352" y="18013"/>
                  </a:cubicBezTo>
                  <a:cubicBezTo>
                    <a:pt x="18396" y="18013"/>
                    <a:pt x="18436" y="18013"/>
                    <a:pt x="18456" y="18034"/>
                  </a:cubicBezTo>
                  <a:cubicBezTo>
                    <a:pt x="18462" y="18031"/>
                    <a:pt x="18467" y="18029"/>
                    <a:pt x="18472" y="18029"/>
                  </a:cubicBezTo>
                  <a:cubicBezTo>
                    <a:pt x="18503" y="18029"/>
                    <a:pt x="18526" y="18074"/>
                    <a:pt x="18561" y="18074"/>
                  </a:cubicBezTo>
                  <a:cubicBezTo>
                    <a:pt x="18573" y="18070"/>
                    <a:pt x="18585" y="18069"/>
                    <a:pt x="18597" y="18069"/>
                  </a:cubicBezTo>
                  <a:cubicBezTo>
                    <a:pt x="18628" y="18069"/>
                    <a:pt x="18657" y="18080"/>
                    <a:pt x="18689" y="18080"/>
                  </a:cubicBezTo>
                  <a:cubicBezTo>
                    <a:pt x="18700" y="18080"/>
                    <a:pt x="18712" y="18079"/>
                    <a:pt x="18725" y="18074"/>
                  </a:cubicBezTo>
                  <a:cubicBezTo>
                    <a:pt x="18741" y="18090"/>
                    <a:pt x="18757" y="18094"/>
                    <a:pt x="18773" y="18094"/>
                  </a:cubicBezTo>
                  <a:cubicBezTo>
                    <a:pt x="18789" y="18094"/>
                    <a:pt x="18806" y="18089"/>
                    <a:pt x="18822" y="18089"/>
                  </a:cubicBezTo>
                  <a:cubicBezTo>
                    <a:pt x="18831" y="18089"/>
                    <a:pt x="18840" y="18091"/>
                    <a:pt x="18849" y="18095"/>
                  </a:cubicBezTo>
                  <a:cubicBezTo>
                    <a:pt x="18894" y="18116"/>
                    <a:pt x="18934" y="18116"/>
                    <a:pt x="18974" y="18116"/>
                  </a:cubicBezTo>
                  <a:cubicBezTo>
                    <a:pt x="19000" y="18112"/>
                    <a:pt x="19025" y="18110"/>
                    <a:pt x="19051" y="18110"/>
                  </a:cubicBezTo>
                  <a:cubicBezTo>
                    <a:pt x="19164" y="18110"/>
                    <a:pt x="19270" y="18141"/>
                    <a:pt x="19392" y="18141"/>
                  </a:cubicBezTo>
                  <a:lnTo>
                    <a:pt x="19595" y="18141"/>
                  </a:lnTo>
                  <a:cubicBezTo>
                    <a:pt x="19615" y="18162"/>
                    <a:pt x="19615" y="18162"/>
                    <a:pt x="19640" y="18162"/>
                  </a:cubicBezTo>
                  <a:lnTo>
                    <a:pt x="19640" y="18116"/>
                  </a:lnTo>
                  <a:cubicBezTo>
                    <a:pt x="19660" y="18116"/>
                    <a:pt x="19660" y="18141"/>
                    <a:pt x="19680" y="18141"/>
                  </a:cubicBezTo>
                  <a:cubicBezTo>
                    <a:pt x="19700" y="18141"/>
                    <a:pt x="19740" y="18141"/>
                    <a:pt x="19765" y="18162"/>
                  </a:cubicBezTo>
                  <a:cubicBezTo>
                    <a:pt x="19785" y="18141"/>
                    <a:pt x="19785" y="18116"/>
                    <a:pt x="19805" y="18116"/>
                  </a:cubicBezTo>
                  <a:cubicBezTo>
                    <a:pt x="19844" y="18116"/>
                    <a:pt x="19858" y="18106"/>
                    <a:pt x="19870" y="18106"/>
                  </a:cubicBezTo>
                  <a:cubicBezTo>
                    <a:pt x="19875" y="18106"/>
                    <a:pt x="19881" y="18109"/>
                    <a:pt x="19889" y="18116"/>
                  </a:cubicBezTo>
                  <a:cubicBezTo>
                    <a:pt x="19903" y="18124"/>
                    <a:pt x="19914" y="18127"/>
                    <a:pt x="19923" y="18127"/>
                  </a:cubicBezTo>
                  <a:cubicBezTo>
                    <a:pt x="19942" y="18127"/>
                    <a:pt x="19955" y="18116"/>
                    <a:pt x="19969" y="18116"/>
                  </a:cubicBezTo>
                  <a:lnTo>
                    <a:pt x="20053" y="18116"/>
                  </a:lnTo>
                  <a:cubicBezTo>
                    <a:pt x="20093" y="18116"/>
                    <a:pt x="20113" y="18095"/>
                    <a:pt x="20138" y="18095"/>
                  </a:cubicBezTo>
                  <a:lnTo>
                    <a:pt x="20237" y="18095"/>
                  </a:lnTo>
                  <a:cubicBezTo>
                    <a:pt x="20262" y="18095"/>
                    <a:pt x="20282" y="18074"/>
                    <a:pt x="20322" y="18074"/>
                  </a:cubicBezTo>
                  <a:cubicBezTo>
                    <a:pt x="20329" y="18081"/>
                    <a:pt x="20338" y="18084"/>
                    <a:pt x="20349" y="18084"/>
                  </a:cubicBezTo>
                  <a:cubicBezTo>
                    <a:pt x="20371" y="18084"/>
                    <a:pt x="20400" y="18074"/>
                    <a:pt x="20427" y="18074"/>
                  </a:cubicBezTo>
                  <a:cubicBezTo>
                    <a:pt x="20446" y="18054"/>
                    <a:pt x="20446" y="18054"/>
                    <a:pt x="20466" y="18054"/>
                  </a:cubicBezTo>
                  <a:cubicBezTo>
                    <a:pt x="20511" y="18054"/>
                    <a:pt x="20531" y="18034"/>
                    <a:pt x="20571" y="18034"/>
                  </a:cubicBezTo>
                  <a:cubicBezTo>
                    <a:pt x="20571" y="17987"/>
                    <a:pt x="20611" y="17987"/>
                    <a:pt x="20636" y="17987"/>
                  </a:cubicBezTo>
                  <a:cubicBezTo>
                    <a:pt x="20695" y="17946"/>
                    <a:pt x="20715" y="17905"/>
                    <a:pt x="20735" y="17859"/>
                  </a:cubicBezTo>
                  <a:cubicBezTo>
                    <a:pt x="20735" y="17839"/>
                    <a:pt x="20715" y="17818"/>
                    <a:pt x="20735" y="17818"/>
                  </a:cubicBezTo>
                  <a:lnTo>
                    <a:pt x="20760" y="17818"/>
                  </a:lnTo>
                  <a:lnTo>
                    <a:pt x="20760" y="17756"/>
                  </a:lnTo>
                  <a:cubicBezTo>
                    <a:pt x="20735" y="17756"/>
                    <a:pt x="20735" y="17731"/>
                    <a:pt x="20715" y="17731"/>
                  </a:cubicBezTo>
                  <a:lnTo>
                    <a:pt x="20695" y="17731"/>
                  </a:lnTo>
                  <a:cubicBezTo>
                    <a:pt x="20691" y="17727"/>
                    <a:pt x="20688" y="17725"/>
                    <a:pt x="20686" y="17725"/>
                  </a:cubicBezTo>
                  <a:cubicBezTo>
                    <a:pt x="20678" y="17725"/>
                    <a:pt x="20674" y="17739"/>
                    <a:pt x="20667" y="17739"/>
                  </a:cubicBezTo>
                  <a:cubicBezTo>
                    <a:pt x="20663" y="17739"/>
                    <a:pt x="20660" y="17737"/>
                    <a:pt x="20656" y="17731"/>
                  </a:cubicBezTo>
                  <a:lnTo>
                    <a:pt x="20656" y="17710"/>
                  </a:lnTo>
                  <a:lnTo>
                    <a:pt x="20591" y="17710"/>
                  </a:lnTo>
                  <a:cubicBezTo>
                    <a:pt x="20551" y="17731"/>
                    <a:pt x="20511" y="17731"/>
                    <a:pt x="20466" y="17731"/>
                  </a:cubicBezTo>
                  <a:cubicBezTo>
                    <a:pt x="20459" y="17727"/>
                    <a:pt x="20451" y="17725"/>
                    <a:pt x="20443" y="17725"/>
                  </a:cubicBezTo>
                  <a:cubicBezTo>
                    <a:pt x="20420" y="17725"/>
                    <a:pt x="20397" y="17739"/>
                    <a:pt x="20372" y="17739"/>
                  </a:cubicBezTo>
                  <a:cubicBezTo>
                    <a:pt x="20362" y="17739"/>
                    <a:pt x="20352" y="17737"/>
                    <a:pt x="20342" y="17731"/>
                  </a:cubicBezTo>
                  <a:cubicBezTo>
                    <a:pt x="20302" y="17731"/>
                    <a:pt x="20282" y="17731"/>
                    <a:pt x="20262" y="17756"/>
                  </a:cubicBezTo>
                  <a:cubicBezTo>
                    <a:pt x="20237" y="17756"/>
                    <a:pt x="20218" y="17731"/>
                    <a:pt x="20198" y="17731"/>
                  </a:cubicBezTo>
                  <a:cubicBezTo>
                    <a:pt x="20158" y="17756"/>
                    <a:pt x="20113" y="17756"/>
                    <a:pt x="20073" y="17756"/>
                  </a:cubicBezTo>
                  <a:lnTo>
                    <a:pt x="20014" y="17756"/>
                  </a:lnTo>
                  <a:cubicBezTo>
                    <a:pt x="20005" y="17763"/>
                    <a:pt x="19997" y="17765"/>
                    <a:pt x="19991" y="17765"/>
                  </a:cubicBezTo>
                  <a:cubicBezTo>
                    <a:pt x="19977" y="17765"/>
                    <a:pt x="19969" y="17756"/>
                    <a:pt x="19969" y="17756"/>
                  </a:cubicBezTo>
                  <a:cubicBezTo>
                    <a:pt x="19929" y="17777"/>
                    <a:pt x="19909" y="17777"/>
                    <a:pt x="19864" y="17777"/>
                  </a:cubicBezTo>
                  <a:lnTo>
                    <a:pt x="19785" y="17777"/>
                  </a:lnTo>
                  <a:cubicBezTo>
                    <a:pt x="19740" y="17797"/>
                    <a:pt x="19700" y="17797"/>
                    <a:pt x="19660" y="17797"/>
                  </a:cubicBezTo>
                  <a:cubicBezTo>
                    <a:pt x="19647" y="17797"/>
                    <a:pt x="19623" y="17807"/>
                    <a:pt x="19602" y="17807"/>
                  </a:cubicBezTo>
                  <a:cubicBezTo>
                    <a:pt x="19592" y="17807"/>
                    <a:pt x="19582" y="17804"/>
                    <a:pt x="19576" y="17797"/>
                  </a:cubicBezTo>
                  <a:cubicBezTo>
                    <a:pt x="19562" y="17804"/>
                    <a:pt x="19551" y="17807"/>
                    <a:pt x="19542" y="17807"/>
                  </a:cubicBezTo>
                  <a:cubicBezTo>
                    <a:pt x="19522" y="17807"/>
                    <a:pt x="19508" y="17797"/>
                    <a:pt x="19491" y="17797"/>
                  </a:cubicBezTo>
                  <a:lnTo>
                    <a:pt x="19392" y="17797"/>
                  </a:lnTo>
                  <a:cubicBezTo>
                    <a:pt x="19375" y="17797"/>
                    <a:pt x="19369" y="17807"/>
                    <a:pt x="19362" y="17807"/>
                  </a:cubicBezTo>
                  <a:cubicBezTo>
                    <a:pt x="19358" y="17807"/>
                    <a:pt x="19354" y="17804"/>
                    <a:pt x="19347" y="17797"/>
                  </a:cubicBezTo>
                  <a:cubicBezTo>
                    <a:pt x="19334" y="17791"/>
                    <a:pt x="19320" y="17788"/>
                    <a:pt x="19307" y="17788"/>
                  </a:cubicBezTo>
                  <a:cubicBezTo>
                    <a:pt x="19280" y="17788"/>
                    <a:pt x="19252" y="17797"/>
                    <a:pt x="19222" y="17797"/>
                  </a:cubicBezTo>
                  <a:cubicBezTo>
                    <a:pt x="19182" y="17797"/>
                    <a:pt x="19163" y="17777"/>
                    <a:pt x="19118" y="17777"/>
                  </a:cubicBezTo>
                  <a:cubicBezTo>
                    <a:pt x="19018" y="17777"/>
                    <a:pt x="18934" y="17756"/>
                    <a:pt x="18829" y="17756"/>
                  </a:cubicBezTo>
                  <a:lnTo>
                    <a:pt x="18809" y="17756"/>
                  </a:lnTo>
                  <a:cubicBezTo>
                    <a:pt x="18770" y="17731"/>
                    <a:pt x="18725" y="17731"/>
                    <a:pt x="18685" y="17710"/>
                  </a:cubicBezTo>
                  <a:cubicBezTo>
                    <a:pt x="18645" y="17669"/>
                    <a:pt x="18581" y="17690"/>
                    <a:pt x="18541" y="17669"/>
                  </a:cubicBezTo>
                  <a:cubicBezTo>
                    <a:pt x="18471" y="17635"/>
                    <a:pt x="18400" y="17597"/>
                    <a:pt x="18322" y="17597"/>
                  </a:cubicBezTo>
                  <a:cubicBezTo>
                    <a:pt x="18305" y="17597"/>
                    <a:pt x="18289" y="17599"/>
                    <a:pt x="18272" y="17602"/>
                  </a:cubicBezTo>
                  <a:cubicBezTo>
                    <a:pt x="18272" y="17602"/>
                    <a:pt x="18272" y="17582"/>
                    <a:pt x="18247" y="17582"/>
                  </a:cubicBezTo>
                  <a:cubicBezTo>
                    <a:pt x="18239" y="17586"/>
                    <a:pt x="18232" y="17588"/>
                    <a:pt x="18225" y="17588"/>
                  </a:cubicBezTo>
                  <a:cubicBezTo>
                    <a:pt x="18199" y="17588"/>
                    <a:pt x="18179" y="17561"/>
                    <a:pt x="18148" y="17561"/>
                  </a:cubicBezTo>
                  <a:cubicBezTo>
                    <a:pt x="18103" y="17541"/>
                    <a:pt x="18083" y="17520"/>
                    <a:pt x="18043" y="17520"/>
                  </a:cubicBezTo>
                  <a:cubicBezTo>
                    <a:pt x="17979" y="17474"/>
                    <a:pt x="17899" y="17433"/>
                    <a:pt x="17814" y="17433"/>
                  </a:cubicBezTo>
                  <a:cubicBezTo>
                    <a:pt x="17795" y="17433"/>
                    <a:pt x="17795" y="17433"/>
                    <a:pt x="17775" y="17412"/>
                  </a:cubicBezTo>
                  <a:cubicBezTo>
                    <a:pt x="17730" y="17371"/>
                    <a:pt x="17670" y="17371"/>
                    <a:pt x="17625" y="17346"/>
                  </a:cubicBezTo>
                  <a:cubicBezTo>
                    <a:pt x="17566" y="17325"/>
                    <a:pt x="17481" y="17284"/>
                    <a:pt x="17441" y="17243"/>
                  </a:cubicBezTo>
                  <a:cubicBezTo>
                    <a:pt x="17421" y="17243"/>
                    <a:pt x="17401" y="17243"/>
                    <a:pt x="17401" y="17217"/>
                  </a:cubicBezTo>
                  <a:cubicBezTo>
                    <a:pt x="17357" y="17197"/>
                    <a:pt x="17317" y="17197"/>
                    <a:pt x="17277" y="17176"/>
                  </a:cubicBezTo>
                  <a:cubicBezTo>
                    <a:pt x="17252" y="17156"/>
                    <a:pt x="17212" y="17135"/>
                    <a:pt x="17172" y="17115"/>
                  </a:cubicBezTo>
                  <a:cubicBezTo>
                    <a:pt x="17128" y="17089"/>
                    <a:pt x="17088" y="17069"/>
                    <a:pt x="17068" y="17048"/>
                  </a:cubicBezTo>
                  <a:cubicBezTo>
                    <a:pt x="16983" y="17007"/>
                    <a:pt x="16904" y="16986"/>
                    <a:pt x="16839" y="16940"/>
                  </a:cubicBezTo>
                  <a:cubicBezTo>
                    <a:pt x="16779" y="16899"/>
                    <a:pt x="16715" y="16858"/>
                    <a:pt x="16655" y="16832"/>
                  </a:cubicBezTo>
                  <a:cubicBezTo>
                    <a:pt x="16630" y="16812"/>
                    <a:pt x="16610" y="16812"/>
                    <a:pt x="16590" y="16791"/>
                  </a:cubicBezTo>
                  <a:cubicBezTo>
                    <a:pt x="16506" y="16730"/>
                    <a:pt x="16406" y="16663"/>
                    <a:pt x="16321" y="16601"/>
                  </a:cubicBezTo>
                  <a:cubicBezTo>
                    <a:pt x="16257" y="16555"/>
                    <a:pt x="16197" y="16514"/>
                    <a:pt x="16157" y="16473"/>
                  </a:cubicBezTo>
                  <a:cubicBezTo>
                    <a:pt x="16112" y="16427"/>
                    <a:pt x="16073" y="16427"/>
                    <a:pt x="16053" y="16386"/>
                  </a:cubicBezTo>
                  <a:cubicBezTo>
                    <a:pt x="15988" y="16345"/>
                    <a:pt x="15928" y="16278"/>
                    <a:pt x="15864" y="16237"/>
                  </a:cubicBezTo>
                  <a:cubicBezTo>
                    <a:pt x="15844" y="16216"/>
                    <a:pt x="15824" y="16216"/>
                    <a:pt x="15804" y="16191"/>
                  </a:cubicBezTo>
                  <a:cubicBezTo>
                    <a:pt x="15804" y="16150"/>
                    <a:pt x="15759" y="16150"/>
                    <a:pt x="15719" y="16150"/>
                  </a:cubicBezTo>
                  <a:lnTo>
                    <a:pt x="15739" y="16129"/>
                  </a:lnTo>
                  <a:cubicBezTo>
                    <a:pt x="15719" y="16108"/>
                    <a:pt x="15719" y="16108"/>
                    <a:pt x="15700" y="16108"/>
                  </a:cubicBezTo>
                  <a:cubicBezTo>
                    <a:pt x="15700" y="16108"/>
                    <a:pt x="15680" y="16108"/>
                    <a:pt x="15660" y="16088"/>
                  </a:cubicBezTo>
                  <a:cubicBezTo>
                    <a:pt x="15635" y="16042"/>
                    <a:pt x="15575" y="16021"/>
                    <a:pt x="15535" y="15980"/>
                  </a:cubicBezTo>
                  <a:cubicBezTo>
                    <a:pt x="15451" y="15893"/>
                    <a:pt x="15346" y="15831"/>
                    <a:pt x="15262" y="15724"/>
                  </a:cubicBezTo>
                  <a:cubicBezTo>
                    <a:pt x="15202" y="15657"/>
                    <a:pt x="15118" y="15616"/>
                    <a:pt x="15058" y="15549"/>
                  </a:cubicBezTo>
                  <a:cubicBezTo>
                    <a:pt x="15038" y="15508"/>
                    <a:pt x="15013" y="15487"/>
                    <a:pt x="14973" y="15467"/>
                  </a:cubicBezTo>
                  <a:cubicBezTo>
                    <a:pt x="14953" y="15421"/>
                    <a:pt x="14913" y="15400"/>
                    <a:pt x="14913" y="15359"/>
                  </a:cubicBezTo>
                  <a:cubicBezTo>
                    <a:pt x="14869" y="15292"/>
                    <a:pt x="14789" y="15231"/>
                    <a:pt x="14744" y="15164"/>
                  </a:cubicBezTo>
                  <a:cubicBezTo>
                    <a:pt x="14724" y="15143"/>
                    <a:pt x="14685" y="15123"/>
                    <a:pt x="14685" y="15103"/>
                  </a:cubicBezTo>
                  <a:cubicBezTo>
                    <a:pt x="14665" y="15061"/>
                    <a:pt x="14620" y="15061"/>
                    <a:pt x="14600" y="15015"/>
                  </a:cubicBezTo>
                  <a:cubicBezTo>
                    <a:pt x="14580" y="14995"/>
                    <a:pt x="14560" y="14995"/>
                    <a:pt x="14560" y="14954"/>
                  </a:cubicBezTo>
                  <a:cubicBezTo>
                    <a:pt x="14547" y="14960"/>
                    <a:pt x="14536" y="14962"/>
                    <a:pt x="14527" y="14962"/>
                  </a:cubicBezTo>
                  <a:cubicBezTo>
                    <a:pt x="14505" y="14962"/>
                    <a:pt x="14495" y="14948"/>
                    <a:pt x="14495" y="14933"/>
                  </a:cubicBezTo>
                  <a:cubicBezTo>
                    <a:pt x="14476" y="14907"/>
                    <a:pt x="14456" y="14887"/>
                    <a:pt x="14436" y="14866"/>
                  </a:cubicBezTo>
                  <a:cubicBezTo>
                    <a:pt x="14416" y="14805"/>
                    <a:pt x="14351" y="14759"/>
                    <a:pt x="14311" y="14697"/>
                  </a:cubicBezTo>
                  <a:lnTo>
                    <a:pt x="14311" y="14676"/>
                  </a:lnTo>
                  <a:cubicBezTo>
                    <a:pt x="14267" y="14651"/>
                    <a:pt x="14247" y="14589"/>
                    <a:pt x="14207" y="14568"/>
                  </a:cubicBezTo>
                  <a:cubicBezTo>
                    <a:pt x="14207" y="14522"/>
                    <a:pt x="14167" y="14522"/>
                    <a:pt x="14142" y="14502"/>
                  </a:cubicBezTo>
                  <a:cubicBezTo>
                    <a:pt x="14082" y="14394"/>
                    <a:pt x="14018" y="14312"/>
                    <a:pt x="13938" y="14225"/>
                  </a:cubicBezTo>
                  <a:cubicBezTo>
                    <a:pt x="13938" y="14225"/>
                    <a:pt x="13918" y="14225"/>
                    <a:pt x="13918" y="14204"/>
                  </a:cubicBezTo>
                  <a:cubicBezTo>
                    <a:pt x="13893" y="14096"/>
                    <a:pt x="13794" y="14055"/>
                    <a:pt x="13729" y="13947"/>
                  </a:cubicBezTo>
                  <a:cubicBezTo>
                    <a:pt x="13689" y="13927"/>
                    <a:pt x="13689" y="13881"/>
                    <a:pt x="13644" y="13840"/>
                  </a:cubicBezTo>
                  <a:cubicBezTo>
                    <a:pt x="13605" y="13819"/>
                    <a:pt x="13585" y="13778"/>
                    <a:pt x="13605" y="13732"/>
                  </a:cubicBezTo>
                  <a:cubicBezTo>
                    <a:pt x="13585" y="13711"/>
                    <a:pt x="13545" y="13691"/>
                    <a:pt x="13565" y="13670"/>
                  </a:cubicBezTo>
                  <a:cubicBezTo>
                    <a:pt x="13565" y="13650"/>
                    <a:pt x="13520" y="13624"/>
                    <a:pt x="13520" y="13603"/>
                  </a:cubicBezTo>
                  <a:cubicBezTo>
                    <a:pt x="13520" y="13583"/>
                    <a:pt x="13480" y="13563"/>
                    <a:pt x="13480" y="13542"/>
                  </a:cubicBezTo>
                  <a:cubicBezTo>
                    <a:pt x="13441" y="13475"/>
                    <a:pt x="13356" y="13414"/>
                    <a:pt x="13316" y="13326"/>
                  </a:cubicBezTo>
                  <a:cubicBezTo>
                    <a:pt x="13296" y="13306"/>
                    <a:pt x="13271" y="13285"/>
                    <a:pt x="13271" y="13265"/>
                  </a:cubicBezTo>
                  <a:cubicBezTo>
                    <a:pt x="13271" y="13219"/>
                    <a:pt x="13231" y="13219"/>
                    <a:pt x="13231" y="13177"/>
                  </a:cubicBezTo>
                  <a:cubicBezTo>
                    <a:pt x="13231" y="13136"/>
                    <a:pt x="13212" y="13111"/>
                    <a:pt x="13192" y="13070"/>
                  </a:cubicBezTo>
                  <a:cubicBezTo>
                    <a:pt x="13172" y="13049"/>
                    <a:pt x="13147" y="13029"/>
                    <a:pt x="13147" y="13008"/>
                  </a:cubicBezTo>
                  <a:cubicBezTo>
                    <a:pt x="13172" y="12982"/>
                    <a:pt x="13172" y="12962"/>
                    <a:pt x="13192" y="12962"/>
                  </a:cubicBezTo>
                  <a:cubicBezTo>
                    <a:pt x="13251" y="12941"/>
                    <a:pt x="13296" y="12900"/>
                    <a:pt x="13336" y="12880"/>
                  </a:cubicBezTo>
                  <a:cubicBezTo>
                    <a:pt x="13421" y="12833"/>
                    <a:pt x="13480" y="12793"/>
                    <a:pt x="13545" y="12751"/>
                  </a:cubicBezTo>
                  <a:cubicBezTo>
                    <a:pt x="13585" y="12726"/>
                    <a:pt x="13625" y="12705"/>
                    <a:pt x="13669" y="12685"/>
                  </a:cubicBezTo>
                  <a:cubicBezTo>
                    <a:pt x="13749" y="12623"/>
                    <a:pt x="13834" y="12577"/>
                    <a:pt x="13918" y="12536"/>
                  </a:cubicBezTo>
                  <a:cubicBezTo>
                    <a:pt x="13958" y="12495"/>
                    <a:pt x="13978" y="12469"/>
                    <a:pt x="14043" y="12449"/>
                  </a:cubicBezTo>
                  <a:lnTo>
                    <a:pt x="14063" y="12449"/>
                  </a:lnTo>
                  <a:cubicBezTo>
                    <a:pt x="14122" y="12407"/>
                    <a:pt x="14167" y="12341"/>
                    <a:pt x="14247" y="12341"/>
                  </a:cubicBezTo>
                  <a:cubicBezTo>
                    <a:pt x="14292" y="12300"/>
                    <a:pt x="14331" y="12300"/>
                    <a:pt x="14351" y="12279"/>
                  </a:cubicBezTo>
                  <a:cubicBezTo>
                    <a:pt x="14416" y="12212"/>
                    <a:pt x="14495" y="12171"/>
                    <a:pt x="14580" y="12130"/>
                  </a:cubicBezTo>
                  <a:cubicBezTo>
                    <a:pt x="14620" y="12110"/>
                    <a:pt x="14665" y="12084"/>
                    <a:pt x="14685" y="12043"/>
                  </a:cubicBezTo>
                  <a:cubicBezTo>
                    <a:pt x="14724" y="12022"/>
                    <a:pt x="14764" y="12002"/>
                    <a:pt x="14809" y="11981"/>
                  </a:cubicBezTo>
                  <a:cubicBezTo>
                    <a:pt x="14889" y="11915"/>
                    <a:pt x="14973" y="11894"/>
                    <a:pt x="15038" y="11827"/>
                  </a:cubicBezTo>
                  <a:cubicBezTo>
                    <a:pt x="15058" y="11807"/>
                    <a:pt x="15078" y="11786"/>
                    <a:pt x="15098" y="11786"/>
                  </a:cubicBezTo>
                  <a:cubicBezTo>
                    <a:pt x="15118" y="11766"/>
                    <a:pt x="15137" y="11766"/>
                    <a:pt x="15162" y="11745"/>
                  </a:cubicBezTo>
                  <a:cubicBezTo>
                    <a:pt x="15182" y="11699"/>
                    <a:pt x="15222" y="11679"/>
                    <a:pt x="15262" y="11658"/>
                  </a:cubicBezTo>
                  <a:cubicBezTo>
                    <a:pt x="15262" y="11658"/>
                    <a:pt x="15287" y="11658"/>
                    <a:pt x="15307" y="11637"/>
                  </a:cubicBezTo>
                  <a:cubicBezTo>
                    <a:pt x="15326" y="11617"/>
                    <a:pt x="15366" y="11596"/>
                    <a:pt x="15411" y="11571"/>
                  </a:cubicBezTo>
                  <a:lnTo>
                    <a:pt x="15431" y="11571"/>
                  </a:lnTo>
                  <a:cubicBezTo>
                    <a:pt x="15471" y="11530"/>
                    <a:pt x="15511" y="11489"/>
                    <a:pt x="15555" y="11468"/>
                  </a:cubicBezTo>
                  <a:cubicBezTo>
                    <a:pt x="15595" y="11422"/>
                    <a:pt x="15635" y="11381"/>
                    <a:pt x="15680" y="11360"/>
                  </a:cubicBezTo>
                  <a:cubicBezTo>
                    <a:pt x="15719" y="11340"/>
                    <a:pt x="15739" y="11314"/>
                    <a:pt x="15759" y="11273"/>
                  </a:cubicBezTo>
                  <a:cubicBezTo>
                    <a:pt x="15759" y="11232"/>
                    <a:pt x="15784" y="11232"/>
                    <a:pt x="15804" y="11232"/>
                  </a:cubicBezTo>
                  <a:cubicBezTo>
                    <a:pt x="15824" y="11186"/>
                    <a:pt x="15864" y="11145"/>
                    <a:pt x="15908" y="11124"/>
                  </a:cubicBezTo>
                  <a:cubicBezTo>
                    <a:pt x="15968" y="11103"/>
                    <a:pt x="16008" y="11083"/>
                    <a:pt x="16053" y="11037"/>
                  </a:cubicBezTo>
                  <a:cubicBezTo>
                    <a:pt x="16112" y="10996"/>
                    <a:pt x="16177" y="10955"/>
                    <a:pt x="16237" y="10909"/>
                  </a:cubicBezTo>
                  <a:lnTo>
                    <a:pt x="16257" y="10909"/>
                  </a:lnTo>
                  <a:lnTo>
                    <a:pt x="16257" y="10867"/>
                  </a:lnTo>
                  <a:cubicBezTo>
                    <a:pt x="16321" y="10826"/>
                    <a:pt x="16381" y="10780"/>
                    <a:pt x="16426" y="10719"/>
                  </a:cubicBezTo>
                  <a:cubicBezTo>
                    <a:pt x="16426" y="10719"/>
                    <a:pt x="16426" y="10698"/>
                    <a:pt x="16446" y="10698"/>
                  </a:cubicBezTo>
                  <a:cubicBezTo>
                    <a:pt x="16506" y="10652"/>
                    <a:pt x="16550" y="10611"/>
                    <a:pt x="16590" y="10570"/>
                  </a:cubicBezTo>
                  <a:cubicBezTo>
                    <a:pt x="16610" y="10544"/>
                    <a:pt x="16630" y="10544"/>
                    <a:pt x="16655" y="10544"/>
                  </a:cubicBezTo>
                  <a:cubicBezTo>
                    <a:pt x="16675" y="10503"/>
                    <a:pt x="16675" y="10482"/>
                    <a:pt x="16695" y="10462"/>
                  </a:cubicBezTo>
                  <a:cubicBezTo>
                    <a:pt x="16754" y="10416"/>
                    <a:pt x="16839" y="10354"/>
                    <a:pt x="16904" y="10287"/>
                  </a:cubicBezTo>
                  <a:cubicBezTo>
                    <a:pt x="16924" y="10267"/>
                    <a:pt x="16943" y="10246"/>
                    <a:pt x="16963" y="10205"/>
                  </a:cubicBezTo>
                  <a:cubicBezTo>
                    <a:pt x="16983" y="10185"/>
                    <a:pt x="17028" y="10159"/>
                    <a:pt x="17048" y="10139"/>
                  </a:cubicBezTo>
                  <a:cubicBezTo>
                    <a:pt x="17153" y="10031"/>
                    <a:pt x="17232" y="9882"/>
                    <a:pt x="17337" y="9800"/>
                  </a:cubicBezTo>
                  <a:lnTo>
                    <a:pt x="17337" y="9733"/>
                  </a:lnTo>
                  <a:cubicBezTo>
                    <a:pt x="17357" y="9733"/>
                    <a:pt x="17376" y="9733"/>
                    <a:pt x="17376" y="9712"/>
                  </a:cubicBezTo>
                  <a:cubicBezTo>
                    <a:pt x="17401" y="9671"/>
                    <a:pt x="17461" y="9625"/>
                    <a:pt x="17501" y="9584"/>
                  </a:cubicBezTo>
                  <a:cubicBezTo>
                    <a:pt x="17526" y="9543"/>
                    <a:pt x="17546" y="9517"/>
                    <a:pt x="17585" y="9476"/>
                  </a:cubicBezTo>
                  <a:cubicBezTo>
                    <a:pt x="17605" y="9456"/>
                    <a:pt x="17625" y="9435"/>
                    <a:pt x="17650" y="9415"/>
                  </a:cubicBezTo>
                  <a:cubicBezTo>
                    <a:pt x="17650" y="9369"/>
                    <a:pt x="17670" y="9389"/>
                    <a:pt x="17670" y="9369"/>
                  </a:cubicBezTo>
                  <a:cubicBezTo>
                    <a:pt x="17690" y="9348"/>
                    <a:pt x="17690" y="9327"/>
                    <a:pt x="17710" y="9307"/>
                  </a:cubicBezTo>
                  <a:cubicBezTo>
                    <a:pt x="17750" y="9261"/>
                    <a:pt x="17775" y="9240"/>
                    <a:pt x="17795" y="9199"/>
                  </a:cubicBezTo>
                  <a:cubicBezTo>
                    <a:pt x="17834" y="9179"/>
                    <a:pt x="17834" y="9112"/>
                    <a:pt x="17874" y="9091"/>
                  </a:cubicBezTo>
                  <a:lnTo>
                    <a:pt x="17874" y="9071"/>
                  </a:lnTo>
                  <a:cubicBezTo>
                    <a:pt x="17919" y="9050"/>
                    <a:pt x="17919" y="9004"/>
                    <a:pt x="17939" y="8983"/>
                  </a:cubicBezTo>
                  <a:cubicBezTo>
                    <a:pt x="17979" y="8942"/>
                    <a:pt x="17998" y="8901"/>
                    <a:pt x="18023" y="8855"/>
                  </a:cubicBezTo>
                  <a:cubicBezTo>
                    <a:pt x="18063" y="8814"/>
                    <a:pt x="18063" y="8773"/>
                    <a:pt x="18083" y="8706"/>
                  </a:cubicBezTo>
                  <a:cubicBezTo>
                    <a:pt x="18103" y="8665"/>
                    <a:pt x="18123" y="8619"/>
                    <a:pt x="18168" y="8598"/>
                  </a:cubicBezTo>
                  <a:cubicBezTo>
                    <a:pt x="18188" y="8578"/>
                    <a:pt x="18207" y="8557"/>
                    <a:pt x="18207" y="8516"/>
                  </a:cubicBezTo>
                  <a:cubicBezTo>
                    <a:pt x="18227" y="8470"/>
                    <a:pt x="18247" y="8409"/>
                    <a:pt x="18292" y="8362"/>
                  </a:cubicBezTo>
                  <a:cubicBezTo>
                    <a:pt x="18312" y="8342"/>
                    <a:pt x="18312" y="8301"/>
                    <a:pt x="18332" y="8280"/>
                  </a:cubicBezTo>
                  <a:cubicBezTo>
                    <a:pt x="18352" y="8280"/>
                    <a:pt x="18352" y="8260"/>
                    <a:pt x="18372" y="8234"/>
                  </a:cubicBezTo>
                  <a:cubicBezTo>
                    <a:pt x="18372" y="8213"/>
                    <a:pt x="18372" y="8172"/>
                    <a:pt x="18416" y="8172"/>
                  </a:cubicBezTo>
                  <a:cubicBezTo>
                    <a:pt x="18436" y="8152"/>
                    <a:pt x="18416" y="8106"/>
                    <a:pt x="18436" y="8085"/>
                  </a:cubicBezTo>
                  <a:cubicBezTo>
                    <a:pt x="18456" y="8023"/>
                    <a:pt x="18476" y="7977"/>
                    <a:pt x="18496" y="7916"/>
                  </a:cubicBezTo>
                  <a:cubicBezTo>
                    <a:pt x="18496" y="7895"/>
                    <a:pt x="18521" y="7849"/>
                    <a:pt x="18541" y="7808"/>
                  </a:cubicBezTo>
                  <a:cubicBezTo>
                    <a:pt x="18541" y="7746"/>
                    <a:pt x="18581" y="7700"/>
                    <a:pt x="18601" y="7659"/>
                  </a:cubicBezTo>
                  <a:cubicBezTo>
                    <a:pt x="18601" y="7618"/>
                    <a:pt x="18645" y="7618"/>
                    <a:pt x="18645" y="7592"/>
                  </a:cubicBezTo>
                  <a:cubicBezTo>
                    <a:pt x="18665" y="7510"/>
                    <a:pt x="18705" y="7443"/>
                    <a:pt x="18725" y="7382"/>
                  </a:cubicBezTo>
                  <a:cubicBezTo>
                    <a:pt x="18725" y="7336"/>
                    <a:pt x="18745" y="7295"/>
                    <a:pt x="18770" y="7274"/>
                  </a:cubicBezTo>
                  <a:cubicBezTo>
                    <a:pt x="18809" y="7187"/>
                    <a:pt x="18809" y="7105"/>
                    <a:pt x="18829" y="7017"/>
                  </a:cubicBezTo>
                  <a:cubicBezTo>
                    <a:pt x="18849" y="6976"/>
                    <a:pt x="18869" y="6909"/>
                    <a:pt x="18894" y="6848"/>
                  </a:cubicBezTo>
                  <a:cubicBezTo>
                    <a:pt x="18914" y="6761"/>
                    <a:pt x="18934" y="6673"/>
                    <a:pt x="18934" y="6591"/>
                  </a:cubicBezTo>
                  <a:cubicBezTo>
                    <a:pt x="18934" y="6525"/>
                    <a:pt x="18954" y="6463"/>
                    <a:pt x="18954" y="6396"/>
                  </a:cubicBezTo>
                  <a:lnTo>
                    <a:pt x="18954" y="6376"/>
                  </a:lnTo>
                  <a:cubicBezTo>
                    <a:pt x="18974" y="6335"/>
                    <a:pt x="18974" y="6288"/>
                    <a:pt x="18974" y="6247"/>
                  </a:cubicBezTo>
                  <a:cubicBezTo>
                    <a:pt x="18994" y="6227"/>
                    <a:pt x="18994" y="6206"/>
                    <a:pt x="19018" y="6206"/>
                  </a:cubicBezTo>
                  <a:cubicBezTo>
                    <a:pt x="19018" y="6181"/>
                    <a:pt x="18994" y="6139"/>
                    <a:pt x="19018" y="6139"/>
                  </a:cubicBezTo>
                  <a:cubicBezTo>
                    <a:pt x="19038" y="6078"/>
                    <a:pt x="19038" y="6032"/>
                    <a:pt x="19038" y="5970"/>
                  </a:cubicBezTo>
                  <a:cubicBezTo>
                    <a:pt x="19038" y="5924"/>
                    <a:pt x="19038" y="5883"/>
                    <a:pt x="19078" y="5862"/>
                  </a:cubicBezTo>
                  <a:lnTo>
                    <a:pt x="19078" y="5606"/>
                  </a:lnTo>
                  <a:cubicBezTo>
                    <a:pt x="19098" y="5585"/>
                    <a:pt x="19098" y="5539"/>
                    <a:pt x="19098" y="5518"/>
                  </a:cubicBezTo>
                  <a:cubicBezTo>
                    <a:pt x="19098" y="5457"/>
                    <a:pt x="19118" y="5390"/>
                    <a:pt x="19118" y="5308"/>
                  </a:cubicBezTo>
                  <a:cubicBezTo>
                    <a:pt x="19118" y="5282"/>
                    <a:pt x="19098" y="5262"/>
                    <a:pt x="19118" y="5241"/>
                  </a:cubicBezTo>
                  <a:cubicBezTo>
                    <a:pt x="19098" y="5221"/>
                    <a:pt x="19118" y="5200"/>
                    <a:pt x="19118" y="5180"/>
                  </a:cubicBezTo>
                  <a:cubicBezTo>
                    <a:pt x="19143" y="5154"/>
                    <a:pt x="19118" y="5154"/>
                    <a:pt x="19118" y="5154"/>
                  </a:cubicBezTo>
                  <a:cubicBezTo>
                    <a:pt x="19143" y="5113"/>
                    <a:pt x="19118" y="5051"/>
                    <a:pt x="19143" y="5026"/>
                  </a:cubicBezTo>
                  <a:cubicBezTo>
                    <a:pt x="19118" y="5005"/>
                    <a:pt x="19143" y="4964"/>
                    <a:pt x="19118" y="4943"/>
                  </a:cubicBezTo>
                  <a:lnTo>
                    <a:pt x="19143" y="4943"/>
                  </a:lnTo>
                  <a:cubicBezTo>
                    <a:pt x="19143" y="4923"/>
                    <a:pt x="19118" y="4923"/>
                    <a:pt x="19118" y="4897"/>
                  </a:cubicBezTo>
                  <a:cubicBezTo>
                    <a:pt x="19098" y="4877"/>
                    <a:pt x="19118" y="4836"/>
                    <a:pt x="19098" y="4795"/>
                  </a:cubicBezTo>
                  <a:cubicBezTo>
                    <a:pt x="19118" y="4748"/>
                    <a:pt x="19098" y="4707"/>
                    <a:pt x="19118" y="4687"/>
                  </a:cubicBezTo>
                  <a:cubicBezTo>
                    <a:pt x="19143" y="4641"/>
                    <a:pt x="19078" y="4599"/>
                    <a:pt x="19118" y="4559"/>
                  </a:cubicBezTo>
                  <a:cubicBezTo>
                    <a:pt x="19098" y="4559"/>
                    <a:pt x="19078" y="4538"/>
                    <a:pt x="19078" y="4512"/>
                  </a:cubicBezTo>
                  <a:cubicBezTo>
                    <a:pt x="19098" y="4512"/>
                    <a:pt x="19098" y="4492"/>
                    <a:pt x="19118" y="4492"/>
                  </a:cubicBezTo>
                  <a:cubicBezTo>
                    <a:pt x="19118" y="4451"/>
                    <a:pt x="19098" y="4430"/>
                    <a:pt x="19078" y="4384"/>
                  </a:cubicBezTo>
                  <a:cubicBezTo>
                    <a:pt x="19118" y="4364"/>
                    <a:pt x="19098" y="4322"/>
                    <a:pt x="19098" y="4302"/>
                  </a:cubicBezTo>
                  <a:cubicBezTo>
                    <a:pt x="19078" y="4281"/>
                    <a:pt x="19078" y="4256"/>
                    <a:pt x="19058" y="4256"/>
                  </a:cubicBezTo>
                  <a:cubicBezTo>
                    <a:pt x="19058" y="4215"/>
                    <a:pt x="19078" y="4194"/>
                    <a:pt x="19058" y="4173"/>
                  </a:cubicBezTo>
                  <a:cubicBezTo>
                    <a:pt x="19058" y="4107"/>
                    <a:pt x="19038" y="4066"/>
                    <a:pt x="19038" y="3999"/>
                  </a:cubicBezTo>
                  <a:lnTo>
                    <a:pt x="19038" y="3958"/>
                  </a:lnTo>
                  <a:cubicBezTo>
                    <a:pt x="19038" y="3937"/>
                    <a:pt x="19018" y="3937"/>
                    <a:pt x="19018" y="3917"/>
                  </a:cubicBezTo>
                  <a:lnTo>
                    <a:pt x="19018" y="3896"/>
                  </a:lnTo>
                  <a:lnTo>
                    <a:pt x="18994" y="3896"/>
                  </a:lnTo>
                  <a:cubicBezTo>
                    <a:pt x="19038" y="3850"/>
                    <a:pt x="18994" y="3809"/>
                    <a:pt x="18994" y="3789"/>
                  </a:cubicBezTo>
                  <a:cubicBezTo>
                    <a:pt x="18994" y="3742"/>
                    <a:pt x="18974" y="3722"/>
                    <a:pt x="18954" y="3701"/>
                  </a:cubicBezTo>
                  <a:lnTo>
                    <a:pt x="18954" y="3614"/>
                  </a:lnTo>
                  <a:cubicBezTo>
                    <a:pt x="18934" y="3594"/>
                    <a:pt x="18914" y="3594"/>
                    <a:pt x="18914" y="3573"/>
                  </a:cubicBezTo>
                  <a:cubicBezTo>
                    <a:pt x="18894" y="3485"/>
                    <a:pt x="18894" y="3383"/>
                    <a:pt x="18829" y="3316"/>
                  </a:cubicBezTo>
                  <a:lnTo>
                    <a:pt x="18829" y="3275"/>
                  </a:lnTo>
                  <a:cubicBezTo>
                    <a:pt x="18829" y="3275"/>
                    <a:pt x="18849" y="3275"/>
                    <a:pt x="18829" y="3255"/>
                  </a:cubicBezTo>
                  <a:cubicBezTo>
                    <a:pt x="18829" y="3246"/>
                    <a:pt x="18829" y="3243"/>
                    <a:pt x="18829" y="3243"/>
                  </a:cubicBezTo>
                  <a:cubicBezTo>
                    <a:pt x="18827" y="3243"/>
                    <a:pt x="18823" y="3255"/>
                    <a:pt x="18809" y="3255"/>
                  </a:cubicBezTo>
                  <a:cubicBezTo>
                    <a:pt x="18789" y="3208"/>
                    <a:pt x="18789" y="3168"/>
                    <a:pt x="18745" y="3126"/>
                  </a:cubicBezTo>
                  <a:lnTo>
                    <a:pt x="18745" y="3080"/>
                  </a:lnTo>
                  <a:cubicBezTo>
                    <a:pt x="18705" y="3059"/>
                    <a:pt x="18685" y="3059"/>
                    <a:pt x="18705" y="3019"/>
                  </a:cubicBezTo>
                  <a:lnTo>
                    <a:pt x="18725" y="2998"/>
                  </a:lnTo>
                  <a:cubicBezTo>
                    <a:pt x="18705" y="2972"/>
                    <a:pt x="18685" y="2972"/>
                    <a:pt x="18685" y="2952"/>
                  </a:cubicBezTo>
                  <a:cubicBezTo>
                    <a:pt x="18705" y="2931"/>
                    <a:pt x="18685" y="2911"/>
                    <a:pt x="18685" y="2890"/>
                  </a:cubicBezTo>
                  <a:cubicBezTo>
                    <a:pt x="18645" y="2870"/>
                    <a:pt x="18645" y="2803"/>
                    <a:pt x="18601" y="2782"/>
                  </a:cubicBezTo>
                  <a:cubicBezTo>
                    <a:pt x="18601" y="2741"/>
                    <a:pt x="18601" y="2716"/>
                    <a:pt x="18561" y="2716"/>
                  </a:cubicBezTo>
                  <a:cubicBezTo>
                    <a:pt x="18561" y="2695"/>
                    <a:pt x="18541" y="2675"/>
                    <a:pt x="18561" y="2654"/>
                  </a:cubicBezTo>
                  <a:cubicBezTo>
                    <a:pt x="18541" y="2633"/>
                    <a:pt x="18521" y="2613"/>
                    <a:pt x="18496" y="2567"/>
                  </a:cubicBezTo>
                  <a:cubicBezTo>
                    <a:pt x="18476" y="2526"/>
                    <a:pt x="18436" y="2485"/>
                    <a:pt x="18416" y="2438"/>
                  </a:cubicBezTo>
                  <a:cubicBezTo>
                    <a:pt x="18416" y="2438"/>
                    <a:pt x="18396" y="2438"/>
                    <a:pt x="18396" y="2418"/>
                  </a:cubicBezTo>
                  <a:cubicBezTo>
                    <a:pt x="18396" y="2398"/>
                    <a:pt x="18372" y="2377"/>
                    <a:pt x="18352" y="2356"/>
                  </a:cubicBezTo>
                  <a:cubicBezTo>
                    <a:pt x="18352" y="2331"/>
                    <a:pt x="18352" y="2310"/>
                    <a:pt x="18332" y="2289"/>
                  </a:cubicBezTo>
                  <a:cubicBezTo>
                    <a:pt x="18312" y="2269"/>
                    <a:pt x="18292" y="2249"/>
                    <a:pt x="18292" y="2249"/>
                  </a:cubicBezTo>
                  <a:cubicBezTo>
                    <a:pt x="18247" y="2202"/>
                    <a:pt x="18227" y="2161"/>
                    <a:pt x="18227" y="2120"/>
                  </a:cubicBezTo>
                  <a:cubicBezTo>
                    <a:pt x="18188" y="2100"/>
                    <a:pt x="18168" y="2074"/>
                    <a:pt x="18168" y="2054"/>
                  </a:cubicBezTo>
                  <a:cubicBezTo>
                    <a:pt x="18148" y="2054"/>
                    <a:pt x="18123" y="2054"/>
                    <a:pt x="18103" y="2033"/>
                  </a:cubicBezTo>
                  <a:lnTo>
                    <a:pt x="18103" y="1992"/>
                  </a:lnTo>
                  <a:cubicBezTo>
                    <a:pt x="18083" y="1992"/>
                    <a:pt x="18063" y="1992"/>
                    <a:pt x="18043" y="1971"/>
                  </a:cubicBezTo>
                  <a:cubicBezTo>
                    <a:pt x="18063" y="1946"/>
                    <a:pt x="18063" y="1946"/>
                    <a:pt x="18063" y="1925"/>
                  </a:cubicBezTo>
                  <a:cubicBezTo>
                    <a:pt x="18043" y="1925"/>
                    <a:pt x="18023" y="1925"/>
                    <a:pt x="17998" y="1905"/>
                  </a:cubicBezTo>
                  <a:cubicBezTo>
                    <a:pt x="17979" y="1817"/>
                    <a:pt x="17899" y="1735"/>
                    <a:pt x="17834" y="1648"/>
                  </a:cubicBezTo>
                  <a:cubicBezTo>
                    <a:pt x="17795" y="1607"/>
                    <a:pt x="17750" y="1586"/>
                    <a:pt x="17750" y="1540"/>
                  </a:cubicBezTo>
                  <a:cubicBezTo>
                    <a:pt x="17736" y="1540"/>
                    <a:pt x="17723" y="1531"/>
                    <a:pt x="17710" y="1531"/>
                  </a:cubicBezTo>
                  <a:cubicBezTo>
                    <a:pt x="17703" y="1531"/>
                    <a:pt x="17696" y="1533"/>
                    <a:pt x="17690" y="1540"/>
                  </a:cubicBezTo>
                  <a:cubicBezTo>
                    <a:pt x="17670" y="1520"/>
                    <a:pt x="17670" y="1499"/>
                    <a:pt x="17625" y="1479"/>
                  </a:cubicBezTo>
                  <a:cubicBezTo>
                    <a:pt x="17605" y="1432"/>
                    <a:pt x="17566" y="1412"/>
                    <a:pt x="17546" y="1371"/>
                  </a:cubicBezTo>
                  <a:cubicBezTo>
                    <a:pt x="17501" y="1330"/>
                    <a:pt x="17461" y="1304"/>
                    <a:pt x="17441" y="1284"/>
                  </a:cubicBezTo>
                  <a:cubicBezTo>
                    <a:pt x="17357" y="1201"/>
                    <a:pt x="17277" y="1155"/>
                    <a:pt x="17212" y="1093"/>
                  </a:cubicBezTo>
                  <a:cubicBezTo>
                    <a:pt x="17192" y="1073"/>
                    <a:pt x="17192" y="1047"/>
                    <a:pt x="17172" y="1047"/>
                  </a:cubicBezTo>
                  <a:cubicBezTo>
                    <a:pt x="17128" y="1027"/>
                    <a:pt x="17088" y="986"/>
                    <a:pt x="17068" y="965"/>
                  </a:cubicBezTo>
                  <a:lnTo>
                    <a:pt x="17028" y="965"/>
                  </a:lnTo>
                  <a:cubicBezTo>
                    <a:pt x="16983" y="919"/>
                    <a:pt x="16924" y="898"/>
                    <a:pt x="16879" y="837"/>
                  </a:cubicBezTo>
                  <a:lnTo>
                    <a:pt x="16839" y="837"/>
                  </a:lnTo>
                  <a:cubicBezTo>
                    <a:pt x="16779" y="791"/>
                    <a:pt x="16715" y="750"/>
                    <a:pt x="16630" y="709"/>
                  </a:cubicBezTo>
                  <a:lnTo>
                    <a:pt x="16610" y="729"/>
                  </a:lnTo>
                  <a:cubicBezTo>
                    <a:pt x="16610" y="709"/>
                    <a:pt x="16610" y="709"/>
                    <a:pt x="16590" y="688"/>
                  </a:cubicBezTo>
                  <a:cubicBezTo>
                    <a:pt x="16574" y="688"/>
                    <a:pt x="16544" y="657"/>
                    <a:pt x="16510" y="657"/>
                  </a:cubicBezTo>
                  <a:cubicBezTo>
                    <a:pt x="16502" y="657"/>
                    <a:pt x="16494" y="659"/>
                    <a:pt x="16486" y="662"/>
                  </a:cubicBezTo>
                  <a:cubicBezTo>
                    <a:pt x="16466" y="642"/>
                    <a:pt x="16486" y="621"/>
                    <a:pt x="16466" y="621"/>
                  </a:cubicBezTo>
                  <a:lnTo>
                    <a:pt x="16426" y="621"/>
                  </a:lnTo>
                  <a:cubicBezTo>
                    <a:pt x="16381" y="580"/>
                    <a:pt x="16321" y="580"/>
                    <a:pt x="16257" y="534"/>
                  </a:cubicBezTo>
                  <a:cubicBezTo>
                    <a:pt x="16217" y="493"/>
                    <a:pt x="16157" y="514"/>
                    <a:pt x="16112" y="472"/>
                  </a:cubicBezTo>
                  <a:lnTo>
                    <a:pt x="16093" y="472"/>
                  </a:lnTo>
                  <a:cubicBezTo>
                    <a:pt x="16033" y="431"/>
                    <a:pt x="16008" y="406"/>
                    <a:pt x="15928" y="406"/>
                  </a:cubicBezTo>
                  <a:lnTo>
                    <a:pt x="15908" y="406"/>
                  </a:lnTo>
                  <a:cubicBezTo>
                    <a:pt x="15864" y="385"/>
                    <a:pt x="15864" y="365"/>
                    <a:pt x="15824" y="365"/>
                  </a:cubicBezTo>
                  <a:cubicBezTo>
                    <a:pt x="15784" y="344"/>
                    <a:pt x="15739" y="344"/>
                    <a:pt x="15700" y="324"/>
                  </a:cubicBezTo>
                  <a:cubicBezTo>
                    <a:pt x="15635" y="324"/>
                    <a:pt x="15595" y="324"/>
                    <a:pt x="15555" y="277"/>
                  </a:cubicBezTo>
                  <a:cubicBezTo>
                    <a:pt x="15542" y="277"/>
                    <a:pt x="15537" y="289"/>
                    <a:pt x="15529" y="289"/>
                  </a:cubicBezTo>
                  <a:cubicBezTo>
                    <a:pt x="15524" y="289"/>
                    <a:pt x="15519" y="286"/>
                    <a:pt x="15511" y="277"/>
                  </a:cubicBezTo>
                  <a:cubicBezTo>
                    <a:pt x="15491" y="277"/>
                    <a:pt x="15471" y="257"/>
                    <a:pt x="15471" y="236"/>
                  </a:cubicBezTo>
                  <a:cubicBezTo>
                    <a:pt x="15451" y="257"/>
                    <a:pt x="15451" y="257"/>
                    <a:pt x="15451" y="277"/>
                  </a:cubicBezTo>
                  <a:cubicBezTo>
                    <a:pt x="15411" y="257"/>
                    <a:pt x="15386" y="216"/>
                    <a:pt x="15326" y="216"/>
                  </a:cubicBezTo>
                  <a:cubicBezTo>
                    <a:pt x="15287" y="216"/>
                    <a:pt x="15242" y="175"/>
                    <a:pt x="15202" y="175"/>
                  </a:cubicBezTo>
                  <a:cubicBezTo>
                    <a:pt x="15182" y="175"/>
                    <a:pt x="15182" y="149"/>
                    <a:pt x="15162" y="149"/>
                  </a:cubicBezTo>
                  <a:cubicBezTo>
                    <a:pt x="15162" y="175"/>
                    <a:pt x="15137" y="175"/>
                    <a:pt x="15118" y="175"/>
                  </a:cubicBezTo>
                  <a:cubicBezTo>
                    <a:pt x="15098" y="128"/>
                    <a:pt x="15098" y="128"/>
                    <a:pt x="15058" y="128"/>
                  </a:cubicBezTo>
                  <a:lnTo>
                    <a:pt x="15013" y="128"/>
                  </a:lnTo>
                  <a:cubicBezTo>
                    <a:pt x="14973" y="108"/>
                    <a:pt x="14913" y="108"/>
                    <a:pt x="14869" y="108"/>
                  </a:cubicBezTo>
                  <a:lnTo>
                    <a:pt x="14829" y="108"/>
                  </a:lnTo>
                  <a:cubicBezTo>
                    <a:pt x="14829" y="87"/>
                    <a:pt x="14809" y="87"/>
                    <a:pt x="14809" y="67"/>
                  </a:cubicBezTo>
                  <a:cubicBezTo>
                    <a:pt x="14764" y="67"/>
                    <a:pt x="14744" y="67"/>
                    <a:pt x="14724" y="87"/>
                  </a:cubicBezTo>
                  <a:cubicBezTo>
                    <a:pt x="14705" y="46"/>
                    <a:pt x="14640" y="67"/>
                    <a:pt x="14600" y="46"/>
                  </a:cubicBezTo>
                  <a:cubicBezTo>
                    <a:pt x="14600" y="46"/>
                    <a:pt x="14580" y="67"/>
                    <a:pt x="14560" y="67"/>
                  </a:cubicBezTo>
                  <a:cubicBezTo>
                    <a:pt x="14547" y="67"/>
                    <a:pt x="14523" y="58"/>
                    <a:pt x="14502" y="58"/>
                  </a:cubicBezTo>
                  <a:cubicBezTo>
                    <a:pt x="14492" y="58"/>
                    <a:pt x="14482" y="60"/>
                    <a:pt x="14476" y="67"/>
                  </a:cubicBezTo>
                  <a:cubicBezTo>
                    <a:pt x="14448" y="53"/>
                    <a:pt x="14430" y="36"/>
                    <a:pt x="14406" y="36"/>
                  </a:cubicBezTo>
                  <a:cubicBezTo>
                    <a:pt x="14396" y="36"/>
                    <a:pt x="14384" y="39"/>
                    <a:pt x="14371" y="46"/>
                  </a:cubicBezTo>
                  <a:cubicBezTo>
                    <a:pt x="14351" y="46"/>
                    <a:pt x="14351" y="46"/>
                    <a:pt x="14331" y="21"/>
                  </a:cubicBezTo>
                  <a:cubicBezTo>
                    <a:pt x="14311" y="33"/>
                    <a:pt x="14290" y="40"/>
                    <a:pt x="14269" y="40"/>
                  </a:cubicBezTo>
                  <a:cubicBezTo>
                    <a:pt x="14248" y="40"/>
                    <a:pt x="14227" y="33"/>
                    <a:pt x="14207" y="21"/>
                  </a:cubicBezTo>
                  <a:lnTo>
                    <a:pt x="14167" y="21"/>
                  </a:lnTo>
                  <a:cubicBezTo>
                    <a:pt x="14160" y="34"/>
                    <a:pt x="14153" y="38"/>
                    <a:pt x="14147" y="38"/>
                  </a:cubicBezTo>
                  <a:cubicBezTo>
                    <a:pt x="14137" y="38"/>
                    <a:pt x="14128" y="29"/>
                    <a:pt x="14120" y="29"/>
                  </a:cubicBezTo>
                  <a:cubicBezTo>
                    <a:pt x="14114" y="29"/>
                    <a:pt x="14108" y="33"/>
                    <a:pt x="14102" y="46"/>
                  </a:cubicBezTo>
                  <a:lnTo>
                    <a:pt x="14018" y="46"/>
                  </a:lnTo>
                  <a:cubicBezTo>
                    <a:pt x="14004" y="38"/>
                    <a:pt x="13993" y="35"/>
                    <a:pt x="13983" y="35"/>
                  </a:cubicBezTo>
                  <a:cubicBezTo>
                    <a:pt x="13963" y="35"/>
                    <a:pt x="13945" y="46"/>
                    <a:pt x="13918" y="46"/>
                  </a:cubicBezTo>
                  <a:lnTo>
                    <a:pt x="13834" y="46"/>
                  </a:lnTo>
                  <a:cubicBezTo>
                    <a:pt x="13814" y="21"/>
                    <a:pt x="13769" y="21"/>
                    <a:pt x="13749" y="21"/>
                  </a:cubicBezTo>
                  <a:cubicBezTo>
                    <a:pt x="13736" y="29"/>
                    <a:pt x="13725" y="32"/>
                    <a:pt x="13714" y="32"/>
                  </a:cubicBezTo>
                  <a:cubicBezTo>
                    <a:pt x="13693" y="32"/>
                    <a:pt x="13675" y="21"/>
                    <a:pt x="13644" y="21"/>
                  </a:cubicBezTo>
                  <a:cubicBezTo>
                    <a:pt x="13639" y="28"/>
                    <a:pt x="13633" y="31"/>
                    <a:pt x="13627" y="31"/>
                  </a:cubicBezTo>
                  <a:cubicBezTo>
                    <a:pt x="13613" y="31"/>
                    <a:pt x="13599" y="15"/>
                    <a:pt x="1358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55" name="Google Shape;100;p2"/>
            <p:cNvSpPr/>
            <p:nvPr/>
          </p:nvSpPr>
          <p:spPr>
            <a:xfrm rot="10800000">
              <a:off x="1257253" y="620415"/>
              <a:ext cx="76173" cy="33072"/>
            </a:xfrm>
            <a:custGeom>
              <a:avLst/>
              <a:gdLst/>
              <a:ahLst/>
              <a:cxnLst>
                <a:cxn ang="0">
                  <a:pos x="wd2" y="hd2"/>
                </a:cxn>
                <a:cxn ang="5400000">
                  <a:pos x="wd2" y="hd2"/>
                </a:cxn>
                <a:cxn ang="10800000">
                  <a:pos x="wd2" y="hd2"/>
                </a:cxn>
                <a:cxn ang="16200000">
                  <a:pos x="wd2" y="hd2"/>
                </a:cxn>
              </a:cxnLst>
              <a:rect l="0" t="0" r="r" b="b"/>
              <a:pathLst>
                <a:path w="21349" h="21600" extrusionOk="0">
                  <a:moveTo>
                    <a:pt x="15521" y="13474"/>
                  </a:moveTo>
                  <a:cubicBezTo>
                    <a:pt x="15566" y="13474"/>
                    <a:pt x="15566" y="13670"/>
                    <a:pt x="15566" y="14073"/>
                  </a:cubicBezTo>
                  <a:lnTo>
                    <a:pt x="15224" y="14073"/>
                  </a:lnTo>
                  <a:cubicBezTo>
                    <a:pt x="15393" y="13670"/>
                    <a:pt x="15482" y="13474"/>
                    <a:pt x="15521" y="13474"/>
                  </a:cubicBezTo>
                  <a:close/>
                  <a:moveTo>
                    <a:pt x="683" y="0"/>
                  </a:moveTo>
                  <a:cubicBezTo>
                    <a:pt x="341" y="0"/>
                    <a:pt x="0" y="0"/>
                    <a:pt x="0" y="991"/>
                  </a:cubicBezTo>
                  <a:lnTo>
                    <a:pt x="0" y="2582"/>
                  </a:lnTo>
                  <a:lnTo>
                    <a:pt x="1024" y="2582"/>
                  </a:lnTo>
                  <a:cubicBezTo>
                    <a:pt x="1365" y="3366"/>
                    <a:pt x="1024" y="4161"/>
                    <a:pt x="1701" y="4161"/>
                  </a:cubicBezTo>
                  <a:cubicBezTo>
                    <a:pt x="2127" y="4161"/>
                    <a:pt x="2468" y="3366"/>
                    <a:pt x="2809" y="3366"/>
                  </a:cubicBezTo>
                  <a:lnTo>
                    <a:pt x="3151" y="4161"/>
                  </a:lnTo>
                  <a:lnTo>
                    <a:pt x="3151" y="4956"/>
                  </a:lnTo>
                  <a:cubicBezTo>
                    <a:pt x="3828" y="5947"/>
                    <a:pt x="4936" y="6743"/>
                    <a:pt x="5614" y="6743"/>
                  </a:cubicBezTo>
                  <a:cubicBezTo>
                    <a:pt x="5614" y="6743"/>
                    <a:pt x="5614" y="7527"/>
                    <a:pt x="5955" y="7527"/>
                  </a:cubicBezTo>
                  <a:cubicBezTo>
                    <a:pt x="5955" y="8091"/>
                    <a:pt x="6168" y="8656"/>
                    <a:pt x="6410" y="8656"/>
                  </a:cubicBezTo>
                  <a:cubicBezTo>
                    <a:pt x="6514" y="8656"/>
                    <a:pt x="6623" y="8552"/>
                    <a:pt x="6722" y="8322"/>
                  </a:cubicBezTo>
                  <a:cubicBezTo>
                    <a:pt x="6722" y="9117"/>
                    <a:pt x="6722" y="9117"/>
                    <a:pt x="7058" y="9912"/>
                  </a:cubicBezTo>
                  <a:lnTo>
                    <a:pt x="7741" y="9912"/>
                  </a:lnTo>
                  <a:cubicBezTo>
                    <a:pt x="9185" y="13278"/>
                    <a:pt x="10971" y="13278"/>
                    <a:pt x="12331" y="14073"/>
                  </a:cubicBezTo>
                  <a:cubicBezTo>
                    <a:pt x="12756" y="14869"/>
                    <a:pt x="13439" y="14869"/>
                    <a:pt x="14116" y="14869"/>
                  </a:cubicBezTo>
                  <a:cubicBezTo>
                    <a:pt x="14458" y="17439"/>
                    <a:pt x="15907" y="16644"/>
                    <a:pt x="16243" y="18234"/>
                  </a:cubicBezTo>
                  <a:cubicBezTo>
                    <a:pt x="16585" y="17439"/>
                    <a:pt x="17010" y="17439"/>
                    <a:pt x="17010" y="17439"/>
                  </a:cubicBezTo>
                  <a:cubicBezTo>
                    <a:pt x="17252" y="18004"/>
                    <a:pt x="17490" y="18557"/>
                    <a:pt x="17851" y="18557"/>
                  </a:cubicBezTo>
                  <a:cubicBezTo>
                    <a:pt x="17999" y="18557"/>
                    <a:pt x="18172" y="18465"/>
                    <a:pt x="18370" y="18234"/>
                  </a:cubicBezTo>
                  <a:cubicBezTo>
                    <a:pt x="19137" y="19813"/>
                    <a:pt x="20156" y="20805"/>
                    <a:pt x="20838" y="21600"/>
                  </a:cubicBezTo>
                  <a:cubicBezTo>
                    <a:pt x="20838" y="20805"/>
                    <a:pt x="21600" y="20805"/>
                    <a:pt x="21264" y="19813"/>
                  </a:cubicBezTo>
                  <a:lnTo>
                    <a:pt x="20156" y="19813"/>
                  </a:lnTo>
                  <a:cubicBezTo>
                    <a:pt x="19814" y="18234"/>
                    <a:pt x="19478" y="18234"/>
                    <a:pt x="19478" y="18234"/>
                  </a:cubicBezTo>
                  <a:cubicBezTo>
                    <a:pt x="19305" y="17831"/>
                    <a:pt x="19117" y="17831"/>
                    <a:pt x="18924" y="17831"/>
                  </a:cubicBezTo>
                  <a:cubicBezTo>
                    <a:pt x="18731" y="17831"/>
                    <a:pt x="18543" y="17831"/>
                    <a:pt x="18370" y="17439"/>
                  </a:cubicBezTo>
                  <a:lnTo>
                    <a:pt x="18370" y="15860"/>
                  </a:lnTo>
                  <a:cubicBezTo>
                    <a:pt x="17693" y="15860"/>
                    <a:pt x="17351" y="14869"/>
                    <a:pt x="16243" y="13278"/>
                  </a:cubicBezTo>
                  <a:cubicBezTo>
                    <a:pt x="15224" y="12483"/>
                    <a:pt x="14116" y="12483"/>
                    <a:pt x="13098" y="12483"/>
                  </a:cubicBezTo>
                  <a:cubicBezTo>
                    <a:pt x="13098" y="11688"/>
                    <a:pt x="13098" y="11688"/>
                    <a:pt x="12756" y="10904"/>
                  </a:cubicBezTo>
                  <a:lnTo>
                    <a:pt x="10971" y="10904"/>
                  </a:lnTo>
                  <a:cubicBezTo>
                    <a:pt x="10971" y="9912"/>
                    <a:pt x="10971" y="9117"/>
                    <a:pt x="10209" y="9117"/>
                  </a:cubicBezTo>
                  <a:cubicBezTo>
                    <a:pt x="9868" y="9117"/>
                    <a:pt x="9868" y="8322"/>
                    <a:pt x="9526" y="8322"/>
                  </a:cubicBezTo>
                  <a:cubicBezTo>
                    <a:pt x="9427" y="8437"/>
                    <a:pt x="9348" y="8483"/>
                    <a:pt x="9289" y="8483"/>
                  </a:cubicBezTo>
                  <a:cubicBezTo>
                    <a:pt x="8987" y="8483"/>
                    <a:pt x="9047" y="7365"/>
                    <a:pt x="8745" y="7365"/>
                  </a:cubicBezTo>
                  <a:cubicBezTo>
                    <a:pt x="8686" y="7365"/>
                    <a:pt x="8606" y="7411"/>
                    <a:pt x="8507" y="7527"/>
                  </a:cubicBezTo>
                  <a:cubicBezTo>
                    <a:pt x="8849" y="7527"/>
                    <a:pt x="8507" y="7527"/>
                    <a:pt x="8507" y="8322"/>
                  </a:cubicBezTo>
                  <a:cubicBezTo>
                    <a:pt x="8082" y="7527"/>
                    <a:pt x="7741" y="7527"/>
                    <a:pt x="7399" y="5947"/>
                  </a:cubicBezTo>
                  <a:lnTo>
                    <a:pt x="7058" y="6743"/>
                  </a:lnTo>
                  <a:cubicBezTo>
                    <a:pt x="6722" y="6743"/>
                    <a:pt x="6722" y="4956"/>
                    <a:pt x="6381" y="4956"/>
                  </a:cubicBezTo>
                  <a:cubicBezTo>
                    <a:pt x="5955" y="4956"/>
                    <a:pt x="5955" y="5947"/>
                    <a:pt x="5955" y="5947"/>
                  </a:cubicBezTo>
                  <a:cubicBezTo>
                    <a:pt x="4936" y="4161"/>
                    <a:pt x="3828" y="4161"/>
                    <a:pt x="3487" y="2582"/>
                  </a:cubicBezTo>
                  <a:lnTo>
                    <a:pt x="2127" y="2582"/>
                  </a:lnTo>
                  <a:cubicBezTo>
                    <a:pt x="2127" y="1787"/>
                    <a:pt x="1701" y="1787"/>
                    <a:pt x="1701" y="991"/>
                  </a:cubicBezTo>
                  <a:cubicBezTo>
                    <a:pt x="1365" y="1787"/>
                    <a:pt x="1024" y="1787"/>
                    <a:pt x="1024" y="1787"/>
                  </a:cubicBezTo>
                  <a:cubicBezTo>
                    <a:pt x="683" y="991"/>
                    <a:pt x="683" y="991"/>
                    <a:pt x="6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56" name="Google Shape;101;p2"/>
            <p:cNvSpPr/>
            <p:nvPr/>
          </p:nvSpPr>
          <p:spPr>
            <a:xfrm rot="10800000">
              <a:off x="999117" y="496618"/>
              <a:ext cx="79126" cy="16395"/>
            </a:xfrm>
            <a:custGeom>
              <a:avLst/>
              <a:gdLst/>
              <a:ahLst/>
              <a:cxnLst>
                <a:cxn ang="0">
                  <a:pos x="wd2" y="hd2"/>
                </a:cxn>
                <a:cxn ang="5400000">
                  <a:pos x="wd2" y="hd2"/>
                </a:cxn>
                <a:cxn ang="10800000">
                  <a:pos x="wd2" y="hd2"/>
                </a:cxn>
                <a:cxn ang="16200000">
                  <a:pos x="wd2" y="hd2"/>
                </a:cxn>
              </a:cxnLst>
              <a:rect l="0" t="0" r="r" b="b"/>
              <a:pathLst>
                <a:path w="21417" h="21600" extrusionOk="0">
                  <a:moveTo>
                    <a:pt x="1065" y="0"/>
                  </a:moveTo>
                  <a:cubicBezTo>
                    <a:pt x="740" y="0"/>
                    <a:pt x="330" y="1604"/>
                    <a:pt x="0" y="1604"/>
                  </a:cubicBezTo>
                  <a:cubicBezTo>
                    <a:pt x="330" y="1604"/>
                    <a:pt x="1065" y="4813"/>
                    <a:pt x="1395" y="4813"/>
                  </a:cubicBezTo>
                  <a:cubicBezTo>
                    <a:pt x="1581" y="4348"/>
                    <a:pt x="1743" y="4162"/>
                    <a:pt x="1887" y="4162"/>
                  </a:cubicBezTo>
                  <a:cubicBezTo>
                    <a:pt x="2245" y="4162"/>
                    <a:pt x="2498" y="5371"/>
                    <a:pt x="2790" y="6812"/>
                  </a:cubicBezTo>
                  <a:cubicBezTo>
                    <a:pt x="2790" y="6812"/>
                    <a:pt x="2790" y="4813"/>
                    <a:pt x="3119" y="4813"/>
                  </a:cubicBezTo>
                  <a:cubicBezTo>
                    <a:pt x="3119" y="4813"/>
                    <a:pt x="3119" y="6812"/>
                    <a:pt x="3449" y="6812"/>
                  </a:cubicBezTo>
                  <a:cubicBezTo>
                    <a:pt x="3778" y="6812"/>
                    <a:pt x="4433" y="6812"/>
                    <a:pt x="4844" y="8417"/>
                  </a:cubicBezTo>
                  <a:cubicBezTo>
                    <a:pt x="5173" y="6812"/>
                    <a:pt x="5503" y="6812"/>
                    <a:pt x="5832" y="6812"/>
                  </a:cubicBezTo>
                  <a:cubicBezTo>
                    <a:pt x="6157" y="6812"/>
                    <a:pt x="6487" y="9998"/>
                    <a:pt x="6897" y="11602"/>
                  </a:cubicBezTo>
                  <a:cubicBezTo>
                    <a:pt x="7337" y="11602"/>
                    <a:pt x="7772" y="10905"/>
                    <a:pt x="8235" y="10905"/>
                  </a:cubicBezTo>
                  <a:cubicBezTo>
                    <a:pt x="8469" y="10905"/>
                    <a:pt x="8703" y="11067"/>
                    <a:pt x="8951" y="11602"/>
                  </a:cubicBezTo>
                  <a:lnTo>
                    <a:pt x="9935" y="11602"/>
                  </a:lnTo>
                  <a:cubicBezTo>
                    <a:pt x="10045" y="12137"/>
                    <a:pt x="10155" y="12323"/>
                    <a:pt x="10251" y="12323"/>
                  </a:cubicBezTo>
                  <a:cubicBezTo>
                    <a:pt x="10447" y="12323"/>
                    <a:pt x="10595" y="11602"/>
                    <a:pt x="10595" y="11602"/>
                  </a:cubicBezTo>
                  <a:cubicBezTo>
                    <a:pt x="11005" y="13206"/>
                    <a:pt x="11335" y="13206"/>
                    <a:pt x="11335" y="14811"/>
                  </a:cubicBezTo>
                  <a:lnTo>
                    <a:pt x="12649" y="14811"/>
                  </a:lnTo>
                  <a:cubicBezTo>
                    <a:pt x="13484" y="16950"/>
                    <a:pt x="13938" y="17833"/>
                    <a:pt x="14397" y="17833"/>
                  </a:cubicBezTo>
                  <a:cubicBezTo>
                    <a:pt x="14703" y="17833"/>
                    <a:pt x="15013" y="17438"/>
                    <a:pt x="15438" y="16810"/>
                  </a:cubicBezTo>
                  <a:cubicBezTo>
                    <a:pt x="15768" y="18391"/>
                    <a:pt x="15768" y="18391"/>
                    <a:pt x="16097" y="19996"/>
                  </a:cubicBezTo>
                  <a:lnTo>
                    <a:pt x="16422" y="18391"/>
                  </a:lnTo>
                  <a:cubicBezTo>
                    <a:pt x="16656" y="19531"/>
                    <a:pt x="16928" y="20670"/>
                    <a:pt x="17186" y="20670"/>
                  </a:cubicBezTo>
                  <a:cubicBezTo>
                    <a:pt x="17291" y="20670"/>
                    <a:pt x="17397" y="20461"/>
                    <a:pt x="17492" y="19996"/>
                  </a:cubicBezTo>
                  <a:cubicBezTo>
                    <a:pt x="17564" y="19670"/>
                    <a:pt x="17631" y="19531"/>
                    <a:pt x="17702" y="19531"/>
                  </a:cubicBezTo>
                  <a:cubicBezTo>
                    <a:pt x="17889" y="19531"/>
                    <a:pt x="18080" y="20461"/>
                    <a:pt x="18271" y="20461"/>
                  </a:cubicBezTo>
                  <a:cubicBezTo>
                    <a:pt x="18338" y="20461"/>
                    <a:pt x="18409" y="20344"/>
                    <a:pt x="18476" y="19996"/>
                  </a:cubicBezTo>
                  <a:cubicBezTo>
                    <a:pt x="18476" y="19461"/>
                    <a:pt x="18514" y="19298"/>
                    <a:pt x="18576" y="19298"/>
                  </a:cubicBezTo>
                  <a:cubicBezTo>
                    <a:pt x="18705" y="19298"/>
                    <a:pt x="18944" y="19996"/>
                    <a:pt x="19216" y="19996"/>
                  </a:cubicBezTo>
                  <a:cubicBezTo>
                    <a:pt x="19216" y="19996"/>
                    <a:pt x="19546" y="19996"/>
                    <a:pt x="19546" y="21600"/>
                  </a:cubicBezTo>
                  <a:lnTo>
                    <a:pt x="19876" y="19996"/>
                  </a:lnTo>
                  <a:cubicBezTo>
                    <a:pt x="20091" y="20530"/>
                    <a:pt x="20277" y="20716"/>
                    <a:pt x="20434" y="20716"/>
                  </a:cubicBezTo>
                  <a:cubicBezTo>
                    <a:pt x="20759" y="20716"/>
                    <a:pt x="20998" y="19996"/>
                    <a:pt x="21270" y="19996"/>
                  </a:cubicBezTo>
                  <a:cubicBezTo>
                    <a:pt x="21270" y="19996"/>
                    <a:pt x="21600" y="18391"/>
                    <a:pt x="21270" y="16810"/>
                  </a:cubicBezTo>
                  <a:cubicBezTo>
                    <a:pt x="21175" y="16345"/>
                    <a:pt x="21103" y="16183"/>
                    <a:pt x="21041" y="16183"/>
                  </a:cubicBezTo>
                  <a:cubicBezTo>
                    <a:pt x="20893" y="16183"/>
                    <a:pt x="20821" y="17229"/>
                    <a:pt x="20688" y="17229"/>
                  </a:cubicBezTo>
                  <a:cubicBezTo>
                    <a:pt x="20645" y="17229"/>
                    <a:pt x="20592" y="17113"/>
                    <a:pt x="20530" y="16810"/>
                  </a:cubicBezTo>
                  <a:lnTo>
                    <a:pt x="20530" y="14811"/>
                  </a:lnTo>
                  <a:cubicBezTo>
                    <a:pt x="20530" y="16810"/>
                    <a:pt x="20200" y="16810"/>
                    <a:pt x="20200" y="16810"/>
                  </a:cubicBezTo>
                  <a:cubicBezTo>
                    <a:pt x="19876" y="16810"/>
                    <a:pt x="19546" y="14811"/>
                    <a:pt x="19546" y="14811"/>
                  </a:cubicBezTo>
                  <a:lnTo>
                    <a:pt x="18151" y="14811"/>
                  </a:lnTo>
                  <a:lnTo>
                    <a:pt x="18151" y="11602"/>
                  </a:lnTo>
                  <a:lnTo>
                    <a:pt x="16422" y="11602"/>
                  </a:lnTo>
                  <a:cubicBezTo>
                    <a:pt x="16097" y="10812"/>
                    <a:pt x="15849" y="10812"/>
                    <a:pt x="15591" y="10812"/>
                  </a:cubicBezTo>
                  <a:cubicBezTo>
                    <a:pt x="15338" y="10812"/>
                    <a:pt x="15070" y="10812"/>
                    <a:pt x="14698" y="9998"/>
                  </a:cubicBezTo>
                  <a:cubicBezTo>
                    <a:pt x="14483" y="9998"/>
                    <a:pt x="14263" y="9300"/>
                    <a:pt x="14043" y="9300"/>
                  </a:cubicBezTo>
                  <a:cubicBezTo>
                    <a:pt x="13933" y="9300"/>
                    <a:pt x="13824" y="9463"/>
                    <a:pt x="13714" y="9998"/>
                  </a:cubicBezTo>
                  <a:cubicBezTo>
                    <a:pt x="13647" y="10347"/>
                    <a:pt x="13575" y="10463"/>
                    <a:pt x="13504" y="10463"/>
                  </a:cubicBezTo>
                  <a:cubicBezTo>
                    <a:pt x="13313" y="10463"/>
                    <a:pt x="13117" y="9533"/>
                    <a:pt x="12897" y="9533"/>
                  </a:cubicBezTo>
                  <a:cubicBezTo>
                    <a:pt x="12816" y="9533"/>
                    <a:pt x="12735" y="9672"/>
                    <a:pt x="12649" y="9998"/>
                  </a:cubicBezTo>
                  <a:lnTo>
                    <a:pt x="11335" y="9998"/>
                  </a:lnTo>
                  <a:cubicBezTo>
                    <a:pt x="10595" y="8417"/>
                    <a:pt x="10265" y="9998"/>
                    <a:pt x="9606" y="6812"/>
                  </a:cubicBezTo>
                  <a:cubicBezTo>
                    <a:pt x="9606" y="6812"/>
                    <a:pt x="9281" y="6812"/>
                    <a:pt x="8951" y="8417"/>
                  </a:cubicBezTo>
                  <a:cubicBezTo>
                    <a:pt x="8951" y="8417"/>
                    <a:pt x="8541" y="8417"/>
                    <a:pt x="8541" y="6812"/>
                  </a:cubicBezTo>
                  <a:lnTo>
                    <a:pt x="7881" y="6812"/>
                  </a:lnTo>
                  <a:cubicBezTo>
                    <a:pt x="7881" y="4813"/>
                    <a:pt x="7227" y="3209"/>
                    <a:pt x="6897" y="1604"/>
                  </a:cubicBezTo>
                  <a:cubicBezTo>
                    <a:pt x="6726" y="2953"/>
                    <a:pt x="6506" y="3464"/>
                    <a:pt x="6291" y="3464"/>
                  </a:cubicBezTo>
                  <a:cubicBezTo>
                    <a:pt x="5990" y="3464"/>
                    <a:pt x="5694" y="2534"/>
                    <a:pt x="5503" y="1604"/>
                  </a:cubicBezTo>
                  <a:cubicBezTo>
                    <a:pt x="5173" y="3209"/>
                    <a:pt x="5173" y="3209"/>
                    <a:pt x="4844" y="3209"/>
                  </a:cubicBezTo>
                  <a:lnTo>
                    <a:pt x="4844" y="0"/>
                  </a:lnTo>
                  <a:cubicBezTo>
                    <a:pt x="4433" y="0"/>
                    <a:pt x="4108" y="1604"/>
                    <a:pt x="4108" y="1604"/>
                  </a:cubicBezTo>
                  <a:cubicBezTo>
                    <a:pt x="3449" y="1604"/>
                    <a:pt x="3119" y="0"/>
                    <a:pt x="2790" y="0"/>
                  </a:cubicBezTo>
                  <a:cubicBezTo>
                    <a:pt x="2546" y="535"/>
                    <a:pt x="2345" y="721"/>
                    <a:pt x="2164" y="721"/>
                  </a:cubicBezTo>
                  <a:cubicBezTo>
                    <a:pt x="1796" y="721"/>
                    <a:pt x="1505" y="0"/>
                    <a:pt x="10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57" name="Google Shape;102;p2"/>
            <p:cNvSpPr/>
            <p:nvPr/>
          </p:nvSpPr>
          <p:spPr>
            <a:xfrm rot="10800000">
              <a:off x="1325566" y="519383"/>
              <a:ext cx="43654" cy="21531"/>
            </a:xfrm>
            <a:custGeom>
              <a:avLst/>
              <a:gdLst/>
              <a:ahLst/>
              <a:cxnLst>
                <a:cxn ang="0">
                  <a:pos x="wd2" y="hd2"/>
                </a:cxn>
                <a:cxn ang="5400000">
                  <a:pos x="wd2" y="hd2"/>
                </a:cxn>
                <a:cxn ang="10800000">
                  <a:pos x="wd2" y="hd2"/>
                </a:cxn>
                <a:cxn ang="16200000">
                  <a:pos x="wd2" y="hd2"/>
                </a:cxn>
              </a:cxnLst>
              <a:rect l="0" t="0" r="r" b="b"/>
              <a:pathLst>
                <a:path w="20717" h="21600" extrusionOk="0">
                  <a:moveTo>
                    <a:pt x="13964" y="14005"/>
                  </a:moveTo>
                  <a:cubicBezTo>
                    <a:pt x="14542" y="15209"/>
                    <a:pt x="14542" y="15209"/>
                    <a:pt x="13964" y="16430"/>
                  </a:cubicBezTo>
                  <a:lnTo>
                    <a:pt x="13395" y="15209"/>
                  </a:lnTo>
                  <a:cubicBezTo>
                    <a:pt x="13395" y="14005"/>
                    <a:pt x="13964" y="14005"/>
                    <a:pt x="13964" y="14005"/>
                  </a:cubicBezTo>
                  <a:close/>
                  <a:moveTo>
                    <a:pt x="17566" y="15209"/>
                  </a:moveTo>
                  <a:cubicBezTo>
                    <a:pt x="17566" y="16430"/>
                    <a:pt x="18144" y="16430"/>
                    <a:pt x="18721" y="17953"/>
                  </a:cubicBezTo>
                  <a:lnTo>
                    <a:pt x="16988" y="17953"/>
                  </a:lnTo>
                  <a:cubicBezTo>
                    <a:pt x="16267" y="16430"/>
                    <a:pt x="16267" y="16430"/>
                    <a:pt x="15698" y="16430"/>
                  </a:cubicBezTo>
                  <a:cubicBezTo>
                    <a:pt x="16267" y="16430"/>
                    <a:pt x="16988" y="16430"/>
                    <a:pt x="17566" y="15209"/>
                  </a:cubicBezTo>
                  <a:close/>
                  <a:moveTo>
                    <a:pt x="723" y="0"/>
                  </a:moveTo>
                  <a:cubicBezTo>
                    <a:pt x="-433" y="1204"/>
                    <a:pt x="145" y="2727"/>
                    <a:pt x="145" y="5170"/>
                  </a:cubicBezTo>
                  <a:cubicBezTo>
                    <a:pt x="723" y="6391"/>
                    <a:pt x="1292" y="6391"/>
                    <a:pt x="1870" y="6391"/>
                  </a:cubicBezTo>
                  <a:lnTo>
                    <a:pt x="1870" y="7613"/>
                  </a:lnTo>
                  <a:cubicBezTo>
                    <a:pt x="2808" y="6993"/>
                    <a:pt x="3562" y="6692"/>
                    <a:pt x="4249" y="6692"/>
                  </a:cubicBezTo>
                  <a:cubicBezTo>
                    <a:pt x="4936" y="6692"/>
                    <a:pt x="5547" y="6993"/>
                    <a:pt x="6192" y="7613"/>
                  </a:cubicBezTo>
                  <a:cubicBezTo>
                    <a:pt x="5472" y="7613"/>
                    <a:pt x="4894" y="8817"/>
                    <a:pt x="3746" y="8817"/>
                  </a:cubicBezTo>
                  <a:lnTo>
                    <a:pt x="3746" y="10340"/>
                  </a:lnTo>
                  <a:lnTo>
                    <a:pt x="9793" y="10340"/>
                  </a:lnTo>
                  <a:lnTo>
                    <a:pt x="9793" y="14005"/>
                  </a:lnTo>
                  <a:cubicBezTo>
                    <a:pt x="9793" y="14005"/>
                    <a:pt x="10371" y="14005"/>
                    <a:pt x="10371" y="15209"/>
                  </a:cubicBezTo>
                  <a:cubicBezTo>
                    <a:pt x="10941" y="14005"/>
                    <a:pt x="11519" y="14005"/>
                    <a:pt x="12097" y="14005"/>
                  </a:cubicBezTo>
                  <a:cubicBezTo>
                    <a:pt x="11519" y="16430"/>
                    <a:pt x="13395" y="16430"/>
                    <a:pt x="13395" y="17953"/>
                  </a:cubicBezTo>
                  <a:cubicBezTo>
                    <a:pt x="13487" y="17687"/>
                    <a:pt x="13604" y="17599"/>
                    <a:pt x="13730" y="17599"/>
                  </a:cubicBezTo>
                  <a:cubicBezTo>
                    <a:pt x="14157" y="17599"/>
                    <a:pt x="14718" y="18767"/>
                    <a:pt x="15179" y="18767"/>
                  </a:cubicBezTo>
                  <a:cubicBezTo>
                    <a:pt x="15371" y="18767"/>
                    <a:pt x="15556" y="18555"/>
                    <a:pt x="15698" y="17953"/>
                  </a:cubicBezTo>
                  <a:cubicBezTo>
                    <a:pt x="16988" y="20396"/>
                    <a:pt x="19299" y="19174"/>
                    <a:pt x="19869" y="21600"/>
                  </a:cubicBezTo>
                  <a:cubicBezTo>
                    <a:pt x="21167" y="20396"/>
                    <a:pt x="20589" y="19174"/>
                    <a:pt x="20589" y="16430"/>
                  </a:cubicBezTo>
                  <a:lnTo>
                    <a:pt x="19299" y="16430"/>
                  </a:lnTo>
                  <a:cubicBezTo>
                    <a:pt x="18721" y="14005"/>
                    <a:pt x="17566" y="14005"/>
                    <a:pt x="16988" y="14005"/>
                  </a:cubicBezTo>
                  <a:cubicBezTo>
                    <a:pt x="15941" y="13013"/>
                    <a:pt x="15363" y="11225"/>
                    <a:pt x="14576" y="11225"/>
                  </a:cubicBezTo>
                  <a:cubicBezTo>
                    <a:pt x="14383" y="11225"/>
                    <a:pt x="14190" y="11331"/>
                    <a:pt x="13964" y="11561"/>
                  </a:cubicBezTo>
                  <a:cubicBezTo>
                    <a:pt x="13395" y="10340"/>
                    <a:pt x="12097" y="10340"/>
                    <a:pt x="11519" y="7613"/>
                  </a:cubicBezTo>
                  <a:cubicBezTo>
                    <a:pt x="10941" y="7613"/>
                    <a:pt x="10941" y="7613"/>
                    <a:pt x="10371" y="8817"/>
                  </a:cubicBezTo>
                  <a:cubicBezTo>
                    <a:pt x="10371" y="7613"/>
                    <a:pt x="9793" y="7613"/>
                    <a:pt x="9073" y="6391"/>
                  </a:cubicBezTo>
                  <a:cubicBezTo>
                    <a:pt x="8495" y="7613"/>
                    <a:pt x="7917" y="7613"/>
                    <a:pt x="7339" y="7613"/>
                  </a:cubicBezTo>
                  <a:cubicBezTo>
                    <a:pt x="7339" y="6391"/>
                    <a:pt x="7339" y="6391"/>
                    <a:pt x="7917" y="6391"/>
                  </a:cubicBezTo>
                  <a:cubicBezTo>
                    <a:pt x="7339" y="6391"/>
                    <a:pt x="6770" y="6391"/>
                    <a:pt x="6192" y="5170"/>
                  </a:cubicBezTo>
                  <a:cubicBezTo>
                    <a:pt x="5472" y="3948"/>
                    <a:pt x="3746" y="3948"/>
                    <a:pt x="2590" y="2727"/>
                  </a:cubicBezTo>
                  <a:cubicBezTo>
                    <a:pt x="2590" y="1204"/>
                    <a:pt x="2590" y="1204"/>
                    <a:pt x="1870" y="0"/>
                  </a:cubicBezTo>
                  <a:cubicBezTo>
                    <a:pt x="1292" y="1204"/>
                    <a:pt x="1870" y="2727"/>
                    <a:pt x="1292" y="2727"/>
                  </a:cubicBezTo>
                  <a:cubicBezTo>
                    <a:pt x="723" y="2727"/>
                    <a:pt x="1292" y="0"/>
                    <a:pt x="72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58" name="Google Shape;103;p2"/>
            <p:cNvSpPr/>
            <p:nvPr/>
          </p:nvSpPr>
          <p:spPr>
            <a:xfrm rot="10800000">
              <a:off x="1255141" y="514842"/>
              <a:ext cx="26701" cy="12701"/>
            </a:xfrm>
            <a:custGeom>
              <a:avLst/>
              <a:gdLst/>
              <a:ahLst/>
              <a:cxnLst>
                <a:cxn ang="0">
                  <a:pos x="wd2" y="hd2"/>
                </a:cxn>
                <a:cxn ang="5400000">
                  <a:pos x="wd2" y="hd2"/>
                </a:cxn>
                <a:cxn ang="10800000">
                  <a:pos x="wd2" y="hd2"/>
                </a:cxn>
                <a:cxn ang="16200000">
                  <a:pos x="wd2" y="hd2"/>
                </a:cxn>
              </a:cxnLst>
              <a:rect l="0" t="0" r="r" b="b"/>
              <a:pathLst>
                <a:path w="21600" h="21600" extrusionOk="0">
                  <a:moveTo>
                    <a:pt x="3198" y="0"/>
                  </a:moveTo>
                  <a:cubicBezTo>
                    <a:pt x="3198" y="1125"/>
                    <a:pt x="2698" y="1125"/>
                    <a:pt x="2056" y="1125"/>
                  </a:cubicBezTo>
                  <a:cubicBezTo>
                    <a:pt x="1413" y="1125"/>
                    <a:pt x="614" y="1125"/>
                    <a:pt x="0" y="2249"/>
                  </a:cubicBezTo>
                  <a:lnTo>
                    <a:pt x="0" y="4532"/>
                  </a:lnTo>
                  <a:cubicBezTo>
                    <a:pt x="414" y="5491"/>
                    <a:pt x="799" y="5789"/>
                    <a:pt x="1156" y="5789"/>
                  </a:cubicBezTo>
                  <a:cubicBezTo>
                    <a:pt x="1884" y="5789"/>
                    <a:pt x="2541" y="4532"/>
                    <a:pt x="3198" y="4532"/>
                  </a:cubicBezTo>
                  <a:cubicBezTo>
                    <a:pt x="5154" y="7376"/>
                    <a:pt x="4183" y="11941"/>
                    <a:pt x="6139" y="11941"/>
                  </a:cubicBezTo>
                  <a:lnTo>
                    <a:pt x="7367" y="11941"/>
                  </a:lnTo>
                  <a:lnTo>
                    <a:pt x="8352" y="9659"/>
                  </a:lnTo>
                  <a:cubicBezTo>
                    <a:pt x="8352" y="11941"/>
                    <a:pt x="9337" y="11941"/>
                    <a:pt x="10307" y="14191"/>
                  </a:cubicBezTo>
                  <a:cubicBezTo>
                    <a:pt x="11293" y="16473"/>
                    <a:pt x="12278" y="16473"/>
                    <a:pt x="13505" y="16473"/>
                  </a:cubicBezTo>
                  <a:cubicBezTo>
                    <a:pt x="14490" y="16473"/>
                    <a:pt x="15461" y="16473"/>
                    <a:pt x="16446" y="18755"/>
                  </a:cubicBezTo>
                  <a:cubicBezTo>
                    <a:pt x="17103" y="18755"/>
                    <a:pt x="17317" y="17730"/>
                    <a:pt x="17688" y="17730"/>
                  </a:cubicBezTo>
                  <a:cubicBezTo>
                    <a:pt x="17874" y="17730"/>
                    <a:pt x="18088" y="17994"/>
                    <a:pt x="18416" y="18755"/>
                  </a:cubicBezTo>
                  <a:cubicBezTo>
                    <a:pt x="18416" y="18755"/>
                    <a:pt x="17431" y="18755"/>
                    <a:pt x="18416" y="21600"/>
                  </a:cubicBezTo>
                  <a:cubicBezTo>
                    <a:pt x="19644" y="21600"/>
                    <a:pt x="20615" y="21600"/>
                    <a:pt x="21600" y="16473"/>
                  </a:cubicBezTo>
                  <a:cubicBezTo>
                    <a:pt x="21115" y="15348"/>
                    <a:pt x="20315" y="15348"/>
                    <a:pt x="19516" y="15348"/>
                  </a:cubicBezTo>
                  <a:cubicBezTo>
                    <a:pt x="18716" y="15348"/>
                    <a:pt x="17917" y="15348"/>
                    <a:pt x="17431" y="14191"/>
                  </a:cubicBezTo>
                  <a:cubicBezTo>
                    <a:pt x="16446" y="14191"/>
                    <a:pt x="15461" y="11941"/>
                    <a:pt x="15461" y="9659"/>
                  </a:cubicBezTo>
                  <a:cubicBezTo>
                    <a:pt x="14490" y="7376"/>
                    <a:pt x="12278" y="7376"/>
                    <a:pt x="11293" y="4532"/>
                  </a:cubicBezTo>
                  <a:cubicBezTo>
                    <a:pt x="10307" y="4532"/>
                    <a:pt x="9337" y="4532"/>
                    <a:pt x="8352" y="2249"/>
                  </a:cubicBezTo>
                  <a:lnTo>
                    <a:pt x="4183" y="2249"/>
                  </a:lnTo>
                  <a:lnTo>
                    <a:pt x="3198"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59" name="Google Shape;104;p2"/>
            <p:cNvSpPr/>
            <p:nvPr/>
          </p:nvSpPr>
          <p:spPr>
            <a:xfrm rot="10800000">
              <a:off x="36316" y="87481"/>
              <a:ext cx="19114" cy="12701"/>
            </a:xfrm>
            <a:custGeom>
              <a:avLst/>
              <a:gdLst/>
              <a:ahLst/>
              <a:cxnLst>
                <a:cxn ang="0">
                  <a:pos x="wd2" y="hd2"/>
                </a:cxn>
                <a:cxn ang="5400000">
                  <a:pos x="wd2" y="hd2"/>
                </a:cxn>
                <a:cxn ang="10800000">
                  <a:pos x="wd2" y="hd2"/>
                </a:cxn>
                <a:cxn ang="16200000">
                  <a:pos x="wd2" y="hd2"/>
                </a:cxn>
              </a:cxnLst>
              <a:rect l="0" t="0" r="r" b="b"/>
              <a:pathLst>
                <a:path w="20306" h="21600" extrusionOk="0">
                  <a:moveTo>
                    <a:pt x="18693" y="0"/>
                  </a:moveTo>
                  <a:cubicBezTo>
                    <a:pt x="17400" y="0"/>
                    <a:pt x="17400" y="2949"/>
                    <a:pt x="16125" y="2949"/>
                  </a:cubicBezTo>
                  <a:cubicBezTo>
                    <a:pt x="15694" y="1952"/>
                    <a:pt x="15112" y="1648"/>
                    <a:pt x="14475" y="1648"/>
                  </a:cubicBezTo>
                  <a:cubicBezTo>
                    <a:pt x="13219" y="1648"/>
                    <a:pt x="11718" y="2949"/>
                    <a:pt x="10631" y="2949"/>
                  </a:cubicBezTo>
                  <a:cubicBezTo>
                    <a:pt x="9356" y="2949"/>
                    <a:pt x="8062" y="5942"/>
                    <a:pt x="8062" y="8935"/>
                  </a:cubicBezTo>
                  <a:cubicBezTo>
                    <a:pt x="6768" y="7417"/>
                    <a:pt x="6131" y="6680"/>
                    <a:pt x="5118" y="6680"/>
                  </a:cubicBezTo>
                  <a:cubicBezTo>
                    <a:pt x="4106" y="6680"/>
                    <a:pt x="2737" y="7417"/>
                    <a:pt x="0" y="8935"/>
                  </a:cubicBezTo>
                  <a:cubicBezTo>
                    <a:pt x="1293" y="14877"/>
                    <a:pt x="-1294" y="18607"/>
                    <a:pt x="1293" y="21600"/>
                  </a:cubicBezTo>
                  <a:cubicBezTo>
                    <a:pt x="2568" y="21600"/>
                    <a:pt x="4181" y="18607"/>
                    <a:pt x="5475" y="18607"/>
                  </a:cubicBezTo>
                  <a:cubicBezTo>
                    <a:pt x="6768" y="18607"/>
                    <a:pt x="8062" y="14877"/>
                    <a:pt x="9356" y="14877"/>
                  </a:cubicBezTo>
                  <a:cubicBezTo>
                    <a:pt x="10631" y="14877"/>
                    <a:pt x="10631" y="18607"/>
                    <a:pt x="12244" y="18607"/>
                  </a:cubicBezTo>
                  <a:cubicBezTo>
                    <a:pt x="13537" y="8935"/>
                    <a:pt x="18693" y="14877"/>
                    <a:pt x="20306" y="5942"/>
                  </a:cubicBezTo>
                  <a:cubicBezTo>
                    <a:pt x="20306" y="5942"/>
                    <a:pt x="20306" y="2949"/>
                    <a:pt x="1869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0" name="Google Shape;105;p2"/>
            <p:cNvSpPr/>
            <p:nvPr/>
          </p:nvSpPr>
          <p:spPr>
            <a:xfrm rot="10800000">
              <a:off x="1196389" y="492668"/>
              <a:ext cx="25981" cy="12701"/>
            </a:xfrm>
            <a:custGeom>
              <a:avLst/>
              <a:gdLst/>
              <a:ahLst/>
              <a:cxnLst>
                <a:cxn ang="0">
                  <a:pos x="wd2" y="hd2"/>
                </a:cxn>
                <a:cxn ang="5400000">
                  <a:pos x="wd2" y="hd2"/>
                </a:cxn>
                <a:cxn ang="10800000">
                  <a:pos x="wd2" y="hd2"/>
                </a:cxn>
                <a:cxn ang="16200000">
                  <a:pos x="wd2" y="hd2"/>
                </a:cxn>
              </a:cxnLst>
              <a:rect l="0" t="0" r="r" b="b"/>
              <a:pathLst>
                <a:path w="21017" h="21600" extrusionOk="0">
                  <a:moveTo>
                    <a:pt x="0" y="0"/>
                  </a:moveTo>
                  <a:cubicBezTo>
                    <a:pt x="985" y="3312"/>
                    <a:pt x="2213" y="3312"/>
                    <a:pt x="3198" y="3312"/>
                  </a:cubicBezTo>
                  <a:cubicBezTo>
                    <a:pt x="4169" y="3312"/>
                    <a:pt x="4169" y="10704"/>
                    <a:pt x="6139" y="10704"/>
                  </a:cubicBezTo>
                  <a:cubicBezTo>
                    <a:pt x="7124" y="10704"/>
                    <a:pt x="7124" y="14016"/>
                    <a:pt x="8352" y="14016"/>
                  </a:cubicBezTo>
                  <a:lnTo>
                    <a:pt x="9322" y="14016"/>
                  </a:lnTo>
                  <a:cubicBezTo>
                    <a:pt x="9979" y="14016"/>
                    <a:pt x="10636" y="15504"/>
                    <a:pt x="11293" y="15504"/>
                  </a:cubicBezTo>
                  <a:cubicBezTo>
                    <a:pt x="11621" y="15504"/>
                    <a:pt x="11949" y="15120"/>
                    <a:pt x="12278" y="14016"/>
                  </a:cubicBezTo>
                  <a:cubicBezTo>
                    <a:pt x="13263" y="14016"/>
                    <a:pt x="14490" y="17328"/>
                    <a:pt x="15461" y="17328"/>
                  </a:cubicBezTo>
                  <a:cubicBezTo>
                    <a:pt x="15704" y="15696"/>
                    <a:pt x="15889" y="15072"/>
                    <a:pt x="16047" y="15072"/>
                  </a:cubicBezTo>
                  <a:cubicBezTo>
                    <a:pt x="16503" y="15072"/>
                    <a:pt x="16689" y="20640"/>
                    <a:pt x="17431" y="20640"/>
                  </a:cubicBezTo>
                  <a:cubicBezTo>
                    <a:pt x="17631" y="19920"/>
                    <a:pt x="17803" y="19680"/>
                    <a:pt x="17945" y="19680"/>
                  </a:cubicBezTo>
                  <a:cubicBezTo>
                    <a:pt x="18316" y="19680"/>
                    <a:pt x="18502" y="21600"/>
                    <a:pt x="18888" y="21600"/>
                  </a:cubicBezTo>
                  <a:cubicBezTo>
                    <a:pt x="19016" y="21600"/>
                    <a:pt x="19187" y="21312"/>
                    <a:pt x="19387" y="20640"/>
                  </a:cubicBezTo>
                  <a:cubicBezTo>
                    <a:pt x="20615" y="20640"/>
                    <a:pt x="21600" y="17328"/>
                    <a:pt x="20615" y="14016"/>
                  </a:cubicBezTo>
                  <a:cubicBezTo>
                    <a:pt x="19387" y="10704"/>
                    <a:pt x="17431" y="10704"/>
                    <a:pt x="16446" y="10704"/>
                  </a:cubicBezTo>
                  <a:cubicBezTo>
                    <a:pt x="15461" y="7440"/>
                    <a:pt x="15461" y="3312"/>
                    <a:pt x="14490" y="3312"/>
                  </a:cubicBezTo>
                  <a:lnTo>
                    <a:pt x="13263" y="7440"/>
                  </a:lnTo>
                  <a:cubicBezTo>
                    <a:pt x="12278" y="0"/>
                    <a:pt x="10307" y="3312"/>
                    <a:pt x="93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1" name="Google Shape;106;p2"/>
            <p:cNvSpPr/>
            <p:nvPr/>
          </p:nvSpPr>
          <p:spPr>
            <a:xfrm rot="10800000">
              <a:off x="1236328" y="504677"/>
              <a:ext cx="13643"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197"/>
                    <a:pt x="3828" y="8197"/>
                    <a:pt x="5756" y="12326"/>
                  </a:cubicBezTo>
                  <a:cubicBezTo>
                    <a:pt x="9584" y="16454"/>
                    <a:pt x="15844" y="21600"/>
                    <a:pt x="21600" y="21600"/>
                  </a:cubicBezTo>
                  <a:lnTo>
                    <a:pt x="21600" y="8197"/>
                  </a:lnTo>
                  <a:cubicBezTo>
                    <a:pt x="17772" y="4069"/>
                    <a:pt x="13916" y="4069"/>
                    <a:pt x="958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2" name="Google Shape;107;p2"/>
            <p:cNvSpPr/>
            <p:nvPr/>
          </p:nvSpPr>
          <p:spPr>
            <a:xfrm rot="10800000">
              <a:off x="1289430" y="706588"/>
              <a:ext cx="20013" cy="15160"/>
            </a:xfrm>
            <a:custGeom>
              <a:avLst/>
              <a:gdLst/>
              <a:ahLst/>
              <a:cxnLst>
                <a:cxn ang="0">
                  <a:pos x="wd2" y="hd2"/>
                </a:cxn>
                <a:cxn ang="5400000">
                  <a:pos x="wd2" y="hd2"/>
                </a:cxn>
                <a:cxn ang="10800000">
                  <a:pos x="wd2" y="hd2"/>
                </a:cxn>
                <a:cxn ang="16200000">
                  <a:pos x="wd2" y="hd2"/>
                </a:cxn>
              </a:cxnLst>
              <a:rect l="0" t="0" r="r" b="b"/>
              <a:pathLst>
                <a:path w="21600" h="21600" extrusionOk="0">
                  <a:moveTo>
                    <a:pt x="12114" y="14685"/>
                  </a:moveTo>
                  <a:cubicBezTo>
                    <a:pt x="11676" y="15263"/>
                    <a:pt x="11390" y="15464"/>
                    <a:pt x="11181" y="15464"/>
                  </a:cubicBezTo>
                  <a:cubicBezTo>
                    <a:pt x="10800" y="15464"/>
                    <a:pt x="10800" y="14685"/>
                    <a:pt x="10800" y="14685"/>
                  </a:cubicBezTo>
                  <a:close/>
                  <a:moveTo>
                    <a:pt x="0" y="0"/>
                  </a:moveTo>
                  <a:cubicBezTo>
                    <a:pt x="1295" y="5607"/>
                    <a:pt x="3924" y="9078"/>
                    <a:pt x="6876" y="12950"/>
                  </a:cubicBezTo>
                  <a:cubicBezTo>
                    <a:pt x="8190" y="14685"/>
                    <a:pt x="5238" y="14685"/>
                    <a:pt x="6876" y="16420"/>
                  </a:cubicBezTo>
                  <a:cubicBezTo>
                    <a:pt x="8190" y="18155"/>
                    <a:pt x="8190" y="18155"/>
                    <a:pt x="9486" y="18155"/>
                  </a:cubicBezTo>
                  <a:cubicBezTo>
                    <a:pt x="10800" y="19865"/>
                    <a:pt x="13429" y="19865"/>
                    <a:pt x="16362" y="21600"/>
                  </a:cubicBezTo>
                  <a:cubicBezTo>
                    <a:pt x="16362" y="19865"/>
                    <a:pt x="15067" y="18155"/>
                    <a:pt x="15067" y="16420"/>
                  </a:cubicBezTo>
                  <a:cubicBezTo>
                    <a:pt x="16362" y="12950"/>
                    <a:pt x="20305" y="12950"/>
                    <a:pt x="21600" y="10787"/>
                  </a:cubicBezTo>
                  <a:lnTo>
                    <a:pt x="17676" y="10787"/>
                  </a:lnTo>
                  <a:cubicBezTo>
                    <a:pt x="16362" y="12950"/>
                    <a:pt x="15067" y="12950"/>
                    <a:pt x="13429" y="16420"/>
                  </a:cubicBezTo>
                  <a:cubicBezTo>
                    <a:pt x="12114" y="14685"/>
                    <a:pt x="10800" y="12950"/>
                    <a:pt x="10800" y="10787"/>
                  </a:cubicBezTo>
                  <a:cubicBezTo>
                    <a:pt x="9924" y="10787"/>
                    <a:pt x="9638" y="11768"/>
                    <a:pt x="9143" y="11768"/>
                  </a:cubicBezTo>
                  <a:cubicBezTo>
                    <a:pt x="8914" y="11768"/>
                    <a:pt x="8610" y="11517"/>
                    <a:pt x="8190" y="10787"/>
                  </a:cubicBezTo>
                  <a:cubicBezTo>
                    <a:pt x="8190" y="9078"/>
                    <a:pt x="6876" y="7342"/>
                    <a:pt x="5238" y="5607"/>
                  </a:cubicBezTo>
                  <a:cubicBezTo>
                    <a:pt x="3924" y="3872"/>
                    <a:pt x="261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3" name="Google Shape;108;p2"/>
            <p:cNvSpPr/>
            <p:nvPr/>
          </p:nvSpPr>
          <p:spPr>
            <a:xfrm rot="10800000">
              <a:off x="1312177" y="535172"/>
              <a:ext cx="17291" cy="12701"/>
            </a:xfrm>
            <a:custGeom>
              <a:avLst/>
              <a:gdLst/>
              <a:ahLst/>
              <a:cxnLst>
                <a:cxn ang="0">
                  <a:pos x="wd2" y="hd2"/>
                </a:cxn>
                <a:cxn ang="5400000">
                  <a:pos x="wd2" y="hd2"/>
                </a:cxn>
                <a:cxn ang="10800000">
                  <a:pos x="wd2" y="hd2"/>
                </a:cxn>
                <a:cxn ang="16200000">
                  <a:pos x="wd2" y="hd2"/>
                </a:cxn>
              </a:cxnLst>
              <a:rect l="0" t="0" r="r" b="b"/>
              <a:pathLst>
                <a:path w="21226" h="21600" extrusionOk="0">
                  <a:moveTo>
                    <a:pt x="1121" y="0"/>
                  </a:moveTo>
                  <a:cubicBezTo>
                    <a:pt x="-374" y="3054"/>
                    <a:pt x="-374" y="6152"/>
                    <a:pt x="1121" y="12349"/>
                  </a:cubicBezTo>
                  <a:lnTo>
                    <a:pt x="2594" y="12349"/>
                  </a:lnTo>
                  <a:lnTo>
                    <a:pt x="2594" y="6152"/>
                  </a:lnTo>
                  <a:cubicBezTo>
                    <a:pt x="4457" y="9251"/>
                    <a:pt x="4457" y="9251"/>
                    <a:pt x="2594" y="12349"/>
                  </a:cubicBezTo>
                  <a:lnTo>
                    <a:pt x="4457" y="12349"/>
                  </a:lnTo>
                  <a:cubicBezTo>
                    <a:pt x="5454" y="12349"/>
                    <a:pt x="6450" y="10957"/>
                    <a:pt x="7447" y="10957"/>
                  </a:cubicBezTo>
                  <a:cubicBezTo>
                    <a:pt x="7945" y="10957"/>
                    <a:pt x="8444" y="11316"/>
                    <a:pt x="8942" y="12349"/>
                  </a:cubicBezTo>
                  <a:cubicBezTo>
                    <a:pt x="11910" y="12349"/>
                    <a:pt x="11910" y="19265"/>
                    <a:pt x="15268" y="19265"/>
                  </a:cubicBezTo>
                  <a:cubicBezTo>
                    <a:pt x="16048" y="15627"/>
                    <a:pt x="16850" y="14729"/>
                    <a:pt x="17630" y="14729"/>
                  </a:cubicBezTo>
                  <a:cubicBezTo>
                    <a:pt x="18323" y="14729"/>
                    <a:pt x="19038" y="15403"/>
                    <a:pt x="19731" y="15403"/>
                  </a:cubicBezTo>
                  <a:lnTo>
                    <a:pt x="18236" y="19265"/>
                  </a:lnTo>
                  <a:cubicBezTo>
                    <a:pt x="18995" y="20837"/>
                    <a:pt x="19363" y="21600"/>
                    <a:pt x="19731" y="21600"/>
                  </a:cubicBezTo>
                  <a:cubicBezTo>
                    <a:pt x="20099" y="21600"/>
                    <a:pt x="20489" y="20837"/>
                    <a:pt x="21226" y="19265"/>
                  </a:cubicBezTo>
                  <a:cubicBezTo>
                    <a:pt x="19731" y="15403"/>
                    <a:pt x="21226" y="15403"/>
                    <a:pt x="19731" y="12349"/>
                  </a:cubicBezTo>
                  <a:cubicBezTo>
                    <a:pt x="18236" y="9251"/>
                    <a:pt x="15268" y="9251"/>
                    <a:pt x="13773" y="6152"/>
                  </a:cubicBezTo>
                  <a:cubicBezTo>
                    <a:pt x="13145" y="6736"/>
                    <a:pt x="12560" y="7005"/>
                    <a:pt x="12040" y="7005"/>
                  </a:cubicBezTo>
                  <a:cubicBezTo>
                    <a:pt x="9809" y="7005"/>
                    <a:pt x="8357" y="2470"/>
                    <a:pt x="5952" y="0"/>
                  </a:cubicBezTo>
                  <a:cubicBezTo>
                    <a:pt x="4457" y="0"/>
                    <a:pt x="4457" y="0"/>
                    <a:pt x="4457" y="3054"/>
                  </a:cubicBezTo>
                  <a:cubicBezTo>
                    <a:pt x="2594" y="3054"/>
                    <a:pt x="2594" y="0"/>
                    <a:pt x="259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4" name="Google Shape;109;p2"/>
            <p:cNvSpPr/>
            <p:nvPr/>
          </p:nvSpPr>
          <p:spPr>
            <a:xfrm rot="10800000">
              <a:off x="1111014" y="516818"/>
              <a:ext cx="17595" cy="12701"/>
            </a:xfrm>
            <a:custGeom>
              <a:avLst/>
              <a:gdLst/>
              <a:ahLst/>
              <a:cxnLst>
                <a:cxn ang="0">
                  <a:pos x="wd2" y="hd2"/>
                </a:cxn>
                <a:cxn ang="5400000">
                  <a:pos x="wd2" y="hd2"/>
                </a:cxn>
                <a:cxn ang="10800000">
                  <a:pos x="wd2" y="hd2"/>
                </a:cxn>
                <a:cxn ang="16200000">
                  <a:pos x="wd2" y="hd2"/>
                </a:cxn>
              </a:cxnLst>
              <a:rect l="0" t="0" r="r" b="b"/>
              <a:pathLst>
                <a:path w="21600" h="21600" extrusionOk="0">
                  <a:moveTo>
                    <a:pt x="5958" y="0"/>
                  </a:moveTo>
                  <a:lnTo>
                    <a:pt x="4463" y="3424"/>
                  </a:lnTo>
                  <a:cubicBezTo>
                    <a:pt x="4030" y="2417"/>
                    <a:pt x="3596" y="2014"/>
                    <a:pt x="3163" y="2014"/>
                  </a:cubicBezTo>
                  <a:cubicBezTo>
                    <a:pt x="2102" y="2014"/>
                    <a:pt x="1040" y="4481"/>
                    <a:pt x="0" y="6898"/>
                  </a:cubicBezTo>
                  <a:cubicBezTo>
                    <a:pt x="1777" y="11580"/>
                    <a:pt x="3575" y="13443"/>
                    <a:pt x="5438" y="13443"/>
                  </a:cubicBezTo>
                  <a:cubicBezTo>
                    <a:pt x="6694" y="13443"/>
                    <a:pt x="7973" y="12638"/>
                    <a:pt x="9316" y="11228"/>
                  </a:cubicBezTo>
                  <a:cubicBezTo>
                    <a:pt x="12284" y="11228"/>
                    <a:pt x="12284" y="18176"/>
                    <a:pt x="12284" y="18176"/>
                  </a:cubicBezTo>
                  <a:cubicBezTo>
                    <a:pt x="15274" y="18176"/>
                    <a:pt x="16747" y="21600"/>
                    <a:pt x="18610" y="21600"/>
                  </a:cubicBezTo>
                  <a:cubicBezTo>
                    <a:pt x="21600" y="21600"/>
                    <a:pt x="21600" y="18176"/>
                    <a:pt x="21600" y="14702"/>
                  </a:cubicBezTo>
                  <a:lnTo>
                    <a:pt x="20105" y="14702"/>
                  </a:lnTo>
                  <a:cubicBezTo>
                    <a:pt x="20105" y="14702"/>
                    <a:pt x="20105" y="11228"/>
                    <a:pt x="18610" y="11228"/>
                  </a:cubicBezTo>
                  <a:cubicBezTo>
                    <a:pt x="13779" y="11228"/>
                    <a:pt x="10789" y="0"/>
                    <a:pt x="595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5" name="Google Shape;110;p2"/>
            <p:cNvSpPr/>
            <p:nvPr/>
          </p:nvSpPr>
          <p:spPr>
            <a:xfrm rot="10800000">
              <a:off x="1388026" y="747568"/>
              <a:ext cx="13660" cy="12701"/>
            </a:xfrm>
            <a:custGeom>
              <a:avLst/>
              <a:gdLst/>
              <a:ahLst/>
              <a:cxnLst>
                <a:cxn ang="0">
                  <a:pos x="wd2" y="hd2"/>
                </a:cxn>
                <a:cxn ang="5400000">
                  <a:pos x="wd2" y="hd2"/>
                </a:cxn>
                <a:cxn ang="10800000">
                  <a:pos x="wd2" y="hd2"/>
                </a:cxn>
                <a:cxn ang="16200000">
                  <a:pos x="wd2" y="hd2"/>
                </a:cxn>
              </a:cxnLst>
              <a:rect l="0" t="0" r="r" b="b"/>
              <a:pathLst>
                <a:path w="21600" h="21600" extrusionOk="0">
                  <a:moveTo>
                    <a:pt x="9600" y="7398"/>
                  </a:moveTo>
                  <a:cubicBezTo>
                    <a:pt x="12000" y="9677"/>
                    <a:pt x="9600" y="9677"/>
                    <a:pt x="7674" y="11956"/>
                  </a:cubicBezTo>
                  <a:cubicBezTo>
                    <a:pt x="7674" y="9677"/>
                    <a:pt x="9600" y="7398"/>
                    <a:pt x="9600" y="7398"/>
                  </a:cubicBezTo>
                  <a:close/>
                  <a:moveTo>
                    <a:pt x="1926" y="0"/>
                  </a:moveTo>
                  <a:cubicBezTo>
                    <a:pt x="0" y="0"/>
                    <a:pt x="0" y="5119"/>
                    <a:pt x="0" y="5119"/>
                  </a:cubicBezTo>
                  <a:cubicBezTo>
                    <a:pt x="1926" y="7398"/>
                    <a:pt x="1926" y="9677"/>
                    <a:pt x="1926" y="11956"/>
                  </a:cubicBezTo>
                  <a:lnTo>
                    <a:pt x="5749" y="11956"/>
                  </a:lnTo>
                  <a:cubicBezTo>
                    <a:pt x="5749" y="11956"/>
                    <a:pt x="3851" y="14202"/>
                    <a:pt x="5749" y="14202"/>
                  </a:cubicBezTo>
                  <a:lnTo>
                    <a:pt x="7674" y="14202"/>
                  </a:lnTo>
                  <a:cubicBezTo>
                    <a:pt x="12000" y="14202"/>
                    <a:pt x="13926" y="17042"/>
                    <a:pt x="15823" y="19321"/>
                  </a:cubicBezTo>
                  <a:cubicBezTo>
                    <a:pt x="17749" y="19321"/>
                    <a:pt x="17749" y="17042"/>
                    <a:pt x="19674" y="17042"/>
                  </a:cubicBezTo>
                  <a:cubicBezTo>
                    <a:pt x="19674" y="19321"/>
                    <a:pt x="17749" y="19321"/>
                    <a:pt x="17749" y="21600"/>
                  </a:cubicBezTo>
                  <a:lnTo>
                    <a:pt x="21600" y="21600"/>
                  </a:lnTo>
                  <a:cubicBezTo>
                    <a:pt x="21600" y="14202"/>
                    <a:pt x="17749" y="17042"/>
                    <a:pt x="17749" y="11956"/>
                  </a:cubicBezTo>
                  <a:cubicBezTo>
                    <a:pt x="13926" y="11956"/>
                    <a:pt x="13926" y="9677"/>
                    <a:pt x="12000" y="7398"/>
                  </a:cubicBezTo>
                  <a:lnTo>
                    <a:pt x="9600" y="7398"/>
                  </a:lnTo>
                  <a:cubicBezTo>
                    <a:pt x="9600" y="5119"/>
                    <a:pt x="9600" y="2840"/>
                    <a:pt x="7674" y="2840"/>
                  </a:cubicBezTo>
                  <a:cubicBezTo>
                    <a:pt x="7228" y="2213"/>
                    <a:pt x="6893" y="1982"/>
                    <a:pt x="6614" y="1982"/>
                  </a:cubicBezTo>
                  <a:cubicBezTo>
                    <a:pt x="5888" y="1982"/>
                    <a:pt x="5526" y="3468"/>
                    <a:pt x="4772" y="3468"/>
                  </a:cubicBezTo>
                  <a:cubicBezTo>
                    <a:pt x="4493" y="3468"/>
                    <a:pt x="4214" y="3303"/>
                    <a:pt x="3851" y="2840"/>
                  </a:cubicBezTo>
                  <a:lnTo>
                    <a:pt x="1926"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6" name="Google Shape;111;p2"/>
            <p:cNvSpPr/>
            <p:nvPr/>
          </p:nvSpPr>
          <p:spPr>
            <a:xfrm rot="10800000">
              <a:off x="1277888" y="660328"/>
              <a:ext cx="12743"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069"/>
                    <a:pt x="2034" y="9214"/>
                    <a:pt x="4607" y="13343"/>
                  </a:cubicBezTo>
                  <a:cubicBezTo>
                    <a:pt x="6671" y="13343"/>
                    <a:pt x="8736" y="9214"/>
                    <a:pt x="10800" y="4069"/>
                  </a:cubicBezTo>
                  <a:cubicBezTo>
                    <a:pt x="10800" y="17471"/>
                    <a:pt x="14899" y="21600"/>
                    <a:pt x="19536" y="21600"/>
                  </a:cubicBezTo>
                  <a:cubicBezTo>
                    <a:pt x="19536" y="21600"/>
                    <a:pt x="21600" y="21600"/>
                    <a:pt x="21600" y="17471"/>
                  </a:cubicBezTo>
                  <a:cubicBezTo>
                    <a:pt x="19536" y="17471"/>
                    <a:pt x="19536" y="13343"/>
                    <a:pt x="19536" y="13343"/>
                  </a:cubicBezTo>
                  <a:lnTo>
                    <a:pt x="19536" y="4069"/>
                  </a:lnTo>
                  <a:cubicBezTo>
                    <a:pt x="12834" y="4069"/>
                    <a:pt x="8736" y="0"/>
                    <a:pt x="203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7" name="Google Shape;112;p2"/>
            <p:cNvSpPr/>
            <p:nvPr/>
          </p:nvSpPr>
          <p:spPr>
            <a:xfrm rot="10800000">
              <a:off x="288017" y="2232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97" y="0"/>
                  </a:moveTo>
                  <a:cubicBezTo>
                    <a:pt x="2114" y="3327"/>
                    <a:pt x="0" y="3327"/>
                    <a:pt x="0" y="6654"/>
                  </a:cubicBezTo>
                  <a:cubicBezTo>
                    <a:pt x="705" y="7762"/>
                    <a:pt x="1409" y="8100"/>
                    <a:pt x="2114" y="8100"/>
                  </a:cubicBezTo>
                  <a:cubicBezTo>
                    <a:pt x="3523" y="8100"/>
                    <a:pt x="4902" y="6654"/>
                    <a:pt x="6311" y="6654"/>
                  </a:cubicBezTo>
                  <a:cubicBezTo>
                    <a:pt x="10233" y="15525"/>
                    <a:pt x="15197" y="21600"/>
                    <a:pt x="19210" y="21600"/>
                  </a:cubicBezTo>
                  <a:cubicBezTo>
                    <a:pt x="20037" y="21600"/>
                    <a:pt x="20865" y="21311"/>
                    <a:pt x="21600" y="20732"/>
                  </a:cubicBezTo>
                  <a:lnTo>
                    <a:pt x="21600" y="17405"/>
                  </a:lnTo>
                  <a:cubicBezTo>
                    <a:pt x="19486" y="13259"/>
                    <a:pt x="17372" y="13259"/>
                    <a:pt x="15258" y="9980"/>
                  </a:cubicBezTo>
                  <a:cubicBezTo>
                    <a:pt x="11060" y="6654"/>
                    <a:pt x="6311" y="3327"/>
                    <a:pt x="419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8" name="Google Shape;113;p2"/>
            <p:cNvSpPr/>
            <p:nvPr/>
          </p:nvSpPr>
          <p:spPr>
            <a:xfrm rot="10800000">
              <a:off x="1437813" y="6967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665" y="0"/>
                  </a:moveTo>
                  <a:cubicBezTo>
                    <a:pt x="8665" y="2786"/>
                    <a:pt x="8665" y="2786"/>
                    <a:pt x="4333" y="2786"/>
                  </a:cubicBezTo>
                  <a:lnTo>
                    <a:pt x="0" y="2786"/>
                  </a:lnTo>
                  <a:lnTo>
                    <a:pt x="0" y="11830"/>
                  </a:lnTo>
                  <a:cubicBezTo>
                    <a:pt x="4333" y="11830"/>
                    <a:pt x="8665" y="11830"/>
                    <a:pt x="8665" y="14615"/>
                  </a:cubicBezTo>
                  <a:cubicBezTo>
                    <a:pt x="6467" y="15988"/>
                    <a:pt x="4333" y="15988"/>
                    <a:pt x="2700" y="15988"/>
                  </a:cubicBezTo>
                  <a:cubicBezTo>
                    <a:pt x="1067" y="15988"/>
                    <a:pt x="0" y="15988"/>
                    <a:pt x="0" y="17361"/>
                  </a:cubicBezTo>
                  <a:cubicBezTo>
                    <a:pt x="6028" y="19339"/>
                    <a:pt x="9984" y="21600"/>
                    <a:pt x="13312" y="21600"/>
                  </a:cubicBezTo>
                  <a:cubicBezTo>
                    <a:pt x="14693" y="21600"/>
                    <a:pt x="16012" y="21196"/>
                    <a:pt x="17267" y="20147"/>
                  </a:cubicBezTo>
                  <a:cubicBezTo>
                    <a:pt x="21600" y="20147"/>
                    <a:pt x="17267" y="17361"/>
                    <a:pt x="21600" y="17361"/>
                  </a:cubicBezTo>
                  <a:cubicBezTo>
                    <a:pt x="21600" y="14615"/>
                    <a:pt x="17267" y="11830"/>
                    <a:pt x="17267" y="9044"/>
                  </a:cubicBezTo>
                  <a:cubicBezTo>
                    <a:pt x="17267" y="6258"/>
                    <a:pt x="12935" y="2786"/>
                    <a:pt x="86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9" name="Google Shape;114;p2"/>
            <p:cNvSpPr/>
            <p:nvPr/>
          </p:nvSpPr>
          <p:spPr>
            <a:xfrm rot="10800000">
              <a:off x="1321454" y="6198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4282"/>
                    <a:pt x="2340" y="8627"/>
                  </a:cubicBezTo>
                  <a:cubicBezTo>
                    <a:pt x="2340" y="8627"/>
                    <a:pt x="3527" y="7557"/>
                    <a:pt x="4679" y="7557"/>
                  </a:cubicBezTo>
                  <a:cubicBezTo>
                    <a:pt x="5832" y="7557"/>
                    <a:pt x="7019" y="8627"/>
                    <a:pt x="7019" y="12973"/>
                  </a:cubicBezTo>
                  <a:cubicBezTo>
                    <a:pt x="6477" y="13917"/>
                    <a:pt x="5968" y="14232"/>
                    <a:pt x="5459" y="14232"/>
                  </a:cubicBezTo>
                  <a:cubicBezTo>
                    <a:pt x="4544" y="14232"/>
                    <a:pt x="3764" y="13287"/>
                    <a:pt x="3187" y="13287"/>
                  </a:cubicBezTo>
                  <a:cubicBezTo>
                    <a:pt x="2679" y="13287"/>
                    <a:pt x="2340" y="14106"/>
                    <a:pt x="2340" y="17318"/>
                  </a:cubicBezTo>
                  <a:lnTo>
                    <a:pt x="14581" y="17318"/>
                  </a:lnTo>
                  <a:cubicBezTo>
                    <a:pt x="14581" y="17318"/>
                    <a:pt x="16921" y="21600"/>
                    <a:pt x="19260" y="21600"/>
                  </a:cubicBezTo>
                  <a:cubicBezTo>
                    <a:pt x="19260" y="19459"/>
                    <a:pt x="19837" y="19459"/>
                    <a:pt x="20413" y="19459"/>
                  </a:cubicBezTo>
                  <a:cubicBezTo>
                    <a:pt x="20990" y="19459"/>
                    <a:pt x="21600" y="19459"/>
                    <a:pt x="21600" y="17318"/>
                  </a:cubicBezTo>
                  <a:cubicBezTo>
                    <a:pt x="16921" y="17318"/>
                    <a:pt x="19260" y="4282"/>
                    <a:pt x="16921" y="4282"/>
                  </a:cubicBezTo>
                  <a:cubicBezTo>
                    <a:pt x="14581" y="8627"/>
                    <a:pt x="11665" y="8627"/>
                    <a:pt x="9359" y="12973"/>
                  </a:cubicBezTo>
                  <a:cubicBezTo>
                    <a:pt x="7019" y="8627"/>
                    <a:pt x="9359" y="4282"/>
                    <a:pt x="701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0" name="Google Shape;115;p2"/>
            <p:cNvSpPr/>
            <p:nvPr/>
          </p:nvSpPr>
          <p:spPr>
            <a:xfrm rot="10800000">
              <a:off x="1238355" y="646977"/>
              <a:ext cx="12701" cy="12701"/>
            </a:xfrm>
            <a:custGeom>
              <a:avLst/>
              <a:gdLst/>
              <a:ahLst/>
              <a:cxnLst>
                <a:cxn ang="0">
                  <a:pos x="wd2" y="hd2"/>
                </a:cxn>
                <a:cxn ang="5400000">
                  <a:pos x="wd2" y="hd2"/>
                </a:cxn>
                <a:cxn ang="10800000">
                  <a:pos x="wd2" y="hd2"/>
                </a:cxn>
                <a:cxn ang="16200000">
                  <a:pos x="wd2" y="hd2"/>
                </a:cxn>
              </a:cxnLst>
              <a:rect l="0" t="0" r="r" b="b"/>
              <a:pathLst>
                <a:path w="19941" h="21600" extrusionOk="0">
                  <a:moveTo>
                    <a:pt x="5974" y="0"/>
                  </a:moveTo>
                  <a:lnTo>
                    <a:pt x="5974" y="6882"/>
                  </a:lnTo>
                  <a:cubicBezTo>
                    <a:pt x="5974" y="10348"/>
                    <a:pt x="0" y="10348"/>
                    <a:pt x="0" y="14668"/>
                  </a:cubicBezTo>
                  <a:cubicBezTo>
                    <a:pt x="996" y="15823"/>
                    <a:pt x="1688" y="16225"/>
                    <a:pt x="2208" y="16225"/>
                  </a:cubicBezTo>
                  <a:cubicBezTo>
                    <a:pt x="3333" y="16225"/>
                    <a:pt x="3982" y="14668"/>
                    <a:pt x="5974" y="14668"/>
                  </a:cubicBezTo>
                  <a:cubicBezTo>
                    <a:pt x="8960" y="14668"/>
                    <a:pt x="5974" y="18134"/>
                    <a:pt x="8960" y="21600"/>
                  </a:cubicBezTo>
                  <a:lnTo>
                    <a:pt x="11904" y="18134"/>
                  </a:lnTo>
                  <a:cubicBezTo>
                    <a:pt x="15626" y="18134"/>
                    <a:pt x="15626" y="21600"/>
                    <a:pt x="18613" y="21600"/>
                  </a:cubicBezTo>
                  <a:cubicBezTo>
                    <a:pt x="18613" y="18134"/>
                    <a:pt x="21600" y="14668"/>
                    <a:pt x="18613" y="10348"/>
                  </a:cubicBezTo>
                  <a:lnTo>
                    <a:pt x="15626" y="10348"/>
                  </a:lnTo>
                  <a:cubicBezTo>
                    <a:pt x="15626" y="6882"/>
                    <a:pt x="8960" y="6882"/>
                    <a:pt x="597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1" name="Google Shape;116;p2"/>
            <p:cNvSpPr/>
            <p:nvPr/>
          </p:nvSpPr>
          <p:spPr>
            <a:xfrm rot="10800000">
              <a:off x="1076295" y="5070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987" y="0"/>
                  </a:moveTo>
                  <a:cubicBezTo>
                    <a:pt x="2987" y="0"/>
                    <a:pt x="0" y="0"/>
                    <a:pt x="0" y="6342"/>
                  </a:cubicBezTo>
                  <a:cubicBezTo>
                    <a:pt x="2987" y="6342"/>
                    <a:pt x="0" y="12592"/>
                    <a:pt x="2987" y="18934"/>
                  </a:cubicBezTo>
                  <a:cubicBezTo>
                    <a:pt x="5974" y="18934"/>
                    <a:pt x="5974" y="12592"/>
                    <a:pt x="9696" y="12592"/>
                  </a:cubicBezTo>
                  <a:cubicBezTo>
                    <a:pt x="9696" y="17096"/>
                    <a:pt x="9696" y="21600"/>
                    <a:pt x="10735" y="21600"/>
                  </a:cubicBezTo>
                  <a:cubicBezTo>
                    <a:pt x="11168" y="21600"/>
                    <a:pt x="11774" y="20773"/>
                    <a:pt x="12683" y="18934"/>
                  </a:cubicBezTo>
                  <a:lnTo>
                    <a:pt x="12683" y="12592"/>
                  </a:lnTo>
                  <a:lnTo>
                    <a:pt x="21600" y="12592"/>
                  </a:lnTo>
                  <a:lnTo>
                    <a:pt x="21600" y="6342"/>
                  </a:lnTo>
                  <a:cubicBezTo>
                    <a:pt x="18613" y="3125"/>
                    <a:pt x="15626" y="3125"/>
                    <a:pt x="12553" y="3125"/>
                  </a:cubicBezTo>
                  <a:cubicBezTo>
                    <a:pt x="9480" y="3125"/>
                    <a:pt x="6320" y="3125"/>
                    <a:pt x="298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2" name="Google Shape;117;p2"/>
            <p:cNvSpPr/>
            <p:nvPr/>
          </p:nvSpPr>
          <p:spPr>
            <a:xfrm rot="10800000">
              <a:off x="1267753" y="6571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476" y="0"/>
                  </a:moveTo>
                  <a:cubicBezTo>
                    <a:pt x="5257" y="10839"/>
                    <a:pt x="5257" y="10839"/>
                    <a:pt x="0" y="10839"/>
                  </a:cubicBezTo>
                  <a:cubicBezTo>
                    <a:pt x="2629" y="16180"/>
                    <a:pt x="5257" y="17594"/>
                    <a:pt x="7619" y="17594"/>
                  </a:cubicBezTo>
                  <a:cubicBezTo>
                    <a:pt x="9981" y="17594"/>
                    <a:pt x="12114" y="16180"/>
                    <a:pt x="13752" y="16180"/>
                  </a:cubicBezTo>
                  <a:lnTo>
                    <a:pt x="16381" y="21600"/>
                  </a:lnTo>
                  <a:cubicBezTo>
                    <a:pt x="16381" y="19793"/>
                    <a:pt x="16648" y="19244"/>
                    <a:pt x="17067" y="19244"/>
                  </a:cubicBezTo>
                  <a:cubicBezTo>
                    <a:pt x="17829" y="19244"/>
                    <a:pt x="19010" y="21600"/>
                    <a:pt x="19010" y="21600"/>
                  </a:cubicBezTo>
                  <a:cubicBezTo>
                    <a:pt x="21600" y="16180"/>
                    <a:pt x="21600" y="16180"/>
                    <a:pt x="21600" y="10839"/>
                  </a:cubicBezTo>
                  <a:cubicBezTo>
                    <a:pt x="16381" y="10839"/>
                    <a:pt x="13752" y="0"/>
                    <a:pt x="1047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3" name="Google Shape;118;p2"/>
            <p:cNvSpPr/>
            <p:nvPr/>
          </p:nvSpPr>
          <p:spPr>
            <a:xfrm rot="10800000">
              <a:off x="459295" y="3563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105" y="5676"/>
                  </a:moveTo>
                  <a:cubicBezTo>
                    <a:pt x="10047" y="7937"/>
                    <a:pt x="12056" y="8489"/>
                    <a:pt x="8602" y="11202"/>
                  </a:cubicBezTo>
                  <a:cubicBezTo>
                    <a:pt x="8602" y="8489"/>
                    <a:pt x="5902" y="7937"/>
                    <a:pt x="9105" y="5676"/>
                  </a:cubicBezTo>
                  <a:close/>
                  <a:moveTo>
                    <a:pt x="8602" y="0"/>
                  </a:moveTo>
                  <a:cubicBezTo>
                    <a:pt x="4333" y="3466"/>
                    <a:pt x="4333" y="7786"/>
                    <a:pt x="0" y="7786"/>
                  </a:cubicBezTo>
                  <a:cubicBezTo>
                    <a:pt x="4333" y="11202"/>
                    <a:pt x="4333" y="11202"/>
                    <a:pt x="4333" y="14668"/>
                  </a:cubicBezTo>
                  <a:cubicBezTo>
                    <a:pt x="8602" y="14668"/>
                    <a:pt x="12935" y="18134"/>
                    <a:pt x="12935" y="18134"/>
                  </a:cubicBezTo>
                  <a:cubicBezTo>
                    <a:pt x="17267" y="21600"/>
                    <a:pt x="17267" y="21600"/>
                    <a:pt x="21600" y="21600"/>
                  </a:cubicBezTo>
                  <a:lnTo>
                    <a:pt x="21600" y="14668"/>
                  </a:lnTo>
                  <a:cubicBezTo>
                    <a:pt x="17770" y="11604"/>
                    <a:pt x="14002" y="8590"/>
                    <a:pt x="10172" y="4923"/>
                  </a:cubicBezTo>
                  <a:cubicBezTo>
                    <a:pt x="10926" y="4521"/>
                    <a:pt x="11805" y="4019"/>
                    <a:pt x="12935" y="3466"/>
                  </a:cubicBezTo>
                  <a:lnTo>
                    <a:pt x="8602"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4" name="Google Shape;119;p2"/>
            <p:cNvSpPr/>
            <p:nvPr/>
          </p:nvSpPr>
          <p:spPr>
            <a:xfrm rot="10800000">
              <a:off x="835132" y="594494"/>
              <a:ext cx="12701" cy="12701"/>
            </a:xfrm>
            <a:custGeom>
              <a:avLst/>
              <a:gdLst/>
              <a:ahLst/>
              <a:cxnLst>
                <a:cxn ang="0">
                  <a:pos x="wd2" y="hd2"/>
                </a:cxn>
                <a:cxn ang="5400000">
                  <a:pos x="wd2" y="hd2"/>
                </a:cxn>
                <a:cxn ang="10800000">
                  <a:pos x="wd2" y="hd2"/>
                </a:cxn>
                <a:cxn ang="16200000">
                  <a:pos x="wd2" y="hd2"/>
                </a:cxn>
              </a:cxnLst>
              <a:rect l="0" t="0" r="r" b="b"/>
              <a:pathLst>
                <a:path w="20246" h="21600" extrusionOk="0">
                  <a:moveTo>
                    <a:pt x="19291" y="0"/>
                  </a:moveTo>
                  <a:cubicBezTo>
                    <a:pt x="12260" y="6654"/>
                    <a:pt x="7030" y="13307"/>
                    <a:pt x="0" y="13307"/>
                  </a:cubicBezTo>
                  <a:cubicBezTo>
                    <a:pt x="0" y="21600"/>
                    <a:pt x="2343" y="21600"/>
                    <a:pt x="2343" y="21600"/>
                  </a:cubicBezTo>
                  <a:cubicBezTo>
                    <a:pt x="7030" y="21600"/>
                    <a:pt x="12260" y="13307"/>
                    <a:pt x="16947" y="13307"/>
                  </a:cubicBezTo>
                  <a:cubicBezTo>
                    <a:pt x="19291" y="13307"/>
                    <a:pt x="21600" y="6654"/>
                    <a:pt x="1929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5" name="Google Shape;120;p2"/>
            <p:cNvSpPr/>
            <p:nvPr/>
          </p:nvSpPr>
          <p:spPr>
            <a:xfrm rot="10800000">
              <a:off x="1311439" y="7146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607" y="0"/>
                  </a:moveTo>
                  <a:cubicBezTo>
                    <a:pt x="12665" y="4129"/>
                    <a:pt x="5942" y="13403"/>
                    <a:pt x="0" y="21600"/>
                  </a:cubicBezTo>
                  <a:cubicBezTo>
                    <a:pt x="9672" y="21600"/>
                    <a:pt x="12665" y="8257"/>
                    <a:pt x="21600" y="8257"/>
                  </a:cubicBezTo>
                  <a:cubicBezTo>
                    <a:pt x="21600" y="4129"/>
                    <a:pt x="21600" y="0"/>
                    <a:pt x="1860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6" name="Google Shape;121;p2"/>
            <p:cNvSpPr/>
            <p:nvPr/>
          </p:nvSpPr>
          <p:spPr>
            <a:xfrm rot="10800000">
              <a:off x="1336022" y="625439"/>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0" y="0"/>
                  </a:moveTo>
                  <a:cubicBezTo>
                    <a:pt x="0" y="5087"/>
                    <a:pt x="4129" y="10173"/>
                    <a:pt x="4129" y="10173"/>
                  </a:cubicBezTo>
                  <a:cubicBezTo>
                    <a:pt x="4129" y="15260"/>
                    <a:pt x="4129" y="15260"/>
                    <a:pt x="0" y="15260"/>
                  </a:cubicBezTo>
                  <a:cubicBezTo>
                    <a:pt x="4129" y="15260"/>
                    <a:pt x="8257" y="21600"/>
                    <a:pt x="13403" y="21600"/>
                  </a:cubicBezTo>
                  <a:cubicBezTo>
                    <a:pt x="21600" y="15260"/>
                    <a:pt x="13403" y="10173"/>
                    <a:pt x="17471" y="5087"/>
                  </a:cubicBezTo>
                  <a:cubicBezTo>
                    <a:pt x="13403" y="0"/>
                    <a:pt x="4129"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7" name="Google Shape;122;p2"/>
            <p:cNvSpPr/>
            <p:nvPr/>
          </p:nvSpPr>
          <p:spPr>
            <a:xfrm rot="10800000">
              <a:off x="342327" y="2551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466" y="10839"/>
                    <a:pt x="6882" y="16180"/>
                    <a:pt x="10348" y="21600"/>
                  </a:cubicBezTo>
                  <a:lnTo>
                    <a:pt x="21600" y="21600"/>
                  </a:lnTo>
                  <a:cubicBezTo>
                    <a:pt x="18134" y="10839"/>
                    <a:pt x="10348"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8" name="Google Shape;123;p2"/>
            <p:cNvSpPr/>
            <p:nvPr/>
          </p:nvSpPr>
          <p:spPr>
            <a:xfrm rot="10800000">
              <a:off x="539556" y="4618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96"/>
                  </a:lnTo>
                  <a:cubicBezTo>
                    <a:pt x="5104" y="12640"/>
                    <a:pt x="5104" y="21600"/>
                    <a:pt x="21600" y="21600"/>
                  </a:cubicBezTo>
                  <a:cubicBezTo>
                    <a:pt x="16570" y="15626"/>
                    <a:pt x="10208" y="12640"/>
                    <a:pt x="5104" y="6709"/>
                  </a:cubicBezTo>
                  <a:cubicBezTo>
                    <a:pt x="5104" y="2987"/>
                    <a:pt x="5104" y="2987"/>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9" name="Google Shape;124;p2"/>
            <p:cNvSpPr/>
            <p:nvPr/>
          </p:nvSpPr>
          <p:spPr>
            <a:xfrm rot="10800000">
              <a:off x="328368" y="2449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5087"/>
                    <a:pt x="0" y="5087"/>
                    <a:pt x="3466" y="5087"/>
                  </a:cubicBezTo>
                  <a:cubicBezTo>
                    <a:pt x="6882" y="10173"/>
                    <a:pt x="13814" y="16513"/>
                    <a:pt x="18134" y="21600"/>
                  </a:cubicBezTo>
                  <a:lnTo>
                    <a:pt x="21600" y="21600"/>
                  </a:lnTo>
                  <a:cubicBezTo>
                    <a:pt x="13814" y="5087"/>
                    <a:pt x="10348"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0" name="Google Shape;125;p2"/>
            <p:cNvSpPr/>
            <p:nvPr/>
          </p:nvSpPr>
          <p:spPr>
            <a:xfrm rot="10800000">
              <a:off x="1366358" y="533204"/>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13343" y="0"/>
                  </a:moveTo>
                  <a:cubicBezTo>
                    <a:pt x="8197" y="0"/>
                    <a:pt x="13343" y="3466"/>
                    <a:pt x="8197" y="3466"/>
                  </a:cubicBezTo>
                  <a:cubicBezTo>
                    <a:pt x="4129" y="6932"/>
                    <a:pt x="4129" y="6932"/>
                    <a:pt x="0" y="10348"/>
                  </a:cubicBezTo>
                  <a:cubicBezTo>
                    <a:pt x="4129" y="10348"/>
                    <a:pt x="8197" y="10348"/>
                    <a:pt x="8197" y="6932"/>
                  </a:cubicBezTo>
                  <a:cubicBezTo>
                    <a:pt x="13343" y="14668"/>
                    <a:pt x="8197" y="18134"/>
                    <a:pt x="17471" y="21600"/>
                  </a:cubicBezTo>
                  <a:cubicBezTo>
                    <a:pt x="17471" y="18134"/>
                    <a:pt x="17471" y="14668"/>
                    <a:pt x="13343" y="10348"/>
                  </a:cubicBezTo>
                  <a:cubicBezTo>
                    <a:pt x="13343" y="6932"/>
                    <a:pt x="21600" y="3466"/>
                    <a:pt x="1334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1" name="Google Shape;126;p2"/>
            <p:cNvSpPr/>
            <p:nvPr/>
          </p:nvSpPr>
          <p:spPr>
            <a:xfrm rot="10800000">
              <a:off x="1415965" y="722509"/>
              <a:ext cx="12701" cy="12701"/>
            </a:xfrm>
            <a:custGeom>
              <a:avLst/>
              <a:gdLst/>
              <a:ahLst/>
              <a:cxnLst>
                <a:cxn ang="0">
                  <a:pos x="wd2" y="hd2"/>
                </a:cxn>
                <a:cxn ang="5400000">
                  <a:pos x="wd2" y="hd2"/>
                </a:cxn>
                <a:cxn ang="10800000">
                  <a:pos x="wd2" y="hd2"/>
                </a:cxn>
                <a:cxn ang="16200000">
                  <a:pos x="wd2" y="hd2"/>
                </a:cxn>
              </a:cxnLst>
              <a:rect l="0" t="0" r="r" b="b"/>
              <a:pathLst>
                <a:path w="20744" h="21600" extrusionOk="0">
                  <a:moveTo>
                    <a:pt x="18176" y="14662"/>
                  </a:moveTo>
                  <a:cubicBezTo>
                    <a:pt x="18176" y="14662"/>
                    <a:pt x="18176" y="19178"/>
                    <a:pt x="14702" y="19178"/>
                  </a:cubicBezTo>
                  <a:cubicBezTo>
                    <a:pt x="14702" y="14662"/>
                    <a:pt x="18176" y="14662"/>
                    <a:pt x="18176" y="14662"/>
                  </a:cubicBezTo>
                  <a:close/>
                  <a:moveTo>
                    <a:pt x="7754" y="0"/>
                  </a:moveTo>
                  <a:cubicBezTo>
                    <a:pt x="4280" y="4516"/>
                    <a:pt x="4280" y="4516"/>
                    <a:pt x="0" y="4516"/>
                  </a:cubicBezTo>
                  <a:cubicBezTo>
                    <a:pt x="7754" y="9033"/>
                    <a:pt x="4280" y="14662"/>
                    <a:pt x="7754" y="14662"/>
                  </a:cubicBezTo>
                  <a:cubicBezTo>
                    <a:pt x="8207" y="13876"/>
                    <a:pt x="8660" y="13615"/>
                    <a:pt x="9164" y="13615"/>
                  </a:cubicBezTo>
                  <a:cubicBezTo>
                    <a:pt x="11480" y="13615"/>
                    <a:pt x="13796" y="21600"/>
                    <a:pt x="16112" y="21600"/>
                  </a:cubicBezTo>
                  <a:cubicBezTo>
                    <a:pt x="16817" y="21600"/>
                    <a:pt x="17471" y="20880"/>
                    <a:pt x="18176" y="19178"/>
                  </a:cubicBezTo>
                  <a:cubicBezTo>
                    <a:pt x="21600" y="19178"/>
                    <a:pt x="21600" y="14662"/>
                    <a:pt x="18176" y="14662"/>
                  </a:cubicBezTo>
                  <a:cubicBezTo>
                    <a:pt x="18176" y="11847"/>
                    <a:pt x="17270" y="11847"/>
                    <a:pt x="16011" y="11847"/>
                  </a:cubicBezTo>
                  <a:cubicBezTo>
                    <a:pt x="14702" y="11847"/>
                    <a:pt x="12940" y="11847"/>
                    <a:pt x="11228" y="9033"/>
                  </a:cubicBezTo>
                  <a:cubicBezTo>
                    <a:pt x="11228" y="9033"/>
                    <a:pt x="7754" y="4516"/>
                    <a:pt x="775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2" name="Google Shape;127;p2"/>
            <p:cNvSpPr/>
            <p:nvPr/>
          </p:nvSpPr>
          <p:spPr>
            <a:xfrm rot="10800000">
              <a:off x="1332978" y="6475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9214" y="6587"/>
                    <a:pt x="0" y="6587"/>
                    <a:pt x="0" y="21600"/>
                  </a:cubicBezTo>
                  <a:cubicBezTo>
                    <a:pt x="9214" y="21600"/>
                    <a:pt x="13343" y="21600"/>
                    <a:pt x="21600" y="13270"/>
                  </a:cubicBezTo>
                  <a:cubicBezTo>
                    <a:pt x="13343" y="13270"/>
                    <a:pt x="13343" y="0"/>
                    <a:pt x="921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3" name="Google Shape;128;p2"/>
            <p:cNvSpPr/>
            <p:nvPr/>
          </p:nvSpPr>
          <p:spPr>
            <a:xfrm rot="10800000">
              <a:off x="1375773" y="5387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7676"/>
                    <a:pt x="4129" y="13745"/>
                    <a:pt x="0" y="13745"/>
                  </a:cubicBezTo>
                  <a:cubicBezTo>
                    <a:pt x="6582" y="13745"/>
                    <a:pt x="7898" y="21600"/>
                    <a:pt x="12386" y="21600"/>
                  </a:cubicBezTo>
                  <a:cubicBezTo>
                    <a:pt x="13522" y="21600"/>
                    <a:pt x="14839" y="21154"/>
                    <a:pt x="16454" y="19904"/>
                  </a:cubicBezTo>
                  <a:cubicBezTo>
                    <a:pt x="16454" y="13745"/>
                    <a:pt x="16454" y="13745"/>
                    <a:pt x="21600" y="7676"/>
                  </a:cubicBezTo>
                  <a:cubicBezTo>
                    <a:pt x="21600" y="0"/>
                    <a:pt x="16454" y="0"/>
                    <a:pt x="16454" y="0"/>
                  </a:cubicBezTo>
                  <a:cubicBezTo>
                    <a:pt x="12386" y="0"/>
                    <a:pt x="16454" y="13745"/>
                    <a:pt x="8257" y="13745"/>
                  </a:cubicBezTo>
                  <a:cubicBezTo>
                    <a:pt x="8257" y="13745"/>
                    <a:pt x="8257" y="7676"/>
                    <a:pt x="412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4" name="Google Shape;129;p2"/>
            <p:cNvSpPr/>
            <p:nvPr/>
          </p:nvSpPr>
          <p:spPr>
            <a:xfrm rot="10800000">
              <a:off x="1125105" y="521671"/>
              <a:ext cx="12701" cy="12701"/>
            </a:xfrm>
            <a:custGeom>
              <a:avLst/>
              <a:gdLst/>
              <a:ahLst/>
              <a:cxnLst>
                <a:cxn ang="0">
                  <a:pos x="wd2" y="hd2"/>
                </a:cxn>
                <a:cxn ang="5400000">
                  <a:pos x="wd2" y="hd2"/>
                </a:cxn>
                <a:cxn ang="10800000">
                  <a:pos x="wd2" y="hd2"/>
                </a:cxn>
                <a:cxn ang="16200000">
                  <a:pos x="wd2" y="hd2"/>
                </a:cxn>
              </a:cxnLst>
              <a:rect l="0" t="0" r="r" b="b"/>
              <a:pathLst>
                <a:path w="19306" h="21600" extrusionOk="0">
                  <a:moveTo>
                    <a:pt x="1835" y="0"/>
                  </a:moveTo>
                  <a:cubicBezTo>
                    <a:pt x="1835" y="9615"/>
                    <a:pt x="-2294" y="9615"/>
                    <a:pt x="1835" y="19231"/>
                  </a:cubicBezTo>
                  <a:cubicBezTo>
                    <a:pt x="3869" y="19231"/>
                    <a:pt x="6920" y="21600"/>
                    <a:pt x="10151" y="21600"/>
                  </a:cubicBezTo>
                  <a:cubicBezTo>
                    <a:pt x="13382" y="21600"/>
                    <a:pt x="16733" y="19231"/>
                    <a:pt x="19306" y="9615"/>
                  </a:cubicBezTo>
                  <a:cubicBezTo>
                    <a:pt x="10032" y="9615"/>
                    <a:pt x="10032" y="0"/>
                    <a:pt x="18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5" name="Google Shape;130;p2"/>
            <p:cNvSpPr/>
            <p:nvPr/>
          </p:nvSpPr>
          <p:spPr>
            <a:xfrm rot="10800000">
              <a:off x="152696" y="1823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424" y="0"/>
                  </a:moveTo>
                  <a:lnTo>
                    <a:pt x="0" y="21600"/>
                  </a:lnTo>
                  <a:cubicBezTo>
                    <a:pt x="14702" y="21600"/>
                    <a:pt x="14702"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6" name="Google Shape;131;p2"/>
            <p:cNvSpPr/>
            <p:nvPr/>
          </p:nvSpPr>
          <p:spPr>
            <a:xfrm rot="10800000">
              <a:off x="1408086" y="7162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59" y="0"/>
                  </a:moveTo>
                  <a:cubicBezTo>
                    <a:pt x="10839" y="0"/>
                    <a:pt x="5420" y="8468"/>
                    <a:pt x="0" y="8468"/>
                  </a:cubicBezTo>
                  <a:cubicBezTo>
                    <a:pt x="2592" y="17427"/>
                    <a:pt x="3927" y="19759"/>
                    <a:pt x="5184" y="19759"/>
                  </a:cubicBezTo>
                  <a:cubicBezTo>
                    <a:pt x="6676" y="19759"/>
                    <a:pt x="8012" y="16936"/>
                    <a:pt x="10839" y="16936"/>
                  </a:cubicBezTo>
                  <a:cubicBezTo>
                    <a:pt x="10839" y="16936"/>
                    <a:pt x="13196" y="21600"/>
                    <a:pt x="16416" y="21600"/>
                  </a:cubicBezTo>
                  <a:cubicBezTo>
                    <a:pt x="18065" y="21600"/>
                    <a:pt x="19793" y="20373"/>
                    <a:pt x="21600" y="16936"/>
                  </a:cubicBezTo>
                  <a:cubicBezTo>
                    <a:pt x="21600" y="8468"/>
                    <a:pt x="21600" y="8468"/>
                    <a:pt x="1625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7" name="Google Shape;132;p2"/>
            <p:cNvSpPr/>
            <p:nvPr/>
          </p:nvSpPr>
          <p:spPr>
            <a:xfrm rot="10800000">
              <a:off x="1151992" y="526983"/>
              <a:ext cx="12701" cy="12701"/>
            </a:xfrm>
            <a:custGeom>
              <a:avLst/>
              <a:gdLst/>
              <a:ahLst/>
              <a:cxnLst>
                <a:cxn ang="0">
                  <a:pos x="wd2" y="hd2"/>
                </a:cxn>
                <a:cxn ang="5400000">
                  <a:pos x="wd2" y="hd2"/>
                </a:cxn>
                <a:cxn ang="10800000">
                  <a:pos x="wd2" y="hd2"/>
                </a:cxn>
                <a:cxn ang="16200000">
                  <a:pos x="wd2" y="hd2"/>
                </a:cxn>
              </a:cxnLst>
              <a:rect l="0" t="0" r="r" b="b"/>
              <a:pathLst>
                <a:path w="20568" h="21600" extrusionOk="0">
                  <a:moveTo>
                    <a:pt x="3097" y="10879"/>
                  </a:moveTo>
                  <a:cubicBezTo>
                    <a:pt x="-1032" y="10879"/>
                    <a:pt x="-1032" y="21600"/>
                    <a:pt x="3097" y="21600"/>
                  </a:cubicBezTo>
                  <a:lnTo>
                    <a:pt x="12311" y="21600"/>
                  </a:lnTo>
                  <a:cubicBezTo>
                    <a:pt x="8182" y="21600"/>
                    <a:pt x="3097" y="21600"/>
                    <a:pt x="3097" y="10879"/>
                  </a:cubicBezTo>
                  <a:close/>
                  <a:moveTo>
                    <a:pt x="16439" y="0"/>
                  </a:moveTo>
                  <a:cubicBezTo>
                    <a:pt x="12311" y="10879"/>
                    <a:pt x="12311" y="10879"/>
                    <a:pt x="12311" y="21600"/>
                  </a:cubicBezTo>
                  <a:lnTo>
                    <a:pt x="20568" y="21600"/>
                  </a:lnTo>
                  <a:cubicBezTo>
                    <a:pt x="20568" y="10879"/>
                    <a:pt x="16439" y="10879"/>
                    <a:pt x="1643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8" name="Google Shape;133;p2"/>
            <p:cNvSpPr/>
            <p:nvPr/>
          </p:nvSpPr>
          <p:spPr>
            <a:xfrm rot="10800000">
              <a:off x="150878" y="1786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74" y="0"/>
                  </a:moveTo>
                  <a:cubicBezTo>
                    <a:pt x="5385" y="0"/>
                    <a:pt x="2094" y="3565"/>
                    <a:pt x="0" y="3565"/>
                  </a:cubicBezTo>
                  <a:cubicBezTo>
                    <a:pt x="2094" y="18035"/>
                    <a:pt x="5385" y="21600"/>
                    <a:pt x="9274" y="21600"/>
                  </a:cubicBezTo>
                  <a:cubicBezTo>
                    <a:pt x="13104" y="21600"/>
                    <a:pt x="17471" y="18035"/>
                    <a:pt x="21600" y="18035"/>
                  </a:cubicBezTo>
                  <a:cubicBezTo>
                    <a:pt x="17471" y="3565"/>
                    <a:pt x="13104" y="0"/>
                    <a:pt x="927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9" name="Google Shape;134;p2"/>
            <p:cNvSpPr/>
            <p:nvPr/>
          </p:nvSpPr>
          <p:spPr>
            <a:xfrm rot="10800000">
              <a:off x="1348005" y="7292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365" y="0"/>
                  </a:moveTo>
                  <a:cubicBezTo>
                    <a:pt x="7235" y="0"/>
                    <a:pt x="0" y="0"/>
                    <a:pt x="0" y="21600"/>
                  </a:cubicBezTo>
                  <a:cubicBezTo>
                    <a:pt x="7235" y="21600"/>
                    <a:pt x="14365" y="21600"/>
                    <a:pt x="21600" y="11985"/>
                  </a:cubicBezTo>
                  <a:cubicBezTo>
                    <a:pt x="21600" y="11985"/>
                    <a:pt x="21600" y="0"/>
                    <a:pt x="143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0" name="Google Shape;135;p2"/>
            <p:cNvSpPr/>
            <p:nvPr/>
          </p:nvSpPr>
          <p:spPr>
            <a:xfrm rot="10800000">
              <a:off x="135701" y="1791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231"/>
                  </a:lnTo>
                  <a:cubicBezTo>
                    <a:pt x="4165" y="19231"/>
                    <a:pt x="9492" y="21600"/>
                    <a:pt x="13948" y="21600"/>
                  </a:cubicBezTo>
                  <a:cubicBezTo>
                    <a:pt x="18307" y="21600"/>
                    <a:pt x="21600" y="19231"/>
                    <a:pt x="21600" y="9615"/>
                  </a:cubicBezTo>
                  <a:cubicBezTo>
                    <a:pt x="21600" y="6410"/>
                    <a:pt x="20825" y="5295"/>
                    <a:pt x="19857" y="5295"/>
                  </a:cubicBezTo>
                  <a:cubicBezTo>
                    <a:pt x="17919" y="5295"/>
                    <a:pt x="14917" y="9615"/>
                    <a:pt x="14917" y="9615"/>
                  </a:cubicBezTo>
                  <a:cubicBezTo>
                    <a:pt x="8330" y="9615"/>
                    <a:pt x="833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1" name="Google Shape;136;p2"/>
            <p:cNvSpPr/>
            <p:nvPr/>
          </p:nvSpPr>
          <p:spPr>
            <a:xfrm rot="10800000">
              <a:off x="504808" y="4115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130" y="0"/>
                  </a:moveTo>
                  <a:cubicBezTo>
                    <a:pt x="7130" y="0"/>
                    <a:pt x="0" y="8056"/>
                    <a:pt x="0" y="18097"/>
                  </a:cubicBezTo>
                  <a:cubicBezTo>
                    <a:pt x="4823" y="18097"/>
                    <a:pt x="6396" y="21600"/>
                    <a:pt x="11219" y="21600"/>
                  </a:cubicBezTo>
                  <a:cubicBezTo>
                    <a:pt x="13631" y="21600"/>
                    <a:pt x="16777" y="20783"/>
                    <a:pt x="21600" y="18097"/>
                  </a:cubicBezTo>
                  <a:cubicBezTo>
                    <a:pt x="14365" y="8056"/>
                    <a:pt x="14365" y="0"/>
                    <a:pt x="713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2" name="Google Shape;137;p2"/>
            <p:cNvSpPr/>
            <p:nvPr/>
          </p:nvSpPr>
          <p:spPr>
            <a:xfrm rot="10800000">
              <a:off x="1301274" y="670493"/>
              <a:ext cx="12701" cy="12701"/>
            </a:xfrm>
            <a:prstGeom prst="rect">
              <a:avLst/>
            </a:pr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3" name="Google Shape;138;p2"/>
            <p:cNvSpPr/>
            <p:nvPr/>
          </p:nvSpPr>
          <p:spPr>
            <a:xfrm rot="10800000">
              <a:off x="1329043" y="5400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cubicBezTo>
                    <a:pt x="5037" y="0"/>
                    <a:pt x="3293" y="1783"/>
                    <a:pt x="0" y="5452"/>
                  </a:cubicBezTo>
                  <a:cubicBezTo>
                    <a:pt x="6683" y="14470"/>
                    <a:pt x="6683" y="21600"/>
                    <a:pt x="21600" y="21600"/>
                  </a:cubicBezTo>
                  <a:cubicBezTo>
                    <a:pt x="21600" y="14470"/>
                    <a:pt x="13270" y="5452"/>
                    <a:pt x="13270" y="5452"/>
                  </a:cubicBezTo>
                  <a:cubicBezTo>
                    <a:pt x="9977" y="1783"/>
                    <a:pt x="8330" y="0"/>
                    <a:pt x="66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4" name="Google Shape;139;p2"/>
            <p:cNvSpPr/>
            <p:nvPr/>
          </p:nvSpPr>
          <p:spPr>
            <a:xfrm rot="10800000">
              <a:off x="410596" y="3076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70"/>
                  </a:lnTo>
                  <a:cubicBezTo>
                    <a:pt x="9615" y="14470"/>
                    <a:pt x="21600" y="21600"/>
                    <a:pt x="21600" y="21600"/>
                  </a:cubicBezTo>
                  <a:cubicBezTo>
                    <a:pt x="21600" y="14470"/>
                    <a:pt x="21600" y="7235"/>
                    <a:pt x="961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5" name="Google Shape;140;p2"/>
            <p:cNvSpPr/>
            <p:nvPr/>
          </p:nvSpPr>
          <p:spPr>
            <a:xfrm rot="10800000">
              <a:off x="331562" y="2433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14" y="15951"/>
                    <a:pt x="6291" y="21600"/>
                    <a:pt x="10695" y="21600"/>
                  </a:cubicBezTo>
                  <a:cubicBezTo>
                    <a:pt x="13212" y="21600"/>
                    <a:pt x="16462" y="19828"/>
                    <a:pt x="21600" y="17169"/>
                  </a:cubicBezTo>
                  <a:cubicBezTo>
                    <a:pt x="14470" y="9526"/>
                    <a:pt x="1447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6" name="Google Shape;141;p2"/>
            <p:cNvSpPr/>
            <p:nvPr/>
          </p:nvSpPr>
          <p:spPr>
            <a:xfrm rot="10800000">
              <a:off x="452324" y="3473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5420"/>
                    <a:pt x="0" y="5420"/>
                    <a:pt x="0" y="5420"/>
                  </a:cubicBezTo>
                  <a:lnTo>
                    <a:pt x="0" y="10839"/>
                  </a:lnTo>
                  <a:cubicBezTo>
                    <a:pt x="10800" y="16259"/>
                    <a:pt x="0" y="16259"/>
                    <a:pt x="10800" y="21600"/>
                  </a:cubicBezTo>
                  <a:lnTo>
                    <a:pt x="21600" y="16259"/>
                  </a:lnTo>
                  <a:cubicBezTo>
                    <a:pt x="21600" y="10839"/>
                    <a:pt x="10800" y="5420"/>
                    <a:pt x="10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7" name="Google Shape;142;p2"/>
            <p:cNvSpPr/>
            <p:nvPr/>
          </p:nvSpPr>
          <p:spPr>
            <a:xfrm rot="10800000">
              <a:off x="825983" y="5755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531" y="0"/>
                  </a:moveTo>
                  <a:cubicBezTo>
                    <a:pt x="15437" y="10957"/>
                    <a:pt x="12086" y="10957"/>
                    <a:pt x="8796" y="10957"/>
                  </a:cubicBezTo>
                  <a:cubicBezTo>
                    <a:pt x="5445" y="10957"/>
                    <a:pt x="2094" y="10957"/>
                    <a:pt x="0" y="21600"/>
                  </a:cubicBezTo>
                  <a:lnTo>
                    <a:pt x="21600" y="21600"/>
                  </a:lnTo>
                  <a:lnTo>
                    <a:pt x="17531"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8" name="Google Shape;143;p2"/>
            <p:cNvSpPr/>
            <p:nvPr/>
          </p:nvSpPr>
          <p:spPr>
            <a:xfrm rot="10800000">
              <a:off x="1066730" y="5881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71" y="17330"/>
                    <a:pt x="5341" y="21600"/>
                    <a:pt x="8719" y="21600"/>
                  </a:cubicBezTo>
                  <a:cubicBezTo>
                    <a:pt x="12096" y="21600"/>
                    <a:pt x="16180" y="17330"/>
                    <a:pt x="21600" y="17330"/>
                  </a:cubicBezTo>
                  <a:cubicBezTo>
                    <a:pt x="16180" y="17330"/>
                    <a:pt x="5341"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9" name="Google Shape;144;p2"/>
            <p:cNvSpPr/>
            <p:nvPr/>
          </p:nvSpPr>
          <p:spPr>
            <a:xfrm rot="10800000">
              <a:off x="544202" y="469338"/>
              <a:ext cx="12701" cy="12701"/>
            </a:xfrm>
            <a:custGeom>
              <a:avLst/>
              <a:gdLst/>
              <a:ahLst/>
              <a:cxnLst>
                <a:cxn ang="0">
                  <a:pos x="wd2" y="hd2"/>
                </a:cxn>
                <a:cxn ang="5400000">
                  <a:pos x="wd2" y="hd2"/>
                </a:cxn>
                <a:cxn ang="10800000">
                  <a:pos x="wd2" y="hd2"/>
                </a:cxn>
                <a:cxn ang="16200000">
                  <a:pos x="wd2" y="hd2"/>
                </a:cxn>
              </a:cxnLst>
              <a:rect l="0" t="0" r="r" b="b"/>
              <a:pathLst>
                <a:path w="15231" h="21600" extrusionOk="0">
                  <a:moveTo>
                    <a:pt x="4510" y="0"/>
                  </a:moveTo>
                  <a:cubicBezTo>
                    <a:pt x="-6369" y="14470"/>
                    <a:pt x="4510" y="21600"/>
                    <a:pt x="15231" y="21600"/>
                  </a:cubicBezTo>
                  <a:lnTo>
                    <a:pt x="15231"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0" name="Google Shape;145;p2"/>
            <p:cNvSpPr/>
            <p:nvPr/>
          </p:nvSpPr>
          <p:spPr>
            <a:xfrm rot="10800000">
              <a:off x="518158" y="4317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871"/>
                    <a:pt x="10721" y="17743"/>
                    <a:pt x="10721" y="17743"/>
                  </a:cubicBezTo>
                  <a:cubicBezTo>
                    <a:pt x="14347" y="20700"/>
                    <a:pt x="16870" y="21600"/>
                    <a:pt x="18447" y="21600"/>
                  </a:cubicBezTo>
                  <a:cubicBezTo>
                    <a:pt x="21600" y="21600"/>
                    <a:pt x="21600" y="17743"/>
                    <a:pt x="21600" y="17743"/>
                  </a:cubicBezTo>
                  <a:cubicBezTo>
                    <a:pt x="21600" y="8871"/>
                    <a:pt x="10721"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1" name="Google Shape;146;p2"/>
            <p:cNvSpPr/>
            <p:nvPr/>
          </p:nvSpPr>
          <p:spPr>
            <a:xfrm rot="10800000">
              <a:off x="501622" y="4075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35" y="0"/>
                  </a:moveTo>
                  <a:cubicBezTo>
                    <a:pt x="5603" y="0"/>
                    <a:pt x="3023" y="1490"/>
                    <a:pt x="0" y="5214"/>
                  </a:cubicBezTo>
                  <a:cubicBezTo>
                    <a:pt x="8109" y="5214"/>
                    <a:pt x="9731" y="21600"/>
                    <a:pt x="15924" y="21600"/>
                  </a:cubicBezTo>
                  <a:cubicBezTo>
                    <a:pt x="17472" y="21600"/>
                    <a:pt x="19315" y="20669"/>
                    <a:pt x="21600" y="18062"/>
                  </a:cubicBezTo>
                  <a:cubicBezTo>
                    <a:pt x="17988" y="8938"/>
                    <a:pt x="13786" y="0"/>
                    <a:pt x="80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2" name="Google Shape;147;p2"/>
            <p:cNvSpPr/>
            <p:nvPr/>
          </p:nvSpPr>
          <p:spPr>
            <a:xfrm rot="10800000">
              <a:off x="1312297" y="618618"/>
              <a:ext cx="12701" cy="12701"/>
            </a:xfrm>
            <a:custGeom>
              <a:avLst/>
              <a:gdLst/>
              <a:ahLst/>
              <a:cxnLst>
                <a:cxn ang="0">
                  <a:pos x="wd2" y="hd2"/>
                </a:cxn>
                <a:cxn ang="5400000">
                  <a:pos x="wd2" y="hd2"/>
                </a:cxn>
                <a:cxn ang="10800000">
                  <a:pos x="wd2" y="hd2"/>
                </a:cxn>
                <a:cxn ang="16200000">
                  <a:pos x="wd2" y="hd2"/>
                </a:cxn>
              </a:cxnLst>
              <a:rect l="0" t="0" r="r" b="b"/>
              <a:pathLst>
                <a:path w="17663" h="21600" extrusionOk="0">
                  <a:moveTo>
                    <a:pt x="11009" y="0"/>
                  </a:moveTo>
                  <a:cubicBezTo>
                    <a:pt x="2717" y="7235"/>
                    <a:pt x="-3937" y="14470"/>
                    <a:pt x="2717" y="14470"/>
                  </a:cubicBezTo>
                  <a:lnTo>
                    <a:pt x="2717" y="21600"/>
                  </a:lnTo>
                  <a:cubicBezTo>
                    <a:pt x="2717" y="18035"/>
                    <a:pt x="4838" y="18035"/>
                    <a:pt x="7731" y="18035"/>
                  </a:cubicBezTo>
                  <a:cubicBezTo>
                    <a:pt x="10624" y="18035"/>
                    <a:pt x="14288" y="18035"/>
                    <a:pt x="17663" y="14470"/>
                  </a:cubicBezTo>
                  <a:cubicBezTo>
                    <a:pt x="17663" y="7235"/>
                    <a:pt x="11009" y="7235"/>
                    <a:pt x="1100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3" name="Google Shape;148;p2"/>
            <p:cNvSpPr/>
            <p:nvPr/>
          </p:nvSpPr>
          <p:spPr>
            <a:xfrm rot="10800000">
              <a:off x="1131823" y="5218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54" y="10800"/>
                    <a:pt x="13307" y="21600"/>
                    <a:pt x="21600" y="21600"/>
                  </a:cubicBezTo>
                  <a:cubicBezTo>
                    <a:pt x="13307" y="0"/>
                    <a:pt x="13307"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4" name="Google Shape;149;p2"/>
            <p:cNvSpPr/>
            <p:nvPr/>
          </p:nvSpPr>
          <p:spPr>
            <a:xfrm rot="10800000">
              <a:off x="101571" y="1804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cubicBezTo>
                    <a:pt x="14400" y="10800"/>
                    <a:pt x="7200" y="10800"/>
                    <a:pt x="0" y="21600"/>
                  </a:cubicBezTo>
                  <a:cubicBezTo>
                    <a:pt x="7200" y="21600"/>
                    <a:pt x="14400" y="21600"/>
                    <a:pt x="21600" y="10800"/>
                  </a:cubicBezTo>
                  <a:lnTo>
                    <a:pt x="144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5" name="Google Shape;150;p2"/>
            <p:cNvSpPr/>
            <p:nvPr/>
          </p:nvSpPr>
          <p:spPr>
            <a:xfrm rot="10800000">
              <a:off x="1253185" y="6516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243" y="15808"/>
                    <a:pt x="5786" y="21600"/>
                    <a:pt x="10125" y="21600"/>
                  </a:cubicBezTo>
                  <a:cubicBezTo>
                    <a:pt x="12632" y="21600"/>
                    <a:pt x="16104" y="19669"/>
                    <a:pt x="21600" y="16653"/>
                  </a:cubicBezTo>
                  <a:cubicBezTo>
                    <a:pt x="13307" y="16653"/>
                    <a:pt x="6654" y="8326"/>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6" name="Google Shape;151;p2"/>
            <p:cNvSpPr/>
            <p:nvPr/>
          </p:nvSpPr>
          <p:spPr>
            <a:xfrm rot="10800000">
              <a:off x="1360746" y="6606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35" y="0"/>
                  </a:moveTo>
                  <a:lnTo>
                    <a:pt x="0" y="10096"/>
                  </a:lnTo>
                  <a:cubicBezTo>
                    <a:pt x="5033" y="15848"/>
                    <a:pt x="6606" y="21600"/>
                    <a:pt x="12163" y="21600"/>
                  </a:cubicBezTo>
                  <a:cubicBezTo>
                    <a:pt x="14365" y="21600"/>
                    <a:pt x="17406" y="20543"/>
                    <a:pt x="21600" y="18196"/>
                  </a:cubicBezTo>
                  <a:cubicBezTo>
                    <a:pt x="14365" y="10096"/>
                    <a:pt x="14365" y="0"/>
                    <a:pt x="72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7" name="Google Shape;152;p2"/>
            <p:cNvSpPr/>
            <p:nvPr/>
          </p:nvSpPr>
          <p:spPr>
            <a:xfrm rot="10800000">
              <a:off x="1292477" y="6659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14400" y="10800"/>
                    <a:pt x="14400" y="10800"/>
                    <a:pt x="7200" y="10800"/>
                  </a:cubicBezTo>
                  <a:cubicBezTo>
                    <a:pt x="0" y="10800"/>
                    <a:pt x="72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8" name="Google Shape;153;p2"/>
            <p:cNvSpPr/>
            <p:nvPr/>
          </p:nvSpPr>
          <p:spPr>
            <a:xfrm rot="10800000">
              <a:off x="1354985" y="656542"/>
              <a:ext cx="12701" cy="12701"/>
            </a:xfrm>
            <a:prstGeom prst="rect">
              <a:avLst/>
            </a:pr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9" name="Google Shape;154;p2"/>
            <p:cNvSpPr/>
            <p:nvPr/>
          </p:nvSpPr>
          <p:spPr>
            <a:xfrm rot="10800000">
              <a:off x="1188710" y="4875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52" y="0"/>
                  </a:moveTo>
                  <a:cubicBezTo>
                    <a:pt x="7200" y="0"/>
                    <a:pt x="3652" y="2680"/>
                    <a:pt x="0" y="8041"/>
                  </a:cubicBezTo>
                  <a:cubicBezTo>
                    <a:pt x="7200" y="8041"/>
                    <a:pt x="7200" y="21600"/>
                    <a:pt x="7200" y="21600"/>
                  </a:cubicBezTo>
                  <a:cubicBezTo>
                    <a:pt x="14400" y="21600"/>
                    <a:pt x="21600" y="8041"/>
                    <a:pt x="21600" y="8041"/>
                  </a:cubicBezTo>
                  <a:cubicBezTo>
                    <a:pt x="17948" y="2680"/>
                    <a:pt x="14400" y="0"/>
                    <a:pt x="1085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0" name="Google Shape;155;p2"/>
            <p:cNvSpPr/>
            <p:nvPr/>
          </p:nvSpPr>
          <p:spPr>
            <a:xfrm rot="10800000">
              <a:off x="534544" y="4546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730" y="0"/>
                  </a:moveTo>
                  <a:cubicBezTo>
                    <a:pt x="2661" y="0"/>
                    <a:pt x="0" y="3060"/>
                    <a:pt x="0" y="9360"/>
                  </a:cubicBezTo>
                  <a:cubicBezTo>
                    <a:pt x="0" y="21600"/>
                    <a:pt x="10800" y="21600"/>
                    <a:pt x="21600" y="21600"/>
                  </a:cubicBezTo>
                  <a:lnTo>
                    <a:pt x="21600" y="9360"/>
                  </a:lnTo>
                  <a:cubicBezTo>
                    <a:pt x="16122" y="3060"/>
                    <a:pt x="10800" y="0"/>
                    <a:pt x="673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1" name="Google Shape;156;p2"/>
            <p:cNvSpPr/>
            <p:nvPr/>
          </p:nvSpPr>
          <p:spPr>
            <a:xfrm rot="10800000">
              <a:off x="449532" y="348311"/>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8871"/>
                    <a:pt x="-6326" y="8871"/>
                    <a:pt x="4474" y="17743"/>
                  </a:cubicBezTo>
                  <a:cubicBezTo>
                    <a:pt x="4474" y="20700"/>
                    <a:pt x="4474" y="21600"/>
                    <a:pt x="4787" y="21600"/>
                  </a:cubicBezTo>
                  <a:cubicBezTo>
                    <a:pt x="5570" y="21600"/>
                    <a:pt x="8074" y="17743"/>
                    <a:pt x="15274" y="17743"/>
                  </a:cubicBezTo>
                  <a:lnTo>
                    <a:pt x="15274"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2" name="Google Shape;157;p2"/>
            <p:cNvSpPr/>
            <p:nvPr/>
          </p:nvSpPr>
          <p:spPr>
            <a:xfrm rot="10800000">
              <a:off x="431535" y="3290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293" y="13307"/>
                    <a:pt x="8293" y="21600"/>
                    <a:pt x="21600" y="21600"/>
                  </a:cubicBezTo>
                  <a:cubicBezTo>
                    <a:pt x="14946" y="13307"/>
                    <a:pt x="8293" y="6654"/>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3" name="Google Shape;158;p2"/>
            <p:cNvSpPr/>
            <p:nvPr/>
          </p:nvSpPr>
          <p:spPr>
            <a:xfrm rot="10800000">
              <a:off x="303194" y="2297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11985" y="9615"/>
                    <a:pt x="11985" y="9615"/>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4" name="Google Shape;159;p2"/>
            <p:cNvSpPr/>
            <p:nvPr/>
          </p:nvSpPr>
          <p:spPr>
            <a:xfrm rot="10800000">
              <a:off x="1396893" y="750604"/>
              <a:ext cx="12701" cy="12701"/>
            </a:xfrm>
            <a:custGeom>
              <a:avLst/>
              <a:gdLst/>
              <a:ahLst/>
              <a:cxnLst>
                <a:cxn ang="0">
                  <a:pos x="wd2" y="hd2"/>
                </a:cxn>
                <a:cxn ang="5400000">
                  <a:pos x="wd2" y="hd2"/>
                </a:cxn>
                <a:cxn ang="10800000">
                  <a:pos x="wd2" y="hd2"/>
                </a:cxn>
                <a:cxn ang="16200000">
                  <a:pos x="wd2" y="hd2"/>
                </a:cxn>
              </a:cxnLst>
              <a:rect l="0" t="0" r="r" b="b"/>
              <a:pathLst>
                <a:path w="18604" h="21600" extrusionOk="0">
                  <a:moveTo>
                    <a:pt x="9615" y="0"/>
                  </a:moveTo>
                  <a:lnTo>
                    <a:pt x="0" y="10800"/>
                  </a:lnTo>
                  <a:cubicBezTo>
                    <a:pt x="0" y="21600"/>
                    <a:pt x="9615" y="21600"/>
                    <a:pt x="9615" y="21600"/>
                  </a:cubicBezTo>
                  <a:cubicBezTo>
                    <a:pt x="21600" y="21600"/>
                    <a:pt x="21600" y="10800"/>
                    <a:pt x="961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5" name="Google Shape;160;p2"/>
            <p:cNvSpPr/>
            <p:nvPr/>
          </p:nvSpPr>
          <p:spPr>
            <a:xfrm rot="10800000">
              <a:off x="1304460" y="6723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10800"/>
                    <a:pt x="0" y="21600"/>
                  </a:cubicBezTo>
                  <a:lnTo>
                    <a:pt x="21600" y="21600"/>
                  </a:lnTo>
                  <a:cubicBezTo>
                    <a:pt x="21600" y="10800"/>
                    <a:pt x="21600" y="10800"/>
                    <a:pt x="1198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6" name="Google Shape;161;p2"/>
            <p:cNvSpPr/>
            <p:nvPr/>
          </p:nvSpPr>
          <p:spPr>
            <a:xfrm rot="10800000">
              <a:off x="1366967" y="6621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lnTo>
                    <a:pt x="0" y="9538"/>
                  </a:lnTo>
                  <a:cubicBezTo>
                    <a:pt x="6683" y="9538"/>
                    <a:pt x="6683" y="21600"/>
                    <a:pt x="13270" y="21600"/>
                  </a:cubicBezTo>
                  <a:cubicBezTo>
                    <a:pt x="13270" y="9538"/>
                    <a:pt x="13270" y="9538"/>
                    <a:pt x="21600" y="9538"/>
                  </a:cubicBezTo>
                  <a:cubicBezTo>
                    <a:pt x="13270" y="0"/>
                    <a:pt x="13270" y="0"/>
                    <a:pt x="66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7" name="Google Shape;162;p2"/>
            <p:cNvSpPr/>
            <p:nvPr/>
          </p:nvSpPr>
          <p:spPr>
            <a:xfrm rot="10800000">
              <a:off x="842969" y="5926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11985"/>
                    <a:pt x="0" y="11985"/>
                    <a:pt x="0" y="21600"/>
                  </a:cubicBezTo>
                  <a:cubicBezTo>
                    <a:pt x="9538" y="21600"/>
                    <a:pt x="21600" y="21600"/>
                    <a:pt x="21600" y="11985"/>
                  </a:cubicBezTo>
                  <a:lnTo>
                    <a:pt x="9538"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8" name="Google Shape;163;p2"/>
            <p:cNvSpPr/>
            <p:nvPr/>
          </p:nvSpPr>
          <p:spPr>
            <a:xfrm rot="10800000">
              <a:off x="1416883" y="6868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21600"/>
                    <a:pt x="10800" y="21600"/>
                    <a:pt x="21600" y="21600"/>
                  </a:cubicBezTo>
                  <a:cubicBezTo>
                    <a:pt x="21600" y="0"/>
                    <a:pt x="108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9" name="Google Shape;164;p2"/>
            <p:cNvSpPr/>
            <p:nvPr/>
          </p:nvSpPr>
          <p:spPr>
            <a:xfrm rot="10800000">
              <a:off x="463224" y="330364"/>
              <a:ext cx="12701" cy="12701"/>
            </a:xfrm>
            <a:custGeom>
              <a:avLst/>
              <a:gdLst/>
              <a:ahLst/>
              <a:cxnLst>
                <a:cxn ang="0">
                  <a:pos x="wd2" y="hd2"/>
                </a:cxn>
                <a:cxn ang="5400000">
                  <a:pos x="wd2" y="hd2"/>
                </a:cxn>
                <a:cxn ang="10800000">
                  <a:pos x="wd2" y="hd2"/>
                </a:cxn>
                <a:cxn ang="16200000">
                  <a:pos x="wd2" y="hd2"/>
                </a:cxn>
              </a:cxnLst>
              <a:rect l="0" t="0" r="r" b="b"/>
              <a:pathLst>
                <a:path w="14118" h="21600" extrusionOk="0">
                  <a:moveTo>
                    <a:pt x="2133" y="0"/>
                  </a:moveTo>
                  <a:cubicBezTo>
                    <a:pt x="2133" y="14365"/>
                    <a:pt x="-7482" y="21600"/>
                    <a:pt x="14118" y="21600"/>
                  </a:cubicBezTo>
                  <a:cubicBezTo>
                    <a:pt x="14118" y="14365"/>
                    <a:pt x="14118" y="7130"/>
                    <a:pt x="213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0" name="Google Shape;165;p2"/>
            <p:cNvSpPr/>
            <p:nvPr/>
          </p:nvSpPr>
          <p:spPr>
            <a:xfrm rot="10800000">
              <a:off x="465065" y="3567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0"/>
                    <a:pt x="0" y="0"/>
                    <a:pt x="0" y="21600"/>
                  </a:cubicBezTo>
                  <a:lnTo>
                    <a:pt x="1080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1" name="Google Shape;166;p2"/>
            <p:cNvSpPr/>
            <p:nvPr/>
          </p:nvSpPr>
          <p:spPr>
            <a:xfrm rot="10800000">
              <a:off x="170449" y="1820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lnTo>
                    <a:pt x="0" y="14836"/>
                  </a:lnTo>
                  <a:cubicBezTo>
                    <a:pt x="3626" y="19855"/>
                    <a:pt x="7253" y="21600"/>
                    <a:pt x="10406" y="21600"/>
                  </a:cubicBezTo>
                  <a:cubicBezTo>
                    <a:pt x="16870" y="21600"/>
                    <a:pt x="21600" y="14836"/>
                    <a:pt x="21600" y="14836"/>
                  </a:cubicBezTo>
                  <a:cubicBezTo>
                    <a:pt x="21600" y="14836"/>
                    <a:pt x="21600" y="0"/>
                    <a:pt x="1087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2" name="Google Shape;167;p2"/>
            <p:cNvSpPr/>
            <p:nvPr/>
          </p:nvSpPr>
          <p:spPr>
            <a:xfrm rot="10800000">
              <a:off x="960537" y="5706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087" y="0"/>
                  </a:moveTo>
                  <a:cubicBezTo>
                    <a:pt x="10174" y="0"/>
                    <a:pt x="5009" y="3208"/>
                    <a:pt x="0" y="3208"/>
                  </a:cubicBezTo>
                  <a:cubicBezTo>
                    <a:pt x="10800" y="3208"/>
                    <a:pt x="10800" y="21600"/>
                    <a:pt x="21600" y="21600"/>
                  </a:cubicBezTo>
                  <a:cubicBezTo>
                    <a:pt x="21600" y="4063"/>
                    <a:pt x="18470" y="0"/>
                    <a:pt x="1408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3" name="Google Shape;168;p2"/>
            <p:cNvSpPr/>
            <p:nvPr/>
          </p:nvSpPr>
          <p:spPr>
            <a:xfrm rot="10800000">
              <a:off x="95809" y="1816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10721"/>
                    <a:pt x="0" y="0"/>
                    <a:pt x="0" y="21600"/>
                  </a:cubicBezTo>
                  <a:cubicBezTo>
                    <a:pt x="0" y="10721"/>
                    <a:pt x="10800" y="10721"/>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4" name="Google Shape;169;p2"/>
            <p:cNvSpPr/>
            <p:nvPr/>
          </p:nvSpPr>
          <p:spPr>
            <a:xfrm rot="10800000">
              <a:off x="968125" y="5724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10879"/>
                  </a:cubicBezTo>
                  <a:cubicBezTo>
                    <a:pt x="0" y="21600"/>
                    <a:pt x="10800" y="21600"/>
                    <a:pt x="10800" y="21600"/>
                  </a:cubicBezTo>
                  <a:lnTo>
                    <a:pt x="21600" y="10879"/>
                  </a:lnTo>
                  <a:cubicBezTo>
                    <a:pt x="21600" y="0"/>
                    <a:pt x="10800" y="0"/>
                    <a:pt x="10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5" name="Google Shape;170;p2"/>
            <p:cNvSpPr/>
            <p:nvPr/>
          </p:nvSpPr>
          <p:spPr>
            <a:xfrm rot="10800000">
              <a:off x="468344" y="368906"/>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4474" y="0"/>
                  </a:moveTo>
                  <a:cubicBezTo>
                    <a:pt x="-6326" y="10800"/>
                    <a:pt x="4474" y="10800"/>
                    <a:pt x="15274" y="21600"/>
                  </a:cubicBezTo>
                  <a:cubicBezTo>
                    <a:pt x="15274" y="10800"/>
                    <a:pt x="15274" y="0"/>
                    <a:pt x="447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6" name="Google Shape;171;p2"/>
            <p:cNvSpPr/>
            <p:nvPr/>
          </p:nvSpPr>
          <p:spPr>
            <a:xfrm rot="10800000">
              <a:off x="1346796" y="5471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11985"/>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7" name="Google Shape;172;p2"/>
            <p:cNvSpPr/>
            <p:nvPr/>
          </p:nvSpPr>
          <p:spPr>
            <a:xfrm rot="10800000">
              <a:off x="1244388" y="6489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6683" y="21600"/>
                    <a:pt x="15013"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8" name="Google Shape;173;p2"/>
            <p:cNvSpPr/>
            <p:nvPr/>
          </p:nvSpPr>
          <p:spPr>
            <a:xfrm rot="10800000">
              <a:off x="517558" y="4238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9" name="Google Shape;174;p2"/>
            <p:cNvSpPr/>
            <p:nvPr/>
          </p:nvSpPr>
          <p:spPr>
            <a:xfrm rot="10800000">
              <a:off x="1327225" y="7160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985" y="0"/>
                    <a:pt x="11985" y="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0" name="Google Shape;175;p2"/>
            <p:cNvSpPr/>
            <p:nvPr/>
          </p:nvSpPr>
          <p:spPr>
            <a:xfrm rot="10800000">
              <a:off x="1328434" y="6792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0"/>
                    <a:pt x="0" y="0"/>
                    <a:pt x="0" y="21600"/>
                  </a:cubicBezTo>
                  <a:lnTo>
                    <a:pt x="9538"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1" name="Google Shape;176;p2"/>
            <p:cNvSpPr/>
            <p:nvPr/>
          </p:nvSpPr>
          <p:spPr>
            <a:xfrm rot="10800000">
              <a:off x="516190" y="4257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11985"/>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2" name="Google Shape;177;p2"/>
            <p:cNvSpPr/>
            <p:nvPr/>
          </p:nvSpPr>
          <p:spPr>
            <a:xfrm rot="10800000">
              <a:off x="532726" y="4523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10800"/>
                    <a:pt x="21600" y="108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3" name="Google Shape;178;p2"/>
            <p:cNvSpPr/>
            <p:nvPr/>
          </p:nvSpPr>
          <p:spPr>
            <a:xfrm rot="10800000">
              <a:off x="1055965" y="5858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293" y="14512"/>
                    <a:pt x="6683" y="21600"/>
                    <a:pt x="10170" y="21600"/>
                  </a:cubicBezTo>
                  <a:cubicBezTo>
                    <a:pt x="13754" y="21600"/>
                    <a:pt x="17435" y="14512"/>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4" name="Google Shape;179;p2"/>
            <p:cNvSpPr/>
            <p:nvPr/>
          </p:nvSpPr>
          <p:spPr>
            <a:xfrm rot="10800000">
              <a:off x="110977" y="1766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0" y="0"/>
                    <a:pt x="0" y="9538"/>
                    <a:pt x="0" y="21600"/>
                  </a:cubicBezTo>
                  <a:lnTo>
                    <a:pt x="21600" y="21600"/>
                  </a:lnTo>
                  <a:cubicBezTo>
                    <a:pt x="21600" y="9538"/>
                    <a:pt x="21600" y="0"/>
                    <a:pt x="1087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5" name="Google Shape;180;p2"/>
            <p:cNvSpPr/>
            <p:nvPr/>
          </p:nvSpPr>
          <p:spPr>
            <a:xfrm rot="10800000">
              <a:off x="563671" y="45734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10721" y="9615"/>
                    <a:pt x="21600" y="21600"/>
                  </a:cubicBezTo>
                  <a:cubicBezTo>
                    <a:pt x="21600" y="9615"/>
                    <a:pt x="10721"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6" name="Google Shape;181;p2"/>
            <p:cNvSpPr/>
            <p:nvPr/>
          </p:nvSpPr>
          <p:spPr>
            <a:xfrm rot="10800000">
              <a:off x="360081" y="2694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5478" y="21600"/>
                    <a:pt x="12365" y="21600"/>
                  </a:cubicBezTo>
                  <a:cubicBezTo>
                    <a:pt x="15183" y="21600"/>
                    <a:pt x="18470" y="19819"/>
                    <a:pt x="21600" y="15365"/>
                  </a:cubicBezTo>
                  <a:cubicBezTo>
                    <a:pt x="10800" y="15365"/>
                    <a:pt x="108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7" name="Google Shape;182;p2"/>
            <p:cNvSpPr/>
            <p:nvPr/>
          </p:nvSpPr>
          <p:spPr>
            <a:xfrm rot="10800000">
              <a:off x="95800" y="1596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41" y="14123"/>
                    <a:pt x="9425" y="21600"/>
                    <a:pt x="12803" y="21600"/>
                  </a:cubicBezTo>
                  <a:cubicBezTo>
                    <a:pt x="16180" y="21600"/>
                    <a:pt x="18851" y="14123"/>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8" name="Google Shape;183;p2"/>
            <p:cNvSpPr/>
            <p:nvPr/>
          </p:nvSpPr>
          <p:spPr>
            <a:xfrm rot="10800000">
              <a:off x="1432651" y="6949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3060"/>
                    <a:pt x="0" y="9360"/>
                  </a:cubicBezTo>
                  <a:lnTo>
                    <a:pt x="0" y="21600"/>
                  </a:lnTo>
                  <a:cubicBezTo>
                    <a:pt x="21600" y="21600"/>
                    <a:pt x="21600" y="21600"/>
                    <a:pt x="21600" y="9360"/>
                  </a:cubicBezTo>
                  <a:cubicBezTo>
                    <a:pt x="21600" y="3060"/>
                    <a:pt x="21600" y="0"/>
                    <a:pt x="187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9" name="Google Shape;184;p2"/>
            <p:cNvSpPr/>
            <p:nvPr/>
          </p:nvSpPr>
          <p:spPr>
            <a:xfrm rot="10800000">
              <a:off x="1344970" y="6525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21600" y="21600"/>
                  </a:lnTo>
                  <a:cubicBezTo>
                    <a:pt x="21600" y="0"/>
                    <a:pt x="10800" y="0"/>
                    <a:pt x="10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0" name="Google Shape;185;p2"/>
            <p:cNvSpPr/>
            <p:nvPr/>
          </p:nvSpPr>
          <p:spPr>
            <a:xfrm rot="10800000">
              <a:off x="1419460" y="6880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9678" y="21600"/>
                    <a:pt x="2160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1" name="Google Shape;186;p2"/>
            <p:cNvSpPr/>
            <p:nvPr/>
          </p:nvSpPr>
          <p:spPr>
            <a:xfrm rot="10800000">
              <a:off x="1245747" y="5084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2" name="Google Shape;187;p2"/>
            <p:cNvSpPr/>
            <p:nvPr/>
          </p:nvSpPr>
          <p:spPr>
            <a:xfrm rot="10800000">
              <a:off x="560183" y="451126"/>
              <a:ext cx="12701" cy="12701"/>
            </a:xfrm>
            <a:custGeom>
              <a:avLst/>
              <a:gdLst/>
              <a:ahLst/>
              <a:cxnLst>
                <a:cxn ang="0">
                  <a:pos x="wd2" y="hd2"/>
                </a:cxn>
                <a:cxn ang="5400000">
                  <a:pos x="wd2" y="hd2"/>
                </a:cxn>
                <a:cxn ang="10800000">
                  <a:pos x="wd2" y="hd2"/>
                </a:cxn>
                <a:cxn ang="16200000">
                  <a:pos x="wd2" y="hd2"/>
                </a:cxn>
              </a:cxnLst>
              <a:rect l="0" t="0" r="r" b="b"/>
              <a:pathLst>
                <a:path w="13500" h="21600" extrusionOk="0">
                  <a:moveTo>
                    <a:pt x="0" y="0"/>
                  </a:moveTo>
                  <a:cubicBezTo>
                    <a:pt x="0" y="0"/>
                    <a:pt x="0" y="10800"/>
                    <a:pt x="10800" y="21600"/>
                  </a:cubicBezTo>
                  <a:cubicBezTo>
                    <a:pt x="10800" y="108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3" name="Google Shape;188;p2"/>
            <p:cNvSpPr/>
            <p:nvPr/>
          </p:nvSpPr>
          <p:spPr>
            <a:xfrm rot="10800000">
              <a:off x="513605" y="4213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4" name="Google Shape;189;p2"/>
            <p:cNvSpPr/>
            <p:nvPr/>
          </p:nvSpPr>
          <p:spPr>
            <a:xfrm rot="10800000">
              <a:off x="454901" y="3195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062" y="0"/>
                  </a:moveTo>
                  <a:cubicBezTo>
                    <a:pt x="12062" y="12062"/>
                    <a:pt x="12062" y="12062"/>
                    <a:pt x="0" y="12062"/>
                  </a:cubicBezTo>
                  <a:cubicBezTo>
                    <a:pt x="12062" y="21600"/>
                    <a:pt x="12062" y="21600"/>
                    <a:pt x="21600" y="21600"/>
                  </a:cubicBezTo>
                  <a:cubicBezTo>
                    <a:pt x="21600" y="12062"/>
                    <a:pt x="21600" y="12062"/>
                    <a:pt x="1206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5" name="Google Shape;190;p2"/>
            <p:cNvSpPr/>
            <p:nvPr/>
          </p:nvSpPr>
          <p:spPr>
            <a:xfrm rot="10800000">
              <a:off x="451715" y="3176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6" name="Google Shape;191;p2"/>
            <p:cNvSpPr/>
            <p:nvPr/>
          </p:nvSpPr>
          <p:spPr>
            <a:xfrm rot="10800000">
              <a:off x="416967" y="3151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0"/>
                    <a:pt x="0" y="21600"/>
                  </a:cubicBezTo>
                  <a:cubicBezTo>
                    <a:pt x="11985"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7" name="Google Shape;192;p2"/>
            <p:cNvSpPr/>
            <p:nvPr/>
          </p:nvSpPr>
          <p:spPr>
            <a:xfrm rot="10800000">
              <a:off x="420161" y="2864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217" y="0"/>
                  </a:moveTo>
                  <a:cubicBezTo>
                    <a:pt x="14400" y="0"/>
                    <a:pt x="9078" y="3221"/>
                    <a:pt x="0" y="8716"/>
                  </a:cubicBezTo>
                  <a:lnTo>
                    <a:pt x="21600" y="21600"/>
                  </a:lnTo>
                  <a:cubicBezTo>
                    <a:pt x="21600" y="6442"/>
                    <a:pt x="21600" y="0"/>
                    <a:pt x="1721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8" name="Google Shape;193;p2"/>
            <p:cNvSpPr/>
            <p:nvPr/>
          </p:nvSpPr>
          <p:spPr>
            <a:xfrm rot="10800000">
              <a:off x="365084" y="2715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116" y="0"/>
                  </a:moveTo>
                  <a:cubicBezTo>
                    <a:pt x="13796" y="0"/>
                    <a:pt x="6410" y="10623"/>
                    <a:pt x="0" y="10623"/>
                  </a:cubicBezTo>
                  <a:cubicBezTo>
                    <a:pt x="3205" y="18767"/>
                    <a:pt x="6689" y="21600"/>
                    <a:pt x="9894" y="21600"/>
                  </a:cubicBezTo>
                  <a:cubicBezTo>
                    <a:pt x="16165" y="21600"/>
                    <a:pt x="21600" y="10623"/>
                    <a:pt x="21600" y="10623"/>
                  </a:cubicBezTo>
                  <a:cubicBezTo>
                    <a:pt x="21600" y="2479"/>
                    <a:pt x="20206" y="0"/>
                    <a:pt x="1811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9" name="Google Shape;194;p2"/>
            <p:cNvSpPr/>
            <p:nvPr/>
          </p:nvSpPr>
          <p:spPr>
            <a:xfrm rot="10800000">
              <a:off x="337512" y="248753"/>
              <a:ext cx="12701" cy="12701"/>
            </a:xfrm>
            <a:custGeom>
              <a:avLst/>
              <a:gdLst/>
              <a:ahLst/>
              <a:cxnLst>
                <a:cxn ang="0">
                  <a:pos x="wd2" y="hd2"/>
                </a:cxn>
                <a:cxn ang="5400000">
                  <a:pos x="wd2" y="hd2"/>
                </a:cxn>
                <a:cxn ang="10800000">
                  <a:pos x="wd2" y="hd2"/>
                </a:cxn>
                <a:cxn ang="16200000">
                  <a:pos x="wd2" y="hd2"/>
                </a:cxn>
              </a:cxnLst>
              <a:rect l="0" t="0" r="r" b="b"/>
              <a:pathLst>
                <a:path w="12876" h="21600" extrusionOk="0">
                  <a:moveTo>
                    <a:pt x="8041" y="0"/>
                  </a:moveTo>
                  <a:cubicBezTo>
                    <a:pt x="-2680" y="10879"/>
                    <a:pt x="-2680" y="10879"/>
                    <a:pt x="8041" y="21600"/>
                  </a:cubicBezTo>
                  <a:cubicBezTo>
                    <a:pt x="8041" y="10879"/>
                    <a:pt x="18920" y="10879"/>
                    <a:pt x="804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0" name="Google Shape;195;p2"/>
            <p:cNvSpPr/>
            <p:nvPr/>
          </p:nvSpPr>
          <p:spPr>
            <a:xfrm rot="10800000">
              <a:off x="315785" y="2356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496" y="0"/>
                  </a:moveTo>
                  <a:cubicBezTo>
                    <a:pt x="11426" y="0"/>
                    <a:pt x="5791" y="5574"/>
                    <a:pt x="0" y="5574"/>
                  </a:cubicBezTo>
                  <a:cubicBezTo>
                    <a:pt x="5478" y="13471"/>
                    <a:pt x="10800" y="13471"/>
                    <a:pt x="14870" y="13471"/>
                  </a:cubicBezTo>
                  <a:cubicBezTo>
                    <a:pt x="18939" y="13471"/>
                    <a:pt x="21600" y="13471"/>
                    <a:pt x="21600" y="21600"/>
                  </a:cubicBezTo>
                  <a:cubicBezTo>
                    <a:pt x="21600" y="4413"/>
                    <a:pt x="19252" y="0"/>
                    <a:pt x="1549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1" name="Google Shape;196;p2"/>
            <p:cNvSpPr/>
            <p:nvPr/>
          </p:nvSpPr>
          <p:spPr>
            <a:xfrm rot="10800000">
              <a:off x="275425" y="2176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322" y="7062"/>
                    <a:pt x="0" y="21600"/>
                  </a:cubicBezTo>
                  <a:lnTo>
                    <a:pt x="21600" y="21600"/>
                  </a:lnTo>
                  <a:cubicBezTo>
                    <a:pt x="16122" y="7062"/>
                    <a:pt x="13461" y="0"/>
                    <a:pt x="10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2" name="Google Shape;197;p2"/>
            <p:cNvSpPr/>
            <p:nvPr/>
          </p:nvSpPr>
          <p:spPr>
            <a:xfrm rot="10800000">
              <a:off x="252669" y="2049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330"/>
                    <a:pt x="5361" y="21600"/>
                    <a:pt x="10721" y="21600"/>
                  </a:cubicBezTo>
                  <a:cubicBezTo>
                    <a:pt x="16239" y="21600"/>
                    <a:pt x="21600" y="17330"/>
                    <a:pt x="21600" y="17330"/>
                  </a:cubicBezTo>
                  <a:cubicBezTo>
                    <a:pt x="21600" y="8540"/>
                    <a:pt x="18920" y="8540"/>
                    <a:pt x="14820" y="8540"/>
                  </a:cubicBezTo>
                  <a:cubicBezTo>
                    <a:pt x="10721" y="8540"/>
                    <a:pt x="5361" y="854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3" name="Google Shape;198;p2"/>
            <p:cNvSpPr/>
            <p:nvPr/>
          </p:nvSpPr>
          <p:spPr>
            <a:xfrm rot="10800000">
              <a:off x="109151" y="1816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365" y="10721"/>
                    <a:pt x="7130" y="0"/>
                    <a:pt x="0" y="21600"/>
                  </a:cubicBezTo>
                  <a:cubicBezTo>
                    <a:pt x="7130" y="10721"/>
                    <a:pt x="14365"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4" name="Google Shape;199;p2"/>
            <p:cNvSpPr/>
            <p:nvPr/>
          </p:nvSpPr>
          <p:spPr>
            <a:xfrm rot="10800000">
              <a:off x="186226" y="1615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9615"/>
                    <a:pt x="0" y="9615"/>
                    <a:pt x="0" y="21600"/>
                  </a:cubicBezTo>
                  <a:cubicBezTo>
                    <a:pt x="21600" y="9615"/>
                    <a:pt x="21600" y="9615"/>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5" name="Google Shape;200;p2"/>
            <p:cNvSpPr/>
            <p:nvPr/>
          </p:nvSpPr>
          <p:spPr>
            <a:xfrm rot="10800000">
              <a:off x="0" y="25742"/>
              <a:ext cx="12700" cy="12701"/>
            </a:xfrm>
            <a:custGeom>
              <a:avLst/>
              <a:gdLst/>
              <a:ahLst/>
              <a:cxnLst>
                <a:cxn ang="0">
                  <a:pos x="wd2" y="hd2"/>
                </a:cxn>
                <a:cxn ang="5400000">
                  <a:pos x="wd2" y="hd2"/>
                </a:cxn>
                <a:cxn ang="10800000">
                  <a:pos x="wd2" y="hd2"/>
                </a:cxn>
                <a:cxn ang="16200000">
                  <a:pos x="wd2" y="hd2"/>
                </a:cxn>
              </a:cxnLst>
              <a:rect l="0" t="0" r="r" b="b"/>
              <a:pathLst>
                <a:path w="18141" h="21600" extrusionOk="0">
                  <a:moveTo>
                    <a:pt x="11985" y="0"/>
                  </a:moveTo>
                  <a:cubicBezTo>
                    <a:pt x="11985" y="21600"/>
                    <a:pt x="11985" y="21600"/>
                    <a:pt x="0" y="21600"/>
                  </a:cubicBezTo>
                  <a:cubicBezTo>
                    <a:pt x="21600" y="21600"/>
                    <a:pt x="21600" y="21600"/>
                    <a:pt x="1198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6" name="Google Shape;201;p2"/>
            <p:cNvSpPr/>
            <p:nvPr/>
          </p:nvSpPr>
          <p:spPr>
            <a:xfrm rot="10800000">
              <a:off x="1345426" y="72662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7" name="Google Shape;202;p2"/>
            <p:cNvSpPr/>
            <p:nvPr/>
          </p:nvSpPr>
          <p:spPr>
            <a:xfrm rot="10800000">
              <a:off x="1413239" y="7172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8" name="Google Shape;203;p2"/>
            <p:cNvSpPr/>
            <p:nvPr/>
          </p:nvSpPr>
          <p:spPr>
            <a:xfrm rot="10800000">
              <a:off x="1416883" y="6844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12"/>
                    <a:pt x="10800" y="21600"/>
                    <a:pt x="14870" y="21600"/>
                  </a:cubicBezTo>
                  <a:cubicBezTo>
                    <a:pt x="18939" y="21600"/>
                    <a:pt x="21600" y="14512"/>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9" name="Google Shape;204;p2"/>
            <p:cNvSpPr/>
            <p:nvPr/>
          </p:nvSpPr>
          <p:spPr>
            <a:xfrm rot="10800000">
              <a:off x="1325857" y="6792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7200"/>
                    <a:pt x="0" y="14400"/>
                    <a:pt x="21600" y="21600"/>
                  </a:cubicBezTo>
                  <a:cubicBezTo>
                    <a:pt x="10800" y="14400"/>
                    <a:pt x="21600" y="72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0" name="Google Shape;205;p2"/>
            <p:cNvSpPr/>
            <p:nvPr/>
          </p:nvSpPr>
          <p:spPr>
            <a:xfrm rot="10800000">
              <a:off x="1289292" y="6649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062" y="13074"/>
                    <a:pt x="12062" y="13074"/>
                    <a:pt x="0" y="13074"/>
                  </a:cubicBezTo>
                  <a:cubicBezTo>
                    <a:pt x="8977" y="18379"/>
                    <a:pt x="14166" y="21600"/>
                    <a:pt x="17252" y="21600"/>
                  </a:cubicBezTo>
                  <a:cubicBezTo>
                    <a:pt x="21600" y="21600"/>
                    <a:pt x="21600" y="1534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1" name="Google Shape;206;p2"/>
            <p:cNvSpPr/>
            <p:nvPr/>
          </p:nvSpPr>
          <p:spPr>
            <a:xfrm rot="10800000">
              <a:off x="1370761" y="6629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2" name="Google Shape;207;p2"/>
            <p:cNvSpPr/>
            <p:nvPr/>
          </p:nvSpPr>
          <p:spPr>
            <a:xfrm rot="10800000">
              <a:off x="1363573" y="661554"/>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0"/>
                    <a:pt x="-3706" y="0"/>
                    <a:pt x="7094" y="21600"/>
                  </a:cubicBezTo>
                  <a:lnTo>
                    <a:pt x="17894"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3" name="Google Shape;208;p2"/>
            <p:cNvSpPr/>
            <p:nvPr/>
          </p:nvSpPr>
          <p:spPr>
            <a:xfrm rot="10800000">
              <a:off x="1329193" y="6457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1985"/>
                    <a:pt x="0" y="11985"/>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4" name="Google Shape;209;p2"/>
            <p:cNvSpPr/>
            <p:nvPr/>
          </p:nvSpPr>
          <p:spPr>
            <a:xfrm rot="10800000">
              <a:off x="1342993" y="6274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5" name="Google Shape;210;p2"/>
            <p:cNvSpPr/>
            <p:nvPr/>
          </p:nvSpPr>
          <p:spPr>
            <a:xfrm rot="10800000">
              <a:off x="1011211" y="5782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175"/>
                    <a:pt x="2680" y="21600"/>
                    <a:pt x="6780" y="21600"/>
                  </a:cubicBezTo>
                  <a:cubicBezTo>
                    <a:pt x="10721" y="21600"/>
                    <a:pt x="16239" y="14175"/>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6" name="Google Shape;211;p2"/>
            <p:cNvSpPr/>
            <p:nvPr/>
          </p:nvSpPr>
          <p:spPr>
            <a:xfrm rot="10800000">
              <a:off x="846763" y="5709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470" y="0"/>
                  </a:moveTo>
                  <a:cubicBezTo>
                    <a:pt x="14400" y="0"/>
                    <a:pt x="7200" y="6821"/>
                    <a:pt x="0" y="6821"/>
                  </a:cubicBezTo>
                  <a:cubicBezTo>
                    <a:pt x="5478" y="16598"/>
                    <a:pt x="10800" y="21600"/>
                    <a:pt x="14870" y="21600"/>
                  </a:cubicBezTo>
                  <a:cubicBezTo>
                    <a:pt x="18939" y="21600"/>
                    <a:pt x="21600" y="16598"/>
                    <a:pt x="21600" y="6821"/>
                  </a:cubicBezTo>
                  <a:cubicBezTo>
                    <a:pt x="21600" y="1592"/>
                    <a:pt x="20348" y="0"/>
                    <a:pt x="1847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7" name="Google Shape;212;p2"/>
            <p:cNvSpPr/>
            <p:nvPr/>
          </p:nvSpPr>
          <p:spPr>
            <a:xfrm rot="10800000">
              <a:off x="1370152" y="5326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10800" y="251"/>
                    <a:pt x="0" y="21600"/>
                  </a:cubicBezTo>
                  <a:cubicBezTo>
                    <a:pt x="108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8" name="Google Shape;213;p2"/>
            <p:cNvSpPr/>
            <p:nvPr/>
          </p:nvSpPr>
          <p:spPr>
            <a:xfrm rot="10800000">
              <a:off x="1163527" y="5308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292"/>
                    <a:pt x="0" y="21600"/>
                    <a:pt x="4383" y="21600"/>
                  </a:cubicBezTo>
                  <a:cubicBezTo>
                    <a:pt x="7513" y="21600"/>
                    <a:pt x="12522" y="18542"/>
                    <a:pt x="21600" y="12998"/>
                  </a:cubicBezTo>
                  <a:cubicBezTo>
                    <a:pt x="21600" y="12998"/>
                    <a:pt x="0" y="12998"/>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9" name="Google Shape;214;p2"/>
            <p:cNvSpPr/>
            <p:nvPr/>
          </p:nvSpPr>
          <p:spPr>
            <a:xfrm rot="10800000">
              <a:off x="1277309" y="5214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976" y="0"/>
                  </a:moveTo>
                  <a:cubicBezTo>
                    <a:pt x="10800" y="0"/>
                    <a:pt x="6353" y="1984"/>
                    <a:pt x="0" y="6392"/>
                  </a:cubicBezTo>
                  <a:cubicBezTo>
                    <a:pt x="0" y="6392"/>
                    <a:pt x="0" y="21600"/>
                    <a:pt x="21600" y="21600"/>
                  </a:cubicBezTo>
                  <a:cubicBezTo>
                    <a:pt x="21600" y="10800"/>
                    <a:pt x="21600" y="0"/>
                    <a:pt x="1397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0" name="Google Shape;215;p2"/>
            <p:cNvSpPr/>
            <p:nvPr/>
          </p:nvSpPr>
          <p:spPr>
            <a:xfrm rot="10800000">
              <a:off x="1098902" y="5976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33"/>
                    <a:pt x="0" y="10977"/>
                  </a:cubicBezTo>
                  <a:cubicBezTo>
                    <a:pt x="0" y="10977"/>
                    <a:pt x="9704" y="21600"/>
                    <a:pt x="15965" y="21600"/>
                  </a:cubicBezTo>
                  <a:cubicBezTo>
                    <a:pt x="19096" y="21600"/>
                    <a:pt x="21600" y="18767"/>
                    <a:pt x="21600" y="10977"/>
                  </a:cubicBezTo>
                  <a:cubicBezTo>
                    <a:pt x="21600" y="10977"/>
                    <a:pt x="11896" y="0"/>
                    <a:pt x="56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1" name="Google Shape;216;p2"/>
            <p:cNvSpPr/>
            <p:nvPr/>
          </p:nvSpPr>
          <p:spPr>
            <a:xfrm rot="10800000">
              <a:off x="1258947" y="6211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2" y="14538"/>
                    <a:pt x="8919" y="21600"/>
                    <a:pt x="11706" y="21600"/>
                  </a:cubicBezTo>
                  <a:cubicBezTo>
                    <a:pt x="14354" y="21600"/>
                    <a:pt x="16723" y="14538"/>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2" name="Google Shape;217;p2"/>
            <p:cNvSpPr/>
            <p:nvPr/>
          </p:nvSpPr>
          <p:spPr>
            <a:xfrm rot="10800000">
              <a:off x="1343183" y="54776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3" name="Google Shape;218;p2"/>
            <p:cNvSpPr/>
            <p:nvPr/>
          </p:nvSpPr>
          <p:spPr>
            <a:xfrm rot="10800000">
              <a:off x="1310224" y="67231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4" name="Google Shape;219;p2"/>
            <p:cNvSpPr/>
            <p:nvPr/>
          </p:nvSpPr>
          <p:spPr>
            <a:xfrm rot="10800000">
              <a:off x="903041" y="5846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84" y="0"/>
                  </a:moveTo>
                  <a:cubicBezTo>
                    <a:pt x="0" y="0"/>
                    <a:pt x="0" y="11631"/>
                    <a:pt x="0" y="21600"/>
                  </a:cubicBezTo>
                  <a:lnTo>
                    <a:pt x="21600" y="7477"/>
                  </a:lnTo>
                  <a:cubicBezTo>
                    <a:pt x="15070" y="2077"/>
                    <a:pt x="10549" y="0"/>
                    <a:pt x="728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5" name="Google Shape;220;p2"/>
            <p:cNvSpPr/>
            <p:nvPr/>
          </p:nvSpPr>
          <p:spPr>
            <a:xfrm rot="10800000">
              <a:off x="1341025" y="5465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400"/>
                    <a:pt x="8041" y="21600"/>
                    <a:pt x="10879" y="21600"/>
                  </a:cubicBezTo>
                  <a:cubicBezTo>
                    <a:pt x="13559" y="21600"/>
                    <a:pt x="16239" y="144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6" name="Google Shape;221;p2"/>
            <p:cNvSpPr/>
            <p:nvPr/>
          </p:nvSpPr>
          <p:spPr>
            <a:xfrm rot="10800000">
              <a:off x="1407316" y="67929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7" name="Google Shape;222;p2"/>
            <p:cNvSpPr/>
            <p:nvPr/>
          </p:nvSpPr>
          <p:spPr>
            <a:xfrm rot="10800000">
              <a:off x="1249247" y="61604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8" name="Google Shape;223;p2"/>
            <p:cNvSpPr/>
            <p:nvPr/>
          </p:nvSpPr>
          <p:spPr>
            <a:xfrm rot="10800000">
              <a:off x="1090704" y="5939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9704"/>
                    <a:pt x="0" y="9704"/>
                  </a:cubicBezTo>
                  <a:cubicBezTo>
                    <a:pt x="7200" y="9704"/>
                    <a:pt x="9548" y="21600"/>
                    <a:pt x="13617" y="21600"/>
                  </a:cubicBezTo>
                  <a:cubicBezTo>
                    <a:pt x="15496" y="21600"/>
                    <a:pt x="18000" y="18783"/>
                    <a:pt x="21600" y="9704"/>
                  </a:cubicBezTo>
                  <a:cubicBezTo>
                    <a:pt x="18000" y="2504"/>
                    <a:pt x="15496" y="0"/>
                    <a:pt x="1361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9" name="Google Shape;224;p2"/>
            <p:cNvSpPr/>
            <p:nvPr/>
          </p:nvSpPr>
          <p:spPr>
            <a:xfrm rot="10800000">
              <a:off x="1316442" y="6742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538"/>
                    <a:pt x="15965" y="21600"/>
                    <a:pt x="18783" y="21600"/>
                  </a:cubicBezTo>
                  <a:cubicBezTo>
                    <a:pt x="21600" y="21600"/>
                    <a:pt x="21600" y="14538"/>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0" name="Google Shape;225;p2"/>
            <p:cNvSpPr/>
            <p:nvPr/>
          </p:nvSpPr>
          <p:spPr>
            <a:xfrm rot="10800000">
              <a:off x="1185674" y="5382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41" y="0"/>
                  </a:moveTo>
                  <a:cubicBezTo>
                    <a:pt x="5991" y="0"/>
                    <a:pt x="3626" y="2479"/>
                    <a:pt x="0" y="10623"/>
                  </a:cubicBezTo>
                  <a:cubicBezTo>
                    <a:pt x="3626" y="18767"/>
                    <a:pt x="5991" y="21600"/>
                    <a:pt x="8041" y="21600"/>
                  </a:cubicBezTo>
                  <a:cubicBezTo>
                    <a:pt x="11982" y="21600"/>
                    <a:pt x="14347" y="10623"/>
                    <a:pt x="21600" y="10623"/>
                  </a:cubicBezTo>
                  <a:cubicBezTo>
                    <a:pt x="14347" y="10623"/>
                    <a:pt x="11982" y="0"/>
                    <a:pt x="804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1" name="Google Shape;226;p2"/>
            <p:cNvSpPr/>
            <p:nvPr/>
          </p:nvSpPr>
          <p:spPr>
            <a:xfrm rot="10800000">
              <a:off x="1310072" y="5313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322" y="21600"/>
                    <a:pt x="10643" y="21600"/>
                  </a:cubicBezTo>
                  <a:cubicBezTo>
                    <a:pt x="15965" y="21600"/>
                    <a:pt x="21600" y="14538"/>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2" name="Google Shape;227;p2"/>
            <p:cNvSpPr/>
            <p:nvPr/>
          </p:nvSpPr>
          <p:spPr>
            <a:xfrm rot="10800000">
              <a:off x="1135608" y="5225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123"/>
                    <a:pt x="16278" y="21600"/>
                    <a:pt x="18783" y="21600"/>
                  </a:cubicBezTo>
                  <a:cubicBezTo>
                    <a:pt x="21600" y="21600"/>
                    <a:pt x="21600" y="14123"/>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3" name="Google Shape;228;p2"/>
            <p:cNvSpPr/>
            <p:nvPr/>
          </p:nvSpPr>
          <p:spPr>
            <a:xfrm rot="10800000">
              <a:off x="1247573" y="65138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21600"/>
                    <a:pt x="-6000" y="21600"/>
                    <a:pt x="4800" y="21600"/>
                  </a:cubicBezTo>
                  <a:cubicBezTo>
                    <a:pt x="15600" y="21600"/>
                    <a:pt x="4800" y="0"/>
                    <a:pt x="4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4" name="Google Shape;229;p2"/>
            <p:cNvSpPr/>
            <p:nvPr/>
          </p:nvSpPr>
          <p:spPr>
            <a:xfrm rot="10800000">
              <a:off x="1282321" y="7082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200"/>
                    <a:pt x="0" y="21600"/>
                  </a:cubicBezTo>
                  <a:lnTo>
                    <a:pt x="21600" y="21600"/>
                  </a:lnTo>
                  <a:cubicBezTo>
                    <a:pt x="10800" y="7200"/>
                    <a:pt x="5526" y="0"/>
                    <a:pt x="276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5" name="Google Shape;230;p2"/>
            <p:cNvSpPr/>
            <p:nvPr/>
          </p:nvSpPr>
          <p:spPr>
            <a:xfrm rot="10800000">
              <a:off x="542741" y="4669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6" name="Google Shape;231;p2"/>
            <p:cNvSpPr/>
            <p:nvPr/>
          </p:nvSpPr>
          <p:spPr>
            <a:xfrm rot="10800000">
              <a:off x="560335" y="4581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7" name="Google Shape;232;p2"/>
            <p:cNvSpPr/>
            <p:nvPr/>
          </p:nvSpPr>
          <p:spPr>
            <a:xfrm rot="10800000">
              <a:off x="561703" y="4555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5526" y="21600"/>
                    <a:pt x="10800" y="21600"/>
                  </a:cubicBezTo>
                  <a:cubicBezTo>
                    <a:pt x="16326" y="21600"/>
                    <a:pt x="21600" y="144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8" name="Google Shape;233;p2"/>
            <p:cNvSpPr/>
            <p:nvPr/>
          </p:nvSpPr>
          <p:spPr>
            <a:xfrm rot="10800000">
              <a:off x="1307806" y="71207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9" name="Google Shape;234;p2"/>
            <p:cNvSpPr/>
            <p:nvPr/>
          </p:nvSpPr>
          <p:spPr>
            <a:xfrm rot="10800000">
              <a:off x="521041" y="42836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0" name="Google Shape;235;p2"/>
            <p:cNvSpPr/>
            <p:nvPr/>
          </p:nvSpPr>
          <p:spPr>
            <a:xfrm rot="10800000">
              <a:off x="497228" y="4042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21600" y="9615"/>
                    <a:pt x="21600" y="9615"/>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1" name="Google Shape;236;p2"/>
            <p:cNvSpPr/>
            <p:nvPr/>
          </p:nvSpPr>
          <p:spPr>
            <a:xfrm rot="10800000">
              <a:off x="1258188" y="6537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7088"/>
                    <a:pt x="0" y="21600"/>
                  </a:cubicBezTo>
                  <a:lnTo>
                    <a:pt x="21600" y="21600"/>
                  </a:lnTo>
                  <a:cubicBezTo>
                    <a:pt x="21600" y="7088"/>
                    <a:pt x="21600" y="0"/>
                    <a:pt x="187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2" name="Google Shape;237;p2"/>
            <p:cNvSpPr/>
            <p:nvPr/>
          </p:nvSpPr>
          <p:spPr>
            <a:xfrm rot="10800000">
              <a:off x="418792" y="31397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3" name="Google Shape;238;p2"/>
            <p:cNvSpPr/>
            <p:nvPr/>
          </p:nvSpPr>
          <p:spPr>
            <a:xfrm rot="10800000">
              <a:off x="387240" y="2597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526" y="21600"/>
                    <a:pt x="10800" y="21600"/>
                  </a:cubicBezTo>
                  <a:cubicBezTo>
                    <a:pt x="16326" y="21600"/>
                    <a:pt x="21600" y="14289"/>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4" name="Google Shape;239;p2"/>
            <p:cNvSpPr/>
            <p:nvPr/>
          </p:nvSpPr>
          <p:spPr>
            <a:xfrm rot="10800000">
              <a:off x="343095" y="2512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965" y="0"/>
                  </a:moveTo>
                  <a:cubicBezTo>
                    <a:pt x="9704" y="0"/>
                    <a:pt x="0" y="11896"/>
                    <a:pt x="0" y="11896"/>
                  </a:cubicBezTo>
                  <a:cubicBezTo>
                    <a:pt x="0" y="19096"/>
                    <a:pt x="0" y="21600"/>
                    <a:pt x="939" y="21600"/>
                  </a:cubicBezTo>
                  <a:cubicBezTo>
                    <a:pt x="2504" y="21600"/>
                    <a:pt x="7200" y="11896"/>
                    <a:pt x="21600" y="11896"/>
                  </a:cubicBezTo>
                  <a:cubicBezTo>
                    <a:pt x="21600" y="2817"/>
                    <a:pt x="19409" y="0"/>
                    <a:pt x="159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5" name="Google Shape;240;p2"/>
            <p:cNvSpPr/>
            <p:nvPr/>
          </p:nvSpPr>
          <p:spPr>
            <a:xfrm rot="10800000">
              <a:off x="322156" y="2387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10800"/>
                    <a:pt x="0" y="10800"/>
                  </a:cubicBezTo>
                  <a:cubicBezTo>
                    <a:pt x="7200" y="10800"/>
                    <a:pt x="9548" y="21600"/>
                    <a:pt x="13617" y="21600"/>
                  </a:cubicBezTo>
                  <a:cubicBezTo>
                    <a:pt x="15652" y="21600"/>
                    <a:pt x="18000" y="18813"/>
                    <a:pt x="21600" y="10800"/>
                  </a:cubicBezTo>
                  <a:cubicBezTo>
                    <a:pt x="18000" y="2787"/>
                    <a:pt x="15652" y="0"/>
                    <a:pt x="1361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6" name="Google Shape;241;p2"/>
            <p:cNvSpPr/>
            <p:nvPr/>
          </p:nvSpPr>
          <p:spPr>
            <a:xfrm rot="10800000">
              <a:off x="1341025" y="6261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79" y="21600"/>
                    <a:pt x="10879" y="21600"/>
                    <a:pt x="21600" y="21600"/>
                  </a:cubicBezTo>
                  <a:cubicBezTo>
                    <a:pt x="10879" y="0"/>
                    <a:pt x="10879"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7" name="Google Shape;242;p2"/>
            <p:cNvSpPr/>
            <p:nvPr/>
          </p:nvSpPr>
          <p:spPr>
            <a:xfrm rot="10800000">
              <a:off x="145108" y="1800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738" y="14123"/>
                    <a:pt x="7246" y="21600"/>
                    <a:pt x="9894" y="21600"/>
                  </a:cubicBezTo>
                  <a:cubicBezTo>
                    <a:pt x="12542" y="21600"/>
                    <a:pt x="15608" y="14123"/>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8" name="Google Shape;243;p2"/>
            <p:cNvSpPr/>
            <p:nvPr/>
          </p:nvSpPr>
          <p:spPr>
            <a:xfrm rot="10800000">
              <a:off x="155881" y="1790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560"/>
                    <a:pt x="2224" y="21600"/>
                    <a:pt x="5400" y="21600"/>
                  </a:cubicBezTo>
                  <a:cubicBezTo>
                    <a:pt x="12071"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9" name="Google Shape;244;p2"/>
            <p:cNvSpPr/>
            <p:nvPr/>
          </p:nvSpPr>
          <p:spPr>
            <a:xfrm rot="10800000">
              <a:off x="107942" y="1790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026"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0" name="Google Shape;245;p2"/>
            <p:cNvSpPr/>
            <p:nvPr/>
          </p:nvSpPr>
          <p:spPr>
            <a:xfrm rot="10800000">
              <a:off x="161643" y="1772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cubicBezTo>
                    <a:pt x="8041" y="0"/>
                    <a:pt x="5361" y="7200"/>
                    <a:pt x="0" y="21600"/>
                  </a:cubicBezTo>
                  <a:lnTo>
                    <a:pt x="21600" y="21600"/>
                  </a:lnTo>
                  <a:cubicBezTo>
                    <a:pt x="16239" y="7200"/>
                    <a:pt x="13401" y="0"/>
                    <a:pt x="1072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1" name="Google Shape;246;p2"/>
            <p:cNvSpPr/>
            <p:nvPr/>
          </p:nvSpPr>
          <p:spPr>
            <a:xfrm rot="10800000">
              <a:off x="1332228" y="62361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6000" y="0"/>
                    <a:pt x="4800" y="21600"/>
                    <a:pt x="4800" y="21600"/>
                  </a:cubicBezTo>
                  <a:cubicBezTo>
                    <a:pt x="4800" y="21600"/>
                    <a:pt x="15600" y="0"/>
                    <a:pt x="4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2" name="Google Shape;247;p2"/>
            <p:cNvSpPr/>
            <p:nvPr/>
          </p:nvSpPr>
          <p:spPr>
            <a:xfrm rot="10800000">
              <a:off x="130698" y="1765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400" y="0"/>
                  </a:moveTo>
                  <a:cubicBezTo>
                    <a:pt x="2224" y="0"/>
                    <a:pt x="0" y="1819"/>
                    <a:pt x="0" y="6821"/>
                  </a:cubicBezTo>
                  <a:cubicBezTo>
                    <a:pt x="10800" y="16598"/>
                    <a:pt x="16200" y="21600"/>
                    <a:pt x="19059" y="21600"/>
                  </a:cubicBezTo>
                  <a:cubicBezTo>
                    <a:pt x="21600" y="21600"/>
                    <a:pt x="21600" y="16598"/>
                    <a:pt x="21600" y="6821"/>
                  </a:cubicBezTo>
                  <a:cubicBezTo>
                    <a:pt x="21600" y="6821"/>
                    <a:pt x="12071" y="0"/>
                    <a:pt x="54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3" name="Google Shape;248;p2"/>
            <p:cNvSpPr/>
            <p:nvPr/>
          </p:nvSpPr>
          <p:spPr>
            <a:xfrm rot="10800000">
              <a:off x="25722" y="912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4" name="Google Shape;249;p2"/>
            <p:cNvSpPr/>
            <p:nvPr/>
          </p:nvSpPr>
          <p:spPr>
            <a:xfrm rot="10800000">
              <a:off x="53473" y="852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274" y="21600"/>
                    <a:pt x="10800" y="21600"/>
                  </a:cubicBezTo>
                  <a:cubicBezTo>
                    <a:pt x="16074" y="21600"/>
                    <a:pt x="21600" y="14289"/>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5" name="Google Shape;250;p2"/>
            <p:cNvSpPr/>
            <p:nvPr/>
          </p:nvSpPr>
          <p:spPr>
            <a:xfrm rot="10800000">
              <a:off x="315785" y="268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478" y="7200"/>
                    <a:pt x="0" y="21600"/>
                  </a:cubicBezTo>
                  <a:lnTo>
                    <a:pt x="21600" y="21600"/>
                  </a:lnTo>
                  <a:cubicBezTo>
                    <a:pt x="16278" y="7200"/>
                    <a:pt x="13461" y="0"/>
                    <a:pt x="10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6" name="Google Shape;251;p2"/>
            <p:cNvSpPr/>
            <p:nvPr/>
          </p:nvSpPr>
          <p:spPr>
            <a:xfrm rot="10800000">
              <a:off x="1357561" y="6577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85" y="21600"/>
                    <a:pt x="11985" y="21600"/>
                    <a:pt x="21600" y="21600"/>
                  </a:cubicBezTo>
                  <a:cubicBezTo>
                    <a:pt x="11985" y="0"/>
                    <a:pt x="11985"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7" name="Google Shape;252;p2"/>
            <p:cNvSpPr/>
            <p:nvPr/>
          </p:nvSpPr>
          <p:spPr>
            <a:xfrm rot="10800000">
              <a:off x="1321604" y="622253"/>
              <a:ext cx="12701" cy="12701"/>
            </a:xfrm>
            <a:prstGeom prst="rect">
              <a:avLst/>
            </a:pr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10" name="Google Shape;253;p2"/>
            <p:cNvGrpSpPr/>
            <p:nvPr/>
          </p:nvGrpSpPr>
          <p:grpSpPr>
            <a:xfrm>
              <a:off x="1382926" y="665340"/>
              <a:ext cx="1" cy="12701"/>
              <a:chOff x="0" y="0"/>
              <a:chExt cx="0" cy="12700"/>
            </a:xfrm>
          </p:grpSpPr>
          <p:sp>
            <p:nvSpPr>
              <p:cNvPr id="170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0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13" name="Google Shape;254;p2"/>
            <p:cNvGrpSpPr/>
            <p:nvPr/>
          </p:nvGrpSpPr>
          <p:grpSpPr>
            <a:xfrm>
              <a:off x="1262141" y="624420"/>
              <a:ext cx="12701" cy="1"/>
              <a:chOff x="0" y="0"/>
              <a:chExt cx="12700" cy="0"/>
            </a:xfrm>
          </p:grpSpPr>
          <p:sp>
            <p:nvSpPr>
              <p:cNvPr id="171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12"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14" name="Google Shape;255;p2"/>
            <p:cNvSpPr/>
            <p:nvPr/>
          </p:nvSpPr>
          <p:spPr>
            <a:xfrm rot="10800000">
              <a:off x="999070" y="6146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17" name="Google Shape;256;p2"/>
            <p:cNvGrpSpPr/>
            <p:nvPr/>
          </p:nvGrpSpPr>
          <p:grpSpPr>
            <a:xfrm>
              <a:off x="1298848" y="674786"/>
              <a:ext cx="12701" cy="1"/>
              <a:chOff x="0" y="0"/>
              <a:chExt cx="12700" cy="0"/>
            </a:xfrm>
          </p:grpSpPr>
          <p:sp>
            <p:nvSpPr>
              <p:cNvPr id="1715"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1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18" name="Google Shape;257;p2"/>
            <p:cNvSpPr/>
            <p:nvPr/>
          </p:nvSpPr>
          <p:spPr>
            <a:xfrm rot="10800000">
              <a:off x="1112861" y="6122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19" name="Google Shape;258;p2"/>
            <p:cNvSpPr/>
            <p:nvPr/>
          </p:nvSpPr>
          <p:spPr>
            <a:xfrm rot="10800000">
              <a:off x="1307654" y="6113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2209" y="21600"/>
                    <a:pt x="15339"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20" name="Google Shape;259;p2"/>
            <p:cNvSpPr/>
            <p:nvPr/>
          </p:nvSpPr>
          <p:spPr>
            <a:xfrm rot="10800000">
              <a:off x="1303701" y="6691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21" name="Google Shape;260;p2"/>
            <p:cNvSpPr/>
            <p:nvPr/>
          </p:nvSpPr>
          <p:spPr>
            <a:xfrm rot="10800000">
              <a:off x="1284013" y="60982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24" name="Google Shape;261;p2"/>
            <p:cNvGrpSpPr/>
            <p:nvPr/>
          </p:nvGrpSpPr>
          <p:grpSpPr>
            <a:xfrm>
              <a:off x="1145055" y="608453"/>
              <a:ext cx="1" cy="12701"/>
              <a:chOff x="0" y="0"/>
              <a:chExt cx="0" cy="12700"/>
            </a:xfrm>
          </p:grpSpPr>
          <p:sp>
            <p:nvSpPr>
              <p:cNvPr id="172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2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27" name="Google Shape;262;p2"/>
            <p:cNvGrpSpPr/>
            <p:nvPr/>
          </p:nvGrpSpPr>
          <p:grpSpPr>
            <a:xfrm>
              <a:off x="1079512" y="604659"/>
              <a:ext cx="1" cy="12701"/>
              <a:chOff x="0" y="0"/>
              <a:chExt cx="0" cy="12700"/>
            </a:xfrm>
          </p:grpSpPr>
          <p:sp>
            <p:nvSpPr>
              <p:cNvPr id="172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2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30" name="Google Shape;263;p2"/>
            <p:cNvGrpSpPr/>
            <p:nvPr/>
          </p:nvGrpSpPr>
          <p:grpSpPr>
            <a:xfrm>
              <a:off x="1066130" y="607726"/>
              <a:ext cx="12701" cy="1"/>
              <a:chOff x="0" y="0"/>
              <a:chExt cx="12700" cy="0"/>
            </a:xfrm>
          </p:grpSpPr>
          <p:sp>
            <p:nvSpPr>
              <p:cNvPr id="1728"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2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31" name="Google Shape;264;p2"/>
            <p:cNvSpPr/>
            <p:nvPr/>
          </p:nvSpPr>
          <p:spPr>
            <a:xfrm rot="10800000">
              <a:off x="1253335" y="5967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261" y="0"/>
                  </a:moveTo>
                  <a:cubicBezTo>
                    <a:pt x="0" y="0"/>
                    <a:pt x="0" y="21600"/>
                    <a:pt x="0" y="21600"/>
                  </a:cubicBezTo>
                  <a:lnTo>
                    <a:pt x="21600" y="21600"/>
                  </a:lnTo>
                  <a:cubicBezTo>
                    <a:pt x="14400" y="5040"/>
                    <a:pt x="9704" y="0"/>
                    <a:pt x="626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34" name="Google Shape;265;p2"/>
            <p:cNvGrpSpPr/>
            <p:nvPr/>
          </p:nvGrpSpPr>
          <p:grpSpPr>
            <a:xfrm>
              <a:off x="863749" y="601655"/>
              <a:ext cx="12701" cy="1"/>
              <a:chOff x="0" y="0"/>
              <a:chExt cx="12700" cy="0"/>
            </a:xfrm>
          </p:grpSpPr>
          <p:sp>
            <p:nvSpPr>
              <p:cNvPr id="173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3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37" name="Google Shape;269;p2"/>
            <p:cNvGrpSpPr/>
            <p:nvPr/>
          </p:nvGrpSpPr>
          <p:grpSpPr>
            <a:xfrm>
              <a:off x="875931" y="589491"/>
              <a:ext cx="1" cy="12701"/>
              <a:chOff x="0" y="0"/>
              <a:chExt cx="0" cy="12700"/>
            </a:xfrm>
          </p:grpSpPr>
          <p:sp>
            <p:nvSpPr>
              <p:cNvPr id="173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3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38" name="Google Shape;270;p2"/>
            <p:cNvSpPr/>
            <p:nvPr/>
          </p:nvSpPr>
          <p:spPr>
            <a:xfrm rot="10800000">
              <a:off x="853743" y="5882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39" name="Google Shape;271;p2"/>
            <p:cNvSpPr/>
            <p:nvPr/>
          </p:nvSpPr>
          <p:spPr>
            <a:xfrm rot="10800000">
              <a:off x="1311289" y="675355"/>
              <a:ext cx="12701" cy="12701"/>
            </a:xfrm>
            <a:prstGeom prst="rect">
              <a:avLst/>
            </a:pr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40" name="Google Shape;273;p2"/>
            <p:cNvSpPr/>
            <p:nvPr/>
          </p:nvSpPr>
          <p:spPr>
            <a:xfrm rot="10800000">
              <a:off x="1315233" y="6753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41" name="Google Shape;274;p2"/>
            <p:cNvSpPr/>
            <p:nvPr/>
          </p:nvSpPr>
          <p:spPr>
            <a:xfrm rot="10800000">
              <a:off x="1033359" y="5831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42" name="Google Shape;275;p2"/>
            <p:cNvSpPr/>
            <p:nvPr/>
          </p:nvSpPr>
          <p:spPr>
            <a:xfrm rot="10800000">
              <a:off x="1031991" y="5831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45" name="Google Shape;276;p2"/>
            <p:cNvGrpSpPr/>
            <p:nvPr/>
          </p:nvGrpSpPr>
          <p:grpSpPr>
            <a:xfrm>
              <a:off x="1331042" y="679299"/>
              <a:ext cx="1" cy="12701"/>
              <a:chOff x="0" y="0"/>
              <a:chExt cx="0" cy="12700"/>
            </a:xfrm>
          </p:grpSpPr>
          <p:sp>
            <p:nvSpPr>
              <p:cNvPr id="174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4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48" name="Google Shape;277;p2"/>
            <p:cNvGrpSpPr/>
            <p:nvPr/>
          </p:nvGrpSpPr>
          <p:grpSpPr>
            <a:xfrm>
              <a:off x="1248182" y="654756"/>
              <a:ext cx="12701" cy="1"/>
              <a:chOff x="0" y="0"/>
              <a:chExt cx="12700" cy="0"/>
            </a:xfrm>
          </p:grpSpPr>
          <p:sp>
            <p:nvSpPr>
              <p:cNvPr id="174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4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51" name="Google Shape;278;p2"/>
            <p:cNvGrpSpPr/>
            <p:nvPr/>
          </p:nvGrpSpPr>
          <p:grpSpPr>
            <a:xfrm>
              <a:off x="1450563" y="687528"/>
              <a:ext cx="12701" cy="1"/>
              <a:chOff x="0" y="0"/>
              <a:chExt cx="12700" cy="0"/>
            </a:xfrm>
          </p:grpSpPr>
          <p:sp>
            <p:nvSpPr>
              <p:cNvPr id="174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50"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54" name="Google Shape;279;p2"/>
            <p:cNvGrpSpPr/>
            <p:nvPr/>
          </p:nvGrpSpPr>
          <p:grpSpPr>
            <a:xfrm>
              <a:off x="980898" y="573096"/>
              <a:ext cx="1" cy="12701"/>
              <a:chOff x="0" y="0"/>
              <a:chExt cx="0" cy="12700"/>
            </a:xfrm>
          </p:grpSpPr>
          <p:sp>
            <p:nvSpPr>
              <p:cNvPr id="175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5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57" name="Google Shape;280;p2"/>
            <p:cNvGrpSpPr/>
            <p:nvPr/>
          </p:nvGrpSpPr>
          <p:grpSpPr>
            <a:xfrm>
              <a:off x="978180" y="573096"/>
              <a:ext cx="1" cy="12701"/>
              <a:chOff x="0" y="0"/>
              <a:chExt cx="0" cy="12700"/>
            </a:xfrm>
          </p:grpSpPr>
          <p:sp>
            <p:nvSpPr>
              <p:cNvPr id="175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5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60" name="Google Shape;281;p2"/>
            <p:cNvGrpSpPr/>
            <p:nvPr/>
          </p:nvGrpSpPr>
          <p:grpSpPr>
            <a:xfrm>
              <a:off x="1255193" y="684302"/>
              <a:ext cx="1" cy="12701"/>
              <a:chOff x="0" y="0"/>
              <a:chExt cx="0" cy="12700"/>
            </a:xfrm>
          </p:grpSpPr>
          <p:sp>
            <p:nvSpPr>
              <p:cNvPr id="175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5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61" name="Google Shape;282;p2"/>
            <p:cNvSpPr/>
            <p:nvPr/>
          </p:nvSpPr>
          <p:spPr>
            <a:xfrm rot="10800000">
              <a:off x="964152" y="57188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64" name="Google Shape;283;p2"/>
            <p:cNvGrpSpPr/>
            <p:nvPr/>
          </p:nvGrpSpPr>
          <p:grpSpPr>
            <a:xfrm>
              <a:off x="923861" y="571887"/>
              <a:ext cx="1" cy="12701"/>
              <a:chOff x="0" y="0"/>
              <a:chExt cx="0" cy="12700"/>
            </a:xfrm>
          </p:grpSpPr>
          <p:sp>
            <p:nvSpPr>
              <p:cNvPr id="176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6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65" name="Google Shape;284;p2"/>
            <p:cNvSpPr/>
            <p:nvPr/>
          </p:nvSpPr>
          <p:spPr>
            <a:xfrm rot="10800000">
              <a:off x="852525" y="5720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322" y="21600"/>
                    <a:pt x="10957" y="144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68" name="Google Shape;285;p2"/>
            <p:cNvGrpSpPr/>
            <p:nvPr/>
          </p:nvGrpSpPr>
          <p:grpSpPr>
            <a:xfrm>
              <a:off x="1415697" y="684302"/>
              <a:ext cx="1" cy="12701"/>
              <a:chOff x="0" y="0"/>
              <a:chExt cx="0" cy="12700"/>
            </a:xfrm>
          </p:grpSpPr>
          <p:sp>
            <p:nvSpPr>
              <p:cNvPr id="176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6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69" name="Google Shape;286;p2"/>
            <p:cNvSpPr/>
            <p:nvPr/>
          </p:nvSpPr>
          <p:spPr>
            <a:xfrm rot="10800000">
              <a:off x="928526" y="57763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772" name="Google Shape;288;p2"/>
            <p:cNvGrpSpPr/>
            <p:nvPr/>
          </p:nvGrpSpPr>
          <p:grpSpPr>
            <a:xfrm>
              <a:off x="849940" y="578907"/>
              <a:ext cx="12701" cy="1"/>
              <a:chOff x="0" y="0"/>
              <a:chExt cx="12700" cy="0"/>
            </a:xfrm>
          </p:grpSpPr>
          <p:sp>
            <p:nvSpPr>
              <p:cNvPr id="177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7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75" name="Google Shape;289;p2"/>
            <p:cNvGrpSpPr/>
            <p:nvPr/>
          </p:nvGrpSpPr>
          <p:grpSpPr>
            <a:xfrm>
              <a:off x="1340417" y="657174"/>
              <a:ext cx="12701" cy="1"/>
              <a:chOff x="0" y="0"/>
              <a:chExt cx="12700" cy="0"/>
            </a:xfrm>
          </p:grpSpPr>
          <p:sp>
            <p:nvSpPr>
              <p:cNvPr id="177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74"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76" name="Google Shape;292;p2"/>
            <p:cNvSpPr/>
            <p:nvPr/>
          </p:nvSpPr>
          <p:spPr>
            <a:xfrm rot="10800000">
              <a:off x="1367117" y="5567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79" name="Google Shape;293;p2"/>
            <p:cNvGrpSpPr/>
            <p:nvPr/>
          </p:nvGrpSpPr>
          <p:grpSpPr>
            <a:xfrm>
              <a:off x="1356225" y="688096"/>
              <a:ext cx="1" cy="12701"/>
              <a:chOff x="0" y="0"/>
              <a:chExt cx="0" cy="12700"/>
            </a:xfrm>
          </p:grpSpPr>
          <p:sp>
            <p:nvSpPr>
              <p:cNvPr id="177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7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82" name="Google Shape;294;p2"/>
            <p:cNvGrpSpPr/>
            <p:nvPr/>
          </p:nvGrpSpPr>
          <p:grpSpPr>
            <a:xfrm>
              <a:off x="1395367" y="543978"/>
              <a:ext cx="1" cy="12701"/>
              <a:chOff x="0" y="0"/>
              <a:chExt cx="0" cy="12700"/>
            </a:xfrm>
          </p:grpSpPr>
          <p:sp>
            <p:nvSpPr>
              <p:cNvPr id="178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8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83" name="Google Shape;295;p2"/>
            <p:cNvSpPr/>
            <p:nvPr/>
          </p:nvSpPr>
          <p:spPr>
            <a:xfrm rot="10800000">
              <a:off x="1370761" y="540175"/>
              <a:ext cx="12701" cy="12701"/>
            </a:xfrm>
            <a:prstGeom prst="rect">
              <a:avLst/>
            </a:pr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86" name="Google Shape;296;p2"/>
            <p:cNvGrpSpPr/>
            <p:nvPr/>
          </p:nvGrpSpPr>
          <p:grpSpPr>
            <a:xfrm>
              <a:off x="1324031" y="545836"/>
              <a:ext cx="12701" cy="1"/>
              <a:chOff x="0" y="0"/>
              <a:chExt cx="12700" cy="0"/>
            </a:xfrm>
          </p:grpSpPr>
          <p:sp>
            <p:nvSpPr>
              <p:cNvPr id="178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85"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89" name="Google Shape;297;p2"/>
            <p:cNvGrpSpPr/>
            <p:nvPr/>
          </p:nvGrpSpPr>
          <p:grpSpPr>
            <a:xfrm>
              <a:off x="1272147" y="700269"/>
              <a:ext cx="12701" cy="1"/>
              <a:chOff x="0" y="0"/>
              <a:chExt cx="12700" cy="0"/>
            </a:xfrm>
          </p:grpSpPr>
          <p:sp>
            <p:nvSpPr>
              <p:cNvPr id="178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88"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92" name="Google Shape;298;p2"/>
            <p:cNvGrpSpPr/>
            <p:nvPr/>
          </p:nvGrpSpPr>
          <p:grpSpPr>
            <a:xfrm>
              <a:off x="1434019" y="701487"/>
              <a:ext cx="12701" cy="1"/>
              <a:chOff x="0" y="0"/>
              <a:chExt cx="12700" cy="0"/>
            </a:xfrm>
          </p:grpSpPr>
          <p:sp>
            <p:nvSpPr>
              <p:cNvPr id="179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9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95" name="Google Shape;300;p2"/>
            <p:cNvGrpSpPr/>
            <p:nvPr/>
          </p:nvGrpSpPr>
          <p:grpSpPr>
            <a:xfrm>
              <a:off x="1303701" y="539465"/>
              <a:ext cx="12701" cy="1"/>
              <a:chOff x="0" y="0"/>
              <a:chExt cx="12700" cy="0"/>
            </a:xfrm>
          </p:grpSpPr>
          <p:sp>
            <p:nvSpPr>
              <p:cNvPr id="179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94"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96" name="Google Shape;301;p2"/>
            <p:cNvSpPr/>
            <p:nvPr/>
          </p:nvSpPr>
          <p:spPr>
            <a:xfrm rot="10800000">
              <a:off x="1370761" y="6413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97" name="Google Shape;302;p2"/>
            <p:cNvSpPr/>
            <p:nvPr/>
          </p:nvSpPr>
          <p:spPr>
            <a:xfrm rot="10800000">
              <a:off x="1324031" y="6413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00" name="Google Shape;304;p2"/>
            <p:cNvGrpSpPr/>
            <p:nvPr/>
          </p:nvGrpSpPr>
          <p:grpSpPr>
            <a:xfrm>
              <a:off x="1155938" y="535812"/>
              <a:ext cx="12701" cy="1"/>
              <a:chOff x="0" y="0"/>
              <a:chExt cx="12700" cy="0"/>
            </a:xfrm>
          </p:grpSpPr>
          <p:sp>
            <p:nvSpPr>
              <p:cNvPr id="1798"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9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01" name="Google Shape;305;p2"/>
            <p:cNvSpPr/>
            <p:nvPr/>
          </p:nvSpPr>
          <p:spPr>
            <a:xfrm rot="10800000">
              <a:off x="1153362" y="5272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53" y="0"/>
                  </a:moveTo>
                  <a:cubicBezTo>
                    <a:pt x="0" y="0"/>
                    <a:pt x="0" y="21600"/>
                    <a:pt x="0" y="21600"/>
                  </a:cubicBezTo>
                  <a:lnTo>
                    <a:pt x="21600" y="21600"/>
                  </a:lnTo>
                  <a:cubicBezTo>
                    <a:pt x="14485" y="5574"/>
                    <a:pt x="9656" y="0"/>
                    <a:pt x="635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04" name="Google Shape;306;p2"/>
            <p:cNvGrpSpPr/>
            <p:nvPr/>
          </p:nvGrpSpPr>
          <p:grpSpPr>
            <a:xfrm>
              <a:off x="1449986" y="698111"/>
              <a:ext cx="1" cy="12701"/>
              <a:chOff x="0" y="0"/>
              <a:chExt cx="0" cy="12700"/>
            </a:xfrm>
          </p:grpSpPr>
          <p:sp>
            <p:nvSpPr>
              <p:cNvPr id="180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0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07" name="Google Shape;310;p2"/>
            <p:cNvGrpSpPr/>
            <p:nvPr/>
          </p:nvGrpSpPr>
          <p:grpSpPr>
            <a:xfrm>
              <a:off x="1105272" y="523071"/>
              <a:ext cx="12701" cy="1"/>
              <a:chOff x="0" y="0"/>
              <a:chExt cx="12700" cy="0"/>
            </a:xfrm>
          </p:grpSpPr>
          <p:sp>
            <p:nvSpPr>
              <p:cNvPr id="180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0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08" name="Google Shape;312;p2"/>
            <p:cNvSpPr/>
            <p:nvPr/>
          </p:nvSpPr>
          <p:spPr>
            <a:xfrm rot="10800000">
              <a:off x="1244568" y="50983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09" name="Google Shape;313;p2"/>
            <p:cNvSpPr/>
            <p:nvPr/>
          </p:nvSpPr>
          <p:spPr>
            <a:xfrm rot="10800000">
              <a:off x="1280953" y="7032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10" name="Google Shape;314;p2"/>
            <p:cNvSpPr/>
            <p:nvPr/>
          </p:nvSpPr>
          <p:spPr>
            <a:xfrm rot="10800000">
              <a:off x="1087678" y="5072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11" name="Google Shape;315;p2"/>
            <p:cNvSpPr/>
            <p:nvPr/>
          </p:nvSpPr>
          <p:spPr>
            <a:xfrm rot="10800000">
              <a:off x="1287324" y="5060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12" name="Google Shape;316;p2"/>
            <p:cNvSpPr/>
            <p:nvPr/>
          </p:nvSpPr>
          <p:spPr>
            <a:xfrm rot="10800000">
              <a:off x="1072839" y="50361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15" name="Google Shape;317;p2"/>
            <p:cNvGrpSpPr/>
            <p:nvPr/>
          </p:nvGrpSpPr>
          <p:grpSpPr>
            <a:xfrm>
              <a:off x="1035794" y="509111"/>
              <a:ext cx="12701" cy="1"/>
              <a:chOff x="0" y="0"/>
              <a:chExt cx="12700" cy="0"/>
            </a:xfrm>
          </p:grpSpPr>
          <p:sp>
            <p:nvSpPr>
              <p:cNvPr id="1813"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1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18" name="Google Shape;318;p2"/>
            <p:cNvGrpSpPr/>
            <p:nvPr/>
          </p:nvGrpSpPr>
          <p:grpSpPr>
            <a:xfrm>
              <a:off x="1234863" y="500883"/>
              <a:ext cx="1" cy="12701"/>
              <a:chOff x="0" y="0"/>
              <a:chExt cx="0" cy="12700"/>
            </a:xfrm>
          </p:grpSpPr>
          <p:sp>
            <p:nvSpPr>
              <p:cNvPr id="181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1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19" name="Google Shape;319;p2"/>
            <p:cNvSpPr/>
            <p:nvPr/>
          </p:nvSpPr>
          <p:spPr>
            <a:xfrm rot="10800000">
              <a:off x="1060977" y="5008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22" name="Google Shape;322;p2"/>
            <p:cNvGrpSpPr/>
            <p:nvPr/>
          </p:nvGrpSpPr>
          <p:grpSpPr>
            <a:xfrm>
              <a:off x="1212115" y="497247"/>
              <a:ext cx="1" cy="12701"/>
              <a:chOff x="0" y="0"/>
              <a:chExt cx="0" cy="12700"/>
            </a:xfrm>
          </p:grpSpPr>
          <p:sp>
            <p:nvSpPr>
              <p:cNvPr id="182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2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25" name="Google Shape;323;p2"/>
            <p:cNvGrpSpPr/>
            <p:nvPr/>
          </p:nvGrpSpPr>
          <p:grpSpPr>
            <a:xfrm>
              <a:off x="1280376" y="704482"/>
              <a:ext cx="1" cy="12701"/>
              <a:chOff x="0" y="0"/>
              <a:chExt cx="0" cy="12700"/>
            </a:xfrm>
          </p:grpSpPr>
          <p:sp>
            <p:nvSpPr>
              <p:cNvPr id="182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2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26" name="Google Shape;324;p2"/>
            <p:cNvSpPr/>
            <p:nvPr/>
          </p:nvSpPr>
          <p:spPr>
            <a:xfrm rot="10800000">
              <a:off x="995434" y="4884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29" name="Google Shape;325;p2"/>
            <p:cNvGrpSpPr/>
            <p:nvPr/>
          </p:nvGrpSpPr>
          <p:grpSpPr>
            <a:xfrm>
              <a:off x="559758" y="478135"/>
              <a:ext cx="1" cy="12701"/>
              <a:chOff x="0" y="0"/>
              <a:chExt cx="0" cy="12700"/>
            </a:xfrm>
          </p:grpSpPr>
          <p:sp>
            <p:nvSpPr>
              <p:cNvPr id="182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2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32" name="Google Shape;328;p2"/>
            <p:cNvGrpSpPr/>
            <p:nvPr/>
          </p:nvGrpSpPr>
          <p:grpSpPr>
            <a:xfrm>
              <a:off x="571859" y="480293"/>
              <a:ext cx="12701" cy="1"/>
              <a:chOff x="0" y="0"/>
              <a:chExt cx="12700" cy="0"/>
            </a:xfrm>
          </p:grpSpPr>
          <p:sp>
            <p:nvSpPr>
              <p:cNvPr id="183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3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35" name="Google Shape;329;p2"/>
            <p:cNvGrpSpPr/>
            <p:nvPr/>
          </p:nvGrpSpPr>
          <p:grpSpPr>
            <a:xfrm>
              <a:off x="578870" y="471914"/>
              <a:ext cx="1" cy="12701"/>
              <a:chOff x="0" y="0"/>
              <a:chExt cx="0" cy="12700"/>
            </a:xfrm>
          </p:grpSpPr>
          <p:sp>
            <p:nvSpPr>
              <p:cNvPr id="183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3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38" name="Google Shape;330;p2"/>
            <p:cNvGrpSpPr/>
            <p:nvPr/>
          </p:nvGrpSpPr>
          <p:grpSpPr>
            <a:xfrm>
              <a:off x="572500" y="459323"/>
              <a:ext cx="1" cy="12701"/>
              <a:chOff x="0" y="0"/>
              <a:chExt cx="0" cy="12700"/>
            </a:xfrm>
          </p:grpSpPr>
          <p:sp>
            <p:nvSpPr>
              <p:cNvPr id="183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3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39" name="Google Shape;331;p2"/>
            <p:cNvSpPr/>
            <p:nvPr/>
          </p:nvSpPr>
          <p:spPr>
            <a:xfrm rot="10800000">
              <a:off x="1082516" y="4553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42" name="Google Shape;332;p2"/>
            <p:cNvGrpSpPr/>
            <p:nvPr/>
          </p:nvGrpSpPr>
          <p:grpSpPr>
            <a:xfrm>
              <a:off x="1303701" y="723017"/>
              <a:ext cx="12701" cy="1"/>
              <a:chOff x="0" y="0"/>
              <a:chExt cx="12700" cy="0"/>
            </a:xfrm>
          </p:grpSpPr>
          <p:sp>
            <p:nvSpPr>
              <p:cNvPr id="184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41"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45" name="Google Shape;333;p2"/>
            <p:cNvGrpSpPr/>
            <p:nvPr/>
          </p:nvGrpSpPr>
          <p:grpSpPr>
            <a:xfrm>
              <a:off x="1079512" y="450517"/>
              <a:ext cx="1" cy="12701"/>
              <a:chOff x="0" y="0"/>
              <a:chExt cx="0" cy="12700"/>
            </a:xfrm>
          </p:grpSpPr>
          <p:sp>
            <p:nvSpPr>
              <p:cNvPr id="184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4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48" name="Google Shape;334;p2"/>
            <p:cNvGrpSpPr/>
            <p:nvPr/>
          </p:nvGrpSpPr>
          <p:grpSpPr>
            <a:xfrm>
              <a:off x="531367" y="457528"/>
              <a:ext cx="12701" cy="1"/>
              <a:chOff x="0" y="0"/>
              <a:chExt cx="12700" cy="0"/>
            </a:xfrm>
          </p:grpSpPr>
          <p:sp>
            <p:nvSpPr>
              <p:cNvPr id="184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4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49" name="Google Shape;336;p2"/>
            <p:cNvSpPr/>
            <p:nvPr/>
          </p:nvSpPr>
          <p:spPr>
            <a:xfrm rot="10800000">
              <a:off x="919586" y="4339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50" name="Google Shape;337;p2"/>
            <p:cNvSpPr/>
            <p:nvPr/>
          </p:nvSpPr>
          <p:spPr>
            <a:xfrm rot="10800000">
              <a:off x="836139" y="4339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51" name="Google Shape;338;p2"/>
            <p:cNvSpPr/>
            <p:nvPr/>
          </p:nvSpPr>
          <p:spPr>
            <a:xfrm rot="10800000">
              <a:off x="519976" y="4339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54" name="Google Shape;339;p2"/>
            <p:cNvGrpSpPr/>
            <p:nvPr/>
          </p:nvGrpSpPr>
          <p:grpSpPr>
            <a:xfrm>
              <a:off x="935962" y="440851"/>
              <a:ext cx="12701" cy="1"/>
              <a:chOff x="0" y="0"/>
              <a:chExt cx="12700" cy="0"/>
            </a:xfrm>
          </p:grpSpPr>
          <p:sp>
            <p:nvSpPr>
              <p:cNvPr id="185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5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55" name="Google Shape;342;p2"/>
            <p:cNvSpPr/>
            <p:nvPr/>
          </p:nvSpPr>
          <p:spPr>
            <a:xfrm rot="10800000">
              <a:off x="514193" y="418391"/>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858" name="Google Shape;343;p2"/>
            <p:cNvGrpSpPr/>
            <p:nvPr/>
          </p:nvGrpSpPr>
          <p:grpSpPr>
            <a:xfrm>
              <a:off x="1419650" y="718441"/>
              <a:ext cx="1" cy="12701"/>
              <a:chOff x="0" y="0"/>
              <a:chExt cx="0" cy="12700"/>
            </a:xfrm>
          </p:grpSpPr>
          <p:sp>
            <p:nvSpPr>
              <p:cNvPr id="185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5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61" name="Google Shape;344;p2"/>
            <p:cNvGrpSpPr/>
            <p:nvPr/>
          </p:nvGrpSpPr>
          <p:grpSpPr>
            <a:xfrm>
              <a:off x="588894" y="409866"/>
              <a:ext cx="1" cy="12701"/>
              <a:chOff x="0" y="0"/>
              <a:chExt cx="0" cy="12700"/>
            </a:xfrm>
          </p:grpSpPr>
          <p:sp>
            <p:nvSpPr>
              <p:cNvPr id="185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6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64" name="Google Shape;345;p2"/>
            <p:cNvGrpSpPr/>
            <p:nvPr/>
          </p:nvGrpSpPr>
          <p:grpSpPr>
            <a:xfrm>
              <a:off x="538228" y="409866"/>
              <a:ext cx="1" cy="12701"/>
              <a:chOff x="0" y="0"/>
              <a:chExt cx="0" cy="12700"/>
            </a:xfrm>
          </p:grpSpPr>
          <p:sp>
            <p:nvSpPr>
              <p:cNvPr id="186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6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67" name="Google Shape;346;p2"/>
            <p:cNvGrpSpPr/>
            <p:nvPr/>
          </p:nvGrpSpPr>
          <p:grpSpPr>
            <a:xfrm>
              <a:off x="506657" y="406222"/>
              <a:ext cx="1" cy="12701"/>
              <a:chOff x="0" y="0"/>
              <a:chExt cx="0" cy="12700"/>
            </a:xfrm>
          </p:grpSpPr>
          <p:sp>
            <p:nvSpPr>
              <p:cNvPr id="186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6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68" name="Google Shape;348;p2"/>
            <p:cNvSpPr/>
            <p:nvPr/>
          </p:nvSpPr>
          <p:spPr>
            <a:xfrm rot="10800000">
              <a:off x="1416274" y="719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71" name="Google Shape;349;p2"/>
            <p:cNvGrpSpPr/>
            <p:nvPr/>
          </p:nvGrpSpPr>
          <p:grpSpPr>
            <a:xfrm>
              <a:off x="509392" y="402277"/>
              <a:ext cx="1" cy="12701"/>
              <a:chOff x="0" y="0"/>
              <a:chExt cx="0" cy="12700"/>
            </a:xfrm>
          </p:grpSpPr>
          <p:sp>
            <p:nvSpPr>
              <p:cNvPr id="186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7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74" name="Google Shape;350;p2"/>
            <p:cNvGrpSpPr/>
            <p:nvPr/>
          </p:nvGrpSpPr>
          <p:grpSpPr>
            <a:xfrm>
              <a:off x="496651" y="394698"/>
              <a:ext cx="1" cy="12701"/>
              <a:chOff x="0" y="0"/>
              <a:chExt cx="0" cy="12700"/>
            </a:xfrm>
          </p:grpSpPr>
          <p:sp>
            <p:nvSpPr>
              <p:cNvPr id="187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7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75" name="Google Shape;351;p2"/>
            <p:cNvSpPr/>
            <p:nvPr/>
          </p:nvSpPr>
          <p:spPr>
            <a:xfrm rot="10800000">
              <a:off x="488422" y="3938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6261" y="21600"/>
                  </a:cubicBezTo>
                  <a:cubicBezTo>
                    <a:pt x="9391" y="21600"/>
                    <a:pt x="14400" y="16026"/>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78" name="Google Shape;352;p2"/>
            <p:cNvGrpSpPr/>
            <p:nvPr/>
          </p:nvGrpSpPr>
          <p:grpSpPr>
            <a:xfrm>
              <a:off x="540306" y="400491"/>
              <a:ext cx="12701" cy="1"/>
              <a:chOff x="0" y="0"/>
              <a:chExt cx="12700" cy="0"/>
            </a:xfrm>
          </p:grpSpPr>
          <p:sp>
            <p:nvSpPr>
              <p:cNvPr id="187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7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79" name="Google Shape;353;p2"/>
            <p:cNvSpPr/>
            <p:nvPr/>
          </p:nvSpPr>
          <p:spPr>
            <a:xfrm rot="10800000">
              <a:off x="489640" y="3910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82" name="Google Shape;354;p2"/>
            <p:cNvGrpSpPr/>
            <p:nvPr/>
          </p:nvGrpSpPr>
          <p:grpSpPr>
            <a:xfrm>
              <a:off x="500286" y="389845"/>
              <a:ext cx="1" cy="12701"/>
              <a:chOff x="0" y="0"/>
              <a:chExt cx="0" cy="12700"/>
            </a:xfrm>
          </p:grpSpPr>
          <p:sp>
            <p:nvSpPr>
              <p:cNvPr id="188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8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83" name="Google Shape;356;p2"/>
            <p:cNvSpPr/>
            <p:nvPr/>
          </p:nvSpPr>
          <p:spPr>
            <a:xfrm rot="10800000">
              <a:off x="608584" y="3822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84" name="Google Shape;357;p2"/>
            <p:cNvSpPr/>
            <p:nvPr/>
          </p:nvSpPr>
          <p:spPr>
            <a:xfrm rot="10800000">
              <a:off x="480842" y="3808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85" name="Google Shape;359;p2"/>
            <p:cNvSpPr/>
            <p:nvPr/>
          </p:nvSpPr>
          <p:spPr>
            <a:xfrm rot="10800000">
              <a:off x="475680" y="3774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400" y="0"/>
                    <a:pt x="19096" y="21600"/>
                    <a:pt x="20661" y="21600"/>
                  </a:cubicBezTo>
                  <a:cubicBezTo>
                    <a:pt x="21600" y="21600"/>
                    <a:pt x="21600" y="1584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86" name="Google Shape;360;p2"/>
            <p:cNvSpPr/>
            <p:nvPr/>
          </p:nvSpPr>
          <p:spPr>
            <a:xfrm rot="10800000">
              <a:off x="473254" y="3719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87" name="Google Shape;361;p2"/>
            <p:cNvSpPr/>
            <p:nvPr/>
          </p:nvSpPr>
          <p:spPr>
            <a:xfrm rot="10800000">
              <a:off x="1420210" y="7218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116"/>
                    <a:pt x="0" y="21600"/>
                  </a:cubicBezTo>
                  <a:lnTo>
                    <a:pt x="21600" y="21600"/>
                  </a:lnTo>
                  <a:cubicBezTo>
                    <a:pt x="21600" y="21600"/>
                    <a:pt x="21600" y="0"/>
                    <a:pt x="1502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90" name="Google Shape;363;p2"/>
            <p:cNvGrpSpPr/>
            <p:nvPr/>
          </p:nvGrpSpPr>
          <p:grpSpPr>
            <a:xfrm>
              <a:off x="648935" y="361349"/>
              <a:ext cx="12701" cy="1"/>
              <a:chOff x="0" y="0"/>
              <a:chExt cx="12700" cy="0"/>
            </a:xfrm>
          </p:grpSpPr>
          <p:sp>
            <p:nvSpPr>
              <p:cNvPr id="188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8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91" name="Google Shape;364;p2"/>
            <p:cNvSpPr/>
            <p:nvPr/>
          </p:nvSpPr>
          <p:spPr>
            <a:xfrm rot="10800000">
              <a:off x="450497" y="3455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92" name="Google Shape;365;p2"/>
            <p:cNvSpPr/>
            <p:nvPr/>
          </p:nvSpPr>
          <p:spPr>
            <a:xfrm rot="10800000">
              <a:off x="467033" y="33158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93" name="Google Shape;366;p2"/>
            <p:cNvSpPr/>
            <p:nvPr/>
          </p:nvSpPr>
          <p:spPr>
            <a:xfrm rot="10800000">
              <a:off x="460512" y="3252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94" name="Google Shape;367;p2"/>
            <p:cNvSpPr/>
            <p:nvPr/>
          </p:nvSpPr>
          <p:spPr>
            <a:xfrm rot="10800000">
              <a:off x="458086" y="3215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97" name="Google Shape;368;p2"/>
            <p:cNvGrpSpPr/>
            <p:nvPr/>
          </p:nvGrpSpPr>
          <p:grpSpPr>
            <a:xfrm>
              <a:off x="456868" y="328578"/>
              <a:ext cx="12701" cy="1"/>
              <a:chOff x="0" y="0"/>
              <a:chExt cx="12700" cy="0"/>
            </a:xfrm>
          </p:grpSpPr>
          <p:sp>
            <p:nvSpPr>
              <p:cNvPr id="189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9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00" name="Google Shape;369;p2"/>
            <p:cNvGrpSpPr/>
            <p:nvPr/>
          </p:nvGrpSpPr>
          <p:grpSpPr>
            <a:xfrm>
              <a:off x="455501" y="328578"/>
              <a:ext cx="12701" cy="1"/>
              <a:chOff x="0" y="0"/>
              <a:chExt cx="12700" cy="0"/>
            </a:xfrm>
          </p:grpSpPr>
          <p:sp>
            <p:nvSpPr>
              <p:cNvPr id="189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99"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03" name="Google Shape;370;p2"/>
            <p:cNvGrpSpPr/>
            <p:nvPr/>
          </p:nvGrpSpPr>
          <p:grpSpPr>
            <a:xfrm>
              <a:off x="463879" y="320199"/>
              <a:ext cx="1" cy="12701"/>
              <a:chOff x="0" y="0"/>
              <a:chExt cx="0" cy="12700"/>
            </a:xfrm>
          </p:grpSpPr>
          <p:sp>
            <p:nvSpPr>
              <p:cNvPr id="190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0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06" name="Google Shape;372;p2"/>
            <p:cNvGrpSpPr/>
            <p:nvPr/>
          </p:nvGrpSpPr>
          <p:grpSpPr>
            <a:xfrm>
              <a:off x="570650" y="324642"/>
              <a:ext cx="12701" cy="1"/>
              <a:chOff x="0" y="0"/>
              <a:chExt cx="12700" cy="0"/>
            </a:xfrm>
          </p:grpSpPr>
          <p:sp>
            <p:nvSpPr>
              <p:cNvPr id="190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0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09" name="Google Shape;373;p2"/>
            <p:cNvGrpSpPr/>
            <p:nvPr/>
          </p:nvGrpSpPr>
          <p:grpSpPr>
            <a:xfrm>
              <a:off x="423797" y="322207"/>
              <a:ext cx="12701" cy="1"/>
              <a:chOff x="0" y="0"/>
              <a:chExt cx="12700" cy="0"/>
            </a:xfrm>
          </p:grpSpPr>
          <p:sp>
            <p:nvSpPr>
              <p:cNvPr id="190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0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10" name="Google Shape;374;p2"/>
            <p:cNvSpPr/>
            <p:nvPr/>
          </p:nvSpPr>
          <p:spPr>
            <a:xfrm rot="10800000">
              <a:off x="528152" y="305461"/>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913" name="Google Shape;375;p2"/>
            <p:cNvGrpSpPr/>
            <p:nvPr/>
          </p:nvGrpSpPr>
          <p:grpSpPr>
            <a:xfrm>
              <a:off x="1337990" y="655974"/>
              <a:ext cx="12701" cy="1"/>
              <a:chOff x="0" y="0"/>
              <a:chExt cx="12700" cy="0"/>
            </a:xfrm>
          </p:grpSpPr>
          <p:sp>
            <p:nvSpPr>
              <p:cNvPr id="1911"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1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14" name="Google Shape;377;p2"/>
            <p:cNvSpPr/>
            <p:nvPr/>
          </p:nvSpPr>
          <p:spPr>
            <a:xfrm rot="10800000">
              <a:off x="394828" y="2960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15" name="Google Shape;379;p2"/>
            <p:cNvSpPr/>
            <p:nvPr/>
          </p:nvSpPr>
          <p:spPr>
            <a:xfrm rot="10800000">
              <a:off x="423797" y="2924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18" name="Google Shape;380;p2"/>
            <p:cNvGrpSpPr/>
            <p:nvPr/>
          </p:nvGrpSpPr>
          <p:grpSpPr>
            <a:xfrm>
              <a:off x="425164" y="299459"/>
              <a:ext cx="12701" cy="1"/>
              <a:chOff x="0" y="0"/>
              <a:chExt cx="12700" cy="0"/>
            </a:xfrm>
          </p:grpSpPr>
          <p:sp>
            <p:nvSpPr>
              <p:cNvPr id="191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1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21" name="Google Shape;382;p2"/>
            <p:cNvGrpSpPr/>
            <p:nvPr/>
          </p:nvGrpSpPr>
          <p:grpSpPr>
            <a:xfrm>
              <a:off x="1340417" y="635644"/>
              <a:ext cx="12701" cy="1"/>
              <a:chOff x="0" y="0"/>
              <a:chExt cx="12700" cy="0"/>
            </a:xfrm>
          </p:grpSpPr>
          <p:sp>
            <p:nvSpPr>
              <p:cNvPr id="1919"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2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24" name="Google Shape;383;p2"/>
            <p:cNvGrpSpPr/>
            <p:nvPr/>
          </p:nvGrpSpPr>
          <p:grpSpPr>
            <a:xfrm>
              <a:off x="417576" y="293089"/>
              <a:ext cx="12701" cy="1"/>
              <a:chOff x="0" y="0"/>
              <a:chExt cx="12700" cy="0"/>
            </a:xfrm>
          </p:grpSpPr>
          <p:sp>
            <p:nvSpPr>
              <p:cNvPr id="192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2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25" name="Google Shape;385;p2"/>
            <p:cNvSpPr/>
            <p:nvPr/>
          </p:nvSpPr>
          <p:spPr>
            <a:xfrm rot="10800000">
              <a:off x="363116" y="2709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26" name="Google Shape;386;p2"/>
            <p:cNvSpPr/>
            <p:nvPr/>
          </p:nvSpPr>
          <p:spPr>
            <a:xfrm rot="10800000">
              <a:off x="344304" y="2519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27" name="Google Shape;387;p2"/>
            <p:cNvSpPr/>
            <p:nvPr/>
          </p:nvSpPr>
          <p:spPr>
            <a:xfrm rot="10800000">
              <a:off x="341727" y="2505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30" name="Google Shape;388;p2"/>
            <p:cNvGrpSpPr/>
            <p:nvPr/>
          </p:nvGrpSpPr>
          <p:grpSpPr>
            <a:xfrm>
              <a:off x="347371" y="250571"/>
              <a:ext cx="1" cy="12701"/>
              <a:chOff x="0" y="0"/>
              <a:chExt cx="0" cy="12700"/>
            </a:xfrm>
          </p:grpSpPr>
          <p:sp>
            <p:nvSpPr>
              <p:cNvPr id="192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2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33" name="Google Shape;391;p2"/>
            <p:cNvGrpSpPr/>
            <p:nvPr/>
          </p:nvGrpSpPr>
          <p:grpSpPr>
            <a:xfrm>
              <a:off x="323974" y="249993"/>
              <a:ext cx="12701" cy="1"/>
              <a:chOff x="0" y="0"/>
              <a:chExt cx="12700" cy="0"/>
            </a:xfrm>
          </p:grpSpPr>
          <p:sp>
            <p:nvSpPr>
              <p:cNvPr id="1931"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3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36" name="Google Shape;392;p2"/>
            <p:cNvGrpSpPr/>
            <p:nvPr/>
          </p:nvGrpSpPr>
          <p:grpSpPr>
            <a:xfrm>
              <a:off x="326550" y="246358"/>
              <a:ext cx="12701" cy="1"/>
              <a:chOff x="0" y="0"/>
              <a:chExt cx="12700" cy="0"/>
            </a:xfrm>
          </p:grpSpPr>
          <p:sp>
            <p:nvSpPr>
              <p:cNvPr id="1934"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3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39" name="Google Shape;393;p2"/>
            <p:cNvGrpSpPr/>
            <p:nvPr/>
          </p:nvGrpSpPr>
          <p:grpSpPr>
            <a:xfrm>
              <a:off x="324623" y="236761"/>
              <a:ext cx="1" cy="12701"/>
              <a:chOff x="0" y="0"/>
              <a:chExt cx="0" cy="12700"/>
            </a:xfrm>
          </p:grpSpPr>
          <p:sp>
            <p:nvSpPr>
              <p:cNvPr id="193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3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42" name="Google Shape;394;p2"/>
            <p:cNvGrpSpPr/>
            <p:nvPr/>
          </p:nvGrpSpPr>
          <p:grpSpPr>
            <a:xfrm>
              <a:off x="566706" y="239987"/>
              <a:ext cx="12701" cy="1"/>
              <a:chOff x="0" y="0"/>
              <a:chExt cx="12700" cy="0"/>
            </a:xfrm>
          </p:grpSpPr>
          <p:sp>
            <p:nvSpPr>
              <p:cNvPr id="194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4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43" name="Google Shape;395;p2"/>
            <p:cNvSpPr/>
            <p:nvPr/>
          </p:nvSpPr>
          <p:spPr>
            <a:xfrm rot="10800000">
              <a:off x="298791" y="2278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46" name="Google Shape;396;p2"/>
            <p:cNvGrpSpPr/>
            <p:nvPr/>
          </p:nvGrpSpPr>
          <p:grpSpPr>
            <a:xfrm>
              <a:off x="266669" y="210211"/>
              <a:ext cx="1" cy="12701"/>
              <a:chOff x="0" y="0"/>
              <a:chExt cx="0" cy="12700"/>
            </a:xfrm>
          </p:grpSpPr>
          <p:sp>
            <p:nvSpPr>
              <p:cNvPr id="194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4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47" name="Google Shape;397;p2"/>
            <p:cNvSpPr/>
            <p:nvPr/>
          </p:nvSpPr>
          <p:spPr>
            <a:xfrm rot="10800000">
              <a:off x="1383503" y="7475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50" name="Google Shape;398;p2"/>
            <p:cNvGrpSpPr/>
            <p:nvPr/>
          </p:nvGrpSpPr>
          <p:grpSpPr>
            <a:xfrm>
              <a:off x="255704" y="213287"/>
              <a:ext cx="12701" cy="1"/>
              <a:chOff x="0" y="0"/>
              <a:chExt cx="12700" cy="0"/>
            </a:xfrm>
          </p:grpSpPr>
          <p:sp>
            <p:nvSpPr>
              <p:cNvPr id="194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4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53" name="Google Shape;400;p2"/>
            <p:cNvGrpSpPr/>
            <p:nvPr/>
          </p:nvGrpSpPr>
          <p:grpSpPr>
            <a:xfrm>
              <a:off x="236892" y="210851"/>
              <a:ext cx="12701" cy="1"/>
              <a:chOff x="0" y="0"/>
              <a:chExt cx="12700" cy="0"/>
            </a:xfrm>
          </p:grpSpPr>
          <p:sp>
            <p:nvSpPr>
              <p:cNvPr id="195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5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54" name="Google Shape;401;p2"/>
            <p:cNvSpPr/>
            <p:nvPr/>
          </p:nvSpPr>
          <p:spPr>
            <a:xfrm rot="10800000">
              <a:off x="1377132" y="6450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57" name="Google Shape;402;p2"/>
            <p:cNvGrpSpPr/>
            <p:nvPr/>
          </p:nvGrpSpPr>
          <p:grpSpPr>
            <a:xfrm>
              <a:off x="1262141" y="660827"/>
              <a:ext cx="12701" cy="1"/>
              <a:chOff x="0" y="0"/>
              <a:chExt cx="12700" cy="0"/>
            </a:xfrm>
          </p:grpSpPr>
          <p:sp>
            <p:nvSpPr>
              <p:cNvPr id="195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5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60" name="Google Shape;404;p2"/>
            <p:cNvGrpSpPr/>
            <p:nvPr/>
          </p:nvGrpSpPr>
          <p:grpSpPr>
            <a:xfrm>
              <a:off x="85186" y="190521"/>
              <a:ext cx="12701" cy="1"/>
              <a:chOff x="0" y="0"/>
              <a:chExt cx="12700" cy="0"/>
            </a:xfrm>
          </p:grpSpPr>
          <p:sp>
            <p:nvSpPr>
              <p:cNvPr id="195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5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61" name="Google Shape;405;p2"/>
            <p:cNvSpPr/>
            <p:nvPr/>
          </p:nvSpPr>
          <p:spPr>
            <a:xfrm rot="10800000">
              <a:off x="1393509" y="7539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64" name="Google Shape;406;p2"/>
            <p:cNvGrpSpPr/>
            <p:nvPr/>
          </p:nvGrpSpPr>
          <p:grpSpPr>
            <a:xfrm>
              <a:off x="59694" y="189321"/>
              <a:ext cx="12701" cy="1"/>
              <a:chOff x="0" y="0"/>
              <a:chExt cx="12700" cy="0"/>
            </a:xfrm>
          </p:grpSpPr>
          <p:sp>
            <p:nvSpPr>
              <p:cNvPr id="196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6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65" name="Google Shape;407;p2"/>
            <p:cNvSpPr/>
            <p:nvPr/>
          </p:nvSpPr>
          <p:spPr>
            <a:xfrm rot="10800000">
              <a:off x="87612" y="1810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66" name="Google Shape;408;p2"/>
            <p:cNvSpPr/>
            <p:nvPr/>
          </p:nvSpPr>
          <p:spPr>
            <a:xfrm rot="10800000">
              <a:off x="44535" y="1798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69" name="Google Shape;409;p2"/>
            <p:cNvGrpSpPr/>
            <p:nvPr/>
          </p:nvGrpSpPr>
          <p:grpSpPr>
            <a:xfrm>
              <a:off x="130698" y="186886"/>
              <a:ext cx="12701" cy="1"/>
              <a:chOff x="0" y="0"/>
              <a:chExt cx="12700" cy="0"/>
            </a:xfrm>
          </p:grpSpPr>
          <p:sp>
            <p:nvSpPr>
              <p:cNvPr id="196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6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72" name="Google Shape;411;p2"/>
            <p:cNvGrpSpPr/>
            <p:nvPr/>
          </p:nvGrpSpPr>
          <p:grpSpPr>
            <a:xfrm>
              <a:off x="150160" y="177448"/>
              <a:ext cx="1" cy="12701"/>
              <a:chOff x="0" y="0"/>
              <a:chExt cx="0" cy="12700"/>
            </a:xfrm>
          </p:grpSpPr>
          <p:sp>
            <p:nvSpPr>
              <p:cNvPr id="197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7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73" name="Google Shape;412;p2"/>
            <p:cNvSpPr/>
            <p:nvPr/>
          </p:nvSpPr>
          <p:spPr>
            <a:xfrm rot="10800000">
              <a:off x="52114" y="1700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400" y="21600"/>
                    <a:pt x="10800" y="21600"/>
                  </a:cubicBezTo>
                  <a:cubicBezTo>
                    <a:pt x="16200" y="21600"/>
                    <a:pt x="21600" y="14538"/>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76" name="Google Shape;413;p2"/>
            <p:cNvGrpSpPr/>
            <p:nvPr/>
          </p:nvGrpSpPr>
          <p:grpSpPr>
            <a:xfrm>
              <a:off x="66064" y="172927"/>
              <a:ext cx="12701" cy="1"/>
              <a:chOff x="0" y="0"/>
              <a:chExt cx="12700" cy="0"/>
            </a:xfrm>
          </p:grpSpPr>
          <p:sp>
            <p:nvSpPr>
              <p:cNvPr id="197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7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77" name="Google Shape;415;p2"/>
            <p:cNvSpPr/>
            <p:nvPr/>
          </p:nvSpPr>
          <p:spPr>
            <a:xfrm rot="10800000">
              <a:off x="91406" y="1609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78" name="Google Shape;416;p2"/>
            <p:cNvSpPr/>
            <p:nvPr/>
          </p:nvSpPr>
          <p:spPr>
            <a:xfrm rot="10800000">
              <a:off x="493425" y="1598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026"/>
                    <a:pt x="11805" y="21600"/>
                    <a:pt x="15070"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79" name="Google Shape;417;p2"/>
            <p:cNvSpPr/>
            <p:nvPr/>
          </p:nvSpPr>
          <p:spPr>
            <a:xfrm rot="10800000">
              <a:off x="35728" y="1443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82" name="Google Shape;418;p2"/>
            <p:cNvGrpSpPr/>
            <p:nvPr/>
          </p:nvGrpSpPr>
          <p:grpSpPr>
            <a:xfrm>
              <a:off x="131907" y="146526"/>
              <a:ext cx="12701" cy="1"/>
              <a:chOff x="0" y="0"/>
              <a:chExt cx="12700" cy="0"/>
            </a:xfrm>
          </p:grpSpPr>
          <p:sp>
            <p:nvSpPr>
              <p:cNvPr id="198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8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83" name="Google Shape;419;p2"/>
            <p:cNvSpPr/>
            <p:nvPr/>
          </p:nvSpPr>
          <p:spPr>
            <a:xfrm rot="10800000">
              <a:off x="461383" y="13814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84" name="Google Shape;420;p2"/>
            <p:cNvSpPr/>
            <p:nvPr/>
          </p:nvSpPr>
          <p:spPr>
            <a:xfrm rot="10800000">
              <a:off x="68650" y="1319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87" name="Google Shape;421;p2"/>
            <p:cNvGrpSpPr/>
            <p:nvPr/>
          </p:nvGrpSpPr>
          <p:grpSpPr>
            <a:xfrm>
              <a:off x="299440" y="101590"/>
              <a:ext cx="1" cy="12701"/>
              <a:chOff x="0" y="0"/>
              <a:chExt cx="0" cy="12700"/>
            </a:xfrm>
          </p:grpSpPr>
          <p:sp>
            <p:nvSpPr>
              <p:cNvPr id="198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8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90" name="Google Shape;422;p2"/>
            <p:cNvGrpSpPr/>
            <p:nvPr/>
          </p:nvGrpSpPr>
          <p:grpSpPr>
            <a:xfrm>
              <a:off x="276675" y="91275"/>
              <a:ext cx="1" cy="12701"/>
              <a:chOff x="0" y="0"/>
              <a:chExt cx="0" cy="12700"/>
            </a:xfrm>
          </p:grpSpPr>
          <p:sp>
            <p:nvSpPr>
              <p:cNvPr id="198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8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93" name="Google Shape;424;p2"/>
            <p:cNvGrpSpPr/>
            <p:nvPr/>
          </p:nvGrpSpPr>
          <p:grpSpPr>
            <a:xfrm>
              <a:off x="16339" y="42118"/>
              <a:ext cx="1" cy="12701"/>
              <a:chOff x="0" y="0"/>
              <a:chExt cx="0" cy="12700"/>
            </a:xfrm>
          </p:grpSpPr>
          <p:sp>
            <p:nvSpPr>
              <p:cNvPr id="199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9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96" name="Google Shape;425;p2"/>
            <p:cNvGrpSpPr/>
            <p:nvPr/>
          </p:nvGrpSpPr>
          <p:grpSpPr>
            <a:xfrm>
              <a:off x="54281" y="18153"/>
              <a:ext cx="1" cy="12701"/>
              <a:chOff x="0" y="0"/>
              <a:chExt cx="0" cy="12700"/>
            </a:xfrm>
          </p:grpSpPr>
          <p:sp>
            <p:nvSpPr>
              <p:cNvPr id="199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9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97" name="Google Shape;426;p2"/>
            <p:cNvSpPr/>
            <p:nvPr/>
          </p:nvSpPr>
          <p:spPr>
            <a:xfrm rot="10800000">
              <a:off x="794541" y="791105"/>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cubicBezTo>
                    <a:pt x="4800" y="5104"/>
                    <a:pt x="-6000" y="10134"/>
                    <a:pt x="4800" y="21600"/>
                  </a:cubicBezTo>
                  <a:cubicBezTo>
                    <a:pt x="4800" y="21600"/>
                    <a:pt x="15600" y="21600"/>
                    <a:pt x="15600" y="16496"/>
                  </a:cubicBezTo>
                  <a:cubicBezTo>
                    <a:pt x="15600" y="10134"/>
                    <a:pt x="4800" y="5104"/>
                    <a:pt x="4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98" name="Google Shape;427;p2"/>
            <p:cNvSpPr/>
            <p:nvPr/>
          </p:nvSpPr>
          <p:spPr>
            <a:xfrm rot="10800000">
              <a:off x="388608" y="6752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817" y="0"/>
                  </a:moveTo>
                  <a:cubicBezTo>
                    <a:pt x="0" y="0"/>
                    <a:pt x="0" y="7200"/>
                    <a:pt x="0" y="21600"/>
                  </a:cubicBezTo>
                  <a:lnTo>
                    <a:pt x="21600" y="21600"/>
                  </a:lnTo>
                  <a:cubicBezTo>
                    <a:pt x="10957" y="7200"/>
                    <a:pt x="5635" y="0"/>
                    <a:pt x="281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99" name="Google Shape;428;p2"/>
            <p:cNvSpPr/>
            <p:nvPr/>
          </p:nvSpPr>
          <p:spPr>
            <a:xfrm rot="10800000">
              <a:off x="249486" y="106675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00" name="Google Shape;429;p2"/>
            <p:cNvSpPr/>
            <p:nvPr/>
          </p:nvSpPr>
          <p:spPr>
            <a:xfrm rot="10800000">
              <a:off x="776067" y="71600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15600" y="21600"/>
                    <a:pt x="4800" y="0"/>
                    <a:pt x="4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01" name="Google Shape;430;p2"/>
            <p:cNvSpPr/>
            <p:nvPr/>
          </p:nvSpPr>
          <p:spPr>
            <a:xfrm rot="10800000">
              <a:off x="444736" y="6337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5478" y="10957"/>
                    <a:pt x="10800" y="10957"/>
                    <a:pt x="14870" y="10957"/>
                  </a:cubicBezTo>
                  <a:cubicBezTo>
                    <a:pt x="18939" y="10957"/>
                    <a:pt x="21600" y="1095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04" name="Google Shape;431;p2"/>
            <p:cNvGrpSpPr/>
            <p:nvPr/>
          </p:nvGrpSpPr>
          <p:grpSpPr>
            <a:xfrm>
              <a:off x="187444" y="1003683"/>
              <a:ext cx="12701" cy="1"/>
              <a:chOff x="0" y="0"/>
              <a:chExt cx="12700" cy="0"/>
            </a:xfrm>
          </p:grpSpPr>
          <p:sp>
            <p:nvSpPr>
              <p:cNvPr id="200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0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07" name="Google Shape;432;p2"/>
            <p:cNvGrpSpPr/>
            <p:nvPr/>
          </p:nvGrpSpPr>
          <p:grpSpPr>
            <a:xfrm>
              <a:off x="798215" y="902351"/>
              <a:ext cx="12701" cy="1"/>
              <a:chOff x="0" y="0"/>
              <a:chExt cx="12700" cy="0"/>
            </a:xfrm>
          </p:grpSpPr>
          <p:sp>
            <p:nvSpPr>
              <p:cNvPr id="200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0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08" name="Google Shape;433;p2"/>
            <p:cNvSpPr/>
            <p:nvPr/>
          </p:nvSpPr>
          <p:spPr>
            <a:xfrm rot="10800000">
              <a:off x="404985" y="6653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09" name="Google Shape;435;p2"/>
            <p:cNvSpPr/>
            <p:nvPr/>
          </p:nvSpPr>
          <p:spPr>
            <a:xfrm rot="10800000">
              <a:off x="480842" y="612238"/>
              <a:ext cx="12701" cy="12701"/>
            </a:xfrm>
            <a:prstGeom prst="rect">
              <a:avLst/>
            </a:pr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12" name="Google Shape;436;p2"/>
            <p:cNvGrpSpPr/>
            <p:nvPr/>
          </p:nvGrpSpPr>
          <p:grpSpPr>
            <a:xfrm>
              <a:off x="434761" y="648954"/>
              <a:ext cx="1" cy="12701"/>
              <a:chOff x="0" y="0"/>
              <a:chExt cx="0" cy="12700"/>
            </a:xfrm>
          </p:grpSpPr>
          <p:sp>
            <p:nvSpPr>
              <p:cNvPr id="201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1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13" name="Google Shape;437;p2"/>
            <p:cNvSpPr/>
            <p:nvPr/>
          </p:nvSpPr>
          <p:spPr>
            <a:xfrm rot="10800000">
              <a:off x="498437" y="6012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294" y="0"/>
                    <a:pt x="19376" y="21600"/>
                    <a:pt x="20965" y="21600"/>
                  </a:cubicBezTo>
                  <a:cubicBezTo>
                    <a:pt x="21600" y="21600"/>
                    <a:pt x="21600" y="16484"/>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14" name="Google Shape;438;p2"/>
            <p:cNvSpPr/>
            <p:nvPr/>
          </p:nvSpPr>
          <p:spPr>
            <a:xfrm rot="10800000">
              <a:off x="431385" y="6450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15" name="Google Shape;439;p2"/>
            <p:cNvSpPr/>
            <p:nvPr/>
          </p:nvSpPr>
          <p:spPr>
            <a:xfrm rot="10800000">
              <a:off x="361907" y="7020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18" name="Google Shape;440;p2"/>
            <p:cNvGrpSpPr/>
            <p:nvPr/>
          </p:nvGrpSpPr>
          <p:grpSpPr>
            <a:xfrm>
              <a:off x="360689" y="710275"/>
              <a:ext cx="12701" cy="1"/>
              <a:chOff x="0" y="0"/>
              <a:chExt cx="12700" cy="0"/>
            </a:xfrm>
          </p:grpSpPr>
          <p:sp>
            <p:nvSpPr>
              <p:cNvPr id="201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1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21" name="Google Shape;441;p2"/>
            <p:cNvGrpSpPr/>
            <p:nvPr/>
          </p:nvGrpSpPr>
          <p:grpSpPr>
            <a:xfrm>
              <a:off x="367701" y="703264"/>
              <a:ext cx="1" cy="12701"/>
              <a:chOff x="0" y="0"/>
              <a:chExt cx="0" cy="12700"/>
            </a:xfrm>
          </p:grpSpPr>
          <p:sp>
            <p:nvSpPr>
              <p:cNvPr id="201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2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22" name="Google Shape;443;p2"/>
            <p:cNvSpPr/>
            <p:nvPr/>
          </p:nvSpPr>
          <p:spPr>
            <a:xfrm rot="10800000">
              <a:off x="281037" y="11128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25" name="Google Shape;444;p2"/>
            <p:cNvGrpSpPr/>
            <p:nvPr/>
          </p:nvGrpSpPr>
          <p:grpSpPr>
            <a:xfrm>
              <a:off x="451138" y="635004"/>
              <a:ext cx="1" cy="12701"/>
              <a:chOff x="0" y="0"/>
              <a:chExt cx="0" cy="12700"/>
            </a:xfrm>
          </p:grpSpPr>
          <p:sp>
            <p:nvSpPr>
              <p:cNvPr id="202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2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28" name="Google Shape;445;p2"/>
            <p:cNvGrpSpPr/>
            <p:nvPr/>
          </p:nvGrpSpPr>
          <p:grpSpPr>
            <a:xfrm>
              <a:off x="453573" y="633786"/>
              <a:ext cx="1" cy="12701"/>
              <a:chOff x="0" y="0"/>
              <a:chExt cx="0" cy="12700"/>
            </a:xfrm>
          </p:grpSpPr>
          <p:sp>
            <p:nvSpPr>
              <p:cNvPr id="202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2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31" name="Google Shape;447;p2"/>
            <p:cNvGrpSpPr/>
            <p:nvPr/>
          </p:nvGrpSpPr>
          <p:grpSpPr>
            <a:xfrm>
              <a:off x="783047" y="750635"/>
              <a:ext cx="12701" cy="1"/>
              <a:chOff x="0" y="0"/>
              <a:chExt cx="12700" cy="0"/>
            </a:xfrm>
          </p:grpSpPr>
          <p:sp>
            <p:nvSpPr>
              <p:cNvPr id="202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3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32" name="Google Shape;448;p2"/>
            <p:cNvSpPr/>
            <p:nvPr/>
          </p:nvSpPr>
          <p:spPr>
            <a:xfrm rot="10800000">
              <a:off x="308806" y="7548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5574"/>
                    <a:pt x="0" y="21600"/>
                  </a:cubicBezTo>
                  <a:lnTo>
                    <a:pt x="21600" y="21600"/>
                  </a:lnTo>
                  <a:cubicBezTo>
                    <a:pt x="21600" y="21600"/>
                    <a:pt x="11896" y="0"/>
                    <a:pt x="56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33" name="Google Shape;449;p2"/>
            <p:cNvSpPr/>
            <p:nvPr/>
          </p:nvSpPr>
          <p:spPr>
            <a:xfrm rot="10800000">
              <a:off x="570650" y="11671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34" name="Google Shape;450;p2"/>
            <p:cNvSpPr/>
            <p:nvPr/>
          </p:nvSpPr>
          <p:spPr>
            <a:xfrm rot="10800000">
              <a:off x="777735" y="75879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35" name="Google Shape;451;p2"/>
            <p:cNvSpPr/>
            <p:nvPr/>
          </p:nvSpPr>
          <p:spPr>
            <a:xfrm rot="10800000">
              <a:off x="268446" y="8385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38" name="Google Shape;452;p2"/>
            <p:cNvGrpSpPr/>
            <p:nvPr/>
          </p:nvGrpSpPr>
          <p:grpSpPr>
            <a:xfrm>
              <a:off x="759722" y="671710"/>
              <a:ext cx="1" cy="12701"/>
              <a:chOff x="0" y="0"/>
              <a:chExt cx="0" cy="12700"/>
            </a:xfrm>
          </p:grpSpPr>
          <p:sp>
            <p:nvSpPr>
              <p:cNvPr id="203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3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41" name="Google Shape;454;p2"/>
            <p:cNvGrpSpPr/>
            <p:nvPr/>
          </p:nvGrpSpPr>
          <p:grpSpPr>
            <a:xfrm>
              <a:off x="585818" y="1167840"/>
              <a:ext cx="12701" cy="1"/>
              <a:chOff x="0" y="0"/>
              <a:chExt cx="12700" cy="0"/>
            </a:xfrm>
          </p:grpSpPr>
          <p:sp>
            <p:nvSpPr>
              <p:cNvPr id="203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4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42" name="Google Shape;455;p2"/>
            <p:cNvSpPr/>
            <p:nvPr/>
          </p:nvSpPr>
          <p:spPr>
            <a:xfrm rot="10800000">
              <a:off x="389817" y="7172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43" name="Google Shape;456;p2"/>
            <p:cNvSpPr/>
            <p:nvPr/>
          </p:nvSpPr>
          <p:spPr>
            <a:xfrm rot="10800000">
              <a:off x="268446" y="10837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46" name="Google Shape;457;p2"/>
            <p:cNvGrpSpPr/>
            <p:nvPr/>
          </p:nvGrpSpPr>
          <p:grpSpPr>
            <a:xfrm>
              <a:off x="726651" y="1064941"/>
              <a:ext cx="1" cy="12701"/>
              <a:chOff x="0" y="0"/>
              <a:chExt cx="0" cy="12700"/>
            </a:xfrm>
          </p:grpSpPr>
          <p:sp>
            <p:nvSpPr>
              <p:cNvPr id="204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4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47" name="Google Shape;458;p2"/>
            <p:cNvSpPr/>
            <p:nvPr/>
          </p:nvSpPr>
          <p:spPr>
            <a:xfrm rot="10800000">
              <a:off x="726001" y="10573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50" name="Google Shape;459;p2"/>
            <p:cNvGrpSpPr/>
            <p:nvPr/>
          </p:nvGrpSpPr>
          <p:grpSpPr>
            <a:xfrm>
              <a:off x="734221" y="1055993"/>
              <a:ext cx="1" cy="12701"/>
              <a:chOff x="0" y="0"/>
              <a:chExt cx="0" cy="12700"/>
            </a:xfrm>
          </p:grpSpPr>
          <p:sp>
            <p:nvSpPr>
              <p:cNvPr id="204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4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53" name="Google Shape;460;p2"/>
            <p:cNvGrpSpPr/>
            <p:nvPr/>
          </p:nvGrpSpPr>
          <p:grpSpPr>
            <a:xfrm>
              <a:off x="273449" y="1060419"/>
              <a:ext cx="12701" cy="1"/>
              <a:chOff x="0" y="0"/>
              <a:chExt cx="12700" cy="0"/>
            </a:xfrm>
          </p:grpSpPr>
          <p:sp>
            <p:nvSpPr>
              <p:cNvPr id="205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5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56" name="Google Shape;461;p2"/>
            <p:cNvGrpSpPr/>
            <p:nvPr/>
          </p:nvGrpSpPr>
          <p:grpSpPr>
            <a:xfrm>
              <a:off x="259080" y="1050982"/>
              <a:ext cx="1" cy="12701"/>
              <a:chOff x="0" y="0"/>
              <a:chExt cx="0" cy="12700"/>
            </a:xfrm>
          </p:grpSpPr>
          <p:sp>
            <p:nvSpPr>
              <p:cNvPr id="205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5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57" name="Google Shape;462;p2"/>
            <p:cNvSpPr/>
            <p:nvPr/>
          </p:nvSpPr>
          <p:spPr>
            <a:xfrm rot="10800000">
              <a:off x="709954" y="819023"/>
              <a:ext cx="12701" cy="12701"/>
            </a:xfrm>
            <a:custGeom>
              <a:avLst/>
              <a:gdLst/>
              <a:ahLst/>
              <a:cxnLst>
                <a:cxn ang="0">
                  <a:pos x="wd2" y="hd2"/>
                </a:cxn>
                <a:cxn ang="5400000">
                  <a:pos x="wd2" y="hd2"/>
                </a:cxn>
                <a:cxn ang="10800000">
                  <a:pos x="wd2" y="hd2"/>
                </a:cxn>
                <a:cxn ang="16200000">
                  <a:pos x="wd2" y="hd2"/>
                </a:cxn>
              </a:cxnLst>
              <a:rect l="0" t="0" r="r" b="b"/>
              <a:pathLst>
                <a:path w="17600" h="21600" extrusionOk="0">
                  <a:moveTo>
                    <a:pt x="14400" y="0"/>
                  </a:moveTo>
                  <a:cubicBezTo>
                    <a:pt x="7200" y="0"/>
                    <a:pt x="14400" y="11466"/>
                    <a:pt x="0" y="11466"/>
                  </a:cubicBezTo>
                  <a:cubicBezTo>
                    <a:pt x="14400" y="16570"/>
                    <a:pt x="7200" y="21600"/>
                    <a:pt x="14400" y="21600"/>
                  </a:cubicBezTo>
                  <a:cubicBezTo>
                    <a:pt x="14400" y="11466"/>
                    <a:pt x="21600" y="6362"/>
                    <a:pt x="144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58" name="Google Shape;463;p2"/>
            <p:cNvSpPr/>
            <p:nvPr/>
          </p:nvSpPr>
          <p:spPr>
            <a:xfrm rot="10800000">
              <a:off x="692021" y="7487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14400"/>
                    <a:pt x="0" y="72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59" name="Google Shape;464;p2"/>
            <p:cNvSpPr/>
            <p:nvPr/>
          </p:nvSpPr>
          <p:spPr>
            <a:xfrm rot="10800000">
              <a:off x="704191" y="93022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6642" y="0"/>
                  </a:moveTo>
                  <a:cubicBezTo>
                    <a:pt x="6642" y="5420"/>
                    <a:pt x="-8304" y="10839"/>
                    <a:pt x="6642" y="21600"/>
                  </a:cubicBezTo>
                  <a:cubicBezTo>
                    <a:pt x="6642" y="16259"/>
                    <a:pt x="13296" y="10839"/>
                    <a:pt x="664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0" name="Google Shape;465;p2"/>
            <p:cNvSpPr/>
            <p:nvPr/>
          </p:nvSpPr>
          <p:spPr>
            <a:xfrm rot="10800000">
              <a:off x="645389" y="1026249"/>
              <a:ext cx="12701" cy="12701"/>
            </a:xfrm>
            <a:custGeom>
              <a:avLst/>
              <a:gdLst/>
              <a:ahLst/>
              <a:cxnLst>
                <a:cxn ang="0">
                  <a:pos x="wd2" y="hd2"/>
                </a:cxn>
                <a:cxn ang="5400000">
                  <a:pos x="wd2" y="hd2"/>
                </a:cxn>
                <a:cxn ang="10800000">
                  <a:pos x="wd2" y="hd2"/>
                </a:cxn>
                <a:cxn ang="16200000">
                  <a:pos x="wd2" y="hd2"/>
                </a:cxn>
              </a:cxnLst>
              <a:rect l="0" t="0" r="r" b="b"/>
              <a:pathLst>
                <a:path w="15910" h="21600" extrusionOk="0">
                  <a:moveTo>
                    <a:pt x="15910" y="0"/>
                  </a:moveTo>
                  <a:cubicBezTo>
                    <a:pt x="3925" y="9615"/>
                    <a:pt x="-5690" y="9615"/>
                    <a:pt x="3925" y="21600"/>
                  </a:cubicBezTo>
                  <a:cubicBezTo>
                    <a:pt x="3925" y="21600"/>
                    <a:pt x="15910" y="9615"/>
                    <a:pt x="1591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1" name="Google Shape;466;p2"/>
            <p:cNvSpPr/>
            <p:nvPr/>
          </p:nvSpPr>
          <p:spPr>
            <a:xfrm rot="10800000">
              <a:off x="481451" y="7198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39" y="0"/>
                  </a:moveTo>
                  <a:cubicBezTo>
                    <a:pt x="10406" y="0"/>
                    <a:pt x="8672" y="21600"/>
                    <a:pt x="0" y="21600"/>
                  </a:cubicBezTo>
                  <a:cubicBezTo>
                    <a:pt x="10879" y="21600"/>
                    <a:pt x="10879" y="21600"/>
                    <a:pt x="21600" y="4909"/>
                  </a:cubicBezTo>
                  <a:cubicBezTo>
                    <a:pt x="19550" y="1473"/>
                    <a:pt x="17816" y="0"/>
                    <a:pt x="1623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2" name="Google Shape;467;p2"/>
            <p:cNvSpPr/>
            <p:nvPr/>
          </p:nvSpPr>
          <p:spPr>
            <a:xfrm rot="10800000">
              <a:off x="627996" y="10408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0"/>
                    <a:pt x="10721" y="21600"/>
                    <a:pt x="21600" y="21600"/>
                  </a:cubicBezTo>
                  <a:cubicBezTo>
                    <a:pt x="10721" y="0"/>
                    <a:pt x="10721"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3" name="Google Shape;468;p2"/>
            <p:cNvSpPr/>
            <p:nvPr/>
          </p:nvSpPr>
          <p:spPr>
            <a:xfrm rot="10800000">
              <a:off x="330678" y="89351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4" name="Google Shape;469;p2"/>
            <p:cNvSpPr/>
            <p:nvPr/>
          </p:nvSpPr>
          <p:spPr>
            <a:xfrm rot="10800000">
              <a:off x="710833" y="8480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lnTo>
                    <a:pt x="21600" y="10800"/>
                  </a:lnTo>
                  <a:cubicBezTo>
                    <a:pt x="21600" y="108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5" name="Google Shape;470;p2"/>
            <p:cNvSpPr/>
            <p:nvPr/>
          </p:nvSpPr>
          <p:spPr>
            <a:xfrm rot="10800000">
              <a:off x="330194" y="89805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6" name="Google Shape;471;p2"/>
            <p:cNvSpPr/>
            <p:nvPr/>
          </p:nvSpPr>
          <p:spPr>
            <a:xfrm rot="10800000">
              <a:off x="578848" y="6591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538"/>
                    <a:pt x="8199" y="21600"/>
                    <a:pt x="10879" y="21600"/>
                  </a:cubicBezTo>
                  <a:cubicBezTo>
                    <a:pt x="13559" y="21600"/>
                    <a:pt x="16239" y="14538"/>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7" name="Google Shape;472;p2"/>
            <p:cNvSpPr/>
            <p:nvPr/>
          </p:nvSpPr>
          <p:spPr>
            <a:xfrm rot="10800000">
              <a:off x="575512" y="6600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cubicBezTo>
                    <a:pt x="5635" y="0"/>
                    <a:pt x="0" y="7200"/>
                    <a:pt x="0" y="21600"/>
                  </a:cubicBezTo>
                  <a:lnTo>
                    <a:pt x="21600" y="21600"/>
                  </a:lnTo>
                  <a:cubicBezTo>
                    <a:pt x="21600" y="7200"/>
                    <a:pt x="16278" y="0"/>
                    <a:pt x="1095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8" name="Google Shape;473;p2"/>
            <p:cNvSpPr/>
            <p:nvPr/>
          </p:nvSpPr>
          <p:spPr>
            <a:xfrm rot="10800000">
              <a:off x="531177" y="109770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9" name="Google Shape;474;p2"/>
            <p:cNvSpPr/>
            <p:nvPr/>
          </p:nvSpPr>
          <p:spPr>
            <a:xfrm rot="10800000">
              <a:off x="400098" y="1091333"/>
              <a:ext cx="12701" cy="12701"/>
            </a:xfrm>
            <a:custGeom>
              <a:avLst/>
              <a:gdLst/>
              <a:ahLst/>
              <a:cxnLst>
                <a:cxn ang="0">
                  <a:pos x="wd2" y="hd2"/>
                </a:cxn>
                <a:cxn ang="5400000">
                  <a:pos x="wd2" y="hd2"/>
                </a:cxn>
                <a:cxn ang="10800000">
                  <a:pos x="wd2" y="hd2"/>
                </a:cxn>
                <a:cxn ang="16200000">
                  <a:pos x="wd2" y="hd2"/>
                </a:cxn>
              </a:cxnLst>
              <a:rect l="0" t="0" r="r" b="b"/>
              <a:pathLst>
                <a:path w="15644" h="21600" extrusionOk="0">
                  <a:moveTo>
                    <a:pt x="4765" y="0"/>
                  </a:moveTo>
                  <a:cubicBezTo>
                    <a:pt x="-5956" y="0"/>
                    <a:pt x="4765" y="21600"/>
                    <a:pt x="4765" y="21600"/>
                  </a:cubicBezTo>
                  <a:lnTo>
                    <a:pt x="15644" y="21600"/>
                  </a:lnTo>
                  <a:cubicBezTo>
                    <a:pt x="4765" y="21600"/>
                    <a:pt x="15644" y="0"/>
                    <a:pt x="47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70" name="Google Shape;475;p2"/>
            <p:cNvSpPr/>
            <p:nvPr/>
          </p:nvSpPr>
          <p:spPr>
            <a:xfrm rot="10800000">
              <a:off x="686709" y="72602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73" name="Google Shape;476;p2"/>
            <p:cNvGrpSpPr/>
            <p:nvPr/>
          </p:nvGrpSpPr>
          <p:grpSpPr>
            <a:xfrm>
              <a:off x="647726" y="1031301"/>
              <a:ext cx="12701" cy="1"/>
              <a:chOff x="0" y="0"/>
              <a:chExt cx="12700" cy="0"/>
            </a:xfrm>
          </p:grpSpPr>
          <p:sp>
            <p:nvSpPr>
              <p:cNvPr id="207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7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76" name="Google Shape;478;p2"/>
            <p:cNvGrpSpPr/>
            <p:nvPr/>
          </p:nvGrpSpPr>
          <p:grpSpPr>
            <a:xfrm>
              <a:off x="328558" y="1016701"/>
              <a:ext cx="1" cy="12701"/>
              <a:chOff x="0" y="0"/>
              <a:chExt cx="0" cy="12700"/>
            </a:xfrm>
          </p:grpSpPr>
          <p:sp>
            <p:nvSpPr>
              <p:cNvPr id="207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7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79" name="Google Shape;479;p2"/>
            <p:cNvGrpSpPr/>
            <p:nvPr/>
          </p:nvGrpSpPr>
          <p:grpSpPr>
            <a:xfrm>
              <a:off x="691444" y="976341"/>
              <a:ext cx="1" cy="12701"/>
              <a:chOff x="0" y="0"/>
              <a:chExt cx="0" cy="12700"/>
            </a:xfrm>
          </p:grpSpPr>
          <p:sp>
            <p:nvSpPr>
              <p:cNvPr id="207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7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82" name="Google Shape;480;p2"/>
            <p:cNvGrpSpPr/>
            <p:nvPr/>
          </p:nvGrpSpPr>
          <p:grpSpPr>
            <a:xfrm>
              <a:off x="714209" y="915652"/>
              <a:ext cx="1" cy="12701"/>
              <a:chOff x="0" y="0"/>
              <a:chExt cx="0" cy="12700"/>
            </a:xfrm>
          </p:grpSpPr>
          <p:sp>
            <p:nvSpPr>
              <p:cNvPr id="208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8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85" name="Google Shape;481;p2"/>
            <p:cNvGrpSpPr/>
            <p:nvPr/>
          </p:nvGrpSpPr>
          <p:grpSpPr>
            <a:xfrm>
              <a:off x="343095" y="874732"/>
              <a:ext cx="12701" cy="1"/>
              <a:chOff x="0" y="0"/>
              <a:chExt cx="12700" cy="0"/>
            </a:xfrm>
          </p:grpSpPr>
          <p:sp>
            <p:nvSpPr>
              <p:cNvPr id="208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8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86" name="Google Shape;482;p2"/>
            <p:cNvSpPr/>
            <p:nvPr/>
          </p:nvSpPr>
          <p:spPr>
            <a:xfrm rot="10800000">
              <a:off x="360842" y="841609"/>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2089" name="Google Shape;483;p2"/>
            <p:cNvGrpSpPr/>
            <p:nvPr/>
          </p:nvGrpSpPr>
          <p:grpSpPr>
            <a:xfrm>
              <a:off x="712042" y="839226"/>
              <a:ext cx="12701" cy="1"/>
              <a:chOff x="0" y="0"/>
              <a:chExt cx="12700" cy="0"/>
            </a:xfrm>
          </p:grpSpPr>
          <p:sp>
            <p:nvSpPr>
              <p:cNvPr id="208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8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90" name="Google Shape;484;p2"/>
            <p:cNvSpPr/>
            <p:nvPr/>
          </p:nvSpPr>
          <p:spPr>
            <a:xfrm rot="10800000">
              <a:off x="370066" y="828851"/>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2093" name="Google Shape;485;p2"/>
            <p:cNvGrpSpPr/>
            <p:nvPr/>
          </p:nvGrpSpPr>
          <p:grpSpPr>
            <a:xfrm>
              <a:off x="703885" y="763954"/>
              <a:ext cx="1" cy="12701"/>
              <a:chOff x="0" y="0"/>
              <a:chExt cx="0" cy="12700"/>
            </a:xfrm>
          </p:grpSpPr>
          <p:sp>
            <p:nvSpPr>
              <p:cNvPr id="209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9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94" name="Google Shape;486;p2"/>
            <p:cNvSpPr/>
            <p:nvPr/>
          </p:nvSpPr>
          <p:spPr>
            <a:xfrm rot="10800000">
              <a:off x="576880" y="6589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95" name="Google Shape;488;p2"/>
            <p:cNvSpPr/>
            <p:nvPr/>
          </p:nvSpPr>
          <p:spPr>
            <a:xfrm rot="10800000">
              <a:off x="681697" y="7172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98" name="Google Shape;489;p2"/>
            <p:cNvGrpSpPr/>
            <p:nvPr/>
          </p:nvGrpSpPr>
          <p:grpSpPr>
            <a:xfrm>
              <a:off x="403767" y="1102297"/>
              <a:ext cx="12701" cy="1"/>
              <a:chOff x="0" y="0"/>
              <a:chExt cx="12700" cy="0"/>
            </a:xfrm>
          </p:grpSpPr>
          <p:sp>
            <p:nvSpPr>
              <p:cNvPr id="209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97"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101" name="Google Shape;490;p2"/>
            <p:cNvGrpSpPr/>
            <p:nvPr/>
          </p:nvGrpSpPr>
          <p:grpSpPr>
            <a:xfrm>
              <a:off x="410778" y="1093918"/>
              <a:ext cx="1" cy="12701"/>
              <a:chOff x="0" y="0"/>
              <a:chExt cx="0" cy="12700"/>
            </a:xfrm>
          </p:grpSpPr>
          <p:sp>
            <p:nvSpPr>
              <p:cNvPr id="209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10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102" name="Google Shape;491;p2"/>
            <p:cNvSpPr/>
            <p:nvPr/>
          </p:nvSpPr>
          <p:spPr>
            <a:xfrm rot="10800000">
              <a:off x="473587" y="72602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21600"/>
                    <a:pt x="0" y="216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105" name="Google Shape;492;p2"/>
            <p:cNvGrpSpPr/>
            <p:nvPr/>
          </p:nvGrpSpPr>
          <p:grpSpPr>
            <a:xfrm>
              <a:off x="472045" y="734258"/>
              <a:ext cx="12701" cy="1"/>
              <a:chOff x="0" y="0"/>
              <a:chExt cx="12700" cy="0"/>
            </a:xfrm>
          </p:grpSpPr>
          <p:sp>
            <p:nvSpPr>
              <p:cNvPr id="210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10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106" name="Google Shape;493;p2"/>
            <p:cNvSpPr/>
            <p:nvPr/>
          </p:nvSpPr>
          <p:spPr>
            <a:xfrm rot="10800000">
              <a:off x="414129" y="75121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21600"/>
                  </a:moveTo>
                  <a:cubicBezTo>
                    <a:pt x="0" y="21600"/>
                    <a:pt x="21600" y="21600"/>
                    <a:pt x="0" y="21600"/>
                  </a:cubicBezTo>
                  <a:lnTo>
                    <a:pt x="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109" name="Google Shape;494;p2"/>
            <p:cNvGrpSpPr/>
            <p:nvPr/>
          </p:nvGrpSpPr>
          <p:grpSpPr>
            <a:xfrm>
              <a:off x="581883" y="664762"/>
              <a:ext cx="12701" cy="1"/>
              <a:chOff x="0" y="0"/>
              <a:chExt cx="12700" cy="0"/>
            </a:xfrm>
          </p:grpSpPr>
          <p:sp>
            <p:nvSpPr>
              <p:cNvPr id="210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10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110" name="Google Shape;495;p2"/>
            <p:cNvSpPr/>
            <p:nvPr/>
          </p:nvSpPr>
          <p:spPr>
            <a:xfrm rot="10800000">
              <a:off x="386760" y="829873"/>
              <a:ext cx="16378" cy="20825"/>
            </a:xfrm>
            <a:custGeom>
              <a:avLst/>
              <a:gdLst/>
              <a:ahLst/>
              <a:cxnLst>
                <a:cxn ang="0">
                  <a:pos x="wd2" y="hd2"/>
                </a:cxn>
                <a:cxn ang="5400000">
                  <a:pos x="wd2" y="hd2"/>
                </a:cxn>
                <a:cxn ang="10800000">
                  <a:pos x="wd2" y="hd2"/>
                </a:cxn>
                <a:cxn ang="16200000">
                  <a:pos x="wd2" y="hd2"/>
                </a:cxn>
              </a:cxnLst>
              <a:rect l="0" t="0" r="r" b="b"/>
              <a:pathLst>
                <a:path w="21600" h="21600" extrusionOk="0">
                  <a:moveTo>
                    <a:pt x="9985" y="10690"/>
                  </a:moveTo>
                  <a:lnTo>
                    <a:pt x="9985" y="11953"/>
                  </a:lnTo>
                  <a:cubicBezTo>
                    <a:pt x="8403" y="11953"/>
                    <a:pt x="8403" y="10690"/>
                    <a:pt x="9985" y="10690"/>
                  </a:cubicBezTo>
                  <a:close/>
                  <a:moveTo>
                    <a:pt x="18388" y="0"/>
                  </a:moveTo>
                  <a:cubicBezTo>
                    <a:pt x="17084" y="2306"/>
                    <a:pt x="16852" y="4412"/>
                    <a:pt x="13966" y="4412"/>
                  </a:cubicBezTo>
                  <a:cubicBezTo>
                    <a:pt x="13314" y="4412"/>
                    <a:pt x="12546" y="4320"/>
                    <a:pt x="11591" y="4082"/>
                  </a:cubicBezTo>
                  <a:lnTo>
                    <a:pt x="11591" y="6608"/>
                  </a:lnTo>
                  <a:cubicBezTo>
                    <a:pt x="8403" y="6608"/>
                    <a:pt x="6797" y="9427"/>
                    <a:pt x="5191" y="10690"/>
                  </a:cubicBezTo>
                  <a:cubicBezTo>
                    <a:pt x="3584" y="11953"/>
                    <a:pt x="1583" y="13216"/>
                    <a:pt x="1583" y="15724"/>
                  </a:cubicBezTo>
                  <a:lnTo>
                    <a:pt x="5191" y="15724"/>
                  </a:lnTo>
                  <a:cubicBezTo>
                    <a:pt x="3584" y="17298"/>
                    <a:pt x="3584" y="18561"/>
                    <a:pt x="1583" y="19824"/>
                  </a:cubicBezTo>
                  <a:cubicBezTo>
                    <a:pt x="0" y="19824"/>
                    <a:pt x="0" y="21069"/>
                    <a:pt x="0" y="21069"/>
                  </a:cubicBezTo>
                  <a:cubicBezTo>
                    <a:pt x="466" y="21454"/>
                    <a:pt x="1094" y="21600"/>
                    <a:pt x="1769" y="21600"/>
                  </a:cubicBezTo>
                  <a:cubicBezTo>
                    <a:pt x="3398" y="21600"/>
                    <a:pt x="5191" y="20703"/>
                    <a:pt x="5191" y="19824"/>
                  </a:cubicBezTo>
                  <a:cubicBezTo>
                    <a:pt x="5191" y="18561"/>
                    <a:pt x="8403" y="17298"/>
                    <a:pt x="9985" y="15724"/>
                  </a:cubicBezTo>
                  <a:lnTo>
                    <a:pt x="9985" y="14461"/>
                  </a:lnTo>
                  <a:lnTo>
                    <a:pt x="11591" y="14461"/>
                  </a:lnTo>
                  <a:cubicBezTo>
                    <a:pt x="13593" y="11953"/>
                    <a:pt x="16805" y="10690"/>
                    <a:pt x="18388" y="7853"/>
                  </a:cubicBezTo>
                  <a:cubicBezTo>
                    <a:pt x="18388" y="6608"/>
                    <a:pt x="18388" y="4082"/>
                    <a:pt x="21600" y="2819"/>
                  </a:cubicBezTo>
                  <a:lnTo>
                    <a:pt x="21600" y="1556"/>
                  </a:lnTo>
                  <a:cubicBezTo>
                    <a:pt x="19994" y="1556"/>
                    <a:pt x="19994" y="1556"/>
                    <a:pt x="1838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1" name="Google Shape;496;p2"/>
            <p:cNvSpPr/>
            <p:nvPr/>
          </p:nvSpPr>
          <p:spPr>
            <a:xfrm rot="10800000">
              <a:off x="420749" y="1078741"/>
              <a:ext cx="23967" cy="12701"/>
            </a:xfrm>
            <a:custGeom>
              <a:avLst/>
              <a:gdLst/>
              <a:ahLst/>
              <a:cxnLst>
                <a:cxn ang="0">
                  <a:pos x="wd2" y="hd2"/>
                </a:cxn>
                <a:cxn ang="5400000">
                  <a:pos x="wd2" y="hd2"/>
                </a:cxn>
                <a:cxn ang="10800000">
                  <a:pos x="wd2" y="hd2"/>
                </a:cxn>
                <a:cxn ang="16200000">
                  <a:pos x="wd2" y="hd2"/>
                </a:cxn>
              </a:cxnLst>
              <a:rect l="0" t="0" r="r" b="b"/>
              <a:pathLst>
                <a:path w="21600" h="21600" extrusionOk="0">
                  <a:moveTo>
                    <a:pt x="1097" y="0"/>
                  </a:moveTo>
                  <a:cubicBezTo>
                    <a:pt x="1097" y="2949"/>
                    <a:pt x="0" y="2949"/>
                    <a:pt x="0" y="2949"/>
                  </a:cubicBezTo>
                  <a:cubicBezTo>
                    <a:pt x="4374" y="12665"/>
                    <a:pt x="9034" y="18607"/>
                    <a:pt x="14776" y="21600"/>
                  </a:cubicBezTo>
                  <a:cubicBezTo>
                    <a:pt x="13679" y="12665"/>
                    <a:pt x="10116" y="18607"/>
                    <a:pt x="9034" y="8935"/>
                  </a:cubicBezTo>
                  <a:cubicBezTo>
                    <a:pt x="12581" y="8935"/>
                    <a:pt x="15858" y="15658"/>
                    <a:pt x="19421" y="18607"/>
                  </a:cubicBezTo>
                  <a:cubicBezTo>
                    <a:pt x="19866" y="19865"/>
                    <a:pt x="20328" y="20602"/>
                    <a:pt x="20693" y="20602"/>
                  </a:cubicBezTo>
                  <a:cubicBezTo>
                    <a:pt x="21234" y="20602"/>
                    <a:pt x="21600" y="19128"/>
                    <a:pt x="21600" y="15658"/>
                  </a:cubicBezTo>
                  <a:cubicBezTo>
                    <a:pt x="16956" y="12665"/>
                    <a:pt x="11214" y="5942"/>
                    <a:pt x="6839" y="0"/>
                  </a:cubicBezTo>
                  <a:cubicBezTo>
                    <a:pt x="5615" y="1475"/>
                    <a:pt x="4724" y="2212"/>
                    <a:pt x="3865" y="2212"/>
                  </a:cubicBezTo>
                  <a:cubicBezTo>
                    <a:pt x="3006" y="2212"/>
                    <a:pt x="2195" y="1475"/>
                    <a:pt x="109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2" name="Google Shape;497;p2"/>
            <p:cNvSpPr/>
            <p:nvPr/>
          </p:nvSpPr>
          <p:spPr>
            <a:xfrm rot="10800000">
              <a:off x="541353" y="707879"/>
              <a:ext cx="12701" cy="12701"/>
            </a:xfrm>
            <a:custGeom>
              <a:avLst/>
              <a:gdLst/>
              <a:ahLst/>
              <a:cxnLst>
                <a:cxn ang="0">
                  <a:pos x="wd2" y="hd2"/>
                </a:cxn>
                <a:cxn ang="5400000">
                  <a:pos x="wd2" y="hd2"/>
                </a:cxn>
                <a:cxn ang="10800000">
                  <a:pos x="wd2" y="hd2"/>
                </a:cxn>
                <a:cxn ang="16200000">
                  <a:pos x="wd2" y="hd2"/>
                </a:cxn>
              </a:cxnLst>
              <a:rect l="0" t="0" r="r" b="b"/>
              <a:pathLst>
                <a:path w="20114" h="21600" extrusionOk="0">
                  <a:moveTo>
                    <a:pt x="15437" y="0"/>
                  </a:moveTo>
                  <a:cubicBezTo>
                    <a:pt x="12864" y="0"/>
                    <a:pt x="15437" y="5479"/>
                    <a:pt x="12864" y="5479"/>
                  </a:cubicBezTo>
                  <a:cubicBezTo>
                    <a:pt x="10800" y="8219"/>
                    <a:pt x="8736" y="10919"/>
                    <a:pt x="6671" y="10919"/>
                  </a:cubicBezTo>
                  <a:lnTo>
                    <a:pt x="6671" y="17074"/>
                  </a:lnTo>
                  <a:cubicBezTo>
                    <a:pt x="4637" y="14334"/>
                    <a:pt x="4637" y="14334"/>
                    <a:pt x="2573" y="14334"/>
                  </a:cubicBezTo>
                  <a:lnTo>
                    <a:pt x="0" y="17074"/>
                  </a:lnTo>
                  <a:cubicBezTo>
                    <a:pt x="2693" y="20290"/>
                    <a:pt x="4547" y="21600"/>
                    <a:pt x="6402" y="21600"/>
                  </a:cubicBezTo>
                  <a:cubicBezTo>
                    <a:pt x="7748" y="21600"/>
                    <a:pt x="9095" y="20925"/>
                    <a:pt x="10800" y="19813"/>
                  </a:cubicBezTo>
                  <a:cubicBezTo>
                    <a:pt x="10800" y="17074"/>
                    <a:pt x="12864" y="17074"/>
                    <a:pt x="15437" y="17074"/>
                  </a:cubicBezTo>
                  <a:cubicBezTo>
                    <a:pt x="15437" y="15724"/>
                    <a:pt x="15946" y="15724"/>
                    <a:pt x="16454" y="15724"/>
                  </a:cubicBezTo>
                  <a:cubicBezTo>
                    <a:pt x="16963" y="15724"/>
                    <a:pt x="17471" y="15724"/>
                    <a:pt x="17471" y="14334"/>
                  </a:cubicBezTo>
                  <a:cubicBezTo>
                    <a:pt x="17471" y="10919"/>
                    <a:pt x="21600" y="8219"/>
                    <a:pt x="19536" y="2740"/>
                  </a:cubicBezTo>
                  <a:cubicBezTo>
                    <a:pt x="19536" y="2740"/>
                    <a:pt x="19027" y="3415"/>
                    <a:pt x="18249" y="3415"/>
                  </a:cubicBezTo>
                  <a:cubicBezTo>
                    <a:pt x="17471" y="3415"/>
                    <a:pt x="16454" y="2740"/>
                    <a:pt x="154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3" name="Google Shape;498;p2"/>
            <p:cNvSpPr/>
            <p:nvPr/>
          </p:nvSpPr>
          <p:spPr>
            <a:xfrm rot="10800000">
              <a:off x="679271" y="773330"/>
              <a:ext cx="12701" cy="16696"/>
            </a:xfrm>
            <a:custGeom>
              <a:avLst/>
              <a:gdLst/>
              <a:ahLst/>
              <a:cxnLst>
                <a:cxn ang="0">
                  <a:pos x="wd2" y="hd2"/>
                </a:cxn>
                <a:cxn ang="5400000">
                  <a:pos x="wd2" y="hd2"/>
                </a:cxn>
                <a:cxn ang="10800000">
                  <a:pos x="wd2" y="hd2"/>
                </a:cxn>
                <a:cxn ang="16200000">
                  <a:pos x="wd2" y="hd2"/>
                </a:cxn>
              </a:cxnLst>
              <a:rect l="0" t="0" r="r" b="b"/>
              <a:pathLst>
                <a:path w="21600" h="21600" extrusionOk="0">
                  <a:moveTo>
                    <a:pt x="6488" y="0"/>
                  </a:moveTo>
                  <a:cubicBezTo>
                    <a:pt x="3600" y="0"/>
                    <a:pt x="0" y="0"/>
                    <a:pt x="0" y="1964"/>
                  </a:cubicBezTo>
                  <a:cubicBezTo>
                    <a:pt x="0" y="1964"/>
                    <a:pt x="3600" y="3539"/>
                    <a:pt x="3600" y="5115"/>
                  </a:cubicBezTo>
                  <a:cubicBezTo>
                    <a:pt x="3600" y="5891"/>
                    <a:pt x="5023" y="5891"/>
                    <a:pt x="6488" y="5891"/>
                  </a:cubicBezTo>
                  <a:cubicBezTo>
                    <a:pt x="7912" y="5891"/>
                    <a:pt x="9335" y="5891"/>
                    <a:pt x="9335" y="6667"/>
                  </a:cubicBezTo>
                  <a:lnTo>
                    <a:pt x="9335" y="9818"/>
                  </a:lnTo>
                  <a:cubicBezTo>
                    <a:pt x="9335" y="11782"/>
                    <a:pt x="12223" y="11782"/>
                    <a:pt x="12223" y="11782"/>
                  </a:cubicBezTo>
                  <a:cubicBezTo>
                    <a:pt x="15112" y="13357"/>
                    <a:pt x="15112" y="13357"/>
                    <a:pt x="15112" y="14910"/>
                  </a:cubicBezTo>
                  <a:cubicBezTo>
                    <a:pt x="15112" y="16485"/>
                    <a:pt x="15112" y="18061"/>
                    <a:pt x="21600" y="21600"/>
                  </a:cubicBezTo>
                  <a:cubicBezTo>
                    <a:pt x="18000" y="16485"/>
                    <a:pt x="18000" y="11782"/>
                    <a:pt x="18000" y="8243"/>
                  </a:cubicBezTo>
                  <a:lnTo>
                    <a:pt x="12223" y="8243"/>
                  </a:lnTo>
                  <a:lnTo>
                    <a:pt x="12223" y="5115"/>
                  </a:lnTo>
                  <a:cubicBezTo>
                    <a:pt x="15112" y="5115"/>
                    <a:pt x="12223" y="6667"/>
                    <a:pt x="15112" y="6667"/>
                  </a:cubicBezTo>
                  <a:lnTo>
                    <a:pt x="18000" y="6667"/>
                  </a:lnTo>
                  <a:cubicBezTo>
                    <a:pt x="15112" y="5115"/>
                    <a:pt x="18000" y="3539"/>
                    <a:pt x="15112" y="3539"/>
                  </a:cubicBezTo>
                  <a:cubicBezTo>
                    <a:pt x="15112" y="1964"/>
                    <a:pt x="12223" y="1964"/>
                    <a:pt x="12223" y="1964"/>
                  </a:cubicBezTo>
                  <a:lnTo>
                    <a:pt x="9335" y="1964"/>
                  </a:lnTo>
                  <a:lnTo>
                    <a:pt x="6488"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4" name="Google Shape;499;p2"/>
            <p:cNvSpPr/>
            <p:nvPr/>
          </p:nvSpPr>
          <p:spPr>
            <a:xfrm rot="10800000">
              <a:off x="587120" y="1045220"/>
              <a:ext cx="13788" cy="12701"/>
            </a:xfrm>
            <a:custGeom>
              <a:avLst/>
              <a:gdLst/>
              <a:ahLst/>
              <a:cxnLst>
                <a:cxn ang="0">
                  <a:pos x="wd2" y="hd2"/>
                </a:cxn>
                <a:cxn ang="5400000">
                  <a:pos x="wd2" y="hd2"/>
                </a:cxn>
                <a:cxn ang="10800000">
                  <a:pos x="wd2" y="hd2"/>
                </a:cxn>
                <a:cxn ang="16200000">
                  <a:pos x="wd2" y="hd2"/>
                </a:cxn>
              </a:cxnLst>
              <a:rect l="0" t="0" r="r" b="b"/>
              <a:pathLst>
                <a:path w="19622" h="21600" extrusionOk="0">
                  <a:moveTo>
                    <a:pt x="18904" y="0"/>
                  </a:moveTo>
                  <a:cubicBezTo>
                    <a:pt x="17171" y="2548"/>
                    <a:pt x="17171" y="2548"/>
                    <a:pt x="15463" y="2548"/>
                  </a:cubicBezTo>
                  <a:lnTo>
                    <a:pt x="13303" y="2548"/>
                  </a:lnTo>
                  <a:cubicBezTo>
                    <a:pt x="9837" y="8271"/>
                    <a:pt x="6396" y="15877"/>
                    <a:pt x="770" y="15877"/>
                  </a:cubicBezTo>
                  <a:cubicBezTo>
                    <a:pt x="770" y="18425"/>
                    <a:pt x="-963" y="18425"/>
                    <a:pt x="770" y="21600"/>
                  </a:cubicBezTo>
                  <a:cubicBezTo>
                    <a:pt x="2503" y="21600"/>
                    <a:pt x="4663" y="18425"/>
                    <a:pt x="8104" y="18425"/>
                  </a:cubicBezTo>
                  <a:cubicBezTo>
                    <a:pt x="9837" y="13329"/>
                    <a:pt x="15463" y="13329"/>
                    <a:pt x="15463" y="5723"/>
                  </a:cubicBezTo>
                  <a:lnTo>
                    <a:pt x="17171" y="5723"/>
                  </a:lnTo>
                  <a:cubicBezTo>
                    <a:pt x="18904" y="5723"/>
                    <a:pt x="20637" y="2548"/>
                    <a:pt x="1890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5" name="Google Shape;500;p2"/>
            <p:cNvSpPr/>
            <p:nvPr/>
          </p:nvSpPr>
          <p:spPr>
            <a:xfrm rot="10800000">
              <a:off x="497486" y="1085121"/>
              <a:ext cx="12701" cy="12701"/>
            </a:xfrm>
            <a:custGeom>
              <a:avLst/>
              <a:gdLst/>
              <a:ahLst/>
              <a:cxnLst>
                <a:cxn ang="0">
                  <a:pos x="wd2" y="hd2"/>
                </a:cxn>
                <a:cxn ang="5400000">
                  <a:pos x="wd2" y="hd2"/>
                </a:cxn>
                <a:cxn ang="10800000">
                  <a:pos x="wd2" y="hd2"/>
                </a:cxn>
                <a:cxn ang="16200000">
                  <a:pos x="wd2" y="hd2"/>
                </a:cxn>
              </a:cxnLst>
              <a:rect l="0" t="0" r="r" b="b"/>
              <a:pathLst>
                <a:path w="20169" h="21600" extrusionOk="0">
                  <a:moveTo>
                    <a:pt x="6840" y="0"/>
                  </a:moveTo>
                  <a:cubicBezTo>
                    <a:pt x="6840" y="4129"/>
                    <a:pt x="9351" y="4129"/>
                    <a:pt x="6840" y="9274"/>
                  </a:cubicBezTo>
                  <a:cubicBezTo>
                    <a:pt x="6840" y="4129"/>
                    <a:pt x="4292" y="4129"/>
                    <a:pt x="4292" y="4129"/>
                  </a:cubicBezTo>
                  <a:cubicBezTo>
                    <a:pt x="-1431" y="17531"/>
                    <a:pt x="-1431" y="21600"/>
                    <a:pt x="4292" y="21600"/>
                  </a:cubicBezTo>
                  <a:cubicBezTo>
                    <a:pt x="4292" y="20224"/>
                    <a:pt x="4551" y="19805"/>
                    <a:pt x="5031" y="19805"/>
                  </a:cubicBezTo>
                  <a:cubicBezTo>
                    <a:pt x="5991" y="19805"/>
                    <a:pt x="7652" y="21600"/>
                    <a:pt x="9351" y="21600"/>
                  </a:cubicBezTo>
                  <a:cubicBezTo>
                    <a:pt x="9351" y="19566"/>
                    <a:pt x="9978" y="19566"/>
                    <a:pt x="10938" y="19566"/>
                  </a:cubicBezTo>
                  <a:cubicBezTo>
                    <a:pt x="11898" y="19566"/>
                    <a:pt x="13154" y="19566"/>
                    <a:pt x="14446" y="17531"/>
                  </a:cubicBezTo>
                  <a:cubicBezTo>
                    <a:pt x="11898" y="13403"/>
                    <a:pt x="14446" y="9274"/>
                    <a:pt x="16994" y="9274"/>
                  </a:cubicBezTo>
                  <a:lnTo>
                    <a:pt x="20169" y="9274"/>
                  </a:lnTo>
                  <a:lnTo>
                    <a:pt x="20169" y="4129"/>
                  </a:lnTo>
                  <a:cubicBezTo>
                    <a:pt x="16994" y="4129"/>
                    <a:pt x="11898" y="4129"/>
                    <a:pt x="9351" y="9274"/>
                  </a:cubicBezTo>
                  <a:cubicBezTo>
                    <a:pt x="9351" y="4129"/>
                    <a:pt x="9351" y="0"/>
                    <a:pt x="684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6" name="Google Shape;501;p2"/>
            <p:cNvSpPr/>
            <p:nvPr/>
          </p:nvSpPr>
          <p:spPr>
            <a:xfrm rot="10800000">
              <a:off x="456109" y="10825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0" y="0"/>
                    <a:pt x="0" y="7235"/>
                    <a:pt x="0" y="7235"/>
                  </a:cubicBezTo>
                  <a:lnTo>
                    <a:pt x="0" y="14365"/>
                  </a:lnTo>
                  <a:cubicBezTo>
                    <a:pt x="2114" y="14365"/>
                    <a:pt x="17372" y="21600"/>
                    <a:pt x="19486" y="21600"/>
                  </a:cubicBezTo>
                  <a:lnTo>
                    <a:pt x="21600" y="14365"/>
                  </a:lnTo>
                  <a:cubicBezTo>
                    <a:pt x="21600" y="7235"/>
                    <a:pt x="17372" y="7235"/>
                    <a:pt x="17372" y="0"/>
                  </a:cubicBezTo>
                  <a:lnTo>
                    <a:pt x="8426" y="0"/>
                  </a:lnTo>
                  <a:cubicBezTo>
                    <a:pt x="7721" y="2412"/>
                    <a:pt x="7016" y="3146"/>
                    <a:pt x="6311" y="3146"/>
                  </a:cubicBezTo>
                  <a:cubicBezTo>
                    <a:pt x="4902" y="3146"/>
                    <a:pt x="3523" y="0"/>
                    <a:pt x="211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7" name="Google Shape;502;p2"/>
            <p:cNvSpPr/>
            <p:nvPr/>
          </p:nvSpPr>
          <p:spPr>
            <a:xfrm rot="10800000">
              <a:off x="625419" y="10168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20" y="0"/>
                  </a:moveTo>
                  <a:lnTo>
                    <a:pt x="17320" y="9214"/>
                  </a:lnTo>
                  <a:lnTo>
                    <a:pt x="13846" y="9214"/>
                  </a:lnTo>
                  <a:cubicBezTo>
                    <a:pt x="13846" y="4069"/>
                    <a:pt x="17320" y="4069"/>
                    <a:pt x="13846" y="4069"/>
                  </a:cubicBezTo>
                  <a:cubicBezTo>
                    <a:pt x="6898" y="4069"/>
                    <a:pt x="3424" y="9214"/>
                    <a:pt x="0" y="13343"/>
                  </a:cubicBezTo>
                  <a:lnTo>
                    <a:pt x="0" y="17471"/>
                  </a:lnTo>
                  <a:cubicBezTo>
                    <a:pt x="2316" y="17471"/>
                    <a:pt x="3071" y="15617"/>
                    <a:pt x="3323" y="15617"/>
                  </a:cubicBezTo>
                  <a:cubicBezTo>
                    <a:pt x="3424" y="15617"/>
                    <a:pt x="3424" y="16095"/>
                    <a:pt x="3424" y="17471"/>
                  </a:cubicBezTo>
                  <a:lnTo>
                    <a:pt x="6898" y="21600"/>
                  </a:lnTo>
                  <a:cubicBezTo>
                    <a:pt x="13846" y="17471"/>
                    <a:pt x="21600" y="13343"/>
                    <a:pt x="21600" y="4069"/>
                  </a:cubicBezTo>
                  <a:cubicBezTo>
                    <a:pt x="21600" y="0"/>
                    <a:pt x="21600" y="0"/>
                    <a:pt x="1732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8" name="Google Shape;503;p2"/>
            <p:cNvSpPr/>
            <p:nvPr/>
          </p:nvSpPr>
          <p:spPr>
            <a:xfrm rot="10800000">
              <a:off x="569892" y="6899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0269" y="0"/>
                  </a:moveTo>
                  <a:cubicBezTo>
                    <a:pt x="19623" y="0"/>
                    <a:pt x="18976" y="891"/>
                    <a:pt x="18976" y="2674"/>
                  </a:cubicBezTo>
                  <a:cubicBezTo>
                    <a:pt x="16352" y="2674"/>
                    <a:pt x="13728" y="7183"/>
                    <a:pt x="10458" y="7183"/>
                  </a:cubicBezTo>
                  <a:cubicBezTo>
                    <a:pt x="7872" y="14417"/>
                    <a:pt x="2624" y="10800"/>
                    <a:pt x="0" y="14417"/>
                  </a:cubicBezTo>
                  <a:lnTo>
                    <a:pt x="0" y="17983"/>
                  </a:lnTo>
                  <a:cubicBezTo>
                    <a:pt x="0" y="17983"/>
                    <a:pt x="2624" y="21600"/>
                    <a:pt x="5248" y="21600"/>
                  </a:cubicBezTo>
                  <a:cubicBezTo>
                    <a:pt x="10458" y="14417"/>
                    <a:pt x="18976" y="10800"/>
                    <a:pt x="21600" y="2674"/>
                  </a:cubicBezTo>
                  <a:cubicBezTo>
                    <a:pt x="21600" y="891"/>
                    <a:pt x="20915" y="0"/>
                    <a:pt x="2026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9" name="Google Shape;504;p2"/>
            <p:cNvSpPr/>
            <p:nvPr/>
          </p:nvSpPr>
          <p:spPr>
            <a:xfrm rot="10800000">
              <a:off x="561703" y="6982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658" y="4117"/>
                    <a:pt x="5942" y="9249"/>
                    <a:pt x="0" y="21600"/>
                  </a:cubicBezTo>
                  <a:cubicBezTo>
                    <a:pt x="5942" y="21600"/>
                    <a:pt x="8935" y="21600"/>
                    <a:pt x="15658" y="17483"/>
                  </a:cubicBezTo>
                  <a:cubicBezTo>
                    <a:pt x="21600" y="9249"/>
                    <a:pt x="21600" y="9249"/>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0" name="Google Shape;505;p2"/>
            <p:cNvSpPr/>
            <p:nvPr/>
          </p:nvSpPr>
          <p:spPr>
            <a:xfrm rot="10800000">
              <a:off x="507141" y="731633"/>
              <a:ext cx="12701" cy="12701"/>
            </a:xfrm>
            <a:custGeom>
              <a:avLst/>
              <a:gdLst/>
              <a:ahLst/>
              <a:cxnLst>
                <a:cxn ang="0">
                  <a:pos x="wd2" y="hd2"/>
                </a:cxn>
                <a:cxn ang="5400000">
                  <a:pos x="wd2" y="hd2"/>
                </a:cxn>
                <a:cxn ang="10800000">
                  <a:pos x="wd2" y="hd2"/>
                </a:cxn>
                <a:cxn ang="16200000">
                  <a:pos x="wd2" y="hd2"/>
                </a:cxn>
              </a:cxnLst>
              <a:rect l="0" t="0" r="r" b="b"/>
              <a:pathLst>
                <a:path w="20063" h="21600" extrusionOk="0">
                  <a:moveTo>
                    <a:pt x="18976" y="0"/>
                  </a:moveTo>
                  <a:cubicBezTo>
                    <a:pt x="11142" y="3466"/>
                    <a:pt x="5248" y="10348"/>
                    <a:pt x="0" y="18134"/>
                  </a:cubicBezTo>
                  <a:lnTo>
                    <a:pt x="0" y="21600"/>
                  </a:lnTo>
                  <a:cubicBezTo>
                    <a:pt x="8518" y="18134"/>
                    <a:pt x="11142" y="13814"/>
                    <a:pt x="16352" y="10348"/>
                  </a:cubicBezTo>
                  <a:cubicBezTo>
                    <a:pt x="18976" y="6882"/>
                    <a:pt x="21600" y="6882"/>
                    <a:pt x="1897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1" name="Google Shape;506;p2"/>
            <p:cNvSpPr/>
            <p:nvPr/>
          </p:nvSpPr>
          <p:spPr>
            <a:xfrm rot="10800000">
              <a:off x="669715" y="7411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173" y="0"/>
                  </a:moveTo>
                  <a:cubicBezTo>
                    <a:pt x="10173" y="5094"/>
                    <a:pt x="5087" y="5094"/>
                    <a:pt x="0" y="7376"/>
                  </a:cubicBezTo>
                  <a:cubicBezTo>
                    <a:pt x="0" y="9659"/>
                    <a:pt x="10173" y="11941"/>
                    <a:pt x="10173" y="16473"/>
                  </a:cubicBezTo>
                  <a:lnTo>
                    <a:pt x="10173" y="21600"/>
                  </a:lnTo>
                  <a:cubicBezTo>
                    <a:pt x="10173" y="20442"/>
                    <a:pt x="11427" y="20442"/>
                    <a:pt x="13491" y="20442"/>
                  </a:cubicBezTo>
                  <a:cubicBezTo>
                    <a:pt x="15555" y="20442"/>
                    <a:pt x="18430" y="20442"/>
                    <a:pt x="21600" y="19318"/>
                  </a:cubicBezTo>
                  <a:cubicBezTo>
                    <a:pt x="15260" y="14191"/>
                    <a:pt x="15260" y="7376"/>
                    <a:pt x="1017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2" name="Google Shape;507;p2"/>
            <p:cNvSpPr/>
            <p:nvPr/>
          </p:nvSpPr>
          <p:spPr>
            <a:xfrm rot="10800000">
              <a:off x="655155" y="7036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2400"/>
                    <a:pt x="0" y="5435"/>
                    <a:pt x="0" y="5435"/>
                  </a:cubicBezTo>
                  <a:cubicBezTo>
                    <a:pt x="0" y="7871"/>
                    <a:pt x="4129" y="10306"/>
                    <a:pt x="4129" y="12741"/>
                  </a:cubicBezTo>
                  <a:lnTo>
                    <a:pt x="4129" y="15141"/>
                  </a:lnTo>
                  <a:cubicBezTo>
                    <a:pt x="4129" y="17576"/>
                    <a:pt x="8257" y="20612"/>
                    <a:pt x="12326" y="20612"/>
                  </a:cubicBezTo>
                  <a:cubicBezTo>
                    <a:pt x="13522" y="21318"/>
                    <a:pt x="14360" y="21600"/>
                    <a:pt x="15078" y="21600"/>
                  </a:cubicBezTo>
                  <a:cubicBezTo>
                    <a:pt x="16873" y="21600"/>
                    <a:pt x="17950" y="19765"/>
                    <a:pt x="21600" y="17576"/>
                  </a:cubicBezTo>
                  <a:cubicBezTo>
                    <a:pt x="21600" y="16376"/>
                    <a:pt x="20343" y="16376"/>
                    <a:pt x="18548" y="16376"/>
                  </a:cubicBezTo>
                  <a:cubicBezTo>
                    <a:pt x="16753" y="16376"/>
                    <a:pt x="14420" y="16376"/>
                    <a:pt x="12326" y="15141"/>
                  </a:cubicBezTo>
                  <a:cubicBezTo>
                    <a:pt x="8257" y="12741"/>
                    <a:pt x="8257" y="5435"/>
                    <a:pt x="412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3" name="Google Shape;508;p2"/>
            <p:cNvSpPr/>
            <p:nvPr/>
          </p:nvSpPr>
          <p:spPr>
            <a:xfrm rot="10800000">
              <a:off x="513764" y="7216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683" y="0"/>
                  </a:moveTo>
                  <a:cubicBezTo>
                    <a:pt x="9696" y="5104"/>
                    <a:pt x="6709" y="11466"/>
                    <a:pt x="0" y="16570"/>
                  </a:cubicBezTo>
                  <a:cubicBezTo>
                    <a:pt x="2987" y="16570"/>
                    <a:pt x="2987" y="16570"/>
                    <a:pt x="2987" y="21600"/>
                  </a:cubicBezTo>
                  <a:cubicBezTo>
                    <a:pt x="6709" y="16570"/>
                    <a:pt x="6709" y="16570"/>
                    <a:pt x="6709" y="11466"/>
                  </a:cubicBezTo>
                  <a:cubicBezTo>
                    <a:pt x="12683" y="11466"/>
                    <a:pt x="18613" y="11466"/>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4" name="Google Shape;509;p2"/>
            <p:cNvSpPr/>
            <p:nvPr/>
          </p:nvSpPr>
          <p:spPr>
            <a:xfrm rot="10800000">
              <a:off x="686250" y="8757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lnTo>
                    <a:pt x="10721" y="5248"/>
                  </a:lnTo>
                  <a:cubicBezTo>
                    <a:pt x="10721" y="7872"/>
                    <a:pt x="0" y="7872"/>
                    <a:pt x="0" y="10458"/>
                  </a:cubicBezTo>
                  <a:cubicBezTo>
                    <a:pt x="10721" y="13082"/>
                    <a:pt x="0" y="16352"/>
                    <a:pt x="10721" y="21600"/>
                  </a:cubicBezTo>
                  <a:cubicBezTo>
                    <a:pt x="10721" y="18976"/>
                    <a:pt x="21600" y="18976"/>
                    <a:pt x="21600" y="16352"/>
                  </a:cubicBezTo>
                  <a:lnTo>
                    <a:pt x="21600" y="2624"/>
                  </a:lnTo>
                  <a:cubicBezTo>
                    <a:pt x="21600" y="0"/>
                    <a:pt x="21600" y="0"/>
                    <a:pt x="1072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5" name="Google Shape;510;p2"/>
            <p:cNvSpPr/>
            <p:nvPr/>
          </p:nvSpPr>
          <p:spPr>
            <a:xfrm rot="10800000">
              <a:off x="670473" y="7531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3466"/>
                  </a:lnTo>
                  <a:cubicBezTo>
                    <a:pt x="7200" y="10348"/>
                    <a:pt x="14400" y="14668"/>
                    <a:pt x="14400" y="21600"/>
                  </a:cubicBezTo>
                  <a:lnTo>
                    <a:pt x="21600" y="21600"/>
                  </a:lnTo>
                  <a:cubicBezTo>
                    <a:pt x="21600" y="14668"/>
                    <a:pt x="14400" y="6932"/>
                    <a:pt x="14400" y="3466"/>
                  </a:cubicBezTo>
                  <a:cubicBezTo>
                    <a:pt x="14400" y="0"/>
                    <a:pt x="7200" y="0"/>
                    <a:pt x="72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6" name="Google Shape;511;p2"/>
            <p:cNvSpPr/>
            <p:nvPr/>
          </p:nvSpPr>
          <p:spPr>
            <a:xfrm rot="10800000">
              <a:off x="554274" y="1064517"/>
              <a:ext cx="12701" cy="12701"/>
            </a:xfrm>
            <a:custGeom>
              <a:avLst/>
              <a:gdLst/>
              <a:ahLst/>
              <a:cxnLst>
                <a:cxn ang="0">
                  <a:pos x="wd2" y="hd2"/>
                </a:cxn>
                <a:cxn ang="5400000">
                  <a:pos x="wd2" y="hd2"/>
                </a:cxn>
                <a:cxn ang="10800000">
                  <a:pos x="wd2" y="hd2"/>
                </a:cxn>
                <a:cxn ang="16200000">
                  <a:pos x="wd2" y="hd2"/>
                </a:cxn>
              </a:cxnLst>
              <a:rect l="0" t="0" r="r" b="b"/>
              <a:pathLst>
                <a:path w="20583" h="21600" extrusionOk="0">
                  <a:moveTo>
                    <a:pt x="17531" y="0"/>
                  </a:moveTo>
                  <a:cubicBezTo>
                    <a:pt x="8257" y="0"/>
                    <a:pt x="17531" y="11650"/>
                    <a:pt x="13403" y="11650"/>
                  </a:cubicBezTo>
                  <a:lnTo>
                    <a:pt x="0" y="11650"/>
                  </a:lnTo>
                  <a:lnTo>
                    <a:pt x="0" y="18964"/>
                  </a:lnTo>
                  <a:cubicBezTo>
                    <a:pt x="2752" y="20920"/>
                    <a:pt x="5146" y="21600"/>
                    <a:pt x="7300" y="21600"/>
                  </a:cubicBezTo>
                  <a:cubicBezTo>
                    <a:pt x="11548" y="21600"/>
                    <a:pt x="14779" y="18964"/>
                    <a:pt x="17531" y="18964"/>
                  </a:cubicBezTo>
                  <a:cubicBezTo>
                    <a:pt x="21600" y="11650"/>
                    <a:pt x="21600" y="5868"/>
                    <a:pt x="1753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7" name="Google Shape;512;p2"/>
            <p:cNvSpPr/>
            <p:nvPr/>
          </p:nvSpPr>
          <p:spPr>
            <a:xfrm rot="10800000">
              <a:off x="490998" y="10819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5146" y="10721"/>
                    <a:pt x="0" y="0"/>
                    <a:pt x="0" y="21600"/>
                  </a:cubicBezTo>
                  <a:lnTo>
                    <a:pt x="21600" y="21600"/>
                  </a:lnTo>
                  <a:lnTo>
                    <a:pt x="21600" y="10721"/>
                  </a:lnTo>
                  <a:cubicBezTo>
                    <a:pt x="17471" y="10721"/>
                    <a:pt x="13343" y="10721"/>
                    <a:pt x="921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8" name="Google Shape;513;p2"/>
            <p:cNvSpPr/>
            <p:nvPr/>
          </p:nvSpPr>
          <p:spPr>
            <a:xfrm rot="10800000">
              <a:off x="533185" y="7140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208" y="0"/>
                  </a:moveTo>
                  <a:cubicBezTo>
                    <a:pt x="5104" y="5104"/>
                    <a:pt x="0" y="5104"/>
                    <a:pt x="0" y="11466"/>
                  </a:cubicBezTo>
                  <a:cubicBezTo>
                    <a:pt x="0" y="16496"/>
                    <a:pt x="5104" y="16496"/>
                    <a:pt x="5104" y="21600"/>
                  </a:cubicBezTo>
                  <a:cubicBezTo>
                    <a:pt x="10208" y="16496"/>
                    <a:pt x="15238" y="11466"/>
                    <a:pt x="21600" y="5104"/>
                  </a:cubicBezTo>
                  <a:cubicBezTo>
                    <a:pt x="18419" y="2515"/>
                    <a:pt x="15608" y="2515"/>
                    <a:pt x="13537" y="2515"/>
                  </a:cubicBezTo>
                  <a:cubicBezTo>
                    <a:pt x="11466" y="2515"/>
                    <a:pt x="10208" y="2515"/>
                    <a:pt x="1020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9" name="Google Shape;514;p2"/>
            <p:cNvSpPr/>
            <p:nvPr/>
          </p:nvSpPr>
          <p:spPr>
            <a:xfrm rot="10800000">
              <a:off x="664978" y="735833"/>
              <a:ext cx="12701" cy="12701"/>
            </a:xfrm>
            <a:custGeom>
              <a:avLst/>
              <a:gdLst/>
              <a:ahLst/>
              <a:cxnLst>
                <a:cxn ang="0">
                  <a:pos x="wd2" y="hd2"/>
                </a:cxn>
                <a:cxn ang="5400000">
                  <a:pos x="wd2" y="hd2"/>
                </a:cxn>
                <a:cxn ang="10800000">
                  <a:pos x="wd2" y="hd2"/>
                </a:cxn>
                <a:cxn ang="16200000">
                  <a:pos x="wd2" y="hd2"/>
                </a:cxn>
              </a:cxnLst>
              <a:rect l="0" t="0" r="r" b="b"/>
              <a:pathLst>
                <a:path w="17639" h="21600" extrusionOk="0">
                  <a:moveTo>
                    <a:pt x="7992" y="0"/>
                  </a:moveTo>
                  <a:cubicBezTo>
                    <a:pt x="6734" y="0"/>
                    <a:pt x="5266" y="540"/>
                    <a:pt x="3169" y="1890"/>
                  </a:cubicBezTo>
                  <a:cubicBezTo>
                    <a:pt x="-3961" y="1890"/>
                    <a:pt x="3169" y="7695"/>
                    <a:pt x="3169" y="7695"/>
                  </a:cubicBezTo>
                  <a:cubicBezTo>
                    <a:pt x="3169" y="12352"/>
                    <a:pt x="-3961" y="12352"/>
                    <a:pt x="3169" y="17010"/>
                  </a:cubicBezTo>
                  <a:lnTo>
                    <a:pt x="10404" y="12352"/>
                  </a:lnTo>
                  <a:cubicBezTo>
                    <a:pt x="10404" y="17010"/>
                    <a:pt x="3169" y="21600"/>
                    <a:pt x="17639" y="21600"/>
                  </a:cubicBezTo>
                  <a:lnTo>
                    <a:pt x="17639" y="7695"/>
                  </a:lnTo>
                  <a:cubicBezTo>
                    <a:pt x="12501" y="3577"/>
                    <a:pt x="11033" y="0"/>
                    <a:pt x="799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0" name="Google Shape;515;p2"/>
            <p:cNvSpPr/>
            <p:nvPr/>
          </p:nvSpPr>
          <p:spPr>
            <a:xfrm rot="10800000">
              <a:off x="340948" y="963750"/>
              <a:ext cx="12701" cy="12701"/>
            </a:xfrm>
            <a:custGeom>
              <a:avLst/>
              <a:gdLst/>
              <a:ahLst/>
              <a:cxnLst>
                <a:cxn ang="0">
                  <a:pos x="wd2" y="hd2"/>
                </a:cxn>
                <a:cxn ang="5400000">
                  <a:pos x="wd2" y="hd2"/>
                </a:cxn>
                <a:cxn ang="10800000">
                  <a:pos x="wd2" y="hd2"/>
                </a:cxn>
                <a:cxn ang="16200000">
                  <a:pos x="wd2" y="hd2"/>
                </a:cxn>
              </a:cxnLst>
              <a:rect l="0" t="0" r="r" b="b"/>
              <a:pathLst>
                <a:path w="16809" h="21600" extrusionOk="0">
                  <a:moveTo>
                    <a:pt x="0" y="0"/>
                  </a:moveTo>
                  <a:lnTo>
                    <a:pt x="0" y="13366"/>
                  </a:lnTo>
                  <a:cubicBezTo>
                    <a:pt x="8293" y="13366"/>
                    <a:pt x="8293" y="17483"/>
                    <a:pt x="8293" y="21600"/>
                  </a:cubicBezTo>
                  <a:lnTo>
                    <a:pt x="14946" y="21600"/>
                  </a:lnTo>
                  <a:cubicBezTo>
                    <a:pt x="21600" y="13366"/>
                    <a:pt x="8293" y="9249"/>
                    <a:pt x="829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1" name="Google Shape;516;p2"/>
            <p:cNvSpPr/>
            <p:nvPr/>
          </p:nvSpPr>
          <p:spPr>
            <a:xfrm rot="10800000">
              <a:off x="583851" y="10515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466" y="0"/>
                    <a:pt x="5104" y="10839"/>
                    <a:pt x="0" y="10839"/>
                  </a:cubicBezTo>
                  <a:lnTo>
                    <a:pt x="0" y="21600"/>
                  </a:lnTo>
                  <a:lnTo>
                    <a:pt x="11466" y="21600"/>
                  </a:lnTo>
                  <a:lnTo>
                    <a:pt x="11466" y="16180"/>
                  </a:lnTo>
                  <a:cubicBezTo>
                    <a:pt x="11466" y="10839"/>
                    <a:pt x="16496" y="10839"/>
                    <a:pt x="21600" y="10839"/>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2" name="Google Shape;517;p2"/>
            <p:cNvSpPr/>
            <p:nvPr/>
          </p:nvSpPr>
          <p:spPr>
            <a:xfrm rot="10800000">
              <a:off x="557909" y="6947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935" y="0"/>
                  </a:moveTo>
                  <a:cubicBezTo>
                    <a:pt x="11553" y="0"/>
                    <a:pt x="10109" y="729"/>
                    <a:pt x="8665" y="2825"/>
                  </a:cubicBezTo>
                  <a:cubicBezTo>
                    <a:pt x="8665" y="9114"/>
                    <a:pt x="0" y="9114"/>
                    <a:pt x="0" y="9114"/>
                  </a:cubicBezTo>
                  <a:cubicBezTo>
                    <a:pt x="0" y="15311"/>
                    <a:pt x="0" y="15311"/>
                    <a:pt x="4333" y="21600"/>
                  </a:cubicBezTo>
                  <a:cubicBezTo>
                    <a:pt x="8665" y="9114"/>
                    <a:pt x="17267" y="15311"/>
                    <a:pt x="21600" y="2825"/>
                  </a:cubicBezTo>
                  <a:cubicBezTo>
                    <a:pt x="18712" y="2825"/>
                    <a:pt x="15823" y="0"/>
                    <a:pt x="129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3" name="Google Shape;518;p2"/>
            <p:cNvSpPr/>
            <p:nvPr/>
          </p:nvSpPr>
          <p:spPr>
            <a:xfrm rot="10800000">
              <a:off x="504808" y="1082535"/>
              <a:ext cx="12701" cy="12701"/>
            </a:xfrm>
            <a:custGeom>
              <a:avLst/>
              <a:gdLst/>
              <a:ahLst/>
              <a:cxnLst>
                <a:cxn ang="0">
                  <a:pos x="wd2" y="hd2"/>
                </a:cxn>
                <a:cxn ang="5400000">
                  <a:pos x="wd2" y="hd2"/>
                </a:cxn>
                <a:cxn ang="10800000">
                  <a:pos x="wd2" y="hd2"/>
                </a:cxn>
                <a:cxn ang="16200000">
                  <a:pos x="wd2" y="hd2"/>
                </a:cxn>
              </a:cxnLst>
              <a:rect l="0" t="0" r="r" b="b"/>
              <a:pathLst>
                <a:path w="16180" h="21600" extrusionOk="0">
                  <a:moveTo>
                    <a:pt x="10761" y="0"/>
                  </a:moveTo>
                  <a:cubicBezTo>
                    <a:pt x="10761" y="8665"/>
                    <a:pt x="5341" y="12935"/>
                    <a:pt x="0" y="21600"/>
                  </a:cubicBezTo>
                  <a:cubicBezTo>
                    <a:pt x="5341" y="21600"/>
                    <a:pt x="10761" y="21600"/>
                    <a:pt x="16180" y="17267"/>
                  </a:cubicBezTo>
                  <a:cubicBezTo>
                    <a:pt x="10761" y="12935"/>
                    <a:pt x="21600" y="8665"/>
                    <a:pt x="1076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4" name="Google Shape;519;p2"/>
            <p:cNvSpPr/>
            <p:nvPr/>
          </p:nvSpPr>
          <p:spPr>
            <a:xfrm rot="10800000">
              <a:off x="688677" y="8226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3466"/>
                    <a:pt x="21600" y="10348"/>
                    <a:pt x="0" y="13814"/>
                  </a:cubicBezTo>
                  <a:cubicBezTo>
                    <a:pt x="10800" y="13814"/>
                    <a:pt x="10800" y="18134"/>
                    <a:pt x="10800" y="21600"/>
                  </a:cubicBezTo>
                  <a:cubicBezTo>
                    <a:pt x="21600" y="18134"/>
                    <a:pt x="21600" y="18134"/>
                    <a:pt x="21600" y="13814"/>
                  </a:cubicBezTo>
                  <a:cubicBezTo>
                    <a:pt x="10800" y="10348"/>
                    <a:pt x="21600" y="3466"/>
                    <a:pt x="10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5" name="Google Shape;520;p2"/>
            <p:cNvSpPr/>
            <p:nvPr/>
          </p:nvSpPr>
          <p:spPr>
            <a:xfrm rot="10800000">
              <a:off x="659861" y="715256"/>
              <a:ext cx="12701" cy="12701"/>
            </a:xfrm>
            <a:custGeom>
              <a:avLst/>
              <a:gdLst/>
              <a:ahLst/>
              <a:cxnLst>
                <a:cxn ang="0">
                  <a:pos x="wd2" y="hd2"/>
                </a:cxn>
                <a:cxn ang="5400000">
                  <a:pos x="wd2" y="hd2"/>
                </a:cxn>
                <a:cxn ang="10800000">
                  <a:pos x="wd2" y="hd2"/>
                </a:cxn>
                <a:cxn ang="16200000">
                  <a:pos x="wd2" y="hd2"/>
                </a:cxn>
              </a:cxnLst>
              <a:rect l="0" t="0" r="r" b="b"/>
              <a:pathLst>
                <a:path w="16693" h="21600" extrusionOk="0">
                  <a:moveTo>
                    <a:pt x="1680" y="0"/>
                  </a:moveTo>
                  <a:cubicBezTo>
                    <a:pt x="-4907" y="10208"/>
                    <a:pt x="10010" y="16570"/>
                    <a:pt x="10010" y="21600"/>
                  </a:cubicBezTo>
                  <a:lnTo>
                    <a:pt x="16693" y="21600"/>
                  </a:lnTo>
                  <a:cubicBezTo>
                    <a:pt x="10010" y="16570"/>
                    <a:pt x="10010" y="5104"/>
                    <a:pt x="168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6" name="Google Shape;521;p2"/>
            <p:cNvSpPr/>
            <p:nvPr/>
          </p:nvSpPr>
          <p:spPr>
            <a:xfrm rot="10800000">
              <a:off x="670473" y="9504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0173"/>
                    <a:pt x="0" y="10173"/>
                    <a:pt x="0" y="21600"/>
                  </a:cubicBezTo>
                  <a:cubicBezTo>
                    <a:pt x="21600" y="16513"/>
                    <a:pt x="21600" y="16513"/>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7" name="Google Shape;522;p2"/>
            <p:cNvSpPr/>
            <p:nvPr/>
          </p:nvSpPr>
          <p:spPr>
            <a:xfrm rot="10800000">
              <a:off x="511787" y="10797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929" y="6864"/>
                    <a:pt x="14845" y="6864"/>
                    <a:pt x="10761" y="6864"/>
                  </a:cubicBezTo>
                  <a:cubicBezTo>
                    <a:pt x="6755" y="6864"/>
                    <a:pt x="2671" y="6864"/>
                    <a:pt x="0" y="13929"/>
                  </a:cubicBezTo>
                  <a:cubicBezTo>
                    <a:pt x="7226" y="13929"/>
                    <a:pt x="12017" y="21600"/>
                    <a:pt x="16023" y="21600"/>
                  </a:cubicBezTo>
                  <a:cubicBezTo>
                    <a:pt x="17987" y="21600"/>
                    <a:pt x="19793" y="19581"/>
                    <a:pt x="21600" y="13929"/>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8" name="Google Shape;523;p2"/>
            <p:cNvSpPr/>
            <p:nvPr/>
          </p:nvSpPr>
          <p:spPr>
            <a:xfrm rot="10800000">
              <a:off x="507761" y="725421"/>
              <a:ext cx="12701" cy="12701"/>
            </a:xfrm>
            <a:custGeom>
              <a:avLst/>
              <a:gdLst/>
              <a:ahLst/>
              <a:cxnLst>
                <a:cxn ang="0">
                  <a:pos x="wd2" y="hd2"/>
                </a:cxn>
                <a:cxn ang="5400000">
                  <a:pos x="wd2" y="hd2"/>
                </a:cxn>
                <a:cxn ang="10800000">
                  <a:pos x="wd2" y="hd2"/>
                </a:cxn>
                <a:cxn ang="16200000">
                  <a:pos x="wd2" y="hd2"/>
                </a:cxn>
              </a:cxnLst>
              <a:rect l="0" t="0" r="r" b="b"/>
              <a:pathLst>
                <a:path w="17563" h="21600" extrusionOk="0">
                  <a:moveTo>
                    <a:pt x="15013" y="0"/>
                  </a:moveTo>
                  <a:cubicBezTo>
                    <a:pt x="8330" y="0"/>
                    <a:pt x="0" y="10800"/>
                    <a:pt x="0" y="21600"/>
                  </a:cubicBezTo>
                  <a:cubicBezTo>
                    <a:pt x="15013" y="21600"/>
                    <a:pt x="21600" y="21600"/>
                    <a:pt x="1501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9" name="Google Shape;524;p2"/>
            <p:cNvSpPr/>
            <p:nvPr/>
          </p:nvSpPr>
          <p:spPr>
            <a:xfrm rot="10800000">
              <a:off x="398614" y="8220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200" y="6654"/>
                    <a:pt x="7200" y="6654"/>
                    <a:pt x="0" y="21600"/>
                  </a:cubicBezTo>
                  <a:lnTo>
                    <a:pt x="7200" y="21600"/>
                  </a:lnTo>
                  <a:cubicBezTo>
                    <a:pt x="14400" y="13307"/>
                    <a:pt x="21600" y="6654"/>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0" name="Google Shape;525;p2"/>
            <p:cNvSpPr/>
            <p:nvPr/>
          </p:nvSpPr>
          <p:spPr>
            <a:xfrm rot="10800000">
              <a:off x="467492" y="7575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79" y="7130"/>
                    <a:pt x="0" y="7130"/>
                    <a:pt x="0" y="21600"/>
                  </a:cubicBezTo>
                  <a:cubicBezTo>
                    <a:pt x="21600" y="14365"/>
                    <a:pt x="21600" y="14365"/>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1" name="Google Shape;526;p2"/>
            <p:cNvSpPr/>
            <p:nvPr/>
          </p:nvSpPr>
          <p:spPr>
            <a:xfrm rot="10800000">
              <a:off x="628755" y="10116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330" y="0"/>
                    <a:pt x="8330" y="6683"/>
                    <a:pt x="0" y="13270"/>
                  </a:cubicBezTo>
                  <a:cubicBezTo>
                    <a:pt x="8330" y="21600"/>
                    <a:pt x="8330" y="21600"/>
                    <a:pt x="14917" y="21600"/>
                  </a:cubicBezTo>
                  <a:cubicBezTo>
                    <a:pt x="14917" y="13270"/>
                    <a:pt x="21600" y="6683"/>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2" name="Google Shape;527;p2"/>
            <p:cNvSpPr/>
            <p:nvPr/>
          </p:nvSpPr>
          <p:spPr>
            <a:xfrm rot="10800000">
              <a:off x="690383" y="869539"/>
              <a:ext cx="12701" cy="12701"/>
            </a:xfrm>
            <a:custGeom>
              <a:avLst/>
              <a:gdLst/>
              <a:ahLst/>
              <a:cxnLst>
                <a:cxn ang="0">
                  <a:pos x="wd2" y="hd2"/>
                </a:cxn>
                <a:cxn ang="5400000">
                  <a:pos x="wd2" y="hd2"/>
                </a:cxn>
                <a:cxn ang="10800000">
                  <a:pos x="wd2" y="hd2"/>
                </a:cxn>
                <a:cxn ang="16200000">
                  <a:pos x="wd2" y="hd2"/>
                </a:cxn>
              </a:cxnLst>
              <a:rect l="0" t="0" r="r" b="b"/>
              <a:pathLst>
                <a:path w="16258" h="21600" extrusionOk="0">
                  <a:moveTo>
                    <a:pt x="11985" y="0"/>
                  </a:moveTo>
                  <a:cubicBezTo>
                    <a:pt x="11985" y="0"/>
                    <a:pt x="0" y="0"/>
                    <a:pt x="0" y="10721"/>
                  </a:cubicBezTo>
                  <a:lnTo>
                    <a:pt x="0" y="21600"/>
                  </a:lnTo>
                  <a:lnTo>
                    <a:pt x="11985" y="21600"/>
                  </a:lnTo>
                  <a:cubicBezTo>
                    <a:pt x="11985" y="21600"/>
                    <a:pt x="21600" y="10721"/>
                    <a:pt x="1198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3" name="Google Shape;528;p2"/>
            <p:cNvSpPr/>
            <p:nvPr/>
          </p:nvSpPr>
          <p:spPr>
            <a:xfrm rot="10800000">
              <a:off x="607825" y="10311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894" y="0"/>
                  </a:moveTo>
                  <a:cubicBezTo>
                    <a:pt x="7246" y="0"/>
                    <a:pt x="4877" y="3060"/>
                    <a:pt x="0" y="9360"/>
                  </a:cubicBezTo>
                  <a:lnTo>
                    <a:pt x="0" y="21600"/>
                  </a:lnTo>
                  <a:cubicBezTo>
                    <a:pt x="9615" y="21600"/>
                    <a:pt x="21600" y="9360"/>
                    <a:pt x="21600" y="9360"/>
                  </a:cubicBezTo>
                  <a:cubicBezTo>
                    <a:pt x="15608" y="3060"/>
                    <a:pt x="12681" y="0"/>
                    <a:pt x="989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4" name="Google Shape;529;p2"/>
            <p:cNvSpPr/>
            <p:nvPr/>
          </p:nvSpPr>
          <p:spPr>
            <a:xfrm rot="10800000">
              <a:off x="380260" y="8517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15" y="0"/>
                  </a:moveTo>
                  <a:cubicBezTo>
                    <a:pt x="9615" y="9615"/>
                    <a:pt x="0" y="9615"/>
                    <a:pt x="0" y="21600"/>
                  </a:cubicBezTo>
                  <a:cubicBezTo>
                    <a:pt x="21600" y="21600"/>
                    <a:pt x="21600" y="9615"/>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5" name="Google Shape;530;p2"/>
            <p:cNvSpPr/>
            <p:nvPr/>
          </p:nvSpPr>
          <p:spPr>
            <a:xfrm rot="10800000">
              <a:off x="658910" y="710403"/>
              <a:ext cx="12701" cy="12701"/>
            </a:xfrm>
            <a:custGeom>
              <a:avLst/>
              <a:gdLst/>
              <a:ahLst/>
              <a:cxnLst>
                <a:cxn ang="0">
                  <a:pos x="wd2" y="hd2"/>
                </a:cxn>
                <a:cxn ang="5400000">
                  <a:pos x="wd2" y="hd2"/>
                </a:cxn>
                <a:cxn ang="10800000">
                  <a:pos x="wd2" y="hd2"/>
                </a:cxn>
                <a:cxn ang="16200000">
                  <a:pos x="wd2" y="hd2"/>
                </a:cxn>
              </a:cxnLst>
              <a:rect l="0" t="0" r="r" b="b"/>
              <a:pathLst>
                <a:path w="19527" h="21600" extrusionOk="0">
                  <a:moveTo>
                    <a:pt x="6220" y="0"/>
                  </a:moveTo>
                  <a:cubicBezTo>
                    <a:pt x="-2073" y="12420"/>
                    <a:pt x="-2073" y="12420"/>
                    <a:pt x="6220" y="12420"/>
                  </a:cubicBezTo>
                  <a:cubicBezTo>
                    <a:pt x="6220" y="18540"/>
                    <a:pt x="7956" y="21600"/>
                    <a:pt x="10366" y="21600"/>
                  </a:cubicBezTo>
                  <a:cubicBezTo>
                    <a:pt x="12873" y="21600"/>
                    <a:pt x="16248" y="18540"/>
                    <a:pt x="19527" y="12420"/>
                  </a:cubicBezTo>
                  <a:lnTo>
                    <a:pt x="19527"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6" name="Google Shape;531;p2"/>
            <p:cNvSpPr/>
            <p:nvPr/>
          </p:nvSpPr>
          <p:spPr>
            <a:xfrm rot="10800000">
              <a:off x="430776" y="7888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10800" y="14904"/>
                    <a:pt x="0" y="14904"/>
                  </a:cubicBezTo>
                  <a:cubicBezTo>
                    <a:pt x="7200" y="14904"/>
                    <a:pt x="14400" y="21600"/>
                    <a:pt x="18313" y="21600"/>
                  </a:cubicBezTo>
                  <a:cubicBezTo>
                    <a:pt x="20348" y="21600"/>
                    <a:pt x="21600" y="19872"/>
                    <a:pt x="21600" y="14904"/>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7" name="Google Shape;532;p2"/>
            <p:cNvSpPr/>
            <p:nvPr/>
          </p:nvSpPr>
          <p:spPr>
            <a:xfrm rot="10800000">
              <a:off x="580057" y="10518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983" y="0"/>
                  </a:moveTo>
                  <a:cubicBezTo>
                    <a:pt x="4852" y="0"/>
                    <a:pt x="0" y="3986"/>
                    <a:pt x="0" y="3986"/>
                  </a:cubicBezTo>
                  <a:lnTo>
                    <a:pt x="0" y="21600"/>
                  </a:lnTo>
                  <a:lnTo>
                    <a:pt x="21600" y="21600"/>
                  </a:lnTo>
                  <a:cubicBezTo>
                    <a:pt x="10800" y="12857"/>
                    <a:pt x="21600" y="3986"/>
                    <a:pt x="10800" y="3986"/>
                  </a:cubicBezTo>
                  <a:cubicBezTo>
                    <a:pt x="10800" y="1029"/>
                    <a:pt x="9548" y="0"/>
                    <a:pt x="79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8" name="Google Shape;533;p2"/>
            <p:cNvSpPr/>
            <p:nvPr/>
          </p:nvSpPr>
          <p:spPr>
            <a:xfrm rot="10800000">
              <a:off x="550929" y="7016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416" y="0"/>
                  </a:moveTo>
                  <a:cubicBezTo>
                    <a:pt x="10368" y="0"/>
                    <a:pt x="8719" y="13985"/>
                    <a:pt x="0" y="21600"/>
                  </a:cubicBezTo>
                  <a:cubicBezTo>
                    <a:pt x="10761" y="21600"/>
                    <a:pt x="16180" y="12046"/>
                    <a:pt x="21600" y="2631"/>
                  </a:cubicBezTo>
                  <a:cubicBezTo>
                    <a:pt x="19558" y="831"/>
                    <a:pt x="17908" y="0"/>
                    <a:pt x="1641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9" name="Google Shape;534;p2"/>
            <p:cNvSpPr/>
            <p:nvPr/>
          </p:nvSpPr>
          <p:spPr>
            <a:xfrm rot="10800000">
              <a:off x="664103" y="7310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6654"/>
                    <a:pt x="0" y="13307"/>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0" name="Google Shape;535;p2"/>
            <p:cNvSpPr/>
            <p:nvPr/>
          </p:nvSpPr>
          <p:spPr>
            <a:xfrm rot="10800000">
              <a:off x="664373" y="971674"/>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lnTo>
                    <a:pt x="4800" y="9987"/>
                  </a:lnTo>
                  <a:cubicBezTo>
                    <a:pt x="4800" y="18000"/>
                    <a:pt x="-6000" y="18000"/>
                    <a:pt x="4800" y="18000"/>
                  </a:cubicBezTo>
                  <a:cubicBezTo>
                    <a:pt x="4800" y="20671"/>
                    <a:pt x="6052" y="21600"/>
                    <a:pt x="7617" y="21600"/>
                  </a:cubicBezTo>
                  <a:cubicBezTo>
                    <a:pt x="10748" y="21600"/>
                    <a:pt x="15600" y="18000"/>
                    <a:pt x="15600" y="18000"/>
                  </a:cubicBezTo>
                  <a:lnTo>
                    <a:pt x="15600" y="9987"/>
                  </a:lnTo>
                  <a:lnTo>
                    <a:pt x="48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1" name="Google Shape;536;p2"/>
            <p:cNvSpPr/>
            <p:nvPr/>
          </p:nvSpPr>
          <p:spPr>
            <a:xfrm rot="10800000">
              <a:off x="661796" y="966600"/>
              <a:ext cx="12701" cy="12701"/>
            </a:xfrm>
            <a:custGeom>
              <a:avLst/>
              <a:gdLst/>
              <a:ahLst/>
              <a:cxnLst>
                <a:cxn ang="0">
                  <a:pos x="wd2" y="hd2"/>
                </a:cxn>
                <a:cxn ang="5400000">
                  <a:pos x="wd2" y="hd2"/>
                </a:cxn>
                <a:cxn ang="10800000">
                  <a:pos x="wd2" y="hd2"/>
                </a:cxn>
                <a:cxn ang="16200000">
                  <a:pos x="wd2" y="hd2"/>
                </a:cxn>
              </a:cxnLst>
              <a:rect l="0" t="0" r="r" b="b"/>
              <a:pathLst>
                <a:path w="15301" h="21600" extrusionOk="0">
                  <a:moveTo>
                    <a:pt x="6659" y="0"/>
                  </a:moveTo>
                  <a:cubicBezTo>
                    <a:pt x="5690" y="0"/>
                    <a:pt x="5012" y="1745"/>
                    <a:pt x="5012" y="6545"/>
                  </a:cubicBezTo>
                  <a:cubicBezTo>
                    <a:pt x="-1671" y="6545"/>
                    <a:pt x="-1671" y="21600"/>
                    <a:pt x="5012" y="21600"/>
                  </a:cubicBezTo>
                  <a:lnTo>
                    <a:pt x="11599" y="21600"/>
                  </a:lnTo>
                  <a:cubicBezTo>
                    <a:pt x="11599" y="21600"/>
                    <a:pt x="19929" y="6545"/>
                    <a:pt x="11599" y="6545"/>
                  </a:cubicBezTo>
                  <a:cubicBezTo>
                    <a:pt x="11599" y="6545"/>
                    <a:pt x="8693" y="0"/>
                    <a:pt x="665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2" name="Google Shape;537;p2"/>
            <p:cNvSpPr/>
            <p:nvPr/>
          </p:nvSpPr>
          <p:spPr>
            <a:xfrm rot="10800000">
              <a:off x="662285" y="7266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721"/>
                    <a:pt x="0" y="10721"/>
                    <a:pt x="10879" y="21600"/>
                  </a:cubicBezTo>
                  <a:lnTo>
                    <a:pt x="21600" y="21600"/>
                  </a:lnTo>
                  <a:cubicBezTo>
                    <a:pt x="21600" y="10721"/>
                    <a:pt x="10879"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3" name="Google Shape;538;p2"/>
            <p:cNvSpPr/>
            <p:nvPr/>
          </p:nvSpPr>
          <p:spPr>
            <a:xfrm rot="10800000">
              <a:off x="542132" y="7114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0" y="1080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4" name="Google Shape;539;p2"/>
            <p:cNvSpPr/>
            <p:nvPr/>
          </p:nvSpPr>
          <p:spPr>
            <a:xfrm rot="10800000">
              <a:off x="368878" y="8689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7130"/>
                    <a:pt x="0" y="14365"/>
                    <a:pt x="0" y="21600"/>
                  </a:cubicBezTo>
                  <a:cubicBezTo>
                    <a:pt x="21600" y="21600"/>
                    <a:pt x="10721" y="14365"/>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5" name="Google Shape;540;p2"/>
            <p:cNvSpPr/>
            <p:nvPr/>
          </p:nvSpPr>
          <p:spPr>
            <a:xfrm rot="10800000">
              <a:off x="416418" y="800061"/>
              <a:ext cx="12701" cy="12701"/>
            </a:xfrm>
            <a:custGeom>
              <a:avLst/>
              <a:gdLst/>
              <a:ahLst/>
              <a:cxnLst>
                <a:cxn ang="0">
                  <a:pos x="wd2" y="hd2"/>
                </a:cxn>
                <a:cxn ang="5400000">
                  <a:pos x="wd2" y="hd2"/>
                </a:cxn>
                <a:cxn ang="10800000">
                  <a:pos x="wd2" y="hd2"/>
                </a:cxn>
                <a:cxn ang="16200000">
                  <a:pos x="wd2" y="hd2"/>
                </a:cxn>
              </a:cxnLst>
              <a:rect l="0" t="0" r="r" b="b"/>
              <a:pathLst>
                <a:path w="12931" h="21600" extrusionOk="0">
                  <a:moveTo>
                    <a:pt x="12931" y="0"/>
                  </a:moveTo>
                  <a:cubicBezTo>
                    <a:pt x="-8669" y="0"/>
                    <a:pt x="3316" y="10879"/>
                    <a:pt x="3316" y="21600"/>
                  </a:cubicBezTo>
                  <a:cubicBezTo>
                    <a:pt x="12931" y="21600"/>
                    <a:pt x="12931" y="10879"/>
                    <a:pt x="1293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6" name="Google Shape;541;p2"/>
            <p:cNvSpPr/>
            <p:nvPr/>
          </p:nvSpPr>
          <p:spPr>
            <a:xfrm rot="10800000">
              <a:off x="637552" y="10035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9615"/>
                  </a:cubicBezTo>
                  <a:lnTo>
                    <a:pt x="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7" name="Google Shape;542;p2"/>
            <p:cNvSpPr/>
            <p:nvPr/>
          </p:nvSpPr>
          <p:spPr>
            <a:xfrm rot="10800000">
              <a:off x="366299" y="1042793"/>
              <a:ext cx="12701" cy="12701"/>
            </a:xfrm>
            <a:custGeom>
              <a:avLst/>
              <a:gdLst/>
              <a:ahLst/>
              <a:cxnLst>
                <a:cxn ang="0">
                  <a:pos x="wd2" y="hd2"/>
                </a:cxn>
                <a:cxn ang="5400000">
                  <a:pos x="wd2" y="hd2"/>
                </a:cxn>
                <a:cxn ang="10800000">
                  <a:pos x="wd2" y="hd2"/>
                </a:cxn>
                <a:cxn ang="16200000">
                  <a:pos x="wd2" y="hd2"/>
                </a:cxn>
              </a:cxnLst>
              <a:rect l="0" t="0" r="r" b="b"/>
              <a:pathLst>
                <a:path w="18900" h="21600" extrusionOk="0">
                  <a:moveTo>
                    <a:pt x="8100" y="0"/>
                  </a:moveTo>
                  <a:cubicBezTo>
                    <a:pt x="-2700" y="0"/>
                    <a:pt x="-2700" y="10800"/>
                    <a:pt x="8100" y="10800"/>
                  </a:cubicBezTo>
                  <a:cubicBezTo>
                    <a:pt x="8100" y="21600"/>
                    <a:pt x="8100" y="21600"/>
                    <a:pt x="18900" y="21600"/>
                  </a:cubicBezTo>
                  <a:cubicBezTo>
                    <a:pt x="18900" y="10800"/>
                    <a:pt x="8100" y="10800"/>
                    <a:pt x="81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8" name="Google Shape;543;p2"/>
            <p:cNvSpPr/>
            <p:nvPr/>
          </p:nvSpPr>
          <p:spPr>
            <a:xfrm rot="10800000">
              <a:off x="674118" y="7575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9" name="Google Shape;544;p2"/>
            <p:cNvSpPr/>
            <p:nvPr/>
          </p:nvSpPr>
          <p:spPr>
            <a:xfrm rot="10800000">
              <a:off x="442909" y="7815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0" name="Google Shape;545;p2"/>
            <p:cNvSpPr/>
            <p:nvPr/>
          </p:nvSpPr>
          <p:spPr>
            <a:xfrm rot="10800000">
              <a:off x="340021" y="95798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9615"/>
                    <a:pt x="-12000" y="21600"/>
                    <a:pt x="9600" y="21600"/>
                  </a:cubicBezTo>
                  <a:lnTo>
                    <a:pt x="9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1" name="Google Shape;546;p2"/>
            <p:cNvSpPr/>
            <p:nvPr/>
          </p:nvSpPr>
          <p:spPr>
            <a:xfrm rot="10800000">
              <a:off x="678671" y="7854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1080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2" name="Google Shape;547;p2"/>
            <p:cNvSpPr/>
            <p:nvPr/>
          </p:nvSpPr>
          <p:spPr>
            <a:xfrm rot="10800000">
              <a:off x="397396" y="8270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3" name="Google Shape;548;p2"/>
            <p:cNvSpPr/>
            <p:nvPr/>
          </p:nvSpPr>
          <p:spPr>
            <a:xfrm rot="10800000">
              <a:off x="378284" y="10534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4" name="Google Shape;549;p2"/>
            <p:cNvSpPr/>
            <p:nvPr/>
          </p:nvSpPr>
          <p:spPr>
            <a:xfrm rot="10800000">
              <a:off x="576880" y="10521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5" name="Google Shape;550;p2"/>
            <p:cNvSpPr/>
            <p:nvPr/>
          </p:nvSpPr>
          <p:spPr>
            <a:xfrm rot="10800000">
              <a:off x="595225" y="10434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21600"/>
                    <a:pt x="10721" y="21600"/>
                    <a:pt x="21600" y="21600"/>
                  </a:cubicBezTo>
                  <a:cubicBezTo>
                    <a:pt x="10721" y="0"/>
                    <a:pt x="10721"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6" name="Google Shape;551;p2"/>
            <p:cNvSpPr/>
            <p:nvPr/>
          </p:nvSpPr>
          <p:spPr>
            <a:xfrm rot="10800000">
              <a:off x="596442" y="10374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43" y="0"/>
                  </a:moveTo>
                  <a:cubicBezTo>
                    <a:pt x="14190" y="0"/>
                    <a:pt x="8987" y="3221"/>
                    <a:pt x="0" y="8526"/>
                  </a:cubicBezTo>
                  <a:cubicBezTo>
                    <a:pt x="10879" y="8526"/>
                    <a:pt x="10879" y="8526"/>
                    <a:pt x="21600" y="21600"/>
                  </a:cubicBezTo>
                  <a:cubicBezTo>
                    <a:pt x="21600" y="6442"/>
                    <a:pt x="21600" y="0"/>
                    <a:pt x="1734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7" name="Google Shape;552;p2"/>
            <p:cNvSpPr/>
            <p:nvPr/>
          </p:nvSpPr>
          <p:spPr>
            <a:xfrm rot="10800000">
              <a:off x="688068" y="9054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6654"/>
                    <a:pt x="0" y="13307"/>
                    <a:pt x="0" y="21600"/>
                  </a:cubicBezTo>
                  <a:cubicBezTo>
                    <a:pt x="21600" y="13307"/>
                    <a:pt x="21600" y="6654"/>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8" name="Google Shape;553;p2"/>
            <p:cNvSpPr/>
            <p:nvPr/>
          </p:nvSpPr>
          <p:spPr>
            <a:xfrm rot="10800000">
              <a:off x="503999" y="727847"/>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10879"/>
                    <a:pt x="-3706" y="10879"/>
                    <a:pt x="7094" y="21600"/>
                  </a:cubicBezTo>
                  <a:cubicBezTo>
                    <a:pt x="7094" y="10879"/>
                    <a:pt x="17894" y="10879"/>
                    <a:pt x="1789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9" name="Google Shape;554;p2"/>
            <p:cNvSpPr/>
            <p:nvPr/>
          </p:nvSpPr>
          <p:spPr>
            <a:xfrm rot="10800000">
              <a:off x="483878" y="10848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870" y="0"/>
                  </a:moveTo>
                  <a:cubicBezTo>
                    <a:pt x="10800" y="0"/>
                    <a:pt x="5478" y="7062"/>
                    <a:pt x="0" y="21600"/>
                  </a:cubicBezTo>
                  <a:lnTo>
                    <a:pt x="21600" y="21600"/>
                  </a:lnTo>
                  <a:cubicBezTo>
                    <a:pt x="21600" y="7062"/>
                    <a:pt x="18939" y="0"/>
                    <a:pt x="1487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0" name="Google Shape;555;p2"/>
            <p:cNvSpPr/>
            <p:nvPr/>
          </p:nvSpPr>
          <p:spPr>
            <a:xfrm rot="10800000">
              <a:off x="690653" y="8745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0" y="9615"/>
                    <a:pt x="21600" y="9615"/>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1" name="Google Shape;556;p2"/>
            <p:cNvSpPr/>
            <p:nvPr/>
          </p:nvSpPr>
          <p:spPr>
            <a:xfrm rot="10800000">
              <a:off x="633767" y="10091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2" name="Google Shape;557;p2"/>
            <p:cNvSpPr/>
            <p:nvPr/>
          </p:nvSpPr>
          <p:spPr>
            <a:xfrm rot="10800000">
              <a:off x="486454" y="10826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12" y="0"/>
                  </a:moveTo>
                  <a:cubicBezTo>
                    <a:pt x="2384" y="0"/>
                    <a:pt x="0" y="4521"/>
                    <a:pt x="0" y="21600"/>
                  </a:cubicBezTo>
                  <a:cubicBezTo>
                    <a:pt x="9538" y="21600"/>
                    <a:pt x="21600" y="21600"/>
                    <a:pt x="21600" y="4521"/>
                  </a:cubicBezTo>
                  <a:cubicBezTo>
                    <a:pt x="15569" y="4521"/>
                    <a:pt x="10239" y="0"/>
                    <a:pt x="631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3" name="Google Shape;558;p2"/>
            <p:cNvSpPr/>
            <p:nvPr/>
          </p:nvSpPr>
          <p:spPr>
            <a:xfrm rot="10800000">
              <a:off x="448521" y="10812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660"/>
                    <a:pt x="1672" y="21600"/>
                    <a:pt x="4599" y="21600"/>
                  </a:cubicBezTo>
                  <a:cubicBezTo>
                    <a:pt x="8501" y="21600"/>
                    <a:pt x="14632" y="108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4" name="Google Shape;559;p2"/>
            <p:cNvSpPr/>
            <p:nvPr/>
          </p:nvSpPr>
          <p:spPr>
            <a:xfrm rot="10800000">
              <a:off x="635584" y="10076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0" y="21600"/>
                    <a:pt x="7568" y="21600"/>
                  </a:cubicBezTo>
                  <a:cubicBezTo>
                    <a:pt x="10879" y="21600"/>
                    <a:pt x="15293" y="19819"/>
                    <a:pt x="21600" y="15365"/>
                  </a:cubicBezTo>
                  <a:cubicBezTo>
                    <a:pt x="10879" y="15365"/>
                    <a:pt x="10879"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5" name="Google Shape;560;p2"/>
            <p:cNvSpPr/>
            <p:nvPr/>
          </p:nvSpPr>
          <p:spPr>
            <a:xfrm rot="10800000">
              <a:off x="641747" y="997889"/>
              <a:ext cx="12701" cy="12701"/>
            </a:xfrm>
            <a:custGeom>
              <a:avLst/>
              <a:gdLst/>
              <a:ahLst/>
              <a:cxnLst>
                <a:cxn ang="0">
                  <a:pos x="wd2" y="hd2"/>
                </a:cxn>
                <a:cxn ang="5400000">
                  <a:pos x="wd2" y="hd2"/>
                </a:cxn>
                <a:cxn ang="10800000">
                  <a:pos x="wd2" y="hd2"/>
                </a:cxn>
                <a:cxn ang="16200000">
                  <a:pos x="wd2" y="hd2"/>
                </a:cxn>
              </a:cxnLst>
              <a:rect l="0" t="0" r="r" b="b"/>
              <a:pathLst>
                <a:path w="17878" h="21600" extrusionOk="0">
                  <a:moveTo>
                    <a:pt x="17878" y="0"/>
                  </a:moveTo>
                  <a:cubicBezTo>
                    <a:pt x="-3722" y="0"/>
                    <a:pt x="-3722" y="0"/>
                    <a:pt x="7157" y="21600"/>
                  </a:cubicBezTo>
                  <a:cubicBezTo>
                    <a:pt x="7157" y="21600"/>
                    <a:pt x="17878" y="21600"/>
                    <a:pt x="1787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6" name="Google Shape;561;p2"/>
            <p:cNvSpPr/>
            <p:nvPr/>
          </p:nvSpPr>
          <p:spPr>
            <a:xfrm rot="10800000">
              <a:off x="382837" y="8480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721" y="10800"/>
                    <a:pt x="10721" y="1080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7" name="Google Shape;562;p2"/>
            <p:cNvSpPr/>
            <p:nvPr/>
          </p:nvSpPr>
          <p:spPr>
            <a:xfrm rot="10800000">
              <a:off x="666529" y="9643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21600" y="2160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8" name="Google Shape;563;p2"/>
            <p:cNvSpPr/>
            <p:nvPr/>
          </p:nvSpPr>
          <p:spPr>
            <a:xfrm rot="10800000">
              <a:off x="379652" y="8434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088"/>
                    <a:pt x="0" y="21600"/>
                  </a:cubicBezTo>
                  <a:lnTo>
                    <a:pt x="21600" y="21600"/>
                  </a:lnTo>
                  <a:cubicBezTo>
                    <a:pt x="10800" y="7088"/>
                    <a:pt x="5526" y="0"/>
                    <a:pt x="276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9" name="Google Shape;564;p2"/>
            <p:cNvSpPr/>
            <p:nvPr/>
          </p:nvSpPr>
          <p:spPr>
            <a:xfrm rot="10800000">
              <a:off x="685498" y="90488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0" name="Google Shape;565;p2"/>
            <p:cNvSpPr/>
            <p:nvPr/>
          </p:nvSpPr>
          <p:spPr>
            <a:xfrm rot="10800000">
              <a:off x="402399" y="8206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274" y="0"/>
                    <a:pt x="0" y="7311"/>
                    <a:pt x="0" y="21600"/>
                  </a:cubicBezTo>
                  <a:lnTo>
                    <a:pt x="21600" y="21600"/>
                  </a:lnTo>
                  <a:cubicBezTo>
                    <a:pt x="21600" y="7311"/>
                    <a:pt x="16074" y="0"/>
                    <a:pt x="10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1" name="Google Shape;566;p2"/>
            <p:cNvSpPr/>
            <p:nvPr/>
          </p:nvSpPr>
          <p:spPr>
            <a:xfrm rot="10800000">
              <a:off x="688068" y="8859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cubicBezTo>
                    <a:pt x="21600" y="10800"/>
                    <a:pt x="21600" y="108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2" name="Google Shape;567;p2"/>
            <p:cNvSpPr/>
            <p:nvPr/>
          </p:nvSpPr>
          <p:spPr>
            <a:xfrm rot="10800000">
              <a:off x="365690" y="87531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3" name="Google Shape;568;p2"/>
            <p:cNvSpPr/>
            <p:nvPr/>
          </p:nvSpPr>
          <p:spPr>
            <a:xfrm rot="10800000">
              <a:off x="659857" y="970580"/>
              <a:ext cx="12701" cy="12701"/>
            </a:xfrm>
            <a:custGeom>
              <a:avLst/>
              <a:gdLst/>
              <a:ahLst/>
              <a:cxnLst>
                <a:cxn ang="0">
                  <a:pos x="wd2" y="hd2"/>
                </a:cxn>
                <a:cxn ang="5400000">
                  <a:pos x="wd2" y="hd2"/>
                </a:cxn>
                <a:cxn ang="10800000">
                  <a:pos x="wd2" y="hd2"/>
                </a:cxn>
                <a:cxn ang="16200000">
                  <a:pos x="wd2" y="hd2"/>
                </a:cxn>
              </a:cxnLst>
              <a:rect l="0" t="0" r="r" b="b"/>
              <a:pathLst>
                <a:path w="13262" h="21600" extrusionOk="0">
                  <a:moveTo>
                    <a:pt x="8989" y="0"/>
                  </a:moveTo>
                  <a:cubicBezTo>
                    <a:pt x="-2996" y="10800"/>
                    <a:pt x="-2996" y="10800"/>
                    <a:pt x="8989" y="21600"/>
                  </a:cubicBezTo>
                  <a:cubicBezTo>
                    <a:pt x="8989" y="10800"/>
                    <a:pt x="18604" y="10800"/>
                    <a:pt x="898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4" name="Google Shape;569;p2"/>
            <p:cNvSpPr/>
            <p:nvPr/>
          </p:nvSpPr>
          <p:spPr>
            <a:xfrm rot="10800000">
              <a:off x="665473" y="96633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5" name="Google Shape;570;p2"/>
            <p:cNvSpPr/>
            <p:nvPr/>
          </p:nvSpPr>
          <p:spPr>
            <a:xfrm rot="10800000">
              <a:off x="595833" y="6780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6" name="Google Shape;571;p2"/>
            <p:cNvSpPr/>
            <p:nvPr/>
          </p:nvSpPr>
          <p:spPr>
            <a:xfrm rot="10800000">
              <a:off x="341727" y="9599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7" name="Google Shape;572;p2"/>
            <p:cNvSpPr/>
            <p:nvPr/>
          </p:nvSpPr>
          <p:spPr>
            <a:xfrm rot="10800000">
              <a:off x="342943" y="95737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8" name="Google Shape;573;p2"/>
            <p:cNvSpPr/>
            <p:nvPr/>
          </p:nvSpPr>
          <p:spPr>
            <a:xfrm rot="10800000">
              <a:off x="604631" y="10325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59"/>
                    <a:pt x="0" y="12071"/>
                  </a:cubicBezTo>
                  <a:cubicBezTo>
                    <a:pt x="0" y="19376"/>
                    <a:pt x="2504" y="21600"/>
                    <a:pt x="5635" y="21600"/>
                  </a:cubicBezTo>
                  <a:cubicBezTo>
                    <a:pt x="11896" y="21600"/>
                    <a:pt x="21600" y="12071"/>
                    <a:pt x="21600" y="12071"/>
                  </a:cubicBezTo>
                  <a:cubicBezTo>
                    <a:pt x="21600" y="12071"/>
                    <a:pt x="11896" y="0"/>
                    <a:pt x="56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9" name="Google Shape;574;p2"/>
            <p:cNvSpPr/>
            <p:nvPr/>
          </p:nvSpPr>
          <p:spPr>
            <a:xfrm rot="10800000">
              <a:off x="612219" y="10280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6278" y="0"/>
                    <a:pt x="10643" y="7062"/>
                    <a:pt x="0" y="21600"/>
                  </a:cubicBezTo>
                  <a:lnTo>
                    <a:pt x="21600" y="21600"/>
                  </a:lnTo>
                  <a:cubicBezTo>
                    <a:pt x="21600" y="7062"/>
                    <a:pt x="21600" y="0"/>
                    <a:pt x="187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90" name="Google Shape;575;p2"/>
            <p:cNvSpPr/>
            <p:nvPr/>
          </p:nvSpPr>
          <p:spPr>
            <a:xfrm rot="10800000">
              <a:off x="607026" y="103383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91" name="Google Shape;576;p2"/>
            <p:cNvSpPr/>
            <p:nvPr/>
          </p:nvSpPr>
          <p:spPr>
            <a:xfrm rot="10800000">
              <a:off x="617220" y="102428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92" name="Google Shape;577;p2"/>
            <p:cNvSpPr/>
            <p:nvPr/>
          </p:nvSpPr>
          <p:spPr>
            <a:xfrm rot="10800000">
              <a:off x="672300" y="9449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38"/>
                    <a:pt x="8139" y="21600"/>
                    <a:pt x="10800" y="21600"/>
                  </a:cubicBezTo>
                  <a:cubicBezTo>
                    <a:pt x="13461" y="21600"/>
                    <a:pt x="16278" y="14538"/>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93" name="Google Shape;578;p2"/>
            <p:cNvSpPr/>
            <p:nvPr/>
          </p:nvSpPr>
          <p:spPr>
            <a:xfrm rot="10800000">
              <a:off x="653421" y="702055"/>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273" y="0"/>
                  </a:moveTo>
                  <a:cubicBezTo>
                    <a:pt x="4273" y="0"/>
                    <a:pt x="-5342" y="21600"/>
                    <a:pt x="4273" y="21600"/>
                  </a:cubicBezTo>
                  <a:cubicBezTo>
                    <a:pt x="16258" y="0"/>
                    <a:pt x="4273" y="0"/>
                    <a:pt x="427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94" name="Google Shape;579;p2"/>
            <p:cNvSpPr/>
            <p:nvPr/>
          </p:nvSpPr>
          <p:spPr>
            <a:xfrm rot="10800000">
              <a:off x="539547" y="7032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9615"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95" name="Google Shape;580;p2"/>
            <p:cNvSpPr/>
            <p:nvPr/>
          </p:nvSpPr>
          <p:spPr>
            <a:xfrm rot="10800000">
              <a:off x="666529" y="7411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96" name="Google Shape;581;p2"/>
            <p:cNvSpPr/>
            <p:nvPr/>
          </p:nvSpPr>
          <p:spPr>
            <a:xfrm rot="10800000">
              <a:off x="494640" y="74118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199" name="Google Shape;582;p2"/>
            <p:cNvGrpSpPr/>
            <p:nvPr/>
          </p:nvGrpSpPr>
          <p:grpSpPr>
            <a:xfrm>
              <a:off x="598900" y="1047037"/>
              <a:ext cx="1" cy="12701"/>
              <a:chOff x="0" y="0"/>
              <a:chExt cx="0" cy="12700"/>
            </a:xfrm>
          </p:grpSpPr>
          <p:sp>
            <p:nvSpPr>
              <p:cNvPr id="219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19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00" name="Google Shape;583;p2"/>
            <p:cNvSpPr/>
            <p:nvPr/>
          </p:nvSpPr>
          <p:spPr>
            <a:xfrm rot="10800000">
              <a:off x="592039" y="10461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560"/>
                    <a:pt x="12056" y="21600"/>
                    <a:pt x="15070"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03" name="Google Shape;584;p2"/>
            <p:cNvGrpSpPr/>
            <p:nvPr/>
          </p:nvGrpSpPr>
          <p:grpSpPr>
            <a:xfrm>
              <a:off x="619808" y="1030083"/>
              <a:ext cx="12701" cy="1"/>
              <a:chOff x="0" y="0"/>
              <a:chExt cx="12700" cy="0"/>
            </a:xfrm>
          </p:grpSpPr>
          <p:sp>
            <p:nvSpPr>
              <p:cNvPr id="220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0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06" name="Google Shape;585;p2"/>
            <p:cNvGrpSpPr/>
            <p:nvPr/>
          </p:nvGrpSpPr>
          <p:grpSpPr>
            <a:xfrm>
              <a:off x="628036" y="1021854"/>
              <a:ext cx="1" cy="12701"/>
              <a:chOff x="0" y="0"/>
              <a:chExt cx="0" cy="12700"/>
            </a:xfrm>
          </p:grpSpPr>
          <p:sp>
            <p:nvSpPr>
              <p:cNvPr id="220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0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07" name="Google Shape;586;p2"/>
            <p:cNvSpPr/>
            <p:nvPr/>
          </p:nvSpPr>
          <p:spPr>
            <a:xfrm rot="10800000">
              <a:off x="347948" y="10142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08" name="Google Shape;587;p2"/>
            <p:cNvSpPr/>
            <p:nvPr/>
          </p:nvSpPr>
          <p:spPr>
            <a:xfrm rot="10800000">
              <a:off x="638920" y="10015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09" name="Google Shape;588;p2"/>
            <p:cNvSpPr/>
            <p:nvPr/>
          </p:nvSpPr>
          <p:spPr>
            <a:xfrm rot="10800000">
              <a:off x="639799" y="100030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10" name="Google Shape;590;p2"/>
            <p:cNvSpPr/>
            <p:nvPr/>
          </p:nvSpPr>
          <p:spPr>
            <a:xfrm rot="10800000">
              <a:off x="626178" y="9903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13" name="Google Shape;592;p2"/>
            <p:cNvGrpSpPr/>
            <p:nvPr/>
          </p:nvGrpSpPr>
          <p:grpSpPr>
            <a:xfrm>
              <a:off x="347371" y="968753"/>
              <a:ext cx="1" cy="12701"/>
              <a:chOff x="0" y="0"/>
              <a:chExt cx="0" cy="12700"/>
            </a:xfrm>
          </p:grpSpPr>
          <p:sp>
            <p:nvSpPr>
              <p:cNvPr id="221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1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14" name="Google Shape;593;p2"/>
            <p:cNvSpPr/>
            <p:nvPr/>
          </p:nvSpPr>
          <p:spPr>
            <a:xfrm rot="10800000">
              <a:off x="667888" y="9675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17" name="Google Shape;594;p2"/>
            <p:cNvGrpSpPr/>
            <p:nvPr/>
          </p:nvGrpSpPr>
          <p:grpSpPr>
            <a:xfrm>
              <a:off x="340359" y="974564"/>
              <a:ext cx="12701" cy="1"/>
              <a:chOff x="0" y="0"/>
              <a:chExt cx="12700" cy="0"/>
            </a:xfrm>
          </p:grpSpPr>
          <p:sp>
            <p:nvSpPr>
              <p:cNvPr id="221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1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20" name="Google Shape;595;p2"/>
            <p:cNvGrpSpPr/>
            <p:nvPr/>
          </p:nvGrpSpPr>
          <p:grpSpPr>
            <a:xfrm>
              <a:off x="667888" y="973346"/>
              <a:ext cx="12701" cy="1"/>
              <a:chOff x="0" y="0"/>
              <a:chExt cx="12700" cy="0"/>
            </a:xfrm>
          </p:grpSpPr>
          <p:sp>
            <p:nvSpPr>
              <p:cNvPr id="221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1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21" name="Google Shape;596;p2"/>
            <p:cNvSpPr/>
            <p:nvPr/>
          </p:nvSpPr>
          <p:spPr>
            <a:xfrm rot="10800000">
              <a:off x="665320" y="9623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24" name="Google Shape;597;p2"/>
            <p:cNvGrpSpPr/>
            <p:nvPr/>
          </p:nvGrpSpPr>
          <p:grpSpPr>
            <a:xfrm>
              <a:off x="671691" y="960605"/>
              <a:ext cx="12701" cy="1"/>
              <a:chOff x="0" y="0"/>
              <a:chExt cx="12700" cy="0"/>
            </a:xfrm>
          </p:grpSpPr>
          <p:sp>
            <p:nvSpPr>
              <p:cNvPr id="222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2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25" name="Google Shape;598;p2"/>
            <p:cNvSpPr/>
            <p:nvPr/>
          </p:nvSpPr>
          <p:spPr>
            <a:xfrm rot="10800000">
              <a:off x="672909" y="9511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26" name="Google Shape;599;p2"/>
            <p:cNvSpPr/>
            <p:nvPr/>
          </p:nvSpPr>
          <p:spPr>
            <a:xfrm rot="10800000">
              <a:off x="671691" y="9475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339"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27" name="Google Shape;600;p2"/>
            <p:cNvSpPr/>
            <p:nvPr/>
          </p:nvSpPr>
          <p:spPr>
            <a:xfrm rot="10800000">
              <a:off x="684433" y="8966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21600"/>
                    <a:pt x="0" y="216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30" name="Google Shape;601;p2"/>
            <p:cNvGrpSpPr/>
            <p:nvPr/>
          </p:nvGrpSpPr>
          <p:grpSpPr>
            <a:xfrm>
              <a:off x="693879" y="881530"/>
              <a:ext cx="1" cy="12701"/>
              <a:chOff x="0" y="0"/>
              <a:chExt cx="0" cy="12700"/>
            </a:xfrm>
          </p:grpSpPr>
          <p:sp>
            <p:nvSpPr>
              <p:cNvPr id="222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2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33" name="Google Shape;603;p2"/>
            <p:cNvGrpSpPr/>
            <p:nvPr/>
          </p:nvGrpSpPr>
          <p:grpSpPr>
            <a:xfrm>
              <a:off x="688068" y="885956"/>
              <a:ext cx="12701" cy="1"/>
              <a:chOff x="0" y="0"/>
              <a:chExt cx="12700" cy="0"/>
            </a:xfrm>
          </p:grpSpPr>
          <p:sp>
            <p:nvSpPr>
              <p:cNvPr id="223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3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34" name="Google Shape;604;p2"/>
            <p:cNvSpPr/>
            <p:nvPr/>
          </p:nvSpPr>
          <p:spPr>
            <a:xfrm rot="10800000">
              <a:off x="367060" y="8725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2160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35" name="Google Shape;605;p2"/>
            <p:cNvSpPr/>
            <p:nvPr/>
          </p:nvSpPr>
          <p:spPr>
            <a:xfrm rot="10800000">
              <a:off x="367060" y="8716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026"/>
                    <a:pt x="0" y="21600"/>
                    <a:pt x="939" y="21600"/>
                  </a:cubicBezTo>
                  <a:cubicBezTo>
                    <a:pt x="2504" y="21600"/>
                    <a:pt x="72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36" name="Google Shape;607;p2"/>
            <p:cNvSpPr/>
            <p:nvPr/>
          </p:nvSpPr>
          <p:spPr>
            <a:xfrm rot="10800000">
              <a:off x="690843" y="869509"/>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2237" name="Google Shape;608;p2"/>
            <p:cNvSpPr/>
            <p:nvPr/>
          </p:nvSpPr>
          <p:spPr>
            <a:xfrm rot="10800000">
              <a:off x="368278" y="8601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38" name="Google Shape;609;p2"/>
            <p:cNvSpPr/>
            <p:nvPr/>
          </p:nvSpPr>
          <p:spPr>
            <a:xfrm rot="10800000">
              <a:off x="398614" y="8194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39" name="Google Shape;610;p2"/>
            <p:cNvSpPr/>
            <p:nvPr/>
          </p:nvSpPr>
          <p:spPr>
            <a:xfrm rot="10800000">
              <a:off x="418944" y="8030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42" name="Google Shape;612;p2"/>
            <p:cNvGrpSpPr/>
            <p:nvPr/>
          </p:nvGrpSpPr>
          <p:grpSpPr>
            <a:xfrm>
              <a:off x="437756" y="793713"/>
              <a:ext cx="12701" cy="1"/>
              <a:chOff x="0" y="0"/>
              <a:chExt cx="12700" cy="0"/>
            </a:xfrm>
          </p:grpSpPr>
          <p:sp>
            <p:nvSpPr>
              <p:cNvPr id="224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4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43" name="Google Shape;613;p2"/>
            <p:cNvSpPr/>
            <p:nvPr/>
          </p:nvSpPr>
          <p:spPr>
            <a:xfrm rot="10800000">
              <a:off x="678062" y="7829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44" name="Google Shape;614;p2"/>
            <p:cNvSpPr/>
            <p:nvPr/>
          </p:nvSpPr>
          <p:spPr>
            <a:xfrm rot="10800000">
              <a:off x="676844" y="777913"/>
              <a:ext cx="12701" cy="12701"/>
            </a:xfrm>
            <a:prstGeom prst="rect">
              <a:avLst/>
            </a:pr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45" name="Google Shape;615;p2"/>
            <p:cNvSpPr/>
            <p:nvPr/>
          </p:nvSpPr>
          <p:spPr>
            <a:xfrm rot="10800000">
              <a:off x="453271" y="76637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48" name="Google Shape;616;p2"/>
            <p:cNvGrpSpPr/>
            <p:nvPr/>
          </p:nvGrpSpPr>
          <p:grpSpPr>
            <a:xfrm>
              <a:off x="454142" y="773383"/>
              <a:ext cx="12701" cy="1"/>
              <a:chOff x="0" y="0"/>
              <a:chExt cx="12700" cy="0"/>
            </a:xfrm>
          </p:grpSpPr>
          <p:sp>
            <p:nvSpPr>
              <p:cNvPr id="224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4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49" name="Google Shape;617;p2"/>
            <p:cNvSpPr/>
            <p:nvPr/>
          </p:nvSpPr>
          <p:spPr>
            <a:xfrm rot="10800000">
              <a:off x="566706" y="6880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52" name="Google Shape;619;p2"/>
            <p:cNvGrpSpPr/>
            <p:nvPr/>
          </p:nvGrpSpPr>
          <p:grpSpPr>
            <a:xfrm>
              <a:off x="562494" y="696893"/>
              <a:ext cx="1" cy="12701"/>
              <a:chOff x="0" y="0"/>
              <a:chExt cx="0" cy="12700"/>
            </a:xfrm>
          </p:grpSpPr>
          <p:sp>
            <p:nvSpPr>
              <p:cNvPr id="225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5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53" name="Google Shape;620;p2"/>
            <p:cNvSpPr/>
            <p:nvPr/>
          </p:nvSpPr>
          <p:spPr>
            <a:xfrm rot="10800000">
              <a:off x="543950" y="7020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54" name="Google Shape;621;p2"/>
            <p:cNvSpPr/>
            <p:nvPr/>
          </p:nvSpPr>
          <p:spPr>
            <a:xfrm rot="10800000">
              <a:off x="529999" y="7108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57" name="Google Shape;622;p2"/>
            <p:cNvGrpSpPr/>
            <p:nvPr/>
          </p:nvGrpSpPr>
          <p:grpSpPr>
            <a:xfrm>
              <a:off x="537579" y="720299"/>
              <a:ext cx="12701" cy="1"/>
              <a:chOff x="0" y="0"/>
              <a:chExt cx="12700" cy="0"/>
            </a:xfrm>
          </p:grpSpPr>
          <p:sp>
            <p:nvSpPr>
              <p:cNvPr id="225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5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60" name="Google Shape;623;p2"/>
            <p:cNvGrpSpPr/>
            <p:nvPr/>
          </p:nvGrpSpPr>
          <p:grpSpPr>
            <a:xfrm>
              <a:off x="658950" y="727870"/>
              <a:ext cx="12701" cy="1"/>
              <a:chOff x="0" y="0"/>
              <a:chExt cx="12700" cy="0"/>
            </a:xfrm>
          </p:grpSpPr>
          <p:sp>
            <p:nvSpPr>
              <p:cNvPr id="225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5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63" name="Google Shape;625;p2"/>
            <p:cNvGrpSpPr/>
            <p:nvPr/>
          </p:nvGrpSpPr>
          <p:grpSpPr>
            <a:xfrm>
              <a:off x="494233" y="1086330"/>
              <a:ext cx="1" cy="12701"/>
              <a:chOff x="0" y="0"/>
              <a:chExt cx="0" cy="12700"/>
            </a:xfrm>
          </p:grpSpPr>
          <p:sp>
            <p:nvSpPr>
              <p:cNvPr id="226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6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66" name="Google Shape;626;p2"/>
            <p:cNvGrpSpPr/>
            <p:nvPr/>
          </p:nvGrpSpPr>
          <p:grpSpPr>
            <a:xfrm>
              <a:off x="480842" y="1093191"/>
              <a:ext cx="12701" cy="1"/>
              <a:chOff x="0" y="0"/>
              <a:chExt cx="12700" cy="0"/>
            </a:xfrm>
          </p:grpSpPr>
          <p:sp>
            <p:nvSpPr>
              <p:cNvPr id="226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65"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69" name="Google Shape;627;p2"/>
            <p:cNvGrpSpPr/>
            <p:nvPr/>
          </p:nvGrpSpPr>
          <p:grpSpPr>
            <a:xfrm>
              <a:off x="451138" y="1083744"/>
              <a:ext cx="1" cy="12701"/>
              <a:chOff x="0" y="0"/>
              <a:chExt cx="0" cy="12700"/>
            </a:xfrm>
          </p:grpSpPr>
          <p:sp>
            <p:nvSpPr>
              <p:cNvPr id="226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6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70" name="Google Shape;629;p2"/>
            <p:cNvSpPr/>
            <p:nvPr/>
          </p:nvSpPr>
          <p:spPr>
            <a:xfrm rot="10800000">
              <a:off x="501013" y="7300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12"/>
                    <a:pt x="5274" y="21600"/>
                    <a:pt x="10800" y="21600"/>
                  </a:cubicBezTo>
                  <a:cubicBezTo>
                    <a:pt x="16074" y="21600"/>
                    <a:pt x="21600" y="14512"/>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71" name="Google Shape;630;p2"/>
            <p:cNvSpPr/>
            <p:nvPr/>
          </p:nvSpPr>
          <p:spPr>
            <a:xfrm rot="10800000">
              <a:off x="441700" y="10837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72" name="Google Shape;631;p2"/>
            <p:cNvSpPr/>
            <p:nvPr/>
          </p:nvSpPr>
          <p:spPr>
            <a:xfrm rot="10800000">
              <a:off x="438635" y="108132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73" name="Google Shape;632;p2"/>
            <p:cNvSpPr/>
            <p:nvPr/>
          </p:nvSpPr>
          <p:spPr>
            <a:xfrm rot="10800000">
              <a:off x="417096" y="1072673"/>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2276" name="Google Shape;633;p2"/>
            <p:cNvGrpSpPr/>
            <p:nvPr/>
          </p:nvGrpSpPr>
          <p:grpSpPr>
            <a:xfrm>
              <a:off x="470677" y="762159"/>
              <a:ext cx="12701" cy="1"/>
              <a:chOff x="0" y="0"/>
              <a:chExt cx="12700" cy="0"/>
            </a:xfrm>
          </p:grpSpPr>
          <p:sp>
            <p:nvSpPr>
              <p:cNvPr id="227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75"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79" name="Google Shape;634;p2"/>
            <p:cNvGrpSpPr/>
            <p:nvPr/>
          </p:nvGrpSpPr>
          <p:grpSpPr>
            <a:xfrm>
              <a:off x="482692" y="756365"/>
              <a:ext cx="1" cy="12701"/>
              <a:chOff x="0" y="0"/>
              <a:chExt cx="0" cy="12700"/>
            </a:xfrm>
          </p:grpSpPr>
          <p:sp>
            <p:nvSpPr>
              <p:cNvPr id="227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7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80" name="Google Shape;635;p2"/>
            <p:cNvSpPr/>
            <p:nvPr/>
          </p:nvSpPr>
          <p:spPr>
            <a:xfrm rot="10800000">
              <a:off x="549112" y="10646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39" y="0"/>
                  </a:moveTo>
                  <a:cubicBezTo>
                    <a:pt x="0" y="0"/>
                    <a:pt x="0" y="5760"/>
                    <a:pt x="0" y="21600"/>
                  </a:cubicBezTo>
                  <a:lnTo>
                    <a:pt x="21600" y="21600"/>
                  </a:lnTo>
                  <a:cubicBezTo>
                    <a:pt x="7200" y="21600"/>
                    <a:pt x="2504" y="0"/>
                    <a:pt x="93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81" name="Google Shape;636;p2"/>
            <p:cNvSpPr/>
            <p:nvPr/>
          </p:nvSpPr>
          <p:spPr>
            <a:xfrm rot="10800000">
              <a:off x="464457" y="7587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84" name="Google Shape;637;p2"/>
            <p:cNvGrpSpPr/>
            <p:nvPr/>
          </p:nvGrpSpPr>
          <p:grpSpPr>
            <a:xfrm>
              <a:off x="480274" y="758792"/>
              <a:ext cx="1" cy="12701"/>
              <a:chOff x="0" y="0"/>
              <a:chExt cx="0" cy="12700"/>
            </a:xfrm>
          </p:grpSpPr>
          <p:sp>
            <p:nvSpPr>
              <p:cNvPr id="228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8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85" name="Google Shape;638;p2"/>
            <p:cNvSpPr/>
            <p:nvPr/>
          </p:nvSpPr>
          <p:spPr>
            <a:xfrm rot="10800000">
              <a:off x="382237" y="10561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635" y="21600"/>
                    <a:pt x="10957" y="21600"/>
                  </a:cubicBezTo>
                  <a:cubicBezTo>
                    <a:pt x="16278" y="21600"/>
                    <a:pt x="21600" y="14289"/>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88" name="Google Shape;640;p2"/>
            <p:cNvGrpSpPr/>
            <p:nvPr/>
          </p:nvGrpSpPr>
          <p:grpSpPr>
            <a:xfrm>
              <a:off x="585259" y="1053408"/>
              <a:ext cx="1" cy="12701"/>
              <a:chOff x="0" y="0"/>
              <a:chExt cx="0" cy="12700"/>
            </a:xfrm>
          </p:grpSpPr>
          <p:sp>
            <p:nvSpPr>
              <p:cNvPr id="228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8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91" name="Google Shape;641;p2"/>
            <p:cNvGrpSpPr/>
            <p:nvPr/>
          </p:nvGrpSpPr>
          <p:grpSpPr>
            <a:xfrm>
              <a:off x="681138" y="760151"/>
              <a:ext cx="1" cy="12701"/>
              <a:chOff x="0" y="0"/>
              <a:chExt cx="0" cy="12700"/>
            </a:xfrm>
          </p:grpSpPr>
          <p:sp>
            <p:nvSpPr>
              <p:cNvPr id="228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9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92" name="Google Shape;643;p2"/>
            <p:cNvSpPr/>
            <p:nvPr/>
          </p:nvSpPr>
          <p:spPr>
            <a:xfrm rot="10800000">
              <a:off x="674118" y="7611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247" y="0"/>
                  </a:moveTo>
                  <a:cubicBezTo>
                    <a:pt x="12071" y="0"/>
                    <a:pt x="7306" y="5574"/>
                    <a:pt x="0" y="21600"/>
                  </a:cubicBezTo>
                  <a:lnTo>
                    <a:pt x="21600" y="21600"/>
                  </a:lnTo>
                  <a:cubicBezTo>
                    <a:pt x="21600" y="21600"/>
                    <a:pt x="21600" y="0"/>
                    <a:pt x="1524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93" name="Google Shape;644;p2"/>
            <p:cNvSpPr/>
            <p:nvPr/>
          </p:nvSpPr>
          <p:spPr>
            <a:xfrm rot="10800000">
              <a:off x="588254" y="10497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94" name="Google Shape;646;p2"/>
            <p:cNvSpPr/>
            <p:nvPr/>
          </p:nvSpPr>
          <p:spPr>
            <a:xfrm rot="10800000">
              <a:off x="212777" y="11090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97" name="Google Shape;647;p2"/>
            <p:cNvGrpSpPr/>
            <p:nvPr/>
          </p:nvGrpSpPr>
          <p:grpSpPr>
            <a:xfrm>
              <a:off x="863172" y="928402"/>
              <a:ext cx="1" cy="12701"/>
              <a:chOff x="0" y="0"/>
              <a:chExt cx="0" cy="12700"/>
            </a:xfrm>
          </p:grpSpPr>
          <p:sp>
            <p:nvSpPr>
              <p:cNvPr id="229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9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00" name="Google Shape;648;p2"/>
            <p:cNvGrpSpPr/>
            <p:nvPr/>
          </p:nvGrpSpPr>
          <p:grpSpPr>
            <a:xfrm>
              <a:off x="861971" y="796725"/>
              <a:ext cx="1" cy="12701"/>
              <a:chOff x="0" y="0"/>
              <a:chExt cx="0" cy="12700"/>
            </a:xfrm>
          </p:grpSpPr>
          <p:sp>
            <p:nvSpPr>
              <p:cNvPr id="229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9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03" name="Google Shape;649;p2"/>
            <p:cNvGrpSpPr/>
            <p:nvPr/>
          </p:nvGrpSpPr>
          <p:grpSpPr>
            <a:xfrm>
              <a:off x="556123" y="1236677"/>
              <a:ext cx="1" cy="12701"/>
              <a:chOff x="0" y="0"/>
              <a:chExt cx="0" cy="12700"/>
            </a:xfrm>
          </p:grpSpPr>
          <p:sp>
            <p:nvSpPr>
              <p:cNvPr id="230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0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06" name="Google Shape;650;p2"/>
            <p:cNvGrpSpPr/>
            <p:nvPr/>
          </p:nvGrpSpPr>
          <p:grpSpPr>
            <a:xfrm>
              <a:off x="647726" y="1205764"/>
              <a:ext cx="12701" cy="1"/>
              <a:chOff x="0" y="0"/>
              <a:chExt cx="12700" cy="0"/>
            </a:xfrm>
          </p:grpSpPr>
          <p:sp>
            <p:nvSpPr>
              <p:cNvPr id="230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0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07" name="Google Shape;651;p2"/>
            <p:cNvSpPr/>
            <p:nvPr/>
          </p:nvSpPr>
          <p:spPr>
            <a:xfrm rot="10800000">
              <a:off x="651361" y="11963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10" name="Google Shape;652;p2"/>
            <p:cNvGrpSpPr/>
            <p:nvPr/>
          </p:nvGrpSpPr>
          <p:grpSpPr>
            <a:xfrm>
              <a:off x="234797" y="1130475"/>
              <a:ext cx="1" cy="12701"/>
              <a:chOff x="0" y="0"/>
              <a:chExt cx="0" cy="12700"/>
            </a:xfrm>
          </p:grpSpPr>
          <p:sp>
            <p:nvSpPr>
              <p:cNvPr id="230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0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13" name="Google Shape;653;p2"/>
            <p:cNvGrpSpPr/>
            <p:nvPr/>
          </p:nvGrpSpPr>
          <p:grpSpPr>
            <a:xfrm>
              <a:off x="219638" y="1107727"/>
              <a:ext cx="1" cy="12701"/>
              <a:chOff x="0" y="0"/>
              <a:chExt cx="0" cy="12700"/>
            </a:xfrm>
          </p:grpSpPr>
          <p:sp>
            <p:nvSpPr>
              <p:cNvPr id="231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1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14" name="Google Shape;654;p2"/>
            <p:cNvSpPr/>
            <p:nvPr/>
          </p:nvSpPr>
          <p:spPr>
            <a:xfrm rot="10800000">
              <a:off x="186226" y="10837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17" name="Google Shape;656;p2"/>
            <p:cNvGrpSpPr/>
            <p:nvPr/>
          </p:nvGrpSpPr>
          <p:grpSpPr>
            <a:xfrm>
              <a:off x="789268" y="1079531"/>
              <a:ext cx="12701" cy="1"/>
              <a:chOff x="0" y="0"/>
              <a:chExt cx="12700" cy="0"/>
            </a:xfrm>
          </p:grpSpPr>
          <p:sp>
            <p:nvSpPr>
              <p:cNvPr id="231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1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18" name="Google Shape;657;p2"/>
            <p:cNvSpPr/>
            <p:nvPr/>
          </p:nvSpPr>
          <p:spPr>
            <a:xfrm rot="10800000">
              <a:off x="492066" y="6729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19" name="Google Shape;658;p2"/>
            <p:cNvSpPr/>
            <p:nvPr/>
          </p:nvSpPr>
          <p:spPr>
            <a:xfrm rot="10800000">
              <a:off x="406202" y="7272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20" name="Google Shape;659;p2"/>
            <p:cNvSpPr/>
            <p:nvPr/>
          </p:nvSpPr>
          <p:spPr>
            <a:xfrm rot="10800000">
              <a:off x="403767" y="7281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574"/>
                    <a:pt x="0" y="21600"/>
                  </a:cubicBezTo>
                  <a:lnTo>
                    <a:pt x="21600" y="21600"/>
                  </a:lnTo>
                  <a:cubicBezTo>
                    <a:pt x="21600" y="21600"/>
                    <a:pt x="21600" y="0"/>
                    <a:pt x="1502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21" name="Google Shape;660;p2"/>
            <p:cNvSpPr/>
            <p:nvPr/>
          </p:nvSpPr>
          <p:spPr>
            <a:xfrm rot="10800000">
              <a:off x="762717" y="6110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22" name="Google Shape;661;p2"/>
            <p:cNvSpPr/>
            <p:nvPr/>
          </p:nvSpPr>
          <p:spPr>
            <a:xfrm rot="10800000">
              <a:off x="759335" y="61163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79"/>
                    <a:pt x="21600" y="10879"/>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25" name="Google Shape;662;p2"/>
            <p:cNvGrpSpPr/>
            <p:nvPr/>
          </p:nvGrpSpPr>
          <p:grpSpPr>
            <a:xfrm>
              <a:off x="759722" y="611029"/>
              <a:ext cx="1" cy="12701"/>
              <a:chOff x="0" y="0"/>
              <a:chExt cx="0" cy="12700"/>
            </a:xfrm>
          </p:grpSpPr>
          <p:sp>
            <p:nvSpPr>
              <p:cNvPr id="232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2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28" name="Google Shape;663;p2"/>
            <p:cNvGrpSpPr/>
            <p:nvPr/>
          </p:nvGrpSpPr>
          <p:grpSpPr>
            <a:xfrm>
              <a:off x="753351" y="611029"/>
              <a:ext cx="1" cy="12701"/>
              <a:chOff x="0" y="0"/>
              <a:chExt cx="0" cy="12700"/>
            </a:xfrm>
          </p:grpSpPr>
          <p:sp>
            <p:nvSpPr>
              <p:cNvPr id="232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2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31" name="Google Shape;664;p2"/>
            <p:cNvGrpSpPr/>
            <p:nvPr/>
          </p:nvGrpSpPr>
          <p:grpSpPr>
            <a:xfrm>
              <a:off x="745122" y="618050"/>
              <a:ext cx="12701" cy="1"/>
              <a:chOff x="0" y="0"/>
              <a:chExt cx="12700" cy="0"/>
            </a:xfrm>
          </p:grpSpPr>
          <p:sp>
            <p:nvSpPr>
              <p:cNvPr id="232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3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32" name="Google Shape;665;p2"/>
            <p:cNvSpPr/>
            <p:nvPr/>
          </p:nvSpPr>
          <p:spPr>
            <a:xfrm rot="10800000">
              <a:off x="767870" y="6098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33" name="Google Shape;666;p2"/>
            <p:cNvSpPr/>
            <p:nvPr/>
          </p:nvSpPr>
          <p:spPr>
            <a:xfrm rot="10800000">
              <a:off x="770305" y="6084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34" name="Google Shape;667;p2"/>
            <p:cNvSpPr/>
            <p:nvPr/>
          </p:nvSpPr>
          <p:spPr>
            <a:xfrm rot="10800000">
              <a:off x="583242" y="5369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96" y="0"/>
                  </a:moveTo>
                  <a:cubicBezTo>
                    <a:pt x="5974" y="5733"/>
                    <a:pt x="15626" y="8248"/>
                    <a:pt x="15626" y="13352"/>
                  </a:cubicBezTo>
                  <a:cubicBezTo>
                    <a:pt x="9696" y="13352"/>
                    <a:pt x="9696" y="8248"/>
                    <a:pt x="2987" y="5733"/>
                  </a:cubicBezTo>
                  <a:cubicBezTo>
                    <a:pt x="2987" y="5733"/>
                    <a:pt x="2987" y="8248"/>
                    <a:pt x="0" y="8248"/>
                  </a:cubicBezTo>
                  <a:cubicBezTo>
                    <a:pt x="2987" y="13352"/>
                    <a:pt x="2987" y="18419"/>
                    <a:pt x="9696" y="21600"/>
                  </a:cubicBezTo>
                  <a:cubicBezTo>
                    <a:pt x="9696" y="21600"/>
                    <a:pt x="9696" y="18419"/>
                    <a:pt x="12640" y="15904"/>
                  </a:cubicBezTo>
                  <a:cubicBezTo>
                    <a:pt x="15626" y="15904"/>
                    <a:pt x="18613" y="18419"/>
                    <a:pt x="21600" y="18419"/>
                  </a:cubicBezTo>
                  <a:cubicBezTo>
                    <a:pt x="18613" y="13352"/>
                    <a:pt x="15626" y="8248"/>
                    <a:pt x="15626" y="2552"/>
                  </a:cubicBezTo>
                  <a:cubicBezTo>
                    <a:pt x="15626" y="0"/>
                    <a:pt x="12640" y="0"/>
                    <a:pt x="969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35" name="Google Shape;668;p2"/>
            <p:cNvSpPr/>
            <p:nvPr/>
          </p:nvSpPr>
          <p:spPr>
            <a:xfrm rot="10800000">
              <a:off x="590071" y="5503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10879"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36" name="Google Shape;669;p2"/>
            <p:cNvSpPr/>
            <p:nvPr/>
          </p:nvSpPr>
          <p:spPr>
            <a:xfrm rot="10800000">
              <a:off x="590071" y="5533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10879" y="10800"/>
                    <a:pt x="10879" y="10800"/>
                    <a:pt x="0" y="10800"/>
                  </a:cubicBezTo>
                  <a:cubicBezTo>
                    <a:pt x="0" y="21600"/>
                    <a:pt x="10879" y="21600"/>
                    <a:pt x="10879" y="21600"/>
                  </a:cubicBezTo>
                  <a:cubicBezTo>
                    <a:pt x="21600" y="21600"/>
                    <a:pt x="21600" y="21600"/>
                    <a:pt x="21600" y="10800"/>
                  </a:cubicBezTo>
                  <a:cubicBezTo>
                    <a:pt x="21600" y="10800"/>
                    <a:pt x="21600" y="0"/>
                    <a:pt x="1087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37" name="Google Shape;670;p2"/>
            <p:cNvSpPr/>
            <p:nvPr/>
          </p:nvSpPr>
          <p:spPr>
            <a:xfrm rot="10800000">
              <a:off x="576880" y="5288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38" name="Google Shape;671;p2"/>
            <p:cNvSpPr/>
            <p:nvPr/>
          </p:nvSpPr>
          <p:spPr>
            <a:xfrm rot="10800000">
              <a:off x="584261" y="54336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216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39" name="Google Shape;672;p2"/>
            <p:cNvSpPr/>
            <p:nvPr/>
          </p:nvSpPr>
          <p:spPr>
            <a:xfrm rot="10800000">
              <a:off x="587645" y="54397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0"/>
                    <a:pt x="4800" y="21600"/>
                  </a:cubicBezTo>
                  <a:cubicBezTo>
                    <a:pt x="15600" y="0"/>
                    <a:pt x="4800" y="0"/>
                    <a:pt x="4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0" name="Google Shape;673;p2"/>
            <p:cNvSpPr/>
            <p:nvPr/>
          </p:nvSpPr>
          <p:spPr>
            <a:xfrm rot="10800000">
              <a:off x="579448" y="5308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040"/>
                    <a:pt x="0" y="21600"/>
                  </a:cubicBezTo>
                  <a:lnTo>
                    <a:pt x="21600" y="21600"/>
                  </a:lnTo>
                  <a:cubicBezTo>
                    <a:pt x="21600" y="21600"/>
                    <a:pt x="21600" y="0"/>
                    <a:pt x="1502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1" name="Google Shape;674;p2"/>
            <p:cNvSpPr/>
            <p:nvPr/>
          </p:nvSpPr>
          <p:spPr>
            <a:xfrm rot="10800000">
              <a:off x="578239" y="5300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2" name="Google Shape;675;p2"/>
            <p:cNvSpPr/>
            <p:nvPr/>
          </p:nvSpPr>
          <p:spPr>
            <a:xfrm rot="10800000">
              <a:off x="575512" y="5275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313"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3" name="Google Shape;676;p2"/>
            <p:cNvSpPr/>
            <p:nvPr/>
          </p:nvSpPr>
          <p:spPr>
            <a:xfrm rot="10800000">
              <a:off x="672909" y="5213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635" y="21600"/>
                    <a:pt x="10957" y="144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4" name="Google Shape;677;p2"/>
            <p:cNvSpPr/>
            <p:nvPr/>
          </p:nvSpPr>
          <p:spPr>
            <a:xfrm rot="10800000">
              <a:off x="598260" y="5212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5" name="Google Shape;678;p2"/>
            <p:cNvSpPr/>
            <p:nvPr/>
          </p:nvSpPr>
          <p:spPr>
            <a:xfrm rot="10800000">
              <a:off x="606794" y="539149"/>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6" name="Google Shape;679;p2"/>
            <p:cNvSpPr/>
            <p:nvPr/>
          </p:nvSpPr>
          <p:spPr>
            <a:xfrm rot="10800000">
              <a:off x="770305" y="5831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7" name="Google Shape;680;p2"/>
            <p:cNvSpPr/>
            <p:nvPr/>
          </p:nvSpPr>
          <p:spPr>
            <a:xfrm rot="10800000">
              <a:off x="712042" y="6236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8" name="Google Shape;681;p2"/>
            <p:cNvSpPr/>
            <p:nvPr/>
          </p:nvSpPr>
          <p:spPr>
            <a:xfrm rot="10800000">
              <a:off x="730284" y="62104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51" name="Google Shape;682;p2"/>
            <p:cNvGrpSpPr/>
            <p:nvPr/>
          </p:nvGrpSpPr>
          <p:grpSpPr>
            <a:xfrm>
              <a:off x="720989" y="631991"/>
              <a:ext cx="12701" cy="1"/>
              <a:chOff x="0" y="0"/>
              <a:chExt cx="12700" cy="0"/>
            </a:xfrm>
          </p:grpSpPr>
          <p:sp>
            <p:nvSpPr>
              <p:cNvPr id="234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5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52" name="Google Shape;683;p2"/>
            <p:cNvSpPr/>
            <p:nvPr/>
          </p:nvSpPr>
          <p:spPr>
            <a:xfrm rot="10800000">
              <a:off x="662894" y="6446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0" y="0"/>
                    <a:pt x="14470" y="13074"/>
                    <a:pt x="0" y="13074"/>
                  </a:cubicBezTo>
                  <a:cubicBezTo>
                    <a:pt x="5977" y="18379"/>
                    <a:pt x="10695" y="21600"/>
                    <a:pt x="14260" y="21600"/>
                  </a:cubicBezTo>
                  <a:cubicBezTo>
                    <a:pt x="19188" y="21600"/>
                    <a:pt x="21600" y="1534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55" name="Google Shape;684;p2"/>
            <p:cNvGrpSpPr/>
            <p:nvPr/>
          </p:nvGrpSpPr>
          <p:grpSpPr>
            <a:xfrm>
              <a:off x="668696" y="658969"/>
              <a:ext cx="1" cy="12701"/>
              <a:chOff x="0" y="0"/>
              <a:chExt cx="0" cy="12700"/>
            </a:xfrm>
          </p:grpSpPr>
          <p:sp>
            <p:nvSpPr>
              <p:cNvPr id="235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5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56" name="Google Shape;685;p2"/>
            <p:cNvSpPr/>
            <p:nvPr/>
          </p:nvSpPr>
          <p:spPr>
            <a:xfrm rot="10800000">
              <a:off x="665320" y="6437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57" name="Google Shape;687;p2"/>
            <p:cNvSpPr/>
            <p:nvPr/>
          </p:nvSpPr>
          <p:spPr>
            <a:xfrm rot="10800000">
              <a:off x="596890" y="56855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108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60" name="Google Shape;688;p2"/>
            <p:cNvGrpSpPr/>
            <p:nvPr/>
          </p:nvGrpSpPr>
          <p:grpSpPr>
            <a:xfrm>
              <a:off x="604631" y="582543"/>
              <a:ext cx="12701" cy="1"/>
              <a:chOff x="0" y="0"/>
              <a:chExt cx="12700" cy="0"/>
            </a:xfrm>
          </p:grpSpPr>
          <p:sp>
            <p:nvSpPr>
              <p:cNvPr id="235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5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61" name="Google Shape;689;p2"/>
            <p:cNvSpPr/>
            <p:nvPr/>
          </p:nvSpPr>
          <p:spPr>
            <a:xfrm rot="10800000">
              <a:off x="604783" y="57188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62" name="Google Shape;690;p2"/>
            <p:cNvSpPr/>
            <p:nvPr/>
          </p:nvSpPr>
          <p:spPr>
            <a:xfrm rot="10800000">
              <a:off x="599628" y="5655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63" name="Google Shape;692;p2"/>
            <p:cNvSpPr/>
            <p:nvPr/>
          </p:nvSpPr>
          <p:spPr>
            <a:xfrm rot="10800000">
              <a:off x="624081" y="63560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10721"/>
                    <a:pt x="0" y="10721"/>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64" name="Google Shape;693;p2"/>
            <p:cNvSpPr/>
            <p:nvPr/>
          </p:nvSpPr>
          <p:spPr>
            <a:xfrm rot="10800000">
              <a:off x="648935" y="5831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67" name="Google Shape;694;p2"/>
            <p:cNvGrpSpPr/>
            <p:nvPr/>
          </p:nvGrpSpPr>
          <p:grpSpPr>
            <a:xfrm>
              <a:off x="559118" y="515482"/>
              <a:ext cx="12701" cy="1"/>
              <a:chOff x="0" y="0"/>
              <a:chExt cx="12700" cy="0"/>
            </a:xfrm>
          </p:grpSpPr>
          <p:sp>
            <p:nvSpPr>
              <p:cNvPr id="236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6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70" name="Google Shape;695;p2"/>
            <p:cNvGrpSpPr/>
            <p:nvPr/>
          </p:nvGrpSpPr>
          <p:grpSpPr>
            <a:xfrm>
              <a:off x="181064" y="185668"/>
              <a:ext cx="12701" cy="1"/>
              <a:chOff x="0" y="0"/>
              <a:chExt cx="12700" cy="0"/>
            </a:xfrm>
          </p:grpSpPr>
          <p:sp>
            <p:nvSpPr>
              <p:cNvPr id="236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6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71" name="Google Shape;696;p2"/>
            <p:cNvSpPr/>
            <p:nvPr/>
          </p:nvSpPr>
          <p:spPr>
            <a:xfrm rot="10800000">
              <a:off x="177420" y="1786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72" name="Google Shape;698;p2"/>
            <p:cNvSpPr/>
            <p:nvPr/>
          </p:nvSpPr>
          <p:spPr>
            <a:xfrm rot="10800000">
              <a:off x="692021" y="6286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73" name="Google Shape;699;p2"/>
            <p:cNvSpPr/>
            <p:nvPr/>
          </p:nvSpPr>
          <p:spPr>
            <a:xfrm rot="10800000">
              <a:off x="338990" y="93598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74" name="Google Shape;700;p2"/>
            <p:cNvSpPr/>
            <p:nvPr/>
          </p:nvSpPr>
          <p:spPr>
            <a:xfrm rot="10800000">
              <a:off x="441700" y="1974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77" name="Google Shape;701;p2"/>
            <p:cNvGrpSpPr/>
            <p:nvPr/>
          </p:nvGrpSpPr>
          <p:grpSpPr>
            <a:xfrm>
              <a:off x="677485" y="686887"/>
              <a:ext cx="1" cy="12701"/>
              <a:chOff x="0" y="0"/>
              <a:chExt cx="0" cy="12700"/>
            </a:xfrm>
          </p:grpSpPr>
          <p:sp>
            <p:nvSpPr>
              <p:cNvPr id="237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7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80" name="Google Shape;702;p2"/>
            <p:cNvGrpSpPr/>
            <p:nvPr/>
          </p:nvGrpSpPr>
          <p:grpSpPr>
            <a:xfrm>
              <a:off x="545799" y="704482"/>
              <a:ext cx="1" cy="12701"/>
              <a:chOff x="0" y="0"/>
              <a:chExt cx="0" cy="12700"/>
            </a:xfrm>
          </p:grpSpPr>
          <p:sp>
            <p:nvSpPr>
              <p:cNvPr id="237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7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sp>
        <p:nvSpPr>
          <p:cNvPr id="23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16200884"/>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EFB156"/>
        </a:solidFill>
        <a:effectLst/>
      </p:bgPr>
    </p:bg>
    <p:spTree>
      <p:nvGrpSpPr>
        <p:cNvPr id="1" name=""/>
        <p:cNvGrpSpPr/>
        <p:nvPr/>
      </p:nvGrpSpPr>
      <p:grpSpPr>
        <a:xfrm>
          <a:off x="0" y="0"/>
          <a:ext cx="0" cy="0"/>
          <a:chOff x="0" y="0"/>
          <a:chExt cx="0" cy="0"/>
        </a:xfrm>
      </p:grpSpPr>
      <p:sp>
        <p:nvSpPr>
          <p:cNvPr id="2389" name="Google Shape;704;p3"/>
          <p:cNvSpPr/>
          <p:nvPr/>
        </p:nvSpPr>
        <p:spPr>
          <a:xfrm rot="10800000">
            <a:off x="7764030" y="4274353"/>
            <a:ext cx="1668150" cy="1080719"/>
          </a:xfrm>
          <a:custGeom>
            <a:avLst/>
            <a:gdLst/>
            <a:ahLst/>
            <a:cxnLst>
              <a:cxn ang="0">
                <a:pos x="wd2" y="hd2"/>
              </a:cxn>
              <a:cxn ang="5400000">
                <a:pos x="wd2" y="hd2"/>
              </a:cxn>
              <a:cxn ang="10800000">
                <a:pos x="wd2" y="hd2"/>
              </a:cxn>
              <a:cxn ang="16200000">
                <a:pos x="wd2" y="hd2"/>
              </a:cxn>
            </a:cxnLst>
            <a:rect l="0" t="0" r="r" b="b"/>
            <a:pathLst>
              <a:path w="21358" h="21600" extrusionOk="0">
                <a:moveTo>
                  <a:pt x="10985" y="0"/>
                </a:moveTo>
                <a:cubicBezTo>
                  <a:pt x="10616" y="0"/>
                  <a:pt x="10244" y="26"/>
                  <a:pt x="9869" y="76"/>
                </a:cubicBezTo>
                <a:cubicBezTo>
                  <a:pt x="7973" y="345"/>
                  <a:pt x="6160" y="1195"/>
                  <a:pt x="4436" y="2584"/>
                </a:cubicBezTo>
                <a:cubicBezTo>
                  <a:pt x="3519" y="3348"/>
                  <a:pt x="2630" y="4241"/>
                  <a:pt x="1851" y="5371"/>
                </a:cubicBezTo>
                <a:cubicBezTo>
                  <a:pt x="1279" y="6221"/>
                  <a:pt x="789" y="7157"/>
                  <a:pt x="445" y="8276"/>
                </a:cubicBezTo>
                <a:cubicBezTo>
                  <a:pt x="-18" y="9805"/>
                  <a:pt x="-128" y="11376"/>
                  <a:pt x="155" y="12991"/>
                </a:cubicBezTo>
                <a:cubicBezTo>
                  <a:pt x="389" y="14336"/>
                  <a:pt x="789" y="15541"/>
                  <a:pt x="1361" y="16617"/>
                </a:cubicBezTo>
                <a:cubicBezTo>
                  <a:pt x="2368" y="18501"/>
                  <a:pt x="3664" y="19804"/>
                  <a:pt x="5153" y="20567"/>
                </a:cubicBezTo>
                <a:cubicBezTo>
                  <a:pt x="6505" y="21245"/>
                  <a:pt x="7856" y="21558"/>
                  <a:pt x="9262" y="21600"/>
                </a:cubicBezTo>
                <a:cubicBezTo>
                  <a:pt x="9662" y="21558"/>
                  <a:pt x="10069" y="21558"/>
                  <a:pt x="10442" y="21515"/>
                </a:cubicBezTo>
                <a:cubicBezTo>
                  <a:pt x="12510" y="21288"/>
                  <a:pt x="14488" y="20524"/>
                  <a:pt x="16384" y="19222"/>
                </a:cubicBezTo>
                <a:cubicBezTo>
                  <a:pt x="17480" y="18458"/>
                  <a:pt x="18515" y="17522"/>
                  <a:pt x="19459" y="16305"/>
                </a:cubicBezTo>
                <a:cubicBezTo>
                  <a:pt x="20038" y="15541"/>
                  <a:pt x="20555" y="14648"/>
                  <a:pt x="20928" y="13615"/>
                </a:cubicBezTo>
                <a:cubicBezTo>
                  <a:pt x="21355" y="12312"/>
                  <a:pt x="21472" y="10968"/>
                  <a:pt x="21245" y="9579"/>
                </a:cubicBezTo>
                <a:cubicBezTo>
                  <a:pt x="21128" y="8815"/>
                  <a:pt x="20928" y="8104"/>
                  <a:pt x="20665" y="7427"/>
                </a:cubicBezTo>
                <a:cubicBezTo>
                  <a:pt x="20211" y="6221"/>
                  <a:pt x="19604" y="5231"/>
                  <a:pt x="18914" y="4338"/>
                </a:cubicBezTo>
                <a:cubicBezTo>
                  <a:pt x="17936" y="3079"/>
                  <a:pt x="16846" y="2142"/>
                  <a:pt x="15667" y="1421"/>
                </a:cubicBezTo>
                <a:cubicBezTo>
                  <a:pt x="14148" y="476"/>
                  <a:pt x="12592" y="0"/>
                  <a:pt x="10985" y="0"/>
                </a:cubicBezTo>
                <a:close/>
              </a:path>
            </a:pathLst>
          </a:custGeom>
          <a:solidFill>
            <a:srgbClr val="8DAED3"/>
          </a:solidFill>
          <a:ln w="12700">
            <a:miter lim="400000"/>
          </a:ln>
        </p:spPr>
        <p:txBody>
          <a:bodyPr lIns="45719" rIns="45719" anchor="ctr"/>
          <a:lstStyle/>
          <a:p>
            <a:endParaRPr/>
          </a:p>
        </p:txBody>
      </p:sp>
      <p:sp>
        <p:nvSpPr>
          <p:cNvPr id="2390" name="Google Shape;705;p3"/>
          <p:cNvSpPr/>
          <p:nvPr/>
        </p:nvSpPr>
        <p:spPr>
          <a:xfrm flipH="1">
            <a:off x="7569378" y="-61222"/>
            <a:ext cx="1574519" cy="1192433"/>
          </a:xfrm>
          <a:custGeom>
            <a:avLst/>
            <a:gdLst/>
            <a:ahLst/>
            <a:cxnLst>
              <a:cxn ang="0">
                <a:pos x="wd2" y="hd2"/>
              </a:cxn>
              <a:cxn ang="5400000">
                <a:pos x="wd2" y="hd2"/>
              </a:cxn>
              <a:cxn ang="10800000">
                <a:pos x="wd2" y="hd2"/>
              </a:cxn>
              <a:cxn ang="16200000">
                <a:pos x="wd2" y="hd2"/>
              </a:cxn>
            </a:cxnLst>
            <a:rect l="0" t="0" r="r" b="b"/>
            <a:pathLst>
              <a:path w="21403" h="21600" extrusionOk="0">
                <a:moveTo>
                  <a:pt x="0" y="0"/>
                </a:moveTo>
                <a:lnTo>
                  <a:pt x="0" y="18424"/>
                </a:lnTo>
                <a:cubicBezTo>
                  <a:pt x="1898" y="20690"/>
                  <a:pt x="4578" y="21600"/>
                  <a:pt x="7190" y="21600"/>
                </a:cubicBezTo>
                <a:cubicBezTo>
                  <a:pt x="7421" y="21600"/>
                  <a:pt x="7653" y="21593"/>
                  <a:pt x="7882" y="21579"/>
                </a:cubicBezTo>
                <a:cubicBezTo>
                  <a:pt x="11324" y="21352"/>
                  <a:pt x="14793" y="19747"/>
                  <a:pt x="17378" y="16675"/>
                </a:cubicBezTo>
                <a:cubicBezTo>
                  <a:pt x="19962" y="13602"/>
                  <a:pt x="21600" y="9010"/>
                  <a:pt x="21384" y="4422"/>
                </a:cubicBezTo>
                <a:cubicBezTo>
                  <a:pt x="21321" y="2900"/>
                  <a:pt x="21042" y="1405"/>
                  <a:pt x="20566" y="0"/>
                </a:cubicBezTo>
                <a:close/>
              </a:path>
            </a:pathLst>
          </a:custGeom>
          <a:solidFill>
            <a:srgbClr val="4780C5"/>
          </a:solidFill>
          <a:ln w="12700">
            <a:miter lim="400000"/>
          </a:ln>
        </p:spPr>
        <p:txBody>
          <a:bodyPr lIns="45719" rIns="45719" anchor="ctr"/>
          <a:lstStyle/>
          <a:p>
            <a:endParaRPr/>
          </a:p>
        </p:txBody>
      </p:sp>
      <p:sp>
        <p:nvSpPr>
          <p:cNvPr id="2391" name="Google Shape;706;p3"/>
          <p:cNvSpPr/>
          <p:nvPr/>
        </p:nvSpPr>
        <p:spPr>
          <a:xfrm rot="20406824">
            <a:off x="541437" y="4892869"/>
            <a:ext cx="324144" cy="284450"/>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2"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a:miter lim="400000"/>
          </a:ln>
        </p:spPr>
        <p:txBody>
          <a:bodyPr lIns="45719" rIns="45719" anchor="ctr"/>
          <a:lstStyle/>
          <a:p>
            <a:endParaRPr/>
          </a:p>
        </p:txBody>
      </p:sp>
      <p:sp>
        <p:nvSpPr>
          <p:cNvPr id="2392" name="Google Shape;707;p3"/>
          <p:cNvSpPr/>
          <p:nvPr/>
        </p:nvSpPr>
        <p:spPr>
          <a:xfrm rot="20406824">
            <a:off x="949419" y="3971066"/>
            <a:ext cx="596414" cy="434842"/>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a:miter lim="400000"/>
          </a:ln>
        </p:spPr>
        <p:txBody>
          <a:bodyPr lIns="45719" rIns="45719" anchor="ctr"/>
          <a:lstStyle/>
          <a:p>
            <a:endParaRPr/>
          </a:p>
        </p:txBody>
      </p:sp>
      <p:sp>
        <p:nvSpPr>
          <p:cNvPr id="2393" name="Google Shape;708;p3"/>
          <p:cNvSpPr/>
          <p:nvPr/>
        </p:nvSpPr>
        <p:spPr>
          <a:xfrm rot="20406824">
            <a:off x="13942" y="4164809"/>
            <a:ext cx="502819" cy="345731"/>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a:miter lim="400000"/>
          </a:ln>
        </p:spPr>
        <p:txBody>
          <a:bodyPr lIns="45719" rIns="45719" anchor="ctr"/>
          <a:lstStyle/>
          <a:p>
            <a:endParaRPr/>
          </a:p>
        </p:txBody>
      </p:sp>
      <p:sp>
        <p:nvSpPr>
          <p:cNvPr id="2394" name="Google Shape;709;p3"/>
          <p:cNvSpPr/>
          <p:nvPr/>
        </p:nvSpPr>
        <p:spPr>
          <a:xfrm rot="20406824">
            <a:off x="1333733" y="4662814"/>
            <a:ext cx="550876" cy="242901"/>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a:miter lim="400000"/>
          </a:ln>
        </p:spPr>
        <p:txBody>
          <a:bodyPr lIns="45719" rIns="45719" anchor="ctr"/>
          <a:lstStyle/>
          <a:p>
            <a:endParaRPr/>
          </a:p>
        </p:txBody>
      </p:sp>
      <p:sp>
        <p:nvSpPr>
          <p:cNvPr id="2395" name="Google Shape;710;p3"/>
          <p:cNvSpPr/>
          <p:nvPr/>
        </p:nvSpPr>
        <p:spPr>
          <a:xfrm rot="20406824">
            <a:off x="786036" y="4706731"/>
            <a:ext cx="107017" cy="80293"/>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a:miter lim="400000"/>
          </a:ln>
        </p:spPr>
        <p:txBody>
          <a:bodyPr lIns="45719" rIns="45719" anchor="ctr"/>
          <a:lstStyle/>
          <a:p>
            <a:endParaRPr/>
          </a:p>
        </p:txBody>
      </p:sp>
      <p:sp>
        <p:nvSpPr>
          <p:cNvPr id="2396" name="Google Shape;711;p3"/>
          <p:cNvSpPr/>
          <p:nvPr/>
        </p:nvSpPr>
        <p:spPr>
          <a:xfrm rot="20406910">
            <a:off x="2224844" y="4388624"/>
            <a:ext cx="110082" cy="92652"/>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a:miter lim="400000"/>
          </a:ln>
        </p:spPr>
        <p:txBody>
          <a:bodyPr lIns="45719" rIns="45719" anchor="ctr"/>
          <a:lstStyle/>
          <a:p>
            <a:endParaRPr/>
          </a:p>
        </p:txBody>
      </p:sp>
      <p:sp>
        <p:nvSpPr>
          <p:cNvPr id="2397" name="Google Shape;712;p3"/>
          <p:cNvSpPr/>
          <p:nvPr/>
        </p:nvSpPr>
        <p:spPr>
          <a:xfrm>
            <a:off x="776935" y="3785513"/>
            <a:ext cx="84644" cy="87609"/>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a:miter lim="400000"/>
          </a:ln>
        </p:spPr>
        <p:txBody>
          <a:bodyPr lIns="45719" rIns="45719" anchor="ctr"/>
          <a:lstStyle/>
          <a:p>
            <a:endParaRPr/>
          </a:p>
        </p:txBody>
      </p:sp>
      <p:grpSp>
        <p:nvGrpSpPr>
          <p:cNvPr id="2412" name="Google Shape;713;p3"/>
          <p:cNvGrpSpPr/>
          <p:nvPr/>
        </p:nvGrpSpPr>
        <p:grpSpPr>
          <a:xfrm>
            <a:off x="-238775" y="3395662"/>
            <a:ext cx="2653377" cy="2484279"/>
            <a:chOff x="0" y="0"/>
            <a:chExt cx="2653375" cy="2484278"/>
          </a:xfrm>
        </p:grpSpPr>
        <p:sp>
          <p:nvSpPr>
            <p:cNvPr id="2398" name="Google Shape;714;p3"/>
            <p:cNvSpPr/>
            <p:nvPr/>
          </p:nvSpPr>
          <p:spPr>
            <a:xfrm rot="20406758">
              <a:off x="287777" y="302667"/>
              <a:ext cx="2108901" cy="1878944"/>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99" name="Google Shape;715;p3"/>
            <p:cNvSpPr/>
            <p:nvPr/>
          </p:nvSpPr>
          <p:spPr>
            <a:xfrm rot="20406758">
              <a:off x="1208685" y="1147841"/>
              <a:ext cx="991562" cy="758896"/>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0" name="Google Shape;716;p3"/>
            <p:cNvSpPr/>
            <p:nvPr/>
          </p:nvSpPr>
          <p:spPr>
            <a:xfrm rot="20406758">
              <a:off x="39396" y="1174799"/>
              <a:ext cx="639341" cy="343711"/>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1" name="Google Shape;717;p3"/>
            <p:cNvSpPr/>
            <p:nvPr/>
          </p:nvSpPr>
          <p:spPr>
            <a:xfrm rot="20406758">
              <a:off x="766441" y="748561"/>
              <a:ext cx="192071" cy="643715"/>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2" name="Google Shape;718;p3"/>
            <p:cNvSpPr/>
            <p:nvPr/>
          </p:nvSpPr>
          <p:spPr>
            <a:xfrm rot="20406758">
              <a:off x="1642171" y="1449731"/>
              <a:ext cx="335165" cy="282757"/>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3" name="Google Shape;719;p3"/>
            <p:cNvSpPr/>
            <p:nvPr/>
          </p:nvSpPr>
          <p:spPr>
            <a:xfrm rot="20406758">
              <a:off x="1264827" y="1438474"/>
              <a:ext cx="372458" cy="107995"/>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4" name="Google Shape;720;p3"/>
            <p:cNvSpPr/>
            <p:nvPr/>
          </p:nvSpPr>
          <p:spPr>
            <a:xfrm rot="20406758">
              <a:off x="138456" y="1067198"/>
              <a:ext cx="223435" cy="149087"/>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5" name="Google Shape;721;p3"/>
            <p:cNvSpPr/>
            <p:nvPr/>
          </p:nvSpPr>
          <p:spPr>
            <a:xfrm rot="20406758">
              <a:off x="375607" y="878398"/>
              <a:ext cx="103618" cy="774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7" y="4119"/>
                    <a:pt x="7123" y="8549"/>
                    <a:pt x="0" y="12668"/>
                  </a:cubicBezTo>
                  <a:cubicBezTo>
                    <a:pt x="3078" y="15876"/>
                    <a:pt x="6442" y="18775"/>
                    <a:pt x="9520" y="21600"/>
                  </a:cubicBezTo>
                  <a:cubicBezTo>
                    <a:pt x="13796" y="13963"/>
                    <a:pt x="17610" y="6945"/>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6" name="Google Shape;722;p3"/>
            <p:cNvSpPr/>
            <p:nvPr/>
          </p:nvSpPr>
          <p:spPr>
            <a:xfrm rot="20406758">
              <a:off x="562665" y="763981"/>
              <a:ext cx="127399" cy="29204"/>
            </a:xfrm>
            <a:custGeom>
              <a:avLst/>
              <a:gdLst/>
              <a:ahLst/>
              <a:cxnLst>
                <a:cxn ang="0">
                  <a:pos x="wd2" y="hd2"/>
                </a:cxn>
                <a:cxn ang="5400000">
                  <a:pos x="wd2" y="hd2"/>
                </a:cxn>
                <a:cxn ang="10800000">
                  <a:pos x="wd2" y="hd2"/>
                </a:cxn>
                <a:cxn ang="16200000">
                  <a:pos x="wd2" y="hd2"/>
                </a:cxn>
              </a:cxnLst>
              <a:rect l="0" t="0" r="r" b="b"/>
              <a:pathLst>
                <a:path w="21600" h="21600" extrusionOk="0">
                  <a:moveTo>
                    <a:pt x="6702" y="0"/>
                  </a:moveTo>
                  <a:cubicBezTo>
                    <a:pt x="4209" y="0"/>
                    <a:pt x="1861" y="1498"/>
                    <a:pt x="0" y="4832"/>
                  </a:cubicBezTo>
                  <a:cubicBezTo>
                    <a:pt x="1717" y="7442"/>
                    <a:pt x="3290" y="9858"/>
                    <a:pt x="5007" y="11501"/>
                  </a:cubicBezTo>
                  <a:cubicBezTo>
                    <a:pt x="10612" y="14932"/>
                    <a:pt x="16228" y="18362"/>
                    <a:pt x="21600" y="21600"/>
                  </a:cubicBezTo>
                  <a:cubicBezTo>
                    <a:pt x="18919" y="8166"/>
                    <a:pt x="12450" y="0"/>
                    <a:pt x="670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7" name="Google Shape;723;p3"/>
            <p:cNvSpPr/>
            <p:nvPr/>
          </p:nvSpPr>
          <p:spPr>
            <a:xfrm rot="20406758">
              <a:off x="1737413" y="1390506"/>
              <a:ext cx="88853" cy="399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58" y="6788"/>
                    <a:pt x="1652" y="14211"/>
                    <a:pt x="2525" y="21600"/>
                  </a:cubicBezTo>
                  <a:cubicBezTo>
                    <a:pt x="9434" y="17888"/>
                    <a:pt x="15485" y="14777"/>
                    <a:pt x="21600" y="11666"/>
                  </a:cubicBezTo>
                  <a:cubicBezTo>
                    <a:pt x="14421" y="7990"/>
                    <a:pt x="7179" y="3677"/>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8" name="Google Shape;724;p3"/>
            <p:cNvSpPr/>
            <p:nvPr/>
          </p:nvSpPr>
          <p:spPr>
            <a:xfrm rot="20406758">
              <a:off x="494589" y="831950"/>
              <a:ext cx="76309" cy="42075"/>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9" name="Google Shape;725;p3"/>
            <p:cNvSpPr/>
            <p:nvPr/>
          </p:nvSpPr>
          <p:spPr>
            <a:xfrm rot="20406758">
              <a:off x="116285" y="976460"/>
              <a:ext cx="28438" cy="47824"/>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10" name="Google Shape;726;p3"/>
            <p:cNvSpPr/>
            <p:nvPr/>
          </p:nvSpPr>
          <p:spPr>
            <a:xfrm rot="20406758">
              <a:off x="854521" y="14490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11" name="Google Shape;727;p3"/>
            <p:cNvSpPr/>
            <p:nvPr/>
          </p:nvSpPr>
          <p:spPr>
            <a:xfrm rot="20406758">
              <a:off x="270119" y="11143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sp>
        <p:nvSpPr>
          <p:cNvPr id="2413" name="Google Shape;728;p3"/>
          <p:cNvSpPr/>
          <p:nvPr/>
        </p:nvSpPr>
        <p:spPr>
          <a:xfrm rot="10800000">
            <a:off x="8402763" y="336552"/>
            <a:ext cx="321945" cy="282522"/>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a:miter lim="400000"/>
          </a:ln>
        </p:spPr>
        <p:txBody>
          <a:bodyPr lIns="45719" rIns="45719" anchor="ctr"/>
          <a:lstStyle/>
          <a:p>
            <a:endParaRPr/>
          </a:p>
        </p:txBody>
      </p:sp>
      <p:sp>
        <p:nvSpPr>
          <p:cNvPr id="2414" name="Google Shape;729;p3"/>
          <p:cNvSpPr/>
          <p:nvPr/>
        </p:nvSpPr>
        <p:spPr>
          <a:xfrm rot="10800000">
            <a:off x="7473311" y="868793"/>
            <a:ext cx="592368" cy="431892"/>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a:miter lim="400000"/>
          </a:ln>
        </p:spPr>
        <p:txBody>
          <a:bodyPr lIns="45719" rIns="45719" anchor="ctr"/>
          <a:lstStyle/>
          <a:p>
            <a:endParaRPr/>
          </a:p>
        </p:txBody>
      </p:sp>
      <p:sp>
        <p:nvSpPr>
          <p:cNvPr id="2415" name="Google Shape;730;p3"/>
          <p:cNvSpPr/>
          <p:nvPr/>
        </p:nvSpPr>
        <p:spPr>
          <a:xfrm rot="10800000">
            <a:off x="8487661" y="1105561"/>
            <a:ext cx="499408" cy="343386"/>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a:miter lim="400000"/>
          </a:ln>
        </p:spPr>
        <p:txBody>
          <a:bodyPr lIns="45719" rIns="45719" anchor="ctr"/>
          <a:lstStyle/>
          <a:p>
            <a:endParaRPr/>
          </a:p>
        </p:txBody>
      </p:sp>
      <p:sp>
        <p:nvSpPr>
          <p:cNvPr id="2416" name="Google Shape;731;p3"/>
          <p:cNvSpPr/>
          <p:nvPr/>
        </p:nvSpPr>
        <p:spPr>
          <a:xfrm rot="10800000">
            <a:off x="7359515" y="285490"/>
            <a:ext cx="547139" cy="241253"/>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a:miter lim="400000"/>
          </a:ln>
        </p:spPr>
        <p:txBody>
          <a:bodyPr lIns="45719" rIns="45719" anchor="ctr"/>
          <a:lstStyle/>
          <a:p>
            <a:endParaRPr/>
          </a:p>
        </p:txBody>
      </p:sp>
      <p:sp>
        <p:nvSpPr>
          <p:cNvPr id="2417" name="Google Shape;732;p3"/>
          <p:cNvSpPr/>
          <p:nvPr/>
        </p:nvSpPr>
        <p:spPr>
          <a:xfrm rot="10800000">
            <a:off x="8286150" y="661179"/>
            <a:ext cx="106291" cy="79749"/>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a:miter lim="400000"/>
          </a:ln>
        </p:spPr>
        <p:txBody>
          <a:bodyPr lIns="45719" rIns="45719" anchor="ctr"/>
          <a:lstStyle/>
          <a:p>
            <a:endParaRPr/>
          </a:p>
        </p:txBody>
      </p:sp>
      <p:sp>
        <p:nvSpPr>
          <p:cNvPr id="2418" name="Google Shape;733;p3"/>
          <p:cNvSpPr/>
          <p:nvPr/>
        </p:nvSpPr>
        <p:spPr>
          <a:xfrm rot="10800000">
            <a:off x="8297571" y="1481708"/>
            <a:ext cx="84071" cy="87015"/>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a:miter lim="400000"/>
          </a:ln>
        </p:spPr>
        <p:txBody>
          <a:bodyPr lIns="45719" rIns="45719" anchor="ctr"/>
          <a:lstStyle/>
          <a:p>
            <a:endParaRPr/>
          </a:p>
        </p:txBody>
      </p:sp>
      <p:grpSp>
        <p:nvGrpSpPr>
          <p:cNvPr id="2433" name="Google Shape;734;p3"/>
          <p:cNvGrpSpPr/>
          <p:nvPr/>
        </p:nvGrpSpPr>
        <p:grpSpPr>
          <a:xfrm>
            <a:off x="7008801" y="-219183"/>
            <a:ext cx="2318343" cy="1866179"/>
            <a:chOff x="0" y="0"/>
            <a:chExt cx="2318342" cy="1866177"/>
          </a:xfrm>
        </p:grpSpPr>
        <p:sp>
          <p:nvSpPr>
            <p:cNvPr id="2419" name="Google Shape;735;p3"/>
            <p:cNvSpPr/>
            <p:nvPr/>
          </p:nvSpPr>
          <p:spPr>
            <a:xfrm rot="10800000">
              <a:off x="-1" y="-1"/>
              <a:ext cx="2094573" cy="1866179"/>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0" name="Google Shape;736;p3"/>
            <p:cNvSpPr/>
            <p:nvPr/>
          </p:nvSpPr>
          <p:spPr>
            <a:xfrm rot="10800000">
              <a:off x="312893" y="167510"/>
              <a:ext cx="984825" cy="753739"/>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1" name="Google Shape;737;p3"/>
            <p:cNvSpPr/>
            <p:nvPr/>
          </p:nvSpPr>
          <p:spPr>
            <a:xfrm rot="10800000">
              <a:off x="1683346" y="996957"/>
              <a:ext cx="634997" cy="341376"/>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2" name="Google Shape;738;p3"/>
            <p:cNvSpPr/>
            <p:nvPr/>
          </p:nvSpPr>
          <p:spPr>
            <a:xfrm rot="10800000">
              <a:off x="1341960" y="935889"/>
              <a:ext cx="190766" cy="639342"/>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3" name="Google Shape;739;p3"/>
            <p:cNvSpPr/>
            <p:nvPr/>
          </p:nvSpPr>
          <p:spPr>
            <a:xfrm rot="10800000">
              <a:off x="562088" y="308783"/>
              <a:ext cx="332888" cy="280836"/>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4" name="Google Shape;740;p3"/>
            <p:cNvSpPr/>
            <p:nvPr/>
          </p:nvSpPr>
          <p:spPr>
            <a:xfrm rot="10800000">
              <a:off x="845257" y="608885"/>
              <a:ext cx="369927" cy="107261"/>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5" name="Google Shape;741;p3"/>
            <p:cNvSpPr/>
            <p:nvPr/>
          </p:nvSpPr>
          <p:spPr>
            <a:xfrm rot="10800000">
              <a:off x="1922357" y="1321782"/>
              <a:ext cx="221917" cy="148075"/>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6" name="Google Shape;742;p3"/>
            <p:cNvSpPr/>
            <p:nvPr/>
          </p:nvSpPr>
          <p:spPr>
            <a:xfrm rot="10800000">
              <a:off x="1740424" y="1507292"/>
              <a:ext cx="102913" cy="7689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7" y="4119"/>
                    <a:pt x="7123" y="8549"/>
                    <a:pt x="0" y="12668"/>
                  </a:cubicBezTo>
                  <a:cubicBezTo>
                    <a:pt x="3078" y="15876"/>
                    <a:pt x="6442" y="18775"/>
                    <a:pt x="9520" y="21600"/>
                  </a:cubicBezTo>
                  <a:cubicBezTo>
                    <a:pt x="13796" y="13963"/>
                    <a:pt x="17610" y="6945"/>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7" name="Google Shape;743;p3"/>
            <p:cNvSpPr/>
            <p:nvPr/>
          </p:nvSpPr>
          <p:spPr>
            <a:xfrm rot="10800000">
              <a:off x="1496000" y="1593397"/>
              <a:ext cx="126533" cy="29005"/>
            </a:xfrm>
            <a:custGeom>
              <a:avLst/>
              <a:gdLst/>
              <a:ahLst/>
              <a:cxnLst>
                <a:cxn ang="0">
                  <a:pos x="wd2" y="hd2"/>
                </a:cxn>
                <a:cxn ang="5400000">
                  <a:pos x="wd2" y="hd2"/>
                </a:cxn>
                <a:cxn ang="10800000">
                  <a:pos x="wd2" y="hd2"/>
                </a:cxn>
                <a:cxn ang="16200000">
                  <a:pos x="wd2" y="hd2"/>
                </a:cxn>
              </a:cxnLst>
              <a:rect l="0" t="0" r="r" b="b"/>
              <a:pathLst>
                <a:path w="21600" h="21600" extrusionOk="0">
                  <a:moveTo>
                    <a:pt x="6702" y="0"/>
                  </a:moveTo>
                  <a:cubicBezTo>
                    <a:pt x="4209" y="0"/>
                    <a:pt x="1861" y="1498"/>
                    <a:pt x="0" y="4832"/>
                  </a:cubicBezTo>
                  <a:cubicBezTo>
                    <a:pt x="1717" y="7442"/>
                    <a:pt x="3290" y="9858"/>
                    <a:pt x="5007" y="11501"/>
                  </a:cubicBezTo>
                  <a:cubicBezTo>
                    <a:pt x="10612" y="14932"/>
                    <a:pt x="16228" y="18362"/>
                    <a:pt x="21600" y="21600"/>
                  </a:cubicBezTo>
                  <a:cubicBezTo>
                    <a:pt x="18919" y="8166"/>
                    <a:pt x="12450" y="0"/>
                    <a:pt x="670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8" name="Google Shape;744;p3"/>
            <p:cNvSpPr/>
            <p:nvPr/>
          </p:nvSpPr>
          <p:spPr>
            <a:xfrm rot="10800000">
              <a:off x="649446" y="607525"/>
              <a:ext cx="88249" cy="3964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58" y="6788"/>
                    <a:pt x="1652" y="14211"/>
                    <a:pt x="2525" y="21600"/>
                  </a:cubicBezTo>
                  <a:cubicBezTo>
                    <a:pt x="9434" y="17888"/>
                    <a:pt x="15485" y="14777"/>
                    <a:pt x="21600" y="11666"/>
                  </a:cubicBezTo>
                  <a:cubicBezTo>
                    <a:pt x="14421" y="7990"/>
                    <a:pt x="7179" y="3677"/>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9" name="Google Shape;745;p3"/>
            <p:cNvSpPr/>
            <p:nvPr/>
          </p:nvSpPr>
          <p:spPr>
            <a:xfrm rot="10800000">
              <a:off x="1633949" y="1549144"/>
              <a:ext cx="75790" cy="41789"/>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30" name="Google Shape;746;p3"/>
            <p:cNvSpPr/>
            <p:nvPr/>
          </p:nvSpPr>
          <p:spPr>
            <a:xfrm rot="10800000">
              <a:off x="2083198" y="1544537"/>
              <a:ext cx="28245" cy="47499"/>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31" name="Google Shape;747;p3"/>
            <p:cNvSpPr/>
            <p:nvPr/>
          </p:nvSpPr>
          <p:spPr>
            <a:xfrm rot="10800000">
              <a:off x="1562554" y="8902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32" name="Google Shape;748;p3"/>
            <p:cNvSpPr/>
            <p:nvPr/>
          </p:nvSpPr>
          <p:spPr>
            <a:xfrm rot="10800000">
              <a:off x="1995305" y="14002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sp>
        <p:nvSpPr>
          <p:cNvPr id="2434" name="Google Shape;749;p3"/>
          <p:cNvSpPr/>
          <p:nvPr/>
        </p:nvSpPr>
        <p:spPr>
          <a:xfrm>
            <a:off x="4631" y="29"/>
            <a:ext cx="1870589" cy="1484148"/>
          </a:xfrm>
          <a:custGeom>
            <a:avLst/>
            <a:gdLst/>
            <a:ahLst/>
            <a:cxnLst>
              <a:cxn ang="0">
                <a:pos x="wd2" y="hd2"/>
              </a:cxn>
              <a:cxn ang="5400000">
                <a:pos x="wd2" y="hd2"/>
              </a:cxn>
              <a:cxn ang="10800000">
                <a:pos x="wd2" y="hd2"/>
              </a:cxn>
              <a:cxn ang="16200000">
                <a:pos x="wd2" y="hd2"/>
              </a:cxn>
            </a:cxnLst>
            <a:rect l="0" t="0" r="r" b="b"/>
            <a:pathLst>
              <a:path w="21538" h="21600" extrusionOk="0">
                <a:moveTo>
                  <a:pt x="0" y="0"/>
                </a:moveTo>
                <a:lnTo>
                  <a:pt x="0" y="21267"/>
                </a:lnTo>
                <a:cubicBezTo>
                  <a:pt x="622" y="21478"/>
                  <a:pt x="1246" y="21600"/>
                  <a:pt x="1875" y="21600"/>
                </a:cubicBezTo>
                <a:cubicBezTo>
                  <a:pt x="2300" y="21600"/>
                  <a:pt x="2727" y="21544"/>
                  <a:pt x="3156" y="21421"/>
                </a:cubicBezTo>
                <a:cubicBezTo>
                  <a:pt x="4218" y="21084"/>
                  <a:pt x="5210" y="20321"/>
                  <a:pt x="5912" y="19251"/>
                </a:cubicBezTo>
                <a:cubicBezTo>
                  <a:pt x="6916" y="17722"/>
                  <a:pt x="7302" y="15723"/>
                  <a:pt x="7809" y="13842"/>
                </a:cubicBezTo>
                <a:cubicBezTo>
                  <a:pt x="8317" y="11965"/>
                  <a:pt x="9054" y="10021"/>
                  <a:pt x="10420" y="9061"/>
                </a:cubicBezTo>
                <a:cubicBezTo>
                  <a:pt x="11176" y="8538"/>
                  <a:pt x="12016" y="8375"/>
                  <a:pt x="12877" y="8375"/>
                </a:cubicBezTo>
                <a:cubicBezTo>
                  <a:pt x="13655" y="8375"/>
                  <a:pt x="14450" y="8508"/>
                  <a:pt x="15218" y="8631"/>
                </a:cubicBezTo>
                <a:cubicBezTo>
                  <a:pt x="15787" y="8718"/>
                  <a:pt x="16380" y="8789"/>
                  <a:pt x="16965" y="8789"/>
                </a:cubicBezTo>
                <a:cubicBezTo>
                  <a:pt x="18046" y="8789"/>
                  <a:pt x="19101" y="8547"/>
                  <a:pt x="19932" y="7715"/>
                </a:cubicBezTo>
                <a:cubicBezTo>
                  <a:pt x="21516" y="6127"/>
                  <a:pt x="21600" y="3194"/>
                  <a:pt x="21516" y="642"/>
                </a:cubicBezTo>
                <a:cubicBezTo>
                  <a:pt x="21504" y="429"/>
                  <a:pt x="21493" y="198"/>
                  <a:pt x="21455" y="0"/>
                </a:cubicBezTo>
                <a:close/>
              </a:path>
            </a:pathLst>
          </a:custGeom>
          <a:solidFill>
            <a:srgbClr val="D89030"/>
          </a:solidFill>
          <a:ln w="12700">
            <a:miter lim="400000"/>
          </a:ln>
        </p:spPr>
        <p:txBody>
          <a:bodyPr lIns="45719" rIns="45719" anchor="ctr"/>
          <a:lstStyle/>
          <a:p>
            <a:endParaRPr/>
          </a:p>
        </p:txBody>
      </p:sp>
      <p:grpSp>
        <p:nvGrpSpPr>
          <p:cNvPr id="2441" name="Google Shape;750;p3"/>
          <p:cNvGrpSpPr/>
          <p:nvPr/>
        </p:nvGrpSpPr>
        <p:grpSpPr>
          <a:xfrm>
            <a:off x="692047" y="336497"/>
            <a:ext cx="980540" cy="1020735"/>
            <a:chOff x="0" y="0"/>
            <a:chExt cx="980538" cy="1020733"/>
          </a:xfrm>
        </p:grpSpPr>
        <p:sp>
          <p:nvSpPr>
            <p:cNvPr id="2435" name="Google Shape;751;p3"/>
            <p:cNvSpPr/>
            <p:nvPr/>
          </p:nvSpPr>
          <p:spPr>
            <a:xfrm>
              <a:off x="0" y="0"/>
              <a:ext cx="980539" cy="1020734"/>
            </a:xfrm>
            <a:custGeom>
              <a:avLst/>
              <a:gdLst/>
              <a:ahLst/>
              <a:cxnLst>
                <a:cxn ang="0">
                  <a:pos x="wd2" y="hd2"/>
                </a:cxn>
                <a:cxn ang="5400000">
                  <a:pos x="wd2" y="hd2"/>
                </a:cxn>
                <a:cxn ang="10800000">
                  <a:pos x="wd2" y="hd2"/>
                </a:cxn>
                <a:cxn ang="16200000">
                  <a:pos x="wd2" y="hd2"/>
                </a:cxn>
              </a:cxnLst>
              <a:rect l="0" t="0" r="r" b="b"/>
              <a:pathLst>
                <a:path w="21582" h="21600" extrusionOk="0">
                  <a:moveTo>
                    <a:pt x="12293" y="591"/>
                  </a:moveTo>
                  <a:cubicBezTo>
                    <a:pt x="12508" y="591"/>
                    <a:pt x="12694" y="619"/>
                    <a:pt x="12849" y="741"/>
                  </a:cubicBezTo>
                  <a:cubicBezTo>
                    <a:pt x="12820" y="747"/>
                    <a:pt x="12785" y="751"/>
                    <a:pt x="12744" y="751"/>
                  </a:cubicBezTo>
                  <a:cubicBezTo>
                    <a:pt x="12622" y="751"/>
                    <a:pt x="12455" y="718"/>
                    <a:pt x="12293" y="648"/>
                  </a:cubicBezTo>
                  <a:lnTo>
                    <a:pt x="12293" y="591"/>
                  </a:lnTo>
                  <a:close/>
                  <a:moveTo>
                    <a:pt x="9812" y="320"/>
                  </a:moveTo>
                  <a:cubicBezTo>
                    <a:pt x="9920" y="320"/>
                    <a:pt x="10029" y="339"/>
                    <a:pt x="10138" y="356"/>
                  </a:cubicBezTo>
                  <a:lnTo>
                    <a:pt x="10626" y="356"/>
                  </a:lnTo>
                  <a:cubicBezTo>
                    <a:pt x="10967" y="384"/>
                    <a:pt x="11308" y="384"/>
                    <a:pt x="11649" y="442"/>
                  </a:cubicBezTo>
                  <a:cubicBezTo>
                    <a:pt x="11864" y="505"/>
                    <a:pt x="12078" y="470"/>
                    <a:pt x="12263" y="591"/>
                  </a:cubicBezTo>
                  <a:cubicBezTo>
                    <a:pt x="12263" y="619"/>
                    <a:pt x="12234" y="619"/>
                    <a:pt x="12234" y="619"/>
                  </a:cubicBezTo>
                  <a:cubicBezTo>
                    <a:pt x="12049" y="619"/>
                    <a:pt x="11894" y="591"/>
                    <a:pt x="11708" y="563"/>
                  </a:cubicBezTo>
                  <a:cubicBezTo>
                    <a:pt x="11464" y="534"/>
                    <a:pt x="11249" y="470"/>
                    <a:pt x="10967" y="470"/>
                  </a:cubicBezTo>
                  <a:cubicBezTo>
                    <a:pt x="10841" y="470"/>
                    <a:pt x="10694" y="442"/>
                    <a:pt x="10538" y="442"/>
                  </a:cubicBezTo>
                  <a:lnTo>
                    <a:pt x="10442" y="442"/>
                  </a:lnTo>
                  <a:cubicBezTo>
                    <a:pt x="10299" y="442"/>
                    <a:pt x="10168" y="454"/>
                    <a:pt x="10043" y="454"/>
                  </a:cubicBezTo>
                  <a:cubicBezTo>
                    <a:pt x="9980" y="454"/>
                    <a:pt x="9918" y="451"/>
                    <a:pt x="9856" y="442"/>
                  </a:cubicBezTo>
                  <a:cubicBezTo>
                    <a:pt x="9797" y="413"/>
                    <a:pt x="9768" y="413"/>
                    <a:pt x="9701" y="413"/>
                  </a:cubicBezTo>
                  <a:cubicBezTo>
                    <a:pt x="9583" y="442"/>
                    <a:pt x="9427" y="470"/>
                    <a:pt x="9301" y="470"/>
                  </a:cubicBezTo>
                  <a:cubicBezTo>
                    <a:pt x="9056" y="505"/>
                    <a:pt x="8805" y="563"/>
                    <a:pt x="8560" y="591"/>
                  </a:cubicBezTo>
                  <a:cubicBezTo>
                    <a:pt x="8471" y="619"/>
                    <a:pt x="8375" y="619"/>
                    <a:pt x="8286" y="619"/>
                  </a:cubicBezTo>
                  <a:cubicBezTo>
                    <a:pt x="7916" y="648"/>
                    <a:pt x="7545" y="797"/>
                    <a:pt x="7175" y="890"/>
                  </a:cubicBezTo>
                  <a:cubicBezTo>
                    <a:pt x="6953" y="947"/>
                    <a:pt x="6737" y="1004"/>
                    <a:pt x="6523" y="1097"/>
                  </a:cubicBezTo>
                  <a:cubicBezTo>
                    <a:pt x="6338" y="1154"/>
                    <a:pt x="6183" y="1246"/>
                    <a:pt x="6027" y="1331"/>
                  </a:cubicBezTo>
                  <a:cubicBezTo>
                    <a:pt x="5879" y="1396"/>
                    <a:pt x="5723" y="1481"/>
                    <a:pt x="5568" y="1539"/>
                  </a:cubicBezTo>
                  <a:cubicBezTo>
                    <a:pt x="5508" y="1574"/>
                    <a:pt x="5441" y="1631"/>
                    <a:pt x="5383" y="1659"/>
                  </a:cubicBezTo>
                  <a:cubicBezTo>
                    <a:pt x="5168" y="1780"/>
                    <a:pt x="4952" y="1894"/>
                    <a:pt x="4731" y="2044"/>
                  </a:cubicBezTo>
                  <a:cubicBezTo>
                    <a:pt x="4612" y="2108"/>
                    <a:pt x="4486" y="2222"/>
                    <a:pt x="4360" y="2314"/>
                  </a:cubicBezTo>
                  <a:cubicBezTo>
                    <a:pt x="4242" y="2428"/>
                    <a:pt x="4086" y="2521"/>
                    <a:pt x="3931" y="2642"/>
                  </a:cubicBezTo>
                  <a:cubicBezTo>
                    <a:pt x="3871" y="2699"/>
                    <a:pt x="3805" y="2727"/>
                    <a:pt x="3775" y="2785"/>
                  </a:cubicBezTo>
                  <a:cubicBezTo>
                    <a:pt x="3620" y="2934"/>
                    <a:pt x="3501" y="3112"/>
                    <a:pt x="3315" y="3233"/>
                  </a:cubicBezTo>
                  <a:cubicBezTo>
                    <a:pt x="3160" y="3383"/>
                    <a:pt x="3034" y="3560"/>
                    <a:pt x="2878" y="3710"/>
                  </a:cubicBezTo>
                  <a:cubicBezTo>
                    <a:pt x="2731" y="3853"/>
                    <a:pt x="2605" y="4067"/>
                    <a:pt x="2449" y="4208"/>
                  </a:cubicBezTo>
                  <a:cubicBezTo>
                    <a:pt x="2234" y="4451"/>
                    <a:pt x="2049" y="4715"/>
                    <a:pt x="1893" y="4985"/>
                  </a:cubicBezTo>
                  <a:cubicBezTo>
                    <a:pt x="1834" y="5135"/>
                    <a:pt x="1767" y="5249"/>
                    <a:pt x="1679" y="5369"/>
                  </a:cubicBezTo>
                  <a:cubicBezTo>
                    <a:pt x="1523" y="5604"/>
                    <a:pt x="1397" y="5847"/>
                    <a:pt x="1309" y="6110"/>
                  </a:cubicBezTo>
                  <a:cubicBezTo>
                    <a:pt x="1212" y="6381"/>
                    <a:pt x="1093" y="6644"/>
                    <a:pt x="997" y="6915"/>
                  </a:cubicBezTo>
                  <a:cubicBezTo>
                    <a:pt x="908" y="7207"/>
                    <a:pt x="782" y="7478"/>
                    <a:pt x="693" y="7770"/>
                  </a:cubicBezTo>
                  <a:cubicBezTo>
                    <a:pt x="627" y="8040"/>
                    <a:pt x="567" y="8304"/>
                    <a:pt x="538" y="8574"/>
                  </a:cubicBezTo>
                  <a:cubicBezTo>
                    <a:pt x="509" y="8603"/>
                    <a:pt x="538" y="8631"/>
                    <a:pt x="538" y="8695"/>
                  </a:cubicBezTo>
                  <a:lnTo>
                    <a:pt x="538" y="8753"/>
                  </a:lnTo>
                  <a:cubicBezTo>
                    <a:pt x="471" y="8902"/>
                    <a:pt x="471" y="9016"/>
                    <a:pt x="441" y="9166"/>
                  </a:cubicBezTo>
                  <a:cubicBezTo>
                    <a:pt x="412" y="9287"/>
                    <a:pt x="382" y="9407"/>
                    <a:pt x="471" y="9493"/>
                  </a:cubicBezTo>
                  <a:cubicBezTo>
                    <a:pt x="471" y="9550"/>
                    <a:pt x="471" y="9614"/>
                    <a:pt x="441" y="9671"/>
                  </a:cubicBezTo>
                  <a:cubicBezTo>
                    <a:pt x="441" y="9728"/>
                    <a:pt x="412" y="9792"/>
                    <a:pt x="412" y="9849"/>
                  </a:cubicBezTo>
                  <a:cubicBezTo>
                    <a:pt x="441" y="10120"/>
                    <a:pt x="412" y="10383"/>
                    <a:pt x="412" y="10654"/>
                  </a:cubicBezTo>
                  <a:cubicBezTo>
                    <a:pt x="441" y="10768"/>
                    <a:pt x="412" y="10917"/>
                    <a:pt x="441" y="11038"/>
                  </a:cubicBezTo>
                  <a:cubicBezTo>
                    <a:pt x="471" y="11216"/>
                    <a:pt x="509" y="11395"/>
                    <a:pt x="538" y="11573"/>
                  </a:cubicBezTo>
                  <a:lnTo>
                    <a:pt x="538" y="11750"/>
                  </a:lnTo>
                  <a:cubicBezTo>
                    <a:pt x="567" y="11929"/>
                    <a:pt x="597" y="12078"/>
                    <a:pt x="627" y="12192"/>
                  </a:cubicBezTo>
                  <a:cubicBezTo>
                    <a:pt x="657" y="12284"/>
                    <a:pt x="693" y="12342"/>
                    <a:pt x="657" y="12398"/>
                  </a:cubicBezTo>
                  <a:cubicBezTo>
                    <a:pt x="627" y="12463"/>
                    <a:pt x="657" y="12548"/>
                    <a:pt x="693" y="12612"/>
                  </a:cubicBezTo>
                  <a:cubicBezTo>
                    <a:pt x="782" y="12790"/>
                    <a:pt x="812" y="12997"/>
                    <a:pt x="878" y="13204"/>
                  </a:cubicBezTo>
                  <a:cubicBezTo>
                    <a:pt x="908" y="13410"/>
                    <a:pt x="938" y="13588"/>
                    <a:pt x="1064" y="13766"/>
                  </a:cubicBezTo>
                  <a:cubicBezTo>
                    <a:pt x="1093" y="13766"/>
                    <a:pt x="1093" y="13794"/>
                    <a:pt x="1093" y="13823"/>
                  </a:cubicBezTo>
                  <a:cubicBezTo>
                    <a:pt x="1123" y="13916"/>
                    <a:pt x="1153" y="14001"/>
                    <a:pt x="1212" y="14093"/>
                  </a:cubicBezTo>
                  <a:lnTo>
                    <a:pt x="1212" y="14215"/>
                  </a:lnTo>
                  <a:cubicBezTo>
                    <a:pt x="1212" y="14215"/>
                    <a:pt x="1212" y="14243"/>
                    <a:pt x="1249" y="14243"/>
                  </a:cubicBezTo>
                  <a:lnTo>
                    <a:pt x="1279" y="14243"/>
                  </a:lnTo>
                  <a:cubicBezTo>
                    <a:pt x="1279" y="14065"/>
                    <a:pt x="1123" y="13973"/>
                    <a:pt x="1123" y="13794"/>
                  </a:cubicBezTo>
                  <a:cubicBezTo>
                    <a:pt x="1093" y="13503"/>
                    <a:pt x="968" y="13232"/>
                    <a:pt x="908" y="12969"/>
                  </a:cubicBezTo>
                  <a:cubicBezTo>
                    <a:pt x="908" y="12876"/>
                    <a:pt x="878" y="12819"/>
                    <a:pt x="842" y="12726"/>
                  </a:cubicBezTo>
                  <a:cubicBezTo>
                    <a:pt x="812" y="12669"/>
                    <a:pt x="812" y="12577"/>
                    <a:pt x="782" y="12491"/>
                  </a:cubicBezTo>
                  <a:cubicBezTo>
                    <a:pt x="753" y="12284"/>
                    <a:pt x="723" y="12078"/>
                    <a:pt x="693" y="11900"/>
                  </a:cubicBezTo>
                  <a:cubicBezTo>
                    <a:pt x="627" y="11722"/>
                    <a:pt x="657" y="11509"/>
                    <a:pt x="657" y="11330"/>
                  </a:cubicBezTo>
                  <a:cubicBezTo>
                    <a:pt x="657" y="11274"/>
                    <a:pt x="627" y="11216"/>
                    <a:pt x="627" y="11124"/>
                  </a:cubicBezTo>
                  <a:cubicBezTo>
                    <a:pt x="627" y="11010"/>
                    <a:pt x="597" y="10861"/>
                    <a:pt x="567" y="10739"/>
                  </a:cubicBezTo>
                  <a:lnTo>
                    <a:pt x="567" y="9878"/>
                  </a:lnTo>
                  <a:cubicBezTo>
                    <a:pt x="567" y="9764"/>
                    <a:pt x="597" y="9671"/>
                    <a:pt x="509" y="9586"/>
                  </a:cubicBezTo>
                  <a:cubicBezTo>
                    <a:pt x="538" y="9493"/>
                    <a:pt x="567" y="9372"/>
                    <a:pt x="567" y="9287"/>
                  </a:cubicBezTo>
                  <a:cubicBezTo>
                    <a:pt x="597" y="9016"/>
                    <a:pt x="627" y="8753"/>
                    <a:pt x="693" y="8482"/>
                  </a:cubicBezTo>
                  <a:cubicBezTo>
                    <a:pt x="693" y="8368"/>
                    <a:pt x="753" y="8246"/>
                    <a:pt x="753" y="8097"/>
                  </a:cubicBezTo>
                  <a:cubicBezTo>
                    <a:pt x="782" y="7919"/>
                    <a:pt x="842" y="7741"/>
                    <a:pt x="908" y="7563"/>
                  </a:cubicBezTo>
                  <a:cubicBezTo>
                    <a:pt x="938" y="7478"/>
                    <a:pt x="968" y="7385"/>
                    <a:pt x="997" y="7299"/>
                  </a:cubicBezTo>
                  <a:cubicBezTo>
                    <a:pt x="1064" y="7122"/>
                    <a:pt x="1123" y="6944"/>
                    <a:pt x="1183" y="6794"/>
                  </a:cubicBezTo>
                  <a:cubicBezTo>
                    <a:pt x="1212" y="6701"/>
                    <a:pt x="1279" y="6644"/>
                    <a:pt x="1309" y="6559"/>
                  </a:cubicBezTo>
                  <a:cubicBezTo>
                    <a:pt x="1397" y="6317"/>
                    <a:pt x="1494" y="6082"/>
                    <a:pt x="1582" y="5847"/>
                  </a:cubicBezTo>
                  <a:cubicBezTo>
                    <a:pt x="1649" y="5726"/>
                    <a:pt x="1738" y="5604"/>
                    <a:pt x="1834" y="5491"/>
                  </a:cubicBezTo>
                  <a:lnTo>
                    <a:pt x="1834" y="5341"/>
                  </a:lnTo>
                  <a:cubicBezTo>
                    <a:pt x="1923" y="5277"/>
                    <a:pt x="1990" y="5220"/>
                    <a:pt x="2049" y="5135"/>
                  </a:cubicBezTo>
                  <a:cubicBezTo>
                    <a:pt x="2108" y="5099"/>
                    <a:pt x="2138" y="5014"/>
                    <a:pt x="2175" y="4956"/>
                  </a:cubicBezTo>
                  <a:cubicBezTo>
                    <a:pt x="2264" y="4779"/>
                    <a:pt x="2390" y="4601"/>
                    <a:pt x="2508" y="4451"/>
                  </a:cubicBezTo>
                  <a:cubicBezTo>
                    <a:pt x="2693" y="4244"/>
                    <a:pt x="2849" y="4067"/>
                    <a:pt x="3034" y="3853"/>
                  </a:cubicBezTo>
                  <a:cubicBezTo>
                    <a:pt x="3160" y="3739"/>
                    <a:pt x="3286" y="3589"/>
                    <a:pt x="3405" y="3468"/>
                  </a:cubicBezTo>
                  <a:cubicBezTo>
                    <a:pt x="3560" y="3319"/>
                    <a:pt x="3716" y="3176"/>
                    <a:pt x="3871" y="3026"/>
                  </a:cubicBezTo>
                  <a:cubicBezTo>
                    <a:pt x="3931" y="2962"/>
                    <a:pt x="4027" y="2934"/>
                    <a:pt x="4086" y="2877"/>
                  </a:cubicBezTo>
                  <a:cubicBezTo>
                    <a:pt x="4300" y="2642"/>
                    <a:pt x="4582" y="2521"/>
                    <a:pt x="4827" y="2314"/>
                  </a:cubicBezTo>
                  <a:cubicBezTo>
                    <a:pt x="4952" y="2193"/>
                    <a:pt x="5138" y="2108"/>
                    <a:pt x="5323" y="2015"/>
                  </a:cubicBezTo>
                  <a:cubicBezTo>
                    <a:pt x="5383" y="1987"/>
                    <a:pt x="5441" y="1958"/>
                    <a:pt x="5508" y="1930"/>
                  </a:cubicBezTo>
                  <a:cubicBezTo>
                    <a:pt x="5627" y="1838"/>
                    <a:pt x="5752" y="1752"/>
                    <a:pt x="5908" y="1688"/>
                  </a:cubicBezTo>
                  <a:cubicBezTo>
                    <a:pt x="6063" y="1631"/>
                    <a:pt x="6212" y="1539"/>
                    <a:pt x="6368" y="1453"/>
                  </a:cubicBezTo>
                  <a:cubicBezTo>
                    <a:pt x="6523" y="1331"/>
                    <a:pt x="6708" y="1331"/>
                    <a:pt x="6864" y="1303"/>
                  </a:cubicBezTo>
                  <a:cubicBezTo>
                    <a:pt x="6953" y="1275"/>
                    <a:pt x="7049" y="1246"/>
                    <a:pt x="7108" y="1182"/>
                  </a:cubicBezTo>
                  <a:cubicBezTo>
                    <a:pt x="7389" y="1125"/>
                    <a:pt x="7634" y="1068"/>
                    <a:pt x="7878" y="976"/>
                  </a:cubicBezTo>
                  <a:cubicBezTo>
                    <a:pt x="7987" y="942"/>
                    <a:pt x="8095" y="929"/>
                    <a:pt x="8204" y="929"/>
                  </a:cubicBezTo>
                  <a:cubicBezTo>
                    <a:pt x="8280" y="929"/>
                    <a:pt x="8358" y="935"/>
                    <a:pt x="8434" y="947"/>
                  </a:cubicBezTo>
                  <a:cubicBezTo>
                    <a:pt x="8530" y="918"/>
                    <a:pt x="8656" y="862"/>
                    <a:pt x="8775" y="862"/>
                  </a:cubicBezTo>
                  <a:cubicBezTo>
                    <a:pt x="8871" y="862"/>
                    <a:pt x="8960" y="826"/>
                    <a:pt x="9086" y="797"/>
                  </a:cubicBezTo>
                  <a:cubicBezTo>
                    <a:pt x="9145" y="797"/>
                    <a:pt x="9212" y="769"/>
                    <a:pt x="9301" y="769"/>
                  </a:cubicBezTo>
                  <a:cubicBezTo>
                    <a:pt x="9397" y="769"/>
                    <a:pt x="9515" y="769"/>
                    <a:pt x="9641" y="741"/>
                  </a:cubicBezTo>
                  <a:cubicBezTo>
                    <a:pt x="9730" y="712"/>
                    <a:pt x="9826" y="712"/>
                    <a:pt x="9916" y="712"/>
                  </a:cubicBezTo>
                  <a:cubicBezTo>
                    <a:pt x="10101" y="741"/>
                    <a:pt x="10286" y="741"/>
                    <a:pt x="10508" y="741"/>
                  </a:cubicBezTo>
                  <a:cubicBezTo>
                    <a:pt x="10626" y="741"/>
                    <a:pt x="10753" y="769"/>
                    <a:pt x="10879" y="797"/>
                  </a:cubicBezTo>
                  <a:lnTo>
                    <a:pt x="10938" y="797"/>
                  </a:lnTo>
                  <a:cubicBezTo>
                    <a:pt x="10994" y="785"/>
                    <a:pt x="11049" y="779"/>
                    <a:pt x="11103" y="779"/>
                  </a:cubicBezTo>
                  <a:cubicBezTo>
                    <a:pt x="11281" y="779"/>
                    <a:pt x="11448" y="841"/>
                    <a:pt x="11619" y="890"/>
                  </a:cubicBezTo>
                  <a:cubicBezTo>
                    <a:pt x="11659" y="890"/>
                    <a:pt x="11685" y="903"/>
                    <a:pt x="11707" y="903"/>
                  </a:cubicBezTo>
                  <a:cubicBezTo>
                    <a:pt x="11718" y="903"/>
                    <a:pt x="11728" y="899"/>
                    <a:pt x="11738" y="890"/>
                  </a:cubicBezTo>
                  <a:cubicBezTo>
                    <a:pt x="11768" y="870"/>
                    <a:pt x="11794" y="863"/>
                    <a:pt x="11819" y="863"/>
                  </a:cubicBezTo>
                  <a:cubicBezTo>
                    <a:pt x="11874" y="863"/>
                    <a:pt x="11923" y="899"/>
                    <a:pt x="11990" y="918"/>
                  </a:cubicBezTo>
                  <a:cubicBezTo>
                    <a:pt x="12108" y="976"/>
                    <a:pt x="12263" y="976"/>
                    <a:pt x="12419" y="1004"/>
                  </a:cubicBezTo>
                  <a:cubicBezTo>
                    <a:pt x="12479" y="1004"/>
                    <a:pt x="12575" y="1040"/>
                    <a:pt x="12634" y="1068"/>
                  </a:cubicBezTo>
                  <a:cubicBezTo>
                    <a:pt x="12784" y="1137"/>
                    <a:pt x="12914" y="1192"/>
                    <a:pt x="13071" y="1192"/>
                  </a:cubicBezTo>
                  <a:cubicBezTo>
                    <a:pt x="13109" y="1192"/>
                    <a:pt x="13148" y="1189"/>
                    <a:pt x="13190" y="1182"/>
                  </a:cubicBezTo>
                  <a:cubicBezTo>
                    <a:pt x="13200" y="1173"/>
                    <a:pt x="13209" y="1170"/>
                    <a:pt x="13219" y="1170"/>
                  </a:cubicBezTo>
                  <a:cubicBezTo>
                    <a:pt x="13240" y="1170"/>
                    <a:pt x="13261" y="1182"/>
                    <a:pt x="13286" y="1182"/>
                  </a:cubicBezTo>
                  <a:cubicBezTo>
                    <a:pt x="13501" y="1275"/>
                    <a:pt x="13715" y="1360"/>
                    <a:pt x="13930" y="1453"/>
                  </a:cubicBezTo>
                  <a:cubicBezTo>
                    <a:pt x="14056" y="1510"/>
                    <a:pt x="14175" y="1574"/>
                    <a:pt x="14301" y="1602"/>
                  </a:cubicBezTo>
                  <a:cubicBezTo>
                    <a:pt x="14397" y="1659"/>
                    <a:pt x="14486" y="1716"/>
                    <a:pt x="14582" y="1752"/>
                  </a:cubicBezTo>
                  <a:cubicBezTo>
                    <a:pt x="14671" y="1809"/>
                    <a:pt x="14768" y="1838"/>
                    <a:pt x="14827" y="1865"/>
                  </a:cubicBezTo>
                  <a:cubicBezTo>
                    <a:pt x="14916" y="1894"/>
                    <a:pt x="15012" y="1958"/>
                    <a:pt x="15101" y="1987"/>
                  </a:cubicBezTo>
                  <a:cubicBezTo>
                    <a:pt x="15197" y="2015"/>
                    <a:pt x="15286" y="2044"/>
                    <a:pt x="15352" y="2137"/>
                  </a:cubicBezTo>
                  <a:cubicBezTo>
                    <a:pt x="15382" y="2165"/>
                    <a:pt x="15442" y="2193"/>
                    <a:pt x="15471" y="2222"/>
                  </a:cubicBezTo>
                  <a:cubicBezTo>
                    <a:pt x="15597" y="2286"/>
                    <a:pt x="15723" y="2343"/>
                    <a:pt x="15841" y="2428"/>
                  </a:cubicBezTo>
                  <a:cubicBezTo>
                    <a:pt x="15967" y="2521"/>
                    <a:pt x="16123" y="2642"/>
                    <a:pt x="16278" y="2727"/>
                  </a:cubicBezTo>
                  <a:cubicBezTo>
                    <a:pt x="16338" y="2785"/>
                    <a:pt x="16397" y="2820"/>
                    <a:pt x="16463" y="2849"/>
                  </a:cubicBezTo>
                  <a:cubicBezTo>
                    <a:pt x="16649" y="2998"/>
                    <a:pt x="16768" y="3112"/>
                    <a:pt x="16923" y="3261"/>
                  </a:cubicBezTo>
                  <a:cubicBezTo>
                    <a:pt x="17049" y="3354"/>
                    <a:pt x="17205" y="3440"/>
                    <a:pt x="17293" y="3560"/>
                  </a:cubicBezTo>
                  <a:cubicBezTo>
                    <a:pt x="17508" y="3796"/>
                    <a:pt x="17789" y="3917"/>
                    <a:pt x="17945" y="4181"/>
                  </a:cubicBezTo>
                  <a:cubicBezTo>
                    <a:pt x="18034" y="4301"/>
                    <a:pt x="18190" y="4422"/>
                    <a:pt x="18316" y="4565"/>
                  </a:cubicBezTo>
                  <a:cubicBezTo>
                    <a:pt x="18471" y="4743"/>
                    <a:pt x="18657" y="4956"/>
                    <a:pt x="18804" y="5163"/>
                  </a:cubicBezTo>
                  <a:cubicBezTo>
                    <a:pt x="18871" y="5249"/>
                    <a:pt x="18930" y="5398"/>
                    <a:pt x="19027" y="5519"/>
                  </a:cubicBezTo>
                  <a:cubicBezTo>
                    <a:pt x="19056" y="5548"/>
                    <a:pt x="19086" y="5604"/>
                    <a:pt x="19116" y="5633"/>
                  </a:cubicBezTo>
                  <a:cubicBezTo>
                    <a:pt x="19145" y="5697"/>
                    <a:pt x="19212" y="5783"/>
                    <a:pt x="19241" y="5876"/>
                  </a:cubicBezTo>
                  <a:cubicBezTo>
                    <a:pt x="19271" y="5932"/>
                    <a:pt x="19331" y="5989"/>
                    <a:pt x="19360" y="6053"/>
                  </a:cubicBezTo>
                  <a:cubicBezTo>
                    <a:pt x="19456" y="6202"/>
                    <a:pt x="19545" y="6317"/>
                    <a:pt x="19612" y="6466"/>
                  </a:cubicBezTo>
                  <a:cubicBezTo>
                    <a:pt x="19730" y="6737"/>
                    <a:pt x="19856" y="7000"/>
                    <a:pt x="19983" y="7271"/>
                  </a:cubicBezTo>
                  <a:cubicBezTo>
                    <a:pt x="19983" y="7299"/>
                    <a:pt x="20012" y="7357"/>
                    <a:pt x="20041" y="7413"/>
                  </a:cubicBezTo>
                  <a:cubicBezTo>
                    <a:pt x="20167" y="7592"/>
                    <a:pt x="20197" y="7805"/>
                    <a:pt x="20256" y="7983"/>
                  </a:cubicBezTo>
                  <a:cubicBezTo>
                    <a:pt x="20382" y="8246"/>
                    <a:pt x="20412" y="8546"/>
                    <a:pt x="20538" y="8809"/>
                  </a:cubicBezTo>
                  <a:cubicBezTo>
                    <a:pt x="20597" y="8902"/>
                    <a:pt x="20597" y="9016"/>
                    <a:pt x="20597" y="9137"/>
                  </a:cubicBezTo>
                  <a:cubicBezTo>
                    <a:pt x="20627" y="9230"/>
                    <a:pt x="20627" y="9287"/>
                    <a:pt x="20657" y="9372"/>
                  </a:cubicBezTo>
                  <a:cubicBezTo>
                    <a:pt x="20693" y="9550"/>
                    <a:pt x="20753" y="9728"/>
                    <a:pt x="20753" y="9906"/>
                  </a:cubicBezTo>
                  <a:cubicBezTo>
                    <a:pt x="20753" y="10120"/>
                    <a:pt x="20812" y="10326"/>
                    <a:pt x="20812" y="10504"/>
                  </a:cubicBezTo>
                  <a:cubicBezTo>
                    <a:pt x="20812" y="10711"/>
                    <a:pt x="20878" y="10917"/>
                    <a:pt x="20841" y="11124"/>
                  </a:cubicBezTo>
                  <a:cubicBezTo>
                    <a:pt x="20812" y="11216"/>
                    <a:pt x="20812" y="11274"/>
                    <a:pt x="20841" y="11366"/>
                  </a:cubicBezTo>
                  <a:cubicBezTo>
                    <a:pt x="20878" y="11544"/>
                    <a:pt x="20878" y="11750"/>
                    <a:pt x="20841" y="11929"/>
                  </a:cubicBezTo>
                  <a:cubicBezTo>
                    <a:pt x="20812" y="12107"/>
                    <a:pt x="20782" y="12284"/>
                    <a:pt x="20782" y="12463"/>
                  </a:cubicBezTo>
                  <a:cubicBezTo>
                    <a:pt x="20753" y="12491"/>
                    <a:pt x="20782" y="12520"/>
                    <a:pt x="20782" y="12548"/>
                  </a:cubicBezTo>
                  <a:cubicBezTo>
                    <a:pt x="20782" y="12641"/>
                    <a:pt x="20812" y="12726"/>
                    <a:pt x="20782" y="12819"/>
                  </a:cubicBezTo>
                  <a:cubicBezTo>
                    <a:pt x="20723" y="13082"/>
                    <a:pt x="20657" y="13353"/>
                    <a:pt x="20597" y="13617"/>
                  </a:cubicBezTo>
                  <a:cubicBezTo>
                    <a:pt x="20538" y="13944"/>
                    <a:pt x="20412" y="14272"/>
                    <a:pt x="20323" y="14600"/>
                  </a:cubicBezTo>
                  <a:cubicBezTo>
                    <a:pt x="20256" y="14806"/>
                    <a:pt x="20138" y="14984"/>
                    <a:pt x="20071" y="15162"/>
                  </a:cubicBezTo>
                  <a:cubicBezTo>
                    <a:pt x="20041" y="15219"/>
                    <a:pt x="20041" y="15312"/>
                    <a:pt x="20012" y="15368"/>
                  </a:cubicBezTo>
                  <a:cubicBezTo>
                    <a:pt x="19983" y="15461"/>
                    <a:pt x="19915" y="15518"/>
                    <a:pt x="19886" y="15603"/>
                  </a:cubicBezTo>
                  <a:cubicBezTo>
                    <a:pt x="19856" y="15667"/>
                    <a:pt x="19827" y="15753"/>
                    <a:pt x="19797" y="15817"/>
                  </a:cubicBezTo>
                  <a:cubicBezTo>
                    <a:pt x="19701" y="15931"/>
                    <a:pt x="19642" y="16081"/>
                    <a:pt x="19545" y="16230"/>
                  </a:cubicBezTo>
                  <a:cubicBezTo>
                    <a:pt x="19516" y="16316"/>
                    <a:pt x="19456" y="16408"/>
                    <a:pt x="19397" y="16494"/>
                  </a:cubicBezTo>
                  <a:cubicBezTo>
                    <a:pt x="19331" y="16558"/>
                    <a:pt x="19301" y="16615"/>
                    <a:pt x="19271" y="16672"/>
                  </a:cubicBezTo>
                  <a:cubicBezTo>
                    <a:pt x="19145" y="16914"/>
                    <a:pt x="18990" y="17092"/>
                    <a:pt x="18804" y="17298"/>
                  </a:cubicBezTo>
                  <a:cubicBezTo>
                    <a:pt x="18745" y="17383"/>
                    <a:pt x="18657" y="17477"/>
                    <a:pt x="18589" y="17562"/>
                  </a:cubicBezTo>
                  <a:cubicBezTo>
                    <a:pt x="18434" y="17740"/>
                    <a:pt x="18286" y="17918"/>
                    <a:pt x="18160" y="18096"/>
                  </a:cubicBezTo>
                  <a:cubicBezTo>
                    <a:pt x="18130" y="18131"/>
                    <a:pt x="18130" y="18131"/>
                    <a:pt x="18101" y="18160"/>
                  </a:cubicBezTo>
                  <a:cubicBezTo>
                    <a:pt x="17945" y="18217"/>
                    <a:pt x="17819" y="18367"/>
                    <a:pt x="17693" y="18488"/>
                  </a:cubicBezTo>
                  <a:cubicBezTo>
                    <a:pt x="17478" y="18723"/>
                    <a:pt x="17205" y="18901"/>
                    <a:pt x="16952" y="19107"/>
                  </a:cubicBezTo>
                  <a:cubicBezTo>
                    <a:pt x="16708" y="19286"/>
                    <a:pt x="16493" y="19435"/>
                    <a:pt x="16249" y="19520"/>
                  </a:cubicBezTo>
                  <a:cubicBezTo>
                    <a:pt x="16152" y="19556"/>
                    <a:pt x="16064" y="19613"/>
                    <a:pt x="15997" y="19670"/>
                  </a:cubicBezTo>
                  <a:cubicBezTo>
                    <a:pt x="15841" y="19762"/>
                    <a:pt x="15723" y="19876"/>
                    <a:pt x="15568" y="19969"/>
                  </a:cubicBezTo>
                  <a:cubicBezTo>
                    <a:pt x="15508" y="19998"/>
                    <a:pt x="15412" y="19998"/>
                    <a:pt x="15323" y="20054"/>
                  </a:cubicBezTo>
                  <a:cubicBezTo>
                    <a:pt x="15227" y="20090"/>
                    <a:pt x="15101" y="20147"/>
                    <a:pt x="15012" y="20204"/>
                  </a:cubicBezTo>
                  <a:cubicBezTo>
                    <a:pt x="14916" y="20233"/>
                    <a:pt x="14827" y="20268"/>
                    <a:pt x="14768" y="20297"/>
                  </a:cubicBezTo>
                  <a:cubicBezTo>
                    <a:pt x="14671" y="20325"/>
                    <a:pt x="14545" y="20353"/>
                    <a:pt x="14457" y="20382"/>
                  </a:cubicBezTo>
                  <a:cubicBezTo>
                    <a:pt x="14360" y="20410"/>
                    <a:pt x="14301" y="20410"/>
                    <a:pt x="14242" y="20446"/>
                  </a:cubicBezTo>
                  <a:cubicBezTo>
                    <a:pt x="14212" y="20446"/>
                    <a:pt x="14175" y="20446"/>
                    <a:pt x="14145" y="20474"/>
                  </a:cubicBezTo>
                  <a:cubicBezTo>
                    <a:pt x="14026" y="20560"/>
                    <a:pt x="13901" y="20588"/>
                    <a:pt x="13745" y="20624"/>
                  </a:cubicBezTo>
                  <a:cubicBezTo>
                    <a:pt x="13684" y="20644"/>
                    <a:pt x="13633" y="20677"/>
                    <a:pt x="13588" y="20677"/>
                  </a:cubicBezTo>
                  <a:cubicBezTo>
                    <a:pt x="13568" y="20677"/>
                    <a:pt x="13549" y="20671"/>
                    <a:pt x="13530" y="20653"/>
                  </a:cubicBezTo>
                  <a:cubicBezTo>
                    <a:pt x="13501" y="20653"/>
                    <a:pt x="13471" y="20681"/>
                    <a:pt x="13434" y="20681"/>
                  </a:cubicBezTo>
                  <a:cubicBezTo>
                    <a:pt x="13160" y="20767"/>
                    <a:pt x="12915" y="20767"/>
                    <a:pt x="12634" y="20859"/>
                  </a:cubicBezTo>
                  <a:cubicBezTo>
                    <a:pt x="12538" y="20895"/>
                    <a:pt x="12431" y="20919"/>
                    <a:pt x="12318" y="20919"/>
                  </a:cubicBezTo>
                  <a:cubicBezTo>
                    <a:pt x="12250" y="20919"/>
                    <a:pt x="12179" y="20909"/>
                    <a:pt x="12108" y="20887"/>
                  </a:cubicBezTo>
                  <a:cubicBezTo>
                    <a:pt x="12020" y="20887"/>
                    <a:pt x="11923" y="20916"/>
                    <a:pt x="11834" y="20916"/>
                  </a:cubicBezTo>
                  <a:cubicBezTo>
                    <a:pt x="11553" y="20945"/>
                    <a:pt x="11249" y="20945"/>
                    <a:pt x="10967" y="20945"/>
                  </a:cubicBezTo>
                  <a:lnTo>
                    <a:pt x="10812" y="20945"/>
                  </a:lnTo>
                  <a:cubicBezTo>
                    <a:pt x="10656" y="20945"/>
                    <a:pt x="10508" y="20916"/>
                    <a:pt x="10353" y="20916"/>
                  </a:cubicBezTo>
                  <a:cubicBezTo>
                    <a:pt x="10286" y="20916"/>
                    <a:pt x="10227" y="20887"/>
                    <a:pt x="10167" y="20887"/>
                  </a:cubicBezTo>
                  <a:cubicBezTo>
                    <a:pt x="10141" y="20892"/>
                    <a:pt x="10114" y="20893"/>
                    <a:pt x="10088" y="20893"/>
                  </a:cubicBezTo>
                  <a:cubicBezTo>
                    <a:pt x="9930" y="20893"/>
                    <a:pt x="9771" y="20831"/>
                    <a:pt x="9612" y="20831"/>
                  </a:cubicBezTo>
                  <a:cubicBezTo>
                    <a:pt x="9486" y="20802"/>
                    <a:pt x="9360" y="20767"/>
                    <a:pt x="9242" y="20710"/>
                  </a:cubicBezTo>
                  <a:cubicBezTo>
                    <a:pt x="9242" y="20738"/>
                    <a:pt x="9212" y="20738"/>
                    <a:pt x="9212" y="20738"/>
                  </a:cubicBezTo>
                  <a:cubicBezTo>
                    <a:pt x="8960" y="20710"/>
                    <a:pt x="8745" y="20653"/>
                    <a:pt x="8530" y="20624"/>
                  </a:cubicBezTo>
                  <a:cubicBezTo>
                    <a:pt x="8434" y="20588"/>
                    <a:pt x="8375" y="20560"/>
                    <a:pt x="8286" y="20503"/>
                  </a:cubicBezTo>
                  <a:cubicBezTo>
                    <a:pt x="8219" y="20503"/>
                    <a:pt x="8189" y="20474"/>
                    <a:pt x="8160" y="20474"/>
                  </a:cubicBezTo>
                  <a:cubicBezTo>
                    <a:pt x="8005" y="20474"/>
                    <a:pt x="7916" y="20410"/>
                    <a:pt x="7790" y="20382"/>
                  </a:cubicBezTo>
                  <a:cubicBezTo>
                    <a:pt x="7634" y="20325"/>
                    <a:pt x="7479" y="20268"/>
                    <a:pt x="7323" y="20204"/>
                  </a:cubicBezTo>
                  <a:cubicBezTo>
                    <a:pt x="7204" y="20147"/>
                    <a:pt x="7108" y="20119"/>
                    <a:pt x="6990" y="20054"/>
                  </a:cubicBezTo>
                  <a:cubicBezTo>
                    <a:pt x="6953" y="20054"/>
                    <a:pt x="6893" y="20026"/>
                    <a:pt x="6864" y="19998"/>
                  </a:cubicBezTo>
                  <a:cubicBezTo>
                    <a:pt x="6767" y="19940"/>
                    <a:pt x="6679" y="19876"/>
                    <a:pt x="6523" y="19848"/>
                  </a:cubicBezTo>
                  <a:cubicBezTo>
                    <a:pt x="6434" y="19820"/>
                    <a:pt x="6338" y="19734"/>
                    <a:pt x="6249" y="19699"/>
                  </a:cubicBezTo>
                  <a:cubicBezTo>
                    <a:pt x="6212" y="19670"/>
                    <a:pt x="6212" y="19641"/>
                    <a:pt x="6183" y="19641"/>
                  </a:cubicBezTo>
                  <a:cubicBezTo>
                    <a:pt x="5812" y="19520"/>
                    <a:pt x="5538" y="19286"/>
                    <a:pt x="5227" y="19078"/>
                  </a:cubicBezTo>
                  <a:cubicBezTo>
                    <a:pt x="5042" y="18958"/>
                    <a:pt x="4856" y="18844"/>
                    <a:pt x="4671" y="18694"/>
                  </a:cubicBezTo>
                  <a:cubicBezTo>
                    <a:pt x="4486" y="18544"/>
                    <a:pt x="4271" y="18424"/>
                    <a:pt x="4116" y="18217"/>
                  </a:cubicBezTo>
                  <a:cubicBezTo>
                    <a:pt x="4057" y="18131"/>
                    <a:pt x="3960" y="18067"/>
                    <a:pt x="3901" y="18010"/>
                  </a:cubicBezTo>
                  <a:cubicBezTo>
                    <a:pt x="3716" y="17832"/>
                    <a:pt x="3530" y="17711"/>
                    <a:pt x="3405" y="17505"/>
                  </a:cubicBezTo>
                  <a:cubicBezTo>
                    <a:pt x="3315" y="17383"/>
                    <a:pt x="3190" y="17298"/>
                    <a:pt x="3101" y="17206"/>
                  </a:cubicBezTo>
                  <a:cubicBezTo>
                    <a:pt x="2975" y="17063"/>
                    <a:pt x="2849" y="16914"/>
                    <a:pt x="2731" y="16764"/>
                  </a:cubicBezTo>
                  <a:cubicBezTo>
                    <a:pt x="2545" y="16558"/>
                    <a:pt x="2449" y="16287"/>
                    <a:pt x="2234" y="16081"/>
                  </a:cubicBezTo>
                  <a:cubicBezTo>
                    <a:pt x="2204" y="16052"/>
                    <a:pt x="2175" y="15995"/>
                    <a:pt x="2175" y="15931"/>
                  </a:cubicBezTo>
                  <a:cubicBezTo>
                    <a:pt x="2079" y="15753"/>
                    <a:pt x="1990" y="15603"/>
                    <a:pt x="1863" y="15461"/>
                  </a:cubicBezTo>
                  <a:cubicBezTo>
                    <a:pt x="1834" y="15425"/>
                    <a:pt x="1834" y="15368"/>
                    <a:pt x="1805" y="15340"/>
                  </a:cubicBezTo>
                  <a:cubicBezTo>
                    <a:pt x="1767" y="15190"/>
                    <a:pt x="1708" y="15069"/>
                    <a:pt x="1620" y="14955"/>
                  </a:cubicBezTo>
                  <a:cubicBezTo>
                    <a:pt x="1552" y="14806"/>
                    <a:pt x="1464" y="14656"/>
                    <a:pt x="1397" y="14507"/>
                  </a:cubicBezTo>
                  <a:cubicBezTo>
                    <a:pt x="1397" y="14450"/>
                    <a:pt x="1397" y="14300"/>
                    <a:pt x="1249" y="14272"/>
                  </a:cubicBezTo>
                  <a:cubicBezTo>
                    <a:pt x="1249" y="14328"/>
                    <a:pt x="1249" y="14357"/>
                    <a:pt x="1279" y="14357"/>
                  </a:cubicBezTo>
                  <a:cubicBezTo>
                    <a:pt x="1309" y="14478"/>
                    <a:pt x="1338" y="14571"/>
                    <a:pt x="1397" y="14685"/>
                  </a:cubicBezTo>
                  <a:cubicBezTo>
                    <a:pt x="1464" y="14806"/>
                    <a:pt x="1494" y="14927"/>
                    <a:pt x="1552" y="15040"/>
                  </a:cubicBezTo>
                  <a:cubicBezTo>
                    <a:pt x="1620" y="15134"/>
                    <a:pt x="1679" y="15248"/>
                    <a:pt x="1738" y="15340"/>
                  </a:cubicBezTo>
                  <a:lnTo>
                    <a:pt x="1738" y="15368"/>
                  </a:lnTo>
                  <a:cubicBezTo>
                    <a:pt x="1738" y="15667"/>
                    <a:pt x="2019" y="15846"/>
                    <a:pt x="2108" y="16109"/>
                  </a:cubicBezTo>
                  <a:cubicBezTo>
                    <a:pt x="2138" y="16201"/>
                    <a:pt x="2204" y="16259"/>
                    <a:pt x="2234" y="16316"/>
                  </a:cubicBezTo>
                  <a:cubicBezTo>
                    <a:pt x="2360" y="16494"/>
                    <a:pt x="2449" y="16672"/>
                    <a:pt x="2575" y="16850"/>
                  </a:cubicBezTo>
                  <a:cubicBezTo>
                    <a:pt x="2664" y="16943"/>
                    <a:pt x="2731" y="17028"/>
                    <a:pt x="2790" y="17120"/>
                  </a:cubicBezTo>
                  <a:cubicBezTo>
                    <a:pt x="2916" y="17270"/>
                    <a:pt x="3034" y="17383"/>
                    <a:pt x="3160" y="17533"/>
                  </a:cubicBezTo>
                  <a:cubicBezTo>
                    <a:pt x="3286" y="17683"/>
                    <a:pt x="3434" y="17861"/>
                    <a:pt x="3590" y="17982"/>
                  </a:cubicBezTo>
                  <a:cubicBezTo>
                    <a:pt x="3805" y="18160"/>
                    <a:pt x="3960" y="18395"/>
                    <a:pt x="4212" y="18544"/>
                  </a:cubicBezTo>
                  <a:cubicBezTo>
                    <a:pt x="4330" y="18602"/>
                    <a:pt x="4427" y="18723"/>
                    <a:pt x="4516" y="18808"/>
                  </a:cubicBezTo>
                  <a:cubicBezTo>
                    <a:pt x="4671" y="18929"/>
                    <a:pt x="4827" y="19051"/>
                    <a:pt x="4982" y="19164"/>
                  </a:cubicBezTo>
                  <a:cubicBezTo>
                    <a:pt x="5197" y="19314"/>
                    <a:pt x="5412" y="19463"/>
                    <a:pt x="5627" y="19585"/>
                  </a:cubicBezTo>
                  <a:cubicBezTo>
                    <a:pt x="5782" y="19699"/>
                    <a:pt x="5967" y="19762"/>
                    <a:pt x="6123" y="19848"/>
                  </a:cubicBezTo>
                  <a:cubicBezTo>
                    <a:pt x="6183" y="19876"/>
                    <a:pt x="6212" y="19912"/>
                    <a:pt x="6249" y="19940"/>
                  </a:cubicBezTo>
                  <a:cubicBezTo>
                    <a:pt x="6368" y="19998"/>
                    <a:pt x="6464" y="20090"/>
                    <a:pt x="6582" y="20119"/>
                  </a:cubicBezTo>
                  <a:cubicBezTo>
                    <a:pt x="6767" y="20147"/>
                    <a:pt x="6893" y="20268"/>
                    <a:pt x="7049" y="20325"/>
                  </a:cubicBezTo>
                  <a:cubicBezTo>
                    <a:pt x="7175" y="20353"/>
                    <a:pt x="7293" y="20410"/>
                    <a:pt x="7419" y="20446"/>
                  </a:cubicBezTo>
                  <a:cubicBezTo>
                    <a:pt x="7479" y="20474"/>
                    <a:pt x="7575" y="20503"/>
                    <a:pt x="7664" y="20560"/>
                  </a:cubicBezTo>
                  <a:cubicBezTo>
                    <a:pt x="7760" y="20624"/>
                    <a:pt x="7916" y="20624"/>
                    <a:pt x="8034" y="20681"/>
                  </a:cubicBezTo>
                  <a:cubicBezTo>
                    <a:pt x="8064" y="20681"/>
                    <a:pt x="8131" y="20681"/>
                    <a:pt x="8160" y="20710"/>
                  </a:cubicBezTo>
                  <a:cubicBezTo>
                    <a:pt x="8316" y="20802"/>
                    <a:pt x="8500" y="20831"/>
                    <a:pt x="8656" y="20859"/>
                  </a:cubicBezTo>
                  <a:cubicBezTo>
                    <a:pt x="8745" y="20859"/>
                    <a:pt x="8841" y="20887"/>
                    <a:pt x="8931" y="20916"/>
                  </a:cubicBezTo>
                  <a:cubicBezTo>
                    <a:pt x="9027" y="20945"/>
                    <a:pt x="9116" y="20980"/>
                    <a:pt x="9242" y="21009"/>
                  </a:cubicBezTo>
                  <a:cubicBezTo>
                    <a:pt x="9457" y="21037"/>
                    <a:pt x="9701" y="21095"/>
                    <a:pt x="9952" y="21122"/>
                  </a:cubicBezTo>
                  <a:cubicBezTo>
                    <a:pt x="10071" y="21158"/>
                    <a:pt x="10227" y="21158"/>
                    <a:pt x="10353" y="21158"/>
                  </a:cubicBezTo>
                  <a:cubicBezTo>
                    <a:pt x="10656" y="21158"/>
                    <a:pt x="10967" y="21187"/>
                    <a:pt x="11249" y="21187"/>
                  </a:cubicBezTo>
                  <a:cubicBezTo>
                    <a:pt x="11464" y="21187"/>
                    <a:pt x="11649" y="21158"/>
                    <a:pt x="11864" y="21158"/>
                  </a:cubicBezTo>
                  <a:cubicBezTo>
                    <a:pt x="11990" y="21158"/>
                    <a:pt x="12138" y="21122"/>
                    <a:pt x="12263" y="21122"/>
                  </a:cubicBezTo>
                  <a:cubicBezTo>
                    <a:pt x="12479" y="21122"/>
                    <a:pt x="12664" y="21095"/>
                    <a:pt x="12879" y="21037"/>
                  </a:cubicBezTo>
                  <a:cubicBezTo>
                    <a:pt x="13131" y="20945"/>
                    <a:pt x="13404" y="20916"/>
                    <a:pt x="13657" y="20887"/>
                  </a:cubicBezTo>
                  <a:cubicBezTo>
                    <a:pt x="13715" y="20859"/>
                    <a:pt x="13775" y="20859"/>
                    <a:pt x="13805" y="20859"/>
                  </a:cubicBezTo>
                  <a:cubicBezTo>
                    <a:pt x="13990" y="20802"/>
                    <a:pt x="14145" y="20738"/>
                    <a:pt x="14331" y="20710"/>
                  </a:cubicBezTo>
                  <a:cubicBezTo>
                    <a:pt x="14331" y="20681"/>
                    <a:pt x="14360" y="20681"/>
                    <a:pt x="14397" y="20681"/>
                  </a:cubicBezTo>
                  <a:cubicBezTo>
                    <a:pt x="14545" y="20532"/>
                    <a:pt x="14730" y="20503"/>
                    <a:pt x="14953" y="20474"/>
                  </a:cubicBezTo>
                  <a:cubicBezTo>
                    <a:pt x="15012" y="20474"/>
                    <a:pt x="15071" y="20446"/>
                    <a:pt x="15167" y="20410"/>
                  </a:cubicBezTo>
                  <a:cubicBezTo>
                    <a:pt x="15382" y="20297"/>
                    <a:pt x="15627" y="20175"/>
                    <a:pt x="15841" y="20054"/>
                  </a:cubicBezTo>
                  <a:cubicBezTo>
                    <a:pt x="16064" y="19940"/>
                    <a:pt x="16249" y="19848"/>
                    <a:pt x="16434" y="19734"/>
                  </a:cubicBezTo>
                  <a:cubicBezTo>
                    <a:pt x="16768" y="19492"/>
                    <a:pt x="17108" y="19286"/>
                    <a:pt x="17449" y="19051"/>
                  </a:cubicBezTo>
                  <a:cubicBezTo>
                    <a:pt x="17604" y="18929"/>
                    <a:pt x="17760" y="18751"/>
                    <a:pt x="17879" y="18630"/>
                  </a:cubicBezTo>
                  <a:cubicBezTo>
                    <a:pt x="17975" y="18544"/>
                    <a:pt x="18064" y="18452"/>
                    <a:pt x="18160" y="18395"/>
                  </a:cubicBezTo>
                  <a:cubicBezTo>
                    <a:pt x="18286" y="18310"/>
                    <a:pt x="18404" y="18217"/>
                    <a:pt x="18501" y="18067"/>
                  </a:cubicBezTo>
                  <a:cubicBezTo>
                    <a:pt x="18531" y="18010"/>
                    <a:pt x="18589" y="17954"/>
                    <a:pt x="18619" y="17890"/>
                  </a:cubicBezTo>
                  <a:cubicBezTo>
                    <a:pt x="18900" y="17562"/>
                    <a:pt x="19175" y="17242"/>
                    <a:pt x="19427" y="16914"/>
                  </a:cubicBezTo>
                  <a:cubicBezTo>
                    <a:pt x="19612" y="16672"/>
                    <a:pt x="19730" y="16408"/>
                    <a:pt x="19886" y="16173"/>
                  </a:cubicBezTo>
                  <a:cubicBezTo>
                    <a:pt x="19953" y="16081"/>
                    <a:pt x="19983" y="16023"/>
                    <a:pt x="20012" y="15931"/>
                  </a:cubicBezTo>
                  <a:cubicBezTo>
                    <a:pt x="20071" y="15817"/>
                    <a:pt x="20138" y="15696"/>
                    <a:pt x="20197" y="15575"/>
                  </a:cubicBezTo>
                  <a:cubicBezTo>
                    <a:pt x="20256" y="15425"/>
                    <a:pt x="20323" y="15248"/>
                    <a:pt x="20382" y="15105"/>
                  </a:cubicBezTo>
                  <a:cubicBezTo>
                    <a:pt x="20412" y="14984"/>
                    <a:pt x="20471" y="14834"/>
                    <a:pt x="20508" y="14685"/>
                  </a:cubicBezTo>
                  <a:cubicBezTo>
                    <a:pt x="20538" y="14656"/>
                    <a:pt x="20538" y="14628"/>
                    <a:pt x="20538" y="14628"/>
                  </a:cubicBezTo>
                  <a:cubicBezTo>
                    <a:pt x="20693" y="14421"/>
                    <a:pt x="20723" y="14215"/>
                    <a:pt x="20782" y="13973"/>
                  </a:cubicBezTo>
                  <a:cubicBezTo>
                    <a:pt x="20841" y="13766"/>
                    <a:pt x="20878" y="13531"/>
                    <a:pt x="20938" y="13324"/>
                  </a:cubicBezTo>
                  <a:cubicBezTo>
                    <a:pt x="21026" y="13054"/>
                    <a:pt x="21026" y="12755"/>
                    <a:pt x="21064" y="12491"/>
                  </a:cubicBezTo>
                  <a:cubicBezTo>
                    <a:pt x="21064" y="12398"/>
                    <a:pt x="21094" y="12313"/>
                    <a:pt x="21094" y="12221"/>
                  </a:cubicBezTo>
                  <a:cubicBezTo>
                    <a:pt x="21123" y="12078"/>
                    <a:pt x="21094" y="11929"/>
                    <a:pt x="21153" y="11779"/>
                  </a:cubicBezTo>
                  <a:cubicBezTo>
                    <a:pt x="21182" y="11658"/>
                    <a:pt x="21123" y="11509"/>
                    <a:pt x="21123" y="11366"/>
                  </a:cubicBezTo>
                  <a:cubicBezTo>
                    <a:pt x="21123" y="11188"/>
                    <a:pt x="21153" y="11010"/>
                    <a:pt x="21123" y="10832"/>
                  </a:cubicBezTo>
                  <a:cubicBezTo>
                    <a:pt x="21123" y="10682"/>
                    <a:pt x="21094" y="10533"/>
                    <a:pt x="21094" y="10383"/>
                  </a:cubicBezTo>
                  <a:cubicBezTo>
                    <a:pt x="21094" y="10354"/>
                    <a:pt x="21064" y="10326"/>
                    <a:pt x="21064" y="10262"/>
                  </a:cubicBezTo>
                  <a:cubicBezTo>
                    <a:pt x="21094" y="10027"/>
                    <a:pt x="21026" y="9764"/>
                    <a:pt x="20968" y="9521"/>
                  </a:cubicBezTo>
                  <a:cubicBezTo>
                    <a:pt x="20908" y="9287"/>
                    <a:pt x="20878" y="9016"/>
                    <a:pt x="20812" y="8781"/>
                  </a:cubicBezTo>
                  <a:cubicBezTo>
                    <a:pt x="20782" y="8695"/>
                    <a:pt x="20753" y="8603"/>
                    <a:pt x="20723" y="8518"/>
                  </a:cubicBezTo>
                  <a:cubicBezTo>
                    <a:pt x="20657" y="8304"/>
                    <a:pt x="20627" y="8097"/>
                    <a:pt x="20538" y="7919"/>
                  </a:cubicBezTo>
                  <a:cubicBezTo>
                    <a:pt x="20471" y="7862"/>
                    <a:pt x="20508" y="7770"/>
                    <a:pt x="20471" y="7712"/>
                  </a:cubicBezTo>
                  <a:cubicBezTo>
                    <a:pt x="20412" y="7535"/>
                    <a:pt x="20382" y="7357"/>
                    <a:pt x="20226" y="7207"/>
                  </a:cubicBezTo>
                  <a:lnTo>
                    <a:pt x="20197" y="7150"/>
                  </a:lnTo>
                  <a:cubicBezTo>
                    <a:pt x="20197" y="6972"/>
                    <a:pt x="20101" y="6851"/>
                    <a:pt x="20041" y="6701"/>
                  </a:cubicBezTo>
                  <a:cubicBezTo>
                    <a:pt x="19915" y="6410"/>
                    <a:pt x="19767" y="6139"/>
                    <a:pt x="19612" y="5876"/>
                  </a:cubicBezTo>
                  <a:cubicBezTo>
                    <a:pt x="19516" y="5726"/>
                    <a:pt x="19397" y="5576"/>
                    <a:pt x="19301" y="5427"/>
                  </a:cubicBezTo>
                  <a:cubicBezTo>
                    <a:pt x="19212" y="5277"/>
                    <a:pt x="19116" y="5135"/>
                    <a:pt x="19027" y="4985"/>
                  </a:cubicBezTo>
                  <a:cubicBezTo>
                    <a:pt x="18930" y="4864"/>
                    <a:pt x="18842" y="4779"/>
                    <a:pt x="18745" y="4657"/>
                  </a:cubicBezTo>
                  <a:cubicBezTo>
                    <a:pt x="18657" y="4536"/>
                    <a:pt x="18560" y="4387"/>
                    <a:pt x="18434" y="4273"/>
                  </a:cubicBezTo>
                  <a:cubicBezTo>
                    <a:pt x="18404" y="4244"/>
                    <a:pt x="18404" y="4208"/>
                    <a:pt x="18375" y="4181"/>
                  </a:cubicBezTo>
                  <a:cubicBezTo>
                    <a:pt x="18249" y="4031"/>
                    <a:pt x="18101" y="3945"/>
                    <a:pt x="18005" y="3767"/>
                  </a:cubicBezTo>
                  <a:cubicBezTo>
                    <a:pt x="17975" y="3739"/>
                    <a:pt x="17915" y="3710"/>
                    <a:pt x="17879" y="3674"/>
                  </a:cubicBezTo>
                  <a:cubicBezTo>
                    <a:pt x="17819" y="3618"/>
                    <a:pt x="17760" y="3560"/>
                    <a:pt x="17693" y="3533"/>
                  </a:cubicBezTo>
                  <a:cubicBezTo>
                    <a:pt x="17604" y="3440"/>
                    <a:pt x="17508" y="3354"/>
                    <a:pt x="17419" y="3290"/>
                  </a:cubicBezTo>
                  <a:cubicBezTo>
                    <a:pt x="17293" y="3176"/>
                    <a:pt x="17175" y="3084"/>
                    <a:pt x="17079" y="2998"/>
                  </a:cubicBezTo>
                  <a:cubicBezTo>
                    <a:pt x="16894" y="2849"/>
                    <a:pt x="16738" y="2699"/>
                    <a:pt x="16523" y="2578"/>
                  </a:cubicBezTo>
                  <a:cubicBezTo>
                    <a:pt x="16308" y="2428"/>
                    <a:pt x="16123" y="2286"/>
                    <a:pt x="15908" y="2137"/>
                  </a:cubicBezTo>
                  <a:cubicBezTo>
                    <a:pt x="15841" y="2073"/>
                    <a:pt x="15783" y="2044"/>
                    <a:pt x="15693" y="2015"/>
                  </a:cubicBezTo>
                  <a:cubicBezTo>
                    <a:pt x="15568" y="1930"/>
                    <a:pt x="15412" y="1838"/>
                    <a:pt x="15256" y="1752"/>
                  </a:cubicBezTo>
                  <a:cubicBezTo>
                    <a:pt x="15101" y="1631"/>
                    <a:pt x="14953" y="1574"/>
                    <a:pt x="14768" y="1510"/>
                  </a:cubicBezTo>
                  <a:cubicBezTo>
                    <a:pt x="14545" y="1453"/>
                    <a:pt x="14331" y="1331"/>
                    <a:pt x="14145" y="1217"/>
                  </a:cubicBezTo>
                  <a:cubicBezTo>
                    <a:pt x="14086" y="1182"/>
                    <a:pt x="13990" y="1182"/>
                    <a:pt x="13930" y="1154"/>
                  </a:cubicBezTo>
                  <a:cubicBezTo>
                    <a:pt x="13805" y="1097"/>
                    <a:pt x="13686" y="1040"/>
                    <a:pt x="13560" y="1004"/>
                  </a:cubicBezTo>
                  <a:cubicBezTo>
                    <a:pt x="13375" y="947"/>
                    <a:pt x="13219" y="890"/>
                    <a:pt x="13034" y="826"/>
                  </a:cubicBezTo>
                  <a:cubicBezTo>
                    <a:pt x="13054" y="792"/>
                    <a:pt x="13076" y="782"/>
                    <a:pt x="13098" y="782"/>
                  </a:cubicBezTo>
                  <a:cubicBezTo>
                    <a:pt x="13136" y="782"/>
                    <a:pt x="13177" y="814"/>
                    <a:pt x="13213" y="814"/>
                  </a:cubicBezTo>
                  <a:cubicBezTo>
                    <a:pt x="13226" y="814"/>
                    <a:pt x="13238" y="810"/>
                    <a:pt x="13249" y="797"/>
                  </a:cubicBezTo>
                  <a:cubicBezTo>
                    <a:pt x="13316" y="797"/>
                    <a:pt x="13404" y="826"/>
                    <a:pt x="13471" y="826"/>
                  </a:cubicBezTo>
                  <a:cubicBezTo>
                    <a:pt x="13590" y="890"/>
                    <a:pt x="13686" y="918"/>
                    <a:pt x="13805" y="976"/>
                  </a:cubicBezTo>
                  <a:cubicBezTo>
                    <a:pt x="13990" y="1040"/>
                    <a:pt x="14175" y="1125"/>
                    <a:pt x="14360" y="1217"/>
                  </a:cubicBezTo>
                  <a:cubicBezTo>
                    <a:pt x="14486" y="1275"/>
                    <a:pt x="14612" y="1331"/>
                    <a:pt x="14730" y="1396"/>
                  </a:cubicBezTo>
                  <a:cubicBezTo>
                    <a:pt x="14827" y="1453"/>
                    <a:pt x="14916" y="1481"/>
                    <a:pt x="15012" y="1510"/>
                  </a:cubicBezTo>
                  <a:cubicBezTo>
                    <a:pt x="15256" y="1574"/>
                    <a:pt x="15442" y="1716"/>
                    <a:pt x="15627" y="1838"/>
                  </a:cubicBezTo>
                  <a:cubicBezTo>
                    <a:pt x="15693" y="1865"/>
                    <a:pt x="15783" y="1894"/>
                    <a:pt x="15841" y="1930"/>
                  </a:cubicBezTo>
                  <a:cubicBezTo>
                    <a:pt x="15967" y="2015"/>
                    <a:pt x="16064" y="2108"/>
                    <a:pt x="16182" y="2165"/>
                  </a:cubicBezTo>
                  <a:cubicBezTo>
                    <a:pt x="16367" y="2314"/>
                    <a:pt x="16582" y="2428"/>
                    <a:pt x="16768" y="2549"/>
                  </a:cubicBezTo>
                  <a:cubicBezTo>
                    <a:pt x="16804" y="2578"/>
                    <a:pt x="16834" y="2606"/>
                    <a:pt x="16864" y="2642"/>
                  </a:cubicBezTo>
                  <a:cubicBezTo>
                    <a:pt x="17079" y="2849"/>
                    <a:pt x="17293" y="3055"/>
                    <a:pt x="17546" y="3261"/>
                  </a:cubicBezTo>
                  <a:cubicBezTo>
                    <a:pt x="17760" y="3411"/>
                    <a:pt x="17945" y="3618"/>
                    <a:pt x="18160" y="3796"/>
                  </a:cubicBezTo>
                  <a:cubicBezTo>
                    <a:pt x="18404" y="4031"/>
                    <a:pt x="18589" y="4301"/>
                    <a:pt x="18804" y="4536"/>
                  </a:cubicBezTo>
                  <a:cubicBezTo>
                    <a:pt x="18804" y="4565"/>
                    <a:pt x="18842" y="4601"/>
                    <a:pt x="18871" y="4629"/>
                  </a:cubicBezTo>
                  <a:cubicBezTo>
                    <a:pt x="19056" y="4715"/>
                    <a:pt x="19145" y="4921"/>
                    <a:pt x="19241" y="5099"/>
                  </a:cubicBezTo>
                  <a:cubicBezTo>
                    <a:pt x="19331" y="5220"/>
                    <a:pt x="19397" y="5341"/>
                    <a:pt x="19456" y="5455"/>
                  </a:cubicBezTo>
                  <a:cubicBezTo>
                    <a:pt x="19671" y="5754"/>
                    <a:pt x="19886" y="6053"/>
                    <a:pt x="20012" y="6381"/>
                  </a:cubicBezTo>
                  <a:cubicBezTo>
                    <a:pt x="20101" y="6559"/>
                    <a:pt x="20197" y="6737"/>
                    <a:pt x="20256" y="6915"/>
                  </a:cubicBezTo>
                  <a:cubicBezTo>
                    <a:pt x="20256" y="6972"/>
                    <a:pt x="20286" y="7029"/>
                    <a:pt x="20323" y="7093"/>
                  </a:cubicBezTo>
                  <a:cubicBezTo>
                    <a:pt x="20442" y="7236"/>
                    <a:pt x="20508" y="7413"/>
                    <a:pt x="20567" y="7627"/>
                  </a:cubicBezTo>
                  <a:cubicBezTo>
                    <a:pt x="20597" y="7684"/>
                    <a:pt x="20627" y="7741"/>
                    <a:pt x="20627" y="7805"/>
                  </a:cubicBezTo>
                  <a:cubicBezTo>
                    <a:pt x="20753" y="8161"/>
                    <a:pt x="20812" y="8518"/>
                    <a:pt x="20968" y="8838"/>
                  </a:cubicBezTo>
                  <a:cubicBezTo>
                    <a:pt x="21026" y="8931"/>
                    <a:pt x="20997" y="9052"/>
                    <a:pt x="21026" y="9137"/>
                  </a:cubicBezTo>
                  <a:cubicBezTo>
                    <a:pt x="21064" y="9315"/>
                    <a:pt x="21094" y="9493"/>
                    <a:pt x="21123" y="9671"/>
                  </a:cubicBezTo>
                  <a:cubicBezTo>
                    <a:pt x="21123" y="9700"/>
                    <a:pt x="21153" y="9700"/>
                    <a:pt x="21153" y="9728"/>
                  </a:cubicBezTo>
                  <a:cubicBezTo>
                    <a:pt x="21182" y="10262"/>
                    <a:pt x="21279" y="10796"/>
                    <a:pt x="21249" y="11330"/>
                  </a:cubicBezTo>
                  <a:cubicBezTo>
                    <a:pt x="21249" y="11395"/>
                    <a:pt x="21279" y="11480"/>
                    <a:pt x="21279" y="11544"/>
                  </a:cubicBezTo>
                  <a:cubicBezTo>
                    <a:pt x="21279" y="11686"/>
                    <a:pt x="21249" y="11836"/>
                    <a:pt x="21249" y="11985"/>
                  </a:cubicBezTo>
                  <a:cubicBezTo>
                    <a:pt x="21249" y="12014"/>
                    <a:pt x="21212" y="12078"/>
                    <a:pt x="21212" y="12135"/>
                  </a:cubicBezTo>
                  <a:cubicBezTo>
                    <a:pt x="21212" y="12257"/>
                    <a:pt x="21182" y="12370"/>
                    <a:pt x="21182" y="12463"/>
                  </a:cubicBezTo>
                  <a:cubicBezTo>
                    <a:pt x="21212" y="12726"/>
                    <a:pt x="21153" y="12997"/>
                    <a:pt x="21094" y="13260"/>
                  </a:cubicBezTo>
                  <a:cubicBezTo>
                    <a:pt x="21026" y="13439"/>
                    <a:pt x="21026" y="13617"/>
                    <a:pt x="20968" y="13823"/>
                  </a:cubicBezTo>
                  <a:cubicBezTo>
                    <a:pt x="20908" y="13944"/>
                    <a:pt x="20908" y="14065"/>
                    <a:pt x="20878" y="14215"/>
                  </a:cubicBezTo>
                  <a:cubicBezTo>
                    <a:pt x="20841" y="14272"/>
                    <a:pt x="20812" y="14357"/>
                    <a:pt x="20782" y="14450"/>
                  </a:cubicBezTo>
                  <a:cubicBezTo>
                    <a:pt x="20657" y="14777"/>
                    <a:pt x="20538" y="15134"/>
                    <a:pt x="20382" y="15489"/>
                  </a:cubicBezTo>
                  <a:cubicBezTo>
                    <a:pt x="20352" y="15575"/>
                    <a:pt x="20286" y="15667"/>
                    <a:pt x="20256" y="15724"/>
                  </a:cubicBezTo>
                  <a:cubicBezTo>
                    <a:pt x="20197" y="15817"/>
                    <a:pt x="20167" y="15931"/>
                    <a:pt x="20138" y="16023"/>
                  </a:cubicBezTo>
                  <a:cubicBezTo>
                    <a:pt x="19983" y="16259"/>
                    <a:pt x="19856" y="16494"/>
                    <a:pt x="19701" y="16708"/>
                  </a:cubicBezTo>
                  <a:cubicBezTo>
                    <a:pt x="19612" y="16885"/>
                    <a:pt x="19486" y="17063"/>
                    <a:pt x="19360" y="17242"/>
                  </a:cubicBezTo>
                  <a:cubicBezTo>
                    <a:pt x="19175" y="17477"/>
                    <a:pt x="18990" y="17683"/>
                    <a:pt x="18804" y="17890"/>
                  </a:cubicBezTo>
                  <a:cubicBezTo>
                    <a:pt x="18716" y="18010"/>
                    <a:pt x="18619" y="18160"/>
                    <a:pt x="18501" y="18245"/>
                  </a:cubicBezTo>
                  <a:cubicBezTo>
                    <a:pt x="18434" y="18338"/>
                    <a:pt x="18345" y="18424"/>
                    <a:pt x="18286" y="18488"/>
                  </a:cubicBezTo>
                  <a:cubicBezTo>
                    <a:pt x="18190" y="18544"/>
                    <a:pt x="18130" y="18602"/>
                    <a:pt x="18064" y="18666"/>
                  </a:cubicBezTo>
                  <a:cubicBezTo>
                    <a:pt x="17849" y="18872"/>
                    <a:pt x="17664" y="19078"/>
                    <a:pt x="17390" y="19228"/>
                  </a:cubicBezTo>
                  <a:cubicBezTo>
                    <a:pt x="17293" y="19286"/>
                    <a:pt x="17205" y="19342"/>
                    <a:pt x="17137" y="19435"/>
                  </a:cubicBezTo>
                  <a:cubicBezTo>
                    <a:pt x="17019" y="19585"/>
                    <a:pt x="16804" y="19641"/>
                    <a:pt x="16649" y="19762"/>
                  </a:cubicBezTo>
                  <a:cubicBezTo>
                    <a:pt x="16463" y="19848"/>
                    <a:pt x="16308" y="19912"/>
                    <a:pt x="16152" y="19998"/>
                  </a:cubicBezTo>
                  <a:cubicBezTo>
                    <a:pt x="16064" y="20054"/>
                    <a:pt x="15997" y="20147"/>
                    <a:pt x="15908" y="20204"/>
                  </a:cubicBezTo>
                  <a:cubicBezTo>
                    <a:pt x="15693" y="20297"/>
                    <a:pt x="15471" y="20382"/>
                    <a:pt x="15256" y="20503"/>
                  </a:cubicBezTo>
                  <a:cubicBezTo>
                    <a:pt x="15071" y="20624"/>
                    <a:pt x="14856" y="20624"/>
                    <a:pt x="14642" y="20710"/>
                  </a:cubicBezTo>
                  <a:cubicBezTo>
                    <a:pt x="14427" y="20802"/>
                    <a:pt x="14175" y="20887"/>
                    <a:pt x="13960" y="20980"/>
                  </a:cubicBezTo>
                  <a:cubicBezTo>
                    <a:pt x="13841" y="21009"/>
                    <a:pt x="13715" y="21009"/>
                    <a:pt x="13590" y="21037"/>
                  </a:cubicBezTo>
                  <a:cubicBezTo>
                    <a:pt x="13316" y="21095"/>
                    <a:pt x="13064" y="21122"/>
                    <a:pt x="12790" y="21215"/>
                  </a:cubicBezTo>
                  <a:cubicBezTo>
                    <a:pt x="12760" y="21230"/>
                    <a:pt x="12721" y="21230"/>
                    <a:pt x="12678" y="21230"/>
                  </a:cubicBezTo>
                  <a:cubicBezTo>
                    <a:pt x="12636" y="21230"/>
                    <a:pt x="12590" y="21230"/>
                    <a:pt x="12545" y="21244"/>
                  </a:cubicBezTo>
                  <a:cubicBezTo>
                    <a:pt x="12323" y="21272"/>
                    <a:pt x="12138" y="21301"/>
                    <a:pt x="11923" y="21301"/>
                  </a:cubicBezTo>
                  <a:cubicBezTo>
                    <a:pt x="11851" y="21291"/>
                    <a:pt x="11777" y="21288"/>
                    <a:pt x="11700" y="21288"/>
                  </a:cubicBezTo>
                  <a:cubicBezTo>
                    <a:pt x="11549" y="21288"/>
                    <a:pt x="11392" y="21301"/>
                    <a:pt x="11249" y="21301"/>
                  </a:cubicBezTo>
                  <a:cubicBezTo>
                    <a:pt x="11187" y="21313"/>
                    <a:pt x="11126" y="21316"/>
                    <a:pt x="11065" y="21316"/>
                  </a:cubicBezTo>
                  <a:cubicBezTo>
                    <a:pt x="10944" y="21316"/>
                    <a:pt x="10827" y="21301"/>
                    <a:pt x="10723" y="21301"/>
                  </a:cubicBezTo>
                  <a:cubicBezTo>
                    <a:pt x="10471" y="21301"/>
                    <a:pt x="10257" y="21272"/>
                    <a:pt x="10042" y="21244"/>
                  </a:cubicBezTo>
                  <a:cubicBezTo>
                    <a:pt x="9886" y="21244"/>
                    <a:pt x="9730" y="21215"/>
                    <a:pt x="9583" y="21187"/>
                  </a:cubicBezTo>
                  <a:cubicBezTo>
                    <a:pt x="9545" y="21187"/>
                    <a:pt x="9486" y="21187"/>
                    <a:pt x="9457" y="21158"/>
                  </a:cubicBezTo>
                  <a:cubicBezTo>
                    <a:pt x="9330" y="21158"/>
                    <a:pt x="9242" y="21122"/>
                    <a:pt x="9116" y="21095"/>
                  </a:cubicBezTo>
                  <a:lnTo>
                    <a:pt x="8931" y="21095"/>
                  </a:lnTo>
                  <a:cubicBezTo>
                    <a:pt x="8716" y="21037"/>
                    <a:pt x="8530" y="20980"/>
                    <a:pt x="8316" y="20916"/>
                  </a:cubicBezTo>
                  <a:cubicBezTo>
                    <a:pt x="8182" y="20892"/>
                    <a:pt x="8070" y="20825"/>
                    <a:pt x="7924" y="20825"/>
                  </a:cubicBezTo>
                  <a:cubicBezTo>
                    <a:pt x="7900" y="20825"/>
                    <a:pt x="7875" y="20826"/>
                    <a:pt x="7849" y="20831"/>
                  </a:cubicBezTo>
                  <a:lnTo>
                    <a:pt x="7820" y="20831"/>
                  </a:lnTo>
                  <a:cubicBezTo>
                    <a:pt x="7509" y="20681"/>
                    <a:pt x="7204" y="20532"/>
                    <a:pt x="6893" y="20382"/>
                  </a:cubicBezTo>
                  <a:cubicBezTo>
                    <a:pt x="6679" y="20297"/>
                    <a:pt x="6494" y="20233"/>
                    <a:pt x="6308" y="20119"/>
                  </a:cubicBezTo>
                  <a:cubicBezTo>
                    <a:pt x="6027" y="19998"/>
                    <a:pt x="5782" y="19876"/>
                    <a:pt x="5568" y="19734"/>
                  </a:cubicBezTo>
                  <a:cubicBezTo>
                    <a:pt x="5256" y="19556"/>
                    <a:pt x="4982" y="19378"/>
                    <a:pt x="4701" y="19164"/>
                  </a:cubicBezTo>
                  <a:cubicBezTo>
                    <a:pt x="4641" y="19136"/>
                    <a:pt x="4582" y="19051"/>
                    <a:pt x="4486" y="18986"/>
                  </a:cubicBezTo>
                  <a:cubicBezTo>
                    <a:pt x="4242" y="18808"/>
                    <a:pt x="3989" y="18630"/>
                    <a:pt x="3775" y="18424"/>
                  </a:cubicBezTo>
                  <a:cubicBezTo>
                    <a:pt x="3590" y="18245"/>
                    <a:pt x="3405" y="18067"/>
                    <a:pt x="3249" y="17890"/>
                  </a:cubicBezTo>
                  <a:cubicBezTo>
                    <a:pt x="3130" y="17804"/>
                    <a:pt x="3034" y="17683"/>
                    <a:pt x="2946" y="17597"/>
                  </a:cubicBezTo>
                  <a:cubicBezTo>
                    <a:pt x="2819" y="17419"/>
                    <a:pt x="2664" y="17270"/>
                    <a:pt x="2545" y="17092"/>
                  </a:cubicBezTo>
                  <a:cubicBezTo>
                    <a:pt x="2419" y="16971"/>
                    <a:pt x="2360" y="16821"/>
                    <a:pt x="2264" y="16672"/>
                  </a:cubicBezTo>
                  <a:cubicBezTo>
                    <a:pt x="2204" y="16615"/>
                    <a:pt x="2138" y="16494"/>
                    <a:pt x="2079" y="16436"/>
                  </a:cubicBezTo>
                  <a:cubicBezTo>
                    <a:pt x="1893" y="16259"/>
                    <a:pt x="1834" y="16023"/>
                    <a:pt x="1679" y="15817"/>
                  </a:cubicBezTo>
                  <a:cubicBezTo>
                    <a:pt x="1620" y="15753"/>
                    <a:pt x="1582" y="15639"/>
                    <a:pt x="1552" y="15547"/>
                  </a:cubicBezTo>
                  <a:cubicBezTo>
                    <a:pt x="1434" y="15340"/>
                    <a:pt x="1309" y="15105"/>
                    <a:pt x="1212" y="14891"/>
                  </a:cubicBezTo>
                  <a:cubicBezTo>
                    <a:pt x="1123" y="14713"/>
                    <a:pt x="1027" y="14535"/>
                    <a:pt x="968" y="14357"/>
                  </a:cubicBezTo>
                  <a:cubicBezTo>
                    <a:pt x="908" y="14151"/>
                    <a:pt x="878" y="13944"/>
                    <a:pt x="812" y="13766"/>
                  </a:cubicBezTo>
                  <a:cubicBezTo>
                    <a:pt x="812" y="13709"/>
                    <a:pt x="812" y="13680"/>
                    <a:pt x="782" y="13645"/>
                  </a:cubicBezTo>
                  <a:cubicBezTo>
                    <a:pt x="723" y="13467"/>
                    <a:pt x="627" y="13289"/>
                    <a:pt x="597" y="13082"/>
                  </a:cubicBezTo>
                  <a:cubicBezTo>
                    <a:pt x="567" y="12876"/>
                    <a:pt x="471" y="12641"/>
                    <a:pt x="441" y="12434"/>
                  </a:cubicBezTo>
                  <a:cubicBezTo>
                    <a:pt x="412" y="12313"/>
                    <a:pt x="412" y="12192"/>
                    <a:pt x="382" y="12078"/>
                  </a:cubicBezTo>
                  <a:cubicBezTo>
                    <a:pt x="353" y="11808"/>
                    <a:pt x="323" y="11573"/>
                    <a:pt x="286" y="11302"/>
                  </a:cubicBezTo>
                  <a:cubicBezTo>
                    <a:pt x="286" y="11096"/>
                    <a:pt x="286" y="10861"/>
                    <a:pt x="256" y="10618"/>
                  </a:cubicBezTo>
                  <a:cubicBezTo>
                    <a:pt x="227" y="10412"/>
                    <a:pt x="256" y="10205"/>
                    <a:pt x="256" y="9999"/>
                  </a:cubicBezTo>
                  <a:cubicBezTo>
                    <a:pt x="256" y="9764"/>
                    <a:pt x="227" y="9493"/>
                    <a:pt x="227" y="9258"/>
                  </a:cubicBezTo>
                  <a:cubicBezTo>
                    <a:pt x="227" y="9108"/>
                    <a:pt x="227" y="8959"/>
                    <a:pt x="286" y="8809"/>
                  </a:cubicBezTo>
                  <a:cubicBezTo>
                    <a:pt x="323" y="8660"/>
                    <a:pt x="323" y="8482"/>
                    <a:pt x="353" y="8339"/>
                  </a:cubicBezTo>
                  <a:cubicBezTo>
                    <a:pt x="353" y="8304"/>
                    <a:pt x="382" y="8246"/>
                    <a:pt x="382" y="8219"/>
                  </a:cubicBezTo>
                  <a:cubicBezTo>
                    <a:pt x="412" y="8097"/>
                    <a:pt x="441" y="8011"/>
                    <a:pt x="441" y="7919"/>
                  </a:cubicBezTo>
                  <a:cubicBezTo>
                    <a:pt x="471" y="7770"/>
                    <a:pt x="509" y="7627"/>
                    <a:pt x="567" y="7478"/>
                  </a:cubicBezTo>
                  <a:cubicBezTo>
                    <a:pt x="657" y="7207"/>
                    <a:pt x="753" y="6944"/>
                    <a:pt x="812" y="6701"/>
                  </a:cubicBezTo>
                  <a:cubicBezTo>
                    <a:pt x="842" y="6673"/>
                    <a:pt x="842" y="6644"/>
                    <a:pt x="842" y="6616"/>
                  </a:cubicBezTo>
                  <a:cubicBezTo>
                    <a:pt x="968" y="6438"/>
                    <a:pt x="1027" y="6202"/>
                    <a:pt x="1123" y="5989"/>
                  </a:cubicBezTo>
                  <a:cubicBezTo>
                    <a:pt x="1183" y="5847"/>
                    <a:pt x="1309" y="5668"/>
                    <a:pt x="1397" y="5491"/>
                  </a:cubicBezTo>
                  <a:cubicBezTo>
                    <a:pt x="1434" y="5398"/>
                    <a:pt x="1494" y="5277"/>
                    <a:pt x="1582" y="5192"/>
                  </a:cubicBezTo>
                  <a:cubicBezTo>
                    <a:pt x="1649" y="5042"/>
                    <a:pt x="1738" y="4921"/>
                    <a:pt x="1834" y="4807"/>
                  </a:cubicBezTo>
                  <a:cubicBezTo>
                    <a:pt x="1893" y="4715"/>
                    <a:pt x="1953" y="4629"/>
                    <a:pt x="1990" y="4536"/>
                  </a:cubicBezTo>
                  <a:cubicBezTo>
                    <a:pt x="2049" y="4422"/>
                    <a:pt x="2108" y="4330"/>
                    <a:pt x="2204" y="4244"/>
                  </a:cubicBezTo>
                  <a:cubicBezTo>
                    <a:pt x="2323" y="4067"/>
                    <a:pt x="2479" y="3888"/>
                    <a:pt x="2635" y="3710"/>
                  </a:cubicBezTo>
                  <a:cubicBezTo>
                    <a:pt x="2819" y="3533"/>
                    <a:pt x="3034" y="3319"/>
                    <a:pt x="3219" y="3140"/>
                  </a:cubicBezTo>
                  <a:cubicBezTo>
                    <a:pt x="3286" y="3084"/>
                    <a:pt x="3345" y="3026"/>
                    <a:pt x="3375" y="2962"/>
                  </a:cubicBezTo>
                  <a:cubicBezTo>
                    <a:pt x="3716" y="2671"/>
                    <a:pt x="4027" y="2372"/>
                    <a:pt x="4427" y="2165"/>
                  </a:cubicBezTo>
                  <a:cubicBezTo>
                    <a:pt x="4516" y="2108"/>
                    <a:pt x="4582" y="2015"/>
                    <a:pt x="4641" y="1958"/>
                  </a:cubicBezTo>
                  <a:cubicBezTo>
                    <a:pt x="4767" y="1865"/>
                    <a:pt x="4856" y="1780"/>
                    <a:pt x="5012" y="1752"/>
                  </a:cubicBezTo>
                  <a:cubicBezTo>
                    <a:pt x="5138" y="1716"/>
                    <a:pt x="5227" y="1631"/>
                    <a:pt x="5353" y="1539"/>
                  </a:cubicBezTo>
                  <a:cubicBezTo>
                    <a:pt x="5383" y="1510"/>
                    <a:pt x="5441" y="1481"/>
                    <a:pt x="5471" y="1453"/>
                  </a:cubicBezTo>
                  <a:cubicBezTo>
                    <a:pt x="5694" y="1360"/>
                    <a:pt x="5908" y="1246"/>
                    <a:pt x="6093" y="1154"/>
                  </a:cubicBezTo>
                  <a:cubicBezTo>
                    <a:pt x="6338" y="1040"/>
                    <a:pt x="6582" y="918"/>
                    <a:pt x="6834" y="862"/>
                  </a:cubicBezTo>
                  <a:cubicBezTo>
                    <a:pt x="7019" y="826"/>
                    <a:pt x="7175" y="769"/>
                    <a:pt x="7360" y="712"/>
                  </a:cubicBezTo>
                  <a:cubicBezTo>
                    <a:pt x="7479" y="648"/>
                    <a:pt x="7664" y="619"/>
                    <a:pt x="7790" y="591"/>
                  </a:cubicBezTo>
                  <a:cubicBezTo>
                    <a:pt x="8101" y="534"/>
                    <a:pt x="8375" y="505"/>
                    <a:pt x="8686" y="442"/>
                  </a:cubicBezTo>
                  <a:cubicBezTo>
                    <a:pt x="8901" y="413"/>
                    <a:pt x="9116" y="413"/>
                    <a:pt x="9330" y="384"/>
                  </a:cubicBezTo>
                  <a:cubicBezTo>
                    <a:pt x="9427" y="384"/>
                    <a:pt x="9486" y="356"/>
                    <a:pt x="9583" y="356"/>
                  </a:cubicBezTo>
                  <a:cubicBezTo>
                    <a:pt x="9659" y="330"/>
                    <a:pt x="9735" y="320"/>
                    <a:pt x="9812" y="320"/>
                  </a:cubicBezTo>
                  <a:close/>
                  <a:moveTo>
                    <a:pt x="9397" y="0"/>
                  </a:moveTo>
                  <a:cubicBezTo>
                    <a:pt x="9116" y="29"/>
                    <a:pt x="8841" y="85"/>
                    <a:pt x="8560" y="114"/>
                  </a:cubicBezTo>
                  <a:cubicBezTo>
                    <a:pt x="8286" y="178"/>
                    <a:pt x="7975" y="206"/>
                    <a:pt x="7694" y="263"/>
                  </a:cubicBezTo>
                  <a:cubicBezTo>
                    <a:pt x="7479" y="328"/>
                    <a:pt x="7264" y="442"/>
                    <a:pt x="7019" y="470"/>
                  </a:cubicBezTo>
                  <a:cubicBezTo>
                    <a:pt x="6893" y="470"/>
                    <a:pt x="6805" y="505"/>
                    <a:pt x="6708" y="563"/>
                  </a:cubicBezTo>
                  <a:cubicBezTo>
                    <a:pt x="6582" y="619"/>
                    <a:pt x="6434" y="683"/>
                    <a:pt x="6279" y="741"/>
                  </a:cubicBezTo>
                  <a:cubicBezTo>
                    <a:pt x="6212" y="741"/>
                    <a:pt x="6183" y="741"/>
                    <a:pt x="6123" y="769"/>
                  </a:cubicBezTo>
                  <a:cubicBezTo>
                    <a:pt x="5879" y="890"/>
                    <a:pt x="5627" y="1040"/>
                    <a:pt x="5383" y="1154"/>
                  </a:cubicBezTo>
                  <a:cubicBezTo>
                    <a:pt x="5353" y="1154"/>
                    <a:pt x="5353" y="1154"/>
                    <a:pt x="5323" y="1182"/>
                  </a:cubicBezTo>
                  <a:cubicBezTo>
                    <a:pt x="5138" y="1303"/>
                    <a:pt x="4916" y="1453"/>
                    <a:pt x="4701" y="1574"/>
                  </a:cubicBezTo>
                  <a:cubicBezTo>
                    <a:pt x="4397" y="1752"/>
                    <a:pt x="4057" y="1930"/>
                    <a:pt x="3805" y="2193"/>
                  </a:cubicBezTo>
                  <a:cubicBezTo>
                    <a:pt x="3805" y="2222"/>
                    <a:pt x="3775" y="2222"/>
                    <a:pt x="3775" y="2250"/>
                  </a:cubicBezTo>
                  <a:cubicBezTo>
                    <a:pt x="3530" y="2428"/>
                    <a:pt x="3315" y="2606"/>
                    <a:pt x="3130" y="2849"/>
                  </a:cubicBezTo>
                  <a:cubicBezTo>
                    <a:pt x="2975" y="3026"/>
                    <a:pt x="2790" y="3205"/>
                    <a:pt x="2605" y="3383"/>
                  </a:cubicBezTo>
                  <a:cubicBezTo>
                    <a:pt x="2545" y="3411"/>
                    <a:pt x="2508" y="3468"/>
                    <a:pt x="2479" y="3497"/>
                  </a:cubicBezTo>
                  <a:cubicBezTo>
                    <a:pt x="2360" y="3646"/>
                    <a:pt x="2264" y="3824"/>
                    <a:pt x="2138" y="3974"/>
                  </a:cubicBezTo>
                  <a:cubicBezTo>
                    <a:pt x="1990" y="4095"/>
                    <a:pt x="1893" y="4244"/>
                    <a:pt x="1767" y="4387"/>
                  </a:cubicBezTo>
                  <a:cubicBezTo>
                    <a:pt x="1738" y="4451"/>
                    <a:pt x="1708" y="4508"/>
                    <a:pt x="1649" y="4601"/>
                  </a:cubicBezTo>
                  <a:cubicBezTo>
                    <a:pt x="1552" y="4715"/>
                    <a:pt x="1464" y="4864"/>
                    <a:pt x="1397" y="4985"/>
                  </a:cubicBezTo>
                  <a:cubicBezTo>
                    <a:pt x="1309" y="5135"/>
                    <a:pt x="1249" y="5277"/>
                    <a:pt x="1153" y="5427"/>
                  </a:cubicBezTo>
                  <a:cubicBezTo>
                    <a:pt x="1093" y="5576"/>
                    <a:pt x="1027" y="5697"/>
                    <a:pt x="968" y="5811"/>
                  </a:cubicBezTo>
                  <a:cubicBezTo>
                    <a:pt x="878" y="5989"/>
                    <a:pt x="812" y="6202"/>
                    <a:pt x="753" y="6381"/>
                  </a:cubicBezTo>
                  <a:cubicBezTo>
                    <a:pt x="657" y="6559"/>
                    <a:pt x="567" y="6701"/>
                    <a:pt x="538" y="6851"/>
                  </a:cubicBezTo>
                  <a:cubicBezTo>
                    <a:pt x="412" y="7207"/>
                    <a:pt x="323" y="7592"/>
                    <a:pt x="227" y="7947"/>
                  </a:cubicBezTo>
                  <a:cubicBezTo>
                    <a:pt x="227" y="7983"/>
                    <a:pt x="198" y="8040"/>
                    <a:pt x="198" y="8069"/>
                  </a:cubicBezTo>
                  <a:cubicBezTo>
                    <a:pt x="168" y="8190"/>
                    <a:pt x="168" y="8339"/>
                    <a:pt x="138" y="8453"/>
                  </a:cubicBezTo>
                  <a:cubicBezTo>
                    <a:pt x="138" y="8574"/>
                    <a:pt x="71" y="8695"/>
                    <a:pt x="101" y="8838"/>
                  </a:cubicBezTo>
                  <a:cubicBezTo>
                    <a:pt x="101" y="8931"/>
                    <a:pt x="101" y="9052"/>
                    <a:pt x="71" y="9137"/>
                  </a:cubicBezTo>
                  <a:cubicBezTo>
                    <a:pt x="12" y="9315"/>
                    <a:pt x="-18" y="9521"/>
                    <a:pt x="12" y="9728"/>
                  </a:cubicBezTo>
                  <a:cubicBezTo>
                    <a:pt x="42" y="9906"/>
                    <a:pt x="12" y="10055"/>
                    <a:pt x="12" y="10234"/>
                  </a:cubicBezTo>
                  <a:cubicBezTo>
                    <a:pt x="-18" y="10682"/>
                    <a:pt x="71" y="11124"/>
                    <a:pt x="101" y="11573"/>
                  </a:cubicBezTo>
                  <a:cubicBezTo>
                    <a:pt x="138" y="11722"/>
                    <a:pt x="168" y="11900"/>
                    <a:pt x="198" y="12078"/>
                  </a:cubicBezTo>
                  <a:cubicBezTo>
                    <a:pt x="227" y="12221"/>
                    <a:pt x="227" y="12398"/>
                    <a:pt x="286" y="12548"/>
                  </a:cubicBezTo>
                  <a:cubicBezTo>
                    <a:pt x="323" y="12790"/>
                    <a:pt x="353" y="13025"/>
                    <a:pt x="471" y="13232"/>
                  </a:cubicBezTo>
                  <a:lnTo>
                    <a:pt x="471" y="13289"/>
                  </a:lnTo>
                  <a:cubicBezTo>
                    <a:pt x="509" y="13503"/>
                    <a:pt x="538" y="13709"/>
                    <a:pt x="627" y="13887"/>
                  </a:cubicBezTo>
                  <a:cubicBezTo>
                    <a:pt x="723" y="14065"/>
                    <a:pt x="812" y="14272"/>
                    <a:pt x="878" y="14478"/>
                  </a:cubicBezTo>
                  <a:cubicBezTo>
                    <a:pt x="908" y="14685"/>
                    <a:pt x="997" y="14891"/>
                    <a:pt x="1123" y="15069"/>
                  </a:cubicBezTo>
                  <a:cubicBezTo>
                    <a:pt x="1153" y="15162"/>
                    <a:pt x="1183" y="15248"/>
                    <a:pt x="1212" y="15312"/>
                  </a:cubicBezTo>
                  <a:cubicBezTo>
                    <a:pt x="1279" y="15425"/>
                    <a:pt x="1309" y="15575"/>
                    <a:pt x="1397" y="15696"/>
                  </a:cubicBezTo>
                  <a:cubicBezTo>
                    <a:pt x="1494" y="15874"/>
                    <a:pt x="1582" y="16081"/>
                    <a:pt x="1708" y="16259"/>
                  </a:cubicBezTo>
                  <a:cubicBezTo>
                    <a:pt x="1893" y="16465"/>
                    <a:pt x="2019" y="16735"/>
                    <a:pt x="2175" y="16971"/>
                  </a:cubicBezTo>
                  <a:cubicBezTo>
                    <a:pt x="2323" y="17177"/>
                    <a:pt x="2479" y="17383"/>
                    <a:pt x="2664" y="17597"/>
                  </a:cubicBezTo>
                  <a:cubicBezTo>
                    <a:pt x="2790" y="17740"/>
                    <a:pt x="2916" y="17890"/>
                    <a:pt x="3034" y="18010"/>
                  </a:cubicBezTo>
                  <a:cubicBezTo>
                    <a:pt x="3160" y="18131"/>
                    <a:pt x="3249" y="18245"/>
                    <a:pt x="3375" y="18367"/>
                  </a:cubicBezTo>
                  <a:cubicBezTo>
                    <a:pt x="3471" y="18452"/>
                    <a:pt x="3560" y="18516"/>
                    <a:pt x="3656" y="18602"/>
                  </a:cubicBezTo>
                  <a:cubicBezTo>
                    <a:pt x="3716" y="18694"/>
                    <a:pt x="3775" y="18751"/>
                    <a:pt x="3871" y="18844"/>
                  </a:cubicBezTo>
                  <a:cubicBezTo>
                    <a:pt x="3960" y="18929"/>
                    <a:pt x="4086" y="19022"/>
                    <a:pt x="4212" y="19078"/>
                  </a:cubicBezTo>
                  <a:cubicBezTo>
                    <a:pt x="4330" y="19200"/>
                    <a:pt x="4427" y="19342"/>
                    <a:pt x="4612" y="19406"/>
                  </a:cubicBezTo>
                  <a:cubicBezTo>
                    <a:pt x="4671" y="19406"/>
                    <a:pt x="4731" y="19463"/>
                    <a:pt x="4767" y="19492"/>
                  </a:cubicBezTo>
                  <a:cubicBezTo>
                    <a:pt x="5012" y="19670"/>
                    <a:pt x="5227" y="19820"/>
                    <a:pt x="5441" y="19969"/>
                  </a:cubicBezTo>
                  <a:cubicBezTo>
                    <a:pt x="5568" y="20054"/>
                    <a:pt x="5723" y="20119"/>
                    <a:pt x="5842" y="20204"/>
                  </a:cubicBezTo>
                  <a:cubicBezTo>
                    <a:pt x="5967" y="20297"/>
                    <a:pt x="6093" y="20353"/>
                    <a:pt x="6212" y="20382"/>
                  </a:cubicBezTo>
                  <a:cubicBezTo>
                    <a:pt x="6308" y="20410"/>
                    <a:pt x="6397" y="20446"/>
                    <a:pt x="6464" y="20474"/>
                  </a:cubicBezTo>
                  <a:cubicBezTo>
                    <a:pt x="6582" y="20560"/>
                    <a:pt x="6708" y="20624"/>
                    <a:pt x="6864" y="20681"/>
                  </a:cubicBezTo>
                  <a:cubicBezTo>
                    <a:pt x="7138" y="20767"/>
                    <a:pt x="7389" y="20916"/>
                    <a:pt x="7664" y="21009"/>
                  </a:cubicBezTo>
                  <a:cubicBezTo>
                    <a:pt x="7916" y="21066"/>
                    <a:pt x="8160" y="21158"/>
                    <a:pt x="8404" y="21215"/>
                  </a:cubicBezTo>
                  <a:cubicBezTo>
                    <a:pt x="8560" y="21272"/>
                    <a:pt x="8745" y="21301"/>
                    <a:pt x="8901" y="21336"/>
                  </a:cubicBezTo>
                  <a:cubicBezTo>
                    <a:pt x="9086" y="21365"/>
                    <a:pt x="9242" y="21421"/>
                    <a:pt x="9427" y="21450"/>
                  </a:cubicBezTo>
                  <a:cubicBezTo>
                    <a:pt x="9583" y="21479"/>
                    <a:pt x="9730" y="21479"/>
                    <a:pt x="9886" y="21514"/>
                  </a:cubicBezTo>
                  <a:cubicBezTo>
                    <a:pt x="10101" y="21514"/>
                    <a:pt x="10323" y="21571"/>
                    <a:pt x="10508" y="21571"/>
                  </a:cubicBezTo>
                  <a:cubicBezTo>
                    <a:pt x="10694" y="21600"/>
                    <a:pt x="10841" y="21600"/>
                    <a:pt x="10997" y="21600"/>
                  </a:cubicBezTo>
                  <a:lnTo>
                    <a:pt x="11708" y="21600"/>
                  </a:lnTo>
                  <a:cubicBezTo>
                    <a:pt x="11923" y="21600"/>
                    <a:pt x="12138" y="21571"/>
                    <a:pt x="12360" y="21543"/>
                  </a:cubicBezTo>
                  <a:lnTo>
                    <a:pt x="12449" y="21543"/>
                  </a:lnTo>
                  <a:cubicBezTo>
                    <a:pt x="12760" y="21479"/>
                    <a:pt x="13034" y="21421"/>
                    <a:pt x="13345" y="21365"/>
                  </a:cubicBezTo>
                  <a:cubicBezTo>
                    <a:pt x="13501" y="21336"/>
                    <a:pt x="13686" y="21301"/>
                    <a:pt x="13841" y="21272"/>
                  </a:cubicBezTo>
                  <a:cubicBezTo>
                    <a:pt x="14086" y="21215"/>
                    <a:pt x="14331" y="21122"/>
                    <a:pt x="14582" y="21066"/>
                  </a:cubicBezTo>
                  <a:cubicBezTo>
                    <a:pt x="14827" y="21009"/>
                    <a:pt x="15071" y="20887"/>
                    <a:pt x="15323" y="20767"/>
                  </a:cubicBezTo>
                  <a:cubicBezTo>
                    <a:pt x="15508" y="20710"/>
                    <a:pt x="15656" y="20624"/>
                    <a:pt x="15812" y="20532"/>
                  </a:cubicBezTo>
                  <a:cubicBezTo>
                    <a:pt x="15938" y="20474"/>
                    <a:pt x="16027" y="20410"/>
                    <a:pt x="16152" y="20353"/>
                  </a:cubicBezTo>
                  <a:cubicBezTo>
                    <a:pt x="16367" y="20233"/>
                    <a:pt x="16582" y="20119"/>
                    <a:pt x="16804" y="19998"/>
                  </a:cubicBezTo>
                  <a:cubicBezTo>
                    <a:pt x="17205" y="19762"/>
                    <a:pt x="17575" y="19520"/>
                    <a:pt x="17879" y="19228"/>
                  </a:cubicBezTo>
                  <a:cubicBezTo>
                    <a:pt x="18101" y="19022"/>
                    <a:pt x="18316" y="18844"/>
                    <a:pt x="18531" y="18666"/>
                  </a:cubicBezTo>
                  <a:cubicBezTo>
                    <a:pt x="18589" y="18573"/>
                    <a:pt x="18657" y="18516"/>
                    <a:pt x="18716" y="18452"/>
                  </a:cubicBezTo>
                  <a:cubicBezTo>
                    <a:pt x="18775" y="18367"/>
                    <a:pt x="18871" y="18310"/>
                    <a:pt x="18930" y="18217"/>
                  </a:cubicBezTo>
                  <a:cubicBezTo>
                    <a:pt x="19027" y="18131"/>
                    <a:pt x="19116" y="18010"/>
                    <a:pt x="19212" y="17890"/>
                  </a:cubicBezTo>
                  <a:cubicBezTo>
                    <a:pt x="19397" y="17655"/>
                    <a:pt x="19582" y="17448"/>
                    <a:pt x="19730" y="17206"/>
                  </a:cubicBezTo>
                  <a:cubicBezTo>
                    <a:pt x="19856" y="17063"/>
                    <a:pt x="19953" y="16914"/>
                    <a:pt x="20041" y="16735"/>
                  </a:cubicBezTo>
                  <a:cubicBezTo>
                    <a:pt x="20138" y="16615"/>
                    <a:pt x="20226" y="16465"/>
                    <a:pt x="20323" y="16316"/>
                  </a:cubicBezTo>
                  <a:cubicBezTo>
                    <a:pt x="20412" y="16137"/>
                    <a:pt x="20508" y="15931"/>
                    <a:pt x="20597" y="15724"/>
                  </a:cubicBezTo>
                  <a:cubicBezTo>
                    <a:pt x="20693" y="15518"/>
                    <a:pt x="20812" y="15340"/>
                    <a:pt x="20812" y="15134"/>
                  </a:cubicBezTo>
                  <a:cubicBezTo>
                    <a:pt x="20812" y="15105"/>
                    <a:pt x="20841" y="15069"/>
                    <a:pt x="20841" y="15040"/>
                  </a:cubicBezTo>
                  <a:cubicBezTo>
                    <a:pt x="20968" y="14806"/>
                    <a:pt x="21094" y="14535"/>
                    <a:pt x="21153" y="14272"/>
                  </a:cubicBezTo>
                  <a:cubicBezTo>
                    <a:pt x="21182" y="14122"/>
                    <a:pt x="21249" y="13973"/>
                    <a:pt x="21279" y="13823"/>
                  </a:cubicBezTo>
                  <a:cubicBezTo>
                    <a:pt x="21308" y="13709"/>
                    <a:pt x="21397" y="13588"/>
                    <a:pt x="21367" y="13467"/>
                  </a:cubicBezTo>
                  <a:lnTo>
                    <a:pt x="21367" y="13410"/>
                  </a:lnTo>
                  <a:cubicBezTo>
                    <a:pt x="21434" y="13289"/>
                    <a:pt x="21434" y="13175"/>
                    <a:pt x="21464" y="13025"/>
                  </a:cubicBezTo>
                  <a:cubicBezTo>
                    <a:pt x="21464" y="12819"/>
                    <a:pt x="21493" y="12612"/>
                    <a:pt x="21523" y="12398"/>
                  </a:cubicBezTo>
                  <a:cubicBezTo>
                    <a:pt x="21553" y="12257"/>
                    <a:pt x="21582" y="12078"/>
                    <a:pt x="21582" y="11900"/>
                  </a:cubicBezTo>
                  <a:lnTo>
                    <a:pt x="21582" y="10618"/>
                  </a:lnTo>
                  <a:cubicBezTo>
                    <a:pt x="21582" y="10533"/>
                    <a:pt x="21553" y="10440"/>
                    <a:pt x="21553" y="10326"/>
                  </a:cubicBezTo>
                  <a:cubicBezTo>
                    <a:pt x="21523" y="10205"/>
                    <a:pt x="21464" y="10055"/>
                    <a:pt x="21493" y="9906"/>
                  </a:cubicBezTo>
                  <a:cubicBezTo>
                    <a:pt x="21523" y="9821"/>
                    <a:pt x="21464" y="9700"/>
                    <a:pt x="21464" y="9614"/>
                  </a:cubicBezTo>
                  <a:cubicBezTo>
                    <a:pt x="21397" y="9407"/>
                    <a:pt x="21367" y="9194"/>
                    <a:pt x="21337" y="8987"/>
                  </a:cubicBezTo>
                  <a:cubicBezTo>
                    <a:pt x="21279" y="8809"/>
                    <a:pt x="21249" y="8603"/>
                    <a:pt x="21153" y="8425"/>
                  </a:cubicBezTo>
                  <a:cubicBezTo>
                    <a:pt x="21123" y="8275"/>
                    <a:pt x="21064" y="8126"/>
                    <a:pt x="21026" y="7947"/>
                  </a:cubicBezTo>
                  <a:lnTo>
                    <a:pt x="21026" y="7919"/>
                  </a:lnTo>
                  <a:cubicBezTo>
                    <a:pt x="20968" y="7712"/>
                    <a:pt x="20878" y="7506"/>
                    <a:pt x="20812" y="7271"/>
                  </a:cubicBezTo>
                  <a:cubicBezTo>
                    <a:pt x="20782" y="7178"/>
                    <a:pt x="20723" y="7058"/>
                    <a:pt x="20693" y="6972"/>
                  </a:cubicBezTo>
                  <a:cubicBezTo>
                    <a:pt x="20657" y="6915"/>
                    <a:pt x="20597" y="6851"/>
                    <a:pt x="20567" y="6765"/>
                  </a:cubicBezTo>
                  <a:cubicBezTo>
                    <a:pt x="20442" y="6495"/>
                    <a:pt x="20323" y="6231"/>
                    <a:pt x="20197" y="5989"/>
                  </a:cubicBezTo>
                  <a:cubicBezTo>
                    <a:pt x="20167" y="5903"/>
                    <a:pt x="20101" y="5847"/>
                    <a:pt x="20071" y="5783"/>
                  </a:cubicBezTo>
                  <a:cubicBezTo>
                    <a:pt x="19953" y="5604"/>
                    <a:pt x="19856" y="5427"/>
                    <a:pt x="19730" y="5249"/>
                  </a:cubicBezTo>
                  <a:cubicBezTo>
                    <a:pt x="19612" y="5042"/>
                    <a:pt x="19456" y="4864"/>
                    <a:pt x="19331" y="4686"/>
                  </a:cubicBezTo>
                  <a:cubicBezTo>
                    <a:pt x="19212" y="4508"/>
                    <a:pt x="19056" y="4330"/>
                    <a:pt x="18930" y="4152"/>
                  </a:cubicBezTo>
                  <a:cubicBezTo>
                    <a:pt x="18842" y="4031"/>
                    <a:pt x="18716" y="3917"/>
                    <a:pt x="18619" y="3796"/>
                  </a:cubicBezTo>
                  <a:cubicBezTo>
                    <a:pt x="18589" y="3739"/>
                    <a:pt x="18531" y="3674"/>
                    <a:pt x="18471" y="3618"/>
                  </a:cubicBezTo>
                  <a:cubicBezTo>
                    <a:pt x="18249" y="3411"/>
                    <a:pt x="18005" y="3205"/>
                    <a:pt x="17760" y="2998"/>
                  </a:cubicBezTo>
                  <a:cubicBezTo>
                    <a:pt x="17634" y="2877"/>
                    <a:pt x="17508" y="2756"/>
                    <a:pt x="17390" y="2642"/>
                  </a:cubicBezTo>
                  <a:cubicBezTo>
                    <a:pt x="17205" y="2521"/>
                    <a:pt x="17019" y="2400"/>
                    <a:pt x="16864" y="2250"/>
                  </a:cubicBezTo>
                  <a:cubicBezTo>
                    <a:pt x="16553" y="2015"/>
                    <a:pt x="16249" y="1809"/>
                    <a:pt x="15938" y="1602"/>
                  </a:cubicBezTo>
                  <a:cubicBezTo>
                    <a:pt x="15538" y="1331"/>
                    <a:pt x="15041" y="1154"/>
                    <a:pt x="14612" y="947"/>
                  </a:cubicBezTo>
                  <a:cubicBezTo>
                    <a:pt x="14360" y="826"/>
                    <a:pt x="14145" y="741"/>
                    <a:pt x="13901" y="648"/>
                  </a:cubicBezTo>
                  <a:cubicBezTo>
                    <a:pt x="13715" y="591"/>
                    <a:pt x="13560" y="505"/>
                    <a:pt x="13345" y="442"/>
                  </a:cubicBezTo>
                  <a:cubicBezTo>
                    <a:pt x="12945" y="356"/>
                    <a:pt x="12545" y="292"/>
                    <a:pt x="12138" y="149"/>
                  </a:cubicBezTo>
                  <a:cubicBezTo>
                    <a:pt x="12078" y="114"/>
                    <a:pt x="12020" y="114"/>
                    <a:pt x="11952" y="114"/>
                  </a:cubicBezTo>
                  <a:cubicBezTo>
                    <a:pt x="11619" y="114"/>
                    <a:pt x="11278" y="85"/>
                    <a:pt x="10967" y="0"/>
                  </a:cubicBezTo>
                  <a:lnTo>
                    <a:pt x="10753" y="0"/>
                  </a:lnTo>
                  <a:cubicBezTo>
                    <a:pt x="10656" y="0"/>
                    <a:pt x="10568" y="29"/>
                    <a:pt x="10442" y="29"/>
                  </a:cubicBezTo>
                  <a:cubicBezTo>
                    <a:pt x="10286" y="29"/>
                    <a:pt x="10138" y="0"/>
                    <a:pt x="9982" y="0"/>
                  </a:cubicBezTo>
                  <a:cubicBezTo>
                    <a:pt x="9878" y="0"/>
                    <a:pt x="9761" y="12"/>
                    <a:pt x="9649" y="12"/>
                  </a:cubicBezTo>
                  <a:cubicBezTo>
                    <a:pt x="9593" y="12"/>
                    <a:pt x="9538" y="10"/>
                    <a:pt x="94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36" name="Google Shape;752;p3"/>
            <p:cNvSpPr/>
            <p:nvPr/>
          </p:nvSpPr>
          <p:spPr>
            <a:xfrm>
              <a:off x="81302" y="95897"/>
              <a:ext cx="806708" cy="836579"/>
            </a:xfrm>
            <a:custGeom>
              <a:avLst/>
              <a:gdLst/>
              <a:ahLst/>
              <a:cxnLst>
                <a:cxn ang="0">
                  <a:pos x="wd2" y="hd2"/>
                </a:cxn>
                <a:cxn ang="5400000">
                  <a:pos x="wd2" y="hd2"/>
                </a:cxn>
                <a:cxn ang="10800000">
                  <a:pos x="wd2" y="hd2"/>
                </a:cxn>
                <a:cxn ang="16200000">
                  <a:pos x="wd2" y="hd2"/>
                </a:cxn>
              </a:cxnLst>
              <a:rect l="0" t="0" r="r" b="b"/>
              <a:pathLst>
                <a:path w="21573" h="21600" extrusionOk="0">
                  <a:moveTo>
                    <a:pt x="9729" y="418"/>
                  </a:moveTo>
                  <a:cubicBezTo>
                    <a:pt x="9837" y="418"/>
                    <a:pt x="9954" y="418"/>
                    <a:pt x="10027" y="452"/>
                  </a:cubicBezTo>
                  <a:cubicBezTo>
                    <a:pt x="10323" y="452"/>
                    <a:pt x="10629" y="487"/>
                    <a:pt x="10890" y="487"/>
                  </a:cubicBezTo>
                  <a:cubicBezTo>
                    <a:pt x="10959" y="478"/>
                    <a:pt x="11027" y="473"/>
                    <a:pt x="11095" y="473"/>
                  </a:cubicBezTo>
                  <a:cubicBezTo>
                    <a:pt x="11286" y="473"/>
                    <a:pt x="11471" y="507"/>
                    <a:pt x="11637" y="565"/>
                  </a:cubicBezTo>
                  <a:cubicBezTo>
                    <a:pt x="11943" y="635"/>
                    <a:pt x="12204" y="704"/>
                    <a:pt x="12501" y="748"/>
                  </a:cubicBezTo>
                  <a:cubicBezTo>
                    <a:pt x="12618" y="748"/>
                    <a:pt x="12690" y="818"/>
                    <a:pt x="12798" y="818"/>
                  </a:cubicBezTo>
                  <a:cubicBezTo>
                    <a:pt x="12921" y="845"/>
                    <a:pt x="13022" y="896"/>
                    <a:pt x="13151" y="896"/>
                  </a:cubicBezTo>
                  <a:cubicBezTo>
                    <a:pt x="13181" y="896"/>
                    <a:pt x="13214" y="893"/>
                    <a:pt x="13248" y="887"/>
                  </a:cubicBezTo>
                  <a:cubicBezTo>
                    <a:pt x="13329" y="887"/>
                    <a:pt x="13437" y="922"/>
                    <a:pt x="13518" y="965"/>
                  </a:cubicBezTo>
                  <a:cubicBezTo>
                    <a:pt x="13779" y="1104"/>
                    <a:pt x="14040" y="1216"/>
                    <a:pt x="14301" y="1286"/>
                  </a:cubicBezTo>
                  <a:cubicBezTo>
                    <a:pt x="14454" y="1355"/>
                    <a:pt x="14562" y="1468"/>
                    <a:pt x="14715" y="1503"/>
                  </a:cubicBezTo>
                  <a:cubicBezTo>
                    <a:pt x="15129" y="1651"/>
                    <a:pt x="15462" y="1868"/>
                    <a:pt x="15803" y="2051"/>
                  </a:cubicBezTo>
                  <a:cubicBezTo>
                    <a:pt x="15912" y="2120"/>
                    <a:pt x="16029" y="2225"/>
                    <a:pt x="16137" y="2303"/>
                  </a:cubicBezTo>
                  <a:cubicBezTo>
                    <a:pt x="16173" y="2338"/>
                    <a:pt x="16218" y="2373"/>
                    <a:pt x="16254" y="2373"/>
                  </a:cubicBezTo>
                  <a:cubicBezTo>
                    <a:pt x="16515" y="2486"/>
                    <a:pt x="16704" y="2703"/>
                    <a:pt x="16929" y="2877"/>
                  </a:cubicBezTo>
                  <a:cubicBezTo>
                    <a:pt x="17190" y="3094"/>
                    <a:pt x="17487" y="3311"/>
                    <a:pt x="17748" y="3528"/>
                  </a:cubicBezTo>
                  <a:cubicBezTo>
                    <a:pt x="17901" y="3710"/>
                    <a:pt x="18090" y="3858"/>
                    <a:pt x="18243" y="4041"/>
                  </a:cubicBezTo>
                  <a:cubicBezTo>
                    <a:pt x="18423" y="4223"/>
                    <a:pt x="18540" y="4440"/>
                    <a:pt x="18729" y="4614"/>
                  </a:cubicBezTo>
                  <a:cubicBezTo>
                    <a:pt x="18873" y="4797"/>
                    <a:pt x="19026" y="4945"/>
                    <a:pt x="19098" y="5127"/>
                  </a:cubicBezTo>
                  <a:cubicBezTo>
                    <a:pt x="19178" y="5266"/>
                    <a:pt x="19251" y="5379"/>
                    <a:pt x="19322" y="5527"/>
                  </a:cubicBezTo>
                  <a:cubicBezTo>
                    <a:pt x="19439" y="5701"/>
                    <a:pt x="19593" y="5848"/>
                    <a:pt x="19701" y="6030"/>
                  </a:cubicBezTo>
                  <a:cubicBezTo>
                    <a:pt x="19773" y="6178"/>
                    <a:pt x="19853" y="6317"/>
                    <a:pt x="19926" y="6465"/>
                  </a:cubicBezTo>
                  <a:cubicBezTo>
                    <a:pt x="19997" y="6613"/>
                    <a:pt x="20079" y="6787"/>
                    <a:pt x="20114" y="6934"/>
                  </a:cubicBezTo>
                  <a:cubicBezTo>
                    <a:pt x="20223" y="7152"/>
                    <a:pt x="20340" y="7334"/>
                    <a:pt x="20411" y="7552"/>
                  </a:cubicBezTo>
                  <a:cubicBezTo>
                    <a:pt x="20448" y="7656"/>
                    <a:pt x="20493" y="7769"/>
                    <a:pt x="20493" y="7838"/>
                  </a:cubicBezTo>
                  <a:lnTo>
                    <a:pt x="20826" y="8820"/>
                  </a:lnTo>
                  <a:cubicBezTo>
                    <a:pt x="20862" y="8924"/>
                    <a:pt x="20862" y="9037"/>
                    <a:pt x="20898" y="9141"/>
                  </a:cubicBezTo>
                  <a:cubicBezTo>
                    <a:pt x="20943" y="9254"/>
                    <a:pt x="20943" y="9394"/>
                    <a:pt x="20979" y="9507"/>
                  </a:cubicBezTo>
                  <a:cubicBezTo>
                    <a:pt x="21015" y="9724"/>
                    <a:pt x="21015" y="9941"/>
                    <a:pt x="21051" y="10124"/>
                  </a:cubicBezTo>
                  <a:cubicBezTo>
                    <a:pt x="21123" y="10445"/>
                    <a:pt x="21123" y="10775"/>
                    <a:pt x="21123" y="11096"/>
                  </a:cubicBezTo>
                  <a:cubicBezTo>
                    <a:pt x="21123" y="11244"/>
                    <a:pt x="21168" y="11392"/>
                    <a:pt x="21168" y="11531"/>
                  </a:cubicBezTo>
                  <a:cubicBezTo>
                    <a:pt x="21168" y="11748"/>
                    <a:pt x="21123" y="11966"/>
                    <a:pt x="21123" y="12183"/>
                  </a:cubicBezTo>
                  <a:cubicBezTo>
                    <a:pt x="21086" y="12331"/>
                    <a:pt x="21051" y="12513"/>
                    <a:pt x="21051" y="12652"/>
                  </a:cubicBezTo>
                  <a:cubicBezTo>
                    <a:pt x="21123" y="12982"/>
                    <a:pt x="20943" y="13303"/>
                    <a:pt x="20898" y="13634"/>
                  </a:cubicBezTo>
                  <a:cubicBezTo>
                    <a:pt x="20862" y="14034"/>
                    <a:pt x="20754" y="14433"/>
                    <a:pt x="20601" y="14825"/>
                  </a:cubicBezTo>
                  <a:cubicBezTo>
                    <a:pt x="20448" y="15155"/>
                    <a:pt x="20304" y="15476"/>
                    <a:pt x="20187" y="15806"/>
                  </a:cubicBezTo>
                  <a:cubicBezTo>
                    <a:pt x="19962" y="16275"/>
                    <a:pt x="19701" y="16710"/>
                    <a:pt x="19404" y="17145"/>
                  </a:cubicBezTo>
                  <a:cubicBezTo>
                    <a:pt x="19143" y="17475"/>
                    <a:pt x="18873" y="17796"/>
                    <a:pt x="18612" y="18083"/>
                  </a:cubicBezTo>
                  <a:cubicBezTo>
                    <a:pt x="18468" y="18265"/>
                    <a:pt x="18279" y="18413"/>
                    <a:pt x="18126" y="18595"/>
                  </a:cubicBezTo>
                  <a:cubicBezTo>
                    <a:pt x="17972" y="18734"/>
                    <a:pt x="17828" y="18882"/>
                    <a:pt x="17640" y="19030"/>
                  </a:cubicBezTo>
                  <a:cubicBezTo>
                    <a:pt x="17568" y="19100"/>
                    <a:pt x="17487" y="19134"/>
                    <a:pt x="17379" y="19213"/>
                  </a:cubicBezTo>
                  <a:cubicBezTo>
                    <a:pt x="17262" y="19386"/>
                    <a:pt x="17036" y="19534"/>
                    <a:pt x="16812" y="19647"/>
                  </a:cubicBezTo>
                  <a:cubicBezTo>
                    <a:pt x="16551" y="19752"/>
                    <a:pt x="16290" y="19899"/>
                    <a:pt x="16029" y="20081"/>
                  </a:cubicBezTo>
                  <a:cubicBezTo>
                    <a:pt x="15912" y="20150"/>
                    <a:pt x="15803" y="20185"/>
                    <a:pt x="15651" y="20255"/>
                  </a:cubicBezTo>
                  <a:cubicBezTo>
                    <a:pt x="15579" y="20333"/>
                    <a:pt x="15498" y="20368"/>
                    <a:pt x="15390" y="20403"/>
                  </a:cubicBezTo>
                  <a:cubicBezTo>
                    <a:pt x="15165" y="20472"/>
                    <a:pt x="14976" y="20550"/>
                    <a:pt x="14751" y="20620"/>
                  </a:cubicBezTo>
                  <a:cubicBezTo>
                    <a:pt x="14562" y="20689"/>
                    <a:pt x="14373" y="20768"/>
                    <a:pt x="14229" y="20837"/>
                  </a:cubicBezTo>
                  <a:cubicBezTo>
                    <a:pt x="14004" y="20907"/>
                    <a:pt x="13779" y="20950"/>
                    <a:pt x="13554" y="20985"/>
                  </a:cubicBezTo>
                  <a:cubicBezTo>
                    <a:pt x="13437" y="20985"/>
                    <a:pt x="13293" y="21020"/>
                    <a:pt x="13176" y="21055"/>
                  </a:cubicBezTo>
                  <a:cubicBezTo>
                    <a:pt x="12843" y="21168"/>
                    <a:pt x="12501" y="21202"/>
                    <a:pt x="12168" y="21202"/>
                  </a:cubicBezTo>
                  <a:cubicBezTo>
                    <a:pt x="11754" y="21202"/>
                    <a:pt x="11377" y="21237"/>
                    <a:pt x="10962" y="21237"/>
                  </a:cubicBezTo>
                  <a:cubicBezTo>
                    <a:pt x="10818" y="21237"/>
                    <a:pt x="10665" y="21202"/>
                    <a:pt x="10548" y="21202"/>
                  </a:cubicBezTo>
                  <a:cubicBezTo>
                    <a:pt x="10368" y="21168"/>
                    <a:pt x="10179" y="21168"/>
                    <a:pt x="9990" y="21124"/>
                  </a:cubicBezTo>
                  <a:cubicBezTo>
                    <a:pt x="9801" y="21089"/>
                    <a:pt x="9612" y="21055"/>
                    <a:pt x="9468" y="21020"/>
                  </a:cubicBezTo>
                  <a:cubicBezTo>
                    <a:pt x="9315" y="21020"/>
                    <a:pt x="9162" y="20985"/>
                    <a:pt x="9018" y="20950"/>
                  </a:cubicBezTo>
                  <a:cubicBezTo>
                    <a:pt x="8793" y="20907"/>
                    <a:pt x="8568" y="20837"/>
                    <a:pt x="8343" y="20768"/>
                  </a:cubicBezTo>
                  <a:cubicBezTo>
                    <a:pt x="7893" y="20689"/>
                    <a:pt x="7479" y="20472"/>
                    <a:pt x="7066" y="20298"/>
                  </a:cubicBezTo>
                  <a:cubicBezTo>
                    <a:pt x="6804" y="20185"/>
                    <a:pt x="6543" y="20037"/>
                    <a:pt x="6274" y="19899"/>
                  </a:cubicBezTo>
                  <a:cubicBezTo>
                    <a:pt x="6201" y="19864"/>
                    <a:pt x="6129" y="19864"/>
                    <a:pt x="6048" y="19786"/>
                  </a:cubicBezTo>
                  <a:cubicBezTo>
                    <a:pt x="5751" y="19647"/>
                    <a:pt x="5455" y="19465"/>
                    <a:pt x="5148" y="19247"/>
                  </a:cubicBezTo>
                  <a:cubicBezTo>
                    <a:pt x="4924" y="19100"/>
                    <a:pt x="4743" y="18952"/>
                    <a:pt x="4518" y="18778"/>
                  </a:cubicBezTo>
                  <a:cubicBezTo>
                    <a:pt x="4366" y="18700"/>
                    <a:pt x="4249" y="18595"/>
                    <a:pt x="4105" y="18482"/>
                  </a:cubicBezTo>
                  <a:cubicBezTo>
                    <a:pt x="3915" y="18300"/>
                    <a:pt x="3726" y="18126"/>
                    <a:pt x="3537" y="17943"/>
                  </a:cubicBezTo>
                  <a:cubicBezTo>
                    <a:pt x="3123" y="17509"/>
                    <a:pt x="2718" y="17075"/>
                    <a:pt x="2377" y="16606"/>
                  </a:cubicBezTo>
                  <a:cubicBezTo>
                    <a:pt x="2151" y="16310"/>
                    <a:pt x="1963" y="16023"/>
                    <a:pt x="1819" y="15736"/>
                  </a:cubicBezTo>
                  <a:cubicBezTo>
                    <a:pt x="1702" y="15623"/>
                    <a:pt x="1666" y="15476"/>
                    <a:pt x="1593" y="15337"/>
                  </a:cubicBezTo>
                  <a:cubicBezTo>
                    <a:pt x="1512" y="15224"/>
                    <a:pt x="1476" y="15120"/>
                    <a:pt x="1405" y="15007"/>
                  </a:cubicBezTo>
                  <a:cubicBezTo>
                    <a:pt x="1215" y="14790"/>
                    <a:pt x="1179" y="14538"/>
                    <a:pt x="1062" y="14286"/>
                  </a:cubicBezTo>
                  <a:cubicBezTo>
                    <a:pt x="1062" y="14251"/>
                    <a:pt x="1027" y="14216"/>
                    <a:pt x="1027" y="14173"/>
                  </a:cubicBezTo>
                  <a:cubicBezTo>
                    <a:pt x="874" y="13921"/>
                    <a:pt x="801" y="13634"/>
                    <a:pt x="693" y="13347"/>
                  </a:cubicBezTo>
                  <a:cubicBezTo>
                    <a:pt x="648" y="13234"/>
                    <a:pt x="648" y="13129"/>
                    <a:pt x="613" y="12982"/>
                  </a:cubicBezTo>
                  <a:cubicBezTo>
                    <a:pt x="577" y="12731"/>
                    <a:pt x="469" y="12479"/>
                    <a:pt x="423" y="12218"/>
                  </a:cubicBezTo>
                  <a:cubicBezTo>
                    <a:pt x="387" y="12044"/>
                    <a:pt x="387" y="11827"/>
                    <a:pt x="352" y="11644"/>
                  </a:cubicBezTo>
                  <a:cubicBezTo>
                    <a:pt x="316" y="11392"/>
                    <a:pt x="279" y="11175"/>
                    <a:pt x="243" y="10914"/>
                  </a:cubicBezTo>
                  <a:lnTo>
                    <a:pt x="243" y="10775"/>
                  </a:lnTo>
                  <a:cubicBezTo>
                    <a:pt x="243" y="10410"/>
                    <a:pt x="243" y="10011"/>
                    <a:pt x="279" y="9611"/>
                  </a:cubicBezTo>
                  <a:cubicBezTo>
                    <a:pt x="279" y="9289"/>
                    <a:pt x="279" y="9002"/>
                    <a:pt x="352" y="8672"/>
                  </a:cubicBezTo>
                  <a:cubicBezTo>
                    <a:pt x="423" y="8350"/>
                    <a:pt x="504" y="8021"/>
                    <a:pt x="540" y="7734"/>
                  </a:cubicBezTo>
                  <a:cubicBezTo>
                    <a:pt x="577" y="7369"/>
                    <a:pt x="765" y="7082"/>
                    <a:pt x="837" y="6787"/>
                  </a:cubicBezTo>
                  <a:cubicBezTo>
                    <a:pt x="991" y="6352"/>
                    <a:pt x="1215" y="5961"/>
                    <a:pt x="1368" y="5527"/>
                  </a:cubicBezTo>
                  <a:cubicBezTo>
                    <a:pt x="1476" y="5310"/>
                    <a:pt x="1593" y="5092"/>
                    <a:pt x="1773" y="4910"/>
                  </a:cubicBezTo>
                  <a:cubicBezTo>
                    <a:pt x="1927" y="4693"/>
                    <a:pt x="2043" y="4510"/>
                    <a:pt x="2151" y="4293"/>
                  </a:cubicBezTo>
                  <a:cubicBezTo>
                    <a:pt x="2224" y="4180"/>
                    <a:pt x="2304" y="4110"/>
                    <a:pt x="2377" y="4041"/>
                  </a:cubicBezTo>
                  <a:cubicBezTo>
                    <a:pt x="2529" y="3858"/>
                    <a:pt x="2673" y="3676"/>
                    <a:pt x="2826" y="3493"/>
                  </a:cubicBezTo>
                  <a:cubicBezTo>
                    <a:pt x="2979" y="3355"/>
                    <a:pt x="3168" y="3242"/>
                    <a:pt x="3313" y="3094"/>
                  </a:cubicBezTo>
                  <a:cubicBezTo>
                    <a:pt x="3465" y="2955"/>
                    <a:pt x="3654" y="2772"/>
                    <a:pt x="3843" y="2625"/>
                  </a:cubicBezTo>
                  <a:cubicBezTo>
                    <a:pt x="4068" y="2407"/>
                    <a:pt x="4293" y="2268"/>
                    <a:pt x="4554" y="2120"/>
                  </a:cubicBezTo>
                  <a:cubicBezTo>
                    <a:pt x="4627" y="2086"/>
                    <a:pt x="4663" y="2007"/>
                    <a:pt x="4743" y="1973"/>
                  </a:cubicBezTo>
                  <a:cubicBezTo>
                    <a:pt x="4887" y="1868"/>
                    <a:pt x="5041" y="1755"/>
                    <a:pt x="5229" y="1686"/>
                  </a:cubicBezTo>
                  <a:cubicBezTo>
                    <a:pt x="5338" y="1686"/>
                    <a:pt x="5418" y="1573"/>
                    <a:pt x="5490" y="1538"/>
                  </a:cubicBezTo>
                  <a:cubicBezTo>
                    <a:pt x="5599" y="1468"/>
                    <a:pt x="5679" y="1434"/>
                    <a:pt x="5751" y="1399"/>
                  </a:cubicBezTo>
                  <a:cubicBezTo>
                    <a:pt x="5940" y="1321"/>
                    <a:pt x="6093" y="1251"/>
                    <a:pt x="6274" y="1138"/>
                  </a:cubicBezTo>
                  <a:cubicBezTo>
                    <a:pt x="6426" y="1069"/>
                    <a:pt x="6543" y="1035"/>
                    <a:pt x="6687" y="1000"/>
                  </a:cubicBezTo>
                  <a:cubicBezTo>
                    <a:pt x="6949" y="922"/>
                    <a:pt x="7218" y="852"/>
                    <a:pt x="7443" y="783"/>
                  </a:cubicBezTo>
                  <a:cubicBezTo>
                    <a:pt x="7704" y="704"/>
                    <a:pt x="7929" y="635"/>
                    <a:pt x="8190" y="635"/>
                  </a:cubicBezTo>
                  <a:cubicBezTo>
                    <a:pt x="8379" y="635"/>
                    <a:pt x="8604" y="635"/>
                    <a:pt x="8793" y="565"/>
                  </a:cubicBezTo>
                  <a:cubicBezTo>
                    <a:pt x="8901" y="487"/>
                    <a:pt x="9054" y="487"/>
                    <a:pt x="9162" y="487"/>
                  </a:cubicBezTo>
                  <a:cubicBezTo>
                    <a:pt x="9352" y="452"/>
                    <a:pt x="9540" y="418"/>
                    <a:pt x="9729" y="418"/>
                  </a:cubicBezTo>
                  <a:close/>
                  <a:moveTo>
                    <a:pt x="10463" y="0"/>
                  </a:moveTo>
                  <a:cubicBezTo>
                    <a:pt x="10325" y="0"/>
                    <a:pt x="10193" y="18"/>
                    <a:pt x="10062" y="53"/>
                  </a:cubicBezTo>
                  <a:cubicBezTo>
                    <a:pt x="9990" y="53"/>
                    <a:pt x="9954" y="18"/>
                    <a:pt x="9873" y="18"/>
                  </a:cubicBezTo>
                  <a:lnTo>
                    <a:pt x="9279" y="18"/>
                  </a:lnTo>
                  <a:cubicBezTo>
                    <a:pt x="9018" y="53"/>
                    <a:pt x="8712" y="131"/>
                    <a:pt x="8416" y="166"/>
                  </a:cubicBezTo>
                  <a:cubicBezTo>
                    <a:pt x="8226" y="200"/>
                    <a:pt x="8073" y="200"/>
                    <a:pt x="7893" y="235"/>
                  </a:cubicBezTo>
                  <a:cubicBezTo>
                    <a:pt x="7812" y="235"/>
                    <a:pt x="7704" y="348"/>
                    <a:pt x="7624" y="348"/>
                  </a:cubicBezTo>
                  <a:cubicBezTo>
                    <a:pt x="7362" y="348"/>
                    <a:pt x="7137" y="452"/>
                    <a:pt x="6876" y="487"/>
                  </a:cubicBezTo>
                  <a:cubicBezTo>
                    <a:pt x="6804" y="531"/>
                    <a:pt x="6687" y="531"/>
                    <a:pt x="6579" y="565"/>
                  </a:cubicBezTo>
                  <a:cubicBezTo>
                    <a:pt x="6426" y="635"/>
                    <a:pt x="6318" y="704"/>
                    <a:pt x="6165" y="748"/>
                  </a:cubicBezTo>
                  <a:cubicBezTo>
                    <a:pt x="5751" y="965"/>
                    <a:pt x="5302" y="1182"/>
                    <a:pt x="4887" y="1399"/>
                  </a:cubicBezTo>
                  <a:cubicBezTo>
                    <a:pt x="4590" y="1573"/>
                    <a:pt x="4293" y="1721"/>
                    <a:pt x="4023" y="1973"/>
                  </a:cubicBezTo>
                  <a:cubicBezTo>
                    <a:pt x="3879" y="2155"/>
                    <a:pt x="3618" y="2268"/>
                    <a:pt x="3465" y="2442"/>
                  </a:cubicBezTo>
                  <a:cubicBezTo>
                    <a:pt x="3204" y="2738"/>
                    <a:pt x="2899" y="3025"/>
                    <a:pt x="2602" y="3311"/>
                  </a:cubicBezTo>
                  <a:cubicBezTo>
                    <a:pt x="2494" y="3424"/>
                    <a:pt x="2412" y="3571"/>
                    <a:pt x="2304" y="3676"/>
                  </a:cubicBezTo>
                  <a:cubicBezTo>
                    <a:pt x="1998" y="3928"/>
                    <a:pt x="1819" y="4258"/>
                    <a:pt x="1593" y="4580"/>
                  </a:cubicBezTo>
                  <a:cubicBezTo>
                    <a:pt x="1405" y="4832"/>
                    <a:pt x="1252" y="5127"/>
                    <a:pt x="1098" y="5379"/>
                  </a:cubicBezTo>
                  <a:cubicBezTo>
                    <a:pt x="1027" y="5562"/>
                    <a:pt x="954" y="5744"/>
                    <a:pt x="874" y="5917"/>
                  </a:cubicBezTo>
                  <a:cubicBezTo>
                    <a:pt x="765" y="6213"/>
                    <a:pt x="648" y="6465"/>
                    <a:pt x="577" y="6717"/>
                  </a:cubicBezTo>
                  <a:cubicBezTo>
                    <a:pt x="504" y="6865"/>
                    <a:pt x="504" y="7004"/>
                    <a:pt x="423" y="7117"/>
                  </a:cubicBezTo>
                  <a:cubicBezTo>
                    <a:pt x="352" y="7299"/>
                    <a:pt x="316" y="7439"/>
                    <a:pt x="279" y="7621"/>
                  </a:cubicBezTo>
                  <a:cubicBezTo>
                    <a:pt x="199" y="8090"/>
                    <a:pt x="90" y="8602"/>
                    <a:pt x="18" y="9072"/>
                  </a:cubicBezTo>
                  <a:lnTo>
                    <a:pt x="18" y="9906"/>
                  </a:lnTo>
                  <a:cubicBezTo>
                    <a:pt x="-27" y="10480"/>
                    <a:pt x="18" y="11062"/>
                    <a:pt x="90" y="11609"/>
                  </a:cubicBezTo>
                  <a:cubicBezTo>
                    <a:pt x="126" y="11931"/>
                    <a:pt x="162" y="12218"/>
                    <a:pt x="243" y="12513"/>
                  </a:cubicBezTo>
                  <a:cubicBezTo>
                    <a:pt x="279" y="12652"/>
                    <a:pt x="352" y="12800"/>
                    <a:pt x="387" y="12947"/>
                  </a:cubicBezTo>
                  <a:cubicBezTo>
                    <a:pt x="423" y="13164"/>
                    <a:pt x="423" y="13416"/>
                    <a:pt x="469" y="13599"/>
                  </a:cubicBezTo>
                  <a:cubicBezTo>
                    <a:pt x="577" y="13781"/>
                    <a:pt x="730" y="13921"/>
                    <a:pt x="765" y="14103"/>
                  </a:cubicBezTo>
                  <a:cubicBezTo>
                    <a:pt x="874" y="14433"/>
                    <a:pt x="991" y="14790"/>
                    <a:pt x="1179" y="15085"/>
                  </a:cubicBezTo>
                  <a:cubicBezTo>
                    <a:pt x="1215" y="15120"/>
                    <a:pt x="1252" y="15155"/>
                    <a:pt x="1252" y="15189"/>
                  </a:cubicBezTo>
                  <a:cubicBezTo>
                    <a:pt x="1368" y="15589"/>
                    <a:pt x="1593" y="15954"/>
                    <a:pt x="1819" y="16310"/>
                  </a:cubicBezTo>
                  <a:cubicBezTo>
                    <a:pt x="2043" y="16606"/>
                    <a:pt x="2268" y="16927"/>
                    <a:pt x="2448" y="17214"/>
                  </a:cubicBezTo>
                  <a:cubicBezTo>
                    <a:pt x="2529" y="17292"/>
                    <a:pt x="2602" y="17327"/>
                    <a:pt x="2638" y="17362"/>
                  </a:cubicBezTo>
                  <a:cubicBezTo>
                    <a:pt x="2755" y="17544"/>
                    <a:pt x="2862" y="17691"/>
                    <a:pt x="3016" y="17830"/>
                  </a:cubicBezTo>
                  <a:cubicBezTo>
                    <a:pt x="3348" y="18161"/>
                    <a:pt x="3654" y="18448"/>
                    <a:pt x="3952" y="18734"/>
                  </a:cubicBezTo>
                  <a:cubicBezTo>
                    <a:pt x="4212" y="19030"/>
                    <a:pt x="4554" y="19213"/>
                    <a:pt x="4815" y="19430"/>
                  </a:cubicBezTo>
                  <a:cubicBezTo>
                    <a:pt x="4887" y="19499"/>
                    <a:pt x="5004" y="19534"/>
                    <a:pt x="5076" y="19569"/>
                  </a:cubicBezTo>
                  <a:cubicBezTo>
                    <a:pt x="5302" y="19752"/>
                    <a:pt x="5526" y="19899"/>
                    <a:pt x="5751" y="20037"/>
                  </a:cubicBezTo>
                  <a:cubicBezTo>
                    <a:pt x="6048" y="20185"/>
                    <a:pt x="6354" y="20333"/>
                    <a:pt x="6652" y="20472"/>
                  </a:cubicBezTo>
                  <a:cubicBezTo>
                    <a:pt x="6804" y="20550"/>
                    <a:pt x="6912" y="20620"/>
                    <a:pt x="7066" y="20655"/>
                  </a:cubicBezTo>
                  <a:cubicBezTo>
                    <a:pt x="7101" y="20689"/>
                    <a:pt x="7173" y="20733"/>
                    <a:pt x="7218" y="20733"/>
                  </a:cubicBezTo>
                  <a:cubicBezTo>
                    <a:pt x="7398" y="20802"/>
                    <a:pt x="7587" y="20872"/>
                    <a:pt x="7776" y="20950"/>
                  </a:cubicBezTo>
                  <a:cubicBezTo>
                    <a:pt x="7893" y="20985"/>
                    <a:pt x="8002" y="21020"/>
                    <a:pt x="8154" y="21055"/>
                  </a:cubicBezTo>
                  <a:cubicBezTo>
                    <a:pt x="8379" y="21124"/>
                    <a:pt x="8604" y="21237"/>
                    <a:pt x="8865" y="21237"/>
                  </a:cubicBezTo>
                  <a:cubicBezTo>
                    <a:pt x="9090" y="21272"/>
                    <a:pt x="9279" y="21385"/>
                    <a:pt x="9504" y="21420"/>
                  </a:cubicBezTo>
                  <a:cubicBezTo>
                    <a:pt x="9954" y="21489"/>
                    <a:pt x="10368" y="21559"/>
                    <a:pt x="10818" y="21559"/>
                  </a:cubicBezTo>
                  <a:lnTo>
                    <a:pt x="11079" y="21559"/>
                  </a:lnTo>
                  <a:cubicBezTo>
                    <a:pt x="11246" y="21580"/>
                    <a:pt x="11415" y="21600"/>
                    <a:pt x="11583" y="21600"/>
                  </a:cubicBezTo>
                  <a:cubicBezTo>
                    <a:pt x="11752" y="21600"/>
                    <a:pt x="11921" y="21580"/>
                    <a:pt x="12087" y="21524"/>
                  </a:cubicBezTo>
                  <a:lnTo>
                    <a:pt x="12312" y="21524"/>
                  </a:lnTo>
                  <a:cubicBezTo>
                    <a:pt x="12348" y="21524"/>
                    <a:pt x="12393" y="21559"/>
                    <a:pt x="12429" y="21559"/>
                  </a:cubicBezTo>
                  <a:cubicBezTo>
                    <a:pt x="12690" y="21524"/>
                    <a:pt x="12915" y="21454"/>
                    <a:pt x="13176" y="21420"/>
                  </a:cubicBezTo>
                  <a:cubicBezTo>
                    <a:pt x="13437" y="21385"/>
                    <a:pt x="13698" y="21307"/>
                    <a:pt x="13968" y="21272"/>
                  </a:cubicBezTo>
                  <a:cubicBezTo>
                    <a:pt x="14193" y="21237"/>
                    <a:pt x="14418" y="21124"/>
                    <a:pt x="14598" y="21089"/>
                  </a:cubicBezTo>
                  <a:cubicBezTo>
                    <a:pt x="14643" y="21089"/>
                    <a:pt x="14643" y="21055"/>
                    <a:pt x="14643" y="21055"/>
                  </a:cubicBezTo>
                  <a:cubicBezTo>
                    <a:pt x="14787" y="20985"/>
                    <a:pt x="14976" y="20907"/>
                    <a:pt x="15165" y="20872"/>
                  </a:cubicBezTo>
                  <a:cubicBezTo>
                    <a:pt x="15237" y="20872"/>
                    <a:pt x="15354" y="20837"/>
                    <a:pt x="15426" y="20802"/>
                  </a:cubicBezTo>
                  <a:cubicBezTo>
                    <a:pt x="15651" y="20689"/>
                    <a:pt x="15876" y="20550"/>
                    <a:pt x="16101" y="20437"/>
                  </a:cubicBezTo>
                  <a:cubicBezTo>
                    <a:pt x="16361" y="20298"/>
                    <a:pt x="16623" y="20150"/>
                    <a:pt x="16893" y="20003"/>
                  </a:cubicBezTo>
                  <a:cubicBezTo>
                    <a:pt x="17001" y="19933"/>
                    <a:pt x="17118" y="19864"/>
                    <a:pt x="17226" y="19786"/>
                  </a:cubicBezTo>
                  <a:cubicBezTo>
                    <a:pt x="17343" y="19717"/>
                    <a:pt x="17415" y="19647"/>
                    <a:pt x="17487" y="19569"/>
                  </a:cubicBezTo>
                  <a:cubicBezTo>
                    <a:pt x="17748" y="19386"/>
                    <a:pt x="18054" y="19247"/>
                    <a:pt x="18243" y="18952"/>
                  </a:cubicBezTo>
                  <a:cubicBezTo>
                    <a:pt x="18315" y="18882"/>
                    <a:pt x="18386" y="18813"/>
                    <a:pt x="18468" y="18778"/>
                  </a:cubicBezTo>
                  <a:cubicBezTo>
                    <a:pt x="18647" y="18630"/>
                    <a:pt x="18801" y="18482"/>
                    <a:pt x="18954" y="18300"/>
                  </a:cubicBezTo>
                  <a:cubicBezTo>
                    <a:pt x="19061" y="18126"/>
                    <a:pt x="19215" y="17978"/>
                    <a:pt x="19368" y="17796"/>
                  </a:cubicBezTo>
                  <a:cubicBezTo>
                    <a:pt x="19439" y="17691"/>
                    <a:pt x="19548" y="17613"/>
                    <a:pt x="19629" y="17475"/>
                  </a:cubicBezTo>
                  <a:cubicBezTo>
                    <a:pt x="19773" y="17258"/>
                    <a:pt x="19962" y="17075"/>
                    <a:pt x="20043" y="16823"/>
                  </a:cubicBezTo>
                  <a:cubicBezTo>
                    <a:pt x="20043" y="16823"/>
                    <a:pt x="20079" y="16823"/>
                    <a:pt x="20079" y="16780"/>
                  </a:cubicBezTo>
                  <a:cubicBezTo>
                    <a:pt x="20268" y="16527"/>
                    <a:pt x="20448" y="16310"/>
                    <a:pt x="20448" y="15989"/>
                  </a:cubicBezTo>
                  <a:cubicBezTo>
                    <a:pt x="20448" y="15989"/>
                    <a:pt x="20493" y="15954"/>
                    <a:pt x="20493" y="15910"/>
                  </a:cubicBezTo>
                  <a:cubicBezTo>
                    <a:pt x="20718" y="15623"/>
                    <a:pt x="20826" y="15302"/>
                    <a:pt x="20943" y="14938"/>
                  </a:cubicBezTo>
                  <a:cubicBezTo>
                    <a:pt x="20943" y="14868"/>
                    <a:pt x="20979" y="14790"/>
                    <a:pt x="21015" y="14720"/>
                  </a:cubicBezTo>
                  <a:cubicBezTo>
                    <a:pt x="21051" y="14607"/>
                    <a:pt x="21123" y="14503"/>
                    <a:pt x="21168" y="14390"/>
                  </a:cubicBezTo>
                  <a:cubicBezTo>
                    <a:pt x="21203" y="14173"/>
                    <a:pt x="21276" y="13999"/>
                    <a:pt x="21312" y="13781"/>
                  </a:cubicBezTo>
                  <a:cubicBezTo>
                    <a:pt x="21347" y="13634"/>
                    <a:pt x="21347" y="13486"/>
                    <a:pt x="21393" y="13347"/>
                  </a:cubicBezTo>
                  <a:cubicBezTo>
                    <a:pt x="21464" y="13234"/>
                    <a:pt x="21464" y="13129"/>
                    <a:pt x="21464" y="13016"/>
                  </a:cubicBezTo>
                  <a:cubicBezTo>
                    <a:pt x="21464" y="12912"/>
                    <a:pt x="21429" y="12765"/>
                    <a:pt x="21464" y="12652"/>
                  </a:cubicBezTo>
                  <a:cubicBezTo>
                    <a:pt x="21573" y="12331"/>
                    <a:pt x="21537" y="12000"/>
                    <a:pt x="21573" y="11679"/>
                  </a:cubicBezTo>
                  <a:cubicBezTo>
                    <a:pt x="21573" y="11496"/>
                    <a:pt x="21537" y="11314"/>
                    <a:pt x="21537" y="11131"/>
                  </a:cubicBezTo>
                  <a:cubicBezTo>
                    <a:pt x="21537" y="10992"/>
                    <a:pt x="21573" y="10844"/>
                    <a:pt x="21573" y="10696"/>
                  </a:cubicBezTo>
                  <a:lnTo>
                    <a:pt x="21573" y="10627"/>
                  </a:lnTo>
                  <a:cubicBezTo>
                    <a:pt x="21537" y="10523"/>
                    <a:pt x="21464" y="10376"/>
                    <a:pt x="21501" y="10228"/>
                  </a:cubicBezTo>
                  <a:cubicBezTo>
                    <a:pt x="21501" y="9976"/>
                    <a:pt x="21429" y="9759"/>
                    <a:pt x="21393" y="9541"/>
                  </a:cubicBezTo>
                  <a:cubicBezTo>
                    <a:pt x="21347" y="9289"/>
                    <a:pt x="21240" y="9107"/>
                    <a:pt x="21276" y="8855"/>
                  </a:cubicBezTo>
                  <a:cubicBezTo>
                    <a:pt x="21276" y="8785"/>
                    <a:pt x="21240" y="8707"/>
                    <a:pt x="21203" y="8637"/>
                  </a:cubicBezTo>
                  <a:cubicBezTo>
                    <a:pt x="21168" y="8524"/>
                    <a:pt x="21086" y="8455"/>
                    <a:pt x="21086" y="8350"/>
                  </a:cubicBezTo>
                  <a:cubicBezTo>
                    <a:pt x="21086" y="8134"/>
                    <a:pt x="20979" y="7951"/>
                    <a:pt x="20943" y="7769"/>
                  </a:cubicBezTo>
                  <a:cubicBezTo>
                    <a:pt x="20898" y="7734"/>
                    <a:pt x="20898" y="7699"/>
                    <a:pt x="20898" y="7621"/>
                  </a:cubicBezTo>
                  <a:cubicBezTo>
                    <a:pt x="20826" y="7439"/>
                    <a:pt x="20789" y="7265"/>
                    <a:pt x="20672" y="7117"/>
                  </a:cubicBezTo>
                  <a:cubicBezTo>
                    <a:pt x="20637" y="7004"/>
                    <a:pt x="20601" y="6900"/>
                    <a:pt x="20565" y="6830"/>
                  </a:cubicBezTo>
                  <a:cubicBezTo>
                    <a:pt x="20528" y="6752"/>
                    <a:pt x="20493" y="6682"/>
                    <a:pt x="20493" y="6613"/>
                  </a:cubicBezTo>
                  <a:cubicBezTo>
                    <a:pt x="20411" y="6395"/>
                    <a:pt x="20268" y="6213"/>
                    <a:pt x="20151" y="5996"/>
                  </a:cubicBezTo>
                  <a:cubicBezTo>
                    <a:pt x="20079" y="5883"/>
                    <a:pt x="20043" y="5744"/>
                    <a:pt x="19962" y="5631"/>
                  </a:cubicBezTo>
                  <a:cubicBezTo>
                    <a:pt x="19818" y="5379"/>
                    <a:pt x="19593" y="5162"/>
                    <a:pt x="19439" y="4910"/>
                  </a:cubicBezTo>
                  <a:cubicBezTo>
                    <a:pt x="19287" y="4614"/>
                    <a:pt x="19098" y="4397"/>
                    <a:pt x="18873" y="4180"/>
                  </a:cubicBezTo>
                  <a:cubicBezTo>
                    <a:pt x="18837" y="4145"/>
                    <a:pt x="18837" y="4110"/>
                    <a:pt x="18801" y="4110"/>
                  </a:cubicBezTo>
                  <a:cubicBezTo>
                    <a:pt x="18729" y="3928"/>
                    <a:pt x="18612" y="3789"/>
                    <a:pt x="18468" y="3676"/>
                  </a:cubicBezTo>
                  <a:cubicBezTo>
                    <a:pt x="18315" y="3528"/>
                    <a:pt x="18162" y="3355"/>
                    <a:pt x="17972" y="3207"/>
                  </a:cubicBezTo>
                  <a:cubicBezTo>
                    <a:pt x="17711" y="2990"/>
                    <a:pt x="17451" y="2738"/>
                    <a:pt x="17190" y="2486"/>
                  </a:cubicBezTo>
                  <a:cubicBezTo>
                    <a:pt x="17073" y="2407"/>
                    <a:pt x="16965" y="2338"/>
                    <a:pt x="16893" y="2268"/>
                  </a:cubicBezTo>
                  <a:cubicBezTo>
                    <a:pt x="16704" y="2155"/>
                    <a:pt x="16551" y="2086"/>
                    <a:pt x="16398" y="1938"/>
                  </a:cubicBezTo>
                  <a:cubicBezTo>
                    <a:pt x="16254" y="1868"/>
                    <a:pt x="16137" y="1721"/>
                    <a:pt x="15993" y="1651"/>
                  </a:cubicBezTo>
                  <a:cubicBezTo>
                    <a:pt x="15803" y="1573"/>
                    <a:pt x="15651" y="1468"/>
                    <a:pt x="15498" y="1355"/>
                  </a:cubicBezTo>
                  <a:cubicBezTo>
                    <a:pt x="15462" y="1355"/>
                    <a:pt x="15426" y="1321"/>
                    <a:pt x="15390" y="1321"/>
                  </a:cubicBezTo>
                  <a:cubicBezTo>
                    <a:pt x="15129" y="1182"/>
                    <a:pt x="14868" y="1069"/>
                    <a:pt x="14562" y="965"/>
                  </a:cubicBezTo>
                  <a:cubicBezTo>
                    <a:pt x="14418" y="887"/>
                    <a:pt x="14229" y="783"/>
                    <a:pt x="14076" y="748"/>
                  </a:cubicBezTo>
                  <a:cubicBezTo>
                    <a:pt x="13851" y="670"/>
                    <a:pt x="13662" y="600"/>
                    <a:pt x="13473" y="531"/>
                  </a:cubicBezTo>
                  <a:cubicBezTo>
                    <a:pt x="13329" y="487"/>
                    <a:pt x="13212" y="452"/>
                    <a:pt x="13104" y="418"/>
                  </a:cubicBezTo>
                  <a:cubicBezTo>
                    <a:pt x="12798" y="313"/>
                    <a:pt x="12465" y="235"/>
                    <a:pt x="12168" y="166"/>
                  </a:cubicBezTo>
                  <a:cubicBezTo>
                    <a:pt x="11862" y="131"/>
                    <a:pt x="11601" y="96"/>
                    <a:pt x="11304" y="53"/>
                  </a:cubicBezTo>
                  <a:lnTo>
                    <a:pt x="10890" y="53"/>
                  </a:lnTo>
                  <a:cubicBezTo>
                    <a:pt x="10741" y="18"/>
                    <a:pt x="10599" y="0"/>
                    <a:pt x="10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37" name="Google Shape;753;p3"/>
            <p:cNvSpPr/>
            <p:nvPr/>
          </p:nvSpPr>
          <p:spPr>
            <a:xfrm>
              <a:off x="73582" y="67287"/>
              <a:ext cx="841336" cy="890638"/>
            </a:xfrm>
            <a:custGeom>
              <a:avLst/>
              <a:gdLst/>
              <a:ahLst/>
              <a:cxnLst>
                <a:cxn ang="0">
                  <a:pos x="wd2" y="hd2"/>
                </a:cxn>
                <a:cxn ang="5400000">
                  <a:pos x="wd2" y="hd2"/>
                </a:cxn>
                <a:cxn ang="10800000">
                  <a:pos x="wd2" y="hd2"/>
                </a:cxn>
                <a:cxn ang="16200000">
                  <a:pos x="wd2" y="hd2"/>
                </a:cxn>
              </a:cxnLst>
              <a:rect l="0" t="0" r="r" b="b"/>
              <a:pathLst>
                <a:path w="21600" h="21600" extrusionOk="0">
                  <a:moveTo>
                    <a:pt x="9789" y="0"/>
                  </a:moveTo>
                  <a:cubicBezTo>
                    <a:pt x="9754" y="0"/>
                    <a:pt x="9754" y="0"/>
                    <a:pt x="9754" y="33"/>
                  </a:cubicBezTo>
                  <a:cubicBezTo>
                    <a:pt x="9754" y="33"/>
                    <a:pt x="9789" y="33"/>
                    <a:pt x="9824" y="66"/>
                  </a:cubicBezTo>
                  <a:cubicBezTo>
                    <a:pt x="9642" y="50"/>
                    <a:pt x="9463" y="33"/>
                    <a:pt x="9288" y="33"/>
                  </a:cubicBezTo>
                  <a:cubicBezTo>
                    <a:pt x="9113" y="33"/>
                    <a:pt x="8942" y="50"/>
                    <a:pt x="8778" y="99"/>
                  </a:cubicBezTo>
                  <a:cubicBezTo>
                    <a:pt x="8778" y="66"/>
                    <a:pt x="8744" y="66"/>
                    <a:pt x="8744" y="66"/>
                  </a:cubicBezTo>
                  <a:cubicBezTo>
                    <a:pt x="8597" y="66"/>
                    <a:pt x="8458" y="99"/>
                    <a:pt x="8311" y="131"/>
                  </a:cubicBezTo>
                  <a:cubicBezTo>
                    <a:pt x="8243" y="172"/>
                    <a:pt x="8130" y="205"/>
                    <a:pt x="8026" y="269"/>
                  </a:cubicBezTo>
                  <a:cubicBezTo>
                    <a:pt x="8026" y="205"/>
                    <a:pt x="8061" y="172"/>
                    <a:pt x="8061" y="131"/>
                  </a:cubicBezTo>
                  <a:cubicBezTo>
                    <a:pt x="7810" y="205"/>
                    <a:pt x="7560" y="269"/>
                    <a:pt x="7344" y="335"/>
                  </a:cubicBezTo>
                  <a:lnTo>
                    <a:pt x="7344" y="376"/>
                  </a:lnTo>
                  <a:lnTo>
                    <a:pt x="7015" y="376"/>
                  </a:lnTo>
                  <a:cubicBezTo>
                    <a:pt x="6931" y="456"/>
                    <a:pt x="6769" y="515"/>
                    <a:pt x="6652" y="515"/>
                  </a:cubicBezTo>
                  <a:cubicBezTo>
                    <a:pt x="6627" y="515"/>
                    <a:pt x="6603" y="512"/>
                    <a:pt x="6584" y="506"/>
                  </a:cubicBezTo>
                  <a:cubicBezTo>
                    <a:pt x="6479" y="580"/>
                    <a:pt x="6367" y="612"/>
                    <a:pt x="6264" y="645"/>
                  </a:cubicBezTo>
                  <a:cubicBezTo>
                    <a:pt x="6117" y="678"/>
                    <a:pt x="6004" y="711"/>
                    <a:pt x="5901" y="784"/>
                  </a:cubicBezTo>
                  <a:cubicBezTo>
                    <a:pt x="5831" y="817"/>
                    <a:pt x="5754" y="882"/>
                    <a:pt x="5685" y="914"/>
                  </a:cubicBezTo>
                  <a:cubicBezTo>
                    <a:pt x="5469" y="914"/>
                    <a:pt x="5356" y="1086"/>
                    <a:pt x="5183" y="1151"/>
                  </a:cubicBezTo>
                  <a:cubicBezTo>
                    <a:pt x="5071" y="1151"/>
                    <a:pt x="5002" y="1224"/>
                    <a:pt x="4925" y="1290"/>
                  </a:cubicBezTo>
                  <a:cubicBezTo>
                    <a:pt x="4821" y="1355"/>
                    <a:pt x="4674" y="1429"/>
                    <a:pt x="4535" y="1462"/>
                  </a:cubicBezTo>
                  <a:cubicBezTo>
                    <a:pt x="4493" y="1494"/>
                    <a:pt x="4423" y="1527"/>
                    <a:pt x="4389" y="1559"/>
                  </a:cubicBezTo>
                  <a:cubicBezTo>
                    <a:pt x="4277" y="1633"/>
                    <a:pt x="4139" y="1698"/>
                    <a:pt x="4026" y="1804"/>
                  </a:cubicBezTo>
                  <a:cubicBezTo>
                    <a:pt x="3957" y="1836"/>
                    <a:pt x="3887" y="1902"/>
                    <a:pt x="3810" y="1935"/>
                  </a:cubicBezTo>
                  <a:cubicBezTo>
                    <a:pt x="3672" y="2073"/>
                    <a:pt x="3559" y="2212"/>
                    <a:pt x="3412" y="2278"/>
                  </a:cubicBezTo>
                  <a:cubicBezTo>
                    <a:pt x="3239" y="2375"/>
                    <a:pt x="3162" y="2481"/>
                    <a:pt x="3058" y="2579"/>
                  </a:cubicBezTo>
                  <a:cubicBezTo>
                    <a:pt x="2911" y="2718"/>
                    <a:pt x="2808" y="2857"/>
                    <a:pt x="2661" y="2955"/>
                  </a:cubicBezTo>
                  <a:cubicBezTo>
                    <a:pt x="2514" y="3126"/>
                    <a:pt x="2376" y="3233"/>
                    <a:pt x="2228" y="3363"/>
                  </a:cubicBezTo>
                  <a:cubicBezTo>
                    <a:pt x="2116" y="3502"/>
                    <a:pt x="2013" y="3641"/>
                    <a:pt x="1944" y="3771"/>
                  </a:cubicBezTo>
                  <a:cubicBezTo>
                    <a:pt x="1866" y="3910"/>
                    <a:pt x="1685" y="3942"/>
                    <a:pt x="1615" y="4114"/>
                  </a:cubicBezTo>
                  <a:cubicBezTo>
                    <a:pt x="1580" y="4212"/>
                    <a:pt x="1468" y="4318"/>
                    <a:pt x="1399" y="4416"/>
                  </a:cubicBezTo>
                  <a:cubicBezTo>
                    <a:pt x="1296" y="4555"/>
                    <a:pt x="1184" y="4726"/>
                    <a:pt x="1079" y="4864"/>
                  </a:cubicBezTo>
                  <a:cubicBezTo>
                    <a:pt x="967" y="5028"/>
                    <a:pt x="899" y="5200"/>
                    <a:pt x="786" y="5403"/>
                  </a:cubicBezTo>
                  <a:cubicBezTo>
                    <a:pt x="717" y="5509"/>
                    <a:pt x="648" y="5640"/>
                    <a:pt x="604" y="5779"/>
                  </a:cubicBezTo>
                  <a:cubicBezTo>
                    <a:pt x="570" y="5845"/>
                    <a:pt x="570" y="5918"/>
                    <a:pt x="536" y="5983"/>
                  </a:cubicBezTo>
                  <a:cubicBezTo>
                    <a:pt x="431" y="6252"/>
                    <a:pt x="319" y="6497"/>
                    <a:pt x="216" y="6734"/>
                  </a:cubicBezTo>
                  <a:cubicBezTo>
                    <a:pt x="172" y="6832"/>
                    <a:pt x="172" y="6938"/>
                    <a:pt x="138" y="7036"/>
                  </a:cubicBezTo>
                  <a:cubicBezTo>
                    <a:pt x="103" y="7142"/>
                    <a:pt x="34" y="7273"/>
                    <a:pt x="0" y="7412"/>
                  </a:cubicBezTo>
                  <a:cubicBezTo>
                    <a:pt x="216" y="7142"/>
                    <a:pt x="319" y="6832"/>
                    <a:pt x="389" y="6530"/>
                  </a:cubicBezTo>
                  <a:cubicBezTo>
                    <a:pt x="501" y="6358"/>
                    <a:pt x="570" y="6154"/>
                    <a:pt x="682" y="5983"/>
                  </a:cubicBezTo>
                  <a:cubicBezTo>
                    <a:pt x="751" y="5779"/>
                    <a:pt x="820" y="5575"/>
                    <a:pt x="932" y="5403"/>
                  </a:cubicBezTo>
                  <a:cubicBezTo>
                    <a:pt x="1002" y="5232"/>
                    <a:pt x="1114" y="5069"/>
                    <a:pt x="1252" y="4864"/>
                  </a:cubicBezTo>
                  <a:cubicBezTo>
                    <a:pt x="1365" y="4824"/>
                    <a:pt x="1468" y="4694"/>
                    <a:pt x="1512" y="4522"/>
                  </a:cubicBezTo>
                  <a:cubicBezTo>
                    <a:pt x="1615" y="4351"/>
                    <a:pt x="1728" y="4179"/>
                    <a:pt x="1900" y="4008"/>
                  </a:cubicBezTo>
                  <a:cubicBezTo>
                    <a:pt x="2013" y="3910"/>
                    <a:pt x="2116" y="3771"/>
                    <a:pt x="2195" y="3673"/>
                  </a:cubicBezTo>
                  <a:cubicBezTo>
                    <a:pt x="2376" y="3502"/>
                    <a:pt x="2548" y="3297"/>
                    <a:pt x="2730" y="3094"/>
                  </a:cubicBezTo>
                  <a:cubicBezTo>
                    <a:pt x="2911" y="2955"/>
                    <a:pt x="3058" y="2824"/>
                    <a:pt x="3197" y="2685"/>
                  </a:cubicBezTo>
                  <a:cubicBezTo>
                    <a:pt x="3491" y="2449"/>
                    <a:pt x="3741" y="2245"/>
                    <a:pt x="4060" y="2073"/>
                  </a:cubicBezTo>
                  <a:cubicBezTo>
                    <a:pt x="4173" y="2008"/>
                    <a:pt x="4320" y="1935"/>
                    <a:pt x="4389" y="1836"/>
                  </a:cubicBezTo>
                  <a:cubicBezTo>
                    <a:pt x="4458" y="1763"/>
                    <a:pt x="4570" y="1698"/>
                    <a:pt x="4640" y="1666"/>
                  </a:cubicBezTo>
                  <a:cubicBezTo>
                    <a:pt x="4821" y="1600"/>
                    <a:pt x="5002" y="1527"/>
                    <a:pt x="5141" y="1429"/>
                  </a:cubicBezTo>
                  <a:cubicBezTo>
                    <a:pt x="5183" y="1396"/>
                    <a:pt x="5218" y="1355"/>
                    <a:pt x="5253" y="1355"/>
                  </a:cubicBezTo>
                  <a:cubicBezTo>
                    <a:pt x="5503" y="1224"/>
                    <a:pt x="5754" y="1118"/>
                    <a:pt x="6004" y="988"/>
                  </a:cubicBezTo>
                  <a:cubicBezTo>
                    <a:pt x="6082" y="947"/>
                    <a:pt x="6151" y="914"/>
                    <a:pt x="6264" y="914"/>
                  </a:cubicBezTo>
                  <a:cubicBezTo>
                    <a:pt x="6437" y="850"/>
                    <a:pt x="6652" y="817"/>
                    <a:pt x="6834" y="744"/>
                  </a:cubicBezTo>
                  <a:cubicBezTo>
                    <a:pt x="7128" y="678"/>
                    <a:pt x="7413" y="580"/>
                    <a:pt x="7663" y="506"/>
                  </a:cubicBezTo>
                  <a:lnTo>
                    <a:pt x="7914" y="506"/>
                  </a:lnTo>
                  <a:cubicBezTo>
                    <a:pt x="8061" y="506"/>
                    <a:pt x="8165" y="506"/>
                    <a:pt x="8311" y="474"/>
                  </a:cubicBezTo>
                  <a:cubicBezTo>
                    <a:pt x="8562" y="376"/>
                    <a:pt x="8856" y="335"/>
                    <a:pt x="9141" y="335"/>
                  </a:cubicBezTo>
                  <a:cubicBezTo>
                    <a:pt x="9210" y="335"/>
                    <a:pt x="9288" y="302"/>
                    <a:pt x="9357" y="302"/>
                  </a:cubicBezTo>
                  <a:cubicBezTo>
                    <a:pt x="9426" y="302"/>
                    <a:pt x="9539" y="269"/>
                    <a:pt x="9607" y="269"/>
                  </a:cubicBezTo>
                  <a:cubicBezTo>
                    <a:pt x="9754" y="269"/>
                    <a:pt x="9858" y="302"/>
                    <a:pt x="9970" y="302"/>
                  </a:cubicBezTo>
                  <a:cubicBezTo>
                    <a:pt x="10325" y="302"/>
                    <a:pt x="10688" y="335"/>
                    <a:pt x="11050" y="335"/>
                  </a:cubicBezTo>
                  <a:cubicBezTo>
                    <a:pt x="11189" y="335"/>
                    <a:pt x="11301" y="335"/>
                    <a:pt x="11404" y="408"/>
                  </a:cubicBezTo>
                  <a:cubicBezTo>
                    <a:pt x="11448" y="441"/>
                    <a:pt x="11483" y="441"/>
                    <a:pt x="11483" y="441"/>
                  </a:cubicBezTo>
                  <a:cubicBezTo>
                    <a:pt x="11733" y="441"/>
                    <a:pt x="11949" y="474"/>
                    <a:pt x="12165" y="539"/>
                  </a:cubicBezTo>
                  <a:cubicBezTo>
                    <a:pt x="12347" y="580"/>
                    <a:pt x="12528" y="612"/>
                    <a:pt x="12700" y="678"/>
                  </a:cubicBezTo>
                  <a:cubicBezTo>
                    <a:pt x="12813" y="744"/>
                    <a:pt x="12917" y="744"/>
                    <a:pt x="13029" y="744"/>
                  </a:cubicBezTo>
                  <a:cubicBezTo>
                    <a:pt x="13210" y="784"/>
                    <a:pt x="13348" y="784"/>
                    <a:pt x="13496" y="850"/>
                  </a:cubicBezTo>
                  <a:cubicBezTo>
                    <a:pt x="13711" y="947"/>
                    <a:pt x="13928" y="1053"/>
                    <a:pt x="14178" y="1151"/>
                  </a:cubicBezTo>
                  <a:cubicBezTo>
                    <a:pt x="14325" y="1224"/>
                    <a:pt x="14506" y="1290"/>
                    <a:pt x="14645" y="1355"/>
                  </a:cubicBezTo>
                  <a:cubicBezTo>
                    <a:pt x="14792" y="1396"/>
                    <a:pt x="14904" y="1462"/>
                    <a:pt x="15007" y="1494"/>
                  </a:cubicBezTo>
                  <a:cubicBezTo>
                    <a:pt x="15077" y="1527"/>
                    <a:pt x="15154" y="1527"/>
                    <a:pt x="15224" y="1559"/>
                  </a:cubicBezTo>
                  <a:cubicBezTo>
                    <a:pt x="15440" y="1698"/>
                    <a:pt x="15690" y="1869"/>
                    <a:pt x="15906" y="2008"/>
                  </a:cubicBezTo>
                  <a:cubicBezTo>
                    <a:pt x="16053" y="2106"/>
                    <a:pt x="16200" y="2245"/>
                    <a:pt x="16338" y="2311"/>
                  </a:cubicBezTo>
                  <a:cubicBezTo>
                    <a:pt x="16632" y="2449"/>
                    <a:pt x="16848" y="2653"/>
                    <a:pt x="17064" y="2857"/>
                  </a:cubicBezTo>
                  <a:cubicBezTo>
                    <a:pt x="17237" y="2988"/>
                    <a:pt x="17384" y="3159"/>
                    <a:pt x="17566" y="3297"/>
                  </a:cubicBezTo>
                  <a:cubicBezTo>
                    <a:pt x="17962" y="3535"/>
                    <a:pt x="18248" y="3878"/>
                    <a:pt x="18533" y="4212"/>
                  </a:cubicBezTo>
                  <a:cubicBezTo>
                    <a:pt x="18645" y="4351"/>
                    <a:pt x="18748" y="4490"/>
                    <a:pt x="18896" y="4587"/>
                  </a:cubicBezTo>
                  <a:cubicBezTo>
                    <a:pt x="19043" y="4791"/>
                    <a:pt x="19224" y="4963"/>
                    <a:pt x="19293" y="5200"/>
                  </a:cubicBezTo>
                  <a:cubicBezTo>
                    <a:pt x="19328" y="5273"/>
                    <a:pt x="19397" y="5339"/>
                    <a:pt x="19475" y="5436"/>
                  </a:cubicBezTo>
                  <a:cubicBezTo>
                    <a:pt x="19578" y="5608"/>
                    <a:pt x="19760" y="5812"/>
                    <a:pt x="19873" y="6016"/>
                  </a:cubicBezTo>
                  <a:cubicBezTo>
                    <a:pt x="19976" y="6154"/>
                    <a:pt x="20045" y="6326"/>
                    <a:pt x="20123" y="6497"/>
                  </a:cubicBezTo>
                  <a:cubicBezTo>
                    <a:pt x="20261" y="6799"/>
                    <a:pt x="20373" y="7142"/>
                    <a:pt x="20554" y="7412"/>
                  </a:cubicBezTo>
                  <a:cubicBezTo>
                    <a:pt x="20589" y="7476"/>
                    <a:pt x="20624" y="7550"/>
                    <a:pt x="20624" y="7615"/>
                  </a:cubicBezTo>
                  <a:cubicBezTo>
                    <a:pt x="20693" y="7991"/>
                    <a:pt x="20840" y="8334"/>
                    <a:pt x="20987" y="8668"/>
                  </a:cubicBezTo>
                  <a:cubicBezTo>
                    <a:pt x="21021" y="8742"/>
                    <a:pt x="21021" y="8807"/>
                    <a:pt x="21055" y="8873"/>
                  </a:cubicBezTo>
                  <a:cubicBezTo>
                    <a:pt x="21090" y="9076"/>
                    <a:pt x="21125" y="9280"/>
                    <a:pt x="21168" y="9485"/>
                  </a:cubicBezTo>
                  <a:cubicBezTo>
                    <a:pt x="21168" y="9624"/>
                    <a:pt x="21202" y="9795"/>
                    <a:pt x="21237" y="9925"/>
                  </a:cubicBezTo>
                  <a:cubicBezTo>
                    <a:pt x="21237" y="10097"/>
                    <a:pt x="21272" y="10235"/>
                    <a:pt x="21272" y="10407"/>
                  </a:cubicBezTo>
                  <a:cubicBezTo>
                    <a:pt x="21307" y="10579"/>
                    <a:pt x="21307" y="10741"/>
                    <a:pt x="21307" y="10913"/>
                  </a:cubicBezTo>
                  <a:lnTo>
                    <a:pt x="21307" y="11321"/>
                  </a:lnTo>
                  <a:cubicBezTo>
                    <a:pt x="21341" y="11525"/>
                    <a:pt x="21419" y="11729"/>
                    <a:pt x="21307" y="11933"/>
                  </a:cubicBezTo>
                  <a:lnTo>
                    <a:pt x="21307" y="12007"/>
                  </a:lnTo>
                  <a:cubicBezTo>
                    <a:pt x="21272" y="12276"/>
                    <a:pt x="21272" y="12546"/>
                    <a:pt x="21272" y="12823"/>
                  </a:cubicBezTo>
                  <a:cubicBezTo>
                    <a:pt x="21272" y="12888"/>
                    <a:pt x="21272" y="12953"/>
                    <a:pt x="21237" y="13026"/>
                  </a:cubicBezTo>
                  <a:cubicBezTo>
                    <a:pt x="21168" y="13264"/>
                    <a:pt x="21090" y="13500"/>
                    <a:pt x="21055" y="13737"/>
                  </a:cubicBezTo>
                  <a:cubicBezTo>
                    <a:pt x="21055" y="13876"/>
                    <a:pt x="21021" y="14006"/>
                    <a:pt x="20987" y="14113"/>
                  </a:cubicBezTo>
                  <a:cubicBezTo>
                    <a:pt x="20874" y="14382"/>
                    <a:pt x="20840" y="14659"/>
                    <a:pt x="20736" y="14896"/>
                  </a:cubicBezTo>
                  <a:cubicBezTo>
                    <a:pt x="20554" y="15304"/>
                    <a:pt x="20373" y="15744"/>
                    <a:pt x="20157" y="16153"/>
                  </a:cubicBezTo>
                  <a:cubicBezTo>
                    <a:pt x="20011" y="16389"/>
                    <a:pt x="19873" y="16659"/>
                    <a:pt x="19691" y="16904"/>
                  </a:cubicBezTo>
                  <a:cubicBezTo>
                    <a:pt x="19509" y="17205"/>
                    <a:pt x="19293" y="17516"/>
                    <a:pt x="19043" y="17753"/>
                  </a:cubicBezTo>
                  <a:cubicBezTo>
                    <a:pt x="18930" y="17883"/>
                    <a:pt x="18827" y="17989"/>
                    <a:pt x="18748" y="18128"/>
                  </a:cubicBezTo>
                  <a:cubicBezTo>
                    <a:pt x="18610" y="18291"/>
                    <a:pt x="18498" y="18430"/>
                    <a:pt x="18317" y="18569"/>
                  </a:cubicBezTo>
                  <a:cubicBezTo>
                    <a:pt x="18248" y="18601"/>
                    <a:pt x="18213" y="18666"/>
                    <a:pt x="18144" y="18699"/>
                  </a:cubicBezTo>
                  <a:cubicBezTo>
                    <a:pt x="17928" y="18903"/>
                    <a:pt x="17747" y="19148"/>
                    <a:pt x="17452" y="19311"/>
                  </a:cubicBezTo>
                  <a:cubicBezTo>
                    <a:pt x="17349" y="19353"/>
                    <a:pt x="17237" y="19417"/>
                    <a:pt x="17202" y="19483"/>
                  </a:cubicBezTo>
                  <a:cubicBezTo>
                    <a:pt x="17021" y="19654"/>
                    <a:pt x="16805" y="19720"/>
                    <a:pt x="16589" y="19826"/>
                  </a:cubicBezTo>
                  <a:cubicBezTo>
                    <a:pt x="16450" y="19923"/>
                    <a:pt x="16270" y="19997"/>
                    <a:pt x="16157" y="20095"/>
                  </a:cubicBezTo>
                  <a:cubicBezTo>
                    <a:pt x="15837" y="20332"/>
                    <a:pt x="15474" y="20471"/>
                    <a:pt x="15120" y="20609"/>
                  </a:cubicBezTo>
                  <a:cubicBezTo>
                    <a:pt x="14792" y="20781"/>
                    <a:pt x="14394" y="20814"/>
                    <a:pt x="14075" y="20984"/>
                  </a:cubicBezTo>
                  <a:cubicBezTo>
                    <a:pt x="14040" y="21017"/>
                    <a:pt x="13997" y="21017"/>
                    <a:pt x="13963" y="21017"/>
                  </a:cubicBezTo>
                  <a:cubicBezTo>
                    <a:pt x="13677" y="21083"/>
                    <a:pt x="13392" y="21115"/>
                    <a:pt x="13098" y="21189"/>
                  </a:cubicBezTo>
                  <a:cubicBezTo>
                    <a:pt x="12597" y="21320"/>
                    <a:pt x="12096" y="21352"/>
                    <a:pt x="11586" y="21352"/>
                  </a:cubicBezTo>
                  <a:cubicBezTo>
                    <a:pt x="11427" y="21373"/>
                    <a:pt x="11264" y="21383"/>
                    <a:pt x="11102" y="21383"/>
                  </a:cubicBezTo>
                  <a:cubicBezTo>
                    <a:pt x="10940" y="21383"/>
                    <a:pt x="10779" y="21373"/>
                    <a:pt x="10618" y="21352"/>
                  </a:cubicBezTo>
                  <a:cubicBezTo>
                    <a:pt x="10472" y="21352"/>
                    <a:pt x="10325" y="21352"/>
                    <a:pt x="10187" y="21320"/>
                  </a:cubicBezTo>
                  <a:cubicBezTo>
                    <a:pt x="10108" y="21320"/>
                    <a:pt x="10074" y="21287"/>
                    <a:pt x="10005" y="21287"/>
                  </a:cubicBezTo>
                  <a:cubicBezTo>
                    <a:pt x="9947" y="21295"/>
                    <a:pt x="9892" y="21299"/>
                    <a:pt x="9838" y="21299"/>
                  </a:cubicBezTo>
                  <a:cubicBezTo>
                    <a:pt x="9692" y="21299"/>
                    <a:pt x="9559" y="21269"/>
                    <a:pt x="9426" y="21221"/>
                  </a:cubicBezTo>
                  <a:cubicBezTo>
                    <a:pt x="9322" y="21221"/>
                    <a:pt x="9245" y="21221"/>
                    <a:pt x="9176" y="21189"/>
                  </a:cubicBezTo>
                  <a:cubicBezTo>
                    <a:pt x="8994" y="21148"/>
                    <a:pt x="8856" y="21148"/>
                    <a:pt x="8674" y="21115"/>
                  </a:cubicBezTo>
                  <a:cubicBezTo>
                    <a:pt x="8493" y="21050"/>
                    <a:pt x="8311" y="21017"/>
                    <a:pt x="8130" y="20944"/>
                  </a:cubicBezTo>
                  <a:cubicBezTo>
                    <a:pt x="7914" y="20878"/>
                    <a:pt x="7698" y="20878"/>
                    <a:pt x="7482" y="20781"/>
                  </a:cubicBezTo>
                  <a:cubicBezTo>
                    <a:pt x="7128" y="20609"/>
                    <a:pt x="6730" y="20503"/>
                    <a:pt x="6402" y="20299"/>
                  </a:cubicBezTo>
                  <a:cubicBezTo>
                    <a:pt x="6221" y="20201"/>
                    <a:pt x="6048" y="20169"/>
                    <a:pt x="5866" y="20062"/>
                  </a:cubicBezTo>
                  <a:cubicBezTo>
                    <a:pt x="5503" y="19859"/>
                    <a:pt x="5183" y="19654"/>
                    <a:pt x="4821" y="19450"/>
                  </a:cubicBezTo>
                  <a:cubicBezTo>
                    <a:pt x="4242" y="19075"/>
                    <a:pt x="3706" y="18634"/>
                    <a:pt x="3162" y="18160"/>
                  </a:cubicBezTo>
                  <a:cubicBezTo>
                    <a:pt x="3024" y="18022"/>
                    <a:pt x="2876" y="17850"/>
                    <a:pt x="2730" y="17720"/>
                  </a:cubicBezTo>
                  <a:cubicBezTo>
                    <a:pt x="2480" y="17475"/>
                    <a:pt x="2228" y="17205"/>
                    <a:pt x="2013" y="16904"/>
                  </a:cubicBezTo>
                  <a:cubicBezTo>
                    <a:pt x="1832" y="16593"/>
                    <a:pt x="1547" y="16357"/>
                    <a:pt x="1399" y="16047"/>
                  </a:cubicBezTo>
                  <a:cubicBezTo>
                    <a:pt x="1330" y="15916"/>
                    <a:pt x="1252" y="15843"/>
                    <a:pt x="1184" y="15744"/>
                  </a:cubicBezTo>
                  <a:cubicBezTo>
                    <a:pt x="1149" y="15680"/>
                    <a:pt x="1114" y="15606"/>
                    <a:pt x="1114" y="15541"/>
                  </a:cubicBezTo>
                  <a:cubicBezTo>
                    <a:pt x="1079" y="15508"/>
                    <a:pt x="1037" y="15435"/>
                    <a:pt x="1037" y="15369"/>
                  </a:cubicBezTo>
                  <a:cubicBezTo>
                    <a:pt x="1002" y="15435"/>
                    <a:pt x="1002" y="15475"/>
                    <a:pt x="1037" y="15508"/>
                  </a:cubicBezTo>
                  <a:cubicBezTo>
                    <a:pt x="1079" y="15606"/>
                    <a:pt x="1114" y="15712"/>
                    <a:pt x="1184" y="15810"/>
                  </a:cubicBezTo>
                  <a:cubicBezTo>
                    <a:pt x="1296" y="16014"/>
                    <a:pt x="1434" y="16218"/>
                    <a:pt x="1580" y="16422"/>
                  </a:cubicBezTo>
                  <a:cubicBezTo>
                    <a:pt x="1650" y="16561"/>
                    <a:pt x="1762" y="16659"/>
                    <a:pt x="1832" y="16798"/>
                  </a:cubicBezTo>
                  <a:cubicBezTo>
                    <a:pt x="1944" y="16936"/>
                    <a:pt x="2013" y="17067"/>
                    <a:pt x="2082" y="17173"/>
                  </a:cubicBezTo>
                  <a:cubicBezTo>
                    <a:pt x="2116" y="17238"/>
                    <a:pt x="2228" y="17271"/>
                    <a:pt x="2263" y="17344"/>
                  </a:cubicBezTo>
                  <a:cubicBezTo>
                    <a:pt x="2333" y="17581"/>
                    <a:pt x="2548" y="17720"/>
                    <a:pt x="2696" y="17883"/>
                  </a:cubicBezTo>
                  <a:cubicBezTo>
                    <a:pt x="2843" y="18054"/>
                    <a:pt x="3024" y="18193"/>
                    <a:pt x="3197" y="18365"/>
                  </a:cubicBezTo>
                  <a:cubicBezTo>
                    <a:pt x="3344" y="18495"/>
                    <a:pt x="3491" y="18634"/>
                    <a:pt x="3629" y="18772"/>
                  </a:cubicBezTo>
                  <a:cubicBezTo>
                    <a:pt x="3706" y="18838"/>
                    <a:pt x="3741" y="18944"/>
                    <a:pt x="3810" y="18977"/>
                  </a:cubicBezTo>
                  <a:cubicBezTo>
                    <a:pt x="3992" y="19042"/>
                    <a:pt x="4139" y="19181"/>
                    <a:pt x="4242" y="19278"/>
                  </a:cubicBezTo>
                  <a:cubicBezTo>
                    <a:pt x="4354" y="19353"/>
                    <a:pt x="4493" y="19450"/>
                    <a:pt x="4640" y="19450"/>
                  </a:cubicBezTo>
                  <a:cubicBezTo>
                    <a:pt x="4708" y="19589"/>
                    <a:pt x="4855" y="19687"/>
                    <a:pt x="5002" y="19760"/>
                  </a:cubicBezTo>
                  <a:cubicBezTo>
                    <a:pt x="5071" y="19793"/>
                    <a:pt x="5141" y="19859"/>
                    <a:pt x="5183" y="19891"/>
                  </a:cubicBezTo>
                  <a:cubicBezTo>
                    <a:pt x="5288" y="19965"/>
                    <a:pt x="5435" y="19997"/>
                    <a:pt x="5538" y="20095"/>
                  </a:cubicBezTo>
                  <a:cubicBezTo>
                    <a:pt x="5754" y="20233"/>
                    <a:pt x="5970" y="20332"/>
                    <a:pt x="6151" y="20405"/>
                  </a:cubicBezTo>
                  <a:cubicBezTo>
                    <a:pt x="6264" y="20471"/>
                    <a:pt x="6367" y="20471"/>
                    <a:pt x="6437" y="20503"/>
                  </a:cubicBezTo>
                  <a:cubicBezTo>
                    <a:pt x="6696" y="20642"/>
                    <a:pt x="6981" y="20781"/>
                    <a:pt x="7266" y="20846"/>
                  </a:cubicBezTo>
                  <a:cubicBezTo>
                    <a:pt x="7300" y="20846"/>
                    <a:pt x="7344" y="20878"/>
                    <a:pt x="7378" y="20878"/>
                  </a:cubicBezTo>
                  <a:cubicBezTo>
                    <a:pt x="7448" y="20984"/>
                    <a:pt x="7560" y="20984"/>
                    <a:pt x="7629" y="21017"/>
                  </a:cubicBezTo>
                  <a:cubicBezTo>
                    <a:pt x="7698" y="21017"/>
                    <a:pt x="7776" y="21050"/>
                    <a:pt x="7810" y="21050"/>
                  </a:cubicBezTo>
                  <a:cubicBezTo>
                    <a:pt x="8071" y="21080"/>
                    <a:pt x="8274" y="21225"/>
                    <a:pt x="8557" y="21225"/>
                  </a:cubicBezTo>
                  <a:cubicBezTo>
                    <a:pt x="8584" y="21225"/>
                    <a:pt x="8612" y="21224"/>
                    <a:pt x="8640" y="21221"/>
                  </a:cubicBezTo>
                  <a:cubicBezTo>
                    <a:pt x="8674" y="21221"/>
                    <a:pt x="8674" y="21254"/>
                    <a:pt x="8709" y="21254"/>
                  </a:cubicBezTo>
                  <a:cubicBezTo>
                    <a:pt x="8891" y="21320"/>
                    <a:pt x="9072" y="21393"/>
                    <a:pt x="9245" y="21426"/>
                  </a:cubicBezTo>
                  <a:cubicBezTo>
                    <a:pt x="9357" y="21458"/>
                    <a:pt x="9426" y="21458"/>
                    <a:pt x="9573" y="21491"/>
                  </a:cubicBezTo>
                  <a:cubicBezTo>
                    <a:pt x="9607" y="21475"/>
                    <a:pt x="9662" y="21466"/>
                    <a:pt x="9715" y="21466"/>
                  </a:cubicBezTo>
                  <a:cubicBezTo>
                    <a:pt x="9770" y="21466"/>
                    <a:pt x="9824" y="21475"/>
                    <a:pt x="9858" y="21491"/>
                  </a:cubicBezTo>
                  <a:cubicBezTo>
                    <a:pt x="10040" y="21523"/>
                    <a:pt x="10187" y="21523"/>
                    <a:pt x="10325" y="21523"/>
                  </a:cubicBezTo>
                  <a:cubicBezTo>
                    <a:pt x="10541" y="21556"/>
                    <a:pt x="10800" y="21556"/>
                    <a:pt x="11016" y="21556"/>
                  </a:cubicBezTo>
                  <a:lnTo>
                    <a:pt x="11266" y="21556"/>
                  </a:lnTo>
                  <a:cubicBezTo>
                    <a:pt x="11345" y="21587"/>
                    <a:pt x="11415" y="21600"/>
                    <a:pt x="11482" y="21600"/>
                  </a:cubicBezTo>
                  <a:cubicBezTo>
                    <a:pt x="11569" y="21600"/>
                    <a:pt x="11649" y="21579"/>
                    <a:pt x="11733" y="21556"/>
                  </a:cubicBezTo>
                  <a:cubicBezTo>
                    <a:pt x="11818" y="21537"/>
                    <a:pt x="11888" y="21518"/>
                    <a:pt x="11961" y="21518"/>
                  </a:cubicBezTo>
                  <a:cubicBezTo>
                    <a:pt x="12014" y="21518"/>
                    <a:pt x="12068" y="21528"/>
                    <a:pt x="12131" y="21556"/>
                  </a:cubicBezTo>
                  <a:cubicBezTo>
                    <a:pt x="12183" y="21507"/>
                    <a:pt x="12236" y="21491"/>
                    <a:pt x="12286" y="21491"/>
                  </a:cubicBezTo>
                  <a:cubicBezTo>
                    <a:pt x="12336" y="21491"/>
                    <a:pt x="12381" y="21507"/>
                    <a:pt x="12415" y="21523"/>
                  </a:cubicBezTo>
                  <a:cubicBezTo>
                    <a:pt x="12667" y="21458"/>
                    <a:pt x="12917" y="21426"/>
                    <a:pt x="13176" y="21352"/>
                  </a:cubicBezTo>
                  <a:cubicBezTo>
                    <a:pt x="13245" y="21352"/>
                    <a:pt x="13315" y="21287"/>
                    <a:pt x="13392" y="21287"/>
                  </a:cubicBezTo>
                  <a:cubicBezTo>
                    <a:pt x="13565" y="21254"/>
                    <a:pt x="13781" y="21254"/>
                    <a:pt x="13963" y="21254"/>
                  </a:cubicBezTo>
                  <a:cubicBezTo>
                    <a:pt x="14040" y="21189"/>
                    <a:pt x="14109" y="21148"/>
                    <a:pt x="14178" y="21148"/>
                  </a:cubicBezTo>
                  <a:cubicBezTo>
                    <a:pt x="14291" y="21115"/>
                    <a:pt x="14394" y="21083"/>
                    <a:pt x="14506" y="21017"/>
                  </a:cubicBezTo>
                  <a:cubicBezTo>
                    <a:pt x="14610" y="21017"/>
                    <a:pt x="14723" y="20984"/>
                    <a:pt x="14792" y="20944"/>
                  </a:cubicBezTo>
                  <a:cubicBezTo>
                    <a:pt x="15042" y="20878"/>
                    <a:pt x="15258" y="20814"/>
                    <a:pt x="15474" y="20707"/>
                  </a:cubicBezTo>
                  <a:cubicBezTo>
                    <a:pt x="15725" y="20536"/>
                    <a:pt x="15984" y="20405"/>
                    <a:pt x="16270" y="20266"/>
                  </a:cubicBezTo>
                  <a:cubicBezTo>
                    <a:pt x="16416" y="20169"/>
                    <a:pt x="16554" y="20095"/>
                    <a:pt x="16736" y="20030"/>
                  </a:cubicBezTo>
                  <a:cubicBezTo>
                    <a:pt x="17021" y="19891"/>
                    <a:pt x="17237" y="19654"/>
                    <a:pt x="17531" y="19483"/>
                  </a:cubicBezTo>
                  <a:cubicBezTo>
                    <a:pt x="17781" y="19311"/>
                    <a:pt x="17997" y="19148"/>
                    <a:pt x="18213" y="18903"/>
                  </a:cubicBezTo>
                  <a:cubicBezTo>
                    <a:pt x="18248" y="18871"/>
                    <a:pt x="18317" y="18838"/>
                    <a:pt x="18360" y="18805"/>
                  </a:cubicBezTo>
                  <a:cubicBezTo>
                    <a:pt x="18429" y="18740"/>
                    <a:pt x="18498" y="18666"/>
                    <a:pt x="18610" y="18601"/>
                  </a:cubicBezTo>
                  <a:cubicBezTo>
                    <a:pt x="18680" y="18495"/>
                    <a:pt x="18748" y="18398"/>
                    <a:pt x="18861" y="18291"/>
                  </a:cubicBezTo>
                  <a:cubicBezTo>
                    <a:pt x="19043" y="18087"/>
                    <a:pt x="19258" y="17850"/>
                    <a:pt x="19440" y="17614"/>
                  </a:cubicBezTo>
                  <a:cubicBezTo>
                    <a:pt x="19509" y="17581"/>
                    <a:pt x="19544" y="17516"/>
                    <a:pt x="19613" y="17442"/>
                  </a:cubicBezTo>
                  <a:cubicBezTo>
                    <a:pt x="19613" y="17377"/>
                    <a:pt x="19613" y="17377"/>
                    <a:pt x="19760" y="17271"/>
                  </a:cubicBezTo>
                  <a:cubicBezTo>
                    <a:pt x="19760" y="17238"/>
                    <a:pt x="19794" y="17205"/>
                    <a:pt x="19794" y="17205"/>
                  </a:cubicBezTo>
                  <a:cubicBezTo>
                    <a:pt x="19906" y="17034"/>
                    <a:pt x="19976" y="16863"/>
                    <a:pt x="20088" y="16659"/>
                  </a:cubicBezTo>
                  <a:cubicBezTo>
                    <a:pt x="20123" y="16626"/>
                    <a:pt x="20123" y="16561"/>
                    <a:pt x="20192" y="16528"/>
                  </a:cubicBezTo>
                  <a:cubicBezTo>
                    <a:pt x="20339" y="16389"/>
                    <a:pt x="20408" y="16251"/>
                    <a:pt x="20442" y="16047"/>
                  </a:cubicBezTo>
                  <a:lnTo>
                    <a:pt x="20442" y="15981"/>
                  </a:lnTo>
                  <a:cubicBezTo>
                    <a:pt x="20521" y="15810"/>
                    <a:pt x="20624" y="15680"/>
                    <a:pt x="20693" y="15508"/>
                  </a:cubicBezTo>
                  <a:cubicBezTo>
                    <a:pt x="20771" y="15369"/>
                    <a:pt x="20805" y="15271"/>
                    <a:pt x="20840" y="15132"/>
                  </a:cubicBezTo>
                  <a:cubicBezTo>
                    <a:pt x="20909" y="14961"/>
                    <a:pt x="20952" y="14757"/>
                    <a:pt x="21055" y="14586"/>
                  </a:cubicBezTo>
                  <a:cubicBezTo>
                    <a:pt x="21125" y="14455"/>
                    <a:pt x="21168" y="14316"/>
                    <a:pt x="21202" y="14177"/>
                  </a:cubicBezTo>
                  <a:cubicBezTo>
                    <a:pt x="21237" y="14113"/>
                    <a:pt x="21272" y="14006"/>
                    <a:pt x="21272" y="13908"/>
                  </a:cubicBezTo>
                  <a:cubicBezTo>
                    <a:pt x="21341" y="13639"/>
                    <a:pt x="21341" y="13394"/>
                    <a:pt x="21453" y="13158"/>
                  </a:cubicBezTo>
                  <a:cubicBezTo>
                    <a:pt x="21453" y="12823"/>
                    <a:pt x="21522" y="12513"/>
                    <a:pt x="21557" y="12210"/>
                  </a:cubicBezTo>
                  <a:lnTo>
                    <a:pt x="21557" y="11901"/>
                  </a:lnTo>
                  <a:cubicBezTo>
                    <a:pt x="21600" y="11697"/>
                    <a:pt x="21600" y="11525"/>
                    <a:pt x="21600" y="11321"/>
                  </a:cubicBezTo>
                  <a:lnTo>
                    <a:pt x="21600" y="10643"/>
                  </a:lnTo>
                  <a:cubicBezTo>
                    <a:pt x="21557" y="10537"/>
                    <a:pt x="21600" y="10440"/>
                    <a:pt x="21522" y="10334"/>
                  </a:cubicBezTo>
                  <a:cubicBezTo>
                    <a:pt x="21488" y="10334"/>
                    <a:pt x="21488" y="10301"/>
                    <a:pt x="21522" y="10268"/>
                  </a:cubicBezTo>
                  <a:cubicBezTo>
                    <a:pt x="21522" y="10170"/>
                    <a:pt x="21488" y="10064"/>
                    <a:pt x="21488" y="9966"/>
                  </a:cubicBezTo>
                  <a:cubicBezTo>
                    <a:pt x="21522" y="9925"/>
                    <a:pt x="21522" y="9925"/>
                    <a:pt x="21557" y="9892"/>
                  </a:cubicBezTo>
                  <a:cubicBezTo>
                    <a:pt x="21453" y="9827"/>
                    <a:pt x="21419" y="9721"/>
                    <a:pt x="21419" y="9656"/>
                  </a:cubicBezTo>
                  <a:cubicBezTo>
                    <a:pt x="21453" y="9518"/>
                    <a:pt x="21419" y="9419"/>
                    <a:pt x="21384" y="9313"/>
                  </a:cubicBezTo>
                  <a:cubicBezTo>
                    <a:pt x="21341" y="9248"/>
                    <a:pt x="21341" y="9150"/>
                    <a:pt x="21341" y="9109"/>
                  </a:cubicBezTo>
                  <a:cubicBezTo>
                    <a:pt x="21272" y="8979"/>
                    <a:pt x="21237" y="8873"/>
                    <a:pt x="21202" y="8774"/>
                  </a:cubicBezTo>
                  <a:cubicBezTo>
                    <a:pt x="21202" y="8636"/>
                    <a:pt x="21202" y="8497"/>
                    <a:pt x="21125" y="8399"/>
                  </a:cubicBezTo>
                  <a:cubicBezTo>
                    <a:pt x="21055" y="8334"/>
                    <a:pt x="21090" y="8228"/>
                    <a:pt x="21055" y="8162"/>
                  </a:cubicBezTo>
                  <a:cubicBezTo>
                    <a:pt x="21021" y="8056"/>
                    <a:pt x="21021" y="7958"/>
                    <a:pt x="20987" y="7852"/>
                  </a:cubicBezTo>
                  <a:cubicBezTo>
                    <a:pt x="20874" y="7722"/>
                    <a:pt x="20840" y="7550"/>
                    <a:pt x="20874" y="7379"/>
                  </a:cubicBezTo>
                  <a:lnTo>
                    <a:pt x="20805" y="7379"/>
                  </a:lnTo>
                  <a:cubicBezTo>
                    <a:pt x="20771" y="7240"/>
                    <a:pt x="20736" y="7109"/>
                    <a:pt x="20624" y="7003"/>
                  </a:cubicBezTo>
                  <a:cubicBezTo>
                    <a:pt x="20521" y="6832"/>
                    <a:pt x="20521" y="6628"/>
                    <a:pt x="20408" y="6457"/>
                  </a:cubicBezTo>
                  <a:cubicBezTo>
                    <a:pt x="20339" y="6358"/>
                    <a:pt x="20304" y="6220"/>
                    <a:pt x="20192" y="6154"/>
                  </a:cubicBezTo>
                  <a:cubicBezTo>
                    <a:pt x="20157" y="6122"/>
                    <a:pt x="20123" y="6016"/>
                    <a:pt x="20157" y="5951"/>
                  </a:cubicBezTo>
                  <a:lnTo>
                    <a:pt x="20157" y="5918"/>
                  </a:lnTo>
                  <a:lnTo>
                    <a:pt x="20088" y="5918"/>
                  </a:lnTo>
                  <a:cubicBezTo>
                    <a:pt x="20088" y="5746"/>
                    <a:pt x="19941" y="5575"/>
                    <a:pt x="19829" y="5477"/>
                  </a:cubicBezTo>
                  <a:cubicBezTo>
                    <a:pt x="19656" y="5306"/>
                    <a:pt x="19544" y="5134"/>
                    <a:pt x="19475" y="4930"/>
                  </a:cubicBezTo>
                  <a:cubicBezTo>
                    <a:pt x="19397" y="4791"/>
                    <a:pt x="19328" y="4726"/>
                    <a:pt x="19224" y="4661"/>
                  </a:cubicBezTo>
                  <a:cubicBezTo>
                    <a:pt x="19224" y="4587"/>
                    <a:pt x="19181" y="4522"/>
                    <a:pt x="19146" y="4490"/>
                  </a:cubicBezTo>
                  <a:cubicBezTo>
                    <a:pt x="19043" y="4384"/>
                    <a:pt x="18896" y="4285"/>
                    <a:pt x="18827" y="4179"/>
                  </a:cubicBezTo>
                  <a:cubicBezTo>
                    <a:pt x="18748" y="4081"/>
                    <a:pt x="18680" y="3942"/>
                    <a:pt x="18610" y="3878"/>
                  </a:cubicBezTo>
                  <a:cubicBezTo>
                    <a:pt x="18533" y="3803"/>
                    <a:pt x="18464" y="3771"/>
                    <a:pt x="18429" y="3706"/>
                  </a:cubicBezTo>
                  <a:cubicBezTo>
                    <a:pt x="18317" y="3502"/>
                    <a:pt x="18144" y="3396"/>
                    <a:pt x="17962" y="3265"/>
                  </a:cubicBezTo>
                  <a:cubicBezTo>
                    <a:pt x="17850" y="3126"/>
                    <a:pt x="17669" y="3029"/>
                    <a:pt x="17531" y="2890"/>
                  </a:cubicBezTo>
                  <a:cubicBezTo>
                    <a:pt x="17349" y="2718"/>
                    <a:pt x="17168" y="2547"/>
                    <a:pt x="16951" y="2375"/>
                  </a:cubicBezTo>
                  <a:cubicBezTo>
                    <a:pt x="16848" y="2278"/>
                    <a:pt x="16701" y="2172"/>
                    <a:pt x="16554" y="2139"/>
                  </a:cubicBezTo>
                  <a:cubicBezTo>
                    <a:pt x="16373" y="2073"/>
                    <a:pt x="16303" y="1967"/>
                    <a:pt x="16200" y="1902"/>
                  </a:cubicBezTo>
                  <a:cubicBezTo>
                    <a:pt x="16088" y="1804"/>
                    <a:pt x="15984" y="1698"/>
                    <a:pt x="15872" y="1666"/>
                  </a:cubicBezTo>
                  <a:cubicBezTo>
                    <a:pt x="15725" y="1633"/>
                    <a:pt x="15690" y="1600"/>
                    <a:pt x="15655" y="1462"/>
                  </a:cubicBezTo>
                  <a:cubicBezTo>
                    <a:pt x="15621" y="1494"/>
                    <a:pt x="15552" y="1494"/>
                    <a:pt x="15509" y="1494"/>
                  </a:cubicBezTo>
                  <a:cubicBezTo>
                    <a:pt x="15370" y="1355"/>
                    <a:pt x="15189" y="1290"/>
                    <a:pt x="15007" y="1224"/>
                  </a:cubicBezTo>
                  <a:cubicBezTo>
                    <a:pt x="14861" y="1151"/>
                    <a:pt x="14723" y="1151"/>
                    <a:pt x="14610" y="1021"/>
                  </a:cubicBezTo>
                  <a:cubicBezTo>
                    <a:pt x="14610" y="1021"/>
                    <a:pt x="14595" y="1006"/>
                    <a:pt x="14585" y="1006"/>
                  </a:cubicBezTo>
                  <a:cubicBezTo>
                    <a:pt x="14579" y="1006"/>
                    <a:pt x="14576" y="1010"/>
                    <a:pt x="14576" y="1021"/>
                  </a:cubicBezTo>
                  <a:cubicBezTo>
                    <a:pt x="14563" y="1025"/>
                    <a:pt x="14550" y="1026"/>
                    <a:pt x="14538" y="1026"/>
                  </a:cubicBezTo>
                  <a:cubicBezTo>
                    <a:pt x="14460" y="1026"/>
                    <a:pt x="14420" y="939"/>
                    <a:pt x="14359" y="882"/>
                  </a:cubicBezTo>
                  <a:cubicBezTo>
                    <a:pt x="14359" y="914"/>
                    <a:pt x="14325" y="914"/>
                    <a:pt x="14325" y="947"/>
                  </a:cubicBezTo>
                  <a:cubicBezTo>
                    <a:pt x="14256" y="914"/>
                    <a:pt x="14178" y="914"/>
                    <a:pt x="14144" y="882"/>
                  </a:cubicBezTo>
                  <a:cubicBezTo>
                    <a:pt x="13858" y="711"/>
                    <a:pt x="13565" y="580"/>
                    <a:pt x="13245" y="506"/>
                  </a:cubicBezTo>
                  <a:cubicBezTo>
                    <a:pt x="13176" y="506"/>
                    <a:pt x="13098" y="474"/>
                    <a:pt x="13029" y="474"/>
                  </a:cubicBezTo>
                  <a:cubicBezTo>
                    <a:pt x="12779" y="376"/>
                    <a:pt x="12528" y="302"/>
                    <a:pt x="12269" y="269"/>
                  </a:cubicBezTo>
                  <a:cubicBezTo>
                    <a:pt x="12165" y="237"/>
                    <a:pt x="12052" y="172"/>
                    <a:pt x="11984" y="172"/>
                  </a:cubicBezTo>
                  <a:cubicBezTo>
                    <a:pt x="11949" y="178"/>
                    <a:pt x="11914" y="180"/>
                    <a:pt x="11879" y="180"/>
                  </a:cubicBezTo>
                  <a:cubicBezTo>
                    <a:pt x="11775" y="180"/>
                    <a:pt x="11674" y="159"/>
                    <a:pt x="11584" y="159"/>
                  </a:cubicBezTo>
                  <a:cubicBezTo>
                    <a:pt x="11548" y="159"/>
                    <a:pt x="11514" y="163"/>
                    <a:pt x="11483" y="172"/>
                  </a:cubicBezTo>
                  <a:cubicBezTo>
                    <a:pt x="11463" y="180"/>
                    <a:pt x="11443" y="184"/>
                    <a:pt x="11422" y="184"/>
                  </a:cubicBezTo>
                  <a:cubicBezTo>
                    <a:pt x="11360" y="184"/>
                    <a:pt x="11301" y="146"/>
                    <a:pt x="11301" y="66"/>
                  </a:cubicBezTo>
                  <a:cubicBezTo>
                    <a:pt x="11228" y="66"/>
                    <a:pt x="11146" y="74"/>
                    <a:pt x="11060" y="74"/>
                  </a:cubicBezTo>
                  <a:cubicBezTo>
                    <a:pt x="10975" y="74"/>
                    <a:pt x="10886" y="66"/>
                    <a:pt x="10800" y="33"/>
                  </a:cubicBezTo>
                  <a:lnTo>
                    <a:pt x="10688" y="33"/>
                  </a:lnTo>
                  <a:cubicBezTo>
                    <a:pt x="10641" y="33"/>
                    <a:pt x="10591" y="47"/>
                    <a:pt x="10553" y="47"/>
                  </a:cubicBezTo>
                  <a:cubicBezTo>
                    <a:pt x="10534" y="47"/>
                    <a:pt x="10517" y="44"/>
                    <a:pt x="10506" y="33"/>
                  </a:cubicBezTo>
                  <a:cubicBezTo>
                    <a:pt x="10454" y="17"/>
                    <a:pt x="10409" y="8"/>
                    <a:pt x="10368" y="8"/>
                  </a:cubicBezTo>
                  <a:cubicBezTo>
                    <a:pt x="10327" y="8"/>
                    <a:pt x="10290" y="17"/>
                    <a:pt x="10255" y="33"/>
                  </a:cubicBezTo>
                  <a:cubicBezTo>
                    <a:pt x="10226" y="61"/>
                    <a:pt x="10189" y="71"/>
                    <a:pt x="10148" y="71"/>
                  </a:cubicBezTo>
                  <a:cubicBezTo>
                    <a:pt x="10093" y="71"/>
                    <a:pt x="10031" y="52"/>
                    <a:pt x="9970" y="33"/>
                  </a:cubicBezTo>
                  <a:cubicBezTo>
                    <a:pt x="9936" y="33"/>
                    <a:pt x="9858" y="33"/>
                    <a:pt x="978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38" name="Google Shape;754;p3"/>
            <p:cNvSpPr/>
            <p:nvPr/>
          </p:nvSpPr>
          <p:spPr>
            <a:xfrm>
              <a:off x="98823" y="119089"/>
              <a:ext cx="767527" cy="791791"/>
            </a:xfrm>
            <a:custGeom>
              <a:avLst/>
              <a:gdLst/>
              <a:ahLst/>
              <a:cxnLst>
                <a:cxn ang="0">
                  <a:pos x="wd2" y="hd2"/>
                </a:cxn>
                <a:cxn ang="5400000">
                  <a:pos x="wd2" y="hd2"/>
                </a:cxn>
                <a:cxn ang="10800000">
                  <a:pos x="wd2" y="hd2"/>
                </a:cxn>
                <a:cxn ang="16200000">
                  <a:pos x="wd2" y="hd2"/>
                </a:cxn>
              </a:cxnLst>
              <a:rect l="0" t="0" r="r" b="b"/>
              <a:pathLst>
                <a:path w="21578" h="21600" extrusionOk="0">
                  <a:moveTo>
                    <a:pt x="9932" y="366"/>
                  </a:moveTo>
                  <a:cubicBezTo>
                    <a:pt x="10261" y="366"/>
                    <a:pt x="10577" y="440"/>
                    <a:pt x="10903" y="440"/>
                  </a:cubicBezTo>
                  <a:cubicBezTo>
                    <a:pt x="10986" y="440"/>
                    <a:pt x="11070" y="436"/>
                    <a:pt x="11155" y="423"/>
                  </a:cubicBezTo>
                  <a:cubicBezTo>
                    <a:pt x="11306" y="497"/>
                    <a:pt x="11504" y="460"/>
                    <a:pt x="11665" y="533"/>
                  </a:cubicBezTo>
                  <a:cubicBezTo>
                    <a:pt x="11902" y="570"/>
                    <a:pt x="12139" y="617"/>
                    <a:pt x="12375" y="653"/>
                  </a:cubicBezTo>
                  <a:cubicBezTo>
                    <a:pt x="12536" y="690"/>
                    <a:pt x="12649" y="726"/>
                    <a:pt x="12810" y="763"/>
                  </a:cubicBezTo>
                  <a:cubicBezTo>
                    <a:pt x="12923" y="799"/>
                    <a:pt x="13085" y="846"/>
                    <a:pt x="13246" y="846"/>
                  </a:cubicBezTo>
                  <a:cubicBezTo>
                    <a:pt x="13359" y="883"/>
                    <a:pt x="13482" y="883"/>
                    <a:pt x="13595" y="956"/>
                  </a:cubicBezTo>
                  <a:cubicBezTo>
                    <a:pt x="13794" y="1075"/>
                    <a:pt x="14030" y="1149"/>
                    <a:pt x="14268" y="1222"/>
                  </a:cubicBezTo>
                  <a:cubicBezTo>
                    <a:pt x="14343" y="1222"/>
                    <a:pt x="14466" y="1305"/>
                    <a:pt x="14542" y="1341"/>
                  </a:cubicBezTo>
                  <a:cubicBezTo>
                    <a:pt x="14778" y="1488"/>
                    <a:pt x="15014" y="1571"/>
                    <a:pt x="15251" y="1681"/>
                  </a:cubicBezTo>
                  <a:cubicBezTo>
                    <a:pt x="15450" y="1764"/>
                    <a:pt x="15611" y="1874"/>
                    <a:pt x="15762" y="1994"/>
                  </a:cubicBezTo>
                  <a:cubicBezTo>
                    <a:pt x="15961" y="2104"/>
                    <a:pt x="16159" y="2260"/>
                    <a:pt x="16320" y="2370"/>
                  </a:cubicBezTo>
                  <a:cubicBezTo>
                    <a:pt x="16708" y="2599"/>
                    <a:pt x="17030" y="2912"/>
                    <a:pt x="17380" y="3215"/>
                  </a:cubicBezTo>
                  <a:cubicBezTo>
                    <a:pt x="17655" y="3444"/>
                    <a:pt x="17929" y="3673"/>
                    <a:pt x="18213" y="3903"/>
                  </a:cubicBezTo>
                  <a:cubicBezTo>
                    <a:pt x="18326" y="4059"/>
                    <a:pt x="18449" y="4206"/>
                    <a:pt x="18562" y="4362"/>
                  </a:cubicBezTo>
                  <a:cubicBezTo>
                    <a:pt x="18639" y="4472"/>
                    <a:pt x="18762" y="4592"/>
                    <a:pt x="18837" y="4665"/>
                  </a:cubicBezTo>
                  <a:cubicBezTo>
                    <a:pt x="18998" y="4821"/>
                    <a:pt x="19074" y="4931"/>
                    <a:pt x="19159" y="5124"/>
                  </a:cubicBezTo>
                  <a:cubicBezTo>
                    <a:pt x="19234" y="5353"/>
                    <a:pt x="19433" y="5584"/>
                    <a:pt x="19584" y="5776"/>
                  </a:cubicBezTo>
                  <a:cubicBezTo>
                    <a:pt x="19745" y="5969"/>
                    <a:pt x="19821" y="6161"/>
                    <a:pt x="19944" y="6391"/>
                  </a:cubicBezTo>
                  <a:cubicBezTo>
                    <a:pt x="20058" y="6658"/>
                    <a:pt x="20143" y="6887"/>
                    <a:pt x="20219" y="7153"/>
                  </a:cubicBezTo>
                  <a:cubicBezTo>
                    <a:pt x="20256" y="7190"/>
                    <a:pt x="20256" y="7190"/>
                    <a:pt x="20256" y="7227"/>
                  </a:cubicBezTo>
                  <a:cubicBezTo>
                    <a:pt x="20493" y="7502"/>
                    <a:pt x="20530" y="7878"/>
                    <a:pt x="20653" y="8190"/>
                  </a:cubicBezTo>
                  <a:cubicBezTo>
                    <a:pt x="20691" y="8374"/>
                    <a:pt x="20767" y="8567"/>
                    <a:pt x="20852" y="8759"/>
                  </a:cubicBezTo>
                  <a:cubicBezTo>
                    <a:pt x="20890" y="8833"/>
                    <a:pt x="20890" y="8916"/>
                    <a:pt x="20928" y="9025"/>
                  </a:cubicBezTo>
                  <a:cubicBezTo>
                    <a:pt x="20928" y="9219"/>
                    <a:pt x="20966" y="9375"/>
                    <a:pt x="21004" y="9567"/>
                  </a:cubicBezTo>
                  <a:cubicBezTo>
                    <a:pt x="21051" y="9678"/>
                    <a:pt x="21051" y="9833"/>
                    <a:pt x="21089" y="9980"/>
                  </a:cubicBezTo>
                  <a:cubicBezTo>
                    <a:pt x="21127" y="10256"/>
                    <a:pt x="21165" y="10522"/>
                    <a:pt x="21203" y="10825"/>
                  </a:cubicBezTo>
                  <a:lnTo>
                    <a:pt x="21203" y="10981"/>
                  </a:lnTo>
                  <a:cubicBezTo>
                    <a:pt x="21127" y="11211"/>
                    <a:pt x="21165" y="11477"/>
                    <a:pt x="21203" y="11707"/>
                  </a:cubicBezTo>
                  <a:cubicBezTo>
                    <a:pt x="21203" y="11744"/>
                    <a:pt x="21240" y="11780"/>
                    <a:pt x="21240" y="11780"/>
                  </a:cubicBezTo>
                  <a:cubicBezTo>
                    <a:pt x="21165" y="11973"/>
                    <a:pt x="21165" y="12165"/>
                    <a:pt x="21165" y="12359"/>
                  </a:cubicBezTo>
                  <a:cubicBezTo>
                    <a:pt x="21127" y="12552"/>
                    <a:pt x="21127" y="12735"/>
                    <a:pt x="21127" y="12928"/>
                  </a:cubicBezTo>
                  <a:cubicBezTo>
                    <a:pt x="21089" y="13084"/>
                    <a:pt x="21051" y="13194"/>
                    <a:pt x="21051" y="13313"/>
                  </a:cubicBezTo>
                  <a:cubicBezTo>
                    <a:pt x="21004" y="13470"/>
                    <a:pt x="20966" y="13653"/>
                    <a:pt x="20928" y="13809"/>
                  </a:cubicBezTo>
                  <a:cubicBezTo>
                    <a:pt x="20852" y="14076"/>
                    <a:pt x="20814" y="14305"/>
                    <a:pt x="20729" y="14534"/>
                  </a:cubicBezTo>
                  <a:cubicBezTo>
                    <a:pt x="20653" y="14800"/>
                    <a:pt x="20530" y="15076"/>
                    <a:pt x="20417" y="15342"/>
                  </a:cubicBezTo>
                  <a:cubicBezTo>
                    <a:pt x="20256" y="15765"/>
                    <a:pt x="20058" y="16141"/>
                    <a:pt x="19868" y="16527"/>
                  </a:cubicBezTo>
                  <a:cubicBezTo>
                    <a:pt x="19821" y="16637"/>
                    <a:pt x="19745" y="16719"/>
                    <a:pt x="19707" y="16793"/>
                  </a:cubicBezTo>
                  <a:cubicBezTo>
                    <a:pt x="19395" y="17289"/>
                    <a:pt x="18998" y="17711"/>
                    <a:pt x="18639" y="18206"/>
                  </a:cubicBezTo>
                  <a:cubicBezTo>
                    <a:pt x="18639" y="18206"/>
                    <a:pt x="18600" y="18243"/>
                    <a:pt x="18562" y="18290"/>
                  </a:cubicBezTo>
                  <a:cubicBezTo>
                    <a:pt x="18364" y="18473"/>
                    <a:pt x="18127" y="18666"/>
                    <a:pt x="17929" y="18859"/>
                  </a:cubicBezTo>
                  <a:cubicBezTo>
                    <a:pt x="17740" y="19088"/>
                    <a:pt x="17540" y="19161"/>
                    <a:pt x="17342" y="19354"/>
                  </a:cubicBezTo>
                  <a:cubicBezTo>
                    <a:pt x="17181" y="19474"/>
                    <a:pt x="17030" y="19620"/>
                    <a:pt x="16831" y="19703"/>
                  </a:cubicBezTo>
                  <a:cubicBezTo>
                    <a:pt x="16557" y="19814"/>
                    <a:pt x="16273" y="19969"/>
                    <a:pt x="16036" y="20199"/>
                  </a:cubicBezTo>
                  <a:cubicBezTo>
                    <a:pt x="15961" y="20272"/>
                    <a:pt x="15800" y="20272"/>
                    <a:pt x="15724" y="20355"/>
                  </a:cubicBezTo>
                  <a:cubicBezTo>
                    <a:pt x="15374" y="20502"/>
                    <a:pt x="14977" y="20622"/>
                    <a:pt x="14580" y="20731"/>
                  </a:cubicBezTo>
                  <a:cubicBezTo>
                    <a:pt x="14466" y="20768"/>
                    <a:pt x="14343" y="20851"/>
                    <a:pt x="14230" y="20888"/>
                  </a:cubicBezTo>
                  <a:cubicBezTo>
                    <a:pt x="13955" y="20961"/>
                    <a:pt x="13671" y="20998"/>
                    <a:pt x="13397" y="21044"/>
                  </a:cubicBezTo>
                  <a:cubicBezTo>
                    <a:pt x="13359" y="21080"/>
                    <a:pt x="13321" y="21080"/>
                    <a:pt x="13284" y="21080"/>
                  </a:cubicBezTo>
                  <a:cubicBezTo>
                    <a:pt x="12923" y="21191"/>
                    <a:pt x="12611" y="21227"/>
                    <a:pt x="12252" y="21273"/>
                  </a:cubicBezTo>
                  <a:cubicBezTo>
                    <a:pt x="12063" y="21273"/>
                    <a:pt x="11902" y="21273"/>
                    <a:pt x="11741" y="21310"/>
                  </a:cubicBezTo>
                  <a:lnTo>
                    <a:pt x="11741" y="21273"/>
                  </a:lnTo>
                  <a:cubicBezTo>
                    <a:pt x="11583" y="21273"/>
                    <a:pt x="11443" y="21289"/>
                    <a:pt x="11310" y="21289"/>
                  </a:cubicBezTo>
                  <a:cubicBezTo>
                    <a:pt x="11244" y="21289"/>
                    <a:pt x="11179" y="21286"/>
                    <a:pt x="11117" y="21273"/>
                  </a:cubicBezTo>
                  <a:cubicBezTo>
                    <a:pt x="10881" y="21273"/>
                    <a:pt x="10643" y="21227"/>
                    <a:pt x="10445" y="21227"/>
                  </a:cubicBezTo>
                  <a:cubicBezTo>
                    <a:pt x="10048" y="21227"/>
                    <a:pt x="9650" y="21044"/>
                    <a:pt x="9300" y="21044"/>
                  </a:cubicBezTo>
                  <a:cubicBezTo>
                    <a:pt x="9177" y="21044"/>
                    <a:pt x="9063" y="20998"/>
                    <a:pt x="8940" y="20961"/>
                  </a:cubicBezTo>
                  <a:cubicBezTo>
                    <a:pt x="8468" y="20851"/>
                    <a:pt x="8042" y="20731"/>
                    <a:pt x="7607" y="20538"/>
                  </a:cubicBezTo>
                  <a:lnTo>
                    <a:pt x="7569" y="20538"/>
                  </a:lnTo>
                  <a:cubicBezTo>
                    <a:pt x="7171" y="20355"/>
                    <a:pt x="6774" y="20162"/>
                    <a:pt x="6386" y="19969"/>
                  </a:cubicBezTo>
                  <a:cubicBezTo>
                    <a:pt x="5865" y="19777"/>
                    <a:pt x="5478" y="19474"/>
                    <a:pt x="5081" y="19161"/>
                  </a:cubicBezTo>
                  <a:cubicBezTo>
                    <a:pt x="4843" y="19014"/>
                    <a:pt x="4607" y="18859"/>
                    <a:pt x="4371" y="18666"/>
                  </a:cubicBezTo>
                  <a:cubicBezTo>
                    <a:pt x="4257" y="18593"/>
                    <a:pt x="4134" y="18436"/>
                    <a:pt x="4021" y="18326"/>
                  </a:cubicBezTo>
                  <a:cubicBezTo>
                    <a:pt x="3898" y="18206"/>
                    <a:pt x="3736" y="18096"/>
                    <a:pt x="3623" y="17977"/>
                  </a:cubicBezTo>
                  <a:cubicBezTo>
                    <a:pt x="3500" y="17904"/>
                    <a:pt x="3424" y="17785"/>
                    <a:pt x="3349" y="17711"/>
                  </a:cubicBezTo>
                  <a:cubicBezTo>
                    <a:pt x="3264" y="17637"/>
                    <a:pt x="3150" y="17518"/>
                    <a:pt x="3075" y="17445"/>
                  </a:cubicBezTo>
                  <a:cubicBezTo>
                    <a:pt x="2753" y="17142"/>
                    <a:pt x="2554" y="16756"/>
                    <a:pt x="2280" y="16453"/>
                  </a:cubicBezTo>
                  <a:cubicBezTo>
                    <a:pt x="2166" y="16261"/>
                    <a:pt x="2006" y="16068"/>
                    <a:pt x="1892" y="15838"/>
                  </a:cubicBezTo>
                  <a:cubicBezTo>
                    <a:pt x="1731" y="15572"/>
                    <a:pt x="1571" y="15305"/>
                    <a:pt x="1419" y="15030"/>
                  </a:cubicBezTo>
                  <a:cubicBezTo>
                    <a:pt x="1258" y="14727"/>
                    <a:pt x="1135" y="14424"/>
                    <a:pt x="984" y="14112"/>
                  </a:cubicBezTo>
                  <a:cubicBezTo>
                    <a:pt x="861" y="13809"/>
                    <a:pt x="823" y="13470"/>
                    <a:pt x="624" y="13194"/>
                  </a:cubicBezTo>
                  <a:cubicBezTo>
                    <a:pt x="624" y="12818"/>
                    <a:pt x="472" y="12468"/>
                    <a:pt x="388" y="12092"/>
                  </a:cubicBezTo>
                  <a:cubicBezTo>
                    <a:pt x="349" y="11744"/>
                    <a:pt x="349" y="11404"/>
                    <a:pt x="274" y="11055"/>
                  </a:cubicBezTo>
                  <a:lnTo>
                    <a:pt x="274" y="10981"/>
                  </a:lnTo>
                  <a:cubicBezTo>
                    <a:pt x="236" y="10788"/>
                    <a:pt x="236" y="10559"/>
                    <a:pt x="236" y="10367"/>
                  </a:cubicBezTo>
                  <a:cubicBezTo>
                    <a:pt x="236" y="10064"/>
                    <a:pt x="274" y="9751"/>
                    <a:pt x="311" y="9485"/>
                  </a:cubicBezTo>
                  <a:lnTo>
                    <a:pt x="311" y="8879"/>
                  </a:lnTo>
                  <a:cubicBezTo>
                    <a:pt x="349" y="8649"/>
                    <a:pt x="349" y="8456"/>
                    <a:pt x="426" y="8227"/>
                  </a:cubicBezTo>
                  <a:cubicBezTo>
                    <a:pt x="510" y="7998"/>
                    <a:pt x="549" y="7768"/>
                    <a:pt x="587" y="7538"/>
                  </a:cubicBezTo>
                  <a:cubicBezTo>
                    <a:pt x="587" y="7419"/>
                    <a:pt x="624" y="7346"/>
                    <a:pt x="662" y="7227"/>
                  </a:cubicBezTo>
                  <a:cubicBezTo>
                    <a:pt x="785" y="6924"/>
                    <a:pt x="898" y="6621"/>
                    <a:pt x="1021" y="6308"/>
                  </a:cubicBezTo>
                  <a:cubicBezTo>
                    <a:pt x="1135" y="6005"/>
                    <a:pt x="1296" y="5739"/>
                    <a:pt x="1419" y="5436"/>
                  </a:cubicBezTo>
                  <a:cubicBezTo>
                    <a:pt x="1419" y="5353"/>
                    <a:pt x="1494" y="5316"/>
                    <a:pt x="1532" y="5280"/>
                  </a:cubicBezTo>
                  <a:cubicBezTo>
                    <a:pt x="1571" y="5207"/>
                    <a:pt x="1655" y="5087"/>
                    <a:pt x="1694" y="5014"/>
                  </a:cubicBezTo>
                  <a:cubicBezTo>
                    <a:pt x="1769" y="4931"/>
                    <a:pt x="1769" y="4821"/>
                    <a:pt x="1845" y="4784"/>
                  </a:cubicBezTo>
                  <a:cubicBezTo>
                    <a:pt x="2006" y="4628"/>
                    <a:pt x="2081" y="4436"/>
                    <a:pt x="2204" y="4242"/>
                  </a:cubicBezTo>
                  <a:cubicBezTo>
                    <a:pt x="2280" y="4132"/>
                    <a:pt x="2365" y="3976"/>
                    <a:pt x="2478" y="3903"/>
                  </a:cubicBezTo>
                  <a:cubicBezTo>
                    <a:pt x="2677" y="3637"/>
                    <a:pt x="2914" y="3371"/>
                    <a:pt x="3188" y="3178"/>
                  </a:cubicBezTo>
                  <a:cubicBezTo>
                    <a:pt x="3500" y="2912"/>
                    <a:pt x="3784" y="2599"/>
                    <a:pt x="4097" y="2370"/>
                  </a:cubicBezTo>
                  <a:cubicBezTo>
                    <a:pt x="4295" y="2223"/>
                    <a:pt x="4494" y="2104"/>
                    <a:pt x="4683" y="1994"/>
                  </a:cubicBezTo>
                  <a:cubicBezTo>
                    <a:pt x="4683" y="1994"/>
                    <a:pt x="4730" y="1947"/>
                    <a:pt x="4768" y="1947"/>
                  </a:cubicBezTo>
                  <a:cubicBezTo>
                    <a:pt x="5043" y="1681"/>
                    <a:pt x="5440" y="1534"/>
                    <a:pt x="5790" y="1341"/>
                  </a:cubicBezTo>
                  <a:lnTo>
                    <a:pt x="6500" y="993"/>
                  </a:lnTo>
                  <a:cubicBezTo>
                    <a:pt x="6623" y="956"/>
                    <a:pt x="6774" y="919"/>
                    <a:pt x="6897" y="919"/>
                  </a:cubicBezTo>
                  <a:cubicBezTo>
                    <a:pt x="7095" y="883"/>
                    <a:pt x="7285" y="799"/>
                    <a:pt x="7484" y="726"/>
                  </a:cubicBezTo>
                  <a:cubicBezTo>
                    <a:pt x="7720" y="653"/>
                    <a:pt x="7956" y="570"/>
                    <a:pt x="8193" y="570"/>
                  </a:cubicBezTo>
                  <a:cubicBezTo>
                    <a:pt x="8468" y="570"/>
                    <a:pt x="8704" y="497"/>
                    <a:pt x="8940" y="497"/>
                  </a:cubicBezTo>
                  <a:cubicBezTo>
                    <a:pt x="9177" y="460"/>
                    <a:pt x="9413" y="423"/>
                    <a:pt x="9650" y="386"/>
                  </a:cubicBezTo>
                  <a:cubicBezTo>
                    <a:pt x="9745" y="371"/>
                    <a:pt x="9839" y="366"/>
                    <a:pt x="9932" y="366"/>
                  </a:cubicBezTo>
                  <a:close/>
                  <a:moveTo>
                    <a:pt x="9582" y="0"/>
                  </a:moveTo>
                  <a:cubicBezTo>
                    <a:pt x="9255" y="0"/>
                    <a:pt x="8934" y="40"/>
                    <a:pt x="8629" y="111"/>
                  </a:cubicBezTo>
                  <a:cubicBezTo>
                    <a:pt x="8514" y="157"/>
                    <a:pt x="8430" y="157"/>
                    <a:pt x="8354" y="157"/>
                  </a:cubicBezTo>
                  <a:cubicBezTo>
                    <a:pt x="8193" y="194"/>
                    <a:pt x="7994" y="231"/>
                    <a:pt x="7843" y="231"/>
                  </a:cubicBezTo>
                  <a:cubicBezTo>
                    <a:pt x="7805" y="267"/>
                    <a:pt x="7720" y="304"/>
                    <a:pt x="7645" y="304"/>
                  </a:cubicBezTo>
                  <a:cubicBezTo>
                    <a:pt x="7370" y="386"/>
                    <a:pt x="7048" y="460"/>
                    <a:pt x="6736" y="533"/>
                  </a:cubicBezTo>
                  <a:cubicBezTo>
                    <a:pt x="6339" y="653"/>
                    <a:pt x="6026" y="883"/>
                    <a:pt x="5676" y="993"/>
                  </a:cubicBezTo>
                  <a:cubicBezTo>
                    <a:pt x="5440" y="1112"/>
                    <a:pt x="5242" y="1222"/>
                    <a:pt x="5004" y="1378"/>
                  </a:cubicBezTo>
                  <a:cubicBezTo>
                    <a:pt x="4768" y="1488"/>
                    <a:pt x="4532" y="1607"/>
                    <a:pt x="4333" y="1718"/>
                  </a:cubicBezTo>
                  <a:cubicBezTo>
                    <a:pt x="4257" y="1801"/>
                    <a:pt x="4210" y="1874"/>
                    <a:pt x="4134" y="1910"/>
                  </a:cubicBezTo>
                  <a:cubicBezTo>
                    <a:pt x="3699" y="2177"/>
                    <a:pt x="3387" y="2563"/>
                    <a:pt x="3027" y="2912"/>
                  </a:cubicBezTo>
                  <a:cubicBezTo>
                    <a:pt x="2753" y="3141"/>
                    <a:pt x="2554" y="3407"/>
                    <a:pt x="2317" y="3673"/>
                  </a:cubicBezTo>
                  <a:cubicBezTo>
                    <a:pt x="2043" y="3939"/>
                    <a:pt x="1807" y="4242"/>
                    <a:pt x="1608" y="4555"/>
                  </a:cubicBezTo>
                  <a:cubicBezTo>
                    <a:pt x="1371" y="4977"/>
                    <a:pt x="1097" y="5390"/>
                    <a:pt x="946" y="5850"/>
                  </a:cubicBezTo>
                  <a:cubicBezTo>
                    <a:pt x="861" y="6079"/>
                    <a:pt x="747" y="6308"/>
                    <a:pt x="662" y="6538"/>
                  </a:cubicBezTo>
                  <a:cubicBezTo>
                    <a:pt x="510" y="6960"/>
                    <a:pt x="388" y="7346"/>
                    <a:pt x="274" y="7805"/>
                  </a:cubicBezTo>
                  <a:cubicBezTo>
                    <a:pt x="236" y="8145"/>
                    <a:pt x="113" y="8493"/>
                    <a:pt x="75" y="8833"/>
                  </a:cubicBezTo>
                  <a:cubicBezTo>
                    <a:pt x="37" y="9293"/>
                    <a:pt x="0" y="9751"/>
                    <a:pt x="0" y="10210"/>
                  </a:cubicBezTo>
                  <a:cubicBezTo>
                    <a:pt x="37" y="10522"/>
                    <a:pt x="0" y="10862"/>
                    <a:pt x="75" y="11211"/>
                  </a:cubicBezTo>
                  <a:cubicBezTo>
                    <a:pt x="113" y="11441"/>
                    <a:pt x="113" y="11670"/>
                    <a:pt x="151" y="11899"/>
                  </a:cubicBezTo>
                  <a:cubicBezTo>
                    <a:pt x="151" y="12010"/>
                    <a:pt x="236" y="12129"/>
                    <a:pt x="236" y="12239"/>
                  </a:cubicBezTo>
                  <a:cubicBezTo>
                    <a:pt x="274" y="12625"/>
                    <a:pt x="388" y="13010"/>
                    <a:pt x="510" y="13387"/>
                  </a:cubicBezTo>
                  <a:cubicBezTo>
                    <a:pt x="549" y="13616"/>
                    <a:pt x="662" y="13809"/>
                    <a:pt x="785" y="14039"/>
                  </a:cubicBezTo>
                  <a:cubicBezTo>
                    <a:pt x="898" y="14268"/>
                    <a:pt x="946" y="14534"/>
                    <a:pt x="1059" y="14764"/>
                  </a:cubicBezTo>
                  <a:lnTo>
                    <a:pt x="1419" y="15453"/>
                  </a:lnTo>
                  <a:cubicBezTo>
                    <a:pt x="1494" y="15608"/>
                    <a:pt x="1571" y="15801"/>
                    <a:pt x="1694" y="15948"/>
                  </a:cubicBezTo>
                  <a:cubicBezTo>
                    <a:pt x="1968" y="16371"/>
                    <a:pt x="2204" y="16756"/>
                    <a:pt x="2478" y="17142"/>
                  </a:cubicBezTo>
                  <a:cubicBezTo>
                    <a:pt x="2753" y="17482"/>
                    <a:pt x="3027" y="17785"/>
                    <a:pt x="3311" y="18096"/>
                  </a:cubicBezTo>
                  <a:cubicBezTo>
                    <a:pt x="3699" y="18436"/>
                    <a:pt x="4059" y="18785"/>
                    <a:pt x="4446" y="19088"/>
                  </a:cubicBezTo>
                  <a:cubicBezTo>
                    <a:pt x="4607" y="19244"/>
                    <a:pt x="4806" y="19354"/>
                    <a:pt x="4966" y="19474"/>
                  </a:cubicBezTo>
                  <a:cubicBezTo>
                    <a:pt x="5156" y="19583"/>
                    <a:pt x="5393" y="19703"/>
                    <a:pt x="5553" y="19850"/>
                  </a:cubicBezTo>
                  <a:cubicBezTo>
                    <a:pt x="5752" y="20006"/>
                    <a:pt x="5950" y="20125"/>
                    <a:pt x="6187" y="20236"/>
                  </a:cubicBezTo>
                  <a:cubicBezTo>
                    <a:pt x="6500" y="20428"/>
                    <a:pt x="6812" y="20585"/>
                    <a:pt x="7171" y="20695"/>
                  </a:cubicBezTo>
                  <a:cubicBezTo>
                    <a:pt x="7569" y="20851"/>
                    <a:pt x="7919" y="21044"/>
                    <a:pt x="8316" y="21117"/>
                  </a:cubicBezTo>
                  <a:cubicBezTo>
                    <a:pt x="8789" y="21191"/>
                    <a:pt x="9224" y="21383"/>
                    <a:pt x="9698" y="21457"/>
                  </a:cubicBezTo>
                  <a:cubicBezTo>
                    <a:pt x="10010" y="21502"/>
                    <a:pt x="10322" y="21539"/>
                    <a:pt x="10643" y="21539"/>
                  </a:cubicBezTo>
                  <a:lnTo>
                    <a:pt x="10881" y="21539"/>
                  </a:lnTo>
                  <a:cubicBezTo>
                    <a:pt x="11107" y="21582"/>
                    <a:pt x="11337" y="21600"/>
                    <a:pt x="11570" y="21600"/>
                  </a:cubicBezTo>
                  <a:cubicBezTo>
                    <a:pt x="11734" y="21600"/>
                    <a:pt x="11899" y="21591"/>
                    <a:pt x="12063" y="21576"/>
                  </a:cubicBezTo>
                  <a:cubicBezTo>
                    <a:pt x="12214" y="21576"/>
                    <a:pt x="12413" y="21576"/>
                    <a:pt x="12574" y="21539"/>
                  </a:cubicBezTo>
                  <a:lnTo>
                    <a:pt x="12687" y="21539"/>
                  </a:lnTo>
                  <a:cubicBezTo>
                    <a:pt x="12923" y="21502"/>
                    <a:pt x="13161" y="21420"/>
                    <a:pt x="13397" y="21383"/>
                  </a:cubicBezTo>
                  <a:cubicBezTo>
                    <a:pt x="13595" y="21346"/>
                    <a:pt x="13794" y="21346"/>
                    <a:pt x="13993" y="21310"/>
                  </a:cubicBezTo>
                  <a:cubicBezTo>
                    <a:pt x="14230" y="21227"/>
                    <a:pt x="14466" y="21191"/>
                    <a:pt x="14665" y="21080"/>
                  </a:cubicBezTo>
                  <a:cubicBezTo>
                    <a:pt x="14977" y="20961"/>
                    <a:pt x="15289" y="20888"/>
                    <a:pt x="15564" y="20768"/>
                  </a:cubicBezTo>
                  <a:cubicBezTo>
                    <a:pt x="15762" y="20695"/>
                    <a:pt x="15961" y="20538"/>
                    <a:pt x="16159" y="20465"/>
                  </a:cubicBezTo>
                  <a:cubicBezTo>
                    <a:pt x="16434" y="20309"/>
                    <a:pt x="16708" y="20162"/>
                    <a:pt x="16983" y="19969"/>
                  </a:cubicBezTo>
                  <a:cubicBezTo>
                    <a:pt x="17266" y="19814"/>
                    <a:pt x="17503" y="19667"/>
                    <a:pt x="17693" y="19474"/>
                  </a:cubicBezTo>
                  <a:cubicBezTo>
                    <a:pt x="17891" y="19354"/>
                    <a:pt x="18052" y="19207"/>
                    <a:pt x="18250" y="19051"/>
                  </a:cubicBezTo>
                  <a:cubicBezTo>
                    <a:pt x="18326" y="18978"/>
                    <a:pt x="18449" y="18859"/>
                    <a:pt x="18525" y="18785"/>
                  </a:cubicBezTo>
                  <a:cubicBezTo>
                    <a:pt x="18639" y="18666"/>
                    <a:pt x="18800" y="18556"/>
                    <a:pt x="18923" y="18436"/>
                  </a:cubicBezTo>
                  <a:cubicBezTo>
                    <a:pt x="19159" y="18133"/>
                    <a:pt x="19348" y="17867"/>
                    <a:pt x="19584" y="17555"/>
                  </a:cubicBezTo>
                  <a:cubicBezTo>
                    <a:pt x="19707" y="17408"/>
                    <a:pt x="19821" y="17289"/>
                    <a:pt x="19906" y="17142"/>
                  </a:cubicBezTo>
                  <a:cubicBezTo>
                    <a:pt x="20020" y="16985"/>
                    <a:pt x="20143" y="16829"/>
                    <a:pt x="20219" y="16637"/>
                  </a:cubicBezTo>
                  <a:cubicBezTo>
                    <a:pt x="20294" y="16490"/>
                    <a:pt x="20379" y="16371"/>
                    <a:pt x="20455" y="16224"/>
                  </a:cubicBezTo>
                  <a:cubicBezTo>
                    <a:pt x="20493" y="16105"/>
                    <a:pt x="20530" y="15994"/>
                    <a:pt x="20578" y="15911"/>
                  </a:cubicBezTo>
                  <a:cubicBezTo>
                    <a:pt x="20616" y="15765"/>
                    <a:pt x="20691" y="15645"/>
                    <a:pt x="20729" y="15489"/>
                  </a:cubicBezTo>
                  <a:cubicBezTo>
                    <a:pt x="20814" y="15305"/>
                    <a:pt x="20890" y="15076"/>
                    <a:pt x="20966" y="14847"/>
                  </a:cubicBezTo>
                  <a:cubicBezTo>
                    <a:pt x="21051" y="14690"/>
                    <a:pt x="21089" y="14534"/>
                    <a:pt x="21165" y="14387"/>
                  </a:cubicBezTo>
                  <a:cubicBezTo>
                    <a:pt x="21240" y="14076"/>
                    <a:pt x="21326" y="13773"/>
                    <a:pt x="21401" y="13470"/>
                  </a:cubicBezTo>
                  <a:cubicBezTo>
                    <a:pt x="21439" y="13239"/>
                    <a:pt x="21477" y="13010"/>
                    <a:pt x="21477" y="12735"/>
                  </a:cubicBezTo>
                  <a:cubicBezTo>
                    <a:pt x="21477" y="12662"/>
                    <a:pt x="21439" y="12588"/>
                    <a:pt x="21477" y="12552"/>
                  </a:cubicBezTo>
                  <a:cubicBezTo>
                    <a:pt x="21600" y="12276"/>
                    <a:pt x="21524" y="11973"/>
                    <a:pt x="21562" y="11707"/>
                  </a:cubicBezTo>
                  <a:cubicBezTo>
                    <a:pt x="21600" y="11477"/>
                    <a:pt x="21562" y="11284"/>
                    <a:pt x="21524" y="11055"/>
                  </a:cubicBezTo>
                  <a:lnTo>
                    <a:pt x="21562" y="11055"/>
                  </a:lnTo>
                  <a:lnTo>
                    <a:pt x="21562" y="10559"/>
                  </a:lnTo>
                  <a:cubicBezTo>
                    <a:pt x="21562" y="10522"/>
                    <a:pt x="21524" y="10440"/>
                    <a:pt x="21524" y="10403"/>
                  </a:cubicBezTo>
                  <a:cubicBezTo>
                    <a:pt x="21524" y="10293"/>
                    <a:pt x="21477" y="10137"/>
                    <a:pt x="21477" y="10027"/>
                  </a:cubicBezTo>
                  <a:cubicBezTo>
                    <a:pt x="21439" y="9944"/>
                    <a:pt x="21477" y="9907"/>
                    <a:pt x="21439" y="9833"/>
                  </a:cubicBezTo>
                  <a:cubicBezTo>
                    <a:pt x="21401" y="9641"/>
                    <a:pt x="21363" y="9412"/>
                    <a:pt x="21288" y="9182"/>
                  </a:cubicBezTo>
                  <a:cubicBezTo>
                    <a:pt x="21240" y="8990"/>
                    <a:pt x="21240" y="8796"/>
                    <a:pt x="21165" y="8604"/>
                  </a:cubicBezTo>
                  <a:cubicBezTo>
                    <a:pt x="21089" y="8301"/>
                    <a:pt x="20928" y="7998"/>
                    <a:pt x="20852" y="7648"/>
                  </a:cubicBezTo>
                  <a:cubicBezTo>
                    <a:pt x="20767" y="7227"/>
                    <a:pt x="20578" y="6887"/>
                    <a:pt x="20417" y="6501"/>
                  </a:cubicBezTo>
                  <a:cubicBezTo>
                    <a:pt x="20294" y="6235"/>
                    <a:pt x="20143" y="5932"/>
                    <a:pt x="19982" y="5666"/>
                  </a:cubicBezTo>
                  <a:cubicBezTo>
                    <a:pt x="19944" y="5620"/>
                    <a:pt x="19906" y="5584"/>
                    <a:pt x="19906" y="5584"/>
                  </a:cubicBezTo>
                  <a:cubicBezTo>
                    <a:pt x="19745" y="5353"/>
                    <a:pt x="19632" y="5161"/>
                    <a:pt x="19509" y="4977"/>
                  </a:cubicBezTo>
                  <a:cubicBezTo>
                    <a:pt x="19310" y="4702"/>
                    <a:pt x="19197" y="4436"/>
                    <a:pt x="18960" y="4242"/>
                  </a:cubicBezTo>
                  <a:cubicBezTo>
                    <a:pt x="18875" y="4169"/>
                    <a:pt x="18837" y="4096"/>
                    <a:pt x="18762" y="4013"/>
                  </a:cubicBezTo>
                  <a:cubicBezTo>
                    <a:pt x="18600" y="3829"/>
                    <a:pt x="18401" y="3600"/>
                    <a:pt x="18213" y="3407"/>
                  </a:cubicBezTo>
                  <a:cubicBezTo>
                    <a:pt x="18052" y="3215"/>
                    <a:pt x="17816" y="3058"/>
                    <a:pt x="17617" y="2865"/>
                  </a:cubicBezTo>
                  <a:cubicBezTo>
                    <a:pt x="17540" y="2829"/>
                    <a:pt x="17456" y="2755"/>
                    <a:pt x="17380" y="2682"/>
                  </a:cubicBezTo>
                  <a:cubicBezTo>
                    <a:pt x="17219" y="2526"/>
                    <a:pt x="17030" y="2370"/>
                    <a:pt x="16869" y="2260"/>
                  </a:cubicBezTo>
                  <a:cubicBezTo>
                    <a:pt x="16671" y="2104"/>
                    <a:pt x="16434" y="1994"/>
                    <a:pt x="16235" y="1837"/>
                  </a:cubicBezTo>
                  <a:cubicBezTo>
                    <a:pt x="16159" y="1801"/>
                    <a:pt x="16084" y="1681"/>
                    <a:pt x="15961" y="1644"/>
                  </a:cubicBezTo>
                  <a:cubicBezTo>
                    <a:pt x="15800" y="1534"/>
                    <a:pt x="15687" y="1452"/>
                    <a:pt x="15526" y="1378"/>
                  </a:cubicBezTo>
                  <a:cubicBezTo>
                    <a:pt x="15374" y="1305"/>
                    <a:pt x="15175" y="1222"/>
                    <a:pt x="15014" y="1149"/>
                  </a:cubicBezTo>
                  <a:cubicBezTo>
                    <a:pt x="14778" y="1030"/>
                    <a:pt x="14542" y="956"/>
                    <a:pt x="14343" y="846"/>
                  </a:cubicBezTo>
                  <a:cubicBezTo>
                    <a:pt x="13870" y="653"/>
                    <a:pt x="13397" y="460"/>
                    <a:pt x="12923" y="341"/>
                  </a:cubicBezTo>
                  <a:cubicBezTo>
                    <a:pt x="12649" y="267"/>
                    <a:pt x="12375" y="194"/>
                    <a:pt x="12063" y="157"/>
                  </a:cubicBezTo>
                  <a:cubicBezTo>
                    <a:pt x="11940" y="157"/>
                    <a:pt x="11779" y="157"/>
                    <a:pt x="11627" y="111"/>
                  </a:cubicBezTo>
                  <a:cubicBezTo>
                    <a:pt x="11268" y="38"/>
                    <a:pt x="10918" y="38"/>
                    <a:pt x="10520" y="1"/>
                  </a:cubicBezTo>
                  <a:cubicBezTo>
                    <a:pt x="10407" y="1"/>
                    <a:pt x="10284" y="38"/>
                    <a:pt x="10123" y="38"/>
                  </a:cubicBezTo>
                  <a:cubicBezTo>
                    <a:pt x="9943" y="11"/>
                    <a:pt x="9761" y="0"/>
                    <a:pt x="95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39" name="Google Shape;755;p3"/>
            <p:cNvSpPr/>
            <p:nvPr/>
          </p:nvSpPr>
          <p:spPr>
            <a:xfrm>
              <a:off x="124395" y="147664"/>
              <a:ext cx="713873" cy="737107"/>
            </a:xfrm>
            <a:custGeom>
              <a:avLst/>
              <a:gdLst/>
              <a:ahLst/>
              <a:cxnLst>
                <a:cxn ang="0">
                  <a:pos x="wd2" y="hd2"/>
                </a:cxn>
                <a:cxn ang="5400000">
                  <a:pos x="wd2" y="hd2"/>
                </a:cxn>
                <a:cxn ang="10800000">
                  <a:pos x="wd2" y="hd2"/>
                </a:cxn>
                <a:cxn ang="16200000">
                  <a:pos x="wd2" y="hd2"/>
                </a:cxn>
              </a:cxnLst>
              <a:rect l="0" t="0" r="r" b="b"/>
              <a:pathLst>
                <a:path w="21562" h="21600" extrusionOk="0">
                  <a:moveTo>
                    <a:pt x="9796" y="716"/>
                  </a:moveTo>
                  <a:cubicBezTo>
                    <a:pt x="9884" y="716"/>
                    <a:pt x="9973" y="728"/>
                    <a:pt x="10063" y="761"/>
                  </a:cubicBezTo>
                  <a:lnTo>
                    <a:pt x="10195" y="761"/>
                  </a:lnTo>
                  <a:cubicBezTo>
                    <a:pt x="10261" y="738"/>
                    <a:pt x="10325" y="728"/>
                    <a:pt x="10389" y="728"/>
                  </a:cubicBezTo>
                  <a:cubicBezTo>
                    <a:pt x="10534" y="728"/>
                    <a:pt x="10677" y="776"/>
                    <a:pt x="10825" y="811"/>
                  </a:cubicBezTo>
                  <a:lnTo>
                    <a:pt x="11120" y="811"/>
                  </a:lnTo>
                  <a:cubicBezTo>
                    <a:pt x="11252" y="811"/>
                    <a:pt x="11334" y="811"/>
                    <a:pt x="11466" y="851"/>
                  </a:cubicBezTo>
                  <a:cubicBezTo>
                    <a:pt x="11507" y="851"/>
                    <a:pt x="11548" y="889"/>
                    <a:pt x="11588" y="889"/>
                  </a:cubicBezTo>
                  <a:cubicBezTo>
                    <a:pt x="11634" y="856"/>
                    <a:pt x="11677" y="842"/>
                    <a:pt x="11718" y="842"/>
                  </a:cubicBezTo>
                  <a:cubicBezTo>
                    <a:pt x="11830" y="842"/>
                    <a:pt x="11929" y="940"/>
                    <a:pt x="12055" y="969"/>
                  </a:cubicBezTo>
                  <a:cubicBezTo>
                    <a:pt x="12106" y="938"/>
                    <a:pt x="12149" y="926"/>
                    <a:pt x="12189" y="926"/>
                  </a:cubicBezTo>
                  <a:cubicBezTo>
                    <a:pt x="12256" y="926"/>
                    <a:pt x="12315" y="959"/>
                    <a:pt x="12391" y="1008"/>
                  </a:cubicBezTo>
                  <a:cubicBezTo>
                    <a:pt x="12442" y="1008"/>
                    <a:pt x="12523" y="1057"/>
                    <a:pt x="12564" y="1057"/>
                  </a:cubicBezTo>
                  <a:cubicBezTo>
                    <a:pt x="12899" y="1057"/>
                    <a:pt x="13153" y="1176"/>
                    <a:pt x="13407" y="1254"/>
                  </a:cubicBezTo>
                  <a:cubicBezTo>
                    <a:pt x="13499" y="1304"/>
                    <a:pt x="13580" y="1343"/>
                    <a:pt x="13621" y="1383"/>
                  </a:cubicBezTo>
                  <a:cubicBezTo>
                    <a:pt x="13662" y="1383"/>
                    <a:pt x="13753" y="1343"/>
                    <a:pt x="13794" y="1343"/>
                  </a:cubicBezTo>
                  <a:cubicBezTo>
                    <a:pt x="13794" y="1383"/>
                    <a:pt x="13834" y="1383"/>
                    <a:pt x="13834" y="1383"/>
                  </a:cubicBezTo>
                  <a:cubicBezTo>
                    <a:pt x="13875" y="1462"/>
                    <a:pt x="13916" y="1501"/>
                    <a:pt x="13966" y="1501"/>
                  </a:cubicBezTo>
                  <a:cubicBezTo>
                    <a:pt x="14130" y="1551"/>
                    <a:pt x="14262" y="1590"/>
                    <a:pt x="14383" y="1629"/>
                  </a:cubicBezTo>
                  <a:cubicBezTo>
                    <a:pt x="14475" y="1669"/>
                    <a:pt x="14515" y="1708"/>
                    <a:pt x="14596" y="1748"/>
                  </a:cubicBezTo>
                  <a:lnTo>
                    <a:pt x="14678" y="1748"/>
                  </a:lnTo>
                  <a:cubicBezTo>
                    <a:pt x="14851" y="1836"/>
                    <a:pt x="14983" y="1916"/>
                    <a:pt x="15105" y="1994"/>
                  </a:cubicBezTo>
                  <a:cubicBezTo>
                    <a:pt x="15359" y="2202"/>
                    <a:pt x="15694" y="2290"/>
                    <a:pt x="15908" y="2536"/>
                  </a:cubicBezTo>
                  <a:cubicBezTo>
                    <a:pt x="15949" y="2576"/>
                    <a:pt x="16081" y="2616"/>
                    <a:pt x="16121" y="2655"/>
                  </a:cubicBezTo>
                  <a:cubicBezTo>
                    <a:pt x="16253" y="2734"/>
                    <a:pt x="16376" y="2822"/>
                    <a:pt x="16508" y="2941"/>
                  </a:cubicBezTo>
                  <a:cubicBezTo>
                    <a:pt x="16671" y="3070"/>
                    <a:pt x="16844" y="3227"/>
                    <a:pt x="16965" y="3355"/>
                  </a:cubicBezTo>
                  <a:cubicBezTo>
                    <a:pt x="17056" y="3394"/>
                    <a:pt x="17138" y="3434"/>
                    <a:pt x="17219" y="3473"/>
                  </a:cubicBezTo>
                  <a:cubicBezTo>
                    <a:pt x="17310" y="3562"/>
                    <a:pt x="17392" y="3681"/>
                    <a:pt x="17474" y="3770"/>
                  </a:cubicBezTo>
                  <a:cubicBezTo>
                    <a:pt x="17819" y="4016"/>
                    <a:pt x="18114" y="4302"/>
                    <a:pt x="18328" y="4667"/>
                  </a:cubicBezTo>
                  <a:cubicBezTo>
                    <a:pt x="18368" y="4755"/>
                    <a:pt x="18490" y="4835"/>
                    <a:pt x="18581" y="4913"/>
                  </a:cubicBezTo>
                  <a:cubicBezTo>
                    <a:pt x="18663" y="5041"/>
                    <a:pt x="18744" y="5199"/>
                    <a:pt x="18835" y="5327"/>
                  </a:cubicBezTo>
                  <a:cubicBezTo>
                    <a:pt x="18876" y="5367"/>
                    <a:pt x="18876" y="5446"/>
                    <a:pt x="18917" y="5495"/>
                  </a:cubicBezTo>
                  <a:cubicBezTo>
                    <a:pt x="19090" y="5613"/>
                    <a:pt x="19171" y="5821"/>
                    <a:pt x="19252" y="5989"/>
                  </a:cubicBezTo>
                  <a:cubicBezTo>
                    <a:pt x="19385" y="6186"/>
                    <a:pt x="19506" y="6353"/>
                    <a:pt x="19597" y="6560"/>
                  </a:cubicBezTo>
                  <a:cubicBezTo>
                    <a:pt x="19679" y="6678"/>
                    <a:pt x="19720" y="6807"/>
                    <a:pt x="19760" y="6926"/>
                  </a:cubicBezTo>
                  <a:cubicBezTo>
                    <a:pt x="19892" y="7172"/>
                    <a:pt x="20015" y="7418"/>
                    <a:pt x="20106" y="7665"/>
                  </a:cubicBezTo>
                  <a:cubicBezTo>
                    <a:pt x="20188" y="7793"/>
                    <a:pt x="20228" y="7960"/>
                    <a:pt x="20269" y="8079"/>
                  </a:cubicBezTo>
                  <a:cubicBezTo>
                    <a:pt x="20320" y="8286"/>
                    <a:pt x="20360" y="8454"/>
                    <a:pt x="20442" y="8612"/>
                  </a:cubicBezTo>
                  <a:cubicBezTo>
                    <a:pt x="20522" y="8779"/>
                    <a:pt x="20574" y="8897"/>
                    <a:pt x="20574" y="9065"/>
                  </a:cubicBezTo>
                  <a:cubicBezTo>
                    <a:pt x="20615" y="9233"/>
                    <a:pt x="20615" y="9440"/>
                    <a:pt x="20655" y="9597"/>
                  </a:cubicBezTo>
                  <a:cubicBezTo>
                    <a:pt x="20655" y="9637"/>
                    <a:pt x="20695" y="9637"/>
                    <a:pt x="20736" y="9637"/>
                  </a:cubicBezTo>
                  <a:cubicBezTo>
                    <a:pt x="20736" y="9765"/>
                    <a:pt x="20777" y="9845"/>
                    <a:pt x="20777" y="9933"/>
                  </a:cubicBezTo>
                  <a:lnTo>
                    <a:pt x="20777" y="10091"/>
                  </a:lnTo>
                  <a:cubicBezTo>
                    <a:pt x="20777" y="10131"/>
                    <a:pt x="20736" y="10131"/>
                    <a:pt x="20736" y="10179"/>
                  </a:cubicBezTo>
                  <a:cubicBezTo>
                    <a:pt x="20777" y="10377"/>
                    <a:pt x="20777" y="10584"/>
                    <a:pt x="20828" y="10751"/>
                  </a:cubicBezTo>
                  <a:lnTo>
                    <a:pt x="20828" y="11038"/>
                  </a:lnTo>
                  <a:cubicBezTo>
                    <a:pt x="20828" y="11205"/>
                    <a:pt x="20868" y="11363"/>
                    <a:pt x="20868" y="11531"/>
                  </a:cubicBezTo>
                  <a:cubicBezTo>
                    <a:pt x="20868" y="11816"/>
                    <a:pt x="20828" y="12152"/>
                    <a:pt x="20777" y="12438"/>
                  </a:cubicBezTo>
                  <a:lnTo>
                    <a:pt x="20777" y="12684"/>
                  </a:lnTo>
                  <a:cubicBezTo>
                    <a:pt x="20828" y="12932"/>
                    <a:pt x="20736" y="13089"/>
                    <a:pt x="20655" y="13296"/>
                  </a:cubicBezTo>
                  <a:cubicBezTo>
                    <a:pt x="20615" y="13424"/>
                    <a:pt x="20615" y="13543"/>
                    <a:pt x="20615" y="13671"/>
                  </a:cubicBezTo>
                  <a:cubicBezTo>
                    <a:pt x="20655" y="13878"/>
                    <a:pt x="20574" y="14035"/>
                    <a:pt x="20522" y="14203"/>
                  </a:cubicBezTo>
                  <a:cubicBezTo>
                    <a:pt x="20360" y="14657"/>
                    <a:pt x="20228" y="15061"/>
                    <a:pt x="20065" y="15475"/>
                  </a:cubicBezTo>
                  <a:cubicBezTo>
                    <a:pt x="19892" y="15851"/>
                    <a:pt x="19720" y="16215"/>
                    <a:pt x="19506" y="16540"/>
                  </a:cubicBezTo>
                  <a:cubicBezTo>
                    <a:pt x="19303" y="16954"/>
                    <a:pt x="18958" y="17280"/>
                    <a:pt x="18703" y="17655"/>
                  </a:cubicBezTo>
                  <a:cubicBezTo>
                    <a:pt x="18622" y="17773"/>
                    <a:pt x="18540" y="17941"/>
                    <a:pt x="18408" y="18070"/>
                  </a:cubicBezTo>
                  <a:cubicBezTo>
                    <a:pt x="18328" y="18188"/>
                    <a:pt x="18154" y="18267"/>
                    <a:pt x="18033" y="18395"/>
                  </a:cubicBezTo>
                  <a:cubicBezTo>
                    <a:pt x="17981" y="18434"/>
                    <a:pt x="17941" y="18473"/>
                    <a:pt x="17860" y="18562"/>
                  </a:cubicBezTo>
                  <a:cubicBezTo>
                    <a:pt x="17646" y="18759"/>
                    <a:pt x="17433" y="19007"/>
                    <a:pt x="17138" y="19173"/>
                  </a:cubicBezTo>
                  <a:cubicBezTo>
                    <a:pt x="17097" y="19173"/>
                    <a:pt x="17056" y="19213"/>
                    <a:pt x="17016" y="19253"/>
                  </a:cubicBezTo>
                  <a:cubicBezTo>
                    <a:pt x="16924" y="19302"/>
                    <a:pt x="16844" y="19341"/>
                    <a:pt x="16711" y="19381"/>
                  </a:cubicBezTo>
                  <a:cubicBezTo>
                    <a:pt x="16630" y="19459"/>
                    <a:pt x="16548" y="19549"/>
                    <a:pt x="16457" y="19627"/>
                  </a:cubicBezTo>
                  <a:cubicBezTo>
                    <a:pt x="16457" y="19667"/>
                    <a:pt x="16416" y="19707"/>
                    <a:pt x="16376" y="19707"/>
                  </a:cubicBezTo>
                  <a:cubicBezTo>
                    <a:pt x="16081" y="19745"/>
                    <a:pt x="15867" y="19953"/>
                    <a:pt x="15613" y="20081"/>
                  </a:cubicBezTo>
                  <a:cubicBezTo>
                    <a:pt x="15573" y="20081"/>
                    <a:pt x="15491" y="20121"/>
                    <a:pt x="15440" y="20121"/>
                  </a:cubicBezTo>
                  <a:cubicBezTo>
                    <a:pt x="15319" y="20199"/>
                    <a:pt x="15187" y="20289"/>
                    <a:pt x="15064" y="20367"/>
                  </a:cubicBezTo>
                  <a:lnTo>
                    <a:pt x="15105" y="20367"/>
                  </a:lnTo>
                  <a:lnTo>
                    <a:pt x="15105" y="20407"/>
                  </a:lnTo>
                  <a:cubicBezTo>
                    <a:pt x="15064" y="20446"/>
                    <a:pt x="15024" y="20485"/>
                    <a:pt x="14983" y="20485"/>
                  </a:cubicBezTo>
                  <a:cubicBezTo>
                    <a:pt x="14932" y="20485"/>
                    <a:pt x="14892" y="20485"/>
                    <a:pt x="14810" y="20446"/>
                  </a:cubicBezTo>
                  <a:cubicBezTo>
                    <a:pt x="14851" y="20407"/>
                    <a:pt x="14851" y="20407"/>
                    <a:pt x="14892" y="20407"/>
                  </a:cubicBezTo>
                  <a:lnTo>
                    <a:pt x="14678" y="20407"/>
                  </a:lnTo>
                  <a:cubicBezTo>
                    <a:pt x="14475" y="20535"/>
                    <a:pt x="14221" y="20613"/>
                    <a:pt x="14007" y="20732"/>
                  </a:cubicBezTo>
                  <a:cubicBezTo>
                    <a:pt x="13951" y="20701"/>
                    <a:pt x="13896" y="20689"/>
                    <a:pt x="13840" y="20689"/>
                  </a:cubicBezTo>
                  <a:cubicBezTo>
                    <a:pt x="13682" y="20689"/>
                    <a:pt x="13524" y="20781"/>
                    <a:pt x="13367" y="20781"/>
                  </a:cubicBezTo>
                  <a:cubicBezTo>
                    <a:pt x="13071" y="20939"/>
                    <a:pt x="12777" y="20900"/>
                    <a:pt x="12482" y="20939"/>
                  </a:cubicBezTo>
                  <a:cubicBezTo>
                    <a:pt x="12391" y="20939"/>
                    <a:pt x="12309" y="20978"/>
                    <a:pt x="12228" y="20978"/>
                  </a:cubicBezTo>
                  <a:lnTo>
                    <a:pt x="11934" y="20978"/>
                  </a:lnTo>
                  <a:cubicBezTo>
                    <a:pt x="11887" y="20959"/>
                    <a:pt x="11844" y="20949"/>
                    <a:pt x="11796" y="20949"/>
                  </a:cubicBezTo>
                  <a:cubicBezTo>
                    <a:pt x="11748" y="20949"/>
                    <a:pt x="11695" y="20959"/>
                    <a:pt x="11628" y="20978"/>
                  </a:cubicBezTo>
                  <a:cubicBezTo>
                    <a:pt x="11425" y="20978"/>
                    <a:pt x="11212" y="20978"/>
                    <a:pt x="10998" y="20939"/>
                  </a:cubicBezTo>
                  <a:cubicBezTo>
                    <a:pt x="10825" y="20939"/>
                    <a:pt x="10612" y="20900"/>
                    <a:pt x="10450" y="20900"/>
                  </a:cubicBezTo>
                  <a:cubicBezTo>
                    <a:pt x="10236" y="20860"/>
                    <a:pt x="9982" y="20860"/>
                    <a:pt x="9768" y="20821"/>
                  </a:cubicBezTo>
                  <a:cubicBezTo>
                    <a:pt x="9768" y="20860"/>
                    <a:pt x="9727" y="20900"/>
                    <a:pt x="9727" y="20939"/>
                  </a:cubicBezTo>
                  <a:cubicBezTo>
                    <a:pt x="9595" y="20860"/>
                    <a:pt x="9514" y="20781"/>
                    <a:pt x="9432" y="20732"/>
                  </a:cubicBezTo>
                  <a:cubicBezTo>
                    <a:pt x="9393" y="20781"/>
                    <a:pt x="9393" y="20821"/>
                    <a:pt x="9341" y="20900"/>
                  </a:cubicBezTo>
                  <a:cubicBezTo>
                    <a:pt x="9324" y="20905"/>
                    <a:pt x="9307" y="20907"/>
                    <a:pt x="9289" y="20907"/>
                  </a:cubicBezTo>
                  <a:cubicBezTo>
                    <a:pt x="9181" y="20907"/>
                    <a:pt x="9064" y="20821"/>
                    <a:pt x="8925" y="20821"/>
                  </a:cubicBezTo>
                  <a:cubicBezTo>
                    <a:pt x="9006" y="20781"/>
                    <a:pt x="9047" y="20732"/>
                    <a:pt x="9087" y="20692"/>
                  </a:cubicBezTo>
                  <a:cubicBezTo>
                    <a:pt x="8925" y="20653"/>
                    <a:pt x="8752" y="20613"/>
                    <a:pt x="8630" y="20574"/>
                  </a:cubicBezTo>
                  <a:cubicBezTo>
                    <a:pt x="8630" y="20613"/>
                    <a:pt x="8579" y="20653"/>
                    <a:pt x="8579" y="20692"/>
                  </a:cubicBezTo>
                  <a:cubicBezTo>
                    <a:pt x="8498" y="20613"/>
                    <a:pt x="8416" y="20535"/>
                    <a:pt x="8375" y="20485"/>
                  </a:cubicBezTo>
                  <a:cubicBezTo>
                    <a:pt x="8325" y="20485"/>
                    <a:pt x="8243" y="20485"/>
                    <a:pt x="8203" y="20446"/>
                  </a:cubicBezTo>
                  <a:cubicBezTo>
                    <a:pt x="8158" y="20515"/>
                    <a:pt x="8138" y="20548"/>
                    <a:pt x="8094" y="20548"/>
                  </a:cubicBezTo>
                  <a:cubicBezTo>
                    <a:pt x="8058" y="20548"/>
                    <a:pt x="8005" y="20526"/>
                    <a:pt x="7908" y="20485"/>
                  </a:cubicBezTo>
                  <a:lnTo>
                    <a:pt x="7908" y="20446"/>
                  </a:lnTo>
                  <a:cubicBezTo>
                    <a:pt x="7908" y="20446"/>
                    <a:pt x="7908" y="20407"/>
                    <a:pt x="7949" y="20407"/>
                  </a:cubicBezTo>
                  <a:cubicBezTo>
                    <a:pt x="7865" y="20331"/>
                    <a:pt x="7834" y="20304"/>
                    <a:pt x="7792" y="20304"/>
                  </a:cubicBezTo>
                  <a:cubicBezTo>
                    <a:pt x="7767" y="20304"/>
                    <a:pt x="7739" y="20313"/>
                    <a:pt x="7695" y="20327"/>
                  </a:cubicBezTo>
                  <a:cubicBezTo>
                    <a:pt x="7613" y="20289"/>
                    <a:pt x="7522" y="20199"/>
                    <a:pt x="7400" y="20199"/>
                  </a:cubicBezTo>
                  <a:cubicBezTo>
                    <a:pt x="7268" y="20199"/>
                    <a:pt x="7186" y="20160"/>
                    <a:pt x="7105" y="20081"/>
                  </a:cubicBezTo>
                  <a:cubicBezTo>
                    <a:pt x="7016" y="19968"/>
                    <a:pt x="6950" y="19914"/>
                    <a:pt x="6853" y="19914"/>
                  </a:cubicBezTo>
                  <a:cubicBezTo>
                    <a:pt x="6804" y="19914"/>
                    <a:pt x="6748" y="19927"/>
                    <a:pt x="6679" y="19953"/>
                  </a:cubicBezTo>
                  <a:cubicBezTo>
                    <a:pt x="6424" y="19835"/>
                    <a:pt x="6088" y="19745"/>
                    <a:pt x="5875" y="19459"/>
                  </a:cubicBezTo>
                  <a:lnTo>
                    <a:pt x="5784" y="19459"/>
                  </a:lnTo>
                  <a:cubicBezTo>
                    <a:pt x="5581" y="19341"/>
                    <a:pt x="5367" y="19173"/>
                    <a:pt x="5194" y="18967"/>
                  </a:cubicBezTo>
                  <a:cubicBezTo>
                    <a:pt x="5154" y="18967"/>
                    <a:pt x="5154" y="18927"/>
                    <a:pt x="5154" y="18927"/>
                  </a:cubicBezTo>
                  <a:cubicBezTo>
                    <a:pt x="5135" y="18931"/>
                    <a:pt x="5118" y="18933"/>
                    <a:pt x="5101" y="18933"/>
                  </a:cubicBezTo>
                  <a:cubicBezTo>
                    <a:pt x="4971" y="18933"/>
                    <a:pt x="4927" y="18799"/>
                    <a:pt x="4818" y="18720"/>
                  </a:cubicBezTo>
                  <a:cubicBezTo>
                    <a:pt x="4727" y="18602"/>
                    <a:pt x="4563" y="18641"/>
                    <a:pt x="4431" y="18513"/>
                  </a:cubicBezTo>
                  <a:cubicBezTo>
                    <a:pt x="4431" y="18473"/>
                    <a:pt x="4431" y="18434"/>
                    <a:pt x="4472" y="18355"/>
                  </a:cubicBezTo>
                  <a:cubicBezTo>
                    <a:pt x="4431" y="18355"/>
                    <a:pt x="4391" y="18316"/>
                    <a:pt x="4350" y="18267"/>
                  </a:cubicBezTo>
                  <a:lnTo>
                    <a:pt x="4350" y="18227"/>
                  </a:lnTo>
                  <a:cubicBezTo>
                    <a:pt x="4259" y="18227"/>
                    <a:pt x="4177" y="18188"/>
                    <a:pt x="4137" y="18148"/>
                  </a:cubicBezTo>
                  <a:cubicBezTo>
                    <a:pt x="4004" y="18108"/>
                    <a:pt x="3924" y="18020"/>
                    <a:pt x="3801" y="17980"/>
                  </a:cubicBezTo>
                  <a:lnTo>
                    <a:pt x="3751" y="17941"/>
                  </a:lnTo>
                  <a:cubicBezTo>
                    <a:pt x="3497" y="17576"/>
                    <a:pt x="3079" y="17330"/>
                    <a:pt x="2826" y="16954"/>
                  </a:cubicBezTo>
                  <a:cubicBezTo>
                    <a:pt x="2653" y="16708"/>
                    <a:pt x="2480" y="16501"/>
                    <a:pt x="2317" y="16254"/>
                  </a:cubicBezTo>
                  <a:cubicBezTo>
                    <a:pt x="2276" y="16176"/>
                    <a:pt x="2185" y="16097"/>
                    <a:pt x="2144" y="16008"/>
                  </a:cubicBezTo>
                  <a:cubicBezTo>
                    <a:pt x="1931" y="15722"/>
                    <a:pt x="1769" y="15436"/>
                    <a:pt x="1636" y="15111"/>
                  </a:cubicBezTo>
                  <a:cubicBezTo>
                    <a:pt x="1596" y="15022"/>
                    <a:pt x="1515" y="14943"/>
                    <a:pt x="1463" y="14903"/>
                  </a:cubicBezTo>
                  <a:cubicBezTo>
                    <a:pt x="1301" y="14657"/>
                    <a:pt x="1210" y="14371"/>
                    <a:pt x="1087" y="14124"/>
                  </a:cubicBezTo>
                  <a:cubicBezTo>
                    <a:pt x="1047" y="14035"/>
                    <a:pt x="1006" y="13957"/>
                    <a:pt x="1006" y="13878"/>
                  </a:cubicBezTo>
                  <a:cubicBezTo>
                    <a:pt x="915" y="13710"/>
                    <a:pt x="915" y="13582"/>
                    <a:pt x="833" y="13464"/>
                  </a:cubicBezTo>
                  <a:cubicBezTo>
                    <a:pt x="833" y="13384"/>
                    <a:pt x="792" y="13296"/>
                    <a:pt x="752" y="13217"/>
                  </a:cubicBezTo>
                  <a:cubicBezTo>
                    <a:pt x="620" y="12803"/>
                    <a:pt x="538" y="12438"/>
                    <a:pt x="406" y="12024"/>
                  </a:cubicBezTo>
                  <a:cubicBezTo>
                    <a:pt x="365" y="11816"/>
                    <a:pt x="406" y="11659"/>
                    <a:pt x="365" y="11452"/>
                  </a:cubicBezTo>
                  <a:cubicBezTo>
                    <a:pt x="365" y="11205"/>
                    <a:pt x="325" y="10959"/>
                    <a:pt x="285" y="10673"/>
                  </a:cubicBezTo>
                  <a:cubicBezTo>
                    <a:pt x="285" y="10427"/>
                    <a:pt x="325" y="10131"/>
                    <a:pt x="325" y="9883"/>
                  </a:cubicBezTo>
                  <a:cubicBezTo>
                    <a:pt x="325" y="9687"/>
                    <a:pt x="365" y="9519"/>
                    <a:pt x="365" y="9312"/>
                  </a:cubicBezTo>
                  <a:lnTo>
                    <a:pt x="365" y="8858"/>
                  </a:lnTo>
                  <a:cubicBezTo>
                    <a:pt x="406" y="8572"/>
                    <a:pt x="447" y="8286"/>
                    <a:pt x="538" y="8040"/>
                  </a:cubicBezTo>
                  <a:cubicBezTo>
                    <a:pt x="620" y="7793"/>
                    <a:pt x="660" y="7507"/>
                    <a:pt x="752" y="7260"/>
                  </a:cubicBezTo>
                  <a:cubicBezTo>
                    <a:pt x="792" y="7092"/>
                    <a:pt x="874" y="6886"/>
                    <a:pt x="955" y="6678"/>
                  </a:cubicBezTo>
                  <a:cubicBezTo>
                    <a:pt x="1047" y="6274"/>
                    <a:pt x="1342" y="5900"/>
                    <a:pt x="1463" y="5446"/>
                  </a:cubicBezTo>
                  <a:cubicBezTo>
                    <a:pt x="1515" y="5446"/>
                    <a:pt x="1555" y="5407"/>
                    <a:pt x="1596" y="5407"/>
                  </a:cubicBezTo>
                  <a:cubicBezTo>
                    <a:pt x="1596" y="5446"/>
                    <a:pt x="1596" y="5446"/>
                    <a:pt x="1636" y="5495"/>
                  </a:cubicBezTo>
                  <a:cubicBezTo>
                    <a:pt x="2063" y="4459"/>
                    <a:pt x="2317" y="4381"/>
                    <a:pt x="2734" y="3967"/>
                  </a:cubicBezTo>
                  <a:lnTo>
                    <a:pt x="2734" y="3720"/>
                  </a:lnTo>
                  <a:cubicBezTo>
                    <a:pt x="2785" y="3720"/>
                    <a:pt x="2826" y="3770"/>
                    <a:pt x="2906" y="3770"/>
                  </a:cubicBezTo>
                  <a:cubicBezTo>
                    <a:pt x="3161" y="3434"/>
                    <a:pt x="3497" y="3227"/>
                    <a:pt x="3801" y="2941"/>
                  </a:cubicBezTo>
                  <a:cubicBezTo>
                    <a:pt x="4056" y="2655"/>
                    <a:pt x="4431" y="2488"/>
                    <a:pt x="4727" y="2240"/>
                  </a:cubicBezTo>
                  <a:cubicBezTo>
                    <a:pt x="4727" y="2202"/>
                    <a:pt x="4727" y="2202"/>
                    <a:pt x="4686" y="2162"/>
                  </a:cubicBezTo>
                  <a:cubicBezTo>
                    <a:pt x="4727" y="2122"/>
                    <a:pt x="4767" y="2083"/>
                    <a:pt x="4818" y="2044"/>
                  </a:cubicBezTo>
                  <a:cubicBezTo>
                    <a:pt x="4859" y="2044"/>
                    <a:pt x="4859" y="2083"/>
                    <a:pt x="4899" y="2122"/>
                  </a:cubicBezTo>
                  <a:cubicBezTo>
                    <a:pt x="5235" y="1954"/>
                    <a:pt x="5529" y="1797"/>
                    <a:pt x="5875" y="1629"/>
                  </a:cubicBezTo>
                  <a:cubicBezTo>
                    <a:pt x="6211" y="1501"/>
                    <a:pt x="6546" y="1343"/>
                    <a:pt x="6851" y="1215"/>
                  </a:cubicBezTo>
                  <a:cubicBezTo>
                    <a:pt x="6872" y="1195"/>
                    <a:pt x="6902" y="1185"/>
                    <a:pt x="6932" y="1185"/>
                  </a:cubicBezTo>
                  <a:cubicBezTo>
                    <a:pt x="6963" y="1185"/>
                    <a:pt x="6993" y="1195"/>
                    <a:pt x="7013" y="1215"/>
                  </a:cubicBezTo>
                  <a:cubicBezTo>
                    <a:pt x="7227" y="1097"/>
                    <a:pt x="7481" y="1057"/>
                    <a:pt x="7736" y="1008"/>
                  </a:cubicBezTo>
                  <a:cubicBezTo>
                    <a:pt x="7908" y="1008"/>
                    <a:pt x="8071" y="969"/>
                    <a:pt x="8203" y="929"/>
                  </a:cubicBezTo>
                  <a:cubicBezTo>
                    <a:pt x="8230" y="916"/>
                    <a:pt x="8253" y="912"/>
                    <a:pt x="8273" y="912"/>
                  </a:cubicBezTo>
                  <a:cubicBezTo>
                    <a:pt x="8312" y="912"/>
                    <a:pt x="8342" y="929"/>
                    <a:pt x="8375" y="929"/>
                  </a:cubicBezTo>
                  <a:cubicBezTo>
                    <a:pt x="8457" y="929"/>
                    <a:pt x="8579" y="889"/>
                    <a:pt x="8670" y="889"/>
                  </a:cubicBezTo>
                  <a:cubicBezTo>
                    <a:pt x="8840" y="859"/>
                    <a:pt x="8976" y="797"/>
                    <a:pt x="9133" y="797"/>
                  </a:cubicBezTo>
                  <a:cubicBezTo>
                    <a:pt x="9173" y="797"/>
                    <a:pt x="9215" y="801"/>
                    <a:pt x="9260" y="811"/>
                  </a:cubicBezTo>
                  <a:cubicBezTo>
                    <a:pt x="9300" y="811"/>
                    <a:pt x="9341" y="761"/>
                    <a:pt x="9432" y="761"/>
                  </a:cubicBezTo>
                  <a:cubicBezTo>
                    <a:pt x="9556" y="739"/>
                    <a:pt x="9676" y="716"/>
                    <a:pt x="9796" y="716"/>
                  </a:cubicBezTo>
                  <a:close/>
                  <a:moveTo>
                    <a:pt x="9808" y="0"/>
                  </a:moveTo>
                  <a:cubicBezTo>
                    <a:pt x="9646" y="0"/>
                    <a:pt x="9495" y="49"/>
                    <a:pt x="9348" y="49"/>
                  </a:cubicBezTo>
                  <a:cubicBezTo>
                    <a:pt x="9291" y="49"/>
                    <a:pt x="9235" y="42"/>
                    <a:pt x="9179" y="21"/>
                  </a:cubicBezTo>
                  <a:cubicBezTo>
                    <a:pt x="8925" y="150"/>
                    <a:pt x="8630" y="150"/>
                    <a:pt x="8375" y="189"/>
                  </a:cubicBezTo>
                  <a:lnTo>
                    <a:pt x="8071" y="189"/>
                  </a:lnTo>
                  <a:cubicBezTo>
                    <a:pt x="7868" y="269"/>
                    <a:pt x="7695" y="317"/>
                    <a:pt x="7481" y="357"/>
                  </a:cubicBezTo>
                  <a:cubicBezTo>
                    <a:pt x="7186" y="436"/>
                    <a:pt x="6891" y="475"/>
                    <a:pt x="6597" y="565"/>
                  </a:cubicBezTo>
                  <a:cubicBezTo>
                    <a:pt x="6383" y="643"/>
                    <a:pt x="6170" y="761"/>
                    <a:pt x="5916" y="851"/>
                  </a:cubicBezTo>
                  <a:cubicBezTo>
                    <a:pt x="5620" y="1008"/>
                    <a:pt x="5326" y="1176"/>
                    <a:pt x="5022" y="1304"/>
                  </a:cubicBezTo>
                  <a:cubicBezTo>
                    <a:pt x="4899" y="1383"/>
                    <a:pt x="4767" y="1462"/>
                    <a:pt x="4645" y="1551"/>
                  </a:cubicBezTo>
                  <a:cubicBezTo>
                    <a:pt x="4645" y="1551"/>
                    <a:pt x="4604" y="1590"/>
                    <a:pt x="4563" y="1629"/>
                  </a:cubicBezTo>
                  <a:cubicBezTo>
                    <a:pt x="4391" y="1748"/>
                    <a:pt x="4137" y="1876"/>
                    <a:pt x="3965" y="2044"/>
                  </a:cubicBezTo>
                  <a:cubicBezTo>
                    <a:pt x="3883" y="2083"/>
                    <a:pt x="3801" y="2122"/>
                    <a:pt x="3710" y="2202"/>
                  </a:cubicBezTo>
                  <a:cubicBezTo>
                    <a:pt x="3547" y="2369"/>
                    <a:pt x="3334" y="2536"/>
                    <a:pt x="3161" y="2694"/>
                  </a:cubicBezTo>
                  <a:cubicBezTo>
                    <a:pt x="2947" y="2902"/>
                    <a:pt x="2734" y="3070"/>
                    <a:pt x="2572" y="3276"/>
                  </a:cubicBezTo>
                  <a:cubicBezTo>
                    <a:pt x="2480" y="3434"/>
                    <a:pt x="2317" y="3602"/>
                    <a:pt x="2185" y="3770"/>
                  </a:cubicBezTo>
                  <a:cubicBezTo>
                    <a:pt x="2104" y="3848"/>
                    <a:pt x="2022" y="3927"/>
                    <a:pt x="1931" y="4055"/>
                  </a:cubicBezTo>
                  <a:lnTo>
                    <a:pt x="1972" y="4055"/>
                  </a:lnTo>
                  <a:cubicBezTo>
                    <a:pt x="1809" y="4302"/>
                    <a:pt x="1636" y="4549"/>
                    <a:pt x="1423" y="4835"/>
                  </a:cubicBezTo>
                  <a:cubicBezTo>
                    <a:pt x="1342" y="4873"/>
                    <a:pt x="1301" y="5041"/>
                    <a:pt x="1301" y="5199"/>
                  </a:cubicBezTo>
                  <a:cubicBezTo>
                    <a:pt x="1260" y="5249"/>
                    <a:pt x="1210" y="5249"/>
                    <a:pt x="1128" y="5289"/>
                  </a:cubicBezTo>
                  <a:cubicBezTo>
                    <a:pt x="1169" y="5367"/>
                    <a:pt x="1128" y="5407"/>
                    <a:pt x="1128" y="5495"/>
                  </a:cubicBezTo>
                  <a:cubicBezTo>
                    <a:pt x="1047" y="5613"/>
                    <a:pt x="915" y="5741"/>
                    <a:pt x="915" y="5900"/>
                  </a:cubicBezTo>
                  <a:cubicBezTo>
                    <a:pt x="874" y="6186"/>
                    <a:pt x="660" y="6393"/>
                    <a:pt x="620" y="6678"/>
                  </a:cubicBezTo>
                  <a:cubicBezTo>
                    <a:pt x="620" y="6886"/>
                    <a:pt x="498" y="7092"/>
                    <a:pt x="447" y="7260"/>
                  </a:cubicBezTo>
                  <a:cubicBezTo>
                    <a:pt x="406" y="7418"/>
                    <a:pt x="365" y="7546"/>
                    <a:pt x="365" y="7714"/>
                  </a:cubicBezTo>
                  <a:cubicBezTo>
                    <a:pt x="192" y="7872"/>
                    <a:pt x="192" y="8118"/>
                    <a:pt x="153" y="8365"/>
                  </a:cubicBezTo>
                  <a:cubicBezTo>
                    <a:pt x="112" y="8572"/>
                    <a:pt x="112" y="8779"/>
                    <a:pt x="71" y="9026"/>
                  </a:cubicBezTo>
                  <a:cubicBezTo>
                    <a:pt x="30" y="9233"/>
                    <a:pt x="30" y="9440"/>
                    <a:pt x="71" y="9597"/>
                  </a:cubicBezTo>
                  <a:cubicBezTo>
                    <a:pt x="30" y="9805"/>
                    <a:pt x="30" y="9973"/>
                    <a:pt x="30" y="10179"/>
                  </a:cubicBezTo>
                  <a:cubicBezTo>
                    <a:pt x="-10" y="10377"/>
                    <a:pt x="-10" y="10623"/>
                    <a:pt x="30" y="10870"/>
                  </a:cubicBezTo>
                  <a:cubicBezTo>
                    <a:pt x="71" y="11077"/>
                    <a:pt x="112" y="11284"/>
                    <a:pt x="71" y="11452"/>
                  </a:cubicBezTo>
                  <a:cubicBezTo>
                    <a:pt x="71" y="11531"/>
                    <a:pt x="112" y="11570"/>
                    <a:pt x="112" y="11610"/>
                  </a:cubicBezTo>
                  <a:cubicBezTo>
                    <a:pt x="153" y="11659"/>
                    <a:pt x="153" y="11738"/>
                    <a:pt x="153" y="11778"/>
                  </a:cubicBezTo>
                  <a:cubicBezTo>
                    <a:pt x="192" y="11984"/>
                    <a:pt x="244" y="12231"/>
                    <a:pt x="285" y="12438"/>
                  </a:cubicBezTo>
                  <a:cubicBezTo>
                    <a:pt x="365" y="12684"/>
                    <a:pt x="447" y="12892"/>
                    <a:pt x="447" y="13138"/>
                  </a:cubicBezTo>
                  <a:cubicBezTo>
                    <a:pt x="498" y="13384"/>
                    <a:pt x="579" y="13543"/>
                    <a:pt x="701" y="13750"/>
                  </a:cubicBezTo>
                  <a:cubicBezTo>
                    <a:pt x="792" y="13917"/>
                    <a:pt x="874" y="14124"/>
                    <a:pt x="955" y="14283"/>
                  </a:cubicBezTo>
                  <a:cubicBezTo>
                    <a:pt x="1006" y="14411"/>
                    <a:pt x="1087" y="14529"/>
                    <a:pt x="1128" y="14657"/>
                  </a:cubicBezTo>
                  <a:cubicBezTo>
                    <a:pt x="1169" y="14983"/>
                    <a:pt x="1383" y="15229"/>
                    <a:pt x="1555" y="15515"/>
                  </a:cubicBezTo>
                  <a:cubicBezTo>
                    <a:pt x="1555" y="15722"/>
                    <a:pt x="1677" y="15851"/>
                    <a:pt x="1809" y="16008"/>
                  </a:cubicBezTo>
                  <a:cubicBezTo>
                    <a:pt x="1931" y="16176"/>
                    <a:pt x="2063" y="16383"/>
                    <a:pt x="2144" y="16590"/>
                  </a:cubicBezTo>
                  <a:cubicBezTo>
                    <a:pt x="2226" y="16669"/>
                    <a:pt x="2317" y="16748"/>
                    <a:pt x="2399" y="16876"/>
                  </a:cubicBezTo>
                  <a:cubicBezTo>
                    <a:pt x="2480" y="17034"/>
                    <a:pt x="2572" y="17202"/>
                    <a:pt x="2694" y="17330"/>
                  </a:cubicBezTo>
                  <a:cubicBezTo>
                    <a:pt x="2785" y="17408"/>
                    <a:pt x="2867" y="17488"/>
                    <a:pt x="2988" y="17576"/>
                  </a:cubicBezTo>
                  <a:cubicBezTo>
                    <a:pt x="2988" y="17576"/>
                    <a:pt x="2947" y="17616"/>
                    <a:pt x="2947" y="17655"/>
                  </a:cubicBezTo>
                  <a:cubicBezTo>
                    <a:pt x="3202" y="17822"/>
                    <a:pt x="3334" y="18070"/>
                    <a:pt x="3547" y="18227"/>
                  </a:cubicBezTo>
                  <a:cubicBezTo>
                    <a:pt x="3801" y="18395"/>
                    <a:pt x="3965" y="18602"/>
                    <a:pt x="4177" y="18809"/>
                  </a:cubicBezTo>
                  <a:lnTo>
                    <a:pt x="4218" y="18809"/>
                  </a:lnTo>
                  <a:cubicBezTo>
                    <a:pt x="4350" y="18888"/>
                    <a:pt x="4472" y="19007"/>
                    <a:pt x="4604" y="19135"/>
                  </a:cubicBezTo>
                  <a:cubicBezTo>
                    <a:pt x="4727" y="19253"/>
                    <a:pt x="4940" y="19341"/>
                    <a:pt x="5113" y="19459"/>
                  </a:cubicBezTo>
                  <a:cubicBezTo>
                    <a:pt x="5235" y="19588"/>
                    <a:pt x="5408" y="19707"/>
                    <a:pt x="5581" y="19745"/>
                  </a:cubicBezTo>
                  <a:cubicBezTo>
                    <a:pt x="5620" y="19745"/>
                    <a:pt x="5702" y="19795"/>
                    <a:pt x="5743" y="19874"/>
                  </a:cubicBezTo>
                  <a:cubicBezTo>
                    <a:pt x="5834" y="19992"/>
                    <a:pt x="5956" y="20041"/>
                    <a:pt x="6088" y="20081"/>
                  </a:cubicBezTo>
                  <a:cubicBezTo>
                    <a:pt x="6211" y="20121"/>
                    <a:pt x="6343" y="20160"/>
                    <a:pt x="6383" y="20199"/>
                  </a:cubicBezTo>
                  <a:cubicBezTo>
                    <a:pt x="6465" y="20367"/>
                    <a:pt x="6597" y="20367"/>
                    <a:pt x="6718" y="20407"/>
                  </a:cubicBezTo>
                  <a:cubicBezTo>
                    <a:pt x="6759" y="20407"/>
                    <a:pt x="6800" y="20407"/>
                    <a:pt x="6800" y="20446"/>
                  </a:cubicBezTo>
                  <a:cubicBezTo>
                    <a:pt x="7309" y="20692"/>
                    <a:pt x="7816" y="20900"/>
                    <a:pt x="8375" y="21067"/>
                  </a:cubicBezTo>
                  <a:cubicBezTo>
                    <a:pt x="8579" y="21107"/>
                    <a:pt x="8752" y="21186"/>
                    <a:pt x="8965" y="21225"/>
                  </a:cubicBezTo>
                  <a:cubicBezTo>
                    <a:pt x="9138" y="21225"/>
                    <a:pt x="9260" y="21225"/>
                    <a:pt x="9393" y="21314"/>
                  </a:cubicBezTo>
                  <a:lnTo>
                    <a:pt x="9514" y="21314"/>
                  </a:lnTo>
                  <a:lnTo>
                    <a:pt x="9514" y="21353"/>
                  </a:lnTo>
                  <a:cubicBezTo>
                    <a:pt x="9595" y="21353"/>
                    <a:pt x="9687" y="21432"/>
                    <a:pt x="9768" y="21432"/>
                  </a:cubicBezTo>
                  <a:cubicBezTo>
                    <a:pt x="9810" y="21428"/>
                    <a:pt x="9850" y="21426"/>
                    <a:pt x="9890" y="21426"/>
                  </a:cubicBezTo>
                  <a:cubicBezTo>
                    <a:pt x="10186" y="21426"/>
                    <a:pt x="10454" y="21527"/>
                    <a:pt x="10718" y="21527"/>
                  </a:cubicBezTo>
                  <a:cubicBezTo>
                    <a:pt x="10754" y="21527"/>
                    <a:pt x="10789" y="21525"/>
                    <a:pt x="10825" y="21521"/>
                  </a:cubicBezTo>
                  <a:cubicBezTo>
                    <a:pt x="11171" y="21521"/>
                    <a:pt x="11466" y="21560"/>
                    <a:pt x="11801" y="21600"/>
                  </a:cubicBezTo>
                  <a:cubicBezTo>
                    <a:pt x="11801" y="21600"/>
                    <a:pt x="11842" y="21560"/>
                    <a:pt x="11882" y="21560"/>
                  </a:cubicBezTo>
                  <a:cubicBezTo>
                    <a:pt x="11975" y="21560"/>
                    <a:pt x="12014" y="21521"/>
                    <a:pt x="12096" y="21521"/>
                  </a:cubicBezTo>
                  <a:cubicBezTo>
                    <a:pt x="12391" y="21472"/>
                    <a:pt x="12737" y="21472"/>
                    <a:pt x="13032" y="21472"/>
                  </a:cubicBezTo>
                  <a:cubicBezTo>
                    <a:pt x="13071" y="21472"/>
                    <a:pt x="13071" y="21432"/>
                    <a:pt x="13071" y="21432"/>
                  </a:cubicBezTo>
                  <a:cubicBezTo>
                    <a:pt x="13326" y="21392"/>
                    <a:pt x="13539" y="21353"/>
                    <a:pt x="13753" y="21314"/>
                  </a:cubicBezTo>
                  <a:cubicBezTo>
                    <a:pt x="13916" y="21225"/>
                    <a:pt x="14089" y="21225"/>
                    <a:pt x="14262" y="21186"/>
                  </a:cubicBezTo>
                  <a:cubicBezTo>
                    <a:pt x="14637" y="21107"/>
                    <a:pt x="14983" y="20939"/>
                    <a:pt x="15359" y="20821"/>
                  </a:cubicBezTo>
                  <a:cubicBezTo>
                    <a:pt x="15573" y="20781"/>
                    <a:pt x="15787" y="20692"/>
                    <a:pt x="15908" y="20574"/>
                  </a:cubicBezTo>
                  <a:cubicBezTo>
                    <a:pt x="15949" y="20485"/>
                    <a:pt x="16040" y="20485"/>
                    <a:pt x="16121" y="20446"/>
                  </a:cubicBezTo>
                  <a:cubicBezTo>
                    <a:pt x="16203" y="20407"/>
                    <a:pt x="16335" y="20367"/>
                    <a:pt x="16416" y="20327"/>
                  </a:cubicBezTo>
                  <a:cubicBezTo>
                    <a:pt x="16508" y="20239"/>
                    <a:pt x="16548" y="20199"/>
                    <a:pt x="16671" y="20160"/>
                  </a:cubicBezTo>
                  <a:cubicBezTo>
                    <a:pt x="16762" y="20160"/>
                    <a:pt x="16844" y="20081"/>
                    <a:pt x="16924" y="19992"/>
                  </a:cubicBezTo>
                  <a:cubicBezTo>
                    <a:pt x="17178" y="19835"/>
                    <a:pt x="17392" y="19707"/>
                    <a:pt x="17646" y="19549"/>
                  </a:cubicBezTo>
                  <a:cubicBezTo>
                    <a:pt x="17778" y="19459"/>
                    <a:pt x="17860" y="19421"/>
                    <a:pt x="17941" y="19341"/>
                  </a:cubicBezTo>
                  <a:cubicBezTo>
                    <a:pt x="18114" y="19173"/>
                    <a:pt x="18236" y="19055"/>
                    <a:pt x="18368" y="18927"/>
                  </a:cubicBezTo>
                  <a:cubicBezTo>
                    <a:pt x="18490" y="18809"/>
                    <a:pt x="18663" y="18720"/>
                    <a:pt x="18744" y="18602"/>
                  </a:cubicBezTo>
                  <a:cubicBezTo>
                    <a:pt x="18876" y="18473"/>
                    <a:pt x="18958" y="18355"/>
                    <a:pt x="19049" y="18227"/>
                  </a:cubicBezTo>
                  <a:cubicBezTo>
                    <a:pt x="19131" y="18148"/>
                    <a:pt x="19131" y="18070"/>
                    <a:pt x="19212" y="18020"/>
                  </a:cubicBezTo>
                  <a:cubicBezTo>
                    <a:pt x="19344" y="17902"/>
                    <a:pt x="19425" y="17734"/>
                    <a:pt x="19558" y="17616"/>
                  </a:cubicBezTo>
                  <a:cubicBezTo>
                    <a:pt x="19638" y="17488"/>
                    <a:pt x="19720" y="17408"/>
                    <a:pt x="19811" y="17280"/>
                  </a:cubicBezTo>
                  <a:cubicBezTo>
                    <a:pt x="19933" y="17083"/>
                    <a:pt x="20065" y="16836"/>
                    <a:pt x="20188" y="16590"/>
                  </a:cubicBezTo>
                  <a:cubicBezTo>
                    <a:pt x="20228" y="16540"/>
                    <a:pt x="20269" y="16501"/>
                    <a:pt x="20320" y="16422"/>
                  </a:cubicBezTo>
                  <a:cubicBezTo>
                    <a:pt x="20320" y="16422"/>
                    <a:pt x="20320" y="16383"/>
                    <a:pt x="20360" y="16343"/>
                  </a:cubicBezTo>
                  <a:cubicBezTo>
                    <a:pt x="20401" y="16215"/>
                    <a:pt x="20483" y="16097"/>
                    <a:pt x="20522" y="15929"/>
                  </a:cubicBezTo>
                  <a:cubicBezTo>
                    <a:pt x="20615" y="15722"/>
                    <a:pt x="20736" y="15515"/>
                    <a:pt x="20828" y="15308"/>
                  </a:cubicBezTo>
                  <a:cubicBezTo>
                    <a:pt x="20909" y="15022"/>
                    <a:pt x="20950" y="14775"/>
                    <a:pt x="21122" y="14529"/>
                  </a:cubicBezTo>
                  <a:cubicBezTo>
                    <a:pt x="21163" y="14450"/>
                    <a:pt x="21204" y="14371"/>
                    <a:pt x="21204" y="14283"/>
                  </a:cubicBezTo>
                  <a:cubicBezTo>
                    <a:pt x="21204" y="13996"/>
                    <a:pt x="21336" y="13750"/>
                    <a:pt x="21377" y="13464"/>
                  </a:cubicBezTo>
                  <a:cubicBezTo>
                    <a:pt x="21417" y="13256"/>
                    <a:pt x="21458" y="13050"/>
                    <a:pt x="21458" y="12842"/>
                  </a:cubicBezTo>
                  <a:cubicBezTo>
                    <a:pt x="21458" y="12596"/>
                    <a:pt x="21499" y="12350"/>
                    <a:pt x="21499" y="12102"/>
                  </a:cubicBezTo>
                  <a:cubicBezTo>
                    <a:pt x="21540" y="11738"/>
                    <a:pt x="21540" y="11412"/>
                    <a:pt x="21540" y="11077"/>
                  </a:cubicBezTo>
                  <a:lnTo>
                    <a:pt x="21540" y="10791"/>
                  </a:lnTo>
                  <a:cubicBezTo>
                    <a:pt x="21540" y="10713"/>
                    <a:pt x="21590" y="10584"/>
                    <a:pt x="21540" y="10545"/>
                  </a:cubicBezTo>
                  <a:cubicBezTo>
                    <a:pt x="21458" y="10465"/>
                    <a:pt x="21458" y="10377"/>
                    <a:pt x="21458" y="10337"/>
                  </a:cubicBezTo>
                  <a:cubicBezTo>
                    <a:pt x="21417" y="10011"/>
                    <a:pt x="21458" y="9687"/>
                    <a:pt x="21336" y="9391"/>
                  </a:cubicBezTo>
                  <a:cubicBezTo>
                    <a:pt x="21204" y="9065"/>
                    <a:pt x="21163" y="8700"/>
                    <a:pt x="21031" y="8365"/>
                  </a:cubicBezTo>
                  <a:cubicBezTo>
                    <a:pt x="20990" y="8158"/>
                    <a:pt x="20909" y="7960"/>
                    <a:pt x="20868" y="7754"/>
                  </a:cubicBezTo>
                  <a:cubicBezTo>
                    <a:pt x="20828" y="7468"/>
                    <a:pt x="20695" y="7221"/>
                    <a:pt x="20574" y="6974"/>
                  </a:cubicBezTo>
                  <a:cubicBezTo>
                    <a:pt x="20442" y="6767"/>
                    <a:pt x="20401" y="6521"/>
                    <a:pt x="20320" y="6274"/>
                  </a:cubicBezTo>
                  <a:cubicBezTo>
                    <a:pt x="20290" y="6282"/>
                    <a:pt x="20264" y="6285"/>
                    <a:pt x="20243" y="6285"/>
                  </a:cubicBezTo>
                  <a:cubicBezTo>
                    <a:pt x="20148" y="6285"/>
                    <a:pt x="20154" y="6212"/>
                    <a:pt x="20188" y="6107"/>
                  </a:cubicBezTo>
                  <a:cubicBezTo>
                    <a:pt x="20106" y="6028"/>
                    <a:pt x="20065" y="5900"/>
                    <a:pt x="19974" y="5821"/>
                  </a:cubicBezTo>
                  <a:cubicBezTo>
                    <a:pt x="19892" y="5653"/>
                    <a:pt x="19811" y="5535"/>
                    <a:pt x="19720" y="5407"/>
                  </a:cubicBezTo>
                  <a:cubicBezTo>
                    <a:pt x="19679" y="5289"/>
                    <a:pt x="19597" y="5199"/>
                    <a:pt x="19558" y="5121"/>
                  </a:cubicBezTo>
                  <a:cubicBezTo>
                    <a:pt x="19344" y="4795"/>
                    <a:pt x="19171" y="4459"/>
                    <a:pt x="18876" y="4213"/>
                  </a:cubicBezTo>
                  <a:lnTo>
                    <a:pt x="18835" y="4173"/>
                  </a:lnTo>
                  <a:cubicBezTo>
                    <a:pt x="18663" y="3967"/>
                    <a:pt x="18490" y="3720"/>
                    <a:pt x="18328" y="3522"/>
                  </a:cubicBezTo>
                  <a:cubicBezTo>
                    <a:pt x="18328" y="3473"/>
                    <a:pt x="18287" y="3473"/>
                    <a:pt x="18236" y="3434"/>
                  </a:cubicBezTo>
                  <a:cubicBezTo>
                    <a:pt x="18195" y="3473"/>
                    <a:pt x="18195" y="3473"/>
                    <a:pt x="18154" y="3473"/>
                  </a:cubicBezTo>
                  <a:cubicBezTo>
                    <a:pt x="18033" y="3276"/>
                    <a:pt x="17860" y="3108"/>
                    <a:pt x="17646" y="2941"/>
                  </a:cubicBezTo>
                  <a:cubicBezTo>
                    <a:pt x="17433" y="2784"/>
                    <a:pt x="17219" y="2616"/>
                    <a:pt x="17056" y="2448"/>
                  </a:cubicBezTo>
                  <a:cubicBezTo>
                    <a:pt x="16844" y="2290"/>
                    <a:pt x="16803" y="2202"/>
                    <a:pt x="16548" y="2122"/>
                  </a:cubicBezTo>
                  <a:cubicBezTo>
                    <a:pt x="16457" y="2083"/>
                    <a:pt x="16416" y="2044"/>
                    <a:pt x="16376" y="1994"/>
                  </a:cubicBezTo>
                  <a:cubicBezTo>
                    <a:pt x="16253" y="1916"/>
                    <a:pt x="16162" y="1836"/>
                    <a:pt x="16040" y="1748"/>
                  </a:cubicBezTo>
                  <a:cubicBezTo>
                    <a:pt x="15999" y="1669"/>
                    <a:pt x="15867" y="1629"/>
                    <a:pt x="15787" y="1590"/>
                  </a:cubicBezTo>
                  <a:cubicBezTo>
                    <a:pt x="15573" y="1462"/>
                    <a:pt x="15359" y="1304"/>
                    <a:pt x="15105" y="1176"/>
                  </a:cubicBezTo>
                  <a:cubicBezTo>
                    <a:pt x="14851" y="1057"/>
                    <a:pt x="14556" y="1008"/>
                    <a:pt x="14302" y="889"/>
                  </a:cubicBezTo>
                  <a:cubicBezTo>
                    <a:pt x="13966" y="683"/>
                    <a:pt x="13580" y="565"/>
                    <a:pt x="13204" y="436"/>
                  </a:cubicBezTo>
                  <a:cubicBezTo>
                    <a:pt x="13153" y="436"/>
                    <a:pt x="13112" y="436"/>
                    <a:pt x="13071" y="397"/>
                  </a:cubicBezTo>
                  <a:cubicBezTo>
                    <a:pt x="12964" y="348"/>
                    <a:pt x="12861" y="310"/>
                    <a:pt x="12756" y="310"/>
                  </a:cubicBezTo>
                  <a:cubicBezTo>
                    <a:pt x="12693" y="310"/>
                    <a:pt x="12629" y="324"/>
                    <a:pt x="12564" y="357"/>
                  </a:cubicBezTo>
                  <a:cubicBezTo>
                    <a:pt x="12523" y="317"/>
                    <a:pt x="12523" y="269"/>
                    <a:pt x="12482" y="269"/>
                  </a:cubicBezTo>
                  <a:cubicBezTo>
                    <a:pt x="12350" y="229"/>
                    <a:pt x="12228" y="189"/>
                    <a:pt x="12096" y="189"/>
                  </a:cubicBezTo>
                  <a:cubicBezTo>
                    <a:pt x="11936" y="189"/>
                    <a:pt x="11805" y="123"/>
                    <a:pt x="11659" y="123"/>
                  </a:cubicBezTo>
                  <a:cubicBezTo>
                    <a:pt x="11610" y="123"/>
                    <a:pt x="11560" y="130"/>
                    <a:pt x="11507" y="150"/>
                  </a:cubicBezTo>
                  <a:cubicBezTo>
                    <a:pt x="11466" y="150"/>
                    <a:pt x="11425" y="111"/>
                    <a:pt x="11425" y="111"/>
                  </a:cubicBezTo>
                  <a:cubicBezTo>
                    <a:pt x="11120" y="21"/>
                    <a:pt x="10785" y="71"/>
                    <a:pt x="10490" y="21"/>
                  </a:cubicBezTo>
                  <a:lnTo>
                    <a:pt x="10450" y="21"/>
                  </a:lnTo>
                  <a:cubicBezTo>
                    <a:pt x="10334" y="21"/>
                    <a:pt x="10219" y="44"/>
                    <a:pt x="10118" y="44"/>
                  </a:cubicBezTo>
                  <a:cubicBezTo>
                    <a:pt x="10069" y="44"/>
                    <a:pt x="10023" y="39"/>
                    <a:pt x="9982" y="21"/>
                  </a:cubicBezTo>
                  <a:cubicBezTo>
                    <a:pt x="9922" y="6"/>
                    <a:pt x="9865" y="0"/>
                    <a:pt x="980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40" name="Google Shape;756;p3"/>
            <p:cNvSpPr/>
            <p:nvPr/>
          </p:nvSpPr>
          <p:spPr>
            <a:xfrm>
              <a:off x="151981" y="183739"/>
              <a:ext cx="650550" cy="666035"/>
            </a:xfrm>
            <a:custGeom>
              <a:avLst/>
              <a:gdLst/>
              <a:ahLst/>
              <a:cxnLst>
                <a:cxn ang="0">
                  <a:pos x="wd2" y="hd2"/>
                </a:cxn>
                <a:cxn ang="5400000">
                  <a:pos x="wd2" y="hd2"/>
                </a:cxn>
                <a:cxn ang="10800000">
                  <a:pos x="wd2" y="hd2"/>
                </a:cxn>
                <a:cxn ang="16200000">
                  <a:pos x="wd2" y="hd2"/>
                </a:cxn>
              </a:cxnLst>
              <a:rect l="0" t="0" r="r" b="b"/>
              <a:pathLst>
                <a:path w="21600" h="21600" extrusionOk="0">
                  <a:moveTo>
                    <a:pt x="10609" y="713"/>
                  </a:moveTo>
                  <a:cubicBezTo>
                    <a:pt x="11136" y="713"/>
                    <a:pt x="11665" y="835"/>
                    <a:pt x="12202" y="950"/>
                  </a:cubicBezTo>
                  <a:cubicBezTo>
                    <a:pt x="12426" y="993"/>
                    <a:pt x="12660" y="1092"/>
                    <a:pt x="12895" y="1135"/>
                  </a:cubicBezTo>
                  <a:cubicBezTo>
                    <a:pt x="12968" y="1158"/>
                    <a:pt x="13037" y="1158"/>
                    <a:pt x="13100" y="1158"/>
                  </a:cubicBezTo>
                  <a:cubicBezTo>
                    <a:pt x="13163" y="1158"/>
                    <a:pt x="13219" y="1158"/>
                    <a:pt x="13264" y="1179"/>
                  </a:cubicBezTo>
                  <a:cubicBezTo>
                    <a:pt x="13598" y="1310"/>
                    <a:pt x="13924" y="1451"/>
                    <a:pt x="14247" y="1583"/>
                  </a:cubicBezTo>
                  <a:cubicBezTo>
                    <a:pt x="14437" y="1637"/>
                    <a:pt x="14660" y="1769"/>
                    <a:pt x="14850" y="1856"/>
                  </a:cubicBezTo>
                  <a:cubicBezTo>
                    <a:pt x="15320" y="2041"/>
                    <a:pt x="15733" y="2314"/>
                    <a:pt x="16158" y="2586"/>
                  </a:cubicBezTo>
                  <a:cubicBezTo>
                    <a:pt x="16482" y="2772"/>
                    <a:pt x="16717" y="3046"/>
                    <a:pt x="16996" y="3274"/>
                  </a:cubicBezTo>
                  <a:cubicBezTo>
                    <a:pt x="17231" y="3493"/>
                    <a:pt x="17555" y="3679"/>
                    <a:pt x="17789" y="3907"/>
                  </a:cubicBezTo>
                  <a:cubicBezTo>
                    <a:pt x="17968" y="4093"/>
                    <a:pt x="18113" y="4311"/>
                    <a:pt x="18293" y="4497"/>
                  </a:cubicBezTo>
                  <a:cubicBezTo>
                    <a:pt x="18348" y="4541"/>
                    <a:pt x="18393" y="4639"/>
                    <a:pt x="18438" y="4683"/>
                  </a:cubicBezTo>
                  <a:cubicBezTo>
                    <a:pt x="18907" y="5086"/>
                    <a:pt x="19131" y="5730"/>
                    <a:pt x="19510" y="6221"/>
                  </a:cubicBezTo>
                  <a:cubicBezTo>
                    <a:pt x="19745" y="6495"/>
                    <a:pt x="19834" y="6865"/>
                    <a:pt x="19968" y="7182"/>
                  </a:cubicBezTo>
                  <a:cubicBezTo>
                    <a:pt x="20158" y="7640"/>
                    <a:pt x="20303" y="8088"/>
                    <a:pt x="20482" y="8546"/>
                  </a:cubicBezTo>
                  <a:cubicBezTo>
                    <a:pt x="20627" y="9005"/>
                    <a:pt x="20717" y="9452"/>
                    <a:pt x="20806" y="9910"/>
                  </a:cubicBezTo>
                  <a:cubicBezTo>
                    <a:pt x="20862" y="10270"/>
                    <a:pt x="20951" y="10642"/>
                    <a:pt x="20951" y="11002"/>
                  </a:cubicBezTo>
                  <a:cubicBezTo>
                    <a:pt x="20907" y="11362"/>
                    <a:pt x="20951" y="11733"/>
                    <a:pt x="20907" y="12137"/>
                  </a:cubicBezTo>
                  <a:cubicBezTo>
                    <a:pt x="20907" y="12639"/>
                    <a:pt x="20862" y="13142"/>
                    <a:pt x="20717" y="13643"/>
                  </a:cubicBezTo>
                  <a:cubicBezTo>
                    <a:pt x="20627" y="14003"/>
                    <a:pt x="20583" y="14319"/>
                    <a:pt x="20482" y="14637"/>
                  </a:cubicBezTo>
                  <a:cubicBezTo>
                    <a:pt x="20482" y="14735"/>
                    <a:pt x="20438" y="14821"/>
                    <a:pt x="20393" y="14865"/>
                  </a:cubicBezTo>
                  <a:cubicBezTo>
                    <a:pt x="20203" y="15324"/>
                    <a:pt x="20069" y="15826"/>
                    <a:pt x="19834" y="16230"/>
                  </a:cubicBezTo>
                  <a:cubicBezTo>
                    <a:pt x="19644" y="16644"/>
                    <a:pt x="19365" y="17005"/>
                    <a:pt x="19131" y="17365"/>
                  </a:cubicBezTo>
                  <a:cubicBezTo>
                    <a:pt x="18717" y="17954"/>
                    <a:pt x="18203" y="18456"/>
                    <a:pt x="17644" y="18914"/>
                  </a:cubicBezTo>
                  <a:cubicBezTo>
                    <a:pt x="17231" y="19319"/>
                    <a:pt x="16672" y="19547"/>
                    <a:pt x="16203" y="19865"/>
                  </a:cubicBezTo>
                  <a:cubicBezTo>
                    <a:pt x="16057" y="19963"/>
                    <a:pt x="15967" y="20007"/>
                    <a:pt x="15879" y="20093"/>
                  </a:cubicBezTo>
                  <a:cubicBezTo>
                    <a:pt x="15555" y="20279"/>
                    <a:pt x="15129" y="20366"/>
                    <a:pt x="14805" y="20508"/>
                  </a:cubicBezTo>
                  <a:cubicBezTo>
                    <a:pt x="14660" y="20552"/>
                    <a:pt x="14526" y="20596"/>
                    <a:pt x="14381" y="20640"/>
                  </a:cubicBezTo>
                  <a:cubicBezTo>
                    <a:pt x="13924" y="20781"/>
                    <a:pt x="13453" y="20868"/>
                    <a:pt x="12984" y="20956"/>
                  </a:cubicBezTo>
                  <a:cubicBezTo>
                    <a:pt x="12571" y="21010"/>
                    <a:pt x="12202" y="21010"/>
                    <a:pt x="11778" y="21054"/>
                  </a:cubicBezTo>
                  <a:lnTo>
                    <a:pt x="11778" y="21010"/>
                  </a:lnTo>
                  <a:lnTo>
                    <a:pt x="11409" y="21010"/>
                  </a:lnTo>
                  <a:cubicBezTo>
                    <a:pt x="11330" y="21018"/>
                    <a:pt x="11250" y="21021"/>
                    <a:pt x="11171" y="21021"/>
                  </a:cubicBezTo>
                  <a:cubicBezTo>
                    <a:pt x="10781" y="21021"/>
                    <a:pt x="10392" y="20941"/>
                    <a:pt x="10012" y="20868"/>
                  </a:cubicBezTo>
                  <a:cubicBezTo>
                    <a:pt x="9822" y="20825"/>
                    <a:pt x="9588" y="20781"/>
                    <a:pt x="9353" y="20737"/>
                  </a:cubicBezTo>
                  <a:cubicBezTo>
                    <a:pt x="8660" y="20596"/>
                    <a:pt x="7957" y="20366"/>
                    <a:pt x="7353" y="20007"/>
                  </a:cubicBezTo>
                  <a:cubicBezTo>
                    <a:pt x="7219" y="19963"/>
                    <a:pt x="7074" y="19865"/>
                    <a:pt x="6939" y="19821"/>
                  </a:cubicBezTo>
                  <a:cubicBezTo>
                    <a:pt x="6470" y="19689"/>
                    <a:pt x="6146" y="19417"/>
                    <a:pt x="5777" y="19188"/>
                  </a:cubicBezTo>
                  <a:cubicBezTo>
                    <a:pt x="5442" y="18958"/>
                    <a:pt x="5073" y="18729"/>
                    <a:pt x="4750" y="18456"/>
                  </a:cubicBezTo>
                  <a:cubicBezTo>
                    <a:pt x="4280" y="18052"/>
                    <a:pt x="3822" y="17638"/>
                    <a:pt x="3352" y="17191"/>
                  </a:cubicBezTo>
                  <a:cubicBezTo>
                    <a:pt x="3073" y="16863"/>
                    <a:pt x="2793" y="16503"/>
                    <a:pt x="2559" y="16142"/>
                  </a:cubicBezTo>
                  <a:cubicBezTo>
                    <a:pt x="2324" y="15826"/>
                    <a:pt x="2090" y="15498"/>
                    <a:pt x="1911" y="15138"/>
                  </a:cubicBezTo>
                  <a:cubicBezTo>
                    <a:pt x="1631" y="14735"/>
                    <a:pt x="1397" y="14277"/>
                    <a:pt x="1207" y="13774"/>
                  </a:cubicBezTo>
                  <a:cubicBezTo>
                    <a:pt x="1162" y="13545"/>
                    <a:pt x="1028" y="13370"/>
                    <a:pt x="928" y="13142"/>
                  </a:cubicBezTo>
                  <a:cubicBezTo>
                    <a:pt x="838" y="12683"/>
                    <a:pt x="693" y="12224"/>
                    <a:pt x="604" y="11777"/>
                  </a:cubicBezTo>
                  <a:cubicBezTo>
                    <a:pt x="559" y="11504"/>
                    <a:pt x="559" y="11275"/>
                    <a:pt x="559" y="11046"/>
                  </a:cubicBezTo>
                  <a:cubicBezTo>
                    <a:pt x="559" y="10686"/>
                    <a:pt x="514" y="10369"/>
                    <a:pt x="559" y="9998"/>
                  </a:cubicBezTo>
                  <a:cubicBezTo>
                    <a:pt x="604" y="9365"/>
                    <a:pt x="604" y="8732"/>
                    <a:pt x="749" y="8088"/>
                  </a:cubicBezTo>
                  <a:cubicBezTo>
                    <a:pt x="883" y="7542"/>
                    <a:pt x="1028" y="6996"/>
                    <a:pt x="1252" y="6451"/>
                  </a:cubicBezTo>
                  <a:cubicBezTo>
                    <a:pt x="1441" y="6134"/>
                    <a:pt x="1586" y="5774"/>
                    <a:pt x="1766" y="5403"/>
                  </a:cubicBezTo>
                  <a:cubicBezTo>
                    <a:pt x="1911" y="5184"/>
                    <a:pt x="2090" y="4912"/>
                    <a:pt x="2235" y="4683"/>
                  </a:cubicBezTo>
                  <a:cubicBezTo>
                    <a:pt x="2369" y="4497"/>
                    <a:pt x="2469" y="4365"/>
                    <a:pt x="2559" y="4224"/>
                  </a:cubicBezTo>
                  <a:cubicBezTo>
                    <a:pt x="2648" y="4093"/>
                    <a:pt x="2749" y="3951"/>
                    <a:pt x="2838" y="3864"/>
                  </a:cubicBezTo>
                  <a:cubicBezTo>
                    <a:pt x="3073" y="3635"/>
                    <a:pt x="3262" y="3405"/>
                    <a:pt x="3486" y="3220"/>
                  </a:cubicBezTo>
                  <a:cubicBezTo>
                    <a:pt x="3721" y="3002"/>
                    <a:pt x="3911" y="2816"/>
                    <a:pt x="4190" y="2674"/>
                  </a:cubicBezTo>
                  <a:cubicBezTo>
                    <a:pt x="4514" y="2456"/>
                    <a:pt x="4838" y="2227"/>
                    <a:pt x="5162" y="2041"/>
                  </a:cubicBezTo>
                  <a:cubicBezTo>
                    <a:pt x="5307" y="1911"/>
                    <a:pt x="5498" y="1856"/>
                    <a:pt x="5676" y="1769"/>
                  </a:cubicBezTo>
                  <a:cubicBezTo>
                    <a:pt x="6000" y="1583"/>
                    <a:pt x="6381" y="1451"/>
                    <a:pt x="6705" y="1267"/>
                  </a:cubicBezTo>
                  <a:cubicBezTo>
                    <a:pt x="6750" y="1267"/>
                    <a:pt x="6838" y="1267"/>
                    <a:pt x="6895" y="1223"/>
                  </a:cubicBezTo>
                  <a:cubicBezTo>
                    <a:pt x="7264" y="1135"/>
                    <a:pt x="7632" y="1037"/>
                    <a:pt x="7957" y="950"/>
                  </a:cubicBezTo>
                  <a:cubicBezTo>
                    <a:pt x="8146" y="906"/>
                    <a:pt x="8336" y="906"/>
                    <a:pt x="8515" y="863"/>
                  </a:cubicBezTo>
                  <a:cubicBezTo>
                    <a:pt x="8895" y="819"/>
                    <a:pt x="9219" y="765"/>
                    <a:pt x="9543" y="721"/>
                  </a:cubicBezTo>
                  <a:lnTo>
                    <a:pt x="10381" y="721"/>
                  </a:lnTo>
                  <a:cubicBezTo>
                    <a:pt x="10457" y="715"/>
                    <a:pt x="10533" y="713"/>
                    <a:pt x="10609" y="713"/>
                  </a:cubicBezTo>
                  <a:close/>
                  <a:moveTo>
                    <a:pt x="10470" y="0"/>
                  </a:moveTo>
                  <a:cubicBezTo>
                    <a:pt x="10363" y="0"/>
                    <a:pt x="10284" y="56"/>
                    <a:pt x="10183" y="56"/>
                  </a:cubicBezTo>
                  <a:cubicBezTo>
                    <a:pt x="10157" y="56"/>
                    <a:pt x="10131" y="53"/>
                    <a:pt x="10102" y="44"/>
                  </a:cubicBezTo>
                  <a:cubicBezTo>
                    <a:pt x="10024" y="29"/>
                    <a:pt x="9951" y="25"/>
                    <a:pt x="9882" y="25"/>
                  </a:cubicBezTo>
                  <a:cubicBezTo>
                    <a:pt x="9741" y="25"/>
                    <a:pt x="9610" y="44"/>
                    <a:pt x="9453" y="44"/>
                  </a:cubicBezTo>
                  <a:cubicBezTo>
                    <a:pt x="9174" y="44"/>
                    <a:pt x="8895" y="88"/>
                    <a:pt x="8660" y="175"/>
                  </a:cubicBezTo>
                  <a:lnTo>
                    <a:pt x="8515" y="175"/>
                  </a:lnTo>
                  <a:cubicBezTo>
                    <a:pt x="8146" y="218"/>
                    <a:pt x="7777" y="316"/>
                    <a:pt x="7398" y="404"/>
                  </a:cubicBezTo>
                  <a:cubicBezTo>
                    <a:pt x="7174" y="448"/>
                    <a:pt x="6939" y="448"/>
                    <a:pt x="6750" y="546"/>
                  </a:cubicBezTo>
                  <a:cubicBezTo>
                    <a:pt x="6280" y="721"/>
                    <a:pt x="5822" y="950"/>
                    <a:pt x="5397" y="1179"/>
                  </a:cubicBezTo>
                  <a:cubicBezTo>
                    <a:pt x="5219" y="1223"/>
                    <a:pt x="5073" y="1310"/>
                    <a:pt x="4883" y="1409"/>
                  </a:cubicBezTo>
                  <a:cubicBezTo>
                    <a:pt x="4793" y="1495"/>
                    <a:pt x="4660" y="1539"/>
                    <a:pt x="4514" y="1637"/>
                  </a:cubicBezTo>
                  <a:cubicBezTo>
                    <a:pt x="4235" y="1856"/>
                    <a:pt x="3911" y="2085"/>
                    <a:pt x="3631" y="2314"/>
                  </a:cubicBezTo>
                  <a:cubicBezTo>
                    <a:pt x="3442" y="2456"/>
                    <a:pt x="3262" y="2630"/>
                    <a:pt x="3073" y="2816"/>
                  </a:cubicBezTo>
                  <a:cubicBezTo>
                    <a:pt x="2983" y="2904"/>
                    <a:pt x="2838" y="3089"/>
                    <a:pt x="2704" y="3220"/>
                  </a:cubicBezTo>
                  <a:cubicBezTo>
                    <a:pt x="2369" y="3547"/>
                    <a:pt x="2045" y="3907"/>
                    <a:pt x="1810" y="4311"/>
                  </a:cubicBezTo>
                  <a:cubicBezTo>
                    <a:pt x="1631" y="4639"/>
                    <a:pt x="1441" y="4956"/>
                    <a:pt x="1252" y="5272"/>
                  </a:cubicBezTo>
                  <a:cubicBezTo>
                    <a:pt x="1162" y="5458"/>
                    <a:pt x="1117" y="5632"/>
                    <a:pt x="1028" y="5818"/>
                  </a:cubicBezTo>
                  <a:cubicBezTo>
                    <a:pt x="883" y="6134"/>
                    <a:pt x="749" y="6407"/>
                    <a:pt x="648" y="6723"/>
                  </a:cubicBezTo>
                  <a:cubicBezTo>
                    <a:pt x="559" y="7095"/>
                    <a:pt x="414" y="7455"/>
                    <a:pt x="324" y="7814"/>
                  </a:cubicBezTo>
                  <a:cubicBezTo>
                    <a:pt x="279" y="7858"/>
                    <a:pt x="235" y="7956"/>
                    <a:pt x="235" y="8000"/>
                  </a:cubicBezTo>
                  <a:cubicBezTo>
                    <a:pt x="279" y="8230"/>
                    <a:pt x="134" y="8404"/>
                    <a:pt x="134" y="8590"/>
                  </a:cubicBezTo>
                  <a:cubicBezTo>
                    <a:pt x="134" y="8732"/>
                    <a:pt x="90" y="8863"/>
                    <a:pt x="90" y="9005"/>
                  </a:cubicBezTo>
                  <a:cubicBezTo>
                    <a:pt x="90" y="9092"/>
                    <a:pt x="45" y="9135"/>
                    <a:pt x="45" y="9223"/>
                  </a:cubicBezTo>
                  <a:cubicBezTo>
                    <a:pt x="90" y="9452"/>
                    <a:pt x="90" y="9681"/>
                    <a:pt x="45" y="9910"/>
                  </a:cubicBezTo>
                  <a:cubicBezTo>
                    <a:pt x="0" y="10096"/>
                    <a:pt x="0" y="10227"/>
                    <a:pt x="0" y="10412"/>
                  </a:cubicBezTo>
                  <a:cubicBezTo>
                    <a:pt x="0" y="10642"/>
                    <a:pt x="45" y="10914"/>
                    <a:pt x="90" y="11133"/>
                  </a:cubicBezTo>
                  <a:cubicBezTo>
                    <a:pt x="90" y="11319"/>
                    <a:pt x="134" y="11504"/>
                    <a:pt x="134" y="11679"/>
                  </a:cubicBezTo>
                  <a:cubicBezTo>
                    <a:pt x="134" y="11733"/>
                    <a:pt x="190" y="11777"/>
                    <a:pt x="190" y="11821"/>
                  </a:cubicBezTo>
                  <a:cubicBezTo>
                    <a:pt x="190" y="11951"/>
                    <a:pt x="279" y="12049"/>
                    <a:pt x="235" y="12137"/>
                  </a:cubicBezTo>
                  <a:cubicBezTo>
                    <a:pt x="235" y="12279"/>
                    <a:pt x="279" y="12366"/>
                    <a:pt x="324" y="12454"/>
                  </a:cubicBezTo>
                  <a:cubicBezTo>
                    <a:pt x="369" y="12683"/>
                    <a:pt x="414" y="12912"/>
                    <a:pt x="469" y="13142"/>
                  </a:cubicBezTo>
                  <a:cubicBezTo>
                    <a:pt x="469" y="13272"/>
                    <a:pt x="514" y="13414"/>
                    <a:pt x="604" y="13589"/>
                  </a:cubicBezTo>
                  <a:cubicBezTo>
                    <a:pt x="648" y="13774"/>
                    <a:pt x="793" y="13916"/>
                    <a:pt x="883" y="14047"/>
                  </a:cubicBezTo>
                  <a:cubicBezTo>
                    <a:pt x="1073" y="14407"/>
                    <a:pt x="1162" y="14821"/>
                    <a:pt x="1397" y="15182"/>
                  </a:cubicBezTo>
                  <a:cubicBezTo>
                    <a:pt x="1486" y="15280"/>
                    <a:pt x="1531" y="15455"/>
                    <a:pt x="1631" y="15553"/>
                  </a:cubicBezTo>
                  <a:cubicBezTo>
                    <a:pt x="1766" y="15826"/>
                    <a:pt x="1911" y="16098"/>
                    <a:pt x="2090" y="16317"/>
                  </a:cubicBezTo>
                  <a:cubicBezTo>
                    <a:pt x="2324" y="16644"/>
                    <a:pt x="2559" y="16961"/>
                    <a:pt x="2793" y="17277"/>
                  </a:cubicBezTo>
                  <a:cubicBezTo>
                    <a:pt x="2983" y="17507"/>
                    <a:pt x="3207" y="17779"/>
                    <a:pt x="3442" y="18009"/>
                  </a:cubicBezTo>
                  <a:cubicBezTo>
                    <a:pt x="3866" y="18370"/>
                    <a:pt x="4280" y="18729"/>
                    <a:pt x="4750" y="19144"/>
                  </a:cubicBezTo>
                  <a:cubicBezTo>
                    <a:pt x="4984" y="19319"/>
                    <a:pt x="5219" y="19505"/>
                    <a:pt x="5498" y="19646"/>
                  </a:cubicBezTo>
                  <a:cubicBezTo>
                    <a:pt x="5588" y="19689"/>
                    <a:pt x="5631" y="19733"/>
                    <a:pt x="5721" y="19777"/>
                  </a:cubicBezTo>
                  <a:cubicBezTo>
                    <a:pt x="5867" y="19919"/>
                    <a:pt x="6057" y="20050"/>
                    <a:pt x="6235" y="20137"/>
                  </a:cubicBezTo>
                  <a:cubicBezTo>
                    <a:pt x="6470" y="20279"/>
                    <a:pt x="6750" y="20366"/>
                    <a:pt x="6984" y="20508"/>
                  </a:cubicBezTo>
                  <a:cubicBezTo>
                    <a:pt x="7398" y="20682"/>
                    <a:pt x="7822" y="20868"/>
                    <a:pt x="8236" y="21010"/>
                  </a:cubicBezTo>
                  <a:cubicBezTo>
                    <a:pt x="8381" y="21054"/>
                    <a:pt x="8470" y="21098"/>
                    <a:pt x="8615" y="21142"/>
                  </a:cubicBezTo>
                  <a:cubicBezTo>
                    <a:pt x="9074" y="21228"/>
                    <a:pt x="9543" y="21370"/>
                    <a:pt x="10012" y="21458"/>
                  </a:cubicBezTo>
                  <a:cubicBezTo>
                    <a:pt x="10191" y="21501"/>
                    <a:pt x="10336" y="21556"/>
                    <a:pt x="10526" y="21556"/>
                  </a:cubicBezTo>
                  <a:cubicBezTo>
                    <a:pt x="10895" y="21600"/>
                    <a:pt x="11264" y="21600"/>
                    <a:pt x="11688" y="21600"/>
                  </a:cubicBezTo>
                  <a:cubicBezTo>
                    <a:pt x="11967" y="21600"/>
                    <a:pt x="12247" y="21556"/>
                    <a:pt x="12526" y="21556"/>
                  </a:cubicBezTo>
                  <a:cubicBezTo>
                    <a:pt x="12895" y="21556"/>
                    <a:pt x="13264" y="21501"/>
                    <a:pt x="13598" y="21414"/>
                  </a:cubicBezTo>
                  <a:cubicBezTo>
                    <a:pt x="13733" y="21370"/>
                    <a:pt x="13879" y="21370"/>
                    <a:pt x="14012" y="21326"/>
                  </a:cubicBezTo>
                  <a:cubicBezTo>
                    <a:pt x="14247" y="21284"/>
                    <a:pt x="14526" y="21284"/>
                    <a:pt x="14762" y="21142"/>
                  </a:cubicBezTo>
                  <a:cubicBezTo>
                    <a:pt x="15041" y="21010"/>
                    <a:pt x="15365" y="20912"/>
                    <a:pt x="15643" y="20825"/>
                  </a:cubicBezTo>
                  <a:cubicBezTo>
                    <a:pt x="15733" y="20781"/>
                    <a:pt x="15834" y="20781"/>
                    <a:pt x="15924" y="20737"/>
                  </a:cubicBezTo>
                  <a:cubicBezTo>
                    <a:pt x="16336" y="20508"/>
                    <a:pt x="16762" y="20279"/>
                    <a:pt x="17129" y="20050"/>
                  </a:cubicBezTo>
                  <a:cubicBezTo>
                    <a:pt x="17320" y="19919"/>
                    <a:pt x="17455" y="19821"/>
                    <a:pt x="17644" y="19689"/>
                  </a:cubicBezTo>
                  <a:cubicBezTo>
                    <a:pt x="17924" y="19461"/>
                    <a:pt x="18248" y="19319"/>
                    <a:pt x="18482" y="19046"/>
                  </a:cubicBezTo>
                  <a:cubicBezTo>
                    <a:pt x="18572" y="18914"/>
                    <a:pt x="18717" y="18828"/>
                    <a:pt x="18806" y="18686"/>
                  </a:cubicBezTo>
                  <a:cubicBezTo>
                    <a:pt x="18996" y="18500"/>
                    <a:pt x="19231" y="18282"/>
                    <a:pt x="19410" y="18052"/>
                  </a:cubicBezTo>
                  <a:cubicBezTo>
                    <a:pt x="19600" y="17823"/>
                    <a:pt x="19789" y="17507"/>
                    <a:pt x="19968" y="17235"/>
                  </a:cubicBezTo>
                  <a:cubicBezTo>
                    <a:pt x="20069" y="17092"/>
                    <a:pt x="20158" y="17005"/>
                    <a:pt x="20248" y="16863"/>
                  </a:cubicBezTo>
                  <a:cubicBezTo>
                    <a:pt x="20393" y="16547"/>
                    <a:pt x="20527" y="16274"/>
                    <a:pt x="20672" y="15914"/>
                  </a:cubicBezTo>
                  <a:cubicBezTo>
                    <a:pt x="20806" y="15368"/>
                    <a:pt x="21041" y="14865"/>
                    <a:pt x="21276" y="14319"/>
                  </a:cubicBezTo>
                  <a:lnTo>
                    <a:pt x="21276" y="14233"/>
                  </a:lnTo>
                  <a:cubicBezTo>
                    <a:pt x="21320" y="14047"/>
                    <a:pt x="21365" y="13861"/>
                    <a:pt x="21365" y="13686"/>
                  </a:cubicBezTo>
                  <a:cubicBezTo>
                    <a:pt x="21421" y="13643"/>
                    <a:pt x="21465" y="13545"/>
                    <a:pt x="21465" y="13501"/>
                  </a:cubicBezTo>
                  <a:cubicBezTo>
                    <a:pt x="21510" y="13228"/>
                    <a:pt x="21510" y="13000"/>
                    <a:pt x="21510" y="12770"/>
                  </a:cubicBezTo>
                  <a:cubicBezTo>
                    <a:pt x="21555" y="12683"/>
                    <a:pt x="21555" y="12639"/>
                    <a:pt x="21555" y="12595"/>
                  </a:cubicBezTo>
                  <a:cubicBezTo>
                    <a:pt x="21555" y="12279"/>
                    <a:pt x="21600" y="11951"/>
                    <a:pt x="21600" y="11679"/>
                  </a:cubicBezTo>
                  <a:lnTo>
                    <a:pt x="21600" y="10860"/>
                  </a:lnTo>
                  <a:cubicBezTo>
                    <a:pt x="21600" y="10544"/>
                    <a:pt x="21510" y="10184"/>
                    <a:pt x="21465" y="9867"/>
                  </a:cubicBezTo>
                  <a:cubicBezTo>
                    <a:pt x="21365" y="9321"/>
                    <a:pt x="21231" y="8775"/>
                    <a:pt x="21086" y="8230"/>
                  </a:cubicBezTo>
                  <a:cubicBezTo>
                    <a:pt x="20951" y="7814"/>
                    <a:pt x="20862" y="7367"/>
                    <a:pt x="20627" y="6996"/>
                  </a:cubicBezTo>
                  <a:cubicBezTo>
                    <a:pt x="20627" y="6953"/>
                    <a:pt x="20583" y="6953"/>
                    <a:pt x="20583" y="6909"/>
                  </a:cubicBezTo>
                  <a:cubicBezTo>
                    <a:pt x="20583" y="6637"/>
                    <a:pt x="20393" y="6451"/>
                    <a:pt x="20248" y="6221"/>
                  </a:cubicBezTo>
                  <a:cubicBezTo>
                    <a:pt x="20203" y="6134"/>
                    <a:pt x="20158" y="6091"/>
                    <a:pt x="20158" y="6047"/>
                  </a:cubicBezTo>
                  <a:cubicBezTo>
                    <a:pt x="20024" y="5632"/>
                    <a:pt x="19745" y="5360"/>
                    <a:pt x="19510" y="5042"/>
                  </a:cubicBezTo>
                  <a:cubicBezTo>
                    <a:pt x="19365" y="4726"/>
                    <a:pt x="19186" y="4453"/>
                    <a:pt x="18907" y="4224"/>
                  </a:cubicBezTo>
                  <a:cubicBezTo>
                    <a:pt x="18851" y="4181"/>
                    <a:pt x="18851" y="4181"/>
                    <a:pt x="18851" y="4137"/>
                  </a:cubicBezTo>
                  <a:cubicBezTo>
                    <a:pt x="18627" y="3765"/>
                    <a:pt x="18293" y="3449"/>
                    <a:pt x="17924" y="3176"/>
                  </a:cubicBezTo>
                  <a:cubicBezTo>
                    <a:pt x="17689" y="3002"/>
                    <a:pt x="17510" y="2772"/>
                    <a:pt x="17275" y="2586"/>
                  </a:cubicBezTo>
                  <a:cubicBezTo>
                    <a:pt x="16996" y="2358"/>
                    <a:pt x="16717" y="2085"/>
                    <a:pt x="16393" y="1954"/>
                  </a:cubicBezTo>
                  <a:cubicBezTo>
                    <a:pt x="16336" y="1954"/>
                    <a:pt x="16291" y="1911"/>
                    <a:pt x="16248" y="1911"/>
                  </a:cubicBezTo>
                  <a:cubicBezTo>
                    <a:pt x="16158" y="1812"/>
                    <a:pt x="16057" y="1725"/>
                    <a:pt x="15924" y="1637"/>
                  </a:cubicBezTo>
                  <a:cubicBezTo>
                    <a:pt x="15778" y="1539"/>
                    <a:pt x="15643" y="1495"/>
                    <a:pt x="15555" y="1409"/>
                  </a:cubicBezTo>
                  <a:cubicBezTo>
                    <a:pt x="15320" y="1223"/>
                    <a:pt x="15041" y="1092"/>
                    <a:pt x="14762" y="993"/>
                  </a:cubicBezTo>
                  <a:cubicBezTo>
                    <a:pt x="14571" y="950"/>
                    <a:pt x="14381" y="863"/>
                    <a:pt x="14202" y="819"/>
                  </a:cubicBezTo>
                  <a:cubicBezTo>
                    <a:pt x="14057" y="721"/>
                    <a:pt x="13879" y="633"/>
                    <a:pt x="13688" y="590"/>
                  </a:cubicBezTo>
                  <a:cubicBezTo>
                    <a:pt x="13409" y="491"/>
                    <a:pt x="13129" y="404"/>
                    <a:pt x="12850" y="316"/>
                  </a:cubicBezTo>
                  <a:cubicBezTo>
                    <a:pt x="12660" y="274"/>
                    <a:pt x="12426" y="218"/>
                    <a:pt x="12247" y="175"/>
                  </a:cubicBezTo>
                  <a:cubicBezTo>
                    <a:pt x="11923" y="132"/>
                    <a:pt x="11543" y="88"/>
                    <a:pt x="11174" y="88"/>
                  </a:cubicBezTo>
                  <a:cubicBezTo>
                    <a:pt x="10940" y="44"/>
                    <a:pt x="10705" y="44"/>
                    <a:pt x="104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2442" name="Google Shape;757;p3"/>
          <p:cNvSpPr/>
          <p:nvPr/>
        </p:nvSpPr>
        <p:spPr>
          <a:xfrm rot="2436610">
            <a:off x="1408249" y="2011768"/>
            <a:ext cx="298229" cy="383983"/>
          </a:xfrm>
          <a:custGeom>
            <a:avLst/>
            <a:gdLst/>
            <a:ahLst/>
            <a:cxnLst>
              <a:cxn ang="0">
                <a:pos x="wd2" y="hd2"/>
              </a:cxn>
              <a:cxn ang="5400000">
                <a:pos x="wd2" y="hd2"/>
              </a:cxn>
              <a:cxn ang="10800000">
                <a:pos x="wd2" y="hd2"/>
              </a:cxn>
              <a:cxn ang="16200000">
                <a:pos x="wd2" y="hd2"/>
              </a:cxn>
            </a:cxnLst>
            <a:rect l="0" t="0" r="r" b="b"/>
            <a:pathLst>
              <a:path w="20478" h="21600" extrusionOk="0">
                <a:moveTo>
                  <a:pt x="4353" y="0"/>
                </a:moveTo>
                <a:cubicBezTo>
                  <a:pt x="3425" y="0"/>
                  <a:pt x="2802" y="466"/>
                  <a:pt x="2843" y="1253"/>
                </a:cubicBezTo>
                <a:cubicBezTo>
                  <a:pt x="2999" y="4202"/>
                  <a:pt x="2515" y="6979"/>
                  <a:pt x="275" y="9436"/>
                </a:cubicBezTo>
                <a:cubicBezTo>
                  <a:pt x="-275" y="10099"/>
                  <a:pt x="0" y="10863"/>
                  <a:pt x="1101" y="10863"/>
                </a:cubicBezTo>
                <a:cubicBezTo>
                  <a:pt x="3324" y="10863"/>
                  <a:pt x="4754" y="12072"/>
                  <a:pt x="6492" y="12876"/>
                </a:cubicBezTo>
                <a:cubicBezTo>
                  <a:pt x="6167" y="13414"/>
                  <a:pt x="5839" y="13896"/>
                  <a:pt x="5617" y="14391"/>
                </a:cubicBezTo>
                <a:cubicBezTo>
                  <a:pt x="5079" y="15912"/>
                  <a:pt x="4306" y="17380"/>
                  <a:pt x="4203" y="18946"/>
                </a:cubicBezTo>
                <a:cubicBezTo>
                  <a:pt x="4097" y="19794"/>
                  <a:pt x="4963" y="21134"/>
                  <a:pt x="5892" y="21500"/>
                </a:cubicBezTo>
                <a:cubicBezTo>
                  <a:pt x="6067" y="21569"/>
                  <a:pt x="6236" y="21600"/>
                  <a:pt x="6395" y="21600"/>
                </a:cubicBezTo>
                <a:cubicBezTo>
                  <a:pt x="7243" y="21600"/>
                  <a:pt x="7890" y="20724"/>
                  <a:pt x="8353" y="19976"/>
                </a:cubicBezTo>
                <a:cubicBezTo>
                  <a:pt x="8954" y="18905"/>
                  <a:pt x="9610" y="17831"/>
                  <a:pt x="10198" y="16760"/>
                </a:cubicBezTo>
                <a:cubicBezTo>
                  <a:pt x="10367" y="16448"/>
                  <a:pt x="10473" y="16138"/>
                  <a:pt x="10527" y="15869"/>
                </a:cubicBezTo>
                <a:cubicBezTo>
                  <a:pt x="10917" y="14303"/>
                  <a:pt x="10264" y="12738"/>
                  <a:pt x="9113" y="12244"/>
                </a:cubicBezTo>
                <a:cubicBezTo>
                  <a:pt x="6874" y="11311"/>
                  <a:pt x="4700" y="10325"/>
                  <a:pt x="2346" y="9295"/>
                </a:cubicBezTo>
                <a:cubicBezTo>
                  <a:pt x="4635" y="7066"/>
                  <a:pt x="4372" y="4343"/>
                  <a:pt x="4635" y="1660"/>
                </a:cubicBezTo>
                <a:cubicBezTo>
                  <a:pt x="8234" y="2552"/>
                  <a:pt x="11781" y="3397"/>
                  <a:pt x="15330" y="4245"/>
                </a:cubicBezTo>
                <a:cubicBezTo>
                  <a:pt x="15224" y="4609"/>
                  <a:pt x="15277" y="4834"/>
                  <a:pt x="15108" y="4922"/>
                </a:cubicBezTo>
                <a:cubicBezTo>
                  <a:pt x="13469" y="6443"/>
                  <a:pt x="13419" y="8267"/>
                  <a:pt x="13588" y="10099"/>
                </a:cubicBezTo>
                <a:cubicBezTo>
                  <a:pt x="13638" y="11183"/>
                  <a:pt x="14614" y="11849"/>
                  <a:pt x="15915" y="11849"/>
                </a:cubicBezTo>
                <a:cubicBezTo>
                  <a:pt x="15955" y="11849"/>
                  <a:pt x="15996" y="11849"/>
                  <a:pt x="16037" y="11849"/>
                </a:cubicBezTo>
                <a:cubicBezTo>
                  <a:pt x="18116" y="11806"/>
                  <a:pt x="18930" y="10412"/>
                  <a:pt x="19911" y="9295"/>
                </a:cubicBezTo>
                <a:cubicBezTo>
                  <a:pt x="21325" y="7688"/>
                  <a:pt x="19911" y="4158"/>
                  <a:pt x="17672" y="3538"/>
                </a:cubicBezTo>
                <a:cubicBezTo>
                  <a:pt x="13535" y="2367"/>
                  <a:pt x="9438" y="1253"/>
                  <a:pt x="5288" y="138"/>
                </a:cubicBezTo>
                <a:cubicBezTo>
                  <a:pt x="4957" y="44"/>
                  <a:pt x="4641" y="0"/>
                  <a:pt x="4353" y="0"/>
                </a:cubicBezTo>
                <a:close/>
              </a:path>
            </a:pathLst>
          </a:custGeom>
          <a:solidFill>
            <a:srgbClr val="07256C"/>
          </a:solidFill>
          <a:ln w="12700">
            <a:miter lim="400000"/>
          </a:ln>
        </p:spPr>
        <p:txBody>
          <a:bodyPr lIns="45719" rIns="45719" anchor="ctr"/>
          <a:lstStyle/>
          <a:p>
            <a:endParaRPr/>
          </a:p>
        </p:txBody>
      </p:sp>
      <p:sp>
        <p:nvSpPr>
          <p:cNvPr id="2443" name="Google Shape;758;p3"/>
          <p:cNvSpPr/>
          <p:nvPr/>
        </p:nvSpPr>
        <p:spPr>
          <a:xfrm rot="17666528">
            <a:off x="395312" y="2602751"/>
            <a:ext cx="441563" cy="272128"/>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4780C5"/>
          </a:solidFill>
          <a:ln w="12700">
            <a:miter lim="400000"/>
          </a:ln>
        </p:spPr>
        <p:txBody>
          <a:bodyPr lIns="45719" rIns="45719" anchor="ctr"/>
          <a:lstStyle/>
          <a:p>
            <a:endParaRPr/>
          </a:p>
        </p:txBody>
      </p:sp>
      <p:sp>
        <p:nvSpPr>
          <p:cNvPr id="2444" name="Google Shape;759;p3"/>
          <p:cNvSpPr/>
          <p:nvPr/>
        </p:nvSpPr>
        <p:spPr>
          <a:xfrm rot="3949605">
            <a:off x="7843915" y="2372153"/>
            <a:ext cx="298226" cy="383980"/>
          </a:xfrm>
          <a:custGeom>
            <a:avLst/>
            <a:gdLst/>
            <a:ahLst/>
            <a:cxnLst>
              <a:cxn ang="0">
                <a:pos x="wd2" y="hd2"/>
              </a:cxn>
              <a:cxn ang="5400000">
                <a:pos x="wd2" y="hd2"/>
              </a:cxn>
              <a:cxn ang="10800000">
                <a:pos x="wd2" y="hd2"/>
              </a:cxn>
              <a:cxn ang="16200000">
                <a:pos x="wd2" y="hd2"/>
              </a:cxn>
            </a:cxnLst>
            <a:rect l="0" t="0" r="r" b="b"/>
            <a:pathLst>
              <a:path w="20478" h="21600" extrusionOk="0">
                <a:moveTo>
                  <a:pt x="4353" y="0"/>
                </a:moveTo>
                <a:cubicBezTo>
                  <a:pt x="3425" y="0"/>
                  <a:pt x="2802" y="466"/>
                  <a:pt x="2843" y="1253"/>
                </a:cubicBezTo>
                <a:cubicBezTo>
                  <a:pt x="2999" y="4202"/>
                  <a:pt x="2515" y="6979"/>
                  <a:pt x="275" y="9436"/>
                </a:cubicBezTo>
                <a:cubicBezTo>
                  <a:pt x="-275" y="10099"/>
                  <a:pt x="0" y="10863"/>
                  <a:pt x="1101" y="10863"/>
                </a:cubicBezTo>
                <a:cubicBezTo>
                  <a:pt x="3324" y="10863"/>
                  <a:pt x="4754" y="12072"/>
                  <a:pt x="6492" y="12876"/>
                </a:cubicBezTo>
                <a:cubicBezTo>
                  <a:pt x="6167" y="13414"/>
                  <a:pt x="5839" y="13896"/>
                  <a:pt x="5617" y="14391"/>
                </a:cubicBezTo>
                <a:cubicBezTo>
                  <a:pt x="5079" y="15912"/>
                  <a:pt x="4306" y="17380"/>
                  <a:pt x="4203" y="18946"/>
                </a:cubicBezTo>
                <a:cubicBezTo>
                  <a:pt x="4097" y="19794"/>
                  <a:pt x="4963" y="21134"/>
                  <a:pt x="5892" y="21500"/>
                </a:cubicBezTo>
                <a:cubicBezTo>
                  <a:pt x="6067" y="21569"/>
                  <a:pt x="6236" y="21600"/>
                  <a:pt x="6395" y="21600"/>
                </a:cubicBezTo>
                <a:cubicBezTo>
                  <a:pt x="7243" y="21600"/>
                  <a:pt x="7890" y="20724"/>
                  <a:pt x="8353" y="19976"/>
                </a:cubicBezTo>
                <a:cubicBezTo>
                  <a:pt x="8954" y="18905"/>
                  <a:pt x="9610" y="17831"/>
                  <a:pt x="10198" y="16760"/>
                </a:cubicBezTo>
                <a:cubicBezTo>
                  <a:pt x="10367" y="16448"/>
                  <a:pt x="10473" y="16138"/>
                  <a:pt x="10527" y="15869"/>
                </a:cubicBezTo>
                <a:cubicBezTo>
                  <a:pt x="10917" y="14303"/>
                  <a:pt x="10264" y="12738"/>
                  <a:pt x="9113" y="12244"/>
                </a:cubicBezTo>
                <a:cubicBezTo>
                  <a:pt x="6874" y="11311"/>
                  <a:pt x="4700" y="10325"/>
                  <a:pt x="2346" y="9295"/>
                </a:cubicBezTo>
                <a:cubicBezTo>
                  <a:pt x="4635" y="7066"/>
                  <a:pt x="4372" y="4343"/>
                  <a:pt x="4635" y="1660"/>
                </a:cubicBezTo>
                <a:cubicBezTo>
                  <a:pt x="8234" y="2552"/>
                  <a:pt x="11781" y="3397"/>
                  <a:pt x="15330" y="4245"/>
                </a:cubicBezTo>
                <a:cubicBezTo>
                  <a:pt x="15224" y="4609"/>
                  <a:pt x="15277" y="4834"/>
                  <a:pt x="15108" y="4922"/>
                </a:cubicBezTo>
                <a:cubicBezTo>
                  <a:pt x="13469" y="6443"/>
                  <a:pt x="13419" y="8267"/>
                  <a:pt x="13588" y="10099"/>
                </a:cubicBezTo>
                <a:cubicBezTo>
                  <a:pt x="13638" y="11183"/>
                  <a:pt x="14614" y="11849"/>
                  <a:pt x="15915" y="11849"/>
                </a:cubicBezTo>
                <a:cubicBezTo>
                  <a:pt x="15955" y="11849"/>
                  <a:pt x="15996" y="11849"/>
                  <a:pt x="16037" y="11849"/>
                </a:cubicBezTo>
                <a:cubicBezTo>
                  <a:pt x="18116" y="11806"/>
                  <a:pt x="18930" y="10412"/>
                  <a:pt x="19911" y="9295"/>
                </a:cubicBezTo>
                <a:cubicBezTo>
                  <a:pt x="21325" y="7688"/>
                  <a:pt x="19911" y="4158"/>
                  <a:pt x="17672" y="3538"/>
                </a:cubicBezTo>
                <a:cubicBezTo>
                  <a:pt x="13535" y="2367"/>
                  <a:pt x="9438" y="1253"/>
                  <a:pt x="5288" y="138"/>
                </a:cubicBezTo>
                <a:cubicBezTo>
                  <a:pt x="4957" y="44"/>
                  <a:pt x="4641" y="0"/>
                  <a:pt x="4353" y="0"/>
                </a:cubicBezTo>
                <a:close/>
              </a:path>
            </a:pathLst>
          </a:custGeom>
          <a:solidFill>
            <a:srgbClr val="EDF0EF"/>
          </a:solidFill>
          <a:ln w="12700">
            <a:miter lim="400000"/>
          </a:ln>
        </p:spPr>
        <p:txBody>
          <a:bodyPr lIns="45719" rIns="45719" anchor="ctr"/>
          <a:lstStyle/>
          <a:p>
            <a:endParaRPr/>
          </a:p>
        </p:txBody>
      </p:sp>
      <p:grpSp>
        <p:nvGrpSpPr>
          <p:cNvPr id="2461" name="Google Shape;760;p3"/>
          <p:cNvGrpSpPr/>
          <p:nvPr/>
        </p:nvGrpSpPr>
        <p:grpSpPr>
          <a:xfrm>
            <a:off x="8001793" y="3488811"/>
            <a:ext cx="624154" cy="1126346"/>
            <a:chOff x="0" y="0"/>
            <a:chExt cx="624152" cy="1126345"/>
          </a:xfrm>
        </p:grpSpPr>
        <p:sp>
          <p:nvSpPr>
            <p:cNvPr id="2445" name="Google Shape;761;p3"/>
            <p:cNvSpPr/>
            <p:nvPr/>
          </p:nvSpPr>
          <p:spPr>
            <a:xfrm rot="10800000">
              <a:off x="555473" y="1022730"/>
              <a:ext cx="65827" cy="103616"/>
            </a:xfrm>
            <a:custGeom>
              <a:avLst/>
              <a:gdLst/>
              <a:ahLst/>
              <a:cxnLst>
                <a:cxn ang="0">
                  <a:pos x="wd2" y="hd2"/>
                </a:cxn>
                <a:cxn ang="5400000">
                  <a:pos x="wd2" y="hd2"/>
                </a:cxn>
                <a:cxn ang="10800000">
                  <a:pos x="wd2" y="hd2"/>
                </a:cxn>
                <a:cxn ang="16200000">
                  <a:pos x="wd2" y="hd2"/>
                </a:cxn>
              </a:cxnLst>
              <a:rect l="0" t="0" r="r" b="b"/>
              <a:pathLst>
                <a:path w="17894" h="21600" extrusionOk="0">
                  <a:moveTo>
                    <a:pt x="4057" y="0"/>
                  </a:moveTo>
                  <a:cubicBezTo>
                    <a:pt x="2307" y="0"/>
                    <a:pt x="1551" y="580"/>
                    <a:pt x="0" y="1175"/>
                  </a:cubicBezTo>
                  <a:lnTo>
                    <a:pt x="0" y="2959"/>
                  </a:lnTo>
                  <a:cubicBezTo>
                    <a:pt x="776" y="9168"/>
                    <a:pt x="4057" y="14049"/>
                    <a:pt x="8871" y="19068"/>
                  </a:cubicBezTo>
                  <a:cubicBezTo>
                    <a:pt x="9527" y="20075"/>
                    <a:pt x="11277" y="21600"/>
                    <a:pt x="13783" y="21600"/>
                  </a:cubicBezTo>
                  <a:cubicBezTo>
                    <a:pt x="14241" y="21600"/>
                    <a:pt x="14718" y="21554"/>
                    <a:pt x="15235" y="21432"/>
                  </a:cubicBezTo>
                  <a:cubicBezTo>
                    <a:pt x="21600" y="12859"/>
                    <a:pt x="16011" y="3692"/>
                    <a:pt x="40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46" name="Google Shape;762;p3"/>
            <p:cNvSpPr/>
            <p:nvPr/>
          </p:nvSpPr>
          <p:spPr>
            <a:xfrm rot="10800000">
              <a:off x="337996" y="746505"/>
              <a:ext cx="67676" cy="90151"/>
            </a:xfrm>
            <a:custGeom>
              <a:avLst/>
              <a:gdLst/>
              <a:ahLst/>
              <a:cxnLst>
                <a:cxn ang="0">
                  <a:pos x="wd2" y="hd2"/>
                </a:cxn>
                <a:cxn ang="5400000">
                  <a:pos x="wd2" y="hd2"/>
                </a:cxn>
                <a:cxn ang="10800000">
                  <a:pos x="wd2" y="hd2"/>
                </a:cxn>
                <a:cxn ang="16200000">
                  <a:pos x="wd2" y="hd2"/>
                </a:cxn>
              </a:cxnLst>
              <a:rect l="0" t="0" r="r" b="b"/>
              <a:pathLst>
                <a:path w="20618" h="21600" extrusionOk="0">
                  <a:moveTo>
                    <a:pt x="5038" y="0"/>
                  </a:moveTo>
                  <a:cubicBezTo>
                    <a:pt x="3299" y="0"/>
                    <a:pt x="1538" y="456"/>
                    <a:pt x="0" y="1964"/>
                  </a:cubicBezTo>
                  <a:lnTo>
                    <a:pt x="0" y="3489"/>
                  </a:lnTo>
                  <a:cubicBezTo>
                    <a:pt x="869" y="9099"/>
                    <a:pt x="4525" y="14026"/>
                    <a:pt x="8203" y="18269"/>
                  </a:cubicBezTo>
                  <a:cubicBezTo>
                    <a:pt x="9541" y="19987"/>
                    <a:pt x="11413" y="21600"/>
                    <a:pt x="13887" y="21600"/>
                  </a:cubicBezTo>
                  <a:cubicBezTo>
                    <a:pt x="14601" y="21600"/>
                    <a:pt x="15381" y="21460"/>
                    <a:pt x="16206" y="21162"/>
                  </a:cubicBezTo>
                  <a:cubicBezTo>
                    <a:pt x="17075" y="20478"/>
                    <a:pt x="17922" y="18953"/>
                    <a:pt x="19014" y="17585"/>
                  </a:cubicBezTo>
                  <a:cubicBezTo>
                    <a:pt x="19884" y="14710"/>
                    <a:pt x="21600" y="11992"/>
                    <a:pt x="19884" y="8416"/>
                  </a:cubicBezTo>
                  <a:cubicBezTo>
                    <a:pt x="17922" y="4173"/>
                    <a:pt x="13598" y="1964"/>
                    <a:pt x="9072" y="596"/>
                  </a:cubicBezTo>
                  <a:cubicBezTo>
                    <a:pt x="7824" y="298"/>
                    <a:pt x="6420" y="0"/>
                    <a:pt x="503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47" name="Google Shape;763;p3"/>
            <p:cNvSpPr/>
            <p:nvPr/>
          </p:nvSpPr>
          <p:spPr>
            <a:xfrm rot="10800000">
              <a:off x="307423" y="178102"/>
              <a:ext cx="68470" cy="92565"/>
            </a:xfrm>
            <a:custGeom>
              <a:avLst/>
              <a:gdLst/>
              <a:ahLst/>
              <a:cxnLst>
                <a:cxn ang="0">
                  <a:pos x="wd2" y="hd2"/>
                </a:cxn>
                <a:cxn ang="5400000">
                  <a:pos x="wd2" y="hd2"/>
                </a:cxn>
                <a:cxn ang="10800000">
                  <a:pos x="wd2" y="hd2"/>
                </a:cxn>
                <a:cxn ang="16200000">
                  <a:pos x="wd2" y="hd2"/>
                </a:cxn>
              </a:cxnLst>
              <a:rect l="0" t="0" r="r" b="b"/>
              <a:pathLst>
                <a:path w="20860" h="21600" extrusionOk="0">
                  <a:moveTo>
                    <a:pt x="4414" y="0"/>
                  </a:moveTo>
                  <a:cubicBezTo>
                    <a:pt x="2920" y="0"/>
                    <a:pt x="1427" y="478"/>
                    <a:pt x="0" y="1571"/>
                  </a:cubicBezTo>
                  <a:cubicBezTo>
                    <a:pt x="0" y="5720"/>
                    <a:pt x="2586" y="9852"/>
                    <a:pt x="5394" y="13985"/>
                  </a:cubicBezTo>
                  <a:cubicBezTo>
                    <a:pt x="7133" y="16802"/>
                    <a:pt x="8850" y="20285"/>
                    <a:pt x="14266" y="21600"/>
                  </a:cubicBezTo>
                  <a:cubicBezTo>
                    <a:pt x="17922" y="19619"/>
                    <a:pt x="21600" y="12670"/>
                    <a:pt x="20731" y="9186"/>
                  </a:cubicBezTo>
                  <a:cubicBezTo>
                    <a:pt x="20731" y="9186"/>
                    <a:pt x="19661" y="8520"/>
                    <a:pt x="19661" y="7872"/>
                  </a:cubicBezTo>
                  <a:cubicBezTo>
                    <a:pt x="16206" y="5720"/>
                    <a:pt x="11658" y="3074"/>
                    <a:pt x="8002" y="922"/>
                  </a:cubicBezTo>
                  <a:cubicBezTo>
                    <a:pt x="6821" y="324"/>
                    <a:pt x="5617" y="0"/>
                    <a:pt x="44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48" name="Google Shape;764;p3"/>
            <p:cNvSpPr/>
            <p:nvPr/>
          </p:nvSpPr>
          <p:spPr>
            <a:xfrm rot="10800000">
              <a:off x="423452" y="393667"/>
              <a:ext cx="68237" cy="97030"/>
            </a:xfrm>
            <a:custGeom>
              <a:avLst/>
              <a:gdLst/>
              <a:ahLst/>
              <a:cxnLst>
                <a:cxn ang="0">
                  <a:pos x="wd2" y="hd2"/>
                </a:cxn>
                <a:cxn ang="5400000">
                  <a:pos x="wd2" y="hd2"/>
                </a:cxn>
                <a:cxn ang="10800000">
                  <a:pos x="wd2" y="hd2"/>
                </a:cxn>
                <a:cxn ang="16200000">
                  <a:pos x="wd2" y="hd2"/>
                </a:cxn>
              </a:cxnLst>
              <a:rect l="0" t="0" r="r" b="b"/>
              <a:pathLst>
                <a:path w="20789" h="21600" extrusionOk="0">
                  <a:moveTo>
                    <a:pt x="2956" y="0"/>
                  </a:moveTo>
                  <a:cubicBezTo>
                    <a:pt x="1953" y="0"/>
                    <a:pt x="1039" y="195"/>
                    <a:pt x="58" y="586"/>
                  </a:cubicBezTo>
                  <a:cubicBezTo>
                    <a:pt x="-811" y="7070"/>
                    <a:pt x="8261" y="19548"/>
                    <a:pt x="16264" y="21600"/>
                  </a:cubicBezTo>
                  <a:cubicBezTo>
                    <a:pt x="19073" y="18277"/>
                    <a:pt x="20789" y="14954"/>
                    <a:pt x="20789" y="11647"/>
                  </a:cubicBezTo>
                  <a:cubicBezTo>
                    <a:pt x="20789" y="10376"/>
                    <a:pt x="20789" y="9757"/>
                    <a:pt x="19942" y="9122"/>
                  </a:cubicBezTo>
                  <a:cubicBezTo>
                    <a:pt x="15395" y="5799"/>
                    <a:pt x="11717" y="2492"/>
                    <a:pt x="6322" y="586"/>
                  </a:cubicBezTo>
                  <a:cubicBezTo>
                    <a:pt x="5029" y="195"/>
                    <a:pt x="3937" y="0"/>
                    <a:pt x="29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49" name="Google Shape;765;p3"/>
            <p:cNvSpPr/>
            <p:nvPr/>
          </p:nvSpPr>
          <p:spPr>
            <a:xfrm rot="10800000">
              <a:off x="531662" y="591598"/>
              <a:ext cx="66225" cy="89347"/>
            </a:xfrm>
            <a:custGeom>
              <a:avLst/>
              <a:gdLst/>
              <a:ahLst/>
              <a:cxnLst>
                <a:cxn ang="0">
                  <a:pos x="wd2" y="hd2"/>
                </a:cxn>
                <a:cxn ang="5400000">
                  <a:pos x="wd2" y="hd2"/>
                </a:cxn>
                <a:cxn ang="10800000">
                  <a:pos x="wd2" y="hd2"/>
                </a:cxn>
                <a:cxn ang="16200000">
                  <a:pos x="wd2" y="hd2"/>
                </a:cxn>
              </a:cxnLst>
              <a:rect l="0" t="0" r="r" b="b"/>
              <a:pathLst>
                <a:path w="20999" h="21600" extrusionOk="0">
                  <a:moveTo>
                    <a:pt x="5707" y="0"/>
                  </a:moveTo>
                  <a:cubicBezTo>
                    <a:pt x="3828" y="0"/>
                    <a:pt x="1902" y="513"/>
                    <a:pt x="0" y="1539"/>
                  </a:cubicBezTo>
                  <a:cubicBezTo>
                    <a:pt x="0" y="8739"/>
                    <a:pt x="6519" y="18009"/>
                    <a:pt x="15057" y="21600"/>
                  </a:cubicBezTo>
                  <a:cubicBezTo>
                    <a:pt x="20695" y="18009"/>
                    <a:pt x="21600" y="13710"/>
                    <a:pt x="20695" y="8049"/>
                  </a:cubicBezTo>
                  <a:cubicBezTo>
                    <a:pt x="17772" y="5820"/>
                    <a:pt x="14176" y="3768"/>
                    <a:pt x="11252" y="1539"/>
                  </a:cubicBezTo>
                  <a:cubicBezTo>
                    <a:pt x="9443" y="513"/>
                    <a:pt x="7587" y="0"/>
                    <a:pt x="57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0" name="Google Shape;766;p3"/>
            <p:cNvSpPr/>
            <p:nvPr/>
          </p:nvSpPr>
          <p:spPr>
            <a:xfrm rot="10800000">
              <a:off x="548864" y="310178"/>
              <a:ext cx="75289" cy="98420"/>
            </a:xfrm>
            <a:custGeom>
              <a:avLst/>
              <a:gdLst/>
              <a:ahLst/>
              <a:cxnLst>
                <a:cxn ang="0">
                  <a:pos x="wd2" y="hd2"/>
                </a:cxn>
                <a:cxn ang="5400000">
                  <a:pos x="wd2" y="hd2"/>
                </a:cxn>
                <a:cxn ang="10800000">
                  <a:pos x="wd2" y="hd2"/>
                </a:cxn>
                <a:cxn ang="16200000">
                  <a:pos x="wd2" y="hd2"/>
                </a:cxn>
              </a:cxnLst>
              <a:rect l="0" t="0" r="r" b="b"/>
              <a:pathLst>
                <a:path w="20466" h="21600" extrusionOk="0">
                  <a:moveTo>
                    <a:pt x="4057" y="0"/>
                  </a:moveTo>
                  <a:cubicBezTo>
                    <a:pt x="3083" y="0"/>
                    <a:pt x="2327" y="626"/>
                    <a:pt x="0" y="1253"/>
                  </a:cubicBezTo>
                  <a:cubicBezTo>
                    <a:pt x="776" y="2650"/>
                    <a:pt x="776" y="3886"/>
                    <a:pt x="1551" y="5139"/>
                  </a:cubicBezTo>
                  <a:cubicBezTo>
                    <a:pt x="3083" y="7789"/>
                    <a:pt x="5589" y="10423"/>
                    <a:pt x="7140" y="13699"/>
                  </a:cubicBezTo>
                  <a:cubicBezTo>
                    <a:pt x="8871" y="15562"/>
                    <a:pt x="9646" y="16814"/>
                    <a:pt x="11198" y="18838"/>
                  </a:cubicBezTo>
                  <a:cubicBezTo>
                    <a:pt x="12530" y="19914"/>
                    <a:pt x="14022" y="21600"/>
                    <a:pt x="15912" y="21600"/>
                  </a:cubicBezTo>
                  <a:cubicBezTo>
                    <a:pt x="16190" y="21600"/>
                    <a:pt x="16488" y="21568"/>
                    <a:pt x="16787" y="21488"/>
                  </a:cubicBezTo>
                  <a:cubicBezTo>
                    <a:pt x="17543" y="20701"/>
                    <a:pt x="18517" y="20701"/>
                    <a:pt x="18517" y="20074"/>
                  </a:cubicBezTo>
                  <a:cubicBezTo>
                    <a:pt x="20049" y="16814"/>
                    <a:pt x="21600" y="13699"/>
                    <a:pt x="19293" y="11049"/>
                  </a:cubicBezTo>
                  <a:cubicBezTo>
                    <a:pt x="16011" y="7789"/>
                    <a:pt x="11954" y="4513"/>
                    <a:pt x="7916" y="1253"/>
                  </a:cubicBezTo>
                  <a:cubicBezTo>
                    <a:pt x="7140" y="626"/>
                    <a:pt x="5589" y="626"/>
                    <a:pt x="40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1" name="Google Shape;767;p3"/>
            <p:cNvSpPr/>
            <p:nvPr/>
          </p:nvSpPr>
          <p:spPr>
            <a:xfrm rot="10800000">
              <a:off x="498959" y="854726"/>
              <a:ext cx="66294" cy="97908"/>
            </a:xfrm>
            <a:custGeom>
              <a:avLst/>
              <a:gdLst/>
              <a:ahLst/>
              <a:cxnLst>
                <a:cxn ang="0">
                  <a:pos x="wd2" y="hd2"/>
                </a:cxn>
                <a:cxn ang="5400000">
                  <a:pos x="wd2" y="hd2"/>
                </a:cxn>
                <a:cxn ang="10800000">
                  <a:pos x="wd2" y="hd2"/>
                </a:cxn>
                <a:cxn ang="16200000">
                  <a:pos x="wd2" y="hd2"/>
                </a:cxn>
              </a:cxnLst>
              <a:rect l="0" t="0" r="r" b="b"/>
              <a:pathLst>
                <a:path w="20197" h="21600" extrusionOk="0">
                  <a:moveTo>
                    <a:pt x="3678" y="0"/>
                  </a:moveTo>
                  <a:cubicBezTo>
                    <a:pt x="2809" y="791"/>
                    <a:pt x="869" y="1421"/>
                    <a:pt x="0" y="2034"/>
                  </a:cubicBezTo>
                  <a:cubicBezTo>
                    <a:pt x="1716" y="7200"/>
                    <a:pt x="3678" y="12527"/>
                    <a:pt x="7133" y="17064"/>
                  </a:cubicBezTo>
                  <a:cubicBezTo>
                    <a:pt x="9072" y="18936"/>
                    <a:pt x="11658" y="20357"/>
                    <a:pt x="14467" y="21600"/>
                  </a:cubicBezTo>
                  <a:cubicBezTo>
                    <a:pt x="19884" y="18323"/>
                    <a:pt x="21600" y="14400"/>
                    <a:pt x="19014" y="9234"/>
                  </a:cubicBezTo>
                  <a:cubicBezTo>
                    <a:pt x="13620" y="5957"/>
                    <a:pt x="9072" y="2664"/>
                    <a:pt x="367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2" name="Google Shape;768;p3"/>
            <p:cNvSpPr/>
            <p:nvPr/>
          </p:nvSpPr>
          <p:spPr>
            <a:xfrm rot="10800000">
              <a:off x="148266" y="150588"/>
              <a:ext cx="66462" cy="87810"/>
            </a:xfrm>
            <a:custGeom>
              <a:avLst/>
              <a:gdLst/>
              <a:ahLst/>
              <a:cxnLst>
                <a:cxn ang="0">
                  <a:pos x="wd2" y="hd2"/>
                </a:cxn>
                <a:cxn ang="5400000">
                  <a:pos x="wd2" y="hd2"/>
                </a:cxn>
                <a:cxn ang="10800000">
                  <a:pos x="wd2" y="hd2"/>
                </a:cxn>
                <a:cxn ang="16200000">
                  <a:pos x="wd2" y="hd2"/>
                </a:cxn>
              </a:cxnLst>
              <a:rect l="0" t="0" r="r" b="b"/>
              <a:pathLst>
                <a:path w="21097" h="21600" extrusionOk="0">
                  <a:moveTo>
                    <a:pt x="3329" y="0"/>
                  </a:moveTo>
                  <a:cubicBezTo>
                    <a:pt x="2261" y="0"/>
                    <a:pt x="1285" y="360"/>
                    <a:pt x="403" y="1044"/>
                  </a:cubicBezTo>
                  <a:cubicBezTo>
                    <a:pt x="403" y="1746"/>
                    <a:pt x="-503" y="3150"/>
                    <a:pt x="403" y="4716"/>
                  </a:cubicBezTo>
                  <a:cubicBezTo>
                    <a:pt x="2191" y="9072"/>
                    <a:pt x="5118" y="13446"/>
                    <a:pt x="8718" y="17802"/>
                  </a:cubicBezTo>
                  <a:cubicBezTo>
                    <a:pt x="9716" y="19638"/>
                    <a:pt x="11900" y="21600"/>
                    <a:pt x="14989" y="21600"/>
                  </a:cubicBezTo>
                  <a:cubicBezTo>
                    <a:pt x="15430" y="21600"/>
                    <a:pt x="15894" y="21546"/>
                    <a:pt x="16382" y="21474"/>
                  </a:cubicBezTo>
                  <a:cubicBezTo>
                    <a:pt x="19982" y="18504"/>
                    <a:pt x="21097" y="15534"/>
                    <a:pt x="21097" y="11862"/>
                  </a:cubicBezTo>
                  <a:cubicBezTo>
                    <a:pt x="21097" y="10476"/>
                    <a:pt x="21097" y="7506"/>
                    <a:pt x="18171" y="6804"/>
                  </a:cubicBezTo>
                  <a:cubicBezTo>
                    <a:pt x="14362" y="4716"/>
                    <a:pt x="10738" y="2448"/>
                    <a:pt x="6929" y="1044"/>
                  </a:cubicBezTo>
                  <a:cubicBezTo>
                    <a:pt x="5582" y="360"/>
                    <a:pt x="4398" y="0"/>
                    <a:pt x="332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3" name="Google Shape;769;p3"/>
            <p:cNvSpPr/>
            <p:nvPr/>
          </p:nvSpPr>
          <p:spPr>
            <a:xfrm rot="10800000">
              <a:off x="334323" y="878142"/>
              <a:ext cx="61087" cy="75882"/>
            </a:xfrm>
            <a:custGeom>
              <a:avLst/>
              <a:gdLst/>
              <a:ahLst/>
              <a:cxnLst>
                <a:cxn ang="0">
                  <a:pos x="wd2" y="hd2"/>
                </a:cxn>
                <a:cxn ang="5400000">
                  <a:pos x="wd2" y="hd2"/>
                </a:cxn>
                <a:cxn ang="10800000">
                  <a:pos x="wd2" y="hd2"/>
                </a:cxn>
                <a:cxn ang="16200000">
                  <a:pos x="wd2" y="hd2"/>
                </a:cxn>
              </a:cxnLst>
              <a:rect l="0" t="0" r="r" b="b"/>
              <a:pathLst>
                <a:path w="17890" h="21600" extrusionOk="0">
                  <a:moveTo>
                    <a:pt x="6295" y="0"/>
                  </a:moveTo>
                  <a:cubicBezTo>
                    <a:pt x="4538" y="0"/>
                    <a:pt x="2845" y="437"/>
                    <a:pt x="1345" y="1416"/>
                  </a:cubicBezTo>
                  <a:cubicBezTo>
                    <a:pt x="-3005" y="8894"/>
                    <a:pt x="3852" y="21600"/>
                    <a:pt x="12574" y="21600"/>
                  </a:cubicBezTo>
                  <a:cubicBezTo>
                    <a:pt x="15274" y="16559"/>
                    <a:pt x="18595" y="11519"/>
                    <a:pt x="17759" y="5457"/>
                  </a:cubicBezTo>
                  <a:cubicBezTo>
                    <a:pt x="15252" y="2583"/>
                    <a:pt x="10624" y="0"/>
                    <a:pt x="629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4" name="Google Shape;770;p3"/>
            <p:cNvSpPr/>
            <p:nvPr/>
          </p:nvSpPr>
          <p:spPr>
            <a:xfrm rot="10800000">
              <a:off x="-1" y="597965"/>
              <a:ext cx="61264" cy="80419"/>
            </a:xfrm>
            <a:custGeom>
              <a:avLst/>
              <a:gdLst/>
              <a:ahLst/>
              <a:cxnLst>
                <a:cxn ang="0">
                  <a:pos x="wd2" y="hd2"/>
                </a:cxn>
                <a:cxn ang="5400000">
                  <a:pos x="wd2" y="hd2"/>
                </a:cxn>
                <a:cxn ang="10800000">
                  <a:pos x="wd2" y="hd2"/>
                </a:cxn>
                <a:cxn ang="16200000">
                  <a:pos x="wd2" y="hd2"/>
                </a:cxn>
              </a:cxnLst>
              <a:rect l="0" t="0" r="r" b="b"/>
              <a:pathLst>
                <a:path w="19446" h="21600" extrusionOk="0">
                  <a:moveTo>
                    <a:pt x="4226" y="0"/>
                  </a:moveTo>
                  <a:cubicBezTo>
                    <a:pt x="3366" y="0"/>
                    <a:pt x="2437" y="79"/>
                    <a:pt x="1438" y="256"/>
                  </a:cubicBezTo>
                  <a:cubicBezTo>
                    <a:pt x="-1488" y="4265"/>
                    <a:pt x="533" y="9021"/>
                    <a:pt x="3227" y="13031"/>
                  </a:cubicBezTo>
                  <a:cubicBezTo>
                    <a:pt x="5038" y="16844"/>
                    <a:pt x="7059" y="21600"/>
                    <a:pt x="13586" y="21600"/>
                  </a:cubicBezTo>
                  <a:cubicBezTo>
                    <a:pt x="18324" y="16844"/>
                    <a:pt x="20112" y="12068"/>
                    <a:pt x="19229" y="5778"/>
                  </a:cubicBezTo>
                  <a:cubicBezTo>
                    <a:pt x="14259" y="4442"/>
                    <a:pt x="10706" y="0"/>
                    <a:pt x="42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5" name="Google Shape;771;p3"/>
            <p:cNvSpPr/>
            <p:nvPr/>
          </p:nvSpPr>
          <p:spPr>
            <a:xfrm rot="10800000">
              <a:off x="189556" y="0"/>
              <a:ext cx="62243" cy="74638"/>
            </a:xfrm>
            <a:custGeom>
              <a:avLst/>
              <a:gdLst/>
              <a:ahLst/>
              <a:cxnLst>
                <a:cxn ang="0">
                  <a:pos x="wd2" y="hd2"/>
                </a:cxn>
                <a:cxn ang="5400000">
                  <a:pos x="wd2" y="hd2"/>
                </a:cxn>
                <a:cxn ang="10800000">
                  <a:pos x="wd2" y="hd2"/>
                </a:cxn>
                <a:cxn ang="16200000">
                  <a:pos x="wd2" y="hd2"/>
                </a:cxn>
              </a:cxnLst>
              <a:rect l="0" t="0" r="r" b="b"/>
              <a:pathLst>
                <a:path w="20833" h="21600" extrusionOk="0">
                  <a:moveTo>
                    <a:pt x="5927" y="0"/>
                  </a:moveTo>
                  <a:cubicBezTo>
                    <a:pt x="4090" y="0"/>
                    <a:pt x="2131" y="254"/>
                    <a:pt x="0" y="847"/>
                  </a:cubicBezTo>
                  <a:lnTo>
                    <a:pt x="0" y="2499"/>
                  </a:lnTo>
                  <a:cubicBezTo>
                    <a:pt x="955" y="8661"/>
                    <a:pt x="3796" y="14612"/>
                    <a:pt x="7837" y="18911"/>
                  </a:cubicBezTo>
                  <a:cubicBezTo>
                    <a:pt x="9380" y="20245"/>
                    <a:pt x="11731" y="21600"/>
                    <a:pt x="14082" y="21600"/>
                  </a:cubicBezTo>
                  <a:cubicBezTo>
                    <a:pt x="14620" y="21600"/>
                    <a:pt x="15159" y="21536"/>
                    <a:pt x="15673" y="21367"/>
                  </a:cubicBezTo>
                  <a:cubicBezTo>
                    <a:pt x="18759" y="16242"/>
                    <a:pt x="21600" y="11118"/>
                    <a:pt x="20645" y="5167"/>
                  </a:cubicBezTo>
                  <a:cubicBezTo>
                    <a:pt x="16163" y="2520"/>
                    <a:pt x="11657" y="0"/>
                    <a:pt x="592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6" name="Google Shape;772;p3"/>
            <p:cNvSpPr/>
            <p:nvPr/>
          </p:nvSpPr>
          <p:spPr>
            <a:xfrm rot="10800000">
              <a:off x="428362" y="1028657"/>
              <a:ext cx="63137" cy="95639"/>
            </a:xfrm>
            <a:custGeom>
              <a:avLst/>
              <a:gdLst/>
              <a:ahLst/>
              <a:cxnLst>
                <a:cxn ang="0">
                  <a:pos x="wd2" y="hd2"/>
                </a:cxn>
                <a:cxn ang="5400000">
                  <a:pos x="wd2" y="hd2"/>
                </a:cxn>
                <a:cxn ang="10800000">
                  <a:pos x="wd2" y="hd2"/>
                </a:cxn>
                <a:cxn ang="16200000">
                  <a:pos x="wd2" y="hd2"/>
                </a:cxn>
              </a:cxnLst>
              <a:rect l="0" t="0" r="r" b="b"/>
              <a:pathLst>
                <a:path w="20895" h="21600" extrusionOk="0">
                  <a:moveTo>
                    <a:pt x="1526" y="0"/>
                  </a:moveTo>
                  <a:cubicBezTo>
                    <a:pt x="1090" y="0"/>
                    <a:pt x="581" y="50"/>
                    <a:pt x="0" y="165"/>
                  </a:cubicBezTo>
                  <a:cubicBezTo>
                    <a:pt x="0" y="1454"/>
                    <a:pt x="0" y="2743"/>
                    <a:pt x="944" y="4181"/>
                  </a:cubicBezTo>
                  <a:cubicBezTo>
                    <a:pt x="2107" y="6098"/>
                    <a:pt x="3051" y="8825"/>
                    <a:pt x="3996" y="10742"/>
                  </a:cubicBezTo>
                  <a:cubicBezTo>
                    <a:pt x="4940" y="13469"/>
                    <a:pt x="5860" y="16196"/>
                    <a:pt x="7991" y="18113"/>
                  </a:cubicBezTo>
                  <a:cubicBezTo>
                    <a:pt x="9613" y="19914"/>
                    <a:pt x="11236" y="21600"/>
                    <a:pt x="14239" y="21600"/>
                  </a:cubicBezTo>
                  <a:cubicBezTo>
                    <a:pt x="14699" y="21600"/>
                    <a:pt x="15183" y="21567"/>
                    <a:pt x="15716" y="21484"/>
                  </a:cubicBezTo>
                  <a:cubicBezTo>
                    <a:pt x="19711" y="18113"/>
                    <a:pt x="21600" y="14114"/>
                    <a:pt x="20656" y="10098"/>
                  </a:cubicBezTo>
                  <a:cubicBezTo>
                    <a:pt x="15716" y="7536"/>
                    <a:pt x="10800" y="4181"/>
                    <a:pt x="5860" y="1454"/>
                  </a:cubicBezTo>
                  <a:cubicBezTo>
                    <a:pt x="4359" y="942"/>
                    <a:pt x="3439" y="0"/>
                    <a:pt x="15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7" name="Google Shape;773;p3"/>
            <p:cNvSpPr/>
            <p:nvPr/>
          </p:nvSpPr>
          <p:spPr>
            <a:xfrm rot="10800000">
              <a:off x="278843" y="319909"/>
              <a:ext cx="59009" cy="72809"/>
            </a:xfrm>
            <a:custGeom>
              <a:avLst/>
              <a:gdLst/>
              <a:ahLst/>
              <a:cxnLst>
                <a:cxn ang="0">
                  <a:pos x="wd2" y="hd2"/>
                </a:cxn>
                <a:cxn ang="5400000">
                  <a:pos x="wd2" y="hd2"/>
                </a:cxn>
                <a:cxn ang="10800000">
                  <a:pos x="wd2" y="hd2"/>
                </a:cxn>
                <a:cxn ang="16200000">
                  <a:pos x="wd2" y="hd2"/>
                </a:cxn>
              </a:cxnLst>
              <a:rect l="0" t="0" r="r" b="b"/>
              <a:pathLst>
                <a:path w="19750" h="21600" extrusionOk="0">
                  <a:moveTo>
                    <a:pt x="5243" y="0"/>
                  </a:moveTo>
                  <a:cubicBezTo>
                    <a:pt x="3504" y="0"/>
                    <a:pt x="1741" y="412"/>
                    <a:pt x="76" y="1389"/>
                  </a:cubicBezTo>
                  <a:cubicBezTo>
                    <a:pt x="-855" y="10225"/>
                    <a:pt x="6957" y="21600"/>
                    <a:pt x="14794" y="21600"/>
                  </a:cubicBezTo>
                  <a:cubicBezTo>
                    <a:pt x="15994" y="19060"/>
                    <a:pt x="17880" y="17171"/>
                    <a:pt x="18835" y="14653"/>
                  </a:cubicBezTo>
                  <a:cubicBezTo>
                    <a:pt x="20745" y="9378"/>
                    <a:pt x="19790" y="6643"/>
                    <a:pt x="14794" y="3278"/>
                  </a:cubicBezTo>
                  <a:cubicBezTo>
                    <a:pt x="12908" y="2236"/>
                    <a:pt x="10998" y="1389"/>
                    <a:pt x="8867" y="543"/>
                  </a:cubicBezTo>
                  <a:cubicBezTo>
                    <a:pt x="7692" y="195"/>
                    <a:pt x="6467" y="0"/>
                    <a:pt x="524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8" name="Google Shape;774;p3"/>
            <p:cNvSpPr/>
            <p:nvPr/>
          </p:nvSpPr>
          <p:spPr>
            <a:xfrm rot="10800000">
              <a:off x="4166" y="216371"/>
              <a:ext cx="51630" cy="85834"/>
            </a:xfrm>
            <a:custGeom>
              <a:avLst/>
              <a:gdLst/>
              <a:ahLst/>
              <a:cxnLst>
                <a:cxn ang="0">
                  <a:pos x="wd2" y="hd2"/>
                </a:cxn>
                <a:cxn ang="5400000">
                  <a:pos x="wd2" y="hd2"/>
                </a:cxn>
                <a:cxn ang="10800000">
                  <a:pos x="wd2" y="hd2"/>
                </a:cxn>
                <a:cxn ang="16200000">
                  <a:pos x="wd2" y="hd2"/>
                </a:cxn>
              </a:cxnLst>
              <a:rect l="0" t="0" r="r" b="b"/>
              <a:pathLst>
                <a:path w="17087" h="21600" extrusionOk="0">
                  <a:moveTo>
                    <a:pt x="2499" y="0"/>
                  </a:moveTo>
                  <a:cubicBezTo>
                    <a:pt x="-3361" y="5174"/>
                    <a:pt x="1555" y="17125"/>
                    <a:pt x="12355" y="21600"/>
                  </a:cubicBezTo>
                  <a:cubicBezTo>
                    <a:pt x="16350" y="18562"/>
                    <a:pt x="18239" y="11951"/>
                    <a:pt x="16350" y="8213"/>
                  </a:cubicBezTo>
                  <a:cubicBezTo>
                    <a:pt x="16350" y="7495"/>
                    <a:pt x="16350" y="6776"/>
                    <a:pt x="15188" y="6776"/>
                  </a:cubicBezTo>
                  <a:cubicBezTo>
                    <a:pt x="11410" y="4456"/>
                    <a:pt x="6495" y="2320"/>
                    <a:pt x="24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9" name="Google Shape;775;p3"/>
            <p:cNvSpPr/>
            <p:nvPr/>
          </p:nvSpPr>
          <p:spPr>
            <a:xfrm rot="10800000">
              <a:off x="140414" y="446864"/>
              <a:ext cx="52485" cy="85834"/>
            </a:xfrm>
            <a:custGeom>
              <a:avLst/>
              <a:gdLst/>
              <a:ahLst/>
              <a:cxnLst>
                <a:cxn ang="0">
                  <a:pos x="wd2" y="hd2"/>
                </a:cxn>
                <a:cxn ang="5400000">
                  <a:pos x="wd2" y="hd2"/>
                </a:cxn>
                <a:cxn ang="10800000">
                  <a:pos x="wd2" y="hd2"/>
                </a:cxn>
                <a:cxn ang="16200000">
                  <a:pos x="wd2" y="hd2"/>
                </a:cxn>
              </a:cxnLst>
              <a:rect l="0" t="0" r="r" b="b"/>
              <a:pathLst>
                <a:path w="20253" h="21600" extrusionOk="0">
                  <a:moveTo>
                    <a:pt x="3558" y="0"/>
                  </a:moveTo>
                  <a:cubicBezTo>
                    <a:pt x="2174" y="0"/>
                    <a:pt x="2174" y="700"/>
                    <a:pt x="0" y="700"/>
                  </a:cubicBezTo>
                  <a:cubicBezTo>
                    <a:pt x="1073" y="8913"/>
                    <a:pt x="2174" y="16407"/>
                    <a:pt x="13666" y="21600"/>
                  </a:cubicBezTo>
                  <a:cubicBezTo>
                    <a:pt x="19426" y="19280"/>
                    <a:pt x="21600" y="15707"/>
                    <a:pt x="19426" y="10349"/>
                  </a:cubicBezTo>
                  <a:lnTo>
                    <a:pt x="3558"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60" name="Google Shape;776;p3"/>
            <p:cNvSpPr/>
            <p:nvPr/>
          </p:nvSpPr>
          <p:spPr>
            <a:xfrm rot="10800000">
              <a:off x="562316" y="449718"/>
              <a:ext cx="53486" cy="77565"/>
            </a:xfrm>
            <a:custGeom>
              <a:avLst/>
              <a:gdLst/>
              <a:ahLst/>
              <a:cxnLst>
                <a:cxn ang="0">
                  <a:pos x="wd2" y="hd2"/>
                </a:cxn>
                <a:cxn ang="5400000">
                  <a:pos x="wd2" y="hd2"/>
                </a:cxn>
                <a:cxn ang="10800000">
                  <a:pos x="wd2" y="hd2"/>
                </a:cxn>
                <a:cxn ang="16200000">
                  <a:pos x="wd2" y="hd2"/>
                </a:cxn>
              </a:cxnLst>
              <a:rect l="0" t="0" r="r" b="b"/>
              <a:pathLst>
                <a:path w="19639" h="21600" extrusionOk="0">
                  <a:moveTo>
                    <a:pt x="2898" y="0"/>
                  </a:moveTo>
                  <a:cubicBezTo>
                    <a:pt x="2038" y="0"/>
                    <a:pt x="1071" y="285"/>
                    <a:pt x="77" y="1060"/>
                  </a:cubicBezTo>
                  <a:cubicBezTo>
                    <a:pt x="-971" y="7580"/>
                    <a:pt x="8916" y="20805"/>
                    <a:pt x="16465" y="21600"/>
                  </a:cubicBezTo>
                  <a:cubicBezTo>
                    <a:pt x="19608" y="17443"/>
                    <a:pt x="20629" y="11717"/>
                    <a:pt x="18560" y="9944"/>
                  </a:cubicBezTo>
                  <a:cubicBezTo>
                    <a:pt x="14128" y="6786"/>
                    <a:pt x="9963" y="4218"/>
                    <a:pt x="5530" y="1060"/>
                  </a:cubicBezTo>
                  <a:cubicBezTo>
                    <a:pt x="4939" y="489"/>
                    <a:pt x="4026" y="0"/>
                    <a:pt x="28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2462" name="Title Text"/>
          <p:cNvSpPr txBox="1">
            <a:spLocks noGrp="1"/>
          </p:cNvSpPr>
          <p:nvPr>
            <p:ph type="title"/>
          </p:nvPr>
        </p:nvSpPr>
        <p:spPr>
          <a:xfrm>
            <a:off x="1999150" y="1572775"/>
            <a:ext cx="5317200" cy="1817400"/>
          </a:xfrm>
          <a:prstGeom prst="rect">
            <a:avLst/>
          </a:prstGeom>
        </p:spPr>
        <p:txBody>
          <a:bodyPr lIns="36574" tIns="36574" rIns="36574" bIns="36574"/>
          <a:lstStyle>
            <a:lvl1pPr algn="ctr">
              <a:defRPr sz="6000" b="0">
                <a:solidFill>
                  <a:srgbClr val="07256C"/>
                </a:solidFill>
                <a:latin typeface="Limelight"/>
                <a:ea typeface="Limelight"/>
                <a:cs typeface="Limelight"/>
                <a:sym typeface="Limelight"/>
              </a:defRPr>
            </a:lvl1pPr>
          </a:lstStyle>
          <a:p>
            <a:r>
              <a:t>Title Text</a:t>
            </a:r>
          </a:p>
        </p:txBody>
      </p:sp>
      <p:sp>
        <p:nvSpPr>
          <p:cNvPr id="2463" name="Body Level One…"/>
          <p:cNvSpPr txBox="1">
            <a:spLocks noGrp="1"/>
          </p:cNvSpPr>
          <p:nvPr>
            <p:ph type="body" sz="quarter" idx="1"/>
          </p:nvPr>
        </p:nvSpPr>
        <p:spPr>
          <a:xfrm>
            <a:off x="3262900" y="3606650"/>
            <a:ext cx="2789701" cy="599701"/>
          </a:xfrm>
          <a:prstGeom prst="rect">
            <a:avLst/>
          </a:prstGeom>
          <a:solidFill>
            <a:srgbClr val="8DAED3"/>
          </a:solidFill>
        </p:spPr>
        <p:txBody>
          <a:bodyPr lIns="36574" tIns="36574" rIns="36574" bIns="36574" anchor="ctr"/>
          <a:lstStyle>
            <a:lvl1pPr marL="317500" indent="-177800" algn="ctr">
              <a:buClrTx/>
              <a:buSzTx/>
              <a:buFontTx/>
              <a:buNone/>
              <a:defRPr sz="1600">
                <a:solidFill>
                  <a:srgbClr val="07256C"/>
                </a:solidFill>
                <a:latin typeface="Nunito"/>
                <a:ea typeface="Nunito"/>
                <a:cs typeface="Nunito"/>
                <a:sym typeface="Nunito"/>
              </a:defRPr>
            </a:lvl1pPr>
            <a:lvl2pPr marL="317500" indent="279400" algn="ctr">
              <a:buClrTx/>
              <a:buSzTx/>
              <a:buFontTx/>
              <a:buNone/>
              <a:defRPr sz="1600">
                <a:solidFill>
                  <a:srgbClr val="07256C"/>
                </a:solidFill>
                <a:latin typeface="Nunito"/>
                <a:ea typeface="Nunito"/>
                <a:cs typeface="Nunito"/>
                <a:sym typeface="Nunito"/>
              </a:defRPr>
            </a:lvl2pPr>
            <a:lvl3pPr marL="317500" indent="736600" algn="ctr">
              <a:buClrTx/>
              <a:buSzTx/>
              <a:buFontTx/>
              <a:buNone/>
              <a:defRPr sz="1600">
                <a:solidFill>
                  <a:srgbClr val="07256C"/>
                </a:solidFill>
                <a:latin typeface="Nunito"/>
                <a:ea typeface="Nunito"/>
                <a:cs typeface="Nunito"/>
                <a:sym typeface="Nunito"/>
              </a:defRPr>
            </a:lvl3pPr>
            <a:lvl4pPr marL="317500" indent="1193800" algn="ctr">
              <a:buClrTx/>
              <a:buSzTx/>
              <a:buFontTx/>
              <a:buNone/>
              <a:defRPr sz="1600">
                <a:solidFill>
                  <a:srgbClr val="07256C"/>
                </a:solidFill>
                <a:latin typeface="Nunito"/>
                <a:ea typeface="Nunito"/>
                <a:cs typeface="Nunito"/>
                <a:sym typeface="Nunito"/>
              </a:defRPr>
            </a:lvl4pPr>
            <a:lvl5pPr marL="317500" indent="1651000" algn="ctr">
              <a:buClrTx/>
              <a:buSzTx/>
              <a:buFontTx/>
              <a:buNone/>
              <a:defRPr sz="16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24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36779812"/>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type="tx">
  <p:cSld name="2_Title and body">
    <p:bg>
      <p:bgPr>
        <a:solidFill>
          <a:srgbClr val="EDF0EF"/>
        </a:solidFill>
        <a:effectLst/>
      </p:bgPr>
    </p:bg>
    <p:spTree>
      <p:nvGrpSpPr>
        <p:cNvPr id="1" name=""/>
        <p:cNvGrpSpPr/>
        <p:nvPr/>
      </p:nvGrpSpPr>
      <p:grpSpPr>
        <a:xfrm>
          <a:off x="0" y="0"/>
          <a:ext cx="0" cy="0"/>
          <a:chOff x="0" y="0"/>
          <a:chExt cx="0" cy="0"/>
        </a:xfrm>
      </p:grpSpPr>
      <p:grpSp>
        <p:nvGrpSpPr>
          <p:cNvPr id="2473" name="Google Shape;781;p4"/>
          <p:cNvGrpSpPr/>
          <p:nvPr/>
        </p:nvGrpSpPr>
        <p:grpSpPr>
          <a:xfrm>
            <a:off x="60279" y="145788"/>
            <a:ext cx="659249" cy="587839"/>
            <a:chOff x="0" y="0"/>
            <a:chExt cx="659247" cy="587837"/>
          </a:xfrm>
        </p:grpSpPr>
        <p:sp>
          <p:nvSpPr>
            <p:cNvPr id="2471" name="Google Shape;782;p4"/>
            <p:cNvSpPr/>
            <p:nvPr/>
          </p:nvSpPr>
          <p:spPr>
            <a:xfrm rot="19200353">
              <a:off x="90228" y="189737"/>
              <a:ext cx="553636" cy="249348"/>
            </a:xfrm>
            <a:custGeom>
              <a:avLst/>
              <a:gdLst/>
              <a:ahLst/>
              <a:cxnLst>
                <a:cxn ang="0">
                  <a:pos x="wd2" y="hd2"/>
                </a:cxn>
                <a:cxn ang="5400000">
                  <a:pos x="wd2" y="hd2"/>
                </a:cxn>
                <a:cxn ang="10800000">
                  <a:pos x="wd2" y="hd2"/>
                </a:cxn>
                <a:cxn ang="16200000">
                  <a:pos x="wd2" y="hd2"/>
                </a:cxn>
              </a:cxnLst>
              <a:rect l="0" t="0" r="r" b="b"/>
              <a:pathLst>
                <a:path w="21578" h="21600" extrusionOk="0">
                  <a:moveTo>
                    <a:pt x="21175" y="0"/>
                  </a:moveTo>
                  <a:cubicBezTo>
                    <a:pt x="21052" y="0"/>
                    <a:pt x="20977" y="84"/>
                    <a:pt x="20855" y="167"/>
                  </a:cubicBezTo>
                  <a:cubicBezTo>
                    <a:pt x="20741" y="251"/>
                    <a:pt x="20656" y="357"/>
                    <a:pt x="20618" y="609"/>
                  </a:cubicBezTo>
                  <a:cubicBezTo>
                    <a:pt x="20581" y="1050"/>
                    <a:pt x="20467" y="1405"/>
                    <a:pt x="20420" y="1826"/>
                  </a:cubicBezTo>
                  <a:cubicBezTo>
                    <a:pt x="20108" y="4281"/>
                    <a:pt x="19796" y="6737"/>
                    <a:pt x="19475" y="9174"/>
                  </a:cubicBezTo>
                  <a:cubicBezTo>
                    <a:pt x="19438" y="9613"/>
                    <a:pt x="19362" y="10055"/>
                    <a:pt x="19324" y="10495"/>
                  </a:cubicBezTo>
                  <a:cubicBezTo>
                    <a:pt x="19201" y="10222"/>
                    <a:pt x="19088" y="10055"/>
                    <a:pt x="19050" y="9804"/>
                  </a:cubicBezTo>
                  <a:cubicBezTo>
                    <a:pt x="18578" y="8396"/>
                    <a:pt x="18106" y="6906"/>
                    <a:pt x="17633" y="5501"/>
                  </a:cubicBezTo>
                  <a:cubicBezTo>
                    <a:pt x="17351" y="4639"/>
                    <a:pt x="17076" y="3673"/>
                    <a:pt x="16802" y="2791"/>
                  </a:cubicBezTo>
                  <a:cubicBezTo>
                    <a:pt x="16689" y="2352"/>
                    <a:pt x="16453" y="2267"/>
                    <a:pt x="16293" y="2014"/>
                  </a:cubicBezTo>
                  <a:lnTo>
                    <a:pt x="16217" y="2014"/>
                  </a:lnTo>
                  <a:cubicBezTo>
                    <a:pt x="16094" y="2098"/>
                    <a:pt x="15934" y="2183"/>
                    <a:pt x="15820" y="2267"/>
                  </a:cubicBezTo>
                  <a:cubicBezTo>
                    <a:pt x="15660" y="2267"/>
                    <a:pt x="15584" y="2456"/>
                    <a:pt x="15546" y="2791"/>
                  </a:cubicBezTo>
                  <a:cubicBezTo>
                    <a:pt x="15272" y="4115"/>
                    <a:pt x="15075" y="5416"/>
                    <a:pt x="14876" y="6822"/>
                  </a:cubicBezTo>
                  <a:cubicBezTo>
                    <a:pt x="14677" y="8396"/>
                    <a:pt x="14479" y="10055"/>
                    <a:pt x="14243" y="11629"/>
                  </a:cubicBezTo>
                  <a:cubicBezTo>
                    <a:pt x="14167" y="12238"/>
                    <a:pt x="14045" y="12762"/>
                    <a:pt x="13932" y="13371"/>
                  </a:cubicBezTo>
                  <a:cubicBezTo>
                    <a:pt x="13535" y="12238"/>
                    <a:pt x="13147" y="11105"/>
                    <a:pt x="12789" y="10055"/>
                  </a:cubicBezTo>
                  <a:cubicBezTo>
                    <a:pt x="12354" y="8838"/>
                    <a:pt x="11967" y="7599"/>
                    <a:pt x="11570" y="6382"/>
                  </a:cubicBezTo>
                  <a:cubicBezTo>
                    <a:pt x="11296" y="5501"/>
                    <a:pt x="11022" y="4639"/>
                    <a:pt x="10465" y="4281"/>
                  </a:cubicBezTo>
                  <a:cubicBezTo>
                    <a:pt x="10314" y="4281"/>
                    <a:pt x="10116" y="4366"/>
                    <a:pt x="9879" y="4554"/>
                  </a:cubicBezTo>
                  <a:cubicBezTo>
                    <a:pt x="9719" y="4639"/>
                    <a:pt x="9643" y="4890"/>
                    <a:pt x="9559" y="5163"/>
                  </a:cubicBezTo>
                  <a:cubicBezTo>
                    <a:pt x="9483" y="5689"/>
                    <a:pt x="9408" y="6213"/>
                    <a:pt x="9370" y="6737"/>
                  </a:cubicBezTo>
                  <a:cubicBezTo>
                    <a:pt x="9247" y="7599"/>
                    <a:pt x="9209" y="8481"/>
                    <a:pt x="9086" y="9362"/>
                  </a:cubicBezTo>
                  <a:cubicBezTo>
                    <a:pt x="8897" y="11105"/>
                    <a:pt x="8699" y="12762"/>
                    <a:pt x="8500" y="14421"/>
                  </a:cubicBezTo>
                  <a:cubicBezTo>
                    <a:pt x="8462" y="14694"/>
                    <a:pt x="8425" y="14945"/>
                    <a:pt x="8378" y="15218"/>
                  </a:cubicBezTo>
                  <a:cubicBezTo>
                    <a:pt x="8340" y="15136"/>
                    <a:pt x="8265" y="15051"/>
                    <a:pt x="8227" y="14945"/>
                  </a:cubicBezTo>
                  <a:cubicBezTo>
                    <a:pt x="7594" y="13119"/>
                    <a:pt x="7009" y="11272"/>
                    <a:pt x="6375" y="9531"/>
                  </a:cubicBezTo>
                  <a:cubicBezTo>
                    <a:pt x="6216" y="9089"/>
                    <a:pt x="6017" y="8647"/>
                    <a:pt x="5866" y="8312"/>
                  </a:cubicBezTo>
                  <a:cubicBezTo>
                    <a:pt x="5726" y="8076"/>
                    <a:pt x="5559" y="7855"/>
                    <a:pt x="5387" y="7855"/>
                  </a:cubicBezTo>
                  <a:cubicBezTo>
                    <a:pt x="5361" y="7855"/>
                    <a:pt x="5335" y="7861"/>
                    <a:pt x="5308" y="7872"/>
                  </a:cubicBezTo>
                  <a:cubicBezTo>
                    <a:pt x="5157" y="7957"/>
                    <a:pt x="4997" y="8039"/>
                    <a:pt x="4836" y="8123"/>
                  </a:cubicBezTo>
                  <a:cubicBezTo>
                    <a:pt x="4761" y="8229"/>
                    <a:pt x="4685" y="8396"/>
                    <a:pt x="4647" y="8565"/>
                  </a:cubicBezTo>
                  <a:cubicBezTo>
                    <a:pt x="4524" y="9005"/>
                    <a:pt x="4411" y="9446"/>
                    <a:pt x="4326" y="9886"/>
                  </a:cubicBezTo>
                  <a:cubicBezTo>
                    <a:pt x="4127" y="10748"/>
                    <a:pt x="3976" y="11545"/>
                    <a:pt x="3816" y="12426"/>
                  </a:cubicBezTo>
                  <a:cubicBezTo>
                    <a:pt x="3505" y="13812"/>
                    <a:pt x="3183" y="15302"/>
                    <a:pt x="2909" y="16792"/>
                  </a:cubicBezTo>
                  <a:cubicBezTo>
                    <a:pt x="2796" y="17234"/>
                    <a:pt x="2711" y="17674"/>
                    <a:pt x="2598" y="18284"/>
                  </a:cubicBezTo>
                  <a:cubicBezTo>
                    <a:pt x="2598" y="18094"/>
                    <a:pt x="2560" y="18094"/>
                    <a:pt x="2560" y="18012"/>
                  </a:cubicBezTo>
                  <a:cubicBezTo>
                    <a:pt x="2362" y="17485"/>
                    <a:pt x="2163" y="16961"/>
                    <a:pt x="1965" y="16437"/>
                  </a:cubicBezTo>
                  <a:cubicBezTo>
                    <a:pt x="1692" y="15660"/>
                    <a:pt x="1417" y="14778"/>
                    <a:pt x="1143" y="14001"/>
                  </a:cubicBezTo>
                  <a:cubicBezTo>
                    <a:pt x="983" y="13561"/>
                    <a:pt x="784" y="13204"/>
                    <a:pt x="633" y="12762"/>
                  </a:cubicBezTo>
                  <a:cubicBezTo>
                    <a:pt x="511" y="12511"/>
                    <a:pt x="350" y="12511"/>
                    <a:pt x="237" y="12511"/>
                  </a:cubicBezTo>
                  <a:cubicBezTo>
                    <a:pt x="114" y="12595"/>
                    <a:pt x="38" y="12595"/>
                    <a:pt x="0" y="12953"/>
                  </a:cubicBezTo>
                  <a:cubicBezTo>
                    <a:pt x="76" y="13288"/>
                    <a:pt x="114" y="13643"/>
                    <a:pt x="237" y="14001"/>
                  </a:cubicBezTo>
                  <a:cubicBezTo>
                    <a:pt x="869" y="15995"/>
                    <a:pt x="1455" y="18094"/>
                    <a:pt x="2088" y="20110"/>
                  </a:cubicBezTo>
                  <a:cubicBezTo>
                    <a:pt x="2286" y="20634"/>
                    <a:pt x="2475" y="21158"/>
                    <a:pt x="2758" y="21600"/>
                  </a:cubicBezTo>
                  <a:cubicBezTo>
                    <a:pt x="2994" y="21516"/>
                    <a:pt x="3032" y="21349"/>
                    <a:pt x="3145" y="20823"/>
                  </a:cubicBezTo>
                  <a:cubicBezTo>
                    <a:pt x="3542" y="18724"/>
                    <a:pt x="3976" y="16519"/>
                    <a:pt x="4364" y="14421"/>
                  </a:cubicBezTo>
                  <a:cubicBezTo>
                    <a:pt x="4600" y="13119"/>
                    <a:pt x="4884" y="11796"/>
                    <a:pt x="5119" y="10495"/>
                  </a:cubicBezTo>
                  <a:cubicBezTo>
                    <a:pt x="5157" y="10328"/>
                    <a:pt x="5232" y="10139"/>
                    <a:pt x="5308" y="9886"/>
                  </a:cubicBezTo>
                  <a:cubicBezTo>
                    <a:pt x="5393" y="10055"/>
                    <a:pt x="5469" y="10139"/>
                    <a:pt x="5507" y="10328"/>
                  </a:cubicBezTo>
                  <a:cubicBezTo>
                    <a:pt x="5667" y="10748"/>
                    <a:pt x="5866" y="11188"/>
                    <a:pt x="6017" y="11714"/>
                  </a:cubicBezTo>
                  <a:cubicBezTo>
                    <a:pt x="6612" y="13561"/>
                    <a:pt x="7198" y="15387"/>
                    <a:pt x="7830" y="17234"/>
                  </a:cubicBezTo>
                  <a:cubicBezTo>
                    <a:pt x="8029" y="17843"/>
                    <a:pt x="8227" y="18536"/>
                    <a:pt x="8538" y="18975"/>
                  </a:cubicBezTo>
                  <a:cubicBezTo>
                    <a:pt x="8565" y="18986"/>
                    <a:pt x="8589" y="18993"/>
                    <a:pt x="8612" y="18993"/>
                  </a:cubicBezTo>
                  <a:cubicBezTo>
                    <a:pt x="8766" y="18993"/>
                    <a:pt x="8856" y="18761"/>
                    <a:pt x="8897" y="18451"/>
                  </a:cubicBezTo>
                  <a:cubicBezTo>
                    <a:pt x="9011" y="17927"/>
                    <a:pt x="9086" y="17401"/>
                    <a:pt x="9171" y="16877"/>
                  </a:cubicBezTo>
                  <a:cubicBezTo>
                    <a:pt x="9323" y="15575"/>
                    <a:pt x="9483" y="14252"/>
                    <a:pt x="9643" y="12953"/>
                  </a:cubicBezTo>
                  <a:cubicBezTo>
                    <a:pt x="9842" y="11378"/>
                    <a:pt x="10078" y="9698"/>
                    <a:pt x="10191" y="8039"/>
                  </a:cubicBezTo>
                  <a:cubicBezTo>
                    <a:pt x="10229" y="7599"/>
                    <a:pt x="10267" y="7264"/>
                    <a:pt x="10352" y="6822"/>
                  </a:cubicBezTo>
                  <a:cubicBezTo>
                    <a:pt x="10390" y="6906"/>
                    <a:pt x="10428" y="6906"/>
                    <a:pt x="10465" y="6991"/>
                  </a:cubicBezTo>
                  <a:cubicBezTo>
                    <a:pt x="10588" y="7346"/>
                    <a:pt x="10739" y="7788"/>
                    <a:pt x="10861" y="8123"/>
                  </a:cubicBezTo>
                  <a:cubicBezTo>
                    <a:pt x="11259" y="9278"/>
                    <a:pt x="11608" y="10495"/>
                    <a:pt x="11967" y="11629"/>
                  </a:cubicBezTo>
                  <a:cubicBezTo>
                    <a:pt x="12392" y="12953"/>
                    <a:pt x="12789" y="14170"/>
                    <a:pt x="13223" y="15387"/>
                  </a:cubicBezTo>
                  <a:cubicBezTo>
                    <a:pt x="13421" y="15995"/>
                    <a:pt x="13620" y="16626"/>
                    <a:pt x="13932" y="17150"/>
                  </a:cubicBezTo>
                  <a:cubicBezTo>
                    <a:pt x="14050" y="17355"/>
                    <a:pt x="14142" y="17442"/>
                    <a:pt x="14218" y="17442"/>
                  </a:cubicBezTo>
                  <a:cubicBezTo>
                    <a:pt x="14368" y="17442"/>
                    <a:pt x="14458" y="17113"/>
                    <a:pt x="14564" y="16710"/>
                  </a:cubicBezTo>
                  <a:cubicBezTo>
                    <a:pt x="14677" y="15995"/>
                    <a:pt x="14800" y="15218"/>
                    <a:pt x="14952" y="14421"/>
                  </a:cubicBezTo>
                  <a:cubicBezTo>
                    <a:pt x="15188" y="13035"/>
                    <a:pt x="15423" y="11545"/>
                    <a:pt x="15584" y="10055"/>
                  </a:cubicBezTo>
                  <a:cubicBezTo>
                    <a:pt x="15745" y="8647"/>
                    <a:pt x="15934" y="7264"/>
                    <a:pt x="16094" y="5940"/>
                  </a:cubicBezTo>
                  <a:cubicBezTo>
                    <a:pt x="16132" y="5689"/>
                    <a:pt x="16170" y="5416"/>
                    <a:pt x="16217" y="5081"/>
                  </a:cubicBezTo>
                  <a:cubicBezTo>
                    <a:pt x="16331" y="5416"/>
                    <a:pt x="16406" y="5774"/>
                    <a:pt x="16490" y="6025"/>
                  </a:cubicBezTo>
                  <a:cubicBezTo>
                    <a:pt x="17076" y="7957"/>
                    <a:pt x="17671" y="9804"/>
                    <a:pt x="18257" y="11714"/>
                  </a:cubicBezTo>
                  <a:cubicBezTo>
                    <a:pt x="18531" y="12595"/>
                    <a:pt x="18890" y="13288"/>
                    <a:pt x="19287" y="14001"/>
                  </a:cubicBezTo>
                  <a:cubicBezTo>
                    <a:pt x="19380" y="14135"/>
                    <a:pt x="19460" y="14202"/>
                    <a:pt x="19533" y="14202"/>
                  </a:cubicBezTo>
                  <a:cubicBezTo>
                    <a:pt x="19643" y="14202"/>
                    <a:pt x="19737" y="14046"/>
                    <a:pt x="19834" y="13728"/>
                  </a:cubicBezTo>
                  <a:cubicBezTo>
                    <a:pt x="19947" y="13371"/>
                    <a:pt x="20032" y="13035"/>
                    <a:pt x="20070" y="12680"/>
                  </a:cubicBezTo>
                  <a:cubicBezTo>
                    <a:pt x="20467" y="10748"/>
                    <a:pt x="20618" y="8647"/>
                    <a:pt x="20892" y="6655"/>
                  </a:cubicBezTo>
                  <a:cubicBezTo>
                    <a:pt x="21090" y="4974"/>
                    <a:pt x="21326" y="3233"/>
                    <a:pt x="21525" y="1574"/>
                  </a:cubicBezTo>
                  <a:cubicBezTo>
                    <a:pt x="21563" y="1133"/>
                    <a:pt x="21600" y="693"/>
                    <a:pt x="21563" y="167"/>
                  </a:cubicBezTo>
                  <a:cubicBezTo>
                    <a:pt x="21449" y="84"/>
                    <a:pt x="21289" y="0"/>
                    <a:pt x="2117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472" name="Google Shape;783;p4"/>
            <p:cNvSpPr/>
            <p:nvPr/>
          </p:nvSpPr>
          <p:spPr>
            <a:xfrm rot="19200353">
              <a:off x="24018" y="132858"/>
              <a:ext cx="507894" cy="259572"/>
            </a:xfrm>
            <a:custGeom>
              <a:avLst/>
              <a:gdLst/>
              <a:ahLst/>
              <a:cxnLst>
                <a:cxn ang="0">
                  <a:pos x="wd2" y="hd2"/>
                </a:cxn>
                <a:cxn ang="5400000">
                  <a:pos x="wd2" y="hd2"/>
                </a:cxn>
                <a:cxn ang="10800000">
                  <a:pos x="wd2" y="hd2"/>
                </a:cxn>
                <a:cxn ang="16200000">
                  <a:pos x="wd2" y="hd2"/>
                </a:cxn>
              </a:cxnLst>
              <a:rect l="0" t="0" r="r" b="b"/>
              <a:pathLst>
                <a:path w="21600" h="21600" extrusionOk="0">
                  <a:moveTo>
                    <a:pt x="21250" y="0"/>
                  </a:moveTo>
                  <a:cubicBezTo>
                    <a:pt x="21209" y="0"/>
                    <a:pt x="21167" y="81"/>
                    <a:pt x="21127" y="81"/>
                  </a:cubicBezTo>
                  <a:cubicBezTo>
                    <a:pt x="20693" y="162"/>
                    <a:pt x="20477" y="585"/>
                    <a:pt x="20394" y="1352"/>
                  </a:cubicBezTo>
                  <a:cubicBezTo>
                    <a:pt x="20271" y="2682"/>
                    <a:pt x="20096" y="3953"/>
                    <a:pt x="19920" y="5203"/>
                  </a:cubicBezTo>
                  <a:cubicBezTo>
                    <a:pt x="19838" y="5889"/>
                    <a:pt x="19755" y="6474"/>
                    <a:pt x="19663" y="7140"/>
                  </a:cubicBezTo>
                  <a:lnTo>
                    <a:pt x="19498" y="6815"/>
                  </a:lnTo>
                  <a:cubicBezTo>
                    <a:pt x="19364" y="6393"/>
                    <a:pt x="19189" y="5889"/>
                    <a:pt x="19065" y="5465"/>
                  </a:cubicBezTo>
                  <a:cubicBezTo>
                    <a:pt x="18848" y="4699"/>
                    <a:pt x="18591" y="3953"/>
                    <a:pt x="18374" y="3106"/>
                  </a:cubicBezTo>
                  <a:cubicBezTo>
                    <a:pt x="18176" y="2569"/>
                    <a:pt x="17986" y="2168"/>
                    <a:pt x="17653" y="2168"/>
                  </a:cubicBezTo>
                  <a:cubicBezTo>
                    <a:pt x="17624" y="2168"/>
                    <a:pt x="17593" y="2172"/>
                    <a:pt x="17561" y="2178"/>
                  </a:cubicBezTo>
                  <a:cubicBezTo>
                    <a:pt x="17221" y="2178"/>
                    <a:pt x="16870" y="2440"/>
                    <a:pt x="16705" y="3025"/>
                  </a:cubicBezTo>
                  <a:cubicBezTo>
                    <a:pt x="16571" y="3528"/>
                    <a:pt x="16448" y="3953"/>
                    <a:pt x="16314" y="4456"/>
                  </a:cubicBezTo>
                  <a:cubicBezTo>
                    <a:pt x="15932" y="6212"/>
                    <a:pt x="15499" y="7986"/>
                    <a:pt x="15118" y="9740"/>
                  </a:cubicBezTo>
                  <a:cubicBezTo>
                    <a:pt x="15025" y="10002"/>
                    <a:pt x="14984" y="10244"/>
                    <a:pt x="14902" y="10587"/>
                  </a:cubicBezTo>
                  <a:cubicBezTo>
                    <a:pt x="14726" y="10162"/>
                    <a:pt x="14603" y="9840"/>
                    <a:pt x="14469" y="9578"/>
                  </a:cubicBezTo>
                  <a:cubicBezTo>
                    <a:pt x="14036" y="8571"/>
                    <a:pt x="13613" y="7481"/>
                    <a:pt x="13139" y="6553"/>
                  </a:cubicBezTo>
                  <a:cubicBezTo>
                    <a:pt x="12882" y="5968"/>
                    <a:pt x="12624" y="5465"/>
                    <a:pt x="12284" y="4962"/>
                  </a:cubicBezTo>
                  <a:cubicBezTo>
                    <a:pt x="12091" y="4654"/>
                    <a:pt x="11864" y="4365"/>
                    <a:pt x="11568" y="4365"/>
                  </a:cubicBezTo>
                  <a:cubicBezTo>
                    <a:pt x="11533" y="4365"/>
                    <a:pt x="11496" y="4367"/>
                    <a:pt x="11459" y="4377"/>
                  </a:cubicBezTo>
                  <a:cubicBezTo>
                    <a:pt x="11294" y="4456"/>
                    <a:pt x="11079" y="4618"/>
                    <a:pt x="10862" y="4699"/>
                  </a:cubicBezTo>
                  <a:cubicBezTo>
                    <a:pt x="10780" y="4799"/>
                    <a:pt x="10687" y="4962"/>
                    <a:pt x="10604" y="5122"/>
                  </a:cubicBezTo>
                  <a:cubicBezTo>
                    <a:pt x="10429" y="5465"/>
                    <a:pt x="10306" y="5808"/>
                    <a:pt x="10172" y="6212"/>
                  </a:cubicBezTo>
                  <a:cubicBezTo>
                    <a:pt x="9656" y="7824"/>
                    <a:pt x="9316" y="9418"/>
                    <a:pt x="8976" y="11090"/>
                  </a:cubicBezTo>
                  <a:cubicBezTo>
                    <a:pt x="8801" y="11675"/>
                    <a:pt x="8677" y="12261"/>
                    <a:pt x="8502" y="12865"/>
                  </a:cubicBezTo>
                  <a:cubicBezTo>
                    <a:pt x="8327" y="12361"/>
                    <a:pt x="8110" y="11937"/>
                    <a:pt x="7945" y="11515"/>
                  </a:cubicBezTo>
                  <a:cubicBezTo>
                    <a:pt x="7596" y="10668"/>
                    <a:pt x="7214" y="9921"/>
                    <a:pt x="6874" y="9074"/>
                  </a:cubicBezTo>
                  <a:cubicBezTo>
                    <a:pt x="6693" y="8721"/>
                    <a:pt x="6512" y="8550"/>
                    <a:pt x="6284" y="8550"/>
                  </a:cubicBezTo>
                  <a:cubicBezTo>
                    <a:pt x="6239" y="8550"/>
                    <a:pt x="6191" y="8556"/>
                    <a:pt x="6142" y="8571"/>
                  </a:cubicBezTo>
                  <a:cubicBezTo>
                    <a:pt x="5843" y="8650"/>
                    <a:pt x="5585" y="8731"/>
                    <a:pt x="5411" y="9336"/>
                  </a:cubicBezTo>
                  <a:cubicBezTo>
                    <a:pt x="5194" y="9921"/>
                    <a:pt x="4978" y="10506"/>
                    <a:pt x="4812" y="11090"/>
                  </a:cubicBezTo>
                  <a:cubicBezTo>
                    <a:pt x="4205" y="13108"/>
                    <a:pt x="3606" y="15205"/>
                    <a:pt x="3009" y="17302"/>
                  </a:cubicBezTo>
                  <a:cubicBezTo>
                    <a:pt x="2875" y="17645"/>
                    <a:pt x="2793" y="18068"/>
                    <a:pt x="2659" y="18411"/>
                  </a:cubicBezTo>
                  <a:cubicBezTo>
                    <a:pt x="2618" y="18411"/>
                    <a:pt x="2618" y="18309"/>
                    <a:pt x="2576" y="18309"/>
                  </a:cubicBezTo>
                  <a:cubicBezTo>
                    <a:pt x="2277" y="17564"/>
                    <a:pt x="1979" y="16717"/>
                    <a:pt x="1628" y="15971"/>
                  </a:cubicBezTo>
                  <a:cubicBezTo>
                    <a:pt x="1329" y="15205"/>
                    <a:pt x="989" y="14458"/>
                    <a:pt x="639" y="13774"/>
                  </a:cubicBezTo>
                  <a:cubicBezTo>
                    <a:pt x="598" y="13612"/>
                    <a:pt x="515" y="13530"/>
                    <a:pt x="433" y="13449"/>
                  </a:cubicBezTo>
                  <a:cubicBezTo>
                    <a:pt x="390" y="13393"/>
                    <a:pt x="339" y="13364"/>
                    <a:pt x="287" y="13364"/>
                  </a:cubicBezTo>
                  <a:cubicBezTo>
                    <a:pt x="174" y="13364"/>
                    <a:pt x="56" y="13497"/>
                    <a:pt x="0" y="13774"/>
                  </a:cubicBezTo>
                  <a:cubicBezTo>
                    <a:pt x="216" y="14377"/>
                    <a:pt x="433" y="15043"/>
                    <a:pt x="639" y="15709"/>
                  </a:cubicBezTo>
                  <a:cubicBezTo>
                    <a:pt x="1154" y="17302"/>
                    <a:pt x="1628" y="18914"/>
                    <a:pt x="2143" y="20508"/>
                  </a:cubicBezTo>
                  <a:cubicBezTo>
                    <a:pt x="2236" y="20830"/>
                    <a:pt x="2360" y="21092"/>
                    <a:pt x="2535" y="21334"/>
                  </a:cubicBezTo>
                  <a:cubicBezTo>
                    <a:pt x="2589" y="21504"/>
                    <a:pt x="2642" y="21600"/>
                    <a:pt x="2722" y="21600"/>
                  </a:cubicBezTo>
                  <a:cubicBezTo>
                    <a:pt x="2764" y="21600"/>
                    <a:pt x="2814" y="21573"/>
                    <a:pt x="2875" y="21517"/>
                  </a:cubicBezTo>
                  <a:cubicBezTo>
                    <a:pt x="2958" y="21334"/>
                    <a:pt x="3050" y="21092"/>
                    <a:pt x="3133" y="20830"/>
                  </a:cubicBezTo>
                  <a:cubicBezTo>
                    <a:pt x="3391" y="19923"/>
                    <a:pt x="3648" y="18995"/>
                    <a:pt x="3905" y="18149"/>
                  </a:cubicBezTo>
                  <a:cubicBezTo>
                    <a:pt x="4339" y="16636"/>
                    <a:pt x="4761" y="15124"/>
                    <a:pt x="5194" y="13693"/>
                  </a:cubicBezTo>
                  <a:cubicBezTo>
                    <a:pt x="5492" y="12765"/>
                    <a:pt x="5791" y="11756"/>
                    <a:pt x="6101" y="10849"/>
                  </a:cubicBezTo>
                  <a:cubicBezTo>
                    <a:pt x="6101" y="10749"/>
                    <a:pt x="6184" y="10668"/>
                    <a:pt x="6224" y="10506"/>
                  </a:cubicBezTo>
                  <a:cubicBezTo>
                    <a:pt x="6441" y="11011"/>
                    <a:pt x="6698" y="11515"/>
                    <a:pt x="6874" y="12018"/>
                  </a:cubicBezTo>
                  <a:cubicBezTo>
                    <a:pt x="7337" y="13187"/>
                    <a:pt x="7811" y="14377"/>
                    <a:pt x="8244" y="15546"/>
                  </a:cubicBezTo>
                  <a:cubicBezTo>
                    <a:pt x="8368" y="15790"/>
                    <a:pt x="8543" y="16052"/>
                    <a:pt x="8626" y="16133"/>
                  </a:cubicBezTo>
                  <a:cubicBezTo>
                    <a:pt x="8883" y="16133"/>
                    <a:pt x="8976" y="15790"/>
                    <a:pt x="9017" y="15546"/>
                  </a:cubicBezTo>
                  <a:cubicBezTo>
                    <a:pt x="9192" y="14883"/>
                    <a:pt x="9357" y="14115"/>
                    <a:pt x="9533" y="13370"/>
                  </a:cubicBezTo>
                  <a:cubicBezTo>
                    <a:pt x="9615" y="13027"/>
                    <a:pt x="9748" y="12603"/>
                    <a:pt x="9831" y="12180"/>
                  </a:cubicBezTo>
                  <a:cubicBezTo>
                    <a:pt x="10089" y="10849"/>
                    <a:pt x="10387" y="9499"/>
                    <a:pt x="10780" y="8228"/>
                  </a:cubicBezTo>
                  <a:cubicBezTo>
                    <a:pt x="10903" y="7724"/>
                    <a:pt x="11037" y="7321"/>
                    <a:pt x="11254" y="6896"/>
                  </a:cubicBezTo>
                  <a:cubicBezTo>
                    <a:pt x="11319" y="6674"/>
                    <a:pt x="11409" y="6568"/>
                    <a:pt x="11506" y="6568"/>
                  </a:cubicBezTo>
                  <a:cubicBezTo>
                    <a:pt x="11593" y="6568"/>
                    <a:pt x="11686" y="6653"/>
                    <a:pt x="11769" y="6815"/>
                  </a:cubicBezTo>
                  <a:cubicBezTo>
                    <a:pt x="11893" y="6977"/>
                    <a:pt x="12027" y="7140"/>
                    <a:pt x="12109" y="7402"/>
                  </a:cubicBezTo>
                  <a:cubicBezTo>
                    <a:pt x="12326" y="7905"/>
                    <a:pt x="12542" y="8328"/>
                    <a:pt x="12748" y="8833"/>
                  </a:cubicBezTo>
                  <a:cubicBezTo>
                    <a:pt x="13139" y="9840"/>
                    <a:pt x="13521" y="10849"/>
                    <a:pt x="13953" y="11756"/>
                  </a:cubicBezTo>
                  <a:cubicBezTo>
                    <a:pt x="14212" y="12442"/>
                    <a:pt x="14428" y="13187"/>
                    <a:pt x="14768" y="13693"/>
                  </a:cubicBezTo>
                  <a:cubicBezTo>
                    <a:pt x="14898" y="13840"/>
                    <a:pt x="15004" y="13926"/>
                    <a:pt x="15096" y="13926"/>
                  </a:cubicBezTo>
                  <a:cubicBezTo>
                    <a:pt x="15219" y="13926"/>
                    <a:pt x="15318" y="13782"/>
                    <a:pt x="15417" y="13449"/>
                  </a:cubicBezTo>
                  <a:cubicBezTo>
                    <a:pt x="15582" y="13027"/>
                    <a:pt x="15716" y="12524"/>
                    <a:pt x="15798" y="11937"/>
                  </a:cubicBezTo>
                  <a:cubicBezTo>
                    <a:pt x="16231" y="10002"/>
                    <a:pt x="16664" y="8065"/>
                    <a:pt x="17087" y="6131"/>
                  </a:cubicBezTo>
                  <a:cubicBezTo>
                    <a:pt x="17221" y="5627"/>
                    <a:pt x="17344" y="5122"/>
                    <a:pt x="17519" y="4537"/>
                  </a:cubicBezTo>
                  <a:cubicBezTo>
                    <a:pt x="17561" y="4699"/>
                    <a:pt x="17602" y="4799"/>
                    <a:pt x="17602" y="4880"/>
                  </a:cubicBezTo>
                  <a:cubicBezTo>
                    <a:pt x="17777" y="5465"/>
                    <a:pt x="17952" y="6050"/>
                    <a:pt x="18117" y="6634"/>
                  </a:cubicBezTo>
                  <a:cubicBezTo>
                    <a:pt x="18416" y="7824"/>
                    <a:pt x="18808" y="8912"/>
                    <a:pt x="19241" y="10002"/>
                  </a:cubicBezTo>
                  <a:cubicBezTo>
                    <a:pt x="19447" y="10345"/>
                    <a:pt x="19621" y="10749"/>
                    <a:pt x="19880" y="10930"/>
                  </a:cubicBezTo>
                  <a:cubicBezTo>
                    <a:pt x="20096" y="10849"/>
                    <a:pt x="20178" y="10587"/>
                    <a:pt x="20271" y="10244"/>
                  </a:cubicBezTo>
                  <a:cubicBezTo>
                    <a:pt x="20570" y="9074"/>
                    <a:pt x="20787" y="7905"/>
                    <a:pt x="20910" y="6634"/>
                  </a:cubicBezTo>
                  <a:cubicBezTo>
                    <a:pt x="21167" y="4962"/>
                    <a:pt x="21343" y="3287"/>
                    <a:pt x="21560" y="1594"/>
                  </a:cubicBezTo>
                  <a:cubicBezTo>
                    <a:pt x="21600" y="1169"/>
                    <a:pt x="21600" y="768"/>
                    <a:pt x="21600" y="343"/>
                  </a:cubicBezTo>
                  <a:cubicBezTo>
                    <a:pt x="21466" y="262"/>
                    <a:pt x="21384" y="81"/>
                    <a:pt x="2125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2474" name="Google Shape;784;p4"/>
          <p:cNvSpPr/>
          <p:nvPr/>
        </p:nvSpPr>
        <p:spPr>
          <a:xfrm>
            <a:off x="7641342" y="-131147"/>
            <a:ext cx="1867475" cy="733602"/>
          </a:xfrm>
          <a:custGeom>
            <a:avLst/>
            <a:gdLst/>
            <a:ahLst/>
            <a:cxnLst>
              <a:cxn ang="0">
                <a:pos x="wd2" y="hd2"/>
              </a:cxn>
              <a:cxn ang="5400000">
                <a:pos x="wd2" y="hd2"/>
              </a:cxn>
              <a:cxn ang="10800000">
                <a:pos x="wd2" y="hd2"/>
              </a:cxn>
              <a:cxn ang="16200000">
                <a:pos x="wd2" y="hd2"/>
              </a:cxn>
            </a:cxnLst>
            <a:rect l="0" t="0" r="r" b="b"/>
            <a:pathLst>
              <a:path w="21489" h="21600" extrusionOk="0">
                <a:moveTo>
                  <a:pt x="288" y="0"/>
                </a:moveTo>
                <a:cubicBezTo>
                  <a:pt x="275" y="33"/>
                  <a:pt x="263" y="98"/>
                  <a:pt x="263" y="164"/>
                </a:cubicBezTo>
                <a:cubicBezTo>
                  <a:pt x="-111" y="2819"/>
                  <a:pt x="-95" y="5475"/>
                  <a:pt x="368" y="8033"/>
                </a:cubicBezTo>
                <a:cubicBezTo>
                  <a:pt x="914" y="11032"/>
                  <a:pt x="1834" y="12798"/>
                  <a:pt x="3083" y="13444"/>
                </a:cubicBezTo>
                <a:cubicBezTo>
                  <a:pt x="3345" y="13584"/>
                  <a:pt x="3617" y="13659"/>
                  <a:pt x="3889" y="13659"/>
                </a:cubicBezTo>
                <a:cubicBezTo>
                  <a:pt x="3949" y="13659"/>
                  <a:pt x="4009" y="13655"/>
                  <a:pt x="4070" y="13648"/>
                </a:cubicBezTo>
                <a:cubicBezTo>
                  <a:pt x="4507" y="13648"/>
                  <a:pt x="4948" y="13615"/>
                  <a:pt x="5373" y="13550"/>
                </a:cubicBezTo>
                <a:cubicBezTo>
                  <a:pt x="5863" y="13500"/>
                  <a:pt x="6353" y="13474"/>
                  <a:pt x="6844" y="13474"/>
                </a:cubicBezTo>
                <a:cubicBezTo>
                  <a:pt x="7405" y="13474"/>
                  <a:pt x="7966" y="13509"/>
                  <a:pt x="8528" y="13583"/>
                </a:cubicBezTo>
                <a:cubicBezTo>
                  <a:pt x="9340" y="13721"/>
                  <a:pt x="10151" y="14024"/>
                  <a:pt x="10937" y="14604"/>
                </a:cubicBezTo>
                <a:cubicBezTo>
                  <a:pt x="11614" y="15119"/>
                  <a:pt x="12265" y="15732"/>
                  <a:pt x="12904" y="16475"/>
                </a:cubicBezTo>
                <a:cubicBezTo>
                  <a:pt x="13517" y="17195"/>
                  <a:pt x="14131" y="17979"/>
                  <a:pt x="14728" y="18722"/>
                </a:cubicBezTo>
                <a:cubicBezTo>
                  <a:pt x="15274" y="19368"/>
                  <a:pt x="15833" y="19981"/>
                  <a:pt x="16404" y="20463"/>
                </a:cubicBezTo>
                <a:cubicBezTo>
                  <a:pt x="17300" y="21195"/>
                  <a:pt x="18203" y="21600"/>
                  <a:pt x="19127" y="21600"/>
                </a:cubicBezTo>
                <a:cubicBezTo>
                  <a:pt x="19235" y="21600"/>
                  <a:pt x="19343" y="21594"/>
                  <a:pt x="19451" y="21583"/>
                </a:cubicBezTo>
                <a:cubicBezTo>
                  <a:pt x="20145" y="21517"/>
                  <a:pt x="20825" y="21313"/>
                  <a:pt x="21489" y="20904"/>
                </a:cubicBezTo>
                <a:lnTo>
                  <a:pt x="21489" y="0"/>
                </a:lnTo>
                <a:close/>
              </a:path>
            </a:pathLst>
          </a:custGeom>
          <a:solidFill>
            <a:srgbClr val="EFB156"/>
          </a:solidFill>
          <a:ln w="12700">
            <a:miter lim="400000"/>
          </a:ln>
        </p:spPr>
        <p:txBody>
          <a:bodyPr lIns="45719" rIns="45719" anchor="ctr"/>
          <a:lstStyle/>
          <a:p>
            <a:endParaRPr/>
          </a:p>
        </p:txBody>
      </p:sp>
      <p:sp>
        <p:nvSpPr>
          <p:cNvPr id="2475" name="Google Shape;785;p4"/>
          <p:cNvSpPr/>
          <p:nvPr/>
        </p:nvSpPr>
        <p:spPr>
          <a:xfrm>
            <a:off x="7940808" y="4212196"/>
            <a:ext cx="415360" cy="481959"/>
          </a:xfrm>
          <a:custGeom>
            <a:avLst/>
            <a:gdLst/>
            <a:ahLst/>
            <a:cxnLst>
              <a:cxn ang="0">
                <a:pos x="wd2" y="hd2"/>
              </a:cxn>
              <a:cxn ang="5400000">
                <a:pos x="wd2" y="hd2"/>
              </a:cxn>
              <a:cxn ang="10800000">
                <a:pos x="wd2" y="hd2"/>
              </a:cxn>
              <a:cxn ang="16200000">
                <a:pos x="wd2" y="hd2"/>
              </a:cxn>
            </a:cxnLst>
            <a:rect l="0" t="0" r="r" b="b"/>
            <a:pathLst>
              <a:path w="21084" h="21600" extrusionOk="0">
                <a:moveTo>
                  <a:pt x="13530" y="0"/>
                </a:moveTo>
                <a:cubicBezTo>
                  <a:pt x="13307" y="0"/>
                  <a:pt x="13111" y="36"/>
                  <a:pt x="12995" y="125"/>
                </a:cubicBezTo>
                <a:cubicBezTo>
                  <a:pt x="11384" y="1413"/>
                  <a:pt x="10068" y="3004"/>
                  <a:pt x="7819" y="3535"/>
                </a:cubicBezTo>
                <a:cubicBezTo>
                  <a:pt x="6811" y="3765"/>
                  <a:pt x="5794" y="4029"/>
                  <a:pt x="4787" y="4331"/>
                </a:cubicBezTo>
                <a:cubicBezTo>
                  <a:pt x="4183" y="4498"/>
                  <a:pt x="3626" y="4727"/>
                  <a:pt x="3022" y="4957"/>
                </a:cubicBezTo>
                <a:cubicBezTo>
                  <a:pt x="3284" y="5451"/>
                  <a:pt x="3400" y="6015"/>
                  <a:pt x="3813" y="6411"/>
                </a:cubicBezTo>
                <a:cubicBezTo>
                  <a:pt x="5308" y="8033"/>
                  <a:pt x="6621" y="9726"/>
                  <a:pt x="7144" y="11807"/>
                </a:cubicBezTo>
                <a:cubicBezTo>
                  <a:pt x="7226" y="12174"/>
                  <a:pt x="7000" y="12737"/>
                  <a:pt x="6694" y="12967"/>
                </a:cubicBezTo>
                <a:cubicBezTo>
                  <a:pt x="5389" y="13962"/>
                  <a:pt x="3850" y="14756"/>
                  <a:pt x="2609" y="15781"/>
                </a:cubicBezTo>
                <a:cubicBezTo>
                  <a:pt x="1708" y="16576"/>
                  <a:pt x="996" y="17609"/>
                  <a:pt x="357" y="18602"/>
                </a:cubicBezTo>
                <a:cubicBezTo>
                  <a:pt x="-236" y="19493"/>
                  <a:pt x="-92" y="20588"/>
                  <a:pt x="807" y="21216"/>
                </a:cubicBezTo>
                <a:cubicBezTo>
                  <a:pt x="1170" y="21450"/>
                  <a:pt x="1822" y="21600"/>
                  <a:pt x="2392" y="21600"/>
                </a:cubicBezTo>
                <a:cubicBezTo>
                  <a:pt x="2712" y="21600"/>
                  <a:pt x="3007" y="21553"/>
                  <a:pt x="3211" y="21446"/>
                </a:cubicBezTo>
                <a:cubicBezTo>
                  <a:pt x="5084" y="20423"/>
                  <a:pt x="6847" y="19198"/>
                  <a:pt x="8494" y="17903"/>
                </a:cubicBezTo>
                <a:cubicBezTo>
                  <a:pt x="9701" y="16973"/>
                  <a:pt x="10825" y="15821"/>
                  <a:pt x="10376" y="14192"/>
                </a:cubicBezTo>
                <a:cubicBezTo>
                  <a:pt x="10150" y="13501"/>
                  <a:pt x="9701" y="12872"/>
                  <a:pt x="9395" y="12206"/>
                </a:cubicBezTo>
                <a:cubicBezTo>
                  <a:pt x="8458" y="10155"/>
                  <a:pt x="7559" y="8105"/>
                  <a:pt x="6550" y="5848"/>
                </a:cubicBezTo>
                <a:cubicBezTo>
                  <a:pt x="9395" y="5688"/>
                  <a:pt x="11608" y="3932"/>
                  <a:pt x="13859" y="2176"/>
                </a:cubicBezTo>
                <a:cubicBezTo>
                  <a:pt x="15586" y="4695"/>
                  <a:pt x="17162" y="7008"/>
                  <a:pt x="18926" y="9622"/>
                </a:cubicBezTo>
                <a:cubicBezTo>
                  <a:pt x="16298" y="9956"/>
                  <a:pt x="15208" y="11513"/>
                  <a:pt x="13975" y="12840"/>
                </a:cubicBezTo>
                <a:cubicBezTo>
                  <a:pt x="12851" y="13992"/>
                  <a:pt x="13300" y="15257"/>
                  <a:pt x="15021" y="15384"/>
                </a:cubicBezTo>
                <a:cubicBezTo>
                  <a:pt x="15208" y="15394"/>
                  <a:pt x="15401" y="15399"/>
                  <a:pt x="15597" y="15399"/>
                </a:cubicBezTo>
                <a:cubicBezTo>
                  <a:pt x="16724" y="15399"/>
                  <a:pt x="17936" y="15221"/>
                  <a:pt x="18926" y="14828"/>
                </a:cubicBezTo>
                <a:cubicBezTo>
                  <a:pt x="20239" y="14294"/>
                  <a:pt x="21364" y="12276"/>
                  <a:pt x="21022" y="10552"/>
                </a:cubicBezTo>
                <a:cubicBezTo>
                  <a:pt x="20312" y="7040"/>
                  <a:pt x="17459" y="4560"/>
                  <a:pt x="15883" y="1445"/>
                </a:cubicBezTo>
                <a:cubicBezTo>
                  <a:pt x="15623" y="953"/>
                  <a:pt x="15137" y="484"/>
                  <a:pt x="14614" y="222"/>
                </a:cubicBezTo>
                <a:cubicBezTo>
                  <a:pt x="14335" y="99"/>
                  <a:pt x="13896" y="0"/>
                  <a:pt x="13530" y="0"/>
                </a:cubicBezTo>
                <a:close/>
              </a:path>
            </a:pathLst>
          </a:custGeom>
          <a:solidFill>
            <a:srgbClr val="07256C"/>
          </a:solidFill>
          <a:ln w="12700">
            <a:miter lim="400000"/>
          </a:ln>
        </p:spPr>
        <p:txBody>
          <a:bodyPr lIns="45719" rIns="45719" anchor="ctr"/>
          <a:lstStyle/>
          <a:p>
            <a:endParaRPr/>
          </a:p>
        </p:txBody>
      </p:sp>
      <p:sp>
        <p:nvSpPr>
          <p:cNvPr id="2476" name="Google Shape;786;p4"/>
          <p:cNvSpPr/>
          <p:nvPr/>
        </p:nvSpPr>
        <p:spPr>
          <a:xfrm>
            <a:off x="7662735" y="5030663"/>
            <a:ext cx="299116" cy="439936"/>
          </a:xfrm>
          <a:custGeom>
            <a:avLst/>
            <a:gdLst/>
            <a:ahLst/>
            <a:cxnLst>
              <a:cxn ang="0">
                <a:pos x="wd2" y="hd2"/>
              </a:cxn>
              <a:cxn ang="5400000">
                <a:pos x="wd2" y="hd2"/>
              </a:cxn>
              <a:cxn ang="10800000">
                <a:pos x="wd2" y="hd2"/>
              </a:cxn>
              <a:cxn ang="16200000">
                <a:pos x="wd2" y="hd2"/>
              </a:cxn>
            </a:cxnLst>
            <a:rect l="0" t="0" r="r" b="b"/>
            <a:pathLst>
              <a:path w="20530" h="21600" extrusionOk="0">
                <a:moveTo>
                  <a:pt x="8310" y="0"/>
                </a:moveTo>
                <a:cubicBezTo>
                  <a:pt x="7908" y="175"/>
                  <a:pt x="7507" y="322"/>
                  <a:pt x="7045" y="505"/>
                </a:cubicBezTo>
                <a:cubicBezTo>
                  <a:pt x="6338" y="1847"/>
                  <a:pt x="5620" y="3153"/>
                  <a:pt x="4867" y="4457"/>
                </a:cubicBezTo>
                <a:cubicBezTo>
                  <a:pt x="4611" y="4894"/>
                  <a:pt x="4260" y="5258"/>
                  <a:pt x="3954" y="5659"/>
                </a:cubicBezTo>
                <a:cubicBezTo>
                  <a:pt x="3041" y="6094"/>
                  <a:pt x="2079" y="6452"/>
                  <a:pt x="1215" y="6922"/>
                </a:cubicBezTo>
                <a:cubicBezTo>
                  <a:pt x="704" y="7182"/>
                  <a:pt x="401" y="7575"/>
                  <a:pt x="0" y="7906"/>
                </a:cubicBezTo>
                <a:cubicBezTo>
                  <a:pt x="509" y="8053"/>
                  <a:pt x="959" y="8228"/>
                  <a:pt x="1471" y="8376"/>
                </a:cubicBezTo>
                <a:cubicBezTo>
                  <a:pt x="1314" y="8444"/>
                  <a:pt x="1166" y="8524"/>
                  <a:pt x="1009" y="8594"/>
                </a:cubicBezTo>
                <a:cubicBezTo>
                  <a:pt x="1314" y="8958"/>
                  <a:pt x="1521" y="9395"/>
                  <a:pt x="1922" y="9682"/>
                </a:cubicBezTo>
                <a:cubicBezTo>
                  <a:pt x="2579" y="10152"/>
                  <a:pt x="3393" y="10518"/>
                  <a:pt x="4161" y="10918"/>
                </a:cubicBezTo>
                <a:cubicBezTo>
                  <a:pt x="5379" y="11972"/>
                  <a:pt x="6594" y="12981"/>
                  <a:pt x="7908" y="14148"/>
                </a:cubicBezTo>
                <a:cubicBezTo>
                  <a:pt x="7144" y="14653"/>
                  <a:pt x="6292" y="15156"/>
                  <a:pt x="5425" y="15705"/>
                </a:cubicBezTo>
                <a:cubicBezTo>
                  <a:pt x="4768" y="16976"/>
                  <a:pt x="3905" y="18170"/>
                  <a:pt x="3443" y="19476"/>
                </a:cubicBezTo>
                <a:cubicBezTo>
                  <a:pt x="3248" y="20094"/>
                  <a:pt x="3553" y="21070"/>
                  <a:pt x="4161" y="21434"/>
                </a:cubicBezTo>
                <a:cubicBezTo>
                  <a:pt x="4367" y="21560"/>
                  <a:pt x="4687" y="21600"/>
                  <a:pt x="5056" y="21600"/>
                </a:cubicBezTo>
                <a:cubicBezTo>
                  <a:pt x="5661" y="21600"/>
                  <a:pt x="6399" y="21490"/>
                  <a:pt x="6996" y="21469"/>
                </a:cubicBezTo>
                <a:cubicBezTo>
                  <a:pt x="7301" y="21469"/>
                  <a:pt x="7606" y="21330"/>
                  <a:pt x="7862" y="21217"/>
                </a:cubicBezTo>
                <a:cubicBezTo>
                  <a:pt x="8519" y="20816"/>
                  <a:pt x="9127" y="20381"/>
                  <a:pt x="9734" y="19980"/>
                </a:cubicBezTo>
                <a:cubicBezTo>
                  <a:pt x="10647" y="19040"/>
                  <a:pt x="11767" y="18170"/>
                  <a:pt x="12374" y="17151"/>
                </a:cubicBezTo>
                <a:cubicBezTo>
                  <a:pt x="13081" y="16140"/>
                  <a:pt x="13837" y="14975"/>
                  <a:pt x="12267" y="13886"/>
                </a:cubicBezTo>
                <a:cubicBezTo>
                  <a:pt x="10391" y="12623"/>
                  <a:pt x="8566" y="11275"/>
                  <a:pt x="6693" y="9969"/>
                </a:cubicBezTo>
                <a:cubicBezTo>
                  <a:pt x="5987" y="9281"/>
                  <a:pt x="5268" y="8628"/>
                  <a:pt x="4661" y="8089"/>
                </a:cubicBezTo>
                <a:cubicBezTo>
                  <a:pt x="5013" y="7758"/>
                  <a:pt x="5731" y="7140"/>
                  <a:pt x="6388" y="6564"/>
                </a:cubicBezTo>
                <a:cubicBezTo>
                  <a:pt x="7400" y="5258"/>
                  <a:pt x="8470" y="3919"/>
                  <a:pt x="9734" y="2282"/>
                </a:cubicBezTo>
                <a:cubicBezTo>
                  <a:pt x="12121" y="3987"/>
                  <a:pt x="14395" y="5580"/>
                  <a:pt x="16829" y="7288"/>
                </a:cubicBezTo>
                <a:cubicBezTo>
                  <a:pt x="15770" y="7687"/>
                  <a:pt x="15163" y="7870"/>
                  <a:pt x="14651" y="8122"/>
                </a:cubicBezTo>
                <a:cubicBezTo>
                  <a:pt x="12779" y="8958"/>
                  <a:pt x="12168" y="10483"/>
                  <a:pt x="13081" y="11822"/>
                </a:cubicBezTo>
                <a:cubicBezTo>
                  <a:pt x="13773" y="12796"/>
                  <a:pt x="14471" y="13241"/>
                  <a:pt x="15605" y="13241"/>
                </a:cubicBezTo>
                <a:cubicBezTo>
                  <a:pt x="16209" y="13241"/>
                  <a:pt x="16936" y="13116"/>
                  <a:pt x="17852" y="12877"/>
                </a:cubicBezTo>
                <a:cubicBezTo>
                  <a:pt x="18460" y="12729"/>
                  <a:pt x="19009" y="12511"/>
                  <a:pt x="19617" y="12328"/>
                </a:cubicBezTo>
                <a:cubicBezTo>
                  <a:pt x="21600" y="9316"/>
                  <a:pt x="20175" y="6922"/>
                  <a:pt x="17038" y="4823"/>
                </a:cubicBezTo>
                <a:cubicBezTo>
                  <a:pt x="15212" y="3657"/>
                  <a:pt x="13532" y="2394"/>
                  <a:pt x="11816" y="1194"/>
                </a:cubicBezTo>
                <a:cubicBezTo>
                  <a:pt x="10647" y="792"/>
                  <a:pt x="9479" y="393"/>
                  <a:pt x="8310" y="0"/>
                </a:cubicBezTo>
                <a:close/>
              </a:path>
            </a:pathLst>
          </a:custGeom>
          <a:solidFill>
            <a:srgbClr val="07256C"/>
          </a:solidFill>
          <a:ln w="12700">
            <a:miter lim="400000"/>
          </a:ln>
        </p:spPr>
        <p:txBody>
          <a:bodyPr lIns="45719" rIns="45719" anchor="ctr"/>
          <a:lstStyle/>
          <a:p>
            <a:endParaRPr/>
          </a:p>
        </p:txBody>
      </p:sp>
      <p:sp>
        <p:nvSpPr>
          <p:cNvPr id="2477" name="Google Shape;787;p4"/>
          <p:cNvSpPr/>
          <p:nvPr/>
        </p:nvSpPr>
        <p:spPr>
          <a:xfrm>
            <a:off x="8340258" y="4989908"/>
            <a:ext cx="76084" cy="92351"/>
          </a:xfrm>
          <a:custGeom>
            <a:avLst/>
            <a:gdLst/>
            <a:ahLst/>
            <a:cxnLst>
              <a:cxn ang="0">
                <a:pos x="wd2" y="hd2"/>
              </a:cxn>
              <a:cxn ang="5400000">
                <a:pos x="wd2" y="hd2"/>
              </a:cxn>
              <a:cxn ang="10800000">
                <a:pos x="wd2" y="hd2"/>
              </a:cxn>
              <a:cxn ang="16200000">
                <a:pos x="wd2" y="hd2"/>
              </a:cxn>
            </a:cxnLst>
            <a:rect l="0" t="0" r="r" b="b"/>
            <a:pathLst>
              <a:path w="21600" h="21600" extrusionOk="0">
                <a:moveTo>
                  <a:pt x="12989" y="0"/>
                </a:moveTo>
                <a:cubicBezTo>
                  <a:pt x="5641" y="1030"/>
                  <a:pt x="1058" y="4518"/>
                  <a:pt x="0" y="10899"/>
                </a:cubicBezTo>
                <a:cubicBezTo>
                  <a:pt x="1058" y="13852"/>
                  <a:pt x="2321" y="16586"/>
                  <a:pt x="3572" y="19529"/>
                </a:cubicBezTo>
                <a:cubicBezTo>
                  <a:pt x="5917" y="20946"/>
                  <a:pt x="8142" y="21600"/>
                  <a:pt x="10175" y="21600"/>
                </a:cubicBezTo>
                <a:cubicBezTo>
                  <a:pt x="13386" y="21600"/>
                  <a:pt x="16116" y="19965"/>
                  <a:pt x="18016" y="17121"/>
                </a:cubicBezTo>
                <a:cubicBezTo>
                  <a:pt x="20133" y="13852"/>
                  <a:pt x="20542" y="9700"/>
                  <a:pt x="21600" y="5886"/>
                </a:cubicBezTo>
                <a:cubicBezTo>
                  <a:pt x="18678" y="3973"/>
                  <a:pt x="15911" y="1902"/>
                  <a:pt x="12989" y="0"/>
                </a:cubicBezTo>
                <a:close/>
              </a:path>
            </a:pathLst>
          </a:custGeom>
          <a:solidFill>
            <a:srgbClr val="07256C"/>
          </a:solidFill>
          <a:ln w="12700">
            <a:miter lim="400000"/>
          </a:ln>
        </p:spPr>
        <p:txBody>
          <a:bodyPr lIns="45719" rIns="45719" anchor="ctr"/>
          <a:lstStyle/>
          <a:p>
            <a:endParaRPr/>
          </a:p>
        </p:txBody>
      </p:sp>
      <p:sp>
        <p:nvSpPr>
          <p:cNvPr id="2478" name="Google Shape;788;p4"/>
          <p:cNvSpPr/>
          <p:nvPr/>
        </p:nvSpPr>
        <p:spPr>
          <a:xfrm>
            <a:off x="8816567" y="4078666"/>
            <a:ext cx="77086" cy="80955"/>
          </a:xfrm>
          <a:custGeom>
            <a:avLst/>
            <a:gdLst/>
            <a:ahLst/>
            <a:cxnLst>
              <a:cxn ang="0">
                <a:pos x="wd2" y="hd2"/>
              </a:cxn>
              <a:cxn ang="5400000">
                <a:pos x="wd2" y="hd2"/>
              </a:cxn>
              <a:cxn ang="10800000">
                <a:pos x="wd2" y="hd2"/>
              </a:cxn>
              <a:cxn ang="16200000">
                <a:pos x="wd2" y="hd2"/>
              </a:cxn>
            </a:cxnLst>
            <a:rect l="0" t="0" r="r" b="b"/>
            <a:pathLst>
              <a:path w="21098" h="21600" extrusionOk="0">
                <a:moveTo>
                  <a:pt x="17852" y="6386"/>
                </a:moveTo>
                <a:cubicBezTo>
                  <a:pt x="18049" y="6386"/>
                  <a:pt x="18049" y="6804"/>
                  <a:pt x="18234" y="6997"/>
                </a:cubicBezTo>
                <a:cubicBezTo>
                  <a:pt x="18234" y="7189"/>
                  <a:pt x="18049" y="7189"/>
                  <a:pt x="18049" y="7381"/>
                </a:cubicBezTo>
                <a:cubicBezTo>
                  <a:pt x="17655" y="7189"/>
                  <a:pt x="17457" y="6997"/>
                  <a:pt x="17226" y="6804"/>
                </a:cubicBezTo>
                <a:cubicBezTo>
                  <a:pt x="17457" y="6804"/>
                  <a:pt x="17655" y="6386"/>
                  <a:pt x="17852" y="6386"/>
                </a:cubicBezTo>
                <a:close/>
                <a:moveTo>
                  <a:pt x="11185" y="0"/>
                </a:moveTo>
                <a:cubicBezTo>
                  <a:pt x="4240" y="0"/>
                  <a:pt x="-502" y="6827"/>
                  <a:pt x="43" y="16276"/>
                </a:cubicBezTo>
                <a:cubicBezTo>
                  <a:pt x="43" y="18209"/>
                  <a:pt x="3684" y="21193"/>
                  <a:pt x="6107" y="21566"/>
                </a:cubicBezTo>
                <a:cubicBezTo>
                  <a:pt x="6292" y="21589"/>
                  <a:pt x="6489" y="21600"/>
                  <a:pt x="6675" y="21600"/>
                </a:cubicBezTo>
                <a:cubicBezTo>
                  <a:pt x="12124" y="21600"/>
                  <a:pt x="19510" y="13405"/>
                  <a:pt x="21098" y="6002"/>
                </a:cubicBezTo>
                <a:cubicBezTo>
                  <a:pt x="18234" y="4013"/>
                  <a:pt x="15614" y="475"/>
                  <a:pt x="12611" y="90"/>
                </a:cubicBezTo>
                <a:cubicBezTo>
                  <a:pt x="12124" y="34"/>
                  <a:pt x="11649" y="0"/>
                  <a:pt x="11185" y="0"/>
                </a:cubicBezTo>
                <a:close/>
              </a:path>
            </a:pathLst>
          </a:custGeom>
          <a:solidFill>
            <a:srgbClr val="07256C"/>
          </a:solidFill>
          <a:ln w="12700">
            <a:miter lim="400000"/>
          </a:ln>
        </p:spPr>
        <p:txBody>
          <a:bodyPr lIns="45719" rIns="45719" anchor="ctr"/>
          <a:lstStyle/>
          <a:p>
            <a:endParaRPr/>
          </a:p>
        </p:txBody>
      </p:sp>
      <p:sp>
        <p:nvSpPr>
          <p:cNvPr id="2479" name="Google Shape;789;p4"/>
          <p:cNvSpPr/>
          <p:nvPr/>
        </p:nvSpPr>
        <p:spPr>
          <a:xfrm>
            <a:off x="7631683" y="4831891"/>
            <a:ext cx="75285" cy="76593"/>
          </a:xfrm>
          <a:custGeom>
            <a:avLst/>
            <a:gdLst/>
            <a:ahLst/>
            <a:cxnLst>
              <a:cxn ang="0">
                <a:pos x="wd2" y="hd2"/>
              </a:cxn>
              <a:cxn ang="5400000">
                <a:pos x="wd2" y="hd2"/>
              </a:cxn>
              <a:cxn ang="10800000">
                <a:pos x="wd2" y="hd2"/>
              </a:cxn>
              <a:cxn ang="16200000">
                <a:pos x="wd2" y="hd2"/>
              </a:cxn>
            </a:cxnLst>
            <a:rect l="0" t="0" r="r" b="b"/>
            <a:pathLst>
              <a:path w="20750" h="21600" extrusionOk="0">
                <a:moveTo>
                  <a:pt x="10368" y="0"/>
                </a:moveTo>
                <a:cubicBezTo>
                  <a:pt x="6947" y="2497"/>
                  <a:pt x="3468" y="5006"/>
                  <a:pt x="0" y="7706"/>
                </a:cubicBezTo>
                <a:cubicBezTo>
                  <a:pt x="2253" y="11648"/>
                  <a:pt x="3865" y="16260"/>
                  <a:pt x="6947" y="19557"/>
                </a:cubicBezTo>
                <a:cubicBezTo>
                  <a:pt x="8056" y="20740"/>
                  <a:pt x="10952" y="21600"/>
                  <a:pt x="13088" y="21600"/>
                </a:cubicBezTo>
                <a:cubicBezTo>
                  <a:pt x="14022" y="21600"/>
                  <a:pt x="14816" y="21433"/>
                  <a:pt x="15248" y="21050"/>
                </a:cubicBezTo>
                <a:cubicBezTo>
                  <a:pt x="17934" y="18303"/>
                  <a:pt x="21600" y="13106"/>
                  <a:pt x="20573" y="10609"/>
                </a:cubicBezTo>
                <a:cubicBezTo>
                  <a:pt x="18915" y="6451"/>
                  <a:pt x="14022" y="3548"/>
                  <a:pt x="10368" y="0"/>
                </a:cubicBezTo>
                <a:close/>
              </a:path>
            </a:pathLst>
          </a:custGeom>
          <a:solidFill>
            <a:srgbClr val="07256C"/>
          </a:solidFill>
          <a:ln w="12700">
            <a:miter lim="400000"/>
          </a:ln>
        </p:spPr>
        <p:txBody>
          <a:bodyPr lIns="45719" rIns="45719" anchor="ctr"/>
          <a:lstStyle/>
          <a:p>
            <a:endParaRPr/>
          </a:p>
        </p:txBody>
      </p:sp>
      <p:sp>
        <p:nvSpPr>
          <p:cNvPr id="2480" name="Google Shape;790;p4"/>
          <p:cNvSpPr/>
          <p:nvPr/>
        </p:nvSpPr>
        <p:spPr>
          <a:xfrm>
            <a:off x="8729664" y="4509716"/>
            <a:ext cx="36857" cy="7091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26" y="7187"/>
                  <a:pt x="7274" y="14413"/>
                  <a:pt x="0" y="21600"/>
                </a:cubicBezTo>
                <a:lnTo>
                  <a:pt x="21600" y="21600"/>
                </a:lnTo>
                <a:lnTo>
                  <a:pt x="21600" y="0"/>
                </a:lnTo>
                <a:close/>
              </a:path>
            </a:pathLst>
          </a:custGeom>
          <a:solidFill>
            <a:srgbClr val="EFB156"/>
          </a:solidFill>
          <a:ln w="12700">
            <a:miter lim="400000"/>
          </a:ln>
        </p:spPr>
        <p:txBody>
          <a:bodyPr lIns="45719" rIns="45719" anchor="ctr"/>
          <a:lstStyle/>
          <a:p>
            <a:endParaRPr/>
          </a:p>
        </p:txBody>
      </p:sp>
      <p:grpSp>
        <p:nvGrpSpPr>
          <p:cNvPr id="2494" name="Google Shape;791;p4"/>
          <p:cNvGrpSpPr/>
          <p:nvPr/>
        </p:nvGrpSpPr>
        <p:grpSpPr>
          <a:xfrm>
            <a:off x="7524588" y="3948440"/>
            <a:ext cx="1800802" cy="1704243"/>
            <a:chOff x="0" y="0"/>
            <a:chExt cx="1800801" cy="1704242"/>
          </a:xfrm>
        </p:grpSpPr>
        <p:sp>
          <p:nvSpPr>
            <p:cNvPr id="2481" name="Google Shape;792;p4"/>
            <p:cNvSpPr/>
            <p:nvPr/>
          </p:nvSpPr>
          <p:spPr>
            <a:xfrm>
              <a:off x="0" y="0"/>
              <a:ext cx="1800802" cy="1614139"/>
            </a:xfrm>
            <a:custGeom>
              <a:avLst/>
              <a:gdLst/>
              <a:ahLst/>
              <a:cxnLst>
                <a:cxn ang="0">
                  <a:pos x="wd2" y="hd2"/>
                </a:cxn>
                <a:cxn ang="5400000">
                  <a:pos x="wd2" y="hd2"/>
                </a:cxn>
                <a:cxn ang="10800000">
                  <a:pos x="wd2" y="hd2"/>
                </a:cxn>
                <a:cxn ang="16200000">
                  <a:pos x="wd2" y="hd2"/>
                </a:cxn>
              </a:cxnLst>
              <a:rect l="0" t="0" r="r" b="b"/>
              <a:pathLst>
                <a:path w="21507" h="21600" extrusionOk="0">
                  <a:moveTo>
                    <a:pt x="15892" y="0"/>
                  </a:moveTo>
                  <a:cubicBezTo>
                    <a:pt x="15293" y="0"/>
                    <a:pt x="14698" y="209"/>
                    <a:pt x="14116" y="471"/>
                  </a:cubicBezTo>
                  <a:cubicBezTo>
                    <a:pt x="13163" y="907"/>
                    <a:pt x="12547" y="1757"/>
                    <a:pt x="12062" y="2696"/>
                  </a:cubicBezTo>
                  <a:cubicBezTo>
                    <a:pt x="11672" y="3436"/>
                    <a:pt x="11382" y="4248"/>
                    <a:pt x="11134" y="5069"/>
                  </a:cubicBezTo>
                  <a:cubicBezTo>
                    <a:pt x="10747" y="6315"/>
                    <a:pt x="10402" y="7579"/>
                    <a:pt x="10103" y="8866"/>
                  </a:cubicBezTo>
                  <a:cubicBezTo>
                    <a:pt x="9864" y="9884"/>
                    <a:pt x="9627" y="10892"/>
                    <a:pt x="9087" y="11772"/>
                  </a:cubicBezTo>
                  <a:cubicBezTo>
                    <a:pt x="8780" y="12275"/>
                    <a:pt x="8409" y="12731"/>
                    <a:pt x="7852" y="12821"/>
                  </a:cubicBezTo>
                  <a:cubicBezTo>
                    <a:pt x="7685" y="12850"/>
                    <a:pt x="7521" y="12864"/>
                    <a:pt x="7361" y="12864"/>
                  </a:cubicBezTo>
                  <a:cubicBezTo>
                    <a:pt x="6299" y="12864"/>
                    <a:pt x="5390" y="12265"/>
                    <a:pt x="4456" y="11722"/>
                  </a:cubicBezTo>
                  <a:cubicBezTo>
                    <a:pt x="3890" y="11397"/>
                    <a:pt x="3274" y="11101"/>
                    <a:pt x="2656" y="11020"/>
                  </a:cubicBezTo>
                  <a:cubicBezTo>
                    <a:pt x="2586" y="11011"/>
                    <a:pt x="2517" y="11006"/>
                    <a:pt x="2448" y="11006"/>
                  </a:cubicBezTo>
                  <a:cubicBezTo>
                    <a:pt x="1363" y="11006"/>
                    <a:pt x="443" y="12136"/>
                    <a:pt x="212" y="13215"/>
                  </a:cubicBezTo>
                  <a:cubicBezTo>
                    <a:pt x="70" y="13889"/>
                    <a:pt x="9" y="14579"/>
                    <a:pt x="0" y="15272"/>
                  </a:cubicBezTo>
                  <a:cubicBezTo>
                    <a:pt x="0" y="15906"/>
                    <a:pt x="87" y="16537"/>
                    <a:pt x="203" y="17161"/>
                  </a:cubicBezTo>
                  <a:cubicBezTo>
                    <a:pt x="318" y="17773"/>
                    <a:pt x="510" y="18366"/>
                    <a:pt x="680" y="18969"/>
                  </a:cubicBezTo>
                  <a:cubicBezTo>
                    <a:pt x="811" y="19465"/>
                    <a:pt x="945" y="19958"/>
                    <a:pt x="1093" y="20442"/>
                  </a:cubicBezTo>
                  <a:cubicBezTo>
                    <a:pt x="1199" y="20798"/>
                    <a:pt x="1332" y="21154"/>
                    <a:pt x="1446" y="21500"/>
                  </a:cubicBezTo>
                  <a:cubicBezTo>
                    <a:pt x="1503" y="21435"/>
                    <a:pt x="1552" y="21411"/>
                    <a:pt x="1599" y="21411"/>
                  </a:cubicBezTo>
                  <a:cubicBezTo>
                    <a:pt x="1721" y="21411"/>
                    <a:pt x="1819" y="21578"/>
                    <a:pt x="1940" y="21600"/>
                  </a:cubicBezTo>
                  <a:cubicBezTo>
                    <a:pt x="1772" y="21095"/>
                    <a:pt x="1580" y="20611"/>
                    <a:pt x="1438" y="20096"/>
                  </a:cubicBezTo>
                  <a:cubicBezTo>
                    <a:pt x="1190" y="19187"/>
                    <a:pt x="978" y="18266"/>
                    <a:pt x="750" y="17348"/>
                  </a:cubicBezTo>
                  <a:cubicBezTo>
                    <a:pt x="493" y="16340"/>
                    <a:pt x="415" y="15322"/>
                    <a:pt x="502" y="14273"/>
                  </a:cubicBezTo>
                  <a:cubicBezTo>
                    <a:pt x="529" y="13917"/>
                    <a:pt x="563" y="13552"/>
                    <a:pt x="591" y="13146"/>
                  </a:cubicBezTo>
                  <a:cubicBezTo>
                    <a:pt x="616" y="13118"/>
                    <a:pt x="697" y="13028"/>
                    <a:pt x="758" y="12940"/>
                  </a:cubicBezTo>
                  <a:cubicBezTo>
                    <a:pt x="934" y="12690"/>
                    <a:pt x="1112" y="12434"/>
                    <a:pt x="1279" y="12187"/>
                  </a:cubicBezTo>
                  <a:cubicBezTo>
                    <a:pt x="1429" y="12059"/>
                    <a:pt x="1580" y="11940"/>
                    <a:pt x="1728" y="11822"/>
                  </a:cubicBezTo>
                  <a:cubicBezTo>
                    <a:pt x="1879" y="11741"/>
                    <a:pt x="2037" y="11604"/>
                    <a:pt x="2196" y="11594"/>
                  </a:cubicBezTo>
                  <a:cubicBezTo>
                    <a:pt x="2282" y="11584"/>
                    <a:pt x="2367" y="11580"/>
                    <a:pt x="2452" y="11580"/>
                  </a:cubicBezTo>
                  <a:cubicBezTo>
                    <a:pt x="2969" y="11580"/>
                    <a:pt x="3464" y="11752"/>
                    <a:pt x="3926" y="11990"/>
                  </a:cubicBezTo>
                  <a:cubicBezTo>
                    <a:pt x="4650" y="12365"/>
                    <a:pt x="5275" y="12940"/>
                    <a:pt x="6060" y="13186"/>
                  </a:cubicBezTo>
                  <a:cubicBezTo>
                    <a:pt x="6494" y="13316"/>
                    <a:pt x="6922" y="13424"/>
                    <a:pt x="7347" y="13424"/>
                  </a:cubicBezTo>
                  <a:cubicBezTo>
                    <a:pt x="7702" y="13424"/>
                    <a:pt x="8056" y="13349"/>
                    <a:pt x="8409" y="13146"/>
                  </a:cubicBezTo>
                  <a:cubicBezTo>
                    <a:pt x="9114" y="12740"/>
                    <a:pt x="9563" y="12059"/>
                    <a:pt x="9891" y="11288"/>
                  </a:cubicBezTo>
                  <a:cubicBezTo>
                    <a:pt x="10491" y="9834"/>
                    <a:pt x="10747" y="8273"/>
                    <a:pt x="11134" y="6749"/>
                  </a:cubicBezTo>
                  <a:cubicBezTo>
                    <a:pt x="11302" y="6106"/>
                    <a:pt x="11435" y="5444"/>
                    <a:pt x="11628" y="4813"/>
                  </a:cubicBezTo>
                  <a:cubicBezTo>
                    <a:pt x="11770" y="4367"/>
                    <a:pt x="11990" y="3951"/>
                    <a:pt x="12177" y="3518"/>
                  </a:cubicBezTo>
                  <a:cubicBezTo>
                    <a:pt x="12486" y="2756"/>
                    <a:pt x="12935" y="2113"/>
                    <a:pt x="13481" y="1550"/>
                  </a:cubicBezTo>
                  <a:cubicBezTo>
                    <a:pt x="14063" y="936"/>
                    <a:pt x="14796" y="758"/>
                    <a:pt x="15556" y="611"/>
                  </a:cubicBezTo>
                  <a:cubicBezTo>
                    <a:pt x="15689" y="586"/>
                    <a:pt x="15818" y="573"/>
                    <a:pt x="15945" y="573"/>
                  </a:cubicBezTo>
                  <a:cubicBezTo>
                    <a:pt x="16416" y="573"/>
                    <a:pt x="16850" y="742"/>
                    <a:pt x="17267" y="1045"/>
                  </a:cubicBezTo>
                  <a:cubicBezTo>
                    <a:pt x="18008" y="1588"/>
                    <a:pt x="18546" y="2340"/>
                    <a:pt x="19075" y="3112"/>
                  </a:cubicBezTo>
                  <a:cubicBezTo>
                    <a:pt x="19535" y="3774"/>
                    <a:pt x="19853" y="4516"/>
                    <a:pt x="20134" y="5275"/>
                  </a:cubicBezTo>
                  <a:cubicBezTo>
                    <a:pt x="20374" y="5940"/>
                    <a:pt x="20575" y="6621"/>
                    <a:pt x="20840" y="7273"/>
                  </a:cubicBezTo>
                  <a:cubicBezTo>
                    <a:pt x="20973" y="7601"/>
                    <a:pt x="21202" y="7867"/>
                    <a:pt x="21433" y="8232"/>
                  </a:cubicBezTo>
                  <a:cubicBezTo>
                    <a:pt x="21600" y="7748"/>
                    <a:pt x="21449" y="7451"/>
                    <a:pt x="21316" y="7155"/>
                  </a:cubicBezTo>
                  <a:cubicBezTo>
                    <a:pt x="21238" y="6948"/>
                    <a:pt x="21087" y="6770"/>
                    <a:pt x="21026" y="6562"/>
                  </a:cubicBezTo>
                  <a:cubicBezTo>
                    <a:pt x="20893" y="6146"/>
                    <a:pt x="20840" y="5702"/>
                    <a:pt x="20681" y="5306"/>
                  </a:cubicBezTo>
                  <a:cubicBezTo>
                    <a:pt x="20391" y="4563"/>
                    <a:pt x="20090" y="3814"/>
                    <a:pt x="19702" y="3130"/>
                  </a:cubicBezTo>
                  <a:cubicBezTo>
                    <a:pt x="19349" y="2509"/>
                    <a:pt x="18925" y="1935"/>
                    <a:pt x="18457" y="1431"/>
                  </a:cubicBezTo>
                  <a:cubicBezTo>
                    <a:pt x="18034" y="976"/>
                    <a:pt x="17540" y="570"/>
                    <a:pt x="17019" y="283"/>
                  </a:cubicBezTo>
                  <a:cubicBezTo>
                    <a:pt x="16643" y="82"/>
                    <a:pt x="16267" y="0"/>
                    <a:pt x="1589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2" name="Google Shape;793;p4"/>
            <p:cNvSpPr/>
            <p:nvPr/>
          </p:nvSpPr>
          <p:spPr>
            <a:xfrm>
              <a:off x="861422" y="264560"/>
              <a:ext cx="773892" cy="802051"/>
            </a:xfrm>
            <a:custGeom>
              <a:avLst/>
              <a:gdLst/>
              <a:ahLst/>
              <a:cxnLst>
                <a:cxn ang="0">
                  <a:pos x="wd2" y="hd2"/>
                </a:cxn>
                <a:cxn ang="5400000">
                  <a:pos x="wd2" y="hd2"/>
                </a:cxn>
                <a:cxn ang="10800000">
                  <a:pos x="wd2" y="hd2"/>
                </a:cxn>
                <a:cxn ang="16200000">
                  <a:pos x="wd2" y="hd2"/>
                </a:cxn>
              </a:cxnLst>
              <a:rect l="0" t="0" r="r" b="b"/>
              <a:pathLst>
                <a:path w="21548" h="21600" extrusionOk="0">
                  <a:moveTo>
                    <a:pt x="11031" y="0"/>
                  </a:moveTo>
                  <a:cubicBezTo>
                    <a:pt x="10761" y="0"/>
                    <a:pt x="10486" y="23"/>
                    <a:pt x="10206" y="73"/>
                  </a:cubicBezTo>
                  <a:cubicBezTo>
                    <a:pt x="7593" y="551"/>
                    <a:pt x="6379" y="2441"/>
                    <a:pt x="5451" y="4567"/>
                  </a:cubicBezTo>
                  <a:cubicBezTo>
                    <a:pt x="5080" y="5426"/>
                    <a:pt x="4853" y="6339"/>
                    <a:pt x="4606" y="7237"/>
                  </a:cubicBezTo>
                  <a:cubicBezTo>
                    <a:pt x="4197" y="8807"/>
                    <a:pt x="3826" y="10397"/>
                    <a:pt x="3436" y="11992"/>
                  </a:cubicBezTo>
                  <a:cubicBezTo>
                    <a:pt x="3125" y="13186"/>
                    <a:pt x="2943" y="14399"/>
                    <a:pt x="2488" y="15531"/>
                  </a:cubicBezTo>
                  <a:cubicBezTo>
                    <a:pt x="1748" y="17364"/>
                    <a:pt x="845" y="19131"/>
                    <a:pt x="0" y="20922"/>
                  </a:cubicBezTo>
                  <a:cubicBezTo>
                    <a:pt x="287" y="21141"/>
                    <a:pt x="558" y="21380"/>
                    <a:pt x="845" y="21600"/>
                  </a:cubicBezTo>
                  <a:cubicBezTo>
                    <a:pt x="1461" y="20444"/>
                    <a:pt x="2202" y="19313"/>
                    <a:pt x="2676" y="18100"/>
                  </a:cubicBezTo>
                  <a:cubicBezTo>
                    <a:pt x="3372" y="16290"/>
                    <a:pt x="3930" y="14418"/>
                    <a:pt x="4423" y="12546"/>
                  </a:cubicBezTo>
                  <a:cubicBezTo>
                    <a:pt x="4853" y="11037"/>
                    <a:pt x="5001" y="9442"/>
                    <a:pt x="5451" y="7952"/>
                  </a:cubicBezTo>
                  <a:cubicBezTo>
                    <a:pt x="5905" y="6501"/>
                    <a:pt x="6581" y="5107"/>
                    <a:pt x="7159" y="3693"/>
                  </a:cubicBezTo>
                  <a:cubicBezTo>
                    <a:pt x="7776" y="2179"/>
                    <a:pt x="9074" y="1305"/>
                    <a:pt x="10635" y="1185"/>
                  </a:cubicBezTo>
                  <a:cubicBezTo>
                    <a:pt x="10707" y="1181"/>
                    <a:pt x="10780" y="1177"/>
                    <a:pt x="10853" y="1177"/>
                  </a:cubicBezTo>
                  <a:cubicBezTo>
                    <a:pt x="11839" y="1177"/>
                    <a:pt x="12870" y="1662"/>
                    <a:pt x="13863" y="1902"/>
                  </a:cubicBezTo>
                  <a:cubicBezTo>
                    <a:pt x="14175" y="1821"/>
                    <a:pt x="14480" y="1744"/>
                    <a:pt x="14792" y="1663"/>
                  </a:cubicBezTo>
                  <a:cubicBezTo>
                    <a:pt x="14851" y="1941"/>
                    <a:pt x="14915" y="2222"/>
                    <a:pt x="14974" y="2498"/>
                  </a:cubicBezTo>
                  <a:cubicBezTo>
                    <a:pt x="15656" y="3077"/>
                    <a:pt x="16312" y="3693"/>
                    <a:pt x="17033" y="4233"/>
                  </a:cubicBezTo>
                  <a:cubicBezTo>
                    <a:pt x="19027" y="5741"/>
                    <a:pt x="20060" y="7790"/>
                    <a:pt x="20509" y="10121"/>
                  </a:cubicBezTo>
                  <a:cubicBezTo>
                    <a:pt x="20602" y="10600"/>
                    <a:pt x="20766" y="10764"/>
                    <a:pt x="21098" y="10764"/>
                  </a:cubicBezTo>
                  <a:cubicBezTo>
                    <a:pt x="21205" y="10764"/>
                    <a:pt x="21330" y="10747"/>
                    <a:pt x="21476" y="10717"/>
                  </a:cubicBezTo>
                  <a:cubicBezTo>
                    <a:pt x="21496" y="10359"/>
                    <a:pt x="21600" y="9981"/>
                    <a:pt x="21516" y="9662"/>
                  </a:cubicBezTo>
                  <a:cubicBezTo>
                    <a:pt x="21003" y="7790"/>
                    <a:pt x="20574" y="5961"/>
                    <a:pt x="18925" y="4547"/>
                  </a:cubicBezTo>
                  <a:cubicBezTo>
                    <a:pt x="17566" y="3396"/>
                    <a:pt x="16436" y="2002"/>
                    <a:pt x="14812" y="1167"/>
                  </a:cubicBezTo>
                  <a:cubicBezTo>
                    <a:pt x="13594" y="570"/>
                    <a:pt x="12377" y="0"/>
                    <a:pt x="1103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3" name="Google Shape;794;p4"/>
            <p:cNvSpPr/>
            <p:nvPr/>
          </p:nvSpPr>
          <p:spPr>
            <a:xfrm>
              <a:off x="259222" y="1063243"/>
              <a:ext cx="569014" cy="135476"/>
            </a:xfrm>
            <a:custGeom>
              <a:avLst/>
              <a:gdLst/>
              <a:ahLst/>
              <a:cxnLst>
                <a:cxn ang="0">
                  <a:pos x="wd2" y="hd2"/>
                </a:cxn>
                <a:cxn ang="5400000">
                  <a:pos x="wd2" y="hd2"/>
                </a:cxn>
                <a:cxn ang="10800000">
                  <a:pos x="wd2" y="hd2"/>
                </a:cxn>
                <a:cxn ang="16200000">
                  <a:pos x="wd2" y="hd2"/>
                </a:cxn>
              </a:cxnLst>
              <a:rect l="0" t="0" r="r" b="b"/>
              <a:pathLst>
                <a:path w="21600" h="21600" extrusionOk="0">
                  <a:moveTo>
                    <a:pt x="1734" y="0"/>
                  </a:moveTo>
                  <a:cubicBezTo>
                    <a:pt x="1135" y="0"/>
                    <a:pt x="547" y="736"/>
                    <a:pt x="0" y="3026"/>
                  </a:cubicBezTo>
                  <a:cubicBezTo>
                    <a:pt x="646" y="4302"/>
                    <a:pt x="1293" y="5599"/>
                    <a:pt x="1939" y="6903"/>
                  </a:cubicBezTo>
                  <a:cubicBezTo>
                    <a:pt x="2015" y="6889"/>
                    <a:pt x="2091" y="6883"/>
                    <a:pt x="2166" y="6883"/>
                  </a:cubicBezTo>
                  <a:cubicBezTo>
                    <a:pt x="4081" y="6883"/>
                    <a:pt x="5640" y="10962"/>
                    <a:pt x="7156" y="15042"/>
                  </a:cubicBezTo>
                  <a:cubicBezTo>
                    <a:pt x="8629" y="19000"/>
                    <a:pt x="10107" y="21600"/>
                    <a:pt x="11818" y="21600"/>
                  </a:cubicBezTo>
                  <a:cubicBezTo>
                    <a:pt x="11992" y="21600"/>
                    <a:pt x="12167" y="21573"/>
                    <a:pt x="12345" y="21519"/>
                  </a:cubicBezTo>
                  <a:cubicBezTo>
                    <a:pt x="13153" y="21262"/>
                    <a:pt x="13941" y="21039"/>
                    <a:pt x="14754" y="20553"/>
                  </a:cubicBezTo>
                  <a:cubicBezTo>
                    <a:pt x="17226" y="19141"/>
                    <a:pt x="19635" y="16798"/>
                    <a:pt x="21600" y="9841"/>
                  </a:cubicBezTo>
                  <a:cubicBezTo>
                    <a:pt x="21433" y="7835"/>
                    <a:pt x="21264" y="5971"/>
                    <a:pt x="21122" y="3958"/>
                  </a:cubicBezTo>
                  <a:cubicBezTo>
                    <a:pt x="20476" y="5971"/>
                    <a:pt x="19918" y="8909"/>
                    <a:pt x="19185" y="9841"/>
                  </a:cubicBezTo>
                  <a:cubicBezTo>
                    <a:pt x="17784" y="11732"/>
                    <a:pt x="16269" y="12671"/>
                    <a:pt x="14782" y="14083"/>
                  </a:cubicBezTo>
                  <a:cubicBezTo>
                    <a:pt x="13978" y="14826"/>
                    <a:pt x="13193" y="15217"/>
                    <a:pt x="12427" y="15217"/>
                  </a:cubicBezTo>
                  <a:cubicBezTo>
                    <a:pt x="10630" y="15217"/>
                    <a:pt x="8933" y="13042"/>
                    <a:pt x="7323" y="8092"/>
                  </a:cubicBezTo>
                  <a:cubicBezTo>
                    <a:pt x="6341" y="5005"/>
                    <a:pt x="5136" y="2884"/>
                    <a:pt x="3985" y="1844"/>
                  </a:cubicBezTo>
                  <a:cubicBezTo>
                    <a:pt x="3263" y="1175"/>
                    <a:pt x="2491" y="0"/>
                    <a:pt x="17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4" name="Google Shape;795;p4"/>
            <p:cNvSpPr/>
            <p:nvPr/>
          </p:nvSpPr>
          <p:spPr>
            <a:xfrm>
              <a:off x="1283957" y="504592"/>
              <a:ext cx="191300" cy="330090"/>
            </a:xfrm>
            <a:custGeom>
              <a:avLst/>
              <a:gdLst/>
              <a:ahLst/>
              <a:cxnLst>
                <a:cxn ang="0">
                  <a:pos x="wd2" y="hd2"/>
                </a:cxn>
                <a:cxn ang="5400000">
                  <a:pos x="wd2" y="hd2"/>
                </a:cxn>
                <a:cxn ang="10800000">
                  <a:pos x="wd2" y="hd2"/>
                </a:cxn>
                <a:cxn ang="16200000">
                  <a:pos x="wd2" y="hd2"/>
                </a:cxn>
              </a:cxnLst>
              <a:rect l="0" t="0" r="r" b="b"/>
              <a:pathLst>
                <a:path w="21575" h="21600" extrusionOk="0">
                  <a:moveTo>
                    <a:pt x="4773" y="0"/>
                  </a:moveTo>
                  <a:cubicBezTo>
                    <a:pt x="3426" y="0"/>
                    <a:pt x="1949" y="133"/>
                    <a:pt x="339" y="424"/>
                  </a:cubicBezTo>
                  <a:cubicBezTo>
                    <a:pt x="263" y="1586"/>
                    <a:pt x="100" y="2747"/>
                    <a:pt x="0" y="3859"/>
                  </a:cubicBezTo>
                  <a:cubicBezTo>
                    <a:pt x="1787" y="3124"/>
                    <a:pt x="3359" y="2744"/>
                    <a:pt x="4782" y="2744"/>
                  </a:cubicBezTo>
                  <a:cubicBezTo>
                    <a:pt x="6541" y="2744"/>
                    <a:pt x="8074" y="3326"/>
                    <a:pt x="9498" y="4532"/>
                  </a:cubicBezTo>
                  <a:cubicBezTo>
                    <a:pt x="10678" y="5541"/>
                    <a:pt x="11839" y="6703"/>
                    <a:pt x="12341" y="7862"/>
                  </a:cubicBezTo>
                  <a:cubicBezTo>
                    <a:pt x="14099" y="11634"/>
                    <a:pt x="15341" y="15463"/>
                    <a:pt x="17099" y="19174"/>
                  </a:cubicBezTo>
                  <a:cubicBezTo>
                    <a:pt x="17501" y="20103"/>
                    <a:pt x="19001" y="20824"/>
                    <a:pt x="19918" y="21600"/>
                  </a:cubicBezTo>
                  <a:cubicBezTo>
                    <a:pt x="20501" y="20685"/>
                    <a:pt x="20998" y="19709"/>
                    <a:pt x="21500" y="18792"/>
                  </a:cubicBezTo>
                  <a:cubicBezTo>
                    <a:pt x="21600" y="18748"/>
                    <a:pt x="21600" y="18653"/>
                    <a:pt x="21500" y="18595"/>
                  </a:cubicBezTo>
                  <a:cubicBezTo>
                    <a:pt x="19761" y="14348"/>
                    <a:pt x="18342" y="9999"/>
                    <a:pt x="16001" y="5832"/>
                  </a:cubicBezTo>
                  <a:cubicBezTo>
                    <a:pt x="14113" y="2534"/>
                    <a:pt x="10621" y="0"/>
                    <a:pt x="47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5" name="Google Shape;796;p4"/>
            <p:cNvSpPr/>
            <p:nvPr/>
          </p:nvSpPr>
          <p:spPr>
            <a:xfrm>
              <a:off x="1050618" y="732721"/>
              <a:ext cx="165426" cy="29666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587" y="478"/>
                    <a:pt x="17640" y="968"/>
                    <a:pt x="15626" y="1447"/>
                  </a:cubicBezTo>
                  <a:cubicBezTo>
                    <a:pt x="13403" y="5644"/>
                    <a:pt x="11671" y="9892"/>
                    <a:pt x="8867" y="13932"/>
                  </a:cubicBezTo>
                  <a:cubicBezTo>
                    <a:pt x="7523" y="15919"/>
                    <a:pt x="5974" y="18281"/>
                    <a:pt x="1527" y="19314"/>
                  </a:cubicBezTo>
                  <a:cubicBezTo>
                    <a:pt x="581" y="19521"/>
                    <a:pt x="487" y="20813"/>
                    <a:pt x="0" y="21575"/>
                  </a:cubicBezTo>
                  <a:cubicBezTo>
                    <a:pt x="393" y="21591"/>
                    <a:pt x="780" y="21600"/>
                    <a:pt x="1151" y="21600"/>
                  </a:cubicBezTo>
                  <a:cubicBezTo>
                    <a:pt x="5498" y="21600"/>
                    <a:pt x="8352" y="20508"/>
                    <a:pt x="10211" y="18772"/>
                  </a:cubicBezTo>
                  <a:cubicBezTo>
                    <a:pt x="15626" y="13982"/>
                    <a:pt x="17944" y="8599"/>
                    <a:pt x="20350" y="3229"/>
                  </a:cubicBezTo>
                  <a:cubicBezTo>
                    <a:pt x="20837" y="2144"/>
                    <a:pt x="21113" y="107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6" name="Google Shape;797;p4"/>
            <p:cNvSpPr/>
            <p:nvPr/>
          </p:nvSpPr>
          <p:spPr>
            <a:xfrm>
              <a:off x="252698" y="1489167"/>
              <a:ext cx="94593" cy="215076"/>
            </a:xfrm>
            <a:custGeom>
              <a:avLst/>
              <a:gdLst/>
              <a:ahLst/>
              <a:cxnLst>
                <a:cxn ang="0">
                  <a:pos x="wd2" y="hd2"/>
                </a:cxn>
                <a:cxn ang="5400000">
                  <a:pos x="wd2" y="hd2"/>
                </a:cxn>
                <a:cxn ang="10800000">
                  <a:pos x="wd2" y="hd2"/>
                </a:cxn>
                <a:cxn ang="16200000">
                  <a:pos x="wd2" y="hd2"/>
                </a:cxn>
              </a:cxnLst>
              <a:rect l="0" t="0" r="r" b="b"/>
              <a:pathLst>
                <a:path w="21465" h="21600" extrusionOk="0">
                  <a:moveTo>
                    <a:pt x="10901" y="7496"/>
                  </a:moveTo>
                  <a:lnTo>
                    <a:pt x="10536" y="7730"/>
                  </a:lnTo>
                  <a:lnTo>
                    <a:pt x="10372" y="7496"/>
                  </a:lnTo>
                  <a:close/>
                  <a:moveTo>
                    <a:pt x="6191" y="0"/>
                  </a:moveTo>
                  <a:cubicBezTo>
                    <a:pt x="4182" y="821"/>
                    <a:pt x="2172" y="1710"/>
                    <a:pt x="0" y="2531"/>
                  </a:cubicBezTo>
                  <a:cubicBezTo>
                    <a:pt x="1000" y="5131"/>
                    <a:pt x="4345" y="7284"/>
                    <a:pt x="5508" y="9883"/>
                  </a:cubicBezTo>
                  <a:cubicBezTo>
                    <a:pt x="6517" y="12181"/>
                    <a:pt x="8690" y="14406"/>
                    <a:pt x="10536" y="16635"/>
                  </a:cubicBezTo>
                  <a:cubicBezTo>
                    <a:pt x="11545" y="17971"/>
                    <a:pt x="12708" y="19375"/>
                    <a:pt x="14563" y="20570"/>
                  </a:cubicBezTo>
                  <a:cubicBezTo>
                    <a:pt x="15563" y="21158"/>
                    <a:pt x="18428" y="21230"/>
                    <a:pt x="20273" y="21600"/>
                  </a:cubicBezTo>
                  <a:cubicBezTo>
                    <a:pt x="20754" y="20855"/>
                    <a:pt x="21600" y="20034"/>
                    <a:pt x="21446" y="19307"/>
                  </a:cubicBezTo>
                  <a:cubicBezTo>
                    <a:pt x="21283" y="18184"/>
                    <a:pt x="20754" y="17009"/>
                    <a:pt x="19956" y="15886"/>
                  </a:cubicBezTo>
                  <a:cubicBezTo>
                    <a:pt x="16255" y="10989"/>
                    <a:pt x="12391" y="6092"/>
                    <a:pt x="8527" y="1196"/>
                  </a:cubicBezTo>
                  <a:cubicBezTo>
                    <a:pt x="8200" y="749"/>
                    <a:pt x="7037" y="374"/>
                    <a:pt x="61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7" name="Google Shape;798;p4"/>
            <p:cNvSpPr/>
            <p:nvPr/>
          </p:nvSpPr>
          <p:spPr>
            <a:xfrm>
              <a:off x="198769" y="1304589"/>
              <a:ext cx="54607" cy="975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12" y="7187"/>
                    <a:pt x="4910" y="14375"/>
                    <a:pt x="7289" y="21600"/>
                  </a:cubicBezTo>
                  <a:cubicBezTo>
                    <a:pt x="12283" y="19123"/>
                    <a:pt x="17193" y="16852"/>
                    <a:pt x="21600" y="14572"/>
                  </a:cubicBezTo>
                  <a:cubicBezTo>
                    <a:pt x="14026" y="9308"/>
                    <a:pt x="7021" y="475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8" name="Google Shape;799;p4"/>
            <p:cNvSpPr/>
            <p:nvPr/>
          </p:nvSpPr>
          <p:spPr>
            <a:xfrm>
              <a:off x="194884" y="1092516"/>
              <a:ext cx="45910" cy="104975"/>
            </a:xfrm>
            <a:custGeom>
              <a:avLst/>
              <a:gdLst/>
              <a:ahLst/>
              <a:cxnLst>
                <a:cxn ang="0">
                  <a:pos x="wd2" y="hd2"/>
                </a:cxn>
                <a:cxn ang="5400000">
                  <a:pos x="wd2" y="hd2"/>
                </a:cxn>
                <a:cxn ang="10800000">
                  <a:pos x="wd2" y="hd2"/>
                </a:cxn>
                <a:cxn ang="16200000">
                  <a:pos x="wd2" y="hd2"/>
                </a:cxn>
              </a:cxnLst>
              <a:rect l="0" t="0" r="r" b="b"/>
              <a:pathLst>
                <a:path w="19491" h="21600" extrusionOk="0">
                  <a:moveTo>
                    <a:pt x="19491" y="0"/>
                  </a:moveTo>
                  <a:cubicBezTo>
                    <a:pt x="8196" y="3025"/>
                    <a:pt x="-2109" y="14592"/>
                    <a:pt x="373" y="21600"/>
                  </a:cubicBezTo>
                  <a:cubicBezTo>
                    <a:pt x="2261" y="19918"/>
                    <a:pt x="4438" y="18392"/>
                    <a:pt x="6020" y="16562"/>
                  </a:cubicBezTo>
                  <a:cubicBezTo>
                    <a:pt x="10678" y="11096"/>
                    <a:pt x="15121" y="5622"/>
                    <a:pt x="194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9" name="Google Shape;800;p4"/>
            <p:cNvSpPr/>
            <p:nvPr/>
          </p:nvSpPr>
          <p:spPr>
            <a:xfrm>
              <a:off x="206056" y="1215921"/>
              <a:ext cx="29613" cy="69348"/>
            </a:xfrm>
            <a:custGeom>
              <a:avLst/>
              <a:gdLst/>
              <a:ahLst/>
              <a:cxnLst>
                <a:cxn ang="0">
                  <a:pos x="wd2" y="hd2"/>
                </a:cxn>
                <a:cxn ang="5400000">
                  <a:pos x="wd2" y="hd2"/>
                </a:cxn>
                <a:cxn ang="10800000">
                  <a:pos x="wd2" y="hd2"/>
                </a:cxn>
                <a:cxn ang="16200000">
                  <a:pos x="wd2" y="hd2"/>
                </a:cxn>
              </a:cxnLst>
              <a:rect l="0" t="0" r="r" b="b"/>
              <a:pathLst>
                <a:path w="21600" h="21600" extrusionOk="0">
                  <a:moveTo>
                    <a:pt x="18355" y="0"/>
                  </a:moveTo>
                  <a:cubicBezTo>
                    <a:pt x="11372" y="3655"/>
                    <a:pt x="3739" y="7574"/>
                    <a:pt x="0" y="9672"/>
                  </a:cubicBezTo>
                  <a:cubicBezTo>
                    <a:pt x="6458" y="13089"/>
                    <a:pt x="14091" y="17232"/>
                    <a:pt x="21600" y="21600"/>
                  </a:cubicBezTo>
                  <a:cubicBezTo>
                    <a:pt x="20549" y="14475"/>
                    <a:pt x="19406" y="7125"/>
                    <a:pt x="1835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90" name="Google Shape;801;p4"/>
            <p:cNvSpPr/>
            <p:nvPr/>
          </p:nvSpPr>
          <p:spPr>
            <a:xfrm>
              <a:off x="121117" y="1600075"/>
              <a:ext cx="41304" cy="28850"/>
            </a:xfrm>
            <a:custGeom>
              <a:avLst/>
              <a:gdLst/>
              <a:ahLst/>
              <a:cxnLst>
                <a:cxn ang="0">
                  <a:pos x="wd2" y="hd2"/>
                </a:cxn>
                <a:cxn ang="5400000">
                  <a:pos x="wd2" y="hd2"/>
                </a:cxn>
                <a:cxn ang="10800000">
                  <a:pos x="wd2" y="hd2"/>
                </a:cxn>
                <a:cxn ang="16200000">
                  <a:pos x="wd2" y="hd2"/>
                </a:cxn>
              </a:cxnLst>
              <a:rect l="0" t="0" r="r" b="b"/>
              <a:pathLst>
                <a:path w="21600" h="20123" extrusionOk="0">
                  <a:moveTo>
                    <a:pt x="6668" y="0"/>
                  </a:moveTo>
                  <a:cubicBezTo>
                    <a:pt x="4630" y="0"/>
                    <a:pt x="2459" y="1241"/>
                    <a:pt x="0" y="4639"/>
                  </a:cubicBezTo>
                  <a:cubicBezTo>
                    <a:pt x="0" y="21600"/>
                    <a:pt x="10855" y="17020"/>
                    <a:pt x="17790" y="20123"/>
                  </a:cubicBezTo>
                  <a:cubicBezTo>
                    <a:pt x="17812" y="20123"/>
                    <a:pt x="17834" y="20123"/>
                    <a:pt x="17834" y="20123"/>
                  </a:cubicBezTo>
                  <a:cubicBezTo>
                    <a:pt x="18299" y="20123"/>
                    <a:pt x="20160" y="13326"/>
                    <a:pt x="21600" y="9840"/>
                  </a:cubicBezTo>
                  <a:cubicBezTo>
                    <a:pt x="16305" y="8687"/>
                    <a:pt x="12007" y="0"/>
                    <a:pt x="666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91" name="Google Shape;802;p4"/>
            <p:cNvSpPr/>
            <p:nvPr/>
          </p:nvSpPr>
          <p:spPr>
            <a:xfrm>
              <a:off x="817750" y="12896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255" y="0"/>
                  </a:moveTo>
                  <a:cubicBezTo>
                    <a:pt x="9327" y="5155"/>
                    <a:pt x="0" y="5155"/>
                    <a:pt x="0" y="9327"/>
                  </a:cubicBezTo>
                  <a:cubicBezTo>
                    <a:pt x="0" y="13500"/>
                    <a:pt x="9327" y="17427"/>
                    <a:pt x="9327" y="21600"/>
                  </a:cubicBezTo>
                  <a:cubicBezTo>
                    <a:pt x="13255" y="17427"/>
                    <a:pt x="21600" y="13500"/>
                    <a:pt x="21600" y="13500"/>
                  </a:cubicBezTo>
                  <a:cubicBezTo>
                    <a:pt x="21600" y="9327"/>
                    <a:pt x="13255" y="5155"/>
                    <a:pt x="1325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92" name="Google Shape;803;p4"/>
            <p:cNvSpPr/>
            <p:nvPr/>
          </p:nvSpPr>
          <p:spPr>
            <a:xfrm>
              <a:off x="293223" y="15586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676"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93" name="Google Shape;804;p4"/>
            <p:cNvSpPr/>
            <p:nvPr/>
          </p:nvSpPr>
          <p:spPr>
            <a:xfrm>
              <a:off x="1350410" y="1496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407" y="0"/>
                  </a:moveTo>
                  <a:cubicBezTo>
                    <a:pt x="9186" y="0"/>
                    <a:pt x="4966" y="9082"/>
                    <a:pt x="0" y="9082"/>
                  </a:cubicBezTo>
                  <a:cubicBezTo>
                    <a:pt x="4966" y="13255"/>
                    <a:pt x="9186" y="17427"/>
                    <a:pt x="17628" y="21600"/>
                  </a:cubicBezTo>
                  <a:cubicBezTo>
                    <a:pt x="17628" y="17427"/>
                    <a:pt x="21600" y="17427"/>
                    <a:pt x="21600" y="13255"/>
                  </a:cubicBezTo>
                  <a:cubicBezTo>
                    <a:pt x="17628" y="9082"/>
                    <a:pt x="17628" y="0"/>
                    <a:pt x="134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2495" name="Google Shape;805;p4"/>
          <p:cNvSpPr/>
          <p:nvPr/>
        </p:nvSpPr>
        <p:spPr>
          <a:xfrm>
            <a:off x="8632065" y="4263842"/>
            <a:ext cx="305319" cy="430319"/>
          </a:xfrm>
          <a:custGeom>
            <a:avLst/>
            <a:gdLst/>
            <a:ahLst/>
            <a:cxnLst>
              <a:cxn ang="0">
                <a:pos x="wd2" y="hd2"/>
              </a:cxn>
              <a:cxn ang="5400000">
                <a:pos x="wd2" y="hd2"/>
              </a:cxn>
              <a:cxn ang="10800000">
                <a:pos x="wd2" y="hd2"/>
              </a:cxn>
              <a:cxn ang="16200000">
                <a:pos x="wd2" y="hd2"/>
              </a:cxn>
            </a:cxnLst>
            <a:rect l="0" t="0" r="r" b="b"/>
            <a:pathLst>
              <a:path w="21364" h="21600" extrusionOk="0">
                <a:moveTo>
                  <a:pt x="20905" y="0"/>
                </a:moveTo>
                <a:cubicBezTo>
                  <a:pt x="20122" y="151"/>
                  <a:pt x="19354" y="293"/>
                  <a:pt x="18572" y="444"/>
                </a:cubicBezTo>
                <a:cubicBezTo>
                  <a:pt x="17167" y="1535"/>
                  <a:pt x="15495" y="1882"/>
                  <a:pt x="13708" y="1882"/>
                </a:cubicBezTo>
                <a:cubicBezTo>
                  <a:pt x="13002" y="1882"/>
                  <a:pt x="12282" y="1827"/>
                  <a:pt x="11550" y="1744"/>
                </a:cubicBezTo>
                <a:cubicBezTo>
                  <a:pt x="11055" y="1688"/>
                  <a:pt x="10631" y="1656"/>
                  <a:pt x="10272" y="1656"/>
                </a:cubicBezTo>
                <a:cubicBezTo>
                  <a:pt x="8763" y="1656"/>
                  <a:pt x="8446" y="2207"/>
                  <a:pt x="8909" y="3711"/>
                </a:cubicBezTo>
                <a:cubicBezTo>
                  <a:pt x="9166" y="4565"/>
                  <a:pt x="9578" y="5376"/>
                  <a:pt x="9688" y="6230"/>
                </a:cubicBezTo>
                <a:cubicBezTo>
                  <a:pt x="9999" y="8082"/>
                  <a:pt x="10148" y="9941"/>
                  <a:pt x="10358" y="11793"/>
                </a:cubicBezTo>
                <a:lnTo>
                  <a:pt x="10358" y="15353"/>
                </a:lnTo>
                <a:lnTo>
                  <a:pt x="7779" y="15353"/>
                </a:lnTo>
                <a:cubicBezTo>
                  <a:pt x="7355" y="15504"/>
                  <a:pt x="6997" y="15691"/>
                  <a:pt x="6537" y="15763"/>
                </a:cubicBezTo>
                <a:cubicBezTo>
                  <a:pt x="3635" y="16395"/>
                  <a:pt x="1104" y="17320"/>
                  <a:pt x="123" y="19652"/>
                </a:cubicBezTo>
                <a:cubicBezTo>
                  <a:pt x="-236" y="20658"/>
                  <a:pt x="173" y="21547"/>
                  <a:pt x="1626" y="21583"/>
                </a:cubicBezTo>
                <a:cubicBezTo>
                  <a:pt x="1824" y="21596"/>
                  <a:pt x="2023" y="21600"/>
                  <a:pt x="2224" y="21600"/>
                </a:cubicBezTo>
                <a:cubicBezTo>
                  <a:pt x="3265" y="21600"/>
                  <a:pt x="4305" y="21464"/>
                  <a:pt x="5346" y="21396"/>
                </a:cubicBezTo>
                <a:cubicBezTo>
                  <a:pt x="6425" y="21066"/>
                  <a:pt x="7468" y="20728"/>
                  <a:pt x="8547" y="20399"/>
                </a:cubicBezTo>
                <a:cubicBezTo>
                  <a:pt x="9578" y="19918"/>
                  <a:pt x="10817" y="19510"/>
                  <a:pt x="11650" y="18878"/>
                </a:cubicBezTo>
                <a:cubicBezTo>
                  <a:pt x="12480" y="18317"/>
                  <a:pt x="13298" y="17507"/>
                  <a:pt x="13411" y="16760"/>
                </a:cubicBezTo>
                <a:cubicBezTo>
                  <a:pt x="13672" y="15166"/>
                  <a:pt x="13411" y="13537"/>
                  <a:pt x="13298" y="11908"/>
                </a:cubicBezTo>
                <a:cubicBezTo>
                  <a:pt x="13361" y="11055"/>
                  <a:pt x="13461" y="10164"/>
                  <a:pt x="13509" y="9273"/>
                </a:cubicBezTo>
                <a:cubicBezTo>
                  <a:pt x="13100" y="7493"/>
                  <a:pt x="12741" y="5714"/>
                  <a:pt x="12320" y="3819"/>
                </a:cubicBezTo>
                <a:cubicBezTo>
                  <a:pt x="12602" y="3825"/>
                  <a:pt x="12881" y="3828"/>
                  <a:pt x="13159" y="3828"/>
                </a:cubicBezTo>
                <a:cubicBezTo>
                  <a:pt x="16343" y="3828"/>
                  <a:pt x="19185" y="3366"/>
                  <a:pt x="21364" y="1557"/>
                </a:cubicBezTo>
                <a:cubicBezTo>
                  <a:pt x="21216" y="1042"/>
                  <a:pt x="21053" y="517"/>
                  <a:pt x="20905" y="0"/>
                </a:cubicBezTo>
                <a:close/>
              </a:path>
            </a:pathLst>
          </a:custGeom>
          <a:solidFill>
            <a:srgbClr val="07256C"/>
          </a:solidFill>
          <a:ln w="12700">
            <a:miter lim="400000"/>
          </a:ln>
        </p:spPr>
        <p:txBody>
          <a:bodyPr lIns="45719" rIns="45719" anchor="ctr"/>
          <a:lstStyle/>
          <a:p>
            <a:endParaRPr/>
          </a:p>
        </p:txBody>
      </p:sp>
      <p:sp>
        <p:nvSpPr>
          <p:cNvPr id="2496" name="Google Shape;806;p4"/>
          <p:cNvSpPr/>
          <p:nvPr/>
        </p:nvSpPr>
        <p:spPr>
          <a:xfrm>
            <a:off x="2235549" y="4608538"/>
            <a:ext cx="1488515" cy="534914"/>
          </a:xfrm>
          <a:custGeom>
            <a:avLst/>
            <a:gdLst/>
            <a:ahLst/>
            <a:cxnLst>
              <a:cxn ang="0">
                <a:pos x="wd2" y="hd2"/>
              </a:cxn>
              <a:cxn ang="5400000">
                <a:pos x="wd2" y="hd2"/>
              </a:cxn>
              <a:cxn ang="10800000">
                <a:pos x="wd2" y="hd2"/>
              </a:cxn>
              <a:cxn ang="16200000">
                <a:pos x="wd2" y="hd2"/>
              </a:cxn>
            </a:cxnLst>
            <a:rect l="0" t="0" r="r" b="b"/>
            <a:pathLst>
              <a:path w="21600" h="21600" extrusionOk="0">
                <a:moveTo>
                  <a:pt x="9918" y="0"/>
                </a:moveTo>
                <a:cubicBezTo>
                  <a:pt x="7327" y="0"/>
                  <a:pt x="4763" y="2449"/>
                  <a:pt x="2918" y="7481"/>
                </a:cubicBezTo>
                <a:cubicBezTo>
                  <a:pt x="1490" y="11335"/>
                  <a:pt x="614" y="16302"/>
                  <a:pt x="0" y="21600"/>
                </a:cubicBezTo>
                <a:lnTo>
                  <a:pt x="21600" y="21600"/>
                </a:lnTo>
                <a:cubicBezTo>
                  <a:pt x="19915" y="13057"/>
                  <a:pt x="17335" y="5707"/>
                  <a:pt x="14084" y="2183"/>
                </a:cubicBezTo>
                <a:cubicBezTo>
                  <a:pt x="12764" y="735"/>
                  <a:pt x="11337" y="0"/>
                  <a:pt x="9918" y="0"/>
                </a:cubicBezTo>
                <a:close/>
              </a:path>
            </a:pathLst>
          </a:custGeom>
          <a:solidFill>
            <a:srgbClr val="4780C5"/>
          </a:solidFill>
          <a:ln w="12700">
            <a:miter lim="400000"/>
          </a:ln>
        </p:spPr>
        <p:txBody>
          <a:bodyPr lIns="45719" rIns="45719" anchor="ctr"/>
          <a:lstStyle/>
          <a:p>
            <a:endParaRPr/>
          </a:p>
        </p:txBody>
      </p:sp>
      <p:sp>
        <p:nvSpPr>
          <p:cNvPr id="2497" name="Google Shape;807;p4"/>
          <p:cNvSpPr/>
          <p:nvPr/>
        </p:nvSpPr>
        <p:spPr>
          <a:xfrm>
            <a:off x="298334" y="3249224"/>
            <a:ext cx="294409" cy="284859"/>
          </a:xfrm>
          <a:custGeom>
            <a:avLst/>
            <a:gdLst/>
            <a:ahLst/>
            <a:cxnLst>
              <a:cxn ang="0">
                <a:pos x="wd2" y="hd2"/>
              </a:cxn>
              <a:cxn ang="5400000">
                <a:pos x="wd2" y="hd2"/>
              </a:cxn>
              <a:cxn ang="10800000">
                <a:pos x="wd2" y="hd2"/>
              </a:cxn>
              <a:cxn ang="16200000">
                <a:pos x="wd2" y="hd2"/>
              </a:cxn>
            </a:cxnLst>
            <a:rect l="0" t="0" r="r" b="b"/>
            <a:pathLst>
              <a:path w="21010" h="21600" extrusionOk="0">
                <a:moveTo>
                  <a:pt x="18645" y="11662"/>
                </a:moveTo>
                <a:lnTo>
                  <a:pt x="18756" y="11723"/>
                </a:lnTo>
                <a:lnTo>
                  <a:pt x="18699" y="11783"/>
                </a:lnTo>
                <a:lnTo>
                  <a:pt x="18645" y="11662"/>
                </a:lnTo>
                <a:close/>
                <a:moveTo>
                  <a:pt x="17464" y="0"/>
                </a:moveTo>
                <a:cubicBezTo>
                  <a:pt x="17260" y="0"/>
                  <a:pt x="17049" y="25"/>
                  <a:pt x="16838" y="71"/>
                </a:cubicBezTo>
                <a:cubicBezTo>
                  <a:pt x="15717" y="249"/>
                  <a:pt x="14667" y="679"/>
                  <a:pt x="13616" y="992"/>
                </a:cubicBezTo>
                <a:cubicBezTo>
                  <a:pt x="12214" y="1426"/>
                  <a:pt x="10815" y="1991"/>
                  <a:pt x="9359" y="2244"/>
                </a:cubicBezTo>
                <a:cubicBezTo>
                  <a:pt x="9195" y="2283"/>
                  <a:pt x="9028" y="2297"/>
                  <a:pt x="8861" y="2297"/>
                </a:cubicBezTo>
                <a:cubicBezTo>
                  <a:pt x="8232" y="2297"/>
                  <a:pt x="7556" y="2084"/>
                  <a:pt x="6907" y="1991"/>
                </a:cubicBezTo>
                <a:cubicBezTo>
                  <a:pt x="6796" y="2169"/>
                  <a:pt x="6682" y="2304"/>
                  <a:pt x="6555" y="2421"/>
                </a:cubicBezTo>
                <a:cubicBezTo>
                  <a:pt x="6907" y="3164"/>
                  <a:pt x="7258" y="3968"/>
                  <a:pt x="7606" y="4715"/>
                </a:cubicBezTo>
                <a:cubicBezTo>
                  <a:pt x="7663" y="4772"/>
                  <a:pt x="7663" y="4772"/>
                  <a:pt x="7663" y="4846"/>
                </a:cubicBezTo>
                <a:cubicBezTo>
                  <a:pt x="8014" y="6944"/>
                  <a:pt x="8432" y="8999"/>
                  <a:pt x="8714" y="11097"/>
                </a:cubicBezTo>
                <a:cubicBezTo>
                  <a:pt x="8777" y="11570"/>
                  <a:pt x="8784" y="12299"/>
                  <a:pt x="7931" y="12299"/>
                </a:cubicBezTo>
                <a:cubicBezTo>
                  <a:pt x="7870" y="12299"/>
                  <a:pt x="7803" y="12295"/>
                  <a:pt x="7733" y="12288"/>
                </a:cubicBezTo>
                <a:cubicBezTo>
                  <a:pt x="7643" y="12281"/>
                  <a:pt x="7552" y="12274"/>
                  <a:pt x="7459" y="12274"/>
                </a:cubicBezTo>
                <a:cubicBezTo>
                  <a:pt x="6763" y="12274"/>
                  <a:pt x="6020" y="12516"/>
                  <a:pt x="5451" y="12900"/>
                </a:cubicBezTo>
                <a:cubicBezTo>
                  <a:pt x="3938" y="13835"/>
                  <a:pt x="2479" y="14894"/>
                  <a:pt x="1081" y="16068"/>
                </a:cubicBezTo>
                <a:cubicBezTo>
                  <a:pt x="549" y="16501"/>
                  <a:pt x="-154" y="17497"/>
                  <a:pt x="30" y="17927"/>
                </a:cubicBezTo>
                <a:cubicBezTo>
                  <a:pt x="381" y="18912"/>
                  <a:pt x="1010" y="19908"/>
                  <a:pt x="2356" y="19908"/>
                </a:cubicBezTo>
                <a:cubicBezTo>
                  <a:pt x="5043" y="19908"/>
                  <a:pt x="7496" y="19104"/>
                  <a:pt x="9540" y="17305"/>
                </a:cubicBezTo>
                <a:cubicBezTo>
                  <a:pt x="10701" y="16306"/>
                  <a:pt x="11936" y="15132"/>
                  <a:pt x="10815" y="13212"/>
                </a:cubicBezTo>
                <a:cubicBezTo>
                  <a:pt x="10701" y="12956"/>
                  <a:pt x="10534" y="12587"/>
                  <a:pt x="10648" y="12409"/>
                </a:cubicBezTo>
                <a:cubicBezTo>
                  <a:pt x="11585" y="10489"/>
                  <a:pt x="10701" y="8686"/>
                  <a:pt x="10296" y="6887"/>
                </a:cubicBezTo>
                <a:cubicBezTo>
                  <a:pt x="9707" y="4533"/>
                  <a:pt x="9764" y="4533"/>
                  <a:pt x="12046" y="4103"/>
                </a:cubicBezTo>
                <a:cubicBezTo>
                  <a:pt x="12987" y="3911"/>
                  <a:pt x="13853" y="3790"/>
                  <a:pt x="14794" y="3538"/>
                </a:cubicBezTo>
                <a:cubicBezTo>
                  <a:pt x="15493" y="3360"/>
                  <a:pt x="16192" y="3108"/>
                  <a:pt x="17186" y="2734"/>
                </a:cubicBezTo>
                <a:cubicBezTo>
                  <a:pt x="17705" y="6261"/>
                  <a:pt x="18167" y="9490"/>
                  <a:pt x="18699" y="12956"/>
                </a:cubicBezTo>
                <a:cubicBezTo>
                  <a:pt x="18327" y="12885"/>
                  <a:pt x="17976" y="12853"/>
                  <a:pt x="17641" y="12853"/>
                </a:cubicBezTo>
                <a:cubicBezTo>
                  <a:pt x="15132" y="12853"/>
                  <a:pt x="13556" y="14709"/>
                  <a:pt x="11752" y="16128"/>
                </a:cubicBezTo>
                <a:cubicBezTo>
                  <a:pt x="10407" y="17244"/>
                  <a:pt x="10464" y="18852"/>
                  <a:pt x="10939" y="20160"/>
                </a:cubicBezTo>
                <a:cubicBezTo>
                  <a:pt x="11397" y="21355"/>
                  <a:pt x="12686" y="21600"/>
                  <a:pt x="13780" y="21600"/>
                </a:cubicBezTo>
                <a:cubicBezTo>
                  <a:pt x="13924" y="21600"/>
                  <a:pt x="14068" y="21596"/>
                  <a:pt x="14205" y="21589"/>
                </a:cubicBezTo>
                <a:cubicBezTo>
                  <a:pt x="17819" y="21454"/>
                  <a:pt x="21446" y="16932"/>
                  <a:pt x="20967" y="13152"/>
                </a:cubicBezTo>
                <a:cubicBezTo>
                  <a:pt x="20743" y="10919"/>
                  <a:pt x="20338" y="8686"/>
                  <a:pt x="19987" y="6453"/>
                </a:cubicBezTo>
                <a:cubicBezTo>
                  <a:pt x="19696" y="4772"/>
                  <a:pt x="19217" y="3047"/>
                  <a:pt x="18936" y="1305"/>
                </a:cubicBezTo>
                <a:cubicBezTo>
                  <a:pt x="18756" y="306"/>
                  <a:pt x="18153" y="0"/>
                  <a:pt x="17464" y="0"/>
                </a:cubicBezTo>
                <a:close/>
              </a:path>
            </a:pathLst>
          </a:custGeom>
          <a:solidFill>
            <a:srgbClr val="8DAED3"/>
          </a:solidFill>
          <a:ln w="12700">
            <a:miter lim="400000"/>
          </a:ln>
        </p:spPr>
        <p:txBody>
          <a:bodyPr lIns="45719" rIns="45719" anchor="ctr"/>
          <a:lstStyle/>
          <a:p>
            <a:endParaRPr/>
          </a:p>
        </p:txBody>
      </p:sp>
      <p:sp>
        <p:nvSpPr>
          <p:cNvPr id="2498" name="Google Shape;808;p4"/>
          <p:cNvSpPr/>
          <p:nvPr/>
        </p:nvSpPr>
        <p:spPr>
          <a:xfrm>
            <a:off x="758752" y="3203346"/>
            <a:ext cx="310397" cy="236046"/>
          </a:xfrm>
          <a:custGeom>
            <a:avLst/>
            <a:gdLst/>
            <a:ahLst/>
            <a:cxnLst>
              <a:cxn ang="0">
                <a:pos x="wd2" y="hd2"/>
              </a:cxn>
              <a:cxn ang="5400000">
                <a:pos x="wd2" y="hd2"/>
              </a:cxn>
              <a:cxn ang="10800000">
                <a:pos x="wd2" y="hd2"/>
              </a:cxn>
              <a:cxn ang="16200000">
                <a:pos x="wd2" y="hd2"/>
              </a:cxn>
            </a:cxnLst>
            <a:rect l="0" t="0" r="r" b="b"/>
            <a:pathLst>
              <a:path w="21297" h="21600" extrusionOk="0">
                <a:moveTo>
                  <a:pt x="13979" y="0"/>
                </a:moveTo>
                <a:cubicBezTo>
                  <a:pt x="13451" y="0"/>
                  <a:pt x="12972" y="493"/>
                  <a:pt x="12570" y="1377"/>
                </a:cubicBezTo>
                <a:cubicBezTo>
                  <a:pt x="11614" y="3553"/>
                  <a:pt x="10549" y="5655"/>
                  <a:pt x="9488" y="7663"/>
                </a:cubicBezTo>
                <a:cubicBezTo>
                  <a:pt x="8847" y="8809"/>
                  <a:pt x="8539" y="9311"/>
                  <a:pt x="8133" y="9311"/>
                </a:cubicBezTo>
                <a:cubicBezTo>
                  <a:pt x="7799" y="9311"/>
                  <a:pt x="7397" y="8959"/>
                  <a:pt x="6686" y="8346"/>
                </a:cubicBezTo>
                <a:cubicBezTo>
                  <a:pt x="5215" y="7093"/>
                  <a:pt x="3700" y="5630"/>
                  <a:pt x="1860" y="5630"/>
                </a:cubicBezTo>
                <a:cubicBezTo>
                  <a:pt x="1728" y="5630"/>
                  <a:pt x="1596" y="5638"/>
                  <a:pt x="1461" y="5655"/>
                </a:cubicBezTo>
                <a:cubicBezTo>
                  <a:pt x="907" y="5724"/>
                  <a:pt x="61" y="6247"/>
                  <a:pt x="7" y="6767"/>
                </a:cubicBezTo>
                <a:cubicBezTo>
                  <a:pt x="-48" y="7522"/>
                  <a:pt x="235" y="8564"/>
                  <a:pt x="624" y="9174"/>
                </a:cubicBezTo>
                <a:cubicBezTo>
                  <a:pt x="1178" y="10071"/>
                  <a:pt x="1918" y="10736"/>
                  <a:pt x="2645" y="11491"/>
                </a:cubicBezTo>
                <a:cubicBezTo>
                  <a:pt x="3909" y="12787"/>
                  <a:pt x="5173" y="13362"/>
                  <a:pt x="6380" y="13362"/>
                </a:cubicBezTo>
                <a:cubicBezTo>
                  <a:pt x="8381" y="13362"/>
                  <a:pt x="10218" y="11770"/>
                  <a:pt x="11614" y="9247"/>
                </a:cubicBezTo>
                <a:cubicBezTo>
                  <a:pt x="12515" y="7522"/>
                  <a:pt x="13364" y="5797"/>
                  <a:pt x="14146" y="4377"/>
                </a:cubicBezTo>
                <a:cubicBezTo>
                  <a:pt x="15774" y="5655"/>
                  <a:pt x="17338" y="6930"/>
                  <a:pt x="19020" y="8277"/>
                </a:cubicBezTo>
                <a:cubicBezTo>
                  <a:pt x="18132" y="10358"/>
                  <a:pt x="17228" y="12461"/>
                  <a:pt x="16273" y="14490"/>
                </a:cubicBezTo>
                <a:cubicBezTo>
                  <a:pt x="15858" y="15443"/>
                  <a:pt x="15613" y="15846"/>
                  <a:pt x="15301" y="15846"/>
                </a:cubicBezTo>
                <a:cubicBezTo>
                  <a:pt x="15024" y="15846"/>
                  <a:pt x="14696" y="15533"/>
                  <a:pt x="14146" y="15009"/>
                </a:cubicBezTo>
                <a:cubicBezTo>
                  <a:pt x="13297" y="14258"/>
                  <a:pt x="12287" y="13735"/>
                  <a:pt x="11344" y="13735"/>
                </a:cubicBezTo>
                <a:cubicBezTo>
                  <a:pt x="11296" y="13731"/>
                  <a:pt x="11247" y="13731"/>
                  <a:pt x="11199" y="13731"/>
                </a:cubicBezTo>
                <a:cubicBezTo>
                  <a:pt x="9356" y="13731"/>
                  <a:pt x="7937" y="16331"/>
                  <a:pt x="8867" y="17991"/>
                </a:cubicBezTo>
                <a:cubicBezTo>
                  <a:pt x="9716" y="19502"/>
                  <a:pt x="10604" y="21064"/>
                  <a:pt x="12235" y="21514"/>
                </a:cubicBezTo>
                <a:cubicBezTo>
                  <a:pt x="12464" y="21570"/>
                  <a:pt x="12679" y="21600"/>
                  <a:pt x="12888" y="21600"/>
                </a:cubicBezTo>
                <a:cubicBezTo>
                  <a:pt x="13760" y="21600"/>
                  <a:pt x="14461" y="21111"/>
                  <a:pt x="15102" y="20326"/>
                </a:cubicBezTo>
                <a:cubicBezTo>
                  <a:pt x="17566" y="17258"/>
                  <a:pt x="19692" y="13808"/>
                  <a:pt x="20880" y="9551"/>
                </a:cubicBezTo>
                <a:cubicBezTo>
                  <a:pt x="21552" y="7144"/>
                  <a:pt x="21552" y="5960"/>
                  <a:pt x="19815" y="5132"/>
                </a:cubicBezTo>
                <a:cubicBezTo>
                  <a:pt x="17904" y="4162"/>
                  <a:pt x="16501" y="2437"/>
                  <a:pt x="15102" y="717"/>
                </a:cubicBezTo>
                <a:cubicBezTo>
                  <a:pt x="14716" y="227"/>
                  <a:pt x="14336" y="0"/>
                  <a:pt x="13979" y="0"/>
                </a:cubicBezTo>
                <a:close/>
              </a:path>
            </a:pathLst>
          </a:custGeom>
          <a:solidFill>
            <a:srgbClr val="EFB156"/>
          </a:solidFill>
          <a:ln w="12700">
            <a:miter lim="400000"/>
          </a:ln>
        </p:spPr>
        <p:txBody>
          <a:bodyPr lIns="45719" rIns="45719" anchor="ctr"/>
          <a:lstStyle/>
          <a:p>
            <a:endParaRPr/>
          </a:p>
        </p:txBody>
      </p:sp>
      <p:sp>
        <p:nvSpPr>
          <p:cNvPr id="2499" name="Google Shape;809;p4"/>
          <p:cNvSpPr/>
          <p:nvPr/>
        </p:nvSpPr>
        <p:spPr>
          <a:xfrm>
            <a:off x="565168" y="3691175"/>
            <a:ext cx="235100" cy="212600"/>
          </a:xfrm>
          <a:custGeom>
            <a:avLst/>
            <a:gdLst/>
            <a:ahLst/>
            <a:cxnLst>
              <a:cxn ang="0">
                <a:pos x="wd2" y="hd2"/>
              </a:cxn>
              <a:cxn ang="5400000">
                <a:pos x="wd2" y="hd2"/>
              </a:cxn>
              <a:cxn ang="10800000">
                <a:pos x="wd2" y="hd2"/>
              </a:cxn>
              <a:cxn ang="16200000">
                <a:pos x="wd2" y="hd2"/>
              </a:cxn>
            </a:cxnLst>
            <a:rect l="0" t="0" r="r" b="b"/>
            <a:pathLst>
              <a:path w="20984" h="21600" extrusionOk="0">
                <a:moveTo>
                  <a:pt x="13557" y="0"/>
                </a:moveTo>
                <a:cubicBezTo>
                  <a:pt x="12306" y="0"/>
                  <a:pt x="11875" y="548"/>
                  <a:pt x="11875" y="2272"/>
                </a:cubicBezTo>
                <a:cubicBezTo>
                  <a:pt x="11803" y="6760"/>
                  <a:pt x="11067" y="11086"/>
                  <a:pt x="9175" y="15154"/>
                </a:cubicBezTo>
                <a:cubicBezTo>
                  <a:pt x="7928" y="14645"/>
                  <a:pt x="6697" y="14354"/>
                  <a:pt x="5480" y="14354"/>
                </a:cubicBezTo>
                <a:cubicBezTo>
                  <a:pt x="4136" y="14354"/>
                  <a:pt x="2809" y="14706"/>
                  <a:pt x="1504" y="15493"/>
                </a:cubicBezTo>
                <a:cubicBezTo>
                  <a:pt x="-91" y="16412"/>
                  <a:pt x="-250" y="17227"/>
                  <a:pt x="256" y="19142"/>
                </a:cubicBezTo>
                <a:cubicBezTo>
                  <a:pt x="855" y="21295"/>
                  <a:pt x="2449" y="20976"/>
                  <a:pt x="3764" y="21395"/>
                </a:cubicBezTo>
                <a:cubicBezTo>
                  <a:pt x="4165" y="21538"/>
                  <a:pt x="4613" y="21600"/>
                  <a:pt x="5090" y="21600"/>
                </a:cubicBezTo>
                <a:cubicBezTo>
                  <a:pt x="7656" y="21600"/>
                  <a:pt x="10996" y="19709"/>
                  <a:pt x="11732" y="17408"/>
                </a:cubicBezTo>
                <a:cubicBezTo>
                  <a:pt x="12820" y="13739"/>
                  <a:pt x="13695" y="10090"/>
                  <a:pt x="14361" y="6341"/>
                </a:cubicBezTo>
                <a:cubicBezTo>
                  <a:pt x="14800" y="4192"/>
                  <a:pt x="14825" y="3640"/>
                  <a:pt x="15846" y="3640"/>
                </a:cubicBezTo>
                <a:cubicBezTo>
                  <a:pt x="16164" y="3640"/>
                  <a:pt x="16579" y="3692"/>
                  <a:pt x="17127" y="3768"/>
                </a:cubicBezTo>
                <a:lnTo>
                  <a:pt x="17567" y="3768"/>
                </a:lnTo>
                <a:lnTo>
                  <a:pt x="17336" y="4026"/>
                </a:lnTo>
                <a:cubicBezTo>
                  <a:pt x="17269" y="4526"/>
                  <a:pt x="17127" y="5102"/>
                  <a:pt x="17198" y="5602"/>
                </a:cubicBezTo>
                <a:cubicBezTo>
                  <a:pt x="17424" y="6179"/>
                  <a:pt x="17705" y="7017"/>
                  <a:pt x="18144" y="7256"/>
                </a:cubicBezTo>
                <a:cubicBezTo>
                  <a:pt x="18182" y="7279"/>
                  <a:pt x="18228" y="7289"/>
                  <a:pt x="18278" y="7289"/>
                </a:cubicBezTo>
                <a:cubicBezTo>
                  <a:pt x="18651" y="7289"/>
                  <a:pt x="19345" y="6774"/>
                  <a:pt x="19529" y="6341"/>
                </a:cubicBezTo>
                <a:cubicBezTo>
                  <a:pt x="20053" y="5345"/>
                  <a:pt x="20262" y="4188"/>
                  <a:pt x="20630" y="3030"/>
                </a:cubicBezTo>
                <a:cubicBezTo>
                  <a:pt x="21350" y="734"/>
                  <a:pt x="21024" y="10"/>
                  <a:pt x="19169" y="10"/>
                </a:cubicBezTo>
                <a:cubicBezTo>
                  <a:pt x="18952" y="10"/>
                  <a:pt x="18709" y="19"/>
                  <a:pt x="18441" y="38"/>
                </a:cubicBezTo>
                <a:cubicBezTo>
                  <a:pt x="17751" y="81"/>
                  <a:pt x="17035" y="100"/>
                  <a:pt x="16324" y="100"/>
                </a:cubicBezTo>
                <a:cubicBezTo>
                  <a:pt x="15608" y="100"/>
                  <a:pt x="14896" y="81"/>
                  <a:pt x="14202" y="38"/>
                </a:cubicBezTo>
                <a:cubicBezTo>
                  <a:pt x="13967" y="14"/>
                  <a:pt x="13750" y="0"/>
                  <a:pt x="13557" y="0"/>
                </a:cubicBezTo>
                <a:close/>
              </a:path>
            </a:pathLst>
          </a:custGeom>
          <a:solidFill>
            <a:srgbClr val="07256C"/>
          </a:solidFill>
          <a:ln w="12700">
            <a:miter lim="400000"/>
          </a:ln>
        </p:spPr>
        <p:txBody>
          <a:bodyPr lIns="45719" rIns="45719" anchor="ctr"/>
          <a:lstStyle/>
          <a:p>
            <a:endParaRPr/>
          </a:p>
        </p:txBody>
      </p:sp>
      <p:sp>
        <p:nvSpPr>
          <p:cNvPr id="2500" name="Google Shape;810;p4"/>
          <p:cNvSpPr/>
          <p:nvPr/>
        </p:nvSpPr>
        <p:spPr>
          <a:xfrm>
            <a:off x="591672" y="34322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473" y="21600"/>
                </a:lnTo>
                <a:lnTo>
                  <a:pt x="21600" y="10800"/>
                </a:lnTo>
                <a:lnTo>
                  <a:pt x="0" y="0"/>
                </a:lnTo>
                <a:close/>
              </a:path>
            </a:pathLst>
          </a:custGeom>
          <a:solidFill>
            <a:srgbClr val="FCFCFC"/>
          </a:solidFill>
          <a:ln w="12700">
            <a:miter lim="400000"/>
          </a:ln>
        </p:spPr>
        <p:txBody>
          <a:bodyPr lIns="45719" rIns="45719" anchor="ctr"/>
          <a:lstStyle/>
          <a:p>
            <a:endParaRPr/>
          </a:p>
        </p:txBody>
      </p:sp>
      <p:grpSp>
        <p:nvGrpSpPr>
          <p:cNvPr id="2534" name="Google Shape;811;p4"/>
          <p:cNvGrpSpPr/>
          <p:nvPr/>
        </p:nvGrpSpPr>
        <p:grpSpPr>
          <a:xfrm>
            <a:off x="8055059" y="334826"/>
            <a:ext cx="1810812" cy="1055072"/>
            <a:chOff x="0" y="0"/>
            <a:chExt cx="1810811" cy="1055070"/>
          </a:xfrm>
        </p:grpSpPr>
        <p:sp>
          <p:nvSpPr>
            <p:cNvPr id="2501" name="Google Shape;812;p4"/>
            <p:cNvSpPr/>
            <p:nvPr/>
          </p:nvSpPr>
          <p:spPr>
            <a:xfrm flipH="1">
              <a:off x="15872" y="0"/>
              <a:ext cx="1785413" cy="1055071"/>
            </a:xfrm>
            <a:custGeom>
              <a:avLst/>
              <a:gdLst/>
              <a:ahLst/>
              <a:cxnLst>
                <a:cxn ang="0">
                  <a:pos x="wd2" y="hd2"/>
                </a:cxn>
                <a:cxn ang="5400000">
                  <a:pos x="wd2" y="hd2"/>
                </a:cxn>
                <a:cxn ang="10800000">
                  <a:pos x="wd2" y="hd2"/>
                </a:cxn>
                <a:cxn ang="16200000">
                  <a:pos x="wd2" y="hd2"/>
                </a:cxn>
              </a:cxnLst>
              <a:rect l="0" t="0" r="r" b="b"/>
              <a:pathLst>
                <a:path w="21600" h="21600" extrusionOk="0">
                  <a:moveTo>
                    <a:pt x="5740" y="2777"/>
                  </a:moveTo>
                  <a:cubicBezTo>
                    <a:pt x="5757" y="2777"/>
                    <a:pt x="5771" y="2790"/>
                    <a:pt x="5800" y="2813"/>
                  </a:cubicBezTo>
                  <a:cubicBezTo>
                    <a:pt x="5771" y="2891"/>
                    <a:pt x="5728" y="2964"/>
                    <a:pt x="5682" y="2964"/>
                  </a:cubicBezTo>
                  <a:cubicBezTo>
                    <a:pt x="5621" y="2916"/>
                    <a:pt x="5654" y="2868"/>
                    <a:pt x="5668" y="2813"/>
                  </a:cubicBezTo>
                  <a:cubicBezTo>
                    <a:pt x="5705" y="2790"/>
                    <a:pt x="5724" y="2777"/>
                    <a:pt x="5740" y="2777"/>
                  </a:cubicBezTo>
                  <a:close/>
                  <a:moveTo>
                    <a:pt x="5889" y="3542"/>
                  </a:moveTo>
                  <a:cubicBezTo>
                    <a:pt x="5949" y="3621"/>
                    <a:pt x="6010" y="3693"/>
                    <a:pt x="6067" y="3771"/>
                  </a:cubicBezTo>
                  <a:cubicBezTo>
                    <a:pt x="6156" y="3868"/>
                    <a:pt x="6262" y="3994"/>
                    <a:pt x="6351" y="4144"/>
                  </a:cubicBezTo>
                  <a:cubicBezTo>
                    <a:pt x="6366" y="4169"/>
                    <a:pt x="6380" y="4223"/>
                    <a:pt x="6409" y="4271"/>
                  </a:cubicBezTo>
                  <a:cubicBezTo>
                    <a:pt x="6544" y="4446"/>
                    <a:pt x="6647" y="4699"/>
                    <a:pt x="6765" y="4922"/>
                  </a:cubicBezTo>
                  <a:cubicBezTo>
                    <a:pt x="6825" y="5072"/>
                    <a:pt x="6900" y="5199"/>
                    <a:pt x="6957" y="5325"/>
                  </a:cubicBezTo>
                  <a:cubicBezTo>
                    <a:pt x="7017" y="5452"/>
                    <a:pt x="7046" y="5578"/>
                    <a:pt x="7106" y="5675"/>
                  </a:cubicBezTo>
                  <a:cubicBezTo>
                    <a:pt x="7224" y="5952"/>
                    <a:pt x="7331" y="6278"/>
                    <a:pt x="7419" y="6578"/>
                  </a:cubicBezTo>
                  <a:cubicBezTo>
                    <a:pt x="7491" y="6808"/>
                    <a:pt x="7551" y="7030"/>
                    <a:pt x="7626" y="7260"/>
                  </a:cubicBezTo>
                  <a:cubicBezTo>
                    <a:pt x="7654" y="7386"/>
                    <a:pt x="7686" y="7506"/>
                    <a:pt x="7715" y="7633"/>
                  </a:cubicBezTo>
                  <a:cubicBezTo>
                    <a:pt x="7758" y="7862"/>
                    <a:pt x="7818" y="8085"/>
                    <a:pt x="7865" y="8314"/>
                  </a:cubicBezTo>
                  <a:cubicBezTo>
                    <a:pt x="7893" y="8464"/>
                    <a:pt x="7893" y="8615"/>
                    <a:pt x="7921" y="8790"/>
                  </a:cubicBezTo>
                  <a:cubicBezTo>
                    <a:pt x="7893" y="8741"/>
                    <a:pt x="7879" y="8712"/>
                    <a:pt x="7865" y="8687"/>
                  </a:cubicBezTo>
                  <a:cubicBezTo>
                    <a:pt x="7776" y="8561"/>
                    <a:pt x="7701" y="8410"/>
                    <a:pt x="7612" y="8290"/>
                  </a:cubicBezTo>
                  <a:cubicBezTo>
                    <a:pt x="7580" y="8235"/>
                    <a:pt x="7551" y="8163"/>
                    <a:pt x="7523" y="8139"/>
                  </a:cubicBezTo>
                  <a:cubicBezTo>
                    <a:pt x="7402" y="7989"/>
                    <a:pt x="7313" y="7784"/>
                    <a:pt x="7210" y="7633"/>
                  </a:cubicBezTo>
                  <a:lnTo>
                    <a:pt x="7167" y="7560"/>
                  </a:lnTo>
                  <a:cubicBezTo>
                    <a:pt x="7120" y="7482"/>
                    <a:pt x="7092" y="7386"/>
                    <a:pt x="7046" y="7308"/>
                  </a:cubicBezTo>
                  <a:cubicBezTo>
                    <a:pt x="6914" y="7109"/>
                    <a:pt x="6796" y="6856"/>
                    <a:pt x="6690" y="6603"/>
                  </a:cubicBezTo>
                  <a:cubicBezTo>
                    <a:pt x="6601" y="6404"/>
                    <a:pt x="6497" y="6229"/>
                    <a:pt x="6423" y="6054"/>
                  </a:cubicBezTo>
                  <a:cubicBezTo>
                    <a:pt x="6334" y="5850"/>
                    <a:pt x="6262" y="5627"/>
                    <a:pt x="6188" y="5428"/>
                  </a:cubicBezTo>
                  <a:cubicBezTo>
                    <a:pt x="6142" y="5301"/>
                    <a:pt x="6113" y="5175"/>
                    <a:pt x="6067" y="5025"/>
                  </a:cubicBezTo>
                  <a:cubicBezTo>
                    <a:pt x="6024" y="4826"/>
                    <a:pt x="5963" y="4596"/>
                    <a:pt x="5921" y="4374"/>
                  </a:cubicBezTo>
                  <a:cubicBezTo>
                    <a:pt x="5875" y="4121"/>
                    <a:pt x="5889" y="3844"/>
                    <a:pt x="5889" y="3542"/>
                  </a:cubicBezTo>
                  <a:close/>
                  <a:moveTo>
                    <a:pt x="6052" y="2940"/>
                  </a:moveTo>
                  <a:cubicBezTo>
                    <a:pt x="6067" y="2964"/>
                    <a:pt x="6085" y="2964"/>
                    <a:pt x="6099" y="2988"/>
                  </a:cubicBezTo>
                  <a:cubicBezTo>
                    <a:pt x="6099" y="3018"/>
                    <a:pt x="6099" y="3042"/>
                    <a:pt x="6085" y="3042"/>
                  </a:cubicBezTo>
                  <a:cubicBezTo>
                    <a:pt x="6085" y="3066"/>
                    <a:pt x="6099" y="3066"/>
                    <a:pt x="6099" y="3066"/>
                  </a:cubicBezTo>
                  <a:cubicBezTo>
                    <a:pt x="6127" y="3090"/>
                    <a:pt x="6174" y="3115"/>
                    <a:pt x="6202" y="3139"/>
                  </a:cubicBezTo>
                  <a:cubicBezTo>
                    <a:pt x="6230" y="3169"/>
                    <a:pt x="6245" y="3217"/>
                    <a:pt x="6262" y="3241"/>
                  </a:cubicBezTo>
                  <a:cubicBezTo>
                    <a:pt x="6277" y="3289"/>
                    <a:pt x="6291" y="3343"/>
                    <a:pt x="6319" y="3368"/>
                  </a:cubicBezTo>
                  <a:cubicBezTo>
                    <a:pt x="6366" y="3368"/>
                    <a:pt x="6409" y="3440"/>
                    <a:pt x="6441" y="3494"/>
                  </a:cubicBezTo>
                  <a:cubicBezTo>
                    <a:pt x="6455" y="3494"/>
                    <a:pt x="6469" y="3470"/>
                    <a:pt x="6483" y="3470"/>
                  </a:cubicBezTo>
                  <a:cubicBezTo>
                    <a:pt x="6529" y="3566"/>
                    <a:pt x="6586" y="3645"/>
                    <a:pt x="6633" y="3717"/>
                  </a:cubicBezTo>
                  <a:cubicBezTo>
                    <a:pt x="6618" y="3741"/>
                    <a:pt x="6601" y="3771"/>
                    <a:pt x="6586" y="3795"/>
                  </a:cubicBezTo>
                  <a:cubicBezTo>
                    <a:pt x="6622" y="3832"/>
                    <a:pt x="6639" y="3917"/>
                    <a:pt x="6686" y="3917"/>
                  </a:cubicBezTo>
                  <a:cubicBezTo>
                    <a:pt x="6699" y="3917"/>
                    <a:pt x="6716" y="3910"/>
                    <a:pt x="6736" y="3892"/>
                  </a:cubicBezTo>
                  <a:cubicBezTo>
                    <a:pt x="6765" y="4072"/>
                    <a:pt x="6885" y="4072"/>
                    <a:pt x="6914" y="4247"/>
                  </a:cubicBezTo>
                  <a:cubicBezTo>
                    <a:pt x="6885" y="4223"/>
                    <a:pt x="6868" y="4223"/>
                    <a:pt x="6839" y="4193"/>
                  </a:cubicBezTo>
                  <a:cubicBezTo>
                    <a:pt x="6868" y="4343"/>
                    <a:pt x="6957" y="4374"/>
                    <a:pt x="6989" y="4494"/>
                  </a:cubicBezTo>
                  <a:cubicBezTo>
                    <a:pt x="7017" y="4494"/>
                    <a:pt x="7032" y="4524"/>
                    <a:pt x="7046" y="4524"/>
                  </a:cubicBezTo>
                  <a:cubicBezTo>
                    <a:pt x="7092" y="4596"/>
                    <a:pt x="7135" y="4675"/>
                    <a:pt x="7181" y="4772"/>
                  </a:cubicBezTo>
                  <a:cubicBezTo>
                    <a:pt x="7181" y="4795"/>
                    <a:pt x="7167" y="4795"/>
                    <a:pt x="7152" y="4826"/>
                  </a:cubicBezTo>
                  <a:cubicBezTo>
                    <a:pt x="7210" y="4976"/>
                    <a:pt x="7284" y="5097"/>
                    <a:pt x="7313" y="5301"/>
                  </a:cubicBezTo>
                  <a:lnTo>
                    <a:pt x="7402" y="5301"/>
                  </a:lnTo>
                  <a:cubicBezTo>
                    <a:pt x="7419" y="5325"/>
                    <a:pt x="7448" y="5374"/>
                    <a:pt x="7462" y="5428"/>
                  </a:cubicBezTo>
                  <a:cubicBezTo>
                    <a:pt x="7448" y="5428"/>
                    <a:pt x="7434" y="5452"/>
                    <a:pt x="7419" y="5452"/>
                  </a:cubicBezTo>
                  <a:cubicBezTo>
                    <a:pt x="7434" y="5578"/>
                    <a:pt x="7509" y="5627"/>
                    <a:pt x="7551" y="5729"/>
                  </a:cubicBezTo>
                  <a:cubicBezTo>
                    <a:pt x="7537" y="5729"/>
                    <a:pt x="7537" y="5753"/>
                    <a:pt x="7537" y="5753"/>
                  </a:cubicBezTo>
                  <a:cubicBezTo>
                    <a:pt x="7626" y="6079"/>
                    <a:pt x="7729" y="6404"/>
                    <a:pt x="7833" y="6729"/>
                  </a:cubicBezTo>
                  <a:cubicBezTo>
                    <a:pt x="7847" y="6729"/>
                    <a:pt x="7847" y="6705"/>
                    <a:pt x="7865" y="6705"/>
                  </a:cubicBezTo>
                  <a:cubicBezTo>
                    <a:pt x="7893" y="6784"/>
                    <a:pt x="7921" y="6856"/>
                    <a:pt x="7968" y="6958"/>
                  </a:cubicBezTo>
                  <a:cubicBezTo>
                    <a:pt x="7936" y="6934"/>
                    <a:pt x="7921" y="6934"/>
                    <a:pt x="7893" y="6934"/>
                  </a:cubicBezTo>
                  <a:cubicBezTo>
                    <a:pt x="7982" y="7157"/>
                    <a:pt x="7996" y="7434"/>
                    <a:pt x="8085" y="7657"/>
                  </a:cubicBezTo>
                  <a:cubicBezTo>
                    <a:pt x="8085" y="7838"/>
                    <a:pt x="8100" y="7886"/>
                    <a:pt x="8160" y="7958"/>
                  </a:cubicBezTo>
                  <a:cubicBezTo>
                    <a:pt x="8160" y="8037"/>
                    <a:pt x="8160" y="8109"/>
                    <a:pt x="8189" y="8187"/>
                  </a:cubicBezTo>
                  <a:cubicBezTo>
                    <a:pt x="8189" y="8211"/>
                    <a:pt x="8203" y="8235"/>
                    <a:pt x="8203" y="8235"/>
                  </a:cubicBezTo>
                  <a:cubicBezTo>
                    <a:pt x="8203" y="8464"/>
                    <a:pt x="8277" y="8639"/>
                    <a:pt x="8292" y="8862"/>
                  </a:cubicBezTo>
                  <a:cubicBezTo>
                    <a:pt x="8310" y="8989"/>
                    <a:pt x="8338" y="9091"/>
                    <a:pt x="8367" y="9218"/>
                  </a:cubicBezTo>
                  <a:lnTo>
                    <a:pt x="8367" y="9441"/>
                  </a:lnTo>
                  <a:cubicBezTo>
                    <a:pt x="8292" y="9344"/>
                    <a:pt x="8220" y="9290"/>
                    <a:pt x="8189" y="9115"/>
                  </a:cubicBezTo>
                  <a:cubicBezTo>
                    <a:pt x="8160" y="8862"/>
                    <a:pt x="8100" y="8639"/>
                    <a:pt x="8057" y="8410"/>
                  </a:cubicBezTo>
                  <a:cubicBezTo>
                    <a:pt x="8043" y="8314"/>
                    <a:pt x="8025" y="8235"/>
                    <a:pt x="8010" y="8139"/>
                  </a:cubicBezTo>
                  <a:cubicBezTo>
                    <a:pt x="7996" y="8061"/>
                    <a:pt x="7982" y="7958"/>
                    <a:pt x="7968" y="7862"/>
                  </a:cubicBezTo>
                  <a:cubicBezTo>
                    <a:pt x="7921" y="7712"/>
                    <a:pt x="7879" y="7560"/>
                    <a:pt x="7865" y="7386"/>
                  </a:cubicBezTo>
                  <a:cubicBezTo>
                    <a:pt x="7847" y="7332"/>
                    <a:pt x="7818" y="7260"/>
                    <a:pt x="7804" y="7205"/>
                  </a:cubicBezTo>
                  <a:cubicBezTo>
                    <a:pt x="7758" y="7030"/>
                    <a:pt x="7715" y="6856"/>
                    <a:pt x="7654" y="6705"/>
                  </a:cubicBezTo>
                  <a:cubicBezTo>
                    <a:pt x="7612" y="6531"/>
                    <a:pt x="7551" y="6380"/>
                    <a:pt x="7509" y="6205"/>
                  </a:cubicBezTo>
                  <a:cubicBezTo>
                    <a:pt x="7462" y="6079"/>
                    <a:pt x="7434" y="5952"/>
                    <a:pt x="7387" y="5826"/>
                  </a:cubicBezTo>
                  <a:cubicBezTo>
                    <a:pt x="7387" y="5802"/>
                    <a:pt x="7373" y="5777"/>
                    <a:pt x="7359" y="5729"/>
                  </a:cubicBezTo>
                  <a:cubicBezTo>
                    <a:pt x="7299" y="5603"/>
                    <a:pt x="7242" y="5476"/>
                    <a:pt x="7181" y="5350"/>
                  </a:cubicBezTo>
                  <a:cubicBezTo>
                    <a:pt x="7152" y="5278"/>
                    <a:pt x="7135" y="5199"/>
                    <a:pt x="7106" y="5127"/>
                  </a:cubicBezTo>
                  <a:cubicBezTo>
                    <a:pt x="7078" y="5048"/>
                    <a:pt x="7032" y="4976"/>
                    <a:pt x="6989" y="4898"/>
                  </a:cubicBezTo>
                  <a:cubicBezTo>
                    <a:pt x="6885" y="4699"/>
                    <a:pt x="6796" y="4494"/>
                    <a:pt x="6690" y="4296"/>
                  </a:cubicBezTo>
                  <a:cubicBezTo>
                    <a:pt x="6618" y="4169"/>
                    <a:pt x="6529" y="4043"/>
                    <a:pt x="6455" y="3892"/>
                  </a:cubicBezTo>
                  <a:cubicBezTo>
                    <a:pt x="6409" y="3819"/>
                    <a:pt x="6366" y="3771"/>
                    <a:pt x="6319" y="3693"/>
                  </a:cubicBezTo>
                  <a:cubicBezTo>
                    <a:pt x="6277" y="3621"/>
                    <a:pt x="6216" y="3566"/>
                    <a:pt x="6174" y="3494"/>
                  </a:cubicBezTo>
                  <a:cubicBezTo>
                    <a:pt x="6113" y="3416"/>
                    <a:pt x="6052" y="3343"/>
                    <a:pt x="5995" y="3289"/>
                  </a:cubicBezTo>
                  <a:cubicBezTo>
                    <a:pt x="5963" y="3265"/>
                    <a:pt x="5949" y="3217"/>
                    <a:pt x="5935" y="3193"/>
                  </a:cubicBezTo>
                  <a:cubicBezTo>
                    <a:pt x="5949" y="3042"/>
                    <a:pt x="6010" y="2988"/>
                    <a:pt x="6052" y="2940"/>
                  </a:cubicBezTo>
                  <a:close/>
                  <a:moveTo>
                    <a:pt x="5654" y="3319"/>
                  </a:moveTo>
                  <a:cubicBezTo>
                    <a:pt x="5711" y="3392"/>
                    <a:pt x="5682" y="3470"/>
                    <a:pt x="5696" y="3542"/>
                  </a:cubicBezTo>
                  <a:cubicBezTo>
                    <a:pt x="5711" y="3669"/>
                    <a:pt x="5711" y="3819"/>
                    <a:pt x="5711" y="3946"/>
                  </a:cubicBezTo>
                  <a:cubicBezTo>
                    <a:pt x="5711" y="3994"/>
                    <a:pt x="5696" y="4043"/>
                    <a:pt x="5696" y="4097"/>
                  </a:cubicBezTo>
                  <a:cubicBezTo>
                    <a:pt x="5682" y="4271"/>
                    <a:pt x="5728" y="4422"/>
                    <a:pt x="5771" y="4596"/>
                  </a:cubicBezTo>
                  <a:cubicBezTo>
                    <a:pt x="5771" y="4645"/>
                    <a:pt x="5800" y="4699"/>
                    <a:pt x="5818" y="4747"/>
                  </a:cubicBezTo>
                  <a:cubicBezTo>
                    <a:pt x="5846" y="4976"/>
                    <a:pt x="5921" y="5151"/>
                    <a:pt x="5978" y="5350"/>
                  </a:cubicBezTo>
                  <a:cubicBezTo>
                    <a:pt x="6024" y="5476"/>
                    <a:pt x="6038" y="5603"/>
                    <a:pt x="6085" y="5753"/>
                  </a:cubicBezTo>
                  <a:cubicBezTo>
                    <a:pt x="6099" y="5802"/>
                    <a:pt x="6127" y="5850"/>
                    <a:pt x="6156" y="5928"/>
                  </a:cubicBezTo>
                  <a:cubicBezTo>
                    <a:pt x="6202" y="6030"/>
                    <a:pt x="6230" y="6151"/>
                    <a:pt x="6291" y="6253"/>
                  </a:cubicBezTo>
                  <a:cubicBezTo>
                    <a:pt x="6469" y="6603"/>
                    <a:pt x="6618" y="6982"/>
                    <a:pt x="6796" y="7332"/>
                  </a:cubicBezTo>
                  <a:cubicBezTo>
                    <a:pt x="6811" y="7386"/>
                    <a:pt x="6853" y="7434"/>
                    <a:pt x="6885" y="7482"/>
                  </a:cubicBezTo>
                  <a:cubicBezTo>
                    <a:pt x="6928" y="7560"/>
                    <a:pt x="6975" y="7609"/>
                    <a:pt x="6989" y="7687"/>
                  </a:cubicBezTo>
                  <a:cubicBezTo>
                    <a:pt x="6989" y="7712"/>
                    <a:pt x="7003" y="7735"/>
                    <a:pt x="7017" y="7759"/>
                  </a:cubicBezTo>
                  <a:cubicBezTo>
                    <a:pt x="7106" y="7910"/>
                    <a:pt x="7210" y="8037"/>
                    <a:pt x="7299" y="8211"/>
                  </a:cubicBezTo>
                  <a:cubicBezTo>
                    <a:pt x="7359" y="8338"/>
                    <a:pt x="7434" y="8410"/>
                    <a:pt x="7491" y="8513"/>
                  </a:cubicBezTo>
                  <a:cubicBezTo>
                    <a:pt x="7598" y="8687"/>
                    <a:pt x="7701" y="8814"/>
                    <a:pt x="7790" y="8989"/>
                  </a:cubicBezTo>
                  <a:cubicBezTo>
                    <a:pt x="7847" y="9115"/>
                    <a:pt x="7936" y="9218"/>
                    <a:pt x="7996" y="9314"/>
                  </a:cubicBezTo>
                  <a:cubicBezTo>
                    <a:pt x="8057" y="9416"/>
                    <a:pt x="8057" y="9567"/>
                    <a:pt x="8071" y="9694"/>
                  </a:cubicBezTo>
                  <a:cubicBezTo>
                    <a:pt x="7968" y="9694"/>
                    <a:pt x="7953" y="9495"/>
                    <a:pt x="7865" y="9464"/>
                  </a:cubicBezTo>
                  <a:cubicBezTo>
                    <a:pt x="7865" y="9495"/>
                    <a:pt x="7847" y="9519"/>
                    <a:pt x="7847" y="9567"/>
                  </a:cubicBezTo>
                  <a:cubicBezTo>
                    <a:pt x="7790" y="9543"/>
                    <a:pt x="7758" y="9464"/>
                    <a:pt x="7758" y="9392"/>
                  </a:cubicBezTo>
                  <a:cubicBezTo>
                    <a:pt x="7715" y="9218"/>
                    <a:pt x="7640" y="9115"/>
                    <a:pt x="7551" y="9043"/>
                  </a:cubicBezTo>
                  <a:cubicBezTo>
                    <a:pt x="7509" y="8989"/>
                    <a:pt x="7476" y="8940"/>
                    <a:pt x="7434" y="8892"/>
                  </a:cubicBezTo>
                  <a:cubicBezTo>
                    <a:pt x="7448" y="8838"/>
                    <a:pt x="7448" y="8838"/>
                    <a:pt x="7462" y="8814"/>
                  </a:cubicBezTo>
                  <a:cubicBezTo>
                    <a:pt x="7419" y="8766"/>
                    <a:pt x="7387" y="8741"/>
                    <a:pt x="7345" y="8687"/>
                  </a:cubicBezTo>
                  <a:cubicBezTo>
                    <a:pt x="7331" y="8663"/>
                    <a:pt x="7299" y="8663"/>
                    <a:pt x="7284" y="8639"/>
                  </a:cubicBezTo>
                  <a:cubicBezTo>
                    <a:pt x="7242" y="8537"/>
                    <a:pt x="7195" y="8464"/>
                    <a:pt x="7120" y="8410"/>
                  </a:cubicBezTo>
                  <a:cubicBezTo>
                    <a:pt x="7135" y="8386"/>
                    <a:pt x="7135" y="8362"/>
                    <a:pt x="7135" y="8338"/>
                  </a:cubicBezTo>
                  <a:cubicBezTo>
                    <a:pt x="7078" y="8260"/>
                    <a:pt x="7017" y="8211"/>
                    <a:pt x="6957" y="8139"/>
                  </a:cubicBezTo>
                  <a:cubicBezTo>
                    <a:pt x="6957" y="8109"/>
                    <a:pt x="6975" y="8085"/>
                    <a:pt x="6975" y="8037"/>
                  </a:cubicBezTo>
                  <a:cubicBezTo>
                    <a:pt x="6914" y="7989"/>
                    <a:pt x="6885" y="7910"/>
                    <a:pt x="6839" y="7886"/>
                  </a:cubicBezTo>
                  <a:cubicBezTo>
                    <a:pt x="6811" y="7862"/>
                    <a:pt x="6796" y="7784"/>
                    <a:pt x="6779" y="7735"/>
                  </a:cubicBezTo>
                  <a:cubicBezTo>
                    <a:pt x="6736" y="7633"/>
                    <a:pt x="6690" y="7560"/>
                    <a:pt x="6647" y="7459"/>
                  </a:cubicBezTo>
                  <a:cubicBezTo>
                    <a:pt x="6647" y="7482"/>
                    <a:pt x="6633" y="7482"/>
                    <a:pt x="6633" y="7482"/>
                  </a:cubicBezTo>
                  <a:cubicBezTo>
                    <a:pt x="6601" y="7459"/>
                    <a:pt x="6572" y="7410"/>
                    <a:pt x="6544" y="7356"/>
                  </a:cubicBezTo>
                  <a:cubicBezTo>
                    <a:pt x="6558" y="7356"/>
                    <a:pt x="6572" y="7332"/>
                    <a:pt x="6586" y="7332"/>
                  </a:cubicBezTo>
                  <a:cubicBezTo>
                    <a:pt x="6572" y="7283"/>
                    <a:pt x="6558" y="7260"/>
                    <a:pt x="6544" y="7205"/>
                  </a:cubicBezTo>
                  <a:cubicBezTo>
                    <a:pt x="6497" y="7109"/>
                    <a:pt x="6455" y="7030"/>
                    <a:pt x="6423" y="6934"/>
                  </a:cubicBezTo>
                  <a:lnTo>
                    <a:pt x="6409" y="6934"/>
                  </a:lnTo>
                  <a:cubicBezTo>
                    <a:pt x="6409" y="6982"/>
                    <a:pt x="6409" y="7030"/>
                    <a:pt x="6423" y="7085"/>
                  </a:cubicBezTo>
                  <a:lnTo>
                    <a:pt x="6409" y="7085"/>
                  </a:lnTo>
                  <a:cubicBezTo>
                    <a:pt x="6366" y="6958"/>
                    <a:pt x="6319" y="6856"/>
                    <a:pt x="6277" y="6729"/>
                  </a:cubicBezTo>
                  <a:cubicBezTo>
                    <a:pt x="6305" y="6603"/>
                    <a:pt x="6230" y="6578"/>
                    <a:pt x="6202" y="6506"/>
                  </a:cubicBezTo>
                  <a:cubicBezTo>
                    <a:pt x="6174" y="6452"/>
                    <a:pt x="6142" y="6428"/>
                    <a:pt x="6113" y="6380"/>
                  </a:cubicBezTo>
                  <a:cubicBezTo>
                    <a:pt x="6113" y="6356"/>
                    <a:pt x="6099" y="6302"/>
                    <a:pt x="6099" y="6302"/>
                  </a:cubicBezTo>
                  <a:cubicBezTo>
                    <a:pt x="6052" y="6253"/>
                    <a:pt x="6024" y="6205"/>
                    <a:pt x="5978" y="6151"/>
                  </a:cubicBezTo>
                  <a:cubicBezTo>
                    <a:pt x="6010" y="6127"/>
                    <a:pt x="6010" y="6103"/>
                    <a:pt x="6024" y="6079"/>
                  </a:cubicBezTo>
                  <a:cubicBezTo>
                    <a:pt x="6010" y="6030"/>
                    <a:pt x="5978" y="6000"/>
                    <a:pt x="5963" y="5976"/>
                  </a:cubicBezTo>
                  <a:lnTo>
                    <a:pt x="5963" y="5880"/>
                  </a:lnTo>
                  <a:lnTo>
                    <a:pt x="5949" y="5880"/>
                  </a:lnTo>
                  <a:cubicBezTo>
                    <a:pt x="5907" y="5699"/>
                    <a:pt x="5860" y="5549"/>
                    <a:pt x="5818" y="5374"/>
                  </a:cubicBezTo>
                  <a:lnTo>
                    <a:pt x="5818" y="5500"/>
                  </a:lnTo>
                  <a:cubicBezTo>
                    <a:pt x="5800" y="5500"/>
                    <a:pt x="5800" y="5500"/>
                    <a:pt x="5800" y="5524"/>
                  </a:cubicBezTo>
                  <a:cubicBezTo>
                    <a:pt x="5785" y="5476"/>
                    <a:pt x="5785" y="5428"/>
                    <a:pt x="5771" y="5398"/>
                  </a:cubicBezTo>
                  <a:cubicBezTo>
                    <a:pt x="5771" y="5374"/>
                    <a:pt x="5757" y="5374"/>
                    <a:pt x="5757" y="5374"/>
                  </a:cubicBezTo>
                  <a:cubicBezTo>
                    <a:pt x="5757" y="5301"/>
                    <a:pt x="5771" y="5247"/>
                    <a:pt x="5757" y="5199"/>
                  </a:cubicBezTo>
                  <a:cubicBezTo>
                    <a:pt x="5743" y="5097"/>
                    <a:pt x="5711" y="5025"/>
                    <a:pt x="5682" y="4922"/>
                  </a:cubicBezTo>
                  <a:cubicBezTo>
                    <a:pt x="5682" y="4946"/>
                    <a:pt x="5668" y="4976"/>
                    <a:pt x="5654" y="5025"/>
                  </a:cubicBezTo>
                  <a:cubicBezTo>
                    <a:pt x="5621" y="4922"/>
                    <a:pt x="5608" y="4874"/>
                    <a:pt x="5593" y="4795"/>
                  </a:cubicBezTo>
                  <a:cubicBezTo>
                    <a:pt x="5608" y="4772"/>
                    <a:pt x="5621" y="4747"/>
                    <a:pt x="5639" y="4723"/>
                  </a:cubicBezTo>
                  <a:cubicBezTo>
                    <a:pt x="5621" y="4645"/>
                    <a:pt x="5593" y="4573"/>
                    <a:pt x="5579" y="4524"/>
                  </a:cubicBezTo>
                  <a:cubicBezTo>
                    <a:pt x="5579" y="4374"/>
                    <a:pt x="5565" y="4271"/>
                    <a:pt x="5551" y="4144"/>
                  </a:cubicBezTo>
                  <a:cubicBezTo>
                    <a:pt x="5551" y="4169"/>
                    <a:pt x="5533" y="4193"/>
                    <a:pt x="5533" y="4193"/>
                  </a:cubicBezTo>
                  <a:cubicBezTo>
                    <a:pt x="5518" y="4193"/>
                    <a:pt x="5504" y="4018"/>
                    <a:pt x="5518" y="3946"/>
                  </a:cubicBezTo>
                  <a:cubicBezTo>
                    <a:pt x="5490" y="3868"/>
                    <a:pt x="5490" y="3795"/>
                    <a:pt x="5504" y="3717"/>
                  </a:cubicBezTo>
                  <a:cubicBezTo>
                    <a:pt x="5533" y="3591"/>
                    <a:pt x="5551" y="3470"/>
                    <a:pt x="5565" y="3343"/>
                  </a:cubicBezTo>
                  <a:cubicBezTo>
                    <a:pt x="5593" y="3319"/>
                    <a:pt x="5621" y="3319"/>
                    <a:pt x="5654" y="3319"/>
                  </a:cubicBezTo>
                  <a:close/>
                  <a:moveTo>
                    <a:pt x="12507" y="9416"/>
                  </a:moveTo>
                  <a:cubicBezTo>
                    <a:pt x="12550" y="9591"/>
                    <a:pt x="12596" y="9766"/>
                    <a:pt x="12610" y="9971"/>
                  </a:cubicBezTo>
                  <a:cubicBezTo>
                    <a:pt x="12475" y="9893"/>
                    <a:pt x="12418" y="9591"/>
                    <a:pt x="12507" y="9416"/>
                  </a:cubicBezTo>
                  <a:close/>
                  <a:moveTo>
                    <a:pt x="12315" y="9796"/>
                  </a:moveTo>
                  <a:cubicBezTo>
                    <a:pt x="12372" y="9796"/>
                    <a:pt x="12447" y="9947"/>
                    <a:pt x="12447" y="10097"/>
                  </a:cubicBezTo>
                  <a:cubicBezTo>
                    <a:pt x="12358" y="10097"/>
                    <a:pt x="12268" y="9947"/>
                    <a:pt x="12254" y="9820"/>
                  </a:cubicBezTo>
                  <a:cubicBezTo>
                    <a:pt x="12268" y="9820"/>
                    <a:pt x="12297" y="9820"/>
                    <a:pt x="12315" y="9796"/>
                  </a:cubicBezTo>
                  <a:close/>
                  <a:moveTo>
                    <a:pt x="12582" y="10121"/>
                  </a:moveTo>
                  <a:cubicBezTo>
                    <a:pt x="12653" y="10146"/>
                    <a:pt x="12671" y="10247"/>
                    <a:pt x="12714" y="10368"/>
                  </a:cubicBezTo>
                  <a:cubicBezTo>
                    <a:pt x="12625" y="10368"/>
                    <a:pt x="12596" y="10247"/>
                    <a:pt x="12550" y="10193"/>
                  </a:cubicBezTo>
                  <a:cubicBezTo>
                    <a:pt x="12564" y="10169"/>
                    <a:pt x="12564" y="10146"/>
                    <a:pt x="12582" y="10121"/>
                  </a:cubicBezTo>
                  <a:close/>
                  <a:moveTo>
                    <a:pt x="8310" y="9766"/>
                  </a:moveTo>
                  <a:cubicBezTo>
                    <a:pt x="8352" y="9844"/>
                    <a:pt x="8427" y="9868"/>
                    <a:pt x="8441" y="10019"/>
                  </a:cubicBezTo>
                  <a:cubicBezTo>
                    <a:pt x="8441" y="10067"/>
                    <a:pt x="8470" y="10121"/>
                    <a:pt x="8470" y="10169"/>
                  </a:cubicBezTo>
                  <a:cubicBezTo>
                    <a:pt x="8487" y="10218"/>
                    <a:pt x="8470" y="10272"/>
                    <a:pt x="8441" y="10296"/>
                  </a:cubicBezTo>
                  <a:lnTo>
                    <a:pt x="8441" y="10398"/>
                  </a:lnTo>
                  <a:cubicBezTo>
                    <a:pt x="8427" y="10320"/>
                    <a:pt x="8352" y="10320"/>
                    <a:pt x="8367" y="10218"/>
                  </a:cubicBezTo>
                  <a:cubicBezTo>
                    <a:pt x="8338" y="10121"/>
                    <a:pt x="8324" y="10043"/>
                    <a:pt x="8292" y="9947"/>
                  </a:cubicBezTo>
                  <a:cubicBezTo>
                    <a:pt x="8263" y="9893"/>
                    <a:pt x="8277" y="9820"/>
                    <a:pt x="8310" y="9766"/>
                  </a:cubicBezTo>
                  <a:close/>
                  <a:moveTo>
                    <a:pt x="5648" y="2110"/>
                  </a:moveTo>
                  <a:cubicBezTo>
                    <a:pt x="5694" y="2110"/>
                    <a:pt x="5739" y="2133"/>
                    <a:pt x="5785" y="2162"/>
                  </a:cubicBezTo>
                  <a:cubicBezTo>
                    <a:pt x="5875" y="2211"/>
                    <a:pt x="5978" y="2235"/>
                    <a:pt x="6067" y="2361"/>
                  </a:cubicBezTo>
                  <a:cubicBezTo>
                    <a:pt x="6127" y="2440"/>
                    <a:pt x="6216" y="2488"/>
                    <a:pt x="6291" y="2566"/>
                  </a:cubicBezTo>
                  <a:cubicBezTo>
                    <a:pt x="6351" y="2614"/>
                    <a:pt x="6394" y="2717"/>
                    <a:pt x="6441" y="2790"/>
                  </a:cubicBezTo>
                  <a:cubicBezTo>
                    <a:pt x="6469" y="2813"/>
                    <a:pt x="6497" y="2837"/>
                    <a:pt x="6529" y="2868"/>
                  </a:cubicBezTo>
                  <a:cubicBezTo>
                    <a:pt x="6601" y="2964"/>
                    <a:pt x="6690" y="3066"/>
                    <a:pt x="6765" y="3193"/>
                  </a:cubicBezTo>
                  <a:lnTo>
                    <a:pt x="7078" y="3717"/>
                  </a:lnTo>
                  <a:cubicBezTo>
                    <a:pt x="7152" y="3844"/>
                    <a:pt x="7210" y="3994"/>
                    <a:pt x="7284" y="4121"/>
                  </a:cubicBezTo>
                  <a:cubicBezTo>
                    <a:pt x="7345" y="4247"/>
                    <a:pt x="7402" y="4374"/>
                    <a:pt x="7462" y="4494"/>
                  </a:cubicBezTo>
                  <a:cubicBezTo>
                    <a:pt x="7509" y="4596"/>
                    <a:pt x="7566" y="4723"/>
                    <a:pt x="7612" y="4826"/>
                  </a:cubicBezTo>
                  <a:cubicBezTo>
                    <a:pt x="7686" y="5000"/>
                    <a:pt x="7743" y="5175"/>
                    <a:pt x="7818" y="5350"/>
                  </a:cubicBezTo>
                  <a:cubicBezTo>
                    <a:pt x="7847" y="5452"/>
                    <a:pt x="7879" y="5549"/>
                    <a:pt x="7907" y="5651"/>
                  </a:cubicBezTo>
                  <a:cubicBezTo>
                    <a:pt x="7921" y="5699"/>
                    <a:pt x="7953" y="5753"/>
                    <a:pt x="7968" y="5802"/>
                  </a:cubicBezTo>
                  <a:cubicBezTo>
                    <a:pt x="8025" y="5976"/>
                    <a:pt x="8085" y="6181"/>
                    <a:pt x="8146" y="6380"/>
                  </a:cubicBezTo>
                  <a:cubicBezTo>
                    <a:pt x="8189" y="6506"/>
                    <a:pt x="8220" y="6633"/>
                    <a:pt x="8263" y="6754"/>
                  </a:cubicBezTo>
                  <a:cubicBezTo>
                    <a:pt x="8338" y="6958"/>
                    <a:pt x="8367" y="7157"/>
                    <a:pt x="8413" y="7386"/>
                  </a:cubicBezTo>
                  <a:cubicBezTo>
                    <a:pt x="8427" y="7482"/>
                    <a:pt x="8456" y="7585"/>
                    <a:pt x="8487" y="7687"/>
                  </a:cubicBezTo>
                  <a:cubicBezTo>
                    <a:pt x="8516" y="7838"/>
                    <a:pt x="8559" y="8012"/>
                    <a:pt x="8577" y="8163"/>
                  </a:cubicBezTo>
                  <a:cubicBezTo>
                    <a:pt x="8577" y="8260"/>
                    <a:pt x="8605" y="8362"/>
                    <a:pt x="8634" y="8464"/>
                  </a:cubicBezTo>
                  <a:cubicBezTo>
                    <a:pt x="8666" y="8615"/>
                    <a:pt x="8680" y="8790"/>
                    <a:pt x="8708" y="8940"/>
                  </a:cubicBezTo>
                  <a:cubicBezTo>
                    <a:pt x="8708" y="8989"/>
                    <a:pt x="8723" y="9043"/>
                    <a:pt x="8723" y="9067"/>
                  </a:cubicBezTo>
                  <a:cubicBezTo>
                    <a:pt x="8755" y="9368"/>
                    <a:pt x="8797" y="9645"/>
                    <a:pt x="8826" y="9916"/>
                  </a:cubicBezTo>
                  <a:cubicBezTo>
                    <a:pt x="8844" y="9971"/>
                    <a:pt x="8826" y="10043"/>
                    <a:pt x="8844" y="10097"/>
                  </a:cubicBezTo>
                  <a:cubicBezTo>
                    <a:pt x="8838" y="10100"/>
                    <a:pt x="8832" y="10101"/>
                    <a:pt x="8826" y="10101"/>
                  </a:cubicBezTo>
                  <a:cubicBezTo>
                    <a:pt x="8777" y="10101"/>
                    <a:pt x="8751" y="10014"/>
                    <a:pt x="8723" y="9971"/>
                  </a:cubicBezTo>
                  <a:cubicBezTo>
                    <a:pt x="8694" y="9916"/>
                    <a:pt x="8666" y="9844"/>
                    <a:pt x="8634" y="9796"/>
                  </a:cubicBezTo>
                  <a:cubicBezTo>
                    <a:pt x="8666" y="9669"/>
                    <a:pt x="8634" y="9464"/>
                    <a:pt x="8591" y="9392"/>
                  </a:cubicBezTo>
                  <a:cubicBezTo>
                    <a:pt x="8559" y="9091"/>
                    <a:pt x="8530" y="8766"/>
                    <a:pt x="8456" y="8464"/>
                  </a:cubicBezTo>
                  <a:cubicBezTo>
                    <a:pt x="8413" y="8314"/>
                    <a:pt x="8381" y="8109"/>
                    <a:pt x="8352" y="7934"/>
                  </a:cubicBezTo>
                  <a:cubicBezTo>
                    <a:pt x="8338" y="7886"/>
                    <a:pt x="8324" y="7808"/>
                    <a:pt x="8310" y="7735"/>
                  </a:cubicBezTo>
                  <a:cubicBezTo>
                    <a:pt x="8310" y="7712"/>
                    <a:pt x="8292" y="7657"/>
                    <a:pt x="8292" y="7609"/>
                  </a:cubicBezTo>
                  <a:lnTo>
                    <a:pt x="8277" y="7609"/>
                  </a:lnTo>
                  <a:cubicBezTo>
                    <a:pt x="8263" y="7537"/>
                    <a:pt x="8249" y="7459"/>
                    <a:pt x="8220" y="7410"/>
                  </a:cubicBezTo>
                  <a:lnTo>
                    <a:pt x="8235" y="7410"/>
                  </a:lnTo>
                  <a:cubicBezTo>
                    <a:pt x="8220" y="7332"/>
                    <a:pt x="8203" y="7283"/>
                    <a:pt x="8189" y="7235"/>
                  </a:cubicBezTo>
                  <a:cubicBezTo>
                    <a:pt x="8189" y="7157"/>
                    <a:pt x="8160" y="7085"/>
                    <a:pt x="8132" y="6982"/>
                  </a:cubicBezTo>
                  <a:cubicBezTo>
                    <a:pt x="8100" y="6856"/>
                    <a:pt x="8057" y="6729"/>
                    <a:pt x="8025" y="6578"/>
                  </a:cubicBezTo>
                  <a:cubicBezTo>
                    <a:pt x="7982" y="6428"/>
                    <a:pt x="7921" y="6253"/>
                    <a:pt x="7879" y="6103"/>
                  </a:cubicBezTo>
                  <a:cubicBezTo>
                    <a:pt x="7833" y="5952"/>
                    <a:pt x="7790" y="5777"/>
                    <a:pt x="7729" y="5627"/>
                  </a:cubicBezTo>
                  <a:cubicBezTo>
                    <a:pt x="7640" y="5428"/>
                    <a:pt x="7566" y="5199"/>
                    <a:pt x="7476" y="5025"/>
                  </a:cubicBezTo>
                  <a:cubicBezTo>
                    <a:pt x="7448" y="4976"/>
                    <a:pt x="7434" y="4922"/>
                    <a:pt x="7434" y="4898"/>
                  </a:cubicBezTo>
                  <a:cubicBezTo>
                    <a:pt x="7373" y="4723"/>
                    <a:pt x="7284" y="4621"/>
                    <a:pt x="7224" y="4470"/>
                  </a:cubicBezTo>
                  <a:cubicBezTo>
                    <a:pt x="7167" y="4343"/>
                    <a:pt x="7120" y="4247"/>
                    <a:pt x="7063" y="4121"/>
                  </a:cubicBezTo>
                  <a:cubicBezTo>
                    <a:pt x="7032" y="4072"/>
                    <a:pt x="6989" y="3994"/>
                    <a:pt x="6957" y="3946"/>
                  </a:cubicBezTo>
                  <a:cubicBezTo>
                    <a:pt x="6943" y="3922"/>
                    <a:pt x="6914" y="3868"/>
                    <a:pt x="6900" y="3844"/>
                  </a:cubicBezTo>
                  <a:cubicBezTo>
                    <a:pt x="6811" y="3693"/>
                    <a:pt x="6722" y="3542"/>
                    <a:pt x="6647" y="3392"/>
                  </a:cubicBezTo>
                  <a:cubicBezTo>
                    <a:pt x="6633" y="3392"/>
                    <a:pt x="6633" y="3392"/>
                    <a:pt x="6633" y="3368"/>
                  </a:cubicBezTo>
                  <a:cubicBezTo>
                    <a:pt x="6572" y="3343"/>
                    <a:pt x="6529" y="3265"/>
                    <a:pt x="6497" y="3193"/>
                  </a:cubicBezTo>
                  <a:cubicBezTo>
                    <a:pt x="6469" y="3115"/>
                    <a:pt x="6455" y="3090"/>
                    <a:pt x="6409" y="3066"/>
                  </a:cubicBezTo>
                  <a:cubicBezTo>
                    <a:pt x="6366" y="3042"/>
                    <a:pt x="6334" y="2988"/>
                    <a:pt x="6305" y="2940"/>
                  </a:cubicBezTo>
                  <a:cubicBezTo>
                    <a:pt x="6245" y="2891"/>
                    <a:pt x="6202" y="2813"/>
                    <a:pt x="6142" y="2765"/>
                  </a:cubicBezTo>
                  <a:cubicBezTo>
                    <a:pt x="6099" y="2687"/>
                    <a:pt x="6038" y="2638"/>
                    <a:pt x="5978" y="2591"/>
                  </a:cubicBezTo>
                  <a:cubicBezTo>
                    <a:pt x="5921" y="2536"/>
                    <a:pt x="5860" y="2488"/>
                    <a:pt x="5800" y="2464"/>
                  </a:cubicBezTo>
                  <a:cubicBezTo>
                    <a:pt x="5771" y="2440"/>
                    <a:pt x="5757" y="2385"/>
                    <a:pt x="5728" y="2385"/>
                  </a:cubicBezTo>
                  <a:cubicBezTo>
                    <a:pt x="5695" y="2366"/>
                    <a:pt x="5665" y="2357"/>
                    <a:pt x="5636" y="2357"/>
                  </a:cubicBezTo>
                  <a:cubicBezTo>
                    <a:pt x="5560" y="2357"/>
                    <a:pt x="5498" y="2420"/>
                    <a:pt x="5444" y="2512"/>
                  </a:cubicBezTo>
                  <a:cubicBezTo>
                    <a:pt x="5461" y="2717"/>
                    <a:pt x="5415" y="2868"/>
                    <a:pt x="5387" y="3018"/>
                  </a:cubicBezTo>
                  <a:cubicBezTo>
                    <a:pt x="5372" y="3090"/>
                    <a:pt x="5372" y="3139"/>
                    <a:pt x="5354" y="3217"/>
                  </a:cubicBezTo>
                  <a:cubicBezTo>
                    <a:pt x="5354" y="3265"/>
                    <a:pt x="5340" y="3343"/>
                    <a:pt x="5340" y="3416"/>
                  </a:cubicBezTo>
                  <a:cubicBezTo>
                    <a:pt x="5340" y="3494"/>
                    <a:pt x="5354" y="3591"/>
                    <a:pt x="5354" y="3693"/>
                  </a:cubicBezTo>
                  <a:cubicBezTo>
                    <a:pt x="5372" y="3771"/>
                    <a:pt x="5372" y="3844"/>
                    <a:pt x="5372" y="3922"/>
                  </a:cubicBezTo>
                  <a:cubicBezTo>
                    <a:pt x="5372" y="4043"/>
                    <a:pt x="5354" y="4169"/>
                    <a:pt x="5354" y="4296"/>
                  </a:cubicBezTo>
                  <a:cubicBezTo>
                    <a:pt x="5372" y="4398"/>
                    <a:pt x="5387" y="4494"/>
                    <a:pt x="5401" y="4573"/>
                  </a:cubicBezTo>
                  <a:cubicBezTo>
                    <a:pt x="5429" y="4675"/>
                    <a:pt x="5444" y="4772"/>
                    <a:pt x="5476" y="4850"/>
                  </a:cubicBezTo>
                  <a:cubicBezTo>
                    <a:pt x="5490" y="4946"/>
                    <a:pt x="5504" y="5048"/>
                    <a:pt x="5533" y="5151"/>
                  </a:cubicBezTo>
                  <a:cubicBezTo>
                    <a:pt x="5533" y="5199"/>
                    <a:pt x="5551" y="5247"/>
                    <a:pt x="5565" y="5301"/>
                  </a:cubicBezTo>
                  <a:cubicBezTo>
                    <a:pt x="5668" y="5603"/>
                    <a:pt x="5728" y="5904"/>
                    <a:pt x="5846" y="6181"/>
                  </a:cubicBezTo>
                  <a:cubicBezTo>
                    <a:pt x="5875" y="6253"/>
                    <a:pt x="5921" y="6332"/>
                    <a:pt x="5949" y="6428"/>
                  </a:cubicBezTo>
                  <a:cubicBezTo>
                    <a:pt x="5949" y="6452"/>
                    <a:pt x="5949" y="6482"/>
                    <a:pt x="5963" y="6482"/>
                  </a:cubicBezTo>
                  <a:cubicBezTo>
                    <a:pt x="6024" y="6633"/>
                    <a:pt x="6085" y="6754"/>
                    <a:pt x="6127" y="6880"/>
                  </a:cubicBezTo>
                  <a:cubicBezTo>
                    <a:pt x="6174" y="6934"/>
                    <a:pt x="6202" y="7007"/>
                    <a:pt x="6230" y="7085"/>
                  </a:cubicBezTo>
                  <a:lnTo>
                    <a:pt x="6262" y="7085"/>
                  </a:lnTo>
                  <a:cubicBezTo>
                    <a:pt x="6305" y="7283"/>
                    <a:pt x="6394" y="7434"/>
                    <a:pt x="6483" y="7609"/>
                  </a:cubicBezTo>
                  <a:lnTo>
                    <a:pt x="6529" y="7687"/>
                  </a:lnTo>
                  <a:cubicBezTo>
                    <a:pt x="6601" y="7808"/>
                    <a:pt x="6676" y="7934"/>
                    <a:pt x="6736" y="8085"/>
                  </a:cubicBezTo>
                  <a:cubicBezTo>
                    <a:pt x="6796" y="8211"/>
                    <a:pt x="6868" y="8314"/>
                    <a:pt x="6943" y="8410"/>
                  </a:cubicBezTo>
                  <a:cubicBezTo>
                    <a:pt x="6975" y="8464"/>
                    <a:pt x="7003" y="8537"/>
                    <a:pt x="7032" y="8615"/>
                  </a:cubicBezTo>
                  <a:cubicBezTo>
                    <a:pt x="7046" y="8615"/>
                    <a:pt x="7046" y="8591"/>
                    <a:pt x="7046" y="8591"/>
                  </a:cubicBezTo>
                  <a:cubicBezTo>
                    <a:pt x="7106" y="8663"/>
                    <a:pt x="7120" y="8814"/>
                    <a:pt x="7210" y="8814"/>
                  </a:cubicBezTo>
                  <a:cubicBezTo>
                    <a:pt x="7270" y="8916"/>
                    <a:pt x="7299" y="9043"/>
                    <a:pt x="7373" y="9091"/>
                  </a:cubicBezTo>
                  <a:cubicBezTo>
                    <a:pt x="7448" y="9139"/>
                    <a:pt x="7462" y="9265"/>
                    <a:pt x="7509" y="9344"/>
                  </a:cubicBezTo>
                  <a:cubicBezTo>
                    <a:pt x="7523" y="9368"/>
                    <a:pt x="7537" y="9416"/>
                    <a:pt x="7566" y="9441"/>
                  </a:cubicBezTo>
                  <a:cubicBezTo>
                    <a:pt x="7626" y="9519"/>
                    <a:pt x="7686" y="9591"/>
                    <a:pt x="7729" y="9669"/>
                  </a:cubicBezTo>
                  <a:cubicBezTo>
                    <a:pt x="7776" y="9766"/>
                    <a:pt x="7804" y="9820"/>
                    <a:pt x="7865" y="9844"/>
                  </a:cubicBezTo>
                  <a:cubicBezTo>
                    <a:pt x="7879" y="9893"/>
                    <a:pt x="7893" y="9947"/>
                    <a:pt x="7907" y="9971"/>
                  </a:cubicBezTo>
                  <a:cubicBezTo>
                    <a:pt x="7953" y="10019"/>
                    <a:pt x="8010" y="10067"/>
                    <a:pt x="8057" y="10146"/>
                  </a:cubicBezTo>
                  <a:cubicBezTo>
                    <a:pt x="8085" y="10169"/>
                    <a:pt x="8100" y="10218"/>
                    <a:pt x="8132" y="10296"/>
                  </a:cubicBezTo>
                  <a:cubicBezTo>
                    <a:pt x="8160" y="10398"/>
                    <a:pt x="8174" y="10519"/>
                    <a:pt x="8174" y="10669"/>
                  </a:cubicBezTo>
                  <a:cubicBezTo>
                    <a:pt x="8114" y="10621"/>
                    <a:pt x="8071" y="10573"/>
                    <a:pt x="8010" y="10495"/>
                  </a:cubicBezTo>
                  <a:cubicBezTo>
                    <a:pt x="7879" y="10296"/>
                    <a:pt x="7729" y="10097"/>
                    <a:pt x="7598" y="9893"/>
                  </a:cubicBezTo>
                  <a:lnTo>
                    <a:pt x="7313" y="9416"/>
                  </a:lnTo>
                  <a:cubicBezTo>
                    <a:pt x="7195" y="9242"/>
                    <a:pt x="7078" y="9067"/>
                    <a:pt x="6975" y="8892"/>
                  </a:cubicBezTo>
                  <a:lnTo>
                    <a:pt x="6736" y="8488"/>
                  </a:lnTo>
                  <a:cubicBezTo>
                    <a:pt x="6676" y="8362"/>
                    <a:pt x="6618" y="8235"/>
                    <a:pt x="6544" y="8109"/>
                  </a:cubicBezTo>
                  <a:cubicBezTo>
                    <a:pt x="6512" y="8061"/>
                    <a:pt x="6469" y="7989"/>
                    <a:pt x="6441" y="7934"/>
                  </a:cubicBezTo>
                  <a:cubicBezTo>
                    <a:pt x="6319" y="7759"/>
                    <a:pt x="6230" y="7560"/>
                    <a:pt x="6142" y="7356"/>
                  </a:cubicBezTo>
                  <a:cubicBezTo>
                    <a:pt x="6067" y="7205"/>
                    <a:pt x="5995" y="7030"/>
                    <a:pt x="5921" y="6880"/>
                  </a:cubicBezTo>
                  <a:cubicBezTo>
                    <a:pt x="5889" y="6808"/>
                    <a:pt x="5860" y="6705"/>
                    <a:pt x="5832" y="6633"/>
                  </a:cubicBezTo>
                  <a:cubicBezTo>
                    <a:pt x="5800" y="6555"/>
                    <a:pt x="5771" y="6506"/>
                    <a:pt x="5743" y="6428"/>
                  </a:cubicBezTo>
                  <a:cubicBezTo>
                    <a:pt x="5682" y="6356"/>
                    <a:pt x="5654" y="6229"/>
                    <a:pt x="5621" y="6103"/>
                  </a:cubicBezTo>
                  <a:cubicBezTo>
                    <a:pt x="5551" y="5904"/>
                    <a:pt x="5504" y="5675"/>
                    <a:pt x="5415" y="5476"/>
                  </a:cubicBezTo>
                  <a:cubicBezTo>
                    <a:pt x="5387" y="5374"/>
                    <a:pt x="5354" y="5278"/>
                    <a:pt x="5340" y="5151"/>
                  </a:cubicBezTo>
                  <a:cubicBezTo>
                    <a:pt x="5298" y="4898"/>
                    <a:pt x="5237" y="4621"/>
                    <a:pt x="5194" y="4343"/>
                  </a:cubicBezTo>
                  <a:lnTo>
                    <a:pt x="5194" y="4223"/>
                  </a:lnTo>
                  <a:cubicBezTo>
                    <a:pt x="5194" y="4121"/>
                    <a:pt x="5209" y="4018"/>
                    <a:pt x="5194" y="3946"/>
                  </a:cubicBezTo>
                  <a:lnTo>
                    <a:pt x="5194" y="3669"/>
                  </a:lnTo>
                  <a:cubicBezTo>
                    <a:pt x="5177" y="3542"/>
                    <a:pt x="5194" y="3416"/>
                    <a:pt x="5177" y="3289"/>
                  </a:cubicBezTo>
                  <a:cubicBezTo>
                    <a:pt x="5177" y="3139"/>
                    <a:pt x="5209" y="2988"/>
                    <a:pt x="5237" y="2868"/>
                  </a:cubicBezTo>
                  <a:cubicBezTo>
                    <a:pt x="5266" y="2717"/>
                    <a:pt x="5298" y="2591"/>
                    <a:pt x="5340" y="2464"/>
                  </a:cubicBezTo>
                  <a:cubicBezTo>
                    <a:pt x="5372" y="2361"/>
                    <a:pt x="5401" y="2289"/>
                    <a:pt x="5444" y="2235"/>
                  </a:cubicBezTo>
                  <a:cubicBezTo>
                    <a:pt x="5490" y="2211"/>
                    <a:pt x="5533" y="2162"/>
                    <a:pt x="5565" y="2139"/>
                  </a:cubicBezTo>
                  <a:cubicBezTo>
                    <a:pt x="5593" y="2118"/>
                    <a:pt x="5621" y="2110"/>
                    <a:pt x="5648" y="2110"/>
                  </a:cubicBezTo>
                  <a:close/>
                  <a:moveTo>
                    <a:pt x="8737" y="10398"/>
                  </a:moveTo>
                  <a:cubicBezTo>
                    <a:pt x="8872" y="10495"/>
                    <a:pt x="8947" y="10645"/>
                    <a:pt x="8947" y="10922"/>
                  </a:cubicBezTo>
                  <a:cubicBezTo>
                    <a:pt x="8947" y="10922"/>
                    <a:pt x="8933" y="10922"/>
                    <a:pt x="8915" y="10947"/>
                  </a:cubicBezTo>
                  <a:cubicBezTo>
                    <a:pt x="8915" y="10971"/>
                    <a:pt x="8933" y="11001"/>
                    <a:pt x="8933" y="11025"/>
                  </a:cubicBezTo>
                  <a:cubicBezTo>
                    <a:pt x="8858" y="11001"/>
                    <a:pt x="8811" y="10947"/>
                    <a:pt x="8797" y="10820"/>
                  </a:cubicBezTo>
                  <a:cubicBezTo>
                    <a:pt x="8783" y="10724"/>
                    <a:pt x="8769" y="10621"/>
                    <a:pt x="8723" y="10549"/>
                  </a:cubicBezTo>
                  <a:cubicBezTo>
                    <a:pt x="8708" y="10519"/>
                    <a:pt x="8737" y="10446"/>
                    <a:pt x="8737" y="10398"/>
                  </a:cubicBezTo>
                  <a:close/>
                  <a:moveTo>
                    <a:pt x="8381" y="10645"/>
                  </a:moveTo>
                  <a:cubicBezTo>
                    <a:pt x="8441" y="10724"/>
                    <a:pt x="8487" y="10796"/>
                    <a:pt x="8530" y="10850"/>
                  </a:cubicBezTo>
                  <a:cubicBezTo>
                    <a:pt x="8559" y="10947"/>
                    <a:pt x="8591" y="11049"/>
                    <a:pt x="8559" y="11175"/>
                  </a:cubicBezTo>
                  <a:cubicBezTo>
                    <a:pt x="8550" y="11183"/>
                    <a:pt x="8542" y="11187"/>
                    <a:pt x="8535" y="11187"/>
                  </a:cubicBezTo>
                  <a:cubicBezTo>
                    <a:pt x="8496" y="11187"/>
                    <a:pt x="8480" y="11097"/>
                    <a:pt x="8441" y="11097"/>
                  </a:cubicBezTo>
                  <a:cubicBezTo>
                    <a:pt x="8427" y="10947"/>
                    <a:pt x="8399" y="10820"/>
                    <a:pt x="8381" y="10645"/>
                  </a:cubicBezTo>
                  <a:close/>
                  <a:moveTo>
                    <a:pt x="5579" y="1783"/>
                  </a:moveTo>
                  <a:cubicBezTo>
                    <a:pt x="5621" y="1783"/>
                    <a:pt x="5654" y="1813"/>
                    <a:pt x="5682" y="1813"/>
                  </a:cubicBezTo>
                  <a:cubicBezTo>
                    <a:pt x="5700" y="1807"/>
                    <a:pt x="5718" y="1804"/>
                    <a:pt x="5736" y="1804"/>
                  </a:cubicBezTo>
                  <a:cubicBezTo>
                    <a:pt x="5807" y="1804"/>
                    <a:pt x="5878" y="1847"/>
                    <a:pt x="5949" y="1886"/>
                  </a:cubicBezTo>
                  <a:cubicBezTo>
                    <a:pt x="6038" y="1934"/>
                    <a:pt x="6113" y="2012"/>
                    <a:pt x="6188" y="2084"/>
                  </a:cubicBezTo>
                  <a:cubicBezTo>
                    <a:pt x="6262" y="2162"/>
                    <a:pt x="6351" y="2235"/>
                    <a:pt x="6423" y="2313"/>
                  </a:cubicBezTo>
                  <a:cubicBezTo>
                    <a:pt x="6455" y="2361"/>
                    <a:pt x="6483" y="2416"/>
                    <a:pt x="6512" y="2440"/>
                  </a:cubicBezTo>
                  <a:cubicBezTo>
                    <a:pt x="6676" y="2614"/>
                    <a:pt x="6825" y="2813"/>
                    <a:pt x="6975" y="3042"/>
                  </a:cubicBezTo>
                  <a:cubicBezTo>
                    <a:pt x="7046" y="3169"/>
                    <a:pt x="7120" y="3289"/>
                    <a:pt x="7195" y="3416"/>
                  </a:cubicBezTo>
                  <a:cubicBezTo>
                    <a:pt x="7270" y="3566"/>
                    <a:pt x="7345" y="3741"/>
                    <a:pt x="7434" y="3922"/>
                  </a:cubicBezTo>
                  <a:cubicBezTo>
                    <a:pt x="7462" y="3994"/>
                    <a:pt x="7509" y="4072"/>
                    <a:pt x="7537" y="4144"/>
                  </a:cubicBezTo>
                  <a:cubicBezTo>
                    <a:pt x="7626" y="4296"/>
                    <a:pt x="7701" y="4422"/>
                    <a:pt x="7758" y="4621"/>
                  </a:cubicBezTo>
                  <a:cubicBezTo>
                    <a:pt x="7790" y="4723"/>
                    <a:pt x="7847" y="4795"/>
                    <a:pt x="7879" y="4898"/>
                  </a:cubicBezTo>
                  <a:cubicBezTo>
                    <a:pt x="7953" y="5072"/>
                    <a:pt x="8025" y="5247"/>
                    <a:pt x="8071" y="5428"/>
                  </a:cubicBezTo>
                  <a:cubicBezTo>
                    <a:pt x="8114" y="5578"/>
                    <a:pt x="8160" y="5699"/>
                    <a:pt x="8220" y="5850"/>
                  </a:cubicBezTo>
                  <a:cubicBezTo>
                    <a:pt x="8249" y="5928"/>
                    <a:pt x="8263" y="6030"/>
                    <a:pt x="8292" y="6127"/>
                  </a:cubicBezTo>
                  <a:cubicBezTo>
                    <a:pt x="8352" y="6332"/>
                    <a:pt x="8427" y="6531"/>
                    <a:pt x="8487" y="6729"/>
                  </a:cubicBezTo>
                  <a:cubicBezTo>
                    <a:pt x="8502" y="6784"/>
                    <a:pt x="8516" y="6856"/>
                    <a:pt x="8530" y="6934"/>
                  </a:cubicBezTo>
                  <a:cubicBezTo>
                    <a:pt x="8544" y="7055"/>
                    <a:pt x="8577" y="7181"/>
                    <a:pt x="8605" y="7308"/>
                  </a:cubicBezTo>
                  <a:cubicBezTo>
                    <a:pt x="8634" y="7459"/>
                    <a:pt x="8680" y="7585"/>
                    <a:pt x="8708" y="7735"/>
                  </a:cubicBezTo>
                  <a:cubicBezTo>
                    <a:pt x="8723" y="7838"/>
                    <a:pt x="8737" y="7910"/>
                    <a:pt x="8755" y="8012"/>
                  </a:cubicBezTo>
                  <a:cubicBezTo>
                    <a:pt x="8769" y="8109"/>
                    <a:pt x="8797" y="8235"/>
                    <a:pt x="8811" y="8338"/>
                  </a:cubicBezTo>
                  <a:cubicBezTo>
                    <a:pt x="8844" y="8513"/>
                    <a:pt x="8872" y="8687"/>
                    <a:pt x="8901" y="8862"/>
                  </a:cubicBezTo>
                  <a:cubicBezTo>
                    <a:pt x="8915" y="8965"/>
                    <a:pt x="8947" y="9067"/>
                    <a:pt x="8947" y="9163"/>
                  </a:cubicBezTo>
                  <a:cubicBezTo>
                    <a:pt x="8961" y="9265"/>
                    <a:pt x="8961" y="9392"/>
                    <a:pt x="8975" y="9519"/>
                  </a:cubicBezTo>
                  <a:cubicBezTo>
                    <a:pt x="8990" y="9645"/>
                    <a:pt x="9022" y="9796"/>
                    <a:pt x="9036" y="9947"/>
                  </a:cubicBezTo>
                  <a:cubicBezTo>
                    <a:pt x="9050" y="10067"/>
                    <a:pt x="9065" y="10193"/>
                    <a:pt x="9093" y="10344"/>
                  </a:cubicBezTo>
                  <a:lnTo>
                    <a:pt x="9093" y="10423"/>
                  </a:lnTo>
                  <a:cubicBezTo>
                    <a:pt x="9022" y="10423"/>
                    <a:pt x="9004" y="10344"/>
                    <a:pt x="8990" y="10247"/>
                  </a:cubicBezTo>
                  <a:cubicBezTo>
                    <a:pt x="8975" y="10146"/>
                    <a:pt x="8975" y="10043"/>
                    <a:pt x="8961" y="9916"/>
                  </a:cubicBezTo>
                  <a:cubicBezTo>
                    <a:pt x="8933" y="9742"/>
                    <a:pt x="8933" y="9543"/>
                    <a:pt x="8886" y="9344"/>
                  </a:cubicBezTo>
                  <a:cubicBezTo>
                    <a:pt x="8844" y="9091"/>
                    <a:pt x="8826" y="8838"/>
                    <a:pt x="8783" y="8591"/>
                  </a:cubicBezTo>
                  <a:cubicBezTo>
                    <a:pt x="8755" y="8410"/>
                    <a:pt x="8708" y="8260"/>
                    <a:pt x="8680" y="8085"/>
                  </a:cubicBezTo>
                  <a:cubicBezTo>
                    <a:pt x="8666" y="7989"/>
                    <a:pt x="8634" y="7886"/>
                    <a:pt x="8634" y="7784"/>
                  </a:cubicBezTo>
                  <a:cubicBezTo>
                    <a:pt x="8619" y="7633"/>
                    <a:pt x="8577" y="7482"/>
                    <a:pt x="8530" y="7356"/>
                  </a:cubicBezTo>
                  <a:cubicBezTo>
                    <a:pt x="8502" y="7205"/>
                    <a:pt x="8470" y="7030"/>
                    <a:pt x="8427" y="6880"/>
                  </a:cubicBezTo>
                  <a:cubicBezTo>
                    <a:pt x="8413" y="6832"/>
                    <a:pt x="8399" y="6784"/>
                    <a:pt x="8381" y="6705"/>
                  </a:cubicBezTo>
                  <a:cubicBezTo>
                    <a:pt x="8310" y="6452"/>
                    <a:pt x="8220" y="6205"/>
                    <a:pt x="8146" y="5928"/>
                  </a:cubicBezTo>
                  <a:cubicBezTo>
                    <a:pt x="8085" y="5753"/>
                    <a:pt x="8043" y="5578"/>
                    <a:pt x="7982" y="5428"/>
                  </a:cubicBezTo>
                  <a:cubicBezTo>
                    <a:pt x="7921" y="5278"/>
                    <a:pt x="7879" y="5127"/>
                    <a:pt x="7818" y="4976"/>
                  </a:cubicBezTo>
                  <a:cubicBezTo>
                    <a:pt x="7743" y="4795"/>
                    <a:pt x="7686" y="4621"/>
                    <a:pt x="7612" y="4470"/>
                  </a:cubicBezTo>
                  <a:cubicBezTo>
                    <a:pt x="7537" y="4296"/>
                    <a:pt x="7448" y="4144"/>
                    <a:pt x="7359" y="3994"/>
                  </a:cubicBezTo>
                  <a:cubicBezTo>
                    <a:pt x="7299" y="3868"/>
                    <a:pt x="7242" y="3741"/>
                    <a:pt x="7181" y="3621"/>
                  </a:cubicBezTo>
                  <a:cubicBezTo>
                    <a:pt x="7167" y="3591"/>
                    <a:pt x="7152" y="3542"/>
                    <a:pt x="7135" y="3518"/>
                  </a:cubicBezTo>
                  <a:cubicBezTo>
                    <a:pt x="7003" y="3319"/>
                    <a:pt x="6868" y="3090"/>
                    <a:pt x="6750" y="2891"/>
                  </a:cubicBezTo>
                  <a:cubicBezTo>
                    <a:pt x="6690" y="2790"/>
                    <a:pt x="6618" y="2741"/>
                    <a:pt x="6558" y="2663"/>
                  </a:cubicBezTo>
                  <a:cubicBezTo>
                    <a:pt x="6512" y="2614"/>
                    <a:pt x="6483" y="2566"/>
                    <a:pt x="6441" y="2512"/>
                  </a:cubicBezTo>
                  <a:cubicBezTo>
                    <a:pt x="6366" y="2361"/>
                    <a:pt x="6262" y="2289"/>
                    <a:pt x="6156" y="2211"/>
                  </a:cubicBezTo>
                  <a:cubicBezTo>
                    <a:pt x="6099" y="2139"/>
                    <a:pt x="6038" y="2084"/>
                    <a:pt x="5978" y="2060"/>
                  </a:cubicBezTo>
                  <a:cubicBezTo>
                    <a:pt x="5846" y="1964"/>
                    <a:pt x="5711" y="1909"/>
                    <a:pt x="5565" y="1909"/>
                  </a:cubicBezTo>
                  <a:cubicBezTo>
                    <a:pt x="5476" y="1909"/>
                    <a:pt x="5415" y="1964"/>
                    <a:pt x="5354" y="2084"/>
                  </a:cubicBezTo>
                  <a:cubicBezTo>
                    <a:pt x="5298" y="2235"/>
                    <a:pt x="5237" y="2385"/>
                    <a:pt x="5194" y="2536"/>
                  </a:cubicBezTo>
                  <a:cubicBezTo>
                    <a:pt x="5134" y="2741"/>
                    <a:pt x="5087" y="2940"/>
                    <a:pt x="5087" y="3169"/>
                  </a:cubicBezTo>
                  <a:cubicBezTo>
                    <a:pt x="5073" y="3289"/>
                    <a:pt x="5059" y="3392"/>
                    <a:pt x="5059" y="3494"/>
                  </a:cubicBezTo>
                  <a:cubicBezTo>
                    <a:pt x="5059" y="3542"/>
                    <a:pt x="5045" y="3566"/>
                    <a:pt x="5059" y="3591"/>
                  </a:cubicBezTo>
                  <a:cubicBezTo>
                    <a:pt x="5087" y="3771"/>
                    <a:pt x="5073" y="3946"/>
                    <a:pt x="5073" y="4144"/>
                  </a:cubicBezTo>
                  <a:cubicBezTo>
                    <a:pt x="5073" y="4446"/>
                    <a:pt x="5120" y="4747"/>
                    <a:pt x="5194" y="5025"/>
                  </a:cubicBezTo>
                  <a:cubicBezTo>
                    <a:pt x="5223" y="5127"/>
                    <a:pt x="5237" y="5223"/>
                    <a:pt x="5266" y="5301"/>
                  </a:cubicBezTo>
                  <a:cubicBezTo>
                    <a:pt x="5298" y="5452"/>
                    <a:pt x="5340" y="5578"/>
                    <a:pt x="5372" y="5699"/>
                  </a:cubicBezTo>
                  <a:cubicBezTo>
                    <a:pt x="5429" y="5904"/>
                    <a:pt x="5490" y="6079"/>
                    <a:pt x="5533" y="6278"/>
                  </a:cubicBezTo>
                  <a:cubicBezTo>
                    <a:pt x="5565" y="6356"/>
                    <a:pt x="5593" y="6452"/>
                    <a:pt x="5621" y="6531"/>
                  </a:cubicBezTo>
                  <a:cubicBezTo>
                    <a:pt x="5711" y="6729"/>
                    <a:pt x="5800" y="6958"/>
                    <a:pt x="5907" y="7157"/>
                  </a:cubicBezTo>
                  <a:cubicBezTo>
                    <a:pt x="6010" y="7332"/>
                    <a:pt x="6099" y="7560"/>
                    <a:pt x="6188" y="7759"/>
                  </a:cubicBezTo>
                  <a:cubicBezTo>
                    <a:pt x="6245" y="7886"/>
                    <a:pt x="6291" y="7989"/>
                    <a:pt x="6351" y="8109"/>
                  </a:cubicBezTo>
                  <a:cubicBezTo>
                    <a:pt x="6469" y="8314"/>
                    <a:pt x="6586" y="8513"/>
                    <a:pt x="6708" y="8712"/>
                  </a:cubicBezTo>
                  <a:cubicBezTo>
                    <a:pt x="6722" y="8741"/>
                    <a:pt x="6750" y="8814"/>
                    <a:pt x="6779" y="8838"/>
                  </a:cubicBezTo>
                  <a:cubicBezTo>
                    <a:pt x="6928" y="9091"/>
                    <a:pt x="7078" y="9314"/>
                    <a:pt x="7224" y="9543"/>
                  </a:cubicBezTo>
                  <a:cubicBezTo>
                    <a:pt x="7299" y="9669"/>
                    <a:pt x="7359" y="9796"/>
                    <a:pt x="7434" y="9916"/>
                  </a:cubicBezTo>
                  <a:cubicBezTo>
                    <a:pt x="7476" y="9994"/>
                    <a:pt x="7523" y="10043"/>
                    <a:pt x="7566" y="10097"/>
                  </a:cubicBezTo>
                  <a:cubicBezTo>
                    <a:pt x="7669" y="10218"/>
                    <a:pt x="7758" y="10344"/>
                    <a:pt x="7833" y="10495"/>
                  </a:cubicBezTo>
                  <a:cubicBezTo>
                    <a:pt x="7865" y="10549"/>
                    <a:pt x="7907" y="10597"/>
                    <a:pt x="7936" y="10645"/>
                  </a:cubicBezTo>
                  <a:cubicBezTo>
                    <a:pt x="8025" y="10772"/>
                    <a:pt x="8132" y="10875"/>
                    <a:pt x="8220" y="11001"/>
                  </a:cubicBezTo>
                  <a:cubicBezTo>
                    <a:pt x="8203" y="11073"/>
                    <a:pt x="8263" y="11151"/>
                    <a:pt x="8203" y="11224"/>
                  </a:cubicBezTo>
                  <a:cubicBezTo>
                    <a:pt x="8160" y="11151"/>
                    <a:pt x="8114" y="11049"/>
                    <a:pt x="8071" y="10971"/>
                  </a:cubicBezTo>
                  <a:cubicBezTo>
                    <a:pt x="8043" y="10922"/>
                    <a:pt x="8010" y="10898"/>
                    <a:pt x="7968" y="10850"/>
                  </a:cubicBezTo>
                  <a:cubicBezTo>
                    <a:pt x="7893" y="10748"/>
                    <a:pt x="7833" y="10645"/>
                    <a:pt x="7758" y="10549"/>
                  </a:cubicBezTo>
                  <a:cubicBezTo>
                    <a:pt x="7729" y="10495"/>
                    <a:pt x="7686" y="10446"/>
                    <a:pt x="7654" y="10423"/>
                  </a:cubicBezTo>
                  <a:cubicBezTo>
                    <a:pt x="7612" y="10344"/>
                    <a:pt x="7566" y="10296"/>
                    <a:pt x="7523" y="10218"/>
                  </a:cubicBezTo>
                  <a:cubicBezTo>
                    <a:pt x="7402" y="10043"/>
                    <a:pt x="7299" y="9893"/>
                    <a:pt x="7210" y="9694"/>
                  </a:cubicBezTo>
                  <a:cubicBezTo>
                    <a:pt x="7167" y="9591"/>
                    <a:pt x="7092" y="9543"/>
                    <a:pt x="7046" y="9441"/>
                  </a:cubicBezTo>
                  <a:cubicBezTo>
                    <a:pt x="6900" y="9242"/>
                    <a:pt x="6765" y="9043"/>
                    <a:pt x="6647" y="8790"/>
                  </a:cubicBezTo>
                  <a:lnTo>
                    <a:pt x="6512" y="8561"/>
                  </a:lnTo>
                  <a:cubicBezTo>
                    <a:pt x="6423" y="8410"/>
                    <a:pt x="6334" y="8260"/>
                    <a:pt x="6245" y="8085"/>
                  </a:cubicBezTo>
                  <a:cubicBezTo>
                    <a:pt x="6156" y="7934"/>
                    <a:pt x="6085" y="7784"/>
                    <a:pt x="6010" y="7609"/>
                  </a:cubicBezTo>
                  <a:cubicBezTo>
                    <a:pt x="5978" y="7537"/>
                    <a:pt x="5949" y="7459"/>
                    <a:pt x="5907" y="7386"/>
                  </a:cubicBezTo>
                  <a:cubicBezTo>
                    <a:pt x="5800" y="7133"/>
                    <a:pt x="5696" y="6904"/>
                    <a:pt x="5579" y="6657"/>
                  </a:cubicBezTo>
                  <a:cubicBezTo>
                    <a:pt x="5551" y="6578"/>
                    <a:pt x="5504" y="6482"/>
                    <a:pt x="5476" y="6380"/>
                  </a:cubicBezTo>
                  <a:cubicBezTo>
                    <a:pt x="5429" y="6229"/>
                    <a:pt x="5401" y="6079"/>
                    <a:pt x="5354" y="5952"/>
                  </a:cubicBezTo>
                  <a:cubicBezTo>
                    <a:pt x="5312" y="5826"/>
                    <a:pt x="5284" y="5729"/>
                    <a:pt x="5251" y="5627"/>
                  </a:cubicBezTo>
                  <a:cubicBezTo>
                    <a:pt x="5209" y="5476"/>
                    <a:pt x="5177" y="5350"/>
                    <a:pt x="5148" y="5199"/>
                  </a:cubicBezTo>
                  <a:cubicBezTo>
                    <a:pt x="5120" y="5072"/>
                    <a:pt x="5087" y="4946"/>
                    <a:pt x="5059" y="4826"/>
                  </a:cubicBezTo>
                  <a:cubicBezTo>
                    <a:pt x="5030" y="4621"/>
                    <a:pt x="4970" y="4422"/>
                    <a:pt x="4984" y="4223"/>
                  </a:cubicBezTo>
                  <a:cubicBezTo>
                    <a:pt x="4984" y="4144"/>
                    <a:pt x="4999" y="4072"/>
                    <a:pt x="4999" y="3970"/>
                  </a:cubicBezTo>
                  <a:cubicBezTo>
                    <a:pt x="4999" y="3892"/>
                    <a:pt x="4984" y="3795"/>
                    <a:pt x="4984" y="3717"/>
                  </a:cubicBezTo>
                  <a:cubicBezTo>
                    <a:pt x="4999" y="3542"/>
                    <a:pt x="4984" y="3392"/>
                    <a:pt x="4984" y="3217"/>
                  </a:cubicBezTo>
                  <a:cubicBezTo>
                    <a:pt x="4984" y="3066"/>
                    <a:pt x="5017" y="2891"/>
                    <a:pt x="5045" y="2765"/>
                  </a:cubicBezTo>
                  <a:cubicBezTo>
                    <a:pt x="5073" y="2663"/>
                    <a:pt x="5087" y="2566"/>
                    <a:pt x="5120" y="2464"/>
                  </a:cubicBezTo>
                  <a:cubicBezTo>
                    <a:pt x="5162" y="2338"/>
                    <a:pt x="5209" y="2187"/>
                    <a:pt x="5251" y="2060"/>
                  </a:cubicBezTo>
                  <a:cubicBezTo>
                    <a:pt x="5266" y="2036"/>
                    <a:pt x="5266" y="2036"/>
                    <a:pt x="5284" y="2012"/>
                  </a:cubicBezTo>
                  <a:cubicBezTo>
                    <a:pt x="5340" y="1964"/>
                    <a:pt x="5415" y="1886"/>
                    <a:pt x="5476" y="1813"/>
                  </a:cubicBezTo>
                  <a:cubicBezTo>
                    <a:pt x="5504" y="1813"/>
                    <a:pt x="5551" y="1783"/>
                    <a:pt x="5579" y="1783"/>
                  </a:cubicBezTo>
                  <a:close/>
                  <a:moveTo>
                    <a:pt x="9078" y="10850"/>
                  </a:moveTo>
                  <a:cubicBezTo>
                    <a:pt x="9153" y="10898"/>
                    <a:pt x="9168" y="11073"/>
                    <a:pt x="9139" y="11374"/>
                  </a:cubicBezTo>
                  <a:cubicBezTo>
                    <a:pt x="9093" y="11200"/>
                    <a:pt x="9065" y="11049"/>
                    <a:pt x="9078" y="10850"/>
                  </a:cubicBezTo>
                  <a:close/>
                  <a:moveTo>
                    <a:pt x="8441" y="11374"/>
                  </a:moveTo>
                  <a:cubicBezTo>
                    <a:pt x="8591" y="11525"/>
                    <a:pt x="8634" y="11627"/>
                    <a:pt x="8591" y="11724"/>
                  </a:cubicBezTo>
                  <a:cubicBezTo>
                    <a:pt x="8544" y="11627"/>
                    <a:pt x="8456" y="11573"/>
                    <a:pt x="8441" y="11374"/>
                  </a:cubicBezTo>
                  <a:close/>
                  <a:moveTo>
                    <a:pt x="9317" y="11175"/>
                  </a:moveTo>
                  <a:cubicBezTo>
                    <a:pt x="9467" y="11248"/>
                    <a:pt x="9556" y="11477"/>
                    <a:pt x="9538" y="11699"/>
                  </a:cubicBezTo>
                  <a:cubicBezTo>
                    <a:pt x="9524" y="11724"/>
                    <a:pt x="9509" y="11724"/>
                    <a:pt x="9495" y="11754"/>
                  </a:cubicBezTo>
                  <a:cubicBezTo>
                    <a:pt x="9467" y="11724"/>
                    <a:pt x="9435" y="11699"/>
                    <a:pt x="9392" y="11699"/>
                  </a:cubicBezTo>
                  <a:cubicBezTo>
                    <a:pt x="9360" y="11525"/>
                    <a:pt x="9317" y="11374"/>
                    <a:pt x="9317" y="11175"/>
                  </a:cubicBezTo>
                  <a:close/>
                  <a:moveTo>
                    <a:pt x="8797" y="11200"/>
                  </a:moveTo>
                  <a:cubicBezTo>
                    <a:pt x="8947" y="11350"/>
                    <a:pt x="9036" y="11501"/>
                    <a:pt x="8990" y="11802"/>
                  </a:cubicBezTo>
                  <a:cubicBezTo>
                    <a:pt x="8858" y="11724"/>
                    <a:pt x="8783" y="11525"/>
                    <a:pt x="8797" y="11200"/>
                  </a:cubicBezTo>
                  <a:close/>
                  <a:moveTo>
                    <a:pt x="5565" y="1235"/>
                  </a:moveTo>
                  <a:cubicBezTo>
                    <a:pt x="5639" y="1235"/>
                    <a:pt x="5728" y="1235"/>
                    <a:pt x="5818" y="1259"/>
                  </a:cubicBezTo>
                  <a:cubicBezTo>
                    <a:pt x="5889" y="1283"/>
                    <a:pt x="5963" y="1331"/>
                    <a:pt x="6052" y="1385"/>
                  </a:cubicBezTo>
                  <a:cubicBezTo>
                    <a:pt x="6067" y="1385"/>
                    <a:pt x="6099" y="1410"/>
                    <a:pt x="6127" y="1410"/>
                  </a:cubicBezTo>
                  <a:cubicBezTo>
                    <a:pt x="6142" y="1434"/>
                    <a:pt x="6174" y="1434"/>
                    <a:pt x="6188" y="1434"/>
                  </a:cubicBezTo>
                  <a:cubicBezTo>
                    <a:pt x="6305" y="1560"/>
                    <a:pt x="6423" y="1663"/>
                    <a:pt x="6544" y="1783"/>
                  </a:cubicBezTo>
                  <a:cubicBezTo>
                    <a:pt x="6601" y="1862"/>
                    <a:pt x="6661" y="1934"/>
                    <a:pt x="6722" y="2012"/>
                  </a:cubicBezTo>
                  <a:cubicBezTo>
                    <a:pt x="6736" y="2060"/>
                    <a:pt x="6765" y="2115"/>
                    <a:pt x="6796" y="2139"/>
                  </a:cubicBezTo>
                  <a:cubicBezTo>
                    <a:pt x="6928" y="2187"/>
                    <a:pt x="6989" y="2385"/>
                    <a:pt x="7092" y="2512"/>
                  </a:cubicBezTo>
                  <a:cubicBezTo>
                    <a:pt x="7167" y="2614"/>
                    <a:pt x="7242" y="2765"/>
                    <a:pt x="7313" y="2868"/>
                  </a:cubicBezTo>
                  <a:cubicBezTo>
                    <a:pt x="7387" y="3018"/>
                    <a:pt x="7476" y="3139"/>
                    <a:pt x="7551" y="3289"/>
                  </a:cubicBezTo>
                  <a:cubicBezTo>
                    <a:pt x="7580" y="3343"/>
                    <a:pt x="7612" y="3416"/>
                    <a:pt x="7640" y="3494"/>
                  </a:cubicBezTo>
                  <a:cubicBezTo>
                    <a:pt x="7758" y="3741"/>
                    <a:pt x="7893" y="3970"/>
                    <a:pt x="7996" y="4247"/>
                  </a:cubicBezTo>
                  <a:cubicBezTo>
                    <a:pt x="8100" y="4470"/>
                    <a:pt x="8203" y="4675"/>
                    <a:pt x="8277" y="4922"/>
                  </a:cubicBezTo>
                  <a:cubicBezTo>
                    <a:pt x="8310" y="4976"/>
                    <a:pt x="8310" y="5025"/>
                    <a:pt x="8338" y="5072"/>
                  </a:cubicBezTo>
                  <a:cubicBezTo>
                    <a:pt x="8367" y="5175"/>
                    <a:pt x="8399" y="5278"/>
                    <a:pt x="8441" y="5374"/>
                  </a:cubicBezTo>
                  <a:cubicBezTo>
                    <a:pt x="8502" y="5603"/>
                    <a:pt x="8577" y="5850"/>
                    <a:pt x="8648" y="6079"/>
                  </a:cubicBezTo>
                  <a:cubicBezTo>
                    <a:pt x="8680" y="6181"/>
                    <a:pt x="8708" y="6278"/>
                    <a:pt x="8737" y="6380"/>
                  </a:cubicBezTo>
                  <a:cubicBezTo>
                    <a:pt x="8783" y="6555"/>
                    <a:pt x="8826" y="6729"/>
                    <a:pt x="8872" y="6904"/>
                  </a:cubicBezTo>
                  <a:cubicBezTo>
                    <a:pt x="8915" y="7085"/>
                    <a:pt x="8947" y="7260"/>
                    <a:pt x="8990" y="7434"/>
                  </a:cubicBezTo>
                  <a:cubicBezTo>
                    <a:pt x="9036" y="7609"/>
                    <a:pt x="9065" y="7808"/>
                    <a:pt x="9093" y="8012"/>
                  </a:cubicBezTo>
                  <a:cubicBezTo>
                    <a:pt x="9093" y="8085"/>
                    <a:pt x="9125" y="8163"/>
                    <a:pt x="9139" y="8211"/>
                  </a:cubicBezTo>
                  <a:cubicBezTo>
                    <a:pt x="9153" y="8260"/>
                    <a:pt x="9153" y="8290"/>
                    <a:pt x="9168" y="8338"/>
                  </a:cubicBezTo>
                  <a:cubicBezTo>
                    <a:pt x="9214" y="8615"/>
                    <a:pt x="9257" y="8916"/>
                    <a:pt x="9303" y="9218"/>
                  </a:cubicBezTo>
                  <a:cubicBezTo>
                    <a:pt x="9317" y="9368"/>
                    <a:pt x="9317" y="9495"/>
                    <a:pt x="9332" y="9615"/>
                  </a:cubicBezTo>
                  <a:cubicBezTo>
                    <a:pt x="9378" y="9916"/>
                    <a:pt x="9406" y="10218"/>
                    <a:pt x="9449" y="10495"/>
                  </a:cubicBezTo>
                  <a:cubicBezTo>
                    <a:pt x="9467" y="10621"/>
                    <a:pt x="9481" y="10724"/>
                    <a:pt x="9481" y="10820"/>
                  </a:cubicBezTo>
                  <a:cubicBezTo>
                    <a:pt x="9495" y="10875"/>
                    <a:pt x="9481" y="10898"/>
                    <a:pt x="9449" y="10947"/>
                  </a:cubicBezTo>
                  <a:cubicBezTo>
                    <a:pt x="9392" y="10922"/>
                    <a:pt x="9346" y="10820"/>
                    <a:pt x="9303" y="10748"/>
                  </a:cubicBezTo>
                  <a:cubicBezTo>
                    <a:pt x="9303" y="10724"/>
                    <a:pt x="9289" y="10699"/>
                    <a:pt x="9289" y="10669"/>
                  </a:cubicBezTo>
                  <a:cubicBezTo>
                    <a:pt x="9257" y="10495"/>
                    <a:pt x="9242" y="10344"/>
                    <a:pt x="9214" y="10169"/>
                  </a:cubicBezTo>
                  <a:cubicBezTo>
                    <a:pt x="9214" y="10067"/>
                    <a:pt x="9200" y="9971"/>
                    <a:pt x="9200" y="9868"/>
                  </a:cubicBezTo>
                  <a:cubicBezTo>
                    <a:pt x="9182" y="9868"/>
                    <a:pt x="9200" y="9844"/>
                    <a:pt x="9182" y="9820"/>
                  </a:cubicBezTo>
                  <a:cubicBezTo>
                    <a:pt x="9125" y="9543"/>
                    <a:pt x="9125" y="9218"/>
                    <a:pt x="9065" y="8940"/>
                  </a:cubicBezTo>
                  <a:cubicBezTo>
                    <a:pt x="9022" y="8712"/>
                    <a:pt x="9004" y="8488"/>
                    <a:pt x="8961" y="8260"/>
                  </a:cubicBezTo>
                  <a:cubicBezTo>
                    <a:pt x="8947" y="8163"/>
                    <a:pt x="8901" y="8061"/>
                    <a:pt x="8872" y="7910"/>
                  </a:cubicBezTo>
                  <a:cubicBezTo>
                    <a:pt x="8858" y="7735"/>
                    <a:pt x="8826" y="7537"/>
                    <a:pt x="8783" y="7332"/>
                  </a:cubicBezTo>
                  <a:cubicBezTo>
                    <a:pt x="8723" y="7157"/>
                    <a:pt x="8666" y="6982"/>
                    <a:pt x="8648" y="6784"/>
                  </a:cubicBezTo>
                  <a:cubicBezTo>
                    <a:pt x="8648" y="6754"/>
                    <a:pt x="8634" y="6705"/>
                    <a:pt x="8619" y="6657"/>
                  </a:cubicBezTo>
                  <a:cubicBezTo>
                    <a:pt x="8559" y="6506"/>
                    <a:pt x="8516" y="6332"/>
                    <a:pt x="8470" y="6181"/>
                  </a:cubicBezTo>
                  <a:cubicBezTo>
                    <a:pt x="8413" y="5976"/>
                    <a:pt x="8367" y="5777"/>
                    <a:pt x="8292" y="5603"/>
                  </a:cubicBezTo>
                  <a:cubicBezTo>
                    <a:pt x="8263" y="5500"/>
                    <a:pt x="8235" y="5428"/>
                    <a:pt x="8203" y="5325"/>
                  </a:cubicBezTo>
                  <a:cubicBezTo>
                    <a:pt x="8146" y="5175"/>
                    <a:pt x="8100" y="5025"/>
                    <a:pt x="8043" y="4874"/>
                  </a:cubicBezTo>
                  <a:cubicBezTo>
                    <a:pt x="8010" y="4772"/>
                    <a:pt x="7953" y="4675"/>
                    <a:pt x="7907" y="4573"/>
                  </a:cubicBezTo>
                  <a:cubicBezTo>
                    <a:pt x="7879" y="4524"/>
                    <a:pt x="7865" y="4470"/>
                    <a:pt x="7847" y="4422"/>
                  </a:cubicBezTo>
                  <a:cubicBezTo>
                    <a:pt x="7818" y="4343"/>
                    <a:pt x="7804" y="4271"/>
                    <a:pt x="7758" y="4193"/>
                  </a:cubicBezTo>
                  <a:cubicBezTo>
                    <a:pt x="7701" y="4072"/>
                    <a:pt x="7626" y="3922"/>
                    <a:pt x="7551" y="3795"/>
                  </a:cubicBezTo>
                  <a:cubicBezTo>
                    <a:pt x="7509" y="3693"/>
                    <a:pt x="7448" y="3591"/>
                    <a:pt x="7402" y="3470"/>
                  </a:cubicBezTo>
                  <a:cubicBezTo>
                    <a:pt x="7359" y="3392"/>
                    <a:pt x="7331" y="3319"/>
                    <a:pt x="7284" y="3241"/>
                  </a:cubicBezTo>
                  <a:cubicBezTo>
                    <a:pt x="7210" y="3115"/>
                    <a:pt x="7135" y="3018"/>
                    <a:pt x="7063" y="2891"/>
                  </a:cubicBezTo>
                  <a:cubicBezTo>
                    <a:pt x="7003" y="2790"/>
                    <a:pt x="6943" y="2687"/>
                    <a:pt x="6885" y="2614"/>
                  </a:cubicBezTo>
                  <a:cubicBezTo>
                    <a:pt x="6811" y="2488"/>
                    <a:pt x="6736" y="2385"/>
                    <a:pt x="6647" y="2313"/>
                  </a:cubicBezTo>
                  <a:cubicBezTo>
                    <a:pt x="6618" y="2265"/>
                    <a:pt x="6558" y="2235"/>
                    <a:pt x="6544" y="2162"/>
                  </a:cubicBezTo>
                  <a:cubicBezTo>
                    <a:pt x="6529" y="2139"/>
                    <a:pt x="6512" y="2139"/>
                    <a:pt x="6512" y="2115"/>
                  </a:cubicBezTo>
                  <a:cubicBezTo>
                    <a:pt x="6455" y="2060"/>
                    <a:pt x="6394" y="1988"/>
                    <a:pt x="6334" y="1964"/>
                  </a:cubicBezTo>
                  <a:cubicBezTo>
                    <a:pt x="6216" y="1862"/>
                    <a:pt x="6099" y="1710"/>
                    <a:pt x="5963" y="1663"/>
                  </a:cubicBezTo>
                  <a:cubicBezTo>
                    <a:pt x="5889" y="1663"/>
                    <a:pt x="5818" y="1584"/>
                    <a:pt x="5743" y="1560"/>
                  </a:cubicBezTo>
                  <a:cubicBezTo>
                    <a:pt x="5701" y="1549"/>
                    <a:pt x="5660" y="1543"/>
                    <a:pt x="5620" y="1543"/>
                  </a:cubicBezTo>
                  <a:cubicBezTo>
                    <a:pt x="5489" y="1543"/>
                    <a:pt x="5369" y="1607"/>
                    <a:pt x="5266" y="1759"/>
                  </a:cubicBezTo>
                  <a:cubicBezTo>
                    <a:pt x="5194" y="1862"/>
                    <a:pt x="5105" y="1988"/>
                    <a:pt x="5073" y="2162"/>
                  </a:cubicBezTo>
                  <a:cubicBezTo>
                    <a:pt x="5045" y="2265"/>
                    <a:pt x="4999" y="2361"/>
                    <a:pt x="4984" y="2464"/>
                  </a:cubicBezTo>
                  <a:cubicBezTo>
                    <a:pt x="4942" y="2663"/>
                    <a:pt x="4881" y="2837"/>
                    <a:pt x="4867" y="3066"/>
                  </a:cubicBezTo>
                  <a:cubicBezTo>
                    <a:pt x="4867" y="3241"/>
                    <a:pt x="4853" y="3416"/>
                    <a:pt x="4838" y="3621"/>
                  </a:cubicBezTo>
                  <a:cubicBezTo>
                    <a:pt x="4838" y="3669"/>
                    <a:pt x="4853" y="3717"/>
                    <a:pt x="4853" y="3795"/>
                  </a:cubicBezTo>
                  <a:cubicBezTo>
                    <a:pt x="4867" y="3946"/>
                    <a:pt x="4853" y="4097"/>
                    <a:pt x="4853" y="4223"/>
                  </a:cubicBezTo>
                  <a:cubicBezTo>
                    <a:pt x="4867" y="4446"/>
                    <a:pt x="4881" y="4645"/>
                    <a:pt x="4927" y="4826"/>
                  </a:cubicBezTo>
                  <a:cubicBezTo>
                    <a:pt x="4970" y="5048"/>
                    <a:pt x="5017" y="5247"/>
                    <a:pt x="5059" y="5452"/>
                  </a:cubicBezTo>
                  <a:cubicBezTo>
                    <a:pt x="5087" y="5549"/>
                    <a:pt x="5120" y="5675"/>
                    <a:pt x="5148" y="5777"/>
                  </a:cubicBezTo>
                  <a:cubicBezTo>
                    <a:pt x="5194" y="5880"/>
                    <a:pt x="5223" y="5976"/>
                    <a:pt x="5251" y="6079"/>
                  </a:cubicBezTo>
                  <a:cubicBezTo>
                    <a:pt x="5298" y="6253"/>
                    <a:pt x="5326" y="6404"/>
                    <a:pt x="5372" y="6555"/>
                  </a:cubicBezTo>
                  <a:cubicBezTo>
                    <a:pt x="5387" y="6578"/>
                    <a:pt x="5387" y="6603"/>
                    <a:pt x="5387" y="6603"/>
                  </a:cubicBezTo>
                  <a:cubicBezTo>
                    <a:pt x="5504" y="6856"/>
                    <a:pt x="5608" y="7133"/>
                    <a:pt x="5728" y="7356"/>
                  </a:cubicBezTo>
                  <a:cubicBezTo>
                    <a:pt x="5832" y="7560"/>
                    <a:pt x="5921" y="7784"/>
                    <a:pt x="6010" y="7989"/>
                  </a:cubicBezTo>
                  <a:cubicBezTo>
                    <a:pt x="6085" y="8109"/>
                    <a:pt x="6156" y="8260"/>
                    <a:pt x="6216" y="8410"/>
                  </a:cubicBezTo>
                  <a:cubicBezTo>
                    <a:pt x="6277" y="8513"/>
                    <a:pt x="6319" y="8615"/>
                    <a:pt x="6366" y="8687"/>
                  </a:cubicBezTo>
                  <a:cubicBezTo>
                    <a:pt x="6409" y="8766"/>
                    <a:pt x="6455" y="8814"/>
                    <a:pt x="6497" y="8892"/>
                  </a:cubicBezTo>
                  <a:cubicBezTo>
                    <a:pt x="6572" y="8989"/>
                    <a:pt x="6633" y="9115"/>
                    <a:pt x="6690" y="9242"/>
                  </a:cubicBezTo>
                  <a:cubicBezTo>
                    <a:pt x="6796" y="9392"/>
                    <a:pt x="6868" y="9543"/>
                    <a:pt x="6975" y="9669"/>
                  </a:cubicBezTo>
                  <a:cubicBezTo>
                    <a:pt x="7078" y="9796"/>
                    <a:pt x="7135" y="9947"/>
                    <a:pt x="7224" y="10067"/>
                  </a:cubicBezTo>
                  <a:cubicBezTo>
                    <a:pt x="7331" y="10218"/>
                    <a:pt x="7419" y="10344"/>
                    <a:pt x="7523" y="10495"/>
                  </a:cubicBezTo>
                  <a:cubicBezTo>
                    <a:pt x="7566" y="10573"/>
                    <a:pt x="7612" y="10621"/>
                    <a:pt x="7654" y="10699"/>
                  </a:cubicBezTo>
                  <a:cubicBezTo>
                    <a:pt x="7715" y="10796"/>
                    <a:pt x="7790" y="10875"/>
                    <a:pt x="7847" y="10971"/>
                  </a:cubicBezTo>
                  <a:cubicBezTo>
                    <a:pt x="7921" y="11073"/>
                    <a:pt x="8010" y="11151"/>
                    <a:pt x="8071" y="11272"/>
                  </a:cubicBezTo>
                  <a:cubicBezTo>
                    <a:pt x="8085" y="11350"/>
                    <a:pt x="8132" y="11399"/>
                    <a:pt x="8174" y="11423"/>
                  </a:cubicBezTo>
                  <a:cubicBezTo>
                    <a:pt x="8263" y="11501"/>
                    <a:pt x="8263" y="11652"/>
                    <a:pt x="8277" y="11802"/>
                  </a:cubicBezTo>
                  <a:cubicBezTo>
                    <a:pt x="8292" y="11850"/>
                    <a:pt x="8277" y="11875"/>
                    <a:pt x="8277" y="11953"/>
                  </a:cubicBezTo>
                  <a:cubicBezTo>
                    <a:pt x="8249" y="11929"/>
                    <a:pt x="8235" y="11929"/>
                    <a:pt x="8220" y="11904"/>
                  </a:cubicBezTo>
                  <a:cubicBezTo>
                    <a:pt x="8160" y="11826"/>
                    <a:pt x="8114" y="11754"/>
                    <a:pt x="8057" y="11676"/>
                  </a:cubicBezTo>
                  <a:cubicBezTo>
                    <a:pt x="8010" y="11627"/>
                    <a:pt x="7968" y="11549"/>
                    <a:pt x="7921" y="11501"/>
                  </a:cubicBezTo>
                  <a:cubicBezTo>
                    <a:pt x="7847" y="11374"/>
                    <a:pt x="7776" y="11272"/>
                    <a:pt x="7686" y="11175"/>
                  </a:cubicBezTo>
                  <a:cubicBezTo>
                    <a:pt x="7640" y="11121"/>
                    <a:pt x="7598" y="11049"/>
                    <a:pt x="7551" y="10971"/>
                  </a:cubicBezTo>
                  <a:cubicBezTo>
                    <a:pt x="7462" y="10850"/>
                    <a:pt x="7373" y="10699"/>
                    <a:pt x="7284" y="10573"/>
                  </a:cubicBezTo>
                  <a:cubicBezTo>
                    <a:pt x="7135" y="10398"/>
                    <a:pt x="7032" y="10146"/>
                    <a:pt x="6900" y="9971"/>
                  </a:cubicBezTo>
                  <a:cubicBezTo>
                    <a:pt x="6811" y="9844"/>
                    <a:pt x="6736" y="9669"/>
                    <a:pt x="6647" y="9567"/>
                  </a:cubicBezTo>
                  <a:cubicBezTo>
                    <a:pt x="6558" y="9441"/>
                    <a:pt x="6483" y="9314"/>
                    <a:pt x="6409" y="9193"/>
                  </a:cubicBezTo>
                  <a:cubicBezTo>
                    <a:pt x="6319" y="9012"/>
                    <a:pt x="6216" y="8862"/>
                    <a:pt x="6127" y="8687"/>
                  </a:cubicBezTo>
                  <a:cubicBezTo>
                    <a:pt x="6085" y="8591"/>
                    <a:pt x="6038" y="8488"/>
                    <a:pt x="5978" y="8410"/>
                  </a:cubicBezTo>
                  <a:cubicBezTo>
                    <a:pt x="5963" y="8362"/>
                    <a:pt x="5935" y="8338"/>
                    <a:pt x="5921" y="8314"/>
                  </a:cubicBezTo>
                  <a:cubicBezTo>
                    <a:pt x="5875" y="8211"/>
                    <a:pt x="5832" y="8109"/>
                    <a:pt x="5785" y="8012"/>
                  </a:cubicBezTo>
                  <a:cubicBezTo>
                    <a:pt x="5743" y="7910"/>
                    <a:pt x="5682" y="7808"/>
                    <a:pt x="5639" y="7712"/>
                  </a:cubicBezTo>
                  <a:cubicBezTo>
                    <a:pt x="5579" y="7560"/>
                    <a:pt x="5518" y="7410"/>
                    <a:pt x="5444" y="7283"/>
                  </a:cubicBezTo>
                  <a:cubicBezTo>
                    <a:pt x="5401" y="7133"/>
                    <a:pt x="5326" y="7007"/>
                    <a:pt x="5284" y="6880"/>
                  </a:cubicBezTo>
                  <a:cubicBezTo>
                    <a:pt x="5209" y="6681"/>
                    <a:pt x="5162" y="6506"/>
                    <a:pt x="5105" y="6302"/>
                  </a:cubicBezTo>
                  <a:cubicBezTo>
                    <a:pt x="5045" y="6151"/>
                    <a:pt x="4999" y="6000"/>
                    <a:pt x="4956" y="5850"/>
                  </a:cubicBezTo>
                  <a:lnTo>
                    <a:pt x="4927" y="5802"/>
                  </a:lnTo>
                  <a:cubicBezTo>
                    <a:pt x="4895" y="5651"/>
                    <a:pt x="4867" y="5500"/>
                    <a:pt x="4838" y="5350"/>
                  </a:cubicBezTo>
                  <a:cubicBezTo>
                    <a:pt x="4806" y="5247"/>
                    <a:pt x="4792" y="5151"/>
                    <a:pt x="4763" y="5048"/>
                  </a:cubicBezTo>
                  <a:cubicBezTo>
                    <a:pt x="4732" y="4898"/>
                    <a:pt x="4703" y="4747"/>
                    <a:pt x="4703" y="4596"/>
                  </a:cubicBezTo>
                  <a:cubicBezTo>
                    <a:pt x="4689" y="4494"/>
                    <a:pt x="4675" y="4374"/>
                    <a:pt x="4660" y="4247"/>
                  </a:cubicBezTo>
                  <a:cubicBezTo>
                    <a:pt x="4660" y="4247"/>
                    <a:pt x="4643" y="4223"/>
                    <a:pt x="4660" y="4193"/>
                  </a:cubicBezTo>
                  <a:cubicBezTo>
                    <a:pt x="4703" y="4043"/>
                    <a:pt x="4660" y="3892"/>
                    <a:pt x="4660" y="3741"/>
                  </a:cubicBezTo>
                  <a:cubicBezTo>
                    <a:pt x="4675" y="3693"/>
                    <a:pt x="4675" y="3621"/>
                    <a:pt x="4675" y="3566"/>
                  </a:cubicBezTo>
                  <a:lnTo>
                    <a:pt x="4675" y="3066"/>
                  </a:lnTo>
                  <a:cubicBezTo>
                    <a:pt x="4675" y="2964"/>
                    <a:pt x="4689" y="2868"/>
                    <a:pt x="4703" y="2765"/>
                  </a:cubicBezTo>
                  <a:cubicBezTo>
                    <a:pt x="4750" y="2638"/>
                    <a:pt x="4778" y="2488"/>
                    <a:pt x="4806" y="2338"/>
                  </a:cubicBezTo>
                  <a:cubicBezTo>
                    <a:pt x="4821" y="2265"/>
                    <a:pt x="4838" y="2162"/>
                    <a:pt x="4867" y="2084"/>
                  </a:cubicBezTo>
                  <a:cubicBezTo>
                    <a:pt x="4927" y="1934"/>
                    <a:pt x="4999" y="1783"/>
                    <a:pt x="5059" y="1609"/>
                  </a:cubicBezTo>
                  <a:cubicBezTo>
                    <a:pt x="5073" y="1584"/>
                    <a:pt x="5087" y="1560"/>
                    <a:pt x="5120" y="1560"/>
                  </a:cubicBezTo>
                  <a:cubicBezTo>
                    <a:pt x="5162" y="1536"/>
                    <a:pt x="5194" y="1482"/>
                    <a:pt x="5209" y="1434"/>
                  </a:cubicBezTo>
                  <a:cubicBezTo>
                    <a:pt x="5251" y="1331"/>
                    <a:pt x="5312" y="1307"/>
                    <a:pt x="5372" y="1283"/>
                  </a:cubicBezTo>
                  <a:cubicBezTo>
                    <a:pt x="5401" y="1283"/>
                    <a:pt x="5429" y="1259"/>
                    <a:pt x="5461" y="1259"/>
                  </a:cubicBezTo>
                  <a:cubicBezTo>
                    <a:pt x="5490" y="1235"/>
                    <a:pt x="5533" y="1235"/>
                    <a:pt x="5565" y="1235"/>
                  </a:cubicBezTo>
                  <a:close/>
                  <a:moveTo>
                    <a:pt x="9153" y="11676"/>
                  </a:moveTo>
                  <a:cubicBezTo>
                    <a:pt x="9214" y="11778"/>
                    <a:pt x="9228" y="11904"/>
                    <a:pt x="9214" y="12103"/>
                  </a:cubicBezTo>
                  <a:cubicBezTo>
                    <a:pt x="9182" y="12055"/>
                    <a:pt x="9168" y="12025"/>
                    <a:pt x="9153" y="12001"/>
                  </a:cubicBezTo>
                  <a:lnTo>
                    <a:pt x="9153" y="11676"/>
                  </a:lnTo>
                  <a:close/>
                  <a:moveTo>
                    <a:pt x="8858" y="11904"/>
                  </a:moveTo>
                  <a:cubicBezTo>
                    <a:pt x="8915" y="11977"/>
                    <a:pt x="8961" y="12025"/>
                    <a:pt x="9004" y="12103"/>
                  </a:cubicBezTo>
                  <a:lnTo>
                    <a:pt x="9004" y="12254"/>
                  </a:lnTo>
                  <a:cubicBezTo>
                    <a:pt x="8933" y="12175"/>
                    <a:pt x="8858" y="12103"/>
                    <a:pt x="8858" y="11904"/>
                  </a:cubicBezTo>
                  <a:close/>
                  <a:moveTo>
                    <a:pt x="9659" y="11627"/>
                  </a:moveTo>
                  <a:cubicBezTo>
                    <a:pt x="9776" y="11754"/>
                    <a:pt x="9865" y="11904"/>
                    <a:pt x="9983" y="12025"/>
                  </a:cubicBezTo>
                  <a:cubicBezTo>
                    <a:pt x="9983" y="12151"/>
                    <a:pt x="10001" y="12254"/>
                    <a:pt x="10001" y="12327"/>
                  </a:cubicBezTo>
                  <a:cubicBezTo>
                    <a:pt x="10001" y="12356"/>
                    <a:pt x="10001" y="12356"/>
                    <a:pt x="9983" y="12356"/>
                  </a:cubicBezTo>
                  <a:cubicBezTo>
                    <a:pt x="9954" y="12327"/>
                    <a:pt x="9940" y="12278"/>
                    <a:pt x="9894" y="12230"/>
                  </a:cubicBezTo>
                  <a:cubicBezTo>
                    <a:pt x="9912" y="12278"/>
                    <a:pt x="9926" y="12327"/>
                    <a:pt x="9926" y="12356"/>
                  </a:cubicBezTo>
                  <a:cubicBezTo>
                    <a:pt x="9851" y="12327"/>
                    <a:pt x="9805" y="12278"/>
                    <a:pt x="9762" y="12175"/>
                  </a:cubicBezTo>
                  <a:lnTo>
                    <a:pt x="9776" y="12151"/>
                  </a:lnTo>
                  <a:cubicBezTo>
                    <a:pt x="9734" y="12103"/>
                    <a:pt x="9687" y="12025"/>
                    <a:pt x="9645" y="11953"/>
                  </a:cubicBezTo>
                  <a:cubicBezTo>
                    <a:pt x="9659" y="11826"/>
                    <a:pt x="9613" y="11724"/>
                    <a:pt x="9659" y="11627"/>
                  </a:cubicBezTo>
                  <a:close/>
                  <a:moveTo>
                    <a:pt x="8487" y="11929"/>
                  </a:moveTo>
                  <a:cubicBezTo>
                    <a:pt x="8577" y="11929"/>
                    <a:pt x="8605" y="12025"/>
                    <a:pt x="8634" y="12103"/>
                  </a:cubicBezTo>
                  <a:cubicBezTo>
                    <a:pt x="8591" y="12230"/>
                    <a:pt x="8634" y="12327"/>
                    <a:pt x="8648" y="12453"/>
                  </a:cubicBezTo>
                  <a:lnTo>
                    <a:pt x="8634" y="12453"/>
                  </a:lnTo>
                  <a:cubicBezTo>
                    <a:pt x="8605" y="12405"/>
                    <a:pt x="8559" y="12381"/>
                    <a:pt x="8516" y="12302"/>
                  </a:cubicBezTo>
                  <a:cubicBezTo>
                    <a:pt x="8516" y="12206"/>
                    <a:pt x="8502" y="12079"/>
                    <a:pt x="8487" y="11929"/>
                  </a:cubicBezTo>
                  <a:close/>
                  <a:moveTo>
                    <a:pt x="9392" y="12001"/>
                  </a:moveTo>
                  <a:cubicBezTo>
                    <a:pt x="9435" y="12055"/>
                    <a:pt x="9495" y="12025"/>
                    <a:pt x="9524" y="12128"/>
                  </a:cubicBezTo>
                  <a:lnTo>
                    <a:pt x="9509" y="12151"/>
                  </a:lnTo>
                  <a:cubicBezTo>
                    <a:pt x="9570" y="12254"/>
                    <a:pt x="9570" y="12405"/>
                    <a:pt x="9584" y="12555"/>
                  </a:cubicBezTo>
                  <a:lnTo>
                    <a:pt x="9524" y="12555"/>
                  </a:lnTo>
                  <a:cubicBezTo>
                    <a:pt x="9481" y="12477"/>
                    <a:pt x="9435" y="12428"/>
                    <a:pt x="9392" y="12356"/>
                  </a:cubicBezTo>
                  <a:cubicBezTo>
                    <a:pt x="9378" y="12327"/>
                    <a:pt x="9378" y="12254"/>
                    <a:pt x="9378" y="12206"/>
                  </a:cubicBezTo>
                  <a:cubicBezTo>
                    <a:pt x="9378" y="12151"/>
                    <a:pt x="9392" y="12079"/>
                    <a:pt x="9392" y="12001"/>
                  </a:cubicBezTo>
                  <a:close/>
                  <a:moveTo>
                    <a:pt x="10132" y="12206"/>
                  </a:moveTo>
                  <a:cubicBezTo>
                    <a:pt x="10207" y="12278"/>
                    <a:pt x="10193" y="12381"/>
                    <a:pt x="10222" y="12477"/>
                  </a:cubicBezTo>
                  <a:cubicBezTo>
                    <a:pt x="10207" y="12507"/>
                    <a:pt x="10207" y="12531"/>
                    <a:pt x="10193" y="12555"/>
                  </a:cubicBezTo>
                  <a:cubicBezTo>
                    <a:pt x="10147" y="12555"/>
                    <a:pt x="10118" y="12356"/>
                    <a:pt x="10132" y="12206"/>
                  </a:cubicBezTo>
                  <a:close/>
                  <a:moveTo>
                    <a:pt x="9168" y="12356"/>
                  </a:moveTo>
                  <a:cubicBezTo>
                    <a:pt x="9228" y="12381"/>
                    <a:pt x="9242" y="12428"/>
                    <a:pt x="9228" y="12579"/>
                  </a:cubicBezTo>
                  <a:cubicBezTo>
                    <a:pt x="9214" y="12531"/>
                    <a:pt x="9200" y="12507"/>
                    <a:pt x="9168" y="12453"/>
                  </a:cubicBezTo>
                  <a:lnTo>
                    <a:pt x="9168" y="12356"/>
                  </a:lnTo>
                  <a:close/>
                  <a:moveTo>
                    <a:pt x="8886" y="12381"/>
                  </a:moveTo>
                  <a:cubicBezTo>
                    <a:pt x="8933" y="12428"/>
                    <a:pt x="8975" y="12507"/>
                    <a:pt x="9004" y="12579"/>
                  </a:cubicBezTo>
                  <a:cubicBezTo>
                    <a:pt x="9022" y="12579"/>
                    <a:pt x="9022" y="12603"/>
                    <a:pt x="9022" y="12603"/>
                  </a:cubicBezTo>
                  <a:cubicBezTo>
                    <a:pt x="9036" y="12730"/>
                    <a:pt x="9036" y="12832"/>
                    <a:pt x="9050" y="12983"/>
                  </a:cubicBezTo>
                  <a:cubicBezTo>
                    <a:pt x="8947" y="12905"/>
                    <a:pt x="8872" y="12857"/>
                    <a:pt x="8872" y="12681"/>
                  </a:cubicBezTo>
                  <a:lnTo>
                    <a:pt x="8872" y="12381"/>
                  </a:lnTo>
                  <a:close/>
                  <a:moveTo>
                    <a:pt x="9392" y="12627"/>
                  </a:moveTo>
                  <a:cubicBezTo>
                    <a:pt x="9467" y="12681"/>
                    <a:pt x="9509" y="12754"/>
                    <a:pt x="9556" y="12832"/>
                  </a:cubicBezTo>
                  <a:cubicBezTo>
                    <a:pt x="9584" y="12857"/>
                    <a:pt x="9570" y="12929"/>
                    <a:pt x="9584" y="12983"/>
                  </a:cubicBezTo>
                  <a:cubicBezTo>
                    <a:pt x="9570" y="12983"/>
                    <a:pt x="9570" y="12983"/>
                    <a:pt x="9570" y="13007"/>
                  </a:cubicBezTo>
                  <a:cubicBezTo>
                    <a:pt x="9509" y="12929"/>
                    <a:pt x="9449" y="12857"/>
                    <a:pt x="9392" y="12778"/>
                  </a:cubicBezTo>
                  <a:lnTo>
                    <a:pt x="9392" y="12627"/>
                  </a:lnTo>
                  <a:close/>
                  <a:moveTo>
                    <a:pt x="9673" y="12405"/>
                  </a:moveTo>
                  <a:cubicBezTo>
                    <a:pt x="9757" y="12405"/>
                    <a:pt x="9787" y="12558"/>
                    <a:pt x="9863" y="12558"/>
                  </a:cubicBezTo>
                  <a:cubicBezTo>
                    <a:pt x="9869" y="12558"/>
                    <a:pt x="9874" y="12556"/>
                    <a:pt x="9880" y="12555"/>
                  </a:cubicBezTo>
                  <a:cubicBezTo>
                    <a:pt x="9912" y="12627"/>
                    <a:pt x="9954" y="12681"/>
                    <a:pt x="10015" y="12778"/>
                  </a:cubicBezTo>
                  <a:cubicBezTo>
                    <a:pt x="10015" y="12857"/>
                    <a:pt x="10015" y="12959"/>
                    <a:pt x="10029" y="13079"/>
                  </a:cubicBezTo>
                  <a:cubicBezTo>
                    <a:pt x="9894" y="12959"/>
                    <a:pt x="9791" y="12857"/>
                    <a:pt x="9687" y="12754"/>
                  </a:cubicBezTo>
                  <a:cubicBezTo>
                    <a:pt x="9673" y="12681"/>
                    <a:pt x="9659" y="12603"/>
                    <a:pt x="9659" y="12555"/>
                  </a:cubicBezTo>
                  <a:cubicBezTo>
                    <a:pt x="9659" y="12507"/>
                    <a:pt x="9659" y="12453"/>
                    <a:pt x="9673" y="12405"/>
                  </a:cubicBezTo>
                  <a:close/>
                  <a:moveTo>
                    <a:pt x="9197" y="12803"/>
                  </a:moveTo>
                  <a:cubicBezTo>
                    <a:pt x="9210" y="12803"/>
                    <a:pt x="9219" y="12826"/>
                    <a:pt x="9228" y="12857"/>
                  </a:cubicBezTo>
                  <a:cubicBezTo>
                    <a:pt x="9257" y="12983"/>
                    <a:pt x="9228" y="13110"/>
                    <a:pt x="9242" y="13230"/>
                  </a:cubicBezTo>
                  <a:cubicBezTo>
                    <a:pt x="9139" y="13133"/>
                    <a:pt x="9168" y="12983"/>
                    <a:pt x="9168" y="12832"/>
                  </a:cubicBezTo>
                  <a:cubicBezTo>
                    <a:pt x="9180" y="12812"/>
                    <a:pt x="9189" y="12803"/>
                    <a:pt x="9197" y="12803"/>
                  </a:cubicBezTo>
                  <a:close/>
                  <a:moveTo>
                    <a:pt x="11571" y="12959"/>
                  </a:moveTo>
                  <a:cubicBezTo>
                    <a:pt x="11542" y="13079"/>
                    <a:pt x="11482" y="13158"/>
                    <a:pt x="11425" y="13230"/>
                  </a:cubicBezTo>
                  <a:cubicBezTo>
                    <a:pt x="11407" y="13079"/>
                    <a:pt x="11407" y="13055"/>
                    <a:pt x="11467" y="12959"/>
                  </a:cubicBezTo>
                  <a:close/>
                  <a:moveTo>
                    <a:pt x="10339" y="12477"/>
                  </a:moveTo>
                  <a:cubicBezTo>
                    <a:pt x="10385" y="12507"/>
                    <a:pt x="10399" y="12507"/>
                    <a:pt x="10414" y="12531"/>
                  </a:cubicBezTo>
                  <a:cubicBezTo>
                    <a:pt x="10535" y="12681"/>
                    <a:pt x="10666" y="12754"/>
                    <a:pt x="10802" y="12832"/>
                  </a:cubicBezTo>
                  <a:cubicBezTo>
                    <a:pt x="10905" y="12880"/>
                    <a:pt x="11023" y="12929"/>
                    <a:pt x="11140" y="12929"/>
                  </a:cubicBezTo>
                  <a:lnTo>
                    <a:pt x="11200" y="12929"/>
                  </a:lnTo>
                  <a:cubicBezTo>
                    <a:pt x="11261" y="13055"/>
                    <a:pt x="11172" y="13158"/>
                    <a:pt x="11215" y="13260"/>
                  </a:cubicBezTo>
                  <a:lnTo>
                    <a:pt x="11111" y="13260"/>
                  </a:lnTo>
                  <a:cubicBezTo>
                    <a:pt x="11126" y="13230"/>
                    <a:pt x="11140" y="13206"/>
                    <a:pt x="11140" y="13182"/>
                  </a:cubicBezTo>
                  <a:cubicBezTo>
                    <a:pt x="11131" y="13176"/>
                    <a:pt x="11122" y="13173"/>
                    <a:pt x="11113" y="13173"/>
                  </a:cubicBezTo>
                  <a:cubicBezTo>
                    <a:pt x="11070" y="13173"/>
                    <a:pt x="11025" y="13228"/>
                    <a:pt x="10976" y="13228"/>
                  </a:cubicBezTo>
                  <a:cubicBezTo>
                    <a:pt x="10953" y="13228"/>
                    <a:pt x="10930" y="13217"/>
                    <a:pt x="10905" y="13182"/>
                  </a:cubicBezTo>
                  <a:lnTo>
                    <a:pt x="10905" y="13110"/>
                  </a:lnTo>
                  <a:cubicBezTo>
                    <a:pt x="10816" y="13079"/>
                    <a:pt x="10727" y="13031"/>
                    <a:pt x="10638" y="12983"/>
                  </a:cubicBezTo>
                  <a:cubicBezTo>
                    <a:pt x="10624" y="13007"/>
                    <a:pt x="10606" y="13031"/>
                    <a:pt x="10577" y="13055"/>
                  </a:cubicBezTo>
                  <a:cubicBezTo>
                    <a:pt x="10549" y="13031"/>
                    <a:pt x="10517" y="13007"/>
                    <a:pt x="10489" y="12983"/>
                  </a:cubicBezTo>
                  <a:cubicBezTo>
                    <a:pt x="10474" y="12959"/>
                    <a:pt x="10503" y="12880"/>
                    <a:pt x="10446" y="12857"/>
                  </a:cubicBezTo>
                  <a:lnTo>
                    <a:pt x="10446" y="12929"/>
                  </a:lnTo>
                  <a:cubicBezTo>
                    <a:pt x="10414" y="12905"/>
                    <a:pt x="10399" y="12880"/>
                    <a:pt x="10385" y="12880"/>
                  </a:cubicBezTo>
                  <a:cubicBezTo>
                    <a:pt x="10371" y="12730"/>
                    <a:pt x="10357" y="12627"/>
                    <a:pt x="10339" y="12477"/>
                  </a:cubicBezTo>
                  <a:close/>
                  <a:moveTo>
                    <a:pt x="10147" y="12929"/>
                  </a:moveTo>
                  <a:cubicBezTo>
                    <a:pt x="10250" y="13007"/>
                    <a:pt x="10193" y="13158"/>
                    <a:pt x="10222" y="13230"/>
                  </a:cubicBezTo>
                  <a:cubicBezTo>
                    <a:pt x="10202" y="13254"/>
                    <a:pt x="10185" y="13268"/>
                    <a:pt x="10172" y="13268"/>
                  </a:cubicBezTo>
                  <a:cubicBezTo>
                    <a:pt x="10156" y="13268"/>
                    <a:pt x="10147" y="13249"/>
                    <a:pt x="10147" y="13206"/>
                  </a:cubicBezTo>
                  <a:lnTo>
                    <a:pt x="10147" y="12929"/>
                  </a:lnTo>
                  <a:close/>
                  <a:moveTo>
                    <a:pt x="5668" y="204"/>
                  </a:moveTo>
                  <a:cubicBezTo>
                    <a:pt x="5728" y="204"/>
                    <a:pt x="5785" y="229"/>
                    <a:pt x="5846" y="229"/>
                  </a:cubicBezTo>
                  <a:cubicBezTo>
                    <a:pt x="5875" y="229"/>
                    <a:pt x="5904" y="239"/>
                    <a:pt x="5934" y="239"/>
                  </a:cubicBezTo>
                  <a:cubicBezTo>
                    <a:pt x="5949" y="239"/>
                    <a:pt x="5963" y="237"/>
                    <a:pt x="5978" y="229"/>
                  </a:cubicBezTo>
                  <a:cubicBezTo>
                    <a:pt x="6010" y="229"/>
                    <a:pt x="6052" y="253"/>
                    <a:pt x="6085" y="307"/>
                  </a:cubicBezTo>
                  <a:cubicBezTo>
                    <a:pt x="6174" y="379"/>
                    <a:pt x="6262" y="428"/>
                    <a:pt x="6366" y="428"/>
                  </a:cubicBezTo>
                  <a:cubicBezTo>
                    <a:pt x="6394" y="428"/>
                    <a:pt x="6441" y="482"/>
                    <a:pt x="6455" y="506"/>
                  </a:cubicBezTo>
                  <a:cubicBezTo>
                    <a:pt x="6544" y="656"/>
                    <a:pt x="6647" y="729"/>
                    <a:pt x="6765" y="831"/>
                  </a:cubicBezTo>
                  <a:cubicBezTo>
                    <a:pt x="6853" y="909"/>
                    <a:pt x="6943" y="982"/>
                    <a:pt x="7017" y="1108"/>
                  </a:cubicBezTo>
                  <a:cubicBezTo>
                    <a:pt x="7063" y="1180"/>
                    <a:pt x="7120" y="1235"/>
                    <a:pt x="7181" y="1307"/>
                  </a:cubicBezTo>
                  <a:cubicBezTo>
                    <a:pt x="7242" y="1385"/>
                    <a:pt x="7313" y="1434"/>
                    <a:pt x="7359" y="1560"/>
                  </a:cubicBezTo>
                  <a:cubicBezTo>
                    <a:pt x="7373" y="1560"/>
                    <a:pt x="7387" y="1584"/>
                    <a:pt x="7402" y="1584"/>
                  </a:cubicBezTo>
                  <a:cubicBezTo>
                    <a:pt x="7491" y="1735"/>
                    <a:pt x="7580" y="1862"/>
                    <a:pt x="7669" y="2012"/>
                  </a:cubicBezTo>
                  <a:cubicBezTo>
                    <a:pt x="7729" y="2084"/>
                    <a:pt x="7790" y="2187"/>
                    <a:pt x="7847" y="2289"/>
                  </a:cubicBezTo>
                  <a:cubicBezTo>
                    <a:pt x="7921" y="2440"/>
                    <a:pt x="7996" y="2536"/>
                    <a:pt x="8057" y="2717"/>
                  </a:cubicBezTo>
                  <a:cubicBezTo>
                    <a:pt x="8085" y="2765"/>
                    <a:pt x="8114" y="2837"/>
                    <a:pt x="8146" y="2891"/>
                  </a:cubicBezTo>
                  <a:cubicBezTo>
                    <a:pt x="8220" y="3042"/>
                    <a:pt x="8310" y="3193"/>
                    <a:pt x="8381" y="3343"/>
                  </a:cubicBezTo>
                  <a:cubicBezTo>
                    <a:pt x="8427" y="3440"/>
                    <a:pt x="8470" y="3542"/>
                    <a:pt x="8502" y="3645"/>
                  </a:cubicBezTo>
                  <a:cubicBezTo>
                    <a:pt x="8559" y="3771"/>
                    <a:pt x="8634" y="3922"/>
                    <a:pt x="8680" y="4072"/>
                  </a:cubicBezTo>
                  <a:cubicBezTo>
                    <a:pt x="8755" y="4247"/>
                    <a:pt x="8826" y="4398"/>
                    <a:pt x="8886" y="4596"/>
                  </a:cubicBezTo>
                  <a:cubicBezTo>
                    <a:pt x="8947" y="4826"/>
                    <a:pt x="9036" y="5072"/>
                    <a:pt x="9111" y="5301"/>
                  </a:cubicBezTo>
                  <a:cubicBezTo>
                    <a:pt x="9168" y="5476"/>
                    <a:pt x="9214" y="5651"/>
                    <a:pt x="9257" y="5826"/>
                  </a:cubicBezTo>
                  <a:cubicBezTo>
                    <a:pt x="9271" y="5850"/>
                    <a:pt x="9289" y="5880"/>
                    <a:pt x="9303" y="5928"/>
                  </a:cubicBezTo>
                  <a:cubicBezTo>
                    <a:pt x="9378" y="6079"/>
                    <a:pt x="9392" y="6278"/>
                    <a:pt x="9435" y="6452"/>
                  </a:cubicBezTo>
                  <a:cubicBezTo>
                    <a:pt x="9481" y="6633"/>
                    <a:pt x="9509" y="6808"/>
                    <a:pt x="9556" y="6982"/>
                  </a:cubicBezTo>
                  <a:cubicBezTo>
                    <a:pt x="9584" y="7109"/>
                    <a:pt x="9613" y="7260"/>
                    <a:pt x="9645" y="7386"/>
                  </a:cubicBezTo>
                  <a:cubicBezTo>
                    <a:pt x="9659" y="7459"/>
                    <a:pt x="9673" y="7560"/>
                    <a:pt x="9687" y="7657"/>
                  </a:cubicBezTo>
                  <a:cubicBezTo>
                    <a:pt x="9687" y="7735"/>
                    <a:pt x="9702" y="7808"/>
                    <a:pt x="9716" y="7862"/>
                  </a:cubicBezTo>
                  <a:cubicBezTo>
                    <a:pt x="9791" y="8139"/>
                    <a:pt x="9823" y="8410"/>
                    <a:pt x="9865" y="8687"/>
                  </a:cubicBezTo>
                  <a:cubicBezTo>
                    <a:pt x="9894" y="8892"/>
                    <a:pt x="9912" y="9091"/>
                    <a:pt x="9926" y="9290"/>
                  </a:cubicBezTo>
                  <a:cubicBezTo>
                    <a:pt x="9940" y="9344"/>
                    <a:pt x="9940" y="9416"/>
                    <a:pt x="9954" y="9464"/>
                  </a:cubicBezTo>
                  <a:cubicBezTo>
                    <a:pt x="9983" y="9591"/>
                    <a:pt x="9983" y="9717"/>
                    <a:pt x="10001" y="9844"/>
                  </a:cubicBezTo>
                  <a:cubicBezTo>
                    <a:pt x="10015" y="10019"/>
                    <a:pt x="10043" y="10169"/>
                    <a:pt x="10072" y="10320"/>
                  </a:cubicBezTo>
                  <a:cubicBezTo>
                    <a:pt x="10090" y="10423"/>
                    <a:pt x="10090" y="10495"/>
                    <a:pt x="10090" y="10597"/>
                  </a:cubicBezTo>
                  <a:cubicBezTo>
                    <a:pt x="10090" y="10850"/>
                    <a:pt x="10132" y="11073"/>
                    <a:pt x="10147" y="11326"/>
                  </a:cubicBezTo>
                  <a:cubicBezTo>
                    <a:pt x="10161" y="11501"/>
                    <a:pt x="10179" y="11676"/>
                    <a:pt x="10161" y="11850"/>
                  </a:cubicBezTo>
                  <a:cubicBezTo>
                    <a:pt x="10118" y="11826"/>
                    <a:pt x="10132" y="11754"/>
                    <a:pt x="10118" y="11724"/>
                  </a:cubicBezTo>
                  <a:cubicBezTo>
                    <a:pt x="10118" y="11627"/>
                    <a:pt x="10118" y="11573"/>
                    <a:pt x="10104" y="11525"/>
                  </a:cubicBezTo>
                  <a:cubicBezTo>
                    <a:pt x="10090" y="11350"/>
                    <a:pt x="10058" y="11175"/>
                    <a:pt x="10043" y="10971"/>
                  </a:cubicBezTo>
                  <a:cubicBezTo>
                    <a:pt x="10029" y="10875"/>
                    <a:pt x="10029" y="10772"/>
                    <a:pt x="10029" y="10669"/>
                  </a:cubicBezTo>
                  <a:cubicBezTo>
                    <a:pt x="10029" y="10519"/>
                    <a:pt x="10015" y="10368"/>
                    <a:pt x="9983" y="10218"/>
                  </a:cubicBezTo>
                  <a:cubicBezTo>
                    <a:pt x="9954" y="10019"/>
                    <a:pt x="9940" y="9844"/>
                    <a:pt x="9926" y="9645"/>
                  </a:cubicBezTo>
                  <a:cubicBezTo>
                    <a:pt x="9912" y="9519"/>
                    <a:pt x="9894" y="9392"/>
                    <a:pt x="9865" y="9265"/>
                  </a:cubicBezTo>
                  <a:cubicBezTo>
                    <a:pt x="9837" y="8989"/>
                    <a:pt x="9805" y="8712"/>
                    <a:pt x="9762" y="8464"/>
                  </a:cubicBezTo>
                  <a:cubicBezTo>
                    <a:pt x="9716" y="8187"/>
                    <a:pt x="9645" y="7910"/>
                    <a:pt x="9599" y="7633"/>
                  </a:cubicBezTo>
                  <a:cubicBezTo>
                    <a:pt x="9570" y="7482"/>
                    <a:pt x="9556" y="7308"/>
                    <a:pt x="9524" y="7157"/>
                  </a:cubicBezTo>
                  <a:cubicBezTo>
                    <a:pt x="9524" y="7109"/>
                    <a:pt x="9509" y="7085"/>
                    <a:pt x="9495" y="7030"/>
                  </a:cubicBezTo>
                  <a:cubicBezTo>
                    <a:pt x="9467" y="6904"/>
                    <a:pt x="9435" y="6784"/>
                    <a:pt x="9406" y="6657"/>
                  </a:cubicBezTo>
                  <a:cubicBezTo>
                    <a:pt x="9346" y="6428"/>
                    <a:pt x="9317" y="6181"/>
                    <a:pt x="9228" y="5952"/>
                  </a:cubicBezTo>
                  <a:cubicBezTo>
                    <a:pt x="9168" y="5826"/>
                    <a:pt x="9139" y="5675"/>
                    <a:pt x="9093" y="5524"/>
                  </a:cubicBezTo>
                  <a:cubicBezTo>
                    <a:pt x="9022" y="5278"/>
                    <a:pt x="8933" y="5025"/>
                    <a:pt x="8858" y="4772"/>
                  </a:cubicBezTo>
                  <a:cubicBezTo>
                    <a:pt x="8811" y="4621"/>
                    <a:pt x="8769" y="4470"/>
                    <a:pt x="8708" y="4320"/>
                  </a:cubicBezTo>
                  <a:cubicBezTo>
                    <a:pt x="8648" y="4169"/>
                    <a:pt x="8577" y="4043"/>
                    <a:pt x="8516" y="3892"/>
                  </a:cubicBezTo>
                  <a:cubicBezTo>
                    <a:pt x="8487" y="3844"/>
                    <a:pt x="8470" y="3771"/>
                    <a:pt x="8441" y="3693"/>
                  </a:cubicBezTo>
                  <a:cubicBezTo>
                    <a:pt x="8413" y="3591"/>
                    <a:pt x="8381" y="3518"/>
                    <a:pt x="8338" y="3440"/>
                  </a:cubicBezTo>
                  <a:cubicBezTo>
                    <a:pt x="8249" y="3289"/>
                    <a:pt x="8189" y="3115"/>
                    <a:pt x="8100" y="2964"/>
                  </a:cubicBezTo>
                  <a:cubicBezTo>
                    <a:pt x="8025" y="2837"/>
                    <a:pt x="7953" y="2717"/>
                    <a:pt x="7879" y="2566"/>
                  </a:cubicBezTo>
                  <a:cubicBezTo>
                    <a:pt x="7847" y="2512"/>
                    <a:pt x="7833" y="2464"/>
                    <a:pt x="7804" y="2416"/>
                  </a:cubicBezTo>
                  <a:cubicBezTo>
                    <a:pt x="7715" y="2235"/>
                    <a:pt x="7612" y="2084"/>
                    <a:pt x="7523" y="1964"/>
                  </a:cubicBezTo>
                  <a:cubicBezTo>
                    <a:pt x="7448" y="1837"/>
                    <a:pt x="7373" y="1735"/>
                    <a:pt x="7299" y="1609"/>
                  </a:cubicBezTo>
                  <a:cubicBezTo>
                    <a:pt x="7224" y="1482"/>
                    <a:pt x="7135" y="1410"/>
                    <a:pt x="7046" y="1307"/>
                  </a:cubicBezTo>
                  <a:lnTo>
                    <a:pt x="7046" y="1283"/>
                  </a:lnTo>
                  <a:cubicBezTo>
                    <a:pt x="6957" y="1180"/>
                    <a:pt x="6900" y="1084"/>
                    <a:pt x="6796" y="1030"/>
                  </a:cubicBezTo>
                  <a:cubicBezTo>
                    <a:pt x="6765" y="934"/>
                    <a:pt x="6708" y="909"/>
                    <a:pt x="6661" y="855"/>
                  </a:cubicBezTo>
                  <a:cubicBezTo>
                    <a:pt x="6601" y="831"/>
                    <a:pt x="6544" y="783"/>
                    <a:pt x="6483" y="759"/>
                  </a:cubicBezTo>
                  <a:cubicBezTo>
                    <a:pt x="6469" y="729"/>
                    <a:pt x="6455" y="705"/>
                    <a:pt x="6441" y="705"/>
                  </a:cubicBezTo>
                  <a:cubicBezTo>
                    <a:pt x="6394" y="606"/>
                    <a:pt x="6329" y="570"/>
                    <a:pt x="6254" y="570"/>
                  </a:cubicBezTo>
                  <a:cubicBezTo>
                    <a:pt x="6233" y="570"/>
                    <a:pt x="6211" y="573"/>
                    <a:pt x="6188" y="578"/>
                  </a:cubicBezTo>
                  <a:cubicBezTo>
                    <a:pt x="6127" y="506"/>
                    <a:pt x="6052" y="482"/>
                    <a:pt x="5978" y="428"/>
                  </a:cubicBezTo>
                  <a:cubicBezTo>
                    <a:pt x="5902" y="392"/>
                    <a:pt x="5819" y="370"/>
                    <a:pt x="5739" y="370"/>
                  </a:cubicBezTo>
                  <a:cubicBezTo>
                    <a:pt x="5710" y="370"/>
                    <a:pt x="5681" y="373"/>
                    <a:pt x="5654" y="379"/>
                  </a:cubicBezTo>
                  <a:lnTo>
                    <a:pt x="5621" y="379"/>
                  </a:lnTo>
                  <a:cubicBezTo>
                    <a:pt x="5592" y="361"/>
                    <a:pt x="5563" y="354"/>
                    <a:pt x="5537" y="354"/>
                  </a:cubicBezTo>
                  <a:cubicBezTo>
                    <a:pt x="5458" y="354"/>
                    <a:pt x="5389" y="417"/>
                    <a:pt x="5312" y="457"/>
                  </a:cubicBezTo>
                  <a:cubicBezTo>
                    <a:pt x="5284" y="482"/>
                    <a:pt x="5251" y="482"/>
                    <a:pt x="5251" y="530"/>
                  </a:cubicBezTo>
                  <a:cubicBezTo>
                    <a:pt x="5266" y="530"/>
                    <a:pt x="5284" y="554"/>
                    <a:pt x="5298" y="554"/>
                  </a:cubicBezTo>
                  <a:cubicBezTo>
                    <a:pt x="5326" y="530"/>
                    <a:pt x="5354" y="530"/>
                    <a:pt x="5387" y="530"/>
                  </a:cubicBezTo>
                  <a:cubicBezTo>
                    <a:pt x="5415" y="530"/>
                    <a:pt x="5461" y="506"/>
                    <a:pt x="5490" y="482"/>
                  </a:cubicBezTo>
                  <a:lnTo>
                    <a:pt x="5490" y="457"/>
                  </a:lnTo>
                  <a:cubicBezTo>
                    <a:pt x="5533" y="482"/>
                    <a:pt x="5565" y="506"/>
                    <a:pt x="5608" y="506"/>
                  </a:cubicBezTo>
                  <a:cubicBezTo>
                    <a:pt x="5682" y="530"/>
                    <a:pt x="5743" y="530"/>
                    <a:pt x="5800" y="530"/>
                  </a:cubicBezTo>
                  <a:cubicBezTo>
                    <a:pt x="5921" y="554"/>
                    <a:pt x="6010" y="578"/>
                    <a:pt x="6113" y="656"/>
                  </a:cubicBezTo>
                  <a:cubicBezTo>
                    <a:pt x="6174" y="705"/>
                    <a:pt x="6245" y="729"/>
                    <a:pt x="6319" y="759"/>
                  </a:cubicBezTo>
                  <a:cubicBezTo>
                    <a:pt x="6380" y="783"/>
                    <a:pt x="6441" y="831"/>
                    <a:pt x="6469" y="909"/>
                  </a:cubicBezTo>
                  <a:cubicBezTo>
                    <a:pt x="6512" y="982"/>
                    <a:pt x="6558" y="1006"/>
                    <a:pt x="6601" y="1030"/>
                  </a:cubicBezTo>
                  <a:cubicBezTo>
                    <a:pt x="6690" y="1108"/>
                    <a:pt x="6779" y="1180"/>
                    <a:pt x="6853" y="1283"/>
                  </a:cubicBezTo>
                  <a:cubicBezTo>
                    <a:pt x="6943" y="1410"/>
                    <a:pt x="7032" y="1512"/>
                    <a:pt x="7135" y="1609"/>
                  </a:cubicBezTo>
                  <a:cubicBezTo>
                    <a:pt x="7167" y="1663"/>
                    <a:pt x="7195" y="1710"/>
                    <a:pt x="7242" y="1759"/>
                  </a:cubicBezTo>
                  <a:cubicBezTo>
                    <a:pt x="7331" y="1886"/>
                    <a:pt x="7434" y="2012"/>
                    <a:pt x="7509" y="2187"/>
                  </a:cubicBezTo>
                  <a:cubicBezTo>
                    <a:pt x="7551" y="2265"/>
                    <a:pt x="7612" y="2338"/>
                    <a:pt x="7669" y="2416"/>
                  </a:cubicBezTo>
                  <a:cubicBezTo>
                    <a:pt x="7701" y="2464"/>
                    <a:pt x="7729" y="2512"/>
                    <a:pt x="7758" y="2591"/>
                  </a:cubicBezTo>
                  <a:cubicBezTo>
                    <a:pt x="7833" y="2741"/>
                    <a:pt x="7907" y="2891"/>
                    <a:pt x="7982" y="3042"/>
                  </a:cubicBezTo>
                  <a:cubicBezTo>
                    <a:pt x="8043" y="3169"/>
                    <a:pt x="8100" y="3289"/>
                    <a:pt x="8160" y="3392"/>
                  </a:cubicBezTo>
                  <a:cubicBezTo>
                    <a:pt x="8174" y="3440"/>
                    <a:pt x="8203" y="3494"/>
                    <a:pt x="8235" y="3542"/>
                  </a:cubicBezTo>
                  <a:cubicBezTo>
                    <a:pt x="8324" y="3669"/>
                    <a:pt x="8367" y="3868"/>
                    <a:pt x="8441" y="4018"/>
                  </a:cubicBezTo>
                  <a:cubicBezTo>
                    <a:pt x="8456" y="4072"/>
                    <a:pt x="8470" y="4097"/>
                    <a:pt x="8502" y="4144"/>
                  </a:cubicBezTo>
                  <a:cubicBezTo>
                    <a:pt x="8502" y="4144"/>
                    <a:pt x="8516" y="4169"/>
                    <a:pt x="8530" y="4193"/>
                  </a:cubicBezTo>
                  <a:cubicBezTo>
                    <a:pt x="8605" y="4422"/>
                    <a:pt x="8680" y="4675"/>
                    <a:pt x="8769" y="4898"/>
                  </a:cubicBezTo>
                  <a:cubicBezTo>
                    <a:pt x="8811" y="5048"/>
                    <a:pt x="8872" y="5223"/>
                    <a:pt x="8933" y="5374"/>
                  </a:cubicBezTo>
                  <a:cubicBezTo>
                    <a:pt x="8975" y="5549"/>
                    <a:pt x="9036" y="5729"/>
                    <a:pt x="9093" y="5904"/>
                  </a:cubicBezTo>
                  <a:cubicBezTo>
                    <a:pt x="9153" y="6127"/>
                    <a:pt x="9228" y="6380"/>
                    <a:pt x="9271" y="6633"/>
                  </a:cubicBezTo>
                  <a:cubicBezTo>
                    <a:pt x="9317" y="6808"/>
                    <a:pt x="9346" y="7007"/>
                    <a:pt x="9406" y="7205"/>
                  </a:cubicBezTo>
                  <a:cubicBezTo>
                    <a:pt x="9449" y="7332"/>
                    <a:pt x="9467" y="7506"/>
                    <a:pt x="9481" y="7657"/>
                  </a:cubicBezTo>
                  <a:cubicBezTo>
                    <a:pt x="9509" y="7784"/>
                    <a:pt x="9538" y="7910"/>
                    <a:pt x="9556" y="8037"/>
                  </a:cubicBezTo>
                  <a:cubicBezTo>
                    <a:pt x="9599" y="8235"/>
                    <a:pt x="9627" y="8441"/>
                    <a:pt x="9673" y="8663"/>
                  </a:cubicBezTo>
                  <a:cubicBezTo>
                    <a:pt x="9687" y="8790"/>
                    <a:pt x="9716" y="8916"/>
                    <a:pt x="9734" y="9067"/>
                  </a:cubicBezTo>
                  <a:cubicBezTo>
                    <a:pt x="9734" y="9091"/>
                    <a:pt x="9748" y="9115"/>
                    <a:pt x="9748" y="9115"/>
                  </a:cubicBezTo>
                  <a:cubicBezTo>
                    <a:pt x="9716" y="9290"/>
                    <a:pt x="9762" y="9416"/>
                    <a:pt x="9776" y="9567"/>
                  </a:cubicBezTo>
                  <a:cubicBezTo>
                    <a:pt x="9791" y="9645"/>
                    <a:pt x="9791" y="9717"/>
                    <a:pt x="9805" y="9796"/>
                  </a:cubicBezTo>
                  <a:cubicBezTo>
                    <a:pt x="9837" y="9994"/>
                    <a:pt x="9851" y="10193"/>
                    <a:pt x="9880" y="10398"/>
                  </a:cubicBezTo>
                  <a:cubicBezTo>
                    <a:pt x="9894" y="10495"/>
                    <a:pt x="9912" y="10597"/>
                    <a:pt x="9926" y="10699"/>
                  </a:cubicBezTo>
                  <a:cubicBezTo>
                    <a:pt x="9926" y="10748"/>
                    <a:pt x="9912" y="10772"/>
                    <a:pt x="9912" y="10820"/>
                  </a:cubicBezTo>
                  <a:cubicBezTo>
                    <a:pt x="9926" y="10922"/>
                    <a:pt x="9926" y="11049"/>
                    <a:pt x="9940" y="11151"/>
                  </a:cubicBezTo>
                  <a:cubicBezTo>
                    <a:pt x="9940" y="11272"/>
                    <a:pt x="9983" y="11399"/>
                    <a:pt x="9969" y="11525"/>
                  </a:cubicBezTo>
                  <a:lnTo>
                    <a:pt x="9969" y="11603"/>
                  </a:lnTo>
                  <a:lnTo>
                    <a:pt x="9940" y="11603"/>
                  </a:lnTo>
                  <a:cubicBezTo>
                    <a:pt x="9865" y="11525"/>
                    <a:pt x="9805" y="11423"/>
                    <a:pt x="9734" y="11350"/>
                  </a:cubicBezTo>
                  <a:cubicBezTo>
                    <a:pt x="9716" y="11326"/>
                    <a:pt x="9716" y="11302"/>
                    <a:pt x="9702" y="11302"/>
                  </a:cubicBezTo>
                  <a:cubicBezTo>
                    <a:pt x="9613" y="11200"/>
                    <a:pt x="9570" y="11073"/>
                    <a:pt x="9556" y="10898"/>
                  </a:cubicBezTo>
                  <a:cubicBezTo>
                    <a:pt x="9556" y="10850"/>
                    <a:pt x="9556" y="10796"/>
                    <a:pt x="9538" y="10724"/>
                  </a:cubicBezTo>
                  <a:lnTo>
                    <a:pt x="9538" y="10699"/>
                  </a:lnTo>
                  <a:cubicBezTo>
                    <a:pt x="9570" y="10495"/>
                    <a:pt x="9509" y="10320"/>
                    <a:pt x="9481" y="10121"/>
                  </a:cubicBezTo>
                  <a:cubicBezTo>
                    <a:pt x="9467" y="9916"/>
                    <a:pt x="9449" y="9694"/>
                    <a:pt x="9420" y="9495"/>
                  </a:cubicBezTo>
                  <a:cubicBezTo>
                    <a:pt x="9392" y="9265"/>
                    <a:pt x="9360" y="9043"/>
                    <a:pt x="9332" y="8814"/>
                  </a:cubicBezTo>
                  <a:cubicBezTo>
                    <a:pt x="9303" y="8663"/>
                    <a:pt x="9289" y="8537"/>
                    <a:pt x="9271" y="8386"/>
                  </a:cubicBezTo>
                  <a:cubicBezTo>
                    <a:pt x="9242" y="8211"/>
                    <a:pt x="9182" y="8037"/>
                    <a:pt x="9139" y="7862"/>
                  </a:cubicBezTo>
                  <a:cubicBezTo>
                    <a:pt x="9125" y="7784"/>
                    <a:pt x="9125" y="7735"/>
                    <a:pt x="9111" y="7657"/>
                  </a:cubicBezTo>
                  <a:cubicBezTo>
                    <a:pt x="9093" y="7537"/>
                    <a:pt x="9078" y="7410"/>
                    <a:pt x="9050" y="7283"/>
                  </a:cubicBezTo>
                  <a:cubicBezTo>
                    <a:pt x="9022" y="7109"/>
                    <a:pt x="8961" y="6958"/>
                    <a:pt x="8915" y="6784"/>
                  </a:cubicBezTo>
                  <a:cubicBezTo>
                    <a:pt x="8886" y="6578"/>
                    <a:pt x="8826" y="6380"/>
                    <a:pt x="8769" y="6205"/>
                  </a:cubicBezTo>
                  <a:cubicBezTo>
                    <a:pt x="8723" y="6079"/>
                    <a:pt x="8708" y="5904"/>
                    <a:pt x="8648" y="5777"/>
                  </a:cubicBezTo>
                  <a:cubicBezTo>
                    <a:pt x="8605" y="5627"/>
                    <a:pt x="8559" y="5476"/>
                    <a:pt x="8502" y="5350"/>
                  </a:cubicBezTo>
                  <a:cubicBezTo>
                    <a:pt x="8470" y="5247"/>
                    <a:pt x="8441" y="5127"/>
                    <a:pt x="8413" y="5025"/>
                  </a:cubicBezTo>
                  <a:cubicBezTo>
                    <a:pt x="8338" y="4795"/>
                    <a:pt x="8263" y="4573"/>
                    <a:pt x="8146" y="4374"/>
                  </a:cubicBezTo>
                  <a:cubicBezTo>
                    <a:pt x="8132" y="4343"/>
                    <a:pt x="8100" y="4271"/>
                    <a:pt x="8085" y="4223"/>
                  </a:cubicBezTo>
                  <a:cubicBezTo>
                    <a:pt x="8043" y="4121"/>
                    <a:pt x="7996" y="3994"/>
                    <a:pt x="7936" y="3868"/>
                  </a:cubicBezTo>
                  <a:cubicBezTo>
                    <a:pt x="7879" y="3741"/>
                    <a:pt x="7804" y="3621"/>
                    <a:pt x="7729" y="3470"/>
                  </a:cubicBezTo>
                  <a:cubicBezTo>
                    <a:pt x="7654" y="3289"/>
                    <a:pt x="7551" y="3139"/>
                    <a:pt x="7476" y="2940"/>
                  </a:cubicBezTo>
                  <a:lnTo>
                    <a:pt x="7462" y="2916"/>
                  </a:lnTo>
                  <a:cubicBezTo>
                    <a:pt x="7373" y="2790"/>
                    <a:pt x="7299" y="2663"/>
                    <a:pt x="7210" y="2536"/>
                  </a:cubicBezTo>
                  <a:lnTo>
                    <a:pt x="7078" y="2313"/>
                  </a:lnTo>
                  <a:cubicBezTo>
                    <a:pt x="7017" y="2211"/>
                    <a:pt x="6943" y="2139"/>
                    <a:pt x="6885" y="2036"/>
                  </a:cubicBezTo>
                  <a:cubicBezTo>
                    <a:pt x="6868" y="2036"/>
                    <a:pt x="6868" y="2012"/>
                    <a:pt x="6853" y="2012"/>
                  </a:cubicBezTo>
                  <a:cubicBezTo>
                    <a:pt x="6779" y="1988"/>
                    <a:pt x="6736" y="1909"/>
                    <a:pt x="6708" y="1837"/>
                  </a:cubicBezTo>
                  <a:cubicBezTo>
                    <a:pt x="6676" y="1783"/>
                    <a:pt x="6647" y="1735"/>
                    <a:pt x="6601" y="1710"/>
                  </a:cubicBezTo>
                  <a:cubicBezTo>
                    <a:pt x="6483" y="1584"/>
                    <a:pt x="6351" y="1482"/>
                    <a:pt x="6216" y="1361"/>
                  </a:cubicBezTo>
                  <a:cubicBezTo>
                    <a:pt x="6113" y="1283"/>
                    <a:pt x="5995" y="1235"/>
                    <a:pt x="5889" y="1180"/>
                  </a:cubicBezTo>
                  <a:cubicBezTo>
                    <a:pt x="5785" y="1157"/>
                    <a:pt x="5696" y="1132"/>
                    <a:pt x="5608" y="1132"/>
                  </a:cubicBezTo>
                  <a:cubicBezTo>
                    <a:pt x="5565" y="1132"/>
                    <a:pt x="5518" y="1157"/>
                    <a:pt x="5490" y="1180"/>
                  </a:cubicBezTo>
                  <a:cubicBezTo>
                    <a:pt x="5461" y="1211"/>
                    <a:pt x="5415" y="1211"/>
                    <a:pt x="5372" y="1211"/>
                  </a:cubicBezTo>
                  <a:cubicBezTo>
                    <a:pt x="5266" y="1259"/>
                    <a:pt x="5162" y="1307"/>
                    <a:pt x="5087" y="1434"/>
                  </a:cubicBezTo>
                  <a:cubicBezTo>
                    <a:pt x="5073" y="1482"/>
                    <a:pt x="5045" y="1536"/>
                    <a:pt x="5030" y="1584"/>
                  </a:cubicBezTo>
                  <a:cubicBezTo>
                    <a:pt x="4942" y="1687"/>
                    <a:pt x="4881" y="1813"/>
                    <a:pt x="4838" y="1964"/>
                  </a:cubicBezTo>
                  <a:cubicBezTo>
                    <a:pt x="4821" y="2060"/>
                    <a:pt x="4778" y="2162"/>
                    <a:pt x="4750" y="2265"/>
                  </a:cubicBezTo>
                  <a:cubicBezTo>
                    <a:pt x="4732" y="2313"/>
                    <a:pt x="4717" y="2361"/>
                    <a:pt x="4717" y="2416"/>
                  </a:cubicBezTo>
                  <a:cubicBezTo>
                    <a:pt x="4703" y="2512"/>
                    <a:pt x="4675" y="2591"/>
                    <a:pt x="4660" y="2687"/>
                  </a:cubicBezTo>
                  <a:cubicBezTo>
                    <a:pt x="4643" y="2868"/>
                    <a:pt x="4600" y="3042"/>
                    <a:pt x="4614" y="3241"/>
                  </a:cubicBezTo>
                  <a:cubicBezTo>
                    <a:pt x="4614" y="3319"/>
                    <a:pt x="4586" y="3392"/>
                    <a:pt x="4614" y="3494"/>
                  </a:cubicBezTo>
                  <a:cubicBezTo>
                    <a:pt x="4586" y="3591"/>
                    <a:pt x="4586" y="3669"/>
                    <a:pt x="4600" y="3771"/>
                  </a:cubicBezTo>
                  <a:cubicBezTo>
                    <a:pt x="4614" y="3819"/>
                    <a:pt x="4600" y="3868"/>
                    <a:pt x="4600" y="3922"/>
                  </a:cubicBezTo>
                  <a:cubicBezTo>
                    <a:pt x="4614" y="4144"/>
                    <a:pt x="4614" y="4398"/>
                    <a:pt x="4628" y="4621"/>
                  </a:cubicBezTo>
                  <a:cubicBezTo>
                    <a:pt x="4643" y="4772"/>
                    <a:pt x="4675" y="4922"/>
                    <a:pt x="4703" y="5072"/>
                  </a:cubicBezTo>
                  <a:cubicBezTo>
                    <a:pt x="4732" y="5223"/>
                    <a:pt x="4778" y="5350"/>
                    <a:pt x="4806" y="5500"/>
                  </a:cubicBezTo>
                  <a:cubicBezTo>
                    <a:pt x="4821" y="5578"/>
                    <a:pt x="4838" y="5675"/>
                    <a:pt x="4853" y="5753"/>
                  </a:cubicBezTo>
                  <a:cubicBezTo>
                    <a:pt x="4881" y="5850"/>
                    <a:pt x="4910" y="5904"/>
                    <a:pt x="4927" y="5976"/>
                  </a:cubicBezTo>
                  <a:cubicBezTo>
                    <a:pt x="4970" y="6103"/>
                    <a:pt x="4999" y="6253"/>
                    <a:pt x="5045" y="6380"/>
                  </a:cubicBezTo>
                  <a:cubicBezTo>
                    <a:pt x="5087" y="6578"/>
                    <a:pt x="5177" y="6729"/>
                    <a:pt x="5209" y="6934"/>
                  </a:cubicBezTo>
                  <a:cubicBezTo>
                    <a:pt x="5223" y="7007"/>
                    <a:pt x="5251" y="7055"/>
                    <a:pt x="5266" y="7109"/>
                  </a:cubicBezTo>
                  <a:cubicBezTo>
                    <a:pt x="5312" y="7181"/>
                    <a:pt x="5340" y="7260"/>
                    <a:pt x="5387" y="7332"/>
                  </a:cubicBezTo>
                  <a:cubicBezTo>
                    <a:pt x="5429" y="7434"/>
                    <a:pt x="5476" y="7506"/>
                    <a:pt x="5504" y="7609"/>
                  </a:cubicBezTo>
                  <a:cubicBezTo>
                    <a:pt x="5565" y="7712"/>
                    <a:pt x="5608" y="7838"/>
                    <a:pt x="5668" y="7934"/>
                  </a:cubicBezTo>
                  <a:cubicBezTo>
                    <a:pt x="5728" y="8061"/>
                    <a:pt x="5785" y="8187"/>
                    <a:pt x="5846" y="8314"/>
                  </a:cubicBezTo>
                  <a:cubicBezTo>
                    <a:pt x="5907" y="8410"/>
                    <a:pt x="5935" y="8561"/>
                    <a:pt x="5995" y="8639"/>
                  </a:cubicBezTo>
                  <a:cubicBezTo>
                    <a:pt x="6113" y="8790"/>
                    <a:pt x="6188" y="9043"/>
                    <a:pt x="6305" y="9163"/>
                  </a:cubicBezTo>
                  <a:cubicBezTo>
                    <a:pt x="6351" y="9242"/>
                    <a:pt x="6394" y="9344"/>
                    <a:pt x="6441" y="9416"/>
                  </a:cubicBezTo>
                  <a:cubicBezTo>
                    <a:pt x="6544" y="9591"/>
                    <a:pt x="6661" y="9796"/>
                    <a:pt x="6779" y="9971"/>
                  </a:cubicBezTo>
                  <a:cubicBezTo>
                    <a:pt x="6853" y="10067"/>
                    <a:pt x="6914" y="10193"/>
                    <a:pt x="7003" y="10296"/>
                  </a:cubicBezTo>
                  <a:cubicBezTo>
                    <a:pt x="7046" y="10368"/>
                    <a:pt x="7078" y="10471"/>
                    <a:pt x="7135" y="10519"/>
                  </a:cubicBezTo>
                  <a:cubicBezTo>
                    <a:pt x="7167" y="10519"/>
                    <a:pt x="7167" y="10573"/>
                    <a:pt x="7195" y="10597"/>
                  </a:cubicBezTo>
                  <a:cubicBezTo>
                    <a:pt x="7224" y="10669"/>
                    <a:pt x="7270" y="10724"/>
                    <a:pt x="7313" y="10796"/>
                  </a:cubicBezTo>
                  <a:cubicBezTo>
                    <a:pt x="7359" y="10850"/>
                    <a:pt x="7402" y="10898"/>
                    <a:pt x="7448" y="10971"/>
                  </a:cubicBezTo>
                  <a:cubicBezTo>
                    <a:pt x="7537" y="11097"/>
                    <a:pt x="7626" y="11248"/>
                    <a:pt x="7729" y="11350"/>
                  </a:cubicBezTo>
                  <a:cubicBezTo>
                    <a:pt x="7790" y="11453"/>
                    <a:pt x="7847" y="11549"/>
                    <a:pt x="7921" y="11627"/>
                  </a:cubicBezTo>
                  <a:cubicBezTo>
                    <a:pt x="8025" y="11778"/>
                    <a:pt x="8132" y="11929"/>
                    <a:pt x="8235" y="12079"/>
                  </a:cubicBezTo>
                  <a:cubicBezTo>
                    <a:pt x="8263" y="12103"/>
                    <a:pt x="8277" y="12151"/>
                    <a:pt x="8292" y="12230"/>
                  </a:cubicBezTo>
                  <a:cubicBezTo>
                    <a:pt x="8310" y="12405"/>
                    <a:pt x="8324" y="12706"/>
                    <a:pt x="8310" y="12929"/>
                  </a:cubicBezTo>
                  <a:cubicBezTo>
                    <a:pt x="8277" y="12880"/>
                    <a:pt x="8263" y="12832"/>
                    <a:pt x="8249" y="12832"/>
                  </a:cubicBezTo>
                  <a:cubicBezTo>
                    <a:pt x="8174" y="12778"/>
                    <a:pt x="8132" y="12658"/>
                    <a:pt x="8057" y="12579"/>
                  </a:cubicBezTo>
                  <a:cubicBezTo>
                    <a:pt x="7953" y="12477"/>
                    <a:pt x="7879" y="12327"/>
                    <a:pt x="7790" y="12230"/>
                  </a:cubicBezTo>
                  <a:cubicBezTo>
                    <a:pt x="7743" y="12206"/>
                    <a:pt x="7715" y="12151"/>
                    <a:pt x="7686" y="12103"/>
                  </a:cubicBezTo>
                  <a:cubicBezTo>
                    <a:pt x="7566" y="11929"/>
                    <a:pt x="7448" y="11778"/>
                    <a:pt x="7331" y="11603"/>
                  </a:cubicBezTo>
                  <a:cubicBezTo>
                    <a:pt x="7224" y="11453"/>
                    <a:pt x="7120" y="11302"/>
                    <a:pt x="7017" y="11151"/>
                  </a:cubicBezTo>
                  <a:cubicBezTo>
                    <a:pt x="6989" y="11097"/>
                    <a:pt x="6957" y="11073"/>
                    <a:pt x="6928" y="11049"/>
                  </a:cubicBezTo>
                  <a:cubicBezTo>
                    <a:pt x="6914" y="11025"/>
                    <a:pt x="6900" y="11001"/>
                    <a:pt x="6885" y="10971"/>
                  </a:cubicBezTo>
                  <a:cubicBezTo>
                    <a:pt x="6796" y="10820"/>
                    <a:pt x="6722" y="10669"/>
                    <a:pt x="6647" y="10519"/>
                  </a:cubicBezTo>
                  <a:cubicBezTo>
                    <a:pt x="6633" y="10495"/>
                    <a:pt x="6618" y="10495"/>
                    <a:pt x="6601" y="10471"/>
                  </a:cubicBezTo>
                  <a:cubicBezTo>
                    <a:pt x="6558" y="10398"/>
                    <a:pt x="6497" y="10344"/>
                    <a:pt x="6469" y="10247"/>
                  </a:cubicBezTo>
                  <a:cubicBezTo>
                    <a:pt x="6441" y="10193"/>
                    <a:pt x="6380" y="10146"/>
                    <a:pt x="6351" y="10097"/>
                  </a:cubicBezTo>
                  <a:cubicBezTo>
                    <a:pt x="6305" y="10043"/>
                    <a:pt x="6277" y="9994"/>
                    <a:pt x="6245" y="9916"/>
                  </a:cubicBezTo>
                  <a:lnTo>
                    <a:pt x="6202" y="9844"/>
                  </a:lnTo>
                  <a:cubicBezTo>
                    <a:pt x="6142" y="9766"/>
                    <a:pt x="6099" y="9669"/>
                    <a:pt x="6052" y="9591"/>
                  </a:cubicBezTo>
                  <a:cubicBezTo>
                    <a:pt x="5978" y="9495"/>
                    <a:pt x="5935" y="9368"/>
                    <a:pt x="5889" y="9265"/>
                  </a:cubicBezTo>
                  <a:cubicBezTo>
                    <a:pt x="5818" y="9139"/>
                    <a:pt x="5743" y="9012"/>
                    <a:pt x="5668" y="8916"/>
                  </a:cubicBezTo>
                  <a:cubicBezTo>
                    <a:pt x="5565" y="8741"/>
                    <a:pt x="5490" y="8488"/>
                    <a:pt x="5387" y="8314"/>
                  </a:cubicBezTo>
                  <a:cubicBezTo>
                    <a:pt x="5312" y="8187"/>
                    <a:pt x="5284" y="8037"/>
                    <a:pt x="5209" y="7934"/>
                  </a:cubicBezTo>
                  <a:cubicBezTo>
                    <a:pt x="5134" y="7784"/>
                    <a:pt x="5059" y="7633"/>
                    <a:pt x="4999" y="7482"/>
                  </a:cubicBezTo>
                  <a:cubicBezTo>
                    <a:pt x="4910" y="7260"/>
                    <a:pt x="4838" y="7030"/>
                    <a:pt x="4763" y="6808"/>
                  </a:cubicBezTo>
                  <a:cubicBezTo>
                    <a:pt x="4750" y="6784"/>
                    <a:pt x="4732" y="6754"/>
                    <a:pt x="4717" y="6705"/>
                  </a:cubicBezTo>
                  <a:cubicBezTo>
                    <a:pt x="4717" y="6603"/>
                    <a:pt x="4689" y="6531"/>
                    <a:pt x="4660" y="6428"/>
                  </a:cubicBezTo>
                  <a:cubicBezTo>
                    <a:pt x="4571" y="6229"/>
                    <a:pt x="4511" y="5976"/>
                    <a:pt x="4450" y="5729"/>
                  </a:cubicBezTo>
                  <a:cubicBezTo>
                    <a:pt x="4422" y="5549"/>
                    <a:pt x="4376" y="5374"/>
                    <a:pt x="4333" y="5199"/>
                  </a:cubicBezTo>
                  <a:cubicBezTo>
                    <a:pt x="4304" y="5025"/>
                    <a:pt x="4287" y="4826"/>
                    <a:pt x="4258" y="4645"/>
                  </a:cubicBezTo>
                  <a:cubicBezTo>
                    <a:pt x="4244" y="4524"/>
                    <a:pt x="4244" y="4398"/>
                    <a:pt x="4229" y="4247"/>
                  </a:cubicBezTo>
                  <a:lnTo>
                    <a:pt x="4229" y="4193"/>
                  </a:lnTo>
                  <a:cubicBezTo>
                    <a:pt x="4272" y="4043"/>
                    <a:pt x="4244" y="3868"/>
                    <a:pt x="4229" y="3693"/>
                  </a:cubicBezTo>
                  <a:cubicBezTo>
                    <a:pt x="4229" y="3645"/>
                    <a:pt x="4244" y="3591"/>
                    <a:pt x="4244" y="3542"/>
                  </a:cubicBezTo>
                  <a:cubicBezTo>
                    <a:pt x="4244" y="3343"/>
                    <a:pt x="4258" y="3139"/>
                    <a:pt x="4244" y="2940"/>
                  </a:cubicBezTo>
                  <a:cubicBezTo>
                    <a:pt x="4244" y="2813"/>
                    <a:pt x="4272" y="2717"/>
                    <a:pt x="4287" y="2614"/>
                  </a:cubicBezTo>
                  <a:cubicBezTo>
                    <a:pt x="4333" y="2416"/>
                    <a:pt x="4361" y="2235"/>
                    <a:pt x="4393" y="2060"/>
                  </a:cubicBezTo>
                  <a:cubicBezTo>
                    <a:pt x="4408" y="1988"/>
                    <a:pt x="4422" y="1934"/>
                    <a:pt x="4436" y="1862"/>
                  </a:cubicBezTo>
                  <a:cubicBezTo>
                    <a:pt x="4482" y="1759"/>
                    <a:pt x="4539" y="1632"/>
                    <a:pt x="4571" y="1536"/>
                  </a:cubicBezTo>
                  <a:cubicBezTo>
                    <a:pt x="4614" y="1410"/>
                    <a:pt x="4660" y="1307"/>
                    <a:pt x="4703" y="1211"/>
                  </a:cubicBezTo>
                  <a:cubicBezTo>
                    <a:pt x="4750" y="1084"/>
                    <a:pt x="4838" y="1060"/>
                    <a:pt x="4895" y="958"/>
                  </a:cubicBezTo>
                  <a:cubicBezTo>
                    <a:pt x="4910" y="934"/>
                    <a:pt x="4910" y="909"/>
                    <a:pt x="4910" y="879"/>
                  </a:cubicBezTo>
                  <a:cubicBezTo>
                    <a:pt x="4942" y="879"/>
                    <a:pt x="4956" y="855"/>
                    <a:pt x="4984" y="831"/>
                  </a:cubicBezTo>
                  <a:cubicBezTo>
                    <a:pt x="4970" y="807"/>
                    <a:pt x="4970" y="783"/>
                    <a:pt x="4970" y="759"/>
                  </a:cubicBezTo>
                  <a:cubicBezTo>
                    <a:pt x="4984" y="759"/>
                    <a:pt x="5030" y="729"/>
                    <a:pt x="5045" y="705"/>
                  </a:cubicBezTo>
                  <a:cubicBezTo>
                    <a:pt x="5087" y="656"/>
                    <a:pt x="5134" y="632"/>
                    <a:pt x="5177" y="608"/>
                  </a:cubicBezTo>
                  <a:cubicBezTo>
                    <a:pt x="5209" y="608"/>
                    <a:pt x="5237" y="608"/>
                    <a:pt x="5251" y="554"/>
                  </a:cubicBezTo>
                  <a:lnTo>
                    <a:pt x="5223" y="506"/>
                  </a:lnTo>
                  <a:cubicBezTo>
                    <a:pt x="5148" y="506"/>
                    <a:pt x="5059" y="554"/>
                    <a:pt x="4999" y="656"/>
                  </a:cubicBezTo>
                  <a:lnTo>
                    <a:pt x="4999" y="705"/>
                  </a:lnTo>
                  <a:cubicBezTo>
                    <a:pt x="4970" y="729"/>
                    <a:pt x="4942" y="759"/>
                    <a:pt x="4910" y="783"/>
                  </a:cubicBezTo>
                  <a:cubicBezTo>
                    <a:pt x="4778" y="879"/>
                    <a:pt x="4660" y="1030"/>
                    <a:pt x="4571" y="1259"/>
                  </a:cubicBezTo>
                  <a:cubicBezTo>
                    <a:pt x="4571" y="1259"/>
                    <a:pt x="4554" y="1283"/>
                    <a:pt x="4554" y="1307"/>
                  </a:cubicBezTo>
                  <a:cubicBezTo>
                    <a:pt x="4511" y="1458"/>
                    <a:pt x="4450" y="1584"/>
                    <a:pt x="4408" y="1735"/>
                  </a:cubicBezTo>
                  <a:cubicBezTo>
                    <a:pt x="4376" y="1813"/>
                    <a:pt x="4361" y="1886"/>
                    <a:pt x="4333" y="1964"/>
                  </a:cubicBezTo>
                  <a:cubicBezTo>
                    <a:pt x="4244" y="2265"/>
                    <a:pt x="4215" y="2591"/>
                    <a:pt x="4155" y="2891"/>
                  </a:cubicBezTo>
                  <a:cubicBezTo>
                    <a:pt x="4141" y="3018"/>
                    <a:pt x="4155" y="3115"/>
                    <a:pt x="4141" y="3241"/>
                  </a:cubicBezTo>
                  <a:cubicBezTo>
                    <a:pt x="4126" y="3392"/>
                    <a:pt x="4141" y="3566"/>
                    <a:pt x="4141" y="3717"/>
                  </a:cubicBezTo>
                  <a:cubicBezTo>
                    <a:pt x="4155" y="3868"/>
                    <a:pt x="4141" y="4043"/>
                    <a:pt x="4141" y="4193"/>
                  </a:cubicBezTo>
                  <a:cubicBezTo>
                    <a:pt x="4141" y="4398"/>
                    <a:pt x="4155" y="4573"/>
                    <a:pt x="4183" y="4747"/>
                  </a:cubicBezTo>
                  <a:cubicBezTo>
                    <a:pt x="4197" y="4922"/>
                    <a:pt x="4244" y="5072"/>
                    <a:pt x="4258" y="5247"/>
                  </a:cubicBezTo>
                  <a:cubicBezTo>
                    <a:pt x="4287" y="5476"/>
                    <a:pt x="4361" y="5675"/>
                    <a:pt x="4393" y="5904"/>
                  </a:cubicBezTo>
                  <a:cubicBezTo>
                    <a:pt x="4408" y="6054"/>
                    <a:pt x="4450" y="6205"/>
                    <a:pt x="4525" y="6332"/>
                  </a:cubicBezTo>
                  <a:cubicBezTo>
                    <a:pt x="4539" y="6482"/>
                    <a:pt x="4600" y="6603"/>
                    <a:pt x="4628" y="6729"/>
                  </a:cubicBezTo>
                  <a:cubicBezTo>
                    <a:pt x="4643" y="6754"/>
                    <a:pt x="4628" y="6784"/>
                    <a:pt x="4643" y="6784"/>
                  </a:cubicBezTo>
                  <a:cubicBezTo>
                    <a:pt x="4675" y="6880"/>
                    <a:pt x="4703" y="6982"/>
                    <a:pt x="4732" y="7109"/>
                  </a:cubicBezTo>
                  <a:cubicBezTo>
                    <a:pt x="4750" y="7181"/>
                    <a:pt x="4778" y="7260"/>
                    <a:pt x="4806" y="7308"/>
                  </a:cubicBezTo>
                  <a:cubicBezTo>
                    <a:pt x="4838" y="7356"/>
                    <a:pt x="4853" y="7386"/>
                    <a:pt x="4867" y="7434"/>
                  </a:cubicBezTo>
                  <a:cubicBezTo>
                    <a:pt x="4910" y="7560"/>
                    <a:pt x="4942" y="7657"/>
                    <a:pt x="4999" y="7759"/>
                  </a:cubicBezTo>
                  <a:cubicBezTo>
                    <a:pt x="5017" y="7784"/>
                    <a:pt x="5017" y="7808"/>
                    <a:pt x="5030" y="7838"/>
                  </a:cubicBezTo>
                  <a:cubicBezTo>
                    <a:pt x="5059" y="7910"/>
                    <a:pt x="5087" y="8037"/>
                    <a:pt x="5148" y="8085"/>
                  </a:cubicBezTo>
                  <a:cubicBezTo>
                    <a:pt x="5177" y="8109"/>
                    <a:pt x="5177" y="8187"/>
                    <a:pt x="5209" y="8235"/>
                  </a:cubicBezTo>
                  <a:cubicBezTo>
                    <a:pt x="5237" y="8290"/>
                    <a:pt x="5266" y="8338"/>
                    <a:pt x="5298" y="8410"/>
                  </a:cubicBezTo>
                  <a:cubicBezTo>
                    <a:pt x="5354" y="8537"/>
                    <a:pt x="5415" y="8663"/>
                    <a:pt x="5476" y="8790"/>
                  </a:cubicBezTo>
                  <a:cubicBezTo>
                    <a:pt x="5565" y="8965"/>
                    <a:pt x="5654" y="9139"/>
                    <a:pt x="5743" y="9314"/>
                  </a:cubicBezTo>
                  <a:cubicBezTo>
                    <a:pt x="5757" y="9344"/>
                    <a:pt x="5771" y="9344"/>
                    <a:pt x="5771" y="9344"/>
                  </a:cubicBezTo>
                  <a:cubicBezTo>
                    <a:pt x="5818" y="9441"/>
                    <a:pt x="5846" y="9519"/>
                    <a:pt x="5889" y="9591"/>
                  </a:cubicBezTo>
                  <a:cubicBezTo>
                    <a:pt x="5949" y="9694"/>
                    <a:pt x="6010" y="9796"/>
                    <a:pt x="6085" y="9916"/>
                  </a:cubicBezTo>
                  <a:cubicBezTo>
                    <a:pt x="6156" y="10043"/>
                    <a:pt x="6230" y="10193"/>
                    <a:pt x="6319" y="10296"/>
                  </a:cubicBezTo>
                  <a:cubicBezTo>
                    <a:pt x="6409" y="10398"/>
                    <a:pt x="6455" y="10573"/>
                    <a:pt x="6558" y="10645"/>
                  </a:cubicBezTo>
                  <a:cubicBezTo>
                    <a:pt x="6586" y="10669"/>
                    <a:pt x="6586" y="10724"/>
                    <a:pt x="6618" y="10748"/>
                  </a:cubicBezTo>
                  <a:cubicBezTo>
                    <a:pt x="6708" y="10947"/>
                    <a:pt x="6825" y="11121"/>
                    <a:pt x="6943" y="11272"/>
                  </a:cubicBezTo>
                  <a:cubicBezTo>
                    <a:pt x="7017" y="11374"/>
                    <a:pt x="7078" y="11477"/>
                    <a:pt x="7152" y="11573"/>
                  </a:cubicBezTo>
                  <a:cubicBezTo>
                    <a:pt x="7299" y="11754"/>
                    <a:pt x="7419" y="11977"/>
                    <a:pt x="7566" y="12128"/>
                  </a:cubicBezTo>
                  <a:cubicBezTo>
                    <a:pt x="7598" y="12175"/>
                    <a:pt x="7612" y="12230"/>
                    <a:pt x="7640" y="12254"/>
                  </a:cubicBezTo>
                  <a:cubicBezTo>
                    <a:pt x="7758" y="12428"/>
                    <a:pt x="7865" y="12555"/>
                    <a:pt x="7982" y="12706"/>
                  </a:cubicBezTo>
                  <a:cubicBezTo>
                    <a:pt x="8085" y="12857"/>
                    <a:pt x="8189" y="12983"/>
                    <a:pt x="8277" y="13133"/>
                  </a:cubicBezTo>
                  <a:cubicBezTo>
                    <a:pt x="8292" y="13158"/>
                    <a:pt x="8310" y="13182"/>
                    <a:pt x="8324" y="13230"/>
                  </a:cubicBezTo>
                  <a:lnTo>
                    <a:pt x="8324" y="13332"/>
                  </a:lnTo>
                  <a:cubicBezTo>
                    <a:pt x="8189" y="13158"/>
                    <a:pt x="8071" y="13007"/>
                    <a:pt x="7968" y="12857"/>
                  </a:cubicBezTo>
                  <a:cubicBezTo>
                    <a:pt x="7847" y="12706"/>
                    <a:pt x="7729" y="12555"/>
                    <a:pt x="7612" y="12405"/>
                  </a:cubicBezTo>
                  <a:cubicBezTo>
                    <a:pt x="7598" y="12381"/>
                    <a:pt x="7566" y="12356"/>
                    <a:pt x="7551" y="12302"/>
                  </a:cubicBezTo>
                  <a:cubicBezTo>
                    <a:pt x="7462" y="12175"/>
                    <a:pt x="7387" y="12079"/>
                    <a:pt x="7299" y="11953"/>
                  </a:cubicBezTo>
                  <a:cubicBezTo>
                    <a:pt x="7242" y="11850"/>
                    <a:pt x="7181" y="11778"/>
                    <a:pt x="7120" y="11699"/>
                  </a:cubicBezTo>
                  <a:cubicBezTo>
                    <a:pt x="7063" y="11627"/>
                    <a:pt x="6989" y="11525"/>
                    <a:pt x="6928" y="11453"/>
                  </a:cubicBezTo>
                  <a:cubicBezTo>
                    <a:pt x="6811" y="11248"/>
                    <a:pt x="6676" y="11073"/>
                    <a:pt x="6572" y="10850"/>
                  </a:cubicBezTo>
                  <a:cubicBezTo>
                    <a:pt x="6529" y="10748"/>
                    <a:pt x="6469" y="10699"/>
                    <a:pt x="6423" y="10621"/>
                  </a:cubicBezTo>
                  <a:cubicBezTo>
                    <a:pt x="6409" y="10597"/>
                    <a:pt x="6394" y="10573"/>
                    <a:pt x="6380" y="10549"/>
                  </a:cubicBezTo>
                  <a:cubicBezTo>
                    <a:pt x="6262" y="10398"/>
                    <a:pt x="6156" y="10218"/>
                    <a:pt x="6038" y="10043"/>
                  </a:cubicBezTo>
                  <a:cubicBezTo>
                    <a:pt x="5963" y="9893"/>
                    <a:pt x="5889" y="9742"/>
                    <a:pt x="5800" y="9591"/>
                  </a:cubicBezTo>
                  <a:cubicBezTo>
                    <a:pt x="5728" y="9441"/>
                    <a:pt x="5639" y="9290"/>
                    <a:pt x="5551" y="9139"/>
                  </a:cubicBezTo>
                  <a:cubicBezTo>
                    <a:pt x="5476" y="9012"/>
                    <a:pt x="5415" y="8892"/>
                    <a:pt x="5354" y="8741"/>
                  </a:cubicBezTo>
                  <a:cubicBezTo>
                    <a:pt x="5298" y="8615"/>
                    <a:pt x="5237" y="8513"/>
                    <a:pt x="5177" y="8386"/>
                  </a:cubicBezTo>
                  <a:cubicBezTo>
                    <a:pt x="5162" y="8338"/>
                    <a:pt x="5148" y="8290"/>
                    <a:pt x="5120" y="8235"/>
                  </a:cubicBezTo>
                  <a:cubicBezTo>
                    <a:pt x="5087" y="8187"/>
                    <a:pt x="5059" y="8109"/>
                    <a:pt x="5030" y="8061"/>
                  </a:cubicBezTo>
                  <a:cubicBezTo>
                    <a:pt x="4984" y="7934"/>
                    <a:pt x="4942" y="7838"/>
                    <a:pt x="4895" y="7735"/>
                  </a:cubicBezTo>
                  <a:cubicBezTo>
                    <a:pt x="4867" y="7633"/>
                    <a:pt x="4821" y="7560"/>
                    <a:pt x="4778" y="7482"/>
                  </a:cubicBezTo>
                  <a:cubicBezTo>
                    <a:pt x="4750" y="7410"/>
                    <a:pt x="4717" y="7356"/>
                    <a:pt x="4703" y="7283"/>
                  </a:cubicBezTo>
                  <a:cubicBezTo>
                    <a:pt x="4628" y="7030"/>
                    <a:pt x="4554" y="6784"/>
                    <a:pt x="4482" y="6531"/>
                  </a:cubicBezTo>
                  <a:cubicBezTo>
                    <a:pt x="4464" y="6452"/>
                    <a:pt x="4450" y="6404"/>
                    <a:pt x="4408" y="6356"/>
                  </a:cubicBezTo>
                  <a:cubicBezTo>
                    <a:pt x="4393" y="6332"/>
                    <a:pt x="4376" y="6253"/>
                    <a:pt x="4361" y="6205"/>
                  </a:cubicBezTo>
                  <a:cubicBezTo>
                    <a:pt x="4333" y="6054"/>
                    <a:pt x="4304" y="5904"/>
                    <a:pt x="4272" y="5753"/>
                  </a:cubicBezTo>
                  <a:cubicBezTo>
                    <a:pt x="4215" y="5524"/>
                    <a:pt x="4169" y="5301"/>
                    <a:pt x="4141" y="5048"/>
                  </a:cubicBezTo>
                  <a:cubicBezTo>
                    <a:pt x="4094" y="4826"/>
                    <a:pt x="4052" y="4596"/>
                    <a:pt x="4066" y="4374"/>
                  </a:cubicBezTo>
                  <a:cubicBezTo>
                    <a:pt x="4066" y="4296"/>
                    <a:pt x="4080" y="4247"/>
                    <a:pt x="4080" y="4193"/>
                  </a:cubicBezTo>
                  <a:cubicBezTo>
                    <a:pt x="4066" y="4097"/>
                    <a:pt x="4066" y="3994"/>
                    <a:pt x="4066" y="3892"/>
                  </a:cubicBezTo>
                  <a:cubicBezTo>
                    <a:pt x="4037" y="3741"/>
                    <a:pt x="4066" y="3591"/>
                    <a:pt x="4066" y="3440"/>
                  </a:cubicBezTo>
                  <a:cubicBezTo>
                    <a:pt x="4066" y="3368"/>
                    <a:pt x="4080" y="3289"/>
                    <a:pt x="4066" y="3217"/>
                  </a:cubicBezTo>
                  <a:cubicBezTo>
                    <a:pt x="4052" y="3090"/>
                    <a:pt x="4066" y="2964"/>
                    <a:pt x="4066" y="2837"/>
                  </a:cubicBezTo>
                  <a:cubicBezTo>
                    <a:pt x="4080" y="2687"/>
                    <a:pt x="4094" y="2566"/>
                    <a:pt x="4141" y="2440"/>
                  </a:cubicBezTo>
                  <a:cubicBezTo>
                    <a:pt x="4155" y="2385"/>
                    <a:pt x="4155" y="2313"/>
                    <a:pt x="4169" y="2235"/>
                  </a:cubicBezTo>
                  <a:cubicBezTo>
                    <a:pt x="4183" y="2139"/>
                    <a:pt x="4215" y="2036"/>
                    <a:pt x="4244" y="1909"/>
                  </a:cubicBezTo>
                  <a:cubicBezTo>
                    <a:pt x="4258" y="1837"/>
                    <a:pt x="4272" y="1759"/>
                    <a:pt x="4304" y="1710"/>
                  </a:cubicBezTo>
                  <a:cubicBezTo>
                    <a:pt x="4319" y="1609"/>
                    <a:pt x="4361" y="1536"/>
                    <a:pt x="4393" y="1434"/>
                  </a:cubicBezTo>
                  <a:cubicBezTo>
                    <a:pt x="4464" y="1235"/>
                    <a:pt x="4554" y="1060"/>
                    <a:pt x="4628" y="831"/>
                  </a:cubicBezTo>
                  <a:cubicBezTo>
                    <a:pt x="4792" y="783"/>
                    <a:pt x="4867" y="554"/>
                    <a:pt x="4984" y="379"/>
                  </a:cubicBezTo>
                  <a:cubicBezTo>
                    <a:pt x="5030" y="379"/>
                    <a:pt x="5087" y="356"/>
                    <a:pt x="5148" y="307"/>
                  </a:cubicBezTo>
                  <a:cubicBezTo>
                    <a:pt x="5194" y="229"/>
                    <a:pt x="5266" y="253"/>
                    <a:pt x="5326" y="229"/>
                  </a:cubicBezTo>
                  <a:cubicBezTo>
                    <a:pt x="5354" y="229"/>
                    <a:pt x="5401" y="204"/>
                    <a:pt x="5415" y="204"/>
                  </a:cubicBezTo>
                  <a:close/>
                  <a:moveTo>
                    <a:pt x="8502" y="12453"/>
                  </a:moveTo>
                  <a:cubicBezTo>
                    <a:pt x="8559" y="12477"/>
                    <a:pt x="8605" y="12555"/>
                    <a:pt x="8634" y="12603"/>
                  </a:cubicBezTo>
                  <a:cubicBezTo>
                    <a:pt x="8634" y="12857"/>
                    <a:pt x="8666" y="13110"/>
                    <a:pt x="8648" y="13410"/>
                  </a:cubicBezTo>
                  <a:cubicBezTo>
                    <a:pt x="8591" y="13332"/>
                    <a:pt x="8559" y="13284"/>
                    <a:pt x="8530" y="13230"/>
                  </a:cubicBezTo>
                  <a:cubicBezTo>
                    <a:pt x="8487" y="12983"/>
                    <a:pt x="8516" y="12730"/>
                    <a:pt x="8502" y="12453"/>
                  </a:cubicBezTo>
                  <a:close/>
                  <a:moveTo>
                    <a:pt x="9687" y="12983"/>
                  </a:moveTo>
                  <a:cubicBezTo>
                    <a:pt x="9823" y="13055"/>
                    <a:pt x="9894" y="13230"/>
                    <a:pt x="10015" y="13356"/>
                  </a:cubicBezTo>
                  <a:lnTo>
                    <a:pt x="10015" y="13507"/>
                  </a:lnTo>
                  <a:cubicBezTo>
                    <a:pt x="9969" y="13435"/>
                    <a:pt x="9940" y="13410"/>
                    <a:pt x="9912" y="13381"/>
                  </a:cubicBezTo>
                  <a:cubicBezTo>
                    <a:pt x="9851" y="13309"/>
                    <a:pt x="9805" y="13260"/>
                    <a:pt x="9748" y="13206"/>
                  </a:cubicBezTo>
                  <a:cubicBezTo>
                    <a:pt x="9702" y="13182"/>
                    <a:pt x="9702" y="13133"/>
                    <a:pt x="9673" y="13110"/>
                  </a:cubicBezTo>
                  <a:cubicBezTo>
                    <a:pt x="9659" y="13055"/>
                    <a:pt x="9659" y="13031"/>
                    <a:pt x="9687" y="12983"/>
                  </a:cubicBezTo>
                  <a:close/>
                  <a:moveTo>
                    <a:pt x="9406" y="13079"/>
                  </a:moveTo>
                  <a:cubicBezTo>
                    <a:pt x="9481" y="13110"/>
                    <a:pt x="9509" y="13230"/>
                    <a:pt x="9584" y="13284"/>
                  </a:cubicBezTo>
                  <a:cubicBezTo>
                    <a:pt x="9570" y="13381"/>
                    <a:pt x="9570" y="13507"/>
                    <a:pt x="9556" y="13634"/>
                  </a:cubicBezTo>
                  <a:cubicBezTo>
                    <a:pt x="9481" y="13634"/>
                    <a:pt x="9449" y="13507"/>
                    <a:pt x="9406" y="13435"/>
                  </a:cubicBezTo>
                  <a:lnTo>
                    <a:pt x="9406" y="13079"/>
                  </a:lnTo>
                  <a:close/>
                  <a:moveTo>
                    <a:pt x="8530" y="13483"/>
                  </a:moveTo>
                  <a:cubicBezTo>
                    <a:pt x="8619" y="13531"/>
                    <a:pt x="8648" y="13609"/>
                    <a:pt x="8648" y="13736"/>
                  </a:cubicBezTo>
                  <a:cubicBezTo>
                    <a:pt x="8544" y="13712"/>
                    <a:pt x="8516" y="13634"/>
                    <a:pt x="8530" y="13483"/>
                  </a:cubicBezTo>
                  <a:close/>
                  <a:moveTo>
                    <a:pt x="8872" y="13007"/>
                  </a:moveTo>
                  <a:cubicBezTo>
                    <a:pt x="8961" y="13007"/>
                    <a:pt x="9004" y="13110"/>
                    <a:pt x="9050" y="13182"/>
                  </a:cubicBezTo>
                  <a:cubicBezTo>
                    <a:pt x="9036" y="13435"/>
                    <a:pt x="9036" y="13658"/>
                    <a:pt x="9022" y="13887"/>
                  </a:cubicBezTo>
                  <a:cubicBezTo>
                    <a:pt x="8975" y="13833"/>
                    <a:pt x="8933" y="13760"/>
                    <a:pt x="8872" y="13712"/>
                  </a:cubicBezTo>
                  <a:cubicBezTo>
                    <a:pt x="8858" y="13634"/>
                    <a:pt x="8901" y="13531"/>
                    <a:pt x="8858" y="13459"/>
                  </a:cubicBezTo>
                  <a:cubicBezTo>
                    <a:pt x="8915" y="13332"/>
                    <a:pt x="8872" y="13158"/>
                    <a:pt x="8872" y="13007"/>
                  </a:cubicBezTo>
                  <a:close/>
                  <a:moveTo>
                    <a:pt x="9687" y="13381"/>
                  </a:moveTo>
                  <a:cubicBezTo>
                    <a:pt x="9791" y="13531"/>
                    <a:pt x="9894" y="13634"/>
                    <a:pt x="10015" y="13784"/>
                  </a:cubicBezTo>
                  <a:cubicBezTo>
                    <a:pt x="10029" y="13862"/>
                    <a:pt x="10015" y="13959"/>
                    <a:pt x="10001" y="14061"/>
                  </a:cubicBezTo>
                  <a:cubicBezTo>
                    <a:pt x="9865" y="14013"/>
                    <a:pt x="9748" y="13887"/>
                    <a:pt x="9673" y="13681"/>
                  </a:cubicBezTo>
                  <a:cubicBezTo>
                    <a:pt x="9673" y="13609"/>
                    <a:pt x="9645" y="13507"/>
                    <a:pt x="9687" y="13381"/>
                  </a:cubicBezTo>
                  <a:close/>
                  <a:moveTo>
                    <a:pt x="9182" y="13332"/>
                  </a:moveTo>
                  <a:cubicBezTo>
                    <a:pt x="9200" y="13356"/>
                    <a:pt x="9228" y="13381"/>
                    <a:pt x="9228" y="13410"/>
                  </a:cubicBezTo>
                  <a:cubicBezTo>
                    <a:pt x="9242" y="13585"/>
                    <a:pt x="9257" y="13760"/>
                    <a:pt x="9228" y="13935"/>
                  </a:cubicBezTo>
                  <a:cubicBezTo>
                    <a:pt x="9228" y="13983"/>
                    <a:pt x="9228" y="14037"/>
                    <a:pt x="9214" y="14110"/>
                  </a:cubicBezTo>
                  <a:cubicBezTo>
                    <a:pt x="9182" y="14085"/>
                    <a:pt x="9168" y="14061"/>
                    <a:pt x="9139" y="14037"/>
                  </a:cubicBezTo>
                  <a:cubicBezTo>
                    <a:pt x="9153" y="13808"/>
                    <a:pt x="9168" y="13585"/>
                    <a:pt x="9182" y="13332"/>
                  </a:cubicBezTo>
                  <a:close/>
                  <a:moveTo>
                    <a:pt x="8872" y="13935"/>
                  </a:moveTo>
                  <a:cubicBezTo>
                    <a:pt x="8915" y="13983"/>
                    <a:pt x="8961" y="14013"/>
                    <a:pt x="9004" y="14061"/>
                  </a:cubicBezTo>
                  <a:lnTo>
                    <a:pt x="9004" y="14188"/>
                  </a:lnTo>
                  <a:cubicBezTo>
                    <a:pt x="8901" y="14164"/>
                    <a:pt x="8858" y="14061"/>
                    <a:pt x="8872" y="13935"/>
                  </a:cubicBezTo>
                  <a:close/>
                  <a:moveTo>
                    <a:pt x="10161" y="13911"/>
                  </a:moveTo>
                  <a:cubicBezTo>
                    <a:pt x="10222" y="13983"/>
                    <a:pt x="10222" y="14085"/>
                    <a:pt x="10161" y="14260"/>
                  </a:cubicBezTo>
                  <a:cubicBezTo>
                    <a:pt x="10147" y="14236"/>
                    <a:pt x="10132" y="14188"/>
                    <a:pt x="10118" y="14164"/>
                  </a:cubicBezTo>
                  <a:cubicBezTo>
                    <a:pt x="10161" y="14085"/>
                    <a:pt x="10104" y="13983"/>
                    <a:pt x="10161" y="13911"/>
                  </a:cubicBezTo>
                  <a:close/>
                  <a:moveTo>
                    <a:pt x="9408" y="13631"/>
                  </a:moveTo>
                  <a:cubicBezTo>
                    <a:pt x="9466" y="13631"/>
                    <a:pt x="9495" y="13739"/>
                    <a:pt x="9543" y="13739"/>
                  </a:cubicBezTo>
                  <a:cubicBezTo>
                    <a:pt x="9547" y="13739"/>
                    <a:pt x="9551" y="13738"/>
                    <a:pt x="9556" y="13736"/>
                  </a:cubicBezTo>
                  <a:cubicBezTo>
                    <a:pt x="9599" y="13862"/>
                    <a:pt x="9556" y="13959"/>
                    <a:pt x="9556" y="14061"/>
                  </a:cubicBezTo>
                  <a:cubicBezTo>
                    <a:pt x="9570" y="14188"/>
                    <a:pt x="9556" y="14284"/>
                    <a:pt x="9538" y="14387"/>
                  </a:cubicBezTo>
                  <a:lnTo>
                    <a:pt x="9538" y="14465"/>
                  </a:lnTo>
                  <a:cubicBezTo>
                    <a:pt x="9481" y="14411"/>
                    <a:pt x="9435" y="14338"/>
                    <a:pt x="9378" y="14260"/>
                  </a:cubicBezTo>
                  <a:cubicBezTo>
                    <a:pt x="9378" y="14061"/>
                    <a:pt x="9378" y="13862"/>
                    <a:pt x="9392" y="13634"/>
                  </a:cubicBezTo>
                  <a:cubicBezTo>
                    <a:pt x="9397" y="13632"/>
                    <a:pt x="9403" y="13631"/>
                    <a:pt x="9408" y="13631"/>
                  </a:cubicBezTo>
                  <a:close/>
                  <a:moveTo>
                    <a:pt x="9153" y="14236"/>
                  </a:moveTo>
                  <a:cubicBezTo>
                    <a:pt x="9182" y="14260"/>
                    <a:pt x="9200" y="14284"/>
                    <a:pt x="9214" y="14314"/>
                  </a:cubicBezTo>
                  <a:lnTo>
                    <a:pt x="9214" y="14489"/>
                  </a:lnTo>
                  <a:cubicBezTo>
                    <a:pt x="9182" y="14435"/>
                    <a:pt x="9168" y="14411"/>
                    <a:pt x="9139" y="14387"/>
                  </a:cubicBezTo>
                  <a:cubicBezTo>
                    <a:pt x="9153" y="14338"/>
                    <a:pt x="9153" y="14314"/>
                    <a:pt x="9153" y="14236"/>
                  </a:cubicBezTo>
                  <a:close/>
                  <a:moveTo>
                    <a:pt x="9378" y="14513"/>
                  </a:moveTo>
                  <a:cubicBezTo>
                    <a:pt x="9509" y="14585"/>
                    <a:pt x="9538" y="14664"/>
                    <a:pt x="9495" y="14790"/>
                  </a:cubicBezTo>
                  <a:cubicBezTo>
                    <a:pt x="9449" y="14736"/>
                    <a:pt x="9406" y="14664"/>
                    <a:pt x="9346" y="14616"/>
                  </a:cubicBezTo>
                  <a:cubicBezTo>
                    <a:pt x="9360" y="14562"/>
                    <a:pt x="9378" y="14537"/>
                    <a:pt x="9378" y="14513"/>
                  </a:cubicBezTo>
                  <a:close/>
                  <a:moveTo>
                    <a:pt x="9659" y="13911"/>
                  </a:moveTo>
                  <a:cubicBezTo>
                    <a:pt x="9776" y="13983"/>
                    <a:pt x="9880" y="14085"/>
                    <a:pt x="9983" y="14236"/>
                  </a:cubicBezTo>
                  <a:cubicBezTo>
                    <a:pt x="10015" y="14435"/>
                    <a:pt x="10015" y="14664"/>
                    <a:pt x="9940" y="14862"/>
                  </a:cubicBezTo>
                  <a:cubicBezTo>
                    <a:pt x="9912" y="14839"/>
                    <a:pt x="9865" y="14815"/>
                    <a:pt x="9837" y="14790"/>
                  </a:cubicBezTo>
                  <a:cubicBezTo>
                    <a:pt x="9805" y="14766"/>
                    <a:pt x="9776" y="14712"/>
                    <a:pt x="9748" y="14688"/>
                  </a:cubicBezTo>
                  <a:cubicBezTo>
                    <a:pt x="9702" y="14640"/>
                    <a:pt x="9673" y="14585"/>
                    <a:pt x="9627" y="14537"/>
                  </a:cubicBezTo>
                  <a:cubicBezTo>
                    <a:pt x="9645" y="14314"/>
                    <a:pt x="9645" y="14110"/>
                    <a:pt x="9659" y="13911"/>
                  </a:cubicBezTo>
                  <a:close/>
                  <a:moveTo>
                    <a:pt x="10161" y="14387"/>
                  </a:moveTo>
                  <a:cubicBezTo>
                    <a:pt x="10207" y="14585"/>
                    <a:pt x="10193" y="14790"/>
                    <a:pt x="10132" y="14989"/>
                  </a:cubicBezTo>
                  <a:cubicBezTo>
                    <a:pt x="10104" y="14965"/>
                    <a:pt x="10090" y="14965"/>
                    <a:pt x="10072" y="14941"/>
                  </a:cubicBezTo>
                  <a:cubicBezTo>
                    <a:pt x="10104" y="14766"/>
                    <a:pt x="10118" y="14562"/>
                    <a:pt x="10132" y="14387"/>
                  </a:cubicBezTo>
                  <a:close/>
                  <a:moveTo>
                    <a:pt x="9647" y="14781"/>
                  </a:moveTo>
                  <a:cubicBezTo>
                    <a:pt x="9661" y="14781"/>
                    <a:pt x="9675" y="14793"/>
                    <a:pt x="9687" y="14815"/>
                  </a:cubicBezTo>
                  <a:cubicBezTo>
                    <a:pt x="9762" y="14887"/>
                    <a:pt x="9837" y="14965"/>
                    <a:pt x="9926" y="15068"/>
                  </a:cubicBezTo>
                  <a:cubicBezTo>
                    <a:pt x="9926" y="15068"/>
                    <a:pt x="9926" y="15092"/>
                    <a:pt x="9940" y="15115"/>
                  </a:cubicBezTo>
                  <a:cubicBezTo>
                    <a:pt x="9922" y="15144"/>
                    <a:pt x="9905" y="15154"/>
                    <a:pt x="9887" y="15154"/>
                  </a:cubicBezTo>
                  <a:cubicBezTo>
                    <a:pt x="9860" y="15154"/>
                    <a:pt x="9833" y="15130"/>
                    <a:pt x="9805" y="15115"/>
                  </a:cubicBezTo>
                  <a:cubicBezTo>
                    <a:pt x="9734" y="15037"/>
                    <a:pt x="9659" y="14965"/>
                    <a:pt x="9599" y="14839"/>
                  </a:cubicBezTo>
                  <a:cubicBezTo>
                    <a:pt x="9614" y="14798"/>
                    <a:pt x="9631" y="14781"/>
                    <a:pt x="9647" y="14781"/>
                  </a:cubicBezTo>
                  <a:close/>
                  <a:moveTo>
                    <a:pt x="11925" y="8503"/>
                  </a:moveTo>
                  <a:cubicBezTo>
                    <a:pt x="11940" y="8503"/>
                    <a:pt x="11957" y="8506"/>
                    <a:pt x="11973" y="8513"/>
                  </a:cubicBezTo>
                  <a:lnTo>
                    <a:pt x="12048" y="8513"/>
                  </a:lnTo>
                  <a:cubicBezTo>
                    <a:pt x="12073" y="8506"/>
                    <a:pt x="12098" y="8503"/>
                    <a:pt x="12122" y="8503"/>
                  </a:cubicBezTo>
                  <a:cubicBezTo>
                    <a:pt x="12196" y="8503"/>
                    <a:pt x="12266" y="8532"/>
                    <a:pt x="12343" y="8591"/>
                  </a:cubicBezTo>
                  <a:lnTo>
                    <a:pt x="12358" y="8561"/>
                  </a:lnTo>
                  <a:cubicBezTo>
                    <a:pt x="12418" y="8639"/>
                    <a:pt x="12475" y="8687"/>
                    <a:pt x="12521" y="8741"/>
                  </a:cubicBezTo>
                  <a:cubicBezTo>
                    <a:pt x="12507" y="8862"/>
                    <a:pt x="12475" y="8940"/>
                    <a:pt x="12461" y="9012"/>
                  </a:cubicBezTo>
                  <a:cubicBezTo>
                    <a:pt x="12418" y="9012"/>
                    <a:pt x="12418" y="9012"/>
                    <a:pt x="12372" y="8838"/>
                  </a:cubicBezTo>
                  <a:cubicBezTo>
                    <a:pt x="12343" y="8862"/>
                    <a:pt x="12329" y="8892"/>
                    <a:pt x="12297" y="8916"/>
                  </a:cubicBezTo>
                  <a:cubicBezTo>
                    <a:pt x="12268" y="8916"/>
                    <a:pt x="12240" y="8892"/>
                    <a:pt x="12226" y="8892"/>
                  </a:cubicBezTo>
                  <a:cubicBezTo>
                    <a:pt x="12315" y="8989"/>
                    <a:pt x="12343" y="9139"/>
                    <a:pt x="12315" y="9314"/>
                  </a:cubicBezTo>
                  <a:cubicBezTo>
                    <a:pt x="12315" y="9314"/>
                    <a:pt x="12329" y="9344"/>
                    <a:pt x="12343" y="9344"/>
                  </a:cubicBezTo>
                  <a:lnTo>
                    <a:pt x="12343" y="9543"/>
                  </a:lnTo>
                  <a:cubicBezTo>
                    <a:pt x="12343" y="9543"/>
                    <a:pt x="12329" y="9591"/>
                    <a:pt x="12315" y="9615"/>
                  </a:cubicBezTo>
                  <a:cubicBezTo>
                    <a:pt x="12208" y="9591"/>
                    <a:pt x="12194" y="9567"/>
                    <a:pt x="12194" y="9416"/>
                  </a:cubicBezTo>
                  <a:cubicBezTo>
                    <a:pt x="12165" y="9441"/>
                    <a:pt x="12137" y="9441"/>
                    <a:pt x="12105" y="9464"/>
                  </a:cubicBezTo>
                  <a:cubicBezTo>
                    <a:pt x="12088" y="9464"/>
                    <a:pt x="12066" y="9483"/>
                    <a:pt x="12044" y="9483"/>
                  </a:cubicBezTo>
                  <a:cubicBezTo>
                    <a:pt x="12029" y="9483"/>
                    <a:pt x="12014" y="9473"/>
                    <a:pt x="12001" y="9441"/>
                  </a:cubicBezTo>
                  <a:cubicBezTo>
                    <a:pt x="11987" y="9314"/>
                    <a:pt x="11973" y="9163"/>
                    <a:pt x="11959" y="9012"/>
                  </a:cubicBezTo>
                  <a:cubicBezTo>
                    <a:pt x="12016" y="8916"/>
                    <a:pt x="12062" y="8916"/>
                    <a:pt x="12119" y="8916"/>
                  </a:cubicBezTo>
                  <a:cubicBezTo>
                    <a:pt x="12076" y="8892"/>
                    <a:pt x="12016" y="8838"/>
                    <a:pt x="11959" y="8790"/>
                  </a:cubicBezTo>
                  <a:cubicBezTo>
                    <a:pt x="11941" y="8814"/>
                    <a:pt x="11927" y="8838"/>
                    <a:pt x="11898" y="8892"/>
                  </a:cubicBezTo>
                  <a:cubicBezTo>
                    <a:pt x="11913" y="8965"/>
                    <a:pt x="11927" y="9043"/>
                    <a:pt x="11941" y="9091"/>
                  </a:cubicBezTo>
                  <a:lnTo>
                    <a:pt x="11941" y="9615"/>
                  </a:lnTo>
                  <a:cubicBezTo>
                    <a:pt x="11959" y="9669"/>
                    <a:pt x="11987" y="9717"/>
                    <a:pt x="11941" y="9796"/>
                  </a:cubicBezTo>
                  <a:cubicBezTo>
                    <a:pt x="11927" y="9820"/>
                    <a:pt x="11941" y="9868"/>
                    <a:pt x="11941" y="9893"/>
                  </a:cubicBezTo>
                  <a:cubicBezTo>
                    <a:pt x="11941" y="9916"/>
                    <a:pt x="11959" y="9947"/>
                    <a:pt x="11959" y="9947"/>
                  </a:cubicBezTo>
                  <a:cubicBezTo>
                    <a:pt x="12062" y="9994"/>
                    <a:pt x="12048" y="10146"/>
                    <a:pt x="12076" y="10247"/>
                  </a:cubicBezTo>
                  <a:cubicBezTo>
                    <a:pt x="12105" y="10368"/>
                    <a:pt x="12137" y="10495"/>
                    <a:pt x="12165" y="10621"/>
                  </a:cubicBezTo>
                  <a:cubicBezTo>
                    <a:pt x="12165" y="10423"/>
                    <a:pt x="12105" y="10247"/>
                    <a:pt x="12076" y="10019"/>
                  </a:cubicBezTo>
                  <a:cubicBezTo>
                    <a:pt x="12180" y="10043"/>
                    <a:pt x="12254" y="10097"/>
                    <a:pt x="12315" y="10169"/>
                  </a:cubicBezTo>
                  <a:cubicBezTo>
                    <a:pt x="12358" y="10218"/>
                    <a:pt x="12386" y="10296"/>
                    <a:pt x="12432" y="10320"/>
                  </a:cubicBezTo>
                  <a:cubicBezTo>
                    <a:pt x="12507" y="10368"/>
                    <a:pt x="12535" y="10446"/>
                    <a:pt x="12550" y="10573"/>
                  </a:cubicBezTo>
                  <a:cubicBezTo>
                    <a:pt x="12564" y="10724"/>
                    <a:pt x="12596" y="10875"/>
                    <a:pt x="12625" y="11025"/>
                  </a:cubicBezTo>
                  <a:cubicBezTo>
                    <a:pt x="12653" y="11073"/>
                    <a:pt x="12653" y="11175"/>
                    <a:pt x="12671" y="11248"/>
                  </a:cubicBezTo>
                  <a:cubicBezTo>
                    <a:pt x="12685" y="11350"/>
                    <a:pt x="12699" y="11477"/>
                    <a:pt x="12728" y="11549"/>
                  </a:cubicBezTo>
                  <a:cubicBezTo>
                    <a:pt x="12742" y="11652"/>
                    <a:pt x="12760" y="11699"/>
                    <a:pt x="12742" y="11802"/>
                  </a:cubicBezTo>
                  <a:cubicBezTo>
                    <a:pt x="12728" y="11904"/>
                    <a:pt x="12774" y="12025"/>
                    <a:pt x="12788" y="12128"/>
                  </a:cubicBezTo>
                  <a:cubicBezTo>
                    <a:pt x="12803" y="12302"/>
                    <a:pt x="12831" y="12477"/>
                    <a:pt x="12803" y="12658"/>
                  </a:cubicBezTo>
                  <a:cubicBezTo>
                    <a:pt x="12788" y="12808"/>
                    <a:pt x="12817" y="12959"/>
                    <a:pt x="12803" y="13110"/>
                  </a:cubicBezTo>
                  <a:cubicBezTo>
                    <a:pt x="12803" y="13133"/>
                    <a:pt x="12817" y="13182"/>
                    <a:pt x="12831" y="13230"/>
                  </a:cubicBezTo>
                  <a:cubicBezTo>
                    <a:pt x="12849" y="13381"/>
                    <a:pt x="12788" y="13483"/>
                    <a:pt x="12788" y="13634"/>
                  </a:cubicBezTo>
                  <a:cubicBezTo>
                    <a:pt x="12788" y="13760"/>
                    <a:pt x="12760" y="13887"/>
                    <a:pt x="12742" y="14013"/>
                  </a:cubicBezTo>
                  <a:cubicBezTo>
                    <a:pt x="12728" y="14037"/>
                    <a:pt x="12714" y="14037"/>
                    <a:pt x="12699" y="14061"/>
                  </a:cubicBezTo>
                  <a:cubicBezTo>
                    <a:pt x="12728" y="14212"/>
                    <a:pt x="12714" y="14314"/>
                    <a:pt x="12653" y="14387"/>
                  </a:cubicBezTo>
                  <a:lnTo>
                    <a:pt x="12653" y="14411"/>
                  </a:lnTo>
                  <a:cubicBezTo>
                    <a:pt x="12714" y="14338"/>
                    <a:pt x="12760" y="14260"/>
                    <a:pt x="12742" y="14133"/>
                  </a:cubicBezTo>
                  <a:cubicBezTo>
                    <a:pt x="12728" y="14061"/>
                    <a:pt x="12774" y="14037"/>
                    <a:pt x="12788" y="13959"/>
                  </a:cubicBezTo>
                  <a:cubicBezTo>
                    <a:pt x="12803" y="13784"/>
                    <a:pt x="12863" y="13634"/>
                    <a:pt x="12863" y="13435"/>
                  </a:cubicBezTo>
                  <a:cubicBezTo>
                    <a:pt x="12863" y="13381"/>
                    <a:pt x="12877" y="13309"/>
                    <a:pt x="12892" y="13260"/>
                  </a:cubicBezTo>
                  <a:cubicBezTo>
                    <a:pt x="12920" y="13158"/>
                    <a:pt x="12906" y="13055"/>
                    <a:pt x="12892" y="12959"/>
                  </a:cubicBezTo>
                  <a:cubicBezTo>
                    <a:pt x="12863" y="12857"/>
                    <a:pt x="12877" y="12754"/>
                    <a:pt x="12877" y="12658"/>
                  </a:cubicBezTo>
                  <a:cubicBezTo>
                    <a:pt x="12892" y="12579"/>
                    <a:pt x="12892" y="12507"/>
                    <a:pt x="12877" y="12405"/>
                  </a:cubicBezTo>
                  <a:cubicBezTo>
                    <a:pt x="12863" y="12327"/>
                    <a:pt x="12877" y="12254"/>
                    <a:pt x="12863" y="12206"/>
                  </a:cubicBezTo>
                  <a:cubicBezTo>
                    <a:pt x="12863" y="12128"/>
                    <a:pt x="12849" y="12079"/>
                    <a:pt x="12831" y="12025"/>
                  </a:cubicBezTo>
                  <a:cubicBezTo>
                    <a:pt x="12849" y="11953"/>
                    <a:pt x="12849" y="11875"/>
                    <a:pt x="12817" y="11802"/>
                  </a:cubicBezTo>
                  <a:lnTo>
                    <a:pt x="12817" y="11754"/>
                  </a:lnTo>
                  <a:cubicBezTo>
                    <a:pt x="12803" y="11699"/>
                    <a:pt x="12803" y="11676"/>
                    <a:pt x="12803" y="11627"/>
                  </a:cubicBezTo>
                  <a:cubicBezTo>
                    <a:pt x="12803" y="11627"/>
                    <a:pt x="12788" y="11627"/>
                    <a:pt x="12788" y="11603"/>
                  </a:cubicBezTo>
                  <a:cubicBezTo>
                    <a:pt x="12774" y="11477"/>
                    <a:pt x="12760" y="11326"/>
                    <a:pt x="12742" y="11200"/>
                  </a:cubicBezTo>
                  <a:cubicBezTo>
                    <a:pt x="12714" y="11073"/>
                    <a:pt x="12699" y="10947"/>
                    <a:pt x="12671" y="10820"/>
                  </a:cubicBezTo>
                  <a:cubicBezTo>
                    <a:pt x="12639" y="10748"/>
                    <a:pt x="12625" y="10621"/>
                    <a:pt x="12639" y="10549"/>
                  </a:cubicBezTo>
                  <a:cubicBezTo>
                    <a:pt x="12699" y="10573"/>
                    <a:pt x="12728" y="10645"/>
                    <a:pt x="12742" y="10748"/>
                  </a:cubicBezTo>
                  <a:cubicBezTo>
                    <a:pt x="12774" y="10875"/>
                    <a:pt x="12817" y="11001"/>
                    <a:pt x="12817" y="11151"/>
                  </a:cubicBezTo>
                  <a:cubicBezTo>
                    <a:pt x="12817" y="11175"/>
                    <a:pt x="12831" y="11224"/>
                    <a:pt x="12849" y="11248"/>
                  </a:cubicBezTo>
                  <a:cubicBezTo>
                    <a:pt x="12892" y="11453"/>
                    <a:pt x="12892" y="11676"/>
                    <a:pt x="12920" y="11850"/>
                  </a:cubicBezTo>
                  <a:cubicBezTo>
                    <a:pt x="12938" y="11953"/>
                    <a:pt x="12966" y="12001"/>
                    <a:pt x="12981" y="12055"/>
                  </a:cubicBezTo>
                  <a:cubicBezTo>
                    <a:pt x="12981" y="12302"/>
                    <a:pt x="12966" y="12531"/>
                    <a:pt x="12966" y="12754"/>
                  </a:cubicBezTo>
                  <a:cubicBezTo>
                    <a:pt x="12981" y="12778"/>
                    <a:pt x="12981" y="12832"/>
                    <a:pt x="12981" y="12880"/>
                  </a:cubicBezTo>
                  <a:cubicBezTo>
                    <a:pt x="12995" y="13007"/>
                    <a:pt x="12995" y="13158"/>
                    <a:pt x="13009" y="13309"/>
                  </a:cubicBezTo>
                  <a:cubicBezTo>
                    <a:pt x="13009" y="13410"/>
                    <a:pt x="12981" y="13507"/>
                    <a:pt x="12966" y="13609"/>
                  </a:cubicBezTo>
                  <a:cubicBezTo>
                    <a:pt x="12966" y="13634"/>
                    <a:pt x="12952" y="13681"/>
                    <a:pt x="12966" y="13736"/>
                  </a:cubicBezTo>
                  <a:cubicBezTo>
                    <a:pt x="12966" y="13862"/>
                    <a:pt x="12938" y="13983"/>
                    <a:pt x="12906" y="14085"/>
                  </a:cubicBezTo>
                  <a:cubicBezTo>
                    <a:pt x="12877" y="14188"/>
                    <a:pt x="12817" y="14284"/>
                    <a:pt x="12831" y="14387"/>
                  </a:cubicBezTo>
                  <a:cubicBezTo>
                    <a:pt x="12803" y="14513"/>
                    <a:pt x="12774" y="14616"/>
                    <a:pt x="12742" y="14688"/>
                  </a:cubicBezTo>
                  <a:cubicBezTo>
                    <a:pt x="12714" y="14766"/>
                    <a:pt x="12671" y="14815"/>
                    <a:pt x="12625" y="14862"/>
                  </a:cubicBezTo>
                  <a:cubicBezTo>
                    <a:pt x="12596" y="14941"/>
                    <a:pt x="12550" y="14989"/>
                    <a:pt x="12521" y="15068"/>
                  </a:cubicBezTo>
                  <a:cubicBezTo>
                    <a:pt x="12475" y="15115"/>
                    <a:pt x="12447" y="15164"/>
                    <a:pt x="12418" y="15218"/>
                  </a:cubicBezTo>
                  <a:cubicBezTo>
                    <a:pt x="12297" y="15314"/>
                    <a:pt x="12180" y="15393"/>
                    <a:pt x="12076" y="15489"/>
                  </a:cubicBezTo>
                  <a:cubicBezTo>
                    <a:pt x="11959" y="15616"/>
                    <a:pt x="11824" y="15616"/>
                    <a:pt x="11706" y="15670"/>
                  </a:cubicBezTo>
                  <a:cubicBezTo>
                    <a:pt x="11676" y="15682"/>
                    <a:pt x="11642" y="15688"/>
                    <a:pt x="11608" y="15688"/>
                  </a:cubicBezTo>
                  <a:cubicBezTo>
                    <a:pt x="11575" y="15688"/>
                    <a:pt x="11542" y="15682"/>
                    <a:pt x="11514" y="15670"/>
                  </a:cubicBezTo>
                  <a:cubicBezTo>
                    <a:pt x="11453" y="15670"/>
                    <a:pt x="11407" y="15670"/>
                    <a:pt x="11350" y="15694"/>
                  </a:cubicBezTo>
                  <a:lnTo>
                    <a:pt x="11261" y="15694"/>
                  </a:lnTo>
                  <a:cubicBezTo>
                    <a:pt x="11217" y="15682"/>
                    <a:pt x="11172" y="15676"/>
                    <a:pt x="11128" y="15676"/>
                  </a:cubicBezTo>
                  <a:cubicBezTo>
                    <a:pt x="11083" y="15676"/>
                    <a:pt x="11038" y="15682"/>
                    <a:pt x="10994" y="15694"/>
                  </a:cubicBezTo>
                  <a:cubicBezTo>
                    <a:pt x="10905" y="15640"/>
                    <a:pt x="10802" y="15592"/>
                    <a:pt x="10695" y="15592"/>
                  </a:cubicBezTo>
                  <a:cubicBezTo>
                    <a:pt x="10666" y="15592"/>
                    <a:pt x="10638" y="15592"/>
                    <a:pt x="10606" y="15567"/>
                  </a:cubicBezTo>
                  <a:cubicBezTo>
                    <a:pt x="10489" y="15519"/>
                    <a:pt x="10371" y="15489"/>
                    <a:pt x="10268" y="15417"/>
                  </a:cubicBezTo>
                  <a:cubicBezTo>
                    <a:pt x="10250" y="15339"/>
                    <a:pt x="10268" y="15291"/>
                    <a:pt x="10310" y="15242"/>
                  </a:cubicBezTo>
                  <a:cubicBezTo>
                    <a:pt x="10385" y="15291"/>
                    <a:pt x="10460" y="15369"/>
                    <a:pt x="10549" y="15393"/>
                  </a:cubicBezTo>
                  <a:cubicBezTo>
                    <a:pt x="10592" y="15417"/>
                    <a:pt x="10638" y="15417"/>
                    <a:pt x="10666" y="15441"/>
                  </a:cubicBezTo>
                  <a:cubicBezTo>
                    <a:pt x="10821" y="15462"/>
                    <a:pt x="10965" y="15524"/>
                    <a:pt x="11108" y="15524"/>
                  </a:cubicBezTo>
                  <a:cubicBezTo>
                    <a:pt x="11129" y="15524"/>
                    <a:pt x="11151" y="15523"/>
                    <a:pt x="11172" y="15519"/>
                  </a:cubicBezTo>
                  <a:cubicBezTo>
                    <a:pt x="11229" y="15519"/>
                    <a:pt x="11275" y="15519"/>
                    <a:pt x="11318" y="15544"/>
                  </a:cubicBezTo>
                  <a:cubicBezTo>
                    <a:pt x="11393" y="15544"/>
                    <a:pt x="11453" y="15544"/>
                    <a:pt x="11528" y="15489"/>
                  </a:cubicBezTo>
                  <a:cubicBezTo>
                    <a:pt x="11542" y="15465"/>
                    <a:pt x="11557" y="15465"/>
                    <a:pt x="11585" y="15465"/>
                  </a:cubicBezTo>
                  <a:cubicBezTo>
                    <a:pt x="11608" y="15474"/>
                    <a:pt x="11631" y="15478"/>
                    <a:pt x="11654" y="15478"/>
                  </a:cubicBezTo>
                  <a:cubicBezTo>
                    <a:pt x="11765" y="15478"/>
                    <a:pt x="11875" y="15383"/>
                    <a:pt x="11987" y="15339"/>
                  </a:cubicBezTo>
                  <a:cubicBezTo>
                    <a:pt x="12030" y="15339"/>
                    <a:pt x="12076" y="15266"/>
                    <a:pt x="12119" y="15242"/>
                  </a:cubicBezTo>
                  <a:cubicBezTo>
                    <a:pt x="12254" y="15115"/>
                    <a:pt x="12386" y="14989"/>
                    <a:pt x="12475" y="14766"/>
                  </a:cubicBezTo>
                  <a:cubicBezTo>
                    <a:pt x="12461" y="14766"/>
                    <a:pt x="12461" y="14736"/>
                    <a:pt x="12447" y="14736"/>
                  </a:cubicBezTo>
                  <a:cubicBezTo>
                    <a:pt x="12404" y="14790"/>
                    <a:pt x="12372" y="14862"/>
                    <a:pt x="12329" y="14917"/>
                  </a:cubicBezTo>
                  <a:cubicBezTo>
                    <a:pt x="12297" y="14965"/>
                    <a:pt x="12268" y="14989"/>
                    <a:pt x="12240" y="15013"/>
                  </a:cubicBezTo>
                  <a:cubicBezTo>
                    <a:pt x="12194" y="15068"/>
                    <a:pt x="12151" y="15115"/>
                    <a:pt x="12119" y="15164"/>
                  </a:cubicBezTo>
                  <a:cubicBezTo>
                    <a:pt x="12062" y="15188"/>
                    <a:pt x="12016" y="15218"/>
                    <a:pt x="11973" y="15242"/>
                  </a:cubicBezTo>
                  <a:cubicBezTo>
                    <a:pt x="11824" y="15323"/>
                    <a:pt x="11674" y="15375"/>
                    <a:pt x="11524" y="15375"/>
                  </a:cubicBezTo>
                  <a:cubicBezTo>
                    <a:pt x="11496" y="15375"/>
                    <a:pt x="11467" y="15373"/>
                    <a:pt x="11439" y="15369"/>
                  </a:cubicBezTo>
                  <a:cubicBezTo>
                    <a:pt x="11393" y="15369"/>
                    <a:pt x="11336" y="15393"/>
                    <a:pt x="11290" y="15393"/>
                  </a:cubicBezTo>
                  <a:cubicBezTo>
                    <a:pt x="11247" y="15393"/>
                    <a:pt x="11205" y="15395"/>
                    <a:pt x="11162" y="15395"/>
                  </a:cubicBezTo>
                  <a:cubicBezTo>
                    <a:pt x="11071" y="15395"/>
                    <a:pt x="10980" y="15384"/>
                    <a:pt x="10891" y="15314"/>
                  </a:cubicBezTo>
                  <a:cubicBezTo>
                    <a:pt x="10874" y="15319"/>
                    <a:pt x="10857" y="15321"/>
                    <a:pt x="10840" y="15321"/>
                  </a:cubicBezTo>
                  <a:cubicBezTo>
                    <a:pt x="10767" y="15321"/>
                    <a:pt x="10692" y="15286"/>
                    <a:pt x="10606" y="15266"/>
                  </a:cubicBezTo>
                  <a:cubicBezTo>
                    <a:pt x="10503" y="15218"/>
                    <a:pt x="10399" y="15188"/>
                    <a:pt x="10296" y="15140"/>
                  </a:cubicBezTo>
                  <a:cubicBezTo>
                    <a:pt x="10268" y="14917"/>
                    <a:pt x="10339" y="14736"/>
                    <a:pt x="10339" y="14513"/>
                  </a:cubicBezTo>
                  <a:cubicBezTo>
                    <a:pt x="10428" y="14537"/>
                    <a:pt x="10503" y="14562"/>
                    <a:pt x="10606" y="14585"/>
                  </a:cubicBezTo>
                  <a:cubicBezTo>
                    <a:pt x="10652" y="14664"/>
                    <a:pt x="10713" y="14664"/>
                    <a:pt x="10784" y="14688"/>
                  </a:cubicBezTo>
                  <a:cubicBezTo>
                    <a:pt x="10873" y="14712"/>
                    <a:pt x="10962" y="14736"/>
                    <a:pt x="11051" y="14736"/>
                  </a:cubicBezTo>
                  <a:cubicBezTo>
                    <a:pt x="11097" y="14766"/>
                    <a:pt x="11140" y="14766"/>
                    <a:pt x="11186" y="14766"/>
                  </a:cubicBezTo>
                  <a:lnTo>
                    <a:pt x="11453" y="14766"/>
                  </a:lnTo>
                  <a:cubicBezTo>
                    <a:pt x="11482" y="14766"/>
                    <a:pt x="11528" y="14766"/>
                    <a:pt x="11571" y="14736"/>
                  </a:cubicBezTo>
                  <a:cubicBezTo>
                    <a:pt x="11674" y="14688"/>
                    <a:pt x="11809" y="14664"/>
                    <a:pt x="11913" y="14616"/>
                  </a:cubicBezTo>
                  <a:cubicBezTo>
                    <a:pt x="11987" y="14562"/>
                    <a:pt x="12048" y="14465"/>
                    <a:pt x="12091" y="14338"/>
                  </a:cubicBezTo>
                  <a:cubicBezTo>
                    <a:pt x="12076" y="14363"/>
                    <a:pt x="12062" y="14363"/>
                    <a:pt x="12048" y="14387"/>
                  </a:cubicBezTo>
                  <a:cubicBezTo>
                    <a:pt x="11927" y="14465"/>
                    <a:pt x="11824" y="14585"/>
                    <a:pt x="11720" y="14640"/>
                  </a:cubicBezTo>
                  <a:cubicBezTo>
                    <a:pt x="11668" y="14657"/>
                    <a:pt x="11615" y="14673"/>
                    <a:pt x="11557" y="14673"/>
                  </a:cubicBezTo>
                  <a:cubicBezTo>
                    <a:pt x="11533" y="14673"/>
                    <a:pt x="11508" y="14671"/>
                    <a:pt x="11482" y="14664"/>
                  </a:cubicBezTo>
                  <a:cubicBezTo>
                    <a:pt x="11469" y="14657"/>
                    <a:pt x="11455" y="14654"/>
                    <a:pt x="11441" y="14654"/>
                  </a:cubicBezTo>
                  <a:cubicBezTo>
                    <a:pt x="11405" y="14654"/>
                    <a:pt x="11366" y="14671"/>
                    <a:pt x="11336" y="14688"/>
                  </a:cubicBezTo>
                  <a:lnTo>
                    <a:pt x="11229" y="14688"/>
                  </a:lnTo>
                  <a:cubicBezTo>
                    <a:pt x="11215" y="14688"/>
                    <a:pt x="11200" y="14664"/>
                    <a:pt x="11172" y="14664"/>
                  </a:cubicBezTo>
                  <a:cubicBezTo>
                    <a:pt x="11159" y="14667"/>
                    <a:pt x="11146" y="14669"/>
                    <a:pt x="11133" y="14669"/>
                  </a:cubicBezTo>
                  <a:cubicBezTo>
                    <a:pt x="11054" y="14669"/>
                    <a:pt x="10967" y="14616"/>
                    <a:pt x="10891" y="14616"/>
                  </a:cubicBezTo>
                  <a:cubicBezTo>
                    <a:pt x="10770" y="14585"/>
                    <a:pt x="10652" y="14537"/>
                    <a:pt x="10535" y="14513"/>
                  </a:cubicBezTo>
                  <a:cubicBezTo>
                    <a:pt x="10460" y="14489"/>
                    <a:pt x="10385" y="14435"/>
                    <a:pt x="10339" y="14338"/>
                  </a:cubicBezTo>
                  <a:cubicBezTo>
                    <a:pt x="10339" y="14236"/>
                    <a:pt x="10310" y="14133"/>
                    <a:pt x="10371" y="14037"/>
                  </a:cubicBezTo>
                  <a:cubicBezTo>
                    <a:pt x="10428" y="14110"/>
                    <a:pt x="10517" y="14133"/>
                    <a:pt x="10592" y="14164"/>
                  </a:cubicBezTo>
                  <a:cubicBezTo>
                    <a:pt x="10681" y="14212"/>
                    <a:pt x="10784" y="14260"/>
                    <a:pt x="10873" y="14284"/>
                  </a:cubicBezTo>
                  <a:cubicBezTo>
                    <a:pt x="10945" y="14309"/>
                    <a:pt x="11017" y="14345"/>
                    <a:pt x="11099" y="14345"/>
                  </a:cubicBezTo>
                  <a:cubicBezTo>
                    <a:pt x="11118" y="14345"/>
                    <a:pt x="11138" y="14343"/>
                    <a:pt x="11158" y="14338"/>
                  </a:cubicBezTo>
                  <a:cubicBezTo>
                    <a:pt x="11182" y="14330"/>
                    <a:pt x="11207" y="14328"/>
                    <a:pt x="11234" y="14328"/>
                  </a:cubicBezTo>
                  <a:cubicBezTo>
                    <a:pt x="11287" y="14328"/>
                    <a:pt x="11343" y="14338"/>
                    <a:pt x="11393" y="14338"/>
                  </a:cubicBezTo>
                  <a:cubicBezTo>
                    <a:pt x="11453" y="14338"/>
                    <a:pt x="11514" y="14314"/>
                    <a:pt x="11571" y="14314"/>
                  </a:cubicBezTo>
                  <a:cubicBezTo>
                    <a:pt x="11674" y="14314"/>
                    <a:pt x="11763" y="14236"/>
                    <a:pt x="11852" y="14188"/>
                  </a:cubicBezTo>
                  <a:cubicBezTo>
                    <a:pt x="11884" y="14188"/>
                    <a:pt x="11898" y="14133"/>
                    <a:pt x="11927" y="14110"/>
                  </a:cubicBezTo>
                  <a:cubicBezTo>
                    <a:pt x="11987" y="14037"/>
                    <a:pt x="12048" y="13959"/>
                    <a:pt x="12091" y="13862"/>
                  </a:cubicBezTo>
                  <a:cubicBezTo>
                    <a:pt x="12137" y="13760"/>
                    <a:pt x="12165" y="13658"/>
                    <a:pt x="12180" y="13562"/>
                  </a:cubicBezTo>
                  <a:cubicBezTo>
                    <a:pt x="12194" y="13410"/>
                    <a:pt x="12194" y="13284"/>
                    <a:pt x="12208" y="13158"/>
                  </a:cubicBezTo>
                  <a:cubicBezTo>
                    <a:pt x="12226" y="13079"/>
                    <a:pt x="12208" y="13007"/>
                    <a:pt x="12208" y="12929"/>
                  </a:cubicBezTo>
                  <a:cubicBezTo>
                    <a:pt x="12194" y="12857"/>
                    <a:pt x="12208" y="12754"/>
                    <a:pt x="12208" y="12681"/>
                  </a:cubicBezTo>
                  <a:cubicBezTo>
                    <a:pt x="12194" y="12579"/>
                    <a:pt x="12194" y="12453"/>
                    <a:pt x="12194" y="12327"/>
                  </a:cubicBezTo>
                  <a:cubicBezTo>
                    <a:pt x="12165" y="12128"/>
                    <a:pt x="12151" y="11904"/>
                    <a:pt x="12119" y="11676"/>
                  </a:cubicBezTo>
                  <a:cubicBezTo>
                    <a:pt x="12105" y="11573"/>
                    <a:pt x="12076" y="11477"/>
                    <a:pt x="12062" y="11374"/>
                  </a:cubicBezTo>
                  <a:cubicBezTo>
                    <a:pt x="12016" y="11224"/>
                    <a:pt x="11987" y="11049"/>
                    <a:pt x="11973" y="10875"/>
                  </a:cubicBezTo>
                  <a:cubicBezTo>
                    <a:pt x="11959" y="10724"/>
                    <a:pt x="11927" y="10597"/>
                    <a:pt x="11898" y="10446"/>
                  </a:cubicBezTo>
                  <a:cubicBezTo>
                    <a:pt x="11884" y="10423"/>
                    <a:pt x="11870" y="10368"/>
                    <a:pt x="11884" y="10344"/>
                  </a:cubicBezTo>
                  <a:cubicBezTo>
                    <a:pt x="11884" y="10218"/>
                    <a:pt x="11838" y="10146"/>
                    <a:pt x="11824" y="10019"/>
                  </a:cubicBezTo>
                  <a:cubicBezTo>
                    <a:pt x="11809" y="9947"/>
                    <a:pt x="11809" y="9868"/>
                    <a:pt x="11795" y="9796"/>
                  </a:cubicBezTo>
                  <a:cubicBezTo>
                    <a:pt x="11781" y="9717"/>
                    <a:pt x="11781" y="9669"/>
                    <a:pt x="11763" y="9591"/>
                  </a:cubicBezTo>
                  <a:cubicBezTo>
                    <a:pt x="11749" y="9495"/>
                    <a:pt x="11749" y="9368"/>
                    <a:pt x="11734" y="9265"/>
                  </a:cubicBezTo>
                  <a:cubicBezTo>
                    <a:pt x="11734" y="9163"/>
                    <a:pt x="11720" y="9067"/>
                    <a:pt x="11720" y="8965"/>
                  </a:cubicBezTo>
                  <a:cubicBezTo>
                    <a:pt x="11720" y="8892"/>
                    <a:pt x="11734" y="8814"/>
                    <a:pt x="11734" y="8712"/>
                  </a:cubicBezTo>
                  <a:cubicBezTo>
                    <a:pt x="11763" y="8663"/>
                    <a:pt x="11781" y="8615"/>
                    <a:pt x="11809" y="8561"/>
                  </a:cubicBezTo>
                  <a:cubicBezTo>
                    <a:pt x="11841" y="8526"/>
                    <a:pt x="11881" y="8503"/>
                    <a:pt x="11925" y="8503"/>
                  </a:cubicBezTo>
                  <a:close/>
                  <a:moveTo>
                    <a:pt x="5586" y="0"/>
                  </a:moveTo>
                  <a:cubicBezTo>
                    <a:pt x="5527" y="0"/>
                    <a:pt x="5469" y="20"/>
                    <a:pt x="5415" y="78"/>
                  </a:cubicBezTo>
                  <a:lnTo>
                    <a:pt x="5387" y="78"/>
                  </a:lnTo>
                  <a:cubicBezTo>
                    <a:pt x="5354" y="78"/>
                    <a:pt x="5326" y="78"/>
                    <a:pt x="5298" y="102"/>
                  </a:cubicBezTo>
                  <a:cubicBezTo>
                    <a:pt x="5209" y="157"/>
                    <a:pt x="5134" y="180"/>
                    <a:pt x="5059" y="204"/>
                  </a:cubicBezTo>
                  <a:cubicBezTo>
                    <a:pt x="4984" y="253"/>
                    <a:pt x="4895" y="277"/>
                    <a:pt x="4838" y="379"/>
                  </a:cubicBezTo>
                  <a:cubicBezTo>
                    <a:pt x="4792" y="457"/>
                    <a:pt x="4732" y="530"/>
                    <a:pt x="4675" y="608"/>
                  </a:cubicBezTo>
                  <a:cubicBezTo>
                    <a:pt x="4600" y="705"/>
                    <a:pt x="4525" y="807"/>
                    <a:pt x="4464" y="934"/>
                  </a:cubicBezTo>
                  <a:cubicBezTo>
                    <a:pt x="4376" y="1108"/>
                    <a:pt x="4304" y="1307"/>
                    <a:pt x="4244" y="1512"/>
                  </a:cubicBezTo>
                  <a:cubicBezTo>
                    <a:pt x="4183" y="1663"/>
                    <a:pt x="4141" y="1837"/>
                    <a:pt x="4094" y="2012"/>
                  </a:cubicBezTo>
                  <a:cubicBezTo>
                    <a:pt x="4080" y="2060"/>
                    <a:pt x="4080" y="2139"/>
                    <a:pt x="4066" y="2187"/>
                  </a:cubicBezTo>
                  <a:cubicBezTo>
                    <a:pt x="4037" y="2313"/>
                    <a:pt x="4005" y="2464"/>
                    <a:pt x="3991" y="2614"/>
                  </a:cubicBezTo>
                  <a:cubicBezTo>
                    <a:pt x="3977" y="2717"/>
                    <a:pt x="3962" y="2813"/>
                    <a:pt x="3948" y="2916"/>
                  </a:cubicBezTo>
                  <a:cubicBezTo>
                    <a:pt x="3948" y="3042"/>
                    <a:pt x="3948" y="3169"/>
                    <a:pt x="3930" y="3265"/>
                  </a:cubicBezTo>
                  <a:cubicBezTo>
                    <a:pt x="3930" y="3470"/>
                    <a:pt x="3916" y="3645"/>
                    <a:pt x="3916" y="3819"/>
                  </a:cubicBezTo>
                  <a:cubicBezTo>
                    <a:pt x="3916" y="3892"/>
                    <a:pt x="3930" y="3970"/>
                    <a:pt x="3930" y="4043"/>
                  </a:cubicBezTo>
                  <a:lnTo>
                    <a:pt x="3930" y="4247"/>
                  </a:lnTo>
                  <a:cubicBezTo>
                    <a:pt x="3930" y="4320"/>
                    <a:pt x="3948" y="4398"/>
                    <a:pt x="3948" y="4446"/>
                  </a:cubicBezTo>
                  <a:cubicBezTo>
                    <a:pt x="3962" y="4596"/>
                    <a:pt x="3962" y="4723"/>
                    <a:pt x="3977" y="4874"/>
                  </a:cubicBezTo>
                  <a:cubicBezTo>
                    <a:pt x="3977" y="4946"/>
                    <a:pt x="4005" y="5025"/>
                    <a:pt x="4020" y="5097"/>
                  </a:cubicBezTo>
                  <a:cubicBezTo>
                    <a:pt x="4037" y="5175"/>
                    <a:pt x="4037" y="5247"/>
                    <a:pt x="4052" y="5301"/>
                  </a:cubicBezTo>
                  <a:cubicBezTo>
                    <a:pt x="4066" y="5428"/>
                    <a:pt x="4094" y="5549"/>
                    <a:pt x="4126" y="5651"/>
                  </a:cubicBezTo>
                  <a:cubicBezTo>
                    <a:pt x="4169" y="5928"/>
                    <a:pt x="4229" y="6181"/>
                    <a:pt x="4304" y="6404"/>
                  </a:cubicBezTo>
                  <a:cubicBezTo>
                    <a:pt x="4347" y="6531"/>
                    <a:pt x="4376" y="6633"/>
                    <a:pt x="4408" y="6754"/>
                  </a:cubicBezTo>
                  <a:cubicBezTo>
                    <a:pt x="4450" y="6880"/>
                    <a:pt x="4464" y="7030"/>
                    <a:pt x="4525" y="7157"/>
                  </a:cubicBezTo>
                  <a:cubicBezTo>
                    <a:pt x="4600" y="7356"/>
                    <a:pt x="4643" y="7609"/>
                    <a:pt x="4750" y="7784"/>
                  </a:cubicBezTo>
                  <a:cubicBezTo>
                    <a:pt x="4821" y="7934"/>
                    <a:pt x="4881" y="8109"/>
                    <a:pt x="4956" y="8260"/>
                  </a:cubicBezTo>
                  <a:cubicBezTo>
                    <a:pt x="5059" y="8464"/>
                    <a:pt x="5162" y="8663"/>
                    <a:pt x="5251" y="8892"/>
                  </a:cubicBezTo>
                  <a:cubicBezTo>
                    <a:pt x="5298" y="8965"/>
                    <a:pt x="5326" y="9043"/>
                    <a:pt x="5354" y="9139"/>
                  </a:cubicBezTo>
                  <a:cubicBezTo>
                    <a:pt x="5429" y="9265"/>
                    <a:pt x="5504" y="9416"/>
                    <a:pt x="5593" y="9543"/>
                  </a:cubicBezTo>
                  <a:cubicBezTo>
                    <a:pt x="5608" y="9591"/>
                    <a:pt x="5621" y="9615"/>
                    <a:pt x="5639" y="9669"/>
                  </a:cubicBezTo>
                  <a:cubicBezTo>
                    <a:pt x="5728" y="9796"/>
                    <a:pt x="5800" y="9916"/>
                    <a:pt x="5875" y="10067"/>
                  </a:cubicBezTo>
                  <a:cubicBezTo>
                    <a:pt x="5949" y="10193"/>
                    <a:pt x="6024" y="10320"/>
                    <a:pt x="6099" y="10446"/>
                  </a:cubicBezTo>
                  <a:cubicBezTo>
                    <a:pt x="6127" y="10495"/>
                    <a:pt x="6174" y="10573"/>
                    <a:pt x="6202" y="10621"/>
                  </a:cubicBezTo>
                  <a:cubicBezTo>
                    <a:pt x="6291" y="10748"/>
                    <a:pt x="6380" y="10875"/>
                    <a:pt x="6455" y="11001"/>
                  </a:cubicBezTo>
                  <a:cubicBezTo>
                    <a:pt x="6558" y="11151"/>
                    <a:pt x="6661" y="11326"/>
                    <a:pt x="6765" y="11477"/>
                  </a:cubicBezTo>
                  <a:lnTo>
                    <a:pt x="6765" y="11501"/>
                  </a:lnTo>
                  <a:cubicBezTo>
                    <a:pt x="6885" y="11603"/>
                    <a:pt x="6975" y="11754"/>
                    <a:pt x="7063" y="11904"/>
                  </a:cubicBezTo>
                  <a:cubicBezTo>
                    <a:pt x="7106" y="11977"/>
                    <a:pt x="7152" y="12079"/>
                    <a:pt x="7210" y="12128"/>
                  </a:cubicBezTo>
                  <a:cubicBezTo>
                    <a:pt x="7313" y="12230"/>
                    <a:pt x="7387" y="12356"/>
                    <a:pt x="7476" y="12477"/>
                  </a:cubicBezTo>
                  <a:cubicBezTo>
                    <a:pt x="7491" y="12507"/>
                    <a:pt x="7509" y="12531"/>
                    <a:pt x="7537" y="12579"/>
                  </a:cubicBezTo>
                  <a:cubicBezTo>
                    <a:pt x="7580" y="12627"/>
                    <a:pt x="7640" y="12706"/>
                    <a:pt x="7701" y="12778"/>
                  </a:cubicBezTo>
                  <a:cubicBezTo>
                    <a:pt x="7790" y="12880"/>
                    <a:pt x="7847" y="13031"/>
                    <a:pt x="7953" y="13133"/>
                  </a:cubicBezTo>
                  <a:cubicBezTo>
                    <a:pt x="8057" y="13260"/>
                    <a:pt x="8160" y="13381"/>
                    <a:pt x="8263" y="13531"/>
                  </a:cubicBezTo>
                  <a:cubicBezTo>
                    <a:pt x="8292" y="13609"/>
                    <a:pt x="8338" y="13681"/>
                    <a:pt x="8310" y="13808"/>
                  </a:cubicBezTo>
                  <a:cubicBezTo>
                    <a:pt x="8292" y="13833"/>
                    <a:pt x="8292" y="13862"/>
                    <a:pt x="8292" y="13887"/>
                  </a:cubicBezTo>
                  <a:cubicBezTo>
                    <a:pt x="8310" y="14212"/>
                    <a:pt x="8263" y="14537"/>
                    <a:pt x="8203" y="14839"/>
                  </a:cubicBezTo>
                  <a:cubicBezTo>
                    <a:pt x="8146" y="15188"/>
                    <a:pt x="8071" y="15544"/>
                    <a:pt x="7953" y="15844"/>
                  </a:cubicBezTo>
                  <a:cubicBezTo>
                    <a:pt x="7879" y="16019"/>
                    <a:pt x="7804" y="16194"/>
                    <a:pt x="7715" y="16345"/>
                  </a:cubicBezTo>
                  <a:cubicBezTo>
                    <a:pt x="7626" y="16544"/>
                    <a:pt x="7523" y="16670"/>
                    <a:pt x="7402" y="16772"/>
                  </a:cubicBezTo>
                  <a:cubicBezTo>
                    <a:pt x="7284" y="16899"/>
                    <a:pt x="7152" y="16971"/>
                    <a:pt x="7003" y="16971"/>
                  </a:cubicBezTo>
                  <a:lnTo>
                    <a:pt x="6750" y="16971"/>
                  </a:lnTo>
                  <a:cubicBezTo>
                    <a:pt x="6633" y="16971"/>
                    <a:pt x="6512" y="16947"/>
                    <a:pt x="6409" y="16875"/>
                  </a:cubicBezTo>
                  <a:cubicBezTo>
                    <a:pt x="6366" y="16845"/>
                    <a:pt x="6319" y="16821"/>
                    <a:pt x="6277" y="16797"/>
                  </a:cubicBezTo>
                  <a:cubicBezTo>
                    <a:pt x="6174" y="16748"/>
                    <a:pt x="6067" y="16724"/>
                    <a:pt x="5978" y="16622"/>
                  </a:cubicBezTo>
                  <a:cubicBezTo>
                    <a:pt x="5921" y="16574"/>
                    <a:pt x="5860" y="16519"/>
                    <a:pt x="5800" y="16471"/>
                  </a:cubicBezTo>
                  <a:cubicBezTo>
                    <a:pt x="5711" y="16393"/>
                    <a:pt x="5639" y="16321"/>
                    <a:pt x="5565" y="16242"/>
                  </a:cubicBezTo>
                  <a:cubicBezTo>
                    <a:pt x="5476" y="16146"/>
                    <a:pt x="5387" y="16043"/>
                    <a:pt x="5298" y="15941"/>
                  </a:cubicBezTo>
                  <a:cubicBezTo>
                    <a:pt x="5251" y="15893"/>
                    <a:pt x="5209" y="15844"/>
                    <a:pt x="5162" y="15790"/>
                  </a:cubicBezTo>
                  <a:cubicBezTo>
                    <a:pt x="5087" y="15670"/>
                    <a:pt x="4999" y="15567"/>
                    <a:pt x="4910" y="15465"/>
                  </a:cubicBezTo>
                  <a:cubicBezTo>
                    <a:pt x="4838" y="15339"/>
                    <a:pt x="4750" y="15242"/>
                    <a:pt x="4675" y="15115"/>
                  </a:cubicBezTo>
                  <a:cubicBezTo>
                    <a:pt x="4614" y="15037"/>
                    <a:pt x="4571" y="14917"/>
                    <a:pt x="4496" y="14862"/>
                  </a:cubicBezTo>
                  <a:cubicBezTo>
                    <a:pt x="4422" y="14766"/>
                    <a:pt x="4347" y="14640"/>
                    <a:pt x="4272" y="14537"/>
                  </a:cubicBezTo>
                  <a:cubicBezTo>
                    <a:pt x="4244" y="14489"/>
                    <a:pt x="4215" y="14411"/>
                    <a:pt x="4169" y="14363"/>
                  </a:cubicBezTo>
                  <a:cubicBezTo>
                    <a:pt x="4052" y="14164"/>
                    <a:pt x="3916" y="13983"/>
                    <a:pt x="3799" y="13784"/>
                  </a:cubicBezTo>
                  <a:cubicBezTo>
                    <a:pt x="3738" y="13681"/>
                    <a:pt x="3696" y="13562"/>
                    <a:pt x="3635" y="13459"/>
                  </a:cubicBezTo>
                  <a:cubicBezTo>
                    <a:pt x="3546" y="13284"/>
                    <a:pt x="3457" y="13158"/>
                    <a:pt x="3368" y="13007"/>
                  </a:cubicBezTo>
                  <a:cubicBezTo>
                    <a:pt x="3325" y="12929"/>
                    <a:pt x="3293" y="12857"/>
                    <a:pt x="3251" y="12778"/>
                  </a:cubicBezTo>
                  <a:cubicBezTo>
                    <a:pt x="3219" y="12681"/>
                    <a:pt x="3176" y="12603"/>
                    <a:pt x="3129" y="12531"/>
                  </a:cubicBezTo>
                  <a:cubicBezTo>
                    <a:pt x="3072" y="12381"/>
                    <a:pt x="2998" y="12254"/>
                    <a:pt x="2937" y="12103"/>
                  </a:cubicBezTo>
                  <a:cubicBezTo>
                    <a:pt x="2862" y="11953"/>
                    <a:pt x="2791" y="11778"/>
                    <a:pt x="2731" y="11627"/>
                  </a:cubicBezTo>
                  <a:cubicBezTo>
                    <a:pt x="2702" y="11573"/>
                    <a:pt x="2685" y="11549"/>
                    <a:pt x="2670" y="11501"/>
                  </a:cubicBezTo>
                  <a:cubicBezTo>
                    <a:pt x="2628" y="11423"/>
                    <a:pt x="2567" y="11350"/>
                    <a:pt x="2524" y="11248"/>
                  </a:cubicBezTo>
                  <a:cubicBezTo>
                    <a:pt x="2435" y="11049"/>
                    <a:pt x="2361" y="10820"/>
                    <a:pt x="2271" y="10597"/>
                  </a:cubicBezTo>
                  <a:cubicBezTo>
                    <a:pt x="2197" y="10368"/>
                    <a:pt x="2094" y="10169"/>
                    <a:pt x="2033" y="9916"/>
                  </a:cubicBezTo>
                  <a:cubicBezTo>
                    <a:pt x="2004" y="9796"/>
                    <a:pt x="1944" y="9669"/>
                    <a:pt x="1901" y="9543"/>
                  </a:cubicBezTo>
                  <a:cubicBezTo>
                    <a:pt x="1841" y="9392"/>
                    <a:pt x="1794" y="9242"/>
                    <a:pt x="1737" y="9091"/>
                  </a:cubicBezTo>
                  <a:cubicBezTo>
                    <a:pt x="1737" y="9067"/>
                    <a:pt x="1723" y="9012"/>
                    <a:pt x="1723" y="8989"/>
                  </a:cubicBezTo>
                  <a:cubicBezTo>
                    <a:pt x="1705" y="8989"/>
                    <a:pt x="1691" y="8965"/>
                    <a:pt x="1663" y="8940"/>
                  </a:cubicBezTo>
                  <a:cubicBezTo>
                    <a:pt x="1677" y="8940"/>
                    <a:pt x="1691" y="8916"/>
                    <a:pt x="1705" y="8916"/>
                  </a:cubicBezTo>
                  <a:cubicBezTo>
                    <a:pt x="1677" y="8862"/>
                    <a:pt x="1648" y="8838"/>
                    <a:pt x="1602" y="8790"/>
                  </a:cubicBezTo>
                  <a:lnTo>
                    <a:pt x="1602" y="8663"/>
                  </a:lnTo>
                  <a:cubicBezTo>
                    <a:pt x="1588" y="8615"/>
                    <a:pt x="1560" y="8537"/>
                    <a:pt x="1527" y="8488"/>
                  </a:cubicBezTo>
                  <a:cubicBezTo>
                    <a:pt x="1545" y="8488"/>
                    <a:pt x="1545" y="8464"/>
                    <a:pt x="1545" y="8441"/>
                  </a:cubicBezTo>
                  <a:cubicBezTo>
                    <a:pt x="1527" y="8410"/>
                    <a:pt x="1513" y="8410"/>
                    <a:pt x="1513" y="8386"/>
                  </a:cubicBezTo>
                  <a:cubicBezTo>
                    <a:pt x="1513" y="8338"/>
                    <a:pt x="1499" y="8290"/>
                    <a:pt x="1499" y="8260"/>
                  </a:cubicBezTo>
                  <a:cubicBezTo>
                    <a:pt x="1470" y="8260"/>
                    <a:pt x="1456" y="8235"/>
                    <a:pt x="1424" y="8235"/>
                  </a:cubicBezTo>
                  <a:cubicBezTo>
                    <a:pt x="1438" y="8187"/>
                    <a:pt x="1456" y="8139"/>
                    <a:pt x="1456" y="8109"/>
                  </a:cubicBezTo>
                  <a:cubicBezTo>
                    <a:pt x="1424" y="8061"/>
                    <a:pt x="1396" y="8012"/>
                    <a:pt x="1349" y="7958"/>
                  </a:cubicBezTo>
                  <a:cubicBezTo>
                    <a:pt x="1367" y="7958"/>
                    <a:pt x="1381" y="7934"/>
                    <a:pt x="1396" y="7910"/>
                  </a:cubicBezTo>
                  <a:cubicBezTo>
                    <a:pt x="1392" y="7912"/>
                    <a:pt x="1388" y="7912"/>
                    <a:pt x="1385" y="7912"/>
                  </a:cubicBezTo>
                  <a:cubicBezTo>
                    <a:pt x="1346" y="7912"/>
                    <a:pt x="1344" y="7818"/>
                    <a:pt x="1310" y="7818"/>
                  </a:cubicBezTo>
                  <a:cubicBezTo>
                    <a:pt x="1302" y="7818"/>
                    <a:pt x="1291" y="7823"/>
                    <a:pt x="1278" y="7838"/>
                  </a:cubicBezTo>
                  <a:cubicBezTo>
                    <a:pt x="1293" y="7886"/>
                    <a:pt x="1321" y="7934"/>
                    <a:pt x="1335" y="7989"/>
                  </a:cubicBezTo>
                  <a:cubicBezTo>
                    <a:pt x="1367" y="8109"/>
                    <a:pt x="1396" y="8211"/>
                    <a:pt x="1424" y="8338"/>
                  </a:cubicBezTo>
                  <a:cubicBezTo>
                    <a:pt x="1438" y="8362"/>
                    <a:pt x="1438" y="8386"/>
                    <a:pt x="1438" y="8410"/>
                  </a:cubicBezTo>
                  <a:cubicBezTo>
                    <a:pt x="1456" y="8464"/>
                    <a:pt x="1470" y="8513"/>
                    <a:pt x="1485" y="8591"/>
                  </a:cubicBezTo>
                  <a:cubicBezTo>
                    <a:pt x="1499" y="8687"/>
                    <a:pt x="1527" y="8790"/>
                    <a:pt x="1574" y="8862"/>
                  </a:cubicBezTo>
                  <a:cubicBezTo>
                    <a:pt x="1602" y="8940"/>
                    <a:pt x="1588" y="9067"/>
                    <a:pt x="1648" y="9067"/>
                  </a:cubicBezTo>
                  <a:cubicBezTo>
                    <a:pt x="1691" y="9242"/>
                    <a:pt x="1723" y="9392"/>
                    <a:pt x="1766" y="9519"/>
                  </a:cubicBezTo>
                  <a:cubicBezTo>
                    <a:pt x="1827" y="9717"/>
                    <a:pt x="1883" y="9893"/>
                    <a:pt x="1944" y="10097"/>
                  </a:cubicBezTo>
                  <a:cubicBezTo>
                    <a:pt x="1990" y="10193"/>
                    <a:pt x="2033" y="10320"/>
                    <a:pt x="2079" y="10446"/>
                  </a:cubicBezTo>
                  <a:cubicBezTo>
                    <a:pt x="2122" y="10597"/>
                    <a:pt x="2197" y="10748"/>
                    <a:pt x="2239" y="10875"/>
                  </a:cubicBezTo>
                  <a:cubicBezTo>
                    <a:pt x="2300" y="11049"/>
                    <a:pt x="2361" y="11200"/>
                    <a:pt x="2418" y="11350"/>
                  </a:cubicBezTo>
                  <a:cubicBezTo>
                    <a:pt x="2464" y="11453"/>
                    <a:pt x="2524" y="11549"/>
                    <a:pt x="2567" y="11652"/>
                  </a:cubicBezTo>
                  <a:cubicBezTo>
                    <a:pt x="2581" y="11699"/>
                    <a:pt x="2613" y="11724"/>
                    <a:pt x="2628" y="11778"/>
                  </a:cubicBezTo>
                  <a:cubicBezTo>
                    <a:pt x="2656" y="11850"/>
                    <a:pt x="2670" y="11904"/>
                    <a:pt x="2702" y="11977"/>
                  </a:cubicBezTo>
                  <a:cubicBezTo>
                    <a:pt x="2759" y="12103"/>
                    <a:pt x="2820" y="12230"/>
                    <a:pt x="2880" y="12381"/>
                  </a:cubicBezTo>
                  <a:cubicBezTo>
                    <a:pt x="2923" y="12453"/>
                    <a:pt x="2952" y="12579"/>
                    <a:pt x="3012" y="12658"/>
                  </a:cubicBezTo>
                  <a:cubicBezTo>
                    <a:pt x="3072" y="12754"/>
                    <a:pt x="3129" y="12857"/>
                    <a:pt x="3176" y="12983"/>
                  </a:cubicBezTo>
                  <a:cubicBezTo>
                    <a:pt x="3219" y="13110"/>
                    <a:pt x="3279" y="13206"/>
                    <a:pt x="3339" y="13309"/>
                  </a:cubicBezTo>
                  <a:cubicBezTo>
                    <a:pt x="3518" y="13609"/>
                    <a:pt x="3681" y="13959"/>
                    <a:pt x="3874" y="14236"/>
                  </a:cubicBezTo>
                  <a:cubicBezTo>
                    <a:pt x="3888" y="14260"/>
                    <a:pt x="3888" y="14284"/>
                    <a:pt x="3902" y="14314"/>
                  </a:cubicBezTo>
                  <a:cubicBezTo>
                    <a:pt x="3930" y="14338"/>
                    <a:pt x="3962" y="14387"/>
                    <a:pt x="3991" y="14435"/>
                  </a:cubicBezTo>
                  <a:cubicBezTo>
                    <a:pt x="4037" y="14513"/>
                    <a:pt x="4094" y="14562"/>
                    <a:pt x="4126" y="14640"/>
                  </a:cubicBezTo>
                  <a:cubicBezTo>
                    <a:pt x="4183" y="14736"/>
                    <a:pt x="4229" y="14839"/>
                    <a:pt x="4287" y="14917"/>
                  </a:cubicBezTo>
                  <a:cubicBezTo>
                    <a:pt x="4393" y="15068"/>
                    <a:pt x="4482" y="15218"/>
                    <a:pt x="4571" y="15369"/>
                  </a:cubicBezTo>
                  <a:cubicBezTo>
                    <a:pt x="4689" y="15519"/>
                    <a:pt x="4806" y="15640"/>
                    <a:pt x="4910" y="15820"/>
                  </a:cubicBezTo>
                  <a:cubicBezTo>
                    <a:pt x="4984" y="15941"/>
                    <a:pt x="5087" y="16043"/>
                    <a:pt x="5177" y="16146"/>
                  </a:cubicBezTo>
                  <a:cubicBezTo>
                    <a:pt x="5251" y="16242"/>
                    <a:pt x="5326" y="16296"/>
                    <a:pt x="5401" y="16393"/>
                  </a:cubicBezTo>
                  <a:cubicBezTo>
                    <a:pt x="5504" y="16519"/>
                    <a:pt x="5608" y="16646"/>
                    <a:pt x="5728" y="16748"/>
                  </a:cubicBezTo>
                  <a:cubicBezTo>
                    <a:pt x="5757" y="16772"/>
                    <a:pt x="5800" y="16772"/>
                    <a:pt x="5832" y="16821"/>
                  </a:cubicBezTo>
                  <a:cubicBezTo>
                    <a:pt x="5875" y="16875"/>
                    <a:pt x="5935" y="16923"/>
                    <a:pt x="5995" y="16947"/>
                  </a:cubicBezTo>
                  <a:cubicBezTo>
                    <a:pt x="6113" y="17025"/>
                    <a:pt x="6230" y="17098"/>
                    <a:pt x="6351" y="17176"/>
                  </a:cubicBezTo>
                  <a:cubicBezTo>
                    <a:pt x="6455" y="17249"/>
                    <a:pt x="6558" y="17273"/>
                    <a:pt x="6676" y="17273"/>
                  </a:cubicBezTo>
                  <a:cubicBezTo>
                    <a:pt x="6725" y="17280"/>
                    <a:pt x="6773" y="17283"/>
                    <a:pt x="6820" y="17283"/>
                  </a:cubicBezTo>
                  <a:cubicBezTo>
                    <a:pt x="6915" y="17283"/>
                    <a:pt x="7007" y="17273"/>
                    <a:pt x="7106" y="17273"/>
                  </a:cubicBezTo>
                  <a:cubicBezTo>
                    <a:pt x="7125" y="17275"/>
                    <a:pt x="7144" y="17277"/>
                    <a:pt x="7162" y="17277"/>
                  </a:cubicBezTo>
                  <a:cubicBezTo>
                    <a:pt x="7289" y="17277"/>
                    <a:pt x="7403" y="17205"/>
                    <a:pt x="7509" y="17074"/>
                  </a:cubicBezTo>
                  <a:cubicBezTo>
                    <a:pt x="7551" y="16996"/>
                    <a:pt x="7612" y="16947"/>
                    <a:pt x="7654" y="16899"/>
                  </a:cubicBezTo>
                  <a:cubicBezTo>
                    <a:pt x="7701" y="16845"/>
                    <a:pt x="7743" y="16797"/>
                    <a:pt x="7790" y="16724"/>
                  </a:cubicBezTo>
                  <a:cubicBezTo>
                    <a:pt x="7833" y="16670"/>
                    <a:pt x="7865" y="16598"/>
                    <a:pt x="7907" y="16519"/>
                  </a:cubicBezTo>
                  <a:cubicBezTo>
                    <a:pt x="7936" y="16471"/>
                    <a:pt x="7982" y="16423"/>
                    <a:pt x="7996" y="16345"/>
                  </a:cubicBezTo>
                  <a:cubicBezTo>
                    <a:pt x="8043" y="16272"/>
                    <a:pt x="8071" y="16146"/>
                    <a:pt x="8114" y="16068"/>
                  </a:cubicBezTo>
                  <a:cubicBezTo>
                    <a:pt x="8160" y="15971"/>
                    <a:pt x="8203" y="15869"/>
                    <a:pt x="8235" y="15742"/>
                  </a:cubicBezTo>
                  <a:cubicBezTo>
                    <a:pt x="8277" y="15616"/>
                    <a:pt x="8324" y="15465"/>
                    <a:pt x="8352" y="15314"/>
                  </a:cubicBezTo>
                  <a:cubicBezTo>
                    <a:pt x="8381" y="15115"/>
                    <a:pt x="8441" y="14887"/>
                    <a:pt x="8456" y="14664"/>
                  </a:cubicBezTo>
                  <a:cubicBezTo>
                    <a:pt x="8456" y="14435"/>
                    <a:pt x="8502" y="14236"/>
                    <a:pt x="8487" y="14037"/>
                  </a:cubicBezTo>
                  <a:lnTo>
                    <a:pt x="8487" y="13887"/>
                  </a:lnTo>
                  <a:cubicBezTo>
                    <a:pt x="8559" y="13911"/>
                    <a:pt x="8634" y="14037"/>
                    <a:pt x="8634" y="14133"/>
                  </a:cubicBezTo>
                  <a:cubicBezTo>
                    <a:pt x="8634" y="14284"/>
                    <a:pt x="8605" y="14465"/>
                    <a:pt x="8591" y="14616"/>
                  </a:cubicBezTo>
                  <a:cubicBezTo>
                    <a:pt x="8577" y="14736"/>
                    <a:pt x="8559" y="14839"/>
                    <a:pt x="8591" y="14941"/>
                  </a:cubicBezTo>
                  <a:cubicBezTo>
                    <a:pt x="8559" y="14989"/>
                    <a:pt x="8530" y="15037"/>
                    <a:pt x="8516" y="15092"/>
                  </a:cubicBezTo>
                  <a:cubicBezTo>
                    <a:pt x="8487" y="15218"/>
                    <a:pt x="8487" y="15314"/>
                    <a:pt x="8456" y="15417"/>
                  </a:cubicBezTo>
                  <a:cubicBezTo>
                    <a:pt x="8456" y="15489"/>
                    <a:pt x="8441" y="15544"/>
                    <a:pt x="8427" y="15592"/>
                  </a:cubicBezTo>
                  <a:cubicBezTo>
                    <a:pt x="8399" y="15694"/>
                    <a:pt x="8381" y="15820"/>
                    <a:pt x="8324" y="15917"/>
                  </a:cubicBezTo>
                  <a:lnTo>
                    <a:pt x="8310" y="15917"/>
                  </a:lnTo>
                  <a:cubicBezTo>
                    <a:pt x="8324" y="16019"/>
                    <a:pt x="8277" y="16092"/>
                    <a:pt x="8235" y="16146"/>
                  </a:cubicBezTo>
                  <a:cubicBezTo>
                    <a:pt x="8235" y="16170"/>
                    <a:pt x="8220" y="16194"/>
                    <a:pt x="8203" y="16218"/>
                  </a:cubicBezTo>
                  <a:cubicBezTo>
                    <a:pt x="8146" y="16495"/>
                    <a:pt x="7996" y="16670"/>
                    <a:pt x="7879" y="16899"/>
                  </a:cubicBezTo>
                  <a:cubicBezTo>
                    <a:pt x="7833" y="16996"/>
                    <a:pt x="7758" y="17074"/>
                    <a:pt x="7669" y="17146"/>
                  </a:cubicBezTo>
                  <a:cubicBezTo>
                    <a:pt x="7598" y="17224"/>
                    <a:pt x="7523" y="17296"/>
                    <a:pt x="7448" y="17375"/>
                  </a:cubicBezTo>
                  <a:cubicBezTo>
                    <a:pt x="7373" y="17423"/>
                    <a:pt x="7299" y="17477"/>
                    <a:pt x="7210" y="17477"/>
                  </a:cubicBezTo>
                  <a:cubicBezTo>
                    <a:pt x="7167" y="17477"/>
                    <a:pt x="7135" y="17502"/>
                    <a:pt x="7092" y="17526"/>
                  </a:cubicBezTo>
                  <a:cubicBezTo>
                    <a:pt x="7092" y="17549"/>
                    <a:pt x="7078" y="17574"/>
                    <a:pt x="7078" y="17574"/>
                  </a:cubicBezTo>
                  <a:cubicBezTo>
                    <a:pt x="7078" y="17598"/>
                    <a:pt x="7063" y="17598"/>
                    <a:pt x="7063" y="17598"/>
                  </a:cubicBezTo>
                  <a:cubicBezTo>
                    <a:pt x="7046" y="17598"/>
                    <a:pt x="7046" y="17574"/>
                    <a:pt x="7032" y="17549"/>
                  </a:cubicBezTo>
                  <a:lnTo>
                    <a:pt x="6989" y="17549"/>
                  </a:lnTo>
                  <a:cubicBezTo>
                    <a:pt x="6962" y="17521"/>
                    <a:pt x="6931" y="17510"/>
                    <a:pt x="6898" y="17510"/>
                  </a:cubicBezTo>
                  <a:cubicBezTo>
                    <a:pt x="6875" y="17510"/>
                    <a:pt x="6850" y="17516"/>
                    <a:pt x="6825" y="17526"/>
                  </a:cubicBezTo>
                  <a:cubicBezTo>
                    <a:pt x="6802" y="17538"/>
                    <a:pt x="6776" y="17544"/>
                    <a:pt x="6750" y="17544"/>
                  </a:cubicBezTo>
                  <a:cubicBezTo>
                    <a:pt x="6724" y="17544"/>
                    <a:pt x="6699" y="17538"/>
                    <a:pt x="6676" y="17526"/>
                  </a:cubicBezTo>
                  <a:cubicBezTo>
                    <a:pt x="6633" y="17502"/>
                    <a:pt x="6586" y="17502"/>
                    <a:pt x="6558" y="17502"/>
                  </a:cubicBezTo>
                  <a:cubicBezTo>
                    <a:pt x="6542" y="17508"/>
                    <a:pt x="6526" y="17511"/>
                    <a:pt x="6511" y="17511"/>
                  </a:cubicBezTo>
                  <a:cubicBezTo>
                    <a:pt x="6469" y="17511"/>
                    <a:pt x="6432" y="17487"/>
                    <a:pt x="6409" y="17447"/>
                  </a:cubicBezTo>
                  <a:cubicBezTo>
                    <a:pt x="6351" y="17399"/>
                    <a:pt x="6305" y="17399"/>
                    <a:pt x="6262" y="17375"/>
                  </a:cubicBezTo>
                  <a:cubicBezTo>
                    <a:pt x="6230" y="17375"/>
                    <a:pt x="6216" y="17375"/>
                    <a:pt x="6202" y="17351"/>
                  </a:cubicBezTo>
                  <a:cubicBezTo>
                    <a:pt x="6127" y="17296"/>
                    <a:pt x="6038" y="17249"/>
                    <a:pt x="5963" y="17200"/>
                  </a:cubicBezTo>
                  <a:lnTo>
                    <a:pt x="5935" y="17200"/>
                  </a:lnTo>
                  <a:cubicBezTo>
                    <a:pt x="5935" y="17224"/>
                    <a:pt x="5949" y="17249"/>
                    <a:pt x="5949" y="17273"/>
                  </a:cubicBezTo>
                  <a:cubicBezTo>
                    <a:pt x="5935" y="17273"/>
                    <a:pt x="5921" y="17296"/>
                    <a:pt x="5921" y="17296"/>
                  </a:cubicBezTo>
                  <a:cubicBezTo>
                    <a:pt x="5889" y="17224"/>
                    <a:pt x="5846" y="17176"/>
                    <a:pt x="5818" y="17122"/>
                  </a:cubicBezTo>
                  <a:cubicBezTo>
                    <a:pt x="5818" y="17146"/>
                    <a:pt x="5818" y="17146"/>
                    <a:pt x="5800" y="17176"/>
                  </a:cubicBezTo>
                  <a:cubicBezTo>
                    <a:pt x="5771" y="17146"/>
                    <a:pt x="5728" y="17122"/>
                    <a:pt x="5711" y="17074"/>
                  </a:cubicBezTo>
                  <a:cubicBezTo>
                    <a:pt x="5696" y="17025"/>
                    <a:pt x="5682" y="16971"/>
                    <a:pt x="5654" y="16947"/>
                  </a:cubicBezTo>
                  <a:cubicBezTo>
                    <a:pt x="5637" y="16953"/>
                    <a:pt x="5620" y="16956"/>
                    <a:pt x="5602" y="16956"/>
                  </a:cubicBezTo>
                  <a:cubicBezTo>
                    <a:pt x="5478" y="16956"/>
                    <a:pt x="5335" y="16808"/>
                    <a:pt x="5194" y="16544"/>
                  </a:cubicBezTo>
                  <a:lnTo>
                    <a:pt x="5194" y="16519"/>
                  </a:lnTo>
                  <a:cubicBezTo>
                    <a:pt x="5162" y="16495"/>
                    <a:pt x="5134" y="16495"/>
                    <a:pt x="5105" y="16471"/>
                  </a:cubicBezTo>
                  <a:cubicBezTo>
                    <a:pt x="5073" y="16423"/>
                    <a:pt x="5030" y="16369"/>
                    <a:pt x="4984" y="16321"/>
                  </a:cubicBezTo>
                  <a:cubicBezTo>
                    <a:pt x="4956" y="16272"/>
                    <a:pt x="4910" y="16242"/>
                    <a:pt x="4867" y="16194"/>
                  </a:cubicBezTo>
                  <a:cubicBezTo>
                    <a:pt x="4867" y="16170"/>
                    <a:pt x="4867" y="16146"/>
                    <a:pt x="4881" y="16092"/>
                  </a:cubicBezTo>
                  <a:cubicBezTo>
                    <a:pt x="4853" y="16122"/>
                    <a:pt x="4838" y="16122"/>
                    <a:pt x="4806" y="16122"/>
                  </a:cubicBezTo>
                  <a:cubicBezTo>
                    <a:pt x="4778" y="16092"/>
                    <a:pt x="4750" y="16043"/>
                    <a:pt x="4717" y="15996"/>
                  </a:cubicBezTo>
                  <a:cubicBezTo>
                    <a:pt x="4675" y="15941"/>
                    <a:pt x="4643" y="15844"/>
                    <a:pt x="4586" y="15790"/>
                  </a:cubicBezTo>
                  <a:cubicBezTo>
                    <a:pt x="4539" y="15766"/>
                    <a:pt x="4464" y="15718"/>
                    <a:pt x="4436" y="15640"/>
                  </a:cubicBezTo>
                  <a:cubicBezTo>
                    <a:pt x="4408" y="15567"/>
                    <a:pt x="4361" y="15544"/>
                    <a:pt x="4333" y="15441"/>
                  </a:cubicBezTo>
                  <a:cubicBezTo>
                    <a:pt x="4333" y="15393"/>
                    <a:pt x="4287" y="15339"/>
                    <a:pt x="4258" y="15291"/>
                  </a:cubicBezTo>
                  <a:cubicBezTo>
                    <a:pt x="4229" y="15242"/>
                    <a:pt x="4169" y="15218"/>
                    <a:pt x="4109" y="15164"/>
                  </a:cubicBezTo>
                  <a:cubicBezTo>
                    <a:pt x="4109" y="15140"/>
                    <a:pt x="4094" y="15115"/>
                    <a:pt x="4094" y="15092"/>
                  </a:cubicBezTo>
                  <a:cubicBezTo>
                    <a:pt x="4037" y="14989"/>
                    <a:pt x="3991" y="14887"/>
                    <a:pt x="3930" y="14815"/>
                  </a:cubicBezTo>
                  <a:cubicBezTo>
                    <a:pt x="3813" y="14688"/>
                    <a:pt x="3710" y="14513"/>
                    <a:pt x="3606" y="14338"/>
                  </a:cubicBezTo>
                  <a:cubicBezTo>
                    <a:pt x="3546" y="14236"/>
                    <a:pt x="3486" y="14110"/>
                    <a:pt x="3429" y="14013"/>
                  </a:cubicBezTo>
                  <a:cubicBezTo>
                    <a:pt x="3382" y="13935"/>
                    <a:pt x="3354" y="13887"/>
                    <a:pt x="3308" y="13808"/>
                  </a:cubicBezTo>
                  <a:cubicBezTo>
                    <a:pt x="3265" y="13712"/>
                    <a:pt x="3204" y="13585"/>
                    <a:pt x="3147" y="13483"/>
                  </a:cubicBezTo>
                  <a:cubicBezTo>
                    <a:pt x="3101" y="13410"/>
                    <a:pt x="3058" y="13356"/>
                    <a:pt x="3012" y="13284"/>
                  </a:cubicBezTo>
                  <a:cubicBezTo>
                    <a:pt x="2923" y="13055"/>
                    <a:pt x="2820" y="12857"/>
                    <a:pt x="2717" y="12658"/>
                  </a:cubicBezTo>
                  <a:cubicBezTo>
                    <a:pt x="2685" y="12579"/>
                    <a:pt x="2656" y="12507"/>
                    <a:pt x="2628" y="12453"/>
                  </a:cubicBezTo>
                  <a:cubicBezTo>
                    <a:pt x="2581" y="12405"/>
                    <a:pt x="2567" y="12327"/>
                    <a:pt x="2538" y="12254"/>
                  </a:cubicBezTo>
                  <a:cubicBezTo>
                    <a:pt x="2492" y="12128"/>
                    <a:pt x="2450" y="12001"/>
                    <a:pt x="2389" y="11904"/>
                  </a:cubicBezTo>
                  <a:cubicBezTo>
                    <a:pt x="2361" y="11826"/>
                    <a:pt x="2314" y="11754"/>
                    <a:pt x="2271" y="11676"/>
                  </a:cubicBezTo>
                  <a:cubicBezTo>
                    <a:pt x="2211" y="11525"/>
                    <a:pt x="2151" y="11350"/>
                    <a:pt x="2079" y="11200"/>
                  </a:cubicBezTo>
                  <a:cubicBezTo>
                    <a:pt x="2047" y="11121"/>
                    <a:pt x="2019" y="11049"/>
                    <a:pt x="1990" y="10971"/>
                  </a:cubicBezTo>
                  <a:lnTo>
                    <a:pt x="1972" y="11001"/>
                  </a:lnTo>
                  <a:cubicBezTo>
                    <a:pt x="1972" y="10898"/>
                    <a:pt x="1944" y="10850"/>
                    <a:pt x="1915" y="10772"/>
                  </a:cubicBezTo>
                  <a:cubicBezTo>
                    <a:pt x="1841" y="10549"/>
                    <a:pt x="1766" y="10320"/>
                    <a:pt x="1691" y="10121"/>
                  </a:cubicBezTo>
                  <a:cubicBezTo>
                    <a:pt x="1677" y="10067"/>
                    <a:pt x="1663" y="10043"/>
                    <a:pt x="1663" y="10019"/>
                  </a:cubicBezTo>
                  <a:cubicBezTo>
                    <a:pt x="1602" y="9868"/>
                    <a:pt x="1545" y="9742"/>
                    <a:pt x="1499" y="9567"/>
                  </a:cubicBezTo>
                  <a:cubicBezTo>
                    <a:pt x="1499" y="9524"/>
                    <a:pt x="1499" y="9437"/>
                    <a:pt x="1455" y="9437"/>
                  </a:cubicBezTo>
                  <a:cubicBezTo>
                    <a:pt x="1450" y="9437"/>
                    <a:pt x="1445" y="9438"/>
                    <a:pt x="1438" y="9441"/>
                  </a:cubicBezTo>
                  <a:cubicBezTo>
                    <a:pt x="1438" y="9495"/>
                    <a:pt x="1470" y="9543"/>
                    <a:pt x="1470" y="9567"/>
                  </a:cubicBezTo>
                  <a:cubicBezTo>
                    <a:pt x="1456" y="9669"/>
                    <a:pt x="1499" y="9742"/>
                    <a:pt x="1527" y="9820"/>
                  </a:cubicBezTo>
                  <a:cubicBezTo>
                    <a:pt x="1560" y="9916"/>
                    <a:pt x="1602" y="10019"/>
                    <a:pt x="1648" y="10121"/>
                  </a:cubicBezTo>
                  <a:cubicBezTo>
                    <a:pt x="1634" y="10121"/>
                    <a:pt x="1634" y="10121"/>
                    <a:pt x="1616" y="10146"/>
                  </a:cubicBezTo>
                  <a:cubicBezTo>
                    <a:pt x="1648" y="10218"/>
                    <a:pt x="1691" y="10296"/>
                    <a:pt x="1737" y="10368"/>
                  </a:cubicBezTo>
                  <a:lnTo>
                    <a:pt x="1723" y="10368"/>
                  </a:lnTo>
                  <a:cubicBezTo>
                    <a:pt x="1737" y="10446"/>
                    <a:pt x="1752" y="10495"/>
                    <a:pt x="1766" y="10573"/>
                  </a:cubicBezTo>
                  <a:cubicBezTo>
                    <a:pt x="1766" y="10573"/>
                    <a:pt x="1766" y="10597"/>
                    <a:pt x="1752" y="10621"/>
                  </a:cubicBezTo>
                  <a:cubicBezTo>
                    <a:pt x="1766" y="10597"/>
                    <a:pt x="1766" y="10597"/>
                    <a:pt x="1780" y="10573"/>
                  </a:cubicBezTo>
                  <a:cubicBezTo>
                    <a:pt x="1812" y="10669"/>
                    <a:pt x="1841" y="10748"/>
                    <a:pt x="1869" y="10820"/>
                  </a:cubicBezTo>
                  <a:cubicBezTo>
                    <a:pt x="1883" y="10850"/>
                    <a:pt x="1883" y="10898"/>
                    <a:pt x="1901" y="10922"/>
                  </a:cubicBezTo>
                  <a:cubicBezTo>
                    <a:pt x="1944" y="11049"/>
                    <a:pt x="1990" y="11151"/>
                    <a:pt x="2033" y="11272"/>
                  </a:cubicBezTo>
                  <a:cubicBezTo>
                    <a:pt x="2061" y="11326"/>
                    <a:pt x="2094" y="11399"/>
                    <a:pt x="2122" y="11477"/>
                  </a:cubicBezTo>
                  <a:cubicBezTo>
                    <a:pt x="2136" y="11525"/>
                    <a:pt x="2151" y="11573"/>
                    <a:pt x="2168" y="11627"/>
                  </a:cubicBezTo>
                  <a:cubicBezTo>
                    <a:pt x="2257" y="11724"/>
                    <a:pt x="2286" y="11953"/>
                    <a:pt x="2375" y="12055"/>
                  </a:cubicBezTo>
                  <a:cubicBezTo>
                    <a:pt x="2361" y="12103"/>
                    <a:pt x="2375" y="12151"/>
                    <a:pt x="2403" y="12175"/>
                  </a:cubicBezTo>
                  <a:cubicBezTo>
                    <a:pt x="2435" y="12230"/>
                    <a:pt x="2464" y="12302"/>
                    <a:pt x="2492" y="12356"/>
                  </a:cubicBezTo>
                  <a:cubicBezTo>
                    <a:pt x="2524" y="12405"/>
                    <a:pt x="2538" y="12453"/>
                    <a:pt x="2553" y="12507"/>
                  </a:cubicBezTo>
                  <a:cubicBezTo>
                    <a:pt x="2567" y="12579"/>
                    <a:pt x="2581" y="12627"/>
                    <a:pt x="2613" y="12658"/>
                  </a:cubicBezTo>
                  <a:cubicBezTo>
                    <a:pt x="2642" y="12658"/>
                    <a:pt x="2642" y="12706"/>
                    <a:pt x="2656" y="12730"/>
                  </a:cubicBezTo>
                  <a:cubicBezTo>
                    <a:pt x="2731" y="12857"/>
                    <a:pt x="2791" y="12983"/>
                    <a:pt x="2862" y="13110"/>
                  </a:cubicBezTo>
                  <a:cubicBezTo>
                    <a:pt x="2880" y="13158"/>
                    <a:pt x="2895" y="13230"/>
                    <a:pt x="2923" y="13284"/>
                  </a:cubicBezTo>
                  <a:lnTo>
                    <a:pt x="2923" y="13260"/>
                  </a:lnTo>
                  <a:cubicBezTo>
                    <a:pt x="2969" y="13356"/>
                    <a:pt x="2998" y="13459"/>
                    <a:pt x="3040" y="13531"/>
                  </a:cubicBezTo>
                  <a:cubicBezTo>
                    <a:pt x="3040" y="13531"/>
                    <a:pt x="3058" y="13531"/>
                    <a:pt x="3058" y="13507"/>
                  </a:cubicBezTo>
                  <a:cubicBezTo>
                    <a:pt x="3058" y="13531"/>
                    <a:pt x="3058" y="13562"/>
                    <a:pt x="3040" y="13585"/>
                  </a:cubicBezTo>
                  <a:cubicBezTo>
                    <a:pt x="3101" y="13658"/>
                    <a:pt x="3162" y="13681"/>
                    <a:pt x="3190" y="13784"/>
                  </a:cubicBezTo>
                  <a:cubicBezTo>
                    <a:pt x="3236" y="13911"/>
                    <a:pt x="3293" y="14013"/>
                    <a:pt x="3354" y="14110"/>
                  </a:cubicBezTo>
                  <a:cubicBezTo>
                    <a:pt x="3414" y="14212"/>
                    <a:pt x="3486" y="14338"/>
                    <a:pt x="3546" y="14465"/>
                  </a:cubicBezTo>
                  <a:cubicBezTo>
                    <a:pt x="3560" y="14537"/>
                    <a:pt x="3606" y="14562"/>
                    <a:pt x="3649" y="14585"/>
                  </a:cubicBezTo>
                  <a:cubicBezTo>
                    <a:pt x="3681" y="14736"/>
                    <a:pt x="3799" y="14790"/>
                    <a:pt x="3813" y="14941"/>
                  </a:cubicBezTo>
                  <a:cubicBezTo>
                    <a:pt x="3902" y="14965"/>
                    <a:pt x="3916" y="15092"/>
                    <a:pt x="3977" y="15164"/>
                  </a:cubicBezTo>
                  <a:cubicBezTo>
                    <a:pt x="3991" y="15164"/>
                    <a:pt x="3991" y="15218"/>
                    <a:pt x="3991" y="15242"/>
                  </a:cubicBezTo>
                  <a:cubicBezTo>
                    <a:pt x="4020" y="15266"/>
                    <a:pt x="4052" y="15291"/>
                    <a:pt x="4080" y="15314"/>
                  </a:cubicBezTo>
                  <a:cubicBezTo>
                    <a:pt x="4094" y="15369"/>
                    <a:pt x="4109" y="15417"/>
                    <a:pt x="4126" y="15441"/>
                  </a:cubicBezTo>
                  <a:cubicBezTo>
                    <a:pt x="4155" y="15465"/>
                    <a:pt x="4183" y="15489"/>
                    <a:pt x="4215" y="15519"/>
                  </a:cubicBezTo>
                  <a:lnTo>
                    <a:pt x="4287" y="15640"/>
                  </a:lnTo>
                  <a:cubicBezTo>
                    <a:pt x="4333" y="15766"/>
                    <a:pt x="4393" y="15869"/>
                    <a:pt x="4464" y="15917"/>
                  </a:cubicBezTo>
                  <a:cubicBezTo>
                    <a:pt x="4482" y="15917"/>
                    <a:pt x="4496" y="15941"/>
                    <a:pt x="4496" y="15941"/>
                  </a:cubicBezTo>
                  <a:cubicBezTo>
                    <a:pt x="4539" y="15996"/>
                    <a:pt x="4571" y="16043"/>
                    <a:pt x="4614" y="16092"/>
                  </a:cubicBezTo>
                  <a:lnTo>
                    <a:pt x="4614" y="16068"/>
                  </a:lnTo>
                  <a:cubicBezTo>
                    <a:pt x="4660" y="16170"/>
                    <a:pt x="4703" y="16242"/>
                    <a:pt x="4732" y="16321"/>
                  </a:cubicBezTo>
                  <a:cubicBezTo>
                    <a:pt x="4806" y="16369"/>
                    <a:pt x="4867" y="16447"/>
                    <a:pt x="4927" y="16519"/>
                  </a:cubicBezTo>
                  <a:cubicBezTo>
                    <a:pt x="5017" y="16622"/>
                    <a:pt x="5105" y="16748"/>
                    <a:pt x="5177" y="16845"/>
                  </a:cubicBezTo>
                  <a:lnTo>
                    <a:pt x="5251" y="16845"/>
                  </a:lnTo>
                  <a:cubicBezTo>
                    <a:pt x="5237" y="16875"/>
                    <a:pt x="5237" y="16875"/>
                    <a:pt x="5237" y="16923"/>
                  </a:cubicBezTo>
                  <a:cubicBezTo>
                    <a:pt x="5298" y="16971"/>
                    <a:pt x="5340" y="17025"/>
                    <a:pt x="5401" y="17074"/>
                  </a:cubicBezTo>
                  <a:cubicBezTo>
                    <a:pt x="5429" y="17098"/>
                    <a:pt x="5461" y="17122"/>
                    <a:pt x="5476" y="17146"/>
                  </a:cubicBezTo>
                  <a:cubicBezTo>
                    <a:pt x="5533" y="17224"/>
                    <a:pt x="5593" y="17273"/>
                    <a:pt x="5654" y="17327"/>
                  </a:cubicBezTo>
                  <a:cubicBezTo>
                    <a:pt x="5682" y="17327"/>
                    <a:pt x="5696" y="17375"/>
                    <a:pt x="5711" y="17375"/>
                  </a:cubicBezTo>
                  <a:cubicBezTo>
                    <a:pt x="5743" y="17375"/>
                    <a:pt x="5771" y="17375"/>
                    <a:pt x="5785" y="17423"/>
                  </a:cubicBezTo>
                  <a:cubicBezTo>
                    <a:pt x="5846" y="17502"/>
                    <a:pt x="5907" y="17549"/>
                    <a:pt x="5978" y="17574"/>
                  </a:cubicBezTo>
                  <a:cubicBezTo>
                    <a:pt x="6038" y="17598"/>
                    <a:pt x="6099" y="17652"/>
                    <a:pt x="6156" y="17676"/>
                  </a:cubicBezTo>
                  <a:cubicBezTo>
                    <a:pt x="6262" y="17724"/>
                    <a:pt x="6351" y="17802"/>
                    <a:pt x="6455" y="17827"/>
                  </a:cubicBezTo>
                  <a:cubicBezTo>
                    <a:pt x="6483" y="17827"/>
                    <a:pt x="6497" y="17827"/>
                    <a:pt x="6529" y="17851"/>
                  </a:cubicBezTo>
                  <a:cubicBezTo>
                    <a:pt x="6618" y="17875"/>
                    <a:pt x="6722" y="17875"/>
                    <a:pt x="6825" y="17875"/>
                  </a:cubicBezTo>
                  <a:cubicBezTo>
                    <a:pt x="6875" y="17875"/>
                    <a:pt x="6917" y="17865"/>
                    <a:pt x="6961" y="17865"/>
                  </a:cubicBezTo>
                  <a:cubicBezTo>
                    <a:pt x="6984" y="17865"/>
                    <a:pt x="7007" y="17867"/>
                    <a:pt x="7032" y="17875"/>
                  </a:cubicBezTo>
                  <a:cubicBezTo>
                    <a:pt x="7047" y="17883"/>
                    <a:pt x="7063" y="17886"/>
                    <a:pt x="7080" y="17886"/>
                  </a:cubicBezTo>
                  <a:cubicBezTo>
                    <a:pt x="7115" y="17886"/>
                    <a:pt x="7150" y="17875"/>
                    <a:pt x="7181" y="17875"/>
                  </a:cubicBezTo>
                  <a:lnTo>
                    <a:pt x="7299" y="17875"/>
                  </a:lnTo>
                  <a:cubicBezTo>
                    <a:pt x="7345" y="17851"/>
                    <a:pt x="7402" y="17779"/>
                    <a:pt x="7462" y="17779"/>
                  </a:cubicBezTo>
                  <a:cubicBezTo>
                    <a:pt x="7537" y="17724"/>
                    <a:pt x="7612" y="17652"/>
                    <a:pt x="7669" y="17574"/>
                  </a:cubicBezTo>
                  <a:cubicBezTo>
                    <a:pt x="7818" y="17447"/>
                    <a:pt x="7936" y="17296"/>
                    <a:pt x="8057" y="17122"/>
                  </a:cubicBezTo>
                  <a:cubicBezTo>
                    <a:pt x="8085" y="17098"/>
                    <a:pt x="8114" y="17050"/>
                    <a:pt x="8132" y="16971"/>
                  </a:cubicBezTo>
                  <a:cubicBezTo>
                    <a:pt x="8146" y="16947"/>
                    <a:pt x="8160" y="16899"/>
                    <a:pt x="8189" y="16899"/>
                  </a:cubicBezTo>
                  <a:cubicBezTo>
                    <a:pt x="8220" y="16899"/>
                    <a:pt x="8235" y="16875"/>
                    <a:pt x="8249" y="16821"/>
                  </a:cubicBezTo>
                  <a:cubicBezTo>
                    <a:pt x="8263" y="16772"/>
                    <a:pt x="8277" y="16694"/>
                    <a:pt x="8310" y="16646"/>
                  </a:cubicBezTo>
                  <a:cubicBezTo>
                    <a:pt x="8352" y="16544"/>
                    <a:pt x="8399" y="16447"/>
                    <a:pt x="8441" y="16345"/>
                  </a:cubicBezTo>
                  <a:cubicBezTo>
                    <a:pt x="8456" y="16296"/>
                    <a:pt x="8470" y="16272"/>
                    <a:pt x="8487" y="16218"/>
                  </a:cubicBezTo>
                  <a:cubicBezTo>
                    <a:pt x="8544" y="16068"/>
                    <a:pt x="8605" y="15893"/>
                    <a:pt x="8648" y="15718"/>
                  </a:cubicBezTo>
                  <a:cubicBezTo>
                    <a:pt x="8666" y="15616"/>
                    <a:pt x="8694" y="15489"/>
                    <a:pt x="8708" y="15393"/>
                  </a:cubicBezTo>
                  <a:cubicBezTo>
                    <a:pt x="8723" y="15314"/>
                    <a:pt x="8737" y="15266"/>
                    <a:pt x="8737" y="15188"/>
                  </a:cubicBezTo>
                  <a:cubicBezTo>
                    <a:pt x="8755" y="15140"/>
                    <a:pt x="8737" y="15092"/>
                    <a:pt x="8755" y="15092"/>
                  </a:cubicBezTo>
                  <a:cubicBezTo>
                    <a:pt x="8783" y="15037"/>
                    <a:pt x="8783" y="14989"/>
                    <a:pt x="8783" y="14941"/>
                  </a:cubicBezTo>
                  <a:lnTo>
                    <a:pt x="8783" y="14862"/>
                  </a:lnTo>
                  <a:cubicBezTo>
                    <a:pt x="8797" y="14815"/>
                    <a:pt x="8797" y="14736"/>
                    <a:pt x="8811" y="14664"/>
                  </a:cubicBezTo>
                  <a:cubicBezTo>
                    <a:pt x="8811" y="14640"/>
                    <a:pt x="8811" y="14616"/>
                    <a:pt x="8826" y="14585"/>
                  </a:cubicBezTo>
                  <a:cubicBezTo>
                    <a:pt x="8826" y="14537"/>
                    <a:pt x="8844" y="14489"/>
                    <a:pt x="8844" y="14465"/>
                  </a:cubicBezTo>
                  <a:lnTo>
                    <a:pt x="8844" y="14338"/>
                  </a:lnTo>
                  <a:cubicBezTo>
                    <a:pt x="8901" y="14387"/>
                    <a:pt x="8947" y="14435"/>
                    <a:pt x="9004" y="14489"/>
                  </a:cubicBezTo>
                  <a:cubicBezTo>
                    <a:pt x="8990" y="14537"/>
                    <a:pt x="8990" y="14562"/>
                    <a:pt x="8990" y="14616"/>
                  </a:cubicBezTo>
                  <a:cubicBezTo>
                    <a:pt x="8975" y="14766"/>
                    <a:pt x="8947" y="14941"/>
                    <a:pt x="8915" y="15092"/>
                  </a:cubicBezTo>
                  <a:cubicBezTo>
                    <a:pt x="8886" y="15314"/>
                    <a:pt x="8858" y="15519"/>
                    <a:pt x="8797" y="15742"/>
                  </a:cubicBezTo>
                  <a:cubicBezTo>
                    <a:pt x="8769" y="15820"/>
                    <a:pt x="8755" y="15917"/>
                    <a:pt x="8737" y="16019"/>
                  </a:cubicBezTo>
                  <a:cubicBezTo>
                    <a:pt x="8723" y="16146"/>
                    <a:pt x="8680" y="16218"/>
                    <a:pt x="8648" y="16321"/>
                  </a:cubicBezTo>
                  <a:cubicBezTo>
                    <a:pt x="8619" y="16369"/>
                    <a:pt x="8605" y="16393"/>
                    <a:pt x="8591" y="16447"/>
                  </a:cubicBezTo>
                  <a:cubicBezTo>
                    <a:pt x="8530" y="16598"/>
                    <a:pt x="8487" y="16724"/>
                    <a:pt x="8427" y="16845"/>
                  </a:cubicBezTo>
                  <a:cubicBezTo>
                    <a:pt x="8352" y="16947"/>
                    <a:pt x="8310" y="17074"/>
                    <a:pt x="8263" y="17200"/>
                  </a:cubicBezTo>
                  <a:cubicBezTo>
                    <a:pt x="8235" y="17224"/>
                    <a:pt x="8220" y="17273"/>
                    <a:pt x="8189" y="17296"/>
                  </a:cubicBezTo>
                  <a:cubicBezTo>
                    <a:pt x="8146" y="17375"/>
                    <a:pt x="8085" y="17447"/>
                    <a:pt x="8043" y="17526"/>
                  </a:cubicBezTo>
                  <a:cubicBezTo>
                    <a:pt x="7996" y="17628"/>
                    <a:pt x="7921" y="17700"/>
                    <a:pt x="7847" y="17724"/>
                  </a:cubicBezTo>
                  <a:cubicBezTo>
                    <a:pt x="7833" y="17748"/>
                    <a:pt x="7804" y="17748"/>
                    <a:pt x="7790" y="17779"/>
                  </a:cubicBezTo>
                  <a:cubicBezTo>
                    <a:pt x="7654" y="17978"/>
                    <a:pt x="7509" y="18050"/>
                    <a:pt x="7345" y="18128"/>
                  </a:cubicBezTo>
                  <a:cubicBezTo>
                    <a:pt x="7299" y="18152"/>
                    <a:pt x="7256" y="18152"/>
                    <a:pt x="7210" y="18152"/>
                  </a:cubicBezTo>
                  <a:lnTo>
                    <a:pt x="6765" y="18152"/>
                  </a:lnTo>
                  <a:cubicBezTo>
                    <a:pt x="6745" y="18152"/>
                    <a:pt x="6719" y="18163"/>
                    <a:pt x="6694" y="18163"/>
                  </a:cubicBezTo>
                  <a:cubicBezTo>
                    <a:pt x="6682" y="18163"/>
                    <a:pt x="6671" y="18160"/>
                    <a:pt x="6661" y="18152"/>
                  </a:cubicBezTo>
                  <a:cubicBezTo>
                    <a:pt x="6572" y="18152"/>
                    <a:pt x="6483" y="18128"/>
                    <a:pt x="6409" y="18104"/>
                  </a:cubicBezTo>
                  <a:cubicBezTo>
                    <a:pt x="6334" y="18080"/>
                    <a:pt x="6262" y="18025"/>
                    <a:pt x="6188" y="18001"/>
                  </a:cubicBezTo>
                  <a:cubicBezTo>
                    <a:pt x="6127" y="17978"/>
                    <a:pt x="6067" y="17929"/>
                    <a:pt x="6010" y="17899"/>
                  </a:cubicBezTo>
                  <a:cubicBezTo>
                    <a:pt x="5921" y="17851"/>
                    <a:pt x="5832" y="17802"/>
                    <a:pt x="5757" y="17724"/>
                  </a:cubicBezTo>
                  <a:cubicBezTo>
                    <a:pt x="5654" y="17652"/>
                    <a:pt x="5551" y="17549"/>
                    <a:pt x="5429" y="17447"/>
                  </a:cubicBezTo>
                  <a:cubicBezTo>
                    <a:pt x="5298" y="17351"/>
                    <a:pt x="5162" y="17224"/>
                    <a:pt x="5045" y="17025"/>
                  </a:cubicBezTo>
                  <a:cubicBezTo>
                    <a:pt x="5045" y="17025"/>
                    <a:pt x="5030" y="16996"/>
                    <a:pt x="5017" y="16996"/>
                  </a:cubicBezTo>
                  <a:cubicBezTo>
                    <a:pt x="4881" y="16923"/>
                    <a:pt x="4792" y="16694"/>
                    <a:pt x="4675" y="16598"/>
                  </a:cubicBezTo>
                  <a:cubicBezTo>
                    <a:pt x="4586" y="16471"/>
                    <a:pt x="4496" y="16369"/>
                    <a:pt x="4408" y="16242"/>
                  </a:cubicBezTo>
                  <a:cubicBezTo>
                    <a:pt x="4347" y="16146"/>
                    <a:pt x="4272" y="16043"/>
                    <a:pt x="4197" y="15941"/>
                  </a:cubicBezTo>
                  <a:lnTo>
                    <a:pt x="4066" y="15718"/>
                  </a:lnTo>
                  <a:cubicBezTo>
                    <a:pt x="3977" y="15592"/>
                    <a:pt x="3874" y="15489"/>
                    <a:pt x="3799" y="15314"/>
                  </a:cubicBezTo>
                  <a:cubicBezTo>
                    <a:pt x="3785" y="15291"/>
                    <a:pt x="3770" y="15266"/>
                    <a:pt x="3753" y="15242"/>
                  </a:cubicBezTo>
                  <a:cubicBezTo>
                    <a:pt x="3649" y="15115"/>
                    <a:pt x="3560" y="14965"/>
                    <a:pt x="3471" y="14815"/>
                  </a:cubicBezTo>
                  <a:cubicBezTo>
                    <a:pt x="3414" y="14712"/>
                    <a:pt x="3354" y="14616"/>
                    <a:pt x="3293" y="14537"/>
                  </a:cubicBezTo>
                  <a:cubicBezTo>
                    <a:pt x="3279" y="14489"/>
                    <a:pt x="3265" y="14465"/>
                    <a:pt x="3236" y="14435"/>
                  </a:cubicBezTo>
                  <a:cubicBezTo>
                    <a:pt x="3147" y="14236"/>
                    <a:pt x="3040" y="14013"/>
                    <a:pt x="2937" y="13833"/>
                  </a:cubicBezTo>
                  <a:cubicBezTo>
                    <a:pt x="2862" y="13681"/>
                    <a:pt x="2791" y="13562"/>
                    <a:pt x="2717" y="13381"/>
                  </a:cubicBezTo>
                  <a:cubicBezTo>
                    <a:pt x="2595" y="13133"/>
                    <a:pt x="2464" y="12905"/>
                    <a:pt x="2361" y="12627"/>
                  </a:cubicBezTo>
                  <a:cubicBezTo>
                    <a:pt x="2271" y="12405"/>
                    <a:pt x="2168" y="12175"/>
                    <a:pt x="2047" y="11977"/>
                  </a:cubicBezTo>
                  <a:cubicBezTo>
                    <a:pt x="1944" y="11754"/>
                    <a:pt x="1869" y="11501"/>
                    <a:pt x="1780" y="11272"/>
                  </a:cubicBezTo>
                  <a:cubicBezTo>
                    <a:pt x="1752" y="11224"/>
                    <a:pt x="1737" y="11175"/>
                    <a:pt x="1705" y="11121"/>
                  </a:cubicBezTo>
                  <a:cubicBezTo>
                    <a:pt x="1663" y="11001"/>
                    <a:pt x="1616" y="10875"/>
                    <a:pt x="1588" y="10724"/>
                  </a:cubicBezTo>
                  <a:cubicBezTo>
                    <a:pt x="1545" y="10597"/>
                    <a:pt x="1499" y="10446"/>
                    <a:pt x="1456" y="10320"/>
                  </a:cubicBezTo>
                  <a:cubicBezTo>
                    <a:pt x="1410" y="10218"/>
                    <a:pt x="1381" y="10121"/>
                    <a:pt x="1335" y="10019"/>
                  </a:cubicBezTo>
                  <a:cubicBezTo>
                    <a:pt x="1321" y="9971"/>
                    <a:pt x="1293" y="9893"/>
                    <a:pt x="1278" y="9844"/>
                  </a:cubicBezTo>
                  <a:cubicBezTo>
                    <a:pt x="1218" y="9645"/>
                    <a:pt x="1157" y="9441"/>
                    <a:pt x="1100" y="9265"/>
                  </a:cubicBezTo>
                  <a:cubicBezTo>
                    <a:pt x="1068" y="9139"/>
                    <a:pt x="1025" y="9043"/>
                    <a:pt x="994" y="8940"/>
                  </a:cubicBezTo>
                  <a:cubicBezTo>
                    <a:pt x="979" y="8862"/>
                    <a:pt x="951" y="8766"/>
                    <a:pt x="936" y="8687"/>
                  </a:cubicBezTo>
                  <a:cubicBezTo>
                    <a:pt x="936" y="8663"/>
                    <a:pt x="922" y="8663"/>
                    <a:pt x="904" y="8615"/>
                  </a:cubicBezTo>
                  <a:lnTo>
                    <a:pt x="904" y="8766"/>
                  </a:lnTo>
                  <a:cubicBezTo>
                    <a:pt x="922" y="8790"/>
                    <a:pt x="936" y="8838"/>
                    <a:pt x="951" y="8892"/>
                  </a:cubicBezTo>
                  <a:cubicBezTo>
                    <a:pt x="965" y="8965"/>
                    <a:pt x="965" y="9043"/>
                    <a:pt x="994" y="9091"/>
                  </a:cubicBezTo>
                  <a:cubicBezTo>
                    <a:pt x="1068" y="9242"/>
                    <a:pt x="1068" y="9441"/>
                    <a:pt x="1157" y="9591"/>
                  </a:cubicBezTo>
                  <a:cubicBezTo>
                    <a:pt x="1171" y="9615"/>
                    <a:pt x="1171" y="9694"/>
                    <a:pt x="1189" y="9717"/>
                  </a:cubicBezTo>
                  <a:cubicBezTo>
                    <a:pt x="1246" y="9916"/>
                    <a:pt x="1306" y="10097"/>
                    <a:pt x="1349" y="10272"/>
                  </a:cubicBezTo>
                  <a:cubicBezTo>
                    <a:pt x="1396" y="10368"/>
                    <a:pt x="1438" y="10471"/>
                    <a:pt x="1456" y="10597"/>
                  </a:cubicBezTo>
                  <a:cubicBezTo>
                    <a:pt x="1485" y="10724"/>
                    <a:pt x="1527" y="10820"/>
                    <a:pt x="1560" y="10922"/>
                  </a:cubicBezTo>
                  <a:cubicBezTo>
                    <a:pt x="1634" y="11121"/>
                    <a:pt x="1705" y="11302"/>
                    <a:pt x="1780" y="11501"/>
                  </a:cubicBezTo>
                  <a:cubicBezTo>
                    <a:pt x="1841" y="11676"/>
                    <a:pt x="1901" y="11850"/>
                    <a:pt x="1972" y="12001"/>
                  </a:cubicBezTo>
                  <a:cubicBezTo>
                    <a:pt x="2019" y="12128"/>
                    <a:pt x="2094" y="12254"/>
                    <a:pt x="2151" y="12381"/>
                  </a:cubicBezTo>
                  <a:cubicBezTo>
                    <a:pt x="2168" y="12405"/>
                    <a:pt x="2182" y="12477"/>
                    <a:pt x="2211" y="12531"/>
                  </a:cubicBezTo>
                  <a:cubicBezTo>
                    <a:pt x="2286" y="12730"/>
                    <a:pt x="2375" y="12905"/>
                    <a:pt x="2464" y="13110"/>
                  </a:cubicBezTo>
                  <a:cubicBezTo>
                    <a:pt x="2478" y="13133"/>
                    <a:pt x="2492" y="13182"/>
                    <a:pt x="2506" y="13206"/>
                  </a:cubicBezTo>
                  <a:cubicBezTo>
                    <a:pt x="2553" y="13309"/>
                    <a:pt x="2613" y="13381"/>
                    <a:pt x="2656" y="13483"/>
                  </a:cubicBezTo>
                  <a:cubicBezTo>
                    <a:pt x="2731" y="13658"/>
                    <a:pt x="2820" y="13808"/>
                    <a:pt x="2895" y="13983"/>
                  </a:cubicBezTo>
                  <a:cubicBezTo>
                    <a:pt x="2952" y="14085"/>
                    <a:pt x="3012" y="14188"/>
                    <a:pt x="3072" y="14314"/>
                  </a:cubicBezTo>
                  <a:cubicBezTo>
                    <a:pt x="3101" y="14363"/>
                    <a:pt x="3129" y="14435"/>
                    <a:pt x="3162" y="14489"/>
                  </a:cubicBezTo>
                  <a:cubicBezTo>
                    <a:pt x="3219" y="14616"/>
                    <a:pt x="3293" y="14712"/>
                    <a:pt x="3354" y="14839"/>
                  </a:cubicBezTo>
                  <a:cubicBezTo>
                    <a:pt x="3396" y="14917"/>
                    <a:pt x="3443" y="14965"/>
                    <a:pt x="3471" y="15037"/>
                  </a:cubicBezTo>
                  <a:cubicBezTo>
                    <a:pt x="3518" y="15092"/>
                    <a:pt x="3546" y="15140"/>
                    <a:pt x="3575" y="15188"/>
                  </a:cubicBezTo>
                  <a:cubicBezTo>
                    <a:pt x="3635" y="15291"/>
                    <a:pt x="3681" y="15339"/>
                    <a:pt x="3724" y="15441"/>
                  </a:cubicBezTo>
                  <a:cubicBezTo>
                    <a:pt x="3770" y="15544"/>
                    <a:pt x="3813" y="15616"/>
                    <a:pt x="3874" y="15694"/>
                  </a:cubicBezTo>
                  <a:cubicBezTo>
                    <a:pt x="3930" y="15766"/>
                    <a:pt x="3991" y="15869"/>
                    <a:pt x="4052" y="15941"/>
                  </a:cubicBezTo>
                  <a:cubicBezTo>
                    <a:pt x="4126" y="16068"/>
                    <a:pt x="4197" y="16170"/>
                    <a:pt x="4258" y="16272"/>
                  </a:cubicBezTo>
                  <a:cubicBezTo>
                    <a:pt x="4376" y="16423"/>
                    <a:pt x="4482" y="16574"/>
                    <a:pt x="4600" y="16724"/>
                  </a:cubicBezTo>
                  <a:cubicBezTo>
                    <a:pt x="4660" y="16821"/>
                    <a:pt x="4717" y="16899"/>
                    <a:pt x="4792" y="16971"/>
                  </a:cubicBezTo>
                  <a:cubicBezTo>
                    <a:pt x="4881" y="17098"/>
                    <a:pt x="4970" y="17176"/>
                    <a:pt x="5059" y="17273"/>
                  </a:cubicBezTo>
                  <a:cubicBezTo>
                    <a:pt x="5177" y="17423"/>
                    <a:pt x="5298" y="17549"/>
                    <a:pt x="5429" y="17652"/>
                  </a:cubicBezTo>
                  <a:cubicBezTo>
                    <a:pt x="5444" y="17676"/>
                    <a:pt x="5461" y="17676"/>
                    <a:pt x="5476" y="17700"/>
                  </a:cubicBezTo>
                  <a:cubicBezTo>
                    <a:pt x="5533" y="17748"/>
                    <a:pt x="5608" y="17851"/>
                    <a:pt x="5682" y="17899"/>
                  </a:cubicBezTo>
                  <a:cubicBezTo>
                    <a:pt x="5875" y="18025"/>
                    <a:pt x="6052" y="18128"/>
                    <a:pt x="6245" y="18254"/>
                  </a:cubicBezTo>
                  <a:cubicBezTo>
                    <a:pt x="6380" y="18351"/>
                    <a:pt x="6544" y="18351"/>
                    <a:pt x="6690" y="18351"/>
                  </a:cubicBezTo>
                  <a:cubicBezTo>
                    <a:pt x="6809" y="18368"/>
                    <a:pt x="6927" y="18383"/>
                    <a:pt x="7044" y="18383"/>
                  </a:cubicBezTo>
                  <a:cubicBezTo>
                    <a:pt x="7134" y="18383"/>
                    <a:pt x="7223" y="18374"/>
                    <a:pt x="7313" y="18351"/>
                  </a:cubicBezTo>
                  <a:cubicBezTo>
                    <a:pt x="7448" y="18303"/>
                    <a:pt x="7566" y="18254"/>
                    <a:pt x="7686" y="18152"/>
                  </a:cubicBezTo>
                  <a:cubicBezTo>
                    <a:pt x="7776" y="18080"/>
                    <a:pt x="7847" y="17978"/>
                    <a:pt x="7936" y="17875"/>
                  </a:cubicBezTo>
                  <a:cubicBezTo>
                    <a:pt x="8057" y="17779"/>
                    <a:pt x="8160" y="17652"/>
                    <a:pt x="8249" y="17502"/>
                  </a:cubicBezTo>
                  <a:cubicBezTo>
                    <a:pt x="8310" y="17423"/>
                    <a:pt x="8338" y="17327"/>
                    <a:pt x="8399" y="17273"/>
                  </a:cubicBezTo>
                  <a:cubicBezTo>
                    <a:pt x="8456" y="17200"/>
                    <a:pt x="8487" y="17098"/>
                    <a:pt x="8530" y="17025"/>
                  </a:cubicBezTo>
                  <a:cubicBezTo>
                    <a:pt x="8605" y="16821"/>
                    <a:pt x="8708" y="16622"/>
                    <a:pt x="8769" y="16393"/>
                  </a:cubicBezTo>
                  <a:cubicBezTo>
                    <a:pt x="8844" y="16170"/>
                    <a:pt x="8901" y="15941"/>
                    <a:pt x="8961" y="15718"/>
                  </a:cubicBezTo>
                  <a:cubicBezTo>
                    <a:pt x="9036" y="15393"/>
                    <a:pt x="9078" y="15068"/>
                    <a:pt x="9111" y="14712"/>
                  </a:cubicBezTo>
                  <a:cubicBezTo>
                    <a:pt x="9125" y="14688"/>
                    <a:pt x="9125" y="14664"/>
                    <a:pt x="9139" y="14640"/>
                  </a:cubicBezTo>
                  <a:cubicBezTo>
                    <a:pt x="9182" y="14688"/>
                    <a:pt x="9182" y="14766"/>
                    <a:pt x="9182" y="14815"/>
                  </a:cubicBezTo>
                  <a:cubicBezTo>
                    <a:pt x="9182" y="14862"/>
                    <a:pt x="9168" y="14887"/>
                    <a:pt x="9168" y="14917"/>
                  </a:cubicBezTo>
                  <a:cubicBezTo>
                    <a:pt x="9139" y="15068"/>
                    <a:pt x="9139" y="15242"/>
                    <a:pt x="9078" y="15393"/>
                  </a:cubicBezTo>
                  <a:lnTo>
                    <a:pt x="9078" y="15441"/>
                  </a:lnTo>
                  <a:cubicBezTo>
                    <a:pt x="9050" y="15592"/>
                    <a:pt x="9036" y="15790"/>
                    <a:pt x="8975" y="15941"/>
                  </a:cubicBezTo>
                  <a:cubicBezTo>
                    <a:pt x="8947" y="16019"/>
                    <a:pt x="8915" y="16092"/>
                    <a:pt x="8933" y="16170"/>
                  </a:cubicBezTo>
                  <a:cubicBezTo>
                    <a:pt x="8933" y="16194"/>
                    <a:pt x="8915" y="16218"/>
                    <a:pt x="8915" y="16242"/>
                  </a:cubicBezTo>
                  <a:cubicBezTo>
                    <a:pt x="8858" y="16423"/>
                    <a:pt x="8783" y="16598"/>
                    <a:pt x="8708" y="16772"/>
                  </a:cubicBezTo>
                  <a:cubicBezTo>
                    <a:pt x="8605" y="17098"/>
                    <a:pt x="8441" y="17375"/>
                    <a:pt x="8263" y="17652"/>
                  </a:cubicBezTo>
                  <a:cubicBezTo>
                    <a:pt x="8220" y="17724"/>
                    <a:pt x="8174" y="17802"/>
                    <a:pt x="8114" y="17875"/>
                  </a:cubicBezTo>
                  <a:cubicBezTo>
                    <a:pt x="8010" y="18001"/>
                    <a:pt x="7879" y="18104"/>
                    <a:pt x="7758" y="18231"/>
                  </a:cubicBezTo>
                  <a:cubicBezTo>
                    <a:pt x="7669" y="18327"/>
                    <a:pt x="7566" y="18351"/>
                    <a:pt x="7462" y="18405"/>
                  </a:cubicBezTo>
                  <a:cubicBezTo>
                    <a:pt x="7373" y="18477"/>
                    <a:pt x="7270" y="18477"/>
                    <a:pt x="7181" y="18477"/>
                  </a:cubicBezTo>
                  <a:cubicBezTo>
                    <a:pt x="7152" y="18477"/>
                    <a:pt x="7120" y="18502"/>
                    <a:pt x="7092" y="18502"/>
                  </a:cubicBezTo>
                  <a:lnTo>
                    <a:pt x="6957" y="18502"/>
                  </a:lnTo>
                  <a:cubicBezTo>
                    <a:pt x="6914" y="18502"/>
                    <a:pt x="6868" y="18477"/>
                    <a:pt x="6825" y="18477"/>
                  </a:cubicBezTo>
                  <a:cubicBezTo>
                    <a:pt x="6773" y="18492"/>
                    <a:pt x="6725" y="18508"/>
                    <a:pt x="6677" y="18508"/>
                  </a:cubicBezTo>
                  <a:cubicBezTo>
                    <a:pt x="6643" y="18508"/>
                    <a:pt x="6609" y="18500"/>
                    <a:pt x="6572" y="18477"/>
                  </a:cubicBezTo>
                  <a:cubicBezTo>
                    <a:pt x="6469" y="18453"/>
                    <a:pt x="6351" y="18429"/>
                    <a:pt x="6245" y="18381"/>
                  </a:cubicBezTo>
                  <a:cubicBezTo>
                    <a:pt x="6052" y="18278"/>
                    <a:pt x="5860" y="18152"/>
                    <a:pt x="5682" y="18050"/>
                  </a:cubicBezTo>
                  <a:cubicBezTo>
                    <a:pt x="5621" y="18001"/>
                    <a:pt x="5579" y="17953"/>
                    <a:pt x="5533" y="17929"/>
                  </a:cubicBezTo>
                  <a:cubicBezTo>
                    <a:pt x="5461" y="17851"/>
                    <a:pt x="5372" y="17779"/>
                    <a:pt x="5298" y="17700"/>
                  </a:cubicBezTo>
                  <a:cubicBezTo>
                    <a:pt x="5177" y="17598"/>
                    <a:pt x="5073" y="17477"/>
                    <a:pt x="4970" y="17351"/>
                  </a:cubicBezTo>
                  <a:cubicBezTo>
                    <a:pt x="4895" y="17273"/>
                    <a:pt x="4821" y="17176"/>
                    <a:pt x="4732" y="17098"/>
                  </a:cubicBezTo>
                  <a:cubicBezTo>
                    <a:pt x="4703" y="17050"/>
                    <a:pt x="4675" y="16996"/>
                    <a:pt x="4643" y="16947"/>
                  </a:cubicBezTo>
                  <a:cubicBezTo>
                    <a:pt x="4600" y="16899"/>
                    <a:pt x="4539" y="16845"/>
                    <a:pt x="4496" y="16797"/>
                  </a:cubicBezTo>
                  <a:cubicBezTo>
                    <a:pt x="4408" y="16670"/>
                    <a:pt x="4304" y="16519"/>
                    <a:pt x="4215" y="16393"/>
                  </a:cubicBezTo>
                  <a:cubicBezTo>
                    <a:pt x="4141" y="16296"/>
                    <a:pt x="4080" y="16194"/>
                    <a:pt x="4020" y="16122"/>
                  </a:cubicBezTo>
                  <a:cubicBezTo>
                    <a:pt x="3977" y="16043"/>
                    <a:pt x="3948" y="15996"/>
                    <a:pt x="3902" y="15941"/>
                  </a:cubicBezTo>
                  <a:cubicBezTo>
                    <a:pt x="3842" y="15844"/>
                    <a:pt x="3753" y="15766"/>
                    <a:pt x="3710" y="15640"/>
                  </a:cubicBezTo>
                  <a:cubicBezTo>
                    <a:pt x="3681" y="15519"/>
                    <a:pt x="3621" y="15465"/>
                    <a:pt x="3560" y="15393"/>
                  </a:cubicBezTo>
                  <a:cubicBezTo>
                    <a:pt x="3486" y="15291"/>
                    <a:pt x="3429" y="15188"/>
                    <a:pt x="3368" y="15068"/>
                  </a:cubicBezTo>
                  <a:cubicBezTo>
                    <a:pt x="3325" y="15013"/>
                    <a:pt x="3293" y="14941"/>
                    <a:pt x="3251" y="14887"/>
                  </a:cubicBezTo>
                  <a:cubicBezTo>
                    <a:pt x="3204" y="14815"/>
                    <a:pt x="3162" y="14766"/>
                    <a:pt x="3115" y="14688"/>
                  </a:cubicBezTo>
                  <a:cubicBezTo>
                    <a:pt x="3058" y="14562"/>
                    <a:pt x="2998" y="14435"/>
                    <a:pt x="2937" y="14314"/>
                  </a:cubicBezTo>
                  <a:cubicBezTo>
                    <a:pt x="2862" y="14164"/>
                    <a:pt x="2773" y="14037"/>
                    <a:pt x="2702" y="13887"/>
                  </a:cubicBezTo>
                  <a:cubicBezTo>
                    <a:pt x="2628" y="13712"/>
                    <a:pt x="2538" y="13562"/>
                    <a:pt x="2464" y="13381"/>
                  </a:cubicBezTo>
                  <a:cubicBezTo>
                    <a:pt x="2375" y="13182"/>
                    <a:pt x="2271" y="13007"/>
                    <a:pt x="2197" y="12778"/>
                  </a:cubicBezTo>
                  <a:cubicBezTo>
                    <a:pt x="2122" y="12603"/>
                    <a:pt x="2033" y="12428"/>
                    <a:pt x="1958" y="12254"/>
                  </a:cubicBezTo>
                  <a:cubicBezTo>
                    <a:pt x="1901" y="12128"/>
                    <a:pt x="1841" y="12025"/>
                    <a:pt x="1794" y="11904"/>
                  </a:cubicBezTo>
                  <a:cubicBezTo>
                    <a:pt x="1752" y="11802"/>
                    <a:pt x="1723" y="11724"/>
                    <a:pt x="1691" y="11627"/>
                  </a:cubicBezTo>
                  <a:cubicBezTo>
                    <a:pt x="1677" y="11525"/>
                    <a:pt x="1634" y="11477"/>
                    <a:pt x="1602" y="11374"/>
                  </a:cubicBezTo>
                  <a:cubicBezTo>
                    <a:pt x="1588" y="11350"/>
                    <a:pt x="1588" y="11326"/>
                    <a:pt x="1574" y="11302"/>
                  </a:cubicBezTo>
                  <a:cubicBezTo>
                    <a:pt x="1560" y="11248"/>
                    <a:pt x="1527" y="11224"/>
                    <a:pt x="1513" y="11175"/>
                  </a:cubicBezTo>
                  <a:cubicBezTo>
                    <a:pt x="1456" y="11001"/>
                    <a:pt x="1396" y="10796"/>
                    <a:pt x="1335" y="10621"/>
                  </a:cubicBezTo>
                  <a:cubicBezTo>
                    <a:pt x="1306" y="10549"/>
                    <a:pt x="1293" y="10471"/>
                    <a:pt x="1260" y="10398"/>
                  </a:cubicBezTo>
                  <a:cubicBezTo>
                    <a:pt x="1232" y="10296"/>
                    <a:pt x="1189" y="10193"/>
                    <a:pt x="1157" y="10121"/>
                  </a:cubicBezTo>
                  <a:cubicBezTo>
                    <a:pt x="1114" y="9994"/>
                    <a:pt x="1068" y="9868"/>
                    <a:pt x="1025" y="9717"/>
                  </a:cubicBezTo>
                  <a:cubicBezTo>
                    <a:pt x="994" y="9645"/>
                    <a:pt x="965" y="9543"/>
                    <a:pt x="951" y="9441"/>
                  </a:cubicBezTo>
                  <a:cubicBezTo>
                    <a:pt x="936" y="9368"/>
                    <a:pt x="922" y="9314"/>
                    <a:pt x="904" y="9265"/>
                  </a:cubicBezTo>
                  <a:cubicBezTo>
                    <a:pt x="847" y="9139"/>
                    <a:pt x="773" y="9012"/>
                    <a:pt x="773" y="8838"/>
                  </a:cubicBezTo>
                  <a:cubicBezTo>
                    <a:pt x="773" y="8814"/>
                    <a:pt x="744" y="8814"/>
                    <a:pt x="727" y="8790"/>
                  </a:cubicBezTo>
                  <a:cubicBezTo>
                    <a:pt x="744" y="8892"/>
                    <a:pt x="773" y="8989"/>
                    <a:pt x="787" y="9067"/>
                  </a:cubicBezTo>
                  <a:cubicBezTo>
                    <a:pt x="815" y="9218"/>
                    <a:pt x="890" y="9344"/>
                    <a:pt x="904" y="9495"/>
                  </a:cubicBezTo>
                  <a:cubicBezTo>
                    <a:pt x="904" y="9543"/>
                    <a:pt x="922" y="9591"/>
                    <a:pt x="936" y="9615"/>
                  </a:cubicBezTo>
                  <a:cubicBezTo>
                    <a:pt x="951" y="9669"/>
                    <a:pt x="965" y="9694"/>
                    <a:pt x="979" y="9742"/>
                  </a:cubicBezTo>
                  <a:cubicBezTo>
                    <a:pt x="1025" y="9893"/>
                    <a:pt x="1068" y="10067"/>
                    <a:pt x="1129" y="10218"/>
                  </a:cubicBezTo>
                  <a:lnTo>
                    <a:pt x="1260" y="10669"/>
                  </a:lnTo>
                  <a:cubicBezTo>
                    <a:pt x="1278" y="10669"/>
                    <a:pt x="1293" y="10699"/>
                    <a:pt x="1293" y="10724"/>
                  </a:cubicBezTo>
                  <a:cubicBezTo>
                    <a:pt x="1306" y="10898"/>
                    <a:pt x="1349" y="11025"/>
                    <a:pt x="1424" y="11151"/>
                  </a:cubicBezTo>
                  <a:cubicBezTo>
                    <a:pt x="1438" y="11175"/>
                    <a:pt x="1470" y="11224"/>
                    <a:pt x="1470" y="11248"/>
                  </a:cubicBezTo>
                  <a:cubicBezTo>
                    <a:pt x="1499" y="11374"/>
                    <a:pt x="1545" y="11501"/>
                    <a:pt x="1588" y="11627"/>
                  </a:cubicBezTo>
                  <a:cubicBezTo>
                    <a:pt x="1616" y="11676"/>
                    <a:pt x="1634" y="11754"/>
                    <a:pt x="1663" y="11826"/>
                  </a:cubicBezTo>
                  <a:cubicBezTo>
                    <a:pt x="1812" y="12278"/>
                    <a:pt x="2047" y="12658"/>
                    <a:pt x="2197" y="13110"/>
                  </a:cubicBezTo>
                  <a:cubicBezTo>
                    <a:pt x="2225" y="13158"/>
                    <a:pt x="2257" y="13206"/>
                    <a:pt x="2286" y="13260"/>
                  </a:cubicBezTo>
                  <a:cubicBezTo>
                    <a:pt x="2314" y="13332"/>
                    <a:pt x="2361" y="13435"/>
                    <a:pt x="2403" y="13507"/>
                  </a:cubicBezTo>
                  <a:cubicBezTo>
                    <a:pt x="2435" y="13585"/>
                    <a:pt x="2478" y="13658"/>
                    <a:pt x="2524" y="13760"/>
                  </a:cubicBezTo>
                  <a:cubicBezTo>
                    <a:pt x="2553" y="13833"/>
                    <a:pt x="2581" y="13911"/>
                    <a:pt x="2628" y="13983"/>
                  </a:cubicBezTo>
                  <a:cubicBezTo>
                    <a:pt x="2685" y="14110"/>
                    <a:pt x="2745" y="14212"/>
                    <a:pt x="2805" y="14314"/>
                  </a:cubicBezTo>
                  <a:cubicBezTo>
                    <a:pt x="2895" y="14489"/>
                    <a:pt x="2969" y="14664"/>
                    <a:pt x="3058" y="14839"/>
                  </a:cubicBezTo>
                  <a:cubicBezTo>
                    <a:pt x="3101" y="14917"/>
                    <a:pt x="3162" y="14989"/>
                    <a:pt x="3204" y="15092"/>
                  </a:cubicBezTo>
                  <a:cubicBezTo>
                    <a:pt x="3251" y="15164"/>
                    <a:pt x="3293" y="15266"/>
                    <a:pt x="3339" y="15314"/>
                  </a:cubicBezTo>
                  <a:cubicBezTo>
                    <a:pt x="3414" y="15417"/>
                    <a:pt x="3457" y="15567"/>
                    <a:pt x="3560" y="15616"/>
                  </a:cubicBezTo>
                  <a:cubicBezTo>
                    <a:pt x="3560" y="15640"/>
                    <a:pt x="3575" y="15670"/>
                    <a:pt x="3575" y="15694"/>
                  </a:cubicBezTo>
                  <a:cubicBezTo>
                    <a:pt x="3649" y="15790"/>
                    <a:pt x="3696" y="15941"/>
                    <a:pt x="3770" y="16019"/>
                  </a:cubicBezTo>
                  <a:cubicBezTo>
                    <a:pt x="3859" y="16146"/>
                    <a:pt x="3948" y="16272"/>
                    <a:pt x="4037" y="16423"/>
                  </a:cubicBezTo>
                  <a:cubicBezTo>
                    <a:pt x="4126" y="16544"/>
                    <a:pt x="4215" y="16646"/>
                    <a:pt x="4304" y="16772"/>
                  </a:cubicBezTo>
                  <a:cubicBezTo>
                    <a:pt x="4436" y="16971"/>
                    <a:pt x="4554" y="17200"/>
                    <a:pt x="4717" y="17327"/>
                  </a:cubicBezTo>
                  <a:cubicBezTo>
                    <a:pt x="4732" y="17327"/>
                    <a:pt x="4750" y="17351"/>
                    <a:pt x="4750" y="17375"/>
                  </a:cubicBezTo>
                  <a:cubicBezTo>
                    <a:pt x="4778" y="17399"/>
                    <a:pt x="4792" y="17447"/>
                    <a:pt x="4806" y="17447"/>
                  </a:cubicBezTo>
                  <a:cubicBezTo>
                    <a:pt x="4910" y="17502"/>
                    <a:pt x="4970" y="17652"/>
                    <a:pt x="5059" y="17700"/>
                  </a:cubicBezTo>
                  <a:cubicBezTo>
                    <a:pt x="5120" y="17779"/>
                    <a:pt x="5177" y="17851"/>
                    <a:pt x="5251" y="17899"/>
                  </a:cubicBezTo>
                  <a:cubicBezTo>
                    <a:pt x="5326" y="17978"/>
                    <a:pt x="5401" y="18050"/>
                    <a:pt x="5490" y="18128"/>
                  </a:cubicBezTo>
                  <a:cubicBezTo>
                    <a:pt x="5533" y="18176"/>
                    <a:pt x="5593" y="18231"/>
                    <a:pt x="5639" y="18254"/>
                  </a:cubicBezTo>
                  <a:cubicBezTo>
                    <a:pt x="5785" y="18351"/>
                    <a:pt x="5935" y="18429"/>
                    <a:pt x="6085" y="18531"/>
                  </a:cubicBezTo>
                  <a:cubicBezTo>
                    <a:pt x="6262" y="18652"/>
                    <a:pt x="6455" y="18706"/>
                    <a:pt x="6633" y="18730"/>
                  </a:cubicBezTo>
                  <a:cubicBezTo>
                    <a:pt x="6662" y="18738"/>
                    <a:pt x="6690" y="18741"/>
                    <a:pt x="6717" y="18741"/>
                  </a:cubicBezTo>
                  <a:cubicBezTo>
                    <a:pt x="6771" y="18741"/>
                    <a:pt x="6820" y="18730"/>
                    <a:pt x="6868" y="18730"/>
                  </a:cubicBezTo>
                  <a:cubicBezTo>
                    <a:pt x="6914" y="18730"/>
                    <a:pt x="6975" y="18755"/>
                    <a:pt x="7017" y="18755"/>
                  </a:cubicBezTo>
                  <a:cubicBezTo>
                    <a:pt x="7106" y="18755"/>
                    <a:pt x="7195" y="18730"/>
                    <a:pt x="7270" y="18730"/>
                  </a:cubicBezTo>
                  <a:lnTo>
                    <a:pt x="7359" y="18730"/>
                  </a:lnTo>
                  <a:lnTo>
                    <a:pt x="7758" y="18502"/>
                  </a:lnTo>
                  <a:cubicBezTo>
                    <a:pt x="7804" y="18477"/>
                    <a:pt x="7847" y="18429"/>
                    <a:pt x="7893" y="18381"/>
                  </a:cubicBezTo>
                  <a:cubicBezTo>
                    <a:pt x="7953" y="18327"/>
                    <a:pt x="8010" y="18254"/>
                    <a:pt x="8071" y="18200"/>
                  </a:cubicBezTo>
                  <a:cubicBezTo>
                    <a:pt x="8203" y="18104"/>
                    <a:pt x="8310" y="17929"/>
                    <a:pt x="8413" y="17779"/>
                  </a:cubicBezTo>
                  <a:cubicBezTo>
                    <a:pt x="8470" y="17676"/>
                    <a:pt x="8516" y="17549"/>
                    <a:pt x="8591" y="17477"/>
                  </a:cubicBezTo>
                  <a:cubicBezTo>
                    <a:pt x="8605" y="17477"/>
                    <a:pt x="8619" y="17447"/>
                    <a:pt x="8619" y="17447"/>
                  </a:cubicBezTo>
                  <a:cubicBezTo>
                    <a:pt x="8708" y="17249"/>
                    <a:pt x="8783" y="17074"/>
                    <a:pt x="8872" y="16875"/>
                  </a:cubicBezTo>
                  <a:cubicBezTo>
                    <a:pt x="8915" y="16748"/>
                    <a:pt x="8961" y="16622"/>
                    <a:pt x="8990" y="16471"/>
                  </a:cubicBezTo>
                  <a:cubicBezTo>
                    <a:pt x="9050" y="16296"/>
                    <a:pt x="9111" y="16146"/>
                    <a:pt x="9153" y="15971"/>
                  </a:cubicBezTo>
                  <a:lnTo>
                    <a:pt x="9153" y="15941"/>
                  </a:lnTo>
                  <a:cubicBezTo>
                    <a:pt x="9182" y="15844"/>
                    <a:pt x="9200" y="15742"/>
                    <a:pt x="9214" y="15640"/>
                  </a:cubicBezTo>
                  <a:cubicBezTo>
                    <a:pt x="9242" y="15465"/>
                    <a:pt x="9271" y="15291"/>
                    <a:pt x="9303" y="15115"/>
                  </a:cubicBezTo>
                  <a:cubicBezTo>
                    <a:pt x="9317" y="15037"/>
                    <a:pt x="9317" y="14965"/>
                    <a:pt x="9332" y="14887"/>
                  </a:cubicBezTo>
                  <a:cubicBezTo>
                    <a:pt x="9378" y="14917"/>
                    <a:pt x="9406" y="14941"/>
                    <a:pt x="9435" y="14941"/>
                  </a:cubicBezTo>
                  <a:cubicBezTo>
                    <a:pt x="9449" y="14965"/>
                    <a:pt x="9467" y="14989"/>
                    <a:pt x="9481" y="14989"/>
                  </a:cubicBezTo>
                  <a:cubicBezTo>
                    <a:pt x="9495" y="15140"/>
                    <a:pt x="9467" y="15291"/>
                    <a:pt x="9435" y="15417"/>
                  </a:cubicBezTo>
                  <a:cubicBezTo>
                    <a:pt x="9406" y="15592"/>
                    <a:pt x="9378" y="15742"/>
                    <a:pt x="9332" y="15917"/>
                  </a:cubicBezTo>
                  <a:cubicBezTo>
                    <a:pt x="9317" y="15996"/>
                    <a:pt x="9303" y="16092"/>
                    <a:pt x="9289" y="16170"/>
                  </a:cubicBezTo>
                  <a:cubicBezTo>
                    <a:pt x="9271" y="16242"/>
                    <a:pt x="9242" y="16321"/>
                    <a:pt x="9228" y="16393"/>
                  </a:cubicBezTo>
                  <a:cubicBezTo>
                    <a:pt x="9214" y="16471"/>
                    <a:pt x="9200" y="16519"/>
                    <a:pt x="9182" y="16598"/>
                  </a:cubicBezTo>
                  <a:cubicBezTo>
                    <a:pt x="9093" y="16821"/>
                    <a:pt x="9004" y="17074"/>
                    <a:pt x="8901" y="17296"/>
                  </a:cubicBezTo>
                  <a:cubicBezTo>
                    <a:pt x="8858" y="17423"/>
                    <a:pt x="8811" y="17526"/>
                    <a:pt x="8755" y="17628"/>
                  </a:cubicBezTo>
                  <a:cubicBezTo>
                    <a:pt x="8708" y="17700"/>
                    <a:pt x="8666" y="17779"/>
                    <a:pt x="8619" y="17827"/>
                  </a:cubicBezTo>
                  <a:cubicBezTo>
                    <a:pt x="8591" y="17899"/>
                    <a:pt x="8559" y="17978"/>
                    <a:pt x="8516" y="18025"/>
                  </a:cubicBezTo>
                  <a:cubicBezTo>
                    <a:pt x="8487" y="18080"/>
                    <a:pt x="8456" y="18104"/>
                    <a:pt x="8427" y="18152"/>
                  </a:cubicBezTo>
                  <a:cubicBezTo>
                    <a:pt x="8367" y="18278"/>
                    <a:pt x="8310" y="18351"/>
                    <a:pt x="8235" y="18405"/>
                  </a:cubicBezTo>
                  <a:cubicBezTo>
                    <a:pt x="8132" y="18502"/>
                    <a:pt x="8043" y="18604"/>
                    <a:pt x="7953" y="18706"/>
                  </a:cubicBezTo>
                  <a:cubicBezTo>
                    <a:pt x="7893" y="18755"/>
                    <a:pt x="7847" y="18803"/>
                    <a:pt x="7790" y="18833"/>
                  </a:cubicBezTo>
                  <a:cubicBezTo>
                    <a:pt x="7701" y="18881"/>
                    <a:pt x="7612" y="18905"/>
                    <a:pt x="7523" y="18983"/>
                  </a:cubicBezTo>
                  <a:cubicBezTo>
                    <a:pt x="7402" y="19056"/>
                    <a:pt x="7270" y="19056"/>
                    <a:pt x="7135" y="19056"/>
                  </a:cubicBezTo>
                  <a:lnTo>
                    <a:pt x="6618" y="19056"/>
                  </a:lnTo>
                  <a:cubicBezTo>
                    <a:pt x="6529" y="19032"/>
                    <a:pt x="6423" y="19032"/>
                    <a:pt x="6334" y="18983"/>
                  </a:cubicBezTo>
                  <a:cubicBezTo>
                    <a:pt x="6230" y="18929"/>
                    <a:pt x="6127" y="18953"/>
                    <a:pt x="6038" y="18857"/>
                  </a:cubicBezTo>
                  <a:cubicBezTo>
                    <a:pt x="6010" y="18803"/>
                    <a:pt x="5963" y="18803"/>
                    <a:pt x="5935" y="18779"/>
                  </a:cubicBezTo>
                  <a:lnTo>
                    <a:pt x="5533" y="18556"/>
                  </a:lnTo>
                  <a:cubicBezTo>
                    <a:pt x="5490" y="18531"/>
                    <a:pt x="5444" y="18502"/>
                    <a:pt x="5415" y="18429"/>
                  </a:cubicBezTo>
                  <a:cubicBezTo>
                    <a:pt x="5401" y="18405"/>
                    <a:pt x="5387" y="18381"/>
                    <a:pt x="5354" y="18351"/>
                  </a:cubicBezTo>
                  <a:cubicBezTo>
                    <a:pt x="5284" y="18303"/>
                    <a:pt x="5209" y="18254"/>
                    <a:pt x="5134" y="18176"/>
                  </a:cubicBezTo>
                  <a:cubicBezTo>
                    <a:pt x="5030" y="18080"/>
                    <a:pt x="4927" y="17978"/>
                    <a:pt x="4838" y="17851"/>
                  </a:cubicBezTo>
                  <a:cubicBezTo>
                    <a:pt x="4778" y="17779"/>
                    <a:pt x="4717" y="17676"/>
                    <a:pt x="4628" y="17628"/>
                  </a:cubicBezTo>
                  <a:cubicBezTo>
                    <a:pt x="4600" y="17598"/>
                    <a:pt x="4571" y="17549"/>
                    <a:pt x="4539" y="17502"/>
                  </a:cubicBezTo>
                  <a:cubicBezTo>
                    <a:pt x="4511" y="17477"/>
                    <a:pt x="4496" y="17447"/>
                    <a:pt x="4482" y="17423"/>
                  </a:cubicBezTo>
                  <a:cubicBezTo>
                    <a:pt x="4422" y="17351"/>
                    <a:pt x="4361" y="17296"/>
                    <a:pt x="4319" y="17224"/>
                  </a:cubicBezTo>
                  <a:cubicBezTo>
                    <a:pt x="4229" y="17098"/>
                    <a:pt x="4155" y="16971"/>
                    <a:pt x="4066" y="16875"/>
                  </a:cubicBezTo>
                  <a:cubicBezTo>
                    <a:pt x="3991" y="16772"/>
                    <a:pt x="3916" y="16694"/>
                    <a:pt x="3859" y="16574"/>
                  </a:cubicBezTo>
                  <a:cubicBezTo>
                    <a:pt x="3785" y="16447"/>
                    <a:pt x="3710" y="16321"/>
                    <a:pt x="3606" y="16218"/>
                  </a:cubicBezTo>
                  <a:lnTo>
                    <a:pt x="3560" y="16146"/>
                  </a:lnTo>
                  <a:cubicBezTo>
                    <a:pt x="3471" y="15941"/>
                    <a:pt x="3368" y="15790"/>
                    <a:pt x="3251" y="15640"/>
                  </a:cubicBezTo>
                  <a:cubicBezTo>
                    <a:pt x="3204" y="15592"/>
                    <a:pt x="3162" y="15519"/>
                    <a:pt x="3129" y="15441"/>
                  </a:cubicBezTo>
                  <a:cubicBezTo>
                    <a:pt x="3101" y="15369"/>
                    <a:pt x="3072" y="15314"/>
                    <a:pt x="3026" y="15242"/>
                  </a:cubicBezTo>
                  <a:cubicBezTo>
                    <a:pt x="2969" y="15140"/>
                    <a:pt x="2895" y="15068"/>
                    <a:pt x="2848" y="14941"/>
                  </a:cubicBezTo>
                  <a:cubicBezTo>
                    <a:pt x="2834" y="14862"/>
                    <a:pt x="2773" y="14815"/>
                    <a:pt x="2745" y="14736"/>
                  </a:cubicBezTo>
                  <a:cubicBezTo>
                    <a:pt x="2702" y="14664"/>
                    <a:pt x="2656" y="14616"/>
                    <a:pt x="2628" y="14513"/>
                  </a:cubicBezTo>
                  <a:cubicBezTo>
                    <a:pt x="2595" y="14411"/>
                    <a:pt x="2538" y="14363"/>
                    <a:pt x="2492" y="14314"/>
                  </a:cubicBezTo>
                  <a:cubicBezTo>
                    <a:pt x="2506" y="14363"/>
                    <a:pt x="2524" y="14411"/>
                    <a:pt x="2538" y="14465"/>
                  </a:cubicBezTo>
                  <a:cubicBezTo>
                    <a:pt x="2595" y="14585"/>
                    <a:pt x="2670" y="14688"/>
                    <a:pt x="2731" y="14790"/>
                  </a:cubicBezTo>
                  <a:cubicBezTo>
                    <a:pt x="2791" y="14887"/>
                    <a:pt x="2834" y="15013"/>
                    <a:pt x="2895" y="15115"/>
                  </a:cubicBezTo>
                  <a:cubicBezTo>
                    <a:pt x="2937" y="15218"/>
                    <a:pt x="2984" y="15291"/>
                    <a:pt x="3026" y="15369"/>
                  </a:cubicBezTo>
                  <a:cubicBezTo>
                    <a:pt x="3087" y="15465"/>
                    <a:pt x="3147" y="15592"/>
                    <a:pt x="3219" y="15694"/>
                  </a:cubicBezTo>
                  <a:cubicBezTo>
                    <a:pt x="3265" y="15766"/>
                    <a:pt x="3325" y="15820"/>
                    <a:pt x="3368" y="15893"/>
                  </a:cubicBezTo>
                  <a:lnTo>
                    <a:pt x="3414" y="15971"/>
                  </a:lnTo>
                  <a:cubicBezTo>
                    <a:pt x="3457" y="16146"/>
                    <a:pt x="3546" y="16242"/>
                    <a:pt x="3635" y="16369"/>
                  </a:cubicBezTo>
                  <a:cubicBezTo>
                    <a:pt x="3696" y="16447"/>
                    <a:pt x="3770" y="16574"/>
                    <a:pt x="3827" y="16670"/>
                  </a:cubicBezTo>
                  <a:cubicBezTo>
                    <a:pt x="3888" y="16724"/>
                    <a:pt x="3916" y="16797"/>
                    <a:pt x="3977" y="16875"/>
                  </a:cubicBezTo>
                  <a:cubicBezTo>
                    <a:pt x="4066" y="17025"/>
                    <a:pt x="4169" y="17176"/>
                    <a:pt x="4272" y="17296"/>
                  </a:cubicBezTo>
                  <a:cubicBezTo>
                    <a:pt x="4347" y="17375"/>
                    <a:pt x="4393" y="17502"/>
                    <a:pt x="4464" y="17549"/>
                  </a:cubicBezTo>
                  <a:cubicBezTo>
                    <a:pt x="4511" y="17574"/>
                    <a:pt x="4539" y="17628"/>
                    <a:pt x="4571" y="17676"/>
                  </a:cubicBezTo>
                  <a:cubicBezTo>
                    <a:pt x="4600" y="17700"/>
                    <a:pt x="4614" y="17724"/>
                    <a:pt x="4628" y="17748"/>
                  </a:cubicBezTo>
                  <a:cubicBezTo>
                    <a:pt x="4717" y="17851"/>
                    <a:pt x="4806" y="17929"/>
                    <a:pt x="4881" y="18025"/>
                  </a:cubicBezTo>
                  <a:cubicBezTo>
                    <a:pt x="4984" y="18176"/>
                    <a:pt x="5105" y="18254"/>
                    <a:pt x="5223" y="18381"/>
                  </a:cubicBezTo>
                  <a:cubicBezTo>
                    <a:pt x="5312" y="18453"/>
                    <a:pt x="5415" y="18531"/>
                    <a:pt x="5504" y="18628"/>
                  </a:cubicBezTo>
                  <a:cubicBezTo>
                    <a:pt x="5518" y="18628"/>
                    <a:pt x="5518" y="18652"/>
                    <a:pt x="5533" y="18652"/>
                  </a:cubicBezTo>
                  <a:cubicBezTo>
                    <a:pt x="5682" y="18755"/>
                    <a:pt x="5832" y="18857"/>
                    <a:pt x="5995" y="18929"/>
                  </a:cubicBezTo>
                  <a:cubicBezTo>
                    <a:pt x="6067" y="18983"/>
                    <a:pt x="6156" y="19056"/>
                    <a:pt x="6245" y="19080"/>
                  </a:cubicBezTo>
                  <a:cubicBezTo>
                    <a:pt x="6334" y="19134"/>
                    <a:pt x="6441" y="19134"/>
                    <a:pt x="6529" y="19158"/>
                  </a:cubicBezTo>
                  <a:cubicBezTo>
                    <a:pt x="6586" y="19158"/>
                    <a:pt x="6647" y="19182"/>
                    <a:pt x="6708" y="19182"/>
                  </a:cubicBezTo>
                  <a:lnTo>
                    <a:pt x="7167" y="19182"/>
                  </a:lnTo>
                  <a:cubicBezTo>
                    <a:pt x="7270" y="19182"/>
                    <a:pt x="7373" y="19182"/>
                    <a:pt x="7491" y="19134"/>
                  </a:cubicBezTo>
                  <a:cubicBezTo>
                    <a:pt x="7580" y="19080"/>
                    <a:pt x="7669" y="19032"/>
                    <a:pt x="7758" y="18983"/>
                  </a:cubicBezTo>
                  <a:cubicBezTo>
                    <a:pt x="7847" y="18929"/>
                    <a:pt x="7936" y="18857"/>
                    <a:pt x="8010" y="18779"/>
                  </a:cubicBezTo>
                  <a:cubicBezTo>
                    <a:pt x="8146" y="18628"/>
                    <a:pt x="8310" y="18531"/>
                    <a:pt x="8427" y="18327"/>
                  </a:cubicBezTo>
                  <a:cubicBezTo>
                    <a:pt x="8456" y="18278"/>
                    <a:pt x="8516" y="18231"/>
                    <a:pt x="8559" y="18176"/>
                  </a:cubicBezTo>
                  <a:lnTo>
                    <a:pt x="8559" y="18152"/>
                  </a:lnTo>
                  <a:cubicBezTo>
                    <a:pt x="8619" y="18104"/>
                    <a:pt x="8648" y="18001"/>
                    <a:pt x="8694" y="17929"/>
                  </a:cubicBezTo>
                  <a:cubicBezTo>
                    <a:pt x="8708" y="17899"/>
                    <a:pt x="8737" y="17875"/>
                    <a:pt x="8769" y="17827"/>
                  </a:cubicBezTo>
                  <a:lnTo>
                    <a:pt x="8811" y="17748"/>
                  </a:lnTo>
                  <a:cubicBezTo>
                    <a:pt x="8858" y="17574"/>
                    <a:pt x="8975" y="17502"/>
                    <a:pt x="9004" y="17296"/>
                  </a:cubicBezTo>
                  <a:lnTo>
                    <a:pt x="9004" y="17273"/>
                  </a:lnTo>
                  <a:cubicBezTo>
                    <a:pt x="9078" y="17200"/>
                    <a:pt x="9093" y="17098"/>
                    <a:pt x="9139" y="16996"/>
                  </a:cubicBezTo>
                  <a:cubicBezTo>
                    <a:pt x="9168" y="16923"/>
                    <a:pt x="9168" y="16797"/>
                    <a:pt x="9228" y="16772"/>
                  </a:cubicBezTo>
                  <a:cubicBezTo>
                    <a:pt x="9303" y="16495"/>
                    <a:pt x="9360" y="16218"/>
                    <a:pt x="9435" y="15971"/>
                  </a:cubicBezTo>
                  <a:cubicBezTo>
                    <a:pt x="9495" y="15694"/>
                    <a:pt x="9524" y="15417"/>
                    <a:pt x="9584" y="15115"/>
                  </a:cubicBezTo>
                  <a:cubicBezTo>
                    <a:pt x="9702" y="15242"/>
                    <a:pt x="9805" y="15339"/>
                    <a:pt x="9926" y="15441"/>
                  </a:cubicBezTo>
                  <a:cubicBezTo>
                    <a:pt x="9912" y="15489"/>
                    <a:pt x="9894" y="15544"/>
                    <a:pt x="9880" y="15592"/>
                  </a:cubicBezTo>
                  <a:cubicBezTo>
                    <a:pt x="9865" y="15616"/>
                    <a:pt x="9851" y="15640"/>
                    <a:pt x="9851" y="15670"/>
                  </a:cubicBezTo>
                  <a:cubicBezTo>
                    <a:pt x="9823" y="15820"/>
                    <a:pt x="9805" y="15971"/>
                    <a:pt x="9776" y="16122"/>
                  </a:cubicBezTo>
                  <a:cubicBezTo>
                    <a:pt x="9762" y="16146"/>
                    <a:pt x="9762" y="16170"/>
                    <a:pt x="9762" y="16218"/>
                  </a:cubicBezTo>
                  <a:cubicBezTo>
                    <a:pt x="9748" y="16296"/>
                    <a:pt x="9748" y="16393"/>
                    <a:pt x="9702" y="16447"/>
                  </a:cubicBezTo>
                  <a:cubicBezTo>
                    <a:pt x="9659" y="16495"/>
                    <a:pt x="9645" y="16574"/>
                    <a:pt x="9645" y="16670"/>
                  </a:cubicBezTo>
                  <a:cubicBezTo>
                    <a:pt x="9627" y="16748"/>
                    <a:pt x="9613" y="16845"/>
                    <a:pt x="9584" y="16923"/>
                  </a:cubicBezTo>
                  <a:cubicBezTo>
                    <a:pt x="9524" y="17098"/>
                    <a:pt x="9449" y="17249"/>
                    <a:pt x="9392" y="17423"/>
                  </a:cubicBezTo>
                  <a:cubicBezTo>
                    <a:pt x="9346" y="17502"/>
                    <a:pt x="9317" y="17598"/>
                    <a:pt x="9289" y="17676"/>
                  </a:cubicBezTo>
                  <a:cubicBezTo>
                    <a:pt x="9214" y="17875"/>
                    <a:pt x="9139" y="18080"/>
                    <a:pt x="9022" y="18231"/>
                  </a:cubicBezTo>
                  <a:lnTo>
                    <a:pt x="8933" y="18381"/>
                  </a:lnTo>
                  <a:cubicBezTo>
                    <a:pt x="8915" y="18429"/>
                    <a:pt x="8901" y="18453"/>
                    <a:pt x="8886" y="18477"/>
                  </a:cubicBezTo>
                  <a:cubicBezTo>
                    <a:pt x="8826" y="18580"/>
                    <a:pt x="8769" y="18628"/>
                    <a:pt x="8723" y="18730"/>
                  </a:cubicBezTo>
                  <a:cubicBezTo>
                    <a:pt x="8648" y="18857"/>
                    <a:pt x="8559" y="18953"/>
                    <a:pt x="8470" y="19056"/>
                  </a:cubicBezTo>
                  <a:cubicBezTo>
                    <a:pt x="8413" y="19104"/>
                    <a:pt x="8338" y="19158"/>
                    <a:pt x="8277" y="19231"/>
                  </a:cubicBezTo>
                  <a:cubicBezTo>
                    <a:pt x="8220" y="19309"/>
                    <a:pt x="8160" y="19357"/>
                    <a:pt x="8100" y="19405"/>
                  </a:cubicBezTo>
                  <a:cubicBezTo>
                    <a:pt x="8010" y="19484"/>
                    <a:pt x="7907" y="19556"/>
                    <a:pt x="7818" y="19610"/>
                  </a:cubicBezTo>
                  <a:cubicBezTo>
                    <a:pt x="7804" y="19634"/>
                    <a:pt x="7790" y="19634"/>
                    <a:pt x="7776" y="19634"/>
                  </a:cubicBezTo>
                  <a:cubicBezTo>
                    <a:pt x="7715" y="19634"/>
                    <a:pt x="7669" y="19658"/>
                    <a:pt x="7612" y="19706"/>
                  </a:cubicBezTo>
                  <a:cubicBezTo>
                    <a:pt x="7566" y="19737"/>
                    <a:pt x="7509" y="19761"/>
                    <a:pt x="7448" y="19761"/>
                  </a:cubicBezTo>
                  <a:cubicBezTo>
                    <a:pt x="7313" y="19784"/>
                    <a:pt x="7181" y="19784"/>
                    <a:pt x="7032" y="19784"/>
                  </a:cubicBezTo>
                  <a:cubicBezTo>
                    <a:pt x="7016" y="19790"/>
                    <a:pt x="7000" y="19792"/>
                    <a:pt x="6985" y="19792"/>
                  </a:cubicBezTo>
                  <a:cubicBezTo>
                    <a:pt x="6942" y="19792"/>
                    <a:pt x="6900" y="19778"/>
                    <a:pt x="6858" y="19778"/>
                  </a:cubicBezTo>
                  <a:cubicBezTo>
                    <a:pt x="6842" y="19778"/>
                    <a:pt x="6827" y="19779"/>
                    <a:pt x="6811" y="19784"/>
                  </a:cubicBezTo>
                  <a:lnTo>
                    <a:pt x="6572" y="19784"/>
                  </a:lnTo>
                  <a:cubicBezTo>
                    <a:pt x="6409" y="19737"/>
                    <a:pt x="6245" y="19706"/>
                    <a:pt x="6085" y="19634"/>
                  </a:cubicBezTo>
                  <a:cubicBezTo>
                    <a:pt x="6038" y="19610"/>
                    <a:pt x="5995" y="19586"/>
                    <a:pt x="5963" y="19586"/>
                  </a:cubicBezTo>
                  <a:cubicBezTo>
                    <a:pt x="5818" y="19484"/>
                    <a:pt x="5682" y="19405"/>
                    <a:pt x="5551" y="19333"/>
                  </a:cubicBezTo>
                  <a:cubicBezTo>
                    <a:pt x="5444" y="19255"/>
                    <a:pt x="5326" y="19206"/>
                    <a:pt x="5237" y="19080"/>
                  </a:cubicBezTo>
                  <a:cubicBezTo>
                    <a:pt x="5177" y="18983"/>
                    <a:pt x="5105" y="18953"/>
                    <a:pt x="5030" y="18881"/>
                  </a:cubicBezTo>
                  <a:cubicBezTo>
                    <a:pt x="4895" y="18803"/>
                    <a:pt x="4778" y="18652"/>
                    <a:pt x="4660" y="18531"/>
                  </a:cubicBezTo>
                  <a:cubicBezTo>
                    <a:pt x="4571" y="18429"/>
                    <a:pt x="4482" y="18303"/>
                    <a:pt x="4393" y="18176"/>
                  </a:cubicBezTo>
                  <a:cubicBezTo>
                    <a:pt x="4333" y="18104"/>
                    <a:pt x="4272" y="18025"/>
                    <a:pt x="4215" y="17953"/>
                  </a:cubicBezTo>
                  <a:cubicBezTo>
                    <a:pt x="4215" y="17953"/>
                    <a:pt x="4197" y="17929"/>
                    <a:pt x="4183" y="17929"/>
                  </a:cubicBezTo>
                  <a:cubicBezTo>
                    <a:pt x="4109" y="17899"/>
                    <a:pt x="4066" y="17779"/>
                    <a:pt x="4005" y="17700"/>
                  </a:cubicBezTo>
                  <a:cubicBezTo>
                    <a:pt x="3902" y="17574"/>
                    <a:pt x="3799" y="17423"/>
                    <a:pt x="3681" y="17273"/>
                  </a:cubicBezTo>
                  <a:lnTo>
                    <a:pt x="3532" y="17025"/>
                  </a:lnTo>
                  <a:cubicBezTo>
                    <a:pt x="3486" y="16923"/>
                    <a:pt x="3429" y="16845"/>
                    <a:pt x="3368" y="16772"/>
                  </a:cubicBezTo>
                  <a:cubicBezTo>
                    <a:pt x="3308" y="16724"/>
                    <a:pt x="3251" y="16646"/>
                    <a:pt x="3219" y="16519"/>
                  </a:cubicBezTo>
                  <a:cubicBezTo>
                    <a:pt x="3162" y="16369"/>
                    <a:pt x="3058" y="16272"/>
                    <a:pt x="2984" y="16146"/>
                  </a:cubicBezTo>
                  <a:cubicBezTo>
                    <a:pt x="2952" y="16122"/>
                    <a:pt x="2937" y="16092"/>
                    <a:pt x="2923" y="16068"/>
                  </a:cubicBezTo>
                  <a:cubicBezTo>
                    <a:pt x="2848" y="15941"/>
                    <a:pt x="2791" y="15790"/>
                    <a:pt x="2717" y="15718"/>
                  </a:cubicBezTo>
                  <a:cubicBezTo>
                    <a:pt x="2670" y="15640"/>
                    <a:pt x="2628" y="15592"/>
                    <a:pt x="2595" y="15519"/>
                  </a:cubicBezTo>
                  <a:cubicBezTo>
                    <a:pt x="2553" y="15441"/>
                    <a:pt x="2524" y="15339"/>
                    <a:pt x="2492" y="15266"/>
                  </a:cubicBezTo>
                  <a:cubicBezTo>
                    <a:pt x="2478" y="15242"/>
                    <a:pt x="2464" y="15188"/>
                    <a:pt x="2450" y="15188"/>
                  </a:cubicBezTo>
                  <a:cubicBezTo>
                    <a:pt x="2389" y="15140"/>
                    <a:pt x="2361" y="15068"/>
                    <a:pt x="2328" y="14989"/>
                  </a:cubicBezTo>
                  <a:cubicBezTo>
                    <a:pt x="2300" y="14941"/>
                    <a:pt x="2271" y="14862"/>
                    <a:pt x="2239" y="14815"/>
                  </a:cubicBezTo>
                  <a:cubicBezTo>
                    <a:pt x="2197" y="14736"/>
                    <a:pt x="2136" y="14664"/>
                    <a:pt x="2122" y="14562"/>
                  </a:cubicBezTo>
                  <a:cubicBezTo>
                    <a:pt x="2122" y="14537"/>
                    <a:pt x="2108" y="14513"/>
                    <a:pt x="2094" y="14489"/>
                  </a:cubicBezTo>
                  <a:cubicBezTo>
                    <a:pt x="2033" y="14363"/>
                    <a:pt x="1958" y="14212"/>
                    <a:pt x="1901" y="14085"/>
                  </a:cubicBezTo>
                  <a:cubicBezTo>
                    <a:pt x="1869" y="14037"/>
                    <a:pt x="1841" y="13983"/>
                    <a:pt x="1812" y="13911"/>
                  </a:cubicBezTo>
                  <a:cubicBezTo>
                    <a:pt x="1812" y="13862"/>
                    <a:pt x="1780" y="13784"/>
                    <a:pt x="1723" y="13784"/>
                  </a:cubicBezTo>
                  <a:cubicBezTo>
                    <a:pt x="1663" y="13585"/>
                    <a:pt x="1602" y="13381"/>
                    <a:pt x="1513" y="13260"/>
                  </a:cubicBezTo>
                  <a:cubicBezTo>
                    <a:pt x="1499" y="13182"/>
                    <a:pt x="1485" y="13133"/>
                    <a:pt x="1470" y="13110"/>
                  </a:cubicBezTo>
                  <a:cubicBezTo>
                    <a:pt x="1396" y="12929"/>
                    <a:pt x="1306" y="12808"/>
                    <a:pt x="1246" y="12627"/>
                  </a:cubicBezTo>
                  <a:cubicBezTo>
                    <a:pt x="1232" y="12603"/>
                    <a:pt x="1232" y="12555"/>
                    <a:pt x="1218" y="12531"/>
                  </a:cubicBezTo>
                  <a:cubicBezTo>
                    <a:pt x="1157" y="12428"/>
                    <a:pt x="1114" y="12302"/>
                    <a:pt x="1082" y="12175"/>
                  </a:cubicBezTo>
                  <a:cubicBezTo>
                    <a:pt x="1082" y="12151"/>
                    <a:pt x="1054" y="12128"/>
                    <a:pt x="1040" y="12128"/>
                  </a:cubicBezTo>
                  <a:lnTo>
                    <a:pt x="1025" y="12128"/>
                  </a:lnTo>
                  <a:cubicBezTo>
                    <a:pt x="1068" y="12327"/>
                    <a:pt x="1143" y="12531"/>
                    <a:pt x="1232" y="12730"/>
                  </a:cubicBezTo>
                  <a:cubicBezTo>
                    <a:pt x="1232" y="12730"/>
                    <a:pt x="1246" y="12778"/>
                    <a:pt x="1260" y="12808"/>
                  </a:cubicBezTo>
                  <a:cubicBezTo>
                    <a:pt x="1293" y="12905"/>
                    <a:pt x="1335" y="12983"/>
                    <a:pt x="1381" y="13055"/>
                  </a:cubicBezTo>
                  <a:cubicBezTo>
                    <a:pt x="1410" y="13133"/>
                    <a:pt x="1470" y="13206"/>
                    <a:pt x="1485" y="13284"/>
                  </a:cubicBezTo>
                  <a:cubicBezTo>
                    <a:pt x="1499" y="13381"/>
                    <a:pt x="1545" y="13459"/>
                    <a:pt x="1574" y="13531"/>
                  </a:cubicBezTo>
                  <a:cubicBezTo>
                    <a:pt x="1602" y="13609"/>
                    <a:pt x="1634" y="13712"/>
                    <a:pt x="1663" y="13784"/>
                  </a:cubicBezTo>
                  <a:cubicBezTo>
                    <a:pt x="1737" y="13911"/>
                    <a:pt x="1812" y="14061"/>
                    <a:pt x="1869" y="14212"/>
                  </a:cubicBezTo>
                  <a:cubicBezTo>
                    <a:pt x="1883" y="14260"/>
                    <a:pt x="1915" y="14284"/>
                    <a:pt x="1930" y="14314"/>
                  </a:cubicBezTo>
                  <a:cubicBezTo>
                    <a:pt x="1944" y="14338"/>
                    <a:pt x="1944" y="14338"/>
                    <a:pt x="1958" y="14363"/>
                  </a:cubicBezTo>
                  <a:cubicBezTo>
                    <a:pt x="2004" y="14489"/>
                    <a:pt x="2033" y="14616"/>
                    <a:pt x="2108" y="14712"/>
                  </a:cubicBezTo>
                  <a:cubicBezTo>
                    <a:pt x="2151" y="14790"/>
                    <a:pt x="2197" y="14862"/>
                    <a:pt x="2239" y="14965"/>
                  </a:cubicBezTo>
                  <a:cubicBezTo>
                    <a:pt x="2271" y="15068"/>
                    <a:pt x="2314" y="15140"/>
                    <a:pt x="2361" y="15218"/>
                  </a:cubicBezTo>
                  <a:cubicBezTo>
                    <a:pt x="2418" y="15291"/>
                    <a:pt x="2464" y="15417"/>
                    <a:pt x="2506" y="15519"/>
                  </a:cubicBezTo>
                  <a:cubicBezTo>
                    <a:pt x="2553" y="15592"/>
                    <a:pt x="2595" y="15718"/>
                    <a:pt x="2642" y="15790"/>
                  </a:cubicBezTo>
                  <a:cubicBezTo>
                    <a:pt x="2685" y="15820"/>
                    <a:pt x="2717" y="15869"/>
                    <a:pt x="2745" y="15917"/>
                  </a:cubicBezTo>
                  <a:cubicBezTo>
                    <a:pt x="2834" y="16068"/>
                    <a:pt x="2909" y="16218"/>
                    <a:pt x="2998" y="16369"/>
                  </a:cubicBezTo>
                  <a:cubicBezTo>
                    <a:pt x="3058" y="16471"/>
                    <a:pt x="3147" y="16519"/>
                    <a:pt x="3162" y="16670"/>
                  </a:cubicBezTo>
                  <a:lnTo>
                    <a:pt x="3176" y="16694"/>
                  </a:lnTo>
                  <a:cubicBezTo>
                    <a:pt x="3308" y="16899"/>
                    <a:pt x="3457" y="17098"/>
                    <a:pt x="3575" y="17296"/>
                  </a:cubicBezTo>
                  <a:cubicBezTo>
                    <a:pt x="3621" y="17375"/>
                    <a:pt x="3649" y="17399"/>
                    <a:pt x="3681" y="17447"/>
                  </a:cubicBezTo>
                  <a:cubicBezTo>
                    <a:pt x="3724" y="17526"/>
                    <a:pt x="3770" y="17574"/>
                    <a:pt x="3813" y="17628"/>
                  </a:cubicBezTo>
                  <a:cubicBezTo>
                    <a:pt x="3948" y="17827"/>
                    <a:pt x="4066" y="18001"/>
                    <a:pt x="4197" y="18176"/>
                  </a:cubicBezTo>
                  <a:cubicBezTo>
                    <a:pt x="4272" y="18254"/>
                    <a:pt x="4347" y="18327"/>
                    <a:pt x="4393" y="18429"/>
                  </a:cubicBezTo>
                  <a:cubicBezTo>
                    <a:pt x="4408" y="18429"/>
                    <a:pt x="4408" y="18453"/>
                    <a:pt x="4422" y="18453"/>
                  </a:cubicBezTo>
                  <a:cubicBezTo>
                    <a:pt x="4482" y="18453"/>
                    <a:pt x="4525" y="18531"/>
                    <a:pt x="4571" y="18604"/>
                  </a:cubicBezTo>
                  <a:cubicBezTo>
                    <a:pt x="4600" y="18652"/>
                    <a:pt x="4628" y="18682"/>
                    <a:pt x="4660" y="18706"/>
                  </a:cubicBezTo>
                  <a:cubicBezTo>
                    <a:pt x="4838" y="18929"/>
                    <a:pt x="5045" y="19032"/>
                    <a:pt x="5209" y="19255"/>
                  </a:cubicBezTo>
                  <a:cubicBezTo>
                    <a:pt x="5209" y="19255"/>
                    <a:pt x="5223" y="19255"/>
                    <a:pt x="5223" y="19285"/>
                  </a:cubicBezTo>
                  <a:cubicBezTo>
                    <a:pt x="5476" y="19459"/>
                    <a:pt x="5743" y="19634"/>
                    <a:pt x="6010" y="19784"/>
                  </a:cubicBezTo>
                  <a:cubicBezTo>
                    <a:pt x="6067" y="19809"/>
                    <a:pt x="6127" y="19887"/>
                    <a:pt x="6202" y="19887"/>
                  </a:cubicBezTo>
                  <a:cubicBezTo>
                    <a:pt x="6277" y="19911"/>
                    <a:pt x="6366" y="19935"/>
                    <a:pt x="6441" y="19935"/>
                  </a:cubicBezTo>
                  <a:cubicBezTo>
                    <a:pt x="6541" y="19935"/>
                    <a:pt x="6642" y="19988"/>
                    <a:pt x="6745" y="19988"/>
                  </a:cubicBezTo>
                  <a:cubicBezTo>
                    <a:pt x="6762" y="19988"/>
                    <a:pt x="6779" y="19987"/>
                    <a:pt x="6796" y="19983"/>
                  </a:cubicBezTo>
                  <a:cubicBezTo>
                    <a:pt x="6816" y="19975"/>
                    <a:pt x="6835" y="19973"/>
                    <a:pt x="6854" y="19973"/>
                  </a:cubicBezTo>
                  <a:cubicBezTo>
                    <a:pt x="6894" y="19973"/>
                    <a:pt x="6934" y="19983"/>
                    <a:pt x="6975" y="19983"/>
                  </a:cubicBezTo>
                  <a:cubicBezTo>
                    <a:pt x="7032" y="19983"/>
                    <a:pt x="7106" y="19983"/>
                    <a:pt x="7167" y="19960"/>
                  </a:cubicBezTo>
                  <a:cubicBezTo>
                    <a:pt x="7270" y="19960"/>
                    <a:pt x="7387" y="19960"/>
                    <a:pt x="7491" y="19935"/>
                  </a:cubicBezTo>
                  <a:lnTo>
                    <a:pt x="7523" y="19935"/>
                  </a:lnTo>
                  <a:cubicBezTo>
                    <a:pt x="7654" y="19857"/>
                    <a:pt x="7790" y="19809"/>
                    <a:pt x="7921" y="19737"/>
                  </a:cubicBezTo>
                  <a:cubicBezTo>
                    <a:pt x="7982" y="19706"/>
                    <a:pt x="8043" y="19658"/>
                    <a:pt x="8100" y="19610"/>
                  </a:cubicBezTo>
                  <a:cubicBezTo>
                    <a:pt x="8146" y="19586"/>
                    <a:pt x="8189" y="19531"/>
                    <a:pt x="8235" y="19484"/>
                  </a:cubicBezTo>
                  <a:cubicBezTo>
                    <a:pt x="8292" y="19435"/>
                    <a:pt x="8338" y="19357"/>
                    <a:pt x="8399" y="19309"/>
                  </a:cubicBezTo>
                  <a:cubicBezTo>
                    <a:pt x="8530" y="19231"/>
                    <a:pt x="8634" y="19080"/>
                    <a:pt x="8755" y="18929"/>
                  </a:cubicBezTo>
                  <a:cubicBezTo>
                    <a:pt x="8844" y="18803"/>
                    <a:pt x="8933" y="18652"/>
                    <a:pt x="9022" y="18531"/>
                  </a:cubicBezTo>
                  <a:cubicBezTo>
                    <a:pt x="9065" y="18453"/>
                    <a:pt x="9125" y="18381"/>
                    <a:pt x="9153" y="18303"/>
                  </a:cubicBezTo>
                  <a:cubicBezTo>
                    <a:pt x="9257" y="18080"/>
                    <a:pt x="9360" y="17851"/>
                    <a:pt x="9467" y="17628"/>
                  </a:cubicBezTo>
                  <a:cubicBezTo>
                    <a:pt x="9481" y="17598"/>
                    <a:pt x="9495" y="17549"/>
                    <a:pt x="9509" y="17502"/>
                  </a:cubicBezTo>
                  <a:cubicBezTo>
                    <a:pt x="9613" y="17224"/>
                    <a:pt x="9716" y="16947"/>
                    <a:pt x="9791" y="16646"/>
                  </a:cubicBezTo>
                  <a:cubicBezTo>
                    <a:pt x="9805" y="16519"/>
                    <a:pt x="9851" y="16423"/>
                    <a:pt x="9880" y="16296"/>
                  </a:cubicBezTo>
                  <a:cubicBezTo>
                    <a:pt x="9894" y="16218"/>
                    <a:pt x="9894" y="16146"/>
                    <a:pt x="9912" y="16043"/>
                  </a:cubicBezTo>
                  <a:cubicBezTo>
                    <a:pt x="9940" y="15971"/>
                    <a:pt x="9954" y="15869"/>
                    <a:pt x="9969" y="15766"/>
                  </a:cubicBezTo>
                  <a:cubicBezTo>
                    <a:pt x="10001" y="15694"/>
                    <a:pt x="9983" y="15567"/>
                    <a:pt x="10058" y="15489"/>
                  </a:cubicBezTo>
                  <a:cubicBezTo>
                    <a:pt x="10058" y="15544"/>
                    <a:pt x="10072" y="15567"/>
                    <a:pt x="10058" y="15592"/>
                  </a:cubicBezTo>
                  <a:cubicBezTo>
                    <a:pt x="10043" y="15742"/>
                    <a:pt x="10029" y="15893"/>
                    <a:pt x="10001" y="16019"/>
                  </a:cubicBezTo>
                  <a:cubicBezTo>
                    <a:pt x="9983" y="16146"/>
                    <a:pt x="9954" y="16272"/>
                    <a:pt x="9926" y="16369"/>
                  </a:cubicBezTo>
                  <a:cubicBezTo>
                    <a:pt x="9926" y="16423"/>
                    <a:pt x="9912" y="16471"/>
                    <a:pt x="9894" y="16519"/>
                  </a:cubicBezTo>
                  <a:cubicBezTo>
                    <a:pt x="9851" y="16622"/>
                    <a:pt x="9805" y="16748"/>
                    <a:pt x="9805" y="16875"/>
                  </a:cubicBezTo>
                  <a:cubicBezTo>
                    <a:pt x="9805" y="16947"/>
                    <a:pt x="9776" y="16996"/>
                    <a:pt x="9762" y="17050"/>
                  </a:cubicBezTo>
                  <a:cubicBezTo>
                    <a:pt x="9716" y="17146"/>
                    <a:pt x="9687" y="17224"/>
                    <a:pt x="9659" y="17327"/>
                  </a:cubicBezTo>
                  <a:cubicBezTo>
                    <a:pt x="9599" y="17477"/>
                    <a:pt x="9538" y="17652"/>
                    <a:pt x="9467" y="17802"/>
                  </a:cubicBezTo>
                  <a:cubicBezTo>
                    <a:pt x="9435" y="17899"/>
                    <a:pt x="9378" y="18001"/>
                    <a:pt x="9346" y="18104"/>
                  </a:cubicBezTo>
                  <a:cubicBezTo>
                    <a:pt x="9317" y="18200"/>
                    <a:pt x="9257" y="18278"/>
                    <a:pt x="9214" y="18351"/>
                  </a:cubicBezTo>
                  <a:cubicBezTo>
                    <a:pt x="9153" y="18453"/>
                    <a:pt x="9111" y="18556"/>
                    <a:pt x="9065" y="18652"/>
                  </a:cubicBezTo>
                  <a:cubicBezTo>
                    <a:pt x="9050" y="18682"/>
                    <a:pt x="9036" y="18706"/>
                    <a:pt x="9022" y="18706"/>
                  </a:cubicBezTo>
                  <a:cubicBezTo>
                    <a:pt x="8947" y="18833"/>
                    <a:pt x="8858" y="18905"/>
                    <a:pt x="8797" y="19032"/>
                  </a:cubicBezTo>
                  <a:cubicBezTo>
                    <a:pt x="8769" y="19080"/>
                    <a:pt x="8737" y="19134"/>
                    <a:pt x="8708" y="19182"/>
                  </a:cubicBezTo>
                  <a:cubicBezTo>
                    <a:pt x="8619" y="19255"/>
                    <a:pt x="8544" y="19333"/>
                    <a:pt x="8456" y="19405"/>
                  </a:cubicBezTo>
                  <a:cubicBezTo>
                    <a:pt x="8413" y="19459"/>
                    <a:pt x="8352" y="19508"/>
                    <a:pt x="8310" y="19556"/>
                  </a:cubicBezTo>
                  <a:cubicBezTo>
                    <a:pt x="8235" y="19658"/>
                    <a:pt x="8146" y="19737"/>
                    <a:pt x="8057" y="19784"/>
                  </a:cubicBezTo>
                  <a:cubicBezTo>
                    <a:pt x="7953" y="19857"/>
                    <a:pt x="7847" y="19911"/>
                    <a:pt x="7743" y="19983"/>
                  </a:cubicBezTo>
                  <a:cubicBezTo>
                    <a:pt x="7721" y="19983"/>
                    <a:pt x="7699" y="20017"/>
                    <a:pt x="7682" y="20017"/>
                  </a:cubicBezTo>
                  <a:cubicBezTo>
                    <a:pt x="7677" y="20017"/>
                    <a:pt x="7672" y="20014"/>
                    <a:pt x="7669" y="20008"/>
                  </a:cubicBezTo>
                  <a:cubicBezTo>
                    <a:pt x="7612" y="20008"/>
                    <a:pt x="7551" y="20038"/>
                    <a:pt x="7509" y="20062"/>
                  </a:cubicBezTo>
                  <a:cubicBezTo>
                    <a:pt x="7476" y="20086"/>
                    <a:pt x="7448" y="20086"/>
                    <a:pt x="7419" y="20086"/>
                  </a:cubicBezTo>
                  <a:lnTo>
                    <a:pt x="6647" y="20086"/>
                  </a:lnTo>
                  <a:cubicBezTo>
                    <a:pt x="6618" y="20086"/>
                    <a:pt x="6572" y="20110"/>
                    <a:pt x="6544" y="20110"/>
                  </a:cubicBezTo>
                  <a:cubicBezTo>
                    <a:pt x="6483" y="20086"/>
                    <a:pt x="6409" y="20062"/>
                    <a:pt x="6351" y="20038"/>
                  </a:cubicBezTo>
                  <a:cubicBezTo>
                    <a:pt x="6262" y="20008"/>
                    <a:pt x="6174" y="19983"/>
                    <a:pt x="6099" y="19960"/>
                  </a:cubicBezTo>
                  <a:cubicBezTo>
                    <a:pt x="6038" y="19935"/>
                    <a:pt x="5978" y="19911"/>
                    <a:pt x="5935" y="19887"/>
                  </a:cubicBezTo>
                  <a:cubicBezTo>
                    <a:pt x="5832" y="19833"/>
                    <a:pt x="5743" y="19784"/>
                    <a:pt x="5654" y="19706"/>
                  </a:cubicBezTo>
                  <a:cubicBezTo>
                    <a:pt x="5621" y="19706"/>
                    <a:pt x="5593" y="19683"/>
                    <a:pt x="5579" y="19683"/>
                  </a:cubicBezTo>
                  <a:cubicBezTo>
                    <a:pt x="5415" y="19556"/>
                    <a:pt x="5237" y="19435"/>
                    <a:pt x="5073" y="19285"/>
                  </a:cubicBezTo>
                  <a:cubicBezTo>
                    <a:pt x="4984" y="19158"/>
                    <a:pt x="4867" y="19104"/>
                    <a:pt x="4778" y="19008"/>
                  </a:cubicBezTo>
                  <a:cubicBezTo>
                    <a:pt x="4675" y="18905"/>
                    <a:pt x="4586" y="18833"/>
                    <a:pt x="4496" y="18706"/>
                  </a:cubicBezTo>
                  <a:cubicBezTo>
                    <a:pt x="4450" y="18604"/>
                    <a:pt x="4376" y="18531"/>
                    <a:pt x="4319" y="18477"/>
                  </a:cubicBezTo>
                  <a:cubicBezTo>
                    <a:pt x="4244" y="18429"/>
                    <a:pt x="4183" y="18381"/>
                    <a:pt x="4141" y="18254"/>
                  </a:cubicBezTo>
                  <a:cubicBezTo>
                    <a:pt x="4126" y="18231"/>
                    <a:pt x="4109" y="18200"/>
                    <a:pt x="4080" y="18176"/>
                  </a:cubicBezTo>
                  <a:cubicBezTo>
                    <a:pt x="4020" y="18104"/>
                    <a:pt x="3948" y="18025"/>
                    <a:pt x="3902" y="17929"/>
                  </a:cubicBezTo>
                  <a:cubicBezTo>
                    <a:pt x="3813" y="17827"/>
                    <a:pt x="3738" y="17700"/>
                    <a:pt x="3649" y="17598"/>
                  </a:cubicBezTo>
                  <a:cubicBezTo>
                    <a:pt x="3560" y="17477"/>
                    <a:pt x="3471" y="17375"/>
                    <a:pt x="3429" y="17224"/>
                  </a:cubicBezTo>
                  <a:cubicBezTo>
                    <a:pt x="3396" y="17200"/>
                    <a:pt x="3368" y="17176"/>
                    <a:pt x="3354" y="17146"/>
                  </a:cubicBezTo>
                  <a:cubicBezTo>
                    <a:pt x="3279" y="17050"/>
                    <a:pt x="3236" y="16923"/>
                    <a:pt x="3147" y="16845"/>
                  </a:cubicBezTo>
                  <a:lnTo>
                    <a:pt x="3147" y="16821"/>
                  </a:lnTo>
                  <a:cubicBezTo>
                    <a:pt x="3058" y="16694"/>
                    <a:pt x="2984" y="16574"/>
                    <a:pt x="2909" y="16447"/>
                  </a:cubicBezTo>
                  <a:cubicBezTo>
                    <a:pt x="2848" y="16345"/>
                    <a:pt x="2791" y="16272"/>
                    <a:pt x="2731" y="16170"/>
                  </a:cubicBezTo>
                  <a:cubicBezTo>
                    <a:pt x="2685" y="16068"/>
                    <a:pt x="2628" y="15941"/>
                    <a:pt x="2567" y="15844"/>
                  </a:cubicBezTo>
                  <a:cubicBezTo>
                    <a:pt x="2553" y="15790"/>
                    <a:pt x="2506" y="15766"/>
                    <a:pt x="2492" y="15718"/>
                  </a:cubicBezTo>
                  <a:cubicBezTo>
                    <a:pt x="2450" y="15640"/>
                    <a:pt x="2403" y="15567"/>
                    <a:pt x="2361" y="15465"/>
                  </a:cubicBezTo>
                  <a:lnTo>
                    <a:pt x="2225" y="15242"/>
                  </a:lnTo>
                  <a:cubicBezTo>
                    <a:pt x="2182" y="15140"/>
                    <a:pt x="2151" y="15013"/>
                    <a:pt x="2094" y="14941"/>
                  </a:cubicBezTo>
                  <a:cubicBezTo>
                    <a:pt x="2004" y="14815"/>
                    <a:pt x="1958" y="14664"/>
                    <a:pt x="1883" y="14513"/>
                  </a:cubicBezTo>
                  <a:cubicBezTo>
                    <a:pt x="1855" y="14465"/>
                    <a:pt x="1812" y="14411"/>
                    <a:pt x="1794" y="14338"/>
                  </a:cubicBezTo>
                  <a:cubicBezTo>
                    <a:pt x="1723" y="14110"/>
                    <a:pt x="1588" y="13935"/>
                    <a:pt x="1513" y="13681"/>
                  </a:cubicBezTo>
                  <a:cubicBezTo>
                    <a:pt x="1499" y="13634"/>
                    <a:pt x="1456" y="13585"/>
                    <a:pt x="1438" y="13531"/>
                  </a:cubicBezTo>
                  <a:cubicBezTo>
                    <a:pt x="1396" y="13381"/>
                    <a:pt x="1335" y="13260"/>
                    <a:pt x="1260" y="13133"/>
                  </a:cubicBezTo>
                  <a:cubicBezTo>
                    <a:pt x="1218" y="13055"/>
                    <a:pt x="1157" y="12959"/>
                    <a:pt x="1129" y="12832"/>
                  </a:cubicBezTo>
                  <a:cubicBezTo>
                    <a:pt x="1082" y="12658"/>
                    <a:pt x="994" y="12531"/>
                    <a:pt x="951" y="12356"/>
                  </a:cubicBezTo>
                  <a:cubicBezTo>
                    <a:pt x="951" y="12278"/>
                    <a:pt x="922" y="12206"/>
                    <a:pt x="890" y="12151"/>
                  </a:cubicBezTo>
                  <a:cubicBezTo>
                    <a:pt x="847" y="12079"/>
                    <a:pt x="801" y="12001"/>
                    <a:pt x="787" y="11904"/>
                  </a:cubicBezTo>
                  <a:cubicBezTo>
                    <a:pt x="758" y="11778"/>
                    <a:pt x="698" y="11724"/>
                    <a:pt x="684" y="11603"/>
                  </a:cubicBezTo>
                  <a:cubicBezTo>
                    <a:pt x="669" y="11477"/>
                    <a:pt x="609" y="11399"/>
                    <a:pt x="580" y="11272"/>
                  </a:cubicBezTo>
                  <a:cubicBezTo>
                    <a:pt x="566" y="11248"/>
                    <a:pt x="566" y="11224"/>
                    <a:pt x="548" y="11200"/>
                  </a:cubicBezTo>
                  <a:cubicBezTo>
                    <a:pt x="548" y="11151"/>
                    <a:pt x="534" y="11121"/>
                    <a:pt x="534" y="11073"/>
                  </a:cubicBezTo>
                  <a:cubicBezTo>
                    <a:pt x="506" y="11025"/>
                    <a:pt x="491" y="10947"/>
                    <a:pt x="459" y="10875"/>
                  </a:cubicBezTo>
                  <a:cubicBezTo>
                    <a:pt x="417" y="10850"/>
                    <a:pt x="402" y="10772"/>
                    <a:pt x="388" y="10669"/>
                  </a:cubicBezTo>
                  <a:cubicBezTo>
                    <a:pt x="356" y="10495"/>
                    <a:pt x="313" y="10344"/>
                    <a:pt x="239" y="10218"/>
                  </a:cubicBezTo>
                  <a:cubicBezTo>
                    <a:pt x="239" y="10193"/>
                    <a:pt x="253" y="10193"/>
                    <a:pt x="253" y="10193"/>
                  </a:cubicBezTo>
                  <a:cubicBezTo>
                    <a:pt x="178" y="9947"/>
                    <a:pt x="103" y="9717"/>
                    <a:pt x="46" y="9464"/>
                  </a:cubicBezTo>
                  <a:lnTo>
                    <a:pt x="0" y="9464"/>
                  </a:lnTo>
                  <a:cubicBezTo>
                    <a:pt x="14" y="9543"/>
                    <a:pt x="14" y="9615"/>
                    <a:pt x="32" y="9694"/>
                  </a:cubicBezTo>
                  <a:lnTo>
                    <a:pt x="46" y="9669"/>
                  </a:lnTo>
                  <a:cubicBezTo>
                    <a:pt x="61" y="9717"/>
                    <a:pt x="75" y="9766"/>
                    <a:pt x="89" y="9820"/>
                  </a:cubicBezTo>
                  <a:cubicBezTo>
                    <a:pt x="103" y="9916"/>
                    <a:pt x="135" y="10019"/>
                    <a:pt x="164" y="10097"/>
                  </a:cubicBezTo>
                  <a:cubicBezTo>
                    <a:pt x="210" y="10247"/>
                    <a:pt x="239" y="10423"/>
                    <a:pt x="281" y="10573"/>
                  </a:cubicBezTo>
                  <a:cubicBezTo>
                    <a:pt x="328" y="10699"/>
                    <a:pt x="370" y="10820"/>
                    <a:pt x="402" y="10947"/>
                  </a:cubicBezTo>
                  <a:cubicBezTo>
                    <a:pt x="431" y="11073"/>
                    <a:pt x="491" y="11200"/>
                    <a:pt x="548" y="11350"/>
                  </a:cubicBezTo>
                  <a:cubicBezTo>
                    <a:pt x="548" y="11350"/>
                    <a:pt x="534" y="11374"/>
                    <a:pt x="534" y="11399"/>
                  </a:cubicBezTo>
                  <a:lnTo>
                    <a:pt x="580" y="11477"/>
                  </a:lnTo>
                  <a:cubicBezTo>
                    <a:pt x="580" y="11525"/>
                    <a:pt x="595" y="11573"/>
                    <a:pt x="609" y="11627"/>
                  </a:cubicBezTo>
                  <a:cubicBezTo>
                    <a:pt x="655" y="11754"/>
                    <a:pt x="698" y="11850"/>
                    <a:pt x="744" y="11977"/>
                  </a:cubicBezTo>
                  <a:lnTo>
                    <a:pt x="876" y="12428"/>
                  </a:lnTo>
                  <a:cubicBezTo>
                    <a:pt x="904" y="12507"/>
                    <a:pt x="936" y="12603"/>
                    <a:pt x="965" y="12681"/>
                  </a:cubicBezTo>
                  <a:cubicBezTo>
                    <a:pt x="1054" y="12880"/>
                    <a:pt x="1114" y="13079"/>
                    <a:pt x="1218" y="13260"/>
                  </a:cubicBezTo>
                  <a:cubicBezTo>
                    <a:pt x="1232" y="13284"/>
                    <a:pt x="1232" y="13284"/>
                    <a:pt x="1232" y="13309"/>
                  </a:cubicBezTo>
                  <a:cubicBezTo>
                    <a:pt x="1306" y="13483"/>
                    <a:pt x="1367" y="13634"/>
                    <a:pt x="1438" y="13808"/>
                  </a:cubicBezTo>
                  <a:cubicBezTo>
                    <a:pt x="1527" y="14013"/>
                    <a:pt x="1616" y="14188"/>
                    <a:pt x="1705" y="14387"/>
                  </a:cubicBezTo>
                  <a:cubicBezTo>
                    <a:pt x="1780" y="14562"/>
                    <a:pt x="1869" y="14766"/>
                    <a:pt x="1944" y="14941"/>
                  </a:cubicBezTo>
                  <a:cubicBezTo>
                    <a:pt x="2019" y="15092"/>
                    <a:pt x="2108" y="15218"/>
                    <a:pt x="2182" y="15393"/>
                  </a:cubicBezTo>
                  <a:cubicBezTo>
                    <a:pt x="2314" y="15694"/>
                    <a:pt x="2478" y="15941"/>
                    <a:pt x="2628" y="16242"/>
                  </a:cubicBezTo>
                  <a:cubicBezTo>
                    <a:pt x="2702" y="16369"/>
                    <a:pt x="2773" y="16471"/>
                    <a:pt x="2848" y="16598"/>
                  </a:cubicBezTo>
                  <a:cubicBezTo>
                    <a:pt x="2895" y="16670"/>
                    <a:pt x="2952" y="16748"/>
                    <a:pt x="2984" y="16821"/>
                  </a:cubicBezTo>
                  <a:cubicBezTo>
                    <a:pt x="3058" y="16971"/>
                    <a:pt x="3115" y="17098"/>
                    <a:pt x="3219" y="17176"/>
                  </a:cubicBezTo>
                  <a:cubicBezTo>
                    <a:pt x="3236" y="17200"/>
                    <a:pt x="3236" y="17200"/>
                    <a:pt x="3236" y="17224"/>
                  </a:cubicBezTo>
                  <a:cubicBezTo>
                    <a:pt x="3354" y="17447"/>
                    <a:pt x="3503" y="17628"/>
                    <a:pt x="3621" y="17827"/>
                  </a:cubicBezTo>
                  <a:cubicBezTo>
                    <a:pt x="3724" y="17978"/>
                    <a:pt x="3859" y="18104"/>
                    <a:pt x="3948" y="18278"/>
                  </a:cubicBezTo>
                  <a:cubicBezTo>
                    <a:pt x="3977" y="18351"/>
                    <a:pt x="4037" y="18405"/>
                    <a:pt x="4080" y="18453"/>
                  </a:cubicBezTo>
                  <a:cubicBezTo>
                    <a:pt x="4229" y="18604"/>
                    <a:pt x="4361" y="18779"/>
                    <a:pt x="4511" y="18953"/>
                  </a:cubicBezTo>
                  <a:cubicBezTo>
                    <a:pt x="4675" y="19134"/>
                    <a:pt x="4853" y="19309"/>
                    <a:pt x="5030" y="19459"/>
                  </a:cubicBezTo>
                  <a:cubicBezTo>
                    <a:pt x="5148" y="19586"/>
                    <a:pt x="5284" y="19706"/>
                    <a:pt x="5429" y="19784"/>
                  </a:cubicBezTo>
                  <a:cubicBezTo>
                    <a:pt x="5518" y="19833"/>
                    <a:pt x="5608" y="19887"/>
                    <a:pt x="5682" y="19960"/>
                  </a:cubicBezTo>
                  <a:cubicBezTo>
                    <a:pt x="5818" y="20062"/>
                    <a:pt x="5963" y="20110"/>
                    <a:pt x="6099" y="20188"/>
                  </a:cubicBezTo>
                  <a:cubicBezTo>
                    <a:pt x="6174" y="20236"/>
                    <a:pt x="6245" y="20236"/>
                    <a:pt x="6319" y="20261"/>
                  </a:cubicBezTo>
                  <a:cubicBezTo>
                    <a:pt x="6469" y="20309"/>
                    <a:pt x="6618" y="20309"/>
                    <a:pt x="6765" y="20339"/>
                  </a:cubicBezTo>
                  <a:lnTo>
                    <a:pt x="7046" y="20339"/>
                  </a:lnTo>
                  <a:cubicBezTo>
                    <a:pt x="7078" y="20363"/>
                    <a:pt x="7092" y="20363"/>
                    <a:pt x="7106" y="20363"/>
                  </a:cubicBezTo>
                  <a:cubicBezTo>
                    <a:pt x="7224" y="20339"/>
                    <a:pt x="7331" y="20309"/>
                    <a:pt x="7448" y="20309"/>
                  </a:cubicBezTo>
                  <a:cubicBezTo>
                    <a:pt x="7551" y="20285"/>
                    <a:pt x="7640" y="20261"/>
                    <a:pt x="7743" y="20188"/>
                  </a:cubicBezTo>
                  <a:cubicBezTo>
                    <a:pt x="7776" y="20158"/>
                    <a:pt x="7804" y="20158"/>
                    <a:pt x="7833" y="20158"/>
                  </a:cubicBezTo>
                  <a:cubicBezTo>
                    <a:pt x="7921" y="20110"/>
                    <a:pt x="8010" y="20086"/>
                    <a:pt x="8100" y="20008"/>
                  </a:cubicBezTo>
                  <a:cubicBezTo>
                    <a:pt x="8160" y="19960"/>
                    <a:pt x="8235" y="19911"/>
                    <a:pt x="8292" y="19833"/>
                  </a:cubicBezTo>
                  <a:cubicBezTo>
                    <a:pt x="8381" y="19737"/>
                    <a:pt x="8502" y="19683"/>
                    <a:pt x="8605" y="19531"/>
                  </a:cubicBezTo>
                  <a:cubicBezTo>
                    <a:pt x="8666" y="19459"/>
                    <a:pt x="8723" y="19405"/>
                    <a:pt x="8783" y="19333"/>
                  </a:cubicBezTo>
                  <a:cubicBezTo>
                    <a:pt x="8886" y="19206"/>
                    <a:pt x="8975" y="19080"/>
                    <a:pt x="9065" y="18953"/>
                  </a:cubicBezTo>
                  <a:cubicBezTo>
                    <a:pt x="9182" y="18779"/>
                    <a:pt x="9289" y="18580"/>
                    <a:pt x="9392" y="18405"/>
                  </a:cubicBezTo>
                  <a:cubicBezTo>
                    <a:pt x="9406" y="18381"/>
                    <a:pt x="9420" y="18351"/>
                    <a:pt x="9435" y="18327"/>
                  </a:cubicBezTo>
                  <a:cubicBezTo>
                    <a:pt x="9524" y="18050"/>
                    <a:pt x="9673" y="17827"/>
                    <a:pt x="9748" y="17526"/>
                  </a:cubicBezTo>
                  <a:cubicBezTo>
                    <a:pt x="9805" y="17296"/>
                    <a:pt x="9894" y="17122"/>
                    <a:pt x="9954" y="16899"/>
                  </a:cubicBezTo>
                  <a:cubicBezTo>
                    <a:pt x="10015" y="16724"/>
                    <a:pt x="10043" y="16544"/>
                    <a:pt x="10072" y="16369"/>
                  </a:cubicBezTo>
                  <a:cubicBezTo>
                    <a:pt x="10132" y="16170"/>
                    <a:pt x="10179" y="15941"/>
                    <a:pt x="10193" y="15718"/>
                  </a:cubicBezTo>
                  <a:cubicBezTo>
                    <a:pt x="10207" y="15694"/>
                    <a:pt x="10222" y="15640"/>
                    <a:pt x="10236" y="15616"/>
                  </a:cubicBezTo>
                  <a:cubicBezTo>
                    <a:pt x="10282" y="15616"/>
                    <a:pt x="10325" y="15640"/>
                    <a:pt x="10371" y="15640"/>
                  </a:cubicBezTo>
                  <a:cubicBezTo>
                    <a:pt x="10399" y="15640"/>
                    <a:pt x="10428" y="15670"/>
                    <a:pt x="10460" y="15670"/>
                  </a:cubicBezTo>
                  <a:cubicBezTo>
                    <a:pt x="10592" y="15766"/>
                    <a:pt x="10727" y="15820"/>
                    <a:pt x="10859" y="15820"/>
                  </a:cubicBezTo>
                  <a:cubicBezTo>
                    <a:pt x="10933" y="15820"/>
                    <a:pt x="11008" y="15844"/>
                    <a:pt x="11083" y="15869"/>
                  </a:cubicBezTo>
                  <a:cubicBezTo>
                    <a:pt x="11140" y="15869"/>
                    <a:pt x="11215" y="15893"/>
                    <a:pt x="11290" y="15893"/>
                  </a:cubicBezTo>
                  <a:cubicBezTo>
                    <a:pt x="11350" y="15893"/>
                    <a:pt x="11407" y="15869"/>
                    <a:pt x="11482" y="15869"/>
                  </a:cubicBezTo>
                  <a:lnTo>
                    <a:pt x="11542" y="15869"/>
                  </a:lnTo>
                  <a:cubicBezTo>
                    <a:pt x="11706" y="15820"/>
                    <a:pt x="11852" y="15742"/>
                    <a:pt x="12016" y="15694"/>
                  </a:cubicBezTo>
                  <a:cubicBezTo>
                    <a:pt x="12180" y="15640"/>
                    <a:pt x="12315" y="15489"/>
                    <a:pt x="12432" y="15314"/>
                  </a:cubicBezTo>
                  <a:cubicBezTo>
                    <a:pt x="12493" y="15218"/>
                    <a:pt x="12564" y="15115"/>
                    <a:pt x="12639" y="15013"/>
                  </a:cubicBezTo>
                  <a:lnTo>
                    <a:pt x="12774" y="14790"/>
                  </a:lnTo>
                  <a:cubicBezTo>
                    <a:pt x="12849" y="14664"/>
                    <a:pt x="12906" y="14537"/>
                    <a:pt x="12906" y="14363"/>
                  </a:cubicBezTo>
                  <a:cubicBezTo>
                    <a:pt x="12906" y="14338"/>
                    <a:pt x="12906" y="14314"/>
                    <a:pt x="12920" y="14314"/>
                  </a:cubicBezTo>
                  <a:cubicBezTo>
                    <a:pt x="12952" y="14236"/>
                    <a:pt x="12981" y="14164"/>
                    <a:pt x="12966" y="14061"/>
                  </a:cubicBezTo>
                  <a:cubicBezTo>
                    <a:pt x="12966" y="14037"/>
                    <a:pt x="12981" y="14013"/>
                    <a:pt x="12981" y="14013"/>
                  </a:cubicBezTo>
                  <a:cubicBezTo>
                    <a:pt x="13009" y="13862"/>
                    <a:pt x="13055" y="13736"/>
                    <a:pt x="13055" y="13585"/>
                  </a:cubicBezTo>
                  <a:cubicBezTo>
                    <a:pt x="13055" y="13483"/>
                    <a:pt x="13055" y="13381"/>
                    <a:pt x="13084" y="13309"/>
                  </a:cubicBezTo>
                  <a:cubicBezTo>
                    <a:pt x="13098" y="13260"/>
                    <a:pt x="13098" y="13182"/>
                    <a:pt x="13098" y="13133"/>
                  </a:cubicBezTo>
                  <a:cubicBezTo>
                    <a:pt x="13098" y="12880"/>
                    <a:pt x="13084" y="12658"/>
                    <a:pt x="13070" y="12405"/>
                  </a:cubicBezTo>
                  <a:cubicBezTo>
                    <a:pt x="13070" y="12302"/>
                    <a:pt x="13070" y="12175"/>
                    <a:pt x="13041" y="12079"/>
                  </a:cubicBezTo>
                  <a:cubicBezTo>
                    <a:pt x="13027" y="12055"/>
                    <a:pt x="13027" y="12055"/>
                    <a:pt x="13027" y="12025"/>
                  </a:cubicBezTo>
                  <a:cubicBezTo>
                    <a:pt x="13027" y="11929"/>
                    <a:pt x="13009" y="11826"/>
                    <a:pt x="13009" y="11724"/>
                  </a:cubicBezTo>
                  <a:cubicBezTo>
                    <a:pt x="13027" y="11525"/>
                    <a:pt x="12966" y="11350"/>
                    <a:pt x="12952" y="11175"/>
                  </a:cubicBezTo>
                  <a:cubicBezTo>
                    <a:pt x="12938" y="11073"/>
                    <a:pt x="12906" y="11001"/>
                    <a:pt x="12892" y="10898"/>
                  </a:cubicBezTo>
                  <a:cubicBezTo>
                    <a:pt x="12906" y="10922"/>
                    <a:pt x="12920" y="10922"/>
                    <a:pt x="12938" y="10922"/>
                  </a:cubicBezTo>
                  <a:cubicBezTo>
                    <a:pt x="13070" y="11073"/>
                    <a:pt x="13205" y="11224"/>
                    <a:pt x="13322" y="11399"/>
                  </a:cubicBezTo>
                  <a:cubicBezTo>
                    <a:pt x="13351" y="11453"/>
                    <a:pt x="13411" y="11477"/>
                    <a:pt x="13440" y="11549"/>
                  </a:cubicBezTo>
                  <a:cubicBezTo>
                    <a:pt x="13500" y="11699"/>
                    <a:pt x="13604" y="11778"/>
                    <a:pt x="13679" y="11904"/>
                  </a:cubicBezTo>
                  <a:cubicBezTo>
                    <a:pt x="13753" y="12001"/>
                    <a:pt x="13828" y="12103"/>
                    <a:pt x="13885" y="12230"/>
                  </a:cubicBezTo>
                  <a:cubicBezTo>
                    <a:pt x="13946" y="12302"/>
                    <a:pt x="14006" y="12405"/>
                    <a:pt x="14063" y="12507"/>
                  </a:cubicBezTo>
                  <a:cubicBezTo>
                    <a:pt x="14109" y="12579"/>
                    <a:pt x="14166" y="12603"/>
                    <a:pt x="14198" y="12681"/>
                  </a:cubicBezTo>
                  <a:cubicBezTo>
                    <a:pt x="14316" y="12880"/>
                    <a:pt x="14405" y="13079"/>
                    <a:pt x="14522" y="13284"/>
                  </a:cubicBezTo>
                  <a:cubicBezTo>
                    <a:pt x="14643" y="13483"/>
                    <a:pt x="14747" y="13712"/>
                    <a:pt x="14850" y="13911"/>
                  </a:cubicBezTo>
                  <a:cubicBezTo>
                    <a:pt x="14924" y="14061"/>
                    <a:pt x="14985" y="14212"/>
                    <a:pt x="15056" y="14363"/>
                  </a:cubicBezTo>
                  <a:cubicBezTo>
                    <a:pt x="15117" y="14489"/>
                    <a:pt x="15177" y="14616"/>
                    <a:pt x="15220" y="14766"/>
                  </a:cubicBezTo>
                  <a:cubicBezTo>
                    <a:pt x="15295" y="14917"/>
                    <a:pt x="15355" y="15092"/>
                    <a:pt x="15430" y="15242"/>
                  </a:cubicBezTo>
                  <a:cubicBezTo>
                    <a:pt x="15487" y="15393"/>
                    <a:pt x="15548" y="15544"/>
                    <a:pt x="15608" y="15718"/>
                  </a:cubicBezTo>
                  <a:cubicBezTo>
                    <a:pt x="15637" y="15790"/>
                    <a:pt x="15665" y="15893"/>
                    <a:pt x="15697" y="15971"/>
                  </a:cubicBezTo>
                  <a:cubicBezTo>
                    <a:pt x="15768" y="16170"/>
                    <a:pt x="15857" y="16369"/>
                    <a:pt x="15918" y="16574"/>
                  </a:cubicBezTo>
                  <a:cubicBezTo>
                    <a:pt x="15964" y="16724"/>
                    <a:pt x="16021" y="16845"/>
                    <a:pt x="16067" y="16971"/>
                  </a:cubicBezTo>
                  <a:cubicBezTo>
                    <a:pt x="16110" y="17074"/>
                    <a:pt x="16156" y="17146"/>
                    <a:pt x="16199" y="17249"/>
                  </a:cubicBezTo>
                  <a:cubicBezTo>
                    <a:pt x="16260" y="17375"/>
                    <a:pt x="16288" y="17502"/>
                    <a:pt x="16334" y="17628"/>
                  </a:cubicBezTo>
                  <a:cubicBezTo>
                    <a:pt x="16409" y="17802"/>
                    <a:pt x="16480" y="17978"/>
                    <a:pt x="16569" y="18152"/>
                  </a:cubicBezTo>
                  <a:cubicBezTo>
                    <a:pt x="16601" y="18231"/>
                    <a:pt x="16644" y="18303"/>
                    <a:pt x="16676" y="18381"/>
                  </a:cubicBezTo>
                  <a:cubicBezTo>
                    <a:pt x="16733" y="18556"/>
                    <a:pt x="16808" y="18682"/>
                    <a:pt x="16882" y="18833"/>
                  </a:cubicBezTo>
                  <a:cubicBezTo>
                    <a:pt x="16972" y="18983"/>
                    <a:pt x="17061" y="19158"/>
                    <a:pt x="17136" y="19309"/>
                  </a:cubicBezTo>
                  <a:cubicBezTo>
                    <a:pt x="17253" y="19484"/>
                    <a:pt x="17356" y="19658"/>
                    <a:pt x="17459" y="19833"/>
                  </a:cubicBezTo>
                  <a:cubicBezTo>
                    <a:pt x="17491" y="19887"/>
                    <a:pt x="17520" y="19911"/>
                    <a:pt x="17548" y="19983"/>
                  </a:cubicBezTo>
                  <a:cubicBezTo>
                    <a:pt x="17595" y="20062"/>
                    <a:pt x="17670" y="20110"/>
                    <a:pt x="17712" y="20188"/>
                  </a:cubicBezTo>
                  <a:cubicBezTo>
                    <a:pt x="17833" y="20339"/>
                    <a:pt x="17951" y="20514"/>
                    <a:pt x="18082" y="20640"/>
                  </a:cubicBezTo>
                  <a:cubicBezTo>
                    <a:pt x="18204" y="20761"/>
                    <a:pt x="18307" y="20887"/>
                    <a:pt x="18424" y="20990"/>
                  </a:cubicBezTo>
                  <a:cubicBezTo>
                    <a:pt x="18471" y="21038"/>
                    <a:pt x="18513" y="21062"/>
                    <a:pt x="18560" y="21092"/>
                  </a:cubicBezTo>
                  <a:cubicBezTo>
                    <a:pt x="18663" y="21164"/>
                    <a:pt x="18766" y="21213"/>
                    <a:pt x="18869" y="21267"/>
                  </a:cubicBezTo>
                  <a:cubicBezTo>
                    <a:pt x="18883" y="21267"/>
                    <a:pt x="18901" y="21291"/>
                    <a:pt x="18915" y="21315"/>
                  </a:cubicBezTo>
                  <a:cubicBezTo>
                    <a:pt x="18972" y="21394"/>
                    <a:pt x="19033" y="21417"/>
                    <a:pt x="19094" y="21442"/>
                  </a:cubicBezTo>
                  <a:cubicBezTo>
                    <a:pt x="19182" y="21466"/>
                    <a:pt x="19286" y="21490"/>
                    <a:pt x="19375" y="21514"/>
                  </a:cubicBezTo>
                  <a:cubicBezTo>
                    <a:pt x="19435" y="21544"/>
                    <a:pt x="19478" y="21568"/>
                    <a:pt x="19538" y="21568"/>
                  </a:cubicBezTo>
                  <a:cubicBezTo>
                    <a:pt x="19588" y="21568"/>
                    <a:pt x="19637" y="21600"/>
                    <a:pt x="19690" y="21600"/>
                  </a:cubicBezTo>
                  <a:cubicBezTo>
                    <a:pt x="19716" y="21600"/>
                    <a:pt x="19744" y="21592"/>
                    <a:pt x="19773" y="21568"/>
                  </a:cubicBezTo>
                  <a:cubicBezTo>
                    <a:pt x="19773" y="21568"/>
                    <a:pt x="19791" y="21592"/>
                    <a:pt x="19805" y="21592"/>
                  </a:cubicBezTo>
                  <a:lnTo>
                    <a:pt x="19909" y="21592"/>
                  </a:lnTo>
                  <a:cubicBezTo>
                    <a:pt x="19969" y="21568"/>
                    <a:pt x="20026" y="21568"/>
                    <a:pt x="20087" y="21544"/>
                  </a:cubicBezTo>
                  <a:cubicBezTo>
                    <a:pt x="20176" y="21514"/>
                    <a:pt x="20279" y="21514"/>
                    <a:pt x="20354" y="21417"/>
                  </a:cubicBezTo>
                  <a:cubicBezTo>
                    <a:pt x="20368" y="21394"/>
                    <a:pt x="20382" y="21394"/>
                    <a:pt x="20396" y="21394"/>
                  </a:cubicBezTo>
                  <a:cubicBezTo>
                    <a:pt x="20532" y="21363"/>
                    <a:pt x="20649" y="21291"/>
                    <a:pt x="20753" y="21189"/>
                  </a:cubicBezTo>
                  <a:cubicBezTo>
                    <a:pt x="20888" y="21092"/>
                    <a:pt x="21005" y="20942"/>
                    <a:pt x="21109" y="20791"/>
                  </a:cubicBezTo>
                  <a:cubicBezTo>
                    <a:pt x="21197" y="20665"/>
                    <a:pt x="21272" y="20490"/>
                    <a:pt x="21361" y="20339"/>
                  </a:cubicBezTo>
                  <a:cubicBezTo>
                    <a:pt x="21376" y="20309"/>
                    <a:pt x="21408" y="20261"/>
                    <a:pt x="21422" y="20213"/>
                  </a:cubicBezTo>
                  <a:cubicBezTo>
                    <a:pt x="21464" y="20086"/>
                    <a:pt x="21482" y="19960"/>
                    <a:pt x="21525" y="19857"/>
                  </a:cubicBezTo>
                  <a:cubicBezTo>
                    <a:pt x="21571" y="19784"/>
                    <a:pt x="21571" y="19683"/>
                    <a:pt x="21600" y="19586"/>
                  </a:cubicBezTo>
                  <a:cubicBezTo>
                    <a:pt x="21525" y="19610"/>
                    <a:pt x="21525" y="19737"/>
                    <a:pt x="21497" y="19761"/>
                  </a:cubicBezTo>
                  <a:cubicBezTo>
                    <a:pt x="21464" y="19857"/>
                    <a:pt x="21436" y="19935"/>
                    <a:pt x="21408" y="20008"/>
                  </a:cubicBezTo>
                  <a:cubicBezTo>
                    <a:pt x="21347" y="20158"/>
                    <a:pt x="21272" y="20309"/>
                    <a:pt x="21215" y="20435"/>
                  </a:cubicBezTo>
                  <a:cubicBezTo>
                    <a:pt x="21169" y="20514"/>
                    <a:pt x="21127" y="20586"/>
                    <a:pt x="21080" y="20640"/>
                  </a:cubicBezTo>
                  <a:cubicBezTo>
                    <a:pt x="21037" y="20712"/>
                    <a:pt x="20991" y="20761"/>
                    <a:pt x="20948" y="20815"/>
                  </a:cubicBezTo>
                  <a:cubicBezTo>
                    <a:pt x="20873" y="20887"/>
                    <a:pt x="20827" y="20965"/>
                    <a:pt x="20753" y="21038"/>
                  </a:cubicBezTo>
                  <a:cubicBezTo>
                    <a:pt x="20696" y="21116"/>
                    <a:pt x="20621" y="21164"/>
                    <a:pt x="20560" y="21213"/>
                  </a:cubicBezTo>
                  <a:cubicBezTo>
                    <a:pt x="20503" y="21243"/>
                    <a:pt x="20443" y="21291"/>
                    <a:pt x="20396" y="21291"/>
                  </a:cubicBezTo>
                  <a:cubicBezTo>
                    <a:pt x="20325" y="21291"/>
                    <a:pt x="20251" y="21291"/>
                    <a:pt x="20190" y="21315"/>
                  </a:cubicBezTo>
                  <a:cubicBezTo>
                    <a:pt x="20113" y="21336"/>
                    <a:pt x="20046" y="21398"/>
                    <a:pt x="19971" y="21398"/>
                  </a:cubicBezTo>
                  <a:cubicBezTo>
                    <a:pt x="19960" y="21398"/>
                    <a:pt x="19949" y="21397"/>
                    <a:pt x="19937" y="21394"/>
                  </a:cubicBezTo>
                  <a:cubicBezTo>
                    <a:pt x="19820" y="21394"/>
                    <a:pt x="19702" y="21394"/>
                    <a:pt x="19581" y="21363"/>
                  </a:cubicBezTo>
                  <a:cubicBezTo>
                    <a:pt x="19492" y="21363"/>
                    <a:pt x="19403" y="21363"/>
                    <a:pt x="19314" y="21291"/>
                  </a:cubicBezTo>
                  <a:cubicBezTo>
                    <a:pt x="19300" y="21291"/>
                    <a:pt x="19271" y="21267"/>
                    <a:pt x="19257" y="21267"/>
                  </a:cubicBezTo>
                  <a:cubicBezTo>
                    <a:pt x="19168" y="21243"/>
                    <a:pt x="19062" y="21213"/>
                    <a:pt x="18990" y="21164"/>
                  </a:cubicBezTo>
                  <a:cubicBezTo>
                    <a:pt x="18901" y="21140"/>
                    <a:pt x="18841" y="21062"/>
                    <a:pt x="18766" y="20990"/>
                  </a:cubicBezTo>
                  <a:cubicBezTo>
                    <a:pt x="18691" y="20942"/>
                    <a:pt x="18616" y="20887"/>
                    <a:pt x="18545" y="20863"/>
                  </a:cubicBezTo>
                  <a:cubicBezTo>
                    <a:pt x="18438" y="20791"/>
                    <a:pt x="18349" y="20712"/>
                    <a:pt x="18261" y="20610"/>
                  </a:cubicBezTo>
                  <a:cubicBezTo>
                    <a:pt x="18232" y="20586"/>
                    <a:pt x="18204" y="20538"/>
                    <a:pt x="18171" y="20514"/>
                  </a:cubicBezTo>
                  <a:cubicBezTo>
                    <a:pt x="18068" y="20387"/>
                    <a:pt x="17965" y="20261"/>
                    <a:pt x="17876" y="20134"/>
                  </a:cubicBezTo>
                  <a:cubicBezTo>
                    <a:pt x="17815" y="20086"/>
                    <a:pt x="17773" y="20008"/>
                    <a:pt x="17712" y="19935"/>
                  </a:cubicBezTo>
                  <a:cubicBezTo>
                    <a:pt x="17623" y="19784"/>
                    <a:pt x="17520" y="19634"/>
                    <a:pt x="17431" y="19484"/>
                  </a:cubicBezTo>
                  <a:cubicBezTo>
                    <a:pt x="17403" y="19459"/>
                    <a:pt x="17388" y="19435"/>
                    <a:pt x="17356" y="19405"/>
                  </a:cubicBezTo>
                  <a:cubicBezTo>
                    <a:pt x="17313" y="19309"/>
                    <a:pt x="17267" y="19231"/>
                    <a:pt x="17224" y="19134"/>
                  </a:cubicBezTo>
                  <a:cubicBezTo>
                    <a:pt x="17192" y="19080"/>
                    <a:pt x="17164" y="19056"/>
                    <a:pt x="17136" y="18983"/>
                  </a:cubicBezTo>
                  <a:cubicBezTo>
                    <a:pt x="17075" y="18857"/>
                    <a:pt x="17000" y="18755"/>
                    <a:pt x="16943" y="18628"/>
                  </a:cubicBezTo>
                  <a:cubicBezTo>
                    <a:pt x="16868" y="18531"/>
                    <a:pt x="16808" y="18381"/>
                    <a:pt x="16765" y="18254"/>
                  </a:cubicBezTo>
                  <a:cubicBezTo>
                    <a:pt x="16705" y="18152"/>
                    <a:pt x="16658" y="18001"/>
                    <a:pt x="16601" y="17875"/>
                  </a:cubicBezTo>
                  <a:cubicBezTo>
                    <a:pt x="16569" y="17802"/>
                    <a:pt x="16527" y="17748"/>
                    <a:pt x="16498" y="17676"/>
                  </a:cubicBezTo>
                  <a:cubicBezTo>
                    <a:pt x="16391" y="17399"/>
                    <a:pt x="16288" y="17146"/>
                    <a:pt x="16185" y="16875"/>
                  </a:cubicBezTo>
                  <a:cubicBezTo>
                    <a:pt x="16142" y="16748"/>
                    <a:pt x="16081" y="16646"/>
                    <a:pt x="16053" y="16544"/>
                  </a:cubicBezTo>
                  <a:cubicBezTo>
                    <a:pt x="16007" y="16393"/>
                    <a:pt x="15946" y="16272"/>
                    <a:pt x="15904" y="16146"/>
                  </a:cubicBezTo>
                  <a:cubicBezTo>
                    <a:pt x="15843" y="15971"/>
                    <a:pt x="15768" y="15790"/>
                    <a:pt x="15697" y="15592"/>
                  </a:cubicBezTo>
                  <a:cubicBezTo>
                    <a:pt x="15651" y="15489"/>
                    <a:pt x="15622" y="15393"/>
                    <a:pt x="15576" y="15291"/>
                  </a:cubicBezTo>
                  <a:cubicBezTo>
                    <a:pt x="15519" y="15140"/>
                    <a:pt x="15444" y="15037"/>
                    <a:pt x="15412" y="14862"/>
                  </a:cubicBezTo>
                  <a:cubicBezTo>
                    <a:pt x="15384" y="14766"/>
                    <a:pt x="15341" y="14664"/>
                    <a:pt x="15281" y="14585"/>
                  </a:cubicBezTo>
                  <a:cubicBezTo>
                    <a:pt x="15252" y="14537"/>
                    <a:pt x="15220" y="14465"/>
                    <a:pt x="15206" y="14411"/>
                  </a:cubicBezTo>
                  <a:cubicBezTo>
                    <a:pt x="15163" y="14314"/>
                    <a:pt x="15117" y="14188"/>
                    <a:pt x="15074" y="14085"/>
                  </a:cubicBezTo>
                  <a:cubicBezTo>
                    <a:pt x="15014" y="13959"/>
                    <a:pt x="14953" y="13808"/>
                    <a:pt x="14878" y="13681"/>
                  </a:cubicBezTo>
                  <a:cubicBezTo>
                    <a:pt x="14807" y="13531"/>
                    <a:pt x="14732" y="13381"/>
                    <a:pt x="14643" y="13230"/>
                  </a:cubicBezTo>
                  <a:cubicBezTo>
                    <a:pt x="14583" y="13133"/>
                    <a:pt x="14508" y="13007"/>
                    <a:pt x="14451" y="12905"/>
                  </a:cubicBezTo>
                  <a:cubicBezTo>
                    <a:pt x="14433" y="12880"/>
                    <a:pt x="14419" y="12832"/>
                    <a:pt x="14405" y="12808"/>
                  </a:cubicBezTo>
                  <a:cubicBezTo>
                    <a:pt x="14344" y="12706"/>
                    <a:pt x="14287" y="12627"/>
                    <a:pt x="14241" y="12555"/>
                  </a:cubicBezTo>
                  <a:cubicBezTo>
                    <a:pt x="14184" y="12453"/>
                    <a:pt x="14123" y="12356"/>
                    <a:pt x="14063" y="12254"/>
                  </a:cubicBezTo>
                  <a:cubicBezTo>
                    <a:pt x="14006" y="12175"/>
                    <a:pt x="13946" y="12103"/>
                    <a:pt x="13885" y="12025"/>
                  </a:cubicBezTo>
                  <a:cubicBezTo>
                    <a:pt x="13796" y="11929"/>
                    <a:pt x="13721" y="11802"/>
                    <a:pt x="13650" y="11676"/>
                  </a:cubicBezTo>
                  <a:cubicBezTo>
                    <a:pt x="13632" y="11627"/>
                    <a:pt x="13604" y="11603"/>
                    <a:pt x="13575" y="11549"/>
                  </a:cubicBezTo>
                  <a:cubicBezTo>
                    <a:pt x="13486" y="11423"/>
                    <a:pt x="13383" y="11272"/>
                    <a:pt x="13276" y="11151"/>
                  </a:cubicBezTo>
                  <a:cubicBezTo>
                    <a:pt x="13233" y="11097"/>
                    <a:pt x="13187" y="11025"/>
                    <a:pt x="13130" y="10971"/>
                  </a:cubicBezTo>
                  <a:cubicBezTo>
                    <a:pt x="13070" y="10875"/>
                    <a:pt x="12995" y="10796"/>
                    <a:pt x="12938" y="10724"/>
                  </a:cubicBezTo>
                  <a:cubicBezTo>
                    <a:pt x="12863" y="10645"/>
                    <a:pt x="12831" y="10549"/>
                    <a:pt x="12803" y="10423"/>
                  </a:cubicBezTo>
                  <a:cubicBezTo>
                    <a:pt x="12817" y="10398"/>
                    <a:pt x="12817" y="10368"/>
                    <a:pt x="12831" y="10344"/>
                  </a:cubicBezTo>
                  <a:cubicBezTo>
                    <a:pt x="12863" y="10398"/>
                    <a:pt x="12892" y="10446"/>
                    <a:pt x="12938" y="10495"/>
                  </a:cubicBezTo>
                  <a:cubicBezTo>
                    <a:pt x="12981" y="10573"/>
                    <a:pt x="13027" y="10669"/>
                    <a:pt x="13098" y="10669"/>
                  </a:cubicBezTo>
                  <a:cubicBezTo>
                    <a:pt x="13144" y="10724"/>
                    <a:pt x="13159" y="10772"/>
                    <a:pt x="13187" y="10796"/>
                  </a:cubicBezTo>
                  <a:cubicBezTo>
                    <a:pt x="13248" y="10875"/>
                    <a:pt x="13294" y="10947"/>
                    <a:pt x="13351" y="11025"/>
                  </a:cubicBezTo>
                  <a:cubicBezTo>
                    <a:pt x="13383" y="11049"/>
                    <a:pt x="13411" y="11073"/>
                    <a:pt x="13440" y="11121"/>
                  </a:cubicBezTo>
                  <a:cubicBezTo>
                    <a:pt x="13500" y="11248"/>
                    <a:pt x="13575" y="11374"/>
                    <a:pt x="13679" y="11453"/>
                  </a:cubicBezTo>
                  <a:cubicBezTo>
                    <a:pt x="13692" y="11453"/>
                    <a:pt x="13707" y="11501"/>
                    <a:pt x="13721" y="11525"/>
                  </a:cubicBezTo>
                  <a:cubicBezTo>
                    <a:pt x="13782" y="11627"/>
                    <a:pt x="13842" y="11699"/>
                    <a:pt x="13899" y="11802"/>
                  </a:cubicBezTo>
                  <a:cubicBezTo>
                    <a:pt x="13946" y="11875"/>
                    <a:pt x="14006" y="11953"/>
                    <a:pt x="14063" y="12025"/>
                  </a:cubicBezTo>
                  <a:cubicBezTo>
                    <a:pt x="14123" y="12079"/>
                    <a:pt x="14166" y="12175"/>
                    <a:pt x="14213" y="12278"/>
                  </a:cubicBezTo>
                  <a:cubicBezTo>
                    <a:pt x="14241" y="12302"/>
                    <a:pt x="14273" y="12381"/>
                    <a:pt x="14301" y="12405"/>
                  </a:cubicBezTo>
                  <a:cubicBezTo>
                    <a:pt x="14362" y="12531"/>
                    <a:pt x="14433" y="12603"/>
                    <a:pt x="14494" y="12754"/>
                  </a:cubicBezTo>
                  <a:cubicBezTo>
                    <a:pt x="14522" y="12832"/>
                    <a:pt x="14568" y="12880"/>
                    <a:pt x="14597" y="12929"/>
                  </a:cubicBezTo>
                  <a:cubicBezTo>
                    <a:pt x="14629" y="12983"/>
                    <a:pt x="14657" y="13007"/>
                    <a:pt x="14686" y="13055"/>
                  </a:cubicBezTo>
                  <a:cubicBezTo>
                    <a:pt x="14732" y="13158"/>
                    <a:pt x="14775" y="13260"/>
                    <a:pt x="14821" y="13356"/>
                  </a:cubicBezTo>
                  <a:cubicBezTo>
                    <a:pt x="14850" y="13410"/>
                    <a:pt x="14878" y="13435"/>
                    <a:pt x="14910" y="13483"/>
                  </a:cubicBezTo>
                  <a:cubicBezTo>
                    <a:pt x="14953" y="13585"/>
                    <a:pt x="14985" y="13681"/>
                    <a:pt x="15028" y="13760"/>
                  </a:cubicBezTo>
                  <a:cubicBezTo>
                    <a:pt x="15103" y="13911"/>
                    <a:pt x="15191" y="14061"/>
                    <a:pt x="15252" y="14236"/>
                  </a:cubicBezTo>
                  <a:cubicBezTo>
                    <a:pt x="15309" y="14465"/>
                    <a:pt x="15444" y="14585"/>
                    <a:pt x="15487" y="14839"/>
                  </a:cubicBezTo>
                  <a:cubicBezTo>
                    <a:pt x="15519" y="14965"/>
                    <a:pt x="15590" y="15068"/>
                    <a:pt x="15637" y="15188"/>
                  </a:cubicBezTo>
                  <a:cubicBezTo>
                    <a:pt x="15725" y="15369"/>
                    <a:pt x="15800" y="15567"/>
                    <a:pt x="15875" y="15766"/>
                  </a:cubicBezTo>
                  <a:cubicBezTo>
                    <a:pt x="15904" y="15893"/>
                    <a:pt x="15946" y="15996"/>
                    <a:pt x="15992" y="16092"/>
                  </a:cubicBezTo>
                  <a:cubicBezTo>
                    <a:pt x="16021" y="16194"/>
                    <a:pt x="16067" y="16321"/>
                    <a:pt x="16110" y="16423"/>
                  </a:cubicBezTo>
                  <a:cubicBezTo>
                    <a:pt x="16124" y="16471"/>
                    <a:pt x="16156" y="16544"/>
                    <a:pt x="16171" y="16622"/>
                  </a:cubicBezTo>
                  <a:cubicBezTo>
                    <a:pt x="16260" y="16821"/>
                    <a:pt x="16348" y="17050"/>
                    <a:pt x="16438" y="17249"/>
                  </a:cubicBezTo>
                  <a:cubicBezTo>
                    <a:pt x="16480" y="17375"/>
                    <a:pt x="16541" y="17502"/>
                    <a:pt x="16587" y="17628"/>
                  </a:cubicBezTo>
                  <a:cubicBezTo>
                    <a:pt x="16630" y="17700"/>
                    <a:pt x="16676" y="17779"/>
                    <a:pt x="16705" y="17875"/>
                  </a:cubicBezTo>
                  <a:cubicBezTo>
                    <a:pt x="16779" y="18128"/>
                    <a:pt x="16911" y="18303"/>
                    <a:pt x="17000" y="18531"/>
                  </a:cubicBezTo>
                  <a:cubicBezTo>
                    <a:pt x="17014" y="18580"/>
                    <a:pt x="17046" y="18628"/>
                    <a:pt x="17075" y="18682"/>
                  </a:cubicBezTo>
                  <a:cubicBezTo>
                    <a:pt x="17121" y="18730"/>
                    <a:pt x="17149" y="18803"/>
                    <a:pt x="17178" y="18857"/>
                  </a:cubicBezTo>
                  <a:cubicBezTo>
                    <a:pt x="17253" y="19008"/>
                    <a:pt x="17313" y="19158"/>
                    <a:pt x="17403" y="19285"/>
                  </a:cubicBezTo>
                  <a:cubicBezTo>
                    <a:pt x="17459" y="19357"/>
                    <a:pt x="17534" y="19459"/>
                    <a:pt x="17595" y="19586"/>
                  </a:cubicBezTo>
                  <a:cubicBezTo>
                    <a:pt x="17595" y="19610"/>
                    <a:pt x="17623" y="19610"/>
                    <a:pt x="17637" y="19634"/>
                  </a:cubicBezTo>
                  <a:cubicBezTo>
                    <a:pt x="17670" y="19683"/>
                    <a:pt x="17712" y="19706"/>
                    <a:pt x="17726" y="19761"/>
                  </a:cubicBezTo>
                  <a:cubicBezTo>
                    <a:pt x="17801" y="19960"/>
                    <a:pt x="17937" y="20008"/>
                    <a:pt x="18040" y="20158"/>
                  </a:cubicBezTo>
                  <a:cubicBezTo>
                    <a:pt x="18100" y="20285"/>
                    <a:pt x="18204" y="20363"/>
                    <a:pt x="18292" y="20459"/>
                  </a:cubicBezTo>
                  <a:cubicBezTo>
                    <a:pt x="18367" y="20538"/>
                    <a:pt x="18438" y="20640"/>
                    <a:pt x="18528" y="20688"/>
                  </a:cubicBezTo>
                  <a:cubicBezTo>
                    <a:pt x="18574" y="20712"/>
                    <a:pt x="18616" y="20761"/>
                    <a:pt x="18663" y="20791"/>
                  </a:cubicBezTo>
                  <a:cubicBezTo>
                    <a:pt x="18677" y="20791"/>
                    <a:pt x="18691" y="20815"/>
                    <a:pt x="18691" y="20815"/>
                  </a:cubicBezTo>
                  <a:cubicBezTo>
                    <a:pt x="18795" y="20887"/>
                    <a:pt x="18883" y="20942"/>
                    <a:pt x="18990" y="21014"/>
                  </a:cubicBezTo>
                  <a:cubicBezTo>
                    <a:pt x="19062" y="21092"/>
                    <a:pt x="19168" y="21062"/>
                    <a:pt x="19257" y="21116"/>
                  </a:cubicBezTo>
                  <a:cubicBezTo>
                    <a:pt x="19300" y="21164"/>
                    <a:pt x="19361" y="21164"/>
                    <a:pt x="19418" y="21189"/>
                  </a:cubicBezTo>
                  <a:cubicBezTo>
                    <a:pt x="19506" y="21213"/>
                    <a:pt x="19596" y="21243"/>
                    <a:pt x="19685" y="21243"/>
                  </a:cubicBezTo>
                  <a:cubicBezTo>
                    <a:pt x="19710" y="21251"/>
                    <a:pt x="19736" y="21253"/>
                    <a:pt x="19764" y="21253"/>
                  </a:cubicBezTo>
                  <a:cubicBezTo>
                    <a:pt x="19819" y="21253"/>
                    <a:pt x="19878" y="21243"/>
                    <a:pt x="19937" y="21243"/>
                  </a:cubicBezTo>
                  <a:cubicBezTo>
                    <a:pt x="20012" y="21243"/>
                    <a:pt x="20087" y="21213"/>
                    <a:pt x="20162" y="21140"/>
                  </a:cubicBezTo>
                  <a:cubicBezTo>
                    <a:pt x="20190" y="21116"/>
                    <a:pt x="20219" y="21092"/>
                    <a:pt x="20251" y="21092"/>
                  </a:cubicBezTo>
                  <a:lnTo>
                    <a:pt x="20354" y="21092"/>
                  </a:lnTo>
                  <a:cubicBezTo>
                    <a:pt x="20429" y="21038"/>
                    <a:pt x="20486" y="20990"/>
                    <a:pt x="20560" y="20965"/>
                  </a:cubicBezTo>
                  <a:cubicBezTo>
                    <a:pt x="20606" y="20911"/>
                    <a:pt x="20649" y="20887"/>
                    <a:pt x="20696" y="20839"/>
                  </a:cubicBezTo>
                  <a:cubicBezTo>
                    <a:pt x="20738" y="20791"/>
                    <a:pt x="20785" y="20737"/>
                    <a:pt x="20827" y="20688"/>
                  </a:cubicBezTo>
                  <a:cubicBezTo>
                    <a:pt x="20827" y="20665"/>
                    <a:pt x="20827" y="20640"/>
                    <a:pt x="20842" y="20562"/>
                  </a:cubicBezTo>
                  <a:cubicBezTo>
                    <a:pt x="20799" y="20610"/>
                    <a:pt x="20770" y="20665"/>
                    <a:pt x="20738" y="20688"/>
                  </a:cubicBezTo>
                  <a:cubicBezTo>
                    <a:pt x="20710" y="20712"/>
                    <a:pt x="20696" y="20761"/>
                    <a:pt x="20649" y="20791"/>
                  </a:cubicBezTo>
                  <a:cubicBezTo>
                    <a:pt x="20593" y="20863"/>
                    <a:pt x="20518" y="20887"/>
                    <a:pt x="20457" y="20942"/>
                  </a:cubicBezTo>
                  <a:cubicBezTo>
                    <a:pt x="20429" y="20965"/>
                    <a:pt x="20414" y="20965"/>
                    <a:pt x="20396" y="20965"/>
                  </a:cubicBezTo>
                  <a:cubicBezTo>
                    <a:pt x="20384" y="20962"/>
                    <a:pt x="20372" y="20961"/>
                    <a:pt x="20360" y="20961"/>
                  </a:cubicBezTo>
                  <a:cubicBezTo>
                    <a:pt x="20288" y="20961"/>
                    <a:pt x="20226" y="21017"/>
                    <a:pt x="20162" y="21038"/>
                  </a:cubicBezTo>
                  <a:cubicBezTo>
                    <a:pt x="20115" y="21062"/>
                    <a:pt x="20072" y="21092"/>
                    <a:pt x="20026" y="21092"/>
                  </a:cubicBezTo>
                  <a:lnTo>
                    <a:pt x="19805" y="21092"/>
                  </a:lnTo>
                  <a:cubicBezTo>
                    <a:pt x="19773" y="21092"/>
                    <a:pt x="19731" y="21116"/>
                    <a:pt x="19702" y="21116"/>
                  </a:cubicBezTo>
                  <a:cubicBezTo>
                    <a:pt x="19581" y="21092"/>
                    <a:pt x="19478" y="21038"/>
                    <a:pt x="19375" y="21014"/>
                  </a:cubicBezTo>
                  <a:cubicBezTo>
                    <a:pt x="19300" y="20990"/>
                    <a:pt x="19225" y="20990"/>
                    <a:pt x="19168" y="20942"/>
                  </a:cubicBezTo>
                  <a:cubicBezTo>
                    <a:pt x="19079" y="20911"/>
                    <a:pt x="18990" y="20839"/>
                    <a:pt x="18901" y="20761"/>
                  </a:cubicBezTo>
                  <a:cubicBezTo>
                    <a:pt x="18841" y="20737"/>
                    <a:pt x="18780" y="20688"/>
                    <a:pt x="18723" y="20665"/>
                  </a:cubicBezTo>
                  <a:cubicBezTo>
                    <a:pt x="18648" y="20586"/>
                    <a:pt x="18574" y="20514"/>
                    <a:pt x="18499" y="20514"/>
                  </a:cubicBezTo>
                  <a:cubicBezTo>
                    <a:pt x="18456" y="20459"/>
                    <a:pt x="18410" y="20412"/>
                    <a:pt x="18367" y="20363"/>
                  </a:cubicBezTo>
                  <a:cubicBezTo>
                    <a:pt x="18292" y="20261"/>
                    <a:pt x="18204" y="20188"/>
                    <a:pt x="18114" y="20086"/>
                  </a:cubicBezTo>
                  <a:cubicBezTo>
                    <a:pt x="18025" y="19983"/>
                    <a:pt x="17951" y="19887"/>
                    <a:pt x="17862" y="19761"/>
                  </a:cubicBezTo>
                  <a:cubicBezTo>
                    <a:pt x="17787" y="19658"/>
                    <a:pt x="17712" y="19586"/>
                    <a:pt x="17670" y="19459"/>
                  </a:cubicBezTo>
                  <a:cubicBezTo>
                    <a:pt x="17580" y="19285"/>
                    <a:pt x="17445" y="19158"/>
                    <a:pt x="17370" y="18953"/>
                  </a:cubicBezTo>
                  <a:cubicBezTo>
                    <a:pt x="17267" y="18857"/>
                    <a:pt x="17210" y="18652"/>
                    <a:pt x="17121" y="18531"/>
                  </a:cubicBezTo>
                  <a:cubicBezTo>
                    <a:pt x="17061" y="18429"/>
                    <a:pt x="17014" y="18303"/>
                    <a:pt x="16957" y="18200"/>
                  </a:cubicBezTo>
                  <a:cubicBezTo>
                    <a:pt x="16925" y="18128"/>
                    <a:pt x="16868" y="18050"/>
                    <a:pt x="16854" y="17978"/>
                  </a:cubicBezTo>
                  <a:cubicBezTo>
                    <a:pt x="16822" y="17827"/>
                    <a:pt x="16747" y="17724"/>
                    <a:pt x="16705" y="17628"/>
                  </a:cubicBezTo>
                  <a:cubicBezTo>
                    <a:pt x="16630" y="17477"/>
                    <a:pt x="16569" y="17351"/>
                    <a:pt x="16527" y="17200"/>
                  </a:cubicBezTo>
                  <a:cubicBezTo>
                    <a:pt x="16466" y="17025"/>
                    <a:pt x="16377" y="16845"/>
                    <a:pt x="16320" y="16670"/>
                  </a:cubicBezTo>
                  <a:cubicBezTo>
                    <a:pt x="16274" y="16544"/>
                    <a:pt x="16213" y="16423"/>
                    <a:pt x="16171" y="16296"/>
                  </a:cubicBezTo>
                  <a:cubicBezTo>
                    <a:pt x="16156" y="16242"/>
                    <a:pt x="16142" y="16194"/>
                    <a:pt x="16124" y="16170"/>
                  </a:cubicBezTo>
                  <a:cubicBezTo>
                    <a:pt x="16067" y="15996"/>
                    <a:pt x="15992" y="15844"/>
                    <a:pt x="15932" y="15694"/>
                  </a:cubicBezTo>
                  <a:cubicBezTo>
                    <a:pt x="15918" y="15670"/>
                    <a:pt x="15904" y="15640"/>
                    <a:pt x="15904" y="15616"/>
                  </a:cubicBezTo>
                  <a:cubicBezTo>
                    <a:pt x="15857" y="15393"/>
                    <a:pt x="15740" y="15242"/>
                    <a:pt x="15679" y="15037"/>
                  </a:cubicBezTo>
                  <a:cubicBezTo>
                    <a:pt x="15608" y="14941"/>
                    <a:pt x="15576" y="14790"/>
                    <a:pt x="15533" y="14664"/>
                  </a:cubicBezTo>
                  <a:cubicBezTo>
                    <a:pt x="15501" y="14513"/>
                    <a:pt x="15412" y="14435"/>
                    <a:pt x="15355" y="14284"/>
                  </a:cubicBezTo>
                  <a:cubicBezTo>
                    <a:pt x="15295" y="14133"/>
                    <a:pt x="15234" y="13983"/>
                    <a:pt x="15163" y="13833"/>
                  </a:cubicBezTo>
                  <a:cubicBezTo>
                    <a:pt x="15145" y="13784"/>
                    <a:pt x="15117" y="13784"/>
                    <a:pt x="15117" y="13736"/>
                  </a:cubicBezTo>
                  <a:cubicBezTo>
                    <a:pt x="15074" y="13562"/>
                    <a:pt x="14985" y="13459"/>
                    <a:pt x="14910" y="13332"/>
                  </a:cubicBezTo>
                  <a:cubicBezTo>
                    <a:pt x="14878" y="13260"/>
                    <a:pt x="14850" y="13182"/>
                    <a:pt x="14807" y="13133"/>
                  </a:cubicBezTo>
                  <a:cubicBezTo>
                    <a:pt x="14775" y="13031"/>
                    <a:pt x="14732" y="12959"/>
                    <a:pt x="14686" y="12880"/>
                  </a:cubicBezTo>
                  <a:cubicBezTo>
                    <a:pt x="14629" y="12857"/>
                    <a:pt x="14597" y="12778"/>
                    <a:pt x="14554" y="12706"/>
                  </a:cubicBezTo>
                  <a:cubicBezTo>
                    <a:pt x="14508" y="12579"/>
                    <a:pt x="14451" y="12477"/>
                    <a:pt x="14390" y="12381"/>
                  </a:cubicBezTo>
                  <a:cubicBezTo>
                    <a:pt x="14330" y="12278"/>
                    <a:pt x="14255" y="12206"/>
                    <a:pt x="14198" y="12079"/>
                  </a:cubicBezTo>
                  <a:cubicBezTo>
                    <a:pt x="14109" y="11953"/>
                    <a:pt x="14020" y="11826"/>
                    <a:pt x="13931" y="11699"/>
                  </a:cubicBezTo>
                  <a:lnTo>
                    <a:pt x="13871" y="11699"/>
                  </a:lnTo>
                  <a:cubicBezTo>
                    <a:pt x="13885" y="11676"/>
                    <a:pt x="13885" y="11676"/>
                    <a:pt x="13885" y="11652"/>
                  </a:cubicBezTo>
                  <a:cubicBezTo>
                    <a:pt x="13767" y="11477"/>
                    <a:pt x="13664" y="11302"/>
                    <a:pt x="13543" y="11151"/>
                  </a:cubicBezTo>
                  <a:cubicBezTo>
                    <a:pt x="13529" y="11097"/>
                    <a:pt x="13500" y="11073"/>
                    <a:pt x="13472" y="11049"/>
                  </a:cubicBezTo>
                  <a:cubicBezTo>
                    <a:pt x="13397" y="11001"/>
                    <a:pt x="13322" y="10898"/>
                    <a:pt x="13262" y="10796"/>
                  </a:cubicBezTo>
                  <a:cubicBezTo>
                    <a:pt x="13248" y="10772"/>
                    <a:pt x="13233" y="10748"/>
                    <a:pt x="13219" y="10748"/>
                  </a:cubicBezTo>
                  <a:cubicBezTo>
                    <a:pt x="13130" y="10645"/>
                    <a:pt x="13041" y="10519"/>
                    <a:pt x="12952" y="10398"/>
                  </a:cubicBezTo>
                  <a:cubicBezTo>
                    <a:pt x="12938" y="10368"/>
                    <a:pt x="12920" y="10344"/>
                    <a:pt x="12906" y="10320"/>
                  </a:cubicBezTo>
                  <a:cubicBezTo>
                    <a:pt x="12817" y="10247"/>
                    <a:pt x="12760" y="10121"/>
                    <a:pt x="12728" y="9947"/>
                  </a:cubicBezTo>
                  <a:cubicBezTo>
                    <a:pt x="12699" y="9766"/>
                    <a:pt x="12653" y="9591"/>
                    <a:pt x="12625" y="9392"/>
                  </a:cubicBezTo>
                  <a:cubicBezTo>
                    <a:pt x="12653" y="9368"/>
                    <a:pt x="12685" y="9344"/>
                    <a:pt x="12699" y="9344"/>
                  </a:cubicBezTo>
                  <a:cubicBezTo>
                    <a:pt x="12671" y="9265"/>
                    <a:pt x="12625" y="9218"/>
                    <a:pt x="12610" y="9139"/>
                  </a:cubicBezTo>
                  <a:cubicBezTo>
                    <a:pt x="12596" y="9043"/>
                    <a:pt x="12596" y="8916"/>
                    <a:pt x="12582" y="8766"/>
                  </a:cubicBezTo>
                  <a:cubicBezTo>
                    <a:pt x="12671" y="8862"/>
                    <a:pt x="12742" y="8940"/>
                    <a:pt x="12817" y="9012"/>
                  </a:cubicBezTo>
                  <a:cubicBezTo>
                    <a:pt x="12892" y="9091"/>
                    <a:pt x="12952" y="9193"/>
                    <a:pt x="13027" y="9242"/>
                  </a:cubicBezTo>
                  <a:cubicBezTo>
                    <a:pt x="13159" y="9344"/>
                    <a:pt x="13248" y="9495"/>
                    <a:pt x="13337" y="9645"/>
                  </a:cubicBezTo>
                  <a:cubicBezTo>
                    <a:pt x="13365" y="9694"/>
                    <a:pt x="13411" y="9717"/>
                    <a:pt x="13440" y="9766"/>
                  </a:cubicBezTo>
                  <a:cubicBezTo>
                    <a:pt x="13472" y="9796"/>
                    <a:pt x="13500" y="9820"/>
                    <a:pt x="13529" y="9868"/>
                  </a:cubicBezTo>
                  <a:cubicBezTo>
                    <a:pt x="13575" y="9916"/>
                    <a:pt x="13618" y="9971"/>
                    <a:pt x="13664" y="10019"/>
                  </a:cubicBezTo>
                  <a:cubicBezTo>
                    <a:pt x="13753" y="10146"/>
                    <a:pt x="13842" y="10247"/>
                    <a:pt x="13917" y="10368"/>
                  </a:cubicBezTo>
                  <a:cubicBezTo>
                    <a:pt x="13988" y="10471"/>
                    <a:pt x="14063" y="10597"/>
                    <a:pt x="14138" y="10669"/>
                  </a:cubicBezTo>
                  <a:cubicBezTo>
                    <a:pt x="14213" y="10772"/>
                    <a:pt x="14287" y="10875"/>
                    <a:pt x="14362" y="11001"/>
                  </a:cubicBezTo>
                  <a:cubicBezTo>
                    <a:pt x="14390" y="11049"/>
                    <a:pt x="14419" y="11073"/>
                    <a:pt x="14451" y="11121"/>
                  </a:cubicBezTo>
                  <a:cubicBezTo>
                    <a:pt x="14494" y="11175"/>
                    <a:pt x="14540" y="11224"/>
                    <a:pt x="14583" y="11302"/>
                  </a:cubicBezTo>
                  <a:cubicBezTo>
                    <a:pt x="14672" y="11423"/>
                    <a:pt x="14761" y="11573"/>
                    <a:pt x="14835" y="11699"/>
                  </a:cubicBezTo>
                  <a:cubicBezTo>
                    <a:pt x="14878" y="11778"/>
                    <a:pt x="14924" y="11875"/>
                    <a:pt x="14967" y="11953"/>
                  </a:cubicBezTo>
                  <a:lnTo>
                    <a:pt x="15056" y="12103"/>
                  </a:lnTo>
                  <a:cubicBezTo>
                    <a:pt x="15074" y="12128"/>
                    <a:pt x="15088" y="12151"/>
                    <a:pt x="15117" y="12175"/>
                  </a:cubicBezTo>
                  <a:cubicBezTo>
                    <a:pt x="15131" y="12206"/>
                    <a:pt x="15145" y="12230"/>
                    <a:pt x="15163" y="12254"/>
                  </a:cubicBezTo>
                  <a:cubicBezTo>
                    <a:pt x="15191" y="12327"/>
                    <a:pt x="15220" y="12381"/>
                    <a:pt x="15252" y="12428"/>
                  </a:cubicBezTo>
                  <a:cubicBezTo>
                    <a:pt x="15309" y="12555"/>
                    <a:pt x="15370" y="12658"/>
                    <a:pt x="15430" y="12778"/>
                  </a:cubicBezTo>
                  <a:cubicBezTo>
                    <a:pt x="15458" y="12808"/>
                    <a:pt x="15487" y="12857"/>
                    <a:pt x="15501" y="12905"/>
                  </a:cubicBezTo>
                  <a:cubicBezTo>
                    <a:pt x="15533" y="12959"/>
                    <a:pt x="15562" y="13031"/>
                    <a:pt x="15590" y="13110"/>
                  </a:cubicBezTo>
                  <a:cubicBezTo>
                    <a:pt x="15637" y="13206"/>
                    <a:pt x="15697" y="13309"/>
                    <a:pt x="15740" y="13435"/>
                  </a:cubicBezTo>
                  <a:cubicBezTo>
                    <a:pt x="15815" y="13609"/>
                    <a:pt x="15875" y="13760"/>
                    <a:pt x="15964" y="13911"/>
                  </a:cubicBezTo>
                  <a:cubicBezTo>
                    <a:pt x="15992" y="13983"/>
                    <a:pt x="16021" y="14061"/>
                    <a:pt x="16053" y="14164"/>
                  </a:cubicBezTo>
                  <a:cubicBezTo>
                    <a:pt x="16081" y="14236"/>
                    <a:pt x="16110" y="14314"/>
                    <a:pt x="16142" y="14387"/>
                  </a:cubicBezTo>
                  <a:cubicBezTo>
                    <a:pt x="16213" y="14562"/>
                    <a:pt x="16274" y="14712"/>
                    <a:pt x="16348" y="14862"/>
                  </a:cubicBezTo>
                  <a:cubicBezTo>
                    <a:pt x="16409" y="15013"/>
                    <a:pt x="16452" y="15188"/>
                    <a:pt x="16512" y="15339"/>
                  </a:cubicBezTo>
                  <a:cubicBezTo>
                    <a:pt x="16587" y="15489"/>
                    <a:pt x="16658" y="15640"/>
                    <a:pt x="16705" y="15844"/>
                  </a:cubicBezTo>
                  <a:cubicBezTo>
                    <a:pt x="16719" y="15893"/>
                    <a:pt x="16765" y="15941"/>
                    <a:pt x="16765" y="15996"/>
                  </a:cubicBezTo>
                  <a:cubicBezTo>
                    <a:pt x="16794" y="16122"/>
                    <a:pt x="16854" y="16194"/>
                    <a:pt x="16882" y="16296"/>
                  </a:cubicBezTo>
                  <a:cubicBezTo>
                    <a:pt x="16925" y="16393"/>
                    <a:pt x="16972" y="16519"/>
                    <a:pt x="17032" y="16622"/>
                  </a:cubicBezTo>
                  <a:cubicBezTo>
                    <a:pt x="17061" y="16724"/>
                    <a:pt x="17103" y="16821"/>
                    <a:pt x="17149" y="16923"/>
                  </a:cubicBezTo>
                  <a:cubicBezTo>
                    <a:pt x="17178" y="16996"/>
                    <a:pt x="17239" y="17074"/>
                    <a:pt x="17267" y="17146"/>
                  </a:cubicBezTo>
                  <a:cubicBezTo>
                    <a:pt x="17356" y="17423"/>
                    <a:pt x="17477" y="17652"/>
                    <a:pt x="17609" y="17875"/>
                  </a:cubicBezTo>
                  <a:cubicBezTo>
                    <a:pt x="17655" y="17953"/>
                    <a:pt x="17712" y="18025"/>
                    <a:pt x="17744" y="18104"/>
                  </a:cubicBezTo>
                  <a:cubicBezTo>
                    <a:pt x="17773" y="18231"/>
                    <a:pt x="17847" y="18278"/>
                    <a:pt x="17876" y="18405"/>
                  </a:cubicBezTo>
                  <a:cubicBezTo>
                    <a:pt x="17965" y="18453"/>
                    <a:pt x="18025" y="18604"/>
                    <a:pt x="18082" y="18706"/>
                  </a:cubicBezTo>
                  <a:cubicBezTo>
                    <a:pt x="18114" y="18755"/>
                    <a:pt x="18157" y="18779"/>
                    <a:pt x="18189" y="18833"/>
                  </a:cubicBezTo>
                  <a:cubicBezTo>
                    <a:pt x="18292" y="19008"/>
                    <a:pt x="18424" y="19158"/>
                    <a:pt x="18545" y="19309"/>
                  </a:cubicBezTo>
                  <a:cubicBezTo>
                    <a:pt x="18723" y="19508"/>
                    <a:pt x="18901" y="19683"/>
                    <a:pt x="19108" y="19784"/>
                  </a:cubicBezTo>
                  <a:cubicBezTo>
                    <a:pt x="19122" y="19809"/>
                    <a:pt x="19136" y="19809"/>
                    <a:pt x="19150" y="19833"/>
                  </a:cubicBezTo>
                  <a:cubicBezTo>
                    <a:pt x="19211" y="19887"/>
                    <a:pt x="19286" y="19935"/>
                    <a:pt x="19361" y="19960"/>
                  </a:cubicBezTo>
                  <a:cubicBezTo>
                    <a:pt x="19403" y="19960"/>
                    <a:pt x="19449" y="19983"/>
                    <a:pt x="19478" y="19983"/>
                  </a:cubicBezTo>
                  <a:cubicBezTo>
                    <a:pt x="19567" y="20038"/>
                    <a:pt x="19656" y="20062"/>
                    <a:pt x="19745" y="20062"/>
                  </a:cubicBezTo>
                  <a:cubicBezTo>
                    <a:pt x="19770" y="20054"/>
                    <a:pt x="19795" y="20051"/>
                    <a:pt x="19820" y="20051"/>
                  </a:cubicBezTo>
                  <a:cubicBezTo>
                    <a:pt x="19870" y="20051"/>
                    <a:pt x="19920" y="20062"/>
                    <a:pt x="19969" y="20062"/>
                  </a:cubicBezTo>
                  <a:cubicBezTo>
                    <a:pt x="20058" y="20038"/>
                    <a:pt x="20162" y="19983"/>
                    <a:pt x="20265" y="19935"/>
                  </a:cubicBezTo>
                  <a:cubicBezTo>
                    <a:pt x="20396" y="19887"/>
                    <a:pt x="20503" y="19706"/>
                    <a:pt x="20606" y="19531"/>
                  </a:cubicBezTo>
                  <a:cubicBezTo>
                    <a:pt x="20696" y="19435"/>
                    <a:pt x="20753" y="19285"/>
                    <a:pt x="20799" y="19104"/>
                  </a:cubicBezTo>
                  <a:cubicBezTo>
                    <a:pt x="20813" y="19032"/>
                    <a:pt x="20842" y="18929"/>
                    <a:pt x="20860" y="18857"/>
                  </a:cubicBezTo>
                  <a:cubicBezTo>
                    <a:pt x="20873" y="18803"/>
                    <a:pt x="20860" y="18779"/>
                    <a:pt x="20873" y="18730"/>
                  </a:cubicBezTo>
                  <a:cubicBezTo>
                    <a:pt x="20873" y="18682"/>
                    <a:pt x="20888" y="18652"/>
                    <a:pt x="20888" y="18604"/>
                  </a:cubicBezTo>
                  <a:cubicBezTo>
                    <a:pt x="20888" y="18502"/>
                    <a:pt x="20888" y="18405"/>
                    <a:pt x="20902" y="18327"/>
                  </a:cubicBezTo>
                  <a:cubicBezTo>
                    <a:pt x="20948" y="18128"/>
                    <a:pt x="20916" y="17953"/>
                    <a:pt x="20873" y="17748"/>
                  </a:cubicBezTo>
                  <a:cubicBezTo>
                    <a:pt x="20860" y="17802"/>
                    <a:pt x="20842" y="17827"/>
                    <a:pt x="20827" y="17875"/>
                  </a:cubicBezTo>
                  <a:cubicBezTo>
                    <a:pt x="20827" y="17899"/>
                    <a:pt x="20842" y="17953"/>
                    <a:pt x="20842" y="18001"/>
                  </a:cubicBezTo>
                  <a:lnTo>
                    <a:pt x="20842" y="18152"/>
                  </a:lnTo>
                  <a:cubicBezTo>
                    <a:pt x="20827" y="18231"/>
                    <a:pt x="20827" y="18303"/>
                    <a:pt x="20813" y="18405"/>
                  </a:cubicBezTo>
                  <a:cubicBezTo>
                    <a:pt x="20799" y="18580"/>
                    <a:pt x="20799" y="18755"/>
                    <a:pt x="20738" y="18905"/>
                  </a:cubicBezTo>
                  <a:cubicBezTo>
                    <a:pt x="20710" y="19008"/>
                    <a:pt x="20681" y="19104"/>
                    <a:pt x="20649" y="19206"/>
                  </a:cubicBezTo>
                  <a:cubicBezTo>
                    <a:pt x="20593" y="19333"/>
                    <a:pt x="20532" y="19459"/>
                    <a:pt x="20457" y="19531"/>
                  </a:cubicBezTo>
                  <a:cubicBezTo>
                    <a:pt x="20429" y="19556"/>
                    <a:pt x="20414" y="19586"/>
                    <a:pt x="20382" y="19610"/>
                  </a:cubicBezTo>
                  <a:cubicBezTo>
                    <a:pt x="20325" y="19683"/>
                    <a:pt x="20265" y="19761"/>
                    <a:pt x="20176" y="19761"/>
                  </a:cubicBezTo>
                  <a:cubicBezTo>
                    <a:pt x="20115" y="19784"/>
                    <a:pt x="20058" y="19809"/>
                    <a:pt x="20012" y="19833"/>
                  </a:cubicBezTo>
                  <a:cubicBezTo>
                    <a:pt x="19984" y="19833"/>
                    <a:pt x="19969" y="19857"/>
                    <a:pt x="19937" y="19857"/>
                  </a:cubicBezTo>
                  <a:cubicBezTo>
                    <a:pt x="19791" y="19857"/>
                    <a:pt x="19656" y="19857"/>
                    <a:pt x="19506" y="19784"/>
                  </a:cubicBezTo>
                  <a:cubicBezTo>
                    <a:pt x="19478" y="19761"/>
                    <a:pt x="19449" y="19761"/>
                    <a:pt x="19435" y="19761"/>
                  </a:cubicBezTo>
                  <a:cubicBezTo>
                    <a:pt x="19346" y="19737"/>
                    <a:pt x="19257" y="19706"/>
                    <a:pt x="19182" y="19610"/>
                  </a:cubicBezTo>
                  <a:cubicBezTo>
                    <a:pt x="19136" y="19586"/>
                    <a:pt x="19094" y="19508"/>
                    <a:pt x="19033" y="19508"/>
                  </a:cubicBezTo>
                  <a:cubicBezTo>
                    <a:pt x="18915" y="19459"/>
                    <a:pt x="18795" y="19333"/>
                    <a:pt x="18691" y="19206"/>
                  </a:cubicBezTo>
                  <a:cubicBezTo>
                    <a:pt x="18663" y="19182"/>
                    <a:pt x="18634" y="19158"/>
                    <a:pt x="18616" y="19134"/>
                  </a:cubicBezTo>
                  <a:cubicBezTo>
                    <a:pt x="18528" y="19032"/>
                    <a:pt x="18438" y="18929"/>
                    <a:pt x="18349" y="18803"/>
                  </a:cubicBezTo>
                  <a:cubicBezTo>
                    <a:pt x="18261" y="18682"/>
                    <a:pt x="18171" y="18531"/>
                    <a:pt x="18082" y="18405"/>
                  </a:cubicBezTo>
                  <a:cubicBezTo>
                    <a:pt x="18011" y="18278"/>
                    <a:pt x="17922" y="18152"/>
                    <a:pt x="17847" y="18001"/>
                  </a:cubicBezTo>
                  <a:cubicBezTo>
                    <a:pt x="17833" y="17978"/>
                    <a:pt x="17815" y="17929"/>
                    <a:pt x="17787" y="17899"/>
                  </a:cubicBezTo>
                  <a:cubicBezTo>
                    <a:pt x="17726" y="17802"/>
                    <a:pt x="17670" y="17700"/>
                    <a:pt x="17609" y="17574"/>
                  </a:cubicBezTo>
                  <a:cubicBezTo>
                    <a:pt x="17595" y="17549"/>
                    <a:pt x="17580" y="17502"/>
                    <a:pt x="17548" y="17477"/>
                  </a:cubicBezTo>
                  <a:cubicBezTo>
                    <a:pt x="17520" y="17399"/>
                    <a:pt x="17459" y="17327"/>
                    <a:pt x="17445" y="17249"/>
                  </a:cubicBezTo>
                  <a:cubicBezTo>
                    <a:pt x="17403" y="17098"/>
                    <a:pt x="17342" y="16971"/>
                    <a:pt x="17281" y="16875"/>
                  </a:cubicBezTo>
                  <a:cubicBezTo>
                    <a:pt x="17136" y="16574"/>
                    <a:pt x="17014" y="16218"/>
                    <a:pt x="16882" y="15917"/>
                  </a:cubicBezTo>
                  <a:cubicBezTo>
                    <a:pt x="16779" y="15694"/>
                    <a:pt x="16705" y="15465"/>
                    <a:pt x="16615" y="15242"/>
                  </a:cubicBezTo>
                  <a:cubicBezTo>
                    <a:pt x="16587" y="15140"/>
                    <a:pt x="16541" y="15068"/>
                    <a:pt x="16512" y="14965"/>
                  </a:cubicBezTo>
                  <a:cubicBezTo>
                    <a:pt x="16423" y="14766"/>
                    <a:pt x="16363" y="14585"/>
                    <a:pt x="16274" y="14387"/>
                  </a:cubicBezTo>
                  <a:cubicBezTo>
                    <a:pt x="16231" y="14260"/>
                    <a:pt x="16156" y="14133"/>
                    <a:pt x="16124" y="13983"/>
                  </a:cubicBezTo>
                  <a:cubicBezTo>
                    <a:pt x="16096" y="13911"/>
                    <a:pt x="16067" y="13808"/>
                    <a:pt x="16035" y="13736"/>
                  </a:cubicBezTo>
                  <a:cubicBezTo>
                    <a:pt x="16007" y="13681"/>
                    <a:pt x="15964" y="13634"/>
                    <a:pt x="15932" y="13562"/>
                  </a:cubicBezTo>
                  <a:cubicBezTo>
                    <a:pt x="15815" y="13332"/>
                    <a:pt x="15725" y="13110"/>
                    <a:pt x="15622" y="12880"/>
                  </a:cubicBezTo>
                  <a:cubicBezTo>
                    <a:pt x="15590" y="12808"/>
                    <a:pt x="15562" y="12754"/>
                    <a:pt x="15533" y="12706"/>
                  </a:cubicBezTo>
                  <a:cubicBezTo>
                    <a:pt x="15487" y="12627"/>
                    <a:pt x="15430" y="12531"/>
                    <a:pt x="15384" y="12428"/>
                  </a:cubicBezTo>
                  <a:lnTo>
                    <a:pt x="15191" y="12103"/>
                  </a:lnTo>
                  <a:cubicBezTo>
                    <a:pt x="15145" y="12025"/>
                    <a:pt x="15103" y="12001"/>
                    <a:pt x="15074" y="11929"/>
                  </a:cubicBezTo>
                  <a:cubicBezTo>
                    <a:pt x="15028" y="11802"/>
                    <a:pt x="14985" y="11724"/>
                    <a:pt x="14924" y="11627"/>
                  </a:cubicBezTo>
                  <a:cubicBezTo>
                    <a:pt x="14821" y="11477"/>
                    <a:pt x="14718" y="11272"/>
                    <a:pt x="14611" y="11121"/>
                  </a:cubicBezTo>
                  <a:cubicBezTo>
                    <a:pt x="14508" y="10971"/>
                    <a:pt x="14390" y="10850"/>
                    <a:pt x="14287" y="10699"/>
                  </a:cubicBezTo>
                  <a:cubicBezTo>
                    <a:pt x="14227" y="10621"/>
                    <a:pt x="14184" y="10519"/>
                    <a:pt x="14109" y="10446"/>
                  </a:cubicBezTo>
                  <a:cubicBezTo>
                    <a:pt x="14049" y="10344"/>
                    <a:pt x="13988" y="10247"/>
                    <a:pt x="13931" y="10169"/>
                  </a:cubicBezTo>
                  <a:cubicBezTo>
                    <a:pt x="13885" y="10121"/>
                    <a:pt x="13842" y="10097"/>
                    <a:pt x="13796" y="10043"/>
                  </a:cubicBezTo>
                  <a:cubicBezTo>
                    <a:pt x="13721" y="9971"/>
                    <a:pt x="13664" y="9868"/>
                    <a:pt x="13618" y="9796"/>
                  </a:cubicBezTo>
                  <a:cubicBezTo>
                    <a:pt x="13529" y="9669"/>
                    <a:pt x="13426" y="9567"/>
                    <a:pt x="13337" y="9441"/>
                  </a:cubicBezTo>
                  <a:cubicBezTo>
                    <a:pt x="13276" y="9368"/>
                    <a:pt x="13219" y="9290"/>
                    <a:pt x="13173" y="9242"/>
                  </a:cubicBezTo>
                  <a:cubicBezTo>
                    <a:pt x="13098" y="9163"/>
                    <a:pt x="13041" y="9091"/>
                    <a:pt x="12966" y="9043"/>
                  </a:cubicBezTo>
                  <a:cubicBezTo>
                    <a:pt x="12938" y="9043"/>
                    <a:pt x="12920" y="8989"/>
                    <a:pt x="12892" y="8940"/>
                  </a:cubicBezTo>
                  <a:cubicBezTo>
                    <a:pt x="12877" y="8940"/>
                    <a:pt x="12877" y="8916"/>
                    <a:pt x="12863" y="8892"/>
                  </a:cubicBezTo>
                  <a:cubicBezTo>
                    <a:pt x="12774" y="8814"/>
                    <a:pt x="12685" y="8712"/>
                    <a:pt x="12596" y="8639"/>
                  </a:cubicBezTo>
                  <a:cubicBezTo>
                    <a:pt x="12521" y="8591"/>
                    <a:pt x="12461" y="8537"/>
                    <a:pt x="12386" y="8488"/>
                  </a:cubicBezTo>
                  <a:cubicBezTo>
                    <a:pt x="12358" y="8441"/>
                    <a:pt x="12297" y="8386"/>
                    <a:pt x="12254" y="8386"/>
                  </a:cubicBezTo>
                  <a:cubicBezTo>
                    <a:pt x="12185" y="8386"/>
                    <a:pt x="12117" y="8375"/>
                    <a:pt x="12047" y="8375"/>
                  </a:cubicBezTo>
                  <a:cubicBezTo>
                    <a:pt x="12012" y="8375"/>
                    <a:pt x="11976" y="8378"/>
                    <a:pt x="11941" y="8386"/>
                  </a:cubicBezTo>
                  <a:cubicBezTo>
                    <a:pt x="11884" y="8386"/>
                    <a:pt x="11824" y="8441"/>
                    <a:pt x="11763" y="8464"/>
                  </a:cubicBezTo>
                  <a:cubicBezTo>
                    <a:pt x="11706" y="8513"/>
                    <a:pt x="11692" y="8615"/>
                    <a:pt x="11660" y="8712"/>
                  </a:cubicBezTo>
                  <a:cubicBezTo>
                    <a:pt x="11631" y="8766"/>
                    <a:pt x="11631" y="8838"/>
                    <a:pt x="11631" y="8916"/>
                  </a:cubicBezTo>
                  <a:lnTo>
                    <a:pt x="11631" y="9091"/>
                  </a:lnTo>
                  <a:cubicBezTo>
                    <a:pt x="11631" y="9392"/>
                    <a:pt x="11674" y="9694"/>
                    <a:pt x="11720" y="9994"/>
                  </a:cubicBezTo>
                  <a:cubicBezTo>
                    <a:pt x="11749" y="10193"/>
                    <a:pt x="11795" y="10368"/>
                    <a:pt x="11824" y="10573"/>
                  </a:cubicBezTo>
                  <a:cubicBezTo>
                    <a:pt x="11838" y="10645"/>
                    <a:pt x="11852" y="10724"/>
                    <a:pt x="11852" y="10796"/>
                  </a:cubicBezTo>
                  <a:cubicBezTo>
                    <a:pt x="11870" y="11025"/>
                    <a:pt x="11927" y="11248"/>
                    <a:pt x="11973" y="11453"/>
                  </a:cubicBezTo>
                  <a:lnTo>
                    <a:pt x="11973" y="11573"/>
                  </a:lnTo>
                  <a:cubicBezTo>
                    <a:pt x="11987" y="11676"/>
                    <a:pt x="12016" y="11778"/>
                    <a:pt x="12030" y="11875"/>
                  </a:cubicBezTo>
                  <a:cubicBezTo>
                    <a:pt x="12048" y="12079"/>
                    <a:pt x="12062" y="12278"/>
                    <a:pt x="12076" y="12453"/>
                  </a:cubicBezTo>
                  <a:cubicBezTo>
                    <a:pt x="12091" y="12555"/>
                    <a:pt x="12076" y="12627"/>
                    <a:pt x="12076" y="12730"/>
                  </a:cubicBezTo>
                  <a:lnTo>
                    <a:pt x="12076" y="12880"/>
                  </a:lnTo>
                  <a:cubicBezTo>
                    <a:pt x="12076" y="12983"/>
                    <a:pt x="12091" y="13079"/>
                    <a:pt x="12091" y="13182"/>
                  </a:cubicBezTo>
                  <a:cubicBezTo>
                    <a:pt x="12076" y="13356"/>
                    <a:pt x="12062" y="13531"/>
                    <a:pt x="12001" y="13681"/>
                  </a:cubicBezTo>
                  <a:cubicBezTo>
                    <a:pt x="11898" y="13935"/>
                    <a:pt x="11763" y="14061"/>
                    <a:pt x="11603" y="14110"/>
                  </a:cubicBezTo>
                  <a:cubicBezTo>
                    <a:pt x="11528" y="14110"/>
                    <a:pt x="11453" y="14110"/>
                    <a:pt x="11393" y="14133"/>
                  </a:cubicBezTo>
                  <a:cubicBezTo>
                    <a:pt x="11343" y="14133"/>
                    <a:pt x="11301" y="14147"/>
                    <a:pt x="11261" y="14147"/>
                  </a:cubicBezTo>
                  <a:cubicBezTo>
                    <a:pt x="11240" y="14147"/>
                    <a:pt x="11221" y="14144"/>
                    <a:pt x="11200" y="14133"/>
                  </a:cubicBezTo>
                  <a:lnTo>
                    <a:pt x="11172" y="14133"/>
                  </a:lnTo>
                  <a:cubicBezTo>
                    <a:pt x="11051" y="14110"/>
                    <a:pt x="10933" y="14085"/>
                    <a:pt x="10816" y="14061"/>
                  </a:cubicBezTo>
                  <a:cubicBezTo>
                    <a:pt x="10770" y="14037"/>
                    <a:pt x="10727" y="14013"/>
                    <a:pt x="10681" y="14013"/>
                  </a:cubicBezTo>
                  <a:cubicBezTo>
                    <a:pt x="10563" y="13959"/>
                    <a:pt x="10446" y="13887"/>
                    <a:pt x="10357" y="13760"/>
                  </a:cubicBezTo>
                  <a:cubicBezTo>
                    <a:pt x="10365" y="13701"/>
                    <a:pt x="10373" y="13676"/>
                    <a:pt x="10387" y="13676"/>
                  </a:cubicBezTo>
                  <a:cubicBezTo>
                    <a:pt x="10397" y="13676"/>
                    <a:pt x="10410" y="13689"/>
                    <a:pt x="10428" y="13712"/>
                  </a:cubicBezTo>
                  <a:cubicBezTo>
                    <a:pt x="10489" y="13736"/>
                    <a:pt x="10549" y="13784"/>
                    <a:pt x="10606" y="13808"/>
                  </a:cubicBezTo>
                  <a:cubicBezTo>
                    <a:pt x="10713" y="13862"/>
                    <a:pt x="10802" y="13887"/>
                    <a:pt x="10905" y="13935"/>
                  </a:cubicBezTo>
                  <a:cubicBezTo>
                    <a:pt x="10994" y="13959"/>
                    <a:pt x="11097" y="13983"/>
                    <a:pt x="11186" y="13983"/>
                  </a:cubicBezTo>
                  <a:cubicBezTo>
                    <a:pt x="11304" y="13983"/>
                    <a:pt x="11407" y="13959"/>
                    <a:pt x="11514" y="13959"/>
                  </a:cubicBezTo>
                  <a:cubicBezTo>
                    <a:pt x="11631" y="13959"/>
                    <a:pt x="11749" y="13911"/>
                    <a:pt x="11852" y="13784"/>
                  </a:cubicBezTo>
                  <a:cubicBezTo>
                    <a:pt x="11913" y="13681"/>
                    <a:pt x="11973" y="13585"/>
                    <a:pt x="11987" y="13435"/>
                  </a:cubicBezTo>
                  <a:cubicBezTo>
                    <a:pt x="12001" y="13284"/>
                    <a:pt x="12016" y="13133"/>
                    <a:pt x="12001" y="12983"/>
                  </a:cubicBezTo>
                  <a:cubicBezTo>
                    <a:pt x="11987" y="12880"/>
                    <a:pt x="11987" y="12778"/>
                    <a:pt x="12001" y="12681"/>
                  </a:cubicBezTo>
                  <a:lnTo>
                    <a:pt x="12001" y="12555"/>
                  </a:lnTo>
                  <a:cubicBezTo>
                    <a:pt x="11987" y="12453"/>
                    <a:pt x="11973" y="12356"/>
                    <a:pt x="11973" y="12254"/>
                  </a:cubicBezTo>
                  <a:cubicBezTo>
                    <a:pt x="11959" y="12055"/>
                    <a:pt x="11927" y="11850"/>
                    <a:pt x="11898" y="11652"/>
                  </a:cubicBezTo>
                  <a:cubicBezTo>
                    <a:pt x="11884" y="11573"/>
                    <a:pt x="11870" y="11501"/>
                    <a:pt x="11852" y="11423"/>
                  </a:cubicBezTo>
                  <a:cubicBezTo>
                    <a:pt x="11824" y="11302"/>
                    <a:pt x="11795" y="11175"/>
                    <a:pt x="11781" y="11049"/>
                  </a:cubicBezTo>
                  <a:cubicBezTo>
                    <a:pt x="11749" y="10898"/>
                    <a:pt x="11734" y="10724"/>
                    <a:pt x="11720" y="10573"/>
                  </a:cubicBezTo>
                  <a:cubicBezTo>
                    <a:pt x="11692" y="10423"/>
                    <a:pt x="11660" y="10272"/>
                    <a:pt x="11631" y="10121"/>
                  </a:cubicBezTo>
                  <a:cubicBezTo>
                    <a:pt x="11617" y="10019"/>
                    <a:pt x="11603" y="9893"/>
                    <a:pt x="11585" y="9796"/>
                  </a:cubicBezTo>
                  <a:cubicBezTo>
                    <a:pt x="11542" y="9495"/>
                    <a:pt x="11528" y="9218"/>
                    <a:pt x="11528" y="8916"/>
                  </a:cubicBezTo>
                  <a:cubicBezTo>
                    <a:pt x="11528" y="8838"/>
                    <a:pt x="11514" y="8766"/>
                    <a:pt x="11514" y="8663"/>
                  </a:cubicBezTo>
                  <a:cubicBezTo>
                    <a:pt x="11514" y="8639"/>
                    <a:pt x="11571" y="8615"/>
                    <a:pt x="11542" y="8513"/>
                  </a:cubicBezTo>
                  <a:cubicBezTo>
                    <a:pt x="11528" y="8561"/>
                    <a:pt x="11528" y="8591"/>
                    <a:pt x="11514" y="8615"/>
                  </a:cubicBezTo>
                  <a:cubicBezTo>
                    <a:pt x="11453" y="8712"/>
                    <a:pt x="11453" y="8862"/>
                    <a:pt x="11439" y="8989"/>
                  </a:cubicBezTo>
                  <a:cubicBezTo>
                    <a:pt x="11439" y="9115"/>
                    <a:pt x="11453" y="9265"/>
                    <a:pt x="11467" y="9392"/>
                  </a:cubicBezTo>
                  <a:cubicBezTo>
                    <a:pt x="11467" y="9495"/>
                    <a:pt x="11467" y="9591"/>
                    <a:pt x="11496" y="9717"/>
                  </a:cubicBezTo>
                  <a:cubicBezTo>
                    <a:pt x="11528" y="9844"/>
                    <a:pt x="11528" y="9994"/>
                    <a:pt x="11557" y="10146"/>
                  </a:cubicBezTo>
                  <a:cubicBezTo>
                    <a:pt x="11603" y="10446"/>
                    <a:pt x="11660" y="10748"/>
                    <a:pt x="11706" y="11049"/>
                  </a:cubicBezTo>
                  <a:cubicBezTo>
                    <a:pt x="11706" y="11121"/>
                    <a:pt x="11720" y="11200"/>
                    <a:pt x="11734" y="11302"/>
                  </a:cubicBezTo>
                  <a:cubicBezTo>
                    <a:pt x="11781" y="11501"/>
                    <a:pt x="11809" y="11699"/>
                    <a:pt x="11838" y="11904"/>
                  </a:cubicBezTo>
                  <a:cubicBezTo>
                    <a:pt x="11852" y="12025"/>
                    <a:pt x="11838" y="12128"/>
                    <a:pt x="11870" y="12230"/>
                  </a:cubicBezTo>
                  <a:cubicBezTo>
                    <a:pt x="11898" y="12302"/>
                    <a:pt x="11898" y="12381"/>
                    <a:pt x="11898" y="12453"/>
                  </a:cubicBezTo>
                  <a:cubicBezTo>
                    <a:pt x="11884" y="12706"/>
                    <a:pt x="11898" y="12959"/>
                    <a:pt x="11898" y="13230"/>
                  </a:cubicBezTo>
                  <a:cubicBezTo>
                    <a:pt x="11884" y="13435"/>
                    <a:pt x="11824" y="13609"/>
                    <a:pt x="11706" y="13712"/>
                  </a:cubicBezTo>
                  <a:cubicBezTo>
                    <a:pt x="11645" y="13751"/>
                    <a:pt x="11575" y="13791"/>
                    <a:pt x="11502" y="13791"/>
                  </a:cubicBezTo>
                  <a:cubicBezTo>
                    <a:pt x="11486" y="13791"/>
                    <a:pt x="11470" y="13788"/>
                    <a:pt x="11453" y="13784"/>
                  </a:cubicBezTo>
                  <a:cubicBezTo>
                    <a:pt x="11425" y="13784"/>
                    <a:pt x="11393" y="13784"/>
                    <a:pt x="11364" y="13808"/>
                  </a:cubicBezTo>
                  <a:cubicBezTo>
                    <a:pt x="11338" y="13822"/>
                    <a:pt x="11310" y="13828"/>
                    <a:pt x="11282" y="13828"/>
                  </a:cubicBezTo>
                  <a:cubicBezTo>
                    <a:pt x="11200" y="13828"/>
                    <a:pt x="11113" y="13784"/>
                    <a:pt x="11037" y="13784"/>
                  </a:cubicBezTo>
                  <a:cubicBezTo>
                    <a:pt x="10980" y="13760"/>
                    <a:pt x="10919" y="13736"/>
                    <a:pt x="10873" y="13712"/>
                  </a:cubicBezTo>
                  <a:cubicBezTo>
                    <a:pt x="10727" y="13712"/>
                    <a:pt x="10577" y="13634"/>
                    <a:pt x="10446" y="13507"/>
                  </a:cubicBezTo>
                  <a:cubicBezTo>
                    <a:pt x="10414" y="13483"/>
                    <a:pt x="10385" y="13459"/>
                    <a:pt x="10371" y="13410"/>
                  </a:cubicBezTo>
                  <a:cubicBezTo>
                    <a:pt x="10371" y="13309"/>
                    <a:pt x="10357" y="13230"/>
                    <a:pt x="10385" y="13158"/>
                  </a:cubicBezTo>
                  <a:cubicBezTo>
                    <a:pt x="10460" y="13206"/>
                    <a:pt x="10517" y="13260"/>
                    <a:pt x="10592" y="13309"/>
                  </a:cubicBezTo>
                  <a:cubicBezTo>
                    <a:pt x="10606" y="13332"/>
                    <a:pt x="10624" y="13332"/>
                    <a:pt x="10638" y="13332"/>
                  </a:cubicBezTo>
                  <a:cubicBezTo>
                    <a:pt x="10770" y="13381"/>
                    <a:pt x="10919" y="13435"/>
                    <a:pt x="11051" y="13483"/>
                  </a:cubicBezTo>
                  <a:cubicBezTo>
                    <a:pt x="11069" y="13483"/>
                    <a:pt x="11083" y="13507"/>
                    <a:pt x="11083" y="13507"/>
                  </a:cubicBezTo>
                  <a:lnTo>
                    <a:pt x="11603" y="13507"/>
                  </a:lnTo>
                  <a:cubicBezTo>
                    <a:pt x="11603" y="13507"/>
                    <a:pt x="11631" y="13483"/>
                    <a:pt x="11646" y="13459"/>
                  </a:cubicBezTo>
                  <a:cubicBezTo>
                    <a:pt x="11749" y="13410"/>
                    <a:pt x="11749" y="13260"/>
                    <a:pt x="11763" y="13133"/>
                  </a:cubicBezTo>
                  <a:cubicBezTo>
                    <a:pt x="11763" y="13110"/>
                    <a:pt x="11763" y="13055"/>
                    <a:pt x="11749" y="13055"/>
                  </a:cubicBezTo>
                  <a:cubicBezTo>
                    <a:pt x="11706" y="12959"/>
                    <a:pt x="11692" y="12832"/>
                    <a:pt x="11706" y="12706"/>
                  </a:cubicBezTo>
                  <a:lnTo>
                    <a:pt x="11706" y="12507"/>
                  </a:lnTo>
                  <a:cubicBezTo>
                    <a:pt x="11720" y="12327"/>
                    <a:pt x="11674" y="12206"/>
                    <a:pt x="11660" y="12025"/>
                  </a:cubicBezTo>
                  <a:cubicBezTo>
                    <a:pt x="11646" y="11875"/>
                    <a:pt x="11617" y="11724"/>
                    <a:pt x="11571" y="11573"/>
                  </a:cubicBezTo>
                  <a:cubicBezTo>
                    <a:pt x="11557" y="11525"/>
                    <a:pt x="11571" y="11477"/>
                    <a:pt x="11557" y="11399"/>
                  </a:cubicBezTo>
                  <a:cubicBezTo>
                    <a:pt x="11542" y="11350"/>
                    <a:pt x="11514" y="11302"/>
                    <a:pt x="11496" y="11248"/>
                  </a:cubicBezTo>
                  <a:lnTo>
                    <a:pt x="11496" y="11200"/>
                  </a:lnTo>
                  <a:cubicBezTo>
                    <a:pt x="11482" y="11073"/>
                    <a:pt x="11467" y="10947"/>
                    <a:pt x="11453" y="10850"/>
                  </a:cubicBezTo>
                  <a:cubicBezTo>
                    <a:pt x="11425" y="10669"/>
                    <a:pt x="11393" y="10519"/>
                    <a:pt x="11364" y="10368"/>
                  </a:cubicBezTo>
                  <a:cubicBezTo>
                    <a:pt x="11350" y="10272"/>
                    <a:pt x="11318" y="10193"/>
                    <a:pt x="11304" y="10097"/>
                  </a:cubicBezTo>
                  <a:cubicBezTo>
                    <a:pt x="11304" y="9916"/>
                    <a:pt x="11275" y="9766"/>
                    <a:pt x="11247" y="9615"/>
                  </a:cubicBezTo>
                  <a:cubicBezTo>
                    <a:pt x="11229" y="9543"/>
                    <a:pt x="11229" y="9464"/>
                    <a:pt x="11247" y="9392"/>
                  </a:cubicBezTo>
                  <a:lnTo>
                    <a:pt x="11247" y="9265"/>
                  </a:lnTo>
                  <a:cubicBezTo>
                    <a:pt x="11229" y="9218"/>
                    <a:pt x="11215" y="9193"/>
                    <a:pt x="11229" y="9139"/>
                  </a:cubicBezTo>
                  <a:cubicBezTo>
                    <a:pt x="11229" y="9091"/>
                    <a:pt x="11215" y="9043"/>
                    <a:pt x="11215" y="8989"/>
                  </a:cubicBezTo>
                  <a:lnTo>
                    <a:pt x="11215" y="8790"/>
                  </a:lnTo>
                  <a:cubicBezTo>
                    <a:pt x="11200" y="8790"/>
                    <a:pt x="11186" y="8790"/>
                    <a:pt x="11172" y="8814"/>
                  </a:cubicBezTo>
                  <a:lnTo>
                    <a:pt x="11172" y="9218"/>
                  </a:lnTo>
                  <a:cubicBezTo>
                    <a:pt x="11172" y="9265"/>
                    <a:pt x="11186" y="9290"/>
                    <a:pt x="11186" y="9344"/>
                  </a:cubicBezTo>
                  <a:cubicBezTo>
                    <a:pt x="11158" y="9519"/>
                    <a:pt x="11215" y="9694"/>
                    <a:pt x="11215" y="9868"/>
                  </a:cubicBezTo>
                  <a:cubicBezTo>
                    <a:pt x="11215" y="10019"/>
                    <a:pt x="11261" y="10193"/>
                    <a:pt x="11290" y="10368"/>
                  </a:cubicBezTo>
                  <a:cubicBezTo>
                    <a:pt x="11318" y="10495"/>
                    <a:pt x="11336" y="10621"/>
                    <a:pt x="11364" y="10748"/>
                  </a:cubicBezTo>
                  <a:cubicBezTo>
                    <a:pt x="11364" y="10820"/>
                    <a:pt x="11378" y="10898"/>
                    <a:pt x="11393" y="10947"/>
                  </a:cubicBezTo>
                  <a:cubicBezTo>
                    <a:pt x="11425" y="11151"/>
                    <a:pt x="11439" y="11350"/>
                    <a:pt x="11467" y="11525"/>
                  </a:cubicBezTo>
                  <a:cubicBezTo>
                    <a:pt x="11514" y="11676"/>
                    <a:pt x="11528" y="11850"/>
                    <a:pt x="11542" y="12001"/>
                  </a:cubicBezTo>
                  <a:cubicBezTo>
                    <a:pt x="11557" y="12103"/>
                    <a:pt x="11542" y="12206"/>
                    <a:pt x="11557" y="12278"/>
                  </a:cubicBezTo>
                  <a:cubicBezTo>
                    <a:pt x="11585" y="12356"/>
                    <a:pt x="11585" y="12453"/>
                    <a:pt x="11585" y="12555"/>
                  </a:cubicBezTo>
                  <a:cubicBezTo>
                    <a:pt x="11528" y="12579"/>
                    <a:pt x="11467" y="12603"/>
                    <a:pt x="11407" y="12627"/>
                  </a:cubicBezTo>
                  <a:cubicBezTo>
                    <a:pt x="11378" y="12453"/>
                    <a:pt x="11364" y="12278"/>
                    <a:pt x="11336" y="12103"/>
                  </a:cubicBezTo>
                  <a:cubicBezTo>
                    <a:pt x="11318" y="11953"/>
                    <a:pt x="11290" y="11802"/>
                    <a:pt x="11261" y="11652"/>
                  </a:cubicBezTo>
                  <a:cubicBezTo>
                    <a:pt x="11247" y="11501"/>
                    <a:pt x="11215" y="11399"/>
                    <a:pt x="11200" y="11248"/>
                  </a:cubicBezTo>
                  <a:cubicBezTo>
                    <a:pt x="11158" y="10947"/>
                    <a:pt x="11097" y="10645"/>
                    <a:pt x="11037" y="10368"/>
                  </a:cubicBezTo>
                  <a:cubicBezTo>
                    <a:pt x="11037" y="10344"/>
                    <a:pt x="11023" y="10320"/>
                    <a:pt x="11023" y="10320"/>
                  </a:cubicBezTo>
                  <a:cubicBezTo>
                    <a:pt x="11023" y="10218"/>
                    <a:pt x="11008" y="10146"/>
                    <a:pt x="10994" y="10043"/>
                  </a:cubicBezTo>
                  <a:cubicBezTo>
                    <a:pt x="10994" y="9971"/>
                    <a:pt x="10962" y="9893"/>
                    <a:pt x="10962" y="9796"/>
                  </a:cubicBezTo>
                  <a:cubicBezTo>
                    <a:pt x="10948" y="9645"/>
                    <a:pt x="10933" y="9495"/>
                    <a:pt x="10948" y="9344"/>
                  </a:cubicBezTo>
                  <a:cubicBezTo>
                    <a:pt x="10948" y="9344"/>
                    <a:pt x="10933" y="9314"/>
                    <a:pt x="10933" y="9290"/>
                  </a:cubicBezTo>
                  <a:cubicBezTo>
                    <a:pt x="10919" y="9193"/>
                    <a:pt x="10905" y="9067"/>
                    <a:pt x="10919" y="8965"/>
                  </a:cubicBezTo>
                  <a:lnTo>
                    <a:pt x="10919" y="8766"/>
                  </a:lnTo>
                  <a:cubicBezTo>
                    <a:pt x="10891" y="8766"/>
                    <a:pt x="10873" y="8741"/>
                    <a:pt x="10859" y="8712"/>
                  </a:cubicBezTo>
                  <a:cubicBezTo>
                    <a:pt x="10859" y="8687"/>
                    <a:pt x="10859" y="8663"/>
                    <a:pt x="10873" y="8615"/>
                  </a:cubicBezTo>
                  <a:cubicBezTo>
                    <a:pt x="10844" y="8639"/>
                    <a:pt x="10830" y="8687"/>
                    <a:pt x="10830" y="8712"/>
                  </a:cubicBezTo>
                  <a:cubicBezTo>
                    <a:pt x="10816" y="8892"/>
                    <a:pt x="10816" y="9043"/>
                    <a:pt x="10816" y="9193"/>
                  </a:cubicBezTo>
                  <a:cubicBezTo>
                    <a:pt x="10816" y="9344"/>
                    <a:pt x="10830" y="9495"/>
                    <a:pt x="10844" y="9669"/>
                  </a:cubicBezTo>
                  <a:cubicBezTo>
                    <a:pt x="10859" y="9868"/>
                    <a:pt x="10873" y="10067"/>
                    <a:pt x="10905" y="10272"/>
                  </a:cubicBezTo>
                  <a:cubicBezTo>
                    <a:pt x="10933" y="10495"/>
                    <a:pt x="10980" y="10748"/>
                    <a:pt x="11008" y="10971"/>
                  </a:cubicBezTo>
                  <a:cubicBezTo>
                    <a:pt x="11037" y="11175"/>
                    <a:pt x="11051" y="11374"/>
                    <a:pt x="11097" y="11573"/>
                  </a:cubicBezTo>
                  <a:cubicBezTo>
                    <a:pt x="11140" y="11778"/>
                    <a:pt x="11172" y="12001"/>
                    <a:pt x="11200" y="12230"/>
                  </a:cubicBezTo>
                  <a:cubicBezTo>
                    <a:pt x="11215" y="12356"/>
                    <a:pt x="11229" y="12477"/>
                    <a:pt x="11215" y="12627"/>
                  </a:cubicBezTo>
                  <a:lnTo>
                    <a:pt x="11172" y="12627"/>
                  </a:lnTo>
                  <a:cubicBezTo>
                    <a:pt x="11111" y="12603"/>
                    <a:pt x="11051" y="12603"/>
                    <a:pt x="10994" y="12579"/>
                  </a:cubicBezTo>
                  <a:cubicBezTo>
                    <a:pt x="10919" y="12555"/>
                    <a:pt x="10844" y="12531"/>
                    <a:pt x="10770" y="12477"/>
                  </a:cubicBezTo>
                  <a:cubicBezTo>
                    <a:pt x="10638" y="12405"/>
                    <a:pt x="10517" y="12278"/>
                    <a:pt x="10399" y="12128"/>
                  </a:cubicBezTo>
                  <a:cubicBezTo>
                    <a:pt x="10357" y="12079"/>
                    <a:pt x="10339" y="12025"/>
                    <a:pt x="10339" y="11929"/>
                  </a:cubicBezTo>
                  <a:cubicBezTo>
                    <a:pt x="10339" y="11826"/>
                    <a:pt x="10325" y="11724"/>
                    <a:pt x="10325" y="11627"/>
                  </a:cubicBezTo>
                  <a:cubicBezTo>
                    <a:pt x="10310" y="11477"/>
                    <a:pt x="10296" y="11350"/>
                    <a:pt x="10282" y="11200"/>
                  </a:cubicBezTo>
                  <a:cubicBezTo>
                    <a:pt x="10282" y="11073"/>
                    <a:pt x="10268" y="10971"/>
                    <a:pt x="10250" y="10850"/>
                  </a:cubicBezTo>
                  <a:cubicBezTo>
                    <a:pt x="10250" y="10724"/>
                    <a:pt x="10236" y="10621"/>
                    <a:pt x="10222" y="10519"/>
                  </a:cubicBezTo>
                  <a:cubicBezTo>
                    <a:pt x="10222" y="10423"/>
                    <a:pt x="10222" y="10320"/>
                    <a:pt x="10207" y="10218"/>
                  </a:cubicBezTo>
                  <a:cubicBezTo>
                    <a:pt x="10179" y="9971"/>
                    <a:pt x="10147" y="9742"/>
                    <a:pt x="10118" y="9519"/>
                  </a:cubicBezTo>
                  <a:cubicBezTo>
                    <a:pt x="10090" y="9314"/>
                    <a:pt x="10072" y="9115"/>
                    <a:pt x="10043" y="8916"/>
                  </a:cubicBezTo>
                  <a:cubicBezTo>
                    <a:pt x="10015" y="8741"/>
                    <a:pt x="9983" y="8537"/>
                    <a:pt x="9954" y="8362"/>
                  </a:cubicBezTo>
                  <a:cubicBezTo>
                    <a:pt x="9940" y="8290"/>
                    <a:pt x="9940" y="8211"/>
                    <a:pt x="9926" y="8139"/>
                  </a:cubicBezTo>
                  <a:cubicBezTo>
                    <a:pt x="9880" y="7886"/>
                    <a:pt x="9823" y="7633"/>
                    <a:pt x="9776" y="7356"/>
                  </a:cubicBezTo>
                  <a:cubicBezTo>
                    <a:pt x="9748" y="7181"/>
                    <a:pt x="9716" y="7007"/>
                    <a:pt x="9673" y="6832"/>
                  </a:cubicBezTo>
                  <a:cubicBezTo>
                    <a:pt x="9645" y="6729"/>
                    <a:pt x="9613" y="6603"/>
                    <a:pt x="9584" y="6506"/>
                  </a:cubicBezTo>
                  <a:cubicBezTo>
                    <a:pt x="9538" y="6278"/>
                    <a:pt x="9481" y="6054"/>
                    <a:pt x="9420" y="5826"/>
                  </a:cubicBezTo>
                  <a:cubicBezTo>
                    <a:pt x="9360" y="5603"/>
                    <a:pt x="9289" y="5374"/>
                    <a:pt x="9214" y="5127"/>
                  </a:cubicBezTo>
                  <a:cubicBezTo>
                    <a:pt x="9153" y="4922"/>
                    <a:pt x="9078" y="4747"/>
                    <a:pt x="9022" y="4548"/>
                  </a:cubicBezTo>
                  <a:cubicBezTo>
                    <a:pt x="8990" y="4470"/>
                    <a:pt x="8975" y="4374"/>
                    <a:pt x="8933" y="4296"/>
                  </a:cubicBezTo>
                  <a:cubicBezTo>
                    <a:pt x="8844" y="4072"/>
                    <a:pt x="8783" y="3844"/>
                    <a:pt x="8666" y="3645"/>
                  </a:cubicBezTo>
                  <a:lnTo>
                    <a:pt x="8666" y="3621"/>
                  </a:lnTo>
                  <a:cubicBezTo>
                    <a:pt x="8634" y="3542"/>
                    <a:pt x="8605" y="3440"/>
                    <a:pt x="8559" y="3368"/>
                  </a:cubicBezTo>
                  <a:cubicBezTo>
                    <a:pt x="8427" y="3090"/>
                    <a:pt x="8292" y="2837"/>
                    <a:pt x="8160" y="2591"/>
                  </a:cubicBezTo>
                  <a:cubicBezTo>
                    <a:pt x="8114" y="2488"/>
                    <a:pt x="8085" y="2416"/>
                    <a:pt x="8043" y="2313"/>
                  </a:cubicBezTo>
                  <a:cubicBezTo>
                    <a:pt x="7982" y="2211"/>
                    <a:pt x="7921" y="2139"/>
                    <a:pt x="7865" y="2036"/>
                  </a:cubicBezTo>
                  <a:cubicBezTo>
                    <a:pt x="7818" y="1964"/>
                    <a:pt x="7758" y="1886"/>
                    <a:pt x="7715" y="1783"/>
                  </a:cubicBezTo>
                  <a:cubicBezTo>
                    <a:pt x="7626" y="1560"/>
                    <a:pt x="7476" y="1434"/>
                    <a:pt x="7359" y="1235"/>
                  </a:cubicBezTo>
                  <a:cubicBezTo>
                    <a:pt x="7313" y="1180"/>
                    <a:pt x="7256" y="1132"/>
                    <a:pt x="7195" y="1060"/>
                  </a:cubicBezTo>
                  <a:cubicBezTo>
                    <a:pt x="7152" y="1006"/>
                    <a:pt x="7106" y="934"/>
                    <a:pt x="7078" y="879"/>
                  </a:cubicBezTo>
                  <a:cubicBezTo>
                    <a:pt x="6989" y="759"/>
                    <a:pt x="6885" y="681"/>
                    <a:pt x="6796" y="608"/>
                  </a:cubicBezTo>
                  <a:cubicBezTo>
                    <a:pt x="6750" y="578"/>
                    <a:pt x="6722" y="530"/>
                    <a:pt x="6676" y="482"/>
                  </a:cubicBezTo>
                  <a:cubicBezTo>
                    <a:pt x="6618" y="403"/>
                    <a:pt x="6544" y="331"/>
                    <a:pt x="6469" y="331"/>
                  </a:cubicBezTo>
                  <a:cubicBezTo>
                    <a:pt x="6441" y="331"/>
                    <a:pt x="6423" y="331"/>
                    <a:pt x="6409" y="307"/>
                  </a:cubicBezTo>
                  <a:cubicBezTo>
                    <a:pt x="6291" y="204"/>
                    <a:pt x="6174" y="126"/>
                    <a:pt x="6038" y="102"/>
                  </a:cubicBezTo>
                  <a:cubicBezTo>
                    <a:pt x="5978" y="83"/>
                    <a:pt x="5929" y="47"/>
                    <a:pt x="5873" y="47"/>
                  </a:cubicBezTo>
                  <a:cubicBezTo>
                    <a:pt x="5859" y="47"/>
                    <a:pt x="5846" y="49"/>
                    <a:pt x="5832" y="54"/>
                  </a:cubicBezTo>
                  <a:lnTo>
                    <a:pt x="5800" y="54"/>
                  </a:lnTo>
                  <a:cubicBezTo>
                    <a:pt x="5728" y="28"/>
                    <a:pt x="5656" y="0"/>
                    <a:pt x="558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2" name="Google Shape;813;p4"/>
            <p:cNvSpPr/>
            <p:nvPr/>
          </p:nvSpPr>
          <p:spPr>
            <a:xfrm flipH="1">
              <a:off x="135330" y="347227"/>
              <a:ext cx="645676" cy="566215"/>
            </a:xfrm>
            <a:custGeom>
              <a:avLst/>
              <a:gdLst/>
              <a:ahLst/>
              <a:cxnLst>
                <a:cxn ang="0">
                  <a:pos x="wd2" y="hd2"/>
                </a:cxn>
                <a:cxn ang="5400000">
                  <a:pos x="wd2" y="hd2"/>
                </a:cxn>
                <a:cxn ang="10800000">
                  <a:pos x="wd2" y="hd2"/>
                </a:cxn>
                <a:cxn ang="16200000">
                  <a:pos x="wd2" y="hd2"/>
                </a:cxn>
              </a:cxnLst>
              <a:rect l="0" t="0" r="r" b="b"/>
              <a:pathLst>
                <a:path w="21543" h="21600" extrusionOk="0">
                  <a:moveTo>
                    <a:pt x="118" y="0"/>
                  </a:moveTo>
                  <a:cubicBezTo>
                    <a:pt x="78" y="0"/>
                    <a:pt x="40" y="45"/>
                    <a:pt x="0" y="90"/>
                  </a:cubicBezTo>
                  <a:cubicBezTo>
                    <a:pt x="245" y="180"/>
                    <a:pt x="490" y="180"/>
                    <a:pt x="736" y="325"/>
                  </a:cubicBezTo>
                  <a:cubicBezTo>
                    <a:pt x="982" y="461"/>
                    <a:pt x="1188" y="607"/>
                    <a:pt x="1433" y="798"/>
                  </a:cubicBezTo>
                  <a:cubicBezTo>
                    <a:pt x="1512" y="842"/>
                    <a:pt x="1590" y="842"/>
                    <a:pt x="1678" y="887"/>
                  </a:cubicBezTo>
                  <a:cubicBezTo>
                    <a:pt x="2003" y="1123"/>
                    <a:pt x="2327" y="1359"/>
                    <a:pt x="2661" y="1583"/>
                  </a:cubicBezTo>
                  <a:cubicBezTo>
                    <a:pt x="2779" y="1640"/>
                    <a:pt x="2867" y="1774"/>
                    <a:pt x="2946" y="1819"/>
                  </a:cubicBezTo>
                  <a:cubicBezTo>
                    <a:pt x="3063" y="1920"/>
                    <a:pt x="3191" y="2009"/>
                    <a:pt x="3358" y="2100"/>
                  </a:cubicBezTo>
                  <a:cubicBezTo>
                    <a:pt x="3721" y="2380"/>
                    <a:pt x="4045" y="2762"/>
                    <a:pt x="4457" y="3043"/>
                  </a:cubicBezTo>
                  <a:cubicBezTo>
                    <a:pt x="4624" y="3133"/>
                    <a:pt x="4781" y="3324"/>
                    <a:pt x="4948" y="3458"/>
                  </a:cubicBezTo>
                  <a:lnTo>
                    <a:pt x="5115" y="3649"/>
                  </a:lnTo>
                  <a:cubicBezTo>
                    <a:pt x="5155" y="3649"/>
                    <a:pt x="5193" y="3693"/>
                    <a:pt x="5233" y="3693"/>
                  </a:cubicBezTo>
                  <a:cubicBezTo>
                    <a:pt x="5440" y="3885"/>
                    <a:pt x="5645" y="4064"/>
                    <a:pt x="5812" y="4255"/>
                  </a:cubicBezTo>
                  <a:cubicBezTo>
                    <a:pt x="5969" y="4389"/>
                    <a:pt x="6176" y="4491"/>
                    <a:pt x="6304" y="4671"/>
                  </a:cubicBezTo>
                  <a:cubicBezTo>
                    <a:pt x="6500" y="4951"/>
                    <a:pt x="6873" y="5052"/>
                    <a:pt x="7040" y="5423"/>
                  </a:cubicBezTo>
                  <a:lnTo>
                    <a:pt x="7078" y="5423"/>
                  </a:lnTo>
                  <a:cubicBezTo>
                    <a:pt x="7364" y="5703"/>
                    <a:pt x="7649" y="5984"/>
                    <a:pt x="7933" y="6265"/>
                  </a:cubicBezTo>
                  <a:cubicBezTo>
                    <a:pt x="8101" y="6411"/>
                    <a:pt x="8218" y="6545"/>
                    <a:pt x="8385" y="6736"/>
                  </a:cubicBezTo>
                  <a:cubicBezTo>
                    <a:pt x="8551" y="6871"/>
                    <a:pt x="8670" y="7061"/>
                    <a:pt x="8797" y="7253"/>
                  </a:cubicBezTo>
                  <a:cubicBezTo>
                    <a:pt x="8875" y="7343"/>
                    <a:pt x="8915" y="7477"/>
                    <a:pt x="9043" y="7533"/>
                  </a:cubicBezTo>
                  <a:cubicBezTo>
                    <a:pt x="9288" y="7668"/>
                    <a:pt x="9446" y="7903"/>
                    <a:pt x="9612" y="8140"/>
                  </a:cubicBezTo>
                  <a:cubicBezTo>
                    <a:pt x="9818" y="8420"/>
                    <a:pt x="9986" y="8745"/>
                    <a:pt x="10231" y="8936"/>
                  </a:cubicBezTo>
                  <a:cubicBezTo>
                    <a:pt x="10270" y="8936"/>
                    <a:pt x="10309" y="8982"/>
                    <a:pt x="10309" y="8982"/>
                  </a:cubicBezTo>
                  <a:cubicBezTo>
                    <a:pt x="10594" y="9396"/>
                    <a:pt x="10879" y="9824"/>
                    <a:pt x="11124" y="10238"/>
                  </a:cubicBezTo>
                  <a:cubicBezTo>
                    <a:pt x="11331" y="10520"/>
                    <a:pt x="11497" y="10800"/>
                    <a:pt x="11654" y="11036"/>
                  </a:cubicBezTo>
                  <a:cubicBezTo>
                    <a:pt x="11821" y="11226"/>
                    <a:pt x="11988" y="11462"/>
                    <a:pt x="12067" y="11687"/>
                  </a:cubicBezTo>
                  <a:cubicBezTo>
                    <a:pt x="12106" y="11743"/>
                    <a:pt x="12145" y="11833"/>
                    <a:pt x="12195" y="11922"/>
                  </a:cubicBezTo>
                  <a:cubicBezTo>
                    <a:pt x="12352" y="12159"/>
                    <a:pt x="12518" y="12394"/>
                    <a:pt x="12685" y="12675"/>
                  </a:cubicBezTo>
                  <a:cubicBezTo>
                    <a:pt x="12804" y="12809"/>
                    <a:pt x="12931" y="13001"/>
                    <a:pt x="13009" y="13192"/>
                  </a:cubicBezTo>
                  <a:cubicBezTo>
                    <a:pt x="13127" y="13472"/>
                    <a:pt x="13294" y="13708"/>
                    <a:pt x="13421" y="13988"/>
                  </a:cubicBezTo>
                  <a:cubicBezTo>
                    <a:pt x="13539" y="14123"/>
                    <a:pt x="13618" y="14314"/>
                    <a:pt x="13746" y="14493"/>
                  </a:cubicBezTo>
                  <a:cubicBezTo>
                    <a:pt x="13825" y="14639"/>
                    <a:pt x="13913" y="14830"/>
                    <a:pt x="13991" y="15010"/>
                  </a:cubicBezTo>
                  <a:cubicBezTo>
                    <a:pt x="14354" y="15572"/>
                    <a:pt x="14689" y="16132"/>
                    <a:pt x="15051" y="16694"/>
                  </a:cubicBezTo>
                  <a:cubicBezTo>
                    <a:pt x="15258" y="16974"/>
                    <a:pt x="15464" y="17211"/>
                    <a:pt x="15631" y="17536"/>
                  </a:cubicBezTo>
                  <a:cubicBezTo>
                    <a:pt x="15670" y="17637"/>
                    <a:pt x="15710" y="17682"/>
                    <a:pt x="15748" y="17727"/>
                  </a:cubicBezTo>
                  <a:cubicBezTo>
                    <a:pt x="15955" y="17962"/>
                    <a:pt x="16162" y="18198"/>
                    <a:pt x="16367" y="18423"/>
                  </a:cubicBezTo>
                  <a:cubicBezTo>
                    <a:pt x="16612" y="18759"/>
                    <a:pt x="16809" y="19040"/>
                    <a:pt x="17104" y="19321"/>
                  </a:cubicBezTo>
                  <a:cubicBezTo>
                    <a:pt x="17467" y="19691"/>
                    <a:pt x="17840" y="20062"/>
                    <a:pt x="18204" y="20387"/>
                  </a:cubicBezTo>
                  <a:cubicBezTo>
                    <a:pt x="18655" y="20768"/>
                    <a:pt x="19106" y="21050"/>
                    <a:pt x="19597" y="21285"/>
                  </a:cubicBezTo>
                  <a:cubicBezTo>
                    <a:pt x="19804" y="21375"/>
                    <a:pt x="20001" y="21420"/>
                    <a:pt x="20206" y="21464"/>
                  </a:cubicBezTo>
                  <a:cubicBezTo>
                    <a:pt x="20373" y="21510"/>
                    <a:pt x="20540" y="21510"/>
                    <a:pt x="20697" y="21566"/>
                  </a:cubicBezTo>
                  <a:cubicBezTo>
                    <a:pt x="20761" y="21588"/>
                    <a:pt x="20822" y="21600"/>
                    <a:pt x="20889" y="21600"/>
                  </a:cubicBezTo>
                  <a:cubicBezTo>
                    <a:pt x="20955" y="21600"/>
                    <a:pt x="21026" y="21588"/>
                    <a:pt x="21110" y="21566"/>
                  </a:cubicBezTo>
                  <a:cubicBezTo>
                    <a:pt x="21394" y="21464"/>
                    <a:pt x="21562" y="21139"/>
                    <a:pt x="21522" y="20814"/>
                  </a:cubicBezTo>
                  <a:lnTo>
                    <a:pt x="21522" y="20724"/>
                  </a:lnTo>
                  <a:cubicBezTo>
                    <a:pt x="21600" y="20443"/>
                    <a:pt x="21434" y="20208"/>
                    <a:pt x="21394" y="19972"/>
                  </a:cubicBezTo>
                  <a:cubicBezTo>
                    <a:pt x="21394" y="19897"/>
                    <a:pt x="21367" y="19815"/>
                    <a:pt x="21285" y="19815"/>
                  </a:cubicBezTo>
                  <a:cubicBezTo>
                    <a:pt x="21268" y="19815"/>
                    <a:pt x="21249" y="19819"/>
                    <a:pt x="21227" y="19826"/>
                  </a:cubicBezTo>
                  <a:cubicBezTo>
                    <a:pt x="21149" y="20107"/>
                    <a:pt x="21110" y="20387"/>
                    <a:pt x="21070" y="20668"/>
                  </a:cubicBezTo>
                  <a:cubicBezTo>
                    <a:pt x="21031" y="20859"/>
                    <a:pt x="20943" y="20949"/>
                    <a:pt x="20786" y="20949"/>
                  </a:cubicBezTo>
                  <a:cubicBezTo>
                    <a:pt x="20579" y="20949"/>
                    <a:pt x="20413" y="20904"/>
                    <a:pt x="20206" y="20859"/>
                  </a:cubicBezTo>
                  <a:cubicBezTo>
                    <a:pt x="19715" y="20768"/>
                    <a:pt x="19264" y="20533"/>
                    <a:pt x="18821" y="20208"/>
                  </a:cubicBezTo>
                  <a:cubicBezTo>
                    <a:pt x="18370" y="19926"/>
                    <a:pt x="17957" y="19545"/>
                    <a:pt x="17595" y="19086"/>
                  </a:cubicBezTo>
                  <a:cubicBezTo>
                    <a:pt x="17349" y="18804"/>
                    <a:pt x="17055" y="18569"/>
                    <a:pt x="16809" y="18244"/>
                  </a:cubicBezTo>
                  <a:cubicBezTo>
                    <a:pt x="16564" y="18007"/>
                    <a:pt x="16367" y="17727"/>
                    <a:pt x="16122" y="17446"/>
                  </a:cubicBezTo>
                  <a:cubicBezTo>
                    <a:pt x="16034" y="17300"/>
                    <a:pt x="15955" y="17165"/>
                    <a:pt x="15876" y="17019"/>
                  </a:cubicBezTo>
                  <a:cubicBezTo>
                    <a:pt x="15827" y="16929"/>
                    <a:pt x="15748" y="16840"/>
                    <a:pt x="15670" y="16739"/>
                  </a:cubicBezTo>
                  <a:cubicBezTo>
                    <a:pt x="15464" y="16414"/>
                    <a:pt x="15218" y="16132"/>
                    <a:pt x="15051" y="15762"/>
                  </a:cubicBezTo>
                  <a:cubicBezTo>
                    <a:pt x="14973" y="15616"/>
                    <a:pt x="14894" y="15436"/>
                    <a:pt x="14767" y="15290"/>
                  </a:cubicBezTo>
                  <a:cubicBezTo>
                    <a:pt x="14649" y="15055"/>
                    <a:pt x="14482" y="14830"/>
                    <a:pt x="14315" y="14594"/>
                  </a:cubicBezTo>
                  <a:cubicBezTo>
                    <a:pt x="14237" y="14448"/>
                    <a:pt x="14197" y="14314"/>
                    <a:pt x="14109" y="14213"/>
                  </a:cubicBezTo>
                  <a:cubicBezTo>
                    <a:pt x="13952" y="13932"/>
                    <a:pt x="13785" y="13651"/>
                    <a:pt x="13618" y="13427"/>
                  </a:cubicBezTo>
                  <a:cubicBezTo>
                    <a:pt x="13373" y="13046"/>
                    <a:pt x="13216" y="12630"/>
                    <a:pt x="12970" y="12304"/>
                  </a:cubicBezTo>
                  <a:cubicBezTo>
                    <a:pt x="12725" y="11878"/>
                    <a:pt x="12440" y="11508"/>
                    <a:pt x="12233" y="11125"/>
                  </a:cubicBezTo>
                  <a:cubicBezTo>
                    <a:pt x="12195" y="11036"/>
                    <a:pt x="12145" y="10946"/>
                    <a:pt x="12067" y="10845"/>
                  </a:cubicBezTo>
                  <a:cubicBezTo>
                    <a:pt x="11949" y="10666"/>
                    <a:pt x="11782" y="10520"/>
                    <a:pt x="11654" y="10340"/>
                  </a:cubicBezTo>
                  <a:cubicBezTo>
                    <a:pt x="11291" y="9778"/>
                    <a:pt x="10967" y="9262"/>
                    <a:pt x="10594" y="8745"/>
                  </a:cubicBezTo>
                  <a:cubicBezTo>
                    <a:pt x="10348" y="8420"/>
                    <a:pt x="10064" y="8094"/>
                    <a:pt x="9779" y="7757"/>
                  </a:cubicBezTo>
                  <a:cubicBezTo>
                    <a:pt x="9651" y="7623"/>
                    <a:pt x="9612" y="7477"/>
                    <a:pt x="9494" y="7387"/>
                  </a:cubicBezTo>
                  <a:cubicBezTo>
                    <a:pt x="9200" y="7197"/>
                    <a:pt x="9043" y="6915"/>
                    <a:pt x="8797" y="6635"/>
                  </a:cubicBezTo>
                  <a:cubicBezTo>
                    <a:pt x="8709" y="6501"/>
                    <a:pt x="8630" y="6411"/>
                    <a:pt x="8551" y="6310"/>
                  </a:cubicBezTo>
                  <a:cubicBezTo>
                    <a:pt x="8218" y="5984"/>
                    <a:pt x="7933" y="5703"/>
                    <a:pt x="7649" y="5423"/>
                  </a:cubicBezTo>
                  <a:lnTo>
                    <a:pt x="7570" y="5333"/>
                  </a:lnTo>
                  <a:cubicBezTo>
                    <a:pt x="7197" y="5007"/>
                    <a:pt x="6794" y="4671"/>
                    <a:pt x="6421" y="4300"/>
                  </a:cubicBezTo>
                  <a:cubicBezTo>
                    <a:pt x="6215" y="4109"/>
                    <a:pt x="6009" y="3975"/>
                    <a:pt x="5852" y="3739"/>
                  </a:cubicBezTo>
                  <a:cubicBezTo>
                    <a:pt x="5724" y="3604"/>
                    <a:pt x="5567" y="3547"/>
                    <a:pt x="5440" y="3458"/>
                  </a:cubicBezTo>
                  <a:cubicBezTo>
                    <a:pt x="5193" y="3222"/>
                    <a:pt x="4948" y="2987"/>
                    <a:pt x="4703" y="2807"/>
                  </a:cubicBezTo>
                  <a:cubicBezTo>
                    <a:pt x="4457" y="2616"/>
                    <a:pt x="4212" y="2425"/>
                    <a:pt x="4006" y="2246"/>
                  </a:cubicBezTo>
                  <a:cubicBezTo>
                    <a:pt x="3721" y="2009"/>
                    <a:pt x="3475" y="1729"/>
                    <a:pt x="3191" y="1583"/>
                  </a:cubicBezTo>
                  <a:cubicBezTo>
                    <a:pt x="2906" y="1449"/>
                    <a:pt x="2699" y="1213"/>
                    <a:pt x="2415" y="1022"/>
                  </a:cubicBezTo>
                  <a:cubicBezTo>
                    <a:pt x="2209" y="887"/>
                    <a:pt x="2003" y="741"/>
                    <a:pt x="1797" y="607"/>
                  </a:cubicBezTo>
                  <a:cubicBezTo>
                    <a:pt x="1512" y="461"/>
                    <a:pt x="1266" y="325"/>
                    <a:pt x="982" y="236"/>
                  </a:cubicBezTo>
                  <a:cubicBezTo>
                    <a:pt x="942" y="236"/>
                    <a:pt x="904" y="281"/>
                    <a:pt x="854" y="325"/>
                  </a:cubicBezTo>
                  <a:cubicBezTo>
                    <a:pt x="814" y="236"/>
                    <a:pt x="776" y="180"/>
                    <a:pt x="776" y="136"/>
                  </a:cubicBezTo>
                  <a:cubicBezTo>
                    <a:pt x="569" y="90"/>
                    <a:pt x="324" y="45"/>
                    <a:pt x="11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3" name="Google Shape;814;p4"/>
            <p:cNvSpPr/>
            <p:nvPr/>
          </p:nvSpPr>
          <p:spPr>
            <a:xfrm flipH="1">
              <a:off x="111292" y="412288"/>
              <a:ext cx="597336" cy="528235"/>
            </a:xfrm>
            <a:custGeom>
              <a:avLst/>
              <a:gdLst/>
              <a:ahLst/>
              <a:cxnLst>
                <a:cxn ang="0">
                  <a:pos x="wd2" y="hd2"/>
                </a:cxn>
                <a:cxn ang="5400000">
                  <a:pos x="wd2" y="hd2"/>
                </a:cxn>
                <a:cxn ang="10800000">
                  <a:pos x="wd2" y="hd2"/>
                </a:cxn>
                <a:cxn ang="16200000">
                  <a:pos x="wd2" y="hd2"/>
                </a:cxn>
              </a:cxnLst>
              <a:rect l="0" t="0" r="r" b="b"/>
              <a:pathLst>
                <a:path w="21481" h="21600" extrusionOk="0">
                  <a:moveTo>
                    <a:pt x="0" y="0"/>
                  </a:moveTo>
                  <a:cubicBezTo>
                    <a:pt x="43" y="47"/>
                    <a:pt x="85" y="96"/>
                    <a:pt x="128" y="144"/>
                  </a:cubicBezTo>
                  <a:cubicBezTo>
                    <a:pt x="169" y="144"/>
                    <a:pt x="223" y="192"/>
                    <a:pt x="265" y="192"/>
                  </a:cubicBezTo>
                  <a:cubicBezTo>
                    <a:pt x="392" y="300"/>
                    <a:pt x="572" y="444"/>
                    <a:pt x="752" y="541"/>
                  </a:cubicBezTo>
                  <a:cubicBezTo>
                    <a:pt x="699" y="541"/>
                    <a:pt x="699" y="541"/>
                    <a:pt x="752" y="601"/>
                  </a:cubicBezTo>
                  <a:cubicBezTo>
                    <a:pt x="1016" y="793"/>
                    <a:pt x="1228" y="1142"/>
                    <a:pt x="1545" y="1299"/>
                  </a:cubicBezTo>
                  <a:cubicBezTo>
                    <a:pt x="1757" y="1395"/>
                    <a:pt x="1937" y="1600"/>
                    <a:pt x="2117" y="1744"/>
                  </a:cubicBezTo>
                  <a:cubicBezTo>
                    <a:pt x="2244" y="1901"/>
                    <a:pt x="2424" y="2045"/>
                    <a:pt x="2550" y="2154"/>
                  </a:cubicBezTo>
                  <a:cubicBezTo>
                    <a:pt x="2688" y="2201"/>
                    <a:pt x="2773" y="2298"/>
                    <a:pt x="2868" y="2406"/>
                  </a:cubicBezTo>
                  <a:cubicBezTo>
                    <a:pt x="2953" y="2550"/>
                    <a:pt x="3037" y="2647"/>
                    <a:pt x="3132" y="2755"/>
                  </a:cubicBezTo>
                  <a:cubicBezTo>
                    <a:pt x="3303" y="2900"/>
                    <a:pt x="3524" y="3008"/>
                    <a:pt x="3704" y="3200"/>
                  </a:cubicBezTo>
                  <a:cubicBezTo>
                    <a:pt x="3789" y="3357"/>
                    <a:pt x="3874" y="3501"/>
                    <a:pt x="4011" y="3549"/>
                  </a:cubicBezTo>
                  <a:cubicBezTo>
                    <a:pt x="4275" y="3657"/>
                    <a:pt x="4361" y="3911"/>
                    <a:pt x="4582" y="4055"/>
                  </a:cubicBezTo>
                  <a:cubicBezTo>
                    <a:pt x="4667" y="4103"/>
                    <a:pt x="4762" y="4151"/>
                    <a:pt x="4805" y="4211"/>
                  </a:cubicBezTo>
                  <a:cubicBezTo>
                    <a:pt x="4985" y="4403"/>
                    <a:pt x="5154" y="4560"/>
                    <a:pt x="5292" y="4752"/>
                  </a:cubicBezTo>
                  <a:cubicBezTo>
                    <a:pt x="5461" y="5006"/>
                    <a:pt x="5683" y="5210"/>
                    <a:pt x="5905" y="5414"/>
                  </a:cubicBezTo>
                  <a:lnTo>
                    <a:pt x="6170" y="5716"/>
                  </a:lnTo>
                  <a:cubicBezTo>
                    <a:pt x="6307" y="5860"/>
                    <a:pt x="6392" y="6064"/>
                    <a:pt x="6573" y="6208"/>
                  </a:cubicBezTo>
                  <a:cubicBezTo>
                    <a:pt x="6879" y="6413"/>
                    <a:pt x="7049" y="6762"/>
                    <a:pt x="7313" y="7063"/>
                  </a:cubicBezTo>
                  <a:cubicBezTo>
                    <a:pt x="7408" y="7219"/>
                    <a:pt x="7578" y="7364"/>
                    <a:pt x="7716" y="7568"/>
                  </a:cubicBezTo>
                  <a:cubicBezTo>
                    <a:pt x="7895" y="7762"/>
                    <a:pt x="8022" y="7965"/>
                    <a:pt x="8202" y="8218"/>
                  </a:cubicBezTo>
                  <a:cubicBezTo>
                    <a:pt x="8244" y="8362"/>
                    <a:pt x="8329" y="8470"/>
                    <a:pt x="8424" y="8567"/>
                  </a:cubicBezTo>
                  <a:cubicBezTo>
                    <a:pt x="8508" y="8664"/>
                    <a:pt x="8593" y="8772"/>
                    <a:pt x="8636" y="8868"/>
                  </a:cubicBezTo>
                  <a:cubicBezTo>
                    <a:pt x="8816" y="9121"/>
                    <a:pt x="8954" y="9373"/>
                    <a:pt x="9080" y="9626"/>
                  </a:cubicBezTo>
                  <a:cubicBezTo>
                    <a:pt x="9302" y="9927"/>
                    <a:pt x="9525" y="10275"/>
                    <a:pt x="9748" y="10624"/>
                  </a:cubicBezTo>
                  <a:cubicBezTo>
                    <a:pt x="10054" y="10974"/>
                    <a:pt x="10181" y="11480"/>
                    <a:pt x="10541" y="11829"/>
                  </a:cubicBezTo>
                  <a:cubicBezTo>
                    <a:pt x="10541" y="11877"/>
                    <a:pt x="10583" y="11924"/>
                    <a:pt x="10583" y="11924"/>
                  </a:cubicBezTo>
                  <a:cubicBezTo>
                    <a:pt x="10541" y="12033"/>
                    <a:pt x="10625" y="12033"/>
                    <a:pt x="10625" y="12081"/>
                  </a:cubicBezTo>
                  <a:cubicBezTo>
                    <a:pt x="10668" y="12226"/>
                    <a:pt x="10805" y="12226"/>
                    <a:pt x="10848" y="12382"/>
                  </a:cubicBezTo>
                  <a:cubicBezTo>
                    <a:pt x="10890" y="12478"/>
                    <a:pt x="10932" y="12634"/>
                    <a:pt x="10975" y="12731"/>
                  </a:cubicBezTo>
                  <a:cubicBezTo>
                    <a:pt x="11062" y="12819"/>
                    <a:pt x="11025" y="13038"/>
                    <a:pt x="11188" y="13038"/>
                  </a:cubicBezTo>
                  <a:cubicBezTo>
                    <a:pt x="11203" y="13038"/>
                    <a:pt x="11220" y="13035"/>
                    <a:pt x="11239" y="13032"/>
                  </a:cubicBezTo>
                  <a:cubicBezTo>
                    <a:pt x="11197" y="13176"/>
                    <a:pt x="11281" y="13236"/>
                    <a:pt x="11376" y="13332"/>
                  </a:cubicBezTo>
                  <a:cubicBezTo>
                    <a:pt x="11419" y="13429"/>
                    <a:pt x="11462" y="13537"/>
                    <a:pt x="11546" y="13634"/>
                  </a:cubicBezTo>
                  <a:cubicBezTo>
                    <a:pt x="11546" y="13682"/>
                    <a:pt x="11546" y="13778"/>
                    <a:pt x="11599" y="13838"/>
                  </a:cubicBezTo>
                  <a:cubicBezTo>
                    <a:pt x="11726" y="14031"/>
                    <a:pt x="11906" y="14283"/>
                    <a:pt x="12033" y="14536"/>
                  </a:cubicBezTo>
                  <a:cubicBezTo>
                    <a:pt x="12129" y="14632"/>
                    <a:pt x="12170" y="14680"/>
                    <a:pt x="12213" y="14788"/>
                  </a:cubicBezTo>
                  <a:cubicBezTo>
                    <a:pt x="12298" y="15041"/>
                    <a:pt x="12436" y="15234"/>
                    <a:pt x="12562" y="15439"/>
                  </a:cubicBezTo>
                  <a:cubicBezTo>
                    <a:pt x="12657" y="15642"/>
                    <a:pt x="12784" y="15836"/>
                    <a:pt x="12921" y="16040"/>
                  </a:cubicBezTo>
                  <a:lnTo>
                    <a:pt x="12869" y="16040"/>
                  </a:lnTo>
                  <a:cubicBezTo>
                    <a:pt x="12964" y="16088"/>
                    <a:pt x="13049" y="16136"/>
                    <a:pt x="13133" y="16185"/>
                  </a:cubicBezTo>
                  <a:cubicBezTo>
                    <a:pt x="13229" y="16293"/>
                    <a:pt x="13313" y="16437"/>
                    <a:pt x="13398" y="16593"/>
                  </a:cubicBezTo>
                  <a:cubicBezTo>
                    <a:pt x="13356" y="16642"/>
                    <a:pt x="13356" y="16690"/>
                    <a:pt x="13356" y="16690"/>
                  </a:cubicBezTo>
                  <a:cubicBezTo>
                    <a:pt x="13398" y="16738"/>
                    <a:pt x="13398" y="16846"/>
                    <a:pt x="13451" y="16846"/>
                  </a:cubicBezTo>
                  <a:cubicBezTo>
                    <a:pt x="13663" y="16990"/>
                    <a:pt x="13758" y="17244"/>
                    <a:pt x="13885" y="17447"/>
                  </a:cubicBezTo>
                  <a:cubicBezTo>
                    <a:pt x="13927" y="17544"/>
                    <a:pt x="14023" y="17641"/>
                    <a:pt x="14107" y="17749"/>
                  </a:cubicBezTo>
                  <a:cubicBezTo>
                    <a:pt x="14330" y="17990"/>
                    <a:pt x="14551" y="18193"/>
                    <a:pt x="14774" y="18447"/>
                  </a:cubicBezTo>
                  <a:cubicBezTo>
                    <a:pt x="14943" y="18699"/>
                    <a:pt x="15165" y="18844"/>
                    <a:pt x="15345" y="19096"/>
                  </a:cubicBezTo>
                  <a:lnTo>
                    <a:pt x="15430" y="19096"/>
                  </a:lnTo>
                  <a:cubicBezTo>
                    <a:pt x="15473" y="19193"/>
                    <a:pt x="15514" y="19301"/>
                    <a:pt x="15568" y="19349"/>
                  </a:cubicBezTo>
                  <a:cubicBezTo>
                    <a:pt x="15737" y="19554"/>
                    <a:pt x="15959" y="19698"/>
                    <a:pt x="16181" y="19903"/>
                  </a:cubicBezTo>
                  <a:cubicBezTo>
                    <a:pt x="16362" y="20047"/>
                    <a:pt x="16573" y="20252"/>
                    <a:pt x="16752" y="20396"/>
                  </a:cubicBezTo>
                  <a:cubicBezTo>
                    <a:pt x="16933" y="20552"/>
                    <a:pt x="17102" y="20649"/>
                    <a:pt x="17325" y="20757"/>
                  </a:cubicBezTo>
                  <a:cubicBezTo>
                    <a:pt x="17420" y="20805"/>
                    <a:pt x="17505" y="20854"/>
                    <a:pt x="17546" y="20901"/>
                  </a:cubicBezTo>
                  <a:lnTo>
                    <a:pt x="17726" y="20901"/>
                  </a:lnTo>
                  <a:cubicBezTo>
                    <a:pt x="17949" y="21106"/>
                    <a:pt x="18161" y="21250"/>
                    <a:pt x="18382" y="21298"/>
                  </a:cubicBezTo>
                  <a:cubicBezTo>
                    <a:pt x="18563" y="21298"/>
                    <a:pt x="18784" y="21359"/>
                    <a:pt x="18955" y="21406"/>
                  </a:cubicBezTo>
                  <a:cubicBezTo>
                    <a:pt x="19219" y="21552"/>
                    <a:pt x="19537" y="21406"/>
                    <a:pt x="19801" y="21600"/>
                  </a:cubicBezTo>
                  <a:cubicBezTo>
                    <a:pt x="19843" y="21552"/>
                    <a:pt x="19843" y="21503"/>
                    <a:pt x="19885" y="21455"/>
                  </a:cubicBezTo>
                  <a:lnTo>
                    <a:pt x="19885" y="21503"/>
                  </a:lnTo>
                  <a:lnTo>
                    <a:pt x="20234" y="21503"/>
                  </a:lnTo>
                  <a:cubicBezTo>
                    <a:pt x="20457" y="21455"/>
                    <a:pt x="20637" y="21406"/>
                    <a:pt x="20806" y="21203"/>
                  </a:cubicBezTo>
                  <a:cubicBezTo>
                    <a:pt x="20859" y="21154"/>
                    <a:pt x="20944" y="21106"/>
                    <a:pt x="21070" y="20998"/>
                  </a:cubicBezTo>
                  <a:cubicBezTo>
                    <a:pt x="21431" y="20347"/>
                    <a:pt x="21600" y="19601"/>
                    <a:pt x="21388" y="18796"/>
                  </a:cubicBezTo>
                  <a:cubicBezTo>
                    <a:pt x="21335" y="18844"/>
                    <a:pt x="21293" y="18844"/>
                    <a:pt x="21293" y="18844"/>
                  </a:cubicBezTo>
                  <a:cubicBezTo>
                    <a:pt x="21251" y="19493"/>
                    <a:pt x="21124" y="20095"/>
                    <a:pt x="20944" y="20396"/>
                  </a:cubicBezTo>
                  <a:cubicBezTo>
                    <a:pt x="20901" y="20347"/>
                    <a:pt x="20859" y="20347"/>
                    <a:pt x="20859" y="20300"/>
                  </a:cubicBezTo>
                  <a:cubicBezTo>
                    <a:pt x="20721" y="20457"/>
                    <a:pt x="20594" y="20601"/>
                    <a:pt x="20457" y="20697"/>
                  </a:cubicBezTo>
                  <a:cubicBezTo>
                    <a:pt x="20330" y="20757"/>
                    <a:pt x="20234" y="20805"/>
                    <a:pt x="20108" y="20901"/>
                  </a:cubicBezTo>
                  <a:cubicBezTo>
                    <a:pt x="19885" y="20901"/>
                    <a:pt x="19843" y="20901"/>
                    <a:pt x="19663" y="21106"/>
                  </a:cubicBezTo>
                  <a:cubicBezTo>
                    <a:pt x="19578" y="21106"/>
                    <a:pt x="19440" y="21057"/>
                    <a:pt x="19356" y="21057"/>
                  </a:cubicBezTo>
                  <a:cubicBezTo>
                    <a:pt x="19176" y="20998"/>
                    <a:pt x="19050" y="20949"/>
                    <a:pt x="18869" y="20949"/>
                  </a:cubicBezTo>
                  <a:cubicBezTo>
                    <a:pt x="18784" y="20949"/>
                    <a:pt x="18743" y="20901"/>
                    <a:pt x="18647" y="20805"/>
                  </a:cubicBezTo>
                  <a:cubicBezTo>
                    <a:pt x="18590" y="20668"/>
                    <a:pt x="18491" y="20601"/>
                    <a:pt x="18380" y="20601"/>
                  </a:cubicBezTo>
                  <a:cubicBezTo>
                    <a:pt x="18326" y="20601"/>
                    <a:pt x="18269" y="20617"/>
                    <a:pt x="18213" y="20649"/>
                  </a:cubicBezTo>
                  <a:cubicBezTo>
                    <a:pt x="18033" y="20601"/>
                    <a:pt x="17853" y="20552"/>
                    <a:pt x="17684" y="20457"/>
                  </a:cubicBezTo>
                  <a:cubicBezTo>
                    <a:pt x="17631" y="20457"/>
                    <a:pt x="17546" y="20396"/>
                    <a:pt x="17546" y="20300"/>
                  </a:cubicBezTo>
                  <a:cubicBezTo>
                    <a:pt x="17462" y="20095"/>
                    <a:pt x="17282" y="19999"/>
                    <a:pt x="17102" y="19951"/>
                  </a:cubicBezTo>
                  <a:lnTo>
                    <a:pt x="17102" y="20155"/>
                  </a:lnTo>
                  <a:cubicBezTo>
                    <a:pt x="16752" y="19903"/>
                    <a:pt x="16446" y="19650"/>
                    <a:pt x="16139" y="19398"/>
                  </a:cubicBezTo>
                  <a:cubicBezTo>
                    <a:pt x="16181" y="19349"/>
                    <a:pt x="16181" y="19301"/>
                    <a:pt x="16181" y="19301"/>
                  </a:cubicBezTo>
                  <a:cubicBezTo>
                    <a:pt x="16044" y="19193"/>
                    <a:pt x="15959" y="19193"/>
                    <a:pt x="15875" y="19096"/>
                  </a:cubicBezTo>
                  <a:cubicBezTo>
                    <a:pt x="15832" y="19049"/>
                    <a:pt x="15832" y="18892"/>
                    <a:pt x="15832" y="18796"/>
                  </a:cubicBezTo>
                  <a:cubicBezTo>
                    <a:pt x="15737" y="18796"/>
                    <a:pt x="15694" y="18747"/>
                    <a:pt x="15610" y="18747"/>
                  </a:cubicBezTo>
                  <a:cubicBezTo>
                    <a:pt x="15514" y="18652"/>
                    <a:pt x="15430" y="18591"/>
                    <a:pt x="15345" y="18495"/>
                  </a:cubicBezTo>
                  <a:lnTo>
                    <a:pt x="15345" y="18398"/>
                  </a:lnTo>
                  <a:lnTo>
                    <a:pt x="15123" y="18146"/>
                  </a:lnTo>
                  <a:cubicBezTo>
                    <a:pt x="15038" y="18049"/>
                    <a:pt x="14943" y="17941"/>
                    <a:pt x="14817" y="17893"/>
                  </a:cubicBezTo>
                  <a:cubicBezTo>
                    <a:pt x="14594" y="17797"/>
                    <a:pt x="14551" y="17496"/>
                    <a:pt x="14371" y="17291"/>
                  </a:cubicBezTo>
                  <a:cubicBezTo>
                    <a:pt x="14330" y="17195"/>
                    <a:pt x="14287" y="17039"/>
                    <a:pt x="14245" y="16895"/>
                  </a:cubicBezTo>
                  <a:cubicBezTo>
                    <a:pt x="14192" y="16942"/>
                    <a:pt x="14192" y="16942"/>
                    <a:pt x="14150" y="16942"/>
                  </a:cubicBezTo>
                  <a:cubicBezTo>
                    <a:pt x="14192" y="16990"/>
                    <a:pt x="14192" y="17039"/>
                    <a:pt x="14245" y="17087"/>
                  </a:cubicBezTo>
                  <a:lnTo>
                    <a:pt x="14192" y="17147"/>
                  </a:lnTo>
                  <a:cubicBezTo>
                    <a:pt x="14107" y="17039"/>
                    <a:pt x="14023" y="16942"/>
                    <a:pt x="13980" y="16846"/>
                  </a:cubicBezTo>
                  <a:cubicBezTo>
                    <a:pt x="13663" y="16485"/>
                    <a:pt x="13451" y="16136"/>
                    <a:pt x="13313" y="15691"/>
                  </a:cubicBezTo>
                  <a:cubicBezTo>
                    <a:pt x="13271" y="15739"/>
                    <a:pt x="13271" y="15739"/>
                    <a:pt x="13229" y="15788"/>
                  </a:cubicBezTo>
                  <a:cubicBezTo>
                    <a:pt x="12921" y="15390"/>
                    <a:pt x="12657" y="14981"/>
                    <a:pt x="12477" y="14536"/>
                  </a:cubicBezTo>
                  <a:cubicBezTo>
                    <a:pt x="12393" y="14283"/>
                    <a:pt x="12213" y="14078"/>
                    <a:pt x="12033" y="13886"/>
                  </a:cubicBezTo>
                  <a:cubicBezTo>
                    <a:pt x="11990" y="13778"/>
                    <a:pt x="11906" y="13682"/>
                    <a:pt x="11863" y="13585"/>
                  </a:cubicBezTo>
                  <a:cubicBezTo>
                    <a:pt x="11768" y="13429"/>
                    <a:pt x="11642" y="13236"/>
                    <a:pt x="11546" y="13080"/>
                  </a:cubicBezTo>
                  <a:cubicBezTo>
                    <a:pt x="11419" y="12827"/>
                    <a:pt x="11239" y="12634"/>
                    <a:pt x="11112" y="12382"/>
                  </a:cubicBezTo>
                  <a:cubicBezTo>
                    <a:pt x="10932" y="11973"/>
                    <a:pt x="10668" y="11672"/>
                    <a:pt x="10541" y="11226"/>
                  </a:cubicBezTo>
                  <a:cubicBezTo>
                    <a:pt x="10541" y="11178"/>
                    <a:pt x="10488" y="11131"/>
                    <a:pt x="10445" y="11070"/>
                  </a:cubicBezTo>
                  <a:cubicBezTo>
                    <a:pt x="10361" y="10974"/>
                    <a:pt x="10276" y="10878"/>
                    <a:pt x="10138" y="10829"/>
                  </a:cubicBezTo>
                  <a:cubicBezTo>
                    <a:pt x="10054" y="10721"/>
                    <a:pt x="10054" y="10577"/>
                    <a:pt x="10096" y="10468"/>
                  </a:cubicBezTo>
                  <a:cubicBezTo>
                    <a:pt x="9958" y="10372"/>
                    <a:pt x="9832" y="10275"/>
                    <a:pt x="9789" y="10072"/>
                  </a:cubicBezTo>
                  <a:cubicBezTo>
                    <a:pt x="9694" y="9927"/>
                    <a:pt x="9610" y="9723"/>
                    <a:pt x="9482" y="9565"/>
                  </a:cubicBezTo>
                  <a:cubicBezTo>
                    <a:pt x="9387" y="9518"/>
                    <a:pt x="9345" y="9470"/>
                    <a:pt x="9302" y="9421"/>
                  </a:cubicBezTo>
                  <a:cubicBezTo>
                    <a:pt x="9080" y="9073"/>
                    <a:pt x="8816" y="8772"/>
                    <a:pt x="8636" y="8470"/>
                  </a:cubicBezTo>
                  <a:cubicBezTo>
                    <a:pt x="8371" y="7965"/>
                    <a:pt x="8022" y="7568"/>
                    <a:pt x="7716" y="7159"/>
                  </a:cubicBezTo>
                  <a:cubicBezTo>
                    <a:pt x="7578" y="6967"/>
                    <a:pt x="7408" y="6811"/>
                    <a:pt x="7270" y="6665"/>
                  </a:cubicBezTo>
                  <a:cubicBezTo>
                    <a:pt x="7186" y="6509"/>
                    <a:pt x="7049" y="6365"/>
                    <a:pt x="6963" y="6257"/>
                  </a:cubicBezTo>
                  <a:cubicBezTo>
                    <a:pt x="6657" y="5956"/>
                    <a:pt x="6392" y="5716"/>
                    <a:pt x="6170" y="5306"/>
                  </a:cubicBezTo>
                  <a:cubicBezTo>
                    <a:pt x="6128" y="5258"/>
                    <a:pt x="6086" y="5210"/>
                    <a:pt x="6043" y="5162"/>
                  </a:cubicBezTo>
                  <a:cubicBezTo>
                    <a:pt x="5905" y="5054"/>
                    <a:pt x="5820" y="4957"/>
                    <a:pt x="5725" y="4862"/>
                  </a:cubicBezTo>
                  <a:cubicBezTo>
                    <a:pt x="5683" y="4813"/>
                    <a:pt x="5641" y="4813"/>
                    <a:pt x="5599" y="4752"/>
                  </a:cubicBezTo>
                  <a:cubicBezTo>
                    <a:pt x="5292" y="4355"/>
                    <a:pt x="4889" y="4006"/>
                    <a:pt x="4498" y="3706"/>
                  </a:cubicBezTo>
                  <a:cubicBezTo>
                    <a:pt x="4234" y="3452"/>
                    <a:pt x="4011" y="3200"/>
                    <a:pt x="3747" y="3008"/>
                  </a:cubicBezTo>
                  <a:cubicBezTo>
                    <a:pt x="3567" y="2803"/>
                    <a:pt x="3344" y="2598"/>
                    <a:pt x="3175" y="2406"/>
                  </a:cubicBezTo>
                  <a:cubicBezTo>
                    <a:pt x="2953" y="2201"/>
                    <a:pt x="2688" y="2045"/>
                    <a:pt x="2466" y="1805"/>
                  </a:cubicBezTo>
                  <a:cubicBezTo>
                    <a:pt x="2244" y="1600"/>
                    <a:pt x="2022" y="1444"/>
                    <a:pt x="1810" y="1299"/>
                  </a:cubicBezTo>
                  <a:cubicBezTo>
                    <a:pt x="1450" y="998"/>
                    <a:pt x="1143" y="746"/>
                    <a:pt x="836" y="444"/>
                  </a:cubicBezTo>
                  <a:cubicBezTo>
                    <a:pt x="572" y="192"/>
                    <a:pt x="307" y="47"/>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4" name="Google Shape;815;p4"/>
            <p:cNvSpPr/>
            <p:nvPr/>
          </p:nvSpPr>
          <p:spPr>
            <a:xfrm flipH="1">
              <a:off x="88232" y="397139"/>
              <a:ext cx="700121" cy="564272"/>
            </a:xfrm>
            <a:custGeom>
              <a:avLst/>
              <a:gdLst/>
              <a:ahLst/>
              <a:cxnLst>
                <a:cxn ang="0">
                  <a:pos x="wd2" y="hd2"/>
                </a:cxn>
                <a:cxn ang="5400000">
                  <a:pos x="wd2" y="hd2"/>
                </a:cxn>
                <a:cxn ang="10800000">
                  <a:pos x="wd2" y="hd2"/>
                </a:cxn>
                <a:cxn ang="16200000">
                  <a:pos x="wd2" y="hd2"/>
                </a:cxn>
              </a:cxnLst>
              <a:rect l="0" t="0" r="r" b="b"/>
              <a:pathLst>
                <a:path w="21565" h="21600" extrusionOk="0">
                  <a:moveTo>
                    <a:pt x="119" y="0"/>
                  </a:moveTo>
                  <a:cubicBezTo>
                    <a:pt x="79" y="0"/>
                    <a:pt x="37" y="16"/>
                    <a:pt x="0" y="16"/>
                  </a:cubicBezTo>
                  <a:cubicBezTo>
                    <a:pt x="36" y="62"/>
                    <a:pt x="36" y="151"/>
                    <a:pt x="72" y="151"/>
                  </a:cubicBezTo>
                  <a:cubicBezTo>
                    <a:pt x="298" y="196"/>
                    <a:pt x="526" y="343"/>
                    <a:pt x="715" y="433"/>
                  </a:cubicBezTo>
                  <a:cubicBezTo>
                    <a:pt x="1015" y="624"/>
                    <a:pt x="1287" y="760"/>
                    <a:pt x="1550" y="996"/>
                  </a:cubicBezTo>
                  <a:cubicBezTo>
                    <a:pt x="1694" y="1142"/>
                    <a:pt x="1885" y="1278"/>
                    <a:pt x="2039" y="1425"/>
                  </a:cubicBezTo>
                  <a:cubicBezTo>
                    <a:pt x="2266" y="1605"/>
                    <a:pt x="2529" y="1706"/>
                    <a:pt x="2718" y="1932"/>
                  </a:cubicBezTo>
                  <a:cubicBezTo>
                    <a:pt x="2828" y="2078"/>
                    <a:pt x="2946" y="2213"/>
                    <a:pt x="3054" y="2314"/>
                  </a:cubicBezTo>
                  <a:cubicBezTo>
                    <a:pt x="3280" y="2494"/>
                    <a:pt x="3471" y="2686"/>
                    <a:pt x="3698" y="2878"/>
                  </a:cubicBezTo>
                  <a:cubicBezTo>
                    <a:pt x="3815" y="2967"/>
                    <a:pt x="3960" y="3113"/>
                    <a:pt x="4115" y="3249"/>
                  </a:cubicBezTo>
                  <a:cubicBezTo>
                    <a:pt x="4341" y="3485"/>
                    <a:pt x="4568" y="3677"/>
                    <a:pt x="4794" y="3903"/>
                  </a:cubicBezTo>
                  <a:cubicBezTo>
                    <a:pt x="5057" y="4184"/>
                    <a:pt x="5285" y="4466"/>
                    <a:pt x="5547" y="4702"/>
                  </a:cubicBezTo>
                  <a:cubicBezTo>
                    <a:pt x="5629" y="4803"/>
                    <a:pt x="5737" y="4894"/>
                    <a:pt x="5818" y="4985"/>
                  </a:cubicBezTo>
                  <a:cubicBezTo>
                    <a:pt x="6082" y="5266"/>
                    <a:pt x="6345" y="5547"/>
                    <a:pt x="6608" y="5874"/>
                  </a:cubicBezTo>
                  <a:cubicBezTo>
                    <a:pt x="6643" y="5931"/>
                    <a:pt x="6680" y="5976"/>
                    <a:pt x="6726" y="6020"/>
                  </a:cubicBezTo>
                  <a:cubicBezTo>
                    <a:pt x="6907" y="6212"/>
                    <a:pt x="7097" y="6392"/>
                    <a:pt x="7251" y="6629"/>
                  </a:cubicBezTo>
                  <a:cubicBezTo>
                    <a:pt x="7251" y="6718"/>
                    <a:pt x="7288" y="6775"/>
                    <a:pt x="7323" y="6775"/>
                  </a:cubicBezTo>
                  <a:cubicBezTo>
                    <a:pt x="7477" y="6956"/>
                    <a:pt x="7632" y="7102"/>
                    <a:pt x="7777" y="7282"/>
                  </a:cubicBezTo>
                  <a:cubicBezTo>
                    <a:pt x="8039" y="7620"/>
                    <a:pt x="8267" y="7947"/>
                    <a:pt x="8493" y="8273"/>
                  </a:cubicBezTo>
                  <a:cubicBezTo>
                    <a:pt x="8719" y="8600"/>
                    <a:pt x="8947" y="8927"/>
                    <a:pt x="9136" y="9253"/>
                  </a:cubicBezTo>
                  <a:cubicBezTo>
                    <a:pt x="9363" y="9591"/>
                    <a:pt x="9553" y="9963"/>
                    <a:pt x="9780" y="10290"/>
                  </a:cubicBezTo>
                  <a:cubicBezTo>
                    <a:pt x="9816" y="10379"/>
                    <a:pt x="9898" y="10482"/>
                    <a:pt x="9971" y="10616"/>
                  </a:cubicBezTo>
                  <a:cubicBezTo>
                    <a:pt x="10125" y="10853"/>
                    <a:pt x="10233" y="11135"/>
                    <a:pt x="10388" y="11416"/>
                  </a:cubicBezTo>
                  <a:cubicBezTo>
                    <a:pt x="10460" y="11562"/>
                    <a:pt x="10577" y="11698"/>
                    <a:pt x="10650" y="11845"/>
                  </a:cubicBezTo>
                  <a:cubicBezTo>
                    <a:pt x="10913" y="12407"/>
                    <a:pt x="11212" y="12914"/>
                    <a:pt x="11485" y="13432"/>
                  </a:cubicBezTo>
                  <a:cubicBezTo>
                    <a:pt x="11593" y="13624"/>
                    <a:pt x="11665" y="13861"/>
                    <a:pt x="11747" y="14041"/>
                  </a:cubicBezTo>
                  <a:cubicBezTo>
                    <a:pt x="11892" y="14323"/>
                    <a:pt x="12047" y="14560"/>
                    <a:pt x="12164" y="14796"/>
                  </a:cubicBezTo>
                  <a:cubicBezTo>
                    <a:pt x="12273" y="14942"/>
                    <a:pt x="12345" y="15033"/>
                    <a:pt x="12427" y="15167"/>
                  </a:cubicBezTo>
                  <a:cubicBezTo>
                    <a:pt x="12725" y="15731"/>
                    <a:pt x="13025" y="16294"/>
                    <a:pt x="13370" y="16857"/>
                  </a:cubicBezTo>
                  <a:cubicBezTo>
                    <a:pt x="13669" y="17330"/>
                    <a:pt x="14013" y="17758"/>
                    <a:pt x="14349" y="18175"/>
                  </a:cubicBezTo>
                  <a:cubicBezTo>
                    <a:pt x="14657" y="18603"/>
                    <a:pt x="15029" y="19020"/>
                    <a:pt x="15373" y="19448"/>
                  </a:cubicBezTo>
                  <a:cubicBezTo>
                    <a:pt x="15636" y="19730"/>
                    <a:pt x="15935" y="19956"/>
                    <a:pt x="16243" y="20237"/>
                  </a:cubicBezTo>
                  <a:cubicBezTo>
                    <a:pt x="16315" y="20338"/>
                    <a:pt x="16387" y="20383"/>
                    <a:pt x="16470" y="20429"/>
                  </a:cubicBezTo>
                  <a:cubicBezTo>
                    <a:pt x="16696" y="20619"/>
                    <a:pt x="16922" y="20800"/>
                    <a:pt x="17150" y="20947"/>
                  </a:cubicBezTo>
                  <a:cubicBezTo>
                    <a:pt x="17331" y="21082"/>
                    <a:pt x="17557" y="21137"/>
                    <a:pt x="17784" y="21273"/>
                  </a:cubicBezTo>
                  <a:cubicBezTo>
                    <a:pt x="18164" y="21464"/>
                    <a:pt x="18545" y="21555"/>
                    <a:pt x="18962" y="21600"/>
                  </a:cubicBezTo>
                  <a:lnTo>
                    <a:pt x="19524" y="21600"/>
                  </a:lnTo>
                  <a:cubicBezTo>
                    <a:pt x="19787" y="21600"/>
                    <a:pt x="19978" y="21509"/>
                    <a:pt x="20204" y="21464"/>
                  </a:cubicBezTo>
                  <a:cubicBezTo>
                    <a:pt x="20431" y="21363"/>
                    <a:pt x="20621" y="21183"/>
                    <a:pt x="20812" y="20991"/>
                  </a:cubicBezTo>
                  <a:cubicBezTo>
                    <a:pt x="21146" y="20619"/>
                    <a:pt x="21409" y="20146"/>
                    <a:pt x="21492" y="19584"/>
                  </a:cubicBezTo>
                  <a:cubicBezTo>
                    <a:pt x="21492" y="19448"/>
                    <a:pt x="21492" y="19301"/>
                    <a:pt x="21527" y="19166"/>
                  </a:cubicBezTo>
                  <a:cubicBezTo>
                    <a:pt x="21600" y="18783"/>
                    <a:pt x="21564" y="18412"/>
                    <a:pt x="21455" y="18084"/>
                  </a:cubicBezTo>
                  <a:cubicBezTo>
                    <a:pt x="21374" y="18220"/>
                    <a:pt x="21337" y="18367"/>
                    <a:pt x="21374" y="18547"/>
                  </a:cubicBezTo>
                  <a:cubicBezTo>
                    <a:pt x="21374" y="18603"/>
                    <a:pt x="21409" y="18648"/>
                    <a:pt x="21409" y="18693"/>
                  </a:cubicBezTo>
                  <a:cubicBezTo>
                    <a:pt x="21374" y="18929"/>
                    <a:pt x="21337" y="19166"/>
                    <a:pt x="21301" y="19392"/>
                  </a:cubicBezTo>
                  <a:cubicBezTo>
                    <a:pt x="21264" y="19538"/>
                    <a:pt x="21229" y="19730"/>
                    <a:pt x="21183" y="19910"/>
                  </a:cubicBezTo>
                  <a:cubicBezTo>
                    <a:pt x="21038" y="20338"/>
                    <a:pt x="20775" y="20710"/>
                    <a:pt x="20431" y="20947"/>
                  </a:cubicBezTo>
                  <a:cubicBezTo>
                    <a:pt x="20277" y="21082"/>
                    <a:pt x="20167" y="21137"/>
                    <a:pt x="20014" y="21183"/>
                  </a:cubicBezTo>
                  <a:cubicBezTo>
                    <a:pt x="19941" y="21228"/>
                    <a:pt x="19869" y="21228"/>
                    <a:pt x="19787" y="21228"/>
                  </a:cubicBezTo>
                  <a:cubicBezTo>
                    <a:pt x="19524" y="21318"/>
                    <a:pt x="19261" y="21318"/>
                    <a:pt x="18998" y="21318"/>
                  </a:cubicBezTo>
                  <a:cubicBezTo>
                    <a:pt x="18654" y="21228"/>
                    <a:pt x="18355" y="21137"/>
                    <a:pt x="18011" y="20991"/>
                  </a:cubicBezTo>
                  <a:cubicBezTo>
                    <a:pt x="17865" y="20947"/>
                    <a:pt x="17747" y="20800"/>
                    <a:pt x="17602" y="20755"/>
                  </a:cubicBezTo>
                  <a:cubicBezTo>
                    <a:pt x="17295" y="20619"/>
                    <a:pt x="16995" y="20518"/>
                    <a:pt x="16733" y="20293"/>
                  </a:cubicBezTo>
                  <a:cubicBezTo>
                    <a:pt x="16279" y="19956"/>
                    <a:pt x="15862" y="19584"/>
                    <a:pt x="15481" y="19111"/>
                  </a:cubicBezTo>
                  <a:cubicBezTo>
                    <a:pt x="15219" y="18828"/>
                    <a:pt x="14992" y="18502"/>
                    <a:pt x="14729" y="18175"/>
                  </a:cubicBezTo>
                  <a:cubicBezTo>
                    <a:pt x="14693" y="18130"/>
                    <a:pt x="14657" y="18084"/>
                    <a:pt x="14612" y="18084"/>
                  </a:cubicBezTo>
                  <a:cubicBezTo>
                    <a:pt x="14575" y="17983"/>
                    <a:pt x="14502" y="17938"/>
                    <a:pt x="14430" y="17849"/>
                  </a:cubicBezTo>
                  <a:cubicBezTo>
                    <a:pt x="14203" y="17567"/>
                    <a:pt x="14013" y="17241"/>
                    <a:pt x="13787" y="16958"/>
                  </a:cubicBezTo>
                  <a:cubicBezTo>
                    <a:pt x="13669" y="16767"/>
                    <a:pt x="13560" y="16632"/>
                    <a:pt x="13478" y="16440"/>
                  </a:cubicBezTo>
                  <a:cubicBezTo>
                    <a:pt x="13405" y="16249"/>
                    <a:pt x="13333" y="16159"/>
                    <a:pt x="13252" y="16068"/>
                  </a:cubicBezTo>
                  <a:cubicBezTo>
                    <a:pt x="13215" y="16012"/>
                    <a:pt x="13179" y="16012"/>
                    <a:pt x="13143" y="15967"/>
                  </a:cubicBezTo>
                  <a:cubicBezTo>
                    <a:pt x="13025" y="15731"/>
                    <a:pt x="12880" y="15506"/>
                    <a:pt x="12762" y="15269"/>
                  </a:cubicBezTo>
                  <a:cubicBezTo>
                    <a:pt x="12427" y="14706"/>
                    <a:pt x="12119" y="14097"/>
                    <a:pt x="11819" y="13478"/>
                  </a:cubicBezTo>
                  <a:cubicBezTo>
                    <a:pt x="11593" y="13106"/>
                    <a:pt x="11402" y="12779"/>
                    <a:pt x="11212" y="12407"/>
                  </a:cubicBezTo>
                  <a:cubicBezTo>
                    <a:pt x="11103" y="12216"/>
                    <a:pt x="11031" y="12025"/>
                    <a:pt x="10913" y="11845"/>
                  </a:cubicBezTo>
                  <a:cubicBezTo>
                    <a:pt x="10877" y="11698"/>
                    <a:pt x="10805" y="11562"/>
                    <a:pt x="10722" y="11461"/>
                  </a:cubicBezTo>
                  <a:cubicBezTo>
                    <a:pt x="10533" y="11180"/>
                    <a:pt x="10351" y="10943"/>
                    <a:pt x="10270" y="10616"/>
                  </a:cubicBezTo>
                  <a:cubicBezTo>
                    <a:pt x="10197" y="10436"/>
                    <a:pt x="10079" y="10290"/>
                    <a:pt x="9971" y="10098"/>
                  </a:cubicBezTo>
                  <a:lnTo>
                    <a:pt x="9708" y="9771"/>
                  </a:lnTo>
                  <a:cubicBezTo>
                    <a:pt x="9553" y="9490"/>
                    <a:pt x="9363" y="9208"/>
                    <a:pt x="9218" y="8927"/>
                  </a:cubicBezTo>
                  <a:cubicBezTo>
                    <a:pt x="9064" y="8691"/>
                    <a:pt x="8910" y="8408"/>
                    <a:pt x="8765" y="8228"/>
                  </a:cubicBezTo>
                  <a:cubicBezTo>
                    <a:pt x="8611" y="7992"/>
                    <a:pt x="8420" y="7800"/>
                    <a:pt x="8267" y="7563"/>
                  </a:cubicBezTo>
                  <a:cubicBezTo>
                    <a:pt x="8157" y="7383"/>
                    <a:pt x="8003" y="7237"/>
                    <a:pt x="7858" y="7057"/>
                  </a:cubicBezTo>
                  <a:cubicBezTo>
                    <a:pt x="7740" y="6865"/>
                    <a:pt x="7587" y="6718"/>
                    <a:pt x="7477" y="6584"/>
                  </a:cubicBezTo>
                  <a:cubicBezTo>
                    <a:pt x="7323" y="6392"/>
                    <a:pt x="7178" y="6156"/>
                    <a:pt x="7025" y="5976"/>
                  </a:cubicBezTo>
                  <a:cubicBezTo>
                    <a:pt x="6798" y="5693"/>
                    <a:pt x="6535" y="5412"/>
                    <a:pt x="6308" y="5175"/>
                  </a:cubicBezTo>
                  <a:cubicBezTo>
                    <a:pt x="6272" y="5131"/>
                    <a:pt x="6227" y="5029"/>
                    <a:pt x="6191" y="5029"/>
                  </a:cubicBezTo>
                  <a:cubicBezTo>
                    <a:pt x="5891" y="4702"/>
                    <a:pt x="5592" y="4421"/>
                    <a:pt x="5285" y="4140"/>
                  </a:cubicBezTo>
                  <a:cubicBezTo>
                    <a:pt x="5057" y="3903"/>
                    <a:pt x="4831" y="3677"/>
                    <a:pt x="4605" y="3441"/>
                  </a:cubicBezTo>
                  <a:cubicBezTo>
                    <a:pt x="4414" y="3249"/>
                    <a:pt x="4232" y="3113"/>
                    <a:pt x="4043" y="2923"/>
                  </a:cubicBezTo>
                  <a:cubicBezTo>
                    <a:pt x="3852" y="2731"/>
                    <a:pt x="3626" y="2551"/>
                    <a:pt x="3398" y="2359"/>
                  </a:cubicBezTo>
                  <a:cubicBezTo>
                    <a:pt x="3136" y="2078"/>
                    <a:pt x="2873" y="1841"/>
                    <a:pt x="2601" y="1605"/>
                  </a:cubicBezTo>
                  <a:cubicBezTo>
                    <a:pt x="2492" y="1469"/>
                    <a:pt x="2338" y="1368"/>
                    <a:pt x="2229" y="1278"/>
                  </a:cubicBezTo>
                  <a:cubicBezTo>
                    <a:pt x="2193" y="1278"/>
                    <a:pt x="2148" y="1233"/>
                    <a:pt x="2112" y="1233"/>
                  </a:cubicBezTo>
                  <a:cubicBezTo>
                    <a:pt x="1849" y="1041"/>
                    <a:pt x="1586" y="804"/>
                    <a:pt x="1323" y="624"/>
                  </a:cubicBezTo>
                  <a:cubicBezTo>
                    <a:pt x="1060" y="433"/>
                    <a:pt x="715" y="242"/>
                    <a:pt x="416" y="106"/>
                  </a:cubicBezTo>
                  <a:cubicBezTo>
                    <a:pt x="398" y="84"/>
                    <a:pt x="360" y="84"/>
                    <a:pt x="322" y="84"/>
                  </a:cubicBezTo>
                  <a:cubicBezTo>
                    <a:pt x="282" y="84"/>
                    <a:pt x="244" y="84"/>
                    <a:pt x="226" y="62"/>
                  </a:cubicBezTo>
                  <a:cubicBezTo>
                    <a:pt x="192" y="13"/>
                    <a:pt x="155" y="0"/>
                    <a:pt x="11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5" name="Google Shape;816;p4"/>
            <p:cNvSpPr/>
            <p:nvPr/>
          </p:nvSpPr>
          <p:spPr>
            <a:xfrm flipH="1">
              <a:off x="122709" y="711274"/>
              <a:ext cx="360496" cy="2895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97"/>
                    <a:pt x="0" y="285"/>
                    <a:pt x="89" y="371"/>
                  </a:cubicBezTo>
                  <a:cubicBezTo>
                    <a:pt x="229" y="636"/>
                    <a:pt x="440" y="922"/>
                    <a:pt x="600" y="1184"/>
                  </a:cubicBezTo>
                  <a:cubicBezTo>
                    <a:pt x="970" y="1843"/>
                    <a:pt x="1182" y="2391"/>
                    <a:pt x="1481" y="2942"/>
                  </a:cubicBezTo>
                  <a:cubicBezTo>
                    <a:pt x="1623" y="3293"/>
                    <a:pt x="1763" y="3664"/>
                    <a:pt x="1992" y="3929"/>
                  </a:cubicBezTo>
                  <a:cubicBezTo>
                    <a:pt x="2363" y="4389"/>
                    <a:pt x="2505" y="4939"/>
                    <a:pt x="2734" y="5576"/>
                  </a:cubicBezTo>
                  <a:cubicBezTo>
                    <a:pt x="2734" y="5576"/>
                    <a:pt x="2803" y="5576"/>
                    <a:pt x="2874" y="5487"/>
                  </a:cubicBezTo>
                  <a:cubicBezTo>
                    <a:pt x="2945" y="5684"/>
                    <a:pt x="2945" y="5773"/>
                    <a:pt x="3016" y="5861"/>
                  </a:cubicBezTo>
                  <a:cubicBezTo>
                    <a:pt x="3016" y="5947"/>
                    <a:pt x="3016" y="5947"/>
                    <a:pt x="2945" y="6035"/>
                  </a:cubicBezTo>
                  <a:cubicBezTo>
                    <a:pt x="3085" y="6035"/>
                    <a:pt x="3174" y="6035"/>
                    <a:pt x="3314" y="5947"/>
                  </a:cubicBezTo>
                  <a:cubicBezTo>
                    <a:pt x="3245" y="6124"/>
                    <a:pt x="3245" y="6232"/>
                    <a:pt x="3174" y="6321"/>
                  </a:cubicBezTo>
                  <a:cubicBezTo>
                    <a:pt x="3456" y="6783"/>
                    <a:pt x="3685" y="7222"/>
                    <a:pt x="3967" y="7682"/>
                  </a:cubicBezTo>
                  <a:cubicBezTo>
                    <a:pt x="4057" y="7770"/>
                    <a:pt x="4126" y="7967"/>
                    <a:pt x="4197" y="8055"/>
                  </a:cubicBezTo>
                  <a:cubicBezTo>
                    <a:pt x="4408" y="8517"/>
                    <a:pt x="4637" y="8977"/>
                    <a:pt x="4937" y="9416"/>
                  </a:cubicBezTo>
                  <a:cubicBezTo>
                    <a:pt x="5150" y="9790"/>
                    <a:pt x="5379" y="10164"/>
                    <a:pt x="5590" y="10623"/>
                  </a:cubicBezTo>
                  <a:cubicBezTo>
                    <a:pt x="6260" y="11722"/>
                    <a:pt x="6913" y="12709"/>
                    <a:pt x="7653" y="13631"/>
                  </a:cubicBezTo>
                  <a:cubicBezTo>
                    <a:pt x="7793" y="13807"/>
                    <a:pt x="7935" y="14004"/>
                    <a:pt x="8022" y="14179"/>
                  </a:cubicBezTo>
                  <a:cubicBezTo>
                    <a:pt x="8464" y="14641"/>
                    <a:pt x="8817" y="15101"/>
                    <a:pt x="9186" y="15563"/>
                  </a:cubicBezTo>
                  <a:cubicBezTo>
                    <a:pt x="9628" y="16002"/>
                    <a:pt x="10069" y="16550"/>
                    <a:pt x="10509" y="17012"/>
                  </a:cubicBezTo>
                  <a:lnTo>
                    <a:pt x="10809" y="17386"/>
                  </a:lnTo>
                  <a:cubicBezTo>
                    <a:pt x="10951" y="17472"/>
                    <a:pt x="11020" y="17472"/>
                    <a:pt x="11180" y="17560"/>
                  </a:cubicBezTo>
                  <a:cubicBezTo>
                    <a:pt x="11320" y="17757"/>
                    <a:pt x="11391" y="17934"/>
                    <a:pt x="11549" y="18022"/>
                  </a:cubicBezTo>
                  <a:cubicBezTo>
                    <a:pt x="12273" y="18658"/>
                    <a:pt x="12943" y="19295"/>
                    <a:pt x="13754" y="19754"/>
                  </a:cubicBezTo>
                  <a:cubicBezTo>
                    <a:pt x="14036" y="19954"/>
                    <a:pt x="14336" y="20128"/>
                    <a:pt x="14635" y="20305"/>
                  </a:cubicBezTo>
                  <a:cubicBezTo>
                    <a:pt x="14847" y="20391"/>
                    <a:pt x="15146" y="20391"/>
                    <a:pt x="15359" y="20590"/>
                  </a:cubicBezTo>
                  <a:cubicBezTo>
                    <a:pt x="15870" y="20853"/>
                    <a:pt x="16399" y="21138"/>
                    <a:pt x="16910" y="21226"/>
                  </a:cubicBezTo>
                  <a:cubicBezTo>
                    <a:pt x="17121" y="21226"/>
                    <a:pt x="17351" y="21226"/>
                    <a:pt x="17562" y="21315"/>
                  </a:cubicBezTo>
                  <a:cubicBezTo>
                    <a:pt x="17933" y="21489"/>
                    <a:pt x="18373" y="21600"/>
                    <a:pt x="18815" y="21600"/>
                  </a:cubicBezTo>
                  <a:cubicBezTo>
                    <a:pt x="19326" y="21600"/>
                    <a:pt x="19837" y="21600"/>
                    <a:pt x="20367" y="21401"/>
                  </a:cubicBezTo>
                  <a:cubicBezTo>
                    <a:pt x="20649" y="21315"/>
                    <a:pt x="20947" y="21226"/>
                    <a:pt x="21318" y="21050"/>
                  </a:cubicBezTo>
                  <a:cubicBezTo>
                    <a:pt x="21389" y="21050"/>
                    <a:pt x="21460" y="21050"/>
                    <a:pt x="21600" y="20941"/>
                  </a:cubicBezTo>
                  <a:lnTo>
                    <a:pt x="21600" y="20853"/>
                  </a:lnTo>
                  <a:cubicBezTo>
                    <a:pt x="21389" y="20853"/>
                    <a:pt x="21247" y="20853"/>
                    <a:pt x="21089" y="20941"/>
                  </a:cubicBezTo>
                  <a:cubicBezTo>
                    <a:pt x="20498" y="21102"/>
                    <a:pt x="19894" y="21249"/>
                    <a:pt x="19250" y="21249"/>
                  </a:cubicBezTo>
                  <a:cubicBezTo>
                    <a:pt x="19106" y="21249"/>
                    <a:pt x="18962" y="21242"/>
                    <a:pt x="18815" y="21226"/>
                  </a:cubicBezTo>
                  <a:cubicBezTo>
                    <a:pt x="18304" y="21138"/>
                    <a:pt x="17862" y="21138"/>
                    <a:pt x="17351" y="20941"/>
                  </a:cubicBezTo>
                  <a:cubicBezTo>
                    <a:pt x="17121" y="20853"/>
                    <a:pt x="16910" y="20853"/>
                    <a:pt x="16681" y="20764"/>
                  </a:cubicBezTo>
                  <a:cubicBezTo>
                    <a:pt x="16468" y="20764"/>
                    <a:pt x="16310" y="20764"/>
                    <a:pt x="16099" y="20676"/>
                  </a:cubicBezTo>
                  <a:cubicBezTo>
                    <a:pt x="15588" y="20305"/>
                    <a:pt x="14988" y="20040"/>
                    <a:pt x="14476" y="19754"/>
                  </a:cubicBezTo>
                  <a:cubicBezTo>
                    <a:pt x="14107" y="19580"/>
                    <a:pt x="13823" y="19492"/>
                    <a:pt x="13525" y="19206"/>
                  </a:cubicBezTo>
                  <a:cubicBezTo>
                    <a:pt x="12785" y="18658"/>
                    <a:pt x="12061" y="18022"/>
                    <a:pt x="11320" y="17386"/>
                  </a:cubicBezTo>
                  <a:cubicBezTo>
                    <a:pt x="11249" y="17297"/>
                    <a:pt x="11109" y="17209"/>
                    <a:pt x="10951" y="17100"/>
                  </a:cubicBezTo>
                  <a:cubicBezTo>
                    <a:pt x="10509" y="16661"/>
                    <a:pt x="10069" y="16111"/>
                    <a:pt x="9628" y="15563"/>
                  </a:cubicBezTo>
                  <a:cubicBezTo>
                    <a:pt x="9257" y="15189"/>
                    <a:pt x="8975" y="14729"/>
                    <a:pt x="8604" y="14267"/>
                  </a:cubicBezTo>
                  <a:cubicBezTo>
                    <a:pt x="8535" y="14179"/>
                    <a:pt x="8375" y="14093"/>
                    <a:pt x="8306" y="13916"/>
                  </a:cubicBezTo>
                  <a:cubicBezTo>
                    <a:pt x="8164" y="13719"/>
                    <a:pt x="8022" y="13631"/>
                    <a:pt x="7864" y="13454"/>
                  </a:cubicBezTo>
                  <a:cubicBezTo>
                    <a:pt x="7724" y="13257"/>
                    <a:pt x="7653" y="12994"/>
                    <a:pt x="7495" y="12818"/>
                  </a:cubicBezTo>
                  <a:cubicBezTo>
                    <a:pt x="7353" y="12621"/>
                    <a:pt x="7142" y="12446"/>
                    <a:pt x="6984" y="12161"/>
                  </a:cubicBezTo>
                  <a:cubicBezTo>
                    <a:pt x="6541" y="11522"/>
                    <a:pt x="6172" y="10800"/>
                    <a:pt x="5730" y="10164"/>
                  </a:cubicBezTo>
                  <a:cubicBezTo>
                    <a:pt x="5008" y="9154"/>
                    <a:pt x="4408" y="7967"/>
                    <a:pt x="3827" y="6783"/>
                  </a:cubicBezTo>
                  <a:cubicBezTo>
                    <a:pt x="3615" y="6497"/>
                    <a:pt x="3456" y="6124"/>
                    <a:pt x="3314" y="5861"/>
                  </a:cubicBezTo>
                  <a:cubicBezTo>
                    <a:pt x="3085" y="5576"/>
                    <a:pt x="2945" y="5311"/>
                    <a:pt x="2803" y="4939"/>
                  </a:cubicBezTo>
                  <a:cubicBezTo>
                    <a:pt x="2734" y="4763"/>
                    <a:pt x="2645" y="4586"/>
                    <a:pt x="2574" y="4389"/>
                  </a:cubicBezTo>
                  <a:cubicBezTo>
                    <a:pt x="2063" y="3578"/>
                    <a:pt x="1552" y="2742"/>
                    <a:pt x="1182" y="1843"/>
                  </a:cubicBezTo>
                  <a:cubicBezTo>
                    <a:pt x="882" y="1096"/>
                    <a:pt x="529" y="548"/>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6" name="Google Shape;817;p4"/>
            <p:cNvSpPr/>
            <p:nvPr/>
          </p:nvSpPr>
          <p:spPr>
            <a:xfrm flipH="1">
              <a:off x="490551" y="630334"/>
              <a:ext cx="52676" cy="68857"/>
            </a:xfrm>
            <a:custGeom>
              <a:avLst/>
              <a:gdLst/>
              <a:ahLst/>
              <a:cxnLst>
                <a:cxn ang="0">
                  <a:pos x="wd2" y="hd2"/>
                </a:cxn>
                <a:cxn ang="5400000">
                  <a:pos x="wd2" y="hd2"/>
                </a:cxn>
                <a:cxn ang="10800000">
                  <a:pos x="wd2" y="hd2"/>
                </a:cxn>
                <a:cxn ang="16200000">
                  <a:pos x="wd2" y="hd2"/>
                </a:cxn>
              </a:cxnLst>
              <a:rect l="0" t="0" r="r" b="b"/>
              <a:pathLst>
                <a:path w="21600" h="21600" extrusionOk="0">
                  <a:moveTo>
                    <a:pt x="486" y="0"/>
                  </a:moveTo>
                  <a:cubicBezTo>
                    <a:pt x="0" y="371"/>
                    <a:pt x="0" y="829"/>
                    <a:pt x="0" y="1200"/>
                  </a:cubicBezTo>
                  <a:cubicBezTo>
                    <a:pt x="1569" y="2676"/>
                    <a:pt x="3498" y="3876"/>
                    <a:pt x="5067" y="5448"/>
                  </a:cubicBezTo>
                  <a:cubicBezTo>
                    <a:pt x="7121" y="7752"/>
                    <a:pt x="9051" y="9600"/>
                    <a:pt x="11578" y="11905"/>
                  </a:cubicBezTo>
                  <a:cubicBezTo>
                    <a:pt x="13632" y="14219"/>
                    <a:pt x="15562" y="16524"/>
                    <a:pt x="17131" y="18467"/>
                  </a:cubicBezTo>
                  <a:cubicBezTo>
                    <a:pt x="18102" y="18467"/>
                    <a:pt x="19185" y="18467"/>
                    <a:pt x="19670" y="18829"/>
                  </a:cubicBezTo>
                  <a:cubicBezTo>
                    <a:pt x="19670" y="19295"/>
                    <a:pt x="19185" y="19295"/>
                    <a:pt x="19185" y="19667"/>
                  </a:cubicBezTo>
                  <a:cubicBezTo>
                    <a:pt x="19185" y="20029"/>
                    <a:pt x="19670" y="20400"/>
                    <a:pt x="20156" y="20400"/>
                  </a:cubicBezTo>
                  <a:cubicBezTo>
                    <a:pt x="20156" y="20771"/>
                    <a:pt x="20629" y="21143"/>
                    <a:pt x="21114" y="21600"/>
                  </a:cubicBezTo>
                  <a:cubicBezTo>
                    <a:pt x="21114" y="21143"/>
                    <a:pt x="21600" y="21143"/>
                    <a:pt x="21600" y="21143"/>
                  </a:cubicBezTo>
                  <a:cubicBezTo>
                    <a:pt x="21600" y="20771"/>
                    <a:pt x="21600" y="20029"/>
                    <a:pt x="21114" y="19667"/>
                  </a:cubicBezTo>
                  <a:lnTo>
                    <a:pt x="18102" y="17352"/>
                  </a:lnTo>
                  <a:cubicBezTo>
                    <a:pt x="15562" y="15048"/>
                    <a:pt x="13147" y="12743"/>
                    <a:pt x="11105" y="10067"/>
                  </a:cubicBezTo>
                  <a:cubicBezTo>
                    <a:pt x="9536" y="8124"/>
                    <a:pt x="7121" y="6190"/>
                    <a:pt x="5067" y="4248"/>
                  </a:cubicBezTo>
                  <a:cubicBezTo>
                    <a:pt x="4096" y="2676"/>
                    <a:pt x="2527" y="1571"/>
                    <a:pt x="1083" y="371"/>
                  </a:cubicBezTo>
                  <a:cubicBezTo>
                    <a:pt x="1083" y="0"/>
                    <a:pt x="486" y="0"/>
                    <a:pt x="48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7" name="Google Shape;818;p4"/>
            <p:cNvSpPr/>
            <p:nvPr/>
          </p:nvSpPr>
          <p:spPr>
            <a:xfrm flipH="1">
              <a:off x="0" y="865745"/>
              <a:ext cx="12700" cy="55135"/>
            </a:xfrm>
            <a:custGeom>
              <a:avLst/>
              <a:gdLst/>
              <a:ahLst/>
              <a:cxnLst>
                <a:cxn ang="0">
                  <a:pos x="wd2" y="hd2"/>
                </a:cxn>
                <a:cxn ang="5400000">
                  <a:pos x="wd2" y="hd2"/>
                </a:cxn>
                <a:cxn ang="10800000">
                  <a:pos x="wd2" y="hd2"/>
                </a:cxn>
                <a:cxn ang="16200000">
                  <a:pos x="wd2" y="hd2"/>
                </a:cxn>
              </a:cxnLst>
              <a:rect l="0" t="0" r="r" b="b"/>
              <a:pathLst>
                <a:path w="19674" h="21600" extrusionOk="0">
                  <a:moveTo>
                    <a:pt x="18133" y="0"/>
                  </a:moveTo>
                  <a:cubicBezTo>
                    <a:pt x="6933" y="1047"/>
                    <a:pt x="0" y="2890"/>
                    <a:pt x="3467" y="4389"/>
                  </a:cubicBezTo>
                  <a:cubicBezTo>
                    <a:pt x="10400" y="7267"/>
                    <a:pt x="6933" y="10146"/>
                    <a:pt x="6933" y="13036"/>
                  </a:cubicBezTo>
                  <a:cubicBezTo>
                    <a:pt x="6933" y="14416"/>
                    <a:pt x="6933" y="16378"/>
                    <a:pt x="3467" y="17758"/>
                  </a:cubicBezTo>
                  <a:cubicBezTo>
                    <a:pt x="3467" y="18793"/>
                    <a:pt x="0" y="20185"/>
                    <a:pt x="0" y="21219"/>
                  </a:cubicBezTo>
                  <a:cubicBezTo>
                    <a:pt x="2044" y="21481"/>
                    <a:pt x="3733" y="21600"/>
                    <a:pt x="5156" y="21600"/>
                  </a:cubicBezTo>
                  <a:cubicBezTo>
                    <a:pt x="8622" y="21600"/>
                    <a:pt x="10400" y="20922"/>
                    <a:pt x="10400" y="20185"/>
                  </a:cubicBezTo>
                  <a:cubicBezTo>
                    <a:pt x="13778" y="18341"/>
                    <a:pt x="18133" y="15915"/>
                    <a:pt x="18133" y="13952"/>
                  </a:cubicBezTo>
                  <a:cubicBezTo>
                    <a:pt x="21600" y="9694"/>
                    <a:pt x="18133" y="4853"/>
                    <a:pt x="1813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8" name="Google Shape;819;p4"/>
            <p:cNvSpPr/>
            <p:nvPr/>
          </p:nvSpPr>
          <p:spPr>
            <a:xfrm flipH="1">
              <a:off x="787199" y="339526"/>
              <a:ext cx="37951" cy="12701"/>
            </a:xfrm>
            <a:custGeom>
              <a:avLst/>
              <a:gdLst/>
              <a:ahLst/>
              <a:cxnLst>
                <a:cxn ang="0">
                  <a:pos x="wd2" y="hd2"/>
                </a:cxn>
                <a:cxn ang="5400000">
                  <a:pos x="wd2" y="hd2"/>
                </a:cxn>
                <a:cxn ang="10800000">
                  <a:pos x="wd2" y="hd2"/>
                </a:cxn>
                <a:cxn ang="16200000">
                  <a:pos x="wd2" y="hd2"/>
                </a:cxn>
              </a:cxnLst>
              <a:rect l="0" t="0" r="r" b="b"/>
              <a:pathLst>
                <a:path w="21600" h="21600" extrusionOk="0">
                  <a:moveTo>
                    <a:pt x="12925" y="0"/>
                  </a:moveTo>
                  <a:cubicBezTo>
                    <a:pt x="11664" y="0"/>
                    <a:pt x="10385" y="1309"/>
                    <a:pt x="9037" y="4873"/>
                  </a:cubicBezTo>
                  <a:cubicBezTo>
                    <a:pt x="7033" y="4873"/>
                    <a:pt x="5530" y="2109"/>
                    <a:pt x="4182" y="2109"/>
                  </a:cubicBezTo>
                  <a:cubicBezTo>
                    <a:pt x="4182" y="4873"/>
                    <a:pt x="4182" y="4873"/>
                    <a:pt x="4856" y="4873"/>
                  </a:cubicBezTo>
                  <a:cubicBezTo>
                    <a:pt x="2851" y="11273"/>
                    <a:pt x="1331" y="14036"/>
                    <a:pt x="0" y="16873"/>
                  </a:cubicBezTo>
                  <a:lnTo>
                    <a:pt x="0" y="19709"/>
                  </a:lnTo>
                  <a:cubicBezTo>
                    <a:pt x="622" y="19418"/>
                    <a:pt x="1244" y="19273"/>
                    <a:pt x="1884" y="19273"/>
                  </a:cubicBezTo>
                  <a:cubicBezTo>
                    <a:pt x="4579" y="19273"/>
                    <a:pt x="7275" y="21600"/>
                    <a:pt x="9884" y="21600"/>
                  </a:cubicBezTo>
                  <a:cubicBezTo>
                    <a:pt x="12044" y="21600"/>
                    <a:pt x="14135" y="20000"/>
                    <a:pt x="16070" y="14036"/>
                  </a:cubicBezTo>
                  <a:cubicBezTo>
                    <a:pt x="16744" y="16873"/>
                    <a:pt x="17418" y="16873"/>
                    <a:pt x="17418" y="16873"/>
                  </a:cubicBezTo>
                  <a:cubicBezTo>
                    <a:pt x="18766" y="14036"/>
                    <a:pt x="19596" y="11273"/>
                    <a:pt x="21600" y="7709"/>
                  </a:cubicBezTo>
                  <a:cubicBezTo>
                    <a:pt x="18300" y="5818"/>
                    <a:pt x="15621" y="0"/>
                    <a:pt x="1292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9" name="Google Shape;820;p4"/>
            <p:cNvSpPr/>
            <p:nvPr/>
          </p:nvSpPr>
          <p:spPr>
            <a:xfrm flipH="1">
              <a:off x="35606" y="959041"/>
              <a:ext cx="35614" cy="441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464" y="1159"/>
                    <a:pt x="17862" y="2451"/>
                    <a:pt x="17144" y="4174"/>
                  </a:cubicBezTo>
                  <a:cubicBezTo>
                    <a:pt x="16426" y="6046"/>
                    <a:pt x="15008" y="7784"/>
                    <a:pt x="12687" y="9656"/>
                  </a:cubicBezTo>
                  <a:cubicBezTo>
                    <a:pt x="11969" y="10221"/>
                    <a:pt x="11251" y="11379"/>
                    <a:pt x="10533" y="11959"/>
                  </a:cubicBezTo>
                  <a:cubicBezTo>
                    <a:pt x="6795" y="15554"/>
                    <a:pt x="1620" y="16846"/>
                    <a:pt x="0" y="21600"/>
                  </a:cubicBezTo>
                  <a:cubicBezTo>
                    <a:pt x="4475" y="19149"/>
                    <a:pt x="8931" y="18005"/>
                    <a:pt x="9833" y="14395"/>
                  </a:cubicBezTo>
                  <a:cubicBezTo>
                    <a:pt x="11969" y="12523"/>
                    <a:pt x="15008" y="11959"/>
                    <a:pt x="15008" y="8928"/>
                  </a:cubicBezTo>
                  <a:cubicBezTo>
                    <a:pt x="19464" y="7205"/>
                    <a:pt x="20182" y="359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0" name="Google Shape;821;p4"/>
            <p:cNvSpPr/>
            <p:nvPr/>
          </p:nvSpPr>
          <p:spPr>
            <a:xfrm flipH="1">
              <a:off x="708627" y="385207"/>
              <a:ext cx="44144" cy="2708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59" y="1865"/>
                    <a:pt x="2303" y="3996"/>
                    <a:pt x="3610" y="4916"/>
                  </a:cubicBezTo>
                  <a:cubicBezTo>
                    <a:pt x="6626" y="6804"/>
                    <a:pt x="8928" y="8669"/>
                    <a:pt x="11379" y="11720"/>
                  </a:cubicBezTo>
                  <a:cubicBezTo>
                    <a:pt x="13831" y="14553"/>
                    <a:pt x="16713" y="15716"/>
                    <a:pt x="18005" y="19469"/>
                  </a:cubicBezTo>
                  <a:cubicBezTo>
                    <a:pt x="18287" y="19953"/>
                    <a:pt x="18584" y="19953"/>
                    <a:pt x="18867" y="19953"/>
                  </a:cubicBezTo>
                  <a:cubicBezTo>
                    <a:pt x="19164" y="19953"/>
                    <a:pt x="19446" y="19953"/>
                    <a:pt x="19728" y="20413"/>
                  </a:cubicBezTo>
                  <a:cubicBezTo>
                    <a:pt x="20189" y="20413"/>
                    <a:pt x="20724" y="20413"/>
                    <a:pt x="21214" y="20995"/>
                  </a:cubicBezTo>
                  <a:cubicBezTo>
                    <a:pt x="20085" y="19275"/>
                    <a:pt x="19104" y="18355"/>
                    <a:pt x="18584" y="16660"/>
                  </a:cubicBezTo>
                  <a:cubicBezTo>
                    <a:pt x="18005" y="14553"/>
                    <a:pt x="17426" y="15716"/>
                    <a:pt x="16713" y="14553"/>
                  </a:cubicBezTo>
                  <a:cubicBezTo>
                    <a:pt x="13103" y="8669"/>
                    <a:pt x="8928" y="5860"/>
                    <a:pt x="4754" y="1865"/>
                  </a:cubicBezTo>
                  <a:cubicBezTo>
                    <a:pt x="3610" y="944"/>
                    <a:pt x="1738" y="944"/>
                    <a:pt x="0" y="0"/>
                  </a:cubicBezTo>
                  <a:close/>
                  <a:moveTo>
                    <a:pt x="21214" y="20995"/>
                  </a:moveTo>
                  <a:cubicBezTo>
                    <a:pt x="21347" y="21188"/>
                    <a:pt x="21481" y="21382"/>
                    <a:pt x="21600" y="21600"/>
                  </a:cubicBezTo>
                  <a:cubicBezTo>
                    <a:pt x="21481" y="21334"/>
                    <a:pt x="21347" y="21140"/>
                    <a:pt x="21214" y="20995"/>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1" name="Google Shape;822;p4"/>
            <p:cNvSpPr/>
            <p:nvPr/>
          </p:nvSpPr>
          <p:spPr>
            <a:xfrm flipH="1">
              <a:off x="789536" y="390470"/>
              <a:ext cx="39439" cy="12701"/>
            </a:xfrm>
            <a:custGeom>
              <a:avLst/>
              <a:gdLst/>
              <a:ahLst/>
              <a:cxnLst>
                <a:cxn ang="0">
                  <a:pos x="wd2" y="hd2"/>
                </a:cxn>
                <a:cxn ang="5400000">
                  <a:pos x="wd2" y="hd2"/>
                </a:cxn>
                <a:cxn ang="10800000">
                  <a:pos x="wd2" y="hd2"/>
                </a:cxn>
                <a:cxn ang="16200000">
                  <a:pos x="wd2" y="hd2"/>
                </a:cxn>
              </a:cxnLst>
              <a:rect l="0" t="0" r="r" b="b"/>
              <a:pathLst>
                <a:path w="21600" h="21600" extrusionOk="0">
                  <a:moveTo>
                    <a:pt x="19505" y="0"/>
                  </a:moveTo>
                  <a:cubicBezTo>
                    <a:pt x="13535" y="4150"/>
                    <a:pt x="8065" y="8193"/>
                    <a:pt x="2744" y="8193"/>
                  </a:cubicBezTo>
                  <a:cubicBezTo>
                    <a:pt x="1447" y="13407"/>
                    <a:pt x="0" y="13407"/>
                    <a:pt x="0" y="21600"/>
                  </a:cubicBezTo>
                  <a:cubicBezTo>
                    <a:pt x="7416" y="21600"/>
                    <a:pt x="14184" y="17557"/>
                    <a:pt x="21600" y="17557"/>
                  </a:cubicBezTo>
                  <a:cubicBezTo>
                    <a:pt x="20952" y="13407"/>
                    <a:pt x="20153" y="4150"/>
                    <a:pt x="1950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2" name="Google Shape;823;p4"/>
            <p:cNvSpPr/>
            <p:nvPr/>
          </p:nvSpPr>
          <p:spPr>
            <a:xfrm flipH="1">
              <a:off x="83696" y="965235"/>
              <a:ext cx="37527" cy="26778"/>
            </a:xfrm>
            <a:custGeom>
              <a:avLst/>
              <a:gdLst/>
              <a:ahLst/>
              <a:cxnLst>
                <a:cxn ang="0">
                  <a:pos x="wd2" y="hd2"/>
                </a:cxn>
                <a:cxn ang="5400000">
                  <a:pos x="wd2" y="hd2"/>
                </a:cxn>
                <a:cxn ang="10800000">
                  <a:pos x="wd2" y="hd2"/>
                </a:cxn>
                <a:cxn ang="16200000">
                  <a:pos x="wd2" y="hd2"/>
                </a:cxn>
              </a:cxnLst>
              <a:rect l="0" t="0" r="r" b="b"/>
              <a:pathLst>
                <a:path w="21358" h="21600" extrusionOk="0">
                  <a:moveTo>
                    <a:pt x="20097" y="0"/>
                  </a:moveTo>
                  <a:cubicBezTo>
                    <a:pt x="18075" y="4971"/>
                    <a:pt x="13893" y="7837"/>
                    <a:pt x="11042" y="11853"/>
                  </a:cubicBezTo>
                  <a:cubicBezTo>
                    <a:pt x="7534" y="15649"/>
                    <a:pt x="3335" y="16849"/>
                    <a:pt x="0" y="19690"/>
                  </a:cubicBezTo>
                  <a:cubicBezTo>
                    <a:pt x="0" y="20645"/>
                    <a:pt x="657" y="20645"/>
                    <a:pt x="657" y="21600"/>
                  </a:cubicBezTo>
                  <a:cubicBezTo>
                    <a:pt x="2678" y="20645"/>
                    <a:pt x="4856" y="19690"/>
                    <a:pt x="6186" y="18735"/>
                  </a:cubicBezTo>
                  <a:cubicBezTo>
                    <a:pt x="10385" y="14718"/>
                    <a:pt x="14567" y="10922"/>
                    <a:pt x="18075" y="6882"/>
                  </a:cubicBezTo>
                  <a:cubicBezTo>
                    <a:pt x="19423" y="5927"/>
                    <a:pt x="20097" y="4971"/>
                    <a:pt x="20926" y="2841"/>
                  </a:cubicBezTo>
                  <a:cubicBezTo>
                    <a:pt x="21600" y="1886"/>
                    <a:pt x="21600" y="931"/>
                    <a:pt x="2009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3" name="Google Shape;824;p4"/>
            <p:cNvSpPr/>
            <p:nvPr/>
          </p:nvSpPr>
          <p:spPr>
            <a:xfrm flipH="1">
              <a:off x="5081" y="923429"/>
              <a:ext cx="12701" cy="30604"/>
            </a:xfrm>
            <a:custGeom>
              <a:avLst/>
              <a:gdLst/>
              <a:ahLst/>
              <a:cxnLst>
                <a:cxn ang="0">
                  <a:pos x="wd2" y="hd2"/>
                </a:cxn>
                <a:cxn ang="5400000">
                  <a:pos x="wd2" y="hd2"/>
                </a:cxn>
                <a:cxn ang="10800000">
                  <a:pos x="wd2" y="hd2"/>
                </a:cxn>
                <a:cxn ang="16200000">
                  <a:pos x="wd2" y="hd2"/>
                </a:cxn>
              </a:cxnLst>
              <a:rect l="0" t="0" r="r" b="b"/>
              <a:pathLst>
                <a:path w="18184" h="21600" extrusionOk="0">
                  <a:moveTo>
                    <a:pt x="15552" y="0"/>
                  </a:moveTo>
                  <a:cubicBezTo>
                    <a:pt x="10287" y="3536"/>
                    <a:pt x="4414" y="6857"/>
                    <a:pt x="4414" y="10393"/>
                  </a:cubicBezTo>
                  <a:cubicBezTo>
                    <a:pt x="4414" y="13929"/>
                    <a:pt x="-3416" y="16414"/>
                    <a:pt x="1782" y="21600"/>
                  </a:cubicBezTo>
                  <a:cubicBezTo>
                    <a:pt x="7047" y="17250"/>
                    <a:pt x="12919" y="14764"/>
                    <a:pt x="15552" y="12064"/>
                  </a:cubicBezTo>
                  <a:cubicBezTo>
                    <a:pt x="18184" y="10393"/>
                    <a:pt x="15552" y="6857"/>
                    <a:pt x="15552" y="5207"/>
                  </a:cubicBezTo>
                  <a:cubicBezTo>
                    <a:pt x="18184" y="4371"/>
                    <a:pt x="18184" y="3536"/>
                    <a:pt x="18184" y="2700"/>
                  </a:cubicBezTo>
                  <a:cubicBezTo>
                    <a:pt x="18184" y="1671"/>
                    <a:pt x="15552" y="836"/>
                    <a:pt x="1555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4" name="Google Shape;825;p4"/>
            <p:cNvSpPr/>
            <p:nvPr/>
          </p:nvSpPr>
          <p:spPr>
            <a:xfrm flipH="1">
              <a:off x="1719853" y="554403"/>
              <a:ext cx="17088" cy="30604"/>
            </a:xfrm>
            <a:custGeom>
              <a:avLst/>
              <a:gdLst/>
              <a:ahLst/>
              <a:cxnLst>
                <a:cxn ang="0">
                  <a:pos x="wd2" y="hd2"/>
                </a:cxn>
                <a:cxn ang="5400000">
                  <a:pos x="wd2" y="hd2"/>
                </a:cxn>
                <a:cxn ang="10800000">
                  <a:pos x="wd2" y="hd2"/>
                </a:cxn>
                <a:cxn ang="16200000">
                  <a:pos x="wd2" y="hd2"/>
                </a:cxn>
              </a:cxnLst>
              <a:rect l="0" t="0" r="r" b="b"/>
              <a:pathLst>
                <a:path w="20227" h="21600" extrusionOk="0">
                  <a:moveTo>
                    <a:pt x="814" y="0"/>
                  </a:moveTo>
                  <a:cubicBezTo>
                    <a:pt x="-552" y="3536"/>
                    <a:pt x="-552" y="6021"/>
                    <a:pt x="3617" y="8721"/>
                  </a:cubicBezTo>
                  <a:cubicBezTo>
                    <a:pt x="5342" y="9557"/>
                    <a:pt x="6744" y="10393"/>
                    <a:pt x="6744" y="11229"/>
                  </a:cubicBezTo>
                  <a:cubicBezTo>
                    <a:pt x="10913" y="14743"/>
                    <a:pt x="15441" y="18086"/>
                    <a:pt x="18245" y="21600"/>
                  </a:cubicBezTo>
                  <a:cubicBezTo>
                    <a:pt x="19646" y="21600"/>
                    <a:pt x="21048" y="20786"/>
                    <a:pt x="19646" y="20786"/>
                  </a:cubicBezTo>
                  <a:cubicBezTo>
                    <a:pt x="15441" y="12879"/>
                    <a:pt x="5342" y="7693"/>
                    <a:pt x="81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5" name="Google Shape;826;p4"/>
            <p:cNvSpPr/>
            <p:nvPr/>
          </p:nvSpPr>
          <p:spPr>
            <a:xfrm flipH="1">
              <a:off x="1595291" y="673293"/>
              <a:ext cx="19401" cy="258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75"/>
                  </a:lnTo>
                  <a:cubicBezTo>
                    <a:pt x="2603" y="5166"/>
                    <a:pt x="5239" y="8103"/>
                    <a:pt x="9499" y="11294"/>
                  </a:cubicBezTo>
                  <a:cubicBezTo>
                    <a:pt x="13420" y="15472"/>
                    <a:pt x="14738" y="19397"/>
                    <a:pt x="21600" y="21600"/>
                  </a:cubicBezTo>
                  <a:cubicBezTo>
                    <a:pt x="20282" y="19397"/>
                    <a:pt x="20282" y="18409"/>
                    <a:pt x="18997" y="17422"/>
                  </a:cubicBezTo>
                  <a:cubicBezTo>
                    <a:pt x="14738" y="13269"/>
                    <a:pt x="10783" y="9344"/>
                    <a:pt x="6524" y="5166"/>
                  </a:cubicBezTo>
                  <a:cubicBezTo>
                    <a:pt x="3921" y="3191"/>
                    <a:pt x="392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6" name="Google Shape;827;p4"/>
            <p:cNvSpPr/>
            <p:nvPr/>
          </p:nvSpPr>
          <p:spPr>
            <a:xfrm flipH="1">
              <a:off x="1762403" y="356942"/>
              <a:ext cx="12701" cy="197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075"/>
                    <a:pt x="6979" y="13525"/>
                    <a:pt x="12214" y="21600"/>
                  </a:cubicBezTo>
                  <a:cubicBezTo>
                    <a:pt x="16907" y="20304"/>
                    <a:pt x="16907" y="18676"/>
                    <a:pt x="21600" y="18676"/>
                  </a:cubicBezTo>
                  <a:cubicBezTo>
                    <a:pt x="12214" y="13525"/>
                    <a:pt x="12214" y="5483"/>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7" name="Google Shape;828;p4"/>
            <p:cNvSpPr/>
            <p:nvPr/>
          </p:nvSpPr>
          <p:spPr>
            <a:xfrm flipH="1">
              <a:off x="1798111" y="440219"/>
              <a:ext cx="12701" cy="18551"/>
            </a:xfrm>
            <a:custGeom>
              <a:avLst/>
              <a:gdLst/>
              <a:ahLst/>
              <a:cxnLst>
                <a:cxn ang="0">
                  <a:pos x="wd2" y="hd2"/>
                </a:cxn>
                <a:cxn ang="5400000">
                  <a:pos x="wd2" y="hd2"/>
                </a:cxn>
                <a:cxn ang="10800000">
                  <a:pos x="wd2" y="hd2"/>
                </a:cxn>
                <a:cxn ang="16200000">
                  <a:pos x="wd2" y="hd2"/>
                </a:cxn>
              </a:cxnLst>
              <a:rect l="0" t="0" r="r" b="b"/>
              <a:pathLst>
                <a:path w="20342" h="21600" extrusionOk="0">
                  <a:moveTo>
                    <a:pt x="812" y="0"/>
                  </a:moveTo>
                  <a:cubicBezTo>
                    <a:pt x="-1258" y="5833"/>
                    <a:pt x="812" y="5833"/>
                    <a:pt x="4951" y="10287"/>
                  </a:cubicBezTo>
                  <a:cubicBezTo>
                    <a:pt x="9569" y="13045"/>
                    <a:pt x="9569" y="17146"/>
                    <a:pt x="9569" y="21600"/>
                  </a:cubicBezTo>
                  <a:cubicBezTo>
                    <a:pt x="13655" y="20221"/>
                    <a:pt x="15725" y="18878"/>
                    <a:pt x="20342" y="17146"/>
                  </a:cubicBezTo>
                  <a:cubicBezTo>
                    <a:pt x="13655" y="11666"/>
                    <a:pt x="7499" y="7212"/>
                    <a:pt x="81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8" name="Google Shape;829;p4"/>
            <p:cNvSpPr/>
            <p:nvPr/>
          </p:nvSpPr>
          <p:spPr>
            <a:xfrm flipH="1">
              <a:off x="549419" y="610903"/>
              <a:ext cx="13238" cy="132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747" y="7661"/>
                    <a:pt x="11989" y="13889"/>
                    <a:pt x="17785" y="21600"/>
                  </a:cubicBezTo>
                  <a:cubicBezTo>
                    <a:pt x="19668" y="19672"/>
                    <a:pt x="19668" y="17745"/>
                    <a:pt x="21600" y="17745"/>
                  </a:cubicBezTo>
                  <a:cubicBezTo>
                    <a:pt x="15853" y="12011"/>
                    <a:pt x="7679" y="5783"/>
                    <a:pt x="19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9" name="Google Shape;830;p4"/>
            <p:cNvSpPr/>
            <p:nvPr/>
          </p:nvSpPr>
          <p:spPr>
            <a:xfrm flipH="1">
              <a:off x="68547" y="946685"/>
              <a:ext cx="13542" cy="1587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498" y="3593"/>
                    <a:pt x="13609" y="8425"/>
                    <a:pt x="11720" y="11605"/>
                  </a:cubicBezTo>
                  <a:cubicBezTo>
                    <a:pt x="7991" y="15198"/>
                    <a:pt x="3729" y="18420"/>
                    <a:pt x="0" y="21600"/>
                  </a:cubicBezTo>
                  <a:cubicBezTo>
                    <a:pt x="13609" y="18420"/>
                    <a:pt x="17338" y="999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0" name="Google Shape;831;p4"/>
            <p:cNvSpPr/>
            <p:nvPr/>
          </p:nvSpPr>
          <p:spPr>
            <a:xfrm flipH="1">
              <a:off x="1753280" y="507922"/>
              <a:ext cx="12701" cy="14696"/>
            </a:xfrm>
            <a:custGeom>
              <a:avLst/>
              <a:gdLst/>
              <a:ahLst/>
              <a:cxnLst>
                <a:cxn ang="0">
                  <a:pos x="wd2" y="hd2"/>
                </a:cxn>
                <a:cxn ang="5400000">
                  <a:pos x="wd2" y="hd2"/>
                </a:cxn>
                <a:cxn ang="10800000">
                  <a:pos x="wd2" y="hd2"/>
                </a:cxn>
                <a:cxn ang="16200000">
                  <a:pos x="wd2" y="hd2"/>
                </a:cxn>
              </a:cxnLst>
              <a:rect l="0" t="0" r="r" b="b"/>
              <a:pathLst>
                <a:path w="21600" h="21600" extrusionOk="0">
                  <a:moveTo>
                    <a:pt x="7765" y="0"/>
                  </a:moveTo>
                  <a:cubicBezTo>
                    <a:pt x="4284" y="1740"/>
                    <a:pt x="4284" y="1740"/>
                    <a:pt x="0" y="1740"/>
                  </a:cubicBezTo>
                  <a:cubicBezTo>
                    <a:pt x="4284" y="5177"/>
                    <a:pt x="7765" y="10800"/>
                    <a:pt x="11246" y="15977"/>
                  </a:cubicBezTo>
                  <a:cubicBezTo>
                    <a:pt x="11246" y="17717"/>
                    <a:pt x="18119" y="19458"/>
                    <a:pt x="21600" y="21600"/>
                  </a:cubicBezTo>
                  <a:cubicBezTo>
                    <a:pt x="21600" y="12540"/>
                    <a:pt x="14638" y="6917"/>
                    <a:pt x="77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1" name="Google Shape;832;p4"/>
            <p:cNvSpPr/>
            <p:nvPr/>
          </p:nvSpPr>
          <p:spPr>
            <a:xfrm flipH="1">
              <a:off x="1614206" y="658599"/>
              <a:ext cx="12701" cy="14695"/>
            </a:xfrm>
            <a:custGeom>
              <a:avLst/>
              <a:gdLst/>
              <a:ahLst/>
              <a:cxnLst>
                <a:cxn ang="0">
                  <a:pos x="wd2" y="hd2"/>
                </a:cxn>
                <a:cxn ang="5400000">
                  <a:pos x="wd2" y="hd2"/>
                </a:cxn>
                <a:cxn ang="10800000">
                  <a:pos x="wd2" y="hd2"/>
                </a:cxn>
                <a:cxn ang="16200000">
                  <a:pos x="wd2" y="hd2"/>
                </a:cxn>
              </a:cxnLst>
              <a:rect l="0" t="0" r="r" b="b"/>
              <a:pathLst>
                <a:path w="20453" h="21600" extrusionOk="0">
                  <a:moveTo>
                    <a:pt x="918" y="0"/>
                  </a:moveTo>
                  <a:cubicBezTo>
                    <a:pt x="918" y="3436"/>
                    <a:pt x="-1147" y="5623"/>
                    <a:pt x="918" y="5623"/>
                  </a:cubicBezTo>
                  <a:cubicBezTo>
                    <a:pt x="5047" y="10800"/>
                    <a:pt x="11718" y="16423"/>
                    <a:pt x="15794" y="21600"/>
                  </a:cubicBezTo>
                  <a:lnTo>
                    <a:pt x="20453" y="21600"/>
                  </a:lnTo>
                  <a:cubicBezTo>
                    <a:pt x="15794" y="12540"/>
                    <a:pt x="7588" y="9060"/>
                    <a:pt x="91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2" name="Google Shape;833;p4"/>
            <p:cNvSpPr/>
            <p:nvPr/>
          </p:nvSpPr>
          <p:spPr>
            <a:xfrm flipH="1">
              <a:off x="642240" y="5265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87" y="9353"/>
                    <a:pt x="12843" y="18037"/>
                    <a:pt x="21600" y="21600"/>
                  </a:cubicBezTo>
                  <a:cubicBezTo>
                    <a:pt x="12843" y="3637"/>
                    <a:pt x="8757"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3" name="Google Shape;834;p4"/>
            <p:cNvSpPr/>
            <p:nvPr/>
          </p:nvSpPr>
          <p:spPr>
            <a:xfrm flipH="1">
              <a:off x="706087" y="4775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87" y="5996"/>
                    <a:pt x="15444" y="15681"/>
                    <a:pt x="21600" y="21600"/>
                  </a:cubicBezTo>
                  <a:cubicBezTo>
                    <a:pt x="19530" y="5996"/>
                    <a:pt x="8757" y="2998"/>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4" name="Google Shape;835;p4"/>
            <p:cNvSpPr/>
            <p:nvPr/>
          </p:nvSpPr>
          <p:spPr>
            <a:xfrm flipH="1">
              <a:off x="1777127" y="458769"/>
              <a:ext cx="12701" cy="14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6" y="7348"/>
                    <a:pt x="12683" y="14252"/>
                    <a:pt x="15681" y="21600"/>
                  </a:cubicBezTo>
                  <a:cubicBezTo>
                    <a:pt x="18602" y="21600"/>
                    <a:pt x="18602" y="19863"/>
                    <a:pt x="21600" y="19863"/>
                  </a:cubicBezTo>
                  <a:cubicBezTo>
                    <a:pt x="12683" y="14252"/>
                    <a:pt x="12683" y="5166"/>
                    <a:pt x="299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5" name="Google Shape;836;p4"/>
            <p:cNvSpPr/>
            <p:nvPr/>
          </p:nvSpPr>
          <p:spPr>
            <a:xfrm flipH="1">
              <a:off x="1748877" y="3548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967"/>
                    <a:pt x="0" y="19253"/>
                    <a:pt x="21600" y="21600"/>
                  </a:cubicBezTo>
                  <a:cubicBezTo>
                    <a:pt x="13341" y="14621"/>
                    <a:pt x="8259" y="704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6" name="Google Shape;837;p4"/>
            <p:cNvSpPr/>
            <p:nvPr/>
          </p:nvSpPr>
          <p:spPr>
            <a:xfrm flipH="1">
              <a:off x="794546" y="366880"/>
              <a:ext cx="1354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7410" y="0"/>
                    <a:pt x="3971" y="1756"/>
                    <a:pt x="0" y="8605"/>
                  </a:cubicBezTo>
                  <a:cubicBezTo>
                    <a:pt x="4649" y="12468"/>
                    <a:pt x="8475" y="21600"/>
                    <a:pt x="12398" y="21600"/>
                  </a:cubicBezTo>
                  <a:cubicBezTo>
                    <a:pt x="15304" y="21600"/>
                    <a:pt x="18258" y="16859"/>
                    <a:pt x="21600" y="1756"/>
                  </a:cubicBezTo>
                  <a:cubicBezTo>
                    <a:pt x="17629" y="1756"/>
                    <a:pt x="14190" y="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7" name="Google Shape;838;p4"/>
            <p:cNvSpPr/>
            <p:nvPr/>
          </p:nvSpPr>
          <p:spPr>
            <a:xfrm flipH="1">
              <a:off x="617972" y="543788"/>
              <a:ext cx="14726"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12" y="11672"/>
                    <a:pt x="10778" y="19253"/>
                    <a:pt x="21600" y="21600"/>
                  </a:cubicBezTo>
                  <a:cubicBezTo>
                    <a:pt x="14252" y="14621"/>
                    <a:pt x="9085" y="704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8" name="Google Shape;839;p4"/>
            <p:cNvSpPr/>
            <p:nvPr/>
          </p:nvSpPr>
          <p:spPr>
            <a:xfrm flipH="1">
              <a:off x="684187" y="492297"/>
              <a:ext cx="13542" cy="12701"/>
            </a:xfrm>
            <a:custGeom>
              <a:avLst/>
              <a:gdLst/>
              <a:ahLst/>
              <a:cxnLst>
                <a:cxn ang="0">
                  <a:pos x="wd2" y="hd2"/>
                </a:cxn>
                <a:cxn ang="5400000">
                  <a:pos x="wd2" y="hd2"/>
                </a:cxn>
                <a:cxn ang="10800000">
                  <a:pos x="wd2" y="hd2"/>
                </a:cxn>
                <a:cxn ang="16200000">
                  <a:pos x="wd2" y="hd2"/>
                </a:cxn>
              </a:cxnLst>
              <a:rect l="0" t="0" r="r" b="b"/>
              <a:pathLst>
                <a:path w="21600" h="21600" extrusionOk="0">
                  <a:moveTo>
                    <a:pt x="4213" y="0"/>
                  </a:moveTo>
                  <a:cubicBezTo>
                    <a:pt x="4213" y="0"/>
                    <a:pt x="1889" y="2998"/>
                    <a:pt x="0" y="2998"/>
                  </a:cubicBezTo>
                  <a:cubicBezTo>
                    <a:pt x="7991" y="8917"/>
                    <a:pt x="13609" y="15604"/>
                    <a:pt x="19711" y="21600"/>
                  </a:cubicBezTo>
                  <a:lnTo>
                    <a:pt x="21600" y="21600"/>
                  </a:lnTo>
                  <a:cubicBezTo>
                    <a:pt x="15982" y="11915"/>
                    <a:pt x="9880" y="5919"/>
                    <a:pt x="421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9" name="Google Shape;840;p4"/>
            <p:cNvSpPr/>
            <p:nvPr/>
          </p:nvSpPr>
          <p:spPr>
            <a:xfrm flipH="1">
              <a:off x="776673" y="521159"/>
              <a:ext cx="19058" cy="71226"/>
            </a:xfrm>
            <a:custGeom>
              <a:avLst/>
              <a:gdLst/>
              <a:ahLst/>
              <a:cxnLst>
                <a:cxn ang="0">
                  <a:pos x="wd2" y="hd2"/>
                </a:cxn>
                <a:cxn ang="5400000">
                  <a:pos x="wd2" y="hd2"/>
                </a:cxn>
                <a:cxn ang="10800000">
                  <a:pos x="wd2" y="hd2"/>
                </a:cxn>
                <a:cxn ang="16200000">
                  <a:pos x="wd2" y="hd2"/>
                </a:cxn>
              </a:cxnLst>
              <a:rect l="0" t="0" r="r" b="b"/>
              <a:pathLst>
                <a:path w="19707" h="21600" extrusionOk="0">
                  <a:moveTo>
                    <a:pt x="0" y="0"/>
                  </a:moveTo>
                  <a:cubicBezTo>
                    <a:pt x="0" y="1160"/>
                    <a:pt x="1224" y="1878"/>
                    <a:pt x="1224" y="2679"/>
                  </a:cubicBezTo>
                  <a:cubicBezTo>
                    <a:pt x="1224" y="4907"/>
                    <a:pt x="3673" y="6694"/>
                    <a:pt x="6405" y="8563"/>
                  </a:cubicBezTo>
                  <a:cubicBezTo>
                    <a:pt x="8822" y="9732"/>
                    <a:pt x="8822" y="11159"/>
                    <a:pt x="10047" y="12319"/>
                  </a:cubicBezTo>
                  <a:cubicBezTo>
                    <a:pt x="12778" y="14547"/>
                    <a:pt x="15227" y="17135"/>
                    <a:pt x="15227" y="19363"/>
                  </a:cubicBezTo>
                  <a:cubicBezTo>
                    <a:pt x="16451" y="20081"/>
                    <a:pt x="16451" y="20882"/>
                    <a:pt x="17644" y="21600"/>
                  </a:cubicBezTo>
                  <a:cubicBezTo>
                    <a:pt x="18869" y="20523"/>
                    <a:pt x="21600" y="19363"/>
                    <a:pt x="17644" y="18295"/>
                  </a:cubicBezTo>
                  <a:lnTo>
                    <a:pt x="17644" y="17135"/>
                  </a:lnTo>
                  <a:cubicBezTo>
                    <a:pt x="17644" y="16416"/>
                    <a:pt x="17644" y="15256"/>
                    <a:pt x="16451" y="14547"/>
                  </a:cubicBezTo>
                  <a:cubicBezTo>
                    <a:pt x="14002" y="12319"/>
                    <a:pt x="12778" y="10082"/>
                    <a:pt x="8822" y="7854"/>
                  </a:cubicBezTo>
                  <a:cubicBezTo>
                    <a:pt x="7629" y="6335"/>
                    <a:pt x="5180" y="5266"/>
                    <a:pt x="5180" y="3388"/>
                  </a:cubicBezTo>
                  <a:cubicBezTo>
                    <a:pt x="3673" y="2228"/>
                    <a:pt x="5180" y="116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30" name="Google Shape;841;p4"/>
            <p:cNvSpPr/>
            <p:nvPr/>
          </p:nvSpPr>
          <p:spPr>
            <a:xfrm flipH="1">
              <a:off x="768037" y="598547"/>
              <a:ext cx="12701" cy="46512"/>
            </a:xfrm>
            <a:custGeom>
              <a:avLst/>
              <a:gdLst/>
              <a:ahLst/>
              <a:cxnLst>
                <a:cxn ang="0">
                  <a:pos x="wd2" y="hd2"/>
                </a:cxn>
                <a:cxn ang="5400000">
                  <a:pos x="wd2" y="hd2"/>
                </a:cxn>
                <a:cxn ang="10800000">
                  <a:pos x="wd2" y="hd2"/>
                </a:cxn>
                <a:cxn ang="16200000">
                  <a:pos x="wd2" y="hd2"/>
                </a:cxn>
              </a:cxnLst>
              <a:rect l="0" t="0" r="r" b="b"/>
              <a:pathLst>
                <a:path w="15681" h="21600" extrusionOk="0">
                  <a:moveTo>
                    <a:pt x="0" y="0"/>
                  </a:moveTo>
                  <a:lnTo>
                    <a:pt x="0" y="3426"/>
                  </a:lnTo>
                  <a:cubicBezTo>
                    <a:pt x="0" y="5062"/>
                    <a:pt x="3766" y="7388"/>
                    <a:pt x="0" y="9164"/>
                  </a:cubicBezTo>
                  <a:lnTo>
                    <a:pt x="0" y="12577"/>
                  </a:lnTo>
                  <a:cubicBezTo>
                    <a:pt x="3766" y="14212"/>
                    <a:pt x="0" y="16538"/>
                    <a:pt x="6687" y="18174"/>
                  </a:cubicBezTo>
                  <a:cubicBezTo>
                    <a:pt x="-2998" y="20500"/>
                    <a:pt x="6687" y="20500"/>
                    <a:pt x="12683" y="21600"/>
                  </a:cubicBezTo>
                  <a:cubicBezTo>
                    <a:pt x="12683" y="21050"/>
                    <a:pt x="12683" y="20500"/>
                    <a:pt x="9685" y="19950"/>
                  </a:cubicBezTo>
                  <a:cubicBezTo>
                    <a:pt x="12683" y="19415"/>
                    <a:pt x="15681" y="19415"/>
                    <a:pt x="15681" y="19415"/>
                  </a:cubicBezTo>
                  <a:cubicBezTo>
                    <a:pt x="12683" y="17088"/>
                    <a:pt x="9685" y="14762"/>
                    <a:pt x="9685" y="12577"/>
                  </a:cubicBezTo>
                  <a:lnTo>
                    <a:pt x="9685" y="11900"/>
                  </a:lnTo>
                  <a:cubicBezTo>
                    <a:pt x="18602" y="7924"/>
                    <a:pt x="9685" y="3962"/>
                    <a:pt x="66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31" name="Google Shape;842;p4"/>
            <p:cNvSpPr/>
            <p:nvPr/>
          </p:nvSpPr>
          <p:spPr>
            <a:xfrm flipH="1">
              <a:off x="770390" y="648884"/>
              <a:ext cx="12701" cy="24410"/>
            </a:xfrm>
            <a:custGeom>
              <a:avLst/>
              <a:gdLst/>
              <a:ahLst/>
              <a:cxnLst>
                <a:cxn ang="0">
                  <a:pos x="wd2" y="hd2"/>
                </a:cxn>
                <a:cxn ang="5400000">
                  <a:pos x="wd2" y="hd2"/>
                </a:cxn>
                <a:cxn ang="10800000">
                  <a:pos x="wd2" y="hd2"/>
                </a:cxn>
                <a:cxn ang="16200000">
                  <a:pos x="wd2" y="hd2"/>
                </a:cxn>
              </a:cxnLst>
              <a:rect l="0" t="0" r="r" b="b"/>
              <a:pathLst>
                <a:path w="21600" h="21600" extrusionOk="0">
                  <a:moveTo>
                    <a:pt x="17450" y="0"/>
                  </a:moveTo>
                  <a:cubicBezTo>
                    <a:pt x="8193" y="6501"/>
                    <a:pt x="4043" y="13003"/>
                    <a:pt x="0" y="20552"/>
                  </a:cubicBezTo>
                  <a:lnTo>
                    <a:pt x="0" y="21600"/>
                  </a:lnTo>
                  <a:cubicBezTo>
                    <a:pt x="17450" y="14051"/>
                    <a:pt x="21600" y="754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32" name="Google Shape;843;p4"/>
            <p:cNvSpPr/>
            <p:nvPr/>
          </p:nvSpPr>
          <p:spPr>
            <a:xfrm flipH="1">
              <a:off x="755680" y="7049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954" y="0"/>
                  </a:moveTo>
                  <a:cubicBezTo>
                    <a:pt x="12248" y="6687"/>
                    <a:pt x="6999" y="12843"/>
                    <a:pt x="0" y="21600"/>
                  </a:cubicBezTo>
                  <a:cubicBezTo>
                    <a:pt x="12248" y="21600"/>
                    <a:pt x="16954" y="15444"/>
                    <a:pt x="21600" y="2600"/>
                  </a:cubicBezTo>
                  <a:cubicBezTo>
                    <a:pt x="21600" y="2600"/>
                    <a:pt x="19307" y="0"/>
                    <a:pt x="1695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33" name="Google Shape;844;p4"/>
            <p:cNvSpPr/>
            <p:nvPr/>
          </p:nvSpPr>
          <p:spPr>
            <a:xfrm flipH="1">
              <a:off x="783930" y="684496"/>
              <a:ext cx="12701" cy="132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040" y="9561"/>
                    <a:pt x="0" y="15804"/>
                    <a:pt x="0" y="21600"/>
                  </a:cubicBezTo>
                  <a:cubicBezTo>
                    <a:pt x="7040" y="13921"/>
                    <a:pt x="19253" y="1198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2557" name="Google Shape;845;p4"/>
          <p:cNvGrpSpPr/>
          <p:nvPr/>
        </p:nvGrpSpPr>
        <p:grpSpPr>
          <a:xfrm>
            <a:off x="1752727" y="4583762"/>
            <a:ext cx="1019063" cy="433577"/>
            <a:chOff x="0" y="0"/>
            <a:chExt cx="1019061" cy="433575"/>
          </a:xfrm>
        </p:grpSpPr>
        <p:sp>
          <p:nvSpPr>
            <p:cNvPr id="2535" name="Google Shape;846;p4"/>
            <p:cNvSpPr/>
            <p:nvPr/>
          </p:nvSpPr>
          <p:spPr>
            <a:xfrm rot="10800000">
              <a:off x="598439" y="93304"/>
              <a:ext cx="90402" cy="32094"/>
            </a:xfrm>
            <a:custGeom>
              <a:avLst/>
              <a:gdLst/>
              <a:ahLst/>
              <a:cxnLst>
                <a:cxn ang="0">
                  <a:pos x="wd2" y="hd2"/>
                </a:cxn>
                <a:cxn ang="5400000">
                  <a:pos x="wd2" y="hd2"/>
                </a:cxn>
                <a:cxn ang="10800000">
                  <a:pos x="wd2" y="hd2"/>
                </a:cxn>
                <a:cxn ang="16200000">
                  <a:pos x="wd2" y="hd2"/>
                </a:cxn>
              </a:cxnLst>
              <a:rect l="0" t="0" r="r" b="b"/>
              <a:pathLst>
                <a:path w="21247" h="21600" extrusionOk="0">
                  <a:moveTo>
                    <a:pt x="15174" y="0"/>
                  </a:moveTo>
                  <a:cubicBezTo>
                    <a:pt x="13712" y="0"/>
                    <a:pt x="11913" y="1288"/>
                    <a:pt x="10451" y="1288"/>
                  </a:cubicBezTo>
                  <a:cubicBezTo>
                    <a:pt x="7632" y="3865"/>
                    <a:pt x="4820" y="5475"/>
                    <a:pt x="2009" y="8051"/>
                  </a:cubicBezTo>
                  <a:cubicBezTo>
                    <a:pt x="209" y="9339"/>
                    <a:pt x="-353" y="11916"/>
                    <a:pt x="209" y="18679"/>
                  </a:cubicBezTo>
                  <a:cubicBezTo>
                    <a:pt x="1109" y="19990"/>
                    <a:pt x="2009" y="21600"/>
                    <a:pt x="3021" y="21600"/>
                  </a:cubicBezTo>
                  <a:lnTo>
                    <a:pt x="17536" y="21600"/>
                  </a:lnTo>
                  <a:cubicBezTo>
                    <a:pt x="18885" y="21600"/>
                    <a:pt x="20797" y="19990"/>
                    <a:pt x="21247" y="14814"/>
                  </a:cubicBezTo>
                  <a:cubicBezTo>
                    <a:pt x="20347" y="6763"/>
                    <a:pt x="17986" y="1288"/>
                    <a:pt x="15174"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36" name="Google Shape;847;p4"/>
            <p:cNvSpPr/>
            <p:nvPr/>
          </p:nvSpPr>
          <p:spPr>
            <a:xfrm rot="10800000">
              <a:off x="743932" y="70405"/>
              <a:ext cx="95698" cy="35853"/>
            </a:xfrm>
            <a:custGeom>
              <a:avLst/>
              <a:gdLst/>
              <a:ahLst/>
              <a:cxnLst>
                <a:cxn ang="0">
                  <a:pos x="wd2" y="hd2"/>
                </a:cxn>
                <a:cxn ang="5400000">
                  <a:pos x="wd2" y="hd2"/>
                </a:cxn>
                <a:cxn ang="10800000">
                  <a:pos x="wd2" y="hd2"/>
                </a:cxn>
                <a:cxn ang="16200000">
                  <a:pos x="wd2" y="hd2"/>
                </a:cxn>
              </a:cxnLst>
              <a:rect l="0" t="0" r="r" b="b"/>
              <a:pathLst>
                <a:path w="21600" h="21600" extrusionOk="0">
                  <a:moveTo>
                    <a:pt x="15336" y="0"/>
                  </a:moveTo>
                  <a:cubicBezTo>
                    <a:pt x="14912" y="0"/>
                    <a:pt x="14441" y="185"/>
                    <a:pt x="13932" y="577"/>
                  </a:cubicBezTo>
                  <a:cubicBezTo>
                    <a:pt x="12636" y="2883"/>
                    <a:pt x="10800" y="2883"/>
                    <a:pt x="9396" y="4036"/>
                  </a:cubicBezTo>
                  <a:cubicBezTo>
                    <a:pt x="7236" y="5189"/>
                    <a:pt x="4968" y="5189"/>
                    <a:pt x="3132" y="7804"/>
                  </a:cubicBezTo>
                  <a:cubicBezTo>
                    <a:pt x="1836" y="7804"/>
                    <a:pt x="432" y="10110"/>
                    <a:pt x="0" y="13569"/>
                  </a:cubicBezTo>
                  <a:cubicBezTo>
                    <a:pt x="432" y="15011"/>
                    <a:pt x="1296" y="16164"/>
                    <a:pt x="1836" y="16164"/>
                  </a:cubicBezTo>
                  <a:cubicBezTo>
                    <a:pt x="3132" y="17317"/>
                    <a:pt x="4968" y="18470"/>
                    <a:pt x="6696" y="18470"/>
                  </a:cubicBezTo>
                  <a:cubicBezTo>
                    <a:pt x="8964" y="19623"/>
                    <a:pt x="11664" y="20776"/>
                    <a:pt x="13932" y="20776"/>
                  </a:cubicBezTo>
                  <a:cubicBezTo>
                    <a:pt x="14881" y="21271"/>
                    <a:pt x="15776" y="21600"/>
                    <a:pt x="16663" y="21600"/>
                  </a:cubicBezTo>
                  <a:cubicBezTo>
                    <a:pt x="18283" y="21600"/>
                    <a:pt x="19849" y="20488"/>
                    <a:pt x="21600" y="17317"/>
                  </a:cubicBezTo>
                  <a:cubicBezTo>
                    <a:pt x="21168" y="16164"/>
                    <a:pt x="21600" y="15011"/>
                    <a:pt x="21168" y="13569"/>
                  </a:cubicBezTo>
                  <a:cubicBezTo>
                    <a:pt x="20196" y="10110"/>
                    <a:pt x="19332" y="5189"/>
                    <a:pt x="18036" y="2883"/>
                  </a:cubicBezTo>
                  <a:cubicBezTo>
                    <a:pt x="17334" y="1215"/>
                    <a:pt x="16462" y="0"/>
                    <a:pt x="1533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37" name="Google Shape;848;p4"/>
            <p:cNvSpPr/>
            <p:nvPr/>
          </p:nvSpPr>
          <p:spPr>
            <a:xfrm rot="10800000">
              <a:off x="-1" y="133599"/>
              <a:ext cx="74705" cy="47782"/>
            </a:xfrm>
            <a:custGeom>
              <a:avLst/>
              <a:gdLst/>
              <a:ahLst/>
              <a:cxnLst>
                <a:cxn ang="0">
                  <a:pos x="wd2" y="hd2"/>
                </a:cxn>
                <a:cxn ang="5400000">
                  <a:pos x="wd2" y="hd2"/>
                </a:cxn>
                <a:cxn ang="10800000">
                  <a:pos x="wd2" y="hd2"/>
                </a:cxn>
                <a:cxn ang="16200000">
                  <a:pos x="wd2" y="hd2"/>
                </a:cxn>
              </a:cxnLst>
              <a:rect l="0" t="0" r="r" b="b"/>
              <a:pathLst>
                <a:path w="20817" h="21600" extrusionOk="0">
                  <a:moveTo>
                    <a:pt x="1800" y="0"/>
                  </a:moveTo>
                  <a:cubicBezTo>
                    <a:pt x="200" y="1947"/>
                    <a:pt x="-333" y="3677"/>
                    <a:pt x="200" y="7355"/>
                  </a:cubicBezTo>
                  <a:cubicBezTo>
                    <a:pt x="2467" y="9950"/>
                    <a:pt x="5134" y="13627"/>
                    <a:pt x="7934" y="17088"/>
                  </a:cubicBezTo>
                  <a:cubicBezTo>
                    <a:pt x="10219" y="20287"/>
                    <a:pt x="12734" y="21600"/>
                    <a:pt x="15324" y="21600"/>
                  </a:cubicBezTo>
                  <a:cubicBezTo>
                    <a:pt x="17115" y="21600"/>
                    <a:pt x="18934" y="20967"/>
                    <a:pt x="20734" y="19900"/>
                  </a:cubicBezTo>
                  <a:cubicBezTo>
                    <a:pt x="21267" y="14493"/>
                    <a:pt x="19134" y="11681"/>
                    <a:pt x="17400" y="9085"/>
                  </a:cubicBezTo>
                  <a:cubicBezTo>
                    <a:pt x="13000" y="1947"/>
                    <a:pt x="7400" y="0"/>
                    <a:pt x="18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38" name="Google Shape;849;p4"/>
            <p:cNvSpPr/>
            <p:nvPr/>
          </p:nvSpPr>
          <p:spPr>
            <a:xfrm rot="10800000">
              <a:off x="943461" y="178953"/>
              <a:ext cx="75601" cy="38314"/>
            </a:xfrm>
            <a:custGeom>
              <a:avLst/>
              <a:gdLst/>
              <a:ahLst/>
              <a:cxnLst>
                <a:cxn ang="0">
                  <a:pos x="wd2" y="hd2"/>
                </a:cxn>
                <a:cxn ang="5400000">
                  <a:pos x="wd2" y="hd2"/>
                </a:cxn>
                <a:cxn ang="10800000">
                  <a:pos x="wd2" y="hd2"/>
                </a:cxn>
                <a:cxn ang="16200000">
                  <a:pos x="wd2" y="hd2"/>
                </a:cxn>
              </a:cxnLst>
              <a:rect l="0" t="0" r="r" b="b"/>
              <a:pathLst>
                <a:path w="21600" h="21600" extrusionOk="0">
                  <a:moveTo>
                    <a:pt x="1641" y="0"/>
                  </a:moveTo>
                  <a:cubicBezTo>
                    <a:pt x="1094" y="1079"/>
                    <a:pt x="547" y="2428"/>
                    <a:pt x="0" y="3507"/>
                  </a:cubicBezTo>
                  <a:lnTo>
                    <a:pt x="0" y="9172"/>
                  </a:lnTo>
                  <a:cubicBezTo>
                    <a:pt x="3193" y="17014"/>
                    <a:pt x="9882" y="21600"/>
                    <a:pt x="15507" y="21600"/>
                  </a:cubicBezTo>
                  <a:cubicBezTo>
                    <a:pt x="17821" y="21600"/>
                    <a:pt x="19959" y="20810"/>
                    <a:pt x="21600" y="19153"/>
                  </a:cubicBezTo>
                  <a:lnTo>
                    <a:pt x="21600" y="14567"/>
                  </a:lnTo>
                  <a:cubicBezTo>
                    <a:pt x="21053" y="10251"/>
                    <a:pt x="16542" y="1079"/>
                    <a:pt x="13671" y="1079"/>
                  </a:cubicBezTo>
                  <a:cubicBezTo>
                    <a:pt x="13300" y="732"/>
                    <a:pt x="12919" y="597"/>
                    <a:pt x="12538" y="597"/>
                  </a:cubicBezTo>
                  <a:cubicBezTo>
                    <a:pt x="11767" y="597"/>
                    <a:pt x="10976" y="1079"/>
                    <a:pt x="10253" y="1079"/>
                  </a:cubicBezTo>
                  <a:cubicBezTo>
                    <a:pt x="7382" y="0"/>
                    <a:pt x="4511" y="0"/>
                    <a:pt x="1641"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39" name="Google Shape;850;p4"/>
            <p:cNvSpPr/>
            <p:nvPr/>
          </p:nvSpPr>
          <p:spPr>
            <a:xfrm rot="10800000">
              <a:off x="257279" y="139273"/>
              <a:ext cx="91870" cy="30624"/>
            </a:xfrm>
            <a:custGeom>
              <a:avLst/>
              <a:gdLst/>
              <a:ahLst/>
              <a:cxnLst>
                <a:cxn ang="0">
                  <a:pos x="wd2" y="hd2"/>
                </a:cxn>
                <a:cxn ang="5400000">
                  <a:pos x="wd2" y="hd2"/>
                </a:cxn>
                <a:cxn ang="10800000">
                  <a:pos x="wd2" y="hd2"/>
                </a:cxn>
                <a:cxn ang="16200000">
                  <a:pos x="wd2" y="hd2"/>
                </a:cxn>
              </a:cxnLst>
              <a:rect l="0" t="0" r="r" b="b"/>
              <a:pathLst>
                <a:path w="21600" h="21600" extrusionOk="0">
                  <a:moveTo>
                    <a:pt x="13090" y="0"/>
                  </a:moveTo>
                  <a:cubicBezTo>
                    <a:pt x="9354" y="0"/>
                    <a:pt x="5818" y="2676"/>
                    <a:pt x="2363" y="7425"/>
                  </a:cubicBezTo>
                  <a:cubicBezTo>
                    <a:pt x="1350" y="7425"/>
                    <a:pt x="900" y="10125"/>
                    <a:pt x="0" y="13163"/>
                  </a:cubicBezTo>
                  <a:cubicBezTo>
                    <a:pt x="900" y="14513"/>
                    <a:pt x="1350" y="14513"/>
                    <a:pt x="1913" y="15863"/>
                  </a:cubicBezTo>
                  <a:cubicBezTo>
                    <a:pt x="5625" y="17213"/>
                    <a:pt x="9338" y="18563"/>
                    <a:pt x="12600" y="20250"/>
                  </a:cubicBezTo>
                  <a:cubicBezTo>
                    <a:pt x="14513" y="20250"/>
                    <a:pt x="16425" y="21600"/>
                    <a:pt x="18225" y="21600"/>
                  </a:cubicBezTo>
                  <a:cubicBezTo>
                    <a:pt x="19238" y="21600"/>
                    <a:pt x="20588" y="20250"/>
                    <a:pt x="21600" y="15863"/>
                  </a:cubicBezTo>
                  <a:cubicBezTo>
                    <a:pt x="20588" y="13163"/>
                    <a:pt x="20138" y="8775"/>
                    <a:pt x="19688" y="7425"/>
                  </a:cubicBezTo>
                  <a:cubicBezTo>
                    <a:pt x="18225" y="4725"/>
                    <a:pt x="16875" y="337"/>
                    <a:pt x="15412" y="337"/>
                  </a:cubicBezTo>
                  <a:cubicBezTo>
                    <a:pt x="14633" y="121"/>
                    <a:pt x="13854" y="0"/>
                    <a:pt x="1309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0" name="Google Shape;851;p4"/>
            <p:cNvSpPr/>
            <p:nvPr/>
          </p:nvSpPr>
          <p:spPr>
            <a:xfrm rot="10800000">
              <a:off x="424783" y="149321"/>
              <a:ext cx="79874" cy="32401"/>
            </a:xfrm>
            <a:custGeom>
              <a:avLst/>
              <a:gdLst/>
              <a:ahLst/>
              <a:cxnLst>
                <a:cxn ang="0">
                  <a:pos x="wd2" y="hd2"/>
                </a:cxn>
                <a:cxn ang="5400000">
                  <a:pos x="wd2" y="hd2"/>
                </a:cxn>
                <a:cxn ang="10800000">
                  <a:pos x="wd2" y="hd2"/>
                </a:cxn>
                <a:cxn ang="16200000">
                  <a:pos x="wd2" y="hd2"/>
                </a:cxn>
              </a:cxnLst>
              <a:rect l="0" t="0" r="r" b="b"/>
              <a:pathLst>
                <a:path w="21086" h="21600" extrusionOk="0">
                  <a:moveTo>
                    <a:pt x="14454" y="0"/>
                  </a:moveTo>
                  <a:cubicBezTo>
                    <a:pt x="14183" y="0"/>
                    <a:pt x="13913" y="68"/>
                    <a:pt x="13642" y="228"/>
                  </a:cubicBezTo>
                  <a:cubicBezTo>
                    <a:pt x="9979" y="3099"/>
                    <a:pt x="6316" y="5651"/>
                    <a:pt x="2653" y="8203"/>
                  </a:cubicBezTo>
                  <a:cubicBezTo>
                    <a:pt x="1011" y="9478"/>
                    <a:pt x="0" y="12349"/>
                    <a:pt x="0" y="19048"/>
                  </a:cubicBezTo>
                  <a:cubicBezTo>
                    <a:pt x="1011" y="19048"/>
                    <a:pt x="2147" y="19048"/>
                    <a:pt x="2653" y="20324"/>
                  </a:cubicBezTo>
                  <a:cubicBezTo>
                    <a:pt x="5305" y="20324"/>
                    <a:pt x="7832" y="21600"/>
                    <a:pt x="10484" y="21600"/>
                  </a:cubicBezTo>
                  <a:cubicBezTo>
                    <a:pt x="13137" y="21600"/>
                    <a:pt x="15789" y="21600"/>
                    <a:pt x="18947" y="20324"/>
                  </a:cubicBezTo>
                  <a:cubicBezTo>
                    <a:pt x="21600" y="19048"/>
                    <a:pt x="21600" y="14901"/>
                    <a:pt x="19958" y="9478"/>
                  </a:cubicBezTo>
                  <a:cubicBezTo>
                    <a:pt x="19958" y="8203"/>
                    <a:pt x="19453" y="8203"/>
                    <a:pt x="19453" y="6927"/>
                  </a:cubicBezTo>
                  <a:cubicBezTo>
                    <a:pt x="18126" y="3577"/>
                    <a:pt x="16322" y="0"/>
                    <a:pt x="14454"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1" name="Google Shape;852;p4"/>
            <p:cNvSpPr/>
            <p:nvPr/>
          </p:nvSpPr>
          <p:spPr>
            <a:xfrm rot="10800000">
              <a:off x="805657" y="177073"/>
              <a:ext cx="83736" cy="32060"/>
            </a:xfrm>
            <a:custGeom>
              <a:avLst/>
              <a:gdLst/>
              <a:ahLst/>
              <a:cxnLst>
                <a:cxn ang="0">
                  <a:pos x="wd2" y="hd2"/>
                </a:cxn>
                <a:cxn ang="5400000">
                  <a:pos x="wd2" y="hd2"/>
                </a:cxn>
                <a:cxn ang="10800000">
                  <a:pos x="wd2" y="hd2"/>
                </a:cxn>
                <a:cxn ang="16200000">
                  <a:pos x="wd2" y="hd2"/>
                </a:cxn>
              </a:cxnLst>
              <a:rect l="0" t="0" r="r" b="b"/>
              <a:pathLst>
                <a:path w="21600" h="21600" extrusionOk="0">
                  <a:moveTo>
                    <a:pt x="15922" y="0"/>
                  </a:moveTo>
                  <a:cubicBezTo>
                    <a:pt x="12343" y="2579"/>
                    <a:pt x="9257" y="6770"/>
                    <a:pt x="6665" y="9349"/>
                  </a:cubicBezTo>
                  <a:cubicBezTo>
                    <a:pt x="5061" y="9349"/>
                    <a:pt x="3579" y="10639"/>
                    <a:pt x="2592" y="11928"/>
                  </a:cubicBezTo>
                  <a:cubicBezTo>
                    <a:pt x="1481" y="11928"/>
                    <a:pt x="987" y="14830"/>
                    <a:pt x="0" y="17409"/>
                  </a:cubicBezTo>
                  <a:cubicBezTo>
                    <a:pt x="1481" y="18699"/>
                    <a:pt x="2592" y="19988"/>
                    <a:pt x="4073" y="19988"/>
                  </a:cubicBezTo>
                  <a:cubicBezTo>
                    <a:pt x="8763" y="21600"/>
                    <a:pt x="13330" y="21600"/>
                    <a:pt x="17403" y="21600"/>
                  </a:cubicBezTo>
                  <a:cubicBezTo>
                    <a:pt x="19008" y="21600"/>
                    <a:pt x="20489" y="19988"/>
                    <a:pt x="21600" y="16119"/>
                  </a:cubicBezTo>
                  <a:cubicBezTo>
                    <a:pt x="19995" y="9349"/>
                    <a:pt x="19008" y="2579"/>
                    <a:pt x="15922"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2" name="Google Shape;853;p4"/>
            <p:cNvSpPr/>
            <p:nvPr/>
          </p:nvSpPr>
          <p:spPr>
            <a:xfrm rot="10800000">
              <a:off x="313262" y="229228"/>
              <a:ext cx="76291" cy="29325"/>
            </a:xfrm>
            <a:custGeom>
              <a:avLst/>
              <a:gdLst/>
              <a:ahLst/>
              <a:cxnLst>
                <a:cxn ang="0">
                  <a:pos x="wd2" y="hd2"/>
                </a:cxn>
                <a:cxn ang="5400000">
                  <a:pos x="wd2" y="hd2"/>
                </a:cxn>
                <a:cxn ang="10800000">
                  <a:pos x="wd2" y="hd2"/>
                </a:cxn>
                <a:cxn ang="16200000">
                  <a:pos x="wd2" y="hd2"/>
                </a:cxn>
              </a:cxnLst>
              <a:rect l="0" t="0" r="r" b="b"/>
              <a:pathLst>
                <a:path w="21128" h="21600" extrusionOk="0">
                  <a:moveTo>
                    <a:pt x="7668" y="0"/>
                  </a:moveTo>
                  <a:cubicBezTo>
                    <a:pt x="5785" y="0"/>
                    <a:pt x="3835" y="579"/>
                    <a:pt x="1781" y="1158"/>
                  </a:cubicBezTo>
                  <a:cubicBezTo>
                    <a:pt x="721" y="2568"/>
                    <a:pt x="-472" y="5387"/>
                    <a:pt x="191" y="8559"/>
                  </a:cubicBezTo>
                  <a:cubicBezTo>
                    <a:pt x="4034" y="12789"/>
                    <a:pt x="7346" y="17371"/>
                    <a:pt x="11189" y="20190"/>
                  </a:cubicBezTo>
                  <a:cubicBezTo>
                    <a:pt x="13972" y="21600"/>
                    <a:pt x="16755" y="21600"/>
                    <a:pt x="19405" y="21600"/>
                  </a:cubicBezTo>
                  <a:cubicBezTo>
                    <a:pt x="20068" y="21600"/>
                    <a:pt x="20598" y="20190"/>
                    <a:pt x="21128" y="18780"/>
                  </a:cubicBezTo>
                  <a:lnTo>
                    <a:pt x="21128" y="17371"/>
                  </a:lnTo>
                  <a:cubicBezTo>
                    <a:pt x="19405" y="12789"/>
                    <a:pt x="17815" y="8559"/>
                    <a:pt x="15562" y="5387"/>
                  </a:cubicBezTo>
                  <a:cubicBezTo>
                    <a:pt x="12978" y="1208"/>
                    <a:pt x="10385" y="0"/>
                    <a:pt x="7668"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3" name="Google Shape;854;p4"/>
            <p:cNvSpPr/>
            <p:nvPr/>
          </p:nvSpPr>
          <p:spPr>
            <a:xfrm rot="10800000">
              <a:off x="572601" y="370860"/>
              <a:ext cx="69860" cy="29667"/>
            </a:xfrm>
            <a:custGeom>
              <a:avLst/>
              <a:gdLst/>
              <a:ahLst/>
              <a:cxnLst>
                <a:cxn ang="0">
                  <a:pos x="wd2" y="hd2"/>
                </a:cxn>
                <a:cxn ang="5400000">
                  <a:pos x="wd2" y="hd2"/>
                </a:cxn>
                <a:cxn ang="10800000">
                  <a:pos x="wd2" y="hd2"/>
                </a:cxn>
                <a:cxn ang="16200000">
                  <a:pos x="wd2" y="hd2"/>
                </a:cxn>
              </a:cxnLst>
              <a:rect l="0" t="0" r="r" b="b"/>
              <a:pathLst>
                <a:path w="21600" h="21600" extrusionOk="0">
                  <a:moveTo>
                    <a:pt x="14203" y="0"/>
                  </a:moveTo>
                  <a:lnTo>
                    <a:pt x="3107" y="8710"/>
                  </a:lnTo>
                  <a:cubicBezTo>
                    <a:pt x="1332" y="10103"/>
                    <a:pt x="0" y="12890"/>
                    <a:pt x="0" y="17419"/>
                  </a:cubicBezTo>
                  <a:cubicBezTo>
                    <a:pt x="740" y="18813"/>
                    <a:pt x="1923" y="20206"/>
                    <a:pt x="3107" y="20206"/>
                  </a:cubicBezTo>
                  <a:lnTo>
                    <a:pt x="8137" y="20206"/>
                  </a:lnTo>
                  <a:cubicBezTo>
                    <a:pt x="11096" y="20206"/>
                    <a:pt x="13611" y="21600"/>
                    <a:pt x="16718" y="21600"/>
                  </a:cubicBezTo>
                  <a:cubicBezTo>
                    <a:pt x="18493" y="21600"/>
                    <a:pt x="20416" y="20206"/>
                    <a:pt x="21600" y="14632"/>
                  </a:cubicBezTo>
                  <a:cubicBezTo>
                    <a:pt x="20416" y="7316"/>
                    <a:pt x="17310" y="2787"/>
                    <a:pt x="14203"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4" name="Google Shape;855;p4"/>
            <p:cNvSpPr/>
            <p:nvPr/>
          </p:nvSpPr>
          <p:spPr>
            <a:xfrm rot="10800000">
              <a:off x="714266" y="227314"/>
              <a:ext cx="75602" cy="26831"/>
            </a:xfrm>
            <a:custGeom>
              <a:avLst/>
              <a:gdLst/>
              <a:ahLst/>
              <a:cxnLst>
                <a:cxn ang="0">
                  <a:pos x="wd2" y="hd2"/>
                </a:cxn>
                <a:cxn ang="5400000">
                  <a:pos x="wd2" y="hd2"/>
                </a:cxn>
                <a:cxn ang="10800000">
                  <a:pos x="wd2" y="hd2"/>
                </a:cxn>
                <a:cxn ang="16200000">
                  <a:pos x="wd2" y="hd2"/>
                </a:cxn>
              </a:cxnLst>
              <a:rect l="0" t="0" r="r" b="b"/>
              <a:pathLst>
                <a:path w="21600" h="21600" extrusionOk="0">
                  <a:moveTo>
                    <a:pt x="15106" y="0"/>
                  </a:moveTo>
                  <a:cubicBezTo>
                    <a:pt x="14667" y="0"/>
                    <a:pt x="14188" y="248"/>
                    <a:pt x="13671" y="798"/>
                  </a:cubicBezTo>
                  <a:cubicBezTo>
                    <a:pt x="10253" y="2339"/>
                    <a:pt x="7382" y="5806"/>
                    <a:pt x="3965" y="8888"/>
                  </a:cubicBezTo>
                  <a:cubicBezTo>
                    <a:pt x="2871" y="10429"/>
                    <a:pt x="1777" y="13896"/>
                    <a:pt x="0" y="15436"/>
                  </a:cubicBezTo>
                  <a:cubicBezTo>
                    <a:pt x="0" y="16977"/>
                    <a:pt x="547" y="18518"/>
                    <a:pt x="547" y="18518"/>
                  </a:cubicBezTo>
                  <a:cubicBezTo>
                    <a:pt x="1094" y="18518"/>
                    <a:pt x="2324" y="20059"/>
                    <a:pt x="2871" y="20059"/>
                  </a:cubicBezTo>
                  <a:lnTo>
                    <a:pt x="9706" y="20059"/>
                  </a:lnTo>
                  <a:cubicBezTo>
                    <a:pt x="12577" y="20059"/>
                    <a:pt x="14765" y="21600"/>
                    <a:pt x="17089" y="21600"/>
                  </a:cubicBezTo>
                  <a:cubicBezTo>
                    <a:pt x="19413" y="21600"/>
                    <a:pt x="21053" y="20059"/>
                    <a:pt x="21600" y="13896"/>
                  </a:cubicBezTo>
                  <a:cubicBezTo>
                    <a:pt x="21053" y="11969"/>
                    <a:pt x="20506" y="10429"/>
                    <a:pt x="19959" y="8888"/>
                  </a:cubicBezTo>
                  <a:cubicBezTo>
                    <a:pt x="18505" y="5090"/>
                    <a:pt x="17137" y="0"/>
                    <a:pt x="1510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5" name="Google Shape;856;p4"/>
            <p:cNvSpPr/>
            <p:nvPr/>
          </p:nvSpPr>
          <p:spPr>
            <a:xfrm rot="10800000">
              <a:off x="143844" y="235756"/>
              <a:ext cx="55984" cy="33187"/>
            </a:xfrm>
            <a:custGeom>
              <a:avLst/>
              <a:gdLst/>
              <a:ahLst/>
              <a:cxnLst>
                <a:cxn ang="0">
                  <a:pos x="wd2" y="hd2"/>
                </a:cxn>
                <a:cxn ang="5400000">
                  <a:pos x="wd2" y="hd2"/>
                </a:cxn>
                <a:cxn ang="10800000">
                  <a:pos x="wd2" y="hd2"/>
                </a:cxn>
                <a:cxn ang="16200000">
                  <a:pos x="wd2" y="hd2"/>
                </a:cxn>
              </a:cxnLst>
              <a:rect l="0" t="0" r="r" b="b"/>
              <a:pathLst>
                <a:path w="21600" h="21600" extrusionOk="0">
                  <a:moveTo>
                    <a:pt x="4615" y="0"/>
                  </a:moveTo>
                  <a:cubicBezTo>
                    <a:pt x="1662" y="0"/>
                    <a:pt x="0" y="3737"/>
                    <a:pt x="0" y="10277"/>
                  </a:cubicBezTo>
                  <a:cubicBezTo>
                    <a:pt x="4958" y="17863"/>
                    <a:pt x="9244" y="21600"/>
                    <a:pt x="13714" y="21600"/>
                  </a:cubicBezTo>
                  <a:cubicBezTo>
                    <a:pt x="16233" y="21600"/>
                    <a:pt x="18804" y="20421"/>
                    <a:pt x="21600" y="18063"/>
                  </a:cubicBezTo>
                  <a:cubicBezTo>
                    <a:pt x="20862" y="11523"/>
                    <a:pt x="18462" y="7786"/>
                    <a:pt x="15508" y="3737"/>
                  </a:cubicBezTo>
                  <a:cubicBezTo>
                    <a:pt x="12369" y="0"/>
                    <a:pt x="8492" y="0"/>
                    <a:pt x="4615"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6" name="Google Shape;857;p4"/>
            <p:cNvSpPr/>
            <p:nvPr/>
          </p:nvSpPr>
          <p:spPr>
            <a:xfrm rot="10800000">
              <a:off x="867382" y="139273"/>
              <a:ext cx="58559" cy="30145"/>
            </a:xfrm>
            <a:custGeom>
              <a:avLst/>
              <a:gdLst/>
              <a:ahLst/>
              <a:cxnLst>
                <a:cxn ang="0">
                  <a:pos x="wd2" y="hd2"/>
                </a:cxn>
                <a:cxn ang="5400000">
                  <a:pos x="wd2" y="hd2"/>
                </a:cxn>
                <a:cxn ang="10800000">
                  <a:pos x="wd2" y="hd2"/>
                </a:cxn>
                <a:cxn ang="16200000">
                  <a:pos x="wd2" y="hd2"/>
                </a:cxn>
              </a:cxnLst>
              <a:rect l="0" t="0" r="r" b="b"/>
              <a:pathLst>
                <a:path w="21148" h="21600" extrusionOk="0">
                  <a:moveTo>
                    <a:pt x="10953" y="0"/>
                  </a:moveTo>
                  <a:cubicBezTo>
                    <a:pt x="8188" y="0"/>
                    <a:pt x="5942" y="1371"/>
                    <a:pt x="3868" y="3086"/>
                  </a:cubicBezTo>
                  <a:cubicBezTo>
                    <a:pt x="239" y="4457"/>
                    <a:pt x="-452" y="7200"/>
                    <a:pt x="239" y="14400"/>
                  </a:cubicBezTo>
                  <a:cubicBezTo>
                    <a:pt x="5250" y="20229"/>
                    <a:pt x="10953" y="21600"/>
                    <a:pt x="16828" y="21600"/>
                  </a:cubicBezTo>
                  <a:cubicBezTo>
                    <a:pt x="18902" y="20229"/>
                    <a:pt x="20284" y="18514"/>
                    <a:pt x="21148" y="15771"/>
                  </a:cubicBezTo>
                  <a:cubicBezTo>
                    <a:pt x="18210" y="4457"/>
                    <a:pt x="15273" y="0"/>
                    <a:pt x="10953"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7" name="Google Shape;858;p4"/>
            <p:cNvSpPr/>
            <p:nvPr/>
          </p:nvSpPr>
          <p:spPr>
            <a:xfrm rot="10800000">
              <a:off x="155806" y="96824"/>
              <a:ext cx="63640" cy="32402"/>
            </a:xfrm>
            <a:custGeom>
              <a:avLst/>
              <a:gdLst/>
              <a:ahLst/>
              <a:cxnLst>
                <a:cxn ang="0">
                  <a:pos x="wd2" y="hd2"/>
                </a:cxn>
                <a:cxn ang="5400000">
                  <a:pos x="wd2" y="hd2"/>
                </a:cxn>
                <a:cxn ang="10800000">
                  <a:pos x="wd2" y="hd2"/>
                </a:cxn>
                <a:cxn ang="16200000">
                  <a:pos x="wd2" y="hd2"/>
                </a:cxn>
              </a:cxnLst>
              <a:rect l="0" t="0" r="r" b="b"/>
              <a:pathLst>
                <a:path w="21600" h="21600" extrusionOk="0">
                  <a:moveTo>
                    <a:pt x="1299" y="0"/>
                  </a:moveTo>
                  <a:cubicBezTo>
                    <a:pt x="1299" y="2552"/>
                    <a:pt x="650" y="3828"/>
                    <a:pt x="0" y="6380"/>
                  </a:cubicBezTo>
                  <a:cubicBezTo>
                    <a:pt x="650" y="6380"/>
                    <a:pt x="1299" y="7975"/>
                    <a:pt x="1299" y="7975"/>
                  </a:cubicBezTo>
                  <a:cubicBezTo>
                    <a:pt x="4710" y="11803"/>
                    <a:pt x="7471" y="15949"/>
                    <a:pt x="11531" y="18501"/>
                  </a:cubicBezTo>
                  <a:cubicBezTo>
                    <a:pt x="13039" y="20005"/>
                    <a:pt x="15046" y="21600"/>
                    <a:pt x="17145" y="21600"/>
                  </a:cubicBezTo>
                  <a:cubicBezTo>
                    <a:pt x="18642" y="21600"/>
                    <a:pt x="20173" y="20780"/>
                    <a:pt x="21600" y="18501"/>
                  </a:cubicBezTo>
                  <a:cubicBezTo>
                    <a:pt x="20950" y="10527"/>
                    <a:pt x="17540" y="2552"/>
                    <a:pt x="14129" y="1276"/>
                  </a:cubicBezTo>
                  <a:cubicBezTo>
                    <a:pt x="10069" y="1276"/>
                    <a:pt x="6009" y="0"/>
                    <a:pt x="1299"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8" name="Google Shape;859;p4"/>
            <p:cNvSpPr/>
            <p:nvPr/>
          </p:nvSpPr>
          <p:spPr>
            <a:xfrm rot="10800000">
              <a:off x="307520" y="75600"/>
              <a:ext cx="65554" cy="32094"/>
            </a:xfrm>
            <a:custGeom>
              <a:avLst/>
              <a:gdLst/>
              <a:ahLst/>
              <a:cxnLst>
                <a:cxn ang="0">
                  <a:pos x="wd2" y="hd2"/>
                </a:cxn>
                <a:cxn ang="5400000">
                  <a:pos x="wd2" y="hd2"/>
                </a:cxn>
                <a:cxn ang="10800000">
                  <a:pos x="wd2" y="hd2"/>
                </a:cxn>
                <a:cxn ang="16200000">
                  <a:pos x="wd2" y="hd2"/>
                </a:cxn>
              </a:cxnLst>
              <a:rect l="0" t="0" r="r" b="b"/>
              <a:pathLst>
                <a:path w="21600" h="21600" extrusionOk="0">
                  <a:moveTo>
                    <a:pt x="4572" y="0"/>
                  </a:moveTo>
                  <a:cubicBezTo>
                    <a:pt x="2680" y="0"/>
                    <a:pt x="631" y="1610"/>
                    <a:pt x="0" y="5475"/>
                  </a:cubicBezTo>
                  <a:cubicBezTo>
                    <a:pt x="3942" y="12261"/>
                    <a:pt x="13717" y="21600"/>
                    <a:pt x="18447" y="21600"/>
                  </a:cubicBezTo>
                  <a:cubicBezTo>
                    <a:pt x="19077" y="21600"/>
                    <a:pt x="20339" y="21600"/>
                    <a:pt x="21600" y="20312"/>
                  </a:cubicBezTo>
                  <a:cubicBezTo>
                    <a:pt x="21600" y="13549"/>
                    <a:pt x="19708" y="9684"/>
                    <a:pt x="17028" y="6763"/>
                  </a:cubicBezTo>
                  <a:cubicBezTo>
                    <a:pt x="13717" y="0"/>
                    <a:pt x="9145" y="1610"/>
                    <a:pt x="4572"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9" name="Google Shape;860;p4"/>
            <p:cNvSpPr/>
            <p:nvPr/>
          </p:nvSpPr>
          <p:spPr>
            <a:xfrm rot="10800000">
              <a:off x="502742" y="343825"/>
              <a:ext cx="67946" cy="24643"/>
            </a:xfrm>
            <a:custGeom>
              <a:avLst/>
              <a:gdLst/>
              <a:ahLst/>
              <a:cxnLst>
                <a:cxn ang="0">
                  <a:pos x="wd2" y="hd2"/>
                </a:cxn>
                <a:cxn ang="5400000">
                  <a:pos x="wd2" y="hd2"/>
                </a:cxn>
                <a:cxn ang="10800000">
                  <a:pos x="wd2" y="hd2"/>
                </a:cxn>
                <a:cxn ang="16200000">
                  <a:pos x="wd2" y="hd2"/>
                </a:cxn>
              </a:cxnLst>
              <a:rect l="0" t="0" r="r" b="b"/>
              <a:pathLst>
                <a:path w="21600" h="21600" extrusionOk="0">
                  <a:moveTo>
                    <a:pt x="14603" y="0"/>
                  </a:moveTo>
                  <a:cubicBezTo>
                    <a:pt x="11408" y="1678"/>
                    <a:pt x="8366" y="1678"/>
                    <a:pt x="5172" y="3355"/>
                  </a:cubicBezTo>
                  <a:cubicBezTo>
                    <a:pt x="2586" y="5033"/>
                    <a:pt x="1369" y="8388"/>
                    <a:pt x="0" y="17196"/>
                  </a:cubicBezTo>
                  <a:cubicBezTo>
                    <a:pt x="1369" y="18874"/>
                    <a:pt x="2586" y="18874"/>
                    <a:pt x="3803" y="18874"/>
                  </a:cubicBezTo>
                  <a:cubicBezTo>
                    <a:pt x="5780" y="18874"/>
                    <a:pt x="8366" y="20971"/>
                    <a:pt x="10192" y="20971"/>
                  </a:cubicBezTo>
                  <a:cubicBezTo>
                    <a:pt x="11832" y="20971"/>
                    <a:pt x="13473" y="21600"/>
                    <a:pt x="15124" y="21600"/>
                  </a:cubicBezTo>
                  <a:cubicBezTo>
                    <a:pt x="17287" y="21600"/>
                    <a:pt x="19438" y="20521"/>
                    <a:pt x="21600" y="15518"/>
                  </a:cubicBezTo>
                  <a:cubicBezTo>
                    <a:pt x="20992" y="15518"/>
                    <a:pt x="21600" y="12163"/>
                    <a:pt x="20992" y="12163"/>
                  </a:cubicBezTo>
                  <a:cubicBezTo>
                    <a:pt x="19775" y="5033"/>
                    <a:pt x="17189" y="0"/>
                    <a:pt x="14603"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50" name="Google Shape;861;p4"/>
            <p:cNvSpPr/>
            <p:nvPr/>
          </p:nvSpPr>
          <p:spPr>
            <a:xfrm rot="10800000">
              <a:off x="211789" y="305239"/>
              <a:ext cx="64053" cy="26283"/>
            </a:xfrm>
            <a:custGeom>
              <a:avLst/>
              <a:gdLst/>
              <a:ahLst/>
              <a:cxnLst>
                <a:cxn ang="0">
                  <a:pos x="wd2" y="hd2"/>
                </a:cxn>
                <a:cxn ang="5400000">
                  <a:pos x="wd2" y="hd2"/>
                </a:cxn>
                <a:cxn ang="10800000">
                  <a:pos x="wd2" y="hd2"/>
                </a:cxn>
                <a:cxn ang="16200000">
                  <a:pos x="wd2" y="hd2"/>
                </a:cxn>
              </a:cxnLst>
              <a:rect l="0" t="0" r="r" b="b"/>
              <a:pathLst>
                <a:path w="21094" h="21600" extrusionOk="0">
                  <a:moveTo>
                    <a:pt x="8656" y="0"/>
                  </a:moveTo>
                  <a:cubicBezTo>
                    <a:pt x="6867" y="0"/>
                    <a:pt x="5009" y="702"/>
                    <a:pt x="2803" y="702"/>
                  </a:cubicBezTo>
                  <a:cubicBezTo>
                    <a:pt x="1385" y="702"/>
                    <a:pt x="-506" y="2275"/>
                    <a:pt x="124" y="8960"/>
                  </a:cubicBezTo>
                  <a:cubicBezTo>
                    <a:pt x="6495" y="16909"/>
                    <a:pt x="12630" y="21600"/>
                    <a:pt x="16828" y="21600"/>
                  </a:cubicBezTo>
                  <a:cubicBezTo>
                    <a:pt x="18663" y="21600"/>
                    <a:pt x="20126" y="20701"/>
                    <a:pt x="21094" y="18791"/>
                  </a:cubicBezTo>
                  <a:cubicBezTo>
                    <a:pt x="19833" y="10533"/>
                    <a:pt x="15263" y="702"/>
                    <a:pt x="11313" y="702"/>
                  </a:cubicBezTo>
                  <a:cubicBezTo>
                    <a:pt x="10423" y="169"/>
                    <a:pt x="9545" y="0"/>
                    <a:pt x="865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51" name="Google Shape;862;p4"/>
            <p:cNvSpPr/>
            <p:nvPr/>
          </p:nvSpPr>
          <p:spPr>
            <a:xfrm rot="10800000">
              <a:off x="656370" y="148227"/>
              <a:ext cx="57897" cy="25874"/>
            </a:xfrm>
            <a:custGeom>
              <a:avLst/>
              <a:gdLst/>
              <a:ahLst/>
              <a:cxnLst>
                <a:cxn ang="0">
                  <a:pos x="wd2" y="hd2"/>
                </a:cxn>
                <a:cxn ang="5400000">
                  <a:pos x="wd2" y="hd2"/>
                </a:cxn>
                <a:cxn ang="10800000">
                  <a:pos x="wd2" y="hd2"/>
                </a:cxn>
                <a:cxn ang="16200000">
                  <a:pos x="wd2" y="hd2"/>
                </a:cxn>
              </a:cxnLst>
              <a:rect l="0" t="0" r="r" b="b"/>
              <a:pathLst>
                <a:path w="21600" h="21600" extrusionOk="0">
                  <a:moveTo>
                    <a:pt x="11106" y="0"/>
                  </a:moveTo>
                  <a:cubicBezTo>
                    <a:pt x="10341" y="0"/>
                    <a:pt x="9614" y="228"/>
                    <a:pt x="8926" y="713"/>
                  </a:cubicBezTo>
                  <a:cubicBezTo>
                    <a:pt x="6783" y="2311"/>
                    <a:pt x="4463" y="5507"/>
                    <a:pt x="2321" y="7504"/>
                  </a:cubicBezTo>
                  <a:cubicBezTo>
                    <a:pt x="0" y="9102"/>
                    <a:pt x="0" y="10700"/>
                    <a:pt x="0" y="13896"/>
                  </a:cubicBezTo>
                  <a:cubicBezTo>
                    <a:pt x="3545" y="19118"/>
                    <a:pt x="8059" y="21600"/>
                    <a:pt x="12190" y="21600"/>
                  </a:cubicBezTo>
                  <a:cubicBezTo>
                    <a:pt x="15990" y="21600"/>
                    <a:pt x="19471" y="19517"/>
                    <a:pt x="21600" y="15494"/>
                  </a:cubicBezTo>
                  <a:cubicBezTo>
                    <a:pt x="20401" y="7048"/>
                    <a:pt x="15339" y="0"/>
                    <a:pt x="1110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52" name="Google Shape;863;p4"/>
            <p:cNvSpPr/>
            <p:nvPr/>
          </p:nvSpPr>
          <p:spPr>
            <a:xfrm rot="10800000">
              <a:off x="121834" y="5741"/>
              <a:ext cx="55984" cy="31547"/>
            </a:xfrm>
            <a:custGeom>
              <a:avLst/>
              <a:gdLst/>
              <a:ahLst/>
              <a:cxnLst>
                <a:cxn ang="0">
                  <a:pos x="wd2" y="hd2"/>
                </a:cxn>
                <a:cxn ang="5400000">
                  <a:pos x="wd2" y="hd2"/>
                </a:cxn>
                <a:cxn ang="10800000">
                  <a:pos x="wd2" y="hd2"/>
                </a:cxn>
                <a:cxn ang="16200000">
                  <a:pos x="wd2" y="hd2"/>
                </a:cxn>
              </a:cxnLst>
              <a:rect l="0" t="0" r="r" b="b"/>
              <a:pathLst>
                <a:path w="21600" h="21600" extrusionOk="0">
                  <a:moveTo>
                    <a:pt x="6316" y="0"/>
                  </a:moveTo>
                  <a:cubicBezTo>
                    <a:pt x="4141" y="0"/>
                    <a:pt x="1978" y="1030"/>
                    <a:pt x="0" y="5219"/>
                  </a:cubicBezTo>
                  <a:cubicBezTo>
                    <a:pt x="3138" y="9150"/>
                    <a:pt x="5354" y="12099"/>
                    <a:pt x="7754" y="16030"/>
                  </a:cubicBezTo>
                  <a:cubicBezTo>
                    <a:pt x="10892" y="21600"/>
                    <a:pt x="14585" y="21600"/>
                    <a:pt x="17723" y="21600"/>
                  </a:cubicBezTo>
                  <a:cubicBezTo>
                    <a:pt x="19200" y="20289"/>
                    <a:pt x="21600" y="20289"/>
                    <a:pt x="21600" y="16030"/>
                  </a:cubicBezTo>
                  <a:cubicBezTo>
                    <a:pt x="20123" y="9150"/>
                    <a:pt x="16985" y="2598"/>
                    <a:pt x="12369" y="959"/>
                  </a:cubicBezTo>
                  <a:cubicBezTo>
                    <a:pt x="10470" y="959"/>
                    <a:pt x="8387" y="0"/>
                    <a:pt x="631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53" name="Google Shape;864;p4"/>
            <p:cNvSpPr/>
            <p:nvPr/>
          </p:nvSpPr>
          <p:spPr>
            <a:xfrm rot="10800000">
              <a:off x="652063" y="408660"/>
              <a:ext cx="51093" cy="24916"/>
            </a:xfrm>
            <a:custGeom>
              <a:avLst/>
              <a:gdLst/>
              <a:ahLst/>
              <a:cxnLst>
                <a:cxn ang="0">
                  <a:pos x="wd2" y="hd2"/>
                </a:cxn>
                <a:cxn ang="5400000">
                  <a:pos x="wd2" y="hd2"/>
                </a:cxn>
                <a:cxn ang="10800000">
                  <a:pos x="wd2" y="hd2"/>
                </a:cxn>
                <a:cxn ang="16200000">
                  <a:pos x="wd2" y="hd2"/>
                </a:cxn>
              </a:cxnLst>
              <a:rect l="0" t="0" r="r" b="b"/>
              <a:pathLst>
                <a:path w="21160" h="21600" extrusionOk="0">
                  <a:moveTo>
                    <a:pt x="9270" y="0"/>
                  </a:moveTo>
                  <a:cubicBezTo>
                    <a:pt x="5788" y="0"/>
                    <a:pt x="1174" y="6015"/>
                    <a:pt x="353" y="12889"/>
                  </a:cubicBezTo>
                  <a:cubicBezTo>
                    <a:pt x="-440" y="16622"/>
                    <a:pt x="353" y="18281"/>
                    <a:pt x="353" y="21600"/>
                  </a:cubicBezTo>
                  <a:cubicBezTo>
                    <a:pt x="1428" y="21333"/>
                    <a:pt x="2504" y="21244"/>
                    <a:pt x="3594" y="21244"/>
                  </a:cubicBezTo>
                  <a:cubicBezTo>
                    <a:pt x="5675" y="21244"/>
                    <a:pt x="7798" y="21570"/>
                    <a:pt x="9921" y="21570"/>
                  </a:cubicBezTo>
                  <a:cubicBezTo>
                    <a:pt x="13715" y="21570"/>
                    <a:pt x="17522" y="20563"/>
                    <a:pt x="21160" y="14963"/>
                  </a:cubicBezTo>
                  <a:cubicBezTo>
                    <a:pt x="20169" y="11230"/>
                    <a:pt x="20169" y="9570"/>
                    <a:pt x="19377" y="9570"/>
                  </a:cubicBezTo>
                  <a:cubicBezTo>
                    <a:pt x="16999" y="6252"/>
                    <a:pt x="13630" y="4593"/>
                    <a:pt x="11252" y="859"/>
                  </a:cubicBezTo>
                  <a:cubicBezTo>
                    <a:pt x="10671" y="267"/>
                    <a:pt x="9992" y="0"/>
                    <a:pt x="927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54" name="Google Shape;865;p4"/>
            <p:cNvSpPr/>
            <p:nvPr/>
          </p:nvSpPr>
          <p:spPr>
            <a:xfrm rot="10800000">
              <a:off x="687950" y="0"/>
              <a:ext cx="47849" cy="23925"/>
            </a:xfrm>
            <a:custGeom>
              <a:avLst/>
              <a:gdLst/>
              <a:ahLst/>
              <a:cxnLst>
                <a:cxn ang="0">
                  <a:pos x="wd2" y="hd2"/>
                </a:cxn>
                <a:cxn ang="5400000">
                  <a:pos x="wd2" y="hd2"/>
                </a:cxn>
                <a:cxn ang="10800000">
                  <a:pos x="wd2" y="hd2"/>
                </a:cxn>
                <a:cxn ang="16200000">
                  <a:pos x="wd2" y="hd2"/>
                </a:cxn>
              </a:cxnLst>
              <a:rect l="0" t="0" r="r" b="b"/>
              <a:pathLst>
                <a:path w="21600" h="21600" extrusionOk="0">
                  <a:moveTo>
                    <a:pt x="12528" y="0"/>
                  </a:moveTo>
                  <a:cubicBezTo>
                    <a:pt x="7128" y="0"/>
                    <a:pt x="2592" y="5616"/>
                    <a:pt x="0" y="16416"/>
                  </a:cubicBezTo>
                  <a:cubicBezTo>
                    <a:pt x="864" y="19872"/>
                    <a:pt x="2592" y="21600"/>
                    <a:pt x="4320" y="21600"/>
                  </a:cubicBezTo>
                  <a:lnTo>
                    <a:pt x="14256" y="21600"/>
                  </a:lnTo>
                  <a:cubicBezTo>
                    <a:pt x="17928" y="21600"/>
                    <a:pt x="19656" y="19872"/>
                    <a:pt x="21600" y="14688"/>
                  </a:cubicBezTo>
                  <a:cubicBezTo>
                    <a:pt x="19656" y="5616"/>
                    <a:pt x="17064" y="0"/>
                    <a:pt x="12528"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55" name="Google Shape;866;p4"/>
            <p:cNvSpPr/>
            <p:nvPr/>
          </p:nvSpPr>
          <p:spPr>
            <a:xfrm rot="10800000">
              <a:off x="235713" y="91253"/>
              <a:ext cx="54121" cy="28403"/>
            </a:xfrm>
            <a:custGeom>
              <a:avLst/>
              <a:gdLst/>
              <a:ahLst/>
              <a:cxnLst>
                <a:cxn ang="0">
                  <a:pos x="wd2" y="hd2"/>
                </a:cxn>
                <a:cxn ang="5400000">
                  <a:pos x="wd2" y="hd2"/>
                </a:cxn>
                <a:cxn ang="10800000">
                  <a:pos x="wd2" y="hd2"/>
                </a:cxn>
                <a:cxn ang="16200000">
                  <a:pos x="wd2" y="hd2"/>
                </a:cxn>
              </a:cxnLst>
              <a:rect l="0" t="0" r="r" b="b"/>
              <a:pathLst>
                <a:path w="21048" h="21600" extrusionOk="0">
                  <a:moveTo>
                    <a:pt x="3356" y="0"/>
                  </a:moveTo>
                  <a:cubicBezTo>
                    <a:pt x="937" y="0"/>
                    <a:pt x="-552" y="1819"/>
                    <a:pt x="192" y="6186"/>
                  </a:cubicBezTo>
                  <a:cubicBezTo>
                    <a:pt x="3356" y="10917"/>
                    <a:pt x="6333" y="13828"/>
                    <a:pt x="10241" y="18221"/>
                  </a:cubicBezTo>
                  <a:cubicBezTo>
                    <a:pt x="12222" y="20248"/>
                    <a:pt x="14495" y="21600"/>
                    <a:pt x="16834" y="21600"/>
                  </a:cubicBezTo>
                  <a:cubicBezTo>
                    <a:pt x="18230" y="21600"/>
                    <a:pt x="19652" y="21106"/>
                    <a:pt x="21048" y="20040"/>
                  </a:cubicBezTo>
                  <a:cubicBezTo>
                    <a:pt x="19559" y="12373"/>
                    <a:pt x="17313" y="7642"/>
                    <a:pt x="13405" y="4731"/>
                  </a:cubicBezTo>
                  <a:cubicBezTo>
                    <a:pt x="10241" y="3275"/>
                    <a:pt x="6333" y="1819"/>
                    <a:pt x="335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56" name="Google Shape;867;p4"/>
            <p:cNvSpPr/>
            <p:nvPr/>
          </p:nvSpPr>
          <p:spPr>
            <a:xfrm rot="10800000">
              <a:off x="544370" y="183772"/>
              <a:ext cx="55984" cy="17226"/>
            </a:xfrm>
            <a:custGeom>
              <a:avLst/>
              <a:gdLst/>
              <a:ahLst/>
              <a:cxnLst>
                <a:cxn ang="0">
                  <a:pos x="wd2" y="hd2"/>
                </a:cxn>
                <a:cxn ang="5400000">
                  <a:pos x="wd2" y="hd2"/>
                </a:cxn>
                <a:cxn ang="10800000">
                  <a:pos x="wd2" y="hd2"/>
                </a:cxn>
                <a:cxn ang="16200000">
                  <a:pos x="wd2" y="hd2"/>
                </a:cxn>
              </a:cxnLst>
              <a:rect l="0" t="0" r="r" b="b"/>
              <a:pathLst>
                <a:path w="21600" h="21600" extrusionOk="0">
                  <a:moveTo>
                    <a:pt x="13846" y="0"/>
                  </a:moveTo>
                  <a:cubicBezTo>
                    <a:pt x="10708" y="2400"/>
                    <a:pt x="6831" y="4800"/>
                    <a:pt x="3877" y="7200"/>
                  </a:cubicBezTo>
                  <a:cubicBezTo>
                    <a:pt x="3138" y="7200"/>
                    <a:pt x="1477" y="9600"/>
                    <a:pt x="0" y="15000"/>
                  </a:cubicBezTo>
                  <a:cubicBezTo>
                    <a:pt x="2215" y="17400"/>
                    <a:pt x="3138" y="19800"/>
                    <a:pt x="4615" y="19800"/>
                  </a:cubicBezTo>
                  <a:cubicBezTo>
                    <a:pt x="6554" y="21000"/>
                    <a:pt x="8492" y="21600"/>
                    <a:pt x="10404" y="21600"/>
                  </a:cubicBezTo>
                  <a:cubicBezTo>
                    <a:pt x="12316" y="21600"/>
                    <a:pt x="14215" y="21000"/>
                    <a:pt x="16062" y="19800"/>
                  </a:cubicBezTo>
                  <a:cubicBezTo>
                    <a:pt x="18462" y="19800"/>
                    <a:pt x="19938" y="17400"/>
                    <a:pt x="21600" y="9600"/>
                  </a:cubicBezTo>
                  <a:cubicBezTo>
                    <a:pt x="19938" y="2400"/>
                    <a:pt x="16985" y="0"/>
                    <a:pt x="1384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grpSp>
      <p:sp>
        <p:nvSpPr>
          <p:cNvPr id="2558" name="Title Text"/>
          <p:cNvSpPr txBox="1">
            <a:spLocks noGrp="1"/>
          </p:cNvSpPr>
          <p:nvPr>
            <p:ph type="title"/>
          </p:nvPr>
        </p:nvSpPr>
        <p:spPr>
          <a:xfrm>
            <a:off x="719999" y="445025"/>
            <a:ext cx="7704002" cy="572701"/>
          </a:xfrm>
          <a:prstGeom prst="rect">
            <a:avLst/>
          </a:prstGeom>
        </p:spPr>
        <p:txBody>
          <a:bodyPr lIns="36574" tIns="36574" rIns="36574" bIns="36574"/>
          <a:lstStyle>
            <a:lvl1pPr>
              <a:defRPr sz="3500" b="0">
                <a:solidFill>
                  <a:srgbClr val="07256C"/>
                </a:solidFill>
                <a:latin typeface="Limelight"/>
                <a:ea typeface="Limelight"/>
                <a:cs typeface="Limelight"/>
                <a:sym typeface="Limelight"/>
              </a:defRPr>
            </a:lvl1pPr>
          </a:lstStyle>
          <a:p>
            <a:r>
              <a:t>Title Text</a:t>
            </a:r>
          </a:p>
        </p:txBody>
      </p:sp>
      <p:sp>
        <p:nvSpPr>
          <p:cNvPr id="2559" name="Body Level One…"/>
          <p:cNvSpPr txBox="1">
            <a:spLocks noGrp="1"/>
          </p:cNvSpPr>
          <p:nvPr>
            <p:ph type="body" idx="1"/>
          </p:nvPr>
        </p:nvSpPr>
        <p:spPr>
          <a:xfrm>
            <a:off x="719999" y="1152475"/>
            <a:ext cx="7704002" cy="3416400"/>
          </a:xfrm>
          <a:prstGeom prst="rect">
            <a:avLst/>
          </a:prstGeom>
        </p:spPr>
        <p:txBody>
          <a:bodyPr lIns="36574" tIns="36574" rIns="36574" bIns="36574"/>
          <a:lstStyle>
            <a:lvl1pPr indent="-298450">
              <a:buClr>
                <a:srgbClr val="07256C"/>
              </a:buClr>
              <a:buSzPts val="1100"/>
              <a:buFontTx/>
              <a:buAutoNum type="arabicPeriod"/>
              <a:defRPr sz="1100">
                <a:solidFill>
                  <a:srgbClr val="07256C"/>
                </a:solidFill>
                <a:latin typeface="Nunito"/>
                <a:ea typeface="Nunito"/>
                <a:cs typeface="Nunito"/>
                <a:sym typeface="Nunito"/>
              </a:defRPr>
            </a:lvl1pPr>
            <a:lvl2pPr indent="-298450">
              <a:buClr>
                <a:srgbClr val="07256C"/>
              </a:buClr>
              <a:buSzPts val="1100"/>
              <a:buFontTx/>
              <a:buAutoNum type="alphaLcPeriod"/>
              <a:defRPr sz="1100">
                <a:solidFill>
                  <a:srgbClr val="07256C"/>
                </a:solidFill>
                <a:latin typeface="Nunito"/>
                <a:ea typeface="Nunito"/>
                <a:cs typeface="Nunito"/>
                <a:sym typeface="Nunito"/>
              </a:defRPr>
            </a:lvl2pPr>
            <a:lvl3pPr indent="-298450">
              <a:buClr>
                <a:srgbClr val="07256C"/>
              </a:buClr>
              <a:buSzPts val="1100"/>
              <a:buFontTx/>
              <a:buAutoNum type="romanLcPeriod"/>
              <a:defRPr sz="1100">
                <a:solidFill>
                  <a:srgbClr val="07256C"/>
                </a:solidFill>
                <a:latin typeface="Nunito"/>
                <a:ea typeface="Nunito"/>
                <a:cs typeface="Nunito"/>
                <a:sym typeface="Nunito"/>
              </a:defRPr>
            </a:lvl3pPr>
            <a:lvl4pPr indent="-298450">
              <a:buClr>
                <a:srgbClr val="07256C"/>
              </a:buClr>
              <a:buSzPts val="1100"/>
              <a:buFontTx/>
              <a:buAutoNum type="arabicPeriod"/>
              <a:defRPr sz="1100">
                <a:solidFill>
                  <a:srgbClr val="07256C"/>
                </a:solidFill>
                <a:latin typeface="Nunito"/>
                <a:ea typeface="Nunito"/>
                <a:cs typeface="Nunito"/>
                <a:sym typeface="Nunito"/>
              </a:defRPr>
            </a:lvl4pPr>
            <a:lvl5pPr indent="-298450">
              <a:buClr>
                <a:srgbClr val="07256C"/>
              </a:buClr>
              <a:buSzPts val="1100"/>
              <a:buFontTx/>
              <a:buAutoNum type="alphaLcPeriod"/>
              <a:defRPr sz="11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256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70692750"/>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type="tx">
  <p:cSld name="2_Title and two columns">
    <p:bg>
      <p:bgPr>
        <a:solidFill>
          <a:srgbClr val="EDF0EF"/>
        </a:solidFill>
        <a:effectLst/>
      </p:bgPr>
    </p:bg>
    <p:spTree>
      <p:nvGrpSpPr>
        <p:cNvPr id="1" name=""/>
        <p:cNvGrpSpPr/>
        <p:nvPr/>
      </p:nvGrpSpPr>
      <p:grpSpPr>
        <a:xfrm>
          <a:off x="0" y="0"/>
          <a:ext cx="0" cy="0"/>
          <a:chOff x="0" y="0"/>
          <a:chExt cx="0" cy="0"/>
        </a:xfrm>
      </p:grpSpPr>
      <p:sp>
        <p:nvSpPr>
          <p:cNvPr id="2567" name="Google Shape;871;p5"/>
          <p:cNvSpPr/>
          <p:nvPr/>
        </p:nvSpPr>
        <p:spPr>
          <a:xfrm>
            <a:off x="6972365" y="-44872"/>
            <a:ext cx="2075921" cy="751396"/>
          </a:xfrm>
          <a:custGeom>
            <a:avLst/>
            <a:gdLst/>
            <a:ahLst/>
            <a:cxnLst>
              <a:cxn ang="0">
                <a:pos x="wd2" y="hd2"/>
              </a:cxn>
              <a:cxn ang="5400000">
                <a:pos x="wd2" y="hd2"/>
              </a:cxn>
              <a:cxn ang="10800000">
                <a:pos x="wd2" y="hd2"/>
              </a:cxn>
              <a:cxn ang="16200000">
                <a:pos x="wd2" y="hd2"/>
              </a:cxn>
            </a:cxnLst>
            <a:rect l="0" t="0" r="r" b="b"/>
            <a:pathLst>
              <a:path w="21535" h="21600" extrusionOk="0">
                <a:moveTo>
                  <a:pt x="2" y="0"/>
                </a:moveTo>
                <a:cubicBezTo>
                  <a:pt x="-44" y="3570"/>
                  <a:pt x="823" y="6731"/>
                  <a:pt x="2157" y="7266"/>
                </a:cubicBezTo>
                <a:cubicBezTo>
                  <a:pt x="2365" y="7322"/>
                  <a:pt x="2598" y="7378"/>
                  <a:pt x="2832" y="7378"/>
                </a:cubicBezTo>
                <a:cubicBezTo>
                  <a:pt x="3273" y="7322"/>
                  <a:pt x="3719" y="7322"/>
                  <a:pt x="4186" y="7266"/>
                </a:cubicBezTo>
                <a:cubicBezTo>
                  <a:pt x="4693" y="7266"/>
                  <a:pt x="5200" y="7322"/>
                  <a:pt x="5707" y="7434"/>
                </a:cubicBezTo>
                <a:cubicBezTo>
                  <a:pt x="6696" y="7673"/>
                  <a:pt x="7609" y="8432"/>
                  <a:pt x="8471" y="9669"/>
                </a:cubicBezTo>
                <a:cubicBezTo>
                  <a:pt x="9065" y="10540"/>
                  <a:pt x="9612" y="11482"/>
                  <a:pt x="10145" y="12479"/>
                </a:cubicBezTo>
                <a:cubicBezTo>
                  <a:pt x="10799" y="13702"/>
                  <a:pt x="11453" y="14883"/>
                  <a:pt x="12108" y="16049"/>
                </a:cubicBezTo>
                <a:cubicBezTo>
                  <a:pt x="12721" y="17160"/>
                  <a:pt x="13335" y="18157"/>
                  <a:pt x="13989" y="18973"/>
                </a:cubicBezTo>
                <a:cubicBezTo>
                  <a:pt x="14770" y="19970"/>
                  <a:pt x="15597" y="20729"/>
                  <a:pt x="16439" y="21207"/>
                </a:cubicBezTo>
                <a:cubicBezTo>
                  <a:pt x="16854" y="21471"/>
                  <a:pt x="17279" y="21600"/>
                  <a:pt x="17707" y="21600"/>
                </a:cubicBezTo>
                <a:cubicBezTo>
                  <a:pt x="17849" y="21600"/>
                  <a:pt x="17991" y="21586"/>
                  <a:pt x="18133" y="21558"/>
                </a:cubicBezTo>
                <a:cubicBezTo>
                  <a:pt x="18787" y="21432"/>
                  <a:pt x="19401" y="20968"/>
                  <a:pt x="19948" y="20083"/>
                </a:cubicBezTo>
                <a:cubicBezTo>
                  <a:pt x="20496" y="19268"/>
                  <a:pt x="20922" y="18101"/>
                  <a:pt x="21216" y="16639"/>
                </a:cubicBezTo>
                <a:cubicBezTo>
                  <a:pt x="21404" y="15586"/>
                  <a:pt x="21510" y="14405"/>
                  <a:pt x="21531" y="13239"/>
                </a:cubicBezTo>
                <a:cubicBezTo>
                  <a:pt x="21556" y="11889"/>
                  <a:pt x="21470" y="10596"/>
                  <a:pt x="21323" y="9374"/>
                </a:cubicBezTo>
                <a:cubicBezTo>
                  <a:pt x="21150" y="7786"/>
                  <a:pt x="20876" y="6380"/>
                  <a:pt x="20562" y="5045"/>
                </a:cubicBezTo>
                <a:cubicBezTo>
                  <a:pt x="20136" y="3288"/>
                  <a:pt x="19629" y="1644"/>
                  <a:pt x="19061" y="182"/>
                </a:cubicBezTo>
                <a:cubicBezTo>
                  <a:pt x="19040" y="127"/>
                  <a:pt x="18995" y="56"/>
                  <a:pt x="18975" y="0"/>
                </a:cubicBezTo>
                <a:close/>
              </a:path>
            </a:pathLst>
          </a:custGeom>
          <a:solidFill>
            <a:srgbClr val="EFB156"/>
          </a:solidFill>
          <a:ln w="12700">
            <a:miter lim="400000"/>
          </a:ln>
        </p:spPr>
        <p:txBody>
          <a:bodyPr lIns="45719" rIns="45719" anchor="ctr"/>
          <a:lstStyle/>
          <a:p>
            <a:endParaRPr/>
          </a:p>
        </p:txBody>
      </p:sp>
      <p:sp>
        <p:nvSpPr>
          <p:cNvPr id="2568" name="Google Shape;872;p5"/>
          <p:cNvSpPr/>
          <p:nvPr/>
        </p:nvSpPr>
        <p:spPr>
          <a:xfrm>
            <a:off x="269173" y="1181299"/>
            <a:ext cx="892444" cy="578174"/>
          </a:xfrm>
          <a:custGeom>
            <a:avLst/>
            <a:gdLst/>
            <a:ahLst/>
            <a:cxnLst>
              <a:cxn ang="0">
                <a:pos x="wd2" y="hd2"/>
              </a:cxn>
              <a:cxn ang="5400000">
                <a:pos x="wd2" y="hd2"/>
              </a:cxn>
              <a:cxn ang="10800000">
                <a:pos x="wd2" y="hd2"/>
              </a:cxn>
              <a:cxn ang="16200000">
                <a:pos x="wd2" y="hd2"/>
              </a:cxn>
            </a:cxnLst>
            <a:rect l="0" t="0" r="r" b="b"/>
            <a:pathLst>
              <a:path w="21358" h="21600" extrusionOk="0">
                <a:moveTo>
                  <a:pt x="10985" y="0"/>
                </a:moveTo>
                <a:cubicBezTo>
                  <a:pt x="10616" y="0"/>
                  <a:pt x="10244" y="26"/>
                  <a:pt x="9869" y="76"/>
                </a:cubicBezTo>
                <a:cubicBezTo>
                  <a:pt x="7973" y="345"/>
                  <a:pt x="6160" y="1195"/>
                  <a:pt x="4436" y="2584"/>
                </a:cubicBezTo>
                <a:cubicBezTo>
                  <a:pt x="3519" y="3348"/>
                  <a:pt x="2630" y="4241"/>
                  <a:pt x="1851" y="5371"/>
                </a:cubicBezTo>
                <a:cubicBezTo>
                  <a:pt x="1279" y="6221"/>
                  <a:pt x="789" y="7157"/>
                  <a:pt x="445" y="8276"/>
                </a:cubicBezTo>
                <a:cubicBezTo>
                  <a:pt x="-18" y="9805"/>
                  <a:pt x="-128" y="11376"/>
                  <a:pt x="155" y="12991"/>
                </a:cubicBezTo>
                <a:cubicBezTo>
                  <a:pt x="389" y="14336"/>
                  <a:pt x="789" y="15541"/>
                  <a:pt x="1361" y="16617"/>
                </a:cubicBezTo>
                <a:cubicBezTo>
                  <a:pt x="2368" y="18501"/>
                  <a:pt x="3664" y="19804"/>
                  <a:pt x="5153" y="20567"/>
                </a:cubicBezTo>
                <a:cubicBezTo>
                  <a:pt x="6505" y="21245"/>
                  <a:pt x="7856" y="21558"/>
                  <a:pt x="9262" y="21600"/>
                </a:cubicBezTo>
                <a:cubicBezTo>
                  <a:pt x="9662" y="21558"/>
                  <a:pt x="10069" y="21558"/>
                  <a:pt x="10442" y="21515"/>
                </a:cubicBezTo>
                <a:cubicBezTo>
                  <a:pt x="12510" y="21288"/>
                  <a:pt x="14488" y="20524"/>
                  <a:pt x="16384" y="19222"/>
                </a:cubicBezTo>
                <a:cubicBezTo>
                  <a:pt x="17480" y="18458"/>
                  <a:pt x="18515" y="17522"/>
                  <a:pt x="19459" y="16305"/>
                </a:cubicBezTo>
                <a:cubicBezTo>
                  <a:pt x="20038" y="15541"/>
                  <a:pt x="20555" y="14648"/>
                  <a:pt x="20928" y="13615"/>
                </a:cubicBezTo>
                <a:cubicBezTo>
                  <a:pt x="21355" y="12312"/>
                  <a:pt x="21472" y="10968"/>
                  <a:pt x="21245" y="9579"/>
                </a:cubicBezTo>
                <a:cubicBezTo>
                  <a:pt x="21128" y="8815"/>
                  <a:pt x="20928" y="8104"/>
                  <a:pt x="20665" y="7427"/>
                </a:cubicBezTo>
                <a:cubicBezTo>
                  <a:pt x="20211" y="6221"/>
                  <a:pt x="19604" y="5231"/>
                  <a:pt x="18914" y="4338"/>
                </a:cubicBezTo>
                <a:cubicBezTo>
                  <a:pt x="17936" y="3079"/>
                  <a:pt x="16846" y="2142"/>
                  <a:pt x="15667" y="1421"/>
                </a:cubicBezTo>
                <a:cubicBezTo>
                  <a:pt x="14148" y="476"/>
                  <a:pt x="12592" y="0"/>
                  <a:pt x="10985" y="0"/>
                </a:cubicBezTo>
                <a:close/>
              </a:path>
            </a:pathLst>
          </a:custGeom>
          <a:solidFill>
            <a:srgbClr val="D89030"/>
          </a:solidFill>
          <a:ln w="12700">
            <a:miter lim="400000"/>
          </a:ln>
        </p:spPr>
        <p:txBody>
          <a:bodyPr lIns="45719" rIns="45719" anchor="ctr"/>
          <a:lstStyle/>
          <a:p>
            <a:endParaRPr/>
          </a:p>
        </p:txBody>
      </p:sp>
      <p:grpSp>
        <p:nvGrpSpPr>
          <p:cNvPr id="2590" name="Google Shape;873;p5"/>
          <p:cNvGrpSpPr/>
          <p:nvPr/>
        </p:nvGrpSpPr>
        <p:grpSpPr>
          <a:xfrm>
            <a:off x="6772228" y="3518790"/>
            <a:ext cx="2715745" cy="2787004"/>
            <a:chOff x="0" y="0"/>
            <a:chExt cx="2715744" cy="2787002"/>
          </a:xfrm>
        </p:grpSpPr>
        <p:sp>
          <p:nvSpPr>
            <p:cNvPr id="2569" name="Google Shape;874;p5"/>
            <p:cNvSpPr/>
            <p:nvPr/>
          </p:nvSpPr>
          <p:spPr>
            <a:xfrm rot="18140658">
              <a:off x="898422" y="732587"/>
              <a:ext cx="596427" cy="434852"/>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570" name="Google Shape;875;p5"/>
            <p:cNvSpPr/>
            <p:nvPr/>
          </p:nvSpPr>
          <p:spPr>
            <a:xfrm rot="18140658">
              <a:off x="260109" y="1496719"/>
              <a:ext cx="502831" cy="345738"/>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571" name="Google Shape;876;p5"/>
            <p:cNvSpPr/>
            <p:nvPr/>
          </p:nvSpPr>
          <p:spPr>
            <a:xfrm rot="18140658">
              <a:off x="1571906" y="1078075"/>
              <a:ext cx="550889" cy="242906"/>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572" name="Google Shape;877;p5"/>
            <p:cNvSpPr/>
            <p:nvPr/>
          </p:nvSpPr>
          <p:spPr>
            <a:xfrm rot="18140658">
              <a:off x="1162552" y="1601222"/>
              <a:ext cx="107019" cy="80295"/>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573" name="Google Shape;878;p5"/>
            <p:cNvSpPr/>
            <p:nvPr/>
          </p:nvSpPr>
          <p:spPr>
            <a:xfrm rot="18140744">
              <a:off x="2108553" y="466256"/>
              <a:ext cx="110084" cy="92654"/>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574" name="Google Shape;879;p5"/>
            <p:cNvSpPr/>
            <p:nvPr/>
          </p:nvSpPr>
          <p:spPr>
            <a:xfrm rot="19333834">
              <a:off x="595695" y="884659"/>
              <a:ext cx="84646" cy="87611"/>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2589" name="Google Shape;880;p5"/>
            <p:cNvGrpSpPr/>
            <p:nvPr/>
          </p:nvGrpSpPr>
          <p:grpSpPr>
            <a:xfrm>
              <a:off x="-1" y="-1"/>
              <a:ext cx="2715746" cy="2787004"/>
              <a:chOff x="0" y="0"/>
              <a:chExt cx="2715744" cy="2787002"/>
            </a:xfrm>
          </p:grpSpPr>
          <p:sp>
            <p:nvSpPr>
              <p:cNvPr id="2575" name="Google Shape;881;p5"/>
              <p:cNvSpPr/>
              <p:nvPr/>
            </p:nvSpPr>
            <p:spPr>
              <a:xfrm rot="18140592">
                <a:off x="303397" y="454007"/>
                <a:ext cx="2108950" cy="1878988"/>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76" name="Google Shape;882;p5"/>
              <p:cNvSpPr/>
              <p:nvPr/>
            </p:nvSpPr>
            <p:spPr>
              <a:xfrm rot="18140592">
                <a:off x="1323083" y="1017585"/>
                <a:ext cx="991585" cy="758913"/>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77" name="Google Shape;883;p5"/>
              <p:cNvSpPr/>
              <p:nvPr/>
            </p:nvSpPr>
            <p:spPr>
              <a:xfrm rot="18140592">
                <a:off x="325021" y="1906447"/>
                <a:ext cx="639356" cy="343720"/>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78" name="Google Shape;884;p5"/>
              <p:cNvSpPr/>
              <p:nvPr/>
            </p:nvSpPr>
            <p:spPr>
              <a:xfrm rot="18140592">
                <a:off x="777412" y="1229739"/>
                <a:ext cx="192076" cy="643730"/>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79" name="Google Shape;885;p5"/>
              <p:cNvSpPr/>
              <p:nvPr/>
            </p:nvSpPr>
            <p:spPr>
              <a:xfrm rot="18140592">
                <a:off x="1773609" y="1241621"/>
                <a:ext cx="335173" cy="282764"/>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0" name="Google Shape;886;p5"/>
              <p:cNvSpPr/>
              <p:nvPr/>
            </p:nvSpPr>
            <p:spPr>
              <a:xfrm rot="18140592">
                <a:off x="1410996" y="1470733"/>
                <a:ext cx="372467" cy="107997"/>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1" name="Google Shape;887;p5"/>
              <p:cNvSpPr/>
              <p:nvPr/>
            </p:nvSpPr>
            <p:spPr>
              <a:xfrm rot="18140592">
                <a:off x="321389" y="1908474"/>
                <a:ext cx="223441" cy="149092"/>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2" name="Google Shape;888;p5"/>
              <p:cNvSpPr/>
              <p:nvPr/>
            </p:nvSpPr>
            <p:spPr>
              <a:xfrm rot="18140592">
                <a:off x="383822" y="1658176"/>
                <a:ext cx="103620" cy="774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7" y="4119"/>
                      <a:pt x="7123" y="8549"/>
                      <a:pt x="0" y="12668"/>
                    </a:cubicBezTo>
                    <a:cubicBezTo>
                      <a:pt x="3078" y="15876"/>
                      <a:pt x="6442" y="18775"/>
                      <a:pt x="9520" y="21600"/>
                    </a:cubicBezTo>
                    <a:cubicBezTo>
                      <a:pt x="13796" y="13963"/>
                      <a:pt x="17610" y="694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3" name="Google Shape;889;p5"/>
              <p:cNvSpPr/>
              <p:nvPr/>
            </p:nvSpPr>
            <p:spPr>
              <a:xfrm rot="18140592">
                <a:off x="444354" y="1450924"/>
                <a:ext cx="127401" cy="29205"/>
              </a:xfrm>
              <a:custGeom>
                <a:avLst/>
                <a:gdLst/>
                <a:ahLst/>
                <a:cxnLst>
                  <a:cxn ang="0">
                    <a:pos x="wd2" y="hd2"/>
                  </a:cxn>
                  <a:cxn ang="5400000">
                    <a:pos x="wd2" y="hd2"/>
                  </a:cxn>
                  <a:cxn ang="10800000">
                    <a:pos x="wd2" y="hd2"/>
                  </a:cxn>
                  <a:cxn ang="16200000">
                    <a:pos x="wd2" y="hd2"/>
                  </a:cxn>
                </a:cxnLst>
                <a:rect l="0" t="0" r="r" b="b"/>
                <a:pathLst>
                  <a:path w="21600" h="21600" extrusionOk="0">
                    <a:moveTo>
                      <a:pt x="6702" y="0"/>
                    </a:moveTo>
                    <a:cubicBezTo>
                      <a:pt x="4209" y="0"/>
                      <a:pt x="1861" y="1498"/>
                      <a:pt x="0" y="4832"/>
                    </a:cubicBezTo>
                    <a:cubicBezTo>
                      <a:pt x="1717" y="7442"/>
                      <a:pt x="3290" y="9858"/>
                      <a:pt x="5007" y="11501"/>
                    </a:cubicBezTo>
                    <a:cubicBezTo>
                      <a:pt x="10612" y="14932"/>
                      <a:pt x="16228" y="18362"/>
                      <a:pt x="21600" y="21600"/>
                    </a:cubicBezTo>
                    <a:cubicBezTo>
                      <a:pt x="18919" y="8166"/>
                      <a:pt x="12450" y="0"/>
                      <a:pt x="670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4" name="Google Shape;890;p5"/>
              <p:cNvSpPr/>
              <p:nvPr/>
            </p:nvSpPr>
            <p:spPr>
              <a:xfrm rot="18140592">
                <a:off x="1764058" y="1237341"/>
                <a:ext cx="88854" cy="399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58" y="6788"/>
                      <a:pt x="1652" y="14211"/>
                      <a:pt x="2525" y="21600"/>
                    </a:cubicBezTo>
                    <a:cubicBezTo>
                      <a:pt x="9434" y="17888"/>
                      <a:pt x="15485" y="14777"/>
                      <a:pt x="21600" y="11666"/>
                    </a:cubicBezTo>
                    <a:cubicBezTo>
                      <a:pt x="14421" y="7990"/>
                      <a:pt x="7179" y="367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5" name="Google Shape;891;p5"/>
              <p:cNvSpPr/>
              <p:nvPr/>
            </p:nvSpPr>
            <p:spPr>
              <a:xfrm rot="18140592">
                <a:off x="441465" y="1560648"/>
                <a:ext cx="76310" cy="42076"/>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6" name="Google Shape;892;p5"/>
              <p:cNvSpPr/>
              <p:nvPr/>
            </p:nvSpPr>
            <p:spPr>
              <a:xfrm rot="18140592">
                <a:off x="237702" y="1920652"/>
                <a:ext cx="28439" cy="47826"/>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7" name="Google Shape;893;p5"/>
              <p:cNvSpPr/>
              <p:nvPr/>
            </p:nvSpPr>
            <p:spPr>
              <a:xfrm rot="18140592">
                <a:off x="1101619" y="18505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8" name="Google Shape;894;p5"/>
              <p:cNvSpPr/>
              <p:nvPr/>
            </p:nvSpPr>
            <p:spPr>
              <a:xfrm rot="18140592">
                <a:off x="434676" y="19439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2591" name="Google Shape;895;p5"/>
          <p:cNvSpPr/>
          <p:nvPr/>
        </p:nvSpPr>
        <p:spPr>
          <a:xfrm rot="10800000" flipH="1">
            <a:off x="35" y="3723730"/>
            <a:ext cx="1790118" cy="1419733"/>
          </a:xfrm>
          <a:custGeom>
            <a:avLst/>
            <a:gdLst/>
            <a:ahLst/>
            <a:cxnLst>
              <a:cxn ang="0">
                <a:pos x="wd2" y="hd2"/>
              </a:cxn>
              <a:cxn ang="5400000">
                <a:pos x="wd2" y="hd2"/>
              </a:cxn>
              <a:cxn ang="10800000">
                <a:pos x="wd2" y="hd2"/>
              </a:cxn>
              <a:cxn ang="16200000">
                <a:pos x="wd2" y="hd2"/>
              </a:cxn>
            </a:cxnLst>
            <a:rect l="0" t="0" r="r" b="b"/>
            <a:pathLst>
              <a:path w="21543" h="21600" extrusionOk="0">
                <a:moveTo>
                  <a:pt x="0" y="0"/>
                </a:moveTo>
                <a:lnTo>
                  <a:pt x="0" y="21261"/>
                </a:lnTo>
                <a:cubicBezTo>
                  <a:pt x="620" y="21473"/>
                  <a:pt x="1246" y="21600"/>
                  <a:pt x="1874" y="21600"/>
                </a:cubicBezTo>
                <a:cubicBezTo>
                  <a:pt x="2300" y="21600"/>
                  <a:pt x="2726" y="21542"/>
                  <a:pt x="3153" y="21412"/>
                </a:cubicBezTo>
                <a:cubicBezTo>
                  <a:pt x="4226" y="21098"/>
                  <a:pt x="5208" y="20322"/>
                  <a:pt x="5914" y="19246"/>
                </a:cubicBezTo>
                <a:cubicBezTo>
                  <a:pt x="6921" y="17726"/>
                  <a:pt x="7314" y="15721"/>
                  <a:pt x="7817" y="13847"/>
                </a:cubicBezTo>
                <a:cubicBezTo>
                  <a:pt x="8318" y="11972"/>
                  <a:pt x="9053" y="10021"/>
                  <a:pt x="10426" y="9062"/>
                </a:cubicBezTo>
                <a:cubicBezTo>
                  <a:pt x="11177" y="8537"/>
                  <a:pt x="12015" y="8373"/>
                  <a:pt x="12876" y="8373"/>
                </a:cubicBezTo>
                <a:cubicBezTo>
                  <a:pt x="13656" y="8373"/>
                  <a:pt x="14454" y="8507"/>
                  <a:pt x="15223" y="8630"/>
                </a:cubicBezTo>
                <a:cubicBezTo>
                  <a:pt x="15793" y="8718"/>
                  <a:pt x="16386" y="8789"/>
                  <a:pt x="16971" y="8789"/>
                </a:cubicBezTo>
                <a:cubicBezTo>
                  <a:pt x="18050" y="8789"/>
                  <a:pt x="19103" y="8547"/>
                  <a:pt x="19939" y="7715"/>
                </a:cubicBezTo>
                <a:cubicBezTo>
                  <a:pt x="21514" y="6132"/>
                  <a:pt x="21600" y="3189"/>
                  <a:pt x="21524" y="646"/>
                </a:cubicBezTo>
                <a:cubicBezTo>
                  <a:pt x="21514" y="432"/>
                  <a:pt x="21506" y="204"/>
                  <a:pt x="21455" y="0"/>
                </a:cubicBezTo>
                <a:close/>
              </a:path>
            </a:pathLst>
          </a:custGeom>
          <a:solidFill>
            <a:srgbClr val="4780C5"/>
          </a:solidFill>
          <a:ln w="12700">
            <a:miter lim="400000"/>
          </a:ln>
        </p:spPr>
        <p:txBody>
          <a:bodyPr lIns="45719" rIns="45719" anchor="ctr"/>
          <a:lstStyle/>
          <a:p>
            <a:endParaRPr/>
          </a:p>
        </p:txBody>
      </p:sp>
      <p:sp>
        <p:nvSpPr>
          <p:cNvPr id="2592" name="Google Shape;896;p5"/>
          <p:cNvSpPr/>
          <p:nvPr/>
        </p:nvSpPr>
        <p:spPr>
          <a:xfrm rot="10800000" flipH="1">
            <a:off x="35" y="4610382"/>
            <a:ext cx="703918" cy="533081"/>
          </a:xfrm>
          <a:custGeom>
            <a:avLst/>
            <a:gdLst/>
            <a:ahLst/>
            <a:cxnLst>
              <a:cxn ang="0">
                <a:pos x="wd2" y="hd2"/>
              </a:cxn>
              <a:cxn ang="5400000">
                <a:pos x="wd2" y="hd2"/>
              </a:cxn>
              <a:cxn ang="10800000">
                <a:pos x="wd2" y="hd2"/>
              </a:cxn>
              <a:cxn ang="16200000">
                <a:pos x="wd2" y="hd2"/>
              </a:cxn>
            </a:cxnLst>
            <a:rect l="0" t="0" r="r" b="b"/>
            <a:pathLst>
              <a:path w="21403" h="21600" extrusionOk="0">
                <a:moveTo>
                  <a:pt x="0" y="0"/>
                </a:moveTo>
                <a:lnTo>
                  <a:pt x="0" y="18424"/>
                </a:lnTo>
                <a:cubicBezTo>
                  <a:pt x="1898" y="20690"/>
                  <a:pt x="4578" y="21600"/>
                  <a:pt x="7190" y="21600"/>
                </a:cubicBezTo>
                <a:cubicBezTo>
                  <a:pt x="7421" y="21600"/>
                  <a:pt x="7653" y="21593"/>
                  <a:pt x="7882" y="21579"/>
                </a:cubicBezTo>
                <a:cubicBezTo>
                  <a:pt x="11324" y="21352"/>
                  <a:pt x="14793" y="19747"/>
                  <a:pt x="17378" y="16675"/>
                </a:cubicBezTo>
                <a:cubicBezTo>
                  <a:pt x="19962" y="13602"/>
                  <a:pt x="21600" y="9010"/>
                  <a:pt x="21384" y="4422"/>
                </a:cubicBezTo>
                <a:cubicBezTo>
                  <a:pt x="21321" y="2900"/>
                  <a:pt x="21042" y="1405"/>
                  <a:pt x="20566" y="0"/>
                </a:cubicBezTo>
                <a:close/>
              </a:path>
            </a:pathLst>
          </a:custGeom>
          <a:solidFill>
            <a:srgbClr val="EFB156"/>
          </a:solidFill>
          <a:ln w="12700">
            <a:miter lim="400000"/>
          </a:ln>
        </p:spPr>
        <p:txBody>
          <a:bodyPr lIns="45719" rIns="45719" anchor="ctr"/>
          <a:lstStyle/>
          <a:p>
            <a:endParaRPr/>
          </a:p>
        </p:txBody>
      </p:sp>
      <p:grpSp>
        <p:nvGrpSpPr>
          <p:cNvPr id="2597" name="Google Shape;897;p5"/>
          <p:cNvGrpSpPr/>
          <p:nvPr/>
        </p:nvGrpSpPr>
        <p:grpSpPr>
          <a:xfrm>
            <a:off x="8318472" y="284224"/>
            <a:ext cx="1004129" cy="1037820"/>
            <a:chOff x="0" y="22"/>
            <a:chExt cx="1004127" cy="1037818"/>
          </a:xfrm>
        </p:grpSpPr>
        <p:sp>
          <p:nvSpPr>
            <p:cNvPr id="2593" name="Google Shape;898;p5"/>
            <p:cNvSpPr/>
            <p:nvPr/>
          </p:nvSpPr>
          <p:spPr>
            <a:xfrm>
              <a:off x="284391" y="287601"/>
              <a:ext cx="719737" cy="750241"/>
            </a:xfrm>
            <a:custGeom>
              <a:avLst/>
              <a:gdLst/>
              <a:ahLst/>
              <a:cxnLst>
                <a:cxn ang="0">
                  <a:pos x="wd2" y="hd2"/>
                </a:cxn>
                <a:cxn ang="5400000">
                  <a:pos x="wd2" y="hd2"/>
                </a:cxn>
                <a:cxn ang="10800000">
                  <a:pos x="wd2" y="hd2"/>
                </a:cxn>
                <a:cxn ang="16200000">
                  <a:pos x="wd2" y="hd2"/>
                </a:cxn>
              </a:cxnLst>
              <a:rect l="0" t="0" r="r" b="b"/>
              <a:pathLst>
                <a:path w="21517" h="21600" extrusionOk="0">
                  <a:moveTo>
                    <a:pt x="21027" y="0"/>
                  </a:moveTo>
                  <a:cubicBezTo>
                    <a:pt x="20641" y="0"/>
                    <a:pt x="20244" y="56"/>
                    <a:pt x="19952" y="383"/>
                  </a:cubicBezTo>
                  <a:lnTo>
                    <a:pt x="18738" y="1552"/>
                  </a:lnTo>
                  <a:cubicBezTo>
                    <a:pt x="18154" y="2159"/>
                    <a:pt x="17571" y="2721"/>
                    <a:pt x="17034" y="3328"/>
                  </a:cubicBezTo>
                  <a:cubicBezTo>
                    <a:pt x="16450" y="3891"/>
                    <a:pt x="15924" y="4453"/>
                    <a:pt x="15387" y="4970"/>
                  </a:cubicBezTo>
                  <a:cubicBezTo>
                    <a:pt x="14850" y="5532"/>
                    <a:pt x="14313" y="6095"/>
                    <a:pt x="13729" y="6657"/>
                  </a:cubicBezTo>
                  <a:cubicBezTo>
                    <a:pt x="13239" y="7174"/>
                    <a:pt x="12713" y="7736"/>
                    <a:pt x="12176" y="8253"/>
                  </a:cubicBezTo>
                  <a:cubicBezTo>
                    <a:pt x="11394" y="9052"/>
                    <a:pt x="10670" y="9794"/>
                    <a:pt x="9887" y="10592"/>
                  </a:cubicBezTo>
                  <a:cubicBezTo>
                    <a:pt x="9397" y="11109"/>
                    <a:pt x="8861" y="11627"/>
                    <a:pt x="8382" y="12144"/>
                  </a:cubicBezTo>
                  <a:cubicBezTo>
                    <a:pt x="7891" y="12650"/>
                    <a:pt x="7401" y="13122"/>
                    <a:pt x="6922" y="13640"/>
                  </a:cubicBezTo>
                  <a:cubicBezTo>
                    <a:pt x="6478" y="14112"/>
                    <a:pt x="6047" y="14528"/>
                    <a:pt x="5603" y="15000"/>
                  </a:cubicBezTo>
                  <a:cubicBezTo>
                    <a:pt x="5170" y="15416"/>
                    <a:pt x="4774" y="15888"/>
                    <a:pt x="4342" y="16304"/>
                  </a:cubicBezTo>
                  <a:cubicBezTo>
                    <a:pt x="3852" y="16821"/>
                    <a:pt x="3373" y="17339"/>
                    <a:pt x="2883" y="17811"/>
                  </a:cubicBezTo>
                  <a:cubicBezTo>
                    <a:pt x="2684" y="18047"/>
                    <a:pt x="2497" y="18227"/>
                    <a:pt x="2299" y="18418"/>
                  </a:cubicBezTo>
                  <a:cubicBezTo>
                    <a:pt x="1960" y="18789"/>
                    <a:pt x="1622" y="19172"/>
                    <a:pt x="1271" y="19543"/>
                  </a:cubicBezTo>
                  <a:cubicBezTo>
                    <a:pt x="886" y="19958"/>
                    <a:pt x="547" y="20386"/>
                    <a:pt x="162" y="20802"/>
                  </a:cubicBezTo>
                  <a:cubicBezTo>
                    <a:pt x="-83" y="21083"/>
                    <a:pt x="-37" y="21229"/>
                    <a:pt x="208" y="21510"/>
                  </a:cubicBezTo>
                  <a:cubicBezTo>
                    <a:pt x="208" y="21510"/>
                    <a:pt x="255" y="21556"/>
                    <a:pt x="255" y="21600"/>
                  </a:cubicBezTo>
                  <a:lnTo>
                    <a:pt x="453" y="21600"/>
                  </a:lnTo>
                  <a:cubicBezTo>
                    <a:pt x="839" y="21274"/>
                    <a:pt x="1224" y="20948"/>
                    <a:pt x="1563" y="20622"/>
                  </a:cubicBezTo>
                  <a:cubicBezTo>
                    <a:pt x="2205" y="20015"/>
                    <a:pt x="2883" y="19396"/>
                    <a:pt x="3513" y="18789"/>
                  </a:cubicBezTo>
                  <a:cubicBezTo>
                    <a:pt x="4540" y="17766"/>
                    <a:pt x="5603" y="16732"/>
                    <a:pt x="6677" y="15697"/>
                  </a:cubicBezTo>
                  <a:lnTo>
                    <a:pt x="9304" y="13167"/>
                  </a:lnTo>
                  <a:cubicBezTo>
                    <a:pt x="10179" y="12324"/>
                    <a:pt x="11009" y="11436"/>
                    <a:pt x="11885" y="10592"/>
                  </a:cubicBezTo>
                  <a:cubicBezTo>
                    <a:pt x="12515" y="9985"/>
                    <a:pt x="13192" y="9333"/>
                    <a:pt x="13823" y="8669"/>
                  </a:cubicBezTo>
                  <a:cubicBezTo>
                    <a:pt x="14558" y="7972"/>
                    <a:pt x="15235" y="7264"/>
                    <a:pt x="15971" y="6567"/>
                  </a:cubicBezTo>
                  <a:cubicBezTo>
                    <a:pt x="17326" y="5206"/>
                    <a:pt x="18738" y="3845"/>
                    <a:pt x="20104" y="2485"/>
                  </a:cubicBezTo>
                  <a:cubicBezTo>
                    <a:pt x="20396" y="2204"/>
                    <a:pt x="20641" y="1968"/>
                    <a:pt x="20886" y="1687"/>
                  </a:cubicBezTo>
                  <a:cubicBezTo>
                    <a:pt x="20980" y="1552"/>
                    <a:pt x="21120" y="1405"/>
                    <a:pt x="21178" y="1226"/>
                  </a:cubicBezTo>
                  <a:cubicBezTo>
                    <a:pt x="21319" y="1035"/>
                    <a:pt x="21412" y="799"/>
                    <a:pt x="21517" y="562"/>
                  </a:cubicBezTo>
                  <a:lnTo>
                    <a:pt x="21517" y="236"/>
                  </a:lnTo>
                  <a:cubicBezTo>
                    <a:pt x="21365" y="146"/>
                    <a:pt x="21225" y="0"/>
                    <a:pt x="2102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94" name="Google Shape;899;p5"/>
            <p:cNvSpPr/>
            <p:nvPr/>
          </p:nvSpPr>
          <p:spPr>
            <a:xfrm>
              <a:off x="0" y="22"/>
              <a:ext cx="771342" cy="782383"/>
            </a:xfrm>
            <a:custGeom>
              <a:avLst/>
              <a:gdLst/>
              <a:ahLst/>
              <a:cxnLst>
                <a:cxn ang="0">
                  <a:pos x="wd2" y="hd2"/>
                </a:cxn>
                <a:cxn ang="5400000">
                  <a:pos x="wd2" y="hd2"/>
                </a:cxn>
                <a:cxn ang="10800000">
                  <a:pos x="wd2" y="hd2"/>
                </a:cxn>
                <a:cxn ang="16200000">
                  <a:pos x="wd2" y="hd2"/>
                </a:cxn>
              </a:cxnLst>
              <a:rect l="0" t="0" r="r" b="b"/>
              <a:pathLst>
                <a:path w="21600" h="21600" extrusionOk="0">
                  <a:moveTo>
                    <a:pt x="21059" y="0"/>
                  </a:moveTo>
                  <a:cubicBezTo>
                    <a:pt x="20998" y="0"/>
                    <a:pt x="20935" y="10"/>
                    <a:pt x="20867" y="36"/>
                  </a:cubicBezTo>
                  <a:cubicBezTo>
                    <a:pt x="20779" y="79"/>
                    <a:pt x="20638" y="79"/>
                    <a:pt x="20550" y="122"/>
                  </a:cubicBezTo>
                  <a:cubicBezTo>
                    <a:pt x="20463" y="122"/>
                    <a:pt x="20364" y="176"/>
                    <a:pt x="20276" y="219"/>
                  </a:cubicBezTo>
                  <a:cubicBezTo>
                    <a:pt x="20145" y="348"/>
                    <a:pt x="20003" y="445"/>
                    <a:pt x="19916" y="574"/>
                  </a:cubicBezTo>
                  <a:cubicBezTo>
                    <a:pt x="18724" y="1696"/>
                    <a:pt x="17586" y="2872"/>
                    <a:pt x="16405" y="4036"/>
                  </a:cubicBezTo>
                  <a:cubicBezTo>
                    <a:pt x="15771" y="4661"/>
                    <a:pt x="15125" y="5341"/>
                    <a:pt x="14491" y="5966"/>
                  </a:cubicBezTo>
                  <a:cubicBezTo>
                    <a:pt x="13441" y="7044"/>
                    <a:pt x="12391" y="8122"/>
                    <a:pt x="11342" y="9201"/>
                  </a:cubicBezTo>
                  <a:lnTo>
                    <a:pt x="10117" y="10419"/>
                  </a:lnTo>
                  <a:cubicBezTo>
                    <a:pt x="9657" y="10861"/>
                    <a:pt x="9253" y="11314"/>
                    <a:pt x="8837" y="11713"/>
                  </a:cubicBezTo>
                  <a:cubicBezTo>
                    <a:pt x="8017" y="12575"/>
                    <a:pt x="7196" y="13384"/>
                    <a:pt x="6420" y="14236"/>
                  </a:cubicBezTo>
                  <a:cubicBezTo>
                    <a:pt x="5928" y="14732"/>
                    <a:pt x="5425" y="15217"/>
                    <a:pt x="4965" y="15713"/>
                  </a:cubicBezTo>
                  <a:cubicBezTo>
                    <a:pt x="4331" y="16392"/>
                    <a:pt x="3686" y="17018"/>
                    <a:pt x="3095" y="17643"/>
                  </a:cubicBezTo>
                  <a:cubicBezTo>
                    <a:pt x="2822" y="17913"/>
                    <a:pt x="2592" y="18182"/>
                    <a:pt x="2373" y="18409"/>
                  </a:cubicBezTo>
                  <a:cubicBezTo>
                    <a:pt x="2002" y="18861"/>
                    <a:pt x="1597" y="19260"/>
                    <a:pt x="1225" y="19670"/>
                  </a:cubicBezTo>
                  <a:cubicBezTo>
                    <a:pt x="908" y="20069"/>
                    <a:pt x="547" y="20435"/>
                    <a:pt x="230" y="20792"/>
                  </a:cubicBezTo>
                  <a:cubicBezTo>
                    <a:pt x="132" y="20931"/>
                    <a:pt x="88" y="21018"/>
                    <a:pt x="0" y="21104"/>
                  </a:cubicBezTo>
                  <a:cubicBezTo>
                    <a:pt x="88" y="21330"/>
                    <a:pt x="132" y="21513"/>
                    <a:pt x="361" y="21600"/>
                  </a:cubicBezTo>
                  <a:cubicBezTo>
                    <a:pt x="405" y="21557"/>
                    <a:pt x="503" y="21513"/>
                    <a:pt x="547" y="21471"/>
                  </a:cubicBezTo>
                  <a:cubicBezTo>
                    <a:pt x="864" y="21201"/>
                    <a:pt x="1225" y="20931"/>
                    <a:pt x="1553" y="20608"/>
                  </a:cubicBezTo>
                  <a:cubicBezTo>
                    <a:pt x="1958" y="20252"/>
                    <a:pt x="2373" y="19897"/>
                    <a:pt x="2735" y="19530"/>
                  </a:cubicBezTo>
                  <a:cubicBezTo>
                    <a:pt x="3413" y="18905"/>
                    <a:pt x="4058" y="18322"/>
                    <a:pt x="4692" y="17697"/>
                  </a:cubicBezTo>
                  <a:cubicBezTo>
                    <a:pt x="5742" y="16662"/>
                    <a:pt x="6792" y="15670"/>
                    <a:pt x="7886" y="14635"/>
                  </a:cubicBezTo>
                  <a:cubicBezTo>
                    <a:pt x="8935" y="13600"/>
                    <a:pt x="10029" y="12575"/>
                    <a:pt x="11068" y="11540"/>
                  </a:cubicBezTo>
                  <a:lnTo>
                    <a:pt x="16449" y="6235"/>
                  </a:lnTo>
                  <a:cubicBezTo>
                    <a:pt x="17903" y="4801"/>
                    <a:pt x="19412" y="3313"/>
                    <a:pt x="20823" y="1836"/>
                  </a:cubicBezTo>
                  <a:cubicBezTo>
                    <a:pt x="21141" y="1523"/>
                    <a:pt x="21370" y="1157"/>
                    <a:pt x="21512" y="715"/>
                  </a:cubicBezTo>
                  <a:cubicBezTo>
                    <a:pt x="21556" y="618"/>
                    <a:pt x="21556" y="445"/>
                    <a:pt x="21600" y="305"/>
                  </a:cubicBezTo>
                  <a:cubicBezTo>
                    <a:pt x="21600" y="262"/>
                    <a:pt x="21556" y="176"/>
                    <a:pt x="21458" y="122"/>
                  </a:cubicBezTo>
                  <a:cubicBezTo>
                    <a:pt x="21334" y="61"/>
                    <a:pt x="21205" y="0"/>
                    <a:pt x="210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95" name="Google Shape;900;p5"/>
            <p:cNvSpPr/>
            <p:nvPr/>
          </p:nvSpPr>
          <p:spPr>
            <a:xfrm>
              <a:off x="87891" y="222766"/>
              <a:ext cx="766255" cy="764688"/>
            </a:xfrm>
            <a:custGeom>
              <a:avLst/>
              <a:gdLst/>
              <a:ahLst/>
              <a:cxnLst>
                <a:cxn ang="0">
                  <a:pos x="wd2" y="hd2"/>
                </a:cxn>
                <a:cxn ang="5400000">
                  <a:pos x="wd2" y="hd2"/>
                </a:cxn>
                <a:cxn ang="10800000">
                  <a:pos x="wd2" y="hd2"/>
                </a:cxn>
                <a:cxn ang="16200000">
                  <a:pos x="wd2" y="hd2"/>
                </a:cxn>
              </a:cxnLst>
              <a:rect l="0" t="0" r="r" b="b"/>
              <a:pathLst>
                <a:path w="21600" h="21600" extrusionOk="0">
                  <a:moveTo>
                    <a:pt x="21193" y="0"/>
                  </a:moveTo>
                  <a:cubicBezTo>
                    <a:pt x="21149" y="44"/>
                    <a:pt x="21104" y="44"/>
                    <a:pt x="21049" y="44"/>
                  </a:cubicBezTo>
                  <a:cubicBezTo>
                    <a:pt x="20598" y="89"/>
                    <a:pt x="20279" y="276"/>
                    <a:pt x="19949" y="596"/>
                  </a:cubicBezTo>
                  <a:cubicBezTo>
                    <a:pt x="18253" y="2339"/>
                    <a:pt x="16513" y="4038"/>
                    <a:pt x="14774" y="5792"/>
                  </a:cubicBezTo>
                  <a:cubicBezTo>
                    <a:pt x="12936" y="7678"/>
                    <a:pt x="11053" y="9554"/>
                    <a:pt x="9214" y="11396"/>
                  </a:cubicBezTo>
                  <a:cubicBezTo>
                    <a:pt x="7937" y="12686"/>
                    <a:pt x="6693" y="13966"/>
                    <a:pt x="5461" y="15213"/>
                  </a:cubicBezTo>
                  <a:cubicBezTo>
                    <a:pt x="4448" y="16272"/>
                    <a:pt x="3391" y="17331"/>
                    <a:pt x="2389" y="18335"/>
                  </a:cubicBezTo>
                  <a:cubicBezTo>
                    <a:pt x="2334" y="18379"/>
                    <a:pt x="2334" y="18379"/>
                    <a:pt x="2334" y="18434"/>
                  </a:cubicBezTo>
                  <a:cubicBezTo>
                    <a:pt x="1651" y="19162"/>
                    <a:pt x="958" y="19857"/>
                    <a:pt x="319" y="20586"/>
                  </a:cubicBezTo>
                  <a:cubicBezTo>
                    <a:pt x="187" y="20684"/>
                    <a:pt x="88" y="20817"/>
                    <a:pt x="0" y="20960"/>
                  </a:cubicBezTo>
                  <a:cubicBezTo>
                    <a:pt x="88" y="21236"/>
                    <a:pt x="187" y="21468"/>
                    <a:pt x="462" y="21600"/>
                  </a:cubicBezTo>
                  <a:cubicBezTo>
                    <a:pt x="506" y="21556"/>
                    <a:pt x="594" y="21512"/>
                    <a:pt x="638" y="21468"/>
                  </a:cubicBezTo>
                  <a:cubicBezTo>
                    <a:pt x="1101" y="21049"/>
                    <a:pt x="1563" y="20684"/>
                    <a:pt x="2014" y="20265"/>
                  </a:cubicBezTo>
                  <a:cubicBezTo>
                    <a:pt x="2565" y="19714"/>
                    <a:pt x="3159" y="19162"/>
                    <a:pt x="3765" y="18611"/>
                  </a:cubicBezTo>
                  <a:cubicBezTo>
                    <a:pt x="4492" y="17882"/>
                    <a:pt x="5230" y="17187"/>
                    <a:pt x="5967" y="16448"/>
                  </a:cubicBezTo>
                  <a:cubicBezTo>
                    <a:pt x="6880" y="15577"/>
                    <a:pt x="7795" y="14706"/>
                    <a:pt x="8664" y="13834"/>
                  </a:cubicBezTo>
                  <a:cubicBezTo>
                    <a:pt x="9214" y="13282"/>
                    <a:pt x="9765" y="12775"/>
                    <a:pt x="10271" y="12267"/>
                  </a:cubicBezTo>
                  <a:cubicBezTo>
                    <a:pt x="10866" y="11672"/>
                    <a:pt x="11471" y="11076"/>
                    <a:pt x="12066" y="10525"/>
                  </a:cubicBezTo>
                  <a:cubicBezTo>
                    <a:pt x="13442" y="9189"/>
                    <a:pt x="14818" y="7855"/>
                    <a:pt x="16150" y="6520"/>
                  </a:cubicBezTo>
                  <a:cubicBezTo>
                    <a:pt x="17659" y="5009"/>
                    <a:pt x="19178" y="3541"/>
                    <a:pt x="20686" y="2019"/>
                  </a:cubicBezTo>
                  <a:cubicBezTo>
                    <a:pt x="20873" y="1831"/>
                    <a:pt x="21005" y="1699"/>
                    <a:pt x="21149" y="1512"/>
                  </a:cubicBezTo>
                  <a:cubicBezTo>
                    <a:pt x="21424" y="1147"/>
                    <a:pt x="21600" y="728"/>
                    <a:pt x="21600" y="232"/>
                  </a:cubicBezTo>
                  <a:cubicBezTo>
                    <a:pt x="21467" y="176"/>
                    <a:pt x="21325" y="89"/>
                    <a:pt x="2119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96" name="Google Shape;901;p5"/>
            <p:cNvSpPr/>
            <p:nvPr/>
          </p:nvSpPr>
          <p:spPr>
            <a:xfrm>
              <a:off x="40618" y="136463"/>
              <a:ext cx="742040" cy="758441"/>
            </a:xfrm>
            <a:custGeom>
              <a:avLst/>
              <a:gdLst/>
              <a:ahLst/>
              <a:cxnLst>
                <a:cxn ang="0">
                  <a:pos x="wd2" y="hd2"/>
                </a:cxn>
                <a:cxn ang="5400000">
                  <a:pos x="wd2" y="hd2"/>
                </a:cxn>
                <a:cxn ang="10800000">
                  <a:pos x="wd2" y="hd2"/>
                </a:cxn>
                <a:cxn ang="16200000">
                  <a:pos x="wd2" y="hd2"/>
                </a:cxn>
              </a:cxnLst>
              <a:rect l="0" t="0" r="r" b="b"/>
              <a:pathLst>
                <a:path w="21600" h="21600" extrusionOk="0">
                  <a:moveTo>
                    <a:pt x="21032" y="0"/>
                  </a:moveTo>
                  <a:cubicBezTo>
                    <a:pt x="20838" y="44"/>
                    <a:pt x="20656" y="89"/>
                    <a:pt x="20418" y="133"/>
                  </a:cubicBezTo>
                  <a:cubicBezTo>
                    <a:pt x="20327" y="133"/>
                    <a:pt x="20225" y="189"/>
                    <a:pt x="20179" y="278"/>
                  </a:cubicBezTo>
                  <a:cubicBezTo>
                    <a:pt x="19850" y="600"/>
                    <a:pt x="19520" y="967"/>
                    <a:pt x="19190" y="1301"/>
                  </a:cubicBezTo>
                  <a:cubicBezTo>
                    <a:pt x="18383" y="2080"/>
                    <a:pt x="17621" y="2869"/>
                    <a:pt x="16814" y="3704"/>
                  </a:cubicBezTo>
                  <a:cubicBezTo>
                    <a:pt x="15825" y="4682"/>
                    <a:pt x="14825" y="5694"/>
                    <a:pt x="13835" y="6718"/>
                  </a:cubicBezTo>
                  <a:cubicBezTo>
                    <a:pt x="13119" y="7418"/>
                    <a:pt x="12460" y="8108"/>
                    <a:pt x="11744" y="8809"/>
                  </a:cubicBezTo>
                  <a:cubicBezTo>
                    <a:pt x="10891" y="9732"/>
                    <a:pt x="9993" y="10611"/>
                    <a:pt x="9141" y="11489"/>
                  </a:cubicBezTo>
                  <a:cubicBezTo>
                    <a:pt x="8572" y="12090"/>
                    <a:pt x="7958" y="12646"/>
                    <a:pt x="7390" y="13258"/>
                  </a:cubicBezTo>
                  <a:cubicBezTo>
                    <a:pt x="7060" y="13580"/>
                    <a:pt x="6731" y="13903"/>
                    <a:pt x="6401" y="14270"/>
                  </a:cubicBezTo>
                  <a:cubicBezTo>
                    <a:pt x="5684" y="15015"/>
                    <a:pt x="4923" y="15805"/>
                    <a:pt x="4218" y="16539"/>
                  </a:cubicBezTo>
                  <a:cubicBezTo>
                    <a:pt x="3843" y="16917"/>
                    <a:pt x="3456" y="17284"/>
                    <a:pt x="3127" y="17651"/>
                  </a:cubicBezTo>
                  <a:cubicBezTo>
                    <a:pt x="2888" y="17885"/>
                    <a:pt x="2649" y="18118"/>
                    <a:pt x="2467" y="18352"/>
                  </a:cubicBezTo>
                  <a:cubicBezTo>
                    <a:pt x="1990" y="18819"/>
                    <a:pt x="1569" y="19320"/>
                    <a:pt x="1092" y="19787"/>
                  </a:cubicBezTo>
                  <a:cubicBezTo>
                    <a:pt x="853" y="20109"/>
                    <a:pt x="569" y="20388"/>
                    <a:pt x="330" y="20665"/>
                  </a:cubicBezTo>
                  <a:cubicBezTo>
                    <a:pt x="194" y="20810"/>
                    <a:pt x="148" y="20943"/>
                    <a:pt x="0" y="21088"/>
                  </a:cubicBezTo>
                  <a:cubicBezTo>
                    <a:pt x="148" y="21222"/>
                    <a:pt x="239" y="21410"/>
                    <a:pt x="330" y="21600"/>
                  </a:cubicBezTo>
                  <a:cubicBezTo>
                    <a:pt x="478" y="21500"/>
                    <a:pt x="569" y="21500"/>
                    <a:pt x="614" y="21410"/>
                  </a:cubicBezTo>
                  <a:cubicBezTo>
                    <a:pt x="1182" y="20943"/>
                    <a:pt x="1705" y="20487"/>
                    <a:pt x="2228" y="19976"/>
                  </a:cubicBezTo>
                  <a:cubicBezTo>
                    <a:pt x="2604" y="19653"/>
                    <a:pt x="2933" y="19320"/>
                    <a:pt x="3320" y="18997"/>
                  </a:cubicBezTo>
                  <a:cubicBezTo>
                    <a:pt x="3888" y="18441"/>
                    <a:pt x="4457" y="17885"/>
                    <a:pt x="5025" y="17373"/>
                  </a:cubicBezTo>
                  <a:cubicBezTo>
                    <a:pt x="6492" y="15938"/>
                    <a:pt x="7958" y="14548"/>
                    <a:pt x="9379" y="13113"/>
                  </a:cubicBezTo>
                  <a:cubicBezTo>
                    <a:pt x="11653" y="10933"/>
                    <a:pt x="13881" y="8753"/>
                    <a:pt x="16109" y="6529"/>
                  </a:cubicBezTo>
                  <a:cubicBezTo>
                    <a:pt x="17337" y="5327"/>
                    <a:pt x="18565" y="4126"/>
                    <a:pt x="19759" y="2914"/>
                  </a:cubicBezTo>
                  <a:cubicBezTo>
                    <a:pt x="20179" y="2547"/>
                    <a:pt x="20555" y="2135"/>
                    <a:pt x="20986" y="1757"/>
                  </a:cubicBezTo>
                  <a:lnTo>
                    <a:pt x="21271" y="1479"/>
                  </a:lnTo>
                  <a:cubicBezTo>
                    <a:pt x="21361" y="1245"/>
                    <a:pt x="21464" y="1023"/>
                    <a:pt x="21555" y="789"/>
                  </a:cubicBezTo>
                  <a:cubicBezTo>
                    <a:pt x="21600" y="645"/>
                    <a:pt x="21600" y="467"/>
                    <a:pt x="21600" y="322"/>
                  </a:cubicBezTo>
                  <a:cubicBezTo>
                    <a:pt x="21600" y="278"/>
                    <a:pt x="21555" y="189"/>
                    <a:pt x="21509" y="133"/>
                  </a:cubicBezTo>
                  <a:cubicBezTo>
                    <a:pt x="21407" y="89"/>
                    <a:pt x="21361" y="89"/>
                    <a:pt x="21271" y="44"/>
                  </a:cubicBezTo>
                  <a:cubicBezTo>
                    <a:pt x="21179" y="0"/>
                    <a:pt x="21123" y="0"/>
                    <a:pt x="210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2618" name="Google Shape;902;p5"/>
          <p:cNvGrpSpPr/>
          <p:nvPr/>
        </p:nvGrpSpPr>
        <p:grpSpPr>
          <a:xfrm>
            <a:off x="1433895" y="3932734"/>
            <a:ext cx="1002642" cy="999742"/>
            <a:chOff x="0" y="0"/>
            <a:chExt cx="1002640" cy="999740"/>
          </a:xfrm>
        </p:grpSpPr>
        <p:sp>
          <p:nvSpPr>
            <p:cNvPr id="2598" name="Google Shape;903;p5"/>
            <p:cNvSpPr/>
            <p:nvPr/>
          </p:nvSpPr>
          <p:spPr>
            <a:xfrm flipH="1">
              <a:off x="988834" y="0"/>
              <a:ext cx="13807"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599" name="Google Shape;904;p5"/>
            <p:cNvSpPr/>
            <p:nvPr/>
          </p:nvSpPr>
          <p:spPr>
            <a:xfrm flipH="1">
              <a:off x="302632" y="851207"/>
              <a:ext cx="94820" cy="75537"/>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0" name="Google Shape;905;p5"/>
            <p:cNvSpPr/>
            <p:nvPr/>
          </p:nvSpPr>
          <p:spPr>
            <a:xfrm flipH="1">
              <a:off x="0" y="955817"/>
              <a:ext cx="90955" cy="43924"/>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1" name="Google Shape;906;p5"/>
            <p:cNvSpPr/>
            <p:nvPr/>
          </p:nvSpPr>
          <p:spPr>
            <a:xfrm flipH="1">
              <a:off x="439663" y="713161"/>
              <a:ext cx="78462" cy="57729"/>
            </a:xfrm>
            <a:custGeom>
              <a:avLst/>
              <a:gdLst/>
              <a:ahLst/>
              <a:cxnLst>
                <a:cxn ang="0">
                  <a:pos x="wd2" y="hd2"/>
                </a:cxn>
                <a:cxn ang="5400000">
                  <a:pos x="wd2" y="hd2"/>
                </a:cxn>
                <a:cxn ang="10800000">
                  <a:pos x="wd2" y="hd2"/>
                </a:cxn>
                <a:cxn ang="16200000">
                  <a:pos x="wd2" y="hd2"/>
                </a:cxn>
              </a:cxnLst>
              <a:rect l="0" t="0" r="r" b="b"/>
              <a:pathLst>
                <a:path w="21099" h="21600" extrusionOk="0">
                  <a:moveTo>
                    <a:pt x="1913" y="0"/>
                  </a:moveTo>
                  <a:cubicBezTo>
                    <a:pt x="900" y="1409"/>
                    <a:pt x="900" y="2035"/>
                    <a:pt x="0" y="3287"/>
                  </a:cubicBezTo>
                  <a:cubicBezTo>
                    <a:pt x="450" y="3913"/>
                    <a:pt x="1350" y="5322"/>
                    <a:pt x="1913" y="6574"/>
                  </a:cubicBezTo>
                  <a:lnTo>
                    <a:pt x="6075" y="12522"/>
                  </a:lnTo>
                  <a:cubicBezTo>
                    <a:pt x="8888" y="17061"/>
                    <a:pt x="12600" y="19565"/>
                    <a:pt x="16875" y="20974"/>
                  </a:cubicBezTo>
                  <a:cubicBezTo>
                    <a:pt x="17550" y="21287"/>
                    <a:pt x="18362" y="21600"/>
                    <a:pt x="19125" y="21600"/>
                  </a:cubicBezTo>
                  <a:cubicBezTo>
                    <a:pt x="19880" y="21600"/>
                    <a:pt x="20588" y="21287"/>
                    <a:pt x="21038" y="20348"/>
                  </a:cubicBezTo>
                  <a:cubicBezTo>
                    <a:pt x="21600" y="13774"/>
                    <a:pt x="18225" y="7200"/>
                    <a:pt x="14513" y="5322"/>
                  </a:cubicBezTo>
                  <a:cubicBezTo>
                    <a:pt x="11250" y="3913"/>
                    <a:pt x="8437" y="2035"/>
                    <a:pt x="5175" y="783"/>
                  </a:cubicBezTo>
                  <a:cubicBezTo>
                    <a:pt x="4163" y="783"/>
                    <a:pt x="2813" y="0"/>
                    <a:pt x="19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2" name="Google Shape;907;p5"/>
            <p:cNvSpPr/>
            <p:nvPr/>
          </p:nvSpPr>
          <p:spPr>
            <a:xfrm flipH="1">
              <a:off x="667527" y="391025"/>
              <a:ext cx="63153" cy="71563"/>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3" name="Google Shape;908;p5"/>
            <p:cNvSpPr/>
            <p:nvPr/>
          </p:nvSpPr>
          <p:spPr>
            <a:xfrm flipH="1">
              <a:off x="458718" y="572187"/>
              <a:ext cx="91046" cy="59403"/>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4" name="Google Shape;909;p5"/>
            <p:cNvSpPr/>
            <p:nvPr/>
          </p:nvSpPr>
          <p:spPr>
            <a:xfrm flipH="1">
              <a:off x="752883" y="225370"/>
              <a:ext cx="48911" cy="83665"/>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5" name="Google Shape;910;p5"/>
            <p:cNvSpPr/>
            <p:nvPr/>
          </p:nvSpPr>
          <p:spPr>
            <a:xfrm flipH="1">
              <a:off x="744639" y="472597"/>
              <a:ext cx="59253" cy="61524"/>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6" name="Google Shape;911;p5"/>
            <p:cNvSpPr/>
            <p:nvPr/>
          </p:nvSpPr>
          <p:spPr>
            <a:xfrm flipH="1">
              <a:off x="635805" y="285608"/>
              <a:ext cx="59916" cy="56056"/>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7" name="Google Shape;912;p5"/>
            <p:cNvSpPr/>
            <p:nvPr/>
          </p:nvSpPr>
          <p:spPr>
            <a:xfrm flipH="1">
              <a:off x="659558" y="696010"/>
              <a:ext cx="60663" cy="53964"/>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8" name="Google Shape;913;p5"/>
            <p:cNvSpPr/>
            <p:nvPr/>
          </p:nvSpPr>
          <p:spPr>
            <a:xfrm flipH="1">
              <a:off x="156178" y="855390"/>
              <a:ext cx="61957" cy="41116"/>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9" name="Google Shape;914;p5"/>
            <p:cNvSpPr/>
            <p:nvPr/>
          </p:nvSpPr>
          <p:spPr>
            <a:xfrm flipH="1">
              <a:off x="531930" y="365657"/>
              <a:ext cx="57764" cy="52978"/>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0" name="Google Shape;915;p5"/>
            <p:cNvSpPr/>
            <p:nvPr/>
          </p:nvSpPr>
          <p:spPr>
            <a:xfrm flipH="1">
              <a:off x="552199" y="491153"/>
              <a:ext cx="61760" cy="44671"/>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1" name="Google Shape;916;p5"/>
            <p:cNvSpPr/>
            <p:nvPr/>
          </p:nvSpPr>
          <p:spPr>
            <a:xfrm flipH="1">
              <a:off x="655793" y="585992"/>
              <a:ext cx="65398" cy="63048"/>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2" name="Google Shape;917;p5"/>
            <p:cNvSpPr/>
            <p:nvPr/>
          </p:nvSpPr>
          <p:spPr>
            <a:xfrm flipH="1">
              <a:off x="73801" y="810630"/>
              <a:ext cx="73214" cy="28028"/>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3" name="Google Shape;918;p5"/>
            <p:cNvSpPr/>
            <p:nvPr/>
          </p:nvSpPr>
          <p:spPr>
            <a:xfrm flipH="1">
              <a:off x="195126" y="736169"/>
              <a:ext cx="68640" cy="36395"/>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4" name="Google Shape;919;p5"/>
            <p:cNvSpPr/>
            <p:nvPr/>
          </p:nvSpPr>
          <p:spPr>
            <a:xfrm flipH="1">
              <a:off x="643661" y="530355"/>
              <a:ext cx="62754" cy="56295"/>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5" name="Google Shape;920;p5"/>
            <p:cNvSpPr/>
            <p:nvPr/>
          </p:nvSpPr>
          <p:spPr>
            <a:xfrm flipH="1">
              <a:off x="307273" y="783021"/>
              <a:ext cx="59408" cy="43506"/>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6" name="Google Shape;921;p5"/>
            <p:cNvSpPr/>
            <p:nvPr/>
          </p:nvSpPr>
          <p:spPr>
            <a:xfrm flipH="1">
              <a:off x="581837" y="407937"/>
              <a:ext cx="54992" cy="46106"/>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7" name="Google Shape;922;p5"/>
            <p:cNvSpPr/>
            <p:nvPr/>
          </p:nvSpPr>
          <p:spPr>
            <a:xfrm flipH="1">
              <a:off x="364588" y="702703"/>
              <a:ext cx="45852" cy="41833"/>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2625" name="Google Shape;923;p5"/>
          <p:cNvGrpSpPr/>
          <p:nvPr/>
        </p:nvGrpSpPr>
        <p:grpSpPr>
          <a:xfrm>
            <a:off x="-294998" y="629461"/>
            <a:ext cx="1907292" cy="874361"/>
            <a:chOff x="0" y="38"/>
            <a:chExt cx="1907290" cy="874359"/>
          </a:xfrm>
        </p:grpSpPr>
        <p:sp>
          <p:nvSpPr>
            <p:cNvPr id="2619" name="Google Shape;924;p5"/>
            <p:cNvSpPr/>
            <p:nvPr/>
          </p:nvSpPr>
          <p:spPr>
            <a:xfrm>
              <a:off x="-1" y="112240"/>
              <a:ext cx="1792119" cy="762159"/>
            </a:xfrm>
            <a:custGeom>
              <a:avLst/>
              <a:gdLst/>
              <a:ahLst/>
              <a:cxnLst>
                <a:cxn ang="0">
                  <a:pos x="wd2" y="hd2"/>
                </a:cxn>
                <a:cxn ang="5400000">
                  <a:pos x="wd2" y="hd2"/>
                </a:cxn>
                <a:cxn ang="10800000">
                  <a:pos x="wd2" y="hd2"/>
                </a:cxn>
                <a:cxn ang="16200000">
                  <a:pos x="wd2" y="hd2"/>
                </a:cxn>
              </a:cxnLst>
              <a:rect l="0" t="0" r="r" b="b"/>
              <a:pathLst>
                <a:path w="21600" h="21600" extrusionOk="0">
                  <a:moveTo>
                    <a:pt x="8776" y="13159"/>
                  </a:moveTo>
                  <a:cubicBezTo>
                    <a:pt x="8794" y="13159"/>
                    <a:pt x="8812" y="13161"/>
                    <a:pt x="8830" y="13164"/>
                  </a:cubicBezTo>
                  <a:cubicBezTo>
                    <a:pt x="8808" y="13248"/>
                    <a:pt x="8789" y="13291"/>
                    <a:pt x="8754" y="13291"/>
                  </a:cubicBezTo>
                  <a:cubicBezTo>
                    <a:pt x="8742" y="13282"/>
                    <a:pt x="8731" y="13279"/>
                    <a:pt x="8721" y="13279"/>
                  </a:cubicBezTo>
                  <a:cubicBezTo>
                    <a:pt x="8681" y="13279"/>
                    <a:pt x="8652" y="13334"/>
                    <a:pt x="8623" y="13334"/>
                  </a:cubicBezTo>
                  <a:cubicBezTo>
                    <a:pt x="8538" y="13334"/>
                    <a:pt x="8454" y="13478"/>
                    <a:pt x="8356" y="13478"/>
                  </a:cubicBezTo>
                  <a:cubicBezTo>
                    <a:pt x="8344" y="13478"/>
                    <a:pt x="8333" y="13476"/>
                    <a:pt x="8321" y="13471"/>
                  </a:cubicBezTo>
                  <a:cubicBezTo>
                    <a:pt x="8285" y="13471"/>
                    <a:pt x="8244" y="13513"/>
                    <a:pt x="8226" y="13513"/>
                  </a:cubicBezTo>
                  <a:cubicBezTo>
                    <a:pt x="8172" y="13555"/>
                    <a:pt x="8114" y="13598"/>
                    <a:pt x="8059" y="13651"/>
                  </a:cubicBezTo>
                  <a:lnTo>
                    <a:pt x="8059" y="13471"/>
                  </a:lnTo>
                  <a:lnTo>
                    <a:pt x="8131" y="13471"/>
                  </a:lnTo>
                  <a:cubicBezTo>
                    <a:pt x="8340" y="13393"/>
                    <a:pt x="8550" y="13159"/>
                    <a:pt x="8776" y="13159"/>
                  </a:cubicBezTo>
                  <a:close/>
                  <a:moveTo>
                    <a:pt x="7816" y="13736"/>
                  </a:moveTo>
                  <a:cubicBezTo>
                    <a:pt x="7816" y="13779"/>
                    <a:pt x="7816" y="13821"/>
                    <a:pt x="7834" y="13863"/>
                  </a:cubicBezTo>
                  <a:cubicBezTo>
                    <a:pt x="7762" y="13863"/>
                    <a:pt x="7711" y="13944"/>
                    <a:pt x="7658" y="13944"/>
                  </a:cubicBezTo>
                  <a:cubicBezTo>
                    <a:pt x="7642" y="13944"/>
                    <a:pt x="7625" y="13936"/>
                    <a:pt x="7609" y="13916"/>
                  </a:cubicBezTo>
                  <a:cubicBezTo>
                    <a:pt x="7496" y="14043"/>
                    <a:pt x="7383" y="14043"/>
                    <a:pt x="7271" y="14043"/>
                  </a:cubicBezTo>
                  <a:cubicBezTo>
                    <a:pt x="7212" y="14086"/>
                    <a:pt x="7176" y="14128"/>
                    <a:pt x="7140" y="14128"/>
                  </a:cubicBezTo>
                  <a:cubicBezTo>
                    <a:pt x="6987" y="14224"/>
                    <a:pt x="6820" y="14308"/>
                    <a:pt x="6667" y="14393"/>
                  </a:cubicBezTo>
                  <a:cubicBezTo>
                    <a:pt x="6631" y="14393"/>
                    <a:pt x="6595" y="14446"/>
                    <a:pt x="6536" y="14446"/>
                  </a:cubicBezTo>
                  <a:cubicBezTo>
                    <a:pt x="6505" y="14431"/>
                    <a:pt x="6472" y="14428"/>
                    <a:pt x="6439" y="14428"/>
                  </a:cubicBezTo>
                  <a:cubicBezTo>
                    <a:pt x="6412" y="14428"/>
                    <a:pt x="6385" y="14430"/>
                    <a:pt x="6358" y="14430"/>
                  </a:cubicBezTo>
                  <a:cubicBezTo>
                    <a:pt x="6297" y="14430"/>
                    <a:pt x="6236" y="14419"/>
                    <a:pt x="6180" y="14350"/>
                  </a:cubicBezTo>
                  <a:cubicBezTo>
                    <a:pt x="6162" y="14350"/>
                    <a:pt x="6126" y="14350"/>
                    <a:pt x="6103" y="14308"/>
                  </a:cubicBezTo>
                  <a:lnTo>
                    <a:pt x="6103" y="14181"/>
                  </a:lnTo>
                  <a:cubicBezTo>
                    <a:pt x="6144" y="14224"/>
                    <a:pt x="6180" y="14224"/>
                    <a:pt x="6216" y="14266"/>
                  </a:cubicBezTo>
                  <a:cubicBezTo>
                    <a:pt x="6238" y="14224"/>
                    <a:pt x="6256" y="14181"/>
                    <a:pt x="6293" y="14181"/>
                  </a:cubicBezTo>
                  <a:cubicBezTo>
                    <a:pt x="6369" y="14181"/>
                    <a:pt x="6464" y="14128"/>
                    <a:pt x="6554" y="14086"/>
                  </a:cubicBezTo>
                  <a:cubicBezTo>
                    <a:pt x="6613" y="14001"/>
                    <a:pt x="6689" y="14043"/>
                    <a:pt x="6761" y="14001"/>
                  </a:cubicBezTo>
                  <a:cubicBezTo>
                    <a:pt x="6856" y="13959"/>
                    <a:pt x="6951" y="13959"/>
                    <a:pt x="7045" y="13916"/>
                  </a:cubicBezTo>
                  <a:lnTo>
                    <a:pt x="7045" y="13863"/>
                  </a:lnTo>
                  <a:cubicBezTo>
                    <a:pt x="7100" y="13916"/>
                    <a:pt x="7140" y="13916"/>
                    <a:pt x="7176" y="13959"/>
                  </a:cubicBezTo>
                  <a:cubicBezTo>
                    <a:pt x="7200" y="13929"/>
                    <a:pt x="7227" y="13856"/>
                    <a:pt x="7259" y="13856"/>
                  </a:cubicBezTo>
                  <a:cubicBezTo>
                    <a:pt x="7273" y="13856"/>
                    <a:pt x="7289" y="13873"/>
                    <a:pt x="7306" y="13916"/>
                  </a:cubicBezTo>
                  <a:cubicBezTo>
                    <a:pt x="7306" y="13931"/>
                    <a:pt x="7313" y="13935"/>
                    <a:pt x="7323" y="13935"/>
                  </a:cubicBezTo>
                  <a:cubicBezTo>
                    <a:pt x="7341" y="13935"/>
                    <a:pt x="7371" y="13916"/>
                    <a:pt x="7383" y="13916"/>
                  </a:cubicBezTo>
                  <a:lnTo>
                    <a:pt x="7455" y="13916"/>
                  </a:lnTo>
                  <a:cubicBezTo>
                    <a:pt x="7496" y="13916"/>
                    <a:pt x="7514" y="13863"/>
                    <a:pt x="7550" y="13821"/>
                  </a:cubicBezTo>
                  <a:cubicBezTo>
                    <a:pt x="7568" y="13863"/>
                    <a:pt x="7568" y="13863"/>
                    <a:pt x="7591" y="13916"/>
                  </a:cubicBezTo>
                  <a:cubicBezTo>
                    <a:pt x="7609" y="13863"/>
                    <a:pt x="7645" y="13821"/>
                    <a:pt x="7663" y="13821"/>
                  </a:cubicBezTo>
                  <a:cubicBezTo>
                    <a:pt x="7703" y="13779"/>
                    <a:pt x="7758" y="13779"/>
                    <a:pt x="7816" y="13736"/>
                  </a:cubicBezTo>
                  <a:close/>
                  <a:moveTo>
                    <a:pt x="16304" y="17891"/>
                  </a:moveTo>
                  <a:cubicBezTo>
                    <a:pt x="16416" y="17933"/>
                    <a:pt x="16529" y="17975"/>
                    <a:pt x="16660" y="17975"/>
                  </a:cubicBezTo>
                  <a:lnTo>
                    <a:pt x="16660" y="18061"/>
                  </a:lnTo>
                  <a:cubicBezTo>
                    <a:pt x="16529" y="18103"/>
                    <a:pt x="16416" y="18156"/>
                    <a:pt x="16304" y="18156"/>
                  </a:cubicBezTo>
                  <a:lnTo>
                    <a:pt x="15948" y="18156"/>
                  </a:lnTo>
                  <a:lnTo>
                    <a:pt x="15948" y="18061"/>
                  </a:lnTo>
                  <a:cubicBezTo>
                    <a:pt x="15984" y="18018"/>
                    <a:pt x="16020" y="18018"/>
                    <a:pt x="16060" y="18018"/>
                  </a:cubicBezTo>
                  <a:cubicBezTo>
                    <a:pt x="16042" y="17975"/>
                    <a:pt x="16020" y="17975"/>
                    <a:pt x="16020" y="17933"/>
                  </a:cubicBezTo>
                  <a:lnTo>
                    <a:pt x="16020" y="17891"/>
                  </a:lnTo>
                  <a:close/>
                  <a:moveTo>
                    <a:pt x="11025" y="13821"/>
                  </a:moveTo>
                  <a:cubicBezTo>
                    <a:pt x="11120" y="13959"/>
                    <a:pt x="11215" y="14086"/>
                    <a:pt x="11287" y="14181"/>
                  </a:cubicBezTo>
                  <a:cubicBezTo>
                    <a:pt x="11328" y="14266"/>
                    <a:pt x="11363" y="14350"/>
                    <a:pt x="11400" y="14446"/>
                  </a:cubicBezTo>
                  <a:cubicBezTo>
                    <a:pt x="11494" y="14616"/>
                    <a:pt x="11571" y="14795"/>
                    <a:pt x="11683" y="14881"/>
                  </a:cubicBezTo>
                  <a:cubicBezTo>
                    <a:pt x="11796" y="14976"/>
                    <a:pt x="11832" y="15240"/>
                    <a:pt x="11945" y="15326"/>
                  </a:cubicBezTo>
                  <a:cubicBezTo>
                    <a:pt x="11986" y="15549"/>
                    <a:pt x="12076" y="15633"/>
                    <a:pt x="12152" y="15771"/>
                  </a:cubicBezTo>
                  <a:cubicBezTo>
                    <a:pt x="12211" y="15856"/>
                    <a:pt x="12283" y="15898"/>
                    <a:pt x="12342" y="15983"/>
                  </a:cubicBezTo>
                  <a:cubicBezTo>
                    <a:pt x="12436" y="16121"/>
                    <a:pt x="12508" y="16205"/>
                    <a:pt x="12603" y="16344"/>
                  </a:cubicBezTo>
                  <a:lnTo>
                    <a:pt x="12639" y="16344"/>
                  </a:lnTo>
                  <a:cubicBezTo>
                    <a:pt x="12698" y="16385"/>
                    <a:pt x="12752" y="16471"/>
                    <a:pt x="12846" y="16513"/>
                  </a:cubicBezTo>
                  <a:cubicBezTo>
                    <a:pt x="12857" y="16502"/>
                    <a:pt x="12866" y="16497"/>
                    <a:pt x="12876" y="16497"/>
                  </a:cubicBezTo>
                  <a:cubicBezTo>
                    <a:pt x="12907" y="16497"/>
                    <a:pt x="12942" y="16547"/>
                    <a:pt x="13000" y="16651"/>
                  </a:cubicBezTo>
                  <a:cubicBezTo>
                    <a:pt x="13054" y="16693"/>
                    <a:pt x="13112" y="16693"/>
                    <a:pt x="13166" y="16735"/>
                  </a:cubicBezTo>
                  <a:cubicBezTo>
                    <a:pt x="13297" y="16873"/>
                    <a:pt x="13428" y="17043"/>
                    <a:pt x="13581" y="17223"/>
                  </a:cubicBezTo>
                  <a:lnTo>
                    <a:pt x="13617" y="17223"/>
                  </a:lnTo>
                  <a:cubicBezTo>
                    <a:pt x="13647" y="17266"/>
                    <a:pt x="13675" y="17266"/>
                    <a:pt x="13703" y="17266"/>
                  </a:cubicBezTo>
                  <a:cubicBezTo>
                    <a:pt x="13731" y="17266"/>
                    <a:pt x="13759" y="17266"/>
                    <a:pt x="13788" y="17308"/>
                  </a:cubicBezTo>
                  <a:cubicBezTo>
                    <a:pt x="13801" y="17326"/>
                    <a:pt x="13817" y="17331"/>
                    <a:pt x="13836" y="17331"/>
                  </a:cubicBezTo>
                  <a:cubicBezTo>
                    <a:pt x="13873" y="17331"/>
                    <a:pt x="13919" y="17308"/>
                    <a:pt x="13955" y="17308"/>
                  </a:cubicBezTo>
                  <a:cubicBezTo>
                    <a:pt x="14014" y="17308"/>
                    <a:pt x="14068" y="17361"/>
                    <a:pt x="14145" y="17361"/>
                  </a:cubicBezTo>
                  <a:cubicBezTo>
                    <a:pt x="14145" y="17361"/>
                    <a:pt x="14163" y="17446"/>
                    <a:pt x="14181" y="17446"/>
                  </a:cubicBezTo>
                  <a:cubicBezTo>
                    <a:pt x="14239" y="17488"/>
                    <a:pt x="14311" y="17530"/>
                    <a:pt x="14388" y="17573"/>
                  </a:cubicBezTo>
                  <a:cubicBezTo>
                    <a:pt x="14519" y="17625"/>
                    <a:pt x="14649" y="17668"/>
                    <a:pt x="14780" y="17711"/>
                  </a:cubicBezTo>
                  <a:cubicBezTo>
                    <a:pt x="14857" y="17753"/>
                    <a:pt x="14933" y="17795"/>
                    <a:pt x="14987" y="17795"/>
                  </a:cubicBezTo>
                  <a:cubicBezTo>
                    <a:pt x="15015" y="17795"/>
                    <a:pt x="15039" y="17814"/>
                    <a:pt x="15058" y="17814"/>
                  </a:cubicBezTo>
                  <a:cubicBezTo>
                    <a:pt x="15068" y="17814"/>
                    <a:pt x="15076" y="17809"/>
                    <a:pt x="15082" y="17795"/>
                  </a:cubicBezTo>
                  <a:cubicBezTo>
                    <a:pt x="15135" y="17769"/>
                    <a:pt x="15184" y="17759"/>
                    <a:pt x="15231" y="17759"/>
                  </a:cubicBezTo>
                  <a:cubicBezTo>
                    <a:pt x="15336" y="17759"/>
                    <a:pt x="15430" y="17808"/>
                    <a:pt x="15533" y="17837"/>
                  </a:cubicBezTo>
                  <a:cubicBezTo>
                    <a:pt x="15551" y="17864"/>
                    <a:pt x="15570" y="17878"/>
                    <a:pt x="15589" y="17878"/>
                  </a:cubicBezTo>
                  <a:cubicBezTo>
                    <a:pt x="15609" y="17878"/>
                    <a:pt x="15628" y="17864"/>
                    <a:pt x="15646" y="17837"/>
                  </a:cubicBezTo>
                  <a:cubicBezTo>
                    <a:pt x="15663" y="17933"/>
                    <a:pt x="15704" y="17975"/>
                    <a:pt x="15740" y="18061"/>
                  </a:cubicBezTo>
                  <a:cubicBezTo>
                    <a:pt x="15758" y="18018"/>
                    <a:pt x="15776" y="17975"/>
                    <a:pt x="15794" y="17891"/>
                  </a:cubicBezTo>
                  <a:cubicBezTo>
                    <a:pt x="15817" y="17975"/>
                    <a:pt x="15835" y="18061"/>
                    <a:pt x="15853" y="18156"/>
                  </a:cubicBezTo>
                  <a:cubicBezTo>
                    <a:pt x="15827" y="18159"/>
                    <a:pt x="15801" y="18161"/>
                    <a:pt x="15776" y="18161"/>
                  </a:cubicBezTo>
                  <a:cubicBezTo>
                    <a:pt x="15505" y="18161"/>
                    <a:pt x="15262" y="17972"/>
                    <a:pt x="14970" y="17933"/>
                  </a:cubicBezTo>
                  <a:cubicBezTo>
                    <a:pt x="14922" y="17954"/>
                    <a:pt x="14870" y="17975"/>
                    <a:pt x="14814" y="17975"/>
                  </a:cubicBezTo>
                  <a:cubicBezTo>
                    <a:pt x="14758" y="17975"/>
                    <a:pt x="14697" y="17954"/>
                    <a:pt x="14632" y="17891"/>
                  </a:cubicBezTo>
                  <a:cubicBezTo>
                    <a:pt x="14577" y="17837"/>
                    <a:pt x="14519" y="17837"/>
                    <a:pt x="14465" y="17795"/>
                  </a:cubicBezTo>
                  <a:lnTo>
                    <a:pt x="14352" y="17795"/>
                  </a:lnTo>
                  <a:cubicBezTo>
                    <a:pt x="14294" y="17753"/>
                    <a:pt x="14239" y="17753"/>
                    <a:pt x="14181" y="17711"/>
                  </a:cubicBezTo>
                  <a:cubicBezTo>
                    <a:pt x="14104" y="17625"/>
                    <a:pt x="13991" y="17711"/>
                    <a:pt x="13937" y="17488"/>
                  </a:cubicBezTo>
                  <a:cubicBezTo>
                    <a:pt x="13919" y="17488"/>
                    <a:pt x="13895" y="17498"/>
                    <a:pt x="13869" y="17498"/>
                  </a:cubicBezTo>
                  <a:cubicBezTo>
                    <a:pt x="13844" y="17498"/>
                    <a:pt x="13815" y="17488"/>
                    <a:pt x="13788" y="17446"/>
                  </a:cubicBezTo>
                  <a:cubicBezTo>
                    <a:pt x="13766" y="17403"/>
                    <a:pt x="13712" y="17403"/>
                    <a:pt x="13676" y="17403"/>
                  </a:cubicBezTo>
                  <a:cubicBezTo>
                    <a:pt x="13541" y="17308"/>
                    <a:pt x="13428" y="17266"/>
                    <a:pt x="13315" y="17180"/>
                  </a:cubicBezTo>
                  <a:cubicBezTo>
                    <a:pt x="13225" y="17138"/>
                    <a:pt x="13130" y="17000"/>
                    <a:pt x="13036" y="16916"/>
                  </a:cubicBezTo>
                  <a:cubicBezTo>
                    <a:pt x="12941" y="16830"/>
                    <a:pt x="12846" y="16778"/>
                    <a:pt x="12752" y="16693"/>
                  </a:cubicBezTo>
                  <a:cubicBezTo>
                    <a:pt x="12639" y="16608"/>
                    <a:pt x="12526" y="16513"/>
                    <a:pt x="12436" y="16385"/>
                  </a:cubicBezTo>
                  <a:cubicBezTo>
                    <a:pt x="12265" y="16205"/>
                    <a:pt x="12134" y="15898"/>
                    <a:pt x="11986" y="15633"/>
                  </a:cubicBezTo>
                  <a:cubicBezTo>
                    <a:pt x="11909" y="15549"/>
                    <a:pt x="11832" y="15411"/>
                    <a:pt x="11738" y="15326"/>
                  </a:cubicBezTo>
                  <a:cubicBezTo>
                    <a:pt x="11648" y="15240"/>
                    <a:pt x="11589" y="15061"/>
                    <a:pt x="11512" y="14881"/>
                  </a:cubicBezTo>
                  <a:cubicBezTo>
                    <a:pt x="11400" y="14711"/>
                    <a:pt x="11309" y="14446"/>
                    <a:pt x="11174" y="14266"/>
                  </a:cubicBezTo>
                  <a:cubicBezTo>
                    <a:pt x="11120" y="14224"/>
                    <a:pt x="11062" y="14128"/>
                    <a:pt x="11007" y="14043"/>
                  </a:cubicBezTo>
                  <a:cubicBezTo>
                    <a:pt x="11007" y="14001"/>
                    <a:pt x="11007" y="13916"/>
                    <a:pt x="10989" y="13863"/>
                  </a:cubicBezTo>
                  <a:cubicBezTo>
                    <a:pt x="11007" y="13863"/>
                    <a:pt x="11025" y="13821"/>
                    <a:pt x="11025" y="13821"/>
                  </a:cubicBezTo>
                  <a:close/>
                  <a:moveTo>
                    <a:pt x="59" y="0"/>
                  </a:moveTo>
                  <a:cubicBezTo>
                    <a:pt x="40" y="138"/>
                    <a:pt x="18" y="222"/>
                    <a:pt x="0" y="307"/>
                  </a:cubicBezTo>
                  <a:cubicBezTo>
                    <a:pt x="0" y="402"/>
                    <a:pt x="18" y="488"/>
                    <a:pt x="18" y="572"/>
                  </a:cubicBezTo>
                  <a:cubicBezTo>
                    <a:pt x="0" y="795"/>
                    <a:pt x="59" y="933"/>
                    <a:pt x="59" y="1102"/>
                  </a:cubicBezTo>
                  <a:cubicBezTo>
                    <a:pt x="59" y="1197"/>
                    <a:pt x="40" y="1240"/>
                    <a:pt x="40" y="1325"/>
                  </a:cubicBezTo>
                  <a:lnTo>
                    <a:pt x="59" y="1325"/>
                  </a:lnTo>
                  <a:cubicBezTo>
                    <a:pt x="59" y="1409"/>
                    <a:pt x="77" y="1547"/>
                    <a:pt x="95" y="1728"/>
                  </a:cubicBezTo>
                  <a:lnTo>
                    <a:pt x="113" y="1770"/>
                  </a:lnTo>
                  <a:cubicBezTo>
                    <a:pt x="113" y="1854"/>
                    <a:pt x="131" y="1940"/>
                    <a:pt x="131" y="2078"/>
                  </a:cubicBezTo>
                  <a:lnTo>
                    <a:pt x="113" y="2119"/>
                  </a:lnTo>
                  <a:cubicBezTo>
                    <a:pt x="113" y="2257"/>
                    <a:pt x="131" y="2342"/>
                    <a:pt x="131" y="2427"/>
                  </a:cubicBezTo>
                  <a:cubicBezTo>
                    <a:pt x="131" y="2787"/>
                    <a:pt x="153" y="3137"/>
                    <a:pt x="207" y="3444"/>
                  </a:cubicBezTo>
                  <a:cubicBezTo>
                    <a:pt x="244" y="3709"/>
                    <a:pt x="284" y="4017"/>
                    <a:pt x="302" y="4325"/>
                  </a:cubicBezTo>
                  <a:cubicBezTo>
                    <a:pt x="302" y="4504"/>
                    <a:pt x="338" y="4642"/>
                    <a:pt x="356" y="4812"/>
                  </a:cubicBezTo>
                  <a:cubicBezTo>
                    <a:pt x="397" y="4992"/>
                    <a:pt x="451" y="5120"/>
                    <a:pt x="469" y="5299"/>
                  </a:cubicBezTo>
                  <a:cubicBezTo>
                    <a:pt x="509" y="5479"/>
                    <a:pt x="545" y="5649"/>
                    <a:pt x="564" y="5829"/>
                  </a:cubicBezTo>
                  <a:cubicBezTo>
                    <a:pt x="564" y="6010"/>
                    <a:pt x="622" y="6179"/>
                    <a:pt x="640" y="6360"/>
                  </a:cubicBezTo>
                  <a:cubicBezTo>
                    <a:pt x="735" y="6889"/>
                    <a:pt x="865" y="7419"/>
                    <a:pt x="978" y="7949"/>
                  </a:cubicBezTo>
                  <a:cubicBezTo>
                    <a:pt x="1014" y="8087"/>
                    <a:pt x="1014" y="8171"/>
                    <a:pt x="1055" y="8299"/>
                  </a:cubicBezTo>
                  <a:cubicBezTo>
                    <a:pt x="1145" y="8616"/>
                    <a:pt x="1240" y="8924"/>
                    <a:pt x="1352" y="9274"/>
                  </a:cubicBezTo>
                  <a:lnTo>
                    <a:pt x="1352" y="9454"/>
                  </a:lnTo>
                  <a:cubicBezTo>
                    <a:pt x="1411" y="9761"/>
                    <a:pt x="1506" y="9984"/>
                    <a:pt x="1560" y="10249"/>
                  </a:cubicBezTo>
                  <a:cubicBezTo>
                    <a:pt x="1578" y="10334"/>
                    <a:pt x="1618" y="10418"/>
                    <a:pt x="1636" y="10514"/>
                  </a:cubicBezTo>
                  <a:cubicBezTo>
                    <a:pt x="1654" y="10599"/>
                    <a:pt x="1690" y="10641"/>
                    <a:pt x="1709" y="10737"/>
                  </a:cubicBezTo>
                  <a:cubicBezTo>
                    <a:pt x="1767" y="10906"/>
                    <a:pt x="1844" y="11044"/>
                    <a:pt x="1916" y="11213"/>
                  </a:cubicBezTo>
                  <a:cubicBezTo>
                    <a:pt x="2028" y="11478"/>
                    <a:pt x="2123" y="11744"/>
                    <a:pt x="2218" y="12062"/>
                  </a:cubicBezTo>
                  <a:cubicBezTo>
                    <a:pt x="2272" y="12189"/>
                    <a:pt x="2330" y="12326"/>
                    <a:pt x="2367" y="12496"/>
                  </a:cubicBezTo>
                  <a:cubicBezTo>
                    <a:pt x="2425" y="12539"/>
                    <a:pt x="2479" y="12634"/>
                    <a:pt x="2538" y="12718"/>
                  </a:cubicBezTo>
                  <a:cubicBezTo>
                    <a:pt x="2538" y="12718"/>
                    <a:pt x="2520" y="12761"/>
                    <a:pt x="2520" y="12803"/>
                  </a:cubicBezTo>
                  <a:lnTo>
                    <a:pt x="2592" y="12803"/>
                  </a:lnTo>
                  <a:cubicBezTo>
                    <a:pt x="2668" y="12941"/>
                    <a:pt x="2745" y="13026"/>
                    <a:pt x="2817" y="13164"/>
                  </a:cubicBezTo>
                  <a:cubicBezTo>
                    <a:pt x="2948" y="13334"/>
                    <a:pt x="3083" y="13555"/>
                    <a:pt x="3214" y="13779"/>
                  </a:cubicBezTo>
                  <a:cubicBezTo>
                    <a:pt x="3327" y="13916"/>
                    <a:pt x="3439" y="14001"/>
                    <a:pt x="3552" y="14128"/>
                  </a:cubicBezTo>
                  <a:cubicBezTo>
                    <a:pt x="3606" y="14224"/>
                    <a:pt x="3665" y="14266"/>
                    <a:pt x="3719" y="14350"/>
                  </a:cubicBezTo>
                  <a:cubicBezTo>
                    <a:pt x="3796" y="14531"/>
                    <a:pt x="3872" y="14616"/>
                    <a:pt x="3962" y="14658"/>
                  </a:cubicBezTo>
                  <a:cubicBezTo>
                    <a:pt x="4021" y="14838"/>
                    <a:pt x="4097" y="14881"/>
                    <a:pt x="4169" y="14923"/>
                  </a:cubicBezTo>
                  <a:cubicBezTo>
                    <a:pt x="4188" y="14923"/>
                    <a:pt x="4210" y="14881"/>
                    <a:pt x="4246" y="14838"/>
                  </a:cubicBezTo>
                  <a:cubicBezTo>
                    <a:pt x="4246" y="14923"/>
                    <a:pt x="4264" y="14976"/>
                    <a:pt x="4264" y="15019"/>
                  </a:cubicBezTo>
                  <a:cubicBezTo>
                    <a:pt x="4282" y="14976"/>
                    <a:pt x="4282" y="14923"/>
                    <a:pt x="4300" y="14881"/>
                  </a:cubicBezTo>
                  <a:cubicBezTo>
                    <a:pt x="4377" y="15019"/>
                    <a:pt x="4489" y="14881"/>
                    <a:pt x="4548" y="15061"/>
                  </a:cubicBezTo>
                  <a:cubicBezTo>
                    <a:pt x="4572" y="15061"/>
                    <a:pt x="4596" y="15041"/>
                    <a:pt x="4615" y="15041"/>
                  </a:cubicBezTo>
                  <a:cubicBezTo>
                    <a:pt x="4624" y="15041"/>
                    <a:pt x="4632" y="15047"/>
                    <a:pt x="4638" y="15061"/>
                  </a:cubicBezTo>
                  <a:cubicBezTo>
                    <a:pt x="4751" y="15240"/>
                    <a:pt x="4886" y="15188"/>
                    <a:pt x="4999" y="15283"/>
                  </a:cubicBezTo>
                  <a:cubicBezTo>
                    <a:pt x="5148" y="15326"/>
                    <a:pt x="5279" y="15326"/>
                    <a:pt x="5427" y="15368"/>
                  </a:cubicBezTo>
                  <a:lnTo>
                    <a:pt x="5580" y="15368"/>
                  </a:lnTo>
                  <a:cubicBezTo>
                    <a:pt x="5580" y="15411"/>
                    <a:pt x="5598" y="15453"/>
                    <a:pt x="5617" y="15453"/>
                  </a:cubicBezTo>
                  <a:cubicBezTo>
                    <a:pt x="5711" y="15453"/>
                    <a:pt x="5806" y="15506"/>
                    <a:pt x="5900" y="15506"/>
                  </a:cubicBezTo>
                  <a:cubicBezTo>
                    <a:pt x="6049" y="15453"/>
                    <a:pt x="6216" y="15453"/>
                    <a:pt x="6369" y="15411"/>
                  </a:cubicBezTo>
                  <a:cubicBezTo>
                    <a:pt x="6405" y="15411"/>
                    <a:pt x="6441" y="15368"/>
                    <a:pt x="6482" y="15326"/>
                  </a:cubicBezTo>
                  <a:lnTo>
                    <a:pt x="6761" y="15326"/>
                  </a:lnTo>
                  <a:cubicBezTo>
                    <a:pt x="6987" y="15188"/>
                    <a:pt x="7212" y="15188"/>
                    <a:pt x="7438" y="15103"/>
                  </a:cubicBezTo>
                  <a:cubicBezTo>
                    <a:pt x="7478" y="15145"/>
                    <a:pt x="7496" y="15188"/>
                    <a:pt x="7532" y="15188"/>
                  </a:cubicBezTo>
                  <a:cubicBezTo>
                    <a:pt x="7591" y="15145"/>
                    <a:pt x="7663" y="15103"/>
                    <a:pt x="7739" y="15103"/>
                  </a:cubicBezTo>
                  <a:cubicBezTo>
                    <a:pt x="7870" y="15061"/>
                    <a:pt x="7983" y="14881"/>
                    <a:pt x="8114" y="14795"/>
                  </a:cubicBezTo>
                  <a:cubicBezTo>
                    <a:pt x="8154" y="14795"/>
                    <a:pt x="8190" y="14711"/>
                    <a:pt x="8208" y="14658"/>
                  </a:cubicBezTo>
                  <a:cubicBezTo>
                    <a:pt x="8285" y="14616"/>
                    <a:pt x="8357" y="14573"/>
                    <a:pt x="8416" y="14531"/>
                  </a:cubicBezTo>
                  <a:cubicBezTo>
                    <a:pt x="8453" y="14531"/>
                    <a:pt x="8491" y="14537"/>
                    <a:pt x="8529" y="14537"/>
                  </a:cubicBezTo>
                  <a:cubicBezTo>
                    <a:pt x="8585" y="14537"/>
                    <a:pt x="8641" y="14522"/>
                    <a:pt x="8695" y="14446"/>
                  </a:cubicBezTo>
                  <a:cubicBezTo>
                    <a:pt x="8754" y="14393"/>
                    <a:pt x="8808" y="14350"/>
                    <a:pt x="8866" y="14350"/>
                  </a:cubicBezTo>
                  <a:cubicBezTo>
                    <a:pt x="8884" y="14330"/>
                    <a:pt x="8903" y="14319"/>
                    <a:pt x="8922" y="14319"/>
                  </a:cubicBezTo>
                  <a:cubicBezTo>
                    <a:pt x="8942" y="14319"/>
                    <a:pt x="8961" y="14330"/>
                    <a:pt x="8979" y="14350"/>
                  </a:cubicBezTo>
                  <a:lnTo>
                    <a:pt x="8997" y="14350"/>
                  </a:lnTo>
                  <a:cubicBezTo>
                    <a:pt x="9092" y="14308"/>
                    <a:pt x="9186" y="14308"/>
                    <a:pt x="9281" y="14308"/>
                  </a:cubicBezTo>
                  <a:cubicBezTo>
                    <a:pt x="9317" y="14308"/>
                    <a:pt x="9353" y="14350"/>
                    <a:pt x="9371" y="14350"/>
                  </a:cubicBezTo>
                  <a:cubicBezTo>
                    <a:pt x="9484" y="14308"/>
                    <a:pt x="9597" y="14266"/>
                    <a:pt x="9691" y="14224"/>
                  </a:cubicBezTo>
                  <a:lnTo>
                    <a:pt x="10124" y="14224"/>
                  </a:lnTo>
                  <a:cubicBezTo>
                    <a:pt x="10183" y="14308"/>
                    <a:pt x="10255" y="14393"/>
                    <a:pt x="10313" y="14446"/>
                  </a:cubicBezTo>
                  <a:cubicBezTo>
                    <a:pt x="10408" y="14531"/>
                    <a:pt x="10480" y="14616"/>
                    <a:pt x="10557" y="14711"/>
                  </a:cubicBezTo>
                  <a:cubicBezTo>
                    <a:pt x="10687" y="14881"/>
                    <a:pt x="10800" y="15061"/>
                    <a:pt x="10931" y="15188"/>
                  </a:cubicBezTo>
                  <a:cubicBezTo>
                    <a:pt x="11062" y="15368"/>
                    <a:pt x="11174" y="15590"/>
                    <a:pt x="11287" y="15898"/>
                  </a:cubicBezTo>
                  <a:cubicBezTo>
                    <a:pt x="11309" y="15898"/>
                    <a:pt x="11345" y="15898"/>
                    <a:pt x="11363" y="15983"/>
                  </a:cubicBezTo>
                  <a:cubicBezTo>
                    <a:pt x="11400" y="16078"/>
                    <a:pt x="11440" y="16078"/>
                    <a:pt x="11476" y="16163"/>
                  </a:cubicBezTo>
                  <a:cubicBezTo>
                    <a:pt x="11589" y="16301"/>
                    <a:pt x="11701" y="16471"/>
                    <a:pt x="11796" y="16608"/>
                  </a:cubicBezTo>
                  <a:cubicBezTo>
                    <a:pt x="11873" y="16693"/>
                    <a:pt x="11909" y="16830"/>
                    <a:pt x="11963" y="16916"/>
                  </a:cubicBezTo>
                  <a:cubicBezTo>
                    <a:pt x="12098" y="17138"/>
                    <a:pt x="12229" y="17361"/>
                    <a:pt x="12378" y="17446"/>
                  </a:cubicBezTo>
                  <a:cubicBezTo>
                    <a:pt x="12396" y="17488"/>
                    <a:pt x="12436" y="17530"/>
                    <a:pt x="12472" y="17573"/>
                  </a:cubicBezTo>
                  <a:cubicBezTo>
                    <a:pt x="12549" y="17668"/>
                    <a:pt x="12603" y="17753"/>
                    <a:pt x="12680" y="17837"/>
                  </a:cubicBezTo>
                  <a:cubicBezTo>
                    <a:pt x="12705" y="17876"/>
                    <a:pt x="12722" y="17909"/>
                    <a:pt x="12744" y="17909"/>
                  </a:cubicBezTo>
                  <a:cubicBezTo>
                    <a:pt x="12753" y="17909"/>
                    <a:pt x="12763" y="17903"/>
                    <a:pt x="12774" y="17891"/>
                  </a:cubicBezTo>
                  <a:cubicBezTo>
                    <a:pt x="12789" y="17871"/>
                    <a:pt x="12804" y="17864"/>
                    <a:pt x="12819" y="17864"/>
                  </a:cubicBezTo>
                  <a:cubicBezTo>
                    <a:pt x="12878" y="17864"/>
                    <a:pt x="12939" y="17984"/>
                    <a:pt x="13000" y="18018"/>
                  </a:cubicBezTo>
                  <a:cubicBezTo>
                    <a:pt x="13090" y="18061"/>
                    <a:pt x="13166" y="18198"/>
                    <a:pt x="13261" y="18282"/>
                  </a:cubicBezTo>
                  <a:cubicBezTo>
                    <a:pt x="13279" y="18325"/>
                    <a:pt x="13297" y="18325"/>
                    <a:pt x="13315" y="18325"/>
                  </a:cubicBezTo>
                  <a:cubicBezTo>
                    <a:pt x="13336" y="18314"/>
                    <a:pt x="13354" y="18309"/>
                    <a:pt x="13372" y="18309"/>
                  </a:cubicBezTo>
                  <a:cubicBezTo>
                    <a:pt x="13423" y="18309"/>
                    <a:pt x="13469" y="18350"/>
                    <a:pt x="13522" y="18420"/>
                  </a:cubicBezTo>
                  <a:cubicBezTo>
                    <a:pt x="13635" y="18506"/>
                    <a:pt x="13766" y="18632"/>
                    <a:pt x="13901" y="18632"/>
                  </a:cubicBezTo>
                  <a:cubicBezTo>
                    <a:pt x="13955" y="18632"/>
                    <a:pt x="14014" y="18632"/>
                    <a:pt x="14050" y="18686"/>
                  </a:cubicBezTo>
                  <a:cubicBezTo>
                    <a:pt x="14163" y="18898"/>
                    <a:pt x="14294" y="18898"/>
                    <a:pt x="14406" y="18951"/>
                  </a:cubicBezTo>
                  <a:cubicBezTo>
                    <a:pt x="14434" y="18958"/>
                    <a:pt x="14463" y="18962"/>
                    <a:pt x="14492" y="18962"/>
                  </a:cubicBezTo>
                  <a:cubicBezTo>
                    <a:pt x="14579" y="18962"/>
                    <a:pt x="14667" y="18934"/>
                    <a:pt x="14754" y="18934"/>
                  </a:cubicBezTo>
                  <a:cubicBezTo>
                    <a:pt x="14788" y="18934"/>
                    <a:pt x="14823" y="18939"/>
                    <a:pt x="14857" y="18951"/>
                  </a:cubicBezTo>
                  <a:cubicBezTo>
                    <a:pt x="14893" y="18951"/>
                    <a:pt x="14933" y="18951"/>
                    <a:pt x="14970" y="18993"/>
                  </a:cubicBezTo>
                  <a:cubicBezTo>
                    <a:pt x="15024" y="19101"/>
                    <a:pt x="15083" y="19124"/>
                    <a:pt x="15145" y="19124"/>
                  </a:cubicBezTo>
                  <a:cubicBezTo>
                    <a:pt x="15190" y="19124"/>
                    <a:pt x="15237" y="19111"/>
                    <a:pt x="15284" y="19111"/>
                  </a:cubicBezTo>
                  <a:cubicBezTo>
                    <a:pt x="15304" y="19111"/>
                    <a:pt x="15324" y="19113"/>
                    <a:pt x="15344" y="19120"/>
                  </a:cubicBezTo>
                  <a:cubicBezTo>
                    <a:pt x="15350" y="19132"/>
                    <a:pt x="15358" y="19138"/>
                    <a:pt x="15366" y="19138"/>
                  </a:cubicBezTo>
                  <a:cubicBezTo>
                    <a:pt x="15387" y="19138"/>
                    <a:pt x="15413" y="19108"/>
                    <a:pt x="15438" y="19077"/>
                  </a:cubicBezTo>
                  <a:lnTo>
                    <a:pt x="15497" y="19077"/>
                  </a:lnTo>
                  <a:cubicBezTo>
                    <a:pt x="15569" y="19077"/>
                    <a:pt x="15663" y="19120"/>
                    <a:pt x="15758" y="19120"/>
                  </a:cubicBezTo>
                  <a:cubicBezTo>
                    <a:pt x="15794" y="19120"/>
                    <a:pt x="15817" y="19120"/>
                    <a:pt x="15835" y="19163"/>
                  </a:cubicBezTo>
                  <a:cubicBezTo>
                    <a:pt x="15849" y="19217"/>
                    <a:pt x="15864" y="19237"/>
                    <a:pt x="15879" y="19237"/>
                  </a:cubicBezTo>
                  <a:cubicBezTo>
                    <a:pt x="15901" y="19237"/>
                    <a:pt x="15923" y="19194"/>
                    <a:pt x="15948" y="19163"/>
                  </a:cubicBezTo>
                  <a:cubicBezTo>
                    <a:pt x="15966" y="19215"/>
                    <a:pt x="15966" y="19258"/>
                    <a:pt x="15984" y="19258"/>
                  </a:cubicBezTo>
                  <a:cubicBezTo>
                    <a:pt x="16025" y="19287"/>
                    <a:pt x="16073" y="19318"/>
                    <a:pt x="16119" y="19318"/>
                  </a:cubicBezTo>
                  <a:cubicBezTo>
                    <a:pt x="16137" y="19318"/>
                    <a:pt x="16156" y="19313"/>
                    <a:pt x="16173" y="19300"/>
                  </a:cubicBezTo>
                  <a:cubicBezTo>
                    <a:pt x="16245" y="19163"/>
                    <a:pt x="16340" y="19258"/>
                    <a:pt x="16434" y="19120"/>
                  </a:cubicBezTo>
                  <a:lnTo>
                    <a:pt x="16493" y="19120"/>
                  </a:lnTo>
                  <a:cubicBezTo>
                    <a:pt x="16606" y="19163"/>
                    <a:pt x="16736" y="19163"/>
                    <a:pt x="16849" y="19215"/>
                  </a:cubicBezTo>
                  <a:cubicBezTo>
                    <a:pt x="16876" y="19237"/>
                    <a:pt x="16904" y="19247"/>
                    <a:pt x="16935" y="19247"/>
                  </a:cubicBezTo>
                  <a:cubicBezTo>
                    <a:pt x="16965" y="19247"/>
                    <a:pt x="16998" y="19237"/>
                    <a:pt x="17034" y="19215"/>
                  </a:cubicBezTo>
                  <a:cubicBezTo>
                    <a:pt x="17056" y="19215"/>
                    <a:pt x="17074" y="19215"/>
                    <a:pt x="17111" y="19258"/>
                  </a:cubicBezTo>
                  <a:cubicBezTo>
                    <a:pt x="17223" y="19258"/>
                    <a:pt x="17354" y="19343"/>
                    <a:pt x="17467" y="19343"/>
                  </a:cubicBezTo>
                  <a:cubicBezTo>
                    <a:pt x="17525" y="19343"/>
                    <a:pt x="17561" y="19300"/>
                    <a:pt x="17620" y="19300"/>
                  </a:cubicBezTo>
                  <a:cubicBezTo>
                    <a:pt x="17751" y="19300"/>
                    <a:pt x="17864" y="19300"/>
                    <a:pt x="17994" y="19343"/>
                  </a:cubicBezTo>
                  <a:cubicBezTo>
                    <a:pt x="18048" y="19343"/>
                    <a:pt x="18089" y="19343"/>
                    <a:pt x="18143" y="19385"/>
                  </a:cubicBezTo>
                  <a:cubicBezTo>
                    <a:pt x="18296" y="19522"/>
                    <a:pt x="18463" y="19650"/>
                    <a:pt x="18634" y="19692"/>
                  </a:cubicBezTo>
                  <a:cubicBezTo>
                    <a:pt x="18670" y="19692"/>
                    <a:pt x="18706" y="19692"/>
                    <a:pt x="18765" y="19746"/>
                  </a:cubicBezTo>
                  <a:cubicBezTo>
                    <a:pt x="18783" y="19788"/>
                    <a:pt x="18801" y="19831"/>
                    <a:pt x="18819" y="19831"/>
                  </a:cubicBezTo>
                  <a:cubicBezTo>
                    <a:pt x="18914" y="19958"/>
                    <a:pt x="19026" y="20095"/>
                    <a:pt x="19121" y="20222"/>
                  </a:cubicBezTo>
                  <a:cubicBezTo>
                    <a:pt x="19139" y="20222"/>
                    <a:pt x="19157" y="20222"/>
                    <a:pt x="19175" y="20276"/>
                  </a:cubicBezTo>
                  <a:cubicBezTo>
                    <a:pt x="19270" y="20317"/>
                    <a:pt x="19382" y="20360"/>
                    <a:pt x="19477" y="20445"/>
                  </a:cubicBezTo>
                  <a:cubicBezTo>
                    <a:pt x="19590" y="20540"/>
                    <a:pt x="19702" y="20625"/>
                    <a:pt x="19815" y="20753"/>
                  </a:cubicBezTo>
                  <a:cubicBezTo>
                    <a:pt x="19851" y="20805"/>
                    <a:pt x="19891" y="20848"/>
                    <a:pt x="19910" y="20848"/>
                  </a:cubicBezTo>
                  <a:cubicBezTo>
                    <a:pt x="20099" y="20975"/>
                    <a:pt x="20284" y="21112"/>
                    <a:pt x="20455" y="21198"/>
                  </a:cubicBezTo>
                  <a:cubicBezTo>
                    <a:pt x="20568" y="21240"/>
                    <a:pt x="20681" y="21240"/>
                    <a:pt x="20793" y="21335"/>
                  </a:cubicBezTo>
                  <a:cubicBezTo>
                    <a:pt x="20847" y="21335"/>
                    <a:pt x="20924" y="21335"/>
                    <a:pt x="20960" y="21420"/>
                  </a:cubicBezTo>
                  <a:cubicBezTo>
                    <a:pt x="21019" y="21462"/>
                    <a:pt x="21055" y="21548"/>
                    <a:pt x="21091" y="21548"/>
                  </a:cubicBezTo>
                  <a:cubicBezTo>
                    <a:pt x="21148" y="21583"/>
                    <a:pt x="21205" y="21592"/>
                    <a:pt x="21261" y="21592"/>
                  </a:cubicBezTo>
                  <a:cubicBezTo>
                    <a:pt x="21318" y="21592"/>
                    <a:pt x="21374" y="21583"/>
                    <a:pt x="21430" y="21583"/>
                  </a:cubicBezTo>
                  <a:cubicBezTo>
                    <a:pt x="21467" y="21583"/>
                    <a:pt x="21504" y="21587"/>
                    <a:pt x="21541" y="21600"/>
                  </a:cubicBezTo>
                  <a:cubicBezTo>
                    <a:pt x="21564" y="21600"/>
                    <a:pt x="21582" y="21548"/>
                    <a:pt x="21600" y="21505"/>
                  </a:cubicBezTo>
                  <a:lnTo>
                    <a:pt x="21582" y="21462"/>
                  </a:lnTo>
                  <a:lnTo>
                    <a:pt x="21541" y="21462"/>
                  </a:lnTo>
                  <a:cubicBezTo>
                    <a:pt x="21523" y="21462"/>
                    <a:pt x="21523" y="21420"/>
                    <a:pt x="21523" y="21335"/>
                  </a:cubicBezTo>
                  <a:cubicBezTo>
                    <a:pt x="21469" y="21378"/>
                    <a:pt x="21429" y="21420"/>
                    <a:pt x="21393" y="21462"/>
                  </a:cubicBezTo>
                  <a:cubicBezTo>
                    <a:pt x="21374" y="21420"/>
                    <a:pt x="21339" y="21378"/>
                    <a:pt x="21316" y="21335"/>
                  </a:cubicBezTo>
                  <a:cubicBezTo>
                    <a:pt x="21280" y="21282"/>
                    <a:pt x="21262" y="21282"/>
                    <a:pt x="21226" y="21282"/>
                  </a:cubicBezTo>
                  <a:cubicBezTo>
                    <a:pt x="21203" y="21240"/>
                    <a:pt x="21203" y="21198"/>
                    <a:pt x="21203" y="21198"/>
                  </a:cubicBezTo>
                  <a:cubicBezTo>
                    <a:pt x="21185" y="21198"/>
                    <a:pt x="21149" y="21155"/>
                    <a:pt x="21131" y="21155"/>
                  </a:cubicBezTo>
                  <a:cubicBezTo>
                    <a:pt x="21111" y="21163"/>
                    <a:pt x="21092" y="21166"/>
                    <a:pt x="21072" y="21166"/>
                  </a:cubicBezTo>
                  <a:cubicBezTo>
                    <a:pt x="20979" y="21166"/>
                    <a:pt x="20886" y="21088"/>
                    <a:pt x="20793" y="20975"/>
                  </a:cubicBezTo>
                  <a:cubicBezTo>
                    <a:pt x="20698" y="20890"/>
                    <a:pt x="20622" y="20805"/>
                    <a:pt x="20527" y="20710"/>
                  </a:cubicBezTo>
                  <a:cubicBezTo>
                    <a:pt x="20498" y="20676"/>
                    <a:pt x="20457" y="20614"/>
                    <a:pt x="20421" y="20614"/>
                  </a:cubicBezTo>
                  <a:cubicBezTo>
                    <a:pt x="20412" y="20614"/>
                    <a:pt x="20404" y="20617"/>
                    <a:pt x="20397" y="20625"/>
                  </a:cubicBezTo>
                  <a:cubicBezTo>
                    <a:pt x="20324" y="20625"/>
                    <a:pt x="20266" y="20487"/>
                    <a:pt x="20171" y="20445"/>
                  </a:cubicBezTo>
                  <a:cubicBezTo>
                    <a:pt x="20099" y="20403"/>
                    <a:pt x="20004" y="20317"/>
                    <a:pt x="19910" y="20276"/>
                  </a:cubicBezTo>
                  <a:cubicBezTo>
                    <a:pt x="19874" y="20222"/>
                    <a:pt x="19833" y="20180"/>
                    <a:pt x="19779" y="20138"/>
                  </a:cubicBezTo>
                  <a:cubicBezTo>
                    <a:pt x="19684" y="20095"/>
                    <a:pt x="19572" y="20010"/>
                    <a:pt x="19477" y="19958"/>
                  </a:cubicBezTo>
                  <a:cubicBezTo>
                    <a:pt x="19423" y="19915"/>
                    <a:pt x="19364" y="19872"/>
                    <a:pt x="19328" y="19831"/>
                  </a:cubicBezTo>
                  <a:cubicBezTo>
                    <a:pt x="19198" y="19692"/>
                    <a:pt x="19085" y="19522"/>
                    <a:pt x="18950" y="19427"/>
                  </a:cubicBezTo>
                  <a:cubicBezTo>
                    <a:pt x="18837" y="19343"/>
                    <a:pt x="18747" y="19215"/>
                    <a:pt x="18652" y="19077"/>
                  </a:cubicBezTo>
                  <a:cubicBezTo>
                    <a:pt x="18575" y="18993"/>
                    <a:pt x="18499" y="18898"/>
                    <a:pt x="18445" y="18813"/>
                  </a:cubicBezTo>
                  <a:cubicBezTo>
                    <a:pt x="18332" y="18632"/>
                    <a:pt x="18201" y="18506"/>
                    <a:pt x="18070" y="18463"/>
                  </a:cubicBezTo>
                  <a:cubicBezTo>
                    <a:pt x="17976" y="18463"/>
                    <a:pt x="17899" y="18368"/>
                    <a:pt x="17804" y="18325"/>
                  </a:cubicBezTo>
                  <a:cubicBezTo>
                    <a:pt x="17769" y="18420"/>
                    <a:pt x="17732" y="18463"/>
                    <a:pt x="17674" y="18463"/>
                  </a:cubicBezTo>
                  <a:cubicBezTo>
                    <a:pt x="17621" y="18463"/>
                    <a:pt x="17569" y="18464"/>
                    <a:pt x="17517" y="18464"/>
                  </a:cubicBezTo>
                  <a:cubicBezTo>
                    <a:pt x="17270" y="18464"/>
                    <a:pt x="17032" y="18436"/>
                    <a:pt x="16831" y="18103"/>
                  </a:cubicBezTo>
                  <a:cubicBezTo>
                    <a:pt x="16791" y="18103"/>
                    <a:pt x="16754" y="18103"/>
                    <a:pt x="16718" y="18156"/>
                  </a:cubicBezTo>
                  <a:lnTo>
                    <a:pt x="16718" y="18018"/>
                  </a:lnTo>
                  <a:cubicBezTo>
                    <a:pt x="16748" y="18007"/>
                    <a:pt x="16784" y="18001"/>
                    <a:pt x="16821" y="18001"/>
                  </a:cubicBezTo>
                  <a:cubicBezTo>
                    <a:pt x="16924" y="18001"/>
                    <a:pt x="17041" y="18041"/>
                    <a:pt x="17111" y="18103"/>
                  </a:cubicBezTo>
                  <a:cubicBezTo>
                    <a:pt x="17169" y="18103"/>
                    <a:pt x="17205" y="18103"/>
                    <a:pt x="17259" y="18156"/>
                  </a:cubicBezTo>
                  <a:cubicBezTo>
                    <a:pt x="17295" y="18156"/>
                    <a:pt x="17327" y="18165"/>
                    <a:pt x="17355" y="18165"/>
                  </a:cubicBezTo>
                  <a:cubicBezTo>
                    <a:pt x="17386" y="18165"/>
                    <a:pt x="17412" y="18153"/>
                    <a:pt x="17431" y="18103"/>
                  </a:cubicBezTo>
                  <a:cubicBezTo>
                    <a:pt x="17638" y="18156"/>
                    <a:pt x="17845" y="18241"/>
                    <a:pt x="18048" y="18241"/>
                  </a:cubicBezTo>
                  <a:cubicBezTo>
                    <a:pt x="18161" y="18282"/>
                    <a:pt x="18256" y="18325"/>
                    <a:pt x="18368" y="18368"/>
                  </a:cubicBezTo>
                  <a:cubicBezTo>
                    <a:pt x="18463" y="18463"/>
                    <a:pt x="18557" y="18548"/>
                    <a:pt x="18634" y="18632"/>
                  </a:cubicBezTo>
                  <a:cubicBezTo>
                    <a:pt x="18670" y="18686"/>
                    <a:pt x="18706" y="18686"/>
                    <a:pt x="18765" y="18770"/>
                  </a:cubicBezTo>
                  <a:cubicBezTo>
                    <a:pt x="18765" y="18770"/>
                    <a:pt x="18783" y="18728"/>
                    <a:pt x="18801" y="18728"/>
                  </a:cubicBezTo>
                  <a:cubicBezTo>
                    <a:pt x="18866" y="18800"/>
                    <a:pt x="18914" y="18909"/>
                    <a:pt x="18985" y="18909"/>
                  </a:cubicBezTo>
                  <a:cubicBezTo>
                    <a:pt x="18998" y="18909"/>
                    <a:pt x="19012" y="18906"/>
                    <a:pt x="19026" y="18898"/>
                  </a:cubicBezTo>
                  <a:cubicBezTo>
                    <a:pt x="19044" y="18898"/>
                    <a:pt x="19062" y="18898"/>
                    <a:pt x="19062" y="18951"/>
                  </a:cubicBezTo>
                  <a:cubicBezTo>
                    <a:pt x="19121" y="19036"/>
                    <a:pt x="19198" y="19036"/>
                    <a:pt x="19270" y="19036"/>
                  </a:cubicBezTo>
                  <a:cubicBezTo>
                    <a:pt x="19328" y="19036"/>
                    <a:pt x="19400" y="19077"/>
                    <a:pt x="19459" y="19120"/>
                  </a:cubicBezTo>
                  <a:cubicBezTo>
                    <a:pt x="19477" y="19120"/>
                    <a:pt x="19495" y="19163"/>
                    <a:pt x="19536" y="19215"/>
                  </a:cubicBezTo>
                  <a:cubicBezTo>
                    <a:pt x="19536" y="19258"/>
                    <a:pt x="19553" y="19343"/>
                    <a:pt x="19572" y="19385"/>
                  </a:cubicBezTo>
                  <a:lnTo>
                    <a:pt x="19648" y="19385"/>
                  </a:lnTo>
                  <a:cubicBezTo>
                    <a:pt x="19684" y="19481"/>
                    <a:pt x="19720" y="19565"/>
                    <a:pt x="19761" y="19565"/>
                  </a:cubicBezTo>
                  <a:cubicBezTo>
                    <a:pt x="19874" y="19608"/>
                    <a:pt x="19964" y="19746"/>
                    <a:pt x="20058" y="19788"/>
                  </a:cubicBezTo>
                  <a:cubicBezTo>
                    <a:pt x="20153" y="19872"/>
                    <a:pt x="20230" y="20010"/>
                    <a:pt x="20343" y="20010"/>
                  </a:cubicBezTo>
                  <a:cubicBezTo>
                    <a:pt x="20397" y="20010"/>
                    <a:pt x="20473" y="20053"/>
                    <a:pt x="20550" y="20053"/>
                  </a:cubicBezTo>
                  <a:cubicBezTo>
                    <a:pt x="20550" y="20010"/>
                    <a:pt x="20568" y="19958"/>
                    <a:pt x="20568" y="19915"/>
                  </a:cubicBezTo>
                  <a:cubicBezTo>
                    <a:pt x="20568" y="19831"/>
                    <a:pt x="20550" y="19788"/>
                    <a:pt x="20550" y="19788"/>
                  </a:cubicBezTo>
                  <a:cubicBezTo>
                    <a:pt x="20473" y="19746"/>
                    <a:pt x="20415" y="19746"/>
                    <a:pt x="20360" y="19650"/>
                  </a:cubicBezTo>
                  <a:cubicBezTo>
                    <a:pt x="20302" y="19565"/>
                    <a:pt x="20230" y="19481"/>
                    <a:pt x="20153" y="19427"/>
                  </a:cubicBezTo>
                  <a:cubicBezTo>
                    <a:pt x="20099" y="19385"/>
                    <a:pt x="20022" y="19385"/>
                    <a:pt x="19964" y="19343"/>
                  </a:cubicBezTo>
                  <a:cubicBezTo>
                    <a:pt x="19910" y="19300"/>
                    <a:pt x="19874" y="19258"/>
                    <a:pt x="19815" y="19258"/>
                  </a:cubicBezTo>
                  <a:cubicBezTo>
                    <a:pt x="19797" y="19215"/>
                    <a:pt x="19779" y="19163"/>
                    <a:pt x="19761" y="19120"/>
                  </a:cubicBezTo>
                  <a:lnTo>
                    <a:pt x="19608" y="19120"/>
                  </a:lnTo>
                  <a:cubicBezTo>
                    <a:pt x="19608" y="19077"/>
                    <a:pt x="19608" y="19036"/>
                    <a:pt x="19590" y="19036"/>
                  </a:cubicBezTo>
                  <a:cubicBezTo>
                    <a:pt x="19495" y="18993"/>
                    <a:pt x="19423" y="18898"/>
                    <a:pt x="19364" y="18770"/>
                  </a:cubicBezTo>
                  <a:cubicBezTo>
                    <a:pt x="19252" y="18728"/>
                    <a:pt x="19157" y="18632"/>
                    <a:pt x="19062" y="18590"/>
                  </a:cubicBezTo>
                  <a:cubicBezTo>
                    <a:pt x="19044" y="18548"/>
                    <a:pt x="19044" y="18506"/>
                    <a:pt x="19026" y="18463"/>
                  </a:cubicBezTo>
                  <a:cubicBezTo>
                    <a:pt x="18990" y="18463"/>
                    <a:pt x="18972" y="18463"/>
                    <a:pt x="18914" y="18420"/>
                  </a:cubicBezTo>
                  <a:cubicBezTo>
                    <a:pt x="18877" y="18368"/>
                    <a:pt x="18837" y="18325"/>
                    <a:pt x="18801" y="18282"/>
                  </a:cubicBezTo>
                  <a:cubicBezTo>
                    <a:pt x="18706" y="18156"/>
                    <a:pt x="18612" y="18061"/>
                    <a:pt x="18575" y="17837"/>
                  </a:cubicBezTo>
                  <a:cubicBezTo>
                    <a:pt x="18499" y="17753"/>
                    <a:pt x="18427" y="17668"/>
                    <a:pt x="18332" y="17625"/>
                  </a:cubicBezTo>
                  <a:cubicBezTo>
                    <a:pt x="18237" y="17530"/>
                    <a:pt x="18125" y="17488"/>
                    <a:pt x="18012" y="17488"/>
                  </a:cubicBezTo>
                  <a:cubicBezTo>
                    <a:pt x="17845" y="17488"/>
                    <a:pt x="17692" y="17488"/>
                    <a:pt x="17525" y="17446"/>
                  </a:cubicBezTo>
                  <a:cubicBezTo>
                    <a:pt x="17498" y="17446"/>
                    <a:pt x="17481" y="17465"/>
                    <a:pt x="17462" y="17465"/>
                  </a:cubicBezTo>
                  <a:cubicBezTo>
                    <a:pt x="17452" y="17465"/>
                    <a:pt x="17443" y="17459"/>
                    <a:pt x="17431" y="17446"/>
                  </a:cubicBezTo>
                  <a:cubicBezTo>
                    <a:pt x="17336" y="17403"/>
                    <a:pt x="17223" y="17266"/>
                    <a:pt x="17111" y="17266"/>
                  </a:cubicBezTo>
                  <a:cubicBezTo>
                    <a:pt x="16944" y="17180"/>
                    <a:pt x="16773" y="17096"/>
                    <a:pt x="16606" y="17043"/>
                  </a:cubicBezTo>
                  <a:cubicBezTo>
                    <a:pt x="16511" y="17000"/>
                    <a:pt x="16434" y="17000"/>
                    <a:pt x="16340" y="17000"/>
                  </a:cubicBezTo>
                  <a:cubicBezTo>
                    <a:pt x="16321" y="17014"/>
                    <a:pt x="16301" y="17020"/>
                    <a:pt x="16280" y="17020"/>
                  </a:cubicBezTo>
                  <a:cubicBezTo>
                    <a:pt x="16237" y="17020"/>
                    <a:pt x="16191" y="17000"/>
                    <a:pt x="16155" y="17000"/>
                  </a:cubicBezTo>
                  <a:cubicBezTo>
                    <a:pt x="16115" y="16958"/>
                    <a:pt x="16096" y="16958"/>
                    <a:pt x="16078" y="16958"/>
                  </a:cubicBezTo>
                  <a:cubicBezTo>
                    <a:pt x="16042" y="17000"/>
                    <a:pt x="16020" y="17096"/>
                    <a:pt x="16002" y="17096"/>
                  </a:cubicBezTo>
                  <a:cubicBezTo>
                    <a:pt x="15907" y="17096"/>
                    <a:pt x="15835" y="17043"/>
                    <a:pt x="15740" y="17000"/>
                  </a:cubicBezTo>
                  <a:cubicBezTo>
                    <a:pt x="15723" y="16995"/>
                    <a:pt x="15706" y="16993"/>
                    <a:pt x="15689" y="16993"/>
                  </a:cubicBezTo>
                  <a:cubicBezTo>
                    <a:pt x="15623" y="16993"/>
                    <a:pt x="15557" y="17022"/>
                    <a:pt x="15491" y="17022"/>
                  </a:cubicBezTo>
                  <a:cubicBezTo>
                    <a:pt x="15424" y="17022"/>
                    <a:pt x="15356" y="16992"/>
                    <a:pt x="15290" y="16873"/>
                  </a:cubicBezTo>
                  <a:lnTo>
                    <a:pt x="15271" y="16830"/>
                  </a:lnTo>
                  <a:cubicBezTo>
                    <a:pt x="15202" y="16768"/>
                    <a:pt x="15133" y="16743"/>
                    <a:pt x="15065" y="16743"/>
                  </a:cubicBezTo>
                  <a:cubicBezTo>
                    <a:pt x="14983" y="16743"/>
                    <a:pt x="14902" y="16779"/>
                    <a:pt x="14821" y="16830"/>
                  </a:cubicBezTo>
                  <a:cubicBezTo>
                    <a:pt x="14762" y="16778"/>
                    <a:pt x="14726" y="16735"/>
                    <a:pt x="14690" y="16735"/>
                  </a:cubicBezTo>
                  <a:cubicBezTo>
                    <a:pt x="14519" y="16693"/>
                    <a:pt x="14352" y="16651"/>
                    <a:pt x="14199" y="16471"/>
                  </a:cubicBezTo>
                  <a:cubicBezTo>
                    <a:pt x="14181" y="16428"/>
                    <a:pt x="14163" y="16428"/>
                    <a:pt x="14163" y="16428"/>
                  </a:cubicBezTo>
                  <a:cubicBezTo>
                    <a:pt x="14050" y="16428"/>
                    <a:pt x="13937" y="16344"/>
                    <a:pt x="13842" y="16248"/>
                  </a:cubicBezTo>
                  <a:lnTo>
                    <a:pt x="13825" y="16248"/>
                  </a:lnTo>
                  <a:cubicBezTo>
                    <a:pt x="13802" y="16271"/>
                    <a:pt x="13782" y="16280"/>
                    <a:pt x="13763" y="16280"/>
                  </a:cubicBezTo>
                  <a:cubicBezTo>
                    <a:pt x="13704" y="16280"/>
                    <a:pt x="13662" y="16185"/>
                    <a:pt x="13617" y="16121"/>
                  </a:cubicBezTo>
                  <a:cubicBezTo>
                    <a:pt x="13563" y="16078"/>
                    <a:pt x="13504" y="16035"/>
                    <a:pt x="13450" y="16035"/>
                  </a:cubicBezTo>
                  <a:cubicBezTo>
                    <a:pt x="13392" y="15983"/>
                    <a:pt x="13338" y="15983"/>
                    <a:pt x="13279" y="15940"/>
                  </a:cubicBezTo>
                  <a:cubicBezTo>
                    <a:pt x="13184" y="15856"/>
                    <a:pt x="13090" y="15771"/>
                    <a:pt x="12977" y="15633"/>
                  </a:cubicBezTo>
                  <a:cubicBezTo>
                    <a:pt x="12923" y="15549"/>
                    <a:pt x="12864" y="15549"/>
                    <a:pt x="12792" y="15506"/>
                  </a:cubicBezTo>
                  <a:cubicBezTo>
                    <a:pt x="12680" y="15411"/>
                    <a:pt x="12567" y="15326"/>
                    <a:pt x="12490" y="15103"/>
                  </a:cubicBezTo>
                  <a:cubicBezTo>
                    <a:pt x="12490" y="15103"/>
                    <a:pt x="12472" y="15103"/>
                    <a:pt x="12472" y="15061"/>
                  </a:cubicBezTo>
                  <a:cubicBezTo>
                    <a:pt x="12414" y="14976"/>
                    <a:pt x="12359" y="14923"/>
                    <a:pt x="12324" y="14795"/>
                  </a:cubicBezTo>
                  <a:cubicBezTo>
                    <a:pt x="12301" y="14711"/>
                    <a:pt x="12265" y="14658"/>
                    <a:pt x="12229" y="14616"/>
                  </a:cubicBezTo>
                  <a:cubicBezTo>
                    <a:pt x="12134" y="14488"/>
                    <a:pt x="12058" y="14350"/>
                    <a:pt x="11963" y="14224"/>
                  </a:cubicBezTo>
                  <a:cubicBezTo>
                    <a:pt x="11909" y="14128"/>
                    <a:pt x="11850" y="14043"/>
                    <a:pt x="11796" y="13959"/>
                  </a:cubicBezTo>
                  <a:cubicBezTo>
                    <a:pt x="11738" y="13821"/>
                    <a:pt x="11683" y="13651"/>
                    <a:pt x="11607" y="13555"/>
                  </a:cubicBezTo>
                  <a:cubicBezTo>
                    <a:pt x="11571" y="13555"/>
                    <a:pt x="11553" y="13513"/>
                    <a:pt x="11535" y="13429"/>
                  </a:cubicBezTo>
                  <a:cubicBezTo>
                    <a:pt x="11458" y="13248"/>
                    <a:pt x="11363" y="13068"/>
                    <a:pt x="11251" y="13026"/>
                  </a:cubicBezTo>
                  <a:cubicBezTo>
                    <a:pt x="11215" y="12984"/>
                    <a:pt x="11156" y="12941"/>
                    <a:pt x="11138" y="12857"/>
                  </a:cubicBezTo>
                  <a:cubicBezTo>
                    <a:pt x="11025" y="12676"/>
                    <a:pt x="10931" y="12496"/>
                    <a:pt x="10836" y="12273"/>
                  </a:cubicBezTo>
                  <a:lnTo>
                    <a:pt x="10836" y="12146"/>
                  </a:lnTo>
                  <a:cubicBezTo>
                    <a:pt x="10800" y="12189"/>
                    <a:pt x="10782" y="12231"/>
                    <a:pt x="10764" y="12273"/>
                  </a:cubicBezTo>
                  <a:lnTo>
                    <a:pt x="10764" y="12146"/>
                  </a:lnTo>
                  <a:cubicBezTo>
                    <a:pt x="10724" y="11966"/>
                    <a:pt x="10611" y="12103"/>
                    <a:pt x="10575" y="11881"/>
                  </a:cubicBezTo>
                  <a:cubicBezTo>
                    <a:pt x="10480" y="11881"/>
                    <a:pt x="10480" y="11881"/>
                    <a:pt x="10444" y="11701"/>
                  </a:cubicBezTo>
                  <a:lnTo>
                    <a:pt x="10575" y="11701"/>
                  </a:lnTo>
                  <a:cubicBezTo>
                    <a:pt x="10498" y="11658"/>
                    <a:pt x="10444" y="11574"/>
                    <a:pt x="10385" y="11532"/>
                  </a:cubicBezTo>
                  <a:lnTo>
                    <a:pt x="10331" y="11532"/>
                  </a:lnTo>
                  <a:cubicBezTo>
                    <a:pt x="10322" y="11574"/>
                    <a:pt x="10308" y="11584"/>
                    <a:pt x="10293" y="11584"/>
                  </a:cubicBezTo>
                  <a:cubicBezTo>
                    <a:pt x="10278" y="11584"/>
                    <a:pt x="10264" y="11574"/>
                    <a:pt x="10255" y="11574"/>
                  </a:cubicBezTo>
                  <a:lnTo>
                    <a:pt x="10200" y="11574"/>
                  </a:lnTo>
                  <a:cubicBezTo>
                    <a:pt x="10160" y="11616"/>
                    <a:pt x="10124" y="11658"/>
                    <a:pt x="10106" y="11701"/>
                  </a:cubicBezTo>
                  <a:cubicBezTo>
                    <a:pt x="10106" y="11701"/>
                    <a:pt x="10106" y="11744"/>
                    <a:pt x="10124" y="11796"/>
                  </a:cubicBezTo>
                  <a:lnTo>
                    <a:pt x="9880" y="11796"/>
                  </a:lnTo>
                  <a:cubicBezTo>
                    <a:pt x="9862" y="11796"/>
                    <a:pt x="9845" y="11796"/>
                    <a:pt x="9845" y="11744"/>
                  </a:cubicBezTo>
                  <a:cubicBezTo>
                    <a:pt x="9833" y="11701"/>
                    <a:pt x="9814" y="11690"/>
                    <a:pt x="9795" y="11690"/>
                  </a:cubicBezTo>
                  <a:cubicBezTo>
                    <a:pt x="9777" y="11690"/>
                    <a:pt x="9759" y="11701"/>
                    <a:pt x="9750" y="11701"/>
                  </a:cubicBezTo>
                  <a:cubicBezTo>
                    <a:pt x="9673" y="11839"/>
                    <a:pt x="9579" y="11839"/>
                    <a:pt x="9507" y="11881"/>
                  </a:cubicBezTo>
                  <a:cubicBezTo>
                    <a:pt x="9478" y="11897"/>
                    <a:pt x="9450" y="11907"/>
                    <a:pt x="9423" y="11907"/>
                  </a:cubicBezTo>
                  <a:cubicBezTo>
                    <a:pt x="9377" y="11907"/>
                    <a:pt x="9334" y="11877"/>
                    <a:pt x="9299" y="11796"/>
                  </a:cubicBezTo>
                  <a:cubicBezTo>
                    <a:pt x="9186" y="11839"/>
                    <a:pt x="9092" y="11881"/>
                    <a:pt x="8997" y="11966"/>
                  </a:cubicBezTo>
                  <a:cubicBezTo>
                    <a:pt x="8915" y="12049"/>
                    <a:pt x="8834" y="12155"/>
                    <a:pt x="8755" y="12155"/>
                  </a:cubicBezTo>
                  <a:cubicBezTo>
                    <a:pt x="8742" y="12155"/>
                    <a:pt x="8730" y="12152"/>
                    <a:pt x="8717" y="12146"/>
                  </a:cubicBezTo>
                  <a:cubicBezTo>
                    <a:pt x="8695" y="12103"/>
                    <a:pt x="8677" y="12062"/>
                    <a:pt x="8659" y="12008"/>
                  </a:cubicBezTo>
                  <a:lnTo>
                    <a:pt x="8659" y="12103"/>
                  </a:lnTo>
                  <a:cubicBezTo>
                    <a:pt x="8605" y="12146"/>
                    <a:pt x="8546" y="12146"/>
                    <a:pt x="8492" y="12189"/>
                  </a:cubicBezTo>
                  <a:lnTo>
                    <a:pt x="8470" y="12146"/>
                  </a:lnTo>
                  <a:cubicBezTo>
                    <a:pt x="8434" y="12189"/>
                    <a:pt x="8416" y="12231"/>
                    <a:pt x="8379" y="12231"/>
                  </a:cubicBezTo>
                  <a:cubicBezTo>
                    <a:pt x="8303" y="12326"/>
                    <a:pt x="8244" y="12369"/>
                    <a:pt x="8172" y="12411"/>
                  </a:cubicBezTo>
                  <a:cubicBezTo>
                    <a:pt x="8096" y="12496"/>
                    <a:pt x="8001" y="12539"/>
                    <a:pt x="7906" y="12539"/>
                  </a:cubicBezTo>
                  <a:cubicBezTo>
                    <a:pt x="7793" y="12539"/>
                    <a:pt x="7681" y="12634"/>
                    <a:pt x="7591" y="12761"/>
                  </a:cubicBezTo>
                  <a:cubicBezTo>
                    <a:pt x="7561" y="12832"/>
                    <a:pt x="7524" y="12873"/>
                    <a:pt x="7475" y="12873"/>
                  </a:cubicBezTo>
                  <a:cubicBezTo>
                    <a:pt x="7458" y="12873"/>
                    <a:pt x="7439" y="12868"/>
                    <a:pt x="7419" y="12857"/>
                  </a:cubicBezTo>
                  <a:cubicBezTo>
                    <a:pt x="7407" y="12838"/>
                    <a:pt x="7395" y="12833"/>
                    <a:pt x="7382" y="12833"/>
                  </a:cubicBezTo>
                  <a:cubicBezTo>
                    <a:pt x="7357" y="12833"/>
                    <a:pt x="7331" y="12857"/>
                    <a:pt x="7306" y="12857"/>
                  </a:cubicBezTo>
                  <a:cubicBezTo>
                    <a:pt x="7230" y="12898"/>
                    <a:pt x="7158" y="12941"/>
                    <a:pt x="7100" y="12984"/>
                  </a:cubicBezTo>
                  <a:cubicBezTo>
                    <a:pt x="7027" y="13026"/>
                    <a:pt x="6951" y="13068"/>
                    <a:pt x="6874" y="13068"/>
                  </a:cubicBezTo>
                  <a:cubicBezTo>
                    <a:pt x="6856" y="13121"/>
                    <a:pt x="6820" y="13164"/>
                    <a:pt x="6802" y="13164"/>
                  </a:cubicBezTo>
                  <a:cubicBezTo>
                    <a:pt x="6707" y="13206"/>
                    <a:pt x="6631" y="13248"/>
                    <a:pt x="6536" y="13248"/>
                  </a:cubicBezTo>
                  <a:cubicBezTo>
                    <a:pt x="6464" y="13291"/>
                    <a:pt x="6405" y="13334"/>
                    <a:pt x="6329" y="13334"/>
                  </a:cubicBezTo>
                  <a:cubicBezTo>
                    <a:pt x="6256" y="13334"/>
                    <a:pt x="6180" y="13291"/>
                    <a:pt x="6126" y="13291"/>
                  </a:cubicBezTo>
                  <a:cubicBezTo>
                    <a:pt x="6113" y="13117"/>
                    <a:pt x="6071" y="13100"/>
                    <a:pt x="6028" y="13100"/>
                  </a:cubicBezTo>
                  <a:cubicBezTo>
                    <a:pt x="6017" y="13100"/>
                    <a:pt x="6005" y="13101"/>
                    <a:pt x="5994" y="13101"/>
                  </a:cubicBezTo>
                  <a:cubicBezTo>
                    <a:pt x="5972" y="13101"/>
                    <a:pt x="5952" y="13095"/>
                    <a:pt x="5937" y="13068"/>
                  </a:cubicBezTo>
                  <a:cubicBezTo>
                    <a:pt x="5900" y="13153"/>
                    <a:pt x="5865" y="13170"/>
                    <a:pt x="5830" y="13170"/>
                  </a:cubicBezTo>
                  <a:cubicBezTo>
                    <a:pt x="5809" y="13170"/>
                    <a:pt x="5787" y="13164"/>
                    <a:pt x="5765" y="13164"/>
                  </a:cubicBezTo>
                  <a:cubicBezTo>
                    <a:pt x="5747" y="13142"/>
                    <a:pt x="5729" y="13132"/>
                    <a:pt x="5713" y="13132"/>
                  </a:cubicBezTo>
                  <a:cubicBezTo>
                    <a:pt x="5698" y="13132"/>
                    <a:pt x="5684" y="13142"/>
                    <a:pt x="5675" y="13164"/>
                  </a:cubicBezTo>
                  <a:cubicBezTo>
                    <a:pt x="5540" y="13206"/>
                    <a:pt x="5427" y="13248"/>
                    <a:pt x="5314" y="13291"/>
                  </a:cubicBezTo>
                  <a:cubicBezTo>
                    <a:pt x="5296" y="13312"/>
                    <a:pt x="5279" y="13323"/>
                    <a:pt x="5260" y="13323"/>
                  </a:cubicBezTo>
                  <a:cubicBezTo>
                    <a:pt x="5241" y="13323"/>
                    <a:pt x="5222" y="13312"/>
                    <a:pt x="5202" y="13291"/>
                  </a:cubicBezTo>
                  <a:cubicBezTo>
                    <a:pt x="5130" y="13248"/>
                    <a:pt x="5053" y="13121"/>
                    <a:pt x="4976" y="13068"/>
                  </a:cubicBezTo>
                  <a:lnTo>
                    <a:pt x="4976" y="12984"/>
                  </a:lnTo>
                  <a:cubicBezTo>
                    <a:pt x="4889" y="12984"/>
                    <a:pt x="4802" y="13002"/>
                    <a:pt x="4720" y="13002"/>
                  </a:cubicBezTo>
                  <a:cubicBezTo>
                    <a:pt x="4680" y="13002"/>
                    <a:pt x="4640" y="12998"/>
                    <a:pt x="4602" y="12984"/>
                  </a:cubicBezTo>
                  <a:cubicBezTo>
                    <a:pt x="4566" y="12984"/>
                    <a:pt x="4526" y="12984"/>
                    <a:pt x="4489" y="12941"/>
                  </a:cubicBezTo>
                  <a:cubicBezTo>
                    <a:pt x="4435" y="12857"/>
                    <a:pt x="4359" y="12761"/>
                    <a:pt x="4300" y="12718"/>
                  </a:cubicBezTo>
                  <a:cubicBezTo>
                    <a:pt x="4228" y="12634"/>
                    <a:pt x="4151" y="12591"/>
                    <a:pt x="4057" y="12539"/>
                  </a:cubicBezTo>
                  <a:cubicBezTo>
                    <a:pt x="3962" y="12496"/>
                    <a:pt x="3872" y="12411"/>
                    <a:pt x="3796" y="12273"/>
                  </a:cubicBezTo>
                  <a:cubicBezTo>
                    <a:pt x="3683" y="12103"/>
                    <a:pt x="3570" y="11924"/>
                    <a:pt x="3439" y="11796"/>
                  </a:cubicBezTo>
                  <a:cubicBezTo>
                    <a:pt x="3327" y="11658"/>
                    <a:pt x="3232" y="11436"/>
                    <a:pt x="3155" y="11213"/>
                  </a:cubicBezTo>
                  <a:cubicBezTo>
                    <a:pt x="3061" y="11001"/>
                    <a:pt x="2989" y="10737"/>
                    <a:pt x="2876" y="10599"/>
                  </a:cubicBezTo>
                  <a:cubicBezTo>
                    <a:pt x="2745" y="10472"/>
                    <a:pt x="2610" y="10292"/>
                    <a:pt x="2538" y="10026"/>
                  </a:cubicBezTo>
                  <a:cubicBezTo>
                    <a:pt x="2520" y="9942"/>
                    <a:pt x="2520" y="9888"/>
                    <a:pt x="2497" y="9847"/>
                  </a:cubicBezTo>
                  <a:cubicBezTo>
                    <a:pt x="2479" y="9677"/>
                    <a:pt x="2425" y="9581"/>
                    <a:pt x="2367" y="9497"/>
                  </a:cubicBezTo>
                  <a:cubicBezTo>
                    <a:pt x="2272" y="9274"/>
                    <a:pt x="2218" y="9009"/>
                    <a:pt x="2141" y="8744"/>
                  </a:cubicBezTo>
                  <a:cubicBezTo>
                    <a:pt x="2105" y="8521"/>
                    <a:pt x="2028" y="8352"/>
                    <a:pt x="1975" y="8129"/>
                  </a:cubicBezTo>
                  <a:cubicBezTo>
                    <a:pt x="1916" y="7907"/>
                    <a:pt x="1844" y="7642"/>
                    <a:pt x="1767" y="7419"/>
                  </a:cubicBezTo>
                  <a:cubicBezTo>
                    <a:pt x="1654" y="7112"/>
                    <a:pt x="1596" y="6762"/>
                    <a:pt x="1506" y="6444"/>
                  </a:cubicBezTo>
                  <a:cubicBezTo>
                    <a:pt x="1465" y="6317"/>
                    <a:pt x="1465" y="6094"/>
                    <a:pt x="1411" y="5967"/>
                  </a:cubicBezTo>
                  <a:cubicBezTo>
                    <a:pt x="1393" y="5914"/>
                    <a:pt x="1411" y="5829"/>
                    <a:pt x="1411" y="5787"/>
                  </a:cubicBezTo>
                  <a:cubicBezTo>
                    <a:pt x="1393" y="5744"/>
                    <a:pt x="1411" y="5702"/>
                    <a:pt x="1393" y="5702"/>
                  </a:cubicBezTo>
                  <a:cubicBezTo>
                    <a:pt x="1352" y="5649"/>
                    <a:pt x="1370" y="5565"/>
                    <a:pt x="1370" y="5522"/>
                  </a:cubicBezTo>
                  <a:cubicBezTo>
                    <a:pt x="1334" y="5257"/>
                    <a:pt x="1298" y="4992"/>
                    <a:pt x="1222" y="4770"/>
                  </a:cubicBezTo>
                  <a:cubicBezTo>
                    <a:pt x="1185" y="4684"/>
                    <a:pt x="1127" y="4547"/>
                    <a:pt x="1091" y="4420"/>
                  </a:cubicBezTo>
                  <a:cubicBezTo>
                    <a:pt x="1055" y="4325"/>
                    <a:pt x="1032" y="4197"/>
                    <a:pt x="1032" y="4059"/>
                  </a:cubicBezTo>
                  <a:cubicBezTo>
                    <a:pt x="1032" y="3794"/>
                    <a:pt x="996" y="3582"/>
                    <a:pt x="942" y="3360"/>
                  </a:cubicBezTo>
                  <a:cubicBezTo>
                    <a:pt x="884" y="3052"/>
                    <a:pt x="865" y="2735"/>
                    <a:pt x="807" y="2469"/>
                  </a:cubicBezTo>
                  <a:cubicBezTo>
                    <a:pt x="771" y="2162"/>
                    <a:pt x="753" y="1812"/>
                    <a:pt x="735" y="1463"/>
                  </a:cubicBezTo>
                  <a:cubicBezTo>
                    <a:pt x="640" y="1325"/>
                    <a:pt x="676" y="1060"/>
                    <a:pt x="658" y="838"/>
                  </a:cubicBezTo>
                  <a:cubicBezTo>
                    <a:pt x="658" y="572"/>
                    <a:pt x="622" y="350"/>
                    <a:pt x="545" y="180"/>
                  </a:cubicBezTo>
                  <a:cubicBezTo>
                    <a:pt x="545" y="180"/>
                    <a:pt x="509" y="180"/>
                    <a:pt x="492" y="138"/>
                  </a:cubicBezTo>
                  <a:cubicBezTo>
                    <a:pt x="492" y="265"/>
                    <a:pt x="469" y="350"/>
                    <a:pt x="451" y="445"/>
                  </a:cubicBezTo>
                  <a:cubicBezTo>
                    <a:pt x="469" y="488"/>
                    <a:pt x="492" y="530"/>
                    <a:pt x="509" y="615"/>
                  </a:cubicBezTo>
                  <a:cubicBezTo>
                    <a:pt x="509" y="668"/>
                    <a:pt x="492" y="752"/>
                    <a:pt x="492" y="795"/>
                  </a:cubicBezTo>
                  <a:cubicBezTo>
                    <a:pt x="509" y="879"/>
                    <a:pt x="527" y="975"/>
                    <a:pt x="509" y="1017"/>
                  </a:cubicBezTo>
                  <a:cubicBezTo>
                    <a:pt x="492" y="1145"/>
                    <a:pt x="509" y="1240"/>
                    <a:pt x="527" y="1367"/>
                  </a:cubicBezTo>
                  <a:cubicBezTo>
                    <a:pt x="545" y="1547"/>
                    <a:pt x="564" y="1728"/>
                    <a:pt x="545" y="1897"/>
                  </a:cubicBezTo>
                  <a:cubicBezTo>
                    <a:pt x="545" y="2035"/>
                    <a:pt x="509" y="2162"/>
                    <a:pt x="564" y="2300"/>
                  </a:cubicBezTo>
                  <a:cubicBezTo>
                    <a:pt x="564" y="2469"/>
                    <a:pt x="622" y="2565"/>
                    <a:pt x="640" y="2735"/>
                  </a:cubicBezTo>
                  <a:cubicBezTo>
                    <a:pt x="640" y="2830"/>
                    <a:pt x="658" y="2914"/>
                    <a:pt x="676" y="2957"/>
                  </a:cubicBezTo>
                  <a:cubicBezTo>
                    <a:pt x="676" y="3052"/>
                    <a:pt x="694" y="3137"/>
                    <a:pt x="694" y="3180"/>
                  </a:cubicBezTo>
                  <a:lnTo>
                    <a:pt x="694" y="3444"/>
                  </a:lnTo>
                  <a:cubicBezTo>
                    <a:pt x="717" y="3487"/>
                    <a:pt x="753" y="3530"/>
                    <a:pt x="753" y="3625"/>
                  </a:cubicBezTo>
                  <a:cubicBezTo>
                    <a:pt x="735" y="3794"/>
                    <a:pt x="789" y="3932"/>
                    <a:pt x="807" y="4112"/>
                  </a:cubicBezTo>
                  <a:cubicBezTo>
                    <a:pt x="847" y="4420"/>
                    <a:pt x="865" y="4727"/>
                    <a:pt x="902" y="4992"/>
                  </a:cubicBezTo>
                  <a:cubicBezTo>
                    <a:pt x="942" y="5120"/>
                    <a:pt x="978" y="5299"/>
                    <a:pt x="1014" y="5479"/>
                  </a:cubicBezTo>
                  <a:cubicBezTo>
                    <a:pt x="1055" y="5606"/>
                    <a:pt x="1091" y="5744"/>
                    <a:pt x="1073" y="5872"/>
                  </a:cubicBezTo>
                  <a:cubicBezTo>
                    <a:pt x="1109" y="6052"/>
                    <a:pt x="1127" y="6136"/>
                    <a:pt x="1145" y="6274"/>
                  </a:cubicBezTo>
                  <a:cubicBezTo>
                    <a:pt x="1240" y="6667"/>
                    <a:pt x="1316" y="7027"/>
                    <a:pt x="1411" y="7419"/>
                  </a:cubicBezTo>
                  <a:cubicBezTo>
                    <a:pt x="1483" y="7684"/>
                    <a:pt x="1560" y="7949"/>
                    <a:pt x="1636" y="8257"/>
                  </a:cubicBezTo>
                  <a:cubicBezTo>
                    <a:pt x="1672" y="8394"/>
                    <a:pt x="1690" y="8521"/>
                    <a:pt x="1709" y="8659"/>
                  </a:cubicBezTo>
                  <a:cubicBezTo>
                    <a:pt x="1785" y="8924"/>
                    <a:pt x="1861" y="9189"/>
                    <a:pt x="1934" y="9454"/>
                  </a:cubicBezTo>
                  <a:cubicBezTo>
                    <a:pt x="1956" y="9581"/>
                    <a:pt x="1992" y="9719"/>
                    <a:pt x="2047" y="9761"/>
                  </a:cubicBezTo>
                  <a:lnTo>
                    <a:pt x="2047" y="9847"/>
                  </a:lnTo>
                  <a:lnTo>
                    <a:pt x="2087" y="9847"/>
                  </a:lnTo>
                  <a:cubicBezTo>
                    <a:pt x="2123" y="9942"/>
                    <a:pt x="2141" y="10026"/>
                    <a:pt x="2159" y="10068"/>
                  </a:cubicBezTo>
                  <a:cubicBezTo>
                    <a:pt x="2236" y="10292"/>
                    <a:pt x="2313" y="10514"/>
                    <a:pt x="2407" y="10737"/>
                  </a:cubicBezTo>
                  <a:cubicBezTo>
                    <a:pt x="2497" y="10949"/>
                    <a:pt x="2592" y="11129"/>
                    <a:pt x="2686" y="11351"/>
                  </a:cubicBezTo>
                  <a:cubicBezTo>
                    <a:pt x="2763" y="11532"/>
                    <a:pt x="2835" y="11701"/>
                    <a:pt x="2930" y="11881"/>
                  </a:cubicBezTo>
                  <a:cubicBezTo>
                    <a:pt x="3061" y="12146"/>
                    <a:pt x="3214" y="12369"/>
                    <a:pt x="3381" y="12539"/>
                  </a:cubicBezTo>
                  <a:cubicBezTo>
                    <a:pt x="3439" y="12591"/>
                    <a:pt x="3511" y="12676"/>
                    <a:pt x="3570" y="12761"/>
                  </a:cubicBezTo>
                  <a:cubicBezTo>
                    <a:pt x="3624" y="12898"/>
                    <a:pt x="3683" y="12941"/>
                    <a:pt x="3759" y="12984"/>
                  </a:cubicBezTo>
                  <a:lnTo>
                    <a:pt x="4097" y="13386"/>
                  </a:lnTo>
                  <a:cubicBezTo>
                    <a:pt x="4188" y="13471"/>
                    <a:pt x="4282" y="13555"/>
                    <a:pt x="4341" y="13779"/>
                  </a:cubicBezTo>
                  <a:cubicBezTo>
                    <a:pt x="4413" y="13779"/>
                    <a:pt x="4454" y="13821"/>
                    <a:pt x="4507" y="13821"/>
                  </a:cubicBezTo>
                  <a:cubicBezTo>
                    <a:pt x="4620" y="13821"/>
                    <a:pt x="4715" y="13863"/>
                    <a:pt x="4810" y="13863"/>
                  </a:cubicBezTo>
                  <a:cubicBezTo>
                    <a:pt x="4846" y="13863"/>
                    <a:pt x="4904" y="13863"/>
                    <a:pt x="4940" y="13916"/>
                  </a:cubicBezTo>
                  <a:cubicBezTo>
                    <a:pt x="5017" y="13959"/>
                    <a:pt x="5071" y="14043"/>
                    <a:pt x="5148" y="14086"/>
                  </a:cubicBezTo>
                  <a:cubicBezTo>
                    <a:pt x="5166" y="14128"/>
                    <a:pt x="5202" y="14128"/>
                    <a:pt x="5242" y="14128"/>
                  </a:cubicBezTo>
                  <a:cubicBezTo>
                    <a:pt x="5296" y="14128"/>
                    <a:pt x="5355" y="14086"/>
                    <a:pt x="5391" y="14086"/>
                  </a:cubicBezTo>
                  <a:cubicBezTo>
                    <a:pt x="5485" y="14086"/>
                    <a:pt x="5562" y="14128"/>
                    <a:pt x="5652" y="14128"/>
                  </a:cubicBezTo>
                  <a:cubicBezTo>
                    <a:pt x="5677" y="14121"/>
                    <a:pt x="5702" y="14118"/>
                    <a:pt x="5727" y="14118"/>
                  </a:cubicBezTo>
                  <a:cubicBezTo>
                    <a:pt x="5841" y="14118"/>
                    <a:pt x="5960" y="14181"/>
                    <a:pt x="6067" y="14181"/>
                  </a:cubicBezTo>
                  <a:lnTo>
                    <a:pt x="6067" y="14308"/>
                  </a:lnTo>
                  <a:cubicBezTo>
                    <a:pt x="5918" y="14350"/>
                    <a:pt x="5765" y="14350"/>
                    <a:pt x="5634" y="14393"/>
                  </a:cubicBezTo>
                  <a:cubicBezTo>
                    <a:pt x="5562" y="14393"/>
                    <a:pt x="5485" y="14393"/>
                    <a:pt x="5427" y="14446"/>
                  </a:cubicBezTo>
                  <a:cubicBezTo>
                    <a:pt x="5391" y="14446"/>
                    <a:pt x="5355" y="14450"/>
                    <a:pt x="5319" y="14450"/>
                  </a:cubicBezTo>
                  <a:cubicBezTo>
                    <a:pt x="5245" y="14450"/>
                    <a:pt x="5173" y="14430"/>
                    <a:pt x="5112" y="14308"/>
                  </a:cubicBezTo>
                  <a:cubicBezTo>
                    <a:pt x="5071" y="14308"/>
                    <a:pt x="5035" y="14308"/>
                    <a:pt x="4999" y="14266"/>
                  </a:cubicBezTo>
                  <a:cubicBezTo>
                    <a:pt x="4976" y="14224"/>
                    <a:pt x="4976" y="14181"/>
                    <a:pt x="4958" y="14181"/>
                  </a:cubicBezTo>
                  <a:cubicBezTo>
                    <a:pt x="4911" y="14203"/>
                    <a:pt x="4859" y="14213"/>
                    <a:pt x="4808" y="14213"/>
                  </a:cubicBezTo>
                  <a:cubicBezTo>
                    <a:pt x="4757" y="14213"/>
                    <a:pt x="4706" y="14203"/>
                    <a:pt x="4661" y="14181"/>
                  </a:cubicBezTo>
                  <a:cubicBezTo>
                    <a:pt x="4507" y="14086"/>
                    <a:pt x="4377" y="14001"/>
                    <a:pt x="4228" y="13916"/>
                  </a:cubicBezTo>
                  <a:cubicBezTo>
                    <a:pt x="4151" y="13863"/>
                    <a:pt x="4057" y="13821"/>
                    <a:pt x="3985" y="13693"/>
                  </a:cubicBezTo>
                  <a:cubicBezTo>
                    <a:pt x="3926" y="13598"/>
                    <a:pt x="3831" y="13555"/>
                    <a:pt x="3759" y="13471"/>
                  </a:cubicBezTo>
                  <a:cubicBezTo>
                    <a:pt x="3534" y="13164"/>
                    <a:pt x="3286" y="12941"/>
                    <a:pt x="3101" y="12539"/>
                  </a:cubicBezTo>
                  <a:cubicBezTo>
                    <a:pt x="3006" y="12369"/>
                    <a:pt x="2894" y="12273"/>
                    <a:pt x="2835" y="12008"/>
                  </a:cubicBezTo>
                  <a:cubicBezTo>
                    <a:pt x="2817" y="11966"/>
                    <a:pt x="2799" y="11966"/>
                    <a:pt x="2799" y="11924"/>
                  </a:cubicBezTo>
                  <a:cubicBezTo>
                    <a:pt x="2723" y="11796"/>
                    <a:pt x="2651" y="11658"/>
                    <a:pt x="2574" y="11532"/>
                  </a:cubicBezTo>
                  <a:cubicBezTo>
                    <a:pt x="2556" y="11532"/>
                    <a:pt x="2556" y="11478"/>
                    <a:pt x="2556" y="11436"/>
                  </a:cubicBezTo>
                  <a:cubicBezTo>
                    <a:pt x="2538" y="11351"/>
                    <a:pt x="2497" y="11308"/>
                    <a:pt x="2461" y="11267"/>
                  </a:cubicBezTo>
                  <a:cubicBezTo>
                    <a:pt x="2407" y="11171"/>
                    <a:pt x="2348" y="11086"/>
                    <a:pt x="2294" y="10949"/>
                  </a:cubicBezTo>
                  <a:cubicBezTo>
                    <a:pt x="2254" y="10906"/>
                    <a:pt x="2254" y="10779"/>
                    <a:pt x="2218" y="10737"/>
                  </a:cubicBezTo>
                  <a:cubicBezTo>
                    <a:pt x="2087" y="10472"/>
                    <a:pt x="2010" y="10154"/>
                    <a:pt x="1898" y="9888"/>
                  </a:cubicBezTo>
                  <a:cubicBezTo>
                    <a:pt x="1821" y="9677"/>
                    <a:pt x="1767" y="9359"/>
                    <a:pt x="1709" y="9093"/>
                  </a:cubicBezTo>
                  <a:cubicBezTo>
                    <a:pt x="1672" y="8924"/>
                    <a:pt x="1618" y="8744"/>
                    <a:pt x="1560" y="8616"/>
                  </a:cubicBezTo>
                  <a:cubicBezTo>
                    <a:pt x="1523" y="8479"/>
                    <a:pt x="1506" y="8394"/>
                    <a:pt x="1483" y="8299"/>
                  </a:cubicBezTo>
                  <a:cubicBezTo>
                    <a:pt x="1465" y="8214"/>
                    <a:pt x="1429" y="8129"/>
                    <a:pt x="1411" y="8087"/>
                  </a:cubicBezTo>
                  <a:cubicBezTo>
                    <a:pt x="1393" y="8034"/>
                    <a:pt x="1370" y="7991"/>
                    <a:pt x="1370" y="7949"/>
                  </a:cubicBezTo>
                  <a:cubicBezTo>
                    <a:pt x="1334" y="7821"/>
                    <a:pt x="1298" y="7684"/>
                    <a:pt x="1257" y="7557"/>
                  </a:cubicBezTo>
                  <a:cubicBezTo>
                    <a:pt x="1222" y="7376"/>
                    <a:pt x="1145" y="7196"/>
                    <a:pt x="1145" y="7027"/>
                  </a:cubicBezTo>
                  <a:cubicBezTo>
                    <a:pt x="1127" y="6762"/>
                    <a:pt x="1055" y="6581"/>
                    <a:pt x="1014" y="6317"/>
                  </a:cubicBezTo>
                  <a:cubicBezTo>
                    <a:pt x="978" y="6052"/>
                    <a:pt x="942" y="5829"/>
                    <a:pt x="884" y="5565"/>
                  </a:cubicBezTo>
                  <a:cubicBezTo>
                    <a:pt x="847" y="5299"/>
                    <a:pt x="807" y="5034"/>
                    <a:pt x="753" y="4854"/>
                  </a:cubicBezTo>
                  <a:cubicBezTo>
                    <a:pt x="676" y="4547"/>
                    <a:pt x="622" y="4197"/>
                    <a:pt x="581" y="3847"/>
                  </a:cubicBezTo>
                  <a:cubicBezTo>
                    <a:pt x="564" y="3709"/>
                    <a:pt x="545" y="3582"/>
                    <a:pt x="527" y="3444"/>
                  </a:cubicBezTo>
                  <a:cubicBezTo>
                    <a:pt x="509" y="3264"/>
                    <a:pt x="492" y="3052"/>
                    <a:pt x="451" y="2872"/>
                  </a:cubicBezTo>
                  <a:cubicBezTo>
                    <a:pt x="397" y="2649"/>
                    <a:pt x="397" y="2342"/>
                    <a:pt x="356" y="2078"/>
                  </a:cubicBezTo>
                  <a:cubicBezTo>
                    <a:pt x="397" y="1897"/>
                    <a:pt x="356" y="1770"/>
                    <a:pt x="338" y="1590"/>
                  </a:cubicBezTo>
                  <a:cubicBezTo>
                    <a:pt x="338" y="1463"/>
                    <a:pt x="302" y="1283"/>
                    <a:pt x="302" y="1145"/>
                  </a:cubicBezTo>
                  <a:cubicBezTo>
                    <a:pt x="302" y="933"/>
                    <a:pt x="226" y="752"/>
                    <a:pt x="207" y="530"/>
                  </a:cubicBezTo>
                  <a:cubicBezTo>
                    <a:pt x="189" y="350"/>
                    <a:pt x="113" y="180"/>
                    <a:pt x="5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20" name="Google Shape;925;p5"/>
            <p:cNvSpPr/>
            <p:nvPr/>
          </p:nvSpPr>
          <p:spPr>
            <a:xfrm>
              <a:off x="235245" y="32950"/>
              <a:ext cx="1628683" cy="599881"/>
            </a:xfrm>
            <a:custGeom>
              <a:avLst/>
              <a:gdLst/>
              <a:ahLst/>
              <a:cxnLst>
                <a:cxn ang="0">
                  <a:pos x="wd2" y="hd2"/>
                </a:cxn>
                <a:cxn ang="5400000">
                  <a:pos x="wd2" y="hd2"/>
                </a:cxn>
                <a:cxn ang="10800000">
                  <a:pos x="wd2" y="hd2"/>
                </a:cxn>
                <a:cxn ang="16200000">
                  <a:pos x="wd2" y="hd2"/>
                </a:cxn>
              </a:cxnLst>
              <a:rect l="0" t="0" r="r" b="b"/>
              <a:pathLst>
                <a:path w="21600" h="21600" extrusionOk="0">
                  <a:moveTo>
                    <a:pt x="3711" y="11106"/>
                  </a:moveTo>
                  <a:cubicBezTo>
                    <a:pt x="3714" y="11108"/>
                    <a:pt x="3717" y="11110"/>
                    <a:pt x="3720" y="11110"/>
                  </a:cubicBezTo>
                  <a:cubicBezTo>
                    <a:pt x="3717" y="11108"/>
                    <a:pt x="3714" y="11107"/>
                    <a:pt x="3711" y="11106"/>
                  </a:cubicBezTo>
                  <a:close/>
                  <a:moveTo>
                    <a:pt x="14572" y="16037"/>
                  </a:moveTo>
                  <a:cubicBezTo>
                    <a:pt x="14612" y="16160"/>
                    <a:pt x="14676" y="16213"/>
                    <a:pt x="14736" y="16213"/>
                  </a:cubicBezTo>
                  <a:cubicBezTo>
                    <a:pt x="14777" y="16186"/>
                    <a:pt x="14824" y="16157"/>
                    <a:pt x="14869" y="16133"/>
                  </a:cubicBezTo>
                  <a:cubicBezTo>
                    <a:pt x="14888" y="16140"/>
                    <a:pt x="14906" y="16149"/>
                    <a:pt x="14924" y="16160"/>
                  </a:cubicBezTo>
                  <a:cubicBezTo>
                    <a:pt x="14924" y="16140"/>
                    <a:pt x="14926" y="16124"/>
                    <a:pt x="14928" y="16107"/>
                  </a:cubicBezTo>
                  <a:cubicBezTo>
                    <a:pt x="14909" y="16114"/>
                    <a:pt x="14889" y="16124"/>
                    <a:pt x="14869" y="16133"/>
                  </a:cubicBezTo>
                  <a:cubicBezTo>
                    <a:pt x="14764" y="16090"/>
                    <a:pt x="14661" y="16083"/>
                    <a:pt x="14572" y="16037"/>
                  </a:cubicBezTo>
                  <a:close/>
                  <a:moveTo>
                    <a:pt x="64" y="0"/>
                  </a:moveTo>
                  <a:cubicBezTo>
                    <a:pt x="45" y="0"/>
                    <a:pt x="25" y="54"/>
                    <a:pt x="0" y="54"/>
                  </a:cubicBezTo>
                  <a:cubicBezTo>
                    <a:pt x="25" y="390"/>
                    <a:pt x="104" y="606"/>
                    <a:pt x="188" y="835"/>
                  </a:cubicBezTo>
                  <a:cubicBezTo>
                    <a:pt x="208" y="942"/>
                    <a:pt x="228" y="1064"/>
                    <a:pt x="248" y="1171"/>
                  </a:cubicBezTo>
                  <a:cubicBezTo>
                    <a:pt x="208" y="1225"/>
                    <a:pt x="208" y="1279"/>
                    <a:pt x="188" y="1279"/>
                  </a:cubicBezTo>
                  <a:cubicBezTo>
                    <a:pt x="208" y="1346"/>
                    <a:pt x="208" y="1346"/>
                    <a:pt x="228" y="1346"/>
                  </a:cubicBezTo>
                  <a:cubicBezTo>
                    <a:pt x="228" y="1346"/>
                    <a:pt x="228" y="1400"/>
                    <a:pt x="248" y="1400"/>
                  </a:cubicBezTo>
                  <a:cubicBezTo>
                    <a:pt x="208" y="1509"/>
                    <a:pt x="208" y="1509"/>
                    <a:pt x="248" y="1684"/>
                  </a:cubicBezTo>
                  <a:lnTo>
                    <a:pt x="273" y="1737"/>
                  </a:lnTo>
                  <a:cubicBezTo>
                    <a:pt x="293" y="1952"/>
                    <a:pt x="332" y="2181"/>
                    <a:pt x="352" y="2465"/>
                  </a:cubicBezTo>
                  <a:cubicBezTo>
                    <a:pt x="332" y="2465"/>
                    <a:pt x="313" y="2519"/>
                    <a:pt x="313" y="2571"/>
                  </a:cubicBezTo>
                  <a:cubicBezTo>
                    <a:pt x="372" y="3030"/>
                    <a:pt x="417" y="3529"/>
                    <a:pt x="496" y="3919"/>
                  </a:cubicBezTo>
                  <a:cubicBezTo>
                    <a:pt x="560" y="4309"/>
                    <a:pt x="600" y="4714"/>
                    <a:pt x="665" y="5104"/>
                  </a:cubicBezTo>
                  <a:cubicBezTo>
                    <a:pt x="685" y="5265"/>
                    <a:pt x="685" y="5494"/>
                    <a:pt x="744" y="5601"/>
                  </a:cubicBezTo>
                  <a:lnTo>
                    <a:pt x="769" y="5601"/>
                  </a:lnTo>
                  <a:lnTo>
                    <a:pt x="769" y="5319"/>
                  </a:lnTo>
                  <a:cubicBezTo>
                    <a:pt x="828" y="5601"/>
                    <a:pt x="913" y="5776"/>
                    <a:pt x="848" y="6060"/>
                  </a:cubicBezTo>
                  <a:cubicBezTo>
                    <a:pt x="868" y="6060"/>
                    <a:pt x="893" y="6114"/>
                    <a:pt x="893" y="6114"/>
                  </a:cubicBezTo>
                  <a:cubicBezTo>
                    <a:pt x="913" y="6275"/>
                    <a:pt x="932" y="6450"/>
                    <a:pt x="972" y="6611"/>
                  </a:cubicBezTo>
                  <a:cubicBezTo>
                    <a:pt x="1037" y="6841"/>
                    <a:pt x="1057" y="7124"/>
                    <a:pt x="1161" y="7231"/>
                  </a:cubicBezTo>
                  <a:cubicBezTo>
                    <a:pt x="1180" y="7285"/>
                    <a:pt x="1180" y="7339"/>
                    <a:pt x="1200" y="7406"/>
                  </a:cubicBezTo>
                  <a:cubicBezTo>
                    <a:pt x="1284" y="7742"/>
                    <a:pt x="1324" y="8080"/>
                    <a:pt x="1429" y="8349"/>
                  </a:cubicBezTo>
                  <a:cubicBezTo>
                    <a:pt x="1513" y="8631"/>
                    <a:pt x="1572" y="8969"/>
                    <a:pt x="1676" y="9251"/>
                  </a:cubicBezTo>
                  <a:lnTo>
                    <a:pt x="1676" y="9305"/>
                  </a:lnTo>
                  <a:cubicBezTo>
                    <a:pt x="1696" y="9426"/>
                    <a:pt x="1716" y="9534"/>
                    <a:pt x="1761" y="9587"/>
                  </a:cubicBezTo>
                  <a:cubicBezTo>
                    <a:pt x="1820" y="9762"/>
                    <a:pt x="1905" y="9925"/>
                    <a:pt x="1984" y="10100"/>
                  </a:cubicBezTo>
                  <a:cubicBezTo>
                    <a:pt x="2028" y="10207"/>
                    <a:pt x="2068" y="10315"/>
                    <a:pt x="2108" y="10436"/>
                  </a:cubicBezTo>
                  <a:cubicBezTo>
                    <a:pt x="2173" y="10544"/>
                    <a:pt x="2212" y="10651"/>
                    <a:pt x="2257" y="10826"/>
                  </a:cubicBezTo>
                  <a:cubicBezTo>
                    <a:pt x="2277" y="10706"/>
                    <a:pt x="2277" y="10651"/>
                    <a:pt x="2277" y="10597"/>
                  </a:cubicBezTo>
                  <a:cubicBezTo>
                    <a:pt x="2460" y="10826"/>
                    <a:pt x="2629" y="11042"/>
                    <a:pt x="2753" y="11217"/>
                  </a:cubicBezTo>
                  <a:cubicBezTo>
                    <a:pt x="2956" y="11163"/>
                    <a:pt x="3100" y="11163"/>
                    <a:pt x="3269" y="11110"/>
                  </a:cubicBezTo>
                  <a:cubicBezTo>
                    <a:pt x="3340" y="11075"/>
                    <a:pt x="3417" y="11058"/>
                    <a:pt x="3494" y="11058"/>
                  </a:cubicBezTo>
                  <a:cubicBezTo>
                    <a:pt x="3568" y="11058"/>
                    <a:pt x="3642" y="11075"/>
                    <a:pt x="3711" y="11106"/>
                  </a:cubicBezTo>
                  <a:cubicBezTo>
                    <a:pt x="3694" y="11090"/>
                    <a:pt x="3674" y="11035"/>
                    <a:pt x="3641" y="10988"/>
                  </a:cubicBezTo>
                  <a:cubicBezTo>
                    <a:pt x="4052" y="10935"/>
                    <a:pt x="4444" y="10706"/>
                    <a:pt x="4836" y="10490"/>
                  </a:cubicBezTo>
                  <a:cubicBezTo>
                    <a:pt x="4816" y="10490"/>
                    <a:pt x="4776" y="10436"/>
                    <a:pt x="4757" y="10436"/>
                  </a:cubicBezTo>
                  <a:lnTo>
                    <a:pt x="4757" y="10369"/>
                  </a:lnTo>
                  <a:cubicBezTo>
                    <a:pt x="4861" y="10261"/>
                    <a:pt x="4960" y="10153"/>
                    <a:pt x="5064" y="10032"/>
                  </a:cubicBezTo>
                  <a:cubicBezTo>
                    <a:pt x="5064" y="10100"/>
                    <a:pt x="5084" y="10153"/>
                    <a:pt x="5084" y="10207"/>
                  </a:cubicBezTo>
                  <a:cubicBezTo>
                    <a:pt x="5233" y="10100"/>
                    <a:pt x="5396" y="9925"/>
                    <a:pt x="5560" y="9816"/>
                  </a:cubicBezTo>
                  <a:cubicBezTo>
                    <a:pt x="5583" y="9789"/>
                    <a:pt x="5610" y="9758"/>
                    <a:pt x="5636" y="9758"/>
                  </a:cubicBezTo>
                  <a:cubicBezTo>
                    <a:pt x="5661" y="9758"/>
                    <a:pt x="5684" y="9786"/>
                    <a:pt x="5704" y="9871"/>
                  </a:cubicBezTo>
                  <a:cubicBezTo>
                    <a:pt x="5828" y="9762"/>
                    <a:pt x="5932" y="9641"/>
                    <a:pt x="6056" y="9534"/>
                  </a:cubicBezTo>
                  <a:cubicBezTo>
                    <a:pt x="6076" y="9587"/>
                    <a:pt x="6100" y="9641"/>
                    <a:pt x="6100" y="9641"/>
                  </a:cubicBezTo>
                  <a:cubicBezTo>
                    <a:pt x="6304" y="9534"/>
                    <a:pt x="6472" y="9251"/>
                    <a:pt x="6676" y="9197"/>
                  </a:cubicBezTo>
                  <a:lnTo>
                    <a:pt x="6676" y="9251"/>
                  </a:lnTo>
                  <a:cubicBezTo>
                    <a:pt x="6656" y="9305"/>
                    <a:pt x="6636" y="9359"/>
                    <a:pt x="6616" y="9426"/>
                  </a:cubicBezTo>
                  <a:lnTo>
                    <a:pt x="6636" y="9426"/>
                  </a:lnTo>
                  <a:cubicBezTo>
                    <a:pt x="6694" y="9327"/>
                    <a:pt x="6753" y="9284"/>
                    <a:pt x="6811" y="9284"/>
                  </a:cubicBezTo>
                  <a:cubicBezTo>
                    <a:pt x="6856" y="9284"/>
                    <a:pt x="6900" y="9312"/>
                    <a:pt x="6944" y="9359"/>
                  </a:cubicBezTo>
                  <a:cubicBezTo>
                    <a:pt x="6988" y="9359"/>
                    <a:pt x="7028" y="9359"/>
                    <a:pt x="7068" y="9305"/>
                  </a:cubicBezTo>
                  <a:cubicBezTo>
                    <a:pt x="7216" y="9251"/>
                    <a:pt x="7360" y="9144"/>
                    <a:pt x="7524" y="9090"/>
                  </a:cubicBezTo>
                  <a:cubicBezTo>
                    <a:pt x="7608" y="9022"/>
                    <a:pt x="7688" y="9022"/>
                    <a:pt x="7772" y="9022"/>
                  </a:cubicBezTo>
                  <a:cubicBezTo>
                    <a:pt x="7876" y="9022"/>
                    <a:pt x="7980" y="9144"/>
                    <a:pt x="8104" y="9144"/>
                  </a:cubicBezTo>
                  <a:cubicBezTo>
                    <a:pt x="8160" y="9182"/>
                    <a:pt x="8219" y="9219"/>
                    <a:pt x="8285" y="9219"/>
                  </a:cubicBezTo>
                  <a:cubicBezTo>
                    <a:pt x="8313" y="9219"/>
                    <a:pt x="8342" y="9213"/>
                    <a:pt x="8372" y="9197"/>
                  </a:cubicBezTo>
                  <a:cubicBezTo>
                    <a:pt x="8432" y="9144"/>
                    <a:pt x="8516" y="9144"/>
                    <a:pt x="8620" y="9144"/>
                  </a:cubicBezTo>
                  <a:cubicBezTo>
                    <a:pt x="8600" y="9144"/>
                    <a:pt x="8620" y="9144"/>
                    <a:pt x="8620" y="9090"/>
                  </a:cubicBezTo>
                  <a:cubicBezTo>
                    <a:pt x="8636" y="9076"/>
                    <a:pt x="8652" y="9070"/>
                    <a:pt x="8667" y="9070"/>
                  </a:cubicBezTo>
                  <a:cubicBezTo>
                    <a:pt x="8728" y="9070"/>
                    <a:pt x="8777" y="9175"/>
                    <a:pt x="8829" y="9305"/>
                  </a:cubicBezTo>
                  <a:cubicBezTo>
                    <a:pt x="8804" y="9305"/>
                    <a:pt x="8784" y="9305"/>
                    <a:pt x="8764" y="9359"/>
                  </a:cubicBezTo>
                  <a:cubicBezTo>
                    <a:pt x="8804" y="9359"/>
                    <a:pt x="8848" y="9426"/>
                    <a:pt x="8888" y="9426"/>
                  </a:cubicBezTo>
                  <a:lnTo>
                    <a:pt x="8888" y="9359"/>
                  </a:lnTo>
                  <a:cubicBezTo>
                    <a:pt x="9032" y="9480"/>
                    <a:pt x="9156" y="9587"/>
                    <a:pt x="9280" y="9696"/>
                  </a:cubicBezTo>
                  <a:cubicBezTo>
                    <a:pt x="9299" y="9641"/>
                    <a:pt x="9325" y="9641"/>
                    <a:pt x="9344" y="9587"/>
                  </a:cubicBezTo>
                  <a:cubicBezTo>
                    <a:pt x="9404" y="9641"/>
                    <a:pt x="9488" y="9696"/>
                    <a:pt x="9573" y="9696"/>
                  </a:cubicBezTo>
                  <a:cubicBezTo>
                    <a:pt x="9573" y="9816"/>
                    <a:pt x="9573" y="9816"/>
                    <a:pt x="9548" y="9871"/>
                  </a:cubicBezTo>
                  <a:cubicBezTo>
                    <a:pt x="9592" y="9871"/>
                    <a:pt x="9632" y="9871"/>
                    <a:pt x="9671" y="9925"/>
                  </a:cubicBezTo>
                  <a:cubicBezTo>
                    <a:pt x="9652" y="9978"/>
                    <a:pt x="9652" y="10032"/>
                    <a:pt x="9652" y="10032"/>
                  </a:cubicBezTo>
                  <a:cubicBezTo>
                    <a:pt x="9652" y="10100"/>
                    <a:pt x="9671" y="10100"/>
                    <a:pt x="9671" y="10100"/>
                  </a:cubicBezTo>
                  <a:cubicBezTo>
                    <a:pt x="9840" y="10207"/>
                    <a:pt x="9984" y="10315"/>
                    <a:pt x="10128" y="10597"/>
                  </a:cubicBezTo>
                  <a:cubicBezTo>
                    <a:pt x="10192" y="10706"/>
                    <a:pt x="10252" y="10772"/>
                    <a:pt x="10356" y="10826"/>
                  </a:cubicBezTo>
                  <a:cubicBezTo>
                    <a:pt x="10441" y="10881"/>
                    <a:pt x="10520" y="11042"/>
                    <a:pt x="10584" y="11217"/>
                  </a:cubicBezTo>
                  <a:cubicBezTo>
                    <a:pt x="10624" y="11379"/>
                    <a:pt x="10688" y="11500"/>
                    <a:pt x="10748" y="11554"/>
                  </a:cubicBezTo>
                  <a:cubicBezTo>
                    <a:pt x="10892" y="11661"/>
                    <a:pt x="10996" y="11782"/>
                    <a:pt x="11120" y="11998"/>
                  </a:cubicBezTo>
                  <a:cubicBezTo>
                    <a:pt x="11140" y="12052"/>
                    <a:pt x="11185" y="12120"/>
                    <a:pt x="11224" y="12173"/>
                  </a:cubicBezTo>
                  <a:cubicBezTo>
                    <a:pt x="11224" y="12173"/>
                    <a:pt x="11264" y="12281"/>
                    <a:pt x="11284" y="12335"/>
                  </a:cubicBezTo>
                  <a:cubicBezTo>
                    <a:pt x="11328" y="12389"/>
                    <a:pt x="11368" y="12456"/>
                    <a:pt x="11388" y="12510"/>
                  </a:cubicBezTo>
                  <a:cubicBezTo>
                    <a:pt x="11512" y="12846"/>
                    <a:pt x="11616" y="13130"/>
                    <a:pt x="11760" y="13345"/>
                  </a:cubicBezTo>
                  <a:cubicBezTo>
                    <a:pt x="11804" y="13466"/>
                    <a:pt x="11864" y="13627"/>
                    <a:pt x="11903" y="13735"/>
                  </a:cubicBezTo>
                  <a:cubicBezTo>
                    <a:pt x="11988" y="13911"/>
                    <a:pt x="12072" y="14140"/>
                    <a:pt x="12152" y="14247"/>
                  </a:cubicBezTo>
                  <a:cubicBezTo>
                    <a:pt x="12275" y="14476"/>
                    <a:pt x="12400" y="14637"/>
                    <a:pt x="12524" y="14812"/>
                  </a:cubicBezTo>
                  <a:lnTo>
                    <a:pt x="12548" y="14812"/>
                  </a:lnTo>
                  <a:cubicBezTo>
                    <a:pt x="12732" y="14975"/>
                    <a:pt x="12896" y="15150"/>
                    <a:pt x="13064" y="15365"/>
                  </a:cubicBezTo>
                  <a:cubicBezTo>
                    <a:pt x="13084" y="15365"/>
                    <a:pt x="13104" y="15365"/>
                    <a:pt x="13124" y="15418"/>
                  </a:cubicBezTo>
                  <a:cubicBezTo>
                    <a:pt x="13292" y="15540"/>
                    <a:pt x="13456" y="15418"/>
                    <a:pt x="13600" y="15647"/>
                  </a:cubicBezTo>
                  <a:cubicBezTo>
                    <a:pt x="13620" y="15701"/>
                    <a:pt x="13620" y="15701"/>
                    <a:pt x="13640" y="15701"/>
                  </a:cubicBezTo>
                  <a:cubicBezTo>
                    <a:pt x="13763" y="15701"/>
                    <a:pt x="13887" y="15701"/>
                    <a:pt x="14012" y="15755"/>
                  </a:cubicBezTo>
                  <a:cubicBezTo>
                    <a:pt x="14115" y="15755"/>
                    <a:pt x="14240" y="15755"/>
                    <a:pt x="14344" y="15822"/>
                  </a:cubicBezTo>
                  <a:cubicBezTo>
                    <a:pt x="14448" y="15876"/>
                    <a:pt x="14533" y="15930"/>
                    <a:pt x="14631" y="15930"/>
                  </a:cubicBezTo>
                  <a:cubicBezTo>
                    <a:pt x="14716" y="15930"/>
                    <a:pt x="14800" y="15985"/>
                    <a:pt x="14905" y="15985"/>
                  </a:cubicBezTo>
                  <a:cubicBezTo>
                    <a:pt x="14905" y="15985"/>
                    <a:pt x="14924" y="16037"/>
                    <a:pt x="14944" y="16037"/>
                  </a:cubicBezTo>
                  <a:cubicBezTo>
                    <a:pt x="14944" y="16037"/>
                    <a:pt x="14934" y="16067"/>
                    <a:pt x="14928" y="16107"/>
                  </a:cubicBezTo>
                  <a:cubicBezTo>
                    <a:pt x="14955" y="16097"/>
                    <a:pt x="14980" y="16092"/>
                    <a:pt x="15003" y="16092"/>
                  </a:cubicBezTo>
                  <a:cubicBezTo>
                    <a:pt x="15172" y="16092"/>
                    <a:pt x="15356" y="16160"/>
                    <a:pt x="15524" y="16213"/>
                  </a:cubicBezTo>
                  <a:cubicBezTo>
                    <a:pt x="15544" y="16213"/>
                    <a:pt x="15564" y="16213"/>
                    <a:pt x="15564" y="16267"/>
                  </a:cubicBezTo>
                  <a:cubicBezTo>
                    <a:pt x="15623" y="16321"/>
                    <a:pt x="15688" y="16375"/>
                    <a:pt x="15747" y="16428"/>
                  </a:cubicBezTo>
                  <a:lnTo>
                    <a:pt x="15747" y="16496"/>
                  </a:lnTo>
                  <a:cubicBezTo>
                    <a:pt x="15872" y="16550"/>
                    <a:pt x="15995" y="16603"/>
                    <a:pt x="16119" y="16657"/>
                  </a:cubicBezTo>
                  <a:cubicBezTo>
                    <a:pt x="16144" y="16711"/>
                    <a:pt x="16144" y="16765"/>
                    <a:pt x="16144" y="16832"/>
                  </a:cubicBezTo>
                  <a:lnTo>
                    <a:pt x="16204" y="16832"/>
                  </a:lnTo>
                  <a:cubicBezTo>
                    <a:pt x="16308" y="16995"/>
                    <a:pt x="16412" y="17047"/>
                    <a:pt x="16536" y="17047"/>
                  </a:cubicBezTo>
                  <a:cubicBezTo>
                    <a:pt x="16596" y="17102"/>
                    <a:pt x="16680" y="17102"/>
                    <a:pt x="16764" y="17170"/>
                  </a:cubicBezTo>
                  <a:cubicBezTo>
                    <a:pt x="16824" y="17170"/>
                    <a:pt x="16908" y="17222"/>
                    <a:pt x="16968" y="17277"/>
                  </a:cubicBezTo>
                  <a:cubicBezTo>
                    <a:pt x="16988" y="17222"/>
                    <a:pt x="16988" y="17170"/>
                    <a:pt x="16988" y="17102"/>
                  </a:cubicBezTo>
                  <a:cubicBezTo>
                    <a:pt x="17032" y="17222"/>
                    <a:pt x="17091" y="17277"/>
                    <a:pt x="17136" y="17277"/>
                  </a:cubicBezTo>
                  <a:cubicBezTo>
                    <a:pt x="17280" y="17277"/>
                    <a:pt x="17424" y="17385"/>
                    <a:pt x="17548" y="17438"/>
                  </a:cubicBezTo>
                  <a:cubicBezTo>
                    <a:pt x="17607" y="17438"/>
                    <a:pt x="17672" y="17506"/>
                    <a:pt x="17712" y="17667"/>
                  </a:cubicBezTo>
                  <a:cubicBezTo>
                    <a:pt x="17672" y="17613"/>
                    <a:pt x="17652" y="17613"/>
                    <a:pt x="17607" y="17613"/>
                  </a:cubicBezTo>
                  <a:cubicBezTo>
                    <a:pt x="17641" y="17655"/>
                    <a:pt x="17672" y="17763"/>
                    <a:pt x="17712" y="17763"/>
                  </a:cubicBezTo>
                  <a:cubicBezTo>
                    <a:pt x="17726" y="17763"/>
                    <a:pt x="17740" y="17752"/>
                    <a:pt x="17756" y="17721"/>
                  </a:cubicBezTo>
                  <a:cubicBezTo>
                    <a:pt x="17756" y="17667"/>
                    <a:pt x="17756" y="17667"/>
                    <a:pt x="17732" y="17560"/>
                  </a:cubicBezTo>
                  <a:cubicBezTo>
                    <a:pt x="17835" y="17667"/>
                    <a:pt x="17920" y="17775"/>
                    <a:pt x="18024" y="17896"/>
                  </a:cubicBezTo>
                  <a:cubicBezTo>
                    <a:pt x="18103" y="17950"/>
                    <a:pt x="18207" y="18005"/>
                    <a:pt x="18272" y="18232"/>
                  </a:cubicBezTo>
                  <a:cubicBezTo>
                    <a:pt x="18272" y="18287"/>
                    <a:pt x="18252" y="18341"/>
                    <a:pt x="18252" y="18341"/>
                  </a:cubicBezTo>
                  <a:cubicBezTo>
                    <a:pt x="18351" y="18448"/>
                    <a:pt x="18436" y="18516"/>
                    <a:pt x="18540" y="18570"/>
                  </a:cubicBezTo>
                  <a:cubicBezTo>
                    <a:pt x="18664" y="18731"/>
                    <a:pt x="18808" y="18906"/>
                    <a:pt x="18892" y="19297"/>
                  </a:cubicBezTo>
                  <a:cubicBezTo>
                    <a:pt x="18892" y="19351"/>
                    <a:pt x="18912" y="19351"/>
                    <a:pt x="18912" y="19351"/>
                  </a:cubicBezTo>
                  <a:cubicBezTo>
                    <a:pt x="19016" y="19458"/>
                    <a:pt x="19095" y="19633"/>
                    <a:pt x="19200" y="19741"/>
                  </a:cubicBezTo>
                  <a:cubicBezTo>
                    <a:pt x="19304" y="19862"/>
                    <a:pt x="19428" y="19916"/>
                    <a:pt x="19532" y="20023"/>
                  </a:cubicBezTo>
                  <a:cubicBezTo>
                    <a:pt x="19591" y="20077"/>
                    <a:pt x="19636" y="20132"/>
                    <a:pt x="19676" y="20198"/>
                  </a:cubicBezTo>
                  <a:cubicBezTo>
                    <a:pt x="19740" y="20252"/>
                    <a:pt x="19800" y="20307"/>
                    <a:pt x="19864" y="20361"/>
                  </a:cubicBezTo>
                  <a:cubicBezTo>
                    <a:pt x="19904" y="20415"/>
                    <a:pt x="19944" y="20468"/>
                    <a:pt x="19988" y="20590"/>
                  </a:cubicBezTo>
                  <a:cubicBezTo>
                    <a:pt x="19988" y="20468"/>
                    <a:pt x="19963" y="20415"/>
                    <a:pt x="19963" y="20307"/>
                  </a:cubicBezTo>
                  <a:cubicBezTo>
                    <a:pt x="20132" y="20536"/>
                    <a:pt x="20276" y="20751"/>
                    <a:pt x="20439" y="20751"/>
                  </a:cubicBezTo>
                  <a:cubicBezTo>
                    <a:pt x="20439" y="20805"/>
                    <a:pt x="20459" y="20872"/>
                    <a:pt x="20459" y="20926"/>
                  </a:cubicBezTo>
                  <a:cubicBezTo>
                    <a:pt x="20489" y="20901"/>
                    <a:pt x="20518" y="20873"/>
                    <a:pt x="20544" y="20873"/>
                  </a:cubicBezTo>
                  <a:cubicBezTo>
                    <a:pt x="20576" y="20873"/>
                    <a:pt x="20604" y="20911"/>
                    <a:pt x="20628" y="21033"/>
                  </a:cubicBezTo>
                  <a:cubicBezTo>
                    <a:pt x="20628" y="21087"/>
                    <a:pt x="20648" y="21087"/>
                    <a:pt x="20648" y="21087"/>
                  </a:cubicBezTo>
                  <a:cubicBezTo>
                    <a:pt x="20752" y="21142"/>
                    <a:pt x="20831" y="21371"/>
                    <a:pt x="20935" y="21371"/>
                  </a:cubicBezTo>
                  <a:cubicBezTo>
                    <a:pt x="20955" y="21371"/>
                    <a:pt x="20980" y="21371"/>
                    <a:pt x="21000" y="21425"/>
                  </a:cubicBezTo>
                  <a:cubicBezTo>
                    <a:pt x="21011" y="21494"/>
                    <a:pt x="21029" y="21524"/>
                    <a:pt x="21051" y="21524"/>
                  </a:cubicBezTo>
                  <a:cubicBezTo>
                    <a:pt x="21067" y="21524"/>
                    <a:pt x="21085" y="21507"/>
                    <a:pt x="21104" y="21478"/>
                  </a:cubicBezTo>
                  <a:lnTo>
                    <a:pt x="21144" y="21478"/>
                  </a:lnTo>
                  <a:cubicBezTo>
                    <a:pt x="21203" y="21546"/>
                    <a:pt x="21287" y="21546"/>
                    <a:pt x="21327" y="21600"/>
                  </a:cubicBezTo>
                  <a:lnTo>
                    <a:pt x="21412" y="21371"/>
                  </a:lnTo>
                  <a:cubicBezTo>
                    <a:pt x="21476" y="21371"/>
                    <a:pt x="21516" y="21425"/>
                    <a:pt x="21555" y="21425"/>
                  </a:cubicBezTo>
                  <a:cubicBezTo>
                    <a:pt x="21575" y="21371"/>
                    <a:pt x="21575" y="21317"/>
                    <a:pt x="21600" y="21262"/>
                  </a:cubicBezTo>
                  <a:cubicBezTo>
                    <a:pt x="21536" y="21208"/>
                    <a:pt x="21496" y="21142"/>
                    <a:pt x="21476" y="21087"/>
                  </a:cubicBezTo>
                  <a:cubicBezTo>
                    <a:pt x="21287" y="20980"/>
                    <a:pt x="21104" y="20926"/>
                    <a:pt x="20935" y="20805"/>
                  </a:cubicBezTo>
                  <a:cubicBezTo>
                    <a:pt x="20792" y="20697"/>
                    <a:pt x="20668" y="20590"/>
                    <a:pt x="20543" y="20468"/>
                  </a:cubicBezTo>
                  <a:cubicBezTo>
                    <a:pt x="20439" y="20361"/>
                    <a:pt x="20335" y="20198"/>
                    <a:pt x="20236" y="20132"/>
                  </a:cubicBezTo>
                  <a:cubicBezTo>
                    <a:pt x="20112" y="20077"/>
                    <a:pt x="20008" y="19862"/>
                    <a:pt x="19884" y="19741"/>
                  </a:cubicBezTo>
                  <a:cubicBezTo>
                    <a:pt x="19800" y="19633"/>
                    <a:pt x="19695" y="19458"/>
                    <a:pt x="19616" y="19351"/>
                  </a:cubicBezTo>
                  <a:cubicBezTo>
                    <a:pt x="19552" y="19242"/>
                    <a:pt x="19467" y="19190"/>
                    <a:pt x="19408" y="19122"/>
                  </a:cubicBezTo>
                  <a:cubicBezTo>
                    <a:pt x="19304" y="18960"/>
                    <a:pt x="19219" y="18785"/>
                    <a:pt x="19120" y="18623"/>
                  </a:cubicBezTo>
                  <a:cubicBezTo>
                    <a:pt x="19056" y="18516"/>
                    <a:pt x="18996" y="18448"/>
                    <a:pt x="18912" y="18448"/>
                  </a:cubicBezTo>
                  <a:cubicBezTo>
                    <a:pt x="18872" y="18341"/>
                    <a:pt x="18847" y="18232"/>
                    <a:pt x="18808" y="18112"/>
                  </a:cubicBezTo>
                  <a:cubicBezTo>
                    <a:pt x="18703" y="17950"/>
                    <a:pt x="18599" y="17667"/>
                    <a:pt x="18456" y="17667"/>
                  </a:cubicBezTo>
                  <a:cubicBezTo>
                    <a:pt x="18436" y="17667"/>
                    <a:pt x="18416" y="17613"/>
                    <a:pt x="18396" y="17613"/>
                  </a:cubicBezTo>
                  <a:cubicBezTo>
                    <a:pt x="18331" y="17506"/>
                    <a:pt x="18272" y="17438"/>
                    <a:pt x="18207" y="17385"/>
                  </a:cubicBezTo>
                  <a:cubicBezTo>
                    <a:pt x="18103" y="17277"/>
                    <a:pt x="18004" y="17222"/>
                    <a:pt x="17920" y="17170"/>
                  </a:cubicBezTo>
                  <a:cubicBezTo>
                    <a:pt x="17835" y="17047"/>
                    <a:pt x="17796" y="16940"/>
                    <a:pt x="17816" y="16711"/>
                  </a:cubicBezTo>
                  <a:cubicBezTo>
                    <a:pt x="17835" y="16711"/>
                    <a:pt x="17880" y="16765"/>
                    <a:pt x="17940" y="16765"/>
                  </a:cubicBezTo>
                  <a:cubicBezTo>
                    <a:pt x="17896" y="16686"/>
                    <a:pt x="17861" y="16636"/>
                    <a:pt x="17829" y="16636"/>
                  </a:cubicBezTo>
                  <a:cubicBezTo>
                    <a:pt x="17818" y="16636"/>
                    <a:pt x="17806" y="16643"/>
                    <a:pt x="17796" y="16657"/>
                  </a:cubicBezTo>
                  <a:lnTo>
                    <a:pt x="17732" y="16657"/>
                  </a:lnTo>
                  <a:cubicBezTo>
                    <a:pt x="17568" y="16550"/>
                    <a:pt x="17404" y="16550"/>
                    <a:pt x="17235" y="16375"/>
                  </a:cubicBezTo>
                  <a:cubicBezTo>
                    <a:pt x="17151" y="16283"/>
                    <a:pt x="17078" y="16144"/>
                    <a:pt x="16983" y="16144"/>
                  </a:cubicBezTo>
                  <a:cubicBezTo>
                    <a:pt x="16965" y="16144"/>
                    <a:pt x="16947" y="16149"/>
                    <a:pt x="16928" y="16160"/>
                  </a:cubicBezTo>
                  <a:cubicBezTo>
                    <a:pt x="16908" y="16160"/>
                    <a:pt x="16908" y="16092"/>
                    <a:pt x="16888" y="16037"/>
                  </a:cubicBezTo>
                  <a:cubicBezTo>
                    <a:pt x="16911" y="15975"/>
                    <a:pt x="16921" y="15949"/>
                    <a:pt x="16937" y="15949"/>
                  </a:cubicBezTo>
                  <a:cubicBezTo>
                    <a:pt x="16948" y="15949"/>
                    <a:pt x="16963" y="15962"/>
                    <a:pt x="16988" y="15985"/>
                  </a:cubicBezTo>
                  <a:cubicBezTo>
                    <a:pt x="17052" y="15985"/>
                    <a:pt x="17111" y="16037"/>
                    <a:pt x="17176" y="16092"/>
                  </a:cubicBezTo>
                  <a:cubicBezTo>
                    <a:pt x="17136" y="16037"/>
                    <a:pt x="17091" y="15985"/>
                    <a:pt x="17072" y="15930"/>
                  </a:cubicBezTo>
                  <a:cubicBezTo>
                    <a:pt x="17032" y="15930"/>
                    <a:pt x="16988" y="15876"/>
                    <a:pt x="16948" y="15876"/>
                  </a:cubicBezTo>
                  <a:cubicBezTo>
                    <a:pt x="16968" y="15876"/>
                    <a:pt x="16968" y="15822"/>
                    <a:pt x="16968" y="15822"/>
                  </a:cubicBezTo>
                  <a:cubicBezTo>
                    <a:pt x="16928" y="15701"/>
                    <a:pt x="16863" y="15647"/>
                    <a:pt x="16824" y="15540"/>
                  </a:cubicBezTo>
                  <a:cubicBezTo>
                    <a:pt x="16640" y="15540"/>
                    <a:pt x="16516" y="15486"/>
                    <a:pt x="16491" y="15311"/>
                  </a:cubicBezTo>
                  <a:cubicBezTo>
                    <a:pt x="16536" y="15365"/>
                    <a:pt x="16576" y="15365"/>
                    <a:pt x="16616" y="15365"/>
                  </a:cubicBezTo>
                  <a:lnTo>
                    <a:pt x="16616" y="15257"/>
                  </a:lnTo>
                  <a:cubicBezTo>
                    <a:pt x="16576" y="15257"/>
                    <a:pt x="16516" y="15203"/>
                    <a:pt x="16471" y="15203"/>
                  </a:cubicBezTo>
                  <a:cubicBezTo>
                    <a:pt x="16392" y="15203"/>
                    <a:pt x="16308" y="15203"/>
                    <a:pt x="16204" y="15082"/>
                  </a:cubicBezTo>
                  <a:cubicBezTo>
                    <a:pt x="16156" y="15039"/>
                    <a:pt x="16091" y="14959"/>
                    <a:pt x="16013" y="14959"/>
                  </a:cubicBezTo>
                  <a:cubicBezTo>
                    <a:pt x="15995" y="14959"/>
                    <a:pt x="15975" y="14964"/>
                    <a:pt x="15956" y="14975"/>
                  </a:cubicBezTo>
                  <a:cubicBezTo>
                    <a:pt x="15916" y="15027"/>
                    <a:pt x="15852" y="15027"/>
                    <a:pt x="15792" y="15027"/>
                  </a:cubicBezTo>
                  <a:cubicBezTo>
                    <a:pt x="15780" y="15043"/>
                    <a:pt x="15767" y="15050"/>
                    <a:pt x="15753" y="15050"/>
                  </a:cubicBezTo>
                  <a:cubicBezTo>
                    <a:pt x="15715" y="15050"/>
                    <a:pt x="15671" y="15000"/>
                    <a:pt x="15623" y="14921"/>
                  </a:cubicBezTo>
                  <a:cubicBezTo>
                    <a:pt x="15668" y="14921"/>
                    <a:pt x="15688" y="14921"/>
                    <a:pt x="15708" y="14866"/>
                  </a:cubicBezTo>
                  <a:lnTo>
                    <a:pt x="15708" y="14812"/>
                  </a:lnTo>
                  <a:cubicBezTo>
                    <a:pt x="15708" y="14745"/>
                    <a:pt x="15728" y="14745"/>
                    <a:pt x="15747" y="14745"/>
                  </a:cubicBezTo>
                  <a:cubicBezTo>
                    <a:pt x="15708" y="14691"/>
                    <a:pt x="15688" y="14691"/>
                    <a:pt x="15688" y="14637"/>
                  </a:cubicBezTo>
                  <a:lnTo>
                    <a:pt x="15688" y="14530"/>
                  </a:lnTo>
                  <a:cubicBezTo>
                    <a:pt x="15564" y="14476"/>
                    <a:pt x="15440" y="14476"/>
                    <a:pt x="15316" y="14408"/>
                  </a:cubicBezTo>
                  <a:cubicBezTo>
                    <a:pt x="15251" y="14355"/>
                    <a:pt x="15192" y="14247"/>
                    <a:pt x="15128" y="14193"/>
                  </a:cubicBezTo>
                  <a:cubicBezTo>
                    <a:pt x="15104" y="14290"/>
                    <a:pt x="15073" y="14309"/>
                    <a:pt x="15042" y="14309"/>
                  </a:cubicBezTo>
                  <a:cubicBezTo>
                    <a:pt x="15022" y="14309"/>
                    <a:pt x="15001" y="14301"/>
                    <a:pt x="14984" y="14301"/>
                  </a:cubicBezTo>
                  <a:lnTo>
                    <a:pt x="14756" y="14301"/>
                  </a:lnTo>
                  <a:cubicBezTo>
                    <a:pt x="14716" y="14301"/>
                    <a:pt x="14656" y="14301"/>
                    <a:pt x="14612" y="14140"/>
                  </a:cubicBezTo>
                  <a:lnTo>
                    <a:pt x="14736" y="14140"/>
                  </a:lnTo>
                  <a:cubicBezTo>
                    <a:pt x="14688" y="14099"/>
                    <a:pt x="14646" y="14044"/>
                    <a:pt x="14602" y="14044"/>
                  </a:cubicBezTo>
                  <a:cubicBezTo>
                    <a:pt x="14572" y="14044"/>
                    <a:pt x="14541" y="14069"/>
                    <a:pt x="14507" y="14140"/>
                  </a:cubicBezTo>
                  <a:cubicBezTo>
                    <a:pt x="14364" y="14017"/>
                    <a:pt x="14180" y="14017"/>
                    <a:pt x="14056" y="13627"/>
                  </a:cubicBezTo>
                  <a:cubicBezTo>
                    <a:pt x="13932" y="13627"/>
                    <a:pt x="13808" y="13681"/>
                    <a:pt x="13724" y="13681"/>
                  </a:cubicBezTo>
                  <a:cubicBezTo>
                    <a:pt x="13515" y="13345"/>
                    <a:pt x="13312" y="13291"/>
                    <a:pt x="13124" y="13062"/>
                  </a:cubicBezTo>
                  <a:cubicBezTo>
                    <a:pt x="13084" y="13062"/>
                    <a:pt x="13051" y="13092"/>
                    <a:pt x="13022" y="13092"/>
                  </a:cubicBezTo>
                  <a:cubicBezTo>
                    <a:pt x="13007" y="13092"/>
                    <a:pt x="12993" y="13084"/>
                    <a:pt x="12980" y="13062"/>
                  </a:cubicBezTo>
                  <a:cubicBezTo>
                    <a:pt x="12876" y="12955"/>
                    <a:pt x="12772" y="12792"/>
                    <a:pt x="12647" y="12671"/>
                  </a:cubicBezTo>
                  <a:cubicBezTo>
                    <a:pt x="12647" y="12617"/>
                    <a:pt x="12628" y="12617"/>
                    <a:pt x="12628" y="12564"/>
                  </a:cubicBezTo>
                  <a:cubicBezTo>
                    <a:pt x="12588" y="12335"/>
                    <a:pt x="12504" y="12281"/>
                    <a:pt x="12444" y="12227"/>
                  </a:cubicBezTo>
                  <a:cubicBezTo>
                    <a:pt x="12301" y="12120"/>
                    <a:pt x="12196" y="11891"/>
                    <a:pt x="12112" y="11554"/>
                  </a:cubicBezTo>
                  <a:cubicBezTo>
                    <a:pt x="12092" y="11500"/>
                    <a:pt x="12072" y="11379"/>
                    <a:pt x="12052" y="11379"/>
                  </a:cubicBezTo>
                  <a:cubicBezTo>
                    <a:pt x="11929" y="11163"/>
                    <a:pt x="11824" y="10935"/>
                    <a:pt x="11720" y="10772"/>
                  </a:cubicBezTo>
                  <a:cubicBezTo>
                    <a:pt x="11680" y="10706"/>
                    <a:pt x="11656" y="10651"/>
                    <a:pt x="11616" y="10597"/>
                  </a:cubicBezTo>
                  <a:cubicBezTo>
                    <a:pt x="11512" y="10490"/>
                    <a:pt x="11388" y="10315"/>
                    <a:pt x="11284" y="10153"/>
                  </a:cubicBezTo>
                  <a:cubicBezTo>
                    <a:pt x="11185" y="9978"/>
                    <a:pt x="11080" y="9816"/>
                    <a:pt x="10956" y="9696"/>
                  </a:cubicBezTo>
                  <a:cubicBezTo>
                    <a:pt x="10892" y="9641"/>
                    <a:pt x="10852" y="9587"/>
                    <a:pt x="10787" y="9480"/>
                  </a:cubicBezTo>
                  <a:cubicBezTo>
                    <a:pt x="10813" y="9480"/>
                    <a:pt x="10813" y="9426"/>
                    <a:pt x="10813" y="9426"/>
                  </a:cubicBezTo>
                  <a:cubicBezTo>
                    <a:pt x="10852" y="9480"/>
                    <a:pt x="10912" y="9534"/>
                    <a:pt x="10956" y="9587"/>
                  </a:cubicBezTo>
                  <a:cubicBezTo>
                    <a:pt x="10973" y="9609"/>
                    <a:pt x="10985" y="9623"/>
                    <a:pt x="10998" y="9623"/>
                  </a:cubicBezTo>
                  <a:cubicBezTo>
                    <a:pt x="11017" y="9623"/>
                    <a:pt x="11034" y="9597"/>
                    <a:pt x="11060" y="9534"/>
                  </a:cubicBezTo>
                  <a:cubicBezTo>
                    <a:pt x="10996" y="9426"/>
                    <a:pt x="10956" y="9359"/>
                    <a:pt x="10912" y="9305"/>
                  </a:cubicBezTo>
                  <a:cubicBezTo>
                    <a:pt x="10787" y="9197"/>
                    <a:pt x="10644" y="9022"/>
                    <a:pt x="10520" y="8915"/>
                  </a:cubicBezTo>
                  <a:cubicBezTo>
                    <a:pt x="10480" y="8861"/>
                    <a:pt x="10415" y="8806"/>
                    <a:pt x="10415" y="8752"/>
                  </a:cubicBezTo>
                  <a:cubicBezTo>
                    <a:pt x="10396" y="8631"/>
                    <a:pt x="10356" y="8577"/>
                    <a:pt x="10316" y="8524"/>
                  </a:cubicBezTo>
                  <a:cubicBezTo>
                    <a:pt x="10192" y="8349"/>
                    <a:pt x="10043" y="8187"/>
                    <a:pt x="9900" y="8012"/>
                  </a:cubicBezTo>
                  <a:lnTo>
                    <a:pt x="9880" y="8012"/>
                  </a:lnTo>
                  <a:lnTo>
                    <a:pt x="9880" y="8187"/>
                  </a:lnTo>
                  <a:lnTo>
                    <a:pt x="9840" y="8187"/>
                  </a:lnTo>
                  <a:cubicBezTo>
                    <a:pt x="9716" y="8012"/>
                    <a:pt x="9592" y="7905"/>
                    <a:pt x="9468" y="7742"/>
                  </a:cubicBezTo>
                  <a:cubicBezTo>
                    <a:pt x="9442" y="7670"/>
                    <a:pt x="9409" y="7641"/>
                    <a:pt x="9379" y="7641"/>
                  </a:cubicBezTo>
                  <a:cubicBezTo>
                    <a:pt x="9359" y="7641"/>
                    <a:pt x="9340" y="7653"/>
                    <a:pt x="9325" y="7676"/>
                  </a:cubicBezTo>
                  <a:cubicBezTo>
                    <a:pt x="9299" y="7621"/>
                    <a:pt x="9280" y="7567"/>
                    <a:pt x="9280" y="7567"/>
                  </a:cubicBezTo>
                  <a:cubicBezTo>
                    <a:pt x="9201" y="7514"/>
                    <a:pt x="9116" y="7460"/>
                    <a:pt x="9032" y="7406"/>
                  </a:cubicBezTo>
                  <a:cubicBezTo>
                    <a:pt x="9052" y="7514"/>
                    <a:pt x="9096" y="7567"/>
                    <a:pt x="9116" y="7621"/>
                  </a:cubicBezTo>
                  <a:cubicBezTo>
                    <a:pt x="9052" y="7621"/>
                    <a:pt x="9012" y="7621"/>
                    <a:pt x="8972" y="7567"/>
                  </a:cubicBezTo>
                  <a:cubicBezTo>
                    <a:pt x="8848" y="7406"/>
                    <a:pt x="8724" y="7339"/>
                    <a:pt x="8600" y="7285"/>
                  </a:cubicBezTo>
                  <a:cubicBezTo>
                    <a:pt x="8536" y="7285"/>
                    <a:pt x="8476" y="7231"/>
                    <a:pt x="8432" y="7177"/>
                  </a:cubicBezTo>
                  <a:lnTo>
                    <a:pt x="8248" y="7177"/>
                  </a:lnTo>
                  <a:cubicBezTo>
                    <a:pt x="8209" y="7124"/>
                    <a:pt x="8164" y="7124"/>
                    <a:pt x="8124" y="7124"/>
                  </a:cubicBezTo>
                  <a:cubicBezTo>
                    <a:pt x="8000" y="7124"/>
                    <a:pt x="7876" y="7124"/>
                    <a:pt x="7752" y="7177"/>
                  </a:cubicBezTo>
                  <a:cubicBezTo>
                    <a:pt x="7690" y="7205"/>
                    <a:pt x="7628" y="7217"/>
                    <a:pt x="7566" y="7217"/>
                  </a:cubicBezTo>
                  <a:cubicBezTo>
                    <a:pt x="7504" y="7217"/>
                    <a:pt x="7442" y="7205"/>
                    <a:pt x="7380" y="7177"/>
                  </a:cubicBezTo>
                  <a:cubicBezTo>
                    <a:pt x="7296" y="7177"/>
                    <a:pt x="7236" y="7231"/>
                    <a:pt x="7152" y="7231"/>
                  </a:cubicBezTo>
                  <a:cubicBezTo>
                    <a:pt x="7008" y="7285"/>
                    <a:pt x="6844" y="7231"/>
                    <a:pt x="6696" y="7339"/>
                  </a:cubicBezTo>
                  <a:lnTo>
                    <a:pt x="6636" y="7339"/>
                  </a:lnTo>
                  <a:cubicBezTo>
                    <a:pt x="6604" y="7257"/>
                    <a:pt x="6573" y="7231"/>
                    <a:pt x="6542" y="7231"/>
                  </a:cubicBezTo>
                  <a:cubicBezTo>
                    <a:pt x="6511" y="7231"/>
                    <a:pt x="6480" y="7257"/>
                    <a:pt x="6448" y="7285"/>
                  </a:cubicBezTo>
                  <a:cubicBezTo>
                    <a:pt x="6304" y="7339"/>
                    <a:pt x="6180" y="7460"/>
                    <a:pt x="6056" y="7514"/>
                  </a:cubicBezTo>
                  <a:cubicBezTo>
                    <a:pt x="5977" y="7567"/>
                    <a:pt x="5892" y="7676"/>
                    <a:pt x="5828" y="7676"/>
                  </a:cubicBezTo>
                  <a:cubicBezTo>
                    <a:pt x="5711" y="7730"/>
                    <a:pt x="5594" y="7812"/>
                    <a:pt x="5478" y="7812"/>
                  </a:cubicBezTo>
                  <a:cubicBezTo>
                    <a:pt x="5451" y="7812"/>
                    <a:pt x="5423" y="7808"/>
                    <a:pt x="5396" y="7796"/>
                  </a:cubicBezTo>
                  <a:lnTo>
                    <a:pt x="5356" y="7796"/>
                  </a:lnTo>
                  <a:cubicBezTo>
                    <a:pt x="5233" y="7959"/>
                    <a:pt x="5109" y="8134"/>
                    <a:pt x="4960" y="8134"/>
                  </a:cubicBezTo>
                  <a:cubicBezTo>
                    <a:pt x="4816" y="8187"/>
                    <a:pt x="4692" y="8349"/>
                    <a:pt x="4568" y="8416"/>
                  </a:cubicBezTo>
                  <a:cubicBezTo>
                    <a:pt x="4528" y="8470"/>
                    <a:pt x="4509" y="8470"/>
                    <a:pt x="4489" y="8524"/>
                  </a:cubicBezTo>
                  <a:cubicBezTo>
                    <a:pt x="4420" y="8673"/>
                    <a:pt x="4352" y="8748"/>
                    <a:pt x="4279" y="8748"/>
                  </a:cubicBezTo>
                  <a:cubicBezTo>
                    <a:pt x="4240" y="8748"/>
                    <a:pt x="4199" y="8727"/>
                    <a:pt x="4156" y="8686"/>
                  </a:cubicBezTo>
                  <a:cubicBezTo>
                    <a:pt x="4139" y="8677"/>
                    <a:pt x="4122" y="8673"/>
                    <a:pt x="4105" y="8673"/>
                  </a:cubicBezTo>
                  <a:cubicBezTo>
                    <a:pt x="4019" y="8673"/>
                    <a:pt x="3935" y="8780"/>
                    <a:pt x="3869" y="8915"/>
                  </a:cubicBezTo>
                  <a:cubicBezTo>
                    <a:pt x="3784" y="9022"/>
                    <a:pt x="3680" y="9090"/>
                    <a:pt x="3596" y="9144"/>
                  </a:cubicBezTo>
                  <a:cubicBezTo>
                    <a:pt x="3563" y="9166"/>
                    <a:pt x="3529" y="9179"/>
                    <a:pt x="3494" y="9179"/>
                  </a:cubicBezTo>
                  <a:cubicBezTo>
                    <a:pt x="3443" y="9179"/>
                    <a:pt x="3389" y="9152"/>
                    <a:pt x="3328" y="9090"/>
                  </a:cubicBezTo>
                  <a:cubicBezTo>
                    <a:pt x="3393" y="9022"/>
                    <a:pt x="3412" y="8969"/>
                    <a:pt x="3452" y="8915"/>
                  </a:cubicBezTo>
                  <a:cubicBezTo>
                    <a:pt x="3432" y="8861"/>
                    <a:pt x="3412" y="8806"/>
                    <a:pt x="3393" y="8806"/>
                  </a:cubicBezTo>
                  <a:cubicBezTo>
                    <a:pt x="3373" y="8806"/>
                    <a:pt x="3373" y="8861"/>
                    <a:pt x="3348" y="8915"/>
                  </a:cubicBezTo>
                  <a:cubicBezTo>
                    <a:pt x="3348" y="9022"/>
                    <a:pt x="3308" y="9022"/>
                    <a:pt x="3269" y="9022"/>
                  </a:cubicBezTo>
                  <a:cubicBezTo>
                    <a:pt x="3226" y="9022"/>
                    <a:pt x="3185" y="8998"/>
                    <a:pt x="3149" y="8998"/>
                  </a:cubicBezTo>
                  <a:cubicBezTo>
                    <a:pt x="3132" y="8998"/>
                    <a:pt x="3115" y="9004"/>
                    <a:pt x="3100" y="9022"/>
                  </a:cubicBezTo>
                  <a:cubicBezTo>
                    <a:pt x="3047" y="9086"/>
                    <a:pt x="2993" y="9101"/>
                    <a:pt x="2936" y="9101"/>
                  </a:cubicBezTo>
                  <a:cubicBezTo>
                    <a:pt x="2885" y="9101"/>
                    <a:pt x="2831" y="9090"/>
                    <a:pt x="2772" y="9090"/>
                  </a:cubicBezTo>
                  <a:cubicBezTo>
                    <a:pt x="2649" y="9090"/>
                    <a:pt x="2564" y="8861"/>
                    <a:pt x="2440" y="8631"/>
                  </a:cubicBezTo>
                  <a:lnTo>
                    <a:pt x="2381" y="8631"/>
                  </a:lnTo>
                  <a:cubicBezTo>
                    <a:pt x="2212" y="8349"/>
                    <a:pt x="2133" y="7851"/>
                    <a:pt x="2009" y="7460"/>
                  </a:cubicBezTo>
                  <a:lnTo>
                    <a:pt x="1984" y="7514"/>
                  </a:lnTo>
                  <a:cubicBezTo>
                    <a:pt x="1924" y="7406"/>
                    <a:pt x="1885" y="7285"/>
                    <a:pt x="1885" y="7124"/>
                  </a:cubicBezTo>
                  <a:cubicBezTo>
                    <a:pt x="1885" y="7070"/>
                    <a:pt x="1860" y="7002"/>
                    <a:pt x="1840" y="6949"/>
                  </a:cubicBezTo>
                  <a:cubicBezTo>
                    <a:pt x="1736" y="6786"/>
                    <a:pt x="1676" y="6504"/>
                    <a:pt x="1612" y="6221"/>
                  </a:cubicBezTo>
                  <a:cubicBezTo>
                    <a:pt x="1533" y="5939"/>
                    <a:pt x="1448" y="5656"/>
                    <a:pt x="1429" y="5211"/>
                  </a:cubicBezTo>
                  <a:cubicBezTo>
                    <a:pt x="1429" y="5386"/>
                    <a:pt x="1409" y="5494"/>
                    <a:pt x="1409" y="5722"/>
                  </a:cubicBezTo>
                  <a:cubicBezTo>
                    <a:pt x="1364" y="5494"/>
                    <a:pt x="1344" y="5319"/>
                    <a:pt x="1324" y="5157"/>
                  </a:cubicBezTo>
                  <a:cubicBezTo>
                    <a:pt x="1324" y="5211"/>
                    <a:pt x="1304" y="5265"/>
                    <a:pt x="1304" y="5386"/>
                  </a:cubicBezTo>
                  <a:cubicBezTo>
                    <a:pt x="1180" y="4982"/>
                    <a:pt x="1161" y="4484"/>
                    <a:pt x="1076" y="4094"/>
                  </a:cubicBezTo>
                  <a:cubicBezTo>
                    <a:pt x="1037" y="4094"/>
                    <a:pt x="1017" y="4094"/>
                    <a:pt x="1017" y="4040"/>
                  </a:cubicBezTo>
                  <a:cubicBezTo>
                    <a:pt x="992" y="3972"/>
                    <a:pt x="972" y="3919"/>
                    <a:pt x="952" y="3865"/>
                  </a:cubicBezTo>
                  <a:lnTo>
                    <a:pt x="932" y="3865"/>
                  </a:lnTo>
                  <a:cubicBezTo>
                    <a:pt x="952" y="3919"/>
                    <a:pt x="952" y="3972"/>
                    <a:pt x="952" y="4040"/>
                  </a:cubicBezTo>
                  <a:cubicBezTo>
                    <a:pt x="952" y="4040"/>
                    <a:pt x="932" y="4040"/>
                    <a:pt x="932" y="4094"/>
                  </a:cubicBezTo>
                  <a:cubicBezTo>
                    <a:pt x="893" y="3865"/>
                    <a:pt x="848" y="3704"/>
                    <a:pt x="808" y="3475"/>
                  </a:cubicBezTo>
                  <a:cubicBezTo>
                    <a:pt x="808" y="3475"/>
                    <a:pt x="828" y="3475"/>
                    <a:pt x="828" y="3420"/>
                  </a:cubicBezTo>
                  <a:cubicBezTo>
                    <a:pt x="808" y="3366"/>
                    <a:pt x="769" y="3299"/>
                    <a:pt x="744" y="3245"/>
                  </a:cubicBezTo>
                  <a:cubicBezTo>
                    <a:pt x="744" y="3137"/>
                    <a:pt x="724" y="3084"/>
                    <a:pt x="724" y="3030"/>
                  </a:cubicBezTo>
                  <a:cubicBezTo>
                    <a:pt x="704" y="2909"/>
                    <a:pt x="665" y="2747"/>
                    <a:pt x="645" y="2626"/>
                  </a:cubicBezTo>
                  <a:cubicBezTo>
                    <a:pt x="600" y="2356"/>
                    <a:pt x="580" y="2127"/>
                    <a:pt x="541" y="1899"/>
                  </a:cubicBezTo>
                  <a:cubicBezTo>
                    <a:pt x="496" y="1562"/>
                    <a:pt x="436" y="1279"/>
                    <a:pt x="352" y="1064"/>
                  </a:cubicBezTo>
                  <a:cubicBezTo>
                    <a:pt x="313" y="889"/>
                    <a:pt x="293" y="674"/>
                    <a:pt x="248" y="499"/>
                  </a:cubicBezTo>
                  <a:lnTo>
                    <a:pt x="188" y="499"/>
                  </a:lnTo>
                  <a:cubicBezTo>
                    <a:pt x="149" y="270"/>
                    <a:pt x="104" y="161"/>
                    <a:pt x="6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21" name="Google Shape;926;p5"/>
            <p:cNvSpPr/>
            <p:nvPr/>
          </p:nvSpPr>
          <p:spPr>
            <a:xfrm>
              <a:off x="286870" y="38"/>
              <a:ext cx="1593883" cy="576424"/>
            </a:xfrm>
            <a:custGeom>
              <a:avLst/>
              <a:gdLst/>
              <a:ahLst/>
              <a:cxnLst>
                <a:cxn ang="0">
                  <a:pos x="wd2" y="hd2"/>
                </a:cxn>
                <a:cxn ang="5400000">
                  <a:pos x="wd2" y="hd2"/>
                </a:cxn>
                <a:cxn ang="10800000">
                  <a:pos x="wd2" y="hd2"/>
                </a:cxn>
                <a:cxn ang="16200000">
                  <a:pos x="wd2" y="hd2"/>
                </a:cxn>
              </a:cxnLst>
              <a:rect l="0" t="0" r="r" b="b"/>
              <a:pathLst>
                <a:path w="21600" h="21600" extrusionOk="0">
                  <a:moveTo>
                    <a:pt x="127" y="0"/>
                  </a:moveTo>
                  <a:cubicBezTo>
                    <a:pt x="106" y="56"/>
                    <a:pt x="61" y="113"/>
                    <a:pt x="20" y="182"/>
                  </a:cubicBezTo>
                  <a:cubicBezTo>
                    <a:pt x="20" y="295"/>
                    <a:pt x="20" y="463"/>
                    <a:pt x="0" y="588"/>
                  </a:cubicBezTo>
                  <a:lnTo>
                    <a:pt x="20" y="532"/>
                  </a:lnTo>
                  <a:cubicBezTo>
                    <a:pt x="61" y="756"/>
                    <a:pt x="106" y="995"/>
                    <a:pt x="147" y="1233"/>
                  </a:cubicBezTo>
                  <a:lnTo>
                    <a:pt x="167" y="1233"/>
                  </a:lnTo>
                  <a:cubicBezTo>
                    <a:pt x="213" y="1401"/>
                    <a:pt x="253" y="1514"/>
                    <a:pt x="273" y="1696"/>
                  </a:cubicBezTo>
                  <a:cubicBezTo>
                    <a:pt x="273" y="1989"/>
                    <a:pt x="314" y="2213"/>
                    <a:pt x="360" y="2452"/>
                  </a:cubicBezTo>
                  <a:cubicBezTo>
                    <a:pt x="380" y="2508"/>
                    <a:pt x="380" y="2634"/>
                    <a:pt x="380" y="2747"/>
                  </a:cubicBezTo>
                  <a:cubicBezTo>
                    <a:pt x="420" y="2986"/>
                    <a:pt x="420" y="3210"/>
                    <a:pt x="466" y="3447"/>
                  </a:cubicBezTo>
                  <a:cubicBezTo>
                    <a:pt x="507" y="3685"/>
                    <a:pt x="547" y="3909"/>
                    <a:pt x="593" y="4148"/>
                  </a:cubicBezTo>
                  <a:cubicBezTo>
                    <a:pt x="674" y="4443"/>
                    <a:pt x="719" y="4793"/>
                    <a:pt x="760" y="5143"/>
                  </a:cubicBezTo>
                  <a:cubicBezTo>
                    <a:pt x="780" y="5255"/>
                    <a:pt x="801" y="5438"/>
                    <a:pt x="821" y="5605"/>
                  </a:cubicBezTo>
                  <a:cubicBezTo>
                    <a:pt x="866" y="5844"/>
                    <a:pt x="887" y="6139"/>
                    <a:pt x="973" y="6307"/>
                  </a:cubicBezTo>
                  <a:cubicBezTo>
                    <a:pt x="1054" y="6489"/>
                    <a:pt x="1120" y="6656"/>
                    <a:pt x="1140" y="6951"/>
                  </a:cubicBezTo>
                  <a:cubicBezTo>
                    <a:pt x="1140" y="7006"/>
                    <a:pt x="1140" y="7006"/>
                    <a:pt x="1160" y="7063"/>
                  </a:cubicBezTo>
                  <a:cubicBezTo>
                    <a:pt x="1226" y="7301"/>
                    <a:pt x="1287" y="7540"/>
                    <a:pt x="1373" y="7764"/>
                  </a:cubicBezTo>
                  <a:cubicBezTo>
                    <a:pt x="1434" y="8002"/>
                    <a:pt x="1480" y="8240"/>
                    <a:pt x="1540" y="8409"/>
                  </a:cubicBezTo>
                  <a:cubicBezTo>
                    <a:pt x="1667" y="8871"/>
                    <a:pt x="1814" y="9291"/>
                    <a:pt x="1941" y="9698"/>
                  </a:cubicBezTo>
                  <a:cubicBezTo>
                    <a:pt x="1961" y="9753"/>
                    <a:pt x="1986" y="9810"/>
                    <a:pt x="2007" y="9810"/>
                  </a:cubicBezTo>
                  <a:cubicBezTo>
                    <a:pt x="2088" y="9922"/>
                    <a:pt x="2154" y="10048"/>
                    <a:pt x="2214" y="10216"/>
                  </a:cubicBezTo>
                  <a:cubicBezTo>
                    <a:pt x="2289" y="10326"/>
                    <a:pt x="2348" y="10466"/>
                    <a:pt x="2416" y="10466"/>
                  </a:cubicBezTo>
                  <a:cubicBezTo>
                    <a:pt x="2426" y="10466"/>
                    <a:pt x="2437" y="10462"/>
                    <a:pt x="2448" y="10454"/>
                  </a:cubicBezTo>
                  <a:cubicBezTo>
                    <a:pt x="2480" y="10420"/>
                    <a:pt x="2512" y="10407"/>
                    <a:pt x="2541" y="10407"/>
                  </a:cubicBezTo>
                  <a:cubicBezTo>
                    <a:pt x="2607" y="10407"/>
                    <a:pt x="2666" y="10472"/>
                    <a:pt x="2722" y="10511"/>
                  </a:cubicBezTo>
                  <a:cubicBezTo>
                    <a:pt x="2747" y="10454"/>
                    <a:pt x="2747" y="10398"/>
                    <a:pt x="2767" y="10398"/>
                  </a:cubicBezTo>
                  <a:lnTo>
                    <a:pt x="2767" y="10160"/>
                  </a:lnTo>
                  <a:cubicBezTo>
                    <a:pt x="2808" y="10160"/>
                    <a:pt x="2848" y="10105"/>
                    <a:pt x="2894" y="10105"/>
                  </a:cubicBezTo>
                  <a:cubicBezTo>
                    <a:pt x="2934" y="9992"/>
                    <a:pt x="2975" y="9866"/>
                    <a:pt x="3000" y="9810"/>
                  </a:cubicBezTo>
                  <a:cubicBezTo>
                    <a:pt x="3102" y="9810"/>
                    <a:pt x="3188" y="9810"/>
                    <a:pt x="3274" y="9753"/>
                  </a:cubicBezTo>
                  <a:cubicBezTo>
                    <a:pt x="3314" y="9753"/>
                    <a:pt x="3380" y="9698"/>
                    <a:pt x="3421" y="9642"/>
                  </a:cubicBezTo>
                  <a:cubicBezTo>
                    <a:pt x="3461" y="9571"/>
                    <a:pt x="3507" y="9571"/>
                    <a:pt x="3568" y="9516"/>
                  </a:cubicBezTo>
                  <a:cubicBezTo>
                    <a:pt x="3654" y="9460"/>
                    <a:pt x="3760" y="9403"/>
                    <a:pt x="3862" y="9347"/>
                  </a:cubicBezTo>
                  <a:cubicBezTo>
                    <a:pt x="4034" y="9291"/>
                    <a:pt x="4181" y="8997"/>
                    <a:pt x="4328" y="8815"/>
                  </a:cubicBezTo>
                  <a:cubicBezTo>
                    <a:pt x="4452" y="8720"/>
                    <a:pt x="4562" y="8575"/>
                    <a:pt x="4697" y="8575"/>
                  </a:cubicBezTo>
                  <a:cubicBezTo>
                    <a:pt x="4722" y="8575"/>
                    <a:pt x="4748" y="8579"/>
                    <a:pt x="4774" y="8591"/>
                  </a:cubicBezTo>
                  <a:cubicBezTo>
                    <a:pt x="4815" y="8591"/>
                    <a:pt x="4855" y="8520"/>
                    <a:pt x="4875" y="8520"/>
                  </a:cubicBezTo>
                  <a:cubicBezTo>
                    <a:pt x="4982" y="8352"/>
                    <a:pt x="5108" y="8409"/>
                    <a:pt x="5215" y="8296"/>
                  </a:cubicBezTo>
                  <a:cubicBezTo>
                    <a:pt x="5215" y="8277"/>
                    <a:pt x="5217" y="8271"/>
                    <a:pt x="5221" y="8271"/>
                  </a:cubicBezTo>
                  <a:cubicBezTo>
                    <a:pt x="5229" y="8271"/>
                    <a:pt x="5242" y="8296"/>
                    <a:pt x="5255" y="8296"/>
                  </a:cubicBezTo>
                  <a:cubicBezTo>
                    <a:pt x="5286" y="8329"/>
                    <a:pt x="5317" y="8342"/>
                    <a:pt x="5347" y="8342"/>
                  </a:cubicBezTo>
                  <a:cubicBezTo>
                    <a:pt x="5420" y="8342"/>
                    <a:pt x="5487" y="8260"/>
                    <a:pt x="5534" y="8170"/>
                  </a:cubicBezTo>
                  <a:cubicBezTo>
                    <a:pt x="5635" y="8057"/>
                    <a:pt x="5722" y="8002"/>
                    <a:pt x="5828" y="7946"/>
                  </a:cubicBezTo>
                  <a:cubicBezTo>
                    <a:pt x="5902" y="7907"/>
                    <a:pt x="5975" y="7836"/>
                    <a:pt x="6054" y="7836"/>
                  </a:cubicBezTo>
                  <a:cubicBezTo>
                    <a:pt x="6090" y="7836"/>
                    <a:pt x="6128" y="7851"/>
                    <a:pt x="6168" y="7890"/>
                  </a:cubicBezTo>
                  <a:cubicBezTo>
                    <a:pt x="6208" y="7890"/>
                    <a:pt x="6249" y="7946"/>
                    <a:pt x="6294" y="7946"/>
                  </a:cubicBezTo>
                  <a:cubicBezTo>
                    <a:pt x="6462" y="7946"/>
                    <a:pt x="6608" y="7946"/>
                    <a:pt x="6755" y="7820"/>
                  </a:cubicBezTo>
                  <a:cubicBezTo>
                    <a:pt x="6801" y="7764"/>
                    <a:pt x="6842" y="7764"/>
                    <a:pt x="6862" y="7596"/>
                  </a:cubicBezTo>
                  <a:cubicBezTo>
                    <a:pt x="6882" y="7651"/>
                    <a:pt x="6903" y="7651"/>
                    <a:pt x="6903" y="7651"/>
                  </a:cubicBezTo>
                  <a:cubicBezTo>
                    <a:pt x="6948" y="7651"/>
                    <a:pt x="6989" y="7596"/>
                    <a:pt x="7029" y="7596"/>
                  </a:cubicBezTo>
                  <a:lnTo>
                    <a:pt x="7282" y="7596"/>
                  </a:lnTo>
                  <a:cubicBezTo>
                    <a:pt x="7369" y="7596"/>
                    <a:pt x="7455" y="7651"/>
                    <a:pt x="7536" y="7707"/>
                  </a:cubicBezTo>
                  <a:cubicBezTo>
                    <a:pt x="7621" y="7770"/>
                    <a:pt x="7710" y="7820"/>
                    <a:pt x="7799" y="7820"/>
                  </a:cubicBezTo>
                  <a:cubicBezTo>
                    <a:pt x="7868" y="7820"/>
                    <a:pt x="7937" y="7788"/>
                    <a:pt x="8002" y="7707"/>
                  </a:cubicBezTo>
                  <a:cubicBezTo>
                    <a:pt x="8031" y="7668"/>
                    <a:pt x="8072" y="7628"/>
                    <a:pt x="8109" y="7628"/>
                  </a:cubicBezTo>
                  <a:cubicBezTo>
                    <a:pt x="8123" y="7628"/>
                    <a:pt x="8137" y="7635"/>
                    <a:pt x="8149" y="7651"/>
                  </a:cubicBezTo>
                  <a:cubicBezTo>
                    <a:pt x="8296" y="7707"/>
                    <a:pt x="8423" y="7820"/>
                    <a:pt x="8550" y="7946"/>
                  </a:cubicBezTo>
                  <a:cubicBezTo>
                    <a:pt x="8595" y="8002"/>
                    <a:pt x="8636" y="8057"/>
                    <a:pt x="8722" y="8170"/>
                  </a:cubicBezTo>
                  <a:cubicBezTo>
                    <a:pt x="8722" y="8170"/>
                    <a:pt x="8731" y="8146"/>
                    <a:pt x="8743" y="8146"/>
                  </a:cubicBezTo>
                  <a:cubicBezTo>
                    <a:pt x="8749" y="8146"/>
                    <a:pt x="8756" y="8151"/>
                    <a:pt x="8763" y="8170"/>
                  </a:cubicBezTo>
                  <a:cubicBezTo>
                    <a:pt x="8849" y="8240"/>
                    <a:pt x="8955" y="8296"/>
                    <a:pt x="9036" y="8352"/>
                  </a:cubicBezTo>
                  <a:cubicBezTo>
                    <a:pt x="9102" y="8352"/>
                    <a:pt x="9143" y="8409"/>
                    <a:pt x="9183" y="8409"/>
                  </a:cubicBezTo>
                  <a:cubicBezTo>
                    <a:pt x="9249" y="8409"/>
                    <a:pt x="9310" y="8409"/>
                    <a:pt x="9376" y="8465"/>
                  </a:cubicBezTo>
                  <a:cubicBezTo>
                    <a:pt x="9482" y="8647"/>
                    <a:pt x="9589" y="8815"/>
                    <a:pt x="9690" y="8997"/>
                  </a:cubicBezTo>
                  <a:cubicBezTo>
                    <a:pt x="9756" y="8997"/>
                    <a:pt x="9817" y="9053"/>
                    <a:pt x="9883" y="9108"/>
                  </a:cubicBezTo>
                  <a:cubicBezTo>
                    <a:pt x="10030" y="9291"/>
                    <a:pt x="10176" y="9460"/>
                    <a:pt x="10323" y="9698"/>
                  </a:cubicBezTo>
                  <a:cubicBezTo>
                    <a:pt x="10410" y="9866"/>
                    <a:pt x="10496" y="10105"/>
                    <a:pt x="10577" y="10216"/>
                  </a:cubicBezTo>
                  <a:cubicBezTo>
                    <a:pt x="10643" y="10342"/>
                    <a:pt x="10704" y="10398"/>
                    <a:pt x="10769" y="10511"/>
                  </a:cubicBezTo>
                  <a:cubicBezTo>
                    <a:pt x="10896" y="10693"/>
                    <a:pt x="11023" y="10917"/>
                    <a:pt x="11150" y="11099"/>
                  </a:cubicBezTo>
                  <a:cubicBezTo>
                    <a:pt x="11150" y="11156"/>
                    <a:pt x="11170" y="11211"/>
                    <a:pt x="11190" y="11267"/>
                  </a:cubicBezTo>
                  <a:cubicBezTo>
                    <a:pt x="11211" y="11267"/>
                    <a:pt x="11256" y="11267"/>
                    <a:pt x="11296" y="11323"/>
                  </a:cubicBezTo>
                  <a:cubicBezTo>
                    <a:pt x="11424" y="11562"/>
                    <a:pt x="11570" y="11744"/>
                    <a:pt x="11677" y="12025"/>
                  </a:cubicBezTo>
                  <a:cubicBezTo>
                    <a:pt x="11742" y="12262"/>
                    <a:pt x="11824" y="12444"/>
                    <a:pt x="11910" y="12613"/>
                  </a:cubicBezTo>
                  <a:cubicBezTo>
                    <a:pt x="11930" y="12613"/>
                    <a:pt x="11951" y="12724"/>
                    <a:pt x="11996" y="12795"/>
                  </a:cubicBezTo>
                  <a:cubicBezTo>
                    <a:pt x="12077" y="13019"/>
                    <a:pt x="12163" y="13313"/>
                    <a:pt x="12270" y="13495"/>
                  </a:cubicBezTo>
                  <a:cubicBezTo>
                    <a:pt x="12376" y="13719"/>
                    <a:pt x="12503" y="13901"/>
                    <a:pt x="12630" y="14070"/>
                  </a:cubicBezTo>
                  <a:cubicBezTo>
                    <a:pt x="12690" y="14127"/>
                    <a:pt x="12777" y="14253"/>
                    <a:pt x="12837" y="14309"/>
                  </a:cubicBezTo>
                  <a:cubicBezTo>
                    <a:pt x="13177" y="14546"/>
                    <a:pt x="13517" y="14715"/>
                    <a:pt x="13851" y="14770"/>
                  </a:cubicBezTo>
                  <a:cubicBezTo>
                    <a:pt x="13957" y="14770"/>
                    <a:pt x="14064" y="14827"/>
                    <a:pt x="14150" y="15009"/>
                  </a:cubicBezTo>
                  <a:cubicBezTo>
                    <a:pt x="14277" y="15178"/>
                    <a:pt x="14378" y="15178"/>
                    <a:pt x="14530" y="15178"/>
                  </a:cubicBezTo>
                  <a:cubicBezTo>
                    <a:pt x="14584" y="15178"/>
                    <a:pt x="14650" y="15127"/>
                    <a:pt x="14719" y="15127"/>
                  </a:cubicBezTo>
                  <a:cubicBezTo>
                    <a:pt x="14753" y="15127"/>
                    <a:pt x="14789" y="15140"/>
                    <a:pt x="14824" y="15178"/>
                  </a:cubicBezTo>
                  <a:cubicBezTo>
                    <a:pt x="14910" y="15247"/>
                    <a:pt x="15037" y="15247"/>
                    <a:pt x="15138" y="15304"/>
                  </a:cubicBezTo>
                  <a:cubicBezTo>
                    <a:pt x="15204" y="15304"/>
                    <a:pt x="15265" y="15360"/>
                    <a:pt x="15331" y="15471"/>
                  </a:cubicBezTo>
                  <a:cubicBezTo>
                    <a:pt x="15392" y="15528"/>
                    <a:pt x="15457" y="15597"/>
                    <a:pt x="15544" y="15710"/>
                  </a:cubicBezTo>
                  <a:cubicBezTo>
                    <a:pt x="15564" y="15710"/>
                    <a:pt x="15584" y="15653"/>
                    <a:pt x="15604" y="15653"/>
                  </a:cubicBezTo>
                  <a:cubicBezTo>
                    <a:pt x="15625" y="15710"/>
                    <a:pt x="15645" y="15710"/>
                    <a:pt x="15670" y="15766"/>
                  </a:cubicBezTo>
                  <a:lnTo>
                    <a:pt x="15670" y="15710"/>
                  </a:lnTo>
                  <a:cubicBezTo>
                    <a:pt x="15711" y="15710"/>
                    <a:pt x="15772" y="15710"/>
                    <a:pt x="15797" y="15766"/>
                  </a:cubicBezTo>
                  <a:cubicBezTo>
                    <a:pt x="15858" y="15821"/>
                    <a:pt x="15899" y="15948"/>
                    <a:pt x="15965" y="16003"/>
                  </a:cubicBezTo>
                  <a:cubicBezTo>
                    <a:pt x="16152" y="16298"/>
                    <a:pt x="16365" y="16355"/>
                    <a:pt x="16598" y="16466"/>
                  </a:cubicBezTo>
                  <a:cubicBezTo>
                    <a:pt x="16704" y="16522"/>
                    <a:pt x="16811" y="16648"/>
                    <a:pt x="16912" y="16705"/>
                  </a:cubicBezTo>
                  <a:cubicBezTo>
                    <a:pt x="16973" y="16744"/>
                    <a:pt x="17034" y="16784"/>
                    <a:pt x="17079" y="16784"/>
                  </a:cubicBezTo>
                  <a:cubicBezTo>
                    <a:pt x="17097" y="16784"/>
                    <a:pt x="17113" y="16777"/>
                    <a:pt x="17125" y="16761"/>
                  </a:cubicBezTo>
                  <a:cubicBezTo>
                    <a:pt x="17292" y="16872"/>
                    <a:pt x="17419" y="17000"/>
                    <a:pt x="17546" y="17111"/>
                  </a:cubicBezTo>
                  <a:cubicBezTo>
                    <a:pt x="17591" y="17167"/>
                    <a:pt x="17612" y="17279"/>
                    <a:pt x="17672" y="17349"/>
                  </a:cubicBezTo>
                  <a:cubicBezTo>
                    <a:pt x="17799" y="17406"/>
                    <a:pt x="17926" y="17461"/>
                    <a:pt x="18052" y="17573"/>
                  </a:cubicBezTo>
                  <a:cubicBezTo>
                    <a:pt x="18205" y="17812"/>
                    <a:pt x="18351" y="18051"/>
                    <a:pt x="18498" y="18275"/>
                  </a:cubicBezTo>
                  <a:cubicBezTo>
                    <a:pt x="18539" y="18330"/>
                    <a:pt x="18585" y="18400"/>
                    <a:pt x="18605" y="18457"/>
                  </a:cubicBezTo>
                  <a:cubicBezTo>
                    <a:pt x="18711" y="18625"/>
                    <a:pt x="18772" y="18750"/>
                    <a:pt x="18858" y="18920"/>
                  </a:cubicBezTo>
                  <a:cubicBezTo>
                    <a:pt x="18899" y="19031"/>
                    <a:pt x="18939" y="19157"/>
                    <a:pt x="18985" y="19269"/>
                  </a:cubicBezTo>
                  <a:cubicBezTo>
                    <a:pt x="19025" y="19326"/>
                    <a:pt x="19066" y="19508"/>
                    <a:pt x="19132" y="19508"/>
                  </a:cubicBezTo>
                  <a:cubicBezTo>
                    <a:pt x="19365" y="19676"/>
                    <a:pt x="19552" y="20026"/>
                    <a:pt x="19786" y="20208"/>
                  </a:cubicBezTo>
                  <a:cubicBezTo>
                    <a:pt x="19786" y="20208"/>
                    <a:pt x="19806" y="20208"/>
                    <a:pt x="19826" y="20153"/>
                  </a:cubicBezTo>
                  <a:cubicBezTo>
                    <a:pt x="19852" y="20320"/>
                    <a:pt x="19892" y="20377"/>
                    <a:pt x="19953" y="20432"/>
                  </a:cubicBezTo>
                  <a:cubicBezTo>
                    <a:pt x="19998" y="20432"/>
                    <a:pt x="20019" y="20503"/>
                    <a:pt x="20060" y="20503"/>
                  </a:cubicBezTo>
                  <a:cubicBezTo>
                    <a:pt x="20166" y="20614"/>
                    <a:pt x="20272" y="20727"/>
                    <a:pt x="20379" y="20783"/>
                  </a:cubicBezTo>
                  <a:cubicBezTo>
                    <a:pt x="20460" y="20853"/>
                    <a:pt x="20526" y="20965"/>
                    <a:pt x="20587" y="21077"/>
                  </a:cubicBezTo>
                  <a:cubicBezTo>
                    <a:pt x="20672" y="21204"/>
                    <a:pt x="20738" y="21372"/>
                    <a:pt x="20840" y="21428"/>
                  </a:cubicBezTo>
                  <a:cubicBezTo>
                    <a:pt x="20916" y="21518"/>
                    <a:pt x="21001" y="21600"/>
                    <a:pt x="21090" y="21600"/>
                  </a:cubicBezTo>
                  <a:cubicBezTo>
                    <a:pt x="21126" y="21600"/>
                    <a:pt x="21163" y="21586"/>
                    <a:pt x="21200" y="21554"/>
                  </a:cubicBezTo>
                  <a:cubicBezTo>
                    <a:pt x="21215" y="21531"/>
                    <a:pt x="21227" y="21522"/>
                    <a:pt x="21239" y="21522"/>
                  </a:cubicBezTo>
                  <a:cubicBezTo>
                    <a:pt x="21261" y="21522"/>
                    <a:pt x="21279" y="21554"/>
                    <a:pt x="21306" y="21554"/>
                  </a:cubicBezTo>
                  <a:cubicBezTo>
                    <a:pt x="21392" y="21372"/>
                    <a:pt x="21499" y="21204"/>
                    <a:pt x="21600" y="21020"/>
                  </a:cubicBezTo>
                  <a:cubicBezTo>
                    <a:pt x="21539" y="20909"/>
                    <a:pt x="21499" y="20853"/>
                    <a:pt x="21453" y="20783"/>
                  </a:cubicBezTo>
                  <a:cubicBezTo>
                    <a:pt x="21372" y="20670"/>
                    <a:pt x="21306" y="20614"/>
                    <a:pt x="21245" y="20614"/>
                  </a:cubicBezTo>
                  <a:cubicBezTo>
                    <a:pt x="21139" y="20503"/>
                    <a:pt x="21033" y="20503"/>
                    <a:pt x="20926" y="20377"/>
                  </a:cubicBezTo>
                  <a:cubicBezTo>
                    <a:pt x="20820" y="20264"/>
                    <a:pt x="20713" y="20208"/>
                    <a:pt x="20612" y="20082"/>
                  </a:cubicBezTo>
                  <a:cubicBezTo>
                    <a:pt x="20506" y="20026"/>
                    <a:pt x="20419" y="19914"/>
                    <a:pt x="20333" y="19801"/>
                  </a:cubicBezTo>
                  <a:cubicBezTo>
                    <a:pt x="20232" y="19676"/>
                    <a:pt x="20105" y="19563"/>
                    <a:pt x="19998" y="19381"/>
                  </a:cubicBezTo>
                  <a:cubicBezTo>
                    <a:pt x="19852" y="19213"/>
                    <a:pt x="19699" y="18920"/>
                    <a:pt x="19552" y="18681"/>
                  </a:cubicBezTo>
                  <a:cubicBezTo>
                    <a:pt x="19471" y="18568"/>
                    <a:pt x="19385" y="18457"/>
                    <a:pt x="19299" y="18330"/>
                  </a:cubicBezTo>
                  <a:cubicBezTo>
                    <a:pt x="19238" y="18275"/>
                    <a:pt x="19152" y="18218"/>
                    <a:pt x="19112" y="18106"/>
                  </a:cubicBezTo>
                  <a:cubicBezTo>
                    <a:pt x="19005" y="17868"/>
                    <a:pt x="18939" y="17630"/>
                    <a:pt x="18838" y="17461"/>
                  </a:cubicBezTo>
                  <a:cubicBezTo>
                    <a:pt x="18838" y="17461"/>
                    <a:pt x="18838" y="17406"/>
                    <a:pt x="18813" y="17406"/>
                  </a:cubicBezTo>
                  <a:cubicBezTo>
                    <a:pt x="18645" y="17167"/>
                    <a:pt x="18458" y="16929"/>
                    <a:pt x="18265" y="16761"/>
                  </a:cubicBezTo>
                  <a:cubicBezTo>
                    <a:pt x="18179" y="16705"/>
                    <a:pt x="18098" y="16705"/>
                    <a:pt x="18032" y="16522"/>
                  </a:cubicBezTo>
                  <a:cubicBezTo>
                    <a:pt x="18032" y="16466"/>
                    <a:pt x="18012" y="16466"/>
                    <a:pt x="17992" y="16466"/>
                  </a:cubicBezTo>
                  <a:cubicBezTo>
                    <a:pt x="17905" y="16355"/>
                    <a:pt x="17824" y="16355"/>
                    <a:pt x="17759" y="16173"/>
                  </a:cubicBezTo>
                  <a:cubicBezTo>
                    <a:pt x="17652" y="16003"/>
                    <a:pt x="17525" y="15821"/>
                    <a:pt x="17399" y="15710"/>
                  </a:cubicBezTo>
                  <a:cubicBezTo>
                    <a:pt x="17252" y="15597"/>
                    <a:pt x="17085" y="15528"/>
                    <a:pt x="16938" y="15360"/>
                  </a:cubicBezTo>
                  <a:cubicBezTo>
                    <a:pt x="16785" y="15247"/>
                    <a:pt x="16639" y="15065"/>
                    <a:pt x="16511" y="14770"/>
                  </a:cubicBezTo>
                  <a:cubicBezTo>
                    <a:pt x="16430" y="14715"/>
                    <a:pt x="16304" y="14659"/>
                    <a:pt x="16218" y="14546"/>
                  </a:cubicBezTo>
                  <a:cubicBezTo>
                    <a:pt x="16112" y="14420"/>
                    <a:pt x="16005" y="14420"/>
                    <a:pt x="15899" y="14309"/>
                  </a:cubicBezTo>
                  <a:cubicBezTo>
                    <a:pt x="15797" y="14196"/>
                    <a:pt x="15691" y="14127"/>
                    <a:pt x="15604" y="14014"/>
                  </a:cubicBezTo>
                  <a:cubicBezTo>
                    <a:pt x="15544" y="13901"/>
                    <a:pt x="15478" y="13901"/>
                    <a:pt x="15438" y="13846"/>
                  </a:cubicBezTo>
                  <a:cubicBezTo>
                    <a:pt x="15331" y="13775"/>
                    <a:pt x="15204" y="13775"/>
                    <a:pt x="15098" y="13664"/>
                  </a:cubicBezTo>
                  <a:cubicBezTo>
                    <a:pt x="15037" y="13551"/>
                    <a:pt x="14951" y="13551"/>
                    <a:pt x="14864" y="13551"/>
                  </a:cubicBezTo>
                  <a:cubicBezTo>
                    <a:pt x="14783" y="13495"/>
                    <a:pt x="14697" y="13495"/>
                    <a:pt x="14611" y="13495"/>
                  </a:cubicBezTo>
                  <a:cubicBezTo>
                    <a:pt x="14571" y="13426"/>
                    <a:pt x="14505" y="13369"/>
                    <a:pt x="14464" y="13369"/>
                  </a:cubicBezTo>
                  <a:cubicBezTo>
                    <a:pt x="14317" y="13313"/>
                    <a:pt x="14191" y="13258"/>
                    <a:pt x="14064" y="13145"/>
                  </a:cubicBezTo>
                  <a:cubicBezTo>
                    <a:pt x="13978" y="13145"/>
                    <a:pt x="13897" y="13019"/>
                    <a:pt x="13831" y="12963"/>
                  </a:cubicBezTo>
                  <a:cubicBezTo>
                    <a:pt x="13704" y="12907"/>
                    <a:pt x="13577" y="12850"/>
                    <a:pt x="13451" y="12724"/>
                  </a:cubicBezTo>
                  <a:cubicBezTo>
                    <a:pt x="13324" y="12613"/>
                    <a:pt x="13197" y="12500"/>
                    <a:pt x="13071" y="12374"/>
                  </a:cubicBezTo>
                  <a:cubicBezTo>
                    <a:pt x="13050" y="12374"/>
                    <a:pt x="13010" y="12318"/>
                    <a:pt x="12964" y="12318"/>
                  </a:cubicBezTo>
                  <a:cubicBezTo>
                    <a:pt x="12903" y="12262"/>
                    <a:pt x="12817" y="12207"/>
                    <a:pt x="12756" y="12150"/>
                  </a:cubicBezTo>
                  <a:cubicBezTo>
                    <a:pt x="12630" y="11912"/>
                    <a:pt x="12478" y="11617"/>
                    <a:pt x="12331" y="11323"/>
                  </a:cubicBezTo>
                  <a:cubicBezTo>
                    <a:pt x="12290" y="11267"/>
                    <a:pt x="12270" y="11099"/>
                    <a:pt x="12224" y="11043"/>
                  </a:cubicBezTo>
                  <a:cubicBezTo>
                    <a:pt x="11971" y="10511"/>
                    <a:pt x="11697" y="10048"/>
                    <a:pt x="11424" y="9642"/>
                  </a:cubicBezTo>
                  <a:cubicBezTo>
                    <a:pt x="11317" y="9460"/>
                    <a:pt x="11236" y="9291"/>
                    <a:pt x="11150" y="9053"/>
                  </a:cubicBezTo>
                  <a:cubicBezTo>
                    <a:pt x="11043" y="8759"/>
                    <a:pt x="10916" y="8520"/>
                    <a:pt x="10769" y="8409"/>
                  </a:cubicBezTo>
                  <a:cubicBezTo>
                    <a:pt x="10622" y="8240"/>
                    <a:pt x="10476" y="8114"/>
                    <a:pt x="10349" y="7890"/>
                  </a:cubicBezTo>
                  <a:cubicBezTo>
                    <a:pt x="10156" y="7596"/>
                    <a:pt x="9943" y="7301"/>
                    <a:pt x="9736" y="7063"/>
                  </a:cubicBezTo>
                  <a:cubicBezTo>
                    <a:pt x="9629" y="6895"/>
                    <a:pt x="9503" y="6839"/>
                    <a:pt x="9396" y="6600"/>
                  </a:cubicBezTo>
                  <a:cubicBezTo>
                    <a:pt x="9356" y="6545"/>
                    <a:pt x="9310" y="6489"/>
                    <a:pt x="9269" y="6489"/>
                  </a:cubicBezTo>
                  <a:cubicBezTo>
                    <a:pt x="9245" y="6496"/>
                    <a:pt x="9221" y="6499"/>
                    <a:pt x="9197" y="6499"/>
                  </a:cubicBezTo>
                  <a:cubicBezTo>
                    <a:pt x="9037" y="6499"/>
                    <a:pt x="8888" y="6356"/>
                    <a:pt x="8742" y="6307"/>
                  </a:cubicBezTo>
                  <a:cubicBezTo>
                    <a:pt x="8616" y="6307"/>
                    <a:pt x="8509" y="6194"/>
                    <a:pt x="8383" y="6139"/>
                  </a:cubicBezTo>
                  <a:cubicBezTo>
                    <a:pt x="8362" y="6068"/>
                    <a:pt x="8296" y="5957"/>
                    <a:pt x="8256" y="5957"/>
                  </a:cubicBezTo>
                  <a:cubicBezTo>
                    <a:pt x="8214" y="5938"/>
                    <a:pt x="8171" y="5931"/>
                    <a:pt x="8129" y="5931"/>
                  </a:cubicBezTo>
                  <a:cubicBezTo>
                    <a:pt x="8045" y="5931"/>
                    <a:pt x="7960" y="5957"/>
                    <a:pt x="7876" y="5957"/>
                  </a:cubicBezTo>
                  <a:cubicBezTo>
                    <a:pt x="7862" y="5957"/>
                    <a:pt x="7858" y="5931"/>
                    <a:pt x="7850" y="5931"/>
                  </a:cubicBezTo>
                  <a:cubicBezTo>
                    <a:pt x="7847" y="5931"/>
                    <a:pt x="7842" y="5938"/>
                    <a:pt x="7835" y="5957"/>
                  </a:cubicBezTo>
                  <a:cubicBezTo>
                    <a:pt x="7796" y="6022"/>
                    <a:pt x="7744" y="6049"/>
                    <a:pt x="7695" y="6049"/>
                  </a:cubicBezTo>
                  <a:cubicBezTo>
                    <a:pt x="7660" y="6049"/>
                    <a:pt x="7627" y="6035"/>
                    <a:pt x="7602" y="6012"/>
                  </a:cubicBezTo>
                  <a:cubicBezTo>
                    <a:pt x="7435" y="5844"/>
                    <a:pt x="7242" y="5900"/>
                    <a:pt x="7075" y="5844"/>
                  </a:cubicBezTo>
                  <a:cubicBezTo>
                    <a:pt x="7054" y="5838"/>
                    <a:pt x="7033" y="5835"/>
                    <a:pt x="7012" y="5835"/>
                  </a:cubicBezTo>
                  <a:cubicBezTo>
                    <a:pt x="6841" y="5835"/>
                    <a:pt x="6674" y="6019"/>
                    <a:pt x="6502" y="6068"/>
                  </a:cubicBezTo>
                  <a:cubicBezTo>
                    <a:pt x="6383" y="6119"/>
                    <a:pt x="6263" y="6160"/>
                    <a:pt x="6149" y="6160"/>
                  </a:cubicBezTo>
                  <a:cubicBezTo>
                    <a:pt x="6104" y="6160"/>
                    <a:pt x="6059" y="6155"/>
                    <a:pt x="6016" y="6139"/>
                  </a:cubicBezTo>
                  <a:cubicBezTo>
                    <a:pt x="5914" y="6139"/>
                    <a:pt x="5828" y="6194"/>
                    <a:pt x="5722" y="6194"/>
                  </a:cubicBezTo>
                  <a:cubicBezTo>
                    <a:pt x="5635" y="6250"/>
                    <a:pt x="5534" y="6307"/>
                    <a:pt x="5428" y="6363"/>
                  </a:cubicBezTo>
                  <a:cubicBezTo>
                    <a:pt x="5382" y="6418"/>
                    <a:pt x="5321" y="6418"/>
                    <a:pt x="5281" y="6418"/>
                  </a:cubicBezTo>
                  <a:cubicBezTo>
                    <a:pt x="5174" y="6545"/>
                    <a:pt x="5068" y="6600"/>
                    <a:pt x="4961" y="6656"/>
                  </a:cubicBezTo>
                  <a:cubicBezTo>
                    <a:pt x="4815" y="6656"/>
                    <a:pt x="4688" y="6769"/>
                    <a:pt x="4541" y="6839"/>
                  </a:cubicBezTo>
                  <a:cubicBezTo>
                    <a:pt x="4394" y="6951"/>
                    <a:pt x="4242" y="7119"/>
                    <a:pt x="4075" y="7188"/>
                  </a:cubicBezTo>
                  <a:cubicBezTo>
                    <a:pt x="3948" y="7245"/>
                    <a:pt x="3801" y="7414"/>
                    <a:pt x="3674" y="7540"/>
                  </a:cubicBezTo>
                  <a:cubicBezTo>
                    <a:pt x="3608" y="7596"/>
                    <a:pt x="3548" y="7651"/>
                    <a:pt x="3461" y="7707"/>
                  </a:cubicBezTo>
                  <a:cubicBezTo>
                    <a:pt x="3335" y="7707"/>
                    <a:pt x="3208" y="7764"/>
                    <a:pt x="3081" y="7890"/>
                  </a:cubicBezTo>
                  <a:cubicBezTo>
                    <a:pt x="2992" y="7969"/>
                    <a:pt x="2902" y="8049"/>
                    <a:pt x="2805" y="8049"/>
                  </a:cubicBezTo>
                  <a:cubicBezTo>
                    <a:pt x="2765" y="8049"/>
                    <a:pt x="2724" y="8034"/>
                    <a:pt x="2681" y="8002"/>
                  </a:cubicBezTo>
                  <a:lnTo>
                    <a:pt x="2575" y="8002"/>
                  </a:lnTo>
                  <a:cubicBezTo>
                    <a:pt x="2501" y="8034"/>
                    <a:pt x="2435" y="8066"/>
                    <a:pt x="2363" y="8066"/>
                  </a:cubicBezTo>
                  <a:cubicBezTo>
                    <a:pt x="2311" y="8066"/>
                    <a:pt x="2257" y="8049"/>
                    <a:pt x="2194" y="8002"/>
                  </a:cubicBezTo>
                  <a:cubicBezTo>
                    <a:pt x="2133" y="7651"/>
                    <a:pt x="1986" y="7469"/>
                    <a:pt x="1901" y="7063"/>
                  </a:cubicBezTo>
                  <a:cubicBezTo>
                    <a:pt x="1880" y="7063"/>
                    <a:pt x="1880" y="7006"/>
                    <a:pt x="1860" y="7006"/>
                  </a:cubicBezTo>
                  <a:cubicBezTo>
                    <a:pt x="1708" y="6656"/>
                    <a:pt x="1627" y="6250"/>
                    <a:pt x="1540" y="5787"/>
                  </a:cubicBezTo>
                  <a:cubicBezTo>
                    <a:pt x="1520" y="5605"/>
                    <a:pt x="1480" y="5438"/>
                    <a:pt x="1434" y="5312"/>
                  </a:cubicBezTo>
                  <a:cubicBezTo>
                    <a:pt x="1328" y="5088"/>
                    <a:pt x="1267" y="4793"/>
                    <a:pt x="1181" y="4443"/>
                  </a:cubicBezTo>
                  <a:cubicBezTo>
                    <a:pt x="1120" y="4204"/>
                    <a:pt x="1100" y="3909"/>
                    <a:pt x="1034" y="3742"/>
                  </a:cubicBezTo>
                  <a:cubicBezTo>
                    <a:pt x="947" y="3503"/>
                    <a:pt x="907" y="3153"/>
                    <a:pt x="866" y="2858"/>
                  </a:cubicBezTo>
                  <a:cubicBezTo>
                    <a:pt x="821" y="2691"/>
                    <a:pt x="801" y="2565"/>
                    <a:pt x="760" y="2452"/>
                  </a:cubicBezTo>
                  <a:cubicBezTo>
                    <a:pt x="694" y="2159"/>
                    <a:pt x="633" y="1807"/>
                    <a:pt x="547" y="1457"/>
                  </a:cubicBezTo>
                  <a:cubicBezTo>
                    <a:pt x="567" y="1457"/>
                    <a:pt x="567" y="1401"/>
                    <a:pt x="567" y="1346"/>
                  </a:cubicBezTo>
                  <a:lnTo>
                    <a:pt x="380" y="813"/>
                  </a:lnTo>
                  <a:lnTo>
                    <a:pt x="380" y="756"/>
                  </a:lnTo>
                  <a:cubicBezTo>
                    <a:pt x="360" y="756"/>
                    <a:pt x="314" y="701"/>
                    <a:pt x="294" y="645"/>
                  </a:cubicBezTo>
                  <a:cubicBezTo>
                    <a:pt x="294" y="588"/>
                    <a:pt x="294" y="532"/>
                    <a:pt x="314" y="532"/>
                  </a:cubicBezTo>
                  <a:lnTo>
                    <a:pt x="127"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22" name="Google Shape;927;p5"/>
            <p:cNvSpPr/>
            <p:nvPr/>
          </p:nvSpPr>
          <p:spPr>
            <a:xfrm>
              <a:off x="150479" y="57644"/>
              <a:ext cx="1756812" cy="662153"/>
            </a:xfrm>
            <a:custGeom>
              <a:avLst/>
              <a:gdLst/>
              <a:ahLst/>
              <a:cxnLst>
                <a:cxn ang="0">
                  <a:pos x="wd2" y="hd2"/>
                </a:cxn>
                <a:cxn ang="5400000">
                  <a:pos x="wd2" y="hd2"/>
                </a:cxn>
                <a:cxn ang="10800000">
                  <a:pos x="wd2" y="hd2"/>
                </a:cxn>
                <a:cxn ang="16200000">
                  <a:pos x="wd2" y="hd2"/>
                </a:cxn>
              </a:cxnLst>
              <a:rect l="0" t="0" r="r" b="b"/>
              <a:pathLst>
                <a:path w="21589" h="21600" extrusionOk="0">
                  <a:moveTo>
                    <a:pt x="7" y="0"/>
                  </a:moveTo>
                  <a:cubicBezTo>
                    <a:pt x="-11" y="206"/>
                    <a:pt x="7" y="305"/>
                    <a:pt x="31" y="463"/>
                  </a:cubicBezTo>
                  <a:cubicBezTo>
                    <a:pt x="49" y="658"/>
                    <a:pt x="67" y="866"/>
                    <a:pt x="104" y="1024"/>
                  </a:cubicBezTo>
                  <a:cubicBezTo>
                    <a:pt x="122" y="1074"/>
                    <a:pt x="145" y="1121"/>
                    <a:pt x="145" y="1220"/>
                  </a:cubicBezTo>
                  <a:cubicBezTo>
                    <a:pt x="122" y="1378"/>
                    <a:pt x="164" y="1524"/>
                    <a:pt x="200" y="1635"/>
                  </a:cubicBezTo>
                  <a:lnTo>
                    <a:pt x="200" y="2135"/>
                  </a:lnTo>
                  <a:cubicBezTo>
                    <a:pt x="219" y="2439"/>
                    <a:pt x="297" y="2696"/>
                    <a:pt x="279" y="3000"/>
                  </a:cubicBezTo>
                  <a:cubicBezTo>
                    <a:pt x="334" y="3099"/>
                    <a:pt x="334" y="3099"/>
                    <a:pt x="315" y="3257"/>
                  </a:cubicBezTo>
                  <a:cubicBezTo>
                    <a:pt x="334" y="3354"/>
                    <a:pt x="334" y="3403"/>
                    <a:pt x="352" y="3513"/>
                  </a:cubicBezTo>
                  <a:cubicBezTo>
                    <a:pt x="449" y="3915"/>
                    <a:pt x="449" y="4428"/>
                    <a:pt x="545" y="4781"/>
                  </a:cubicBezTo>
                  <a:lnTo>
                    <a:pt x="545" y="4880"/>
                  </a:lnTo>
                  <a:cubicBezTo>
                    <a:pt x="582" y="5087"/>
                    <a:pt x="605" y="5294"/>
                    <a:pt x="623" y="5490"/>
                  </a:cubicBezTo>
                  <a:cubicBezTo>
                    <a:pt x="697" y="5844"/>
                    <a:pt x="775" y="6209"/>
                    <a:pt x="835" y="6564"/>
                  </a:cubicBezTo>
                  <a:cubicBezTo>
                    <a:pt x="890" y="6819"/>
                    <a:pt x="950" y="7124"/>
                    <a:pt x="1023" y="7429"/>
                  </a:cubicBezTo>
                  <a:cubicBezTo>
                    <a:pt x="1083" y="7625"/>
                    <a:pt x="1120" y="7880"/>
                    <a:pt x="1180" y="8039"/>
                  </a:cubicBezTo>
                  <a:cubicBezTo>
                    <a:pt x="1253" y="8234"/>
                    <a:pt x="1294" y="8490"/>
                    <a:pt x="1349" y="8747"/>
                  </a:cubicBezTo>
                  <a:cubicBezTo>
                    <a:pt x="1386" y="8954"/>
                    <a:pt x="1428" y="9259"/>
                    <a:pt x="1501" y="9405"/>
                  </a:cubicBezTo>
                  <a:cubicBezTo>
                    <a:pt x="1543" y="9564"/>
                    <a:pt x="1598" y="9710"/>
                    <a:pt x="1657" y="9869"/>
                  </a:cubicBezTo>
                  <a:cubicBezTo>
                    <a:pt x="1731" y="10113"/>
                    <a:pt x="1828" y="10370"/>
                    <a:pt x="1924" y="10674"/>
                  </a:cubicBezTo>
                  <a:cubicBezTo>
                    <a:pt x="2002" y="10882"/>
                    <a:pt x="2076" y="11137"/>
                    <a:pt x="2172" y="11334"/>
                  </a:cubicBezTo>
                  <a:cubicBezTo>
                    <a:pt x="2250" y="11492"/>
                    <a:pt x="2347" y="11699"/>
                    <a:pt x="2443" y="11748"/>
                  </a:cubicBezTo>
                  <a:cubicBezTo>
                    <a:pt x="2517" y="11797"/>
                    <a:pt x="2595" y="11894"/>
                    <a:pt x="2673" y="12004"/>
                  </a:cubicBezTo>
                  <a:cubicBezTo>
                    <a:pt x="2710" y="12052"/>
                    <a:pt x="2747" y="12150"/>
                    <a:pt x="2806" y="12200"/>
                  </a:cubicBezTo>
                  <a:cubicBezTo>
                    <a:pt x="2825" y="12247"/>
                    <a:pt x="2880" y="12247"/>
                    <a:pt x="2903" y="12358"/>
                  </a:cubicBezTo>
                  <a:cubicBezTo>
                    <a:pt x="2977" y="12553"/>
                    <a:pt x="3110" y="12553"/>
                    <a:pt x="3188" y="12712"/>
                  </a:cubicBezTo>
                  <a:cubicBezTo>
                    <a:pt x="3224" y="12761"/>
                    <a:pt x="3266" y="12761"/>
                    <a:pt x="3303" y="12761"/>
                  </a:cubicBezTo>
                  <a:cubicBezTo>
                    <a:pt x="3399" y="12761"/>
                    <a:pt x="3496" y="12761"/>
                    <a:pt x="3592" y="12809"/>
                  </a:cubicBezTo>
                  <a:cubicBezTo>
                    <a:pt x="3647" y="12809"/>
                    <a:pt x="3726" y="12858"/>
                    <a:pt x="3799" y="12858"/>
                  </a:cubicBezTo>
                  <a:cubicBezTo>
                    <a:pt x="3813" y="12878"/>
                    <a:pt x="3826" y="12885"/>
                    <a:pt x="3839" y="12885"/>
                  </a:cubicBezTo>
                  <a:cubicBezTo>
                    <a:pt x="3865" y="12885"/>
                    <a:pt x="3889" y="12858"/>
                    <a:pt x="3914" y="12858"/>
                  </a:cubicBezTo>
                  <a:cubicBezTo>
                    <a:pt x="3955" y="12809"/>
                    <a:pt x="4011" y="12809"/>
                    <a:pt x="4052" y="12809"/>
                  </a:cubicBezTo>
                  <a:cubicBezTo>
                    <a:pt x="4109" y="12809"/>
                    <a:pt x="4167" y="12797"/>
                    <a:pt x="4221" y="12797"/>
                  </a:cubicBezTo>
                  <a:cubicBezTo>
                    <a:pt x="4276" y="12797"/>
                    <a:pt x="4327" y="12809"/>
                    <a:pt x="4373" y="12858"/>
                  </a:cubicBezTo>
                  <a:cubicBezTo>
                    <a:pt x="4381" y="12878"/>
                    <a:pt x="4386" y="12885"/>
                    <a:pt x="4390" y="12885"/>
                  </a:cubicBezTo>
                  <a:cubicBezTo>
                    <a:pt x="4397" y="12885"/>
                    <a:pt x="4397" y="12858"/>
                    <a:pt x="4397" y="12858"/>
                  </a:cubicBezTo>
                  <a:cubicBezTo>
                    <a:pt x="4445" y="12858"/>
                    <a:pt x="4497" y="12836"/>
                    <a:pt x="4542" y="12836"/>
                  </a:cubicBezTo>
                  <a:cubicBezTo>
                    <a:pt x="4564" y="12836"/>
                    <a:pt x="4585" y="12841"/>
                    <a:pt x="4603" y="12858"/>
                  </a:cubicBezTo>
                  <a:cubicBezTo>
                    <a:pt x="4610" y="12877"/>
                    <a:pt x="4618" y="12883"/>
                    <a:pt x="4627" y="12883"/>
                  </a:cubicBezTo>
                  <a:cubicBezTo>
                    <a:pt x="4646" y="12883"/>
                    <a:pt x="4669" y="12844"/>
                    <a:pt x="4681" y="12809"/>
                  </a:cubicBezTo>
                  <a:cubicBezTo>
                    <a:pt x="4760" y="12712"/>
                    <a:pt x="4833" y="12614"/>
                    <a:pt x="4911" y="12614"/>
                  </a:cubicBezTo>
                  <a:cubicBezTo>
                    <a:pt x="4969" y="12583"/>
                    <a:pt x="5021" y="12583"/>
                    <a:pt x="5075" y="12583"/>
                  </a:cubicBezTo>
                  <a:cubicBezTo>
                    <a:pt x="5127" y="12583"/>
                    <a:pt x="5180" y="12583"/>
                    <a:pt x="5238" y="12553"/>
                  </a:cubicBezTo>
                  <a:cubicBezTo>
                    <a:pt x="5293" y="12553"/>
                    <a:pt x="5334" y="12553"/>
                    <a:pt x="5389" y="12504"/>
                  </a:cubicBezTo>
                  <a:cubicBezTo>
                    <a:pt x="5486" y="12455"/>
                    <a:pt x="5600" y="12358"/>
                    <a:pt x="5716" y="12358"/>
                  </a:cubicBezTo>
                  <a:cubicBezTo>
                    <a:pt x="5794" y="12358"/>
                    <a:pt x="5890" y="12247"/>
                    <a:pt x="5927" y="12052"/>
                  </a:cubicBezTo>
                  <a:cubicBezTo>
                    <a:pt x="6005" y="12052"/>
                    <a:pt x="6060" y="12004"/>
                    <a:pt x="6120" y="11943"/>
                  </a:cubicBezTo>
                  <a:cubicBezTo>
                    <a:pt x="6212" y="11894"/>
                    <a:pt x="6308" y="11797"/>
                    <a:pt x="6423" y="11748"/>
                  </a:cubicBezTo>
                  <a:cubicBezTo>
                    <a:pt x="6453" y="11724"/>
                    <a:pt x="6486" y="11724"/>
                    <a:pt x="6520" y="11724"/>
                  </a:cubicBezTo>
                  <a:cubicBezTo>
                    <a:pt x="6553" y="11724"/>
                    <a:pt x="6587" y="11724"/>
                    <a:pt x="6616" y="11699"/>
                  </a:cubicBezTo>
                  <a:cubicBezTo>
                    <a:pt x="6694" y="11589"/>
                    <a:pt x="6768" y="11589"/>
                    <a:pt x="6846" y="11589"/>
                  </a:cubicBezTo>
                  <a:cubicBezTo>
                    <a:pt x="6961" y="11589"/>
                    <a:pt x="7057" y="11589"/>
                    <a:pt x="7154" y="11492"/>
                  </a:cubicBezTo>
                  <a:cubicBezTo>
                    <a:pt x="7246" y="11394"/>
                    <a:pt x="7342" y="11334"/>
                    <a:pt x="7439" y="11285"/>
                  </a:cubicBezTo>
                  <a:lnTo>
                    <a:pt x="7476" y="11285"/>
                  </a:lnTo>
                  <a:cubicBezTo>
                    <a:pt x="7554" y="11334"/>
                    <a:pt x="7632" y="11394"/>
                    <a:pt x="7705" y="11394"/>
                  </a:cubicBezTo>
                  <a:cubicBezTo>
                    <a:pt x="7820" y="11334"/>
                    <a:pt x="7917" y="11235"/>
                    <a:pt x="8013" y="11186"/>
                  </a:cubicBezTo>
                  <a:cubicBezTo>
                    <a:pt x="8087" y="11131"/>
                    <a:pt x="8160" y="11108"/>
                    <a:pt x="8233" y="11108"/>
                  </a:cubicBezTo>
                  <a:cubicBezTo>
                    <a:pt x="8369" y="11108"/>
                    <a:pt x="8502" y="11189"/>
                    <a:pt x="8624" y="11285"/>
                  </a:cubicBezTo>
                  <a:cubicBezTo>
                    <a:pt x="8650" y="11243"/>
                    <a:pt x="8674" y="11228"/>
                    <a:pt x="8700" y="11228"/>
                  </a:cubicBezTo>
                  <a:cubicBezTo>
                    <a:pt x="8735" y="11228"/>
                    <a:pt x="8772" y="11256"/>
                    <a:pt x="8818" y="11285"/>
                  </a:cubicBezTo>
                  <a:cubicBezTo>
                    <a:pt x="8914" y="11285"/>
                    <a:pt x="8992" y="11394"/>
                    <a:pt x="9084" y="11443"/>
                  </a:cubicBezTo>
                  <a:cubicBezTo>
                    <a:pt x="9113" y="11476"/>
                    <a:pt x="9139" y="11534"/>
                    <a:pt x="9165" y="11534"/>
                  </a:cubicBezTo>
                  <a:cubicBezTo>
                    <a:pt x="9176" y="11534"/>
                    <a:pt x="9188" y="11522"/>
                    <a:pt x="9199" y="11492"/>
                  </a:cubicBezTo>
                  <a:cubicBezTo>
                    <a:pt x="9222" y="11492"/>
                    <a:pt x="9259" y="11492"/>
                    <a:pt x="9277" y="11540"/>
                  </a:cubicBezTo>
                  <a:cubicBezTo>
                    <a:pt x="9314" y="11638"/>
                    <a:pt x="9355" y="11638"/>
                    <a:pt x="9410" y="11699"/>
                  </a:cubicBezTo>
                  <a:cubicBezTo>
                    <a:pt x="9429" y="11699"/>
                    <a:pt x="9470" y="11748"/>
                    <a:pt x="9507" y="11797"/>
                  </a:cubicBezTo>
                  <a:cubicBezTo>
                    <a:pt x="9525" y="11846"/>
                    <a:pt x="9544" y="11846"/>
                    <a:pt x="9544" y="11846"/>
                  </a:cubicBezTo>
                  <a:cubicBezTo>
                    <a:pt x="9603" y="11846"/>
                    <a:pt x="9658" y="11894"/>
                    <a:pt x="9718" y="12004"/>
                  </a:cubicBezTo>
                  <a:cubicBezTo>
                    <a:pt x="9851" y="12150"/>
                    <a:pt x="9967" y="12358"/>
                    <a:pt x="10081" y="12553"/>
                  </a:cubicBezTo>
                  <a:cubicBezTo>
                    <a:pt x="10215" y="12761"/>
                    <a:pt x="10330" y="12967"/>
                    <a:pt x="10463" y="13162"/>
                  </a:cubicBezTo>
                  <a:cubicBezTo>
                    <a:pt x="10486" y="13162"/>
                    <a:pt x="10523" y="13162"/>
                    <a:pt x="10541" y="13224"/>
                  </a:cubicBezTo>
                  <a:cubicBezTo>
                    <a:pt x="10559" y="13224"/>
                    <a:pt x="10601" y="13321"/>
                    <a:pt x="10619" y="13321"/>
                  </a:cubicBezTo>
                  <a:cubicBezTo>
                    <a:pt x="10674" y="13321"/>
                    <a:pt x="10693" y="13419"/>
                    <a:pt x="10734" y="13468"/>
                  </a:cubicBezTo>
                  <a:cubicBezTo>
                    <a:pt x="10752" y="13529"/>
                    <a:pt x="10771" y="13529"/>
                    <a:pt x="10789" y="13578"/>
                  </a:cubicBezTo>
                  <a:cubicBezTo>
                    <a:pt x="10849" y="13676"/>
                    <a:pt x="10904" y="13773"/>
                    <a:pt x="10904" y="13931"/>
                  </a:cubicBezTo>
                  <a:cubicBezTo>
                    <a:pt x="10945" y="13980"/>
                    <a:pt x="10982" y="14077"/>
                    <a:pt x="11001" y="14139"/>
                  </a:cubicBezTo>
                  <a:cubicBezTo>
                    <a:pt x="11019" y="14139"/>
                    <a:pt x="11037" y="14188"/>
                    <a:pt x="11037" y="14188"/>
                  </a:cubicBezTo>
                  <a:cubicBezTo>
                    <a:pt x="11152" y="14334"/>
                    <a:pt x="11249" y="14542"/>
                    <a:pt x="11345" y="14749"/>
                  </a:cubicBezTo>
                  <a:cubicBezTo>
                    <a:pt x="11442" y="14992"/>
                    <a:pt x="11520" y="15249"/>
                    <a:pt x="11653" y="15408"/>
                  </a:cubicBezTo>
                  <a:cubicBezTo>
                    <a:pt x="11727" y="15506"/>
                    <a:pt x="11805" y="15603"/>
                    <a:pt x="11883" y="15712"/>
                  </a:cubicBezTo>
                  <a:cubicBezTo>
                    <a:pt x="11920" y="15761"/>
                    <a:pt x="11957" y="15810"/>
                    <a:pt x="11998" y="15860"/>
                  </a:cubicBezTo>
                  <a:cubicBezTo>
                    <a:pt x="12131" y="15969"/>
                    <a:pt x="12264" y="16115"/>
                    <a:pt x="12397" y="16213"/>
                  </a:cubicBezTo>
                  <a:cubicBezTo>
                    <a:pt x="12439" y="16274"/>
                    <a:pt x="12457" y="16323"/>
                    <a:pt x="12494" y="16323"/>
                  </a:cubicBezTo>
                  <a:cubicBezTo>
                    <a:pt x="12531" y="16372"/>
                    <a:pt x="12572" y="16469"/>
                    <a:pt x="12627" y="16469"/>
                  </a:cubicBezTo>
                  <a:cubicBezTo>
                    <a:pt x="12669" y="16469"/>
                    <a:pt x="12724" y="16579"/>
                    <a:pt x="12784" y="16627"/>
                  </a:cubicBezTo>
                  <a:cubicBezTo>
                    <a:pt x="12839" y="16627"/>
                    <a:pt x="12899" y="16676"/>
                    <a:pt x="12954" y="16725"/>
                  </a:cubicBezTo>
                  <a:cubicBezTo>
                    <a:pt x="13129" y="16822"/>
                    <a:pt x="13298" y="16884"/>
                    <a:pt x="13473" y="16981"/>
                  </a:cubicBezTo>
                  <a:cubicBezTo>
                    <a:pt x="13565" y="16981"/>
                    <a:pt x="13643" y="17030"/>
                    <a:pt x="13740" y="17030"/>
                  </a:cubicBezTo>
                  <a:cubicBezTo>
                    <a:pt x="13873" y="17079"/>
                    <a:pt x="14006" y="17079"/>
                    <a:pt x="14121" y="17079"/>
                  </a:cubicBezTo>
                  <a:cubicBezTo>
                    <a:pt x="14181" y="17128"/>
                    <a:pt x="14236" y="17189"/>
                    <a:pt x="14296" y="17238"/>
                  </a:cubicBezTo>
                  <a:cubicBezTo>
                    <a:pt x="14314" y="17238"/>
                    <a:pt x="14314" y="17238"/>
                    <a:pt x="14332" y="17287"/>
                  </a:cubicBezTo>
                  <a:cubicBezTo>
                    <a:pt x="14411" y="17335"/>
                    <a:pt x="14466" y="17384"/>
                    <a:pt x="14544" y="17384"/>
                  </a:cubicBezTo>
                  <a:cubicBezTo>
                    <a:pt x="14599" y="17335"/>
                    <a:pt x="14677" y="17335"/>
                    <a:pt x="14737" y="17287"/>
                  </a:cubicBezTo>
                  <a:cubicBezTo>
                    <a:pt x="14764" y="17272"/>
                    <a:pt x="14793" y="17267"/>
                    <a:pt x="14823" y="17267"/>
                  </a:cubicBezTo>
                  <a:cubicBezTo>
                    <a:pt x="14895" y="17267"/>
                    <a:pt x="14972" y="17301"/>
                    <a:pt x="15040" y="17335"/>
                  </a:cubicBezTo>
                  <a:cubicBezTo>
                    <a:pt x="15119" y="17384"/>
                    <a:pt x="15215" y="17493"/>
                    <a:pt x="15312" y="17493"/>
                  </a:cubicBezTo>
                  <a:cubicBezTo>
                    <a:pt x="15367" y="17542"/>
                    <a:pt x="15426" y="17591"/>
                    <a:pt x="15481" y="17591"/>
                  </a:cubicBezTo>
                  <a:lnTo>
                    <a:pt x="15675" y="17591"/>
                  </a:lnTo>
                  <a:cubicBezTo>
                    <a:pt x="15711" y="17640"/>
                    <a:pt x="15730" y="17737"/>
                    <a:pt x="15748" y="17737"/>
                  </a:cubicBezTo>
                  <a:cubicBezTo>
                    <a:pt x="15808" y="17799"/>
                    <a:pt x="15844" y="17848"/>
                    <a:pt x="15886" y="17848"/>
                  </a:cubicBezTo>
                  <a:cubicBezTo>
                    <a:pt x="15978" y="17848"/>
                    <a:pt x="16074" y="17945"/>
                    <a:pt x="16189" y="17945"/>
                  </a:cubicBezTo>
                  <a:cubicBezTo>
                    <a:pt x="16235" y="17945"/>
                    <a:pt x="16281" y="17937"/>
                    <a:pt x="16326" y="17937"/>
                  </a:cubicBezTo>
                  <a:cubicBezTo>
                    <a:pt x="16393" y="17937"/>
                    <a:pt x="16457" y="17955"/>
                    <a:pt x="16515" y="18043"/>
                  </a:cubicBezTo>
                  <a:cubicBezTo>
                    <a:pt x="16521" y="18063"/>
                    <a:pt x="16528" y="18070"/>
                    <a:pt x="16535" y="18070"/>
                  </a:cubicBezTo>
                  <a:cubicBezTo>
                    <a:pt x="16549" y="18070"/>
                    <a:pt x="16566" y="18043"/>
                    <a:pt x="16594" y="18043"/>
                  </a:cubicBezTo>
                  <a:cubicBezTo>
                    <a:pt x="16612" y="18043"/>
                    <a:pt x="16631" y="18043"/>
                    <a:pt x="16649" y="18104"/>
                  </a:cubicBezTo>
                  <a:cubicBezTo>
                    <a:pt x="16666" y="18145"/>
                    <a:pt x="16686" y="18160"/>
                    <a:pt x="16708" y="18160"/>
                  </a:cubicBezTo>
                  <a:cubicBezTo>
                    <a:pt x="16738" y="18160"/>
                    <a:pt x="16770" y="18133"/>
                    <a:pt x="16805" y="18104"/>
                  </a:cubicBezTo>
                  <a:cubicBezTo>
                    <a:pt x="16860" y="18153"/>
                    <a:pt x="16897" y="18202"/>
                    <a:pt x="16957" y="18250"/>
                  </a:cubicBezTo>
                  <a:cubicBezTo>
                    <a:pt x="17150" y="18408"/>
                    <a:pt x="17320" y="18506"/>
                    <a:pt x="17494" y="18763"/>
                  </a:cubicBezTo>
                  <a:cubicBezTo>
                    <a:pt x="17628" y="18909"/>
                    <a:pt x="17761" y="19068"/>
                    <a:pt x="17876" y="19263"/>
                  </a:cubicBezTo>
                  <a:cubicBezTo>
                    <a:pt x="17954" y="19421"/>
                    <a:pt x="18027" y="19520"/>
                    <a:pt x="18106" y="19567"/>
                  </a:cubicBezTo>
                  <a:cubicBezTo>
                    <a:pt x="18184" y="19678"/>
                    <a:pt x="18276" y="19678"/>
                    <a:pt x="18354" y="19775"/>
                  </a:cubicBezTo>
                  <a:cubicBezTo>
                    <a:pt x="18432" y="19873"/>
                    <a:pt x="18487" y="19934"/>
                    <a:pt x="18565" y="20032"/>
                  </a:cubicBezTo>
                  <a:cubicBezTo>
                    <a:pt x="18643" y="20129"/>
                    <a:pt x="18717" y="20238"/>
                    <a:pt x="18795" y="20287"/>
                  </a:cubicBezTo>
                  <a:cubicBezTo>
                    <a:pt x="18892" y="20385"/>
                    <a:pt x="18988" y="20482"/>
                    <a:pt x="19080" y="20544"/>
                  </a:cubicBezTo>
                  <a:cubicBezTo>
                    <a:pt x="19236" y="20690"/>
                    <a:pt x="19370" y="20849"/>
                    <a:pt x="19521" y="20898"/>
                  </a:cubicBezTo>
                  <a:cubicBezTo>
                    <a:pt x="19599" y="20898"/>
                    <a:pt x="19677" y="20995"/>
                    <a:pt x="19751" y="21093"/>
                  </a:cubicBezTo>
                  <a:cubicBezTo>
                    <a:pt x="19792" y="21153"/>
                    <a:pt x="19848" y="21202"/>
                    <a:pt x="19907" y="21251"/>
                  </a:cubicBezTo>
                  <a:cubicBezTo>
                    <a:pt x="20040" y="21348"/>
                    <a:pt x="20174" y="21397"/>
                    <a:pt x="20307" y="21507"/>
                  </a:cubicBezTo>
                  <a:cubicBezTo>
                    <a:pt x="20385" y="21507"/>
                    <a:pt x="20459" y="21507"/>
                    <a:pt x="20537" y="21556"/>
                  </a:cubicBezTo>
                  <a:cubicBezTo>
                    <a:pt x="20543" y="21540"/>
                    <a:pt x="20549" y="21535"/>
                    <a:pt x="20555" y="21535"/>
                  </a:cubicBezTo>
                  <a:cubicBezTo>
                    <a:pt x="20568" y="21535"/>
                    <a:pt x="20581" y="21556"/>
                    <a:pt x="20597" y="21556"/>
                  </a:cubicBezTo>
                  <a:cubicBezTo>
                    <a:pt x="20627" y="21589"/>
                    <a:pt x="20658" y="21600"/>
                    <a:pt x="20690" y="21600"/>
                  </a:cubicBezTo>
                  <a:cubicBezTo>
                    <a:pt x="20753" y="21600"/>
                    <a:pt x="20817" y="21556"/>
                    <a:pt x="20882" y="21556"/>
                  </a:cubicBezTo>
                  <a:cubicBezTo>
                    <a:pt x="20900" y="21507"/>
                    <a:pt x="20918" y="21507"/>
                    <a:pt x="20941" y="21507"/>
                  </a:cubicBezTo>
                  <a:cubicBezTo>
                    <a:pt x="21033" y="21507"/>
                    <a:pt x="21130" y="21459"/>
                    <a:pt x="21226" y="21459"/>
                  </a:cubicBezTo>
                  <a:cubicBezTo>
                    <a:pt x="21264" y="21523"/>
                    <a:pt x="21305" y="21546"/>
                    <a:pt x="21346" y="21546"/>
                  </a:cubicBezTo>
                  <a:cubicBezTo>
                    <a:pt x="21428" y="21546"/>
                    <a:pt x="21513" y="21459"/>
                    <a:pt x="21589" y="21459"/>
                  </a:cubicBezTo>
                  <a:cubicBezTo>
                    <a:pt x="21575" y="21339"/>
                    <a:pt x="21517" y="21282"/>
                    <a:pt x="21458" y="21282"/>
                  </a:cubicBezTo>
                  <a:cubicBezTo>
                    <a:pt x="21438" y="21282"/>
                    <a:pt x="21419" y="21288"/>
                    <a:pt x="21401" y="21300"/>
                  </a:cubicBezTo>
                  <a:cubicBezTo>
                    <a:pt x="21378" y="21251"/>
                    <a:pt x="21360" y="21251"/>
                    <a:pt x="21341" y="21202"/>
                  </a:cubicBezTo>
                  <a:cubicBezTo>
                    <a:pt x="21323" y="21251"/>
                    <a:pt x="21304" y="21251"/>
                    <a:pt x="21304" y="21300"/>
                  </a:cubicBezTo>
                  <a:cubicBezTo>
                    <a:pt x="21286" y="21251"/>
                    <a:pt x="21263" y="21251"/>
                    <a:pt x="21263" y="21251"/>
                  </a:cubicBezTo>
                  <a:cubicBezTo>
                    <a:pt x="21244" y="21300"/>
                    <a:pt x="21226" y="21300"/>
                    <a:pt x="21208" y="21348"/>
                  </a:cubicBezTo>
                  <a:lnTo>
                    <a:pt x="21208" y="21202"/>
                  </a:lnTo>
                  <a:lnTo>
                    <a:pt x="21189" y="21202"/>
                  </a:lnTo>
                  <a:cubicBezTo>
                    <a:pt x="21171" y="21202"/>
                    <a:pt x="21148" y="21251"/>
                    <a:pt x="21130" y="21251"/>
                  </a:cubicBezTo>
                  <a:cubicBezTo>
                    <a:pt x="21093" y="21251"/>
                    <a:pt x="21075" y="21251"/>
                    <a:pt x="21056" y="21202"/>
                  </a:cubicBezTo>
                  <a:cubicBezTo>
                    <a:pt x="20987" y="21123"/>
                    <a:pt x="20924" y="21110"/>
                    <a:pt x="20861" y="21110"/>
                  </a:cubicBezTo>
                  <a:cubicBezTo>
                    <a:pt x="20834" y="21110"/>
                    <a:pt x="20806" y="21113"/>
                    <a:pt x="20778" y="21113"/>
                  </a:cubicBezTo>
                  <a:cubicBezTo>
                    <a:pt x="20743" y="21113"/>
                    <a:pt x="20707" y="21109"/>
                    <a:pt x="20670" y="21093"/>
                  </a:cubicBezTo>
                  <a:lnTo>
                    <a:pt x="20404" y="21093"/>
                  </a:lnTo>
                  <a:cubicBezTo>
                    <a:pt x="20385" y="21093"/>
                    <a:pt x="20367" y="21093"/>
                    <a:pt x="20367" y="21044"/>
                  </a:cubicBezTo>
                  <a:cubicBezTo>
                    <a:pt x="20331" y="20956"/>
                    <a:pt x="20288" y="20938"/>
                    <a:pt x="20248" y="20938"/>
                  </a:cubicBezTo>
                  <a:cubicBezTo>
                    <a:pt x="20222" y="20938"/>
                    <a:pt x="20196" y="20947"/>
                    <a:pt x="20174" y="20947"/>
                  </a:cubicBezTo>
                  <a:cubicBezTo>
                    <a:pt x="20114" y="20898"/>
                    <a:pt x="20077" y="20739"/>
                    <a:pt x="20040" y="20739"/>
                  </a:cubicBezTo>
                  <a:cubicBezTo>
                    <a:pt x="19944" y="20739"/>
                    <a:pt x="19866" y="20593"/>
                    <a:pt x="19792" y="20544"/>
                  </a:cubicBezTo>
                  <a:cubicBezTo>
                    <a:pt x="19677" y="20433"/>
                    <a:pt x="19581" y="20336"/>
                    <a:pt x="19484" y="20287"/>
                  </a:cubicBezTo>
                  <a:cubicBezTo>
                    <a:pt x="19370" y="20238"/>
                    <a:pt x="19273" y="20129"/>
                    <a:pt x="19195" y="19983"/>
                  </a:cubicBezTo>
                  <a:cubicBezTo>
                    <a:pt x="19158" y="19983"/>
                    <a:pt x="19140" y="19934"/>
                    <a:pt x="19121" y="19873"/>
                  </a:cubicBezTo>
                  <a:cubicBezTo>
                    <a:pt x="19006" y="19775"/>
                    <a:pt x="18910" y="19678"/>
                    <a:pt x="18813" y="19567"/>
                  </a:cubicBezTo>
                  <a:cubicBezTo>
                    <a:pt x="18758" y="19520"/>
                    <a:pt x="18717" y="19470"/>
                    <a:pt x="18662" y="19421"/>
                  </a:cubicBezTo>
                  <a:cubicBezTo>
                    <a:pt x="18643" y="19421"/>
                    <a:pt x="18643" y="19372"/>
                    <a:pt x="18620" y="19372"/>
                  </a:cubicBezTo>
                  <a:cubicBezTo>
                    <a:pt x="18565" y="19323"/>
                    <a:pt x="18528" y="19214"/>
                    <a:pt x="18487" y="19165"/>
                  </a:cubicBezTo>
                  <a:cubicBezTo>
                    <a:pt x="18372" y="19068"/>
                    <a:pt x="18276" y="18909"/>
                    <a:pt x="18161" y="18811"/>
                  </a:cubicBezTo>
                  <a:cubicBezTo>
                    <a:pt x="18069" y="18714"/>
                    <a:pt x="17954" y="18555"/>
                    <a:pt x="17876" y="18250"/>
                  </a:cubicBezTo>
                  <a:cubicBezTo>
                    <a:pt x="17876" y="18202"/>
                    <a:pt x="17839" y="18202"/>
                    <a:pt x="17816" y="18202"/>
                  </a:cubicBezTo>
                  <a:cubicBezTo>
                    <a:pt x="17798" y="18153"/>
                    <a:pt x="17779" y="18153"/>
                    <a:pt x="17761" y="18104"/>
                  </a:cubicBezTo>
                  <a:cubicBezTo>
                    <a:pt x="17701" y="18043"/>
                    <a:pt x="17628" y="17994"/>
                    <a:pt x="17568" y="17945"/>
                  </a:cubicBezTo>
                  <a:cubicBezTo>
                    <a:pt x="17549" y="17896"/>
                    <a:pt x="17531" y="17896"/>
                    <a:pt x="17513" y="17896"/>
                  </a:cubicBezTo>
                  <a:cubicBezTo>
                    <a:pt x="17380" y="17737"/>
                    <a:pt x="17223" y="17640"/>
                    <a:pt x="17090" y="17384"/>
                  </a:cubicBezTo>
                  <a:cubicBezTo>
                    <a:pt x="17071" y="17384"/>
                    <a:pt x="17053" y="17335"/>
                    <a:pt x="17035" y="17335"/>
                  </a:cubicBezTo>
                  <a:cubicBezTo>
                    <a:pt x="16920" y="17335"/>
                    <a:pt x="16805" y="17238"/>
                    <a:pt x="16690" y="17128"/>
                  </a:cubicBezTo>
                  <a:cubicBezTo>
                    <a:pt x="16612" y="17079"/>
                    <a:pt x="16515" y="17079"/>
                    <a:pt x="16438" y="17030"/>
                  </a:cubicBezTo>
                  <a:cubicBezTo>
                    <a:pt x="16304" y="16933"/>
                    <a:pt x="16171" y="16884"/>
                    <a:pt x="16037" y="16775"/>
                  </a:cubicBezTo>
                  <a:cubicBezTo>
                    <a:pt x="15863" y="16676"/>
                    <a:pt x="15693" y="16518"/>
                    <a:pt x="15541" y="16372"/>
                  </a:cubicBezTo>
                  <a:cubicBezTo>
                    <a:pt x="15513" y="16372"/>
                    <a:pt x="15488" y="16393"/>
                    <a:pt x="15463" y="16393"/>
                  </a:cubicBezTo>
                  <a:cubicBezTo>
                    <a:pt x="15451" y="16393"/>
                    <a:pt x="15439" y="16388"/>
                    <a:pt x="15426" y="16372"/>
                  </a:cubicBezTo>
                  <a:cubicBezTo>
                    <a:pt x="15330" y="16274"/>
                    <a:pt x="15233" y="16274"/>
                    <a:pt x="15137" y="16274"/>
                  </a:cubicBezTo>
                  <a:cubicBezTo>
                    <a:pt x="15100" y="16274"/>
                    <a:pt x="15040" y="16274"/>
                    <a:pt x="15022" y="16213"/>
                  </a:cubicBezTo>
                  <a:cubicBezTo>
                    <a:pt x="14973" y="16164"/>
                    <a:pt x="14926" y="16152"/>
                    <a:pt x="14878" y="16152"/>
                  </a:cubicBezTo>
                  <a:cubicBezTo>
                    <a:pt x="14830" y="16152"/>
                    <a:pt x="14783" y="16164"/>
                    <a:pt x="14737" y="16164"/>
                  </a:cubicBezTo>
                  <a:cubicBezTo>
                    <a:pt x="14677" y="16115"/>
                    <a:pt x="14641" y="16066"/>
                    <a:pt x="14599" y="16066"/>
                  </a:cubicBezTo>
                  <a:cubicBezTo>
                    <a:pt x="14575" y="16066"/>
                    <a:pt x="14550" y="16089"/>
                    <a:pt x="14524" y="16089"/>
                  </a:cubicBezTo>
                  <a:cubicBezTo>
                    <a:pt x="14511" y="16089"/>
                    <a:pt x="14498" y="16082"/>
                    <a:pt x="14484" y="16066"/>
                  </a:cubicBezTo>
                  <a:cubicBezTo>
                    <a:pt x="14332" y="16018"/>
                    <a:pt x="14181" y="16115"/>
                    <a:pt x="14066" y="15860"/>
                  </a:cubicBezTo>
                  <a:cubicBezTo>
                    <a:pt x="14047" y="15810"/>
                    <a:pt x="14025" y="15810"/>
                    <a:pt x="14006" y="15810"/>
                  </a:cubicBezTo>
                  <a:cubicBezTo>
                    <a:pt x="13873" y="15761"/>
                    <a:pt x="13740" y="15712"/>
                    <a:pt x="13588" y="15712"/>
                  </a:cubicBezTo>
                  <a:lnTo>
                    <a:pt x="13473" y="15712"/>
                  </a:lnTo>
                  <a:cubicBezTo>
                    <a:pt x="13358" y="15603"/>
                    <a:pt x="13220" y="15506"/>
                    <a:pt x="13105" y="15408"/>
                  </a:cubicBezTo>
                  <a:cubicBezTo>
                    <a:pt x="12972" y="15359"/>
                    <a:pt x="12857" y="15200"/>
                    <a:pt x="12724" y="15151"/>
                  </a:cubicBezTo>
                  <a:cubicBezTo>
                    <a:pt x="12718" y="15135"/>
                    <a:pt x="12709" y="15130"/>
                    <a:pt x="12700" y="15130"/>
                  </a:cubicBezTo>
                  <a:cubicBezTo>
                    <a:pt x="12682" y="15130"/>
                    <a:pt x="12661" y="15151"/>
                    <a:pt x="12646" y="15151"/>
                  </a:cubicBezTo>
                  <a:cubicBezTo>
                    <a:pt x="12554" y="15054"/>
                    <a:pt x="12494" y="14992"/>
                    <a:pt x="12416" y="14945"/>
                  </a:cubicBezTo>
                  <a:cubicBezTo>
                    <a:pt x="12397" y="14945"/>
                    <a:pt x="12361" y="14895"/>
                    <a:pt x="12342" y="14895"/>
                  </a:cubicBezTo>
                  <a:cubicBezTo>
                    <a:pt x="12187" y="14688"/>
                    <a:pt x="12035" y="14542"/>
                    <a:pt x="11920" y="14285"/>
                  </a:cubicBezTo>
                  <a:cubicBezTo>
                    <a:pt x="11823" y="14077"/>
                    <a:pt x="11690" y="13931"/>
                    <a:pt x="11593" y="13724"/>
                  </a:cubicBezTo>
                  <a:cubicBezTo>
                    <a:pt x="11479" y="13578"/>
                    <a:pt x="11382" y="13370"/>
                    <a:pt x="11290" y="13115"/>
                  </a:cubicBezTo>
                  <a:cubicBezTo>
                    <a:pt x="11175" y="12809"/>
                    <a:pt x="11037" y="12614"/>
                    <a:pt x="10885" y="12358"/>
                  </a:cubicBezTo>
                  <a:cubicBezTo>
                    <a:pt x="10789" y="12200"/>
                    <a:pt x="10693" y="12101"/>
                    <a:pt x="10601" y="11943"/>
                  </a:cubicBezTo>
                  <a:lnTo>
                    <a:pt x="10601" y="11797"/>
                  </a:lnTo>
                  <a:cubicBezTo>
                    <a:pt x="10541" y="11699"/>
                    <a:pt x="10504" y="11638"/>
                    <a:pt x="10445" y="11589"/>
                  </a:cubicBezTo>
                  <a:cubicBezTo>
                    <a:pt x="10330" y="11394"/>
                    <a:pt x="10196" y="11235"/>
                    <a:pt x="10081" y="11089"/>
                  </a:cubicBezTo>
                  <a:cubicBezTo>
                    <a:pt x="10003" y="10931"/>
                    <a:pt x="9912" y="10833"/>
                    <a:pt x="9833" y="10723"/>
                  </a:cubicBezTo>
                  <a:cubicBezTo>
                    <a:pt x="9718" y="10577"/>
                    <a:pt x="9622" y="10320"/>
                    <a:pt x="9489" y="10271"/>
                  </a:cubicBezTo>
                  <a:cubicBezTo>
                    <a:pt x="9452" y="10271"/>
                    <a:pt x="9410" y="10222"/>
                    <a:pt x="9355" y="10174"/>
                  </a:cubicBezTo>
                  <a:cubicBezTo>
                    <a:pt x="9277" y="10113"/>
                    <a:pt x="9181" y="10016"/>
                    <a:pt x="9084" y="9918"/>
                  </a:cubicBezTo>
                  <a:cubicBezTo>
                    <a:pt x="9058" y="9987"/>
                    <a:pt x="9032" y="10056"/>
                    <a:pt x="9005" y="10056"/>
                  </a:cubicBezTo>
                  <a:cubicBezTo>
                    <a:pt x="8993" y="10056"/>
                    <a:pt x="8981" y="10044"/>
                    <a:pt x="8969" y="10016"/>
                  </a:cubicBezTo>
                  <a:cubicBezTo>
                    <a:pt x="8925" y="9928"/>
                    <a:pt x="8879" y="9910"/>
                    <a:pt x="8833" y="9910"/>
                  </a:cubicBezTo>
                  <a:cubicBezTo>
                    <a:pt x="8802" y="9910"/>
                    <a:pt x="8771" y="9918"/>
                    <a:pt x="8740" y="9918"/>
                  </a:cubicBezTo>
                  <a:cubicBezTo>
                    <a:pt x="8648" y="9967"/>
                    <a:pt x="8569" y="9967"/>
                    <a:pt x="8473" y="9967"/>
                  </a:cubicBezTo>
                  <a:cubicBezTo>
                    <a:pt x="8448" y="9967"/>
                    <a:pt x="8422" y="9945"/>
                    <a:pt x="8391" y="9945"/>
                  </a:cubicBezTo>
                  <a:cubicBezTo>
                    <a:pt x="8375" y="9945"/>
                    <a:pt x="8358" y="9950"/>
                    <a:pt x="8339" y="9967"/>
                  </a:cubicBezTo>
                  <a:cubicBezTo>
                    <a:pt x="8303" y="9967"/>
                    <a:pt x="8262" y="9918"/>
                    <a:pt x="8243" y="9808"/>
                  </a:cubicBezTo>
                  <a:lnTo>
                    <a:pt x="7977" y="9808"/>
                  </a:lnTo>
                  <a:cubicBezTo>
                    <a:pt x="7898" y="9869"/>
                    <a:pt x="7802" y="9869"/>
                    <a:pt x="7705" y="9918"/>
                  </a:cubicBezTo>
                  <a:cubicBezTo>
                    <a:pt x="7705" y="9918"/>
                    <a:pt x="7687" y="9967"/>
                    <a:pt x="7687" y="10016"/>
                  </a:cubicBezTo>
                  <a:lnTo>
                    <a:pt x="7439" y="10016"/>
                  </a:lnTo>
                  <a:cubicBezTo>
                    <a:pt x="7306" y="10064"/>
                    <a:pt x="7154" y="10064"/>
                    <a:pt x="7039" y="10113"/>
                  </a:cubicBezTo>
                  <a:cubicBezTo>
                    <a:pt x="6943" y="10174"/>
                    <a:pt x="6846" y="10271"/>
                    <a:pt x="6750" y="10320"/>
                  </a:cubicBezTo>
                  <a:cubicBezTo>
                    <a:pt x="6653" y="10370"/>
                    <a:pt x="6579" y="10419"/>
                    <a:pt x="6483" y="10419"/>
                  </a:cubicBezTo>
                  <a:cubicBezTo>
                    <a:pt x="6368" y="10419"/>
                    <a:pt x="6253" y="10528"/>
                    <a:pt x="6157" y="10577"/>
                  </a:cubicBezTo>
                  <a:cubicBezTo>
                    <a:pt x="6042" y="10674"/>
                    <a:pt x="5945" y="10784"/>
                    <a:pt x="5849" y="10833"/>
                  </a:cubicBezTo>
                  <a:cubicBezTo>
                    <a:pt x="5794" y="10882"/>
                    <a:pt x="5734" y="10931"/>
                    <a:pt x="5679" y="10979"/>
                  </a:cubicBezTo>
                  <a:cubicBezTo>
                    <a:pt x="5504" y="11089"/>
                    <a:pt x="5334" y="11186"/>
                    <a:pt x="5159" y="11235"/>
                  </a:cubicBezTo>
                  <a:cubicBezTo>
                    <a:pt x="5063" y="11285"/>
                    <a:pt x="4948" y="11285"/>
                    <a:pt x="4874" y="11492"/>
                  </a:cubicBezTo>
                  <a:cubicBezTo>
                    <a:pt x="4833" y="11492"/>
                    <a:pt x="4796" y="11492"/>
                    <a:pt x="4778" y="11443"/>
                  </a:cubicBezTo>
                  <a:cubicBezTo>
                    <a:pt x="4760" y="11492"/>
                    <a:pt x="4741" y="11540"/>
                    <a:pt x="4741" y="11589"/>
                  </a:cubicBezTo>
                  <a:cubicBezTo>
                    <a:pt x="4644" y="11589"/>
                    <a:pt x="4567" y="11638"/>
                    <a:pt x="4489" y="11638"/>
                  </a:cubicBezTo>
                  <a:cubicBezTo>
                    <a:pt x="4470" y="11589"/>
                    <a:pt x="4470" y="11540"/>
                    <a:pt x="4470" y="11443"/>
                  </a:cubicBezTo>
                  <a:cubicBezTo>
                    <a:pt x="4452" y="11540"/>
                    <a:pt x="4452" y="11589"/>
                    <a:pt x="4433" y="11748"/>
                  </a:cubicBezTo>
                  <a:cubicBezTo>
                    <a:pt x="4415" y="11638"/>
                    <a:pt x="4415" y="11589"/>
                    <a:pt x="4415" y="11540"/>
                  </a:cubicBezTo>
                  <a:cubicBezTo>
                    <a:pt x="4373" y="11589"/>
                    <a:pt x="4355" y="11638"/>
                    <a:pt x="4337" y="11638"/>
                  </a:cubicBezTo>
                  <a:cubicBezTo>
                    <a:pt x="4300" y="11589"/>
                    <a:pt x="4240" y="11589"/>
                    <a:pt x="4185" y="11540"/>
                  </a:cubicBezTo>
                  <a:cubicBezTo>
                    <a:pt x="4107" y="11540"/>
                    <a:pt x="3992" y="11589"/>
                    <a:pt x="3895" y="11589"/>
                  </a:cubicBezTo>
                  <a:cubicBezTo>
                    <a:pt x="3822" y="11638"/>
                    <a:pt x="3726" y="11638"/>
                    <a:pt x="3647" y="11638"/>
                  </a:cubicBezTo>
                  <a:cubicBezTo>
                    <a:pt x="3610" y="11638"/>
                    <a:pt x="3569" y="11638"/>
                    <a:pt x="3533" y="11589"/>
                  </a:cubicBezTo>
                  <a:cubicBezTo>
                    <a:pt x="3436" y="11540"/>
                    <a:pt x="3362" y="11443"/>
                    <a:pt x="3266" y="11443"/>
                  </a:cubicBezTo>
                  <a:cubicBezTo>
                    <a:pt x="3255" y="11449"/>
                    <a:pt x="3245" y="11452"/>
                    <a:pt x="3235" y="11452"/>
                  </a:cubicBezTo>
                  <a:cubicBezTo>
                    <a:pt x="3185" y="11452"/>
                    <a:pt x="3143" y="11380"/>
                    <a:pt x="3102" y="11380"/>
                  </a:cubicBezTo>
                  <a:cubicBezTo>
                    <a:pt x="3093" y="11380"/>
                    <a:pt x="3083" y="11384"/>
                    <a:pt x="3073" y="11394"/>
                  </a:cubicBezTo>
                  <a:cubicBezTo>
                    <a:pt x="2995" y="11186"/>
                    <a:pt x="2921" y="11137"/>
                    <a:pt x="2825" y="11089"/>
                  </a:cubicBezTo>
                  <a:cubicBezTo>
                    <a:pt x="2765" y="11028"/>
                    <a:pt x="2728" y="10931"/>
                    <a:pt x="2692" y="10833"/>
                  </a:cubicBezTo>
                  <a:cubicBezTo>
                    <a:pt x="2650" y="10723"/>
                    <a:pt x="2576" y="10674"/>
                    <a:pt x="2558" y="10577"/>
                  </a:cubicBezTo>
                  <a:cubicBezTo>
                    <a:pt x="2480" y="10271"/>
                    <a:pt x="2365" y="10113"/>
                    <a:pt x="2269" y="9918"/>
                  </a:cubicBezTo>
                  <a:cubicBezTo>
                    <a:pt x="2135" y="9662"/>
                    <a:pt x="2039" y="9356"/>
                    <a:pt x="1924" y="9101"/>
                  </a:cubicBezTo>
                  <a:cubicBezTo>
                    <a:pt x="1905" y="9101"/>
                    <a:pt x="1905" y="9052"/>
                    <a:pt x="1905" y="9052"/>
                  </a:cubicBezTo>
                  <a:cubicBezTo>
                    <a:pt x="1846" y="8795"/>
                    <a:pt x="1809" y="8540"/>
                    <a:pt x="1731" y="8344"/>
                  </a:cubicBezTo>
                  <a:cubicBezTo>
                    <a:pt x="1657" y="7978"/>
                    <a:pt x="1561" y="7674"/>
                    <a:pt x="1446" y="7368"/>
                  </a:cubicBezTo>
                  <a:cubicBezTo>
                    <a:pt x="1331" y="7063"/>
                    <a:pt x="1294" y="6660"/>
                    <a:pt x="1216" y="6307"/>
                  </a:cubicBezTo>
                  <a:cubicBezTo>
                    <a:pt x="1198" y="6258"/>
                    <a:pt x="1180" y="6148"/>
                    <a:pt x="1180" y="6099"/>
                  </a:cubicBezTo>
                  <a:cubicBezTo>
                    <a:pt x="1198" y="5953"/>
                    <a:pt x="1156" y="5844"/>
                    <a:pt x="1138" y="5696"/>
                  </a:cubicBezTo>
                  <a:cubicBezTo>
                    <a:pt x="1120" y="5649"/>
                    <a:pt x="1101" y="5599"/>
                    <a:pt x="1083" y="5538"/>
                  </a:cubicBezTo>
                  <a:cubicBezTo>
                    <a:pt x="1042" y="5294"/>
                    <a:pt x="1005" y="5038"/>
                    <a:pt x="927" y="4880"/>
                  </a:cubicBezTo>
                  <a:cubicBezTo>
                    <a:pt x="908" y="4830"/>
                    <a:pt x="908" y="4830"/>
                    <a:pt x="890" y="4781"/>
                  </a:cubicBezTo>
                  <a:cubicBezTo>
                    <a:pt x="890" y="4684"/>
                    <a:pt x="871" y="4575"/>
                    <a:pt x="853" y="4526"/>
                  </a:cubicBezTo>
                  <a:cubicBezTo>
                    <a:pt x="812" y="4318"/>
                    <a:pt x="794" y="4123"/>
                    <a:pt x="757" y="3965"/>
                  </a:cubicBezTo>
                  <a:cubicBezTo>
                    <a:pt x="738" y="3866"/>
                    <a:pt x="720" y="3708"/>
                    <a:pt x="697" y="3611"/>
                  </a:cubicBezTo>
                  <a:cubicBezTo>
                    <a:pt x="623" y="3099"/>
                    <a:pt x="545" y="2550"/>
                    <a:pt x="490" y="2085"/>
                  </a:cubicBezTo>
                  <a:cubicBezTo>
                    <a:pt x="467" y="1878"/>
                    <a:pt x="449" y="1732"/>
                    <a:pt x="430" y="1573"/>
                  </a:cubicBezTo>
                  <a:cubicBezTo>
                    <a:pt x="430" y="1476"/>
                    <a:pt x="393" y="1427"/>
                    <a:pt x="393" y="1329"/>
                  </a:cubicBezTo>
                  <a:cubicBezTo>
                    <a:pt x="352" y="1024"/>
                    <a:pt x="297" y="768"/>
                    <a:pt x="200" y="561"/>
                  </a:cubicBezTo>
                  <a:cubicBezTo>
                    <a:pt x="182" y="561"/>
                    <a:pt x="182" y="463"/>
                    <a:pt x="164" y="354"/>
                  </a:cubicBezTo>
                  <a:cubicBezTo>
                    <a:pt x="164" y="354"/>
                    <a:pt x="122" y="354"/>
                    <a:pt x="122" y="305"/>
                  </a:cubicBezTo>
                  <a:lnTo>
                    <a:pt x="122" y="109"/>
                  </a:lnTo>
                  <a:cubicBezTo>
                    <a:pt x="86" y="48"/>
                    <a:pt x="49" y="48"/>
                    <a:pt x="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23" name="Google Shape;928;p5"/>
            <p:cNvSpPr/>
            <p:nvPr/>
          </p:nvSpPr>
          <p:spPr>
            <a:xfrm>
              <a:off x="182501" y="45297"/>
              <a:ext cx="1690763" cy="637885"/>
            </a:xfrm>
            <a:custGeom>
              <a:avLst/>
              <a:gdLst/>
              <a:ahLst/>
              <a:cxnLst>
                <a:cxn ang="0">
                  <a:pos x="wd2" y="hd2"/>
                </a:cxn>
                <a:cxn ang="5400000">
                  <a:pos x="wd2" y="hd2"/>
                </a:cxn>
                <a:cxn ang="10800000">
                  <a:pos x="wd2" y="hd2"/>
                </a:cxn>
                <a:cxn ang="16200000">
                  <a:pos x="wd2" y="hd2"/>
                </a:cxn>
              </a:cxnLst>
              <a:rect l="0" t="0" r="r" b="b"/>
              <a:pathLst>
                <a:path w="21600" h="21600" extrusionOk="0">
                  <a:moveTo>
                    <a:pt x="101" y="0"/>
                  </a:moveTo>
                  <a:cubicBezTo>
                    <a:pt x="58" y="0"/>
                    <a:pt x="38" y="51"/>
                    <a:pt x="0" y="101"/>
                  </a:cubicBezTo>
                  <a:cubicBezTo>
                    <a:pt x="19" y="152"/>
                    <a:pt x="19" y="265"/>
                    <a:pt x="38" y="316"/>
                  </a:cubicBezTo>
                  <a:cubicBezTo>
                    <a:pt x="38" y="468"/>
                    <a:pt x="38" y="632"/>
                    <a:pt x="76" y="734"/>
                  </a:cubicBezTo>
                  <a:cubicBezTo>
                    <a:pt x="139" y="899"/>
                    <a:pt x="158" y="1215"/>
                    <a:pt x="220" y="1418"/>
                  </a:cubicBezTo>
                  <a:cubicBezTo>
                    <a:pt x="239" y="1532"/>
                    <a:pt x="239" y="1633"/>
                    <a:pt x="239" y="1798"/>
                  </a:cubicBezTo>
                  <a:cubicBezTo>
                    <a:pt x="258" y="1798"/>
                    <a:pt x="277" y="1849"/>
                    <a:pt x="296" y="1900"/>
                  </a:cubicBezTo>
                  <a:cubicBezTo>
                    <a:pt x="277" y="2318"/>
                    <a:pt x="378" y="2685"/>
                    <a:pt x="378" y="3115"/>
                  </a:cubicBezTo>
                  <a:cubicBezTo>
                    <a:pt x="397" y="3317"/>
                    <a:pt x="459" y="3533"/>
                    <a:pt x="497" y="3748"/>
                  </a:cubicBezTo>
                  <a:cubicBezTo>
                    <a:pt x="516" y="3900"/>
                    <a:pt x="555" y="4064"/>
                    <a:pt x="578" y="4217"/>
                  </a:cubicBezTo>
                  <a:cubicBezTo>
                    <a:pt x="617" y="4533"/>
                    <a:pt x="635" y="4799"/>
                    <a:pt x="674" y="5065"/>
                  </a:cubicBezTo>
                  <a:cubicBezTo>
                    <a:pt x="697" y="5116"/>
                    <a:pt x="697" y="5217"/>
                    <a:pt x="717" y="5281"/>
                  </a:cubicBezTo>
                  <a:cubicBezTo>
                    <a:pt x="736" y="5381"/>
                    <a:pt x="755" y="5534"/>
                    <a:pt x="774" y="5648"/>
                  </a:cubicBezTo>
                  <a:cubicBezTo>
                    <a:pt x="817" y="5850"/>
                    <a:pt x="894" y="6117"/>
                    <a:pt x="937" y="6382"/>
                  </a:cubicBezTo>
                  <a:cubicBezTo>
                    <a:pt x="994" y="6749"/>
                    <a:pt x="1113" y="7016"/>
                    <a:pt x="1133" y="7383"/>
                  </a:cubicBezTo>
                  <a:cubicBezTo>
                    <a:pt x="1133" y="7434"/>
                    <a:pt x="1151" y="7434"/>
                    <a:pt x="1151" y="7434"/>
                  </a:cubicBezTo>
                  <a:cubicBezTo>
                    <a:pt x="1214" y="7648"/>
                    <a:pt x="1271" y="7813"/>
                    <a:pt x="1333" y="8017"/>
                  </a:cubicBezTo>
                  <a:cubicBezTo>
                    <a:pt x="1390" y="8282"/>
                    <a:pt x="1472" y="8446"/>
                    <a:pt x="1472" y="8763"/>
                  </a:cubicBezTo>
                  <a:cubicBezTo>
                    <a:pt x="1510" y="8814"/>
                    <a:pt x="1534" y="8915"/>
                    <a:pt x="1553" y="8965"/>
                  </a:cubicBezTo>
                  <a:cubicBezTo>
                    <a:pt x="1591" y="9130"/>
                    <a:pt x="1610" y="9333"/>
                    <a:pt x="1672" y="9447"/>
                  </a:cubicBezTo>
                  <a:cubicBezTo>
                    <a:pt x="1911" y="10079"/>
                    <a:pt x="2150" y="10713"/>
                    <a:pt x="2389" y="11296"/>
                  </a:cubicBezTo>
                  <a:cubicBezTo>
                    <a:pt x="2408" y="11347"/>
                    <a:pt x="2427" y="11398"/>
                    <a:pt x="2446" y="11398"/>
                  </a:cubicBezTo>
                  <a:cubicBezTo>
                    <a:pt x="2459" y="11391"/>
                    <a:pt x="2471" y="11389"/>
                    <a:pt x="2483" y="11389"/>
                  </a:cubicBezTo>
                  <a:cubicBezTo>
                    <a:pt x="2579" y="11389"/>
                    <a:pt x="2636" y="11561"/>
                    <a:pt x="2705" y="11663"/>
                  </a:cubicBezTo>
                  <a:cubicBezTo>
                    <a:pt x="2767" y="11714"/>
                    <a:pt x="2805" y="11714"/>
                    <a:pt x="2848" y="11765"/>
                  </a:cubicBezTo>
                  <a:cubicBezTo>
                    <a:pt x="2905" y="11865"/>
                    <a:pt x="2967" y="11979"/>
                    <a:pt x="3044" y="12030"/>
                  </a:cubicBezTo>
                  <a:cubicBezTo>
                    <a:pt x="3106" y="12081"/>
                    <a:pt x="3163" y="12081"/>
                    <a:pt x="3225" y="12132"/>
                  </a:cubicBezTo>
                  <a:lnTo>
                    <a:pt x="3464" y="12132"/>
                  </a:lnTo>
                  <a:cubicBezTo>
                    <a:pt x="3603" y="12132"/>
                    <a:pt x="3722" y="12081"/>
                    <a:pt x="3841" y="12081"/>
                  </a:cubicBezTo>
                  <a:cubicBezTo>
                    <a:pt x="3999" y="12081"/>
                    <a:pt x="4162" y="12081"/>
                    <a:pt x="4319" y="12132"/>
                  </a:cubicBezTo>
                  <a:cubicBezTo>
                    <a:pt x="4339" y="12132"/>
                    <a:pt x="4376" y="12081"/>
                    <a:pt x="4401" y="12081"/>
                  </a:cubicBezTo>
                  <a:cubicBezTo>
                    <a:pt x="4458" y="11979"/>
                    <a:pt x="4496" y="11979"/>
                    <a:pt x="4577" y="11979"/>
                  </a:cubicBezTo>
                  <a:cubicBezTo>
                    <a:pt x="4596" y="11979"/>
                    <a:pt x="4639" y="11929"/>
                    <a:pt x="4678" y="11929"/>
                  </a:cubicBezTo>
                  <a:cubicBezTo>
                    <a:pt x="4743" y="11877"/>
                    <a:pt x="4793" y="11801"/>
                    <a:pt x="4843" y="11801"/>
                  </a:cubicBezTo>
                  <a:cubicBezTo>
                    <a:pt x="4855" y="11801"/>
                    <a:pt x="4866" y="11805"/>
                    <a:pt x="4878" y="11814"/>
                  </a:cubicBezTo>
                  <a:cubicBezTo>
                    <a:pt x="4935" y="11814"/>
                    <a:pt x="4974" y="11814"/>
                    <a:pt x="5017" y="11765"/>
                  </a:cubicBezTo>
                  <a:cubicBezTo>
                    <a:pt x="5117" y="11714"/>
                    <a:pt x="5237" y="11663"/>
                    <a:pt x="5332" y="11612"/>
                  </a:cubicBezTo>
                  <a:cubicBezTo>
                    <a:pt x="5375" y="11612"/>
                    <a:pt x="5432" y="11549"/>
                    <a:pt x="5475" y="11498"/>
                  </a:cubicBezTo>
                  <a:cubicBezTo>
                    <a:pt x="5552" y="11398"/>
                    <a:pt x="5633" y="11296"/>
                    <a:pt x="5714" y="11233"/>
                  </a:cubicBezTo>
                  <a:cubicBezTo>
                    <a:pt x="5810" y="11182"/>
                    <a:pt x="5910" y="11131"/>
                    <a:pt x="6010" y="11029"/>
                  </a:cubicBezTo>
                  <a:cubicBezTo>
                    <a:pt x="6081" y="10986"/>
                    <a:pt x="6166" y="10856"/>
                    <a:pt x="6250" y="10856"/>
                  </a:cubicBezTo>
                  <a:cubicBezTo>
                    <a:pt x="6262" y="10856"/>
                    <a:pt x="6275" y="10858"/>
                    <a:pt x="6287" y="10865"/>
                  </a:cubicBezTo>
                  <a:cubicBezTo>
                    <a:pt x="6300" y="10880"/>
                    <a:pt x="6313" y="10886"/>
                    <a:pt x="6324" y="10886"/>
                  </a:cubicBezTo>
                  <a:cubicBezTo>
                    <a:pt x="6352" y="10886"/>
                    <a:pt x="6374" y="10850"/>
                    <a:pt x="6388" y="10815"/>
                  </a:cubicBezTo>
                  <a:cubicBezTo>
                    <a:pt x="6488" y="10815"/>
                    <a:pt x="6569" y="10764"/>
                    <a:pt x="6646" y="10713"/>
                  </a:cubicBezTo>
                  <a:cubicBezTo>
                    <a:pt x="6683" y="10700"/>
                    <a:pt x="6720" y="10697"/>
                    <a:pt x="6756" y="10697"/>
                  </a:cubicBezTo>
                  <a:cubicBezTo>
                    <a:pt x="6786" y="10697"/>
                    <a:pt x="6815" y="10699"/>
                    <a:pt x="6845" y="10699"/>
                  </a:cubicBezTo>
                  <a:cubicBezTo>
                    <a:pt x="6919" y="10699"/>
                    <a:pt x="6993" y="10687"/>
                    <a:pt x="7066" y="10599"/>
                  </a:cubicBezTo>
                  <a:cubicBezTo>
                    <a:pt x="7085" y="10549"/>
                    <a:pt x="7124" y="10549"/>
                    <a:pt x="7167" y="10549"/>
                  </a:cubicBezTo>
                  <a:cubicBezTo>
                    <a:pt x="7243" y="10498"/>
                    <a:pt x="7325" y="10448"/>
                    <a:pt x="7387" y="10448"/>
                  </a:cubicBezTo>
                  <a:cubicBezTo>
                    <a:pt x="7427" y="10462"/>
                    <a:pt x="7466" y="10469"/>
                    <a:pt x="7504" y="10469"/>
                  </a:cubicBezTo>
                  <a:cubicBezTo>
                    <a:pt x="7595" y="10469"/>
                    <a:pt x="7679" y="10432"/>
                    <a:pt x="7764" y="10397"/>
                  </a:cubicBezTo>
                  <a:cubicBezTo>
                    <a:pt x="7841" y="10346"/>
                    <a:pt x="7921" y="10283"/>
                    <a:pt x="8022" y="10232"/>
                  </a:cubicBezTo>
                  <a:cubicBezTo>
                    <a:pt x="8052" y="10222"/>
                    <a:pt x="8081" y="10218"/>
                    <a:pt x="8109" y="10218"/>
                  </a:cubicBezTo>
                  <a:cubicBezTo>
                    <a:pt x="8232" y="10218"/>
                    <a:pt x="8345" y="10295"/>
                    <a:pt x="8462" y="10346"/>
                  </a:cubicBezTo>
                  <a:cubicBezTo>
                    <a:pt x="8512" y="10346"/>
                    <a:pt x="8566" y="10368"/>
                    <a:pt x="8625" y="10368"/>
                  </a:cubicBezTo>
                  <a:cubicBezTo>
                    <a:pt x="8655" y="10368"/>
                    <a:pt x="8686" y="10363"/>
                    <a:pt x="8719" y="10346"/>
                  </a:cubicBezTo>
                  <a:cubicBezTo>
                    <a:pt x="8732" y="10325"/>
                    <a:pt x="8745" y="10317"/>
                    <a:pt x="8758" y="10317"/>
                  </a:cubicBezTo>
                  <a:cubicBezTo>
                    <a:pt x="8784" y="10317"/>
                    <a:pt x="8810" y="10346"/>
                    <a:pt x="8839" y="10346"/>
                  </a:cubicBezTo>
                  <a:cubicBezTo>
                    <a:pt x="8939" y="10397"/>
                    <a:pt x="9035" y="10498"/>
                    <a:pt x="9135" y="10549"/>
                  </a:cubicBezTo>
                  <a:cubicBezTo>
                    <a:pt x="9216" y="10599"/>
                    <a:pt x="9273" y="10599"/>
                    <a:pt x="9336" y="10662"/>
                  </a:cubicBezTo>
                  <a:cubicBezTo>
                    <a:pt x="9402" y="10746"/>
                    <a:pt x="9465" y="10828"/>
                    <a:pt x="9530" y="10828"/>
                  </a:cubicBezTo>
                  <a:cubicBezTo>
                    <a:pt x="9545" y="10828"/>
                    <a:pt x="9560" y="10824"/>
                    <a:pt x="9575" y="10815"/>
                  </a:cubicBezTo>
                  <a:cubicBezTo>
                    <a:pt x="9594" y="10815"/>
                    <a:pt x="9613" y="10865"/>
                    <a:pt x="9656" y="10916"/>
                  </a:cubicBezTo>
                  <a:cubicBezTo>
                    <a:pt x="9713" y="11029"/>
                    <a:pt x="9752" y="11131"/>
                    <a:pt x="9832" y="11182"/>
                  </a:cubicBezTo>
                  <a:cubicBezTo>
                    <a:pt x="9990" y="11296"/>
                    <a:pt x="10110" y="11549"/>
                    <a:pt x="10253" y="11765"/>
                  </a:cubicBezTo>
                  <a:cubicBezTo>
                    <a:pt x="10311" y="11814"/>
                    <a:pt x="10373" y="11865"/>
                    <a:pt x="10430" y="11979"/>
                  </a:cubicBezTo>
                  <a:cubicBezTo>
                    <a:pt x="10468" y="12030"/>
                    <a:pt x="10511" y="12132"/>
                    <a:pt x="10568" y="12246"/>
                  </a:cubicBezTo>
                  <a:cubicBezTo>
                    <a:pt x="10611" y="12348"/>
                    <a:pt x="10669" y="12448"/>
                    <a:pt x="10731" y="12562"/>
                  </a:cubicBezTo>
                  <a:cubicBezTo>
                    <a:pt x="10742" y="12550"/>
                    <a:pt x="10755" y="12543"/>
                    <a:pt x="10768" y="12543"/>
                  </a:cubicBezTo>
                  <a:cubicBezTo>
                    <a:pt x="10820" y="12543"/>
                    <a:pt x="10881" y="12634"/>
                    <a:pt x="10927" y="12715"/>
                  </a:cubicBezTo>
                  <a:cubicBezTo>
                    <a:pt x="10946" y="12764"/>
                    <a:pt x="10970" y="12764"/>
                    <a:pt x="10989" y="12815"/>
                  </a:cubicBezTo>
                  <a:cubicBezTo>
                    <a:pt x="11046" y="12879"/>
                    <a:pt x="11109" y="12980"/>
                    <a:pt x="11147" y="13031"/>
                  </a:cubicBezTo>
                  <a:cubicBezTo>
                    <a:pt x="11228" y="13195"/>
                    <a:pt x="11285" y="13347"/>
                    <a:pt x="11347" y="13512"/>
                  </a:cubicBezTo>
                  <a:cubicBezTo>
                    <a:pt x="11405" y="13614"/>
                    <a:pt x="11448" y="13714"/>
                    <a:pt x="11505" y="13829"/>
                  </a:cubicBezTo>
                  <a:cubicBezTo>
                    <a:pt x="11643" y="14081"/>
                    <a:pt x="11763" y="14399"/>
                    <a:pt x="11882" y="14664"/>
                  </a:cubicBezTo>
                  <a:cubicBezTo>
                    <a:pt x="11982" y="14879"/>
                    <a:pt x="12102" y="15031"/>
                    <a:pt x="12222" y="15146"/>
                  </a:cubicBezTo>
                  <a:cubicBezTo>
                    <a:pt x="12379" y="15349"/>
                    <a:pt x="12523" y="15614"/>
                    <a:pt x="12699" y="15665"/>
                  </a:cubicBezTo>
                  <a:cubicBezTo>
                    <a:pt x="12718" y="15665"/>
                    <a:pt x="12738" y="15665"/>
                    <a:pt x="12761" y="15729"/>
                  </a:cubicBezTo>
                  <a:cubicBezTo>
                    <a:pt x="12838" y="15880"/>
                    <a:pt x="12938" y="15981"/>
                    <a:pt x="13039" y="15981"/>
                  </a:cubicBezTo>
                  <a:cubicBezTo>
                    <a:pt x="13145" y="16038"/>
                    <a:pt x="13236" y="16204"/>
                    <a:pt x="13339" y="16204"/>
                  </a:cubicBezTo>
                  <a:cubicBezTo>
                    <a:pt x="13352" y="16204"/>
                    <a:pt x="13365" y="16202"/>
                    <a:pt x="13378" y="16196"/>
                  </a:cubicBezTo>
                  <a:lnTo>
                    <a:pt x="13397" y="16196"/>
                  </a:lnTo>
                  <a:cubicBezTo>
                    <a:pt x="13574" y="16298"/>
                    <a:pt x="13736" y="16412"/>
                    <a:pt x="13894" y="16463"/>
                  </a:cubicBezTo>
                  <a:lnTo>
                    <a:pt x="13913" y="16514"/>
                  </a:lnTo>
                  <a:cubicBezTo>
                    <a:pt x="13957" y="16466"/>
                    <a:pt x="14001" y="16447"/>
                    <a:pt x="14046" y="16447"/>
                  </a:cubicBezTo>
                  <a:cubicBezTo>
                    <a:pt x="14142" y="16447"/>
                    <a:pt x="14238" y="16530"/>
                    <a:pt x="14333" y="16564"/>
                  </a:cubicBezTo>
                  <a:cubicBezTo>
                    <a:pt x="14352" y="16564"/>
                    <a:pt x="14391" y="16564"/>
                    <a:pt x="14434" y="16614"/>
                  </a:cubicBezTo>
                  <a:cubicBezTo>
                    <a:pt x="14569" y="16779"/>
                    <a:pt x="14708" y="16848"/>
                    <a:pt x="14844" y="16848"/>
                  </a:cubicBezTo>
                  <a:cubicBezTo>
                    <a:pt x="14886" y="16848"/>
                    <a:pt x="14928" y="16842"/>
                    <a:pt x="14968" y="16830"/>
                  </a:cubicBezTo>
                  <a:cubicBezTo>
                    <a:pt x="15050" y="16808"/>
                    <a:pt x="15126" y="16784"/>
                    <a:pt x="15202" y="16784"/>
                  </a:cubicBezTo>
                  <a:cubicBezTo>
                    <a:pt x="15295" y="16784"/>
                    <a:pt x="15387" y="16820"/>
                    <a:pt x="15485" y="16931"/>
                  </a:cubicBezTo>
                  <a:cubicBezTo>
                    <a:pt x="15509" y="16995"/>
                    <a:pt x="15509" y="16995"/>
                    <a:pt x="15528" y="16995"/>
                  </a:cubicBezTo>
                  <a:cubicBezTo>
                    <a:pt x="15628" y="17046"/>
                    <a:pt x="15724" y="17046"/>
                    <a:pt x="15805" y="17095"/>
                  </a:cubicBezTo>
                  <a:cubicBezTo>
                    <a:pt x="15905" y="17146"/>
                    <a:pt x="16006" y="17248"/>
                    <a:pt x="16106" y="17311"/>
                  </a:cubicBezTo>
                  <a:cubicBezTo>
                    <a:pt x="16163" y="17362"/>
                    <a:pt x="16245" y="17462"/>
                    <a:pt x="16321" y="17462"/>
                  </a:cubicBezTo>
                  <a:cubicBezTo>
                    <a:pt x="16483" y="17513"/>
                    <a:pt x="16660" y="17564"/>
                    <a:pt x="16842" y="17628"/>
                  </a:cubicBezTo>
                  <a:cubicBezTo>
                    <a:pt x="16961" y="17678"/>
                    <a:pt x="17081" y="17729"/>
                    <a:pt x="17200" y="17831"/>
                  </a:cubicBezTo>
                  <a:cubicBezTo>
                    <a:pt x="17338" y="17944"/>
                    <a:pt x="17496" y="18096"/>
                    <a:pt x="17659" y="18198"/>
                  </a:cubicBezTo>
                  <a:cubicBezTo>
                    <a:pt x="17797" y="18312"/>
                    <a:pt x="17917" y="18463"/>
                    <a:pt x="18055" y="18628"/>
                  </a:cubicBezTo>
                  <a:cubicBezTo>
                    <a:pt x="18093" y="18679"/>
                    <a:pt x="18112" y="18679"/>
                    <a:pt x="18136" y="18730"/>
                  </a:cubicBezTo>
                  <a:cubicBezTo>
                    <a:pt x="18175" y="18781"/>
                    <a:pt x="18213" y="18894"/>
                    <a:pt x="18232" y="18945"/>
                  </a:cubicBezTo>
                  <a:cubicBezTo>
                    <a:pt x="18313" y="19046"/>
                    <a:pt x="18394" y="19210"/>
                    <a:pt x="18452" y="19312"/>
                  </a:cubicBezTo>
                  <a:cubicBezTo>
                    <a:pt x="18495" y="19362"/>
                    <a:pt x="18533" y="19464"/>
                    <a:pt x="18571" y="19464"/>
                  </a:cubicBezTo>
                  <a:cubicBezTo>
                    <a:pt x="18633" y="19464"/>
                    <a:pt x="18672" y="19578"/>
                    <a:pt x="18734" y="19629"/>
                  </a:cubicBezTo>
                  <a:cubicBezTo>
                    <a:pt x="18752" y="19679"/>
                    <a:pt x="18791" y="19679"/>
                    <a:pt x="18829" y="19730"/>
                  </a:cubicBezTo>
                  <a:cubicBezTo>
                    <a:pt x="18910" y="19844"/>
                    <a:pt x="18992" y="19895"/>
                    <a:pt x="19068" y="19996"/>
                  </a:cubicBezTo>
                  <a:cubicBezTo>
                    <a:pt x="19149" y="20047"/>
                    <a:pt x="19211" y="20160"/>
                    <a:pt x="19288" y="20211"/>
                  </a:cubicBezTo>
                  <a:cubicBezTo>
                    <a:pt x="19527" y="20414"/>
                    <a:pt x="19747" y="20680"/>
                    <a:pt x="19966" y="20895"/>
                  </a:cubicBezTo>
                  <a:cubicBezTo>
                    <a:pt x="20067" y="20945"/>
                    <a:pt x="20143" y="20996"/>
                    <a:pt x="20244" y="21047"/>
                  </a:cubicBezTo>
                  <a:cubicBezTo>
                    <a:pt x="20425" y="21212"/>
                    <a:pt x="20602" y="21426"/>
                    <a:pt x="20802" y="21528"/>
                  </a:cubicBezTo>
                  <a:cubicBezTo>
                    <a:pt x="20903" y="21579"/>
                    <a:pt x="21003" y="21579"/>
                    <a:pt x="21099" y="21579"/>
                  </a:cubicBezTo>
                  <a:lnTo>
                    <a:pt x="21261" y="21579"/>
                  </a:lnTo>
                  <a:cubicBezTo>
                    <a:pt x="21272" y="21593"/>
                    <a:pt x="21284" y="21600"/>
                    <a:pt x="21295" y="21600"/>
                  </a:cubicBezTo>
                  <a:cubicBezTo>
                    <a:pt x="21322" y="21600"/>
                    <a:pt x="21350" y="21563"/>
                    <a:pt x="21381" y="21528"/>
                  </a:cubicBezTo>
                  <a:cubicBezTo>
                    <a:pt x="21399" y="21477"/>
                    <a:pt x="21438" y="21426"/>
                    <a:pt x="21481" y="21426"/>
                  </a:cubicBezTo>
                  <a:cubicBezTo>
                    <a:pt x="21519" y="21426"/>
                    <a:pt x="21557" y="21426"/>
                    <a:pt x="21576" y="21364"/>
                  </a:cubicBezTo>
                  <a:lnTo>
                    <a:pt x="21600" y="21364"/>
                  </a:lnTo>
                  <a:cubicBezTo>
                    <a:pt x="21576" y="21313"/>
                    <a:pt x="21576" y="21262"/>
                    <a:pt x="21557" y="21212"/>
                  </a:cubicBezTo>
                  <a:cubicBezTo>
                    <a:pt x="21538" y="21262"/>
                    <a:pt x="21538" y="21313"/>
                    <a:pt x="21538" y="21313"/>
                  </a:cubicBezTo>
                  <a:cubicBezTo>
                    <a:pt x="21481" y="21262"/>
                    <a:pt x="21419" y="21262"/>
                    <a:pt x="21381" y="21212"/>
                  </a:cubicBezTo>
                  <a:cubicBezTo>
                    <a:pt x="21319" y="21161"/>
                    <a:pt x="21261" y="21110"/>
                    <a:pt x="21218" y="21047"/>
                  </a:cubicBezTo>
                  <a:cubicBezTo>
                    <a:pt x="21180" y="21110"/>
                    <a:pt x="21142" y="21161"/>
                    <a:pt x="21122" y="21161"/>
                  </a:cubicBezTo>
                  <a:cubicBezTo>
                    <a:pt x="20979" y="21110"/>
                    <a:pt x="20860" y="21110"/>
                    <a:pt x="20721" y="20996"/>
                  </a:cubicBezTo>
                  <a:cubicBezTo>
                    <a:pt x="20563" y="20895"/>
                    <a:pt x="20406" y="20680"/>
                    <a:pt x="20244" y="20527"/>
                  </a:cubicBezTo>
                  <a:cubicBezTo>
                    <a:pt x="20186" y="20476"/>
                    <a:pt x="20124" y="20363"/>
                    <a:pt x="20067" y="20363"/>
                  </a:cubicBezTo>
                  <a:cubicBezTo>
                    <a:pt x="19966" y="20363"/>
                    <a:pt x="19904" y="20262"/>
                    <a:pt x="19828" y="20211"/>
                  </a:cubicBezTo>
                  <a:cubicBezTo>
                    <a:pt x="19765" y="20160"/>
                    <a:pt x="19727" y="20047"/>
                    <a:pt x="19665" y="19996"/>
                  </a:cubicBezTo>
                  <a:cubicBezTo>
                    <a:pt x="19589" y="19895"/>
                    <a:pt x="19488" y="19844"/>
                    <a:pt x="19388" y="19679"/>
                  </a:cubicBezTo>
                  <a:cubicBezTo>
                    <a:pt x="19369" y="19629"/>
                    <a:pt x="19331" y="19629"/>
                    <a:pt x="19288" y="19578"/>
                  </a:cubicBezTo>
                  <a:cubicBezTo>
                    <a:pt x="19249" y="19527"/>
                    <a:pt x="19211" y="19464"/>
                    <a:pt x="19149" y="19413"/>
                  </a:cubicBezTo>
                  <a:cubicBezTo>
                    <a:pt x="19011" y="19210"/>
                    <a:pt x="18853" y="18995"/>
                    <a:pt x="18690" y="18781"/>
                  </a:cubicBezTo>
                  <a:cubicBezTo>
                    <a:pt x="18633" y="18730"/>
                    <a:pt x="18571" y="18679"/>
                    <a:pt x="18533" y="18514"/>
                  </a:cubicBezTo>
                  <a:cubicBezTo>
                    <a:pt x="18495" y="18463"/>
                    <a:pt x="18452" y="18363"/>
                    <a:pt x="18413" y="18312"/>
                  </a:cubicBezTo>
                  <a:lnTo>
                    <a:pt x="18413" y="18261"/>
                  </a:lnTo>
                  <a:cubicBezTo>
                    <a:pt x="18175" y="17995"/>
                    <a:pt x="17917" y="17780"/>
                    <a:pt x="17659" y="17513"/>
                  </a:cubicBezTo>
                  <a:cubicBezTo>
                    <a:pt x="17635" y="17513"/>
                    <a:pt x="17615" y="17462"/>
                    <a:pt x="17615" y="17413"/>
                  </a:cubicBezTo>
                  <a:cubicBezTo>
                    <a:pt x="17577" y="17248"/>
                    <a:pt x="17496" y="17197"/>
                    <a:pt x="17420" y="17146"/>
                  </a:cubicBezTo>
                  <a:cubicBezTo>
                    <a:pt x="17300" y="17146"/>
                    <a:pt x="17181" y="17046"/>
                    <a:pt x="17038" y="16931"/>
                  </a:cubicBezTo>
                  <a:cubicBezTo>
                    <a:pt x="16880" y="16830"/>
                    <a:pt x="16741" y="16728"/>
                    <a:pt x="16603" y="16728"/>
                  </a:cubicBezTo>
                  <a:cubicBezTo>
                    <a:pt x="16345" y="16514"/>
                    <a:pt x="16125" y="16247"/>
                    <a:pt x="15886" y="16045"/>
                  </a:cubicBezTo>
                  <a:cubicBezTo>
                    <a:pt x="15867" y="16096"/>
                    <a:pt x="15843" y="16096"/>
                    <a:pt x="15805" y="16096"/>
                  </a:cubicBezTo>
                  <a:cubicBezTo>
                    <a:pt x="15766" y="16045"/>
                    <a:pt x="15724" y="15981"/>
                    <a:pt x="15685" y="15931"/>
                  </a:cubicBezTo>
                  <a:cubicBezTo>
                    <a:pt x="15631" y="15931"/>
                    <a:pt x="15588" y="15908"/>
                    <a:pt x="15541" y="15908"/>
                  </a:cubicBezTo>
                  <a:cubicBezTo>
                    <a:pt x="15517" y="15908"/>
                    <a:pt x="15492" y="15914"/>
                    <a:pt x="15466" y="15931"/>
                  </a:cubicBezTo>
                  <a:cubicBezTo>
                    <a:pt x="15447" y="15931"/>
                    <a:pt x="15408" y="15880"/>
                    <a:pt x="15365" y="15880"/>
                  </a:cubicBezTo>
                  <a:cubicBezTo>
                    <a:pt x="15327" y="15880"/>
                    <a:pt x="15308" y="15829"/>
                    <a:pt x="15270" y="15829"/>
                  </a:cubicBezTo>
                  <a:cubicBezTo>
                    <a:pt x="15088" y="15729"/>
                    <a:pt x="14911" y="15729"/>
                    <a:pt x="14749" y="15665"/>
                  </a:cubicBezTo>
                  <a:cubicBezTo>
                    <a:pt x="14649" y="15614"/>
                    <a:pt x="14553" y="15614"/>
                    <a:pt x="14453" y="15614"/>
                  </a:cubicBezTo>
                  <a:cubicBezTo>
                    <a:pt x="14391" y="15411"/>
                    <a:pt x="14391" y="15411"/>
                    <a:pt x="14233" y="15411"/>
                  </a:cubicBezTo>
                  <a:cubicBezTo>
                    <a:pt x="14171" y="15411"/>
                    <a:pt x="14133" y="15349"/>
                    <a:pt x="14095" y="15349"/>
                  </a:cubicBezTo>
                  <a:cubicBezTo>
                    <a:pt x="13956" y="15349"/>
                    <a:pt x="13793" y="15298"/>
                    <a:pt x="13655" y="15247"/>
                  </a:cubicBezTo>
                  <a:cubicBezTo>
                    <a:pt x="13516" y="15095"/>
                    <a:pt x="13359" y="15031"/>
                    <a:pt x="13215" y="14930"/>
                  </a:cubicBezTo>
                  <a:cubicBezTo>
                    <a:pt x="13089" y="14791"/>
                    <a:pt x="12962" y="14557"/>
                    <a:pt x="12806" y="14557"/>
                  </a:cubicBezTo>
                  <a:cubicBezTo>
                    <a:pt x="12791" y="14557"/>
                    <a:pt x="12777" y="14559"/>
                    <a:pt x="12761" y="14563"/>
                  </a:cubicBezTo>
                  <a:cubicBezTo>
                    <a:pt x="12753" y="14580"/>
                    <a:pt x="12748" y="14586"/>
                    <a:pt x="12744" y="14586"/>
                  </a:cubicBezTo>
                  <a:cubicBezTo>
                    <a:pt x="12736" y="14586"/>
                    <a:pt x="12731" y="14563"/>
                    <a:pt x="12718" y="14563"/>
                  </a:cubicBezTo>
                  <a:cubicBezTo>
                    <a:pt x="12661" y="14461"/>
                    <a:pt x="12580" y="14399"/>
                    <a:pt x="12499" y="14348"/>
                  </a:cubicBezTo>
                  <a:cubicBezTo>
                    <a:pt x="12422" y="14246"/>
                    <a:pt x="12341" y="14081"/>
                    <a:pt x="12260" y="13930"/>
                  </a:cubicBezTo>
                  <a:cubicBezTo>
                    <a:pt x="12222" y="13879"/>
                    <a:pt x="12202" y="13765"/>
                    <a:pt x="12140" y="13714"/>
                  </a:cubicBezTo>
                  <a:cubicBezTo>
                    <a:pt x="12045" y="13563"/>
                    <a:pt x="11925" y="13398"/>
                    <a:pt x="11844" y="13195"/>
                  </a:cubicBezTo>
                  <a:cubicBezTo>
                    <a:pt x="11806" y="13131"/>
                    <a:pt x="11763" y="13031"/>
                    <a:pt x="11725" y="12929"/>
                  </a:cubicBezTo>
                  <a:cubicBezTo>
                    <a:pt x="11663" y="12764"/>
                    <a:pt x="11624" y="12664"/>
                    <a:pt x="11543" y="12562"/>
                  </a:cubicBezTo>
                  <a:cubicBezTo>
                    <a:pt x="11505" y="12499"/>
                    <a:pt x="11467" y="12397"/>
                    <a:pt x="11405" y="12297"/>
                  </a:cubicBezTo>
                  <a:cubicBezTo>
                    <a:pt x="11347" y="12246"/>
                    <a:pt x="11285" y="12081"/>
                    <a:pt x="11228" y="12030"/>
                  </a:cubicBezTo>
                  <a:cubicBezTo>
                    <a:pt x="11109" y="11929"/>
                    <a:pt x="11008" y="11714"/>
                    <a:pt x="10927" y="11398"/>
                  </a:cubicBezTo>
                  <a:cubicBezTo>
                    <a:pt x="10907" y="11398"/>
                    <a:pt x="10869" y="11398"/>
                    <a:pt x="10850" y="11347"/>
                  </a:cubicBezTo>
                  <a:cubicBezTo>
                    <a:pt x="10807" y="11131"/>
                    <a:pt x="10731" y="11080"/>
                    <a:pt x="10669" y="10980"/>
                  </a:cubicBezTo>
                  <a:cubicBezTo>
                    <a:pt x="10468" y="10713"/>
                    <a:pt x="10272" y="10498"/>
                    <a:pt x="10091" y="10232"/>
                  </a:cubicBezTo>
                  <a:cubicBezTo>
                    <a:pt x="9952" y="10079"/>
                    <a:pt x="9832" y="9865"/>
                    <a:pt x="9713" y="9763"/>
                  </a:cubicBezTo>
                  <a:cubicBezTo>
                    <a:pt x="9620" y="9635"/>
                    <a:pt x="9539" y="9515"/>
                    <a:pt x="9443" y="9515"/>
                  </a:cubicBezTo>
                  <a:cubicBezTo>
                    <a:pt x="9415" y="9515"/>
                    <a:pt x="9386" y="9526"/>
                    <a:pt x="9355" y="9548"/>
                  </a:cubicBezTo>
                  <a:cubicBezTo>
                    <a:pt x="9336" y="9447"/>
                    <a:pt x="9317" y="9396"/>
                    <a:pt x="9298" y="9283"/>
                  </a:cubicBezTo>
                  <a:lnTo>
                    <a:pt x="9135" y="9283"/>
                  </a:lnTo>
                  <a:cubicBezTo>
                    <a:pt x="9097" y="9283"/>
                    <a:pt x="9059" y="9232"/>
                    <a:pt x="9016" y="9232"/>
                  </a:cubicBezTo>
                  <a:cubicBezTo>
                    <a:pt x="8977" y="9181"/>
                    <a:pt x="8938" y="9169"/>
                    <a:pt x="8898" y="9169"/>
                  </a:cubicBezTo>
                  <a:cubicBezTo>
                    <a:pt x="8858" y="9169"/>
                    <a:pt x="8818" y="9181"/>
                    <a:pt x="8777" y="9181"/>
                  </a:cubicBezTo>
                  <a:cubicBezTo>
                    <a:pt x="8700" y="9232"/>
                    <a:pt x="8600" y="9232"/>
                    <a:pt x="8500" y="9232"/>
                  </a:cubicBezTo>
                  <a:lnTo>
                    <a:pt x="8223" y="9232"/>
                  </a:lnTo>
                  <a:cubicBezTo>
                    <a:pt x="8122" y="9232"/>
                    <a:pt x="8041" y="9080"/>
                    <a:pt x="7960" y="9080"/>
                  </a:cubicBezTo>
                  <a:cubicBezTo>
                    <a:pt x="7918" y="9110"/>
                    <a:pt x="7879" y="9117"/>
                    <a:pt x="7840" y="9117"/>
                  </a:cubicBezTo>
                  <a:cubicBezTo>
                    <a:pt x="7811" y="9117"/>
                    <a:pt x="7783" y="9113"/>
                    <a:pt x="7755" y="9113"/>
                  </a:cubicBezTo>
                  <a:cubicBezTo>
                    <a:pt x="7696" y="9113"/>
                    <a:pt x="7639" y="9130"/>
                    <a:pt x="7582" y="9232"/>
                  </a:cubicBezTo>
                  <a:cubicBezTo>
                    <a:pt x="7562" y="9219"/>
                    <a:pt x="7541" y="9212"/>
                    <a:pt x="7520" y="9212"/>
                  </a:cubicBezTo>
                  <a:cubicBezTo>
                    <a:pt x="7463" y="9212"/>
                    <a:pt x="7403" y="9259"/>
                    <a:pt x="7343" y="9333"/>
                  </a:cubicBezTo>
                  <a:lnTo>
                    <a:pt x="7286" y="9333"/>
                  </a:lnTo>
                  <a:cubicBezTo>
                    <a:pt x="7167" y="9396"/>
                    <a:pt x="7028" y="9396"/>
                    <a:pt x="6909" y="9447"/>
                  </a:cubicBezTo>
                  <a:cubicBezTo>
                    <a:pt x="6727" y="9447"/>
                    <a:pt x="6589" y="9599"/>
                    <a:pt x="6431" y="9712"/>
                  </a:cubicBezTo>
                  <a:cubicBezTo>
                    <a:pt x="6331" y="9763"/>
                    <a:pt x="6211" y="9814"/>
                    <a:pt x="6111" y="9814"/>
                  </a:cubicBezTo>
                  <a:cubicBezTo>
                    <a:pt x="6010" y="9814"/>
                    <a:pt x="5929" y="9865"/>
                    <a:pt x="5853" y="10030"/>
                  </a:cubicBezTo>
                  <a:cubicBezTo>
                    <a:pt x="5810" y="10030"/>
                    <a:pt x="5771" y="10030"/>
                    <a:pt x="5733" y="10079"/>
                  </a:cubicBezTo>
                  <a:cubicBezTo>
                    <a:pt x="5652" y="10130"/>
                    <a:pt x="5571" y="10181"/>
                    <a:pt x="5494" y="10232"/>
                  </a:cubicBezTo>
                  <a:cubicBezTo>
                    <a:pt x="5413" y="10283"/>
                    <a:pt x="5356" y="10346"/>
                    <a:pt x="5294" y="10397"/>
                  </a:cubicBezTo>
                  <a:cubicBezTo>
                    <a:pt x="5191" y="10440"/>
                    <a:pt x="5103" y="10559"/>
                    <a:pt x="5003" y="10559"/>
                  </a:cubicBezTo>
                  <a:cubicBezTo>
                    <a:pt x="4988" y="10559"/>
                    <a:pt x="4971" y="10556"/>
                    <a:pt x="4955" y="10549"/>
                  </a:cubicBezTo>
                  <a:cubicBezTo>
                    <a:pt x="4935" y="10549"/>
                    <a:pt x="4916" y="10599"/>
                    <a:pt x="4916" y="10599"/>
                  </a:cubicBezTo>
                  <a:cubicBezTo>
                    <a:pt x="4778" y="10662"/>
                    <a:pt x="4658" y="10764"/>
                    <a:pt x="4539" y="10815"/>
                  </a:cubicBezTo>
                  <a:cubicBezTo>
                    <a:pt x="4520" y="10865"/>
                    <a:pt x="4496" y="10916"/>
                    <a:pt x="4477" y="10980"/>
                  </a:cubicBezTo>
                  <a:cubicBezTo>
                    <a:pt x="4433" y="10914"/>
                    <a:pt x="4388" y="10853"/>
                    <a:pt x="4342" y="10853"/>
                  </a:cubicBezTo>
                  <a:cubicBezTo>
                    <a:pt x="4307" y="10853"/>
                    <a:pt x="4272" y="10887"/>
                    <a:pt x="4238" y="10980"/>
                  </a:cubicBezTo>
                  <a:cubicBezTo>
                    <a:pt x="4200" y="10980"/>
                    <a:pt x="4162" y="10916"/>
                    <a:pt x="4119" y="10916"/>
                  </a:cubicBezTo>
                  <a:cubicBezTo>
                    <a:pt x="4088" y="10886"/>
                    <a:pt x="4058" y="10873"/>
                    <a:pt x="4028" y="10873"/>
                  </a:cubicBezTo>
                  <a:cubicBezTo>
                    <a:pt x="3959" y="10873"/>
                    <a:pt x="3892" y="10935"/>
                    <a:pt x="3822" y="10980"/>
                  </a:cubicBezTo>
                  <a:cubicBezTo>
                    <a:pt x="3743" y="10980"/>
                    <a:pt x="3654" y="11002"/>
                    <a:pt x="3569" y="11002"/>
                  </a:cubicBezTo>
                  <a:cubicBezTo>
                    <a:pt x="3527" y="11002"/>
                    <a:pt x="3485" y="10997"/>
                    <a:pt x="3445" y="10980"/>
                  </a:cubicBezTo>
                  <a:cubicBezTo>
                    <a:pt x="3423" y="10947"/>
                    <a:pt x="3398" y="10931"/>
                    <a:pt x="3373" y="10931"/>
                  </a:cubicBezTo>
                  <a:cubicBezTo>
                    <a:pt x="3348" y="10931"/>
                    <a:pt x="3323" y="10947"/>
                    <a:pt x="3301" y="10980"/>
                  </a:cubicBezTo>
                  <a:cubicBezTo>
                    <a:pt x="3285" y="10994"/>
                    <a:pt x="3268" y="10999"/>
                    <a:pt x="3252" y="10999"/>
                  </a:cubicBezTo>
                  <a:cubicBezTo>
                    <a:pt x="3209" y="10999"/>
                    <a:pt x="3166" y="10961"/>
                    <a:pt x="3125" y="10916"/>
                  </a:cubicBezTo>
                  <a:cubicBezTo>
                    <a:pt x="3075" y="10916"/>
                    <a:pt x="3041" y="10786"/>
                    <a:pt x="2987" y="10786"/>
                  </a:cubicBezTo>
                  <a:cubicBezTo>
                    <a:pt x="2974" y="10786"/>
                    <a:pt x="2959" y="10794"/>
                    <a:pt x="2943" y="10815"/>
                  </a:cubicBezTo>
                  <a:cubicBezTo>
                    <a:pt x="2805" y="10549"/>
                    <a:pt x="2609" y="10498"/>
                    <a:pt x="2508" y="10079"/>
                  </a:cubicBezTo>
                  <a:cubicBezTo>
                    <a:pt x="2508" y="10030"/>
                    <a:pt x="2489" y="10030"/>
                    <a:pt x="2489" y="10030"/>
                  </a:cubicBezTo>
                  <a:cubicBezTo>
                    <a:pt x="2408" y="9865"/>
                    <a:pt x="2346" y="9763"/>
                    <a:pt x="2289" y="9650"/>
                  </a:cubicBezTo>
                  <a:cubicBezTo>
                    <a:pt x="2226" y="9498"/>
                    <a:pt x="2150" y="9333"/>
                    <a:pt x="2088" y="9181"/>
                  </a:cubicBezTo>
                  <a:cubicBezTo>
                    <a:pt x="2012" y="9016"/>
                    <a:pt x="1949" y="8864"/>
                    <a:pt x="1911" y="8598"/>
                  </a:cubicBezTo>
                  <a:cubicBezTo>
                    <a:pt x="1892" y="8548"/>
                    <a:pt x="1868" y="8446"/>
                    <a:pt x="1849" y="8384"/>
                  </a:cubicBezTo>
                  <a:cubicBezTo>
                    <a:pt x="1749" y="8017"/>
                    <a:pt x="1653" y="7648"/>
                    <a:pt x="1510" y="7332"/>
                  </a:cubicBezTo>
                  <a:cubicBezTo>
                    <a:pt x="1453" y="7016"/>
                    <a:pt x="1352" y="6749"/>
                    <a:pt x="1314" y="6382"/>
                  </a:cubicBezTo>
                  <a:cubicBezTo>
                    <a:pt x="1314" y="6331"/>
                    <a:pt x="1295" y="6282"/>
                    <a:pt x="1271" y="6231"/>
                  </a:cubicBezTo>
                  <a:cubicBezTo>
                    <a:pt x="1214" y="5699"/>
                    <a:pt x="1113" y="5167"/>
                    <a:pt x="975" y="4749"/>
                  </a:cubicBezTo>
                  <a:cubicBezTo>
                    <a:pt x="937" y="4584"/>
                    <a:pt x="913" y="4432"/>
                    <a:pt x="894" y="4331"/>
                  </a:cubicBezTo>
                  <a:cubicBezTo>
                    <a:pt x="836" y="4064"/>
                    <a:pt x="755" y="3850"/>
                    <a:pt x="736" y="3533"/>
                  </a:cubicBezTo>
                  <a:cubicBezTo>
                    <a:pt x="736" y="3381"/>
                    <a:pt x="697" y="3268"/>
                    <a:pt x="674" y="3115"/>
                  </a:cubicBezTo>
                  <a:cubicBezTo>
                    <a:pt x="655" y="3001"/>
                    <a:pt x="617" y="2900"/>
                    <a:pt x="617" y="2798"/>
                  </a:cubicBezTo>
                  <a:cubicBezTo>
                    <a:pt x="578" y="2532"/>
                    <a:pt x="555" y="2318"/>
                    <a:pt x="535" y="2051"/>
                  </a:cubicBezTo>
                  <a:cubicBezTo>
                    <a:pt x="535" y="2000"/>
                    <a:pt x="516" y="1951"/>
                    <a:pt x="516" y="1900"/>
                  </a:cubicBezTo>
                  <a:cubicBezTo>
                    <a:pt x="459" y="1798"/>
                    <a:pt x="435" y="1735"/>
                    <a:pt x="478" y="1582"/>
                  </a:cubicBezTo>
                  <a:cubicBezTo>
                    <a:pt x="478" y="1582"/>
                    <a:pt x="459" y="1532"/>
                    <a:pt x="459" y="1482"/>
                  </a:cubicBezTo>
                  <a:cubicBezTo>
                    <a:pt x="435" y="1418"/>
                    <a:pt x="416" y="1418"/>
                    <a:pt x="397" y="1368"/>
                  </a:cubicBezTo>
                  <a:cubicBezTo>
                    <a:pt x="397" y="1101"/>
                    <a:pt x="339" y="1001"/>
                    <a:pt x="296" y="785"/>
                  </a:cubicBezTo>
                  <a:cubicBezTo>
                    <a:pt x="277" y="683"/>
                    <a:pt x="220" y="583"/>
                    <a:pt x="177" y="468"/>
                  </a:cubicBezTo>
                  <a:cubicBezTo>
                    <a:pt x="177" y="418"/>
                    <a:pt x="158" y="418"/>
                    <a:pt x="139" y="367"/>
                  </a:cubicBezTo>
                  <a:cubicBezTo>
                    <a:pt x="139" y="265"/>
                    <a:pt x="139" y="216"/>
                    <a:pt x="158" y="152"/>
                  </a:cubicBezTo>
                  <a:cubicBezTo>
                    <a:pt x="139" y="101"/>
                    <a:pt x="120" y="51"/>
                    <a:pt x="10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24" name="Google Shape;929;p5"/>
            <p:cNvSpPr/>
            <p:nvPr/>
          </p:nvSpPr>
          <p:spPr>
            <a:xfrm>
              <a:off x="117666" y="98388"/>
              <a:ext cx="1613497" cy="643248"/>
            </a:xfrm>
            <a:custGeom>
              <a:avLst/>
              <a:gdLst/>
              <a:ahLst/>
              <a:cxnLst>
                <a:cxn ang="0">
                  <a:pos x="wd2" y="hd2"/>
                </a:cxn>
                <a:cxn ang="5400000">
                  <a:pos x="wd2" y="hd2"/>
                </a:cxn>
                <a:cxn ang="10800000">
                  <a:pos x="wd2" y="hd2"/>
                </a:cxn>
                <a:cxn ang="16200000">
                  <a:pos x="wd2" y="hd2"/>
                </a:cxn>
              </a:cxnLst>
              <a:rect l="0" t="0" r="r" b="b"/>
              <a:pathLst>
                <a:path w="21592" h="21600" extrusionOk="0">
                  <a:moveTo>
                    <a:pt x="12" y="0"/>
                  </a:moveTo>
                  <a:cubicBezTo>
                    <a:pt x="-8" y="201"/>
                    <a:pt x="-8" y="364"/>
                    <a:pt x="52" y="679"/>
                  </a:cubicBezTo>
                  <a:cubicBezTo>
                    <a:pt x="72" y="728"/>
                    <a:pt x="97" y="728"/>
                    <a:pt x="117" y="779"/>
                  </a:cubicBezTo>
                  <a:cubicBezTo>
                    <a:pt x="117" y="829"/>
                    <a:pt x="97" y="880"/>
                    <a:pt x="97" y="942"/>
                  </a:cubicBezTo>
                  <a:cubicBezTo>
                    <a:pt x="97" y="992"/>
                    <a:pt x="117" y="1043"/>
                    <a:pt x="137" y="1143"/>
                  </a:cubicBezTo>
                  <a:cubicBezTo>
                    <a:pt x="117" y="1193"/>
                    <a:pt x="117" y="1257"/>
                    <a:pt x="117" y="1257"/>
                  </a:cubicBezTo>
                  <a:cubicBezTo>
                    <a:pt x="137" y="1507"/>
                    <a:pt x="177" y="1771"/>
                    <a:pt x="197" y="1985"/>
                  </a:cubicBezTo>
                  <a:cubicBezTo>
                    <a:pt x="137" y="2035"/>
                    <a:pt x="137" y="2199"/>
                    <a:pt x="157" y="2298"/>
                  </a:cubicBezTo>
                  <a:cubicBezTo>
                    <a:pt x="177" y="2512"/>
                    <a:pt x="222" y="2763"/>
                    <a:pt x="262" y="2976"/>
                  </a:cubicBezTo>
                  <a:cubicBezTo>
                    <a:pt x="282" y="3190"/>
                    <a:pt x="322" y="3454"/>
                    <a:pt x="347" y="3655"/>
                  </a:cubicBezTo>
                  <a:cubicBezTo>
                    <a:pt x="387" y="3968"/>
                    <a:pt x="408" y="4233"/>
                    <a:pt x="427" y="4546"/>
                  </a:cubicBezTo>
                  <a:cubicBezTo>
                    <a:pt x="427" y="4597"/>
                    <a:pt x="473" y="4597"/>
                    <a:pt x="492" y="4647"/>
                  </a:cubicBezTo>
                  <a:cubicBezTo>
                    <a:pt x="447" y="4910"/>
                    <a:pt x="512" y="5023"/>
                    <a:pt x="553" y="5124"/>
                  </a:cubicBezTo>
                  <a:cubicBezTo>
                    <a:pt x="598" y="5274"/>
                    <a:pt x="637" y="5438"/>
                    <a:pt x="658" y="5651"/>
                  </a:cubicBezTo>
                  <a:cubicBezTo>
                    <a:pt x="658" y="5651"/>
                    <a:pt x="678" y="5752"/>
                    <a:pt x="678" y="5852"/>
                  </a:cubicBezTo>
                  <a:cubicBezTo>
                    <a:pt x="698" y="5802"/>
                    <a:pt x="698" y="5802"/>
                    <a:pt x="743" y="5802"/>
                  </a:cubicBezTo>
                  <a:cubicBezTo>
                    <a:pt x="698" y="5903"/>
                    <a:pt x="698" y="6015"/>
                    <a:pt x="723" y="6167"/>
                  </a:cubicBezTo>
                  <a:cubicBezTo>
                    <a:pt x="782" y="6430"/>
                    <a:pt x="823" y="6694"/>
                    <a:pt x="888" y="7008"/>
                  </a:cubicBezTo>
                  <a:lnTo>
                    <a:pt x="888" y="7058"/>
                  </a:lnTo>
                  <a:cubicBezTo>
                    <a:pt x="888" y="7222"/>
                    <a:pt x="928" y="7321"/>
                    <a:pt x="993" y="7473"/>
                  </a:cubicBezTo>
                  <a:cubicBezTo>
                    <a:pt x="1053" y="7586"/>
                    <a:pt x="1098" y="7736"/>
                    <a:pt x="1158" y="7950"/>
                  </a:cubicBezTo>
                  <a:cubicBezTo>
                    <a:pt x="1118" y="8000"/>
                    <a:pt x="1098" y="8000"/>
                    <a:pt x="1073" y="8000"/>
                  </a:cubicBezTo>
                  <a:cubicBezTo>
                    <a:pt x="1098" y="8100"/>
                    <a:pt x="1098" y="8163"/>
                    <a:pt x="1118" y="8213"/>
                  </a:cubicBezTo>
                  <a:cubicBezTo>
                    <a:pt x="1118" y="8213"/>
                    <a:pt x="1118" y="8163"/>
                    <a:pt x="1138" y="8163"/>
                  </a:cubicBezTo>
                  <a:lnTo>
                    <a:pt x="1138" y="8049"/>
                  </a:lnTo>
                  <a:lnTo>
                    <a:pt x="1198" y="8049"/>
                  </a:lnTo>
                  <a:cubicBezTo>
                    <a:pt x="1198" y="8100"/>
                    <a:pt x="1198" y="8163"/>
                    <a:pt x="1223" y="8163"/>
                  </a:cubicBezTo>
                  <a:cubicBezTo>
                    <a:pt x="1303" y="8364"/>
                    <a:pt x="1388" y="8627"/>
                    <a:pt x="1348" y="8991"/>
                  </a:cubicBezTo>
                  <a:lnTo>
                    <a:pt x="1348" y="9105"/>
                  </a:lnTo>
                  <a:cubicBezTo>
                    <a:pt x="1368" y="9155"/>
                    <a:pt x="1388" y="9205"/>
                    <a:pt x="1408" y="9256"/>
                  </a:cubicBezTo>
                  <a:cubicBezTo>
                    <a:pt x="1428" y="9205"/>
                    <a:pt x="1428" y="9205"/>
                    <a:pt x="1428" y="9155"/>
                  </a:cubicBezTo>
                  <a:cubicBezTo>
                    <a:pt x="1473" y="9205"/>
                    <a:pt x="1493" y="9256"/>
                    <a:pt x="1514" y="9306"/>
                  </a:cubicBezTo>
                  <a:cubicBezTo>
                    <a:pt x="1493" y="9419"/>
                    <a:pt x="1493" y="9469"/>
                    <a:pt x="1493" y="9469"/>
                  </a:cubicBezTo>
                  <a:cubicBezTo>
                    <a:pt x="1533" y="9569"/>
                    <a:pt x="1553" y="9670"/>
                    <a:pt x="1573" y="9732"/>
                  </a:cubicBezTo>
                  <a:cubicBezTo>
                    <a:pt x="1618" y="9833"/>
                    <a:pt x="1659" y="9933"/>
                    <a:pt x="1724" y="10047"/>
                  </a:cubicBezTo>
                  <a:cubicBezTo>
                    <a:pt x="1724" y="10096"/>
                    <a:pt x="1744" y="10096"/>
                    <a:pt x="1744" y="10096"/>
                  </a:cubicBezTo>
                  <a:cubicBezTo>
                    <a:pt x="1804" y="10248"/>
                    <a:pt x="1824" y="10462"/>
                    <a:pt x="1824" y="10562"/>
                  </a:cubicBezTo>
                  <a:cubicBezTo>
                    <a:pt x="1929" y="10725"/>
                    <a:pt x="2014" y="10875"/>
                    <a:pt x="2074" y="11038"/>
                  </a:cubicBezTo>
                  <a:cubicBezTo>
                    <a:pt x="2139" y="11190"/>
                    <a:pt x="2244" y="11239"/>
                    <a:pt x="2284" y="11504"/>
                  </a:cubicBezTo>
                  <a:cubicBezTo>
                    <a:pt x="2264" y="11554"/>
                    <a:pt x="2244" y="11554"/>
                    <a:pt x="2199" y="11554"/>
                  </a:cubicBezTo>
                  <a:cubicBezTo>
                    <a:pt x="2284" y="11717"/>
                    <a:pt x="2369" y="11768"/>
                    <a:pt x="2430" y="11931"/>
                  </a:cubicBezTo>
                  <a:cubicBezTo>
                    <a:pt x="2514" y="12081"/>
                    <a:pt x="2599" y="12245"/>
                    <a:pt x="2659" y="12395"/>
                  </a:cubicBezTo>
                  <a:cubicBezTo>
                    <a:pt x="2744" y="12609"/>
                    <a:pt x="2850" y="12710"/>
                    <a:pt x="2950" y="12759"/>
                  </a:cubicBezTo>
                  <a:cubicBezTo>
                    <a:pt x="2765" y="12445"/>
                    <a:pt x="2765" y="12445"/>
                    <a:pt x="2700" y="12245"/>
                  </a:cubicBezTo>
                  <a:cubicBezTo>
                    <a:pt x="2869" y="12445"/>
                    <a:pt x="2995" y="12659"/>
                    <a:pt x="3140" y="12809"/>
                  </a:cubicBezTo>
                  <a:cubicBezTo>
                    <a:pt x="3180" y="12973"/>
                    <a:pt x="3225" y="13123"/>
                    <a:pt x="3285" y="13186"/>
                  </a:cubicBezTo>
                  <a:cubicBezTo>
                    <a:pt x="3450" y="13337"/>
                    <a:pt x="3620" y="13438"/>
                    <a:pt x="3766" y="13601"/>
                  </a:cubicBezTo>
                  <a:cubicBezTo>
                    <a:pt x="3797" y="13619"/>
                    <a:pt x="3825" y="13631"/>
                    <a:pt x="3850" y="13631"/>
                  </a:cubicBezTo>
                  <a:cubicBezTo>
                    <a:pt x="3895" y="13631"/>
                    <a:pt x="3935" y="13596"/>
                    <a:pt x="3976" y="13500"/>
                  </a:cubicBezTo>
                  <a:cubicBezTo>
                    <a:pt x="4063" y="13631"/>
                    <a:pt x="4138" y="13883"/>
                    <a:pt x="4251" y="13883"/>
                  </a:cubicBezTo>
                  <a:cubicBezTo>
                    <a:pt x="4268" y="13883"/>
                    <a:pt x="4287" y="13878"/>
                    <a:pt x="4306" y="13864"/>
                  </a:cubicBezTo>
                  <a:cubicBezTo>
                    <a:pt x="4326" y="13864"/>
                    <a:pt x="4326" y="13815"/>
                    <a:pt x="4351" y="13751"/>
                  </a:cubicBezTo>
                  <a:cubicBezTo>
                    <a:pt x="4391" y="13864"/>
                    <a:pt x="4431" y="13915"/>
                    <a:pt x="4496" y="13965"/>
                  </a:cubicBezTo>
                  <a:cubicBezTo>
                    <a:pt x="4576" y="13864"/>
                    <a:pt x="4662" y="13864"/>
                    <a:pt x="4746" y="13864"/>
                  </a:cubicBezTo>
                  <a:cubicBezTo>
                    <a:pt x="4807" y="13864"/>
                    <a:pt x="4872" y="13864"/>
                    <a:pt x="4911" y="13915"/>
                  </a:cubicBezTo>
                  <a:cubicBezTo>
                    <a:pt x="4976" y="14016"/>
                    <a:pt x="5017" y="14016"/>
                    <a:pt x="5077" y="14016"/>
                  </a:cubicBezTo>
                  <a:cubicBezTo>
                    <a:pt x="5102" y="13965"/>
                    <a:pt x="5102" y="13965"/>
                    <a:pt x="5122" y="13965"/>
                  </a:cubicBezTo>
                  <a:cubicBezTo>
                    <a:pt x="5077" y="13965"/>
                    <a:pt x="5057" y="13915"/>
                    <a:pt x="5037" y="13915"/>
                  </a:cubicBezTo>
                  <a:lnTo>
                    <a:pt x="5037" y="13864"/>
                  </a:lnTo>
                  <a:cubicBezTo>
                    <a:pt x="5063" y="13864"/>
                    <a:pt x="5092" y="13842"/>
                    <a:pt x="5114" y="13842"/>
                  </a:cubicBezTo>
                  <a:cubicBezTo>
                    <a:pt x="5126" y="13842"/>
                    <a:pt x="5135" y="13847"/>
                    <a:pt x="5142" y="13864"/>
                  </a:cubicBezTo>
                  <a:cubicBezTo>
                    <a:pt x="5204" y="13915"/>
                    <a:pt x="5267" y="13939"/>
                    <a:pt x="5332" y="13939"/>
                  </a:cubicBezTo>
                  <a:cubicBezTo>
                    <a:pt x="5397" y="13939"/>
                    <a:pt x="5464" y="13915"/>
                    <a:pt x="5537" y="13864"/>
                  </a:cubicBezTo>
                  <a:cubicBezTo>
                    <a:pt x="5537" y="13815"/>
                    <a:pt x="5557" y="13751"/>
                    <a:pt x="5557" y="13751"/>
                  </a:cubicBezTo>
                  <a:cubicBezTo>
                    <a:pt x="5682" y="13701"/>
                    <a:pt x="5788" y="13701"/>
                    <a:pt x="5892" y="13652"/>
                  </a:cubicBezTo>
                  <a:cubicBezTo>
                    <a:pt x="6038" y="13652"/>
                    <a:pt x="6143" y="13601"/>
                    <a:pt x="6248" y="13438"/>
                  </a:cubicBezTo>
                  <a:cubicBezTo>
                    <a:pt x="6277" y="13521"/>
                    <a:pt x="6320" y="13570"/>
                    <a:pt x="6365" y="13570"/>
                  </a:cubicBezTo>
                  <a:cubicBezTo>
                    <a:pt x="6381" y="13570"/>
                    <a:pt x="6397" y="13563"/>
                    <a:pt x="6413" y="13551"/>
                  </a:cubicBezTo>
                  <a:cubicBezTo>
                    <a:pt x="6453" y="13500"/>
                    <a:pt x="6498" y="13438"/>
                    <a:pt x="6558" y="13387"/>
                  </a:cubicBezTo>
                  <a:cubicBezTo>
                    <a:pt x="6616" y="13360"/>
                    <a:pt x="6667" y="13317"/>
                    <a:pt x="6719" y="13317"/>
                  </a:cubicBezTo>
                  <a:cubicBezTo>
                    <a:pt x="6762" y="13317"/>
                    <a:pt x="6806" y="13346"/>
                    <a:pt x="6853" y="13438"/>
                  </a:cubicBezTo>
                  <a:lnTo>
                    <a:pt x="6894" y="13438"/>
                  </a:lnTo>
                  <a:cubicBezTo>
                    <a:pt x="6894" y="13387"/>
                    <a:pt x="6913" y="13286"/>
                    <a:pt x="6933" y="13186"/>
                  </a:cubicBezTo>
                  <a:cubicBezTo>
                    <a:pt x="6953" y="13186"/>
                    <a:pt x="6998" y="13123"/>
                    <a:pt x="7039" y="13123"/>
                  </a:cubicBezTo>
                  <a:cubicBezTo>
                    <a:pt x="7078" y="13123"/>
                    <a:pt x="7143" y="13074"/>
                    <a:pt x="7204" y="13023"/>
                  </a:cubicBezTo>
                  <a:cubicBezTo>
                    <a:pt x="7278" y="12952"/>
                    <a:pt x="7342" y="12876"/>
                    <a:pt x="7410" y="12876"/>
                  </a:cubicBezTo>
                  <a:cubicBezTo>
                    <a:pt x="7438" y="12876"/>
                    <a:pt x="7468" y="12888"/>
                    <a:pt x="7499" y="12922"/>
                  </a:cubicBezTo>
                  <a:cubicBezTo>
                    <a:pt x="7539" y="12922"/>
                    <a:pt x="7579" y="12873"/>
                    <a:pt x="7624" y="12873"/>
                  </a:cubicBezTo>
                  <a:cubicBezTo>
                    <a:pt x="7604" y="12809"/>
                    <a:pt x="7579" y="12759"/>
                    <a:pt x="7559" y="12710"/>
                  </a:cubicBezTo>
                  <a:cubicBezTo>
                    <a:pt x="7592" y="12636"/>
                    <a:pt x="7622" y="12589"/>
                    <a:pt x="7660" y="12589"/>
                  </a:cubicBezTo>
                  <a:cubicBezTo>
                    <a:pt x="7673" y="12589"/>
                    <a:pt x="7688" y="12596"/>
                    <a:pt x="7704" y="12609"/>
                  </a:cubicBezTo>
                  <a:cubicBezTo>
                    <a:pt x="7704" y="12710"/>
                    <a:pt x="7684" y="12710"/>
                    <a:pt x="7684" y="12809"/>
                  </a:cubicBezTo>
                  <a:cubicBezTo>
                    <a:pt x="7854" y="12659"/>
                    <a:pt x="8039" y="12558"/>
                    <a:pt x="8204" y="12445"/>
                  </a:cubicBezTo>
                  <a:cubicBezTo>
                    <a:pt x="8237" y="12527"/>
                    <a:pt x="8275" y="12556"/>
                    <a:pt x="8311" y="12556"/>
                  </a:cubicBezTo>
                  <a:cubicBezTo>
                    <a:pt x="8349" y="12556"/>
                    <a:pt x="8385" y="12527"/>
                    <a:pt x="8415" y="12496"/>
                  </a:cubicBezTo>
                  <a:cubicBezTo>
                    <a:pt x="8540" y="12344"/>
                    <a:pt x="8685" y="12344"/>
                    <a:pt x="8830" y="12344"/>
                  </a:cubicBezTo>
                  <a:cubicBezTo>
                    <a:pt x="8895" y="12344"/>
                    <a:pt x="8981" y="12295"/>
                    <a:pt x="9061" y="12245"/>
                  </a:cubicBezTo>
                  <a:cubicBezTo>
                    <a:pt x="9146" y="12245"/>
                    <a:pt x="9206" y="12132"/>
                    <a:pt x="9271" y="12081"/>
                  </a:cubicBezTo>
                  <a:cubicBezTo>
                    <a:pt x="9310" y="12181"/>
                    <a:pt x="9331" y="12295"/>
                    <a:pt x="9375" y="12344"/>
                  </a:cubicBezTo>
                  <a:cubicBezTo>
                    <a:pt x="9463" y="12233"/>
                    <a:pt x="9549" y="12166"/>
                    <a:pt x="9640" y="12166"/>
                  </a:cubicBezTo>
                  <a:cubicBezTo>
                    <a:pt x="9721" y="12166"/>
                    <a:pt x="9806" y="12220"/>
                    <a:pt x="9896" y="12344"/>
                  </a:cubicBezTo>
                  <a:cubicBezTo>
                    <a:pt x="9854" y="12378"/>
                    <a:pt x="9813" y="12390"/>
                    <a:pt x="9772" y="12394"/>
                  </a:cubicBezTo>
                  <a:cubicBezTo>
                    <a:pt x="9761" y="12390"/>
                    <a:pt x="9750" y="12387"/>
                    <a:pt x="9739" y="12387"/>
                  </a:cubicBezTo>
                  <a:cubicBezTo>
                    <a:pt x="9729" y="12387"/>
                    <a:pt x="9717" y="12390"/>
                    <a:pt x="9706" y="12395"/>
                  </a:cubicBezTo>
                  <a:cubicBezTo>
                    <a:pt x="9728" y="12395"/>
                    <a:pt x="9750" y="12395"/>
                    <a:pt x="9772" y="12394"/>
                  </a:cubicBezTo>
                  <a:cubicBezTo>
                    <a:pt x="9842" y="12417"/>
                    <a:pt x="9914" y="12508"/>
                    <a:pt x="9994" y="12508"/>
                  </a:cubicBezTo>
                  <a:cubicBezTo>
                    <a:pt x="10009" y="12508"/>
                    <a:pt x="10025" y="12504"/>
                    <a:pt x="10042" y="12496"/>
                  </a:cubicBezTo>
                  <a:lnTo>
                    <a:pt x="10042" y="12445"/>
                  </a:lnTo>
                  <a:cubicBezTo>
                    <a:pt x="10021" y="12395"/>
                    <a:pt x="10001" y="12395"/>
                    <a:pt x="9981" y="12344"/>
                  </a:cubicBezTo>
                  <a:cubicBezTo>
                    <a:pt x="10001" y="12295"/>
                    <a:pt x="10021" y="12295"/>
                    <a:pt x="10061" y="12245"/>
                  </a:cubicBezTo>
                  <a:cubicBezTo>
                    <a:pt x="10081" y="12344"/>
                    <a:pt x="10107" y="12445"/>
                    <a:pt x="10126" y="12558"/>
                  </a:cubicBezTo>
                  <a:cubicBezTo>
                    <a:pt x="10166" y="12496"/>
                    <a:pt x="10187" y="12496"/>
                    <a:pt x="10206" y="12445"/>
                  </a:cubicBezTo>
                  <a:cubicBezTo>
                    <a:pt x="10206" y="12445"/>
                    <a:pt x="10232" y="12496"/>
                    <a:pt x="10252" y="12496"/>
                  </a:cubicBezTo>
                  <a:lnTo>
                    <a:pt x="10252" y="12395"/>
                  </a:lnTo>
                  <a:cubicBezTo>
                    <a:pt x="10291" y="12395"/>
                    <a:pt x="10332" y="12445"/>
                    <a:pt x="10356" y="12445"/>
                  </a:cubicBezTo>
                  <a:cubicBezTo>
                    <a:pt x="10417" y="12609"/>
                    <a:pt x="10457" y="12759"/>
                    <a:pt x="10522" y="12922"/>
                  </a:cubicBezTo>
                  <a:cubicBezTo>
                    <a:pt x="10562" y="12973"/>
                    <a:pt x="10607" y="13023"/>
                    <a:pt x="10667" y="13074"/>
                  </a:cubicBezTo>
                  <a:lnTo>
                    <a:pt x="10667" y="13023"/>
                  </a:lnTo>
                  <a:cubicBezTo>
                    <a:pt x="10627" y="12973"/>
                    <a:pt x="10562" y="12873"/>
                    <a:pt x="10502" y="12809"/>
                  </a:cubicBezTo>
                  <a:lnTo>
                    <a:pt x="10502" y="12759"/>
                  </a:lnTo>
                  <a:lnTo>
                    <a:pt x="10647" y="12759"/>
                  </a:lnTo>
                  <a:cubicBezTo>
                    <a:pt x="10687" y="12873"/>
                    <a:pt x="10752" y="12973"/>
                    <a:pt x="10812" y="13123"/>
                  </a:cubicBezTo>
                  <a:cubicBezTo>
                    <a:pt x="10772" y="13123"/>
                    <a:pt x="10752" y="13123"/>
                    <a:pt x="10707" y="13186"/>
                  </a:cubicBezTo>
                  <a:cubicBezTo>
                    <a:pt x="10727" y="13264"/>
                    <a:pt x="10751" y="13288"/>
                    <a:pt x="10777" y="13288"/>
                  </a:cubicBezTo>
                  <a:cubicBezTo>
                    <a:pt x="10816" y="13288"/>
                    <a:pt x="10859" y="13237"/>
                    <a:pt x="10899" y="13237"/>
                  </a:cubicBezTo>
                  <a:cubicBezTo>
                    <a:pt x="10919" y="13237"/>
                    <a:pt x="10939" y="13250"/>
                    <a:pt x="10957" y="13286"/>
                  </a:cubicBezTo>
                  <a:cubicBezTo>
                    <a:pt x="10982" y="13237"/>
                    <a:pt x="10982" y="13237"/>
                    <a:pt x="11002" y="13186"/>
                  </a:cubicBezTo>
                  <a:cubicBezTo>
                    <a:pt x="11062" y="13337"/>
                    <a:pt x="11107" y="13500"/>
                    <a:pt x="11167" y="13601"/>
                  </a:cubicBezTo>
                  <a:cubicBezTo>
                    <a:pt x="11233" y="13701"/>
                    <a:pt x="11252" y="13965"/>
                    <a:pt x="11358" y="13965"/>
                  </a:cubicBezTo>
                  <a:cubicBezTo>
                    <a:pt x="11483" y="13965"/>
                    <a:pt x="11583" y="14228"/>
                    <a:pt x="11708" y="14279"/>
                  </a:cubicBezTo>
                  <a:cubicBezTo>
                    <a:pt x="11833" y="14380"/>
                    <a:pt x="11918" y="14693"/>
                    <a:pt x="12023" y="14907"/>
                  </a:cubicBezTo>
                  <a:cubicBezTo>
                    <a:pt x="12063" y="15007"/>
                    <a:pt x="12108" y="15070"/>
                    <a:pt x="12128" y="15170"/>
                  </a:cubicBezTo>
                  <a:cubicBezTo>
                    <a:pt x="12168" y="15434"/>
                    <a:pt x="12253" y="15534"/>
                    <a:pt x="12358" y="15635"/>
                  </a:cubicBezTo>
                  <a:cubicBezTo>
                    <a:pt x="12358" y="15585"/>
                    <a:pt x="12358" y="15534"/>
                    <a:pt x="12333" y="15485"/>
                  </a:cubicBezTo>
                  <a:cubicBezTo>
                    <a:pt x="12439" y="15635"/>
                    <a:pt x="12544" y="15849"/>
                    <a:pt x="12609" y="16063"/>
                  </a:cubicBezTo>
                  <a:cubicBezTo>
                    <a:pt x="12649" y="16213"/>
                    <a:pt x="12689" y="16376"/>
                    <a:pt x="12774" y="16376"/>
                  </a:cubicBezTo>
                  <a:cubicBezTo>
                    <a:pt x="12814" y="16577"/>
                    <a:pt x="12859" y="16639"/>
                    <a:pt x="12939" y="16690"/>
                  </a:cubicBezTo>
                  <a:cubicBezTo>
                    <a:pt x="12899" y="16577"/>
                    <a:pt x="12859" y="16476"/>
                    <a:pt x="12814" y="16326"/>
                  </a:cubicBezTo>
                  <a:lnTo>
                    <a:pt x="12834" y="16263"/>
                  </a:lnTo>
                  <a:cubicBezTo>
                    <a:pt x="12859" y="16326"/>
                    <a:pt x="12899" y="16376"/>
                    <a:pt x="12919" y="16427"/>
                  </a:cubicBezTo>
                  <a:cubicBezTo>
                    <a:pt x="12984" y="16639"/>
                    <a:pt x="13084" y="16639"/>
                    <a:pt x="13189" y="16740"/>
                  </a:cubicBezTo>
                  <a:cubicBezTo>
                    <a:pt x="13254" y="16791"/>
                    <a:pt x="13294" y="16841"/>
                    <a:pt x="13335" y="17005"/>
                  </a:cubicBezTo>
                  <a:cubicBezTo>
                    <a:pt x="13439" y="17054"/>
                    <a:pt x="13545" y="17104"/>
                    <a:pt x="13650" y="17155"/>
                  </a:cubicBezTo>
                  <a:cubicBezTo>
                    <a:pt x="13690" y="17205"/>
                    <a:pt x="13735" y="17205"/>
                    <a:pt x="13755" y="17268"/>
                  </a:cubicBezTo>
                  <a:cubicBezTo>
                    <a:pt x="13860" y="17519"/>
                    <a:pt x="13860" y="17468"/>
                    <a:pt x="13920" y="17519"/>
                  </a:cubicBezTo>
                  <a:cubicBezTo>
                    <a:pt x="13960" y="17519"/>
                    <a:pt x="14005" y="17581"/>
                    <a:pt x="14065" y="17581"/>
                  </a:cubicBezTo>
                  <a:cubicBezTo>
                    <a:pt x="14210" y="17581"/>
                    <a:pt x="14361" y="17783"/>
                    <a:pt x="14526" y="17783"/>
                  </a:cubicBezTo>
                  <a:cubicBezTo>
                    <a:pt x="14545" y="17783"/>
                    <a:pt x="14565" y="17783"/>
                    <a:pt x="14586" y="17832"/>
                  </a:cubicBezTo>
                  <a:cubicBezTo>
                    <a:pt x="14715" y="17931"/>
                    <a:pt x="14841" y="18057"/>
                    <a:pt x="14967" y="18057"/>
                  </a:cubicBezTo>
                  <a:cubicBezTo>
                    <a:pt x="14986" y="18057"/>
                    <a:pt x="15006" y="18053"/>
                    <a:pt x="15026" y="18046"/>
                  </a:cubicBezTo>
                  <a:cubicBezTo>
                    <a:pt x="15036" y="18022"/>
                    <a:pt x="15046" y="18009"/>
                    <a:pt x="15056" y="18009"/>
                  </a:cubicBezTo>
                  <a:cubicBezTo>
                    <a:pt x="15066" y="18009"/>
                    <a:pt x="15076" y="18022"/>
                    <a:pt x="15086" y="18046"/>
                  </a:cubicBezTo>
                  <a:cubicBezTo>
                    <a:pt x="15211" y="18209"/>
                    <a:pt x="15361" y="18097"/>
                    <a:pt x="15506" y="18209"/>
                  </a:cubicBezTo>
                  <a:cubicBezTo>
                    <a:pt x="15528" y="18292"/>
                    <a:pt x="15538" y="18330"/>
                    <a:pt x="15550" y="18330"/>
                  </a:cubicBezTo>
                  <a:cubicBezTo>
                    <a:pt x="15558" y="18330"/>
                    <a:pt x="15569" y="18305"/>
                    <a:pt x="15586" y="18260"/>
                  </a:cubicBezTo>
                  <a:cubicBezTo>
                    <a:pt x="15567" y="18260"/>
                    <a:pt x="15546" y="18260"/>
                    <a:pt x="15526" y="18209"/>
                  </a:cubicBezTo>
                  <a:lnTo>
                    <a:pt x="15526" y="18147"/>
                  </a:lnTo>
                  <a:lnTo>
                    <a:pt x="15632" y="18147"/>
                  </a:lnTo>
                  <a:cubicBezTo>
                    <a:pt x="15632" y="18209"/>
                    <a:pt x="15651" y="18260"/>
                    <a:pt x="15651" y="18360"/>
                  </a:cubicBezTo>
                  <a:lnTo>
                    <a:pt x="15882" y="18360"/>
                  </a:lnTo>
                  <a:cubicBezTo>
                    <a:pt x="15922" y="18360"/>
                    <a:pt x="15987" y="18360"/>
                    <a:pt x="16027" y="18410"/>
                  </a:cubicBezTo>
                  <a:cubicBezTo>
                    <a:pt x="16087" y="18410"/>
                    <a:pt x="16172" y="18410"/>
                    <a:pt x="16237" y="18461"/>
                  </a:cubicBezTo>
                  <a:lnTo>
                    <a:pt x="16382" y="18461"/>
                  </a:lnTo>
                  <a:cubicBezTo>
                    <a:pt x="16427" y="18488"/>
                    <a:pt x="16476" y="18504"/>
                    <a:pt x="16524" y="18504"/>
                  </a:cubicBezTo>
                  <a:cubicBezTo>
                    <a:pt x="16589" y="18504"/>
                    <a:pt x="16655" y="18475"/>
                    <a:pt x="16712" y="18410"/>
                  </a:cubicBezTo>
                  <a:cubicBezTo>
                    <a:pt x="16780" y="18515"/>
                    <a:pt x="16856" y="18553"/>
                    <a:pt x="16935" y="18553"/>
                  </a:cubicBezTo>
                  <a:cubicBezTo>
                    <a:pt x="16979" y="18553"/>
                    <a:pt x="17023" y="18541"/>
                    <a:pt x="17068" y="18523"/>
                  </a:cubicBezTo>
                  <a:cubicBezTo>
                    <a:pt x="17113" y="18574"/>
                    <a:pt x="17133" y="18675"/>
                    <a:pt x="17153" y="18725"/>
                  </a:cubicBezTo>
                  <a:cubicBezTo>
                    <a:pt x="17153" y="18675"/>
                    <a:pt x="17153" y="18624"/>
                    <a:pt x="17133" y="18574"/>
                  </a:cubicBezTo>
                  <a:cubicBezTo>
                    <a:pt x="17193" y="18624"/>
                    <a:pt x="17258" y="18675"/>
                    <a:pt x="17298" y="18675"/>
                  </a:cubicBezTo>
                  <a:cubicBezTo>
                    <a:pt x="17338" y="18725"/>
                    <a:pt x="17363" y="18725"/>
                    <a:pt x="17383" y="18725"/>
                  </a:cubicBezTo>
                  <a:cubicBezTo>
                    <a:pt x="17423" y="18675"/>
                    <a:pt x="17459" y="18662"/>
                    <a:pt x="17497" y="18662"/>
                  </a:cubicBezTo>
                  <a:cubicBezTo>
                    <a:pt x="17533" y="18662"/>
                    <a:pt x="17571" y="18675"/>
                    <a:pt x="17613" y="18675"/>
                  </a:cubicBezTo>
                  <a:cubicBezTo>
                    <a:pt x="17654" y="18888"/>
                    <a:pt x="17738" y="18888"/>
                    <a:pt x="17819" y="18888"/>
                  </a:cubicBezTo>
                  <a:cubicBezTo>
                    <a:pt x="17838" y="18888"/>
                    <a:pt x="17864" y="18838"/>
                    <a:pt x="17884" y="18838"/>
                  </a:cubicBezTo>
                  <a:cubicBezTo>
                    <a:pt x="17989" y="18838"/>
                    <a:pt x="18114" y="18888"/>
                    <a:pt x="18214" y="18888"/>
                  </a:cubicBezTo>
                  <a:lnTo>
                    <a:pt x="18259" y="18888"/>
                  </a:lnTo>
                  <a:cubicBezTo>
                    <a:pt x="18289" y="18963"/>
                    <a:pt x="18325" y="18988"/>
                    <a:pt x="18361" y="18988"/>
                  </a:cubicBezTo>
                  <a:cubicBezTo>
                    <a:pt x="18398" y="18988"/>
                    <a:pt x="18434" y="18963"/>
                    <a:pt x="18464" y="18938"/>
                  </a:cubicBezTo>
                  <a:cubicBezTo>
                    <a:pt x="18509" y="18938"/>
                    <a:pt x="18529" y="18938"/>
                    <a:pt x="18569" y="18988"/>
                  </a:cubicBezTo>
                  <a:cubicBezTo>
                    <a:pt x="18654" y="19089"/>
                    <a:pt x="18760" y="19252"/>
                    <a:pt x="18840" y="19252"/>
                  </a:cubicBezTo>
                  <a:cubicBezTo>
                    <a:pt x="18862" y="19243"/>
                    <a:pt x="18885" y="19238"/>
                    <a:pt x="18907" y="19238"/>
                  </a:cubicBezTo>
                  <a:cubicBezTo>
                    <a:pt x="19003" y="19238"/>
                    <a:pt x="19089" y="19321"/>
                    <a:pt x="19175" y="19403"/>
                  </a:cubicBezTo>
                  <a:cubicBezTo>
                    <a:pt x="19240" y="19403"/>
                    <a:pt x="19280" y="19566"/>
                    <a:pt x="19320" y="19566"/>
                  </a:cubicBezTo>
                  <a:cubicBezTo>
                    <a:pt x="19425" y="19616"/>
                    <a:pt x="19490" y="19716"/>
                    <a:pt x="19550" y="19879"/>
                  </a:cubicBezTo>
                  <a:cubicBezTo>
                    <a:pt x="19590" y="19930"/>
                    <a:pt x="19635" y="19981"/>
                    <a:pt x="19675" y="20093"/>
                  </a:cubicBezTo>
                  <a:cubicBezTo>
                    <a:pt x="19695" y="20031"/>
                    <a:pt x="19715" y="20031"/>
                    <a:pt x="19715" y="20031"/>
                  </a:cubicBezTo>
                  <a:cubicBezTo>
                    <a:pt x="19760" y="20031"/>
                    <a:pt x="19780" y="20093"/>
                    <a:pt x="19821" y="20093"/>
                  </a:cubicBezTo>
                  <a:lnTo>
                    <a:pt x="19840" y="20031"/>
                  </a:lnTo>
                  <a:cubicBezTo>
                    <a:pt x="19865" y="20144"/>
                    <a:pt x="19925" y="20093"/>
                    <a:pt x="19966" y="20194"/>
                  </a:cubicBezTo>
                  <a:cubicBezTo>
                    <a:pt x="20031" y="20294"/>
                    <a:pt x="20135" y="20345"/>
                    <a:pt x="20216" y="20508"/>
                  </a:cubicBezTo>
                  <a:cubicBezTo>
                    <a:pt x="20228" y="20532"/>
                    <a:pt x="20250" y="20532"/>
                    <a:pt x="20270" y="20532"/>
                  </a:cubicBezTo>
                  <a:cubicBezTo>
                    <a:pt x="20291" y="20532"/>
                    <a:pt x="20311" y="20532"/>
                    <a:pt x="20321" y="20558"/>
                  </a:cubicBezTo>
                  <a:cubicBezTo>
                    <a:pt x="20366" y="20558"/>
                    <a:pt x="20386" y="20558"/>
                    <a:pt x="20406" y="20608"/>
                  </a:cubicBezTo>
                  <a:cubicBezTo>
                    <a:pt x="20491" y="20722"/>
                    <a:pt x="20551" y="20872"/>
                    <a:pt x="20636" y="20922"/>
                  </a:cubicBezTo>
                  <a:cubicBezTo>
                    <a:pt x="20741" y="20973"/>
                    <a:pt x="20821" y="21086"/>
                    <a:pt x="20926" y="21136"/>
                  </a:cubicBezTo>
                  <a:cubicBezTo>
                    <a:pt x="21012" y="21185"/>
                    <a:pt x="21092" y="21349"/>
                    <a:pt x="21177" y="21450"/>
                  </a:cubicBezTo>
                  <a:cubicBezTo>
                    <a:pt x="21197" y="21450"/>
                    <a:pt x="21217" y="21399"/>
                    <a:pt x="21262" y="21399"/>
                  </a:cubicBezTo>
                  <a:lnTo>
                    <a:pt x="21322" y="21549"/>
                  </a:lnTo>
                  <a:cubicBezTo>
                    <a:pt x="21427" y="21549"/>
                    <a:pt x="21512" y="21600"/>
                    <a:pt x="21592" y="21600"/>
                  </a:cubicBezTo>
                  <a:cubicBezTo>
                    <a:pt x="21572" y="21500"/>
                    <a:pt x="21552" y="21450"/>
                    <a:pt x="21512" y="21450"/>
                  </a:cubicBezTo>
                  <a:cubicBezTo>
                    <a:pt x="21447" y="21399"/>
                    <a:pt x="21387" y="21349"/>
                    <a:pt x="21322" y="21236"/>
                  </a:cubicBezTo>
                  <a:cubicBezTo>
                    <a:pt x="21262" y="21185"/>
                    <a:pt x="21217" y="21136"/>
                    <a:pt x="21177" y="21136"/>
                  </a:cubicBezTo>
                  <a:cubicBezTo>
                    <a:pt x="21051" y="20973"/>
                    <a:pt x="20926" y="20922"/>
                    <a:pt x="20802" y="20771"/>
                  </a:cubicBezTo>
                  <a:cubicBezTo>
                    <a:pt x="20716" y="20658"/>
                    <a:pt x="20636" y="20658"/>
                    <a:pt x="20531" y="20558"/>
                  </a:cubicBezTo>
                  <a:cubicBezTo>
                    <a:pt x="20446" y="20508"/>
                    <a:pt x="20366" y="20407"/>
                    <a:pt x="20301" y="20294"/>
                  </a:cubicBezTo>
                  <a:cubicBezTo>
                    <a:pt x="20191" y="20118"/>
                    <a:pt x="20097" y="19971"/>
                    <a:pt x="19991" y="19971"/>
                  </a:cubicBezTo>
                  <a:cubicBezTo>
                    <a:pt x="19976" y="19971"/>
                    <a:pt x="19961" y="19974"/>
                    <a:pt x="19945" y="19981"/>
                  </a:cubicBezTo>
                  <a:cubicBezTo>
                    <a:pt x="19906" y="19879"/>
                    <a:pt x="19886" y="19879"/>
                    <a:pt x="19840" y="19830"/>
                  </a:cubicBezTo>
                  <a:cubicBezTo>
                    <a:pt x="19780" y="19716"/>
                    <a:pt x="19715" y="19616"/>
                    <a:pt x="19655" y="19515"/>
                  </a:cubicBezTo>
                  <a:cubicBezTo>
                    <a:pt x="19615" y="19403"/>
                    <a:pt x="19570" y="19302"/>
                    <a:pt x="19530" y="19252"/>
                  </a:cubicBezTo>
                  <a:cubicBezTo>
                    <a:pt x="19340" y="18938"/>
                    <a:pt x="19135" y="18774"/>
                    <a:pt x="18925" y="18624"/>
                  </a:cubicBezTo>
                  <a:cubicBezTo>
                    <a:pt x="18819" y="18523"/>
                    <a:pt x="18715" y="18461"/>
                    <a:pt x="18614" y="18410"/>
                  </a:cubicBezTo>
                  <a:cubicBezTo>
                    <a:pt x="18509" y="18410"/>
                    <a:pt x="18424" y="18360"/>
                    <a:pt x="18319" y="18360"/>
                  </a:cubicBezTo>
                  <a:cubicBezTo>
                    <a:pt x="18214" y="18360"/>
                    <a:pt x="18114" y="18260"/>
                    <a:pt x="18009" y="18260"/>
                  </a:cubicBezTo>
                  <a:cubicBezTo>
                    <a:pt x="17884" y="18260"/>
                    <a:pt x="17799" y="18097"/>
                    <a:pt x="17693" y="17996"/>
                  </a:cubicBezTo>
                  <a:cubicBezTo>
                    <a:pt x="17654" y="17996"/>
                    <a:pt x="17613" y="17946"/>
                    <a:pt x="17568" y="17946"/>
                  </a:cubicBezTo>
                  <a:cubicBezTo>
                    <a:pt x="17528" y="17946"/>
                    <a:pt x="17488" y="17946"/>
                    <a:pt x="17463" y="17896"/>
                  </a:cubicBezTo>
                  <a:cubicBezTo>
                    <a:pt x="17258" y="17682"/>
                    <a:pt x="17028" y="17682"/>
                    <a:pt x="16798" y="17632"/>
                  </a:cubicBezTo>
                  <a:cubicBezTo>
                    <a:pt x="16738" y="17581"/>
                    <a:pt x="16652" y="17581"/>
                    <a:pt x="16587" y="17581"/>
                  </a:cubicBezTo>
                  <a:lnTo>
                    <a:pt x="16442" y="17581"/>
                  </a:lnTo>
                  <a:cubicBezTo>
                    <a:pt x="16274" y="17581"/>
                    <a:pt x="16116" y="17506"/>
                    <a:pt x="15950" y="17506"/>
                  </a:cubicBezTo>
                  <a:cubicBezTo>
                    <a:pt x="15913" y="17506"/>
                    <a:pt x="15875" y="17510"/>
                    <a:pt x="15837" y="17519"/>
                  </a:cubicBezTo>
                  <a:cubicBezTo>
                    <a:pt x="15817" y="17519"/>
                    <a:pt x="15797" y="17468"/>
                    <a:pt x="15777" y="17468"/>
                  </a:cubicBezTo>
                  <a:cubicBezTo>
                    <a:pt x="15692" y="17418"/>
                    <a:pt x="15632" y="17318"/>
                    <a:pt x="15567" y="17318"/>
                  </a:cubicBezTo>
                  <a:cubicBezTo>
                    <a:pt x="15487" y="17268"/>
                    <a:pt x="15401" y="17205"/>
                    <a:pt x="15296" y="17155"/>
                  </a:cubicBezTo>
                  <a:cubicBezTo>
                    <a:pt x="15261" y="17209"/>
                    <a:pt x="15224" y="17227"/>
                    <a:pt x="15186" y="17227"/>
                  </a:cubicBezTo>
                  <a:cubicBezTo>
                    <a:pt x="15110" y="17227"/>
                    <a:pt x="15031" y="17155"/>
                    <a:pt x="14961" y="17155"/>
                  </a:cubicBezTo>
                  <a:cubicBezTo>
                    <a:pt x="14901" y="17155"/>
                    <a:pt x="14836" y="17104"/>
                    <a:pt x="14776" y="17054"/>
                  </a:cubicBezTo>
                  <a:cubicBezTo>
                    <a:pt x="14565" y="16954"/>
                    <a:pt x="14400" y="16791"/>
                    <a:pt x="14210" y="16639"/>
                  </a:cubicBezTo>
                  <a:cubicBezTo>
                    <a:pt x="14184" y="16685"/>
                    <a:pt x="14169" y="16709"/>
                    <a:pt x="14153" y="16709"/>
                  </a:cubicBezTo>
                  <a:cubicBezTo>
                    <a:pt x="14134" y="16709"/>
                    <a:pt x="14113" y="16669"/>
                    <a:pt x="14065" y="16577"/>
                  </a:cubicBezTo>
                  <a:cubicBezTo>
                    <a:pt x="13900" y="16476"/>
                    <a:pt x="13735" y="16376"/>
                    <a:pt x="13584" y="16263"/>
                  </a:cubicBezTo>
                  <a:cubicBezTo>
                    <a:pt x="13460" y="16162"/>
                    <a:pt x="13335" y="16012"/>
                    <a:pt x="13209" y="15899"/>
                  </a:cubicBezTo>
                  <a:cubicBezTo>
                    <a:pt x="13129" y="15798"/>
                    <a:pt x="13044" y="15699"/>
                    <a:pt x="12984" y="15585"/>
                  </a:cubicBezTo>
                  <a:cubicBezTo>
                    <a:pt x="12879" y="15434"/>
                    <a:pt x="12814" y="15221"/>
                    <a:pt x="12734" y="15070"/>
                  </a:cubicBezTo>
                  <a:cubicBezTo>
                    <a:pt x="12689" y="15007"/>
                    <a:pt x="12649" y="14958"/>
                    <a:pt x="12609" y="14856"/>
                  </a:cubicBezTo>
                  <a:cubicBezTo>
                    <a:pt x="12544" y="14806"/>
                    <a:pt x="12504" y="14757"/>
                    <a:pt x="12439" y="14643"/>
                  </a:cubicBezTo>
                  <a:cubicBezTo>
                    <a:pt x="12358" y="14492"/>
                    <a:pt x="12274" y="14329"/>
                    <a:pt x="12188" y="14179"/>
                  </a:cubicBezTo>
                  <a:cubicBezTo>
                    <a:pt x="12168" y="14128"/>
                    <a:pt x="12148" y="14065"/>
                    <a:pt x="12128" y="14016"/>
                  </a:cubicBezTo>
                  <a:cubicBezTo>
                    <a:pt x="12063" y="13915"/>
                    <a:pt x="12023" y="13815"/>
                    <a:pt x="11983" y="13701"/>
                  </a:cubicBezTo>
                  <a:cubicBezTo>
                    <a:pt x="11918" y="13652"/>
                    <a:pt x="11858" y="13551"/>
                    <a:pt x="11813" y="13438"/>
                  </a:cubicBezTo>
                  <a:cubicBezTo>
                    <a:pt x="11753" y="13337"/>
                    <a:pt x="11688" y="13286"/>
                    <a:pt x="11648" y="13186"/>
                  </a:cubicBezTo>
                  <a:cubicBezTo>
                    <a:pt x="11583" y="13123"/>
                    <a:pt x="11542" y="13074"/>
                    <a:pt x="11503" y="12973"/>
                  </a:cubicBezTo>
                  <a:cubicBezTo>
                    <a:pt x="11418" y="12809"/>
                    <a:pt x="11358" y="12659"/>
                    <a:pt x="11272" y="12558"/>
                  </a:cubicBezTo>
                  <a:cubicBezTo>
                    <a:pt x="11233" y="12496"/>
                    <a:pt x="11207" y="12445"/>
                    <a:pt x="11167" y="12395"/>
                  </a:cubicBezTo>
                  <a:cubicBezTo>
                    <a:pt x="11082" y="12395"/>
                    <a:pt x="11042" y="12295"/>
                    <a:pt x="11022" y="12132"/>
                  </a:cubicBezTo>
                  <a:cubicBezTo>
                    <a:pt x="11002" y="12132"/>
                    <a:pt x="10982" y="12181"/>
                    <a:pt x="10957" y="12181"/>
                  </a:cubicBezTo>
                  <a:cubicBezTo>
                    <a:pt x="10937" y="12132"/>
                    <a:pt x="10897" y="12031"/>
                    <a:pt x="10897" y="11980"/>
                  </a:cubicBezTo>
                  <a:lnTo>
                    <a:pt x="10812" y="11980"/>
                  </a:lnTo>
                  <a:cubicBezTo>
                    <a:pt x="10732" y="11768"/>
                    <a:pt x="10627" y="11717"/>
                    <a:pt x="10522" y="11554"/>
                  </a:cubicBezTo>
                  <a:cubicBezTo>
                    <a:pt x="10356" y="11353"/>
                    <a:pt x="10166" y="11303"/>
                    <a:pt x="9981" y="11239"/>
                  </a:cubicBezTo>
                  <a:cubicBezTo>
                    <a:pt x="9956" y="11239"/>
                    <a:pt x="9936" y="11303"/>
                    <a:pt x="9916" y="11303"/>
                  </a:cubicBezTo>
                  <a:lnTo>
                    <a:pt x="9626" y="11303"/>
                  </a:lnTo>
                  <a:cubicBezTo>
                    <a:pt x="9561" y="11303"/>
                    <a:pt x="9521" y="11303"/>
                    <a:pt x="9481" y="11239"/>
                  </a:cubicBezTo>
                  <a:cubicBezTo>
                    <a:pt x="9406" y="11204"/>
                    <a:pt x="9332" y="11169"/>
                    <a:pt x="9258" y="11169"/>
                  </a:cubicBezTo>
                  <a:cubicBezTo>
                    <a:pt x="9227" y="11169"/>
                    <a:pt x="9196" y="11174"/>
                    <a:pt x="9165" y="11190"/>
                  </a:cubicBezTo>
                  <a:cubicBezTo>
                    <a:pt x="9005" y="11233"/>
                    <a:pt x="8855" y="11362"/>
                    <a:pt x="8684" y="11362"/>
                  </a:cubicBezTo>
                  <a:cubicBezTo>
                    <a:pt x="8658" y="11362"/>
                    <a:pt x="8632" y="11360"/>
                    <a:pt x="8605" y="11353"/>
                  </a:cubicBezTo>
                  <a:cubicBezTo>
                    <a:pt x="8593" y="11379"/>
                    <a:pt x="8582" y="11388"/>
                    <a:pt x="8571" y="11388"/>
                  </a:cubicBezTo>
                  <a:cubicBezTo>
                    <a:pt x="8545" y="11388"/>
                    <a:pt x="8522" y="11343"/>
                    <a:pt x="8498" y="11343"/>
                  </a:cubicBezTo>
                  <a:cubicBezTo>
                    <a:pt x="8492" y="11343"/>
                    <a:pt x="8486" y="11345"/>
                    <a:pt x="8480" y="11353"/>
                  </a:cubicBezTo>
                  <a:cubicBezTo>
                    <a:pt x="8355" y="11402"/>
                    <a:pt x="8249" y="11453"/>
                    <a:pt x="8124" y="11554"/>
                  </a:cubicBezTo>
                  <a:cubicBezTo>
                    <a:pt x="8044" y="11602"/>
                    <a:pt x="7964" y="11700"/>
                    <a:pt x="7876" y="11700"/>
                  </a:cubicBezTo>
                  <a:cubicBezTo>
                    <a:pt x="7848" y="11700"/>
                    <a:pt x="7819" y="11691"/>
                    <a:pt x="7789" y="11667"/>
                  </a:cubicBezTo>
                  <a:cubicBezTo>
                    <a:pt x="7749" y="11667"/>
                    <a:pt x="7729" y="11717"/>
                    <a:pt x="7684" y="11768"/>
                  </a:cubicBezTo>
                  <a:cubicBezTo>
                    <a:pt x="7664" y="11717"/>
                    <a:pt x="7624" y="11717"/>
                    <a:pt x="7604" y="11717"/>
                  </a:cubicBezTo>
                  <a:cubicBezTo>
                    <a:pt x="7499" y="11768"/>
                    <a:pt x="7394" y="11868"/>
                    <a:pt x="7289" y="11931"/>
                  </a:cubicBezTo>
                  <a:cubicBezTo>
                    <a:pt x="7164" y="12031"/>
                    <a:pt x="7039" y="12181"/>
                    <a:pt x="6913" y="12245"/>
                  </a:cubicBezTo>
                  <a:cubicBezTo>
                    <a:pt x="6853" y="12245"/>
                    <a:pt x="6808" y="12245"/>
                    <a:pt x="6748" y="12295"/>
                  </a:cubicBezTo>
                  <a:cubicBezTo>
                    <a:pt x="6683" y="12395"/>
                    <a:pt x="6603" y="12445"/>
                    <a:pt x="6518" y="12496"/>
                  </a:cubicBezTo>
                  <a:cubicBezTo>
                    <a:pt x="6393" y="12496"/>
                    <a:pt x="6288" y="12609"/>
                    <a:pt x="6162" y="12609"/>
                  </a:cubicBezTo>
                  <a:cubicBezTo>
                    <a:pt x="6123" y="12609"/>
                    <a:pt x="6058" y="12659"/>
                    <a:pt x="6017" y="12710"/>
                  </a:cubicBezTo>
                  <a:cubicBezTo>
                    <a:pt x="5872" y="12873"/>
                    <a:pt x="5702" y="12922"/>
                    <a:pt x="5557" y="12973"/>
                  </a:cubicBezTo>
                  <a:cubicBezTo>
                    <a:pt x="5537" y="12973"/>
                    <a:pt x="5537" y="13023"/>
                    <a:pt x="5537" y="13023"/>
                  </a:cubicBezTo>
                  <a:lnTo>
                    <a:pt x="5247" y="13023"/>
                  </a:lnTo>
                  <a:cubicBezTo>
                    <a:pt x="5227" y="12973"/>
                    <a:pt x="5182" y="12922"/>
                    <a:pt x="5142" y="12922"/>
                  </a:cubicBezTo>
                  <a:lnTo>
                    <a:pt x="4641" y="12922"/>
                  </a:lnTo>
                  <a:cubicBezTo>
                    <a:pt x="4579" y="12973"/>
                    <a:pt x="4521" y="12999"/>
                    <a:pt x="4464" y="12999"/>
                  </a:cubicBezTo>
                  <a:cubicBezTo>
                    <a:pt x="4406" y="12999"/>
                    <a:pt x="4349" y="12973"/>
                    <a:pt x="4286" y="12922"/>
                  </a:cubicBezTo>
                  <a:cubicBezTo>
                    <a:pt x="4161" y="12873"/>
                    <a:pt x="4036" y="12809"/>
                    <a:pt x="3911" y="12809"/>
                  </a:cubicBezTo>
                  <a:cubicBezTo>
                    <a:pt x="3826" y="12809"/>
                    <a:pt x="3746" y="12759"/>
                    <a:pt x="3660" y="12659"/>
                  </a:cubicBezTo>
                  <a:cubicBezTo>
                    <a:pt x="3601" y="12558"/>
                    <a:pt x="3515" y="12496"/>
                    <a:pt x="3430" y="12445"/>
                  </a:cubicBezTo>
                  <a:cubicBezTo>
                    <a:pt x="3390" y="12395"/>
                    <a:pt x="3325" y="12344"/>
                    <a:pt x="3265" y="12295"/>
                  </a:cubicBezTo>
                  <a:cubicBezTo>
                    <a:pt x="3100" y="12181"/>
                    <a:pt x="2975" y="11931"/>
                    <a:pt x="2824" y="11667"/>
                  </a:cubicBezTo>
                  <a:cubicBezTo>
                    <a:pt x="2744" y="11504"/>
                    <a:pt x="2640" y="11402"/>
                    <a:pt x="2599" y="11089"/>
                  </a:cubicBezTo>
                  <a:cubicBezTo>
                    <a:pt x="2534" y="10989"/>
                    <a:pt x="2474" y="10826"/>
                    <a:pt x="2409" y="10725"/>
                  </a:cubicBezTo>
                  <a:cubicBezTo>
                    <a:pt x="2284" y="10562"/>
                    <a:pt x="2199" y="10361"/>
                    <a:pt x="2119" y="10147"/>
                  </a:cubicBezTo>
                  <a:cubicBezTo>
                    <a:pt x="2034" y="9933"/>
                    <a:pt x="1949" y="9670"/>
                    <a:pt x="1869" y="9469"/>
                  </a:cubicBezTo>
                  <a:cubicBezTo>
                    <a:pt x="1804" y="9306"/>
                    <a:pt x="1744" y="9105"/>
                    <a:pt x="1698" y="8892"/>
                  </a:cubicBezTo>
                  <a:cubicBezTo>
                    <a:pt x="1639" y="8578"/>
                    <a:pt x="1553" y="8263"/>
                    <a:pt x="1473" y="8000"/>
                  </a:cubicBezTo>
                  <a:cubicBezTo>
                    <a:pt x="1348" y="7636"/>
                    <a:pt x="1243" y="7222"/>
                    <a:pt x="1138" y="6794"/>
                  </a:cubicBezTo>
                  <a:cubicBezTo>
                    <a:pt x="1098" y="6644"/>
                    <a:pt x="1053" y="6430"/>
                    <a:pt x="1013" y="6280"/>
                  </a:cubicBezTo>
                  <a:cubicBezTo>
                    <a:pt x="1013" y="6066"/>
                    <a:pt x="993" y="5852"/>
                    <a:pt x="928" y="5752"/>
                  </a:cubicBezTo>
                  <a:cubicBezTo>
                    <a:pt x="928" y="5651"/>
                    <a:pt x="928" y="5539"/>
                    <a:pt x="908" y="5488"/>
                  </a:cubicBezTo>
                  <a:cubicBezTo>
                    <a:pt x="868" y="5225"/>
                    <a:pt x="823" y="5023"/>
                    <a:pt x="763" y="4811"/>
                  </a:cubicBezTo>
                  <a:cubicBezTo>
                    <a:pt x="698" y="4546"/>
                    <a:pt x="658" y="4332"/>
                    <a:pt x="598" y="4019"/>
                  </a:cubicBezTo>
                  <a:cubicBezTo>
                    <a:pt x="598" y="3968"/>
                    <a:pt x="553" y="3918"/>
                    <a:pt x="572" y="3918"/>
                  </a:cubicBezTo>
                  <a:cubicBezTo>
                    <a:pt x="572" y="3768"/>
                    <a:pt x="553" y="3655"/>
                    <a:pt x="533" y="3554"/>
                  </a:cubicBezTo>
                  <a:cubicBezTo>
                    <a:pt x="492" y="3341"/>
                    <a:pt x="447" y="3190"/>
                    <a:pt x="408" y="2976"/>
                  </a:cubicBezTo>
                  <a:cubicBezTo>
                    <a:pt x="387" y="2826"/>
                    <a:pt x="387" y="2662"/>
                    <a:pt x="347" y="2512"/>
                  </a:cubicBezTo>
                  <a:cubicBezTo>
                    <a:pt x="302" y="2298"/>
                    <a:pt x="262" y="2085"/>
                    <a:pt x="282" y="1822"/>
                  </a:cubicBezTo>
                  <a:cubicBezTo>
                    <a:pt x="262" y="1771"/>
                    <a:pt x="222" y="1721"/>
                    <a:pt x="222" y="1721"/>
                  </a:cubicBezTo>
                  <a:cubicBezTo>
                    <a:pt x="222" y="1570"/>
                    <a:pt x="262" y="1356"/>
                    <a:pt x="242" y="1257"/>
                  </a:cubicBezTo>
                  <a:cubicBezTo>
                    <a:pt x="197" y="1093"/>
                    <a:pt x="177" y="942"/>
                    <a:pt x="157" y="728"/>
                  </a:cubicBezTo>
                  <a:cubicBezTo>
                    <a:pt x="137" y="565"/>
                    <a:pt x="97" y="465"/>
                    <a:pt x="72" y="315"/>
                  </a:cubicBezTo>
                  <a:cubicBezTo>
                    <a:pt x="52" y="251"/>
                    <a:pt x="32" y="152"/>
                    <a:pt x="1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sp>
        <p:nvSpPr>
          <p:cNvPr id="2626" name="Body Level One…"/>
          <p:cNvSpPr txBox="1">
            <a:spLocks noGrp="1"/>
          </p:cNvSpPr>
          <p:nvPr>
            <p:ph type="body" sz="quarter" idx="1"/>
          </p:nvPr>
        </p:nvSpPr>
        <p:spPr>
          <a:xfrm>
            <a:off x="996200" y="2303124"/>
            <a:ext cx="2283301" cy="480001"/>
          </a:xfrm>
          <a:prstGeom prst="rect">
            <a:avLst/>
          </a:prstGeom>
        </p:spPr>
        <p:txBody>
          <a:bodyPr lIns="36574" tIns="36574" rIns="36574" bIns="36574"/>
          <a:lstStyle>
            <a:lvl1pPr marL="317500" indent="-177800">
              <a:buClrTx/>
              <a:buSzTx/>
              <a:buFontTx/>
              <a:buNone/>
              <a:defRPr sz="2500" b="1">
                <a:solidFill>
                  <a:srgbClr val="07256C"/>
                </a:solidFill>
                <a:latin typeface="Nunito"/>
                <a:ea typeface="Nunito"/>
                <a:cs typeface="Nunito"/>
                <a:sym typeface="Nunito"/>
              </a:defRPr>
            </a:lvl1pPr>
            <a:lvl2pPr marL="317500" indent="279400">
              <a:buClrTx/>
              <a:buSzTx/>
              <a:buFontTx/>
              <a:buNone/>
              <a:defRPr sz="2500" b="1">
                <a:solidFill>
                  <a:srgbClr val="07256C"/>
                </a:solidFill>
                <a:latin typeface="Nunito"/>
                <a:ea typeface="Nunito"/>
                <a:cs typeface="Nunito"/>
                <a:sym typeface="Nunito"/>
              </a:defRPr>
            </a:lvl2pPr>
            <a:lvl3pPr marL="317500" indent="736600">
              <a:buClrTx/>
              <a:buSzTx/>
              <a:buFontTx/>
              <a:buNone/>
              <a:defRPr sz="2500" b="1">
                <a:solidFill>
                  <a:srgbClr val="07256C"/>
                </a:solidFill>
                <a:latin typeface="Nunito"/>
                <a:ea typeface="Nunito"/>
                <a:cs typeface="Nunito"/>
                <a:sym typeface="Nunito"/>
              </a:defRPr>
            </a:lvl3pPr>
            <a:lvl4pPr marL="317500" indent="1193800">
              <a:buClrTx/>
              <a:buSzTx/>
              <a:buFontTx/>
              <a:buNone/>
              <a:defRPr sz="2500" b="1">
                <a:solidFill>
                  <a:srgbClr val="07256C"/>
                </a:solidFill>
                <a:latin typeface="Nunito"/>
                <a:ea typeface="Nunito"/>
                <a:cs typeface="Nunito"/>
                <a:sym typeface="Nunito"/>
              </a:defRPr>
            </a:lvl4pPr>
            <a:lvl5pPr marL="317500" indent="1651000">
              <a:buClrTx/>
              <a:buSzTx/>
              <a:buFontTx/>
              <a:buNone/>
              <a:defRPr sz="2500" b="1">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2627" name="Title Text"/>
          <p:cNvSpPr txBox="1">
            <a:spLocks noGrp="1"/>
          </p:cNvSpPr>
          <p:nvPr>
            <p:ph type="title"/>
          </p:nvPr>
        </p:nvSpPr>
        <p:spPr>
          <a:xfrm>
            <a:off x="1612350" y="445025"/>
            <a:ext cx="5919300" cy="1120201"/>
          </a:xfrm>
          <a:prstGeom prst="rect">
            <a:avLst/>
          </a:prstGeom>
        </p:spPr>
        <p:txBody>
          <a:bodyPr lIns="36574" tIns="36574" rIns="36574" bIns="36574"/>
          <a:lstStyle>
            <a:lvl1pPr algn="ctr">
              <a:defRPr sz="3500" b="0">
                <a:solidFill>
                  <a:srgbClr val="07256C"/>
                </a:solidFill>
                <a:latin typeface="Limelight"/>
                <a:ea typeface="Limelight"/>
                <a:cs typeface="Limelight"/>
                <a:sym typeface="Limelight"/>
              </a:defRPr>
            </a:lvl1pPr>
          </a:lstStyle>
          <a:p>
            <a:r>
              <a:t>Title Text</a:t>
            </a:r>
          </a:p>
        </p:txBody>
      </p:sp>
      <p:sp>
        <p:nvSpPr>
          <p:cNvPr id="26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2883651"/>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EDF0EF"/>
        </a:solidFill>
        <a:effectLst/>
      </p:bgPr>
    </p:bg>
    <p:spTree>
      <p:nvGrpSpPr>
        <p:cNvPr id="1" name=""/>
        <p:cNvGrpSpPr/>
        <p:nvPr/>
      </p:nvGrpSpPr>
      <p:grpSpPr>
        <a:xfrm>
          <a:off x="0" y="0"/>
          <a:ext cx="0" cy="0"/>
          <a:chOff x="0" y="0"/>
          <a:chExt cx="0" cy="0"/>
        </a:xfrm>
      </p:grpSpPr>
      <p:sp>
        <p:nvSpPr>
          <p:cNvPr id="2635" name="Google Shape;936;p6"/>
          <p:cNvSpPr/>
          <p:nvPr/>
        </p:nvSpPr>
        <p:spPr>
          <a:xfrm rot="10800000" flipH="1">
            <a:off x="7411987" y="4498871"/>
            <a:ext cx="1731989" cy="680378"/>
          </a:xfrm>
          <a:custGeom>
            <a:avLst/>
            <a:gdLst/>
            <a:ahLst/>
            <a:cxnLst>
              <a:cxn ang="0">
                <a:pos x="wd2" y="hd2"/>
              </a:cxn>
              <a:cxn ang="5400000">
                <a:pos x="wd2" y="hd2"/>
              </a:cxn>
              <a:cxn ang="10800000">
                <a:pos x="wd2" y="hd2"/>
              </a:cxn>
              <a:cxn ang="16200000">
                <a:pos x="wd2" y="hd2"/>
              </a:cxn>
            </a:cxnLst>
            <a:rect l="0" t="0" r="r" b="b"/>
            <a:pathLst>
              <a:path w="21489" h="21600" extrusionOk="0">
                <a:moveTo>
                  <a:pt x="288" y="0"/>
                </a:moveTo>
                <a:cubicBezTo>
                  <a:pt x="275" y="33"/>
                  <a:pt x="263" y="98"/>
                  <a:pt x="263" y="164"/>
                </a:cubicBezTo>
                <a:cubicBezTo>
                  <a:pt x="-111" y="2819"/>
                  <a:pt x="-95" y="5475"/>
                  <a:pt x="368" y="8033"/>
                </a:cubicBezTo>
                <a:cubicBezTo>
                  <a:pt x="914" y="11032"/>
                  <a:pt x="1834" y="12798"/>
                  <a:pt x="3083" y="13444"/>
                </a:cubicBezTo>
                <a:cubicBezTo>
                  <a:pt x="3345" y="13584"/>
                  <a:pt x="3617" y="13659"/>
                  <a:pt x="3889" y="13659"/>
                </a:cubicBezTo>
                <a:cubicBezTo>
                  <a:pt x="3949" y="13659"/>
                  <a:pt x="4009" y="13655"/>
                  <a:pt x="4070" y="13648"/>
                </a:cubicBezTo>
                <a:cubicBezTo>
                  <a:pt x="4507" y="13648"/>
                  <a:pt x="4948" y="13615"/>
                  <a:pt x="5373" y="13550"/>
                </a:cubicBezTo>
                <a:cubicBezTo>
                  <a:pt x="5863" y="13500"/>
                  <a:pt x="6353" y="13474"/>
                  <a:pt x="6844" y="13474"/>
                </a:cubicBezTo>
                <a:cubicBezTo>
                  <a:pt x="7405" y="13474"/>
                  <a:pt x="7966" y="13509"/>
                  <a:pt x="8528" y="13583"/>
                </a:cubicBezTo>
                <a:cubicBezTo>
                  <a:pt x="9340" y="13721"/>
                  <a:pt x="10151" y="14024"/>
                  <a:pt x="10937" y="14604"/>
                </a:cubicBezTo>
                <a:cubicBezTo>
                  <a:pt x="11614" y="15119"/>
                  <a:pt x="12265" y="15732"/>
                  <a:pt x="12904" y="16475"/>
                </a:cubicBezTo>
                <a:cubicBezTo>
                  <a:pt x="13517" y="17195"/>
                  <a:pt x="14131" y="17979"/>
                  <a:pt x="14728" y="18722"/>
                </a:cubicBezTo>
                <a:cubicBezTo>
                  <a:pt x="15274" y="19368"/>
                  <a:pt x="15833" y="19981"/>
                  <a:pt x="16404" y="20463"/>
                </a:cubicBezTo>
                <a:cubicBezTo>
                  <a:pt x="17300" y="21195"/>
                  <a:pt x="18203" y="21600"/>
                  <a:pt x="19127" y="21600"/>
                </a:cubicBezTo>
                <a:cubicBezTo>
                  <a:pt x="19235" y="21600"/>
                  <a:pt x="19343" y="21594"/>
                  <a:pt x="19451" y="21583"/>
                </a:cubicBezTo>
                <a:cubicBezTo>
                  <a:pt x="20145" y="21517"/>
                  <a:pt x="20825" y="21313"/>
                  <a:pt x="21489" y="20904"/>
                </a:cubicBezTo>
                <a:lnTo>
                  <a:pt x="21489" y="0"/>
                </a:lnTo>
                <a:close/>
              </a:path>
            </a:pathLst>
          </a:custGeom>
          <a:solidFill>
            <a:srgbClr val="EFB156"/>
          </a:solidFill>
          <a:ln w="12700">
            <a:miter lim="400000"/>
          </a:ln>
        </p:spPr>
        <p:txBody>
          <a:bodyPr lIns="45719" rIns="45719" anchor="ctr"/>
          <a:lstStyle/>
          <a:p>
            <a:endParaRPr/>
          </a:p>
        </p:txBody>
      </p:sp>
      <p:grpSp>
        <p:nvGrpSpPr>
          <p:cNvPr id="2656" name="Google Shape;937;p6"/>
          <p:cNvGrpSpPr/>
          <p:nvPr/>
        </p:nvGrpSpPr>
        <p:grpSpPr>
          <a:xfrm>
            <a:off x="-270138" y="-113361"/>
            <a:ext cx="1727561" cy="1391133"/>
            <a:chOff x="0" y="0"/>
            <a:chExt cx="1727560" cy="1391132"/>
          </a:xfrm>
        </p:grpSpPr>
        <p:sp>
          <p:nvSpPr>
            <p:cNvPr id="2636" name="Google Shape;938;p6"/>
            <p:cNvSpPr/>
            <p:nvPr/>
          </p:nvSpPr>
          <p:spPr>
            <a:xfrm>
              <a:off x="447283" y="414096"/>
              <a:ext cx="239892" cy="210643"/>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37" name="Google Shape;939;p6"/>
            <p:cNvSpPr/>
            <p:nvPr/>
          </p:nvSpPr>
          <p:spPr>
            <a:xfrm rot="8918858">
              <a:off x="939684" y="810655"/>
              <a:ext cx="441275" cy="321870"/>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38" name="Google Shape;940;p6"/>
            <p:cNvSpPr/>
            <p:nvPr/>
          </p:nvSpPr>
          <p:spPr>
            <a:xfrm flipH="1">
              <a:off x="695974" y="656010"/>
              <a:ext cx="79227" cy="59938"/>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39" name="Google Shape;941;p6"/>
            <p:cNvSpPr/>
            <p:nvPr/>
          </p:nvSpPr>
          <p:spPr>
            <a:xfrm flipH="1">
              <a:off x="166691" y="0"/>
              <a:ext cx="1560870" cy="1391133"/>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0" name="Google Shape;942;p6"/>
            <p:cNvSpPr/>
            <p:nvPr/>
          </p:nvSpPr>
          <p:spPr>
            <a:xfrm flipH="1">
              <a:off x="760605" y="124350"/>
              <a:ext cx="733977" cy="562254"/>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1" name="Google Shape;943;p6"/>
            <p:cNvSpPr/>
            <p:nvPr/>
          </p:nvSpPr>
          <p:spPr>
            <a:xfrm flipH="1">
              <a:off x="0" y="742961"/>
              <a:ext cx="473790" cy="254775"/>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5"/>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2" name="Google Shape;944;p6"/>
            <p:cNvSpPr/>
            <p:nvPr/>
          </p:nvSpPr>
          <p:spPr>
            <a:xfrm flipH="1">
              <a:off x="585489" y="697878"/>
              <a:ext cx="142160" cy="475895"/>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3" name="Google Shape;945;p6"/>
            <p:cNvSpPr/>
            <p:nvPr/>
          </p:nvSpPr>
          <p:spPr>
            <a:xfrm flipH="1">
              <a:off x="1060630" y="229968"/>
              <a:ext cx="248072" cy="208456"/>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4" name="Google Shape;946;p6"/>
            <p:cNvSpPr/>
            <p:nvPr/>
          </p:nvSpPr>
          <p:spPr>
            <a:xfrm flipH="1">
              <a:off x="821655" y="453693"/>
              <a:ext cx="275903" cy="80293"/>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5" name="Google Shape;947;p6"/>
            <p:cNvSpPr/>
            <p:nvPr/>
          </p:nvSpPr>
          <p:spPr>
            <a:xfrm flipH="1">
              <a:off x="129735" y="984889"/>
              <a:ext cx="165429" cy="111336"/>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6" name="Google Shape;948;p6"/>
            <p:cNvSpPr/>
            <p:nvPr/>
          </p:nvSpPr>
          <p:spPr>
            <a:xfrm flipH="1">
              <a:off x="704980" y="1267455"/>
              <a:ext cx="62033" cy="65334"/>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7" name="Google Shape;949;p6"/>
            <p:cNvSpPr/>
            <p:nvPr/>
          </p:nvSpPr>
          <p:spPr>
            <a:xfrm flipH="1">
              <a:off x="353754" y="1122785"/>
              <a:ext cx="77530" cy="58597"/>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8" name="Google Shape;950;p6"/>
            <p:cNvSpPr/>
            <p:nvPr/>
          </p:nvSpPr>
          <p:spPr>
            <a:xfrm flipH="1">
              <a:off x="518867" y="1187800"/>
              <a:ext cx="94320" cy="2148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9" name="Google Shape;951;p6"/>
            <p:cNvSpPr/>
            <p:nvPr/>
          </p:nvSpPr>
          <p:spPr>
            <a:xfrm flipH="1">
              <a:off x="1179038" y="452458"/>
              <a:ext cx="64726" cy="30551"/>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50" name="Google Shape;952;p6"/>
            <p:cNvSpPr/>
            <p:nvPr/>
          </p:nvSpPr>
          <p:spPr>
            <a:xfrm flipH="1">
              <a:off x="454176" y="1154533"/>
              <a:ext cx="55838" cy="317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51" name="Google Shape;953;p6"/>
            <p:cNvSpPr/>
            <p:nvPr/>
          </p:nvSpPr>
          <p:spPr>
            <a:xfrm flipH="1">
              <a:off x="154334" y="1150865"/>
              <a:ext cx="20726" cy="35420"/>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52" name="Google Shape;954;p6"/>
            <p:cNvSpPr/>
            <p:nvPr/>
          </p:nvSpPr>
          <p:spPr>
            <a:xfrm flipH="1">
              <a:off x="552656" y="6617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53" name="Google Shape;955;p6"/>
            <p:cNvSpPr/>
            <p:nvPr/>
          </p:nvSpPr>
          <p:spPr>
            <a:xfrm flipH="1">
              <a:off x="229590" y="10413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54" name="Google Shape;956;p6"/>
            <p:cNvSpPr/>
            <p:nvPr/>
          </p:nvSpPr>
          <p:spPr>
            <a:xfrm rot="6703062">
              <a:off x="956594" y="403333"/>
              <a:ext cx="407748" cy="179601"/>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55" name="Google Shape;957;p6"/>
            <p:cNvSpPr/>
            <p:nvPr/>
          </p:nvSpPr>
          <p:spPr>
            <a:xfrm rot="9876444">
              <a:off x="285306" y="1042503"/>
              <a:ext cx="372259" cy="255005"/>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2673" name="Google Shape;958;p6"/>
          <p:cNvGrpSpPr/>
          <p:nvPr/>
        </p:nvGrpSpPr>
        <p:grpSpPr>
          <a:xfrm>
            <a:off x="7881075" y="-420075"/>
            <a:ext cx="1262900" cy="1004576"/>
            <a:chOff x="25" y="24"/>
            <a:chExt cx="1262899" cy="1004575"/>
          </a:xfrm>
        </p:grpSpPr>
        <p:sp>
          <p:nvSpPr>
            <p:cNvPr id="2657" name="Google Shape;959;p6"/>
            <p:cNvSpPr/>
            <p:nvPr/>
          </p:nvSpPr>
          <p:spPr>
            <a:xfrm>
              <a:off x="352850" y="24"/>
              <a:ext cx="910076" cy="826777"/>
            </a:xfrm>
            <a:custGeom>
              <a:avLst/>
              <a:gdLst/>
              <a:ahLst/>
              <a:cxnLst>
                <a:cxn ang="0">
                  <a:pos x="wd2" y="hd2"/>
                </a:cxn>
                <a:cxn ang="5400000">
                  <a:pos x="wd2" y="hd2"/>
                </a:cxn>
                <a:cxn ang="10800000">
                  <a:pos x="wd2" y="hd2"/>
                </a:cxn>
                <a:cxn ang="16200000">
                  <a:pos x="wd2" y="hd2"/>
                </a:cxn>
              </a:cxnLst>
              <a:rect l="0" t="0" r="r" b="b"/>
              <a:pathLst>
                <a:path w="21600" h="21600" extrusionOk="0">
                  <a:moveTo>
                    <a:pt x="19872" y="2286"/>
                  </a:moveTo>
                  <a:lnTo>
                    <a:pt x="19872" y="2396"/>
                  </a:lnTo>
                  <a:cubicBezTo>
                    <a:pt x="19764" y="2432"/>
                    <a:pt x="19731" y="2515"/>
                    <a:pt x="19731" y="2624"/>
                  </a:cubicBezTo>
                  <a:cubicBezTo>
                    <a:pt x="19664" y="2588"/>
                    <a:pt x="19623" y="2551"/>
                    <a:pt x="19523" y="2469"/>
                  </a:cubicBezTo>
                  <a:cubicBezTo>
                    <a:pt x="19590" y="2469"/>
                    <a:pt x="19664" y="2469"/>
                    <a:pt x="19698" y="2432"/>
                  </a:cubicBezTo>
                  <a:cubicBezTo>
                    <a:pt x="19731" y="2396"/>
                    <a:pt x="19731" y="2323"/>
                    <a:pt x="19731" y="2286"/>
                  </a:cubicBezTo>
                  <a:close/>
                  <a:moveTo>
                    <a:pt x="9838" y="12752"/>
                  </a:moveTo>
                  <a:cubicBezTo>
                    <a:pt x="9835" y="12753"/>
                    <a:pt x="9831" y="12755"/>
                    <a:pt x="9828" y="12756"/>
                  </a:cubicBezTo>
                  <a:lnTo>
                    <a:pt x="9862" y="12802"/>
                  </a:lnTo>
                  <a:cubicBezTo>
                    <a:pt x="9854" y="12783"/>
                    <a:pt x="9846" y="12767"/>
                    <a:pt x="9838" y="12752"/>
                  </a:cubicBezTo>
                  <a:close/>
                  <a:moveTo>
                    <a:pt x="20736" y="0"/>
                  </a:moveTo>
                  <a:cubicBezTo>
                    <a:pt x="20703" y="37"/>
                    <a:pt x="20628" y="37"/>
                    <a:pt x="20562" y="73"/>
                  </a:cubicBezTo>
                  <a:cubicBezTo>
                    <a:pt x="20595" y="183"/>
                    <a:pt x="20628" y="265"/>
                    <a:pt x="20661" y="338"/>
                  </a:cubicBezTo>
                  <a:cubicBezTo>
                    <a:pt x="20595" y="338"/>
                    <a:pt x="20595" y="338"/>
                    <a:pt x="20562" y="375"/>
                  </a:cubicBezTo>
                  <a:cubicBezTo>
                    <a:pt x="20528" y="302"/>
                    <a:pt x="20495" y="229"/>
                    <a:pt x="20495" y="146"/>
                  </a:cubicBezTo>
                  <a:cubicBezTo>
                    <a:pt x="20454" y="183"/>
                    <a:pt x="20454" y="229"/>
                    <a:pt x="20420" y="229"/>
                  </a:cubicBezTo>
                  <a:cubicBezTo>
                    <a:pt x="20387" y="229"/>
                    <a:pt x="20354" y="183"/>
                    <a:pt x="20287" y="183"/>
                  </a:cubicBezTo>
                  <a:cubicBezTo>
                    <a:pt x="20287" y="411"/>
                    <a:pt x="20038" y="338"/>
                    <a:pt x="19972" y="494"/>
                  </a:cubicBezTo>
                  <a:cubicBezTo>
                    <a:pt x="19972" y="530"/>
                    <a:pt x="20005" y="530"/>
                    <a:pt x="20005" y="604"/>
                  </a:cubicBezTo>
                  <a:cubicBezTo>
                    <a:pt x="19939" y="567"/>
                    <a:pt x="19905" y="567"/>
                    <a:pt x="19831" y="567"/>
                  </a:cubicBezTo>
                  <a:cubicBezTo>
                    <a:pt x="19831" y="604"/>
                    <a:pt x="19872" y="686"/>
                    <a:pt x="19872" y="686"/>
                  </a:cubicBezTo>
                  <a:cubicBezTo>
                    <a:pt x="19797" y="796"/>
                    <a:pt x="19764" y="869"/>
                    <a:pt x="19698" y="988"/>
                  </a:cubicBezTo>
                  <a:cubicBezTo>
                    <a:pt x="19698" y="869"/>
                    <a:pt x="19698" y="796"/>
                    <a:pt x="19664" y="722"/>
                  </a:cubicBezTo>
                  <a:cubicBezTo>
                    <a:pt x="19590" y="759"/>
                    <a:pt x="19523" y="796"/>
                    <a:pt x="19457" y="832"/>
                  </a:cubicBezTo>
                  <a:cubicBezTo>
                    <a:pt x="19249" y="914"/>
                    <a:pt x="19075" y="1024"/>
                    <a:pt x="19041" y="1289"/>
                  </a:cubicBezTo>
                  <a:lnTo>
                    <a:pt x="19000" y="1326"/>
                  </a:lnTo>
                  <a:cubicBezTo>
                    <a:pt x="18967" y="1308"/>
                    <a:pt x="18935" y="1291"/>
                    <a:pt x="18902" y="1291"/>
                  </a:cubicBezTo>
                  <a:cubicBezTo>
                    <a:pt x="18867" y="1291"/>
                    <a:pt x="18831" y="1310"/>
                    <a:pt x="18792" y="1372"/>
                  </a:cubicBezTo>
                  <a:cubicBezTo>
                    <a:pt x="18834" y="1408"/>
                    <a:pt x="18867" y="1408"/>
                    <a:pt x="18900" y="1445"/>
                  </a:cubicBezTo>
                  <a:cubicBezTo>
                    <a:pt x="18900" y="1445"/>
                    <a:pt x="18867" y="1445"/>
                    <a:pt x="18867" y="1481"/>
                  </a:cubicBezTo>
                  <a:cubicBezTo>
                    <a:pt x="18834" y="1445"/>
                    <a:pt x="18759" y="1445"/>
                    <a:pt x="18726" y="1445"/>
                  </a:cubicBezTo>
                  <a:cubicBezTo>
                    <a:pt x="18693" y="1481"/>
                    <a:pt x="18693" y="1481"/>
                    <a:pt x="18659" y="1518"/>
                  </a:cubicBezTo>
                  <a:cubicBezTo>
                    <a:pt x="18551" y="1600"/>
                    <a:pt x="18452" y="1673"/>
                    <a:pt x="18377" y="1829"/>
                  </a:cubicBezTo>
                  <a:cubicBezTo>
                    <a:pt x="18344" y="1902"/>
                    <a:pt x="18244" y="1975"/>
                    <a:pt x="18169" y="1975"/>
                  </a:cubicBezTo>
                  <a:cubicBezTo>
                    <a:pt x="18070" y="1975"/>
                    <a:pt x="18036" y="2057"/>
                    <a:pt x="18003" y="2167"/>
                  </a:cubicBezTo>
                  <a:cubicBezTo>
                    <a:pt x="17962" y="2204"/>
                    <a:pt x="17928" y="2286"/>
                    <a:pt x="17928" y="2359"/>
                  </a:cubicBezTo>
                  <a:lnTo>
                    <a:pt x="17795" y="2359"/>
                  </a:lnTo>
                  <a:lnTo>
                    <a:pt x="17795" y="2396"/>
                  </a:lnTo>
                  <a:cubicBezTo>
                    <a:pt x="17829" y="2396"/>
                    <a:pt x="17862" y="2396"/>
                    <a:pt x="17895" y="2432"/>
                  </a:cubicBezTo>
                  <a:cubicBezTo>
                    <a:pt x="17829" y="2515"/>
                    <a:pt x="17795" y="2588"/>
                    <a:pt x="17754" y="2661"/>
                  </a:cubicBezTo>
                  <a:cubicBezTo>
                    <a:pt x="17754" y="2624"/>
                    <a:pt x="17754" y="2624"/>
                    <a:pt x="17721" y="2624"/>
                  </a:cubicBezTo>
                  <a:lnTo>
                    <a:pt x="17721" y="2432"/>
                  </a:lnTo>
                  <a:cubicBezTo>
                    <a:pt x="17621" y="2432"/>
                    <a:pt x="17687" y="2551"/>
                    <a:pt x="17654" y="2588"/>
                  </a:cubicBezTo>
                  <a:cubicBezTo>
                    <a:pt x="17588" y="2588"/>
                    <a:pt x="17546" y="2624"/>
                    <a:pt x="17513" y="2624"/>
                  </a:cubicBezTo>
                  <a:lnTo>
                    <a:pt x="17513" y="2661"/>
                  </a:lnTo>
                  <a:cubicBezTo>
                    <a:pt x="17546" y="2661"/>
                    <a:pt x="17621" y="2697"/>
                    <a:pt x="17687" y="2697"/>
                  </a:cubicBezTo>
                  <a:lnTo>
                    <a:pt x="17687" y="2780"/>
                  </a:lnTo>
                  <a:cubicBezTo>
                    <a:pt x="17588" y="2743"/>
                    <a:pt x="17480" y="2743"/>
                    <a:pt x="17413" y="2743"/>
                  </a:cubicBezTo>
                  <a:cubicBezTo>
                    <a:pt x="17239" y="2889"/>
                    <a:pt x="17064" y="3045"/>
                    <a:pt x="16857" y="3237"/>
                  </a:cubicBezTo>
                  <a:lnTo>
                    <a:pt x="16857" y="3310"/>
                  </a:lnTo>
                  <a:cubicBezTo>
                    <a:pt x="16715" y="3383"/>
                    <a:pt x="16648" y="3539"/>
                    <a:pt x="16582" y="3731"/>
                  </a:cubicBezTo>
                  <a:cubicBezTo>
                    <a:pt x="16582" y="3694"/>
                    <a:pt x="16549" y="3658"/>
                    <a:pt x="16507" y="3612"/>
                  </a:cubicBezTo>
                  <a:cubicBezTo>
                    <a:pt x="16474" y="3658"/>
                    <a:pt x="16474" y="3731"/>
                    <a:pt x="16441" y="3767"/>
                  </a:cubicBezTo>
                  <a:cubicBezTo>
                    <a:pt x="16408" y="3767"/>
                    <a:pt x="16341" y="3731"/>
                    <a:pt x="16300" y="3731"/>
                  </a:cubicBezTo>
                  <a:cubicBezTo>
                    <a:pt x="16266" y="3840"/>
                    <a:pt x="16200" y="3959"/>
                    <a:pt x="16092" y="3959"/>
                  </a:cubicBezTo>
                  <a:lnTo>
                    <a:pt x="16092" y="4032"/>
                  </a:lnTo>
                  <a:cubicBezTo>
                    <a:pt x="15751" y="4417"/>
                    <a:pt x="15369" y="4755"/>
                    <a:pt x="15020" y="5139"/>
                  </a:cubicBezTo>
                  <a:lnTo>
                    <a:pt x="15053" y="5175"/>
                  </a:lnTo>
                  <a:cubicBezTo>
                    <a:pt x="15053" y="5175"/>
                    <a:pt x="15053" y="5212"/>
                    <a:pt x="15095" y="5258"/>
                  </a:cubicBezTo>
                  <a:lnTo>
                    <a:pt x="14887" y="5258"/>
                  </a:lnTo>
                  <a:cubicBezTo>
                    <a:pt x="14713" y="5404"/>
                    <a:pt x="14572" y="5596"/>
                    <a:pt x="14397" y="5752"/>
                  </a:cubicBezTo>
                  <a:cubicBezTo>
                    <a:pt x="14397" y="5752"/>
                    <a:pt x="14430" y="5752"/>
                    <a:pt x="14430" y="5789"/>
                  </a:cubicBezTo>
                  <a:lnTo>
                    <a:pt x="14298" y="5789"/>
                  </a:lnTo>
                  <a:cubicBezTo>
                    <a:pt x="14223" y="5981"/>
                    <a:pt x="14090" y="6091"/>
                    <a:pt x="13949" y="6246"/>
                  </a:cubicBezTo>
                  <a:cubicBezTo>
                    <a:pt x="13882" y="6319"/>
                    <a:pt x="13741" y="6401"/>
                    <a:pt x="13675" y="6511"/>
                  </a:cubicBezTo>
                  <a:cubicBezTo>
                    <a:pt x="13600" y="6630"/>
                    <a:pt x="13500" y="6667"/>
                    <a:pt x="13434" y="6776"/>
                  </a:cubicBezTo>
                  <a:cubicBezTo>
                    <a:pt x="13392" y="6813"/>
                    <a:pt x="13392" y="6859"/>
                    <a:pt x="13392" y="6932"/>
                  </a:cubicBezTo>
                  <a:cubicBezTo>
                    <a:pt x="13359" y="6932"/>
                    <a:pt x="13326" y="6895"/>
                    <a:pt x="13326" y="6895"/>
                  </a:cubicBezTo>
                  <a:cubicBezTo>
                    <a:pt x="12977" y="7270"/>
                    <a:pt x="12636" y="7654"/>
                    <a:pt x="12287" y="8038"/>
                  </a:cubicBezTo>
                  <a:cubicBezTo>
                    <a:pt x="12287" y="8075"/>
                    <a:pt x="12287" y="8148"/>
                    <a:pt x="12254" y="8230"/>
                  </a:cubicBezTo>
                  <a:cubicBezTo>
                    <a:pt x="12221" y="8185"/>
                    <a:pt x="12188" y="8185"/>
                    <a:pt x="12146" y="8148"/>
                  </a:cubicBezTo>
                  <a:cubicBezTo>
                    <a:pt x="11905" y="8303"/>
                    <a:pt x="11772" y="8495"/>
                    <a:pt x="11598" y="8761"/>
                  </a:cubicBezTo>
                  <a:cubicBezTo>
                    <a:pt x="11357" y="8797"/>
                    <a:pt x="11423" y="9062"/>
                    <a:pt x="11315" y="9181"/>
                  </a:cubicBezTo>
                  <a:cubicBezTo>
                    <a:pt x="11282" y="9145"/>
                    <a:pt x="11282" y="9099"/>
                    <a:pt x="11249" y="9026"/>
                  </a:cubicBezTo>
                  <a:cubicBezTo>
                    <a:pt x="11216" y="9145"/>
                    <a:pt x="11182" y="9181"/>
                    <a:pt x="11149" y="9254"/>
                  </a:cubicBezTo>
                  <a:lnTo>
                    <a:pt x="11041" y="9254"/>
                  </a:lnTo>
                  <a:cubicBezTo>
                    <a:pt x="10975" y="9327"/>
                    <a:pt x="10942" y="9410"/>
                    <a:pt x="10867" y="9483"/>
                  </a:cubicBezTo>
                  <a:cubicBezTo>
                    <a:pt x="10900" y="9483"/>
                    <a:pt x="10942" y="9520"/>
                    <a:pt x="10975" y="9520"/>
                  </a:cubicBezTo>
                  <a:cubicBezTo>
                    <a:pt x="10975" y="9556"/>
                    <a:pt x="10942" y="9602"/>
                    <a:pt x="10867" y="9602"/>
                  </a:cubicBezTo>
                  <a:cubicBezTo>
                    <a:pt x="10800" y="9602"/>
                    <a:pt x="10734" y="9638"/>
                    <a:pt x="10659" y="9675"/>
                  </a:cubicBezTo>
                  <a:cubicBezTo>
                    <a:pt x="10451" y="9904"/>
                    <a:pt x="10210" y="10132"/>
                    <a:pt x="10003" y="10361"/>
                  </a:cubicBezTo>
                  <a:cubicBezTo>
                    <a:pt x="9936" y="10434"/>
                    <a:pt x="9903" y="10470"/>
                    <a:pt x="9828" y="10516"/>
                  </a:cubicBezTo>
                  <a:cubicBezTo>
                    <a:pt x="9795" y="10589"/>
                    <a:pt x="9729" y="10663"/>
                    <a:pt x="9695" y="10699"/>
                  </a:cubicBezTo>
                  <a:cubicBezTo>
                    <a:pt x="9621" y="10781"/>
                    <a:pt x="9554" y="10855"/>
                    <a:pt x="9446" y="10973"/>
                  </a:cubicBezTo>
                  <a:cubicBezTo>
                    <a:pt x="9346" y="10973"/>
                    <a:pt x="9280" y="11083"/>
                    <a:pt x="9172" y="11275"/>
                  </a:cubicBezTo>
                  <a:cubicBezTo>
                    <a:pt x="9072" y="11385"/>
                    <a:pt x="8997" y="11467"/>
                    <a:pt x="8964" y="11504"/>
                  </a:cubicBezTo>
                  <a:lnTo>
                    <a:pt x="8964" y="11577"/>
                  </a:lnTo>
                  <a:cubicBezTo>
                    <a:pt x="8864" y="11613"/>
                    <a:pt x="8690" y="11806"/>
                    <a:pt x="8615" y="11888"/>
                  </a:cubicBezTo>
                  <a:cubicBezTo>
                    <a:pt x="8515" y="11961"/>
                    <a:pt x="8374" y="12071"/>
                    <a:pt x="8374" y="12226"/>
                  </a:cubicBezTo>
                  <a:cubicBezTo>
                    <a:pt x="8341" y="12226"/>
                    <a:pt x="8308" y="12226"/>
                    <a:pt x="8274" y="12190"/>
                  </a:cubicBezTo>
                  <a:cubicBezTo>
                    <a:pt x="8166" y="12299"/>
                    <a:pt x="8100" y="12382"/>
                    <a:pt x="8033" y="12491"/>
                  </a:cubicBezTo>
                  <a:cubicBezTo>
                    <a:pt x="7959" y="12574"/>
                    <a:pt x="7859" y="12647"/>
                    <a:pt x="7826" y="12756"/>
                  </a:cubicBezTo>
                  <a:cubicBezTo>
                    <a:pt x="7826" y="12802"/>
                    <a:pt x="7784" y="12802"/>
                    <a:pt x="7751" y="12839"/>
                  </a:cubicBezTo>
                  <a:cubicBezTo>
                    <a:pt x="7718" y="12839"/>
                    <a:pt x="7685" y="12839"/>
                    <a:pt x="7651" y="12875"/>
                  </a:cubicBezTo>
                  <a:cubicBezTo>
                    <a:pt x="7577" y="12949"/>
                    <a:pt x="7543" y="13031"/>
                    <a:pt x="7477" y="13104"/>
                  </a:cubicBezTo>
                  <a:cubicBezTo>
                    <a:pt x="7477" y="13134"/>
                    <a:pt x="7456" y="13188"/>
                    <a:pt x="7429" y="13188"/>
                  </a:cubicBezTo>
                  <a:cubicBezTo>
                    <a:pt x="7423" y="13188"/>
                    <a:pt x="7417" y="13184"/>
                    <a:pt x="7410" y="13177"/>
                  </a:cubicBezTo>
                  <a:cubicBezTo>
                    <a:pt x="7302" y="13177"/>
                    <a:pt x="7302" y="13259"/>
                    <a:pt x="7269" y="13333"/>
                  </a:cubicBezTo>
                  <a:cubicBezTo>
                    <a:pt x="7302" y="13369"/>
                    <a:pt x="7369" y="13442"/>
                    <a:pt x="7410" y="13488"/>
                  </a:cubicBezTo>
                  <a:cubicBezTo>
                    <a:pt x="7336" y="13525"/>
                    <a:pt x="7302" y="13525"/>
                    <a:pt x="7269" y="13525"/>
                  </a:cubicBezTo>
                  <a:cubicBezTo>
                    <a:pt x="7236" y="13488"/>
                    <a:pt x="7203" y="13442"/>
                    <a:pt x="7161" y="13406"/>
                  </a:cubicBezTo>
                  <a:cubicBezTo>
                    <a:pt x="7095" y="13442"/>
                    <a:pt x="7062" y="13525"/>
                    <a:pt x="7028" y="13562"/>
                  </a:cubicBezTo>
                  <a:cubicBezTo>
                    <a:pt x="7095" y="13562"/>
                    <a:pt x="7161" y="13598"/>
                    <a:pt x="7161" y="13598"/>
                  </a:cubicBezTo>
                  <a:cubicBezTo>
                    <a:pt x="7236" y="13672"/>
                    <a:pt x="7269" y="13717"/>
                    <a:pt x="7302" y="13790"/>
                  </a:cubicBezTo>
                  <a:cubicBezTo>
                    <a:pt x="7203" y="13864"/>
                    <a:pt x="7095" y="13982"/>
                    <a:pt x="6954" y="14092"/>
                  </a:cubicBezTo>
                  <a:cubicBezTo>
                    <a:pt x="6920" y="13946"/>
                    <a:pt x="6854" y="13864"/>
                    <a:pt x="6713" y="13827"/>
                  </a:cubicBezTo>
                  <a:cubicBezTo>
                    <a:pt x="6646" y="13946"/>
                    <a:pt x="6713" y="13982"/>
                    <a:pt x="6746" y="14019"/>
                  </a:cubicBezTo>
                  <a:cubicBezTo>
                    <a:pt x="6787" y="14092"/>
                    <a:pt x="6854" y="14129"/>
                    <a:pt x="6887" y="14211"/>
                  </a:cubicBezTo>
                  <a:cubicBezTo>
                    <a:pt x="6787" y="14321"/>
                    <a:pt x="6646" y="14440"/>
                    <a:pt x="6538" y="14586"/>
                  </a:cubicBezTo>
                  <a:lnTo>
                    <a:pt x="6580" y="14586"/>
                  </a:lnTo>
                  <a:cubicBezTo>
                    <a:pt x="6472" y="14668"/>
                    <a:pt x="6405" y="14741"/>
                    <a:pt x="6297" y="14778"/>
                  </a:cubicBezTo>
                  <a:cubicBezTo>
                    <a:pt x="6264" y="14778"/>
                    <a:pt x="6264" y="14741"/>
                    <a:pt x="6198" y="14705"/>
                  </a:cubicBezTo>
                  <a:cubicBezTo>
                    <a:pt x="6123" y="14741"/>
                    <a:pt x="6023" y="14815"/>
                    <a:pt x="5957" y="14897"/>
                  </a:cubicBezTo>
                  <a:cubicBezTo>
                    <a:pt x="5957" y="14815"/>
                    <a:pt x="5915" y="14778"/>
                    <a:pt x="5915" y="14705"/>
                  </a:cubicBezTo>
                  <a:cubicBezTo>
                    <a:pt x="4777" y="15958"/>
                    <a:pt x="3631" y="17146"/>
                    <a:pt x="2559" y="18399"/>
                  </a:cubicBezTo>
                  <a:cubicBezTo>
                    <a:pt x="2592" y="18436"/>
                    <a:pt x="2592" y="18472"/>
                    <a:pt x="2634" y="18518"/>
                  </a:cubicBezTo>
                  <a:cubicBezTo>
                    <a:pt x="2459" y="18518"/>
                    <a:pt x="2459" y="18518"/>
                    <a:pt x="2318" y="18664"/>
                  </a:cubicBezTo>
                  <a:cubicBezTo>
                    <a:pt x="2110" y="18856"/>
                    <a:pt x="1936" y="19085"/>
                    <a:pt x="1761" y="19277"/>
                  </a:cubicBezTo>
                  <a:cubicBezTo>
                    <a:pt x="1553" y="19469"/>
                    <a:pt x="1387" y="19697"/>
                    <a:pt x="1213" y="19889"/>
                  </a:cubicBezTo>
                  <a:cubicBezTo>
                    <a:pt x="1180" y="19926"/>
                    <a:pt x="1180" y="19963"/>
                    <a:pt x="1180" y="19999"/>
                  </a:cubicBezTo>
                  <a:cubicBezTo>
                    <a:pt x="1138" y="20036"/>
                    <a:pt x="1072" y="20036"/>
                    <a:pt x="1005" y="20118"/>
                  </a:cubicBezTo>
                  <a:cubicBezTo>
                    <a:pt x="930" y="20191"/>
                    <a:pt x="864" y="20301"/>
                    <a:pt x="797" y="20383"/>
                  </a:cubicBezTo>
                  <a:cubicBezTo>
                    <a:pt x="797" y="20456"/>
                    <a:pt x="831" y="20530"/>
                    <a:pt x="831" y="20648"/>
                  </a:cubicBezTo>
                  <a:cubicBezTo>
                    <a:pt x="797" y="20685"/>
                    <a:pt x="764" y="20685"/>
                    <a:pt x="689" y="20722"/>
                  </a:cubicBezTo>
                  <a:cubicBezTo>
                    <a:pt x="689" y="20648"/>
                    <a:pt x="689" y="20575"/>
                    <a:pt x="723" y="20493"/>
                  </a:cubicBezTo>
                  <a:cubicBezTo>
                    <a:pt x="656" y="20530"/>
                    <a:pt x="623" y="20575"/>
                    <a:pt x="623" y="20575"/>
                  </a:cubicBezTo>
                  <a:cubicBezTo>
                    <a:pt x="590" y="20685"/>
                    <a:pt x="557" y="20804"/>
                    <a:pt x="557" y="20877"/>
                  </a:cubicBezTo>
                  <a:lnTo>
                    <a:pt x="515" y="20877"/>
                  </a:lnTo>
                  <a:cubicBezTo>
                    <a:pt x="515" y="20840"/>
                    <a:pt x="482" y="20804"/>
                    <a:pt x="449" y="20722"/>
                  </a:cubicBezTo>
                  <a:cubicBezTo>
                    <a:pt x="382" y="20877"/>
                    <a:pt x="274" y="20987"/>
                    <a:pt x="208" y="21142"/>
                  </a:cubicBezTo>
                  <a:cubicBezTo>
                    <a:pt x="141" y="21298"/>
                    <a:pt x="66" y="21445"/>
                    <a:pt x="0" y="21600"/>
                  </a:cubicBezTo>
                  <a:cubicBezTo>
                    <a:pt x="100" y="21600"/>
                    <a:pt x="174" y="21600"/>
                    <a:pt x="241" y="21563"/>
                  </a:cubicBezTo>
                  <a:cubicBezTo>
                    <a:pt x="241" y="21527"/>
                    <a:pt x="208" y="21490"/>
                    <a:pt x="208" y="21408"/>
                  </a:cubicBezTo>
                  <a:cubicBezTo>
                    <a:pt x="274" y="21490"/>
                    <a:pt x="349" y="21527"/>
                    <a:pt x="415" y="21563"/>
                  </a:cubicBezTo>
                  <a:cubicBezTo>
                    <a:pt x="449" y="21490"/>
                    <a:pt x="482" y="21408"/>
                    <a:pt x="515" y="21335"/>
                  </a:cubicBezTo>
                  <a:cubicBezTo>
                    <a:pt x="557" y="21371"/>
                    <a:pt x="557" y="21408"/>
                    <a:pt x="590" y="21445"/>
                  </a:cubicBezTo>
                  <a:cubicBezTo>
                    <a:pt x="689" y="21371"/>
                    <a:pt x="831" y="21298"/>
                    <a:pt x="930" y="21215"/>
                  </a:cubicBezTo>
                  <a:cubicBezTo>
                    <a:pt x="930" y="21106"/>
                    <a:pt x="930" y="21032"/>
                    <a:pt x="972" y="20950"/>
                  </a:cubicBezTo>
                  <a:cubicBezTo>
                    <a:pt x="1005" y="20914"/>
                    <a:pt x="1038" y="20914"/>
                    <a:pt x="1072" y="20877"/>
                  </a:cubicBezTo>
                  <a:cubicBezTo>
                    <a:pt x="1072" y="20950"/>
                    <a:pt x="1105" y="20987"/>
                    <a:pt x="1105" y="21069"/>
                  </a:cubicBezTo>
                  <a:cubicBezTo>
                    <a:pt x="1313" y="20877"/>
                    <a:pt x="1487" y="20722"/>
                    <a:pt x="1728" y="20493"/>
                  </a:cubicBezTo>
                  <a:cubicBezTo>
                    <a:pt x="1803" y="20420"/>
                    <a:pt x="1969" y="20301"/>
                    <a:pt x="2143" y="20191"/>
                  </a:cubicBezTo>
                  <a:lnTo>
                    <a:pt x="2110" y="20155"/>
                  </a:lnTo>
                  <a:lnTo>
                    <a:pt x="1969" y="20155"/>
                  </a:lnTo>
                  <a:cubicBezTo>
                    <a:pt x="2044" y="20118"/>
                    <a:pt x="2110" y="20036"/>
                    <a:pt x="2218" y="19999"/>
                  </a:cubicBezTo>
                  <a:cubicBezTo>
                    <a:pt x="2218" y="19999"/>
                    <a:pt x="2218" y="20036"/>
                    <a:pt x="2251" y="20072"/>
                  </a:cubicBezTo>
                  <a:cubicBezTo>
                    <a:pt x="2284" y="20036"/>
                    <a:pt x="2318" y="19999"/>
                    <a:pt x="2318" y="19999"/>
                  </a:cubicBezTo>
                  <a:lnTo>
                    <a:pt x="2318" y="19844"/>
                  </a:lnTo>
                  <a:cubicBezTo>
                    <a:pt x="2351" y="19807"/>
                    <a:pt x="2384" y="19807"/>
                    <a:pt x="2384" y="19807"/>
                  </a:cubicBezTo>
                  <a:cubicBezTo>
                    <a:pt x="2426" y="19807"/>
                    <a:pt x="2459" y="19844"/>
                    <a:pt x="2525" y="19889"/>
                  </a:cubicBezTo>
                  <a:cubicBezTo>
                    <a:pt x="2525" y="19661"/>
                    <a:pt x="2559" y="19505"/>
                    <a:pt x="2459" y="19313"/>
                  </a:cubicBezTo>
                  <a:cubicBezTo>
                    <a:pt x="2492" y="19277"/>
                    <a:pt x="2559" y="19240"/>
                    <a:pt x="2592" y="19204"/>
                  </a:cubicBezTo>
                  <a:cubicBezTo>
                    <a:pt x="2634" y="19240"/>
                    <a:pt x="2667" y="19240"/>
                    <a:pt x="2667" y="19277"/>
                  </a:cubicBezTo>
                  <a:cubicBezTo>
                    <a:pt x="2700" y="19240"/>
                    <a:pt x="2734" y="19204"/>
                    <a:pt x="2734" y="19121"/>
                  </a:cubicBezTo>
                  <a:cubicBezTo>
                    <a:pt x="2767" y="19121"/>
                    <a:pt x="2767" y="19121"/>
                    <a:pt x="2767" y="19158"/>
                  </a:cubicBezTo>
                  <a:cubicBezTo>
                    <a:pt x="2767" y="19204"/>
                    <a:pt x="2767" y="19277"/>
                    <a:pt x="2800" y="19313"/>
                  </a:cubicBezTo>
                  <a:cubicBezTo>
                    <a:pt x="2842" y="19350"/>
                    <a:pt x="2908" y="19387"/>
                    <a:pt x="2975" y="19432"/>
                  </a:cubicBezTo>
                  <a:lnTo>
                    <a:pt x="2975" y="19313"/>
                  </a:lnTo>
                  <a:lnTo>
                    <a:pt x="2908" y="19313"/>
                  </a:lnTo>
                  <a:cubicBezTo>
                    <a:pt x="2875" y="19240"/>
                    <a:pt x="2842" y="19204"/>
                    <a:pt x="2800" y="19121"/>
                  </a:cubicBezTo>
                  <a:cubicBezTo>
                    <a:pt x="2842" y="19048"/>
                    <a:pt x="2908" y="18929"/>
                    <a:pt x="2941" y="18856"/>
                  </a:cubicBezTo>
                  <a:cubicBezTo>
                    <a:pt x="3008" y="18893"/>
                    <a:pt x="3049" y="18893"/>
                    <a:pt x="3049" y="18929"/>
                  </a:cubicBezTo>
                  <a:cubicBezTo>
                    <a:pt x="3082" y="18893"/>
                    <a:pt x="3082" y="18893"/>
                    <a:pt x="3082" y="18856"/>
                  </a:cubicBezTo>
                  <a:cubicBezTo>
                    <a:pt x="3116" y="18893"/>
                    <a:pt x="3149" y="18975"/>
                    <a:pt x="3182" y="19012"/>
                  </a:cubicBezTo>
                  <a:lnTo>
                    <a:pt x="3215" y="19012"/>
                  </a:lnTo>
                  <a:cubicBezTo>
                    <a:pt x="3182" y="18893"/>
                    <a:pt x="3182" y="18783"/>
                    <a:pt x="3149" y="18664"/>
                  </a:cubicBezTo>
                  <a:lnTo>
                    <a:pt x="3182" y="18664"/>
                  </a:lnTo>
                  <a:cubicBezTo>
                    <a:pt x="3215" y="18746"/>
                    <a:pt x="3257" y="18783"/>
                    <a:pt x="3290" y="18856"/>
                  </a:cubicBezTo>
                  <a:cubicBezTo>
                    <a:pt x="3323" y="18893"/>
                    <a:pt x="3390" y="18929"/>
                    <a:pt x="3423" y="18929"/>
                  </a:cubicBezTo>
                  <a:cubicBezTo>
                    <a:pt x="3498" y="18893"/>
                    <a:pt x="3564" y="18856"/>
                    <a:pt x="3598" y="18820"/>
                  </a:cubicBezTo>
                  <a:cubicBezTo>
                    <a:pt x="3631" y="18783"/>
                    <a:pt x="3672" y="18701"/>
                    <a:pt x="3672" y="18628"/>
                  </a:cubicBezTo>
                  <a:cubicBezTo>
                    <a:pt x="3672" y="18591"/>
                    <a:pt x="3631" y="18518"/>
                    <a:pt x="3631" y="18472"/>
                  </a:cubicBezTo>
                  <a:cubicBezTo>
                    <a:pt x="3657" y="18463"/>
                    <a:pt x="3679" y="18458"/>
                    <a:pt x="3698" y="18458"/>
                  </a:cubicBezTo>
                  <a:cubicBezTo>
                    <a:pt x="3755" y="18458"/>
                    <a:pt x="3780" y="18502"/>
                    <a:pt x="3805" y="18591"/>
                  </a:cubicBezTo>
                  <a:cubicBezTo>
                    <a:pt x="3913" y="18472"/>
                    <a:pt x="4013" y="18399"/>
                    <a:pt x="4088" y="18326"/>
                  </a:cubicBezTo>
                  <a:cubicBezTo>
                    <a:pt x="4121" y="18244"/>
                    <a:pt x="4121" y="18134"/>
                    <a:pt x="4154" y="18015"/>
                  </a:cubicBezTo>
                  <a:lnTo>
                    <a:pt x="4187" y="18015"/>
                  </a:lnTo>
                  <a:cubicBezTo>
                    <a:pt x="4187" y="18097"/>
                    <a:pt x="4187" y="18134"/>
                    <a:pt x="4221" y="18244"/>
                  </a:cubicBezTo>
                  <a:cubicBezTo>
                    <a:pt x="4395" y="18097"/>
                    <a:pt x="4569" y="17978"/>
                    <a:pt x="4636" y="17832"/>
                  </a:cubicBezTo>
                  <a:cubicBezTo>
                    <a:pt x="4711" y="17786"/>
                    <a:pt x="4777" y="17750"/>
                    <a:pt x="4810" y="17713"/>
                  </a:cubicBezTo>
                  <a:cubicBezTo>
                    <a:pt x="5084" y="17485"/>
                    <a:pt x="5334" y="17256"/>
                    <a:pt x="5575" y="17027"/>
                  </a:cubicBezTo>
                  <a:cubicBezTo>
                    <a:pt x="5815" y="16799"/>
                    <a:pt x="6023" y="16570"/>
                    <a:pt x="6264" y="16342"/>
                  </a:cubicBezTo>
                  <a:cubicBezTo>
                    <a:pt x="6372" y="16232"/>
                    <a:pt x="6505" y="16150"/>
                    <a:pt x="6613" y="16040"/>
                  </a:cubicBezTo>
                  <a:cubicBezTo>
                    <a:pt x="6713" y="15921"/>
                    <a:pt x="6821" y="15811"/>
                    <a:pt x="6954" y="15729"/>
                  </a:cubicBezTo>
                  <a:cubicBezTo>
                    <a:pt x="7028" y="15656"/>
                    <a:pt x="7128" y="15583"/>
                    <a:pt x="7203" y="15500"/>
                  </a:cubicBezTo>
                  <a:cubicBezTo>
                    <a:pt x="7269" y="15427"/>
                    <a:pt x="7302" y="15354"/>
                    <a:pt x="7369" y="15317"/>
                  </a:cubicBezTo>
                  <a:cubicBezTo>
                    <a:pt x="7410" y="15272"/>
                    <a:pt x="7444" y="15199"/>
                    <a:pt x="7477" y="15199"/>
                  </a:cubicBezTo>
                  <a:cubicBezTo>
                    <a:pt x="7618" y="15162"/>
                    <a:pt x="7685" y="15007"/>
                    <a:pt x="7826" y="14897"/>
                  </a:cubicBezTo>
                  <a:lnTo>
                    <a:pt x="7826" y="14860"/>
                  </a:lnTo>
                  <a:cubicBezTo>
                    <a:pt x="7784" y="14860"/>
                    <a:pt x="7751" y="14815"/>
                    <a:pt x="7718" y="14815"/>
                  </a:cubicBezTo>
                  <a:cubicBezTo>
                    <a:pt x="7718" y="14860"/>
                    <a:pt x="7685" y="14897"/>
                    <a:pt x="7685" y="14933"/>
                  </a:cubicBezTo>
                  <a:cubicBezTo>
                    <a:pt x="7618" y="14897"/>
                    <a:pt x="7543" y="14897"/>
                    <a:pt x="7477" y="14897"/>
                  </a:cubicBezTo>
                  <a:lnTo>
                    <a:pt x="7477" y="14668"/>
                  </a:lnTo>
                  <a:cubicBezTo>
                    <a:pt x="7410" y="14705"/>
                    <a:pt x="7369" y="14741"/>
                    <a:pt x="7336" y="14778"/>
                  </a:cubicBezTo>
                  <a:lnTo>
                    <a:pt x="7269" y="14778"/>
                  </a:lnTo>
                  <a:lnTo>
                    <a:pt x="7269" y="14860"/>
                  </a:lnTo>
                  <a:cubicBezTo>
                    <a:pt x="7302" y="14933"/>
                    <a:pt x="7336" y="14970"/>
                    <a:pt x="7369" y="15007"/>
                  </a:cubicBezTo>
                  <a:cubicBezTo>
                    <a:pt x="7307" y="15062"/>
                    <a:pt x="7274" y="15091"/>
                    <a:pt x="7245" y="15091"/>
                  </a:cubicBezTo>
                  <a:cubicBezTo>
                    <a:pt x="7213" y="15091"/>
                    <a:pt x="7186" y="15053"/>
                    <a:pt x="7128" y="14970"/>
                  </a:cubicBezTo>
                  <a:cubicBezTo>
                    <a:pt x="7095" y="15089"/>
                    <a:pt x="7062" y="15162"/>
                    <a:pt x="7028" y="15272"/>
                  </a:cubicBezTo>
                  <a:cubicBezTo>
                    <a:pt x="6995" y="15235"/>
                    <a:pt x="6954" y="15235"/>
                    <a:pt x="6920" y="15235"/>
                  </a:cubicBezTo>
                  <a:cubicBezTo>
                    <a:pt x="6887" y="15272"/>
                    <a:pt x="6887" y="15354"/>
                    <a:pt x="6887" y="15391"/>
                  </a:cubicBezTo>
                  <a:lnTo>
                    <a:pt x="6787" y="15391"/>
                  </a:lnTo>
                  <a:cubicBezTo>
                    <a:pt x="6787" y="15317"/>
                    <a:pt x="6713" y="15235"/>
                    <a:pt x="6787" y="15162"/>
                  </a:cubicBezTo>
                  <a:lnTo>
                    <a:pt x="6887" y="15162"/>
                  </a:lnTo>
                  <a:cubicBezTo>
                    <a:pt x="6920" y="15089"/>
                    <a:pt x="6920" y="15043"/>
                    <a:pt x="6954" y="14970"/>
                  </a:cubicBezTo>
                  <a:cubicBezTo>
                    <a:pt x="6995" y="14933"/>
                    <a:pt x="7062" y="14815"/>
                    <a:pt x="7095" y="14815"/>
                  </a:cubicBezTo>
                  <a:cubicBezTo>
                    <a:pt x="7161" y="14815"/>
                    <a:pt x="7161" y="14741"/>
                    <a:pt x="7236" y="14741"/>
                  </a:cubicBezTo>
                  <a:cubicBezTo>
                    <a:pt x="7236" y="14705"/>
                    <a:pt x="7269" y="14668"/>
                    <a:pt x="7269" y="14668"/>
                  </a:cubicBezTo>
                  <a:cubicBezTo>
                    <a:pt x="7336" y="14586"/>
                    <a:pt x="7444" y="14513"/>
                    <a:pt x="7510" y="14440"/>
                  </a:cubicBezTo>
                  <a:cubicBezTo>
                    <a:pt x="7543" y="14403"/>
                    <a:pt x="7618" y="14357"/>
                    <a:pt x="7685" y="14321"/>
                  </a:cubicBezTo>
                  <a:cubicBezTo>
                    <a:pt x="7685" y="14321"/>
                    <a:pt x="7718" y="14248"/>
                    <a:pt x="7751" y="14174"/>
                  </a:cubicBezTo>
                  <a:cubicBezTo>
                    <a:pt x="7826" y="14248"/>
                    <a:pt x="7892" y="14284"/>
                    <a:pt x="7959" y="14357"/>
                  </a:cubicBezTo>
                  <a:cubicBezTo>
                    <a:pt x="7959" y="14248"/>
                    <a:pt x="7992" y="14211"/>
                    <a:pt x="7992" y="14129"/>
                  </a:cubicBezTo>
                  <a:lnTo>
                    <a:pt x="8033" y="14129"/>
                  </a:lnTo>
                  <a:cubicBezTo>
                    <a:pt x="8033" y="14174"/>
                    <a:pt x="8067" y="14211"/>
                    <a:pt x="8067" y="14248"/>
                  </a:cubicBezTo>
                  <a:cubicBezTo>
                    <a:pt x="8100" y="14211"/>
                    <a:pt x="8133" y="14174"/>
                    <a:pt x="8166" y="14129"/>
                  </a:cubicBezTo>
                  <a:cubicBezTo>
                    <a:pt x="8133" y="14129"/>
                    <a:pt x="8133" y="14092"/>
                    <a:pt x="8133" y="14056"/>
                  </a:cubicBezTo>
                  <a:cubicBezTo>
                    <a:pt x="8166" y="14056"/>
                    <a:pt x="8200" y="14056"/>
                    <a:pt x="8241" y="14092"/>
                  </a:cubicBezTo>
                  <a:cubicBezTo>
                    <a:pt x="8274" y="13982"/>
                    <a:pt x="8308" y="13900"/>
                    <a:pt x="8407" y="13900"/>
                  </a:cubicBezTo>
                  <a:lnTo>
                    <a:pt x="8407" y="14019"/>
                  </a:lnTo>
                  <a:cubicBezTo>
                    <a:pt x="8549" y="13946"/>
                    <a:pt x="8656" y="13864"/>
                    <a:pt x="8789" y="13790"/>
                  </a:cubicBezTo>
                  <a:cubicBezTo>
                    <a:pt x="8789" y="13754"/>
                    <a:pt x="8789" y="13754"/>
                    <a:pt x="8756" y="13754"/>
                  </a:cubicBezTo>
                  <a:lnTo>
                    <a:pt x="8864" y="13754"/>
                  </a:lnTo>
                  <a:cubicBezTo>
                    <a:pt x="8931" y="13672"/>
                    <a:pt x="8964" y="13598"/>
                    <a:pt x="8997" y="13562"/>
                  </a:cubicBezTo>
                  <a:lnTo>
                    <a:pt x="9105" y="13562"/>
                  </a:lnTo>
                  <a:cubicBezTo>
                    <a:pt x="8997" y="13333"/>
                    <a:pt x="8997" y="13259"/>
                    <a:pt x="9138" y="13177"/>
                  </a:cubicBezTo>
                  <a:lnTo>
                    <a:pt x="9138" y="13406"/>
                  </a:lnTo>
                  <a:cubicBezTo>
                    <a:pt x="9205" y="13406"/>
                    <a:pt x="9280" y="13406"/>
                    <a:pt x="9313" y="13369"/>
                  </a:cubicBezTo>
                  <a:cubicBezTo>
                    <a:pt x="9280" y="13333"/>
                    <a:pt x="9280" y="13333"/>
                    <a:pt x="9238" y="13296"/>
                  </a:cubicBezTo>
                  <a:cubicBezTo>
                    <a:pt x="9313" y="13259"/>
                    <a:pt x="9346" y="13214"/>
                    <a:pt x="9412" y="13214"/>
                  </a:cubicBezTo>
                  <a:cubicBezTo>
                    <a:pt x="9446" y="13259"/>
                    <a:pt x="9446" y="13259"/>
                    <a:pt x="9487" y="13333"/>
                  </a:cubicBezTo>
                  <a:cubicBezTo>
                    <a:pt x="9487" y="13214"/>
                    <a:pt x="9520" y="13141"/>
                    <a:pt x="9520" y="13067"/>
                  </a:cubicBezTo>
                  <a:cubicBezTo>
                    <a:pt x="9487" y="13031"/>
                    <a:pt x="9487" y="12985"/>
                    <a:pt x="9446" y="12949"/>
                  </a:cubicBezTo>
                  <a:lnTo>
                    <a:pt x="9520" y="12875"/>
                  </a:lnTo>
                  <a:cubicBezTo>
                    <a:pt x="9487" y="12839"/>
                    <a:pt x="9446" y="12839"/>
                    <a:pt x="9412" y="12802"/>
                  </a:cubicBezTo>
                  <a:cubicBezTo>
                    <a:pt x="9446" y="12756"/>
                    <a:pt x="9487" y="12720"/>
                    <a:pt x="9520" y="12683"/>
                  </a:cubicBezTo>
                  <a:cubicBezTo>
                    <a:pt x="9487" y="12683"/>
                    <a:pt x="9446" y="12647"/>
                    <a:pt x="9412" y="12647"/>
                  </a:cubicBezTo>
                  <a:cubicBezTo>
                    <a:pt x="9446" y="12574"/>
                    <a:pt x="9446" y="12528"/>
                    <a:pt x="9487" y="12455"/>
                  </a:cubicBezTo>
                  <a:cubicBezTo>
                    <a:pt x="9520" y="12528"/>
                    <a:pt x="9554" y="12610"/>
                    <a:pt x="9587" y="12647"/>
                  </a:cubicBezTo>
                  <a:cubicBezTo>
                    <a:pt x="9608" y="12669"/>
                    <a:pt x="9655" y="12705"/>
                    <a:pt x="9697" y="12705"/>
                  </a:cubicBezTo>
                  <a:cubicBezTo>
                    <a:pt x="9724" y="12705"/>
                    <a:pt x="9749" y="12690"/>
                    <a:pt x="9762" y="12647"/>
                  </a:cubicBezTo>
                  <a:cubicBezTo>
                    <a:pt x="9787" y="12675"/>
                    <a:pt x="9813" y="12703"/>
                    <a:pt x="9838" y="12752"/>
                  </a:cubicBezTo>
                  <a:cubicBezTo>
                    <a:pt x="9863" y="12740"/>
                    <a:pt x="9884" y="12734"/>
                    <a:pt x="9901" y="12734"/>
                  </a:cubicBezTo>
                  <a:cubicBezTo>
                    <a:pt x="9929" y="12734"/>
                    <a:pt x="9949" y="12753"/>
                    <a:pt x="9970" y="12802"/>
                  </a:cubicBezTo>
                  <a:cubicBezTo>
                    <a:pt x="10036" y="12720"/>
                    <a:pt x="10069" y="12647"/>
                    <a:pt x="10144" y="12574"/>
                  </a:cubicBezTo>
                  <a:cubicBezTo>
                    <a:pt x="10177" y="12610"/>
                    <a:pt x="10210" y="12610"/>
                    <a:pt x="10244" y="12610"/>
                  </a:cubicBezTo>
                  <a:lnTo>
                    <a:pt x="10244" y="12455"/>
                  </a:lnTo>
                  <a:lnTo>
                    <a:pt x="10418" y="12455"/>
                  </a:lnTo>
                  <a:lnTo>
                    <a:pt x="10418" y="12382"/>
                  </a:lnTo>
                  <a:cubicBezTo>
                    <a:pt x="10451" y="12345"/>
                    <a:pt x="10526" y="12345"/>
                    <a:pt x="10559" y="12299"/>
                  </a:cubicBezTo>
                  <a:cubicBezTo>
                    <a:pt x="10734" y="12153"/>
                    <a:pt x="10867" y="11998"/>
                    <a:pt x="11041" y="11888"/>
                  </a:cubicBezTo>
                  <a:cubicBezTo>
                    <a:pt x="11074" y="11888"/>
                    <a:pt x="11074" y="11842"/>
                    <a:pt x="11108" y="11806"/>
                  </a:cubicBezTo>
                  <a:cubicBezTo>
                    <a:pt x="11216" y="11732"/>
                    <a:pt x="11282" y="11659"/>
                    <a:pt x="11390" y="11577"/>
                  </a:cubicBezTo>
                  <a:cubicBezTo>
                    <a:pt x="11490" y="11431"/>
                    <a:pt x="11631" y="11348"/>
                    <a:pt x="11697" y="11156"/>
                  </a:cubicBezTo>
                  <a:lnTo>
                    <a:pt x="11805" y="11156"/>
                  </a:lnTo>
                  <a:cubicBezTo>
                    <a:pt x="11905" y="11047"/>
                    <a:pt x="11905" y="11047"/>
                    <a:pt x="11938" y="10928"/>
                  </a:cubicBezTo>
                  <a:cubicBezTo>
                    <a:pt x="11905" y="10891"/>
                    <a:pt x="11872" y="10891"/>
                    <a:pt x="11839" y="10855"/>
                  </a:cubicBezTo>
                  <a:cubicBezTo>
                    <a:pt x="11880" y="10840"/>
                    <a:pt x="11904" y="10830"/>
                    <a:pt x="11926" y="10830"/>
                  </a:cubicBezTo>
                  <a:cubicBezTo>
                    <a:pt x="11957" y="10830"/>
                    <a:pt x="11983" y="10849"/>
                    <a:pt x="12046" y="10891"/>
                  </a:cubicBezTo>
                  <a:cubicBezTo>
                    <a:pt x="12528" y="10397"/>
                    <a:pt x="13085" y="9977"/>
                    <a:pt x="13567" y="9410"/>
                  </a:cubicBezTo>
                  <a:cubicBezTo>
                    <a:pt x="13641" y="9373"/>
                    <a:pt x="13774" y="9291"/>
                    <a:pt x="13849" y="9181"/>
                  </a:cubicBezTo>
                  <a:cubicBezTo>
                    <a:pt x="14015" y="9026"/>
                    <a:pt x="14190" y="8834"/>
                    <a:pt x="14364" y="8687"/>
                  </a:cubicBezTo>
                  <a:cubicBezTo>
                    <a:pt x="14572" y="8495"/>
                    <a:pt x="14779" y="8340"/>
                    <a:pt x="14954" y="8148"/>
                  </a:cubicBezTo>
                  <a:cubicBezTo>
                    <a:pt x="15128" y="7919"/>
                    <a:pt x="15336" y="7727"/>
                    <a:pt x="15544" y="7544"/>
                  </a:cubicBezTo>
                  <a:cubicBezTo>
                    <a:pt x="15544" y="7544"/>
                    <a:pt x="15544" y="7499"/>
                    <a:pt x="15510" y="7499"/>
                  </a:cubicBezTo>
                  <a:cubicBezTo>
                    <a:pt x="15577" y="7462"/>
                    <a:pt x="15610" y="7462"/>
                    <a:pt x="15643" y="7462"/>
                  </a:cubicBezTo>
                  <a:cubicBezTo>
                    <a:pt x="15643" y="7389"/>
                    <a:pt x="15677" y="7352"/>
                    <a:pt x="15677" y="7316"/>
                  </a:cubicBezTo>
                  <a:cubicBezTo>
                    <a:pt x="15718" y="7352"/>
                    <a:pt x="15751" y="7352"/>
                    <a:pt x="15785" y="7389"/>
                  </a:cubicBezTo>
                  <a:cubicBezTo>
                    <a:pt x="15851" y="7270"/>
                    <a:pt x="15926" y="7197"/>
                    <a:pt x="15992" y="7087"/>
                  </a:cubicBezTo>
                  <a:lnTo>
                    <a:pt x="16025" y="7087"/>
                  </a:lnTo>
                  <a:cubicBezTo>
                    <a:pt x="16059" y="7005"/>
                    <a:pt x="16133" y="6968"/>
                    <a:pt x="16167" y="6932"/>
                  </a:cubicBezTo>
                  <a:cubicBezTo>
                    <a:pt x="16233" y="6859"/>
                    <a:pt x="16341" y="6859"/>
                    <a:pt x="16374" y="6703"/>
                  </a:cubicBezTo>
                  <a:cubicBezTo>
                    <a:pt x="16374" y="6703"/>
                    <a:pt x="16408" y="6667"/>
                    <a:pt x="16441" y="6667"/>
                  </a:cubicBezTo>
                  <a:cubicBezTo>
                    <a:pt x="16582" y="6584"/>
                    <a:pt x="16682" y="6475"/>
                    <a:pt x="16757" y="6356"/>
                  </a:cubicBezTo>
                  <a:cubicBezTo>
                    <a:pt x="16790" y="6319"/>
                    <a:pt x="16857" y="6283"/>
                    <a:pt x="16890" y="6246"/>
                  </a:cubicBezTo>
                  <a:cubicBezTo>
                    <a:pt x="17064" y="6091"/>
                    <a:pt x="17239" y="5944"/>
                    <a:pt x="17413" y="5752"/>
                  </a:cubicBezTo>
                  <a:cubicBezTo>
                    <a:pt x="17446" y="5716"/>
                    <a:pt x="17480" y="5670"/>
                    <a:pt x="17513" y="5633"/>
                  </a:cubicBezTo>
                  <a:cubicBezTo>
                    <a:pt x="17654" y="5486"/>
                    <a:pt x="17795" y="5368"/>
                    <a:pt x="17895" y="5212"/>
                  </a:cubicBezTo>
                  <a:cubicBezTo>
                    <a:pt x="17962" y="5175"/>
                    <a:pt x="17962" y="5102"/>
                    <a:pt x="18003" y="5029"/>
                  </a:cubicBezTo>
                  <a:cubicBezTo>
                    <a:pt x="18014" y="5029"/>
                    <a:pt x="18035" y="5033"/>
                    <a:pt x="18059" y="5033"/>
                  </a:cubicBezTo>
                  <a:cubicBezTo>
                    <a:pt x="18112" y="5033"/>
                    <a:pt x="18182" y="5016"/>
                    <a:pt x="18211" y="4910"/>
                  </a:cubicBezTo>
                  <a:cubicBezTo>
                    <a:pt x="18136" y="4910"/>
                    <a:pt x="18103" y="4910"/>
                    <a:pt x="18036" y="4947"/>
                  </a:cubicBezTo>
                  <a:cubicBezTo>
                    <a:pt x="18103" y="4837"/>
                    <a:pt x="18136" y="4755"/>
                    <a:pt x="18211" y="4682"/>
                  </a:cubicBezTo>
                  <a:cubicBezTo>
                    <a:pt x="18263" y="4682"/>
                    <a:pt x="18295" y="4779"/>
                    <a:pt x="18359" y="4779"/>
                  </a:cubicBezTo>
                  <a:cubicBezTo>
                    <a:pt x="18376" y="4779"/>
                    <a:pt x="18396" y="4772"/>
                    <a:pt x="18418" y="4755"/>
                  </a:cubicBezTo>
                  <a:cubicBezTo>
                    <a:pt x="18418" y="4609"/>
                    <a:pt x="18418" y="4609"/>
                    <a:pt x="18485" y="4453"/>
                  </a:cubicBezTo>
                  <a:cubicBezTo>
                    <a:pt x="18518" y="4490"/>
                    <a:pt x="18518" y="4526"/>
                    <a:pt x="18518" y="4609"/>
                  </a:cubicBezTo>
                  <a:cubicBezTo>
                    <a:pt x="18585" y="4526"/>
                    <a:pt x="18693" y="4453"/>
                    <a:pt x="18693" y="4417"/>
                  </a:cubicBezTo>
                  <a:cubicBezTo>
                    <a:pt x="18693" y="4261"/>
                    <a:pt x="18759" y="4298"/>
                    <a:pt x="18834" y="4261"/>
                  </a:cubicBezTo>
                  <a:cubicBezTo>
                    <a:pt x="18834" y="4225"/>
                    <a:pt x="18834" y="4188"/>
                    <a:pt x="18867" y="4151"/>
                  </a:cubicBezTo>
                  <a:cubicBezTo>
                    <a:pt x="18967" y="4151"/>
                    <a:pt x="18967" y="4151"/>
                    <a:pt x="18967" y="3996"/>
                  </a:cubicBezTo>
                  <a:cubicBezTo>
                    <a:pt x="19041" y="3996"/>
                    <a:pt x="19075" y="3996"/>
                    <a:pt x="19141" y="4032"/>
                  </a:cubicBezTo>
                  <a:cubicBezTo>
                    <a:pt x="19208" y="3923"/>
                    <a:pt x="19282" y="3840"/>
                    <a:pt x="19349" y="3767"/>
                  </a:cubicBezTo>
                  <a:lnTo>
                    <a:pt x="19349" y="3694"/>
                  </a:lnTo>
                  <a:cubicBezTo>
                    <a:pt x="19490" y="3658"/>
                    <a:pt x="19590" y="3612"/>
                    <a:pt x="19623" y="3466"/>
                  </a:cubicBezTo>
                  <a:lnTo>
                    <a:pt x="19664" y="3429"/>
                  </a:lnTo>
                  <a:cubicBezTo>
                    <a:pt x="19797" y="3429"/>
                    <a:pt x="19831" y="3310"/>
                    <a:pt x="19905" y="3237"/>
                  </a:cubicBezTo>
                  <a:cubicBezTo>
                    <a:pt x="20005" y="3155"/>
                    <a:pt x="20113" y="3045"/>
                    <a:pt x="20180" y="2926"/>
                  </a:cubicBezTo>
                  <a:cubicBezTo>
                    <a:pt x="20321" y="2780"/>
                    <a:pt x="20495" y="2661"/>
                    <a:pt x="20562" y="2469"/>
                  </a:cubicBezTo>
                  <a:cubicBezTo>
                    <a:pt x="20628" y="2396"/>
                    <a:pt x="20703" y="2323"/>
                    <a:pt x="20736" y="2286"/>
                  </a:cubicBezTo>
                  <a:cubicBezTo>
                    <a:pt x="20736" y="2204"/>
                    <a:pt x="20736" y="2167"/>
                    <a:pt x="20703" y="2131"/>
                  </a:cubicBezTo>
                  <a:lnTo>
                    <a:pt x="20736" y="2094"/>
                  </a:lnTo>
                  <a:cubicBezTo>
                    <a:pt x="20736" y="2131"/>
                    <a:pt x="20769" y="2131"/>
                    <a:pt x="20769" y="2204"/>
                  </a:cubicBezTo>
                  <a:cubicBezTo>
                    <a:pt x="20836" y="2094"/>
                    <a:pt x="20869" y="2012"/>
                    <a:pt x="20944" y="1939"/>
                  </a:cubicBezTo>
                  <a:cubicBezTo>
                    <a:pt x="20911" y="1902"/>
                    <a:pt x="20836" y="1865"/>
                    <a:pt x="20803" y="1829"/>
                  </a:cubicBezTo>
                  <a:lnTo>
                    <a:pt x="20836" y="1783"/>
                  </a:lnTo>
                  <a:lnTo>
                    <a:pt x="21043" y="1783"/>
                  </a:lnTo>
                  <a:cubicBezTo>
                    <a:pt x="21218" y="1518"/>
                    <a:pt x="21459" y="1253"/>
                    <a:pt x="21567" y="914"/>
                  </a:cubicBezTo>
                  <a:cubicBezTo>
                    <a:pt x="21459" y="832"/>
                    <a:pt x="21534" y="796"/>
                    <a:pt x="21600" y="759"/>
                  </a:cubicBezTo>
                  <a:cubicBezTo>
                    <a:pt x="21534" y="686"/>
                    <a:pt x="21492" y="640"/>
                    <a:pt x="21492" y="567"/>
                  </a:cubicBezTo>
                  <a:cubicBezTo>
                    <a:pt x="21326" y="604"/>
                    <a:pt x="21251" y="759"/>
                    <a:pt x="21185" y="869"/>
                  </a:cubicBezTo>
                  <a:cubicBezTo>
                    <a:pt x="21077" y="759"/>
                    <a:pt x="21151" y="686"/>
                    <a:pt x="21218" y="604"/>
                  </a:cubicBezTo>
                  <a:cubicBezTo>
                    <a:pt x="21185" y="494"/>
                    <a:pt x="21151" y="375"/>
                    <a:pt x="21043" y="338"/>
                  </a:cubicBezTo>
                  <a:lnTo>
                    <a:pt x="21043" y="146"/>
                  </a:lnTo>
                  <a:cubicBezTo>
                    <a:pt x="20944" y="73"/>
                    <a:pt x="20836" y="37"/>
                    <a:pt x="2073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58" name="Google Shape;960;p6"/>
            <p:cNvSpPr/>
            <p:nvPr/>
          </p:nvSpPr>
          <p:spPr>
            <a:xfrm>
              <a:off x="25" y="8775"/>
              <a:ext cx="1001776" cy="956626"/>
            </a:xfrm>
            <a:custGeom>
              <a:avLst/>
              <a:gdLst/>
              <a:ahLst/>
              <a:cxnLst>
                <a:cxn ang="0">
                  <a:pos x="wd2" y="hd2"/>
                </a:cxn>
                <a:cxn ang="5400000">
                  <a:pos x="wd2" y="hd2"/>
                </a:cxn>
                <a:cxn ang="10800000">
                  <a:pos x="wd2" y="hd2"/>
                </a:cxn>
                <a:cxn ang="16200000">
                  <a:pos x="wd2" y="hd2"/>
                </a:cxn>
              </a:cxnLst>
              <a:rect l="0" t="0" r="r" b="b"/>
              <a:pathLst>
                <a:path w="21600" h="21600" extrusionOk="0">
                  <a:moveTo>
                    <a:pt x="15502" y="6947"/>
                  </a:moveTo>
                  <a:lnTo>
                    <a:pt x="15502" y="6979"/>
                  </a:lnTo>
                  <a:lnTo>
                    <a:pt x="15472" y="6947"/>
                  </a:lnTo>
                  <a:close/>
                  <a:moveTo>
                    <a:pt x="8989" y="13270"/>
                  </a:moveTo>
                  <a:cubicBezTo>
                    <a:pt x="9056" y="13365"/>
                    <a:pt x="9147" y="13436"/>
                    <a:pt x="9117" y="13594"/>
                  </a:cubicBezTo>
                  <a:cubicBezTo>
                    <a:pt x="9117" y="13531"/>
                    <a:pt x="9087" y="13499"/>
                    <a:pt x="9087" y="13467"/>
                  </a:cubicBezTo>
                  <a:cubicBezTo>
                    <a:pt x="9019" y="13499"/>
                    <a:pt x="8928" y="13499"/>
                    <a:pt x="8868" y="13531"/>
                  </a:cubicBezTo>
                  <a:cubicBezTo>
                    <a:pt x="8868" y="13562"/>
                    <a:pt x="8898" y="13594"/>
                    <a:pt x="8898" y="13665"/>
                  </a:cubicBezTo>
                  <a:cubicBezTo>
                    <a:pt x="8830" y="13633"/>
                    <a:pt x="8770" y="13562"/>
                    <a:pt x="8709" y="13531"/>
                  </a:cubicBezTo>
                  <a:cubicBezTo>
                    <a:pt x="8770" y="13467"/>
                    <a:pt x="8830" y="13436"/>
                    <a:pt x="8868" y="13396"/>
                  </a:cubicBezTo>
                  <a:cubicBezTo>
                    <a:pt x="8898" y="13396"/>
                    <a:pt x="8928" y="13436"/>
                    <a:pt x="8989" y="13467"/>
                  </a:cubicBezTo>
                  <a:cubicBezTo>
                    <a:pt x="8958" y="13396"/>
                    <a:pt x="8928" y="13333"/>
                    <a:pt x="8928" y="13302"/>
                  </a:cubicBezTo>
                  <a:cubicBezTo>
                    <a:pt x="8928" y="13302"/>
                    <a:pt x="8958" y="13270"/>
                    <a:pt x="8989" y="13270"/>
                  </a:cubicBezTo>
                  <a:close/>
                  <a:moveTo>
                    <a:pt x="6445" y="15704"/>
                  </a:moveTo>
                  <a:cubicBezTo>
                    <a:pt x="6476" y="15767"/>
                    <a:pt x="6476" y="15838"/>
                    <a:pt x="6506" y="15870"/>
                  </a:cubicBezTo>
                  <a:cubicBezTo>
                    <a:pt x="6506" y="15902"/>
                    <a:pt x="6536" y="15933"/>
                    <a:pt x="6566" y="16004"/>
                  </a:cubicBezTo>
                  <a:cubicBezTo>
                    <a:pt x="6536" y="16004"/>
                    <a:pt x="6506" y="16036"/>
                    <a:pt x="6476" y="16067"/>
                  </a:cubicBezTo>
                  <a:cubicBezTo>
                    <a:pt x="6445" y="15965"/>
                    <a:pt x="6377" y="15902"/>
                    <a:pt x="6347" y="15838"/>
                  </a:cubicBezTo>
                  <a:cubicBezTo>
                    <a:pt x="6377" y="15807"/>
                    <a:pt x="6415" y="15767"/>
                    <a:pt x="6445" y="15704"/>
                  </a:cubicBezTo>
                  <a:close/>
                  <a:moveTo>
                    <a:pt x="3019" y="17877"/>
                  </a:moveTo>
                  <a:cubicBezTo>
                    <a:pt x="3049" y="17909"/>
                    <a:pt x="3049" y="17940"/>
                    <a:pt x="3079" y="17980"/>
                  </a:cubicBezTo>
                  <a:cubicBezTo>
                    <a:pt x="3049" y="18075"/>
                    <a:pt x="2921" y="18106"/>
                    <a:pt x="3019" y="18209"/>
                  </a:cubicBezTo>
                  <a:cubicBezTo>
                    <a:pt x="2981" y="18241"/>
                    <a:pt x="2951" y="18273"/>
                    <a:pt x="2921" y="18305"/>
                  </a:cubicBezTo>
                  <a:cubicBezTo>
                    <a:pt x="2890" y="18241"/>
                    <a:pt x="2890" y="18209"/>
                    <a:pt x="2860" y="18178"/>
                  </a:cubicBezTo>
                  <a:cubicBezTo>
                    <a:pt x="2921" y="18075"/>
                    <a:pt x="2951" y="17980"/>
                    <a:pt x="3019" y="17877"/>
                  </a:cubicBezTo>
                  <a:close/>
                  <a:moveTo>
                    <a:pt x="21162" y="0"/>
                  </a:moveTo>
                  <a:cubicBezTo>
                    <a:pt x="21004" y="63"/>
                    <a:pt x="20815" y="126"/>
                    <a:pt x="20755" y="324"/>
                  </a:cubicBezTo>
                  <a:cubicBezTo>
                    <a:pt x="20717" y="356"/>
                    <a:pt x="20687" y="356"/>
                    <a:pt x="20626" y="356"/>
                  </a:cubicBezTo>
                  <a:cubicBezTo>
                    <a:pt x="20657" y="427"/>
                    <a:pt x="20687" y="427"/>
                    <a:pt x="20687" y="458"/>
                  </a:cubicBezTo>
                  <a:cubicBezTo>
                    <a:pt x="20755" y="458"/>
                    <a:pt x="20755" y="427"/>
                    <a:pt x="20755" y="427"/>
                  </a:cubicBezTo>
                  <a:cubicBezTo>
                    <a:pt x="20845" y="490"/>
                    <a:pt x="20906" y="522"/>
                    <a:pt x="21004" y="553"/>
                  </a:cubicBezTo>
                  <a:cubicBezTo>
                    <a:pt x="20943" y="624"/>
                    <a:pt x="20876" y="656"/>
                    <a:pt x="20815" y="688"/>
                  </a:cubicBezTo>
                  <a:cubicBezTo>
                    <a:pt x="20755" y="656"/>
                    <a:pt x="20717" y="624"/>
                    <a:pt x="20657" y="593"/>
                  </a:cubicBezTo>
                  <a:cubicBezTo>
                    <a:pt x="20687" y="688"/>
                    <a:pt x="20687" y="790"/>
                    <a:pt x="20687" y="854"/>
                  </a:cubicBezTo>
                  <a:cubicBezTo>
                    <a:pt x="20468" y="1083"/>
                    <a:pt x="20249" y="1312"/>
                    <a:pt x="20000" y="1541"/>
                  </a:cubicBezTo>
                  <a:cubicBezTo>
                    <a:pt x="19962" y="1581"/>
                    <a:pt x="19902" y="1581"/>
                    <a:pt x="19872" y="1581"/>
                  </a:cubicBezTo>
                  <a:cubicBezTo>
                    <a:pt x="19872" y="1612"/>
                    <a:pt x="19842" y="1612"/>
                    <a:pt x="19842" y="1612"/>
                  </a:cubicBezTo>
                  <a:lnTo>
                    <a:pt x="19842" y="1707"/>
                  </a:lnTo>
                  <a:cubicBezTo>
                    <a:pt x="19774" y="1739"/>
                    <a:pt x="19713" y="1778"/>
                    <a:pt x="19653" y="1810"/>
                  </a:cubicBezTo>
                  <a:cubicBezTo>
                    <a:pt x="19623" y="1778"/>
                    <a:pt x="19555" y="1739"/>
                    <a:pt x="19525" y="1675"/>
                  </a:cubicBezTo>
                  <a:cubicBezTo>
                    <a:pt x="19494" y="1739"/>
                    <a:pt x="19464" y="1778"/>
                    <a:pt x="19434" y="1841"/>
                  </a:cubicBezTo>
                  <a:cubicBezTo>
                    <a:pt x="19434" y="1841"/>
                    <a:pt x="19396" y="1873"/>
                    <a:pt x="19366" y="1873"/>
                  </a:cubicBezTo>
                  <a:cubicBezTo>
                    <a:pt x="19396" y="1905"/>
                    <a:pt x="19434" y="1936"/>
                    <a:pt x="19434" y="1976"/>
                  </a:cubicBezTo>
                  <a:cubicBezTo>
                    <a:pt x="19396" y="2071"/>
                    <a:pt x="19245" y="2071"/>
                    <a:pt x="19336" y="2173"/>
                  </a:cubicBezTo>
                  <a:cubicBezTo>
                    <a:pt x="19178" y="2331"/>
                    <a:pt x="19019" y="2529"/>
                    <a:pt x="18830" y="2695"/>
                  </a:cubicBezTo>
                  <a:cubicBezTo>
                    <a:pt x="18642" y="2829"/>
                    <a:pt x="18521" y="3058"/>
                    <a:pt x="18332" y="3122"/>
                  </a:cubicBezTo>
                  <a:cubicBezTo>
                    <a:pt x="18174" y="3359"/>
                    <a:pt x="17985" y="3517"/>
                    <a:pt x="17797" y="3683"/>
                  </a:cubicBezTo>
                  <a:cubicBezTo>
                    <a:pt x="17698" y="3556"/>
                    <a:pt x="17608" y="3454"/>
                    <a:pt x="17480" y="3359"/>
                  </a:cubicBezTo>
                  <a:cubicBezTo>
                    <a:pt x="17449" y="3390"/>
                    <a:pt x="17419" y="3422"/>
                    <a:pt x="17389" y="3422"/>
                  </a:cubicBezTo>
                  <a:cubicBezTo>
                    <a:pt x="17389" y="3390"/>
                    <a:pt x="17389" y="3359"/>
                    <a:pt x="17359" y="3288"/>
                  </a:cubicBezTo>
                  <a:cubicBezTo>
                    <a:pt x="17291" y="3422"/>
                    <a:pt x="17231" y="3485"/>
                    <a:pt x="17200" y="3556"/>
                  </a:cubicBezTo>
                  <a:cubicBezTo>
                    <a:pt x="17132" y="3588"/>
                    <a:pt x="17102" y="3588"/>
                    <a:pt x="17042" y="3619"/>
                  </a:cubicBezTo>
                  <a:cubicBezTo>
                    <a:pt x="17072" y="3651"/>
                    <a:pt x="17102" y="3683"/>
                    <a:pt x="17132" y="3714"/>
                  </a:cubicBezTo>
                  <a:cubicBezTo>
                    <a:pt x="17102" y="3754"/>
                    <a:pt x="17042" y="3754"/>
                    <a:pt x="17012" y="3785"/>
                  </a:cubicBezTo>
                  <a:cubicBezTo>
                    <a:pt x="17012" y="3754"/>
                    <a:pt x="16981" y="3714"/>
                    <a:pt x="16981" y="3651"/>
                  </a:cubicBezTo>
                  <a:cubicBezTo>
                    <a:pt x="16944" y="3714"/>
                    <a:pt x="16914" y="3714"/>
                    <a:pt x="16883" y="3754"/>
                  </a:cubicBezTo>
                  <a:cubicBezTo>
                    <a:pt x="16914" y="3785"/>
                    <a:pt x="16914" y="3817"/>
                    <a:pt x="16944" y="3880"/>
                  </a:cubicBezTo>
                  <a:cubicBezTo>
                    <a:pt x="16883" y="3880"/>
                    <a:pt x="16853" y="3849"/>
                    <a:pt x="16823" y="3849"/>
                  </a:cubicBezTo>
                  <a:cubicBezTo>
                    <a:pt x="16725" y="3912"/>
                    <a:pt x="16634" y="4015"/>
                    <a:pt x="16536" y="4078"/>
                  </a:cubicBezTo>
                  <a:cubicBezTo>
                    <a:pt x="16566" y="4149"/>
                    <a:pt x="16604" y="4212"/>
                    <a:pt x="16634" y="4275"/>
                  </a:cubicBezTo>
                  <a:cubicBezTo>
                    <a:pt x="16604" y="4275"/>
                    <a:pt x="16604" y="4307"/>
                    <a:pt x="16566" y="4307"/>
                  </a:cubicBezTo>
                  <a:cubicBezTo>
                    <a:pt x="16536" y="4275"/>
                    <a:pt x="16506" y="4212"/>
                    <a:pt x="16476" y="4181"/>
                  </a:cubicBezTo>
                  <a:cubicBezTo>
                    <a:pt x="16348" y="4181"/>
                    <a:pt x="16348" y="4275"/>
                    <a:pt x="16317" y="4347"/>
                  </a:cubicBezTo>
                  <a:cubicBezTo>
                    <a:pt x="16287" y="4378"/>
                    <a:pt x="16226" y="4378"/>
                    <a:pt x="16189" y="4410"/>
                  </a:cubicBezTo>
                  <a:cubicBezTo>
                    <a:pt x="16158" y="4505"/>
                    <a:pt x="16038" y="4544"/>
                    <a:pt x="15970" y="4639"/>
                  </a:cubicBezTo>
                  <a:cubicBezTo>
                    <a:pt x="15909" y="4742"/>
                    <a:pt x="15849" y="4805"/>
                    <a:pt x="15781" y="4869"/>
                  </a:cubicBezTo>
                  <a:cubicBezTo>
                    <a:pt x="15811" y="4940"/>
                    <a:pt x="15811" y="4971"/>
                    <a:pt x="15849" y="5035"/>
                  </a:cubicBezTo>
                  <a:lnTo>
                    <a:pt x="16000" y="5035"/>
                  </a:lnTo>
                  <a:cubicBezTo>
                    <a:pt x="16068" y="5098"/>
                    <a:pt x="16098" y="5201"/>
                    <a:pt x="16068" y="5295"/>
                  </a:cubicBezTo>
                  <a:cubicBezTo>
                    <a:pt x="16068" y="5347"/>
                    <a:pt x="16052" y="5378"/>
                    <a:pt x="16004" y="5378"/>
                  </a:cubicBezTo>
                  <a:cubicBezTo>
                    <a:pt x="15986" y="5378"/>
                    <a:pt x="15965" y="5374"/>
                    <a:pt x="15940" y="5367"/>
                  </a:cubicBezTo>
                  <a:lnTo>
                    <a:pt x="15879" y="5367"/>
                  </a:lnTo>
                  <a:cubicBezTo>
                    <a:pt x="15849" y="5461"/>
                    <a:pt x="15849" y="5533"/>
                    <a:pt x="15849" y="5627"/>
                  </a:cubicBezTo>
                  <a:cubicBezTo>
                    <a:pt x="15816" y="5561"/>
                    <a:pt x="15784" y="5537"/>
                    <a:pt x="15754" y="5537"/>
                  </a:cubicBezTo>
                  <a:cubicBezTo>
                    <a:pt x="15722" y="5537"/>
                    <a:pt x="15692" y="5564"/>
                    <a:pt x="15660" y="5596"/>
                  </a:cubicBezTo>
                  <a:lnTo>
                    <a:pt x="15660" y="5335"/>
                  </a:lnTo>
                  <a:cubicBezTo>
                    <a:pt x="15660" y="5295"/>
                    <a:pt x="15623" y="5264"/>
                    <a:pt x="15592" y="5232"/>
                  </a:cubicBezTo>
                  <a:cubicBezTo>
                    <a:pt x="15502" y="5232"/>
                    <a:pt x="15472" y="5232"/>
                    <a:pt x="15472" y="5098"/>
                  </a:cubicBezTo>
                  <a:cubicBezTo>
                    <a:pt x="15404" y="5169"/>
                    <a:pt x="15343" y="5201"/>
                    <a:pt x="15283" y="5232"/>
                  </a:cubicBezTo>
                  <a:lnTo>
                    <a:pt x="15283" y="5367"/>
                  </a:lnTo>
                  <a:cubicBezTo>
                    <a:pt x="15185" y="5398"/>
                    <a:pt x="15155" y="5398"/>
                    <a:pt x="15094" y="5430"/>
                  </a:cubicBezTo>
                  <a:lnTo>
                    <a:pt x="15094" y="5596"/>
                  </a:lnTo>
                  <a:cubicBezTo>
                    <a:pt x="15026" y="5596"/>
                    <a:pt x="14966" y="5596"/>
                    <a:pt x="14936" y="5627"/>
                  </a:cubicBezTo>
                  <a:cubicBezTo>
                    <a:pt x="14868" y="5659"/>
                    <a:pt x="14808" y="5691"/>
                    <a:pt x="14777" y="5762"/>
                  </a:cubicBezTo>
                  <a:cubicBezTo>
                    <a:pt x="14717" y="5793"/>
                    <a:pt x="14649" y="5888"/>
                    <a:pt x="14589" y="5928"/>
                  </a:cubicBezTo>
                  <a:cubicBezTo>
                    <a:pt x="14400" y="6086"/>
                    <a:pt x="14211" y="6252"/>
                    <a:pt x="14053" y="6449"/>
                  </a:cubicBezTo>
                  <a:cubicBezTo>
                    <a:pt x="14023" y="6481"/>
                    <a:pt x="13992" y="6520"/>
                    <a:pt x="13925" y="6552"/>
                  </a:cubicBezTo>
                  <a:cubicBezTo>
                    <a:pt x="13894" y="6615"/>
                    <a:pt x="13834" y="6647"/>
                    <a:pt x="13804" y="6678"/>
                  </a:cubicBezTo>
                  <a:cubicBezTo>
                    <a:pt x="13736" y="6750"/>
                    <a:pt x="13706" y="6813"/>
                    <a:pt x="13645" y="6876"/>
                  </a:cubicBezTo>
                  <a:cubicBezTo>
                    <a:pt x="13547" y="6979"/>
                    <a:pt x="13426" y="7074"/>
                    <a:pt x="13298" y="7208"/>
                  </a:cubicBezTo>
                  <a:cubicBezTo>
                    <a:pt x="13298" y="7208"/>
                    <a:pt x="13298" y="7240"/>
                    <a:pt x="13328" y="7271"/>
                  </a:cubicBezTo>
                  <a:cubicBezTo>
                    <a:pt x="13268" y="7311"/>
                    <a:pt x="13170" y="7342"/>
                    <a:pt x="13110" y="7405"/>
                  </a:cubicBezTo>
                  <a:cubicBezTo>
                    <a:pt x="13238" y="7437"/>
                    <a:pt x="13238" y="7437"/>
                    <a:pt x="13268" y="7603"/>
                  </a:cubicBezTo>
                  <a:cubicBezTo>
                    <a:pt x="13268" y="7635"/>
                    <a:pt x="13238" y="7635"/>
                    <a:pt x="13208" y="7635"/>
                  </a:cubicBezTo>
                  <a:cubicBezTo>
                    <a:pt x="13208" y="7603"/>
                    <a:pt x="13170" y="7571"/>
                    <a:pt x="13170" y="7540"/>
                  </a:cubicBezTo>
                  <a:cubicBezTo>
                    <a:pt x="13110" y="7540"/>
                    <a:pt x="13079" y="7508"/>
                    <a:pt x="13019" y="7508"/>
                  </a:cubicBezTo>
                  <a:lnTo>
                    <a:pt x="13019" y="7635"/>
                  </a:lnTo>
                  <a:lnTo>
                    <a:pt x="12891" y="7635"/>
                  </a:lnTo>
                  <a:cubicBezTo>
                    <a:pt x="12891" y="7666"/>
                    <a:pt x="12891" y="7706"/>
                    <a:pt x="12860" y="7737"/>
                  </a:cubicBezTo>
                  <a:cubicBezTo>
                    <a:pt x="12830" y="7706"/>
                    <a:pt x="12793" y="7706"/>
                    <a:pt x="12762" y="7706"/>
                  </a:cubicBezTo>
                  <a:cubicBezTo>
                    <a:pt x="12702" y="7801"/>
                    <a:pt x="12544" y="7864"/>
                    <a:pt x="12513" y="8030"/>
                  </a:cubicBezTo>
                  <a:cubicBezTo>
                    <a:pt x="12513" y="8061"/>
                    <a:pt x="12483" y="8101"/>
                    <a:pt x="12453" y="8133"/>
                  </a:cubicBezTo>
                  <a:cubicBezTo>
                    <a:pt x="12385" y="8196"/>
                    <a:pt x="12325" y="8259"/>
                    <a:pt x="12264" y="8362"/>
                  </a:cubicBezTo>
                  <a:cubicBezTo>
                    <a:pt x="12325" y="8330"/>
                    <a:pt x="12385" y="8330"/>
                    <a:pt x="12453" y="8330"/>
                  </a:cubicBezTo>
                  <a:cubicBezTo>
                    <a:pt x="12483" y="8393"/>
                    <a:pt x="12513" y="8425"/>
                    <a:pt x="12544" y="8496"/>
                  </a:cubicBezTo>
                  <a:cubicBezTo>
                    <a:pt x="12513" y="8559"/>
                    <a:pt x="12453" y="8623"/>
                    <a:pt x="12385" y="8725"/>
                  </a:cubicBezTo>
                  <a:cubicBezTo>
                    <a:pt x="12453" y="8694"/>
                    <a:pt x="12483" y="8654"/>
                    <a:pt x="12544" y="8623"/>
                  </a:cubicBezTo>
                  <a:lnTo>
                    <a:pt x="12544" y="8654"/>
                  </a:lnTo>
                  <a:cubicBezTo>
                    <a:pt x="12604" y="8654"/>
                    <a:pt x="12672" y="8654"/>
                    <a:pt x="12732" y="8623"/>
                  </a:cubicBezTo>
                  <a:lnTo>
                    <a:pt x="12604" y="8623"/>
                  </a:lnTo>
                  <a:cubicBezTo>
                    <a:pt x="12672" y="8559"/>
                    <a:pt x="12702" y="8496"/>
                    <a:pt x="12732" y="8425"/>
                  </a:cubicBezTo>
                  <a:cubicBezTo>
                    <a:pt x="12702" y="8425"/>
                    <a:pt x="12672" y="8393"/>
                    <a:pt x="12604" y="8393"/>
                  </a:cubicBezTo>
                  <a:cubicBezTo>
                    <a:pt x="12639" y="8359"/>
                    <a:pt x="12669" y="8350"/>
                    <a:pt x="12696" y="8350"/>
                  </a:cubicBezTo>
                  <a:cubicBezTo>
                    <a:pt x="12734" y="8350"/>
                    <a:pt x="12766" y="8368"/>
                    <a:pt x="12799" y="8368"/>
                  </a:cubicBezTo>
                  <a:cubicBezTo>
                    <a:pt x="12809" y="8368"/>
                    <a:pt x="12820" y="8367"/>
                    <a:pt x="12830" y="8362"/>
                  </a:cubicBezTo>
                  <a:lnTo>
                    <a:pt x="12830" y="8591"/>
                  </a:lnTo>
                  <a:cubicBezTo>
                    <a:pt x="12830" y="8591"/>
                    <a:pt x="12793" y="8623"/>
                    <a:pt x="12762" y="8654"/>
                  </a:cubicBezTo>
                  <a:cubicBezTo>
                    <a:pt x="12732" y="8725"/>
                    <a:pt x="12642" y="8757"/>
                    <a:pt x="12574" y="8820"/>
                  </a:cubicBezTo>
                  <a:cubicBezTo>
                    <a:pt x="12415" y="8986"/>
                    <a:pt x="12264" y="9152"/>
                    <a:pt x="12076" y="9318"/>
                  </a:cubicBezTo>
                  <a:cubicBezTo>
                    <a:pt x="11887" y="9547"/>
                    <a:pt x="11661" y="9713"/>
                    <a:pt x="11510" y="9942"/>
                  </a:cubicBezTo>
                  <a:cubicBezTo>
                    <a:pt x="11454" y="9994"/>
                    <a:pt x="11384" y="10094"/>
                    <a:pt x="11306" y="10094"/>
                  </a:cubicBezTo>
                  <a:cubicBezTo>
                    <a:pt x="11289" y="10094"/>
                    <a:pt x="11271" y="10088"/>
                    <a:pt x="11253" y="10077"/>
                  </a:cubicBezTo>
                  <a:cubicBezTo>
                    <a:pt x="11193" y="10274"/>
                    <a:pt x="11034" y="10369"/>
                    <a:pt x="10906" y="10503"/>
                  </a:cubicBezTo>
                  <a:cubicBezTo>
                    <a:pt x="10906" y="10432"/>
                    <a:pt x="10876" y="10401"/>
                    <a:pt x="10876" y="10369"/>
                  </a:cubicBezTo>
                  <a:cubicBezTo>
                    <a:pt x="10846" y="10472"/>
                    <a:pt x="10876" y="10598"/>
                    <a:pt x="10755" y="10630"/>
                  </a:cubicBezTo>
                  <a:cubicBezTo>
                    <a:pt x="10717" y="10567"/>
                    <a:pt x="10717" y="10503"/>
                    <a:pt x="10717" y="10401"/>
                  </a:cubicBezTo>
                  <a:cubicBezTo>
                    <a:pt x="10657" y="10432"/>
                    <a:pt x="10627" y="10472"/>
                    <a:pt x="10597" y="10503"/>
                  </a:cubicBezTo>
                  <a:cubicBezTo>
                    <a:pt x="10597" y="10472"/>
                    <a:pt x="10566" y="10432"/>
                    <a:pt x="10566" y="10432"/>
                  </a:cubicBezTo>
                  <a:cubicBezTo>
                    <a:pt x="10566" y="10472"/>
                    <a:pt x="10529" y="10472"/>
                    <a:pt x="10529" y="10503"/>
                  </a:cubicBezTo>
                  <a:cubicBezTo>
                    <a:pt x="10498" y="10432"/>
                    <a:pt x="10468" y="10401"/>
                    <a:pt x="10438" y="10337"/>
                  </a:cubicBezTo>
                  <a:lnTo>
                    <a:pt x="10498" y="10337"/>
                  </a:lnTo>
                  <a:lnTo>
                    <a:pt x="10529" y="10369"/>
                  </a:lnTo>
                  <a:lnTo>
                    <a:pt x="10529" y="10337"/>
                  </a:lnTo>
                  <a:cubicBezTo>
                    <a:pt x="10597" y="10337"/>
                    <a:pt x="10657" y="10306"/>
                    <a:pt x="10717" y="10306"/>
                  </a:cubicBezTo>
                  <a:cubicBezTo>
                    <a:pt x="10755" y="10274"/>
                    <a:pt x="10755" y="10235"/>
                    <a:pt x="10785" y="10203"/>
                  </a:cubicBezTo>
                  <a:cubicBezTo>
                    <a:pt x="10717" y="10171"/>
                    <a:pt x="10627" y="10140"/>
                    <a:pt x="10566" y="10108"/>
                  </a:cubicBezTo>
                  <a:cubicBezTo>
                    <a:pt x="10529" y="10077"/>
                    <a:pt x="10529" y="10037"/>
                    <a:pt x="10498" y="9974"/>
                  </a:cubicBezTo>
                  <a:cubicBezTo>
                    <a:pt x="10378" y="10140"/>
                    <a:pt x="10280" y="10235"/>
                    <a:pt x="10151" y="10369"/>
                  </a:cubicBezTo>
                  <a:cubicBezTo>
                    <a:pt x="10189" y="10401"/>
                    <a:pt x="10189" y="10432"/>
                    <a:pt x="10189" y="10472"/>
                  </a:cubicBezTo>
                  <a:cubicBezTo>
                    <a:pt x="10249" y="10535"/>
                    <a:pt x="10280" y="10630"/>
                    <a:pt x="10340" y="10701"/>
                  </a:cubicBezTo>
                  <a:cubicBezTo>
                    <a:pt x="10280" y="10733"/>
                    <a:pt x="10249" y="10764"/>
                    <a:pt x="10219" y="10764"/>
                  </a:cubicBezTo>
                  <a:cubicBezTo>
                    <a:pt x="10219" y="10796"/>
                    <a:pt x="10249" y="10827"/>
                    <a:pt x="10249" y="10867"/>
                  </a:cubicBezTo>
                  <a:cubicBezTo>
                    <a:pt x="10219" y="10899"/>
                    <a:pt x="10189" y="10899"/>
                    <a:pt x="10151" y="10930"/>
                  </a:cubicBezTo>
                  <a:lnTo>
                    <a:pt x="10151" y="10535"/>
                  </a:lnTo>
                  <a:cubicBezTo>
                    <a:pt x="10091" y="10567"/>
                    <a:pt x="10061" y="10598"/>
                    <a:pt x="10000" y="10630"/>
                  </a:cubicBezTo>
                  <a:cubicBezTo>
                    <a:pt x="10000" y="10701"/>
                    <a:pt x="10031" y="10764"/>
                    <a:pt x="10031" y="10827"/>
                  </a:cubicBezTo>
                  <a:cubicBezTo>
                    <a:pt x="9963" y="10796"/>
                    <a:pt x="9902" y="10796"/>
                    <a:pt x="9841" y="10796"/>
                  </a:cubicBezTo>
                  <a:cubicBezTo>
                    <a:pt x="9871" y="10899"/>
                    <a:pt x="9932" y="10993"/>
                    <a:pt x="9963" y="11128"/>
                  </a:cubicBezTo>
                  <a:lnTo>
                    <a:pt x="9713" y="11128"/>
                  </a:lnTo>
                  <a:cubicBezTo>
                    <a:pt x="9743" y="11096"/>
                    <a:pt x="9773" y="11064"/>
                    <a:pt x="9811" y="11064"/>
                  </a:cubicBezTo>
                  <a:cubicBezTo>
                    <a:pt x="9773" y="11025"/>
                    <a:pt x="9743" y="10993"/>
                    <a:pt x="9683" y="10993"/>
                  </a:cubicBezTo>
                  <a:cubicBezTo>
                    <a:pt x="9713" y="10930"/>
                    <a:pt x="9713" y="10899"/>
                    <a:pt x="9713" y="10827"/>
                  </a:cubicBezTo>
                  <a:cubicBezTo>
                    <a:pt x="9585" y="10827"/>
                    <a:pt x="9622" y="10962"/>
                    <a:pt x="9555" y="11025"/>
                  </a:cubicBezTo>
                  <a:cubicBezTo>
                    <a:pt x="9541" y="11011"/>
                    <a:pt x="9530" y="11005"/>
                    <a:pt x="9522" y="11005"/>
                  </a:cubicBezTo>
                  <a:cubicBezTo>
                    <a:pt x="9493" y="11005"/>
                    <a:pt x="9488" y="11072"/>
                    <a:pt x="9464" y="11096"/>
                  </a:cubicBezTo>
                  <a:cubicBezTo>
                    <a:pt x="9464" y="11128"/>
                    <a:pt x="9464" y="11128"/>
                    <a:pt x="9494" y="11191"/>
                  </a:cubicBezTo>
                  <a:cubicBezTo>
                    <a:pt x="9494" y="11159"/>
                    <a:pt x="9524" y="11128"/>
                    <a:pt x="9555" y="11096"/>
                  </a:cubicBezTo>
                  <a:cubicBezTo>
                    <a:pt x="9585" y="11128"/>
                    <a:pt x="9622" y="11159"/>
                    <a:pt x="9683" y="11191"/>
                  </a:cubicBezTo>
                  <a:cubicBezTo>
                    <a:pt x="9713" y="11223"/>
                    <a:pt x="9743" y="11223"/>
                    <a:pt x="9841" y="11262"/>
                  </a:cubicBezTo>
                  <a:cubicBezTo>
                    <a:pt x="9743" y="11325"/>
                    <a:pt x="9683" y="11357"/>
                    <a:pt x="9622" y="11388"/>
                  </a:cubicBezTo>
                  <a:cubicBezTo>
                    <a:pt x="9585" y="11325"/>
                    <a:pt x="9555" y="11294"/>
                    <a:pt x="9524" y="11223"/>
                  </a:cubicBezTo>
                  <a:cubicBezTo>
                    <a:pt x="9464" y="11262"/>
                    <a:pt x="9434" y="11294"/>
                    <a:pt x="9396" y="11294"/>
                  </a:cubicBezTo>
                  <a:cubicBezTo>
                    <a:pt x="9396" y="11262"/>
                    <a:pt x="9366" y="11223"/>
                    <a:pt x="9366" y="11159"/>
                  </a:cubicBezTo>
                  <a:cubicBezTo>
                    <a:pt x="9245" y="11294"/>
                    <a:pt x="9147" y="11388"/>
                    <a:pt x="9019" y="11523"/>
                  </a:cubicBezTo>
                  <a:cubicBezTo>
                    <a:pt x="8958" y="11587"/>
                    <a:pt x="8868" y="11618"/>
                    <a:pt x="8800" y="11721"/>
                  </a:cubicBezTo>
                  <a:cubicBezTo>
                    <a:pt x="8679" y="11816"/>
                    <a:pt x="8551" y="11887"/>
                    <a:pt x="8490" y="12053"/>
                  </a:cubicBezTo>
                  <a:cubicBezTo>
                    <a:pt x="8453" y="12116"/>
                    <a:pt x="8392" y="12148"/>
                    <a:pt x="8332" y="12179"/>
                  </a:cubicBezTo>
                  <a:cubicBezTo>
                    <a:pt x="8302" y="12211"/>
                    <a:pt x="8234" y="12250"/>
                    <a:pt x="8204" y="12314"/>
                  </a:cubicBezTo>
                  <a:cubicBezTo>
                    <a:pt x="8075" y="12448"/>
                    <a:pt x="7955" y="12606"/>
                    <a:pt x="7826" y="12740"/>
                  </a:cubicBezTo>
                  <a:cubicBezTo>
                    <a:pt x="7796" y="12804"/>
                    <a:pt x="7736" y="12843"/>
                    <a:pt x="7668" y="12906"/>
                  </a:cubicBezTo>
                  <a:cubicBezTo>
                    <a:pt x="7736" y="12906"/>
                    <a:pt x="7766" y="12938"/>
                    <a:pt x="7826" y="12970"/>
                  </a:cubicBezTo>
                  <a:cubicBezTo>
                    <a:pt x="7826" y="12970"/>
                    <a:pt x="7857" y="12938"/>
                    <a:pt x="7887" y="12938"/>
                  </a:cubicBezTo>
                  <a:cubicBezTo>
                    <a:pt x="7887" y="12970"/>
                    <a:pt x="7887" y="13001"/>
                    <a:pt x="7924" y="13041"/>
                  </a:cubicBezTo>
                  <a:cubicBezTo>
                    <a:pt x="7955" y="13072"/>
                    <a:pt x="8015" y="13041"/>
                    <a:pt x="8015" y="13104"/>
                  </a:cubicBezTo>
                  <a:cubicBezTo>
                    <a:pt x="8059" y="13081"/>
                    <a:pt x="8071" y="13002"/>
                    <a:pt x="8136" y="13002"/>
                  </a:cubicBezTo>
                  <a:cubicBezTo>
                    <a:pt x="8161" y="13002"/>
                    <a:pt x="8191" y="13013"/>
                    <a:pt x="8234" y="13041"/>
                  </a:cubicBezTo>
                  <a:lnTo>
                    <a:pt x="8234" y="12804"/>
                  </a:lnTo>
                  <a:cubicBezTo>
                    <a:pt x="8302" y="12843"/>
                    <a:pt x="8362" y="12875"/>
                    <a:pt x="8423" y="12938"/>
                  </a:cubicBezTo>
                  <a:cubicBezTo>
                    <a:pt x="8392" y="13001"/>
                    <a:pt x="8332" y="13072"/>
                    <a:pt x="8264" y="13167"/>
                  </a:cubicBezTo>
                  <a:cubicBezTo>
                    <a:pt x="8234" y="13136"/>
                    <a:pt x="8234" y="13136"/>
                    <a:pt x="8204" y="13136"/>
                  </a:cubicBezTo>
                  <a:cubicBezTo>
                    <a:pt x="8174" y="13167"/>
                    <a:pt x="8174" y="13238"/>
                    <a:pt x="8143" y="13302"/>
                  </a:cubicBezTo>
                  <a:cubicBezTo>
                    <a:pt x="8113" y="13238"/>
                    <a:pt x="8075" y="13199"/>
                    <a:pt x="8045" y="13167"/>
                  </a:cubicBezTo>
                  <a:cubicBezTo>
                    <a:pt x="8045" y="13199"/>
                    <a:pt x="8045" y="13199"/>
                    <a:pt x="8015" y="13199"/>
                  </a:cubicBezTo>
                  <a:cubicBezTo>
                    <a:pt x="8045" y="13238"/>
                    <a:pt x="8045" y="13270"/>
                    <a:pt x="8075" y="13302"/>
                  </a:cubicBezTo>
                  <a:cubicBezTo>
                    <a:pt x="8075" y="13333"/>
                    <a:pt x="8045" y="13365"/>
                    <a:pt x="8015" y="13436"/>
                  </a:cubicBezTo>
                  <a:cubicBezTo>
                    <a:pt x="7985" y="13396"/>
                    <a:pt x="7985" y="13365"/>
                    <a:pt x="7955" y="13333"/>
                  </a:cubicBezTo>
                  <a:cubicBezTo>
                    <a:pt x="7955" y="13365"/>
                    <a:pt x="7887" y="13396"/>
                    <a:pt x="7887" y="13436"/>
                  </a:cubicBezTo>
                  <a:cubicBezTo>
                    <a:pt x="7887" y="13562"/>
                    <a:pt x="7796" y="13594"/>
                    <a:pt x="7736" y="13665"/>
                  </a:cubicBezTo>
                  <a:cubicBezTo>
                    <a:pt x="7668" y="13594"/>
                    <a:pt x="7608" y="13531"/>
                    <a:pt x="7509" y="13531"/>
                  </a:cubicBezTo>
                  <a:cubicBezTo>
                    <a:pt x="7577" y="13562"/>
                    <a:pt x="7608" y="13594"/>
                    <a:pt x="7668" y="13633"/>
                  </a:cubicBezTo>
                  <a:cubicBezTo>
                    <a:pt x="7577" y="13697"/>
                    <a:pt x="7509" y="13760"/>
                    <a:pt x="7449" y="13863"/>
                  </a:cubicBezTo>
                  <a:lnTo>
                    <a:pt x="7389" y="13863"/>
                  </a:lnTo>
                  <a:cubicBezTo>
                    <a:pt x="7358" y="13863"/>
                    <a:pt x="7321" y="13863"/>
                    <a:pt x="7291" y="13831"/>
                  </a:cubicBezTo>
                  <a:cubicBezTo>
                    <a:pt x="7260" y="13791"/>
                    <a:pt x="7230" y="13728"/>
                    <a:pt x="7200" y="13697"/>
                  </a:cubicBezTo>
                  <a:cubicBezTo>
                    <a:pt x="7200" y="13728"/>
                    <a:pt x="7170" y="13760"/>
                    <a:pt x="7132" y="13791"/>
                  </a:cubicBezTo>
                  <a:lnTo>
                    <a:pt x="7200" y="13863"/>
                  </a:lnTo>
                  <a:cubicBezTo>
                    <a:pt x="7170" y="13894"/>
                    <a:pt x="7170" y="13926"/>
                    <a:pt x="7132" y="13957"/>
                  </a:cubicBezTo>
                  <a:cubicBezTo>
                    <a:pt x="7170" y="14029"/>
                    <a:pt x="7200" y="14123"/>
                    <a:pt x="7200" y="14226"/>
                  </a:cubicBezTo>
                  <a:cubicBezTo>
                    <a:pt x="7200" y="14258"/>
                    <a:pt x="7170" y="14258"/>
                    <a:pt x="7132" y="14289"/>
                  </a:cubicBezTo>
                  <a:cubicBezTo>
                    <a:pt x="7102" y="14226"/>
                    <a:pt x="7072" y="14155"/>
                    <a:pt x="7042" y="14123"/>
                  </a:cubicBezTo>
                  <a:lnTo>
                    <a:pt x="7011" y="14123"/>
                  </a:lnTo>
                  <a:cubicBezTo>
                    <a:pt x="7042" y="14187"/>
                    <a:pt x="7042" y="14258"/>
                    <a:pt x="7072" y="14321"/>
                  </a:cubicBezTo>
                  <a:cubicBezTo>
                    <a:pt x="7017" y="14321"/>
                    <a:pt x="7062" y="14459"/>
                    <a:pt x="6973" y="14459"/>
                  </a:cubicBezTo>
                  <a:cubicBezTo>
                    <a:pt x="6964" y="14459"/>
                    <a:pt x="6955" y="14458"/>
                    <a:pt x="6943" y="14455"/>
                  </a:cubicBezTo>
                  <a:cubicBezTo>
                    <a:pt x="6943" y="14424"/>
                    <a:pt x="6943" y="14384"/>
                    <a:pt x="6981" y="14353"/>
                  </a:cubicBezTo>
                  <a:cubicBezTo>
                    <a:pt x="6913" y="14353"/>
                    <a:pt x="6883" y="14384"/>
                    <a:pt x="6883" y="14384"/>
                  </a:cubicBezTo>
                  <a:cubicBezTo>
                    <a:pt x="6943" y="14519"/>
                    <a:pt x="6853" y="14582"/>
                    <a:pt x="6792" y="14653"/>
                  </a:cubicBezTo>
                  <a:cubicBezTo>
                    <a:pt x="6769" y="14617"/>
                    <a:pt x="6738" y="14606"/>
                    <a:pt x="6706" y="14606"/>
                  </a:cubicBezTo>
                  <a:cubicBezTo>
                    <a:pt x="6659" y="14606"/>
                    <a:pt x="6609" y="14627"/>
                    <a:pt x="6568" y="14627"/>
                  </a:cubicBezTo>
                  <a:cubicBezTo>
                    <a:pt x="6556" y="14627"/>
                    <a:pt x="6546" y="14626"/>
                    <a:pt x="6536" y="14621"/>
                  </a:cubicBezTo>
                  <a:cubicBezTo>
                    <a:pt x="6536" y="14487"/>
                    <a:pt x="6536" y="14353"/>
                    <a:pt x="6566" y="14226"/>
                  </a:cubicBezTo>
                  <a:lnTo>
                    <a:pt x="6506" y="14226"/>
                  </a:lnTo>
                  <a:cubicBezTo>
                    <a:pt x="6506" y="14289"/>
                    <a:pt x="6536" y="14353"/>
                    <a:pt x="6536" y="14424"/>
                  </a:cubicBezTo>
                  <a:cubicBezTo>
                    <a:pt x="6506" y="14487"/>
                    <a:pt x="6506" y="14550"/>
                    <a:pt x="6476" y="14653"/>
                  </a:cubicBezTo>
                  <a:cubicBezTo>
                    <a:pt x="6566" y="14685"/>
                    <a:pt x="6604" y="14716"/>
                    <a:pt x="6694" y="14748"/>
                  </a:cubicBezTo>
                  <a:cubicBezTo>
                    <a:pt x="6634" y="14779"/>
                    <a:pt x="6604" y="14819"/>
                    <a:pt x="6566" y="14850"/>
                  </a:cubicBezTo>
                  <a:cubicBezTo>
                    <a:pt x="6536" y="14819"/>
                    <a:pt x="6536" y="14779"/>
                    <a:pt x="6506" y="14716"/>
                  </a:cubicBezTo>
                  <a:cubicBezTo>
                    <a:pt x="6476" y="14850"/>
                    <a:pt x="6445" y="14945"/>
                    <a:pt x="6445" y="15016"/>
                  </a:cubicBezTo>
                  <a:lnTo>
                    <a:pt x="6377" y="15016"/>
                  </a:lnTo>
                  <a:cubicBezTo>
                    <a:pt x="6226" y="15174"/>
                    <a:pt x="6098" y="15340"/>
                    <a:pt x="5940" y="15506"/>
                  </a:cubicBezTo>
                  <a:cubicBezTo>
                    <a:pt x="5811" y="15641"/>
                    <a:pt x="5691" y="15807"/>
                    <a:pt x="5472" y="15870"/>
                  </a:cubicBezTo>
                  <a:cubicBezTo>
                    <a:pt x="5472" y="15902"/>
                    <a:pt x="5472" y="15933"/>
                    <a:pt x="5502" y="15965"/>
                  </a:cubicBezTo>
                  <a:cubicBezTo>
                    <a:pt x="5417" y="15965"/>
                    <a:pt x="5406" y="16112"/>
                    <a:pt x="5327" y="16112"/>
                  </a:cubicBezTo>
                  <a:cubicBezTo>
                    <a:pt x="5314" y="16112"/>
                    <a:pt x="5300" y="16108"/>
                    <a:pt x="5283" y="16099"/>
                  </a:cubicBezTo>
                  <a:lnTo>
                    <a:pt x="5283" y="16202"/>
                  </a:lnTo>
                  <a:cubicBezTo>
                    <a:pt x="5155" y="16297"/>
                    <a:pt x="5057" y="16399"/>
                    <a:pt x="4936" y="16463"/>
                  </a:cubicBezTo>
                  <a:cubicBezTo>
                    <a:pt x="4906" y="16431"/>
                    <a:pt x="4868" y="16399"/>
                    <a:pt x="4808" y="16360"/>
                  </a:cubicBezTo>
                  <a:cubicBezTo>
                    <a:pt x="4808" y="16431"/>
                    <a:pt x="4778" y="16463"/>
                    <a:pt x="4747" y="16494"/>
                  </a:cubicBezTo>
                  <a:cubicBezTo>
                    <a:pt x="4778" y="16494"/>
                    <a:pt x="4778" y="16526"/>
                    <a:pt x="4808" y="16526"/>
                  </a:cubicBezTo>
                  <a:cubicBezTo>
                    <a:pt x="4808" y="16494"/>
                    <a:pt x="4808" y="16463"/>
                    <a:pt x="4838" y="16431"/>
                  </a:cubicBezTo>
                  <a:cubicBezTo>
                    <a:pt x="4868" y="16463"/>
                    <a:pt x="4868" y="16463"/>
                    <a:pt x="4868" y="16494"/>
                  </a:cubicBezTo>
                  <a:cubicBezTo>
                    <a:pt x="4906" y="16494"/>
                    <a:pt x="4906" y="16526"/>
                    <a:pt x="4906" y="16557"/>
                  </a:cubicBezTo>
                  <a:cubicBezTo>
                    <a:pt x="4747" y="16660"/>
                    <a:pt x="4679" y="16858"/>
                    <a:pt x="4461" y="16889"/>
                  </a:cubicBezTo>
                  <a:cubicBezTo>
                    <a:pt x="4491" y="16826"/>
                    <a:pt x="4491" y="16795"/>
                    <a:pt x="4491" y="16755"/>
                  </a:cubicBezTo>
                  <a:cubicBezTo>
                    <a:pt x="4430" y="16692"/>
                    <a:pt x="4400" y="16629"/>
                    <a:pt x="4340" y="16557"/>
                  </a:cubicBezTo>
                  <a:lnTo>
                    <a:pt x="4340" y="16692"/>
                  </a:lnTo>
                  <a:cubicBezTo>
                    <a:pt x="4302" y="16723"/>
                    <a:pt x="4272" y="16723"/>
                    <a:pt x="4272" y="16755"/>
                  </a:cubicBezTo>
                  <a:cubicBezTo>
                    <a:pt x="4272" y="16858"/>
                    <a:pt x="4302" y="16953"/>
                    <a:pt x="4302" y="17024"/>
                  </a:cubicBezTo>
                  <a:cubicBezTo>
                    <a:pt x="4197" y="16935"/>
                    <a:pt x="4087" y="16852"/>
                    <a:pt x="3956" y="16852"/>
                  </a:cubicBezTo>
                  <a:cubicBezTo>
                    <a:pt x="3936" y="16852"/>
                    <a:pt x="3916" y="16854"/>
                    <a:pt x="3895" y="16858"/>
                  </a:cubicBezTo>
                  <a:cubicBezTo>
                    <a:pt x="3774" y="16992"/>
                    <a:pt x="3676" y="17119"/>
                    <a:pt x="3547" y="17253"/>
                  </a:cubicBezTo>
                  <a:cubicBezTo>
                    <a:pt x="3547" y="17348"/>
                    <a:pt x="3585" y="17450"/>
                    <a:pt x="3456" y="17482"/>
                  </a:cubicBezTo>
                  <a:cubicBezTo>
                    <a:pt x="3456" y="17419"/>
                    <a:pt x="3456" y="17387"/>
                    <a:pt x="3426" y="17316"/>
                  </a:cubicBezTo>
                  <a:cubicBezTo>
                    <a:pt x="3237" y="17545"/>
                    <a:pt x="3019" y="17782"/>
                    <a:pt x="2830" y="17980"/>
                  </a:cubicBezTo>
                  <a:lnTo>
                    <a:pt x="2830" y="18075"/>
                  </a:lnTo>
                  <a:cubicBezTo>
                    <a:pt x="2792" y="18075"/>
                    <a:pt x="2762" y="18075"/>
                    <a:pt x="2762" y="18106"/>
                  </a:cubicBezTo>
                  <a:cubicBezTo>
                    <a:pt x="2762" y="18138"/>
                    <a:pt x="2732" y="18178"/>
                    <a:pt x="2732" y="18241"/>
                  </a:cubicBezTo>
                  <a:cubicBezTo>
                    <a:pt x="2702" y="18209"/>
                    <a:pt x="2671" y="18209"/>
                    <a:pt x="2641" y="18209"/>
                  </a:cubicBezTo>
                  <a:cubicBezTo>
                    <a:pt x="2324" y="18534"/>
                    <a:pt x="1977" y="18866"/>
                    <a:pt x="1698" y="19229"/>
                  </a:cubicBezTo>
                  <a:cubicBezTo>
                    <a:pt x="1660" y="19261"/>
                    <a:pt x="1600" y="19292"/>
                    <a:pt x="1570" y="19324"/>
                  </a:cubicBezTo>
                  <a:cubicBezTo>
                    <a:pt x="1509" y="19427"/>
                    <a:pt x="1441" y="19522"/>
                    <a:pt x="1381" y="19593"/>
                  </a:cubicBezTo>
                  <a:cubicBezTo>
                    <a:pt x="1351" y="19624"/>
                    <a:pt x="1283" y="19656"/>
                    <a:pt x="1253" y="19688"/>
                  </a:cubicBezTo>
                  <a:cubicBezTo>
                    <a:pt x="1132" y="19822"/>
                    <a:pt x="1034" y="20019"/>
                    <a:pt x="875" y="20114"/>
                  </a:cubicBezTo>
                  <a:cubicBezTo>
                    <a:pt x="845" y="20154"/>
                    <a:pt x="815" y="20217"/>
                    <a:pt x="815" y="20249"/>
                  </a:cubicBezTo>
                  <a:cubicBezTo>
                    <a:pt x="785" y="20280"/>
                    <a:pt x="785" y="20351"/>
                    <a:pt x="755" y="20351"/>
                  </a:cubicBezTo>
                  <a:cubicBezTo>
                    <a:pt x="626" y="20415"/>
                    <a:pt x="596" y="20549"/>
                    <a:pt x="566" y="20644"/>
                  </a:cubicBezTo>
                  <a:lnTo>
                    <a:pt x="566" y="20675"/>
                  </a:lnTo>
                  <a:lnTo>
                    <a:pt x="468" y="20675"/>
                  </a:lnTo>
                  <a:cubicBezTo>
                    <a:pt x="219" y="20905"/>
                    <a:pt x="121" y="21236"/>
                    <a:pt x="0" y="21600"/>
                  </a:cubicBezTo>
                  <a:cubicBezTo>
                    <a:pt x="219" y="21568"/>
                    <a:pt x="377" y="21434"/>
                    <a:pt x="596" y="21402"/>
                  </a:cubicBezTo>
                  <a:cubicBezTo>
                    <a:pt x="566" y="21339"/>
                    <a:pt x="566" y="21300"/>
                    <a:pt x="528" y="21268"/>
                  </a:cubicBezTo>
                  <a:cubicBezTo>
                    <a:pt x="596" y="21173"/>
                    <a:pt x="687" y="21205"/>
                    <a:pt x="717" y="21071"/>
                  </a:cubicBezTo>
                  <a:lnTo>
                    <a:pt x="785" y="21071"/>
                  </a:lnTo>
                  <a:cubicBezTo>
                    <a:pt x="815" y="21039"/>
                    <a:pt x="875" y="21007"/>
                    <a:pt x="906" y="21007"/>
                  </a:cubicBezTo>
                  <a:cubicBezTo>
                    <a:pt x="936" y="20982"/>
                    <a:pt x="979" y="20932"/>
                    <a:pt x="1012" y="20932"/>
                  </a:cubicBezTo>
                  <a:cubicBezTo>
                    <a:pt x="1020" y="20932"/>
                    <a:pt x="1027" y="20936"/>
                    <a:pt x="1034" y="20944"/>
                  </a:cubicBezTo>
                  <a:cubicBezTo>
                    <a:pt x="1162" y="20944"/>
                    <a:pt x="1192" y="20841"/>
                    <a:pt x="1283" y="20778"/>
                  </a:cubicBezTo>
                  <a:cubicBezTo>
                    <a:pt x="1381" y="20747"/>
                    <a:pt x="1411" y="20644"/>
                    <a:pt x="1411" y="20509"/>
                  </a:cubicBezTo>
                  <a:lnTo>
                    <a:pt x="1540" y="20509"/>
                  </a:lnTo>
                  <a:cubicBezTo>
                    <a:pt x="1570" y="20478"/>
                    <a:pt x="1630" y="20478"/>
                    <a:pt x="1660" y="20446"/>
                  </a:cubicBezTo>
                  <a:lnTo>
                    <a:pt x="1660" y="20415"/>
                  </a:lnTo>
                  <a:cubicBezTo>
                    <a:pt x="1728" y="20383"/>
                    <a:pt x="1789" y="20351"/>
                    <a:pt x="1819" y="20351"/>
                  </a:cubicBezTo>
                  <a:cubicBezTo>
                    <a:pt x="1849" y="20280"/>
                    <a:pt x="1849" y="20217"/>
                    <a:pt x="1887" y="20154"/>
                  </a:cubicBezTo>
                  <a:cubicBezTo>
                    <a:pt x="1917" y="20217"/>
                    <a:pt x="1977" y="20249"/>
                    <a:pt x="2007" y="20280"/>
                  </a:cubicBezTo>
                  <a:cubicBezTo>
                    <a:pt x="2355" y="19988"/>
                    <a:pt x="2702" y="19688"/>
                    <a:pt x="3049" y="19395"/>
                  </a:cubicBezTo>
                  <a:cubicBezTo>
                    <a:pt x="3019" y="19364"/>
                    <a:pt x="3019" y="19364"/>
                    <a:pt x="3019" y="19324"/>
                  </a:cubicBezTo>
                  <a:cubicBezTo>
                    <a:pt x="3082" y="19214"/>
                    <a:pt x="3101" y="19181"/>
                    <a:pt x="3159" y="19181"/>
                  </a:cubicBezTo>
                  <a:cubicBezTo>
                    <a:pt x="3185" y="19181"/>
                    <a:pt x="3219" y="19187"/>
                    <a:pt x="3268" y="19198"/>
                  </a:cubicBezTo>
                  <a:cubicBezTo>
                    <a:pt x="3268" y="19126"/>
                    <a:pt x="3268" y="19063"/>
                    <a:pt x="3298" y="19000"/>
                  </a:cubicBezTo>
                  <a:cubicBezTo>
                    <a:pt x="3328" y="19032"/>
                    <a:pt x="3396" y="19032"/>
                    <a:pt x="3426" y="19032"/>
                  </a:cubicBezTo>
                  <a:cubicBezTo>
                    <a:pt x="3547" y="18897"/>
                    <a:pt x="3615" y="18771"/>
                    <a:pt x="3774" y="18700"/>
                  </a:cubicBezTo>
                  <a:cubicBezTo>
                    <a:pt x="3963" y="18573"/>
                    <a:pt x="4113" y="18376"/>
                    <a:pt x="4302" y="18241"/>
                  </a:cubicBezTo>
                  <a:cubicBezTo>
                    <a:pt x="4400" y="18138"/>
                    <a:pt x="4491" y="18043"/>
                    <a:pt x="4559" y="17940"/>
                  </a:cubicBezTo>
                  <a:cubicBezTo>
                    <a:pt x="4649" y="17846"/>
                    <a:pt x="4778" y="17782"/>
                    <a:pt x="4868" y="17680"/>
                  </a:cubicBezTo>
                  <a:cubicBezTo>
                    <a:pt x="4966" y="17616"/>
                    <a:pt x="5027" y="17514"/>
                    <a:pt x="5094" y="17450"/>
                  </a:cubicBezTo>
                  <a:cubicBezTo>
                    <a:pt x="5094" y="17419"/>
                    <a:pt x="5057" y="17419"/>
                    <a:pt x="5027" y="17387"/>
                  </a:cubicBezTo>
                  <a:cubicBezTo>
                    <a:pt x="5094" y="17316"/>
                    <a:pt x="5125" y="17285"/>
                    <a:pt x="5185" y="17253"/>
                  </a:cubicBezTo>
                  <a:cubicBezTo>
                    <a:pt x="5125" y="17190"/>
                    <a:pt x="5094" y="17150"/>
                    <a:pt x="5027" y="17087"/>
                  </a:cubicBezTo>
                  <a:cubicBezTo>
                    <a:pt x="5094" y="17055"/>
                    <a:pt x="5125" y="17024"/>
                    <a:pt x="5155" y="16953"/>
                  </a:cubicBezTo>
                  <a:cubicBezTo>
                    <a:pt x="5245" y="17024"/>
                    <a:pt x="5344" y="17087"/>
                    <a:pt x="5404" y="17119"/>
                  </a:cubicBezTo>
                  <a:cubicBezTo>
                    <a:pt x="5374" y="17024"/>
                    <a:pt x="5344" y="16953"/>
                    <a:pt x="5283" y="16889"/>
                  </a:cubicBezTo>
                  <a:lnTo>
                    <a:pt x="5283" y="16826"/>
                  </a:lnTo>
                  <a:cubicBezTo>
                    <a:pt x="5344" y="16858"/>
                    <a:pt x="5374" y="16889"/>
                    <a:pt x="5404" y="16889"/>
                  </a:cubicBezTo>
                  <a:cubicBezTo>
                    <a:pt x="5434" y="16795"/>
                    <a:pt x="5502" y="16692"/>
                    <a:pt x="5562" y="16597"/>
                  </a:cubicBezTo>
                  <a:cubicBezTo>
                    <a:pt x="5562" y="16557"/>
                    <a:pt x="5623" y="16526"/>
                    <a:pt x="5660" y="16494"/>
                  </a:cubicBezTo>
                  <a:cubicBezTo>
                    <a:pt x="5678" y="16476"/>
                    <a:pt x="5696" y="16458"/>
                    <a:pt x="5713" y="16458"/>
                  </a:cubicBezTo>
                  <a:cubicBezTo>
                    <a:pt x="5726" y="16458"/>
                    <a:pt x="5738" y="16468"/>
                    <a:pt x="5751" y="16494"/>
                  </a:cubicBezTo>
                  <a:lnTo>
                    <a:pt x="5781" y="16494"/>
                  </a:lnTo>
                  <a:cubicBezTo>
                    <a:pt x="5781" y="16463"/>
                    <a:pt x="5751" y="16431"/>
                    <a:pt x="5751" y="16399"/>
                  </a:cubicBezTo>
                  <a:cubicBezTo>
                    <a:pt x="5781" y="16360"/>
                    <a:pt x="5849" y="16360"/>
                    <a:pt x="5879" y="16328"/>
                  </a:cubicBezTo>
                  <a:cubicBezTo>
                    <a:pt x="5940" y="16360"/>
                    <a:pt x="5970" y="16431"/>
                    <a:pt x="6000" y="16463"/>
                  </a:cubicBezTo>
                  <a:lnTo>
                    <a:pt x="6000" y="16557"/>
                  </a:lnTo>
                  <a:cubicBezTo>
                    <a:pt x="6000" y="16597"/>
                    <a:pt x="6038" y="16597"/>
                    <a:pt x="6038" y="16597"/>
                  </a:cubicBezTo>
                  <a:cubicBezTo>
                    <a:pt x="6068" y="16557"/>
                    <a:pt x="6098" y="16494"/>
                    <a:pt x="6159" y="16463"/>
                  </a:cubicBezTo>
                  <a:cubicBezTo>
                    <a:pt x="6068" y="16360"/>
                    <a:pt x="6000" y="16297"/>
                    <a:pt x="5910" y="16233"/>
                  </a:cubicBezTo>
                  <a:cubicBezTo>
                    <a:pt x="6038" y="16162"/>
                    <a:pt x="6128" y="16099"/>
                    <a:pt x="6226" y="16036"/>
                  </a:cubicBezTo>
                  <a:cubicBezTo>
                    <a:pt x="6226" y="16099"/>
                    <a:pt x="6226" y="16202"/>
                    <a:pt x="6189" y="16265"/>
                  </a:cubicBezTo>
                  <a:cubicBezTo>
                    <a:pt x="6226" y="16265"/>
                    <a:pt x="6257" y="16233"/>
                    <a:pt x="6287" y="16233"/>
                  </a:cubicBezTo>
                  <a:cubicBezTo>
                    <a:pt x="6287" y="16265"/>
                    <a:pt x="6317" y="16265"/>
                    <a:pt x="6347" y="16328"/>
                  </a:cubicBezTo>
                  <a:cubicBezTo>
                    <a:pt x="6415" y="16233"/>
                    <a:pt x="6476" y="16131"/>
                    <a:pt x="6566" y="16067"/>
                  </a:cubicBezTo>
                  <a:cubicBezTo>
                    <a:pt x="6664" y="15965"/>
                    <a:pt x="6823" y="15870"/>
                    <a:pt x="6913" y="15767"/>
                  </a:cubicBezTo>
                  <a:cubicBezTo>
                    <a:pt x="7042" y="15672"/>
                    <a:pt x="7102" y="15506"/>
                    <a:pt x="7260" y="15443"/>
                  </a:cubicBezTo>
                  <a:cubicBezTo>
                    <a:pt x="7291" y="15412"/>
                    <a:pt x="7291" y="15340"/>
                    <a:pt x="7291" y="15309"/>
                  </a:cubicBezTo>
                  <a:cubicBezTo>
                    <a:pt x="7291" y="15263"/>
                    <a:pt x="7291" y="15233"/>
                    <a:pt x="7329" y="15233"/>
                  </a:cubicBezTo>
                  <a:cubicBezTo>
                    <a:pt x="7343" y="15233"/>
                    <a:pt x="7362" y="15237"/>
                    <a:pt x="7389" y="15246"/>
                  </a:cubicBezTo>
                  <a:cubicBezTo>
                    <a:pt x="7358" y="15277"/>
                    <a:pt x="7358" y="15309"/>
                    <a:pt x="7358" y="15340"/>
                  </a:cubicBezTo>
                  <a:cubicBezTo>
                    <a:pt x="7479" y="15214"/>
                    <a:pt x="7577" y="15111"/>
                    <a:pt x="7698" y="15016"/>
                  </a:cubicBezTo>
                  <a:cubicBezTo>
                    <a:pt x="7796" y="14914"/>
                    <a:pt x="7857" y="14819"/>
                    <a:pt x="7887" y="14685"/>
                  </a:cubicBezTo>
                  <a:cubicBezTo>
                    <a:pt x="7924" y="14716"/>
                    <a:pt x="7955" y="14748"/>
                    <a:pt x="7955" y="14779"/>
                  </a:cubicBezTo>
                  <a:cubicBezTo>
                    <a:pt x="8075" y="14653"/>
                    <a:pt x="8204" y="14519"/>
                    <a:pt x="8332" y="14384"/>
                  </a:cubicBezTo>
                  <a:lnTo>
                    <a:pt x="8392" y="14384"/>
                  </a:lnTo>
                  <a:cubicBezTo>
                    <a:pt x="8611" y="14123"/>
                    <a:pt x="8868" y="13894"/>
                    <a:pt x="9117" y="13665"/>
                  </a:cubicBezTo>
                  <a:cubicBezTo>
                    <a:pt x="9117" y="13633"/>
                    <a:pt x="9117" y="13633"/>
                    <a:pt x="9087" y="13633"/>
                  </a:cubicBezTo>
                  <a:cubicBezTo>
                    <a:pt x="9147" y="13633"/>
                    <a:pt x="9177" y="13594"/>
                    <a:pt x="9207" y="13594"/>
                  </a:cubicBezTo>
                  <a:cubicBezTo>
                    <a:pt x="9207" y="13562"/>
                    <a:pt x="9207" y="13531"/>
                    <a:pt x="9177" y="13531"/>
                  </a:cubicBezTo>
                  <a:cubicBezTo>
                    <a:pt x="9177" y="13467"/>
                    <a:pt x="9177" y="13396"/>
                    <a:pt x="9147" y="13333"/>
                  </a:cubicBezTo>
                  <a:cubicBezTo>
                    <a:pt x="9177" y="13302"/>
                    <a:pt x="9207" y="13302"/>
                    <a:pt x="9245" y="13238"/>
                  </a:cubicBezTo>
                  <a:cubicBezTo>
                    <a:pt x="9177" y="13238"/>
                    <a:pt x="9147" y="13238"/>
                    <a:pt x="9117" y="13199"/>
                  </a:cubicBezTo>
                  <a:cubicBezTo>
                    <a:pt x="9117" y="13104"/>
                    <a:pt x="9117" y="13104"/>
                    <a:pt x="9275" y="13001"/>
                  </a:cubicBezTo>
                  <a:lnTo>
                    <a:pt x="9275" y="13136"/>
                  </a:lnTo>
                  <a:cubicBezTo>
                    <a:pt x="9275" y="13167"/>
                    <a:pt x="9306" y="13238"/>
                    <a:pt x="9306" y="13270"/>
                  </a:cubicBezTo>
                  <a:cubicBezTo>
                    <a:pt x="9336" y="13270"/>
                    <a:pt x="9366" y="13302"/>
                    <a:pt x="9434" y="13302"/>
                  </a:cubicBezTo>
                  <a:cubicBezTo>
                    <a:pt x="9336" y="13333"/>
                    <a:pt x="9306" y="13365"/>
                    <a:pt x="9245" y="13396"/>
                  </a:cubicBezTo>
                  <a:lnTo>
                    <a:pt x="9245" y="13499"/>
                  </a:lnTo>
                  <a:cubicBezTo>
                    <a:pt x="9366" y="13499"/>
                    <a:pt x="9396" y="13365"/>
                    <a:pt x="9494" y="13302"/>
                  </a:cubicBezTo>
                  <a:cubicBezTo>
                    <a:pt x="9464" y="13199"/>
                    <a:pt x="9464" y="13104"/>
                    <a:pt x="9434" y="13001"/>
                  </a:cubicBezTo>
                  <a:lnTo>
                    <a:pt x="9366" y="13001"/>
                  </a:lnTo>
                  <a:cubicBezTo>
                    <a:pt x="9336" y="12970"/>
                    <a:pt x="9336" y="12938"/>
                    <a:pt x="9306" y="12906"/>
                  </a:cubicBezTo>
                  <a:cubicBezTo>
                    <a:pt x="9366" y="12875"/>
                    <a:pt x="9434" y="12875"/>
                    <a:pt x="9464" y="12843"/>
                  </a:cubicBezTo>
                  <a:cubicBezTo>
                    <a:pt x="9494" y="12906"/>
                    <a:pt x="9524" y="12938"/>
                    <a:pt x="9555" y="12970"/>
                  </a:cubicBezTo>
                  <a:cubicBezTo>
                    <a:pt x="9524" y="13072"/>
                    <a:pt x="9524" y="13072"/>
                    <a:pt x="9622" y="13167"/>
                  </a:cubicBezTo>
                  <a:cubicBezTo>
                    <a:pt x="9743" y="13041"/>
                    <a:pt x="9841" y="12938"/>
                    <a:pt x="10000" y="12772"/>
                  </a:cubicBezTo>
                  <a:cubicBezTo>
                    <a:pt x="10091" y="12740"/>
                    <a:pt x="10189" y="12646"/>
                    <a:pt x="10219" y="12511"/>
                  </a:cubicBezTo>
                  <a:cubicBezTo>
                    <a:pt x="10249" y="12511"/>
                    <a:pt x="10280" y="12480"/>
                    <a:pt x="10310" y="12480"/>
                  </a:cubicBezTo>
                  <a:cubicBezTo>
                    <a:pt x="10280" y="12408"/>
                    <a:pt x="10249" y="12377"/>
                    <a:pt x="10219" y="12282"/>
                  </a:cubicBezTo>
                  <a:cubicBezTo>
                    <a:pt x="10151" y="12377"/>
                    <a:pt x="10121" y="12480"/>
                    <a:pt x="10091" y="12543"/>
                  </a:cubicBezTo>
                  <a:cubicBezTo>
                    <a:pt x="10061" y="12543"/>
                    <a:pt x="10031" y="12511"/>
                    <a:pt x="10000" y="12511"/>
                  </a:cubicBezTo>
                  <a:cubicBezTo>
                    <a:pt x="9963" y="12511"/>
                    <a:pt x="9963" y="12511"/>
                    <a:pt x="9963" y="12543"/>
                  </a:cubicBezTo>
                  <a:cubicBezTo>
                    <a:pt x="10000" y="12543"/>
                    <a:pt x="10000" y="12543"/>
                    <a:pt x="10031" y="12574"/>
                  </a:cubicBezTo>
                  <a:cubicBezTo>
                    <a:pt x="10031" y="12606"/>
                    <a:pt x="10000" y="12677"/>
                    <a:pt x="10000" y="12709"/>
                  </a:cubicBezTo>
                  <a:cubicBezTo>
                    <a:pt x="9932" y="12740"/>
                    <a:pt x="9871" y="12740"/>
                    <a:pt x="9811" y="12804"/>
                  </a:cubicBezTo>
                  <a:cubicBezTo>
                    <a:pt x="9811" y="12709"/>
                    <a:pt x="9841" y="12646"/>
                    <a:pt x="9841" y="12606"/>
                  </a:cubicBezTo>
                  <a:cubicBezTo>
                    <a:pt x="9841" y="12480"/>
                    <a:pt x="9811" y="12377"/>
                    <a:pt x="9932" y="12345"/>
                  </a:cubicBezTo>
                  <a:lnTo>
                    <a:pt x="9963" y="12314"/>
                  </a:lnTo>
                  <a:cubicBezTo>
                    <a:pt x="10000" y="12282"/>
                    <a:pt x="10031" y="12211"/>
                    <a:pt x="10061" y="12179"/>
                  </a:cubicBezTo>
                  <a:cubicBezTo>
                    <a:pt x="10249" y="12013"/>
                    <a:pt x="10408" y="11855"/>
                    <a:pt x="10597" y="11689"/>
                  </a:cubicBezTo>
                  <a:cubicBezTo>
                    <a:pt x="10687" y="11587"/>
                    <a:pt x="10755" y="11492"/>
                    <a:pt x="10846" y="11420"/>
                  </a:cubicBezTo>
                  <a:cubicBezTo>
                    <a:pt x="10906" y="11357"/>
                    <a:pt x="10974" y="11325"/>
                    <a:pt x="11004" y="11262"/>
                  </a:cubicBezTo>
                  <a:cubicBezTo>
                    <a:pt x="11034" y="11191"/>
                    <a:pt x="11095" y="11191"/>
                    <a:pt x="11163" y="11159"/>
                  </a:cubicBezTo>
                  <a:cubicBezTo>
                    <a:pt x="11223" y="11128"/>
                    <a:pt x="11283" y="11096"/>
                    <a:pt x="11351" y="11064"/>
                  </a:cubicBezTo>
                  <a:lnTo>
                    <a:pt x="11381" y="11064"/>
                  </a:lnTo>
                  <a:cubicBezTo>
                    <a:pt x="11381" y="11096"/>
                    <a:pt x="11381" y="11128"/>
                    <a:pt x="11412" y="11159"/>
                  </a:cubicBezTo>
                  <a:cubicBezTo>
                    <a:pt x="11442" y="11128"/>
                    <a:pt x="11472" y="11096"/>
                    <a:pt x="11510" y="11064"/>
                  </a:cubicBezTo>
                  <a:cubicBezTo>
                    <a:pt x="11472" y="11025"/>
                    <a:pt x="11442" y="10993"/>
                    <a:pt x="11442" y="10962"/>
                  </a:cubicBezTo>
                  <a:cubicBezTo>
                    <a:pt x="11381" y="10993"/>
                    <a:pt x="11351" y="10993"/>
                    <a:pt x="11283" y="11025"/>
                  </a:cubicBezTo>
                  <a:cubicBezTo>
                    <a:pt x="11321" y="10962"/>
                    <a:pt x="11351" y="10930"/>
                    <a:pt x="11381" y="10899"/>
                  </a:cubicBezTo>
                  <a:cubicBezTo>
                    <a:pt x="11510" y="10764"/>
                    <a:pt x="11661" y="10598"/>
                    <a:pt x="11819" y="10472"/>
                  </a:cubicBezTo>
                  <a:cubicBezTo>
                    <a:pt x="12038" y="10235"/>
                    <a:pt x="12294" y="10005"/>
                    <a:pt x="12513" y="9776"/>
                  </a:cubicBezTo>
                  <a:cubicBezTo>
                    <a:pt x="12574" y="9713"/>
                    <a:pt x="12642" y="9610"/>
                    <a:pt x="12702" y="9547"/>
                  </a:cubicBezTo>
                  <a:cubicBezTo>
                    <a:pt x="12793" y="9444"/>
                    <a:pt x="12921" y="9350"/>
                    <a:pt x="13019" y="9247"/>
                  </a:cubicBezTo>
                  <a:cubicBezTo>
                    <a:pt x="13079" y="9215"/>
                    <a:pt x="13110" y="9215"/>
                    <a:pt x="13140" y="9184"/>
                  </a:cubicBezTo>
                  <a:lnTo>
                    <a:pt x="13140" y="9152"/>
                  </a:lnTo>
                  <a:cubicBezTo>
                    <a:pt x="13208" y="9120"/>
                    <a:pt x="13238" y="9049"/>
                    <a:pt x="13268" y="9018"/>
                  </a:cubicBezTo>
                  <a:lnTo>
                    <a:pt x="13396" y="9018"/>
                  </a:lnTo>
                  <a:lnTo>
                    <a:pt x="13396" y="8891"/>
                  </a:lnTo>
                  <a:cubicBezTo>
                    <a:pt x="13457" y="8891"/>
                    <a:pt x="13487" y="8923"/>
                    <a:pt x="13547" y="8954"/>
                  </a:cubicBezTo>
                  <a:cubicBezTo>
                    <a:pt x="13547" y="8852"/>
                    <a:pt x="13585" y="8757"/>
                    <a:pt x="13585" y="8694"/>
                  </a:cubicBezTo>
                  <a:cubicBezTo>
                    <a:pt x="13645" y="8694"/>
                    <a:pt x="13676" y="8694"/>
                    <a:pt x="13736" y="8725"/>
                  </a:cubicBezTo>
                  <a:cubicBezTo>
                    <a:pt x="13706" y="8654"/>
                    <a:pt x="13706" y="8623"/>
                    <a:pt x="13706" y="8591"/>
                  </a:cubicBezTo>
                  <a:cubicBezTo>
                    <a:pt x="13706" y="8591"/>
                    <a:pt x="13736" y="8591"/>
                    <a:pt x="13736" y="8623"/>
                  </a:cubicBezTo>
                  <a:cubicBezTo>
                    <a:pt x="13864" y="8496"/>
                    <a:pt x="13962" y="8362"/>
                    <a:pt x="14083" y="8227"/>
                  </a:cubicBezTo>
                  <a:cubicBezTo>
                    <a:pt x="14113" y="8259"/>
                    <a:pt x="14151" y="8330"/>
                    <a:pt x="14083" y="8362"/>
                  </a:cubicBezTo>
                  <a:cubicBezTo>
                    <a:pt x="14083" y="8393"/>
                    <a:pt x="14113" y="8425"/>
                    <a:pt x="14151" y="8496"/>
                  </a:cubicBezTo>
                  <a:lnTo>
                    <a:pt x="14151" y="8362"/>
                  </a:lnTo>
                  <a:cubicBezTo>
                    <a:pt x="14211" y="8330"/>
                    <a:pt x="14242" y="8298"/>
                    <a:pt x="14302" y="8259"/>
                  </a:cubicBezTo>
                  <a:cubicBezTo>
                    <a:pt x="14370" y="8298"/>
                    <a:pt x="14430" y="8298"/>
                    <a:pt x="14491" y="8330"/>
                  </a:cubicBezTo>
                  <a:cubicBezTo>
                    <a:pt x="14589" y="8259"/>
                    <a:pt x="14558" y="8196"/>
                    <a:pt x="14558" y="8133"/>
                  </a:cubicBezTo>
                  <a:cubicBezTo>
                    <a:pt x="14430" y="8133"/>
                    <a:pt x="14491" y="8227"/>
                    <a:pt x="14460" y="8259"/>
                  </a:cubicBezTo>
                  <a:cubicBezTo>
                    <a:pt x="14400" y="8227"/>
                    <a:pt x="14370" y="8196"/>
                    <a:pt x="14302" y="8133"/>
                  </a:cubicBezTo>
                  <a:cubicBezTo>
                    <a:pt x="14430" y="8061"/>
                    <a:pt x="14491" y="8061"/>
                    <a:pt x="14589" y="8030"/>
                  </a:cubicBezTo>
                  <a:cubicBezTo>
                    <a:pt x="14619" y="8061"/>
                    <a:pt x="14619" y="8101"/>
                    <a:pt x="14649" y="8164"/>
                  </a:cubicBezTo>
                  <a:cubicBezTo>
                    <a:pt x="14679" y="8133"/>
                    <a:pt x="14717" y="8101"/>
                    <a:pt x="14747" y="8101"/>
                  </a:cubicBezTo>
                  <a:lnTo>
                    <a:pt x="14717" y="8061"/>
                  </a:lnTo>
                  <a:cubicBezTo>
                    <a:pt x="14679" y="8061"/>
                    <a:pt x="14649" y="8030"/>
                    <a:pt x="14619" y="8030"/>
                  </a:cubicBezTo>
                  <a:lnTo>
                    <a:pt x="14619" y="7903"/>
                  </a:lnTo>
                  <a:cubicBezTo>
                    <a:pt x="14649" y="7864"/>
                    <a:pt x="14679" y="7832"/>
                    <a:pt x="14747" y="7769"/>
                  </a:cubicBezTo>
                  <a:cubicBezTo>
                    <a:pt x="14777" y="7832"/>
                    <a:pt x="14838" y="7864"/>
                    <a:pt x="14868" y="7903"/>
                  </a:cubicBezTo>
                  <a:cubicBezTo>
                    <a:pt x="14868" y="7801"/>
                    <a:pt x="14868" y="7706"/>
                    <a:pt x="14838" y="7635"/>
                  </a:cubicBezTo>
                  <a:cubicBezTo>
                    <a:pt x="14936" y="7666"/>
                    <a:pt x="14996" y="7666"/>
                    <a:pt x="15057" y="7706"/>
                  </a:cubicBezTo>
                  <a:cubicBezTo>
                    <a:pt x="15057" y="7635"/>
                    <a:pt x="15094" y="7571"/>
                    <a:pt x="15094" y="7508"/>
                  </a:cubicBezTo>
                  <a:cubicBezTo>
                    <a:pt x="15155" y="7540"/>
                    <a:pt x="15185" y="7540"/>
                    <a:pt x="15215" y="7571"/>
                  </a:cubicBezTo>
                  <a:cubicBezTo>
                    <a:pt x="15283" y="7508"/>
                    <a:pt x="15343" y="7469"/>
                    <a:pt x="15404" y="7405"/>
                  </a:cubicBezTo>
                  <a:cubicBezTo>
                    <a:pt x="15313" y="7374"/>
                    <a:pt x="15245" y="7374"/>
                    <a:pt x="15155" y="7342"/>
                  </a:cubicBezTo>
                  <a:cubicBezTo>
                    <a:pt x="15155" y="7271"/>
                    <a:pt x="15124" y="7240"/>
                    <a:pt x="15094" y="7176"/>
                  </a:cubicBezTo>
                  <a:cubicBezTo>
                    <a:pt x="15119" y="7163"/>
                    <a:pt x="15139" y="7159"/>
                    <a:pt x="15157" y="7159"/>
                  </a:cubicBezTo>
                  <a:cubicBezTo>
                    <a:pt x="15230" y="7159"/>
                    <a:pt x="15265" y="7240"/>
                    <a:pt x="15343" y="7240"/>
                  </a:cubicBezTo>
                  <a:cubicBezTo>
                    <a:pt x="15374" y="7240"/>
                    <a:pt x="15434" y="7271"/>
                    <a:pt x="15502" y="7271"/>
                  </a:cubicBezTo>
                  <a:cubicBezTo>
                    <a:pt x="15562" y="7208"/>
                    <a:pt x="15660" y="7145"/>
                    <a:pt x="15721" y="7074"/>
                  </a:cubicBezTo>
                  <a:cubicBezTo>
                    <a:pt x="15721" y="7042"/>
                    <a:pt x="15690" y="7010"/>
                    <a:pt x="15690" y="7010"/>
                  </a:cubicBezTo>
                  <a:cubicBezTo>
                    <a:pt x="15721" y="6979"/>
                    <a:pt x="15751" y="6979"/>
                    <a:pt x="15781" y="6979"/>
                  </a:cubicBezTo>
                  <a:cubicBezTo>
                    <a:pt x="15751" y="6916"/>
                    <a:pt x="15721" y="6844"/>
                    <a:pt x="15690" y="6813"/>
                  </a:cubicBezTo>
                  <a:cubicBezTo>
                    <a:pt x="15660" y="6813"/>
                    <a:pt x="15660" y="6844"/>
                    <a:pt x="15623" y="6876"/>
                  </a:cubicBezTo>
                  <a:cubicBezTo>
                    <a:pt x="15592" y="6876"/>
                    <a:pt x="15592" y="6844"/>
                    <a:pt x="15592" y="6844"/>
                  </a:cubicBezTo>
                  <a:cubicBezTo>
                    <a:pt x="15623" y="6781"/>
                    <a:pt x="15660" y="6718"/>
                    <a:pt x="15660" y="6647"/>
                  </a:cubicBezTo>
                  <a:lnTo>
                    <a:pt x="15879" y="6647"/>
                  </a:lnTo>
                  <a:cubicBezTo>
                    <a:pt x="15811" y="6615"/>
                    <a:pt x="15751" y="6584"/>
                    <a:pt x="15781" y="6481"/>
                  </a:cubicBezTo>
                  <a:cubicBezTo>
                    <a:pt x="15781" y="6481"/>
                    <a:pt x="15811" y="6481"/>
                    <a:pt x="15811" y="6449"/>
                  </a:cubicBezTo>
                  <a:cubicBezTo>
                    <a:pt x="15849" y="6481"/>
                    <a:pt x="15849" y="6520"/>
                    <a:pt x="15879" y="6552"/>
                  </a:cubicBezTo>
                  <a:cubicBezTo>
                    <a:pt x="15909" y="6520"/>
                    <a:pt x="15909" y="6520"/>
                    <a:pt x="15940" y="6481"/>
                  </a:cubicBezTo>
                  <a:cubicBezTo>
                    <a:pt x="15909" y="6449"/>
                    <a:pt x="15909" y="6418"/>
                    <a:pt x="15879" y="6386"/>
                  </a:cubicBezTo>
                  <a:cubicBezTo>
                    <a:pt x="15909" y="6354"/>
                    <a:pt x="15940" y="6283"/>
                    <a:pt x="15970" y="6252"/>
                  </a:cubicBezTo>
                  <a:cubicBezTo>
                    <a:pt x="16000" y="6252"/>
                    <a:pt x="16068" y="6220"/>
                    <a:pt x="16098" y="6220"/>
                  </a:cubicBezTo>
                  <a:cubicBezTo>
                    <a:pt x="16128" y="6157"/>
                    <a:pt x="16158" y="6054"/>
                    <a:pt x="16189" y="6022"/>
                  </a:cubicBezTo>
                  <a:cubicBezTo>
                    <a:pt x="16287" y="5928"/>
                    <a:pt x="16378" y="5857"/>
                    <a:pt x="16476" y="5762"/>
                  </a:cubicBezTo>
                  <a:lnTo>
                    <a:pt x="16793" y="5762"/>
                  </a:lnTo>
                  <a:cubicBezTo>
                    <a:pt x="16755" y="5825"/>
                    <a:pt x="16755" y="5857"/>
                    <a:pt x="16755" y="5928"/>
                  </a:cubicBezTo>
                  <a:cubicBezTo>
                    <a:pt x="16883" y="5928"/>
                    <a:pt x="16883" y="5825"/>
                    <a:pt x="16944" y="5762"/>
                  </a:cubicBezTo>
                  <a:cubicBezTo>
                    <a:pt x="17072" y="5659"/>
                    <a:pt x="17200" y="5533"/>
                    <a:pt x="17291" y="5398"/>
                  </a:cubicBezTo>
                  <a:cubicBezTo>
                    <a:pt x="17449" y="5201"/>
                    <a:pt x="17638" y="5035"/>
                    <a:pt x="17827" y="4869"/>
                  </a:cubicBezTo>
                  <a:cubicBezTo>
                    <a:pt x="17925" y="4805"/>
                    <a:pt x="17955" y="4742"/>
                    <a:pt x="17955" y="4639"/>
                  </a:cubicBezTo>
                  <a:cubicBezTo>
                    <a:pt x="18174" y="4607"/>
                    <a:pt x="18264" y="4378"/>
                    <a:pt x="18393" y="4275"/>
                  </a:cubicBezTo>
                  <a:cubicBezTo>
                    <a:pt x="18551" y="4149"/>
                    <a:pt x="18642" y="3983"/>
                    <a:pt x="18800" y="3817"/>
                  </a:cubicBezTo>
                  <a:lnTo>
                    <a:pt x="18800" y="3714"/>
                  </a:lnTo>
                  <a:lnTo>
                    <a:pt x="18770" y="3714"/>
                  </a:lnTo>
                  <a:cubicBezTo>
                    <a:pt x="18770" y="3754"/>
                    <a:pt x="18770" y="3785"/>
                    <a:pt x="18740" y="3849"/>
                  </a:cubicBezTo>
                  <a:cubicBezTo>
                    <a:pt x="18679" y="3714"/>
                    <a:pt x="18642" y="3619"/>
                    <a:pt x="18612" y="3517"/>
                  </a:cubicBezTo>
                  <a:cubicBezTo>
                    <a:pt x="18642" y="3485"/>
                    <a:pt x="18710" y="3454"/>
                    <a:pt x="18740" y="3422"/>
                  </a:cubicBezTo>
                  <a:cubicBezTo>
                    <a:pt x="18740" y="3359"/>
                    <a:pt x="18770" y="3359"/>
                    <a:pt x="18898" y="3256"/>
                  </a:cubicBezTo>
                  <a:cubicBezTo>
                    <a:pt x="18929" y="3319"/>
                    <a:pt x="18959" y="3390"/>
                    <a:pt x="18959" y="3454"/>
                  </a:cubicBezTo>
                  <a:lnTo>
                    <a:pt x="19057" y="3454"/>
                  </a:lnTo>
                  <a:cubicBezTo>
                    <a:pt x="19057" y="3390"/>
                    <a:pt x="19057" y="3359"/>
                    <a:pt x="19019" y="3319"/>
                  </a:cubicBezTo>
                  <a:lnTo>
                    <a:pt x="19117" y="3319"/>
                  </a:lnTo>
                  <a:cubicBezTo>
                    <a:pt x="19147" y="3319"/>
                    <a:pt x="19147" y="3359"/>
                    <a:pt x="19178" y="3390"/>
                  </a:cubicBezTo>
                  <a:cubicBezTo>
                    <a:pt x="19208" y="3359"/>
                    <a:pt x="19245" y="3319"/>
                    <a:pt x="19306" y="3256"/>
                  </a:cubicBezTo>
                  <a:cubicBezTo>
                    <a:pt x="19245" y="3256"/>
                    <a:pt x="19178" y="3224"/>
                    <a:pt x="19117" y="3224"/>
                  </a:cubicBezTo>
                  <a:lnTo>
                    <a:pt x="19117" y="3161"/>
                  </a:lnTo>
                  <a:lnTo>
                    <a:pt x="19019" y="3161"/>
                  </a:lnTo>
                  <a:cubicBezTo>
                    <a:pt x="19087" y="2995"/>
                    <a:pt x="19178" y="2964"/>
                    <a:pt x="19276" y="2861"/>
                  </a:cubicBezTo>
                  <a:cubicBezTo>
                    <a:pt x="19245" y="2964"/>
                    <a:pt x="19245" y="3027"/>
                    <a:pt x="19208" y="3161"/>
                  </a:cubicBezTo>
                  <a:cubicBezTo>
                    <a:pt x="19276" y="3090"/>
                    <a:pt x="19306" y="3090"/>
                    <a:pt x="19336" y="3058"/>
                  </a:cubicBezTo>
                  <a:cubicBezTo>
                    <a:pt x="19366" y="3090"/>
                    <a:pt x="19396" y="3090"/>
                    <a:pt x="19434" y="3122"/>
                  </a:cubicBezTo>
                  <a:lnTo>
                    <a:pt x="19434" y="2924"/>
                  </a:lnTo>
                  <a:cubicBezTo>
                    <a:pt x="19366" y="2892"/>
                    <a:pt x="19336" y="2892"/>
                    <a:pt x="19306" y="2829"/>
                  </a:cubicBezTo>
                  <a:cubicBezTo>
                    <a:pt x="19396" y="2663"/>
                    <a:pt x="19555" y="2529"/>
                    <a:pt x="19713" y="2402"/>
                  </a:cubicBezTo>
                  <a:lnTo>
                    <a:pt x="19713" y="2600"/>
                  </a:lnTo>
                  <a:cubicBezTo>
                    <a:pt x="19744" y="2600"/>
                    <a:pt x="19774" y="2632"/>
                    <a:pt x="19774" y="2663"/>
                  </a:cubicBezTo>
                  <a:cubicBezTo>
                    <a:pt x="19902" y="2568"/>
                    <a:pt x="20000" y="2466"/>
                    <a:pt x="20091" y="2371"/>
                  </a:cubicBezTo>
                  <a:cubicBezTo>
                    <a:pt x="20091" y="2236"/>
                    <a:pt x="20060" y="2134"/>
                    <a:pt x="20030" y="2007"/>
                  </a:cubicBezTo>
                  <a:cubicBezTo>
                    <a:pt x="20060" y="1976"/>
                    <a:pt x="20121" y="1936"/>
                    <a:pt x="20151" y="1905"/>
                  </a:cubicBezTo>
                  <a:cubicBezTo>
                    <a:pt x="20249" y="1810"/>
                    <a:pt x="20377" y="1675"/>
                    <a:pt x="20468" y="1541"/>
                  </a:cubicBezTo>
                  <a:cubicBezTo>
                    <a:pt x="20528" y="1446"/>
                    <a:pt x="20596" y="1383"/>
                    <a:pt x="20657" y="1312"/>
                  </a:cubicBezTo>
                  <a:cubicBezTo>
                    <a:pt x="20717" y="1249"/>
                    <a:pt x="20815" y="1185"/>
                    <a:pt x="20845" y="1114"/>
                  </a:cubicBezTo>
                  <a:cubicBezTo>
                    <a:pt x="20906" y="1051"/>
                    <a:pt x="21004" y="1051"/>
                    <a:pt x="21034" y="948"/>
                  </a:cubicBezTo>
                  <a:cubicBezTo>
                    <a:pt x="21064" y="917"/>
                    <a:pt x="21132" y="917"/>
                    <a:pt x="21192" y="885"/>
                  </a:cubicBezTo>
                  <a:lnTo>
                    <a:pt x="21253" y="822"/>
                  </a:lnTo>
                  <a:cubicBezTo>
                    <a:pt x="21283" y="854"/>
                    <a:pt x="21283" y="854"/>
                    <a:pt x="21321" y="885"/>
                  </a:cubicBezTo>
                  <a:cubicBezTo>
                    <a:pt x="21411" y="854"/>
                    <a:pt x="21472" y="790"/>
                    <a:pt x="21442" y="751"/>
                  </a:cubicBezTo>
                  <a:lnTo>
                    <a:pt x="21381" y="688"/>
                  </a:lnTo>
                  <a:cubicBezTo>
                    <a:pt x="21381" y="656"/>
                    <a:pt x="21411" y="656"/>
                    <a:pt x="21411" y="624"/>
                  </a:cubicBezTo>
                  <a:cubicBezTo>
                    <a:pt x="21472" y="624"/>
                    <a:pt x="21509" y="624"/>
                    <a:pt x="21540" y="593"/>
                  </a:cubicBezTo>
                  <a:cubicBezTo>
                    <a:pt x="21570" y="490"/>
                    <a:pt x="21600" y="356"/>
                    <a:pt x="21600" y="261"/>
                  </a:cubicBezTo>
                  <a:lnTo>
                    <a:pt x="21442" y="261"/>
                  </a:lnTo>
                  <a:lnTo>
                    <a:pt x="21442" y="395"/>
                  </a:lnTo>
                  <a:cubicBezTo>
                    <a:pt x="21381" y="324"/>
                    <a:pt x="21351" y="261"/>
                    <a:pt x="21283" y="198"/>
                  </a:cubicBezTo>
                  <a:cubicBezTo>
                    <a:pt x="21283" y="198"/>
                    <a:pt x="21283" y="158"/>
                    <a:pt x="21321" y="126"/>
                  </a:cubicBezTo>
                  <a:cubicBezTo>
                    <a:pt x="21283" y="158"/>
                    <a:pt x="21253" y="158"/>
                    <a:pt x="21192" y="158"/>
                  </a:cubicBezTo>
                  <a:cubicBezTo>
                    <a:pt x="21223" y="95"/>
                    <a:pt x="21223" y="63"/>
                    <a:pt x="2122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59" name="Google Shape;961;p6"/>
            <p:cNvSpPr/>
            <p:nvPr/>
          </p:nvSpPr>
          <p:spPr>
            <a:xfrm>
              <a:off x="386450" y="306300"/>
              <a:ext cx="756776" cy="698301"/>
            </a:xfrm>
            <a:custGeom>
              <a:avLst/>
              <a:gdLst/>
              <a:ahLst/>
              <a:cxnLst>
                <a:cxn ang="0">
                  <a:pos x="wd2" y="hd2"/>
                </a:cxn>
                <a:cxn ang="5400000">
                  <a:pos x="wd2" y="hd2"/>
                </a:cxn>
                <a:cxn ang="10800000">
                  <a:pos x="wd2" y="hd2"/>
                </a:cxn>
                <a:cxn ang="16200000">
                  <a:pos x="wd2" y="hd2"/>
                </a:cxn>
              </a:cxnLst>
              <a:rect l="0" t="0" r="r" b="b"/>
              <a:pathLst>
                <a:path w="21600" h="21600" extrusionOk="0">
                  <a:moveTo>
                    <a:pt x="3038" y="19532"/>
                  </a:moveTo>
                  <a:cubicBezTo>
                    <a:pt x="3078" y="19619"/>
                    <a:pt x="3118" y="19662"/>
                    <a:pt x="3157" y="19760"/>
                  </a:cubicBezTo>
                  <a:cubicBezTo>
                    <a:pt x="3078" y="19760"/>
                    <a:pt x="3038" y="19803"/>
                    <a:pt x="2958" y="19846"/>
                  </a:cubicBezTo>
                  <a:cubicBezTo>
                    <a:pt x="2958" y="19803"/>
                    <a:pt x="2908" y="19760"/>
                    <a:pt x="2908" y="19705"/>
                  </a:cubicBezTo>
                  <a:cubicBezTo>
                    <a:pt x="2868" y="19732"/>
                    <a:pt x="2838" y="19756"/>
                    <a:pt x="2808" y="19756"/>
                  </a:cubicBezTo>
                  <a:cubicBezTo>
                    <a:pt x="2778" y="19756"/>
                    <a:pt x="2748" y="19732"/>
                    <a:pt x="2708" y="19662"/>
                  </a:cubicBezTo>
                  <a:cubicBezTo>
                    <a:pt x="2788" y="19532"/>
                    <a:pt x="2908" y="19575"/>
                    <a:pt x="3038" y="19532"/>
                  </a:cubicBezTo>
                  <a:close/>
                  <a:moveTo>
                    <a:pt x="21480" y="0"/>
                  </a:moveTo>
                  <a:cubicBezTo>
                    <a:pt x="21230" y="87"/>
                    <a:pt x="20981" y="217"/>
                    <a:pt x="20731" y="314"/>
                  </a:cubicBezTo>
                  <a:cubicBezTo>
                    <a:pt x="20521" y="357"/>
                    <a:pt x="20351" y="487"/>
                    <a:pt x="20191" y="671"/>
                  </a:cubicBezTo>
                  <a:lnTo>
                    <a:pt x="20191" y="899"/>
                  </a:lnTo>
                  <a:cubicBezTo>
                    <a:pt x="20141" y="855"/>
                    <a:pt x="20102" y="812"/>
                    <a:pt x="20062" y="758"/>
                  </a:cubicBezTo>
                  <a:cubicBezTo>
                    <a:pt x="19892" y="942"/>
                    <a:pt x="19732" y="1126"/>
                    <a:pt x="19562" y="1299"/>
                  </a:cubicBezTo>
                  <a:lnTo>
                    <a:pt x="19562" y="1527"/>
                  </a:lnTo>
                  <a:cubicBezTo>
                    <a:pt x="19482" y="1483"/>
                    <a:pt x="19442" y="1440"/>
                    <a:pt x="19392" y="1397"/>
                  </a:cubicBezTo>
                  <a:cubicBezTo>
                    <a:pt x="19272" y="1570"/>
                    <a:pt x="19022" y="1624"/>
                    <a:pt x="19103" y="1938"/>
                  </a:cubicBezTo>
                  <a:lnTo>
                    <a:pt x="18852" y="1938"/>
                  </a:lnTo>
                  <a:cubicBezTo>
                    <a:pt x="18522" y="2252"/>
                    <a:pt x="18193" y="2566"/>
                    <a:pt x="17853" y="2880"/>
                  </a:cubicBezTo>
                  <a:cubicBezTo>
                    <a:pt x="17813" y="2923"/>
                    <a:pt x="17733" y="2923"/>
                    <a:pt x="17643" y="3021"/>
                  </a:cubicBezTo>
                  <a:cubicBezTo>
                    <a:pt x="17603" y="3064"/>
                    <a:pt x="17603" y="3150"/>
                    <a:pt x="17563" y="3194"/>
                  </a:cubicBezTo>
                  <a:cubicBezTo>
                    <a:pt x="17484" y="3248"/>
                    <a:pt x="17394" y="3248"/>
                    <a:pt x="17314" y="3291"/>
                  </a:cubicBezTo>
                  <a:cubicBezTo>
                    <a:pt x="17354" y="3334"/>
                    <a:pt x="17354" y="3378"/>
                    <a:pt x="17394" y="3421"/>
                  </a:cubicBezTo>
                  <a:cubicBezTo>
                    <a:pt x="17314" y="3421"/>
                    <a:pt x="17234" y="3421"/>
                    <a:pt x="17144" y="3378"/>
                  </a:cubicBezTo>
                  <a:lnTo>
                    <a:pt x="17144" y="3562"/>
                  </a:lnTo>
                  <a:cubicBezTo>
                    <a:pt x="17104" y="3648"/>
                    <a:pt x="17064" y="3692"/>
                    <a:pt x="17024" y="3735"/>
                  </a:cubicBezTo>
                  <a:cubicBezTo>
                    <a:pt x="16984" y="3692"/>
                    <a:pt x="16984" y="3605"/>
                    <a:pt x="16944" y="3562"/>
                  </a:cubicBezTo>
                  <a:cubicBezTo>
                    <a:pt x="16814" y="3648"/>
                    <a:pt x="16944" y="3789"/>
                    <a:pt x="16894" y="3876"/>
                  </a:cubicBezTo>
                  <a:cubicBezTo>
                    <a:pt x="16814" y="3876"/>
                    <a:pt x="16734" y="3919"/>
                    <a:pt x="16694" y="3919"/>
                  </a:cubicBezTo>
                  <a:cubicBezTo>
                    <a:pt x="16644" y="4190"/>
                    <a:pt x="16395" y="4190"/>
                    <a:pt x="16275" y="4374"/>
                  </a:cubicBezTo>
                  <a:cubicBezTo>
                    <a:pt x="16235" y="4374"/>
                    <a:pt x="16145" y="4331"/>
                    <a:pt x="16105" y="4331"/>
                  </a:cubicBezTo>
                  <a:cubicBezTo>
                    <a:pt x="16145" y="4601"/>
                    <a:pt x="16105" y="4644"/>
                    <a:pt x="15945" y="4688"/>
                  </a:cubicBezTo>
                  <a:cubicBezTo>
                    <a:pt x="15645" y="4958"/>
                    <a:pt x="15486" y="5142"/>
                    <a:pt x="15236" y="5359"/>
                  </a:cubicBezTo>
                  <a:cubicBezTo>
                    <a:pt x="15196" y="5359"/>
                    <a:pt x="15146" y="5316"/>
                    <a:pt x="15066" y="5272"/>
                  </a:cubicBezTo>
                  <a:cubicBezTo>
                    <a:pt x="15026" y="5359"/>
                    <a:pt x="15026" y="5413"/>
                    <a:pt x="14986" y="5456"/>
                  </a:cubicBezTo>
                  <a:cubicBezTo>
                    <a:pt x="15026" y="5456"/>
                    <a:pt x="15106" y="5456"/>
                    <a:pt x="15146" y="5500"/>
                  </a:cubicBezTo>
                  <a:cubicBezTo>
                    <a:pt x="15066" y="5586"/>
                    <a:pt x="14986" y="5630"/>
                    <a:pt x="14896" y="5727"/>
                  </a:cubicBezTo>
                  <a:cubicBezTo>
                    <a:pt x="14736" y="5857"/>
                    <a:pt x="14646" y="6041"/>
                    <a:pt x="14397" y="6041"/>
                  </a:cubicBezTo>
                  <a:cubicBezTo>
                    <a:pt x="14357" y="6041"/>
                    <a:pt x="14317" y="6084"/>
                    <a:pt x="14237" y="6128"/>
                  </a:cubicBezTo>
                  <a:cubicBezTo>
                    <a:pt x="14277" y="6128"/>
                    <a:pt x="14317" y="6171"/>
                    <a:pt x="14357" y="6225"/>
                  </a:cubicBezTo>
                  <a:cubicBezTo>
                    <a:pt x="14147" y="6442"/>
                    <a:pt x="13987" y="6626"/>
                    <a:pt x="13777" y="6811"/>
                  </a:cubicBezTo>
                  <a:cubicBezTo>
                    <a:pt x="13697" y="6811"/>
                    <a:pt x="13607" y="6767"/>
                    <a:pt x="13528" y="6767"/>
                  </a:cubicBezTo>
                  <a:cubicBezTo>
                    <a:pt x="13568" y="6854"/>
                    <a:pt x="13607" y="6897"/>
                    <a:pt x="13647" y="6984"/>
                  </a:cubicBezTo>
                  <a:cubicBezTo>
                    <a:pt x="13638" y="6980"/>
                    <a:pt x="13630" y="6978"/>
                    <a:pt x="13622" y="6978"/>
                  </a:cubicBezTo>
                  <a:cubicBezTo>
                    <a:pt x="13541" y="6978"/>
                    <a:pt x="13523" y="7141"/>
                    <a:pt x="13445" y="7141"/>
                  </a:cubicBezTo>
                  <a:cubicBezTo>
                    <a:pt x="13431" y="7141"/>
                    <a:pt x="13416" y="7136"/>
                    <a:pt x="13398" y="7124"/>
                  </a:cubicBezTo>
                  <a:lnTo>
                    <a:pt x="13398" y="6984"/>
                  </a:lnTo>
                  <a:cubicBezTo>
                    <a:pt x="13318" y="7081"/>
                    <a:pt x="13278" y="7081"/>
                    <a:pt x="13238" y="7124"/>
                  </a:cubicBezTo>
                  <a:cubicBezTo>
                    <a:pt x="13238" y="7168"/>
                    <a:pt x="13278" y="7211"/>
                    <a:pt x="13318" y="7254"/>
                  </a:cubicBezTo>
                  <a:cubicBezTo>
                    <a:pt x="13238" y="7309"/>
                    <a:pt x="13198" y="7352"/>
                    <a:pt x="13108" y="7395"/>
                  </a:cubicBezTo>
                  <a:cubicBezTo>
                    <a:pt x="13108" y="7352"/>
                    <a:pt x="13068" y="7309"/>
                    <a:pt x="13068" y="7309"/>
                  </a:cubicBezTo>
                  <a:cubicBezTo>
                    <a:pt x="12988" y="7352"/>
                    <a:pt x="12948" y="7482"/>
                    <a:pt x="12858" y="7482"/>
                  </a:cubicBezTo>
                  <a:cubicBezTo>
                    <a:pt x="12698" y="7525"/>
                    <a:pt x="12609" y="7622"/>
                    <a:pt x="12529" y="7752"/>
                  </a:cubicBezTo>
                  <a:cubicBezTo>
                    <a:pt x="12449" y="7796"/>
                    <a:pt x="12399" y="7893"/>
                    <a:pt x="12319" y="7980"/>
                  </a:cubicBezTo>
                  <a:cubicBezTo>
                    <a:pt x="11949" y="8294"/>
                    <a:pt x="11570" y="8662"/>
                    <a:pt x="11200" y="9019"/>
                  </a:cubicBezTo>
                  <a:cubicBezTo>
                    <a:pt x="11030" y="9203"/>
                    <a:pt x="10860" y="9376"/>
                    <a:pt x="10700" y="9517"/>
                  </a:cubicBezTo>
                  <a:cubicBezTo>
                    <a:pt x="10400" y="9831"/>
                    <a:pt x="10070" y="10145"/>
                    <a:pt x="9741" y="10416"/>
                  </a:cubicBezTo>
                  <a:cubicBezTo>
                    <a:pt x="9611" y="10556"/>
                    <a:pt x="9491" y="10730"/>
                    <a:pt x="9361" y="10870"/>
                  </a:cubicBezTo>
                  <a:cubicBezTo>
                    <a:pt x="9361" y="10914"/>
                    <a:pt x="9361" y="10957"/>
                    <a:pt x="9401" y="11044"/>
                  </a:cubicBezTo>
                  <a:cubicBezTo>
                    <a:pt x="9281" y="11141"/>
                    <a:pt x="9071" y="11098"/>
                    <a:pt x="8952" y="11271"/>
                  </a:cubicBezTo>
                  <a:cubicBezTo>
                    <a:pt x="9031" y="11412"/>
                    <a:pt x="8952" y="11542"/>
                    <a:pt x="8862" y="11639"/>
                  </a:cubicBezTo>
                  <a:cubicBezTo>
                    <a:pt x="8782" y="11682"/>
                    <a:pt x="8742" y="11726"/>
                    <a:pt x="8652" y="11769"/>
                  </a:cubicBezTo>
                  <a:cubicBezTo>
                    <a:pt x="8612" y="11726"/>
                    <a:pt x="8612" y="11682"/>
                    <a:pt x="8572" y="11585"/>
                  </a:cubicBezTo>
                  <a:cubicBezTo>
                    <a:pt x="8532" y="11682"/>
                    <a:pt x="8452" y="11726"/>
                    <a:pt x="8362" y="11812"/>
                  </a:cubicBezTo>
                  <a:cubicBezTo>
                    <a:pt x="8402" y="11910"/>
                    <a:pt x="8452" y="11953"/>
                    <a:pt x="8492" y="12040"/>
                  </a:cubicBezTo>
                  <a:cubicBezTo>
                    <a:pt x="8402" y="12126"/>
                    <a:pt x="8282" y="12180"/>
                    <a:pt x="8242" y="12267"/>
                  </a:cubicBezTo>
                  <a:cubicBezTo>
                    <a:pt x="8112" y="12397"/>
                    <a:pt x="7863" y="12451"/>
                    <a:pt x="7903" y="12668"/>
                  </a:cubicBezTo>
                  <a:cubicBezTo>
                    <a:pt x="7743" y="12765"/>
                    <a:pt x="7613" y="12808"/>
                    <a:pt x="7533" y="12938"/>
                  </a:cubicBezTo>
                  <a:cubicBezTo>
                    <a:pt x="7453" y="13079"/>
                    <a:pt x="7363" y="13122"/>
                    <a:pt x="7243" y="13166"/>
                  </a:cubicBezTo>
                  <a:cubicBezTo>
                    <a:pt x="7283" y="13263"/>
                    <a:pt x="7283" y="13306"/>
                    <a:pt x="7203" y="13393"/>
                  </a:cubicBezTo>
                  <a:cubicBezTo>
                    <a:pt x="7153" y="13350"/>
                    <a:pt x="7113" y="13306"/>
                    <a:pt x="7113" y="13306"/>
                  </a:cubicBezTo>
                  <a:cubicBezTo>
                    <a:pt x="7034" y="13436"/>
                    <a:pt x="6954" y="13534"/>
                    <a:pt x="6864" y="13664"/>
                  </a:cubicBezTo>
                  <a:cubicBezTo>
                    <a:pt x="6824" y="13620"/>
                    <a:pt x="6824" y="13620"/>
                    <a:pt x="6824" y="13577"/>
                  </a:cubicBezTo>
                  <a:cubicBezTo>
                    <a:pt x="6784" y="13620"/>
                    <a:pt x="6704" y="13620"/>
                    <a:pt x="6654" y="13620"/>
                  </a:cubicBezTo>
                  <a:cubicBezTo>
                    <a:pt x="6704" y="13707"/>
                    <a:pt x="6744" y="13750"/>
                    <a:pt x="6744" y="13804"/>
                  </a:cubicBezTo>
                  <a:cubicBezTo>
                    <a:pt x="6704" y="13848"/>
                    <a:pt x="6654" y="13891"/>
                    <a:pt x="6614" y="13934"/>
                  </a:cubicBezTo>
                  <a:cubicBezTo>
                    <a:pt x="6574" y="13891"/>
                    <a:pt x="6534" y="13891"/>
                    <a:pt x="6494" y="13891"/>
                  </a:cubicBezTo>
                  <a:cubicBezTo>
                    <a:pt x="6494" y="13934"/>
                    <a:pt x="6534" y="14021"/>
                    <a:pt x="6534" y="14075"/>
                  </a:cubicBezTo>
                  <a:cubicBezTo>
                    <a:pt x="6324" y="14162"/>
                    <a:pt x="6204" y="14291"/>
                    <a:pt x="6035" y="14519"/>
                  </a:cubicBezTo>
                  <a:cubicBezTo>
                    <a:pt x="5995" y="14432"/>
                    <a:pt x="5995" y="14389"/>
                    <a:pt x="5995" y="14346"/>
                  </a:cubicBezTo>
                  <a:lnTo>
                    <a:pt x="5955" y="14346"/>
                  </a:lnTo>
                  <a:cubicBezTo>
                    <a:pt x="5905" y="14432"/>
                    <a:pt x="5905" y="14519"/>
                    <a:pt x="5905" y="14616"/>
                  </a:cubicBezTo>
                  <a:lnTo>
                    <a:pt x="5745" y="14616"/>
                  </a:lnTo>
                  <a:cubicBezTo>
                    <a:pt x="5575" y="14833"/>
                    <a:pt x="5245" y="14887"/>
                    <a:pt x="5205" y="15244"/>
                  </a:cubicBezTo>
                  <a:lnTo>
                    <a:pt x="5115" y="15244"/>
                  </a:lnTo>
                  <a:cubicBezTo>
                    <a:pt x="5076" y="15374"/>
                    <a:pt x="4826" y="15374"/>
                    <a:pt x="4866" y="15558"/>
                  </a:cubicBezTo>
                  <a:cubicBezTo>
                    <a:pt x="4786" y="15601"/>
                    <a:pt x="4746" y="15645"/>
                    <a:pt x="4706" y="15699"/>
                  </a:cubicBezTo>
                  <a:cubicBezTo>
                    <a:pt x="4616" y="15742"/>
                    <a:pt x="4616" y="15786"/>
                    <a:pt x="4576" y="15873"/>
                  </a:cubicBezTo>
                  <a:cubicBezTo>
                    <a:pt x="4406" y="15873"/>
                    <a:pt x="4326" y="16057"/>
                    <a:pt x="4206" y="16187"/>
                  </a:cubicBezTo>
                  <a:cubicBezTo>
                    <a:pt x="3827" y="16555"/>
                    <a:pt x="3457" y="16956"/>
                    <a:pt x="3118" y="17367"/>
                  </a:cubicBezTo>
                  <a:cubicBezTo>
                    <a:pt x="3078" y="17410"/>
                    <a:pt x="2998" y="17454"/>
                    <a:pt x="2958" y="17454"/>
                  </a:cubicBezTo>
                  <a:cubicBezTo>
                    <a:pt x="2788" y="17681"/>
                    <a:pt x="2618" y="17865"/>
                    <a:pt x="2458" y="18038"/>
                  </a:cubicBezTo>
                  <a:cubicBezTo>
                    <a:pt x="2408" y="18081"/>
                    <a:pt x="2408" y="18179"/>
                    <a:pt x="2368" y="18266"/>
                  </a:cubicBezTo>
                  <a:cubicBezTo>
                    <a:pt x="2328" y="18222"/>
                    <a:pt x="2288" y="18222"/>
                    <a:pt x="2288" y="18222"/>
                  </a:cubicBezTo>
                  <a:cubicBezTo>
                    <a:pt x="2159" y="18309"/>
                    <a:pt x="2078" y="18406"/>
                    <a:pt x="1958" y="18536"/>
                  </a:cubicBezTo>
                  <a:cubicBezTo>
                    <a:pt x="1788" y="18720"/>
                    <a:pt x="1578" y="18948"/>
                    <a:pt x="1409" y="19164"/>
                  </a:cubicBezTo>
                  <a:lnTo>
                    <a:pt x="290" y="20387"/>
                  </a:lnTo>
                  <a:cubicBezTo>
                    <a:pt x="160" y="20517"/>
                    <a:pt x="40" y="20658"/>
                    <a:pt x="0" y="20929"/>
                  </a:cubicBezTo>
                  <a:cubicBezTo>
                    <a:pt x="40" y="20972"/>
                    <a:pt x="80" y="21015"/>
                    <a:pt x="120" y="21113"/>
                  </a:cubicBezTo>
                  <a:cubicBezTo>
                    <a:pt x="178" y="21049"/>
                    <a:pt x="235" y="21032"/>
                    <a:pt x="290" y="21032"/>
                  </a:cubicBezTo>
                  <a:cubicBezTo>
                    <a:pt x="360" y="21032"/>
                    <a:pt x="428" y="21059"/>
                    <a:pt x="499" y="21059"/>
                  </a:cubicBezTo>
                  <a:cubicBezTo>
                    <a:pt x="539" y="21156"/>
                    <a:pt x="579" y="21243"/>
                    <a:pt x="619" y="21286"/>
                  </a:cubicBezTo>
                  <a:cubicBezTo>
                    <a:pt x="659" y="21243"/>
                    <a:pt x="709" y="21199"/>
                    <a:pt x="709" y="21156"/>
                  </a:cubicBezTo>
                  <a:cubicBezTo>
                    <a:pt x="829" y="21286"/>
                    <a:pt x="909" y="21383"/>
                    <a:pt x="1039" y="21513"/>
                  </a:cubicBezTo>
                  <a:cubicBezTo>
                    <a:pt x="1039" y="21513"/>
                    <a:pt x="999" y="21557"/>
                    <a:pt x="999" y="21600"/>
                  </a:cubicBezTo>
                  <a:lnTo>
                    <a:pt x="1039" y="21600"/>
                  </a:lnTo>
                  <a:cubicBezTo>
                    <a:pt x="1119" y="21557"/>
                    <a:pt x="1209" y="21470"/>
                    <a:pt x="1289" y="21427"/>
                  </a:cubicBezTo>
                  <a:cubicBezTo>
                    <a:pt x="1748" y="21199"/>
                    <a:pt x="2078" y="20788"/>
                    <a:pt x="2498" y="20474"/>
                  </a:cubicBezTo>
                  <a:cubicBezTo>
                    <a:pt x="2538" y="20431"/>
                    <a:pt x="2578" y="20344"/>
                    <a:pt x="2618" y="20301"/>
                  </a:cubicBezTo>
                  <a:cubicBezTo>
                    <a:pt x="2708" y="20203"/>
                    <a:pt x="2788" y="20203"/>
                    <a:pt x="2868" y="20117"/>
                  </a:cubicBezTo>
                  <a:cubicBezTo>
                    <a:pt x="3038" y="19933"/>
                    <a:pt x="3287" y="19889"/>
                    <a:pt x="3327" y="19662"/>
                  </a:cubicBezTo>
                  <a:cubicBezTo>
                    <a:pt x="3537" y="19532"/>
                    <a:pt x="3707" y="19391"/>
                    <a:pt x="3867" y="19262"/>
                  </a:cubicBezTo>
                  <a:cubicBezTo>
                    <a:pt x="4037" y="19077"/>
                    <a:pt x="4156" y="18893"/>
                    <a:pt x="4366" y="18764"/>
                  </a:cubicBezTo>
                  <a:cubicBezTo>
                    <a:pt x="4536" y="18623"/>
                    <a:pt x="4706" y="18450"/>
                    <a:pt x="4866" y="18309"/>
                  </a:cubicBezTo>
                  <a:cubicBezTo>
                    <a:pt x="4996" y="18136"/>
                    <a:pt x="5205" y="17995"/>
                    <a:pt x="5365" y="17811"/>
                  </a:cubicBezTo>
                  <a:cubicBezTo>
                    <a:pt x="5865" y="17367"/>
                    <a:pt x="6404" y="16912"/>
                    <a:pt x="6824" y="16371"/>
                  </a:cubicBezTo>
                  <a:cubicBezTo>
                    <a:pt x="6954" y="16284"/>
                    <a:pt x="7073" y="16241"/>
                    <a:pt x="7153" y="16144"/>
                  </a:cubicBezTo>
                  <a:cubicBezTo>
                    <a:pt x="7203" y="16100"/>
                    <a:pt x="7203" y="16014"/>
                    <a:pt x="7243" y="15970"/>
                  </a:cubicBezTo>
                  <a:cubicBezTo>
                    <a:pt x="7113" y="15830"/>
                    <a:pt x="7153" y="15645"/>
                    <a:pt x="6954" y="15558"/>
                  </a:cubicBezTo>
                  <a:cubicBezTo>
                    <a:pt x="7034" y="15472"/>
                    <a:pt x="7073" y="15374"/>
                    <a:pt x="7153" y="15331"/>
                  </a:cubicBezTo>
                  <a:cubicBezTo>
                    <a:pt x="7323" y="15374"/>
                    <a:pt x="7203" y="15558"/>
                    <a:pt x="7243" y="15645"/>
                  </a:cubicBezTo>
                  <a:cubicBezTo>
                    <a:pt x="7323" y="15601"/>
                    <a:pt x="7363" y="15601"/>
                    <a:pt x="7453" y="15558"/>
                  </a:cubicBezTo>
                  <a:cubicBezTo>
                    <a:pt x="7403" y="15472"/>
                    <a:pt x="7283" y="15428"/>
                    <a:pt x="7403" y="15331"/>
                  </a:cubicBezTo>
                  <a:cubicBezTo>
                    <a:pt x="7453" y="15374"/>
                    <a:pt x="7493" y="15428"/>
                    <a:pt x="7493" y="15428"/>
                  </a:cubicBezTo>
                  <a:cubicBezTo>
                    <a:pt x="7573" y="15428"/>
                    <a:pt x="7613" y="15374"/>
                    <a:pt x="7653" y="15374"/>
                  </a:cubicBezTo>
                  <a:cubicBezTo>
                    <a:pt x="7613" y="15331"/>
                    <a:pt x="7573" y="15287"/>
                    <a:pt x="7493" y="15201"/>
                  </a:cubicBezTo>
                  <a:cubicBezTo>
                    <a:pt x="7533" y="15201"/>
                    <a:pt x="7533" y="15158"/>
                    <a:pt x="7533" y="15158"/>
                  </a:cubicBezTo>
                  <a:cubicBezTo>
                    <a:pt x="7533" y="14887"/>
                    <a:pt x="7743" y="14789"/>
                    <a:pt x="7863" y="14616"/>
                  </a:cubicBezTo>
                  <a:cubicBezTo>
                    <a:pt x="7993" y="14616"/>
                    <a:pt x="8032" y="14519"/>
                    <a:pt x="8072" y="14389"/>
                  </a:cubicBezTo>
                  <a:cubicBezTo>
                    <a:pt x="8102" y="14400"/>
                    <a:pt x="8128" y="14404"/>
                    <a:pt x="8150" y="14404"/>
                  </a:cubicBezTo>
                  <a:cubicBezTo>
                    <a:pt x="8306" y="14404"/>
                    <a:pt x="8262" y="14157"/>
                    <a:pt x="8402" y="14118"/>
                  </a:cubicBezTo>
                  <a:cubicBezTo>
                    <a:pt x="8362" y="14021"/>
                    <a:pt x="8362" y="13978"/>
                    <a:pt x="8362" y="13891"/>
                  </a:cubicBezTo>
                  <a:cubicBezTo>
                    <a:pt x="8402" y="13934"/>
                    <a:pt x="8492" y="13978"/>
                    <a:pt x="8492" y="14021"/>
                  </a:cubicBezTo>
                  <a:cubicBezTo>
                    <a:pt x="8652" y="13891"/>
                    <a:pt x="8742" y="13804"/>
                    <a:pt x="8902" y="13707"/>
                  </a:cubicBezTo>
                  <a:cubicBezTo>
                    <a:pt x="8902" y="13707"/>
                    <a:pt x="8952" y="13750"/>
                    <a:pt x="8991" y="13804"/>
                  </a:cubicBezTo>
                  <a:cubicBezTo>
                    <a:pt x="8902" y="13848"/>
                    <a:pt x="8862" y="13891"/>
                    <a:pt x="8782" y="13934"/>
                  </a:cubicBezTo>
                  <a:cubicBezTo>
                    <a:pt x="8862" y="13978"/>
                    <a:pt x="8862" y="13978"/>
                    <a:pt x="8902" y="13978"/>
                  </a:cubicBezTo>
                  <a:cubicBezTo>
                    <a:pt x="8862" y="14075"/>
                    <a:pt x="8862" y="14205"/>
                    <a:pt x="8822" y="14291"/>
                  </a:cubicBezTo>
                  <a:cubicBezTo>
                    <a:pt x="8862" y="14291"/>
                    <a:pt x="8902" y="14346"/>
                    <a:pt x="8952" y="14346"/>
                  </a:cubicBezTo>
                  <a:cubicBezTo>
                    <a:pt x="8902" y="14389"/>
                    <a:pt x="8902" y="14432"/>
                    <a:pt x="8862" y="14432"/>
                  </a:cubicBezTo>
                  <a:cubicBezTo>
                    <a:pt x="8885" y="14438"/>
                    <a:pt x="8905" y="14441"/>
                    <a:pt x="8922" y="14441"/>
                  </a:cubicBezTo>
                  <a:cubicBezTo>
                    <a:pt x="9032" y="14441"/>
                    <a:pt x="9037" y="14332"/>
                    <a:pt x="9071" y="14248"/>
                  </a:cubicBezTo>
                  <a:lnTo>
                    <a:pt x="9201" y="14248"/>
                  </a:lnTo>
                  <a:cubicBezTo>
                    <a:pt x="9201" y="14162"/>
                    <a:pt x="9241" y="14075"/>
                    <a:pt x="9241" y="13978"/>
                  </a:cubicBezTo>
                  <a:cubicBezTo>
                    <a:pt x="9281" y="14021"/>
                    <a:pt x="9281" y="14075"/>
                    <a:pt x="9321" y="14118"/>
                  </a:cubicBezTo>
                  <a:cubicBezTo>
                    <a:pt x="9361" y="14021"/>
                    <a:pt x="9451" y="13934"/>
                    <a:pt x="9491" y="13848"/>
                  </a:cubicBezTo>
                  <a:cubicBezTo>
                    <a:pt x="9321" y="13848"/>
                    <a:pt x="9281" y="13707"/>
                    <a:pt x="9241" y="13577"/>
                  </a:cubicBezTo>
                  <a:cubicBezTo>
                    <a:pt x="9281" y="13577"/>
                    <a:pt x="9321" y="13534"/>
                    <a:pt x="9321" y="13480"/>
                  </a:cubicBezTo>
                  <a:cubicBezTo>
                    <a:pt x="9321" y="13436"/>
                    <a:pt x="9281" y="13350"/>
                    <a:pt x="9241" y="13263"/>
                  </a:cubicBezTo>
                  <a:lnTo>
                    <a:pt x="9401" y="13263"/>
                  </a:lnTo>
                  <a:cubicBezTo>
                    <a:pt x="9571" y="13350"/>
                    <a:pt x="9571" y="13480"/>
                    <a:pt x="9571" y="13620"/>
                  </a:cubicBezTo>
                  <a:cubicBezTo>
                    <a:pt x="9531" y="13620"/>
                    <a:pt x="9491" y="13664"/>
                    <a:pt x="9451" y="13664"/>
                  </a:cubicBezTo>
                  <a:cubicBezTo>
                    <a:pt x="9451" y="13707"/>
                    <a:pt x="9491" y="13750"/>
                    <a:pt x="9491" y="13804"/>
                  </a:cubicBezTo>
                  <a:cubicBezTo>
                    <a:pt x="9571" y="13750"/>
                    <a:pt x="9651" y="13707"/>
                    <a:pt x="9741" y="13620"/>
                  </a:cubicBezTo>
                  <a:cubicBezTo>
                    <a:pt x="9781" y="13577"/>
                    <a:pt x="9781" y="13480"/>
                    <a:pt x="9821" y="13436"/>
                  </a:cubicBezTo>
                  <a:cubicBezTo>
                    <a:pt x="9741" y="13350"/>
                    <a:pt x="9651" y="13263"/>
                    <a:pt x="9571" y="13166"/>
                  </a:cubicBezTo>
                  <a:cubicBezTo>
                    <a:pt x="9651" y="13036"/>
                    <a:pt x="9741" y="12895"/>
                    <a:pt x="9821" y="12765"/>
                  </a:cubicBezTo>
                  <a:lnTo>
                    <a:pt x="10030" y="12765"/>
                  </a:lnTo>
                  <a:cubicBezTo>
                    <a:pt x="10070" y="12722"/>
                    <a:pt x="10110" y="12668"/>
                    <a:pt x="10150" y="12668"/>
                  </a:cubicBezTo>
                  <a:cubicBezTo>
                    <a:pt x="10200" y="12494"/>
                    <a:pt x="10150" y="12354"/>
                    <a:pt x="10280" y="12267"/>
                  </a:cubicBezTo>
                  <a:cubicBezTo>
                    <a:pt x="10400" y="12126"/>
                    <a:pt x="10570" y="11996"/>
                    <a:pt x="10740" y="11812"/>
                  </a:cubicBezTo>
                  <a:cubicBezTo>
                    <a:pt x="10780" y="11856"/>
                    <a:pt x="10860" y="11856"/>
                    <a:pt x="10900" y="11910"/>
                  </a:cubicBezTo>
                  <a:cubicBezTo>
                    <a:pt x="10950" y="11812"/>
                    <a:pt x="10950" y="11726"/>
                    <a:pt x="10950" y="11639"/>
                  </a:cubicBezTo>
                  <a:cubicBezTo>
                    <a:pt x="11030" y="11585"/>
                    <a:pt x="11110" y="11585"/>
                    <a:pt x="11240" y="11585"/>
                  </a:cubicBezTo>
                  <a:lnTo>
                    <a:pt x="11240" y="11726"/>
                  </a:lnTo>
                  <a:lnTo>
                    <a:pt x="11150" y="11726"/>
                  </a:lnTo>
                  <a:cubicBezTo>
                    <a:pt x="11150" y="11769"/>
                    <a:pt x="11110" y="11812"/>
                    <a:pt x="11110" y="11856"/>
                  </a:cubicBezTo>
                  <a:lnTo>
                    <a:pt x="11070" y="11856"/>
                  </a:lnTo>
                  <a:cubicBezTo>
                    <a:pt x="11150" y="11856"/>
                    <a:pt x="11240" y="11910"/>
                    <a:pt x="11320" y="11953"/>
                  </a:cubicBezTo>
                  <a:cubicBezTo>
                    <a:pt x="11320" y="11996"/>
                    <a:pt x="11280" y="12040"/>
                    <a:pt x="11280" y="12083"/>
                  </a:cubicBezTo>
                  <a:cubicBezTo>
                    <a:pt x="11320" y="12083"/>
                    <a:pt x="11320" y="12126"/>
                    <a:pt x="11320" y="12126"/>
                  </a:cubicBezTo>
                  <a:cubicBezTo>
                    <a:pt x="11360" y="12083"/>
                    <a:pt x="11360" y="12040"/>
                    <a:pt x="11400" y="11996"/>
                  </a:cubicBezTo>
                  <a:cubicBezTo>
                    <a:pt x="11450" y="11996"/>
                    <a:pt x="11490" y="11953"/>
                    <a:pt x="11530" y="11953"/>
                  </a:cubicBezTo>
                  <a:cubicBezTo>
                    <a:pt x="11570" y="11769"/>
                    <a:pt x="11450" y="11812"/>
                    <a:pt x="11360" y="11726"/>
                  </a:cubicBezTo>
                  <a:cubicBezTo>
                    <a:pt x="11400" y="11639"/>
                    <a:pt x="11400" y="11542"/>
                    <a:pt x="11450" y="11455"/>
                  </a:cubicBezTo>
                  <a:cubicBezTo>
                    <a:pt x="11530" y="11585"/>
                    <a:pt x="11570" y="11726"/>
                    <a:pt x="11649" y="11812"/>
                  </a:cubicBezTo>
                  <a:cubicBezTo>
                    <a:pt x="11699" y="11769"/>
                    <a:pt x="11699" y="11682"/>
                    <a:pt x="11739" y="11639"/>
                  </a:cubicBezTo>
                  <a:lnTo>
                    <a:pt x="11819" y="11639"/>
                  </a:lnTo>
                  <a:cubicBezTo>
                    <a:pt x="11859" y="11585"/>
                    <a:pt x="11899" y="11542"/>
                    <a:pt x="11949" y="11498"/>
                  </a:cubicBezTo>
                  <a:cubicBezTo>
                    <a:pt x="12029" y="11412"/>
                    <a:pt x="12109" y="11314"/>
                    <a:pt x="12199" y="11228"/>
                  </a:cubicBezTo>
                  <a:cubicBezTo>
                    <a:pt x="12359" y="11098"/>
                    <a:pt x="12529" y="10957"/>
                    <a:pt x="12648" y="10827"/>
                  </a:cubicBezTo>
                  <a:cubicBezTo>
                    <a:pt x="12738" y="10730"/>
                    <a:pt x="12778" y="10643"/>
                    <a:pt x="12818" y="10556"/>
                  </a:cubicBezTo>
                  <a:lnTo>
                    <a:pt x="12898" y="10556"/>
                  </a:lnTo>
                  <a:cubicBezTo>
                    <a:pt x="13068" y="10372"/>
                    <a:pt x="13238" y="10188"/>
                    <a:pt x="13398" y="10015"/>
                  </a:cubicBezTo>
                  <a:cubicBezTo>
                    <a:pt x="13568" y="9874"/>
                    <a:pt x="13568" y="9831"/>
                    <a:pt x="13448" y="9604"/>
                  </a:cubicBezTo>
                  <a:cubicBezTo>
                    <a:pt x="13448" y="9647"/>
                    <a:pt x="13398" y="9647"/>
                    <a:pt x="13358" y="9690"/>
                  </a:cubicBezTo>
                  <a:cubicBezTo>
                    <a:pt x="13358" y="9604"/>
                    <a:pt x="13358" y="9517"/>
                    <a:pt x="13398" y="9474"/>
                  </a:cubicBezTo>
                  <a:cubicBezTo>
                    <a:pt x="13488" y="9517"/>
                    <a:pt x="13528" y="9560"/>
                    <a:pt x="13607" y="9560"/>
                  </a:cubicBezTo>
                  <a:cubicBezTo>
                    <a:pt x="13607" y="9604"/>
                    <a:pt x="13647" y="9690"/>
                    <a:pt x="13697" y="9744"/>
                  </a:cubicBezTo>
                  <a:cubicBezTo>
                    <a:pt x="13737" y="9690"/>
                    <a:pt x="13777" y="9604"/>
                    <a:pt x="13777" y="9560"/>
                  </a:cubicBezTo>
                  <a:cubicBezTo>
                    <a:pt x="13817" y="9560"/>
                    <a:pt x="13817" y="9517"/>
                    <a:pt x="13857" y="9474"/>
                  </a:cubicBezTo>
                  <a:cubicBezTo>
                    <a:pt x="13947" y="9376"/>
                    <a:pt x="14067" y="9246"/>
                    <a:pt x="14197" y="9149"/>
                  </a:cubicBezTo>
                  <a:cubicBezTo>
                    <a:pt x="14277" y="9062"/>
                    <a:pt x="14317" y="8976"/>
                    <a:pt x="14397" y="8932"/>
                  </a:cubicBezTo>
                  <a:cubicBezTo>
                    <a:pt x="14527" y="8835"/>
                    <a:pt x="14527" y="8748"/>
                    <a:pt x="14527" y="8608"/>
                  </a:cubicBezTo>
                  <a:cubicBezTo>
                    <a:pt x="14566" y="8564"/>
                    <a:pt x="14606" y="8521"/>
                    <a:pt x="14646" y="8521"/>
                  </a:cubicBezTo>
                  <a:cubicBezTo>
                    <a:pt x="14669" y="8526"/>
                    <a:pt x="14689" y="8530"/>
                    <a:pt x="14706" y="8530"/>
                  </a:cubicBezTo>
                  <a:cubicBezTo>
                    <a:pt x="14816" y="8530"/>
                    <a:pt x="14816" y="8415"/>
                    <a:pt x="14816" y="8294"/>
                  </a:cubicBezTo>
                  <a:cubicBezTo>
                    <a:pt x="14856" y="8337"/>
                    <a:pt x="14896" y="8391"/>
                    <a:pt x="14896" y="8434"/>
                  </a:cubicBezTo>
                  <a:cubicBezTo>
                    <a:pt x="15066" y="8164"/>
                    <a:pt x="15396" y="8066"/>
                    <a:pt x="15486" y="7709"/>
                  </a:cubicBezTo>
                  <a:lnTo>
                    <a:pt x="15605" y="7709"/>
                  </a:lnTo>
                  <a:cubicBezTo>
                    <a:pt x="15605" y="7622"/>
                    <a:pt x="15645" y="7579"/>
                    <a:pt x="15645" y="7525"/>
                  </a:cubicBezTo>
                  <a:cubicBezTo>
                    <a:pt x="15565" y="7525"/>
                    <a:pt x="15486" y="7525"/>
                    <a:pt x="15396" y="7579"/>
                  </a:cubicBezTo>
                  <a:lnTo>
                    <a:pt x="15396" y="7395"/>
                  </a:lnTo>
                  <a:cubicBezTo>
                    <a:pt x="15526" y="7395"/>
                    <a:pt x="15605" y="7254"/>
                    <a:pt x="15695" y="7211"/>
                  </a:cubicBezTo>
                  <a:cubicBezTo>
                    <a:pt x="15775" y="7168"/>
                    <a:pt x="15775" y="7038"/>
                    <a:pt x="15735" y="6897"/>
                  </a:cubicBezTo>
                  <a:cubicBezTo>
                    <a:pt x="15735" y="6811"/>
                    <a:pt x="15695" y="6670"/>
                    <a:pt x="15775" y="6583"/>
                  </a:cubicBezTo>
                  <a:cubicBezTo>
                    <a:pt x="15815" y="6583"/>
                    <a:pt x="15855" y="6583"/>
                    <a:pt x="15895" y="6626"/>
                  </a:cubicBezTo>
                  <a:cubicBezTo>
                    <a:pt x="15985" y="6442"/>
                    <a:pt x="16065" y="6355"/>
                    <a:pt x="16195" y="6312"/>
                  </a:cubicBezTo>
                  <a:cubicBezTo>
                    <a:pt x="16235" y="6355"/>
                    <a:pt x="16235" y="6355"/>
                    <a:pt x="16275" y="6398"/>
                  </a:cubicBezTo>
                  <a:cubicBezTo>
                    <a:pt x="16275" y="6225"/>
                    <a:pt x="16355" y="6084"/>
                    <a:pt x="16485" y="5954"/>
                  </a:cubicBezTo>
                  <a:cubicBezTo>
                    <a:pt x="16604" y="5857"/>
                    <a:pt x="16694" y="5684"/>
                    <a:pt x="16814" y="5586"/>
                  </a:cubicBezTo>
                  <a:cubicBezTo>
                    <a:pt x="16944" y="5500"/>
                    <a:pt x="16984" y="5413"/>
                    <a:pt x="16944" y="5272"/>
                  </a:cubicBezTo>
                  <a:cubicBezTo>
                    <a:pt x="16984" y="5316"/>
                    <a:pt x="17024" y="5316"/>
                    <a:pt x="17064" y="5316"/>
                  </a:cubicBezTo>
                  <a:cubicBezTo>
                    <a:pt x="17144" y="5272"/>
                    <a:pt x="17194" y="5186"/>
                    <a:pt x="17274" y="5186"/>
                  </a:cubicBezTo>
                  <a:cubicBezTo>
                    <a:pt x="17314" y="5142"/>
                    <a:pt x="17314" y="5002"/>
                    <a:pt x="17394" y="5002"/>
                  </a:cubicBezTo>
                  <a:cubicBezTo>
                    <a:pt x="17444" y="5045"/>
                    <a:pt x="17523" y="5045"/>
                    <a:pt x="17603" y="5142"/>
                  </a:cubicBezTo>
                  <a:cubicBezTo>
                    <a:pt x="17484" y="4958"/>
                    <a:pt x="17484" y="4872"/>
                    <a:pt x="17603" y="4818"/>
                  </a:cubicBezTo>
                  <a:cubicBezTo>
                    <a:pt x="17643" y="4872"/>
                    <a:pt x="17733" y="4915"/>
                    <a:pt x="17773" y="4958"/>
                  </a:cubicBezTo>
                  <a:cubicBezTo>
                    <a:pt x="17773" y="4774"/>
                    <a:pt x="17773" y="4601"/>
                    <a:pt x="17733" y="4417"/>
                  </a:cubicBezTo>
                  <a:cubicBezTo>
                    <a:pt x="17813" y="4417"/>
                    <a:pt x="17853" y="4460"/>
                    <a:pt x="17893" y="4460"/>
                  </a:cubicBezTo>
                  <a:cubicBezTo>
                    <a:pt x="17983" y="4331"/>
                    <a:pt x="18063" y="4233"/>
                    <a:pt x="18143" y="4146"/>
                  </a:cubicBezTo>
                  <a:cubicBezTo>
                    <a:pt x="18233" y="4006"/>
                    <a:pt x="18273" y="3919"/>
                    <a:pt x="18353" y="3789"/>
                  </a:cubicBezTo>
                  <a:cubicBezTo>
                    <a:pt x="18393" y="3833"/>
                    <a:pt x="18443" y="3876"/>
                    <a:pt x="18482" y="3876"/>
                  </a:cubicBezTo>
                  <a:cubicBezTo>
                    <a:pt x="18443" y="3962"/>
                    <a:pt x="18393" y="4006"/>
                    <a:pt x="18353" y="4060"/>
                  </a:cubicBezTo>
                  <a:cubicBezTo>
                    <a:pt x="18419" y="3988"/>
                    <a:pt x="18480" y="3946"/>
                    <a:pt x="18555" y="3946"/>
                  </a:cubicBezTo>
                  <a:cubicBezTo>
                    <a:pt x="18582" y="3946"/>
                    <a:pt x="18611" y="3951"/>
                    <a:pt x="18642" y="3962"/>
                  </a:cubicBezTo>
                  <a:cubicBezTo>
                    <a:pt x="18602" y="3876"/>
                    <a:pt x="18522" y="3789"/>
                    <a:pt x="18482" y="3692"/>
                  </a:cubicBezTo>
                  <a:cubicBezTo>
                    <a:pt x="18482" y="3692"/>
                    <a:pt x="18522" y="3648"/>
                    <a:pt x="18522" y="3605"/>
                  </a:cubicBezTo>
                  <a:lnTo>
                    <a:pt x="18692" y="3605"/>
                  </a:lnTo>
                  <a:cubicBezTo>
                    <a:pt x="18772" y="3648"/>
                    <a:pt x="18812" y="3648"/>
                    <a:pt x="18852" y="3692"/>
                  </a:cubicBezTo>
                  <a:cubicBezTo>
                    <a:pt x="18852" y="3562"/>
                    <a:pt x="18852" y="3464"/>
                    <a:pt x="18892" y="3378"/>
                  </a:cubicBezTo>
                  <a:cubicBezTo>
                    <a:pt x="18975" y="3378"/>
                    <a:pt x="18906" y="3567"/>
                    <a:pt x="18963" y="3567"/>
                  </a:cubicBezTo>
                  <a:cubicBezTo>
                    <a:pt x="18968" y="3567"/>
                    <a:pt x="18975" y="3566"/>
                    <a:pt x="18982" y="3562"/>
                  </a:cubicBezTo>
                  <a:cubicBezTo>
                    <a:pt x="19022" y="3378"/>
                    <a:pt x="19062" y="3291"/>
                    <a:pt x="19103" y="3150"/>
                  </a:cubicBezTo>
                  <a:cubicBezTo>
                    <a:pt x="19143" y="3194"/>
                    <a:pt x="19192" y="3248"/>
                    <a:pt x="19232" y="3291"/>
                  </a:cubicBezTo>
                  <a:cubicBezTo>
                    <a:pt x="19232" y="3248"/>
                    <a:pt x="19272" y="3248"/>
                    <a:pt x="19312" y="3248"/>
                  </a:cubicBezTo>
                  <a:lnTo>
                    <a:pt x="19312" y="3064"/>
                  </a:lnTo>
                  <a:cubicBezTo>
                    <a:pt x="19392" y="3107"/>
                    <a:pt x="19442" y="3107"/>
                    <a:pt x="19522" y="3150"/>
                  </a:cubicBezTo>
                  <a:cubicBezTo>
                    <a:pt x="19522" y="3107"/>
                    <a:pt x="19562" y="3064"/>
                    <a:pt x="19602" y="3021"/>
                  </a:cubicBezTo>
                  <a:cubicBezTo>
                    <a:pt x="19522" y="3021"/>
                    <a:pt x="19482" y="3021"/>
                    <a:pt x="19442" y="3064"/>
                  </a:cubicBezTo>
                  <a:lnTo>
                    <a:pt x="19442" y="2923"/>
                  </a:lnTo>
                  <a:cubicBezTo>
                    <a:pt x="19530" y="2885"/>
                    <a:pt x="19579" y="2864"/>
                    <a:pt x="19618" y="2864"/>
                  </a:cubicBezTo>
                  <a:cubicBezTo>
                    <a:pt x="19667" y="2864"/>
                    <a:pt x="19699" y="2898"/>
                    <a:pt x="19772" y="2977"/>
                  </a:cubicBezTo>
                  <a:cubicBezTo>
                    <a:pt x="19692" y="2750"/>
                    <a:pt x="19892" y="2793"/>
                    <a:pt x="19942" y="2707"/>
                  </a:cubicBezTo>
                  <a:cubicBezTo>
                    <a:pt x="19982" y="2609"/>
                    <a:pt x="20062" y="2523"/>
                    <a:pt x="20141" y="2479"/>
                  </a:cubicBezTo>
                  <a:cubicBezTo>
                    <a:pt x="20191" y="2436"/>
                    <a:pt x="20231" y="2338"/>
                    <a:pt x="20231" y="2295"/>
                  </a:cubicBezTo>
                  <a:lnTo>
                    <a:pt x="20311" y="2295"/>
                  </a:lnTo>
                  <a:cubicBezTo>
                    <a:pt x="20516" y="2031"/>
                    <a:pt x="20722" y="1807"/>
                    <a:pt x="20964" y="1544"/>
                  </a:cubicBezTo>
                  <a:cubicBezTo>
                    <a:pt x="20968" y="1557"/>
                    <a:pt x="20981" y="1570"/>
                    <a:pt x="20981" y="1570"/>
                  </a:cubicBezTo>
                  <a:cubicBezTo>
                    <a:pt x="21190" y="1353"/>
                    <a:pt x="21390" y="1126"/>
                    <a:pt x="21520" y="855"/>
                  </a:cubicBezTo>
                  <a:cubicBezTo>
                    <a:pt x="21480" y="812"/>
                    <a:pt x="21440" y="758"/>
                    <a:pt x="21350" y="671"/>
                  </a:cubicBezTo>
                  <a:cubicBezTo>
                    <a:pt x="21350" y="671"/>
                    <a:pt x="21350" y="585"/>
                    <a:pt x="21310" y="487"/>
                  </a:cubicBezTo>
                  <a:cubicBezTo>
                    <a:pt x="21390" y="357"/>
                    <a:pt x="21480" y="17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0" name="Google Shape;962;p6"/>
            <p:cNvSpPr/>
            <p:nvPr/>
          </p:nvSpPr>
          <p:spPr>
            <a:xfrm>
              <a:off x="733515" y="231750"/>
              <a:ext cx="12701" cy="15226"/>
            </a:xfrm>
            <a:custGeom>
              <a:avLst/>
              <a:gdLst/>
              <a:ahLst/>
              <a:cxnLst>
                <a:cxn ang="0">
                  <a:pos x="wd2" y="hd2"/>
                </a:cxn>
                <a:cxn ang="5400000">
                  <a:pos x="wd2" y="hd2"/>
                </a:cxn>
                <a:cxn ang="10800000">
                  <a:pos x="wd2" y="hd2"/>
                </a:cxn>
                <a:cxn ang="16200000">
                  <a:pos x="wd2" y="hd2"/>
                </a:cxn>
              </a:cxnLst>
              <a:rect l="0" t="0" r="r" b="b"/>
              <a:pathLst>
                <a:path w="17344" h="21600" extrusionOk="0">
                  <a:moveTo>
                    <a:pt x="1633" y="0"/>
                  </a:moveTo>
                  <a:cubicBezTo>
                    <a:pt x="-2996" y="6455"/>
                    <a:pt x="3690" y="10428"/>
                    <a:pt x="3690" y="16386"/>
                  </a:cubicBezTo>
                  <a:cubicBezTo>
                    <a:pt x="5747" y="14400"/>
                    <a:pt x="5747" y="14400"/>
                    <a:pt x="7804" y="12414"/>
                  </a:cubicBezTo>
                  <a:cubicBezTo>
                    <a:pt x="11918" y="14400"/>
                    <a:pt x="7804" y="18869"/>
                    <a:pt x="7804" y="20855"/>
                  </a:cubicBezTo>
                  <a:cubicBezTo>
                    <a:pt x="9567" y="21352"/>
                    <a:pt x="11000" y="21600"/>
                    <a:pt x="12175" y="21600"/>
                  </a:cubicBezTo>
                  <a:cubicBezTo>
                    <a:pt x="15445" y="21600"/>
                    <a:pt x="16547" y="19649"/>
                    <a:pt x="16547" y="16386"/>
                  </a:cubicBezTo>
                  <a:cubicBezTo>
                    <a:pt x="18604" y="10428"/>
                    <a:pt x="16547" y="3972"/>
                    <a:pt x="1191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1" name="Google Shape;963;p6"/>
            <p:cNvSpPr/>
            <p:nvPr/>
          </p:nvSpPr>
          <p:spPr>
            <a:xfrm>
              <a:off x="851775" y="112700"/>
              <a:ext cx="12701" cy="15426"/>
            </a:xfrm>
            <a:custGeom>
              <a:avLst/>
              <a:gdLst/>
              <a:ahLst/>
              <a:cxnLst>
                <a:cxn ang="0">
                  <a:pos x="wd2" y="hd2"/>
                </a:cxn>
                <a:cxn ang="5400000">
                  <a:pos x="wd2" y="hd2"/>
                </a:cxn>
                <a:cxn ang="10800000">
                  <a:pos x="wd2" y="hd2"/>
                </a:cxn>
                <a:cxn ang="16200000">
                  <a:pos x="wd2" y="hd2"/>
                </a:cxn>
              </a:cxnLst>
              <a:rect l="0" t="0" r="r" b="b"/>
              <a:pathLst>
                <a:path w="21600" h="21600" extrusionOk="0">
                  <a:moveTo>
                    <a:pt x="4948" y="0"/>
                  </a:moveTo>
                  <a:cubicBezTo>
                    <a:pt x="2820" y="0"/>
                    <a:pt x="1117" y="560"/>
                    <a:pt x="0" y="1505"/>
                  </a:cubicBezTo>
                  <a:cubicBezTo>
                    <a:pt x="0" y="3466"/>
                    <a:pt x="2979" y="5426"/>
                    <a:pt x="2979" y="5426"/>
                  </a:cubicBezTo>
                  <a:cubicBezTo>
                    <a:pt x="2979" y="7387"/>
                    <a:pt x="0" y="7387"/>
                    <a:pt x="0" y="7387"/>
                  </a:cubicBezTo>
                  <a:cubicBezTo>
                    <a:pt x="5959" y="11308"/>
                    <a:pt x="12662" y="17679"/>
                    <a:pt x="21600" y="21600"/>
                  </a:cubicBezTo>
                  <a:cubicBezTo>
                    <a:pt x="18621" y="15719"/>
                    <a:pt x="18621" y="13758"/>
                    <a:pt x="15641" y="9347"/>
                  </a:cubicBezTo>
                  <a:cubicBezTo>
                    <a:pt x="15641" y="7387"/>
                    <a:pt x="18621" y="5426"/>
                    <a:pt x="18621" y="5426"/>
                  </a:cubicBezTo>
                  <a:cubicBezTo>
                    <a:pt x="13088" y="1505"/>
                    <a:pt x="8406" y="0"/>
                    <a:pt x="494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2" name="Google Shape;964;p6"/>
            <p:cNvSpPr/>
            <p:nvPr/>
          </p:nvSpPr>
          <p:spPr>
            <a:xfrm>
              <a:off x="308781" y="635675"/>
              <a:ext cx="12701" cy="16101"/>
            </a:xfrm>
            <a:custGeom>
              <a:avLst/>
              <a:gdLst/>
              <a:ahLst/>
              <a:cxnLst>
                <a:cxn ang="0">
                  <a:pos x="wd2" y="hd2"/>
                </a:cxn>
                <a:cxn ang="5400000">
                  <a:pos x="wd2" y="hd2"/>
                </a:cxn>
                <a:cxn ang="10800000">
                  <a:pos x="wd2" y="hd2"/>
                </a:cxn>
                <a:cxn ang="16200000">
                  <a:pos x="wd2" y="hd2"/>
                </a:cxn>
              </a:cxnLst>
              <a:rect l="0" t="0" r="r" b="b"/>
              <a:pathLst>
                <a:path w="17530" h="21600" extrusionOk="0">
                  <a:moveTo>
                    <a:pt x="17530" y="0"/>
                  </a:moveTo>
                  <a:cubicBezTo>
                    <a:pt x="4868" y="1878"/>
                    <a:pt x="-4070" y="17843"/>
                    <a:pt x="1889" y="21600"/>
                  </a:cubicBezTo>
                  <a:cubicBezTo>
                    <a:pt x="4868" y="21600"/>
                    <a:pt x="8592" y="19722"/>
                    <a:pt x="11571" y="19722"/>
                  </a:cubicBezTo>
                  <a:cubicBezTo>
                    <a:pt x="11571" y="17843"/>
                    <a:pt x="8592" y="15965"/>
                    <a:pt x="4868" y="13617"/>
                  </a:cubicBezTo>
                  <a:lnTo>
                    <a:pt x="17530" y="13617"/>
                  </a:lnTo>
                  <a:cubicBezTo>
                    <a:pt x="14551" y="11739"/>
                    <a:pt x="11571" y="9861"/>
                    <a:pt x="8592" y="6104"/>
                  </a:cubicBezTo>
                  <a:cubicBezTo>
                    <a:pt x="11571" y="4226"/>
                    <a:pt x="14551" y="1878"/>
                    <a:pt x="1753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3" name="Google Shape;965;p6"/>
            <p:cNvSpPr/>
            <p:nvPr/>
          </p:nvSpPr>
          <p:spPr>
            <a:xfrm>
              <a:off x="630900" y="396600"/>
              <a:ext cx="12701" cy="16101"/>
            </a:xfrm>
            <a:custGeom>
              <a:avLst/>
              <a:gdLst/>
              <a:ahLst/>
              <a:cxnLst>
                <a:cxn ang="0">
                  <a:pos x="wd2" y="hd2"/>
                </a:cxn>
                <a:cxn ang="5400000">
                  <a:pos x="wd2" y="hd2"/>
                </a:cxn>
                <a:cxn ang="10800000">
                  <a:pos x="wd2" y="hd2"/>
                </a:cxn>
                <a:cxn ang="16200000">
                  <a:pos x="wd2" y="hd2"/>
                </a:cxn>
              </a:cxnLst>
              <a:rect l="0" t="0" r="r" b="b"/>
              <a:pathLst>
                <a:path w="21600" h="21600" extrusionOk="0">
                  <a:moveTo>
                    <a:pt x="18144" y="0"/>
                  </a:moveTo>
                  <a:cubicBezTo>
                    <a:pt x="14688" y="0"/>
                    <a:pt x="6912" y="1878"/>
                    <a:pt x="0" y="1878"/>
                  </a:cubicBezTo>
                  <a:cubicBezTo>
                    <a:pt x="0" y="9861"/>
                    <a:pt x="3456" y="15496"/>
                    <a:pt x="3456" y="21600"/>
                  </a:cubicBezTo>
                  <a:cubicBezTo>
                    <a:pt x="10368" y="19722"/>
                    <a:pt x="10368" y="19722"/>
                    <a:pt x="10368" y="7983"/>
                  </a:cubicBezTo>
                  <a:cubicBezTo>
                    <a:pt x="14688" y="5635"/>
                    <a:pt x="18144" y="5635"/>
                    <a:pt x="21600" y="5635"/>
                  </a:cubicBezTo>
                  <a:cubicBezTo>
                    <a:pt x="21600" y="3757"/>
                    <a:pt x="21600" y="1878"/>
                    <a:pt x="1814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4" name="Google Shape;966;p6"/>
            <p:cNvSpPr/>
            <p:nvPr/>
          </p:nvSpPr>
          <p:spPr>
            <a:xfrm>
              <a:off x="726450" y="3057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17" y="0"/>
                  </a:moveTo>
                  <a:cubicBezTo>
                    <a:pt x="5959" y="0"/>
                    <a:pt x="0" y="0"/>
                    <a:pt x="0" y="7855"/>
                  </a:cubicBezTo>
                  <a:cubicBezTo>
                    <a:pt x="2979" y="10473"/>
                    <a:pt x="5959" y="16364"/>
                    <a:pt x="8938" y="21600"/>
                  </a:cubicBezTo>
                  <a:cubicBezTo>
                    <a:pt x="11917" y="18982"/>
                    <a:pt x="18621" y="16364"/>
                    <a:pt x="21600" y="10473"/>
                  </a:cubicBezTo>
                  <a:cubicBezTo>
                    <a:pt x="18621" y="7855"/>
                    <a:pt x="15641" y="5236"/>
                    <a:pt x="1191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5" name="Google Shape;967;p6"/>
            <p:cNvSpPr/>
            <p:nvPr/>
          </p:nvSpPr>
          <p:spPr>
            <a:xfrm>
              <a:off x="1054299" y="411299"/>
              <a:ext cx="13326" cy="12951"/>
            </a:xfrm>
            <a:custGeom>
              <a:avLst/>
              <a:gdLst/>
              <a:ahLst/>
              <a:cxnLst>
                <a:cxn ang="0">
                  <a:pos x="wd2" y="hd2"/>
                </a:cxn>
                <a:cxn ang="5400000">
                  <a:pos x="wd2" y="hd2"/>
                </a:cxn>
                <a:cxn ang="10800000">
                  <a:pos x="wd2" y="hd2"/>
                </a:cxn>
                <a:cxn ang="16200000">
                  <a:pos x="wd2" y="hd2"/>
                </a:cxn>
              </a:cxnLst>
              <a:rect l="0" t="0" r="r" b="b"/>
              <a:pathLst>
                <a:path w="21600" h="21600" extrusionOk="0">
                  <a:moveTo>
                    <a:pt x="14224" y="0"/>
                  </a:moveTo>
                  <a:cubicBezTo>
                    <a:pt x="11955" y="0"/>
                    <a:pt x="9686" y="0"/>
                    <a:pt x="9686" y="2335"/>
                  </a:cubicBezTo>
                  <a:cubicBezTo>
                    <a:pt x="7416" y="4670"/>
                    <a:pt x="4579" y="7005"/>
                    <a:pt x="2310" y="11676"/>
                  </a:cubicBezTo>
                  <a:cubicBezTo>
                    <a:pt x="2310" y="14595"/>
                    <a:pt x="0" y="16930"/>
                    <a:pt x="0" y="21600"/>
                  </a:cubicBezTo>
                  <a:cubicBezTo>
                    <a:pt x="7416" y="14595"/>
                    <a:pt x="11955" y="700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6" name="Google Shape;968;p6"/>
            <p:cNvSpPr/>
            <p:nvPr/>
          </p:nvSpPr>
          <p:spPr>
            <a:xfrm>
              <a:off x="662225" y="780225"/>
              <a:ext cx="12701" cy="12951"/>
            </a:xfrm>
            <a:custGeom>
              <a:avLst/>
              <a:gdLst/>
              <a:ahLst/>
              <a:cxnLst>
                <a:cxn ang="0">
                  <a:pos x="wd2" y="hd2"/>
                </a:cxn>
                <a:cxn ang="5400000">
                  <a:pos x="wd2" y="hd2"/>
                </a:cxn>
                <a:cxn ang="10800000">
                  <a:pos x="wd2" y="hd2"/>
                </a:cxn>
                <a:cxn ang="16200000">
                  <a:pos x="wd2" y="hd2"/>
                </a:cxn>
              </a:cxnLst>
              <a:rect l="0" t="0" r="r" b="b"/>
              <a:pathLst>
                <a:path w="21600" h="21600" extrusionOk="0">
                  <a:moveTo>
                    <a:pt x="17280" y="0"/>
                  </a:moveTo>
                  <a:cubicBezTo>
                    <a:pt x="12960" y="2335"/>
                    <a:pt x="8640" y="4670"/>
                    <a:pt x="0" y="9341"/>
                  </a:cubicBezTo>
                  <a:cubicBezTo>
                    <a:pt x="4320" y="12259"/>
                    <a:pt x="8640" y="16930"/>
                    <a:pt x="12960" y="21600"/>
                  </a:cubicBezTo>
                  <a:cubicBezTo>
                    <a:pt x="17280" y="16930"/>
                    <a:pt x="21600" y="16930"/>
                    <a:pt x="21600" y="14595"/>
                  </a:cubicBezTo>
                  <a:cubicBezTo>
                    <a:pt x="21600" y="9341"/>
                    <a:pt x="21600" y="4670"/>
                    <a:pt x="1728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7" name="Google Shape;969;p6"/>
            <p:cNvSpPr/>
            <p:nvPr/>
          </p:nvSpPr>
          <p:spPr>
            <a:xfrm>
              <a:off x="459067" y="737875"/>
              <a:ext cx="12701" cy="14701"/>
            </a:xfrm>
            <a:custGeom>
              <a:avLst/>
              <a:gdLst/>
              <a:ahLst/>
              <a:cxnLst>
                <a:cxn ang="0">
                  <a:pos x="wd2" y="hd2"/>
                </a:cxn>
                <a:cxn ang="5400000">
                  <a:pos x="wd2" y="hd2"/>
                </a:cxn>
                <a:cxn ang="10800000">
                  <a:pos x="wd2" y="hd2"/>
                </a:cxn>
                <a:cxn ang="16200000">
                  <a:pos x="wd2" y="hd2"/>
                </a:cxn>
              </a:cxnLst>
              <a:rect l="0" t="0" r="r" b="b"/>
              <a:pathLst>
                <a:path w="18929" h="21600" extrusionOk="0">
                  <a:moveTo>
                    <a:pt x="8764" y="0"/>
                  </a:moveTo>
                  <a:cubicBezTo>
                    <a:pt x="8764" y="4114"/>
                    <a:pt x="3682" y="6171"/>
                    <a:pt x="3682" y="8743"/>
                  </a:cubicBezTo>
                  <a:cubicBezTo>
                    <a:pt x="-2671" y="14914"/>
                    <a:pt x="-2671" y="16971"/>
                    <a:pt x="18929" y="21600"/>
                  </a:cubicBezTo>
                  <a:cubicBezTo>
                    <a:pt x="18929" y="16971"/>
                    <a:pt x="13847" y="12857"/>
                    <a:pt x="13847" y="8743"/>
                  </a:cubicBezTo>
                  <a:cubicBezTo>
                    <a:pt x="13847" y="8743"/>
                    <a:pt x="18929" y="4114"/>
                    <a:pt x="18929" y="2057"/>
                  </a:cubicBezTo>
                  <a:cubicBezTo>
                    <a:pt x="13847" y="2057"/>
                    <a:pt x="13847" y="0"/>
                    <a:pt x="876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8" name="Google Shape;970;p6"/>
            <p:cNvSpPr/>
            <p:nvPr/>
          </p:nvSpPr>
          <p:spPr>
            <a:xfrm>
              <a:off x="756212" y="4872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987" y="0"/>
                  </a:moveTo>
                  <a:lnTo>
                    <a:pt x="18987" y="3600"/>
                  </a:lnTo>
                  <a:cubicBezTo>
                    <a:pt x="19827" y="3600"/>
                    <a:pt x="20667" y="3600"/>
                    <a:pt x="21600" y="3600"/>
                  </a:cubicBezTo>
                  <a:lnTo>
                    <a:pt x="18987" y="0"/>
                  </a:lnTo>
                  <a:close/>
                  <a:moveTo>
                    <a:pt x="18987" y="3600"/>
                  </a:moveTo>
                  <a:cubicBezTo>
                    <a:pt x="12503" y="3651"/>
                    <a:pt x="7558" y="3960"/>
                    <a:pt x="0" y="6480"/>
                  </a:cubicBezTo>
                  <a:cubicBezTo>
                    <a:pt x="0" y="9360"/>
                    <a:pt x="0" y="15120"/>
                    <a:pt x="2659" y="21600"/>
                  </a:cubicBezTo>
                  <a:cubicBezTo>
                    <a:pt x="5272" y="15120"/>
                    <a:pt x="8537" y="12240"/>
                    <a:pt x="11150" y="6480"/>
                  </a:cubicBezTo>
                  <a:cubicBezTo>
                    <a:pt x="16375" y="9360"/>
                    <a:pt x="16375" y="12240"/>
                    <a:pt x="18987" y="15120"/>
                  </a:cubicBezTo>
                  <a:lnTo>
                    <a:pt x="18987" y="360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9" name="Google Shape;971;p6"/>
            <p:cNvSpPr/>
            <p:nvPr/>
          </p:nvSpPr>
          <p:spPr>
            <a:xfrm>
              <a:off x="519124" y="411299"/>
              <a:ext cx="12951" cy="14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259" y="4215"/>
                    <a:pt x="7005" y="8429"/>
                    <a:pt x="0" y="13171"/>
                  </a:cubicBezTo>
                  <a:cubicBezTo>
                    <a:pt x="4670" y="17385"/>
                    <a:pt x="7005" y="19493"/>
                    <a:pt x="9924" y="21600"/>
                  </a:cubicBezTo>
                  <a:cubicBezTo>
                    <a:pt x="4670" y="10537"/>
                    <a:pt x="16930" y="8429"/>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70" name="Google Shape;972;p6"/>
            <p:cNvSpPr/>
            <p:nvPr/>
          </p:nvSpPr>
          <p:spPr>
            <a:xfrm>
              <a:off x="767556" y="688475"/>
              <a:ext cx="12701" cy="12701"/>
            </a:xfrm>
            <a:custGeom>
              <a:avLst/>
              <a:gdLst/>
              <a:ahLst/>
              <a:cxnLst>
                <a:cxn ang="0">
                  <a:pos x="wd2" y="hd2"/>
                </a:cxn>
                <a:cxn ang="5400000">
                  <a:pos x="wd2" y="hd2"/>
                </a:cxn>
                <a:cxn ang="10800000">
                  <a:pos x="wd2" y="hd2"/>
                </a:cxn>
                <a:cxn ang="16200000">
                  <a:pos x="wd2" y="hd2"/>
                </a:cxn>
              </a:cxnLst>
              <a:rect l="0" t="0" r="r" b="b"/>
              <a:pathLst>
                <a:path w="20171" h="21600" extrusionOk="0">
                  <a:moveTo>
                    <a:pt x="10800" y="0"/>
                  </a:moveTo>
                  <a:cubicBezTo>
                    <a:pt x="10800" y="0"/>
                    <a:pt x="10800" y="0"/>
                    <a:pt x="10800" y="0"/>
                  </a:cubicBezTo>
                  <a:cubicBezTo>
                    <a:pt x="11571" y="0"/>
                    <a:pt x="12388" y="0"/>
                    <a:pt x="13341" y="0"/>
                  </a:cubicBezTo>
                  <a:close/>
                  <a:moveTo>
                    <a:pt x="10800" y="0"/>
                  </a:moveTo>
                  <a:cubicBezTo>
                    <a:pt x="7215" y="103"/>
                    <a:pt x="4674" y="669"/>
                    <a:pt x="0" y="3600"/>
                  </a:cubicBezTo>
                  <a:cubicBezTo>
                    <a:pt x="5718" y="9360"/>
                    <a:pt x="10800" y="15120"/>
                    <a:pt x="15882" y="21600"/>
                  </a:cubicBezTo>
                  <a:cubicBezTo>
                    <a:pt x="21600" y="15120"/>
                    <a:pt x="21600" y="12240"/>
                    <a:pt x="15882" y="6480"/>
                  </a:cubicBezTo>
                  <a:cubicBezTo>
                    <a:pt x="13341" y="3600"/>
                    <a:pt x="13341" y="360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71" name="Google Shape;973;p6"/>
            <p:cNvSpPr/>
            <p:nvPr/>
          </p:nvSpPr>
          <p:spPr>
            <a:xfrm>
              <a:off x="679025" y="7723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882" y="0"/>
                  </a:moveTo>
                  <a:cubicBezTo>
                    <a:pt x="15882" y="3456"/>
                    <a:pt x="15882" y="11232"/>
                    <a:pt x="13341" y="14688"/>
                  </a:cubicBezTo>
                  <a:cubicBezTo>
                    <a:pt x="10800" y="11232"/>
                    <a:pt x="8259" y="11232"/>
                    <a:pt x="5718" y="6912"/>
                  </a:cubicBezTo>
                  <a:cubicBezTo>
                    <a:pt x="5718" y="6912"/>
                    <a:pt x="2541" y="11232"/>
                    <a:pt x="0" y="14688"/>
                  </a:cubicBezTo>
                  <a:cubicBezTo>
                    <a:pt x="8259" y="18144"/>
                    <a:pt x="13341" y="18144"/>
                    <a:pt x="18424" y="21600"/>
                  </a:cubicBezTo>
                  <a:cubicBezTo>
                    <a:pt x="18424" y="14688"/>
                    <a:pt x="21600" y="11232"/>
                    <a:pt x="21600" y="3456"/>
                  </a:cubicBezTo>
                  <a:cubicBezTo>
                    <a:pt x="21600" y="3456"/>
                    <a:pt x="18424" y="0"/>
                    <a:pt x="1588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72" name="Google Shape;974;p6"/>
            <p:cNvSpPr/>
            <p:nvPr/>
          </p:nvSpPr>
          <p:spPr>
            <a:xfrm>
              <a:off x="503850" y="4506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688" y="2979"/>
                    <a:pt x="7776" y="9683"/>
                    <a:pt x="0" y="12662"/>
                  </a:cubicBezTo>
                  <a:cubicBezTo>
                    <a:pt x="7776" y="15641"/>
                    <a:pt x="11232" y="18621"/>
                    <a:pt x="18144" y="21600"/>
                  </a:cubicBezTo>
                  <a:cubicBezTo>
                    <a:pt x="18144" y="12662"/>
                    <a:pt x="18144" y="670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2681" name="Google Shape;975;p6"/>
          <p:cNvGrpSpPr/>
          <p:nvPr/>
        </p:nvGrpSpPr>
        <p:grpSpPr>
          <a:xfrm>
            <a:off x="-312323" y="4308456"/>
            <a:ext cx="1049965" cy="1061216"/>
            <a:chOff x="0" y="0"/>
            <a:chExt cx="1049963" cy="1061215"/>
          </a:xfrm>
        </p:grpSpPr>
        <p:sp>
          <p:nvSpPr>
            <p:cNvPr id="2674" name="Google Shape;976;p6"/>
            <p:cNvSpPr/>
            <p:nvPr/>
          </p:nvSpPr>
          <p:spPr>
            <a:xfrm>
              <a:off x="-1" y="0"/>
              <a:ext cx="1049965" cy="1061216"/>
            </a:xfrm>
            <a:custGeom>
              <a:avLst/>
              <a:gdLst/>
              <a:ahLst/>
              <a:cxnLst>
                <a:cxn ang="0">
                  <a:pos x="wd2" y="hd2"/>
                </a:cxn>
                <a:cxn ang="5400000">
                  <a:pos x="wd2" y="hd2"/>
                </a:cxn>
                <a:cxn ang="10800000">
                  <a:pos x="wd2" y="hd2"/>
                </a:cxn>
                <a:cxn ang="16200000">
                  <a:pos x="wd2" y="hd2"/>
                </a:cxn>
              </a:cxnLst>
              <a:rect l="0" t="0" r="r" b="b"/>
              <a:pathLst>
                <a:path w="21571" h="21600" extrusionOk="0">
                  <a:moveTo>
                    <a:pt x="10853" y="390"/>
                  </a:moveTo>
                  <a:cubicBezTo>
                    <a:pt x="10911" y="390"/>
                    <a:pt x="10969" y="394"/>
                    <a:pt x="11028" y="404"/>
                  </a:cubicBezTo>
                  <a:cubicBezTo>
                    <a:pt x="11140" y="404"/>
                    <a:pt x="11262" y="404"/>
                    <a:pt x="11374" y="441"/>
                  </a:cubicBezTo>
                  <a:cubicBezTo>
                    <a:pt x="11644" y="478"/>
                    <a:pt x="11915" y="515"/>
                    <a:pt x="12195" y="552"/>
                  </a:cubicBezTo>
                  <a:cubicBezTo>
                    <a:pt x="12195" y="552"/>
                    <a:pt x="12233" y="598"/>
                    <a:pt x="12307" y="635"/>
                  </a:cubicBezTo>
                  <a:cubicBezTo>
                    <a:pt x="12172" y="635"/>
                    <a:pt x="12055" y="644"/>
                    <a:pt x="11943" y="644"/>
                  </a:cubicBezTo>
                  <a:cubicBezTo>
                    <a:pt x="11831" y="644"/>
                    <a:pt x="11724" y="635"/>
                    <a:pt x="11607" y="598"/>
                  </a:cubicBezTo>
                  <a:cubicBezTo>
                    <a:pt x="11448" y="515"/>
                    <a:pt x="11299" y="515"/>
                    <a:pt x="11103" y="515"/>
                  </a:cubicBezTo>
                  <a:lnTo>
                    <a:pt x="10364" y="515"/>
                  </a:lnTo>
                  <a:cubicBezTo>
                    <a:pt x="10512" y="431"/>
                    <a:pt x="10680" y="390"/>
                    <a:pt x="10853" y="390"/>
                  </a:cubicBezTo>
                  <a:close/>
                  <a:moveTo>
                    <a:pt x="12849" y="672"/>
                  </a:moveTo>
                  <a:cubicBezTo>
                    <a:pt x="12970" y="709"/>
                    <a:pt x="13082" y="709"/>
                    <a:pt x="13204" y="746"/>
                  </a:cubicBezTo>
                  <a:cubicBezTo>
                    <a:pt x="13475" y="746"/>
                    <a:pt x="13708" y="830"/>
                    <a:pt x="13941" y="978"/>
                  </a:cubicBezTo>
                  <a:cubicBezTo>
                    <a:pt x="13941" y="978"/>
                    <a:pt x="13979" y="1015"/>
                    <a:pt x="14016" y="1015"/>
                  </a:cubicBezTo>
                  <a:cubicBezTo>
                    <a:pt x="14371" y="1015"/>
                    <a:pt x="14642" y="1209"/>
                    <a:pt x="14913" y="1367"/>
                  </a:cubicBezTo>
                  <a:cubicBezTo>
                    <a:pt x="15034" y="1441"/>
                    <a:pt x="15183" y="1478"/>
                    <a:pt x="15342" y="1524"/>
                  </a:cubicBezTo>
                  <a:lnTo>
                    <a:pt x="15417" y="1524"/>
                  </a:lnTo>
                  <a:cubicBezTo>
                    <a:pt x="15650" y="1709"/>
                    <a:pt x="15968" y="1829"/>
                    <a:pt x="16201" y="1986"/>
                  </a:cubicBezTo>
                  <a:cubicBezTo>
                    <a:pt x="16584" y="2255"/>
                    <a:pt x="16976" y="2560"/>
                    <a:pt x="17368" y="2828"/>
                  </a:cubicBezTo>
                  <a:cubicBezTo>
                    <a:pt x="17406" y="2865"/>
                    <a:pt x="17406" y="2865"/>
                    <a:pt x="17406" y="2911"/>
                  </a:cubicBezTo>
                  <a:lnTo>
                    <a:pt x="17368" y="2948"/>
                  </a:lnTo>
                  <a:cubicBezTo>
                    <a:pt x="17210" y="2828"/>
                    <a:pt x="17051" y="2717"/>
                    <a:pt x="16864" y="2597"/>
                  </a:cubicBezTo>
                  <a:cubicBezTo>
                    <a:pt x="16780" y="2523"/>
                    <a:pt x="16668" y="2449"/>
                    <a:pt x="16547" y="2403"/>
                  </a:cubicBezTo>
                  <a:cubicBezTo>
                    <a:pt x="16351" y="2255"/>
                    <a:pt x="16164" y="2097"/>
                    <a:pt x="15930" y="1986"/>
                  </a:cubicBezTo>
                  <a:cubicBezTo>
                    <a:pt x="15697" y="1829"/>
                    <a:pt x="15501" y="1635"/>
                    <a:pt x="15230" y="1598"/>
                  </a:cubicBezTo>
                  <a:cubicBezTo>
                    <a:pt x="15034" y="1524"/>
                    <a:pt x="14838" y="1404"/>
                    <a:pt x="14604" y="1330"/>
                  </a:cubicBezTo>
                  <a:cubicBezTo>
                    <a:pt x="14483" y="1293"/>
                    <a:pt x="14371" y="1246"/>
                    <a:pt x="14250" y="1172"/>
                  </a:cubicBezTo>
                  <a:cubicBezTo>
                    <a:pt x="14138" y="1135"/>
                    <a:pt x="14063" y="1135"/>
                    <a:pt x="13979" y="1098"/>
                  </a:cubicBezTo>
                  <a:cubicBezTo>
                    <a:pt x="13904" y="1098"/>
                    <a:pt x="13829" y="1061"/>
                    <a:pt x="13745" y="1015"/>
                  </a:cubicBezTo>
                  <a:cubicBezTo>
                    <a:pt x="13475" y="941"/>
                    <a:pt x="13204" y="867"/>
                    <a:pt x="12933" y="783"/>
                  </a:cubicBezTo>
                  <a:cubicBezTo>
                    <a:pt x="12896" y="783"/>
                    <a:pt x="12849" y="746"/>
                    <a:pt x="12812" y="746"/>
                  </a:cubicBezTo>
                  <a:cubicBezTo>
                    <a:pt x="12812" y="709"/>
                    <a:pt x="12849" y="709"/>
                    <a:pt x="12849" y="672"/>
                  </a:cubicBezTo>
                  <a:close/>
                  <a:moveTo>
                    <a:pt x="17518" y="3022"/>
                  </a:moveTo>
                  <a:cubicBezTo>
                    <a:pt x="17564" y="3022"/>
                    <a:pt x="17602" y="3022"/>
                    <a:pt x="17639" y="3059"/>
                  </a:cubicBezTo>
                  <a:cubicBezTo>
                    <a:pt x="17751" y="3217"/>
                    <a:pt x="17947" y="3291"/>
                    <a:pt x="18031" y="3448"/>
                  </a:cubicBezTo>
                  <a:cubicBezTo>
                    <a:pt x="18069" y="3522"/>
                    <a:pt x="18143" y="3605"/>
                    <a:pt x="18218" y="3642"/>
                  </a:cubicBezTo>
                  <a:cubicBezTo>
                    <a:pt x="18415" y="3790"/>
                    <a:pt x="18574" y="3985"/>
                    <a:pt x="18686" y="4179"/>
                  </a:cubicBezTo>
                  <a:cubicBezTo>
                    <a:pt x="18770" y="4299"/>
                    <a:pt x="18844" y="4373"/>
                    <a:pt x="18919" y="4447"/>
                  </a:cubicBezTo>
                  <a:cubicBezTo>
                    <a:pt x="18882" y="4447"/>
                    <a:pt x="18882" y="4484"/>
                    <a:pt x="18844" y="4530"/>
                  </a:cubicBezTo>
                  <a:cubicBezTo>
                    <a:pt x="18807" y="4447"/>
                    <a:pt x="18732" y="4373"/>
                    <a:pt x="18686" y="4336"/>
                  </a:cubicBezTo>
                  <a:cubicBezTo>
                    <a:pt x="18536" y="4142"/>
                    <a:pt x="18415" y="3985"/>
                    <a:pt x="18265" y="3837"/>
                  </a:cubicBezTo>
                  <a:cubicBezTo>
                    <a:pt x="18181" y="3753"/>
                    <a:pt x="18106" y="3716"/>
                    <a:pt x="18031" y="3642"/>
                  </a:cubicBezTo>
                  <a:cubicBezTo>
                    <a:pt x="17835" y="3485"/>
                    <a:pt x="17639" y="3254"/>
                    <a:pt x="17518" y="3059"/>
                  </a:cubicBezTo>
                  <a:lnTo>
                    <a:pt x="17518" y="3022"/>
                  </a:lnTo>
                  <a:close/>
                  <a:moveTo>
                    <a:pt x="19078" y="4762"/>
                  </a:moveTo>
                  <a:cubicBezTo>
                    <a:pt x="19115" y="4799"/>
                    <a:pt x="19153" y="4799"/>
                    <a:pt x="19199" y="4799"/>
                  </a:cubicBezTo>
                  <a:cubicBezTo>
                    <a:pt x="19274" y="4873"/>
                    <a:pt x="19349" y="4947"/>
                    <a:pt x="19433" y="5030"/>
                  </a:cubicBezTo>
                  <a:cubicBezTo>
                    <a:pt x="19545" y="5224"/>
                    <a:pt x="19666" y="5409"/>
                    <a:pt x="19741" y="5641"/>
                  </a:cubicBezTo>
                  <a:cubicBezTo>
                    <a:pt x="19778" y="5798"/>
                    <a:pt x="19900" y="5955"/>
                    <a:pt x="19974" y="6103"/>
                  </a:cubicBezTo>
                  <a:cubicBezTo>
                    <a:pt x="20049" y="6186"/>
                    <a:pt x="20086" y="6297"/>
                    <a:pt x="20170" y="6418"/>
                  </a:cubicBezTo>
                  <a:lnTo>
                    <a:pt x="20133" y="6455"/>
                  </a:lnTo>
                  <a:cubicBezTo>
                    <a:pt x="20049" y="6455"/>
                    <a:pt x="20012" y="6418"/>
                    <a:pt x="19974" y="6381"/>
                  </a:cubicBezTo>
                  <a:cubicBezTo>
                    <a:pt x="19900" y="6223"/>
                    <a:pt x="19853" y="6066"/>
                    <a:pt x="19741" y="5918"/>
                  </a:cubicBezTo>
                  <a:cubicBezTo>
                    <a:pt x="19619" y="5687"/>
                    <a:pt x="19507" y="5493"/>
                    <a:pt x="19386" y="5298"/>
                  </a:cubicBezTo>
                  <a:cubicBezTo>
                    <a:pt x="19349" y="5178"/>
                    <a:pt x="19274" y="5104"/>
                    <a:pt x="19237" y="5030"/>
                  </a:cubicBezTo>
                  <a:cubicBezTo>
                    <a:pt x="19153" y="4947"/>
                    <a:pt x="19115" y="4873"/>
                    <a:pt x="19078" y="4762"/>
                  </a:cubicBezTo>
                  <a:close/>
                  <a:moveTo>
                    <a:pt x="20208" y="6649"/>
                  </a:moveTo>
                  <a:cubicBezTo>
                    <a:pt x="20404" y="6760"/>
                    <a:pt x="20404" y="6917"/>
                    <a:pt x="20441" y="7028"/>
                  </a:cubicBezTo>
                  <a:cubicBezTo>
                    <a:pt x="20478" y="7185"/>
                    <a:pt x="20600" y="7306"/>
                    <a:pt x="20516" y="7454"/>
                  </a:cubicBezTo>
                  <a:cubicBezTo>
                    <a:pt x="20366" y="7306"/>
                    <a:pt x="20208" y="6954"/>
                    <a:pt x="20208" y="6649"/>
                  </a:cubicBezTo>
                  <a:close/>
                  <a:moveTo>
                    <a:pt x="20553" y="7574"/>
                  </a:moveTo>
                  <a:cubicBezTo>
                    <a:pt x="20749" y="7768"/>
                    <a:pt x="20945" y="8462"/>
                    <a:pt x="20908" y="8731"/>
                  </a:cubicBezTo>
                  <a:cubicBezTo>
                    <a:pt x="20787" y="8499"/>
                    <a:pt x="20553" y="7722"/>
                    <a:pt x="20553" y="7574"/>
                  </a:cubicBezTo>
                  <a:close/>
                  <a:moveTo>
                    <a:pt x="20945" y="8879"/>
                  </a:moveTo>
                  <a:cubicBezTo>
                    <a:pt x="21020" y="8999"/>
                    <a:pt x="21067" y="9157"/>
                    <a:pt x="21067" y="9305"/>
                  </a:cubicBezTo>
                  <a:cubicBezTo>
                    <a:pt x="21067" y="9536"/>
                    <a:pt x="21067" y="9767"/>
                    <a:pt x="21141" y="9961"/>
                  </a:cubicBezTo>
                  <a:cubicBezTo>
                    <a:pt x="21179" y="10035"/>
                    <a:pt x="21179" y="10156"/>
                    <a:pt x="21179" y="10267"/>
                  </a:cubicBezTo>
                  <a:cubicBezTo>
                    <a:pt x="21067" y="10267"/>
                    <a:pt x="21067" y="10230"/>
                    <a:pt x="21020" y="10156"/>
                  </a:cubicBezTo>
                  <a:cubicBezTo>
                    <a:pt x="21020" y="9887"/>
                    <a:pt x="20983" y="9656"/>
                    <a:pt x="20945" y="9388"/>
                  </a:cubicBezTo>
                  <a:cubicBezTo>
                    <a:pt x="20945" y="9231"/>
                    <a:pt x="20908" y="9036"/>
                    <a:pt x="20908" y="8879"/>
                  </a:cubicBezTo>
                  <a:close/>
                  <a:moveTo>
                    <a:pt x="21104" y="10350"/>
                  </a:moveTo>
                  <a:cubicBezTo>
                    <a:pt x="21179" y="10461"/>
                    <a:pt x="21216" y="11044"/>
                    <a:pt x="21104" y="11238"/>
                  </a:cubicBezTo>
                  <a:cubicBezTo>
                    <a:pt x="21067" y="10924"/>
                    <a:pt x="21020" y="10618"/>
                    <a:pt x="21104" y="10350"/>
                  </a:cubicBezTo>
                  <a:close/>
                  <a:moveTo>
                    <a:pt x="21067" y="11617"/>
                  </a:moveTo>
                  <a:cubicBezTo>
                    <a:pt x="21141" y="11775"/>
                    <a:pt x="21141" y="11932"/>
                    <a:pt x="21104" y="12080"/>
                  </a:cubicBezTo>
                  <a:cubicBezTo>
                    <a:pt x="21104" y="12311"/>
                    <a:pt x="21067" y="12543"/>
                    <a:pt x="21020" y="12774"/>
                  </a:cubicBezTo>
                  <a:cubicBezTo>
                    <a:pt x="20983" y="12811"/>
                    <a:pt x="20983" y="12857"/>
                    <a:pt x="20983" y="12931"/>
                  </a:cubicBezTo>
                  <a:cubicBezTo>
                    <a:pt x="20908" y="13199"/>
                    <a:pt x="20871" y="13505"/>
                    <a:pt x="20833" y="13782"/>
                  </a:cubicBezTo>
                  <a:cubicBezTo>
                    <a:pt x="20787" y="13893"/>
                    <a:pt x="20712" y="13967"/>
                    <a:pt x="20712" y="14087"/>
                  </a:cubicBezTo>
                  <a:cubicBezTo>
                    <a:pt x="20600" y="14319"/>
                    <a:pt x="20516" y="14587"/>
                    <a:pt x="20441" y="14818"/>
                  </a:cubicBezTo>
                  <a:cubicBezTo>
                    <a:pt x="20282" y="15124"/>
                    <a:pt x="20133" y="15438"/>
                    <a:pt x="20012" y="15706"/>
                  </a:cubicBezTo>
                  <a:cubicBezTo>
                    <a:pt x="19937" y="15817"/>
                    <a:pt x="19853" y="15901"/>
                    <a:pt x="19816" y="15975"/>
                  </a:cubicBezTo>
                  <a:cubicBezTo>
                    <a:pt x="19741" y="16095"/>
                    <a:pt x="19703" y="16243"/>
                    <a:pt x="19619" y="16363"/>
                  </a:cubicBezTo>
                  <a:lnTo>
                    <a:pt x="19619" y="16400"/>
                  </a:lnTo>
                  <a:cubicBezTo>
                    <a:pt x="19507" y="16557"/>
                    <a:pt x="19386" y="16706"/>
                    <a:pt x="19274" y="16863"/>
                  </a:cubicBezTo>
                  <a:cubicBezTo>
                    <a:pt x="19237" y="16631"/>
                    <a:pt x="19349" y="16511"/>
                    <a:pt x="19470" y="16363"/>
                  </a:cubicBezTo>
                  <a:cubicBezTo>
                    <a:pt x="19666" y="16095"/>
                    <a:pt x="19816" y="15817"/>
                    <a:pt x="19937" y="15512"/>
                  </a:cubicBezTo>
                  <a:cubicBezTo>
                    <a:pt x="20012" y="15318"/>
                    <a:pt x="20133" y="15124"/>
                    <a:pt x="20245" y="14976"/>
                  </a:cubicBezTo>
                  <a:cubicBezTo>
                    <a:pt x="20245" y="14892"/>
                    <a:pt x="20282" y="14855"/>
                    <a:pt x="20320" y="14818"/>
                  </a:cubicBezTo>
                  <a:cubicBezTo>
                    <a:pt x="20404" y="14587"/>
                    <a:pt x="20516" y="14319"/>
                    <a:pt x="20600" y="14087"/>
                  </a:cubicBezTo>
                  <a:cubicBezTo>
                    <a:pt x="20675" y="13819"/>
                    <a:pt x="20712" y="13551"/>
                    <a:pt x="20749" y="13273"/>
                  </a:cubicBezTo>
                  <a:cubicBezTo>
                    <a:pt x="20787" y="13236"/>
                    <a:pt x="20787" y="13162"/>
                    <a:pt x="20787" y="13125"/>
                  </a:cubicBezTo>
                  <a:cubicBezTo>
                    <a:pt x="20833" y="12931"/>
                    <a:pt x="20871" y="12700"/>
                    <a:pt x="20908" y="12506"/>
                  </a:cubicBezTo>
                  <a:cubicBezTo>
                    <a:pt x="20983" y="12274"/>
                    <a:pt x="20983" y="12043"/>
                    <a:pt x="20983" y="11849"/>
                  </a:cubicBezTo>
                  <a:cubicBezTo>
                    <a:pt x="20983" y="11775"/>
                    <a:pt x="21020" y="11701"/>
                    <a:pt x="21067" y="11617"/>
                  </a:cubicBezTo>
                  <a:close/>
                  <a:moveTo>
                    <a:pt x="10527" y="0"/>
                  </a:moveTo>
                  <a:cubicBezTo>
                    <a:pt x="10340" y="0"/>
                    <a:pt x="10138" y="26"/>
                    <a:pt x="9972" y="52"/>
                  </a:cubicBezTo>
                  <a:cubicBezTo>
                    <a:pt x="9664" y="89"/>
                    <a:pt x="9393" y="135"/>
                    <a:pt x="9113" y="135"/>
                  </a:cubicBezTo>
                  <a:cubicBezTo>
                    <a:pt x="8964" y="135"/>
                    <a:pt x="8805" y="172"/>
                    <a:pt x="8646" y="172"/>
                  </a:cubicBezTo>
                  <a:cubicBezTo>
                    <a:pt x="8460" y="246"/>
                    <a:pt x="8264" y="283"/>
                    <a:pt x="8030" y="320"/>
                  </a:cubicBezTo>
                  <a:cubicBezTo>
                    <a:pt x="7871" y="367"/>
                    <a:pt x="7675" y="404"/>
                    <a:pt x="7526" y="441"/>
                  </a:cubicBezTo>
                  <a:cubicBezTo>
                    <a:pt x="7404" y="478"/>
                    <a:pt x="7292" y="552"/>
                    <a:pt x="7171" y="598"/>
                  </a:cubicBezTo>
                  <a:cubicBezTo>
                    <a:pt x="6667" y="783"/>
                    <a:pt x="6163" y="941"/>
                    <a:pt x="5696" y="1172"/>
                  </a:cubicBezTo>
                  <a:cubicBezTo>
                    <a:pt x="5378" y="1367"/>
                    <a:pt x="5107" y="1524"/>
                    <a:pt x="4799" y="1709"/>
                  </a:cubicBezTo>
                  <a:cubicBezTo>
                    <a:pt x="4603" y="1829"/>
                    <a:pt x="4370" y="1986"/>
                    <a:pt x="4174" y="2134"/>
                  </a:cubicBezTo>
                  <a:cubicBezTo>
                    <a:pt x="3940" y="2292"/>
                    <a:pt x="3744" y="2486"/>
                    <a:pt x="3557" y="2634"/>
                  </a:cubicBezTo>
                  <a:cubicBezTo>
                    <a:pt x="3399" y="2791"/>
                    <a:pt x="3240" y="2948"/>
                    <a:pt x="3090" y="3096"/>
                  </a:cubicBezTo>
                  <a:cubicBezTo>
                    <a:pt x="2857" y="3291"/>
                    <a:pt x="2736" y="3605"/>
                    <a:pt x="2464" y="3753"/>
                  </a:cubicBezTo>
                  <a:cubicBezTo>
                    <a:pt x="2389" y="3790"/>
                    <a:pt x="2343" y="3874"/>
                    <a:pt x="2305" y="3948"/>
                  </a:cubicBezTo>
                  <a:cubicBezTo>
                    <a:pt x="2156" y="4142"/>
                    <a:pt x="1997" y="4373"/>
                    <a:pt x="1876" y="4567"/>
                  </a:cubicBezTo>
                  <a:cubicBezTo>
                    <a:pt x="1726" y="4799"/>
                    <a:pt x="1568" y="5067"/>
                    <a:pt x="1409" y="5298"/>
                  </a:cubicBezTo>
                  <a:cubicBezTo>
                    <a:pt x="1372" y="5409"/>
                    <a:pt x="1334" y="5493"/>
                    <a:pt x="1260" y="5567"/>
                  </a:cubicBezTo>
                  <a:cubicBezTo>
                    <a:pt x="989" y="5918"/>
                    <a:pt x="867" y="6334"/>
                    <a:pt x="709" y="6723"/>
                  </a:cubicBezTo>
                  <a:cubicBezTo>
                    <a:pt x="597" y="6917"/>
                    <a:pt x="559" y="7185"/>
                    <a:pt x="475" y="7417"/>
                  </a:cubicBezTo>
                  <a:cubicBezTo>
                    <a:pt x="401" y="7685"/>
                    <a:pt x="326" y="7916"/>
                    <a:pt x="242" y="8185"/>
                  </a:cubicBezTo>
                  <a:cubicBezTo>
                    <a:pt x="130" y="8731"/>
                    <a:pt x="55" y="9268"/>
                    <a:pt x="8" y="9850"/>
                  </a:cubicBezTo>
                  <a:cubicBezTo>
                    <a:pt x="8" y="10350"/>
                    <a:pt x="-29" y="10887"/>
                    <a:pt x="55" y="11386"/>
                  </a:cubicBezTo>
                  <a:cubicBezTo>
                    <a:pt x="92" y="11580"/>
                    <a:pt x="130" y="11775"/>
                    <a:pt x="167" y="11969"/>
                  </a:cubicBezTo>
                  <a:cubicBezTo>
                    <a:pt x="204" y="12163"/>
                    <a:pt x="204" y="12348"/>
                    <a:pt x="288" y="12506"/>
                  </a:cubicBezTo>
                  <a:cubicBezTo>
                    <a:pt x="288" y="12580"/>
                    <a:pt x="288" y="12700"/>
                    <a:pt x="401" y="12700"/>
                  </a:cubicBezTo>
                  <a:cubicBezTo>
                    <a:pt x="401" y="12580"/>
                    <a:pt x="438" y="12469"/>
                    <a:pt x="438" y="12348"/>
                  </a:cubicBezTo>
                  <a:cubicBezTo>
                    <a:pt x="401" y="12237"/>
                    <a:pt x="363" y="12080"/>
                    <a:pt x="363" y="11969"/>
                  </a:cubicBezTo>
                  <a:cubicBezTo>
                    <a:pt x="326" y="11775"/>
                    <a:pt x="288" y="11580"/>
                    <a:pt x="288" y="11386"/>
                  </a:cubicBezTo>
                  <a:cubicBezTo>
                    <a:pt x="242" y="11155"/>
                    <a:pt x="288" y="10887"/>
                    <a:pt x="288" y="10618"/>
                  </a:cubicBezTo>
                  <a:lnTo>
                    <a:pt x="288" y="9961"/>
                  </a:lnTo>
                  <a:cubicBezTo>
                    <a:pt x="288" y="9767"/>
                    <a:pt x="288" y="9573"/>
                    <a:pt x="326" y="9388"/>
                  </a:cubicBezTo>
                  <a:cubicBezTo>
                    <a:pt x="326" y="9231"/>
                    <a:pt x="363" y="9110"/>
                    <a:pt x="363" y="8962"/>
                  </a:cubicBezTo>
                  <a:cubicBezTo>
                    <a:pt x="475" y="8610"/>
                    <a:pt x="597" y="8231"/>
                    <a:pt x="671" y="7879"/>
                  </a:cubicBezTo>
                  <a:cubicBezTo>
                    <a:pt x="755" y="7491"/>
                    <a:pt x="867" y="7148"/>
                    <a:pt x="1026" y="6797"/>
                  </a:cubicBezTo>
                  <a:cubicBezTo>
                    <a:pt x="1176" y="6455"/>
                    <a:pt x="1334" y="6066"/>
                    <a:pt x="1530" y="5724"/>
                  </a:cubicBezTo>
                  <a:cubicBezTo>
                    <a:pt x="1801" y="5261"/>
                    <a:pt x="2072" y="4836"/>
                    <a:pt x="2389" y="4410"/>
                  </a:cubicBezTo>
                  <a:cubicBezTo>
                    <a:pt x="2464" y="4253"/>
                    <a:pt x="2577" y="4142"/>
                    <a:pt x="2698" y="4022"/>
                  </a:cubicBezTo>
                  <a:cubicBezTo>
                    <a:pt x="2932" y="3790"/>
                    <a:pt x="3165" y="3559"/>
                    <a:pt x="3361" y="3328"/>
                  </a:cubicBezTo>
                  <a:cubicBezTo>
                    <a:pt x="3557" y="3143"/>
                    <a:pt x="3669" y="2948"/>
                    <a:pt x="3903" y="2828"/>
                  </a:cubicBezTo>
                  <a:cubicBezTo>
                    <a:pt x="4099" y="2717"/>
                    <a:pt x="4295" y="2560"/>
                    <a:pt x="4407" y="2403"/>
                  </a:cubicBezTo>
                  <a:cubicBezTo>
                    <a:pt x="4566" y="2255"/>
                    <a:pt x="4762" y="2134"/>
                    <a:pt x="4958" y="2023"/>
                  </a:cubicBezTo>
                  <a:cubicBezTo>
                    <a:pt x="5070" y="1986"/>
                    <a:pt x="5145" y="1940"/>
                    <a:pt x="5229" y="1866"/>
                  </a:cubicBezTo>
                  <a:cubicBezTo>
                    <a:pt x="5574" y="1635"/>
                    <a:pt x="5929" y="1478"/>
                    <a:pt x="6312" y="1293"/>
                  </a:cubicBezTo>
                  <a:cubicBezTo>
                    <a:pt x="6471" y="1209"/>
                    <a:pt x="6667" y="1172"/>
                    <a:pt x="6863" y="1098"/>
                  </a:cubicBezTo>
                  <a:cubicBezTo>
                    <a:pt x="7012" y="1061"/>
                    <a:pt x="7208" y="1015"/>
                    <a:pt x="7367" y="941"/>
                  </a:cubicBezTo>
                  <a:cubicBezTo>
                    <a:pt x="7479" y="867"/>
                    <a:pt x="7563" y="783"/>
                    <a:pt x="7675" y="783"/>
                  </a:cubicBezTo>
                  <a:cubicBezTo>
                    <a:pt x="7946" y="746"/>
                    <a:pt x="8179" y="709"/>
                    <a:pt x="8460" y="635"/>
                  </a:cubicBezTo>
                  <a:cubicBezTo>
                    <a:pt x="8693" y="552"/>
                    <a:pt x="8926" y="552"/>
                    <a:pt x="9113" y="515"/>
                  </a:cubicBezTo>
                  <a:cubicBezTo>
                    <a:pt x="9219" y="482"/>
                    <a:pt x="9316" y="463"/>
                    <a:pt x="9413" y="463"/>
                  </a:cubicBezTo>
                  <a:cubicBezTo>
                    <a:pt x="9531" y="463"/>
                    <a:pt x="9648" y="491"/>
                    <a:pt x="9776" y="552"/>
                  </a:cubicBezTo>
                  <a:cubicBezTo>
                    <a:pt x="9702" y="552"/>
                    <a:pt x="9627" y="598"/>
                    <a:pt x="9543" y="598"/>
                  </a:cubicBezTo>
                  <a:cubicBezTo>
                    <a:pt x="9393" y="598"/>
                    <a:pt x="9235" y="598"/>
                    <a:pt x="9039" y="635"/>
                  </a:cubicBezTo>
                  <a:cubicBezTo>
                    <a:pt x="8805" y="635"/>
                    <a:pt x="8572" y="709"/>
                    <a:pt x="8338" y="783"/>
                  </a:cubicBezTo>
                  <a:cubicBezTo>
                    <a:pt x="7993" y="867"/>
                    <a:pt x="7675" y="941"/>
                    <a:pt x="7330" y="1015"/>
                  </a:cubicBezTo>
                  <a:cubicBezTo>
                    <a:pt x="7171" y="1061"/>
                    <a:pt x="7012" y="1172"/>
                    <a:pt x="6863" y="1209"/>
                  </a:cubicBezTo>
                  <a:cubicBezTo>
                    <a:pt x="6779" y="1246"/>
                    <a:pt x="6667" y="1293"/>
                    <a:pt x="6592" y="1330"/>
                  </a:cubicBezTo>
                  <a:cubicBezTo>
                    <a:pt x="6471" y="1367"/>
                    <a:pt x="6396" y="1404"/>
                    <a:pt x="6312" y="1441"/>
                  </a:cubicBezTo>
                  <a:cubicBezTo>
                    <a:pt x="5892" y="1635"/>
                    <a:pt x="5500" y="1792"/>
                    <a:pt x="5145" y="2097"/>
                  </a:cubicBezTo>
                  <a:cubicBezTo>
                    <a:pt x="5107" y="2134"/>
                    <a:pt x="5033" y="2134"/>
                    <a:pt x="4958" y="2171"/>
                  </a:cubicBezTo>
                  <a:cubicBezTo>
                    <a:pt x="4874" y="2255"/>
                    <a:pt x="4762" y="2292"/>
                    <a:pt x="4678" y="2329"/>
                  </a:cubicBezTo>
                  <a:cubicBezTo>
                    <a:pt x="4444" y="2523"/>
                    <a:pt x="4174" y="2754"/>
                    <a:pt x="3940" y="2948"/>
                  </a:cubicBezTo>
                  <a:cubicBezTo>
                    <a:pt x="3865" y="3022"/>
                    <a:pt x="3744" y="3059"/>
                    <a:pt x="3669" y="3180"/>
                  </a:cubicBezTo>
                  <a:cubicBezTo>
                    <a:pt x="3473" y="3448"/>
                    <a:pt x="3202" y="3642"/>
                    <a:pt x="2969" y="3911"/>
                  </a:cubicBezTo>
                  <a:cubicBezTo>
                    <a:pt x="2857" y="4022"/>
                    <a:pt x="2736" y="4142"/>
                    <a:pt x="2661" y="4299"/>
                  </a:cubicBezTo>
                  <a:cubicBezTo>
                    <a:pt x="2427" y="4604"/>
                    <a:pt x="2193" y="4910"/>
                    <a:pt x="1997" y="5224"/>
                  </a:cubicBezTo>
                  <a:cubicBezTo>
                    <a:pt x="1839" y="5530"/>
                    <a:pt x="1689" y="5835"/>
                    <a:pt x="1493" y="6103"/>
                  </a:cubicBezTo>
                  <a:cubicBezTo>
                    <a:pt x="1176" y="6612"/>
                    <a:pt x="1026" y="7148"/>
                    <a:pt x="867" y="7685"/>
                  </a:cubicBezTo>
                  <a:cubicBezTo>
                    <a:pt x="755" y="8037"/>
                    <a:pt x="709" y="8379"/>
                    <a:pt x="597" y="8731"/>
                  </a:cubicBezTo>
                  <a:cubicBezTo>
                    <a:pt x="559" y="8999"/>
                    <a:pt x="522" y="9268"/>
                    <a:pt x="475" y="9536"/>
                  </a:cubicBezTo>
                  <a:cubicBezTo>
                    <a:pt x="475" y="9850"/>
                    <a:pt x="438" y="10156"/>
                    <a:pt x="438" y="10461"/>
                  </a:cubicBezTo>
                  <a:cubicBezTo>
                    <a:pt x="438" y="10813"/>
                    <a:pt x="475" y="11192"/>
                    <a:pt x="475" y="11543"/>
                  </a:cubicBezTo>
                  <a:cubicBezTo>
                    <a:pt x="475" y="11580"/>
                    <a:pt x="475" y="11580"/>
                    <a:pt x="522" y="11617"/>
                  </a:cubicBezTo>
                  <a:cubicBezTo>
                    <a:pt x="597" y="11849"/>
                    <a:pt x="634" y="12080"/>
                    <a:pt x="634" y="12311"/>
                  </a:cubicBezTo>
                  <a:cubicBezTo>
                    <a:pt x="671" y="12348"/>
                    <a:pt x="671" y="12431"/>
                    <a:pt x="709" y="12469"/>
                  </a:cubicBezTo>
                  <a:lnTo>
                    <a:pt x="755" y="12469"/>
                  </a:lnTo>
                  <a:cubicBezTo>
                    <a:pt x="597" y="11312"/>
                    <a:pt x="597" y="10156"/>
                    <a:pt x="793" y="8999"/>
                  </a:cubicBezTo>
                  <a:cubicBezTo>
                    <a:pt x="793" y="8925"/>
                    <a:pt x="830" y="8842"/>
                    <a:pt x="867" y="8768"/>
                  </a:cubicBezTo>
                  <a:cubicBezTo>
                    <a:pt x="905" y="8573"/>
                    <a:pt x="942" y="8379"/>
                    <a:pt x="989" y="8185"/>
                  </a:cubicBezTo>
                  <a:cubicBezTo>
                    <a:pt x="1064" y="7768"/>
                    <a:pt x="1176" y="7343"/>
                    <a:pt x="1409" y="6954"/>
                  </a:cubicBezTo>
                  <a:cubicBezTo>
                    <a:pt x="1409" y="6954"/>
                    <a:pt x="1409" y="6917"/>
                    <a:pt x="1456" y="6917"/>
                  </a:cubicBezTo>
                  <a:cubicBezTo>
                    <a:pt x="1456" y="6723"/>
                    <a:pt x="1568" y="6529"/>
                    <a:pt x="1642" y="6381"/>
                  </a:cubicBezTo>
                  <a:cubicBezTo>
                    <a:pt x="1801" y="6066"/>
                    <a:pt x="1997" y="5798"/>
                    <a:pt x="2156" y="5493"/>
                  </a:cubicBezTo>
                  <a:cubicBezTo>
                    <a:pt x="2305" y="5261"/>
                    <a:pt x="2464" y="5030"/>
                    <a:pt x="2624" y="4836"/>
                  </a:cubicBezTo>
                  <a:cubicBezTo>
                    <a:pt x="2810" y="4567"/>
                    <a:pt x="2969" y="4336"/>
                    <a:pt x="3202" y="4142"/>
                  </a:cubicBezTo>
                  <a:cubicBezTo>
                    <a:pt x="3436" y="3985"/>
                    <a:pt x="3595" y="3716"/>
                    <a:pt x="3744" y="3522"/>
                  </a:cubicBezTo>
                  <a:cubicBezTo>
                    <a:pt x="3865" y="3411"/>
                    <a:pt x="3978" y="3217"/>
                    <a:pt x="4174" y="3180"/>
                  </a:cubicBezTo>
                  <a:cubicBezTo>
                    <a:pt x="4258" y="3143"/>
                    <a:pt x="4258" y="3096"/>
                    <a:pt x="4295" y="3059"/>
                  </a:cubicBezTo>
                  <a:cubicBezTo>
                    <a:pt x="4528" y="2911"/>
                    <a:pt x="4678" y="2717"/>
                    <a:pt x="4911" y="2560"/>
                  </a:cubicBezTo>
                  <a:cubicBezTo>
                    <a:pt x="5145" y="2449"/>
                    <a:pt x="5341" y="2329"/>
                    <a:pt x="5574" y="2171"/>
                  </a:cubicBezTo>
                  <a:cubicBezTo>
                    <a:pt x="5808" y="2023"/>
                    <a:pt x="6078" y="1903"/>
                    <a:pt x="6359" y="1792"/>
                  </a:cubicBezTo>
                  <a:cubicBezTo>
                    <a:pt x="6508" y="1672"/>
                    <a:pt x="6667" y="1561"/>
                    <a:pt x="6863" y="1561"/>
                  </a:cubicBezTo>
                  <a:cubicBezTo>
                    <a:pt x="7059" y="1524"/>
                    <a:pt x="7246" y="1441"/>
                    <a:pt x="7404" y="1367"/>
                  </a:cubicBezTo>
                  <a:cubicBezTo>
                    <a:pt x="7526" y="1330"/>
                    <a:pt x="7601" y="1293"/>
                    <a:pt x="7675" y="1246"/>
                  </a:cubicBezTo>
                  <a:cubicBezTo>
                    <a:pt x="8030" y="1172"/>
                    <a:pt x="8376" y="1098"/>
                    <a:pt x="8693" y="1015"/>
                  </a:cubicBezTo>
                  <a:cubicBezTo>
                    <a:pt x="8880" y="941"/>
                    <a:pt x="9076" y="1015"/>
                    <a:pt x="9272" y="904"/>
                  </a:cubicBezTo>
                  <a:lnTo>
                    <a:pt x="9347" y="904"/>
                  </a:lnTo>
                  <a:cubicBezTo>
                    <a:pt x="9426" y="922"/>
                    <a:pt x="9505" y="932"/>
                    <a:pt x="9589" y="932"/>
                  </a:cubicBezTo>
                  <a:cubicBezTo>
                    <a:pt x="9673" y="932"/>
                    <a:pt x="9762" y="922"/>
                    <a:pt x="9860" y="904"/>
                  </a:cubicBezTo>
                  <a:cubicBezTo>
                    <a:pt x="10010" y="867"/>
                    <a:pt x="10168" y="867"/>
                    <a:pt x="10327" y="867"/>
                  </a:cubicBezTo>
                  <a:cubicBezTo>
                    <a:pt x="10402" y="867"/>
                    <a:pt x="10477" y="904"/>
                    <a:pt x="10515" y="904"/>
                  </a:cubicBezTo>
                  <a:cubicBezTo>
                    <a:pt x="10679" y="878"/>
                    <a:pt x="10826" y="851"/>
                    <a:pt x="10980" y="851"/>
                  </a:cubicBezTo>
                  <a:cubicBezTo>
                    <a:pt x="11043" y="851"/>
                    <a:pt x="11109" y="856"/>
                    <a:pt x="11178" y="867"/>
                  </a:cubicBezTo>
                  <a:cubicBezTo>
                    <a:pt x="11607" y="867"/>
                    <a:pt x="12037" y="978"/>
                    <a:pt x="12466" y="1015"/>
                  </a:cubicBezTo>
                  <a:cubicBezTo>
                    <a:pt x="12578" y="1015"/>
                    <a:pt x="12700" y="1061"/>
                    <a:pt x="12812" y="1098"/>
                  </a:cubicBezTo>
                  <a:cubicBezTo>
                    <a:pt x="13008" y="1135"/>
                    <a:pt x="13166" y="1135"/>
                    <a:pt x="13363" y="1172"/>
                  </a:cubicBezTo>
                  <a:cubicBezTo>
                    <a:pt x="13400" y="1172"/>
                    <a:pt x="13437" y="1209"/>
                    <a:pt x="13475" y="1209"/>
                  </a:cubicBezTo>
                  <a:cubicBezTo>
                    <a:pt x="13671" y="1293"/>
                    <a:pt x="13829" y="1404"/>
                    <a:pt x="13979" y="1441"/>
                  </a:cubicBezTo>
                  <a:cubicBezTo>
                    <a:pt x="14296" y="1524"/>
                    <a:pt x="14567" y="1672"/>
                    <a:pt x="14838" y="1792"/>
                  </a:cubicBezTo>
                  <a:cubicBezTo>
                    <a:pt x="14875" y="1829"/>
                    <a:pt x="14950" y="1866"/>
                    <a:pt x="15034" y="1866"/>
                  </a:cubicBezTo>
                  <a:cubicBezTo>
                    <a:pt x="15109" y="1903"/>
                    <a:pt x="15230" y="1903"/>
                    <a:pt x="15305" y="1986"/>
                  </a:cubicBezTo>
                  <a:cubicBezTo>
                    <a:pt x="15464" y="2134"/>
                    <a:pt x="15650" y="2171"/>
                    <a:pt x="15846" y="2255"/>
                  </a:cubicBezTo>
                  <a:cubicBezTo>
                    <a:pt x="15930" y="2292"/>
                    <a:pt x="16005" y="2366"/>
                    <a:pt x="16042" y="2403"/>
                  </a:cubicBezTo>
                  <a:cubicBezTo>
                    <a:pt x="16239" y="2523"/>
                    <a:pt x="16397" y="2634"/>
                    <a:pt x="16547" y="2754"/>
                  </a:cubicBezTo>
                  <a:cubicBezTo>
                    <a:pt x="16668" y="2828"/>
                    <a:pt x="16743" y="2911"/>
                    <a:pt x="16817" y="2985"/>
                  </a:cubicBezTo>
                  <a:cubicBezTo>
                    <a:pt x="16976" y="3096"/>
                    <a:pt x="17098" y="3254"/>
                    <a:pt x="17247" y="3328"/>
                  </a:cubicBezTo>
                  <a:cubicBezTo>
                    <a:pt x="17480" y="3485"/>
                    <a:pt x="17639" y="3679"/>
                    <a:pt x="17798" y="3911"/>
                  </a:cubicBezTo>
                  <a:cubicBezTo>
                    <a:pt x="17985" y="3948"/>
                    <a:pt x="18106" y="4105"/>
                    <a:pt x="18218" y="4216"/>
                  </a:cubicBezTo>
                  <a:cubicBezTo>
                    <a:pt x="18340" y="4410"/>
                    <a:pt x="18499" y="4604"/>
                    <a:pt x="18648" y="4799"/>
                  </a:cubicBezTo>
                  <a:cubicBezTo>
                    <a:pt x="18770" y="4947"/>
                    <a:pt x="18882" y="5104"/>
                    <a:pt x="19040" y="5261"/>
                  </a:cubicBezTo>
                  <a:cubicBezTo>
                    <a:pt x="19199" y="5456"/>
                    <a:pt x="19274" y="5687"/>
                    <a:pt x="19386" y="5918"/>
                  </a:cubicBezTo>
                  <a:cubicBezTo>
                    <a:pt x="19433" y="5992"/>
                    <a:pt x="19470" y="6103"/>
                    <a:pt x="19507" y="6186"/>
                  </a:cubicBezTo>
                  <a:cubicBezTo>
                    <a:pt x="19741" y="6492"/>
                    <a:pt x="19900" y="6843"/>
                    <a:pt x="20012" y="7222"/>
                  </a:cubicBezTo>
                  <a:cubicBezTo>
                    <a:pt x="20086" y="7417"/>
                    <a:pt x="20170" y="7611"/>
                    <a:pt x="20245" y="7805"/>
                  </a:cubicBezTo>
                  <a:cubicBezTo>
                    <a:pt x="20366" y="8185"/>
                    <a:pt x="20516" y="8536"/>
                    <a:pt x="20553" y="8962"/>
                  </a:cubicBezTo>
                  <a:cubicBezTo>
                    <a:pt x="20553" y="9268"/>
                    <a:pt x="20675" y="9619"/>
                    <a:pt x="20712" y="9924"/>
                  </a:cubicBezTo>
                  <a:lnTo>
                    <a:pt x="20712" y="10350"/>
                  </a:lnTo>
                  <a:cubicBezTo>
                    <a:pt x="20749" y="10424"/>
                    <a:pt x="20749" y="10498"/>
                    <a:pt x="20749" y="10618"/>
                  </a:cubicBezTo>
                  <a:cubicBezTo>
                    <a:pt x="20749" y="10776"/>
                    <a:pt x="20749" y="10924"/>
                    <a:pt x="20787" y="11118"/>
                  </a:cubicBezTo>
                  <a:cubicBezTo>
                    <a:pt x="20787" y="11118"/>
                    <a:pt x="20787" y="11192"/>
                    <a:pt x="20749" y="11192"/>
                  </a:cubicBezTo>
                  <a:cubicBezTo>
                    <a:pt x="20675" y="11275"/>
                    <a:pt x="20675" y="11349"/>
                    <a:pt x="20712" y="11469"/>
                  </a:cubicBezTo>
                  <a:cubicBezTo>
                    <a:pt x="20712" y="11886"/>
                    <a:pt x="20637" y="12348"/>
                    <a:pt x="20553" y="12774"/>
                  </a:cubicBezTo>
                  <a:cubicBezTo>
                    <a:pt x="20553" y="12931"/>
                    <a:pt x="20441" y="13088"/>
                    <a:pt x="20478" y="13236"/>
                  </a:cubicBezTo>
                  <a:cubicBezTo>
                    <a:pt x="20478" y="13588"/>
                    <a:pt x="20320" y="13856"/>
                    <a:pt x="20245" y="14161"/>
                  </a:cubicBezTo>
                  <a:cubicBezTo>
                    <a:pt x="20170" y="14356"/>
                    <a:pt x="20049" y="14550"/>
                    <a:pt x="20049" y="14744"/>
                  </a:cubicBezTo>
                  <a:cubicBezTo>
                    <a:pt x="19974" y="14818"/>
                    <a:pt x="19937" y="14855"/>
                    <a:pt x="19900" y="14892"/>
                  </a:cubicBezTo>
                  <a:cubicBezTo>
                    <a:pt x="19816" y="15050"/>
                    <a:pt x="19778" y="15207"/>
                    <a:pt x="19703" y="15318"/>
                  </a:cubicBezTo>
                  <a:cubicBezTo>
                    <a:pt x="19666" y="15438"/>
                    <a:pt x="19619" y="15549"/>
                    <a:pt x="19545" y="15669"/>
                  </a:cubicBezTo>
                  <a:cubicBezTo>
                    <a:pt x="19349" y="15938"/>
                    <a:pt x="19153" y="16206"/>
                    <a:pt x="19003" y="16511"/>
                  </a:cubicBezTo>
                  <a:cubicBezTo>
                    <a:pt x="18882" y="16743"/>
                    <a:pt x="18686" y="16974"/>
                    <a:pt x="18499" y="17169"/>
                  </a:cubicBezTo>
                  <a:cubicBezTo>
                    <a:pt x="18452" y="17206"/>
                    <a:pt x="18415" y="17252"/>
                    <a:pt x="18415" y="17289"/>
                  </a:cubicBezTo>
                  <a:cubicBezTo>
                    <a:pt x="18218" y="17631"/>
                    <a:pt x="17873" y="17863"/>
                    <a:pt x="17602" y="18177"/>
                  </a:cubicBezTo>
                  <a:cubicBezTo>
                    <a:pt x="17518" y="18251"/>
                    <a:pt x="17443" y="18325"/>
                    <a:pt x="17368" y="18408"/>
                  </a:cubicBezTo>
                  <a:cubicBezTo>
                    <a:pt x="17247" y="18482"/>
                    <a:pt x="17135" y="18556"/>
                    <a:pt x="17051" y="18677"/>
                  </a:cubicBezTo>
                  <a:cubicBezTo>
                    <a:pt x="16976" y="18751"/>
                    <a:pt x="16939" y="18788"/>
                    <a:pt x="16864" y="18825"/>
                  </a:cubicBezTo>
                  <a:cubicBezTo>
                    <a:pt x="16584" y="19019"/>
                    <a:pt x="16313" y="19176"/>
                    <a:pt x="16080" y="19333"/>
                  </a:cubicBezTo>
                  <a:cubicBezTo>
                    <a:pt x="15884" y="19444"/>
                    <a:pt x="15734" y="19565"/>
                    <a:pt x="15538" y="19676"/>
                  </a:cubicBezTo>
                  <a:cubicBezTo>
                    <a:pt x="15267" y="19833"/>
                    <a:pt x="14950" y="19944"/>
                    <a:pt x="14679" y="20101"/>
                  </a:cubicBezTo>
                  <a:cubicBezTo>
                    <a:pt x="14604" y="20101"/>
                    <a:pt x="14567" y="20138"/>
                    <a:pt x="14483" y="20138"/>
                  </a:cubicBezTo>
                  <a:cubicBezTo>
                    <a:pt x="14296" y="20212"/>
                    <a:pt x="14100" y="20296"/>
                    <a:pt x="13904" y="20370"/>
                  </a:cubicBezTo>
                  <a:cubicBezTo>
                    <a:pt x="13783" y="20407"/>
                    <a:pt x="13633" y="20444"/>
                    <a:pt x="13512" y="20490"/>
                  </a:cubicBezTo>
                  <a:cubicBezTo>
                    <a:pt x="13437" y="20527"/>
                    <a:pt x="13316" y="20527"/>
                    <a:pt x="13241" y="20564"/>
                  </a:cubicBezTo>
                  <a:cubicBezTo>
                    <a:pt x="13005" y="20629"/>
                    <a:pt x="12798" y="20728"/>
                    <a:pt x="12543" y="20728"/>
                  </a:cubicBezTo>
                  <a:cubicBezTo>
                    <a:pt x="12506" y="20728"/>
                    <a:pt x="12468" y="20726"/>
                    <a:pt x="12429" y="20721"/>
                  </a:cubicBezTo>
                  <a:cubicBezTo>
                    <a:pt x="12382" y="20721"/>
                    <a:pt x="12345" y="20758"/>
                    <a:pt x="12307" y="20758"/>
                  </a:cubicBezTo>
                  <a:cubicBezTo>
                    <a:pt x="12074" y="20795"/>
                    <a:pt x="11878" y="20832"/>
                    <a:pt x="11644" y="20832"/>
                  </a:cubicBezTo>
                  <a:cubicBezTo>
                    <a:pt x="11439" y="20832"/>
                    <a:pt x="11234" y="20886"/>
                    <a:pt x="11025" y="20886"/>
                  </a:cubicBezTo>
                  <a:cubicBezTo>
                    <a:pt x="10921" y="20886"/>
                    <a:pt x="10816" y="20872"/>
                    <a:pt x="10711" y="20832"/>
                  </a:cubicBezTo>
                  <a:lnTo>
                    <a:pt x="10636" y="20832"/>
                  </a:lnTo>
                  <a:cubicBezTo>
                    <a:pt x="10444" y="20859"/>
                    <a:pt x="10252" y="20884"/>
                    <a:pt x="10074" y="20884"/>
                  </a:cubicBezTo>
                  <a:cubicBezTo>
                    <a:pt x="10000" y="20884"/>
                    <a:pt x="9929" y="20880"/>
                    <a:pt x="9860" y="20869"/>
                  </a:cubicBezTo>
                  <a:cubicBezTo>
                    <a:pt x="9580" y="20869"/>
                    <a:pt x="9309" y="20795"/>
                    <a:pt x="9039" y="20758"/>
                  </a:cubicBezTo>
                  <a:cubicBezTo>
                    <a:pt x="8842" y="20721"/>
                    <a:pt x="8609" y="20675"/>
                    <a:pt x="8376" y="20601"/>
                  </a:cubicBezTo>
                  <a:cubicBezTo>
                    <a:pt x="8264" y="20527"/>
                    <a:pt x="8105" y="20564"/>
                    <a:pt x="7993" y="20527"/>
                  </a:cubicBezTo>
                  <a:cubicBezTo>
                    <a:pt x="7601" y="20370"/>
                    <a:pt x="7134" y="20259"/>
                    <a:pt x="6741" y="20064"/>
                  </a:cubicBezTo>
                  <a:cubicBezTo>
                    <a:pt x="6396" y="19907"/>
                    <a:pt x="6041" y="19796"/>
                    <a:pt x="5733" y="19519"/>
                  </a:cubicBezTo>
                  <a:cubicBezTo>
                    <a:pt x="5658" y="19481"/>
                    <a:pt x="5612" y="19444"/>
                    <a:pt x="5537" y="19407"/>
                  </a:cubicBezTo>
                  <a:cubicBezTo>
                    <a:pt x="5303" y="19333"/>
                    <a:pt x="5070" y="19176"/>
                    <a:pt x="4874" y="19019"/>
                  </a:cubicBezTo>
                  <a:cubicBezTo>
                    <a:pt x="4799" y="18908"/>
                    <a:pt x="4678" y="18825"/>
                    <a:pt x="4566" y="18751"/>
                  </a:cubicBezTo>
                  <a:cubicBezTo>
                    <a:pt x="4444" y="18677"/>
                    <a:pt x="4332" y="18593"/>
                    <a:pt x="4258" y="18519"/>
                  </a:cubicBezTo>
                  <a:cubicBezTo>
                    <a:pt x="4136" y="18445"/>
                    <a:pt x="4062" y="18325"/>
                    <a:pt x="3940" y="18251"/>
                  </a:cubicBezTo>
                  <a:cubicBezTo>
                    <a:pt x="3940" y="18325"/>
                    <a:pt x="3940" y="18362"/>
                    <a:pt x="3978" y="18408"/>
                  </a:cubicBezTo>
                  <a:cubicBezTo>
                    <a:pt x="4174" y="18556"/>
                    <a:pt x="4295" y="18751"/>
                    <a:pt x="4491" y="18825"/>
                  </a:cubicBezTo>
                  <a:cubicBezTo>
                    <a:pt x="4566" y="18871"/>
                    <a:pt x="4640" y="18945"/>
                    <a:pt x="4678" y="19019"/>
                  </a:cubicBezTo>
                  <a:cubicBezTo>
                    <a:pt x="4762" y="19056"/>
                    <a:pt x="4799" y="19139"/>
                    <a:pt x="4837" y="19176"/>
                  </a:cubicBezTo>
                  <a:cubicBezTo>
                    <a:pt x="5145" y="19370"/>
                    <a:pt x="5462" y="19565"/>
                    <a:pt x="5770" y="19796"/>
                  </a:cubicBezTo>
                  <a:cubicBezTo>
                    <a:pt x="5892" y="19870"/>
                    <a:pt x="6004" y="19944"/>
                    <a:pt x="6163" y="19981"/>
                  </a:cubicBezTo>
                  <a:cubicBezTo>
                    <a:pt x="6275" y="20027"/>
                    <a:pt x="6396" y="20138"/>
                    <a:pt x="6508" y="20175"/>
                  </a:cubicBezTo>
                  <a:cubicBezTo>
                    <a:pt x="6863" y="20333"/>
                    <a:pt x="7208" y="20444"/>
                    <a:pt x="7563" y="20601"/>
                  </a:cubicBezTo>
                  <a:cubicBezTo>
                    <a:pt x="7638" y="20638"/>
                    <a:pt x="7759" y="20675"/>
                    <a:pt x="7834" y="20721"/>
                  </a:cubicBezTo>
                  <a:cubicBezTo>
                    <a:pt x="7993" y="20758"/>
                    <a:pt x="8179" y="20758"/>
                    <a:pt x="8338" y="20832"/>
                  </a:cubicBezTo>
                  <a:cubicBezTo>
                    <a:pt x="8693" y="20906"/>
                    <a:pt x="9001" y="20989"/>
                    <a:pt x="9347" y="21026"/>
                  </a:cubicBezTo>
                  <a:cubicBezTo>
                    <a:pt x="9702" y="21100"/>
                    <a:pt x="10094" y="21100"/>
                    <a:pt x="10477" y="21137"/>
                  </a:cubicBezTo>
                  <a:lnTo>
                    <a:pt x="11103" y="21137"/>
                  </a:lnTo>
                  <a:cubicBezTo>
                    <a:pt x="11411" y="21137"/>
                    <a:pt x="11728" y="21100"/>
                    <a:pt x="12037" y="21063"/>
                  </a:cubicBezTo>
                  <a:cubicBezTo>
                    <a:pt x="12111" y="21063"/>
                    <a:pt x="12149" y="21026"/>
                    <a:pt x="12233" y="21026"/>
                  </a:cubicBezTo>
                  <a:cubicBezTo>
                    <a:pt x="12429" y="20989"/>
                    <a:pt x="12616" y="20989"/>
                    <a:pt x="12812" y="20952"/>
                  </a:cubicBezTo>
                  <a:cubicBezTo>
                    <a:pt x="13008" y="20906"/>
                    <a:pt x="13204" y="20832"/>
                    <a:pt x="13400" y="20758"/>
                  </a:cubicBezTo>
                  <a:cubicBezTo>
                    <a:pt x="13512" y="20758"/>
                    <a:pt x="13633" y="20758"/>
                    <a:pt x="13745" y="20721"/>
                  </a:cubicBezTo>
                  <a:cubicBezTo>
                    <a:pt x="14016" y="20638"/>
                    <a:pt x="14250" y="20527"/>
                    <a:pt x="14530" y="20444"/>
                  </a:cubicBezTo>
                  <a:cubicBezTo>
                    <a:pt x="14801" y="20333"/>
                    <a:pt x="15071" y="20212"/>
                    <a:pt x="15305" y="20101"/>
                  </a:cubicBezTo>
                  <a:cubicBezTo>
                    <a:pt x="15697" y="19944"/>
                    <a:pt x="16005" y="19639"/>
                    <a:pt x="16397" y="19444"/>
                  </a:cubicBezTo>
                  <a:cubicBezTo>
                    <a:pt x="16435" y="19444"/>
                    <a:pt x="16509" y="19407"/>
                    <a:pt x="16547" y="19370"/>
                  </a:cubicBezTo>
                  <a:cubicBezTo>
                    <a:pt x="16743" y="19250"/>
                    <a:pt x="16976" y="19102"/>
                    <a:pt x="17172" y="18945"/>
                  </a:cubicBezTo>
                  <a:cubicBezTo>
                    <a:pt x="17247" y="18871"/>
                    <a:pt x="17284" y="18825"/>
                    <a:pt x="17368" y="18751"/>
                  </a:cubicBezTo>
                  <a:cubicBezTo>
                    <a:pt x="17564" y="18556"/>
                    <a:pt x="17798" y="18408"/>
                    <a:pt x="17947" y="18214"/>
                  </a:cubicBezTo>
                  <a:cubicBezTo>
                    <a:pt x="18181" y="18020"/>
                    <a:pt x="18378" y="17789"/>
                    <a:pt x="18574" y="17594"/>
                  </a:cubicBezTo>
                  <a:cubicBezTo>
                    <a:pt x="18611" y="17557"/>
                    <a:pt x="18611" y="17520"/>
                    <a:pt x="18611" y="17483"/>
                  </a:cubicBezTo>
                  <a:cubicBezTo>
                    <a:pt x="18770" y="17289"/>
                    <a:pt x="18919" y="17058"/>
                    <a:pt x="19153" y="16937"/>
                  </a:cubicBezTo>
                  <a:cubicBezTo>
                    <a:pt x="19199" y="16974"/>
                    <a:pt x="19199" y="17021"/>
                    <a:pt x="19153" y="17058"/>
                  </a:cubicBezTo>
                  <a:cubicBezTo>
                    <a:pt x="19003" y="17206"/>
                    <a:pt x="18882" y="17363"/>
                    <a:pt x="18770" y="17520"/>
                  </a:cubicBezTo>
                  <a:cubicBezTo>
                    <a:pt x="18611" y="17668"/>
                    <a:pt x="18499" y="17863"/>
                    <a:pt x="18340" y="18020"/>
                  </a:cubicBezTo>
                  <a:cubicBezTo>
                    <a:pt x="18218" y="18177"/>
                    <a:pt x="18069" y="18288"/>
                    <a:pt x="17947" y="18408"/>
                  </a:cubicBezTo>
                  <a:cubicBezTo>
                    <a:pt x="17751" y="18593"/>
                    <a:pt x="17564" y="18788"/>
                    <a:pt x="17331" y="18982"/>
                  </a:cubicBezTo>
                  <a:cubicBezTo>
                    <a:pt x="17051" y="19176"/>
                    <a:pt x="16743" y="19370"/>
                    <a:pt x="16435" y="19602"/>
                  </a:cubicBezTo>
                  <a:cubicBezTo>
                    <a:pt x="16239" y="19713"/>
                    <a:pt x="16042" y="19833"/>
                    <a:pt x="15846" y="19944"/>
                  </a:cubicBezTo>
                  <a:cubicBezTo>
                    <a:pt x="15697" y="20064"/>
                    <a:pt x="15538" y="20175"/>
                    <a:pt x="15342" y="20259"/>
                  </a:cubicBezTo>
                  <a:cubicBezTo>
                    <a:pt x="15183" y="20333"/>
                    <a:pt x="14997" y="20407"/>
                    <a:pt x="14801" y="20490"/>
                  </a:cubicBezTo>
                  <a:cubicBezTo>
                    <a:pt x="14334" y="20638"/>
                    <a:pt x="13867" y="20869"/>
                    <a:pt x="13363" y="20952"/>
                  </a:cubicBezTo>
                  <a:lnTo>
                    <a:pt x="13316" y="20952"/>
                  </a:lnTo>
                  <a:cubicBezTo>
                    <a:pt x="13129" y="20989"/>
                    <a:pt x="12933" y="21100"/>
                    <a:pt x="12737" y="21100"/>
                  </a:cubicBezTo>
                  <a:cubicBezTo>
                    <a:pt x="12662" y="21100"/>
                    <a:pt x="12541" y="21100"/>
                    <a:pt x="12503" y="21137"/>
                  </a:cubicBezTo>
                  <a:cubicBezTo>
                    <a:pt x="12345" y="21221"/>
                    <a:pt x="12233" y="21221"/>
                    <a:pt x="12111" y="21221"/>
                  </a:cubicBezTo>
                  <a:cubicBezTo>
                    <a:pt x="12067" y="21210"/>
                    <a:pt x="12023" y="21206"/>
                    <a:pt x="11978" y="21206"/>
                  </a:cubicBezTo>
                  <a:cubicBezTo>
                    <a:pt x="11869" y="21206"/>
                    <a:pt x="11756" y="21231"/>
                    <a:pt x="11644" y="21258"/>
                  </a:cubicBezTo>
                  <a:cubicBezTo>
                    <a:pt x="11619" y="21270"/>
                    <a:pt x="11594" y="21274"/>
                    <a:pt x="11568" y="21274"/>
                  </a:cubicBezTo>
                  <a:cubicBezTo>
                    <a:pt x="11514" y="21274"/>
                    <a:pt x="11454" y="21258"/>
                    <a:pt x="11374" y="21258"/>
                  </a:cubicBezTo>
                  <a:lnTo>
                    <a:pt x="11299" y="21258"/>
                  </a:lnTo>
                  <a:cubicBezTo>
                    <a:pt x="11140" y="21295"/>
                    <a:pt x="10981" y="21295"/>
                    <a:pt x="10832" y="21295"/>
                  </a:cubicBezTo>
                  <a:lnTo>
                    <a:pt x="10440" y="21295"/>
                  </a:lnTo>
                  <a:cubicBezTo>
                    <a:pt x="10280" y="21295"/>
                    <a:pt x="10131" y="21295"/>
                    <a:pt x="10010" y="21258"/>
                  </a:cubicBezTo>
                  <a:cubicBezTo>
                    <a:pt x="9627" y="21221"/>
                    <a:pt x="9272" y="21184"/>
                    <a:pt x="8926" y="21100"/>
                  </a:cubicBezTo>
                  <a:cubicBezTo>
                    <a:pt x="8768" y="21100"/>
                    <a:pt x="8646" y="21100"/>
                    <a:pt x="8534" y="21063"/>
                  </a:cubicBezTo>
                  <a:cubicBezTo>
                    <a:pt x="8338" y="20989"/>
                    <a:pt x="8105" y="20952"/>
                    <a:pt x="7871" y="20869"/>
                  </a:cubicBezTo>
                  <a:cubicBezTo>
                    <a:pt x="7638" y="20832"/>
                    <a:pt x="7404" y="20758"/>
                    <a:pt x="7171" y="20675"/>
                  </a:cubicBezTo>
                  <a:cubicBezTo>
                    <a:pt x="6975" y="20601"/>
                    <a:pt x="6826" y="20527"/>
                    <a:pt x="6629" y="20444"/>
                  </a:cubicBezTo>
                  <a:cubicBezTo>
                    <a:pt x="6471" y="20370"/>
                    <a:pt x="6312" y="20296"/>
                    <a:pt x="6163" y="20212"/>
                  </a:cubicBezTo>
                  <a:cubicBezTo>
                    <a:pt x="5966" y="20101"/>
                    <a:pt x="5770" y="20027"/>
                    <a:pt x="5612" y="19907"/>
                  </a:cubicBezTo>
                  <a:cubicBezTo>
                    <a:pt x="5266" y="19713"/>
                    <a:pt x="4911" y="19519"/>
                    <a:pt x="4603" y="19250"/>
                  </a:cubicBezTo>
                  <a:cubicBezTo>
                    <a:pt x="4407" y="19056"/>
                    <a:pt x="4136" y="18908"/>
                    <a:pt x="3940" y="18714"/>
                  </a:cubicBezTo>
                  <a:cubicBezTo>
                    <a:pt x="3632" y="18445"/>
                    <a:pt x="3361" y="18177"/>
                    <a:pt x="3044" y="17900"/>
                  </a:cubicBezTo>
                  <a:cubicBezTo>
                    <a:pt x="3044" y="18020"/>
                    <a:pt x="3090" y="18131"/>
                    <a:pt x="3202" y="18214"/>
                  </a:cubicBezTo>
                  <a:cubicBezTo>
                    <a:pt x="3361" y="18362"/>
                    <a:pt x="3473" y="18593"/>
                    <a:pt x="3707" y="18714"/>
                  </a:cubicBezTo>
                  <a:cubicBezTo>
                    <a:pt x="3744" y="18714"/>
                    <a:pt x="3744" y="18714"/>
                    <a:pt x="3744" y="18751"/>
                  </a:cubicBezTo>
                  <a:cubicBezTo>
                    <a:pt x="3940" y="19056"/>
                    <a:pt x="4258" y="19213"/>
                    <a:pt x="4491" y="19444"/>
                  </a:cubicBezTo>
                  <a:cubicBezTo>
                    <a:pt x="4603" y="19565"/>
                    <a:pt x="4762" y="19639"/>
                    <a:pt x="4874" y="19713"/>
                  </a:cubicBezTo>
                  <a:cubicBezTo>
                    <a:pt x="5191" y="19944"/>
                    <a:pt x="5500" y="20138"/>
                    <a:pt x="5808" y="20333"/>
                  </a:cubicBezTo>
                  <a:cubicBezTo>
                    <a:pt x="5892" y="20370"/>
                    <a:pt x="5966" y="20444"/>
                    <a:pt x="6041" y="20444"/>
                  </a:cubicBezTo>
                  <a:cubicBezTo>
                    <a:pt x="6396" y="20638"/>
                    <a:pt x="6779" y="20795"/>
                    <a:pt x="7171" y="20952"/>
                  </a:cubicBezTo>
                  <a:cubicBezTo>
                    <a:pt x="7601" y="21100"/>
                    <a:pt x="8030" y="21221"/>
                    <a:pt x="8497" y="21295"/>
                  </a:cubicBezTo>
                  <a:cubicBezTo>
                    <a:pt x="8693" y="21332"/>
                    <a:pt x="8880" y="21415"/>
                    <a:pt x="9039" y="21452"/>
                  </a:cubicBezTo>
                  <a:cubicBezTo>
                    <a:pt x="9235" y="21489"/>
                    <a:pt x="9393" y="21526"/>
                    <a:pt x="9543" y="21526"/>
                  </a:cubicBezTo>
                  <a:cubicBezTo>
                    <a:pt x="9608" y="21539"/>
                    <a:pt x="9673" y="21543"/>
                    <a:pt x="9739" y="21543"/>
                  </a:cubicBezTo>
                  <a:cubicBezTo>
                    <a:pt x="9870" y="21543"/>
                    <a:pt x="10000" y="21526"/>
                    <a:pt x="10131" y="21526"/>
                  </a:cubicBezTo>
                  <a:cubicBezTo>
                    <a:pt x="10364" y="21563"/>
                    <a:pt x="10599" y="21600"/>
                    <a:pt x="10832" y="21600"/>
                  </a:cubicBezTo>
                  <a:cubicBezTo>
                    <a:pt x="10981" y="21600"/>
                    <a:pt x="11103" y="21600"/>
                    <a:pt x="11262" y="21563"/>
                  </a:cubicBezTo>
                  <a:lnTo>
                    <a:pt x="11607" y="21563"/>
                  </a:lnTo>
                  <a:cubicBezTo>
                    <a:pt x="11803" y="21563"/>
                    <a:pt x="11962" y="21489"/>
                    <a:pt x="12111" y="21489"/>
                  </a:cubicBezTo>
                  <a:cubicBezTo>
                    <a:pt x="12466" y="21489"/>
                    <a:pt x="12774" y="21415"/>
                    <a:pt x="13082" y="21332"/>
                  </a:cubicBezTo>
                  <a:cubicBezTo>
                    <a:pt x="13278" y="21295"/>
                    <a:pt x="13512" y="21221"/>
                    <a:pt x="13745" y="21184"/>
                  </a:cubicBezTo>
                  <a:cubicBezTo>
                    <a:pt x="13941" y="21137"/>
                    <a:pt x="14138" y="21100"/>
                    <a:pt x="14296" y="21026"/>
                  </a:cubicBezTo>
                  <a:cubicBezTo>
                    <a:pt x="14483" y="20952"/>
                    <a:pt x="14642" y="20832"/>
                    <a:pt x="14838" y="20795"/>
                  </a:cubicBezTo>
                  <a:cubicBezTo>
                    <a:pt x="15034" y="20758"/>
                    <a:pt x="15183" y="20675"/>
                    <a:pt x="15342" y="20601"/>
                  </a:cubicBezTo>
                  <a:cubicBezTo>
                    <a:pt x="15501" y="20527"/>
                    <a:pt x="15650" y="20407"/>
                    <a:pt x="15846" y="20333"/>
                  </a:cubicBezTo>
                  <a:cubicBezTo>
                    <a:pt x="16042" y="20259"/>
                    <a:pt x="16276" y="20138"/>
                    <a:pt x="16472" y="19981"/>
                  </a:cubicBezTo>
                  <a:cubicBezTo>
                    <a:pt x="16743" y="19750"/>
                    <a:pt x="17051" y="19602"/>
                    <a:pt x="17331" y="19407"/>
                  </a:cubicBezTo>
                  <a:cubicBezTo>
                    <a:pt x="17639" y="19176"/>
                    <a:pt x="17947" y="18908"/>
                    <a:pt x="18218" y="18640"/>
                  </a:cubicBezTo>
                  <a:cubicBezTo>
                    <a:pt x="18452" y="18408"/>
                    <a:pt x="18648" y="18177"/>
                    <a:pt x="18844" y="17946"/>
                  </a:cubicBezTo>
                  <a:cubicBezTo>
                    <a:pt x="19199" y="17594"/>
                    <a:pt x="19470" y="17252"/>
                    <a:pt x="19703" y="16826"/>
                  </a:cubicBezTo>
                  <a:cubicBezTo>
                    <a:pt x="19778" y="16706"/>
                    <a:pt x="19853" y="16594"/>
                    <a:pt x="19937" y="16474"/>
                  </a:cubicBezTo>
                  <a:cubicBezTo>
                    <a:pt x="20086" y="16326"/>
                    <a:pt x="20170" y="16169"/>
                    <a:pt x="20245" y="15975"/>
                  </a:cubicBezTo>
                  <a:cubicBezTo>
                    <a:pt x="20320" y="15780"/>
                    <a:pt x="20441" y="15586"/>
                    <a:pt x="20516" y="15401"/>
                  </a:cubicBezTo>
                  <a:cubicBezTo>
                    <a:pt x="20553" y="15318"/>
                    <a:pt x="20637" y="15244"/>
                    <a:pt x="20675" y="15124"/>
                  </a:cubicBezTo>
                  <a:cubicBezTo>
                    <a:pt x="20749" y="14892"/>
                    <a:pt x="20833" y="14661"/>
                    <a:pt x="20945" y="14476"/>
                  </a:cubicBezTo>
                  <a:cubicBezTo>
                    <a:pt x="21067" y="14198"/>
                    <a:pt x="21141" y="13893"/>
                    <a:pt x="21179" y="13588"/>
                  </a:cubicBezTo>
                  <a:cubicBezTo>
                    <a:pt x="21254" y="13236"/>
                    <a:pt x="21338" y="12894"/>
                    <a:pt x="21375" y="12543"/>
                  </a:cubicBezTo>
                  <a:cubicBezTo>
                    <a:pt x="21412" y="12348"/>
                    <a:pt x="21487" y="12200"/>
                    <a:pt x="21487" y="12006"/>
                  </a:cubicBezTo>
                  <a:cubicBezTo>
                    <a:pt x="21534" y="11617"/>
                    <a:pt x="21534" y="11192"/>
                    <a:pt x="21571" y="10813"/>
                  </a:cubicBezTo>
                  <a:cubicBezTo>
                    <a:pt x="21571" y="10655"/>
                    <a:pt x="21571" y="10498"/>
                    <a:pt x="21534" y="10387"/>
                  </a:cubicBezTo>
                  <a:cubicBezTo>
                    <a:pt x="21487" y="10035"/>
                    <a:pt x="21412" y="9656"/>
                    <a:pt x="21412" y="9305"/>
                  </a:cubicBezTo>
                  <a:cubicBezTo>
                    <a:pt x="21412" y="9110"/>
                    <a:pt x="21412" y="8962"/>
                    <a:pt x="21375" y="8805"/>
                  </a:cubicBezTo>
                  <a:cubicBezTo>
                    <a:pt x="21300" y="8462"/>
                    <a:pt x="21216" y="8111"/>
                    <a:pt x="21104" y="7805"/>
                  </a:cubicBezTo>
                  <a:cubicBezTo>
                    <a:pt x="20945" y="7417"/>
                    <a:pt x="20833" y="7028"/>
                    <a:pt x="20675" y="6686"/>
                  </a:cubicBezTo>
                  <a:cubicBezTo>
                    <a:pt x="20600" y="6529"/>
                    <a:pt x="20553" y="6334"/>
                    <a:pt x="20478" y="6149"/>
                  </a:cubicBezTo>
                  <a:cubicBezTo>
                    <a:pt x="20441" y="6066"/>
                    <a:pt x="20366" y="6029"/>
                    <a:pt x="20320" y="5955"/>
                  </a:cubicBezTo>
                  <a:cubicBezTo>
                    <a:pt x="20245" y="5798"/>
                    <a:pt x="20133" y="5641"/>
                    <a:pt x="20049" y="5456"/>
                  </a:cubicBezTo>
                  <a:cubicBezTo>
                    <a:pt x="19937" y="5298"/>
                    <a:pt x="19853" y="5067"/>
                    <a:pt x="19741" y="4910"/>
                  </a:cubicBezTo>
                  <a:cubicBezTo>
                    <a:pt x="19582" y="4641"/>
                    <a:pt x="19386" y="4373"/>
                    <a:pt x="19199" y="4142"/>
                  </a:cubicBezTo>
                  <a:cubicBezTo>
                    <a:pt x="19115" y="4022"/>
                    <a:pt x="19003" y="3948"/>
                    <a:pt x="18882" y="3837"/>
                  </a:cubicBezTo>
                  <a:cubicBezTo>
                    <a:pt x="18882" y="3837"/>
                    <a:pt x="18844" y="3790"/>
                    <a:pt x="18807" y="3790"/>
                  </a:cubicBezTo>
                  <a:cubicBezTo>
                    <a:pt x="18732" y="3605"/>
                    <a:pt x="18574" y="3485"/>
                    <a:pt x="18415" y="3374"/>
                  </a:cubicBezTo>
                  <a:cubicBezTo>
                    <a:pt x="18218" y="3180"/>
                    <a:pt x="18069" y="2985"/>
                    <a:pt x="17873" y="2791"/>
                  </a:cubicBezTo>
                  <a:cubicBezTo>
                    <a:pt x="17751" y="2717"/>
                    <a:pt x="17677" y="2560"/>
                    <a:pt x="17518" y="2486"/>
                  </a:cubicBezTo>
                  <a:cubicBezTo>
                    <a:pt x="17331" y="2329"/>
                    <a:pt x="17051" y="2171"/>
                    <a:pt x="16864" y="2023"/>
                  </a:cubicBezTo>
                  <a:cubicBezTo>
                    <a:pt x="16743" y="1903"/>
                    <a:pt x="16631" y="1866"/>
                    <a:pt x="16472" y="1792"/>
                  </a:cubicBezTo>
                  <a:cubicBezTo>
                    <a:pt x="16164" y="1598"/>
                    <a:pt x="15809" y="1367"/>
                    <a:pt x="15464" y="1172"/>
                  </a:cubicBezTo>
                  <a:cubicBezTo>
                    <a:pt x="15342" y="1098"/>
                    <a:pt x="15183" y="1061"/>
                    <a:pt x="15034" y="1015"/>
                  </a:cubicBezTo>
                  <a:cubicBezTo>
                    <a:pt x="14801" y="904"/>
                    <a:pt x="14604" y="783"/>
                    <a:pt x="14334" y="709"/>
                  </a:cubicBezTo>
                  <a:cubicBezTo>
                    <a:pt x="14100" y="635"/>
                    <a:pt x="13867" y="515"/>
                    <a:pt x="13596" y="441"/>
                  </a:cubicBezTo>
                  <a:cubicBezTo>
                    <a:pt x="13549" y="441"/>
                    <a:pt x="13512" y="404"/>
                    <a:pt x="13475" y="404"/>
                  </a:cubicBezTo>
                  <a:cubicBezTo>
                    <a:pt x="13204" y="320"/>
                    <a:pt x="12896" y="283"/>
                    <a:pt x="12616" y="209"/>
                  </a:cubicBezTo>
                  <a:cubicBezTo>
                    <a:pt x="12345" y="172"/>
                    <a:pt x="12074" y="135"/>
                    <a:pt x="11840" y="89"/>
                  </a:cubicBezTo>
                  <a:cubicBezTo>
                    <a:pt x="11790" y="89"/>
                    <a:pt x="11736" y="110"/>
                    <a:pt x="11684" y="110"/>
                  </a:cubicBezTo>
                  <a:cubicBezTo>
                    <a:pt x="11658" y="110"/>
                    <a:pt x="11632" y="105"/>
                    <a:pt x="11607" y="89"/>
                  </a:cubicBezTo>
                  <a:cubicBezTo>
                    <a:pt x="11472" y="34"/>
                    <a:pt x="11327" y="24"/>
                    <a:pt x="11181" y="24"/>
                  </a:cubicBezTo>
                  <a:cubicBezTo>
                    <a:pt x="11107" y="24"/>
                    <a:pt x="11035" y="27"/>
                    <a:pt x="10962" y="27"/>
                  </a:cubicBezTo>
                  <a:cubicBezTo>
                    <a:pt x="10889" y="27"/>
                    <a:pt x="10818" y="24"/>
                    <a:pt x="10748" y="15"/>
                  </a:cubicBezTo>
                  <a:cubicBezTo>
                    <a:pt x="10679" y="5"/>
                    <a:pt x="10605" y="0"/>
                    <a:pt x="1052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675" name="Google Shape;977;p6"/>
            <p:cNvSpPr/>
            <p:nvPr/>
          </p:nvSpPr>
          <p:spPr>
            <a:xfrm>
              <a:off x="144514" y="167584"/>
              <a:ext cx="742249" cy="738644"/>
            </a:xfrm>
            <a:custGeom>
              <a:avLst/>
              <a:gdLst/>
              <a:ahLst/>
              <a:cxnLst>
                <a:cxn ang="0">
                  <a:pos x="wd2" y="hd2"/>
                </a:cxn>
                <a:cxn ang="5400000">
                  <a:pos x="wd2" y="hd2"/>
                </a:cxn>
                <a:cxn ang="10800000">
                  <a:pos x="wd2" y="hd2"/>
                </a:cxn>
                <a:cxn ang="16200000">
                  <a:pos x="wd2" y="hd2"/>
                </a:cxn>
              </a:cxnLst>
              <a:rect l="0" t="0" r="r" b="b"/>
              <a:pathLst>
                <a:path w="21600" h="21600" extrusionOk="0">
                  <a:moveTo>
                    <a:pt x="10423" y="0"/>
                  </a:moveTo>
                  <a:cubicBezTo>
                    <a:pt x="10148" y="74"/>
                    <a:pt x="9904" y="179"/>
                    <a:pt x="9653" y="179"/>
                  </a:cubicBezTo>
                  <a:cubicBezTo>
                    <a:pt x="9541" y="179"/>
                    <a:pt x="9430" y="159"/>
                    <a:pt x="9312" y="106"/>
                  </a:cubicBezTo>
                  <a:cubicBezTo>
                    <a:pt x="9312" y="106"/>
                    <a:pt x="9259" y="106"/>
                    <a:pt x="9206" y="159"/>
                  </a:cubicBezTo>
                  <a:cubicBezTo>
                    <a:pt x="8875" y="213"/>
                    <a:pt x="8597" y="385"/>
                    <a:pt x="8267" y="439"/>
                  </a:cubicBezTo>
                  <a:cubicBezTo>
                    <a:pt x="7936" y="492"/>
                    <a:pt x="7605" y="611"/>
                    <a:pt x="7275" y="718"/>
                  </a:cubicBezTo>
                  <a:cubicBezTo>
                    <a:pt x="6838" y="877"/>
                    <a:pt x="6455" y="997"/>
                    <a:pt x="6058" y="1209"/>
                  </a:cubicBezTo>
                  <a:cubicBezTo>
                    <a:pt x="5793" y="1329"/>
                    <a:pt x="5515" y="1489"/>
                    <a:pt x="5238" y="1661"/>
                  </a:cubicBezTo>
                  <a:cubicBezTo>
                    <a:pt x="5013" y="1768"/>
                    <a:pt x="4801" y="1874"/>
                    <a:pt x="4576" y="2047"/>
                  </a:cubicBezTo>
                  <a:cubicBezTo>
                    <a:pt x="4193" y="2379"/>
                    <a:pt x="3809" y="2658"/>
                    <a:pt x="3479" y="3044"/>
                  </a:cubicBezTo>
                  <a:cubicBezTo>
                    <a:pt x="3201" y="3323"/>
                    <a:pt x="2976" y="3535"/>
                    <a:pt x="2698" y="3815"/>
                  </a:cubicBezTo>
                  <a:cubicBezTo>
                    <a:pt x="2262" y="4200"/>
                    <a:pt x="2090" y="4705"/>
                    <a:pt x="1759" y="5091"/>
                  </a:cubicBezTo>
                  <a:cubicBezTo>
                    <a:pt x="1548" y="5370"/>
                    <a:pt x="1428" y="5649"/>
                    <a:pt x="1270" y="5861"/>
                  </a:cubicBezTo>
                  <a:cubicBezTo>
                    <a:pt x="1217" y="5928"/>
                    <a:pt x="1217" y="5981"/>
                    <a:pt x="1164" y="6034"/>
                  </a:cubicBezTo>
                  <a:cubicBezTo>
                    <a:pt x="1098" y="6087"/>
                    <a:pt x="1098" y="6194"/>
                    <a:pt x="1045" y="6313"/>
                  </a:cubicBezTo>
                  <a:cubicBezTo>
                    <a:pt x="992" y="6420"/>
                    <a:pt x="939" y="6526"/>
                    <a:pt x="886" y="6699"/>
                  </a:cubicBezTo>
                  <a:cubicBezTo>
                    <a:pt x="833" y="6752"/>
                    <a:pt x="833" y="6858"/>
                    <a:pt x="767" y="6925"/>
                  </a:cubicBezTo>
                  <a:cubicBezTo>
                    <a:pt x="608" y="7363"/>
                    <a:pt x="503" y="7803"/>
                    <a:pt x="384" y="8308"/>
                  </a:cubicBezTo>
                  <a:cubicBezTo>
                    <a:pt x="331" y="8521"/>
                    <a:pt x="225" y="8693"/>
                    <a:pt x="172" y="8919"/>
                  </a:cubicBezTo>
                  <a:cubicBezTo>
                    <a:pt x="106" y="9464"/>
                    <a:pt x="106" y="10022"/>
                    <a:pt x="53" y="10581"/>
                  </a:cubicBezTo>
                  <a:lnTo>
                    <a:pt x="53" y="10793"/>
                  </a:lnTo>
                  <a:cubicBezTo>
                    <a:pt x="53" y="10913"/>
                    <a:pt x="0" y="11072"/>
                    <a:pt x="0" y="11179"/>
                  </a:cubicBezTo>
                  <a:cubicBezTo>
                    <a:pt x="106" y="11684"/>
                    <a:pt x="106" y="12242"/>
                    <a:pt x="225" y="12734"/>
                  </a:cubicBezTo>
                  <a:cubicBezTo>
                    <a:pt x="278" y="12907"/>
                    <a:pt x="278" y="13119"/>
                    <a:pt x="436" y="13239"/>
                  </a:cubicBezTo>
                  <a:cubicBezTo>
                    <a:pt x="436" y="12455"/>
                    <a:pt x="384" y="11684"/>
                    <a:pt x="384" y="10913"/>
                  </a:cubicBezTo>
                  <a:cubicBezTo>
                    <a:pt x="436" y="10847"/>
                    <a:pt x="503" y="10847"/>
                    <a:pt x="556" y="10793"/>
                  </a:cubicBezTo>
                  <a:cubicBezTo>
                    <a:pt x="503" y="10581"/>
                    <a:pt x="436" y="10408"/>
                    <a:pt x="436" y="10182"/>
                  </a:cubicBezTo>
                  <a:cubicBezTo>
                    <a:pt x="436" y="10022"/>
                    <a:pt x="503" y="9797"/>
                    <a:pt x="503" y="9584"/>
                  </a:cubicBezTo>
                  <a:cubicBezTo>
                    <a:pt x="661" y="9517"/>
                    <a:pt x="714" y="9358"/>
                    <a:pt x="714" y="9252"/>
                  </a:cubicBezTo>
                  <a:cubicBezTo>
                    <a:pt x="714" y="9026"/>
                    <a:pt x="767" y="8853"/>
                    <a:pt x="833" y="8640"/>
                  </a:cubicBezTo>
                  <a:cubicBezTo>
                    <a:pt x="833" y="8521"/>
                    <a:pt x="939" y="8414"/>
                    <a:pt x="992" y="8308"/>
                  </a:cubicBezTo>
                  <a:cubicBezTo>
                    <a:pt x="1098" y="8029"/>
                    <a:pt x="1164" y="7697"/>
                    <a:pt x="1270" y="7416"/>
                  </a:cubicBezTo>
                  <a:cubicBezTo>
                    <a:pt x="1428" y="7137"/>
                    <a:pt x="1548" y="6805"/>
                    <a:pt x="1706" y="6526"/>
                  </a:cubicBezTo>
                  <a:cubicBezTo>
                    <a:pt x="1825" y="6313"/>
                    <a:pt x="2037" y="6087"/>
                    <a:pt x="2156" y="5808"/>
                  </a:cubicBezTo>
                  <a:cubicBezTo>
                    <a:pt x="2368" y="5423"/>
                    <a:pt x="2592" y="5037"/>
                    <a:pt x="2923" y="4705"/>
                  </a:cubicBezTo>
                  <a:cubicBezTo>
                    <a:pt x="3148" y="4479"/>
                    <a:pt x="3254" y="4147"/>
                    <a:pt x="3637" y="4041"/>
                  </a:cubicBezTo>
                  <a:lnTo>
                    <a:pt x="3637" y="3987"/>
                  </a:lnTo>
                  <a:cubicBezTo>
                    <a:pt x="3690" y="3815"/>
                    <a:pt x="3862" y="3708"/>
                    <a:pt x="3968" y="3602"/>
                  </a:cubicBezTo>
                  <a:cubicBezTo>
                    <a:pt x="4471" y="3150"/>
                    <a:pt x="5013" y="2711"/>
                    <a:pt x="5621" y="2379"/>
                  </a:cubicBezTo>
                  <a:lnTo>
                    <a:pt x="5674" y="2379"/>
                  </a:lnTo>
                  <a:cubicBezTo>
                    <a:pt x="5846" y="2273"/>
                    <a:pt x="6058" y="2100"/>
                    <a:pt x="6230" y="1994"/>
                  </a:cubicBezTo>
                  <a:cubicBezTo>
                    <a:pt x="6507" y="1874"/>
                    <a:pt x="6785" y="1715"/>
                    <a:pt x="7050" y="1608"/>
                  </a:cubicBezTo>
                  <a:cubicBezTo>
                    <a:pt x="7447" y="1435"/>
                    <a:pt x="7830" y="1435"/>
                    <a:pt x="8161" y="1209"/>
                  </a:cubicBezTo>
                  <a:lnTo>
                    <a:pt x="8214" y="1209"/>
                  </a:lnTo>
                  <a:cubicBezTo>
                    <a:pt x="8439" y="1156"/>
                    <a:pt x="8597" y="1156"/>
                    <a:pt x="8822" y="1103"/>
                  </a:cubicBezTo>
                  <a:cubicBezTo>
                    <a:pt x="9034" y="1050"/>
                    <a:pt x="9259" y="944"/>
                    <a:pt x="9431" y="944"/>
                  </a:cubicBezTo>
                  <a:cubicBezTo>
                    <a:pt x="9546" y="958"/>
                    <a:pt x="9654" y="965"/>
                    <a:pt x="9756" y="965"/>
                  </a:cubicBezTo>
                  <a:cubicBezTo>
                    <a:pt x="10042" y="965"/>
                    <a:pt x="10286" y="912"/>
                    <a:pt x="10528" y="824"/>
                  </a:cubicBezTo>
                  <a:cubicBezTo>
                    <a:pt x="10688" y="877"/>
                    <a:pt x="10807" y="877"/>
                    <a:pt x="10913" y="877"/>
                  </a:cubicBezTo>
                  <a:cubicBezTo>
                    <a:pt x="11052" y="833"/>
                    <a:pt x="11182" y="816"/>
                    <a:pt x="11312" y="816"/>
                  </a:cubicBezTo>
                  <a:cubicBezTo>
                    <a:pt x="11487" y="816"/>
                    <a:pt x="11661" y="847"/>
                    <a:pt x="11852" y="877"/>
                  </a:cubicBezTo>
                  <a:cubicBezTo>
                    <a:pt x="11980" y="931"/>
                    <a:pt x="12152" y="1011"/>
                    <a:pt x="12333" y="1011"/>
                  </a:cubicBezTo>
                  <a:cubicBezTo>
                    <a:pt x="12375" y="1011"/>
                    <a:pt x="12418" y="1007"/>
                    <a:pt x="12460" y="997"/>
                  </a:cubicBezTo>
                  <a:cubicBezTo>
                    <a:pt x="12507" y="982"/>
                    <a:pt x="12554" y="975"/>
                    <a:pt x="12602" y="975"/>
                  </a:cubicBezTo>
                  <a:cubicBezTo>
                    <a:pt x="12718" y="975"/>
                    <a:pt x="12837" y="1012"/>
                    <a:pt x="12950" y="1050"/>
                  </a:cubicBezTo>
                  <a:cubicBezTo>
                    <a:pt x="13280" y="1103"/>
                    <a:pt x="13611" y="1276"/>
                    <a:pt x="13942" y="1329"/>
                  </a:cubicBezTo>
                  <a:cubicBezTo>
                    <a:pt x="14444" y="1435"/>
                    <a:pt x="14881" y="1768"/>
                    <a:pt x="15383" y="1941"/>
                  </a:cubicBezTo>
                  <a:cubicBezTo>
                    <a:pt x="15714" y="2047"/>
                    <a:pt x="16045" y="2206"/>
                    <a:pt x="16309" y="2485"/>
                  </a:cubicBezTo>
                  <a:cubicBezTo>
                    <a:pt x="16481" y="2658"/>
                    <a:pt x="16706" y="2765"/>
                    <a:pt x="16918" y="2871"/>
                  </a:cubicBezTo>
                  <a:cubicBezTo>
                    <a:pt x="17143" y="3044"/>
                    <a:pt x="17367" y="3203"/>
                    <a:pt x="17526" y="3429"/>
                  </a:cubicBezTo>
                  <a:cubicBezTo>
                    <a:pt x="17632" y="3535"/>
                    <a:pt x="17751" y="3761"/>
                    <a:pt x="17963" y="3815"/>
                  </a:cubicBezTo>
                  <a:cubicBezTo>
                    <a:pt x="18029" y="3815"/>
                    <a:pt x="18029" y="3815"/>
                    <a:pt x="18082" y="3868"/>
                  </a:cubicBezTo>
                  <a:cubicBezTo>
                    <a:pt x="18412" y="4266"/>
                    <a:pt x="18690" y="4705"/>
                    <a:pt x="19021" y="5091"/>
                  </a:cubicBezTo>
                  <a:cubicBezTo>
                    <a:pt x="19232" y="5316"/>
                    <a:pt x="19351" y="5596"/>
                    <a:pt x="19457" y="5861"/>
                  </a:cubicBezTo>
                  <a:cubicBezTo>
                    <a:pt x="19457" y="5928"/>
                    <a:pt x="19510" y="6034"/>
                    <a:pt x="19616" y="6141"/>
                  </a:cubicBezTo>
                  <a:cubicBezTo>
                    <a:pt x="19788" y="6366"/>
                    <a:pt x="19947" y="6592"/>
                    <a:pt x="20013" y="6925"/>
                  </a:cubicBezTo>
                  <a:cubicBezTo>
                    <a:pt x="20013" y="6978"/>
                    <a:pt x="20013" y="7084"/>
                    <a:pt x="20066" y="7137"/>
                  </a:cubicBezTo>
                  <a:cubicBezTo>
                    <a:pt x="20277" y="7470"/>
                    <a:pt x="20277" y="7856"/>
                    <a:pt x="20449" y="8188"/>
                  </a:cubicBezTo>
                  <a:cubicBezTo>
                    <a:pt x="20502" y="8308"/>
                    <a:pt x="20555" y="8414"/>
                    <a:pt x="20555" y="8521"/>
                  </a:cubicBezTo>
                  <a:cubicBezTo>
                    <a:pt x="20555" y="8800"/>
                    <a:pt x="20555" y="8972"/>
                    <a:pt x="20674" y="9185"/>
                  </a:cubicBezTo>
                  <a:cubicBezTo>
                    <a:pt x="20727" y="9305"/>
                    <a:pt x="20674" y="9411"/>
                    <a:pt x="20674" y="9517"/>
                  </a:cubicBezTo>
                  <a:cubicBezTo>
                    <a:pt x="20886" y="10076"/>
                    <a:pt x="20780" y="10634"/>
                    <a:pt x="20780" y="11126"/>
                  </a:cubicBezTo>
                  <a:cubicBezTo>
                    <a:pt x="20780" y="11511"/>
                    <a:pt x="20727" y="11910"/>
                    <a:pt x="20674" y="12242"/>
                  </a:cubicBezTo>
                  <a:cubicBezTo>
                    <a:pt x="20608" y="12681"/>
                    <a:pt x="20555" y="13119"/>
                    <a:pt x="20449" y="13505"/>
                  </a:cubicBezTo>
                  <a:cubicBezTo>
                    <a:pt x="20396" y="13903"/>
                    <a:pt x="20224" y="14289"/>
                    <a:pt x="20119" y="14728"/>
                  </a:cubicBezTo>
                  <a:lnTo>
                    <a:pt x="20013" y="14728"/>
                  </a:lnTo>
                  <a:cubicBezTo>
                    <a:pt x="19947" y="14900"/>
                    <a:pt x="19894" y="15007"/>
                    <a:pt x="19841" y="15113"/>
                  </a:cubicBezTo>
                  <a:cubicBezTo>
                    <a:pt x="19735" y="15392"/>
                    <a:pt x="19616" y="15618"/>
                    <a:pt x="19457" y="15831"/>
                  </a:cubicBezTo>
                  <a:cubicBezTo>
                    <a:pt x="19232" y="16163"/>
                    <a:pt x="19074" y="16615"/>
                    <a:pt x="18796" y="16894"/>
                  </a:cubicBezTo>
                  <a:cubicBezTo>
                    <a:pt x="18465" y="17226"/>
                    <a:pt x="18240" y="17612"/>
                    <a:pt x="17910" y="17891"/>
                  </a:cubicBezTo>
                  <a:lnTo>
                    <a:pt x="17196" y="18609"/>
                  </a:lnTo>
                  <a:cubicBezTo>
                    <a:pt x="17090" y="18715"/>
                    <a:pt x="16971" y="18768"/>
                    <a:pt x="16865" y="18821"/>
                  </a:cubicBezTo>
                  <a:cubicBezTo>
                    <a:pt x="16640" y="18994"/>
                    <a:pt x="16375" y="19101"/>
                    <a:pt x="16151" y="19274"/>
                  </a:cubicBezTo>
                  <a:cubicBezTo>
                    <a:pt x="15873" y="19606"/>
                    <a:pt x="15489" y="19713"/>
                    <a:pt x="15159" y="19939"/>
                  </a:cubicBezTo>
                  <a:cubicBezTo>
                    <a:pt x="14987" y="20045"/>
                    <a:pt x="14775" y="20098"/>
                    <a:pt x="14603" y="20151"/>
                  </a:cubicBezTo>
                  <a:lnTo>
                    <a:pt x="14603" y="20271"/>
                  </a:lnTo>
                  <a:cubicBezTo>
                    <a:pt x="14444" y="20324"/>
                    <a:pt x="14220" y="20271"/>
                    <a:pt x="14061" y="20377"/>
                  </a:cubicBezTo>
                  <a:cubicBezTo>
                    <a:pt x="13333" y="20656"/>
                    <a:pt x="12619" y="20763"/>
                    <a:pt x="11852" y="20882"/>
                  </a:cubicBezTo>
                  <a:cubicBezTo>
                    <a:pt x="11746" y="20882"/>
                    <a:pt x="11627" y="20935"/>
                    <a:pt x="11468" y="20989"/>
                  </a:cubicBezTo>
                  <a:cubicBezTo>
                    <a:pt x="11340" y="20921"/>
                    <a:pt x="11193" y="20898"/>
                    <a:pt x="11038" y="20898"/>
                  </a:cubicBezTo>
                  <a:cubicBezTo>
                    <a:pt x="10791" y="20898"/>
                    <a:pt x="10518" y="20955"/>
                    <a:pt x="10251" y="20989"/>
                  </a:cubicBezTo>
                  <a:cubicBezTo>
                    <a:pt x="10092" y="21042"/>
                    <a:pt x="9920" y="21095"/>
                    <a:pt x="9761" y="21095"/>
                  </a:cubicBezTo>
                  <a:cubicBezTo>
                    <a:pt x="9695" y="20989"/>
                    <a:pt x="9642" y="20935"/>
                    <a:pt x="9589" y="20882"/>
                  </a:cubicBezTo>
                  <a:cubicBezTo>
                    <a:pt x="9497" y="20882"/>
                    <a:pt x="9445" y="20923"/>
                    <a:pt x="9352" y="20933"/>
                  </a:cubicBezTo>
                  <a:cubicBezTo>
                    <a:pt x="9025" y="20880"/>
                    <a:pt x="8699" y="20815"/>
                    <a:pt x="8372" y="20763"/>
                  </a:cubicBezTo>
                  <a:cubicBezTo>
                    <a:pt x="8267" y="20763"/>
                    <a:pt x="8214" y="20816"/>
                    <a:pt x="8108" y="20816"/>
                  </a:cubicBezTo>
                  <a:cubicBezTo>
                    <a:pt x="7989" y="20763"/>
                    <a:pt x="7883" y="20656"/>
                    <a:pt x="7777" y="20550"/>
                  </a:cubicBezTo>
                  <a:cubicBezTo>
                    <a:pt x="7605" y="20550"/>
                    <a:pt x="7447" y="20550"/>
                    <a:pt x="7222" y="20484"/>
                  </a:cubicBezTo>
                  <a:cubicBezTo>
                    <a:pt x="7169" y="20430"/>
                    <a:pt x="7050" y="20377"/>
                    <a:pt x="6891" y="20271"/>
                  </a:cubicBezTo>
                  <a:cubicBezTo>
                    <a:pt x="6944" y="20377"/>
                    <a:pt x="6944" y="20377"/>
                    <a:pt x="6944" y="20430"/>
                  </a:cubicBezTo>
                  <a:cubicBezTo>
                    <a:pt x="6613" y="20377"/>
                    <a:pt x="6336" y="20218"/>
                    <a:pt x="6177" y="19992"/>
                  </a:cubicBezTo>
                  <a:cubicBezTo>
                    <a:pt x="6005" y="19992"/>
                    <a:pt x="5846" y="19992"/>
                    <a:pt x="5727" y="19939"/>
                  </a:cubicBezTo>
                  <a:cubicBezTo>
                    <a:pt x="5463" y="19819"/>
                    <a:pt x="5238" y="19659"/>
                    <a:pt x="5013" y="19553"/>
                  </a:cubicBezTo>
                  <a:cubicBezTo>
                    <a:pt x="4576" y="19221"/>
                    <a:pt x="4074" y="18888"/>
                    <a:pt x="3637" y="18555"/>
                  </a:cubicBezTo>
                  <a:cubicBezTo>
                    <a:pt x="3412" y="18383"/>
                    <a:pt x="3201" y="18157"/>
                    <a:pt x="2976" y="17944"/>
                  </a:cubicBezTo>
                  <a:lnTo>
                    <a:pt x="2645" y="17612"/>
                  </a:lnTo>
                  <a:cubicBezTo>
                    <a:pt x="2645" y="17718"/>
                    <a:pt x="2645" y="17771"/>
                    <a:pt x="2698" y="17824"/>
                  </a:cubicBezTo>
                  <a:cubicBezTo>
                    <a:pt x="2976" y="18103"/>
                    <a:pt x="3148" y="18436"/>
                    <a:pt x="3479" y="18715"/>
                  </a:cubicBezTo>
                  <a:cubicBezTo>
                    <a:pt x="3862" y="18994"/>
                    <a:pt x="4246" y="19274"/>
                    <a:pt x="4524" y="19659"/>
                  </a:cubicBezTo>
                  <a:cubicBezTo>
                    <a:pt x="4576" y="19659"/>
                    <a:pt x="4576" y="19659"/>
                    <a:pt x="4629" y="19713"/>
                  </a:cubicBezTo>
                  <a:cubicBezTo>
                    <a:pt x="4801" y="19766"/>
                    <a:pt x="4960" y="19885"/>
                    <a:pt x="5132" y="19992"/>
                  </a:cubicBezTo>
                  <a:cubicBezTo>
                    <a:pt x="5515" y="20218"/>
                    <a:pt x="5899" y="20430"/>
                    <a:pt x="6283" y="20656"/>
                  </a:cubicBezTo>
                  <a:cubicBezTo>
                    <a:pt x="6719" y="20816"/>
                    <a:pt x="7169" y="20989"/>
                    <a:pt x="7605" y="21148"/>
                  </a:cubicBezTo>
                  <a:cubicBezTo>
                    <a:pt x="7936" y="21215"/>
                    <a:pt x="8267" y="21321"/>
                    <a:pt x="8597" y="21321"/>
                  </a:cubicBezTo>
                  <a:cubicBezTo>
                    <a:pt x="8597" y="21374"/>
                    <a:pt x="8650" y="21374"/>
                    <a:pt x="8650" y="21427"/>
                  </a:cubicBezTo>
                  <a:cubicBezTo>
                    <a:pt x="9100" y="21427"/>
                    <a:pt x="9483" y="21600"/>
                    <a:pt x="9920" y="21600"/>
                  </a:cubicBezTo>
                  <a:cubicBezTo>
                    <a:pt x="10065" y="21582"/>
                    <a:pt x="10213" y="21576"/>
                    <a:pt x="10362" y="21576"/>
                  </a:cubicBezTo>
                  <a:cubicBezTo>
                    <a:pt x="10662" y="21576"/>
                    <a:pt x="10970" y="21600"/>
                    <a:pt x="11296" y="21600"/>
                  </a:cubicBezTo>
                  <a:cubicBezTo>
                    <a:pt x="11349" y="21600"/>
                    <a:pt x="11416" y="21547"/>
                    <a:pt x="11521" y="21547"/>
                  </a:cubicBezTo>
                  <a:cubicBezTo>
                    <a:pt x="11799" y="21547"/>
                    <a:pt x="12130" y="21547"/>
                    <a:pt x="12460" y="21480"/>
                  </a:cubicBezTo>
                  <a:cubicBezTo>
                    <a:pt x="12672" y="21427"/>
                    <a:pt x="12897" y="21427"/>
                    <a:pt x="13175" y="21374"/>
                  </a:cubicBezTo>
                  <a:cubicBezTo>
                    <a:pt x="13400" y="21321"/>
                    <a:pt x="13664" y="21215"/>
                    <a:pt x="13889" y="21148"/>
                  </a:cubicBezTo>
                  <a:cubicBezTo>
                    <a:pt x="14167" y="21042"/>
                    <a:pt x="14497" y="21095"/>
                    <a:pt x="14722" y="20882"/>
                  </a:cubicBezTo>
                  <a:cubicBezTo>
                    <a:pt x="14775" y="20816"/>
                    <a:pt x="14828" y="20763"/>
                    <a:pt x="14934" y="20763"/>
                  </a:cubicBezTo>
                  <a:cubicBezTo>
                    <a:pt x="15212" y="20763"/>
                    <a:pt x="15436" y="20550"/>
                    <a:pt x="15714" y="20377"/>
                  </a:cubicBezTo>
                  <a:cubicBezTo>
                    <a:pt x="15873" y="20324"/>
                    <a:pt x="16045" y="20218"/>
                    <a:pt x="16256" y="20098"/>
                  </a:cubicBezTo>
                  <a:lnTo>
                    <a:pt x="16309" y="20045"/>
                  </a:lnTo>
                  <a:cubicBezTo>
                    <a:pt x="16534" y="19939"/>
                    <a:pt x="16759" y="19766"/>
                    <a:pt x="16971" y="19659"/>
                  </a:cubicBezTo>
                  <a:cubicBezTo>
                    <a:pt x="17367" y="19434"/>
                    <a:pt x="17698" y="19154"/>
                    <a:pt x="18029" y="18821"/>
                  </a:cubicBezTo>
                  <a:cubicBezTo>
                    <a:pt x="18082" y="18768"/>
                    <a:pt x="18188" y="18662"/>
                    <a:pt x="18240" y="18609"/>
                  </a:cubicBezTo>
                  <a:cubicBezTo>
                    <a:pt x="18518" y="18329"/>
                    <a:pt x="18743" y="18050"/>
                    <a:pt x="18955" y="17824"/>
                  </a:cubicBezTo>
                  <a:cubicBezTo>
                    <a:pt x="19074" y="17718"/>
                    <a:pt x="19180" y="17559"/>
                    <a:pt x="19285" y="17439"/>
                  </a:cubicBezTo>
                  <a:lnTo>
                    <a:pt x="19510" y="17226"/>
                  </a:lnTo>
                  <a:cubicBezTo>
                    <a:pt x="19616" y="17053"/>
                    <a:pt x="19735" y="16828"/>
                    <a:pt x="19841" y="16668"/>
                  </a:cubicBezTo>
                  <a:cubicBezTo>
                    <a:pt x="20066" y="16336"/>
                    <a:pt x="20277" y="16003"/>
                    <a:pt x="20449" y="15618"/>
                  </a:cubicBezTo>
                  <a:cubicBezTo>
                    <a:pt x="20608" y="15233"/>
                    <a:pt x="20886" y="14834"/>
                    <a:pt x="21005" y="14448"/>
                  </a:cubicBezTo>
                  <a:cubicBezTo>
                    <a:pt x="21058" y="14236"/>
                    <a:pt x="21164" y="14010"/>
                    <a:pt x="21216" y="13784"/>
                  </a:cubicBezTo>
                  <a:cubicBezTo>
                    <a:pt x="21269" y="13505"/>
                    <a:pt x="21269" y="13239"/>
                    <a:pt x="21388" y="12960"/>
                  </a:cubicBezTo>
                  <a:cubicBezTo>
                    <a:pt x="21441" y="12681"/>
                    <a:pt x="21441" y="12348"/>
                    <a:pt x="21494" y="12069"/>
                  </a:cubicBezTo>
                  <a:cubicBezTo>
                    <a:pt x="21600" y="11737"/>
                    <a:pt x="21600" y="11352"/>
                    <a:pt x="21600" y="11019"/>
                  </a:cubicBezTo>
                  <a:lnTo>
                    <a:pt x="21600" y="10793"/>
                  </a:lnTo>
                  <a:cubicBezTo>
                    <a:pt x="21600" y="10634"/>
                    <a:pt x="21547" y="10461"/>
                    <a:pt x="21547" y="10302"/>
                  </a:cubicBezTo>
                  <a:lnTo>
                    <a:pt x="21547" y="10022"/>
                  </a:lnTo>
                  <a:cubicBezTo>
                    <a:pt x="21494" y="9797"/>
                    <a:pt x="21494" y="9517"/>
                    <a:pt x="21441" y="9252"/>
                  </a:cubicBezTo>
                  <a:cubicBezTo>
                    <a:pt x="21441" y="9026"/>
                    <a:pt x="21441" y="8800"/>
                    <a:pt x="21388" y="8521"/>
                  </a:cubicBezTo>
                  <a:cubicBezTo>
                    <a:pt x="21335" y="8308"/>
                    <a:pt x="21269" y="8029"/>
                    <a:pt x="21164" y="7750"/>
                  </a:cubicBezTo>
                  <a:cubicBezTo>
                    <a:pt x="21111" y="7643"/>
                    <a:pt x="21058" y="7523"/>
                    <a:pt x="21005" y="7416"/>
                  </a:cubicBezTo>
                  <a:cubicBezTo>
                    <a:pt x="20939" y="7310"/>
                    <a:pt x="21005" y="7137"/>
                    <a:pt x="20939" y="7084"/>
                  </a:cubicBezTo>
                  <a:cubicBezTo>
                    <a:pt x="20674" y="6805"/>
                    <a:pt x="20727" y="6526"/>
                    <a:pt x="20608" y="6260"/>
                  </a:cubicBezTo>
                  <a:cubicBezTo>
                    <a:pt x="20608" y="6194"/>
                    <a:pt x="20502" y="6194"/>
                    <a:pt x="20502" y="6141"/>
                  </a:cubicBezTo>
                  <a:cubicBezTo>
                    <a:pt x="20449" y="6034"/>
                    <a:pt x="20396" y="5928"/>
                    <a:pt x="20343" y="5808"/>
                  </a:cubicBezTo>
                  <a:cubicBezTo>
                    <a:pt x="20277" y="5702"/>
                    <a:pt x="20224" y="5596"/>
                    <a:pt x="20172" y="5529"/>
                  </a:cubicBezTo>
                  <a:cubicBezTo>
                    <a:pt x="20013" y="5263"/>
                    <a:pt x="19841" y="5037"/>
                    <a:pt x="19735" y="4758"/>
                  </a:cubicBezTo>
                  <a:cubicBezTo>
                    <a:pt x="19616" y="4479"/>
                    <a:pt x="19285" y="4320"/>
                    <a:pt x="19232" y="4041"/>
                  </a:cubicBezTo>
                  <a:cubicBezTo>
                    <a:pt x="18955" y="3868"/>
                    <a:pt x="18849" y="3602"/>
                    <a:pt x="18690" y="3376"/>
                  </a:cubicBezTo>
                  <a:cubicBezTo>
                    <a:pt x="18571" y="3270"/>
                    <a:pt x="18465" y="3203"/>
                    <a:pt x="18293" y="3150"/>
                  </a:cubicBezTo>
                  <a:cubicBezTo>
                    <a:pt x="18082" y="2605"/>
                    <a:pt x="17526" y="2379"/>
                    <a:pt x="17090" y="2047"/>
                  </a:cubicBezTo>
                  <a:cubicBezTo>
                    <a:pt x="16759" y="1768"/>
                    <a:pt x="16309" y="1542"/>
                    <a:pt x="15979" y="1329"/>
                  </a:cubicBezTo>
                  <a:cubicBezTo>
                    <a:pt x="15767" y="1209"/>
                    <a:pt x="15595" y="1103"/>
                    <a:pt x="15383" y="1050"/>
                  </a:cubicBezTo>
                  <a:cubicBezTo>
                    <a:pt x="15159" y="997"/>
                    <a:pt x="14934" y="877"/>
                    <a:pt x="14722" y="771"/>
                  </a:cubicBezTo>
                  <a:cubicBezTo>
                    <a:pt x="14391" y="665"/>
                    <a:pt x="14114" y="545"/>
                    <a:pt x="13783" y="439"/>
                  </a:cubicBezTo>
                  <a:cubicBezTo>
                    <a:pt x="13664" y="385"/>
                    <a:pt x="13558" y="385"/>
                    <a:pt x="13400" y="332"/>
                  </a:cubicBezTo>
                  <a:cubicBezTo>
                    <a:pt x="13069" y="279"/>
                    <a:pt x="12672" y="159"/>
                    <a:pt x="12288" y="159"/>
                  </a:cubicBezTo>
                  <a:cubicBezTo>
                    <a:pt x="12077" y="159"/>
                    <a:pt x="11852" y="53"/>
                    <a:pt x="11627" y="53"/>
                  </a:cubicBezTo>
                  <a:cubicBezTo>
                    <a:pt x="11548" y="27"/>
                    <a:pt x="11465" y="13"/>
                    <a:pt x="11389" y="13"/>
                  </a:cubicBezTo>
                  <a:cubicBezTo>
                    <a:pt x="11313" y="13"/>
                    <a:pt x="11244" y="27"/>
                    <a:pt x="11191" y="53"/>
                  </a:cubicBezTo>
                  <a:cubicBezTo>
                    <a:pt x="11052" y="53"/>
                    <a:pt x="10913" y="66"/>
                    <a:pt x="10782" y="66"/>
                  </a:cubicBezTo>
                  <a:cubicBezTo>
                    <a:pt x="10651" y="66"/>
                    <a:pt x="10528" y="53"/>
                    <a:pt x="1042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676" name="Google Shape;978;p6"/>
            <p:cNvSpPr/>
            <p:nvPr/>
          </p:nvSpPr>
          <p:spPr>
            <a:xfrm>
              <a:off x="179667" y="208944"/>
              <a:ext cx="667553" cy="661378"/>
            </a:xfrm>
            <a:custGeom>
              <a:avLst/>
              <a:gdLst/>
              <a:ahLst/>
              <a:cxnLst>
                <a:cxn ang="0">
                  <a:pos x="wd2" y="hd2"/>
                </a:cxn>
                <a:cxn ang="5400000">
                  <a:pos x="wd2" y="hd2"/>
                </a:cxn>
                <a:cxn ang="10800000">
                  <a:pos x="wd2" y="hd2"/>
                </a:cxn>
                <a:cxn ang="16200000">
                  <a:pos x="wd2" y="hd2"/>
                </a:cxn>
              </a:cxnLst>
              <a:rect l="0" t="0" r="r" b="b"/>
              <a:pathLst>
                <a:path w="21566" h="21600" extrusionOk="0">
                  <a:moveTo>
                    <a:pt x="11097" y="0"/>
                  </a:moveTo>
                  <a:cubicBezTo>
                    <a:pt x="10435" y="0"/>
                    <a:pt x="9818" y="193"/>
                    <a:pt x="9202" y="193"/>
                  </a:cubicBezTo>
                  <a:cubicBezTo>
                    <a:pt x="9084" y="193"/>
                    <a:pt x="9026" y="252"/>
                    <a:pt x="8893" y="252"/>
                  </a:cubicBezTo>
                  <a:cubicBezTo>
                    <a:pt x="8526" y="371"/>
                    <a:pt x="8100" y="445"/>
                    <a:pt x="7733" y="564"/>
                  </a:cubicBezTo>
                  <a:cubicBezTo>
                    <a:pt x="7616" y="564"/>
                    <a:pt x="7498" y="564"/>
                    <a:pt x="7425" y="623"/>
                  </a:cubicBezTo>
                  <a:cubicBezTo>
                    <a:pt x="7131" y="742"/>
                    <a:pt x="6823" y="935"/>
                    <a:pt x="6456" y="1054"/>
                  </a:cubicBezTo>
                  <a:cubicBezTo>
                    <a:pt x="6206" y="1188"/>
                    <a:pt x="5898" y="1366"/>
                    <a:pt x="5590" y="1484"/>
                  </a:cubicBezTo>
                  <a:cubicBezTo>
                    <a:pt x="5413" y="1559"/>
                    <a:pt x="5296" y="1677"/>
                    <a:pt x="5105" y="1796"/>
                  </a:cubicBezTo>
                  <a:cubicBezTo>
                    <a:pt x="4929" y="1855"/>
                    <a:pt x="4797" y="1930"/>
                    <a:pt x="4621" y="2048"/>
                  </a:cubicBezTo>
                  <a:cubicBezTo>
                    <a:pt x="4371" y="2227"/>
                    <a:pt x="4121" y="2479"/>
                    <a:pt x="3886" y="2672"/>
                  </a:cubicBezTo>
                  <a:cubicBezTo>
                    <a:pt x="3828" y="2791"/>
                    <a:pt x="3696" y="2909"/>
                    <a:pt x="3578" y="3043"/>
                  </a:cubicBezTo>
                  <a:cubicBezTo>
                    <a:pt x="3270" y="3221"/>
                    <a:pt x="3020" y="3533"/>
                    <a:pt x="2785" y="3785"/>
                  </a:cubicBezTo>
                  <a:cubicBezTo>
                    <a:pt x="2286" y="4275"/>
                    <a:pt x="1992" y="4898"/>
                    <a:pt x="1625" y="5448"/>
                  </a:cubicBezTo>
                  <a:cubicBezTo>
                    <a:pt x="1376" y="5819"/>
                    <a:pt x="1067" y="6131"/>
                    <a:pt x="950" y="6561"/>
                  </a:cubicBezTo>
                  <a:cubicBezTo>
                    <a:pt x="818" y="7051"/>
                    <a:pt x="641" y="7497"/>
                    <a:pt x="451" y="7868"/>
                  </a:cubicBezTo>
                  <a:cubicBezTo>
                    <a:pt x="333" y="8239"/>
                    <a:pt x="274" y="8670"/>
                    <a:pt x="216" y="9041"/>
                  </a:cubicBezTo>
                  <a:cubicBezTo>
                    <a:pt x="157" y="9278"/>
                    <a:pt x="216" y="9531"/>
                    <a:pt x="83" y="9783"/>
                  </a:cubicBezTo>
                  <a:cubicBezTo>
                    <a:pt x="-34" y="10332"/>
                    <a:pt x="25" y="10896"/>
                    <a:pt x="25" y="11386"/>
                  </a:cubicBezTo>
                  <a:cubicBezTo>
                    <a:pt x="-34" y="11639"/>
                    <a:pt x="25" y="11876"/>
                    <a:pt x="83" y="12129"/>
                  </a:cubicBezTo>
                  <a:cubicBezTo>
                    <a:pt x="83" y="12559"/>
                    <a:pt x="157" y="12930"/>
                    <a:pt x="216" y="13301"/>
                  </a:cubicBezTo>
                  <a:cubicBezTo>
                    <a:pt x="216" y="13494"/>
                    <a:pt x="274" y="13613"/>
                    <a:pt x="274" y="13732"/>
                  </a:cubicBezTo>
                  <a:cubicBezTo>
                    <a:pt x="333" y="13865"/>
                    <a:pt x="392" y="13925"/>
                    <a:pt x="451" y="14043"/>
                  </a:cubicBezTo>
                  <a:cubicBezTo>
                    <a:pt x="524" y="13554"/>
                    <a:pt x="524" y="13064"/>
                    <a:pt x="524" y="12559"/>
                  </a:cubicBezTo>
                  <a:lnTo>
                    <a:pt x="524" y="11327"/>
                  </a:lnTo>
                  <a:cubicBezTo>
                    <a:pt x="524" y="11268"/>
                    <a:pt x="524" y="11134"/>
                    <a:pt x="583" y="11075"/>
                  </a:cubicBezTo>
                  <a:cubicBezTo>
                    <a:pt x="583" y="10704"/>
                    <a:pt x="641" y="10392"/>
                    <a:pt x="641" y="10021"/>
                  </a:cubicBezTo>
                  <a:cubicBezTo>
                    <a:pt x="700" y="9590"/>
                    <a:pt x="759" y="9160"/>
                    <a:pt x="950" y="8729"/>
                  </a:cubicBezTo>
                  <a:cubicBezTo>
                    <a:pt x="950" y="8611"/>
                    <a:pt x="1009" y="8536"/>
                    <a:pt x="1009" y="8418"/>
                  </a:cubicBezTo>
                  <a:cubicBezTo>
                    <a:pt x="1185" y="7868"/>
                    <a:pt x="1317" y="7304"/>
                    <a:pt x="1625" y="6813"/>
                  </a:cubicBezTo>
                  <a:cubicBezTo>
                    <a:pt x="1919" y="6249"/>
                    <a:pt x="2227" y="5700"/>
                    <a:pt x="2594" y="5195"/>
                  </a:cubicBezTo>
                  <a:cubicBezTo>
                    <a:pt x="2844" y="4824"/>
                    <a:pt x="3094" y="4527"/>
                    <a:pt x="3328" y="4275"/>
                  </a:cubicBezTo>
                  <a:cubicBezTo>
                    <a:pt x="3637" y="3963"/>
                    <a:pt x="3945" y="3711"/>
                    <a:pt x="4253" y="3414"/>
                  </a:cubicBezTo>
                  <a:cubicBezTo>
                    <a:pt x="4312" y="3340"/>
                    <a:pt x="4371" y="3281"/>
                    <a:pt x="4430" y="3221"/>
                  </a:cubicBezTo>
                  <a:cubicBezTo>
                    <a:pt x="4929" y="2909"/>
                    <a:pt x="5355" y="2598"/>
                    <a:pt x="5781" y="2301"/>
                  </a:cubicBezTo>
                  <a:cubicBezTo>
                    <a:pt x="6573" y="1737"/>
                    <a:pt x="7425" y="1559"/>
                    <a:pt x="8291" y="1247"/>
                  </a:cubicBezTo>
                  <a:cubicBezTo>
                    <a:pt x="9026" y="935"/>
                    <a:pt x="9877" y="876"/>
                    <a:pt x="10730" y="876"/>
                  </a:cubicBezTo>
                  <a:lnTo>
                    <a:pt x="10921" y="876"/>
                  </a:lnTo>
                  <a:cubicBezTo>
                    <a:pt x="11075" y="846"/>
                    <a:pt x="11244" y="831"/>
                    <a:pt x="11413" y="831"/>
                  </a:cubicBezTo>
                  <a:cubicBezTo>
                    <a:pt x="11581" y="831"/>
                    <a:pt x="11750" y="846"/>
                    <a:pt x="11904" y="876"/>
                  </a:cubicBezTo>
                  <a:cubicBezTo>
                    <a:pt x="12272" y="935"/>
                    <a:pt x="12697" y="995"/>
                    <a:pt x="13123" y="1054"/>
                  </a:cubicBezTo>
                  <a:cubicBezTo>
                    <a:pt x="13549" y="1188"/>
                    <a:pt x="14034" y="1306"/>
                    <a:pt x="14474" y="1484"/>
                  </a:cubicBezTo>
                  <a:cubicBezTo>
                    <a:pt x="15017" y="1677"/>
                    <a:pt x="15502" y="1989"/>
                    <a:pt x="16001" y="2227"/>
                  </a:cubicBezTo>
                  <a:cubicBezTo>
                    <a:pt x="16119" y="2301"/>
                    <a:pt x="16236" y="2360"/>
                    <a:pt x="16309" y="2420"/>
                  </a:cubicBezTo>
                  <a:cubicBezTo>
                    <a:pt x="16603" y="2672"/>
                    <a:pt x="16970" y="2909"/>
                    <a:pt x="17220" y="3162"/>
                  </a:cubicBezTo>
                  <a:cubicBezTo>
                    <a:pt x="17587" y="3473"/>
                    <a:pt x="17895" y="3785"/>
                    <a:pt x="18204" y="4082"/>
                  </a:cubicBezTo>
                  <a:cubicBezTo>
                    <a:pt x="18512" y="4334"/>
                    <a:pt x="18747" y="4646"/>
                    <a:pt x="18938" y="4958"/>
                  </a:cubicBezTo>
                  <a:cubicBezTo>
                    <a:pt x="19114" y="5136"/>
                    <a:pt x="19246" y="5329"/>
                    <a:pt x="19305" y="5507"/>
                  </a:cubicBezTo>
                  <a:cubicBezTo>
                    <a:pt x="19422" y="5700"/>
                    <a:pt x="19481" y="5878"/>
                    <a:pt x="19613" y="6071"/>
                  </a:cubicBezTo>
                  <a:cubicBezTo>
                    <a:pt x="19672" y="6249"/>
                    <a:pt x="19789" y="6442"/>
                    <a:pt x="19848" y="6620"/>
                  </a:cubicBezTo>
                  <a:cubicBezTo>
                    <a:pt x="20039" y="6991"/>
                    <a:pt x="20156" y="7304"/>
                    <a:pt x="20274" y="7675"/>
                  </a:cubicBezTo>
                  <a:cubicBezTo>
                    <a:pt x="20347" y="7928"/>
                    <a:pt x="20465" y="8165"/>
                    <a:pt x="20523" y="8477"/>
                  </a:cubicBezTo>
                  <a:cubicBezTo>
                    <a:pt x="20582" y="8729"/>
                    <a:pt x="20523" y="8907"/>
                    <a:pt x="20582" y="9160"/>
                  </a:cubicBezTo>
                  <a:cubicBezTo>
                    <a:pt x="20714" y="9724"/>
                    <a:pt x="20773" y="10214"/>
                    <a:pt x="20773" y="10763"/>
                  </a:cubicBezTo>
                  <a:cubicBezTo>
                    <a:pt x="20773" y="11075"/>
                    <a:pt x="20714" y="11327"/>
                    <a:pt x="20714" y="11579"/>
                  </a:cubicBezTo>
                  <a:cubicBezTo>
                    <a:pt x="20773" y="12188"/>
                    <a:pt x="20523" y="12752"/>
                    <a:pt x="20465" y="13361"/>
                  </a:cubicBezTo>
                  <a:cubicBezTo>
                    <a:pt x="20465" y="13494"/>
                    <a:pt x="20465" y="13613"/>
                    <a:pt x="20406" y="13672"/>
                  </a:cubicBezTo>
                  <a:cubicBezTo>
                    <a:pt x="20274" y="14043"/>
                    <a:pt x="20098" y="14414"/>
                    <a:pt x="19980" y="14726"/>
                  </a:cubicBezTo>
                  <a:cubicBezTo>
                    <a:pt x="19731" y="15350"/>
                    <a:pt x="19364" y="15899"/>
                    <a:pt x="19055" y="16404"/>
                  </a:cubicBezTo>
                  <a:cubicBezTo>
                    <a:pt x="18629" y="17012"/>
                    <a:pt x="18262" y="17576"/>
                    <a:pt x="17704" y="18066"/>
                  </a:cubicBezTo>
                  <a:cubicBezTo>
                    <a:pt x="17587" y="18125"/>
                    <a:pt x="17469" y="18185"/>
                    <a:pt x="17337" y="18318"/>
                  </a:cubicBezTo>
                  <a:cubicBezTo>
                    <a:pt x="16794" y="18927"/>
                    <a:pt x="16060" y="19298"/>
                    <a:pt x="15326" y="19743"/>
                  </a:cubicBezTo>
                  <a:cubicBezTo>
                    <a:pt x="15076" y="19923"/>
                    <a:pt x="14768" y="19982"/>
                    <a:pt x="14474" y="20116"/>
                  </a:cubicBezTo>
                  <a:cubicBezTo>
                    <a:pt x="14107" y="20294"/>
                    <a:pt x="13740" y="20412"/>
                    <a:pt x="13373" y="20546"/>
                  </a:cubicBezTo>
                  <a:cubicBezTo>
                    <a:pt x="12874" y="20665"/>
                    <a:pt x="12330" y="20724"/>
                    <a:pt x="11831" y="20858"/>
                  </a:cubicBezTo>
                  <a:cubicBezTo>
                    <a:pt x="11405" y="20917"/>
                    <a:pt x="11038" y="20917"/>
                    <a:pt x="10612" y="20917"/>
                  </a:cubicBezTo>
                  <a:cubicBezTo>
                    <a:pt x="10127" y="20917"/>
                    <a:pt x="9569" y="20917"/>
                    <a:pt x="9084" y="20784"/>
                  </a:cubicBezTo>
                  <a:cubicBezTo>
                    <a:pt x="8468" y="20665"/>
                    <a:pt x="7924" y="20605"/>
                    <a:pt x="7366" y="20412"/>
                  </a:cubicBezTo>
                  <a:cubicBezTo>
                    <a:pt x="6515" y="20116"/>
                    <a:pt x="5663" y="19743"/>
                    <a:pt x="4855" y="19239"/>
                  </a:cubicBezTo>
                  <a:cubicBezTo>
                    <a:pt x="4371" y="18927"/>
                    <a:pt x="3945" y="18630"/>
                    <a:pt x="3519" y="18259"/>
                  </a:cubicBezTo>
                  <a:cubicBezTo>
                    <a:pt x="3270" y="18125"/>
                    <a:pt x="3152" y="17947"/>
                    <a:pt x="2961" y="17814"/>
                  </a:cubicBezTo>
                  <a:cubicBezTo>
                    <a:pt x="2785" y="17636"/>
                    <a:pt x="2653" y="17517"/>
                    <a:pt x="2536" y="17383"/>
                  </a:cubicBezTo>
                  <a:cubicBezTo>
                    <a:pt x="2359" y="17265"/>
                    <a:pt x="2227" y="17146"/>
                    <a:pt x="2051" y="17072"/>
                  </a:cubicBezTo>
                  <a:cubicBezTo>
                    <a:pt x="2051" y="17012"/>
                    <a:pt x="2051" y="17012"/>
                    <a:pt x="2110" y="16893"/>
                  </a:cubicBezTo>
                  <a:cubicBezTo>
                    <a:pt x="1992" y="16953"/>
                    <a:pt x="1919" y="16953"/>
                    <a:pt x="1860" y="17012"/>
                  </a:cubicBezTo>
                  <a:cubicBezTo>
                    <a:pt x="2168" y="17383"/>
                    <a:pt x="2418" y="17814"/>
                    <a:pt x="2785" y="18125"/>
                  </a:cubicBezTo>
                  <a:cubicBezTo>
                    <a:pt x="3152" y="18556"/>
                    <a:pt x="3519" y="18927"/>
                    <a:pt x="3945" y="19239"/>
                  </a:cubicBezTo>
                  <a:cubicBezTo>
                    <a:pt x="4312" y="19550"/>
                    <a:pt x="4738" y="19803"/>
                    <a:pt x="5105" y="20041"/>
                  </a:cubicBezTo>
                  <a:cubicBezTo>
                    <a:pt x="5413" y="20234"/>
                    <a:pt x="5781" y="20412"/>
                    <a:pt x="6148" y="20605"/>
                  </a:cubicBezTo>
                  <a:cubicBezTo>
                    <a:pt x="6573" y="20784"/>
                    <a:pt x="7058" y="20977"/>
                    <a:pt x="7557" y="21095"/>
                  </a:cubicBezTo>
                  <a:cubicBezTo>
                    <a:pt x="7733" y="21229"/>
                    <a:pt x="7924" y="21229"/>
                    <a:pt x="8100" y="21288"/>
                  </a:cubicBezTo>
                  <a:cubicBezTo>
                    <a:pt x="8291" y="21288"/>
                    <a:pt x="8468" y="21348"/>
                    <a:pt x="8658" y="21348"/>
                  </a:cubicBezTo>
                  <a:cubicBezTo>
                    <a:pt x="9084" y="21407"/>
                    <a:pt x="9510" y="21526"/>
                    <a:pt x="9877" y="21600"/>
                  </a:cubicBezTo>
                  <a:cubicBezTo>
                    <a:pt x="10553" y="21600"/>
                    <a:pt x="11170" y="21600"/>
                    <a:pt x="11831" y="21526"/>
                  </a:cubicBezTo>
                  <a:cubicBezTo>
                    <a:pt x="12448" y="21407"/>
                    <a:pt x="13123" y="21348"/>
                    <a:pt x="13740" y="21155"/>
                  </a:cubicBezTo>
                  <a:cubicBezTo>
                    <a:pt x="13916" y="21036"/>
                    <a:pt x="14166" y="20977"/>
                    <a:pt x="14342" y="20977"/>
                  </a:cubicBezTo>
                  <a:cubicBezTo>
                    <a:pt x="14900" y="20858"/>
                    <a:pt x="15384" y="20546"/>
                    <a:pt x="15869" y="20294"/>
                  </a:cubicBezTo>
                  <a:cubicBezTo>
                    <a:pt x="16236" y="20175"/>
                    <a:pt x="16603" y="19862"/>
                    <a:pt x="16911" y="19610"/>
                  </a:cubicBezTo>
                  <a:cubicBezTo>
                    <a:pt x="17587" y="19179"/>
                    <a:pt x="18071" y="18690"/>
                    <a:pt x="18629" y="18125"/>
                  </a:cubicBezTo>
                  <a:cubicBezTo>
                    <a:pt x="19246" y="17517"/>
                    <a:pt x="19731" y="16775"/>
                    <a:pt x="20156" y="16032"/>
                  </a:cubicBezTo>
                  <a:cubicBezTo>
                    <a:pt x="20347" y="15721"/>
                    <a:pt x="20523" y="15350"/>
                    <a:pt x="20714" y="14979"/>
                  </a:cubicBezTo>
                  <a:cubicBezTo>
                    <a:pt x="20832" y="14726"/>
                    <a:pt x="20949" y="14414"/>
                    <a:pt x="21081" y="14103"/>
                  </a:cubicBezTo>
                  <a:cubicBezTo>
                    <a:pt x="21316" y="13242"/>
                    <a:pt x="21449" y="12321"/>
                    <a:pt x="21507" y="11327"/>
                  </a:cubicBezTo>
                  <a:cubicBezTo>
                    <a:pt x="21507" y="11134"/>
                    <a:pt x="21566" y="10896"/>
                    <a:pt x="21566" y="10704"/>
                  </a:cubicBezTo>
                  <a:cubicBezTo>
                    <a:pt x="21449" y="10332"/>
                    <a:pt x="21566" y="9902"/>
                    <a:pt x="21449" y="9531"/>
                  </a:cubicBezTo>
                  <a:cubicBezTo>
                    <a:pt x="21316" y="9100"/>
                    <a:pt x="21375" y="8611"/>
                    <a:pt x="21258" y="8165"/>
                  </a:cubicBezTo>
                  <a:cubicBezTo>
                    <a:pt x="21140" y="7735"/>
                    <a:pt x="21081" y="7304"/>
                    <a:pt x="20832" y="6932"/>
                  </a:cubicBezTo>
                  <a:cubicBezTo>
                    <a:pt x="20714" y="6813"/>
                    <a:pt x="20582" y="6561"/>
                    <a:pt x="20582" y="6383"/>
                  </a:cubicBezTo>
                  <a:cubicBezTo>
                    <a:pt x="20641" y="6249"/>
                    <a:pt x="20582" y="6131"/>
                    <a:pt x="20523" y="6071"/>
                  </a:cubicBezTo>
                  <a:cubicBezTo>
                    <a:pt x="20347" y="5878"/>
                    <a:pt x="20274" y="5641"/>
                    <a:pt x="20156" y="5448"/>
                  </a:cubicBezTo>
                  <a:cubicBezTo>
                    <a:pt x="19789" y="4824"/>
                    <a:pt x="19422" y="4216"/>
                    <a:pt x="18938" y="3652"/>
                  </a:cubicBezTo>
                  <a:lnTo>
                    <a:pt x="18321" y="3043"/>
                  </a:lnTo>
                  <a:lnTo>
                    <a:pt x="17954" y="2672"/>
                  </a:lnTo>
                  <a:cubicBezTo>
                    <a:pt x="17836" y="2538"/>
                    <a:pt x="17704" y="2420"/>
                    <a:pt x="17587" y="2360"/>
                  </a:cubicBezTo>
                  <a:cubicBezTo>
                    <a:pt x="17279" y="2108"/>
                    <a:pt x="16911" y="1930"/>
                    <a:pt x="16603" y="1737"/>
                  </a:cubicBezTo>
                  <a:cubicBezTo>
                    <a:pt x="16236" y="1484"/>
                    <a:pt x="15869" y="1247"/>
                    <a:pt x="15502" y="1054"/>
                  </a:cubicBezTo>
                  <a:cubicBezTo>
                    <a:pt x="14709" y="683"/>
                    <a:pt x="13799" y="445"/>
                    <a:pt x="13006" y="193"/>
                  </a:cubicBezTo>
                  <a:cubicBezTo>
                    <a:pt x="12815" y="134"/>
                    <a:pt x="12697" y="134"/>
                    <a:pt x="12506" y="134"/>
                  </a:cubicBezTo>
                  <a:cubicBezTo>
                    <a:pt x="12448" y="163"/>
                    <a:pt x="12370" y="178"/>
                    <a:pt x="12294" y="178"/>
                  </a:cubicBezTo>
                  <a:cubicBezTo>
                    <a:pt x="12216" y="178"/>
                    <a:pt x="12139" y="163"/>
                    <a:pt x="12081" y="134"/>
                  </a:cubicBezTo>
                  <a:cubicBezTo>
                    <a:pt x="11772" y="74"/>
                    <a:pt x="11405" y="74"/>
                    <a:pt x="1109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677" name="Google Shape;979;p6"/>
            <p:cNvSpPr/>
            <p:nvPr/>
          </p:nvSpPr>
          <p:spPr>
            <a:xfrm>
              <a:off x="95395" y="109374"/>
              <a:ext cx="848214" cy="852304"/>
            </a:xfrm>
            <a:custGeom>
              <a:avLst/>
              <a:gdLst/>
              <a:ahLst/>
              <a:cxnLst>
                <a:cxn ang="0">
                  <a:pos x="wd2" y="hd2"/>
                </a:cxn>
                <a:cxn ang="5400000">
                  <a:pos x="wd2" y="hd2"/>
                </a:cxn>
                <a:cxn ang="10800000">
                  <a:pos x="wd2" y="hd2"/>
                </a:cxn>
                <a:cxn ang="16200000">
                  <a:pos x="wd2" y="hd2"/>
                </a:cxn>
              </a:cxnLst>
              <a:rect l="0" t="0" r="r" b="b"/>
              <a:pathLst>
                <a:path w="21600" h="21600" extrusionOk="0">
                  <a:moveTo>
                    <a:pt x="10938" y="0"/>
                  </a:moveTo>
                  <a:cubicBezTo>
                    <a:pt x="10728" y="0"/>
                    <a:pt x="10515" y="35"/>
                    <a:pt x="10313" y="35"/>
                  </a:cubicBezTo>
                  <a:cubicBezTo>
                    <a:pt x="10128" y="35"/>
                    <a:pt x="9978" y="81"/>
                    <a:pt x="9793" y="81"/>
                  </a:cubicBezTo>
                  <a:cubicBezTo>
                    <a:pt x="9719" y="114"/>
                    <a:pt x="9651" y="146"/>
                    <a:pt x="9585" y="146"/>
                  </a:cubicBezTo>
                  <a:cubicBezTo>
                    <a:pt x="9558" y="146"/>
                    <a:pt x="9531" y="141"/>
                    <a:pt x="9503" y="128"/>
                  </a:cubicBezTo>
                  <a:cubicBezTo>
                    <a:pt x="9432" y="114"/>
                    <a:pt x="9361" y="108"/>
                    <a:pt x="9290" y="108"/>
                  </a:cubicBezTo>
                  <a:cubicBezTo>
                    <a:pt x="9118" y="108"/>
                    <a:pt x="8946" y="141"/>
                    <a:pt x="8774" y="174"/>
                  </a:cubicBezTo>
                  <a:cubicBezTo>
                    <a:pt x="8485" y="277"/>
                    <a:pt x="8195" y="323"/>
                    <a:pt x="7906" y="415"/>
                  </a:cubicBezTo>
                  <a:cubicBezTo>
                    <a:pt x="7663" y="462"/>
                    <a:pt x="7478" y="508"/>
                    <a:pt x="7281" y="565"/>
                  </a:cubicBezTo>
                  <a:cubicBezTo>
                    <a:pt x="6899" y="703"/>
                    <a:pt x="6506" y="899"/>
                    <a:pt x="6170" y="1038"/>
                  </a:cubicBezTo>
                  <a:cubicBezTo>
                    <a:pt x="5881" y="1187"/>
                    <a:pt x="5637" y="1279"/>
                    <a:pt x="5394" y="1429"/>
                  </a:cubicBezTo>
                  <a:cubicBezTo>
                    <a:pt x="5163" y="1567"/>
                    <a:pt x="4920" y="1763"/>
                    <a:pt x="4677" y="1855"/>
                  </a:cubicBezTo>
                  <a:cubicBezTo>
                    <a:pt x="4584" y="1855"/>
                    <a:pt x="4480" y="1947"/>
                    <a:pt x="4387" y="2051"/>
                  </a:cubicBezTo>
                  <a:cubicBezTo>
                    <a:pt x="4341" y="2097"/>
                    <a:pt x="4237" y="2143"/>
                    <a:pt x="4191" y="2235"/>
                  </a:cubicBezTo>
                  <a:cubicBezTo>
                    <a:pt x="3762" y="2523"/>
                    <a:pt x="3427" y="2869"/>
                    <a:pt x="3033" y="3249"/>
                  </a:cubicBezTo>
                  <a:cubicBezTo>
                    <a:pt x="2848" y="3445"/>
                    <a:pt x="2651" y="3629"/>
                    <a:pt x="2455" y="3871"/>
                  </a:cubicBezTo>
                  <a:cubicBezTo>
                    <a:pt x="2212" y="4159"/>
                    <a:pt x="1980" y="4447"/>
                    <a:pt x="1783" y="4827"/>
                  </a:cubicBezTo>
                  <a:cubicBezTo>
                    <a:pt x="1633" y="5115"/>
                    <a:pt x="1448" y="5357"/>
                    <a:pt x="1297" y="5645"/>
                  </a:cubicBezTo>
                  <a:cubicBezTo>
                    <a:pt x="1297" y="5691"/>
                    <a:pt x="1251" y="5691"/>
                    <a:pt x="1251" y="5691"/>
                  </a:cubicBezTo>
                  <a:cubicBezTo>
                    <a:pt x="1008" y="6083"/>
                    <a:pt x="823" y="6463"/>
                    <a:pt x="672" y="6843"/>
                  </a:cubicBezTo>
                  <a:cubicBezTo>
                    <a:pt x="579" y="7131"/>
                    <a:pt x="532" y="7476"/>
                    <a:pt x="428" y="7764"/>
                  </a:cubicBezTo>
                  <a:cubicBezTo>
                    <a:pt x="243" y="8191"/>
                    <a:pt x="139" y="8675"/>
                    <a:pt x="93" y="9147"/>
                  </a:cubicBezTo>
                  <a:cubicBezTo>
                    <a:pt x="46" y="9539"/>
                    <a:pt x="0" y="9965"/>
                    <a:pt x="0" y="10357"/>
                  </a:cubicBezTo>
                  <a:lnTo>
                    <a:pt x="0" y="11267"/>
                  </a:lnTo>
                  <a:cubicBezTo>
                    <a:pt x="46" y="11601"/>
                    <a:pt x="93" y="11981"/>
                    <a:pt x="139" y="12315"/>
                  </a:cubicBezTo>
                  <a:cubicBezTo>
                    <a:pt x="185" y="12603"/>
                    <a:pt x="289" y="12891"/>
                    <a:pt x="336" y="13179"/>
                  </a:cubicBezTo>
                  <a:lnTo>
                    <a:pt x="428" y="13283"/>
                  </a:lnTo>
                  <a:cubicBezTo>
                    <a:pt x="382" y="12799"/>
                    <a:pt x="336" y="12315"/>
                    <a:pt x="336" y="11797"/>
                  </a:cubicBezTo>
                  <a:cubicBezTo>
                    <a:pt x="336" y="11451"/>
                    <a:pt x="243" y="11117"/>
                    <a:pt x="289" y="10737"/>
                  </a:cubicBezTo>
                  <a:cubicBezTo>
                    <a:pt x="382" y="10403"/>
                    <a:pt x="336" y="10069"/>
                    <a:pt x="382" y="9677"/>
                  </a:cubicBezTo>
                  <a:cubicBezTo>
                    <a:pt x="382" y="9493"/>
                    <a:pt x="428" y="9297"/>
                    <a:pt x="475" y="9055"/>
                  </a:cubicBezTo>
                  <a:cubicBezTo>
                    <a:pt x="475" y="8917"/>
                    <a:pt x="579" y="8721"/>
                    <a:pt x="625" y="8525"/>
                  </a:cubicBezTo>
                  <a:cubicBezTo>
                    <a:pt x="718" y="8145"/>
                    <a:pt x="765" y="7764"/>
                    <a:pt x="869" y="7419"/>
                  </a:cubicBezTo>
                  <a:cubicBezTo>
                    <a:pt x="1008" y="7039"/>
                    <a:pt x="1158" y="6705"/>
                    <a:pt x="1343" y="6371"/>
                  </a:cubicBezTo>
                  <a:cubicBezTo>
                    <a:pt x="1586" y="5933"/>
                    <a:pt x="1830" y="5507"/>
                    <a:pt x="2119" y="5069"/>
                  </a:cubicBezTo>
                  <a:cubicBezTo>
                    <a:pt x="2316" y="4735"/>
                    <a:pt x="2559" y="4447"/>
                    <a:pt x="2790" y="4159"/>
                  </a:cubicBezTo>
                  <a:cubicBezTo>
                    <a:pt x="2790" y="4113"/>
                    <a:pt x="2894" y="4067"/>
                    <a:pt x="2941" y="4021"/>
                  </a:cubicBezTo>
                  <a:cubicBezTo>
                    <a:pt x="3137" y="3825"/>
                    <a:pt x="3323" y="3629"/>
                    <a:pt x="3519" y="3445"/>
                  </a:cubicBezTo>
                  <a:cubicBezTo>
                    <a:pt x="3716" y="3295"/>
                    <a:pt x="3809" y="3053"/>
                    <a:pt x="4006" y="2915"/>
                  </a:cubicBezTo>
                  <a:cubicBezTo>
                    <a:pt x="4191" y="2811"/>
                    <a:pt x="4341" y="2719"/>
                    <a:pt x="4480" y="2581"/>
                  </a:cubicBezTo>
                  <a:cubicBezTo>
                    <a:pt x="4723" y="2431"/>
                    <a:pt x="4966" y="2189"/>
                    <a:pt x="5256" y="2097"/>
                  </a:cubicBezTo>
                  <a:cubicBezTo>
                    <a:pt x="5302" y="2097"/>
                    <a:pt x="5394" y="2005"/>
                    <a:pt x="5499" y="1947"/>
                  </a:cubicBezTo>
                  <a:cubicBezTo>
                    <a:pt x="5637" y="1855"/>
                    <a:pt x="5788" y="1763"/>
                    <a:pt x="5927" y="1660"/>
                  </a:cubicBezTo>
                  <a:cubicBezTo>
                    <a:pt x="6262" y="1521"/>
                    <a:pt x="6610" y="1325"/>
                    <a:pt x="6945" y="1233"/>
                  </a:cubicBezTo>
                  <a:cubicBezTo>
                    <a:pt x="7235" y="1141"/>
                    <a:pt x="7524" y="1038"/>
                    <a:pt x="7813" y="945"/>
                  </a:cubicBezTo>
                  <a:cubicBezTo>
                    <a:pt x="7860" y="899"/>
                    <a:pt x="7906" y="899"/>
                    <a:pt x="7952" y="899"/>
                  </a:cubicBezTo>
                  <a:cubicBezTo>
                    <a:pt x="8288" y="796"/>
                    <a:pt x="8682" y="703"/>
                    <a:pt x="9017" y="657"/>
                  </a:cubicBezTo>
                  <a:cubicBezTo>
                    <a:pt x="9156" y="611"/>
                    <a:pt x="9307" y="611"/>
                    <a:pt x="9445" y="611"/>
                  </a:cubicBezTo>
                  <a:cubicBezTo>
                    <a:pt x="9521" y="588"/>
                    <a:pt x="9607" y="588"/>
                    <a:pt x="9699" y="588"/>
                  </a:cubicBezTo>
                  <a:cubicBezTo>
                    <a:pt x="9790" y="588"/>
                    <a:pt x="9885" y="588"/>
                    <a:pt x="9978" y="565"/>
                  </a:cubicBezTo>
                  <a:cubicBezTo>
                    <a:pt x="10221" y="565"/>
                    <a:pt x="10511" y="508"/>
                    <a:pt x="10800" y="508"/>
                  </a:cubicBezTo>
                  <a:cubicBezTo>
                    <a:pt x="10896" y="492"/>
                    <a:pt x="10988" y="487"/>
                    <a:pt x="11077" y="487"/>
                  </a:cubicBezTo>
                  <a:cubicBezTo>
                    <a:pt x="11257" y="487"/>
                    <a:pt x="11429" y="508"/>
                    <a:pt x="11622" y="508"/>
                  </a:cubicBezTo>
                  <a:cubicBezTo>
                    <a:pt x="11958" y="565"/>
                    <a:pt x="12293" y="611"/>
                    <a:pt x="12629" y="703"/>
                  </a:cubicBezTo>
                  <a:cubicBezTo>
                    <a:pt x="12976" y="750"/>
                    <a:pt x="13266" y="796"/>
                    <a:pt x="13601" y="853"/>
                  </a:cubicBezTo>
                  <a:cubicBezTo>
                    <a:pt x="13891" y="945"/>
                    <a:pt x="14180" y="1084"/>
                    <a:pt x="14469" y="1187"/>
                  </a:cubicBezTo>
                  <a:cubicBezTo>
                    <a:pt x="14713" y="1279"/>
                    <a:pt x="14944" y="1429"/>
                    <a:pt x="15187" y="1521"/>
                  </a:cubicBezTo>
                  <a:cubicBezTo>
                    <a:pt x="15673" y="1717"/>
                    <a:pt x="16101" y="1901"/>
                    <a:pt x="16495" y="2235"/>
                  </a:cubicBezTo>
                  <a:cubicBezTo>
                    <a:pt x="16831" y="2477"/>
                    <a:pt x="17166" y="2719"/>
                    <a:pt x="17502" y="2961"/>
                  </a:cubicBezTo>
                  <a:cubicBezTo>
                    <a:pt x="17699" y="3157"/>
                    <a:pt x="17895" y="3341"/>
                    <a:pt x="18081" y="3537"/>
                  </a:cubicBezTo>
                  <a:cubicBezTo>
                    <a:pt x="18127" y="3583"/>
                    <a:pt x="18185" y="3675"/>
                    <a:pt x="18277" y="3733"/>
                  </a:cubicBezTo>
                  <a:cubicBezTo>
                    <a:pt x="18416" y="3779"/>
                    <a:pt x="18520" y="3917"/>
                    <a:pt x="18613" y="4113"/>
                  </a:cubicBezTo>
                  <a:cubicBezTo>
                    <a:pt x="18706" y="4401"/>
                    <a:pt x="18995" y="4643"/>
                    <a:pt x="19192" y="4827"/>
                  </a:cubicBezTo>
                  <a:cubicBezTo>
                    <a:pt x="19342" y="4977"/>
                    <a:pt x="19481" y="5173"/>
                    <a:pt x="19574" y="5311"/>
                  </a:cubicBezTo>
                  <a:cubicBezTo>
                    <a:pt x="19770" y="5691"/>
                    <a:pt x="19921" y="6083"/>
                    <a:pt x="20106" y="6463"/>
                  </a:cubicBezTo>
                  <a:cubicBezTo>
                    <a:pt x="20106" y="6509"/>
                    <a:pt x="20152" y="6555"/>
                    <a:pt x="20210" y="6613"/>
                  </a:cubicBezTo>
                  <a:cubicBezTo>
                    <a:pt x="20257" y="6751"/>
                    <a:pt x="20303" y="6843"/>
                    <a:pt x="20350" y="6993"/>
                  </a:cubicBezTo>
                  <a:cubicBezTo>
                    <a:pt x="20443" y="7188"/>
                    <a:pt x="20500" y="7373"/>
                    <a:pt x="20593" y="7569"/>
                  </a:cubicBezTo>
                  <a:cubicBezTo>
                    <a:pt x="20732" y="7903"/>
                    <a:pt x="20836" y="8238"/>
                    <a:pt x="20882" y="8629"/>
                  </a:cubicBezTo>
                  <a:cubicBezTo>
                    <a:pt x="20882" y="8813"/>
                    <a:pt x="20929" y="9009"/>
                    <a:pt x="20975" y="9205"/>
                  </a:cubicBezTo>
                  <a:cubicBezTo>
                    <a:pt x="20975" y="9297"/>
                    <a:pt x="20975" y="9343"/>
                    <a:pt x="21021" y="9435"/>
                  </a:cubicBezTo>
                  <a:cubicBezTo>
                    <a:pt x="21079" y="9781"/>
                    <a:pt x="21125" y="10161"/>
                    <a:pt x="21125" y="10495"/>
                  </a:cubicBezTo>
                  <a:cubicBezTo>
                    <a:pt x="21125" y="10933"/>
                    <a:pt x="21079" y="11313"/>
                    <a:pt x="21079" y="11693"/>
                  </a:cubicBezTo>
                  <a:cubicBezTo>
                    <a:pt x="21021" y="11981"/>
                    <a:pt x="21021" y="12269"/>
                    <a:pt x="20975" y="12511"/>
                  </a:cubicBezTo>
                  <a:cubicBezTo>
                    <a:pt x="20929" y="12891"/>
                    <a:pt x="20882" y="13237"/>
                    <a:pt x="20790" y="13571"/>
                  </a:cubicBezTo>
                  <a:cubicBezTo>
                    <a:pt x="20686" y="13951"/>
                    <a:pt x="20547" y="14285"/>
                    <a:pt x="20396" y="14676"/>
                  </a:cubicBezTo>
                  <a:cubicBezTo>
                    <a:pt x="20303" y="14815"/>
                    <a:pt x="20210" y="14964"/>
                    <a:pt x="20152" y="15149"/>
                  </a:cubicBezTo>
                  <a:cubicBezTo>
                    <a:pt x="20060" y="15298"/>
                    <a:pt x="20014" y="15483"/>
                    <a:pt x="19921" y="15632"/>
                  </a:cubicBezTo>
                  <a:cubicBezTo>
                    <a:pt x="19863" y="15771"/>
                    <a:pt x="19770" y="15874"/>
                    <a:pt x="19724" y="15967"/>
                  </a:cubicBezTo>
                  <a:cubicBezTo>
                    <a:pt x="19527" y="16301"/>
                    <a:pt x="19342" y="16635"/>
                    <a:pt x="19145" y="16923"/>
                  </a:cubicBezTo>
                  <a:cubicBezTo>
                    <a:pt x="18949" y="17164"/>
                    <a:pt x="18763" y="17406"/>
                    <a:pt x="18567" y="17648"/>
                  </a:cubicBezTo>
                  <a:cubicBezTo>
                    <a:pt x="18474" y="17740"/>
                    <a:pt x="18416" y="17844"/>
                    <a:pt x="18370" y="17890"/>
                  </a:cubicBezTo>
                  <a:cubicBezTo>
                    <a:pt x="18034" y="18179"/>
                    <a:pt x="17699" y="18467"/>
                    <a:pt x="17363" y="18755"/>
                  </a:cubicBezTo>
                  <a:cubicBezTo>
                    <a:pt x="17213" y="18893"/>
                    <a:pt x="17074" y="19043"/>
                    <a:pt x="16923" y="19135"/>
                  </a:cubicBezTo>
                  <a:cubicBezTo>
                    <a:pt x="16588" y="19377"/>
                    <a:pt x="16298" y="19515"/>
                    <a:pt x="16009" y="19757"/>
                  </a:cubicBezTo>
                  <a:cubicBezTo>
                    <a:pt x="15812" y="19861"/>
                    <a:pt x="15627" y="19999"/>
                    <a:pt x="15430" y="20091"/>
                  </a:cubicBezTo>
                  <a:cubicBezTo>
                    <a:pt x="15338" y="20149"/>
                    <a:pt x="15233" y="20195"/>
                    <a:pt x="15141" y="20195"/>
                  </a:cubicBezTo>
                  <a:cubicBezTo>
                    <a:pt x="14655" y="20437"/>
                    <a:pt x="14180" y="20621"/>
                    <a:pt x="13648" y="20771"/>
                  </a:cubicBezTo>
                  <a:cubicBezTo>
                    <a:pt x="13497" y="20771"/>
                    <a:pt x="13358" y="20817"/>
                    <a:pt x="13208" y="20863"/>
                  </a:cubicBezTo>
                  <a:cubicBezTo>
                    <a:pt x="13069" y="20909"/>
                    <a:pt x="12918" y="20955"/>
                    <a:pt x="12780" y="21013"/>
                  </a:cubicBezTo>
                  <a:cubicBezTo>
                    <a:pt x="12537" y="21013"/>
                    <a:pt x="12293" y="21059"/>
                    <a:pt x="12108" y="21105"/>
                  </a:cubicBezTo>
                  <a:cubicBezTo>
                    <a:pt x="11819" y="21105"/>
                    <a:pt x="11530" y="21151"/>
                    <a:pt x="11240" y="21197"/>
                  </a:cubicBezTo>
                  <a:lnTo>
                    <a:pt x="9839" y="21197"/>
                  </a:lnTo>
                  <a:cubicBezTo>
                    <a:pt x="9399" y="21105"/>
                    <a:pt x="9017" y="21059"/>
                    <a:pt x="8577" y="21013"/>
                  </a:cubicBezTo>
                  <a:cubicBezTo>
                    <a:pt x="8485" y="20955"/>
                    <a:pt x="8392" y="20909"/>
                    <a:pt x="8288" y="20909"/>
                  </a:cubicBezTo>
                  <a:cubicBezTo>
                    <a:pt x="8103" y="20863"/>
                    <a:pt x="7906" y="20817"/>
                    <a:pt x="7767" y="20771"/>
                  </a:cubicBezTo>
                  <a:cubicBezTo>
                    <a:pt x="7374" y="20667"/>
                    <a:pt x="6992" y="20529"/>
                    <a:pt x="6610" y="20333"/>
                  </a:cubicBezTo>
                  <a:cubicBezTo>
                    <a:pt x="6077" y="20091"/>
                    <a:pt x="5591" y="19861"/>
                    <a:pt x="5059" y="19573"/>
                  </a:cubicBezTo>
                  <a:cubicBezTo>
                    <a:pt x="4816" y="19469"/>
                    <a:pt x="4631" y="19227"/>
                    <a:pt x="4434" y="19089"/>
                  </a:cubicBezTo>
                  <a:cubicBezTo>
                    <a:pt x="3809" y="18709"/>
                    <a:pt x="3276" y="18225"/>
                    <a:pt x="2790" y="17694"/>
                  </a:cubicBezTo>
                  <a:cubicBezTo>
                    <a:pt x="2744" y="17648"/>
                    <a:pt x="2698" y="17602"/>
                    <a:pt x="2651" y="17556"/>
                  </a:cubicBezTo>
                  <a:lnTo>
                    <a:pt x="2605" y="17602"/>
                  </a:lnTo>
                  <a:cubicBezTo>
                    <a:pt x="2651" y="17694"/>
                    <a:pt x="2744" y="17786"/>
                    <a:pt x="2848" y="17890"/>
                  </a:cubicBezTo>
                  <a:cubicBezTo>
                    <a:pt x="2987" y="18225"/>
                    <a:pt x="3230" y="18421"/>
                    <a:pt x="3473" y="18651"/>
                  </a:cubicBezTo>
                  <a:cubicBezTo>
                    <a:pt x="3519" y="18709"/>
                    <a:pt x="3612" y="18755"/>
                    <a:pt x="3658" y="18801"/>
                  </a:cubicBezTo>
                  <a:cubicBezTo>
                    <a:pt x="4052" y="19227"/>
                    <a:pt x="4526" y="19573"/>
                    <a:pt x="5012" y="19907"/>
                  </a:cubicBezTo>
                  <a:cubicBezTo>
                    <a:pt x="5256" y="20045"/>
                    <a:pt x="5545" y="20149"/>
                    <a:pt x="5742" y="20379"/>
                  </a:cubicBezTo>
                  <a:cubicBezTo>
                    <a:pt x="5788" y="20437"/>
                    <a:pt x="5881" y="20437"/>
                    <a:pt x="5927" y="20483"/>
                  </a:cubicBezTo>
                  <a:cubicBezTo>
                    <a:pt x="6367" y="20621"/>
                    <a:pt x="6749" y="20771"/>
                    <a:pt x="7131" y="20955"/>
                  </a:cubicBezTo>
                  <a:cubicBezTo>
                    <a:pt x="7327" y="21013"/>
                    <a:pt x="7524" y="21105"/>
                    <a:pt x="7767" y="21151"/>
                  </a:cubicBezTo>
                  <a:cubicBezTo>
                    <a:pt x="8195" y="21243"/>
                    <a:pt x="8635" y="21347"/>
                    <a:pt x="9063" y="21439"/>
                  </a:cubicBezTo>
                  <a:cubicBezTo>
                    <a:pt x="9307" y="21485"/>
                    <a:pt x="9503" y="21531"/>
                    <a:pt x="9735" y="21531"/>
                  </a:cubicBezTo>
                  <a:lnTo>
                    <a:pt x="10418" y="21531"/>
                  </a:lnTo>
                  <a:cubicBezTo>
                    <a:pt x="10655" y="21531"/>
                    <a:pt x="10923" y="21600"/>
                    <a:pt x="11196" y="21600"/>
                  </a:cubicBezTo>
                  <a:cubicBezTo>
                    <a:pt x="11257" y="21600"/>
                    <a:pt x="11318" y="21597"/>
                    <a:pt x="11379" y="21588"/>
                  </a:cubicBezTo>
                  <a:cubicBezTo>
                    <a:pt x="11622" y="21531"/>
                    <a:pt x="11865" y="21531"/>
                    <a:pt x="12108" y="21485"/>
                  </a:cubicBezTo>
                  <a:cubicBezTo>
                    <a:pt x="12398" y="21485"/>
                    <a:pt x="12629" y="21439"/>
                    <a:pt x="12918" y="21393"/>
                  </a:cubicBezTo>
                  <a:cubicBezTo>
                    <a:pt x="13208" y="21301"/>
                    <a:pt x="13497" y="21197"/>
                    <a:pt x="13740" y="21151"/>
                  </a:cubicBezTo>
                  <a:cubicBezTo>
                    <a:pt x="13844" y="21105"/>
                    <a:pt x="13983" y="21105"/>
                    <a:pt x="14076" y="21059"/>
                  </a:cubicBezTo>
                  <a:cubicBezTo>
                    <a:pt x="14319" y="21013"/>
                    <a:pt x="14608" y="20909"/>
                    <a:pt x="14851" y="20817"/>
                  </a:cubicBezTo>
                  <a:cubicBezTo>
                    <a:pt x="15338" y="20575"/>
                    <a:pt x="15812" y="20437"/>
                    <a:pt x="16206" y="20091"/>
                  </a:cubicBezTo>
                  <a:cubicBezTo>
                    <a:pt x="16449" y="19953"/>
                    <a:pt x="16680" y="19861"/>
                    <a:pt x="16877" y="19711"/>
                  </a:cubicBezTo>
                  <a:cubicBezTo>
                    <a:pt x="17027" y="19619"/>
                    <a:pt x="17166" y="19515"/>
                    <a:pt x="17259" y="19423"/>
                  </a:cubicBezTo>
                  <a:cubicBezTo>
                    <a:pt x="17409" y="19331"/>
                    <a:pt x="17548" y="19227"/>
                    <a:pt x="17699" y="19135"/>
                  </a:cubicBezTo>
                  <a:cubicBezTo>
                    <a:pt x="17838" y="18997"/>
                    <a:pt x="17988" y="18801"/>
                    <a:pt x="18185" y="18709"/>
                  </a:cubicBezTo>
                  <a:cubicBezTo>
                    <a:pt x="18370" y="18513"/>
                    <a:pt x="18567" y="18317"/>
                    <a:pt x="18706" y="18133"/>
                  </a:cubicBezTo>
                  <a:cubicBezTo>
                    <a:pt x="18706" y="18075"/>
                    <a:pt x="18763" y="18029"/>
                    <a:pt x="18810" y="17983"/>
                  </a:cubicBezTo>
                  <a:cubicBezTo>
                    <a:pt x="18856" y="17936"/>
                    <a:pt x="18902" y="17844"/>
                    <a:pt x="18995" y="17786"/>
                  </a:cubicBezTo>
                  <a:cubicBezTo>
                    <a:pt x="19192" y="17648"/>
                    <a:pt x="19238" y="17360"/>
                    <a:pt x="19481" y="17211"/>
                  </a:cubicBezTo>
                  <a:cubicBezTo>
                    <a:pt x="19527" y="17211"/>
                    <a:pt x="19574" y="17164"/>
                    <a:pt x="19574" y="17118"/>
                  </a:cubicBezTo>
                  <a:cubicBezTo>
                    <a:pt x="19724" y="16877"/>
                    <a:pt x="19770" y="16635"/>
                    <a:pt x="19967" y="16496"/>
                  </a:cubicBezTo>
                  <a:cubicBezTo>
                    <a:pt x="20014" y="16450"/>
                    <a:pt x="20060" y="16347"/>
                    <a:pt x="20106" y="16301"/>
                  </a:cubicBezTo>
                  <a:cubicBezTo>
                    <a:pt x="20257" y="15967"/>
                    <a:pt x="20443" y="15632"/>
                    <a:pt x="20593" y="15298"/>
                  </a:cubicBezTo>
                  <a:cubicBezTo>
                    <a:pt x="20686" y="15103"/>
                    <a:pt x="20790" y="14861"/>
                    <a:pt x="20882" y="14676"/>
                  </a:cubicBezTo>
                  <a:cubicBezTo>
                    <a:pt x="21079" y="14285"/>
                    <a:pt x="21172" y="13905"/>
                    <a:pt x="21264" y="13525"/>
                  </a:cubicBezTo>
                  <a:cubicBezTo>
                    <a:pt x="21369" y="13087"/>
                    <a:pt x="21369" y="12603"/>
                    <a:pt x="21554" y="12177"/>
                  </a:cubicBezTo>
                  <a:lnTo>
                    <a:pt x="21554" y="12131"/>
                  </a:lnTo>
                  <a:cubicBezTo>
                    <a:pt x="21554" y="11889"/>
                    <a:pt x="21554" y="11647"/>
                    <a:pt x="21600" y="11405"/>
                  </a:cubicBezTo>
                  <a:cubicBezTo>
                    <a:pt x="21600" y="10737"/>
                    <a:pt x="21554" y="10011"/>
                    <a:pt x="21461" y="9343"/>
                  </a:cubicBezTo>
                  <a:cubicBezTo>
                    <a:pt x="21461" y="8963"/>
                    <a:pt x="21369" y="8629"/>
                    <a:pt x="21311" y="8238"/>
                  </a:cubicBezTo>
                  <a:cubicBezTo>
                    <a:pt x="21218" y="7810"/>
                    <a:pt x="21021" y="7373"/>
                    <a:pt x="20836" y="6947"/>
                  </a:cubicBezTo>
                  <a:cubicBezTo>
                    <a:pt x="20790" y="6843"/>
                    <a:pt x="20732" y="6705"/>
                    <a:pt x="20686" y="6613"/>
                  </a:cubicBezTo>
                  <a:cubicBezTo>
                    <a:pt x="20639" y="6463"/>
                    <a:pt x="20593" y="6325"/>
                    <a:pt x="20547" y="6175"/>
                  </a:cubicBezTo>
                  <a:cubicBezTo>
                    <a:pt x="20443" y="6037"/>
                    <a:pt x="20350" y="5887"/>
                    <a:pt x="20303" y="5795"/>
                  </a:cubicBezTo>
                  <a:cubicBezTo>
                    <a:pt x="20152" y="5507"/>
                    <a:pt x="20014" y="5265"/>
                    <a:pt x="19863" y="4977"/>
                  </a:cubicBezTo>
                  <a:cubicBezTo>
                    <a:pt x="19724" y="4735"/>
                    <a:pt x="19527" y="4447"/>
                    <a:pt x="19342" y="4205"/>
                  </a:cubicBezTo>
                  <a:cubicBezTo>
                    <a:pt x="19145" y="3963"/>
                    <a:pt x="18949" y="3779"/>
                    <a:pt x="18706" y="3537"/>
                  </a:cubicBezTo>
                  <a:cubicBezTo>
                    <a:pt x="18706" y="3491"/>
                    <a:pt x="18659" y="3445"/>
                    <a:pt x="18659" y="3445"/>
                  </a:cubicBezTo>
                  <a:cubicBezTo>
                    <a:pt x="18567" y="3341"/>
                    <a:pt x="18520" y="3249"/>
                    <a:pt x="18416" y="3203"/>
                  </a:cubicBezTo>
                  <a:cubicBezTo>
                    <a:pt x="18127" y="3053"/>
                    <a:pt x="17988" y="2765"/>
                    <a:pt x="17745" y="2523"/>
                  </a:cubicBezTo>
                  <a:cubicBezTo>
                    <a:pt x="17548" y="2385"/>
                    <a:pt x="17317" y="2235"/>
                    <a:pt x="17120" y="2097"/>
                  </a:cubicBezTo>
                  <a:cubicBezTo>
                    <a:pt x="16738" y="1855"/>
                    <a:pt x="16391" y="1613"/>
                    <a:pt x="16055" y="1429"/>
                  </a:cubicBezTo>
                  <a:cubicBezTo>
                    <a:pt x="15870" y="1325"/>
                    <a:pt x="15673" y="1187"/>
                    <a:pt x="15476" y="1084"/>
                  </a:cubicBezTo>
                  <a:cubicBezTo>
                    <a:pt x="15141" y="945"/>
                    <a:pt x="14805" y="853"/>
                    <a:pt x="14469" y="703"/>
                  </a:cubicBezTo>
                  <a:cubicBezTo>
                    <a:pt x="14273" y="611"/>
                    <a:pt x="14030" y="508"/>
                    <a:pt x="13740" y="462"/>
                  </a:cubicBezTo>
                  <a:cubicBezTo>
                    <a:pt x="13555" y="415"/>
                    <a:pt x="13312" y="369"/>
                    <a:pt x="13115" y="323"/>
                  </a:cubicBezTo>
                  <a:cubicBezTo>
                    <a:pt x="12780" y="128"/>
                    <a:pt x="12398" y="128"/>
                    <a:pt x="12050" y="128"/>
                  </a:cubicBezTo>
                  <a:cubicBezTo>
                    <a:pt x="11877" y="128"/>
                    <a:pt x="11722" y="49"/>
                    <a:pt x="11554" y="49"/>
                  </a:cubicBezTo>
                  <a:cubicBezTo>
                    <a:pt x="11497" y="49"/>
                    <a:pt x="11439" y="58"/>
                    <a:pt x="11379" y="81"/>
                  </a:cubicBezTo>
                  <a:cubicBezTo>
                    <a:pt x="11238" y="18"/>
                    <a:pt x="11089" y="0"/>
                    <a:pt x="1093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678" name="Google Shape;980;p6"/>
            <p:cNvSpPr/>
            <p:nvPr/>
          </p:nvSpPr>
          <p:spPr>
            <a:xfrm>
              <a:off x="116302" y="135314"/>
              <a:ext cx="801753" cy="801561"/>
            </a:xfrm>
            <a:custGeom>
              <a:avLst/>
              <a:gdLst/>
              <a:ahLst/>
              <a:cxnLst>
                <a:cxn ang="0">
                  <a:pos x="wd2" y="hd2"/>
                </a:cxn>
                <a:cxn ang="5400000">
                  <a:pos x="wd2" y="hd2"/>
                </a:cxn>
                <a:cxn ang="10800000">
                  <a:pos x="wd2" y="hd2"/>
                </a:cxn>
                <a:cxn ang="16200000">
                  <a:pos x="wd2" y="hd2"/>
                </a:cxn>
              </a:cxnLst>
              <a:rect l="0" t="0" r="r" b="b"/>
              <a:pathLst>
                <a:path w="21573" h="21600" extrusionOk="0">
                  <a:moveTo>
                    <a:pt x="10898" y="0"/>
                  </a:moveTo>
                  <a:cubicBezTo>
                    <a:pt x="10703" y="0"/>
                    <a:pt x="10494" y="49"/>
                    <a:pt x="10335" y="49"/>
                  </a:cubicBezTo>
                  <a:cubicBezTo>
                    <a:pt x="10188" y="49"/>
                    <a:pt x="10090" y="98"/>
                    <a:pt x="9931" y="98"/>
                  </a:cubicBezTo>
                  <a:cubicBezTo>
                    <a:pt x="9785" y="98"/>
                    <a:pt x="9626" y="147"/>
                    <a:pt x="9479" y="147"/>
                  </a:cubicBezTo>
                  <a:cubicBezTo>
                    <a:pt x="9419" y="133"/>
                    <a:pt x="9364" y="127"/>
                    <a:pt x="9311" y="127"/>
                  </a:cubicBezTo>
                  <a:cubicBezTo>
                    <a:pt x="9177" y="127"/>
                    <a:pt x="9056" y="164"/>
                    <a:pt x="8916" y="208"/>
                  </a:cubicBezTo>
                  <a:cubicBezTo>
                    <a:pt x="8708" y="257"/>
                    <a:pt x="8451" y="355"/>
                    <a:pt x="8256" y="355"/>
                  </a:cubicBezTo>
                  <a:cubicBezTo>
                    <a:pt x="7950" y="355"/>
                    <a:pt x="7693" y="453"/>
                    <a:pt x="7436" y="563"/>
                  </a:cubicBezTo>
                  <a:cubicBezTo>
                    <a:pt x="6874" y="759"/>
                    <a:pt x="6311" y="1017"/>
                    <a:pt x="5749" y="1274"/>
                  </a:cubicBezTo>
                  <a:cubicBezTo>
                    <a:pt x="5394" y="1482"/>
                    <a:pt x="5088" y="1739"/>
                    <a:pt x="4685" y="1886"/>
                  </a:cubicBezTo>
                  <a:lnTo>
                    <a:pt x="4636" y="1886"/>
                  </a:lnTo>
                  <a:cubicBezTo>
                    <a:pt x="4171" y="2290"/>
                    <a:pt x="3719" y="2707"/>
                    <a:pt x="3303" y="3111"/>
                  </a:cubicBezTo>
                  <a:cubicBezTo>
                    <a:pt x="3156" y="3209"/>
                    <a:pt x="2997" y="3417"/>
                    <a:pt x="2850" y="3515"/>
                  </a:cubicBezTo>
                  <a:cubicBezTo>
                    <a:pt x="2447" y="3932"/>
                    <a:pt x="2141" y="4434"/>
                    <a:pt x="1835" y="4899"/>
                  </a:cubicBezTo>
                  <a:cubicBezTo>
                    <a:pt x="1627" y="5156"/>
                    <a:pt x="1468" y="5463"/>
                    <a:pt x="1273" y="5720"/>
                  </a:cubicBezTo>
                  <a:cubicBezTo>
                    <a:pt x="1065" y="6075"/>
                    <a:pt x="857" y="6430"/>
                    <a:pt x="759" y="6834"/>
                  </a:cubicBezTo>
                  <a:cubicBezTo>
                    <a:pt x="661" y="7190"/>
                    <a:pt x="551" y="7557"/>
                    <a:pt x="453" y="7863"/>
                  </a:cubicBezTo>
                  <a:cubicBezTo>
                    <a:pt x="197" y="8525"/>
                    <a:pt x="98" y="9187"/>
                    <a:pt x="49" y="9897"/>
                  </a:cubicBezTo>
                  <a:lnTo>
                    <a:pt x="49" y="10203"/>
                  </a:lnTo>
                  <a:cubicBezTo>
                    <a:pt x="49" y="10669"/>
                    <a:pt x="0" y="11073"/>
                    <a:pt x="0" y="11538"/>
                  </a:cubicBezTo>
                  <a:cubicBezTo>
                    <a:pt x="0" y="11783"/>
                    <a:pt x="49" y="12041"/>
                    <a:pt x="98" y="12347"/>
                  </a:cubicBezTo>
                  <a:cubicBezTo>
                    <a:pt x="148" y="12555"/>
                    <a:pt x="197" y="12702"/>
                    <a:pt x="245" y="12910"/>
                  </a:cubicBezTo>
                  <a:cubicBezTo>
                    <a:pt x="307" y="13008"/>
                    <a:pt x="307" y="13069"/>
                    <a:pt x="307" y="13118"/>
                  </a:cubicBezTo>
                  <a:lnTo>
                    <a:pt x="356" y="13118"/>
                  </a:lnTo>
                  <a:cubicBezTo>
                    <a:pt x="356" y="13069"/>
                    <a:pt x="404" y="12959"/>
                    <a:pt x="404" y="12910"/>
                  </a:cubicBezTo>
                  <a:cubicBezTo>
                    <a:pt x="404" y="12763"/>
                    <a:pt x="356" y="12555"/>
                    <a:pt x="356" y="12396"/>
                  </a:cubicBezTo>
                  <a:lnTo>
                    <a:pt x="356" y="12041"/>
                  </a:lnTo>
                  <a:cubicBezTo>
                    <a:pt x="307" y="11636"/>
                    <a:pt x="307" y="11171"/>
                    <a:pt x="307" y="10767"/>
                  </a:cubicBezTo>
                  <a:cubicBezTo>
                    <a:pt x="307" y="10363"/>
                    <a:pt x="356" y="9946"/>
                    <a:pt x="404" y="9542"/>
                  </a:cubicBezTo>
                  <a:cubicBezTo>
                    <a:pt x="404" y="9334"/>
                    <a:pt x="453" y="9138"/>
                    <a:pt x="502" y="8930"/>
                  </a:cubicBezTo>
                  <a:cubicBezTo>
                    <a:pt x="551" y="8672"/>
                    <a:pt x="612" y="8415"/>
                    <a:pt x="710" y="8170"/>
                  </a:cubicBezTo>
                  <a:cubicBezTo>
                    <a:pt x="808" y="7863"/>
                    <a:pt x="857" y="7496"/>
                    <a:pt x="1016" y="7190"/>
                  </a:cubicBezTo>
                  <a:cubicBezTo>
                    <a:pt x="1114" y="6883"/>
                    <a:pt x="1273" y="6577"/>
                    <a:pt x="1420" y="6271"/>
                  </a:cubicBezTo>
                  <a:cubicBezTo>
                    <a:pt x="1725" y="5720"/>
                    <a:pt x="2080" y="5156"/>
                    <a:pt x="2496" y="4593"/>
                  </a:cubicBezTo>
                  <a:cubicBezTo>
                    <a:pt x="2691" y="4287"/>
                    <a:pt x="2948" y="4030"/>
                    <a:pt x="3254" y="3723"/>
                  </a:cubicBezTo>
                  <a:cubicBezTo>
                    <a:pt x="3413" y="3576"/>
                    <a:pt x="3609" y="3368"/>
                    <a:pt x="3768" y="3160"/>
                  </a:cubicBezTo>
                  <a:cubicBezTo>
                    <a:pt x="3914" y="3062"/>
                    <a:pt x="4024" y="2964"/>
                    <a:pt x="4171" y="2854"/>
                  </a:cubicBezTo>
                  <a:cubicBezTo>
                    <a:pt x="4330" y="2756"/>
                    <a:pt x="4428" y="2658"/>
                    <a:pt x="4587" y="2548"/>
                  </a:cubicBezTo>
                  <a:cubicBezTo>
                    <a:pt x="4783" y="2401"/>
                    <a:pt x="4991" y="2241"/>
                    <a:pt x="5198" y="2094"/>
                  </a:cubicBezTo>
                  <a:cubicBezTo>
                    <a:pt x="5296" y="2045"/>
                    <a:pt x="5394" y="1984"/>
                    <a:pt x="5504" y="1935"/>
                  </a:cubicBezTo>
                  <a:cubicBezTo>
                    <a:pt x="5810" y="1678"/>
                    <a:pt x="6165" y="1482"/>
                    <a:pt x="6519" y="1372"/>
                  </a:cubicBezTo>
                  <a:cubicBezTo>
                    <a:pt x="7131" y="1225"/>
                    <a:pt x="7693" y="870"/>
                    <a:pt x="8354" y="759"/>
                  </a:cubicBezTo>
                  <a:cubicBezTo>
                    <a:pt x="8659" y="759"/>
                    <a:pt x="8916" y="661"/>
                    <a:pt x="9173" y="612"/>
                  </a:cubicBezTo>
                  <a:cubicBezTo>
                    <a:pt x="9243" y="577"/>
                    <a:pt x="9312" y="543"/>
                    <a:pt x="9385" y="543"/>
                  </a:cubicBezTo>
                  <a:cubicBezTo>
                    <a:pt x="9416" y="543"/>
                    <a:pt x="9446" y="549"/>
                    <a:pt x="9479" y="563"/>
                  </a:cubicBezTo>
                  <a:cubicBezTo>
                    <a:pt x="9540" y="588"/>
                    <a:pt x="9602" y="597"/>
                    <a:pt x="9665" y="597"/>
                  </a:cubicBezTo>
                  <a:cubicBezTo>
                    <a:pt x="9852" y="597"/>
                    <a:pt x="10045" y="514"/>
                    <a:pt x="10237" y="514"/>
                  </a:cubicBezTo>
                  <a:cubicBezTo>
                    <a:pt x="10544" y="514"/>
                    <a:pt x="10800" y="453"/>
                    <a:pt x="11057" y="453"/>
                  </a:cubicBezTo>
                  <a:cubicBezTo>
                    <a:pt x="11127" y="444"/>
                    <a:pt x="11198" y="441"/>
                    <a:pt x="11269" y="441"/>
                  </a:cubicBezTo>
                  <a:cubicBezTo>
                    <a:pt x="11601" y="441"/>
                    <a:pt x="11928" y="523"/>
                    <a:pt x="12231" y="563"/>
                  </a:cubicBezTo>
                  <a:cubicBezTo>
                    <a:pt x="12635" y="661"/>
                    <a:pt x="13038" y="661"/>
                    <a:pt x="13393" y="759"/>
                  </a:cubicBezTo>
                  <a:cubicBezTo>
                    <a:pt x="13907" y="919"/>
                    <a:pt x="14469" y="1066"/>
                    <a:pt x="14922" y="1323"/>
                  </a:cubicBezTo>
                  <a:cubicBezTo>
                    <a:pt x="15032" y="1372"/>
                    <a:pt x="15081" y="1433"/>
                    <a:pt x="15130" y="1482"/>
                  </a:cubicBezTo>
                  <a:cubicBezTo>
                    <a:pt x="15594" y="1678"/>
                    <a:pt x="16096" y="1837"/>
                    <a:pt x="16450" y="2143"/>
                  </a:cubicBezTo>
                  <a:cubicBezTo>
                    <a:pt x="16658" y="2290"/>
                    <a:pt x="16866" y="2401"/>
                    <a:pt x="17013" y="2548"/>
                  </a:cubicBezTo>
                  <a:cubicBezTo>
                    <a:pt x="17368" y="2854"/>
                    <a:pt x="17784" y="3209"/>
                    <a:pt x="18138" y="3515"/>
                  </a:cubicBezTo>
                  <a:cubicBezTo>
                    <a:pt x="18444" y="3772"/>
                    <a:pt x="18652" y="4079"/>
                    <a:pt x="18847" y="4385"/>
                  </a:cubicBezTo>
                  <a:cubicBezTo>
                    <a:pt x="18958" y="4544"/>
                    <a:pt x="19104" y="4691"/>
                    <a:pt x="19263" y="4850"/>
                  </a:cubicBezTo>
                  <a:cubicBezTo>
                    <a:pt x="19361" y="4948"/>
                    <a:pt x="19459" y="5046"/>
                    <a:pt x="19508" y="5205"/>
                  </a:cubicBezTo>
                  <a:cubicBezTo>
                    <a:pt x="19716" y="5561"/>
                    <a:pt x="19875" y="5916"/>
                    <a:pt x="20022" y="6222"/>
                  </a:cubicBezTo>
                  <a:cubicBezTo>
                    <a:pt x="20119" y="6381"/>
                    <a:pt x="20180" y="6528"/>
                    <a:pt x="20278" y="6687"/>
                  </a:cubicBezTo>
                  <a:cubicBezTo>
                    <a:pt x="20327" y="6785"/>
                    <a:pt x="20376" y="6883"/>
                    <a:pt x="20376" y="6994"/>
                  </a:cubicBezTo>
                  <a:cubicBezTo>
                    <a:pt x="20425" y="7043"/>
                    <a:pt x="20425" y="7141"/>
                    <a:pt x="20486" y="7251"/>
                  </a:cubicBezTo>
                  <a:cubicBezTo>
                    <a:pt x="20633" y="7655"/>
                    <a:pt x="20841" y="8060"/>
                    <a:pt x="20890" y="8525"/>
                  </a:cubicBezTo>
                  <a:cubicBezTo>
                    <a:pt x="20940" y="8832"/>
                    <a:pt x="20989" y="9089"/>
                    <a:pt x="21037" y="9334"/>
                  </a:cubicBezTo>
                  <a:cubicBezTo>
                    <a:pt x="21037" y="9640"/>
                    <a:pt x="21099" y="9946"/>
                    <a:pt x="21148" y="10252"/>
                  </a:cubicBezTo>
                  <a:lnTo>
                    <a:pt x="21148" y="11024"/>
                  </a:lnTo>
                  <a:cubicBezTo>
                    <a:pt x="21099" y="11232"/>
                    <a:pt x="21099" y="11428"/>
                    <a:pt x="21099" y="11636"/>
                  </a:cubicBezTo>
                  <a:lnTo>
                    <a:pt x="21099" y="11845"/>
                  </a:lnTo>
                  <a:cubicBezTo>
                    <a:pt x="21099" y="12090"/>
                    <a:pt x="21037" y="12347"/>
                    <a:pt x="21037" y="12555"/>
                  </a:cubicBezTo>
                  <a:cubicBezTo>
                    <a:pt x="20940" y="12861"/>
                    <a:pt x="20890" y="13167"/>
                    <a:pt x="20841" y="13474"/>
                  </a:cubicBezTo>
                  <a:cubicBezTo>
                    <a:pt x="20792" y="13878"/>
                    <a:pt x="20584" y="14294"/>
                    <a:pt x="20425" y="14698"/>
                  </a:cubicBezTo>
                  <a:cubicBezTo>
                    <a:pt x="20180" y="15213"/>
                    <a:pt x="19924" y="15666"/>
                    <a:pt x="19667" y="16180"/>
                  </a:cubicBezTo>
                  <a:cubicBezTo>
                    <a:pt x="19618" y="16278"/>
                    <a:pt x="19569" y="16376"/>
                    <a:pt x="19459" y="16487"/>
                  </a:cubicBezTo>
                  <a:cubicBezTo>
                    <a:pt x="19263" y="16793"/>
                    <a:pt x="19055" y="17050"/>
                    <a:pt x="18847" y="17356"/>
                  </a:cubicBezTo>
                  <a:cubicBezTo>
                    <a:pt x="18493" y="17809"/>
                    <a:pt x="18138" y="18213"/>
                    <a:pt x="17673" y="18582"/>
                  </a:cubicBezTo>
                  <a:cubicBezTo>
                    <a:pt x="17368" y="18827"/>
                    <a:pt x="17062" y="19084"/>
                    <a:pt x="16707" y="19341"/>
                  </a:cubicBezTo>
                  <a:cubicBezTo>
                    <a:pt x="16561" y="19500"/>
                    <a:pt x="16304" y="19598"/>
                    <a:pt x="16096" y="19696"/>
                  </a:cubicBezTo>
                  <a:cubicBezTo>
                    <a:pt x="15900" y="19905"/>
                    <a:pt x="15643" y="20113"/>
                    <a:pt x="15338" y="20211"/>
                  </a:cubicBezTo>
                  <a:cubicBezTo>
                    <a:pt x="15228" y="20211"/>
                    <a:pt x="15081" y="20260"/>
                    <a:pt x="14983" y="20309"/>
                  </a:cubicBezTo>
                  <a:cubicBezTo>
                    <a:pt x="14469" y="20615"/>
                    <a:pt x="13907" y="20725"/>
                    <a:pt x="13344" y="20872"/>
                  </a:cubicBezTo>
                  <a:cubicBezTo>
                    <a:pt x="13246" y="20921"/>
                    <a:pt x="13149" y="20970"/>
                    <a:pt x="13087" y="20970"/>
                  </a:cubicBezTo>
                  <a:cubicBezTo>
                    <a:pt x="12635" y="21080"/>
                    <a:pt x="12170" y="21178"/>
                    <a:pt x="11767" y="21178"/>
                  </a:cubicBezTo>
                  <a:cubicBezTo>
                    <a:pt x="11204" y="21227"/>
                    <a:pt x="10703" y="21227"/>
                    <a:pt x="10139" y="21227"/>
                  </a:cubicBezTo>
                  <a:cubicBezTo>
                    <a:pt x="10087" y="21243"/>
                    <a:pt x="10035" y="21249"/>
                    <a:pt x="9984" y="21249"/>
                  </a:cubicBezTo>
                  <a:cubicBezTo>
                    <a:pt x="9881" y="21249"/>
                    <a:pt x="9781" y="21227"/>
                    <a:pt x="9674" y="21227"/>
                  </a:cubicBezTo>
                  <a:cubicBezTo>
                    <a:pt x="9369" y="21178"/>
                    <a:pt x="9014" y="21129"/>
                    <a:pt x="8708" y="21080"/>
                  </a:cubicBezTo>
                  <a:cubicBezTo>
                    <a:pt x="8195" y="20970"/>
                    <a:pt x="7693" y="20823"/>
                    <a:pt x="7229" y="20664"/>
                  </a:cubicBezTo>
                  <a:cubicBezTo>
                    <a:pt x="6874" y="20566"/>
                    <a:pt x="6519" y="20419"/>
                    <a:pt x="6213" y="20260"/>
                  </a:cubicBezTo>
                  <a:cubicBezTo>
                    <a:pt x="5908" y="20113"/>
                    <a:pt x="5651" y="19954"/>
                    <a:pt x="5394" y="19807"/>
                  </a:cubicBezTo>
                  <a:cubicBezTo>
                    <a:pt x="5137" y="19696"/>
                    <a:pt x="4942" y="19598"/>
                    <a:pt x="4734" y="19439"/>
                  </a:cubicBezTo>
                  <a:cubicBezTo>
                    <a:pt x="4220" y="19084"/>
                    <a:pt x="3768" y="18729"/>
                    <a:pt x="3303" y="18324"/>
                  </a:cubicBezTo>
                  <a:cubicBezTo>
                    <a:pt x="3107" y="18164"/>
                    <a:pt x="2948" y="18017"/>
                    <a:pt x="2753" y="17809"/>
                  </a:cubicBezTo>
                  <a:lnTo>
                    <a:pt x="2642" y="17809"/>
                  </a:lnTo>
                  <a:cubicBezTo>
                    <a:pt x="2753" y="17969"/>
                    <a:pt x="2850" y="18115"/>
                    <a:pt x="2948" y="18213"/>
                  </a:cubicBezTo>
                  <a:cubicBezTo>
                    <a:pt x="3107" y="18373"/>
                    <a:pt x="3254" y="18521"/>
                    <a:pt x="3364" y="18631"/>
                  </a:cubicBezTo>
                  <a:cubicBezTo>
                    <a:pt x="3462" y="18729"/>
                    <a:pt x="3609" y="18827"/>
                    <a:pt x="3719" y="18937"/>
                  </a:cubicBezTo>
                  <a:cubicBezTo>
                    <a:pt x="3975" y="19243"/>
                    <a:pt x="4379" y="19500"/>
                    <a:pt x="4734" y="19745"/>
                  </a:cubicBezTo>
                  <a:cubicBezTo>
                    <a:pt x="4991" y="19954"/>
                    <a:pt x="5296" y="20113"/>
                    <a:pt x="5553" y="20260"/>
                  </a:cubicBezTo>
                  <a:cubicBezTo>
                    <a:pt x="5749" y="20358"/>
                    <a:pt x="5957" y="20517"/>
                    <a:pt x="6165" y="20566"/>
                  </a:cubicBezTo>
                  <a:cubicBezTo>
                    <a:pt x="6470" y="20725"/>
                    <a:pt x="6825" y="20872"/>
                    <a:pt x="7180" y="20970"/>
                  </a:cubicBezTo>
                  <a:cubicBezTo>
                    <a:pt x="7339" y="21080"/>
                    <a:pt x="7534" y="21129"/>
                    <a:pt x="7693" y="21178"/>
                  </a:cubicBezTo>
                  <a:cubicBezTo>
                    <a:pt x="8097" y="21276"/>
                    <a:pt x="8500" y="21338"/>
                    <a:pt x="8916" y="21436"/>
                  </a:cubicBezTo>
                  <a:cubicBezTo>
                    <a:pt x="9279" y="21513"/>
                    <a:pt x="9617" y="21600"/>
                    <a:pt x="9995" y="21600"/>
                  </a:cubicBezTo>
                  <a:cubicBezTo>
                    <a:pt x="10089" y="21600"/>
                    <a:pt x="10186" y="21595"/>
                    <a:pt x="10286" y="21583"/>
                  </a:cubicBezTo>
                  <a:cubicBezTo>
                    <a:pt x="10800" y="21583"/>
                    <a:pt x="11314" y="21583"/>
                    <a:pt x="11767" y="21534"/>
                  </a:cubicBezTo>
                  <a:cubicBezTo>
                    <a:pt x="12121" y="21534"/>
                    <a:pt x="12476" y="21485"/>
                    <a:pt x="12843" y="21387"/>
                  </a:cubicBezTo>
                  <a:cubicBezTo>
                    <a:pt x="13246" y="21338"/>
                    <a:pt x="13650" y="21227"/>
                    <a:pt x="14066" y="21080"/>
                  </a:cubicBezTo>
                  <a:cubicBezTo>
                    <a:pt x="14371" y="21031"/>
                    <a:pt x="14677" y="20872"/>
                    <a:pt x="14983" y="20774"/>
                  </a:cubicBezTo>
                  <a:cubicBezTo>
                    <a:pt x="15435" y="20566"/>
                    <a:pt x="15900" y="20419"/>
                    <a:pt x="16304" y="20113"/>
                  </a:cubicBezTo>
                  <a:cubicBezTo>
                    <a:pt x="16353" y="20052"/>
                    <a:pt x="16402" y="20003"/>
                    <a:pt x="16450" y="19954"/>
                  </a:cubicBezTo>
                  <a:cubicBezTo>
                    <a:pt x="16756" y="19745"/>
                    <a:pt x="17123" y="19598"/>
                    <a:pt x="17429" y="19390"/>
                  </a:cubicBezTo>
                  <a:cubicBezTo>
                    <a:pt x="17784" y="19133"/>
                    <a:pt x="18040" y="18827"/>
                    <a:pt x="18346" y="18521"/>
                  </a:cubicBezTo>
                  <a:cubicBezTo>
                    <a:pt x="18799" y="18066"/>
                    <a:pt x="19153" y="17601"/>
                    <a:pt x="19569" y="17148"/>
                  </a:cubicBezTo>
                  <a:cubicBezTo>
                    <a:pt x="19618" y="17148"/>
                    <a:pt x="19618" y="17099"/>
                    <a:pt x="19618" y="17050"/>
                  </a:cubicBezTo>
                  <a:cubicBezTo>
                    <a:pt x="19765" y="16842"/>
                    <a:pt x="19875" y="16633"/>
                    <a:pt x="19973" y="16487"/>
                  </a:cubicBezTo>
                  <a:cubicBezTo>
                    <a:pt x="20376" y="15825"/>
                    <a:pt x="20682" y="15151"/>
                    <a:pt x="20940" y="14490"/>
                  </a:cubicBezTo>
                  <a:cubicBezTo>
                    <a:pt x="21099" y="14184"/>
                    <a:pt x="21196" y="13829"/>
                    <a:pt x="21245" y="13523"/>
                  </a:cubicBezTo>
                  <a:cubicBezTo>
                    <a:pt x="21294" y="13216"/>
                    <a:pt x="21343" y="12959"/>
                    <a:pt x="21404" y="12653"/>
                  </a:cubicBezTo>
                  <a:cubicBezTo>
                    <a:pt x="21502" y="12090"/>
                    <a:pt x="21600" y="11587"/>
                    <a:pt x="21551" y="11024"/>
                  </a:cubicBezTo>
                  <a:cubicBezTo>
                    <a:pt x="21551" y="10718"/>
                    <a:pt x="21600" y="10461"/>
                    <a:pt x="21551" y="10203"/>
                  </a:cubicBezTo>
                  <a:cubicBezTo>
                    <a:pt x="21551" y="9946"/>
                    <a:pt x="21502" y="9701"/>
                    <a:pt x="21453" y="9444"/>
                  </a:cubicBezTo>
                  <a:cubicBezTo>
                    <a:pt x="21453" y="9187"/>
                    <a:pt x="21453" y="8930"/>
                    <a:pt x="21404" y="8721"/>
                  </a:cubicBezTo>
                  <a:cubicBezTo>
                    <a:pt x="21294" y="8268"/>
                    <a:pt x="21196" y="7802"/>
                    <a:pt x="20989" y="7349"/>
                  </a:cubicBezTo>
                  <a:cubicBezTo>
                    <a:pt x="20890" y="7190"/>
                    <a:pt x="20792" y="6994"/>
                    <a:pt x="20731" y="6785"/>
                  </a:cubicBezTo>
                  <a:cubicBezTo>
                    <a:pt x="20682" y="6430"/>
                    <a:pt x="20535" y="6124"/>
                    <a:pt x="20327" y="5818"/>
                  </a:cubicBezTo>
                  <a:cubicBezTo>
                    <a:pt x="20119" y="5512"/>
                    <a:pt x="19973" y="5205"/>
                    <a:pt x="19814" y="4899"/>
                  </a:cubicBezTo>
                  <a:cubicBezTo>
                    <a:pt x="19569" y="4593"/>
                    <a:pt x="19410" y="4189"/>
                    <a:pt x="19104" y="3932"/>
                  </a:cubicBezTo>
                  <a:cubicBezTo>
                    <a:pt x="18799" y="3625"/>
                    <a:pt x="18542" y="3368"/>
                    <a:pt x="18285" y="3111"/>
                  </a:cubicBezTo>
                  <a:cubicBezTo>
                    <a:pt x="18187" y="3013"/>
                    <a:pt x="18040" y="2903"/>
                    <a:pt x="17979" y="2805"/>
                  </a:cubicBezTo>
                  <a:cubicBezTo>
                    <a:pt x="17832" y="2548"/>
                    <a:pt x="17625" y="2450"/>
                    <a:pt x="17429" y="2290"/>
                  </a:cubicBezTo>
                  <a:cubicBezTo>
                    <a:pt x="17221" y="2143"/>
                    <a:pt x="16964" y="2045"/>
                    <a:pt x="16756" y="1886"/>
                  </a:cubicBezTo>
                  <a:cubicBezTo>
                    <a:pt x="16145" y="1433"/>
                    <a:pt x="15484" y="1066"/>
                    <a:pt x="14824" y="821"/>
                  </a:cubicBezTo>
                  <a:cubicBezTo>
                    <a:pt x="14616" y="710"/>
                    <a:pt x="14420" y="612"/>
                    <a:pt x="14212" y="563"/>
                  </a:cubicBezTo>
                  <a:cubicBezTo>
                    <a:pt x="13760" y="404"/>
                    <a:pt x="13246" y="306"/>
                    <a:pt x="12733" y="147"/>
                  </a:cubicBezTo>
                  <a:cubicBezTo>
                    <a:pt x="12586" y="98"/>
                    <a:pt x="12427" y="98"/>
                    <a:pt x="12280" y="98"/>
                  </a:cubicBezTo>
                  <a:cubicBezTo>
                    <a:pt x="12219" y="112"/>
                    <a:pt x="12163" y="118"/>
                    <a:pt x="12110" y="118"/>
                  </a:cubicBezTo>
                  <a:cubicBezTo>
                    <a:pt x="11981" y="118"/>
                    <a:pt x="11864" y="83"/>
                    <a:pt x="11718" y="49"/>
                  </a:cubicBezTo>
                  <a:cubicBezTo>
                    <a:pt x="11461" y="49"/>
                    <a:pt x="11155" y="0"/>
                    <a:pt x="1089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679" name="Google Shape;981;p6"/>
            <p:cNvSpPr/>
            <p:nvPr/>
          </p:nvSpPr>
          <p:spPr>
            <a:xfrm>
              <a:off x="68579" y="77201"/>
              <a:ext cx="905848" cy="912495"/>
            </a:xfrm>
            <a:custGeom>
              <a:avLst/>
              <a:gdLst/>
              <a:ahLst/>
              <a:cxnLst>
                <a:cxn ang="0">
                  <a:pos x="wd2" y="hd2"/>
                </a:cxn>
                <a:cxn ang="5400000">
                  <a:pos x="wd2" y="hd2"/>
                </a:cxn>
                <a:cxn ang="10800000">
                  <a:pos x="wd2" y="hd2"/>
                </a:cxn>
                <a:cxn ang="16200000">
                  <a:pos x="wd2" y="hd2"/>
                </a:cxn>
              </a:cxnLst>
              <a:rect l="0" t="0" r="r" b="b"/>
              <a:pathLst>
                <a:path w="21565" h="21600" extrusionOk="0">
                  <a:moveTo>
                    <a:pt x="11191" y="0"/>
                  </a:moveTo>
                  <a:cubicBezTo>
                    <a:pt x="11061" y="0"/>
                    <a:pt x="10928" y="39"/>
                    <a:pt x="10794" y="39"/>
                  </a:cubicBezTo>
                  <a:cubicBezTo>
                    <a:pt x="10760" y="39"/>
                    <a:pt x="10726" y="37"/>
                    <a:pt x="10692" y="31"/>
                  </a:cubicBezTo>
                  <a:lnTo>
                    <a:pt x="10237" y="31"/>
                  </a:lnTo>
                  <a:cubicBezTo>
                    <a:pt x="10194" y="31"/>
                    <a:pt x="10107" y="31"/>
                    <a:pt x="10010" y="74"/>
                  </a:cubicBezTo>
                  <a:cubicBezTo>
                    <a:pt x="9923" y="74"/>
                    <a:pt x="9793" y="117"/>
                    <a:pt x="9653" y="117"/>
                  </a:cubicBezTo>
                  <a:cubicBezTo>
                    <a:pt x="9628" y="104"/>
                    <a:pt x="9602" y="98"/>
                    <a:pt x="9575" y="98"/>
                  </a:cubicBezTo>
                  <a:cubicBezTo>
                    <a:pt x="9510" y="98"/>
                    <a:pt x="9444" y="129"/>
                    <a:pt x="9382" y="160"/>
                  </a:cubicBezTo>
                  <a:cubicBezTo>
                    <a:pt x="9296" y="160"/>
                    <a:pt x="9204" y="141"/>
                    <a:pt x="9128" y="141"/>
                  </a:cubicBezTo>
                  <a:cubicBezTo>
                    <a:pt x="9089" y="141"/>
                    <a:pt x="9054" y="145"/>
                    <a:pt x="9025" y="160"/>
                  </a:cubicBezTo>
                  <a:cubicBezTo>
                    <a:pt x="8614" y="160"/>
                    <a:pt x="8300" y="343"/>
                    <a:pt x="7900" y="386"/>
                  </a:cubicBezTo>
                  <a:lnTo>
                    <a:pt x="7846" y="386"/>
                  </a:lnTo>
                  <a:cubicBezTo>
                    <a:pt x="7759" y="429"/>
                    <a:pt x="7629" y="429"/>
                    <a:pt x="7489" y="483"/>
                  </a:cubicBezTo>
                  <a:cubicBezTo>
                    <a:pt x="7453" y="553"/>
                    <a:pt x="7389" y="623"/>
                    <a:pt x="7267" y="623"/>
                  </a:cubicBezTo>
                  <a:cubicBezTo>
                    <a:pt x="7239" y="623"/>
                    <a:pt x="7209" y="619"/>
                    <a:pt x="7175" y="612"/>
                  </a:cubicBezTo>
                  <a:cubicBezTo>
                    <a:pt x="7131" y="612"/>
                    <a:pt x="7088" y="612"/>
                    <a:pt x="7034" y="655"/>
                  </a:cubicBezTo>
                  <a:cubicBezTo>
                    <a:pt x="6978" y="745"/>
                    <a:pt x="6958" y="777"/>
                    <a:pt x="6928" y="777"/>
                  </a:cubicBezTo>
                  <a:cubicBezTo>
                    <a:pt x="6912" y="777"/>
                    <a:pt x="6892" y="767"/>
                    <a:pt x="6861" y="752"/>
                  </a:cubicBezTo>
                  <a:cubicBezTo>
                    <a:pt x="6764" y="752"/>
                    <a:pt x="6677" y="795"/>
                    <a:pt x="6590" y="795"/>
                  </a:cubicBezTo>
                  <a:cubicBezTo>
                    <a:pt x="6406" y="881"/>
                    <a:pt x="6277" y="967"/>
                    <a:pt x="6136" y="1064"/>
                  </a:cubicBezTo>
                  <a:cubicBezTo>
                    <a:pt x="5779" y="1236"/>
                    <a:pt x="5368" y="1333"/>
                    <a:pt x="5097" y="1645"/>
                  </a:cubicBezTo>
                  <a:cubicBezTo>
                    <a:pt x="5054" y="1645"/>
                    <a:pt x="5011" y="1688"/>
                    <a:pt x="5011" y="1688"/>
                  </a:cubicBezTo>
                  <a:cubicBezTo>
                    <a:pt x="4783" y="1774"/>
                    <a:pt x="4556" y="1871"/>
                    <a:pt x="4383" y="2000"/>
                  </a:cubicBezTo>
                  <a:cubicBezTo>
                    <a:pt x="4329" y="2096"/>
                    <a:pt x="4242" y="2183"/>
                    <a:pt x="4199" y="2226"/>
                  </a:cubicBezTo>
                  <a:cubicBezTo>
                    <a:pt x="4015" y="2365"/>
                    <a:pt x="3842" y="2451"/>
                    <a:pt x="3658" y="2581"/>
                  </a:cubicBezTo>
                  <a:cubicBezTo>
                    <a:pt x="3615" y="2581"/>
                    <a:pt x="3572" y="2634"/>
                    <a:pt x="3572" y="2677"/>
                  </a:cubicBezTo>
                  <a:cubicBezTo>
                    <a:pt x="3474" y="2850"/>
                    <a:pt x="3247" y="2989"/>
                    <a:pt x="3074" y="3076"/>
                  </a:cubicBezTo>
                  <a:cubicBezTo>
                    <a:pt x="2976" y="3344"/>
                    <a:pt x="2760" y="3613"/>
                    <a:pt x="2533" y="3710"/>
                  </a:cubicBezTo>
                  <a:cubicBezTo>
                    <a:pt x="2306" y="3979"/>
                    <a:pt x="2122" y="4248"/>
                    <a:pt x="1894" y="4560"/>
                  </a:cubicBezTo>
                  <a:cubicBezTo>
                    <a:pt x="1851" y="4603"/>
                    <a:pt x="1851" y="4689"/>
                    <a:pt x="1851" y="4732"/>
                  </a:cubicBezTo>
                  <a:cubicBezTo>
                    <a:pt x="1678" y="5001"/>
                    <a:pt x="1537" y="5270"/>
                    <a:pt x="1353" y="5496"/>
                  </a:cubicBezTo>
                  <a:cubicBezTo>
                    <a:pt x="1136" y="5808"/>
                    <a:pt x="995" y="6131"/>
                    <a:pt x="812" y="6443"/>
                  </a:cubicBezTo>
                  <a:cubicBezTo>
                    <a:pt x="768" y="6572"/>
                    <a:pt x="725" y="6712"/>
                    <a:pt x="682" y="6841"/>
                  </a:cubicBezTo>
                  <a:cubicBezTo>
                    <a:pt x="638" y="6938"/>
                    <a:pt x="638" y="7024"/>
                    <a:pt x="638" y="7110"/>
                  </a:cubicBezTo>
                  <a:cubicBezTo>
                    <a:pt x="498" y="7519"/>
                    <a:pt x="368" y="7960"/>
                    <a:pt x="227" y="8370"/>
                  </a:cubicBezTo>
                  <a:cubicBezTo>
                    <a:pt x="227" y="8456"/>
                    <a:pt x="227" y="8553"/>
                    <a:pt x="184" y="8639"/>
                  </a:cubicBezTo>
                  <a:cubicBezTo>
                    <a:pt x="97" y="8865"/>
                    <a:pt x="97" y="9134"/>
                    <a:pt x="97" y="9402"/>
                  </a:cubicBezTo>
                  <a:cubicBezTo>
                    <a:pt x="97" y="9489"/>
                    <a:pt x="54" y="9532"/>
                    <a:pt x="0" y="9671"/>
                  </a:cubicBezTo>
                  <a:cubicBezTo>
                    <a:pt x="0" y="9671"/>
                    <a:pt x="54" y="9758"/>
                    <a:pt x="54" y="9844"/>
                  </a:cubicBezTo>
                  <a:cubicBezTo>
                    <a:pt x="0" y="9983"/>
                    <a:pt x="0" y="10166"/>
                    <a:pt x="0" y="10339"/>
                  </a:cubicBezTo>
                  <a:cubicBezTo>
                    <a:pt x="0" y="10651"/>
                    <a:pt x="54" y="10973"/>
                    <a:pt x="54" y="11328"/>
                  </a:cubicBezTo>
                  <a:cubicBezTo>
                    <a:pt x="0" y="11511"/>
                    <a:pt x="141" y="11683"/>
                    <a:pt x="97" y="11909"/>
                  </a:cubicBezTo>
                  <a:lnTo>
                    <a:pt x="141" y="11952"/>
                  </a:lnTo>
                  <a:lnTo>
                    <a:pt x="141" y="11016"/>
                  </a:lnTo>
                  <a:cubicBezTo>
                    <a:pt x="141" y="10607"/>
                    <a:pt x="184" y="10166"/>
                    <a:pt x="184" y="9758"/>
                  </a:cubicBezTo>
                  <a:cubicBezTo>
                    <a:pt x="227" y="9359"/>
                    <a:pt x="227" y="8951"/>
                    <a:pt x="411" y="8596"/>
                  </a:cubicBezTo>
                  <a:lnTo>
                    <a:pt x="411" y="8456"/>
                  </a:lnTo>
                  <a:cubicBezTo>
                    <a:pt x="454" y="8283"/>
                    <a:pt x="498" y="8143"/>
                    <a:pt x="541" y="7960"/>
                  </a:cubicBezTo>
                  <a:cubicBezTo>
                    <a:pt x="541" y="7831"/>
                    <a:pt x="638" y="7745"/>
                    <a:pt x="638" y="7648"/>
                  </a:cubicBezTo>
                  <a:cubicBezTo>
                    <a:pt x="725" y="7476"/>
                    <a:pt x="768" y="7293"/>
                    <a:pt x="812" y="7110"/>
                  </a:cubicBezTo>
                  <a:cubicBezTo>
                    <a:pt x="866" y="6938"/>
                    <a:pt x="952" y="6798"/>
                    <a:pt x="1039" y="6669"/>
                  </a:cubicBezTo>
                  <a:cubicBezTo>
                    <a:pt x="1082" y="6486"/>
                    <a:pt x="1179" y="6346"/>
                    <a:pt x="1223" y="6174"/>
                  </a:cubicBezTo>
                  <a:cubicBezTo>
                    <a:pt x="1353" y="5991"/>
                    <a:pt x="1451" y="5808"/>
                    <a:pt x="1537" y="5636"/>
                  </a:cubicBezTo>
                  <a:cubicBezTo>
                    <a:pt x="1808" y="5270"/>
                    <a:pt x="1948" y="4829"/>
                    <a:pt x="2306" y="4560"/>
                  </a:cubicBezTo>
                  <a:cubicBezTo>
                    <a:pt x="2306" y="4517"/>
                    <a:pt x="2349" y="4463"/>
                    <a:pt x="2349" y="4420"/>
                  </a:cubicBezTo>
                  <a:cubicBezTo>
                    <a:pt x="2489" y="4248"/>
                    <a:pt x="2576" y="4065"/>
                    <a:pt x="2706" y="3925"/>
                  </a:cubicBezTo>
                  <a:cubicBezTo>
                    <a:pt x="2847" y="3839"/>
                    <a:pt x="2976" y="3753"/>
                    <a:pt x="3117" y="3613"/>
                  </a:cubicBezTo>
                  <a:cubicBezTo>
                    <a:pt x="3247" y="3388"/>
                    <a:pt x="3474" y="3258"/>
                    <a:pt x="3572" y="3032"/>
                  </a:cubicBezTo>
                  <a:cubicBezTo>
                    <a:pt x="3615" y="2989"/>
                    <a:pt x="3701" y="2946"/>
                    <a:pt x="3745" y="2903"/>
                  </a:cubicBezTo>
                  <a:cubicBezTo>
                    <a:pt x="3842" y="2807"/>
                    <a:pt x="3972" y="2763"/>
                    <a:pt x="4113" y="2677"/>
                  </a:cubicBezTo>
                  <a:cubicBezTo>
                    <a:pt x="4286" y="2495"/>
                    <a:pt x="4513" y="2312"/>
                    <a:pt x="4740" y="2139"/>
                  </a:cubicBezTo>
                  <a:cubicBezTo>
                    <a:pt x="4924" y="2043"/>
                    <a:pt x="5097" y="1957"/>
                    <a:pt x="5281" y="1827"/>
                  </a:cubicBezTo>
                  <a:cubicBezTo>
                    <a:pt x="5552" y="1645"/>
                    <a:pt x="5822" y="1505"/>
                    <a:pt x="6093" y="1376"/>
                  </a:cubicBezTo>
                  <a:cubicBezTo>
                    <a:pt x="6493" y="1150"/>
                    <a:pt x="6904" y="1064"/>
                    <a:pt x="7305" y="924"/>
                  </a:cubicBezTo>
                  <a:cubicBezTo>
                    <a:pt x="7489" y="881"/>
                    <a:pt x="7629" y="752"/>
                    <a:pt x="7802" y="752"/>
                  </a:cubicBezTo>
                  <a:cubicBezTo>
                    <a:pt x="7900" y="752"/>
                    <a:pt x="7986" y="698"/>
                    <a:pt x="8073" y="698"/>
                  </a:cubicBezTo>
                  <a:cubicBezTo>
                    <a:pt x="8300" y="612"/>
                    <a:pt x="8571" y="526"/>
                    <a:pt x="8841" y="483"/>
                  </a:cubicBezTo>
                  <a:cubicBezTo>
                    <a:pt x="9296" y="429"/>
                    <a:pt x="9739" y="429"/>
                    <a:pt x="10194" y="386"/>
                  </a:cubicBezTo>
                  <a:lnTo>
                    <a:pt x="10508" y="386"/>
                  </a:lnTo>
                  <a:cubicBezTo>
                    <a:pt x="10746" y="360"/>
                    <a:pt x="10979" y="336"/>
                    <a:pt x="11213" y="336"/>
                  </a:cubicBezTo>
                  <a:cubicBezTo>
                    <a:pt x="11385" y="336"/>
                    <a:pt x="11557" y="349"/>
                    <a:pt x="11731" y="386"/>
                  </a:cubicBezTo>
                  <a:cubicBezTo>
                    <a:pt x="11904" y="429"/>
                    <a:pt x="12045" y="483"/>
                    <a:pt x="12229" y="483"/>
                  </a:cubicBezTo>
                  <a:cubicBezTo>
                    <a:pt x="12672" y="526"/>
                    <a:pt x="13084" y="612"/>
                    <a:pt x="13527" y="698"/>
                  </a:cubicBezTo>
                  <a:cubicBezTo>
                    <a:pt x="13711" y="752"/>
                    <a:pt x="13895" y="838"/>
                    <a:pt x="14122" y="924"/>
                  </a:cubicBezTo>
                  <a:cubicBezTo>
                    <a:pt x="14252" y="967"/>
                    <a:pt x="14436" y="1021"/>
                    <a:pt x="14566" y="1107"/>
                  </a:cubicBezTo>
                  <a:cubicBezTo>
                    <a:pt x="14793" y="1193"/>
                    <a:pt x="15020" y="1333"/>
                    <a:pt x="15248" y="1419"/>
                  </a:cubicBezTo>
                  <a:cubicBezTo>
                    <a:pt x="15518" y="1559"/>
                    <a:pt x="15789" y="1645"/>
                    <a:pt x="16059" y="1774"/>
                  </a:cubicBezTo>
                  <a:cubicBezTo>
                    <a:pt x="16146" y="1827"/>
                    <a:pt x="16232" y="1914"/>
                    <a:pt x="16330" y="1957"/>
                  </a:cubicBezTo>
                  <a:cubicBezTo>
                    <a:pt x="16503" y="2096"/>
                    <a:pt x="16730" y="2226"/>
                    <a:pt x="16871" y="2365"/>
                  </a:cubicBezTo>
                  <a:cubicBezTo>
                    <a:pt x="17098" y="2538"/>
                    <a:pt x="17412" y="2677"/>
                    <a:pt x="17585" y="2903"/>
                  </a:cubicBezTo>
                  <a:cubicBezTo>
                    <a:pt x="17769" y="3119"/>
                    <a:pt x="17953" y="3301"/>
                    <a:pt x="18180" y="3484"/>
                  </a:cubicBezTo>
                  <a:cubicBezTo>
                    <a:pt x="18396" y="3656"/>
                    <a:pt x="18624" y="3839"/>
                    <a:pt x="18764" y="4108"/>
                  </a:cubicBezTo>
                  <a:cubicBezTo>
                    <a:pt x="18851" y="4248"/>
                    <a:pt x="18937" y="4377"/>
                    <a:pt x="19035" y="4463"/>
                  </a:cubicBezTo>
                  <a:cubicBezTo>
                    <a:pt x="19208" y="4646"/>
                    <a:pt x="19349" y="4786"/>
                    <a:pt x="19478" y="5001"/>
                  </a:cubicBezTo>
                  <a:cubicBezTo>
                    <a:pt x="19706" y="5367"/>
                    <a:pt x="19890" y="5722"/>
                    <a:pt x="20118" y="6131"/>
                  </a:cubicBezTo>
                  <a:cubicBezTo>
                    <a:pt x="20431" y="6669"/>
                    <a:pt x="20561" y="7293"/>
                    <a:pt x="20832" y="7917"/>
                  </a:cubicBezTo>
                  <a:cubicBezTo>
                    <a:pt x="20929" y="8100"/>
                    <a:pt x="21016" y="8327"/>
                    <a:pt x="21016" y="8499"/>
                  </a:cubicBezTo>
                  <a:cubicBezTo>
                    <a:pt x="20972" y="8951"/>
                    <a:pt x="21156" y="9306"/>
                    <a:pt x="21200" y="9715"/>
                  </a:cubicBezTo>
                  <a:cubicBezTo>
                    <a:pt x="21200" y="10070"/>
                    <a:pt x="21243" y="10382"/>
                    <a:pt x="21243" y="10704"/>
                  </a:cubicBezTo>
                  <a:cubicBezTo>
                    <a:pt x="21243" y="11016"/>
                    <a:pt x="21200" y="11371"/>
                    <a:pt x="21200" y="11683"/>
                  </a:cubicBezTo>
                  <a:lnTo>
                    <a:pt x="21200" y="11995"/>
                  </a:lnTo>
                  <a:cubicBezTo>
                    <a:pt x="21156" y="12404"/>
                    <a:pt x="21059" y="12759"/>
                    <a:pt x="21016" y="13125"/>
                  </a:cubicBezTo>
                  <a:cubicBezTo>
                    <a:pt x="21016" y="13168"/>
                    <a:pt x="20972" y="13254"/>
                    <a:pt x="20972" y="13297"/>
                  </a:cubicBezTo>
                  <a:cubicBezTo>
                    <a:pt x="20972" y="13437"/>
                    <a:pt x="20972" y="13566"/>
                    <a:pt x="20929" y="13663"/>
                  </a:cubicBezTo>
                  <a:cubicBezTo>
                    <a:pt x="20832" y="13932"/>
                    <a:pt x="20745" y="14201"/>
                    <a:pt x="20659" y="14416"/>
                  </a:cubicBezTo>
                  <a:cubicBezTo>
                    <a:pt x="20561" y="14642"/>
                    <a:pt x="20518" y="14825"/>
                    <a:pt x="20431" y="15008"/>
                  </a:cubicBezTo>
                  <a:cubicBezTo>
                    <a:pt x="20345" y="15223"/>
                    <a:pt x="20204" y="15406"/>
                    <a:pt x="20118" y="15589"/>
                  </a:cubicBezTo>
                  <a:cubicBezTo>
                    <a:pt x="20020" y="15718"/>
                    <a:pt x="19934" y="15901"/>
                    <a:pt x="19847" y="16030"/>
                  </a:cubicBezTo>
                  <a:cubicBezTo>
                    <a:pt x="19847" y="16084"/>
                    <a:pt x="19750" y="16127"/>
                    <a:pt x="19750" y="16213"/>
                  </a:cubicBezTo>
                  <a:cubicBezTo>
                    <a:pt x="19663" y="16396"/>
                    <a:pt x="19576" y="16622"/>
                    <a:pt x="19392" y="16794"/>
                  </a:cubicBezTo>
                  <a:cubicBezTo>
                    <a:pt x="19305" y="16934"/>
                    <a:pt x="19208" y="17106"/>
                    <a:pt x="19078" y="17246"/>
                  </a:cubicBezTo>
                  <a:cubicBezTo>
                    <a:pt x="18937" y="17429"/>
                    <a:pt x="18808" y="17559"/>
                    <a:pt x="18667" y="17741"/>
                  </a:cubicBezTo>
                  <a:cubicBezTo>
                    <a:pt x="18624" y="17827"/>
                    <a:pt x="18537" y="17914"/>
                    <a:pt x="18450" y="18010"/>
                  </a:cubicBezTo>
                  <a:cubicBezTo>
                    <a:pt x="18126" y="18322"/>
                    <a:pt x="17812" y="18634"/>
                    <a:pt x="17498" y="18903"/>
                  </a:cubicBezTo>
                  <a:cubicBezTo>
                    <a:pt x="17271" y="19086"/>
                    <a:pt x="17044" y="19312"/>
                    <a:pt x="16773" y="19441"/>
                  </a:cubicBezTo>
                  <a:cubicBezTo>
                    <a:pt x="16503" y="19667"/>
                    <a:pt x="16146" y="19850"/>
                    <a:pt x="15875" y="20022"/>
                  </a:cubicBezTo>
                  <a:cubicBezTo>
                    <a:pt x="15475" y="20291"/>
                    <a:pt x="15020" y="20474"/>
                    <a:pt x="14566" y="20657"/>
                  </a:cubicBezTo>
                  <a:cubicBezTo>
                    <a:pt x="14122" y="20829"/>
                    <a:pt x="13625" y="20969"/>
                    <a:pt x="13170" y="21098"/>
                  </a:cubicBezTo>
                  <a:cubicBezTo>
                    <a:pt x="12986" y="21141"/>
                    <a:pt x="12813" y="21141"/>
                    <a:pt x="12629" y="21195"/>
                  </a:cubicBezTo>
                  <a:cubicBezTo>
                    <a:pt x="12586" y="21195"/>
                    <a:pt x="12542" y="21238"/>
                    <a:pt x="12445" y="21238"/>
                  </a:cubicBezTo>
                  <a:cubicBezTo>
                    <a:pt x="12359" y="21238"/>
                    <a:pt x="12272" y="21281"/>
                    <a:pt x="12175" y="21281"/>
                  </a:cubicBezTo>
                  <a:lnTo>
                    <a:pt x="11904" y="21281"/>
                  </a:lnTo>
                  <a:cubicBezTo>
                    <a:pt x="11590" y="21324"/>
                    <a:pt x="11276" y="21367"/>
                    <a:pt x="10919" y="21367"/>
                  </a:cubicBezTo>
                  <a:cubicBezTo>
                    <a:pt x="10876" y="21324"/>
                    <a:pt x="10822" y="21324"/>
                    <a:pt x="10779" y="21324"/>
                  </a:cubicBezTo>
                  <a:cubicBezTo>
                    <a:pt x="10465" y="21324"/>
                    <a:pt x="10150" y="21367"/>
                    <a:pt x="9793" y="21367"/>
                  </a:cubicBezTo>
                  <a:cubicBezTo>
                    <a:pt x="9566" y="21367"/>
                    <a:pt x="9296" y="21281"/>
                    <a:pt x="9025" y="21238"/>
                  </a:cubicBezTo>
                  <a:cubicBezTo>
                    <a:pt x="8711" y="21195"/>
                    <a:pt x="8343" y="21055"/>
                    <a:pt x="7986" y="21055"/>
                  </a:cubicBezTo>
                  <a:cubicBezTo>
                    <a:pt x="7759" y="21012"/>
                    <a:pt x="7532" y="20872"/>
                    <a:pt x="7305" y="20829"/>
                  </a:cubicBezTo>
                  <a:cubicBezTo>
                    <a:pt x="6991" y="20743"/>
                    <a:pt x="6720" y="20603"/>
                    <a:pt x="6406" y="20474"/>
                  </a:cubicBezTo>
                  <a:cubicBezTo>
                    <a:pt x="6093" y="20334"/>
                    <a:pt x="5822" y="20162"/>
                    <a:pt x="5508" y="19979"/>
                  </a:cubicBezTo>
                  <a:cubicBezTo>
                    <a:pt x="5281" y="19850"/>
                    <a:pt x="5054" y="19753"/>
                    <a:pt x="4783" y="19667"/>
                  </a:cubicBezTo>
                  <a:cubicBezTo>
                    <a:pt x="4827" y="19710"/>
                    <a:pt x="4870" y="19753"/>
                    <a:pt x="4924" y="19796"/>
                  </a:cubicBezTo>
                  <a:cubicBezTo>
                    <a:pt x="5141" y="19936"/>
                    <a:pt x="5411" y="20065"/>
                    <a:pt x="5595" y="20205"/>
                  </a:cubicBezTo>
                  <a:cubicBezTo>
                    <a:pt x="5865" y="20431"/>
                    <a:pt x="6179" y="20474"/>
                    <a:pt x="6450" y="20657"/>
                  </a:cubicBezTo>
                  <a:cubicBezTo>
                    <a:pt x="6590" y="20743"/>
                    <a:pt x="6764" y="20786"/>
                    <a:pt x="6948" y="20829"/>
                  </a:cubicBezTo>
                  <a:cubicBezTo>
                    <a:pt x="7088" y="20926"/>
                    <a:pt x="7218" y="21012"/>
                    <a:pt x="7359" y="21012"/>
                  </a:cubicBezTo>
                  <a:cubicBezTo>
                    <a:pt x="7802" y="21141"/>
                    <a:pt x="8300" y="21324"/>
                    <a:pt x="8798" y="21367"/>
                  </a:cubicBezTo>
                  <a:lnTo>
                    <a:pt x="8841" y="21367"/>
                  </a:lnTo>
                  <a:cubicBezTo>
                    <a:pt x="9068" y="21464"/>
                    <a:pt x="9296" y="21464"/>
                    <a:pt x="9566" y="21550"/>
                  </a:cubicBezTo>
                  <a:cubicBezTo>
                    <a:pt x="9609" y="21550"/>
                    <a:pt x="9696" y="21593"/>
                    <a:pt x="9739" y="21593"/>
                  </a:cubicBezTo>
                  <a:cubicBezTo>
                    <a:pt x="9966" y="21550"/>
                    <a:pt x="10150" y="21550"/>
                    <a:pt x="10334" y="21550"/>
                  </a:cubicBezTo>
                  <a:lnTo>
                    <a:pt x="10508" y="21550"/>
                  </a:lnTo>
                  <a:cubicBezTo>
                    <a:pt x="10681" y="21586"/>
                    <a:pt x="10854" y="21600"/>
                    <a:pt x="11025" y="21600"/>
                  </a:cubicBezTo>
                  <a:cubicBezTo>
                    <a:pt x="11259" y="21600"/>
                    <a:pt x="11493" y="21575"/>
                    <a:pt x="11731" y="21550"/>
                  </a:cubicBezTo>
                  <a:cubicBezTo>
                    <a:pt x="11818" y="21507"/>
                    <a:pt x="11861" y="21507"/>
                    <a:pt x="11958" y="21507"/>
                  </a:cubicBezTo>
                  <a:cubicBezTo>
                    <a:pt x="12175" y="21464"/>
                    <a:pt x="12402" y="21464"/>
                    <a:pt x="12586" y="21464"/>
                  </a:cubicBezTo>
                  <a:cubicBezTo>
                    <a:pt x="12735" y="21420"/>
                    <a:pt x="12849" y="21356"/>
                    <a:pt x="12961" y="21356"/>
                  </a:cubicBezTo>
                  <a:cubicBezTo>
                    <a:pt x="12987" y="21356"/>
                    <a:pt x="13013" y="21359"/>
                    <a:pt x="13040" y="21367"/>
                  </a:cubicBezTo>
                  <a:cubicBezTo>
                    <a:pt x="13170" y="21238"/>
                    <a:pt x="13354" y="21281"/>
                    <a:pt x="13484" y="21238"/>
                  </a:cubicBezTo>
                  <a:cubicBezTo>
                    <a:pt x="13852" y="21098"/>
                    <a:pt x="14209" y="21098"/>
                    <a:pt x="14566" y="20872"/>
                  </a:cubicBezTo>
                  <a:lnTo>
                    <a:pt x="14793" y="20872"/>
                  </a:lnTo>
                  <a:cubicBezTo>
                    <a:pt x="14868" y="20798"/>
                    <a:pt x="14983" y="20692"/>
                    <a:pt x="15132" y="20692"/>
                  </a:cubicBezTo>
                  <a:cubicBezTo>
                    <a:pt x="15155" y="20692"/>
                    <a:pt x="15179" y="20694"/>
                    <a:pt x="15204" y="20700"/>
                  </a:cubicBezTo>
                  <a:cubicBezTo>
                    <a:pt x="15377" y="20560"/>
                    <a:pt x="15561" y="20388"/>
                    <a:pt x="15789" y="20334"/>
                  </a:cubicBezTo>
                  <a:cubicBezTo>
                    <a:pt x="15918" y="20334"/>
                    <a:pt x="16102" y="20248"/>
                    <a:pt x="16146" y="20162"/>
                  </a:cubicBezTo>
                  <a:cubicBezTo>
                    <a:pt x="16286" y="20022"/>
                    <a:pt x="16416" y="19979"/>
                    <a:pt x="16600" y="19893"/>
                  </a:cubicBezTo>
                  <a:cubicBezTo>
                    <a:pt x="16643" y="19850"/>
                    <a:pt x="16730" y="19796"/>
                    <a:pt x="16773" y="19753"/>
                  </a:cubicBezTo>
                  <a:cubicBezTo>
                    <a:pt x="16957" y="19624"/>
                    <a:pt x="17141" y="19527"/>
                    <a:pt x="17314" y="19398"/>
                  </a:cubicBezTo>
                  <a:cubicBezTo>
                    <a:pt x="17498" y="19258"/>
                    <a:pt x="17639" y="19129"/>
                    <a:pt x="17769" y="18989"/>
                  </a:cubicBezTo>
                  <a:cubicBezTo>
                    <a:pt x="17909" y="18860"/>
                    <a:pt x="17996" y="18774"/>
                    <a:pt x="18126" y="18677"/>
                  </a:cubicBezTo>
                  <a:cubicBezTo>
                    <a:pt x="18223" y="18591"/>
                    <a:pt x="18310" y="18548"/>
                    <a:pt x="18353" y="18505"/>
                  </a:cubicBezTo>
                  <a:cubicBezTo>
                    <a:pt x="18494" y="18322"/>
                    <a:pt x="18624" y="18139"/>
                    <a:pt x="18764" y="18010"/>
                  </a:cubicBezTo>
                  <a:cubicBezTo>
                    <a:pt x="18808" y="17967"/>
                    <a:pt x="18808" y="17914"/>
                    <a:pt x="18851" y="17871"/>
                  </a:cubicBezTo>
                  <a:lnTo>
                    <a:pt x="19305" y="17429"/>
                  </a:lnTo>
                  <a:cubicBezTo>
                    <a:pt x="19392" y="17332"/>
                    <a:pt x="19478" y="17203"/>
                    <a:pt x="19576" y="17106"/>
                  </a:cubicBezTo>
                  <a:cubicBezTo>
                    <a:pt x="19619" y="16977"/>
                    <a:pt x="19619" y="16891"/>
                    <a:pt x="19706" y="16794"/>
                  </a:cubicBezTo>
                  <a:cubicBezTo>
                    <a:pt x="19890" y="16622"/>
                    <a:pt x="19934" y="16439"/>
                    <a:pt x="20074" y="16256"/>
                  </a:cubicBezTo>
                  <a:cubicBezTo>
                    <a:pt x="20204" y="16084"/>
                    <a:pt x="20291" y="15901"/>
                    <a:pt x="20345" y="15675"/>
                  </a:cubicBezTo>
                  <a:cubicBezTo>
                    <a:pt x="20388" y="15589"/>
                    <a:pt x="20518" y="15492"/>
                    <a:pt x="20518" y="15406"/>
                  </a:cubicBezTo>
                  <a:cubicBezTo>
                    <a:pt x="20561" y="15180"/>
                    <a:pt x="20702" y="15051"/>
                    <a:pt x="20832" y="14868"/>
                  </a:cubicBezTo>
                  <a:cubicBezTo>
                    <a:pt x="20832" y="14825"/>
                    <a:pt x="20788" y="14739"/>
                    <a:pt x="20832" y="14739"/>
                  </a:cubicBezTo>
                  <a:cubicBezTo>
                    <a:pt x="20929" y="14470"/>
                    <a:pt x="21059" y="14244"/>
                    <a:pt x="21102" y="13932"/>
                  </a:cubicBezTo>
                  <a:cubicBezTo>
                    <a:pt x="21102" y="13878"/>
                    <a:pt x="21102" y="13792"/>
                    <a:pt x="21156" y="13792"/>
                  </a:cubicBezTo>
                  <a:cubicBezTo>
                    <a:pt x="21243" y="13706"/>
                    <a:pt x="21243" y="13609"/>
                    <a:pt x="21243" y="13523"/>
                  </a:cubicBezTo>
                  <a:lnTo>
                    <a:pt x="21243" y="13394"/>
                  </a:lnTo>
                  <a:cubicBezTo>
                    <a:pt x="21286" y="13211"/>
                    <a:pt x="21373" y="13028"/>
                    <a:pt x="21329" y="12856"/>
                  </a:cubicBezTo>
                  <a:cubicBezTo>
                    <a:pt x="21329" y="12587"/>
                    <a:pt x="21470" y="12318"/>
                    <a:pt x="21470" y="12049"/>
                  </a:cubicBezTo>
                  <a:cubicBezTo>
                    <a:pt x="21470" y="12049"/>
                    <a:pt x="21489" y="12025"/>
                    <a:pt x="21502" y="12025"/>
                  </a:cubicBezTo>
                  <a:cubicBezTo>
                    <a:pt x="21508" y="12025"/>
                    <a:pt x="21513" y="12032"/>
                    <a:pt x="21513" y="12049"/>
                  </a:cubicBezTo>
                  <a:lnTo>
                    <a:pt x="21513" y="11457"/>
                  </a:lnTo>
                  <a:cubicBezTo>
                    <a:pt x="21513" y="11242"/>
                    <a:pt x="21557" y="11016"/>
                    <a:pt x="21557" y="10790"/>
                  </a:cubicBezTo>
                  <a:cubicBezTo>
                    <a:pt x="21600" y="10295"/>
                    <a:pt x="21470" y="9844"/>
                    <a:pt x="21427" y="9359"/>
                  </a:cubicBezTo>
                  <a:cubicBezTo>
                    <a:pt x="21373" y="8994"/>
                    <a:pt x="21373" y="8596"/>
                    <a:pt x="21243" y="8186"/>
                  </a:cubicBezTo>
                  <a:cubicBezTo>
                    <a:pt x="21156" y="8014"/>
                    <a:pt x="21102" y="7831"/>
                    <a:pt x="21016" y="7562"/>
                  </a:cubicBezTo>
                  <a:cubicBezTo>
                    <a:pt x="21059" y="7336"/>
                    <a:pt x="20832" y="7110"/>
                    <a:pt x="20702" y="6884"/>
                  </a:cubicBezTo>
                  <a:cubicBezTo>
                    <a:pt x="20702" y="6798"/>
                    <a:pt x="20745" y="6755"/>
                    <a:pt x="20702" y="6712"/>
                  </a:cubicBezTo>
                  <a:cubicBezTo>
                    <a:pt x="20702" y="6615"/>
                    <a:pt x="20659" y="6572"/>
                    <a:pt x="20659" y="6529"/>
                  </a:cubicBezTo>
                  <a:cubicBezTo>
                    <a:pt x="20518" y="6346"/>
                    <a:pt x="20431" y="6174"/>
                    <a:pt x="20345" y="5948"/>
                  </a:cubicBezTo>
                  <a:cubicBezTo>
                    <a:pt x="20204" y="5905"/>
                    <a:pt x="20204" y="5808"/>
                    <a:pt x="20161" y="5722"/>
                  </a:cubicBezTo>
                  <a:cubicBezTo>
                    <a:pt x="20118" y="5593"/>
                    <a:pt x="20161" y="5367"/>
                    <a:pt x="19977" y="5324"/>
                  </a:cubicBezTo>
                  <a:cubicBezTo>
                    <a:pt x="19934" y="5270"/>
                    <a:pt x="19934" y="5227"/>
                    <a:pt x="19934" y="5184"/>
                  </a:cubicBezTo>
                  <a:cubicBezTo>
                    <a:pt x="19890" y="5141"/>
                    <a:pt x="19890" y="5055"/>
                    <a:pt x="19847" y="5001"/>
                  </a:cubicBezTo>
                  <a:cubicBezTo>
                    <a:pt x="19706" y="4829"/>
                    <a:pt x="19576" y="4603"/>
                    <a:pt x="19435" y="4420"/>
                  </a:cubicBezTo>
                  <a:cubicBezTo>
                    <a:pt x="19392" y="4377"/>
                    <a:pt x="19349" y="4291"/>
                    <a:pt x="19262" y="4248"/>
                  </a:cubicBezTo>
                  <a:cubicBezTo>
                    <a:pt x="19121" y="4108"/>
                    <a:pt x="19035" y="3925"/>
                    <a:pt x="18894" y="3796"/>
                  </a:cubicBezTo>
                  <a:cubicBezTo>
                    <a:pt x="18624" y="3527"/>
                    <a:pt x="18353" y="3301"/>
                    <a:pt x="18083" y="2989"/>
                  </a:cubicBezTo>
                  <a:cubicBezTo>
                    <a:pt x="18039" y="2807"/>
                    <a:pt x="17769" y="2677"/>
                    <a:pt x="17639" y="2538"/>
                  </a:cubicBezTo>
                  <a:cubicBezTo>
                    <a:pt x="17585" y="2451"/>
                    <a:pt x="17498" y="2451"/>
                    <a:pt x="17455" y="2365"/>
                  </a:cubicBezTo>
                  <a:lnTo>
                    <a:pt x="17412" y="2408"/>
                  </a:lnTo>
                  <a:cubicBezTo>
                    <a:pt x="17141" y="2226"/>
                    <a:pt x="16957" y="2000"/>
                    <a:pt x="16687" y="1914"/>
                  </a:cubicBezTo>
                  <a:cubicBezTo>
                    <a:pt x="16643" y="1871"/>
                    <a:pt x="16643" y="1827"/>
                    <a:pt x="16600" y="1827"/>
                  </a:cubicBezTo>
                  <a:cubicBezTo>
                    <a:pt x="16565" y="1784"/>
                    <a:pt x="16523" y="1719"/>
                    <a:pt x="16485" y="1719"/>
                  </a:cubicBezTo>
                  <a:cubicBezTo>
                    <a:pt x="16477" y="1719"/>
                    <a:pt x="16468" y="1722"/>
                    <a:pt x="16459" y="1731"/>
                  </a:cubicBezTo>
                  <a:cubicBezTo>
                    <a:pt x="16286" y="1731"/>
                    <a:pt x="16286" y="1645"/>
                    <a:pt x="16232" y="1505"/>
                  </a:cubicBezTo>
                  <a:cubicBezTo>
                    <a:pt x="16146" y="1505"/>
                    <a:pt x="16059" y="1462"/>
                    <a:pt x="16016" y="1419"/>
                  </a:cubicBezTo>
                  <a:cubicBezTo>
                    <a:pt x="15789" y="1333"/>
                    <a:pt x="15605" y="1236"/>
                    <a:pt x="15377" y="1150"/>
                  </a:cubicBezTo>
                  <a:cubicBezTo>
                    <a:pt x="15204" y="1107"/>
                    <a:pt x="15064" y="967"/>
                    <a:pt x="14934" y="924"/>
                  </a:cubicBezTo>
                  <a:cubicBezTo>
                    <a:pt x="14750" y="838"/>
                    <a:pt x="14523" y="795"/>
                    <a:pt x="14339" y="698"/>
                  </a:cubicBezTo>
                  <a:cubicBezTo>
                    <a:pt x="14166" y="612"/>
                    <a:pt x="13938" y="655"/>
                    <a:pt x="13754" y="483"/>
                  </a:cubicBezTo>
                  <a:cubicBezTo>
                    <a:pt x="13740" y="464"/>
                    <a:pt x="13726" y="459"/>
                    <a:pt x="13711" y="459"/>
                  </a:cubicBezTo>
                  <a:cubicBezTo>
                    <a:pt x="13682" y="459"/>
                    <a:pt x="13653" y="483"/>
                    <a:pt x="13625" y="483"/>
                  </a:cubicBezTo>
                  <a:cubicBezTo>
                    <a:pt x="13484" y="429"/>
                    <a:pt x="13354" y="386"/>
                    <a:pt x="13170" y="343"/>
                  </a:cubicBezTo>
                  <a:cubicBezTo>
                    <a:pt x="13145" y="355"/>
                    <a:pt x="13127" y="360"/>
                    <a:pt x="13111" y="360"/>
                  </a:cubicBezTo>
                  <a:cubicBezTo>
                    <a:pt x="13071" y="360"/>
                    <a:pt x="13042" y="330"/>
                    <a:pt x="12943" y="300"/>
                  </a:cubicBezTo>
                  <a:cubicBezTo>
                    <a:pt x="12813" y="257"/>
                    <a:pt x="12629" y="257"/>
                    <a:pt x="12499" y="214"/>
                  </a:cubicBezTo>
                  <a:cubicBezTo>
                    <a:pt x="12315" y="160"/>
                    <a:pt x="12131" y="160"/>
                    <a:pt x="11958" y="117"/>
                  </a:cubicBezTo>
                  <a:cubicBezTo>
                    <a:pt x="11774" y="117"/>
                    <a:pt x="11547" y="117"/>
                    <a:pt x="11363" y="31"/>
                  </a:cubicBezTo>
                  <a:cubicBezTo>
                    <a:pt x="11306" y="8"/>
                    <a:pt x="11249" y="0"/>
                    <a:pt x="1119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680" name="Google Shape;982;p6"/>
            <p:cNvSpPr/>
            <p:nvPr/>
          </p:nvSpPr>
          <p:spPr>
            <a:xfrm>
              <a:off x="244961" y="888956"/>
              <a:ext cx="19090" cy="154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743" y="8259"/>
                    <a:pt x="14914" y="15882"/>
                    <a:pt x="21600" y="21600"/>
                  </a:cubicBezTo>
                  <a:cubicBezTo>
                    <a:pt x="16971" y="10800"/>
                    <a:pt x="617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2695" name="Google Shape;983;p6"/>
          <p:cNvGrpSpPr/>
          <p:nvPr/>
        </p:nvGrpSpPr>
        <p:grpSpPr>
          <a:xfrm>
            <a:off x="6896094" y="4451148"/>
            <a:ext cx="1174874" cy="502298"/>
            <a:chOff x="0" y="0"/>
            <a:chExt cx="1174872" cy="502297"/>
          </a:xfrm>
        </p:grpSpPr>
        <p:sp>
          <p:nvSpPr>
            <p:cNvPr id="2682" name="Google Shape;984;p6"/>
            <p:cNvSpPr/>
            <p:nvPr/>
          </p:nvSpPr>
          <p:spPr>
            <a:xfrm rot="18900000" flipH="1">
              <a:off x="911752" y="384914"/>
              <a:ext cx="78493" cy="68681"/>
            </a:xfrm>
            <a:custGeom>
              <a:avLst/>
              <a:gdLst/>
              <a:ahLst/>
              <a:cxnLst>
                <a:cxn ang="0">
                  <a:pos x="wd2" y="hd2"/>
                </a:cxn>
                <a:cxn ang="5400000">
                  <a:pos x="wd2" y="hd2"/>
                </a:cxn>
                <a:cxn ang="10800000">
                  <a:pos x="wd2" y="hd2"/>
                </a:cxn>
                <a:cxn ang="16200000">
                  <a:pos x="wd2" y="hd2"/>
                </a:cxn>
              </a:cxnLst>
              <a:rect l="0" t="0" r="r" b="b"/>
              <a:pathLst>
                <a:path w="20891" h="21600" extrusionOk="0">
                  <a:moveTo>
                    <a:pt x="19224" y="0"/>
                  </a:moveTo>
                  <a:cubicBezTo>
                    <a:pt x="14041" y="985"/>
                    <a:pt x="8013" y="6139"/>
                    <a:pt x="5307" y="9322"/>
                  </a:cubicBezTo>
                  <a:cubicBezTo>
                    <a:pt x="2819" y="12278"/>
                    <a:pt x="-709" y="15461"/>
                    <a:pt x="125" y="20615"/>
                  </a:cubicBezTo>
                  <a:cubicBezTo>
                    <a:pt x="125" y="20615"/>
                    <a:pt x="946" y="21600"/>
                    <a:pt x="1780" y="21600"/>
                  </a:cubicBezTo>
                  <a:lnTo>
                    <a:pt x="8847" y="21600"/>
                  </a:lnTo>
                  <a:cubicBezTo>
                    <a:pt x="15696" y="18402"/>
                    <a:pt x="19224" y="11293"/>
                    <a:pt x="20891" y="4169"/>
                  </a:cubicBezTo>
                  <a:cubicBezTo>
                    <a:pt x="20057" y="2213"/>
                    <a:pt x="19224" y="985"/>
                    <a:pt x="192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83" name="Google Shape;985;p6"/>
            <p:cNvSpPr/>
            <p:nvPr/>
          </p:nvSpPr>
          <p:spPr>
            <a:xfrm rot="18900000" flipH="1">
              <a:off x="20501" y="217042"/>
              <a:ext cx="48386" cy="78030"/>
            </a:xfrm>
            <a:custGeom>
              <a:avLst/>
              <a:gdLst/>
              <a:ahLst/>
              <a:cxnLst>
                <a:cxn ang="0">
                  <a:pos x="wd2" y="hd2"/>
                </a:cxn>
                <a:cxn ang="5400000">
                  <a:pos x="wd2" y="hd2"/>
                </a:cxn>
                <a:cxn ang="10800000">
                  <a:pos x="wd2" y="hd2"/>
                </a:cxn>
                <a:cxn ang="16200000">
                  <a:pos x="wd2" y="hd2"/>
                </a:cxn>
              </a:cxnLst>
              <a:rect l="0" t="0" r="r" b="b"/>
              <a:pathLst>
                <a:path w="21600" h="21600" extrusionOk="0">
                  <a:moveTo>
                    <a:pt x="17426" y="0"/>
                  </a:moveTo>
                  <a:cubicBezTo>
                    <a:pt x="7315" y="5391"/>
                    <a:pt x="4194" y="11661"/>
                    <a:pt x="0" y="18145"/>
                  </a:cubicBezTo>
                  <a:cubicBezTo>
                    <a:pt x="0" y="19012"/>
                    <a:pt x="1398" y="20733"/>
                    <a:pt x="1398" y="21600"/>
                  </a:cubicBezTo>
                  <a:lnTo>
                    <a:pt x="8713" y="21600"/>
                  </a:lnTo>
                  <a:cubicBezTo>
                    <a:pt x="16028" y="20733"/>
                    <a:pt x="18824" y="18145"/>
                    <a:pt x="20222" y="13608"/>
                  </a:cubicBezTo>
                  <a:cubicBezTo>
                    <a:pt x="20222" y="11661"/>
                    <a:pt x="21600" y="9939"/>
                    <a:pt x="21600" y="7338"/>
                  </a:cubicBezTo>
                  <a:lnTo>
                    <a:pt x="21600" y="3669"/>
                  </a:lnTo>
                  <a:cubicBezTo>
                    <a:pt x="20222" y="2802"/>
                    <a:pt x="18824" y="1935"/>
                    <a:pt x="174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84" name="Google Shape;986;p6"/>
            <p:cNvSpPr/>
            <p:nvPr/>
          </p:nvSpPr>
          <p:spPr>
            <a:xfrm rot="18900000" flipH="1">
              <a:off x="431176" y="384143"/>
              <a:ext cx="105040" cy="94918"/>
            </a:xfrm>
            <a:custGeom>
              <a:avLst/>
              <a:gdLst/>
              <a:ahLst/>
              <a:cxnLst>
                <a:cxn ang="0">
                  <a:pos x="wd2" y="hd2"/>
                </a:cxn>
                <a:cxn ang="5400000">
                  <a:pos x="wd2" y="hd2"/>
                </a:cxn>
                <a:cxn ang="10800000">
                  <a:pos x="wd2" y="hd2"/>
                </a:cxn>
                <a:cxn ang="16200000">
                  <a:pos x="wd2" y="hd2"/>
                </a:cxn>
              </a:cxnLst>
              <a:rect l="0" t="0" r="r" b="b"/>
              <a:pathLst>
                <a:path w="21217" h="21600" extrusionOk="0">
                  <a:moveTo>
                    <a:pt x="19702" y="0"/>
                  </a:moveTo>
                  <a:cubicBezTo>
                    <a:pt x="18290" y="0"/>
                    <a:pt x="17025" y="713"/>
                    <a:pt x="16393" y="2314"/>
                  </a:cubicBezTo>
                  <a:cubicBezTo>
                    <a:pt x="13083" y="5857"/>
                    <a:pt x="9141" y="8171"/>
                    <a:pt x="5207" y="11187"/>
                  </a:cubicBezTo>
                  <a:cubicBezTo>
                    <a:pt x="3310" y="13326"/>
                    <a:pt x="633" y="15629"/>
                    <a:pt x="0" y="20071"/>
                  </a:cubicBezTo>
                  <a:cubicBezTo>
                    <a:pt x="761" y="21352"/>
                    <a:pt x="2026" y="21600"/>
                    <a:pt x="3328" y="21600"/>
                  </a:cubicBezTo>
                  <a:cubicBezTo>
                    <a:pt x="4199" y="21600"/>
                    <a:pt x="5079" y="21486"/>
                    <a:pt x="5831" y="21486"/>
                  </a:cubicBezTo>
                  <a:cubicBezTo>
                    <a:pt x="8517" y="21486"/>
                    <a:pt x="10406" y="20071"/>
                    <a:pt x="12450" y="17757"/>
                  </a:cubicBezTo>
                  <a:cubicBezTo>
                    <a:pt x="13715" y="16342"/>
                    <a:pt x="15137" y="14741"/>
                    <a:pt x="15769" y="13326"/>
                  </a:cubicBezTo>
                  <a:cubicBezTo>
                    <a:pt x="17658" y="11187"/>
                    <a:pt x="19079" y="8171"/>
                    <a:pt x="20335" y="5155"/>
                  </a:cubicBezTo>
                  <a:cubicBezTo>
                    <a:pt x="21600" y="3729"/>
                    <a:pt x="21600" y="1426"/>
                    <a:pt x="197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85" name="Google Shape;987;p6"/>
            <p:cNvSpPr/>
            <p:nvPr/>
          </p:nvSpPr>
          <p:spPr>
            <a:xfrm rot="18900000" flipH="1">
              <a:off x="185059" y="297130"/>
              <a:ext cx="89510" cy="111576"/>
            </a:xfrm>
            <a:custGeom>
              <a:avLst/>
              <a:gdLst/>
              <a:ahLst/>
              <a:cxnLst>
                <a:cxn ang="0">
                  <a:pos x="wd2" y="hd2"/>
                </a:cxn>
                <a:cxn ang="5400000">
                  <a:pos x="wd2" y="hd2"/>
                </a:cxn>
                <a:cxn ang="10800000">
                  <a:pos x="wd2" y="hd2"/>
                </a:cxn>
                <a:cxn ang="16200000">
                  <a:pos x="wd2" y="hd2"/>
                </a:cxn>
              </a:cxnLst>
              <a:rect l="0" t="0" r="r" b="b"/>
              <a:pathLst>
                <a:path w="20469" h="21600" extrusionOk="0">
                  <a:moveTo>
                    <a:pt x="18972" y="0"/>
                  </a:moveTo>
                  <a:cubicBezTo>
                    <a:pt x="17374" y="1204"/>
                    <a:pt x="15942" y="1810"/>
                    <a:pt x="14509" y="3023"/>
                  </a:cubicBezTo>
                  <a:cubicBezTo>
                    <a:pt x="13803" y="3779"/>
                    <a:pt x="12911" y="4376"/>
                    <a:pt x="12195" y="5589"/>
                  </a:cubicBezTo>
                  <a:cubicBezTo>
                    <a:pt x="9340" y="8761"/>
                    <a:pt x="5593" y="12540"/>
                    <a:pt x="1846" y="15712"/>
                  </a:cubicBezTo>
                  <a:cubicBezTo>
                    <a:pt x="-479" y="17523"/>
                    <a:pt x="-479" y="19491"/>
                    <a:pt x="1130" y="20695"/>
                  </a:cubicBezTo>
                  <a:cubicBezTo>
                    <a:pt x="2562" y="21301"/>
                    <a:pt x="4026" y="21600"/>
                    <a:pt x="5437" y="21600"/>
                  </a:cubicBezTo>
                  <a:cubicBezTo>
                    <a:pt x="6839" y="21600"/>
                    <a:pt x="8178" y="21301"/>
                    <a:pt x="9340" y="20695"/>
                  </a:cubicBezTo>
                  <a:cubicBezTo>
                    <a:pt x="10762" y="20097"/>
                    <a:pt x="11478" y="19491"/>
                    <a:pt x="12195" y="18885"/>
                  </a:cubicBezTo>
                  <a:cubicBezTo>
                    <a:pt x="15225" y="13744"/>
                    <a:pt x="17374" y="9368"/>
                    <a:pt x="19689" y="4376"/>
                  </a:cubicBezTo>
                  <a:cubicBezTo>
                    <a:pt x="21121" y="2417"/>
                    <a:pt x="20405" y="1204"/>
                    <a:pt x="189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86" name="Google Shape;988;p6"/>
            <p:cNvSpPr/>
            <p:nvPr/>
          </p:nvSpPr>
          <p:spPr>
            <a:xfrm rot="18900000" flipH="1">
              <a:off x="687045" y="211285"/>
              <a:ext cx="100675" cy="85339"/>
            </a:xfrm>
            <a:custGeom>
              <a:avLst/>
              <a:gdLst/>
              <a:ahLst/>
              <a:cxnLst>
                <a:cxn ang="0">
                  <a:pos x="wd2" y="hd2"/>
                </a:cxn>
                <a:cxn ang="5400000">
                  <a:pos x="wd2" y="hd2"/>
                </a:cxn>
                <a:cxn ang="10800000">
                  <a:pos x="wd2" y="hd2"/>
                </a:cxn>
                <a:cxn ang="16200000">
                  <a:pos x="wd2" y="hd2"/>
                </a:cxn>
              </a:cxnLst>
              <a:rect l="0" t="0" r="r" b="b"/>
              <a:pathLst>
                <a:path w="21600" h="21600" extrusionOk="0">
                  <a:moveTo>
                    <a:pt x="19594" y="0"/>
                  </a:moveTo>
                  <a:cubicBezTo>
                    <a:pt x="14734" y="4148"/>
                    <a:pt x="9885" y="6514"/>
                    <a:pt x="4860" y="10662"/>
                  </a:cubicBezTo>
                  <a:cubicBezTo>
                    <a:pt x="2853" y="13236"/>
                    <a:pt x="0" y="15603"/>
                    <a:pt x="0" y="19750"/>
                  </a:cubicBezTo>
                  <a:cubicBezTo>
                    <a:pt x="1509" y="21324"/>
                    <a:pt x="1509" y="21324"/>
                    <a:pt x="4860" y="21324"/>
                  </a:cubicBezTo>
                  <a:cubicBezTo>
                    <a:pt x="5512" y="21520"/>
                    <a:pt x="6174" y="21600"/>
                    <a:pt x="6827" y="21600"/>
                  </a:cubicBezTo>
                  <a:cubicBezTo>
                    <a:pt x="9641" y="21600"/>
                    <a:pt x="12300" y="19946"/>
                    <a:pt x="14062" y="17383"/>
                  </a:cubicBezTo>
                  <a:lnTo>
                    <a:pt x="17412" y="13236"/>
                  </a:lnTo>
                  <a:cubicBezTo>
                    <a:pt x="18922" y="10662"/>
                    <a:pt x="20928" y="8295"/>
                    <a:pt x="21600" y="4148"/>
                  </a:cubicBezTo>
                  <a:cubicBezTo>
                    <a:pt x="20928" y="3355"/>
                    <a:pt x="20266" y="1574"/>
                    <a:pt x="195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87" name="Google Shape;989;p6"/>
            <p:cNvSpPr/>
            <p:nvPr/>
          </p:nvSpPr>
          <p:spPr>
            <a:xfrm rot="18900000" flipH="1">
              <a:off x="740916" y="21562"/>
              <a:ext cx="96055" cy="84658"/>
            </a:xfrm>
            <a:custGeom>
              <a:avLst/>
              <a:gdLst/>
              <a:ahLst/>
              <a:cxnLst>
                <a:cxn ang="0">
                  <a:pos x="wd2" y="hd2"/>
                </a:cxn>
                <a:cxn ang="5400000">
                  <a:pos x="wd2" y="hd2"/>
                </a:cxn>
                <a:cxn ang="10800000">
                  <a:pos x="wd2" y="hd2"/>
                </a:cxn>
                <a:cxn ang="16200000">
                  <a:pos x="wd2" y="hd2"/>
                </a:cxn>
              </a:cxnLst>
              <a:rect l="0" t="0" r="r" b="b"/>
              <a:pathLst>
                <a:path w="21270" h="21600" extrusionOk="0">
                  <a:moveTo>
                    <a:pt x="19349" y="0"/>
                  </a:moveTo>
                  <a:cubicBezTo>
                    <a:pt x="18655" y="799"/>
                    <a:pt x="17972" y="799"/>
                    <a:pt x="16414" y="1598"/>
                  </a:cubicBezTo>
                  <a:cubicBezTo>
                    <a:pt x="13650" y="3393"/>
                    <a:pt x="10715" y="5779"/>
                    <a:pt x="8634" y="8374"/>
                  </a:cubicBezTo>
                  <a:cubicBezTo>
                    <a:pt x="6393" y="9960"/>
                    <a:pt x="4312" y="11559"/>
                    <a:pt x="2071" y="14141"/>
                  </a:cubicBezTo>
                  <a:cubicBezTo>
                    <a:pt x="683" y="15740"/>
                    <a:pt x="0" y="17523"/>
                    <a:pt x="0" y="20720"/>
                  </a:cubicBezTo>
                  <a:cubicBezTo>
                    <a:pt x="1668" y="21310"/>
                    <a:pt x="3186" y="21600"/>
                    <a:pt x="4593" y="21600"/>
                  </a:cubicBezTo>
                  <a:cubicBezTo>
                    <a:pt x="7408" y="21600"/>
                    <a:pt x="9790" y="20453"/>
                    <a:pt x="12092" y="18322"/>
                  </a:cubicBezTo>
                  <a:cubicBezTo>
                    <a:pt x="14343" y="16527"/>
                    <a:pt x="15720" y="14141"/>
                    <a:pt x="17278" y="11559"/>
                  </a:cubicBezTo>
                  <a:cubicBezTo>
                    <a:pt x="18655" y="9960"/>
                    <a:pt x="19349" y="8374"/>
                    <a:pt x="20736" y="6578"/>
                  </a:cubicBezTo>
                  <a:cubicBezTo>
                    <a:pt x="21600" y="4181"/>
                    <a:pt x="21600" y="2594"/>
                    <a:pt x="193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88" name="Google Shape;990;p6"/>
            <p:cNvSpPr/>
            <p:nvPr/>
          </p:nvSpPr>
          <p:spPr>
            <a:xfrm rot="18900000" flipH="1">
              <a:off x="183404" y="179892"/>
              <a:ext cx="79148" cy="98957"/>
            </a:xfrm>
            <a:custGeom>
              <a:avLst/>
              <a:gdLst/>
              <a:ahLst/>
              <a:cxnLst>
                <a:cxn ang="0">
                  <a:pos x="wd2" y="hd2"/>
                </a:cxn>
                <a:cxn ang="5400000">
                  <a:pos x="wd2" y="hd2"/>
                </a:cxn>
                <a:cxn ang="10800000">
                  <a:pos x="wd2" y="hd2"/>
                </a:cxn>
                <a:cxn ang="16200000">
                  <a:pos x="wd2" y="hd2"/>
                </a:cxn>
              </a:cxnLst>
              <a:rect l="0" t="0" r="r" b="b"/>
              <a:pathLst>
                <a:path w="20867" h="21600" extrusionOk="0">
                  <a:moveTo>
                    <a:pt x="19515" y="0"/>
                  </a:moveTo>
                  <a:cubicBezTo>
                    <a:pt x="17624" y="0"/>
                    <a:pt x="16403" y="1139"/>
                    <a:pt x="15721" y="2388"/>
                  </a:cubicBezTo>
                  <a:cubicBezTo>
                    <a:pt x="11401" y="6648"/>
                    <a:pt x="7081" y="10909"/>
                    <a:pt x="2761" y="15170"/>
                  </a:cubicBezTo>
                  <a:cubicBezTo>
                    <a:pt x="1122" y="16527"/>
                    <a:pt x="-733" y="18746"/>
                    <a:pt x="296" y="21471"/>
                  </a:cubicBezTo>
                  <a:lnTo>
                    <a:pt x="2761" y="21471"/>
                  </a:lnTo>
                  <a:cubicBezTo>
                    <a:pt x="3324" y="21560"/>
                    <a:pt x="3898" y="21600"/>
                    <a:pt x="4449" y="21600"/>
                  </a:cubicBezTo>
                  <a:cubicBezTo>
                    <a:pt x="8170" y="21600"/>
                    <a:pt x="11617" y="19727"/>
                    <a:pt x="13053" y="17211"/>
                  </a:cubicBezTo>
                  <a:cubicBezTo>
                    <a:pt x="16547" y="12950"/>
                    <a:pt x="18198" y="8690"/>
                    <a:pt x="19838" y="4439"/>
                  </a:cubicBezTo>
                  <a:cubicBezTo>
                    <a:pt x="19838" y="3072"/>
                    <a:pt x="20867" y="1714"/>
                    <a:pt x="20867" y="178"/>
                  </a:cubicBezTo>
                  <a:cubicBezTo>
                    <a:pt x="20388" y="50"/>
                    <a:pt x="19934" y="0"/>
                    <a:pt x="195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89" name="Google Shape;991;p6"/>
            <p:cNvSpPr/>
            <p:nvPr/>
          </p:nvSpPr>
          <p:spPr>
            <a:xfrm rot="18900000" flipH="1">
              <a:off x="580527" y="312507"/>
              <a:ext cx="88192" cy="72402"/>
            </a:xfrm>
            <a:custGeom>
              <a:avLst/>
              <a:gdLst/>
              <a:ahLst/>
              <a:cxnLst>
                <a:cxn ang="0">
                  <a:pos x="wd2" y="hd2"/>
                </a:cxn>
                <a:cxn ang="5400000">
                  <a:pos x="wd2" y="hd2"/>
                </a:cxn>
                <a:cxn ang="10800000">
                  <a:pos x="wd2" y="hd2"/>
                </a:cxn>
                <a:cxn ang="16200000">
                  <a:pos x="wd2" y="hd2"/>
                </a:cxn>
              </a:cxnLst>
              <a:rect l="0" t="0" r="r" b="b"/>
              <a:pathLst>
                <a:path w="21600" h="21600" extrusionOk="0">
                  <a:moveTo>
                    <a:pt x="18354" y="0"/>
                  </a:moveTo>
                  <a:cubicBezTo>
                    <a:pt x="14341" y="3724"/>
                    <a:pt x="9560" y="6758"/>
                    <a:pt x="5547" y="10712"/>
                  </a:cubicBezTo>
                  <a:cubicBezTo>
                    <a:pt x="3246" y="12567"/>
                    <a:pt x="0" y="14436"/>
                    <a:pt x="0" y="19325"/>
                  </a:cubicBezTo>
                  <a:cubicBezTo>
                    <a:pt x="1623" y="20842"/>
                    <a:pt x="3824" y="21600"/>
                    <a:pt x="5903" y="21600"/>
                  </a:cubicBezTo>
                  <a:cubicBezTo>
                    <a:pt x="7982" y="21600"/>
                    <a:pt x="9938" y="20842"/>
                    <a:pt x="11083" y="19325"/>
                  </a:cubicBezTo>
                  <a:cubicBezTo>
                    <a:pt x="13574" y="16535"/>
                    <a:pt x="15864" y="12567"/>
                    <a:pt x="18354" y="9547"/>
                  </a:cubicBezTo>
                  <a:cubicBezTo>
                    <a:pt x="19877" y="7678"/>
                    <a:pt x="20644" y="5823"/>
                    <a:pt x="21600" y="3724"/>
                  </a:cubicBezTo>
                  <a:cubicBezTo>
                    <a:pt x="20644" y="1869"/>
                    <a:pt x="20644" y="934"/>
                    <a:pt x="1987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90" name="Google Shape;992;p6"/>
            <p:cNvSpPr/>
            <p:nvPr/>
          </p:nvSpPr>
          <p:spPr>
            <a:xfrm rot="18900000" flipH="1">
              <a:off x="520076" y="148138"/>
              <a:ext cx="73682" cy="65547"/>
            </a:xfrm>
            <a:custGeom>
              <a:avLst/>
              <a:gdLst/>
              <a:ahLst/>
              <a:cxnLst>
                <a:cxn ang="0">
                  <a:pos x="wd2" y="hd2"/>
                </a:cxn>
                <a:cxn ang="5400000">
                  <a:pos x="wd2" y="hd2"/>
                </a:cxn>
                <a:cxn ang="10800000">
                  <a:pos x="wd2" y="hd2"/>
                </a:cxn>
                <a:cxn ang="16200000">
                  <a:pos x="wd2" y="hd2"/>
                </a:cxn>
              </a:cxnLst>
              <a:rect l="0" t="0" r="r" b="b"/>
              <a:pathLst>
                <a:path w="21238" h="21600" extrusionOk="0">
                  <a:moveTo>
                    <a:pt x="19210" y="0"/>
                  </a:moveTo>
                  <a:cubicBezTo>
                    <a:pt x="18307" y="0"/>
                    <a:pt x="16515" y="1286"/>
                    <a:pt x="15612" y="1286"/>
                  </a:cubicBezTo>
                  <a:cubicBezTo>
                    <a:pt x="12682" y="3336"/>
                    <a:pt x="9987" y="5400"/>
                    <a:pt x="7056" y="6432"/>
                  </a:cubicBezTo>
                  <a:cubicBezTo>
                    <a:pt x="5264" y="8736"/>
                    <a:pt x="3236" y="10800"/>
                    <a:pt x="2333" y="12849"/>
                  </a:cubicBezTo>
                  <a:cubicBezTo>
                    <a:pt x="-362" y="15168"/>
                    <a:pt x="-362" y="17232"/>
                    <a:pt x="541" y="20568"/>
                  </a:cubicBezTo>
                  <a:cubicBezTo>
                    <a:pt x="2333" y="20568"/>
                    <a:pt x="4361" y="21600"/>
                    <a:pt x="6166" y="21600"/>
                  </a:cubicBezTo>
                  <a:cubicBezTo>
                    <a:pt x="8862" y="21600"/>
                    <a:pt x="11792" y="21600"/>
                    <a:pt x="13584" y="18249"/>
                  </a:cubicBezTo>
                  <a:cubicBezTo>
                    <a:pt x="16515" y="14136"/>
                    <a:pt x="18307" y="8736"/>
                    <a:pt x="21238" y="4368"/>
                  </a:cubicBezTo>
                  <a:cubicBezTo>
                    <a:pt x="20113" y="3336"/>
                    <a:pt x="20113" y="2304"/>
                    <a:pt x="1921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91" name="Google Shape;993;p6"/>
            <p:cNvSpPr/>
            <p:nvPr/>
          </p:nvSpPr>
          <p:spPr>
            <a:xfrm rot="18900000" flipH="1">
              <a:off x="1089589" y="197027"/>
              <a:ext cx="71807" cy="67864"/>
            </a:xfrm>
            <a:custGeom>
              <a:avLst/>
              <a:gdLst/>
              <a:ahLst/>
              <a:cxnLst>
                <a:cxn ang="0">
                  <a:pos x="wd2" y="hd2"/>
                </a:cxn>
                <a:cxn ang="5400000">
                  <a:pos x="wd2" y="hd2"/>
                </a:cxn>
                <a:cxn ang="10800000">
                  <a:pos x="wd2" y="hd2"/>
                </a:cxn>
                <a:cxn ang="16200000">
                  <a:pos x="wd2" y="hd2"/>
                </a:cxn>
              </a:cxnLst>
              <a:rect l="0" t="0" r="r" b="b"/>
              <a:pathLst>
                <a:path w="21600" h="21600" extrusionOk="0">
                  <a:moveTo>
                    <a:pt x="19484" y="0"/>
                  </a:moveTo>
                  <a:cubicBezTo>
                    <a:pt x="18542" y="982"/>
                    <a:pt x="17599" y="982"/>
                    <a:pt x="16671" y="1979"/>
                  </a:cubicBezTo>
                  <a:cubicBezTo>
                    <a:pt x="13613" y="3973"/>
                    <a:pt x="10800" y="7195"/>
                    <a:pt x="7742" y="9189"/>
                  </a:cubicBezTo>
                  <a:lnTo>
                    <a:pt x="1871" y="15402"/>
                  </a:lnTo>
                  <a:cubicBezTo>
                    <a:pt x="942" y="16384"/>
                    <a:pt x="0" y="18624"/>
                    <a:pt x="0" y="21600"/>
                  </a:cubicBezTo>
                  <a:lnTo>
                    <a:pt x="9858" y="21600"/>
                  </a:lnTo>
                  <a:cubicBezTo>
                    <a:pt x="16671" y="16384"/>
                    <a:pt x="19484" y="11428"/>
                    <a:pt x="21600" y="3973"/>
                  </a:cubicBezTo>
                  <a:cubicBezTo>
                    <a:pt x="21600" y="2976"/>
                    <a:pt x="20658" y="1979"/>
                    <a:pt x="194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92" name="Google Shape;994;p6"/>
            <p:cNvSpPr/>
            <p:nvPr/>
          </p:nvSpPr>
          <p:spPr>
            <a:xfrm rot="18900000" flipH="1">
              <a:off x="422549" y="305099"/>
              <a:ext cx="71807" cy="62824"/>
            </a:xfrm>
            <a:custGeom>
              <a:avLst/>
              <a:gdLst/>
              <a:ahLst/>
              <a:cxnLst>
                <a:cxn ang="0">
                  <a:pos x="wd2" y="hd2"/>
                </a:cxn>
                <a:cxn ang="5400000">
                  <a:pos x="wd2" y="hd2"/>
                </a:cxn>
                <a:cxn ang="10800000">
                  <a:pos x="wd2" y="hd2"/>
                </a:cxn>
                <a:cxn ang="16200000">
                  <a:pos x="wd2" y="hd2"/>
                </a:cxn>
              </a:cxnLst>
              <a:rect l="0" t="0" r="r" b="b"/>
              <a:pathLst>
                <a:path w="21600" h="21600" extrusionOk="0">
                  <a:moveTo>
                    <a:pt x="19361" y="0"/>
                  </a:moveTo>
                  <a:cubicBezTo>
                    <a:pt x="16821" y="0"/>
                    <a:pt x="15292" y="1686"/>
                    <a:pt x="13613" y="2544"/>
                  </a:cubicBezTo>
                  <a:cubicBezTo>
                    <a:pt x="7742" y="7101"/>
                    <a:pt x="1884" y="11393"/>
                    <a:pt x="0" y="20523"/>
                  </a:cubicBezTo>
                  <a:cubicBezTo>
                    <a:pt x="942" y="20523"/>
                    <a:pt x="1884" y="21600"/>
                    <a:pt x="3058" y="21600"/>
                  </a:cubicBezTo>
                  <a:cubicBezTo>
                    <a:pt x="6813" y="20523"/>
                    <a:pt x="10800" y="19181"/>
                    <a:pt x="13613" y="15950"/>
                  </a:cubicBezTo>
                  <a:cubicBezTo>
                    <a:pt x="16671" y="12470"/>
                    <a:pt x="18542" y="9255"/>
                    <a:pt x="20658" y="4682"/>
                  </a:cubicBezTo>
                  <a:cubicBezTo>
                    <a:pt x="21600" y="3621"/>
                    <a:pt x="21600" y="1467"/>
                    <a:pt x="21600" y="390"/>
                  </a:cubicBezTo>
                  <a:cubicBezTo>
                    <a:pt x="20767" y="109"/>
                    <a:pt x="20030" y="0"/>
                    <a:pt x="193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93" name="Google Shape;995;p6"/>
            <p:cNvSpPr/>
            <p:nvPr/>
          </p:nvSpPr>
          <p:spPr>
            <a:xfrm rot="18900000" flipH="1">
              <a:off x="713018" y="365301"/>
              <a:ext cx="69927" cy="59692"/>
            </a:xfrm>
            <a:custGeom>
              <a:avLst/>
              <a:gdLst/>
              <a:ahLst/>
              <a:cxnLst>
                <a:cxn ang="0">
                  <a:pos x="wd2" y="hd2"/>
                </a:cxn>
                <a:cxn ang="5400000">
                  <a:pos x="wd2" y="hd2"/>
                </a:cxn>
                <a:cxn ang="10800000">
                  <a:pos x="wd2" y="hd2"/>
                </a:cxn>
                <a:cxn ang="16200000">
                  <a:pos x="wd2" y="hd2"/>
                </a:cxn>
              </a:cxnLst>
              <a:rect l="0" t="0" r="r" b="b"/>
              <a:pathLst>
                <a:path w="21277" h="21600" extrusionOk="0">
                  <a:moveTo>
                    <a:pt x="19708" y="0"/>
                  </a:moveTo>
                  <a:cubicBezTo>
                    <a:pt x="11877" y="4813"/>
                    <a:pt x="2845" y="8197"/>
                    <a:pt x="0" y="18923"/>
                  </a:cubicBezTo>
                  <a:cubicBezTo>
                    <a:pt x="953" y="20056"/>
                    <a:pt x="953" y="20056"/>
                    <a:pt x="1892" y="21189"/>
                  </a:cubicBezTo>
                  <a:cubicBezTo>
                    <a:pt x="2624" y="21452"/>
                    <a:pt x="3618" y="21600"/>
                    <a:pt x="4737" y="21600"/>
                  </a:cubicBezTo>
                  <a:cubicBezTo>
                    <a:pt x="8355" y="21600"/>
                    <a:pt x="13272" y="20122"/>
                    <a:pt x="14722" y="16672"/>
                  </a:cubicBezTo>
                  <a:cubicBezTo>
                    <a:pt x="16863" y="12993"/>
                    <a:pt x="18755" y="10743"/>
                    <a:pt x="20661" y="7063"/>
                  </a:cubicBezTo>
                  <a:cubicBezTo>
                    <a:pt x="21600" y="4813"/>
                    <a:pt x="21600" y="2546"/>
                    <a:pt x="1970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94" name="Google Shape;996;p6"/>
            <p:cNvSpPr/>
            <p:nvPr/>
          </p:nvSpPr>
          <p:spPr>
            <a:xfrm rot="18900000" flipH="1">
              <a:off x="977211" y="295474"/>
              <a:ext cx="65757" cy="55426"/>
            </a:xfrm>
            <a:custGeom>
              <a:avLst/>
              <a:gdLst/>
              <a:ahLst/>
              <a:cxnLst>
                <a:cxn ang="0">
                  <a:pos x="wd2" y="hd2"/>
                </a:cxn>
                <a:cxn ang="5400000">
                  <a:pos x="wd2" y="hd2"/>
                </a:cxn>
                <a:cxn ang="10800000">
                  <a:pos x="wd2" y="hd2"/>
                </a:cxn>
                <a:cxn ang="16200000">
                  <a:pos x="wd2" y="hd2"/>
                </a:cxn>
              </a:cxnLst>
              <a:rect l="0" t="0" r="r" b="b"/>
              <a:pathLst>
                <a:path w="20917" h="21600" extrusionOk="0">
                  <a:moveTo>
                    <a:pt x="17629" y="0"/>
                  </a:moveTo>
                  <a:cubicBezTo>
                    <a:pt x="10179" y="3963"/>
                    <a:pt x="2974" y="8828"/>
                    <a:pt x="0" y="19159"/>
                  </a:cubicBezTo>
                  <a:cubicBezTo>
                    <a:pt x="0" y="20379"/>
                    <a:pt x="996" y="21600"/>
                    <a:pt x="996" y="21600"/>
                  </a:cubicBezTo>
                  <a:lnTo>
                    <a:pt x="8187" y="21600"/>
                  </a:lnTo>
                  <a:cubicBezTo>
                    <a:pt x="14395" y="20379"/>
                    <a:pt x="17629" y="13993"/>
                    <a:pt x="19607" y="8828"/>
                  </a:cubicBezTo>
                  <a:cubicBezTo>
                    <a:pt x="21600" y="5166"/>
                    <a:pt x="21600" y="2742"/>
                    <a:pt x="1762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2696" name="Title Text"/>
          <p:cNvSpPr txBox="1">
            <a:spLocks noGrp="1"/>
          </p:cNvSpPr>
          <p:nvPr>
            <p:ph type="title"/>
          </p:nvPr>
        </p:nvSpPr>
        <p:spPr>
          <a:xfrm>
            <a:off x="719999" y="428049"/>
            <a:ext cx="7704002" cy="593101"/>
          </a:xfrm>
          <a:prstGeom prst="rect">
            <a:avLst/>
          </a:prstGeom>
        </p:spPr>
        <p:txBody>
          <a:bodyPr lIns="36574" tIns="36574" rIns="36574" bIns="36574" anchor="t"/>
          <a:lstStyle>
            <a:lvl1pPr algn="ctr">
              <a:defRPr sz="3500" b="0">
                <a:solidFill>
                  <a:srgbClr val="07256C"/>
                </a:solidFill>
                <a:latin typeface="Limelight"/>
                <a:ea typeface="Limelight"/>
                <a:cs typeface="Limelight"/>
                <a:sym typeface="Limelight"/>
              </a:defRPr>
            </a:lvl1pPr>
          </a:lstStyle>
          <a:p>
            <a:r>
              <a:t>Title Text</a:t>
            </a:r>
          </a:p>
        </p:txBody>
      </p:sp>
      <p:sp>
        <p:nvSpPr>
          <p:cNvPr id="26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50813684"/>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x">
  <p:cSld name="2_One column text">
    <p:bg>
      <p:bgPr>
        <a:solidFill>
          <a:srgbClr val="EDF0EF"/>
        </a:solidFill>
        <a:effectLst/>
      </p:bgPr>
    </p:bg>
    <p:spTree>
      <p:nvGrpSpPr>
        <p:cNvPr id="1" name=""/>
        <p:cNvGrpSpPr/>
        <p:nvPr/>
      </p:nvGrpSpPr>
      <p:grpSpPr>
        <a:xfrm>
          <a:off x="0" y="0"/>
          <a:ext cx="0" cy="0"/>
          <a:chOff x="0" y="0"/>
          <a:chExt cx="0" cy="0"/>
        </a:xfrm>
      </p:grpSpPr>
      <p:sp>
        <p:nvSpPr>
          <p:cNvPr id="2704" name="Google Shape;999;p7"/>
          <p:cNvSpPr/>
          <p:nvPr/>
        </p:nvSpPr>
        <p:spPr>
          <a:xfrm>
            <a:off x="8752070" y="326208"/>
            <a:ext cx="243802" cy="214061"/>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a:miter lim="400000"/>
          </a:ln>
        </p:spPr>
        <p:txBody>
          <a:bodyPr lIns="45719" rIns="45719" anchor="ctr"/>
          <a:lstStyle/>
          <a:p>
            <a:endParaRPr/>
          </a:p>
        </p:txBody>
      </p:sp>
      <p:sp>
        <p:nvSpPr>
          <p:cNvPr id="2705" name="Google Shape;1000;p7"/>
          <p:cNvSpPr/>
          <p:nvPr/>
        </p:nvSpPr>
        <p:spPr>
          <a:xfrm>
            <a:off x="8048389" y="729510"/>
            <a:ext cx="448463" cy="327097"/>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a:miter lim="400000"/>
          </a:ln>
        </p:spPr>
        <p:txBody>
          <a:bodyPr lIns="45719" rIns="45719" anchor="ctr"/>
          <a:lstStyle/>
          <a:p>
            <a:endParaRPr/>
          </a:p>
        </p:txBody>
      </p:sp>
      <p:sp>
        <p:nvSpPr>
          <p:cNvPr id="2706" name="Google Shape;1001;p7"/>
          <p:cNvSpPr/>
          <p:nvPr/>
        </p:nvSpPr>
        <p:spPr>
          <a:xfrm>
            <a:off x="8816682" y="908792"/>
            <a:ext cx="378324" cy="259162"/>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a:miter lim="400000"/>
          </a:ln>
        </p:spPr>
        <p:txBody>
          <a:bodyPr lIns="45719" rIns="45719" anchor="ctr"/>
          <a:lstStyle/>
          <a:p>
            <a:endParaRPr/>
          </a:p>
        </p:txBody>
      </p:sp>
      <p:sp>
        <p:nvSpPr>
          <p:cNvPr id="2707" name="Google Shape;1002;p7"/>
          <p:cNvSpPr/>
          <p:nvPr/>
        </p:nvSpPr>
        <p:spPr>
          <a:xfrm>
            <a:off x="7962114" y="287598"/>
            <a:ext cx="414380" cy="182514"/>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a:miter lim="400000"/>
          </a:ln>
        </p:spPr>
        <p:txBody>
          <a:bodyPr lIns="45719" rIns="45719" anchor="ctr"/>
          <a:lstStyle/>
          <a:p>
            <a:endParaRPr/>
          </a:p>
        </p:txBody>
      </p:sp>
      <p:sp>
        <p:nvSpPr>
          <p:cNvPr id="2708" name="Google Shape;1003;p7"/>
          <p:cNvSpPr/>
          <p:nvPr/>
        </p:nvSpPr>
        <p:spPr>
          <a:xfrm>
            <a:off x="8664074" y="572061"/>
            <a:ext cx="80518" cy="60910"/>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a:miter lim="400000"/>
          </a:ln>
        </p:spPr>
        <p:txBody>
          <a:bodyPr lIns="45719" rIns="45719" anchor="ctr"/>
          <a:lstStyle/>
          <a:p>
            <a:endParaRPr/>
          </a:p>
        </p:txBody>
      </p:sp>
      <p:grpSp>
        <p:nvGrpSpPr>
          <p:cNvPr id="2724" name="Google Shape;1004;p7"/>
          <p:cNvGrpSpPr/>
          <p:nvPr/>
        </p:nvGrpSpPr>
        <p:grpSpPr>
          <a:xfrm>
            <a:off x="7696342" y="-94649"/>
            <a:ext cx="1755701" cy="1413711"/>
            <a:chOff x="0" y="0"/>
            <a:chExt cx="1755699" cy="1413709"/>
          </a:xfrm>
        </p:grpSpPr>
        <p:sp>
          <p:nvSpPr>
            <p:cNvPr id="2709" name="Google Shape;1005;p7"/>
            <p:cNvSpPr/>
            <p:nvPr/>
          </p:nvSpPr>
          <p:spPr>
            <a:xfrm>
              <a:off x="-1" y="0"/>
              <a:ext cx="1586314" cy="1413710"/>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0" name="Google Shape;1006;p7"/>
            <p:cNvSpPr/>
            <p:nvPr/>
          </p:nvSpPr>
          <p:spPr>
            <a:xfrm>
              <a:off x="236771" y="126371"/>
              <a:ext cx="745942" cy="571378"/>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1" name="Google Shape;1007;p7"/>
            <p:cNvSpPr/>
            <p:nvPr/>
          </p:nvSpPr>
          <p:spPr>
            <a:xfrm>
              <a:off x="1274186" y="755037"/>
              <a:ext cx="481514" cy="258909"/>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5"/>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2" name="Google Shape;1008;p7"/>
            <p:cNvSpPr/>
            <p:nvPr/>
          </p:nvSpPr>
          <p:spPr>
            <a:xfrm>
              <a:off x="1016194" y="709220"/>
              <a:ext cx="144477" cy="483618"/>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3" name="Google Shape;1009;p7"/>
            <p:cNvSpPr/>
            <p:nvPr/>
          </p:nvSpPr>
          <p:spPr>
            <a:xfrm>
              <a:off x="425679" y="233706"/>
              <a:ext cx="252116" cy="211838"/>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4" name="Google Shape;1010;p7"/>
            <p:cNvSpPr/>
            <p:nvPr/>
          </p:nvSpPr>
          <p:spPr>
            <a:xfrm>
              <a:off x="640261" y="461066"/>
              <a:ext cx="280400" cy="81596"/>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5" name="Google Shape;1011;p7"/>
            <p:cNvSpPr/>
            <p:nvPr/>
          </p:nvSpPr>
          <p:spPr>
            <a:xfrm>
              <a:off x="1455720" y="1000896"/>
              <a:ext cx="168126" cy="113143"/>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6" name="Google Shape;1012;p7"/>
            <p:cNvSpPr/>
            <p:nvPr/>
          </p:nvSpPr>
          <p:spPr>
            <a:xfrm>
              <a:off x="976188" y="1288054"/>
              <a:ext cx="63045" cy="66396"/>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7" name="Google Shape;1013;p7"/>
            <p:cNvSpPr/>
            <p:nvPr/>
          </p:nvSpPr>
          <p:spPr>
            <a:xfrm>
              <a:off x="1317385" y="1141034"/>
              <a:ext cx="78793" cy="59547"/>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8" name="Google Shape;1014;p7"/>
            <p:cNvSpPr/>
            <p:nvPr/>
          </p:nvSpPr>
          <p:spPr>
            <a:xfrm>
              <a:off x="1132519" y="1207105"/>
              <a:ext cx="95857" cy="2183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9" name="Google Shape;1015;p7"/>
            <p:cNvSpPr/>
            <p:nvPr/>
          </p:nvSpPr>
          <p:spPr>
            <a:xfrm>
              <a:off x="491673" y="459812"/>
              <a:ext cx="65782" cy="31047"/>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20" name="Google Shape;1016;p7"/>
            <p:cNvSpPr/>
            <p:nvPr/>
          </p:nvSpPr>
          <p:spPr>
            <a:xfrm>
              <a:off x="1237373" y="1173299"/>
              <a:ext cx="56748" cy="3226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21" name="Google Shape;1017;p7"/>
            <p:cNvSpPr/>
            <p:nvPr/>
          </p:nvSpPr>
          <p:spPr>
            <a:xfrm>
              <a:off x="1577781" y="1169570"/>
              <a:ext cx="21063" cy="35994"/>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22" name="Google Shape;1018;p7"/>
            <p:cNvSpPr/>
            <p:nvPr/>
          </p:nvSpPr>
          <p:spPr>
            <a:xfrm>
              <a:off x="1181231" y="6726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23" name="Google Shape;1019;p7"/>
            <p:cNvSpPr/>
            <p:nvPr/>
          </p:nvSpPr>
          <p:spPr>
            <a:xfrm>
              <a:off x="1509558" y="10583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2725" name="Google Shape;1020;p7"/>
          <p:cNvSpPr/>
          <p:nvPr/>
        </p:nvSpPr>
        <p:spPr>
          <a:xfrm>
            <a:off x="-395234" y="3786639"/>
            <a:ext cx="1769291" cy="1356836"/>
          </a:xfrm>
          <a:custGeom>
            <a:avLst/>
            <a:gdLst/>
            <a:ahLst/>
            <a:cxnLst>
              <a:cxn ang="0">
                <a:pos x="wd2" y="hd2"/>
              </a:cxn>
              <a:cxn ang="5400000">
                <a:pos x="wd2" y="hd2"/>
              </a:cxn>
              <a:cxn ang="10800000">
                <a:pos x="wd2" y="hd2"/>
              </a:cxn>
              <a:cxn ang="16200000">
                <a:pos x="wd2" y="hd2"/>
              </a:cxn>
            </a:cxnLst>
            <a:rect l="0" t="0" r="r" b="b"/>
            <a:pathLst>
              <a:path w="21600" h="21600" extrusionOk="0">
                <a:moveTo>
                  <a:pt x="7809" y="0"/>
                </a:moveTo>
                <a:cubicBezTo>
                  <a:pt x="7579" y="0"/>
                  <a:pt x="7347" y="25"/>
                  <a:pt x="7115" y="79"/>
                </a:cubicBezTo>
                <a:cubicBezTo>
                  <a:pt x="6018" y="351"/>
                  <a:pt x="5103" y="1046"/>
                  <a:pt x="4361" y="2159"/>
                </a:cubicBezTo>
                <a:cubicBezTo>
                  <a:pt x="3816" y="2995"/>
                  <a:pt x="3476" y="3962"/>
                  <a:pt x="3314" y="5055"/>
                </a:cubicBezTo>
                <a:cubicBezTo>
                  <a:pt x="3171" y="6017"/>
                  <a:pt x="3171" y="6984"/>
                  <a:pt x="3237" y="7972"/>
                </a:cubicBezTo>
                <a:cubicBezTo>
                  <a:pt x="3299" y="8682"/>
                  <a:pt x="3380" y="9417"/>
                  <a:pt x="3476" y="10132"/>
                </a:cubicBezTo>
                <a:cubicBezTo>
                  <a:pt x="3623" y="11160"/>
                  <a:pt x="3751" y="12187"/>
                  <a:pt x="3797" y="13215"/>
                </a:cubicBezTo>
                <a:cubicBezTo>
                  <a:pt x="3847" y="13996"/>
                  <a:pt x="3863" y="14771"/>
                  <a:pt x="3797" y="15547"/>
                </a:cubicBezTo>
                <a:cubicBezTo>
                  <a:pt x="3700" y="16574"/>
                  <a:pt x="3461" y="17521"/>
                  <a:pt x="3009" y="18358"/>
                </a:cubicBezTo>
                <a:cubicBezTo>
                  <a:pt x="2735" y="18907"/>
                  <a:pt x="2399" y="19365"/>
                  <a:pt x="2028" y="19788"/>
                </a:cubicBezTo>
                <a:cubicBezTo>
                  <a:pt x="1433" y="20478"/>
                  <a:pt x="772" y="21047"/>
                  <a:pt x="81" y="21526"/>
                </a:cubicBezTo>
                <a:cubicBezTo>
                  <a:pt x="50" y="21551"/>
                  <a:pt x="31" y="21571"/>
                  <a:pt x="0" y="21571"/>
                </a:cubicBezTo>
                <a:cubicBezTo>
                  <a:pt x="0" y="21591"/>
                  <a:pt x="0" y="21591"/>
                  <a:pt x="15" y="21591"/>
                </a:cubicBezTo>
                <a:lnTo>
                  <a:pt x="19715" y="21591"/>
                </a:lnTo>
                <a:cubicBezTo>
                  <a:pt x="19725" y="21591"/>
                  <a:pt x="19737" y="21600"/>
                  <a:pt x="19749" y="21600"/>
                </a:cubicBezTo>
                <a:cubicBezTo>
                  <a:pt x="19754" y="21600"/>
                  <a:pt x="19760" y="21598"/>
                  <a:pt x="19765" y="21591"/>
                </a:cubicBezTo>
                <a:cubicBezTo>
                  <a:pt x="19796" y="21591"/>
                  <a:pt x="19827" y="21571"/>
                  <a:pt x="19846" y="21551"/>
                </a:cubicBezTo>
                <a:cubicBezTo>
                  <a:pt x="20294" y="21067"/>
                  <a:pt x="20696" y="20498"/>
                  <a:pt x="21021" y="19848"/>
                </a:cubicBezTo>
                <a:cubicBezTo>
                  <a:pt x="21391" y="19033"/>
                  <a:pt x="21600" y="18171"/>
                  <a:pt x="21600" y="17204"/>
                </a:cubicBezTo>
                <a:cubicBezTo>
                  <a:pt x="21584" y="16554"/>
                  <a:pt x="21469" y="15925"/>
                  <a:pt x="21275" y="15315"/>
                </a:cubicBezTo>
                <a:cubicBezTo>
                  <a:pt x="20908" y="14247"/>
                  <a:pt x="20375" y="13341"/>
                  <a:pt x="19669" y="12585"/>
                </a:cubicBezTo>
                <a:cubicBezTo>
                  <a:pt x="19105" y="11981"/>
                  <a:pt x="18460" y="11517"/>
                  <a:pt x="17784" y="11160"/>
                </a:cubicBezTo>
                <a:cubicBezTo>
                  <a:pt x="17335" y="10908"/>
                  <a:pt x="16868" y="10722"/>
                  <a:pt x="16401" y="10510"/>
                </a:cubicBezTo>
                <a:cubicBezTo>
                  <a:pt x="16061" y="10364"/>
                  <a:pt x="15725" y="10193"/>
                  <a:pt x="15385" y="9986"/>
                </a:cubicBezTo>
                <a:cubicBezTo>
                  <a:pt x="14952" y="9714"/>
                  <a:pt x="14612" y="9291"/>
                  <a:pt x="14373" y="8767"/>
                </a:cubicBezTo>
                <a:cubicBezTo>
                  <a:pt x="14245" y="8475"/>
                  <a:pt x="14130" y="8203"/>
                  <a:pt x="14018" y="7906"/>
                </a:cubicBezTo>
                <a:cubicBezTo>
                  <a:pt x="13859" y="7422"/>
                  <a:pt x="13697" y="6919"/>
                  <a:pt x="13550" y="6440"/>
                </a:cubicBezTo>
                <a:cubicBezTo>
                  <a:pt x="13295" y="5685"/>
                  <a:pt x="13036" y="4929"/>
                  <a:pt x="12731" y="4194"/>
                </a:cubicBezTo>
                <a:cubicBezTo>
                  <a:pt x="12345" y="3353"/>
                  <a:pt x="11908" y="2577"/>
                  <a:pt x="11348" y="1907"/>
                </a:cubicBezTo>
                <a:cubicBezTo>
                  <a:pt x="10719" y="1192"/>
                  <a:pt x="10027" y="648"/>
                  <a:pt x="9239" y="311"/>
                </a:cubicBezTo>
                <a:cubicBezTo>
                  <a:pt x="8771" y="112"/>
                  <a:pt x="8293" y="0"/>
                  <a:pt x="7809" y="0"/>
                </a:cubicBezTo>
                <a:close/>
              </a:path>
            </a:pathLst>
          </a:custGeom>
          <a:solidFill>
            <a:srgbClr val="8DAED3"/>
          </a:solidFill>
          <a:ln w="12700">
            <a:miter lim="400000"/>
          </a:ln>
        </p:spPr>
        <p:txBody>
          <a:bodyPr lIns="45719" rIns="45719" anchor="ctr"/>
          <a:lstStyle/>
          <a:p>
            <a:endParaRPr/>
          </a:p>
        </p:txBody>
      </p:sp>
      <p:grpSp>
        <p:nvGrpSpPr>
          <p:cNvPr id="2731" name="Google Shape;1021;p7"/>
          <p:cNvGrpSpPr/>
          <p:nvPr/>
        </p:nvGrpSpPr>
        <p:grpSpPr>
          <a:xfrm>
            <a:off x="603795" y="4254761"/>
            <a:ext cx="1383705" cy="808487"/>
            <a:chOff x="0" y="0"/>
            <a:chExt cx="1383704" cy="808485"/>
          </a:xfrm>
        </p:grpSpPr>
        <p:sp>
          <p:nvSpPr>
            <p:cNvPr id="2726" name="Google Shape;1022;p7"/>
            <p:cNvSpPr/>
            <p:nvPr/>
          </p:nvSpPr>
          <p:spPr>
            <a:xfrm rot="10800000">
              <a:off x="-1" y="0"/>
              <a:ext cx="1383705" cy="808486"/>
            </a:xfrm>
            <a:custGeom>
              <a:avLst/>
              <a:gdLst/>
              <a:ahLst/>
              <a:cxnLst>
                <a:cxn ang="0">
                  <a:pos x="wd2" y="hd2"/>
                </a:cxn>
                <a:cxn ang="5400000">
                  <a:pos x="wd2" y="hd2"/>
                </a:cxn>
                <a:cxn ang="10800000">
                  <a:pos x="wd2" y="hd2"/>
                </a:cxn>
                <a:cxn ang="16200000">
                  <a:pos x="wd2" y="hd2"/>
                </a:cxn>
              </a:cxnLst>
              <a:rect l="0" t="0" r="r" b="b"/>
              <a:pathLst>
                <a:path w="21596" h="21600" extrusionOk="0">
                  <a:moveTo>
                    <a:pt x="4115" y="330"/>
                  </a:moveTo>
                  <a:cubicBezTo>
                    <a:pt x="4147" y="330"/>
                    <a:pt x="4176" y="333"/>
                    <a:pt x="4204" y="341"/>
                  </a:cubicBezTo>
                  <a:cubicBezTo>
                    <a:pt x="4170" y="377"/>
                    <a:pt x="4132" y="406"/>
                    <a:pt x="4115" y="435"/>
                  </a:cubicBezTo>
                  <a:lnTo>
                    <a:pt x="4115" y="406"/>
                  </a:lnTo>
                  <a:lnTo>
                    <a:pt x="3431" y="674"/>
                  </a:lnTo>
                  <a:cubicBezTo>
                    <a:pt x="3596" y="491"/>
                    <a:pt x="3900" y="330"/>
                    <a:pt x="4115" y="330"/>
                  </a:cubicBezTo>
                  <a:close/>
                  <a:moveTo>
                    <a:pt x="3304" y="796"/>
                  </a:moveTo>
                  <a:cubicBezTo>
                    <a:pt x="3287" y="825"/>
                    <a:pt x="3287" y="854"/>
                    <a:pt x="3270" y="854"/>
                  </a:cubicBezTo>
                  <a:cubicBezTo>
                    <a:pt x="3164" y="977"/>
                    <a:pt x="3042" y="1100"/>
                    <a:pt x="2919" y="1216"/>
                  </a:cubicBezTo>
                  <a:cubicBezTo>
                    <a:pt x="2903" y="1216"/>
                    <a:pt x="2881" y="1245"/>
                    <a:pt x="2865" y="1281"/>
                  </a:cubicBezTo>
                  <a:cubicBezTo>
                    <a:pt x="2814" y="1397"/>
                    <a:pt x="2814" y="1397"/>
                    <a:pt x="2725" y="1426"/>
                  </a:cubicBezTo>
                  <a:cubicBezTo>
                    <a:pt x="2776" y="1216"/>
                    <a:pt x="3164" y="796"/>
                    <a:pt x="3304" y="796"/>
                  </a:cubicBezTo>
                  <a:close/>
                  <a:moveTo>
                    <a:pt x="2269" y="2062"/>
                  </a:moveTo>
                  <a:cubicBezTo>
                    <a:pt x="2248" y="2120"/>
                    <a:pt x="2248" y="2185"/>
                    <a:pt x="2231" y="2185"/>
                  </a:cubicBezTo>
                  <a:cubicBezTo>
                    <a:pt x="2142" y="2300"/>
                    <a:pt x="2091" y="2452"/>
                    <a:pt x="2020" y="2575"/>
                  </a:cubicBezTo>
                  <a:cubicBezTo>
                    <a:pt x="2020" y="2604"/>
                    <a:pt x="1986" y="2633"/>
                    <a:pt x="1986" y="2633"/>
                  </a:cubicBezTo>
                  <a:cubicBezTo>
                    <a:pt x="2003" y="2481"/>
                    <a:pt x="2163" y="2185"/>
                    <a:pt x="2269" y="2062"/>
                  </a:cubicBezTo>
                  <a:close/>
                  <a:moveTo>
                    <a:pt x="1775" y="2966"/>
                  </a:moveTo>
                  <a:lnTo>
                    <a:pt x="1792" y="2995"/>
                  </a:lnTo>
                  <a:cubicBezTo>
                    <a:pt x="1758" y="3053"/>
                    <a:pt x="1741" y="3147"/>
                    <a:pt x="1703" y="3204"/>
                  </a:cubicBezTo>
                  <a:cubicBezTo>
                    <a:pt x="1688" y="3262"/>
                    <a:pt x="1673" y="3361"/>
                    <a:pt x="1607" y="3361"/>
                  </a:cubicBezTo>
                  <a:cubicBezTo>
                    <a:pt x="1598" y="3361"/>
                    <a:pt x="1590" y="3359"/>
                    <a:pt x="1580" y="3356"/>
                  </a:cubicBezTo>
                  <a:cubicBezTo>
                    <a:pt x="1652" y="3204"/>
                    <a:pt x="1703" y="3089"/>
                    <a:pt x="1775" y="2966"/>
                  </a:cubicBezTo>
                  <a:close/>
                  <a:moveTo>
                    <a:pt x="1547" y="3414"/>
                  </a:moveTo>
                  <a:cubicBezTo>
                    <a:pt x="1547" y="3450"/>
                    <a:pt x="1563" y="3450"/>
                    <a:pt x="1547" y="3479"/>
                  </a:cubicBezTo>
                  <a:cubicBezTo>
                    <a:pt x="1509" y="3566"/>
                    <a:pt x="1475" y="3689"/>
                    <a:pt x="1424" y="3812"/>
                  </a:cubicBezTo>
                  <a:cubicBezTo>
                    <a:pt x="1424" y="3841"/>
                    <a:pt x="1403" y="3841"/>
                    <a:pt x="1386" y="3870"/>
                  </a:cubicBezTo>
                  <a:cubicBezTo>
                    <a:pt x="1335" y="4079"/>
                    <a:pt x="1297" y="4202"/>
                    <a:pt x="1229" y="4231"/>
                  </a:cubicBezTo>
                  <a:cubicBezTo>
                    <a:pt x="1280" y="4079"/>
                    <a:pt x="1297" y="3927"/>
                    <a:pt x="1369" y="3841"/>
                  </a:cubicBezTo>
                  <a:cubicBezTo>
                    <a:pt x="1403" y="3689"/>
                    <a:pt x="1458" y="3537"/>
                    <a:pt x="1547" y="3414"/>
                  </a:cubicBezTo>
                  <a:close/>
                  <a:moveTo>
                    <a:pt x="790" y="5648"/>
                  </a:moveTo>
                  <a:cubicBezTo>
                    <a:pt x="807" y="5858"/>
                    <a:pt x="718" y="6039"/>
                    <a:pt x="663" y="6220"/>
                  </a:cubicBezTo>
                  <a:cubicBezTo>
                    <a:pt x="647" y="6126"/>
                    <a:pt x="685" y="6097"/>
                    <a:pt x="701" y="6039"/>
                  </a:cubicBezTo>
                  <a:cubicBezTo>
                    <a:pt x="701" y="5945"/>
                    <a:pt x="718" y="5887"/>
                    <a:pt x="718" y="5829"/>
                  </a:cubicBezTo>
                  <a:cubicBezTo>
                    <a:pt x="735" y="5764"/>
                    <a:pt x="752" y="5706"/>
                    <a:pt x="769" y="5648"/>
                  </a:cubicBezTo>
                  <a:close/>
                  <a:moveTo>
                    <a:pt x="17300" y="6849"/>
                  </a:moveTo>
                  <a:cubicBezTo>
                    <a:pt x="17266" y="6943"/>
                    <a:pt x="17245" y="7001"/>
                    <a:pt x="17228" y="7066"/>
                  </a:cubicBezTo>
                  <a:cubicBezTo>
                    <a:pt x="17177" y="7182"/>
                    <a:pt x="17139" y="7305"/>
                    <a:pt x="17089" y="7457"/>
                  </a:cubicBezTo>
                  <a:cubicBezTo>
                    <a:pt x="17072" y="7486"/>
                    <a:pt x="17055" y="7486"/>
                    <a:pt x="17034" y="7515"/>
                  </a:cubicBezTo>
                  <a:cubicBezTo>
                    <a:pt x="17017" y="7515"/>
                    <a:pt x="17017" y="7486"/>
                    <a:pt x="17017" y="7486"/>
                  </a:cubicBezTo>
                  <a:cubicBezTo>
                    <a:pt x="17055" y="7247"/>
                    <a:pt x="17139" y="7066"/>
                    <a:pt x="17228" y="6885"/>
                  </a:cubicBezTo>
                  <a:cubicBezTo>
                    <a:pt x="17228" y="6849"/>
                    <a:pt x="17245" y="6849"/>
                    <a:pt x="17300" y="6849"/>
                  </a:cubicBezTo>
                  <a:close/>
                  <a:moveTo>
                    <a:pt x="11841" y="11130"/>
                  </a:moveTo>
                  <a:cubicBezTo>
                    <a:pt x="11930" y="11188"/>
                    <a:pt x="11985" y="11340"/>
                    <a:pt x="12053" y="11434"/>
                  </a:cubicBezTo>
                  <a:cubicBezTo>
                    <a:pt x="11964" y="11369"/>
                    <a:pt x="11896" y="11253"/>
                    <a:pt x="11841" y="11130"/>
                  </a:cubicBezTo>
                  <a:close/>
                  <a:moveTo>
                    <a:pt x="12704" y="12273"/>
                  </a:moveTo>
                  <a:cubicBezTo>
                    <a:pt x="13058" y="12548"/>
                    <a:pt x="13409" y="12786"/>
                    <a:pt x="13760" y="12967"/>
                  </a:cubicBezTo>
                  <a:cubicBezTo>
                    <a:pt x="13586" y="12967"/>
                    <a:pt x="13426" y="12909"/>
                    <a:pt x="13270" y="12786"/>
                  </a:cubicBezTo>
                  <a:cubicBezTo>
                    <a:pt x="13075" y="12635"/>
                    <a:pt x="12864" y="12519"/>
                    <a:pt x="12670" y="12309"/>
                  </a:cubicBezTo>
                  <a:cubicBezTo>
                    <a:pt x="12687" y="12273"/>
                    <a:pt x="12704" y="12273"/>
                    <a:pt x="12704" y="12273"/>
                  </a:cubicBezTo>
                  <a:close/>
                  <a:moveTo>
                    <a:pt x="17034" y="7515"/>
                  </a:moveTo>
                  <a:cubicBezTo>
                    <a:pt x="17000" y="7666"/>
                    <a:pt x="16966" y="7789"/>
                    <a:pt x="16928" y="7905"/>
                  </a:cubicBezTo>
                  <a:cubicBezTo>
                    <a:pt x="16860" y="8115"/>
                    <a:pt x="16844" y="8361"/>
                    <a:pt x="16789" y="8570"/>
                  </a:cubicBezTo>
                  <a:cubicBezTo>
                    <a:pt x="16772" y="8693"/>
                    <a:pt x="16755" y="8780"/>
                    <a:pt x="16738" y="8874"/>
                  </a:cubicBezTo>
                  <a:cubicBezTo>
                    <a:pt x="16717" y="9019"/>
                    <a:pt x="16700" y="9170"/>
                    <a:pt x="16683" y="9322"/>
                  </a:cubicBezTo>
                  <a:cubicBezTo>
                    <a:pt x="16683" y="9380"/>
                    <a:pt x="16666" y="9445"/>
                    <a:pt x="16649" y="9503"/>
                  </a:cubicBezTo>
                  <a:cubicBezTo>
                    <a:pt x="16611" y="9742"/>
                    <a:pt x="16577" y="9988"/>
                    <a:pt x="16527" y="10197"/>
                  </a:cubicBezTo>
                  <a:cubicBezTo>
                    <a:pt x="16472" y="10436"/>
                    <a:pt x="16400" y="10682"/>
                    <a:pt x="16332" y="10920"/>
                  </a:cubicBezTo>
                  <a:cubicBezTo>
                    <a:pt x="16315" y="11007"/>
                    <a:pt x="16277" y="11130"/>
                    <a:pt x="16261" y="11224"/>
                  </a:cubicBezTo>
                  <a:cubicBezTo>
                    <a:pt x="16227" y="11405"/>
                    <a:pt x="16155" y="11521"/>
                    <a:pt x="16083" y="11643"/>
                  </a:cubicBezTo>
                  <a:cubicBezTo>
                    <a:pt x="15961" y="11911"/>
                    <a:pt x="15821" y="12157"/>
                    <a:pt x="15660" y="12367"/>
                  </a:cubicBezTo>
                  <a:cubicBezTo>
                    <a:pt x="15521" y="12577"/>
                    <a:pt x="15344" y="12700"/>
                    <a:pt x="15187" y="12880"/>
                  </a:cubicBezTo>
                  <a:cubicBezTo>
                    <a:pt x="15170" y="12880"/>
                    <a:pt x="15154" y="12880"/>
                    <a:pt x="15132" y="12909"/>
                  </a:cubicBezTo>
                  <a:lnTo>
                    <a:pt x="15082" y="12909"/>
                  </a:lnTo>
                  <a:cubicBezTo>
                    <a:pt x="14959" y="13061"/>
                    <a:pt x="14816" y="13061"/>
                    <a:pt x="14676" y="13090"/>
                  </a:cubicBezTo>
                  <a:cubicBezTo>
                    <a:pt x="14652" y="13099"/>
                    <a:pt x="14627" y="13103"/>
                    <a:pt x="14601" y="13103"/>
                  </a:cubicBezTo>
                  <a:cubicBezTo>
                    <a:pt x="14549" y="13103"/>
                    <a:pt x="14496" y="13090"/>
                    <a:pt x="14448" y="13090"/>
                  </a:cubicBezTo>
                  <a:lnTo>
                    <a:pt x="14448" y="13032"/>
                  </a:lnTo>
                  <a:cubicBezTo>
                    <a:pt x="14492" y="13014"/>
                    <a:pt x="14541" y="13014"/>
                    <a:pt x="14590" y="13014"/>
                  </a:cubicBezTo>
                  <a:cubicBezTo>
                    <a:pt x="14638" y="13014"/>
                    <a:pt x="14687" y="13014"/>
                    <a:pt x="14731" y="12996"/>
                  </a:cubicBezTo>
                  <a:cubicBezTo>
                    <a:pt x="14816" y="12967"/>
                    <a:pt x="14904" y="12909"/>
                    <a:pt x="15010" y="12815"/>
                  </a:cubicBezTo>
                  <a:cubicBezTo>
                    <a:pt x="15082" y="12815"/>
                    <a:pt x="15170" y="12758"/>
                    <a:pt x="15259" y="12671"/>
                  </a:cubicBezTo>
                  <a:cubicBezTo>
                    <a:pt x="15310" y="12606"/>
                    <a:pt x="15382" y="12548"/>
                    <a:pt x="15449" y="12490"/>
                  </a:cubicBezTo>
                  <a:cubicBezTo>
                    <a:pt x="15593" y="12367"/>
                    <a:pt x="15715" y="12215"/>
                    <a:pt x="15804" y="12034"/>
                  </a:cubicBezTo>
                  <a:cubicBezTo>
                    <a:pt x="15855" y="11911"/>
                    <a:pt x="15927" y="11824"/>
                    <a:pt x="15999" y="11701"/>
                  </a:cubicBezTo>
                  <a:cubicBezTo>
                    <a:pt x="16016" y="11643"/>
                    <a:pt x="16032" y="11586"/>
                    <a:pt x="16049" y="11549"/>
                  </a:cubicBezTo>
                  <a:cubicBezTo>
                    <a:pt x="16083" y="11463"/>
                    <a:pt x="16121" y="11405"/>
                    <a:pt x="16155" y="11311"/>
                  </a:cubicBezTo>
                  <a:cubicBezTo>
                    <a:pt x="16172" y="11224"/>
                    <a:pt x="16210" y="11159"/>
                    <a:pt x="16244" y="11072"/>
                  </a:cubicBezTo>
                  <a:cubicBezTo>
                    <a:pt x="16294" y="10862"/>
                    <a:pt x="16349" y="10682"/>
                    <a:pt x="16400" y="10465"/>
                  </a:cubicBezTo>
                  <a:cubicBezTo>
                    <a:pt x="16455" y="10226"/>
                    <a:pt x="16489" y="10016"/>
                    <a:pt x="16544" y="9778"/>
                  </a:cubicBezTo>
                  <a:cubicBezTo>
                    <a:pt x="16560" y="9684"/>
                    <a:pt x="16577" y="9597"/>
                    <a:pt x="16594" y="9474"/>
                  </a:cubicBezTo>
                  <a:cubicBezTo>
                    <a:pt x="16611" y="9322"/>
                    <a:pt x="16632" y="9199"/>
                    <a:pt x="16683" y="9055"/>
                  </a:cubicBezTo>
                  <a:lnTo>
                    <a:pt x="16683" y="9019"/>
                  </a:lnTo>
                  <a:cubicBezTo>
                    <a:pt x="16666" y="8751"/>
                    <a:pt x="16738" y="8512"/>
                    <a:pt x="16789" y="8267"/>
                  </a:cubicBezTo>
                  <a:cubicBezTo>
                    <a:pt x="16805" y="8238"/>
                    <a:pt x="16789" y="8180"/>
                    <a:pt x="16805" y="8115"/>
                  </a:cubicBezTo>
                  <a:cubicBezTo>
                    <a:pt x="16877" y="7934"/>
                    <a:pt x="16894" y="7724"/>
                    <a:pt x="16983" y="7543"/>
                  </a:cubicBezTo>
                  <a:cubicBezTo>
                    <a:pt x="17000" y="7543"/>
                    <a:pt x="17000" y="7543"/>
                    <a:pt x="17034" y="7515"/>
                  </a:cubicBezTo>
                  <a:close/>
                  <a:moveTo>
                    <a:pt x="13905" y="12979"/>
                  </a:moveTo>
                  <a:cubicBezTo>
                    <a:pt x="13990" y="12979"/>
                    <a:pt x="14113" y="13001"/>
                    <a:pt x="14271" y="13061"/>
                  </a:cubicBezTo>
                  <a:cubicBezTo>
                    <a:pt x="14244" y="13095"/>
                    <a:pt x="14218" y="13111"/>
                    <a:pt x="14175" y="13111"/>
                  </a:cubicBezTo>
                  <a:cubicBezTo>
                    <a:pt x="14107" y="13111"/>
                    <a:pt x="14002" y="13071"/>
                    <a:pt x="13798" y="12996"/>
                  </a:cubicBezTo>
                  <a:cubicBezTo>
                    <a:pt x="13822" y="12986"/>
                    <a:pt x="13858" y="12979"/>
                    <a:pt x="13905" y="12979"/>
                  </a:cubicBezTo>
                  <a:close/>
                  <a:moveTo>
                    <a:pt x="330" y="12548"/>
                  </a:moveTo>
                  <a:cubicBezTo>
                    <a:pt x="402" y="12852"/>
                    <a:pt x="418" y="13177"/>
                    <a:pt x="473" y="13510"/>
                  </a:cubicBezTo>
                  <a:lnTo>
                    <a:pt x="452" y="13510"/>
                  </a:lnTo>
                  <a:cubicBezTo>
                    <a:pt x="435" y="13452"/>
                    <a:pt x="418" y="13394"/>
                    <a:pt x="402" y="13329"/>
                  </a:cubicBezTo>
                  <a:cubicBezTo>
                    <a:pt x="385" y="13090"/>
                    <a:pt x="347" y="12815"/>
                    <a:pt x="330" y="12548"/>
                  </a:cubicBezTo>
                  <a:close/>
                  <a:moveTo>
                    <a:pt x="685" y="14717"/>
                  </a:moveTo>
                  <a:cubicBezTo>
                    <a:pt x="735" y="14956"/>
                    <a:pt x="790" y="15165"/>
                    <a:pt x="841" y="15411"/>
                  </a:cubicBezTo>
                  <a:cubicBezTo>
                    <a:pt x="752" y="15259"/>
                    <a:pt x="663" y="14898"/>
                    <a:pt x="685" y="14717"/>
                  </a:cubicBezTo>
                  <a:close/>
                  <a:moveTo>
                    <a:pt x="5894" y="20922"/>
                  </a:moveTo>
                  <a:lnTo>
                    <a:pt x="5894" y="20987"/>
                  </a:lnTo>
                  <a:cubicBezTo>
                    <a:pt x="5836" y="21010"/>
                    <a:pt x="5792" y="21090"/>
                    <a:pt x="5730" y="21090"/>
                  </a:cubicBezTo>
                  <a:cubicBezTo>
                    <a:pt x="5716" y="21090"/>
                    <a:pt x="5700" y="21085"/>
                    <a:pt x="5682" y="21074"/>
                  </a:cubicBezTo>
                  <a:lnTo>
                    <a:pt x="5682" y="21045"/>
                  </a:lnTo>
                  <a:cubicBezTo>
                    <a:pt x="5754" y="21016"/>
                    <a:pt x="5822" y="20951"/>
                    <a:pt x="5894" y="20922"/>
                  </a:cubicBezTo>
                  <a:close/>
                  <a:moveTo>
                    <a:pt x="4233" y="0"/>
                  </a:moveTo>
                  <a:cubicBezTo>
                    <a:pt x="4176" y="0"/>
                    <a:pt x="4123" y="24"/>
                    <a:pt x="4064" y="44"/>
                  </a:cubicBezTo>
                  <a:cubicBezTo>
                    <a:pt x="3904" y="73"/>
                    <a:pt x="3747" y="131"/>
                    <a:pt x="3604" y="196"/>
                  </a:cubicBezTo>
                  <a:cubicBezTo>
                    <a:pt x="3536" y="225"/>
                    <a:pt x="3464" y="254"/>
                    <a:pt x="3409" y="341"/>
                  </a:cubicBezTo>
                  <a:cubicBezTo>
                    <a:pt x="3359" y="377"/>
                    <a:pt x="3304" y="406"/>
                    <a:pt x="3253" y="435"/>
                  </a:cubicBezTo>
                  <a:cubicBezTo>
                    <a:pt x="3181" y="493"/>
                    <a:pt x="3093" y="558"/>
                    <a:pt x="3042" y="616"/>
                  </a:cubicBezTo>
                  <a:cubicBezTo>
                    <a:pt x="2903" y="796"/>
                    <a:pt x="2759" y="948"/>
                    <a:pt x="2620" y="1100"/>
                  </a:cubicBezTo>
                  <a:cubicBezTo>
                    <a:pt x="2497" y="1216"/>
                    <a:pt x="2375" y="1368"/>
                    <a:pt x="2286" y="1577"/>
                  </a:cubicBezTo>
                  <a:cubicBezTo>
                    <a:pt x="2286" y="1606"/>
                    <a:pt x="2269" y="1642"/>
                    <a:pt x="2231" y="1671"/>
                  </a:cubicBezTo>
                  <a:cubicBezTo>
                    <a:pt x="2125" y="1729"/>
                    <a:pt x="2058" y="1881"/>
                    <a:pt x="2003" y="2033"/>
                  </a:cubicBezTo>
                  <a:cubicBezTo>
                    <a:pt x="1952" y="2149"/>
                    <a:pt x="1914" y="2272"/>
                    <a:pt x="1846" y="2329"/>
                  </a:cubicBezTo>
                  <a:cubicBezTo>
                    <a:pt x="1758" y="2423"/>
                    <a:pt x="1720" y="2546"/>
                    <a:pt x="1652" y="2662"/>
                  </a:cubicBezTo>
                  <a:cubicBezTo>
                    <a:pt x="1580" y="2756"/>
                    <a:pt x="1547" y="2872"/>
                    <a:pt x="1492" y="2995"/>
                  </a:cubicBezTo>
                  <a:cubicBezTo>
                    <a:pt x="1458" y="3053"/>
                    <a:pt x="1424" y="3118"/>
                    <a:pt x="1403" y="3175"/>
                  </a:cubicBezTo>
                  <a:cubicBezTo>
                    <a:pt x="1318" y="3356"/>
                    <a:pt x="1263" y="3566"/>
                    <a:pt x="1175" y="3718"/>
                  </a:cubicBezTo>
                  <a:cubicBezTo>
                    <a:pt x="1052" y="3956"/>
                    <a:pt x="963" y="4231"/>
                    <a:pt x="858" y="4470"/>
                  </a:cubicBezTo>
                  <a:cubicBezTo>
                    <a:pt x="824" y="4564"/>
                    <a:pt x="790" y="4651"/>
                    <a:pt x="790" y="4773"/>
                  </a:cubicBezTo>
                  <a:cubicBezTo>
                    <a:pt x="790" y="4831"/>
                    <a:pt x="769" y="4860"/>
                    <a:pt x="752" y="4925"/>
                  </a:cubicBezTo>
                  <a:cubicBezTo>
                    <a:pt x="701" y="5077"/>
                    <a:pt x="647" y="5222"/>
                    <a:pt x="630" y="5403"/>
                  </a:cubicBezTo>
                  <a:cubicBezTo>
                    <a:pt x="613" y="5439"/>
                    <a:pt x="596" y="5497"/>
                    <a:pt x="579" y="5554"/>
                  </a:cubicBezTo>
                  <a:cubicBezTo>
                    <a:pt x="524" y="5764"/>
                    <a:pt x="473" y="6010"/>
                    <a:pt x="418" y="6220"/>
                  </a:cubicBezTo>
                  <a:cubicBezTo>
                    <a:pt x="402" y="6249"/>
                    <a:pt x="402" y="6307"/>
                    <a:pt x="385" y="6343"/>
                  </a:cubicBezTo>
                  <a:cubicBezTo>
                    <a:pt x="368" y="6488"/>
                    <a:pt x="330" y="6669"/>
                    <a:pt x="313" y="6820"/>
                  </a:cubicBezTo>
                  <a:cubicBezTo>
                    <a:pt x="279" y="6943"/>
                    <a:pt x="262" y="7066"/>
                    <a:pt x="241" y="7211"/>
                  </a:cubicBezTo>
                  <a:cubicBezTo>
                    <a:pt x="224" y="7305"/>
                    <a:pt x="224" y="7428"/>
                    <a:pt x="207" y="7543"/>
                  </a:cubicBezTo>
                  <a:cubicBezTo>
                    <a:pt x="207" y="7637"/>
                    <a:pt x="207" y="7724"/>
                    <a:pt x="173" y="7789"/>
                  </a:cubicBezTo>
                  <a:cubicBezTo>
                    <a:pt x="119" y="7934"/>
                    <a:pt x="102" y="8086"/>
                    <a:pt x="102" y="8238"/>
                  </a:cubicBezTo>
                  <a:lnTo>
                    <a:pt x="102" y="8418"/>
                  </a:lnTo>
                  <a:cubicBezTo>
                    <a:pt x="102" y="8657"/>
                    <a:pt x="85" y="8903"/>
                    <a:pt x="68" y="9142"/>
                  </a:cubicBezTo>
                  <a:cubicBezTo>
                    <a:pt x="51" y="9351"/>
                    <a:pt x="30" y="9561"/>
                    <a:pt x="13" y="9778"/>
                  </a:cubicBezTo>
                  <a:cubicBezTo>
                    <a:pt x="-4" y="9959"/>
                    <a:pt x="-4" y="10139"/>
                    <a:pt x="13" y="10349"/>
                  </a:cubicBezTo>
                  <a:cubicBezTo>
                    <a:pt x="30" y="10407"/>
                    <a:pt x="13" y="10465"/>
                    <a:pt x="13" y="10530"/>
                  </a:cubicBezTo>
                  <a:cubicBezTo>
                    <a:pt x="13" y="10646"/>
                    <a:pt x="13" y="10740"/>
                    <a:pt x="30" y="10862"/>
                  </a:cubicBezTo>
                  <a:cubicBezTo>
                    <a:pt x="51" y="10920"/>
                    <a:pt x="30" y="11007"/>
                    <a:pt x="30" y="11072"/>
                  </a:cubicBezTo>
                  <a:cubicBezTo>
                    <a:pt x="30" y="11188"/>
                    <a:pt x="13" y="11282"/>
                    <a:pt x="13" y="11369"/>
                  </a:cubicBezTo>
                  <a:cubicBezTo>
                    <a:pt x="13" y="11586"/>
                    <a:pt x="30" y="11766"/>
                    <a:pt x="30" y="11947"/>
                  </a:cubicBezTo>
                  <a:cubicBezTo>
                    <a:pt x="51" y="12063"/>
                    <a:pt x="30" y="12186"/>
                    <a:pt x="68" y="12273"/>
                  </a:cubicBezTo>
                  <a:cubicBezTo>
                    <a:pt x="102" y="12425"/>
                    <a:pt x="102" y="12577"/>
                    <a:pt x="119" y="12700"/>
                  </a:cubicBezTo>
                  <a:cubicBezTo>
                    <a:pt x="157" y="12938"/>
                    <a:pt x="173" y="13148"/>
                    <a:pt x="190" y="13358"/>
                  </a:cubicBezTo>
                  <a:cubicBezTo>
                    <a:pt x="207" y="13423"/>
                    <a:pt x="207" y="13481"/>
                    <a:pt x="207" y="13510"/>
                  </a:cubicBezTo>
                  <a:cubicBezTo>
                    <a:pt x="241" y="13690"/>
                    <a:pt x="224" y="13871"/>
                    <a:pt x="279" y="14023"/>
                  </a:cubicBezTo>
                  <a:cubicBezTo>
                    <a:pt x="313" y="14175"/>
                    <a:pt x="330" y="14298"/>
                    <a:pt x="347" y="14442"/>
                  </a:cubicBezTo>
                  <a:cubicBezTo>
                    <a:pt x="347" y="14507"/>
                    <a:pt x="368" y="14565"/>
                    <a:pt x="385" y="14659"/>
                  </a:cubicBezTo>
                  <a:cubicBezTo>
                    <a:pt x="402" y="14717"/>
                    <a:pt x="435" y="14746"/>
                    <a:pt x="435" y="14804"/>
                  </a:cubicBezTo>
                  <a:cubicBezTo>
                    <a:pt x="473" y="14956"/>
                    <a:pt x="490" y="15079"/>
                    <a:pt x="524" y="15202"/>
                  </a:cubicBezTo>
                  <a:cubicBezTo>
                    <a:pt x="541" y="15231"/>
                    <a:pt x="541" y="15317"/>
                    <a:pt x="558" y="15382"/>
                  </a:cubicBezTo>
                  <a:cubicBezTo>
                    <a:pt x="579" y="15498"/>
                    <a:pt x="579" y="15621"/>
                    <a:pt x="647" y="15708"/>
                  </a:cubicBezTo>
                  <a:cubicBezTo>
                    <a:pt x="685" y="15831"/>
                    <a:pt x="735" y="15925"/>
                    <a:pt x="735" y="16069"/>
                  </a:cubicBezTo>
                  <a:cubicBezTo>
                    <a:pt x="752" y="16192"/>
                    <a:pt x="769" y="16315"/>
                    <a:pt x="807" y="16373"/>
                  </a:cubicBezTo>
                  <a:cubicBezTo>
                    <a:pt x="875" y="16525"/>
                    <a:pt x="930" y="16677"/>
                    <a:pt x="963" y="16829"/>
                  </a:cubicBezTo>
                  <a:cubicBezTo>
                    <a:pt x="1018" y="16973"/>
                    <a:pt x="1052" y="17125"/>
                    <a:pt x="1107" y="17248"/>
                  </a:cubicBezTo>
                  <a:cubicBezTo>
                    <a:pt x="1158" y="17458"/>
                    <a:pt x="1229" y="17638"/>
                    <a:pt x="1318" y="17819"/>
                  </a:cubicBezTo>
                  <a:cubicBezTo>
                    <a:pt x="1386" y="17971"/>
                    <a:pt x="1458" y="18181"/>
                    <a:pt x="1530" y="18333"/>
                  </a:cubicBezTo>
                  <a:cubicBezTo>
                    <a:pt x="1635" y="18543"/>
                    <a:pt x="1720" y="18724"/>
                    <a:pt x="1846" y="18904"/>
                  </a:cubicBezTo>
                  <a:cubicBezTo>
                    <a:pt x="1986" y="19143"/>
                    <a:pt x="2108" y="19418"/>
                    <a:pt x="2231" y="19656"/>
                  </a:cubicBezTo>
                  <a:cubicBezTo>
                    <a:pt x="2286" y="19750"/>
                    <a:pt x="2336" y="19837"/>
                    <a:pt x="2408" y="19902"/>
                  </a:cubicBezTo>
                  <a:cubicBezTo>
                    <a:pt x="2459" y="19960"/>
                    <a:pt x="2497" y="20047"/>
                    <a:pt x="2531" y="20112"/>
                  </a:cubicBezTo>
                  <a:cubicBezTo>
                    <a:pt x="2603" y="20170"/>
                    <a:pt x="2653" y="20264"/>
                    <a:pt x="2708" y="20322"/>
                  </a:cubicBezTo>
                  <a:cubicBezTo>
                    <a:pt x="2797" y="20380"/>
                    <a:pt x="2865" y="20474"/>
                    <a:pt x="2936" y="20589"/>
                  </a:cubicBezTo>
                  <a:cubicBezTo>
                    <a:pt x="3008" y="20741"/>
                    <a:pt x="3114" y="20806"/>
                    <a:pt x="3219" y="20864"/>
                  </a:cubicBezTo>
                  <a:cubicBezTo>
                    <a:pt x="3304" y="20951"/>
                    <a:pt x="3409" y="20987"/>
                    <a:pt x="3498" y="21103"/>
                  </a:cubicBezTo>
                  <a:cubicBezTo>
                    <a:pt x="3536" y="21168"/>
                    <a:pt x="3587" y="21197"/>
                    <a:pt x="3621" y="21226"/>
                  </a:cubicBezTo>
                  <a:cubicBezTo>
                    <a:pt x="3692" y="21254"/>
                    <a:pt x="3764" y="21254"/>
                    <a:pt x="3832" y="21283"/>
                  </a:cubicBezTo>
                  <a:cubicBezTo>
                    <a:pt x="3904" y="21348"/>
                    <a:pt x="3975" y="21406"/>
                    <a:pt x="4064" y="21435"/>
                  </a:cubicBezTo>
                  <a:cubicBezTo>
                    <a:pt x="4076" y="21445"/>
                    <a:pt x="4087" y="21448"/>
                    <a:pt x="4098" y="21448"/>
                  </a:cubicBezTo>
                  <a:cubicBezTo>
                    <a:pt x="4121" y="21448"/>
                    <a:pt x="4144" y="21435"/>
                    <a:pt x="4170" y="21435"/>
                  </a:cubicBezTo>
                  <a:cubicBezTo>
                    <a:pt x="4343" y="21493"/>
                    <a:pt x="4503" y="21587"/>
                    <a:pt x="4660" y="21587"/>
                  </a:cubicBezTo>
                  <a:lnTo>
                    <a:pt x="4782" y="21587"/>
                  </a:lnTo>
                  <a:cubicBezTo>
                    <a:pt x="4819" y="21587"/>
                    <a:pt x="4854" y="21574"/>
                    <a:pt x="4889" y="21574"/>
                  </a:cubicBezTo>
                  <a:cubicBezTo>
                    <a:pt x="4907" y="21574"/>
                    <a:pt x="4925" y="21577"/>
                    <a:pt x="4943" y="21587"/>
                  </a:cubicBezTo>
                  <a:cubicBezTo>
                    <a:pt x="4991" y="21587"/>
                    <a:pt x="5037" y="21600"/>
                    <a:pt x="5089" y="21600"/>
                  </a:cubicBezTo>
                  <a:cubicBezTo>
                    <a:pt x="5114" y="21600"/>
                    <a:pt x="5142" y="21597"/>
                    <a:pt x="5171" y="21587"/>
                  </a:cubicBezTo>
                  <a:cubicBezTo>
                    <a:pt x="5223" y="21545"/>
                    <a:pt x="5284" y="21515"/>
                    <a:pt x="5339" y="21515"/>
                  </a:cubicBezTo>
                  <a:cubicBezTo>
                    <a:pt x="5360" y="21515"/>
                    <a:pt x="5381" y="21519"/>
                    <a:pt x="5399" y="21529"/>
                  </a:cubicBezTo>
                  <a:cubicBezTo>
                    <a:pt x="5427" y="21537"/>
                    <a:pt x="5454" y="21541"/>
                    <a:pt x="5480" y="21541"/>
                  </a:cubicBezTo>
                  <a:cubicBezTo>
                    <a:pt x="5553" y="21541"/>
                    <a:pt x="5621" y="21512"/>
                    <a:pt x="5699" y="21464"/>
                  </a:cubicBezTo>
                  <a:cubicBezTo>
                    <a:pt x="5716" y="21435"/>
                    <a:pt x="5754" y="21435"/>
                    <a:pt x="5771" y="21435"/>
                  </a:cubicBezTo>
                  <a:cubicBezTo>
                    <a:pt x="5784" y="21441"/>
                    <a:pt x="5797" y="21443"/>
                    <a:pt x="5810" y="21443"/>
                  </a:cubicBezTo>
                  <a:cubicBezTo>
                    <a:pt x="5865" y="21443"/>
                    <a:pt x="5921" y="21401"/>
                    <a:pt x="5965" y="21377"/>
                  </a:cubicBezTo>
                  <a:cubicBezTo>
                    <a:pt x="6088" y="21312"/>
                    <a:pt x="6210" y="21226"/>
                    <a:pt x="6333" y="21197"/>
                  </a:cubicBezTo>
                  <a:cubicBezTo>
                    <a:pt x="6472" y="21132"/>
                    <a:pt x="6599" y="21045"/>
                    <a:pt x="6705" y="20922"/>
                  </a:cubicBezTo>
                  <a:cubicBezTo>
                    <a:pt x="6827" y="20806"/>
                    <a:pt x="6950" y="20683"/>
                    <a:pt x="7072" y="20560"/>
                  </a:cubicBezTo>
                  <a:cubicBezTo>
                    <a:pt x="7178" y="20474"/>
                    <a:pt x="7266" y="20380"/>
                    <a:pt x="7338" y="20228"/>
                  </a:cubicBezTo>
                  <a:cubicBezTo>
                    <a:pt x="7389" y="20170"/>
                    <a:pt x="7423" y="20112"/>
                    <a:pt x="7478" y="20047"/>
                  </a:cubicBezTo>
                  <a:cubicBezTo>
                    <a:pt x="7528" y="19989"/>
                    <a:pt x="7600" y="19931"/>
                    <a:pt x="7634" y="19866"/>
                  </a:cubicBezTo>
                  <a:cubicBezTo>
                    <a:pt x="7740" y="19685"/>
                    <a:pt x="7845" y="19541"/>
                    <a:pt x="7934" y="19360"/>
                  </a:cubicBezTo>
                  <a:cubicBezTo>
                    <a:pt x="7972" y="19295"/>
                    <a:pt x="8006" y="19237"/>
                    <a:pt x="8023" y="19179"/>
                  </a:cubicBezTo>
                  <a:cubicBezTo>
                    <a:pt x="8056" y="19056"/>
                    <a:pt x="8128" y="18962"/>
                    <a:pt x="8183" y="18847"/>
                  </a:cubicBezTo>
                  <a:cubicBezTo>
                    <a:pt x="8234" y="18753"/>
                    <a:pt x="8268" y="18637"/>
                    <a:pt x="8322" y="18543"/>
                  </a:cubicBezTo>
                  <a:cubicBezTo>
                    <a:pt x="8373" y="18362"/>
                    <a:pt x="8428" y="18181"/>
                    <a:pt x="8479" y="18029"/>
                  </a:cubicBezTo>
                  <a:cubicBezTo>
                    <a:pt x="8534" y="17877"/>
                    <a:pt x="8606" y="17732"/>
                    <a:pt x="8656" y="17581"/>
                  </a:cubicBezTo>
                  <a:lnTo>
                    <a:pt x="8656" y="17516"/>
                  </a:lnTo>
                  <a:cubicBezTo>
                    <a:pt x="8728" y="17306"/>
                    <a:pt x="8779" y="17067"/>
                    <a:pt x="8834" y="16858"/>
                  </a:cubicBezTo>
                  <a:cubicBezTo>
                    <a:pt x="8885" y="16706"/>
                    <a:pt x="8923" y="16525"/>
                    <a:pt x="8956" y="16373"/>
                  </a:cubicBezTo>
                  <a:cubicBezTo>
                    <a:pt x="8990" y="16163"/>
                    <a:pt x="9028" y="15954"/>
                    <a:pt x="9079" y="15773"/>
                  </a:cubicBezTo>
                  <a:cubicBezTo>
                    <a:pt x="9168" y="15527"/>
                    <a:pt x="9201" y="15259"/>
                    <a:pt x="9239" y="15021"/>
                  </a:cubicBezTo>
                  <a:cubicBezTo>
                    <a:pt x="9256" y="14898"/>
                    <a:pt x="9256" y="14746"/>
                    <a:pt x="9307" y="14659"/>
                  </a:cubicBezTo>
                  <a:cubicBezTo>
                    <a:pt x="9345" y="14594"/>
                    <a:pt x="9345" y="14507"/>
                    <a:pt x="9362" y="14442"/>
                  </a:cubicBezTo>
                  <a:cubicBezTo>
                    <a:pt x="9379" y="14356"/>
                    <a:pt x="9396" y="14233"/>
                    <a:pt x="9413" y="14146"/>
                  </a:cubicBezTo>
                  <a:cubicBezTo>
                    <a:pt x="9467" y="13936"/>
                    <a:pt x="9535" y="13690"/>
                    <a:pt x="9590" y="13481"/>
                  </a:cubicBezTo>
                  <a:cubicBezTo>
                    <a:pt x="9641" y="13300"/>
                    <a:pt x="9662" y="13090"/>
                    <a:pt x="9746" y="12938"/>
                  </a:cubicBezTo>
                  <a:cubicBezTo>
                    <a:pt x="9746" y="12909"/>
                    <a:pt x="9746" y="12880"/>
                    <a:pt x="9767" y="12852"/>
                  </a:cubicBezTo>
                  <a:cubicBezTo>
                    <a:pt x="9835" y="12519"/>
                    <a:pt x="9924" y="12244"/>
                    <a:pt x="10012" y="11947"/>
                  </a:cubicBezTo>
                  <a:cubicBezTo>
                    <a:pt x="10084" y="11730"/>
                    <a:pt x="10135" y="11549"/>
                    <a:pt x="10207" y="11340"/>
                  </a:cubicBezTo>
                  <a:cubicBezTo>
                    <a:pt x="10224" y="11282"/>
                    <a:pt x="10241" y="11224"/>
                    <a:pt x="10257" y="11159"/>
                  </a:cubicBezTo>
                  <a:cubicBezTo>
                    <a:pt x="10274" y="11101"/>
                    <a:pt x="10295" y="11072"/>
                    <a:pt x="10312" y="11007"/>
                  </a:cubicBezTo>
                  <a:cubicBezTo>
                    <a:pt x="10363" y="10920"/>
                    <a:pt x="10418" y="10826"/>
                    <a:pt x="10452" y="10740"/>
                  </a:cubicBezTo>
                  <a:cubicBezTo>
                    <a:pt x="10507" y="10530"/>
                    <a:pt x="10612" y="10407"/>
                    <a:pt x="10718" y="10320"/>
                  </a:cubicBezTo>
                  <a:cubicBezTo>
                    <a:pt x="10768" y="10248"/>
                    <a:pt x="10810" y="10217"/>
                    <a:pt x="10849" y="10217"/>
                  </a:cubicBezTo>
                  <a:cubicBezTo>
                    <a:pt x="10892" y="10217"/>
                    <a:pt x="10933" y="10256"/>
                    <a:pt x="10980" y="10320"/>
                  </a:cubicBezTo>
                  <a:cubicBezTo>
                    <a:pt x="11014" y="10378"/>
                    <a:pt x="11052" y="10407"/>
                    <a:pt x="11085" y="10465"/>
                  </a:cubicBezTo>
                  <a:cubicBezTo>
                    <a:pt x="11225" y="10740"/>
                    <a:pt x="11402" y="10920"/>
                    <a:pt x="11542" y="11224"/>
                  </a:cubicBezTo>
                  <a:cubicBezTo>
                    <a:pt x="11542" y="11253"/>
                    <a:pt x="11580" y="11282"/>
                    <a:pt x="11596" y="11282"/>
                  </a:cubicBezTo>
                  <a:cubicBezTo>
                    <a:pt x="11668" y="11405"/>
                    <a:pt x="11736" y="11463"/>
                    <a:pt x="11791" y="11586"/>
                  </a:cubicBezTo>
                  <a:cubicBezTo>
                    <a:pt x="11913" y="11766"/>
                    <a:pt x="12019" y="12005"/>
                    <a:pt x="12175" y="12128"/>
                  </a:cubicBezTo>
                  <a:cubicBezTo>
                    <a:pt x="12247" y="12215"/>
                    <a:pt x="12319" y="12309"/>
                    <a:pt x="12387" y="12396"/>
                  </a:cubicBezTo>
                  <a:cubicBezTo>
                    <a:pt x="12425" y="12425"/>
                    <a:pt x="12459" y="12454"/>
                    <a:pt x="12492" y="12490"/>
                  </a:cubicBezTo>
                  <a:cubicBezTo>
                    <a:pt x="12598" y="12606"/>
                    <a:pt x="12687" y="12758"/>
                    <a:pt x="12809" y="12815"/>
                  </a:cubicBezTo>
                  <a:cubicBezTo>
                    <a:pt x="12864" y="12852"/>
                    <a:pt x="12915" y="12880"/>
                    <a:pt x="12970" y="12909"/>
                  </a:cubicBezTo>
                  <a:cubicBezTo>
                    <a:pt x="13003" y="12938"/>
                    <a:pt x="13041" y="12996"/>
                    <a:pt x="13075" y="12996"/>
                  </a:cubicBezTo>
                  <a:cubicBezTo>
                    <a:pt x="13232" y="13090"/>
                    <a:pt x="13375" y="13213"/>
                    <a:pt x="13548" y="13271"/>
                  </a:cubicBezTo>
                  <a:cubicBezTo>
                    <a:pt x="13675" y="13329"/>
                    <a:pt x="13798" y="13358"/>
                    <a:pt x="13920" y="13394"/>
                  </a:cubicBezTo>
                  <a:cubicBezTo>
                    <a:pt x="13992" y="13394"/>
                    <a:pt x="14059" y="13423"/>
                    <a:pt x="14131" y="13423"/>
                  </a:cubicBezTo>
                  <a:lnTo>
                    <a:pt x="14482" y="13423"/>
                  </a:lnTo>
                  <a:cubicBezTo>
                    <a:pt x="14604" y="13394"/>
                    <a:pt x="14710" y="13358"/>
                    <a:pt x="14816" y="13329"/>
                  </a:cubicBezTo>
                  <a:cubicBezTo>
                    <a:pt x="14871" y="13329"/>
                    <a:pt x="14921" y="13300"/>
                    <a:pt x="14993" y="13271"/>
                  </a:cubicBezTo>
                  <a:cubicBezTo>
                    <a:pt x="15010" y="13271"/>
                    <a:pt x="15048" y="13242"/>
                    <a:pt x="15082" y="13242"/>
                  </a:cubicBezTo>
                  <a:cubicBezTo>
                    <a:pt x="15238" y="13148"/>
                    <a:pt x="15382" y="13032"/>
                    <a:pt x="15521" y="12880"/>
                  </a:cubicBezTo>
                  <a:cubicBezTo>
                    <a:pt x="15576" y="12786"/>
                    <a:pt x="15627" y="12758"/>
                    <a:pt x="15682" y="12671"/>
                  </a:cubicBezTo>
                  <a:cubicBezTo>
                    <a:pt x="15766" y="12577"/>
                    <a:pt x="15855" y="12490"/>
                    <a:pt x="15927" y="12367"/>
                  </a:cubicBezTo>
                  <a:cubicBezTo>
                    <a:pt x="16032" y="12186"/>
                    <a:pt x="16138" y="11976"/>
                    <a:pt x="16227" y="11795"/>
                  </a:cubicBezTo>
                  <a:cubicBezTo>
                    <a:pt x="16277" y="11643"/>
                    <a:pt x="16349" y="11521"/>
                    <a:pt x="16383" y="11369"/>
                  </a:cubicBezTo>
                  <a:cubicBezTo>
                    <a:pt x="16421" y="11224"/>
                    <a:pt x="16472" y="11072"/>
                    <a:pt x="16527" y="10891"/>
                  </a:cubicBezTo>
                  <a:cubicBezTo>
                    <a:pt x="16544" y="10826"/>
                    <a:pt x="16560" y="10797"/>
                    <a:pt x="16577" y="10740"/>
                  </a:cubicBezTo>
                  <a:cubicBezTo>
                    <a:pt x="16611" y="10559"/>
                    <a:pt x="16649" y="10378"/>
                    <a:pt x="16683" y="10226"/>
                  </a:cubicBezTo>
                  <a:cubicBezTo>
                    <a:pt x="16700" y="10139"/>
                    <a:pt x="16717" y="10074"/>
                    <a:pt x="16738" y="9988"/>
                  </a:cubicBezTo>
                  <a:cubicBezTo>
                    <a:pt x="16755" y="9807"/>
                    <a:pt x="16789" y="9626"/>
                    <a:pt x="16805" y="9474"/>
                  </a:cubicBezTo>
                  <a:cubicBezTo>
                    <a:pt x="16844" y="9293"/>
                    <a:pt x="16877" y="9084"/>
                    <a:pt x="16911" y="8903"/>
                  </a:cubicBezTo>
                  <a:cubicBezTo>
                    <a:pt x="16928" y="8780"/>
                    <a:pt x="16911" y="8657"/>
                    <a:pt x="16949" y="8570"/>
                  </a:cubicBezTo>
                  <a:cubicBezTo>
                    <a:pt x="17000" y="8361"/>
                    <a:pt x="17034" y="8151"/>
                    <a:pt x="17089" y="7934"/>
                  </a:cubicBezTo>
                  <a:cubicBezTo>
                    <a:pt x="17139" y="7724"/>
                    <a:pt x="17194" y="7543"/>
                    <a:pt x="17283" y="7363"/>
                  </a:cubicBezTo>
                  <a:cubicBezTo>
                    <a:pt x="17334" y="7247"/>
                    <a:pt x="17388" y="7095"/>
                    <a:pt x="17439" y="7001"/>
                  </a:cubicBezTo>
                  <a:cubicBezTo>
                    <a:pt x="17477" y="6914"/>
                    <a:pt x="17511" y="6885"/>
                    <a:pt x="17562" y="6885"/>
                  </a:cubicBezTo>
                  <a:cubicBezTo>
                    <a:pt x="17667" y="6885"/>
                    <a:pt x="17756" y="6849"/>
                    <a:pt x="17862" y="6849"/>
                  </a:cubicBezTo>
                  <a:lnTo>
                    <a:pt x="17878" y="6849"/>
                  </a:lnTo>
                  <a:cubicBezTo>
                    <a:pt x="18111" y="6943"/>
                    <a:pt x="18339" y="7001"/>
                    <a:pt x="18584" y="7066"/>
                  </a:cubicBezTo>
                  <a:cubicBezTo>
                    <a:pt x="18729" y="7113"/>
                    <a:pt x="18860" y="7161"/>
                    <a:pt x="18999" y="7161"/>
                  </a:cubicBezTo>
                  <a:cubicBezTo>
                    <a:pt x="19031" y="7161"/>
                    <a:pt x="19063" y="7158"/>
                    <a:pt x="19095" y="7153"/>
                  </a:cubicBezTo>
                  <a:cubicBezTo>
                    <a:pt x="19201" y="7153"/>
                    <a:pt x="19289" y="7182"/>
                    <a:pt x="19395" y="7182"/>
                  </a:cubicBezTo>
                  <a:cubicBezTo>
                    <a:pt x="19463" y="7153"/>
                    <a:pt x="19552" y="7153"/>
                    <a:pt x="19623" y="7153"/>
                  </a:cubicBezTo>
                  <a:cubicBezTo>
                    <a:pt x="19763" y="7153"/>
                    <a:pt x="19906" y="7095"/>
                    <a:pt x="20046" y="7030"/>
                  </a:cubicBezTo>
                  <a:cubicBezTo>
                    <a:pt x="20202" y="6972"/>
                    <a:pt x="20363" y="6885"/>
                    <a:pt x="20519" y="6791"/>
                  </a:cubicBezTo>
                  <a:cubicBezTo>
                    <a:pt x="20557" y="6763"/>
                    <a:pt x="20591" y="6734"/>
                    <a:pt x="20624" y="6705"/>
                  </a:cubicBezTo>
                  <a:cubicBezTo>
                    <a:pt x="20679" y="6611"/>
                    <a:pt x="20751" y="6582"/>
                    <a:pt x="20802" y="6582"/>
                  </a:cubicBezTo>
                  <a:cubicBezTo>
                    <a:pt x="20891" y="6488"/>
                    <a:pt x="20979" y="6372"/>
                    <a:pt x="21068" y="6307"/>
                  </a:cubicBezTo>
                  <a:cubicBezTo>
                    <a:pt x="21258" y="6162"/>
                    <a:pt x="21435" y="5916"/>
                    <a:pt x="21596" y="5648"/>
                  </a:cubicBezTo>
                  <a:cubicBezTo>
                    <a:pt x="21582" y="5632"/>
                    <a:pt x="21570" y="5626"/>
                    <a:pt x="21559" y="5626"/>
                  </a:cubicBezTo>
                  <a:cubicBezTo>
                    <a:pt x="21525" y="5626"/>
                    <a:pt x="21503" y="5685"/>
                    <a:pt x="21490" y="5706"/>
                  </a:cubicBezTo>
                  <a:cubicBezTo>
                    <a:pt x="21402" y="5858"/>
                    <a:pt x="21258" y="5916"/>
                    <a:pt x="21174" y="6097"/>
                  </a:cubicBezTo>
                  <a:lnTo>
                    <a:pt x="21174" y="6126"/>
                  </a:lnTo>
                  <a:cubicBezTo>
                    <a:pt x="21085" y="6191"/>
                    <a:pt x="21013" y="6278"/>
                    <a:pt x="20907" y="6372"/>
                  </a:cubicBezTo>
                  <a:cubicBezTo>
                    <a:pt x="20819" y="6401"/>
                    <a:pt x="20713" y="6524"/>
                    <a:pt x="20646" y="6611"/>
                  </a:cubicBezTo>
                  <a:cubicBezTo>
                    <a:pt x="20379" y="6734"/>
                    <a:pt x="20151" y="6885"/>
                    <a:pt x="19885" y="7001"/>
                  </a:cubicBezTo>
                  <a:cubicBezTo>
                    <a:pt x="19835" y="7001"/>
                    <a:pt x="19763" y="7001"/>
                    <a:pt x="19674" y="7030"/>
                  </a:cubicBezTo>
                  <a:lnTo>
                    <a:pt x="19606" y="7030"/>
                  </a:lnTo>
                  <a:cubicBezTo>
                    <a:pt x="19526" y="7016"/>
                    <a:pt x="19447" y="7008"/>
                    <a:pt x="19370" y="7008"/>
                  </a:cubicBezTo>
                  <a:cubicBezTo>
                    <a:pt x="19293" y="7008"/>
                    <a:pt x="19217" y="7016"/>
                    <a:pt x="19146" y="7030"/>
                  </a:cubicBezTo>
                  <a:cubicBezTo>
                    <a:pt x="19140" y="7042"/>
                    <a:pt x="19135" y="7046"/>
                    <a:pt x="19129" y="7046"/>
                  </a:cubicBezTo>
                  <a:cubicBezTo>
                    <a:pt x="19118" y="7046"/>
                    <a:pt x="19106" y="7030"/>
                    <a:pt x="19095" y="7030"/>
                  </a:cubicBezTo>
                  <a:lnTo>
                    <a:pt x="18989" y="7030"/>
                  </a:lnTo>
                  <a:cubicBezTo>
                    <a:pt x="18850" y="7030"/>
                    <a:pt x="18689" y="7001"/>
                    <a:pt x="18550" y="6943"/>
                  </a:cubicBezTo>
                  <a:cubicBezTo>
                    <a:pt x="18406" y="6849"/>
                    <a:pt x="18267" y="6820"/>
                    <a:pt x="18128" y="6763"/>
                  </a:cubicBezTo>
                  <a:cubicBezTo>
                    <a:pt x="18022" y="6705"/>
                    <a:pt x="17916" y="6669"/>
                    <a:pt x="17794" y="6669"/>
                  </a:cubicBezTo>
                  <a:lnTo>
                    <a:pt x="17633" y="6669"/>
                  </a:lnTo>
                  <a:cubicBezTo>
                    <a:pt x="17617" y="6640"/>
                    <a:pt x="17600" y="6611"/>
                    <a:pt x="17562" y="6553"/>
                  </a:cubicBezTo>
                  <a:lnTo>
                    <a:pt x="17933" y="6553"/>
                  </a:lnTo>
                  <a:cubicBezTo>
                    <a:pt x="18005" y="6553"/>
                    <a:pt x="18073" y="6582"/>
                    <a:pt x="18128" y="6582"/>
                  </a:cubicBezTo>
                  <a:cubicBezTo>
                    <a:pt x="18253" y="6608"/>
                    <a:pt x="18364" y="6709"/>
                    <a:pt x="18489" y="6709"/>
                  </a:cubicBezTo>
                  <a:cubicBezTo>
                    <a:pt x="18504" y="6709"/>
                    <a:pt x="18518" y="6707"/>
                    <a:pt x="18533" y="6705"/>
                  </a:cubicBezTo>
                  <a:cubicBezTo>
                    <a:pt x="18550" y="6705"/>
                    <a:pt x="18567" y="6705"/>
                    <a:pt x="18584" y="6734"/>
                  </a:cubicBezTo>
                  <a:cubicBezTo>
                    <a:pt x="18639" y="6791"/>
                    <a:pt x="18689" y="6791"/>
                    <a:pt x="18761" y="6791"/>
                  </a:cubicBezTo>
                  <a:lnTo>
                    <a:pt x="18829" y="6791"/>
                  </a:lnTo>
                  <a:cubicBezTo>
                    <a:pt x="18956" y="6820"/>
                    <a:pt x="19078" y="6849"/>
                    <a:pt x="19217" y="6849"/>
                  </a:cubicBezTo>
                  <a:cubicBezTo>
                    <a:pt x="19251" y="6849"/>
                    <a:pt x="19306" y="6820"/>
                    <a:pt x="19357" y="6820"/>
                  </a:cubicBezTo>
                  <a:cubicBezTo>
                    <a:pt x="19379" y="6820"/>
                    <a:pt x="19400" y="6825"/>
                    <a:pt x="19420" y="6825"/>
                  </a:cubicBezTo>
                  <a:cubicBezTo>
                    <a:pt x="19450" y="6825"/>
                    <a:pt x="19478" y="6814"/>
                    <a:pt x="19501" y="6763"/>
                  </a:cubicBezTo>
                  <a:lnTo>
                    <a:pt x="19535" y="6763"/>
                  </a:lnTo>
                  <a:cubicBezTo>
                    <a:pt x="19518" y="6791"/>
                    <a:pt x="19518" y="6820"/>
                    <a:pt x="19501" y="6820"/>
                  </a:cubicBezTo>
                  <a:lnTo>
                    <a:pt x="19606" y="6820"/>
                  </a:lnTo>
                  <a:cubicBezTo>
                    <a:pt x="19623" y="6791"/>
                    <a:pt x="19623" y="6763"/>
                    <a:pt x="19623" y="6734"/>
                  </a:cubicBezTo>
                  <a:lnTo>
                    <a:pt x="19129" y="6734"/>
                  </a:lnTo>
                  <a:cubicBezTo>
                    <a:pt x="19106" y="6734"/>
                    <a:pt x="19084" y="6721"/>
                    <a:pt x="19060" y="6721"/>
                  </a:cubicBezTo>
                  <a:cubicBezTo>
                    <a:pt x="19048" y="6721"/>
                    <a:pt x="19036" y="6724"/>
                    <a:pt x="19023" y="6734"/>
                  </a:cubicBezTo>
                  <a:cubicBezTo>
                    <a:pt x="18991" y="6751"/>
                    <a:pt x="18956" y="6758"/>
                    <a:pt x="18921" y="6758"/>
                  </a:cubicBezTo>
                  <a:cubicBezTo>
                    <a:pt x="18843" y="6758"/>
                    <a:pt x="18762" y="6724"/>
                    <a:pt x="18689" y="6705"/>
                  </a:cubicBezTo>
                  <a:cubicBezTo>
                    <a:pt x="18512" y="6669"/>
                    <a:pt x="18356" y="6611"/>
                    <a:pt x="18178" y="6488"/>
                  </a:cubicBezTo>
                  <a:cubicBezTo>
                    <a:pt x="18022" y="6430"/>
                    <a:pt x="17878" y="6401"/>
                    <a:pt x="17722" y="6401"/>
                  </a:cubicBezTo>
                  <a:lnTo>
                    <a:pt x="17545" y="6401"/>
                  </a:lnTo>
                  <a:cubicBezTo>
                    <a:pt x="17506" y="6384"/>
                    <a:pt x="17465" y="6367"/>
                    <a:pt x="17421" y="6367"/>
                  </a:cubicBezTo>
                  <a:cubicBezTo>
                    <a:pt x="17388" y="6367"/>
                    <a:pt x="17354" y="6376"/>
                    <a:pt x="17317" y="6401"/>
                  </a:cubicBezTo>
                  <a:cubicBezTo>
                    <a:pt x="17211" y="6611"/>
                    <a:pt x="17105" y="6849"/>
                    <a:pt x="17000" y="7124"/>
                  </a:cubicBezTo>
                  <a:cubicBezTo>
                    <a:pt x="16949" y="7247"/>
                    <a:pt x="16911" y="7392"/>
                    <a:pt x="16860" y="7486"/>
                  </a:cubicBezTo>
                  <a:cubicBezTo>
                    <a:pt x="16789" y="7666"/>
                    <a:pt x="16755" y="7818"/>
                    <a:pt x="16717" y="8028"/>
                  </a:cubicBezTo>
                  <a:cubicBezTo>
                    <a:pt x="16666" y="8332"/>
                    <a:pt x="16594" y="8599"/>
                    <a:pt x="16544" y="8932"/>
                  </a:cubicBezTo>
                  <a:cubicBezTo>
                    <a:pt x="16506" y="9199"/>
                    <a:pt x="16489" y="9503"/>
                    <a:pt x="16383" y="9778"/>
                  </a:cubicBezTo>
                  <a:lnTo>
                    <a:pt x="16383" y="9836"/>
                  </a:lnTo>
                  <a:cubicBezTo>
                    <a:pt x="16400" y="9959"/>
                    <a:pt x="16366" y="10045"/>
                    <a:pt x="16332" y="10168"/>
                  </a:cubicBezTo>
                  <a:cubicBezTo>
                    <a:pt x="16261" y="10378"/>
                    <a:pt x="16189" y="10617"/>
                    <a:pt x="16138" y="10862"/>
                  </a:cubicBezTo>
                  <a:cubicBezTo>
                    <a:pt x="16121" y="10920"/>
                    <a:pt x="16121" y="10978"/>
                    <a:pt x="16104" y="11043"/>
                  </a:cubicBezTo>
                  <a:cubicBezTo>
                    <a:pt x="16083" y="11072"/>
                    <a:pt x="16083" y="11130"/>
                    <a:pt x="16066" y="11159"/>
                  </a:cubicBezTo>
                  <a:cubicBezTo>
                    <a:pt x="15961" y="11369"/>
                    <a:pt x="15872" y="11549"/>
                    <a:pt x="15787" y="11730"/>
                  </a:cubicBezTo>
                  <a:cubicBezTo>
                    <a:pt x="15766" y="11766"/>
                    <a:pt x="15749" y="11795"/>
                    <a:pt x="15749" y="11795"/>
                  </a:cubicBezTo>
                  <a:cubicBezTo>
                    <a:pt x="15698" y="11882"/>
                    <a:pt x="15644" y="11976"/>
                    <a:pt x="15610" y="12034"/>
                  </a:cubicBezTo>
                  <a:cubicBezTo>
                    <a:pt x="15576" y="12063"/>
                    <a:pt x="15538" y="12092"/>
                    <a:pt x="15504" y="12128"/>
                  </a:cubicBezTo>
                  <a:cubicBezTo>
                    <a:pt x="15415" y="12309"/>
                    <a:pt x="15276" y="12367"/>
                    <a:pt x="15154" y="12490"/>
                  </a:cubicBezTo>
                  <a:cubicBezTo>
                    <a:pt x="15082" y="12577"/>
                    <a:pt x="14993" y="12606"/>
                    <a:pt x="14904" y="12671"/>
                  </a:cubicBezTo>
                  <a:cubicBezTo>
                    <a:pt x="14815" y="12713"/>
                    <a:pt x="14725" y="12740"/>
                    <a:pt x="14629" y="12740"/>
                  </a:cubicBezTo>
                  <a:cubicBezTo>
                    <a:pt x="14594" y="12740"/>
                    <a:pt x="14557" y="12736"/>
                    <a:pt x="14520" y="12729"/>
                  </a:cubicBezTo>
                  <a:cubicBezTo>
                    <a:pt x="14484" y="12714"/>
                    <a:pt x="14448" y="12707"/>
                    <a:pt x="14413" y="12707"/>
                  </a:cubicBezTo>
                  <a:cubicBezTo>
                    <a:pt x="14377" y="12707"/>
                    <a:pt x="14342" y="12714"/>
                    <a:pt x="14309" y="12729"/>
                  </a:cubicBezTo>
                  <a:cubicBezTo>
                    <a:pt x="14264" y="12743"/>
                    <a:pt x="14220" y="12750"/>
                    <a:pt x="14178" y="12750"/>
                  </a:cubicBezTo>
                  <a:cubicBezTo>
                    <a:pt x="14136" y="12750"/>
                    <a:pt x="14095" y="12743"/>
                    <a:pt x="14059" y="12729"/>
                  </a:cubicBezTo>
                  <a:cubicBezTo>
                    <a:pt x="13920" y="12700"/>
                    <a:pt x="13798" y="12635"/>
                    <a:pt x="13654" y="12577"/>
                  </a:cubicBezTo>
                  <a:cubicBezTo>
                    <a:pt x="13548" y="12548"/>
                    <a:pt x="13443" y="12519"/>
                    <a:pt x="13337" y="12425"/>
                  </a:cubicBezTo>
                  <a:cubicBezTo>
                    <a:pt x="13232" y="12338"/>
                    <a:pt x="13109" y="12273"/>
                    <a:pt x="12987" y="12186"/>
                  </a:cubicBezTo>
                  <a:cubicBezTo>
                    <a:pt x="12898" y="12092"/>
                    <a:pt x="12792" y="12034"/>
                    <a:pt x="12725" y="11882"/>
                  </a:cubicBezTo>
                  <a:cubicBezTo>
                    <a:pt x="12687" y="11824"/>
                    <a:pt x="12653" y="11795"/>
                    <a:pt x="12619" y="11730"/>
                  </a:cubicBezTo>
                  <a:cubicBezTo>
                    <a:pt x="12530" y="11615"/>
                    <a:pt x="12408" y="11549"/>
                    <a:pt x="12336" y="11405"/>
                  </a:cubicBezTo>
                  <a:cubicBezTo>
                    <a:pt x="12302" y="11369"/>
                    <a:pt x="12264" y="11340"/>
                    <a:pt x="12230" y="11282"/>
                  </a:cubicBezTo>
                  <a:cubicBezTo>
                    <a:pt x="12214" y="11159"/>
                    <a:pt x="12159" y="11043"/>
                    <a:pt x="12070" y="10978"/>
                  </a:cubicBezTo>
                  <a:cubicBezTo>
                    <a:pt x="12002" y="10949"/>
                    <a:pt x="11947" y="10862"/>
                    <a:pt x="11930" y="10711"/>
                  </a:cubicBezTo>
                  <a:cubicBezTo>
                    <a:pt x="11791" y="10617"/>
                    <a:pt x="11719" y="10378"/>
                    <a:pt x="11613" y="10197"/>
                  </a:cubicBezTo>
                  <a:cubicBezTo>
                    <a:pt x="11630" y="10139"/>
                    <a:pt x="11596" y="10103"/>
                    <a:pt x="11580" y="10074"/>
                  </a:cubicBezTo>
                  <a:cubicBezTo>
                    <a:pt x="11508" y="9988"/>
                    <a:pt x="11436" y="9865"/>
                    <a:pt x="11368" y="9778"/>
                  </a:cubicBezTo>
                  <a:cubicBezTo>
                    <a:pt x="11351" y="9742"/>
                    <a:pt x="11313" y="9742"/>
                    <a:pt x="11280" y="9713"/>
                  </a:cubicBezTo>
                  <a:cubicBezTo>
                    <a:pt x="11263" y="9713"/>
                    <a:pt x="11246" y="9684"/>
                    <a:pt x="11208" y="9684"/>
                  </a:cubicBezTo>
                  <a:cubicBezTo>
                    <a:pt x="11225" y="9626"/>
                    <a:pt x="11225" y="9626"/>
                    <a:pt x="11246" y="9597"/>
                  </a:cubicBezTo>
                  <a:cubicBezTo>
                    <a:pt x="11191" y="9532"/>
                    <a:pt x="11157" y="9474"/>
                    <a:pt x="11119" y="9416"/>
                  </a:cubicBezTo>
                  <a:cubicBezTo>
                    <a:pt x="11076" y="9385"/>
                    <a:pt x="11029" y="9317"/>
                    <a:pt x="10984" y="9317"/>
                  </a:cubicBezTo>
                  <a:cubicBezTo>
                    <a:pt x="10977" y="9317"/>
                    <a:pt x="10970" y="9318"/>
                    <a:pt x="10963" y="9322"/>
                  </a:cubicBezTo>
                  <a:cubicBezTo>
                    <a:pt x="10933" y="9332"/>
                    <a:pt x="10902" y="9335"/>
                    <a:pt x="10871" y="9335"/>
                  </a:cubicBezTo>
                  <a:cubicBezTo>
                    <a:pt x="10807" y="9335"/>
                    <a:pt x="10745" y="9322"/>
                    <a:pt x="10697" y="9322"/>
                  </a:cubicBezTo>
                  <a:cubicBezTo>
                    <a:pt x="10638" y="9373"/>
                    <a:pt x="10588" y="9450"/>
                    <a:pt x="10532" y="9450"/>
                  </a:cubicBezTo>
                  <a:cubicBezTo>
                    <a:pt x="10524" y="9450"/>
                    <a:pt x="10515" y="9449"/>
                    <a:pt x="10507" y="9445"/>
                  </a:cubicBezTo>
                  <a:cubicBezTo>
                    <a:pt x="10469" y="9503"/>
                    <a:pt x="10452" y="9561"/>
                    <a:pt x="10418" y="9561"/>
                  </a:cubicBezTo>
                  <a:cubicBezTo>
                    <a:pt x="10329" y="9597"/>
                    <a:pt x="10295" y="9713"/>
                    <a:pt x="10257" y="9836"/>
                  </a:cubicBezTo>
                  <a:cubicBezTo>
                    <a:pt x="10250" y="9834"/>
                    <a:pt x="10244" y="9833"/>
                    <a:pt x="10238" y="9833"/>
                  </a:cubicBezTo>
                  <a:cubicBezTo>
                    <a:pt x="10152" y="9833"/>
                    <a:pt x="10148" y="10019"/>
                    <a:pt x="10084" y="10045"/>
                  </a:cubicBezTo>
                  <a:cubicBezTo>
                    <a:pt x="10063" y="10103"/>
                    <a:pt x="10063" y="10139"/>
                    <a:pt x="10046" y="10197"/>
                  </a:cubicBezTo>
                  <a:cubicBezTo>
                    <a:pt x="10012" y="10197"/>
                    <a:pt x="9996" y="10226"/>
                    <a:pt x="9979" y="10284"/>
                  </a:cubicBezTo>
                  <a:cubicBezTo>
                    <a:pt x="9958" y="10349"/>
                    <a:pt x="9958" y="10407"/>
                    <a:pt x="9941" y="10465"/>
                  </a:cubicBezTo>
                  <a:cubicBezTo>
                    <a:pt x="9941" y="10530"/>
                    <a:pt x="9924" y="10559"/>
                    <a:pt x="9907" y="10588"/>
                  </a:cubicBezTo>
                  <a:cubicBezTo>
                    <a:pt x="9873" y="10588"/>
                    <a:pt x="9852" y="10588"/>
                    <a:pt x="9835" y="10559"/>
                  </a:cubicBezTo>
                  <a:cubicBezTo>
                    <a:pt x="9784" y="10711"/>
                    <a:pt x="9729" y="10826"/>
                    <a:pt x="9696" y="10949"/>
                  </a:cubicBezTo>
                  <a:cubicBezTo>
                    <a:pt x="9679" y="11007"/>
                    <a:pt x="9696" y="11072"/>
                    <a:pt x="9696" y="11130"/>
                  </a:cubicBezTo>
                  <a:cubicBezTo>
                    <a:pt x="9679" y="11159"/>
                    <a:pt x="9662" y="11188"/>
                    <a:pt x="9662" y="11188"/>
                  </a:cubicBezTo>
                  <a:cubicBezTo>
                    <a:pt x="9641" y="11253"/>
                    <a:pt x="9624" y="11311"/>
                    <a:pt x="9607" y="11405"/>
                  </a:cubicBezTo>
                  <a:lnTo>
                    <a:pt x="9607" y="11434"/>
                  </a:lnTo>
                  <a:cubicBezTo>
                    <a:pt x="9590" y="11492"/>
                    <a:pt x="9573" y="11586"/>
                    <a:pt x="9556" y="11615"/>
                  </a:cubicBezTo>
                  <a:cubicBezTo>
                    <a:pt x="9518" y="11672"/>
                    <a:pt x="9484" y="11701"/>
                    <a:pt x="9451" y="11766"/>
                  </a:cubicBezTo>
                  <a:cubicBezTo>
                    <a:pt x="9467" y="11795"/>
                    <a:pt x="9467" y="11795"/>
                    <a:pt x="9484" y="11824"/>
                  </a:cubicBezTo>
                  <a:cubicBezTo>
                    <a:pt x="9467" y="11853"/>
                    <a:pt x="9451" y="11853"/>
                    <a:pt x="9451" y="11853"/>
                  </a:cubicBezTo>
                  <a:cubicBezTo>
                    <a:pt x="9429" y="11853"/>
                    <a:pt x="9429" y="11882"/>
                    <a:pt x="9413" y="11882"/>
                  </a:cubicBezTo>
                  <a:cubicBezTo>
                    <a:pt x="9451" y="12005"/>
                    <a:pt x="9451" y="12063"/>
                    <a:pt x="9396" y="12128"/>
                  </a:cubicBezTo>
                  <a:cubicBezTo>
                    <a:pt x="9307" y="12215"/>
                    <a:pt x="9307" y="12396"/>
                    <a:pt x="9239" y="12519"/>
                  </a:cubicBezTo>
                  <a:cubicBezTo>
                    <a:pt x="9239" y="12700"/>
                    <a:pt x="9168" y="12815"/>
                    <a:pt x="9151" y="12909"/>
                  </a:cubicBezTo>
                  <a:cubicBezTo>
                    <a:pt x="9113" y="13061"/>
                    <a:pt x="9096" y="13177"/>
                    <a:pt x="9079" y="13300"/>
                  </a:cubicBezTo>
                  <a:cubicBezTo>
                    <a:pt x="9062" y="13358"/>
                    <a:pt x="9062" y="13423"/>
                    <a:pt x="9028" y="13452"/>
                  </a:cubicBezTo>
                  <a:cubicBezTo>
                    <a:pt x="8939" y="13575"/>
                    <a:pt x="8939" y="13784"/>
                    <a:pt x="8885" y="13936"/>
                  </a:cubicBezTo>
                  <a:cubicBezTo>
                    <a:pt x="8851" y="14023"/>
                    <a:pt x="8851" y="14175"/>
                    <a:pt x="8817" y="14298"/>
                  </a:cubicBezTo>
                  <a:cubicBezTo>
                    <a:pt x="8779" y="14442"/>
                    <a:pt x="8745" y="14594"/>
                    <a:pt x="8690" y="14746"/>
                  </a:cubicBezTo>
                  <a:lnTo>
                    <a:pt x="8711" y="14746"/>
                  </a:lnTo>
                  <a:cubicBezTo>
                    <a:pt x="8745" y="14688"/>
                    <a:pt x="8762" y="14659"/>
                    <a:pt x="8796" y="14594"/>
                  </a:cubicBezTo>
                  <a:cubicBezTo>
                    <a:pt x="8779" y="14688"/>
                    <a:pt x="8762" y="14804"/>
                    <a:pt x="8745" y="14898"/>
                  </a:cubicBezTo>
                  <a:cubicBezTo>
                    <a:pt x="8745" y="14898"/>
                    <a:pt x="8728" y="14898"/>
                    <a:pt x="8728" y="14869"/>
                  </a:cubicBezTo>
                  <a:cubicBezTo>
                    <a:pt x="8690" y="14927"/>
                    <a:pt x="8673" y="14956"/>
                    <a:pt x="8656" y="15021"/>
                  </a:cubicBezTo>
                  <a:cubicBezTo>
                    <a:pt x="8690" y="15202"/>
                    <a:pt x="8585" y="15317"/>
                    <a:pt x="8568" y="15527"/>
                  </a:cubicBezTo>
                  <a:cubicBezTo>
                    <a:pt x="8606" y="15469"/>
                    <a:pt x="8623" y="15440"/>
                    <a:pt x="8640" y="15382"/>
                  </a:cubicBezTo>
                  <a:cubicBezTo>
                    <a:pt x="8656" y="15498"/>
                    <a:pt x="8606" y="15592"/>
                    <a:pt x="8585" y="15708"/>
                  </a:cubicBezTo>
                  <a:cubicBezTo>
                    <a:pt x="8568" y="15679"/>
                    <a:pt x="8551" y="15679"/>
                    <a:pt x="8551" y="15650"/>
                  </a:cubicBezTo>
                  <a:cubicBezTo>
                    <a:pt x="8517" y="15708"/>
                    <a:pt x="8500" y="15773"/>
                    <a:pt x="8462" y="15831"/>
                  </a:cubicBezTo>
                  <a:cubicBezTo>
                    <a:pt x="8500" y="15831"/>
                    <a:pt x="8534" y="15831"/>
                    <a:pt x="8551" y="15860"/>
                  </a:cubicBezTo>
                  <a:cubicBezTo>
                    <a:pt x="8551" y="15983"/>
                    <a:pt x="8534" y="15983"/>
                    <a:pt x="8462" y="16040"/>
                  </a:cubicBezTo>
                  <a:cubicBezTo>
                    <a:pt x="8445" y="16163"/>
                    <a:pt x="8428" y="16286"/>
                    <a:pt x="8411" y="16431"/>
                  </a:cubicBezTo>
                  <a:cubicBezTo>
                    <a:pt x="8394" y="16402"/>
                    <a:pt x="8394" y="16373"/>
                    <a:pt x="8373" y="16373"/>
                  </a:cubicBezTo>
                  <a:cubicBezTo>
                    <a:pt x="8356" y="16402"/>
                    <a:pt x="8339" y="16431"/>
                    <a:pt x="8322" y="16431"/>
                  </a:cubicBezTo>
                  <a:cubicBezTo>
                    <a:pt x="8306" y="16554"/>
                    <a:pt x="8289" y="16648"/>
                    <a:pt x="8268" y="16735"/>
                  </a:cubicBezTo>
                  <a:cubicBezTo>
                    <a:pt x="8289" y="16792"/>
                    <a:pt x="8289" y="16829"/>
                    <a:pt x="8306" y="16858"/>
                  </a:cubicBezTo>
                  <a:cubicBezTo>
                    <a:pt x="8289" y="16886"/>
                    <a:pt x="8289" y="16944"/>
                    <a:pt x="8251" y="16973"/>
                  </a:cubicBezTo>
                  <a:cubicBezTo>
                    <a:pt x="8251" y="16944"/>
                    <a:pt x="8234" y="16915"/>
                    <a:pt x="8234" y="16886"/>
                  </a:cubicBezTo>
                  <a:cubicBezTo>
                    <a:pt x="8162" y="16973"/>
                    <a:pt x="8162" y="17067"/>
                    <a:pt x="8200" y="17154"/>
                  </a:cubicBezTo>
                  <a:cubicBezTo>
                    <a:pt x="8183" y="17154"/>
                    <a:pt x="8162" y="17190"/>
                    <a:pt x="8145" y="17190"/>
                  </a:cubicBezTo>
                  <a:cubicBezTo>
                    <a:pt x="8162" y="17219"/>
                    <a:pt x="8162" y="17219"/>
                    <a:pt x="8183" y="17248"/>
                  </a:cubicBezTo>
                  <a:cubicBezTo>
                    <a:pt x="8162" y="17306"/>
                    <a:pt x="8128" y="17371"/>
                    <a:pt x="8111" y="17429"/>
                  </a:cubicBezTo>
                  <a:cubicBezTo>
                    <a:pt x="8094" y="17400"/>
                    <a:pt x="8094" y="17371"/>
                    <a:pt x="8094" y="17371"/>
                  </a:cubicBezTo>
                  <a:cubicBezTo>
                    <a:pt x="8023" y="17487"/>
                    <a:pt x="8006" y="17581"/>
                    <a:pt x="8023" y="17732"/>
                  </a:cubicBezTo>
                  <a:cubicBezTo>
                    <a:pt x="8006" y="17790"/>
                    <a:pt x="7989" y="17819"/>
                    <a:pt x="7972" y="17877"/>
                  </a:cubicBezTo>
                  <a:lnTo>
                    <a:pt x="7951" y="17877"/>
                  </a:lnTo>
                  <a:cubicBezTo>
                    <a:pt x="7951" y="17848"/>
                    <a:pt x="7972" y="17819"/>
                    <a:pt x="7972" y="17790"/>
                  </a:cubicBezTo>
                  <a:cubicBezTo>
                    <a:pt x="7934" y="17819"/>
                    <a:pt x="7934" y="17848"/>
                    <a:pt x="7917" y="17913"/>
                  </a:cubicBezTo>
                  <a:cubicBezTo>
                    <a:pt x="7900" y="17942"/>
                    <a:pt x="7900" y="18000"/>
                    <a:pt x="7883" y="18029"/>
                  </a:cubicBezTo>
                  <a:cubicBezTo>
                    <a:pt x="7828" y="18123"/>
                    <a:pt x="7811" y="18304"/>
                    <a:pt x="7706" y="18333"/>
                  </a:cubicBezTo>
                  <a:cubicBezTo>
                    <a:pt x="7689" y="18333"/>
                    <a:pt x="7689" y="18390"/>
                    <a:pt x="7672" y="18456"/>
                  </a:cubicBezTo>
                  <a:cubicBezTo>
                    <a:pt x="7689" y="18456"/>
                    <a:pt x="7706" y="18456"/>
                    <a:pt x="7740" y="18485"/>
                  </a:cubicBezTo>
                  <a:cubicBezTo>
                    <a:pt x="7689" y="18514"/>
                    <a:pt x="7672" y="18514"/>
                    <a:pt x="7634" y="18514"/>
                  </a:cubicBezTo>
                  <a:cubicBezTo>
                    <a:pt x="7634" y="18695"/>
                    <a:pt x="7566" y="18781"/>
                    <a:pt x="7478" y="18875"/>
                  </a:cubicBezTo>
                  <a:cubicBezTo>
                    <a:pt x="7461" y="18904"/>
                    <a:pt x="7423" y="18933"/>
                    <a:pt x="7406" y="18962"/>
                  </a:cubicBezTo>
                  <a:cubicBezTo>
                    <a:pt x="7372" y="19085"/>
                    <a:pt x="7317" y="19143"/>
                    <a:pt x="7250" y="19143"/>
                  </a:cubicBezTo>
                  <a:cubicBezTo>
                    <a:pt x="7250" y="19143"/>
                    <a:pt x="7250" y="19179"/>
                    <a:pt x="7233" y="19179"/>
                  </a:cubicBezTo>
                  <a:cubicBezTo>
                    <a:pt x="7233" y="19208"/>
                    <a:pt x="7233" y="19208"/>
                    <a:pt x="7211" y="19237"/>
                  </a:cubicBezTo>
                  <a:cubicBezTo>
                    <a:pt x="7233" y="19266"/>
                    <a:pt x="7266" y="19295"/>
                    <a:pt x="7266" y="19295"/>
                  </a:cubicBezTo>
                  <a:cubicBezTo>
                    <a:pt x="7233" y="19447"/>
                    <a:pt x="7161" y="19447"/>
                    <a:pt x="7089" y="19476"/>
                  </a:cubicBezTo>
                  <a:lnTo>
                    <a:pt x="7055" y="19418"/>
                  </a:lnTo>
                  <a:cubicBezTo>
                    <a:pt x="7000" y="19570"/>
                    <a:pt x="6878" y="19627"/>
                    <a:pt x="6861" y="19808"/>
                  </a:cubicBezTo>
                  <a:cubicBezTo>
                    <a:pt x="6827" y="19808"/>
                    <a:pt x="6810" y="19808"/>
                    <a:pt x="6772" y="19779"/>
                  </a:cubicBezTo>
                  <a:cubicBezTo>
                    <a:pt x="6721" y="19866"/>
                    <a:pt x="6667" y="19931"/>
                    <a:pt x="6599" y="20018"/>
                  </a:cubicBezTo>
                  <a:cubicBezTo>
                    <a:pt x="6561" y="20047"/>
                    <a:pt x="6493" y="20018"/>
                    <a:pt x="6438" y="20083"/>
                  </a:cubicBezTo>
                  <a:cubicBezTo>
                    <a:pt x="6438" y="20112"/>
                    <a:pt x="6455" y="20141"/>
                    <a:pt x="6455" y="20141"/>
                  </a:cubicBezTo>
                  <a:cubicBezTo>
                    <a:pt x="6405" y="20170"/>
                    <a:pt x="6367" y="20199"/>
                    <a:pt x="6333" y="20228"/>
                  </a:cubicBezTo>
                  <a:cubicBezTo>
                    <a:pt x="6316" y="20228"/>
                    <a:pt x="6299" y="20199"/>
                    <a:pt x="6299" y="20199"/>
                  </a:cubicBezTo>
                  <a:cubicBezTo>
                    <a:pt x="6261" y="20199"/>
                    <a:pt x="6227" y="20228"/>
                    <a:pt x="6193" y="20264"/>
                  </a:cubicBezTo>
                  <a:lnTo>
                    <a:pt x="6193" y="20351"/>
                  </a:lnTo>
                  <a:cubicBezTo>
                    <a:pt x="6139" y="20380"/>
                    <a:pt x="6105" y="20408"/>
                    <a:pt x="6050" y="20445"/>
                  </a:cubicBezTo>
                  <a:lnTo>
                    <a:pt x="5894" y="20445"/>
                  </a:lnTo>
                  <a:cubicBezTo>
                    <a:pt x="5822" y="20502"/>
                    <a:pt x="5754" y="20589"/>
                    <a:pt x="5649" y="20683"/>
                  </a:cubicBezTo>
                  <a:lnTo>
                    <a:pt x="5505" y="20683"/>
                  </a:lnTo>
                  <a:cubicBezTo>
                    <a:pt x="5488" y="20683"/>
                    <a:pt x="5454" y="20683"/>
                    <a:pt x="5437" y="20712"/>
                  </a:cubicBezTo>
                  <a:cubicBezTo>
                    <a:pt x="5418" y="20727"/>
                    <a:pt x="5400" y="20734"/>
                    <a:pt x="5383" y="20734"/>
                  </a:cubicBezTo>
                  <a:cubicBezTo>
                    <a:pt x="5366" y="20734"/>
                    <a:pt x="5349" y="20727"/>
                    <a:pt x="5332" y="20712"/>
                  </a:cubicBezTo>
                  <a:cubicBezTo>
                    <a:pt x="5260" y="20712"/>
                    <a:pt x="5205" y="20741"/>
                    <a:pt x="5137" y="20741"/>
                  </a:cubicBezTo>
                  <a:lnTo>
                    <a:pt x="5121" y="20712"/>
                  </a:lnTo>
                  <a:cubicBezTo>
                    <a:pt x="5121" y="20712"/>
                    <a:pt x="5121" y="20683"/>
                    <a:pt x="5099" y="20654"/>
                  </a:cubicBezTo>
                  <a:cubicBezTo>
                    <a:pt x="5066" y="20654"/>
                    <a:pt x="5032" y="20654"/>
                    <a:pt x="4977" y="20625"/>
                  </a:cubicBezTo>
                  <a:cubicBezTo>
                    <a:pt x="4939" y="20673"/>
                    <a:pt x="4923" y="20695"/>
                    <a:pt x="4901" y="20695"/>
                  </a:cubicBezTo>
                  <a:cubicBezTo>
                    <a:pt x="4882" y="20695"/>
                    <a:pt x="4860" y="20680"/>
                    <a:pt x="4820" y="20654"/>
                  </a:cubicBezTo>
                  <a:cubicBezTo>
                    <a:pt x="4803" y="20625"/>
                    <a:pt x="4765" y="20625"/>
                    <a:pt x="4732" y="20625"/>
                  </a:cubicBezTo>
                  <a:cubicBezTo>
                    <a:pt x="4698" y="20625"/>
                    <a:pt x="4660" y="20654"/>
                    <a:pt x="4643" y="20683"/>
                  </a:cubicBezTo>
                  <a:lnTo>
                    <a:pt x="4643" y="20741"/>
                  </a:lnTo>
                  <a:cubicBezTo>
                    <a:pt x="4568" y="20741"/>
                    <a:pt x="4493" y="20664"/>
                    <a:pt x="4418" y="20664"/>
                  </a:cubicBezTo>
                  <a:cubicBezTo>
                    <a:pt x="4387" y="20664"/>
                    <a:pt x="4357" y="20676"/>
                    <a:pt x="4326" y="20712"/>
                  </a:cubicBezTo>
                  <a:cubicBezTo>
                    <a:pt x="4275" y="20683"/>
                    <a:pt x="4220" y="20654"/>
                    <a:pt x="4170" y="20589"/>
                  </a:cubicBezTo>
                  <a:cubicBezTo>
                    <a:pt x="4081" y="20502"/>
                    <a:pt x="3992" y="20445"/>
                    <a:pt x="3887" y="20380"/>
                  </a:cubicBezTo>
                  <a:cubicBezTo>
                    <a:pt x="3887" y="20408"/>
                    <a:pt x="3870" y="20445"/>
                    <a:pt x="3870" y="20445"/>
                  </a:cubicBezTo>
                  <a:cubicBezTo>
                    <a:pt x="3832" y="20408"/>
                    <a:pt x="3781" y="20408"/>
                    <a:pt x="3747" y="20380"/>
                  </a:cubicBezTo>
                  <a:cubicBezTo>
                    <a:pt x="3676" y="20322"/>
                    <a:pt x="3604" y="20264"/>
                    <a:pt x="3536" y="20228"/>
                  </a:cubicBezTo>
                  <a:cubicBezTo>
                    <a:pt x="3481" y="20199"/>
                    <a:pt x="3464" y="20170"/>
                    <a:pt x="3447" y="20112"/>
                  </a:cubicBezTo>
                  <a:cubicBezTo>
                    <a:pt x="3434" y="20039"/>
                    <a:pt x="3419" y="19970"/>
                    <a:pt x="3381" y="19970"/>
                  </a:cubicBezTo>
                  <a:cubicBezTo>
                    <a:pt x="3370" y="19970"/>
                    <a:pt x="3357" y="19976"/>
                    <a:pt x="3342" y="19989"/>
                  </a:cubicBezTo>
                  <a:cubicBezTo>
                    <a:pt x="3325" y="19989"/>
                    <a:pt x="3287" y="19960"/>
                    <a:pt x="3270" y="19960"/>
                  </a:cubicBezTo>
                  <a:cubicBezTo>
                    <a:pt x="3198" y="19808"/>
                    <a:pt x="3198" y="19779"/>
                    <a:pt x="3131" y="19779"/>
                  </a:cubicBezTo>
                  <a:cubicBezTo>
                    <a:pt x="3148" y="19837"/>
                    <a:pt x="3198" y="19837"/>
                    <a:pt x="3164" y="19931"/>
                  </a:cubicBezTo>
                  <a:cubicBezTo>
                    <a:pt x="3114" y="19837"/>
                    <a:pt x="3042" y="19750"/>
                    <a:pt x="2987" y="19656"/>
                  </a:cubicBezTo>
                  <a:cubicBezTo>
                    <a:pt x="2987" y="19627"/>
                    <a:pt x="3008" y="19599"/>
                    <a:pt x="3008" y="19599"/>
                  </a:cubicBezTo>
                  <a:cubicBezTo>
                    <a:pt x="2970" y="19570"/>
                    <a:pt x="2936" y="19505"/>
                    <a:pt x="2919" y="19476"/>
                  </a:cubicBezTo>
                  <a:cubicBezTo>
                    <a:pt x="2881" y="19476"/>
                    <a:pt x="2848" y="19476"/>
                    <a:pt x="2814" y="19447"/>
                  </a:cubicBezTo>
                  <a:cubicBezTo>
                    <a:pt x="2797" y="19324"/>
                    <a:pt x="2776" y="19208"/>
                    <a:pt x="2708" y="19114"/>
                  </a:cubicBezTo>
                  <a:lnTo>
                    <a:pt x="2653" y="19114"/>
                  </a:lnTo>
                  <a:cubicBezTo>
                    <a:pt x="2586" y="19027"/>
                    <a:pt x="2480" y="19027"/>
                    <a:pt x="2514" y="18847"/>
                  </a:cubicBezTo>
                  <a:cubicBezTo>
                    <a:pt x="2459" y="18781"/>
                    <a:pt x="2408" y="18724"/>
                    <a:pt x="2353" y="18666"/>
                  </a:cubicBezTo>
                  <a:cubicBezTo>
                    <a:pt x="2353" y="18572"/>
                    <a:pt x="2353" y="18485"/>
                    <a:pt x="2303" y="18419"/>
                  </a:cubicBezTo>
                  <a:cubicBezTo>
                    <a:pt x="2286" y="18456"/>
                    <a:pt x="2286" y="18456"/>
                    <a:pt x="2269" y="18485"/>
                  </a:cubicBezTo>
                  <a:cubicBezTo>
                    <a:pt x="2214" y="18419"/>
                    <a:pt x="2180" y="18362"/>
                    <a:pt x="2142" y="18304"/>
                  </a:cubicBezTo>
                  <a:cubicBezTo>
                    <a:pt x="2142" y="18275"/>
                    <a:pt x="2142" y="18239"/>
                    <a:pt x="2163" y="18210"/>
                  </a:cubicBezTo>
                  <a:cubicBezTo>
                    <a:pt x="2108" y="18123"/>
                    <a:pt x="2075" y="18029"/>
                    <a:pt x="2003" y="18029"/>
                  </a:cubicBezTo>
                  <a:cubicBezTo>
                    <a:pt x="1986" y="18029"/>
                    <a:pt x="1969" y="17971"/>
                    <a:pt x="1952" y="17942"/>
                  </a:cubicBezTo>
                  <a:cubicBezTo>
                    <a:pt x="1931" y="17942"/>
                    <a:pt x="1914" y="17913"/>
                    <a:pt x="1914" y="17877"/>
                  </a:cubicBezTo>
                  <a:cubicBezTo>
                    <a:pt x="1897" y="17848"/>
                    <a:pt x="1863" y="17819"/>
                    <a:pt x="1863" y="17790"/>
                  </a:cubicBezTo>
                  <a:cubicBezTo>
                    <a:pt x="1825" y="17732"/>
                    <a:pt x="1808" y="17638"/>
                    <a:pt x="1775" y="17581"/>
                  </a:cubicBezTo>
                  <a:cubicBezTo>
                    <a:pt x="1775" y="17552"/>
                    <a:pt x="1758" y="17487"/>
                    <a:pt x="1758" y="17487"/>
                  </a:cubicBezTo>
                  <a:cubicBezTo>
                    <a:pt x="1792" y="17400"/>
                    <a:pt x="1741" y="17335"/>
                    <a:pt x="1720" y="17277"/>
                  </a:cubicBezTo>
                  <a:cubicBezTo>
                    <a:pt x="1703" y="17277"/>
                    <a:pt x="1686" y="17306"/>
                    <a:pt x="1669" y="17306"/>
                  </a:cubicBezTo>
                  <a:cubicBezTo>
                    <a:pt x="1652" y="17277"/>
                    <a:pt x="1652" y="17248"/>
                    <a:pt x="1635" y="17190"/>
                  </a:cubicBezTo>
                  <a:cubicBezTo>
                    <a:pt x="1652" y="17190"/>
                    <a:pt x="1669" y="17154"/>
                    <a:pt x="1686" y="17154"/>
                  </a:cubicBezTo>
                  <a:lnTo>
                    <a:pt x="1530" y="16886"/>
                  </a:lnTo>
                  <a:cubicBezTo>
                    <a:pt x="1475" y="16764"/>
                    <a:pt x="1441" y="16648"/>
                    <a:pt x="1386" y="16554"/>
                  </a:cubicBezTo>
                  <a:lnTo>
                    <a:pt x="1386" y="16431"/>
                  </a:lnTo>
                  <a:lnTo>
                    <a:pt x="1403" y="16402"/>
                  </a:lnTo>
                  <a:lnTo>
                    <a:pt x="1352" y="16402"/>
                  </a:lnTo>
                  <a:cubicBezTo>
                    <a:pt x="1335" y="16315"/>
                    <a:pt x="1297" y="16286"/>
                    <a:pt x="1297" y="16192"/>
                  </a:cubicBezTo>
                  <a:cubicBezTo>
                    <a:pt x="1297" y="16105"/>
                    <a:pt x="1263" y="16011"/>
                    <a:pt x="1229" y="15925"/>
                  </a:cubicBezTo>
                  <a:cubicBezTo>
                    <a:pt x="1191" y="15831"/>
                    <a:pt x="1158" y="15773"/>
                    <a:pt x="1141" y="15679"/>
                  </a:cubicBezTo>
                  <a:cubicBezTo>
                    <a:pt x="1107" y="15440"/>
                    <a:pt x="980" y="15231"/>
                    <a:pt x="980" y="14956"/>
                  </a:cubicBezTo>
                  <a:cubicBezTo>
                    <a:pt x="980" y="14927"/>
                    <a:pt x="963" y="14927"/>
                    <a:pt x="963" y="14898"/>
                  </a:cubicBezTo>
                  <a:cubicBezTo>
                    <a:pt x="913" y="14840"/>
                    <a:pt x="896" y="14746"/>
                    <a:pt x="913" y="14659"/>
                  </a:cubicBezTo>
                  <a:cubicBezTo>
                    <a:pt x="930" y="14623"/>
                    <a:pt x="930" y="14623"/>
                    <a:pt x="946" y="14623"/>
                  </a:cubicBezTo>
                  <a:cubicBezTo>
                    <a:pt x="930" y="14565"/>
                    <a:pt x="930" y="14536"/>
                    <a:pt x="913" y="14507"/>
                  </a:cubicBezTo>
                  <a:lnTo>
                    <a:pt x="858" y="14507"/>
                  </a:lnTo>
                  <a:cubicBezTo>
                    <a:pt x="858" y="14413"/>
                    <a:pt x="841" y="14327"/>
                    <a:pt x="824" y="14233"/>
                  </a:cubicBezTo>
                  <a:cubicBezTo>
                    <a:pt x="858" y="14262"/>
                    <a:pt x="858" y="14262"/>
                    <a:pt x="875" y="14262"/>
                  </a:cubicBezTo>
                  <a:cubicBezTo>
                    <a:pt x="875" y="14233"/>
                    <a:pt x="875" y="14204"/>
                    <a:pt x="858" y="14204"/>
                  </a:cubicBezTo>
                  <a:cubicBezTo>
                    <a:pt x="841" y="14175"/>
                    <a:pt x="807" y="14175"/>
                    <a:pt x="790" y="14175"/>
                  </a:cubicBezTo>
                  <a:cubicBezTo>
                    <a:pt x="769" y="14146"/>
                    <a:pt x="769" y="14117"/>
                    <a:pt x="752" y="14081"/>
                  </a:cubicBezTo>
                  <a:cubicBezTo>
                    <a:pt x="735" y="13994"/>
                    <a:pt x="718" y="13871"/>
                    <a:pt x="701" y="13755"/>
                  </a:cubicBezTo>
                  <a:cubicBezTo>
                    <a:pt x="735" y="13784"/>
                    <a:pt x="752" y="13784"/>
                    <a:pt x="790" y="13842"/>
                  </a:cubicBezTo>
                  <a:cubicBezTo>
                    <a:pt x="769" y="13755"/>
                    <a:pt x="769" y="13719"/>
                    <a:pt x="752" y="13661"/>
                  </a:cubicBezTo>
                  <a:cubicBezTo>
                    <a:pt x="718" y="13661"/>
                    <a:pt x="701" y="13632"/>
                    <a:pt x="685" y="13575"/>
                  </a:cubicBezTo>
                  <a:cubicBezTo>
                    <a:pt x="685" y="13510"/>
                    <a:pt x="663" y="13452"/>
                    <a:pt x="685" y="13394"/>
                  </a:cubicBezTo>
                  <a:cubicBezTo>
                    <a:pt x="701" y="13358"/>
                    <a:pt x="701" y="13329"/>
                    <a:pt x="718" y="13300"/>
                  </a:cubicBezTo>
                  <a:cubicBezTo>
                    <a:pt x="630" y="13213"/>
                    <a:pt x="613" y="13177"/>
                    <a:pt x="613" y="13061"/>
                  </a:cubicBezTo>
                  <a:cubicBezTo>
                    <a:pt x="613" y="12967"/>
                    <a:pt x="596" y="12880"/>
                    <a:pt x="579" y="12815"/>
                  </a:cubicBezTo>
                  <a:cubicBezTo>
                    <a:pt x="541" y="12700"/>
                    <a:pt x="541" y="12577"/>
                    <a:pt x="558" y="12454"/>
                  </a:cubicBezTo>
                  <a:lnTo>
                    <a:pt x="596" y="12519"/>
                  </a:lnTo>
                  <a:cubicBezTo>
                    <a:pt x="558" y="12454"/>
                    <a:pt x="630" y="12338"/>
                    <a:pt x="579" y="12244"/>
                  </a:cubicBezTo>
                  <a:cubicBezTo>
                    <a:pt x="558" y="12273"/>
                    <a:pt x="558" y="12309"/>
                    <a:pt x="541" y="12338"/>
                  </a:cubicBezTo>
                  <a:cubicBezTo>
                    <a:pt x="507" y="12273"/>
                    <a:pt x="507" y="12186"/>
                    <a:pt x="507" y="12128"/>
                  </a:cubicBezTo>
                  <a:cubicBezTo>
                    <a:pt x="524" y="12005"/>
                    <a:pt x="541" y="11882"/>
                    <a:pt x="507" y="11766"/>
                  </a:cubicBezTo>
                  <a:cubicBezTo>
                    <a:pt x="507" y="11730"/>
                    <a:pt x="490" y="11701"/>
                    <a:pt x="473" y="11672"/>
                  </a:cubicBezTo>
                  <a:cubicBezTo>
                    <a:pt x="490" y="11643"/>
                    <a:pt x="507" y="11615"/>
                    <a:pt x="507" y="11615"/>
                  </a:cubicBezTo>
                  <a:cubicBezTo>
                    <a:pt x="507" y="11405"/>
                    <a:pt x="490" y="11253"/>
                    <a:pt x="490" y="11101"/>
                  </a:cubicBezTo>
                  <a:cubicBezTo>
                    <a:pt x="507" y="10978"/>
                    <a:pt x="490" y="10862"/>
                    <a:pt x="473" y="10711"/>
                  </a:cubicBezTo>
                  <a:cubicBezTo>
                    <a:pt x="435" y="10588"/>
                    <a:pt x="452" y="10436"/>
                    <a:pt x="507" y="10349"/>
                  </a:cubicBezTo>
                  <a:cubicBezTo>
                    <a:pt x="452" y="10103"/>
                    <a:pt x="418" y="9894"/>
                    <a:pt x="524" y="9684"/>
                  </a:cubicBezTo>
                  <a:cubicBezTo>
                    <a:pt x="524" y="9655"/>
                    <a:pt x="507" y="9626"/>
                    <a:pt x="507" y="9597"/>
                  </a:cubicBezTo>
                  <a:cubicBezTo>
                    <a:pt x="507" y="9626"/>
                    <a:pt x="490" y="9626"/>
                    <a:pt x="490" y="9655"/>
                  </a:cubicBezTo>
                  <a:cubicBezTo>
                    <a:pt x="473" y="9380"/>
                    <a:pt x="490" y="8903"/>
                    <a:pt x="524" y="8809"/>
                  </a:cubicBezTo>
                  <a:lnTo>
                    <a:pt x="558" y="8809"/>
                  </a:lnTo>
                  <a:cubicBezTo>
                    <a:pt x="596" y="8628"/>
                    <a:pt x="596" y="8628"/>
                    <a:pt x="541" y="8570"/>
                  </a:cubicBezTo>
                  <a:cubicBezTo>
                    <a:pt x="541" y="8447"/>
                    <a:pt x="558" y="8332"/>
                    <a:pt x="558" y="8209"/>
                  </a:cubicBezTo>
                  <a:cubicBezTo>
                    <a:pt x="579" y="8151"/>
                    <a:pt x="596" y="8057"/>
                    <a:pt x="596" y="7970"/>
                  </a:cubicBezTo>
                  <a:cubicBezTo>
                    <a:pt x="596" y="7789"/>
                    <a:pt x="613" y="7637"/>
                    <a:pt x="663" y="7543"/>
                  </a:cubicBezTo>
                  <a:cubicBezTo>
                    <a:pt x="685" y="7428"/>
                    <a:pt x="685" y="7305"/>
                    <a:pt x="701" y="7247"/>
                  </a:cubicBezTo>
                  <a:cubicBezTo>
                    <a:pt x="735" y="7124"/>
                    <a:pt x="752" y="7001"/>
                    <a:pt x="735" y="6849"/>
                  </a:cubicBezTo>
                  <a:cubicBezTo>
                    <a:pt x="735" y="6820"/>
                    <a:pt x="735" y="6791"/>
                    <a:pt x="752" y="6763"/>
                  </a:cubicBezTo>
                  <a:cubicBezTo>
                    <a:pt x="807" y="6611"/>
                    <a:pt x="875" y="6459"/>
                    <a:pt x="896" y="6249"/>
                  </a:cubicBezTo>
                  <a:cubicBezTo>
                    <a:pt x="896" y="6126"/>
                    <a:pt x="930" y="6010"/>
                    <a:pt x="946" y="5858"/>
                  </a:cubicBezTo>
                  <a:cubicBezTo>
                    <a:pt x="963" y="5735"/>
                    <a:pt x="980" y="5620"/>
                    <a:pt x="1086" y="5620"/>
                  </a:cubicBezTo>
                  <a:cubicBezTo>
                    <a:pt x="1069" y="5583"/>
                    <a:pt x="1069" y="5554"/>
                    <a:pt x="1052" y="5526"/>
                  </a:cubicBezTo>
                  <a:cubicBezTo>
                    <a:pt x="1175" y="5164"/>
                    <a:pt x="1246" y="4773"/>
                    <a:pt x="1403" y="4470"/>
                  </a:cubicBezTo>
                  <a:cubicBezTo>
                    <a:pt x="1424" y="4231"/>
                    <a:pt x="1547" y="4079"/>
                    <a:pt x="1614" y="3870"/>
                  </a:cubicBezTo>
                  <a:cubicBezTo>
                    <a:pt x="1669" y="3660"/>
                    <a:pt x="1775" y="3479"/>
                    <a:pt x="1897" y="3356"/>
                  </a:cubicBezTo>
                  <a:cubicBezTo>
                    <a:pt x="1914" y="3233"/>
                    <a:pt x="1952" y="3147"/>
                    <a:pt x="2003" y="3053"/>
                  </a:cubicBezTo>
                  <a:cubicBezTo>
                    <a:pt x="2075" y="2937"/>
                    <a:pt x="2142" y="2814"/>
                    <a:pt x="2214" y="2662"/>
                  </a:cubicBezTo>
                  <a:cubicBezTo>
                    <a:pt x="2248" y="2546"/>
                    <a:pt x="2303" y="2452"/>
                    <a:pt x="2375" y="2394"/>
                  </a:cubicBezTo>
                  <a:cubicBezTo>
                    <a:pt x="2408" y="2329"/>
                    <a:pt x="2442" y="2272"/>
                    <a:pt x="2459" y="2214"/>
                  </a:cubicBezTo>
                  <a:cubicBezTo>
                    <a:pt x="2497" y="2185"/>
                    <a:pt x="2514" y="2120"/>
                    <a:pt x="2531" y="2091"/>
                  </a:cubicBezTo>
                  <a:cubicBezTo>
                    <a:pt x="2565" y="2033"/>
                    <a:pt x="2603" y="1968"/>
                    <a:pt x="2636" y="1939"/>
                  </a:cubicBezTo>
                  <a:cubicBezTo>
                    <a:pt x="2653" y="1910"/>
                    <a:pt x="2670" y="1881"/>
                    <a:pt x="2670" y="1852"/>
                  </a:cubicBezTo>
                  <a:cubicBezTo>
                    <a:pt x="2742" y="1787"/>
                    <a:pt x="2814" y="1758"/>
                    <a:pt x="2865" y="1671"/>
                  </a:cubicBezTo>
                  <a:cubicBezTo>
                    <a:pt x="2953" y="1462"/>
                    <a:pt x="3093" y="1339"/>
                    <a:pt x="3219" y="1216"/>
                  </a:cubicBezTo>
                  <a:cubicBezTo>
                    <a:pt x="3236" y="1187"/>
                    <a:pt x="3253" y="1129"/>
                    <a:pt x="3287" y="1129"/>
                  </a:cubicBezTo>
                  <a:cubicBezTo>
                    <a:pt x="3409" y="1100"/>
                    <a:pt x="3515" y="977"/>
                    <a:pt x="3621" y="854"/>
                  </a:cubicBezTo>
                  <a:cubicBezTo>
                    <a:pt x="3642" y="854"/>
                    <a:pt x="3659" y="825"/>
                    <a:pt x="3676" y="825"/>
                  </a:cubicBezTo>
                  <a:cubicBezTo>
                    <a:pt x="3781" y="796"/>
                    <a:pt x="3870" y="796"/>
                    <a:pt x="3959" y="702"/>
                  </a:cubicBezTo>
                  <a:cubicBezTo>
                    <a:pt x="4043" y="674"/>
                    <a:pt x="4115" y="674"/>
                    <a:pt x="4187" y="674"/>
                  </a:cubicBezTo>
                  <a:lnTo>
                    <a:pt x="4254" y="674"/>
                  </a:lnTo>
                  <a:cubicBezTo>
                    <a:pt x="4381" y="645"/>
                    <a:pt x="4503" y="645"/>
                    <a:pt x="4626" y="645"/>
                  </a:cubicBezTo>
                  <a:cubicBezTo>
                    <a:pt x="4715" y="645"/>
                    <a:pt x="4782" y="674"/>
                    <a:pt x="4871" y="674"/>
                  </a:cubicBezTo>
                  <a:cubicBezTo>
                    <a:pt x="4895" y="664"/>
                    <a:pt x="4917" y="661"/>
                    <a:pt x="4937" y="661"/>
                  </a:cubicBezTo>
                  <a:cubicBezTo>
                    <a:pt x="4979" y="661"/>
                    <a:pt x="5018" y="674"/>
                    <a:pt x="5066" y="674"/>
                  </a:cubicBezTo>
                  <a:cubicBezTo>
                    <a:pt x="5205" y="739"/>
                    <a:pt x="5332" y="825"/>
                    <a:pt x="5471" y="854"/>
                  </a:cubicBezTo>
                  <a:cubicBezTo>
                    <a:pt x="5543" y="854"/>
                    <a:pt x="5594" y="919"/>
                    <a:pt x="5665" y="977"/>
                  </a:cubicBezTo>
                  <a:cubicBezTo>
                    <a:pt x="5699" y="1006"/>
                    <a:pt x="5733" y="1035"/>
                    <a:pt x="5788" y="1064"/>
                  </a:cubicBezTo>
                  <a:cubicBezTo>
                    <a:pt x="5822" y="1100"/>
                    <a:pt x="5877" y="1129"/>
                    <a:pt x="5927" y="1158"/>
                  </a:cubicBezTo>
                  <a:cubicBezTo>
                    <a:pt x="6033" y="1245"/>
                    <a:pt x="6139" y="1368"/>
                    <a:pt x="6244" y="1491"/>
                  </a:cubicBezTo>
                  <a:cubicBezTo>
                    <a:pt x="6282" y="1520"/>
                    <a:pt x="6316" y="1577"/>
                    <a:pt x="6350" y="1606"/>
                  </a:cubicBezTo>
                  <a:cubicBezTo>
                    <a:pt x="6472" y="1729"/>
                    <a:pt x="6578" y="1881"/>
                    <a:pt x="6667" y="2033"/>
                  </a:cubicBezTo>
                  <a:cubicBezTo>
                    <a:pt x="6683" y="2062"/>
                    <a:pt x="6705" y="2091"/>
                    <a:pt x="6721" y="2091"/>
                  </a:cubicBezTo>
                  <a:cubicBezTo>
                    <a:pt x="6772" y="2149"/>
                    <a:pt x="6827" y="2214"/>
                    <a:pt x="6861" y="2272"/>
                  </a:cubicBezTo>
                  <a:cubicBezTo>
                    <a:pt x="6966" y="2452"/>
                    <a:pt x="7055" y="2633"/>
                    <a:pt x="7161" y="2814"/>
                  </a:cubicBezTo>
                  <a:cubicBezTo>
                    <a:pt x="7250" y="2966"/>
                    <a:pt x="7317" y="3089"/>
                    <a:pt x="7372" y="3269"/>
                  </a:cubicBezTo>
                  <a:cubicBezTo>
                    <a:pt x="7389" y="3327"/>
                    <a:pt x="7406" y="3385"/>
                    <a:pt x="7444" y="3450"/>
                  </a:cubicBezTo>
                  <a:cubicBezTo>
                    <a:pt x="7444" y="3414"/>
                    <a:pt x="7461" y="3385"/>
                    <a:pt x="7461" y="3385"/>
                  </a:cubicBezTo>
                  <a:cubicBezTo>
                    <a:pt x="7406" y="3233"/>
                    <a:pt x="7355" y="3089"/>
                    <a:pt x="7317" y="2908"/>
                  </a:cubicBezTo>
                  <a:lnTo>
                    <a:pt x="7300" y="2908"/>
                  </a:lnTo>
                  <a:cubicBezTo>
                    <a:pt x="7233" y="2756"/>
                    <a:pt x="7161" y="2604"/>
                    <a:pt x="7089" y="2452"/>
                  </a:cubicBezTo>
                  <a:cubicBezTo>
                    <a:pt x="7021" y="2300"/>
                    <a:pt x="6933" y="2149"/>
                    <a:pt x="6844" y="2004"/>
                  </a:cubicBezTo>
                  <a:cubicBezTo>
                    <a:pt x="6772" y="1910"/>
                    <a:pt x="6705" y="1852"/>
                    <a:pt x="6650" y="1729"/>
                  </a:cubicBezTo>
                  <a:lnTo>
                    <a:pt x="6578" y="1606"/>
                  </a:lnTo>
                  <a:cubicBezTo>
                    <a:pt x="6544" y="1548"/>
                    <a:pt x="6510" y="1491"/>
                    <a:pt x="6472" y="1462"/>
                  </a:cubicBezTo>
                  <a:cubicBezTo>
                    <a:pt x="6405" y="1397"/>
                    <a:pt x="6350" y="1368"/>
                    <a:pt x="6282" y="1310"/>
                  </a:cubicBezTo>
                  <a:cubicBezTo>
                    <a:pt x="6177" y="1187"/>
                    <a:pt x="6071" y="1064"/>
                    <a:pt x="5965" y="977"/>
                  </a:cubicBezTo>
                  <a:cubicBezTo>
                    <a:pt x="5860" y="854"/>
                    <a:pt x="5733" y="796"/>
                    <a:pt x="5611" y="702"/>
                  </a:cubicBezTo>
                  <a:cubicBezTo>
                    <a:pt x="5543" y="616"/>
                    <a:pt x="5471" y="587"/>
                    <a:pt x="5382" y="587"/>
                  </a:cubicBezTo>
                  <a:cubicBezTo>
                    <a:pt x="5294" y="587"/>
                    <a:pt x="5205" y="558"/>
                    <a:pt x="5137" y="522"/>
                  </a:cubicBezTo>
                  <a:cubicBezTo>
                    <a:pt x="5015" y="406"/>
                    <a:pt x="4871" y="406"/>
                    <a:pt x="4748" y="406"/>
                  </a:cubicBezTo>
                  <a:cubicBezTo>
                    <a:pt x="4643" y="406"/>
                    <a:pt x="4537" y="377"/>
                    <a:pt x="4432" y="377"/>
                  </a:cubicBezTo>
                  <a:lnTo>
                    <a:pt x="4432" y="341"/>
                  </a:lnTo>
                  <a:cubicBezTo>
                    <a:pt x="4465" y="312"/>
                    <a:pt x="4487" y="312"/>
                    <a:pt x="4520" y="312"/>
                  </a:cubicBezTo>
                  <a:cubicBezTo>
                    <a:pt x="4643" y="312"/>
                    <a:pt x="4765" y="312"/>
                    <a:pt x="4909" y="341"/>
                  </a:cubicBezTo>
                  <a:cubicBezTo>
                    <a:pt x="4977" y="341"/>
                    <a:pt x="5066" y="377"/>
                    <a:pt x="5154" y="406"/>
                  </a:cubicBezTo>
                  <a:cubicBezTo>
                    <a:pt x="5243" y="435"/>
                    <a:pt x="5332" y="493"/>
                    <a:pt x="5437" y="522"/>
                  </a:cubicBezTo>
                  <a:cubicBezTo>
                    <a:pt x="5560" y="522"/>
                    <a:pt x="5665" y="587"/>
                    <a:pt x="5771" y="702"/>
                  </a:cubicBezTo>
                  <a:cubicBezTo>
                    <a:pt x="5788" y="739"/>
                    <a:pt x="5822" y="739"/>
                    <a:pt x="5860" y="768"/>
                  </a:cubicBezTo>
                  <a:cubicBezTo>
                    <a:pt x="5965" y="825"/>
                    <a:pt x="6071" y="883"/>
                    <a:pt x="6155" y="1006"/>
                  </a:cubicBezTo>
                  <a:cubicBezTo>
                    <a:pt x="6177" y="1064"/>
                    <a:pt x="6210" y="1100"/>
                    <a:pt x="6244" y="1129"/>
                  </a:cubicBezTo>
                  <a:cubicBezTo>
                    <a:pt x="6350" y="1187"/>
                    <a:pt x="6455" y="1339"/>
                    <a:pt x="6544" y="1462"/>
                  </a:cubicBezTo>
                  <a:cubicBezTo>
                    <a:pt x="6650" y="1577"/>
                    <a:pt x="6738" y="1700"/>
                    <a:pt x="6827" y="1823"/>
                  </a:cubicBezTo>
                  <a:cubicBezTo>
                    <a:pt x="6895" y="1939"/>
                    <a:pt x="6983" y="2062"/>
                    <a:pt x="7055" y="2185"/>
                  </a:cubicBezTo>
                  <a:cubicBezTo>
                    <a:pt x="7178" y="2366"/>
                    <a:pt x="7283" y="2575"/>
                    <a:pt x="7389" y="2785"/>
                  </a:cubicBezTo>
                  <a:cubicBezTo>
                    <a:pt x="7406" y="2814"/>
                    <a:pt x="7423" y="2843"/>
                    <a:pt x="7444" y="2872"/>
                  </a:cubicBezTo>
                  <a:cubicBezTo>
                    <a:pt x="7478" y="2966"/>
                    <a:pt x="7495" y="3053"/>
                    <a:pt x="7528" y="3147"/>
                  </a:cubicBezTo>
                  <a:cubicBezTo>
                    <a:pt x="7600" y="3327"/>
                    <a:pt x="7706" y="3747"/>
                    <a:pt x="7740" y="3956"/>
                  </a:cubicBezTo>
                  <a:cubicBezTo>
                    <a:pt x="7740" y="3993"/>
                    <a:pt x="7761" y="4021"/>
                    <a:pt x="7778" y="4079"/>
                  </a:cubicBezTo>
                  <a:lnTo>
                    <a:pt x="7778" y="3956"/>
                  </a:lnTo>
                  <a:cubicBezTo>
                    <a:pt x="7761" y="3776"/>
                    <a:pt x="7740" y="3595"/>
                    <a:pt x="7689" y="3414"/>
                  </a:cubicBezTo>
                  <a:cubicBezTo>
                    <a:pt x="7655" y="3204"/>
                    <a:pt x="7583" y="3024"/>
                    <a:pt x="7511" y="2843"/>
                  </a:cubicBezTo>
                  <a:cubicBezTo>
                    <a:pt x="7495" y="2785"/>
                    <a:pt x="7461" y="2756"/>
                    <a:pt x="7444" y="2691"/>
                  </a:cubicBezTo>
                  <a:cubicBezTo>
                    <a:pt x="7372" y="2510"/>
                    <a:pt x="7317" y="2329"/>
                    <a:pt x="7233" y="2185"/>
                  </a:cubicBezTo>
                  <a:lnTo>
                    <a:pt x="7055" y="1881"/>
                  </a:lnTo>
                  <a:cubicBezTo>
                    <a:pt x="6966" y="1729"/>
                    <a:pt x="6861" y="1606"/>
                    <a:pt x="6772" y="1462"/>
                  </a:cubicBezTo>
                  <a:lnTo>
                    <a:pt x="6705" y="1339"/>
                  </a:lnTo>
                  <a:cubicBezTo>
                    <a:pt x="6510" y="1129"/>
                    <a:pt x="6350" y="919"/>
                    <a:pt x="6139" y="768"/>
                  </a:cubicBezTo>
                  <a:cubicBezTo>
                    <a:pt x="6139" y="739"/>
                    <a:pt x="6122" y="739"/>
                    <a:pt x="6122" y="739"/>
                  </a:cubicBezTo>
                  <a:cubicBezTo>
                    <a:pt x="5999" y="558"/>
                    <a:pt x="5860" y="464"/>
                    <a:pt x="5716" y="377"/>
                  </a:cubicBezTo>
                  <a:cubicBezTo>
                    <a:pt x="5610" y="295"/>
                    <a:pt x="5504" y="220"/>
                    <a:pt x="5398" y="220"/>
                  </a:cubicBezTo>
                  <a:cubicBezTo>
                    <a:pt x="5381" y="220"/>
                    <a:pt x="5365" y="221"/>
                    <a:pt x="5349" y="225"/>
                  </a:cubicBezTo>
                  <a:lnTo>
                    <a:pt x="5311" y="225"/>
                  </a:lnTo>
                  <a:cubicBezTo>
                    <a:pt x="5226" y="131"/>
                    <a:pt x="5137" y="131"/>
                    <a:pt x="5032" y="102"/>
                  </a:cubicBezTo>
                  <a:cubicBezTo>
                    <a:pt x="4888" y="44"/>
                    <a:pt x="4748" y="15"/>
                    <a:pt x="4609" y="15"/>
                  </a:cubicBezTo>
                  <a:lnTo>
                    <a:pt x="4309" y="15"/>
                  </a:lnTo>
                  <a:cubicBezTo>
                    <a:pt x="4283" y="5"/>
                    <a:pt x="4258" y="0"/>
                    <a:pt x="42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27" name="Google Shape;1023;p7"/>
            <p:cNvSpPr/>
            <p:nvPr/>
          </p:nvSpPr>
          <p:spPr>
            <a:xfrm rot="10800000">
              <a:off x="22734" y="77078"/>
              <a:ext cx="1288375" cy="668055"/>
            </a:xfrm>
            <a:custGeom>
              <a:avLst/>
              <a:gdLst/>
              <a:ahLst/>
              <a:cxnLst>
                <a:cxn ang="0">
                  <a:pos x="wd2" y="hd2"/>
                </a:cxn>
                <a:cxn ang="5400000">
                  <a:pos x="wd2" y="hd2"/>
                </a:cxn>
                <a:cxn ang="10800000">
                  <a:pos x="wd2" y="hd2"/>
                </a:cxn>
                <a:cxn ang="16200000">
                  <a:pos x="wd2" y="hd2"/>
                </a:cxn>
              </a:cxnLst>
              <a:rect l="0" t="0" r="r" b="b"/>
              <a:pathLst>
                <a:path w="21590" h="21600" extrusionOk="0">
                  <a:moveTo>
                    <a:pt x="8794" y="9085"/>
                  </a:moveTo>
                  <a:cubicBezTo>
                    <a:pt x="8722" y="9269"/>
                    <a:pt x="8663" y="9452"/>
                    <a:pt x="8608" y="9636"/>
                  </a:cubicBezTo>
                  <a:cubicBezTo>
                    <a:pt x="8590" y="9706"/>
                    <a:pt x="8568" y="9741"/>
                    <a:pt x="8531" y="9820"/>
                  </a:cubicBezTo>
                  <a:cubicBezTo>
                    <a:pt x="8477" y="10039"/>
                    <a:pt x="8418" y="10222"/>
                    <a:pt x="8364" y="10397"/>
                  </a:cubicBezTo>
                  <a:cubicBezTo>
                    <a:pt x="8341" y="10476"/>
                    <a:pt x="8341" y="10511"/>
                    <a:pt x="8323" y="10546"/>
                  </a:cubicBezTo>
                  <a:cubicBezTo>
                    <a:pt x="8323" y="10616"/>
                    <a:pt x="8323" y="10660"/>
                    <a:pt x="8305" y="10695"/>
                  </a:cubicBezTo>
                  <a:cubicBezTo>
                    <a:pt x="8227" y="10835"/>
                    <a:pt x="8191" y="10984"/>
                    <a:pt x="8155" y="11133"/>
                  </a:cubicBezTo>
                  <a:cubicBezTo>
                    <a:pt x="8114" y="11273"/>
                    <a:pt x="8060" y="11421"/>
                    <a:pt x="8023" y="11570"/>
                  </a:cubicBezTo>
                  <a:cubicBezTo>
                    <a:pt x="7983" y="11675"/>
                    <a:pt x="7964" y="11824"/>
                    <a:pt x="7928" y="11973"/>
                  </a:cubicBezTo>
                  <a:cubicBezTo>
                    <a:pt x="7887" y="12113"/>
                    <a:pt x="7851" y="12261"/>
                    <a:pt x="7814" y="12445"/>
                  </a:cubicBezTo>
                  <a:cubicBezTo>
                    <a:pt x="7796" y="12366"/>
                    <a:pt x="7774" y="12366"/>
                    <a:pt x="7796" y="12331"/>
                  </a:cubicBezTo>
                  <a:cubicBezTo>
                    <a:pt x="7814" y="12191"/>
                    <a:pt x="7851" y="12043"/>
                    <a:pt x="7887" y="11894"/>
                  </a:cubicBezTo>
                  <a:cubicBezTo>
                    <a:pt x="7928" y="11710"/>
                    <a:pt x="7964" y="11570"/>
                    <a:pt x="8001" y="11421"/>
                  </a:cubicBezTo>
                  <a:cubicBezTo>
                    <a:pt x="8041" y="11273"/>
                    <a:pt x="8078" y="11133"/>
                    <a:pt x="8114" y="11019"/>
                  </a:cubicBezTo>
                  <a:cubicBezTo>
                    <a:pt x="8191" y="10765"/>
                    <a:pt x="8286" y="10511"/>
                    <a:pt x="8323" y="10257"/>
                  </a:cubicBezTo>
                  <a:cubicBezTo>
                    <a:pt x="8364" y="10074"/>
                    <a:pt x="8418" y="9890"/>
                    <a:pt x="8495" y="9741"/>
                  </a:cubicBezTo>
                  <a:cubicBezTo>
                    <a:pt x="8568" y="9636"/>
                    <a:pt x="8627" y="9417"/>
                    <a:pt x="8663" y="9269"/>
                  </a:cubicBezTo>
                  <a:cubicBezTo>
                    <a:pt x="8704" y="9199"/>
                    <a:pt x="8722" y="9085"/>
                    <a:pt x="8794" y="9085"/>
                  </a:cubicBezTo>
                  <a:close/>
                  <a:moveTo>
                    <a:pt x="575" y="6608"/>
                  </a:moveTo>
                  <a:cubicBezTo>
                    <a:pt x="557" y="6643"/>
                    <a:pt x="557" y="6722"/>
                    <a:pt x="557" y="6757"/>
                  </a:cubicBezTo>
                  <a:cubicBezTo>
                    <a:pt x="516" y="7081"/>
                    <a:pt x="480" y="7413"/>
                    <a:pt x="462" y="7737"/>
                  </a:cubicBezTo>
                  <a:cubicBezTo>
                    <a:pt x="444" y="7851"/>
                    <a:pt x="426" y="7921"/>
                    <a:pt x="403" y="8035"/>
                  </a:cubicBezTo>
                  <a:cubicBezTo>
                    <a:pt x="367" y="8253"/>
                    <a:pt x="367" y="8472"/>
                    <a:pt x="367" y="8691"/>
                  </a:cubicBezTo>
                  <a:cubicBezTo>
                    <a:pt x="349" y="8831"/>
                    <a:pt x="349" y="9015"/>
                    <a:pt x="349" y="9199"/>
                  </a:cubicBezTo>
                  <a:cubicBezTo>
                    <a:pt x="330" y="9522"/>
                    <a:pt x="312" y="9890"/>
                    <a:pt x="312" y="10257"/>
                  </a:cubicBezTo>
                  <a:cubicBezTo>
                    <a:pt x="290" y="10616"/>
                    <a:pt x="312" y="10949"/>
                    <a:pt x="330" y="11316"/>
                  </a:cubicBezTo>
                  <a:lnTo>
                    <a:pt x="330" y="11675"/>
                  </a:lnTo>
                  <a:cubicBezTo>
                    <a:pt x="312" y="11824"/>
                    <a:pt x="330" y="11973"/>
                    <a:pt x="349" y="12148"/>
                  </a:cubicBezTo>
                  <a:cubicBezTo>
                    <a:pt x="349" y="12226"/>
                    <a:pt x="349" y="12331"/>
                    <a:pt x="367" y="12410"/>
                  </a:cubicBezTo>
                  <a:cubicBezTo>
                    <a:pt x="367" y="12550"/>
                    <a:pt x="385" y="12699"/>
                    <a:pt x="403" y="12848"/>
                  </a:cubicBezTo>
                  <a:cubicBezTo>
                    <a:pt x="426" y="12988"/>
                    <a:pt x="462" y="13172"/>
                    <a:pt x="480" y="13321"/>
                  </a:cubicBezTo>
                  <a:cubicBezTo>
                    <a:pt x="498" y="13575"/>
                    <a:pt x="516" y="13828"/>
                    <a:pt x="557" y="14047"/>
                  </a:cubicBezTo>
                  <a:cubicBezTo>
                    <a:pt x="557" y="14161"/>
                    <a:pt x="594" y="14231"/>
                    <a:pt x="612" y="14301"/>
                  </a:cubicBezTo>
                  <a:cubicBezTo>
                    <a:pt x="653" y="14634"/>
                    <a:pt x="707" y="14922"/>
                    <a:pt x="784" y="15255"/>
                  </a:cubicBezTo>
                  <a:cubicBezTo>
                    <a:pt x="802" y="15360"/>
                    <a:pt x="838" y="15474"/>
                    <a:pt x="838" y="15579"/>
                  </a:cubicBezTo>
                  <a:cubicBezTo>
                    <a:pt x="879" y="15797"/>
                    <a:pt x="952" y="15981"/>
                    <a:pt x="993" y="16165"/>
                  </a:cubicBezTo>
                  <a:cubicBezTo>
                    <a:pt x="1011" y="16235"/>
                    <a:pt x="1047" y="16305"/>
                    <a:pt x="1011" y="16419"/>
                  </a:cubicBezTo>
                  <a:cubicBezTo>
                    <a:pt x="1011" y="16384"/>
                    <a:pt x="993" y="16384"/>
                    <a:pt x="993" y="16349"/>
                  </a:cubicBezTo>
                  <a:cubicBezTo>
                    <a:pt x="897" y="16016"/>
                    <a:pt x="802" y="15649"/>
                    <a:pt x="725" y="15325"/>
                  </a:cubicBezTo>
                  <a:cubicBezTo>
                    <a:pt x="707" y="15211"/>
                    <a:pt x="689" y="15071"/>
                    <a:pt x="671" y="14957"/>
                  </a:cubicBezTo>
                  <a:cubicBezTo>
                    <a:pt x="653" y="14817"/>
                    <a:pt x="612" y="14669"/>
                    <a:pt x="575" y="14520"/>
                  </a:cubicBezTo>
                  <a:cubicBezTo>
                    <a:pt x="498" y="14196"/>
                    <a:pt x="462" y="13793"/>
                    <a:pt x="426" y="13426"/>
                  </a:cubicBezTo>
                  <a:cubicBezTo>
                    <a:pt x="426" y="13321"/>
                    <a:pt x="385" y="13207"/>
                    <a:pt x="385" y="13102"/>
                  </a:cubicBezTo>
                  <a:cubicBezTo>
                    <a:pt x="367" y="12918"/>
                    <a:pt x="349" y="12734"/>
                    <a:pt x="330" y="12550"/>
                  </a:cubicBezTo>
                  <a:cubicBezTo>
                    <a:pt x="330" y="12410"/>
                    <a:pt x="312" y="12226"/>
                    <a:pt x="290" y="12043"/>
                  </a:cubicBezTo>
                  <a:lnTo>
                    <a:pt x="290" y="11456"/>
                  </a:lnTo>
                  <a:cubicBezTo>
                    <a:pt x="272" y="11273"/>
                    <a:pt x="272" y="11098"/>
                    <a:pt x="253" y="10914"/>
                  </a:cubicBezTo>
                  <a:lnTo>
                    <a:pt x="253" y="10765"/>
                  </a:lnTo>
                  <a:cubicBezTo>
                    <a:pt x="272" y="10441"/>
                    <a:pt x="253" y="10144"/>
                    <a:pt x="253" y="9820"/>
                  </a:cubicBezTo>
                  <a:cubicBezTo>
                    <a:pt x="253" y="9566"/>
                    <a:pt x="272" y="9304"/>
                    <a:pt x="272" y="9050"/>
                  </a:cubicBezTo>
                  <a:cubicBezTo>
                    <a:pt x="290" y="8910"/>
                    <a:pt x="312" y="8796"/>
                    <a:pt x="330" y="8691"/>
                  </a:cubicBezTo>
                  <a:lnTo>
                    <a:pt x="330" y="8507"/>
                  </a:lnTo>
                  <a:cubicBezTo>
                    <a:pt x="330" y="8210"/>
                    <a:pt x="367" y="7921"/>
                    <a:pt x="403" y="7632"/>
                  </a:cubicBezTo>
                  <a:cubicBezTo>
                    <a:pt x="426" y="7335"/>
                    <a:pt x="480" y="7046"/>
                    <a:pt x="516" y="6722"/>
                  </a:cubicBezTo>
                  <a:cubicBezTo>
                    <a:pt x="539" y="6678"/>
                    <a:pt x="539" y="6643"/>
                    <a:pt x="557" y="6608"/>
                  </a:cubicBezTo>
                  <a:close/>
                  <a:moveTo>
                    <a:pt x="7719" y="12585"/>
                  </a:moveTo>
                  <a:cubicBezTo>
                    <a:pt x="7719" y="12804"/>
                    <a:pt x="7606" y="12953"/>
                    <a:pt x="7642" y="13137"/>
                  </a:cubicBezTo>
                  <a:cubicBezTo>
                    <a:pt x="7606" y="13391"/>
                    <a:pt x="7547" y="13575"/>
                    <a:pt x="7511" y="13758"/>
                  </a:cubicBezTo>
                  <a:cubicBezTo>
                    <a:pt x="7456" y="13977"/>
                    <a:pt x="7433" y="14196"/>
                    <a:pt x="7397" y="14380"/>
                  </a:cubicBezTo>
                  <a:cubicBezTo>
                    <a:pt x="7397" y="14450"/>
                    <a:pt x="7379" y="14520"/>
                    <a:pt x="7361" y="14555"/>
                  </a:cubicBezTo>
                  <a:cubicBezTo>
                    <a:pt x="7284" y="14669"/>
                    <a:pt x="7284" y="14852"/>
                    <a:pt x="7247" y="14992"/>
                  </a:cubicBezTo>
                  <a:cubicBezTo>
                    <a:pt x="7207" y="15290"/>
                    <a:pt x="7170" y="15544"/>
                    <a:pt x="7116" y="15832"/>
                  </a:cubicBezTo>
                  <a:cubicBezTo>
                    <a:pt x="7093" y="15911"/>
                    <a:pt x="7093" y="15981"/>
                    <a:pt x="7075" y="16051"/>
                  </a:cubicBezTo>
                  <a:cubicBezTo>
                    <a:pt x="7039" y="16270"/>
                    <a:pt x="7021" y="16454"/>
                    <a:pt x="6925" y="16568"/>
                  </a:cubicBezTo>
                  <a:cubicBezTo>
                    <a:pt x="6980" y="16349"/>
                    <a:pt x="6962" y="16086"/>
                    <a:pt x="7039" y="15867"/>
                  </a:cubicBezTo>
                  <a:cubicBezTo>
                    <a:pt x="7116" y="15692"/>
                    <a:pt x="7152" y="15430"/>
                    <a:pt x="7170" y="15141"/>
                  </a:cubicBezTo>
                  <a:lnTo>
                    <a:pt x="7170" y="15071"/>
                  </a:lnTo>
                  <a:cubicBezTo>
                    <a:pt x="7229" y="14817"/>
                    <a:pt x="7284" y="14555"/>
                    <a:pt x="7343" y="14301"/>
                  </a:cubicBezTo>
                  <a:cubicBezTo>
                    <a:pt x="7379" y="14161"/>
                    <a:pt x="7397" y="13977"/>
                    <a:pt x="7433" y="13828"/>
                  </a:cubicBezTo>
                  <a:cubicBezTo>
                    <a:pt x="7511" y="13505"/>
                    <a:pt x="7569" y="13137"/>
                    <a:pt x="7642" y="12804"/>
                  </a:cubicBezTo>
                  <a:cubicBezTo>
                    <a:pt x="7660" y="12734"/>
                    <a:pt x="7683" y="12664"/>
                    <a:pt x="7719" y="12585"/>
                  </a:cubicBezTo>
                  <a:close/>
                  <a:moveTo>
                    <a:pt x="1065" y="16568"/>
                  </a:moveTo>
                  <a:cubicBezTo>
                    <a:pt x="1083" y="16603"/>
                    <a:pt x="1106" y="16603"/>
                    <a:pt x="1124" y="16638"/>
                  </a:cubicBezTo>
                  <a:cubicBezTo>
                    <a:pt x="1197" y="16891"/>
                    <a:pt x="1292" y="17180"/>
                    <a:pt x="1369" y="17478"/>
                  </a:cubicBezTo>
                  <a:cubicBezTo>
                    <a:pt x="1446" y="17696"/>
                    <a:pt x="1519" y="17880"/>
                    <a:pt x="1596" y="18099"/>
                  </a:cubicBezTo>
                  <a:cubicBezTo>
                    <a:pt x="1632" y="18169"/>
                    <a:pt x="1691" y="18274"/>
                    <a:pt x="1709" y="18388"/>
                  </a:cubicBezTo>
                  <a:cubicBezTo>
                    <a:pt x="1727" y="18388"/>
                    <a:pt x="1709" y="18423"/>
                    <a:pt x="1709" y="18458"/>
                  </a:cubicBezTo>
                  <a:cubicBezTo>
                    <a:pt x="1691" y="18423"/>
                    <a:pt x="1673" y="18423"/>
                    <a:pt x="1650" y="18423"/>
                  </a:cubicBezTo>
                  <a:cubicBezTo>
                    <a:pt x="1578" y="18274"/>
                    <a:pt x="1519" y="18099"/>
                    <a:pt x="1464" y="17950"/>
                  </a:cubicBezTo>
                  <a:cubicBezTo>
                    <a:pt x="1424" y="17836"/>
                    <a:pt x="1405" y="17696"/>
                    <a:pt x="1369" y="17583"/>
                  </a:cubicBezTo>
                  <a:cubicBezTo>
                    <a:pt x="1333" y="17478"/>
                    <a:pt x="1274" y="17329"/>
                    <a:pt x="1219" y="17224"/>
                  </a:cubicBezTo>
                  <a:cubicBezTo>
                    <a:pt x="1142" y="17040"/>
                    <a:pt x="1083" y="16821"/>
                    <a:pt x="1065" y="16568"/>
                  </a:cubicBezTo>
                  <a:close/>
                  <a:moveTo>
                    <a:pt x="6889" y="16743"/>
                  </a:moveTo>
                  <a:lnTo>
                    <a:pt x="6889" y="16961"/>
                  </a:lnTo>
                  <a:cubicBezTo>
                    <a:pt x="6848" y="17075"/>
                    <a:pt x="6830" y="17224"/>
                    <a:pt x="6812" y="17329"/>
                  </a:cubicBezTo>
                  <a:cubicBezTo>
                    <a:pt x="6699" y="17696"/>
                    <a:pt x="6585" y="18055"/>
                    <a:pt x="6472" y="18388"/>
                  </a:cubicBezTo>
                  <a:cubicBezTo>
                    <a:pt x="6454" y="18458"/>
                    <a:pt x="6436" y="18537"/>
                    <a:pt x="6413" y="18607"/>
                  </a:cubicBezTo>
                  <a:lnTo>
                    <a:pt x="6377" y="18607"/>
                  </a:lnTo>
                  <a:cubicBezTo>
                    <a:pt x="6436" y="18423"/>
                    <a:pt x="6472" y="18239"/>
                    <a:pt x="6549" y="18055"/>
                  </a:cubicBezTo>
                  <a:cubicBezTo>
                    <a:pt x="6603" y="17880"/>
                    <a:pt x="6662" y="17661"/>
                    <a:pt x="6699" y="17443"/>
                  </a:cubicBezTo>
                  <a:cubicBezTo>
                    <a:pt x="6753" y="17224"/>
                    <a:pt x="6794" y="17040"/>
                    <a:pt x="6848" y="16821"/>
                  </a:cubicBezTo>
                  <a:cubicBezTo>
                    <a:pt x="6848" y="16821"/>
                    <a:pt x="6866" y="16821"/>
                    <a:pt x="6889" y="16743"/>
                  </a:cubicBezTo>
                  <a:close/>
                  <a:moveTo>
                    <a:pt x="6358" y="18677"/>
                  </a:moveTo>
                  <a:cubicBezTo>
                    <a:pt x="6377" y="18790"/>
                    <a:pt x="6358" y="18825"/>
                    <a:pt x="6340" y="18895"/>
                  </a:cubicBezTo>
                  <a:cubicBezTo>
                    <a:pt x="6227" y="19114"/>
                    <a:pt x="6114" y="19333"/>
                    <a:pt x="6000" y="19587"/>
                  </a:cubicBezTo>
                  <a:cubicBezTo>
                    <a:pt x="5887" y="19849"/>
                    <a:pt x="5755" y="20024"/>
                    <a:pt x="5601" y="20208"/>
                  </a:cubicBezTo>
                  <a:cubicBezTo>
                    <a:pt x="5565" y="20243"/>
                    <a:pt x="5547" y="20287"/>
                    <a:pt x="5528" y="20322"/>
                  </a:cubicBezTo>
                  <a:cubicBezTo>
                    <a:pt x="5470" y="20357"/>
                    <a:pt x="5433" y="20392"/>
                    <a:pt x="5374" y="20392"/>
                  </a:cubicBezTo>
                  <a:cubicBezTo>
                    <a:pt x="5547" y="20138"/>
                    <a:pt x="5733" y="19884"/>
                    <a:pt x="5905" y="19630"/>
                  </a:cubicBezTo>
                  <a:cubicBezTo>
                    <a:pt x="6073" y="19368"/>
                    <a:pt x="6227" y="19044"/>
                    <a:pt x="6358" y="18677"/>
                  </a:cubicBezTo>
                  <a:close/>
                  <a:moveTo>
                    <a:pt x="1764" y="18537"/>
                  </a:moveTo>
                  <a:cubicBezTo>
                    <a:pt x="1786" y="18537"/>
                    <a:pt x="1786" y="18572"/>
                    <a:pt x="1805" y="18572"/>
                  </a:cubicBezTo>
                  <a:cubicBezTo>
                    <a:pt x="1877" y="18712"/>
                    <a:pt x="1972" y="18860"/>
                    <a:pt x="2049" y="19044"/>
                  </a:cubicBezTo>
                  <a:cubicBezTo>
                    <a:pt x="2104" y="19149"/>
                    <a:pt x="2163" y="19298"/>
                    <a:pt x="2217" y="19412"/>
                  </a:cubicBezTo>
                  <a:cubicBezTo>
                    <a:pt x="2313" y="19587"/>
                    <a:pt x="2426" y="19735"/>
                    <a:pt x="2521" y="19919"/>
                  </a:cubicBezTo>
                  <a:cubicBezTo>
                    <a:pt x="2598" y="19989"/>
                    <a:pt x="2653" y="20103"/>
                    <a:pt x="2712" y="20208"/>
                  </a:cubicBezTo>
                  <a:cubicBezTo>
                    <a:pt x="2730" y="20208"/>
                    <a:pt x="2748" y="20243"/>
                    <a:pt x="2748" y="20243"/>
                  </a:cubicBezTo>
                  <a:cubicBezTo>
                    <a:pt x="2879" y="20392"/>
                    <a:pt x="2993" y="20506"/>
                    <a:pt x="3106" y="20611"/>
                  </a:cubicBezTo>
                  <a:cubicBezTo>
                    <a:pt x="3201" y="20681"/>
                    <a:pt x="3297" y="20725"/>
                    <a:pt x="3374" y="20760"/>
                  </a:cubicBezTo>
                  <a:cubicBezTo>
                    <a:pt x="3392" y="20795"/>
                    <a:pt x="3410" y="20795"/>
                    <a:pt x="3428" y="20830"/>
                  </a:cubicBezTo>
                  <a:cubicBezTo>
                    <a:pt x="3315" y="20830"/>
                    <a:pt x="3220" y="20830"/>
                    <a:pt x="3124" y="20725"/>
                  </a:cubicBezTo>
                  <a:cubicBezTo>
                    <a:pt x="3070" y="20646"/>
                    <a:pt x="2993" y="20576"/>
                    <a:pt x="2920" y="20506"/>
                  </a:cubicBezTo>
                  <a:cubicBezTo>
                    <a:pt x="2879" y="20462"/>
                    <a:pt x="2843" y="20392"/>
                    <a:pt x="2807" y="20392"/>
                  </a:cubicBezTo>
                  <a:cubicBezTo>
                    <a:pt x="2712" y="20357"/>
                    <a:pt x="2653" y="20243"/>
                    <a:pt x="2598" y="20173"/>
                  </a:cubicBezTo>
                  <a:cubicBezTo>
                    <a:pt x="2444" y="19919"/>
                    <a:pt x="2294" y="19700"/>
                    <a:pt x="2145" y="19447"/>
                  </a:cubicBezTo>
                  <a:lnTo>
                    <a:pt x="2127" y="19412"/>
                  </a:lnTo>
                  <a:cubicBezTo>
                    <a:pt x="2068" y="19149"/>
                    <a:pt x="1936" y="18974"/>
                    <a:pt x="1841" y="18790"/>
                  </a:cubicBezTo>
                  <a:cubicBezTo>
                    <a:pt x="1805" y="18712"/>
                    <a:pt x="1786" y="18642"/>
                    <a:pt x="1764" y="18537"/>
                  </a:cubicBezTo>
                  <a:close/>
                  <a:moveTo>
                    <a:pt x="4848" y="20830"/>
                  </a:moveTo>
                  <a:cubicBezTo>
                    <a:pt x="4735" y="20944"/>
                    <a:pt x="4621" y="20979"/>
                    <a:pt x="4508" y="21014"/>
                  </a:cubicBezTo>
                  <a:cubicBezTo>
                    <a:pt x="4336" y="21014"/>
                    <a:pt x="4145" y="21049"/>
                    <a:pt x="3977" y="21049"/>
                  </a:cubicBezTo>
                  <a:cubicBezTo>
                    <a:pt x="3827" y="21049"/>
                    <a:pt x="3673" y="21014"/>
                    <a:pt x="3542" y="20900"/>
                  </a:cubicBezTo>
                  <a:cubicBezTo>
                    <a:pt x="3619" y="20900"/>
                    <a:pt x="3691" y="20900"/>
                    <a:pt x="3768" y="20944"/>
                  </a:cubicBezTo>
                  <a:cubicBezTo>
                    <a:pt x="3832" y="20944"/>
                    <a:pt x="3895" y="20959"/>
                    <a:pt x="3959" y="20959"/>
                  </a:cubicBezTo>
                  <a:cubicBezTo>
                    <a:pt x="3991" y="20959"/>
                    <a:pt x="4022" y="20955"/>
                    <a:pt x="4054" y="20944"/>
                  </a:cubicBezTo>
                  <a:cubicBezTo>
                    <a:pt x="4127" y="20944"/>
                    <a:pt x="4186" y="20944"/>
                    <a:pt x="4240" y="20979"/>
                  </a:cubicBezTo>
                  <a:cubicBezTo>
                    <a:pt x="4413" y="20979"/>
                    <a:pt x="4562" y="20900"/>
                    <a:pt x="4712" y="20830"/>
                  </a:cubicBezTo>
                  <a:close/>
                  <a:moveTo>
                    <a:pt x="3506" y="0"/>
                  </a:moveTo>
                  <a:cubicBezTo>
                    <a:pt x="3409" y="0"/>
                    <a:pt x="3329" y="51"/>
                    <a:pt x="3238" y="79"/>
                  </a:cubicBezTo>
                  <a:cubicBezTo>
                    <a:pt x="3201" y="114"/>
                    <a:pt x="3147" y="158"/>
                    <a:pt x="3106" y="193"/>
                  </a:cubicBezTo>
                  <a:cubicBezTo>
                    <a:pt x="2938" y="228"/>
                    <a:pt x="2807" y="298"/>
                    <a:pt x="2671" y="482"/>
                  </a:cubicBezTo>
                  <a:cubicBezTo>
                    <a:pt x="2503" y="701"/>
                    <a:pt x="2353" y="884"/>
                    <a:pt x="2199" y="1103"/>
                  </a:cubicBezTo>
                  <a:cubicBezTo>
                    <a:pt x="2013" y="1357"/>
                    <a:pt x="1859" y="1646"/>
                    <a:pt x="1727" y="2013"/>
                  </a:cubicBezTo>
                  <a:cubicBezTo>
                    <a:pt x="1691" y="2127"/>
                    <a:pt x="1632" y="2232"/>
                    <a:pt x="1578" y="2346"/>
                  </a:cubicBezTo>
                  <a:cubicBezTo>
                    <a:pt x="1483" y="2486"/>
                    <a:pt x="1405" y="2670"/>
                    <a:pt x="1351" y="2853"/>
                  </a:cubicBezTo>
                  <a:lnTo>
                    <a:pt x="1238" y="3072"/>
                  </a:lnTo>
                  <a:cubicBezTo>
                    <a:pt x="1197" y="3142"/>
                    <a:pt x="1179" y="3177"/>
                    <a:pt x="1160" y="3256"/>
                  </a:cubicBezTo>
                  <a:cubicBezTo>
                    <a:pt x="1065" y="3510"/>
                    <a:pt x="970" y="3799"/>
                    <a:pt x="879" y="4052"/>
                  </a:cubicBezTo>
                  <a:cubicBezTo>
                    <a:pt x="820" y="4166"/>
                    <a:pt x="784" y="4271"/>
                    <a:pt x="743" y="4420"/>
                  </a:cubicBezTo>
                  <a:cubicBezTo>
                    <a:pt x="725" y="4490"/>
                    <a:pt x="707" y="4604"/>
                    <a:pt x="671" y="4709"/>
                  </a:cubicBezTo>
                  <a:cubicBezTo>
                    <a:pt x="653" y="4752"/>
                    <a:pt x="630" y="4822"/>
                    <a:pt x="612" y="4892"/>
                  </a:cubicBezTo>
                  <a:cubicBezTo>
                    <a:pt x="594" y="5076"/>
                    <a:pt x="575" y="5260"/>
                    <a:pt x="516" y="5409"/>
                  </a:cubicBezTo>
                  <a:cubicBezTo>
                    <a:pt x="498" y="5409"/>
                    <a:pt x="498" y="5444"/>
                    <a:pt x="498" y="5479"/>
                  </a:cubicBezTo>
                  <a:cubicBezTo>
                    <a:pt x="462" y="5628"/>
                    <a:pt x="444" y="5768"/>
                    <a:pt x="426" y="5917"/>
                  </a:cubicBezTo>
                  <a:cubicBezTo>
                    <a:pt x="385" y="6101"/>
                    <a:pt x="330" y="6319"/>
                    <a:pt x="290" y="6538"/>
                  </a:cubicBezTo>
                  <a:cubicBezTo>
                    <a:pt x="253" y="6722"/>
                    <a:pt x="253" y="6897"/>
                    <a:pt x="217" y="7081"/>
                  </a:cubicBezTo>
                  <a:cubicBezTo>
                    <a:pt x="199" y="7230"/>
                    <a:pt x="176" y="7413"/>
                    <a:pt x="158" y="7553"/>
                  </a:cubicBezTo>
                  <a:cubicBezTo>
                    <a:pt x="158" y="7667"/>
                    <a:pt x="140" y="7772"/>
                    <a:pt x="122" y="7886"/>
                  </a:cubicBezTo>
                  <a:cubicBezTo>
                    <a:pt x="103" y="8070"/>
                    <a:pt x="85" y="8210"/>
                    <a:pt x="63" y="8393"/>
                  </a:cubicBezTo>
                  <a:cubicBezTo>
                    <a:pt x="63" y="8577"/>
                    <a:pt x="85" y="8796"/>
                    <a:pt x="63" y="8980"/>
                  </a:cubicBezTo>
                  <a:cubicBezTo>
                    <a:pt x="44" y="9234"/>
                    <a:pt x="26" y="9522"/>
                    <a:pt x="8" y="9785"/>
                  </a:cubicBezTo>
                  <a:cubicBezTo>
                    <a:pt x="8" y="9855"/>
                    <a:pt x="-10" y="9925"/>
                    <a:pt x="8" y="10004"/>
                  </a:cubicBezTo>
                  <a:cubicBezTo>
                    <a:pt x="8" y="10144"/>
                    <a:pt x="26" y="10327"/>
                    <a:pt x="8" y="10476"/>
                  </a:cubicBezTo>
                  <a:cubicBezTo>
                    <a:pt x="8" y="10546"/>
                    <a:pt x="26" y="10616"/>
                    <a:pt x="26" y="10660"/>
                  </a:cubicBezTo>
                  <a:lnTo>
                    <a:pt x="26" y="11019"/>
                  </a:lnTo>
                  <a:cubicBezTo>
                    <a:pt x="26" y="11098"/>
                    <a:pt x="8" y="11133"/>
                    <a:pt x="8" y="11168"/>
                  </a:cubicBezTo>
                  <a:cubicBezTo>
                    <a:pt x="26" y="11273"/>
                    <a:pt x="26" y="11421"/>
                    <a:pt x="26" y="11535"/>
                  </a:cubicBezTo>
                  <a:cubicBezTo>
                    <a:pt x="44" y="11789"/>
                    <a:pt x="44" y="12043"/>
                    <a:pt x="44" y="12331"/>
                  </a:cubicBezTo>
                  <a:cubicBezTo>
                    <a:pt x="63" y="12410"/>
                    <a:pt x="63" y="12515"/>
                    <a:pt x="63" y="12629"/>
                  </a:cubicBezTo>
                  <a:cubicBezTo>
                    <a:pt x="103" y="12848"/>
                    <a:pt x="140" y="13067"/>
                    <a:pt x="158" y="13321"/>
                  </a:cubicBezTo>
                  <a:cubicBezTo>
                    <a:pt x="176" y="13540"/>
                    <a:pt x="235" y="13723"/>
                    <a:pt x="235" y="13977"/>
                  </a:cubicBezTo>
                  <a:cubicBezTo>
                    <a:pt x="235" y="14082"/>
                    <a:pt x="253" y="14231"/>
                    <a:pt x="290" y="14336"/>
                  </a:cubicBezTo>
                  <a:cubicBezTo>
                    <a:pt x="349" y="14555"/>
                    <a:pt x="367" y="14774"/>
                    <a:pt x="385" y="14992"/>
                  </a:cubicBezTo>
                  <a:cubicBezTo>
                    <a:pt x="426" y="15106"/>
                    <a:pt x="462" y="15211"/>
                    <a:pt x="480" y="15290"/>
                  </a:cubicBezTo>
                  <a:cubicBezTo>
                    <a:pt x="516" y="15474"/>
                    <a:pt x="557" y="15649"/>
                    <a:pt x="575" y="15867"/>
                  </a:cubicBezTo>
                  <a:cubicBezTo>
                    <a:pt x="612" y="16051"/>
                    <a:pt x="653" y="16200"/>
                    <a:pt x="707" y="16349"/>
                  </a:cubicBezTo>
                  <a:cubicBezTo>
                    <a:pt x="725" y="16419"/>
                    <a:pt x="743" y="16489"/>
                    <a:pt x="766" y="16568"/>
                  </a:cubicBezTo>
                  <a:cubicBezTo>
                    <a:pt x="802" y="16708"/>
                    <a:pt x="802" y="16891"/>
                    <a:pt x="879" y="17005"/>
                  </a:cubicBezTo>
                  <a:cubicBezTo>
                    <a:pt x="916" y="17040"/>
                    <a:pt x="916" y="17145"/>
                    <a:pt x="934" y="17180"/>
                  </a:cubicBezTo>
                  <a:cubicBezTo>
                    <a:pt x="934" y="17224"/>
                    <a:pt x="934" y="17259"/>
                    <a:pt x="952" y="17294"/>
                  </a:cubicBezTo>
                  <a:cubicBezTo>
                    <a:pt x="1011" y="17513"/>
                    <a:pt x="1065" y="17731"/>
                    <a:pt x="1142" y="17915"/>
                  </a:cubicBezTo>
                  <a:cubicBezTo>
                    <a:pt x="1219" y="18055"/>
                    <a:pt x="1256" y="18204"/>
                    <a:pt x="1310" y="18353"/>
                  </a:cubicBezTo>
                  <a:cubicBezTo>
                    <a:pt x="1333" y="18458"/>
                    <a:pt x="1387" y="18493"/>
                    <a:pt x="1424" y="18572"/>
                  </a:cubicBezTo>
                  <a:cubicBezTo>
                    <a:pt x="1446" y="18642"/>
                    <a:pt x="1483" y="18755"/>
                    <a:pt x="1501" y="18860"/>
                  </a:cubicBezTo>
                  <a:cubicBezTo>
                    <a:pt x="1519" y="18895"/>
                    <a:pt x="1519" y="18895"/>
                    <a:pt x="1537" y="18930"/>
                  </a:cubicBezTo>
                  <a:cubicBezTo>
                    <a:pt x="1614" y="19044"/>
                    <a:pt x="1673" y="19193"/>
                    <a:pt x="1746" y="19298"/>
                  </a:cubicBezTo>
                  <a:cubicBezTo>
                    <a:pt x="1805" y="19333"/>
                    <a:pt x="1841" y="19482"/>
                    <a:pt x="1900" y="19552"/>
                  </a:cubicBezTo>
                  <a:cubicBezTo>
                    <a:pt x="1918" y="19630"/>
                    <a:pt x="1918" y="19665"/>
                    <a:pt x="1936" y="19735"/>
                  </a:cubicBezTo>
                  <a:cubicBezTo>
                    <a:pt x="2068" y="19954"/>
                    <a:pt x="2199" y="20173"/>
                    <a:pt x="2331" y="20357"/>
                  </a:cubicBezTo>
                  <a:cubicBezTo>
                    <a:pt x="2353" y="20427"/>
                    <a:pt x="2390" y="20462"/>
                    <a:pt x="2408" y="20506"/>
                  </a:cubicBezTo>
                  <a:cubicBezTo>
                    <a:pt x="2467" y="20576"/>
                    <a:pt x="2521" y="20681"/>
                    <a:pt x="2580" y="20760"/>
                  </a:cubicBezTo>
                  <a:cubicBezTo>
                    <a:pt x="2693" y="20830"/>
                    <a:pt x="2784" y="20944"/>
                    <a:pt x="2879" y="21084"/>
                  </a:cubicBezTo>
                  <a:cubicBezTo>
                    <a:pt x="2898" y="21119"/>
                    <a:pt x="2938" y="21162"/>
                    <a:pt x="2975" y="21162"/>
                  </a:cubicBezTo>
                  <a:cubicBezTo>
                    <a:pt x="3070" y="21197"/>
                    <a:pt x="3165" y="21267"/>
                    <a:pt x="3220" y="21337"/>
                  </a:cubicBezTo>
                  <a:cubicBezTo>
                    <a:pt x="3279" y="21381"/>
                    <a:pt x="3333" y="21381"/>
                    <a:pt x="3374" y="21416"/>
                  </a:cubicBezTo>
                  <a:cubicBezTo>
                    <a:pt x="3465" y="21486"/>
                    <a:pt x="3578" y="21521"/>
                    <a:pt x="3691" y="21521"/>
                  </a:cubicBezTo>
                  <a:cubicBezTo>
                    <a:pt x="3732" y="21521"/>
                    <a:pt x="3750" y="21521"/>
                    <a:pt x="3768" y="21556"/>
                  </a:cubicBezTo>
                  <a:cubicBezTo>
                    <a:pt x="3827" y="21556"/>
                    <a:pt x="3882" y="21600"/>
                    <a:pt x="3941" y="21600"/>
                  </a:cubicBezTo>
                  <a:cubicBezTo>
                    <a:pt x="4013" y="21600"/>
                    <a:pt x="4072" y="21556"/>
                    <a:pt x="4145" y="21556"/>
                  </a:cubicBezTo>
                  <a:cubicBezTo>
                    <a:pt x="4215" y="21556"/>
                    <a:pt x="4289" y="21577"/>
                    <a:pt x="4362" y="21577"/>
                  </a:cubicBezTo>
                  <a:cubicBezTo>
                    <a:pt x="4430" y="21577"/>
                    <a:pt x="4498" y="21558"/>
                    <a:pt x="4562" y="21486"/>
                  </a:cubicBezTo>
                  <a:lnTo>
                    <a:pt x="4581" y="21486"/>
                  </a:lnTo>
                  <a:cubicBezTo>
                    <a:pt x="4599" y="21507"/>
                    <a:pt x="4615" y="21516"/>
                    <a:pt x="4630" y="21516"/>
                  </a:cubicBezTo>
                  <a:cubicBezTo>
                    <a:pt x="4664" y="21516"/>
                    <a:pt x="4694" y="21475"/>
                    <a:pt x="4735" y="21451"/>
                  </a:cubicBezTo>
                  <a:cubicBezTo>
                    <a:pt x="4789" y="21416"/>
                    <a:pt x="4848" y="21381"/>
                    <a:pt x="4903" y="21381"/>
                  </a:cubicBezTo>
                  <a:cubicBezTo>
                    <a:pt x="4980" y="21302"/>
                    <a:pt x="5075" y="21337"/>
                    <a:pt x="5148" y="21232"/>
                  </a:cubicBezTo>
                  <a:cubicBezTo>
                    <a:pt x="5166" y="21197"/>
                    <a:pt x="5225" y="21162"/>
                    <a:pt x="5261" y="21162"/>
                  </a:cubicBezTo>
                  <a:cubicBezTo>
                    <a:pt x="5451" y="21049"/>
                    <a:pt x="5601" y="20830"/>
                    <a:pt x="5755" y="20611"/>
                  </a:cubicBezTo>
                  <a:cubicBezTo>
                    <a:pt x="5846" y="20462"/>
                    <a:pt x="5959" y="20392"/>
                    <a:pt x="6036" y="20208"/>
                  </a:cubicBezTo>
                  <a:cubicBezTo>
                    <a:pt x="6095" y="20024"/>
                    <a:pt x="6209" y="19954"/>
                    <a:pt x="6281" y="19770"/>
                  </a:cubicBezTo>
                  <a:cubicBezTo>
                    <a:pt x="6472" y="19412"/>
                    <a:pt x="6585" y="19114"/>
                    <a:pt x="6699" y="18712"/>
                  </a:cubicBezTo>
                  <a:lnTo>
                    <a:pt x="6699" y="18677"/>
                  </a:lnTo>
                  <a:cubicBezTo>
                    <a:pt x="6776" y="18458"/>
                    <a:pt x="6866" y="18274"/>
                    <a:pt x="6907" y="18020"/>
                  </a:cubicBezTo>
                  <a:cubicBezTo>
                    <a:pt x="6944" y="17836"/>
                    <a:pt x="7021" y="17618"/>
                    <a:pt x="7057" y="17443"/>
                  </a:cubicBezTo>
                  <a:cubicBezTo>
                    <a:pt x="7093" y="17224"/>
                    <a:pt x="7152" y="17005"/>
                    <a:pt x="7207" y="16856"/>
                  </a:cubicBezTo>
                  <a:cubicBezTo>
                    <a:pt x="7247" y="16603"/>
                    <a:pt x="7266" y="16384"/>
                    <a:pt x="7302" y="16165"/>
                  </a:cubicBezTo>
                  <a:cubicBezTo>
                    <a:pt x="7320" y="16051"/>
                    <a:pt x="7361" y="15946"/>
                    <a:pt x="7397" y="15867"/>
                  </a:cubicBezTo>
                  <a:cubicBezTo>
                    <a:pt x="7433" y="15727"/>
                    <a:pt x="7415" y="15544"/>
                    <a:pt x="7456" y="15395"/>
                  </a:cubicBezTo>
                  <a:cubicBezTo>
                    <a:pt x="7492" y="15141"/>
                    <a:pt x="7547" y="14887"/>
                    <a:pt x="7606" y="14634"/>
                  </a:cubicBezTo>
                  <a:cubicBezTo>
                    <a:pt x="7642" y="14450"/>
                    <a:pt x="7701" y="14266"/>
                    <a:pt x="7737" y="14047"/>
                  </a:cubicBezTo>
                  <a:cubicBezTo>
                    <a:pt x="7737" y="13977"/>
                    <a:pt x="7755" y="13942"/>
                    <a:pt x="7755" y="13898"/>
                  </a:cubicBezTo>
                  <a:cubicBezTo>
                    <a:pt x="7796" y="13723"/>
                    <a:pt x="7851" y="13505"/>
                    <a:pt x="7887" y="13321"/>
                  </a:cubicBezTo>
                  <a:cubicBezTo>
                    <a:pt x="7910" y="13137"/>
                    <a:pt x="7928" y="12918"/>
                    <a:pt x="8023" y="12769"/>
                  </a:cubicBezTo>
                  <a:cubicBezTo>
                    <a:pt x="8041" y="12734"/>
                    <a:pt x="8060" y="12664"/>
                    <a:pt x="8078" y="12585"/>
                  </a:cubicBezTo>
                  <a:cubicBezTo>
                    <a:pt x="8114" y="12366"/>
                    <a:pt x="8155" y="12191"/>
                    <a:pt x="8209" y="12008"/>
                  </a:cubicBezTo>
                  <a:cubicBezTo>
                    <a:pt x="8227" y="11929"/>
                    <a:pt x="8250" y="11824"/>
                    <a:pt x="8268" y="11710"/>
                  </a:cubicBezTo>
                  <a:cubicBezTo>
                    <a:pt x="8286" y="11640"/>
                    <a:pt x="8305" y="11535"/>
                    <a:pt x="8323" y="11456"/>
                  </a:cubicBezTo>
                  <a:cubicBezTo>
                    <a:pt x="8418" y="11273"/>
                    <a:pt x="8477" y="11054"/>
                    <a:pt x="8531" y="10835"/>
                  </a:cubicBezTo>
                  <a:cubicBezTo>
                    <a:pt x="8568" y="10695"/>
                    <a:pt x="8590" y="10511"/>
                    <a:pt x="8627" y="10397"/>
                  </a:cubicBezTo>
                  <a:cubicBezTo>
                    <a:pt x="8681" y="10257"/>
                    <a:pt x="8740" y="10144"/>
                    <a:pt x="8794" y="10004"/>
                  </a:cubicBezTo>
                  <a:cubicBezTo>
                    <a:pt x="8890" y="9741"/>
                    <a:pt x="8967" y="9382"/>
                    <a:pt x="9116" y="9199"/>
                  </a:cubicBezTo>
                  <a:cubicBezTo>
                    <a:pt x="9135" y="9199"/>
                    <a:pt x="9135" y="9164"/>
                    <a:pt x="9135" y="9164"/>
                  </a:cubicBezTo>
                  <a:cubicBezTo>
                    <a:pt x="9230" y="8980"/>
                    <a:pt x="9325" y="8796"/>
                    <a:pt x="9420" y="8612"/>
                  </a:cubicBezTo>
                  <a:cubicBezTo>
                    <a:pt x="9420" y="8577"/>
                    <a:pt x="9420" y="8577"/>
                    <a:pt x="9438" y="8577"/>
                  </a:cubicBezTo>
                  <a:cubicBezTo>
                    <a:pt x="9588" y="8393"/>
                    <a:pt x="9760" y="8210"/>
                    <a:pt x="9951" y="8105"/>
                  </a:cubicBezTo>
                  <a:cubicBezTo>
                    <a:pt x="10042" y="8035"/>
                    <a:pt x="10137" y="7956"/>
                    <a:pt x="10232" y="7956"/>
                  </a:cubicBezTo>
                  <a:cubicBezTo>
                    <a:pt x="10308" y="7956"/>
                    <a:pt x="10383" y="7940"/>
                    <a:pt x="10459" y="7940"/>
                  </a:cubicBezTo>
                  <a:cubicBezTo>
                    <a:pt x="10497" y="7940"/>
                    <a:pt x="10535" y="7944"/>
                    <a:pt x="10572" y="7956"/>
                  </a:cubicBezTo>
                  <a:cubicBezTo>
                    <a:pt x="10609" y="7956"/>
                    <a:pt x="10631" y="7956"/>
                    <a:pt x="10668" y="7991"/>
                  </a:cubicBezTo>
                  <a:cubicBezTo>
                    <a:pt x="10799" y="7991"/>
                    <a:pt x="10912" y="8140"/>
                    <a:pt x="11044" y="8253"/>
                  </a:cubicBezTo>
                  <a:cubicBezTo>
                    <a:pt x="11121" y="8288"/>
                    <a:pt x="11198" y="8323"/>
                    <a:pt x="11234" y="8507"/>
                  </a:cubicBezTo>
                  <a:lnTo>
                    <a:pt x="11253" y="8542"/>
                  </a:lnTo>
                  <a:cubicBezTo>
                    <a:pt x="11348" y="8647"/>
                    <a:pt x="11425" y="8761"/>
                    <a:pt x="11498" y="8866"/>
                  </a:cubicBezTo>
                  <a:cubicBezTo>
                    <a:pt x="11556" y="8980"/>
                    <a:pt x="11611" y="9050"/>
                    <a:pt x="11670" y="9164"/>
                  </a:cubicBezTo>
                  <a:cubicBezTo>
                    <a:pt x="11765" y="9347"/>
                    <a:pt x="11856" y="9566"/>
                    <a:pt x="11951" y="9741"/>
                  </a:cubicBezTo>
                  <a:cubicBezTo>
                    <a:pt x="12142" y="10074"/>
                    <a:pt x="12332" y="10362"/>
                    <a:pt x="12500" y="10695"/>
                  </a:cubicBezTo>
                  <a:cubicBezTo>
                    <a:pt x="12559" y="10800"/>
                    <a:pt x="12595" y="10879"/>
                    <a:pt x="12673" y="10914"/>
                  </a:cubicBezTo>
                  <a:cubicBezTo>
                    <a:pt x="12709" y="10949"/>
                    <a:pt x="12727" y="10984"/>
                    <a:pt x="12763" y="11054"/>
                  </a:cubicBezTo>
                  <a:cubicBezTo>
                    <a:pt x="12840" y="11133"/>
                    <a:pt x="12899" y="11238"/>
                    <a:pt x="12972" y="11351"/>
                  </a:cubicBezTo>
                  <a:cubicBezTo>
                    <a:pt x="13049" y="11421"/>
                    <a:pt x="13126" y="11491"/>
                    <a:pt x="13199" y="11535"/>
                  </a:cubicBezTo>
                  <a:cubicBezTo>
                    <a:pt x="13330" y="11640"/>
                    <a:pt x="13484" y="11754"/>
                    <a:pt x="13634" y="11859"/>
                  </a:cubicBezTo>
                  <a:cubicBezTo>
                    <a:pt x="13784" y="11973"/>
                    <a:pt x="13956" y="11973"/>
                    <a:pt x="14106" y="11973"/>
                  </a:cubicBezTo>
                  <a:cubicBezTo>
                    <a:pt x="14153" y="11990"/>
                    <a:pt x="14201" y="11990"/>
                    <a:pt x="14249" y="11990"/>
                  </a:cubicBezTo>
                  <a:cubicBezTo>
                    <a:pt x="14296" y="11990"/>
                    <a:pt x="14344" y="11990"/>
                    <a:pt x="14392" y="12008"/>
                  </a:cubicBezTo>
                  <a:cubicBezTo>
                    <a:pt x="14505" y="12008"/>
                    <a:pt x="14600" y="11973"/>
                    <a:pt x="14691" y="11859"/>
                  </a:cubicBezTo>
                  <a:cubicBezTo>
                    <a:pt x="14786" y="11789"/>
                    <a:pt x="14881" y="11675"/>
                    <a:pt x="14977" y="11605"/>
                  </a:cubicBezTo>
                  <a:cubicBezTo>
                    <a:pt x="15144" y="11456"/>
                    <a:pt x="15240" y="11168"/>
                    <a:pt x="15353" y="10949"/>
                  </a:cubicBezTo>
                  <a:cubicBezTo>
                    <a:pt x="15485" y="10695"/>
                    <a:pt x="15544" y="10327"/>
                    <a:pt x="15639" y="10039"/>
                  </a:cubicBezTo>
                  <a:cubicBezTo>
                    <a:pt x="15734" y="9741"/>
                    <a:pt x="15752" y="9382"/>
                    <a:pt x="15825" y="9050"/>
                  </a:cubicBezTo>
                  <a:cubicBezTo>
                    <a:pt x="15884" y="8831"/>
                    <a:pt x="15902" y="8542"/>
                    <a:pt x="15938" y="8288"/>
                  </a:cubicBezTo>
                  <a:cubicBezTo>
                    <a:pt x="15961" y="8175"/>
                    <a:pt x="15961" y="8105"/>
                    <a:pt x="15961" y="7991"/>
                  </a:cubicBezTo>
                  <a:cubicBezTo>
                    <a:pt x="15997" y="7816"/>
                    <a:pt x="16052" y="7597"/>
                    <a:pt x="16093" y="7413"/>
                  </a:cubicBezTo>
                  <a:cubicBezTo>
                    <a:pt x="16111" y="7300"/>
                    <a:pt x="16129" y="7160"/>
                    <a:pt x="16165" y="7046"/>
                  </a:cubicBezTo>
                  <a:cubicBezTo>
                    <a:pt x="16242" y="6678"/>
                    <a:pt x="16338" y="6354"/>
                    <a:pt x="16451" y="6022"/>
                  </a:cubicBezTo>
                  <a:cubicBezTo>
                    <a:pt x="16528" y="5803"/>
                    <a:pt x="16619" y="5584"/>
                    <a:pt x="16696" y="5366"/>
                  </a:cubicBezTo>
                  <a:cubicBezTo>
                    <a:pt x="16732" y="5260"/>
                    <a:pt x="16755" y="5146"/>
                    <a:pt x="16809" y="5111"/>
                  </a:cubicBezTo>
                  <a:cubicBezTo>
                    <a:pt x="16886" y="5006"/>
                    <a:pt x="16959" y="4857"/>
                    <a:pt x="17036" y="4752"/>
                  </a:cubicBezTo>
                  <a:cubicBezTo>
                    <a:pt x="17149" y="4569"/>
                    <a:pt x="17263" y="4569"/>
                    <a:pt x="17376" y="4490"/>
                  </a:cubicBezTo>
                  <a:cubicBezTo>
                    <a:pt x="17453" y="4455"/>
                    <a:pt x="17549" y="4455"/>
                    <a:pt x="17621" y="4455"/>
                  </a:cubicBezTo>
                  <a:cubicBezTo>
                    <a:pt x="17830" y="4455"/>
                    <a:pt x="18020" y="4455"/>
                    <a:pt x="18229" y="4534"/>
                  </a:cubicBezTo>
                  <a:cubicBezTo>
                    <a:pt x="18360" y="4604"/>
                    <a:pt x="18492" y="4639"/>
                    <a:pt x="18642" y="4709"/>
                  </a:cubicBezTo>
                  <a:cubicBezTo>
                    <a:pt x="18755" y="4752"/>
                    <a:pt x="18868" y="4752"/>
                    <a:pt x="18982" y="4857"/>
                  </a:cubicBezTo>
                  <a:lnTo>
                    <a:pt x="19023" y="4857"/>
                  </a:lnTo>
                  <a:cubicBezTo>
                    <a:pt x="19190" y="4857"/>
                    <a:pt x="19363" y="4892"/>
                    <a:pt x="19531" y="4892"/>
                  </a:cubicBezTo>
                  <a:cubicBezTo>
                    <a:pt x="19721" y="4857"/>
                    <a:pt x="19907" y="4892"/>
                    <a:pt x="20116" y="4787"/>
                  </a:cubicBezTo>
                  <a:cubicBezTo>
                    <a:pt x="20361" y="4639"/>
                    <a:pt x="20628" y="4455"/>
                    <a:pt x="20855" y="4236"/>
                  </a:cubicBezTo>
                  <a:cubicBezTo>
                    <a:pt x="21041" y="4052"/>
                    <a:pt x="21232" y="3834"/>
                    <a:pt x="21381" y="3545"/>
                  </a:cubicBezTo>
                  <a:cubicBezTo>
                    <a:pt x="21458" y="3396"/>
                    <a:pt x="21517" y="3256"/>
                    <a:pt x="21590" y="3107"/>
                  </a:cubicBezTo>
                  <a:cubicBezTo>
                    <a:pt x="21577" y="3090"/>
                    <a:pt x="21565" y="3084"/>
                    <a:pt x="21553" y="3084"/>
                  </a:cubicBezTo>
                  <a:cubicBezTo>
                    <a:pt x="21517" y="3084"/>
                    <a:pt x="21491" y="3151"/>
                    <a:pt x="21477" y="3177"/>
                  </a:cubicBezTo>
                  <a:cubicBezTo>
                    <a:pt x="21404" y="3396"/>
                    <a:pt x="21291" y="3545"/>
                    <a:pt x="21155" y="3729"/>
                  </a:cubicBezTo>
                  <a:cubicBezTo>
                    <a:pt x="21100" y="3799"/>
                    <a:pt x="21064" y="3877"/>
                    <a:pt x="21005" y="3947"/>
                  </a:cubicBezTo>
                  <a:cubicBezTo>
                    <a:pt x="20892" y="3982"/>
                    <a:pt x="20814" y="4131"/>
                    <a:pt x="20724" y="4201"/>
                  </a:cubicBezTo>
                  <a:cubicBezTo>
                    <a:pt x="20610" y="4315"/>
                    <a:pt x="20474" y="4420"/>
                    <a:pt x="20361" y="4490"/>
                  </a:cubicBezTo>
                  <a:cubicBezTo>
                    <a:pt x="20306" y="4490"/>
                    <a:pt x="20270" y="4534"/>
                    <a:pt x="20229" y="4569"/>
                  </a:cubicBezTo>
                  <a:cubicBezTo>
                    <a:pt x="20116" y="4604"/>
                    <a:pt x="20021" y="4639"/>
                    <a:pt x="19907" y="4674"/>
                  </a:cubicBezTo>
                  <a:lnTo>
                    <a:pt x="19758" y="4674"/>
                  </a:lnTo>
                  <a:cubicBezTo>
                    <a:pt x="19674" y="4691"/>
                    <a:pt x="19584" y="4700"/>
                    <a:pt x="19494" y="4700"/>
                  </a:cubicBezTo>
                  <a:cubicBezTo>
                    <a:pt x="19404" y="4700"/>
                    <a:pt x="19313" y="4691"/>
                    <a:pt x="19227" y="4674"/>
                  </a:cubicBezTo>
                  <a:cubicBezTo>
                    <a:pt x="19095" y="4639"/>
                    <a:pt x="18945" y="4674"/>
                    <a:pt x="18814" y="4569"/>
                  </a:cubicBezTo>
                  <a:cubicBezTo>
                    <a:pt x="18660" y="4490"/>
                    <a:pt x="18510" y="4455"/>
                    <a:pt x="18360" y="4385"/>
                  </a:cubicBezTo>
                  <a:cubicBezTo>
                    <a:pt x="18232" y="4327"/>
                    <a:pt x="18107" y="4263"/>
                    <a:pt x="17983" y="4263"/>
                  </a:cubicBezTo>
                  <a:cubicBezTo>
                    <a:pt x="17958" y="4263"/>
                    <a:pt x="17932" y="4265"/>
                    <a:pt x="17907" y="4271"/>
                  </a:cubicBezTo>
                  <a:lnTo>
                    <a:pt x="17603" y="4271"/>
                  </a:lnTo>
                  <a:cubicBezTo>
                    <a:pt x="17526" y="4271"/>
                    <a:pt x="17453" y="4236"/>
                    <a:pt x="17376" y="4236"/>
                  </a:cubicBezTo>
                  <a:cubicBezTo>
                    <a:pt x="17340" y="4271"/>
                    <a:pt x="17299" y="4271"/>
                    <a:pt x="17245" y="4315"/>
                  </a:cubicBezTo>
                  <a:cubicBezTo>
                    <a:pt x="17186" y="4350"/>
                    <a:pt x="17131" y="4350"/>
                    <a:pt x="17072" y="4420"/>
                  </a:cubicBezTo>
                  <a:cubicBezTo>
                    <a:pt x="16868" y="4674"/>
                    <a:pt x="16678" y="4971"/>
                    <a:pt x="16528" y="5331"/>
                  </a:cubicBezTo>
                  <a:cubicBezTo>
                    <a:pt x="16451" y="5549"/>
                    <a:pt x="16356" y="5803"/>
                    <a:pt x="16279" y="6022"/>
                  </a:cubicBezTo>
                  <a:cubicBezTo>
                    <a:pt x="16224" y="6171"/>
                    <a:pt x="16165" y="6354"/>
                    <a:pt x="16111" y="6538"/>
                  </a:cubicBezTo>
                  <a:cubicBezTo>
                    <a:pt x="16075" y="6678"/>
                    <a:pt x="16034" y="6827"/>
                    <a:pt x="16016" y="6976"/>
                  </a:cubicBezTo>
                  <a:cubicBezTo>
                    <a:pt x="15979" y="7081"/>
                    <a:pt x="15979" y="7230"/>
                    <a:pt x="15938" y="7335"/>
                  </a:cubicBezTo>
                  <a:cubicBezTo>
                    <a:pt x="15848" y="7772"/>
                    <a:pt x="15771" y="8210"/>
                    <a:pt x="15712" y="8691"/>
                  </a:cubicBezTo>
                  <a:cubicBezTo>
                    <a:pt x="15639" y="9129"/>
                    <a:pt x="15580" y="9522"/>
                    <a:pt x="15448" y="9925"/>
                  </a:cubicBezTo>
                  <a:cubicBezTo>
                    <a:pt x="15412" y="10074"/>
                    <a:pt x="15371" y="10222"/>
                    <a:pt x="15335" y="10362"/>
                  </a:cubicBezTo>
                  <a:cubicBezTo>
                    <a:pt x="15317" y="10397"/>
                    <a:pt x="15317" y="10476"/>
                    <a:pt x="15299" y="10546"/>
                  </a:cubicBezTo>
                  <a:cubicBezTo>
                    <a:pt x="15144" y="10879"/>
                    <a:pt x="14977" y="11168"/>
                    <a:pt x="14768" y="11386"/>
                  </a:cubicBezTo>
                  <a:cubicBezTo>
                    <a:pt x="14691" y="11491"/>
                    <a:pt x="14577" y="11535"/>
                    <a:pt x="14487" y="11570"/>
                  </a:cubicBezTo>
                  <a:cubicBezTo>
                    <a:pt x="14455" y="11582"/>
                    <a:pt x="14423" y="11586"/>
                    <a:pt x="14392" y="11586"/>
                  </a:cubicBezTo>
                  <a:cubicBezTo>
                    <a:pt x="14328" y="11586"/>
                    <a:pt x="14265" y="11570"/>
                    <a:pt x="14201" y="11570"/>
                  </a:cubicBezTo>
                  <a:cubicBezTo>
                    <a:pt x="14165" y="11570"/>
                    <a:pt x="14106" y="11605"/>
                    <a:pt x="14069" y="11605"/>
                  </a:cubicBezTo>
                  <a:cubicBezTo>
                    <a:pt x="13879" y="11535"/>
                    <a:pt x="13711" y="11456"/>
                    <a:pt x="13521" y="11351"/>
                  </a:cubicBezTo>
                  <a:cubicBezTo>
                    <a:pt x="13389" y="11238"/>
                    <a:pt x="13258" y="11133"/>
                    <a:pt x="13144" y="11019"/>
                  </a:cubicBezTo>
                  <a:cubicBezTo>
                    <a:pt x="13103" y="11019"/>
                    <a:pt x="13085" y="10984"/>
                    <a:pt x="13067" y="10949"/>
                  </a:cubicBezTo>
                  <a:cubicBezTo>
                    <a:pt x="12990" y="10835"/>
                    <a:pt x="12917" y="10695"/>
                    <a:pt x="12840" y="10581"/>
                  </a:cubicBezTo>
                  <a:cubicBezTo>
                    <a:pt x="12745" y="10441"/>
                    <a:pt x="12632" y="10362"/>
                    <a:pt x="12536" y="10144"/>
                  </a:cubicBezTo>
                  <a:cubicBezTo>
                    <a:pt x="12518" y="10109"/>
                    <a:pt x="12500" y="10039"/>
                    <a:pt x="12464" y="9960"/>
                  </a:cubicBezTo>
                  <a:cubicBezTo>
                    <a:pt x="12387" y="9855"/>
                    <a:pt x="12310" y="9706"/>
                    <a:pt x="12237" y="9601"/>
                  </a:cubicBezTo>
                  <a:cubicBezTo>
                    <a:pt x="12196" y="9522"/>
                    <a:pt x="12142" y="9487"/>
                    <a:pt x="12124" y="9417"/>
                  </a:cubicBezTo>
                  <a:cubicBezTo>
                    <a:pt x="12065" y="9234"/>
                    <a:pt x="11970" y="9085"/>
                    <a:pt x="11879" y="8980"/>
                  </a:cubicBezTo>
                  <a:cubicBezTo>
                    <a:pt x="11856" y="8945"/>
                    <a:pt x="11838" y="8910"/>
                    <a:pt x="11820" y="8866"/>
                  </a:cubicBezTo>
                  <a:cubicBezTo>
                    <a:pt x="11801" y="8831"/>
                    <a:pt x="11801" y="8796"/>
                    <a:pt x="11783" y="8761"/>
                  </a:cubicBezTo>
                  <a:cubicBezTo>
                    <a:pt x="11670" y="8612"/>
                    <a:pt x="11575" y="8428"/>
                    <a:pt x="11479" y="8288"/>
                  </a:cubicBezTo>
                  <a:cubicBezTo>
                    <a:pt x="11443" y="8210"/>
                    <a:pt x="11402" y="8175"/>
                    <a:pt x="11384" y="8140"/>
                  </a:cubicBezTo>
                  <a:cubicBezTo>
                    <a:pt x="11330" y="8035"/>
                    <a:pt x="11289" y="7921"/>
                    <a:pt x="11216" y="7921"/>
                  </a:cubicBezTo>
                  <a:cubicBezTo>
                    <a:pt x="11157" y="7921"/>
                    <a:pt x="11085" y="7886"/>
                    <a:pt x="11062" y="7737"/>
                  </a:cubicBezTo>
                  <a:cubicBezTo>
                    <a:pt x="11044" y="7702"/>
                    <a:pt x="11026" y="7667"/>
                    <a:pt x="11008" y="7632"/>
                  </a:cubicBezTo>
                  <a:cubicBezTo>
                    <a:pt x="10876" y="7553"/>
                    <a:pt x="10745" y="7483"/>
                    <a:pt x="10590" y="7483"/>
                  </a:cubicBezTo>
                  <a:cubicBezTo>
                    <a:pt x="10542" y="7483"/>
                    <a:pt x="10500" y="7499"/>
                    <a:pt x="10454" y="7499"/>
                  </a:cubicBezTo>
                  <a:cubicBezTo>
                    <a:pt x="10431" y="7499"/>
                    <a:pt x="10407" y="7495"/>
                    <a:pt x="10382" y="7483"/>
                  </a:cubicBezTo>
                  <a:lnTo>
                    <a:pt x="10178" y="7483"/>
                  </a:lnTo>
                  <a:cubicBezTo>
                    <a:pt x="10064" y="7518"/>
                    <a:pt x="9969" y="7597"/>
                    <a:pt x="9856" y="7667"/>
                  </a:cubicBezTo>
                  <a:cubicBezTo>
                    <a:pt x="9742" y="7772"/>
                    <a:pt x="9629" y="7886"/>
                    <a:pt x="9497" y="7956"/>
                  </a:cubicBezTo>
                  <a:cubicBezTo>
                    <a:pt x="9402" y="8035"/>
                    <a:pt x="9307" y="8140"/>
                    <a:pt x="9248" y="8288"/>
                  </a:cubicBezTo>
                  <a:cubicBezTo>
                    <a:pt x="9230" y="8323"/>
                    <a:pt x="9230" y="8358"/>
                    <a:pt x="9212" y="8393"/>
                  </a:cubicBezTo>
                  <a:cubicBezTo>
                    <a:pt x="9098" y="8507"/>
                    <a:pt x="9044" y="8647"/>
                    <a:pt x="8949" y="8796"/>
                  </a:cubicBezTo>
                  <a:cubicBezTo>
                    <a:pt x="8930" y="8866"/>
                    <a:pt x="8890" y="8910"/>
                    <a:pt x="8853" y="8945"/>
                  </a:cubicBezTo>
                  <a:lnTo>
                    <a:pt x="8853" y="8910"/>
                  </a:lnTo>
                  <a:cubicBezTo>
                    <a:pt x="8890" y="8796"/>
                    <a:pt x="8930" y="8726"/>
                    <a:pt x="8967" y="8647"/>
                  </a:cubicBezTo>
                  <a:cubicBezTo>
                    <a:pt x="9044" y="8507"/>
                    <a:pt x="9135" y="8358"/>
                    <a:pt x="9212" y="8210"/>
                  </a:cubicBezTo>
                  <a:cubicBezTo>
                    <a:pt x="9271" y="8105"/>
                    <a:pt x="9325" y="8035"/>
                    <a:pt x="9384" y="7956"/>
                  </a:cubicBezTo>
                  <a:lnTo>
                    <a:pt x="9724" y="7632"/>
                  </a:lnTo>
                  <a:cubicBezTo>
                    <a:pt x="9838" y="7553"/>
                    <a:pt x="9928" y="7448"/>
                    <a:pt x="10042" y="7448"/>
                  </a:cubicBezTo>
                  <a:cubicBezTo>
                    <a:pt x="10214" y="7413"/>
                    <a:pt x="10382" y="7378"/>
                    <a:pt x="10536" y="7378"/>
                  </a:cubicBezTo>
                  <a:cubicBezTo>
                    <a:pt x="10590" y="7378"/>
                    <a:pt x="10631" y="7378"/>
                    <a:pt x="10668" y="7413"/>
                  </a:cubicBezTo>
                  <a:cubicBezTo>
                    <a:pt x="10781" y="7448"/>
                    <a:pt x="10876" y="7448"/>
                    <a:pt x="10990" y="7518"/>
                  </a:cubicBezTo>
                  <a:cubicBezTo>
                    <a:pt x="11044" y="7597"/>
                    <a:pt x="11121" y="7667"/>
                    <a:pt x="11176" y="7737"/>
                  </a:cubicBezTo>
                  <a:cubicBezTo>
                    <a:pt x="11271" y="7772"/>
                    <a:pt x="11348" y="7886"/>
                    <a:pt x="11402" y="7991"/>
                  </a:cubicBezTo>
                  <a:cubicBezTo>
                    <a:pt x="11425" y="8070"/>
                    <a:pt x="11461" y="8140"/>
                    <a:pt x="11498" y="8175"/>
                  </a:cubicBezTo>
                  <a:cubicBezTo>
                    <a:pt x="11556" y="8253"/>
                    <a:pt x="11629" y="8358"/>
                    <a:pt x="11688" y="8428"/>
                  </a:cubicBezTo>
                  <a:cubicBezTo>
                    <a:pt x="11783" y="8612"/>
                    <a:pt x="11897" y="8831"/>
                    <a:pt x="11992" y="9015"/>
                  </a:cubicBezTo>
                  <a:cubicBezTo>
                    <a:pt x="12142" y="9304"/>
                    <a:pt x="12292" y="9566"/>
                    <a:pt x="12464" y="9820"/>
                  </a:cubicBezTo>
                  <a:cubicBezTo>
                    <a:pt x="12595" y="10074"/>
                    <a:pt x="12727" y="10327"/>
                    <a:pt x="12877" y="10546"/>
                  </a:cubicBezTo>
                  <a:cubicBezTo>
                    <a:pt x="12954" y="10616"/>
                    <a:pt x="13031" y="10765"/>
                    <a:pt x="13103" y="10835"/>
                  </a:cubicBezTo>
                  <a:cubicBezTo>
                    <a:pt x="13181" y="10914"/>
                    <a:pt x="13258" y="10984"/>
                    <a:pt x="13353" y="11054"/>
                  </a:cubicBezTo>
                  <a:cubicBezTo>
                    <a:pt x="13521" y="11168"/>
                    <a:pt x="13693" y="11386"/>
                    <a:pt x="13897" y="11386"/>
                  </a:cubicBezTo>
                  <a:cubicBezTo>
                    <a:pt x="13974" y="11421"/>
                    <a:pt x="14051" y="11456"/>
                    <a:pt x="14124" y="11456"/>
                  </a:cubicBezTo>
                  <a:cubicBezTo>
                    <a:pt x="14260" y="11456"/>
                    <a:pt x="14410" y="11456"/>
                    <a:pt x="14541" y="11421"/>
                  </a:cubicBezTo>
                  <a:cubicBezTo>
                    <a:pt x="14673" y="11421"/>
                    <a:pt x="14786" y="11238"/>
                    <a:pt x="14899" y="11098"/>
                  </a:cubicBezTo>
                  <a:cubicBezTo>
                    <a:pt x="14995" y="10984"/>
                    <a:pt x="15072" y="10835"/>
                    <a:pt x="15144" y="10695"/>
                  </a:cubicBezTo>
                  <a:cubicBezTo>
                    <a:pt x="15222" y="10511"/>
                    <a:pt x="15258" y="10292"/>
                    <a:pt x="15317" y="10109"/>
                  </a:cubicBezTo>
                  <a:cubicBezTo>
                    <a:pt x="15466" y="9706"/>
                    <a:pt x="15525" y="9269"/>
                    <a:pt x="15598" y="8831"/>
                  </a:cubicBezTo>
                  <a:cubicBezTo>
                    <a:pt x="15657" y="8507"/>
                    <a:pt x="15694" y="8140"/>
                    <a:pt x="15752" y="7816"/>
                  </a:cubicBezTo>
                  <a:cubicBezTo>
                    <a:pt x="15825" y="7378"/>
                    <a:pt x="15920" y="6941"/>
                    <a:pt x="16034" y="6503"/>
                  </a:cubicBezTo>
                  <a:cubicBezTo>
                    <a:pt x="16052" y="6424"/>
                    <a:pt x="16075" y="6354"/>
                    <a:pt x="16093" y="6284"/>
                  </a:cubicBezTo>
                  <a:cubicBezTo>
                    <a:pt x="16188" y="6022"/>
                    <a:pt x="16279" y="5733"/>
                    <a:pt x="16374" y="5479"/>
                  </a:cubicBezTo>
                  <a:cubicBezTo>
                    <a:pt x="16433" y="5295"/>
                    <a:pt x="16505" y="5076"/>
                    <a:pt x="16582" y="4927"/>
                  </a:cubicBezTo>
                  <a:cubicBezTo>
                    <a:pt x="16696" y="4709"/>
                    <a:pt x="16809" y="4534"/>
                    <a:pt x="16923" y="4350"/>
                  </a:cubicBezTo>
                  <a:cubicBezTo>
                    <a:pt x="16959" y="4315"/>
                    <a:pt x="17018" y="4236"/>
                    <a:pt x="17072" y="4201"/>
                  </a:cubicBezTo>
                  <a:cubicBezTo>
                    <a:pt x="17093" y="4184"/>
                    <a:pt x="17116" y="4184"/>
                    <a:pt x="17137" y="4184"/>
                  </a:cubicBezTo>
                  <a:cubicBezTo>
                    <a:pt x="17158" y="4184"/>
                    <a:pt x="17177" y="4184"/>
                    <a:pt x="17186" y="4166"/>
                  </a:cubicBezTo>
                  <a:cubicBezTo>
                    <a:pt x="17263" y="4096"/>
                    <a:pt x="17322" y="4052"/>
                    <a:pt x="17394" y="4052"/>
                  </a:cubicBezTo>
                  <a:lnTo>
                    <a:pt x="18057" y="4052"/>
                  </a:lnTo>
                  <a:cubicBezTo>
                    <a:pt x="18093" y="4052"/>
                    <a:pt x="18115" y="4052"/>
                    <a:pt x="18152" y="4096"/>
                  </a:cubicBezTo>
                  <a:cubicBezTo>
                    <a:pt x="18301" y="4166"/>
                    <a:pt x="18474" y="4201"/>
                    <a:pt x="18642" y="4271"/>
                  </a:cubicBezTo>
                  <a:cubicBezTo>
                    <a:pt x="18737" y="4315"/>
                    <a:pt x="18832" y="4315"/>
                    <a:pt x="18909" y="4385"/>
                  </a:cubicBezTo>
                  <a:cubicBezTo>
                    <a:pt x="19000" y="4455"/>
                    <a:pt x="19113" y="4455"/>
                    <a:pt x="19209" y="4455"/>
                  </a:cubicBezTo>
                  <a:cubicBezTo>
                    <a:pt x="19381" y="4455"/>
                    <a:pt x="19567" y="4490"/>
                    <a:pt x="19740" y="4490"/>
                  </a:cubicBezTo>
                  <a:cubicBezTo>
                    <a:pt x="19794" y="4490"/>
                    <a:pt x="19871" y="4455"/>
                    <a:pt x="19930" y="4455"/>
                  </a:cubicBezTo>
                  <a:cubicBezTo>
                    <a:pt x="20116" y="4385"/>
                    <a:pt x="20288" y="4271"/>
                    <a:pt x="20456" y="4131"/>
                  </a:cubicBezTo>
                  <a:cubicBezTo>
                    <a:pt x="20610" y="4017"/>
                    <a:pt x="20760" y="3877"/>
                    <a:pt x="20910" y="3729"/>
                  </a:cubicBezTo>
                  <a:cubicBezTo>
                    <a:pt x="21082" y="3545"/>
                    <a:pt x="21232" y="3291"/>
                    <a:pt x="21363" y="3037"/>
                  </a:cubicBezTo>
                  <a:cubicBezTo>
                    <a:pt x="21404" y="2958"/>
                    <a:pt x="21422" y="2923"/>
                    <a:pt x="21440" y="2853"/>
                  </a:cubicBezTo>
                  <a:cubicBezTo>
                    <a:pt x="21440" y="2818"/>
                    <a:pt x="21422" y="2818"/>
                    <a:pt x="21422" y="2818"/>
                  </a:cubicBezTo>
                  <a:cubicBezTo>
                    <a:pt x="21363" y="2888"/>
                    <a:pt x="21309" y="3002"/>
                    <a:pt x="21250" y="3107"/>
                  </a:cubicBezTo>
                  <a:cubicBezTo>
                    <a:pt x="21214" y="3177"/>
                    <a:pt x="21155" y="3291"/>
                    <a:pt x="21100" y="3361"/>
                  </a:cubicBezTo>
                  <a:cubicBezTo>
                    <a:pt x="20928" y="3545"/>
                    <a:pt x="20760" y="3799"/>
                    <a:pt x="20570" y="3912"/>
                  </a:cubicBezTo>
                  <a:cubicBezTo>
                    <a:pt x="20438" y="4017"/>
                    <a:pt x="20306" y="4166"/>
                    <a:pt x="20157" y="4201"/>
                  </a:cubicBezTo>
                  <a:cubicBezTo>
                    <a:pt x="19966" y="4271"/>
                    <a:pt x="19758" y="4315"/>
                    <a:pt x="19549" y="4315"/>
                  </a:cubicBezTo>
                  <a:cubicBezTo>
                    <a:pt x="19511" y="4327"/>
                    <a:pt x="19471" y="4331"/>
                    <a:pt x="19431" y="4331"/>
                  </a:cubicBezTo>
                  <a:cubicBezTo>
                    <a:pt x="19350" y="4331"/>
                    <a:pt x="19266" y="4315"/>
                    <a:pt x="19190" y="4315"/>
                  </a:cubicBezTo>
                  <a:cubicBezTo>
                    <a:pt x="19095" y="4315"/>
                    <a:pt x="18982" y="4315"/>
                    <a:pt x="18909" y="4201"/>
                  </a:cubicBezTo>
                  <a:lnTo>
                    <a:pt x="18868" y="4201"/>
                  </a:lnTo>
                  <a:cubicBezTo>
                    <a:pt x="18719" y="4131"/>
                    <a:pt x="18587" y="4096"/>
                    <a:pt x="18456" y="4052"/>
                  </a:cubicBezTo>
                  <a:cubicBezTo>
                    <a:pt x="18265" y="3947"/>
                    <a:pt x="18075" y="3877"/>
                    <a:pt x="17889" y="3877"/>
                  </a:cubicBezTo>
                  <a:cubicBezTo>
                    <a:pt x="17850" y="3895"/>
                    <a:pt x="17812" y="3904"/>
                    <a:pt x="17774" y="3904"/>
                  </a:cubicBezTo>
                  <a:cubicBezTo>
                    <a:pt x="17736" y="3904"/>
                    <a:pt x="17698" y="3895"/>
                    <a:pt x="17662" y="3877"/>
                  </a:cubicBezTo>
                  <a:cubicBezTo>
                    <a:pt x="17598" y="3877"/>
                    <a:pt x="17535" y="3858"/>
                    <a:pt x="17466" y="3858"/>
                  </a:cubicBezTo>
                  <a:cubicBezTo>
                    <a:pt x="17432" y="3858"/>
                    <a:pt x="17396" y="3863"/>
                    <a:pt x="17358" y="3877"/>
                  </a:cubicBezTo>
                  <a:cubicBezTo>
                    <a:pt x="17208" y="3947"/>
                    <a:pt x="17054" y="3982"/>
                    <a:pt x="16905" y="4166"/>
                  </a:cubicBezTo>
                  <a:cubicBezTo>
                    <a:pt x="16773" y="4350"/>
                    <a:pt x="16660" y="4490"/>
                    <a:pt x="16546" y="4709"/>
                  </a:cubicBezTo>
                  <a:cubicBezTo>
                    <a:pt x="16392" y="4971"/>
                    <a:pt x="16301" y="5331"/>
                    <a:pt x="16165" y="5628"/>
                  </a:cubicBezTo>
                  <a:cubicBezTo>
                    <a:pt x="16052" y="5917"/>
                    <a:pt x="15979" y="6241"/>
                    <a:pt x="15884" y="6538"/>
                  </a:cubicBezTo>
                  <a:cubicBezTo>
                    <a:pt x="15825" y="6722"/>
                    <a:pt x="15807" y="6897"/>
                    <a:pt x="15771" y="7081"/>
                  </a:cubicBezTo>
                  <a:cubicBezTo>
                    <a:pt x="15734" y="7300"/>
                    <a:pt x="15675" y="7553"/>
                    <a:pt x="15621" y="7772"/>
                  </a:cubicBezTo>
                  <a:cubicBezTo>
                    <a:pt x="15598" y="7851"/>
                    <a:pt x="15580" y="7921"/>
                    <a:pt x="15562" y="8035"/>
                  </a:cubicBezTo>
                  <a:cubicBezTo>
                    <a:pt x="15525" y="8358"/>
                    <a:pt x="15485" y="8691"/>
                    <a:pt x="15412" y="9015"/>
                  </a:cubicBezTo>
                  <a:cubicBezTo>
                    <a:pt x="15371" y="9234"/>
                    <a:pt x="15335" y="9452"/>
                    <a:pt x="15258" y="9671"/>
                  </a:cubicBezTo>
                  <a:cubicBezTo>
                    <a:pt x="15222" y="9785"/>
                    <a:pt x="15185" y="9925"/>
                    <a:pt x="15144" y="10109"/>
                  </a:cubicBezTo>
                  <a:cubicBezTo>
                    <a:pt x="15126" y="10179"/>
                    <a:pt x="15108" y="10292"/>
                    <a:pt x="15072" y="10362"/>
                  </a:cubicBezTo>
                  <a:cubicBezTo>
                    <a:pt x="14958" y="10546"/>
                    <a:pt x="14845" y="10765"/>
                    <a:pt x="14732" y="10949"/>
                  </a:cubicBezTo>
                  <a:cubicBezTo>
                    <a:pt x="14691" y="10949"/>
                    <a:pt x="14655" y="10984"/>
                    <a:pt x="14636" y="11019"/>
                  </a:cubicBezTo>
                  <a:cubicBezTo>
                    <a:pt x="14541" y="11098"/>
                    <a:pt x="14446" y="11133"/>
                    <a:pt x="14351" y="11133"/>
                  </a:cubicBezTo>
                  <a:cubicBezTo>
                    <a:pt x="14314" y="11098"/>
                    <a:pt x="14260" y="11098"/>
                    <a:pt x="14219" y="11098"/>
                  </a:cubicBezTo>
                  <a:lnTo>
                    <a:pt x="14033" y="11098"/>
                  </a:lnTo>
                  <a:cubicBezTo>
                    <a:pt x="13920" y="11054"/>
                    <a:pt x="13784" y="10984"/>
                    <a:pt x="13652" y="10914"/>
                  </a:cubicBezTo>
                  <a:cubicBezTo>
                    <a:pt x="13521" y="10835"/>
                    <a:pt x="13371" y="10695"/>
                    <a:pt x="13239" y="10546"/>
                  </a:cubicBezTo>
                  <a:cubicBezTo>
                    <a:pt x="13126" y="10441"/>
                    <a:pt x="13049" y="10257"/>
                    <a:pt x="12936" y="10109"/>
                  </a:cubicBezTo>
                  <a:cubicBezTo>
                    <a:pt x="12899" y="10074"/>
                    <a:pt x="12840" y="10039"/>
                    <a:pt x="12804" y="9960"/>
                  </a:cubicBezTo>
                  <a:cubicBezTo>
                    <a:pt x="12709" y="9785"/>
                    <a:pt x="12614" y="9601"/>
                    <a:pt x="12500" y="9417"/>
                  </a:cubicBezTo>
                  <a:cubicBezTo>
                    <a:pt x="12405" y="9234"/>
                    <a:pt x="12292" y="9015"/>
                    <a:pt x="12196" y="8796"/>
                  </a:cubicBezTo>
                  <a:cubicBezTo>
                    <a:pt x="12047" y="8577"/>
                    <a:pt x="11897" y="8358"/>
                    <a:pt x="11765" y="8105"/>
                  </a:cubicBezTo>
                  <a:cubicBezTo>
                    <a:pt x="11688" y="7991"/>
                    <a:pt x="11629" y="7921"/>
                    <a:pt x="11575" y="7772"/>
                  </a:cubicBezTo>
                  <a:cubicBezTo>
                    <a:pt x="11516" y="7667"/>
                    <a:pt x="11461" y="7553"/>
                    <a:pt x="11366" y="7518"/>
                  </a:cubicBezTo>
                  <a:cubicBezTo>
                    <a:pt x="11253" y="7483"/>
                    <a:pt x="11198" y="7335"/>
                    <a:pt x="11121" y="7230"/>
                  </a:cubicBezTo>
                  <a:cubicBezTo>
                    <a:pt x="11085" y="7195"/>
                    <a:pt x="11044" y="7160"/>
                    <a:pt x="11008" y="7116"/>
                  </a:cubicBezTo>
                  <a:cubicBezTo>
                    <a:pt x="10894" y="7046"/>
                    <a:pt x="10799" y="7011"/>
                    <a:pt x="10686" y="7011"/>
                  </a:cubicBezTo>
                  <a:cubicBezTo>
                    <a:pt x="10631" y="6976"/>
                    <a:pt x="10572" y="6976"/>
                    <a:pt x="10495" y="6976"/>
                  </a:cubicBezTo>
                  <a:cubicBezTo>
                    <a:pt x="10477" y="6976"/>
                    <a:pt x="10441" y="6976"/>
                    <a:pt x="10404" y="7011"/>
                  </a:cubicBezTo>
                  <a:cubicBezTo>
                    <a:pt x="10364" y="7011"/>
                    <a:pt x="10309" y="6976"/>
                    <a:pt x="10250" y="6976"/>
                  </a:cubicBezTo>
                  <a:cubicBezTo>
                    <a:pt x="10196" y="6976"/>
                    <a:pt x="10119" y="6976"/>
                    <a:pt x="10042" y="7011"/>
                  </a:cubicBezTo>
                  <a:cubicBezTo>
                    <a:pt x="9987" y="7011"/>
                    <a:pt x="9928" y="7046"/>
                    <a:pt x="9874" y="7081"/>
                  </a:cubicBezTo>
                  <a:cubicBezTo>
                    <a:pt x="9724" y="7230"/>
                    <a:pt x="9570" y="7335"/>
                    <a:pt x="9420" y="7483"/>
                  </a:cubicBezTo>
                  <a:cubicBezTo>
                    <a:pt x="9289" y="7597"/>
                    <a:pt x="9135" y="7702"/>
                    <a:pt x="9044" y="7956"/>
                  </a:cubicBezTo>
                  <a:cubicBezTo>
                    <a:pt x="9044" y="7991"/>
                    <a:pt x="9044" y="7991"/>
                    <a:pt x="9021" y="7991"/>
                  </a:cubicBezTo>
                  <a:cubicBezTo>
                    <a:pt x="8930" y="8140"/>
                    <a:pt x="8853" y="8253"/>
                    <a:pt x="8776" y="8428"/>
                  </a:cubicBezTo>
                  <a:cubicBezTo>
                    <a:pt x="8758" y="8507"/>
                    <a:pt x="8722" y="8507"/>
                    <a:pt x="8681" y="8542"/>
                  </a:cubicBezTo>
                  <a:cubicBezTo>
                    <a:pt x="8590" y="8761"/>
                    <a:pt x="8495" y="8945"/>
                    <a:pt x="8454" y="9164"/>
                  </a:cubicBezTo>
                  <a:cubicBezTo>
                    <a:pt x="8341" y="9487"/>
                    <a:pt x="8227" y="9820"/>
                    <a:pt x="8114" y="10109"/>
                  </a:cubicBezTo>
                  <a:cubicBezTo>
                    <a:pt x="8114" y="10179"/>
                    <a:pt x="8114" y="10292"/>
                    <a:pt x="8096" y="10327"/>
                  </a:cubicBezTo>
                  <a:cubicBezTo>
                    <a:pt x="8023" y="10476"/>
                    <a:pt x="7983" y="10616"/>
                    <a:pt x="7946" y="10800"/>
                  </a:cubicBezTo>
                  <a:cubicBezTo>
                    <a:pt x="7887" y="10949"/>
                    <a:pt x="7833" y="11098"/>
                    <a:pt x="7796" y="11238"/>
                  </a:cubicBezTo>
                  <a:cubicBezTo>
                    <a:pt x="7755" y="11421"/>
                    <a:pt x="7683" y="11535"/>
                    <a:pt x="7701" y="11754"/>
                  </a:cubicBezTo>
                  <a:cubicBezTo>
                    <a:pt x="7569" y="12113"/>
                    <a:pt x="7456" y="12515"/>
                    <a:pt x="7379" y="12953"/>
                  </a:cubicBezTo>
                  <a:cubicBezTo>
                    <a:pt x="7397" y="13067"/>
                    <a:pt x="7379" y="13023"/>
                    <a:pt x="7361" y="13172"/>
                  </a:cubicBezTo>
                  <a:lnTo>
                    <a:pt x="7188" y="13828"/>
                  </a:lnTo>
                  <a:cubicBezTo>
                    <a:pt x="7152" y="14012"/>
                    <a:pt x="7134" y="14196"/>
                    <a:pt x="7093" y="14380"/>
                  </a:cubicBezTo>
                  <a:cubicBezTo>
                    <a:pt x="7057" y="14520"/>
                    <a:pt x="7021" y="14634"/>
                    <a:pt x="7003" y="14774"/>
                  </a:cubicBezTo>
                  <a:cubicBezTo>
                    <a:pt x="6962" y="14922"/>
                    <a:pt x="6962" y="15071"/>
                    <a:pt x="6944" y="15211"/>
                  </a:cubicBezTo>
                  <a:cubicBezTo>
                    <a:pt x="6889" y="15509"/>
                    <a:pt x="6794" y="15762"/>
                    <a:pt x="6794" y="16051"/>
                  </a:cubicBezTo>
                  <a:cubicBezTo>
                    <a:pt x="6776" y="16086"/>
                    <a:pt x="6753" y="16130"/>
                    <a:pt x="6753" y="16165"/>
                  </a:cubicBezTo>
                  <a:cubicBezTo>
                    <a:pt x="6735" y="16200"/>
                    <a:pt x="6717" y="16200"/>
                    <a:pt x="6717" y="16235"/>
                  </a:cubicBezTo>
                  <a:cubicBezTo>
                    <a:pt x="6681" y="16419"/>
                    <a:pt x="6662" y="16568"/>
                    <a:pt x="6622" y="16743"/>
                  </a:cubicBezTo>
                  <a:cubicBezTo>
                    <a:pt x="6603" y="16891"/>
                    <a:pt x="6567" y="17040"/>
                    <a:pt x="6526" y="17180"/>
                  </a:cubicBezTo>
                  <a:cubicBezTo>
                    <a:pt x="6436" y="17548"/>
                    <a:pt x="6340" y="17915"/>
                    <a:pt x="6209" y="18204"/>
                  </a:cubicBezTo>
                  <a:cubicBezTo>
                    <a:pt x="6186" y="18274"/>
                    <a:pt x="6168" y="18388"/>
                    <a:pt x="6150" y="18458"/>
                  </a:cubicBezTo>
                  <a:cubicBezTo>
                    <a:pt x="6150" y="18493"/>
                    <a:pt x="6132" y="18572"/>
                    <a:pt x="6114" y="18607"/>
                  </a:cubicBezTo>
                  <a:cubicBezTo>
                    <a:pt x="6036" y="18790"/>
                    <a:pt x="5941" y="18974"/>
                    <a:pt x="5846" y="19149"/>
                  </a:cubicBezTo>
                  <a:cubicBezTo>
                    <a:pt x="5792" y="19228"/>
                    <a:pt x="5755" y="19333"/>
                    <a:pt x="5696" y="19412"/>
                  </a:cubicBezTo>
                  <a:cubicBezTo>
                    <a:pt x="5528" y="19700"/>
                    <a:pt x="5320" y="19919"/>
                    <a:pt x="5093" y="20103"/>
                  </a:cubicBezTo>
                  <a:cubicBezTo>
                    <a:pt x="4903" y="20243"/>
                    <a:pt x="4712" y="20462"/>
                    <a:pt x="4485" y="20462"/>
                  </a:cubicBezTo>
                  <a:cubicBezTo>
                    <a:pt x="4395" y="20462"/>
                    <a:pt x="4281" y="20462"/>
                    <a:pt x="4186" y="20506"/>
                  </a:cubicBezTo>
                  <a:cubicBezTo>
                    <a:pt x="4122" y="20506"/>
                    <a:pt x="4051" y="20521"/>
                    <a:pt x="3982" y="20521"/>
                  </a:cubicBezTo>
                  <a:cubicBezTo>
                    <a:pt x="3948" y="20521"/>
                    <a:pt x="3914" y="20517"/>
                    <a:pt x="3882" y="20506"/>
                  </a:cubicBezTo>
                  <a:cubicBezTo>
                    <a:pt x="3768" y="20506"/>
                    <a:pt x="3673" y="20427"/>
                    <a:pt x="3578" y="20392"/>
                  </a:cubicBezTo>
                  <a:cubicBezTo>
                    <a:pt x="3523" y="20392"/>
                    <a:pt x="3487" y="20392"/>
                    <a:pt x="3446" y="20357"/>
                  </a:cubicBezTo>
                  <a:cubicBezTo>
                    <a:pt x="3374" y="20322"/>
                    <a:pt x="3315" y="20322"/>
                    <a:pt x="3238" y="20243"/>
                  </a:cubicBezTo>
                  <a:cubicBezTo>
                    <a:pt x="3165" y="20138"/>
                    <a:pt x="3070" y="20068"/>
                    <a:pt x="2975" y="19989"/>
                  </a:cubicBezTo>
                  <a:cubicBezTo>
                    <a:pt x="2938" y="19919"/>
                    <a:pt x="2879" y="19919"/>
                    <a:pt x="2843" y="19849"/>
                  </a:cubicBezTo>
                  <a:cubicBezTo>
                    <a:pt x="2784" y="19770"/>
                    <a:pt x="2730" y="19700"/>
                    <a:pt x="2671" y="19587"/>
                  </a:cubicBezTo>
                  <a:cubicBezTo>
                    <a:pt x="2557" y="19412"/>
                    <a:pt x="2426" y="19193"/>
                    <a:pt x="2313" y="19009"/>
                  </a:cubicBezTo>
                  <a:cubicBezTo>
                    <a:pt x="2258" y="18895"/>
                    <a:pt x="2199" y="18755"/>
                    <a:pt x="2163" y="18642"/>
                  </a:cubicBezTo>
                  <a:cubicBezTo>
                    <a:pt x="2104" y="18537"/>
                    <a:pt x="2049" y="18423"/>
                    <a:pt x="2013" y="18318"/>
                  </a:cubicBezTo>
                  <a:cubicBezTo>
                    <a:pt x="1954" y="18239"/>
                    <a:pt x="1918" y="18099"/>
                    <a:pt x="1877" y="18055"/>
                  </a:cubicBezTo>
                  <a:cubicBezTo>
                    <a:pt x="1786" y="17950"/>
                    <a:pt x="1746" y="17766"/>
                    <a:pt x="1691" y="17618"/>
                  </a:cubicBezTo>
                  <a:cubicBezTo>
                    <a:pt x="1632" y="17513"/>
                    <a:pt x="1614" y="17329"/>
                    <a:pt x="1560" y="17224"/>
                  </a:cubicBezTo>
                  <a:cubicBezTo>
                    <a:pt x="1483" y="17005"/>
                    <a:pt x="1387" y="16786"/>
                    <a:pt x="1333" y="16524"/>
                  </a:cubicBezTo>
                  <a:cubicBezTo>
                    <a:pt x="1333" y="16454"/>
                    <a:pt x="1310" y="16419"/>
                    <a:pt x="1310" y="16384"/>
                  </a:cubicBezTo>
                  <a:cubicBezTo>
                    <a:pt x="1179" y="15946"/>
                    <a:pt x="1065" y="15474"/>
                    <a:pt x="952" y="15036"/>
                  </a:cubicBezTo>
                  <a:cubicBezTo>
                    <a:pt x="934" y="14992"/>
                    <a:pt x="934" y="14957"/>
                    <a:pt x="934" y="14922"/>
                  </a:cubicBezTo>
                  <a:cubicBezTo>
                    <a:pt x="916" y="14774"/>
                    <a:pt x="897" y="14669"/>
                    <a:pt x="879" y="14520"/>
                  </a:cubicBezTo>
                  <a:cubicBezTo>
                    <a:pt x="857" y="14415"/>
                    <a:pt x="820" y="14336"/>
                    <a:pt x="802" y="14231"/>
                  </a:cubicBezTo>
                  <a:cubicBezTo>
                    <a:pt x="743" y="13942"/>
                    <a:pt x="725" y="13645"/>
                    <a:pt x="689" y="13356"/>
                  </a:cubicBezTo>
                  <a:cubicBezTo>
                    <a:pt x="653" y="13172"/>
                    <a:pt x="612" y="12953"/>
                    <a:pt x="612" y="12769"/>
                  </a:cubicBezTo>
                  <a:cubicBezTo>
                    <a:pt x="575" y="12515"/>
                    <a:pt x="575" y="12296"/>
                    <a:pt x="557" y="12043"/>
                  </a:cubicBezTo>
                  <a:cubicBezTo>
                    <a:pt x="557" y="11973"/>
                    <a:pt x="539" y="11859"/>
                    <a:pt x="539" y="11789"/>
                  </a:cubicBezTo>
                  <a:cubicBezTo>
                    <a:pt x="539" y="11351"/>
                    <a:pt x="539" y="10879"/>
                    <a:pt x="516" y="10397"/>
                  </a:cubicBezTo>
                  <a:cubicBezTo>
                    <a:pt x="516" y="10222"/>
                    <a:pt x="539" y="10074"/>
                    <a:pt x="516" y="9890"/>
                  </a:cubicBezTo>
                  <a:cubicBezTo>
                    <a:pt x="516" y="9855"/>
                    <a:pt x="539" y="9785"/>
                    <a:pt x="516" y="9741"/>
                  </a:cubicBezTo>
                  <a:cubicBezTo>
                    <a:pt x="498" y="9601"/>
                    <a:pt x="516" y="9417"/>
                    <a:pt x="539" y="9269"/>
                  </a:cubicBezTo>
                  <a:cubicBezTo>
                    <a:pt x="539" y="9050"/>
                    <a:pt x="575" y="8866"/>
                    <a:pt x="575" y="8691"/>
                  </a:cubicBezTo>
                  <a:lnTo>
                    <a:pt x="575" y="8647"/>
                  </a:lnTo>
                  <a:cubicBezTo>
                    <a:pt x="575" y="8428"/>
                    <a:pt x="594" y="8210"/>
                    <a:pt x="612" y="8035"/>
                  </a:cubicBezTo>
                  <a:cubicBezTo>
                    <a:pt x="671" y="7667"/>
                    <a:pt x="671" y="7300"/>
                    <a:pt x="743" y="6976"/>
                  </a:cubicBezTo>
                  <a:lnTo>
                    <a:pt x="766" y="6976"/>
                  </a:lnTo>
                  <a:cubicBezTo>
                    <a:pt x="802" y="6722"/>
                    <a:pt x="820" y="6503"/>
                    <a:pt x="857" y="6241"/>
                  </a:cubicBezTo>
                  <a:cubicBezTo>
                    <a:pt x="897" y="6066"/>
                    <a:pt x="934" y="5882"/>
                    <a:pt x="993" y="5698"/>
                  </a:cubicBezTo>
                  <a:cubicBezTo>
                    <a:pt x="1083" y="5295"/>
                    <a:pt x="1179" y="4927"/>
                    <a:pt x="1274" y="4534"/>
                  </a:cubicBezTo>
                  <a:cubicBezTo>
                    <a:pt x="1369" y="4201"/>
                    <a:pt x="1483" y="3912"/>
                    <a:pt x="1596" y="3615"/>
                  </a:cubicBezTo>
                  <a:cubicBezTo>
                    <a:pt x="1764" y="3291"/>
                    <a:pt x="1918" y="2923"/>
                    <a:pt x="2068" y="2565"/>
                  </a:cubicBezTo>
                  <a:cubicBezTo>
                    <a:pt x="2086" y="2521"/>
                    <a:pt x="2104" y="2451"/>
                    <a:pt x="2127" y="2416"/>
                  </a:cubicBezTo>
                  <a:cubicBezTo>
                    <a:pt x="2199" y="2302"/>
                    <a:pt x="2276" y="2162"/>
                    <a:pt x="2353" y="2013"/>
                  </a:cubicBezTo>
                  <a:cubicBezTo>
                    <a:pt x="2371" y="1978"/>
                    <a:pt x="2390" y="1908"/>
                    <a:pt x="2426" y="1865"/>
                  </a:cubicBezTo>
                  <a:cubicBezTo>
                    <a:pt x="2539" y="1760"/>
                    <a:pt x="2635" y="1576"/>
                    <a:pt x="2730" y="1427"/>
                  </a:cubicBezTo>
                  <a:cubicBezTo>
                    <a:pt x="2784" y="1357"/>
                    <a:pt x="2843" y="1287"/>
                    <a:pt x="2920" y="1208"/>
                  </a:cubicBezTo>
                  <a:cubicBezTo>
                    <a:pt x="2975" y="1138"/>
                    <a:pt x="3052" y="1138"/>
                    <a:pt x="3106" y="1068"/>
                  </a:cubicBezTo>
                  <a:cubicBezTo>
                    <a:pt x="3201" y="919"/>
                    <a:pt x="3315" y="884"/>
                    <a:pt x="3428" y="884"/>
                  </a:cubicBezTo>
                  <a:cubicBezTo>
                    <a:pt x="3578" y="849"/>
                    <a:pt x="3732" y="849"/>
                    <a:pt x="3882" y="849"/>
                  </a:cubicBezTo>
                  <a:cubicBezTo>
                    <a:pt x="3905" y="844"/>
                    <a:pt x="3929" y="843"/>
                    <a:pt x="3952" y="843"/>
                  </a:cubicBezTo>
                  <a:cubicBezTo>
                    <a:pt x="4100" y="843"/>
                    <a:pt x="4243" y="929"/>
                    <a:pt x="4372" y="989"/>
                  </a:cubicBezTo>
                  <a:cubicBezTo>
                    <a:pt x="4621" y="1068"/>
                    <a:pt x="4825" y="1287"/>
                    <a:pt x="5034" y="1541"/>
                  </a:cubicBezTo>
                  <a:cubicBezTo>
                    <a:pt x="5225" y="1795"/>
                    <a:pt x="5433" y="2013"/>
                    <a:pt x="5601" y="2302"/>
                  </a:cubicBezTo>
                  <a:cubicBezTo>
                    <a:pt x="5660" y="2416"/>
                    <a:pt x="5696" y="2521"/>
                    <a:pt x="5755" y="2600"/>
                  </a:cubicBezTo>
                  <a:cubicBezTo>
                    <a:pt x="5846" y="2783"/>
                    <a:pt x="5941" y="2958"/>
                    <a:pt x="5982" y="3177"/>
                  </a:cubicBezTo>
                  <a:lnTo>
                    <a:pt x="6150" y="3834"/>
                  </a:lnTo>
                  <a:cubicBezTo>
                    <a:pt x="6150" y="3834"/>
                    <a:pt x="6168" y="3834"/>
                    <a:pt x="6168" y="3877"/>
                  </a:cubicBezTo>
                  <a:cubicBezTo>
                    <a:pt x="6168" y="3799"/>
                    <a:pt x="6186" y="3764"/>
                    <a:pt x="6186" y="3694"/>
                  </a:cubicBezTo>
                  <a:cubicBezTo>
                    <a:pt x="6114" y="3396"/>
                    <a:pt x="6055" y="3072"/>
                    <a:pt x="5959" y="2783"/>
                  </a:cubicBezTo>
                  <a:cubicBezTo>
                    <a:pt x="5887" y="2521"/>
                    <a:pt x="5792" y="2267"/>
                    <a:pt x="5660" y="2127"/>
                  </a:cubicBezTo>
                  <a:cubicBezTo>
                    <a:pt x="5642" y="2083"/>
                    <a:pt x="5619" y="2048"/>
                    <a:pt x="5583" y="2013"/>
                  </a:cubicBezTo>
                  <a:cubicBezTo>
                    <a:pt x="5488" y="1830"/>
                    <a:pt x="5392" y="1690"/>
                    <a:pt x="5279" y="1506"/>
                  </a:cubicBezTo>
                  <a:cubicBezTo>
                    <a:pt x="5261" y="1471"/>
                    <a:pt x="5225" y="1427"/>
                    <a:pt x="5206" y="1392"/>
                  </a:cubicBezTo>
                  <a:cubicBezTo>
                    <a:pt x="5034" y="1252"/>
                    <a:pt x="4884" y="1068"/>
                    <a:pt x="4712" y="919"/>
                  </a:cubicBezTo>
                  <a:cubicBezTo>
                    <a:pt x="4575" y="784"/>
                    <a:pt x="4454" y="626"/>
                    <a:pt x="4320" y="626"/>
                  </a:cubicBezTo>
                  <a:cubicBezTo>
                    <a:pt x="4307" y="626"/>
                    <a:pt x="4294" y="628"/>
                    <a:pt x="4281" y="631"/>
                  </a:cubicBezTo>
                  <a:cubicBezTo>
                    <a:pt x="4186" y="631"/>
                    <a:pt x="4109" y="596"/>
                    <a:pt x="4031" y="552"/>
                  </a:cubicBezTo>
                  <a:cubicBezTo>
                    <a:pt x="3977" y="552"/>
                    <a:pt x="3941" y="517"/>
                    <a:pt x="3900" y="517"/>
                  </a:cubicBezTo>
                  <a:lnTo>
                    <a:pt x="3374" y="517"/>
                  </a:lnTo>
                  <a:cubicBezTo>
                    <a:pt x="3201" y="631"/>
                    <a:pt x="3052" y="736"/>
                    <a:pt x="2898" y="849"/>
                  </a:cubicBezTo>
                  <a:lnTo>
                    <a:pt x="2843" y="849"/>
                  </a:lnTo>
                  <a:cubicBezTo>
                    <a:pt x="2748" y="989"/>
                    <a:pt x="2653" y="1103"/>
                    <a:pt x="2557" y="1208"/>
                  </a:cubicBezTo>
                  <a:cubicBezTo>
                    <a:pt x="2539" y="1287"/>
                    <a:pt x="2503" y="1322"/>
                    <a:pt x="2485" y="1357"/>
                  </a:cubicBezTo>
                  <a:cubicBezTo>
                    <a:pt x="2276" y="1611"/>
                    <a:pt x="2104" y="1943"/>
                    <a:pt x="1954" y="2302"/>
                  </a:cubicBezTo>
                  <a:cubicBezTo>
                    <a:pt x="1900" y="2451"/>
                    <a:pt x="1823" y="2600"/>
                    <a:pt x="1746" y="2740"/>
                  </a:cubicBezTo>
                  <a:cubicBezTo>
                    <a:pt x="1691" y="2888"/>
                    <a:pt x="1632" y="3037"/>
                    <a:pt x="1560" y="3177"/>
                  </a:cubicBezTo>
                  <a:cubicBezTo>
                    <a:pt x="1519" y="3291"/>
                    <a:pt x="1464" y="3361"/>
                    <a:pt x="1424" y="3475"/>
                  </a:cubicBezTo>
                  <a:cubicBezTo>
                    <a:pt x="1387" y="3545"/>
                    <a:pt x="1351" y="3615"/>
                    <a:pt x="1333" y="3694"/>
                  </a:cubicBezTo>
                  <a:cubicBezTo>
                    <a:pt x="1274" y="3947"/>
                    <a:pt x="1160" y="4166"/>
                    <a:pt x="1083" y="4420"/>
                  </a:cubicBezTo>
                  <a:cubicBezTo>
                    <a:pt x="970" y="4674"/>
                    <a:pt x="897" y="4971"/>
                    <a:pt x="857" y="5295"/>
                  </a:cubicBezTo>
                  <a:cubicBezTo>
                    <a:pt x="838" y="5366"/>
                    <a:pt x="820" y="5444"/>
                    <a:pt x="802" y="5514"/>
                  </a:cubicBezTo>
                  <a:cubicBezTo>
                    <a:pt x="728" y="5834"/>
                    <a:pt x="675" y="6146"/>
                    <a:pt x="586" y="6465"/>
                  </a:cubicBezTo>
                  <a:cubicBezTo>
                    <a:pt x="594" y="6426"/>
                    <a:pt x="594" y="6380"/>
                    <a:pt x="594" y="6354"/>
                  </a:cubicBezTo>
                  <a:cubicBezTo>
                    <a:pt x="612" y="6171"/>
                    <a:pt x="630" y="5987"/>
                    <a:pt x="671" y="5803"/>
                  </a:cubicBezTo>
                  <a:lnTo>
                    <a:pt x="671" y="5733"/>
                  </a:lnTo>
                  <a:cubicBezTo>
                    <a:pt x="766" y="5479"/>
                    <a:pt x="802" y="5225"/>
                    <a:pt x="879" y="4971"/>
                  </a:cubicBezTo>
                  <a:cubicBezTo>
                    <a:pt x="993" y="4534"/>
                    <a:pt x="1124" y="4131"/>
                    <a:pt x="1256" y="3729"/>
                  </a:cubicBezTo>
                  <a:cubicBezTo>
                    <a:pt x="1292" y="3580"/>
                    <a:pt x="1351" y="3475"/>
                    <a:pt x="1405" y="3361"/>
                  </a:cubicBezTo>
                  <a:cubicBezTo>
                    <a:pt x="1560" y="3002"/>
                    <a:pt x="1746" y="2635"/>
                    <a:pt x="1877" y="2232"/>
                  </a:cubicBezTo>
                  <a:cubicBezTo>
                    <a:pt x="1900" y="2197"/>
                    <a:pt x="1918" y="2162"/>
                    <a:pt x="1918" y="2127"/>
                  </a:cubicBezTo>
                  <a:cubicBezTo>
                    <a:pt x="1972" y="2048"/>
                    <a:pt x="2049" y="1978"/>
                    <a:pt x="2104" y="1865"/>
                  </a:cubicBezTo>
                  <a:cubicBezTo>
                    <a:pt x="2199" y="1646"/>
                    <a:pt x="2331" y="1471"/>
                    <a:pt x="2467" y="1287"/>
                  </a:cubicBezTo>
                  <a:cubicBezTo>
                    <a:pt x="2521" y="1173"/>
                    <a:pt x="2598" y="1068"/>
                    <a:pt x="2671" y="954"/>
                  </a:cubicBezTo>
                  <a:cubicBezTo>
                    <a:pt x="2702" y="876"/>
                    <a:pt x="2740" y="836"/>
                    <a:pt x="2782" y="836"/>
                  </a:cubicBezTo>
                  <a:cubicBezTo>
                    <a:pt x="2796" y="836"/>
                    <a:pt x="2810" y="841"/>
                    <a:pt x="2825" y="849"/>
                  </a:cubicBezTo>
                  <a:cubicBezTo>
                    <a:pt x="2898" y="771"/>
                    <a:pt x="2957" y="666"/>
                    <a:pt x="3011" y="631"/>
                  </a:cubicBezTo>
                  <a:cubicBezTo>
                    <a:pt x="3201" y="447"/>
                    <a:pt x="3410" y="447"/>
                    <a:pt x="3601" y="412"/>
                  </a:cubicBezTo>
                  <a:cubicBezTo>
                    <a:pt x="3625" y="404"/>
                    <a:pt x="3649" y="402"/>
                    <a:pt x="3673" y="402"/>
                  </a:cubicBezTo>
                  <a:cubicBezTo>
                    <a:pt x="3738" y="402"/>
                    <a:pt x="3803" y="422"/>
                    <a:pt x="3869" y="422"/>
                  </a:cubicBezTo>
                  <a:cubicBezTo>
                    <a:pt x="3893" y="422"/>
                    <a:pt x="3917" y="419"/>
                    <a:pt x="3941" y="412"/>
                  </a:cubicBezTo>
                  <a:cubicBezTo>
                    <a:pt x="3957" y="401"/>
                    <a:pt x="3975" y="398"/>
                    <a:pt x="3994" y="398"/>
                  </a:cubicBezTo>
                  <a:cubicBezTo>
                    <a:pt x="4039" y="398"/>
                    <a:pt x="4088" y="422"/>
                    <a:pt x="4127" y="447"/>
                  </a:cubicBezTo>
                  <a:cubicBezTo>
                    <a:pt x="4299" y="517"/>
                    <a:pt x="4485" y="552"/>
                    <a:pt x="4658" y="701"/>
                  </a:cubicBezTo>
                  <a:cubicBezTo>
                    <a:pt x="4667" y="718"/>
                    <a:pt x="4676" y="718"/>
                    <a:pt x="4685" y="718"/>
                  </a:cubicBezTo>
                  <a:cubicBezTo>
                    <a:pt x="4694" y="718"/>
                    <a:pt x="4703" y="718"/>
                    <a:pt x="4712" y="736"/>
                  </a:cubicBezTo>
                  <a:cubicBezTo>
                    <a:pt x="4753" y="771"/>
                    <a:pt x="4807" y="771"/>
                    <a:pt x="4848" y="849"/>
                  </a:cubicBezTo>
                  <a:cubicBezTo>
                    <a:pt x="4998" y="989"/>
                    <a:pt x="5148" y="1173"/>
                    <a:pt x="5279" y="1357"/>
                  </a:cubicBezTo>
                  <a:cubicBezTo>
                    <a:pt x="5374" y="1471"/>
                    <a:pt x="5451" y="1611"/>
                    <a:pt x="5528" y="1725"/>
                  </a:cubicBezTo>
                  <a:cubicBezTo>
                    <a:pt x="5601" y="1830"/>
                    <a:pt x="5696" y="1943"/>
                    <a:pt x="5773" y="2083"/>
                  </a:cubicBezTo>
                  <a:cubicBezTo>
                    <a:pt x="5810" y="2127"/>
                    <a:pt x="5828" y="2232"/>
                    <a:pt x="5887" y="2302"/>
                  </a:cubicBezTo>
                  <a:cubicBezTo>
                    <a:pt x="6073" y="2565"/>
                    <a:pt x="6168" y="2958"/>
                    <a:pt x="6263" y="3361"/>
                  </a:cubicBezTo>
                  <a:cubicBezTo>
                    <a:pt x="6281" y="3510"/>
                    <a:pt x="6322" y="3694"/>
                    <a:pt x="6358" y="3877"/>
                  </a:cubicBezTo>
                  <a:cubicBezTo>
                    <a:pt x="6358" y="3799"/>
                    <a:pt x="6377" y="3799"/>
                    <a:pt x="6377" y="3764"/>
                  </a:cubicBezTo>
                  <a:cubicBezTo>
                    <a:pt x="6395" y="3659"/>
                    <a:pt x="6358" y="3545"/>
                    <a:pt x="6340" y="3440"/>
                  </a:cubicBezTo>
                  <a:cubicBezTo>
                    <a:pt x="6322" y="3256"/>
                    <a:pt x="6281" y="3072"/>
                    <a:pt x="6245" y="2923"/>
                  </a:cubicBezTo>
                  <a:cubicBezTo>
                    <a:pt x="6209" y="2705"/>
                    <a:pt x="6150" y="2565"/>
                    <a:pt x="6095" y="2381"/>
                  </a:cubicBezTo>
                  <a:cubicBezTo>
                    <a:pt x="5959" y="1978"/>
                    <a:pt x="5773" y="1725"/>
                    <a:pt x="5583" y="1427"/>
                  </a:cubicBezTo>
                  <a:cubicBezTo>
                    <a:pt x="5528" y="1357"/>
                    <a:pt x="5488" y="1252"/>
                    <a:pt x="5433" y="1173"/>
                  </a:cubicBezTo>
                  <a:cubicBezTo>
                    <a:pt x="5392" y="1103"/>
                    <a:pt x="5374" y="1068"/>
                    <a:pt x="5338" y="1033"/>
                  </a:cubicBezTo>
                  <a:cubicBezTo>
                    <a:pt x="5129" y="814"/>
                    <a:pt x="4903" y="552"/>
                    <a:pt x="4676" y="333"/>
                  </a:cubicBezTo>
                  <a:cubicBezTo>
                    <a:pt x="4599" y="263"/>
                    <a:pt x="4526" y="228"/>
                    <a:pt x="4431" y="193"/>
                  </a:cubicBezTo>
                  <a:cubicBezTo>
                    <a:pt x="4318" y="158"/>
                    <a:pt x="4186" y="158"/>
                    <a:pt x="4072" y="79"/>
                  </a:cubicBezTo>
                  <a:cubicBezTo>
                    <a:pt x="4013" y="44"/>
                    <a:pt x="3977" y="44"/>
                    <a:pt x="3918" y="44"/>
                  </a:cubicBezTo>
                  <a:cubicBezTo>
                    <a:pt x="3861" y="44"/>
                    <a:pt x="3805" y="53"/>
                    <a:pt x="3748" y="53"/>
                  </a:cubicBezTo>
                  <a:cubicBezTo>
                    <a:pt x="3691" y="53"/>
                    <a:pt x="3635" y="44"/>
                    <a:pt x="3578" y="9"/>
                  </a:cubicBezTo>
                  <a:cubicBezTo>
                    <a:pt x="3553" y="3"/>
                    <a:pt x="3529" y="0"/>
                    <a:pt x="35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28" name="Google Shape;1024;p7"/>
            <p:cNvSpPr/>
            <p:nvPr/>
          </p:nvSpPr>
          <p:spPr>
            <a:xfrm rot="10800000">
              <a:off x="30584" y="119822"/>
              <a:ext cx="1240189" cy="591189"/>
            </a:xfrm>
            <a:custGeom>
              <a:avLst/>
              <a:gdLst/>
              <a:ahLst/>
              <a:cxnLst>
                <a:cxn ang="0">
                  <a:pos x="wd2" y="hd2"/>
                </a:cxn>
                <a:cxn ang="5400000">
                  <a:pos x="wd2" y="hd2"/>
                </a:cxn>
                <a:cxn ang="10800000">
                  <a:pos x="wd2" y="hd2"/>
                </a:cxn>
                <a:cxn ang="16200000">
                  <a:pos x="wd2" y="hd2"/>
                </a:cxn>
              </a:cxnLst>
              <a:rect l="0" t="0" r="r" b="b"/>
              <a:pathLst>
                <a:path w="21576" h="21600" extrusionOk="0">
                  <a:moveTo>
                    <a:pt x="2938" y="0"/>
                  </a:moveTo>
                  <a:cubicBezTo>
                    <a:pt x="2919" y="0"/>
                    <a:pt x="2895" y="0"/>
                    <a:pt x="2876" y="40"/>
                  </a:cubicBezTo>
                  <a:cubicBezTo>
                    <a:pt x="2820" y="79"/>
                    <a:pt x="2759" y="119"/>
                    <a:pt x="2702" y="168"/>
                  </a:cubicBezTo>
                  <a:cubicBezTo>
                    <a:pt x="2585" y="247"/>
                    <a:pt x="2486" y="247"/>
                    <a:pt x="2406" y="455"/>
                  </a:cubicBezTo>
                  <a:cubicBezTo>
                    <a:pt x="2387" y="455"/>
                    <a:pt x="2387" y="494"/>
                    <a:pt x="2368" y="494"/>
                  </a:cubicBezTo>
                  <a:cubicBezTo>
                    <a:pt x="2360" y="489"/>
                    <a:pt x="2352" y="487"/>
                    <a:pt x="2345" y="487"/>
                  </a:cubicBezTo>
                  <a:cubicBezTo>
                    <a:pt x="2301" y="487"/>
                    <a:pt x="2283" y="579"/>
                    <a:pt x="2250" y="613"/>
                  </a:cubicBezTo>
                  <a:cubicBezTo>
                    <a:pt x="2189" y="742"/>
                    <a:pt x="2151" y="860"/>
                    <a:pt x="2095" y="910"/>
                  </a:cubicBezTo>
                  <a:cubicBezTo>
                    <a:pt x="1977" y="989"/>
                    <a:pt x="1916" y="1157"/>
                    <a:pt x="1836" y="1315"/>
                  </a:cubicBezTo>
                  <a:cubicBezTo>
                    <a:pt x="1817" y="1315"/>
                    <a:pt x="1817" y="1355"/>
                    <a:pt x="1817" y="1404"/>
                  </a:cubicBezTo>
                  <a:cubicBezTo>
                    <a:pt x="1662" y="1602"/>
                    <a:pt x="1544" y="1899"/>
                    <a:pt x="1464" y="2225"/>
                  </a:cubicBezTo>
                  <a:cubicBezTo>
                    <a:pt x="1464" y="2225"/>
                    <a:pt x="1445" y="2225"/>
                    <a:pt x="1445" y="2265"/>
                  </a:cubicBezTo>
                  <a:cubicBezTo>
                    <a:pt x="1346" y="2393"/>
                    <a:pt x="1271" y="2551"/>
                    <a:pt x="1228" y="2759"/>
                  </a:cubicBezTo>
                  <a:cubicBezTo>
                    <a:pt x="1210" y="2838"/>
                    <a:pt x="1191" y="2927"/>
                    <a:pt x="1153" y="2967"/>
                  </a:cubicBezTo>
                  <a:cubicBezTo>
                    <a:pt x="1054" y="3135"/>
                    <a:pt x="974" y="3382"/>
                    <a:pt x="918" y="3629"/>
                  </a:cubicBezTo>
                  <a:cubicBezTo>
                    <a:pt x="838" y="3876"/>
                    <a:pt x="739" y="4074"/>
                    <a:pt x="659" y="4371"/>
                  </a:cubicBezTo>
                  <a:cubicBezTo>
                    <a:pt x="621" y="4490"/>
                    <a:pt x="565" y="4658"/>
                    <a:pt x="565" y="4817"/>
                  </a:cubicBezTo>
                  <a:cubicBezTo>
                    <a:pt x="522" y="5153"/>
                    <a:pt x="423" y="5400"/>
                    <a:pt x="386" y="5726"/>
                  </a:cubicBezTo>
                  <a:cubicBezTo>
                    <a:pt x="367" y="5894"/>
                    <a:pt x="329" y="6053"/>
                    <a:pt x="287" y="6221"/>
                  </a:cubicBezTo>
                  <a:cubicBezTo>
                    <a:pt x="249" y="6389"/>
                    <a:pt x="249" y="6547"/>
                    <a:pt x="211" y="6755"/>
                  </a:cubicBezTo>
                  <a:cubicBezTo>
                    <a:pt x="169" y="7131"/>
                    <a:pt x="150" y="7536"/>
                    <a:pt x="113" y="7951"/>
                  </a:cubicBezTo>
                  <a:lnTo>
                    <a:pt x="70" y="7951"/>
                  </a:lnTo>
                  <a:cubicBezTo>
                    <a:pt x="51" y="8525"/>
                    <a:pt x="51" y="9069"/>
                    <a:pt x="14" y="9603"/>
                  </a:cubicBezTo>
                  <a:cubicBezTo>
                    <a:pt x="-24" y="10137"/>
                    <a:pt x="33" y="10710"/>
                    <a:pt x="14" y="11244"/>
                  </a:cubicBezTo>
                  <a:cubicBezTo>
                    <a:pt x="33" y="11294"/>
                    <a:pt x="33" y="11333"/>
                    <a:pt x="33" y="11412"/>
                  </a:cubicBezTo>
                  <a:cubicBezTo>
                    <a:pt x="14" y="11620"/>
                    <a:pt x="14" y="11828"/>
                    <a:pt x="14" y="12035"/>
                  </a:cubicBezTo>
                  <a:cubicBezTo>
                    <a:pt x="14" y="12154"/>
                    <a:pt x="33" y="12283"/>
                    <a:pt x="33" y="12441"/>
                  </a:cubicBezTo>
                  <a:cubicBezTo>
                    <a:pt x="33" y="12649"/>
                    <a:pt x="94" y="12935"/>
                    <a:pt x="113" y="13182"/>
                  </a:cubicBezTo>
                  <a:cubicBezTo>
                    <a:pt x="131" y="13470"/>
                    <a:pt x="188" y="13767"/>
                    <a:pt x="230" y="14053"/>
                  </a:cubicBezTo>
                  <a:cubicBezTo>
                    <a:pt x="150" y="14212"/>
                    <a:pt x="287" y="14380"/>
                    <a:pt x="249" y="14548"/>
                  </a:cubicBezTo>
                  <a:cubicBezTo>
                    <a:pt x="287" y="14587"/>
                    <a:pt x="306" y="14627"/>
                    <a:pt x="306" y="14667"/>
                  </a:cubicBezTo>
                  <a:cubicBezTo>
                    <a:pt x="329" y="14756"/>
                    <a:pt x="329" y="14835"/>
                    <a:pt x="329" y="14914"/>
                  </a:cubicBezTo>
                  <a:cubicBezTo>
                    <a:pt x="348" y="15042"/>
                    <a:pt x="367" y="15161"/>
                    <a:pt x="367" y="15290"/>
                  </a:cubicBezTo>
                  <a:lnTo>
                    <a:pt x="404" y="15290"/>
                  </a:lnTo>
                  <a:cubicBezTo>
                    <a:pt x="466" y="15576"/>
                    <a:pt x="503" y="15863"/>
                    <a:pt x="541" y="16110"/>
                  </a:cubicBezTo>
                  <a:cubicBezTo>
                    <a:pt x="565" y="16239"/>
                    <a:pt x="583" y="16318"/>
                    <a:pt x="602" y="16397"/>
                  </a:cubicBezTo>
                  <a:cubicBezTo>
                    <a:pt x="640" y="16526"/>
                    <a:pt x="682" y="16644"/>
                    <a:pt x="701" y="16812"/>
                  </a:cubicBezTo>
                  <a:cubicBezTo>
                    <a:pt x="739" y="16892"/>
                    <a:pt x="739" y="17060"/>
                    <a:pt x="776" y="17139"/>
                  </a:cubicBezTo>
                  <a:cubicBezTo>
                    <a:pt x="838" y="17228"/>
                    <a:pt x="875" y="17386"/>
                    <a:pt x="894" y="17515"/>
                  </a:cubicBezTo>
                  <a:cubicBezTo>
                    <a:pt x="894" y="17554"/>
                    <a:pt x="918" y="17633"/>
                    <a:pt x="918" y="17633"/>
                  </a:cubicBezTo>
                  <a:cubicBezTo>
                    <a:pt x="993" y="17880"/>
                    <a:pt x="1073" y="18128"/>
                    <a:pt x="1153" y="18335"/>
                  </a:cubicBezTo>
                  <a:cubicBezTo>
                    <a:pt x="1210" y="18464"/>
                    <a:pt x="1228" y="18662"/>
                    <a:pt x="1309" y="18751"/>
                  </a:cubicBezTo>
                  <a:cubicBezTo>
                    <a:pt x="1327" y="18751"/>
                    <a:pt x="1327" y="18790"/>
                    <a:pt x="1327" y="18830"/>
                  </a:cubicBezTo>
                  <a:cubicBezTo>
                    <a:pt x="1389" y="19077"/>
                    <a:pt x="1506" y="19285"/>
                    <a:pt x="1600" y="19453"/>
                  </a:cubicBezTo>
                  <a:cubicBezTo>
                    <a:pt x="1699" y="19650"/>
                    <a:pt x="1798" y="19779"/>
                    <a:pt x="1836" y="20026"/>
                  </a:cubicBezTo>
                  <a:cubicBezTo>
                    <a:pt x="1954" y="20234"/>
                    <a:pt x="2052" y="20392"/>
                    <a:pt x="2170" y="20600"/>
                  </a:cubicBezTo>
                  <a:cubicBezTo>
                    <a:pt x="2269" y="20768"/>
                    <a:pt x="2368" y="20936"/>
                    <a:pt x="2486" y="21055"/>
                  </a:cubicBezTo>
                  <a:cubicBezTo>
                    <a:pt x="2523" y="21094"/>
                    <a:pt x="2566" y="21183"/>
                    <a:pt x="2622" y="21223"/>
                  </a:cubicBezTo>
                  <a:cubicBezTo>
                    <a:pt x="2641" y="21262"/>
                    <a:pt x="2683" y="21302"/>
                    <a:pt x="2702" y="21302"/>
                  </a:cubicBezTo>
                  <a:cubicBezTo>
                    <a:pt x="2740" y="21341"/>
                    <a:pt x="2778" y="21341"/>
                    <a:pt x="2801" y="21341"/>
                  </a:cubicBezTo>
                  <a:cubicBezTo>
                    <a:pt x="2938" y="21510"/>
                    <a:pt x="3074" y="21549"/>
                    <a:pt x="3211" y="21549"/>
                  </a:cubicBezTo>
                  <a:cubicBezTo>
                    <a:pt x="3290" y="21549"/>
                    <a:pt x="3369" y="21600"/>
                    <a:pt x="3448" y="21600"/>
                  </a:cubicBezTo>
                  <a:cubicBezTo>
                    <a:pt x="3468" y="21600"/>
                    <a:pt x="3488" y="21597"/>
                    <a:pt x="3507" y="21589"/>
                  </a:cubicBezTo>
                  <a:cubicBezTo>
                    <a:pt x="3545" y="21589"/>
                    <a:pt x="3602" y="21549"/>
                    <a:pt x="3644" y="21549"/>
                  </a:cubicBezTo>
                  <a:cubicBezTo>
                    <a:pt x="3682" y="21569"/>
                    <a:pt x="3721" y="21579"/>
                    <a:pt x="3760" y="21579"/>
                  </a:cubicBezTo>
                  <a:cubicBezTo>
                    <a:pt x="3800" y="21579"/>
                    <a:pt x="3840" y="21569"/>
                    <a:pt x="3880" y="21549"/>
                  </a:cubicBezTo>
                  <a:cubicBezTo>
                    <a:pt x="3979" y="21510"/>
                    <a:pt x="4073" y="21470"/>
                    <a:pt x="4172" y="21430"/>
                  </a:cubicBezTo>
                  <a:cubicBezTo>
                    <a:pt x="4332" y="21381"/>
                    <a:pt x="4468" y="21223"/>
                    <a:pt x="4624" y="21094"/>
                  </a:cubicBezTo>
                  <a:cubicBezTo>
                    <a:pt x="4723" y="21015"/>
                    <a:pt x="4821" y="20847"/>
                    <a:pt x="4920" y="20689"/>
                  </a:cubicBezTo>
                  <a:cubicBezTo>
                    <a:pt x="4996" y="20560"/>
                    <a:pt x="5076" y="20392"/>
                    <a:pt x="5175" y="20273"/>
                  </a:cubicBezTo>
                  <a:cubicBezTo>
                    <a:pt x="5311" y="20105"/>
                    <a:pt x="5391" y="19819"/>
                    <a:pt x="5485" y="19571"/>
                  </a:cubicBezTo>
                  <a:cubicBezTo>
                    <a:pt x="5547" y="19492"/>
                    <a:pt x="5565" y="19364"/>
                    <a:pt x="5603" y="19245"/>
                  </a:cubicBezTo>
                  <a:cubicBezTo>
                    <a:pt x="5627" y="19116"/>
                    <a:pt x="5645" y="19037"/>
                    <a:pt x="5664" y="18958"/>
                  </a:cubicBezTo>
                  <a:cubicBezTo>
                    <a:pt x="5702" y="18830"/>
                    <a:pt x="5744" y="18751"/>
                    <a:pt x="5763" y="18662"/>
                  </a:cubicBezTo>
                  <a:cubicBezTo>
                    <a:pt x="5839" y="18335"/>
                    <a:pt x="5900" y="18009"/>
                    <a:pt x="5980" y="17673"/>
                  </a:cubicBezTo>
                  <a:cubicBezTo>
                    <a:pt x="5980" y="17633"/>
                    <a:pt x="5999" y="17594"/>
                    <a:pt x="5999" y="17554"/>
                  </a:cubicBezTo>
                  <a:cubicBezTo>
                    <a:pt x="6074" y="17346"/>
                    <a:pt x="6116" y="17139"/>
                    <a:pt x="6154" y="16852"/>
                  </a:cubicBezTo>
                  <a:cubicBezTo>
                    <a:pt x="6173" y="16684"/>
                    <a:pt x="6192" y="16486"/>
                    <a:pt x="6253" y="16318"/>
                  </a:cubicBezTo>
                  <a:cubicBezTo>
                    <a:pt x="6291" y="16110"/>
                    <a:pt x="6371" y="15942"/>
                    <a:pt x="6333" y="15695"/>
                  </a:cubicBezTo>
                  <a:cubicBezTo>
                    <a:pt x="6333" y="15695"/>
                    <a:pt x="6333" y="15616"/>
                    <a:pt x="6352" y="15576"/>
                  </a:cubicBezTo>
                  <a:cubicBezTo>
                    <a:pt x="6389" y="15369"/>
                    <a:pt x="6451" y="15121"/>
                    <a:pt x="6488" y="14874"/>
                  </a:cubicBezTo>
                  <a:cubicBezTo>
                    <a:pt x="6545" y="14627"/>
                    <a:pt x="6606" y="14380"/>
                    <a:pt x="6625" y="14093"/>
                  </a:cubicBezTo>
                  <a:cubicBezTo>
                    <a:pt x="6644" y="14053"/>
                    <a:pt x="6644" y="13964"/>
                    <a:pt x="6663" y="13925"/>
                  </a:cubicBezTo>
                  <a:cubicBezTo>
                    <a:pt x="6743" y="13638"/>
                    <a:pt x="6780" y="13312"/>
                    <a:pt x="6841" y="13024"/>
                  </a:cubicBezTo>
                  <a:cubicBezTo>
                    <a:pt x="6879" y="12817"/>
                    <a:pt x="6898" y="12609"/>
                    <a:pt x="6997" y="12530"/>
                  </a:cubicBezTo>
                  <a:lnTo>
                    <a:pt x="6997" y="12480"/>
                  </a:lnTo>
                  <a:cubicBezTo>
                    <a:pt x="7039" y="12233"/>
                    <a:pt x="7077" y="11986"/>
                    <a:pt x="7133" y="11739"/>
                  </a:cubicBezTo>
                  <a:cubicBezTo>
                    <a:pt x="7176" y="11581"/>
                    <a:pt x="7213" y="11452"/>
                    <a:pt x="7232" y="11333"/>
                  </a:cubicBezTo>
                  <a:cubicBezTo>
                    <a:pt x="7251" y="11205"/>
                    <a:pt x="7275" y="11126"/>
                    <a:pt x="7293" y="11047"/>
                  </a:cubicBezTo>
                  <a:cubicBezTo>
                    <a:pt x="7369" y="10878"/>
                    <a:pt x="7430" y="10671"/>
                    <a:pt x="7468" y="10463"/>
                  </a:cubicBezTo>
                  <a:cubicBezTo>
                    <a:pt x="7487" y="10384"/>
                    <a:pt x="7529" y="10344"/>
                    <a:pt x="7548" y="10255"/>
                  </a:cubicBezTo>
                  <a:cubicBezTo>
                    <a:pt x="7586" y="10137"/>
                    <a:pt x="7586" y="9969"/>
                    <a:pt x="7628" y="9850"/>
                  </a:cubicBezTo>
                  <a:cubicBezTo>
                    <a:pt x="7685" y="9642"/>
                    <a:pt x="7746" y="9435"/>
                    <a:pt x="7821" y="9227"/>
                  </a:cubicBezTo>
                  <a:cubicBezTo>
                    <a:pt x="7864" y="9148"/>
                    <a:pt x="7901" y="9069"/>
                    <a:pt x="7920" y="8940"/>
                  </a:cubicBezTo>
                  <a:cubicBezTo>
                    <a:pt x="7958" y="8772"/>
                    <a:pt x="8000" y="8614"/>
                    <a:pt x="8075" y="8485"/>
                  </a:cubicBezTo>
                  <a:cubicBezTo>
                    <a:pt x="8137" y="8446"/>
                    <a:pt x="8193" y="8327"/>
                    <a:pt x="8217" y="8199"/>
                  </a:cubicBezTo>
                  <a:cubicBezTo>
                    <a:pt x="8254" y="7991"/>
                    <a:pt x="8334" y="7912"/>
                    <a:pt x="8429" y="7783"/>
                  </a:cubicBezTo>
                  <a:cubicBezTo>
                    <a:pt x="8452" y="7744"/>
                    <a:pt x="8471" y="7704"/>
                    <a:pt x="8490" y="7665"/>
                  </a:cubicBezTo>
                  <a:cubicBezTo>
                    <a:pt x="8645" y="7249"/>
                    <a:pt x="8843" y="7002"/>
                    <a:pt x="9060" y="6794"/>
                  </a:cubicBezTo>
                  <a:cubicBezTo>
                    <a:pt x="9158" y="6676"/>
                    <a:pt x="9276" y="6636"/>
                    <a:pt x="9370" y="6508"/>
                  </a:cubicBezTo>
                  <a:cubicBezTo>
                    <a:pt x="9382" y="6488"/>
                    <a:pt x="9393" y="6488"/>
                    <a:pt x="9403" y="6488"/>
                  </a:cubicBezTo>
                  <a:cubicBezTo>
                    <a:pt x="9413" y="6488"/>
                    <a:pt x="9422" y="6488"/>
                    <a:pt x="9432" y="6468"/>
                  </a:cubicBezTo>
                  <a:cubicBezTo>
                    <a:pt x="9469" y="6468"/>
                    <a:pt x="9530" y="6428"/>
                    <a:pt x="9587" y="6389"/>
                  </a:cubicBezTo>
                  <a:cubicBezTo>
                    <a:pt x="9648" y="6300"/>
                    <a:pt x="9723" y="6300"/>
                    <a:pt x="9785" y="6300"/>
                  </a:cubicBezTo>
                  <a:lnTo>
                    <a:pt x="10077" y="6300"/>
                  </a:lnTo>
                  <a:cubicBezTo>
                    <a:pt x="10077" y="6241"/>
                    <a:pt x="10087" y="6221"/>
                    <a:pt x="10103" y="6221"/>
                  </a:cubicBezTo>
                  <a:cubicBezTo>
                    <a:pt x="10118" y="6221"/>
                    <a:pt x="10138" y="6241"/>
                    <a:pt x="10157" y="6260"/>
                  </a:cubicBezTo>
                  <a:cubicBezTo>
                    <a:pt x="10218" y="6260"/>
                    <a:pt x="10256" y="6300"/>
                    <a:pt x="10312" y="6300"/>
                  </a:cubicBezTo>
                  <a:cubicBezTo>
                    <a:pt x="10373" y="6300"/>
                    <a:pt x="10430" y="6300"/>
                    <a:pt x="10491" y="6349"/>
                  </a:cubicBezTo>
                  <a:cubicBezTo>
                    <a:pt x="10529" y="6389"/>
                    <a:pt x="10571" y="6389"/>
                    <a:pt x="10609" y="6389"/>
                  </a:cubicBezTo>
                  <a:cubicBezTo>
                    <a:pt x="10708" y="6389"/>
                    <a:pt x="10825" y="6428"/>
                    <a:pt x="10901" y="6597"/>
                  </a:cubicBezTo>
                  <a:cubicBezTo>
                    <a:pt x="10924" y="6636"/>
                    <a:pt x="10962" y="6676"/>
                    <a:pt x="10981" y="6676"/>
                  </a:cubicBezTo>
                  <a:cubicBezTo>
                    <a:pt x="11098" y="6794"/>
                    <a:pt x="11197" y="6923"/>
                    <a:pt x="11315" y="7002"/>
                  </a:cubicBezTo>
                  <a:cubicBezTo>
                    <a:pt x="11315" y="7002"/>
                    <a:pt x="11334" y="7042"/>
                    <a:pt x="11334" y="7091"/>
                  </a:cubicBezTo>
                  <a:cubicBezTo>
                    <a:pt x="11371" y="7289"/>
                    <a:pt x="11470" y="7378"/>
                    <a:pt x="11550" y="7457"/>
                  </a:cubicBezTo>
                  <a:cubicBezTo>
                    <a:pt x="11668" y="7625"/>
                    <a:pt x="11767" y="7872"/>
                    <a:pt x="11885" y="8080"/>
                  </a:cubicBezTo>
                  <a:cubicBezTo>
                    <a:pt x="11984" y="8278"/>
                    <a:pt x="12059" y="8485"/>
                    <a:pt x="12139" y="8693"/>
                  </a:cubicBezTo>
                  <a:lnTo>
                    <a:pt x="12158" y="8693"/>
                  </a:lnTo>
                  <a:cubicBezTo>
                    <a:pt x="12314" y="8980"/>
                    <a:pt x="12474" y="9227"/>
                    <a:pt x="12610" y="9563"/>
                  </a:cubicBezTo>
                  <a:cubicBezTo>
                    <a:pt x="12667" y="9682"/>
                    <a:pt x="12728" y="9810"/>
                    <a:pt x="12784" y="9890"/>
                  </a:cubicBezTo>
                  <a:cubicBezTo>
                    <a:pt x="12864" y="9969"/>
                    <a:pt x="12926" y="10058"/>
                    <a:pt x="12982" y="10176"/>
                  </a:cubicBezTo>
                  <a:cubicBezTo>
                    <a:pt x="13020" y="10216"/>
                    <a:pt x="13043" y="10305"/>
                    <a:pt x="13062" y="10305"/>
                  </a:cubicBezTo>
                  <a:cubicBezTo>
                    <a:pt x="13199" y="10463"/>
                    <a:pt x="13335" y="10592"/>
                    <a:pt x="13472" y="10710"/>
                  </a:cubicBezTo>
                  <a:cubicBezTo>
                    <a:pt x="13608" y="10799"/>
                    <a:pt x="13726" y="10918"/>
                    <a:pt x="13867" y="10918"/>
                  </a:cubicBezTo>
                  <a:cubicBezTo>
                    <a:pt x="13924" y="10918"/>
                    <a:pt x="14004" y="10958"/>
                    <a:pt x="14060" y="10958"/>
                  </a:cubicBezTo>
                  <a:cubicBezTo>
                    <a:pt x="14140" y="10958"/>
                    <a:pt x="14221" y="10997"/>
                    <a:pt x="14277" y="10997"/>
                  </a:cubicBezTo>
                  <a:cubicBezTo>
                    <a:pt x="14315" y="10997"/>
                    <a:pt x="14338" y="10997"/>
                    <a:pt x="14357" y="10958"/>
                  </a:cubicBezTo>
                  <a:cubicBezTo>
                    <a:pt x="14395" y="10918"/>
                    <a:pt x="14432" y="10839"/>
                    <a:pt x="14494" y="10799"/>
                  </a:cubicBezTo>
                  <a:cubicBezTo>
                    <a:pt x="14611" y="10671"/>
                    <a:pt x="14710" y="10503"/>
                    <a:pt x="14786" y="10305"/>
                  </a:cubicBezTo>
                  <a:cubicBezTo>
                    <a:pt x="14847" y="10137"/>
                    <a:pt x="14884" y="9969"/>
                    <a:pt x="14927" y="9810"/>
                  </a:cubicBezTo>
                  <a:cubicBezTo>
                    <a:pt x="14983" y="9514"/>
                    <a:pt x="15045" y="9267"/>
                    <a:pt x="15101" y="9019"/>
                  </a:cubicBezTo>
                  <a:cubicBezTo>
                    <a:pt x="15120" y="8940"/>
                    <a:pt x="15120" y="8861"/>
                    <a:pt x="15139" y="8772"/>
                  </a:cubicBezTo>
                  <a:cubicBezTo>
                    <a:pt x="15181" y="8525"/>
                    <a:pt x="15219" y="8278"/>
                    <a:pt x="15256" y="8030"/>
                  </a:cubicBezTo>
                  <a:cubicBezTo>
                    <a:pt x="15280" y="7991"/>
                    <a:pt x="15280" y="7912"/>
                    <a:pt x="15299" y="7872"/>
                  </a:cubicBezTo>
                  <a:cubicBezTo>
                    <a:pt x="15318" y="7625"/>
                    <a:pt x="15355" y="7378"/>
                    <a:pt x="15374" y="7131"/>
                  </a:cubicBezTo>
                  <a:cubicBezTo>
                    <a:pt x="15416" y="6923"/>
                    <a:pt x="15435" y="6715"/>
                    <a:pt x="15492" y="6547"/>
                  </a:cubicBezTo>
                  <a:lnTo>
                    <a:pt x="15515" y="6508"/>
                  </a:lnTo>
                  <a:cubicBezTo>
                    <a:pt x="15473" y="6349"/>
                    <a:pt x="15534" y="6260"/>
                    <a:pt x="15553" y="6181"/>
                  </a:cubicBezTo>
                  <a:cubicBezTo>
                    <a:pt x="15572" y="6053"/>
                    <a:pt x="15610" y="5974"/>
                    <a:pt x="15633" y="5855"/>
                  </a:cubicBezTo>
                  <a:cubicBezTo>
                    <a:pt x="15652" y="5687"/>
                    <a:pt x="15709" y="5519"/>
                    <a:pt x="15770" y="5360"/>
                  </a:cubicBezTo>
                  <a:cubicBezTo>
                    <a:pt x="15808" y="5192"/>
                    <a:pt x="15869" y="5064"/>
                    <a:pt x="15907" y="4906"/>
                  </a:cubicBezTo>
                  <a:lnTo>
                    <a:pt x="15907" y="4866"/>
                  </a:lnTo>
                  <a:cubicBezTo>
                    <a:pt x="15925" y="4777"/>
                    <a:pt x="15944" y="4737"/>
                    <a:pt x="15963" y="4697"/>
                  </a:cubicBezTo>
                  <a:cubicBezTo>
                    <a:pt x="15987" y="4618"/>
                    <a:pt x="16005" y="4569"/>
                    <a:pt x="16024" y="4529"/>
                  </a:cubicBezTo>
                  <a:cubicBezTo>
                    <a:pt x="16062" y="4410"/>
                    <a:pt x="16123" y="4282"/>
                    <a:pt x="16180" y="4124"/>
                  </a:cubicBezTo>
                  <a:cubicBezTo>
                    <a:pt x="16198" y="4035"/>
                    <a:pt x="16222" y="3956"/>
                    <a:pt x="16260" y="3876"/>
                  </a:cubicBezTo>
                  <a:cubicBezTo>
                    <a:pt x="16278" y="3787"/>
                    <a:pt x="16340" y="3669"/>
                    <a:pt x="16377" y="3580"/>
                  </a:cubicBezTo>
                  <a:lnTo>
                    <a:pt x="16377" y="3629"/>
                  </a:lnTo>
                  <a:lnTo>
                    <a:pt x="16415" y="3629"/>
                  </a:lnTo>
                  <a:cubicBezTo>
                    <a:pt x="16476" y="3501"/>
                    <a:pt x="16495" y="3382"/>
                    <a:pt x="16533" y="3293"/>
                  </a:cubicBezTo>
                  <a:lnTo>
                    <a:pt x="16594" y="3293"/>
                  </a:lnTo>
                  <a:cubicBezTo>
                    <a:pt x="16594" y="3293"/>
                    <a:pt x="16594" y="3253"/>
                    <a:pt x="16575" y="3214"/>
                  </a:cubicBezTo>
                  <a:cubicBezTo>
                    <a:pt x="16594" y="3214"/>
                    <a:pt x="16613" y="3135"/>
                    <a:pt x="16632" y="3135"/>
                  </a:cubicBezTo>
                  <a:cubicBezTo>
                    <a:pt x="16693" y="3135"/>
                    <a:pt x="16712" y="3085"/>
                    <a:pt x="16749" y="3006"/>
                  </a:cubicBezTo>
                  <a:cubicBezTo>
                    <a:pt x="16768" y="2927"/>
                    <a:pt x="16811" y="2927"/>
                    <a:pt x="16848" y="2888"/>
                  </a:cubicBezTo>
                  <a:cubicBezTo>
                    <a:pt x="16886" y="2838"/>
                    <a:pt x="16966" y="2888"/>
                    <a:pt x="16966" y="2799"/>
                  </a:cubicBezTo>
                  <a:cubicBezTo>
                    <a:pt x="17004" y="2680"/>
                    <a:pt x="17065" y="2759"/>
                    <a:pt x="17103" y="2680"/>
                  </a:cubicBezTo>
                  <a:cubicBezTo>
                    <a:pt x="17145" y="2652"/>
                    <a:pt x="17177" y="2620"/>
                    <a:pt x="17211" y="2620"/>
                  </a:cubicBezTo>
                  <a:cubicBezTo>
                    <a:pt x="17226" y="2620"/>
                    <a:pt x="17241" y="2625"/>
                    <a:pt x="17258" y="2640"/>
                  </a:cubicBezTo>
                  <a:cubicBezTo>
                    <a:pt x="17272" y="2654"/>
                    <a:pt x="17285" y="2658"/>
                    <a:pt x="17300" y="2658"/>
                  </a:cubicBezTo>
                  <a:cubicBezTo>
                    <a:pt x="17328" y="2658"/>
                    <a:pt x="17358" y="2640"/>
                    <a:pt x="17399" y="2640"/>
                  </a:cubicBezTo>
                  <a:lnTo>
                    <a:pt x="17399" y="2591"/>
                  </a:lnTo>
                  <a:cubicBezTo>
                    <a:pt x="17474" y="2640"/>
                    <a:pt x="17555" y="2680"/>
                    <a:pt x="17611" y="2680"/>
                  </a:cubicBezTo>
                  <a:cubicBezTo>
                    <a:pt x="17710" y="2680"/>
                    <a:pt x="17790" y="2640"/>
                    <a:pt x="17889" y="2640"/>
                  </a:cubicBezTo>
                  <a:cubicBezTo>
                    <a:pt x="18025" y="2640"/>
                    <a:pt x="18162" y="2680"/>
                    <a:pt x="18280" y="2719"/>
                  </a:cubicBezTo>
                  <a:cubicBezTo>
                    <a:pt x="18435" y="2759"/>
                    <a:pt x="18576" y="2888"/>
                    <a:pt x="18713" y="2927"/>
                  </a:cubicBezTo>
                  <a:cubicBezTo>
                    <a:pt x="18769" y="2967"/>
                    <a:pt x="18849" y="2967"/>
                    <a:pt x="18929" y="3006"/>
                  </a:cubicBezTo>
                  <a:cubicBezTo>
                    <a:pt x="18967" y="3046"/>
                    <a:pt x="19005" y="3085"/>
                    <a:pt x="19047" y="3085"/>
                  </a:cubicBezTo>
                  <a:cubicBezTo>
                    <a:pt x="19259" y="3085"/>
                    <a:pt x="19457" y="3135"/>
                    <a:pt x="19674" y="3135"/>
                  </a:cubicBezTo>
                  <a:lnTo>
                    <a:pt x="19730" y="3135"/>
                  </a:lnTo>
                  <a:cubicBezTo>
                    <a:pt x="19771" y="3135"/>
                    <a:pt x="19810" y="3152"/>
                    <a:pt x="19849" y="3152"/>
                  </a:cubicBezTo>
                  <a:cubicBezTo>
                    <a:pt x="19869" y="3152"/>
                    <a:pt x="19889" y="3148"/>
                    <a:pt x="19909" y="3135"/>
                  </a:cubicBezTo>
                  <a:cubicBezTo>
                    <a:pt x="20008" y="3085"/>
                    <a:pt x="20107" y="3006"/>
                    <a:pt x="20201" y="2967"/>
                  </a:cubicBezTo>
                  <a:cubicBezTo>
                    <a:pt x="20361" y="2927"/>
                    <a:pt x="20498" y="2799"/>
                    <a:pt x="20615" y="2640"/>
                  </a:cubicBezTo>
                  <a:cubicBezTo>
                    <a:pt x="20714" y="2551"/>
                    <a:pt x="20790" y="2433"/>
                    <a:pt x="20889" y="2344"/>
                  </a:cubicBezTo>
                  <a:cubicBezTo>
                    <a:pt x="20987" y="2265"/>
                    <a:pt x="21067" y="2146"/>
                    <a:pt x="21143" y="1978"/>
                  </a:cubicBezTo>
                  <a:cubicBezTo>
                    <a:pt x="21223" y="1810"/>
                    <a:pt x="21322" y="1602"/>
                    <a:pt x="21421" y="1404"/>
                  </a:cubicBezTo>
                  <a:cubicBezTo>
                    <a:pt x="21477" y="1236"/>
                    <a:pt x="21519" y="1028"/>
                    <a:pt x="21557" y="821"/>
                  </a:cubicBezTo>
                  <a:cubicBezTo>
                    <a:pt x="21576" y="742"/>
                    <a:pt x="21576" y="663"/>
                    <a:pt x="21576" y="534"/>
                  </a:cubicBezTo>
                  <a:cubicBezTo>
                    <a:pt x="21576" y="534"/>
                    <a:pt x="21576" y="494"/>
                    <a:pt x="21557" y="455"/>
                  </a:cubicBezTo>
                  <a:cubicBezTo>
                    <a:pt x="21519" y="860"/>
                    <a:pt x="21421" y="1197"/>
                    <a:pt x="21303" y="1483"/>
                  </a:cubicBezTo>
                  <a:cubicBezTo>
                    <a:pt x="21204" y="1731"/>
                    <a:pt x="21105" y="1938"/>
                    <a:pt x="20969" y="2096"/>
                  </a:cubicBezTo>
                  <a:cubicBezTo>
                    <a:pt x="20851" y="2265"/>
                    <a:pt x="20733" y="2433"/>
                    <a:pt x="20615" y="2512"/>
                  </a:cubicBezTo>
                  <a:cubicBezTo>
                    <a:pt x="20437" y="2640"/>
                    <a:pt x="20262" y="2838"/>
                    <a:pt x="20083" y="2888"/>
                  </a:cubicBezTo>
                  <a:cubicBezTo>
                    <a:pt x="20008" y="2927"/>
                    <a:pt x="19909" y="2967"/>
                    <a:pt x="19829" y="2967"/>
                  </a:cubicBezTo>
                  <a:cubicBezTo>
                    <a:pt x="19777" y="2980"/>
                    <a:pt x="19723" y="2984"/>
                    <a:pt x="19667" y="2984"/>
                  </a:cubicBezTo>
                  <a:cubicBezTo>
                    <a:pt x="19555" y="2984"/>
                    <a:pt x="19437" y="2967"/>
                    <a:pt x="19320" y="2967"/>
                  </a:cubicBezTo>
                  <a:cubicBezTo>
                    <a:pt x="19240" y="2967"/>
                    <a:pt x="19165" y="2967"/>
                    <a:pt x="19085" y="2927"/>
                  </a:cubicBezTo>
                  <a:cubicBezTo>
                    <a:pt x="18986" y="2838"/>
                    <a:pt x="18906" y="2838"/>
                    <a:pt x="18812" y="2799"/>
                  </a:cubicBezTo>
                  <a:cubicBezTo>
                    <a:pt x="18670" y="2759"/>
                    <a:pt x="18534" y="2719"/>
                    <a:pt x="18397" y="2640"/>
                  </a:cubicBezTo>
                  <a:cubicBezTo>
                    <a:pt x="18298" y="2551"/>
                    <a:pt x="18200" y="2512"/>
                    <a:pt x="18082" y="2512"/>
                  </a:cubicBezTo>
                  <a:lnTo>
                    <a:pt x="17988" y="2512"/>
                  </a:lnTo>
                  <a:cubicBezTo>
                    <a:pt x="17846" y="2472"/>
                    <a:pt x="17710" y="2472"/>
                    <a:pt x="17573" y="2433"/>
                  </a:cubicBezTo>
                  <a:cubicBezTo>
                    <a:pt x="17474" y="2433"/>
                    <a:pt x="17376" y="2472"/>
                    <a:pt x="17300" y="2472"/>
                  </a:cubicBezTo>
                  <a:cubicBezTo>
                    <a:pt x="17239" y="2472"/>
                    <a:pt x="17183" y="2512"/>
                    <a:pt x="17140" y="2551"/>
                  </a:cubicBezTo>
                  <a:cubicBezTo>
                    <a:pt x="17103" y="2551"/>
                    <a:pt x="17065" y="2591"/>
                    <a:pt x="17022" y="2591"/>
                  </a:cubicBezTo>
                  <a:cubicBezTo>
                    <a:pt x="16905" y="2640"/>
                    <a:pt x="16787" y="2719"/>
                    <a:pt x="16693" y="2888"/>
                  </a:cubicBezTo>
                  <a:cubicBezTo>
                    <a:pt x="16594" y="2967"/>
                    <a:pt x="16514" y="3135"/>
                    <a:pt x="16434" y="3253"/>
                  </a:cubicBezTo>
                  <a:cubicBezTo>
                    <a:pt x="16377" y="3382"/>
                    <a:pt x="16297" y="3461"/>
                    <a:pt x="16241" y="3580"/>
                  </a:cubicBezTo>
                  <a:cubicBezTo>
                    <a:pt x="16142" y="3787"/>
                    <a:pt x="16043" y="4035"/>
                    <a:pt x="15944" y="4282"/>
                  </a:cubicBezTo>
                  <a:cubicBezTo>
                    <a:pt x="15925" y="4321"/>
                    <a:pt x="15907" y="4371"/>
                    <a:pt x="15888" y="4410"/>
                  </a:cubicBezTo>
                  <a:cubicBezTo>
                    <a:pt x="15845" y="4529"/>
                    <a:pt x="15826" y="4658"/>
                    <a:pt x="15808" y="4737"/>
                  </a:cubicBezTo>
                  <a:cubicBezTo>
                    <a:pt x="15770" y="4817"/>
                    <a:pt x="15728" y="4906"/>
                    <a:pt x="15690" y="5024"/>
                  </a:cubicBezTo>
                  <a:cubicBezTo>
                    <a:pt x="15690" y="5113"/>
                    <a:pt x="15652" y="5192"/>
                    <a:pt x="15610" y="5271"/>
                  </a:cubicBezTo>
                  <a:cubicBezTo>
                    <a:pt x="15572" y="5360"/>
                    <a:pt x="15591" y="5519"/>
                    <a:pt x="15553" y="5608"/>
                  </a:cubicBezTo>
                  <a:cubicBezTo>
                    <a:pt x="15473" y="5766"/>
                    <a:pt x="15435" y="5934"/>
                    <a:pt x="15416" y="6181"/>
                  </a:cubicBezTo>
                  <a:cubicBezTo>
                    <a:pt x="15374" y="6181"/>
                    <a:pt x="15355" y="6181"/>
                    <a:pt x="15336" y="6221"/>
                  </a:cubicBezTo>
                  <a:cubicBezTo>
                    <a:pt x="15318" y="6300"/>
                    <a:pt x="15299" y="6428"/>
                    <a:pt x="15280" y="6508"/>
                  </a:cubicBezTo>
                  <a:cubicBezTo>
                    <a:pt x="15299" y="6547"/>
                    <a:pt x="15299" y="6547"/>
                    <a:pt x="15336" y="6547"/>
                  </a:cubicBezTo>
                  <a:cubicBezTo>
                    <a:pt x="15299" y="6755"/>
                    <a:pt x="15256" y="6923"/>
                    <a:pt x="15219" y="7170"/>
                  </a:cubicBezTo>
                  <a:cubicBezTo>
                    <a:pt x="15200" y="7091"/>
                    <a:pt x="15200" y="7091"/>
                    <a:pt x="15200" y="7042"/>
                  </a:cubicBezTo>
                  <a:lnTo>
                    <a:pt x="15181" y="7042"/>
                  </a:lnTo>
                  <a:cubicBezTo>
                    <a:pt x="15162" y="7131"/>
                    <a:pt x="15139" y="7210"/>
                    <a:pt x="15120" y="7289"/>
                  </a:cubicBezTo>
                  <a:cubicBezTo>
                    <a:pt x="15139" y="7338"/>
                    <a:pt x="15162" y="7338"/>
                    <a:pt x="15162" y="7378"/>
                  </a:cubicBezTo>
                  <a:cubicBezTo>
                    <a:pt x="15162" y="7457"/>
                    <a:pt x="15162" y="7585"/>
                    <a:pt x="15139" y="7585"/>
                  </a:cubicBezTo>
                  <a:cubicBezTo>
                    <a:pt x="15063" y="7665"/>
                    <a:pt x="15063" y="7833"/>
                    <a:pt x="15063" y="7991"/>
                  </a:cubicBezTo>
                  <a:cubicBezTo>
                    <a:pt x="14964" y="8159"/>
                    <a:pt x="14903" y="8367"/>
                    <a:pt x="14946" y="8653"/>
                  </a:cubicBezTo>
                  <a:lnTo>
                    <a:pt x="14884" y="8653"/>
                  </a:lnTo>
                  <a:cubicBezTo>
                    <a:pt x="14847" y="9019"/>
                    <a:pt x="14710" y="9316"/>
                    <a:pt x="14649" y="9682"/>
                  </a:cubicBezTo>
                  <a:cubicBezTo>
                    <a:pt x="14550" y="9810"/>
                    <a:pt x="14512" y="10058"/>
                    <a:pt x="14395" y="10176"/>
                  </a:cubicBezTo>
                  <a:cubicBezTo>
                    <a:pt x="14300" y="10246"/>
                    <a:pt x="14209" y="10279"/>
                    <a:pt x="14121" y="10279"/>
                  </a:cubicBezTo>
                  <a:cubicBezTo>
                    <a:pt x="14047" y="10279"/>
                    <a:pt x="13976" y="10256"/>
                    <a:pt x="13905" y="10216"/>
                  </a:cubicBezTo>
                  <a:cubicBezTo>
                    <a:pt x="13726" y="10176"/>
                    <a:pt x="13571" y="10008"/>
                    <a:pt x="13397" y="9850"/>
                  </a:cubicBezTo>
                  <a:cubicBezTo>
                    <a:pt x="13316" y="9810"/>
                    <a:pt x="13255" y="9721"/>
                    <a:pt x="13199" y="9603"/>
                  </a:cubicBezTo>
                  <a:cubicBezTo>
                    <a:pt x="13161" y="9474"/>
                    <a:pt x="13119" y="9435"/>
                    <a:pt x="13062" y="9395"/>
                  </a:cubicBezTo>
                  <a:cubicBezTo>
                    <a:pt x="12963" y="9267"/>
                    <a:pt x="12864" y="9108"/>
                    <a:pt x="12808" y="8901"/>
                  </a:cubicBezTo>
                  <a:cubicBezTo>
                    <a:pt x="12784" y="8861"/>
                    <a:pt x="12747" y="8772"/>
                    <a:pt x="12728" y="8733"/>
                  </a:cubicBezTo>
                  <a:cubicBezTo>
                    <a:pt x="12610" y="8614"/>
                    <a:pt x="12549" y="8406"/>
                    <a:pt x="12455" y="8238"/>
                  </a:cubicBezTo>
                  <a:cubicBezTo>
                    <a:pt x="12394" y="8159"/>
                    <a:pt x="12356" y="8030"/>
                    <a:pt x="12314" y="7912"/>
                  </a:cubicBezTo>
                  <a:lnTo>
                    <a:pt x="12276" y="7912"/>
                  </a:lnTo>
                  <a:cubicBezTo>
                    <a:pt x="12158" y="7704"/>
                    <a:pt x="12078" y="7457"/>
                    <a:pt x="11960" y="7289"/>
                  </a:cubicBezTo>
                  <a:cubicBezTo>
                    <a:pt x="11843" y="7131"/>
                    <a:pt x="11786" y="6844"/>
                    <a:pt x="11687" y="6794"/>
                  </a:cubicBezTo>
                  <a:cubicBezTo>
                    <a:pt x="11532" y="6597"/>
                    <a:pt x="11433" y="6300"/>
                    <a:pt x="11296" y="6260"/>
                  </a:cubicBezTo>
                  <a:cubicBezTo>
                    <a:pt x="11277" y="6221"/>
                    <a:pt x="11254" y="6221"/>
                    <a:pt x="11235" y="6221"/>
                  </a:cubicBezTo>
                  <a:cubicBezTo>
                    <a:pt x="11136" y="6102"/>
                    <a:pt x="11042" y="6053"/>
                    <a:pt x="10943" y="5855"/>
                  </a:cubicBezTo>
                  <a:lnTo>
                    <a:pt x="10924" y="5855"/>
                  </a:lnTo>
                  <a:cubicBezTo>
                    <a:pt x="10882" y="5805"/>
                    <a:pt x="10825" y="5766"/>
                    <a:pt x="10783" y="5726"/>
                  </a:cubicBezTo>
                  <a:lnTo>
                    <a:pt x="10783" y="5687"/>
                  </a:lnTo>
                  <a:lnTo>
                    <a:pt x="10646" y="5687"/>
                  </a:lnTo>
                  <a:cubicBezTo>
                    <a:pt x="10646" y="5608"/>
                    <a:pt x="10609" y="5608"/>
                    <a:pt x="10590" y="5608"/>
                  </a:cubicBezTo>
                  <a:lnTo>
                    <a:pt x="10510" y="5608"/>
                  </a:lnTo>
                  <a:cubicBezTo>
                    <a:pt x="10354" y="5558"/>
                    <a:pt x="10218" y="5558"/>
                    <a:pt x="10058" y="5558"/>
                  </a:cubicBezTo>
                  <a:cubicBezTo>
                    <a:pt x="10020" y="5583"/>
                    <a:pt x="9981" y="5595"/>
                    <a:pt x="9944" y="5595"/>
                  </a:cubicBezTo>
                  <a:cubicBezTo>
                    <a:pt x="9907" y="5595"/>
                    <a:pt x="9872" y="5583"/>
                    <a:pt x="9841" y="5558"/>
                  </a:cubicBezTo>
                  <a:cubicBezTo>
                    <a:pt x="9816" y="5548"/>
                    <a:pt x="9793" y="5543"/>
                    <a:pt x="9769" y="5543"/>
                  </a:cubicBezTo>
                  <a:cubicBezTo>
                    <a:pt x="9704" y="5543"/>
                    <a:pt x="9641" y="5582"/>
                    <a:pt x="9568" y="5647"/>
                  </a:cubicBezTo>
                  <a:cubicBezTo>
                    <a:pt x="9512" y="5726"/>
                    <a:pt x="9432" y="5805"/>
                    <a:pt x="9351" y="5805"/>
                  </a:cubicBezTo>
                  <a:cubicBezTo>
                    <a:pt x="9345" y="5792"/>
                    <a:pt x="9337" y="5788"/>
                    <a:pt x="9328" y="5788"/>
                  </a:cubicBezTo>
                  <a:cubicBezTo>
                    <a:pt x="9309" y="5788"/>
                    <a:pt x="9289" y="5805"/>
                    <a:pt x="9276" y="5805"/>
                  </a:cubicBezTo>
                  <a:cubicBezTo>
                    <a:pt x="9158" y="5934"/>
                    <a:pt x="9041" y="6013"/>
                    <a:pt x="8923" y="6142"/>
                  </a:cubicBezTo>
                  <a:cubicBezTo>
                    <a:pt x="8899" y="6142"/>
                    <a:pt x="8862" y="6181"/>
                    <a:pt x="8843" y="6221"/>
                  </a:cubicBezTo>
                  <a:cubicBezTo>
                    <a:pt x="8782" y="6349"/>
                    <a:pt x="8725" y="6389"/>
                    <a:pt x="8645" y="6428"/>
                  </a:cubicBezTo>
                  <a:cubicBezTo>
                    <a:pt x="8608" y="6428"/>
                    <a:pt x="8570" y="6468"/>
                    <a:pt x="8546" y="6547"/>
                  </a:cubicBezTo>
                  <a:cubicBezTo>
                    <a:pt x="8509" y="6636"/>
                    <a:pt x="8452" y="6715"/>
                    <a:pt x="8410" y="6794"/>
                  </a:cubicBezTo>
                  <a:lnTo>
                    <a:pt x="8236" y="7170"/>
                  </a:lnTo>
                  <a:cubicBezTo>
                    <a:pt x="8193" y="7210"/>
                    <a:pt x="8174" y="7249"/>
                    <a:pt x="8155" y="7338"/>
                  </a:cubicBezTo>
                  <a:cubicBezTo>
                    <a:pt x="8137" y="7289"/>
                    <a:pt x="8118" y="7289"/>
                    <a:pt x="8118" y="7289"/>
                  </a:cubicBezTo>
                  <a:cubicBezTo>
                    <a:pt x="8057" y="7457"/>
                    <a:pt x="7981" y="7585"/>
                    <a:pt x="7920" y="7744"/>
                  </a:cubicBezTo>
                  <a:cubicBezTo>
                    <a:pt x="7889" y="7850"/>
                    <a:pt x="7871" y="7922"/>
                    <a:pt x="7820" y="7922"/>
                  </a:cubicBezTo>
                  <a:cubicBezTo>
                    <a:pt x="7810" y="7922"/>
                    <a:pt x="7797" y="7919"/>
                    <a:pt x="7784" y="7912"/>
                  </a:cubicBezTo>
                  <a:cubicBezTo>
                    <a:pt x="7746" y="8080"/>
                    <a:pt x="7703" y="8238"/>
                    <a:pt x="7666" y="8406"/>
                  </a:cubicBezTo>
                  <a:cubicBezTo>
                    <a:pt x="7647" y="8485"/>
                    <a:pt x="7628" y="8574"/>
                    <a:pt x="7605" y="8614"/>
                  </a:cubicBezTo>
                  <a:cubicBezTo>
                    <a:pt x="7468" y="8772"/>
                    <a:pt x="7449" y="9069"/>
                    <a:pt x="7350" y="9316"/>
                  </a:cubicBezTo>
                  <a:cubicBezTo>
                    <a:pt x="7293" y="9474"/>
                    <a:pt x="7232" y="9682"/>
                    <a:pt x="7213" y="9929"/>
                  </a:cubicBezTo>
                  <a:cubicBezTo>
                    <a:pt x="7213" y="9969"/>
                    <a:pt x="7195" y="10008"/>
                    <a:pt x="7195" y="10008"/>
                  </a:cubicBezTo>
                  <a:cubicBezTo>
                    <a:pt x="7115" y="10176"/>
                    <a:pt x="7077" y="10384"/>
                    <a:pt x="7016" y="10552"/>
                  </a:cubicBezTo>
                  <a:cubicBezTo>
                    <a:pt x="6978" y="10750"/>
                    <a:pt x="6898" y="10918"/>
                    <a:pt x="6860" y="11165"/>
                  </a:cubicBezTo>
                  <a:cubicBezTo>
                    <a:pt x="6804" y="11492"/>
                    <a:pt x="6724" y="11788"/>
                    <a:pt x="6663" y="12115"/>
                  </a:cubicBezTo>
                  <a:cubicBezTo>
                    <a:pt x="6644" y="12115"/>
                    <a:pt x="6644" y="12154"/>
                    <a:pt x="6625" y="12194"/>
                  </a:cubicBezTo>
                  <a:cubicBezTo>
                    <a:pt x="6545" y="12283"/>
                    <a:pt x="6526" y="12441"/>
                    <a:pt x="6526" y="12609"/>
                  </a:cubicBezTo>
                  <a:cubicBezTo>
                    <a:pt x="6507" y="12817"/>
                    <a:pt x="6488" y="12975"/>
                    <a:pt x="6427" y="13143"/>
                  </a:cubicBezTo>
                  <a:cubicBezTo>
                    <a:pt x="6371" y="13351"/>
                    <a:pt x="6333" y="13599"/>
                    <a:pt x="6272" y="13846"/>
                  </a:cubicBezTo>
                  <a:lnTo>
                    <a:pt x="6272" y="13885"/>
                  </a:lnTo>
                  <a:cubicBezTo>
                    <a:pt x="6234" y="14093"/>
                    <a:pt x="6215" y="14301"/>
                    <a:pt x="6173" y="14508"/>
                  </a:cubicBezTo>
                  <a:cubicBezTo>
                    <a:pt x="6116" y="14706"/>
                    <a:pt x="6036" y="14914"/>
                    <a:pt x="6036" y="15161"/>
                  </a:cubicBezTo>
                  <a:cubicBezTo>
                    <a:pt x="6017" y="15290"/>
                    <a:pt x="5999" y="15369"/>
                    <a:pt x="5999" y="15448"/>
                  </a:cubicBezTo>
                  <a:cubicBezTo>
                    <a:pt x="5980" y="15576"/>
                    <a:pt x="5956" y="15695"/>
                    <a:pt x="5919" y="15824"/>
                  </a:cubicBezTo>
                  <a:cubicBezTo>
                    <a:pt x="5881" y="15903"/>
                    <a:pt x="5881" y="16031"/>
                    <a:pt x="5881" y="16110"/>
                  </a:cubicBezTo>
                  <a:cubicBezTo>
                    <a:pt x="5862" y="16150"/>
                    <a:pt x="5881" y="16189"/>
                    <a:pt x="5862" y="16239"/>
                  </a:cubicBezTo>
                  <a:cubicBezTo>
                    <a:pt x="5839" y="16437"/>
                    <a:pt x="5801" y="16605"/>
                    <a:pt x="5763" y="16812"/>
                  </a:cubicBezTo>
                  <a:cubicBezTo>
                    <a:pt x="5763" y="16852"/>
                    <a:pt x="5744" y="16852"/>
                    <a:pt x="5744" y="16892"/>
                  </a:cubicBezTo>
                  <a:cubicBezTo>
                    <a:pt x="5721" y="16931"/>
                    <a:pt x="5683" y="16981"/>
                    <a:pt x="5683" y="17020"/>
                  </a:cubicBezTo>
                  <a:cubicBezTo>
                    <a:pt x="5664" y="17228"/>
                    <a:pt x="5627" y="17386"/>
                    <a:pt x="5584" y="17594"/>
                  </a:cubicBezTo>
                  <a:cubicBezTo>
                    <a:pt x="5547" y="17762"/>
                    <a:pt x="5509" y="18009"/>
                    <a:pt x="5448" y="18167"/>
                  </a:cubicBezTo>
                  <a:cubicBezTo>
                    <a:pt x="5368" y="18375"/>
                    <a:pt x="5349" y="18622"/>
                    <a:pt x="5250" y="18751"/>
                  </a:cubicBezTo>
                  <a:lnTo>
                    <a:pt x="5250" y="18790"/>
                  </a:lnTo>
                  <a:cubicBezTo>
                    <a:pt x="5231" y="18998"/>
                    <a:pt x="5156" y="19116"/>
                    <a:pt x="5095" y="19245"/>
                  </a:cubicBezTo>
                  <a:cubicBezTo>
                    <a:pt x="5057" y="19324"/>
                    <a:pt x="5015" y="19403"/>
                    <a:pt x="4996" y="19453"/>
                  </a:cubicBezTo>
                  <a:cubicBezTo>
                    <a:pt x="4920" y="19611"/>
                    <a:pt x="4859" y="19779"/>
                    <a:pt x="4779" y="19898"/>
                  </a:cubicBezTo>
                  <a:cubicBezTo>
                    <a:pt x="4741" y="19898"/>
                    <a:pt x="4723" y="19947"/>
                    <a:pt x="4704" y="20026"/>
                  </a:cubicBezTo>
                  <a:cubicBezTo>
                    <a:pt x="4643" y="20105"/>
                    <a:pt x="4586" y="20194"/>
                    <a:pt x="4525" y="20234"/>
                  </a:cubicBezTo>
                  <a:cubicBezTo>
                    <a:pt x="4468" y="20273"/>
                    <a:pt x="4426" y="20313"/>
                    <a:pt x="4388" y="20353"/>
                  </a:cubicBezTo>
                  <a:cubicBezTo>
                    <a:pt x="4233" y="20481"/>
                    <a:pt x="4073" y="20600"/>
                    <a:pt x="3917" y="20689"/>
                  </a:cubicBezTo>
                  <a:cubicBezTo>
                    <a:pt x="3899" y="20702"/>
                    <a:pt x="3879" y="20706"/>
                    <a:pt x="3860" y="20706"/>
                  </a:cubicBezTo>
                  <a:cubicBezTo>
                    <a:pt x="3821" y="20706"/>
                    <a:pt x="3781" y="20689"/>
                    <a:pt x="3743" y="20689"/>
                  </a:cubicBezTo>
                  <a:cubicBezTo>
                    <a:pt x="3625" y="20728"/>
                    <a:pt x="3484" y="20768"/>
                    <a:pt x="3366" y="20768"/>
                  </a:cubicBezTo>
                  <a:lnTo>
                    <a:pt x="3310" y="20768"/>
                  </a:lnTo>
                  <a:cubicBezTo>
                    <a:pt x="3211" y="20689"/>
                    <a:pt x="3131" y="20639"/>
                    <a:pt x="3037" y="20600"/>
                  </a:cubicBezTo>
                  <a:cubicBezTo>
                    <a:pt x="2975" y="20600"/>
                    <a:pt x="2919" y="20560"/>
                    <a:pt x="2876" y="20521"/>
                  </a:cubicBezTo>
                  <a:cubicBezTo>
                    <a:pt x="2801" y="20442"/>
                    <a:pt x="2721" y="20353"/>
                    <a:pt x="2641" y="20273"/>
                  </a:cubicBezTo>
                  <a:cubicBezTo>
                    <a:pt x="2585" y="20234"/>
                    <a:pt x="2542" y="20194"/>
                    <a:pt x="2486" y="20105"/>
                  </a:cubicBezTo>
                  <a:cubicBezTo>
                    <a:pt x="2368" y="19898"/>
                    <a:pt x="2250" y="19650"/>
                    <a:pt x="2095" y="19492"/>
                  </a:cubicBezTo>
                  <a:cubicBezTo>
                    <a:pt x="2071" y="19492"/>
                    <a:pt x="2052" y="19403"/>
                    <a:pt x="2034" y="19364"/>
                  </a:cubicBezTo>
                  <a:cubicBezTo>
                    <a:pt x="2015" y="19037"/>
                    <a:pt x="1859" y="18909"/>
                    <a:pt x="1779" y="18711"/>
                  </a:cubicBezTo>
                  <a:cubicBezTo>
                    <a:pt x="1662" y="18662"/>
                    <a:pt x="1643" y="18464"/>
                    <a:pt x="1582" y="18296"/>
                  </a:cubicBezTo>
                  <a:cubicBezTo>
                    <a:pt x="1525" y="18128"/>
                    <a:pt x="1464" y="17969"/>
                    <a:pt x="1407" y="17762"/>
                  </a:cubicBezTo>
                  <a:cubicBezTo>
                    <a:pt x="1426" y="17673"/>
                    <a:pt x="1389" y="17594"/>
                    <a:pt x="1365" y="17554"/>
                  </a:cubicBezTo>
                  <a:cubicBezTo>
                    <a:pt x="1271" y="17346"/>
                    <a:pt x="1191" y="17099"/>
                    <a:pt x="1153" y="16852"/>
                  </a:cubicBezTo>
                  <a:cubicBezTo>
                    <a:pt x="1092" y="16565"/>
                    <a:pt x="1012" y="16278"/>
                    <a:pt x="937" y="15992"/>
                  </a:cubicBezTo>
                  <a:cubicBezTo>
                    <a:pt x="857" y="15744"/>
                    <a:pt x="819" y="15408"/>
                    <a:pt x="758" y="15121"/>
                  </a:cubicBezTo>
                  <a:cubicBezTo>
                    <a:pt x="739" y="15042"/>
                    <a:pt x="739" y="14953"/>
                    <a:pt x="720" y="14874"/>
                  </a:cubicBezTo>
                  <a:cubicBezTo>
                    <a:pt x="682" y="14706"/>
                    <a:pt x="640" y="14548"/>
                    <a:pt x="621" y="14380"/>
                  </a:cubicBezTo>
                  <a:cubicBezTo>
                    <a:pt x="565" y="14053"/>
                    <a:pt x="541" y="13717"/>
                    <a:pt x="503" y="13430"/>
                  </a:cubicBezTo>
                  <a:cubicBezTo>
                    <a:pt x="466" y="13182"/>
                    <a:pt x="447" y="12896"/>
                    <a:pt x="404" y="12649"/>
                  </a:cubicBezTo>
                  <a:lnTo>
                    <a:pt x="404" y="12530"/>
                  </a:lnTo>
                  <a:cubicBezTo>
                    <a:pt x="404" y="12480"/>
                    <a:pt x="423" y="12441"/>
                    <a:pt x="423" y="12401"/>
                  </a:cubicBezTo>
                  <a:cubicBezTo>
                    <a:pt x="386" y="12194"/>
                    <a:pt x="386" y="12035"/>
                    <a:pt x="404" y="11867"/>
                  </a:cubicBezTo>
                  <a:cubicBezTo>
                    <a:pt x="404" y="11541"/>
                    <a:pt x="367" y="11205"/>
                    <a:pt x="367" y="10839"/>
                  </a:cubicBezTo>
                  <a:lnTo>
                    <a:pt x="367" y="9148"/>
                  </a:lnTo>
                  <a:cubicBezTo>
                    <a:pt x="367" y="9069"/>
                    <a:pt x="367" y="8940"/>
                    <a:pt x="386" y="8861"/>
                  </a:cubicBezTo>
                  <a:cubicBezTo>
                    <a:pt x="404" y="8693"/>
                    <a:pt x="423" y="8525"/>
                    <a:pt x="423" y="8367"/>
                  </a:cubicBezTo>
                  <a:cubicBezTo>
                    <a:pt x="423" y="8278"/>
                    <a:pt x="423" y="8199"/>
                    <a:pt x="447" y="8119"/>
                  </a:cubicBezTo>
                  <a:cubicBezTo>
                    <a:pt x="447" y="8030"/>
                    <a:pt x="447" y="7912"/>
                    <a:pt x="466" y="7833"/>
                  </a:cubicBezTo>
                  <a:cubicBezTo>
                    <a:pt x="466" y="7783"/>
                    <a:pt x="466" y="7704"/>
                    <a:pt x="485" y="7625"/>
                  </a:cubicBezTo>
                  <a:cubicBezTo>
                    <a:pt x="503" y="7417"/>
                    <a:pt x="522" y="7249"/>
                    <a:pt x="541" y="7042"/>
                  </a:cubicBezTo>
                  <a:cubicBezTo>
                    <a:pt x="565" y="7042"/>
                    <a:pt x="565" y="7002"/>
                    <a:pt x="565" y="6962"/>
                  </a:cubicBezTo>
                  <a:cubicBezTo>
                    <a:pt x="522" y="6844"/>
                    <a:pt x="565" y="6715"/>
                    <a:pt x="583" y="6636"/>
                  </a:cubicBezTo>
                  <a:cubicBezTo>
                    <a:pt x="640" y="6547"/>
                    <a:pt x="640" y="6428"/>
                    <a:pt x="659" y="6300"/>
                  </a:cubicBezTo>
                  <a:cubicBezTo>
                    <a:pt x="682" y="6181"/>
                    <a:pt x="682" y="6102"/>
                    <a:pt x="701" y="6013"/>
                  </a:cubicBezTo>
                  <a:cubicBezTo>
                    <a:pt x="758" y="5687"/>
                    <a:pt x="838" y="5360"/>
                    <a:pt x="894" y="5024"/>
                  </a:cubicBezTo>
                  <a:cubicBezTo>
                    <a:pt x="955" y="4817"/>
                    <a:pt x="1012" y="4618"/>
                    <a:pt x="1073" y="4371"/>
                  </a:cubicBezTo>
                  <a:cubicBezTo>
                    <a:pt x="1172" y="4035"/>
                    <a:pt x="1247" y="3669"/>
                    <a:pt x="1389" y="3422"/>
                  </a:cubicBezTo>
                  <a:cubicBezTo>
                    <a:pt x="1426" y="3333"/>
                    <a:pt x="1464" y="3253"/>
                    <a:pt x="1483" y="3135"/>
                  </a:cubicBezTo>
                  <a:cubicBezTo>
                    <a:pt x="1525" y="3006"/>
                    <a:pt x="1544" y="2888"/>
                    <a:pt x="1624" y="2838"/>
                  </a:cubicBezTo>
                  <a:cubicBezTo>
                    <a:pt x="1643" y="2838"/>
                    <a:pt x="1643" y="2759"/>
                    <a:pt x="1662" y="2719"/>
                  </a:cubicBezTo>
                  <a:cubicBezTo>
                    <a:pt x="1742" y="2512"/>
                    <a:pt x="1798" y="2265"/>
                    <a:pt x="1916" y="2146"/>
                  </a:cubicBezTo>
                  <a:cubicBezTo>
                    <a:pt x="1916" y="2096"/>
                    <a:pt x="1935" y="2096"/>
                    <a:pt x="1935" y="2057"/>
                  </a:cubicBezTo>
                  <a:cubicBezTo>
                    <a:pt x="1977" y="1849"/>
                    <a:pt x="2071" y="1810"/>
                    <a:pt x="2133" y="1651"/>
                  </a:cubicBezTo>
                  <a:cubicBezTo>
                    <a:pt x="2189" y="1523"/>
                    <a:pt x="2269" y="1444"/>
                    <a:pt x="2330" y="1315"/>
                  </a:cubicBezTo>
                  <a:cubicBezTo>
                    <a:pt x="2406" y="1197"/>
                    <a:pt x="2486" y="1028"/>
                    <a:pt x="2603" y="989"/>
                  </a:cubicBezTo>
                  <a:cubicBezTo>
                    <a:pt x="2603" y="989"/>
                    <a:pt x="2622" y="949"/>
                    <a:pt x="2641" y="949"/>
                  </a:cubicBezTo>
                  <a:cubicBezTo>
                    <a:pt x="2683" y="910"/>
                    <a:pt x="2721" y="821"/>
                    <a:pt x="2778" y="781"/>
                  </a:cubicBezTo>
                  <a:cubicBezTo>
                    <a:pt x="2858" y="742"/>
                    <a:pt x="2938" y="702"/>
                    <a:pt x="3013" y="663"/>
                  </a:cubicBezTo>
                  <a:cubicBezTo>
                    <a:pt x="3093" y="663"/>
                    <a:pt x="3173" y="613"/>
                    <a:pt x="3248" y="613"/>
                  </a:cubicBezTo>
                  <a:cubicBezTo>
                    <a:pt x="3291" y="613"/>
                    <a:pt x="3329" y="663"/>
                    <a:pt x="3366" y="663"/>
                  </a:cubicBezTo>
                  <a:cubicBezTo>
                    <a:pt x="3427" y="663"/>
                    <a:pt x="3507" y="663"/>
                    <a:pt x="3564" y="702"/>
                  </a:cubicBezTo>
                  <a:cubicBezTo>
                    <a:pt x="3663" y="742"/>
                    <a:pt x="3762" y="742"/>
                    <a:pt x="3837" y="821"/>
                  </a:cubicBezTo>
                  <a:cubicBezTo>
                    <a:pt x="3979" y="910"/>
                    <a:pt x="4096" y="989"/>
                    <a:pt x="4191" y="1108"/>
                  </a:cubicBezTo>
                  <a:cubicBezTo>
                    <a:pt x="4289" y="1197"/>
                    <a:pt x="4388" y="1276"/>
                    <a:pt x="4487" y="1404"/>
                  </a:cubicBezTo>
                  <a:cubicBezTo>
                    <a:pt x="4487" y="1404"/>
                    <a:pt x="4506" y="1483"/>
                    <a:pt x="4544" y="1523"/>
                  </a:cubicBezTo>
                  <a:cubicBezTo>
                    <a:pt x="4624" y="1562"/>
                    <a:pt x="4661" y="1691"/>
                    <a:pt x="4723" y="1770"/>
                  </a:cubicBezTo>
                  <a:cubicBezTo>
                    <a:pt x="4741" y="1770"/>
                    <a:pt x="4741" y="1731"/>
                    <a:pt x="4760" y="1691"/>
                  </a:cubicBezTo>
                  <a:cubicBezTo>
                    <a:pt x="4803" y="1731"/>
                    <a:pt x="4859" y="1810"/>
                    <a:pt x="4897" y="1899"/>
                  </a:cubicBezTo>
                  <a:cubicBezTo>
                    <a:pt x="4859" y="1938"/>
                    <a:pt x="4859" y="1938"/>
                    <a:pt x="4840" y="1938"/>
                  </a:cubicBezTo>
                  <a:cubicBezTo>
                    <a:pt x="4920" y="2057"/>
                    <a:pt x="4996" y="2146"/>
                    <a:pt x="5076" y="2225"/>
                  </a:cubicBezTo>
                  <a:cubicBezTo>
                    <a:pt x="5057" y="2265"/>
                    <a:pt x="5057" y="2304"/>
                    <a:pt x="5057" y="2304"/>
                  </a:cubicBezTo>
                  <a:lnTo>
                    <a:pt x="5113" y="2304"/>
                  </a:lnTo>
                  <a:cubicBezTo>
                    <a:pt x="5231" y="2591"/>
                    <a:pt x="5330" y="2888"/>
                    <a:pt x="5368" y="3253"/>
                  </a:cubicBezTo>
                  <a:cubicBezTo>
                    <a:pt x="5448" y="3085"/>
                    <a:pt x="5429" y="2967"/>
                    <a:pt x="5330" y="2680"/>
                  </a:cubicBezTo>
                  <a:lnTo>
                    <a:pt x="5330" y="2472"/>
                  </a:lnTo>
                  <a:cubicBezTo>
                    <a:pt x="5250" y="2265"/>
                    <a:pt x="5193" y="2017"/>
                    <a:pt x="5076" y="1849"/>
                  </a:cubicBezTo>
                  <a:lnTo>
                    <a:pt x="4958" y="1602"/>
                  </a:lnTo>
                  <a:cubicBezTo>
                    <a:pt x="4920" y="1523"/>
                    <a:pt x="4878" y="1444"/>
                    <a:pt x="4821" y="1404"/>
                  </a:cubicBezTo>
                  <a:cubicBezTo>
                    <a:pt x="4779" y="1315"/>
                    <a:pt x="4723" y="1276"/>
                    <a:pt x="4685" y="1197"/>
                  </a:cubicBezTo>
                  <a:cubicBezTo>
                    <a:pt x="4605" y="1028"/>
                    <a:pt x="4525" y="860"/>
                    <a:pt x="4407" y="781"/>
                  </a:cubicBezTo>
                  <a:cubicBezTo>
                    <a:pt x="4252" y="663"/>
                    <a:pt x="4096" y="415"/>
                    <a:pt x="3936" y="247"/>
                  </a:cubicBezTo>
                  <a:cubicBezTo>
                    <a:pt x="3880" y="208"/>
                    <a:pt x="3819" y="119"/>
                    <a:pt x="3762" y="119"/>
                  </a:cubicBezTo>
                  <a:cubicBezTo>
                    <a:pt x="3732" y="129"/>
                    <a:pt x="3704" y="133"/>
                    <a:pt x="3675" y="133"/>
                  </a:cubicBezTo>
                  <a:cubicBezTo>
                    <a:pt x="3573" y="133"/>
                    <a:pt x="3477" y="79"/>
                    <a:pt x="3366" y="79"/>
                  </a:cubicBezTo>
                  <a:cubicBezTo>
                    <a:pt x="3230" y="79"/>
                    <a:pt x="3093" y="40"/>
                    <a:pt x="293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29" name="Google Shape;1025;p7"/>
            <p:cNvSpPr/>
            <p:nvPr/>
          </p:nvSpPr>
          <p:spPr>
            <a:xfrm rot="10800000">
              <a:off x="47161" y="149362"/>
              <a:ext cx="1196866" cy="555965"/>
            </a:xfrm>
            <a:custGeom>
              <a:avLst/>
              <a:gdLst/>
              <a:ahLst/>
              <a:cxnLst>
                <a:cxn ang="0">
                  <a:pos x="wd2" y="hd2"/>
                </a:cxn>
                <a:cxn ang="5400000">
                  <a:pos x="wd2" y="hd2"/>
                </a:cxn>
                <a:cxn ang="10800000">
                  <a:pos x="wd2" y="hd2"/>
                </a:cxn>
                <a:cxn ang="16200000">
                  <a:pos x="wd2" y="hd2"/>
                </a:cxn>
              </a:cxnLst>
              <a:rect l="0" t="0" r="r" b="b"/>
              <a:pathLst>
                <a:path w="21584" h="21600" extrusionOk="0">
                  <a:moveTo>
                    <a:pt x="21537" y="0"/>
                  </a:moveTo>
                  <a:cubicBezTo>
                    <a:pt x="21478" y="221"/>
                    <a:pt x="21415" y="431"/>
                    <a:pt x="21356" y="694"/>
                  </a:cubicBezTo>
                  <a:cubicBezTo>
                    <a:pt x="21356" y="694"/>
                    <a:pt x="21336" y="694"/>
                    <a:pt x="21336" y="747"/>
                  </a:cubicBezTo>
                  <a:cubicBezTo>
                    <a:pt x="21214" y="1094"/>
                    <a:pt x="21048" y="1314"/>
                    <a:pt x="20868" y="1483"/>
                  </a:cubicBezTo>
                  <a:cubicBezTo>
                    <a:pt x="20746" y="1661"/>
                    <a:pt x="20624" y="1798"/>
                    <a:pt x="20482" y="1882"/>
                  </a:cubicBezTo>
                  <a:cubicBezTo>
                    <a:pt x="20277" y="2008"/>
                    <a:pt x="20072" y="2061"/>
                    <a:pt x="19872" y="2061"/>
                  </a:cubicBezTo>
                  <a:cubicBezTo>
                    <a:pt x="19667" y="2061"/>
                    <a:pt x="19462" y="2061"/>
                    <a:pt x="19281" y="1966"/>
                  </a:cubicBezTo>
                  <a:cubicBezTo>
                    <a:pt x="19218" y="1924"/>
                    <a:pt x="19159" y="1924"/>
                    <a:pt x="19096" y="1882"/>
                  </a:cubicBezTo>
                  <a:cubicBezTo>
                    <a:pt x="18935" y="1798"/>
                    <a:pt x="18793" y="1798"/>
                    <a:pt x="18627" y="1661"/>
                  </a:cubicBezTo>
                  <a:cubicBezTo>
                    <a:pt x="18466" y="1577"/>
                    <a:pt x="18305" y="1577"/>
                    <a:pt x="18120" y="1535"/>
                  </a:cubicBezTo>
                  <a:cubicBezTo>
                    <a:pt x="18093" y="1518"/>
                    <a:pt x="18065" y="1512"/>
                    <a:pt x="18035" y="1512"/>
                  </a:cubicBezTo>
                  <a:cubicBezTo>
                    <a:pt x="17975" y="1512"/>
                    <a:pt x="17911" y="1535"/>
                    <a:pt x="17856" y="1535"/>
                  </a:cubicBezTo>
                  <a:lnTo>
                    <a:pt x="17573" y="1535"/>
                  </a:lnTo>
                  <a:cubicBezTo>
                    <a:pt x="17451" y="1535"/>
                    <a:pt x="17309" y="1535"/>
                    <a:pt x="17187" y="1619"/>
                  </a:cubicBezTo>
                  <a:cubicBezTo>
                    <a:pt x="16943" y="1703"/>
                    <a:pt x="16719" y="1882"/>
                    <a:pt x="16533" y="2187"/>
                  </a:cubicBezTo>
                  <a:cubicBezTo>
                    <a:pt x="16392" y="2408"/>
                    <a:pt x="16250" y="2587"/>
                    <a:pt x="16128" y="2850"/>
                  </a:cubicBezTo>
                  <a:cubicBezTo>
                    <a:pt x="15923" y="3239"/>
                    <a:pt x="15723" y="3680"/>
                    <a:pt x="15576" y="4206"/>
                  </a:cubicBezTo>
                  <a:cubicBezTo>
                    <a:pt x="15498" y="4469"/>
                    <a:pt x="15415" y="4732"/>
                    <a:pt x="15332" y="4996"/>
                  </a:cubicBezTo>
                  <a:cubicBezTo>
                    <a:pt x="15254" y="5300"/>
                    <a:pt x="15152" y="5605"/>
                    <a:pt x="15069" y="5952"/>
                  </a:cubicBezTo>
                  <a:cubicBezTo>
                    <a:pt x="15010" y="6268"/>
                    <a:pt x="14947" y="6573"/>
                    <a:pt x="14908" y="6878"/>
                  </a:cubicBezTo>
                  <a:cubicBezTo>
                    <a:pt x="14844" y="7141"/>
                    <a:pt x="14805" y="7361"/>
                    <a:pt x="14766" y="7624"/>
                  </a:cubicBezTo>
                  <a:cubicBezTo>
                    <a:pt x="14683" y="8234"/>
                    <a:pt x="14580" y="8844"/>
                    <a:pt x="14419" y="9370"/>
                  </a:cubicBezTo>
                  <a:cubicBezTo>
                    <a:pt x="14361" y="9611"/>
                    <a:pt x="14274" y="9817"/>
                    <a:pt x="14132" y="9817"/>
                  </a:cubicBezTo>
                  <a:cubicBezTo>
                    <a:pt x="14120" y="9817"/>
                    <a:pt x="14106" y="9815"/>
                    <a:pt x="14092" y="9812"/>
                  </a:cubicBezTo>
                  <a:cubicBezTo>
                    <a:pt x="14053" y="9812"/>
                    <a:pt x="14014" y="9769"/>
                    <a:pt x="13990" y="9769"/>
                  </a:cubicBezTo>
                  <a:cubicBezTo>
                    <a:pt x="13848" y="9633"/>
                    <a:pt x="13687" y="9549"/>
                    <a:pt x="13565" y="9370"/>
                  </a:cubicBezTo>
                  <a:cubicBezTo>
                    <a:pt x="13443" y="9202"/>
                    <a:pt x="13341" y="9023"/>
                    <a:pt x="13238" y="8844"/>
                  </a:cubicBezTo>
                  <a:cubicBezTo>
                    <a:pt x="13116" y="8676"/>
                    <a:pt x="13038" y="8455"/>
                    <a:pt x="12936" y="8276"/>
                  </a:cubicBezTo>
                  <a:cubicBezTo>
                    <a:pt x="12833" y="8055"/>
                    <a:pt x="12731" y="7845"/>
                    <a:pt x="12628" y="7624"/>
                  </a:cubicBezTo>
                  <a:cubicBezTo>
                    <a:pt x="12570" y="7488"/>
                    <a:pt x="12487" y="7361"/>
                    <a:pt x="12428" y="7225"/>
                  </a:cubicBezTo>
                  <a:cubicBezTo>
                    <a:pt x="12384" y="7183"/>
                    <a:pt x="12365" y="7057"/>
                    <a:pt x="12325" y="7004"/>
                  </a:cubicBezTo>
                  <a:cubicBezTo>
                    <a:pt x="12203" y="6794"/>
                    <a:pt x="12062" y="6573"/>
                    <a:pt x="11940" y="6310"/>
                  </a:cubicBezTo>
                  <a:cubicBezTo>
                    <a:pt x="11857" y="6173"/>
                    <a:pt x="11754" y="6047"/>
                    <a:pt x="11696" y="5868"/>
                  </a:cubicBezTo>
                  <a:cubicBezTo>
                    <a:pt x="11613" y="5742"/>
                    <a:pt x="11530" y="5647"/>
                    <a:pt x="11427" y="5563"/>
                  </a:cubicBezTo>
                  <a:cubicBezTo>
                    <a:pt x="11349" y="5521"/>
                    <a:pt x="11266" y="5427"/>
                    <a:pt x="11183" y="5343"/>
                  </a:cubicBezTo>
                  <a:cubicBezTo>
                    <a:pt x="11085" y="5164"/>
                    <a:pt x="10963" y="5038"/>
                    <a:pt x="10817" y="4953"/>
                  </a:cubicBezTo>
                  <a:cubicBezTo>
                    <a:pt x="10656" y="4774"/>
                    <a:pt x="10495" y="4774"/>
                    <a:pt x="10309" y="4732"/>
                  </a:cubicBezTo>
                  <a:cubicBezTo>
                    <a:pt x="10168" y="4732"/>
                    <a:pt x="10007" y="4774"/>
                    <a:pt x="9865" y="4774"/>
                  </a:cubicBezTo>
                  <a:lnTo>
                    <a:pt x="9821" y="4774"/>
                  </a:lnTo>
                  <a:cubicBezTo>
                    <a:pt x="9766" y="4721"/>
                    <a:pt x="9711" y="4703"/>
                    <a:pt x="9657" y="4703"/>
                  </a:cubicBezTo>
                  <a:cubicBezTo>
                    <a:pt x="9570" y="4703"/>
                    <a:pt x="9483" y="4748"/>
                    <a:pt x="9397" y="4774"/>
                  </a:cubicBezTo>
                  <a:cubicBezTo>
                    <a:pt x="9275" y="4816"/>
                    <a:pt x="9153" y="4953"/>
                    <a:pt x="9030" y="5038"/>
                  </a:cubicBezTo>
                  <a:cubicBezTo>
                    <a:pt x="8967" y="5080"/>
                    <a:pt x="8908" y="5164"/>
                    <a:pt x="8845" y="5216"/>
                  </a:cubicBezTo>
                  <a:cubicBezTo>
                    <a:pt x="8684" y="5300"/>
                    <a:pt x="8542" y="5427"/>
                    <a:pt x="8420" y="5605"/>
                  </a:cubicBezTo>
                  <a:cubicBezTo>
                    <a:pt x="8401" y="5647"/>
                    <a:pt x="8376" y="5647"/>
                    <a:pt x="8357" y="5647"/>
                  </a:cubicBezTo>
                  <a:cubicBezTo>
                    <a:pt x="8298" y="5690"/>
                    <a:pt x="8235" y="5742"/>
                    <a:pt x="8196" y="5826"/>
                  </a:cubicBezTo>
                  <a:cubicBezTo>
                    <a:pt x="8035" y="6089"/>
                    <a:pt x="7888" y="6352"/>
                    <a:pt x="7747" y="6615"/>
                  </a:cubicBezTo>
                  <a:cubicBezTo>
                    <a:pt x="7708" y="6699"/>
                    <a:pt x="7669" y="6794"/>
                    <a:pt x="7625" y="6836"/>
                  </a:cubicBezTo>
                  <a:cubicBezTo>
                    <a:pt x="7522" y="7057"/>
                    <a:pt x="7444" y="7225"/>
                    <a:pt x="7361" y="7404"/>
                  </a:cubicBezTo>
                  <a:cubicBezTo>
                    <a:pt x="7322" y="7488"/>
                    <a:pt x="7278" y="7530"/>
                    <a:pt x="7258" y="7624"/>
                  </a:cubicBezTo>
                  <a:cubicBezTo>
                    <a:pt x="7180" y="7751"/>
                    <a:pt x="7136" y="7929"/>
                    <a:pt x="7097" y="8055"/>
                  </a:cubicBezTo>
                  <a:cubicBezTo>
                    <a:pt x="7034" y="8276"/>
                    <a:pt x="6956" y="8497"/>
                    <a:pt x="6892" y="8718"/>
                  </a:cubicBezTo>
                  <a:cubicBezTo>
                    <a:pt x="6790" y="8981"/>
                    <a:pt x="6692" y="9286"/>
                    <a:pt x="6629" y="9549"/>
                  </a:cubicBezTo>
                  <a:cubicBezTo>
                    <a:pt x="6570" y="9896"/>
                    <a:pt x="6487" y="10159"/>
                    <a:pt x="6404" y="10474"/>
                  </a:cubicBezTo>
                  <a:cubicBezTo>
                    <a:pt x="6302" y="10821"/>
                    <a:pt x="6204" y="11126"/>
                    <a:pt x="6141" y="11473"/>
                  </a:cubicBezTo>
                  <a:cubicBezTo>
                    <a:pt x="6102" y="11788"/>
                    <a:pt x="6038" y="12093"/>
                    <a:pt x="5936" y="12314"/>
                  </a:cubicBezTo>
                  <a:cubicBezTo>
                    <a:pt x="5897" y="12440"/>
                    <a:pt x="5838" y="12619"/>
                    <a:pt x="5838" y="12787"/>
                  </a:cubicBezTo>
                  <a:cubicBezTo>
                    <a:pt x="5838" y="13008"/>
                    <a:pt x="5775" y="13187"/>
                    <a:pt x="5735" y="13408"/>
                  </a:cubicBezTo>
                  <a:cubicBezTo>
                    <a:pt x="5672" y="13713"/>
                    <a:pt x="5594" y="14018"/>
                    <a:pt x="5550" y="14365"/>
                  </a:cubicBezTo>
                  <a:cubicBezTo>
                    <a:pt x="5550" y="14502"/>
                    <a:pt x="5530" y="14681"/>
                    <a:pt x="5491" y="14807"/>
                  </a:cubicBezTo>
                  <a:cubicBezTo>
                    <a:pt x="5408" y="15028"/>
                    <a:pt x="5369" y="15249"/>
                    <a:pt x="5325" y="15512"/>
                  </a:cubicBezTo>
                  <a:cubicBezTo>
                    <a:pt x="5306" y="15680"/>
                    <a:pt x="5286" y="15859"/>
                    <a:pt x="5267" y="15995"/>
                  </a:cubicBezTo>
                  <a:cubicBezTo>
                    <a:pt x="5164" y="16469"/>
                    <a:pt x="5125" y="16994"/>
                    <a:pt x="4984" y="17394"/>
                  </a:cubicBezTo>
                  <a:cubicBezTo>
                    <a:pt x="4984" y="17436"/>
                    <a:pt x="4984" y="17520"/>
                    <a:pt x="4959" y="17573"/>
                  </a:cubicBezTo>
                  <a:cubicBezTo>
                    <a:pt x="4920" y="17783"/>
                    <a:pt x="4901" y="18004"/>
                    <a:pt x="4837" y="18183"/>
                  </a:cubicBezTo>
                  <a:cubicBezTo>
                    <a:pt x="4759" y="18487"/>
                    <a:pt x="4676" y="18834"/>
                    <a:pt x="4574" y="19192"/>
                  </a:cubicBezTo>
                  <a:cubicBezTo>
                    <a:pt x="4496" y="19413"/>
                    <a:pt x="4413" y="19623"/>
                    <a:pt x="4330" y="19844"/>
                  </a:cubicBezTo>
                  <a:cubicBezTo>
                    <a:pt x="4227" y="20065"/>
                    <a:pt x="4105" y="20244"/>
                    <a:pt x="3983" y="20370"/>
                  </a:cubicBezTo>
                  <a:cubicBezTo>
                    <a:pt x="3861" y="20464"/>
                    <a:pt x="3764" y="20591"/>
                    <a:pt x="3642" y="20675"/>
                  </a:cubicBezTo>
                  <a:cubicBezTo>
                    <a:pt x="3598" y="20727"/>
                    <a:pt x="3559" y="20727"/>
                    <a:pt x="3520" y="20769"/>
                  </a:cubicBezTo>
                  <a:cubicBezTo>
                    <a:pt x="3416" y="20799"/>
                    <a:pt x="3315" y="20829"/>
                    <a:pt x="3214" y="20829"/>
                  </a:cubicBezTo>
                  <a:cubicBezTo>
                    <a:pt x="3173" y="20829"/>
                    <a:pt x="3131" y="20824"/>
                    <a:pt x="3090" y="20811"/>
                  </a:cubicBezTo>
                  <a:cubicBezTo>
                    <a:pt x="2968" y="20769"/>
                    <a:pt x="2846" y="20769"/>
                    <a:pt x="2724" y="20675"/>
                  </a:cubicBezTo>
                  <a:cubicBezTo>
                    <a:pt x="2499" y="20548"/>
                    <a:pt x="2299" y="20286"/>
                    <a:pt x="2133" y="19939"/>
                  </a:cubicBezTo>
                  <a:lnTo>
                    <a:pt x="1952" y="19539"/>
                  </a:lnTo>
                  <a:cubicBezTo>
                    <a:pt x="1850" y="19318"/>
                    <a:pt x="1786" y="19097"/>
                    <a:pt x="1689" y="18971"/>
                  </a:cubicBezTo>
                  <a:cubicBezTo>
                    <a:pt x="1606" y="18834"/>
                    <a:pt x="1542" y="18708"/>
                    <a:pt x="1503" y="18530"/>
                  </a:cubicBezTo>
                  <a:cubicBezTo>
                    <a:pt x="1381" y="18183"/>
                    <a:pt x="1323" y="17836"/>
                    <a:pt x="1176" y="17520"/>
                  </a:cubicBezTo>
                  <a:cubicBezTo>
                    <a:pt x="1157" y="17436"/>
                    <a:pt x="1137" y="17352"/>
                    <a:pt x="1118" y="17310"/>
                  </a:cubicBezTo>
                  <a:cubicBezTo>
                    <a:pt x="1035" y="16994"/>
                    <a:pt x="976" y="16689"/>
                    <a:pt x="913" y="16384"/>
                  </a:cubicBezTo>
                  <a:cubicBezTo>
                    <a:pt x="835" y="16122"/>
                    <a:pt x="771" y="15817"/>
                    <a:pt x="732" y="15512"/>
                  </a:cubicBezTo>
                  <a:cubicBezTo>
                    <a:pt x="732" y="15417"/>
                    <a:pt x="713" y="15375"/>
                    <a:pt x="688" y="15291"/>
                  </a:cubicBezTo>
                  <a:cubicBezTo>
                    <a:pt x="649" y="14986"/>
                    <a:pt x="591" y="14681"/>
                    <a:pt x="527" y="14365"/>
                  </a:cubicBezTo>
                  <a:cubicBezTo>
                    <a:pt x="444" y="13797"/>
                    <a:pt x="386" y="13187"/>
                    <a:pt x="366" y="12577"/>
                  </a:cubicBezTo>
                  <a:cubicBezTo>
                    <a:pt x="366" y="12093"/>
                    <a:pt x="322" y="11568"/>
                    <a:pt x="347" y="11084"/>
                  </a:cubicBezTo>
                  <a:lnTo>
                    <a:pt x="347" y="10863"/>
                  </a:lnTo>
                  <a:cubicBezTo>
                    <a:pt x="303" y="10474"/>
                    <a:pt x="322" y="10032"/>
                    <a:pt x="347" y="9591"/>
                  </a:cubicBezTo>
                  <a:cubicBezTo>
                    <a:pt x="347" y="9370"/>
                    <a:pt x="366" y="9160"/>
                    <a:pt x="386" y="8939"/>
                  </a:cubicBezTo>
                  <a:cubicBezTo>
                    <a:pt x="405" y="8676"/>
                    <a:pt x="405" y="8371"/>
                    <a:pt x="444" y="8108"/>
                  </a:cubicBezTo>
                  <a:cubicBezTo>
                    <a:pt x="488" y="7708"/>
                    <a:pt x="527" y="7319"/>
                    <a:pt x="591" y="6920"/>
                  </a:cubicBezTo>
                  <a:cubicBezTo>
                    <a:pt x="649" y="6531"/>
                    <a:pt x="688" y="6173"/>
                    <a:pt x="791" y="5784"/>
                  </a:cubicBezTo>
                  <a:cubicBezTo>
                    <a:pt x="874" y="5427"/>
                    <a:pt x="957" y="5038"/>
                    <a:pt x="1054" y="4690"/>
                  </a:cubicBezTo>
                  <a:cubicBezTo>
                    <a:pt x="1098" y="4511"/>
                    <a:pt x="1157" y="4332"/>
                    <a:pt x="1201" y="4164"/>
                  </a:cubicBezTo>
                  <a:cubicBezTo>
                    <a:pt x="1323" y="3849"/>
                    <a:pt x="1445" y="3586"/>
                    <a:pt x="1567" y="3281"/>
                  </a:cubicBezTo>
                  <a:cubicBezTo>
                    <a:pt x="1645" y="3060"/>
                    <a:pt x="1689" y="2797"/>
                    <a:pt x="1811" y="2671"/>
                  </a:cubicBezTo>
                  <a:cubicBezTo>
                    <a:pt x="1830" y="2629"/>
                    <a:pt x="1850" y="2587"/>
                    <a:pt x="1869" y="2492"/>
                  </a:cubicBezTo>
                  <a:cubicBezTo>
                    <a:pt x="1908" y="2450"/>
                    <a:pt x="1933" y="2366"/>
                    <a:pt x="1972" y="2271"/>
                  </a:cubicBezTo>
                  <a:cubicBezTo>
                    <a:pt x="2113" y="2061"/>
                    <a:pt x="2255" y="1703"/>
                    <a:pt x="2440" y="1535"/>
                  </a:cubicBezTo>
                  <a:cubicBezTo>
                    <a:pt x="2543" y="1483"/>
                    <a:pt x="2621" y="1356"/>
                    <a:pt x="2724" y="1356"/>
                  </a:cubicBezTo>
                  <a:cubicBezTo>
                    <a:pt x="2806" y="1341"/>
                    <a:pt x="2891" y="1332"/>
                    <a:pt x="2976" y="1332"/>
                  </a:cubicBezTo>
                  <a:cubicBezTo>
                    <a:pt x="3124" y="1332"/>
                    <a:pt x="3274" y="1361"/>
                    <a:pt x="3417" y="1441"/>
                  </a:cubicBezTo>
                  <a:cubicBezTo>
                    <a:pt x="3520" y="1483"/>
                    <a:pt x="3617" y="1619"/>
                    <a:pt x="3720" y="1703"/>
                  </a:cubicBezTo>
                  <a:cubicBezTo>
                    <a:pt x="3905" y="1924"/>
                    <a:pt x="4086" y="2145"/>
                    <a:pt x="4271" y="2408"/>
                  </a:cubicBezTo>
                  <a:cubicBezTo>
                    <a:pt x="4310" y="2492"/>
                    <a:pt x="4374" y="2587"/>
                    <a:pt x="4432" y="2713"/>
                  </a:cubicBezTo>
                  <a:cubicBezTo>
                    <a:pt x="4515" y="2892"/>
                    <a:pt x="4637" y="3018"/>
                    <a:pt x="4676" y="3323"/>
                  </a:cubicBezTo>
                  <a:cubicBezTo>
                    <a:pt x="4696" y="3375"/>
                    <a:pt x="4715" y="3460"/>
                    <a:pt x="4759" y="3544"/>
                  </a:cubicBezTo>
                  <a:cubicBezTo>
                    <a:pt x="4779" y="3460"/>
                    <a:pt x="4798" y="3417"/>
                    <a:pt x="4798" y="3375"/>
                  </a:cubicBezTo>
                  <a:cubicBezTo>
                    <a:pt x="4818" y="3197"/>
                    <a:pt x="4837" y="3018"/>
                    <a:pt x="4779" y="2892"/>
                  </a:cubicBezTo>
                  <a:cubicBezTo>
                    <a:pt x="4715" y="2671"/>
                    <a:pt x="4637" y="2492"/>
                    <a:pt x="4554" y="2324"/>
                  </a:cubicBezTo>
                  <a:cubicBezTo>
                    <a:pt x="4452" y="2145"/>
                    <a:pt x="4349" y="2008"/>
                    <a:pt x="4271" y="1882"/>
                  </a:cubicBezTo>
                  <a:cubicBezTo>
                    <a:pt x="4188" y="1746"/>
                    <a:pt x="4130" y="1619"/>
                    <a:pt x="4047" y="1535"/>
                  </a:cubicBezTo>
                  <a:cubicBezTo>
                    <a:pt x="3886" y="1314"/>
                    <a:pt x="3700" y="1178"/>
                    <a:pt x="3539" y="1009"/>
                  </a:cubicBezTo>
                  <a:cubicBezTo>
                    <a:pt x="3495" y="957"/>
                    <a:pt x="3456" y="915"/>
                    <a:pt x="3417" y="873"/>
                  </a:cubicBezTo>
                  <a:cubicBezTo>
                    <a:pt x="3334" y="789"/>
                    <a:pt x="3251" y="789"/>
                    <a:pt x="3173" y="789"/>
                  </a:cubicBezTo>
                  <a:cubicBezTo>
                    <a:pt x="2987" y="789"/>
                    <a:pt x="2826" y="789"/>
                    <a:pt x="2641" y="747"/>
                  </a:cubicBezTo>
                  <a:cubicBezTo>
                    <a:pt x="2543" y="747"/>
                    <a:pt x="2440" y="831"/>
                    <a:pt x="2338" y="915"/>
                  </a:cubicBezTo>
                  <a:cubicBezTo>
                    <a:pt x="2299" y="957"/>
                    <a:pt x="2235" y="1009"/>
                    <a:pt x="2196" y="1094"/>
                  </a:cubicBezTo>
                  <a:cubicBezTo>
                    <a:pt x="2094" y="1220"/>
                    <a:pt x="1991" y="1399"/>
                    <a:pt x="1908" y="1577"/>
                  </a:cubicBezTo>
                  <a:cubicBezTo>
                    <a:pt x="1830" y="1703"/>
                    <a:pt x="1747" y="1840"/>
                    <a:pt x="1689" y="1966"/>
                  </a:cubicBezTo>
                  <a:cubicBezTo>
                    <a:pt x="1567" y="2271"/>
                    <a:pt x="1445" y="2587"/>
                    <a:pt x="1323" y="2892"/>
                  </a:cubicBezTo>
                  <a:cubicBezTo>
                    <a:pt x="1279" y="3018"/>
                    <a:pt x="1201" y="3155"/>
                    <a:pt x="1157" y="3323"/>
                  </a:cubicBezTo>
                  <a:cubicBezTo>
                    <a:pt x="1098" y="3544"/>
                    <a:pt x="1035" y="3680"/>
                    <a:pt x="957" y="3849"/>
                  </a:cubicBezTo>
                  <a:cubicBezTo>
                    <a:pt x="932" y="3901"/>
                    <a:pt x="913" y="3985"/>
                    <a:pt x="874" y="4069"/>
                  </a:cubicBezTo>
                  <a:cubicBezTo>
                    <a:pt x="835" y="4248"/>
                    <a:pt x="791" y="4427"/>
                    <a:pt x="732" y="4595"/>
                  </a:cubicBezTo>
                  <a:cubicBezTo>
                    <a:pt x="610" y="4901"/>
                    <a:pt x="527" y="5216"/>
                    <a:pt x="488" y="5605"/>
                  </a:cubicBezTo>
                  <a:cubicBezTo>
                    <a:pt x="488" y="5647"/>
                    <a:pt x="469" y="5690"/>
                    <a:pt x="469" y="5742"/>
                  </a:cubicBezTo>
                  <a:cubicBezTo>
                    <a:pt x="444" y="5868"/>
                    <a:pt x="425" y="6047"/>
                    <a:pt x="405" y="6173"/>
                  </a:cubicBezTo>
                  <a:cubicBezTo>
                    <a:pt x="386" y="6215"/>
                    <a:pt x="366" y="6310"/>
                    <a:pt x="347" y="6394"/>
                  </a:cubicBezTo>
                  <a:cubicBezTo>
                    <a:pt x="303" y="6699"/>
                    <a:pt x="244" y="7004"/>
                    <a:pt x="200" y="7319"/>
                  </a:cubicBezTo>
                  <a:cubicBezTo>
                    <a:pt x="161" y="7488"/>
                    <a:pt x="161" y="7666"/>
                    <a:pt x="142" y="7845"/>
                  </a:cubicBezTo>
                  <a:cubicBezTo>
                    <a:pt x="103" y="8413"/>
                    <a:pt x="20" y="8981"/>
                    <a:pt x="39" y="9549"/>
                  </a:cubicBezTo>
                  <a:lnTo>
                    <a:pt x="39" y="9685"/>
                  </a:lnTo>
                  <a:cubicBezTo>
                    <a:pt x="20" y="9896"/>
                    <a:pt x="0" y="10117"/>
                    <a:pt x="0" y="10337"/>
                  </a:cubicBezTo>
                  <a:cubicBezTo>
                    <a:pt x="0" y="10642"/>
                    <a:pt x="20" y="10905"/>
                    <a:pt x="20" y="11210"/>
                  </a:cubicBezTo>
                  <a:cubicBezTo>
                    <a:pt x="20" y="11610"/>
                    <a:pt x="59" y="12051"/>
                    <a:pt x="20" y="12440"/>
                  </a:cubicBezTo>
                  <a:lnTo>
                    <a:pt x="20" y="12525"/>
                  </a:lnTo>
                  <a:cubicBezTo>
                    <a:pt x="39" y="12745"/>
                    <a:pt x="59" y="12924"/>
                    <a:pt x="59" y="13145"/>
                  </a:cubicBezTo>
                  <a:cubicBezTo>
                    <a:pt x="78" y="13229"/>
                    <a:pt x="78" y="13313"/>
                    <a:pt x="103" y="13408"/>
                  </a:cubicBezTo>
                  <a:cubicBezTo>
                    <a:pt x="122" y="13576"/>
                    <a:pt x="142" y="13755"/>
                    <a:pt x="161" y="13976"/>
                  </a:cubicBezTo>
                  <a:cubicBezTo>
                    <a:pt x="181" y="14155"/>
                    <a:pt x="200" y="14323"/>
                    <a:pt x="225" y="14502"/>
                  </a:cubicBezTo>
                  <a:cubicBezTo>
                    <a:pt x="244" y="14681"/>
                    <a:pt x="264" y="14849"/>
                    <a:pt x="283" y="15028"/>
                  </a:cubicBezTo>
                  <a:cubicBezTo>
                    <a:pt x="303" y="15154"/>
                    <a:pt x="347" y="15249"/>
                    <a:pt x="347" y="15375"/>
                  </a:cubicBezTo>
                  <a:cubicBezTo>
                    <a:pt x="366" y="15512"/>
                    <a:pt x="386" y="15596"/>
                    <a:pt x="405" y="15680"/>
                  </a:cubicBezTo>
                  <a:cubicBezTo>
                    <a:pt x="444" y="15901"/>
                    <a:pt x="488" y="16079"/>
                    <a:pt x="527" y="16300"/>
                  </a:cubicBezTo>
                  <a:cubicBezTo>
                    <a:pt x="547" y="16426"/>
                    <a:pt x="547" y="16605"/>
                    <a:pt x="591" y="16689"/>
                  </a:cubicBezTo>
                  <a:cubicBezTo>
                    <a:pt x="688" y="16952"/>
                    <a:pt x="732" y="17257"/>
                    <a:pt x="791" y="17520"/>
                  </a:cubicBezTo>
                  <a:cubicBezTo>
                    <a:pt x="893" y="17920"/>
                    <a:pt x="1015" y="18309"/>
                    <a:pt x="1137" y="18666"/>
                  </a:cubicBezTo>
                  <a:cubicBezTo>
                    <a:pt x="1259" y="19055"/>
                    <a:pt x="1381" y="19413"/>
                    <a:pt x="1542" y="19760"/>
                  </a:cubicBezTo>
                  <a:cubicBezTo>
                    <a:pt x="1606" y="19886"/>
                    <a:pt x="1689" y="20023"/>
                    <a:pt x="1747" y="20149"/>
                  </a:cubicBezTo>
                  <a:cubicBezTo>
                    <a:pt x="1869" y="20464"/>
                    <a:pt x="2030" y="20727"/>
                    <a:pt x="2196" y="20938"/>
                  </a:cubicBezTo>
                  <a:cubicBezTo>
                    <a:pt x="2338" y="21158"/>
                    <a:pt x="2480" y="21421"/>
                    <a:pt x="2665" y="21516"/>
                  </a:cubicBezTo>
                  <a:cubicBezTo>
                    <a:pt x="2763" y="21516"/>
                    <a:pt x="2846" y="21600"/>
                    <a:pt x="2929" y="21600"/>
                  </a:cubicBezTo>
                  <a:lnTo>
                    <a:pt x="3559" y="21600"/>
                  </a:lnTo>
                  <a:cubicBezTo>
                    <a:pt x="3661" y="21516"/>
                    <a:pt x="3764" y="21421"/>
                    <a:pt x="3842" y="21379"/>
                  </a:cubicBezTo>
                  <a:cubicBezTo>
                    <a:pt x="3983" y="21253"/>
                    <a:pt x="4130" y="21158"/>
                    <a:pt x="4252" y="20938"/>
                  </a:cubicBezTo>
                  <a:cubicBezTo>
                    <a:pt x="4310" y="20853"/>
                    <a:pt x="4374" y="20769"/>
                    <a:pt x="4432" y="20633"/>
                  </a:cubicBezTo>
                  <a:cubicBezTo>
                    <a:pt x="4554" y="20412"/>
                    <a:pt x="4676" y="20201"/>
                    <a:pt x="4798" y="19886"/>
                  </a:cubicBezTo>
                  <a:cubicBezTo>
                    <a:pt x="4940" y="19497"/>
                    <a:pt x="5042" y="19013"/>
                    <a:pt x="5145" y="18530"/>
                  </a:cubicBezTo>
                  <a:cubicBezTo>
                    <a:pt x="5184" y="18309"/>
                    <a:pt x="5228" y="18046"/>
                    <a:pt x="5306" y="17836"/>
                  </a:cubicBezTo>
                  <a:cubicBezTo>
                    <a:pt x="5369" y="17615"/>
                    <a:pt x="5389" y="17394"/>
                    <a:pt x="5408" y="17173"/>
                  </a:cubicBezTo>
                  <a:cubicBezTo>
                    <a:pt x="5428" y="17047"/>
                    <a:pt x="5448" y="16910"/>
                    <a:pt x="5491" y="16784"/>
                  </a:cubicBezTo>
                  <a:cubicBezTo>
                    <a:pt x="5550" y="16563"/>
                    <a:pt x="5594" y="16342"/>
                    <a:pt x="5594" y="16122"/>
                  </a:cubicBezTo>
                  <a:cubicBezTo>
                    <a:pt x="5594" y="15995"/>
                    <a:pt x="5613" y="15901"/>
                    <a:pt x="5633" y="15817"/>
                  </a:cubicBezTo>
                  <a:cubicBezTo>
                    <a:pt x="5735" y="15470"/>
                    <a:pt x="5755" y="15028"/>
                    <a:pt x="5858" y="14681"/>
                  </a:cubicBezTo>
                  <a:cubicBezTo>
                    <a:pt x="5858" y="14628"/>
                    <a:pt x="5858" y="14628"/>
                    <a:pt x="5877" y="14586"/>
                  </a:cubicBezTo>
                  <a:cubicBezTo>
                    <a:pt x="5897" y="14418"/>
                    <a:pt x="5936" y="14239"/>
                    <a:pt x="5980" y="14061"/>
                  </a:cubicBezTo>
                  <a:cubicBezTo>
                    <a:pt x="6038" y="13713"/>
                    <a:pt x="6102" y="13408"/>
                    <a:pt x="6141" y="13050"/>
                  </a:cubicBezTo>
                  <a:cubicBezTo>
                    <a:pt x="6141" y="12966"/>
                    <a:pt x="6160" y="12840"/>
                    <a:pt x="6224" y="12745"/>
                  </a:cubicBezTo>
                  <a:cubicBezTo>
                    <a:pt x="6263" y="12703"/>
                    <a:pt x="6282" y="12577"/>
                    <a:pt x="6302" y="12482"/>
                  </a:cubicBezTo>
                  <a:cubicBezTo>
                    <a:pt x="6326" y="12398"/>
                    <a:pt x="6326" y="12314"/>
                    <a:pt x="6346" y="12220"/>
                  </a:cubicBezTo>
                  <a:cubicBezTo>
                    <a:pt x="6404" y="11873"/>
                    <a:pt x="6526" y="11610"/>
                    <a:pt x="6546" y="11263"/>
                  </a:cubicBezTo>
                  <a:cubicBezTo>
                    <a:pt x="6546" y="11168"/>
                    <a:pt x="6570" y="11168"/>
                    <a:pt x="6590" y="11126"/>
                  </a:cubicBezTo>
                  <a:cubicBezTo>
                    <a:pt x="6668" y="10821"/>
                    <a:pt x="6751" y="10558"/>
                    <a:pt x="6834" y="10295"/>
                  </a:cubicBezTo>
                  <a:cubicBezTo>
                    <a:pt x="6873" y="10211"/>
                    <a:pt x="6892" y="10074"/>
                    <a:pt x="6912" y="9948"/>
                  </a:cubicBezTo>
                  <a:cubicBezTo>
                    <a:pt x="6975" y="9591"/>
                    <a:pt x="7078" y="9286"/>
                    <a:pt x="7200" y="8981"/>
                  </a:cubicBezTo>
                  <a:cubicBezTo>
                    <a:pt x="7258" y="8844"/>
                    <a:pt x="7322" y="8676"/>
                    <a:pt x="7341" y="8497"/>
                  </a:cubicBezTo>
                  <a:cubicBezTo>
                    <a:pt x="7381" y="8276"/>
                    <a:pt x="7444" y="8150"/>
                    <a:pt x="7522" y="8013"/>
                  </a:cubicBezTo>
                  <a:cubicBezTo>
                    <a:pt x="7566" y="7971"/>
                    <a:pt x="7605" y="7845"/>
                    <a:pt x="7644" y="7751"/>
                  </a:cubicBezTo>
                  <a:cubicBezTo>
                    <a:pt x="7708" y="7624"/>
                    <a:pt x="7747" y="7446"/>
                    <a:pt x="7810" y="7361"/>
                  </a:cubicBezTo>
                  <a:cubicBezTo>
                    <a:pt x="7913" y="7225"/>
                    <a:pt x="7991" y="7004"/>
                    <a:pt x="8093" y="6836"/>
                  </a:cubicBezTo>
                  <a:cubicBezTo>
                    <a:pt x="8176" y="6699"/>
                    <a:pt x="8254" y="6573"/>
                    <a:pt x="8337" y="6436"/>
                  </a:cubicBezTo>
                  <a:cubicBezTo>
                    <a:pt x="8420" y="6352"/>
                    <a:pt x="8479" y="6268"/>
                    <a:pt x="8562" y="6173"/>
                  </a:cubicBezTo>
                  <a:cubicBezTo>
                    <a:pt x="8664" y="6047"/>
                    <a:pt x="8786" y="5952"/>
                    <a:pt x="8889" y="5826"/>
                  </a:cubicBezTo>
                  <a:cubicBezTo>
                    <a:pt x="8967" y="5784"/>
                    <a:pt x="9050" y="5690"/>
                    <a:pt x="9153" y="5605"/>
                  </a:cubicBezTo>
                  <a:cubicBezTo>
                    <a:pt x="9211" y="5605"/>
                    <a:pt x="9314" y="5563"/>
                    <a:pt x="9397" y="5479"/>
                  </a:cubicBezTo>
                  <a:cubicBezTo>
                    <a:pt x="9436" y="5385"/>
                    <a:pt x="9499" y="5385"/>
                    <a:pt x="9558" y="5385"/>
                  </a:cubicBezTo>
                  <a:cubicBezTo>
                    <a:pt x="9660" y="5385"/>
                    <a:pt x="9763" y="5427"/>
                    <a:pt x="9865" y="5427"/>
                  </a:cubicBezTo>
                  <a:cubicBezTo>
                    <a:pt x="9946" y="5385"/>
                    <a:pt x="10021" y="5374"/>
                    <a:pt x="10097" y="5374"/>
                  </a:cubicBezTo>
                  <a:cubicBezTo>
                    <a:pt x="10173" y="5374"/>
                    <a:pt x="10248" y="5385"/>
                    <a:pt x="10329" y="5385"/>
                  </a:cubicBezTo>
                  <a:lnTo>
                    <a:pt x="10392" y="5385"/>
                  </a:lnTo>
                  <a:cubicBezTo>
                    <a:pt x="10553" y="5479"/>
                    <a:pt x="10695" y="5521"/>
                    <a:pt x="10861" y="5605"/>
                  </a:cubicBezTo>
                  <a:cubicBezTo>
                    <a:pt x="10880" y="5605"/>
                    <a:pt x="10919" y="5605"/>
                    <a:pt x="10939" y="5647"/>
                  </a:cubicBezTo>
                  <a:cubicBezTo>
                    <a:pt x="11002" y="5868"/>
                    <a:pt x="11105" y="5868"/>
                    <a:pt x="11207" y="6005"/>
                  </a:cubicBezTo>
                  <a:cubicBezTo>
                    <a:pt x="11329" y="6131"/>
                    <a:pt x="11471" y="6268"/>
                    <a:pt x="11574" y="6531"/>
                  </a:cubicBezTo>
                  <a:cubicBezTo>
                    <a:pt x="11652" y="6657"/>
                    <a:pt x="11735" y="6794"/>
                    <a:pt x="11818" y="6920"/>
                  </a:cubicBezTo>
                  <a:cubicBezTo>
                    <a:pt x="11940" y="7141"/>
                    <a:pt x="12037" y="7361"/>
                    <a:pt x="12160" y="7530"/>
                  </a:cubicBezTo>
                  <a:cubicBezTo>
                    <a:pt x="12223" y="7666"/>
                    <a:pt x="12262" y="7845"/>
                    <a:pt x="12345" y="7971"/>
                  </a:cubicBezTo>
                  <a:cubicBezTo>
                    <a:pt x="12550" y="8413"/>
                    <a:pt x="12770" y="8897"/>
                    <a:pt x="12994" y="9328"/>
                  </a:cubicBezTo>
                  <a:cubicBezTo>
                    <a:pt x="13058" y="9422"/>
                    <a:pt x="13116" y="9507"/>
                    <a:pt x="13180" y="9633"/>
                  </a:cubicBezTo>
                  <a:cubicBezTo>
                    <a:pt x="13219" y="9685"/>
                    <a:pt x="13219" y="9727"/>
                    <a:pt x="13258" y="9769"/>
                  </a:cubicBezTo>
                  <a:cubicBezTo>
                    <a:pt x="13321" y="9854"/>
                    <a:pt x="13404" y="9990"/>
                    <a:pt x="13482" y="10032"/>
                  </a:cubicBezTo>
                  <a:cubicBezTo>
                    <a:pt x="13648" y="10211"/>
                    <a:pt x="13809" y="10337"/>
                    <a:pt x="13970" y="10474"/>
                  </a:cubicBezTo>
                  <a:cubicBezTo>
                    <a:pt x="14034" y="10516"/>
                    <a:pt x="14092" y="10558"/>
                    <a:pt x="14156" y="10558"/>
                  </a:cubicBezTo>
                  <a:cubicBezTo>
                    <a:pt x="14258" y="10516"/>
                    <a:pt x="14336" y="10474"/>
                    <a:pt x="14439" y="10421"/>
                  </a:cubicBezTo>
                  <a:cubicBezTo>
                    <a:pt x="14419" y="10379"/>
                    <a:pt x="14400" y="10337"/>
                    <a:pt x="14400" y="10295"/>
                  </a:cubicBezTo>
                  <a:cubicBezTo>
                    <a:pt x="14439" y="10253"/>
                    <a:pt x="14478" y="10211"/>
                    <a:pt x="14541" y="10117"/>
                  </a:cubicBezTo>
                  <a:cubicBezTo>
                    <a:pt x="14561" y="10032"/>
                    <a:pt x="14580" y="9948"/>
                    <a:pt x="14600" y="9812"/>
                  </a:cubicBezTo>
                  <a:cubicBezTo>
                    <a:pt x="14663" y="9591"/>
                    <a:pt x="14722" y="9465"/>
                    <a:pt x="14746" y="9202"/>
                  </a:cubicBezTo>
                  <a:cubicBezTo>
                    <a:pt x="14766" y="9107"/>
                    <a:pt x="14766" y="9023"/>
                    <a:pt x="14785" y="8939"/>
                  </a:cubicBezTo>
                  <a:cubicBezTo>
                    <a:pt x="14825" y="8718"/>
                    <a:pt x="14868" y="8455"/>
                    <a:pt x="14908" y="8234"/>
                  </a:cubicBezTo>
                  <a:cubicBezTo>
                    <a:pt x="14927" y="8108"/>
                    <a:pt x="14947" y="8013"/>
                    <a:pt x="14966" y="7887"/>
                  </a:cubicBezTo>
                  <a:cubicBezTo>
                    <a:pt x="14966" y="7751"/>
                    <a:pt x="14990" y="7582"/>
                    <a:pt x="15010" y="7446"/>
                  </a:cubicBezTo>
                  <a:cubicBezTo>
                    <a:pt x="15069" y="7141"/>
                    <a:pt x="15113" y="6794"/>
                    <a:pt x="15191" y="6478"/>
                  </a:cubicBezTo>
                  <a:cubicBezTo>
                    <a:pt x="15235" y="6352"/>
                    <a:pt x="15254" y="6131"/>
                    <a:pt x="15274" y="5952"/>
                  </a:cubicBezTo>
                  <a:cubicBezTo>
                    <a:pt x="15313" y="5868"/>
                    <a:pt x="15357" y="5742"/>
                    <a:pt x="15376" y="5605"/>
                  </a:cubicBezTo>
                  <a:cubicBezTo>
                    <a:pt x="15396" y="5521"/>
                    <a:pt x="15415" y="5385"/>
                    <a:pt x="15435" y="5343"/>
                  </a:cubicBezTo>
                  <a:cubicBezTo>
                    <a:pt x="15518" y="5122"/>
                    <a:pt x="15601" y="4901"/>
                    <a:pt x="15640" y="4690"/>
                  </a:cubicBezTo>
                  <a:cubicBezTo>
                    <a:pt x="15660" y="4595"/>
                    <a:pt x="15679" y="4553"/>
                    <a:pt x="15699" y="4511"/>
                  </a:cubicBezTo>
                  <a:cubicBezTo>
                    <a:pt x="15762" y="4332"/>
                    <a:pt x="15821" y="4164"/>
                    <a:pt x="15884" y="3985"/>
                  </a:cubicBezTo>
                  <a:cubicBezTo>
                    <a:pt x="16006" y="3586"/>
                    <a:pt x="16167" y="3239"/>
                    <a:pt x="16333" y="2892"/>
                  </a:cubicBezTo>
                  <a:cubicBezTo>
                    <a:pt x="16392" y="2797"/>
                    <a:pt x="16455" y="2671"/>
                    <a:pt x="16514" y="2587"/>
                  </a:cubicBezTo>
                  <a:cubicBezTo>
                    <a:pt x="16553" y="2492"/>
                    <a:pt x="16616" y="2450"/>
                    <a:pt x="16636" y="2366"/>
                  </a:cubicBezTo>
                  <a:cubicBezTo>
                    <a:pt x="16675" y="2271"/>
                    <a:pt x="16719" y="2229"/>
                    <a:pt x="16758" y="2187"/>
                  </a:cubicBezTo>
                  <a:cubicBezTo>
                    <a:pt x="16880" y="2061"/>
                    <a:pt x="17021" y="1966"/>
                    <a:pt x="17163" y="1882"/>
                  </a:cubicBezTo>
                  <a:cubicBezTo>
                    <a:pt x="17285" y="1840"/>
                    <a:pt x="17407" y="1840"/>
                    <a:pt x="17529" y="1840"/>
                  </a:cubicBezTo>
                  <a:lnTo>
                    <a:pt x="18100" y="1840"/>
                  </a:lnTo>
                  <a:cubicBezTo>
                    <a:pt x="18183" y="1840"/>
                    <a:pt x="18285" y="1840"/>
                    <a:pt x="18383" y="1882"/>
                  </a:cubicBezTo>
                  <a:cubicBezTo>
                    <a:pt x="18447" y="1882"/>
                    <a:pt x="18486" y="1882"/>
                    <a:pt x="18549" y="1924"/>
                  </a:cubicBezTo>
                  <a:cubicBezTo>
                    <a:pt x="18608" y="1966"/>
                    <a:pt x="18671" y="2008"/>
                    <a:pt x="18730" y="2061"/>
                  </a:cubicBezTo>
                  <a:cubicBezTo>
                    <a:pt x="18871" y="2103"/>
                    <a:pt x="19018" y="2145"/>
                    <a:pt x="19159" y="2229"/>
                  </a:cubicBezTo>
                  <a:cubicBezTo>
                    <a:pt x="19320" y="2366"/>
                    <a:pt x="19481" y="2366"/>
                    <a:pt x="19667" y="2408"/>
                  </a:cubicBezTo>
                  <a:cubicBezTo>
                    <a:pt x="19737" y="2408"/>
                    <a:pt x="19813" y="2381"/>
                    <a:pt x="19888" y="2381"/>
                  </a:cubicBezTo>
                  <a:cubicBezTo>
                    <a:pt x="19944" y="2381"/>
                    <a:pt x="20000" y="2396"/>
                    <a:pt x="20053" y="2450"/>
                  </a:cubicBezTo>
                  <a:cubicBezTo>
                    <a:pt x="20072" y="2450"/>
                    <a:pt x="20116" y="2450"/>
                    <a:pt x="20155" y="2408"/>
                  </a:cubicBezTo>
                  <a:cubicBezTo>
                    <a:pt x="20316" y="2324"/>
                    <a:pt x="20482" y="2229"/>
                    <a:pt x="20643" y="2103"/>
                  </a:cubicBezTo>
                  <a:cubicBezTo>
                    <a:pt x="20824" y="1882"/>
                    <a:pt x="21009" y="1703"/>
                    <a:pt x="21170" y="1441"/>
                  </a:cubicBezTo>
                  <a:cubicBezTo>
                    <a:pt x="21336" y="1178"/>
                    <a:pt x="21434" y="873"/>
                    <a:pt x="21537" y="568"/>
                  </a:cubicBezTo>
                  <a:cubicBezTo>
                    <a:pt x="21600" y="389"/>
                    <a:pt x="21600" y="126"/>
                    <a:pt x="2153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30" name="Google Shape;1026;p7"/>
            <p:cNvSpPr/>
            <p:nvPr/>
          </p:nvSpPr>
          <p:spPr>
            <a:xfrm rot="10800000">
              <a:off x="213295" y="53531"/>
              <a:ext cx="1119797" cy="710258"/>
            </a:xfrm>
            <a:custGeom>
              <a:avLst/>
              <a:gdLst/>
              <a:ahLst/>
              <a:cxnLst>
                <a:cxn ang="0">
                  <a:pos x="wd2" y="hd2"/>
                </a:cxn>
                <a:cxn ang="5400000">
                  <a:pos x="wd2" y="hd2"/>
                </a:cxn>
                <a:cxn ang="10800000">
                  <a:pos x="wd2" y="hd2"/>
                </a:cxn>
                <a:cxn ang="16200000">
                  <a:pos x="wd2" y="hd2"/>
                </a:cxn>
              </a:cxnLst>
              <a:rect l="0" t="0" r="r" b="b"/>
              <a:pathLst>
                <a:path w="21600" h="21600" extrusionOk="0">
                  <a:moveTo>
                    <a:pt x="4339" y="0"/>
                  </a:moveTo>
                  <a:cubicBezTo>
                    <a:pt x="4328" y="0"/>
                    <a:pt x="4318" y="8"/>
                    <a:pt x="4307" y="25"/>
                  </a:cubicBezTo>
                  <a:cubicBezTo>
                    <a:pt x="4284" y="41"/>
                    <a:pt x="4262" y="41"/>
                    <a:pt x="4240" y="41"/>
                  </a:cubicBezTo>
                  <a:cubicBezTo>
                    <a:pt x="4219" y="41"/>
                    <a:pt x="4198" y="41"/>
                    <a:pt x="4177" y="58"/>
                  </a:cubicBezTo>
                  <a:cubicBezTo>
                    <a:pt x="4109" y="99"/>
                    <a:pt x="4067" y="132"/>
                    <a:pt x="4020" y="132"/>
                  </a:cubicBezTo>
                  <a:lnTo>
                    <a:pt x="3979" y="132"/>
                  </a:lnTo>
                  <a:cubicBezTo>
                    <a:pt x="3937" y="165"/>
                    <a:pt x="3890" y="198"/>
                    <a:pt x="3848" y="198"/>
                  </a:cubicBezTo>
                  <a:cubicBezTo>
                    <a:pt x="3697" y="198"/>
                    <a:pt x="3566" y="305"/>
                    <a:pt x="3456" y="436"/>
                  </a:cubicBezTo>
                  <a:cubicBezTo>
                    <a:pt x="3394" y="436"/>
                    <a:pt x="3305" y="469"/>
                    <a:pt x="3284" y="510"/>
                  </a:cubicBezTo>
                  <a:cubicBezTo>
                    <a:pt x="3237" y="609"/>
                    <a:pt x="3175" y="609"/>
                    <a:pt x="3133" y="675"/>
                  </a:cubicBezTo>
                  <a:cubicBezTo>
                    <a:pt x="3107" y="716"/>
                    <a:pt x="3086" y="782"/>
                    <a:pt x="3065" y="782"/>
                  </a:cubicBezTo>
                  <a:cubicBezTo>
                    <a:pt x="2976" y="815"/>
                    <a:pt x="2934" y="922"/>
                    <a:pt x="2872" y="1021"/>
                  </a:cubicBezTo>
                  <a:cubicBezTo>
                    <a:pt x="2851" y="1047"/>
                    <a:pt x="2821" y="1098"/>
                    <a:pt x="2798" y="1098"/>
                  </a:cubicBezTo>
                  <a:cubicBezTo>
                    <a:pt x="2793" y="1098"/>
                    <a:pt x="2787" y="1095"/>
                    <a:pt x="2783" y="1086"/>
                  </a:cubicBezTo>
                  <a:cubicBezTo>
                    <a:pt x="2715" y="1086"/>
                    <a:pt x="2694" y="1161"/>
                    <a:pt x="2653" y="1193"/>
                  </a:cubicBezTo>
                  <a:cubicBezTo>
                    <a:pt x="2585" y="1333"/>
                    <a:pt x="2501" y="1432"/>
                    <a:pt x="2433" y="1572"/>
                  </a:cubicBezTo>
                  <a:cubicBezTo>
                    <a:pt x="2350" y="1704"/>
                    <a:pt x="2219" y="1844"/>
                    <a:pt x="2110" y="1984"/>
                  </a:cubicBezTo>
                  <a:cubicBezTo>
                    <a:pt x="2089" y="2017"/>
                    <a:pt x="2089" y="2082"/>
                    <a:pt x="2063" y="2115"/>
                  </a:cubicBezTo>
                  <a:cubicBezTo>
                    <a:pt x="2000" y="2255"/>
                    <a:pt x="1958" y="2461"/>
                    <a:pt x="1802" y="2527"/>
                  </a:cubicBezTo>
                  <a:cubicBezTo>
                    <a:pt x="1781" y="2601"/>
                    <a:pt x="1739" y="2700"/>
                    <a:pt x="1697" y="2807"/>
                  </a:cubicBezTo>
                  <a:cubicBezTo>
                    <a:pt x="1697" y="2807"/>
                    <a:pt x="1650" y="2807"/>
                    <a:pt x="1650" y="2840"/>
                  </a:cubicBezTo>
                  <a:cubicBezTo>
                    <a:pt x="1629" y="2873"/>
                    <a:pt x="1629" y="2906"/>
                    <a:pt x="1629" y="2938"/>
                  </a:cubicBezTo>
                  <a:cubicBezTo>
                    <a:pt x="1457" y="3144"/>
                    <a:pt x="1368" y="3457"/>
                    <a:pt x="1259" y="3729"/>
                  </a:cubicBezTo>
                  <a:cubicBezTo>
                    <a:pt x="1196" y="3869"/>
                    <a:pt x="1149" y="4009"/>
                    <a:pt x="1065" y="4074"/>
                  </a:cubicBezTo>
                  <a:lnTo>
                    <a:pt x="998" y="4173"/>
                  </a:lnTo>
                  <a:lnTo>
                    <a:pt x="998" y="4280"/>
                  </a:lnTo>
                  <a:cubicBezTo>
                    <a:pt x="935" y="4346"/>
                    <a:pt x="977" y="4585"/>
                    <a:pt x="846" y="4626"/>
                  </a:cubicBezTo>
                  <a:cubicBezTo>
                    <a:pt x="825" y="4692"/>
                    <a:pt x="783" y="4790"/>
                    <a:pt x="783" y="4897"/>
                  </a:cubicBezTo>
                  <a:cubicBezTo>
                    <a:pt x="804" y="4996"/>
                    <a:pt x="736" y="5070"/>
                    <a:pt x="736" y="5169"/>
                  </a:cubicBezTo>
                  <a:cubicBezTo>
                    <a:pt x="716" y="5169"/>
                    <a:pt x="694" y="5202"/>
                    <a:pt x="694" y="5202"/>
                  </a:cubicBezTo>
                  <a:cubicBezTo>
                    <a:pt x="673" y="5375"/>
                    <a:pt x="653" y="5515"/>
                    <a:pt x="606" y="5614"/>
                  </a:cubicBezTo>
                  <a:cubicBezTo>
                    <a:pt x="585" y="5688"/>
                    <a:pt x="564" y="5754"/>
                    <a:pt x="543" y="5820"/>
                  </a:cubicBezTo>
                  <a:cubicBezTo>
                    <a:pt x="496" y="6026"/>
                    <a:pt x="475" y="6273"/>
                    <a:pt x="412" y="6437"/>
                  </a:cubicBezTo>
                  <a:cubicBezTo>
                    <a:pt x="324" y="6684"/>
                    <a:pt x="324" y="6923"/>
                    <a:pt x="261" y="7162"/>
                  </a:cubicBezTo>
                  <a:cubicBezTo>
                    <a:pt x="235" y="7260"/>
                    <a:pt x="235" y="7367"/>
                    <a:pt x="235" y="7466"/>
                  </a:cubicBezTo>
                  <a:cubicBezTo>
                    <a:pt x="214" y="7672"/>
                    <a:pt x="172" y="7878"/>
                    <a:pt x="151" y="8125"/>
                  </a:cubicBezTo>
                  <a:cubicBezTo>
                    <a:pt x="131" y="8051"/>
                    <a:pt x="131" y="8051"/>
                    <a:pt x="104" y="8018"/>
                  </a:cubicBezTo>
                  <a:cubicBezTo>
                    <a:pt x="63" y="8083"/>
                    <a:pt x="84" y="8158"/>
                    <a:pt x="104" y="8223"/>
                  </a:cubicBezTo>
                  <a:cubicBezTo>
                    <a:pt x="131" y="8330"/>
                    <a:pt x="151" y="8429"/>
                    <a:pt x="104" y="8495"/>
                  </a:cubicBezTo>
                  <a:cubicBezTo>
                    <a:pt x="104" y="8635"/>
                    <a:pt x="84" y="8701"/>
                    <a:pt x="84" y="8808"/>
                  </a:cubicBezTo>
                  <a:cubicBezTo>
                    <a:pt x="84" y="9014"/>
                    <a:pt x="104" y="9219"/>
                    <a:pt x="42" y="9392"/>
                  </a:cubicBezTo>
                  <a:lnTo>
                    <a:pt x="42" y="9425"/>
                  </a:lnTo>
                  <a:cubicBezTo>
                    <a:pt x="84" y="9598"/>
                    <a:pt x="42" y="9697"/>
                    <a:pt x="0" y="9837"/>
                  </a:cubicBezTo>
                  <a:cubicBezTo>
                    <a:pt x="42" y="9903"/>
                    <a:pt x="63" y="10248"/>
                    <a:pt x="21" y="10347"/>
                  </a:cubicBezTo>
                  <a:lnTo>
                    <a:pt x="21" y="10421"/>
                  </a:lnTo>
                  <a:cubicBezTo>
                    <a:pt x="21" y="10553"/>
                    <a:pt x="42" y="10660"/>
                    <a:pt x="42" y="10759"/>
                  </a:cubicBezTo>
                  <a:cubicBezTo>
                    <a:pt x="21" y="10964"/>
                    <a:pt x="42" y="11170"/>
                    <a:pt x="42" y="11343"/>
                  </a:cubicBezTo>
                  <a:cubicBezTo>
                    <a:pt x="42" y="11483"/>
                    <a:pt x="21" y="11623"/>
                    <a:pt x="21" y="11722"/>
                  </a:cubicBezTo>
                  <a:cubicBezTo>
                    <a:pt x="42" y="11894"/>
                    <a:pt x="42" y="12034"/>
                    <a:pt x="42" y="12166"/>
                  </a:cubicBezTo>
                  <a:cubicBezTo>
                    <a:pt x="63" y="12199"/>
                    <a:pt x="84" y="12273"/>
                    <a:pt x="104" y="12306"/>
                  </a:cubicBezTo>
                  <a:cubicBezTo>
                    <a:pt x="84" y="12512"/>
                    <a:pt x="131" y="12718"/>
                    <a:pt x="172" y="12891"/>
                  </a:cubicBezTo>
                  <a:cubicBezTo>
                    <a:pt x="193" y="13023"/>
                    <a:pt x="172" y="13130"/>
                    <a:pt x="193" y="13228"/>
                  </a:cubicBezTo>
                  <a:cubicBezTo>
                    <a:pt x="193" y="13368"/>
                    <a:pt x="214" y="13475"/>
                    <a:pt x="235" y="13607"/>
                  </a:cubicBezTo>
                  <a:cubicBezTo>
                    <a:pt x="261" y="13714"/>
                    <a:pt x="282" y="13813"/>
                    <a:pt x="303" y="13953"/>
                  </a:cubicBezTo>
                  <a:cubicBezTo>
                    <a:pt x="282" y="13986"/>
                    <a:pt x="282" y="13986"/>
                    <a:pt x="261" y="14019"/>
                  </a:cubicBezTo>
                  <a:cubicBezTo>
                    <a:pt x="282" y="14052"/>
                    <a:pt x="282" y="14126"/>
                    <a:pt x="303" y="14159"/>
                  </a:cubicBezTo>
                  <a:cubicBezTo>
                    <a:pt x="392" y="14224"/>
                    <a:pt x="433" y="14397"/>
                    <a:pt x="412" y="14669"/>
                  </a:cubicBezTo>
                  <a:cubicBezTo>
                    <a:pt x="543" y="14776"/>
                    <a:pt x="475" y="15048"/>
                    <a:pt x="564" y="15187"/>
                  </a:cubicBezTo>
                  <a:cubicBezTo>
                    <a:pt x="564" y="15220"/>
                    <a:pt x="564" y="15286"/>
                    <a:pt x="543" y="15327"/>
                  </a:cubicBezTo>
                  <a:cubicBezTo>
                    <a:pt x="585" y="15360"/>
                    <a:pt x="606" y="15360"/>
                    <a:pt x="626" y="15393"/>
                  </a:cubicBezTo>
                  <a:cubicBezTo>
                    <a:pt x="653" y="15533"/>
                    <a:pt x="673" y="15632"/>
                    <a:pt x="694" y="15772"/>
                  </a:cubicBezTo>
                  <a:cubicBezTo>
                    <a:pt x="694" y="15805"/>
                    <a:pt x="673" y="15838"/>
                    <a:pt x="653" y="15838"/>
                  </a:cubicBezTo>
                  <a:cubicBezTo>
                    <a:pt x="716" y="15945"/>
                    <a:pt x="783" y="16011"/>
                    <a:pt x="846" y="16109"/>
                  </a:cubicBezTo>
                  <a:cubicBezTo>
                    <a:pt x="867" y="16249"/>
                    <a:pt x="888" y="16422"/>
                    <a:pt x="914" y="16595"/>
                  </a:cubicBezTo>
                  <a:cubicBezTo>
                    <a:pt x="1018" y="16628"/>
                    <a:pt x="998" y="16867"/>
                    <a:pt x="1086" y="16899"/>
                  </a:cubicBezTo>
                  <a:lnTo>
                    <a:pt x="1086" y="17039"/>
                  </a:lnTo>
                  <a:cubicBezTo>
                    <a:pt x="1107" y="17039"/>
                    <a:pt x="1128" y="17072"/>
                    <a:pt x="1149" y="17072"/>
                  </a:cubicBezTo>
                  <a:cubicBezTo>
                    <a:pt x="1149" y="17138"/>
                    <a:pt x="1149" y="17212"/>
                    <a:pt x="1175" y="17278"/>
                  </a:cubicBezTo>
                  <a:lnTo>
                    <a:pt x="1196" y="17278"/>
                  </a:lnTo>
                  <a:cubicBezTo>
                    <a:pt x="1238" y="17418"/>
                    <a:pt x="1279" y="17550"/>
                    <a:pt x="1306" y="17657"/>
                  </a:cubicBezTo>
                  <a:cubicBezTo>
                    <a:pt x="1368" y="17723"/>
                    <a:pt x="1410" y="17797"/>
                    <a:pt x="1457" y="17830"/>
                  </a:cubicBezTo>
                  <a:lnTo>
                    <a:pt x="1436" y="17863"/>
                  </a:lnTo>
                  <a:cubicBezTo>
                    <a:pt x="1457" y="18002"/>
                    <a:pt x="1499" y="18101"/>
                    <a:pt x="1520" y="18208"/>
                  </a:cubicBezTo>
                  <a:lnTo>
                    <a:pt x="1540" y="18208"/>
                  </a:lnTo>
                  <a:cubicBezTo>
                    <a:pt x="1587" y="18241"/>
                    <a:pt x="1608" y="18241"/>
                    <a:pt x="1650" y="18274"/>
                  </a:cubicBezTo>
                  <a:cubicBezTo>
                    <a:pt x="1718" y="18653"/>
                    <a:pt x="1869" y="18891"/>
                    <a:pt x="2063" y="19097"/>
                  </a:cubicBezTo>
                  <a:lnTo>
                    <a:pt x="2063" y="19130"/>
                  </a:lnTo>
                  <a:cubicBezTo>
                    <a:pt x="2193" y="19336"/>
                    <a:pt x="2324" y="19542"/>
                    <a:pt x="2433" y="19748"/>
                  </a:cubicBezTo>
                  <a:cubicBezTo>
                    <a:pt x="2433" y="19888"/>
                    <a:pt x="2522" y="19954"/>
                    <a:pt x="2585" y="19987"/>
                  </a:cubicBezTo>
                  <a:cubicBezTo>
                    <a:pt x="2694" y="20020"/>
                    <a:pt x="2715" y="20127"/>
                    <a:pt x="2762" y="20267"/>
                  </a:cubicBezTo>
                  <a:cubicBezTo>
                    <a:pt x="2825" y="20332"/>
                    <a:pt x="2893" y="20398"/>
                    <a:pt x="2976" y="20472"/>
                  </a:cubicBezTo>
                  <a:lnTo>
                    <a:pt x="3023" y="20472"/>
                  </a:lnTo>
                  <a:cubicBezTo>
                    <a:pt x="3065" y="20538"/>
                    <a:pt x="3086" y="20571"/>
                    <a:pt x="3133" y="20604"/>
                  </a:cubicBezTo>
                  <a:cubicBezTo>
                    <a:pt x="3175" y="20678"/>
                    <a:pt x="3195" y="20711"/>
                    <a:pt x="3237" y="20777"/>
                  </a:cubicBezTo>
                  <a:cubicBezTo>
                    <a:pt x="3252" y="20772"/>
                    <a:pt x="3265" y="20770"/>
                    <a:pt x="3278" y="20770"/>
                  </a:cubicBezTo>
                  <a:cubicBezTo>
                    <a:pt x="3364" y="20770"/>
                    <a:pt x="3417" y="20861"/>
                    <a:pt x="3436" y="20983"/>
                  </a:cubicBezTo>
                  <a:cubicBezTo>
                    <a:pt x="3524" y="21016"/>
                    <a:pt x="3587" y="21016"/>
                    <a:pt x="3655" y="21049"/>
                  </a:cubicBezTo>
                  <a:cubicBezTo>
                    <a:pt x="3806" y="21123"/>
                    <a:pt x="3937" y="21221"/>
                    <a:pt x="4067" y="21328"/>
                  </a:cubicBezTo>
                  <a:lnTo>
                    <a:pt x="4219" y="21328"/>
                  </a:lnTo>
                  <a:cubicBezTo>
                    <a:pt x="4219" y="21361"/>
                    <a:pt x="4198" y="21361"/>
                    <a:pt x="4198" y="21394"/>
                  </a:cubicBezTo>
                  <a:cubicBezTo>
                    <a:pt x="4219" y="21394"/>
                    <a:pt x="4240" y="21361"/>
                    <a:pt x="4260" y="21361"/>
                  </a:cubicBezTo>
                  <a:cubicBezTo>
                    <a:pt x="4328" y="21394"/>
                    <a:pt x="4391" y="21460"/>
                    <a:pt x="4459" y="21501"/>
                  </a:cubicBezTo>
                  <a:cubicBezTo>
                    <a:pt x="4483" y="21501"/>
                    <a:pt x="4516" y="21476"/>
                    <a:pt x="4548" y="21476"/>
                  </a:cubicBezTo>
                  <a:cubicBezTo>
                    <a:pt x="4571" y="21476"/>
                    <a:pt x="4593" y="21489"/>
                    <a:pt x="4610" y="21534"/>
                  </a:cubicBezTo>
                  <a:cubicBezTo>
                    <a:pt x="4631" y="21534"/>
                    <a:pt x="4673" y="21534"/>
                    <a:pt x="4699" y="21501"/>
                  </a:cubicBezTo>
                  <a:lnTo>
                    <a:pt x="4762" y="21501"/>
                  </a:lnTo>
                  <a:cubicBezTo>
                    <a:pt x="4762" y="21534"/>
                    <a:pt x="4741" y="21567"/>
                    <a:pt x="4741" y="21600"/>
                  </a:cubicBezTo>
                  <a:cubicBezTo>
                    <a:pt x="4871" y="21567"/>
                    <a:pt x="4981" y="21567"/>
                    <a:pt x="5091" y="21534"/>
                  </a:cubicBezTo>
                  <a:lnTo>
                    <a:pt x="5111" y="21567"/>
                  </a:lnTo>
                  <a:cubicBezTo>
                    <a:pt x="5174" y="21567"/>
                    <a:pt x="5242" y="21534"/>
                    <a:pt x="5305" y="21534"/>
                  </a:cubicBezTo>
                  <a:cubicBezTo>
                    <a:pt x="5394" y="21534"/>
                    <a:pt x="5483" y="21501"/>
                    <a:pt x="5545" y="21501"/>
                  </a:cubicBezTo>
                  <a:cubicBezTo>
                    <a:pt x="5587" y="21501"/>
                    <a:pt x="5634" y="21534"/>
                    <a:pt x="5676" y="21534"/>
                  </a:cubicBezTo>
                  <a:cubicBezTo>
                    <a:pt x="5717" y="21534"/>
                    <a:pt x="5785" y="21534"/>
                    <a:pt x="5827" y="21460"/>
                  </a:cubicBezTo>
                  <a:cubicBezTo>
                    <a:pt x="5848" y="21440"/>
                    <a:pt x="5866" y="21432"/>
                    <a:pt x="5883" y="21432"/>
                  </a:cubicBezTo>
                  <a:cubicBezTo>
                    <a:pt x="5920" y="21432"/>
                    <a:pt x="5949" y="21472"/>
                    <a:pt x="5978" y="21501"/>
                  </a:cubicBezTo>
                  <a:cubicBezTo>
                    <a:pt x="6156" y="21361"/>
                    <a:pt x="6328" y="21295"/>
                    <a:pt x="6527" y="21254"/>
                  </a:cubicBezTo>
                  <a:cubicBezTo>
                    <a:pt x="6657" y="21049"/>
                    <a:pt x="6657" y="21049"/>
                    <a:pt x="6741" y="21016"/>
                  </a:cubicBezTo>
                  <a:cubicBezTo>
                    <a:pt x="6741" y="21049"/>
                    <a:pt x="6720" y="21090"/>
                    <a:pt x="6720" y="21123"/>
                  </a:cubicBezTo>
                  <a:cubicBezTo>
                    <a:pt x="6762" y="21123"/>
                    <a:pt x="6788" y="21090"/>
                    <a:pt x="6809" y="21090"/>
                  </a:cubicBezTo>
                  <a:cubicBezTo>
                    <a:pt x="6960" y="20917"/>
                    <a:pt x="7090" y="20744"/>
                    <a:pt x="7263" y="20604"/>
                  </a:cubicBezTo>
                  <a:cubicBezTo>
                    <a:pt x="7331" y="20571"/>
                    <a:pt x="7393" y="20505"/>
                    <a:pt x="7440" y="20431"/>
                  </a:cubicBezTo>
                  <a:cubicBezTo>
                    <a:pt x="7482" y="20365"/>
                    <a:pt x="7524" y="20267"/>
                    <a:pt x="7545" y="20192"/>
                  </a:cubicBezTo>
                  <a:cubicBezTo>
                    <a:pt x="7633" y="20127"/>
                    <a:pt x="7722" y="20094"/>
                    <a:pt x="7785" y="20020"/>
                  </a:cubicBezTo>
                  <a:cubicBezTo>
                    <a:pt x="7853" y="19921"/>
                    <a:pt x="7915" y="19814"/>
                    <a:pt x="7962" y="19715"/>
                  </a:cubicBezTo>
                  <a:cubicBezTo>
                    <a:pt x="8004" y="19608"/>
                    <a:pt x="8046" y="19542"/>
                    <a:pt x="8093" y="19443"/>
                  </a:cubicBezTo>
                  <a:cubicBezTo>
                    <a:pt x="8114" y="19476"/>
                    <a:pt x="8114" y="19476"/>
                    <a:pt x="8135" y="19509"/>
                  </a:cubicBezTo>
                  <a:cubicBezTo>
                    <a:pt x="8156" y="19402"/>
                    <a:pt x="8197" y="19336"/>
                    <a:pt x="8223" y="19270"/>
                  </a:cubicBezTo>
                  <a:lnTo>
                    <a:pt x="8197" y="19237"/>
                  </a:lnTo>
                  <a:cubicBezTo>
                    <a:pt x="8244" y="19163"/>
                    <a:pt x="8286" y="19097"/>
                    <a:pt x="8328" y="18990"/>
                  </a:cubicBezTo>
                  <a:cubicBezTo>
                    <a:pt x="8354" y="18990"/>
                    <a:pt x="8396" y="18957"/>
                    <a:pt x="8417" y="18924"/>
                  </a:cubicBezTo>
                  <a:cubicBezTo>
                    <a:pt x="8417" y="18826"/>
                    <a:pt x="8437" y="18751"/>
                    <a:pt x="8437" y="18686"/>
                  </a:cubicBezTo>
                  <a:cubicBezTo>
                    <a:pt x="8526" y="18653"/>
                    <a:pt x="8526" y="18546"/>
                    <a:pt x="8526" y="18480"/>
                  </a:cubicBezTo>
                  <a:cubicBezTo>
                    <a:pt x="8568" y="18414"/>
                    <a:pt x="8589" y="18414"/>
                    <a:pt x="8589" y="18340"/>
                  </a:cubicBezTo>
                  <a:cubicBezTo>
                    <a:pt x="8615" y="18274"/>
                    <a:pt x="8636" y="18241"/>
                    <a:pt x="8678" y="18167"/>
                  </a:cubicBezTo>
                  <a:cubicBezTo>
                    <a:pt x="8719" y="18134"/>
                    <a:pt x="8745" y="18035"/>
                    <a:pt x="8787" y="17961"/>
                  </a:cubicBezTo>
                  <a:lnTo>
                    <a:pt x="8787" y="17928"/>
                  </a:lnTo>
                  <a:cubicBezTo>
                    <a:pt x="8766" y="17895"/>
                    <a:pt x="8745" y="17863"/>
                    <a:pt x="8745" y="17830"/>
                  </a:cubicBezTo>
                  <a:cubicBezTo>
                    <a:pt x="8808" y="17756"/>
                    <a:pt x="8850" y="17723"/>
                    <a:pt x="8829" y="17591"/>
                  </a:cubicBezTo>
                  <a:cubicBezTo>
                    <a:pt x="8829" y="17517"/>
                    <a:pt x="8850" y="17451"/>
                    <a:pt x="8897" y="17418"/>
                  </a:cubicBezTo>
                  <a:lnTo>
                    <a:pt x="8897" y="17550"/>
                  </a:lnTo>
                  <a:cubicBezTo>
                    <a:pt x="8918" y="17484"/>
                    <a:pt x="8939" y="17418"/>
                    <a:pt x="8960" y="17385"/>
                  </a:cubicBezTo>
                  <a:cubicBezTo>
                    <a:pt x="8939" y="17344"/>
                    <a:pt x="8939" y="17311"/>
                    <a:pt x="8918" y="17278"/>
                  </a:cubicBezTo>
                  <a:cubicBezTo>
                    <a:pt x="8939" y="17212"/>
                    <a:pt x="8960" y="17138"/>
                    <a:pt x="8980" y="17072"/>
                  </a:cubicBezTo>
                  <a:cubicBezTo>
                    <a:pt x="8980" y="17105"/>
                    <a:pt x="9006" y="17105"/>
                    <a:pt x="9006" y="17138"/>
                  </a:cubicBezTo>
                  <a:cubicBezTo>
                    <a:pt x="9048" y="17006"/>
                    <a:pt x="9090" y="16899"/>
                    <a:pt x="9048" y="16801"/>
                  </a:cubicBezTo>
                  <a:cubicBezTo>
                    <a:pt x="9090" y="16768"/>
                    <a:pt x="9111" y="16768"/>
                    <a:pt x="9137" y="16727"/>
                  </a:cubicBezTo>
                  <a:cubicBezTo>
                    <a:pt x="9137" y="16661"/>
                    <a:pt x="9137" y="16595"/>
                    <a:pt x="9111" y="16521"/>
                  </a:cubicBezTo>
                  <a:cubicBezTo>
                    <a:pt x="9137" y="16422"/>
                    <a:pt x="9241" y="16422"/>
                    <a:pt x="9241" y="16282"/>
                  </a:cubicBezTo>
                  <a:cubicBezTo>
                    <a:pt x="9221" y="16249"/>
                    <a:pt x="9200" y="16249"/>
                    <a:pt x="9179" y="16216"/>
                  </a:cubicBezTo>
                  <a:cubicBezTo>
                    <a:pt x="9200" y="16150"/>
                    <a:pt x="9221" y="16076"/>
                    <a:pt x="9241" y="16011"/>
                  </a:cubicBezTo>
                  <a:cubicBezTo>
                    <a:pt x="9288" y="15978"/>
                    <a:pt x="9309" y="15904"/>
                    <a:pt x="9330" y="15838"/>
                  </a:cubicBezTo>
                  <a:cubicBezTo>
                    <a:pt x="9351" y="15739"/>
                    <a:pt x="9372" y="15599"/>
                    <a:pt x="9398" y="15459"/>
                  </a:cubicBezTo>
                  <a:lnTo>
                    <a:pt x="9398" y="15220"/>
                  </a:lnTo>
                  <a:cubicBezTo>
                    <a:pt x="9440" y="15122"/>
                    <a:pt x="9482" y="14982"/>
                    <a:pt x="9502" y="14875"/>
                  </a:cubicBezTo>
                  <a:cubicBezTo>
                    <a:pt x="9529" y="14809"/>
                    <a:pt x="9549" y="14743"/>
                    <a:pt x="9570" y="14636"/>
                  </a:cubicBezTo>
                  <a:cubicBezTo>
                    <a:pt x="9592" y="14636"/>
                    <a:pt x="9592" y="14603"/>
                    <a:pt x="9612" y="14570"/>
                  </a:cubicBezTo>
                  <a:cubicBezTo>
                    <a:pt x="9633" y="14537"/>
                    <a:pt x="9659" y="14537"/>
                    <a:pt x="9680" y="14504"/>
                  </a:cubicBezTo>
                  <a:cubicBezTo>
                    <a:pt x="9612" y="14397"/>
                    <a:pt x="9612" y="14397"/>
                    <a:pt x="9680" y="14126"/>
                  </a:cubicBezTo>
                  <a:cubicBezTo>
                    <a:pt x="9692" y="14132"/>
                    <a:pt x="9702" y="14134"/>
                    <a:pt x="9710" y="14134"/>
                  </a:cubicBezTo>
                  <a:cubicBezTo>
                    <a:pt x="9750" y="14134"/>
                    <a:pt x="9764" y="14079"/>
                    <a:pt x="9764" y="14019"/>
                  </a:cubicBezTo>
                  <a:cubicBezTo>
                    <a:pt x="9743" y="13887"/>
                    <a:pt x="9764" y="13813"/>
                    <a:pt x="9832" y="13780"/>
                  </a:cubicBezTo>
                  <a:cubicBezTo>
                    <a:pt x="9853" y="13681"/>
                    <a:pt x="9874" y="13607"/>
                    <a:pt x="9894" y="13541"/>
                  </a:cubicBezTo>
                  <a:cubicBezTo>
                    <a:pt x="9920" y="13401"/>
                    <a:pt x="9941" y="13303"/>
                    <a:pt x="9941" y="13163"/>
                  </a:cubicBezTo>
                  <a:cubicBezTo>
                    <a:pt x="9962" y="13097"/>
                    <a:pt x="9983" y="13023"/>
                    <a:pt x="10004" y="12957"/>
                  </a:cubicBezTo>
                  <a:lnTo>
                    <a:pt x="10004" y="12924"/>
                  </a:lnTo>
                  <a:cubicBezTo>
                    <a:pt x="10025" y="12858"/>
                    <a:pt x="10072" y="12817"/>
                    <a:pt x="10093" y="12751"/>
                  </a:cubicBezTo>
                  <a:lnTo>
                    <a:pt x="10155" y="12751"/>
                  </a:lnTo>
                  <a:lnTo>
                    <a:pt x="10155" y="12685"/>
                  </a:lnTo>
                  <a:cubicBezTo>
                    <a:pt x="10135" y="12545"/>
                    <a:pt x="10114" y="12405"/>
                    <a:pt x="10223" y="12339"/>
                  </a:cubicBezTo>
                  <a:cubicBezTo>
                    <a:pt x="10244" y="12339"/>
                    <a:pt x="10265" y="12273"/>
                    <a:pt x="10265" y="12240"/>
                  </a:cubicBezTo>
                  <a:cubicBezTo>
                    <a:pt x="10286" y="12100"/>
                    <a:pt x="10312" y="11927"/>
                    <a:pt x="10333" y="11829"/>
                  </a:cubicBezTo>
                  <a:cubicBezTo>
                    <a:pt x="10443" y="11623"/>
                    <a:pt x="10573" y="11516"/>
                    <a:pt x="10547" y="11244"/>
                  </a:cubicBezTo>
                  <a:cubicBezTo>
                    <a:pt x="10594" y="11170"/>
                    <a:pt x="10636" y="11104"/>
                    <a:pt x="10704" y="11038"/>
                  </a:cubicBezTo>
                  <a:cubicBezTo>
                    <a:pt x="10677" y="11005"/>
                    <a:pt x="10657" y="10964"/>
                    <a:pt x="10657" y="10964"/>
                  </a:cubicBezTo>
                  <a:cubicBezTo>
                    <a:pt x="10677" y="10898"/>
                    <a:pt x="10677" y="10800"/>
                    <a:pt x="10704" y="10726"/>
                  </a:cubicBezTo>
                  <a:cubicBezTo>
                    <a:pt x="10834" y="10693"/>
                    <a:pt x="10834" y="10487"/>
                    <a:pt x="10876" y="10314"/>
                  </a:cubicBezTo>
                  <a:cubicBezTo>
                    <a:pt x="10893" y="10288"/>
                    <a:pt x="10909" y="10239"/>
                    <a:pt x="10940" y="10239"/>
                  </a:cubicBezTo>
                  <a:cubicBezTo>
                    <a:pt x="10947" y="10239"/>
                    <a:pt x="10956" y="10242"/>
                    <a:pt x="10965" y="10248"/>
                  </a:cubicBezTo>
                  <a:cubicBezTo>
                    <a:pt x="11027" y="10248"/>
                    <a:pt x="11027" y="10182"/>
                    <a:pt x="11048" y="10108"/>
                  </a:cubicBezTo>
                  <a:cubicBezTo>
                    <a:pt x="11069" y="9977"/>
                    <a:pt x="11095" y="9870"/>
                    <a:pt x="11179" y="9837"/>
                  </a:cubicBezTo>
                  <a:cubicBezTo>
                    <a:pt x="11247" y="9697"/>
                    <a:pt x="11267" y="9524"/>
                    <a:pt x="11377" y="9491"/>
                  </a:cubicBezTo>
                  <a:cubicBezTo>
                    <a:pt x="11398" y="9425"/>
                    <a:pt x="11398" y="9392"/>
                    <a:pt x="11419" y="9359"/>
                  </a:cubicBezTo>
                  <a:cubicBezTo>
                    <a:pt x="11439" y="9367"/>
                    <a:pt x="11457" y="9371"/>
                    <a:pt x="11470" y="9371"/>
                  </a:cubicBezTo>
                  <a:cubicBezTo>
                    <a:pt x="11516" y="9371"/>
                    <a:pt x="11528" y="9327"/>
                    <a:pt x="11528" y="9219"/>
                  </a:cubicBezTo>
                  <a:cubicBezTo>
                    <a:pt x="11570" y="9153"/>
                    <a:pt x="11617" y="9112"/>
                    <a:pt x="11659" y="9079"/>
                  </a:cubicBezTo>
                  <a:cubicBezTo>
                    <a:pt x="11701" y="9046"/>
                    <a:pt x="11769" y="9046"/>
                    <a:pt x="11810" y="9014"/>
                  </a:cubicBezTo>
                  <a:lnTo>
                    <a:pt x="11810" y="8907"/>
                  </a:lnTo>
                  <a:cubicBezTo>
                    <a:pt x="11852" y="8948"/>
                    <a:pt x="11878" y="8948"/>
                    <a:pt x="11920" y="8948"/>
                  </a:cubicBezTo>
                  <a:cubicBezTo>
                    <a:pt x="11962" y="8874"/>
                    <a:pt x="12030" y="8841"/>
                    <a:pt x="12071" y="8808"/>
                  </a:cubicBezTo>
                  <a:cubicBezTo>
                    <a:pt x="12096" y="8769"/>
                    <a:pt x="12122" y="8753"/>
                    <a:pt x="12152" y="8753"/>
                  </a:cubicBezTo>
                  <a:cubicBezTo>
                    <a:pt x="12174" y="8753"/>
                    <a:pt x="12197" y="8761"/>
                    <a:pt x="12223" y="8775"/>
                  </a:cubicBezTo>
                  <a:cubicBezTo>
                    <a:pt x="12246" y="8775"/>
                    <a:pt x="12269" y="8783"/>
                    <a:pt x="12290" y="8783"/>
                  </a:cubicBezTo>
                  <a:cubicBezTo>
                    <a:pt x="12312" y="8783"/>
                    <a:pt x="12332" y="8775"/>
                    <a:pt x="12353" y="8742"/>
                  </a:cubicBezTo>
                  <a:cubicBezTo>
                    <a:pt x="12374" y="8719"/>
                    <a:pt x="12395" y="8714"/>
                    <a:pt x="12415" y="8714"/>
                  </a:cubicBezTo>
                  <a:cubicBezTo>
                    <a:pt x="12435" y="8714"/>
                    <a:pt x="12454" y="8719"/>
                    <a:pt x="12474" y="8719"/>
                  </a:cubicBezTo>
                  <a:cubicBezTo>
                    <a:pt x="12500" y="8719"/>
                    <a:pt x="12525" y="8710"/>
                    <a:pt x="12552" y="8668"/>
                  </a:cubicBezTo>
                  <a:lnTo>
                    <a:pt x="12573" y="8668"/>
                  </a:lnTo>
                  <a:cubicBezTo>
                    <a:pt x="12594" y="8775"/>
                    <a:pt x="12661" y="8775"/>
                    <a:pt x="12703" y="8775"/>
                  </a:cubicBezTo>
                  <a:cubicBezTo>
                    <a:pt x="12766" y="8808"/>
                    <a:pt x="12834" y="8808"/>
                    <a:pt x="12875" y="8907"/>
                  </a:cubicBezTo>
                  <a:cubicBezTo>
                    <a:pt x="12985" y="8907"/>
                    <a:pt x="12985" y="8907"/>
                    <a:pt x="13136" y="9112"/>
                  </a:cubicBezTo>
                  <a:lnTo>
                    <a:pt x="13136" y="9153"/>
                  </a:lnTo>
                  <a:cubicBezTo>
                    <a:pt x="13246" y="9285"/>
                    <a:pt x="13335" y="9392"/>
                    <a:pt x="13418" y="9491"/>
                  </a:cubicBezTo>
                  <a:lnTo>
                    <a:pt x="13465" y="9491"/>
                  </a:lnTo>
                  <a:cubicBezTo>
                    <a:pt x="13549" y="9631"/>
                    <a:pt x="13575" y="9837"/>
                    <a:pt x="13706" y="9870"/>
                  </a:cubicBezTo>
                  <a:cubicBezTo>
                    <a:pt x="13747" y="9935"/>
                    <a:pt x="13789" y="9977"/>
                    <a:pt x="13810" y="10010"/>
                  </a:cubicBezTo>
                  <a:cubicBezTo>
                    <a:pt x="13836" y="10042"/>
                    <a:pt x="13857" y="10075"/>
                    <a:pt x="13857" y="10075"/>
                  </a:cubicBezTo>
                  <a:cubicBezTo>
                    <a:pt x="13920" y="10215"/>
                    <a:pt x="13967" y="10314"/>
                    <a:pt x="14008" y="10454"/>
                  </a:cubicBezTo>
                  <a:lnTo>
                    <a:pt x="14118" y="10454"/>
                  </a:lnTo>
                  <a:cubicBezTo>
                    <a:pt x="14249" y="10594"/>
                    <a:pt x="14291" y="10866"/>
                    <a:pt x="14442" y="10931"/>
                  </a:cubicBezTo>
                  <a:cubicBezTo>
                    <a:pt x="14463" y="10964"/>
                    <a:pt x="14489" y="11005"/>
                    <a:pt x="14510" y="11038"/>
                  </a:cubicBezTo>
                  <a:cubicBezTo>
                    <a:pt x="14510" y="11038"/>
                    <a:pt x="14510" y="11071"/>
                    <a:pt x="14489" y="11104"/>
                  </a:cubicBezTo>
                  <a:cubicBezTo>
                    <a:pt x="14505" y="11092"/>
                    <a:pt x="14519" y="11086"/>
                    <a:pt x="14531" y="11086"/>
                  </a:cubicBezTo>
                  <a:cubicBezTo>
                    <a:pt x="14581" y="11086"/>
                    <a:pt x="14602" y="11178"/>
                    <a:pt x="14640" y="11211"/>
                  </a:cubicBezTo>
                  <a:cubicBezTo>
                    <a:pt x="14682" y="11277"/>
                    <a:pt x="14724" y="11310"/>
                    <a:pt x="14771" y="11343"/>
                  </a:cubicBezTo>
                  <a:cubicBezTo>
                    <a:pt x="14792" y="11343"/>
                    <a:pt x="14813" y="11343"/>
                    <a:pt x="14834" y="11376"/>
                  </a:cubicBezTo>
                  <a:cubicBezTo>
                    <a:pt x="14881" y="11450"/>
                    <a:pt x="14922" y="11516"/>
                    <a:pt x="14985" y="11549"/>
                  </a:cubicBezTo>
                  <a:cubicBezTo>
                    <a:pt x="15011" y="11582"/>
                    <a:pt x="15011" y="11623"/>
                    <a:pt x="15032" y="11623"/>
                  </a:cubicBezTo>
                  <a:cubicBezTo>
                    <a:pt x="15095" y="11755"/>
                    <a:pt x="15204" y="11787"/>
                    <a:pt x="15293" y="11862"/>
                  </a:cubicBezTo>
                  <a:cubicBezTo>
                    <a:pt x="15356" y="11927"/>
                    <a:pt x="15424" y="11960"/>
                    <a:pt x="15465" y="11993"/>
                  </a:cubicBezTo>
                  <a:cubicBezTo>
                    <a:pt x="15524" y="12029"/>
                    <a:pt x="15563" y="12107"/>
                    <a:pt x="15599" y="12107"/>
                  </a:cubicBezTo>
                  <a:cubicBezTo>
                    <a:pt x="15605" y="12107"/>
                    <a:pt x="15611" y="12105"/>
                    <a:pt x="15617" y="12100"/>
                  </a:cubicBezTo>
                  <a:cubicBezTo>
                    <a:pt x="15705" y="12100"/>
                    <a:pt x="15747" y="12166"/>
                    <a:pt x="15794" y="12240"/>
                  </a:cubicBezTo>
                  <a:cubicBezTo>
                    <a:pt x="15811" y="12234"/>
                    <a:pt x="15827" y="12231"/>
                    <a:pt x="15842" y="12231"/>
                  </a:cubicBezTo>
                  <a:cubicBezTo>
                    <a:pt x="15926" y="12231"/>
                    <a:pt x="15998" y="12311"/>
                    <a:pt x="16055" y="12339"/>
                  </a:cubicBezTo>
                  <a:cubicBezTo>
                    <a:pt x="16208" y="12339"/>
                    <a:pt x="16335" y="12427"/>
                    <a:pt x="16469" y="12427"/>
                  </a:cubicBezTo>
                  <a:cubicBezTo>
                    <a:pt x="16504" y="12427"/>
                    <a:pt x="16540" y="12421"/>
                    <a:pt x="16577" y="12405"/>
                  </a:cubicBezTo>
                  <a:cubicBezTo>
                    <a:pt x="16598" y="12446"/>
                    <a:pt x="16598" y="12446"/>
                    <a:pt x="16791" y="12446"/>
                  </a:cubicBezTo>
                  <a:cubicBezTo>
                    <a:pt x="16812" y="12446"/>
                    <a:pt x="16838" y="12479"/>
                    <a:pt x="16859" y="12512"/>
                  </a:cubicBezTo>
                  <a:cubicBezTo>
                    <a:pt x="16880" y="12479"/>
                    <a:pt x="16922" y="12446"/>
                    <a:pt x="16943" y="12405"/>
                  </a:cubicBezTo>
                  <a:cubicBezTo>
                    <a:pt x="16969" y="12405"/>
                    <a:pt x="16969" y="12446"/>
                    <a:pt x="16990" y="12446"/>
                  </a:cubicBezTo>
                  <a:cubicBezTo>
                    <a:pt x="17052" y="12405"/>
                    <a:pt x="17141" y="12446"/>
                    <a:pt x="17230" y="12372"/>
                  </a:cubicBezTo>
                  <a:cubicBezTo>
                    <a:pt x="17293" y="12339"/>
                    <a:pt x="17381" y="12339"/>
                    <a:pt x="17444" y="12306"/>
                  </a:cubicBezTo>
                  <a:cubicBezTo>
                    <a:pt x="17533" y="12273"/>
                    <a:pt x="17621" y="12199"/>
                    <a:pt x="17684" y="12100"/>
                  </a:cubicBezTo>
                  <a:cubicBezTo>
                    <a:pt x="17726" y="12034"/>
                    <a:pt x="17752" y="12034"/>
                    <a:pt x="17815" y="12034"/>
                  </a:cubicBezTo>
                  <a:cubicBezTo>
                    <a:pt x="17835" y="11894"/>
                    <a:pt x="17945" y="11894"/>
                    <a:pt x="18013" y="11787"/>
                  </a:cubicBezTo>
                  <a:cubicBezTo>
                    <a:pt x="18076" y="11689"/>
                    <a:pt x="18144" y="11623"/>
                    <a:pt x="18185" y="11582"/>
                  </a:cubicBezTo>
                  <a:cubicBezTo>
                    <a:pt x="18316" y="11343"/>
                    <a:pt x="18405" y="11137"/>
                    <a:pt x="18535" y="10931"/>
                  </a:cubicBezTo>
                  <a:cubicBezTo>
                    <a:pt x="18535" y="10931"/>
                    <a:pt x="18509" y="10898"/>
                    <a:pt x="18509" y="10866"/>
                  </a:cubicBezTo>
                  <a:cubicBezTo>
                    <a:pt x="18535" y="10866"/>
                    <a:pt x="18535" y="10833"/>
                    <a:pt x="18556" y="10833"/>
                  </a:cubicBezTo>
                  <a:cubicBezTo>
                    <a:pt x="18556" y="10660"/>
                    <a:pt x="18640" y="10487"/>
                    <a:pt x="18687" y="10314"/>
                  </a:cubicBezTo>
                  <a:cubicBezTo>
                    <a:pt x="18729" y="10215"/>
                    <a:pt x="18770" y="10108"/>
                    <a:pt x="18796" y="10010"/>
                  </a:cubicBezTo>
                  <a:cubicBezTo>
                    <a:pt x="18859" y="9771"/>
                    <a:pt x="18880" y="9491"/>
                    <a:pt x="18969" y="9219"/>
                  </a:cubicBezTo>
                  <a:cubicBezTo>
                    <a:pt x="19011" y="9046"/>
                    <a:pt x="19031" y="8841"/>
                    <a:pt x="19078" y="8635"/>
                  </a:cubicBezTo>
                  <a:cubicBezTo>
                    <a:pt x="19120" y="8429"/>
                    <a:pt x="19141" y="8158"/>
                    <a:pt x="19188" y="7919"/>
                  </a:cubicBezTo>
                  <a:cubicBezTo>
                    <a:pt x="19209" y="7845"/>
                    <a:pt x="19230" y="7779"/>
                    <a:pt x="19251" y="7713"/>
                  </a:cubicBezTo>
                  <a:cubicBezTo>
                    <a:pt x="19272" y="7672"/>
                    <a:pt x="19272" y="7606"/>
                    <a:pt x="19272" y="7540"/>
                  </a:cubicBezTo>
                  <a:cubicBezTo>
                    <a:pt x="19272" y="7400"/>
                    <a:pt x="19360" y="7302"/>
                    <a:pt x="19381" y="7162"/>
                  </a:cubicBezTo>
                  <a:cubicBezTo>
                    <a:pt x="19470" y="6890"/>
                    <a:pt x="19580" y="6610"/>
                    <a:pt x="19684" y="6338"/>
                  </a:cubicBezTo>
                  <a:cubicBezTo>
                    <a:pt x="19752" y="6199"/>
                    <a:pt x="19815" y="6067"/>
                    <a:pt x="19882" y="5927"/>
                  </a:cubicBezTo>
                  <a:cubicBezTo>
                    <a:pt x="19924" y="5820"/>
                    <a:pt x="19971" y="5721"/>
                    <a:pt x="20034" y="5655"/>
                  </a:cubicBezTo>
                  <a:cubicBezTo>
                    <a:pt x="20123" y="5581"/>
                    <a:pt x="20185" y="5482"/>
                    <a:pt x="20253" y="5375"/>
                  </a:cubicBezTo>
                  <a:cubicBezTo>
                    <a:pt x="20470" y="5272"/>
                    <a:pt x="20693" y="5221"/>
                    <a:pt x="20919" y="5221"/>
                  </a:cubicBezTo>
                  <a:cubicBezTo>
                    <a:pt x="21145" y="5221"/>
                    <a:pt x="21373" y="5272"/>
                    <a:pt x="21600" y="5375"/>
                  </a:cubicBezTo>
                  <a:cubicBezTo>
                    <a:pt x="21537" y="5276"/>
                    <a:pt x="21511" y="5202"/>
                    <a:pt x="21276" y="5169"/>
                  </a:cubicBezTo>
                  <a:cubicBezTo>
                    <a:pt x="21177" y="5153"/>
                    <a:pt x="21073" y="5136"/>
                    <a:pt x="20966" y="5136"/>
                  </a:cubicBezTo>
                  <a:cubicBezTo>
                    <a:pt x="20860" y="5136"/>
                    <a:pt x="20752" y="5153"/>
                    <a:pt x="20645" y="5202"/>
                  </a:cubicBezTo>
                  <a:cubicBezTo>
                    <a:pt x="20645" y="5169"/>
                    <a:pt x="20624" y="5169"/>
                    <a:pt x="20598" y="5136"/>
                  </a:cubicBezTo>
                  <a:lnTo>
                    <a:pt x="20535" y="5136"/>
                  </a:lnTo>
                  <a:cubicBezTo>
                    <a:pt x="20425" y="5169"/>
                    <a:pt x="20337" y="5169"/>
                    <a:pt x="20253" y="5243"/>
                  </a:cubicBezTo>
                  <a:cubicBezTo>
                    <a:pt x="20143" y="5309"/>
                    <a:pt x="20076" y="5449"/>
                    <a:pt x="19992" y="5548"/>
                  </a:cubicBezTo>
                  <a:cubicBezTo>
                    <a:pt x="19815" y="5787"/>
                    <a:pt x="19710" y="6067"/>
                    <a:pt x="19580" y="6371"/>
                  </a:cubicBezTo>
                  <a:cubicBezTo>
                    <a:pt x="19491" y="6544"/>
                    <a:pt x="19423" y="6750"/>
                    <a:pt x="19339" y="6956"/>
                  </a:cubicBezTo>
                  <a:cubicBezTo>
                    <a:pt x="19272" y="7162"/>
                    <a:pt x="19230" y="7334"/>
                    <a:pt x="19162" y="7540"/>
                  </a:cubicBezTo>
                  <a:cubicBezTo>
                    <a:pt x="19120" y="7779"/>
                    <a:pt x="19058" y="7985"/>
                    <a:pt x="19011" y="8223"/>
                  </a:cubicBezTo>
                  <a:cubicBezTo>
                    <a:pt x="18969" y="8462"/>
                    <a:pt x="18927" y="8742"/>
                    <a:pt x="18880" y="9014"/>
                  </a:cubicBezTo>
                  <a:cubicBezTo>
                    <a:pt x="18817" y="9318"/>
                    <a:pt x="18770" y="9664"/>
                    <a:pt x="18666" y="9935"/>
                  </a:cubicBezTo>
                  <a:cubicBezTo>
                    <a:pt x="18640" y="10042"/>
                    <a:pt x="18598" y="10141"/>
                    <a:pt x="18577" y="10215"/>
                  </a:cubicBezTo>
                  <a:cubicBezTo>
                    <a:pt x="18468" y="10487"/>
                    <a:pt x="18425" y="10800"/>
                    <a:pt x="18295" y="11038"/>
                  </a:cubicBezTo>
                  <a:cubicBezTo>
                    <a:pt x="18117" y="11343"/>
                    <a:pt x="17945" y="11623"/>
                    <a:pt x="17752" y="11829"/>
                  </a:cubicBezTo>
                  <a:cubicBezTo>
                    <a:pt x="17595" y="11960"/>
                    <a:pt x="17423" y="12100"/>
                    <a:pt x="17230" y="12133"/>
                  </a:cubicBezTo>
                  <a:cubicBezTo>
                    <a:pt x="17183" y="12166"/>
                    <a:pt x="17141" y="12199"/>
                    <a:pt x="17099" y="12199"/>
                  </a:cubicBezTo>
                  <a:cubicBezTo>
                    <a:pt x="17007" y="12176"/>
                    <a:pt x="16925" y="12153"/>
                    <a:pt x="16847" y="12153"/>
                  </a:cubicBezTo>
                  <a:cubicBezTo>
                    <a:pt x="16814" y="12153"/>
                    <a:pt x="16782" y="12157"/>
                    <a:pt x="16750" y="12166"/>
                  </a:cubicBezTo>
                  <a:cubicBezTo>
                    <a:pt x="16712" y="12173"/>
                    <a:pt x="16675" y="12175"/>
                    <a:pt x="16641" y="12175"/>
                  </a:cubicBezTo>
                  <a:cubicBezTo>
                    <a:pt x="16493" y="12175"/>
                    <a:pt x="16367" y="12127"/>
                    <a:pt x="16228" y="12100"/>
                  </a:cubicBezTo>
                  <a:cubicBezTo>
                    <a:pt x="16055" y="12034"/>
                    <a:pt x="15878" y="11927"/>
                    <a:pt x="15705" y="11862"/>
                  </a:cubicBezTo>
                  <a:cubicBezTo>
                    <a:pt x="15638" y="11829"/>
                    <a:pt x="15575" y="11755"/>
                    <a:pt x="15507" y="11722"/>
                  </a:cubicBezTo>
                  <a:cubicBezTo>
                    <a:pt x="15335" y="11623"/>
                    <a:pt x="15162" y="11483"/>
                    <a:pt x="15053" y="11244"/>
                  </a:cubicBezTo>
                  <a:cubicBezTo>
                    <a:pt x="15032" y="11211"/>
                    <a:pt x="14985" y="11170"/>
                    <a:pt x="14943" y="11137"/>
                  </a:cubicBezTo>
                  <a:cubicBezTo>
                    <a:pt x="14792" y="11005"/>
                    <a:pt x="14640" y="10898"/>
                    <a:pt x="14531" y="10660"/>
                  </a:cubicBezTo>
                  <a:cubicBezTo>
                    <a:pt x="14510" y="10594"/>
                    <a:pt x="14442" y="10520"/>
                    <a:pt x="14400" y="10454"/>
                  </a:cubicBezTo>
                  <a:cubicBezTo>
                    <a:pt x="14249" y="10281"/>
                    <a:pt x="14139" y="10075"/>
                    <a:pt x="14008" y="9870"/>
                  </a:cubicBezTo>
                  <a:cubicBezTo>
                    <a:pt x="13987" y="9837"/>
                    <a:pt x="13987" y="9837"/>
                    <a:pt x="13967" y="9804"/>
                  </a:cubicBezTo>
                  <a:cubicBezTo>
                    <a:pt x="13768" y="9631"/>
                    <a:pt x="13638" y="9318"/>
                    <a:pt x="13444" y="9112"/>
                  </a:cubicBezTo>
                  <a:cubicBezTo>
                    <a:pt x="13288" y="8907"/>
                    <a:pt x="13116" y="8668"/>
                    <a:pt x="12943" y="8495"/>
                  </a:cubicBezTo>
                  <a:cubicBezTo>
                    <a:pt x="12855" y="8396"/>
                    <a:pt x="12766" y="8363"/>
                    <a:pt x="12682" y="8363"/>
                  </a:cubicBezTo>
                  <a:cubicBezTo>
                    <a:pt x="12627" y="8380"/>
                    <a:pt x="12573" y="8388"/>
                    <a:pt x="12520" y="8388"/>
                  </a:cubicBezTo>
                  <a:cubicBezTo>
                    <a:pt x="12468" y="8388"/>
                    <a:pt x="12419" y="8380"/>
                    <a:pt x="12374" y="8363"/>
                  </a:cubicBezTo>
                  <a:cubicBezTo>
                    <a:pt x="12339" y="8355"/>
                    <a:pt x="12308" y="8350"/>
                    <a:pt x="12278" y="8350"/>
                  </a:cubicBezTo>
                  <a:cubicBezTo>
                    <a:pt x="12197" y="8350"/>
                    <a:pt x="12131" y="8381"/>
                    <a:pt x="12051" y="8429"/>
                  </a:cubicBezTo>
                  <a:cubicBezTo>
                    <a:pt x="11878" y="8536"/>
                    <a:pt x="11701" y="8635"/>
                    <a:pt x="11528" y="8775"/>
                  </a:cubicBezTo>
                  <a:cubicBezTo>
                    <a:pt x="11487" y="8808"/>
                    <a:pt x="11419" y="8874"/>
                    <a:pt x="11377" y="8948"/>
                  </a:cubicBezTo>
                  <a:cubicBezTo>
                    <a:pt x="11288" y="9079"/>
                    <a:pt x="11179" y="9252"/>
                    <a:pt x="11069" y="9392"/>
                  </a:cubicBezTo>
                  <a:cubicBezTo>
                    <a:pt x="10986" y="9524"/>
                    <a:pt x="10918" y="9664"/>
                    <a:pt x="10855" y="9804"/>
                  </a:cubicBezTo>
                  <a:cubicBezTo>
                    <a:pt x="10787" y="9977"/>
                    <a:pt x="10724" y="10108"/>
                    <a:pt x="10657" y="10281"/>
                  </a:cubicBezTo>
                  <a:cubicBezTo>
                    <a:pt x="10594" y="10421"/>
                    <a:pt x="10526" y="10553"/>
                    <a:pt x="10484" y="10726"/>
                  </a:cubicBezTo>
                  <a:cubicBezTo>
                    <a:pt x="10443" y="10931"/>
                    <a:pt x="10375" y="11104"/>
                    <a:pt x="10312" y="11277"/>
                  </a:cubicBezTo>
                  <a:cubicBezTo>
                    <a:pt x="10223" y="11483"/>
                    <a:pt x="10135" y="11656"/>
                    <a:pt x="10072" y="11894"/>
                  </a:cubicBezTo>
                  <a:cubicBezTo>
                    <a:pt x="10004" y="12166"/>
                    <a:pt x="9941" y="12405"/>
                    <a:pt x="9853" y="12652"/>
                  </a:cubicBezTo>
                  <a:cubicBezTo>
                    <a:pt x="9790" y="12751"/>
                    <a:pt x="9743" y="12891"/>
                    <a:pt x="9722" y="13023"/>
                  </a:cubicBezTo>
                  <a:cubicBezTo>
                    <a:pt x="9701" y="13270"/>
                    <a:pt x="9612" y="13475"/>
                    <a:pt x="9570" y="13681"/>
                  </a:cubicBezTo>
                  <a:cubicBezTo>
                    <a:pt x="9529" y="13846"/>
                    <a:pt x="9482" y="13986"/>
                    <a:pt x="9461" y="14159"/>
                  </a:cubicBezTo>
                  <a:cubicBezTo>
                    <a:pt x="9440" y="14331"/>
                    <a:pt x="9398" y="14537"/>
                    <a:pt x="9330" y="14669"/>
                  </a:cubicBezTo>
                  <a:cubicBezTo>
                    <a:pt x="9309" y="14710"/>
                    <a:pt x="9288" y="14776"/>
                    <a:pt x="9288" y="14809"/>
                  </a:cubicBezTo>
                  <a:cubicBezTo>
                    <a:pt x="9241" y="15048"/>
                    <a:pt x="9200" y="15253"/>
                    <a:pt x="9158" y="15492"/>
                  </a:cubicBezTo>
                  <a:cubicBezTo>
                    <a:pt x="9111" y="15632"/>
                    <a:pt x="9090" y="15739"/>
                    <a:pt x="9069" y="15871"/>
                  </a:cubicBezTo>
                  <a:cubicBezTo>
                    <a:pt x="9006" y="16150"/>
                    <a:pt x="8960" y="16389"/>
                    <a:pt x="8850" y="16628"/>
                  </a:cubicBezTo>
                  <a:cubicBezTo>
                    <a:pt x="8829" y="16694"/>
                    <a:pt x="8829" y="16768"/>
                    <a:pt x="8808" y="16834"/>
                  </a:cubicBezTo>
                  <a:cubicBezTo>
                    <a:pt x="8719" y="17245"/>
                    <a:pt x="8589" y="17624"/>
                    <a:pt x="8437" y="18002"/>
                  </a:cubicBezTo>
                  <a:cubicBezTo>
                    <a:pt x="8375" y="18208"/>
                    <a:pt x="8307" y="18373"/>
                    <a:pt x="8223" y="18579"/>
                  </a:cubicBezTo>
                  <a:cubicBezTo>
                    <a:pt x="8156" y="18719"/>
                    <a:pt x="8114" y="18891"/>
                    <a:pt x="8025" y="18990"/>
                  </a:cubicBezTo>
                  <a:cubicBezTo>
                    <a:pt x="7983" y="19064"/>
                    <a:pt x="7936" y="19163"/>
                    <a:pt x="7894" y="19237"/>
                  </a:cubicBezTo>
                  <a:cubicBezTo>
                    <a:pt x="7743" y="19509"/>
                    <a:pt x="7571" y="19781"/>
                    <a:pt x="7372" y="19987"/>
                  </a:cubicBezTo>
                  <a:cubicBezTo>
                    <a:pt x="7221" y="20160"/>
                    <a:pt x="7090" y="20365"/>
                    <a:pt x="6918" y="20472"/>
                  </a:cubicBezTo>
                  <a:cubicBezTo>
                    <a:pt x="6699" y="20571"/>
                    <a:pt x="6527" y="20744"/>
                    <a:pt x="6328" y="20843"/>
                  </a:cubicBezTo>
                  <a:cubicBezTo>
                    <a:pt x="6219" y="20917"/>
                    <a:pt x="6109" y="21016"/>
                    <a:pt x="5978" y="21049"/>
                  </a:cubicBezTo>
                  <a:cubicBezTo>
                    <a:pt x="5744" y="21123"/>
                    <a:pt x="5503" y="21156"/>
                    <a:pt x="5263" y="21156"/>
                  </a:cubicBezTo>
                  <a:cubicBezTo>
                    <a:pt x="5205" y="21165"/>
                    <a:pt x="5145" y="21169"/>
                    <a:pt x="5085" y="21169"/>
                  </a:cubicBezTo>
                  <a:cubicBezTo>
                    <a:pt x="4939" y="21169"/>
                    <a:pt x="4786" y="21146"/>
                    <a:pt x="4631" y="21123"/>
                  </a:cubicBezTo>
                  <a:cubicBezTo>
                    <a:pt x="4522" y="21123"/>
                    <a:pt x="4412" y="21090"/>
                    <a:pt x="4307" y="21016"/>
                  </a:cubicBezTo>
                  <a:cubicBezTo>
                    <a:pt x="4260" y="20983"/>
                    <a:pt x="4219" y="20983"/>
                    <a:pt x="4198" y="20950"/>
                  </a:cubicBezTo>
                  <a:cubicBezTo>
                    <a:pt x="4109" y="20917"/>
                    <a:pt x="4020" y="20917"/>
                    <a:pt x="3958" y="20884"/>
                  </a:cubicBezTo>
                  <a:cubicBezTo>
                    <a:pt x="3759" y="20744"/>
                    <a:pt x="3587" y="20571"/>
                    <a:pt x="3394" y="20431"/>
                  </a:cubicBezTo>
                  <a:cubicBezTo>
                    <a:pt x="3284" y="20365"/>
                    <a:pt x="3175" y="20267"/>
                    <a:pt x="3107" y="20127"/>
                  </a:cubicBezTo>
                  <a:cubicBezTo>
                    <a:pt x="3086" y="20127"/>
                    <a:pt x="3086" y="20094"/>
                    <a:pt x="3065" y="20094"/>
                  </a:cubicBezTo>
                  <a:cubicBezTo>
                    <a:pt x="2976" y="19987"/>
                    <a:pt x="2914" y="19888"/>
                    <a:pt x="2825" y="19781"/>
                  </a:cubicBezTo>
                  <a:cubicBezTo>
                    <a:pt x="2741" y="19682"/>
                    <a:pt x="2653" y="19608"/>
                    <a:pt x="2585" y="19476"/>
                  </a:cubicBezTo>
                  <a:cubicBezTo>
                    <a:pt x="2543" y="19443"/>
                    <a:pt x="2501" y="19369"/>
                    <a:pt x="2480" y="19303"/>
                  </a:cubicBezTo>
                  <a:cubicBezTo>
                    <a:pt x="2391" y="19130"/>
                    <a:pt x="2324" y="18924"/>
                    <a:pt x="2193" y="18826"/>
                  </a:cubicBezTo>
                  <a:cubicBezTo>
                    <a:pt x="2172" y="18784"/>
                    <a:pt x="2151" y="18719"/>
                    <a:pt x="2130" y="18686"/>
                  </a:cubicBezTo>
                  <a:cubicBezTo>
                    <a:pt x="2089" y="18620"/>
                    <a:pt x="2021" y="18513"/>
                    <a:pt x="1979" y="18447"/>
                  </a:cubicBezTo>
                  <a:cubicBezTo>
                    <a:pt x="1911" y="18340"/>
                    <a:pt x="1869" y="18274"/>
                    <a:pt x="1828" y="18167"/>
                  </a:cubicBezTo>
                  <a:cubicBezTo>
                    <a:pt x="1718" y="17928"/>
                    <a:pt x="1608" y="17690"/>
                    <a:pt x="1540" y="17418"/>
                  </a:cubicBezTo>
                  <a:cubicBezTo>
                    <a:pt x="1520" y="17385"/>
                    <a:pt x="1520" y="17385"/>
                    <a:pt x="1499" y="17344"/>
                  </a:cubicBezTo>
                  <a:cubicBezTo>
                    <a:pt x="1389" y="17212"/>
                    <a:pt x="1347" y="17006"/>
                    <a:pt x="1279" y="16801"/>
                  </a:cubicBezTo>
                  <a:cubicBezTo>
                    <a:pt x="1175" y="16455"/>
                    <a:pt x="1065" y="16150"/>
                    <a:pt x="956" y="15805"/>
                  </a:cubicBezTo>
                  <a:cubicBezTo>
                    <a:pt x="914" y="15632"/>
                    <a:pt x="867" y="15459"/>
                    <a:pt x="825" y="15286"/>
                  </a:cubicBezTo>
                  <a:cubicBezTo>
                    <a:pt x="757" y="15080"/>
                    <a:pt x="736" y="14875"/>
                    <a:pt x="694" y="14669"/>
                  </a:cubicBezTo>
                  <a:cubicBezTo>
                    <a:pt x="653" y="14504"/>
                    <a:pt x="585" y="14331"/>
                    <a:pt x="543" y="14126"/>
                  </a:cubicBezTo>
                  <a:cubicBezTo>
                    <a:pt x="496" y="13887"/>
                    <a:pt x="475" y="13640"/>
                    <a:pt x="433" y="13401"/>
                  </a:cubicBezTo>
                  <a:cubicBezTo>
                    <a:pt x="345" y="12924"/>
                    <a:pt x="303" y="12372"/>
                    <a:pt x="282" y="11862"/>
                  </a:cubicBezTo>
                  <a:cubicBezTo>
                    <a:pt x="261" y="11582"/>
                    <a:pt x="261" y="11310"/>
                    <a:pt x="261" y="11071"/>
                  </a:cubicBezTo>
                  <a:cubicBezTo>
                    <a:pt x="261" y="10898"/>
                    <a:pt x="235" y="10726"/>
                    <a:pt x="261" y="10553"/>
                  </a:cubicBezTo>
                  <a:cubicBezTo>
                    <a:pt x="261" y="10421"/>
                    <a:pt x="235" y="10281"/>
                    <a:pt x="235" y="10141"/>
                  </a:cubicBezTo>
                  <a:lnTo>
                    <a:pt x="235" y="9977"/>
                  </a:lnTo>
                  <a:cubicBezTo>
                    <a:pt x="235" y="9771"/>
                    <a:pt x="235" y="9565"/>
                    <a:pt x="261" y="9359"/>
                  </a:cubicBezTo>
                  <a:cubicBezTo>
                    <a:pt x="261" y="9186"/>
                    <a:pt x="261" y="9046"/>
                    <a:pt x="282" y="8874"/>
                  </a:cubicBezTo>
                  <a:cubicBezTo>
                    <a:pt x="282" y="8775"/>
                    <a:pt x="324" y="8668"/>
                    <a:pt x="324" y="8602"/>
                  </a:cubicBezTo>
                  <a:lnTo>
                    <a:pt x="324" y="8363"/>
                  </a:lnTo>
                  <a:cubicBezTo>
                    <a:pt x="345" y="8190"/>
                    <a:pt x="365" y="7985"/>
                    <a:pt x="392" y="7812"/>
                  </a:cubicBezTo>
                  <a:cubicBezTo>
                    <a:pt x="412" y="7713"/>
                    <a:pt x="412" y="7606"/>
                    <a:pt x="433" y="7466"/>
                  </a:cubicBezTo>
                  <a:cubicBezTo>
                    <a:pt x="454" y="7367"/>
                    <a:pt x="475" y="7227"/>
                    <a:pt x="496" y="7129"/>
                  </a:cubicBezTo>
                  <a:cubicBezTo>
                    <a:pt x="522" y="7022"/>
                    <a:pt x="543" y="6956"/>
                    <a:pt x="543" y="6890"/>
                  </a:cubicBezTo>
                  <a:cubicBezTo>
                    <a:pt x="543" y="6750"/>
                    <a:pt x="564" y="6610"/>
                    <a:pt x="606" y="6511"/>
                  </a:cubicBezTo>
                  <a:cubicBezTo>
                    <a:pt x="653" y="6437"/>
                    <a:pt x="653" y="6306"/>
                    <a:pt x="673" y="6199"/>
                  </a:cubicBezTo>
                  <a:cubicBezTo>
                    <a:pt x="716" y="5993"/>
                    <a:pt x="757" y="5754"/>
                    <a:pt x="825" y="5515"/>
                  </a:cubicBezTo>
                  <a:cubicBezTo>
                    <a:pt x="914" y="5276"/>
                    <a:pt x="998" y="4996"/>
                    <a:pt x="1086" y="4758"/>
                  </a:cubicBezTo>
                  <a:cubicBezTo>
                    <a:pt x="1175" y="4486"/>
                    <a:pt x="1259" y="4214"/>
                    <a:pt x="1368" y="3967"/>
                  </a:cubicBezTo>
                  <a:cubicBezTo>
                    <a:pt x="1436" y="3803"/>
                    <a:pt x="1499" y="3597"/>
                    <a:pt x="1567" y="3457"/>
                  </a:cubicBezTo>
                  <a:cubicBezTo>
                    <a:pt x="1671" y="3251"/>
                    <a:pt x="1802" y="3078"/>
                    <a:pt x="1890" y="2873"/>
                  </a:cubicBezTo>
                  <a:cubicBezTo>
                    <a:pt x="1958" y="2700"/>
                    <a:pt x="2063" y="2601"/>
                    <a:pt x="2151" y="2428"/>
                  </a:cubicBezTo>
                  <a:cubicBezTo>
                    <a:pt x="2219" y="2255"/>
                    <a:pt x="2282" y="2082"/>
                    <a:pt x="2412" y="2017"/>
                  </a:cubicBezTo>
                  <a:lnTo>
                    <a:pt x="2412" y="1984"/>
                  </a:lnTo>
                  <a:lnTo>
                    <a:pt x="2694" y="1539"/>
                  </a:lnTo>
                  <a:cubicBezTo>
                    <a:pt x="2715" y="1498"/>
                    <a:pt x="2741" y="1465"/>
                    <a:pt x="2783" y="1432"/>
                  </a:cubicBezTo>
                  <a:cubicBezTo>
                    <a:pt x="2825" y="1366"/>
                    <a:pt x="2872" y="1333"/>
                    <a:pt x="2914" y="1292"/>
                  </a:cubicBezTo>
                  <a:cubicBezTo>
                    <a:pt x="2976" y="1193"/>
                    <a:pt x="3044" y="1128"/>
                    <a:pt x="3086" y="1054"/>
                  </a:cubicBezTo>
                  <a:cubicBezTo>
                    <a:pt x="3175" y="955"/>
                    <a:pt x="3263" y="848"/>
                    <a:pt x="3347" y="782"/>
                  </a:cubicBezTo>
                  <a:cubicBezTo>
                    <a:pt x="3524" y="642"/>
                    <a:pt x="3718" y="543"/>
                    <a:pt x="3890" y="403"/>
                  </a:cubicBezTo>
                  <a:cubicBezTo>
                    <a:pt x="3999" y="337"/>
                    <a:pt x="4130" y="305"/>
                    <a:pt x="4240" y="305"/>
                  </a:cubicBezTo>
                  <a:lnTo>
                    <a:pt x="4370" y="305"/>
                  </a:lnTo>
                  <a:cubicBezTo>
                    <a:pt x="4444" y="281"/>
                    <a:pt x="4525" y="260"/>
                    <a:pt x="4605" y="260"/>
                  </a:cubicBezTo>
                  <a:cubicBezTo>
                    <a:pt x="4666" y="260"/>
                    <a:pt x="4726" y="272"/>
                    <a:pt x="4783" y="305"/>
                  </a:cubicBezTo>
                  <a:lnTo>
                    <a:pt x="4850" y="305"/>
                  </a:lnTo>
                  <a:cubicBezTo>
                    <a:pt x="4910" y="275"/>
                    <a:pt x="4973" y="263"/>
                    <a:pt x="5037" y="263"/>
                  </a:cubicBezTo>
                  <a:cubicBezTo>
                    <a:pt x="5135" y="263"/>
                    <a:pt x="5234" y="292"/>
                    <a:pt x="5326" y="337"/>
                  </a:cubicBezTo>
                  <a:cubicBezTo>
                    <a:pt x="5415" y="391"/>
                    <a:pt x="5519" y="445"/>
                    <a:pt x="5625" y="445"/>
                  </a:cubicBezTo>
                  <a:cubicBezTo>
                    <a:pt x="5648" y="445"/>
                    <a:pt x="5672" y="442"/>
                    <a:pt x="5697" y="436"/>
                  </a:cubicBezTo>
                  <a:cubicBezTo>
                    <a:pt x="5717" y="469"/>
                    <a:pt x="5764" y="510"/>
                    <a:pt x="5785" y="543"/>
                  </a:cubicBezTo>
                  <a:cubicBezTo>
                    <a:pt x="5916" y="609"/>
                    <a:pt x="6067" y="675"/>
                    <a:pt x="6177" y="782"/>
                  </a:cubicBezTo>
                  <a:cubicBezTo>
                    <a:pt x="6328" y="955"/>
                    <a:pt x="6480" y="1086"/>
                    <a:pt x="6631" y="1226"/>
                  </a:cubicBezTo>
                  <a:cubicBezTo>
                    <a:pt x="6762" y="1366"/>
                    <a:pt x="6871" y="1498"/>
                    <a:pt x="6981" y="1638"/>
                  </a:cubicBezTo>
                  <a:cubicBezTo>
                    <a:pt x="7090" y="1745"/>
                    <a:pt x="7200" y="1877"/>
                    <a:pt x="7284" y="2050"/>
                  </a:cubicBezTo>
                  <a:cubicBezTo>
                    <a:pt x="7318" y="2097"/>
                    <a:pt x="7360" y="2132"/>
                    <a:pt x="7414" y="2132"/>
                  </a:cubicBezTo>
                  <a:cubicBezTo>
                    <a:pt x="7435" y="2132"/>
                    <a:pt x="7457" y="2127"/>
                    <a:pt x="7482" y="2115"/>
                  </a:cubicBezTo>
                  <a:cubicBezTo>
                    <a:pt x="7440" y="2082"/>
                    <a:pt x="7393" y="2050"/>
                    <a:pt x="7352" y="1984"/>
                  </a:cubicBezTo>
                  <a:cubicBezTo>
                    <a:pt x="7310" y="1844"/>
                    <a:pt x="7221" y="1778"/>
                    <a:pt x="7153" y="1671"/>
                  </a:cubicBezTo>
                  <a:cubicBezTo>
                    <a:pt x="7111" y="1605"/>
                    <a:pt x="7090" y="1572"/>
                    <a:pt x="7049" y="1498"/>
                  </a:cubicBezTo>
                  <a:cubicBezTo>
                    <a:pt x="7002" y="1465"/>
                    <a:pt x="6960" y="1432"/>
                    <a:pt x="6939" y="1366"/>
                  </a:cubicBezTo>
                  <a:cubicBezTo>
                    <a:pt x="6850" y="1259"/>
                    <a:pt x="6788" y="1128"/>
                    <a:pt x="6657" y="1054"/>
                  </a:cubicBezTo>
                  <a:cubicBezTo>
                    <a:pt x="6610" y="1021"/>
                    <a:pt x="6568" y="955"/>
                    <a:pt x="6527" y="922"/>
                  </a:cubicBezTo>
                  <a:cubicBezTo>
                    <a:pt x="6480" y="881"/>
                    <a:pt x="6438" y="815"/>
                    <a:pt x="6370" y="782"/>
                  </a:cubicBezTo>
                  <a:cubicBezTo>
                    <a:pt x="6328" y="749"/>
                    <a:pt x="6286" y="716"/>
                    <a:pt x="6266" y="675"/>
                  </a:cubicBezTo>
                  <a:cubicBezTo>
                    <a:pt x="6135" y="576"/>
                    <a:pt x="6025" y="469"/>
                    <a:pt x="5895" y="370"/>
                  </a:cubicBezTo>
                  <a:cubicBezTo>
                    <a:pt x="5741" y="278"/>
                    <a:pt x="5607" y="191"/>
                    <a:pt x="5462" y="191"/>
                  </a:cubicBezTo>
                  <a:cubicBezTo>
                    <a:pt x="5439" y="191"/>
                    <a:pt x="5417" y="193"/>
                    <a:pt x="5394" y="198"/>
                  </a:cubicBezTo>
                  <a:cubicBezTo>
                    <a:pt x="5305" y="198"/>
                    <a:pt x="5242" y="198"/>
                    <a:pt x="5195" y="99"/>
                  </a:cubicBezTo>
                  <a:lnTo>
                    <a:pt x="5132" y="99"/>
                  </a:lnTo>
                  <a:cubicBezTo>
                    <a:pt x="5098" y="78"/>
                    <a:pt x="5061" y="78"/>
                    <a:pt x="5023" y="78"/>
                  </a:cubicBezTo>
                  <a:cubicBezTo>
                    <a:pt x="4985" y="78"/>
                    <a:pt x="4947" y="78"/>
                    <a:pt x="4913" y="58"/>
                  </a:cubicBezTo>
                  <a:cubicBezTo>
                    <a:pt x="4881" y="19"/>
                    <a:pt x="4853" y="5"/>
                    <a:pt x="4829" y="5"/>
                  </a:cubicBezTo>
                  <a:cubicBezTo>
                    <a:pt x="4790" y="5"/>
                    <a:pt x="4758" y="38"/>
                    <a:pt x="4720" y="58"/>
                  </a:cubicBezTo>
                  <a:cubicBezTo>
                    <a:pt x="4673" y="58"/>
                    <a:pt x="4610" y="58"/>
                    <a:pt x="4569" y="25"/>
                  </a:cubicBezTo>
                  <a:lnTo>
                    <a:pt x="4370" y="25"/>
                  </a:lnTo>
                  <a:cubicBezTo>
                    <a:pt x="4360" y="8"/>
                    <a:pt x="4349" y="0"/>
                    <a:pt x="43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2732" name="Google Shape;1027;p7"/>
          <p:cNvSpPr/>
          <p:nvPr/>
        </p:nvSpPr>
        <p:spPr>
          <a:xfrm rot="16200000">
            <a:off x="-555970" y="555980"/>
            <a:ext cx="1831444" cy="719447"/>
          </a:xfrm>
          <a:custGeom>
            <a:avLst/>
            <a:gdLst/>
            <a:ahLst/>
            <a:cxnLst>
              <a:cxn ang="0">
                <a:pos x="wd2" y="hd2"/>
              </a:cxn>
              <a:cxn ang="5400000">
                <a:pos x="wd2" y="hd2"/>
              </a:cxn>
              <a:cxn ang="10800000">
                <a:pos x="wd2" y="hd2"/>
              </a:cxn>
              <a:cxn ang="16200000">
                <a:pos x="wd2" y="hd2"/>
              </a:cxn>
            </a:cxnLst>
            <a:rect l="0" t="0" r="r" b="b"/>
            <a:pathLst>
              <a:path w="21489" h="21600" extrusionOk="0">
                <a:moveTo>
                  <a:pt x="288" y="0"/>
                </a:moveTo>
                <a:cubicBezTo>
                  <a:pt x="275" y="33"/>
                  <a:pt x="263" y="98"/>
                  <a:pt x="263" y="164"/>
                </a:cubicBezTo>
                <a:cubicBezTo>
                  <a:pt x="-111" y="2819"/>
                  <a:pt x="-95" y="5475"/>
                  <a:pt x="368" y="8033"/>
                </a:cubicBezTo>
                <a:cubicBezTo>
                  <a:pt x="914" y="11032"/>
                  <a:pt x="1834" y="12798"/>
                  <a:pt x="3083" y="13444"/>
                </a:cubicBezTo>
                <a:cubicBezTo>
                  <a:pt x="3345" y="13584"/>
                  <a:pt x="3617" y="13659"/>
                  <a:pt x="3889" y="13659"/>
                </a:cubicBezTo>
                <a:cubicBezTo>
                  <a:pt x="3949" y="13659"/>
                  <a:pt x="4009" y="13655"/>
                  <a:pt x="4070" y="13648"/>
                </a:cubicBezTo>
                <a:cubicBezTo>
                  <a:pt x="4507" y="13648"/>
                  <a:pt x="4948" y="13615"/>
                  <a:pt x="5373" y="13550"/>
                </a:cubicBezTo>
                <a:cubicBezTo>
                  <a:pt x="5863" y="13500"/>
                  <a:pt x="6353" y="13474"/>
                  <a:pt x="6844" y="13474"/>
                </a:cubicBezTo>
                <a:cubicBezTo>
                  <a:pt x="7405" y="13474"/>
                  <a:pt x="7966" y="13509"/>
                  <a:pt x="8528" y="13583"/>
                </a:cubicBezTo>
                <a:cubicBezTo>
                  <a:pt x="9340" y="13721"/>
                  <a:pt x="10151" y="14024"/>
                  <a:pt x="10937" y="14604"/>
                </a:cubicBezTo>
                <a:cubicBezTo>
                  <a:pt x="11614" y="15119"/>
                  <a:pt x="12265" y="15732"/>
                  <a:pt x="12904" y="16475"/>
                </a:cubicBezTo>
                <a:cubicBezTo>
                  <a:pt x="13517" y="17195"/>
                  <a:pt x="14131" y="17979"/>
                  <a:pt x="14728" y="18722"/>
                </a:cubicBezTo>
                <a:cubicBezTo>
                  <a:pt x="15274" y="19368"/>
                  <a:pt x="15833" y="19981"/>
                  <a:pt x="16404" y="20463"/>
                </a:cubicBezTo>
                <a:cubicBezTo>
                  <a:pt x="17300" y="21195"/>
                  <a:pt x="18203" y="21600"/>
                  <a:pt x="19127" y="21600"/>
                </a:cubicBezTo>
                <a:cubicBezTo>
                  <a:pt x="19235" y="21600"/>
                  <a:pt x="19343" y="21594"/>
                  <a:pt x="19451" y="21583"/>
                </a:cubicBezTo>
                <a:cubicBezTo>
                  <a:pt x="20145" y="21517"/>
                  <a:pt x="20825" y="21313"/>
                  <a:pt x="21489" y="20904"/>
                </a:cubicBezTo>
                <a:lnTo>
                  <a:pt x="21489" y="0"/>
                </a:lnTo>
                <a:close/>
              </a:path>
            </a:pathLst>
          </a:custGeom>
          <a:solidFill>
            <a:srgbClr val="4780C5"/>
          </a:solidFill>
          <a:ln w="12700">
            <a:miter lim="400000"/>
          </a:ln>
        </p:spPr>
        <p:txBody>
          <a:bodyPr lIns="45719" rIns="45719" anchor="ctr"/>
          <a:lstStyle/>
          <a:p>
            <a:endParaRPr/>
          </a:p>
        </p:txBody>
      </p:sp>
      <p:grpSp>
        <p:nvGrpSpPr>
          <p:cNvPr id="2735" name="Google Shape;1028;p7"/>
          <p:cNvGrpSpPr/>
          <p:nvPr/>
        </p:nvGrpSpPr>
        <p:grpSpPr>
          <a:xfrm>
            <a:off x="222395" y="468291"/>
            <a:ext cx="701595" cy="845618"/>
            <a:chOff x="0" y="0"/>
            <a:chExt cx="701593" cy="845616"/>
          </a:xfrm>
        </p:grpSpPr>
        <p:sp>
          <p:nvSpPr>
            <p:cNvPr id="2733" name="Google Shape;1029;p7"/>
            <p:cNvSpPr/>
            <p:nvPr/>
          </p:nvSpPr>
          <p:spPr>
            <a:xfrm rot="3599028">
              <a:off x="-38606" y="303497"/>
              <a:ext cx="703337" cy="316770"/>
            </a:xfrm>
            <a:custGeom>
              <a:avLst/>
              <a:gdLst/>
              <a:ahLst/>
              <a:cxnLst>
                <a:cxn ang="0">
                  <a:pos x="wd2" y="hd2"/>
                </a:cxn>
                <a:cxn ang="5400000">
                  <a:pos x="wd2" y="hd2"/>
                </a:cxn>
                <a:cxn ang="10800000">
                  <a:pos x="wd2" y="hd2"/>
                </a:cxn>
                <a:cxn ang="16200000">
                  <a:pos x="wd2" y="hd2"/>
                </a:cxn>
              </a:cxnLst>
              <a:rect l="0" t="0" r="r" b="b"/>
              <a:pathLst>
                <a:path w="21578" h="21600" extrusionOk="0">
                  <a:moveTo>
                    <a:pt x="21175" y="0"/>
                  </a:moveTo>
                  <a:cubicBezTo>
                    <a:pt x="21052" y="0"/>
                    <a:pt x="20977" y="84"/>
                    <a:pt x="20855" y="167"/>
                  </a:cubicBezTo>
                  <a:cubicBezTo>
                    <a:pt x="20741" y="251"/>
                    <a:pt x="20656" y="357"/>
                    <a:pt x="20618" y="609"/>
                  </a:cubicBezTo>
                  <a:cubicBezTo>
                    <a:pt x="20581" y="1050"/>
                    <a:pt x="20467" y="1405"/>
                    <a:pt x="20420" y="1826"/>
                  </a:cubicBezTo>
                  <a:cubicBezTo>
                    <a:pt x="20108" y="4281"/>
                    <a:pt x="19796" y="6737"/>
                    <a:pt x="19475" y="9174"/>
                  </a:cubicBezTo>
                  <a:cubicBezTo>
                    <a:pt x="19438" y="9613"/>
                    <a:pt x="19362" y="10055"/>
                    <a:pt x="19324" y="10495"/>
                  </a:cubicBezTo>
                  <a:cubicBezTo>
                    <a:pt x="19201" y="10222"/>
                    <a:pt x="19088" y="10055"/>
                    <a:pt x="19050" y="9804"/>
                  </a:cubicBezTo>
                  <a:cubicBezTo>
                    <a:pt x="18578" y="8396"/>
                    <a:pt x="18106" y="6906"/>
                    <a:pt x="17633" y="5501"/>
                  </a:cubicBezTo>
                  <a:cubicBezTo>
                    <a:pt x="17351" y="4639"/>
                    <a:pt x="17076" y="3673"/>
                    <a:pt x="16802" y="2791"/>
                  </a:cubicBezTo>
                  <a:cubicBezTo>
                    <a:pt x="16689" y="2352"/>
                    <a:pt x="16453" y="2267"/>
                    <a:pt x="16293" y="2014"/>
                  </a:cubicBezTo>
                  <a:lnTo>
                    <a:pt x="16217" y="2014"/>
                  </a:lnTo>
                  <a:cubicBezTo>
                    <a:pt x="16094" y="2098"/>
                    <a:pt x="15934" y="2183"/>
                    <a:pt x="15820" y="2267"/>
                  </a:cubicBezTo>
                  <a:cubicBezTo>
                    <a:pt x="15660" y="2267"/>
                    <a:pt x="15584" y="2456"/>
                    <a:pt x="15546" y="2791"/>
                  </a:cubicBezTo>
                  <a:cubicBezTo>
                    <a:pt x="15272" y="4115"/>
                    <a:pt x="15075" y="5416"/>
                    <a:pt x="14876" y="6822"/>
                  </a:cubicBezTo>
                  <a:cubicBezTo>
                    <a:pt x="14677" y="8396"/>
                    <a:pt x="14479" y="10055"/>
                    <a:pt x="14243" y="11629"/>
                  </a:cubicBezTo>
                  <a:cubicBezTo>
                    <a:pt x="14167" y="12238"/>
                    <a:pt x="14045" y="12762"/>
                    <a:pt x="13932" y="13371"/>
                  </a:cubicBezTo>
                  <a:cubicBezTo>
                    <a:pt x="13535" y="12238"/>
                    <a:pt x="13147" y="11105"/>
                    <a:pt x="12789" y="10055"/>
                  </a:cubicBezTo>
                  <a:cubicBezTo>
                    <a:pt x="12354" y="8838"/>
                    <a:pt x="11967" y="7599"/>
                    <a:pt x="11570" y="6382"/>
                  </a:cubicBezTo>
                  <a:cubicBezTo>
                    <a:pt x="11296" y="5501"/>
                    <a:pt x="11022" y="4639"/>
                    <a:pt x="10465" y="4281"/>
                  </a:cubicBezTo>
                  <a:cubicBezTo>
                    <a:pt x="10314" y="4281"/>
                    <a:pt x="10116" y="4366"/>
                    <a:pt x="9879" y="4554"/>
                  </a:cubicBezTo>
                  <a:cubicBezTo>
                    <a:pt x="9719" y="4639"/>
                    <a:pt x="9643" y="4890"/>
                    <a:pt x="9559" y="5163"/>
                  </a:cubicBezTo>
                  <a:cubicBezTo>
                    <a:pt x="9483" y="5689"/>
                    <a:pt x="9408" y="6213"/>
                    <a:pt x="9370" y="6737"/>
                  </a:cubicBezTo>
                  <a:cubicBezTo>
                    <a:pt x="9247" y="7599"/>
                    <a:pt x="9209" y="8481"/>
                    <a:pt x="9086" y="9362"/>
                  </a:cubicBezTo>
                  <a:cubicBezTo>
                    <a:pt x="8897" y="11105"/>
                    <a:pt x="8699" y="12762"/>
                    <a:pt x="8500" y="14421"/>
                  </a:cubicBezTo>
                  <a:cubicBezTo>
                    <a:pt x="8462" y="14694"/>
                    <a:pt x="8425" y="14945"/>
                    <a:pt x="8378" y="15218"/>
                  </a:cubicBezTo>
                  <a:cubicBezTo>
                    <a:pt x="8340" y="15136"/>
                    <a:pt x="8265" y="15051"/>
                    <a:pt x="8227" y="14945"/>
                  </a:cubicBezTo>
                  <a:cubicBezTo>
                    <a:pt x="7594" y="13119"/>
                    <a:pt x="7009" y="11272"/>
                    <a:pt x="6375" y="9531"/>
                  </a:cubicBezTo>
                  <a:cubicBezTo>
                    <a:pt x="6216" y="9089"/>
                    <a:pt x="6017" y="8647"/>
                    <a:pt x="5866" y="8312"/>
                  </a:cubicBezTo>
                  <a:cubicBezTo>
                    <a:pt x="5726" y="8076"/>
                    <a:pt x="5559" y="7855"/>
                    <a:pt x="5387" y="7855"/>
                  </a:cubicBezTo>
                  <a:cubicBezTo>
                    <a:pt x="5361" y="7855"/>
                    <a:pt x="5335" y="7861"/>
                    <a:pt x="5308" y="7872"/>
                  </a:cubicBezTo>
                  <a:cubicBezTo>
                    <a:pt x="5157" y="7957"/>
                    <a:pt x="4997" y="8039"/>
                    <a:pt x="4836" y="8123"/>
                  </a:cubicBezTo>
                  <a:cubicBezTo>
                    <a:pt x="4761" y="8229"/>
                    <a:pt x="4685" y="8396"/>
                    <a:pt x="4647" y="8565"/>
                  </a:cubicBezTo>
                  <a:cubicBezTo>
                    <a:pt x="4524" y="9005"/>
                    <a:pt x="4411" y="9446"/>
                    <a:pt x="4326" y="9886"/>
                  </a:cubicBezTo>
                  <a:cubicBezTo>
                    <a:pt x="4127" y="10748"/>
                    <a:pt x="3976" y="11545"/>
                    <a:pt x="3816" y="12426"/>
                  </a:cubicBezTo>
                  <a:cubicBezTo>
                    <a:pt x="3505" y="13812"/>
                    <a:pt x="3183" y="15302"/>
                    <a:pt x="2909" y="16792"/>
                  </a:cubicBezTo>
                  <a:cubicBezTo>
                    <a:pt x="2796" y="17234"/>
                    <a:pt x="2711" y="17674"/>
                    <a:pt x="2598" y="18284"/>
                  </a:cubicBezTo>
                  <a:cubicBezTo>
                    <a:pt x="2598" y="18094"/>
                    <a:pt x="2560" y="18094"/>
                    <a:pt x="2560" y="18012"/>
                  </a:cubicBezTo>
                  <a:cubicBezTo>
                    <a:pt x="2362" y="17485"/>
                    <a:pt x="2163" y="16961"/>
                    <a:pt x="1965" y="16437"/>
                  </a:cubicBezTo>
                  <a:cubicBezTo>
                    <a:pt x="1692" y="15660"/>
                    <a:pt x="1417" y="14778"/>
                    <a:pt x="1143" y="14001"/>
                  </a:cubicBezTo>
                  <a:cubicBezTo>
                    <a:pt x="983" y="13561"/>
                    <a:pt x="784" y="13204"/>
                    <a:pt x="633" y="12762"/>
                  </a:cubicBezTo>
                  <a:cubicBezTo>
                    <a:pt x="511" y="12511"/>
                    <a:pt x="350" y="12511"/>
                    <a:pt x="237" y="12511"/>
                  </a:cubicBezTo>
                  <a:cubicBezTo>
                    <a:pt x="114" y="12595"/>
                    <a:pt x="38" y="12595"/>
                    <a:pt x="0" y="12953"/>
                  </a:cubicBezTo>
                  <a:cubicBezTo>
                    <a:pt x="76" y="13288"/>
                    <a:pt x="114" y="13643"/>
                    <a:pt x="237" y="14001"/>
                  </a:cubicBezTo>
                  <a:cubicBezTo>
                    <a:pt x="869" y="15995"/>
                    <a:pt x="1455" y="18094"/>
                    <a:pt x="2088" y="20110"/>
                  </a:cubicBezTo>
                  <a:cubicBezTo>
                    <a:pt x="2286" y="20634"/>
                    <a:pt x="2475" y="21158"/>
                    <a:pt x="2758" y="21600"/>
                  </a:cubicBezTo>
                  <a:cubicBezTo>
                    <a:pt x="2994" y="21516"/>
                    <a:pt x="3032" y="21349"/>
                    <a:pt x="3145" y="20823"/>
                  </a:cubicBezTo>
                  <a:cubicBezTo>
                    <a:pt x="3542" y="18724"/>
                    <a:pt x="3976" y="16519"/>
                    <a:pt x="4364" y="14421"/>
                  </a:cubicBezTo>
                  <a:cubicBezTo>
                    <a:pt x="4600" y="13119"/>
                    <a:pt x="4884" y="11796"/>
                    <a:pt x="5119" y="10495"/>
                  </a:cubicBezTo>
                  <a:cubicBezTo>
                    <a:pt x="5157" y="10328"/>
                    <a:pt x="5232" y="10139"/>
                    <a:pt x="5308" y="9886"/>
                  </a:cubicBezTo>
                  <a:cubicBezTo>
                    <a:pt x="5393" y="10055"/>
                    <a:pt x="5469" y="10139"/>
                    <a:pt x="5507" y="10328"/>
                  </a:cubicBezTo>
                  <a:cubicBezTo>
                    <a:pt x="5667" y="10748"/>
                    <a:pt x="5866" y="11188"/>
                    <a:pt x="6017" y="11714"/>
                  </a:cubicBezTo>
                  <a:cubicBezTo>
                    <a:pt x="6612" y="13561"/>
                    <a:pt x="7198" y="15387"/>
                    <a:pt x="7830" y="17234"/>
                  </a:cubicBezTo>
                  <a:cubicBezTo>
                    <a:pt x="8029" y="17843"/>
                    <a:pt x="8227" y="18536"/>
                    <a:pt x="8538" y="18975"/>
                  </a:cubicBezTo>
                  <a:cubicBezTo>
                    <a:pt x="8565" y="18986"/>
                    <a:pt x="8589" y="18993"/>
                    <a:pt x="8612" y="18993"/>
                  </a:cubicBezTo>
                  <a:cubicBezTo>
                    <a:pt x="8765" y="18993"/>
                    <a:pt x="8856" y="18761"/>
                    <a:pt x="8897" y="18451"/>
                  </a:cubicBezTo>
                  <a:cubicBezTo>
                    <a:pt x="9011" y="17927"/>
                    <a:pt x="9086" y="17401"/>
                    <a:pt x="9171" y="16877"/>
                  </a:cubicBezTo>
                  <a:cubicBezTo>
                    <a:pt x="9323" y="15575"/>
                    <a:pt x="9483" y="14252"/>
                    <a:pt x="9643" y="12953"/>
                  </a:cubicBezTo>
                  <a:cubicBezTo>
                    <a:pt x="9842" y="11378"/>
                    <a:pt x="10078" y="9698"/>
                    <a:pt x="10191" y="8039"/>
                  </a:cubicBezTo>
                  <a:cubicBezTo>
                    <a:pt x="10229" y="7599"/>
                    <a:pt x="10267" y="7264"/>
                    <a:pt x="10352" y="6822"/>
                  </a:cubicBezTo>
                  <a:cubicBezTo>
                    <a:pt x="10390" y="6906"/>
                    <a:pt x="10428" y="6906"/>
                    <a:pt x="10465" y="6991"/>
                  </a:cubicBezTo>
                  <a:cubicBezTo>
                    <a:pt x="10588" y="7346"/>
                    <a:pt x="10739" y="7788"/>
                    <a:pt x="10861" y="8123"/>
                  </a:cubicBezTo>
                  <a:cubicBezTo>
                    <a:pt x="11259" y="9278"/>
                    <a:pt x="11608" y="10495"/>
                    <a:pt x="11967" y="11629"/>
                  </a:cubicBezTo>
                  <a:cubicBezTo>
                    <a:pt x="12392" y="12953"/>
                    <a:pt x="12789" y="14170"/>
                    <a:pt x="13223" y="15387"/>
                  </a:cubicBezTo>
                  <a:cubicBezTo>
                    <a:pt x="13421" y="15995"/>
                    <a:pt x="13620" y="16626"/>
                    <a:pt x="13932" y="17150"/>
                  </a:cubicBezTo>
                  <a:cubicBezTo>
                    <a:pt x="14050" y="17355"/>
                    <a:pt x="14142" y="17442"/>
                    <a:pt x="14218" y="17442"/>
                  </a:cubicBezTo>
                  <a:cubicBezTo>
                    <a:pt x="14368" y="17442"/>
                    <a:pt x="14458" y="17113"/>
                    <a:pt x="14564" y="16710"/>
                  </a:cubicBezTo>
                  <a:cubicBezTo>
                    <a:pt x="14677" y="15995"/>
                    <a:pt x="14800" y="15218"/>
                    <a:pt x="14952" y="14421"/>
                  </a:cubicBezTo>
                  <a:cubicBezTo>
                    <a:pt x="15188" y="13035"/>
                    <a:pt x="15423" y="11545"/>
                    <a:pt x="15584" y="10055"/>
                  </a:cubicBezTo>
                  <a:cubicBezTo>
                    <a:pt x="15745" y="8647"/>
                    <a:pt x="15934" y="7264"/>
                    <a:pt x="16094" y="5940"/>
                  </a:cubicBezTo>
                  <a:cubicBezTo>
                    <a:pt x="16132" y="5689"/>
                    <a:pt x="16170" y="5416"/>
                    <a:pt x="16217" y="5081"/>
                  </a:cubicBezTo>
                  <a:cubicBezTo>
                    <a:pt x="16331" y="5416"/>
                    <a:pt x="16406" y="5774"/>
                    <a:pt x="16490" y="6025"/>
                  </a:cubicBezTo>
                  <a:cubicBezTo>
                    <a:pt x="17076" y="7957"/>
                    <a:pt x="17671" y="9804"/>
                    <a:pt x="18257" y="11714"/>
                  </a:cubicBezTo>
                  <a:cubicBezTo>
                    <a:pt x="18531" y="12595"/>
                    <a:pt x="18890" y="13288"/>
                    <a:pt x="19287" y="14001"/>
                  </a:cubicBezTo>
                  <a:cubicBezTo>
                    <a:pt x="19380" y="14135"/>
                    <a:pt x="19460" y="14202"/>
                    <a:pt x="19533" y="14202"/>
                  </a:cubicBezTo>
                  <a:cubicBezTo>
                    <a:pt x="19643" y="14202"/>
                    <a:pt x="19737" y="14046"/>
                    <a:pt x="19834" y="13728"/>
                  </a:cubicBezTo>
                  <a:cubicBezTo>
                    <a:pt x="19947" y="13371"/>
                    <a:pt x="20032" y="13035"/>
                    <a:pt x="20070" y="12680"/>
                  </a:cubicBezTo>
                  <a:cubicBezTo>
                    <a:pt x="20467" y="10748"/>
                    <a:pt x="20618" y="8647"/>
                    <a:pt x="20892" y="6655"/>
                  </a:cubicBezTo>
                  <a:cubicBezTo>
                    <a:pt x="21090" y="4974"/>
                    <a:pt x="21326" y="3233"/>
                    <a:pt x="21525" y="1574"/>
                  </a:cubicBezTo>
                  <a:cubicBezTo>
                    <a:pt x="21563" y="1133"/>
                    <a:pt x="21600" y="693"/>
                    <a:pt x="21563" y="167"/>
                  </a:cubicBezTo>
                  <a:cubicBezTo>
                    <a:pt x="21449" y="84"/>
                    <a:pt x="21289" y="0"/>
                    <a:pt x="211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34" name="Google Shape;1030;p7"/>
            <p:cNvSpPr/>
            <p:nvPr/>
          </p:nvSpPr>
          <p:spPr>
            <a:xfrm rot="3599028">
              <a:off x="74829" y="196945"/>
              <a:ext cx="645226" cy="329760"/>
            </a:xfrm>
            <a:custGeom>
              <a:avLst/>
              <a:gdLst/>
              <a:ahLst/>
              <a:cxnLst>
                <a:cxn ang="0">
                  <a:pos x="wd2" y="hd2"/>
                </a:cxn>
                <a:cxn ang="5400000">
                  <a:pos x="wd2" y="hd2"/>
                </a:cxn>
                <a:cxn ang="10800000">
                  <a:pos x="wd2" y="hd2"/>
                </a:cxn>
                <a:cxn ang="16200000">
                  <a:pos x="wd2" y="hd2"/>
                </a:cxn>
              </a:cxnLst>
              <a:rect l="0" t="0" r="r" b="b"/>
              <a:pathLst>
                <a:path w="21600" h="21600" extrusionOk="0">
                  <a:moveTo>
                    <a:pt x="21250" y="0"/>
                  </a:moveTo>
                  <a:cubicBezTo>
                    <a:pt x="21209" y="0"/>
                    <a:pt x="21167" y="81"/>
                    <a:pt x="21127" y="81"/>
                  </a:cubicBezTo>
                  <a:cubicBezTo>
                    <a:pt x="20693" y="162"/>
                    <a:pt x="20477" y="585"/>
                    <a:pt x="20394" y="1352"/>
                  </a:cubicBezTo>
                  <a:cubicBezTo>
                    <a:pt x="20271" y="2682"/>
                    <a:pt x="20096" y="3953"/>
                    <a:pt x="19920" y="5203"/>
                  </a:cubicBezTo>
                  <a:cubicBezTo>
                    <a:pt x="19838" y="5889"/>
                    <a:pt x="19755" y="6474"/>
                    <a:pt x="19663" y="7140"/>
                  </a:cubicBezTo>
                  <a:lnTo>
                    <a:pt x="19498" y="6815"/>
                  </a:lnTo>
                  <a:cubicBezTo>
                    <a:pt x="19364" y="6393"/>
                    <a:pt x="19189" y="5889"/>
                    <a:pt x="19065" y="5465"/>
                  </a:cubicBezTo>
                  <a:cubicBezTo>
                    <a:pt x="18848" y="4699"/>
                    <a:pt x="18591" y="3953"/>
                    <a:pt x="18374" y="3106"/>
                  </a:cubicBezTo>
                  <a:cubicBezTo>
                    <a:pt x="18176" y="2569"/>
                    <a:pt x="17986" y="2168"/>
                    <a:pt x="17653" y="2168"/>
                  </a:cubicBezTo>
                  <a:cubicBezTo>
                    <a:pt x="17624" y="2168"/>
                    <a:pt x="17593" y="2172"/>
                    <a:pt x="17561" y="2178"/>
                  </a:cubicBezTo>
                  <a:cubicBezTo>
                    <a:pt x="17221" y="2178"/>
                    <a:pt x="16870" y="2440"/>
                    <a:pt x="16705" y="3025"/>
                  </a:cubicBezTo>
                  <a:cubicBezTo>
                    <a:pt x="16571" y="3528"/>
                    <a:pt x="16448" y="3953"/>
                    <a:pt x="16314" y="4456"/>
                  </a:cubicBezTo>
                  <a:cubicBezTo>
                    <a:pt x="15932" y="6212"/>
                    <a:pt x="15499" y="7986"/>
                    <a:pt x="15118" y="9740"/>
                  </a:cubicBezTo>
                  <a:cubicBezTo>
                    <a:pt x="15025" y="10002"/>
                    <a:pt x="14984" y="10244"/>
                    <a:pt x="14902" y="10587"/>
                  </a:cubicBezTo>
                  <a:cubicBezTo>
                    <a:pt x="14726" y="10162"/>
                    <a:pt x="14603" y="9840"/>
                    <a:pt x="14469" y="9578"/>
                  </a:cubicBezTo>
                  <a:cubicBezTo>
                    <a:pt x="14036" y="8571"/>
                    <a:pt x="13613" y="7481"/>
                    <a:pt x="13139" y="6553"/>
                  </a:cubicBezTo>
                  <a:cubicBezTo>
                    <a:pt x="12882" y="5968"/>
                    <a:pt x="12624" y="5465"/>
                    <a:pt x="12284" y="4962"/>
                  </a:cubicBezTo>
                  <a:cubicBezTo>
                    <a:pt x="12091" y="4654"/>
                    <a:pt x="11864" y="4365"/>
                    <a:pt x="11568" y="4365"/>
                  </a:cubicBezTo>
                  <a:cubicBezTo>
                    <a:pt x="11533" y="4365"/>
                    <a:pt x="11496" y="4367"/>
                    <a:pt x="11459" y="4377"/>
                  </a:cubicBezTo>
                  <a:cubicBezTo>
                    <a:pt x="11294" y="4456"/>
                    <a:pt x="11079" y="4618"/>
                    <a:pt x="10862" y="4699"/>
                  </a:cubicBezTo>
                  <a:cubicBezTo>
                    <a:pt x="10780" y="4799"/>
                    <a:pt x="10687" y="4962"/>
                    <a:pt x="10604" y="5122"/>
                  </a:cubicBezTo>
                  <a:cubicBezTo>
                    <a:pt x="10429" y="5465"/>
                    <a:pt x="10306" y="5808"/>
                    <a:pt x="10172" y="6212"/>
                  </a:cubicBezTo>
                  <a:cubicBezTo>
                    <a:pt x="9656" y="7824"/>
                    <a:pt x="9316" y="9418"/>
                    <a:pt x="8976" y="11090"/>
                  </a:cubicBezTo>
                  <a:cubicBezTo>
                    <a:pt x="8801" y="11675"/>
                    <a:pt x="8677" y="12261"/>
                    <a:pt x="8502" y="12865"/>
                  </a:cubicBezTo>
                  <a:cubicBezTo>
                    <a:pt x="8327" y="12361"/>
                    <a:pt x="8110" y="11937"/>
                    <a:pt x="7945" y="11515"/>
                  </a:cubicBezTo>
                  <a:cubicBezTo>
                    <a:pt x="7596" y="10668"/>
                    <a:pt x="7214" y="9921"/>
                    <a:pt x="6874" y="9074"/>
                  </a:cubicBezTo>
                  <a:cubicBezTo>
                    <a:pt x="6693" y="8721"/>
                    <a:pt x="6512" y="8550"/>
                    <a:pt x="6284" y="8550"/>
                  </a:cubicBezTo>
                  <a:cubicBezTo>
                    <a:pt x="6239" y="8550"/>
                    <a:pt x="6191" y="8556"/>
                    <a:pt x="6142" y="8571"/>
                  </a:cubicBezTo>
                  <a:cubicBezTo>
                    <a:pt x="5843" y="8650"/>
                    <a:pt x="5585" y="8731"/>
                    <a:pt x="5411" y="9336"/>
                  </a:cubicBezTo>
                  <a:cubicBezTo>
                    <a:pt x="5194" y="9921"/>
                    <a:pt x="4978" y="10506"/>
                    <a:pt x="4812" y="11090"/>
                  </a:cubicBezTo>
                  <a:cubicBezTo>
                    <a:pt x="4205" y="13108"/>
                    <a:pt x="3606" y="15205"/>
                    <a:pt x="3009" y="17302"/>
                  </a:cubicBezTo>
                  <a:cubicBezTo>
                    <a:pt x="2875" y="17645"/>
                    <a:pt x="2793" y="18068"/>
                    <a:pt x="2659" y="18411"/>
                  </a:cubicBezTo>
                  <a:cubicBezTo>
                    <a:pt x="2618" y="18411"/>
                    <a:pt x="2618" y="18309"/>
                    <a:pt x="2576" y="18309"/>
                  </a:cubicBezTo>
                  <a:cubicBezTo>
                    <a:pt x="2277" y="17564"/>
                    <a:pt x="1979" y="16717"/>
                    <a:pt x="1628" y="15971"/>
                  </a:cubicBezTo>
                  <a:cubicBezTo>
                    <a:pt x="1329" y="15205"/>
                    <a:pt x="989" y="14458"/>
                    <a:pt x="639" y="13774"/>
                  </a:cubicBezTo>
                  <a:cubicBezTo>
                    <a:pt x="598" y="13612"/>
                    <a:pt x="515" y="13530"/>
                    <a:pt x="433" y="13449"/>
                  </a:cubicBezTo>
                  <a:cubicBezTo>
                    <a:pt x="390" y="13393"/>
                    <a:pt x="339" y="13364"/>
                    <a:pt x="287" y="13364"/>
                  </a:cubicBezTo>
                  <a:cubicBezTo>
                    <a:pt x="174" y="13364"/>
                    <a:pt x="56" y="13497"/>
                    <a:pt x="0" y="13774"/>
                  </a:cubicBezTo>
                  <a:cubicBezTo>
                    <a:pt x="216" y="14377"/>
                    <a:pt x="433" y="15043"/>
                    <a:pt x="639" y="15709"/>
                  </a:cubicBezTo>
                  <a:cubicBezTo>
                    <a:pt x="1154" y="17302"/>
                    <a:pt x="1628" y="18914"/>
                    <a:pt x="2143" y="20508"/>
                  </a:cubicBezTo>
                  <a:cubicBezTo>
                    <a:pt x="2236" y="20830"/>
                    <a:pt x="2360" y="21092"/>
                    <a:pt x="2535" y="21334"/>
                  </a:cubicBezTo>
                  <a:cubicBezTo>
                    <a:pt x="2589" y="21504"/>
                    <a:pt x="2642" y="21600"/>
                    <a:pt x="2722" y="21600"/>
                  </a:cubicBezTo>
                  <a:cubicBezTo>
                    <a:pt x="2764" y="21600"/>
                    <a:pt x="2814" y="21573"/>
                    <a:pt x="2875" y="21517"/>
                  </a:cubicBezTo>
                  <a:cubicBezTo>
                    <a:pt x="2958" y="21334"/>
                    <a:pt x="3050" y="21092"/>
                    <a:pt x="3133" y="20830"/>
                  </a:cubicBezTo>
                  <a:cubicBezTo>
                    <a:pt x="3391" y="19923"/>
                    <a:pt x="3648" y="18995"/>
                    <a:pt x="3905" y="18149"/>
                  </a:cubicBezTo>
                  <a:cubicBezTo>
                    <a:pt x="4339" y="16636"/>
                    <a:pt x="4761" y="15124"/>
                    <a:pt x="5194" y="13693"/>
                  </a:cubicBezTo>
                  <a:cubicBezTo>
                    <a:pt x="5492" y="12765"/>
                    <a:pt x="5791" y="11756"/>
                    <a:pt x="6101" y="10849"/>
                  </a:cubicBezTo>
                  <a:cubicBezTo>
                    <a:pt x="6101" y="10749"/>
                    <a:pt x="6184" y="10668"/>
                    <a:pt x="6224" y="10506"/>
                  </a:cubicBezTo>
                  <a:cubicBezTo>
                    <a:pt x="6441" y="11011"/>
                    <a:pt x="6698" y="11515"/>
                    <a:pt x="6874" y="12018"/>
                  </a:cubicBezTo>
                  <a:cubicBezTo>
                    <a:pt x="7337" y="13187"/>
                    <a:pt x="7811" y="14377"/>
                    <a:pt x="8244" y="15546"/>
                  </a:cubicBezTo>
                  <a:cubicBezTo>
                    <a:pt x="8368" y="15790"/>
                    <a:pt x="8543" y="16052"/>
                    <a:pt x="8626" y="16133"/>
                  </a:cubicBezTo>
                  <a:cubicBezTo>
                    <a:pt x="8883" y="16133"/>
                    <a:pt x="8976" y="15790"/>
                    <a:pt x="9017" y="15546"/>
                  </a:cubicBezTo>
                  <a:cubicBezTo>
                    <a:pt x="9192" y="14883"/>
                    <a:pt x="9357" y="14115"/>
                    <a:pt x="9533" y="13370"/>
                  </a:cubicBezTo>
                  <a:cubicBezTo>
                    <a:pt x="9615" y="13027"/>
                    <a:pt x="9748" y="12603"/>
                    <a:pt x="9831" y="12180"/>
                  </a:cubicBezTo>
                  <a:cubicBezTo>
                    <a:pt x="10089" y="10849"/>
                    <a:pt x="10387" y="9499"/>
                    <a:pt x="10780" y="8228"/>
                  </a:cubicBezTo>
                  <a:cubicBezTo>
                    <a:pt x="10903" y="7724"/>
                    <a:pt x="11037" y="7321"/>
                    <a:pt x="11254" y="6896"/>
                  </a:cubicBezTo>
                  <a:cubicBezTo>
                    <a:pt x="11319" y="6674"/>
                    <a:pt x="11409" y="6568"/>
                    <a:pt x="11506" y="6568"/>
                  </a:cubicBezTo>
                  <a:cubicBezTo>
                    <a:pt x="11593" y="6568"/>
                    <a:pt x="11686" y="6653"/>
                    <a:pt x="11769" y="6815"/>
                  </a:cubicBezTo>
                  <a:cubicBezTo>
                    <a:pt x="11893" y="6977"/>
                    <a:pt x="12027" y="7140"/>
                    <a:pt x="12109" y="7402"/>
                  </a:cubicBezTo>
                  <a:cubicBezTo>
                    <a:pt x="12326" y="7905"/>
                    <a:pt x="12542" y="8328"/>
                    <a:pt x="12748" y="8833"/>
                  </a:cubicBezTo>
                  <a:cubicBezTo>
                    <a:pt x="13139" y="9840"/>
                    <a:pt x="13521" y="10849"/>
                    <a:pt x="13953" y="11756"/>
                  </a:cubicBezTo>
                  <a:cubicBezTo>
                    <a:pt x="14212" y="12442"/>
                    <a:pt x="14428" y="13187"/>
                    <a:pt x="14768" y="13693"/>
                  </a:cubicBezTo>
                  <a:cubicBezTo>
                    <a:pt x="14898" y="13840"/>
                    <a:pt x="15004" y="13926"/>
                    <a:pt x="15096" y="13926"/>
                  </a:cubicBezTo>
                  <a:cubicBezTo>
                    <a:pt x="15219" y="13926"/>
                    <a:pt x="15318" y="13782"/>
                    <a:pt x="15417" y="13449"/>
                  </a:cubicBezTo>
                  <a:cubicBezTo>
                    <a:pt x="15582" y="13027"/>
                    <a:pt x="15716" y="12524"/>
                    <a:pt x="15798" y="11937"/>
                  </a:cubicBezTo>
                  <a:cubicBezTo>
                    <a:pt x="16231" y="10002"/>
                    <a:pt x="16664" y="8065"/>
                    <a:pt x="17087" y="6131"/>
                  </a:cubicBezTo>
                  <a:cubicBezTo>
                    <a:pt x="17221" y="5627"/>
                    <a:pt x="17344" y="5122"/>
                    <a:pt x="17519" y="4537"/>
                  </a:cubicBezTo>
                  <a:cubicBezTo>
                    <a:pt x="17561" y="4699"/>
                    <a:pt x="17602" y="4799"/>
                    <a:pt x="17602" y="4880"/>
                  </a:cubicBezTo>
                  <a:cubicBezTo>
                    <a:pt x="17777" y="5465"/>
                    <a:pt x="17952" y="6050"/>
                    <a:pt x="18117" y="6634"/>
                  </a:cubicBezTo>
                  <a:cubicBezTo>
                    <a:pt x="18416" y="7824"/>
                    <a:pt x="18808" y="8912"/>
                    <a:pt x="19241" y="10002"/>
                  </a:cubicBezTo>
                  <a:cubicBezTo>
                    <a:pt x="19447" y="10345"/>
                    <a:pt x="19621" y="10749"/>
                    <a:pt x="19880" y="10930"/>
                  </a:cubicBezTo>
                  <a:cubicBezTo>
                    <a:pt x="20096" y="10849"/>
                    <a:pt x="20179" y="10587"/>
                    <a:pt x="20271" y="10244"/>
                  </a:cubicBezTo>
                  <a:cubicBezTo>
                    <a:pt x="20570" y="9074"/>
                    <a:pt x="20787" y="7905"/>
                    <a:pt x="20910" y="6634"/>
                  </a:cubicBezTo>
                  <a:cubicBezTo>
                    <a:pt x="21167" y="4962"/>
                    <a:pt x="21343" y="3287"/>
                    <a:pt x="21560" y="1594"/>
                  </a:cubicBezTo>
                  <a:cubicBezTo>
                    <a:pt x="21600" y="1169"/>
                    <a:pt x="21600" y="768"/>
                    <a:pt x="21600" y="343"/>
                  </a:cubicBezTo>
                  <a:cubicBezTo>
                    <a:pt x="21466" y="262"/>
                    <a:pt x="21384" y="81"/>
                    <a:pt x="2125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2736" name="Google Shape;1031;p7"/>
          <p:cNvSpPr/>
          <p:nvPr/>
        </p:nvSpPr>
        <p:spPr>
          <a:xfrm>
            <a:off x="4424521" y="4806872"/>
            <a:ext cx="1550051" cy="622447"/>
          </a:xfrm>
          <a:custGeom>
            <a:avLst/>
            <a:gdLst/>
            <a:ahLst/>
            <a:cxnLst>
              <a:cxn ang="0">
                <a:pos x="wd2" y="hd2"/>
              </a:cxn>
              <a:cxn ang="5400000">
                <a:pos x="wd2" y="hd2"/>
              </a:cxn>
              <a:cxn ang="10800000">
                <a:pos x="wd2" y="hd2"/>
              </a:cxn>
              <a:cxn ang="16200000">
                <a:pos x="wd2" y="hd2"/>
              </a:cxn>
            </a:cxnLst>
            <a:rect l="0" t="0" r="r" b="b"/>
            <a:pathLst>
              <a:path w="21421" h="21600" extrusionOk="0">
                <a:moveTo>
                  <a:pt x="5290" y="2999"/>
                </a:moveTo>
                <a:cubicBezTo>
                  <a:pt x="6100" y="2999"/>
                  <a:pt x="6775" y="3138"/>
                  <a:pt x="7451" y="3336"/>
                </a:cubicBezTo>
                <a:cubicBezTo>
                  <a:pt x="8474" y="3673"/>
                  <a:pt x="9474" y="4115"/>
                  <a:pt x="10478" y="4789"/>
                </a:cubicBezTo>
                <a:cubicBezTo>
                  <a:pt x="11385" y="5416"/>
                  <a:pt x="12311" y="5800"/>
                  <a:pt x="13255" y="5904"/>
                </a:cubicBezTo>
                <a:cubicBezTo>
                  <a:pt x="13699" y="5904"/>
                  <a:pt x="14144" y="5904"/>
                  <a:pt x="14588" y="5858"/>
                </a:cubicBezTo>
                <a:cubicBezTo>
                  <a:pt x="14829" y="5858"/>
                  <a:pt x="15068" y="5847"/>
                  <a:pt x="15307" y="5847"/>
                </a:cubicBezTo>
                <a:cubicBezTo>
                  <a:pt x="15617" y="5847"/>
                  <a:pt x="15928" y="5865"/>
                  <a:pt x="16245" y="5951"/>
                </a:cubicBezTo>
                <a:cubicBezTo>
                  <a:pt x="16920" y="6090"/>
                  <a:pt x="17573" y="6439"/>
                  <a:pt x="18212" y="7020"/>
                </a:cubicBezTo>
                <a:cubicBezTo>
                  <a:pt x="18522" y="7310"/>
                  <a:pt x="18809" y="7694"/>
                  <a:pt x="19077" y="8182"/>
                </a:cubicBezTo>
                <a:cubicBezTo>
                  <a:pt x="19656" y="9194"/>
                  <a:pt x="20044" y="10507"/>
                  <a:pt x="20216" y="12250"/>
                </a:cubicBezTo>
                <a:cubicBezTo>
                  <a:pt x="20331" y="13412"/>
                  <a:pt x="20294" y="14574"/>
                  <a:pt x="20026" y="15585"/>
                </a:cubicBezTo>
                <a:cubicBezTo>
                  <a:pt x="19887" y="16120"/>
                  <a:pt x="19716" y="16550"/>
                  <a:pt x="19503" y="16899"/>
                </a:cubicBezTo>
                <a:cubicBezTo>
                  <a:pt x="19253" y="17328"/>
                  <a:pt x="18985" y="17619"/>
                  <a:pt x="18693" y="17863"/>
                </a:cubicBezTo>
                <a:cubicBezTo>
                  <a:pt x="18173" y="18299"/>
                  <a:pt x="17642" y="18519"/>
                  <a:pt x="17102" y="18519"/>
                </a:cubicBezTo>
                <a:cubicBezTo>
                  <a:pt x="16921" y="18519"/>
                  <a:pt x="16738" y="18494"/>
                  <a:pt x="16555" y="18445"/>
                </a:cubicBezTo>
                <a:cubicBezTo>
                  <a:pt x="15435" y="18107"/>
                  <a:pt x="14356" y="17375"/>
                  <a:pt x="13292" y="16364"/>
                </a:cubicBezTo>
                <a:cubicBezTo>
                  <a:pt x="12773" y="15829"/>
                  <a:pt x="12232" y="15248"/>
                  <a:pt x="11714" y="14760"/>
                </a:cubicBezTo>
                <a:cubicBezTo>
                  <a:pt x="11404" y="14423"/>
                  <a:pt x="11075" y="14133"/>
                  <a:pt x="10769" y="13842"/>
                </a:cubicBezTo>
                <a:cubicBezTo>
                  <a:pt x="9997" y="13215"/>
                  <a:pt x="9224" y="12924"/>
                  <a:pt x="8432" y="12878"/>
                </a:cubicBezTo>
                <a:cubicBezTo>
                  <a:pt x="7932" y="12878"/>
                  <a:pt x="7451" y="12971"/>
                  <a:pt x="6951" y="13122"/>
                </a:cubicBezTo>
                <a:cubicBezTo>
                  <a:pt x="6507" y="13215"/>
                  <a:pt x="6044" y="13459"/>
                  <a:pt x="5600" y="13645"/>
                </a:cubicBezTo>
                <a:cubicBezTo>
                  <a:pt x="5331" y="13787"/>
                  <a:pt x="5067" y="13854"/>
                  <a:pt x="4805" y="13854"/>
                </a:cubicBezTo>
                <a:cubicBezTo>
                  <a:pt x="4424" y="13854"/>
                  <a:pt x="4048" y="13714"/>
                  <a:pt x="3670" y="13459"/>
                </a:cubicBezTo>
                <a:cubicBezTo>
                  <a:pt x="3364" y="13261"/>
                  <a:pt x="3054" y="12971"/>
                  <a:pt x="2763" y="12541"/>
                </a:cubicBezTo>
                <a:cubicBezTo>
                  <a:pt x="2554" y="12250"/>
                  <a:pt x="2342" y="11901"/>
                  <a:pt x="2129" y="11564"/>
                </a:cubicBezTo>
                <a:cubicBezTo>
                  <a:pt x="1860" y="11135"/>
                  <a:pt x="1647" y="10553"/>
                  <a:pt x="1453" y="9926"/>
                </a:cubicBezTo>
                <a:cubicBezTo>
                  <a:pt x="1319" y="9391"/>
                  <a:pt x="1203" y="8810"/>
                  <a:pt x="1166" y="8182"/>
                </a:cubicBezTo>
                <a:cubicBezTo>
                  <a:pt x="1124" y="7543"/>
                  <a:pt x="1166" y="6962"/>
                  <a:pt x="1300" y="6439"/>
                </a:cubicBezTo>
                <a:cubicBezTo>
                  <a:pt x="1435" y="5951"/>
                  <a:pt x="1606" y="5463"/>
                  <a:pt x="1800" y="5079"/>
                </a:cubicBezTo>
                <a:cubicBezTo>
                  <a:pt x="2147" y="4347"/>
                  <a:pt x="2554" y="3917"/>
                  <a:pt x="2994" y="3627"/>
                </a:cubicBezTo>
                <a:cubicBezTo>
                  <a:pt x="3457" y="3336"/>
                  <a:pt x="3943" y="3185"/>
                  <a:pt x="4424" y="3092"/>
                </a:cubicBezTo>
                <a:cubicBezTo>
                  <a:pt x="4753" y="3046"/>
                  <a:pt x="5077" y="2999"/>
                  <a:pt x="5290" y="2999"/>
                </a:cubicBezTo>
                <a:close/>
                <a:moveTo>
                  <a:pt x="5406" y="0"/>
                </a:moveTo>
                <a:cubicBezTo>
                  <a:pt x="4995" y="0"/>
                  <a:pt x="4585" y="44"/>
                  <a:pt x="4174" y="140"/>
                </a:cubicBezTo>
                <a:cubicBezTo>
                  <a:pt x="3711" y="280"/>
                  <a:pt x="3225" y="384"/>
                  <a:pt x="2763" y="721"/>
                </a:cubicBezTo>
                <a:cubicBezTo>
                  <a:pt x="1953" y="1256"/>
                  <a:pt x="1240" y="2220"/>
                  <a:pt x="643" y="3766"/>
                </a:cubicBezTo>
                <a:cubicBezTo>
                  <a:pt x="27" y="5463"/>
                  <a:pt x="-130" y="7403"/>
                  <a:pt x="101" y="9577"/>
                </a:cubicBezTo>
                <a:cubicBezTo>
                  <a:pt x="217" y="10553"/>
                  <a:pt x="393" y="11425"/>
                  <a:pt x="643" y="12146"/>
                </a:cubicBezTo>
                <a:cubicBezTo>
                  <a:pt x="1027" y="13261"/>
                  <a:pt x="1435" y="14330"/>
                  <a:pt x="1879" y="15248"/>
                </a:cubicBezTo>
                <a:cubicBezTo>
                  <a:pt x="1916" y="15295"/>
                  <a:pt x="1953" y="15341"/>
                  <a:pt x="1994" y="15446"/>
                </a:cubicBezTo>
                <a:cubicBezTo>
                  <a:pt x="2588" y="16508"/>
                  <a:pt x="3238" y="17121"/>
                  <a:pt x="3949" y="17121"/>
                </a:cubicBezTo>
                <a:cubicBezTo>
                  <a:pt x="4048" y="17121"/>
                  <a:pt x="4147" y="17109"/>
                  <a:pt x="4248" y="17084"/>
                </a:cubicBezTo>
                <a:cubicBezTo>
                  <a:pt x="4577" y="16991"/>
                  <a:pt x="4905" y="16899"/>
                  <a:pt x="5234" y="16747"/>
                </a:cubicBezTo>
                <a:cubicBezTo>
                  <a:pt x="5868" y="16457"/>
                  <a:pt x="6525" y="16120"/>
                  <a:pt x="7159" y="15922"/>
                </a:cubicBezTo>
                <a:cubicBezTo>
                  <a:pt x="7519" y="15789"/>
                  <a:pt x="7879" y="15715"/>
                  <a:pt x="8234" y="15715"/>
                </a:cubicBezTo>
                <a:cubicBezTo>
                  <a:pt x="8529" y="15715"/>
                  <a:pt x="8821" y="15765"/>
                  <a:pt x="9108" y="15876"/>
                </a:cubicBezTo>
                <a:cubicBezTo>
                  <a:pt x="9631" y="16073"/>
                  <a:pt x="10131" y="16410"/>
                  <a:pt x="10612" y="16899"/>
                </a:cubicBezTo>
                <a:cubicBezTo>
                  <a:pt x="11154" y="17421"/>
                  <a:pt x="11672" y="18002"/>
                  <a:pt x="12213" y="18584"/>
                </a:cubicBezTo>
                <a:cubicBezTo>
                  <a:pt x="13199" y="19653"/>
                  <a:pt x="14199" y="20525"/>
                  <a:pt x="15259" y="21060"/>
                </a:cubicBezTo>
                <a:cubicBezTo>
                  <a:pt x="15790" y="21368"/>
                  <a:pt x="16340" y="21600"/>
                  <a:pt x="16888" y="21600"/>
                </a:cubicBezTo>
                <a:cubicBezTo>
                  <a:pt x="16938" y="21600"/>
                  <a:pt x="16987" y="21598"/>
                  <a:pt x="17036" y="21594"/>
                </a:cubicBezTo>
                <a:cubicBezTo>
                  <a:pt x="17080" y="21597"/>
                  <a:pt x="17123" y="21598"/>
                  <a:pt x="17167" y="21598"/>
                </a:cubicBezTo>
                <a:cubicBezTo>
                  <a:pt x="17834" y="21598"/>
                  <a:pt x="18483" y="21268"/>
                  <a:pt x="19100" y="20723"/>
                </a:cubicBezTo>
                <a:cubicBezTo>
                  <a:pt x="19600" y="20235"/>
                  <a:pt x="20063" y="19653"/>
                  <a:pt x="20465" y="18735"/>
                </a:cubicBezTo>
                <a:cubicBezTo>
                  <a:pt x="21141" y="17189"/>
                  <a:pt x="21470" y="15295"/>
                  <a:pt x="21414" y="12971"/>
                </a:cubicBezTo>
                <a:cubicBezTo>
                  <a:pt x="21391" y="11960"/>
                  <a:pt x="21299" y="11030"/>
                  <a:pt x="21123" y="10112"/>
                </a:cubicBezTo>
                <a:cubicBezTo>
                  <a:pt x="20757" y="8077"/>
                  <a:pt x="20179" y="6532"/>
                  <a:pt x="19406" y="5416"/>
                </a:cubicBezTo>
                <a:cubicBezTo>
                  <a:pt x="18985" y="4789"/>
                  <a:pt x="18540" y="4347"/>
                  <a:pt x="18077" y="4010"/>
                </a:cubicBezTo>
                <a:cubicBezTo>
                  <a:pt x="17268" y="3429"/>
                  <a:pt x="16439" y="3138"/>
                  <a:pt x="15587" y="3092"/>
                </a:cubicBezTo>
                <a:cubicBezTo>
                  <a:pt x="15427" y="3076"/>
                  <a:pt x="15264" y="3071"/>
                  <a:pt x="15101" y="3071"/>
                </a:cubicBezTo>
                <a:cubicBezTo>
                  <a:pt x="14775" y="3071"/>
                  <a:pt x="14446" y="3092"/>
                  <a:pt x="14125" y="3092"/>
                </a:cubicBezTo>
                <a:cubicBezTo>
                  <a:pt x="14061" y="3094"/>
                  <a:pt x="13996" y="3096"/>
                  <a:pt x="13932" y="3096"/>
                </a:cubicBezTo>
                <a:cubicBezTo>
                  <a:pt x="12934" y="3096"/>
                  <a:pt x="11958" y="2757"/>
                  <a:pt x="11001" y="2081"/>
                </a:cubicBezTo>
                <a:cubicBezTo>
                  <a:pt x="9784" y="1209"/>
                  <a:pt x="8548" y="570"/>
                  <a:pt x="7298" y="280"/>
                </a:cubicBezTo>
                <a:cubicBezTo>
                  <a:pt x="6668" y="104"/>
                  <a:pt x="6037" y="0"/>
                  <a:pt x="5406" y="0"/>
                </a:cubicBezTo>
                <a:close/>
              </a:path>
            </a:pathLst>
          </a:custGeom>
          <a:solidFill>
            <a:srgbClr val="4780C5"/>
          </a:solidFill>
          <a:ln w="12700">
            <a:miter lim="400000"/>
          </a:ln>
        </p:spPr>
        <p:txBody>
          <a:bodyPr lIns="45719" rIns="45719" anchor="ctr"/>
          <a:lstStyle/>
          <a:p>
            <a:endParaRPr/>
          </a:p>
        </p:txBody>
      </p:sp>
      <p:sp>
        <p:nvSpPr>
          <p:cNvPr id="2737" name="Google Shape;1032;p7"/>
          <p:cNvSpPr/>
          <p:nvPr/>
        </p:nvSpPr>
        <p:spPr>
          <a:xfrm>
            <a:off x="8187502" y="4074505"/>
            <a:ext cx="1372886" cy="781096"/>
          </a:xfrm>
          <a:custGeom>
            <a:avLst/>
            <a:gdLst/>
            <a:ahLst/>
            <a:cxnLst>
              <a:cxn ang="0">
                <a:pos x="wd2" y="hd2"/>
              </a:cxn>
              <a:cxn ang="5400000">
                <a:pos x="wd2" y="hd2"/>
              </a:cxn>
              <a:cxn ang="10800000">
                <a:pos x="wd2" y="hd2"/>
              </a:cxn>
              <a:cxn ang="16200000">
                <a:pos x="wd2" y="hd2"/>
              </a:cxn>
            </a:cxnLst>
            <a:rect l="0" t="0" r="r" b="b"/>
            <a:pathLst>
              <a:path w="21426" h="21600" extrusionOk="0">
                <a:moveTo>
                  <a:pt x="12352" y="0"/>
                </a:moveTo>
                <a:cubicBezTo>
                  <a:pt x="12303" y="0"/>
                  <a:pt x="12254" y="1"/>
                  <a:pt x="12206" y="4"/>
                </a:cubicBezTo>
                <a:cubicBezTo>
                  <a:pt x="11561" y="53"/>
                  <a:pt x="10974" y="356"/>
                  <a:pt x="10418" y="916"/>
                </a:cubicBezTo>
                <a:cubicBezTo>
                  <a:pt x="9944" y="1396"/>
                  <a:pt x="9533" y="2029"/>
                  <a:pt x="9159" y="2764"/>
                </a:cubicBezTo>
                <a:cubicBezTo>
                  <a:pt x="8888" y="3299"/>
                  <a:pt x="8616" y="3853"/>
                  <a:pt x="8346" y="4411"/>
                </a:cubicBezTo>
                <a:cubicBezTo>
                  <a:pt x="8174" y="4765"/>
                  <a:pt x="7988" y="5123"/>
                  <a:pt x="7786" y="5451"/>
                </a:cubicBezTo>
                <a:cubicBezTo>
                  <a:pt x="7443" y="5956"/>
                  <a:pt x="7059" y="6339"/>
                  <a:pt x="6644" y="6668"/>
                </a:cubicBezTo>
                <a:cubicBezTo>
                  <a:pt x="6287" y="6947"/>
                  <a:pt x="5930" y="7196"/>
                  <a:pt x="5556" y="7427"/>
                </a:cubicBezTo>
                <a:cubicBezTo>
                  <a:pt x="4842" y="7883"/>
                  <a:pt x="4142" y="8339"/>
                  <a:pt x="3425" y="8795"/>
                </a:cubicBezTo>
                <a:cubicBezTo>
                  <a:pt x="2842" y="9203"/>
                  <a:pt x="2268" y="9683"/>
                  <a:pt x="1740" y="10291"/>
                </a:cubicBezTo>
                <a:cubicBezTo>
                  <a:pt x="1366" y="10747"/>
                  <a:pt x="1009" y="11227"/>
                  <a:pt x="697" y="11836"/>
                </a:cubicBezTo>
                <a:cubicBezTo>
                  <a:pt x="440" y="12364"/>
                  <a:pt x="223" y="12924"/>
                  <a:pt x="97" y="13611"/>
                </a:cubicBezTo>
                <a:cubicBezTo>
                  <a:pt x="-75" y="14571"/>
                  <a:pt x="-20" y="15483"/>
                  <a:pt x="282" y="16347"/>
                </a:cubicBezTo>
                <a:cubicBezTo>
                  <a:pt x="454" y="16827"/>
                  <a:pt x="666" y="17204"/>
                  <a:pt x="910" y="17587"/>
                </a:cubicBezTo>
                <a:cubicBezTo>
                  <a:pt x="1311" y="18219"/>
                  <a:pt x="1768" y="18700"/>
                  <a:pt x="2241" y="19131"/>
                </a:cubicBezTo>
                <a:cubicBezTo>
                  <a:pt x="3126" y="19891"/>
                  <a:pt x="4056" y="20420"/>
                  <a:pt x="5000" y="20828"/>
                </a:cubicBezTo>
                <a:cubicBezTo>
                  <a:pt x="5628" y="21059"/>
                  <a:pt x="6242" y="21235"/>
                  <a:pt x="6873" y="21363"/>
                </a:cubicBezTo>
                <a:cubicBezTo>
                  <a:pt x="7639" y="21508"/>
                  <a:pt x="8407" y="21600"/>
                  <a:pt x="9175" y="21600"/>
                </a:cubicBezTo>
                <a:cubicBezTo>
                  <a:pt x="9337" y="21600"/>
                  <a:pt x="9498" y="21596"/>
                  <a:pt x="9660" y="21587"/>
                </a:cubicBezTo>
                <a:cubicBezTo>
                  <a:pt x="9717" y="21587"/>
                  <a:pt x="9780" y="21598"/>
                  <a:pt x="9841" y="21598"/>
                </a:cubicBezTo>
                <a:cubicBezTo>
                  <a:pt x="9872" y="21598"/>
                  <a:pt x="9902" y="21596"/>
                  <a:pt x="9931" y="21587"/>
                </a:cubicBezTo>
                <a:cubicBezTo>
                  <a:pt x="10703" y="21539"/>
                  <a:pt x="11475" y="21436"/>
                  <a:pt x="12233" y="21308"/>
                </a:cubicBezTo>
                <a:cubicBezTo>
                  <a:pt x="13118" y="21156"/>
                  <a:pt x="13976" y="20955"/>
                  <a:pt x="14851" y="20627"/>
                </a:cubicBezTo>
                <a:cubicBezTo>
                  <a:pt x="15994" y="20219"/>
                  <a:pt x="17095" y="19612"/>
                  <a:pt x="18152" y="18724"/>
                </a:cubicBezTo>
                <a:cubicBezTo>
                  <a:pt x="18866" y="18140"/>
                  <a:pt x="19525" y="17411"/>
                  <a:pt x="20098" y="16444"/>
                </a:cubicBezTo>
                <a:cubicBezTo>
                  <a:pt x="20513" y="15739"/>
                  <a:pt x="20870" y="14924"/>
                  <a:pt x="21113" y="14012"/>
                </a:cubicBezTo>
                <a:cubicBezTo>
                  <a:pt x="21498" y="12595"/>
                  <a:pt x="21525" y="11179"/>
                  <a:pt x="21213" y="9707"/>
                </a:cubicBezTo>
                <a:cubicBezTo>
                  <a:pt x="21096" y="9124"/>
                  <a:pt x="20925" y="8595"/>
                  <a:pt x="20726" y="8084"/>
                </a:cubicBezTo>
                <a:cubicBezTo>
                  <a:pt x="20297" y="7020"/>
                  <a:pt x="19827" y="6011"/>
                  <a:pt x="19267" y="5123"/>
                </a:cubicBezTo>
                <a:cubicBezTo>
                  <a:pt x="18324" y="3627"/>
                  <a:pt x="17281" y="2436"/>
                  <a:pt x="16121" y="1548"/>
                </a:cubicBezTo>
                <a:cubicBezTo>
                  <a:pt x="15335" y="940"/>
                  <a:pt x="14522" y="539"/>
                  <a:pt x="13691" y="259"/>
                </a:cubicBezTo>
                <a:cubicBezTo>
                  <a:pt x="13252" y="100"/>
                  <a:pt x="12803" y="0"/>
                  <a:pt x="12352" y="0"/>
                </a:cubicBezTo>
                <a:close/>
              </a:path>
            </a:pathLst>
          </a:custGeom>
          <a:solidFill>
            <a:srgbClr val="D89030"/>
          </a:solidFill>
          <a:ln w="12700">
            <a:miter lim="400000"/>
          </a:ln>
        </p:spPr>
        <p:txBody>
          <a:bodyPr lIns="45719" rIns="45719" anchor="ctr"/>
          <a:lstStyle/>
          <a:p>
            <a:endParaRPr/>
          </a:p>
        </p:txBody>
      </p:sp>
      <p:grpSp>
        <p:nvGrpSpPr>
          <p:cNvPr id="2753" name="Google Shape;1033;p7"/>
          <p:cNvGrpSpPr/>
          <p:nvPr/>
        </p:nvGrpSpPr>
        <p:grpSpPr>
          <a:xfrm>
            <a:off x="8383195" y="3283944"/>
            <a:ext cx="539306" cy="1322615"/>
            <a:chOff x="0" y="0"/>
            <a:chExt cx="539305" cy="1322614"/>
          </a:xfrm>
        </p:grpSpPr>
        <p:sp>
          <p:nvSpPr>
            <p:cNvPr id="2738" name="Google Shape;1034;p7"/>
            <p:cNvSpPr/>
            <p:nvPr/>
          </p:nvSpPr>
          <p:spPr>
            <a:xfrm rot="14210102">
              <a:off x="407633" y="443658"/>
              <a:ext cx="141794" cy="52541"/>
            </a:xfrm>
            <a:custGeom>
              <a:avLst/>
              <a:gdLst/>
              <a:ahLst/>
              <a:cxnLst>
                <a:cxn ang="0">
                  <a:pos x="wd2" y="hd2"/>
                </a:cxn>
                <a:cxn ang="5400000">
                  <a:pos x="wd2" y="hd2"/>
                </a:cxn>
                <a:cxn ang="10800000">
                  <a:pos x="wd2" y="hd2"/>
                </a:cxn>
                <a:cxn ang="16200000">
                  <a:pos x="wd2" y="hd2"/>
                </a:cxn>
              </a:cxnLst>
              <a:rect l="0" t="0" r="r" b="b"/>
              <a:pathLst>
                <a:path w="21214" h="21600" extrusionOk="0">
                  <a:moveTo>
                    <a:pt x="2441" y="0"/>
                  </a:moveTo>
                  <a:cubicBezTo>
                    <a:pt x="1276" y="0"/>
                    <a:pt x="925" y="1656"/>
                    <a:pt x="356" y="5550"/>
                  </a:cubicBezTo>
                  <a:cubicBezTo>
                    <a:pt x="-386" y="9881"/>
                    <a:pt x="-15" y="11919"/>
                    <a:pt x="1932" y="14212"/>
                  </a:cubicBezTo>
                  <a:cubicBezTo>
                    <a:pt x="4991" y="18288"/>
                    <a:pt x="8421" y="19562"/>
                    <a:pt x="11944" y="20581"/>
                  </a:cubicBezTo>
                  <a:cubicBezTo>
                    <a:pt x="13520" y="20581"/>
                    <a:pt x="15003" y="21600"/>
                    <a:pt x="16208" y="21600"/>
                  </a:cubicBezTo>
                  <a:cubicBezTo>
                    <a:pt x="18155" y="21600"/>
                    <a:pt x="20472" y="20581"/>
                    <a:pt x="21214" y="15231"/>
                  </a:cubicBezTo>
                  <a:lnTo>
                    <a:pt x="21214" y="14212"/>
                  </a:lnTo>
                  <a:cubicBezTo>
                    <a:pt x="19638" y="6824"/>
                    <a:pt x="17320" y="1474"/>
                    <a:pt x="13890" y="1474"/>
                  </a:cubicBezTo>
                  <a:cubicBezTo>
                    <a:pt x="12434" y="1893"/>
                    <a:pt x="10990" y="2147"/>
                    <a:pt x="9573" y="2147"/>
                  </a:cubicBezTo>
                  <a:cubicBezTo>
                    <a:pt x="7573" y="2147"/>
                    <a:pt x="5633" y="1638"/>
                    <a:pt x="3786" y="455"/>
                  </a:cubicBezTo>
                  <a:cubicBezTo>
                    <a:pt x="3243" y="146"/>
                    <a:pt x="2799" y="0"/>
                    <a:pt x="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39" name="Google Shape;1035;p7"/>
            <p:cNvSpPr/>
            <p:nvPr/>
          </p:nvSpPr>
          <p:spPr>
            <a:xfrm rot="14210102">
              <a:off x="41438" y="486421"/>
              <a:ext cx="114634" cy="57765"/>
            </a:xfrm>
            <a:custGeom>
              <a:avLst/>
              <a:gdLst/>
              <a:ahLst/>
              <a:cxnLst>
                <a:cxn ang="0">
                  <a:pos x="wd2" y="hd2"/>
                </a:cxn>
                <a:cxn ang="5400000">
                  <a:pos x="wd2" y="hd2"/>
                </a:cxn>
                <a:cxn ang="10800000">
                  <a:pos x="wd2" y="hd2"/>
                </a:cxn>
                <a:cxn ang="16200000">
                  <a:pos x="wd2" y="hd2"/>
                </a:cxn>
              </a:cxnLst>
              <a:rect l="0" t="0" r="r" b="b"/>
              <a:pathLst>
                <a:path w="21369" h="21600" extrusionOk="0">
                  <a:moveTo>
                    <a:pt x="4274" y="0"/>
                  </a:moveTo>
                  <a:cubicBezTo>
                    <a:pt x="2310" y="927"/>
                    <a:pt x="462" y="3012"/>
                    <a:pt x="0" y="7879"/>
                  </a:cubicBezTo>
                  <a:cubicBezTo>
                    <a:pt x="0" y="10659"/>
                    <a:pt x="462" y="12513"/>
                    <a:pt x="2888" y="14599"/>
                  </a:cubicBezTo>
                  <a:cubicBezTo>
                    <a:pt x="5775" y="17379"/>
                    <a:pt x="8663" y="18306"/>
                    <a:pt x="12013" y="20392"/>
                  </a:cubicBezTo>
                  <a:cubicBezTo>
                    <a:pt x="13184" y="21153"/>
                    <a:pt x="14364" y="21600"/>
                    <a:pt x="15536" y="21600"/>
                  </a:cubicBezTo>
                  <a:cubicBezTo>
                    <a:pt x="17252" y="21600"/>
                    <a:pt x="18960" y="20640"/>
                    <a:pt x="20676" y="18306"/>
                  </a:cubicBezTo>
                  <a:cubicBezTo>
                    <a:pt x="21600" y="15526"/>
                    <a:pt x="21600" y="15526"/>
                    <a:pt x="20676" y="12513"/>
                  </a:cubicBezTo>
                  <a:cubicBezTo>
                    <a:pt x="20214" y="11586"/>
                    <a:pt x="19636" y="9732"/>
                    <a:pt x="19174" y="7879"/>
                  </a:cubicBezTo>
                  <a:cubicBezTo>
                    <a:pt x="17788" y="4866"/>
                    <a:pt x="16287" y="927"/>
                    <a:pt x="13399" y="927"/>
                  </a:cubicBezTo>
                  <a:cubicBezTo>
                    <a:pt x="10973" y="927"/>
                    <a:pt x="8663" y="0"/>
                    <a:pt x="57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0" name="Google Shape;1036;p7"/>
            <p:cNvSpPr/>
            <p:nvPr/>
          </p:nvSpPr>
          <p:spPr>
            <a:xfrm rot="14210102">
              <a:off x="302021" y="378403"/>
              <a:ext cx="141942" cy="44220"/>
            </a:xfrm>
            <a:custGeom>
              <a:avLst/>
              <a:gdLst/>
              <a:ahLst/>
              <a:cxnLst>
                <a:cxn ang="0">
                  <a:pos x="wd2" y="hd2"/>
                </a:cxn>
                <a:cxn ang="5400000">
                  <a:pos x="wd2" y="hd2"/>
                </a:cxn>
                <a:cxn ang="10800000">
                  <a:pos x="wd2" y="hd2"/>
                </a:cxn>
                <a:cxn ang="16200000">
                  <a:pos x="wd2" y="hd2"/>
                </a:cxn>
              </a:cxnLst>
              <a:rect l="0" t="0" r="r" b="b"/>
              <a:pathLst>
                <a:path w="21600" h="21600" extrusionOk="0">
                  <a:moveTo>
                    <a:pt x="16097" y="0"/>
                  </a:moveTo>
                  <a:cubicBezTo>
                    <a:pt x="15713" y="0"/>
                    <a:pt x="15336" y="130"/>
                    <a:pt x="14999" y="411"/>
                  </a:cubicBezTo>
                  <a:cubicBezTo>
                    <a:pt x="12642" y="1622"/>
                    <a:pt x="10285" y="2832"/>
                    <a:pt x="7927" y="4043"/>
                  </a:cubicBezTo>
                  <a:cubicBezTo>
                    <a:pt x="5947" y="5254"/>
                    <a:pt x="3583" y="5254"/>
                    <a:pt x="1226" y="5254"/>
                  </a:cubicBezTo>
                  <a:cubicBezTo>
                    <a:pt x="849" y="7978"/>
                    <a:pt x="377" y="10400"/>
                    <a:pt x="0" y="14032"/>
                  </a:cubicBezTo>
                  <a:cubicBezTo>
                    <a:pt x="849" y="15546"/>
                    <a:pt x="1226" y="15546"/>
                    <a:pt x="1603" y="16757"/>
                  </a:cubicBezTo>
                  <a:cubicBezTo>
                    <a:pt x="4338" y="17968"/>
                    <a:pt x="7079" y="19178"/>
                    <a:pt x="10285" y="20389"/>
                  </a:cubicBezTo>
                  <a:cubicBezTo>
                    <a:pt x="11793" y="20389"/>
                    <a:pt x="13396" y="20389"/>
                    <a:pt x="14528" y="21600"/>
                  </a:cubicBezTo>
                  <a:cubicBezTo>
                    <a:pt x="16508" y="21600"/>
                    <a:pt x="18488" y="20389"/>
                    <a:pt x="20091" y="19178"/>
                  </a:cubicBezTo>
                  <a:cubicBezTo>
                    <a:pt x="21223" y="17968"/>
                    <a:pt x="21600" y="15546"/>
                    <a:pt x="21600" y="11611"/>
                  </a:cubicBezTo>
                  <a:cubicBezTo>
                    <a:pt x="21223" y="10400"/>
                    <a:pt x="21223" y="9189"/>
                    <a:pt x="20846" y="7978"/>
                  </a:cubicBezTo>
                  <a:cubicBezTo>
                    <a:pt x="19916" y="2768"/>
                    <a:pt x="17848" y="0"/>
                    <a:pt x="1609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1" name="Google Shape;1037;p7"/>
            <p:cNvSpPr/>
            <p:nvPr/>
          </p:nvSpPr>
          <p:spPr>
            <a:xfrm rot="14210102">
              <a:off x="-2849" y="252091"/>
              <a:ext cx="154911" cy="42051"/>
            </a:xfrm>
            <a:custGeom>
              <a:avLst/>
              <a:gdLst/>
              <a:ahLst/>
              <a:cxnLst>
                <a:cxn ang="0">
                  <a:pos x="wd2" y="hd2"/>
                </a:cxn>
                <a:cxn ang="5400000">
                  <a:pos x="wd2" y="hd2"/>
                </a:cxn>
                <a:cxn ang="10800000">
                  <a:pos x="wd2" y="hd2"/>
                </a:cxn>
                <a:cxn ang="16200000">
                  <a:pos x="wd2" y="hd2"/>
                </a:cxn>
              </a:cxnLst>
              <a:rect l="0" t="0" r="r" b="b"/>
              <a:pathLst>
                <a:path w="21600" h="21600" extrusionOk="0">
                  <a:moveTo>
                    <a:pt x="15885" y="0"/>
                  </a:moveTo>
                  <a:cubicBezTo>
                    <a:pt x="15546" y="0"/>
                    <a:pt x="15176" y="205"/>
                    <a:pt x="14774" y="682"/>
                  </a:cubicBezTo>
                  <a:cubicBezTo>
                    <a:pt x="13738" y="682"/>
                    <a:pt x="12269" y="1955"/>
                    <a:pt x="11146" y="1955"/>
                  </a:cubicBezTo>
                  <a:cubicBezTo>
                    <a:pt x="8640" y="1955"/>
                    <a:pt x="6134" y="1955"/>
                    <a:pt x="3629" y="3229"/>
                  </a:cubicBezTo>
                  <a:cubicBezTo>
                    <a:pt x="2506" y="3229"/>
                    <a:pt x="1814" y="4820"/>
                    <a:pt x="778" y="4820"/>
                  </a:cubicBezTo>
                  <a:cubicBezTo>
                    <a:pt x="778" y="7367"/>
                    <a:pt x="346" y="8640"/>
                    <a:pt x="0" y="9913"/>
                  </a:cubicBezTo>
                  <a:cubicBezTo>
                    <a:pt x="1123" y="14051"/>
                    <a:pt x="1469" y="15325"/>
                    <a:pt x="3283" y="15325"/>
                  </a:cubicBezTo>
                  <a:cubicBezTo>
                    <a:pt x="7042" y="17848"/>
                    <a:pt x="10979" y="21600"/>
                    <a:pt x="15089" y="21600"/>
                  </a:cubicBezTo>
                  <a:cubicBezTo>
                    <a:pt x="17218" y="21600"/>
                    <a:pt x="19391" y="20600"/>
                    <a:pt x="21600" y="17871"/>
                  </a:cubicBezTo>
                  <a:cubicBezTo>
                    <a:pt x="20909" y="14051"/>
                    <a:pt x="20218" y="9913"/>
                    <a:pt x="19440" y="7367"/>
                  </a:cubicBezTo>
                  <a:cubicBezTo>
                    <a:pt x="18317" y="4002"/>
                    <a:pt x="17360" y="0"/>
                    <a:pt x="158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2" name="Google Shape;1038;p7"/>
            <p:cNvSpPr/>
            <p:nvPr/>
          </p:nvSpPr>
          <p:spPr>
            <a:xfrm rot="14210102">
              <a:off x="-3120" y="35258"/>
              <a:ext cx="113413" cy="53914"/>
            </a:xfrm>
            <a:custGeom>
              <a:avLst/>
              <a:gdLst/>
              <a:ahLst/>
              <a:cxnLst>
                <a:cxn ang="0">
                  <a:pos x="wd2" y="hd2"/>
                </a:cxn>
                <a:cxn ang="5400000">
                  <a:pos x="wd2" y="hd2"/>
                </a:cxn>
                <a:cxn ang="10800000">
                  <a:pos x="wd2" y="hd2"/>
                </a:cxn>
                <a:cxn ang="16200000">
                  <a:pos x="wd2" y="hd2"/>
                </a:cxn>
              </a:cxnLst>
              <a:rect l="0" t="0" r="r" b="b"/>
              <a:pathLst>
                <a:path w="20691" h="21600" extrusionOk="0">
                  <a:moveTo>
                    <a:pt x="15152" y="0"/>
                  </a:moveTo>
                  <a:cubicBezTo>
                    <a:pt x="14700" y="0"/>
                    <a:pt x="14248" y="0"/>
                    <a:pt x="13796" y="993"/>
                  </a:cubicBezTo>
                  <a:cubicBezTo>
                    <a:pt x="9952" y="5214"/>
                    <a:pt x="5770" y="8193"/>
                    <a:pt x="1926" y="12414"/>
                  </a:cubicBezTo>
                  <a:cubicBezTo>
                    <a:pt x="569" y="13407"/>
                    <a:pt x="-335" y="16634"/>
                    <a:pt x="117" y="20607"/>
                  </a:cubicBezTo>
                  <a:cubicBezTo>
                    <a:pt x="1022" y="20607"/>
                    <a:pt x="1926" y="21600"/>
                    <a:pt x="2943" y="21600"/>
                  </a:cubicBezTo>
                  <a:cubicBezTo>
                    <a:pt x="6222" y="21600"/>
                    <a:pt x="9952" y="21600"/>
                    <a:pt x="13231" y="20607"/>
                  </a:cubicBezTo>
                  <a:cubicBezTo>
                    <a:pt x="15152" y="20607"/>
                    <a:pt x="17082" y="18621"/>
                    <a:pt x="18891" y="17628"/>
                  </a:cubicBezTo>
                  <a:cubicBezTo>
                    <a:pt x="20813" y="15393"/>
                    <a:pt x="21265" y="10428"/>
                    <a:pt x="19908" y="6207"/>
                  </a:cubicBezTo>
                  <a:cubicBezTo>
                    <a:pt x="18439" y="2979"/>
                    <a:pt x="16630" y="1986"/>
                    <a:pt x="1515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3" name="Google Shape;1039;p7"/>
            <p:cNvSpPr/>
            <p:nvPr/>
          </p:nvSpPr>
          <p:spPr>
            <a:xfrm rot="14210102">
              <a:off x="263215" y="695757"/>
              <a:ext cx="113395" cy="48912"/>
            </a:xfrm>
            <a:custGeom>
              <a:avLst/>
              <a:gdLst/>
              <a:ahLst/>
              <a:cxnLst>
                <a:cxn ang="0">
                  <a:pos x="wd2" y="hd2"/>
                </a:cxn>
                <a:cxn ang="5400000">
                  <a:pos x="wd2" y="hd2"/>
                </a:cxn>
                <a:cxn ang="10800000">
                  <a:pos x="wd2" y="hd2"/>
                </a:cxn>
                <a:cxn ang="16200000">
                  <a:pos x="wd2" y="hd2"/>
                </a:cxn>
              </a:cxnLst>
              <a:rect l="0" t="0" r="r" b="b"/>
              <a:pathLst>
                <a:path w="21600" h="21600" extrusionOk="0">
                  <a:moveTo>
                    <a:pt x="2951" y="0"/>
                  </a:moveTo>
                  <a:cubicBezTo>
                    <a:pt x="2479" y="0"/>
                    <a:pt x="1416" y="1095"/>
                    <a:pt x="944" y="2463"/>
                  </a:cubicBezTo>
                  <a:cubicBezTo>
                    <a:pt x="472" y="3558"/>
                    <a:pt x="472" y="5747"/>
                    <a:pt x="0" y="7936"/>
                  </a:cubicBezTo>
                  <a:cubicBezTo>
                    <a:pt x="944" y="9305"/>
                    <a:pt x="1889" y="11494"/>
                    <a:pt x="2951" y="12589"/>
                  </a:cubicBezTo>
                  <a:cubicBezTo>
                    <a:pt x="5902" y="14778"/>
                    <a:pt x="9325" y="18336"/>
                    <a:pt x="12748" y="20525"/>
                  </a:cubicBezTo>
                  <a:cubicBezTo>
                    <a:pt x="14113" y="21033"/>
                    <a:pt x="15479" y="21600"/>
                    <a:pt x="16845" y="21600"/>
                  </a:cubicBezTo>
                  <a:cubicBezTo>
                    <a:pt x="18430" y="21600"/>
                    <a:pt x="20015" y="20838"/>
                    <a:pt x="21600" y="18336"/>
                  </a:cubicBezTo>
                  <a:cubicBezTo>
                    <a:pt x="21600" y="16146"/>
                    <a:pt x="21600" y="14778"/>
                    <a:pt x="21128" y="13683"/>
                  </a:cubicBezTo>
                  <a:cubicBezTo>
                    <a:pt x="19593" y="7936"/>
                    <a:pt x="17233" y="3558"/>
                    <a:pt x="14754" y="2463"/>
                  </a:cubicBezTo>
                  <a:cubicBezTo>
                    <a:pt x="10741" y="0"/>
                    <a:pt x="6846" y="0"/>
                    <a:pt x="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4" name="Google Shape;1040;p7"/>
            <p:cNvSpPr/>
            <p:nvPr/>
          </p:nvSpPr>
          <p:spPr>
            <a:xfrm rot="14210102">
              <a:off x="321563" y="529096"/>
              <a:ext cx="103481" cy="47451"/>
            </a:xfrm>
            <a:custGeom>
              <a:avLst/>
              <a:gdLst/>
              <a:ahLst/>
              <a:cxnLst>
                <a:cxn ang="0">
                  <a:pos x="wd2" y="hd2"/>
                </a:cxn>
                <a:cxn ang="5400000">
                  <a:pos x="wd2" y="hd2"/>
                </a:cxn>
                <a:cxn ang="10800000">
                  <a:pos x="wd2" y="hd2"/>
                </a:cxn>
                <a:cxn ang="16200000">
                  <a:pos x="wd2" y="hd2"/>
                </a:cxn>
              </a:cxnLst>
              <a:rect l="0" t="0" r="r" b="b"/>
              <a:pathLst>
                <a:path w="21600" h="21600" extrusionOk="0">
                  <a:moveTo>
                    <a:pt x="14098" y="0"/>
                  </a:moveTo>
                  <a:cubicBezTo>
                    <a:pt x="12417" y="0"/>
                    <a:pt x="10865" y="1128"/>
                    <a:pt x="9701" y="1128"/>
                  </a:cubicBezTo>
                  <a:cubicBezTo>
                    <a:pt x="9183" y="1491"/>
                    <a:pt x="8657" y="1612"/>
                    <a:pt x="8139" y="1612"/>
                  </a:cubicBezTo>
                  <a:cubicBezTo>
                    <a:pt x="7105" y="1612"/>
                    <a:pt x="6125" y="1128"/>
                    <a:pt x="5432" y="1128"/>
                  </a:cubicBezTo>
                  <a:cubicBezTo>
                    <a:pt x="1681" y="1128"/>
                    <a:pt x="1164" y="3667"/>
                    <a:pt x="0" y="11848"/>
                  </a:cubicBezTo>
                  <a:cubicBezTo>
                    <a:pt x="517" y="11848"/>
                    <a:pt x="1164" y="12976"/>
                    <a:pt x="1681" y="14104"/>
                  </a:cubicBezTo>
                  <a:cubicBezTo>
                    <a:pt x="3751" y="15233"/>
                    <a:pt x="5432" y="17772"/>
                    <a:pt x="6984" y="18900"/>
                  </a:cubicBezTo>
                  <a:cubicBezTo>
                    <a:pt x="9359" y="20552"/>
                    <a:pt x="11724" y="21600"/>
                    <a:pt x="14089" y="21600"/>
                  </a:cubicBezTo>
                  <a:cubicBezTo>
                    <a:pt x="14957" y="21600"/>
                    <a:pt x="15826" y="21459"/>
                    <a:pt x="16685" y="21157"/>
                  </a:cubicBezTo>
                  <a:cubicBezTo>
                    <a:pt x="18366" y="21157"/>
                    <a:pt x="19919" y="21157"/>
                    <a:pt x="21600" y="16361"/>
                  </a:cubicBezTo>
                  <a:cubicBezTo>
                    <a:pt x="20565" y="8181"/>
                    <a:pt x="17849" y="2257"/>
                    <a:pt x="140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5" name="Google Shape;1041;p7"/>
            <p:cNvSpPr/>
            <p:nvPr/>
          </p:nvSpPr>
          <p:spPr>
            <a:xfrm rot="14210102">
              <a:off x="53117" y="1035327"/>
              <a:ext cx="91429" cy="76621"/>
            </a:xfrm>
            <a:custGeom>
              <a:avLst/>
              <a:gdLst/>
              <a:ahLst/>
              <a:cxnLst>
                <a:cxn ang="0">
                  <a:pos x="wd2" y="hd2"/>
                </a:cxn>
                <a:cxn ang="5400000">
                  <a:pos x="wd2" y="hd2"/>
                </a:cxn>
                <a:cxn ang="10800000">
                  <a:pos x="wd2" y="hd2"/>
                </a:cxn>
                <a:cxn ang="16200000">
                  <a:pos x="wd2" y="hd2"/>
                </a:cxn>
              </a:cxnLst>
              <a:rect l="0" t="0" r="r" b="b"/>
              <a:pathLst>
                <a:path w="21247" h="21600" extrusionOk="0">
                  <a:moveTo>
                    <a:pt x="2095" y="0"/>
                  </a:moveTo>
                  <a:cubicBezTo>
                    <a:pt x="799" y="699"/>
                    <a:pt x="223" y="1398"/>
                    <a:pt x="223" y="1398"/>
                  </a:cubicBezTo>
                  <a:cubicBezTo>
                    <a:pt x="-353" y="4367"/>
                    <a:pt x="223" y="6464"/>
                    <a:pt x="1519" y="8036"/>
                  </a:cubicBezTo>
                  <a:cubicBezTo>
                    <a:pt x="3823" y="11705"/>
                    <a:pt x="6271" y="15199"/>
                    <a:pt x="8719" y="18168"/>
                  </a:cubicBezTo>
                  <a:cubicBezTo>
                    <a:pt x="10529" y="20477"/>
                    <a:pt x="13594" y="21600"/>
                    <a:pt x="16516" y="21600"/>
                  </a:cubicBezTo>
                  <a:cubicBezTo>
                    <a:pt x="18244" y="21600"/>
                    <a:pt x="19910" y="21213"/>
                    <a:pt x="21247" y="20440"/>
                  </a:cubicBezTo>
                  <a:cubicBezTo>
                    <a:pt x="20671" y="19566"/>
                    <a:pt x="20671" y="18168"/>
                    <a:pt x="20095" y="17470"/>
                  </a:cubicBezTo>
                  <a:cubicBezTo>
                    <a:pt x="18223" y="13102"/>
                    <a:pt x="16495" y="9434"/>
                    <a:pt x="12319" y="7337"/>
                  </a:cubicBezTo>
                  <a:cubicBezTo>
                    <a:pt x="11599" y="7337"/>
                    <a:pt x="11023" y="6464"/>
                    <a:pt x="10447" y="5765"/>
                  </a:cubicBezTo>
                  <a:cubicBezTo>
                    <a:pt x="7423" y="3669"/>
                    <a:pt x="4399" y="2096"/>
                    <a:pt x="209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6" name="Google Shape;1042;p7"/>
            <p:cNvSpPr/>
            <p:nvPr/>
          </p:nvSpPr>
          <p:spPr>
            <a:xfrm rot="14210102">
              <a:off x="136810" y="710232"/>
              <a:ext cx="103481" cy="49531"/>
            </a:xfrm>
            <a:custGeom>
              <a:avLst/>
              <a:gdLst/>
              <a:ahLst/>
              <a:cxnLst>
                <a:cxn ang="0">
                  <a:pos x="wd2" y="hd2"/>
                </a:cxn>
                <a:cxn ang="5400000">
                  <a:pos x="wd2" y="hd2"/>
                </a:cxn>
                <a:cxn ang="10800000">
                  <a:pos x="wd2" y="hd2"/>
                </a:cxn>
                <a:cxn ang="16200000">
                  <a:pos x="wd2" y="hd2"/>
                </a:cxn>
              </a:cxnLst>
              <a:rect l="0" t="0" r="r" b="b"/>
              <a:pathLst>
                <a:path w="21600" h="21600" extrusionOk="0">
                  <a:moveTo>
                    <a:pt x="1035" y="0"/>
                  </a:moveTo>
                  <a:cubicBezTo>
                    <a:pt x="517" y="3243"/>
                    <a:pt x="517" y="5405"/>
                    <a:pt x="0" y="6756"/>
                  </a:cubicBezTo>
                  <a:cubicBezTo>
                    <a:pt x="2975" y="15539"/>
                    <a:pt x="10320" y="21600"/>
                    <a:pt x="16777" y="21600"/>
                  </a:cubicBezTo>
                  <a:cubicBezTo>
                    <a:pt x="18477" y="21600"/>
                    <a:pt x="20122" y="21175"/>
                    <a:pt x="21600" y="20268"/>
                  </a:cubicBezTo>
                  <a:lnTo>
                    <a:pt x="21600" y="15674"/>
                  </a:lnTo>
                  <a:cubicBezTo>
                    <a:pt x="20436" y="8918"/>
                    <a:pt x="16168" y="3243"/>
                    <a:pt x="12934" y="3243"/>
                  </a:cubicBezTo>
                  <a:cubicBezTo>
                    <a:pt x="10735" y="3243"/>
                    <a:pt x="8666" y="2162"/>
                    <a:pt x="6467" y="2162"/>
                  </a:cubicBezTo>
                  <a:cubicBezTo>
                    <a:pt x="4786" y="1081"/>
                    <a:pt x="3234" y="1081"/>
                    <a:pt x="103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7" name="Google Shape;1043;p7"/>
            <p:cNvSpPr/>
            <p:nvPr/>
          </p:nvSpPr>
          <p:spPr>
            <a:xfrm rot="14210102">
              <a:off x="133603" y="1143910"/>
              <a:ext cx="78985" cy="73788"/>
            </a:xfrm>
            <a:custGeom>
              <a:avLst/>
              <a:gdLst/>
              <a:ahLst/>
              <a:cxnLst>
                <a:cxn ang="0">
                  <a:pos x="wd2" y="hd2"/>
                </a:cxn>
                <a:cxn ang="5400000">
                  <a:pos x="wd2" y="hd2"/>
                </a:cxn>
                <a:cxn ang="10800000">
                  <a:pos x="wd2" y="hd2"/>
                </a:cxn>
                <a:cxn ang="16200000">
                  <a:pos x="wd2" y="hd2"/>
                </a:cxn>
              </a:cxnLst>
              <a:rect l="0" t="0" r="r" b="b"/>
              <a:pathLst>
                <a:path w="20690" h="21600" extrusionOk="0">
                  <a:moveTo>
                    <a:pt x="288" y="0"/>
                  </a:moveTo>
                  <a:cubicBezTo>
                    <a:pt x="288" y="2358"/>
                    <a:pt x="-361" y="4535"/>
                    <a:pt x="288" y="6168"/>
                  </a:cubicBezTo>
                  <a:cubicBezTo>
                    <a:pt x="2398" y="10703"/>
                    <a:pt x="5007" y="15238"/>
                    <a:pt x="7117" y="18866"/>
                  </a:cubicBezTo>
                  <a:cubicBezTo>
                    <a:pt x="7767" y="19773"/>
                    <a:pt x="7767" y="19773"/>
                    <a:pt x="8416" y="19773"/>
                  </a:cubicBezTo>
                  <a:cubicBezTo>
                    <a:pt x="10561" y="20693"/>
                    <a:pt x="12984" y="21600"/>
                    <a:pt x="15488" y="21600"/>
                  </a:cubicBezTo>
                  <a:cubicBezTo>
                    <a:pt x="16949" y="21600"/>
                    <a:pt x="18445" y="21289"/>
                    <a:pt x="19940" y="20499"/>
                  </a:cubicBezTo>
                  <a:cubicBezTo>
                    <a:pt x="21239" y="18140"/>
                    <a:pt x="20590" y="16689"/>
                    <a:pt x="19940" y="15238"/>
                  </a:cubicBezTo>
                  <a:cubicBezTo>
                    <a:pt x="18642" y="12880"/>
                    <a:pt x="16532" y="9796"/>
                    <a:pt x="14584" y="8345"/>
                  </a:cubicBezTo>
                  <a:cubicBezTo>
                    <a:pt x="11175" y="5261"/>
                    <a:pt x="7117" y="3084"/>
                    <a:pt x="3048" y="726"/>
                  </a:cubicBezTo>
                  <a:cubicBezTo>
                    <a:pt x="2398" y="0"/>
                    <a:pt x="1749" y="0"/>
                    <a:pt x="2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8" name="Google Shape;1044;p7"/>
            <p:cNvSpPr/>
            <p:nvPr/>
          </p:nvSpPr>
          <p:spPr>
            <a:xfrm rot="14210102">
              <a:off x="124950" y="910496"/>
              <a:ext cx="96578" cy="61970"/>
            </a:xfrm>
            <a:custGeom>
              <a:avLst/>
              <a:gdLst/>
              <a:ahLst/>
              <a:cxnLst>
                <a:cxn ang="0">
                  <a:pos x="wd2" y="hd2"/>
                </a:cxn>
                <a:cxn ang="5400000">
                  <a:pos x="wd2" y="hd2"/>
                </a:cxn>
                <a:cxn ang="10800000">
                  <a:pos x="wd2" y="hd2"/>
                </a:cxn>
                <a:cxn ang="16200000">
                  <a:pos x="wd2" y="hd2"/>
                </a:cxn>
              </a:cxnLst>
              <a:rect l="0" t="0" r="r" b="b"/>
              <a:pathLst>
                <a:path w="21173" h="21600" extrusionOk="0">
                  <a:moveTo>
                    <a:pt x="2426" y="0"/>
                  </a:moveTo>
                  <a:cubicBezTo>
                    <a:pt x="252" y="2808"/>
                    <a:pt x="-427" y="2808"/>
                    <a:pt x="252" y="8208"/>
                  </a:cubicBezTo>
                  <a:cubicBezTo>
                    <a:pt x="2426" y="10800"/>
                    <a:pt x="5279" y="13608"/>
                    <a:pt x="7588" y="17064"/>
                  </a:cubicBezTo>
                  <a:cubicBezTo>
                    <a:pt x="10441" y="20736"/>
                    <a:pt x="13837" y="21600"/>
                    <a:pt x="17777" y="21600"/>
                  </a:cubicBezTo>
                  <a:cubicBezTo>
                    <a:pt x="18864" y="21600"/>
                    <a:pt x="20630" y="20736"/>
                    <a:pt x="21173" y="17928"/>
                  </a:cubicBezTo>
                  <a:cubicBezTo>
                    <a:pt x="19407" y="12528"/>
                    <a:pt x="17233" y="9072"/>
                    <a:pt x="13837" y="7128"/>
                  </a:cubicBezTo>
                  <a:cubicBezTo>
                    <a:pt x="10441" y="4536"/>
                    <a:pt x="6365" y="2808"/>
                    <a:pt x="24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9" name="Google Shape;1045;p7"/>
            <p:cNvSpPr/>
            <p:nvPr/>
          </p:nvSpPr>
          <p:spPr>
            <a:xfrm rot="14210102">
              <a:off x="302262" y="909501"/>
              <a:ext cx="98524" cy="55330"/>
            </a:xfrm>
            <a:custGeom>
              <a:avLst/>
              <a:gdLst/>
              <a:ahLst/>
              <a:cxnLst>
                <a:cxn ang="0">
                  <a:pos x="wd2" y="hd2"/>
                </a:cxn>
                <a:cxn ang="5400000">
                  <a:pos x="wd2" y="hd2"/>
                </a:cxn>
                <a:cxn ang="10800000">
                  <a:pos x="wd2" y="hd2"/>
                </a:cxn>
                <a:cxn ang="16200000">
                  <a:pos x="wd2" y="hd2"/>
                </a:cxn>
              </a:cxnLst>
              <a:rect l="0" t="0" r="r" b="b"/>
              <a:pathLst>
                <a:path w="21600" h="21600" extrusionOk="0">
                  <a:moveTo>
                    <a:pt x="2309" y="0"/>
                  </a:moveTo>
                  <a:cubicBezTo>
                    <a:pt x="1223" y="1935"/>
                    <a:pt x="679" y="3145"/>
                    <a:pt x="0" y="5080"/>
                  </a:cubicBezTo>
                  <a:lnTo>
                    <a:pt x="5162" y="14031"/>
                  </a:lnTo>
                  <a:cubicBezTo>
                    <a:pt x="7870" y="19820"/>
                    <a:pt x="11256" y="21600"/>
                    <a:pt x="15137" y="21600"/>
                  </a:cubicBezTo>
                  <a:cubicBezTo>
                    <a:pt x="16127" y="21600"/>
                    <a:pt x="17156" y="21496"/>
                    <a:pt x="18204" y="21289"/>
                  </a:cubicBezTo>
                  <a:cubicBezTo>
                    <a:pt x="19291" y="20079"/>
                    <a:pt x="20377" y="19112"/>
                    <a:pt x="21600" y="18144"/>
                  </a:cubicBezTo>
                  <a:cubicBezTo>
                    <a:pt x="19834" y="14031"/>
                    <a:pt x="18747" y="10161"/>
                    <a:pt x="16981" y="7016"/>
                  </a:cubicBezTo>
                  <a:cubicBezTo>
                    <a:pt x="14808" y="5080"/>
                    <a:pt x="13042" y="3145"/>
                    <a:pt x="10189" y="3145"/>
                  </a:cubicBezTo>
                  <a:cubicBezTo>
                    <a:pt x="7472" y="1935"/>
                    <a:pt x="5162" y="968"/>
                    <a:pt x="230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50" name="Google Shape;1046;p7"/>
            <p:cNvSpPr/>
            <p:nvPr/>
          </p:nvSpPr>
          <p:spPr>
            <a:xfrm rot="14210102">
              <a:off x="402427" y="735661"/>
              <a:ext cx="81104" cy="46522"/>
            </a:xfrm>
            <a:custGeom>
              <a:avLst/>
              <a:gdLst/>
              <a:ahLst/>
              <a:cxnLst>
                <a:cxn ang="0">
                  <a:pos x="wd2" y="hd2"/>
                </a:cxn>
                <a:cxn ang="5400000">
                  <a:pos x="wd2" y="hd2"/>
                </a:cxn>
                <a:cxn ang="10800000">
                  <a:pos x="wd2" y="hd2"/>
                </a:cxn>
                <a:cxn ang="16200000">
                  <a:pos x="wd2" y="hd2"/>
                </a:cxn>
              </a:cxnLst>
              <a:rect l="0" t="0" r="r" b="b"/>
              <a:pathLst>
                <a:path w="21098" h="21600" extrusionOk="0">
                  <a:moveTo>
                    <a:pt x="6268" y="0"/>
                  </a:moveTo>
                  <a:cubicBezTo>
                    <a:pt x="949" y="0"/>
                    <a:pt x="-502" y="2302"/>
                    <a:pt x="143" y="11797"/>
                  </a:cubicBezTo>
                  <a:cubicBezTo>
                    <a:pt x="6268" y="19010"/>
                    <a:pt x="10298" y="21600"/>
                    <a:pt x="16262" y="21600"/>
                  </a:cubicBezTo>
                  <a:cubicBezTo>
                    <a:pt x="18358" y="21600"/>
                    <a:pt x="20292" y="21600"/>
                    <a:pt x="21098" y="16688"/>
                  </a:cubicBezTo>
                  <a:cubicBezTo>
                    <a:pt x="21098" y="15537"/>
                    <a:pt x="21098" y="14386"/>
                    <a:pt x="20292" y="12948"/>
                  </a:cubicBezTo>
                  <a:cubicBezTo>
                    <a:pt x="17068" y="3453"/>
                    <a:pt x="11588" y="0"/>
                    <a:pt x="62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51" name="Google Shape;1047;p7"/>
            <p:cNvSpPr/>
            <p:nvPr/>
          </p:nvSpPr>
          <p:spPr>
            <a:xfrm rot="14210102">
              <a:off x="190012" y="1235639"/>
              <a:ext cx="72824" cy="73036"/>
            </a:xfrm>
            <a:custGeom>
              <a:avLst/>
              <a:gdLst/>
              <a:ahLst/>
              <a:cxnLst>
                <a:cxn ang="0">
                  <a:pos x="wd2" y="hd2"/>
                </a:cxn>
                <a:cxn ang="5400000">
                  <a:pos x="wd2" y="hd2"/>
                </a:cxn>
                <a:cxn ang="10800000">
                  <a:pos x="wd2" y="hd2"/>
                </a:cxn>
                <a:cxn ang="16200000">
                  <a:pos x="wd2" y="hd2"/>
                </a:cxn>
              </a:cxnLst>
              <a:rect l="0" t="0" r="r" b="b"/>
              <a:pathLst>
                <a:path w="20308" h="21600" extrusionOk="0">
                  <a:moveTo>
                    <a:pt x="2299" y="0"/>
                  </a:moveTo>
                  <a:cubicBezTo>
                    <a:pt x="-639" y="3116"/>
                    <a:pt x="-639" y="4582"/>
                    <a:pt x="1607" y="7697"/>
                  </a:cubicBezTo>
                  <a:cubicBezTo>
                    <a:pt x="2299" y="9897"/>
                    <a:pt x="4545" y="12279"/>
                    <a:pt x="5927" y="14479"/>
                  </a:cubicBezTo>
                  <a:cubicBezTo>
                    <a:pt x="8445" y="19649"/>
                    <a:pt x="12469" y="21600"/>
                    <a:pt x="17579" y="21600"/>
                  </a:cubicBezTo>
                  <a:cubicBezTo>
                    <a:pt x="18455" y="21600"/>
                    <a:pt x="19344" y="21548"/>
                    <a:pt x="20270" y="21443"/>
                  </a:cubicBezTo>
                  <a:cubicBezTo>
                    <a:pt x="20961" y="15212"/>
                    <a:pt x="12321" y="4582"/>
                    <a:pt x="22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52" name="Google Shape;1048;p7"/>
            <p:cNvSpPr/>
            <p:nvPr/>
          </p:nvSpPr>
          <p:spPr>
            <a:xfrm rot="14210102">
              <a:off x="387486" y="898837"/>
              <a:ext cx="84892" cy="45239"/>
            </a:xfrm>
            <a:custGeom>
              <a:avLst/>
              <a:gdLst/>
              <a:ahLst/>
              <a:cxnLst>
                <a:cxn ang="0">
                  <a:pos x="wd2" y="hd2"/>
                </a:cxn>
                <a:cxn ang="5400000">
                  <a:pos x="wd2" y="hd2"/>
                </a:cxn>
                <a:cxn ang="10800000">
                  <a:pos x="wd2" y="hd2"/>
                </a:cxn>
                <a:cxn ang="16200000">
                  <a:pos x="wd2" y="hd2"/>
                </a:cxn>
              </a:cxnLst>
              <a:rect l="0" t="0" r="r" b="b"/>
              <a:pathLst>
                <a:path w="21600" h="21600" extrusionOk="0">
                  <a:moveTo>
                    <a:pt x="3536" y="0"/>
                  </a:moveTo>
                  <a:cubicBezTo>
                    <a:pt x="2759" y="0"/>
                    <a:pt x="1993" y="106"/>
                    <a:pt x="1261" y="317"/>
                  </a:cubicBezTo>
                  <a:cubicBezTo>
                    <a:pt x="631" y="2980"/>
                    <a:pt x="631" y="4164"/>
                    <a:pt x="0" y="6531"/>
                  </a:cubicBezTo>
                  <a:cubicBezTo>
                    <a:pt x="4156" y="16253"/>
                    <a:pt x="10744" y="21600"/>
                    <a:pt x="16048" y="21600"/>
                  </a:cubicBezTo>
                  <a:cubicBezTo>
                    <a:pt x="18188" y="21600"/>
                    <a:pt x="20113" y="20733"/>
                    <a:pt x="21600" y="18958"/>
                  </a:cubicBezTo>
                  <a:cubicBezTo>
                    <a:pt x="19877" y="9849"/>
                    <a:pt x="11036" y="0"/>
                    <a:pt x="35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2754" name="Google Shape;1049;p7"/>
          <p:cNvSpPr/>
          <p:nvPr/>
        </p:nvSpPr>
        <p:spPr>
          <a:xfrm rot="2436658">
            <a:off x="3500432" y="4450407"/>
            <a:ext cx="242166" cy="311785"/>
          </a:xfrm>
          <a:custGeom>
            <a:avLst/>
            <a:gdLst/>
            <a:ahLst/>
            <a:cxnLst>
              <a:cxn ang="0">
                <a:pos x="wd2" y="hd2"/>
              </a:cxn>
              <a:cxn ang="5400000">
                <a:pos x="wd2" y="hd2"/>
              </a:cxn>
              <a:cxn ang="10800000">
                <a:pos x="wd2" y="hd2"/>
              </a:cxn>
              <a:cxn ang="16200000">
                <a:pos x="wd2" y="hd2"/>
              </a:cxn>
            </a:cxnLst>
            <a:rect l="0" t="0" r="r" b="b"/>
            <a:pathLst>
              <a:path w="20478" h="21600" extrusionOk="0">
                <a:moveTo>
                  <a:pt x="4353" y="0"/>
                </a:moveTo>
                <a:cubicBezTo>
                  <a:pt x="3425" y="0"/>
                  <a:pt x="2802" y="466"/>
                  <a:pt x="2843" y="1253"/>
                </a:cubicBezTo>
                <a:cubicBezTo>
                  <a:pt x="2999" y="4202"/>
                  <a:pt x="2515" y="6979"/>
                  <a:pt x="275" y="9436"/>
                </a:cubicBezTo>
                <a:cubicBezTo>
                  <a:pt x="-275" y="10099"/>
                  <a:pt x="0" y="10863"/>
                  <a:pt x="1101" y="10863"/>
                </a:cubicBezTo>
                <a:cubicBezTo>
                  <a:pt x="3324" y="10863"/>
                  <a:pt x="4754" y="12072"/>
                  <a:pt x="6492" y="12876"/>
                </a:cubicBezTo>
                <a:cubicBezTo>
                  <a:pt x="6167" y="13414"/>
                  <a:pt x="5839" y="13896"/>
                  <a:pt x="5617" y="14391"/>
                </a:cubicBezTo>
                <a:cubicBezTo>
                  <a:pt x="5079" y="15912"/>
                  <a:pt x="4306" y="17380"/>
                  <a:pt x="4203" y="18946"/>
                </a:cubicBezTo>
                <a:cubicBezTo>
                  <a:pt x="4097" y="19794"/>
                  <a:pt x="4963" y="21134"/>
                  <a:pt x="5892" y="21500"/>
                </a:cubicBezTo>
                <a:cubicBezTo>
                  <a:pt x="6067" y="21569"/>
                  <a:pt x="6236" y="21600"/>
                  <a:pt x="6395" y="21600"/>
                </a:cubicBezTo>
                <a:cubicBezTo>
                  <a:pt x="7243" y="21600"/>
                  <a:pt x="7890" y="20724"/>
                  <a:pt x="8353" y="19976"/>
                </a:cubicBezTo>
                <a:cubicBezTo>
                  <a:pt x="8954" y="18905"/>
                  <a:pt x="9610" y="17831"/>
                  <a:pt x="10198" y="16760"/>
                </a:cubicBezTo>
                <a:cubicBezTo>
                  <a:pt x="10367" y="16448"/>
                  <a:pt x="10473" y="16138"/>
                  <a:pt x="10527" y="15869"/>
                </a:cubicBezTo>
                <a:cubicBezTo>
                  <a:pt x="10917" y="14303"/>
                  <a:pt x="10264" y="12738"/>
                  <a:pt x="9113" y="12244"/>
                </a:cubicBezTo>
                <a:cubicBezTo>
                  <a:pt x="6874" y="11311"/>
                  <a:pt x="4700" y="10325"/>
                  <a:pt x="2346" y="9295"/>
                </a:cubicBezTo>
                <a:cubicBezTo>
                  <a:pt x="4635" y="7066"/>
                  <a:pt x="4372" y="4343"/>
                  <a:pt x="4635" y="1660"/>
                </a:cubicBezTo>
                <a:cubicBezTo>
                  <a:pt x="8234" y="2552"/>
                  <a:pt x="11781" y="3397"/>
                  <a:pt x="15330" y="4245"/>
                </a:cubicBezTo>
                <a:cubicBezTo>
                  <a:pt x="15224" y="4609"/>
                  <a:pt x="15277" y="4834"/>
                  <a:pt x="15108" y="4922"/>
                </a:cubicBezTo>
                <a:cubicBezTo>
                  <a:pt x="13469" y="6443"/>
                  <a:pt x="13419" y="8267"/>
                  <a:pt x="13588" y="10099"/>
                </a:cubicBezTo>
                <a:cubicBezTo>
                  <a:pt x="13638" y="11183"/>
                  <a:pt x="14614" y="11849"/>
                  <a:pt x="15915" y="11849"/>
                </a:cubicBezTo>
                <a:cubicBezTo>
                  <a:pt x="15955" y="11849"/>
                  <a:pt x="15996" y="11849"/>
                  <a:pt x="16037" y="11849"/>
                </a:cubicBezTo>
                <a:cubicBezTo>
                  <a:pt x="18116" y="11806"/>
                  <a:pt x="18930" y="10412"/>
                  <a:pt x="19911" y="9295"/>
                </a:cubicBezTo>
                <a:cubicBezTo>
                  <a:pt x="21325" y="7688"/>
                  <a:pt x="19911" y="4158"/>
                  <a:pt x="17672" y="3538"/>
                </a:cubicBezTo>
                <a:cubicBezTo>
                  <a:pt x="13535" y="2367"/>
                  <a:pt x="9438" y="1253"/>
                  <a:pt x="5288" y="138"/>
                </a:cubicBezTo>
                <a:cubicBezTo>
                  <a:pt x="4957" y="44"/>
                  <a:pt x="4641" y="0"/>
                  <a:pt x="4353" y="0"/>
                </a:cubicBezTo>
                <a:close/>
              </a:path>
            </a:pathLst>
          </a:custGeom>
          <a:solidFill>
            <a:srgbClr val="07256C"/>
          </a:solidFill>
          <a:ln w="12700">
            <a:miter lim="400000"/>
          </a:ln>
        </p:spPr>
        <p:txBody>
          <a:bodyPr lIns="45719" rIns="45719" anchor="ctr"/>
          <a:lstStyle/>
          <a:p>
            <a:endParaRPr/>
          </a:p>
        </p:txBody>
      </p:sp>
      <p:sp>
        <p:nvSpPr>
          <p:cNvPr id="2755" name="Google Shape;1050;p7"/>
          <p:cNvSpPr/>
          <p:nvPr/>
        </p:nvSpPr>
        <p:spPr>
          <a:xfrm rot="2391815">
            <a:off x="8444958" y="2106001"/>
            <a:ext cx="242174" cy="311798"/>
          </a:xfrm>
          <a:custGeom>
            <a:avLst/>
            <a:gdLst/>
            <a:ahLst/>
            <a:cxnLst>
              <a:cxn ang="0">
                <a:pos x="wd2" y="hd2"/>
              </a:cxn>
              <a:cxn ang="5400000">
                <a:pos x="wd2" y="hd2"/>
              </a:cxn>
              <a:cxn ang="10800000">
                <a:pos x="wd2" y="hd2"/>
              </a:cxn>
              <a:cxn ang="16200000">
                <a:pos x="wd2" y="hd2"/>
              </a:cxn>
            </a:cxnLst>
            <a:rect l="0" t="0" r="r" b="b"/>
            <a:pathLst>
              <a:path w="20478" h="21600" extrusionOk="0">
                <a:moveTo>
                  <a:pt x="4353" y="0"/>
                </a:moveTo>
                <a:cubicBezTo>
                  <a:pt x="3425" y="0"/>
                  <a:pt x="2802" y="466"/>
                  <a:pt x="2843" y="1253"/>
                </a:cubicBezTo>
                <a:cubicBezTo>
                  <a:pt x="2999" y="4202"/>
                  <a:pt x="2515" y="6979"/>
                  <a:pt x="275" y="9436"/>
                </a:cubicBezTo>
                <a:cubicBezTo>
                  <a:pt x="-275" y="10099"/>
                  <a:pt x="0" y="10863"/>
                  <a:pt x="1101" y="10863"/>
                </a:cubicBezTo>
                <a:cubicBezTo>
                  <a:pt x="3324" y="10863"/>
                  <a:pt x="4754" y="12072"/>
                  <a:pt x="6492" y="12876"/>
                </a:cubicBezTo>
                <a:cubicBezTo>
                  <a:pt x="6167" y="13414"/>
                  <a:pt x="5839" y="13896"/>
                  <a:pt x="5617" y="14391"/>
                </a:cubicBezTo>
                <a:cubicBezTo>
                  <a:pt x="5079" y="15912"/>
                  <a:pt x="4306" y="17380"/>
                  <a:pt x="4203" y="18946"/>
                </a:cubicBezTo>
                <a:cubicBezTo>
                  <a:pt x="4097" y="19794"/>
                  <a:pt x="4963" y="21134"/>
                  <a:pt x="5892" y="21500"/>
                </a:cubicBezTo>
                <a:cubicBezTo>
                  <a:pt x="6067" y="21569"/>
                  <a:pt x="6236" y="21600"/>
                  <a:pt x="6395" y="21600"/>
                </a:cubicBezTo>
                <a:cubicBezTo>
                  <a:pt x="7243" y="21600"/>
                  <a:pt x="7890" y="20724"/>
                  <a:pt x="8353" y="19976"/>
                </a:cubicBezTo>
                <a:cubicBezTo>
                  <a:pt x="8954" y="18905"/>
                  <a:pt x="9610" y="17831"/>
                  <a:pt x="10198" y="16760"/>
                </a:cubicBezTo>
                <a:cubicBezTo>
                  <a:pt x="10367" y="16448"/>
                  <a:pt x="10473" y="16138"/>
                  <a:pt x="10527" y="15869"/>
                </a:cubicBezTo>
                <a:cubicBezTo>
                  <a:pt x="10917" y="14303"/>
                  <a:pt x="10264" y="12738"/>
                  <a:pt x="9113" y="12244"/>
                </a:cubicBezTo>
                <a:cubicBezTo>
                  <a:pt x="6874" y="11311"/>
                  <a:pt x="4700" y="10325"/>
                  <a:pt x="2346" y="9295"/>
                </a:cubicBezTo>
                <a:cubicBezTo>
                  <a:pt x="4635" y="7066"/>
                  <a:pt x="4372" y="4343"/>
                  <a:pt x="4635" y="1660"/>
                </a:cubicBezTo>
                <a:cubicBezTo>
                  <a:pt x="8234" y="2552"/>
                  <a:pt x="11781" y="3397"/>
                  <a:pt x="15330" y="4245"/>
                </a:cubicBezTo>
                <a:cubicBezTo>
                  <a:pt x="15224" y="4609"/>
                  <a:pt x="15277" y="4834"/>
                  <a:pt x="15108" y="4922"/>
                </a:cubicBezTo>
                <a:cubicBezTo>
                  <a:pt x="13469" y="6443"/>
                  <a:pt x="13419" y="8267"/>
                  <a:pt x="13588" y="10099"/>
                </a:cubicBezTo>
                <a:cubicBezTo>
                  <a:pt x="13638" y="11183"/>
                  <a:pt x="14614" y="11849"/>
                  <a:pt x="15915" y="11849"/>
                </a:cubicBezTo>
                <a:cubicBezTo>
                  <a:pt x="15955" y="11849"/>
                  <a:pt x="15996" y="11849"/>
                  <a:pt x="16037" y="11849"/>
                </a:cubicBezTo>
                <a:cubicBezTo>
                  <a:pt x="18116" y="11806"/>
                  <a:pt x="18930" y="10412"/>
                  <a:pt x="19911" y="9295"/>
                </a:cubicBezTo>
                <a:cubicBezTo>
                  <a:pt x="21325" y="7688"/>
                  <a:pt x="19911" y="4158"/>
                  <a:pt x="17672" y="3538"/>
                </a:cubicBezTo>
                <a:cubicBezTo>
                  <a:pt x="13535" y="2367"/>
                  <a:pt x="9438" y="1253"/>
                  <a:pt x="5288" y="138"/>
                </a:cubicBezTo>
                <a:cubicBezTo>
                  <a:pt x="4957" y="44"/>
                  <a:pt x="4641" y="0"/>
                  <a:pt x="4353" y="0"/>
                </a:cubicBezTo>
                <a:close/>
              </a:path>
            </a:pathLst>
          </a:custGeom>
          <a:solidFill>
            <a:srgbClr val="EFB156"/>
          </a:solidFill>
          <a:ln w="12700">
            <a:miter lim="400000"/>
          </a:ln>
        </p:spPr>
        <p:txBody>
          <a:bodyPr lIns="45719" rIns="45719" anchor="ctr"/>
          <a:lstStyle/>
          <a:p>
            <a:endParaRPr/>
          </a:p>
        </p:txBody>
      </p:sp>
      <p:sp>
        <p:nvSpPr>
          <p:cNvPr id="2756" name="Google Shape;1051;p7"/>
          <p:cNvSpPr/>
          <p:nvPr/>
        </p:nvSpPr>
        <p:spPr>
          <a:xfrm rot="20364510">
            <a:off x="425762" y="2684141"/>
            <a:ext cx="325494" cy="200601"/>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D89030"/>
          </a:solidFill>
          <a:ln w="12700">
            <a:miter lim="400000"/>
          </a:ln>
        </p:spPr>
        <p:txBody>
          <a:bodyPr lIns="45719" rIns="45719" anchor="ctr"/>
          <a:lstStyle/>
          <a:p>
            <a:endParaRPr/>
          </a:p>
        </p:txBody>
      </p:sp>
      <p:sp>
        <p:nvSpPr>
          <p:cNvPr id="2757" name="Title Text"/>
          <p:cNvSpPr txBox="1">
            <a:spLocks noGrp="1"/>
          </p:cNvSpPr>
          <p:nvPr>
            <p:ph type="title"/>
          </p:nvPr>
        </p:nvSpPr>
        <p:spPr>
          <a:xfrm>
            <a:off x="1350188" y="435600"/>
            <a:ext cx="3521101" cy="1120201"/>
          </a:xfrm>
          <a:prstGeom prst="rect">
            <a:avLst/>
          </a:prstGeom>
        </p:spPr>
        <p:txBody>
          <a:bodyPr lIns="36574" tIns="36574" rIns="36574" bIns="36574"/>
          <a:lstStyle>
            <a:lvl1pPr>
              <a:defRPr sz="3500" b="0">
                <a:solidFill>
                  <a:srgbClr val="07256C"/>
                </a:solidFill>
                <a:latin typeface="Limelight"/>
                <a:ea typeface="Limelight"/>
                <a:cs typeface="Limelight"/>
                <a:sym typeface="Limelight"/>
              </a:defRPr>
            </a:lvl1pPr>
          </a:lstStyle>
          <a:p>
            <a:r>
              <a:t>Title Text</a:t>
            </a:r>
          </a:p>
        </p:txBody>
      </p:sp>
      <p:sp>
        <p:nvSpPr>
          <p:cNvPr id="2758" name="Body Level One…"/>
          <p:cNvSpPr txBox="1">
            <a:spLocks noGrp="1"/>
          </p:cNvSpPr>
          <p:nvPr>
            <p:ph type="body" sz="quarter" idx="1"/>
          </p:nvPr>
        </p:nvSpPr>
        <p:spPr>
          <a:xfrm>
            <a:off x="1350188" y="1746524"/>
            <a:ext cx="3251101" cy="2317501"/>
          </a:xfrm>
          <a:prstGeom prst="rect">
            <a:avLst/>
          </a:prstGeom>
        </p:spPr>
        <p:txBody>
          <a:bodyPr lIns="36574" tIns="36574" rIns="36574" bIns="36574"/>
          <a:lstStyle>
            <a:lvl1pPr indent="-317500">
              <a:buClr>
                <a:srgbClr val="07256C"/>
              </a:buClr>
              <a:buSzPts val="1400"/>
              <a:buChar char="●"/>
              <a:defRPr sz="1400">
                <a:solidFill>
                  <a:srgbClr val="07256C"/>
                </a:solidFill>
                <a:latin typeface="Nunito"/>
                <a:ea typeface="Nunito"/>
                <a:cs typeface="Nunito"/>
                <a:sym typeface="Nunito"/>
              </a:defRPr>
            </a:lvl1pPr>
            <a:lvl2pPr indent="-317500">
              <a:buClr>
                <a:srgbClr val="07256C"/>
              </a:buClr>
              <a:buSzPts val="1400"/>
              <a:buChar char="○"/>
              <a:defRPr sz="1400">
                <a:solidFill>
                  <a:srgbClr val="07256C"/>
                </a:solidFill>
                <a:latin typeface="Nunito"/>
                <a:ea typeface="Nunito"/>
                <a:cs typeface="Nunito"/>
                <a:sym typeface="Nunito"/>
              </a:defRPr>
            </a:lvl2pPr>
            <a:lvl3pPr indent="-317500">
              <a:buClr>
                <a:srgbClr val="07256C"/>
              </a:buClr>
              <a:buSzPts val="1400"/>
              <a:buChar char="■"/>
              <a:defRPr sz="1400">
                <a:solidFill>
                  <a:srgbClr val="07256C"/>
                </a:solidFill>
                <a:latin typeface="Nunito"/>
                <a:ea typeface="Nunito"/>
                <a:cs typeface="Nunito"/>
                <a:sym typeface="Nunito"/>
              </a:defRPr>
            </a:lvl3pPr>
            <a:lvl4pPr indent="-317500">
              <a:buClr>
                <a:srgbClr val="07256C"/>
              </a:buClr>
              <a:buSzPts val="1400"/>
              <a:buChar char="●"/>
              <a:defRPr sz="1400">
                <a:solidFill>
                  <a:srgbClr val="07256C"/>
                </a:solidFill>
                <a:latin typeface="Nunito"/>
                <a:ea typeface="Nunito"/>
                <a:cs typeface="Nunito"/>
                <a:sym typeface="Nunito"/>
              </a:defRPr>
            </a:lvl4pPr>
            <a:lvl5pPr indent="-317500">
              <a:buClr>
                <a:srgbClr val="07256C"/>
              </a:buClr>
              <a:buSzPts val="1400"/>
              <a:buChar char="○"/>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275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94145260"/>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tx">
  <p:cSld name="2_Main point">
    <p:bg>
      <p:bgPr>
        <a:solidFill>
          <a:srgbClr val="EFB156"/>
        </a:solidFill>
        <a:effectLst/>
      </p:bgPr>
    </p:bg>
    <p:spTree>
      <p:nvGrpSpPr>
        <p:cNvPr id="1" name=""/>
        <p:cNvGrpSpPr/>
        <p:nvPr/>
      </p:nvGrpSpPr>
      <p:grpSpPr>
        <a:xfrm>
          <a:off x="0" y="0"/>
          <a:ext cx="0" cy="0"/>
          <a:chOff x="0" y="0"/>
          <a:chExt cx="0" cy="0"/>
        </a:xfrm>
      </p:grpSpPr>
      <p:sp>
        <p:nvSpPr>
          <p:cNvPr id="2766" name="Title Text"/>
          <p:cNvSpPr txBox="1">
            <a:spLocks noGrp="1"/>
          </p:cNvSpPr>
          <p:nvPr>
            <p:ph type="title"/>
          </p:nvPr>
        </p:nvSpPr>
        <p:spPr>
          <a:xfrm>
            <a:off x="1157399" y="1624449"/>
            <a:ext cx="5682602" cy="1846201"/>
          </a:xfrm>
          <a:prstGeom prst="rect">
            <a:avLst/>
          </a:prstGeom>
        </p:spPr>
        <p:txBody>
          <a:bodyPr lIns="36574" tIns="36574" rIns="36574" bIns="36574" anchor="t"/>
          <a:lstStyle>
            <a:lvl1pPr>
              <a:defRPr sz="6000" b="0">
                <a:solidFill>
                  <a:srgbClr val="07256C"/>
                </a:solidFill>
                <a:latin typeface="Limelight"/>
                <a:ea typeface="Limelight"/>
                <a:cs typeface="Limelight"/>
                <a:sym typeface="Limelight"/>
              </a:defRPr>
            </a:lvl1pPr>
          </a:lstStyle>
          <a:p>
            <a:r>
              <a:t>Title Text</a:t>
            </a:r>
          </a:p>
        </p:txBody>
      </p:sp>
      <p:sp>
        <p:nvSpPr>
          <p:cNvPr id="2767" name="Google Shape;1056;p8"/>
          <p:cNvSpPr/>
          <p:nvPr/>
        </p:nvSpPr>
        <p:spPr>
          <a:xfrm rot="10800000">
            <a:off x="-195159" y="4050989"/>
            <a:ext cx="2678717" cy="1146311"/>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8DAED3"/>
          </a:solidFill>
          <a:ln w="12700">
            <a:miter lim="400000"/>
          </a:ln>
        </p:spPr>
        <p:txBody>
          <a:bodyPr lIns="45719" rIns="45719" anchor="ctr"/>
          <a:lstStyle/>
          <a:p>
            <a:endParaRPr/>
          </a:p>
        </p:txBody>
      </p:sp>
      <p:grpSp>
        <p:nvGrpSpPr>
          <p:cNvPr id="2778" name="Google Shape;1057;p8"/>
          <p:cNvGrpSpPr/>
          <p:nvPr/>
        </p:nvGrpSpPr>
        <p:grpSpPr>
          <a:xfrm>
            <a:off x="624697" y="3888571"/>
            <a:ext cx="1961844" cy="1146287"/>
            <a:chOff x="0" y="0"/>
            <a:chExt cx="1961843" cy="1146286"/>
          </a:xfrm>
        </p:grpSpPr>
        <p:sp>
          <p:nvSpPr>
            <p:cNvPr id="2768" name="Google Shape;1058;p8"/>
            <p:cNvSpPr/>
            <p:nvPr/>
          </p:nvSpPr>
          <p:spPr>
            <a:xfrm>
              <a:off x="0" y="0"/>
              <a:ext cx="1961844" cy="1146287"/>
            </a:xfrm>
            <a:custGeom>
              <a:avLst/>
              <a:gdLst/>
              <a:ahLst/>
              <a:cxnLst>
                <a:cxn ang="0">
                  <a:pos x="wd2" y="hd2"/>
                </a:cxn>
                <a:cxn ang="5400000">
                  <a:pos x="wd2" y="hd2"/>
                </a:cxn>
                <a:cxn ang="10800000">
                  <a:pos x="wd2" y="hd2"/>
                </a:cxn>
                <a:cxn ang="16200000">
                  <a:pos x="wd2" y="hd2"/>
                </a:cxn>
              </a:cxnLst>
              <a:rect l="0" t="0" r="r" b="b"/>
              <a:pathLst>
                <a:path w="21596" h="21600" extrusionOk="0">
                  <a:moveTo>
                    <a:pt x="4115" y="330"/>
                  </a:moveTo>
                  <a:cubicBezTo>
                    <a:pt x="4147" y="330"/>
                    <a:pt x="4176" y="333"/>
                    <a:pt x="4204" y="341"/>
                  </a:cubicBezTo>
                  <a:cubicBezTo>
                    <a:pt x="4170" y="377"/>
                    <a:pt x="4132" y="406"/>
                    <a:pt x="4115" y="435"/>
                  </a:cubicBezTo>
                  <a:lnTo>
                    <a:pt x="4115" y="406"/>
                  </a:lnTo>
                  <a:lnTo>
                    <a:pt x="3431" y="674"/>
                  </a:lnTo>
                  <a:cubicBezTo>
                    <a:pt x="3596" y="491"/>
                    <a:pt x="3900" y="330"/>
                    <a:pt x="4115" y="330"/>
                  </a:cubicBezTo>
                  <a:close/>
                  <a:moveTo>
                    <a:pt x="3304" y="796"/>
                  </a:moveTo>
                  <a:cubicBezTo>
                    <a:pt x="3287" y="825"/>
                    <a:pt x="3287" y="854"/>
                    <a:pt x="3270" y="854"/>
                  </a:cubicBezTo>
                  <a:cubicBezTo>
                    <a:pt x="3164" y="977"/>
                    <a:pt x="3042" y="1100"/>
                    <a:pt x="2919" y="1216"/>
                  </a:cubicBezTo>
                  <a:cubicBezTo>
                    <a:pt x="2903" y="1216"/>
                    <a:pt x="2881" y="1245"/>
                    <a:pt x="2865" y="1281"/>
                  </a:cubicBezTo>
                  <a:cubicBezTo>
                    <a:pt x="2814" y="1397"/>
                    <a:pt x="2814" y="1397"/>
                    <a:pt x="2725" y="1426"/>
                  </a:cubicBezTo>
                  <a:cubicBezTo>
                    <a:pt x="2776" y="1216"/>
                    <a:pt x="3164" y="796"/>
                    <a:pt x="3304" y="796"/>
                  </a:cubicBezTo>
                  <a:close/>
                  <a:moveTo>
                    <a:pt x="2269" y="2062"/>
                  </a:moveTo>
                  <a:cubicBezTo>
                    <a:pt x="2248" y="2120"/>
                    <a:pt x="2248" y="2185"/>
                    <a:pt x="2231" y="2185"/>
                  </a:cubicBezTo>
                  <a:cubicBezTo>
                    <a:pt x="2142" y="2300"/>
                    <a:pt x="2091" y="2452"/>
                    <a:pt x="2020" y="2575"/>
                  </a:cubicBezTo>
                  <a:cubicBezTo>
                    <a:pt x="2020" y="2604"/>
                    <a:pt x="1986" y="2633"/>
                    <a:pt x="1986" y="2633"/>
                  </a:cubicBezTo>
                  <a:cubicBezTo>
                    <a:pt x="2003" y="2481"/>
                    <a:pt x="2163" y="2185"/>
                    <a:pt x="2269" y="2062"/>
                  </a:cubicBezTo>
                  <a:close/>
                  <a:moveTo>
                    <a:pt x="1775" y="2966"/>
                  </a:moveTo>
                  <a:lnTo>
                    <a:pt x="1792" y="2995"/>
                  </a:lnTo>
                  <a:cubicBezTo>
                    <a:pt x="1758" y="3053"/>
                    <a:pt x="1741" y="3147"/>
                    <a:pt x="1703" y="3204"/>
                  </a:cubicBezTo>
                  <a:cubicBezTo>
                    <a:pt x="1688" y="3262"/>
                    <a:pt x="1673" y="3361"/>
                    <a:pt x="1607" y="3361"/>
                  </a:cubicBezTo>
                  <a:cubicBezTo>
                    <a:pt x="1598" y="3361"/>
                    <a:pt x="1590" y="3359"/>
                    <a:pt x="1580" y="3356"/>
                  </a:cubicBezTo>
                  <a:cubicBezTo>
                    <a:pt x="1652" y="3204"/>
                    <a:pt x="1703" y="3089"/>
                    <a:pt x="1775" y="2966"/>
                  </a:cubicBezTo>
                  <a:close/>
                  <a:moveTo>
                    <a:pt x="1547" y="3414"/>
                  </a:moveTo>
                  <a:cubicBezTo>
                    <a:pt x="1547" y="3450"/>
                    <a:pt x="1563" y="3450"/>
                    <a:pt x="1547" y="3479"/>
                  </a:cubicBezTo>
                  <a:cubicBezTo>
                    <a:pt x="1509" y="3566"/>
                    <a:pt x="1475" y="3689"/>
                    <a:pt x="1424" y="3812"/>
                  </a:cubicBezTo>
                  <a:cubicBezTo>
                    <a:pt x="1424" y="3841"/>
                    <a:pt x="1403" y="3841"/>
                    <a:pt x="1386" y="3870"/>
                  </a:cubicBezTo>
                  <a:cubicBezTo>
                    <a:pt x="1335" y="4079"/>
                    <a:pt x="1297" y="4202"/>
                    <a:pt x="1229" y="4231"/>
                  </a:cubicBezTo>
                  <a:cubicBezTo>
                    <a:pt x="1280" y="4079"/>
                    <a:pt x="1297" y="3927"/>
                    <a:pt x="1369" y="3841"/>
                  </a:cubicBezTo>
                  <a:cubicBezTo>
                    <a:pt x="1403" y="3689"/>
                    <a:pt x="1458" y="3537"/>
                    <a:pt x="1547" y="3414"/>
                  </a:cubicBezTo>
                  <a:close/>
                  <a:moveTo>
                    <a:pt x="790" y="5648"/>
                  </a:moveTo>
                  <a:cubicBezTo>
                    <a:pt x="807" y="5858"/>
                    <a:pt x="718" y="6039"/>
                    <a:pt x="663" y="6220"/>
                  </a:cubicBezTo>
                  <a:cubicBezTo>
                    <a:pt x="647" y="6126"/>
                    <a:pt x="685" y="6097"/>
                    <a:pt x="701" y="6039"/>
                  </a:cubicBezTo>
                  <a:cubicBezTo>
                    <a:pt x="701" y="5945"/>
                    <a:pt x="718" y="5887"/>
                    <a:pt x="718" y="5829"/>
                  </a:cubicBezTo>
                  <a:cubicBezTo>
                    <a:pt x="735" y="5764"/>
                    <a:pt x="752" y="5706"/>
                    <a:pt x="769" y="5648"/>
                  </a:cubicBezTo>
                  <a:close/>
                  <a:moveTo>
                    <a:pt x="17300" y="6849"/>
                  </a:moveTo>
                  <a:cubicBezTo>
                    <a:pt x="17266" y="6943"/>
                    <a:pt x="17245" y="7001"/>
                    <a:pt x="17228" y="7066"/>
                  </a:cubicBezTo>
                  <a:cubicBezTo>
                    <a:pt x="17177" y="7182"/>
                    <a:pt x="17139" y="7305"/>
                    <a:pt x="17089" y="7457"/>
                  </a:cubicBezTo>
                  <a:cubicBezTo>
                    <a:pt x="17072" y="7486"/>
                    <a:pt x="17055" y="7486"/>
                    <a:pt x="17034" y="7515"/>
                  </a:cubicBezTo>
                  <a:cubicBezTo>
                    <a:pt x="17017" y="7515"/>
                    <a:pt x="17017" y="7486"/>
                    <a:pt x="17017" y="7486"/>
                  </a:cubicBezTo>
                  <a:cubicBezTo>
                    <a:pt x="17055" y="7247"/>
                    <a:pt x="17139" y="7066"/>
                    <a:pt x="17228" y="6885"/>
                  </a:cubicBezTo>
                  <a:cubicBezTo>
                    <a:pt x="17228" y="6849"/>
                    <a:pt x="17245" y="6849"/>
                    <a:pt x="17300" y="6849"/>
                  </a:cubicBezTo>
                  <a:close/>
                  <a:moveTo>
                    <a:pt x="11841" y="11130"/>
                  </a:moveTo>
                  <a:cubicBezTo>
                    <a:pt x="11930" y="11188"/>
                    <a:pt x="11985" y="11340"/>
                    <a:pt x="12053" y="11434"/>
                  </a:cubicBezTo>
                  <a:cubicBezTo>
                    <a:pt x="11964" y="11369"/>
                    <a:pt x="11896" y="11253"/>
                    <a:pt x="11841" y="11130"/>
                  </a:cubicBezTo>
                  <a:close/>
                  <a:moveTo>
                    <a:pt x="12704" y="12273"/>
                  </a:moveTo>
                  <a:cubicBezTo>
                    <a:pt x="13058" y="12548"/>
                    <a:pt x="13409" y="12786"/>
                    <a:pt x="13760" y="12967"/>
                  </a:cubicBezTo>
                  <a:cubicBezTo>
                    <a:pt x="13586" y="12967"/>
                    <a:pt x="13426" y="12909"/>
                    <a:pt x="13270" y="12786"/>
                  </a:cubicBezTo>
                  <a:cubicBezTo>
                    <a:pt x="13075" y="12635"/>
                    <a:pt x="12864" y="12519"/>
                    <a:pt x="12670" y="12309"/>
                  </a:cubicBezTo>
                  <a:cubicBezTo>
                    <a:pt x="12687" y="12273"/>
                    <a:pt x="12704" y="12273"/>
                    <a:pt x="12704" y="12273"/>
                  </a:cubicBezTo>
                  <a:close/>
                  <a:moveTo>
                    <a:pt x="17034" y="7515"/>
                  </a:moveTo>
                  <a:cubicBezTo>
                    <a:pt x="17000" y="7666"/>
                    <a:pt x="16966" y="7789"/>
                    <a:pt x="16928" y="7905"/>
                  </a:cubicBezTo>
                  <a:cubicBezTo>
                    <a:pt x="16860" y="8115"/>
                    <a:pt x="16844" y="8361"/>
                    <a:pt x="16789" y="8570"/>
                  </a:cubicBezTo>
                  <a:cubicBezTo>
                    <a:pt x="16772" y="8693"/>
                    <a:pt x="16755" y="8780"/>
                    <a:pt x="16738" y="8874"/>
                  </a:cubicBezTo>
                  <a:cubicBezTo>
                    <a:pt x="16717" y="9019"/>
                    <a:pt x="16700" y="9170"/>
                    <a:pt x="16683" y="9322"/>
                  </a:cubicBezTo>
                  <a:cubicBezTo>
                    <a:pt x="16683" y="9380"/>
                    <a:pt x="16666" y="9445"/>
                    <a:pt x="16649" y="9503"/>
                  </a:cubicBezTo>
                  <a:cubicBezTo>
                    <a:pt x="16611" y="9742"/>
                    <a:pt x="16577" y="9988"/>
                    <a:pt x="16527" y="10197"/>
                  </a:cubicBezTo>
                  <a:cubicBezTo>
                    <a:pt x="16472" y="10436"/>
                    <a:pt x="16400" y="10682"/>
                    <a:pt x="16332" y="10920"/>
                  </a:cubicBezTo>
                  <a:cubicBezTo>
                    <a:pt x="16315" y="11007"/>
                    <a:pt x="16277" y="11130"/>
                    <a:pt x="16261" y="11224"/>
                  </a:cubicBezTo>
                  <a:cubicBezTo>
                    <a:pt x="16227" y="11405"/>
                    <a:pt x="16155" y="11521"/>
                    <a:pt x="16083" y="11643"/>
                  </a:cubicBezTo>
                  <a:cubicBezTo>
                    <a:pt x="15961" y="11911"/>
                    <a:pt x="15821" y="12157"/>
                    <a:pt x="15660" y="12367"/>
                  </a:cubicBezTo>
                  <a:cubicBezTo>
                    <a:pt x="15521" y="12577"/>
                    <a:pt x="15344" y="12700"/>
                    <a:pt x="15187" y="12880"/>
                  </a:cubicBezTo>
                  <a:cubicBezTo>
                    <a:pt x="15170" y="12880"/>
                    <a:pt x="15154" y="12880"/>
                    <a:pt x="15132" y="12909"/>
                  </a:cubicBezTo>
                  <a:lnTo>
                    <a:pt x="15082" y="12909"/>
                  </a:lnTo>
                  <a:cubicBezTo>
                    <a:pt x="14959" y="13061"/>
                    <a:pt x="14816" y="13061"/>
                    <a:pt x="14676" y="13090"/>
                  </a:cubicBezTo>
                  <a:cubicBezTo>
                    <a:pt x="14652" y="13099"/>
                    <a:pt x="14627" y="13103"/>
                    <a:pt x="14601" y="13103"/>
                  </a:cubicBezTo>
                  <a:cubicBezTo>
                    <a:pt x="14549" y="13103"/>
                    <a:pt x="14496" y="13090"/>
                    <a:pt x="14448" y="13090"/>
                  </a:cubicBezTo>
                  <a:lnTo>
                    <a:pt x="14448" y="13032"/>
                  </a:lnTo>
                  <a:cubicBezTo>
                    <a:pt x="14492" y="13014"/>
                    <a:pt x="14541" y="13014"/>
                    <a:pt x="14590" y="13014"/>
                  </a:cubicBezTo>
                  <a:cubicBezTo>
                    <a:pt x="14638" y="13014"/>
                    <a:pt x="14687" y="13014"/>
                    <a:pt x="14731" y="12996"/>
                  </a:cubicBezTo>
                  <a:cubicBezTo>
                    <a:pt x="14816" y="12967"/>
                    <a:pt x="14904" y="12909"/>
                    <a:pt x="15010" y="12815"/>
                  </a:cubicBezTo>
                  <a:cubicBezTo>
                    <a:pt x="15082" y="12815"/>
                    <a:pt x="15170" y="12758"/>
                    <a:pt x="15259" y="12671"/>
                  </a:cubicBezTo>
                  <a:cubicBezTo>
                    <a:pt x="15310" y="12606"/>
                    <a:pt x="15382" y="12548"/>
                    <a:pt x="15449" y="12490"/>
                  </a:cubicBezTo>
                  <a:cubicBezTo>
                    <a:pt x="15593" y="12367"/>
                    <a:pt x="15715" y="12215"/>
                    <a:pt x="15804" y="12034"/>
                  </a:cubicBezTo>
                  <a:cubicBezTo>
                    <a:pt x="15855" y="11911"/>
                    <a:pt x="15927" y="11824"/>
                    <a:pt x="15999" y="11701"/>
                  </a:cubicBezTo>
                  <a:cubicBezTo>
                    <a:pt x="16016" y="11643"/>
                    <a:pt x="16032" y="11586"/>
                    <a:pt x="16049" y="11549"/>
                  </a:cubicBezTo>
                  <a:cubicBezTo>
                    <a:pt x="16083" y="11463"/>
                    <a:pt x="16121" y="11405"/>
                    <a:pt x="16155" y="11311"/>
                  </a:cubicBezTo>
                  <a:cubicBezTo>
                    <a:pt x="16172" y="11224"/>
                    <a:pt x="16210" y="11159"/>
                    <a:pt x="16244" y="11072"/>
                  </a:cubicBezTo>
                  <a:cubicBezTo>
                    <a:pt x="16294" y="10862"/>
                    <a:pt x="16349" y="10682"/>
                    <a:pt x="16400" y="10465"/>
                  </a:cubicBezTo>
                  <a:cubicBezTo>
                    <a:pt x="16455" y="10226"/>
                    <a:pt x="16489" y="10016"/>
                    <a:pt x="16544" y="9778"/>
                  </a:cubicBezTo>
                  <a:cubicBezTo>
                    <a:pt x="16560" y="9684"/>
                    <a:pt x="16577" y="9597"/>
                    <a:pt x="16594" y="9474"/>
                  </a:cubicBezTo>
                  <a:cubicBezTo>
                    <a:pt x="16611" y="9322"/>
                    <a:pt x="16632" y="9199"/>
                    <a:pt x="16683" y="9055"/>
                  </a:cubicBezTo>
                  <a:lnTo>
                    <a:pt x="16683" y="9019"/>
                  </a:lnTo>
                  <a:cubicBezTo>
                    <a:pt x="16666" y="8751"/>
                    <a:pt x="16738" y="8512"/>
                    <a:pt x="16789" y="8267"/>
                  </a:cubicBezTo>
                  <a:cubicBezTo>
                    <a:pt x="16805" y="8238"/>
                    <a:pt x="16789" y="8180"/>
                    <a:pt x="16805" y="8115"/>
                  </a:cubicBezTo>
                  <a:cubicBezTo>
                    <a:pt x="16877" y="7934"/>
                    <a:pt x="16894" y="7724"/>
                    <a:pt x="16983" y="7543"/>
                  </a:cubicBezTo>
                  <a:cubicBezTo>
                    <a:pt x="17000" y="7543"/>
                    <a:pt x="17000" y="7543"/>
                    <a:pt x="17034" y="7515"/>
                  </a:cubicBezTo>
                  <a:close/>
                  <a:moveTo>
                    <a:pt x="13905" y="12979"/>
                  </a:moveTo>
                  <a:cubicBezTo>
                    <a:pt x="13990" y="12979"/>
                    <a:pt x="14113" y="13001"/>
                    <a:pt x="14271" y="13061"/>
                  </a:cubicBezTo>
                  <a:cubicBezTo>
                    <a:pt x="14244" y="13095"/>
                    <a:pt x="14218" y="13111"/>
                    <a:pt x="14175" y="13111"/>
                  </a:cubicBezTo>
                  <a:cubicBezTo>
                    <a:pt x="14107" y="13111"/>
                    <a:pt x="14002" y="13071"/>
                    <a:pt x="13798" y="12996"/>
                  </a:cubicBezTo>
                  <a:cubicBezTo>
                    <a:pt x="13822" y="12986"/>
                    <a:pt x="13858" y="12979"/>
                    <a:pt x="13905" y="12979"/>
                  </a:cubicBezTo>
                  <a:close/>
                  <a:moveTo>
                    <a:pt x="330" y="12548"/>
                  </a:moveTo>
                  <a:cubicBezTo>
                    <a:pt x="402" y="12852"/>
                    <a:pt x="418" y="13177"/>
                    <a:pt x="473" y="13510"/>
                  </a:cubicBezTo>
                  <a:lnTo>
                    <a:pt x="452" y="13510"/>
                  </a:lnTo>
                  <a:cubicBezTo>
                    <a:pt x="435" y="13452"/>
                    <a:pt x="418" y="13394"/>
                    <a:pt x="402" y="13329"/>
                  </a:cubicBezTo>
                  <a:cubicBezTo>
                    <a:pt x="385" y="13090"/>
                    <a:pt x="347" y="12815"/>
                    <a:pt x="330" y="12548"/>
                  </a:cubicBezTo>
                  <a:close/>
                  <a:moveTo>
                    <a:pt x="685" y="14717"/>
                  </a:moveTo>
                  <a:cubicBezTo>
                    <a:pt x="735" y="14956"/>
                    <a:pt x="790" y="15165"/>
                    <a:pt x="841" y="15411"/>
                  </a:cubicBezTo>
                  <a:cubicBezTo>
                    <a:pt x="752" y="15259"/>
                    <a:pt x="663" y="14898"/>
                    <a:pt x="685" y="14717"/>
                  </a:cubicBezTo>
                  <a:close/>
                  <a:moveTo>
                    <a:pt x="5894" y="20922"/>
                  </a:moveTo>
                  <a:lnTo>
                    <a:pt x="5894" y="20987"/>
                  </a:lnTo>
                  <a:cubicBezTo>
                    <a:pt x="5836" y="21010"/>
                    <a:pt x="5792" y="21090"/>
                    <a:pt x="5730" y="21090"/>
                  </a:cubicBezTo>
                  <a:cubicBezTo>
                    <a:pt x="5716" y="21090"/>
                    <a:pt x="5700" y="21085"/>
                    <a:pt x="5682" y="21074"/>
                  </a:cubicBezTo>
                  <a:lnTo>
                    <a:pt x="5682" y="21045"/>
                  </a:lnTo>
                  <a:cubicBezTo>
                    <a:pt x="5754" y="21016"/>
                    <a:pt x="5822" y="20951"/>
                    <a:pt x="5894" y="20922"/>
                  </a:cubicBezTo>
                  <a:close/>
                  <a:moveTo>
                    <a:pt x="4233" y="0"/>
                  </a:moveTo>
                  <a:cubicBezTo>
                    <a:pt x="4176" y="0"/>
                    <a:pt x="4123" y="24"/>
                    <a:pt x="4064" y="44"/>
                  </a:cubicBezTo>
                  <a:cubicBezTo>
                    <a:pt x="3904" y="73"/>
                    <a:pt x="3747" y="131"/>
                    <a:pt x="3604" y="196"/>
                  </a:cubicBezTo>
                  <a:cubicBezTo>
                    <a:pt x="3536" y="225"/>
                    <a:pt x="3464" y="254"/>
                    <a:pt x="3409" y="341"/>
                  </a:cubicBezTo>
                  <a:cubicBezTo>
                    <a:pt x="3359" y="377"/>
                    <a:pt x="3304" y="406"/>
                    <a:pt x="3253" y="435"/>
                  </a:cubicBezTo>
                  <a:cubicBezTo>
                    <a:pt x="3181" y="493"/>
                    <a:pt x="3093" y="558"/>
                    <a:pt x="3042" y="616"/>
                  </a:cubicBezTo>
                  <a:cubicBezTo>
                    <a:pt x="2903" y="796"/>
                    <a:pt x="2759" y="948"/>
                    <a:pt x="2620" y="1100"/>
                  </a:cubicBezTo>
                  <a:cubicBezTo>
                    <a:pt x="2497" y="1216"/>
                    <a:pt x="2375" y="1368"/>
                    <a:pt x="2286" y="1577"/>
                  </a:cubicBezTo>
                  <a:cubicBezTo>
                    <a:pt x="2286" y="1606"/>
                    <a:pt x="2269" y="1642"/>
                    <a:pt x="2231" y="1671"/>
                  </a:cubicBezTo>
                  <a:cubicBezTo>
                    <a:pt x="2125" y="1729"/>
                    <a:pt x="2058" y="1881"/>
                    <a:pt x="2003" y="2033"/>
                  </a:cubicBezTo>
                  <a:cubicBezTo>
                    <a:pt x="1952" y="2149"/>
                    <a:pt x="1914" y="2272"/>
                    <a:pt x="1846" y="2329"/>
                  </a:cubicBezTo>
                  <a:cubicBezTo>
                    <a:pt x="1758" y="2423"/>
                    <a:pt x="1720" y="2546"/>
                    <a:pt x="1652" y="2662"/>
                  </a:cubicBezTo>
                  <a:cubicBezTo>
                    <a:pt x="1580" y="2756"/>
                    <a:pt x="1547" y="2872"/>
                    <a:pt x="1492" y="2995"/>
                  </a:cubicBezTo>
                  <a:cubicBezTo>
                    <a:pt x="1458" y="3053"/>
                    <a:pt x="1424" y="3118"/>
                    <a:pt x="1403" y="3175"/>
                  </a:cubicBezTo>
                  <a:cubicBezTo>
                    <a:pt x="1318" y="3356"/>
                    <a:pt x="1263" y="3566"/>
                    <a:pt x="1175" y="3718"/>
                  </a:cubicBezTo>
                  <a:cubicBezTo>
                    <a:pt x="1052" y="3956"/>
                    <a:pt x="963" y="4231"/>
                    <a:pt x="858" y="4470"/>
                  </a:cubicBezTo>
                  <a:cubicBezTo>
                    <a:pt x="824" y="4564"/>
                    <a:pt x="790" y="4651"/>
                    <a:pt x="790" y="4773"/>
                  </a:cubicBezTo>
                  <a:cubicBezTo>
                    <a:pt x="790" y="4831"/>
                    <a:pt x="769" y="4860"/>
                    <a:pt x="752" y="4925"/>
                  </a:cubicBezTo>
                  <a:cubicBezTo>
                    <a:pt x="701" y="5077"/>
                    <a:pt x="647" y="5222"/>
                    <a:pt x="630" y="5403"/>
                  </a:cubicBezTo>
                  <a:cubicBezTo>
                    <a:pt x="613" y="5439"/>
                    <a:pt x="596" y="5497"/>
                    <a:pt x="579" y="5554"/>
                  </a:cubicBezTo>
                  <a:cubicBezTo>
                    <a:pt x="524" y="5764"/>
                    <a:pt x="473" y="6010"/>
                    <a:pt x="418" y="6220"/>
                  </a:cubicBezTo>
                  <a:cubicBezTo>
                    <a:pt x="402" y="6249"/>
                    <a:pt x="402" y="6307"/>
                    <a:pt x="385" y="6343"/>
                  </a:cubicBezTo>
                  <a:cubicBezTo>
                    <a:pt x="368" y="6488"/>
                    <a:pt x="330" y="6669"/>
                    <a:pt x="313" y="6820"/>
                  </a:cubicBezTo>
                  <a:cubicBezTo>
                    <a:pt x="279" y="6943"/>
                    <a:pt x="262" y="7066"/>
                    <a:pt x="241" y="7211"/>
                  </a:cubicBezTo>
                  <a:cubicBezTo>
                    <a:pt x="224" y="7305"/>
                    <a:pt x="224" y="7428"/>
                    <a:pt x="207" y="7543"/>
                  </a:cubicBezTo>
                  <a:cubicBezTo>
                    <a:pt x="207" y="7637"/>
                    <a:pt x="207" y="7724"/>
                    <a:pt x="173" y="7789"/>
                  </a:cubicBezTo>
                  <a:cubicBezTo>
                    <a:pt x="119" y="7934"/>
                    <a:pt x="102" y="8086"/>
                    <a:pt x="102" y="8238"/>
                  </a:cubicBezTo>
                  <a:lnTo>
                    <a:pt x="102" y="8418"/>
                  </a:lnTo>
                  <a:cubicBezTo>
                    <a:pt x="102" y="8657"/>
                    <a:pt x="85" y="8903"/>
                    <a:pt x="68" y="9142"/>
                  </a:cubicBezTo>
                  <a:cubicBezTo>
                    <a:pt x="51" y="9351"/>
                    <a:pt x="30" y="9561"/>
                    <a:pt x="13" y="9778"/>
                  </a:cubicBezTo>
                  <a:cubicBezTo>
                    <a:pt x="-4" y="9959"/>
                    <a:pt x="-4" y="10139"/>
                    <a:pt x="13" y="10349"/>
                  </a:cubicBezTo>
                  <a:cubicBezTo>
                    <a:pt x="30" y="10407"/>
                    <a:pt x="13" y="10465"/>
                    <a:pt x="13" y="10530"/>
                  </a:cubicBezTo>
                  <a:cubicBezTo>
                    <a:pt x="13" y="10646"/>
                    <a:pt x="13" y="10740"/>
                    <a:pt x="30" y="10862"/>
                  </a:cubicBezTo>
                  <a:cubicBezTo>
                    <a:pt x="51" y="10920"/>
                    <a:pt x="30" y="11007"/>
                    <a:pt x="30" y="11072"/>
                  </a:cubicBezTo>
                  <a:cubicBezTo>
                    <a:pt x="30" y="11188"/>
                    <a:pt x="13" y="11282"/>
                    <a:pt x="13" y="11369"/>
                  </a:cubicBezTo>
                  <a:cubicBezTo>
                    <a:pt x="13" y="11586"/>
                    <a:pt x="30" y="11766"/>
                    <a:pt x="30" y="11947"/>
                  </a:cubicBezTo>
                  <a:cubicBezTo>
                    <a:pt x="51" y="12063"/>
                    <a:pt x="30" y="12186"/>
                    <a:pt x="68" y="12273"/>
                  </a:cubicBezTo>
                  <a:cubicBezTo>
                    <a:pt x="102" y="12425"/>
                    <a:pt x="102" y="12577"/>
                    <a:pt x="119" y="12700"/>
                  </a:cubicBezTo>
                  <a:cubicBezTo>
                    <a:pt x="157" y="12938"/>
                    <a:pt x="173" y="13148"/>
                    <a:pt x="190" y="13358"/>
                  </a:cubicBezTo>
                  <a:cubicBezTo>
                    <a:pt x="207" y="13423"/>
                    <a:pt x="207" y="13481"/>
                    <a:pt x="207" y="13510"/>
                  </a:cubicBezTo>
                  <a:cubicBezTo>
                    <a:pt x="241" y="13690"/>
                    <a:pt x="224" y="13871"/>
                    <a:pt x="279" y="14023"/>
                  </a:cubicBezTo>
                  <a:cubicBezTo>
                    <a:pt x="313" y="14175"/>
                    <a:pt x="330" y="14298"/>
                    <a:pt x="347" y="14442"/>
                  </a:cubicBezTo>
                  <a:cubicBezTo>
                    <a:pt x="347" y="14507"/>
                    <a:pt x="368" y="14565"/>
                    <a:pt x="385" y="14659"/>
                  </a:cubicBezTo>
                  <a:cubicBezTo>
                    <a:pt x="402" y="14717"/>
                    <a:pt x="435" y="14746"/>
                    <a:pt x="435" y="14804"/>
                  </a:cubicBezTo>
                  <a:cubicBezTo>
                    <a:pt x="473" y="14956"/>
                    <a:pt x="490" y="15079"/>
                    <a:pt x="524" y="15202"/>
                  </a:cubicBezTo>
                  <a:cubicBezTo>
                    <a:pt x="541" y="15231"/>
                    <a:pt x="541" y="15317"/>
                    <a:pt x="558" y="15382"/>
                  </a:cubicBezTo>
                  <a:cubicBezTo>
                    <a:pt x="579" y="15498"/>
                    <a:pt x="579" y="15621"/>
                    <a:pt x="647" y="15708"/>
                  </a:cubicBezTo>
                  <a:cubicBezTo>
                    <a:pt x="685" y="15831"/>
                    <a:pt x="735" y="15925"/>
                    <a:pt x="735" y="16069"/>
                  </a:cubicBezTo>
                  <a:cubicBezTo>
                    <a:pt x="752" y="16192"/>
                    <a:pt x="769" y="16315"/>
                    <a:pt x="807" y="16373"/>
                  </a:cubicBezTo>
                  <a:cubicBezTo>
                    <a:pt x="875" y="16525"/>
                    <a:pt x="930" y="16677"/>
                    <a:pt x="963" y="16829"/>
                  </a:cubicBezTo>
                  <a:cubicBezTo>
                    <a:pt x="1018" y="16973"/>
                    <a:pt x="1052" y="17125"/>
                    <a:pt x="1107" y="17248"/>
                  </a:cubicBezTo>
                  <a:cubicBezTo>
                    <a:pt x="1158" y="17458"/>
                    <a:pt x="1229" y="17638"/>
                    <a:pt x="1318" y="17819"/>
                  </a:cubicBezTo>
                  <a:cubicBezTo>
                    <a:pt x="1386" y="17971"/>
                    <a:pt x="1458" y="18181"/>
                    <a:pt x="1530" y="18333"/>
                  </a:cubicBezTo>
                  <a:cubicBezTo>
                    <a:pt x="1635" y="18543"/>
                    <a:pt x="1720" y="18724"/>
                    <a:pt x="1846" y="18904"/>
                  </a:cubicBezTo>
                  <a:cubicBezTo>
                    <a:pt x="1986" y="19143"/>
                    <a:pt x="2108" y="19418"/>
                    <a:pt x="2231" y="19656"/>
                  </a:cubicBezTo>
                  <a:cubicBezTo>
                    <a:pt x="2286" y="19750"/>
                    <a:pt x="2336" y="19837"/>
                    <a:pt x="2408" y="19902"/>
                  </a:cubicBezTo>
                  <a:cubicBezTo>
                    <a:pt x="2459" y="19960"/>
                    <a:pt x="2497" y="20047"/>
                    <a:pt x="2531" y="20112"/>
                  </a:cubicBezTo>
                  <a:cubicBezTo>
                    <a:pt x="2603" y="20170"/>
                    <a:pt x="2653" y="20264"/>
                    <a:pt x="2708" y="20322"/>
                  </a:cubicBezTo>
                  <a:cubicBezTo>
                    <a:pt x="2797" y="20380"/>
                    <a:pt x="2865" y="20474"/>
                    <a:pt x="2936" y="20589"/>
                  </a:cubicBezTo>
                  <a:cubicBezTo>
                    <a:pt x="3008" y="20741"/>
                    <a:pt x="3114" y="20806"/>
                    <a:pt x="3219" y="20864"/>
                  </a:cubicBezTo>
                  <a:cubicBezTo>
                    <a:pt x="3304" y="20951"/>
                    <a:pt x="3409" y="20987"/>
                    <a:pt x="3498" y="21103"/>
                  </a:cubicBezTo>
                  <a:cubicBezTo>
                    <a:pt x="3536" y="21168"/>
                    <a:pt x="3587" y="21197"/>
                    <a:pt x="3621" y="21226"/>
                  </a:cubicBezTo>
                  <a:cubicBezTo>
                    <a:pt x="3692" y="21254"/>
                    <a:pt x="3764" y="21254"/>
                    <a:pt x="3832" y="21283"/>
                  </a:cubicBezTo>
                  <a:cubicBezTo>
                    <a:pt x="3904" y="21348"/>
                    <a:pt x="3975" y="21406"/>
                    <a:pt x="4064" y="21435"/>
                  </a:cubicBezTo>
                  <a:cubicBezTo>
                    <a:pt x="4076" y="21445"/>
                    <a:pt x="4087" y="21448"/>
                    <a:pt x="4098" y="21448"/>
                  </a:cubicBezTo>
                  <a:cubicBezTo>
                    <a:pt x="4121" y="21448"/>
                    <a:pt x="4144" y="21435"/>
                    <a:pt x="4170" y="21435"/>
                  </a:cubicBezTo>
                  <a:cubicBezTo>
                    <a:pt x="4343" y="21493"/>
                    <a:pt x="4503" y="21587"/>
                    <a:pt x="4660" y="21587"/>
                  </a:cubicBezTo>
                  <a:lnTo>
                    <a:pt x="4782" y="21587"/>
                  </a:lnTo>
                  <a:cubicBezTo>
                    <a:pt x="4819" y="21587"/>
                    <a:pt x="4854" y="21574"/>
                    <a:pt x="4889" y="21574"/>
                  </a:cubicBezTo>
                  <a:cubicBezTo>
                    <a:pt x="4907" y="21574"/>
                    <a:pt x="4925" y="21577"/>
                    <a:pt x="4943" y="21587"/>
                  </a:cubicBezTo>
                  <a:cubicBezTo>
                    <a:pt x="4991" y="21587"/>
                    <a:pt x="5037" y="21600"/>
                    <a:pt x="5089" y="21600"/>
                  </a:cubicBezTo>
                  <a:cubicBezTo>
                    <a:pt x="5114" y="21600"/>
                    <a:pt x="5142" y="21597"/>
                    <a:pt x="5171" y="21587"/>
                  </a:cubicBezTo>
                  <a:cubicBezTo>
                    <a:pt x="5223" y="21545"/>
                    <a:pt x="5284" y="21515"/>
                    <a:pt x="5339" y="21515"/>
                  </a:cubicBezTo>
                  <a:cubicBezTo>
                    <a:pt x="5360" y="21515"/>
                    <a:pt x="5381" y="21519"/>
                    <a:pt x="5399" y="21529"/>
                  </a:cubicBezTo>
                  <a:cubicBezTo>
                    <a:pt x="5427" y="21537"/>
                    <a:pt x="5454" y="21541"/>
                    <a:pt x="5480" y="21541"/>
                  </a:cubicBezTo>
                  <a:cubicBezTo>
                    <a:pt x="5553" y="21541"/>
                    <a:pt x="5621" y="21512"/>
                    <a:pt x="5699" y="21464"/>
                  </a:cubicBezTo>
                  <a:cubicBezTo>
                    <a:pt x="5716" y="21435"/>
                    <a:pt x="5754" y="21435"/>
                    <a:pt x="5771" y="21435"/>
                  </a:cubicBezTo>
                  <a:cubicBezTo>
                    <a:pt x="5784" y="21441"/>
                    <a:pt x="5797" y="21443"/>
                    <a:pt x="5810" y="21443"/>
                  </a:cubicBezTo>
                  <a:cubicBezTo>
                    <a:pt x="5865" y="21443"/>
                    <a:pt x="5921" y="21401"/>
                    <a:pt x="5965" y="21377"/>
                  </a:cubicBezTo>
                  <a:cubicBezTo>
                    <a:pt x="6088" y="21312"/>
                    <a:pt x="6210" y="21226"/>
                    <a:pt x="6333" y="21197"/>
                  </a:cubicBezTo>
                  <a:cubicBezTo>
                    <a:pt x="6472" y="21132"/>
                    <a:pt x="6599" y="21045"/>
                    <a:pt x="6705" y="20922"/>
                  </a:cubicBezTo>
                  <a:cubicBezTo>
                    <a:pt x="6827" y="20806"/>
                    <a:pt x="6950" y="20683"/>
                    <a:pt x="7072" y="20560"/>
                  </a:cubicBezTo>
                  <a:cubicBezTo>
                    <a:pt x="7178" y="20474"/>
                    <a:pt x="7266" y="20380"/>
                    <a:pt x="7338" y="20228"/>
                  </a:cubicBezTo>
                  <a:cubicBezTo>
                    <a:pt x="7389" y="20170"/>
                    <a:pt x="7423" y="20112"/>
                    <a:pt x="7478" y="20047"/>
                  </a:cubicBezTo>
                  <a:cubicBezTo>
                    <a:pt x="7528" y="19989"/>
                    <a:pt x="7600" y="19931"/>
                    <a:pt x="7634" y="19866"/>
                  </a:cubicBezTo>
                  <a:cubicBezTo>
                    <a:pt x="7740" y="19685"/>
                    <a:pt x="7845" y="19541"/>
                    <a:pt x="7934" y="19360"/>
                  </a:cubicBezTo>
                  <a:cubicBezTo>
                    <a:pt x="7972" y="19295"/>
                    <a:pt x="8006" y="19237"/>
                    <a:pt x="8023" y="19179"/>
                  </a:cubicBezTo>
                  <a:cubicBezTo>
                    <a:pt x="8056" y="19056"/>
                    <a:pt x="8128" y="18962"/>
                    <a:pt x="8183" y="18847"/>
                  </a:cubicBezTo>
                  <a:cubicBezTo>
                    <a:pt x="8234" y="18753"/>
                    <a:pt x="8268" y="18637"/>
                    <a:pt x="8322" y="18543"/>
                  </a:cubicBezTo>
                  <a:cubicBezTo>
                    <a:pt x="8373" y="18362"/>
                    <a:pt x="8428" y="18181"/>
                    <a:pt x="8479" y="18029"/>
                  </a:cubicBezTo>
                  <a:cubicBezTo>
                    <a:pt x="8534" y="17877"/>
                    <a:pt x="8606" y="17732"/>
                    <a:pt x="8656" y="17581"/>
                  </a:cubicBezTo>
                  <a:lnTo>
                    <a:pt x="8656" y="17516"/>
                  </a:lnTo>
                  <a:cubicBezTo>
                    <a:pt x="8728" y="17306"/>
                    <a:pt x="8779" y="17067"/>
                    <a:pt x="8834" y="16858"/>
                  </a:cubicBezTo>
                  <a:cubicBezTo>
                    <a:pt x="8885" y="16706"/>
                    <a:pt x="8923" y="16525"/>
                    <a:pt x="8956" y="16373"/>
                  </a:cubicBezTo>
                  <a:cubicBezTo>
                    <a:pt x="8990" y="16163"/>
                    <a:pt x="9028" y="15954"/>
                    <a:pt x="9079" y="15773"/>
                  </a:cubicBezTo>
                  <a:cubicBezTo>
                    <a:pt x="9168" y="15527"/>
                    <a:pt x="9201" y="15259"/>
                    <a:pt x="9239" y="15021"/>
                  </a:cubicBezTo>
                  <a:cubicBezTo>
                    <a:pt x="9256" y="14898"/>
                    <a:pt x="9256" y="14746"/>
                    <a:pt x="9307" y="14659"/>
                  </a:cubicBezTo>
                  <a:cubicBezTo>
                    <a:pt x="9345" y="14594"/>
                    <a:pt x="9345" y="14507"/>
                    <a:pt x="9362" y="14442"/>
                  </a:cubicBezTo>
                  <a:cubicBezTo>
                    <a:pt x="9379" y="14356"/>
                    <a:pt x="9396" y="14233"/>
                    <a:pt x="9413" y="14146"/>
                  </a:cubicBezTo>
                  <a:cubicBezTo>
                    <a:pt x="9467" y="13936"/>
                    <a:pt x="9535" y="13690"/>
                    <a:pt x="9590" y="13481"/>
                  </a:cubicBezTo>
                  <a:cubicBezTo>
                    <a:pt x="9641" y="13300"/>
                    <a:pt x="9662" y="13090"/>
                    <a:pt x="9746" y="12938"/>
                  </a:cubicBezTo>
                  <a:cubicBezTo>
                    <a:pt x="9746" y="12909"/>
                    <a:pt x="9746" y="12880"/>
                    <a:pt x="9767" y="12852"/>
                  </a:cubicBezTo>
                  <a:cubicBezTo>
                    <a:pt x="9835" y="12519"/>
                    <a:pt x="9924" y="12244"/>
                    <a:pt x="10012" y="11947"/>
                  </a:cubicBezTo>
                  <a:cubicBezTo>
                    <a:pt x="10084" y="11730"/>
                    <a:pt x="10135" y="11549"/>
                    <a:pt x="10207" y="11340"/>
                  </a:cubicBezTo>
                  <a:cubicBezTo>
                    <a:pt x="10224" y="11282"/>
                    <a:pt x="10241" y="11224"/>
                    <a:pt x="10257" y="11159"/>
                  </a:cubicBezTo>
                  <a:cubicBezTo>
                    <a:pt x="10274" y="11101"/>
                    <a:pt x="10295" y="11072"/>
                    <a:pt x="10312" y="11007"/>
                  </a:cubicBezTo>
                  <a:cubicBezTo>
                    <a:pt x="10363" y="10920"/>
                    <a:pt x="10418" y="10826"/>
                    <a:pt x="10452" y="10740"/>
                  </a:cubicBezTo>
                  <a:cubicBezTo>
                    <a:pt x="10507" y="10530"/>
                    <a:pt x="10612" y="10407"/>
                    <a:pt x="10718" y="10320"/>
                  </a:cubicBezTo>
                  <a:cubicBezTo>
                    <a:pt x="10768" y="10248"/>
                    <a:pt x="10810" y="10217"/>
                    <a:pt x="10849" y="10217"/>
                  </a:cubicBezTo>
                  <a:cubicBezTo>
                    <a:pt x="10892" y="10217"/>
                    <a:pt x="10933" y="10256"/>
                    <a:pt x="10980" y="10320"/>
                  </a:cubicBezTo>
                  <a:cubicBezTo>
                    <a:pt x="11014" y="10378"/>
                    <a:pt x="11052" y="10407"/>
                    <a:pt x="11085" y="10465"/>
                  </a:cubicBezTo>
                  <a:cubicBezTo>
                    <a:pt x="11225" y="10740"/>
                    <a:pt x="11402" y="10920"/>
                    <a:pt x="11542" y="11224"/>
                  </a:cubicBezTo>
                  <a:cubicBezTo>
                    <a:pt x="11542" y="11253"/>
                    <a:pt x="11580" y="11282"/>
                    <a:pt x="11596" y="11282"/>
                  </a:cubicBezTo>
                  <a:cubicBezTo>
                    <a:pt x="11668" y="11405"/>
                    <a:pt x="11736" y="11463"/>
                    <a:pt x="11791" y="11586"/>
                  </a:cubicBezTo>
                  <a:cubicBezTo>
                    <a:pt x="11913" y="11766"/>
                    <a:pt x="12019" y="12005"/>
                    <a:pt x="12175" y="12128"/>
                  </a:cubicBezTo>
                  <a:cubicBezTo>
                    <a:pt x="12247" y="12215"/>
                    <a:pt x="12319" y="12309"/>
                    <a:pt x="12387" y="12396"/>
                  </a:cubicBezTo>
                  <a:cubicBezTo>
                    <a:pt x="12425" y="12425"/>
                    <a:pt x="12459" y="12454"/>
                    <a:pt x="12492" y="12490"/>
                  </a:cubicBezTo>
                  <a:cubicBezTo>
                    <a:pt x="12598" y="12606"/>
                    <a:pt x="12687" y="12758"/>
                    <a:pt x="12809" y="12815"/>
                  </a:cubicBezTo>
                  <a:cubicBezTo>
                    <a:pt x="12864" y="12852"/>
                    <a:pt x="12915" y="12880"/>
                    <a:pt x="12970" y="12909"/>
                  </a:cubicBezTo>
                  <a:cubicBezTo>
                    <a:pt x="13003" y="12938"/>
                    <a:pt x="13041" y="12996"/>
                    <a:pt x="13075" y="12996"/>
                  </a:cubicBezTo>
                  <a:cubicBezTo>
                    <a:pt x="13232" y="13090"/>
                    <a:pt x="13375" y="13213"/>
                    <a:pt x="13548" y="13271"/>
                  </a:cubicBezTo>
                  <a:cubicBezTo>
                    <a:pt x="13675" y="13329"/>
                    <a:pt x="13798" y="13358"/>
                    <a:pt x="13920" y="13394"/>
                  </a:cubicBezTo>
                  <a:cubicBezTo>
                    <a:pt x="13992" y="13394"/>
                    <a:pt x="14059" y="13423"/>
                    <a:pt x="14131" y="13423"/>
                  </a:cubicBezTo>
                  <a:lnTo>
                    <a:pt x="14482" y="13423"/>
                  </a:lnTo>
                  <a:cubicBezTo>
                    <a:pt x="14604" y="13394"/>
                    <a:pt x="14710" y="13358"/>
                    <a:pt x="14816" y="13329"/>
                  </a:cubicBezTo>
                  <a:cubicBezTo>
                    <a:pt x="14871" y="13329"/>
                    <a:pt x="14921" y="13300"/>
                    <a:pt x="14993" y="13271"/>
                  </a:cubicBezTo>
                  <a:cubicBezTo>
                    <a:pt x="15010" y="13271"/>
                    <a:pt x="15048" y="13242"/>
                    <a:pt x="15082" y="13242"/>
                  </a:cubicBezTo>
                  <a:cubicBezTo>
                    <a:pt x="15238" y="13148"/>
                    <a:pt x="15382" y="13032"/>
                    <a:pt x="15521" y="12880"/>
                  </a:cubicBezTo>
                  <a:cubicBezTo>
                    <a:pt x="15576" y="12786"/>
                    <a:pt x="15627" y="12758"/>
                    <a:pt x="15682" y="12671"/>
                  </a:cubicBezTo>
                  <a:cubicBezTo>
                    <a:pt x="15766" y="12577"/>
                    <a:pt x="15855" y="12490"/>
                    <a:pt x="15927" y="12367"/>
                  </a:cubicBezTo>
                  <a:cubicBezTo>
                    <a:pt x="16032" y="12186"/>
                    <a:pt x="16138" y="11976"/>
                    <a:pt x="16227" y="11795"/>
                  </a:cubicBezTo>
                  <a:cubicBezTo>
                    <a:pt x="16277" y="11643"/>
                    <a:pt x="16349" y="11521"/>
                    <a:pt x="16383" y="11369"/>
                  </a:cubicBezTo>
                  <a:cubicBezTo>
                    <a:pt x="16421" y="11224"/>
                    <a:pt x="16472" y="11072"/>
                    <a:pt x="16527" y="10891"/>
                  </a:cubicBezTo>
                  <a:cubicBezTo>
                    <a:pt x="16544" y="10826"/>
                    <a:pt x="16560" y="10797"/>
                    <a:pt x="16577" y="10740"/>
                  </a:cubicBezTo>
                  <a:cubicBezTo>
                    <a:pt x="16611" y="10559"/>
                    <a:pt x="16649" y="10378"/>
                    <a:pt x="16683" y="10226"/>
                  </a:cubicBezTo>
                  <a:cubicBezTo>
                    <a:pt x="16700" y="10139"/>
                    <a:pt x="16717" y="10074"/>
                    <a:pt x="16738" y="9988"/>
                  </a:cubicBezTo>
                  <a:cubicBezTo>
                    <a:pt x="16755" y="9807"/>
                    <a:pt x="16789" y="9626"/>
                    <a:pt x="16805" y="9474"/>
                  </a:cubicBezTo>
                  <a:cubicBezTo>
                    <a:pt x="16844" y="9293"/>
                    <a:pt x="16877" y="9084"/>
                    <a:pt x="16911" y="8903"/>
                  </a:cubicBezTo>
                  <a:cubicBezTo>
                    <a:pt x="16928" y="8780"/>
                    <a:pt x="16911" y="8657"/>
                    <a:pt x="16949" y="8570"/>
                  </a:cubicBezTo>
                  <a:cubicBezTo>
                    <a:pt x="17000" y="8361"/>
                    <a:pt x="17034" y="8151"/>
                    <a:pt x="17089" y="7934"/>
                  </a:cubicBezTo>
                  <a:cubicBezTo>
                    <a:pt x="17139" y="7724"/>
                    <a:pt x="17194" y="7543"/>
                    <a:pt x="17283" y="7363"/>
                  </a:cubicBezTo>
                  <a:cubicBezTo>
                    <a:pt x="17334" y="7247"/>
                    <a:pt x="17388" y="7095"/>
                    <a:pt x="17439" y="7001"/>
                  </a:cubicBezTo>
                  <a:cubicBezTo>
                    <a:pt x="17477" y="6914"/>
                    <a:pt x="17511" y="6885"/>
                    <a:pt x="17562" y="6885"/>
                  </a:cubicBezTo>
                  <a:cubicBezTo>
                    <a:pt x="17667" y="6885"/>
                    <a:pt x="17756" y="6849"/>
                    <a:pt x="17862" y="6849"/>
                  </a:cubicBezTo>
                  <a:lnTo>
                    <a:pt x="17878" y="6849"/>
                  </a:lnTo>
                  <a:cubicBezTo>
                    <a:pt x="18111" y="6943"/>
                    <a:pt x="18339" y="7001"/>
                    <a:pt x="18584" y="7066"/>
                  </a:cubicBezTo>
                  <a:cubicBezTo>
                    <a:pt x="18729" y="7113"/>
                    <a:pt x="18860" y="7161"/>
                    <a:pt x="18999" y="7161"/>
                  </a:cubicBezTo>
                  <a:cubicBezTo>
                    <a:pt x="19031" y="7161"/>
                    <a:pt x="19063" y="7158"/>
                    <a:pt x="19095" y="7153"/>
                  </a:cubicBezTo>
                  <a:cubicBezTo>
                    <a:pt x="19201" y="7153"/>
                    <a:pt x="19289" y="7182"/>
                    <a:pt x="19395" y="7182"/>
                  </a:cubicBezTo>
                  <a:cubicBezTo>
                    <a:pt x="19463" y="7153"/>
                    <a:pt x="19552" y="7153"/>
                    <a:pt x="19623" y="7153"/>
                  </a:cubicBezTo>
                  <a:cubicBezTo>
                    <a:pt x="19763" y="7153"/>
                    <a:pt x="19906" y="7095"/>
                    <a:pt x="20046" y="7030"/>
                  </a:cubicBezTo>
                  <a:cubicBezTo>
                    <a:pt x="20202" y="6972"/>
                    <a:pt x="20363" y="6885"/>
                    <a:pt x="20519" y="6791"/>
                  </a:cubicBezTo>
                  <a:cubicBezTo>
                    <a:pt x="20557" y="6763"/>
                    <a:pt x="20591" y="6734"/>
                    <a:pt x="20624" y="6705"/>
                  </a:cubicBezTo>
                  <a:cubicBezTo>
                    <a:pt x="20679" y="6611"/>
                    <a:pt x="20751" y="6582"/>
                    <a:pt x="20802" y="6582"/>
                  </a:cubicBezTo>
                  <a:cubicBezTo>
                    <a:pt x="20891" y="6488"/>
                    <a:pt x="20979" y="6372"/>
                    <a:pt x="21068" y="6307"/>
                  </a:cubicBezTo>
                  <a:cubicBezTo>
                    <a:pt x="21258" y="6162"/>
                    <a:pt x="21435" y="5916"/>
                    <a:pt x="21596" y="5648"/>
                  </a:cubicBezTo>
                  <a:cubicBezTo>
                    <a:pt x="21582" y="5632"/>
                    <a:pt x="21570" y="5626"/>
                    <a:pt x="21559" y="5626"/>
                  </a:cubicBezTo>
                  <a:cubicBezTo>
                    <a:pt x="21525" y="5626"/>
                    <a:pt x="21503" y="5685"/>
                    <a:pt x="21490" y="5706"/>
                  </a:cubicBezTo>
                  <a:cubicBezTo>
                    <a:pt x="21402" y="5858"/>
                    <a:pt x="21258" y="5916"/>
                    <a:pt x="21174" y="6097"/>
                  </a:cubicBezTo>
                  <a:lnTo>
                    <a:pt x="21174" y="6126"/>
                  </a:lnTo>
                  <a:cubicBezTo>
                    <a:pt x="21085" y="6191"/>
                    <a:pt x="21013" y="6278"/>
                    <a:pt x="20907" y="6372"/>
                  </a:cubicBezTo>
                  <a:cubicBezTo>
                    <a:pt x="20819" y="6401"/>
                    <a:pt x="20713" y="6524"/>
                    <a:pt x="20646" y="6611"/>
                  </a:cubicBezTo>
                  <a:cubicBezTo>
                    <a:pt x="20379" y="6734"/>
                    <a:pt x="20151" y="6885"/>
                    <a:pt x="19885" y="7001"/>
                  </a:cubicBezTo>
                  <a:cubicBezTo>
                    <a:pt x="19835" y="7001"/>
                    <a:pt x="19763" y="7001"/>
                    <a:pt x="19674" y="7030"/>
                  </a:cubicBezTo>
                  <a:lnTo>
                    <a:pt x="19606" y="7030"/>
                  </a:lnTo>
                  <a:cubicBezTo>
                    <a:pt x="19526" y="7016"/>
                    <a:pt x="19447" y="7008"/>
                    <a:pt x="19370" y="7008"/>
                  </a:cubicBezTo>
                  <a:cubicBezTo>
                    <a:pt x="19293" y="7008"/>
                    <a:pt x="19217" y="7016"/>
                    <a:pt x="19146" y="7030"/>
                  </a:cubicBezTo>
                  <a:cubicBezTo>
                    <a:pt x="19140" y="7042"/>
                    <a:pt x="19135" y="7046"/>
                    <a:pt x="19129" y="7046"/>
                  </a:cubicBezTo>
                  <a:cubicBezTo>
                    <a:pt x="19118" y="7046"/>
                    <a:pt x="19106" y="7030"/>
                    <a:pt x="19095" y="7030"/>
                  </a:cubicBezTo>
                  <a:lnTo>
                    <a:pt x="18989" y="7030"/>
                  </a:lnTo>
                  <a:cubicBezTo>
                    <a:pt x="18850" y="7030"/>
                    <a:pt x="18689" y="7001"/>
                    <a:pt x="18550" y="6943"/>
                  </a:cubicBezTo>
                  <a:cubicBezTo>
                    <a:pt x="18406" y="6849"/>
                    <a:pt x="18267" y="6820"/>
                    <a:pt x="18128" y="6763"/>
                  </a:cubicBezTo>
                  <a:cubicBezTo>
                    <a:pt x="18022" y="6705"/>
                    <a:pt x="17916" y="6669"/>
                    <a:pt x="17794" y="6669"/>
                  </a:cubicBezTo>
                  <a:lnTo>
                    <a:pt x="17633" y="6669"/>
                  </a:lnTo>
                  <a:cubicBezTo>
                    <a:pt x="17617" y="6640"/>
                    <a:pt x="17600" y="6611"/>
                    <a:pt x="17562" y="6553"/>
                  </a:cubicBezTo>
                  <a:lnTo>
                    <a:pt x="17933" y="6553"/>
                  </a:lnTo>
                  <a:cubicBezTo>
                    <a:pt x="18005" y="6553"/>
                    <a:pt x="18073" y="6582"/>
                    <a:pt x="18128" y="6582"/>
                  </a:cubicBezTo>
                  <a:cubicBezTo>
                    <a:pt x="18253" y="6608"/>
                    <a:pt x="18364" y="6709"/>
                    <a:pt x="18489" y="6709"/>
                  </a:cubicBezTo>
                  <a:cubicBezTo>
                    <a:pt x="18504" y="6709"/>
                    <a:pt x="18518" y="6707"/>
                    <a:pt x="18533" y="6705"/>
                  </a:cubicBezTo>
                  <a:cubicBezTo>
                    <a:pt x="18550" y="6705"/>
                    <a:pt x="18567" y="6705"/>
                    <a:pt x="18584" y="6734"/>
                  </a:cubicBezTo>
                  <a:cubicBezTo>
                    <a:pt x="18639" y="6791"/>
                    <a:pt x="18689" y="6791"/>
                    <a:pt x="18761" y="6791"/>
                  </a:cubicBezTo>
                  <a:lnTo>
                    <a:pt x="18829" y="6791"/>
                  </a:lnTo>
                  <a:cubicBezTo>
                    <a:pt x="18956" y="6820"/>
                    <a:pt x="19078" y="6849"/>
                    <a:pt x="19217" y="6849"/>
                  </a:cubicBezTo>
                  <a:cubicBezTo>
                    <a:pt x="19251" y="6849"/>
                    <a:pt x="19306" y="6820"/>
                    <a:pt x="19357" y="6820"/>
                  </a:cubicBezTo>
                  <a:cubicBezTo>
                    <a:pt x="19379" y="6820"/>
                    <a:pt x="19400" y="6825"/>
                    <a:pt x="19420" y="6825"/>
                  </a:cubicBezTo>
                  <a:cubicBezTo>
                    <a:pt x="19450" y="6825"/>
                    <a:pt x="19478" y="6814"/>
                    <a:pt x="19501" y="6763"/>
                  </a:cubicBezTo>
                  <a:lnTo>
                    <a:pt x="19535" y="6763"/>
                  </a:lnTo>
                  <a:cubicBezTo>
                    <a:pt x="19518" y="6791"/>
                    <a:pt x="19518" y="6820"/>
                    <a:pt x="19501" y="6820"/>
                  </a:cubicBezTo>
                  <a:lnTo>
                    <a:pt x="19606" y="6820"/>
                  </a:lnTo>
                  <a:cubicBezTo>
                    <a:pt x="19623" y="6791"/>
                    <a:pt x="19623" y="6763"/>
                    <a:pt x="19623" y="6734"/>
                  </a:cubicBezTo>
                  <a:lnTo>
                    <a:pt x="19129" y="6734"/>
                  </a:lnTo>
                  <a:cubicBezTo>
                    <a:pt x="19106" y="6734"/>
                    <a:pt x="19084" y="6721"/>
                    <a:pt x="19060" y="6721"/>
                  </a:cubicBezTo>
                  <a:cubicBezTo>
                    <a:pt x="19048" y="6721"/>
                    <a:pt x="19036" y="6724"/>
                    <a:pt x="19023" y="6734"/>
                  </a:cubicBezTo>
                  <a:cubicBezTo>
                    <a:pt x="18991" y="6751"/>
                    <a:pt x="18956" y="6758"/>
                    <a:pt x="18921" y="6758"/>
                  </a:cubicBezTo>
                  <a:cubicBezTo>
                    <a:pt x="18843" y="6758"/>
                    <a:pt x="18762" y="6724"/>
                    <a:pt x="18689" y="6705"/>
                  </a:cubicBezTo>
                  <a:cubicBezTo>
                    <a:pt x="18512" y="6669"/>
                    <a:pt x="18356" y="6611"/>
                    <a:pt x="18178" y="6488"/>
                  </a:cubicBezTo>
                  <a:cubicBezTo>
                    <a:pt x="18022" y="6430"/>
                    <a:pt x="17878" y="6401"/>
                    <a:pt x="17722" y="6401"/>
                  </a:cubicBezTo>
                  <a:lnTo>
                    <a:pt x="17545" y="6401"/>
                  </a:lnTo>
                  <a:cubicBezTo>
                    <a:pt x="17506" y="6384"/>
                    <a:pt x="17465" y="6367"/>
                    <a:pt x="17421" y="6367"/>
                  </a:cubicBezTo>
                  <a:cubicBezTo>
                    <a:pt x="17388" y="6367"/>
                    <a:pt x="17354" y="6376"/>
                    <a:pt x="17317" y="6401"/>
                  </a:cubicBezTo>
                  <a:cubicBezTo>
                    <a:pt x="17211" y="6611"/>
                    <a:pt x="17105" y="6849"/>
                    <a:pt x="17000" y="7124"/>
                  </a:cubicBezTo>
                  <a:cubicBezTo>
                    <a:pt x="16949" y="7247"/>
                    <a:pt x="16911" y="7392"/>
                    <a:pt x="16860" y="7486"/>
                  </a:cubicBezTo>
                  <a:cubicBezTo>
                    <a:pt x="16789" y="7666"/>
                    <a:pt x="16755" y="7818"/>
                    <a:pt x="16717" y="8028"/>
                  </a:cubicBezTo>
                  <a:cubicBezTo>
                    <a:pt x="16666" y="8332"/>
                    <a:pt x="16594" y="8599"/>
                    <a:pt x="16544" y="8932"/>
                  </a:cubicBezTo>
                  <a:cubicBezTo>
                    <a:pt x="16506" y="9199"/>
                    <a:pt x="16489" y="9503"/>
                    <a:pt x="16383" y="9778"/>
                  </a:cubicBezTo>
                  <a:lnTo>
                    <a:pt x="16383" y="9836"/>
                  </a:lnTo>
                  <a:cubicBezTo>
                    <a:pt x="16400" y="9959"/>
                    <a:pt x="16366" y="10045"/>
                    <a:pt x="16332" y="10168"/>
                  </a:cubicBezTo>
                  <a:cubicBezTo>
                    <a:pt x="16261" y="10378"/>
                    <a:pt x="16189" y="10617"/>
                    <a:pt x="16138" y="10862"/>
                  </a:cubicBezTo>
                  <a:cubicBezTo>
                    <a:pt x="16121" y="10920"/>
                    <a:pt x="16121" y="10978"/>
                    <a:pt x="16104" y="11043"/>
                  </a:cubicBezTo>
                  <a:cubicBezTo>
                    <a:pt x="16083" y="11072"/>
                    <a:pt x="16083" y="11130"/>
                    <a:pt x="16066" y="11159"/>
                  </a:cubicBezTo>
                  <a:cubicBezTo>
                    <a:pt x="15961" y="11369"/>
                    <a:pt x="15872" y="11549"/>
                    <a:pt x="15787" y="11730"/>
                  </a:cubicBezTo>
                  <a:cubicBezTo>
                    <a:pt x="15766" y="11766"/>
                    <a:pt x="15749" y="11795"/>
                    <a:pt x="15749" y="11795"/>
                  </a:cubicBezTo>
                  <a:cubicBezTo>
                    <a:pt x="15698" y="11882"/>
                    <a:pt x="15644" y="11976"/>
                    <a:pt x="15610" y="12034"/>
                  </a:cubicBezTo>
                  <a:cubicBezTo>
                    <a:pt x="15576" y="12063"/>
                    <a:pt x="15538" y="12092"/>
                    <a:pt x="15504" y="12128"/>
                  </a:cubicBezTo>
                  <a:cubicBezTo>
                    <a:pt x="15415" y="12309"/>
                    <a:pt x="15276" y="12367"/>
                    <a:pt x="15154" y="12490"/>
                  </a:cubicBezTo>
                  <a:cubicBezTo>
                    <a:pt x="15082" y="12577"/>
                    <a:pt x="14993" y="12606"/>
                    <a:pt x="14904" y="12671"/>
                  </a:cubicBezTo>
                  <a:cubicBezTo>
                    <a:pt x="14815" y="12713"/>
                    <a:pt x="14725" y="12740"/>
                    <a:pt x="14629" y="12740"/>
                  </a:cubicBezTo>
                  <a:cubicBezTo>
                    <a:pt x="14594" y="12740"/>
                    <a:pt x="14557" y="12736"/>
                    <a:pt x="14520" y="12729"/>
                  </a:cubicBezTo>
                  <a:cubicBezTo>
                    <a:pt x="14484" y="12714"/>
                    <a:pt x="14448" y="12707"/>
                    <a:pt x="14413" y="12707"/>
                  </a:cubicBezTo>
                  <a:cubicBezTo>
                    <a:pt x="14377" y="12707"/>
                    <a:pt x="14342" y="12714"/>
                    <a:pt x="14309" y="12729"/>
                  </a:cubicBezTo>
                  <a:cubicBezTo>
                    <a:pt x="14264" y="12743"/>
                    <a:pt x="14220" y="12750"/>
                    <a:pt x="14178" y="12750"/>
                  </a:cubicBezTo>
                  <a:cubicBezTo>
                    <a:pt x="14136" y="12750"/>
                    <a:pt x="14095" y="12743"/>
                    <a:pt x="14059" y="12729"/>
                  </a:cubicBezTo>
                  <a:cubicBezTo>
                    <a:pt x="13920" y="12700"/>
                    <a:pt x="13798" y="12635"/>
                    <a:pt x="13654" y="12577"/>
                  </a:cubicBezTo>
                  <a:cubicBezTo>
                    <a:pt x="13548" y="12548"/>
                    <a:pt x="13443" y="12519"/>
                    <a:pt x="13337" y="12425"/>
                  </a:cubicBezTo>
                  <a:cubicBezTo>
                    <a:pt x="13232" y="12338"/>
                    <a:pt x="13109" y="12273"/>
                    <a:pt x="12987" y="12186"/>
                  </a:cubicBezTo>
                  <a:cubicBezTo>
                    <a:pt x="12898" y="12092"/>
                    <a:pt x="12792" y="12034"/>
                    <a:pt x="12725" y="11882"/>
                  </a:cubicBezTo>
                  <a:cubicBezTo>
                    <a:pt x="12687" y="11824"/>
                    <a:pt x="12653" y="11795"/>
                    <a:pt x="12619" y="11730"/>
                  </a:cubicBezTo>
                  <a:cubicBezTo>
                    <a:pt x="12530" y="11615"/>
                    <a:pt x="12408" y="11549"/>
                    <a:pt x="12336" y="11405"/>
                  </a:cubicBezTo>
                  <a:cubicBezTo>
                    <a:pt x="12302" y="11369"/>
                    <a:pt x="12264" y="11340"/>
                    <a:pt x="12230" y="11282"/>
                  </a:cubicBezTo>
                  <a:cubicBezTo>
                    <a:pt x="12214" y="11159"/>
                    <a:pt x="12159" y="11043"/>
                    <a:pt x="12070" y="10978"/>
                  </a:cubicBezTo>
                  <a:cubicBezTo>
                    <a:pt x="12002" y="10949"/>
                    <a:pt x="11947" y="10862"/>
                    <a:pt x="11930" y="10711"/>
                  </a:cubicBezTo>
                  <a:cubicBezTo>
                    <a:pt x="11791" y="10617"/>
                    <a:pt x="11719" y="10378"/>
                    <a:pt x="11613" y="10197"/>
                  </a:cubicBezTo>
                  <a:cubicBezTo>
                    <a:pt x="11630" y="10139"/>
                    <a:pt x="11596" y="10103"/>
                    <a:pt x="11580" y="10074"/>
                  </a:cubicBezTo>
                  <a:cubicBezTo>
                    <a:pt x="11508" y="9988"/>
                    <a:pt x="11436" y="9865"/>
                    <a:pt x="11368" y="9778"/>
                  </a:cubicBezTo>
                  <a:cubicBezTo>
                    <a:pt x="11351" y="9742"/>
                    <a:pt x="11313" y="9742"/>
                    <a:pt x="11280" y="9713"/>
                  </a:cubicBezTo>
                  <a:cubicBezTo>
                    <a:pt x="11263" y="9713"/>
                    <a:pt x="11246" y="9684"/>
                    <a:pt x="11208" y="9684"/>
                  </a:cubicBezTo>
                  <a:cubicBezTo>
                    <a:pt x="11225" y="9626"/>
                    <a:pt x="11225" y="9626"/>
                    <a:pt x="11246" y="9597"/>
                  </a:cubicBezTo>
                  <a:cubicBezTo>
                    <a:pt x="11191" y="9532"/>
                    <a:pt x="11157" y="9474"/>
                    <a:pt x="11119" y="9416"/>
                  </a:cubicBezTo>
                  <a:cubicBezTo>
                    <a:pt x="11076" y="9385"/>
                    <a:pt x="11029" y="9317"/>
                    <a:pt x="10984" y="9317"/>
                  </a:cubicBezTo>
                  <a:cubicBezTo>
                    <a:pt x="10977" y="9317"/>
                    <a:pt x="10970" y="9318"/>
                    <a:pt x="10963" y="9322"/>
                  </a:cubicBezTo>
                  <a:cubicBezTo>
                    <a:pt x="10933" y="9332"/>
                    <a:pt x="10902" y="9335"/>
                    <a:pt x="10871" y="9335"/>
                  </a:cubicBezTo>
                  <a:cubicBezTo>
                    <a:pt x="10807" y="9335"/>
                    <a:pt x="10745" y="9322"/>
                    <a:pt x="10697" y="9322"/>
                  </a:cubicBezTo>
                  <a:cubicBezTo>
                    <a:pt x="10638" y="9373"/>
                    <a:pt x="10588" y="9450"/>
                    <a:pt x="10532" y="9450"/>
                  </a:cubicBezTo>
                  <a:cubicBezTo>
                    <a:pt x="10524" y="9450"/>
                    <a:pt x="10515" y="9449"/>
                    <a:pt x="10507" y="9445"/>
                  </a:cubicBezTo>
                  <a:cubicBezTo>
                    <a:pt x="10469" y="9503"/>
                    <a:pt x="10452" y="9561"/>
                    <a:pt x="10418" y="9561"/>
                  </a:cubicBezTo>
                  <a:cubicBezTo>
                    <a:pt x="10329" y="9597"/>
                    <a:pt x="10295" y="9713"/>
                    <a:pt x="10257" y="9836"/>
                  </a:cubicBezTo>
                  <a:cubicBezTo>
                    <a:pt x="10250" y="9834"/>
                    <a:pt x="10244" y="9833"/>
                    <a:pt x="10238" y="9833"/>
                  </a:cubicBezTo>
                  <a:cubicBezTo>
                    <a:pt x="10152" y="9833"/>
                    <a:pt x="10148" y="10019"/>
                    <a:pt x="10084" y="10045"/>
                  </a:cubicBezTo>
                  <a:cubicBezTo>
                    <a:pt x="10063" y="10103"/>
                    <a:pt x="10063" y="10139"/>
                    <a:pt x="10046" y="10197"/>
                  </a:cubicBezTo>
                  <a:cubicBezTo>
                    <a:pt x="10012" y="10197"/>
                    <a:pt x="9996" y="10226"/>
                    <a:pt x="9979" y="10284"/>
                  </a:cubicBezTo>
                  <a:cubicBezTo>
                    <a:pt x="9958" y="10349"/>
                    <a:pt x="9958" y="10407"/>
                    <a:pt x="9941" y="10465"/>
                  </a:cubicBezTo>
                  <a:cubicBezTo>
                    <a:pt x="9941" y="10530"/>
                    <a:pt x="9924" y="10559"/>
                    <a:pt x="9907" y="10588"/>
                  </a:cubicBezTo>
                  <a:cubicBezTo>
                    <a:pt x="9873" y="10588"/>
                    <a:pt x="9852" y="10588"/>
                    <a:pt x="9835" y="10559"/>
                  </a:cubicBezTo>
                  <a:cubicBezTo>
                    <a:pt x="9784" y="10711"/>
                    <a:pt x="9729" y="10826"/>
                    <a:pt x="9696" y="10949"/>
                  </a:cubicBezTo>
                  <a:cubicBezTo>
                    <a:pt x="9679" y="11007"/>
                    <a:pt x="9696" y="11072"/>
                    <a:pt x="9696" y="11130"/>
                  </a:cubicBezTo>
                  <a:cubicBezTo>
                    <a:pt x="9679" y="11159"/>
                    <a:pt x="9662" y="11188"/>
                    <a:pt x="9662" y="11188"/>
                  </a:cubicBezTo>
                  <a:cubicBezTo>
                    <a:pt x="9641" y="11253"/>
                    <a:pt x="9624" y="11311"/>
                    <a:pt x="9607" y="11405"/>
                  </a:cubicBezTo>
                  <a:lnTo>
                    <a:pt x="9607" y="11434"/>
                  </a:lnTo>
                  <a:cubicBezTo>
                    <a:pt x="9590" y="11492"/>
                    <a:pt x="9573" y="11586"/>
                    <a:pt x="9556" y="11615"/>
                  </a:cubicBezTo>
                  <a:cubicBezTo>
                    <a:pt x="9518" y="11672"/>
                    <a:pt x="9484" y="11701"/>
                    <a:pt x="9451" y="11766"/>
                  </a:cubicBezTo>
                  <a:cubicBezTo>
                    <a:pt x="9467" y="11795"/>
                    <a:pt x="9467" y="11795"/>
                    <a:pt x="9484" y="11824"/>
                  </a:cubicBezTo>
                  <a:cubicBezTo>
                    <a:pt x="9467" y="11853"/>
                    <a:pt x="9451" y="11853"/>
                    <a:pt x="9451" y="11853"/>
                  </a:cubicBezTo>
                  <a:cubicBezTo>
                    <a:pt x="9429" y="11853"/>
                    <a:pt x="9429" y="11882"/>
                    <a:pt x="9413" y="11882"/>
                  </a:cubicBezTo>
                  <a:cubicBezTo>
                    <a:pt x="9451" y="12005"/>
                    <a:pt x="9451" y="12063"/>
                    <a:pt x="9396" y="12128"/>
                  </a:cubicBezTo>
                  <a:cubicBezTo>
                    <a:pt x="9307" y="12215"/>
                    <a:pt x="9307" y="12396"/>
                    <a:pt x="9239" y="12519"/>
                  </a:cubicBezTo>
                  <a:cubicBezTo>
                    <a:pt x="9239" y="12700"/>
                    <a:pt x="9168" y="12815"/>
                    <a:pt x="9151" y="12909"/>
                  </a:cubicBezTo>
                  <a:cubicBezTo>
                    <a:pt x="9113" y="13061"/>
                    <a:pt x="9096" y="13177"/>
                    <a:pt x="9079" y="13300"/>
                  </a:cubicBezTo>
                  <a:cubicBezTo>
                    <a:pt x="9062" y="13358"/>
                    <a:pt x="9062" y="13423"/>
                    <a:pt x="9028" y="13452"/>
                  </a:cubicBezTo>
                  <a:cubicBezTo>
                    <a:pt x="8939" y="13575"/>
                    <a:pt x="8939" y="13784"/>
                    <a:pt x="8885" y="13936"/>
                  </a:cubicBezTo>
                  <a:cubicBezTo>
                    <a:pt x="8851" y="14023"/>
                    <a:pt x="8851" y="14175"/>
                    <a:pt x="8817" y="14298"/>
                  </a:cubicBezTo>
                  <a:cubicBezTo>
                    <a:pt x="8779" y="14442"/>
                    <a:pt x="8745" y="14594"/>
                    <a:pt x="8690" y="14746"/>
                  </a:cubicBezTo>
                  <a:lnTo>
                    <a:pt x="8711" y="14746"/>
                  </a:lnTo>
                  <a:cubicBezTo>
                    <a:pt x="8745" y="14688"/>
                    <a:pt x="8762" y="14659"/>
                    <a:pt x="8796" y="14594"/>
                  </a:cubicBezTo>
                  <a:cubicBezTo>
                    <a:pt x="8779" y="14688"/>
                    <a:pt x="8762" y="14804"/>
                    <a:pt x="8745" y="14898"/>
                  </a:cubicBezTo>
                  <a:cubicBezTo>
                    <a:pt x="8745" y="14898"/>
                    <a:pt x="8728" y="14898"/>
                    <a:pt x="8728" y="14869"/>
                  </a:cubicBezTo>
                  <a:cubicBezTo>
                    <a:pt x="8690" y="14927"/>
                    <a:pt x="8673" y="14956"/>
                    <a:pt x="8656" y="15021"/>
                  </a:cubicBezTo>
                  <a:cubicBezTo>
                    <a:pt x="8690" y="15202"/>
                    <a:pt x="8585" y="15317"/>
                    <a:pt x="8568" y="15527"/>
                  </a:cubicBezTo>
                  <a:cubicBezTo>
                    <a:pt x="8606" y="15469"/>
                    <a:pt x="8623" y="15440"/>
                    <a:pt x="8640" y="15382"/>
                  </a:cubicBezTo>
                  <a:cubicBezTo>
                    <a:pt x="8656" y="15498"/>
                    <a:pt x="8606" y="15592"/>
                    <a:pt x="8585" y="15708"/>
                  </a:cubicBezTo>
                  <a:cubicBezTo>
                    <a:pt x="8568" y="15679"/>
                    <a:pt x="8551" y="15679"/>
                    <a:pt x="8551" y="15650"/>
                  </a:cubicBezTo>
                  <a:cubicBezTo>
                    <a:pt x="8517" y="15708"/>
                    <a:pt x="8500" y="15773"/>
                    <a:pt x="8462" y="15831"/>
                  </a:cubicBezTo>
                  <a:cubicBezTo>
                    <a:pt x="8500" y="15831"/>
                    <a:pt x="8534" y="15831"/>
                    <a:pt x="8551" y="15860"/>
                  </a:cubicBezTo>
                  <a:cubicBezTo>
                    <a:pt x="8551" y="15983"/>
                    <a:pt x="8534" y="15983"/>
                    <a:pt x="8462" y="16040"/>
                  </a:cubicBezTo>
                  <a:cubicBezTo>
                    <a:pt x="8445" y="16163"/>
                    <a:pt x="8428" y="16286"/>
                    <a:pt x="8411" y="16431"/>
                  </a:cubicBezTo>
                  <a:cubicBezTo>
                    <a:pt x="8394" y="16402"/>
                    <a:pt x="8394" y="16373"/>
                    <a:pt x="8373" y="16373"/>
                  </a:cubicBezTo>
                  <a:cubicBezTo>
                    <a:pt x="8356" y="16402"/>
                    <a:pt x="8339" y="16431"/>
                    <a:pt x="8322" y="16431"/>
                  </a:cubicBezTo>
                  <a:cubicBezTo>
                    <a:pt x="8306" y="16554"/>
                    <a:pt x="8289" y="16648"/>
                    <a:pt x="8268" y="16735"/>
                  </a:cubicBezTo>
                  <a:cubicBezTo>
                    <a:pt x="8289" y="16792"/>
                    <a:pt x="8289" y="16829"/>
                    <a:pt x="8306" y="16858"/>
                  </a:cubicBezTo>
                  <a:cubicBezTo>
                    <a:pt x="8289" y="16886"/>
                    <a:pt x="8289" y="16944"/>
                    <a:pt x="8251" y="16973"/>
                  </a:cubicBezTo>
                  <a:cubicBezTo>
                    <a:pt x="8251" y="16944"/>
                    <a:pt x="8234" y="16915"/>
                    <a:pt x="8234" y="16886"/>
                  </a:cubicBezTo>
                  <a:cubicBezTo>
                    <a:pt x="8162" y="16973"/>
                    <a:pt x="8162" y="17067"/>
                    <a:pt x="8200" y="17154"/>
                  </a:cubicBezTo>
                  <a:cubicBezTo>
                    <a:pt x="8183" y="17154"/>
                    <a:pt x="8162" y="17190"/>
                    <a:pt x="8145" y="17190"/>
                  </a:cubicBezTo>
                  <a:cubicBezTo>
                    <a:pt x="8162" y="17219"/>
                    <a:pt x="8162" y="17219"/>
                    <a:pt x="8183" y="17248"/>
                  </a:cubicBezTo>
                  <a:cubicBezTo>
                    <a:pt x="8162" y="17306"/>
                    <a:pt x="8128" y="17371"/>
                    <a:pt x="8111" y="17429"/>
                  </a:cubicBezTo>
                  <a:cubicBezTo>
                    <a:pt x="8094" y="17400"/>
                    <a:pt x="8094" y="17371"/>
                    <a:pt x="8094" y="17371"/>
                  </a:cubicBezTo>
                  <a:cubicBezTo>
                    <a:pt x="8023" y="17487"/>
                    <a:pt x="8006" y="17581"/>
                    <a:pt x="8023" y="17732"/>
                  </a:cubicBezTo>
                  <a:cubicBezTo>
                    <a:pt x="8006" y="17790"/>
                    <a:pt x="7989" y="17819"/>
                    <a:pt x="7972" y="17877"/>
                  </a:cubicBezTo>
                  <a:lnTo>
                    <a:pt x="7951" y="17877"/>
                  </a:lnTo>
                  <a:cubicBezTo>
                    <a:pt x="7951" y="17848"/>
                    <a:pt x="7972" y="17819"/>
                    <a:pt x="7972" y="17790"/>
                  </a:cubicBezTo>
                  <a:cubicBezTo>
                    <a:pt x="7934" y="17819"/>
                    <a:pt x="7934" y="17848"/>
                    <a:pt x="7917" y="17913"/>
                  </a:cubicBezTo>
                  <a:cubicBezTo>
                    <a:pt x="7900" y="17942"/>
                    <a:pt x="7900" y="18000"/>
                    <a:pt x="7883" y="18029"/>
                  </a:cubicBezTo>
                  <a:cubicBezTo>
                    <a:pt x="7828" y="18123"/>
                    <a:pt x="7811" y="18304"/>
                    <a:pt x="7706" y="18333"/>
                  </a:cubicBezTo>
                  <a:cubicBezTo>
                    <a:pt x="7689" y="18333"/>
                    <a:pt x="7689" y="18390"/>
                    <a:pt x="7672" y="18456"/>
                  </a:cubicBezTo>
                  <a:cubicBezTo>
                    <a:pt x="7689" y="18456"/>
                    <a:pt x="7706" y="18456"/>
                    <a:pt x="7740" y="18485"/>
                  </a:cubicBezTo>
                  <a:cubicBezTo>
                    <a:pt x="7689" y="18514"/>
                    <a:pt x="7672" y="18514"/>
                    <a:pt x="7634" y="18514"/>
                  </a:cubicBezTo>
                  <a:cubicBezTo>
                    <a:pt x="7634" y="18695"/>
                    <a:pt x="7566" y="18781"/>
                    <a:pt x="7478" y="18875"/>
                  </a:cubicBezTo>
                  <a:cubicBezTo>
                    <a:pt x="7461" y="18904"/>
                    <a:pt x="7423" y="18933"/>
                    <a:pt x="7406" y="18962"/>
                  </a:cubicBezTo>
                  <a:cubicBezTo>
                    <a:pt x="7372" y="19085"/>
                    <a:pt x="7317" y="19143"/>
                    <a:pt x="7250" y="19143"/>
                  </a:cubicBezTo>
                  <a:cubicBezTo>
                    <a:pt x="7250" y="19143"/>
                    <a:pt x="7250" y="19179"/>
                    <a:pt x="7233" y="19179"/>
                  </a:cubicBezTo>
                  <a:cubicBezTo>
                    <a:pt x="7233" y="19208"/>
                    <a:pt x="7233" y="19208"/>
                    <a:pt x="7211" y="19237"/>
                  </a:cubicBezTo>
                  <a:cubicBezTo>
                    <a:pt x="7233" y="19266"/>
                    <a:pt x="7266" y="19295"/>
                    <a:pt x="7266" y="19295"/>
                  </a:cubicBezTo>
                  <a:cubicBezTo>
                    <a:pt x="7233" y="19447"/>
                    <a:pt x="7161" y="19447"/>
                    <a:pt x="7089" y="19476"/>
                  </a:cubicBezTo>
                  <a:lnTo>
                    <a:pt x="7055" y="19418"/>
                  </a:lnTo>
                  <a:cubicBezTo>
                    <a:pt x="7000" y="19570"/>
                    <a:pt x="6878" y="19627"/>
                    <a:pt x="6861" y="19808"/>
                  </a:cubicBezTo>
                  <a:cubicBezTo>
                    <a:pt x="6827" y="19808"/>
                    <a:pt x="6810" y="19808"/>
                    <a:pt x="6772" y="19779"/>
                  </a:cubicBezTo>
                  <a:cubicBezTo>
                    <a:pt x="6721" y="19866"/>
                    <a:pt x="6667" y="19931"/>
                    <a:pt x="6599" y="20018"/>
                  </a:cubicBezTo>
                  <a:cubicBezTo>
                    <a:pt x="6561" y="20047"/>
                    <a:pt x="6493" y="20018"/>
                    <a:pt x="6438" y="20083"/>
                  </a:cubicBezTo>
                  <a:cubicBezTo>
                    <a:pt x="6438" y="20112"/>
                    <a:pt x="6455" y="20141"/>
                    <a:pt x="6455" y="20141"/>
                  </a:cubicBezTo>
                  <a:cubicBezTo>
                    <a:pt x="6405" y="20170"/>
                    <a:pt x="6367" y="20199"/>
                    <a:pt x="6333" y="20228"/>
                  </a:cubicBezTo>
                  <a:cubicBezTo>
                    <a:pt x="6316" y="20228"/>
                    <a:pt x="6299" y="20199"/>
                    <a:pt x="6299" y="20199"/>
                  </a:cubicBezTo>
                  <a:cubicBezTo>
                    <a:pt x="6261" y="20199"/>
                    <a:pt x="6227" y="20228"/>
                    <a:pt x="6193" y="20264"/>
                  </a:cubicBezTo>
                  <a:lnTo>
                    <a:pt x="6193" y="20351"/>
                  </a:lnTo>
                  <a:cubicBezTo>
                    <a:pt x="6139" y="20380"/>
                    <a:pt x="6105" y="20408"/>
                    <a:pt x="6050" y="20445"/>
                  </a:cubicBezTo>
                  <a:lnTo>
                    <a:pt x="5894" y="20445"/>
                  </a:lnTo>
                  <a:cubicBezTo>
                    <a:pt x="5822" y="20502"/>
                    <a:pt x="5754" y="20589"/>
                    <a:pt x="5649" y="20683"/>
                  </a:cubicBezTo>
                  <a:lnTo>
                    <a:pt x="5505" y="20683"/>
                  </a:lnTo>
                  <a:cubicBezTo>
                    <a:pt x="5488" y="20683"/>
                    <a:pt x="5454" y="20683"/>
                    <a:pt x="5437" y="20712"/>
                  </a:cubicBezTo>
                  <a:cubicBezTo>
                    <a:pt x="5418" y="20727"/>
                    <a:pt x="5400" y="20734"/>
                    <a:pt x="5383" y="20734"/>
                  </a:cubicBezTo>
                  <a:cubicBezTo>
                    <a:pt x="5366" y="20734"/>
                    <a:pt x="5349" y="20727"/>
                    <a:pt x="5332" y="20712"/>
                  </a:cubicBezTo>
                  <a:cubicBezTo>
                    <a:pt x="5260" y="20712"/>
                    <a:pt x="5205" y="20741"/>
                    <a:pt x="5137" y="20741"/>
                  </a:cubicBezTo>
                  <a:lnTo>
                    <a:pt x="5121" y="20712"/>
                  </a:lnTo>
                  <a:cubicBezTo>
                    <a:pt x="5121" y="20712"/>
                    <a:pt x="5121" y="20683"/>
                    <a:pt x="5099" y="20654"/>
                  </a:cubicBezTo>
                  <a:cubicBezTo>
                    <a:pt x="5066" y="20654"/>
                    <a:pt x="5032" y="20654"/>
                    <a:pt x="4977" y="20625"/>
                  </a:cubicBezTo>
                  <a:cubicBezTo>
                    <a:pt x="4939" y="20673"/>
                    <a:pt x="4923" y="20695"/>
                    <a:pt x="4901" y="20695"/>
                  </a:cubicBezTo>
                  <a:cubicBezTo>
                    <a:pt x="4882" y="20695"/>
                    <a:pt x="4860" y="20680"/>
                    <a:pt x="4820" y="20654"/>
                  </a:cubicBezTo>
                  <a:cubicBezTo>
                    <a:pt x="4803" y="20625"/>
                    <a:pt x="4765" y="20625"/>
                    <a:pt x="4732" y="20625"/>
                  </a:cubicBezTo>
                  <a:cubicBezTo>
                    <a:pt x="4698" y="20625"/>
                    <a:pt x="4660" y="20654"/>
                    <a:pt x="4643" y="20683"/>
                  </a:cubicBezTo>
                  <a:lnTo>
                    <a:pt x="4643" y="20741"/>
                  </a:lnTo>
                  <a:cubicBezTo>
                    <a:pt x="4568" y="20741"/>
                    <a:pt x="4493" y="20664"/>
                    <a:pt x="4418" y="20664"/>
                  </a:cubicBezTo>
                  <a:cubicBezTo>
                    <a:pt x="4387" y="20664"/>
                    <a:pt x="4357" y="20677"/>
                    <a:pt x="4326" y="20712"/>
                  </a:cubicBezTo>
                  <a:cubicBezTo>
                    <a:pt x="4275" y="20683"/>
                    <a:pt x="4220" y="20654"/>
                    <a:pt x="4170" y="20589"/>
                  </a:cubicBezTo>
                  <a:cubicBezTo>
                    <a:pt x="4081" y="20502"/>
                    <a:pt x="3992" y="20445"/>
                    <a:pt x="3887" y="20380"/>
                  </a:cubicBezTo>
                  <a:cubicBezTo>
                    <a:pt x="3887" y="20408"/>
                    <a:pt x="3870" y="20445"/>
                    <a:pt x="3870" y="20445"/>
                  </a:cubicBezTo>
                  <a:cubicBezTo>
                    <a:pt x="3832" y="20408"/>
                    <a:pt x="3781" y="20408"/>
                    <a:pt x="3747" y="20380"/>
                  </a:cubicBezTo>
                  <a:cubicBezTo>
                    <a:pt x="3676" y="20322"/>
                    <a:pt x="3604" y="20264"/>
                    <a:pt x="3536" y="20228"/>
                  </a:cubicBezTo>
                  <a:cubicBezTo>
                    <a:pt x="3481" y="20199"/>
                    <a:pt x="3464" y="20170"/>
                    <a:pt x="3447" y="20112"/>
                  </a:cubicBezTo>
                  <a:cubicBezTo>
                    <a:pt x="3434" y="20039"/>
                    <a:pt x="3419" y="19970"/>
                    <a:pt x="3381" y="19970"/>
                  </a:cubicBezTo>
                  <a:cubicBezTo>
                    <a:pt x="3370" y="19970"/>
                    <a:pt x="3357" y="19976"/>
                    <a:pt x="3342" y="19989"/>
                  </a:cubicBezTo>
                  <a:cubicBezTo>
                    <a:pt x="3325" y="19989"/>
                    <a:pt x="3287" y="19960"/>
                    <a:pt x="3270" y="19960"/>
                  </a:cubicBezTo>
                  <a:cubicBezTo>
                    <a:pt x="3198" y="19808"/>
                    <a:pt x="3198" y="19779"/>
                    <a:pt x="3131" y="19779"/>
                  </a:cubicBezTo>
                  <a:cubicBezTo>
                    <a:pt x="3148" y="19837"/>
                    <a:pt x="3198" y="19837"/>
                    <a:pt x="3164" y="19931"/>
                  </a:cubicBezTo>
                  <a:cubicBezTo>
                    <a:pt x="3114" y="19837"/>
                    <a:pt x="3042" y="19750"/>
                    <a:pt x="2987" y="19656"/>
                  </a:cubicBezTo>
                  <a:cubicBezTo>
                    <a:pt x="2987" y="19627"/>
                    <a:pt x="3008" y="19599"/>
                    <a:pt x="3008" y="19599"/>
                  </a:cubicBezTo>
                  <a:cubicBezTo>
                    <a:pt x="2970" y="19570"/>
                    <a:pt x="2936" y="19505"/>
                    <a:pt x="2919" y="19476"/>
                  </a:cubicBezTo>
                  <a:cubicBezTo>
                    <a:pt x="2881" y="19476"/>
                    <a:pt x="2848" y="19476"/>
                    <a:pt x="2814" y="19447"/>
                  </a:cubicBezTo>
                  <a:cubicBezTo>
                    <a:pt x="2797" y="19324"/>
                    <a:pt x="2776" y="19208"/>
                    <a:pt x="2708" y="19114"/>
                  </a:cubicBezTo>
                  <a:lnTo>
                    <a:pt x="2653" y="19114"/>
                  </a:lnTo>
                  <a:cubicBezTo>
                    <a:pt x="2586" y="19027"/>
                    <a:pt x="2480" y="19027"/>
                    <a:pt x="2514" y="18847"/>
                  </a:cubicBezTo>
                  <a:cubicBezTo>
                    <a:pt x="2459" y="18781"/>
                    <a:pt x="2408" y="18724"/>
                    <a:pt x="2353" y="18666"/>
                  </a:cubicBezTo>
                  <a:cubicBezTo>
                    <a:pt x="2353" y="18572"/>
                    <a:pt x="2353" y="18485"/>
                    <a:pt x="2303" y="18419"/>
                  </a:cubicBezTo>
                  <a:cubicBezTo>
                    <a:pt x="2286" y="18456"/>
                    <a:pt x="2286" y="18456"/>
                    <a:pt x="2269" y="18485"/>
                  </a:cubicBezTo>
                  <a:cubicBezTo>
                    <a:pt x="2214" y="18419"/>
                    <a:pt x="2180" y="18362"/>
                    <a:pt x="2142" y="18304"/>
                  </a:cubicBezTo>
                  <a:cubicBezTo>
                    <a:pt x="2142" y="18275"/>
                    <a:pt x="2142" y="18239"/>
                    <a:pt x="2163" y="18210"/>
                  </a:cubicBezTo>
                  <a:cubicBezTo>
                    <a:pt x="2108" y="18123"/>
                    <a:pt x="2075" y="18029"/>
                    <a:pt x="2003" y="18029"/>
                  </a:cubicBezTo>
                  <a:cubicBezTo>
                    <a:pt x="1986" y="18029"/>
                    <a:pt x="1969" y="17971"/>
                    <a:pt x="1952" y="17942"/>
                  </a:cubicBezTo>
                  <a:cubicBezTo>
                    <a:pt x="1931" y="17942"/>
                    <a:pt x="1914" y="17913"/>
                    <a:pt x="1914" y="17877"/>
                  </a:cubicBezTo>
                  <a:cubicBezTo>
                    <a:pt x="1897" y="17848"/>
                    <a:pt x="1863" y="17819"/>
                    <a:pt x="1863" y="17790"/>
                  </a:cubicBezTo>
                  <a:cubicBezTo>
                    <a:pt x="1825" y="17732"/>
                    <a:pt x="1808" y="17638"/>
                    <a:pt x="1775" y="17581"/>
                  </a:cubicBezTo>
                  <a:cubicBezTo>
                    <a:pt x="1775" y="17552"/>
                    <a:pt x="1758" y="17487"/>
                    <a:pt x="1758" y="17487"/>
                  </a:cubicBezTo>
                  <a:cubicBezTo>
                    <a:pt x="1792" y="17400"/>
                    <a:pt x="1741" y="17335"/>
                    <a:pt x="1720" y="17277"/>
                  </a:cubicBezTo>
                  <a:cubicBezTo>
                    <a:pt x="1703" y="17277"/>
                    <a:pt x="1686" y="17306"/>
                    <a:pt x="1669" y="17306"/>
                  </a:cubicBezTo>
                  <a:cubicBezTo>
                    <a:pt x="1652" y="17277"/>
                    <a:pt x="1652" y="17248"/>
                    <a:pt x="1635" y="17190"/>
                  </a:cubicBezTo>
                  <a:cubicBezTo>
                    <a:pt x="1652" y="17190"/>
                    <a:pt x="1669" y="17154"/>
                    <a:pt x="1686" y="17154"/>
                  </a:cubicBezTo>
                  <a:lnTo>
                    <a:pt x="1530" y="16886"/>
                  </a:lnTo>
                  <a:cubicBezTo>
                    <a:pt x="1475" y="16764"/>
                    <a:pt x="1441" y="16648"/>
                    <a:pt x="1386" y="16554"/>
                  </a:cubicBezTo>
                  <a:lnTo>
                    <a:pt x="1386" y="16431"/>
                  </a:lnTo>
                  <a:lnTo>
                    <a:pt x="1403" y="16402"/>
                  </a:lnTo>
                  <a:lnTo>
                    <a:pt x="1352" y="16402"/>
                  </a:lnTo>
                  <a:cubicBezTo>
                    <a:pt x="1335" y="16315"/>
                    <a:pt x="1297" y="16286"/>
                    <a:pt x="1297" y="16192"/>
                  </a:cubicBezTo>
                  <a:cubicBezTo>
                    <a:pt x="1297" y="16105"/>
                    <a:pt x="1263" y="16011"/>
                    <a:pt x="1229" y="15925"/>
                  </a:cubicBezTo>
                  <a:cubicBezTo>
                    <a:pt x="1191" y="15831"/>
                    <a:pt x="1158" y="15773"/>
                    <a:pt x="1141" y="15679"/>
                  </a:cubicBezTo>
                  <a:cubicBezTo>
                    <a:pt x="1107" y="15440"/>
                    <a:pt x="980" y="15231"/>
                    <a:pt x="980" y="14956"/>
                  </a:cubicBezTo>
                  <a:cubicBezTo>
                    <a:pt x="980" y="14927"/>
                    <a:pt x="963" y="14927"/>
                    <a:pt x="963" y="14898"/>
                  </a:cubicBezTo>
                  <a:cubicBezTo>
                    <a:pt x="913" y="14840"/>
                    <a:pt x="896" y="14746"/>
                    <a:pt x="913" y="14659"/>
                  </a:cubicBezTo>
                  <a:cubicBezTo>
                    <a:pt x="930" y="14623"/>
                    <a:pt x="930" y="14623"/>
                    <a:pt x="946" y="14623"/>
                  </a:cubicBezTo>
                  <a:cubicBezTo>
                    <a:pt x="930" y="14565"/>
                    <a:pt x="930" y="14536"/>
                    <a:pt x="913" y="14507"/>
                  </a:cubicBezTo>
                  <a:lnTo>
                    <a:pt x="858" y="14507"/>
                  </a:lnTo>
                  <a:cubicBezTo>
                    <a:pt x="858" y="14413"/>
                    <a:pt x="841" y="14327"/>
                    <a:pt x="824" y="14233"/>
                  </a:cubicBezTo>
                  <a:cubicBezTo>
                    <a:pt x="858" y="14262"/>
                    <a:pt x="858" y="14262"/>
                    <a:pt x="875" y="14262"/>
                  </a:cubicBezTo>
                  <a:cubicBezTo>
                    <a:pt x="875" y="14233"/>
                    <a:pt x="875" y="14204"/>
                    <a:pt x="858" y="14204"/>
                  </a:cubicBezTo>
                  <a:cubicBezTo>
                    <a:pt x="841" y="14175"/>
                    <a:pt x="807" y="14175"/>
                    <a:pt x="790" y="14175"/>
                  </a:cubicBezTo>
                  <a:cubicBezTo>
                    <a:pt x="769" y="14146"/>
                    <a:pt x="769" y="14117"/>
                    <a:pt x="752" y="14081"/>
                  </a:cubicBezTo>
                  <a:cubicBezTo>
                    <a:pt x="735" y="13994"/>
                    <a:pt x="718" y="13871"/>
                    <a:pt x="701" y="13755"/>
                  </a:cubicBezTo>
                  <a:cubicBezTo>
                    <a:pt x="735" y="13784"/>
                    <a:pt x="752" y="13784"/>
                    <a:pt x="790" y="13842"/>
                  </a:cubicBezTo>
                  <a:cubicBezTo>
                    <a:pt x="769" y="13755"/>
                    <a:pt x="769" y="13719"/>
                    <a:pt x="752" y="13661"/>
                  </a:cubicBezTo>
                  <a:cubicBezTo>
                    <a:pt x="718" y="13661"/>
                    <a:pt x="701" y="13632"/>
                    <a:pt x="685" y="13575"/>
                  </a:cubicBezTo>
                  <a:cubicBezTo>
                    <a:pt x="685" y="13510"/>
                    <a:pt x="663" y="13452"/>
                    <a:pt x="685" y="13394"/>
                  </a:cubicBezTo>
                  <a:cubicBezTo>
                    <a:pt x="701" y="13358"/>
                    <a:pt x="701" y="13329"/>
                    <a:pt x="718" y="13300"/>
                  </a:cubicBezTo>
                  <a:cubicBezTo>
                    <a:pt x="630" y="13213"/>
                    <a:pt x="613" y="13177"/>
                    <a:pt x="613" y="13061"/>
                  </a:cubicBezTo>
                  <a:cubicBezTo>
                    <a:pt x="613" y="12967"/>
                    <a:pt x="596" y="12880"/>
                    <a:pt x="579" y="12815"/>
                  </a:cubicBezTo>
                  <a:cubicBezTo>
                    <a:pt x="541" y="12700"/>
                    <a:pt x="541" y="12577"/>
                    <a:pt x="558" y="12454"/>
                  </a:cubicBezTo>
                  <a:lnTo>
                    <a:pt x="596" y="12519"/>
                  </a:lnTo>
                  <a:cubicBezTo>
                    <a:pt x="558" y="12454"/>
                    <a:pt x="630" y="12338"/>
                    <a:pt x="579" y="12244"/>
                  </a:cubicBezTo>
                  <a:cubicBezTo>
                    <a:pt x="558" y="12273"/>
                    <a:pt x="558" y="12309"/>
                    <a:pt x="541" y="12338"/>
                  </a:cubicBezTo>
                  <a:cubicBezTo>
                    <a:pt x="507" y="12273"/>
                    <a:pt x="507" y="12186"/>
                    <a:pt x="507" y="12128"/>
                  </a:cubicBezTo>
                  <a:cubicBezTo>
                    <a:pt x="524" y="12005"/>
                    <a:pt x="541" y="11882"/>
                    <a:pt x="507" y="11766"/>
                  </a:cubicBezTo>
                  <a:cubicBezTo>
                    <a:pt x="507" y="11730"/>
                    <a:pt x="490" y="11701"/>
                    <a:pt x="473" y="11672"/>
                  </a:cubicBezTo>
                  <a:cubicBezTo>
                    <a:pt x="490" y="11643"/>
                    <a:pt x="507" y="11615"/>
                    <a:pt x="507" y="11615"/>
                  </a:cubicBezTo>
                  <a:cubicBezTo>
                    <a:pt x="507" y="11405"/>
                    <a:pt x="490" y="11253"/>
                    <a:pt x="490" y="11101"/>
                  </a:cubicBezTo>
                  <a:cubicBezTo>
                    <a:pt x="507" y="10978"/>
                    <a:pt x="490" y="10862"/>
                    <a:pt x="473" y="10711"/>
                  </a:cubicBezTo>
                  <a:cubicBezTo>
                    <a:pt x="435" y="10588"/>
                    <a:pt x="452" y="10436"/>
                    <a:pt x="507" y="10349"/>
                  </a:cubicBezTo>
                  <a:cubicBezTo>
                    <a:pt x="452" y="10103"/>
                    <a:pt x="418" y="9894"/>
                    <a:pt x="524" y="9684"/>
                  </a:cubicBezTo>
                  <a:cubicBezTo>
                    <a:pt x="524" y="9655"/>
                    <a:pt x="507" y="9626"/>
                    <a:pt x="507" y="9597"/>
                  </a:cubicBezTo>
                  <a:cubicBezTo>
                    <a:pt x="507" y="9626"/>
                    <a:pt x="490" y="9626"/>
                    <a:pt x="490" y="9655"/>
                  </a:cubicBezTo>
                  <a:cubicBezTo>
                    <a:pt x="473" y="9380"/>
                    <a:pt x="490" y="8903"/>
                    <a:pt x="524" y="8809"/>
                  </a:cubicBezTo>
                  <a:lnTo>
                    <a:pt x="558" y="8809"/>
                  </a:lnTo>
                  <a:cubicBezTo>
                    <a:pt x="596" y="8628"/>
                    <a:pt x="596" y="8628"/>
                    <a:pt x="541" y="8570"/>
                  </a:cubicBezTo>
                  <a:cubicBezTo>
                    <a:pt x="541" y="8447"/>
                    <a:pt x="558" y="8332"/>
                    <a:pt x="558" y="8209"/>
                  </a:cubicBezTo>
                  <a:cubicBezTo>
                    <a:pt x="579" y="8151"/>
                    <a:pt x="596" y="8057"/>
                    <a:pt x="596" y="7970"/>
                  </a:cubicBezTo>
                  <a:cubicBezTo>
                    <a:pt x="596" y="7789"/>
                    <a:pt x="613" y="7637"/>
                    <a:pt x="663" y="7543"/>
                  </a:cubicBezTo>
                  <a:cubicBezTo>
                    <a:pt x="685" y="7428"/>
                    <a:pt x="685" y="7305"/>
                    <a:pt x="701" y="7247"/>
                  </a:cubicBezTo>
                  <a:cubicBezTo>
                    <a:pt x="735" y="7124"/>
                    <a:pt x="752" y="7001"/>
                    <a:pt x="735" y="6849"/>
                  </a:cubicBezTo>
                  <a:cubicBezTo>
                    <a:pt x="735" y="6820"/>
                    <a:pt x="735" y="6791"/>
                    <a:pt x="752" y="6763"/>
                  </a:cubicBezTo>
                  <a:cubicBezTo>
                    <a:pt x="807" y="6611"/>
                    <a:pt x="875" y="6459"/>
                    <a:pt x="896" y="6249"/>
                  </a:cubicBezTo>
                  <a:cubicBezTo>
                    <a:pt x="896" y="6126"/>
                    <a:pt x="930" y="6010"/>
                    <a:pt x="946" y="5858"/>
                  </a:cubicBezTo>
                  <a:cubicBezTo>
                    <a:pt x="963" y="5735"/>
                    <a:pt x="980" y="5620"/>
                    <a:pt x="1086" y="5620"/>
                  </a:cubicBezTo>
                  <a:cubicBezTo>
                    <a:pt x="1069" y="5583"/>
                    <a:pt x="1069" y="5554"/>
                    <a:pt x="1052" y="5526"/>
                  </a:cubicBezTo>
                  <a:cubicBezTo>
                    <a:pt x="1175" y="5164"/>
                    <a:pt x="1246" y="4773"/>
                    <a:pt x="1403" y="4470"/>
                  </a:cubicBezTo>
                  <a:cubicBezTo>
                    <a:pt x="1424" y="4231"/>
                    <a:pt x="1547" y="4079"/>
                    <a:pt x="1614" y="3870"/>
                  </a:cubicBezTo>
                  <a:cubicBezTo>
                    <a:pt x="1669" y="3660"/>
                    <a:pt x="1775" y="3479"/>
                    <a:pt x="1897" y="3356"/>
                  </a:cubicBezTo>
                  <a:cubicBezTo>
                    <a:pt x="1914" y="3233"/>
                    <a:pt x="1952" y="3147"/>
                    <a:pt x="2003" y="3053"/>
                  </a:cubicBezTo>
                  <a:cubicBezTo>
                    <a:pt x="2075" y="2937"/>
                    <a:pt x="2142" y="2814"/>
                    <a:pt x="2214" y="2662"/>
                  </a:cubicBezTo>
                  <a:cubicBezTo>
                    <a:pt x="2248" y="2546"/>
                    <a:pt x="2303" y="2452"/>
                    <a:pt x="2375" y="2394"/>
                  </a:cubicBezTo>
                  <a:cubicBezTo>
                    <a:pt x="2408" y="2329"/>
                    <a:pt x="2442" y="2272"/>
                    <a:pt x="2459" y="2214"/>
                  </a:cubicBezTo>
                  <a:cubicBezTo>
                    <a:pt x="2497" y="2185"/>
                    <a:pt x="2514" y="2120"/>
                    <a:pt x="2531" y="2091"/>
                  </a:cubicBezTo>
                  <a:cubicBezTo>
                    <a:pt x="2565" y="2033"/>
                    <a:pt x="2603" y="1968"/>
                    <a:pt x="2636" y="1939"/>
                  </a:cubicBezTo>
                  <a:cubicBezTo>
                    <a:pt x="2653" y="1910"/>
                    <a:pt x="2670" y="1881"/>
                    <a:pt x="2670" y="1852"/>
                  </a:cubicBezTo>
                  <a:cubicBezTo>
                    <a:pt x="2742" y="1787"/>
                    <a:pt x="2814" y="1758"/>
                    <a:pt x="2865" y="1671"/>
                  </a:cubicBezTo>
                  <a:cubicBezTo>
                    <a:pt x="2953" y="1462"/>
                    <a:pt x="3093" y="1339"/>
                    <a:pt x="3219" y="1216"/>
                  </a:cubicBezTo>
                  <a:cubicBezTo>
                    <a:pt x="3236" y="1187"/>
                    <a:pt x="3253" y="1129"/>
                    <a:pt x="3287" y="1129"/>
                  </a:cubicBezTo>
                  <a:cubicBezTo>
                    <a:pt x="3409" y="1100"/>
                    <a:pt x="3515" y="977"/>
                    <a:pt x="3621" y="854"/>
                  </a:cubicBezTo>
                  <a:cubicBezTo>
                    <a:pt x="3642" y="854"/>
                    <a:pt x="3659" y="825"/>
                    <a:pt x="3676" y="825"/>
                  </a:cubicBezTo>
                  <a:cubicBezTo>
                    <a:pt x="3781" y="796"/>
                    <a:pt x="3870" y="796"/>
                    <a:pt x="3959" y="702"/>
                  </a:cubicBezTo>
                  <a:cubicBezTo>
                    <a:pt x="4043" y="674"/>
                    <a:pt x="4115" y="674"/>
                    <a:pt x="4187" y="674"/>
                  </a:cubicBezTo>
                  <a:lnTo>
                    <a:pt x="4254" y="674"/>
                  </a:lnTo>
                  <a:cubicBezTo>
                    <a:pt x="4381" y="645"/>
                    <a:pt x="4503" y="645"/>
                    <a:pt x="4626" y="645"/>
                  </a:cubicBezTo>
                  <a:cubicBezTo>
                    <a:pt x="4715" y="645"/>
                    <a:pt x="4782" y="674"/>
                    <a:pt x="4871" y="674"/>
                  </a:cubicBezTo>
                  <a:cubicBezTo>
                    <a:pt x="4895" y="664"/>
                    <a:pt x="4917" y="661"/>
                    <a:pt x="4937" y="661"/>
                  </a:cubicBezTo>
                  <a:cubicBezTo>
                    <a:pt x="4979" y="661"/>
                    <a:pt x="5018" y="674"/>
                    <a:pt x="5066" y="674"/>
                  </a:cubicBezTo>
                  <a:cubicBezTo>
                    <a:pt x="5205" y="739"/>
                    <a:pt x="5332" y="825"/>
                    <a:pt x="5471" y="854"/>
                  </a:cubicBezTo>
                  <a:cubicBezTo>
                    <a:pt x="5543" y="854"/>
                    <a:pt x="5594" y="919"/>
                    <a:pt x="5665" y="977"/>
                  </a:cubicBezTo>
                  <a:cubicBezTo>
                    <a:pt x="5699" y="1006"/>
                    <a:pt x="5733" y="1035"/>
                    <a:pt x="5788" y="1064"/>
                  </a:cubicBezTo>
                  <a:cubicBezTo>
                    <a:pt x="5822" y="1100"/>
                    <a:pt x="5877" y="1129"/>
                    <a:pt x="5927" y="1158"/>
                  </a:cubicBezTo>
                  <a:cubicBezTo>
                    <a:pt x="6033" y="1245"/>
                    <a:pt x="6139" y="1368"/>
                    <a:pt x="6244" y="1491"/>
                  </a:cubicBezTo>
                  <a:cubicBezTo>
                    <a:pt x="6282" y="1520"/>
                    <a:pt x="6316" y="1577"/>
                    <a:pt x="6350" y="1606"/>
                  </a:cubicBezTo>
                  <a:cubicBezTo>
                    <a:pt x="6472" y="1729"/>
                    <a:pt x="6578" y="1881"/>
                    <a:pt x="6667" y="2033"/>
                  </a:cubicBezTo>
                  <a:cubicBezTo>
                    <a:pt x="6683" y="2062"/>
                    <a:pt x="6705" y="2091"/>
                    <a:pt x="6721" y="2091"/>
                  </a:cubicBezTo>
                  <a:cubicBezTo>
                    <a:pt x="6772" y="2149"/>
                    <a:pt x="6827" y="2214"/>
                    <a:pt x="6861" y="2272"/>
                  </a:cubicBezTo>
                  <a:cubicBezTo>
                    <a:pt x="6966" y="2452"/>
                    <a:pt x="7055" y="2633"/>
                    <a:pt x="7161" y="2814"/>
                  </a:cubicBezTo>
                  <a:cubicBezTo>
                    <a:pt x="7250" y="2966"/>
                    <a:pt x="7317" y="3089"/>
                    <a:pt x="7372" y="3269"/>
                  </a:cubicBezTo>
                  <a:cubicBezTo>
                    <a:pt x="7389" y="3327"/>
                    <a:pt x="7406" y="3385"/>
                    <a:pt x="7444" y="3450"/>
                  </a:cubicBezTo>
                  <a:cubicBezTo>
                    <a:pt x="7444" y="3414"/>
                    <a:pt x="7461" y="3385"/>
                    <a:pt x="7461" y="3385"/>
                  </a:cubicBezTo>
                  <a:cubicBezTo>
                    <a:pt x="7406" y="3233"/>
                    <a:pt x="7355" y="3089"/>
                    <a:pt x="7317" y="2908"/>
                  </a:cubicBezTo>
                  <a:lnTo>
                    <a:pt x="7300" y="2908"/>
                  </a:lnTo>
                  <a:cubicBezTo>
                    <a:pt x="7233" y="2756"/>
                    <a:pt x="7161" y="2604"/>
                    <a:pt x="7089" y="2452"/>
                  </a:cubicBezTo>
                  <a:cubicBezTo>
                    <a:pt x="7021" y="2300"/>
                    <a:pt x="6933" y="2149"/>
                    <a:pt x="6844" y="2004"/>
                  </a:cubicBezTo>
                  <a:cubicBezTo>
                    <a:pt x="6772" y="1910"/>
                    <a:pt x="6705" y="1852"/>
                    <a:pt x="6650" y="1729"/>
                  </a:cubicBezTo>
                  <a:lnTo>
                    <a:pt x="6578" y="1606"/>
                  </a:lnTo>
                  <a:cubicBezTo>
                    <a:pt x="6544" y="1548"/>
                    <a:pt x="6510" y="1491"/>
                    <a:pt x="6472" y="1462"/>
                  </a:cubicBezTo>
                  <a:cubicBezTo>
                    <a:pt x="6405" y="1397"/>
                    <a:pt x="6350" y="1368"/>
                    <a:pt x="6282" y="1310"/>
                  </a:cubicBezTo>
                  <a:cubicBezTo>
                    <a:pt x="6177" y="1187"/>
                    <a:pt x="6071" y="1064"/>
                    <a:pt x="5965" y="977"/>
                  </a:cubicBezTo>
                  <a:cubicBezTo>
                    <a:pt x="5860" y="854"/>
                    <a:pt x="5733" y="796"/>
                    <a:pt x="5611" y="702"/>
                  </a:cubicBezTo>
                  <a:cubicBezTo>
                    <a:pt x="5543" y="616"/>
                    <a:pt x="5471" y="587"/>
                    <a:pt x="5382" y="587"/>
                  </a:cubicBezTo>
                  <a:cubicBezTo>
                    <a:pt x="5294" y="587"/>
                    <a:pt x="5205" y="558"/>
                    <a:pt x="5137" y="522"/>
                  </a:cubicBezTo>
                  <a:cubicBezTo>
                    <a:pt x="5015" y="406"/>
                    <a:pt x="4871" y="406"/>
                    <a:pt x="4748" y="406"/>
                  </a:cubicBezTo>
                  <a:cubicBezTo>
                    <a:pt x="4643" y="406"/>
                    <a:pt x="4537" y="377"/>
                    <a:pt x="4432" y="377"/>
                  </a:cubicBezTo>
                  <a:lnTo>
                    <a:pt x="4432" y="341"/>
                  </a:lnTo>
                  <a:cubicBezTo>
                    <a:pt x="4465" y="312"/>
                    <a:pt x="4487" y="312"/>
                    <a:pt x="4520" y="312"/>
                  </a:cubicBezTo>
                  <a:cubicBezTo>
                    <a:pt x="4643" y="312"/>
                    <a:pt x="4765" y="312"/>
                    <a:pt x="4909" y="341"/>
                  </a:cubicBezTo>
                  <a:cubicBezTo>
                    <a:pt x="4977" y="341"/>
                    <a:pt x="5066" y="377"/>
                    <a:pt x="5154" y="406"/>
                  </a:cubicBezTo>
                  <a:cubicBezTo>
                    <a:pt x="5243" y="435"/>
                    <a:pt x="5332" y="493"/>
                    <a:pt x="5437" y="522"/>
                  </a:cubicBezTo>
                  <a:cubicBezTo>
                    <a:pt x="5560" y="522"/>
                    <a:pt x="5665" y="587"/>
                    <a:pt x="5771" y="702"/>
                  </a:cubicBezTo>
                  <a:cubicBezTo>
                    <a:pt x="5788" y="739"/>
                    <a:pt x="5822" y="739"/>
                    <a:pt x="5860" y="768"/>
                  </a:cubicBezTo>
                  <a:cubicBezTo>
                    <a:pt x="5965" y="825"/>
                    <a:pt x="6071" y="883"/>
                    <a:pt x="6155" y="1006"/>
                  </a:cubicBezTo>
                  <a:cubicBezTo>
                    <a:pt x="6177" y="1064"/>
                    <a:pt x="6210" y="1100"/>
                    <a:pt x="6244" y="1129"/>
                  </a:cubicBezTo>
                  <a:cubicBezTo>
                    <a:pt x="6350" y="1187"/>
                    <a:pt x="6455" y="1339"/>
                    <a:pt x="6544" y="1462"/>
                  </a:cubicBezTo>
                  <a:cubicBezTo>
                    <a:pt x="6650" y="1577"/>
                    <a:pt x="6738" y="1700"/>
                    <a:pt x="6827" y="1823"/>
                  </a:cubicBezTo>
                  <a:cubicBezTo>
                    <a:pt x="6895" y="1939"/>
                    <a:pt x="6983" y="2062"/>
                    <a:pt x="7055" y="2185"/>
                  </a:cubicBezTo>
                  <a:cubicBezTo>
                    <a:pt x="7178" y="2366"/>
                    <a:pt x="7283" y="2575"/>
                    <a:pt x="7389" y="2785"/>
                  </a:cubicBezTo>
                  <a:cubicBezTo>
                    <a:pt x="7406" y="2814"/>
                    <a:pt x="7423" y="2843"/>
                    <a:pt x="7444" y="2872"/>
                  </a:cubicBezTo>
                  <a:cubicBezTo>
                    <a:pt x="7478" y="2966"/>
                    <a:pt x="7495" y="3053"/>
                    <a:pt x="7528" y="3147"/>
                  </a:cubicBezTo>
                  <a:cubicBezTo>
                    <a:pt x="7600" y="3327"/>
                    <a:pt x="7706" y="3747"/>
                    <a:pt x="7740" y="3956"/>
                  </a:cubicBezTo>
                  <a:cubicBezTo>
                    <a:pt x="7740" y="3993"/>
                    <a:pt x="7761" y="4021"/>
                    <a:pt x="7778" y="4079"/>
                  </a:cubicBezTo>
                  <a:lnTo>
                    <a:pt x="7778" y="3956"/>
                  </a:lnTo>
                  <a:cubicBezTo>
                    <a:pt x="7761" y="3776"/>
                    <a:pt x="7740" y="3595"/>
                    <a:pt x="7689" y="3414"/>
                  </a:cubicBezTo>
                  <a:cubicBezTo>
                    <a:pt x="7655" y="3204"/>
                    <a:pt x="7583" y="3024"/>
                    <a:pt x="7511" y="2843"/>
                  </a:cubicBezTo>
                  <a:cubicBezTo>
                    <a:pt x="7495" y="2785"/>
                    <a:pt x="7461" y="2756"/>
                    <a:pt x="7444" y="2691"/>
                  </a:cubicBezTo>
                  <a:cubicBezTo>
                    <a:pt x="7372" y="2510"/>
                    <a:pt x="7317" y="2329"/>
                    <a:pt x="7233" y="2185"/>
                  </a:cubicBezTo>
                  <a:lnTo>
                    <a:pt x="7055" y="1881"/>
                  </a:lnTo>
                  <a:cubicBezTo>
                    <a:pt x="6966" y="1729"/>
                    <a:pt x="6861" y="1606"/>
                    <a:pt x="6772" y="1462"/>
                  </a:cubicBezTo>
                  <a:lnTo>
                    <a:pt x="6705" y="1339"/>
                  </a:lnTo>
                  <a:cubicBezTo>
                    <a:pt x="6510" y="1129"/>
                    <a:pt x="6350" y="919"/>
                    <a:pt x="6139" y="768"/>
                  </a:cubicBezTo>
                  <a:cubicBezTo>
                    <a:pt x="6139" y="739"/>
                    <a:pt x="6122" y="739"/>
                    <a:pt x="6122" y="739"/>
                  </a:cubicBezTo>
                  <a:cubicBezTo>
                    <a:pt x="5999" y="558"/>
                    <a:pt x="5860" y="464"/>
                    <a:pt x="5716" y="377"/>
                  </a:cubicBezTo>
                  <a:cubicBezTo>
                    <a:pt x="5610" y="295"/>
                    <a:pt x="5504" y="220"/>
                    <a:pt x="5398" y="220"/>
                  </a:cubicBezTo>
                  <a:cubicBezTo>
                    <a:pt x="5381" y="220"/>
                    <a:pt x="5365" y="221"/>
                    <a:pt x="5349" y="225"/>
                  </a:cubicBezTo>
                  <a:lnTo>
                    <a:pt x="5311" y="225"/>
                  </a:lnTo>
                  <a:cubicBezTo>
                    <a:pt x="5226" y="131"/>
                    <a:pt x="5137" y="131"/>
                    <a:pt x="5032" y="102"/>
                  </a:cubicBezTo>
                  <a:cubicBezTo>
                    <a:pt x="4888" y="44"/>
                    <a:pt x="4748" y="15"/>
                    <a:pt x="4609" y="15"/>
                  </a:cubicBezTo>
                  <a:lnTo>
                    <a:pt x="4309" y="15"/>
                  </a:lnTo>
                  <a:cubicBezTo>
                    <a:pt x="4283" y="5"/>
                    <a:pt x="4258" y="0"/>
                    <a:pt x="423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69" name="Google Shape;1059;p8"/>
            <p:cNvSpPr/>
            <p:nvPr/>
          </p:nvSpPr>
          <p:spPr>
            <a:xfrm>
              <a:off x="102927" y="89822"/>
              <a:ext cx="1826682" cy="947181"/>
            </a:xfrm>
            <a:custGeom>
              <a:avLst/>
              <a:gdLst/>
              <a:ahLst/>
              <a:cxnLst>
                <a:cxn ang="0">
                  <a:pos x="wd2" y="hd2"/>
                </a:cxn>
                <a:cxn ang="5400000">
                  <a:pos x="wd2" y="hd2"/>
                </a:cxn>
                <a:cxn ang="10800000">
                  <a:pos x="wd2" y="hd2"/>
                </a:cxn>
                <a:cxn ang="16200000">
                  <a:pos x="wd2" y="hd2"/>
                </a:cxn>
              </a:cxnLst>
              <a:rect l="0" t="0" r="r" b="b"/>
              <a:pathLst>
                <a:path w="21590" h="21600" extrusionOk="0">
                  <a:moveTo>
                    <a:pt x="8794" y="9085"/>
                  </a:moveTo>
                  <a:cubicBezTo>
                    <a:pt x="8722" y="9269"/>
                    <a:pt x="8663" y="9452"/>
                    <a:pt x="8608" y="9636"/>
                  </a:cubicBezTo>
                  <a:cubicBezTo>
                    <a:pt x="8590" y="9706"/>
                    <a:pt x="8568" y="9741"/>
                    <a:pt x="8531" y="9820"/>
                  </a:cubicBezTo>
                  <a:cubicBezTo>
                    <a:pt x="8477" y="10039"/>
                    <a:pt x="8418" y="10222"/>
                    <a:pt x="8364" y="10397"/>
                  </a:cubicBezTo>
                  <a:cubicBezTo>
                    <a:pt x="8341" y="10476"/>
                    <a:pt x="8341" y="10511"/>
                    <a:pt x="8323" y="10546"/>
                  </a:cubicBezTo>
                  <a:cubicBezTo>
                    <a:pt x="8323" y="10616"/>
                    <a:pt x="8323" y="10660"/>
                    <a:pt x="8305" y="10695"/>
                  </a:cubicBezTo>
                  <a:cubicBezTo>
                    <a:pt x="8227" y="10835"/>
                    <a:pt x="8191" y="10984"/>
                    <a:pt x="8155" y="11133"/>
                  </a:cubicBezTo>
                  <a:cubicBezTo>
                    <a:pt x="8114" y="11273"/>
                    <a:pt x="8060" y="11421"/>
                    <a:pt x="8023" y="11570"/>
                  </a:cubicBezTo>
                  <a:cubicBezTo>
                    <a:pt x="7983" y="11675"/>
                    <a:pt x="7964" y="11824"/>
                    <a:pt x="7928" y="11973"/>
                  </a:cubicBezTo>
                  <a:cubicBezTo>
                    <a:pt x="7887" y="12113"/>
                    <a:pt x="7851" y="12261"/>
                    <a:pt x="7814" y="12445"/>
                  </a:cubicBezTo>
                  <a:cubicBezTo>
                    <a:pt x="7796" y="12366"/>
                    <a:pt x="7774" y="12366"/>
                    <a:pt x="7796" y="12331"/>
                  </a:cubicBezTo>
                  <a:cubicBezTo>
                    <a:pt x="7814" y="12191"/>
                    <a:pt x="7851" y="12043"/>
                    <a:pt x="7887" y="11894"/>
                  </a:cubicBezTo>
                  <a:cubicBezTo>
                    <a:pt x="7928" y="11710"/>
                    <a:pt x="7964" y="11570"/>
                    <a:pt x="8001" y="11421"/>
                  </a:cubicBezTo>
                  <a:cubicBezTo>
                    <a:pt x="8041" y="11273"/>
                    <a:pt x="8078" y="11133"/>
                    <a:pt x="8114" y="11019"/>
                  </a:cubicBezTo>
                  <a:cubicBezTo>
                    <a:pt x="8191" y="10765"/>
                    <a:pt x="8286" y="10511"/>
                    <a:pt x="8323" y="10257"/>
                  </a:cubicBezTo>
                  <a:cubicBezTo>
                    <a:pt x="8364" y="10074"/>
                    <a:pt x="8418" y="9890"/>
                    <a:pt x="8495" y="9741"/>
                  </a:cubicBezTo>
                  <a:cubicBezTo>
                    <a:pt x="8568" y="9636"/>
                    <a:pt x="8627" y="9417"/>
                    <a:pt x="8663" y="9269"/>
                  </a:cubicBezTo>
                  <a:cubicBezTo>
                    <a:pt x="8704" y="9199"/>
                    <a:pt x="8722" y="9085"/>
                    <a:pt x="8794" y="9085"/>
                  </a:cubicBezTo>
                  <a:close/>
                  <a:moveTo>
                    <a:pt x="575" y="6608"/>
                  </a:moveTo>
                  <a:cubicBezTo>
                    <a:pt x="557" y="6643"/>
                    <a:pt x="557" y="6722"/>
                    <a:pt x="557" y="6757"/>
                  </a:cubicBezTo>
                  <a:cubicBezTo>
                    <a:pt x="516" y="7081"/>
                    <a:pt x="480" y="7413"/>
                    <a:pt x="462" y="7737"/>
                  </a:cubicBezTo>
                  <a:cubicBezTo>
                    <a:pt x="444" y="7851"/>
                    <a:pt x="426" y="7921"/>
                    <a:pt x="403" y="8035"/>
                  </a:cubicBezTo>
                  <a:cubicBezTo>
                    <a:pt x="367" y="8253"/>
                    <a:pt x="367" y="8472"/>
                    <a:pt x="367" y="8691"/>
                  </a:cubicBezTo>
                  <a:cubicBezTo>
                    <a:pt x="349" y="8831"/>
                    <a:pt x="349" y="9015"/>
                    <a:pt x="349" y="9199"/>
                  </a:cubicBezTo>
                  <a:cubicBezTo>
                    <a:pt x="330" y="9522"/>
                    <a:pt x="312" y="9890"/>
                    <a:pt x="312" y="10257"/>
                  </a:cubicBezTo>
                  <a:cubicBezTo>
                    <a:pt x="290" y="10616"/>
                    <a:pt x="312" y="10949"/>
                    <a:pt x="330" y="11316"/>
                  </a:cubicBezTo>
                  <a:lnTo>
                    <a:pt x="330" y="11675"/>
                  </a:lnTo>
                  <a:cubicBezTo>
                    <a:pt x="312" y="11824"/>
                    <a:pt x="330" y="11973"/>
                    <a:pt x="349" y="12148"/>
                  </a:cubicBezTo>
                  <a:cubicBezTo>
                    <a:pt x="349" y="12226"/>
                    <a:pt x="349" y="12331"/>
                    <a:pt x="367" y="12410"/>
                  </a:cubicBezTo>
                  <a:cubicBezTo>
                    <a:pt x="367" y="12550"/>
                    <a:pt x="385" y="12699"/>
                    <a:pt x="403" y="12848"/>
                  </a:cubicBezTo>
                  <a:cubicBezTo>
                    <a:pt x="426" y="12988"/>
                    <a:pt x="462" y="13172"/>
                    <a:pt x="480" y="13321"/>
                  </a:cubicBezTo>
                  <a:cubicBezTo>
                    <a:pt x="498" y="13575"/>
                    <a:pt x="516" y="13828"/>
                    <a:pt x="557" y="14047"/>
                  </a:cubicBezTo>
                  <a:cubicBezTo>
                    <a:pt x="557" y="14161"/>
                    <a:pt x="594" y="14231"/>
                    <a:pt x="612" y="14301"/>
                  </a:cubicBezTo>
                  <a:cubicBezTo>
                    <a:pt x="653" y="14634"/>
                    <a:pt x="707" y="14922"/>
                    <a:pt x="784" y="15255"/>
                  </a:cubicBezTo>
                  <a:cubicBezTo>
                    <a:pt x="802" y="15360"/>
                    <a:pt x="838" y="15474"/>
                    <a:pt x="838" y="15579"/>
                  </a:cubicBezTo>
                  <a:cubicBezTo>
                    <a:pt x="879" y="15797"/>
                    <a:pt x="952" y="15981"/>
                    <a:pt x="993" y="16165"/>
                  </a:cubicBezTo>
                  <a:cubicBezTo>
                    <a:pt x="1011" y="16235"/>
                    <a:pt x="1047" y="16305"/>
                    <a:pt x="1011" y="16419"/>
                  </a:cubicBezTo>
                  <a:cubicBezTo>
                    <a:pt x="1011" y="16384"/>
                    <a:pt x="993" y="16384"/>
                    <a:pt x="993" y="16349"/>
                  </a:cubicBezTo>
                  <a:cubicBezTo>
                    <a:pt x="897" y="16016"/>
                    <a:pt x="802" y="15649"/>
                    <a:pt x="725" y="15325"/>
                  </a:cubicBezTo>
                  <a:cubicBezTo>
                    <a:pt x="707" y="15211"/>
                    <a:pt x="689" y="15071"/>
                    <a:pt x="671" y="14957"/>
                  </a:cubicBezTo>
                  <a:cubicBezTo>
                    <a:pt x="653" y="14817"/>
                    <a:pt x="612" y="14669"/>
                    <a:pt x="575" y="14520"/>
                  </a:cubicBezTo>
                  <a:cubicBezTo>
                    <a:pt x="498" y="14196"/>
                    <a:pt x="462" y="13793"/>
                    <a:pt x="426" y="13426"/>
                  </a:cubicBezTo>
                  <a:cubicBezTo>
                    <a:pt x="426" y="13321"/>
                    <a:pt x="385" y="13207"/>
                    <a:pt x="385" y="13102"/>
                  </a:cubicBezTo>
                  <a:cubicBezTo>
                    <a:pt x="367" y="12918"/>
                    <a:pt x="349" y="12734"/>
                    <a:pt x="330" y="12550"/>
                  </a:cubicBezTo>
                  <a:cubicBezTo>
                    <a:pt x="330" y="12410"/>
                    <a:pt x="312" y="12226"/>
                    <a:pt x="290" y="12043"/>
                  </a:cubicBezTo>
                  <a:lnTo>
                    <a:pt x="290" y="11456"/>
                  </a:lnTo>
                  <a:cubicBezTo>
                    <a:pt x="272" y="11273"/>
                    <a:pt x="272" y="11098"/>
                    <a:pt x="253" y="10914"/>
                  </a:cubicBezTo>
                  <a:lnTo>
                    <a:pt x="253" y="10765"/>
                  </a:lnTo>
                  <a:cubicBezTo>
                    <a:pt x="272" y="10441"/>
                    <a:pt x="253" y="10144"/>
                    <a:pt x="253" y="9820"/>
                  </a:cubicBezTo>
                  <a:cubicBezTo>
                    <a:pt x="253" y="9566"/>
                    <a:pt x="272" y="9304"/>
                    <a:pt x="272" y="9050"/>
                  </a:cubicBezTo>
                  <a:cubicBezTo>
                    <a:pt x="290" y="8910"/>
                    <a:pt x="312" y="8796"/>
                    <a:pt x="330" y="8691"/>
                  </a:cubicBezTo>
                  <a:lnTo>
                    <a:pt x="330" y="8507"/>
                  </a:lnTo>
                  <a:cubicBezTo>
                    <a:pt x="330" y="8210"/>
                    <a:pt x="367" y="7921"/>
                    <a:pt x="403" y="7632"/>
                  </a:cubicBezTo>
                  <a:cubicBezTo>
                    <a:pt x="426" y="7335"/>
                    <a:pt x="480" y="7046"/>
                    <a:pt x="516" y="6722"/>
                  </a:cubicBezTo>
                  <a:cubicBezTo>
                    <a:pt x="539" y="6678"/>
                    <a:pt x="539" y="6643"/>
                    <a:pt x="557" y="6608"/>
                  </a:cubicBezTo>
                  <a:close/>
                  <a:moveTo>
                    <a:pt x="7719" y="12585"/>
                  </a:moveTo>
                  <a:cubicBezTo>
                    <a:pt x="7719" y="12804"/>
                    <a:pt x="7606" y="12953"/>
                    <a:pt x="7642" y="13137"/>
                  </a:cubicBezTo>
                  <a:cubicBezTo>
                    <a:pt x="7606" y="13391"/>
                    <a:pt x="7547" y="13575"/>
                    <a:pt x="7511" y="13758"/>
                  </a:cubicBezTo>
                  <a:cubicBezTo>
                    <a:pt x="7456" y="13977"/>
                    <a:pt x="7433" y="14196"/>
                    <a:pt x="7397" y="14380"/>
                  </a:cubicBezTo>
                  <a:cubicBezTo>
                    <a:pt x="7397" y="14450"/>
                    <a:pt x="7379" y="14520"/>
                    <a:pt x="7361" y="14555"/>
                  </a:cubicBezTo>
                  <a:cubicBezTo>
                    <a:pt x="7284" y="14669"/>
                    <a:pt x="7284" y="14852"/>
                    <a:pt x="7247" y="14992"/>
                  </a:cubicBezTo>
                  <a:cubicBezTo>
                    <a:pt x="7207" y="15290"/>
                    <a:pt x="7170" y="15544"/>
                    <a:pt x="7116" y="15832"/>
                  </a:cubicBezTo>
                  <a:cubicBezTo>
                    <a:pt x="7093" y="15911"/>
                    <a:pt x="7093" y="15981"/>
                    <a:pt x="7075" y="16051"/>
                  </a:cubicBezTo>
                  <a:cubicBezTo>
                    <a:pt x="7039" y="16270"/>
                    <a:pt x="7021" y="16454"/>
                    <a:pt x="6925" y="16568"/>
                  </a:cubicBezTo>
                  <a:cubicBezTo>
                    <a:pt x="6980" y="16349"/>
                    <a:pt x="6962" y="16086"/>
                    <a:pt x="7039" y="15867"/>
                  </a:cubicBezTo>
                  <a:cubicBezTo>
                    <a:pt x="7116" y="15692"/>
                    <a:pt x="7152" y="15430"/>
                    <a:pt x="7170" y="15141"/>
                  </a:cubicBezTo>
                  <a:lnTo>
                    <a:pt x="7170" y="15071"/>
                  </a:lnTo>
                  <a:cubicBezTo>
                    <a:pt x="7229" y="14817"/>
                    <a:pt x="7284" y="14555"/>
                    <a:pt x="7343" y="14301"/>
                  </a:cubicBezTo>
                  <a:cubicBezTo>
                    <a:pt x="7379" y="14161"/>
                    <a:pt x="7397" y="13977"/>
                    <a:pt x="7433" y="13828"/>
                  </a:cubicBezTo>
                  <a:cubicBezTo>
                    <a:pt x="7511" y="13505"/>
                    <a:pt x="7569" y="13137"/>
                    <a:pt x="7642" y="12804"/>
                  </a:cubicBezTo>
                  <a:cubicBezTo>
                    <a:pt x="7660" y="12734"/>
                    <a:pt x="7683" y="12664"/>
                    <a:pt x="7719" y="12585"/>
                  </a:cubicBezTo>
                  <a:close/>
                  <a:moveTo>
                    <a:pt x="1065" y="16568"/>
                  </a:moveTo>
                  <a:cubicBezTo>
                    <a:pt x="1083" y="16603"/>
                    <a:pt x="1106" y="16603"/>
                    <a:pt x="1124" y="16638"/>
                  </a:cubicBezTo>
                  <a:cubicBezTo>
                    <a:pt x="1197" y="16891"/>
                    <a:pt x="1292" y="17180"/>
                    <a:pt x="1369" y="17478"/>
                  </a:cubicBezTo>
                  <a:cubicBezTo>
                    <a:pt x="1446" y="17696"/>
                    <a:pt x="1519" y="17880"/>
                    <a:pt x="1596" y="18099"/>
                  </a:cubicBezTo>
                  <a:cubicBezTo>
                    <a:pt x="1632" y="18169"/>
                    <a:pt x="1691" y="18274"/>
                    <a:pt x="1709" y="18388"/>
                  </a:cubicBezTo>
                  <a:cubicBezTo>
                    <a:pt x="1727" y="18388"/>
                    <a:pt x="1709" y="18423"/>
                    <a:pt x="1709" y="18458"/>
                  </a:cubicBezTo>
                  <a:cubicBezTo>
                    <a:pt x="1691" y="18423"/>
                    <a:pt x="1673" y="18423"/>
                    <a:pt x="1650" y="18423"/>
                  </a:cubicBezTo>
                  <a:cubicBezTo>
                    <a:pt x="1578" y="18274"/>
                    <a:pt x="1519" y="18099"/>
                    <a:pt x="1464" y="17950"/>
                  </a:cubicBezTo>
                  <a:cubicBezTo>
                    <a:pt x="1424" y="17836"/>
                    <a:pt x="1405" y="17696"/>
                    <a:pt x="1369" y="17583"/>
                  </a:cubicBezTo>
                  <a:cubicBezTo>
                    <a:pt x="1333" y="17478"/>
                    <a:pt x="1274" y="17329"/>
                    <a:pt x="1219" y="17224"/>
                  </a:cubicBezTo>
                  <a:cubicBezTo>
                    <a:pt x="1142" y="17040"/>
                    <a:pt x="1083" y="16821"/>
                    <a:pt x="1065" y="16568"/>
                  </a:cubicBezTo>
                  <a:close/>
                  <a:moveTo>
                    <a:pt x="6889" y="16743"/>
                  </a:moveTo>
                  <a:lnTo>
                    <a:pt x="6889" y="16961"/>
                  </a:lnTo>
                  <a:cubicBezTo>
                    <a:pt x="6848" y="17075"/>
                    <a:pt x="6830" y="17224"/>
                    <a:pt x="6812" y="17329"/>
                  </a:cubicBezTo>
                  <a:cubicBezTo>
                    <a:pt x="6699" y="17696"/>
                    <a:pt x="6585" y="18055"/>
                    <a:pt x="6472" y="18388"/>
                  </a:cubicBezTo>
                  <a:cubicBezTo>
                    <a:pt x="6454" y="18458"/>
                    <a:pt x="6436" y="18537"/>
                    <a:pt x="6413" y="18607"/>
                  </a:cubicBezTo>
                  <a:lnTo>
                    <a:pt x="6377" y="18607"/>
                  </a:lnTo>
                  <a:cubicBezTo>
                    <a:pt x="6436" y="18423"/>
                    <a:pt x="6472" y="18239"/>
                    <a:pt x="6549" y="18055"/>
                  </a:cubicBezTo>
                  <a:cubicBezTo>
                    <a:pt x="6603" y="17880"/>
                    <a:pt x="6662" y="17661"/>
                    <a:pt x="6699" y="17443"/>
                  </a:cubicBezTo>
                  <a:cubicBezTo>
                    <a:pt x="6753" y="17224"/>
                    <a:pt x="6794" y="17040"/>
                    <a:pt x="6848" y="16821"/>
                  </a:cubicBezTo>
                  <a:cubicBezTo>
                    <a:pt x="6848" y="16821"/>
                    <a:pt x="6866" y="16821"/>
                    <a:pt x="6889" y="16743"/>
                  </a:cubicBezTo>
                  <a:close/>
                  <a:moveTo>
                    <a:pt x="6358" y="18677"/>
                  </a:moveTo>
                  <a:cubicBezTo>
                    <a:pt x="6377" y="18790"/>
                    <a:pt x="6358" y="18825"/>
                    <a:pt x="6340" y="18895"/>
                  </a:cubicBezTo>
                  <a:cubicBezTo>
                    <a:pt x="6227" y="19114"/>
                    <a:pt x="6114" y="19333"/>
                    <a:pt x="6000" y="19587"/>
                  </a:cubicBezTo>
                  <a:cubicBezTo>
                    <a:pt x="5887" y="19849"/>
                    <a:pt x="5755" y="20024"/>
                    <a:pt x="5601" y="20208"/>
                  </a:cubicBezTo>
                  <a:cubicBezTo>
                    <a:pt x="5565" y="20243"/>
                    <a:pt x="5547" y="20287"/>
                    <a:pt x="5528" y="20322"/>
                  </a:cubicBezTo>
                  <a:cubicBezTo>
                    <a:pt x="5470" y="20357"/>
                    <a:pt x="5433" y="20392"/>
                    <a:pt x="5374" y="20392"/>
                  </a:cubicBezTo>
                  <a:cubicBezTo>
                    <a:pt x="5547" y="20138"/>
                    <a:pt x="5733" y="19884"/>
                    <a:pt x="5905" y="19630"/>
                  </a:cubicBezTo>
                  <a:cubicBezTo>
                    <a:pt x="6073" y="19368"/>
                    <a:pt x="6227" y="19044"/>
                    <a:pt x="6358" y="18677"/>
                  </a:cubicBezTo>
                  <a:close/>
                  <a:moveTo>
                    <a:pt x="1764" y="18537"/>
                  </a:moveTo>
                  <a:cubicBezTo>
                    <a:pt x="1786" y="18537"/>
                    <a:pt x="1786" y="18572"/>
                    <a:pt x="1805" y="18572"/>
                  </a:cubicBezTo>
                  <a:cubicBezTo>
                    <a:pt x="1877" y="18712"/>
                    <a:pt x="1972" y="18860"/>
                    <a:pt x="2049" y="19044"/>
                  </a:cubicBezTo>
                  <a:cubicBezTo>
                    <a:pt x="2104" y="19149"/>
                    <a:pt x="2163" y="19298"/>
                    <a:pt x="2217" y="19412"/>
                  </a:cubicBezTo>
                  <a:cubicBezTo>
                    <a:pt x="2312" y="19587"/>
                    <a:pt x="2426" y="19735"/>
                    <a:pt x="2521" y="19919"/>
                  </a:cubicBezTo>
                  <a:cubicBezTo>
                    <a:pt x="2598" y="19989"/>
                    <a:pt x="2653" y="20103"/>
                    <a:pt x="2712" y="20208"/>
                  </a:cubicBezTo>
                  <a:cubicBezTo>
                    <a:pt x="2730" y="20208"/>
                    <a:pt x="2748" y="20243"/>
                    <a:pt x="2748" y="20243"/>
                  </a:cubicBezTo>
                  <a:cubicBezTo>
                    <a:pt x="2879" y="20392"/>
                    <a:pt x="2993" y="20506"/>
                    <a:pt x="3106" y="20611"/>
                  </a:cubicBezTo>
                  <a:cubicBezTo>
                    <a:pt x="3201" y="20681"/>
                    <a:pt x="3297" y="20725"/>
                    <a:pt x="3374" y="20760"/>
                  </a:cubicBezTo>
                  <a:cubicBezTo>
                    <a:pt x="3392" y="20795"/>
                    <a:pt x="3410" y="20795"/>
                    <a:pt x="3428" y="20830"/>
                  </a:cubicBezTo>
                  <a:cubicBezTo>
                    <a:pt x="3315" y="20830"/>
                    <a:pt x="3220" y="20830"/>
                    <a:pt x="3124" y="20725"/>
                  </a:cubicBezTo>
                  <a:cubicBezTo>
                    <a:pt x="3070" y="20646"/>
                    <a:pt x="2993" y="20576"/>
                    <a:pt x="2920" y="20506"/>
                  </a:cubicBezTo>
                  <a:cubicBezTo>
                    <a:pt x="2879" y="20462"/>
                    <a:pt x="2843" y="20392"/>
                    <a:pt x="2807" y="20392"/>
                  </a:cubicBezTo>
                  <a:cubicBezTo>
                    <a:pt x="2712" y="20357"/>
                    <a:pt x="2653" y="20243"/>
                    <a:pt x="2598" y="20173"/>
                  </a:cubicBezTo>
                  <a:cubicBezTo>
                    <a:pt x="2444" y="19919"/>
                    <a:pt x="2294" y="19700"/>
                    <a:pt x="2145" y="19447"/>
                  </a:cubicBezTo>
                  <a:lnTo>
                    <a:pt x="2127" y="19412"/>
                  </a:lnTo>
                  <a:cubicBezTo>
                    <a:pt x="2068" y="19149"/>
                    <a:pt x="1936" y="18974"/>
                    <a:pt x="1841" y="18790"/>
                  </a:cubicBezTo>
                  <a:cubicBezTo>
                    <a:pt x="1805" y="18712"/>
                    <a:pt x="1786" y="18642"/>
                    <a:pt x="1764" y="18537"/>
                  </a:cubicBezTo>
                  <a:close/>
                  <a:moveTo>
                    <a:pt x="4848" y="20830"/>
                  </a:moveTo>
                  <a:cubicBezTo>
                    <a:pt x="4735" y="20944"/>
                    <a:pt x="4621" y="20979"/>
                    <a:pt x="4508" y="21014"/>
                  </a:cubicBezTo>
                  <a:cubicBezTo>
                    <a:pt x="4336" y="21014"/>
                    <a:pt x="4145" y="21049"/>
                    <a:pt x="3977" y="21049"/>
                  </a:cubicBezTo>
                  <a:cubicBezTo>
                    <a:pt x="3827" y="21049"/>
                    <a:pt x="3673" y="21014"/>
                    <a:pt x="3542" y="20900"/>
                  </a:cubicBezTo>
                  <a:cubicBezTo>
                    <a:pt x="3619" y="20900"/>
                    <a:pt x="3691" y="20900"/>
                    <a:pt x="3768" y="20944"/>
                  </a:cubicBezTo>
                  <a:cubicBezTo>
                    <a:pt x="3832" y="20944"/>
                    <a:pt x="3895" y="20959"/>
                    <a:pt x="3959" y="20959"/>
                  </a:cubicBezTo>
                  <a:cubicBezTo>
                    <a:pt x="3991" y="20959"/>
                    <a:pt x="4022" y="20955"/>
                    <a:pt x="4054" y="20944"/>
                  </a:cubicBezTo>
                  <a:cubicBezTo>
                    <a:pt x="4127" y="20944"/>
                    <a:pt x="4186" y="20944"/>
                    <a:pt x="4240" y="20979"/>
                  </a:cubicBezTo>
                  <a:cubicBezTo>
                    <a:pt x="4413" y="20979"/>
                    <a:pt x="4562" y="20900"/>
                    <a:pt x="4712" y="20830"/>
                  </a:cubicBezTo>
                  <a:close/>
                  <a:moveTo>
                    <a:pt x="3506" y="0"/>
                  </a:moveTo>
                  <a:cubicBezTo>
                    <a:pt x="3409" y="0"/>
                    <a:pt x="3329" y="51"/>
                    <a:pt x="3238" y="79"/>
                  </a:cubicBezTo>
                  <a:cubicBezTo>
                    <a:pt x="3201" y="114"/>
                    <a:pt x="3147" y="158"/>
                    <a:pt x="3106" y="193"/>
                  </a:cubicBezTo>
                  <a:cubicBezTo>
                    <a:pt x="2938" y="228"/>
                    <a:pt x="2807" y="298"/>
                    <a:pt x="2671" y="482"/>
                  </a:cubicBezTo>
                  <a:cubicBezTo>
                    <a:pt x="2503" y="701"/>
                    <a:pt x="2353" y="884"/>
                    <a:pt x="2199" y="1103"/>
                  </a:cubicBezTo>
                  <a:cubicBezTo>
                    <a:pt x="2013" y="1357"/>
                    <a:pt x="1859" y="1646"/>
                    <a:pt x="1727" y="2013"/>
                  </a:cubicBezTo>
                  <a:cubicBezTo>
                    <a:pt x="1691" y="2127"/>
                    <a:pt x="1632" y="2232"/>
                    <a:pt x="1578" y="2346"/>
                  </a:cubicBezTo>
                  <a:cubicBezTo>
                    <a:pt x="1483" y="2486"/>
                    <a:pt x="1405" y="2670"/>
                    <a:pt x="1351" y="2853"/>
                  </a:cubicBezTo>
                  <a:lnTo>
                    <a:pt x="1238" y="3072"/>
                  </a:lnTo>
                  <a:cubicBezTo>
                    <a:pt x="1197" y="3142"/>
                    <a:pt x="1179" y="3177"/>
                    <a:pt x="1160" y="3256"/>
                  </a:cubicBezTo>
                  <a:cubicBezTo>
                    <a:pt x="1065" y="3510"/>
                    <a:pt x="970" y="3799"/>
                    <a:pt x="879" y="4052"/>
                  </a:cubicBezTo>
                  <a:cubicBezTo>
                    <a:pt x="820" y="4166"/>
                    <a:pt x="784" y="4271"/>
                    <a:pt x="743" y="4420"/>
                  </a:cubicBezTo>
                  <a:cubicBezTo>
                    <a:pt x="725" y="4490"/>
                    <a:pt x="707" y="4604"/>
                    <a:pt x="671" y="4709"/>
                  </a:cubicBezTo>
                  <a:cubicBezTo>
                    <a:pt x="653" y="4752"/>
                    <a:pt x="630" y="4822"/>
                    <a:pt x="612" y="4892"/>
                  </a:cubicBezTo>
                  <a:cubicBezTo>
                    <a:pt x="594" y="5076"/>
                    <a:pt x="575" y="5260"/>
                    <a:pt x="516" y="5409"/>
                  </a:cubicBezTo>
                  <a:cubicBezTo>
                    <a:pt x="498" y="5409"/>
                    <a:pt x="498" y="5444"/>
                    <a:pt x="498" y="5479"/>
                  </a:cubicBezTo>
                  <a:cubicBezTo>
                    <a:pt x="462" y="5628"/>
                    <a:pt x="444" y="5768"/>
                    <a:pt x="426" y="5917"/>
                  </a:cubicBezTo>
                  <a:cubicBezTo>
                    <a:pt x="385" y="6101"/>
                    <a:pt x="330" y="6319"/>
                    <a:pt x="290" y="6538"/>
                  </a:cubicBezTo>
                  <a:cubicBezTo>
                    <a:pt x="253" y="6722"/>
                    <a:pt x="253" y="6897"/>
                    <a:pt x="217" y="7081"/>
                  </a:cubicBezTo>
                  <a:cubicBezTo>
                    <a:pt x="199" y="7230"/>
                    <a:pt x="176" y="7413"/>
                    <a:pt x="158" y="7553"/>
                  </a:cubicBezTo>
                  <a:cubicBezTo>
                    <a:pt x="158" y="7667"/>
                    <a:pt x="140" y="7772"/>
                    <a:pt x="122" y="7886"/>
                  </a:cubicBezTo>
                  <a:cubicBezTo>
                    <a:pt x="103" y="8070"/>
                    <a:pt x="85" y="8210"/>
                    <a:pt x="63" y="8393"/>
                  </a:cubicBezTo>
                  <a:cubicBezTo>
                    <a:pt x="63" y="8577"/>
                    <a:pt x="85" y="8796"/>
                    <a:pt x="63" y="8980"/>
                  </a:cubicBezTo>
                  <a:cubicBezTo>
                    <a:pt x="44" y="9234"/>
                    <a:pt x="26" y="9522"/>
                    <a:pt x="8" y="9785"/>
                  </a:cubicBezTo>
                  <a:cubicBezTo>
                    <a:pt x="8" y="9855"/>
                    <a:pt x="-10" y="9925"/>
                    <a:pt x="8" y="10004"/>
                  </a:cubicBezTo>
                  <a:cubicBezTo>
                    <a:pt x="8" y="10144"/>
                    <a:pt x="26" y="10327"/>
                    <a:pt x="8" y="10476"/>
                  </a:cubicBezTo>
                  <a:cubicBezTo>
                    <a:pt x="8" y="10546"/>
                    <a:pt x="26" y="10616"/>
                    <a:pt x="26" y="10660"/>
                  </a:cubicBezTo>
                  <a:lnTo>
                    <a:pt x="26" y="11019"/>
                  </a:lnTo>
                  <a:cubicBezTo>
                    <a:pt x="26" y="11098"/>
                    <a:pt x="8" y="11133"/>
                    <a:pt x="8" y="11168"/>
                  </a:cubicBezTo>
                  <a:cubicBezTo>
                    <a:pt x="26" y="11273"/>
                    <a:pt x="26" y="11421"/>
                    <a:pt x="26" y="11535"/>
                  </a:cubicBezTo>
                  <a:cubicBezTo>
                    <a:pt x="44" y="11789"/>
                    <a:pt x="44" y="12043"/>
                    <a:pt x="44" y="12331"/>
                  </a:cubicBezTo>
                  <a:cubicBezTo>
                    <a:pt x="63" y="12410"/>
                    <a:pt x="63" y="12515"/>
                    <a:pt x="63" y="12629"/>
                  </a:cubicBezTo>
                  <a:cubicBezTo>
                    <a:pt x="103" y="12848"/>
                    <a:pt x="140" y="13067"/>
                    <a:pt x="158" y="13321"/>
                  </a:cubicBezTo>
                  <a:cubicBezTo>
                    <a:pt x="176" y="13540"/>
                    <a:pt x="235" y="13723"/>
                    <a:pt x="235" y="13977"/>
                  </a:cubicBezTo>
                  <a:cubicBezTo>
                    <a:pt x="235" y="14082"/>
                    <a:pt x="253" y="14231"/>
                    <a:pt x="290" y="14336"/>
                  </a:cubicBezTo>
                  <a:cubicBezTo>
                    <a:pt x="349" y="14555"/>
                    <a:pt x="367" y="14774"/>
                    <a:pt x="385" y="14992"/>
                  </a:cubicBezTo>
                  <a:cubicBezTo>
                    <a:pt x="426" y="15106"/>
                    <a:pt x="462" y="15211"/>
                    <a:pt x="480" y="15290"/>
                  </a:cubicBezTo>
                  <a:cubicBezTo>
                    <a:pt x="516" y="15474"/>
                    <a:pt x="557" y="15649"/>
                    <a:pt x="575" y="15867"/>
                  </a:cubicBezTo>
                  <a:cubicBezTo>
                    <a:pt x="612" y="16051"/>
                    <a:pt x="653" y="16200"/>
                    <a:pt x="707" y="16349"/>
                  </a:cubicBezTo>
                  <a:cubicBezTo>
                    <a:pt x="725" y="16419"/>
                    <a:pt x="743" y="16489"/>
                    <a:pt x="766" y="16568"/>
                  </a:cubicBezTo>
                  <a:cubicBezTo>
                    <a:pt x="802" y="16708"/>
                    <a:pt x="802" y="16891"/>
                    <a:pt x="879" y="17005"/>
                  </a:cubicBezTo>
                  <a:cubicBezTo>
                    <a:pt x="916" y="17040"/>
                    <a:pt x="916" y="17145"/>
                    <a:pt x="934" y="17180"/>
                  </a:cubicBezTo>
                  <a:cubicBezTo>
                    <a:pt x="934" y="17224"/>
                    <a:pt x="934" y="17259"/>
                    <a:pt x="952" y="17294"/>
                  </a:cubicBezTo>
                  <a:cubicBezTo>
                    <a:pt x="1011" y="17513"/>
                    <a:pt x="1065" y="17731"/>
                    <a:pt x="1142" y="17915"/>
                  </a:cubicBezTo>
                  <a:cubicBezTo>
                    <a:pt x="1219" y="18055"/>
                    <a:pt x="1256" y="18204"/>
                    <a:pt x="1310" y="18353"/>
                  </a:cubicBezTo>
                  <a:cubicBezTo>
                    <a:pt x="1333" y="18458"/>
                    <a:pt x="1387" y="18493"/>
                    <a:pt x="1424" y="18572"/>
                  </a:cubicBezTo>
                  <a:cubicBezTo>
                    <a:pt x="1446" y="18642"/>
                    <a:pt x="1483" y="18755"/>
                    <a:pt x="1501" y="18860"/>
                  </a:cubicBezTo>
                  <a:cubicBezTo>
                    <a:pt x="1519" y="18895"/>
                    <a:pt x="1519" y="18895"/>
                    <a:pt x="1537" y="18930"/>
                  </a:cubicBezTo>
                  <a:cubicBezTo>
                    <a:pt x="1614" y="19044"/>
                    <a:pt x="1673" y="19193"/>
                    <a:pt x="1746" y="19298"/>
                  </a:cubicBezTo>
                  <a:cubicBezTo>
                    <a:pt x="1805" y="19333"/>
                    <a:pt x="1841" y="19482"/>
                    <a:pt x="1900" y="19552"/>
                  </a:cubicBezTo>
                  <a:cubicBezTo>
                    <a:pt x="1918" y="19630"/>
                    <a:pt x="1918" y="19665"/>
                    <a:pt x="1936" y="19735"/>
                  </a:cubicBezTo>
                  <a:cubicBezTo>
                    <a:pt x="2068" y="19954"/>
                    <a:pt x="2199" y="20173"/>
                    <a:pt x="2331" y="20357"/>
                  </a:cubicBezTo>
                  <a:cubicBezTo>
                    <a:pt x="2353" y="20427"/>
                    <a:pt x="2390" y="20462"/>
                    <a:pt x="2408" y="20506"/>
                  </a:cubicBezTo>
                  <a:cubicBezTo>
                    <a:pt x="2467" y="20576"/>
                    <a:pt x="2521" y="20681"/>
                    <a:pt x="2580" y="20760"/>
                  </a:cubicBezTo>
                  <a:cubicBezTo>
                    <a:pt x="2693" y="20830"/>
                    <a:pt x="2784" y="20944"/>
                    <a:pt x="2879" y="21084"/>
                  </a:cubicBezTo>
                  <a:cubicBezTo>
                    <a:pt x="2898" y="21119"/>
                    <a:pt x="2938" y="21162"/>
                    <a:pt x="2975" y="21162"/>
                  </a:cubicBezTo>
                  <a:cubicBezTo>
                    <a:pt x="3070" y="21197"/>
                    <a:pt x="3165" y="21267"/>
                    <a:pt x="3220" y="21337"/>
                  </a:cubicBezTo>
                  <a:cubicBezTo>
                    <a:pt x="3279" y="21381"/>
                    <a:pt x="3333" y="21381"/>
                    <a:pt x="3374" y="21416"/>
                  </a:cubicBezTo>
                  <a:cubicBezTo>
                    <a:pt x="3465" y="21486"/>
                    <a:pt x="3578" y="21521"/>
                    <a:pt x="3691" y="21521"/>
                  </a:cubicBezTo>
                  <a:cubicBezTo>
                    <a:pt x="3732" y="21521"/>
                    <a:pt x="3750" y="21521"/>
                    <a:pt x="3768" y="21556"/>
                  </a:cubicBezTo>
                  <a:cubicBezTo>
                    <a:pt x="3827" y="21556"/>
                    <a:pt x="3882" y="21600"/>
                    <a:pt x="3941" y="21600"/>
                  </a:cubicBezTo>
                  <a:cubicBezTo>
                    <a:pt x="4013" y="21600"/>
                    <a:pt x="4072" y="21556"/>
                    <a:pt x="4145" y="21556"/>
                  </a:cubicBezTo>
                  <a:cubicBezTo>
                    <a:pt x="4215" y="21556"/>
                    <a:pt x="4289" y="21577"/>
                    <a:pt x="4362" y="21577"/>
                  </a:cubicBezTo>
                  <a:cubicBezTo>
                    <a:pt x="4430" y="21577"/>
                    <a:pt x="4498" y="21558"/>
                    <a:pt x="4562" y="21486"/>
                  </a:cubicBezTo>
                  <a:lnTo>
                    <a:pt x="4581" y="21486"/>
                  </a:lnTo>
                  <a:cubicBezTo>
                    <a:pt x="4599" y="21507"/>
                    <a:pt x="4615" y="21516"/>
                    <a:pt x="4630" y="21516"/>
                  </a:cubicBezTo>
                  <a:cubicBezTo>
                    <a:pt x="4664" y="21516"/>
                    <a:pt x="4694" y="21475"/>
                    <a:pt x="4735" y="21451"/>
                  </a:cubicBezTo>
                  <a:cubicBezTo>
                    <a:pt x="4789" y="21416"/>
                    <a:pt x="4848" y="21381"/>
                    <a:pt x="4903" y="21381"/>
                  </a:cubicBezTo>
                  <a:cubicBezTo>
                    <a:pt x="4980" y="21302"/>
                    <a:pt x="5075" y="21337"/>
                    <a:pt x="5148" y="21232"/>
                  </a:cubicBezTo>
                  <a:cubicBezTo>
                    <a:pt x="5166" y="21197"/>
                    <a:pt x="5225" y="21162"/>
                    <a:pt x="5261" y="21162"/>
                  </a:cubicBezTo>
                  <a:cubicBezTo>
                    <a:pt x="5451" y="21049"/>
                    <a:pt x="5601" y="20830"/>
                    <a:pt x="5755" y="20611"/>
                  </a:cubicBezTo>
                  <a:cubicBezTo>
                    <a:pt x="5846" y="20462"/>
                    <a:pt x="5959" y="20392"/>
                    <a:pt x="6036" y="20208"/>
                  </a:cubicBezTo>
                  <a:cubicBezTo>
                    <a:pt x="6095" y="20024"/>
                    <a:pt x="6209" y="19954"/>
                    <a:pt x="6281" y="19770"/>
                  </a:cubicBezTo>
                  <a:cubicBezTo>
                    <a:pt x="6472" y="19412"/>
                    <a:pt x="6585" y="19114"/>
                    <a:pt x="6699" y="18712"/>
                  </a:cubicBezTo>
                  <a:lnTo>
                    <a:pt x="6699" y="18677"/>
                  </a:lnTo>
                  <a:cubicBezTo>
                    <a:pt x="6776" y="18458"/>
                    <a:pt x="6866" y="18274"/>
                    <a:pt x="6907" y="18020"/>
                  </a:cubicBezTo>
                  <a:cubicBezTo>
                    <a:pt x="6944" y="17836"/>
                    <a:pt x="7021" y="17618"/>
                    <a:pt x="7057" y="17443"/>
                  </a:cubicBezTo>
                  <a:cubicBezTo>
                    <a:pt x="7093" y="17224"/>
                    <a:pt x="7152" y="17005"/>
                    <a:pt x="7207" y="16856"/>
                  </a:cubicBezTo>
                  <a:cubicBezTo>
                    <a:pt x="7247" y="16603"/>
                    <a:pt x="7266" y="16384"/>
                    <a:pt x="7302" y="16165"/>
                  </a:cubicBezTo>
                  <a:cubicBezTo>
                    <a:pt x="7320" y="16051"/>
                    <a:pt x="7361" y="15946"/>
                    <a:pt x="7397" y="15867"/>
                  </a:cubicBezTo>
                  <a:cubicBezTo>
                    <a:pt x="7433" y="15727"/>
                    <a:pt x="7415" y="15544"/>
                    <a:pt x="7456" y="15395"/>
                  </a:cubicBezTo>
                  <a:cubicBezTo>
                    <a:pt x="7492" y="15141"/>
                    <a:pt x="7547" y="14887"/>
                    <a:pt x="7606" y="14634"/>
                  </a:cubicBezTo>
                  <a:cubicBezTo>
                    <a:pt x="7642" y="14450"/>
                    <a:pt x="7701" y="14266"/>
                    <a:pt x="7737" y="14047"/>
                  </a:cubicBezTo>
                  <a:cubicBezTo>
                    <a:pt x="7737" y="13977"/>
                    <a:pt x="7755" y="13942"/>
                    <a:pt x="7755" y="13898"/>
                  </a:cubicBezTo>
                  <a:cubicBezTo>
                    <a:pt x="7796" y="13723"/>
                    <a:pt x="7851" y="13505"/>
                    <a:pt x="7887" y="13321"/>
                  </a:cubicBezTo>
                  <a:cubicBezTo>
                    <a:pt x="7910" y="13137"/>
                    <a:pt x="7928" y="12918"/>
                    <a:pt x="8023" y="12769"/>
                  </a:cubicBezTo>
                  <a:cubicBezTo>
                    <a:pt x="8041" y="12734"/>
                    <a:pt x="8060" y="12664"/>
                    <a:pt x="8078" y="12585"/>
                  </a:cubicBezTo>
                  <a:cubicBezTo>
                    <a:pt x="8114" y="12366"/>
                    <a:pt x="8155" y="12191"/>
                    <a:pt x="8209" y="12008"/>
                  </a:cubicBezTo>
                  <a:cubicBezTo>
                    <a:pt x="8227" y="11929"/>
                    <a:pt x="8250" y="11824"/>
                    <a:pt x="8268" y="11710"/>
                  </a:cubicBezTo>
                  <a:cubicBezTo>
                    <a:pt x="8286" y="11640"/>
                    <a:pt x="8305" y="11535"/>
                    <a:pt x="8323" y="11456"/>
                  </a:cubicBezTo>
                  <a:cubicBezTo>
                    <a:pt x="8418" y="11273"/>
                    <a:pt x="8477" y="11054"/>
                    <a:pt x="8531" y="10835"/>
                  </a:cubicBezTo>
                  <a:cubicBezTo>
                    <a:pt x="8568" y="10695"/>
                    <a:pt x="8590" y="10511"/>
                    <a:pt x="8627" y="10397"/>
                  </a:cubicBezTo>
                  <a:cubicBezTo>
                    <a:pt x="8681" y="10257"/>
                    <a:pt x="8740" y="10144"/>
                    <a:pt x="8794" y="10004"/>
                  </a:cubicBezTo>
                  <a:cubicBezTo>
                    <a:pt x="8890" y="9741"/>
                    <a:pt x="8967" y="9382"/>
                    <a:pt x="9116" y="9199"/>
                  </a:cubicBezTo>
                  <a:cubicBezTo>
                    <a:pt x="9135" y="9199"/>
                    <a:pt x="9135" y="9164"/>
                    <a:pt x="9135" y="9164"/>
                  </a:cubicBezTo>
                  <a:cubicBezTo>
                    <a:pt x="9230" y="8980"/>
                    <a:pt x="9325" y="8796"/>
                    <a:pt x="9420" y="8612"/>
                  </a:cubicBezTo>
                  <a:cubicBezTo>
                    <a:pt x="9420" y="8577"/>
                    <a:pt x="9420" y="8577"/>
                    <a:pt x="9438" y="8577"/>
                  </a:cubicBezTo>
                  <a:cubicBezTo>
                    <a:pt x="9588" y="8393"/>
                    <a:pt x="9760" y="8210"/>
                    <a:pt x="9951" y="8105"/>
                  </a:cubicBezTo>
                  <a:cubicBezTo>
                    <a:pt x="10042" y="8035"/>
                    <a:pt x="10137" y="7956"/>
                    <a:pt x="10232" y="7956"/>
                  </a:cubicBezTo>
                  <a:cubicBezTo>
                    <a:pt x="10308" y="7956"/>
                    <a:pt x="10383" y="7940"/>
                    <a:pt x="10459" y="7940"/>
                  </a:cubicBezTo>
                  <a:cubicBezTo>
                    <a:pt x="10497" y="7940"/>
                    <a:pt x="10535" y="7944"/>
                    <a:pt x="10572" y="7956"/>
                  </a:cubicBezTo>
                  <a:cubicBezTo>
                    <a:pt x="10609" y="7956"/>
                    <a:pt x="10631" y="7956"/>
                    <a:pt x="10668" y="7991"/>
                  </a:cubicBezTo>
                  <a:cubicBezTo>
                    <a:pt x="10799" y="7991"/>
                    <a:pt x="10912" y="8140"/>
                    <a:pt x="11044" y="8253"/>
                  </a:cubicBezTo>
                  <a:cubicBezTo>
                    <a:pt x="11121" y="8288"/>
                    <a:pt x="11198" y="8323"/>
                    <a:pt x="11234" y="8507"/>
                  </a:cubicBezTo>
                  <a:lnTo>
                    <a:pt x="11253" y="8542"/>
                  </a:lnTo>
                  <a:cubicBezTo>
                    <a:pt x="11348" y="8647"/>
                    <a:pt x="11425" y="8761"/>
                    <a:pt x="11498" y="8866"/>
                  </a:cubicBezTo>
                  <a:cubicBezTo>
                    <a:pt x="11556" y="8980"/>
                    <a:pt x="11611" y="9050"/>
                    <a:pt x="11670" y="9164"/>
                  </a:cubicBezTo>
                  <a:cubicBezTo>
                    <a:pt x="11765" y="9347"/>
                    <a:pt x="11856" y="9566"/>
                    <a:pt x="11951" y="9741"/>
                  </a:cubicBezTo>
                  <a:cubicBezTo>
                    <a:pt x="12142" y="10074"/>
                    <a:pt x="12332" y="10362"/>
                    <a:pt x="12500" y="10695"/>
                  </a:cubicBezTo>
                  <a:cubicBezTo>
                    <a:pt x="12559" y="10800"/>
                    <a:pt x="12595" y="10879"/>
                    <a:pt x="12673" y="10914"/>
                  </a:cubicBezTo>
                  <a:cubicBezTo>
                    <a:pt x="12709" y="10949"/>
                    <a:pt x="12727" y="10984"/>
                    <a:pt x="12763" y="11054"/>
                  </a:cubicBezTo>
                  <a:cubicBezTo>
                    <a:pt x="12840" y="11133"/>
                    <a:pt x="12899" y="11238"/>
                    <a:pt x="12972" y="11351"/>
                  </a:cubicBezTo>
                  <a:cubicBezTo>
                    <a:pt x="13049" y="11421"/>
                    <a:pt x="13126" y="11491"/>
                    <a:pt x="13199" y="11535"/>
                  </a:cubicBezTo>
                  <a:cubicBezTo>
                    <a:pt x="13330" y="11640"/>
                    <a:pt x="13484" y="11754"/>
                    <a:pt x="13634" y="11859"/>
                  </a:cubicBezTo>
                  <a:cubicBezTo>
                    <a:pt x="13784" y="11973"/>
                    <a:pt x="13956" y="11973"/>
                    <a:pt x="14106" y="11973"/>
                  </a:cubicBezTo>
                  <a:cubicBezTo>
                    <a:pt x="14153" y="11990"/>
                    <a:pt x="14201" y="11990"/>
                    <a:pt x="14249" y="11990"/>
                  </a:cubicBezTo>
                  <a:cubicBezTo>
                    <a:pt x="14296" y="11990"/>
                    <a:pt x="14344" y="11990"/>
                    <a:pt x="14392" y="12008"/>
                  </a:cubicBezTo>
                  <a:cubicBezTo>
                    <a:pt x="14505" y="12008"/>
                    <a:pt x="14600" y="11973"/>
                    <a:pt x="14691" y="11859"/>
                  </a:cubicBezTo>
                  <a:cubicBezTo>
                    <a:pt x="14786" y="11789"/>
                    <a:pt x="14881" y="11675"/>
                    <a:pt x="14977" y="11605"/>
                  </a:cubicBezTo>
                  <a:cubicBezTo>
                    <a:pt x="15144" y="11456"/>
                    <a:pt x="15240" y="11168"/>
                    <a:pt x="15353" y="10949"/>
                  </a:cubicBezTo>
                  <a:cubicBezTo>
                    <a:pt x="15485" y="10695"/>
                    <a:pt x="15544" y="10327"/>
                    <a:pt x="15639" y="10039"/>
                  </a:cubicBezTo>
                  <a:cubicBezTo>
                    <a:pt x="15734" y="9741"/>
                    <a:pt x="15752" y="9382"/>
                    <a:pt x="15825" y="9050"/>
                  </a:cubicBezTo>
                  <a:cubicBezTo>
                    <a:pt x="15884" y="8831"/>
                    <a:pt x="15902" y="8542"/>
                    <a:pt x="15938" y="8288"/>
                  </a:cubicBezTo>
                  <a:cubicBezTo>
                    <a:pt x="15961" y="8175"/>
                    <a:pt x="15961" y="8105"/>
                    <a:pt x="15961" y="7991"/>
                  </a:cubicBezTo>
                  <a:cubicBezTo>
                    <a:pt x="15997" y="7816"/>
                    <a:pt x="16052" y="7597"/>
                    <a:pt x="16093" y="7413"/>
                  </a:cubicBezTo>
                  <a:cubicBezTo>
                    <a:pt x="16111" y="7300"/>
                    <a:pt x="16129" y="7160"/>
                    <a:pt x="16165" y="7046"/>
                  </a:cubicBezTo>
                  <a:cubicBezTo>
                    <a:pt x="16242" y="6678"/>
                    <a:pt x="16338" y="6354"/>
                    <a:pt x="16451" y="6022"/>
                  </a:cubicBezTo>
                  <a:cubicBezTo>
                    <a:pt x="16528" y="5803"/>
                    <a:pt x="16619" y="5584"/>
                    <a:pt x="16696" y="5366"/>
                  </a:cubicBezTo>
                  <a:cubicBezTo>
                    <a:pt x="16732" y="5260"/>
                    <a:pt x="16755" y="5146"/>
                    <a:pt x="16809" y="5111"/>
                  </a:cubicBezTo>
                  <a:cubicBezTo>
                    <a:pt x="16886" y="5006"/>
                    <a:pt x="16959" y="4857"/>
                    <a:pt x="17036" y="4752"/>
                  </a:cubicBezTo>
                  <a:cubicBezTo>
                    <a:pt x="17149" y="4569"/>
                    <a:pt x="17263" y="4569"/>
                    <a:pt x="17376" y="4490"/>
                  </a:cubicBezTo>
                  <a:cubicBezTo>
                    <a:pt x="17453" y="4455"/>
                    <a:pt x="17549" y="4455"/>
                    <a:pt x="17621" y="4455"/>
                  </a:cubicBezTo>
                  <a:cubicBezTo>
                    <a:pt x="17830" y="4455"/>
                    <a:pt x="18020" y="4455"/>
                    <a:pt x="18229" y="4534"/>
                  </a:cubicBezTo>
                  <a:cubicBezTo>
                    <a:pt x="18360" y="4604"/>
                    <a:pt x="18492" y="4639"/>
                    <a:pt x="18642" y="4709"/>
                  </a:cubicBezTo>
                  <a:cubicBezTo>
                    <a:pt x="18755" y="4752"/>
                    <a:pt x="18868" y="4752"/>
                    <a:pt x="18982" y="4857"/>
                  </a:cubicBezTo>
                  <a:lnTo>
                    <a:pt x="19023" y="4857"/>
                  </a:lnTo>
                  <a:cubicBezTo>
                    <a:pt x="19190" y="4857"/>
                    <a:pt x="19363" y="4892"/>
                    <a:pt x="19531" y="4892"/>
                  </a:cubicBezTo>
                  <a:cubicBezTo>
                    <a:pt x="19721" y="4857"/>
                    <a:pt x="19907" y="4892"/>
                    <a:pt x="20116" y="4787"/>
                  </a:cubicBezTo>
                  <a:cubicBezTo>
                    <a:pt x="20361" y="4639"/>
                    <a:pt x="20628" y="4455"/>
                    <a:pt x="20855" y="4236"/>
                  </a:cubicBezTo>
                  <a:cubicBezTo>
                    <a:pt x="21041" y="4052"/>
                    <a:pt x="21232" y="3834"/>
                    <a:pt x="21381" y="3545"/>
                  </a:cubicBezTo>
                  <a:cubicBezTo>
                    <a:pt x="21458" y="3396"/>
                    <a:pt x="21517" y="3256"/>
                    <a:pt x="21590" y="3107"/>
                  </a:cubicBezTo>
                  <a:cubicBezTo>
                    <a:pt x="21577" y="3090"/>
                    <a:pt x="21565" y="3084"/>
                    <a:pt x="21553" y="3084"/>
                  </a:cubicBezTo>
                  <a:cubicBezTo>
                    <a:pt x="21517" y="3084"/>
                    <a:pt x="21491" y="3151"/>
                    <a:pt x="21477" y="3177"/>
                  </a:cubicBezTo>
                  <a:cubicBezTo>
                    <a:pt x="21404" y="3396"/>
                    <a:pt x="21291" y="3545"/>
                    <a:pt x="21155" y="3729"/>
                  </a:cubicBezTo>
                  <a:cubicBezTo>
                    <a:pt x="21100" y="3799"/>
                    <a:pt x="21064" y="3877"/>
                    <a:pt x="21005" y="3947"/>
                  </a:cubicBezTo>
                  <a:cubicBezTo>
                    <a:pt x="20892" y="3982"/>
                    <a:pt x="20814" y="4131"/>
                    <a:pt x="20724" y="4201"/>
                  </a:cubicBezTo>
                  <a:cubicBezTo>
                    <a:pt x="20610" y="4315"/>
                    <a:pt x="20474" y="4420"/>
                    <a:pt x="20361" y="4490"/>
                  </a:cubicBezTo>
                  <a:cubicBezTo>
                    <a:pt x="20306" y="4490"/>
                    <a:pt x="20270" y="4534"/>
                    <a:pt x="20229" y="4569"/>
                  </a:cubicBezTo>
                  <a:cubicBezTo>
                    <a:pt x="20116" y="4604"/>
                    <a:pt x="20021" y="4639"/>
                    <a:pt x="19907" y="4674"/>
                  </a:cubicBezTo>
                  <a:lnTo>
                    <a:pt x="19758" y="4674"/>
                  </a:lnTo>
                  <a:cubicBezTo>
                    <a:pt x="19674" y="4691"/>
                    <a:pt x="19584" y="4700"/>
                    <a:pt x="19494" y="4700"/>
                  </a:cubicBezTo>
                  <a:cubicBezTo>
                    <a:pt x="19404" y="4700"/>
                    <a:pt x="19313" y="4691"/>
                    <a:pt x="19227" y="4674"/>
                  </a:cubicBezTo>
                  <a:cubicBezTo>
                    <a:pt x="19095" y="4639"/>
                    <a:pt x="18945" y="4674"/>
                    <a:pt x="18814" y="4569"/>
                  </a:cubicBezTo>
                  <a:cubicBezTo>
                    <a:pt x="18660" y="4490"/>
                    <a:pt x="18510" y="4455"/>
                    <a:pt x="18360" y="4385"/>
                  </a:cubicBezTo>
                  <a:cubicBezTo>
                    <a:pt x="18232" y="4327"/>
                    <a:pt x="18107" y="4263"/>
                    <a:pt x="17983" y="4263"/>
                  </a:cubicBezTo>
                  <a:cubicBezTo>
                    <a:pt x="17958" y="4263"/>
                    <a:pt x="17932" y="4265"/>
                    <a:pt x="17907" y="4271"/>
                  </a:cubicBezTo>
                  <a:lnTo>
                    <a:pt x="17603" y="4271"/>
                  </a:lnTo>
                  <a:cubicBezTo>
                    <a:pt x="17526" y="4271"/>
                    <a:pt x="17453" y="4236"/>
                    <a:pt x="17376" y="4236"/>
                  </a:cubicBezTo>
                  <a:cubicBezTo>
                    <a:pt x="17340" y="4271"/>
                    <a:pt x="17299" y="4271"/>
                    <a:pt x="17245" y="4315"/>
                  </a:cubicBezTo>
                  <a:cubicBezTo>
                    <a:pt x="17186" y="4350"/>
                    <a:pt x="17131" y="4350"/>
                    <a:pt x="17072" y="4420"/>
                  </a:cubicBezTo>
                  <a:cubicBezTo>
                    <a:pt x="16868" y="4674"/>
                    <a:pt x="16678" y="4971"/>
                    <a:pt x="16528" y="5331"/>
                  </a:cubicBezTo>
                  <a:cubicBezTo>
                    <a:pt x="16451" y="5549"/>
                    <a:pt x="16356" y="5803"/>
                    <a:pt x="16279" y="6022"/>
                  </a:cubicBezTo>
                  <a:cubicBezTo>
                    <a:pt x="16224" y="6171"/>
                    <a:pt x="16165" y="6354"/>
                    <a:pt x="16111" y="6538"/>
                  </a:cubicBezTo>
                  <a:cubicBezTo>
                    <a:pt x="16075" y="6678"/>
                    <a:pt x="16034" y="6827"/>
                    <a:pt x="16016" y="6976"/>
                  </a:cubicBezTo>
                  <a:cubicBezTo>
                    <a:pt x="15979" y="7081"/>
                    <a:pt x="15979" y="7230"/>
                    <a:pt x="15938" y="7335"/>
                  </a:cubicBezTo>
                  <a:cubicBezTo>
                    <a:pt x="15848" y="7772"/>
                    <a:pt x="15771" y="8210"/>
                    <a:pt x="15712" y="8691"/>
                  </a:cubicBezTo>
                  <a:cubicBezTo>
                    <a:pt x="15639" y="9129"/>
                    <a:pt x="15580" y="9522"/>
                    <a:pt x="15448" y="9925"/>
                  </a:cubicBezTo>
                  <a:cubicBezTo>
                    <a:pt x="15412" y="10074"/>
                    <a:pt x="15371" y="10222"/>
                    <a:pt x="15335" y="10362"/>
                  </a:cubicBezTo>
                  <a:cubicBezTo>
                    <a:pt x="15317" y="10397"/>
                    <a:pt x="15317" y="10476"/>
                    <a:pt x="15299" y="10546"/>
                  </a:cubicBezTo>
                  <a:cubicBezTo>
                    <a:pt x="15144" y="10879"/>
                    <a:pt x="14977" y="11168"/>
                    <a:pt x="14768" y="11386"/>
                  </a:cubicBezTo>
                  <a:cubicBezTo>
                    <a:pt x="14691" y="11491"/>
                    <a:pt x="14577" y="11535"/>
                    <a:pt x="14487" y="11570"/>
                  </a:cubicBezTo>
                  <a:cubicBezTo>
                    <a:pt x="14455" y="11582"/>
                    <a:pt x="14423" y="11586"/>
                    <a:pt x="14392" y="11586"/>
                  </a:cubicBezTo>
                  <a:cubicBezTo>
                    <a:pt x="14328" y="11586"/>
                    <a:pt x="14265" y="11570"/>
                    <a:pt x="14201" y="11570"/>
                  </a:cubicBezTo>
                  <a:cubicBezTo>
                    <a:pt x="14165" y="11570"/>
                    <a:pt x="14106" y="11605"/>
                    <a:pt x="14069" y="11605"/>
                  </a:cubicBezTo>
                  <a:cubicBezTo>
                    <a:pt x="13879" y="11535"/>
                    <a:pt x="13711" y="11456"/>
                    <a:pt x="13521" y="11351"/>
                  </a:cubicBezTo>
                  <a:cubicBezTo>
                    <a:pt x="13389" y="11238"/>
                    <a:pt x="13258" y="11133"/>
                    <a:pt x="13144" y="11019"/>
                  </a:cubicBezTo>
                  <a:cubicBezTo>
                    <a:pt x="13103" y="11019"/>
                    <a:pt x="13085" y="10984"/>
                    <a:pt x="13067" y="10949"/>
                  </a:cubicBezTo>
                  <a:cubicBezTo>
                    <a:pt x="12990" y="10835"/>
                    <a:pt x="12917" y="10695"/>
                    <a:pt x="12840" y="10581"/>
                  </a:cubicBezTo>
                  <a:cubicBezTo>
                    <a:pt x="12745" y="10441"/>
                    <a:pt x="12632" y="10362"/>
                    <a:pt x="12536" y="10144"/>
                  </a:cubicBezTo>
                  <a:cubicBezTo>
                    <a:pt x="12518" y="10109"/>
                    <a:pt x="12500" y="10039"/>
                    <a:pt x="12464" y="9960"/>
                  </a:cubicBezTo>
                  <a:cubicBezTo>
                    <a:pt x="12387" y="9855"/>
                    <a:pt x="12310" y="9706"/>
                    <a:pt x="12237" y="9601"/>
                  </a:cubicBezTo>
                  <a:cubicBezTo>
                    <a:pt x="12196" y="9522"/>
                    <a:pt x="12142" y="9487"/>
                    <a:pt x="12124" y="9417"/>
                  </a:cubicBezTo>
                  <a:cubicBezTo>
                    <a:pt x="12065" y="9234"/>
                    <a:pt x="11970" y="9085"/>
                    <a:pt x="11879" y="8980"/>
                  </a:cubicBezTo>
                  <a:cubicBezTo>
                    <a:pt x="11856" y="8945"/>
                    <a:pt x="11838" y="8910"/>
                    <a:pt x="11820" y="8866"/>
                  </a:cubicBezTo>
                  <a:cubicBezTo>
                    <a:pt x="11801" y="8831"/>
                    <a:pt x="11801" y="8796"/>
                    <a:pt x="11783" y="8761"/>
                  </a:cubicBezTo>
                  <a:cubicBezTo>
                    <a:pt x="11670" y="8612"/>
                    <a:pt x="11575" y="8428"/>
                    <a:pt x="11479" y="8288"/>
                  </a:cubicBezTo>
                  <a:cubicBezTo>
                    <a:pt x="11443" y="8210"/>
                    <a:pt x="11402" y="8175"/>
                    <a:pt x="11384" y="8140"/>
                  </a:cubicBezTo>
                  <a:cubicBezTo>
                    <a:pt x="11330" y="8035"/>
                    <a:pt x="11289" y="7921"/>
                    <a:pt x="11216" y="7921"/>
                  </a:cubicBezTo>
                  <a:cubicBezTo>
                    <a:pt x="11157" y="7921"/>
                    <a:pt x="11085" y="7886"/>
                    <a:pt x="11062" y="7737"/>
                  </a:cubicBezTo>
                  <a:cubicBezTo>
                    <a:pt x="11044" y="7702"/>
                    <a:pt x="11026" y="7667"/>
                    <a:pt x="11008" y="7632"/>
                  </a:cubicBezTo>
                  <a:cubicBezTo>
                    <a:pt x="10876" y="7553"/>
                    <a:pt x="10745" y="7483"/>
                    <a:pt x="10590" y="7483"/>
                  </a:cubicBezTo>
                  <a:cubicBezTo>
                    <a:pt x="10542" y="7483"/>
                    <a:pt x="10500" y="7499"/>
                    <a:pt x="10454" y="7499"/>
                  </a:cubicBezTo>
                  <a:cubicBezTo>
                    <a:pt x="10431" y="7499"/>
                    <a:pt x="10407" y="7495"/>
                    <a:pt x="10382" y="7483"/>
                  </a:cubicBezTo>
                  <a:lnTo>
                    <a:pt x="10178" y="7483"/>
                  </a:lnTo>
                  <a:cubicBezTo>
                    <a:pt x="10064" y="7518"/>
                    <a:pt x="9969" y="7597"/>
                    <a:pt x="9856" y="7667"/>
                  </a:cubicBezTo>
                  <a:cubicBezTo>
                    <a:pt x="9742" y="7772"/>
                    <a:pt x="9629" y="7886"/>
                    <a:pt x="9497" y="7956"/>
                  </a:cubicBezTo>
                  <a:cubicBezTo>
                    <a:pt x="9402" y="8035"/>
                    <a:pt x="9307" y="8140"/>
                    <a:pt x="9248" y="8288"/>
                  </a:cubicBezTo>
                  <a:cubicBezTo>
                    <a:pt x="9230" y="8323"/>
                    <a:pt x="9230" y="8358"/>
                    <a:pt x="9212" y="8393"/>
                  </a:cubicBezTo>
                  <a:cubicBezTo>
                    <a:pt x="9098" y="8507"/>
                    <a:pt x="9044" y="8647"/>
                    <a:pt x="8949" y="8796"/>
                  </a:cubicBezTo>
                  <a:cubicBezTo>
                    <a:pt x="8930" y="8866"/>
                    <a:pt x="8890" y="8910"/>
                    <a:pt x="8853" y="8945"/>
                  </a:cubicBezTo>
                  <a:lnTo>
                    <a:pt x="8853" y="8910"/>
                  </a:lnTo>
                  <a:cubicBezTo>
                    <a:pt x="8890" y="8796"/>
                    <a:pt x="8930" y="8726"/>
                    <a:pt x="8967" y="8647"/>
                  </a:cubicBezTo>
                  <a:cubicBezTo>
                    <a:pt x="9044" y="8507"/>
                    <a:pt x="9135" y="8358"/>
                    <a:pt x="9212" y="8210"/>
                  </a:cubicBezTo>
                  <a:cubicBezTo>
                    <a:pt x="9271" y="8105"/>
                    <a:pt x="9325" y="8035"/>
                    <a:pt x="9384" y="7956"/>
                  </a:cubicBezTo>
                  <a:lnTo>
                    <a:pt x="9724" y="7632"/>
                  </a:lnTo>
                  <a:cubicBezTo>
                    <a:pt x="9838" y="7553"/>
                    <a:pt x="9928" y="7448"/>
                    <a:pt x="10042" y="7448"/>
                  </a:cubicBezTo>
                  <a:cubicBezTo>
                    <a:pt x="10214" y="7413"/>
                    <a:pt x="10382" y="7378"/>
                    <a:pt x="10536" y="7378"/>
                  </a:cubicBezTo>
                  <a:cubicBezTo>
                    <a:pt x="10590" y="7378"/>
                    <a:pt x="10631" y="7378"/>
                    <a:pt x="10668" y="7413"/>
                  </a:cubicBezTo>
                  <a:cubicBezTo>
                    <a:pt x="10781" y="7448"/>
                    <a:pt x="10876" y="7448"/>
                    <a:pt x="10990" y="7518"/>
                  </a:cubicBezTo>
                  <a:cubicBezTo>
                    <a:pt x="11044" y="7597"/>
                    <a:pt x="11121" y="7667"/>
                    <a:pt x="11176" y="7737"/>
                  </a:cubicBezTo>
                  <a:cubicBezTo>
                    <a:pt x="11271" y="7772"/>
                    <a:pt x="11348" y="7886"/>
                    <a:pt x="11402" y="7991"/>
                  </a:cubicBezTo>
                  <a:cubicBezTo>
                    <a:pt x="11425" y="8070"/>
                    <a:pt x="11461" y="8140"/>
                    <a:pt x="11498" y="8175"/>
                  </a:cubicBezTo>
                  <a:cubicBezTo>
                    <a:pt x="11556" y="8253"/>
                    <a:pt x="11629" y="8358"/>
                    <a:pt x="11688" y="8428"/>
                  </a:cubicBezTo>
                  <a:cubicBezTo>
                    <a:pt x="11783" y="8612"/>
                    <a:pt x="11897" y="8831"/>
                    <a:pt x="11992" y="9015"/>
                  </a:cubicBezTo>
                  <a:cubicBezTo>
                    <a:pt x="12142" y="9304"/>
                    <a:pt x="12292" y="9566"/>
                    <a:pt x="12464" y="9820"/>
                  </a:cubicBezTo>
                  <a:cubicBezTo>
                    <a:pt x="12595" y="10074"/>
                    <a:pt x="12727" y="10327"/>
                    <a:pt x="12877" y="10546"/>
                  </a:cubicBezTo>
                  <a:cubicBezTo>
                    <a:pt x="12954" y="10616"/>
                    <a:pt x="13031" y="10765"/>
                    <a:pt x="13103" y="10835"/>
                  </a:cubicBezTo>
                  <a:cubicBezTo>
                    <a:pt x="13181" y="10914"/>
                    <a:pt x="13258" y="10984"/>
                    <a:pt x="13353" y="11054"/>
                  </a:cubicBezTo>
                  <a:cubicBezTo>
                    <a:pt x="13521" y="11168"/>
                    <a:pt x="13693" y="11386"/>
                    <a:pt x="13897" y="11386"/>
                  </a:cubicBezTo>
                  <a:cubicBezTo>
                    <a:pt x="13974" y="11421"/>
                    <a:pt x="14051" y="11456"/>
                    <a:pt x="14124" y="11456"/>
                  </a:cubicBezTo>
                  <a:cubicBezTo>
                    <a:pt x="14260" y="11456"/>
                    <a:pt x="14410" y="11456"/>
                    <a:pt x="14541" y="11421"/>
                  </a:cubicBezTo>
                  <a:cubicBezTo>
                    <a:pt x="14673" y="11421"/>
                    <a:pt x="14786" y="11238"/>
                    <a:pt x="14899" y="11098"/>
                  </a:cubicBezTo>
                  <a:cubicBezTo>
                    <a:pt x="14995" y="10984"/>
                    <a:pt x="15072" y="10835"/>
                    <a:pt x="15144" y="10695"/>
                  </a:cubicBezTo>
                  <a:cubicBezTo>
                    <a:pt x="15222" y="10511"/>
                    <a:pt x="15258" y="10292"/>
                    <a:pt x="15317" y="10109"/>
                  </a:cubicBezTo>
                  <a:cubicBezTo>
                    <a:pt x="15466" y="9706"/>
                    <a:pt x="15525" y="9269"/>
                    <a:pt x="15598" y="8831"/>
                  </a:cubicBezTo>
                  <a:cubicBezTo>
                    <a:pt x="15657" y="8507"/>
                    <a:pt x="15694" y="8140"/>
                    <a:pt x="15752" y="7816"/>
                  </a:cubicBezTo>
                  <a:cubicBezTo>
                    <a:pt x="15825" y="7378"/>
                    <a:pt x="15920" y="6941"/>
                    <a:pt x="16034" y="6503"/>
                  </a:cubicBezTo>
                  <a:cubicBezTo>
                    <a:pt x="16052" y="6424"/>
                    <a:pt x="16075" y="6354"/>
                    <a:pt x="16093" y="6284"/>
                  </a:cubicBezTo>
                  <a:cubicBezTo>
                    <a:pt x="16188" y="6022"/>
                    <a:pt x="16279" y="5733"/>
                    <a:pt x="16374" y="5479"/>
                  </a:cubicBezTo>
                  <a:cubicBezTo>
                    <a:pt x="16433" y="5295"/>
                    <a:pt x="16505" y="5076"/>
                    <a:pt x="16582" y="4927"/>
                  </a:cubicBezTo>
                  <a:cubicBezTo>
                    <a:pt x="16696" y="4709"/>
                    <a:pt x="16809" y="4534"/>
                    <a:pt x="16923" y="4350"/>
                  </a:cubicBezTo>
                  <a:cubicBezTo>
                    <a:pt x="16959" y="4315"/>
                    <a:pt x="17018" y="4236"/>
                    <a:pt x="17072" y="4201"/>
                  </a:cubicBezTo>
                  <a:cubicBezTo>
                    <a:pt x="17093" y="4184"/>
                    <a:pt x="17116" y="4184"/>
                    <a:pt x="17137" y="4184"/>
                  </a:cubicBezTo>
                  <a:cubicBezTo>
                    <a:pt x="17158" y="4184"/>
                    <a:pt x="17177" y="4184"/>
                    <a:pt x="17186" y="4166"/>
                  </a:cubicBezTo>
                  <a:cubicBezTo>
                    <a:pt x="17263" y="4096"/>
                    <a:pt x="17322" y="4052"/>
                    <a:pt x="17394" y="4052"/>
                  </a:cubicBezTo>
                  <a:lnTo>
                    <a:pt x="18057" y="4052"/>
                  </a:lnTo>
                  <a:cubicBezTo>
                    <a:pt x="18093" y="4052"/>
                    <a:pt x="18115" y="4052"/>
                    <a:pt x="18152" y="4096"/>
                  </a:cubicBezTo>
                  <a:cubicBezTo>
                    <a:pt x="18301" y="4166"/>
                    <a:pt x="18474" y="4201"/>
                    <a:pt x="18642" y="4271"/>
                  </a:cubicBezTo>
                  <a:cubicBezTo>
                    <a:pt x="18737" y="4315"/>
                    <a:pt x="18832" y="4315"/>
                    <a:pt x="18909" y="4385"/>
                  </a:cubicBezTo>
                  <a:cubicBezTo>
                    <a:pt x="19000" y="4455"/>
                    <a:pt x="19113" y="4455"/>
                    <a:pt x="19209" y="4455"/>
                  </a:cubicBezTo>
                  <a:cubicBezTo>
                    <a:pt x="19381" y="4455"/>
                    <a:pt x="19567" y="4490"/>
                    <a:pt x="19740" y="4490"/>
                  </a:cubicBezTo>
                  <a:cubicBezTo>
                    <a:pt x="19794" y="4490"/>
                    <a:pt x="19871" y="4455"/>
                    <a:pt x="19930" y="4455"/>
                  </a:cubicBezTo>
                  <a:cubicBezTo>
                    <a:pt x="20116" y="4385"/>
                    <a:pt x="20288" y="4271"/>
                    <a:pt x="20456" y="4131"/>
                  </a:cubicBezTo>
                  <a:cubicBezTo>
                    <a:pt x="20610" y="4017"/>
                    <a:pt x="20760" y="3877"/>
                    <a:pt x="20910" y="3729"/>
                  </a:cubicBezTo>
                  <a:cubicBezTo>
                    <a:pt x="21082" y="3545"/>
                    <a:pt x="21232" y="3291"/>
                    <a:pt x="21363" y="3037"/>
                  </a:cubicBezTo>
                  <a:cubicBezTo>
                    <a:pt x="21404" y="2958"/>
                    <a:pt x="21422" y="2923"/>
                    <a:pt x="21440" y="2853"/>
                  </a:cubicBezTo>
                  <a:cubicBezTo>
                    <a:pt x="21440" y="2818"/>
                    <a:pt x="21422" y="2818"/>
                    <a:pt x="21422" y="2818"/>
                  </a:cubicBezTo>
                  <a:cubicBezTo>
                    <a:pt x="21363" y="2888"/>
                    <a:pt x="21309" y="3002"/>
                    <a:pt x="21250" y="3107"/>
                  </a:cubicBezTo>
                  <a:cubicBezTo>
                    <a:pt x="21214" y="3177"/>
                    <a:pt x="21155" y="3291"/>
                    <a:pt x="21100" y="3361"/>
                  </a:cubicBezTo>
                  <a:cubicBezTo>
                    <a:pt x="20928" y="3545"/>
                    <a:pt x="20760" y="3799"/>
                    <a:pt x="20570" y="3912"/>
                  </a:cubicBezTo>
                  <a:cubicBezTo>
                    <a:pt x="20438" y="4017"/>
                    <a:pt x="20306" y="4166"/>
                    <a:pt x="20157" y="4201"/>
                  </a:cubicBezTo>
                  <a:cubicBezTo>
                    <a:pt x="19966" y="4271"/>
                    <a:pt x="19758" y="4315"/>
                    <a:pt x="19549" y="4315"/>
                  </a:cubicBezTo>
                  <a:cubicBezTo>
                    <a:pt x="19511" y="4327"/>
                    <a:pt x="19471" y="4331"/>
                    <a:pt x="19431" y="4331"/>
                  </a:cubicBezTo>
                  <a:cubicBezTo>
                    <a:pt x="19350" y="4331"/>
                    <a:pt x="19266" y="4315"/>
                    <a:pt x="19190" y="4315"/>
                  </a:cubicBezTo>
                  <a:cubicBezTo>
                    <a:pt x="19095" y="4315"/>
                    <a:pt x="18982" y="4315"/>
                    <a:pt x="18909" y="4201"/>
                  </a:cubicBezTo>
                  <a:lnTo>
                    <a:pt x="18868" y="4201"/>
                  </a:lnTo>
                  <a:cubicBezTo>
                    <a:pt x="18719" y="4131"/>
                    <a:pt x="18587" y="4096"/>
                    <a:pt x="18456" y="4052"/>
                  </a:cubicBezTo>
                  <a:cubicBezTo>
                    <a:pt x="18265" y="3947"/>
                    <a:pt x="18075" y="3877"/>
                    <a:pt x="17889" y="3877"/>
                  </a:cubicBezTo>
                  <a:cubicBezTo>
                    <a:pt x="17850" y="3895"/>
                    <a:pt x="17812" y="3904"/>
                    <a:pt x="17774" y="3904"/>
                  </a:cubicBezTo>
                  <a:cubicBezTo>
                    <a:pt x="17736" y="3904"/>
                    <a:pt x="17698" y="3895"/>
                    <a:pt x="17662" y="3877"/>
                  </a:cubicBezTo>
                  <a:cubicBezTo>
                    <a:pt x="17598" y="3877"/>
                    <a:pt x="17535" y="3858"/>
                    <a:pt x="17466" y="3858"/>
                  </a:cubicBezTo>
                  <a:cubicBezTo>
                    <a:pt x="17432" y="3858"/>
                    <a:pt x="17396" y="3863"/>
                    <a:pt x="17358" y="3877"/>
                  </a:cubicBezTo>
                  <a:cubicBezTo>
                    <a:pt x="17208" y="3947"/>
                    <a:pt x="17054" y="3982"/>
                    <a:pt x="16905" y="4166"/>
                  </a:cubicBezTo>
                  <a:cubicBezTo>
                    <a:pt x="16773" y="4350"/>
                    <a:pt x="16660" y="4490"/>
                    <a:pt x="16546" y="4709"/>
                  </a:cubicBezTo>
                  <a:cubicBezTo>
                    <a:pt x="16392" y="4971"/>
                    <a:pt x="16301" y="5331"/>
                    <a:pt x="16165" y="5628"/>
                  </a:cubicBezTo>
                  <a:cubicBezTo>
                    <a:pt x="16052" y="5917"/>
                    <a:pt x="15979" y="6241"/>
                    <a:pt x="15884" y="6538"/>
                  </a:cubicBezTo>
                  <a:cubicBezTo>
                    <a:pt x="15825" y="6722"/>
                    <a:pt x="15807" y="6897"/>
                    <a:pt x="15771" y="7081"/>
                  </a:cubicBezTo>
                  <a:cubicBezTo>
                    <a:pt x="15734" y="7300"/>
                    <a:pt x="15675" y="7553"/>
                    <a:pt x="15621" y="7772"/>
                  </a:cubicBezTo>
                  <a:cubicBezTo>
                    <a:pt x="15598" y="7851"/>
                    <a:pt x="15580" y="7921"/>
                    <a:pt x="15562" y="8035"/>
                  </a:cubicBezTo>
                  <a:cubicBezTo>
                    <a:pt x="15525" y="8358"/>
                    <a:pt x="15485" y="8691"/>
                    <a:pt x="15412" y="9015"/>
                  </a:cubicBezTo>
                  <a:cubicBezTo>
                    <a:pt x="15371" y="9234"/>
                    <a:pt x="15335" y="9452"/>
                    <a:pt x="15258" y="9671"/>
                  </a:cubicBezTo>
                  <a:cubicBezTo>
                    <a:pt x="15222" y="9785"/>
                    <a:pt x="15185" y="9925"/>
                    <a:pt x="15144" y="10109"/>
                  </a:cubicBezTo>
                  <a:cubicBezTo>
                    <a:pt x="15126" y="10179"/>
                    <a:pt x="15108" y="10292"/>
                    <a:pt x="15072" y="10362"/>
                  </a:cubicBezTo>
                  <a:cubicBezTo>
                    <a:pt x="14958" y="10546"/>
                    <a:pt x="14845" y="10765"/>
                    <a:pt x="14732" y="10949"/>
                  </a:cubicBezTo>
                  <a:cubicBezTo>
                    <a:pt x="14691" y="10949"/>
                    <a:pt x="14655" y="10984"/>
                    <a:pt x="14636" y="11019"/>
                  </a:cubicBezTo>
                  <a:cubicBezTo>
                    <a:pt x="14541" y="11098"/>
                    <a:pt x="14446" y="11133"/>
                    <a:pt x="14351" y="11133"/>
                  </a:cubicBezTo>
                  <a:cubicBezTo>
                    <a:pt x="14314" y="11098"/>
                    <a:pt x="14260" y="11098"/>
                    <a:pt x="14219" y="11098"/>
                  </a:cubicBezTo>
                  <a:lnTo>
                    <a:pt x="14033" y="11098"/>
                  </a:lnTo>
                  <a:cubicBezTo>
                    <a:pt x="13920" y="11054"/>
                    <a:pt x="13784" y="10984"/>
                    <a:pt x="13652" y="10914"/>
                  </a:cubicBezTo>
                  <a:cubicBezTo>
                    <a:pt x="13521" y="10835"/>
                    <a:pt x="13371" y="10695"/>
                    <a:pt x="13239" y="10546"/>
                  </a:cubicBezTo>
                  <a:cubicBezTo>
                    <a:pt x="13126" y="10441"/>
                    <a:pt x="13049" y="10257"/>
                    <a:pt x="12936" y="10109"/>
                  </a:cubicBezTo>
                  <a:cubicBezTo>
                    <a:pt x="12899" y="10074"/>
                    <a:pt x="12840" y="10039"/>
                    <a:pt x="12804" y="9960"/>
                  </a:cubicBezTo>
                  <a:cubicBezTo>
                    <a:pt x="12709" y="9785"/>
                    <a:pt x="12614" y="9601"/>
                    <a:pt x="12500" y="9417"/>
                  </a:cubicBezTo>
                  <a:cubicBezTo>
                    <a:pt x="12405" y="9234"/>
                    <a:pt x="12292" y="9015"/>
                    <a:pt x="12196" y="8796"/>
                  </a:cubicBezTo>
                  <a:cubicBezTo>
                    <a:pt x="12047" y="8577"/>
                    <a:pt x="11897" y="8358"/>
                    <a:pt x="11765" y="8105"/>
                  </a:cubicBezTo>
                  <a:cubicBezTo>
                    <a:pt x="11688" y="7991"/>
                    <a:pt x="11629" y="7921"/>
                    <a:pt x="11575" y="7772"/>
                  </a:cubicBezTo>
                  <a:cubicBezTo>
                    <a:pt x="11516" y="7667"/>
                    <a:pt x="11461" y="7553"/>
                    <a:pt x="11366" y="7518"/>
                  </a:cubicBezTo>
                  <a:cubicBezTo>
                    <a:pt x="11253" y="7483"/>
                    <a:pt x="11198" y="7335"/>
                    <a:pt x="11121" y="7230"/>
                  </a:cubicBezTo>
                  <a:cubicBezTo>
                    <a:pt x="11085" y="7195"/>
                    <a:pt x="11044" y="7160"/>
                    <a:pt x="11008" y="7116"/>
                  </a:cubicBezTo>
                  <a:cubicBezTo>
                    <a:pt x="10894" y="7046"/>
                    <a:pt x="10799" y="7011"/>
                    <a:pt x="10686" y="7011"/>
                  </a:cubicBezTo>
                  <a:cubicBezTo>
                    <a:pt x="10631" y="6976"/>
                    <a:pt x="10572" y="6976"/>
                    <a:pt x="10495" y="6976"/>
                  </a:cubicBezTo>
                  <a:cubicBezTo>
                    <a:pt x="10477" y="6976"/>
                    <a:pt x="10441" y="6976"/>
                    <a:pt x="10404" y="7011"/>
                  </a:cubicBezTo>
                  <a:cubicBezTo>
                    <a:pt x="10364" y="7011"/>
                    <a:pt x="10309" y="6976"/>
                    <a:pt x="10250" y="6976"/>
                  </a:cubicBezTo>
                  <a:cubicBezTo>
                    <a:pt x="10196" y="6976"/>
                    <a:pt x="10119" y="6976"/>
                    <a:pt x="10042" y="7011"/>
                  </a:cubicBezTo>
                  <a:cubicBezTo>
                    <a:pt x="9987" y="7011"/>
                    <a:pt x="9928" y="7046"/>
                    <a:pt x="9874" y="7081"/>
                  </a:cubicBezTo>
                  <a:cubicBezTo>
                    <a:pt x="9724" y="7230"/>
                    <a:pt x="9570" y="7335"/>
                    <a:pt x="9420" y="7483"/>
                  </a:cubicBezTo>
                  <a:cubicBezTo>
                    <a:pt x="9289" y="7597"/>
                    <a:pt x="9135" y="7702"/>
                    <a:pt x="9044" y="7956"/>
                  </a:cubicBezTo>
                  <a:cubicBezTo>
                    <a:pt x="9044" y="7991"/>
                    <a:pt x="9044" y="7991"/>
                    <a:pt x="9021" y="7991"/>
                  </a:cubicBezTo>
                  <a:cubicBezTo>
                    <a:pt x="8930" y="8140"/>
                    <a:pt x="8853" y="8253"/>
                    <a:pt x="8776" y="8428"/>
                  </a:cubicBezTo>
                  <a:cubicBezTo>
                    <a:pt x="8758" y="8507"/>
                    <a:pt x="8722" y="8507"/>
                    <a:pt x="8681" y="8542"/>
                  </a:cubicBezTo>
                  <a:cubicBezTo>
                    <a:pt x="8590" y="8761"/>
                    <a:pt x="8495" y="8945"/>
                    <a:pt x="8454" y="9164"/>
                  </a:cubicBezTo>
                  <a:cubicBezTo>
                    <a:pt x="8341" y="9487"/>
                    <a:pt x="8227" y="9820"/>
                    <a:pt x="8114" y="10109"/>
                  </a:cubicBezTo>
                  <a:cubicBezTo>
                    <a:pt x="8114" y="10179"/>
                    <a:pt x="8114" y="10292"/>
                    <a:pt x="8096" y="10327"/>
                  </a:cubicBezTo>
                  <a:cubicBezTo>
                    <a:pt x="8023" y="10476"/>
                    <a:pt x="7983" y="10616"/>
                    <a:pt x="7946" y="10800"/>
                  </a:cubicBezTo>
                  <a:cubicBezTo>
                    <a:pt x="7887" y="10949"/>
                    <a:pt x="7833" y="11098"/>
                    <a:pt x="7796" y="11238"/>
                  </a:cubicBezTo>
                  <a:cubicBezTo>
                    <a:pt x="7755" y="11421"/>
                    <a:pt x="7683" y="11535"/>
                    <a:pt x="7701" y="11754"/>
                  </a:cubicBezTo>
                  <a:cubicBezTo>
                    <a:pt x="7569" y="12113"/>
                    <a:pt x="7456" y="12515"/>
                    <a:pt x="7379" y="12953"/>
                  </a:cubicBezTo>
                  <a:cubicBezTo>
                    <a:pt x="7397" y="13067"/>
                    <a:pt x="7379" y="13023"/>
                    <a:pt x="7361" y="13172"/>
                  </a:cubicBezTo>
                  <a:lnTo>
                    <a:pt x="7188" y="13828"/>
                  </a:lnTo>
                  <a:cubicBezTo>
                    <a:pt x="7152" y="14012"/>
                    <a:pt x="7134" y="14196"/>
                    <a:pt x="7093" y="14380"/>
                  </a:cubicBezTo>
                  <a:cubicBezTo>
                    <a:pt x="7057" y="14520"/>
                    <a:pt x="7021" y="14634"/>
                    <a:pt x="7003" y="14774"/>
                  </a:cubicBezTo>
                  <a:cubicBezTo>
                    <a:pt x="6962" y="14922"/>
                    <a:pt x="6962" y="15071"/>
                    <a:pt x="6944" y="15211"/>
                  </a:cubicBezTo>
                  <a:cubicBezTo>
                    <a:pt x="6889" y="15509"/>
                    <a:pt x="6794" y="15762"/>
                    <a:pt x="6794" y="16051"/>
                  </a:cubicBezTo>
                  <a:cubicBezTo>
                    <a:pt x="6776" y="16086"/>
                    <a:pt x="6753" y="16130"/>
                    <a:pt x="6753" y="16165"/>
                  </a:cubicBezTo>
                  <a:cubicBezTo>
                    <a:pt x="6735" y="16200"/>
                    <a:pt x="6717" y="16200"/>
                    <a:pt x="6717" y="16235"/>
                  </a:cubicBezTo>
                  <a:cubicBezTo>
                    <a:pt x="6681" y="16419"/>
                    <a:pt x="6662" y="16568"/>
                    <a:pt x="6622" y="16743"/>
                  </a:cubicBezTo>
                  <a:cubicBezTo>
                    <a:pt x="6603" y="16891"/>
                    <a:pt x="6567" y="17040"/>
                    <a:pt x="6526" y="17180"/>
                  </a:cubicBezTo>
                  <a:cubicBezTo>
                    <a:pt x="6436" y="17548"/>
                    <a:pt x="6340" y="17915"/>
                    <a:pt x="6209" y="18204"/>
                  </a:cubicBezTo>
                  <a:cubicBezTo>
                    <a:pt x="6186" y="18274"/>
                    <a:pt x="6168" y="18388"/>
                    <a:pt x="6150" y="18458"/>
                  </a:cubicBezTo>
                  <a:cubicBezTo>
                    <a:pt x="6150" y="18493"/>
                    <a:pt x="6132" y="18572"/>
                    <a:pt x="6114" y="18607"/>
                  </a:cubicBezTo>
                  <a:cubicBezTo>
                    <a:pt x="6036" y="18790"/>
                    <a:pt x="5941" y="18974"/>
                    <a:pt x="5846" y="19149"/>
                  </a:cubicBezTo>
                  <a:cubicBezTo>
                    <a:pt x="5792" y="19228"/>
                    <a:pt x="5755" y="19333"/>
                    <a:pt x="5696" y="19412"/>
                  </a:cubicBezTo>
                  <a:cubicBezTo>
                    <a:pt x="5528" y="19700"/>
                    <a:pt x="5320" y="19919"/>
                    <a:pt x="5093" y="20103"/>
                  </a:cubicBezTo>
                  <a:cubicBezTo>
                    <a:pt x="4903" y="20243"/>
                    <a:pt x="4712" y="20462"/>
                    <a:pt x="4485" y="20462"/>
                  </a:cubicBezTo>
                  <a:cubicBezTo>
                    <a:pt x="4395" y="20462"/>
                    <a:pt x="4281" y="20462"/>
                    <a:pt x="4186" y="20506"/>
                  </a:cubicBezTo>
                  <a:cubicBezTo>
                    <a:pt x="4122" y="20506"/>
                    <a:pt x="4051" y="20521"/>
                    <a:pt x="3982" y="20521"/>
                  </a:cubicBezTo>
                  <a:cubicBezTo>
                    <a:pt x="3948" y="20521"/>
                    <a:pt x="3914" y="20517"/>
                    <a:pt x="3882" y="20506"/>
                  </a:cubicBezTo>
                  <a:cubicBezTo>
                    <a:pt x="3768" y="20506"/>
                    <a:pt x="3673" y="20427"/>
                    <a:pt x="3578" y="20392"/>
                  </a:cubicBezTo>
                  <a:cubicBezTo>
                    <a:pt x="3523" y="20392"/>
                    <a:pt x="3487" y="20392"/>
                    <a:pt x="3446" y="20357"/>
                  </a:cubicBezTo>
                  <a:cubicBezTo>
                    <a:pt x="3374" y="20322"/>
                    <a:pt x="3315" y="20322"/>
                    <a:pt x="3238" y="20243"/>
                  </a:cubicBezTo>
                  <a:cubicBezTo>
                    <a:pt x="3165" y="20138"/>
                    <a:pt x="3070" y="20068"/>
                    <a:pt x="2975" y="19989"/>
                  </a:cubicBezTo>
                  <a:cubicBezTo>
                    <a:pt x="2938" y="19919"/>
                    <a:pt x="2879" y="19919"/>
                    <a:pt x="2843" y="19849"/>
                  </a:cubicBezTo>
                  <a:cubicBezTo>
                    <a:pt x="2784" y="19770"/>
                    <a:pt x="2730" y="19700"/>
                    <a:pt x="2671" y="19587"/>
                  </a:cubicBezTo>
                  <a:cubicBezTo>
                    <a:pt x="2557" y="19412"/>
                    <a:pt x="2426" y="19193"/>
                    <a:pt x="2312" y="19009"/>
                  </a:cubicBezTo>
                  <a:cubicBezTo>
                    <a:pt x="2258" y="18895"/>
                    <a:pt x="2199" y="18755"/>
                    <a:pt x="2163" y="18642"/>
                  </a:cubicBezTo>
                  <a:cubicBezTo>
                    <a:pt x="2104" y="18537"/>
                    <a:pt x="2049" y="18423"/>
                    <a:pt x="2013" y="18318"/>
                  </a:cubicBezTo>
                  <a:cubicBezTo>
                    <a:pt x="1954" y="18239"/>
                    <a:pt x="1918" y="18099"/>
                    <a:pt x="1877" y="18055"/>
                  </a:cubicBezTo>
                  <a:cubicBezTo>
                    <a:pt x="1786" y="17950"/>
                    <a:pt x="1746" y="17766"/>
                    <a:pt x="1691" y="17618"/>
                  </a:cubicBezTo>
                  <a:cubicBezTo>
                    <a:pt x="1632" y="17513"/>
                    <a:pt x="1614" y="17329"/>
                    <a:pt x="1560" y="17224"/>
                  </a:cubicBezTo>
                  <a:cubicBezTo>
                    <a:pt x="1483" y="17005"/>
                    <a:pt x="1387" y="16786"/>
                    <a:pt x="1333" y="16524"/>
                  </a:cubicBezTo>
                  <a:cubicBezTo>
                    <a:pt x="1333" y="16454"/>
                    <a:pt x="1310" y="16419"/>
                    <a:pt x="1310" y="16384"/>
                  </a:cubicBezTo>
                  <a:cubicBezTo>
                    <a:pt x="1179" y="15946"/>
                    <a:pt x="1065" y="15474"/>
                    <a:pt x="952" y="15036"/>
                  </a:cubicBezTo>
                  <a:cubicBezTo>
                    <a:pt x="934" y="14992"/>
                    <a:pt x="934" y="14957"/>
                    <a:pt x="934" y="14922"/>
                  </a:cubicBezTo>
                  <a:cubicBezTo>
                    <a:pt x="916" y="14774"/>
                    <a:pt x="897" y="14669"/>
                    <a:pt x="879" y="14520"/>
                  </a:cubicBezTo>
                  <a:cubicBezTo>
                    <a:pt x="857" y="14415"/>
                    <a:pt x="820" y="14336"/>
                    <a:pt x="802" y="14231"/>
                  </a:cubicBezTo>
                  <a:cubicBezTo>
                    <a:pt x="743" y="13942"/>
                    <a:pt x="725" y="13645"/>
                    <a:pt x="689" y="13356"/>
                  </a:cubicBezTo>
                  <a:cubicBezTo>
                    <a:pt x="653" y="13172"/>
                    <a:pt x="612" y="12953"/>
                    <a:pt x="612" y="12769"/>
                  </a:cubicBezTo>
                  <a:cubicBezTo>
                    <a:pt x="575" y="12515"/>
                    <a:pt x="575" y="12296"/>
                    <a:pt x="557" y="12043"/>
                  </a:cubicBezTo>
                  <a:cubicBezTo>
                    <a:pt x="557" y="11973"/>
                    <a:pt x="539" y="11859"/>
                    <a:pt x="539" y="11789"/>
                  </a:cubicBezTo>
                  <a:cubicBezTo>
                    <a:pt x="539" y="11351"/>
                    <a:pt x="539" y="10879"/>
                    <a:pt x="516" y="10397"/>
                  </a:cubicBezTo>
                  <a:cubicBezTo>
                    <a:pt x="516" y="10222"/>
                    <a:pt x="539" y="10074"/>
                    <a:pt x="516" y="9890"/>
                  </a:cubicBezTo>
                  <a:cubicBezTo>
                    <a:pt x="516" y="9855"/>
                    <a:pt x="539" y="9785"/>
                    <a:pt x="516" y="9741"/>
                  </a:cubicBezTo>
                  <a:cubicBezTo>
                    <a:pt x="498" y="9601"/>
                    <a:pt x="516" y="9417"/>
                    <a:pt x="539" y="9269"/>
                  </a:cubicBezTo>
                  <a:cubicBezTo>
                    <a:pt x="539" y="9050"/>
                    <a:pt x="575" y="8866"/>
                    <a:pt x="575" y="8691"/>
                  </a:cubicBezTo>
                  <a:lnTo>
                    <a:pt x="575" y="8647"/>
                  </a:lnTo>
                  <a:cubicBezTo>
                    <a:pt x="575" y="8428"/>
                    <a:pt x="594" y="8210"/>
                    <a:pt x="612" y="8035"/>
                  </a:cubicBezTo>
                  <a:cubicBezTo>
                    <a:pt x="671" y="7667"/>
                    <a:pt x="671" y="7300"/>
                    <a:pt x="743" y="6976"/>
                  </a:cubicBezTo>
                  <a:lnTo>
                    <a:pt x="766" y="6976"/>
                  </a:lnTo>
                  <a:cubicBezTo>
                    <a:pt x="802" y="6722"/>
                    <a:pt x="820" y="6503"/>
                    <a:pt x="857" y="6241"/>
                  </a:cubicBezTo>
                  <a:cubicBezTo>
                    <a:pt x="897" y="6066"/>
                    <a:pt x="934" y="5882"/>
                    <a:pt x="993" y="5698"/>
                  </a:cubicBezTo>
                  <a:cubicBezTo>
                    <a:pt x="1083" y="5295"/>
                    <a:pt x="1179" y="4927"/>
                    <a:pt x="1274" y="4534"/>
                  </a:cubicBezTo>
                  <a:cubicBezTo>
                    <a:pt x="1369" y="4201"/>
                    <a:pt x="1483" y="3912"/>
                    <a:pt x="1596" y="3615"/>
                  </a:cubicBezTo>
                  <a:cubicBezTo>
                    <a:pt x="1764" y="3291"/>
                    <a:pt x="1918" y="2923"/>
                    <a:pt x="2068" y="2565"/>
                  </a:cubicBezTo>
                  <a:cubicBezTo>
                    <a:pt x="2086" y="2521"/>
                    <a:pt x="2104" y="2451"/>
                    <a:pt x="2127" y="2416"/>
                  </a:cubicBezTo>
                  <a:cubicBezTo>
                    <a:pt x="2199" y="2302"/>
                    <a:pt x="2276" y="2162"/>
                    <a:pt x="2353" y="2013"/>
                  </a:cubicBezTo>
                  <a:cubicBezTo>
                    <a:pt x="2371" y="1978"/>
                    <a:pt x="2390" y="1908"/>
                    <a:pt x="2426" y="1865"/>
                  </a:cubicBezTo>
                  <a:cubicBezTo>
                    <a:pt x="2539" y="1760"/>
                    <a:pt x="2635" y="1576"/>
                    <a:pt x="2730" y="1427"/>
                  </a:cubicBezTo>
                  <a:cubicBezTo>
                    <a:pt x="2784" y="1357"/>
                    <a:pt x="2843" y="1287"/>
                    <a:pt x="2920" y="1208"/>
                  </a:cubicBezTo>
                  <a:cubicBezTo>
                    <a:pt x="2975" y="1138"/>
                    <a:pt x="3052" y="1138"/>
                    <a:pt x="3106" y="1068"/>
                  </a:cubicBezTo>
                  <a:cubicBezTo>
                    <a:pt x="3201" y="919"/>
                    <a:pt x="3315" y="884"/>
                    <a:pt x="3428" y="884"/>
                  </a:cubicBezTo>
                  <a:cubicBezTo>
                    <a:pt x="3578" y="849"/>
                    <a:pt x="3732" y="849"/>
                    <a:pt x="3882" y="849"/>
                  </a:cubicBezTo>
                  <a:cubicBezTo>
                    <a:pt x="3905" y="844"/>
                    <a:pt x="3929" y="843"/>
                    <a:pt x="3952" y="843"/>
                  </a:cubicBezTo>
                  <a:cubicBezTo>
                    <a:pt x="4100" y="843"/>
                    <a:pt x="4243" y="929"/>
                    <a:pt x="4372" y="989"/>
                  </a:cubicBezTo>
                  <a:cubicBezTo>
                    <a:pt x="4621" y="1068"/>
                    <a:pt x="4825" y="1287"/>
                    <a:pt x="5034" y="1541"/>
                  </a:cubicBezTo>
                  <a:cubicBezTo>
                    <a:pt x="5225" y="1795"/>
                    <a:pt x="5433" y="2013"/>
                    <a:pt x="5601" y="2302"/>
                  </a:cubicBezTo>
                  <a:cubicBezTo>
                    <a:pt x="5660" y="2416"/>
                    <a:pt x="5696" y="2521"/>
                    <a:pt x="5755" y="2600"/>
                  </a:cubicBezTo>
                  <a:cubicBezTo>
                    <a:pt x="5846" y="2783"/>
                    <a:pt x="5941" y="2958"/>
                    <a:pt x="5982" y="3177"/>
                  </a:cubicBezTo>
                  <a:lnTo>
                    <a:pt x="6150" y="3834"/>
                  </a:lnTo>
                  <a:cubicBezTo>
                    <a:pt x="6150" y="3834"/>
                    <a:pt x="6168" y="3834"/>
                    <a:pt x="6168" y="3877"/>
                  </a:cubicBezTo>
                  <a:cubicBezTo>
                    <a:pt x="6168" y="3799"/>
                    <a:pt x="6186" y="3764"/>
                    <a:pt x="6186" y="3694"/>
                  </a:cubicBezTo>
                  <a:cubicBezTo>
                    <a:pt x="6114" y="3396"/>
                    <a:pt x="6055" y="3072"/>
                    <a:pt x="5959" y="2783"/>
                  </a:cubicBezTo>
                  <a:cubicBezTo>
                    <a:pt x="5887" y="2521"/>
                    <a:pt x="5792" y="2267"/>
                    <a:pt x="5660" y="2127"/>
                  </a:cubicBezTo>
                  <a:cubicBezTo>
                    <a:pt x="5642" y="2083"/>
                    <a:pt x="5619" y="2048"/>
                    <a:pt x="5583" y="2013"/>
                  </a:cubicBezTo>
                  <a:cubicBezTo>
                    <a:pt x="5488" y="1830"/>
                    <a:pt x="5392" y="1690"/>
                    <a:pt x="5279" y="1506"/>
                  </a:cubicBezTo>
                  <a:cubicBezTo>
                    <a:pt x="5261" y="1471"/>
                    <a:pt x="5225" y="1427"/>
                    <a:pt x="5206" y="1392"/>
                  </a:cubicBezTo>
                  <a:cubicBezTo>
                    <a:pt x="5034" y="1252"/>
                    <a:pt x="4884" y="1068"/>
                    <a:pt x="4712" y="919"/>
                  </a:cubicBezTo>
                  <a:cubicBezTo>
                    <a:pt x="4575" y="784"/>
                    <a:pt x="4454" y="626"/>
                    <a:pt x="4320" y="626"/>
                  </a:cubicBezTo>
                  <a:cubicBezTo>
                    <a:pt x="4307" y="626"/>
                    <a:pt x="4294" y="628"/>
                    <a:pt x="4281" y="631"/>
                  </a:cubicBezTo>
                  <a:cubicBezTo>
                    <a:pt x="4186" y="631"/>
                    <a:pt x="4109" y="596"/>
                    <a:pt x="4031" y="552"/>
                  </a:cubicBezTo>
                  <a:cubicBezTo>
                    <a:pt x="3977" y="552"/>
                    <a:pt x="3941" y="517"/>
                    <a:pt x="3900" y="517"/>
                  </a:cubicBezTo>
                  <a:lnTo>
                    <a:pt x="3374" y="517"/>
                  </a:lnTo>
                  <a:cubicBezTo>
                    <a:pt x="3201" y="631"/>
                    <a:pt x="3052" y="736"/>
                    <a:pt x="2898" y="849"/>
                  </a:cubicBezTo>
                  <a:lnTo>
                    <a:pt x="2843" y="849"/>
                  </a:lnTo>
                  <a:cubicBezTo>
                    <a:pt x="2748" y="989"/>
                    <a:pt x="2653" y="1103"/>
                    <a:pt x="2557" y="1208"/>
                  </a:cubicBezTo>
                  <a:cubicBezTo>
                    <a:pt x="2539" y="1287"/>
                    <a:pt x="2503" y="1322"/>
                    <a:pt x="2485" y="1357"/>
                  </a:cubicBezTo>
                  <a:cubicBezTo>
                    <a:pt x="2276" y="1611"/>
                    <a:pt x="2104" y="1943"/>
                    <a:pt x="1954" y="2302"/>
                  </a:cubicBezTo>
                  <a:cubicBezTo>
                    <a:pt x="1900" y="2451"/>
                    <a:pt x="1823" y="2600"/>
                    <a:pt x="1746" y="2740"/>
                  </a:cubicBezTo>
                  <a:cubicBezTo>
                    <a:pt x="1691" y="2888"/>
                    <a:pt x="1632" y="3037"/>
                    <a:pt x="1560" y="3177"/>
                  </a:cubicBezTo>
                  <a:cubicBezTo>
                    <a:pt x="1519" y="3291"/>
                    <a:pt x="1464" y="3361"/>
                    <a:pt x="1424" y="3475"/>
                  </a:cubicBezTo>
                  <a:cubicBezTo>
                    <a:pt x="1387" y="3545"/>
                    <a:pt x="1351" y="3615"/>
                    <a:pt x="1333" y="3694"/>
                  </a:cubicBezTo>
                  <a:cubicBezTo>
                    <a:pt x="1274" y="3947"/>
                    <a:pt x="1160" y="4166"/>
                    <a:pt x="1083" y="4420"/>
                  </a:cubicBezTo>
                  <a:cubicBezTo>
                    <a:pt x="970" y="4674"/>
                    <a:pt x="897" y="4971"/>
                    <a:pt x="857" y="5295"/>
                  </a:cubicBezTo>
                  <a:cubicBezTo>
                    <a:pt x="838" y="5366"/>
                    <a:pt x="820" y="5444"/>
                    <a:pt x="802" y="5514"/>
                  </a:cubicBezTo>
                  <a:cubicBezTo>
                    <a:pt x="728" y="5834"/>
                    <a:pt x="675" y="6146"/>
                    <a:pt x="586" y="6465"/>
                  </a:cubicBezTo>
                  <a:cubicBezTo>
                    <a:pt x="594" y="6426"/>
                    <a:pt x="594" y="6380"/>
                    <a:pt x="594" y="6354"/>
                  </a:cubicBezTo>
                  <a:cubicBezTo>
                    <a:pt x="612" y="6171"/>
                    <a:pt x="630" y="5987"/>
                    <a:pt x="671" y="5803"/>
                  </a:cubicBezTo>
                  <a:lnTo>
                    <a:pt x="671" y="5733"/>
                  </a:lnTo>
                  <a:cubicBezTo>
                    <a:pt x="766" y="5479"/>
                    <a:pt x="802" y="5225"/>
                    <a:pt x="879" y="4971"/>
                  </a:cubicBezTo>
                  <a:cubicBezTo>
                    <a:pt x="993" y="4534"/>
                    <a:pt x="1124" y="4131"/>
                    <a:pt x="1256" y="3729"/>
                  </a:cubicBezTo>
                  <a:cubicBezTo>
                    <a:pt x="1292" y="3580"/>
                    <a:pt x="1351" y="3475"/>
                    <a:pt x="1405" y="3361"/>
                  </a:cubicBezTo>
                  <a:cubicBezTo>
                    <a:pt x="1560" y="3002"/>
                    <a:pt x="1746" y="2635"/>
                    <a:pt x="1877" y="2232"/>
                  </a:cubicBezTo>
                  <a:cubicBezTo>
                    <a:pt x="1900" y="2197"/>
                    <a:pt x="1918" y="2162"/>
                    <a:pt x="1918" y="2127"/>
                  </a:cubicBezTo>
                  <a:cubicBezTo>
                    <a:pt x="1972" y="2048"/>
                    <a:pt x="2049" y="1978"/>
                    <a:pt x="2104" y="1865"/>
                  </a:cubicBezTo>
                  <a:cubicBezTo>
                    <a:pt x="2199" y="1646"/>
                    <a:pt x="2331" y="1471"/>
                    <a:pt x="2467" y="1287"/>
                  </a:cubicBezTo>
                  <a:cubicBezTo>
                    <a:pt x="2521" y="1173"/>
                    <a:pt x="2598" y="1068"/>
                    <a:pt x="2671" y="954"/>
                  </a:cubicBezTo>
                  <a:cubicBezTo>
                    <a:pt x="2702" y="876"/>
                    <a:pt x="2740" y="836"/>
                    <a:pt x="2782" y="836"/>
                  </a:cubicBezTo>
                  <a:cubicBezTo>
                    <a:pt x="2796" y="836"/>
                    <a:pt x="2810" y="841"/>
                    <a:pt x="2825" y="849"/>
                  </a:cubicBezTo>
                  <a:cubicBezTo>
                    <a:pt x="2898" y="771"/>
                    <a:pt x="2957" y="666"/>
                    <a:pt x="3011" y="631"/>
                  </a:cubicBezTo>
                  <a:cubicBezTo>
                    <a:pt x="3201" y="447"/>
                    <a:pt x="3410" y="447"/>
                    <a:pt x="3601" y="412"/>
                  </a:cubicBezTo>
                  <a:cubicBezTo>
                    <a:pt x="3625" y="404"/>
                    <a:pt x="3649" y="402"/>
                    <a:pt x="3673" y="402"/>
                  </a:cubicBezTo>
                  <a:cubicBezTo>
                    <a:pt x="3738" y="402"/>
                    <a:pt x="3803" y="422"/>
                    <a:pt x="3869" y="422"/>
                  </a:cubicBezTo>
                  <a:cubicBezTo>
                    <a:pt x="3893" y="422"/>
                    <a:pt x="3917" y="419"/>
                    <a:pt x="3941" y="412"/>
                  </a:cubicBezTo>
                  <a:cubicBezTo>
                    <a:pt x="3957" y="401"/>
                    <a:pt x="3975" y="398"/>
                    <a:pt x="3994" y="398"/>
                  </a:cubicBezTo>
                  <a:cubicBezTo>
                    <a:pt x="4039" y="398"/>
                    <a:pt x="4088" y="422"/>
                    <a:pt x="4127" y="447"/>
                  </a:cubicBezTo>
                  <a:cubicBezTo>
                    <a:pt x="4299" y="517"/>
                    <a:pt x="4485" y="552"/>
                    <a:pt x="4658" y="701"/>
                  </a:cubicBezTo>
                  <a:cubicBezTo>
                    <a:pt x="4667" y="718"/>
                    <a:pt x="4676" y="718"/>
                    <a:pt x="4685" y="718"/>
                  </a:cubicBezTo>
                  <a:cubicBezTo>
                    <a:pt x="4694" y="718"/>
                    <a:pt x="4703" y="718"/>
                    <a:pt x="4712" y="736"/>
                  </a:cubicBezTo>
                  <a:cubicBezTo>
                    <a:pt x="4753" y="771"/>
                    <a:pt x="4807" y="771"/>
                    <a:pt x="4848" y="849"/>
                  </a:cubicBezTo>
                  <a:cubicBezTo>
                    <a:pt x="4998" y="989"/>
                    <a:pt x="5148" y="1173"/>
                    <a:pt x="5279" y="1357"/>
                  </a:cubicBezTo>
                  <a:cubicBezTo>
                    <a:pt x="5374" y="1471"/>
                    <a:pt x="5451" y="1611"/>
                    <a:pt x="5528" y="1725"/>
                  </a:cubicBezTo>
                  <a:cubicBezTo>
                    <a:pt x="5601" y="1830"/>
                    <a:pt x="5696" y="1943"/>
                    <a:pt x="5773" y="2083"/>
                  </a:cubicBezTo>
                  <a:cubicBezTo>
                    <a:pt x="5810" y="2127"/>
                    <a:pt x="5828" y="2232"/>
                    <a:pt x="5887" y="2302"/>
                  </a:cubicBezTo>
                  <a:cubicBezTo>
                    <a:pt x="6073" y="2565"/>
                    <a:pt x="6168" y="2958"/>
                    <a:pt x="6263" y="3361"/>
                  </a:cubicBezTo>
                  <a:cubicBezTo>
                    <a:pt x="6281" y="3510"/>
                    <a:pt x="6322" y="3694"/>
                    <a:pt x="6358" y="3877"/>
                  </a:cubicBezTo>
                  <a:cubicBezTo>
                    <a:pt x="6358" y="3799"/>
                    <a:pt x="6377" y="3799"/>
                    <a:pt x="6377" y="3764"/>
                  </a:cubicBezTo>
                  <a:cubicBezTo>
                    <a:pt x="6395" y="3659"/>
                    <a:pt x="6358" y="3545"/>
                    <a:pt x="6340" y="3440"/>
                  </a:cubicBezTo>
                  <a:cubicBezTo>
                    <a:pt x="6322" y="3256"/>
                    <a:pt x="6281" y="3072"/>
                    <a:pt x="6245" y="2923"/>
                  </a:cubicBezTo>
                  <a:cubicBezTo>
                    <a:pt x="6209" y="2705"/>
                    <a:pt x="6150" y="2565"/>
                    <a:pt x="6095" y="2381"/>
                  </a:cubicBezTo>
                  <a:cubicBezTo>
                    <a:pt x="5959" y="1978"/>
                    <a:pt x="5773" y="1725"/>
                    <a:pt x="5583" y="1427"/>
                  </a:cubicBezTo>
                  <a:cubicBezTo>
                    <a:pt x="5528" y="1357"/>
                    <a:pt x="5488" y="1252"/>
                    <a:pt x="5433" y="1173"/>
                  </a:cubicBezTo>
                  <a:cubicBezTo>
                    <a:pt x="5392" y="1103"/>
                    <a:pt x="5374" y="1068"/>
                    <a:pt x="5338" y="1033"/>
                  </a:cubicBezTo>
                  <a:cubicBezTo>
                    <a:pt x="5129" y="814"/>
                    <a:pt x="4903" y="552"/>
                    <a:pt x="4676" y="333"/>
                  </a:cubicBezTo>
                  <a:cubicBezTo>
                    <a:pt x="4599" y="263"/>
                    <a:pt x="4526" y="228"/>
                    <a:pt x="4431" y="193"/>
                  </a:cubicBezTo>
                  <a:cubicBezTo>
                    <a:pt x="4318" y="158"/>
                    <a:pt x="4186" y="158"/>
                    <a:pt x="4072" y="79"/>
                  </a:cubicBezTo>
                  <a:cubicBezTo>
                    <a:pt x="4013" y="44"/>
                    <a:pt x="3977" y="44"/>
                    <a:pt x="3918" y="44"/>
                  </a:cubicBezTo>
                  <a:cubicBezTo>
                    <a:pt x="3861" y="44"/>
                    <a:pt x="3805" y="53"/>
                    <a:pt x="3748" y="53"/>
                  </a:cubicBezTo>
                  <a:cubicBezTo>
                    <a:pt x="3691" y="53"/>
                    <a:pt x="3635" y="44"/>
                    <a:pt x="3578" y="9"/>
                  </a:cubicBezTo>
                  <a:cubicBezTo>
                    <a:pt x="3553" y="3"/>
                    <a:pt x="3529" y="0"/>
                    <a:pt x="350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0" name="Google Shape;1060;p8"/>
            <p:cNvSpPr/>
            <p:nvPr/>
          </p:nvSpPr>
          <p:spPr>
            <a:xfrm>
              <a:off x="160117" y="138201"/>
              <a:ext cx="1758364" cy="838198"/>
            </a:xfrm>
            <a:custGeom>
              <a:avLst/>
              <a:gdLst/>
              <a:ahLst/>
              <a:cxnLst>
                <a:cxn ang="0">
                  <a:pos x="wd2" y="hd2"/>
                </a:cxn>
                <a:cxn ang="5400000">
                  <a:pos x="wd2" y="hd2"/>
                </a:cxn>
                <a:cxn ang="10800000">
                  <a:pos x="wd2" y="hd2"/>
                </a:cxn>
                <a:cxn ang="16200000">
                  <a:pos x="wd2" y="hd2"/>
                </a:cxn>
              </a:cxnLst>
              <a:rect l="0" t="0" r="r" b="b"/>
              <a:pathLst>
                <a:path w="21576" h="21600" extrusionOk="0">
                  <a:moveTo>
                    <a:pt x="2938" y="0"/>
                  </a:moveTo>
                  <a:cubicBezTo>
                    <a:pt x="2919" y="0"/>
                    <a:pt x="2895" y="0"/>
                    <a:pt x="2876" y="40"/>
                  </a:cubicBezTo>
                  <a:cubicBezTo>
                    <a:pt x="2820" y="79"/>
                    <a:pt x="2759" y="119"/>
                    <a:pt x="2702" y="168"/>
                  </a:cubicBezTo>
                  <a:cubicBezTo>
                    <a:pt x="2585" y="247"/>
                    <a:pt x="2486" y="247"/>
                    <a:pt x="2406" y="455"/>
                  </a:cubicBezTo>
                  <a:cubicBezTo>
                    <a:pt x="2387" y="455"/>
                    <a:pt x="2387" y="494"/>
                    <a:pt x="2368" y="494"/>
                  </a:cubicBezTo>
                  <a:cubicBezTo>
                    <a:pt x="2360" y="489"/>
                    <a:pt x="2352" y="487"/>
                    <a:pt x="2345" y="487"/>
                  </a:cubicBezTo>
                  <a:cubicBezTo>
                    <a:pt x="2301" y="487"/>
                    <a:pt x="2283" y="579"/>
                    <a:pt x="2250" y="613"/>
                  </a:cubicBezTo>
                  <a:cubicBezTo>
                    <a:pt x="2189" y="742"/>
                    <a:pt x="2151" y="860"/>
                    <a:pt x="2095" y="910"/>
                  </a:cubicBezTo>
                  <a:cubicBezTo>
                    <a:pt x="1977" y="989"/>
                    <a:pt x="1916" y="1157"/>
                    <a:pt x="1836" y="1315"/>
                  </a:cubicBezTo>
                  <a:cubicBezTo>
                    <a:pt x="1817" y="1315"/>
                    <a:pt x="1817" y="1355"/>
                    <a:pt x="1817" y="1404"/>
                  </a:cubicBezTo>
                  <a:cubicBezTo>
                    <a:pt x="1662" y="1602"/>
                    <a:pt x="1544" y="1899"/>
                    <a:pt x="1464" y="2225"/>
                  </a:cubicBezTo>
                  <a:cubicBezTo>
                    <a:pt x="1464" y="2225"/>
                    <a:pt x="1445" y="2225"/>
                    <a:pt x="1445" y="2265"/>
                  </a:cubicBezTo>
                  <a:cubicBezTo>
                    <a:pt x="1346" y="2393"/>
                    <a:pt x="1271" y="2551"/>
                    <a:pt x="1228" y="2759"/>
                  </a:cubicBezTo>
                  <a:cubicBezTo>
                    <a:pt x="1210" y="2838"/>
                    <a:pt x="1191" y="2927"/>
                    <a:pt x="1153" y="2967"/>
                  </a:cubicBezTo>
                  <a:cubicBezTo>
                    <a:pt x="1054" y="3135"/>
                    <a:pt x="974" y="3382"/>
                    <a:pt x="918" y="3629"/>
                  </a:cubicBezTo>
                  <a:cubicBezTo>
                    <a:pt x="838" y="3876"/>
                    <a:pt x="739" y="4074"/>
                    <a:pt x="659" y="4371"/>
                  </a:cubicBezTo>
                  <a:cubicBezTo>
                    <a:pt x="621" y="4490"/>
                    <a:pt x="565" y="4658"/>
                    <a:pt x="565" y="4817"/>
                  </a:cubicBezTo>
                  <a:cubicBezTo>
                    <a:pt x="522" y="5153"/>
                    <a:pt x="423" y="5400"/>
                    <a:pt x="386" y="5726"/>
                  </a:cubicBezTo>
                  <a:cubicBezTo>
                    <a:pt x="367" y="5894"/>
                    <a:pt x="329" y="6053"/>
                    <a:pt x="287" y="6221"/>
                  </a:cubicBezTo>
                  <a:cubicBezTo>
                    <a:pt x="249" y="6389"/>
                    <a:pt x="249" y="6547"/>
                    <a:pt x="211" y="6755"/>
                  </a:cubicBezTo>
                  <a:cubicBezTo>
                    <a:pt x="169" y="7131"/>
                    <a:pt x="150" y="7536"/>
                    <a:pt x="113" y="7951"/>
                  </a:cubicBezTo>
                  <a:lnTo>
                    <a:pt x="70" y="7951"/>
                  </a:lnTo>
                  <a:cubicBezTo>
                    <a:pt x="51" y="8525"/>
                    <a:pt x="51" y="9069"/>
                    <a:pt x="14" y="9603"/>
                  </a:cubicBezTo>
                  <a:cubicBezTo>
                    <a:pt x="-24" y="10137"/>
                    <a:pt x="33" y="10710"/>
                    <a:pt x="14" y="11244"/>
                  </a:cubicBezTo>
                  <a:cubicBezTo>
                    <a:pt x="33" y="11294"/>
                    <a:pt x="33" y="11333"/>
                    <a:pt x="33" y="11412"/>
                  </a:cubicBezTo>
                  <a:cubicBezTo>
                    <a:pt x="14" y="11620"/>
                    <a:pt x="14" y="11828"/>
                    <a:pt x="14" y="12035"/>
                  </a:cubicBezTo>
                  <a:cubicBezTo>
                    <a:pt x="14" y="12154"/>
                    <a:pt x="33" y="12283"/>
                    <a:pt x="33" y="12441"/>
                  </a:cubicBezTo>
                  <a:cubicBezTo>
                    <a:pt x="33" y="12649"/>
                    <a:pt x="94" y="12935"/>
                    <a:pt x="113" y="13182"/>
                  </a:cubicBezTo>
                  <a:cubicBezTo>
                    <a:pt x="131" y="13470"/>
                    <a:pt x="188" y="13767"/>
                    <a:pt x="230" y="14053"/>
                  </a:cubicBezTo>
                  <a:cubicBezTo>
                    <a:pt x="150" y="14212"/>
                    <a:pt x="287" y="14380"/>
                    <a:pt x="249" y="14548"/>
                  </a:cubicBezTo>
                  <a:cubicBezTo>
                    <a:pt x="287" y="14587"/>
                    <a:pt x="306" y="14627"/>
                    <a:pt x="306" y="14667"/>
                  </a:cubicBezTo>
                  <a:cubicBezTo>
                    <a:pt x="329" y="14756"/>
                    <a:pt x="329" y="14835"/>
                    <a:pt x="329" y="14914"/>
                  </a:cubicBezTo>
                  <a:cubicBezTo>
                    <a:pt x="348" y="15042"/>
                    <a:pt x="367" y="15161"/>
                    <a:pt x="367" y="15290"/>
                  </a:cubicBezTo>
                  <a:lnTo>
                    <a:pt x="404" y="15290"/>
                  </a:lnTo>
                  <a:cubicBezTo>
                    <a:pt x="466" y="15576"/>
                    <a:pt x="503" y="15863"/>
                    <a:pt x="541" y="16110"/>
                  </a:cubicBezTo>
                  <a:cubicBezTo>
                    <a:pt x="565" y="16239"/>
                    <a:pt x="583" y="16318"/>
                    <a:pt x="602" y="16397"/>
                  </a:cubicBezTo>
                  <a:cubicBezTo>
                    <a:pt x="640" y="16526"/>
                    <a:pt x="682" y="16644"/>
                    <a:pt x="701" y="16812"/>
                  </a:cubicBezTo>
                  <a:cubicBezTo>
                    <a:pt x="739" y="16892"/>
                    <a:pt x="739" y="17060"/>
                    <a:pt x="776" y="17139"/>
                  </a:cubicBezTo>
                  <a:cubicBezTo>
                    <a:pt x="838" y="17228"/>
                    <a:pt x="875" y="17386"/>
                    <a:pt x="894" y="17515"/>
                  </a:cubicBezTo>
                  <a:cubicBezTo>
                    <a:pt x="894" y="17554"/>
                    <a:pt x="918" y="17633"/>
                    <a:pt x="918" y="17633"/>
                  </a:cubicBezTo>
                  <a:cubicBezTo>
                    <a:pt x="993" y="17880"/>
                    <a:pt x="1073" y="18128"/>
                    <a:pt x="1153" y="18335"/>
                  </a:cubicBezTo>
                  <a:cubicBezTo>
                    <a:pt x="1210" y="18464"/>
                    <a:pt x="1228" y="18662"/>
                    <a:pt x="1309" y="18751"/>
                  </a:cubicBezTo>
                  <a:cubicBezTo>
                    <a:pt x="1327" y="18751"/>
                    <a:pt x="1327" y="18790"/>
                    <a:pt x="1327" y="18830"/>
                  </a:cubicBezTo>
                  <a:cubicBezTo>
                    <a:pt x="1389" y="19077"/>
                    <a:pt x="1506" y="19285"/>
                    <a:pt x="1600" y="19453"/>
                  </a:cubicBezTo>
                  <a:cubicBezTo>
                    <a:pt x="1699" y="19650"/>
                    <a:pt x="1798" y="19779"/>
                    <a:pt x="1836" y="20026"/>
                  </a:cubicBezTo>
                  <a:cubicBezTo>
                    <a:pt x="1954" y="20234"/>
                    <a:pt x="2052" y="20392"/>
                    <a:pt x="2170" y="20600"/>
                  </a:cubicBezTo>
                  <a:cubicBezTo>
                    <a:pt x="2269" y="20768"/>
                    <a:pt x="2368" y="20936"/>
                    <a:pt x="2486" y="21055"/>
                  </a:cubicBezTo>
                  <a:cubicBezTo>
                    <a:pt x="2523" y="21094"/>
                    <a:pt x="2566" y="21183"/>
                    <a:pt x="2622" y="21223"/>
                  </a:cubicBezTo>
                  <a:cubicBezTo>
                    <a:pt x="2641" y="21262"/>
                    <a:pt x="2683" y="21302"/>
                    <a:pt x="2702" y="21302"/>
                  </a:cubicBezTo>
                  <a:cubicBezTo>
                    <a:pt x="2740" y="21341"/>
                    <a:pt x="2778" y="21341"/>
                    <a:pt x="2801" y="21341"/>
                  </a:cubicBezTo>
                  <a:cubicBezTo>
                    <a:pt x="2938" y="21510"/>
                    <a:pt x="3074" y="21549"/>
                    <a:pt x="3211" y="21549"/>
                  </a:cubicBezTo>
                  <a:cubicBezTo>
                    <a:pt x="3290" y="21549"/>
                    <a:pt x="3369" y="21600"/>
                    <a:pt x="3448" y="21600"/>
                  </a:cubicBezTo>
                  <a:cubicBezTo>
                    <a:pt x="3468" y="21600"/>
                    <a:pt x="3488" y="21597"/>
                    <a:pt x="3507" y="21589"/>
                  </a:cubicBezTo>
                  <a:cubicBezTo>
                    <a:pt x="3545" y="21589"/>
                    <a:pt x="3602" y="21549"/>
                    <a:pt x="3644" y="21549"/>
                  </a:cubicBezTo>
                  <a:cubicBezTo>
                    <a:pt x="3682" y="21569"/>
                    <a:pt x="3721" y="21579"/>
                    <a:pt x="3760" y="21579"/>
                  </a:cubicBezTo>
                  <a:cubicBezTo>
                    <a:pt x="3800" y="21579"/>
                    <a:pt x="3840" y="21569"/>
                    <a:pt x="3880" y="21549"/>
                  </a:cubicBezTo>
                  <a:cubicBezTo>
                    <a:pt x="3979" y="21510"/>
                    <a:pt x="4073" y="21470"/>
                    <a:pt x="4172" y="21430"/>
                  </a:cubicBezTo>
                  <a:cubicBezTo>
                    <a:pt x="4332" y="21381"/>
                    <a:pt x="4468" y="21223"/>
                    <a:pt x="4624" y="21094"/>
                  </a:cubicBezTo>
                  <a:cubicBezTo>
                    <a:pt x="4723" y="21015"/>
                    <a:pt x="4821" y="20847"/>
                    <a:pt x="4920" y="20689"/>
                  </a:cubicBezTo>
                  <a:cubicBezTo>
                    <a:pt x="4996" y="20560"/>
                    <a:pt x="5076" y="20392"/>
                    <a:pt x="5175" y="20273"/>
                  </a:cubicBezTo>
                  <a:cubicBezTo>
                    <a:pt x="5311" y="20105"/>
                    <a:pt x="5391" y="19819"/>
                    <a:pt x="5485" y="19571"/>
                  </a:cubicBezTo>
                  <a:cubicBezTo>
                    <a:pt x="5547" y="19492"/>
                    <a:pt x="5565" y="19364"/>
                    <a:pt x="5603" y="19245"/>
                  </a:cubicBezTo>
                  <a:cubicBezTo>
                    <a:pt x="5627" y="19116"/>
                    <a:pt x="5645" y="19037"/>
                    <a:pt x="5664" y="18958"/>
                  </a:cubicBezTo>
                  <a:cubicBezTo>
                    <a:pt x="5702" y="18830"/>
                    <a:pt x="5744" y="18751"/>
                    <a:pt x="5763" y="18662"/>
                  </a:cubicBezTo>
                  <a:cubicBezTo>
                    <a:pt x="5839" y="18335"/>
                    <a:pt x="5900" y="18009"/>
                    <a:pt x="5980" y="17673"/>
                  </a:cubicBezTo>
                  <a:cubicBezTo>
                    <a:pt x="5980" y="17633"/>
                    <a:pt x="5999" y="17594"/>
                    <a:pt x="5999" y="17554"/>
                  </a:cubicBezTo>
                  <a:cubicBezTo>
                    <a:pt x="6074" y="17346"/>
                    <a:pt x="6116" y="17139"/>
                    <a:pt x="6154" y="16852"/>
                  </a:cubicBezTo>
                  <a:cubicBezTo>
                    <a:pt x="6173" y="16684"/>
                    <a:pt x="6192" y="16486"/>
                    <a:pt x="6253" y="16318"/>
                  </a:cubicBezTo>
                  <a:cubicBezTo>
                    <a:pt x="6291" y="16110"/>
                    <a:pt x="6371" y="15942"/>
                    <a:pt x="6333" y="15695"/>
                  </a:cubicBezTo>
                  <a:cubicBezTo>
                    <a:pt x="6333" y="15695"/>
                    <a:pt x="6333" y="15616"/>
                    <a:pt x="6352" y="15576"/>
                  </a:cubicBezTo>
                  <a:cubicBezTo>
                    <a:pt x="6389" y="15369"/>
                    <a:pt x="6451" y="15121"/>
                    <a:pt x="6488" y="14874"/>
                  </a:cubicBezTo>
                  <a:cubicBezTo>
                    <a:pt x="6545" y="14627"/>
                    <a:pt x="6606" y="14380"/>
                    <a:pt x="6625" y="14093"/>
                  </a:cubicBezTo>
                  <a:cubicBezTo>
                    <a:pt x="6644" y="14053"/>
                    <a:pt x="6644" y="13964"/>
                    <a:pt x="6663" y="13925"/>
                  </a:cubicBezTo>
                  <a:cubicBezTo>
                    <a:pt x="6743" y="13638"/>
                    <a:pt x="6780" y="13312"/>
                    <a:pt x="6841" y="13024"/>
                  </a:cubicBezTo>
                  <a:cubicBezTo>
                    <a:pt x="6879" y="12817"/>
                    <a:pt x="6898" y="12609"/>
                    <a:pt x="6997" y="12530"/>
                  </a:cubicBezTo>
                  <a:lnTo>
                    <a:pt x="6997" y="12480"/>
                  </a:lnTo>
                  <a:cubicBezTo>
                    <a:pt x="7039" y="12233"/>
                    <a:pt x="7077" y="11986"/>
                    <a:pt x="7133" y="11739"/>
                  </a:cubicBezTo>
                  <a:cubicBezTo>
                    <a:pt x="7176" y="11581"/>
                    <a:pt x="7213" y="11452"/>
                    <a:pt x="7232" y="11333"/>
                  </a:cubicBezTo>
                  <a:cubicBezTo>
                    <a:pt x="7251" y="11205"/>
                    <a:pt x="7275" y="11126"/>
                    <a:pt x="7293" y="11047"/>
                  </a:cubicBezTo>
                  <a:cubicBezTo>
                    <a:pt x="7369" y="10878"/>
                    <a:pt x="7430" y="10671"/>
                    <a:pt x="7468" y="10463"/>
                  </a:cubicBezTo>
                  <a:cubicBezTo>
                    <a:pt x="7487" y="10384"/>
                    <a:pt x="7529" y="10344"/>
                    <a:pt x="7548" y="10255"/>
                  </a:cubicBezTo>
                  <a:cubicBezTo>
                    <a:pt x="7586" y="10137"/>
                    <a:pt x="7586" y="9969"/>
                    <a:pt x="7628" y="9850"/>
                  </a:cubicBezTo>
                  <a:cubicBezTo>
                    <a:pt x="7685" y="9642"/>
                    <a:pt x="7746" y="9435"/>
                    <a:pt x="7821" y="9227"/>
                  </a:cubicBezTo>
                  <a:cubicBezTo>
                    <a:pt x="7864" y="9148"/>
                    <a:pt x="7901" y="9069"/>
                    <a:pt x="7920" y="8940"/>
                  </a:cubicBezTo>
                  <a:cubicBezTo>
                    <a:pt x="7958" y="8772"/>
                    <a:pt x="8000" y="8614"/>
                    <a:pt x="8075" y="8485"/>
                  </a:cubicBezTo>
                  <a:cubicBezTo>
                    <a:pt x="8137" y="8446"/>
                    <a:pt x="8193" y="8327"/>
                    <a:pt x="8217" y="8199"/>
                  </a:cubicBezTo>
                  <a:cubicBezTo>
                    <a:pt x="8254" y="7991"/>
                    <a:pt x="8334" y="7912"/>
                    <a:pt x="8429" y="7783"/>
                  </a:cubicBezTo>
                  <a:cubicBezTo>
                    <a:pt x="8452" y="7744"/>
                    <a:pt x="8471" y="7704"/>
                    <a:pt x="8490" y="7665"/>
                  </a:cubicBezTo>
                  <a:cubicBezTo>
                    <a:pt x="8645" y="7249"/>
                    <a:pt x="8843" y="7002"/>
                    <a:pt x="9060" y="6794"/>
                  </a:cubicBezTo>
                  <a:cubicBezTo>
                    <a:pt x="9158" y="6676"/>
                    <a:pt x="9276" y="6636"/>
                    <a:pt x="9370" y="6508"/>
                  </a:cubicBezTo>
                  <a:cubicBezTo>
                    <a:pt x="9382" y="6488"/>
                    <a:pt x="9393" y="6488"/>
                    <a:pt x="9403" y="6488"/>
                  </a:cubicBezTo>
                  <a:cubicBezTo>
                    <a:pt x="9413" y="6488"/>
                    <a:pt x="9422" y="6488"/>
                    <a:pt x="9432" y="6468"/>
                  </a:cubicBezTo>
                  <a:cubicBezTo>
                    <a:pt x="9469" y="6468"/>
                    <a:pt x="9530" y="6428"/>
                    <a:pt x="9587" y="6389"/>
                  </a:cubicBezTo>
                  <a:cubicBezTo>
                    <a:pt x="9648" y="6300"/>
                    <a:pt x="9723" y="6300"/>
                    <a:pt x="9785" y="6300"/>
                  </a:cubicBezTo>
                  <a:lnTo>
                    <a:pt x="10077" y="6300"/>
                  </a:lnTo>
                  <a:cubicBezTo>
                    <a:pt x="10077" y="6241"/>
                    <a:pt x="10087" y="6221"/>
                    <a:pt x="10103" y="6221"/>
                  </a:cubicBezTo>
                  <a:cubicBezTo>
                    <a:pt x="10118" y="6221"/>
                    <a:pt x="10138" y="6241"/>
                    <a:pt x="10157" y="6260"/>
                  </a:cubicBezTo>
                  <a:cubicBezTo>
                    <a:pt x="10218" y="6260"/>
                    <a:pt x="10256" y="6300"/>
                    <a:pt x="10312" y="6300"/>
                  </a:cubicBezTo>
                  <a:cubicBezTo>
                    <a:pt x="10373" y="6300"/>
                    <a:pt x="10430" y="6300"/>
                    <a:pt x="10491" y="6349"/>
                  </a:cubicBezTo>
                  <a:cubicBezTo>
                    <a:pt x="10529" y="6389"/>
                    <a:pt x="10571" y="6389"/>
                    <a:pt x="10609" y="6389"/>
                  </a:cubicBezTo>
                  <a:cubicBezTo>
                    <a:pt x="10708" y="6389"/>
                    <a:pt x="10825" y="6428"/>
                    <a:pt x="10901" y="6597"/>
                  </a:cubicBezTo>
                  <a:cubicBezTo>
                    <a:pt x="10924" y="6636"/>
                    <a:pt x="10962" y="6676"/>
                    <a:pt x="10981" y="6676"/>
                  </a:cubicBezTo>
                  <a:cubicBezTo>
                    <a:pt x="11098" y="6794"/>
                    <a:pt x="11197" y="6923"/>
                    <a:pt x="11315" y="7002"/>
                  </a:cubicBezTo>
                  <a:cubicBezTo>
                    <a:pt x="11315" y="7002"/>
                    <a:pt x="11334" y="7042"/>
                    <a:pt x="11334" y="7091"/>
                  </a:cubicBezTo>
                  <a:cubicBezTo>
                    <a:pt x="11371" y="7289"/>
                    <a:pt x="11470" y="7378"/>
                    <a:pt x="11550" y="7457"/>
                  </a:cubicBezTo>
                  <a:cubicBezTo>
                    <a:pt x="11668" y="7625"/>
                    <a:pt x="11767" y="7872"/>
                    <a:pt x="11885" y="8080"/>
                  </a:cubicBezTo>
                  <a:cubicBezTo>
                    <a:pt x="11984" y="8278"/>
                    <a:pt x="12059" y="8485"/>
                    <a:pt x="12139" y="8693"/>
                  </a:cubicBezTo>
                  <a:lnTo>
                    <a:pt x="12158" y="8693"/>
                  </a:lnTo>
                  <a:cubicBezTo>
                    <a:pt x="12314" y="8980"/>
                    <a:pt x="12474" y="9227"/>
                    <a:pt x="12610" y="9563"/>
                  </a:cubicBezTo>
                  <a:cubicBezTo>
                    <a:pt x="12667" y="9682"/>
                    <a:pt x="12728" y="9810"/>
                    <a:pt x="12784" y="9890"/>
                  </a:cubicBezTo>
                  <a:cubicBezTo>
                    <a:pt x="12864" y="9969"/>
                    <a:pt x="12926" y="10058"/>
                    <a:pt x="12982" y="10176"/>
                  </a:cubicBezTo>
                  <a:cubicBezTo>
                    <a:pt x="13020" y="10216"/>
                    <a:pt x="13043" y="10305"/>
                    <a:pt x="13062" y="10305"/>
                  </a:cubicBezTo>
                  <a:cubicBezTo>
                    <a:pt x="13199" y="10463"/>
                    <a:pt x="13335" y="10592"/>
                    <a:pt x="13472" y="10710"/>
                  </a:cubicBezTo>
                  <a:cubicBezTo>
                    <a:pt x="13608" y="10799"/>
                    <a:pt x="13726" y="10918"/>
                    <a:pt x="13867" y="10918"/>
                  </a:cubicBezTo>
                  <a:cubicBezTo>
                    <a:pt x="13924" y="10918"/>
                    <a:pt x="14004" y="10958"/>
                    <a:pt x="14060" y="10958"/>
                  </a:cubicBezTo>
                  <a:cubicBezTo>
                    <a:pt x="14140" y="10958"/>
                    <a:pt x="14221" y="10997"/>
                    <a:pt x="14277" y="10997"/>
                  </a:cubicBezTo>
                  <a:cubicBezTo>
                    <a:pt x="14315" y="10997"/>
                    <a:pt x="14338" y="10997"/>
                    <a:pt x="14357" y="10958"/>
                  </a:cubicBezTo>
                  <a:cubicBezTo>
                    <a:pt x="14395" y="10918"/>
                    <a:pt x="14432" y="10839"/>
                    <a:pt x="14494" y="10799"/>
                  </a:cubicBezTo>
                  <a:cubicBezTo>
                    <a:pt x="14611" y="10671"/>
                    <a:pt x="14710" y="10503"/>
                    <a:pt x="14786" y="10305"/>
                  </a:cubicBezTo>
                  <a:cubicBezTo>
                    <a:pt x="14847" y="10137"/>
                    <a:pt x="14884" y="9969"/>
                    <a:pt x="14927" y="9810"/>
                  </a:cubicBezTo>
                  <a:cubicBezTo>
                    <a:pt x="14983" y="9514"/>
                    <a:pt x="15045" y="9267"/>
                    <a:pt x="15101" y="9019"/>
                  </a:cubicBezTo>
                  <a:cubicBezTo>
                    <a:pt x="15120" y="8940"/>
                    <a:pt x="15120" y="8861"/>
                    <a:pt x="15139" y="8772"/>
                  </a:cubicBezTo>
                  <a:cubicBezTo>
                    <a:pt x="15181" y="8525"/>
                    <a:pt x="15219" y="8278"/>
                    <a:pt x="15256" y="8030"/>
                  </a:cubicBezTo>
                  <a:cubicBezTo>
                    <a:pt x="15280" y="7991"/>
                    <a:pt x="15280" y="7912"/>
                    <a:pt x="15299" y="7872"/>
                  </a:cubicBezTo>
                  <a:cubicBezTo>
                    <a:pt x="15318" y="7625"/>
                    <a:pt x="15355" y="7378"/>
                    <a:pt x="15374" y="7131"/>
                  </a:cubicBezTo>
                  <a:cubicBezTo>
                    <a:pt x="15416" y="6923"/>
                    <a:pt x="15435" y="6715"/>
                    <a:pt x="15492" y="6547"/>
                  </a:cubicBezTo>
                  <a:lnTo>
                    <a:pt x="15515" y="6508"/>
                  </a:lnTo>
                  <a:cubicBezTo>
                    <a:pt x="15473" y="6349"/>
                    <a:pt x="15534" y="6260"/>
                    <a:pt x="15553" y="6181"/>
                  </a:cubicBezTo>
                  <a:cubicBezTo>
                    <a:pt x="15572" y="6053"/>
                    <a:pt x="15610" y="5974"/>
                    <a:pt x="15633" y="5855"/>
                  </a:cubicBezTo>
                  <a:cubicBezTo>
                    <a:pt x="15652" y="5687"/>
                    <a:pt x="15709" y="5519"/>
                    <a:pt x="15770" y="5360"/>
                  </a:cubicBezTo>
                  <a:cubicBezTo>
                    <a:pt x="15808" y="5192"/>
                    <a:pt x="15869" y="5064"/>
                    <a:pt x="15907" y="4906"/>
                  </a:cubicBezTo>
                  <a:lnTo>
                    <a:pt x="15907" y="4866"/>
                  </a:lnTo>
                  <a:cubicBezTo>
                    <a:pt x="15925" y="4777"/>
                    <a:pt x="15944" y="4737"/>
                    <a:pt x="15963" y="4697"/>
                  </a:cubicBezTo>
                  <a:cubicBezTo>
                    <a:pt x="15987" y="4618"/>
                    <a:pt x="16005" y="4569"/>
                    <a:pt x="16024" y="4529"/>
                  </a:cubicBezTo>
                  <a:cubicBezTo>
                    <a:pt x="16062" y="4410"/>
                    <a:pt x="16123" y="4282"/>
                    <a:pt x="16180" y="4124"/>
                  </a:cubicBezTo>
                  <a:cubicBezTo>
                    <a:pt x="16198" y="4035"/>
                    <a:pt x="16222" y="3956"/>
                    <a:pt x="16260" y="3876"/>
                  </a:cubicBezTo>
                  <a:cubicBezTo>
                    <a:pt x="16278" y="3787"/>
                    <a:pt x="16340" y="3669"/>
                    <a:pt x="16377" y="3580"/>
                  </a:cubicBezTo>
                  <a:lnTo>
                    <a:pt x="16377" y="3629"/>
                  </a:lnTo>
                  <a:lnTo>
                    <a:pt x="16415" y="3629"/>
                  </a:lnTo>
                  <a:cubicBezTo>
                    <a:pt x="16476" y="3501"/>
                    <a:pt x="16495" y="3382"/>
                    <a:pt x="16533" y="3293"/>
                  </a:cubicBezTo>
                  <a:lnTo>
                    <a:pt x="16594" y="3293"/>
                  </a:lnTo>
                  <a:cubicBezTo>
                    <a:pt x="16594" y="3293"/>
                    <a:pt x="16594" y="3253"/>
                    <a:pt x="16575" y="3214"/>
                  </a:cubicBezTo>
                  <a:cubicBezTo>
                    <a:pt x="16594" y="3214"/>
                    <a:pt x="16613" y="3135"/>
                    <a:pt x="16632" y="3135"/>
                  </a:cubicBezTo>
                  <a:cubicBezTo>
                    <a:pt x="16693" y="3135"/>
                    <a:pt x="16712" y="3085"/>
                    <a:pt x="16749" y="3006"/>
                  </a:cubicBezTo>
                  <a:cubicBezTo>
                    <a:pt x="16768" y="2927"/>
                    <a:pt x="16811" y="2927"/>
                    <a:pt x="16848" y="2888"/>
                  </a:cubicBezTo>
                  <a:cubicBezTo>
                    <a:pt x="16886" y="2838"/>
                    <a:pt x="16966" y="2888"/>
                    <a:pt x="16966" y="2799"/>
                  </a:cubicBezTo>
                  <a:cubicBezTo>
                    <a:pt x="17004" y="2680"/>
                    <a:pt x="17065" y="2759"/>
                    <a:pt x="17103" y="2680"/>
                  </a:cubicBezTo>
                  <a:cubicBezTo>
                    <a:pt x="17145" y="2652"/>
                    <a:pt x="17177" y="2620"/>
                    <a:pt x="17211" y="2620"/>
                  </a:cubicBezTo>
                  <a:cubicBezTo>
                    <a:pt x="17226" y="2620"/>
                    <a:pt x="17241" y="2625"/>
                    <a:pt x="17258" y="2640"/>
                  </a:cubicBezTo>
                  <a:cubicBezTo>
                    <a:pt x="17272" y="2654"/>
                    <a:pt x="17285" y="2658"/>
                    <a:pt x="17300" y="2658"/>
                  </a:cubicBezTo>
                  <a:cubicBezTo>
                    <a:pt x="17328" y="2658"/>
                    <a:pt x="17358" y="2640"/>
                    <a:pt x="17399" y="2640"/>
                  </a:cubicBezTo>
                  <a:lnTo>
                    <a:pt x="17399" y="2591"/>
                  </a:lnTo>
                  <a:cubicBezTo>
                    <a:pt x="17474" y="2640"/>
                    <a:pt x="17555" y="2680"/>
                    <a:pt x="17611" y="2680"/>
                  </a:cubicBezTo>
                  <a:cubicBezTo>
                    <a:pt x="17710" y="2680"/>
                    <a:pt x="17790" y="2640"/>
                    <a:pt x="17889" y="2640"/>
                  </a:cubicBezTo>
                  <a:cubicBezTo>
                    <a:pt x="18025" y="2640"/>
                    <a:pt x="18162" y="2680"/>
                    <a:pt x="18280" y="2719"/>
                  </a:cubicBezTo>
                  <a:cubicBezTo>
                    <a:pt x="18435" y="2759"/>
                    <a:pt x="18576" y="2888"/>
                    <a:pt x="18713" y="2927"/>
                  </a:cubicBezTo>
                  <a:cubicBezTo>
                    <a:pt x="18769" y="2967"/>
                    <a:pt x="18849" y="2967"/>
                    <a:pt x="18929" y="3006"/>
                  </a:cubicBezTo>
                  <a:cubicBezTo>
                    <a:pt x="18967" y="3046"/>
                    <a:pt x="19005" y="3085"/>
                    <a:pt x="19047" y="3085"/>
                  </a:cubicBezTo>
                  <a:cubicBezTo>
                    <a:pt x="19259" y="3085"/>
                    <a:pt x="19457" y="3135"/>
                    <a:pt x="19674" y="3135"/>
                  </a:cubicBezTo>
                  <a:lnTo>
                    <a:pt x="19730" y="3135"/>
                  </a:lnTo>
                  <a:cubicBezTo>
                    <a:pt x="19771" y="3135"/>
                    <a:pt x="19810" y="3152"/>
                    <a:pt x="19849" y="3152"/>
                  </a:cubicBezTo>
                  <a:cubicBezTo>
                    <a:pt x="19869" y="3152"/>
                    <a:pt x="19889" y="3148"/>
                    <a:pt x="19909" y="3135"/>
                  </a:cubicBezTo>
                  <a:cubicBezTo>
                    <a:pt x="20008" y="3085"/>
                    <a:pt x="20107" y="3006"/>
                    <a:pt x="20201" y="2967"/>
                  </a:cubicBezTo>
                  <a:cubicBezTo>
                    <a:pt x="20361" y="2927"/>
                    <a:pt x="20498" y="2799"/>
                    <a:pt x="20615" y="2640"/>
                  </a:cubicBezTo>
                  <a:cubicBezTo>
                    <a:pt x="20714" y="2551"/>
                    <a:pt x="20790" y="2433"/>
                    <a:pt x="20889" y="2344"/>
                  </a:cubicBezTo>
                  <a:cubicBezTo>
                    <a:pt x="20987" y="2265"/>
                    <a:pt x="21067" y="2146"/>
                    <a:pt x="21143" y="1978"/>
                  </a:cubicBezTo>
                  <a:cubicBezTo>
                    <a:pt x="21223" y="1810"/>
                    <a:pt x="21322" y="1602"/>
                    <a:pt x="21421" y="1404"/>
                  </a:cubicBezTo>
                  <a:cubicBezTo>
                    <a:pt x="21477" y="1236"/>
                    <a:pt x="21519" y="1028"/>
                    <a:pt x="21557" y="821"/>
                  </a:cubicBezTo>
                  <a:cubicBezTo>
                    <a:pt x="21576" y="742"/>
                    <a:pt x="21576" y="663"/>
                    <a:pt x="21576" y="534"/>
                  </a:cubicBezTo>
                  <a:cubicBezTo>
                    <a:pt x="21576" y="534"/>
                    <a:pt x="21576" y="494"/>
                    <a:pt x="21557" y="455"/>
                  </a:cubicBezTo>
                  <a:cubicBezTo>
                    <a:pt x="21519" y="860"/>
                    <a:pt x="21421" y="1197"/>
                    <a:pt x="21303" y="1483"/>
                  </a:cubicBezTo>
                  <a:cubicBezTo>
                    <a:pt x="21204" y="1731"/>
                    <a:pt x="21105" y="1938"/>
                    <a:pt x="20969" y="2096"/>
                  </a:cubicBezTo>
                  <a:cubicBezTo>
                    <a:pt x="20851" y="2265"/>
                    <a:pt x="20733" y="2433"/>
                    <a:pt x="20615" y="2512"/>
                  </a:cubicBezTo>
                  <a:cubicBezTo>
                    <a:pt x="20437" y="2640"/>
                    <a:pt x="20262" y="2838"/>
                    <a:pt x="20083" y="2888"/>
                  </a:cubicBezTo>
                  <a:cubicBezTo>
                    <a:pt x="20008" y="2927"/>
                    <a:pt x="19909" y="2967"/>
                    <a:pt x="19829" y="2967"/>
                  </a:cubicBezTo>
                  <a:cubicBezTo>
                    <a:pt x="19777" y="2980"/>
                    <a:pt x="19723" y="2984"/>
                    <a:pt x="19667" y="2984"/>
                  </a:cubicBezTo>
                  <a:cubicBezTo>
                    <a:pt x="19555" y="2984"/>
                    <a:pt x="19437" y="2967"/>
                    <a:pt x="19320" y="2967"/>
                  </a:cubicBezTo>
                  <a:cubicBezTo>
                    <a:pt x="19240" y="2967"/>
                    <a:pt x="19165" y="2967"/>
                    <a:pt x="19085" y="2927"/>
                  </a:cubicBezTo>
                  <a:cubicBezTo>
                    <a:pt x="18986" y="2838"/>
                    <a:pt x="18906" y="2838"/>
                    <a:pt x="18812" y="2799"/>
                  </a:cubicBezTo>
                  <a:cubicBezTo>
                    <a:pt x="18670" y="2759"/>
                    <a:pt x="18534" y="2719"/>
                    <a:pt x="18397" y="2640"/>
                  </a:cubicBezTo>
                  <a:cubicBezTo>
                    <a:pt x="18298" y="2551"/>
                    <a:pt x="18200" y="2512"/>
                    <a:pt x="18082" y="2512"/>
                  </a:cubicBezTo>
                  <a:lnTo>
                    <a:pt x="17988" y="2512"/>
                  </a:lnTo>
                  <a:cubicBezTo>
                    <a:pt x="17846" y="2472"/>
                    <a:pt x="17710" y="2472"/>
                    <a:pt x="17573" y="2433"/>
                  </a:cubicBezTo>
                  <a:cubicBezTo>
                    <a:pt x="17474" y="2433"/>
                    <a:pt x="17376" y="2472"/>
                    <a:pt x="17300" y="2472"/>
                  </a:cubicBezTo>
                  <a:cubicBezTo>
                    <a:pt x="17239" y="2472"/>
                    <a:pt x="17183" y="2512"/>
                    <a:pt x="17140" y="2551"/>
                  </a:cubicBezTo>
                  <a:cubicBezTo>
                    <a:pt x="17103" y="2551"/>
                    <a:pt x="17065" y="2591"/>
                    <a:pt x="17022" y="2591"/>
                  </a:cubicBezTo>
                  <a:cubicBezTo>
                    <a:pt x="16905" y="2640"/>
                    <a:pt x="16787" y="2719"/>
                    <a:pt x="16693" y="2888"/>
                  </a:cubicBezTo>
                  <a:cubicBezTo>
                    <a:pt x="16594" y="2967"/>
                    <a:pt x="16514" y="3135"/>
                    <a:pt x="16434" y="3253"/>
                  </a:cubicBezTo>
                  <a:cubicBezTo>
                    <a:pt x="16377" y="3382"/>
                    <a:pt x="16297" y="3461"/>
                    <a:pt x="16241" y="3580"/>
                  </a:cubicBezTo>
                  <a:cubicBezTo>
                    <a:pt x="16142" y="3787"/>
                    <a:pt x="16043" y="4035"/>
                    <a:pt x="15944" y="4282"/>
                  </a:cubicBezTo>
                  <a:cubicBezTo>
                    <a:pt x="15925" y="4321"/>
                    <a:pt x="15907" y="4371"/>
                    <a:pt x="15888" y="4410"/>
                  </a:cubicBezTo>
                  <a:cubicBezTo>
                    <a:pt x="15845" y="4529"/>
                    <a:pt x="15826" y="4658"/>
                    <a:pt x="15808" y="4737"/>
                  </a:cubicBezTo>
                  <a:cubicBezTo>
                    <a:pt x="15770" y="4817"/>
                    <a:pt x="15728" y="4906"/>
                    <a:pt x="15690" y="5024"/>
                  </a:cubicBezTo>
                  <a:cubicBezTo>
                    <a:pt x="15690" y="5113"/>
                    <a:pt x="15652" y="5192"/>
                    <a:pt x="15610" y="5271"/>
                  </a:cubicBezTo>
                  <a:cubicBezTo>
                    <a:pt x="15572" y="5360"/>
                    <a:pt x="15591" y="5519"/>
                    <a:pt x="15553" y="5608"/>
                  </a:cubicBezTo>
                  <a:cubicBezTo>
                    <a:pt x="15473" y="5766"/>
                    <a:pt x="15435" y="5934"/>
                    <a:pt x="15416" y="6181"/>
                  </a:cubicBezTo>
                  <a:cubicBezTo>
                    <a:pt x="15374" y="6181"/>
                    <a:pt x="15355" y="6181"/>
                    <a:pt x="15336" y="6221"/>
                  </a:cubicBezTo>
                  <a:cubicBezTo>
                    <a:pt x="15318" y="6300"/>
                    <a:pt x="15299" y="6428"/>
                    <a:pt x="15280" y="6508"/>
                  </a:cubicBezTo>
                  <a:cubicBezTo>
                    <a:pt x="15299" y="6547"/>
                    <a:pt x="15299" y="6547"/>
                    <a:pt x="15336" y="6547"/>
                  </a:cubicBezTo>
                  <a:cubicBezTo>
                    <a:pt x="15299" y="6755"/>
                    <a:pt x="15256" y="6923"/>
                    <a:pt x="15219" y="7170"/>
                  </a:cubicBezTo>
                  <a:cubicBezTo>
                    <a:pt x="15200" y="7091"/>
                    <a:pt x="15200" y="7091"/>
                    <a:pt x="15200" y="7042"/>
                  </a:cubicBezTo>
                  <a:lnTo>
                    <a:pt x="15181" y="7042"/>
                  </a:lnTo>
                  <a:cubicBezTo>
                    <a:pt x="15162" y="7131"/>
                    <a:pt x="15139" y="7210"/>
                    <a:pt x="15120" y="7289"/>
                  </a:cubicBezTo>
                  <a:cubicBezTo>
                    <a:pt x="15139" y="7338"/>
                    <a:pt x="15162" y="7338"/>
                    <a:pt x="15162" y="7378"/>
                  </a:cubicBezTo>
                  <a:cubicBezTo>
                    <a:pt x="15162" y="7457"/>
                    <a:pt x="15162" y="7585"/>
                    <a:pt x="15139" y="7585"/>
                  </a:cubicBezTo>
                  <a:cubicBezTo>
                    <a:pt x="15063" y="7665"/>
                    <a:pt x="15063" y="7833"/>
                    <a:pt x="15063" y="7991"/>
                  </a:cubicBezTo>
                  <a:cubicBezTo>
                    <a:pt x="14964" y="8159"/>
                    <a:pt x="14903" y="8367"/>
                    <a:pt x="14946" y="8653"/>
                  </a:cubicBezTo>
                  <a:lnTo>
                    <a:pt x="14884" y="8653"/>
                  </a:lnTo>
                  <a:cubicBezTo>
                    <a:pt x="14847" y="9019"/>
                    <a:pt x="14710" y="9316"/>
                    <a:pt x="14649" y="9682"/>
                  </a:cubicBezTo>
                  <a:cubicBezTo>
                    <a:pt x="14550" y="9810"/>
                    <a:pt x="14512" y="10058"/>
                    <a:pt x="14395" y="10176"/>
                  </a:cubicBezTo>
                  <a:cubicBezTo>
                    <a:pt x="14300" y="10246"/>
                    <a:pt x="14209" y="10279"/>
                    <a:pt x="14121" y="10279"/>
                  </a:cubicBezTo>
                  <a:cubicBezTo>
                    <a:pt x="14047" y="10279"/>
                    <a:pt x="13976" y="10256"/>
                    <a:pt x="13905" y="10216"/>
                  </a:cubicBezTo>
                  <a:cubicBezTo>
                    <a:pt x="13726" y="10176"/>
                    <a:pt x="13571" y="10008"/>
                    <a:pt x="13397" y="9850"/>
                  </a:cubicBezTo>
                  <a:cubicBezTo>
                    <a:pt x="13316" y="9810"/>
                    <a:pt x="13255" y="9721"/>
                    <a:pt x="13199" y="9603"/>
                  </a:cubicBezTo>
                  <a:cubicBezTo>
                    <a:pt x="13161" y="9474"/>
                    <a:pt x="13119" y="9435"/>
                    <a:pt x="13062" y="9395"/>
                  </a:cubicBezTo>
                  <a:cubicBezTo>
                    <a:pt x="12963" y="9267"/>
                    <a:pt x="12864" y="9108"/>
                    <a:pt x="12808" y="8901"/>
                  </a:cubicBezTo>
                  <a:cubicBezTo>
                    <a:pt x="12784" y="8861"/>
                    <a:pt x="12747" y="8772"/>
                    <a:pt x="12728" y="8733"/>
                  </a:cubicBezTo>
                  <a:cubicBezTo>
                    <a:pt x="12610" y="8614"/>
                    <a:pt x="12549" y="8406"/>
                    <a:pt x="12455" y="8238"/>
                  </a:cubicBezTo>
                  <a:cubicBezTo>
                    <a:pt x="12394" y="8159"/>
                    <a:pt x="12356" y="8030"/>
                    <a:pt x="12314" y="7912"/>
                  </a:cubicBezTo>
                  <a:lnTo>
                    <a:pt x="12276" y="7912"/>
                  </a:lnTo>
                  <a:cubicBezTo>
                    <a:pt x="12158" y="7704"/>
                    <a:pt x="12078" y="7457"/>
                    <a:pt x="11960" y="7289"/>
                  </a:cubicBezTo>
                  <a:cubicBezTo>
                    <a:pt x="11843" y="7131"/>
                    <a:pt x="11786" y="6844"/>
                    <a:pt x="11687" y="6794"/>
                  </a:cubicBezTo>
                  <a:cubicBezTo>
                    <a:pt x="11532" y="6597"/>
                    <a:pt x="11433" y="6300"/>
                    <a:pt x="11296" y="6260"/>
                  </a:cubicBezTo>
                  <a:cubicBezTo>
                    <a:pt x="11277" y="6221"/>
                    <a:pt x="11254" y="6221"/>
                    <a:pt x="11235" y="6221"/>
                  </a:cubicBezTo>
                  <a:cubicBezTo>
                    <a:pt x="11136" y="6102"/>
                    <a:pt x="11042" y="6053"/>
                    <a:pt x="10943" y="5855"/>
                  </a:cubicBezTo>
                  <a:lnTo>
                    <a:pt x="10924" y="5855"/>
                  </a:lnTo>
                  <a:cubicBezTo>
                    <a:pt x="10882" y="5805"/>
                    <a:pt x="10825" y="5766"/>
                    <a:pt x="10783" y="5726"/>
                  </a:cubicBezTo>
                  <a:lnTo>
                    <a:pt x="10783" y="5687"/>
                  </a:lnTo>
                  <a:lnTo>
                    <a:pt x="10646" y="5687"/>
                  </a:lnTo>
                  <a:cubicBezTo>
                    <a:pt x="10646" y="5608"/>
                    <a:pt x="10609" y="5608"/>
                    <a:pt x="10590" y="5608"/>
                  </a:cubicBezTo>
                  <a:lnTo>
                    <a:pt x="10510" y="5608"/>
                  </a:lnTo>
                  <a:cubicBezTo>
                    <a:pt x="10354" y="5558"/>
                    <a:pt x="10218" y="5558"/>
                    <a:pt x="10058" y="5558"/>
                  </a:cubicBezTo>
                  <a:cubicBezTo>
                    <a:pt x="10020" y="5583"/>
                    <a:pt x="9981" y="5595"/>
                    <a:pt x="9944" y="5595"/>
                  </a:cubicBezTo>
                  <a:cubicBezTo>
                    <a:pt x="9907" y="5595"/>
                    <a:pt x="9872" y="5583"/>
                    <a:pt x="9841" y="5558"/>
                  </a:cubicBezTo>
                  <a:cubicBezTo>
                    <a:pt x="9816" y="5548"/>
                    <a:pt x="9793" y="5543"/>
                    <a:pt x="9769" y="5543"/>
                  </a:cubicBezTo>
                  <a:cubicBezTo>
                    <a:pt x="9704" y="5543"/>
                    <a:pt x="9641" y="5582"/>
                    <a:pt x="9568" y="5647"/>
                  </a:cubicBezTo>
                  <a:cubicBezTo>
                    <a:pt x="9512" y="5726"/>
                    <a:pt x="9432" y="5805"/>
                    <a:pt x="9351" y="5805"/>
                  </a:cubicBezTo>
                  <a:cubicBezTo>
                    <a:pt x="9345" y="5792"/>
                    <a:pt x="9337" y="5788"/>
                    <a:pt x="9328" y="5788"/>
                  </a:cubicBezTo>
                  <a:cubicBezTo>
                    <a:pt x="9309" y="5788"/>
                    <a:pt x="9289" y="5805"/>
                    <a:pt x="9276" y="5805"/>
                  </a:cubicBezTo>
                  <a:cubicBezTo>
                    <a:pt x="9158" y="5934"/>
                    <a:pt x="9041" y="6013"/>
                    <a:pt x="8923" y="6142"/>
                  </a:cubicBezTo>
                  <a:cubicBezTo>
                    <a:pt x="8899" y="6142"/>
                    <a:pt x="8862" y="6181"/>
                    <a:pt x="8843" y="6221"/>
                  </a:cubicBezTo>
                  <a:cubicBezTo>
                    <a:pt x="8782" y="6349"/>
                    <a:pt x="8725" y="6389"/>
                    <a:pt x="8645" y="6428"/>
                  </a:cubicBezTo>
                  <a:cubicBezTo>
                    <a:pt x="8608" y="6428"/>
                    <a:pt x="8570" y="6468"/>
                    <a:pt x="8546" y="6547"/>
                  </a:cubicBezTo>
                  <a:cubicBezTo>
                    <a:pt x="8509" y="6636"/>
                    <a:pt x="8452" y="6715"/>
                    <a:pt x="8410" y="6794"/>
                  </a:cubicBezTo>
                  <a:lnTo>
                    <a:pt x="8236" y="7170"/>
                  </a:lnTo>
                  <a:cubicBezTo>
                    <a:pt x="8193" y="7210"/>
                    <a:pt x="8174" y="7249"/>
                    <a:pt x="8156" y="7338"/>
                  </a:cubicBezTo>
                  <a:cubicBezTo>
                    <a:pt x="8137" y="7289"/>
                    <a:pt x="8118" y="7289"/>
                    <a:pt x="8118" y="7289"/>
                  </a:cubicBezTo>
                  <a:cubicBezTo>
                    <a:pt x="8057" y="7457"/>
                    <a:pt x="7981" y="7585"/>
                    <a:pt x="7920" y="7744"/>
                  </a:cubicBezTo>
                  <a:cubicBezTo>
                    <a:pt x="7889" y="7850"/>
                    <a:pt x="7871" y="7922"/>
                    <a:pt x="7820" y="7922"/>
                  </a:cubicBezTo>
                  <a:cubicBezTo>
                    <a:pt x="7810" y="7922"/>
                    <a:pt x="7797" y="7919"/>
                    <a:pt x="7784" y="7912"/>
                  </a:cubicBezTo>
                  <a:cubicBezTo>
                    <a:pt x="7746" y="8080"/>
                    <a:pt x="7703" y="8238"/>
                    <a:pt x="7666" y="8406"/>
                  </a:cubicBezTo>
                  <a:cubicBezTo>
                    <a:pt x="7647" y="8485"/>
                    <a:pt x="7628" y="8574"/>
                    <a:pt x="7605" y="8614"/>
                  </a:cubicBezTo>
                  <a:cubicBezTo>
                    <a:pt x="7468" y="8772"/>
                    <a:pt x="7449" y="9069"/>
                    <a:pt x="7350" y="9316"/>
                  </a:cubicBezTo>
                  <a:cubicBezTo>
                    <a:pt x="7293" y="9474"/>
                    <a:pt x="7232" y="9682"/>
                    <a:pt x="7213" y="9929"/>
                  </a:cubicBezTo>
                  <a:cubicBezTo>
                    <a:pt x="7213" y="9969"/>
                    <a:pt x="7195" y="10008"/>
                    <a:pt x="7195" y="10008"/>
                  </a:cubicBezTo>
                  <a:cubicBezTo>
                    <a:pt x="7115" y="10176"/>
                    <a:pt x="7077" y="10384"/>
                    <a:pt x="7016" y="10552"/>
                  </a:cubicBezTo>
                  <a:cubicBezTo>
                    <a:pt x="6978" y="10750"/>
                    <a:pt x="6898" y="10918"/>
                    <a:pt x="6860" y="11165"/>
                  </a:cubicBezTo>
                  <a:cubicBezTo>
                    <a:pt x="6804" y="11492"/>
                    <a:pt x="6724" y="11788"/>
                    <a:pt x="6663" y="12115"/>
                  </a:cubicBezTo>
                  <a:cubicBezTo>
                    <a:pt x="6644" y="12115"/>
                    <a:pt x="6644" y="12154"/>
                    <a:pt x="6625" y="12194"/>
                  </a:cubicBezTo>
                  <a:cubicBezTo>
                    <a:pt x="6545" y="12283"/>
                    <a:pt x="6526" y="12441"/>
                    <a:pt x="6526" y="12609"/>
                  </a:cubicBezTo>
                  <a:cubicBezTo>
                    <a:pt x="6507" y="12817"/>
                    <a:pt x="6488" y="12975"/>
                    <a:pt x="6427" y="13143"/>
                  </a:cubicBezTo>
                  <a:cubicBezTo>
                    <a:pt x="6371" y="13351"/>
                    <a:pt x="6333" y="13599"/>
                    <a:pt x="6272" y="13846"/>
                  </a:cubicBezTo>
                  <a:lnTo>
                    <a:pt x="6272" y="13885"/>
                  </a:lnTo>
                  <a:cubicBezTo>
                    <a:pt x="6234" y="14093"/>
                    <a:pt x="6215" y="14301"/>
                    <a:pt x="6173" y="14508"/>
                  </a:cubicBezTo>
                  <a:cubicBezTo>
                    <a:pt x="6116" y="14706"/>
                    <a:pt x="6036" y="14914"/>
                    <a:pt x="6036" y="15161"/>
                  </a:cubicBezTo>
                  <a:cubicBezTo>
                    <a:pt x="6017" y="15290"/>
                    <a:pt x="5999" y="15369"/>
                    <a:pt x="5999" y="15448"/>
                  </a:cubicBezTo>
                  <a:cubicBezTo>
                    <a:pt x="5980" y="15576"/>
                    <a:pt x="5956" y="15695"/>
                    <a:pt x="5919" y="15824"/>
                  </a:cubicBezTo>
                  <a:cubicBezTo>
                    <a:pt x="5881" y="15903"/>
                    <a:pt x="5881" y="16031"/>
                    <a:pt x="5881" y="16110"/>
                  </a:cubicBezTo>
                  <a:cubicBezTo>
                    <a:pt x="5862" y="16150"/>
                    <a:pt x="5881" y="16189"/>
                    <a:pt x="5862" y="16239"/>
                  </a:cubicBezTo>
                  <a:cubicBezTo>
                    <a:pt x="5839" y="16437"/>
                    <a:pt x="5801" y="16605"/>
                    <a:pt x="5763" y="16812"/>
                  </a:cubicBezTo>
                  <a:cubicBezTo>
                    <a:pt x="5763" y="16852"/>
                    <a:pt x="5744" y="16852"/>
                    <a:pt x="5744" y="16892"/>
                  </a:cubicBezTo>
                  <a:cubicBezTo>
                    <a:pt x="5721" y="16931"/>
                    <a:pt x="5683" y="16981"/>
                    <a:pt x="5683" y="17020"/>
                  </a:cubicBezTo>
                  <a:cubicBezTo>
                    <a:pt x="5664" y="17228"/>
                    <a:pt x="5627" y="17386"/>
                    <a:pt x="5584" y="17594"/>
                  </a:cubicBezTo>
                  <a:cubicBezTo>
                    <a:pt x="5547" y="17762"/>
                    <a:pt x="5509" y="18009"/>
                    <a:pt x="5448" y="18167"/>
                  </a:cubicBezTo>
                  <a:cubicBezTo>
                    <a:pt x="5368" y="18375"/>
                    <a:pt x="5349" y="18622"/>
                    <a:pt x="5250" y="18751"/>
                  </a:cubicBezTo>
                  <a:lnTo>
                    <a:pt x="5250" y="18790"/>
                  </a:lnTo>
                  <a:cubicBezTo>
                    <a:pt x="5231" y="18998"/>
                    <a:pt x="5156" y="19116"/>
                    <a:pt x="5095" y="19245"/>
                  </a:cubicBezTo>
                  <a:cubicBezTo>
                    <a:pt x="5057" y="19324"/>
                    <a:pt x="5015" y="19403"/>
                    <a:pt x="4996" y="19453"/>
                  </a:cubicBezTo>
                  <a:cubicBezTo>
                    <a:pt x="4920" y="19611"/>
                    <a:pt x="4859" y="19779"/>
                    <a:pt x="4779" y="19898"/>
                  </a:cubicBezTo>
                  <a:cubicBezTo>
                    <a:pt x="4741" y="19898"/>
                    <a:pt x="4723" y="19947"/>
                    <a:pt x="4704" y="20026"/>
                  </a:cubicBezTo>
                  <a:cubicBezTo>
                    <a:pt x="4643" y="20105"/>
                    <a:pt x="4586" y="20194"/>
                    <a:pt x="4525" y="20234"/>
                  </a:cubicBezTo>
                  <a:cubicBezTo>
                    <a:pt x="4468" y="20273"/>
                    <a:pt x="4426" y="20313"/>
                    <a:pt x="4388" y="20353"/>
                  </a:cubicBezTo>
                  <a:cubicBezTo>
                    <a:pt x="4233" y="20481"/>
                    <a:pt x="4073" y="20600"/>
                    <a:pt x="3917" y="20689"/>
                  </a:cubicBezTo>
                  <a:cubicBezTo>
                    <a:pt x="3899" y="20702"/>
                    <a:pt x="3879" y="20706"/>
                    <a:pt x="3860" y="20706"/>
                  </a:cubicBezTo>
                  <a:cubicBezTo>
                    <a:pt x="3821" y="20706"/>
                    <a:pt x="3781" y="20689"/>
                    <a:pt x="3743" y="20689"/>
                  </a:cubicBezTo>
                  <a:cubicBezTo>
                    <a:pt x="3625" y="20728"/>
                    <a:pt x="3484" y="20768"/>
                    <a:pt x="3366" y="20768"/>
                  </a:cubicBezTo>
                  <a:lnTo>
                    <a:pt x="3310" y="20768"/>
                  </a:lnTo>
                  <a:cubicBezTo>
                    <a:pt x="3211" y="20689"/>
                    <a:pt x="3131" y="20639"/>
                    <a:pt x="3037" y="20600"/>
                  </a:cubicBezTo>
                  <a:cubicBezTo>
                    <a:pt x="2975" y="20600"/>
                    <a:pt x="2919" y="20560"/>
                    <a:pt x="2876" y="20521"/>
                  </a:cubicBezTo>
                  <a:cubicBezTo>
                    <a:pt x="2801" y="20442"/>
                    <a:pt x="2721" y="20353"/>
                    <a:pt x="2641" y="20273"/>
                  </a:cubicBezTo>
                  <a:cubicBezTo>
                    <a:pt x="2585" y="20234"/>
                    <a:pt x="2542" y="20194"/>
                    <a:pt x="2486" y="20105"/>
                  </a:cubicBezTo>
                  <a:cubicBezTo>
                    <a:pt x="2368" y="19898"/>
                    <a:pt x="2250" y="19650"/>
                    <a:pt x="2095" y="19492"/>
                  </a:cubicBezTo>
                  <a:cubicBezTo>
                    <a:pt x="2071" y="19492"/>
                    <a:pt x="2052" y="19403"/>
                    <a:pt x="2034" y="19364"/>
                  </a:cubicBezTo>
                  <a:cubicBezTo>
                    <a:pt x="2015" y="19037"/>
                    <a:pt x="1859" y="18909"/>
                    <a:pt x="1779" y="18711"/>
                  </a:cubicBezTo>
                  <a:cubicBezTo>
                    <a:pt x="1662" y="18662"/>
                    <a:pt x="1643" y="18464"/>
                    <a:pt x="1582" y="18296"/>
                  </a:cubicBezTo>
                  <a:cubicBezTo>
                    <a:pt x="1525" y="18128"/>
                    <a:pt x="1464" y="17969"/>
                    <a:pt x="1407" y="17762"/>
                  </a:cubicBezTo>
                  <a:cubicBezTo>
                    <a:pt x="1426" y="17673"/>
                    <a:pt x="1389" y="17594"/>
                    <a:pt x="1365" y="17554"/>
                  </a:cubicBezTo>
                  <a:cubicBezTo>
                    <a:pt x="1271" y="17346"/>
                    <a:pt x="1191" y="17099"/>
                    <a:pt x="1153" y="16852"/>
                  </a:cubicBezTo>
                  <a:cubicBezTo>
                    <a:pt x="1092" y="16565"/>
                    <a:pt x="1012" y="16278"/>
                    <a:pt x="937" y="15992"/>
                  </a:cubicBezTo>
                  <a:cubicBezTo>
                    <a:pt x="857" y="15744"/>
                    <a:pt x="819" y="15408"/>
                    <a:pt x="758" y="15121"/>
                  </a:cubicBezTo>
                  <a:cubicBezTo>
                    <a:pt x="739" y="15042"/>
                    <a:pt x="739" y="14953"/>
                    <a:pt x="720" y="14874"/>
                  </a:cubicBezTo>
                  <a:cubicBezTo>
                    <a:pt x="682" y="14706"/>
                    <a:pt x="640" y="14548"/>
                    <a:pt x="621" y="14380"/>
                  </a:cubicBezTo>
                  <a:cubicBezTo>
                    <a:pt x="565" y="14053"/>
                    <a:pt x="541" y="13717"/>
                    <a:pt x="503" y="13430"/>
                  </a:cubicBezTo>
                  <a:cubicBezTo>
                    <a:pt x="466" y="13182"/>
                    <a:pt x="447" y="12896"/>
                    <a:pt x="404" y="12649"/>
                  </a:cubicBezTo>
                  <a:lnTo>
                    <a:pt x="404" y="12530"/>
                  </a:lnTo>
                  <a:cubicBezTo>
                    <a:pt x="404" y="12480"/>
                    <a:pt x="423" y="12441"/>
                    <a:pt x="423" y="12401"/>
                  </a:cubicBezTo>
                  <a:cubicBezTo>
                    <a:pt x="386" y="12194"/>
                    <a:pt x="386" y="12035"/>
                    <a:pt x="404" y="11867"/>
                  </a:cubicBezTo>
                  <a:cubicBezTo>
                    <a:pt x="404" y="11541"/>
                    <a:pt x="367" y="11205"/>
                    <a:pt x="367" y="10839"/>
                  </a:cubicBezTo>
                  <a:lnTo>
                    <a:pt x="367" y="9148"/>
                  </a:lnTo>
                  <a:cubicBezTo>
                    <a:pt x="367" y="9069"/>
                    <a:pt x="367" y="8940"/>
                    <a:pt x="386" y="8861"/>
                  </a:cubicBezTo>
                  <a:cubicBezTo>
                    <a:pt x="404" y="8693"/>
                    <a:pt x="423" y="8525"/>
                    <a:pt x="423" y="8367"/>
                  </a:cubicBezTo>
                  <a:cubicBezTo>
                    <a:pt x="423" y="8278"/>
                    <a:pt x="423" y="8199"/>
                    <a:pt x="447" y="8119"/>
                  </a:cubicBezTo>
                  <a:cubicBezTo>
                    <a:pt x="447" y="8030"/>
                    <a:pt x="447" y="7912"/>
                    <a:pt x="466" y="7833"/>
                  </a:cubicBezTo>
                  <a:cubicBezTo>
                    <a:pt x="466" y="7783"/>
                    <a:pt x="466" y="7704"/>
                    <a:pt x="485" y="7625"/>
                  </a:cubicBezTo>
                  <a:cubicBezTo>
                    <a:pt x="503" y="7417"/>
                    <a:pt x="522" y="7249"/>
                    <a:pt x="541" y="7042"/>
                  </a:cubicBezTo>
                  <a:cubicBezTo>
                    <a:pt x="565" y="7042"/>
                    <a:pt x="565" y="7002"/>
                    <a:pt x="565" y="6962"/>
                  </a:cubicBezTo>
                  <a:cubicBezTo>
                    <a:pt x="522" y="6844"/>
                    <a:pt x="565" y="6715"/>
                    <a:pt x="583" y="6636"/>
                  </a:cubicBezTo>
                  <a:cubicBezTo>
                    <a:pt x="640" y="6547"/>
                    <a:pt x="640" y="6428"/>
                    <a:pt x="659" y="6300"/>
                  </a:cubicBezTo>
                  <a:cubicBezTo>
                    <a:pt x="682" y="6181"/>
                    <a:pt x="682" y="6102"/>
                    <a:pt x="701" y="6013"/>
                  </a:cubicBezTo>
                  <a:cubicBezTo>
                    <a:pt x="758" y="5687"/>
                    <a:pt x="838" y="5360"/>
                    <a:pt x="894" y="5024"/>
                  </a:cubicBezTo>
                  <a:cubicBezTo>
                    <a:pt x="955" y="4817"/>
                    <a:pt x="1012" y="4618"/>
                    <a:pt x="1073" y="4371"/>
                  </a:cubicBezTo>
                  <a:cubicBezTo>
                    <a:pt x="1172" y="4035"/>
                    <a:pt x="1247" y="3669"/>
                    <a:pt x="1389" y="3422"/>
                  </a:cubicBezTo>
                  <a:cubicBezTo>
                    <a:pt x="1426" y="3333"/>
                    <a:pt x="1464" y="3253"/>
                    <a:pt x="1483" y="3135"/>
                  </a:cubicBezTo>
                  <a:cubicBezTo>
                    <a:pt x="1525" y="3006"/>
                    <a:pt x="1544" y="2888"/>
                    <a:pt x="1624" y="2838"/>
                  </a:cubicBezTo>
                  <a:cubicBezTo>
                    <a:pt x="1643" y="2838"/>
                    <a:pt x="1643" y="2759"/>
                    <a:pt x="1662" y="2719"/>
                  </a:cubicBezTo>
                  <a:cubicBezTo>
                    <a:pt x="1742" y="2512"/>
                    <a:pt x="1798" y="2265"/>
                    <a:pt x="1916" y="2146"/>
                  </a:cubicBezTo>
                  <a:cubicBezTo>
                    <a:pt x="1916" y="2096"/>
                    <a:pt x="1935" y="2096"/>
                    <a:pt x="1935" y="2057"/>
                  </a:cubicBezTo>
                  <a:cubicBezTo>
                    <a:pt x="1977" y="1849"/>
                    <a:pt x="2071" y="1810"/>
                    <a:pt x="2133" y="1651"/>
                  </a:cubicBezTo>
                  <a:cubicBezTo>
                    <a:pt x="2189" y="1523"/>
                    <a:pt x="2269" y="1444"/>
                    <a:pt x="2330" y="1315"/>
                  </a:cubicBezTo>
                  <a:cubicBezTo>
                    <a:pt x="2406" y="1197"/>
                    <a:pt x="2486" y="1028"/>
                    <a:pt x="2603" y="989"/>
                  </a:cubicBezTo>
                  <a:cubicBezTo>
                    <a:pt x="2603" y="989"/>
                    <a:pt x="2622" y="949"/>
                    <a:pt x="2641" y="949"/>
                  </a:cubicBezTo>
                  <a:cubicBezTo>
                    <a:pt x="2683" y="910"/>
                    <a:pt x="2721" y="821"/>
                    <a:pt x="2778" y="781"/>
                  </a:cubicBezTo>
                  <a:cubicBezTo>
                    <a:pt x="2858" y="742"/>
                    <a:pt x="2938" y="702"/>
                    <a:pt x="3013" y="663"/>
                  </a:cubicBezTo>
                  <a:cubicBezTo>
                    <a:pt x="3093" y="663"/>
                    <a:pt x="3173" y="613"/>
                    <a:pt x="3248" y="613"/>
                  </a:cubicBezTo>
                  <a:cubicBezTo>
                    <a:pt x="3291" y="613"/>
                    <a:pt x="3329" y="663"/>
                    <a:pt x="3366" y="663"/>
                  </a:cubicBezTo>
                  <a:cubicBezTo>
                    <a:pt x="3427" y="663"/>
                    <a:pt x="3507" y="663"/>
                    <a:pt x="3564" y="702"/>
                  </a:cubicBezTo>
                  <a:cubicBezTo>
                    <a:pt x="3663" y="742"/>
                    <a:pt x="3762" y="742"/>
                    <a:pt x="3837" y="821"/>
                  </a:cubicBezTo>
                  <a:cubicBezTo>
                    <a:pt x="3979" y="910"/>
                    <a:pt x="4096" y="989"/>
                    <a:pt x="4191" y="1108"/>
                  </a:cubicBezTo>
                  <a:cubicBezTo>
                    <a:pt x="4289" y="1197"/>
                    <a:pt x="4388" y="1276"/>
                    <a:pt x="4487" y="1404"/>
                  </a:cubicBezTo>
                  <a:cubicBezTo>
                    <a:pt x="4487" y="1404"/>
                    <a:pt x="4506" y="1483"/>
                    <a:pt x="4544" y="1523"/>
                  </a:cubicBezTo>
                  <a:cubicBezTo>
                    <a:pt x="4624" y="1562"/>
                    <a:pt x="4661" y="1691"/>
                    <a:pt x="4723" y="1770"/>
                  </a:cubicBezTo>
                  <a:cubicBezTo>
                    <a:pt x="4741" y="1770"/>
                    <a:pt x="4741" y="1731"/>
                    <a:pt x="4760" y="1691"/>
                  </a:cubicBezTo>
                  <a:cubicBezTo>
                    <a:pt x="4803" y="1731"/>
                    <a:pt x="4859" y="1810"/>
                    <a:pt x="4897" y="1899"/>
                  </a:cubicBezTo>
                  <a:cubicBezTo>
                    <a:pt x="4859" y="1938"/>
                    <a:pt x="4859" y="1938"/>
                    <a:pt x="4840" y="1938"/>
                  </a:cubicBezTo>
                  <a:cubicBezTo>
                    <a:pt x="4920" y="2057"/>
                    <a:pt x="4996" y="2146"/>
                    <a:pt x="5076" y="2225"/>
                  </a:cubicBezTo>
                  <a:cubicBezTo>
                    <a:pt x="5057" y="2265"/>
                    <a:pt x="5057" y="2304"/>
                    <a:pt x="5057" y="2304"/>
                  </a:cubicBezTo>
                  <a:lnTo>
                    <a:pt x="5113" y="2304"/>
                  </a:lnTo>
                  <a:cubicBezTo>
                    <a:pt x="5231" y="2591"/>
                    <a:pt x="5330" y="2888"/>
                    <a:pt x="5368" y="3253"/>
                  </a:cubicBezTo>
                  <a:cubicBezTo>
                    <a:pt x="5448" y="3085"/>
                    <a:pt x="5429" y="2967"/>
                    <a:pt x="5330" y="2680"/>
                  </a:cubicBezTo>
                  <a:lnTo>
                    <a:pt x="5330" y="2472"/>
                  </a:lnTo>
                  <a:cubicBezTo>
                    <a:pt x="5250" y="2265"/>
                    <a:pt x="5193" y="2017"/>
                    <a:pt x="5076" y="1849"/>
                  </a:cubicBezTo>
                  <a:lnTo>
                    <a:pt x="4958" y="1602"/>
                  </a:lnTo>
                  <a:cubicBezTo>
                    <a:pt x="4920" y="1523"/>
                    <a:pt x="4878" y="1444"/>
                    <a:pt x="4821" y="1404"/>
                  </a:cubicBezTo>
                  <a:cubicBezTo>
                    <a:pt x="4779" y="1315"/>
                    <a:pt x="4723" y="1276"/>
                    <a:pt x="4685" y="1197"/>
                  </a:cubicBezTo>
                  <a:cubicBezTo>
                    <a:pt x="4605" y="1028"/>
                    <a:pt x="4525" y="860"/>
                    <a:pt x="4407" y="781"/>
                  </a:cubicBezTo>
                  <a:cubicBezTo>
                    <a:pt x="4252" y="663"/>
                    <a:pt x="4096" y="415"/>
                    <a:pt x="3936" y="247"/>
                  </a:cubicBezTo>
                  <a:cubicBezTo>
                    <a:pt x="3880" y="208"/>
                    <a:pt x="3819" y="119"/>
                    <a:pt x="3762" y="119"/>
                  </a:cubicBezTo>
                  <a:cubicBezTo>
                    <a:pt x="3732" y="129"/>
                    <a:pt x="3704" y="133"/>
                    <a:pt x="3675" y="133"/>
                  </a:cubicBezTo>
                  <a:cubicBezTo>
                    <a:pt x="3573" y="133"/>
                    <a:pt x="3477" y="79"/>
                    <a:pt x="3366" y="79"/>
                  </a:cubicBezTo>
                  <a:cubicBezTo>
                    <a:pt x="3230" y="79"/>
                    <a:pt x="3093" y="40"/>
                    <a:pt x="293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1" name="Google Shape;1061;p8"/>
            <p:cNvSpPr/>
            <p:nvPr/>
          </p:nvSpPr>
          <p:spPr>
            <a:xfrm>
              <a:off x="198037" y="146259"/>
              <a:ext cx="1696940" cy="788258"/>
            </a:xfrm>
            <a:custGeom>
              <a:avLst/>
              <a:gdLst/>
              <a:ahLst/>
              <a:cxnLst>
                <a:cxn ang="0">
                  <a:pos x="wd2" y="hd2"/>
                </a:cxn>
                <a:cxn ang="5400000">
                  <a:pos x="wd2" y="hd2"/>
                </a:cxn>
                <a:cxn ang="10800000">
                  <a:pos x="wd2" y="hd2"/>
                </a:cxn>
                <a:cxn ang="16200000">
                  <a:pos x="wd2" y="hd2"/>
                </a:cxn>
              </a:cxnLst>
              <a:rect l="0" t="0" r="r" b="b"/>
              <a:pathLst>
                <a:path w="21584" h="21600" extrusionOk="0">
                  <a:moveTo>
                    <a:pt x="21537" y="0"/>
                  </a:moveTo>
                  <a:cubicBezTo>
                    <a:pt x="21478" y="221"/>
                    <a:pt x="21415" y="431"/>
                    <a:pt x="21356" y="694"/>
                  </a:cubicBezTo>
                  <a:cubicBezTo>
                    <a:pt x="21356" y="694"/>
                    <a:pt x="21336" y="694"/>
                    <a:pt x="21336" y="747"/>
                  </a:cubicBezTo>
                  <a:cubicBezTo>
                    <a:pt x="21214" y="1094"/>
                    <a:pt x="21048" y="1314"/>
                    <a:pt x="20868" y="1483"/>
                  </a:cubicBezTo>
                  <a:cubicBezTo>
                    <a:pt x="20746" y="1661"/>
                    <a:pt x="20624" y="1798"/>
                    <a:pt x="20482" y="1882"/>
                  </a:cubicBezTo>
                  <a:cubicBezTo>
                    <a:pt x="20277" y="2008"/>
                    <a:pt x="20072" y="2061"/>
                    <a:pt x="19872" y="2061"/>
                  </a:cubicBezTo>
                  <a:cubicBezTo>
                    <a:pt x="19667" y="2061"/>
                    <a:pt x="19462" y="2061"/>
                    <a:pt x="19281" y="1966"/>
                  </a:cubicBezTo>
                  <a:cubicBezTo>
                    <a:pt x="19218" y="1924"/>
                    <a:pt x="19159" y="1924"/>
                    <a:pt x="19096" y="1882"/>
                  </a:cubicBezTo>
                  <a:cubicBezTo>
                    <a:pt x="18935" y="1798"/>
                    <a:pt x="18793" y="1798"/>
                    <a:pt x="18627" y="1661"/>
                  </a:cubicBezTo>
                  <a:cubicBezTo>
                    <a:pt x="18466" y="1577"/>
                    <a:pt x="18305" y="1577"/>
                    <a:pt x="18120" y="1535"/>
                  </a:cubicBezTo>
                  <a:cubicBezTo>
                    <a:pt x="18093" y="1518"/>
                    <a:pt x="18065" y="1512"/>
                    <a:pt x="18035" y="1512"/>
                  </a:cubicBezTo>
                  <a:cubicBezTo>
                    <a:pt x="17975" y="1512"/>
                    <a:pt x="17911" y="1535"/>
                    <a:pt x="17856" y="1535"/>
                  </a:cubicBezTo>
                  <a:lnTo>
                    <a:pt x="17573" y="1535"/>
                  </a:lnTo>
                  <a:cubicBezTo>
                    <a:pt x="17451" y="1535"/>
                    <a:pt x="17309" y="1535"/>
                    <a:pt x="17187" y="1619"/>
                  </a:cubicBezTo>
                  <a:cubicBezTo>
                    <a:pt x="16943" y="1703"/>
                    <a:pt x="16719" y="1882"/>
                    <a:pt x="16533" y="2187"/>
                  </a:cubicBezTo>
                  <a:cubicBezTo>
                    <a:pt x="16392" y="2408"/>
                    <a:pt x="16250" y="2587"/>
                    <a:pt x="16128" y="2850"/>
                  </a:cubicBezTo>
                  <a:cubicBezTo>
                    <a:pt x="15923" y="3239"/>
                    <a:pt x="15723" y="3680"/>
                    <a:pt x="15576" y="4206"/>
                  </a:cubicBezTo>
                  <a:cubicBezTo>
                    <a:pt x="15498" y="4469"/>
                    <a:pt x="15415" y="4732"/>
                    <a:pt x="15332" y="4996"/>
                  </a:cubicBezTo>
                  <a:cubicBezTo>
                    <a:pt x="15254" y="5300"/>
                    <a:pt x="15152" y="5605"/>
                    <a:pt x="15069" y="5952"/>
                  </a:cubicBezTo>
                  <a:cubicBezTo>
                    <a:pt x="15010" y="6268"/>
                    <a:pt x="14947" y="6573"/>
                    <a:pt x="14908" y="6878"/>
                  </a:cubicBezTo>
                  <a:cubicBezTo>
                    <a:pt x="14844" y="7141"/>
                    <a:pt x="14805" y="7361"/>
                    <a:pt x="14766" y="7624"/>
                  </a:cubicBezTo>
                  <a:cubicBezTo>
                    <a:pt x="14683" y="8234"/>
                    <a:pt x="14580" y="8844"/>
                    <a:pt x="14419" y="9370"/>
                  </a:cubicBezTo>
                  <a:cubicBezTo>
                    <a:pt x="14361" y="9611"/>
                    <a:pt x="14274" y="9817"/>
                    <a:pt x="14132" y="9817"/>
                  </a:cubicBezTo>
                  <a:cubicBezTo>
                    <a:pt x="14120" y="9817"/>
                    <a:pt x="14106" y="9815"/>
                    <a:pt x="14092" y="9812"/>
                  </a:cubicBezTo>
                  <a:cubicBezTo>
                    <a:pt x="14053" y="9812"/>
                    <a:pt x="14014" y="9769"/>
                    <a:pt x="13990" y="9769"/>
                  </a:cubicBezTo>
                  <a:cubicBezTo>
                    <a:pt x="13848" y="9633"/>
                    <a:pt x="13687" y="9549"/>
                    <a:pt x="13565" y="9370"/>
                  </a:cubicBezTo>
                  <a:cubicBezTo>
                    <a:pt x="13443" y="9202"/>
                    <a:pt x="13341" y="9023"/>
                    <a:pt x="13238" y="8844"/>
                  </a:cubicBezTo>
                  <a:cubicBezTo>
                    <a:pt x="13116" y="8676"/>
                    <a:pt x="13038" y="8455"/>
                    <a:pt x="12936" y="8276"/>
                  </a:cubicBezTo>
                  <a:cubicBezTo>
                    <a:pt x="12833" y="8055"/>
                    <a:pt x="12731" y="7845"/>
                    <a:pt x="12628" y="7624"/>
                  </a:cubicBezTo>
                  <a:cubicBezTo>
                    <a:pt x="12570" y="7488"/>
                    <a:pt x="12487" y="7361"/>
                    <a:pt x="12428" y="7225"/>
                  </a:cubicBezTo>
                  <a:cubicBezTo>
                    <a:pt x="12384" y="7183"/>
                    <a:pt x="12365" y="7057"/>
                    <a:pt x="12325" y="7004"/>
                  </a:cubicBezTo>
                  <a:cubicBezTo>
                    <a:pt x="12203" y="6794"/>
                    <a:pt x="12062" y="6573"/>
                    <a:pt x="11940" y="6310"/>
                  </a:cubicBezTo>
                  <a:cubicBezTo>
                    <a:pt x="11857" y="6173"/>
                    <a:pt x="11754" y="6047"/>
                    <a:pt x="11696" y="5868"/>
                  </a:cubicBezTo>
                  <a:cubicBezTo>
                    <a:pt x="11613" y="5742"/>
                    <a:pt x="11530" y="5647"/>
                    <a:pt x="11427" y="5563"/>
                  </a:cubicBezTo>
                  <a:cubicBezTo>
                    <a:pt x="11349" y="5521"/>
                    <a:pt x="11266" y="5427"/>
                    <a:pt x="11183" y="5343"/>
                  </a:cubicBezTo>
                  <a:cubicBezTo>
                    <a:pt x="11085" y="5164"/>
                    <a:pt x="10963" y="5038"/>
                    <a:pt x="10817" y="4953"/>
                  </a:cubicBezTo>
                  <a:cubicBezTo>
                    <a:pt x="10656" y="4774"/>
                    <a:pt x="10495" y="4774"/>
                    <a:pt x="10309" y="4732"/>
                  </a:cubicBezTo>
                  <a:cubicBezTo>
                    <a:pt x="10168" y="4732"/>
                    <a:pt x="10007" y="4774"/>
                    <a:pt x="9865" y="4774"/>
                  </a:cubicBezTo>
                  <a:lnTo>
                    <a:pt x="9821" y="4774"/>
                  </a:lnTo>
                  <a:cubicBezTo>
                    <a:pt x="9766" y="4721"/>
                    <a:pt x="9711" y="4703"/>
                    <a:pt x="9657" y="4703"/>
                  </a:cubicBezTo>
                  <a:cubicBezTo>
                    <a:pt x="9570" y="4703"/>
                    <a:pt x="9483" y="4748"/>
                    <a:pt x="9397" y="4774"/>
                  </a:cubicBezTo>
                  <a:cubicBezTo>
                    <a:pt x="9275" y="4816"/>
                    <a:pt x="9153" y="4953"/>
                    <a:pt x="9030" y="5038"/>
                  </a:cubicBezTo>
                  <a:cubicBezTo>
                    <a:pt x="8967" y="5080"/>
                    <a:pt x="8908" y="5164"/>
                    <a:pt x="8845" y="5216"/>
                  </a:cubicBezTo>
                  <a:cubicBezTo>
                    <a:pt x="8684" y="5300"/>
                    <a:pt x="8542" y="5427"/>
                    <a:pt x="8420" y="5605"/>
                  </a:cubicBezTo>
                  <a:cubicBezTo>
                    <a:pt x="8401" y="5647"/>
                    <a:pt x="8376" y="5647"/>
                    <a:pt x="8357" y="5647"/>
                  </a:cubicBezTo>
                  <a:cubicBezTo>
                    <a:pt x="8298" y="5690"/>
                    <a:pt x="8235" y="5742"/>
                    <a:pt x="8196" y="5826"/>
                  </a:cubicBezTo>
                  <a:cubicBezTo>
                    <a:pt x="8035" y="6089"/>
                    <a:pt x="7888" y="6352"/>
                    <a:pt x="7747" y="6615"/>
                  </a:cubicBezTo>
                  <a:cubicBezTo>
                    <a:pt x="7708" y="6699"/>
                    <a:pt x="7669" y="6794"/>
                    <a:pt x="7625" y="6836"/>
                  </a:cubicBezTo>
                  <a:cubicBezTo>
                    <a:pt x="7522" y="7057"/>
                    <a:pt x="7444" y="7225"/>
                    <a:pt x="7361" y="7404"/>
                  </a:cubicBezTo>
                  <a:cubicBezTo>
                    <a:pt x="7322" y="7488"/>
                    <a:pt x="7278" y="7530"/>
                    <a:pt x="7258" y="7624"/>
                  </a:cubicBezTo>
                  <a:cubicBezTo>
                    <a:pt x="7180" y="7751"/>
                    <a:pt x="7136" y="7929"/>
                    <a:pt x="7097" y="8055"/>
                  </a:cubicBezTo>
                  <a:cubicBezTo>
                    <a:pt x="7034" y="8276"/>
                    <a:pt x="6956" y="8497"/>
                    <a:pt x="6892" y="8718"/>
                  </a:cubicBezTo>
                  <a:cubicBezTo>
                    <a:pt x="6790" y="8981"/>
                    <a:pt x="6692" y="9286"/>
                    <a:pt x="6629" y="9549"/>
                  </a:cubicBezTo>
                  <a:cubicBezTo>
                    <a:pt x="6570" y="9896"/>
                    <a:pt x="6487" y="10159"/>
                    <a:pt x="6404" y="10474"/>
                  </a:cubicBezTo>
                  <a:cubicBezTo>
                    <a:pt x="6302" y="10821"/>
                    <a:pt x="6204" y="11126"/>
                    <a:pt x="6141" y="11473"/>
                  </a:cubicBezTo>
                  <a:cubicBezTo>
                    <a:pt x="6102" y="11788"/>
                    <a:pt x="6038" y="12093"/>
                    <a:pt x="5936" y="12314"/>
                  </a:cubicBezTo>
                  <a:cubicBezTo>
                    <a:pt x="5897" y="12440"/>
                    <a:pt x="5838" y="12619"/>
                    <a:pt x="5838" y="12787"/>
                  </a:cubicBezTo>
                  <a:cubicBezTo>
                    <a:pt x="5838" y="13008"/>
                    <a:pt x="5775" y="13187"/>
                    <a:pt x="5735" y="13408"/>
                  </a:cubicBezTo>
                  <a:cubicBezTo>
                    <a:pt x="5672" y="13713"/>
                    <a:pt x="5594" y="14018"/>
                    <a:pt x="5550" y="14365"/>
                  </a:cubicBezTo>
                  <a:cubicBezTo>
                    <a:pt x="5550" y="14502"/>
                    <a:pt x="5530" y="14681"/>
                    <a:pt x="5491" y="14807"/>
                  </a:cubicBezTo>
                  <a:cubicBezTo>
                    <a:pt x="5408" y="15028"/>
                    <a:pt x="5369" y="15249"/>
                    <a:pt x="5325" y="15512"/>
                  </a:cubicBezTo>
                  <a:cubicBezTo>
                    <a:pt x="5306" y="15680"/>
                    <a:pt x="5286" y="15859"/>
                    <a:pt x="5267" y="15995"/>
                  </a:cubicBezTo>
                  <a:cubicBezTo>
                    <a:pt x="5164" y="16469"/>
                    <a:pt x="5125" y="16994"/>
                    <a:pt x="4984" y="17394"/>
                  </a:cubicBezTo>
                  <a:cubicBezTo>
                    <a:pt x="4984" y="17436"/>
                    <a:pt x="4984" y="17520"/>
                    <a:pt x="4959" y="17573"/>
                  </a:cubicBezTo>
                  <a:cubicBezTo>
                    <a:pt x="4920" y="17783"/>
                    <a:pt x="4901" y="18004"/>
                    <a:pt x="4837" y="18183"/>
                  </a:cubicBezTo>
                  <a:cubicBezTo>
                    <a:pt x="4759" y="18487"/>
                    <a:pt x="4676" y="18834"/>
                    <a:pt x="4574" y="19192"/>
                  </a:cubicBezTo>
                  <a:cubicBezTo>
                    <a:pt x="4496" y="19413"/>
                    <a:pt x="4413" y="19623"/>
                    <a:pt x="4330" y="19844"/>
                  </a:cubicBezTo>
                  <a:cubicBezTo>
                    <a:pt x="4227" y="20065"/>
                    <a:pt x="4105" y="20244"/>
                    <a:pt x="3983" y="20370"/>
                  </a:cubicBezTo>
                  <a:cubicBezTo>
                    <a:pt x="3861" y="20464"/>
                    <a:pt x="3764" y="20591"/>
                    <a:pt x="3642" y="20675"/>
                  </a:cubicBezTo>
                  <a:cubicBezTo>
                    <a:pt x="3598" y="20727"/>
                    <a:pt x="3559" y="20727"/>
                    <a:pt x="3520" y="20769"/>
                  </a:cubicBezTo>
                  <a:cubicBezTo>
                    <a:pt x="3416" y="20799"/>
                    <a:pt x="3315" y="20829"/>
                    <a:pt x="3214" y="20829"/>
                  </a:cubicBezTo>
                  <a:cubicBezTo>
                    <a:pt x="3173" y="20829"/>
                    <a:pt x="3131" y="20824"/>
                    <a:pt x="3090" y="20811"/>
                  </a:cubicBezTo>
                  <a:cubicBezTo>
                    <a:pt x="2968" y="20769"/>
                    <a:pt x="2846" y="20769"/>
                    <a:pt x="2724" y="20675"/>
                  </a:cubicBezTo>
                  <a:cubicBezTo>
                    <a:pt x="2499" y="20548"/>
                    <a:pt x="2299" y="20286"/>
                    <a:pt x="2133" y="19939"/>
                  </a:cubicBezTo>
                  <a:lnTo>
                    <a:pt x="1952" y="19539"/>
                  </a:lnTo>
                  <a:cubicBezTo>
                    <a:pt x="1850" y="19318"/>
                    <a:pt x="1786" y="19097"/>
                    <a:pt x="1689" y="18971"/>
                  </a:cubicBezTo>
                  <a:cubicBezTo>
                    <a:pt x="1606" y="18834"/>
                    <a:pt x="1542" y="18708"/>
                    <a:pt x="1503" y="18530"/>
                  </a:cubicBezTo>
                  <a:cubicBezTo>
                    <a:pt x="1381" y="18183"/>
                    <a:pt x="1323" y="17836"/>
                    <a:pt x="1176" y="17520"/>
                  </a:cubicBezTo>
                  <a:cubicBezTo>
                    <a:pt x="1157" y="17436"/>
                    <a:pt x="1137" y="17352"/>
                    <a:pt x="1118" y="17310"/>
                  </a:cubicBezTo>
                  <a:cubicBezTo>
                    <a:pt x="1035" y="16994"/>
                    <a:pt x="976" y="16689"/>
                    <a:pt x="913" y="16384"/>
                  </a:cubicBezTo>
                  <a:cubicBezTo>
                    <a:pt x="835" y="16122"/>
                    <a:pt x="771" y="15817"/>
                    <a:pt x="732" y="15512"/>
                  </a:cubicBezTo>
                  <a:cubicBezTo>
                    <a:pt x="732" y="15417"/>
                    <a:pt x="713" y="15375"/>
                    <a:pt x="688" y="15291"/>
                  </a:cubicBezTo>
                  <a:cubicBezTo>
                    <a:pt x="649" y="14986"/>
                    <a:pt x="591" y="14681"/>
                    <a:pt x="527" y="14365"/>
                  </a:cubicBezTo>
                  <a:cubicBezTo>
                    <a:pt x="444" y="13797"/>
                    <a:pt x="386" y="13187"/>
                    <a:pt x="366" y="12577"/>
                  </a:cubicBezTo>
                  <a:cubicBezTo>
                    <a:pt x="366" y="12093"/>
                    <a:pt x="322" y="11568"/>
                    <a:pt x="347" y="11084"/>
                  </a:cubicBezTo>
                  <a:lnTo>
                    <a:pt x="347" y="10863"/>
                  </a:lnTo>
                  <a:cubicBezTo>
                    <a:pt x="303" y="10474"/>
                    <a:pt x="322" y="10032"/>
                    <a:pt x="347" y="9591"/>
                  </a:cubicBezTo>
                  <a:cubicBezTo>
                    <a:pt x="347" y="9370"/>
                    <a:pt x="366" y="9160"/>
                    <a:pt x="386" y="8939"/>
                  </a:cubicBezTo>
                  <a:cubicBezTo>
                    <a:pt x="405" y="8676"/>
                    <a:pt x="405" y="8371"/>
                    <a:pt x="444" y="8108"/>
                  </a:cubicBezTo>
                  <a:cubicBezTo>
                    <a:pt x="488" y="7708"/>
                    <a:pt x="527" y="7319"/>
                    <a:pt x="591" y="6920"/>
                  </a:cubicBezTo>
                  <a:cubicBezTo>
                    <a:pt x="649" y="6531"/>
                    <a:pt x="688" y="6173"/>
                    <a:pt x="791" y="5784"/>
                  </a:cubicBezTo>
                  <a:cubicBezTo>
                    <a:pt x="874" y="5427"/>
                    <a:pt x="957" y="5038"/>
                    <a:pt x="1054" y="4690"/>
                  </a:cubicBezTo>
                  <a:cubicBezTo>
                    <a:pt x="1098" y="4511"/>
                    <a:pt x="1157" y="4332"/>
                    <a:pt x="1201" y="4164"/>
                  </a:cubicBezTo>
                  <a:cubicBezTo>
                    <a:pt x="1323" y="3849"/>
                    <a:pt x="1445" y="3586"/>
                    <a:pt x="1567" y="3281"/>
                  </a:cubicBezTo>
                  <a:cubicBezTo>
                    <a:pt x="1645" y="3060"/>
                    <a:pt x="1689" y="2797"/>
                    <a:pt x="1811" y="2671"/>
                  </a:cubicBezTo>
                  <a:cubicBezTo>
                    <a:pt x="1830" y="2629"/>
                    <a:pt x="1850" y="2587"/>
                    <a:pt x="1869" y="2492"/>
                  </a:cubicBezTo>
                  <a:cubicBezTo>
                    <a:pt x="1908" y="2450"/>
                    <a:pt x="1933" y="2366"/>
                    <a:pt x="1972" y="2271"/>
                  </a:cubicBezTo>
                  <a:cubicBezTo>
                    <a:pt x="2113" y="2061"/>
                    <a:pt x="2255" y="1703"/>
                    <a:pt x="2440" y="1535"/>
                  </a:cubicBezTo>
                  <a:cubicBezTo>
                    <a:pt x="2543" y="1483"/>
                    <a:pt x="2621" y="1356"/>
                    <a:pt x="2724" y="1356"/>
                  </a:cubicBezTo>
                  <a:cubicBezTo>
                    <a:pt x="2806" y="1341"/>
                    <a:pt x="2891" y="1332"/>
                    <a:pt x="2976" y="1332"/>
                  </a:cubicBezTo>
                  <a:cubicBezTo>
                    <a:pt x="3124" y="1332"/>
                    <a:pt x="3274" y="1361"/>
                    <a:pt x="3417" y="1441"/>
                  </a:cubicBezTo>
                  <a:cubicBezTo>
                    <a:pt x="3520" y="1483"/>
                    <a:pt x="3617" y="1619"/>
                    <a:pt x="3720" y="1703"/>
                  </a:cubicBezTo>
                  <a:cubicBezTo>
                    <a:pt x="3905" y="1924"/>
                    <a:pt x="4086" y="2145"/>
                    <a:pt x="4271" y="2408"/>
                  </a:cubicBezTo>
                  <a:cubicBezTo>
                    <a:pt x="4310" y="2492"/>
                    <a:pt x="4374" y="2587"/>
                    <a:pt x="4432" y="2713"/>
                  </a:cubicBezTo>
                  <a:cubicBezTo>
                    <a:pt x="4515" y="2892"/>
                    <a:pt x="4637" y="3018"/>
                    <a:pt x="4676" y="3323"/>
                  </a:cubicBezTo>
                  <a:cubicBezTo>
                    <a:pt x="4696" y="3375"/>
                    <a:pt x="4715" y="3460"/>
                    <a:pt x="4759" y="3544"/>
                  </a:cubicBezTo>
                  <a:cubicBezTo>
                    <a:pt x="4779" y="3460"/>
                    <a:pt x="4798" y="3417"/>
                    <a:pt x="4798" y="3375"/>
                  </a:cubicBezTo>
                  <a:cubicBezTo>
                    <a:pt x="4818" y="3197"/>
                    <a:pt x="4837" y="3018"/>
                    <a:pt x="4779" y="2892"/>
                  </a:cubicBezTo>
                  <a:cubicBezTo>
                    <a:pt x="4715" y="2671"/>
                    <a:pt x="4637" y="2492"/>
                    <a:pt x="4554" y="2324"/>
                  </a:cubicBezTo>
                  <a:cubicBezTo>
                    <a:pt x="4452" y="2145"/>
                    <a:pt x="4349" y="2008"/>
                    <a:pt x="4271" y="1882"/>
                  </a:cubicBezTo>
                  <a:cubicBezTo>
                    <a:pt x="4188" y="1746"/>
                    <a:pt x="4130" y="1619"/>
                    <a:pt x="4047" y="1535"/>
                  </a:cubicBezTo>
                  <a:cubicBezTo>
                    <a:pt x="3886" y="1314"/>
                    <a:pt x="3700" y="1178"/>
                    <a:pt x="3539" y="1009"/>
                  </a:cubicBezTo>
                  <a:cubicBezTo>
                    <a:pt x="3495" y="957"/>
                    <a:pt x="3456" y="915"/>
                    <a:pt x="3417" y="873"/>
                  </a:cubicBezTo>
                  <a:cubicBezTo>
                    <a:pt x="3334" y="789"/>
                    <a:pt x="3251" y="789"/>
                    <a:pt x="3173" y="789"/>
                  </a:cubicBezTo>
                  <a:cubicBezTo>
                    <a:pt x="2987" y="789"/>
                    <a:pt x="2826" y="789"/>
                    <a:pt x="2641" y="747"/>
                  </a:cubicBezTo>
                  <a:cubicBezTo>
                    <a:pt x="2543" y="747"/>
                    <a:pt x="2440" y="831"/>
                    <a:pt x="2338" y="915"/>
                  </a:cubicBezTo>
                  <a:cubicBezTo>
                    <a:pt x="2299" y="957"/>
                    <a:pt x="2235" y="1009"/>
                    <a:pt x="2196" y="1094"/>
                  </a:cubicBezTo>
                  <a:cubicBezTo>
                    <a:pt x="2094" y="1220"/>
                    <a:pt x="1991" y="1399"/>
                    <a:pt x="1908" y="1577"/>
                  </a:cubicBezTo>
                  <a:cubicBezTo>
                    <a:pt x="1830" y="1703"/>
                    <a:pt x="1747" y="1840"/>
                    <a:pt x="1689" y="1966"/>
                  </a:cubicBezTo>
                  <a:cubicBezTo>
                    <a:pt x="1567" y="2271"/>
                    <a:pt x="1445" y="2587"/>
                    <a:pt x="1323" y="2892"/>
                  </a:cubicBezTo>
                  <a:cubicBezTo>
                    <a:pt x="1279" y="3018"/>
                    <a:pt x="1201" y="3155"/>
                    <a:pt x="1157" y="3323"/>
                  </a:cubicBezTo>
                  <a:cubicBezTo>
                    <a:pt x="1098" y="3544"/>
                    <a:pt x="1035" y="3680"/>
                    <a:pt x="957" y="3849"/>
                  </a:cubicBezTo>
                  <a:cubicBezTo>
                    <a:pt x="932" y="3901"/>
                    <a:pt x="913" y="3985"/>
                    <a:pt x="874" y="4069"/>
                  </a:cubicBezTo>
                  <a:cubicBezTo>
                    <a:pt x="835" y="4248"/>
                    <a:pt x="791" y="4427"/>
                    <a:pt x="732" y="4595"/>
                  </a:cubicBezTo>
                  <a:cubicBezTo>
                    <a:pt x="610" y="4901"/>
                    <a:pt x="527" y="5216"/>
                    <a:pt x="488" y="5605"/>
                  </a:cubicBezTo>
                  <a:cubicBezTo>
                    <a:pt x="488" y="5647"/>
                    <a:pt x="469" y="5690"/>
                    <a:pt x="469" y="5742"/>
                  </a:cubicBezTo>
                  <a:cubicBezTo>
                    <a:pt x="444" y="5868"/>
                    <a:pt x="425" y="6047"/>
                    <a:pt x="405" y="6173"/>
                  </a:cubicBezTo>
                  <a:cubicBezTo>
                    <a:pt x="386" y="6215"/>
                    <a:pt x="366" y="6310"/>
                    <a:pt x="347" y="6394"/>
                  </a:cubicBezTo>
                  <a:cubicBezTo>
                    <a:pt x="303" y="6699"/>
                    <a:pt x="244" y="7004"/>
                    <a:pt x="200" y="7319"/>
                  </a:cubicBezTo>
                  <a:cubicBezTo>
                    <a:pt x="161" y="7488"/>
                    <a:pt x="161" y="7666"/>
                    <a:pt x="142" y="7845"/>
                  </a:cubicBezTo>
                  <a:cubicBezTo>
                    <a:pt x="103" y="8413"/>
                    <a:pt x="20" y="8981"/>
                    <a:pt x="39" y="9549"/>
                  </a:cubicBezTo>
                  <a:lnTo>
                    <a:pt x="39" y="9685"/>
                  </a:lnTo>
                  <a:cubicBezTo>
                    <a:pt x="20" y="9896"/>
                    <a:pt x="0" y="10117"/>
                    <a:pt x="0" y="10337"/>
                  </a:cubicBezTo>
                  <a:cubicBezTo>
                    <a:pt x="0" y="10642"/>
                    <a:pt x="20" y="10905"/>
                    <a:pt x="20" y="11210"/>
                  </a:cubicBezTo>
                  <a:cubicBezTo>
                    <a:pt x="20" y="11610"/>
                    <a:pt x="59" y="12051"/>
                    <a:pt x="20" y="12440"/>
                  </a:cubicBezTo>
                  <a:lnTo>
                    <a:pt x="20" y="12525"/>
                  </a:lnTo>
                  <a:cubicBezTo>
                    <a:pt x="39" y="12745"/>
                    <a:pt x="59" y="12924"/>
                    <a:pt x="59" y="13145"/>
                  </a:cubicBezTo>
                  <a:cubicBezTo>
                    <a:pt x="78" y="13229"/>
                    <a:pt x="78" y="13313"/>
                    <a:pt x="103" y="13408"/>
                  </a:cubicBezTo>
                  <a:cubicBezTo>
                    <a:pt x="122" y="13576"/>
                    <a:pt x="142" y="13755"/>
                    <a:pt x="161" y="13976"/>
                  </a:cubicBezTo>
                  <a:cubicBezTo>
                    <a:pt x="181" y="14155"/>
                    <a:pt x="200" y="14323"/>
                    <a:pt x="225" y="14502"/>
                  </a:cubicBezTo>
                  <a:cubicBezTo>
                    <a:pt x="244" y="14681"/>
                    <a:pt x="264" y="14849"/>
                    <a:pt x="283" y="15028"/>
                  </a:cubicBezTo>
                  <a:cubicBezTo>
                    <a:pt x="303" y="15154"/>
                    <a:pt x="347" y="15249"/>
                    <a:pt x="347" y="15375"/>
                  </a:cubicBezTo>
                  <a:cubicBezTo>
                    <a:pt x="366" y="15512"/>
                    <a:pt x="386" y="15596"/>
                    <a:pt x="405" y="15680"/>
                  </a:cubicBezTo>
                  <a:cubicBezTo>
                    <a:pt x="444" y="15901"/>
                    <a:pt x="488" y="16079"/>
                    <a:pt x="527" y="16300"/>
                  </a:cubicBezTo>
                  <a:cubicBezTo>
                    <a:pt x="547" y="16426"/>
                    <a:pt x="547" y="16605"/>
                    <a:pt x="591" y="16689"/>
                  </a:cubicBezTo>
                  <a:cubicBezTo>
                    <a:pt x="688" y="16952"/>
                    <a:pt x="732" y="17257"/>
                    <a:pt x="791" y="17520"/>
                  </a:cubicBezTo>
                  <a:cubicBezTo>
                    <a:pt x="893" y="17920"/>
                    <a:pt x="1015" y="18309"/>
                    <a:pt x="1137" y="18666"/>
                  </a:cubicBezTo>
                  <a:cubicBezTo>
                    <a:pt x="1259" y="19055"/>
                    <a:pt x="1381" y="19413"/>
                    <a:pt x="1542" y="19760"/>
                  </a:cubicBezTo>
                  <a:cubicBezTo>
                    <a:pt x="1606" y="19886"/>
                    <a:pt x="1689" y="20023"/>
                    <a:pt x="1747" y="20149"/>
                  </a:cubicBezTo>
                  <a:cubicBezTo>
                    <a:pt x="1869" y="20464"/>
                    <a:pt x="2030" y="20727"/>
                    <a:pt x="2196" y="20938"/>
                  </a:cubicBezTo>
                  <a:cubicBezTo>
                    <a:pt x="2338" y="21158"/>
                    <a:pt x="2480" y="21421"/>
                    <a:pt x="2665" y="21516"/>
                  </a:cubicBezTo>
                  <a:cubicBezTo>
                    <a:pt x="2763" y="21516"/>
                    <a:pt x="2846" y="21600"/>
                    <a:pt x="2929" y="21600"/>
                  </a:cubicBezTo>
                  <a:lnTo>
                    <a:pt x="3559" y="21600"/>
                  </a:lnTo>
                  <a:cubicBezTo>
                    <a:pt x="3661" y="21516"/>
                    <a:pt x="3764" y="21421"/>
                    <a:pt x="3842" y="21379"/>
                  </a:cubicBezTo>
                  <a:cubicBezTo>
                    <a:pt x="3983" y="21253"/>
                    <a:pt x="4130" y="21158"/>
                    <a:pt x="4252" y="20938"/>
                  </a:cubicBezTo>
                  <a:cubicBezTo>
                    <a:pt x="4310" y="20853"/>
                    <a:pt x="4374" y="20769"/>
                    <a:pt x="4432" y="20633"/>
                  </a:cubicBezTo>
                  <a:cubicBezTo>
                    <a:pt x="4554" y="20412"/>
                    <a:pt x="4676" y="20201"/>
                    <a:pt x="4798" y="19886"/>
                  </a:cubicBezTo>
                  <a:cubicBezTo>
                    <a:pt x="4940" y="19497"/>
                    <a:pt x="5042" y="19013"/>
                    <a:pt x="5145" y="18530"/>
                  </a:cubicBezTo>
                  <a:cubicBezTo>
                    <a:pt x="5184" y="18309"/>
                    <a:pt x="5228" y="18046"/>
                    <a:pt x="5306" y="17836"/>
                  </a:cubicBezTo>
                  <a:cubicBezTo>
                    <a:pt x="5369" y="17615"/>
                    <a:pt x="5389" y="17394"/>
                    <a:pt x="5408" y="17173"/>
                  </a:cubicBezTo>
                  <a:cubicBezTo>
                    <a:pt x="5428" y="17047"/>
                    <a:pt x="5448" y="16910"/>
                    <a:pt x="5491" y="16784"/>
                  </a:cubicBezTo>
                  <a:cubicBezTo>
                    <a:pt x="5550" y="16563"/>
                    <a:pt x="5594" y="16342"/>
                    <a:pt x="5594" y="16122"/>
                  </a:cubicBezTo>
                  <a:cubicBezTo>
                    <a:pt x="5594" y="15995"/>
                    <a:pt x="5613" y="15901"/>
                    <a:pt x="5633" y="15817"/>
                  </a:cubicBezTo>
                  <a:cubicBezTo>
                    <a:pt x="5735" y="15470"/>
                    <a:pt x="5755" y="15028"/>
                    <a:pt x="5858" y="14681"/>
                  </a:cubicBezTo>
                  <a:cubicBezTo>
                    <a:pt x="5858" y="14628"/>
                    <a:pt x="5858" y="14628"/>
                    <a:pt x="5877" y="14586"/>
                  </a:cubicBezTo>
                  <a:cubicBezTo>
                    <a:pt x="5897" y="14418"/>
                    <a:pt x="5936" y="14239"/>
                    <a:pt x="5980" y="14061"/>
                  </a:cubicBezTo>
                  <a:cubicBezTo>
                    <a:pt x="6038" y="13713"/>
                    <a:pt x="6102" y="13408"/>
                    <a:pt x="6141" y="13050"/>
                  </a:cubicBezTo>
                  <a:cubicBezTo>
                    <a:pt x="6141" y="12966"/>
                    <a:pt x="6160" y="12840"/>
                    <a:pt x="6224" y="12745"/>
                  </a:cubicBezTo>
                  <a:cubicBezTo>
                    <a:pt x="6263" y="12703"/>
                    <a:pt x="6282" y="12577"/>
                    <a:pt x="6302" y="12482"/>
                  </a:cubicBezTo>
                  <a:cubicBezTo>
                    <a:pt x="6326" y="12398"/>
                    <a:pt x="6326" y="12314"/>
                    <a:pt x="6346" y="12220"/>
                  </a:cubicBezTo>
                  <a:cubicBezTo>
                    <a:pt x="6404" y="11873"/>
                    <a:pt x="6526" y="11610"/>
                    <a:pt x="6546" y="11263"/>
                  </a:cubicBezTo>
                  <a:cubicBezTo>
                    <a:pt x="6546" y="11168"/>
                    <a:pt x="6570" y="11168"/>
                    <a:pt x="6590" y="11126"/>
                  </a:cubicBezTo>
                  <a:cubicBezTo>
                    <a:pt x="6668" y="10821"/>
                    <a:pt x="6751" y="10558"/>
                    <a:pt x="6834" y="10295"/>
                  </a:cubicBezTo>
                  <a:cubicBezTo>
                    <a:pt x="6873" y="10211"/>
                    <a:pt x="6892" y="10074"/>
                    <a:pt x="6912" y="9948"/>
                  </a:cubicBezTo>
                  <a:cubicBezTo>
                    <a:pt x="6975" y="9591"/>
                    <a:pt x="7078" y="9286"/>
                    <a:pt x="7200" y="8981"/>
                  </a:cubicBezTo>
                  <a:cubicBezTo>
                    <a:pt x="7258" y="8844"/>
                    <a:pt x="7322" y="8676"/>
                    <a:pt x="7341" y="8497"/>
                  </a:cubicBezTo>
                  <a:cubicBezTo>
                    <a:pt x="7381" y="8276"/>
                    <a:pt x="7444" y="8150"/>
                    <a:pt x="7522" y="8013"/>
                  </a:cubicBezTo>
                  <a:cubicBezTo>
                    <a:pt x="7566" y="7971"/>
                    <a:pt x="7605" y="7845"/>
                    <a:pt x="7644" y="7751"/>
                  </a:cubicBezTo>
                  <a:cubicBezTo>
                    <a:pt x="7708" y="7624"/>
                    <a:pt x="7747" y="7446"/>
                    <a:pt x="7810" y="7361"/>
                  </a:cubicBezTo>
                  <a:cubicBezTo>
                    <a:pt x="7913" y="7225"/>
                    <a:pt x="7991" y="7004"/>
                    <a:pt x="8093" y="6836"/>
                  </a:cubicBezTo>
                  <a:cubicBezTo>
                    <a:pt x="8176" y="6699"/>
                    <a:pt x="8254" y="6573"/>
                    <a:pt x="8337" y="6436"/>
                  </a:cubicBezTo>
                  <a:cubicBezTo>
                    <a:pt x="8420" y="6352"/>
                    <a:pt x="8479" y="6268"/>
                    <a:pt x="8562" y="6173"/>
                  </a:cubicBezTo>
                  <a:cubicBezTo>
                    <a:pt x="8664" y="6047"/>
                    <a:pt x="8786" y="5952"/>
                    <a:pt x="8889" y="5826"/>
                  </a:cubicBezTo>
                  <a:cubicBezTo>
                    <a:pt x="8967" y="5784"/>
                    <a:pt x="9050" y="5690"/>
                    <a:pt x="9153" y="5605"/>
                  </a:cubicBezTo>
                  <a:cubicBezTo>
                    <a:pt x="9211" y="5605"/>
                    <a:pt x="9314" y="5563"/>
                    <a:pt x="9397" y="5479"/>
                  </a:cubicBezTo>
                  <a:cubicBezTo>
                    <a:pt x="9436" y="5385"/>
                    <a:pt x="9499" y="5385"/>
                    <a:pt x="9558" y="5385"/>
                  </a:cubicBezTo>
                  <a:cubicBezTo>
                    <a:pt x="9660" y="5385"/>
                    <a:pt x="9763" y="5427"/>
                    <a:pt x="9865" y="5427"/>
                  </a:cubicBezTo>
                  <a:cubicBezTo>
                    <a:pt x="9946" y="5385"/>
                    <a:pt x="10021" y="5374"/>
                    <a:pt x="10097" y="5374"/>
                  </a:cubicBezTo>
                  <a:cubicBezTo>
                    <a:pt x="10173" y="5374"/>
                    <a:pt x="10248" y="5385"/>
                    <a:pt x="10329" y="5385"/>
                  </a:cubicBezTo>
                  <a:lnTo>
                    <a:pt x="10392" y="5385"/>
                  </a:lnTo>
                  <a:cubicBezTo>
                    <a:pt x="10553" y="5479"/>
                    <a:pt x="10695" y="5521"/>
                    <a:pt x="10861" y="5605"/>
                  </a:cubicBezTo>
                  <a:cubicBezTo>
                    <a:pt x="10880" y="5605"/>
                    <a:pt x="10919" y="5605"/>
                    <a:pt x="10939" y="5647"/>
                  </a:cubicBezTo>
                  <a:cubicBezTo>
                    <a:pt x="11002" y="5868"/>
                    <a:pt x="11105" y="5868"/>
                    <a:pt x="11207" y="6005"/>
                  </a:cubicBezTo>
                  <a:cubicBezTo>
                    <a:pt x="11329" y="6131"/>
                    <a:pt x="11471" y="6268"/>
                    <a:pt x="11574" y="6531"/>
                  </a:cubicBezTo>
                  <a:cubicBezTo>
                    <a:pt x="11652" y="6657"/>
                    <a:pt x="11735" y="6794"/>
                    <a:pt x="11818" y="6920"/>
                  </a:cubicBezTo>
                  <a:cubicBezTo>
                    <a:pt x="11940" y="7141"/>
                    <a:pt x="12037" y="7361"/>
                    <a:pt x="12160" y="7530"/>
                  </a:cubicBezTo>
                  <a:cubicBezTo>
                    <a:pt x="12223" y="7666"/>
                    <a:pt x="12262" y="7845"/>
                    <a:pt x="12345" y="7971"/>
                  </a:cubicBezTo>
                  <a:cubicBezTo>
                    <a:pt x="12550" y="8413"/>
                    <a:pt x="12770" y="8897"/>
                    <a:pt x="12994" y="9328"/>
                  </a:cubicBezTo>
                  <a:cubicBezTo>
                    <a:pt x="13058" y="9422"/>
                    <a:pt x="13116" y="9507"/>
                    <a:pt x="13180" y="9633"/>
                  </a:cubicBezTo>
                  <a:cubicBezTo>
                    <a:pt x="13219" y="9685"/>
                    <a:pt x="13219" y="9727"/>
                    <a:pt x="13258" y="9769"/>
                  </a:cubicBezTo>
                  <a:cubicBezTo>
                    <a:pt x="13321" y="9854"/>
                    <a:pt x="13404" y="9990"/>
                    <a:pt x="13482" y="10032"/>
                  </a:cubicBezTo>
                  <a:cubicBezTo>
                    <a:pt x="13648" y="10211"/>
                    <a:pt x="13809" y="10337"/>
                    <a:pt x="13970" y="10474"/>
                  </a:cubicBezTo>
                  <a:cubicBezTo>
                    <a:pt x="14034" y="10516"/>
                    <a:pt x="14092" y="10558"/>
                    <a:pt x="14156" y="10558"/>
                  </a:cubicBezTo>
                  <a:cubicBezTo>
                    <a:pt x="14258" y="10516"/>
                    <a:pt x="14336" y="10474"/>
                    <a:pt x="14439" y="10421"/>
                  </a:cubicBezTo>
                  <a:cubicBezTo>
                    <a:pt x="14419" y="10379"/>
                    <a:pt x="14400" y="10337"/>
                    <a:pt x="14400" y="10295"/>
                  </a:cubicBezTo>
                  <a:cubicBezTo>
                    <a:pt x="14439" y="10253"/>
                    <a:pt x="14478" y="10211"/>
                    <a:pt x="14541" y="10117"/>
                  </a:cubicBezTo>
                  <a:cubicBezTo>
                    <a:pt x="14561" y="10032"/>
                    <a:pt x="14580" y="9948"/>
                    <a:pt x="14600" y="9812"/>
                  </a:cubicBezTo>
                  <a:cubicBezTo>
                    <a:pt x="14663" y="9591"/>
                    <a:pt x="14722" y="9465"/>
                    <a:pt x="14746" y="9202"/>
                  </a:cubicBezTo>
                  <a:cubicBezTo>
                    <a:pt x="14766" y="9107"/>
                    <a:pt x="14766" y="9023"/>
                    <a:pt x="14785" y="8939"/>
                  </a:cubicBezTo>
                  <a:cubicBezTo>
                    <a:pt x="14825" y="8718"/>
                    <a:pt x="14868" y="8455"/>
                    <a:pt x="14908" y="8234"/>
                  </a:cubicBezTo>
                  <a:cubicBezTo>
                    <a:pt x="14927" y="8108"/>
                    <a:pt x="14947" y="8013"/>
                    <a:pt x="14966" y="7887"/>
                  </a:cubicBezTo>
                  <a:cubicBezTo>
                    <a:pt x="14966" y="7751"/>
                    <a:pt x="14990" y="7582"/>
                    <a:pt x="15010" y="7446"/>
                  </a:cubicBezTo>
                  <a:cubicBezTo>
                    <a:pt x="15069" y="7141"/>
                    <a:pt x="15113" y="6794"/>
                    <a:pt x="15191" y="6478"/>
                  </a:cubicBezTo>
                  <a:cubicBezTo>
                    <a:pt x="15235" y="6352"/>
                    <a:pt x="15254" y="6131"/>
                    <a:pt x="15274" y="5952"/>
                  </a:cubicBezTo>
                  <a:cubicBezTo>
                    <a:pt x="15313" y="5868"/>
                    <a:pt x="15357" y="5742"/>
                    <a:pt x="15376" y="5605"/>
                  </a:cubicBezTo>
                  <a:cubicBezTo>
                    <a:pt x="15396" y="5521"/>
                    <a:pt x="15415" y="5385"/>
                    <a:pt x="15435" y="5343"/>
                  </a:cubicBezTo>
                  <a:cubicBezTo>
                    <a:pt x="15518" y="5122"/>
                    <a:pt x="15601" y="4901"/>
                    <a:pt x="15640" y="4690"/>
                  </a:cubicBezTo>
                  <a:cubicBezTo>
                    <a:pt x="15660" y="4595"/>
                    <a:pt x="15679" y="4553"/>
                    <a:pt x="15699" y="4511"/>
                  </a:cubicBezTo>
                  <a:cubicBezTo>
                    <a:pt x="15762" y="4332"/>
                    <a:pt x="15821" y="4164"/>
                    <a:pt x="15884" y="3985"/>
                  </a:cubicBezTo>
                  <a:cubicBezTo>
                    <a:pt x="16006" y="3586"/>
                    <a:pt x="16167" y="3239"/>
                    <a:pt x="16333" y="2892"/>
                  </a:cubicBezTo>
                  <a:cubicBezTo>
                    <a:pt x="16392" y="2797"/>
                    <a:pt x="16455" y="2671"/>
                    <a:pt x="16514" y="2587"/>
                  </a:cubicBezTo>
                  <a:cubicBezTo>
                    <a:pt x="16553" y="2492"/>
                    <a:pt x="16616" y="2450"/>
                    <a:pt x="16636" y="2366"/>
                  </a:cubicBezTo>
                  <a:cubicBezTo>
                    <a:pt x="16675" y="2271"/>
                    <a:pt x="16719" y="2229"/>
                    <a:pt x="16758" y="2187"/>
                  </a:cubicBezTo>
                  <a:cubicBezTo>
                    <a:pt x="16880" y="2061"/>
                    <a:pt x="17021" y="1966"/>
                    <a:pt x="17163" y="1882"/>
                  </a:cubicBezTo>
                  <a:cubicBezTo>
                    <a:pt x="17285" y="1840"/>
                    <a:pt x="17407" y="1840"/>
                    <a:pt x="17529" y="1840"/>
                  </a:cubicBezTo>
                  <a:lnTo>
                    <a:pt x="18100" y="1840"/>
                  </a:lnTo>
                  <a:cubicBezTo>
                    <a:pt x="18183" y="1840"/>
                    <a:pt x="18285" y="1840"/>
                    <a:pt x="18383" y="1882"/>
                  </a:cubicBezTo>
                  <a:cubicBezTo>
                    <a:pt x="18447" y="1882"/>
                    <a:pt x="18486" y="1882"/>
                    <a:pt x="18549" y="1924"/>
                  </a:cubicBezTo>
                  <a:cubicBezTo>
                    <a:pt x="18608" y="1966"/>
                    <a:pt x="18671" y="2008"/>
                    <a:pt x="18730" y="2061"/>
                  </a:cubicBezTo>
                  <a:cubicBezTo>
                    <a:pt x="18871" y="2103"/>
                    <a:pt x="19018" y="2145"/>
                    <a:pt x="19159" y="2229"/>
                  </a:cubicBezTo>
                  <a:cubicBezTo>
                    <a:pt x="19320" y="2366"/>
                    <a:pt x="19481" y="2366"/>
                    <a:pt x="19667" y="2408"/>
                  </a:cubicBezTo>
                  <a:cubicBezTo>
                    <a:pt x="19737" y="2408"/>
                    <a:pt x="19813" y="2381"/>
                    <a:pt x="19888" y="2381"/>
                  </a:cubicBezTo>
                  <a:cubicBezTo>
                    <a:pt x="19944" y="2381"/>
                    <a:pt x="20000" y="2396"/>
                    <a:pt x="20053" y="2450"/>
                  </a:cubicBezTo>
                  <a:cubicBezTo>
                    <a:pt x="20072" y="2450"/>
                    <a:pt x="20116" y="2450"/>
                    <a:pt x="20155" y="2408"/>
                  </a:cubicBezTo>
                  <a:cubicBezTo>
                    <a:pt x="20316" y="2324"/>
                    <a:pt x="20482" y="2229"/>
                    <a:pt x="20643" y="2103"/>
                  </a:cubicBezTo>
                  <a:cubicBezTo>
                    <a:pt x="20824" y="1882"/>
                    <a:pt x="21009" y="1703"/>
                    <a:pt x="21170" y="1441"/>
                  </a:cubicBezTo>
                  <a:cubicBezTo>
                    <a:pt x="21336" y="1178"/>
                    <a:pt x="21434" y="873"/>
                    <a:pt x="21537" y="568"/>
                  </a:cubicBezTo>
                  <a:cubicBezTo>
                    <a:pt x="21600" y="389"/>
                    <a:pt x="21600" y="126"/>
                    <a:pt x="215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2" name="Google Shape;1062;p8"/>
            <p:cNvSpPr/>
            <p:nvPr/>
          </p:nvSpPr>
          <p:spPr>
            <a:xfrm>
              <a:off x="71759" y="63371"/>
              <a:ext cx="1587670" cy="1007017"/>
            </a:xfrm>
            <a:custGeom>
              <a:avLst/>
              <a:gdLst/>
              <a:ahLst/>
              <a:cxnLst>
                <a:cxn ang="0">
                  <a:pos x="wd2" y="hd2"/>
                </a:cxn>
                <a:cxn ang="5400000">
                  <a:pos x="wd2" y="hd2"/>
                </a:cxn>
                <a:cxn ang="10800000">
                  <a:pos x="wd2" y="hd2"/>
                </a:cxn>
                <a:cxn ang="16200000">
                  <a:pos x="wd2" y="hd2"/>
                </a:cxn>
              </a:cxnLst>
              <a:rect l="0" t="0" r="r" b="b"/>
              <a:pathLst>
                <a:path w="21600" h="21600" extrusionOk="0">
                  <a:moveTo>
                    <a:pt x="4339" y="0"/>
                  </a:moveTo>
                  <a:cubicBezTo>
                    <a:pt x="4328" y="0"/>
                    <a:pt x="4318" y="8"/>
                    <a:pt x="4307" y="25"/>
                  </a:cubicBezTo>
                  <a:cubicBezTo>
                    <a:pt x="4284" y="41"/>
                    <a:pt x="4262" y="41"/>
                    <a:pt x="4240" y="41"/>
                  </a:cubicBezTo>
                  <a:cubicBezTo>
                    <a:pt x="4219" y="41"/>
                    <a:pt x="4198" y="41"/>
                    <a:pt x="4177" y="58"/>
                  </a:cubicBezTo>
                  <a:cubicBezTo>
                    <a:pt x="4109" y="99"/>
                    <a:pt x="4067" y="132"/>
                    <a:pt x="4020" y="132"/>
                  </a:cubicBezTo>
                  <a:lnTo>
                    <a:pt x="3979" y="132"/>
                  </a:lnTo>
                  <a:cubicBezTo>
                    <a:pt x="3937" y="165"/>
                    <a:pt x="3890" y="198"/>
                    <a:pt x="3848" y="198"/>
                  </a:cubicBezTo>
                  <a:cubicBezTo>
                    <a:pt x="3697" y="198"/>
                    <a:pt x="3566" y="305"/>
                    <a:pt x="3456" y="436"/>
                  </a:cubicBezTo>
                  <a:cubicBezTo>
                    <a:pt x="3394" y="436"/>
                    <a:pt x="3305" y="469"/>
                    <a:pt x="3284" y="510"/>
                  </a:cubicBezTo>
                  <a:cubicBezTo>
                    <a:pt x="3237" y="609"/>
                    <a:pt x="3175" y="609"/>
                    <a:pt x="3133" y="675"/>
                  </a:cubicBezTo>
                  <a:cubicBezTo>
                    <a:pt x="3107" y="716"/>
                    <a:pt x="3086" y="782"/>
                    <a:pt x="3065" y="782"/>
                  </a:cubicBezTo>
                  <a:cubicBezTo>
                    <a:pt x="2976" y="815"/>
                    <a:pt x="2934" y="922"/>
                    <a:pt x="2872" y="1021"/>
                  </a:cubicBezTo>
                  <a:cubicBezTo>
                    <a:pt x="2851" y="1047"/>
                    <a:pt x="2821" y="1098"/>
                    <a:pt x="2798" y="1098"/>
                  </a:cubicBezTo>
                  <a:cubicBezTo>
                    <a:pt x="2793" y="1098"/>
                    <a:pt x="2787" y="1095"/>
                    <a:pt x="2783" y="1086"/>
                  </a:cubicBezTo>
                  <a:cubicBezTo>
                    <a:pt x="2715" y="1086"/>
                    <a:pt x="2694" y="1161"/>
                    <a:pt x="2653" y="1194"/>
                  </a:cubicBezTo>
                  <a:cubicBezTo>
                    <a:pt x="2585" y="1333"/>
                    <a:pt x="2501" y="1432"/>
                    <a:pt x="2433" y="1572"/>
                  </a:cubicBezTo>
                  <a:cubicBezTo>
                    <a:pt x="2350" y="1704"/>
                    <a:pt x="2219" y="1844"/>
                    <a:pt x="2110" y="1984"/>
                  </a:cubicBezTo>
                  <a:cubicBezTo>
                    <a:pt x="2089" y="2017"/>
                    <a:pt x="2089" y="2082"/>
                    <a:pt x="2063" y="2115"/>
                  </a:cubicBezTo>
                  <a:cubicBezTo>
                    <a:pt x="2000" y="2255"/>
                    <a:pt x="1958" y="2461"/>
                    <a:pt x="1802" y="2527"/>
                  </a:cubicBezTo>
                  <a:cubicBezTo>
                    <a:pt x="1781" y="2601"/>
                    <a:pt x="1739" y="2700"/>
                    <a:pt x="1697" y="2807"/>
                  </a:cubicBezTo>
                  <a:cubicBezTo>
                    <a:pt x="1697" y="2807"/>
                    <a:pt x="1650" y="2807"/>
                    <a:pt x="1650" y="2840"/>
                  </a:cubicBezTo>
                  <a:cubicBezTo>
                    <a:pt x="1629" y="2873"/>
                    <a:pt x="1629" y="2906"/>
                    <a:pt x="1629" y="2938"/>
                  </a:cubicBezTo>
                  <a:cubicBezTo>
                    <a:pt x="1457" y="3144"/>
                    <a:pt x="1368" y="3457"/>
                    <a:pt x="1259" y="3729"/>
                  </a:cubicBezTo>
                  <a:cubicBezTo>
                    <a:pt x="1196" y="3869"/>
                    <a:pt x="1149" y="4009"/>
                    <a:pt x="1065" y="4074"/>
                  </a:cubicBezTo>
                  <a:lnTo>
                    <a:pt x="998" y="4173"/>
                  </a:lnTo>
                  <a:lnTo>
                    <a:pt x="998" y="4280"/>
                  </a:lnTo>
                  <a:cubicBezTo>
                    <a:pt x="935" y="4346"/>
                    <a:pt x="977" y="4585"/>
                    <a:pt x="846" y="4626"/>
                  </a:cubicBezTo>
                  <a:cubicBezTo>
                    <a:pt x="825" y="4692"/>
                    <a:pt x="783" y="4790"/>
                    <a:pt x="783" y="4897"/>
                  </a:cubicBezTo>
                  <a:cubicBezTo>
                    <a:pt x="804" y="4996"/>
                    <a:pt x="736" y="5070"/>
                    <a:pt x="736" y="5169"/>
                  </a:cubicBezTo>
                  <a:cubicBezTo>
                    <a:pt x="716" y="5169"/>
                    <a:pt x="694" y="5202"/>
                    <a:pt x="694" y="5202"/>
                  </a:cubicBezTo>
                  <a:cubicBezTo>
                    <a:pt x="673" y="5375"/>
                    <a:pt x="653" y="5515"/>
                    <a:pt x="606" y="5614"/>
                  </a:cubicBezTo>
                  <a:cubicBezTo>
                    <a:pt x="585" y="5688"/>
                    <a:pt x="564" y="5754"/>
                    <a:pt x="543" y="5820"/>
                  </a:cubicBezTo>
                  <a:cubicBezTo>
                    <a:pt x="496" y="6026"/>
                    <a:pt x="475" y="6273"/>
                    <a:pt x="412" y="6437"/>
                  </a:cubicBezTo>
                  <a:cubicBezTo>
                    <a:pt x="324" y="6684"/>
                    <a:pt x="324" y="6923"/>
                    <a:pt x="261" y="7162"/>
                  </a:cubicBezTo>
                  <a:cubicBezTo>
                    <a:pt x="235" y="7260"/>
                    <a:pt x="235" y="7367"/>
                    <a:pt x="235" y="7466"/>
                  </a:cubicBezTo>
                  <a:cubicBezTo>
                    <a:pt x="214" y="7672"/>
                    <a:pt x="172" y="7878"/>
                    <a:pt x="151" y="8125"/>
                  </a:cubicBezTo>
                  <a:cubicBezTo>
                    <a:pt x="131" y="8051"/>
                    <a:pt x="131" y="8051"/>
                    <a:pt x="104" y="8018"/>
                  </a:cubicBezTo>
                  <a:cubicBezTo>
                    <a:pt x="63" y="8083"/>
                    <a:pt x="84" y="8158"/>
                    <a:pt x="104" y="8223"/>
                  </a:cubicBezTo>
                  <a:cubicBezTo>
                    <a:pt x="131" y="8330"/>
                    <a:pt x="151" y="8429"/>
                    <a:pt x="104" y="8495"/>
                  </a:cubicBezTo>
                  <a:cubicBezTo>
                    <a:pt x="104" y="8635"/>
                    <a:pt x="84" y="8701"/>
                    <a:pt x="84" y="8808"/>
                  </a:cubicBezTo>
                  <a:cubicBezTo>
                    <a:pt x="84" y="9014"/>
                    <a:pt x="104" y="9219"/>
                    <a:pt x="42" y="9392"/>
                  </a:cubicBezTo>
                  <a:lnTo>
                    <a:pt x="42" y="9425"/>
                  </a:lnTo>
                  <a:cubicBezTo>
                    <a:pt x="84" y="9598"/>
                    <a:pt x="42" y="9697"/>
                    <a:pt x="0" y="9837"/>
                  </a:cubicBezTo>
                  <a:cubicBezTo>
                    <a:pt x="42" y="9903"/>
                    <a:pt x="63" y="10248"/>
                    <a:pt x="21" y="10347"/>
                  </a:cubicBezTo>
                  <a:lnTo>
                    <a:pt x="21" y="10421"/>
                  </a:lnTo>
                  <a:cubicBezTo>
                    <a:pt x="21" y="10553"/>
                    <a:pt x="42" y="10660"/>
                    <a:pt x="42" y="10759"/>
                  </a:cubicBezTo>
                  <a:cubicBezTo>
                    <a:pt x="21" y="10964"/>
                    <a:pt x="42" y="11170"/>
                    <a:pt x="42" y="11343"/>
                  </a:cubicBezTo>
                  <a:cubicBezTo>
                    <a:pt x="42" y="11483"/>
                    <a:pt x="21" y="11623"/>
                    <a:pt x="21" y="11722"/>
                  </a:cubicBezTo>
                  <a:cubicBezTo>
                    <a:pt x="42" y="11894"/>
                    <a:pt x="42" y="12034"/>
                    <a:pt x="42" y="12166"/>
                  </a:cubicBezTo>
                  <a:cubicBezTo>
                    <a:pt x="63" y="12199"/>
                    <a:pt x="84" y="12273"/>
                    <a:pt x="104" y="12306"/>
                  </a:cubicBezTo>
                  <a:cubicBezTo>
                    <a:pt x="84" y="12512"/>
                    <a:pt x="131" y="12718"/>
                    <a:pt x="172" y="12891"/>
                  </a:cubicBezTo>
                  <a:cubicBezTo>
                    <a:pt x="193" y="13023"/>
                    <a:pt x="172" y="13130"/>
                    <a:pt x="193" y="13228"/>
                  </a:cubicBezTo>
                  <a:cubicBezTo>
                    <a:pt x="193" y="13368"/>
                    <a:pt x="214" y="13475"/>
                    <a:pt x="235" y="13607"/>
                  </a:cubicBezTo>
                  <a:cubicBezTo>
                    <a:pt x="261" y="13714"/>
                    <a:pt x="282" y="13813"/>
                    <a:pt x="303" y="13953"/>
                  </a:cubicBezTo>
                  <a:cubicBezTo>
                    <a:pt x="282" y="13986"/>
                    <a:pt x="282" y="13986"/>
                    <a:pt x="261" y="14019"/>
                  </a:cubicBezTo>
                  <a:cubicBezTo>
                    <a:pt x="282" y="14052"/>
                    <a:pt x="282" y="14126"/>
                    <a:pt x="303" y="14159"/>
                  </a:cubicBezTo>
                  <a:cubicBezTo>
                    <a:pt x="392" y="14224"/>
                    <a:pt x="433" y="14397"/>
                    <a:pt x="412" y="14669"/>
                  </a:cubicBezTo>
                  <a:cubicBezTo>
                    <a:pt x="543" y="14776"/>
                    <a:pt x="475" y="15048"/>
                    <a:pt x="564" y="15187"/>
                  </a:cubicBezTo>
                  <a:cubicBezTo>
                    <a:pt x="564" y="15220"/>
                    <a:pt x="564" y="15286"/>
                    <a:pt x="543" y="15327"/>
                  </a:cubicBezTo>
                  <a:cubicBezTo>
                    <a:pt x="585" y="15360"/>
                    <a:pt x="606" y="15360"/>
                    <a:pt x="626" y="15393"/>
                  </a:cubicBezTo>
                  <a:cubicBezTo>
                    <a:pt x="653" y="15533"/>
                    <a:pt x="673" y="15632"/>
                    <a:pt x="694" y="15772"/>
                  </a:cubicBezTo>
                  <a:cubicBezTo>
                    <a:pt x="694" y="15805"/>
                    <a:pt x="673" y="15838"/>
                    <a:pt x="653" y="15838"/>
                  </a:cubicBezTo>
                  <a:cubicBezTo>
                    <a:pt x="716" y="15945"/>
                    <a:pt x="783" y="16011"/>
                    <a:pt x="846" y="16109"/>
                  </a:cubicBezTo>
                  <a:cubicBezTo>
                    <a:pt x="867" y="16249"/>
                    <a:pt x="888" y="16422"/>
                    <a:pt x="914" y="16595"/>
                  </a:cubicBezTo>
                  <a:cubicBezTo>
                    <a:pt x="1018" y="16628"/>
                    <a:pt x="998" y="16867"/>
                    <a:pt x="1086" y="16899"/>
                  </a:cubicBezTo>
                  <a:lnTo>
                    <a:pt x="1086" y="17039"/>
                  </a:lnTo>
                  <a:cubicBezTo>
                    <a:pt x="1107" y="17039"/>
                    <a:pt x="1128" y="17072"/>
                    <a:pt x="1149" y="17072"/>
                  </a:cubicBezTo>
                  <a:cubicBezTo>
                    <a:pt x="1149" y="17138"/>
                    <a:pt x="1149" y="17212"/>
                    <a:pt x="1175" y="17278"/>
                  </a:cubicBezTo>
                  <a:lnTo>
                    <a:pt x="1196" y="17278"/>
                  </a:lnTo>
                  <a:cubicBezTo>
                    <a:pt x="1238" y="17418"/>
                    <a:pt x="1279" y="17550"/>
                    <a:pt x="1306" y="17657"/>
                  </a:cubicBezTo>
                  <a:cubicBezTo>
                    <a:pt x="1368" y="17723"/>
                    <a:pt x="1410" y="17797"/>
                    <a:pt x="1457" y="17830"/>
                  </a:cubicBezTo>
                  <a:lnTo>
                    <a:pt x="1436" y="17863"/>
                  </a:lnTo>
                  <a:cubicBezTo>
                    <a:pt x="1457" y="18002"/>
                    <a:pt x="1499" y="18101"/>
                    <a:pt x="1520" y="18208"/>
                  </a:cubicBezTo>
                  <a:lnTo>
                    <a:pt x="1540" y="18208"/>
                  </a:lnTo>
                  <a:cubicBezTo>
                    <a:pt x="1587" y="18241"/>
                    <a:pt x="1608" y="18241"/>
                    <a:pt x="1650" y="18274"/>
                  </a:cubicBezTo>
                  <a:cubicBezTo>
                    <a:pt x="1718" y="18653"/>
                    <a:pt x="1869" y="18891"/>
                    <a:pt x="2063" y="19097"/>
                  </a:cubicBezTo>
                  <a:lnTo>
                    <a:pt x="2063" y="19130"/>
                  </a:lnTo>
                  <a:cubicBezTo>
                    <a:pt x="2193" y="19336"/>
                    <a:pt x="2324" y="19542"/>
                    <a:pt x="2433" y="19748"/>
                  </a:cubicBezTo>
                  <a:cubicBezTo>
                    <a:pt x="2433" y="19888"/>
                    <a:pt x="2522" y="19954"/>
                    <a:pt x="2585" y="19987"/>
                  </a:cubicBezTo>
                  <a:cubicBezTo>
                    <a:pt x="2694" y="20020"/>
                    <a:pt x="2715" y="20127"/>
                    <a:pt x="2762" y="20267"/>
                  </a:cubicBezTo>
                  <a:cubicBezTo>
                    <a:pt x="2825" y="20332"/>
                    <a:pt x="2893" y="20398"/>
                    <a:pt x="2976" y="20472"/>
                  </a:cubicBezTo>
                  <a:lnTo>
                    <a:pt x="3023" y="20472"/>
                  </a:lnTo>
                  <a:cubicBezTo>
                    <a:pt x="3065" y="20538"/>
                    <a:pt x="3086" y="20571"/>
                    <a:pt x="3133" y="20604"/>
                  </a:cubicBezTo>
                  <a:cubicBezTo>
                    <a:pt x="3175" y="20678"/>
                    <a:pt x="3195" y="20711"/>
                    <a:pt x="3237" y="20777"/>
                  </a:cubicBezTo>
                  <a:cubicBezTo>
                    <a:pt x="3252" y="20772"/>
                    <a:pt x="3265" y="20770"/>
                    <a:pt x="3278" y="20770"/>
                  </a:cubicBezTo>
                  <a:cubicBezTo>
                    <a:pt x="3364" y="20770"/>
                    <a:pt x="3417" y="20861"/>
                    <a:pt x="3436" y="20983"/>
                  </a:cubicBezTo>
                  <a:cubicBezTo>
                    <a:pt x="3524" y="21016"/>
                    <a:pt x="3587" y="21016"/>
                    <a:pt x="3655" y="21049"/>
                  </a:cubicBezTo>
                  <a:cubicBezTo>
                    <a:pt x="3806" y="21123"/>
                    <a:pt x="3937" y="21221"/>
                    <a:pt x="4067" y="21328"/>
                  </a:cubicBezTo>
                  <a:lnTo>
                    <a:pt x="4219" y="21328"/>
                  </a:lnTo>
                  <a:cubicBezTo>
                    <a:pt x="4219" y="21361"/>
                    <a:pt x="4198" y="21361"/>
                    <a:pt x="4198" y="21394"/>
                  </a:cubicBezTo>
                  <a:cubicBezTo>
                    <a:pt x="4219" y="21394"/>
                    <a:pt x="4240" y="21361"/>
                    <a:pt x="4260" y="21361"/>
                  </a:cubicBezTo>
                  <a:cubicBezTo>
                    <a:pt x="4328" y="21394"/>
                    <a:pt x="4391" y="21460"/>
                    <a:pt x="4459" y="21501"/>
                  </a:cubicBezTo>
                  <a:cubicBezTo>
                    <a:pt x="4483" y="21501"/>
                    <a:pt x="4516" y="21476"/>
                    <a:pt x="4548" y="21476"/>
                  </a:cubicBezTo>
                  <a:cubicBezTo>
                    <a:pt x="4571" y="21476"/>
                    <a:pt x="4593" y="21489"/>
                    <a:pt x="4610" y="21534"/>
                  </a:cubicBezTo>
                  <a:cubicBezTo>
                    <a:pt x="4631" y="21534"/>
                    <a:pt x="4673" y="21534"/>
                    <a:pt x="4699" y="21501"/>
                  </a:cubicBezTo>
                  <a:lnTo>
                    <a:pt x="4762" y="21501"/>
                  </a:lnTo>
                  <a:cubicBezTo>
                    <a:pt x="4762" y="21534"/>
                    <a:pt x="4741" y="21567"/>
                    <a:pt x="4741" y="21600"/>
                  </a:cubicBezTo>
                  <a:cubicBezTo>
                    <a:pt x="4871" y="21567"/>
                    <a:pt x="4981" y="21567"/>
                    <a:pt x="5091" y="21534"/>
                  </a:cubicBezTo>
                  <a:lnTo>
                    <a:pt x="5111" y="21567"/>
                  </a:lnTo>
                  <a:cubicBezTo>
                    <a:pt x="5174" y="21567"/>
                    <a:pt x="5242" y="21534"/>
                    <a:pt x="5305" y="21534"/>
                  </a:cubicBezTo>
                  <a:cubicBezTo>
                    <a:pt x="5394" y="21534"/>
                    <a:pt x="5483" y="21501"/>
                    <a:pt x="5545" y="21501"/>
                  </a:cubicBezTo>
                  <a:cubicBezTo>
                    <a:pt x="5587" y="21501"/>
                    <a:pt x="5634" y="21534"/>
                    <a:pt x="5676" y="21534"/>
                  </a:cubicBezTo>
                  <a:cubicBezTo>
                    <a:pt x="5717" y="21534"/>
                    <a:pt x="5785" y="21534"/>
                    <a:pt x="5827" y="21460"/>
                  </a:cubicBezTo>
                  <a:cubicBezTo>
                    <a:pt x="5848" y="21440"/>
                    <a:pt x="5866" y="21432"/>
                    <a:pt x="5883" y="21432"/>
                  </a:cubicBezTo>
                  <a:cubicBezTo>
                    <a:pt x="5920" y="21432"/>
                    <a:pt x="5949" y="21472"/>
                    <a:pt x="5978" y="21501"/>
                  </a:cubicBezTo>
                  <a:cubicBezTo>
                    <a:pt x="6156" y="21361"/>
                    <a:pt x="6328" y="21295"/>
                    <a:pt x="6527" y="21254"/>
                  </a:cubicBezTo>
                  <a:cubicBezTo>
                    <a:pt x="6657" y="21049"/>
                    <a:pt x="6657" y="21049"/>
                    <a:pt x="6741" y="21016"/>
                  </a:cubicBezTo>
                  <a:cubicBezTo>
                    <a:pt x="6741" y="21049"/>
                    <a:pt x="6720" y="21090"/>
                    <a:pt x="6720" y="21123"/>
                  </a:cubicBezTo>
                  <a:cubicBezTo>
                    <a:pt x="6762" y="21123"/>
                    <a:pt x="6788" y="21090"/>
                    <a:pt x="6809" y="21090"/>
                  </a:cubicBezTo>
                  <a:cubicBezTo>
                    <a:pt x="6960" y="20917"/>
                    <a:pt x="7090" y="20744"/>
                    <a:pt x="7263" y="20604"/>
                  </a:cubicBezTo>
                  <a:cubicBezTo>
                    <a:pt x="7331" y="20571"/>
                    <a:pt x="7393" y="20505"/>
                    <a:pt x="7440" y="20431"/>
                  </a:cubicBezTo>
                  <a:cubicBezTo>
                    <a:pt x="7482" y="20365"/>
                    <a:pt x="7524" y="20267"/>
                    <a:pt x="7545" y="20192"/>
                  </a:cubicBezTo>
                  <a:cubicBezTo>
                    <a:pt x="7633" y="20127"/>
                    <a:pt x="7722" y="20094"/>
                    <a:pt x="7785" y="20020"/>
                  </a:cubicBezTo>
                  <a:cubicBezTo>
                    <a:pt x="7853" y="19921"/>
                    <a:pt x="7915" y="19814"/>
                    <a:pt x="7962" y="19715"/>
                  </a:cubicBezTo>
                  <a:cubicBezTo>
                    <a:pt x="8004" y="19608"/>
                    <a:pt x="8046" y="19542"/>
                    <a:pt x="8093" y="19443"/>
                  </a:cubicBezTo>
                  <a:cubicBezTo>
                    <a:pt x="8114" y="19476"/>
                    <a:pt x="8114" y="19476"/>
                    <a:pt x="8135" y="19509"/>
                  </a:cubicBezTo>
                  <a:cubicBezTo>
                    <a:pt x="8156" y="19402"/>
                    <a:pt x="8197" y="19336"/>
                    <a:pt x="8223" y="19270"/>
                  </a:cubicBezTo>
                  <a:lnTo>
                    <a:pt x="8197" y="19237"/>
                  </a:lnTo>
                  <a:cubicBezTo>
                    <a:pt x="8244" y="19163"/>
                    <a:pt x="8286" y="19097"/>
                    <a:pt x="8328" y="18990"/>
                  </a:cubicBezTo>
                  <a:cubicBezTo>
                    <a:pt x="8354" y="18990"/>
                    <a:pt x="8396" y="18957"/>
                    <a:pt x="8417" y="18924"/>
                  </a:cubicBezTo>
                  <a:cubicBezTo>
                    <a:pt x="8417" y="18826"/>
                    <a:pt x="8437" y="18751"/>
                    <a:pt x="8437" y="18686"/>
                  </a:cubicBezTo>
                  <a:cubicBezTo>
                    <a:pt x="8526" y="18653"/>
                    <a:pt x="8526" y="18546"/>
                    <a:pt x="8526" y="18480"/>
                  </a:cubicBezTo>
                  <a:cubicBezTo>
                    <a:pt x="8568" y="18414"/>
                    <a:pt x="8589" y="18414"/>
                    <a:pt x="8589" y="18340"/>
                  </a:cubicBezTo>
                  <a:cubicBezTo>
                    <a:pt x="8615" y="18274"/>
                    <a:pt x="8636" y="18241"/>
                    <a:pt x="8678" y="18167"/>
                  </a:cubicBezTo>
                  <a:cubicBezTo>
                    <a:pt x="8719" y="18134"/>
                    <a:pt x="8745" y="18035"/>
                    <a:pt x="8787" y="17961"/>
                  </a:cubicBezTo>
                  <a:lnTo>
                    <a:pt x="8787" y="17928"/>
                  </a:lnTo>
                  <a:cubicBezTo>
                    <a:pt x="8766" y="17895"/>
                    <a:pt x="8745" y="17863"/>
                    <a:pt x="8745" y="17830"/>
                  </a:cubicBezTo>
                  <a:cubicBezTo>
                    <a:pt x="8808" y="17756"/>
                    <a:pt x="8850" y="17723"/>
                    <a:pt x="8829" y="17591"/>
                  </a:cubicBezTo>
                  <a:cubicBezTo>
                    <a:pt x="8829" y="17517"/>
                    <a:pt x="8850" y="17451"/>
                    <a:pt x="8897" y="17418"/>
                  </a:cubicBezTo>
                  <a:lnTo>
                    <a:pt x="8897" y="17550"/>
                  </a:lnTo>
                  <a:cubicBezTo>
                    <a:pt x="8918" y="17484"/>
                    <a:pt x="8939" y="17418"/>
                    <a:pt x="8960" y="17385"/>
                  </a:cubicBezTo>
                  <a:cubicBezTo>
                    <a:pt x="8939" y="17344"/>
                    <a:pt x="8939" y="17311"/>
                    <a:pt x="8918" y="17278"/>
                  </a:cubicBezTo>
                  <a:cubicBezTo>
                    <a:pt x="8939" y="17212"/>
                    <a:pt x="8960" y="17138"/>
                    <a:pt x="8980" y="17072"/>
                  </a:cubicBezTo>
                  <a:cubicBezTo>
                    <a:pt x="8980" y="17105"/>
                    <a:pt x="9006" y="17105"/>
                    <a:pt x="9006" y="17138"/>
                  </a:cubicBezTo>
                  <a:cubicBezTo>
                    <a:pt x="9048" y="17006"/>
                    <a:pt x="9090" y="16899"/>
                    <a:pt x="9048" y="16801"/>
                  </a:cubicBezTo>
                  <a:cubicBezTo>
                    <a:pt x="9090" y="16768"/>
                    <a:pt x="9111" y="16768"/>
                    <a:pt x="9137" y="16727"/>
                  </a:cubicBezTo>
                  <a:cubicBezTo>
                    <a:pt x="9137" y="16661"/>
                    <a:pt x="9137" y="16595"/>
                    <a:pt x="9111" y="16521"/>
                  </a:cubicBezTo>
                  <a:cubicBezTo>
                    <a:pt x="9137" y="16422"/>
                    <a:pt x="9241" y="16422"/>
                    <a:pt x="9241" y="16282"/>
                  </a:cubicBezTo>
                  <a:cubicBezTo>
                    <a:pt x="9221" y="16249"/>
                    <a:pt x="9200" y="16249"/>
                    <a:pt x="9179" y="16216"/>
                  </a:cubicBezTo>
                  <a:cubicBezTo>
                    <a:pt x="9200" y="16150"/>
                    <a:pt x="9221" y="16076"/>
                    <a:pt x="9241" y="16011"/>
                  </a:cubicBezTo>
                  <a:cubicBezTo>
                    <a:pt x="9288" y="15978"/>
                    <a:pt x="9309" y="15904"/>
                    <a:pt x="9330" y="15838"/>
                  </a:cubicBezTo>
                  <a:cubicBezTo>
                    <a:pt x="9351" y="15739"/>
                    <a:pt x="9372" y="15599"/>
                    <a:pt x="9398" y="15459"/>
                  </a:cubicBezTo>
                  <a:lnTo>
                    <a:pt x="9398" y="15220"/>
                  </a:lnTo>
                  <a:cubicBezTo>
                    <a:pt x="9440" y="15122"/>
                    <a:pt x="9482" y="14982"/>
                    <a:pt x="9502" y="14875"/>
                  </a:cubicBezTo>
                  <a:cubicBezTo>
                    <a:pt x="9529" y="14809"/>
                    <a:pt x="9549" y="14743"/>
                    <a:pt x="9570" y="14636"/>
                  </a:cubicBezTo>
                  <a:cubicBezTo>
                    <a:pt x="9592" y="14636"/>
                    <a:pt x="9592" y="14603"/>
                    <a:pt x="9612" y="14570"/>
                  </a:cubicBezTo>
                  <a:cubicBezTo>
                    <a:pt x="9633" y="14537"/>
                    <a:pt x="9659" y="14537"/>
                    <a:pt x="9680" y="14504"/>
                  </a:cubicBezTo>
                  <a:cubicBezTo>
                    <a:pt x="9612" y="14397"/>
                    <a:pt x="9612" y="14397"/>
                    <a:pt x="9680" y="14126"/>
                  </a:cubicBezTo>
                  <a:cubicBezTo>
                    <a:pt x="9692" y="14132"/>
                    <a:pt x="9702" y="14134"/>
                    <a:pt x="9710" y="14134"/>
                  </a:cubicBezTo>
                  <a:cubicBezTo>
                    <a:pt x="9750" y="14134"/>
                    <a:pt x="9764" y="14079"/>
                    <a:pt x="9764" y="14019"/>
                  </a:cubicBezTo>
                  <a:cubicBezTo>
                    <a:pt x="9743" y="13887"/>
                    <a:pt x="9764" y="13813"/>
                    <a:pt x="9832" y="13780"/>
                  </a:cubicBezTo>
                  <a:cubicBezTo>
                    <a:pt x="9853" y="13681"/>
                    <a:pt x="9874" y="13607"/>
                    <a:pt x="9894" y="13541"/>
                  </a:cubicBezTo>
                  <a:cubicBezTo>
                    <a:pt x="9920" y="13401"/>
                    <a:pt x="9941" y="13303"/>
                    <a:pt x="9941" y="13163"/>
                  </a:cubicBezTo>
                  <a:cubicBezTo>
                    <a:pt x="9962" y="13097"/>
                    <a:pt x="9983" y="13023"/>
                    <a:pt x="10004" y="12957"/>
                  </a:cubicBezTo>
                  <a:lnTo>
                    <a:pt x="10004" y="12924"/>
                  </a:lnTo>
                  <a:cubicBezTo>
                    <a:pt x="10025" y="12858"/>
                    <a:pt x="10072" y="12817"/>
                    <a:pt x="10093" y="12751"/>
                  </a:cubicBezTo>
                  <a:lnTo>
                    <a:pt x="10155" y="12751"/>
                  </a:lnTo>
                  <a:lnTo>
                    <a:pt x="10155" y="12685"/>
                  </a:lnTo>
                  <a:cubicBezTo>
                    <a:pt x="10135" y="12545"/>
                    <a:pt x="10114" y="12405"/>
                    <a:pt x="10223" y="12339"/>
                  </a:cubicBezTo>
                  <a:cubicBezTo>
                    <a:pt x="10244" y="12339"/>
                    <a:pt x="10265" y="12273"/>
                    <a:pt x="10265" y="12240"/>
                  </a:cubicBezTo>
                  <a:cubicBezTo>
                    <a:pt x="10286" y="12100"/>
                    <a:pt x="10312" y="11927"/>
                    <a:pt x="10333" y="11829"/>
                  </a:cubicBezTo>
                  <a:cubicBezTo>
                    <a:pt x="10443" y="11623"/>
                    <a:pt x="10573" y="11516"/>
                    <a:pt x="10547" y="11244"/>
                  </a:cubicBezTo>
                  <a:cubicBezTo>
                    <a:pt x="10594" y="11170"/>
                    <a:pt x="10636" y="11104"/>
                    <a:pt x="10704" y="11038"/>
                  </a:cubicBezTo>
                  <a:cubicBezTo>
                    <a:pt x="10677" y="11005"/>
                    <a:pt x="10657" y="10964"/>
                    <a:pt x="10657" y="10964"/>
                  </a:cubicBezTo>
                  <a:cubicBezTo>
                    <a:pt x="10677" y="10898"/>
                    <a:pt x="10677" y="10800"/>
                    <a:pt x="10704" y="10726"/>
                  </a:cubicBezTo>
                  <a:cubicBezTo>
                    <a:pt x="10834" y="10693"/>
                    <a:pt x="10834" y="10487"/>
                    <a:pt x="10876" y="10314"/>
                  </a:cubicBezTo>
                  <a:cubicBezTo>
                    <a:pt x="10893" y="10288"/>
                    <a:pt x="10909" y="10239"/>
                    <a:pt x="10940" y="10239"/>
                  </a:cubicBezTo>
                  <a:cubicBezTo>
                    <a:pt x="10947" y="10239"/>
                    <a:pt x="10956" y="10242"/>
                    <a:pt x="10965" y="10248"/>
                  </a:cubicBezTo>
                  <a:cubicBezTo>
                    <a:pt x="11027" y="10248"/>
                    <a:pt x="11027" y="10182"/>
                    <a:pt x="11048" y="10108"/>
                  </a:cubicBezTo>
                  <a:cubicBezTo>
                    <a:pt x="11069" y="9977"/>
                    <a:pt x="11095" y="9870"/>
                    <a:pt x="11179" y="9837"/>
                  </a:cubicBezTo>
                  <a:cubicBezTo>
                    <a:pt x="11247" y="9697"/>
                    <a:pt x="11267" y="9524"/>
                    <a:pt x="11377" y="9491"/>
                  </a:cubicBezTo>
                  <a:cubicBezTo>
                    <a:pt x="11398" y="9425"/>
                    <a:pt x="11398" y="9392"/>
                    <a:pt x="11419" y="9359"/>
                  </a:cubicBezTo>
                  <a:cubicBezTo>
                    <a:pt x="11439" y="9367"/>
                    <a:pt x="11457" y="9371"/>
                    <a:pt x="11470" y="9371"/>
                  </a:cubicBezTo>
                  <a:cubicBezTo>
                    <a:pt x="11516" y="9371"/>
                    <a:pt x="11528" y="9327"/>
                    <a:pt x="11528" y="9219"/>
                  </a:cubicBezTo>
                  <a:cubicBezTo>
                    <a:pt x="11570" y="9153"/>
                    <a:pt x="11617" y="9112"/>
                    <a:pt x="11659" y="9079"/>
                  </a:cubicBezTo>
                  <a:cubicBezTo>
                    <a:pt x="11701" y="9046"/>
                    <a:pt x="11769" y="9046"/>
                    <a:pt x="11810" y="9014"/>
                  </a:cubicBezTo>
                  <a:lnTo>
                    <a:pt x="11810" y="8907"/>
                  </a:lnTo>
                  <a:cubicBezTo>
                    <a:pt x="11852" y="8948"/>
                    <a:pt x="11878" y="8948"/>
                    <a:pt x="11920" y="8948"/>
                  </a:cubicBezTo>
                  <a:cubicBezTo>
                    <a:pt x="11962" y="8874"/>
                    <a:pt x="12030" y="8841"/>
                    <a:pt x="12071" y="8808"/>
                  </a:cubicBezTo>
                  <a:cubicBezTo>
                    <a:pt x="12096" y="8769"/>
                    <a:pt x="12122" y="8753"/>
                    <a:pt x="12152" y="8753"/>
                  </a:cubicBezTo>
                  <a:cubicBezTo>
                    <a:pt x="12174" y="8753"/>
                    <a:pt x="12197" y="8761"/>
                    <a:pt x="12223" y="8775"/>
                  </a:cubicBezTo>
                  <a:cubicBezTo>
                    <a:pt x="12246" y="8775"/>
                    <a:pt x="12269" y="8783"/>
                    <a:pt x="12290" y="8783"/>
                  </a:cubicBezTo>
                  <a:cubicBezTo>
                    <a:pt x="12312" y="8783"/>
                    <a:pt x="12332" y="8775"/>
                    <a:pt x="12353" y="8742"/>
                  </a:cubicBezTo>
                  <a:cubicBezTo>
                    <a:pt x="12374" y="8719"/>
                    <a:pt x="12395" y="8714"/>
                    <a:pt x="12415" y="8714"/>
                  </a:cubicBezTo>
                  <a:cubicBezTo>
                    <a:pt x="12435" y="8714"/>
                    <a:pt x="12454" y="8719"/>
                    <a:pt x="12474" y="8719"/>
                  </a:cubicBezTo>
                  <a:cubicBezTo>
                    <a:pt x="12500" y="8719"/>
                    <a:pt x="12525" y="8710"/>
                    <a:pt x="12552" y="8668"/>
                  </a:cubicBezTo>
                  <a:lnTo>
                    <a:pt x="12573" y="8668"/>
                  </a:lnTo>
                  <a:cubicBezTo>
                    <a:pt x="12594" y="8775"/>
                    <a:pt x="12661" y="8775"/>
                    <a:pt x="12703" y="8775"/>
                  </a:cubicBezTo>
                  <a:cubicBezTo>
                    <a:pt x="12766" y="8808"/>
                    <a:pt x="12834" y="8808"/>
                    <a:pt x="12875" y="8907"/>
                  </a:cubicBezTo>
                  <a:cubicBezTo>
                    <a:pt x="12985" y="8907"/>
                    <a:pt x="12985" y="8907"/>
                    <a:pt x="13136" y="9112"/>
                  </a:cubicBezTo>
                  <a:lnTo>
                    <a:pt x="13136" y="9153"/>
                  </a:lnTo>
                  <a:cubicBezTo>
                    <a:pt x="13246" y="9285"/>
                    <a:pt x="13335" y="9392"/>
                    <a:pt x="13418" y="9491"/>
                  </a:cubicBezTo>
                  <a:lnTo>
                    <a:pt x="13465" y="9491"/>
                  </a:lnTo>
                  <a:cubicBezTo>
                    <a:pt x="13549" y="9631"/>
                    <a:pt x="13575" y="9837"/>
                    <a:pt x="13706" y="9870"/>
                  </a:cubicBezTo>
                  <a:cubicBezTo>
                    <a:pt x="13747" y="9935"/>
                    <a:pt x="13789" y="9977"/>
                    <a:pt x="13810" y="10010"/>
                  </a:cubicBezTo>
                  <a:cubicBezTo>
                    <a:pt x="13836" y="10042"/>
                    <a:pt x="13857" y="10075"/>
                    <a:pt x="13857" y="10075"/>
                  </a:cubicBezTo>
                  <a:cubicBezTo>
                    <a:pt x="13920" y="10215"/>
                    <a:pt x="13967" y="10314"/>
                    <a:pt x="14008" y="10454"/>
                  </a:cubicBezTo>
                  <a:lnTo>
                    <a:pt x="14118" y="10454"/>
                  </a:lnTo>
                  <a:cubicBezTo>
                    <a:pt x="14249" y="10594"/>
                    <a:pt x="14291" y="10866"/>
                    <a:pt x="14442" y="10931"/>
                  </a:cubicBezTo>
                  <a:cubicBezTo>
                    <a:pt x="14463" y="10964"/>
                    <a:pt x="14489" y="11005"/>
                    <a:pt x="14510" y="11038"/>
                  </a:cubicBezTo>
                  <a:cubicBezTo>
                    <a:pt x="14510" y="11038"/>
                    <a:pt x="14510" y="11071"/>
                    <a:pt x="14489" y="11104"/>
                  </a:cubicBezTo>
                  <a:cubicBezTo>
                    <a:pt x="14505" y="11092"/>
                    <a:pt x="14519" y="11086"/>
                    <a:pt x="14531" y="11086"/>
                  </a:cubicBezTo>
                  <a:cubicBezTo>
                    <a:pt x="14581" y="11086"/>
                    <a:pt x="14602" y="11178"/>
                    <a:pt x="14640" y="11211"/>
                  </a:cubicBezTo>
                  <a:cubicBezTo>
                    <a:pt x="14682" y="11277"/>
                    <a:pt x="14724" y="11310"/>
                    <a:pt x="14771" y="11343"/>
                  </a:cubicBezTo>
                  <a:cubicBezTo>
                    <a:pt x="14792" y="11343"/>
                    <a:pt x="14813" y="11343"/>
                    <a:pt x="14834" y="11376"/>
                  </a:cubicBezTo>
                  <a:cubicBezTo>
                    <a:pt x="14881" y="11450"/>
                    <a:pt x="14922" y="11516"/>
                    <a:pt x="14985" y="11549"/>
                  </a:cubicBezTo>
                  <a:cubicBezTo>
                    <a:pt x="15011" y="11582"/>
                    <a:pt x="15011" y="11623"/>
                    <a:pt x="15032" y="11623"/>
                  </a:cubicBezTo>
                  <a:cubicBezTo>
                    <a:pt x="15095" y="11755"/>
                    <a:pt x="15204" y="11787"/>
                    <a:pt x="15293" y="11862"/>
                  </a:cubicBezTo>
                  <a:cubicBezTo>
                    <a:pt x="15356" y="11927"/>
                    <a:pt x="15424" y="11960"/>
                    <a:pt x="15465" y="11993"/>
                  </a:cubicBezTo>
                  <a:cubicBezTo>
                    <a:pt x="15524" y="12029"/>
                    <a:pt x="15563" y="12107"/>
                    <a:pt x="15599" y="12107"/>
                  </a:cubicBezTo>
                  <a:cubicBezTo>
                    <a:pt x="15605" y="12107"/>
                    <a:pt x="15611" y="12105"/>
                    <a:pt x="15617" y="12100"/>
                  </a:cubicBezTo>
                  <a:cubicBezTo>
                    <a:pt x="15705" y="12100"/>
                    <a:pt x="15747" y="12166"/>
                    <a:pt x="15794" y="12240"/>
                  </a:cubicBezTo>
                  <a:cubicBezTo>
                    <a:pt x="15811" y="12234"/>
                    <a:pt x="15827" y="12231"/>
                    <a:pt x="15842" y="12231"/>
                  </a:cubicBezTo>
                  <a:cubicBezTo>
                    <a:pt x="15926" y="12231"/>
                    <a:pt x="15998" y="12311"/>
                    <a:pt x="16055" y="12339"/>
                  </a:cubicBezTo>
                  <a:cubicBezTo>
                    <a:pt x="16208" y="12339"/>
                    <a:pt x="16335" y="12427"/>
                    <a:pt x="16469" y="12427"/>
                  </a:cubicBezTo>
                  <a:cubicBezTo>
                    <a:pt x="16504" y="12427"/>
                    <a:pt x="16540" y="12421"/>
                    <a:pt x="16577" y="12405"/>
                  </a:cubicBezTo>
                  <a:cubicBezTo>
                    <a:pt x="16598" y="12446"/>
                    <a:pt x="16598" y="12446"/>
                    <a:pt x="16791" y="12446"/>
                  </a:cubicBezTo>
                  <a:cubicBezTo>
                    <a:pt x="16812" y="12446"/>
                    <a:pt x="16838" y="12479"/>
                    <a:pt x="16859" y="12512"/>
                  </a:cubicBezTo>
                  <a:cubicBezTo>
                    <a:pt x="16880" y="12479"/>
                    <a:pt x="16922" y="12446"/>
                    <a:pt x="16943" y="12405"/>
                  </a:cubicBezTo>
                  <a:cubicBezTo>
                    <a:pt x="16969" y="12405"/>
                    <a:pt x="16969" y="12446"/>
                    <a:pt x="16990" y="12446"/>
                  </a:cubicBezTo>
                  <a:cubicBezTo>
                    <a:pt x="17052" y="12405"/>
                    <a:pt x="17141" y="12446"/>
                    <a:pt x="17230" y="12372"/>
                  </a:cubicBezTo>
                  <a:cubicBezTo>
                    <a:pt x="17293" y="12339"/>
                    <a:pt x="17381" y="12339"/>
                    <a:pt x="17444" y="12306"/>
                  </a:cubicBezTo>
                  <a:cubicBezTo>
                    <a:pt x="17533" y="12273"/>
                    <a:pt x="17621" y="12199"/>
                    <a:pt x="17684" y="12100"/>
                  </a:cubicBezTo>
                  <a:cubicBezTo>
                    <a:pt x="17726" y="12034"/>
                    <a:pt x="17752" y="12034"/>
                    <a:pt x="17815" y="12034"/>
                  </a:cubicBezTo>
                  <a:cubicBezTo>
                    <a:pt x="17835" y="11894"/>
                    <a:pt x="17945" y="11894"/>
                    <a:pt x="18013" y="11787"/>
                  </a:cubicBezTo>
                  <a:cubicBezTo>
                    <a:pt x="18076" y="11689"/>
                    <a:pt x="18144" y="11623"/>
                    <a:pt x="18185" y="11582"/>
                  </a:cubicBezTo>
                  <a:cubicBezTo>
                    <a:pt x="18316" y="11343"/>
                    <a:pt x="18405" y="11137"/>
                    <a:pt x="18535" y="10931"/>
                  </a:cubicBezTo>
                  <a:cubicBezTo>
                    <a:pt x="18535" y="10931"/>
                    <a:pt x="18509" y="10898"/>
                    <a:pt x="18509" y="10866"/>
                  </a:cubicBezTo>
                  <a:cubicBezTo>
                    <a:pt x="18535" y="10866"/>
                    <a:pt x="18535" y="10833"/>
                    <a:pt x="18556" y="10833"/>
                  </a:cubicBezTo>
                  <a:cubicBezTo>
                    <a:pt x="18556" y="10660"/>
                    <a:pt x="18640" y="10487"/>
                    <a:pt x="18687" y="10314"/>
                  </a:cubicBezTo>
                  <a:cubicBezTo>
                    <a:pt x="18729" y="10215"/>
                    <a:pt x="18770" y="10108"/>
                    <a:pt x="18796" y="10010"/>
                  </a:cubicBezTo>
                  <a:cubicBezTo>
                    <a:pt x="18859" y="9771"/>
                    <a:pt x="18880" y="9491"/>
                    <a:pt x="18969" y="9219"/>
                  </a:cubicBezTo>
                  <a:cubicBezTo>
                    <a:pt x="19011" y="9046"/>
                    <a:pt x="19031" y="8841"/>
                    <a:pt x="19078" y="8635"/>
                  </a:cubicBezTo>
                  <a:cubicBezTo>
                    <a:pt x="19120" y="8429"/>
                    <a:pt x="19141" y="8158"/>
                    <a:pt x="19188" y="7919"/>
                  </a:cubicBezTo>
                  <a:cubicBezTo>
                    <a:pt x="19209" y="7845"/>
                    <a:pt x="19230" y="7779"/>
                    <a:pt x="19251" y="7713"/>
                  </a:cubicBezTo>
                  <a:cubicBezTo>
                    <a:pt x="19272" y="7672"/>
                    <a:pt x="19272" y="7606"/>
                    <a:pt x="19272" y="7540"/>
                  </a:cubicBezTo>
                  <a:cubicBezTo>
                    <a:pt x="19272" y="7400"/>
                    <a:pt x="19360" y="7302"/>
                    <a:pt x="19381" y="7162"/>
                  </a:cubicBezTo>
                  <a:cubicBezTo>
                    <a:pt x="19470" y="6890"/>
                    <a:pt x="19580" y="6610"/>
                    <a:pt x="19684" y="6338"/>
                  </a:cubicBezTo>
                  <a:cubicBezTo>
                    <a:pt x="19752" y="6199"/>
                    <a:pt x="19815" y="6067"/>
                    <a:pt x="19882" y="5927"/>
                  </a:cubicBezTo>
                  <a:cubicBezTo>
                    <a:pt x="19924" y="5820"/>
                    <a:pt x="19971" y="5721"/>
                    <a:pt x="20034" y="5655"/>
                  </a:cubicBezTo>
                  <a:cubicBezTo>
                    <a:pt x="20123" y="5581"/>
                    <a:pt x="20185" y="5482"/>
                    <a:pt x="20253" y="5375"/>
                  </a:cubicBezTo>
                  <a:cubicBezTo>
                    <a:pt x="20470" y="5272"/>
                    <a:pt x="20693" y="5221"/>
                    <a:pt x="20919" y="5221"/>
                  </a:cubicBezTo>
                  <a:cubicBezTo>
                    <a:pt x="21145" y="5221"/>
                    <a:pt x="21373" y="5272"/>
                    <a:pt x="21600" y="5375"/>
                  </a:cubicBezTo>
                  <a:cubicBezTo>
                    <a:pt x="21537" y="5276"/>
                    <a:pt x="21511" y="5202"/>
                    <a:pt x="21276" y="5169"/>
                  </a:cubicBezTo>
                  <a:cubicBezTo>
                    <a:pt x="21177" y="5153"/>
                    <a:pt x="21073" y="5136"/>
                    <a:pt x="20966" y="5136"/>
                  </a:cubicBezTo>
                  <a:cubicBezTo>
                    <a:pt x="20860" y="5136"/>
                    <a:pt x="20752" y="5153"/>
                    <a:pt x="20645" y="5202"/>
                  </a:cubicBezTo>
                  <a:cubicBezTo>
                    <a:pt x="20645" y="5169"/>
                    <a:pt x="20624" y="5169"/>
                    <a:pt x="20598" y="5136"/>
                  </a:cubicBezTo>
                  <a:lnTo>
                    <a:pt x="20535" y="5136"/>
                  </a:lnTo>
                  <a:cubicBezTo>
                    <a:pt x="20425" y="5169"/>
                    <a:pt x="20337" y="5169"/>
                    <a:pt x="20253" y="5243"/>
                  </a:cubicBezTo>
                  <a:cubicBezTo>
                    <a:pt x="20143" y="5309"/>
                    <a:pt x="20076" y="5449"/>
                    <a:pt x="19992" y="5548"/>
                  </a:cubicBezTo>
                  <a:cubicBezTo>
                    <a:pt x="19815" y="5787"/>
                    <a:pt x="19710" y="6067"/>
                    <a:pt x="19580" y="6371"/>
                  </a:cubicBezTo>
                  <a:cubicBezTo>
                    <a:pt x="19491" y="6544"/>
                    <a:pt x="19423" y="6750"/>
                    <a:pt x="19339" y="6956"/>
                  </a:cubicBezTo>
                  <a:cubicBezTo>
                    <a:pt x="19272" y="7162"/>
                    <a:pt x="19230" y="7334"/>
                    <a:pt x="19162" y="7540"/>
                  </a:cubicBezTo>
                  <a:cubicBezTo>
                    <a:pt x="19120" y="7779"/>
                    <a:pt x="19058" y="7985"/>
                    <a:pt x="19011" y="8223"/>
                  </a:cubicBezTo>
                  <a:cubicBezTo>
                    <a:pt x="18969" y="8462"/>
                    <a:pt x="18927" y="8742"/>
                    <a:pt x="18880" y="9014"/>
                  </a:cubicBezTo>
                  <a:cubicBezTo>
                    <a:pt x="18817" y="9318"/>
                    <a:pt x="18770" y="9664"/>
                    <a:pt x="18666" y="9935"/>
                  </a:cubicBezTo>
                  <a:cubicBezTo>
                    <a:pt x="18640" y="10042"/>
                    <a:pt x="18598" y="10141"/>
                    <a:pt x="18577" y="10215"/>
                  </a:cubicBezTo>
                  <a:cubicBezTo>
                    <a:pt x="18468" y="10487"/>
                    <a:pt x="18425" y="10800"/>
                    <a:pt x="18295" y="11038"/>
                  </a:cubicBezTo>
                  <a:cubicBezTo>
                    <a:pt x="18117" y="11343"/>
                    <a:pt x="17945" y="11623"/>
                    <a:pt x="17752" y="11829"/>
                  </a:cubicBezTo>
                  <a:cubicBezTo>
                    <a:pt x="17595" y="11960"/>
                    <a:pt x="17423" y="12100"/>
                    <a:pt x="17230" y="12133"/>
                  </a:cubicBezTo>
                  <a:cubicBezTo>
                    <a:pt x="17183" y="12166"/>
                    <a:pt x="17141" y="12199"/>
                    <a:pt x="17099" y="12199"/>
                  </a:cubicBezTo>
                  <a:cubicBezTo>
                    <a:pt x="17007" y="12176"/>
                    <a:pt x="16925" y="12153"/>
                    <a:pt x="16847" y="12153"/>
                  </a:cubicBezTo>
                  <a:cubicBezTo>
                    <a:pt x="16814" y="12153"/>
                    <a:pt x="16782" y="12157"/>
                    <a:pt x="16750" y="12166"/>
                  </a:cubicBezTo>
                  <a:cubicBezTo>
                    <a:pt x="16712" y="12173"/>
                    <a:pt x="16675" y="12175"/>
                    <a:pt x="16641" y="12175"/>
                  </a:cubicBezTo>
                  <a:cubicBezTo>
                    <a:pt x="16493" y="12175"/>
                    <a:pt x="16367" y="12127"/>
                    <a:pt x="16228" y="12100"/>
                  </a:cubicBezTo>
                  <a:cubicBezTo>
                    <a:pt x="16055" y="12034"/>
                    <a:pt x="15878" y="11927"/>
                    <a:pt x="15705" y="11862"/>
                  </a:cubicBezTo>
                  <a:cubicBezTo>
                    <a:pt x="15638" y="11829"/>
                    <a:pt x="15575" y="11755"/>
                    <a:pt x="15507" y="11722"/>
                  </a:cubicBezTo>
                  <a:cubicBezTo>
                    <a:pt x="15335" y="11623"/>
                    <a:pt x="15162" y="11483"/>
                    <a:pt x="15053" y="11244"/>
                  </a:cubicBezTo>
                  <a:cubicBezTo>
                    <a:pt x="15032" y="11211"/>
                    <a:pt x="14985" y="11170"/>
                    <a:pt x="14943" y="11137"/>
                  </a:cubicBezTo>
                  <a:cubicBezTo>
                    <a:pt x="14792" y="11005"/>
                    <a:pt x="14640" y="10898"/>
                    <a:pt x="14531" y="10660"/>
                  </a:cubicBezTo>
                  <a:cubicBezTo>
                    <a:pt x="14510" y="10594"/>
                    <a:pt x="14442" y="10520"/>
                    <a:pt x="14400" y="10454"/>
                  </a:cubicBezTo>
                  <a:cubicBezTo>
                    <a:pt x="14249" y="10281"/>
                    <a:pt x="14139" y="10075"/>
                    <a:pt x="14008" y="9870"/>
                  </a:cubicBezTo>
                  <a:cubicBezTo>
                    <a:pt x="13987" y="9837"/>
                    <a:pt x="13987" y="9837"/>
                    <a:pt x="13967" y="9804"/>
                  </a:cubicBezTo>
                  <a:cubicBezTo>
                    <a:pt x="13768" y="9631"/>
                    <a:pt x="13638" y="9318"/>
                    <a:pt x="13444" y="9112"/>
                  </a:cubicBezTo>
                  <a:cubicBezTo>
                    <a:pt x="13288" y="8907"/>
                    <a:pt x="13116" y="8668"/>
                    <a:pt x="12943" y="8495"/>
                  </a:cubicBezTo>
                  <a:cubicBezTo>
                    <a:pt x="12855" y="8396"/>
                    <a:pt x="12766" y="8363"/>
                    <a:pt x="12682" y="8363"/>
                  </a:cubicBezTo>
                  <a:cubicBezTo>
                    <a:pt x="12627" y="8380"/>
                    <a:pt x="12573" y="8388"/>
                    <a:pt x="12520" y="8388"/>
                  </a:cubicBezTo>
                  <a:cubicBezTo>
                    <a:pt x="12468" y="8388"/>
                    <a:pt x="12419" y="8380"/>
                    <a:pt x="12374" y="8363"/>
                  </a:cubicBezTo>
                  <a:cubicBezTo>
                    <a:pt x="12339" y="8355"/>
                    <a:pt x="12308" y="8350"/>
                    <a:pt x="12278" y="8350"/>
                  </a:cubicBezTo>
                  <a:cubicBezTo>
                    <a:pt x="12197" y="8350"/>
                    <a:pt x="12131" y="8381"/>
                    <a:pt x="12051" y="8429"/>
                  </a:cubicBezTo>
                  <a:cubicBezTo>
                    <a:pt x="11878" y="8536"/>
                    <a:pt x="11701" y="8635"/>
                    <a:pt x="11528" y="8775"/>
                  </a:cubicBezTo>
                  <a:cubicBezTo>
                    <a:pt x="11487" y="8808"/>
                    <a:pt x="11419" y="8874"/>
                    <a:pt x="11377" y="8948"/>
                  </a:cubicBezTo>
                  <a:cubicBezTo>
                    <a:pt x="11288" y="9079"/>
                    <a:pt x="11179" y="9252"/>
                    <a:pt x="11069" y="9392"/>
                  </a:cubicBezTo>
                  <a:cubicBezTo>
                    <a:pt x="10986" y="9524"/>
                    <a:pt x="10918" y="9664"/>
                    <a:pt x="10855" y="9804"/>
                  </a:cubicBezTo>
                  <a:cubicBezTo>
                    <a:pt x="10787" y="9977"/>
                    <a:pt x="10724" y="10108"/>
                    <a:pt x="10657" y="10281"/>
                  </a:cubicBezTo>
                  <a:cubicBezTo>
                    <a:pt x="10594" y="10421"/>
                    <a:pt x="10526" y="10553"/>
                    <a:pt x="10484" y="10726"/>
                  </a:cubicBezTo>
                  <a:cubicBezTo>
                    <a:pt x="10443" y="10931"/>
                    <a:pt x="10375" y="11104"/>
                    <a:pt x="10312" y="11277"/>
                  </a:cubicBezTo>
                  <a:cubicBezTo>
                    <a:pt x="10223" y="11483"/>
                    <a:pt x="10135" y="11656"/>
                    <a:pt x="10072" y="11894"/>
                  </a:cubicBezTo>
                  <a:cubicBezTo>
                    <a:pt x="10004" y="12166"/>
                    <a:pt x="9941" y="12405"/>
                    <a:pt x="9853" y="12652"/>
                  </a:cubicBezTo>
                  <a:cubicBezTo>
                    <a:pt x="9790" y="12751"/>
                    <a:pt x="9743" y="12891"/>
                    <a:pt x="9722" y="13023"/>
                  </a:cubicBezTo>
                  <a:cubicBezTo>
                    <a:pt x="9701" y="13270"/>
                    <a:pt x="9612" y="13475"/>
                    <a:pt x="9570" y="13681"/>
                  </a:cubicBezTo>
                  <a:cubicBezTo>
                    <a:pt x="9529" y="13846"/>
                    <a:pt x="9482" y="13986"/>
                    <a:pt x="9461" y="14159"/>
                  </a:cubicBezTo>
                  <a:cubicBezTo>
                    <a:pt x="9440" y="14331"/>
                    <a:pt x="9398" y="14537"/>
                    <a:pt x="9330" y="14669"/>
                  </a:cubicBezTo>
                  <a:cubicBezTo>
                    <a:pt x="9309" y="14710"/>
                    <a:pt x="9288" y="14776"/>
                    <a:pt x="9288" y="14809"/>
                  </a:cubicBezTo>
                  <a:cubicBezTo>
                    <a:pt x="9241" y="15048"/>
                    <a:pt x="9200" y="15253"/>
                    <a:pt x="9158" y="15492"/>
                  </a:cubicBezTo>
                  <a:cubicBezTo>
                    <a:pt x="9111" y="15632"/>
                    <a:pt x="9090" y="15739"/>
                    <a:pt x="9069" y="15871"/>
                  </a:cubicBezTo>
                  <a:cubicBezTo>
                    <a:pt x="9006" y="16150"/>
                    <a:pt x="8960" y="16389"/>
                    <a:pt x="8850" y="16628"/>
                  </a:cubicBezTo>
                  <a:cubicBezTo>
                    <a:pt x="8829" y="16694"/>
                    <a:pt x="8829" y="16768"/>
                    <a:pt x="8808" y="16834"/>
                  </a:cubicBezTo>
                  <a:cubicBezTo>
                    <a:pt x="8719" y="17245"/>
                    <a:pt x="8589" y="17624"/>
                    <a:pt x="8437" y="18002"/>
                  </a:cubicBezTo>
                  <a:cubicBezTo>
                    <a:pt x="8375" y="18208"/>
                    <a:pt x="8307" y="18373"/>
                    <a:pt x="8223" y="18579"/>
                  </a:cubicBezTo>
                  <a:cubicBezTo>
                    <a:pt x="8156" y="18719"/>
                    <a:pt x="8114" y="18891"/>
                    <a:pt x="8025" y="18990"/>
                  </a:cubicBezTo>
                  <a:cubicBezTo>
                    <a:pt x="7983" y="19064"/>
                    <a:pt x="7936" y="19163"/>
                    <a:pt x="7894" y="19237"/>
                  </a:cubicBezTo>
                  <a:cubicBezTo>
                    <a:pt x="7743" y="19509"/>
                    <a:pt x="7571" y="19781"/>
                    <a:pt x="7372" y="19987"/>
                  </a:cubicBezTo>
                  <a:cubicBezTo>
                    <a:pt x="7221" y="20160"/>
                    <a:pt x="7090" y="20365"/>
                    <a:pt x="6918" y="20472"/>
                  </a:cubicBezTo>
                  <a:cubicBezTo>
                    <a:pt x="6699" y="20571"/>
                    <a:pt x="6527" y="20744"/>
                    <a:pt x="6328" y="20843"/>
                  </a:cubicBezTo>
                  <a:cubicBezTo>
                    <a:pt x="6219" y="20917"/>
                    <a:pt x="6109" y="21016"/>
                    <a:pt x="5978" y="21049"/>
                  </a:cubicBezTo>
                  <a:cubicBezTo>
                    <a:pt x="5744" y="21123"/>
                    <a:pt x="5503" y="21156"/>
                    <a:pt x="5263" y="21156"/>
                  </a:cubicBezTo>
                  <a:cubicBezTo>
                    <a:pt x="5205" y="21165"/>
                    <a:pt x="5145" y="21169"/>
                    <a:pt x="5085" y="21169"/>
                  </a:cubicBezTo>
                  <a:cubicBezTo>
                    <a:pt x="4939" y="21169"/>
                    <a:pt x="4786" y="21146"/>
                    <a:pt x="4631" y="21123"/>
                  </a:cubicBezTo>
                  <a:cubicBezTo>
                    <a:pt x="4522" y="21123"/>
                    <a:pt x="4412" y="21090"/>
                    <a:pt x="4307" y="21016"/>
                  </a:cubicBezTo>
                  <a:cubicBezTo>
                    <a:pt x="4260" y="20983"/>
                    <a:pt x="4219" y="20983"/>
                    <a:pt x="4198" y="20950"/>
                  </a:cubicBezTo>
                  <a:cubicBezTo>
                    <a:pt x="4109" y="20917"/>
                    <a:pt x="4020" y="20917"/>
                    <a:pt x="3958" y="20884"/>
                  </a:cubicBezTo>
                  <a:cubicBezTo>
                    <a:pt x="3759" y="20744"/>
                    <a:pt x="3587" y="20571"/>
                    <a:pt x="3394" y="20431"/>
                  </a:cubicBezTo>
                  <a:cubicBezTo>
                    <a:pt x="3284" y="20365"/>
                    <a:pt x="3175" y="20267"/>
                    <a:pt x="3107" y="20127"/>
                  </a:cubicBezTo>
                  <a:cubicBezTo>
                    <a:pt x="3086" y="20127"/>
                    <a:pt x="3086" y="20094"/>
                    <a:pt x="3065" y="20094"/>
                  </a:cubicBezTo>
                  <a:cubicBezTo>
                    <a:pt x="2976" y="19987"/>
                    <a:pt x="2914" y="19888"/>
                    <a:pt x="2825" y="19781"/>
                  </a:cubicBezTo>
                  <a:cubicBezTo>
                    <a:pt x="2741" y="19682"/>
                    <a:pt x="2653" y="19608"/>
                    <a:pt x="2585" y="19476"/>
                  </a:cubicBezTo>
                  <a:cubicBezTo>
                    <a:pt x="2543" y="19443"/>
                    <a:pt x="2501" y="19369"/>
                    <a:pt x="2480" y="19303"/>
                  </a:cubicBezTo>
                  <a:cubicBezTo>
                    <a:pt x="2391" y="19130"/>
                    <a:pt x="2324" y="18924"/>
                    <a:pt x="2193" y="18826"/>
                  </a:cubicBezTo>
                  <a:cubicBezTo>
                    <a:pt x="2172" y="18784"/>
                    <a:pt x="2151" y="18719"/>
                    <a:pt x="2130" y="18686"/>
                  </a:cubicBezTo>
                  <a:cubicBezTo>
                    <a:pt x="2089" y="18620"/>
                    <a:pt x="2021" y="18513"/>
                    <a:pt x="1979" y="18447"/>
                  </a:cubicBezTo>
                  <a:cubicBezTo>
                    <a:pt x="1911" y="18340"/>
                    <a:pt x="1869" y="18274"/>
                    <a:pt x="1828" y="18167"/>
                  </a:cubicBezTo>
                  <a:cubicBezTo>
                    <a:pt x="1718" y="17928"/>
                    <a:pt x="1608" y="17690"/>
                    <a:pt x="1540" y="17418"/>
                  </a:cubicBezTo>
                  <a:cubicBezTo>
                    <a:pt x="1520" y="17385"/>
                    <a:pt x="1520" y="17385"/>
                    <a:pt x="1499" y="17344"/>
                  </a:cubicBezTo>
                  <a:cubicBezTo>
                    <a:pt x="1389" y="17212"/>
                    <a:pt x="1347" y="17006"/>
                    <a:pt x="1279" y="16801"/>
                  </a:cubicBezTo>
                  <a:cubicBezTo>
                    <a:pt x="1175" y="16455"/>
                    <a:pt x="1065" y="16150"/>
                    <a:pt x="956" y="15805"/>
                  </a:cubicBezTo>
                  <a:cubicBezTo>
                    <a:pt x="914" y="15632"/>
                    <a:pt x="867" y="15459"/>
                    <a:pt x="825" y="15286"/>
                  </a:cubicBezTo>
                  <a:cubicBezTo>
                    <a:pt x="757" y="15080"/>
                    <a:pt x="736" y="14875"/>
                    <a:pt x="694" y="14669"/>
                  </a:cubicBezTo>
                  <a:cubicBezTo>
                    <a:pt x="653" y="14504"/>
                    <a:pt x="585" y="14331"/>
                    <a:pt x="543" y="14126"/>
                  </a:cubicBezTo>
                  <a:cubicBezTo>
                    <a:pt x="496" y="13887"/>
                    <a:pt x="475" y="13640"/>
                    <a:pt x="433" y="13401"/>
                  </a:cubicBezTo>
                  <a:cubicBezTo>
                    <a:pt x="345" y="12924"/>
                    <a:pt x="303" y="12372"/>
                    <a:pt x="282" y="11862"/>
                  </a:cubicBezTo>
                  <a:cubicBezTo>
                    <a:pt x="261" y="11582"/>
                    <a:pt x="261" y="11310"/>
                    <a:pt x="261" y="11071"/>
                  </a:cubicBezTo>
                  <a:cubicBezTo>
                    <a:pt x="261" y="10898"/>
                    <a:pt x="235" y="10726"/>
                    <a:pt x="261" y="10553"/>
                  </a:cubicBezTo>
                  <a:cubicBezTo>
                    <a:pt x="261" y="10421"/>
                    <a:pt x="235" y="10281"/>
                    <a:pt x="235" y="10141"/>
                  </a:cubicBezTo>
                  <a:lnTo>
                    <a:pt x="235" y="9977"/>
                  </a:lnTo>
                  <a:cubicBezTo>
                    <a:pt x="235" y="9771"/>
                    <a:pt x="235" y="9565"/>
                    <a:pt x="261" y="9359"/>
                  </a:cubicBezTo>
                  <a:cubicBezTo>
                    <a:pt x="261" y="9186"/>
                    <a:pt x="261" y="9046"/>
                    <a:pt x="282" y="8874"/>
                  </a:cubicBezTo>
                  <a:cubicBezTo>
                    <a:pt x="282" y="8775"/>
                    <a:pt x="324" y="8668"/>
                    <a:pt x="324" y="8602"/>
                  </a:cubicBezTo>
                  <a:lnTo>
                    <a:pt x="324" y="8363"/>
                  </a:lnTo>
                  <a:cubicBezTo>
                    <a:pt x="345" y="8190"/>
                    <a:pt x="365" y="7985"/>
                    <a:pt x="392" y="7812"/>
                  </a:cubicBezTo>
                  <a:cubicBezTo>
                    <a:pt x="412" y="7713"/>
                    <a:pt x="412" y="7606"/>
                    <a:pt x="433" y="7466"/>
                  </a:cubicBezTo>
                  <a:cubicBezTo>
                    <a:pt x="454" y="7367"/>
                    <a:pt x="475" y="7227"/>
                    <a:pt x="496" y="7129"/>
                  </a:cubicBezTo>
                  <a:cubicBezTo>
                    <a:pt x="522" y="7022"/>
                    <a:pt x="543" y="6956"/>
                    <a:pt x="543" y="6890"/>
                  </a:cubicBezTo>
                  <a:cubicBezTo>
                    <a:pt x="543" y="6750"/>
                    <a:pt x="564" y="6610"/>
                    <a:pt x="606" y="6511"/>
                  </a:cubicBezTo>
                  <a:cubicBezTo>
                    <a:pt x="653" y="6437"/>
                    <a:pt x="653" y="6306"/>
                    <a:pt x="673" y="6199"/>
                  </a:cubicBezTo>
                  <a:cubicBezTo>
                    <a:pt x="716" y="5993"/>
                    <a:pt x="757" y="5754"/>
                    <a:pt x="825" y="5515"/>
                  </a:cubicBezTo>
                  <a:cubicBezTo>
                    <a:pt x="914" y="5276"/>
                    <a:pt x="998" y="4996"/>
                    <a:pt x="1086" y="4758"/>
                  </a:cubicBezTo>
                  <a:cubicBezTo>
                    <a:pt x="1175" y="4486"/>
                    <a:pt x="1259" y="4214"/>
                    <a:pt x="1368" y="3967"/>
                  </a:cubicBezTo>
                  <a:cubicBezTo>
                    <a:pt x="1436" y="3803"/>
                    <a:pt x="1499" y="3597"/>
                    <a:pt x="1567" y="3457"/>
                  </a:cubicBezTo>
                  <a:cubicBezTo>
                    <a:pt x="1671" y="3251"/>
                    <a:pt x="1802" y="3078"/>
                    <a:pt x="1890" y="2873"/>
                  </a:cubicBezTo>
                  <a:cubicBezTo>
                    <a:pt x="1958" y="2700"/>
                    <a:pt x="2063" y="2601"/>
                    <a:pt x="2151" y="2428"/>
                  </a:cubicBezTo>
                  <a:cubicBezTo>
                    <a:pt x="2219" y="2255"/>
                    <a:pt x="2282" y="2082"/>
                    <a:pt x="2412" y="2017"/>
                  </a:cubicBezTo>
                  <a:lnTo>
                    <a:pt x="2412" y="1984"/>
                  </a:lnTo>
                  <a:lnTo>
                    <a:pt x="2694" y="1539"/>
                  </a:lnTo>
                  <a:cubicBezTo>
                    <a:pt x="2715" y="1498"/>
                    <a:pt x="2741" y="1465"/>
                    <a:pt x="2783" y="1432"/>
                  </a:cubicBezTo>
                  <a:cubicBezTo>
                    <a:pt x="2825" y="1366"/>
                    <a:pt x="2872" y="1333"/>
                    <a:pt x="2914" y="1292"/>
                  </a:cubicBezTo>
                  <a:cubicBezTo>
                    <a:pt x="2976" y="1194"/>
                    <a:pt x="3044" y="1128"/>
                    <a:pt x="3086" y="1054"/>
                  </a:cubicBezTo>
                  <a:cubicBezTo>
                    <a:pt x="3175" y="955"/>
                    <a:pt x="3263" y="848"/>
                    <a:pt x="3347" y="782"/>
                  </a:cubicBezTo>
                  <a:cubicBezTo>
                    <a:pt x="3524" y="642"/>
                    <a:pt x="3718" y="543"/>
                    <a:pt x="3890" y="403"/>
                  </a:cubicBezTo>
                  <a:cubicBezTo>
                    <a:pt x="3999" y="337"/>
                    <a:pt x="4130" y="305"/>
                    <a:pt x="4240" y="305"/>
                  </a:cubicBezTo>
                  <a:lnTo>
                    <a:pt x="4370" y="305"/>
                  </a:lnTo>
                  <a:cubicBezTo>
                    <a:pt x="4444" y="281"/>
                    <a:pt x="4525" y="260"/>
                    <a:pt x="4605" y="260"/>
                  </a:cubicBezTo>
                  <a:cubicBezTo>
                    <a:pt x="4666" y="260"/>
                    <a:pt x="4726" y="272"/>
                    <a:pt x="4783" y="305"/>
                  </a:cubicBezTo>
                  <a:lnTo>
                    <a:pt x="4850" y="305"/>
                  </a:lnTo>
                  <a:cubicBezTo>
                    <a:pt x="4910" y="275"/>
                    <a:pt x="4973" y="263"/>
                    <a:pt x="5037" y="263"/>
                  </a:cubicBezTo>
                  <a:cubicBezTo>
                    <a:pt x="5135" y="263"/>
                    <a:pt x="5234" y="292"/>
                    <a:pt x="5326" y="337"/>
                  </a:cubicBezTo>
                  <a:cubicBezTo>
                    <a:pt x="5415" y="391"/>
                    <a:pt x="5519" y="445"/>
                    <a:pt x="5625" y="445"/>
                  </a:cubicBezTo>
                  <a:cubicBezTo>
                    <a:pt x="5648" y="445"/>
                    <a:pt x="5672" y="442"/>
                    <a:pt x="5697" y="436"/>
                  </a:cubicBezTo>
                  <a:cubicBezTo>
                    <a:pt x="5717" y="469"/>
                    <a:pt x="5764" y="510"/>
                    <a:pt x="5785" y="543"/>
                  </a:cubicBezTo>
                  <a:cubicBezTo>
                    <a:pt x="5916" y="609"/>
                    <a:pt x="6067" y="675"/>
                    <a:pt x="6177" y="782"/>
                  </a:cubicBezTo>
                  <a:cubicBezTo>
                    <a:pt x="6328" y="955"/>
                    <a:pt x="6480" y="1086"/>
                    <a:pt x="6631" y="1226"/>
                  </a:cubicBezTo>
                  <a:cubicBezTo>
                    <a:pt x="6762" y="1366"/>
                    <a:pt x="6871" y="1498"/>
                    <a:pt x="6981" y="1638"/>
                  </a:cubicBezTo>
                  <a:cubicBezTo>
                    <a:pt x="7090" y="1745"/>
                    <a:pt x="7200" y="1877"/>
                    <a:pt x="7284" y="2050"/>
                  </a:cubicBezTo>
                  <a:cubicBezTo>
                    <a:pt x="7318" y="2097"/>
                    <a:pt x="7360" y="2132"/>
                    <a:pt x="7414" y="2132"/>
                  </a:cubicBezTo>
                  <a:cubicBezTo>
                    <a:pt x="7435" y="2132"/>
                    <a:pt x="7457" y="2127"/>
                    <a:pt x="7482" y="2115"/>
                  </a:cubicBezTo>
                  <a:cubicBezTo>
                    <a:pt x="7440" y="2082"/>
                    <a:pt x="7393" y="2050"/>
                    <a:pt x="7352" y="1984"/>
                  </a:cubicBezTo>
                  <a:cubicBezTo>
                    <a:pt x="7310" y="1844"/>
                    <a:pt x="7221" y="1778"/>
                    <a:pt x="7153" y="1671"/>
                  </a:cubicBezTo>
                  <a:cubicBezTo>
                    <a:pt x="7111" y="1605"/>
                    <a:pt x="7090" y="1572"/>
                    <a:pt x="7049" y="1498"/>
                  </a:cubicBezTo>
                  <a:cubicBezTo>
                    <a:pt x="7002" y="1465"/>
                    <a:pt x="6960" y="1432"/>
                    <a:pt x="6939" y="1366"/>
                  </a:cubicBezTo>
                  <a:cubicBezTo>
                    <a:pt x="6850" y="1259"/>
                    <a:pt x="6788" y="1128"/>
                    <a:pt x="6657" y="1054"/>
                  </a:cubicBezTo>
                  <a:cubicBezTo>
                    <a:pt x="6610" y="1021"/>
                    <a:pt x="6568" y="955"/>
                    <a:pt x="6527" y="922"/>
                  </a:cubicBezTo>
                  <a:cubicBezTo>
                    <a:pt x="6480" y="881"/>
                    <a:pt x="6438" y="815"/>
                    <a:pt x="6370" y="782"/>
                  </a:cubicBezTo>
                  <a:cubicBezTo>
                    <a:pt x="6328" y="749"/>
                    <a:pt x="6286" y="716"/>
                    <a:pt x="6266" y="675"/>
                  </a:cubicBezTo>
                  <a:cubicBezTo>
                    <a:pt x="6135" y="576"/>
                    <a:pt x="6025" y="469"/>
                    <a:pt x="5895" y="370"/>
                  </a:cubicBezTo>
                  <a:cubicBezTo>
                    <a:pt x="5741" y="278"/>
                    <a:pt x="5607" y="191"/>
                    <a:pt x="5462" y="191"/>
                  </a:cubicBezTo>
                  <a:cubicBezTo>
                    <a:pt x="5439" y="191"/>
                    <a:pt x="5417" y="193"/>
                    <a:pt x="5394" y="198"/>
                  </a:cubicBezTo>
                  <a:cubicBezTo>
                    <a:pt x="5305" y="198"/>
                    <a:pt x="5242" y="198"/>
                    <a:pt x="5195" y="99"/>
                  </a:cubicBezTo>
                  <a:lnTo>
                    <a:pt x="5132" y="99"/>
                  </a:lnTo>
                  <a:cubicBezTo>
                    <a:pt x="5098" y="78"/>
                    <a:pt x="5061" y="78"/>
                    <a:pt x="5023" y="78"/>
                  </a:cubicBezTo>
                  <a:cubicBezTo>
                    <a:pt x="4985" y="78"/>
                    <a:pt x="4947" y="78"/>
                    <a:pt x="4913" y="58"/>
                  </a:cubicBezTo>
                  <a:cubicBezTo>
                    <a:pt x="4881" y="19"/>
                    <a:pt x="4853" y="5"/>
                    <a:pt x="4829" y="5"/>
                  </a:cubicBezTo>
                  <a:cubicBezTo>
                    <a:pt x="4790" y="5"/>
                    <a:pt x="4758" y="38"/>
                    <a:pt x="4720" y="58"/>
                  </a:cubicBezTo>
                  <a:cubicBezTo>
                    <a:pt x="4673" y="58"/>
                    <a:pt x="4610" y="58"/>
                    <a:pt x="4569" y="25"/>
                  </a:cubicBezTo>
                  <a:lnTo>
                    <a:pt x="4370" y="25"/>
                  </a:lnTo>
                  <a:cubicBezTo>
                    <a:pt x="4360" y="8"/>
                    <a:pt x="4349" y="0"/>
                    <a:pt x="433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3" name="Google Shape;1063;p8"/>
            <p:cNvSpPr/>
            <p:nvPr/>
          </p:nvSpPr>
          <p:spPr>
            <a:xfrm>
              <a:off x="66176" y="531562"/>
              <a:ext cx="12701" cy="1419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005"/>
                    <a:pt x="0" y="14595"/>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4" name="Google Shape;1065;p8"/>
            <p:cNvSpPr/>
            <p:nvPr/>
          </p:nvSpPr>
          <p:spPr>
            <a:xfrm>
              <a:off x="1918480" y="181180"/>
              <a:ext cx="19188" cy="30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4590"/>
                    <a:pt x="9072" y="12420"/>
                    <a:pt x="1728" y="18090"/>
                  </a:cubicBezTo>
                  <a:cubicBezTo>
                    <a:pt x="0" y="19170"/>
                    <a:pt x="0" y="20250"/>
                    <a:pt x="0" y="21600"/>
                  </a:cubicBezTo>
                  <a:lnTo>
                    <a:pt x="1728" y="21600"/>
                  </a:lnTo>
                  <a:cubicBezTo>
                    <a:pt x="3456" y="18090"/>
                    <a:pt x="12528" y="17010"/>
                    <a:pt x="10800" y="11340"/>
                  </a:cubicBezTo>
                  <a:cubicBezTo>
                    <a:pt x="19872" y="9180"/>
                    <a:pt x="18144" y="351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5" name="Google Shape;1066;p8"/>
            <p:cNvSpPr/>
            <p:nvPr/>
          </p:nvSpPr>
          <p:spPr>
            <a:xfrm>
              <a:off x="1933062" y="186168"/>
              <a:ext cx="19188" cy="333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712" y="1986"/>
                    <a:pt x="15984" y="4221"/>
                    <a:pt x="14256" y="6207"/>
                  </a:cubicBezTo>
                  <a:lnTo>
                    <a:pt x="14256" y="9186"/>
                  </a:lnTo>
                  <a:cubicBezTo>
                    <a:pt x="10800" y="11421"/>
                    <a:pt x="6912" y="13407"/>
                    <a:pt x="5184" y="14400"/>
                  </a:cubicBezTo>
                  <a:cubicBezTo>
                    <a:pt x="3456" y="16634"/>
                    <a:pt x="1728" y="19614"/>
                    <a:pt x="0" y="21600"/>
                  </a:cubicBezTo>
                  <a:cubicBezTo>
                    <a:pt x="12528" y="16634"/>
                    <a:pt x="17712" y="8193"/>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6" name="Google Shape;1067;p8"/>
            <p:cNvSpPr/>
            <p:nvPr/>
          </p:nvSpPr>
          <p:spPr>
            <a:xfrm>
              <a:off x="618643" y="166981"/>
              <a:ext cx="20723" cy="222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600" y="2979"/>
                    <a:pt x="4800" y="6331"/>
                    <a:pt x="6400" y="7821"/>
                  </a:cubicBezTo>
                  <a:cubicBezTo>
                    <a:pt x="8000" y="10800"/>
                    <a:pt x="11600" y="12290"/>
                    <a:pt x="13200" y="15641"/>
                  </a:cubicBezTo>
                  <a:cubicBezTo>
                    <a:pt x="16400" y="17131"/>
                    <a:pt x="16400" y="21600"/>
                    <a:pt x="21600" y="21600"/>
                  </a:cubicBezTo>
                  <a:cubicBezTo>
                    <a:pt x="18000" y="15641"/>
                    <a:pt x="13200" y="10800"/>
                    <a:pt x="10000" y="4469"/>
                  </a:cubicBezTo>
                  <a:cubicBezTo>
                    <a:pt x="6400" y="2979"/>
                    <a:pt x="3200" y="149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7" name="Google Shape;1068;p8"/>
            <p:cNvSpPr/>
            <p:nvPr/>
          </p:nvSpPr>
          <p:spPr>
            <a:xfrm>
              <a:off x="1660963" y="309330"/>
              <a:ext cx="35305"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456"/>
                  </a:lnTo>
                  <a:cubicBezTo>
                    <a:pt x="6809" y="14688"/>
                    <a:pt x="14791" y="14688"/>
                    <a:pt x="21600" y="21600"/>
                  </a:cubicBezTo>
                  <a:lnTo>
                    <a:pt x="21600" y="18144"/>
                  </a:lnTo>
                  <a:cubicBezTo>
                    <a:pt x="14791" y="10368"/>
                    <a:pt x="6809" y="6912"/>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sp>
        <p:nvSpPr>
          <p:cNvPr id="2779" name="Google Shape;1069;p8"/>
          <p:cNvSpPr/>
          <p:nvPr/>
        </p:nvSpPr>
        <p:spPr>
          <a:xfrm>
            <a:off x="6486439" y="4491787"/>
            <a:ext cx="1346697" cy="872464"/>
          </a:xfrm>
          <a:custGeom>
            <a:avLst/>
            <a:gdLst/>
            <a:ahLst/>
            <a:cxnLst>
              <a:cxn ang="0">
                <a:pos x="wd2" y="hd2"/>
              </a:cxn>
              <a:cxn ang="5400000">
                <a:pos x="wd2" y="hd2"/>
              </a:cxn>
              <a:cxn ang="10800000">
                <a:pos x="wd2" y="hd2"/>
              </a:cxn>
              <a:cxn ang="16200000">
                <a:pos x="wd2" y="hd2"/>
              </a:cxn>
            </a:cxnLst>
            <a:rect l="0" t="0" r="r" b="b"/>
            <a:pathLst>
              <a:path w="21358" h="21600" extrusionOk="0">
                <a:moveTo>
                  <a:pt x="10985" y="0"/>
                </a:moveTo>
                <a:cubicBezTo>
                  <a:pt x="10616" y="0"/>
                  <a:pt x="10244" y="26"/>
                  <a:pt x="9869" y="76"/>
                </a:cubicBezTo>
                <a:cubicBezTo>
                  <a:pt x="7973" y="345"/>
                  <a:pt x="6160" y="1195"/>
                  <a:pt x="4436" y="2584"/>
                </a:cubicBezTo>
                <a:cubicBezTo>
                  <a:pt x="3519" y="3348"/>
                  <a:pt x="2630" y="4241"/>
                  <a:pt x="1851" y="5371"/>
                </a:cubicBezTo>
                <a:cubicBezTo>
                  <a:pt x="1279" y="6221"/>
                  <a:pt x="789" y="7157"/>
                  <a:pt x="445" y="8276"/>
                </a:cubicBezTo>
                <a:cubicBezTo>
                  <a:pt x="-18" y="9805"/>
                  <a:pt x="-128" y="11376"/>
                  <a:pt x="155" y="12991"/>
                </a:cubicBezTo>
                <a:cubicBezTo>
                  <a:pt x="389" y="14336"/>
                  <a:pt x="789" y="15541"/>
                  <a:pt x="1361" y="16617"/>
                </a:cubicBezTo>
                <a:cubicBezTo>
                  <a:pt x="2368" y="18501"/>
                  <a:pt x="3664" y="19804"/>
                  <a:pt x="5153" y="20567"/>
                </a:cubicBezTo>
                <a:cubicBezTo>
                  <a:pt x="6505" y="21245"/>
                  <a:pt x="7856" y="21558"/>
                  <a:pt x="9262" y="21600"/>
                </a:cubicBezTo>
                <a:cubicBezTo>
                  <a:pt x="9662" y="21558"/>
                  <a:pt x="10069" y="21558"/>
                  <a:pt x="10442" y="21515"/>
                </a:cubicBezTo>
                <a:cubicBezTo>
                  <a:pt x="12510" y="21288"/>
                  <a:pt x="14488" y="20524"/>
                  <a:pt x="16384" y="19222"/>
                </a:cubicBezTo>
                <a:cubicBezTo>
                  <a:pt x="17480" y="18458"/>
                  <a:pt x="18515" y="17522"/>
                  <a:pt x="19459" y="16305"/>
                </a:cubicBezTo>
                <a:cubicBezTo>
                  <a:pt x="20038" y="15541"/>
                  <a:pt x="20555" y="14648"/>
                  <a:pt x="20928" y="13615"/>
                </a:cubicBezTo>
                <a:cubicBezTo>
                  <a:pt x="21355" y="12312"/>
                  <a:pt x="21472" y="10968"/>
                  <a:pt x="21245" y="9579"/>
                </a:cubicBezTo>
                <a:cubicBezTo>
                  <a:pt x="21128" y="8815"/>
                  <a:pt x="20928" y="8104"/>
                  <a:pt x="20665" y="7427"/>
                </a:cubicBezTo>
                <a:cubicBezTo>
                  <a:pt x="20211" y="6221"/>
                  <a:pt x="19604" y="5231"/>
                  <a:pt x="18914" y="4338"/>
                </a:cubicBezTo>
                <a:cubicBezTo>
                  <a:pt x="17936" y="3079"/>
                  <a:pt x="16846" y="2142"/>
                  <a:pt x="15667" y="1421"/>
                </a:cubicBezTo>
                <a:cubicBezTo>
                  <a:pt x="14148" y="476"/>
                  <a:pt x="12592" y="0"/>
                  <a:pt x="10985" y="0"/>
                </a:cubicBezTo>
                <a:close/>
              </a:path>
            </a:pathLst>
          </a:custGeom>
          <a:solidFill>
            <a:srgbClr val="8DAED3"/>
          </a:solidFill>
          <a:ln w="12700">
            <a:miter lim="400000"/>
          </a:ln>
        </p:spPr>
        <p:txBody>
          <a:bodyPr lIns="45719" rIns="45719" anchor="ctr"/>
          <a:lstStyle/>
          <a:p>
            <a:endParaRPr/>
          </a:p>
        </p:txBody>
      </p:sp>
      <p:grpSp>
        <p:nvGrpSpPr>
          <p:cNvPr id="2826" name="Google Shape;1070;p8"/>
          <p:cNvGrpSpPr/>
          <p:nvPr/>
        </p:nvGrpSpPr>
        <p:grpSpPr>
          <a:xfrm>
            <a:off x="6627262" y="-112408"/>
            <a:ext cx="2962162" cy="2831299"/>
            <a:chOff x="0" y="0"/>
            <a:chExt cx="2962161" cy="2831298"/>
          </a:xfrm>
        </p:grpSpPr>
        <p:sp>
          <p:nvSpPr>
            <p:cNvPr id="2780" name="Google Shape;1071;p8"/>
            <p:cNvSpPr/>
            <p:nvPr/>
          </p:nvSpPr>
          <p:spPr>
            <a:xfrm flipH="1">
              <a:off x="422938" y="112440"/>
              <a:ext cx="2136394" cy="1695042"/>
            </a:xfrm>
            <a:custGeom>
              <a:avLst/>
              <a:gdLst/>
              <a:ahLst/>
              <a:cxnLst>
                <a:cxn ang="0">
                  <a:pos x="wd2" y="hd2"/>
                </a:cxn>
                <a:cxn ang="5400000">
                  <a:pos x="wd2" y="hd2"/>
                </a:cxn>
                <a:cxn ang="10800000">
                  <a:pos x="wd2" y="hd2"/>
                </a:cxn>
                <a:cxn ang="16200000">
                  <a:pos x="wd2" y="hd2"/>
                </a:cxn>
              </a:cxnLst>
              <a:rect l="0" t="0" r="r" b="b"/>
              <a:pathLst>
                <a:path w="21538" h="21600" extrusionOk="0">
                  <a:moveTo>
                    <a:pt x="0" y="0"/>
                  </a:moveTo>
                  <a:lnTo>
                    <a:pt x="0" y="21267"/>
                  </a:lnTo>
                  <a:cubicBezTo>
                    <a:pt x="622" y="21478"/>
                    <a:pt x="1246" y="21600"/>
                    <a:pt x="1875" y="21600"/>
                  </a:cubicBezTo>
                  <a:cubicBezTo>
                    <a:pt x="2300" y="21600"/>
                    <a:pt x="2727" y="21544"/>
                    <a:pt x="3156" y="21421"/>
                  </a:cubicBezTo>
                  <a:cubicBezTo>
                    <a:pt x="4218" y="21084"/>
                    <a:pt x="5210" y="20321"/>
                    <a:pt x="5912" y="19251"/>
                  </a:cubicBezTo>
                  <a:cubicBezTo>
                    <a:pt x="6916" y="17722"/>
                    <a:pt x="7302" y="15723"/>
                    <a:pt x="7809" y="13842"/>
                  </a:cubicBezTo>
                  <a:cubicBezTo>
                    <a:pt x="8317" y="11965"/>
                    <a:pt x="9054" y="10021"/>
                    <a:pt x="10420" y="9061"/>
                  </a:cubicBezTo>
                  <a:cubicBezTo>
                    <a:pt x="11176" y="8538"/>
                    <a:pt x="12016" y="8375"/>
                    <a:pt x="12877" y="8375"/>
                  </a:cubicBezTo>
                  <a:cubicBezTo>
                    <a:pt x="13655" y="8375"/>
                    <a:pt x="14450" y="8508"/>
                    <a:pt x="15218" y="8631"/>
                  </a:cubicBezTo>
                  <a:cubicBezTo>
                    <a:pt x="15787" y="8718"/>
                    <a:pt x="16380" y="8789"/>
                    <a:pt x="16965" y="8789"/>
                  </a:cubicBezTo>
                  <a:cubicBezTo>
                    <a:pt x="18046" y="8789"/>
                    <a:pt x="19101" y="8547"/>
                    <a:pt x="19932" y="7715"/>
                  </a:cubicBezTo>
                  <a:cubicBezTo>
                    <a:pt x="21516" y="6127"/>
                    <a:pt x="21600" y="3194"/>
                    <a:pt x="21516" y="642"/>
                  </a:cubicBezTo>
                  <a:cubicBezTo>
                    <a:pt x="21504" y="429"/>
                    <a:pt x="21493" y="198"/>
                    <a:pt x="2145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2821" name="Google Shape;1072;p8"/>
            <p:cNvGrpSpPr/>
            <p:nvPr/>
          </p:nvGrpSpPr>
          <p:grpSpPr>
            <a:xfrm>
              <a:off x="123199" y="0"/>
              <a:ext cx="2838963" cy="2628257"/>
              <a:chOff x="0" y="0"/>
              <a:chExt cx="2838961" cy="2628256"/>
            </a:xfrm>
          </p:grpSpPr>
          <p:sp>
            <p:nvSpPr>
              <p:cNvPr id="2781" name="Google Shape;1073;p8"/>
              <p:cNvSpPr/>
              <p:nvPr/>
            </p:nvSpPr>
            <p:spPr>
              <a:xfrm rot="148533" flipH="1">
                <a:off x="353599" y="622056"/>
                <a:ext cx="1714406" cy="1546597"/>
              </a:xfrm>
              <a:custGeom>
                <a:avLst/>
                <a:gdLst/>
                <a:ahLst/>
                <a:cxnLst>
                  <a:cxn ang="0">
                    <a:pos x="wd2" y="hd2"/>
                  </a:cxn>
                  <a:cxn ang="5400000">
                    <a:pos x="wd2" y="hd2"/>
                  </a:cxn>
                  <a:cxn ang="10800000">
                    <a:pos x="wd2" y="hd2"/>
                  </a:cxn>
                  <a:cxn ang="16200000">
                    <a:pos x="wd2" y="hd2"/>
                  </a:cxn>
                </a:cxnLst>
                <a:rect l="0" t="0" r="r" b="b"/>
                <a:pathLst>
                  <a:path w="21600" h="21600" extrusionOk="0">
                    <a:moveTo>
                      <a:pt x="21171" y="0"/>
                    </a:moveTo>
                    <a:cubicBezTo>
                      <a:pt x="21145" y="263"/>
                      <a:pt x="21171" y="561"/>
                      <a:pt x="21119" y="824"/>
                    </a:cubicBezTo>
                    <a:cubicBezTo>
                      <a:pt x="20876" y="1832"/>
                      <a:pt x="20640" y="2841"/>
                      <a:pt x="20344" y="3814"/>
                    </a:cubicBezTo>
                    <a:cubicBezTo>
                      <a:pt x="20049" y="4908"/>
                      <a:pt x="19300" y="5533"/>
                      <a:pt x="18371" y="5590"/>
                    </a:cubicBezTo>
                    <a:cubicBezTo>
                      <a:pt x="18130" y="5606"/>
                      <a:pt x="17887" y="5616"/>
                      <a:pt x="17644" y="5616"/>
                    </a:cubicBezTo>
                    <a:cubicBezTo>
                      <a:pt x="16487" y="5616"/>
                      <a:pt x="15325" y="5397"/>
                      <a:pt x="14309" y="4617"/>
                    </a:cubicBezTo>
                    <a:cubicBezTo>
                      <a:pt x="13642" y="4141"/>
                      <a:pt x="12976" y="3665"/>
                      <a:pt x="12334" y="3168"/>
                    </a:cubicBezTo>
                    <a:cubicBezTo>
                      <a:pt x="11895" y="2797"/>
                      <a:pt x="11424" y="2623"/>
                      <a:pt x="10976" y="2623"/>
                    </a:cubicBezTo>
                    <a:cubicBezTo>
                      <a:pt x="10308" y="2623"/>
                      <a:pt x="9690" y="3008"/>
                      <a:pt x="9291" y="3701"/>
                    </a:cubicBezTo>
                    <a:cubicBezTo>
                      <a:pt x="8759" y="4617"/>
                      <a:pt x="8330" y="5562"/>
                      <a:pt x="7875" y="6506"/>
                    </a:cubicBezTo>
                    <a:cubicBezTo>
                      <a:pt x="7740" y="6748"/>
                      <a:pt x="7638" y="7039"/>
                      <a:pt x="7580" y="7337"/>
                    </a:cubicBezTo>
                    <a:cubicBezTo>
                      <a:pt x="7420" y="7991"/>
                      <a:pt x="7343" y="8637"/>
                      <a:pt x="7183" y="9291"/>
                    </a:cubicBezTo>
                    <a:cubicBezTo>
                      <a:pt x="6703" y="11158"/>
                      <a:pt x="6222" y="13019"/>
                      <a:pt x="5715" y="14852"/>
                    </a:cubicBezTo>
                    <a:cubicBezTo>
                      <a:pt x="5581" y="15385"/>
                      <a:pt x="5447" y="15953"/>
                      <a:pt x="5261" y="16451"/>
                    </a:cubicBezTo>
                    <a:cubicBezTo>
                      <a:pt x="4831" y="17637"/>
                      <a:pt x="4216" y="18674"/>
                      <a:pt x="3389" y="19562"/>
                    </a:cubicBezTo>
                    <a:cubicBezTo>
                      <a:pt x="2858" y="20122"/>
                      <a:pt x="2377" y="20833"/>
                      <a:pt x="1576" y="20954"/>
                    </a:cubicBezTo>
                    <a:cubicBezTo>
                      <a:pt x="1147" y="21039"/>
                      <a:pt x="718" y="21011"/>
                      <a:pt x="320" y="21039"/>
                    </a:cubicBezTo>
                    <a:cubicBezTo>
                      <a:pt x="211" y="21217"/>
                      <a:pt x="109" y="21394"/>
                      <a:pt x="0" y="21571"/>
                    </a:cubicBezTo>
                    <a:cubicBezTo>
                      <a:pt x="372" y="21571"/>
                      <a:pt x="749" y="21600"/>
                      <a:pt x="1121" y="21600"/>
                    </a:cubicBezTo>
                    <a:cubicBezTo>
                      <a:pt x="2056" y="21571"/>
                      <a:pt x="2723" y="21011"/>
                      <a:pt x="3389" y="20328"/>
                    </a:cubicBezTo>
                    <a:cubicBezTo>
                      <a:pt x="4377" y="19356"/>
                      <a:pt x="5126" y="18170"/>
                      <a:pt x="5684" y="16869"/>
                    </a:cubicBezTo>
                    <a:cubicBezTo>
                      <a:pt x="6036" y="16010"/>
                      <a:pt x="6247" y="15094"/>
                      <a:pt x="6484" y="14178"/>
                    </a:cubicBezTo>
                    <a:cubicBezTo>
                      <a:pt x="6888" y="12636"/>
                      <a:pt x="7317" y="11095"/>
                      <a:pt x="7638" y="9497"/>
                    </a:cubicBezTo>
                    <a:cubicBezTo>
                      <a:pt x="7926" y="8169"/>
                      <a:pt x="8221" y="6861"/>
                      <a:pt x="8810" y="5653"/>
                    </a:cubicBezTo>
                    <a:cubicBezTo>
                      <a:pt x="9182" y="4908"/>
                      <a:pt x="9586" y="4233"/>
                      <a:pt x="10041" y="3580"/>
                    </a:cubicBezTo>
                    <a:cubicBezTo>
                      <a:pt x="10241" y="3300"/>
                      <a:pt x="10554" y="3162"/>
                      <a:pt x="10872" y="3162"/>
                    </a:cubicBezTo>
                    <a:cubicBezTo>
                      <a:pt x="11062" y="3162"/>
                      <a:pt x="11255" y="3211"/>
                      <a:pt x="11425" y="3310"/>
                    </a:cubicBezTo>
                    <a:cubicBezTo>
                      <a:pt x="12149" y="3757"/>
                      <a:pt x="12867" y="4233"/>
                      <a:pt x="13565" y="4766"/>
                    </a:cubicBezTo>
                    <a:cubicBezTo>
                      <a:pt x="14392" y="5412"/>
                      <a:pt x="15295" y="5859"/>
                      <a:pt x="16339" y="6038"/>
                    </a:cubicBezTo>
                    <a:cubicBezTo>
                      <a:pt x="16815" y="6116"/>
                      <a:pt x="17285" y="6183"/>
                      <a:pt x="17748" y="6183"/>
                    </a:cubicBezTo>
                    <a:cubicBezTo>
                      <a:pt x="18328" y="6183"/>
                      <a:pt x="18898" y="6079"/>
                      <a:pt x="19460" y="5768"/>
                    </a:cubicBezTo>
                    <a:cubicBezTo>
                      <a:pt x="20075" y="5441"/>
                      <a:pt x="20505" y="4908"/>
                      <a:pt x="20774" y="4262"/>
                    </a:cubicBezTo>
                    <a:cubicBezTo>
                      <a:pt x="20985" y="3729"/>
                      <a:pt x="21145" y="3168"/>
                      <a:pt x="21254" y="2571"/>
                    </a:cubicBezTo>
                    <a:cubicBezTo>
                      <a:pt x="21415" y="1776"/>
                      <a:pt x="21491" y="945"/>
                      <a:pt x="21600" y="113"/>
                    </a:cubicBezTo>
                    <a:cubicBezTo>
                      <a:pt x="21466" y="85"/>
                      <a:pt x="21305" y="28"/>
                      <a:pt x="2117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2" name="Google Shape;1074;p8"/>
              <p:cNvSpPr/>
              <p:nvPr/>
            </p:nvSpPr>
            <p:spPr>
              <a:xfrm rot="148533" flipH="1">
                <a:off x="1197049" y="1409918"/>
                <a:ext cx="1370620" cy="118929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368" y="46"/>
                      <a:pt x="21103" y="83"/>
                      <a:pt x="20870" y="121"/>
                    </a:cubicBezTo>
                    <a:cubicBezTo>
                      <a:pt x="20734" y="657"/>
                      <a:pt x="20501" y="1201"/>
                      <a:pt x="20438" y="1774"/>
                    </a:cubicBezTo>
                    <a:cubicBezTo>
                      <a:pt x="20237" y="3122"/>
                      <a:pt x="20069" y="4434"/>
                      <a:pt x="19900" y="5773"/>
                    </a:cubicBezTo>
                    <a:cubicBezTo>
                      <a:pt x="19764" y="6891"/>
                      <a:pt x="19700" y="8046"/>
                      <a:pt x="19564" y="9200"/>
                    </a:cubicBezTo>
                    <a:cubicBezTo>
                      <a:pt x="19436" y="10244"/>
                      <a:pt x="19332" y="11316"/>
                      <a:pt x="19099" y="12322"/>
                    </a:cubicBezTo>
                    <a:cubicBezTo>
                      <a:pt x="18963" y="13015"/>
                      <a:pt x="18666" y="13625"/>
                      <a:pt x="18466" y="14280"/>
                    </a:cubicBezTo>
                    <a:cubicBezTo>
                      <a:pt x="17929" y="16017"/>
                      <a:pt x="16927" y="17319"/>
                      <a:pt x="15829" y="18558"/>
                    </a:cubicBezTo>
                    <a:cubicBezTo>
                      <a:pt x="14987" y="19444"/>
                      <a:pt x="13954" y="20017"/>
                      <a:pt x="12887" y="20478"/>
                    </a:cubicBezTo>
                    <a:cubicBezTo>
                      <a:pt x="12323" y="20674"/>
                      <a:pt x="11777" y="20871"/>
                      <a:pt x="11210" y="20871"/>
                    </a:cubicBezTo>
                    <a:cubicBezTo>
                      <a:pt x="11003" y="20871"/>
                      <a:pt x="10793" y="20845"/>
                      <a:pt x="10579" y="20783"/>
                    </a:cubicBezTo>
                    <a:cubicBezTo>
                      <a:pt x="10019" y="20636"/>
                      <a:pt x="9418" y="20599"/>
                      <a:pt x="8816" y="20478"/>
                    </a:cubicBezTo>
                    <a:cubicBezTo>
                      <a:pt x="8311" y="20404"/>
                      <a:pt x="7814" y="20321"/>
                      <a:pt x="7309" y="20174"/>
                    </a:cubicBezTo>
                    <a:cubicBezTo>
                      <a:pt x="6276" y="19749"/>
                      <a:pt x="5442" y="18899"/>
                      <a:pt x="4336" y="18558"/>
                    </a:cubicBezTo>
                    <a:cubicBezTo>
                      <a:pt x="3702" y="18363"/>
                      <a:pt x="3165" y="17597"/>
                      <a:pt x="2636" y="17051"/>
                    </a:cubicBezTo>
                    <a:cubicBezTo>
                      <a:pt x="1899" y="16248"/>
                      <a:pt x="1162" y="15361"/>
                      <a:pt x="433" y="14512"/>
                    </a:cubicBezTo>
                    <a:cubicBezTo>
                      <a:pt x="264" y="14669"/>
                      <a:pt x="128" y="14863"/>
                      <a:pt x="0" y="15010"/>
                    </a:cubicBezTo>
                    <a:cubicBezTo>
                      <a:pt x="496" y="15592"/>
                      <a:pt x="961" y="16211"/>
                      <a:pt x="1466" y="16783"/>
                    </a:cubicBezTo>
                    <a:cubicBezTo>
                      <a:pt x="3005" y="18631"/>
                      <a:pt x="4969" y="19675"/>
                      <a:pt x="6941" y="20710"/>
                    </a:cubicBezTo>
                    <a:cubicBezTo>
                      <a:pt x="8047" y="21328"/>
                      <a:pt x="9249" y="21476"/>
                      <a:pt x="10451" y="21559"/>
                    </a:cubicBezTo>
                    <a:cubicBezTo>
                      <a:pt x="10692" y="21584"/>
                      <a:pt x="10945" y="21600"/>
                      <a:pt x="11199" y="21600"/>
                    </a:cubicBezTo>
                    <a:cubicBezTo>
                      <a:pt x="11717" y="21600"/>
                      <a:pt x="12242" y="21533"/>
                      <a:pt x="12687" y="21328"/>
                    </a:cubicBezTo>
                    <a:cubicBezTo>
                      <a:pt x="14058" y="20710"/>
                      <a:pt x="15428" y="20136"/>
                      <a:pt x="16527" y="18788"/>
                    </a:cubicBezTo>
                    <a:cubicBezTo>
                      <a:pt x="17793" y="17208"/>
                      <a:pt x="18835" y="15518"/>
                      <a:pt x="19364" y="13477"/>
                    </a:cubicBezTo>
                    <a:cubicBezTo>
                      <a:pt x="19797" y="11860"/>
                      <a:pt x="20133" y="10208"/>
                      <a:pt x="20237" y="8471"/>
                    </a:cubicBezTo>
                    <a:cubicBezTo>
                      <a:pt x="20301" y="7205"/>
                      <a:pt x="20534" y="5967"/>
                      <a:pt x="20670" y="4701"/>
                    </a:cubicBezTo>
                    <a:cubicBezTo>
                      <a:pt x="20734" y="4009"/>
                      <a:pt x="20734" y="3317"/>
                      <a:pt x="20903" y="2624"/>
                    </a:cubicBezTo>
                    <a:cubicBezTo>
                      <a:pt x="21071" y="1737"/>
                      <a:pt x="21368" y="88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3" name="Google Shape;1075;p8"/>
              <p:cNvSpPr/>
              <p:nvPr/>
            </p:nvSpPr>
            <p:spPr>
              <a:xfrm rot="148533" flipH="1">
                <a:off x="184405" y="1184919"/>
                <a:ext cx="944957" cy="199725"/>
              </a:xfrm>
              <a:custGeom>
                <a:avLst/>
                <a:gdLst/>
                <a:ahLst/>
                <a:cxnLst>
                  <a:cxn ang="0">
                    <a:pos x="wd2" y="hd2"/>
                  </a:cxn>
                  <a:cxn ang="5400000">
                    <a:pos x="wd2" y="hd2"/>
                  </a:cxn>
                  <a:cxn ang="10800000">
                    <a:pos x="wd2" y="hd2"/>
                  </a:cxn>
                  <a:cxn ang="16200000">
                    <a:pos x="wd2" y="hd2"/>
                  </a:cxn>
                </a:cxnLst>
                <a:rect l="0" t="0" r="r" b="b"/>
                <a:pathLst>
                  <a:path w="21600" h="21600" extrusionOk="0">
                    <a:moveTo>
                      <a:pt x="20728" y="0"/>
                    </a:moveTo>
                    <a:cubicBezTo>
                      <a:pt x="20008" y="2530"/>
                      <a:pt x="19379" y="5943"/>
                      <a:pt x="18554" y="7812"/>
                    </a:cubicBezTo>
                    <a:cubicBezTo>
                      <a:pt x="16319" y="13203"/>
                      <a:pt x="13989" y="16985"/>
                      <a:pt x="11382" y="16985"/>
                    </a:cubicBezTo>
                    <a:cubicBezTo>
                      <a:pt x="11224" y="16985"/>
                      <a:pt x="11065" y="16972"/>
                      <a:pt x="10904" y="16941"/>
                    </a:cubicBezTo>
                    <a:cubicBezTo>
                      <a:pt x="9207" y="16502"/>
                      <a:pt x="7650" y="14411"/>
                      <a:pt x="6254" y="10565"/>
                    </a:cubicBezTo>
                    <a:cubicBezTo>
                      <a:pt x="4395" y="5289"/>
                      <a:pt x="2449" y="2295"/>
                      <a:pt x="285" y="2295"/>
                    </a:cubicBezTo>
                    <a:cubicBezTo>
                      <a:pt x="191" y="2295"/>
                      <a:pt x="95" y="2301"/>
                      <a:pt x="0" y="2314"/>
                    </a:cubicBezTo>
                    <a:cubicBezTo>
                      <a:pt x="93" y="3687"/>
                      <a:pt x="152" y="5282"/>
                      <a:pt x="245" y="6655"/>
                    </a:cubicBezTo>
                    <a:cubicBezTo>
                      <a:pt x="442" y="6878"/>
                      <a:pt x="627" y="6878"/>
                      <a:pt x="825" y="6878"/>
                    </a:cubicBezTo>
                    <a:cubicBezTo>
                      <a:pt x="2326" y="7812"/>
                      <a:pt x="3732" y="9185"/>
                      <a:pt x="5092" y="12815"/>
                    </a:cubicBezTo>
                    <a:cubicBezTo>
                      <a:pt x="6836" y="17659"/>
                      <a:pt x="8673" y="21289"/>
                      <a:pt x="10707" y="21562"/>
                    </a:cubicBezTo>
                    <a:cubicBezTo>
                      <a:pt x="10909" y="21587"/>
                      <a:pt x="11110" y="21600"/>
                      <a:pt x="11310" y="21600"/>
                    </a:cubicBezTo>
                    <a:cubicBezTo>
                      <a:pt x="13077" y="21600"/>
                      <a:pt x="14756" y="20602"/>
                      <a:pt x="16323" y="16502"/>
                    </a:cubicBezTo>
                    <a:cubicBezTo>
                      <a:pt x="16566" y="15790"/>
                      <a:pt x="16857" y="14684"/>
                      <a:pt x="17148" y="14684"/>
                    </a:cubicBezTo>
                    <a:cubicBezTo>
                      <a:pt x="18170" y="14684"/>
                      <a:pt x="19042" y="12376"/>
                      <a:pt x="19763" y="9185"/>
                    </a:cubicBezTo>
                    <a:cubicBezTo>
                      <a:pt x="20391" y="6655"/>
                      <a:pt x="20973" y="4348"/>
                      <a:pt x="21600" y="2034"/>
                    </a:cubicBezTo>
                    <a:lnTo>
                      <a:pt x="20728"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4" name="Google Shape;1076;p8"/>
              <p:cNvSpPr/>
              <p:nvPr/>
            </p:nvSpPr>
            <p:spPr>
              <a:xfrm rot="148533" flipH="1">
                <a:off x="1627861" y="1157210"/>
                <a:ext cx="252272" cy="674936"/>
              </a:xfrm>
              <a:custGeom>
                <a:avLst/>
                <a:gdLst/>
                <a:ahLst/>
                <a:cxnLst>
                  <a:cxn ang="0">
                    <a:pos x="wd2" y="hd2"/>
                  </a:cxn>
                  <a:cxn ang="5400000">
                    <a:pos x="wd2" y="hd2"/>
                  </a:cxn>
                  <a:cxn ang="10800000">
                    <a:pos x="wd2" y="hd2"/>
                  </a:cxn>
                  <a:cxn ang="16200000">
                    <a:pos x="wd2" y="hd2"/>
                  </a:cxn>
                </a:cxnLst>
                <a:rect l="0" t="0" r="r" b="b"/>
                <a:pathLst>
                  <a:path w="21600" h="21600" extrusionOk="0">
                    <a:moveTo>
                      <a:pt x="18037" y="0"/>
                    </a:moveTo>
                    <a:cubicBezTo>
                      <a:pt x="16175" y="0"/>
                      <a:pt x="14227" y="290"/>
                      <a:pt x="13065" y="912"/>
                    </a:cubicBezTo>
                    <a:cubicBezTo>
                      <a:pt x="10538" y="2067"/>
                      <a:pt x="7841" y="3354"/>
                      <a:pt x="6925" y="4785"/>
                    </a:cubicBezTo>
                    <a:cubicBezTo>
                      <a:pt x="5269" y="7293"/>
                      <a:pt x="4575" y="9930"/>
                      <a:pt x="3659" y="12518"/>
                    </a:cubicBezTo>
                    <a:cubicBezTo>
                      <a:pt x="2743" y="15220"/>
                      <a:pt x="2919" y="17938"/>
                      <a:pt x="0" y="20509"/>
                    </a:cubicBezTo>
                    <a:cubicBezTo>
                      <a:pt x="740" y="20851"/>
                      <a:pt x="1308" y="21258"/>
                      <a:pt x="2003" y="21600"/>
                    </a:cubicBezTo>
                    <a:cubicBezTo>
                      <a:pt x="2572" y="21258"/>
                      <a:pt x="3483" y="20851"/>
                      <a:pt x="3483" y="20509"/>
                    </a:cubicBezTo>
                    <a:cubicBezTo>
                      <a:pt x="3483" y="20037"/>
                      <a:pt x="2743" y="19695"/>
                      <a:pt x="4575" y="19369"/>
                    </a:cubicBezTo>
                    <a:cubicBezTo>
                      <a:pt x="6185" y="19029"/>
                      <a:pt x="5838" y="17255"/>
                      <a:pt x="4746" y="16783"/>
                    </a:cubicBezTo>
                    <a:cubicBezTo>
                      <a:pt x="5269" y="16521"/>
                      <a:pt x="6185" y="16311"/>
                      <a:pt x="6356" y="16034"/>
                    </a:cubicBezTo>
                    <a:cubicBezTo>
                      <a:pt x="7101" y="13933"/>
                      <a:pt x="7841" y="11834"/>
                      <a:pt x="8364" y="9734"/>
                    </a:cubicBezTo>
                    <a:cubicBezTo>
                      <a:pt x="8711" y="7359"/>
                      <a:pt x="9104" y="4981"/>
                      <a:pt x="13065" y="2948"/>
                    </a:cubicBezTo>
                    <a:cubicBezTo>
                      <a:pt x="14152" y="2346"/>
                      <a:pt x="15460" y="1661"/>
                      <a:pt x="16547" y="978"/>
                    </a:cubicBezTo>
                    <a:cubicBezTo>
                      <a:pt x="16547" y="1125"/>
                      <a:pt x="16723" y="1189"/>
                      <a:pt x="16723" y="1255"/>
                    </a:cubicBezTo>
                    <a:cubicBezTo>
                      <a:pt x="18334" y="978"/>
                      <a:pt x="19990" y="717"/>
                      <a:pt x="21600" y="440"/>
                    </a:cubicBezTo>
                    <a:cubicBezTo>
                      <a:pt x="20684" y="152"/>
                      <a:pt x="19386" y="0"/>
                      <a:pt x="180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5" name="Google Shape;1077;p8"/>
              <p:cNvSpPr/>
              <p:nvPr/>
            </p:nvSpPr>
            <p:spPr>
              <a:xfrm rot="148533" flipH="1">
                <a:off x="24896" y="2602"/>
                <a:ext cx="134598" cy="652543"/>
              </a:xfrm>
              <a:custGeom>
                <a:avLst/>
                <a:gdLst/>
                <a:ahLst/>
                <a:cxnLst>
                  <a:cxn ang="0">
                    <a:pos x="wd2" y="hd2"/>
                  </a:cxn>
                  <a:cxn ang="5400000">
                    <a:pos x="wd2" y="hd2"/>
                  </a:cxn>
                  <a:cxn ang="10800000">
                    <a:pos x="wd2" y="hd2"/>
                  </a:cxn>
                  <a:cxn ang="16200000">
                    <a:pos x="wd2" y="hd2"/>
                  </a:cxn>
                </a:cxnLst>
                <a:rect l="0" t="0" r="r" b="b"/>
                <a:pathLst>
                  <a:path w="21093" h="21600" extrusionOk="0">
                    <a:moveTo>
                      <a:pt x="1665" y="0"/>
                    </a:moveTo>
                    <a:cubicBezTo>
                      <a:pt x="1029" y="354"/>
                      <a:pt x="-325" y="706"/>
                      <a:pt x="71" y="977"/>
                    </a:cubicBezTo>
                    <a:cubicBezTo>
                      <a:pt x="707" y="2105"/>
                      <a:pt x="2061" y="3300"/>
                      <a:pt x="3654" y="4343"/>
                    </a:cubicBezTo>
                    <a:cubicBezTo>
                      <a:pt x="6362" y="6448"/>
                      <a:pt x="7007" y="8619"/>
                      <a:pt x="12027" y="10590"/>
                    </a:cubicBezTo>
                    <a:cubicBezTo>
                      <a:pt x="14975" y="11784"/>
                      <a:pt x="14017" y="13401"/>
                      <a:pt x="14339" y="14864"/>
                    </a:cubicBezTo>
                    <a:cubicBezTo>
                      <a:pt x="14652" y="17038"/>
                      <a:pt x="14652" y="19226"/>
                      <a:pt x="14652" y="21398"/>
                    </a:cubicBezTo>
                    <a:cubicBezTo>
                      <a:pt x="16651" y="21464"/>
                      <a:pt x="18641" y="21532"/>
                      <a:pt x="20630" y="21600"/>
                    </a:cubicBezTo>
                    <a:cubicBezTo>
                      <a:pt x="20630" y="20826"/>
                      <a:pt x="20630" y="20067"/>
                      <a:pt x="20953" y="19293"/>
                    </a:cubicBezTo>
                    <a:cubicBezTo>
                      <a:pt x="21275" y="16835"/>
                      <a:pt x="21275" y="14378"/>
                      <a:pt x="18318" y="11987"/>
                    </a:cubicBezTo>
                    <a:cubicBezTo>
                      <a:pt x="15297" y="9545"/>
                      <a:pt x="12985" y="7088"/>
                      <a:pt x="10351" y="4631"/>
                    </a:cubicBezTo>
                    <a:cubicBezTo>
                      <a:pt x="8674" y="3300"/>
                      <a:pt x="7320" y="2037"/>
                      <a:pt x="5331" y="774"/>
                    </a:cubicBezTo>
                    <a:cubicBezTo>
                      <a:pt x="4695" y="420"/>
                      <a:pt x="3019" y="286"/>
                      <a:pt x="16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6" name="Google Shape;1078;p8"/>
              <p:cNvSpPr/>
              <p:nvPr/>
            </p:nvSpPr>
            <p:spPr>
              <a:xfrm rot="148533" flipH="1">
                <a:off x="2123889" y="1789961"/>
                <a:ext cx="417972" cy="392102"/>
              </a:xfrm>
              <a:custGeom>
                <a:avLst/>
                <a:gdLst/>
                <a:ahLst/>
                <a:cxnLst>
                  <a:cxn ang="0">
                    <a:pos x="wd2" y="hd2"/>
                  </a:cxn>
                  <a:cxn ang="5400000">
                    <a:pos x="wd2" y="hd2"/>
                  </a:cxn>
                  <a:cxn ang="10800000">
                    <a:pos x="wd2" y="hd2"/>
                  </a:cxn>
                  <a:cxn ang="16200000">
                    <a:pos x="wd2" y="hd2"/>
                  </a:cxn>
                </a:cxnLst>
                <a:rect l="0" t="0" r="r" b="b"/>
                <a:pathLst>
                  <a:path w="21082" h="21600" extrusionOk="0">
                    <a:moveTo>
                      <a:pt x="866" y="0"/>
                    </a:moveTo>
                    <a:cubicBezTo>
                      <a:pt x="22" y="1036"/>
                      <a:pt x="-518" y="2215"/>
                      <a:pt x="766" y="3390"/>
                    </a:cubicBezTo>
                    <a:cubicBezTo>
                      <a:pt x="970" y="3503"/>
                      <a:pt x="1406" y="3503"/>
                      <a:pt x="1611" y="3727"/>
                    </a:cubicBezTo>
                    <a:cubicBezTo>
                      <a:pt x="2046" y="4650"/>
                      <a:pt x="2482" y="5605"/>
                      <a:pt x="2995" y="6414"/>
                    </a:cubicBezTo>
                    <a:cubicBezTo>
                      <a:pt x="3766" y="7706"/>
                      <a:pt x="4510" y="8995"/>
                      <a:pt x="5459" y="10031"/>
                    </a:cubicBezTo>
                    <a:cubicBezTo>
                      <a:pt x="7922" y="12495"/>
                      <a:pt x="10383" y="14933"/>
                      <a:pt x="12950" y="17258"/>
                    </a:cubicBezTo>
                    <a:cubicBezTo>
                      <a:pt x="14975" y="18913"/>
                      <a:pt x="17106" y="20201"/>
                      <a:pt x="19259" y="21600"/>
                    </a:cubicBezTo>
                    <a:cubicBezTo>
                      <a:pt x="19902" y="21014"/>
                      <a:pt x="20439" y="20425"/>
                      <a:pt x="21082" y="19835"/>
                    </a:cubicBezTo>
                    <a:cubicBezTo>
                      <a:pt x="18823" y="18210"/>
                      <a:pt x="16259" y="16811"/>
                      <a:pt x="14231" y="14933"/>
                    </a:cubicBezTo>
                    <a:cubicBezTo>
                      <a:pt x="11026" y="11906"/>
                      <a:pt x="8023" y="8516"/>
                      <a:pt x="4919" y="5239"/>
                    </a:cubicBezTo>
                    <a:cubicBezTo>
                      <a:pt x="4614" y="4792"/>
                      <a:pt x="4406" y="4316"/>
                      <a:pt x="4074" y="3837"/>
                    </a:cubicBezTo>
                    <a:cubicBezTo>
                      <a:pt x="3970" y="3727"/>
                      <a:pt x="3970" y="3727"/>
                      <a:pt x="3870" y="3613"/>
                    </a:cubicBezTo>
                    <a:cubicBezTo>
                      <a:pt x="3638" y="3727"/>
                      <a:pt x="3434" y="3837"/>
                      <a:pt x="2790" y="4203"/>
                    </a:cubicBezTo>
                    <a:cubicBezTo>
                      <a:pt x="3125" y="3613"/>
                      <a:pt x="3330" y="3390"/>
                      <a:pt x="3434" y="3138"/>
                    </a:cubicBezTo>
                    <a:cubicBezTo>
                      <a:pt x="3125" y="2914"/>
                      <a:pt x="2894" y="2801"/>
                      <a:pt x="2690" y="2548"/>
                    </a:cubicBezTo>
                    <a:cubicBezTo>
                      <a:pt x="2521" y="2571"/>
                      <a:pt x="2378" y="2584"/>
                      <a:pt x="2254" y="2584"/>
                    </a:cubicBezTo>
                    <a:cubicBezTo>
                      <a:pt x="1590" y="2584"/>
                      <a:pt x="1560" y="2221"/>
                      <a:pt x="1842" y="1036"/>
                    </a:cubicBezTo>
                    <a:cubicBezTo>
                      <a:pt x="1714" y="926"/>
                      <a:pt x="1611" y="699"/>
                      <a:pt x="1510" y="447"/>
                    </a:cubicBezTo>
                    <a:cubicBezTo>
                      <a:pt x="1302" y="337"/>
                      <a:pt x="1074" y="223"/>
                      <a:pt x="86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7" name="Google Shape;1079;p8"/>
              <p:cNvSpPr/>
              <p:nvPr/>
            </p:nvSpPr>
            <p:spPr>
              <a:xfrm rot="148533" flipH="1">
                <a:off x="575948" y="357581"/>
                <a:ext cx="243573" cy="493903"/>
              </a:xfrm>
              <a:custGeom>
                <a:avLst/>
                <a:gdLst/>
                <a:ahLst/>
                <a:cxnLst>
                  <a:cxn ang="0">
                    <a:pos x="wd2" y="hd2"/>
                  </a:cxn>
                  <a:cxn ang="5400000">
                    <a:pos x="wd2" y="hd2"/>
                  </a:cxn>
                  <a:cxn ang="10800000">
                    <a:pos x="wd2" y="hd2"/>
                  </a:cxn>
                  <a:cxn ang="16200000">
                    <a:pos x="wd2" y="hd2"/>
                  </a:cxn>
                </a:cxnLst>
                <a:rect l="0" t="0" r="r" b="b"/>
                <a:pathLst>
                  <a:path w="21600" h="21600" extrusionOk="0">
                    <a:moveTo>
                      <a:pt x="10508" y="0"/>
                    </a:moveTo>
                    <a:cubicBezTo>
                      <a:pt x="10143" y="87"/>
                      <a:pt x="9559" y="267"/>
                      <a:pt x="9200" y="465"/>
                    </a:cubicBezTo>
                    <a:cubicBezTo>
                      <a:pt x="10326" y="1468"/>
                      <a:pt x="11274" y="2691"/>
                      <a:pt x="12583" y="3691"/>
                    </a:cubicBezTo>
                    <a:cubicBezTo>
                      <a:pt x="15601" y="6028"/>
                      <a:pt x="18582" y="8341"/>
                      <a:pt x="18217" y="11210"/>
                    </a:cubicBezTo>
                    <a:cubicBezTo>
                      <a:pt x="18040" y="13056"/>
                      <a:pt x="17633" y="14924"/>
                      <a:pt x="16909" y="16770"/>
                    </a:cubicBezTo>
                    <a:cubicBezTo>
                      <a:pt x="16205" y="18713"/>
                      <a:pt x="13078" y="19875"/>
                      <a:pt x="9513" y="19875"/>
                    </a:cubicBezTo>
                    <a:cubicBezTo>
                      <a:pt x="8308" y="19875"/>
                      <a:pt x="7047" y="19742"/>
                      <a:pt x="5817" y="19461"/>
                    </a:cubicBezTo>
                    <a:cubicBezTo>
                      <a:pt x="5228" y="19371"/>
                      <a:pt x="4686" y="19371"/>
                      <a:pt x="4102" y="19261"/>
                    </a:cubicBezTo>
                    <a:cubicBezTo>
                      <a:pt x="3383" y="19461"/>
                      <a:pt x="2611" y="19639"/>
                      <a:pt x="2075" y="19816"/>
                    </a:cubicBezTo>
                    <a:cubicBezTo>
                      <a:pt x="1668" y="19929"/>
                      <a:pt x="1303" y="20107"/>
                      <a:pt x="0" y="20574"/>
                    </a:cubicBezTo>
                    <a:cubicBezTo>
                      <a:pt x="2976" y="20929"/>
                      <a:pt x="5228" y="21220"/>
                      <a:pt x="7303" y="21484"/>
                    </a:cubicBezTo>
                    <a:cubicBezTo>
                      <a:pt x="8131" y="21561"/>
                      <a:pt x="8960" y="21600"/>
                      <a:pt x="9773" y="21600"/>
                    </a:cubicBezTo>
                    <a:cubicBezTo>
                      <a:pt x="14897" y="21600"/>
                      <a:pt x="19479" y="20089"/>
                      <a:pt x="20292" y="17037"/>
                    </a:cubicBezTo>
                    <a:cubicBezTo>
                      <a:pt x="20657" y="15480"/>
                      <a:pt x="21600" y="13989"/>
                      <a:pt x="21600" y="12410"/>
                    </a:cubicBezTo>
                    <a:cubicBezTo>
                      <a:pt x="21600" y="10742"/>
                      <a:pt x="21600" y="8984"/>
                      <a:pt x="20474" y="7406"/>
                    </a:cubicBezTo>
                    <a:cubicBezTo>
                      <a:pt x="18759" y="5360"/>
                      <a:pt x="16325" y="3424"/>
                      <a:pt x="13891" y="1468"/>
                    </a:cubicBezTo>
                    <a:cubicBezTo>
                      <a:pt x="13125" y="823"/>
                      <a:pt x="11634" y="465"/>
                      <a:pt x="1050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8" name="Google Shape;1080;p8"/>
              <p:cNvSpPr/>
              <p:nvPr/>
            </p:nvSpPr>
            <p:spPr>
              <a:xfrm rot="148533" flipH="1">
                <a:off x="1965442" y="1249278"/>
                <a:ext cx="264198" cy="229584"/>
              </a:xfrm>
              <a:custGeom>
                <a:avLst/>
                <a:gdLst/>
                <a:ahLst/>
                <a:cxnLst>
                  <a:cxn ang="0">
                    <a:pos x="wd2" y="hd2"/>
                  </a:cxn>
                  <a:cxn ang="5400000">
                    <a:pos x="wd2" y="hd2"/>
                  </a:cxn>
                  <a:cxn ang="10800000">
                    <a:pos x="wd2" y="hd2"/>
                  </a:cxn>
                  <a:cxn ang="16200000">
                    <a:pos x="wd2" y="hd2"/>
                  </a:cxn>
                </a:cxnLst>
                <a:rect l="0" t="0" r="r" b="b"/>
                <a:pathLst>
                  <a:path w="20401" h="21600" extrusionOk="0">
                    <a:moveTo>
                      <a:pt x="19026" y="0"/>
                    </a:moveTo>
                    <a:cubicBezTo>
                      <a:pt x="18517" y="813"/>
                      <a:pt x="17891" y="1576"/>
                      <a:pt x="17219" y="2582"/>
                    </a:cubicBezTo>
                    <a:cubicBezTo>
                      <a:pt x="17065" y="5978"/>
                      <a:pt x="17065" y="9567"/>
                      <a:pt x="16552" y="12968"/>
                    </a:cubicBezTo>
                    <a:cubicBezTo>
                      <a:pt x="15903" y="16739"/>
                      <a:pt x="13838" y="18514"/>
                      <a:pt x="11151" y="18514"/>
                    </a:cubicBezTo>
                    <a:cubicBezTo>
                      <a:pt x="10425" y="18514"/>
                      <a:pt x="9658" y="18387"/>
                      <a:pt x="8854" y="18133"/>
                    </a:cubicBezTo>
                    <a:cubicBezTo>
                      <a:pt x="5441" y="16938"/>
                      <a:pt x="4143" y="13543"/>
                      <a:pt x="2495" y="10192"/>
                    </a:cubicBezTo>
                    <a:cubicBezTo>
                      <a:pt x="1982" y="9185"/>
                      <a:pt x="1510" y="8372"/>
                      <a:pt x="843" y="7366"/>
                    </a:cubicBezTo>
                    <a:cubicBezTo>
                      <a:pt x="530" y="7559"/>
                      <a:pt x="371" y="7797"/>
                      <a:pt x="22" y="7991"/>
                    </a:cubicBezTo>
                    <a:cubicBezTo>
                      <a:pt x="2963" y="9567"/>
                      <a:pt x="-296" y="10380"/>
                      <a:pt x="22" y="11768"/>
                    </a:cubicBezTo>
                    <a:cubicBezTo>
                      <a:pt x="1002" y="13543"/>
                      <a:pt x="1828" y="15357"/>
                      <a:pt x="2809" y="17126"/>
                    </a:cubicBezTo>
                    <a:cubicBezTo>
                      <a:pt x="4774" y="20334"/>
                      <a:pt x="7561" y="21147"/>
                      <a:pt x="10661" y="21534"/>
                    </a:cubicBezTo>
                    <a:cubicBezTo>
                      <a:pt x="11092" y="21578"/>
                      <a:pt x="11514" y="21600"/>
                      <a:pt x="11927" y="21600"/>
                    </a:cubicBezTo>
                    <a:cubicBezTo>
                      <a:pt x="14986" y="21600"/>
                      <a:pt x="17514" y="20323"/>
                      <a:pt x="18517" y="17370"/>
                    </a:cubicBezTo>
                    <a:cubicBezTo>
                      <a:pt x="20482" y="11580"/>
                      <a:pt x="21304" y="5790"/>
                      <a:pt x="1902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9" name="Google Shape;1081;p8"/>
              <p:cNvSpPr/>
              <p:nvPr/>
            </p:nvSpPr>
            <p:spPr>
              <a:xfrm rot="148533" flipH="1">
                <a:off x="769236" y="584730"/>
                <a:ext cx="330563" cy="236285"/>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cubicBezTo>
                      <a:pt x="1820" y="0"/>
                      <a:pt x="956" y="355"/>
                      <a:pt x="0" y="494"/>
                    </a:cubicBezTo>
                    <a:cubicBezTo>
                      <a:pt x="300" y="2074"/>
                      <a:pt x="695" y="3240"/>
                      <a:pt x="2224" y="3423"/>
                    </a:cubicBezTo>
                    <a:cubicBezTo>
                      <a:pt x="3188" y="3611"/>
                      <a:pt x="4321" y="4170"/>
                      <a:pt x="4985" y="5142"/>
                    </a:cubicBezTo>
                    <a:cubicBezTo>
                      <a:pt x="6944" y="8070"/>
                      <a:pt x="8738" y="11558"/>
                      <a:pt x="10800" y="14255"/>
                    </a:cubicBezTo>
                    <a:cubicBezTo>
                      <a:pt x="13458" y="17742"/>
                      <a:pt x="16215" y="21229"/>
                      <a:pt x="20106" y="21600"/>
                    </a:cubicBezTo>
                    <a:cubicBezTo>
                      <a:pt x="20502" y="21229"/>
                      <a:pt x="21070" y="20859"/>
                      <a:pt x="21600" y="20439"/>
                    </a:cubicBezTo>
                    <a:cubicBezTo>
                      <a:pt x="21335" y="20251"/>
                      <a:pt x="21201" y="19881"/>
                      <a:pt x="20936" y="19698"/>
                    </a:cubicBezTo>
                    <a:cubicBezTo>
                      <a:pt x="16914" y="16023"/>
                      <a:pt x="12628" y="12536"/>
                      <a:pt x="9437" y="7098"/>
                    </a:cubicBezTo>
                    <a:cubicBezTo>
                      <a:pt x="9137" y="6491"/>
                      <a:pt x="8607" y="6120"/>
                      <a:pt x="8042" y="5749"/>
                    </a:cubicBezTo>
                    <a:cubicBezTo>
                      <a:pt x="7478" y="5932"/>
                      <a:pt x="6944" y="6120"/>
                      <a:pt x="5980" y="6491"/>
                    </a:cubicBezTo>
                    <a:cubicBezTo>
                      <a:pt x="6644" y="4959"/>
                      <a:pt x="7209" y="3611"/>
                      <a:pt x="7078" y="3611"/>
                    </a:cubicBezTo>
                    <a:cubicBezTo>
                      <a:pt x="5815" y="2262"/>
                      <a:pt x="4586" y="913"/>
                      <a:pt x="3188" y="124"/>
                    </a:cubicBezTo>
                    <a:cubicBezTo>
                      <a:pt x="2988" y="32"/>
                      <a:pt x="2773" y="0"/>
                      <a:pt x="254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0" name="Google Shape;1082;p8"/>
              <p:cNvSpPr/>
              <p:nvPr/>
            </p:nvSpPr>
            <p:spPr>
              <a:xfrm rot="148533" flipH="1">
                <a:off x="2527119" y="2124740"/>
                <a:ext cx="137772" cy="142652"/>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91" name="Google Shape;1083;p8"/>
              <p:cNvSpPr/>
              <p:nvPr/>
            </p:nvSpPr>
            <p:spPr>
              <a:xfrm rot="148533" flipH="1">
                <a:off x="2117922" y="1598509"/>
                <a:ext cx="219723" cy="271080"/>
              </a:xfrm>
              <a:custGeom>
                <a:avLst/>
                <a:gdLst/>
                <a:ahLst/>
                <a:cxnLst>
                  <a:cxn ang="0">
                    <a:pos x="wd2" y="hd2"/>
                  </a:cxn>
                  <a:cxn ang="5400000">
                    <a:pos x="wd2" y="hd2"/>
                  </a:cxn>
                  <a:cxn ang="10800000">
                    <a:pos x="wd2" y="hd2"/>
                  </a:cxn>
                  <a:cxn ang="16200000">
                    <a:pos x="wd2" y="hd2"/>
                  </a:cxn>
                </a:cxnLst>
                <a:rect l="0" t="0" r="r" b="b"/>
                <a:pathLst>
                  <a:path w="21305" h="21600" extrusionOk="0">
                    <a:moveTo>
                      <a:pt x="1386" y="0"/>
                    </a:moveTo>
                    <a:cubicBezTo>
                      <a:pt x="942" y="164"/>
                      <a:pt x="543" y="164"/>
                      <a:pt x="150" y="328"/>
                    </a:cubicBezTo>
                    <a:cubicBezTo>
                      <a:pt x="150" y="1176"/>
                      <a:pt x="-295" y="2192"/>
                      <a:pt x="349" y="2880"/>
                    </a:cubicBezTo>
                    <a:cubicBezTo>
                      <a:pt x="1580" y="5067"/>
                      <a:pt x="3404" y="7095"/>
                      <a:pt x="4886" y="9283"/>
                    </a:cubicBezTo>
                    <a:cubicBezTo>
                      <a:pt x="7940" y="14350"/>
                      <a:pt x="12477" y="18401"/>
                      <a:pt x="18444" y="21600"/>
                    </a:cubicBezTo>
                    <a:cubicBezTo>
                      <a:pt x="19236" y="20790"/>
                      <a:pt x="20273" y="19942"/>
                      <a:pt x="21305" y="19254"/>
                    </a:cubicBezTo>
                    <a:cubicBezTo>
                      <a:pt x="16176" y="16903"/>
                      <a:pt x="12283" y="13498"/>
                      <a:pt x="9177" y="9648"/>
                    </a:cubicBezTo>
                    <a:cubicBezTo>
                      <a:pt x="6510" y="6407"/>
                      <a:pt x="3848" y="3203"/>
                      <a:pt x="13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2" name="Google Shape;1084;p8"/>
              <p:cNvSpPr/>
              <p:nvPr/>
            </p:nvSpPr>
            <p:spPr>
              <a:xfrm rot="148533" flipH="1">
                <a:off x="5972" y="695227"/>
                <a:ext cx="93044" cy="278545"/>
              </a:xfrm>
              <a:custGeom>
                <a:avLst/>
                <a:gdLst/>
                <a:ahLst/>
                <a:cxnLst>
                  <a:cxn ang="0">
                    <a:pos x="wd2" y="hd2"/>
                  </a:cxn>
                  <a:cxn ang="5400000">
                    <a:pos x="wd2" y="hd2"/>
                  </a:cxn>
                  <a:cxn ang="10800000">
                    <a:pos x="wd2" y="hd2"/>
                  </a:cxn>
                  <a:cxn ang="16200000">
                    <a:pos x="wd2" y="hd2"/>
                  </a:cxn>
                </a:cxnLst>
                <a:rect l="0" t="0" r="r" b="b"/>
                <a:pathLst>
                  <a:path w="21600" h="21600" extrusionOk="0">
                    <a:moveTo>
                      <a:pt x="15733" y="0"/>
                    </a:moveTo>
                    <a:cubicBezTo>
                      <a:pt x="14750" y="0"/>
                      <a:pt x="13509" y="246"/>
                      <a:pt x="11803" y="893"/>
                    </a:cubicBezTo>
                    <a:cubicBezTo>
                      <a:pt x="9797" y="6810"/>
                      <a:pt x="7791" y="12726"/>
                      <a:pt x="0" y="18327"/>
                    </a:cubicBezTo>
                    <a:cubicBezTo>
                      <a:pt x="2361" y="19312"/>
                      <a:pt x="4844" y="20456"/>
                      <a:pt x="7314" y="21600"/>
                    </a:cubicBezTo>
                    <a:cubicBezTo>
                      <a:pt x="10275" y="18327"/>
                      <a:pt x="13222" y="15055"/>
                      <a:pt x="15705" y="11741"/>
                    </a:cubicBezTo>
                    <a:cubicBezTo>
                      <a:pt x="18175" y="8624"/>
                      <a:pt x="19594" y="5351"/>
                      <a:pt x="21600" y="2238"/>
                    </a:cubicBezTo>
                    <a:cubicBezTo>
                      <a:pt x="19089" y="1860"/>
                      <a:pt x="18421" y="0"/>
                      <a:pt x="1573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3" name="Google Shape;1085;p8"/>
              <p:cNvSpPr/>
              <p:nvPr/>
            </p:nvSpPr>
            <p:spPr>
              <a:xfrm rot="148533" flipH="1">
                <a:off x="406886" y="233760"/>
                <a:ext cx="65989" cy="222296"/>
              </a:xfrm>
              <a:custGeom>
                <a:avLst/>
                <a:gdLst/>
                <a:ahLst/>
                <a:cxnLst>
                  <a:cxn ang="0">
                    <a:pos x="wd2" y="hd2"/>
                  </a:cxn>
                  <a:cxn ang="5400000">
                    <a:pos x="wd2" y="hd2"/>
                  </a:cxn>
                  <a:cxn ang="10800000">
                    <a:pos x="wd2" y="hd2"/>
                  </a:cxn>
                  <a:cxn ang="16200000">
                    <a:pos x="wd2" y="hd2"/>
                  </a:cxn>
                </a:cxnLst>
                <a:rect l="0" t="0" r="r" b="b"/>
                <a:pathLst>
                  <a:path w="21087" h="21600" extrusionOk="0">
                    <a:moveTo>
                      <a:pt x="2887" y="0"/>
                    </a:moveTo>
                    <a:cubicBezTo>
                      <a:pt x="1422" y="2079"/>
                      <a:pt x="-513" y="4106"/>
                      <a:pt x="126" y="5786"/>
                    </a:cubicBezTo>
                    <a:cubicBezTo>
                      <a:pt x="2887" y="11120"/>
                      <a:pt x="6136" y="16460"/>
                      <a:pt x="8897" y="21600"/>
                    </a:cubicBezTo>
                    <a:cubicBezTo>
                      <a:pt x="12973" y="21600"/>
                      <a:pt x="17030" y="21400"/>
                      <a:pt x="21087" y="21400"/>
                    </a:cubicBezTo>
                    <a:cubicBezTo>
                      <a:pt x="21087" y="14632"/>
                      <a:pt x="11020" y="1434"/>
                      <a:pt x="288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4" name="Google Shape;1086;p8"/>
              <p:cNvSpPr/>
              <p:nvPr/>
            </p:nvSpPr>
            <p:spPr>
              <a:xfrm rot="148533" flipH="1">
                <a:off x="1867737" y="1842106"/>
                <a:ext cx="216785" cy="76470"/>
              </a:xfrm>
              <a:custGeom>
                <a:avLst/>
                <a:gdLst/>
                <a:ahLst/>
                <a:cxnLst>
                  <a:cxn ang="0">
                    <a:pos x="wd2" y="hd2"/>
                  </a:cxn>
                  <a:cxn ang="5400000">
                    <a:pos x="wd2" y="hd2"/>
                  </a:cxn>
                  <a:cxn ang="10800000">
                    <a:pos x="wd2" y="hd2"/>
                  </a:cxn>
                  <a:cxn ang="16200000">
                    <a:pos x="wd2" y="hd2"/>
                  </a:cxn>
                </a:cxnLst>
                <a:rect l="0" t="0" r="r" b="b"/>
                <a:pathLst>
                  <a:path w="20828" h="21600" extrusionOk="0">
                    <a:moveTo>
                      <a:pt x="18383" y="0"/>
                    </a:moveTo>
                    <a:cubicBezTo>
                      <a:pt x="15220" y="6807"/>
                      <a:pt x="11900" y="10410"/>
                      <a:pt x="8433" y="10410"/>
                    </a:cubicBezTo>
                    <a:cubicBezTo>
                      <a:pt x="6112" y="10410"/>
                      <a:pt x="3729" y="8799"/>
                      <a:pt x="1284" y="5462"/>
                    </a:cubicBezTo>
                    <a:cubicBezTo>
                      <a:pt x="-772" y="7753"/>
                      <a:pt x="64" y="11340"/>
                      <a:pt x="894" y="14942"/>
                    </a:cubicBezTo>
                    <a:cubicBezTo>
                      <a:pt x="1284" y="16802"/>
                      <a:pt x="2114" y="17947"/>
                      <a:pt x="2503" y="19824"/>
                    </a:cubicBezTo>
                    <a:cubicBezTo>
                      <a:pt x="4017" y="20239"/>
                      <a:pt x="5632" y="21600"/>
                      <a:pt x="7100" y="21600"/>
                    </a:cubicBezTo>
                    <a:cubicBezTo>
                      <a:pt x="7625" y="21600"/>
                      <a:pt x="8133" y="21434"/>
                      <a:pt x="8613" y="20969"/>
                    </a:cubicBezTo>
                    <a:cubicBezTo>
                      <a:pt x="12911" y="17947"/>
                      <a:pt x="16773" y="13216"/>
                      <a:pt x="20828" y="9048"/>
                    </a:cubicBezTo>
                    <a:cubicBezTo>
                      <a:pt x="19998" y="6027"/>
                      <a:pt x="19213" y="3022"/>
                      <a:pt x="183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5" name="Google Shape;1087;p8"/>
              <p:cNvSpPr/>
              <p:nvPr/>
            </p:nvSpPr>
            <p:spPr>
              <a:xfrm rot="148533" flipH="1">
                <a:off x="2621651" y="2029902"/>
                <a:ext cx="141888" cy="1464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7" y="971"/>
                      <a:pt x="1315" y="1872"/>
                      <a:pt x="2246" y="2852"/>
                    </a:cubicBezTo>
                    <a:lnTo>
                      <a:pt x="3561" y="4126"/>
                    </a:lnTo>
                    <a:cubicBezTo>
                      <a:pt x="8357" y="10046"/>
                      <a:pt x="12930" y="15975"/>
                      <a:pt x="17421" y="21600"/>
                    </a:cubicBezTo>
                    <a:cubicBezTo>
                      <a:pt x="19041" y="20022"/>
                      <a:pt x="20285" y="18150"/>
                      <a:pt x="21600" y="16573"/>
                    </a:cubicBezTo>
                    <a:cubicBezTo>
                      <a:pt x="17108" y="11251"/>
                      <a:pt x="12536" y="5998"/>
                      <a:pt x="8053" y="971"/>
                    </a:cubicBezTo>
                    <a:cubicBezTo>
                      <a:pt x="5494" y="676"/>
                      <a:pt x="2550" y="373"/>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6" name="Google Shape;1088;p8"/>
              <p:cNvSpPr/>
              <p:nvPr/>
            </p:nvSpPr>
            <p:spPr>
              <a:xfrm rot="148533" flipH="1">
                <a:off x="2716510" y="1898084"/>
                <a:ext cx="119444" cy="141888"/>
              </a:xfrm>
              <a:custGeom>
                <a:avLst/>
                <a:gdLst/>
                <a:ahLst/>
                <a:cxnLst>
                  <a:cxn ang="0">
                    <a:pos x="wd2" y="hd2"/>
                  </a:cxn>
                  <a:cxn ang="5400000">
                    <a:pos x="wd2" y="hd2"/>
                  </a:cxn>
                  <a:cxn ang="10800000">
                    <a:pos x="wd2" y="hd2"/>
                  </a:cxn>
                  <a:cxn ang="16200000">
                    <a:pos x="wd2" y="hd2"/>
                  </a:cxn>
                </a:cxnLst>
                <a:rect l="0" t="0" r="r" b="b"/>
                <a:pathLst>
                  <a:path w="20617" h="21600" extrusionOk="0">
                    <a:moveTo>
                      <a:pt x="3055" y="0"/>
                    </a:moveTo>
                    <a:cubicBezTo>
                      <a:pt x="-628" y="2863"/>
                      <a:pt x="-983" y="5807"/>
                      <a:pt x="2000" y="9368"/>
                    </a:cubicBezTo>
                    <a:cubicBezTo>
                      <a:pt x="5601" y="12858"/>
                      <a:pt x="8584" y="16723"/>
                      <a:pt x="11486" y="20598"/>
                    </a:cubicBezTo>
                    <a:cubicBezTo>
                      <a:pt x="14377" y="20983"/>
                      <a:pt x="17715" y="21296"/>
                      <a:pt x="20617" y="21600"/>
                    </a:cubicBezTo>
                    <a:cubicBezTo>
                      <a:pt x="15524" y="16723"/>
                      <a:pt x="13677" y="9368"/>
                      <a:pt x="5601" y="6738"/>
                    </a:cubicBezTo>
                    <a:cubicBezTo>
                      <a:pt x="8939" y="3561"/>
                      <a:pt x="4546" y="2246"/>
                      <a:pt x="305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7" name="Google Shape;1089;p8"/>
              <p:cNvSpPr/>
              <p:nvPr/>
            </p:nvSpPr>
            <p:spPr>
              <a:xfrm rot="148533" flipH="1">
                <a:off x="1109619" y="601329"/>
                <a:ext cx="75781" cy="64304"/>
              </a:xfrm>
              <a:custGeom>
                <a:avLst/>
                <a:gdLst/>
                <a:ahLst/>
                <a:cxnLst>
                  <a:cxn ang="0">
                    <a:pos x="wd2" y="hd2"/>
                  </a:cxn>
                  <a:cxn ang="5400000">
                    <a:pos x="wd2" y="hd2"/>
                  </a:cxn>
                  <a:cxn ang="10800000">
                    <a:pos x="wd2" y="hd2"/>
                  </a:cxn>
                  <a:cxn ang="16200000">
                    <a:pos x="wd2" y="hd2"/>
                  </a:cxn>
                </a:cxnLst>
                <a:rect l="0" t="0" r="r" b="b"/>
                <a:pathLst>
                  <a:path w="18394" h="21600" extrusionOk="0">
                    <a:moveTo>
                      <a:pt x="15922" y="0"/>
                    </a:moveTo>
                    <a:cubicBezTo>
                      <a:pt x="12840" y="2902"/>
                      <a:pt x="10244" y="5114"/>
                      <a:pt x="8275" y="7858"/>
                    </a:cubicBezTo>
                    <a:cubicBezTo>
                      <a:pt x="5678" y="10761"/>
                      <a:pt x="3082" y="14334"/>
                      <a:pt x="0" y="19290"/>
                    </a:cubicBezTo>
                    <a:cubicBezTo>
                      <a:pt x="1683" y="20396"/>
                      <a:pt x="2639" y="21600"/>
                      <a:pt x="3224" y="21600"/>
                    </a:cubicBezTo>
                    <a:cubicBezTo>
                      <a:pt x="3367" y="21600"/>
                      <a:pt x="3481" y="21521"/>
                      <a:pt x="3581" y="21343"/>
                    </a:cubicBezTo>
                    <a:cubicBezTo>
                      <a:pt x="7162" y="18619"/>
                      <a:pt x="9259" y="14334"/>
                      <a:pt x="14438" y="14334"/>
                    </a:cubicBezTo>
                    <a:cubicBezTo>
                      <a:pt x="15922" y="14334"/>
                      <a:pt x="21600" y="6476"/>
                      <a:pt x="159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8" name="Google Shape;1090;p8"/>
              <p:cNvSpPr/>
              <p:nvPr/>
            </p:nvSpPr>
            <p:spPr>
              <a:xfrm rot="148533" flipH="1">
                <a:off x="2521631" y="1725179"/>
                <a:ext cx="69711" cy="82347"/>
              </a:xfrm>
              <a:custGeom>
                <a:avLst/>
                <a:gdLst/>
                <a:ahLst/>
                <a:cxnLst>
                  <a:cxn ang="0">
                    <a:pos x="wd2" y="hd2"/>
                  </a:cxn>
                  <a:cxn ang="5400000">
                    <a:pos x="wd2" y="hd2"/>
                  </a:cxn>
                  <a:cxn ang="10800000">
                    <a:pos x="wd2" y="hd2"/>
                  </a:cxn>
                  <a:cxn ang="16200000">
                    <a:pos x="wd2" y="hd2"/>
                  </a:cxn>
                </a:cxnLst>
                <a:rect l="0" t="0" r="r" b="b"/>
                <a:pathLst>
                  <a:path w="21600" h="21600" extrusionOk="0">
                    <a:moveTo>
                      <a:pt x="7103" y="0"/>
                    </a:moveTo>
                    <a:cubicBezTo>
                      <a:pt x="5828" y="0"/>
                      <a:pt x="5209" y="524"/>
                      <a:pt x="3952" y="524"/>
                    </a:cubicBezTo>
                    <a:cubicBezTo>
                      <a:pt x="2532" y="4394"/>
                      <a:pt x="1257" y="7740"/>
                      <a:pt x="0" y="11594"/>
                    </a:cubicBezTo>
                    <a:cubicBezTo>
                      <a:pt x="1894" y="12797"/>
                      <a:pt x="3151" y="14400"/>
                      <a:pt x="4571" y="15603"/>
                    </a:cubicBezTo>
                    <a:cubicBezTo>
                      <a:pt x="8505" y="16666"/>
                      <a:pt x="11820" y="17746"/>
                      <a:pt x="15754" y="18270"/>
                    </a:cubicBezTo>
                    <a:cubicBezTo>
                      <a:pt x="16391" y="18933"/>
                      <a:pt x="17029" y="18933"/>
                      <a:pt x="17648" y="19472"/>
                    </a:cubicBezTo>
                    <a:cubicBezTo>
                      <a:pt x="18923" y="20536"/>
                      <a:pt x="20325" y="21076"/>
                      <a:pt x="21600" y="21600"/>
                    </a:cubicBezTo>
                    <a:cubicBezTo>
                      <a:pt x="17029" y="14400"/>
                      <a:pt x="11820" y="7200"/>
                      <a:pt x="710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9" name="Google Shape;1091;p8"/>
              <p:cNvSpPr/>
              <p:nvPr/>
            </p:nvSpPr>
            <p:spPr>
              <a:xfrm rot="148533" flipH="1">
                <a:off x="2531899" y="1786852"/>
                <a:ext cx="52900" cy="74236"/>
              </a:xfrm>
              <a:custGeom>
                <a:avLst/>
                <a:gdLst/>
                <a:ahLst/>
                <a:cxnLst>
                  <a:cxn ang="0">
                    <a:pos x="wd2" y="hd2"/>
                  </a:cxn>
                  <a:cxn ang="5400000">
                    <a:pos x="wd2" y="hd2"/>
                  </a:cxn>
                  <a:cxn ang="10800000">
                    <a:pos x="wd2" y="hd2"/>
                  </a:cxn>
                  <a:cxn ang="16200000">
                    <a:pos x="wd2" y="hd2"/>
                  </a:cxn>
                </a:cxnLst>
                <a:rect l="0" t="0" r="r" b="b"/>
                <a:pathLst>
                  <a:path w="21600" h="21600" extrusionOk="0">
                    <a:moveTo>
                      <a:pt x="840" y="0"/>
                    </a:moveTo>
                    <a:cubicBezTo>
                      <a:pt x="840" y="0"/>
                      <a:pt x="0" y="0"/>
                      <a:pt x="0" y="581"/>
                    </a:cubicBezTo>
                    <a:cubicBezTo>
                      <a:pt x="840" y="9167"/>
                      <a:pt x="9552" y="19086"/>
                      <a:pt x="20784" y="21600"/>
                    </a:cubicBezTo>
                    <a:cubicBezTo>
                      <a:pt x="10392" y="15392"/>
                      <a:pt x="14760" y="9167"/>
                      <a:pt x="21600" y="3694"/>
                    </a:cubicBezTo>
                    <a:cubicBezTo>
                      <a:pt x="20784" y="3095"/>
                      <a:pt x="19944" y="3095"/>
                      <a:pt x="19104" y="2360"/>
                    </a:cubicBezTo>
                    <a:cubicBezTo>
                      <a:pt x="15576" y="3694"/>
                      <a:pt x="12048" y="4874"/>
                      <a:pt x="8736" y="6054"/>
                    </a:cubicBezTo>
                    <a:cubicBezTo>
                      <a:pt x="6864" y="4874"/>
                      <a:pt x="4368" y="2360"/>
                      <a:pt x="249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800" name="Google Shape;1092;p8"/>
              <p:cNvSpPr/>
              <p:nvPr/>
            </p:nvSpPr>
            <p:spPr>
              <a:xfrm rot="148533" flipH="1">
                <a:off x="2539210" y="1784821"/>
                <a:ext cx="40675" cy="22866"/>
              </a:xfrm>
              <a:custGeom>
                <a:avLst/>
                <a:gdLst/>
                <a:ahLst/>
                <a:cxnLst>
                  <a:cxn ang="0">
                    <a:pos x="wd2" y="hd2"/>
                  </a:cxn>
                  <a:cxn ang="5400000">
                    <a:pos x="wd2" y="hd2"/>
                  </a:cxn>
                  <a:cxn ang="10800000">
                    <a:pos x="wd2" y="hd2"/>
                  </a:cxn>
                  <a:cxn ang="16200000">
                    <a:pos x="wd2" y="hd2"/>
                  </a:cxn>
                </a:cxnLst>
                <a:rect l="0" t="0" r="r" b="b"/>
                <a:pathLst>
                  <a:path w="21600" h="21600" extrusionOk="0">
                    <a:moveTo>
                      <a:pt x="2435" y="0"/>
                    </a:moveTo>
                    <a:cubicBezTo>
                      <a:pt x="1373" y="0"/>
                      <a:pt x="0" y="1943"/>
                      <a:pt x="0" y="1943"/>
                    </a:cubicBezTo>
                    <a:cubicBezTo>
                      <a:pt x="2435" y="9606"/>
                      <a:pt x="5681" y="17769"/>
                      <a:pt x="8116" y="21600"/>
                    </a:cubicBezTo>
                    <a:cubicBezTo>
                      <a:pt x="12423" y="17769"/>
                      <a:pt x="17012" y="13937"/>
                      <a:pt x="21600" y="9606"/>
                    </a:cubicBezTo>
                    <a:cubicBezTo>
                      <a:pt x="14858" y="7718"/>
                      <a:pt x="9177" y="3831"/>
                      <a:pt x="24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801" name="Google Shape;1093;p8"/>
              <p:cNvSpPr/>
              <p:nvPr/>
            </p:nvSpPr>
            <p:spPr>
              <a:xfrm rot="148533" flipH="1">
                <a:off x="2495437" y="1816082"/>
                <a:ext cx="20151" cy="28095"/>
              </a:xfrm>
              <a:custGeom>
                <a:avLst/>
                <a:gdLst/>
                <a:ahLst/>
                <a:cxnLst>
                  <a:cxn ang="0">
                    <a:pos x="wd2" y="hd2"/>
                  </a:cxn>
                  <a:cxn ang="5400000">
                    <a:pos x="wd2" y="hd2"/>
                  </a:cxn>
                  <a:cxn ang="10800000">
                    <a:pos x="wd2" y="hd2"/>
                  </a:cxn>
                  <a:cxn ang="16200000">
                    <a:pos x="wd2" y="hd2"/>
                  </a:cxn>
                </a:cxnLst>
                <a:rect l="0" t="0" r="r" b="b"/>
                <a:pathLst>
                  <a:path w="19436" h="21600" extrusionOk="0">
                    <a:moveTo>
                      <a:pt x="3222" y="0"/>
                    </a:moveTo>
                    <a:cubicBezTo>
                      <a:pt x="-2164" y="16539"/>
                      <a:pt x="-1597" y="21600"/>
                      <a:pt x="11102" y="21600"/>
                    </a:cubicBezTo>
                    <a:cubicBezTo>
                      <a:pt x="13483" y="21600"/>
                      <a:pt x="16205" y="21419"/>
                      <a:pt x="19436" y="21103"/>
                    </a:cubicBezTo>
                    <a:cubicBezTo>
                      <a:pt x="13030" y="14867"/>
                      <a:pt x="9118" y="8224"/>
                      <a:pt x="32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804" name="Google Shape;1094;p8"/>
              <p:cNvGrpSpPr/>
              <p:nvPr/>
            </p:nvGrpSpPr>
            <p:grpSpPr>
              <a:xfrm>
                <a:off x="2448598" y="1864544"/>
                <a:ext cx="17836" cy="26151"/>
                <a:chOff x="0" y="0"/>
                <a:chExt cx="17834" cy="26149"/>
              </a:xfrm>
            </p:grpSpPr>
            <p:sp>
              <p:nvSpPr>
                <p:cNvPr id="2802" name="Line"/>
                <p:cNvSpPr/>
                <p:nvPr/>
              </p:nvSpPr>
              <p:spPr>
                <a:xfrm rot="148533" flipH="1">
                  <a:off x="541" y="349"/>
                  <a:ext cx="16753" cy="254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794" y="14716"/>
                        <a:pt x="8488" y="7383"/>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2803" name="Line"/>
                <p:cNvSpPr/>
                <p:nvPr/>
              </p:nvSpPr>
              <p:spPr>
                <a:xfrm rot="148533" flipH="1">
                  <a:off x="541" y="349"/>
                  <a:ext cx="16753" cy="254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488" y="7383"/>
                        <a:pt x="13794" y="14716"/>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2805" name="Google Shape;1095;p8"/>
              <p:cNvSpPr/>
              <p:nvPr/>
            </p:nvSpPr>
            <p:spPr>
              <a:xfrm rot="148533" flipH="1">
                <a:off x="2470605" y="1853212"/>
                <a:ext cx="21396" cy="19339"/>
              </a:xfrm>
              <a:custGeom>
                <a:avLst/>
                <a:gdLst/>
                <a:ahLst/>
                <a:cxnLst>
                  <a:cxn ang="0">
                    <a:pos x="wd2" y="hd2"/>
                  </a:cxn>
                  <a:cxn ang="5400000">
                    <a:pos x="wd2" y="hd2"/>
                  </a:cxn>
                  <a:cxn ang="10800000">
                    <a:pos x="wd2" y="hd2"/>
                  </a:cxn>
                  <a:cxn ang="16200000">
                    <a:pos x="wd2" y="hd2"/>
                  </a:cxn>
                </a:cxnLst>
                <a:rect l="0" t="0" r="r" b="b"/>
                <a:pathLst>
                  <a:path w="21600" h="21600" extrusionOk="0">
                    <a:moveTo>
                      <a:pt x="12877" y="0"/>
                    </a:moveTo>
                    <a:cubicBezTo>
                      <a:pt x="10800" y="5121"/>
                      <a:pt x="6705" y="9651"/>
                      <a:pt x="0" y="21600"/>
                    </a:cubicBezTo>
                    <a:cubicBezTo>
                      <a:pt x="12877" y="14181"/>
                      <a:pt x="16971" y="11949"/>
                      <a:pt x="21600" y="9651"/>
                    </a:cubicBezTo>
                    <a:cubicBezTo>
                      <a:pt x="16971" y="7419"/>
                      <a:pt x="14895" y="2298"/>
                      <a:pt x="1287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808" name="Google Shape;1096;p8"/>
              <p:cNvGrpSpPr/>
              <p:nvPr/>
            </p:nvGrpSpPr>
            <p:grpSpPr>
              <a:xfrm>
                <a:off x="2739941" y="2049777"/>
                <a:ext cx="13237" cy="12140"/>
                <a:chOff x="0" y="0"/>
                <a:chExt cx="13236" cy="12139"/>
              </a:xfrm>
            </p:grpSpPr>
            <p:sp>
              <p:nvSpPr>
                <p:cNvPr id="2806" name="Line"/>
                <p:cNvSpPr/>
                <p:nvPr/>
              </p:nvSpPr>
              <p:spPr>
                <a:xfrm flipH="1">
                  <a:off x="0" y="-1"/>
                  <a:ext cx="13237"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807" name="Line"/>
                <p:cNvSpPr/>
                <p:nvPr/>
              </p:nvSpPr>
              <p:spPr>
                <a:xfrm flipV="1">
                  <a:off x="0" y="0"/>
                  <a:ext cx="13237"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811" name="Google Shape;1097;p8"/>
              <p:cNvGrpSpPr/>
              <p:nvPr/>
            </p:nvGrpSpPr>
            <p:grpSpPr>
              <a:xfrm>
                <a:off x="2822317" y="1892651"/>
                <a:ext cx="550" cy="12689"/>
                <a:chOff x="0" y="0"/>
                <a:chExt cx="548" cy="12688"/>
              </a:xfrm>
            </p:grpSpPr>
            <p:sp>
              <p:nvSpPr>
                <p:cNvPr id="2809" name="Line"/>
                <p:cNvSpPr/>
                <p:nvPr/>
              </p:nvSpPr>
              <p:spPr>
                <a:xfrm flipV="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810" name="Line"/>
                <p:cNvSpPr/>
                <p:nvPr/>
              </p:nvSpPr>
              <p:spPr>
                <a:xfrm flipH="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814" name="Google Shape;1098;p8"/>
              <p:cNvGrpSpPr/>
              <p:nvPr/>
            </p:nvGrpSpPr>
            <p:grpSpPr>
              <a:xfrm>
                <a:off x="2592117" y="1765857"/>
                <a:ext cx="550" cy="12689"/>
                <a:chOff x="0" y="0"/>
                <a:chExt cx="548" cy="12688"/>
              </a:xfrm>
            </p:grpSpPr>
            <p:sp>
              <p:nvSpPr>
                <p:cNvPr id="2812" name="Line"/>
                <p:cNvSpPr/>
                <p:nvPr/>
              </p:nvSpPr>
              <p:spPr>
                <a:xfrm flipH="1">
                  <a:off x="0" y="-1"/>
                  <a:ext cx="549" cy="1269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813" name="Line"/>
                <p:cNvSpPr/>
                <p:nvPr/>
              </p:nvSpPr>
              <p:spPr>
                <a:xfrm flipV="1">
                  <a:off x="0" y="-1"/>
                  <a:ext cx="549" cy="1269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817" name="Google Shape;1099;p8"/>
              <p:cNvGrpSpPr/>
              <p:nvPr/>
            </p:nvGrpSpPr>
            <p:grpSpPr>
              <a:xfrm>
                <a:off x="2533929" y="1793140"/>
                <a:ext cx="550" cy="12689"/>
                <a:chOff x="0" y="0"/>
                <a:chExt cx="548" cy="12688"/>
              </a:xfrm>
            </p:grpSpPr>
            <p:sp>
              <p:nvSpPr>
                <p:cNvPr id="2815" name="Line"/>
                <p:cNvSpPr/>
                <p:nvPr/>
              </p:nvSpPr>
              <p:spPr>
                <a:xfrm flipH="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816" name="Line"/>
                <p:cNvSpPr/>
                <p:nvPr/>
              </p:nvSpPr>
              <p:spPr>
                <a:xfrm flipV="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820" name="Google Shape;1100;p8"/>
              <p:cNvGrpSpPr/>
              <p:nvPr/>
            </p:nvGrpSpPr>
            <p:grpSpPr>
              <a:xfrm>
                <a:off x="764286" y="801080"/>
                <a:ext cx="23392" cy="13676"/>
                <a:chOff x="0" y="0"/>
                <a:chExt cx="23391" cy="13675"/>
              </a:xfrm>
            </p:grpSpPr>
            <p:sp>
              <p:nvSpPr>
                <p:cNvPr id="2818" name="Line"/>
                <p:cNvSpPr/>
                <p:nvPr/>
              </p:nvSpPr>
              <p:spPr>
                <a:xfrm rot="148533" flipH="1">
                  <a:off x="263" y="487"/>
                  <a:ext cx="2286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719" y="14700"/>
                        <a:pt x="13937" y="780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2819" name="Line"/>
                <p:cNvSpPr/>
                <p:nvPr/>
              </p:nvSpPr>
              <p:spPr>
                <a:xfrm rot="148533" flipH="1">
                  <a:off x="263" y="487"/>
                  <a:ext cx="2286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937" y="7800"/>
                        <a:pt x="5719" y="14700"/>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2822" name="Google Shape;1101;p8"/>
            <p:cNvSpPr/>
            <p:nvPr/>
          </p:nvSpPr>
          <p:spPr>
            <a:xfrm rot="739182">
              <a:off x="39948" y="950826"/>
              <a:ext cx="331318" cy="410214"/>
            </a:xfrm>
            <a:custGeom>
              <a:avLst/>
              <a:gdLst/>
              <a:ahLst/>
              <a:cxnLst>
                <a:cxn ang="0">
                  <a:pos x="wd2" y="hd2"/>
                </a:cxn>
                <a:cxn ang="5400000">
                  <a:pos x="wd2" y="hd2"/>
                </a:cxn>
                <a:cxn ang="10800000">
                  <a:pos x="wd2" y="hd2"/>
                </a:cxn>
                <a:cxn ang="16200000">
                  <a:pos x="wd2" y="hd2"/>
                </a:cxn>
              </a:cxnLst>
              <a:rect l="0" t="0" r="r" b="b"/>
              <a:pathLst>
                <a:path w="20851" h="21600" extrusionOk="0">
                  <a:moveTo>
                    <a:pt x="9845" y="0"/>
                  </a:moveTo>
                  <a:cubicBezTo>
                    <a:pt x="8607" y="851"/>
                    <a:pt x="7466" y="1722"/>
                    <a:pt x="6325" y="2511"/>
                  </a:cubicBezTo>
                  <a:cubicBezTo>
                    <a:pt x="4563" y="3547"/>
                    <a:pt x="2926" y="4669"/>
                    <a:pt x="1166" y="5437"/>
                  </a:cubicBezTo>
                  <a:cubicBezTo>
                    <a:pt x="-75" y="5955"/>
                    <a:pt x="-396" y="6391"/>
                    <a:pt x="547" y="7345"/>
                  </a:cubicBezTo>
                  <a:cubicBezTo>
                    <a:pt x="1464" y="8300"/>
                    <a:pt x="2505" y="9067"/>
                    <a:pt x="3324" y="10022"/>
                  </a:cubicBezTo>
                  <a:cubicBezTo>
                    <a:pt x="4365" y="11226"/>
                    <a:pt x="5185" y="12533"/>
                    <a:pt x="6027" y="13653"/>
                  </a:cubicBezTo>
                  <a:cubicBezTo>
                    <a:pt x="4465" y="14960"/>
                    <a:pt x="3124" y="15998"/>
                    <a:pt x="1785" y="17036"/>
                  </a:cubicBezTo>
                  <a:cubicBezTo>
                    <a:pt x="346" y="17969"/>
                    <a:pt x="-273" y="19195"/>
                    <a:pt x="223" y="20833"/>
                  </a:cubicBezTo>
                  <a:lnTo>
                    <a:pt x="2083" y="21600"/>
                  </a:lnTo>
                  <a:cubicBezTo>
                    <a:pt x="4886" y="21185"/>
                    <a:pt x="6944" y="19878"/>
                    <a:pt x="8607" y="18072"/>
                  </a:cubicBezTo>
                  <a:cubicBezTo>
                    <a:pt x="9647" y="16849"/>
                    <a:pt x="9748" y="14338"/>
                    <a:pt x="8704" y="13300"/>
                  </a:cubicBezTo>
                  <a:cubicBezTo>
                    <a:pt x="8186" y="12698"/>
                    <a:pt x="7664" y="12096"/>
                    <a:pt x="7168" y="11578"/>
                  </a:cubicBezTo>
                  <a:cubicBezTo>
                    <a:pt x="5703" y="10022"/>
                    <a:pt x="4265" y="8465"/>
                    <a:pt x="2926" y="7074"/>
                  </a:cubicBezTo>
                  <a:cubicBezTo>
                    <a:pt x="4886" y="5518"/>
                    <a:pt x="6747" y="4149"/>
                    <a:pt x="8704" y="2760"/>
                  </a:cubicBezTo>
                  <a:cubicBezTo>
                    <a:pt x="8905" y="2592"/>
                    <a:pt x="9326" y="2511"/>
                    <a:pt x="9647" y="2405"/>
                  </a:cubicBezTo>
                  <a:cubicBezTo>
                    <a:pt x="10006" y="2065"/>
                    <a:pt x="10266" y="1935"/>
                    <a:pt x="10473" y="1935"/>
                  </a:cubicBezTo>
                  <a:cubicBezTo>
                    <a:pt x="11037" y="1935"/>
                    <a:pt x="11178" y="2914"/>
                    <a:pt x="11705" y="3113"/>
                  </a:cubicBezTo>
                  <a:cubicBezTo>
                    <a:pt x="13666" y="4916"/>
                    <a:pt x="15724" y="6827"/>
                    <a:pt x="17286" y="9151"/>
                  </a:cubicBezTo>
                  <a:cubicBezTo>
                    <a:pt x="13864" y="10022"/>
                    <a:pt x="12846" y="12180"/>
                    <a:pt x="12327" y="14607"/>
                  </a:cubicBezTo>
                  <a:cubicBezTo>
                    <a:pt x="12052" y="15926"/>
                    <a:pt x="13058" y="17048"/>
                    <a:pt x="14368" y="17048"/>
                  </a:cubicBezTo>
                  <a:cubicBezTo>
                    <a:pt x="14606" y="17048"/>
                    <a:pt x="14852" y="17012"/>
                    <a:pt x="15105" y="16931"/>
                  </a:cubicBezTo>
                  <a:cubicBezTo>
                    <a:pt x="16469" y="16684"/>
                    <a:pt x="17707" y="16163"/>
                    <a:pt x="18825" y="15645"/>
                  </a:cubicBezTo>
                  <a:cubicBezTo>
                    <a:pt x="20485" y="14775"/>
                    <a:pt x="21204" y="13403"/>
                    <a:pt x="20685" y="11931"/>
                  </a:cubicBezTo>
                  <a:cubicBezTo>
                    <a:pt x="20189" y="10106"/>
                    <a:pt x="19344" y="8300"/>
                    <a:pt x="18106" y="6744"/>
                  </a:cubicBezTo>
                  <a:cubicBezTo>
                    <a:pt x="16245" y="4398"/>
                    <a:pt x="13864" y="2405"/>
                    <a:pt x="11705" y="249"/>
                  </a:cubicBezTo>
                  <a:cubicBezTo>
                    <a:pt x="11086" y="165"/>
                    <a:pt x="10467" y="82"/>
                    <a:pt x="98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23" name="Google Shape;1102;p8"/>
            <p:cNvSpPr/>
            <p:nvPr/>
          </p:nvSpPr>
          <p:spPr>
            <a:xfrm rot="1564197">
              <a:off x="1195892" y="2338127"/>
              <a:ext cx="319264" cy="445691"/>
            </a:xfrm>
            <a:custGeom>
              <a:avLst/>
              <a:gdLst/>
              <a:ahLst/>
              <a:cxnLst>
                <a:cxn ang="0">
                  <a:pos x="wd2" y="hd2"/>
                </a:cxn>
                <a:cxn ang="5400000">
                  <a:pos x="wd2" y="hd2"/>
                </a:cxn>
                <a:cxn ang="10800000">
                  <a:pos x="wd2" y="hd2"/>
                </a:cxn>
                <a:cxn ang="16200000">
                  <a:pos x="wd2" y="hd2"/>
                </a:cxn>
              </a:cxnLst>
              <a:rect l="0" t="0" r="r" b="b"/>
              <a:pathLst>
                <a:path w="21007" h="21600" extrusionOk="0">
                  <a:moveTo>
                    <a:pt x="11732" y="0"/>
                  </a:moveTo>
                  <a:cubicBezTo>
                    <a:pt x="11133" y="0"/>
                    <a:pt x="10501" y="287"/>
                    <a:pt x="9844" y="995"/>
                  </a:cubicBezTo>
                  <a:cubicBezTo>
                    <a:pt x="8445" y="2580"/>
                    <a:pt x="6707" y="4108"/>
                    <a:pt x="4010" y="4891"/>
                  </a:cubicBezTo>
                  <a:cubicBezTo>
                    <a:pt x="3569" y="5216"/>
                    <a:pt x="3051" y="5617"/>
                    <a:pt x="2506" y="6017"/>
                  </a:cubicBezTo>
                  <a:cubicBezTo>
                    <a:pt x="2817" y="6399"/>
                    <a:pt x="3153" y="6878"/>
                    <a:pt x="3465" y="7355"/>
                  </a:cubicBezTo>
                  <a:cubicBezTo>
                    <a:pt x="5955" y="9665"/>
                    <a:pt x="7354" y="12301"/>
                    <a:pt x="7252" y="15166"/>
                  </a:cubicBezTo>
                  <a:cubicBezTo>
                    <a:pt x="5850" y="15568"/>
                    <a:pt x="4555" y="15949"/>
                    <a:pt x="3153" y="16351"/>
                  </a:cubicBezTo>
                  <a:cubicBezTo>
                    <a:pt x="2611" y="16751"/>
                    <a:pt x="1960" y="17152"/>
                    <a:pt x="1313" y="17554"/>
                  </a:cubicBezTo>
                  <a:cubicBezTo>
                    <a:pt x="1106" y="17859"/>
                    <a:pt x="872" y="18108"/>
                    <a:pt x="666" y="18433"/>
                  </a:cubicBezTo>
                  <a:cubicBezTo>
                    <a:pt x="225" y="19291"/>
                    <a:pt x="-527" y="20494"/>
                    <a:pt x="561" y="21200"/>
                  </a:cubicBezTo>
                  <a:cubicBezTo>
                    <a:pt x="986" y="21487"/>
                    <a:pt x="1448" y="21600"/>
                    <a:pt x="1918" y="21600"/>
                  </a:cubicBezTo>
                  <a:cubicBezTo>
                    <a:pt x="2769" y="21600"/>
                    <a:pt x="3644" y="21225"/>
                    <a:pt x="4346" y="20819"/>
                  </a:cubicBezTo>
                  <a:cubicBezTo>
                    <a:pt x="5409" y="20170"/>
                    <a:pt x="6290" y="19463"/>
                    <a:pt x="7252" y="18814"/>
                  </a:cubicBezTo>
                  <a:cubicBezTo>
                    <a:pt x="7693" y="18335"/>
                    <a:pt x="8106" y="17859"/>
                    <a:pt x="8547" y="17305"/>
                  </a:cubicBezTo>
                  <a:cubicBezTo>
                    <a:pt x="10597" y="13963"/>
                    <a:pt x="8652" y="10946"/>
                    <a:pt x="6809" y="8003"/>
                  </a:cubicBezTo>
                  <a:cubicBezTo>
                    <a:pt x="6500" y="7756"/>
                    <a:pt x="6162" y="7604"/>
                    <a:pt x="5955" y="7355"/>
                  </a:cubicBezTo>
                  <a:cubicBezTo>
                    <a:pt x="5409" y="6878"/>
                    <a:pt x="4996" y="6324"/>
                    <a:pt x="6162" y="6017"/>
                  </a:cubicBezTo>
                  <a:cubicBezTo>
                    <a:pt x="8106" y="4662"/>
                    <a:pt x="10051" y="3306"/>
                    <a:pt x="12125" y="1874"/>
                  </a:cubicBezTo>
                  <a:cubicBezTo>
                    <a:pt x="12982" y="2905"/>
                    <a:pt x="14070" y="4108"/>
                    <a:pt x="15134" y="5293"/>
                  </a:cubicBezTo>
                  <a:cubicBezTo>
                    <a:pt x="15574" y="5770"/>
                    <a:pt x="16015" y="6171"/>
                    <a:pt x="16533" y="6571"/>
                  </a:cubicBezTo>
                  <a:cubicBezTo>
                    <a:pt x="16767" y="7050"/>
                    <a:pt x="17078" y="7449"/>
                    <a:pt x="17414" y="7928"/>
                  </a:cubicBezTo>
                  <a:cubicBezTo>
                    <a:pt x="15781" y="8405"/>
                    <a:pt x="13734" y="10142"/>
                    <a:pt x="13294" y="11270"/>
                  </a:cubicBezTo>
                  <a:cubicBezTo>
                    <a:pt x="12823" y="12413"/>
                    <a:pt x="14103" y="13698"/>
                    <a:pt x="15565" y="13698"/>
                  </a:cubicBezTo>
                  <a:cubicBezTo>
                    <a:pt x="15712" y="13698"/>
                    <a:pt x="15865" y="13685"/>
                    <a:pt x="16015" y="13658"/>
                  </a:cubicBezTo>
                  <a:cubicBezTo>
                    <a:pt x="17183" y="13409"/>
                    <a:pt x="18271" y="12855"/>
                    <a:pt x="19464" y="12530"/>
                  </a:cubicBezTo>
                  <a:cubicBezTo>
                    <a:pt x="21073" y="12129"/>
                    <a:pt x="21073" y="11270"/>
                    <a:pt x="20968" y="10219"/>
                  </a:cubicBezTo>
                  <a:cubicBezTo>
                    <a:pt x="20761" y="8310"/>
                    <a:pt x="19257" y="6878"/>
                    <a:pt x="17831" y="5368"/>
                  </a:cubicBezTo>
                  <a:cubicBezTo>
                    <a:pt x="17519" y="4968"/>
                    <a:pt x="17078" y="4490"/>
                    <a:pt x="16767" y="4108"/>
                  </a:cubicBezTo>
                  <a:cubicBezTo>
                    <a:pt x="15679" y="2982"/>
                    <a:pt x="14588" y="2026"/>
                    <a:pt x="13629" y="918"/>
                  </a:cubicBezTo>
                  <a:cubicBezTo>
                    <a:pt x="13051" y="371"/>
                    <a:pt x="12413" y="0"/>
                    <a:pt x="1173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24" name="Google Shape;1103;p8"/>
            <p:cNvSpPr/>
            <p:nvPr/>
          </p:nvSpPr>
          <p:spPr>
            <a:xfrm rot="1402993">
              <a:off x="1223201" y="1152823"/>
              <a:ext cx="153851" cy="336198"/>
            </a:xfrm>
            <a:custGeom>
              <a:avLst/>
              <a:gdLst/>
              <a:ahLst/>
              <a:cxnLst>
                <a:cxn ang="0">
                  <a:pos x="wd2" y="hd2"/>
                </a:cxn>
                <a:cxn ang="5400000">
                  <a:pos x="wd2" y="hd2"/>
                </a:cxn>
                <a:cxn ang="10800000">
                  <a:pos x="wd2" y="hd2"/>
                </a:cxn>
                <a:cxn ang="16200000">
                  <a:pos x="wd2" y="hd2"/>
                </a:cxn>
              </a:cxnLst>
              <a:rect l="0" t="0" r="r" b="b"/>
              <a:pathLst>
                <a:path w="20618" h="21600" extrusionOk="0">
                  <a:moveTo>
                    <a:pt x="15165" y="0"/>
                  </a:moveTo>
                  <a:cubicBezTo>
                    <a:pt x="14737" y="0"/>
                    <a:pt x="14328" y="23"/>
                    <a:pt x="13981" y="79"/>
                  </a:cubicBezTo>
                  <a:cubicBezTo>
                    <a:pt x="11338" y="383"/>
                    <a:pt x="8695" y="1141"/>
                    <a:pt x="6058" y="1647"/>
                  </a:cubicBezTo>
                  <a:cubicBezTo>
                    <a:pt x="4050" y="2077"/>
                    <a:pt x="3837" y="2610"/>
                    <a:pt x="4948" y="3546"/>
                  </a:cubicBezTo>
                  <a:cubicBezTo>
                    <a:pt x="7590" y="5776"/>
                    <a:pt x="10227" y="8105"/>
                    <a:pt x="11973" y="10408"/>
                  </a:cubicBezTo>
                  <a:cubicBezTo>
                    <a:pt x="12656" y="11268"/>
                    <a:pt x="14823" y="12939"/>
                    <a:pt x="10654" y="13574"/>
                  </a:cubicBezTo>
                  <a:cubicBezTo>
                    <a:pt x="6266" y="14103"/>
                    <a:pt x="3837" y="15701"/>
                    <a:pt x="1408" y="17269"/>
                  </a:cubicBezTo>
                  <a:cubicBezTo>
                    <a:pt x="-808" y="19066"/>
                    <a:pt x="-332" y="20435"/>
                    <a:pt x="2305" y="21600"/>
                  </a:cubicBezTo>
                  <a:cubicBezTo>
                    <a:pt x="3837" y="21498"/>
                    <a:pt x="5582" y="21395"/>
                    <a:pt x="7114" y="21269"/>
                  </a:cubicBezTo>
                  <a:cubicBezTo>
                    <a:pt x="8433" y="20866"/>
                    <a:pt x="9751" y="20435"/>
                    <a:pt x="11075" y="20005"/>
                  </a:cubicBezTo>
                  <a:cubicBezTo>
                    <a:pt x="14615" y="19066"/>
                    <a:pt x="17252" y="17802"/>
                    <a:pt x="18363" y="15801"/>
                  </a:cubicBezTo>
                  <a:cubicBezTo>
                    <a:pt x="17942" y="15169"/>
                    <a:pt x="17673" y="14434"/>
                    <a:pt x="17252" y="13802"/>
                  </a:cubicBezTo>
                  <a:cubicBezTo>
                    <a:pt x="17252" y="13574"/>
                    <a:pt x="16831" y="13369"/>
                    <a:pt x="16831" y="13167"/>
                  </a:cubicBezTo>
                  <a:cubicBezTo>
                    <a:pt x="16141" y="11572"/>
                    <a:pt x="15720" y="9875"/>
                    <a:pt x="14615" y="8205"/>
                  </a:cubicBezTo>
                  <a:cubicBezTo>
                    <a:pt x="13712" y="6610"/>
                    <a:pt x="11973" y="5042"/>
                    <a:pt x="10862" y="3447"/>
                  </a:cubicBezTo>
                  <a:cubicBezTo>
                    <a:pt x="12180" y="3040"/>
                    <a:pt x="13712" y="2712"/>
                    <a:pt x="14615" y="2408"/>
                  </a:cubicBezTo>
                  <a:cubicBezTo>
                    <a:pt x="15720" y="3143"/>
                    <a:pt x="16617" y="3775"/>
                    <a:pt x="17673" y="4307"/>
                  </a:cubicBezTo>
                  <a:cubicBezTo>
                    <a:pt x="17807" y="4407"/>
                    <a:pt x="18137" y="4459"/>
                    <a:pt x="18522" y="4459"/>
                  </a:cubicBezTo>
                  <a:cubicBezTo>
                    <a:pt x="18906" y="4459"/>
                    <a:pt x="19339" y="4407"/>
                    <a:pt x="19681" y="4307"/>
                  </a:cubicBezTo>
                  <a:cubicBezTo>
                    <a:pt x="20102" y="4181"/>
                    <a:pt x="20792" y="3672"/>
                    <a:pt x="20578" y="3447"/>
                  </a:cubicBezTo>
                  <a:cubicBezTo>
                    <a:pt x="19895" y="2408"/>
                    <a:pt x="19260" y="1343"/>
                    <a:pt x="18149" y="509"/>
                  </a:cubicBezTo>
                  <a:cubicBezTo>
                    <a:pt x="17649" y="193"/>
                    <a:pt x="16343" y="0"/>
                    <a:pt x="151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25" name="Google Shape;1104;p8"/>
            <p:cNvSpPr/>
            <p:nvPr/>
          </p:nvSpPr>
          <p:spPr>
            <a:xfrm rot="148471" flipH="1">
              <a:off x="473896" y="452683"/>
              <a:ext cx="111956" cy="141877"/>
            </a:xfrm>
            <a:custGeom>
              <a:avLst/>
              <a:gdLst/>
              <a:ahLst/>
              <a:cxnLst>
                <a:cxn ang="0">
                  <a:pos x="wd2" y="hd2"/>
                </a:cxn>
                <a:cxn ang="5400000">
                  <a:pos x="wd2" y="hd2"/>
                </a:cxn>
                <a:cxn ang="10800000">
                  <a:pos x="wd2" y="hd2"/>
                </a:cxn>
                <a:cxn ang="16200000">
                  <a:pos x="wd2" y="hd2"/>
                </a:cxn>
              </a:cxnLst>
              <a:rect l="0" t="0" r="r" b="b"/>
              <a:pathLst>
                <a:path w="18652" h="21600" extrusionOk="0">
                  <a:moveTo>
                    <a:pt x="10565" y="0"/>
                  </a:moveTo>
                  <a:cubicBezTo>
                    <a:pt x="8450" y="0"/>
                    <a:pt x="6335" y="313"/>
                    <a:pt x="4210" y="313"/>
                  </a:cubicBezTo>
                  <a:cubicBezTo>
                    <a:pt x="-1459" y="8438"/>
                    <a:pt x="-1459" y="9064"/>
                    <a:pt x="4553" y="11614"/>
                  </a:cubicBezTo>
                  <a:cubicBezTo>
                    <a:pt x="2095" y="13547"/>
                    <a:pt x="-20" y="15793"/>
                    <a:pt x="4896" y="17421"/>
                  </a:cubicBezTo>
                  <a:cubicBezTo>
                    <a:pt x="5650" y="17735"/>
                    <a:pt x="5650" y="19354"/>
                    <a:pt x="6335" y="20365"/>
                  </a:cubicBezTo>
                  <a:cubicBezTo>
                    <a:pt x="8107" y="20669"/>
                    <a:pt x="10232" y="21296"/>
                    <a:pt x="12004" y="21600"/>
                  </a:cubicBezTo>
                  <a:cubicBezTo>
                    <a:pt x="12690" y="20983"/>
                    <a:pt x="13023" y="20052"/>
                    <a:pt x="13786" y="19354"/>
                  </a:cubicBezTo>
                  <a:cubicBezTo>
                    <a:pt x="19044" y="15489"/>
                    <a:pt x="20141" y="11927"/>
                    <a:pt x="16587" y="6505"/>
                  </a:cubicBezTo>
                  <a:cubicBezTo>
                    <a:pt x="14805" y="4179"/>
                    <a:pt x="12690" y="2246"/>
                    <a:pt x="105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2849" name="Google Shape;1105;p8"/>
          <p:cNvGrpSpPr/>
          <p:nvPr/>
        </p:nvGrpSpPr>
        <p:grpSpPr>
          <a:xfrm>
            <a:off x="6975545" y="4047998"/>
            <a:ext cx="1191177" cy="968637"/>
            <a:chOff x="0" y="0"/>
            <a:chExt cx="1191176" cy="968636"/>
          </a:xfrm>
        </p:grpSpPr>
        <p:sp>
          <p:nvSpPr>
            <p:cNvPr id="2827" name="Google Shape;1106;p8"/>
            <p:cNvSpPr/>
            <p:nvPr/>
          </p:nvSpPr>
          <p:spPr>
            <a:xfrm rot="8340956">
              <a:off x="613940" y="256736"/>
              <a:ext cx="130659" cy="46386"/>
            </a:xfrm>
            <a:custGeom>
              <a:avLst/>
              <a:gdLst/>
              <a:ahLst/>
              <a:cxnLst>
                <a:cxn ang="0">
                  <a:pos x="wd2" y="hd2"/>
                </a:cxn>
                <a:cxn ang="5400000">
                  <a:pos x="wd2" y="hd2"/>
                </a:cxn>
                <a:cxn ang="10800000">
                  <a:pos x="wd2" y="hd2"/>
                </a:cxn>
                <a:cxn ang="16200000">
                  <a:pos x="wd2" y="hd2"/>
                </a:cxn>
              </a:cxnLst>
              <a:rect l="0" t="0" r="r" b="b"/>
              <a:pathLst>
                <a:path w="21247" h="21600" extrusionOk="0">
                  <a:moveTo>
                    <a:pt x="15174" y="0"/>
                  </a:moveTo>
                  <a:cubicBezTo>
                    <a:pt x="13712" y="0"/>
                    <a:pt x="11913" y="1288"/>
                    <a:pt x="10451" y="1288"/>
                  </a:cubicBezTo>
                  <a:cubicBezTo>
                    <a:pt x="7632" y="3865"/>
                    <a:pt x="4820" y="5475"/>
                    <a:pt x="2009" y="8051"/>
                  </a:cubicBezTo>
                  <a:cubicBezTo>
                    <a:pt x="209" y="9339"/>
                    <a:pt x="-353" y="11916"/>
                    <a:pt x="209" y="18679"/>
                  </a:cubicBezTo>
                  <a:cubicBezTo>
                    <a:pt x="1109" y="19990"/>
                    <a:pt x="2009" y="21600"/>
                    <a:pt x="3021" y="21600"/>
                  </a:cubicBezTo>
                  <a:lnTo>
                    <a:pt x="17536" y="21600"/>
                  </a:lnTo>
                  <a:cubicBezTo>
                    <a:pt x="18885" y="21600"/>
                    <a:pt x="20797" y="19990"/>
                    <a:pt x="21247" y="14814"/>
                  </a:cubicBezTo>
                  <a:cubicBezTo>
                    <a:pt x="20347" y="6763"/>
                    <a:pt x="17986" y="1288"/>
                    <a:pt x="151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28" name="Google Shape;1107;p8"/>
            <p:cNvSpPr/>
            <p:nvPr/>
          </p:nvSpPr>
          <p:spPr>
            <a:xfrm rot="8340956">
              <a:off x="751821" y="90659"/>
              <a:ext cx="138314" cy="51820"/>
            </a:xfrm>
            <a:custGeom>
              <a:avLst/>
              <a:gdLst/>
              <a:ahLst/>
              <a:cxnLst>
                <a:cxn ang="0">
                  <a:pos x="wd2" y="hd2"/>
                </a:cxn>
                <a:cxn ang="5400000">
                  <a:pos x="wd2" y="hd2"/>
                </a:cxn>
                <a:cxn ang="10800000">
                  <a:pos x="wd2" y="hd2"/>
                </a:cxn>
                <a:cxn ang="16200000">
                  <a:pos x="wd2" y="hd2"/>
                </a:cxn>
              </a:cxnLst>
              <a:rect l="0" t="0" r="r" b="b"/>
              <a:pathLst>
                <a:path w="21600" h="21600" extrusionOk="0">
                  <a:moveTo>
                    <a:pt x="15336" y="0"/>
                  </a:moveTo>
                  <a:cubicBezTo>
                    <a:pt x="14912" y="0"/>
                    <a:pt x="14441" y="185"/>
                    <a:pt x="13932" y="577"/>
                  </a:cubicBezTo>
                  <a:cubicBezTo>
                    <a:pt x="12636" y="2883"/>
                    <a:pt x="10800" y="2883"/>
                    <a:pt x="9396" y="4036"/>
                  </a:cubicBezTo>
                  <a:cubicBezTo>
                    <a:pt x="7236" y="5189"/>
                    <a:pt x="4968" y="5189"/>
                    <a:pt x="3132" y="7804"/>
                  </a:cubicBezTo>
                  <a:cubicBezTo>
                    <a:pt x="1836" y="7804"/>
                    <a:pt x="432" y="10110"/>
                    <a:pt x="0" y="13569"/>
                  </a:cubicBezTo>
                  <a:cubicBezTo>
                    <a:pt x="432" y="15011"/>
                    <a:pt x="1296" y="16164"/>
                    <a:pt x="1836" y="16164"/>
                  </a:cubicBezTo>
                  <a:cubicBezTo>
                    <a:pt x="3132" y="17317"/>
                    <a:pt x="4968" y="18470"/>
                    <a:pt x="6696" y="18470"/>
                  </a:cubicBezTo>
                  <a:cubicBezTo>
                    <a:pt x="8964" y="19623"/>
                    <a:pt x="11664" y="20776"/>
                    <a:pt x="13932" y="20776"/>
                  </a:cubicBezTo>
                  <a:cubicBezTo>
                    <a:pt x="14881" y="21271"/>
                    <a:pt x="15776" y="21600"/>
                    <a:pt x="16663" y="21600"/>
                  </a:cubicBezTo>
                  <a:cubicBezTo>
                    <a:pt x="18283" y="21600"/>
                    <a:pt x="19849" y="20488"/>
                    <a:pt x="21600" y="17317"/>
                  </a:cubicBezTo>
                  <a:cubicBezTo>
                    <a:pt x="21168" y="16164"/>
                    <a:pt x="21600" y="15011"/>
                    <a:pt x="21168" y="13569"/>
                  </a:cubicBezTo>
                  <a:cubicBezTo>
                    <a:pt x="20196" y="10110"/>
                    <a:pt x="19332" y="5189"/>
                    <a:pt x="18036" y="2883"/>
                  </a:cubicBezTo>
                  <a:cubicBezTo>
                    <a:pt x="17334" y="1215"/>
                    <a:pt x="16462" y="0"/>
                    <a:pt x="153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29" name="Google Shape;1108;p8"/>
            <p:cNvSpPr/>
            <p:nvPr/>
          </p:nvSpPr>
          <p:spPr>
            <a:xfrm rot="8340956">
              <a:off x="9413" y="872635"/>
              <a:ext cx="107972" cy="69059"/>
            </a:xfrm>
            <a:custGeom>
              <a:avLst/>
              <a:gdLst/>
              <a:ahLst/>
              <a:cxnLst>
                <a:cxn ang="0">
                  <a:pos x="wd2" y="hd2"/>
                </a:cxn>
                <a:cxn ang="5400000">
                  <a:pos x="wd2" y="hd2"/>
                </a:cxn>
                <a:cxn ang="10800000">
                  <a:pos x="wd2" y="hd2"/>
                </a:cxn>
                <a:cxn ang="16200000">
                  <a:pos x="wd2" y="hd2"/>
                </a:cxn>
              </a:cxnLst>
              <a:rect l="0" t="0" r="r" b="b"/>
              <a:pathLst>
                <a:path w="20817" h="21600" extrusionOk="0">
                  <a:moveTo>
                    <a:pt x="1800" y="0"/>
                  </a:moveTo>
                  <a:cubicBezTo>
                    <a:pt x="200" y="1947"/>
                    <a:pt x="-333" y="3677"/>
                    <a:pt x="200" y="7355"/>
                  </a:cubicBezTo>
                  <a:cubicBezTo>
                    <a:pt x="2467" y="9950"/>
                    <a:pt x="5134" y="13627"/>
                    <a:pt x="7934" y="17088"/>
                  </a:cubicBezTo>
                  <a:cubicBezTo>
                    <a:pt x="10219" y="20287"/>
                    <a:pt x="12734" y="21600"/>
                    <a:pt x="15324" y="21600"/>
                  </a:cubicBezTo>
                  <a:cubicBezTo>
                    <a:pt x="17115" y="21600"/>
                    <a:pt x="18934" y="20967"/>
                    <a:pt x="20734" y="19900"/>
                  </a:cubicBezTo>
                  <a:cubicBezTo>
                    <a:pt x="21267" y="14493"/>
                    <a:pt x="19134" y="11681"/>
                    <a:pt x="17400" y="9085"/>
                  </a:cubicBezTo>
                  <a:cubicBezTo>
                    <a:pt x="13000" y="1947"/>
                    <a:pt x="7400" y="0"/>
                    <a:pt x="18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0" name="Google Shape;1109;p8"/>
            <p:cNvSpPr/>
            <p:nvPr/>
          </p:nvSpPr>
          <p:spPr>
            <a:xfrm rot="8340956">
              <a:off x="1077140" y="29045"/>
              <a:ext cx="109269" cy="55376"/>
            </a:xfrm>
            <a:custGeom>
              <a:avLst/>
              <a:gdLst/>
              <a:ahLst/>
              <a:cxnLst>
                <a:cxn ang="0">
                  <a:pos x="wd2" y="hd2"/>
                </a:cxn>
                <a:cxn ang="5400000">
                  <a:pos x="wd2" y="hd2"/>
                </a:cxn>
                <a:cxn ang="10800000">
                  <a:pos x="wd2" y="hd2"/>
                </a:cxn>
                <a:cxn ang="16200000">
                  <a:pos x="wd2" y="hd2"/>
                </a:cxn>
              </a:cxnLst>
              <a:rect l="0" t="0" r="r" b="b"/>
              <a:pathLst>
                <a:path w="21600" h="21600" extrusionOk="0">
                  <a:moveTo>
                    <a:pt x="1641" y="0"/>
                  </a:moveTo>
                  <a:cubicBezTo>
                    <a:pt x="1094" y="1079"/>
                    <a:pt x="547" y="2428"/>
                    <a:pt x="0" y="3507"/>
                  </a:cubicBezTo>
                  <a:lnTo>
                    <a:pt x="0" y="9172"/>
                  </a:lnTo>
                  <a:cubicBezTo>
                    <a:pt x="3193" y="17014"/>
                    <a:pt x="9882" y="21600"/>
                    <a:pt x="15507" y="21600"/>
                  </a:cubicBezTo>
                  <a:cubicBezTo>
                    <a:pt x="17821" y="21600"/>
                    <a:pt x="19959" y="20810"/>
                    <a:pt x="21600" y="19153"/>
                  </a:cubicBezTo>
                  <a:lnTo>
                    <a:pt x="21600" y="14567"/>
                  </a:lnTo>
                  <a:cubicBezTo>
                    <a:pt x="21053" y="10251"/>
                    <a:pt x="16542" y="1079"/>
                    <a:pt x="13671" y="1079"/>
                  </a:cubicBezTo>
                  <a:cubicBezTo>
                    <a:pt x="13300" y="732"/>
                    <a:pt x="12919" y="597"/>
                    <a:pt x="12538" y="597"/>
                  </a:cubicBezTo>
                  <a:cubicBezTo>
                    <a:pt x="11767" y="597"/>
                    <a:pt x="10976" y="1079"/>
                    <a:pt x="10253" y="1079"/>
                  </a:cubicBezTo>
                  <a:cubicBezTo>
                    <a:pt x="7382" y="0"/>
                    <a:pt x="4511" y="0"/>
                    <a:pt x="16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1" name="Google Shape;1110;p8"/>
            <p:cNvSpPr/>
            <p:nvPr/>
          </p:nvSpPr>
          <p:spPr>
            <a:xfrm rot="8340956">
              <a:off x="284329" y="629847"/>
              <a:ext cx="132782" cy="44262"/>
            </a:xfrm>
            <a:custGeom>
              <a:avLst/>
              <a:gdLst/>
              <a:ahLst/>
              <a:cxnLst>
                <a:cxn ang="0">
                  <a:pos x="wd2" y="hd2"/>
                </a:cxn>
                <a:cxn ang="5400000">
                  <a:pos x="wd2" y="hd2"/>
                </a:cxn>
                <a:cxn ang="10800000">
                  <a:pos x="wd2" y="hd2"/>
                </a:cxn>
                <a:cxn ang="16200000">
                  <a:pos x="wd2" y="hd2"/>
                </a:cxn>
              </a:cxnLst>
              <a:rect l="0" t="0" r="r" b="b"/>
              <a:pathLst>
                <a:path w="21600" h="21600" extrusionOk="0">
                  <a:moveTo>
                    <a:pt x="13090" y="0"/>
                  </a:moveTo>
                  <a:cubicBezTo>
                    <a:pt x="9354" y="0"/>
                    <a:pt x="5818" y="2676"/>
                    <a:pt x="2363" y="7425"/>
                  </a:cubicBezTo>
                  <a:cubicBezTo>
                    <a:pt x="1350" y="7425"/>
                    <a:pt x="900" y="10125"/>
                    <a:pt x="0" y="13163"/>
                  </a:cubicBezTo>
                  <a:cubicBezTo>
                    <a:pt x="900" y="14513"/>
                    <a:pt x="1350" y="14513"/>
                    <a:pt x="1913" y="15862"/>
                  </a:cubicBezTo>
                  <a:cubicBezTo>
                    <a:pt x="5625" y="17213"/>
                    <a:pt x="9337" y="18563"/>
                    <a:pt x="12600" y="20250"/>
                  </a:cubicBezTo>
                  <a:cubicBezTo>
                    <a:pt x="14512" y="20250"/>
                    <a:pt x="16425" y="21600"/>
                    <a:pt x="18225" y="21600"/>
                  </a:cubicBezTo>
                  <a:cubicBezTo>
                    <a:pt x="19238" y="21600"/>
                    <a:pt x="20587" y="20250"/>
                    <a:pt x="21600" y="15862"/>
                  </a:cubicBezTo>
                  <a:cubicBezTo>
                    <a:pt x="20587" y="13163"/>
                    <a:pt x="20137" y="8775"/>
                    <a:pt x="19687" y="7425"/>
                  </a:cubicBezTo>
                  <a:cubicBezTo>
                    <a:pt x="18225" y="4725"/>
                    <a:pt x="16875" y="337"/>
                    <a:pt x="15413" y="337"/>
                  </a:cubicBezTo>
                  <a:cubicBezTo>
                    <a:pt x="14633" y="121"/>
                    <a:pt x="13854" y="0"/>
                    <a:pt x="1309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2" name="Google Shape;1111;p8"/>
            <p:cNvSpPr/>
            <p:nvPr/>
          </p:nvSpPr>
          <p:spPr>
            <a:xfrm rot="8340956">
              <a:off x="479579" y="487401"/>
              <a:ext cx="115444" cy="46830"/>
            </a:xfrm>
            <a:custGeom>
              <a:avLst/>
              <a:gdLst/>
              <a:ahLst/>
              <a:cxnLst>
                <a:cxn ang="0">
                  <a:pos x="wd2" y="hd2"/>
                </a:cxn>
                <a:cxn ang="5400000">
                  <a:pos x="wd2" y="hd2"/>
                </a:cxn>
                <a:cxn ang="10800000">
                  <a:pos x="wd2" y="hd2"/>
                </a:cxn>
                <a:cxn ang="16200000">
                  <a:pos x="wd2" y="hd2"/>
                </a:cxn>
              </a:cxnLst>
              <a:rect l="0" t="0" r="r" b="b"/>
              <a:pathLst>
                <a:path w="21086" h="21600" extrusionOk="0">
                  <a:moveTo>
                    <a:pt x="14454" y="0"/>
                  </a:moveTo>
                  <a:cubicBezTo>
                    <a:pt x="14183" y="0"/>
                    <a:pt x="13913" y="68"/>
                    <a:pt x="13642" y="228"/>
                  </a:cubicBezTo>
                  <a:cubicBezTo>
                    <a:pt x="9979" y="3099"/>
                    <a:pt x="6316" y="5651"/>
                    <a:pt x="2653" y="8203"/>
                  </a:cubicBezTo>
                  <a:cubicBezTo>
                    <a:pt x="1011" y="9478"/>
                    <a:pt x="0" y="12349"/>
                    <a:pt x="0" y="19048"/>
                  </a:cubicBezTo>
                  <a:cubicBezTo>
                    <a:pt x="1011" y="19048"/>
                    <a:pt x="2147" y="19048"/>
                    <a:pt x="2653" y="20324"/>
                  </a:cubicBezTo>
                  <a:cubicBezTo>
                    <a:pt x="5305" y="20324"/>
                    <a:pt x="7832" y="21600"/>
                    <a:pt x="10484" y="21600"/>
                  </a:cubicBezTo>
                  <a:cubicBezTo>
                    <a:pt x="13137" y="21600"/>
                    <a:pt x="15789" y="21600"/>
                    <a:pt x="18947" y="20324"/>
                  </a:cubicBezTo>
                  <a:cubicBezTo>
                    <a:pt x="21600" y="19048"/>
                    <a:pt x="21600" y="14901"/>
                    <a:pt x="19958" y="9478"/>
                  </a:cubicBezTo>
                  <a:cubicBezTo>
                    <a:pt x="19958" y="8203"/>
                    <a:pt x="19453" y="8203"/>
                    <a:pt x="19453" y="6927"/>
                  </a:cubicBezTo>
                  <a:cubicBezTo>
                    <a:pt x="18126" y="3577"/>
                    <a:pt x="16322" y="0"/>
                    <a:pt x="144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3" name="Google Shape;1112;p8"/>
            <p:cNvSpPr/>
            <p:nvPr/>
          </p:nvSpPr>
          <p:spPr>
            <a:xfrm rot="8340956">
              <a:off x="920600" y="154873"/>
              <a:ext cx="121025" cy="46336"/>
            </a:xfrm>
            <a:custGeom>
              <a:avLst/>
              <a:gdLst/>
              <a:ahLst/>
              <a:cxnLst>
                <a:cxn ang="0">
                  <a:pos x="wd2" y="hd2"/>
                </a:cxn>
                <a:cxn ang="5400000">
                  <a:pos x="wd2" y="hd2"/>
                </a:cxn>
                <a:cxn ang="10800000">
                  <a:pos x="wd2" y="hd2"/>
                </a:cxn>
                <a:cxn ang="16200000">
                  <a:pos x="wd2" y="hd2"/>
                </a:cxn>
              </a:cxnLst>
              <a:rect l="0" t="0" r="r" b="b"/>
              <a:pathLst>
                <a:path w="21600" h="21600" extrusionOk="0">
                  <a:moveTo>
                    <a:pt x="15922" y="0"/>
                  </a:moveTo>
                  <a:cubicBezTo>
                    <a:pt x="12343" y="2579"/>
                    <a:pt x="9257" y="6770"/>
                    <a:pt x="6665" y="9349"/>
                  </a:cubicBezTo>
                  <a:cubicBezTo>
                    <a:pt x="5061" y="9349"/>
                    <a:pt x="3579" y="10639"/>
                    <a:pt x="2592" y="11928"/>
                  </a:cubicBezTo>
                  <a:cubicBezTo>
                    <a:pt x="1481" y="11928"/>
                    <a:pt x="987" y="14830"/>
                    <a:pt x="0" y="17409"/>
                  </a:cubicBezTo>
                  <a:cubicBezTo>
                    <a:pt x="1481" y="18699"/>
                    <a:pt x="2592" y="19988"/>
                    <a:pt x="4073" y="19988"/>
                  </a:cubicBezTo>
                  <a:cubicBezTo>
                    <a:pt x="8763" y="21600"/>
                    <a:pt x="13330" y="21600"/>
                    <a:pt x="17403" y="21600"/>
                  </a:cubicBezTo>
                  <a:cubicBezTo>
                    <a:pt x="19008" y="21600"/>
                    <a:pt x="20489" y="19988"/>
                    <a:pt x="21600" y="16119"/>
                  </a:cubicBezTo>
                  <a:cubicBezTo>
                    <a:pt x="19995" y="9349"/>
                    <a:pt x="19008" y="2579"/>
                    <a:pt x="159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4" name="Google Shape;1113;p8"/>
            <p:cNvSpPr/>
            <p:nvPr/>
          </p:nvSpPr>
          <p:spPr>
            <a:xfrm rot="8340956">
              <a:off x="432824" y="682542"/>
              <a:ext cx="110265" cy="42384"/>
            </a:xfrm>
            <a:custGeom>
              <a:avLst/>
              <a:gdLst/>
              <a:ahLst/>
              <a:cxnLst>
                <a:cxn ang="0">
                  <a:pos x="wd2" y="hd2"/>
                </a:cxn>
                <a:cxn ang="5400000">
                  <a:pos x="wd2" y="hd2"/>
                </a:cxn>
                <a:cxn ang="10800000">
                  <a:pos x="wd2" y="hd2"/>
                </a:cxn>
                <a:cxn ang="16200000">
                  <a:pos x="wd2" y="hd2"/>
                </a:cxn>
              </a:cxnLst>
              <a:rect l="0" t="0" r="r" b="b"/>
              <a:pathLst>
                <a:path w="21128" h="21600" extrusionOk="0">
                  <a:moveTo>
                    <a:pt x="7668" y="0"/>
                  </a:moveTo>
                  <a:cubicBezTo>
                    <a:pt x="5785" y="0"/>
                    <a:pt x="3835" y="579"/>
                    <a:pt x="1781" y="1158"/>
                  </a:cubicBezTo>
                  <a:cubicBezTo>
                    <a:pt x="721" y="2568"/>
                    <a:pt x="-472" y="5387"/>
                    <a:pt x="191" y="8559"/>
                  </a:cubicBezTo>
                  <a:cubicBezTo>
                    <a:pt x="4034" y="12789"/>
                    <a:pt x="7346" y="17371"/>
                    <a:pt x="11189" y="20190"/>
                  </a:cubicBezTo>
                  <a:cubicBezTo>
                    <a:pt x="13972" y="21600"/>
                    <a:pt x="16755" y="21600"/>
                    <a:pt x="19405" y="21600"/>
                  </a:cubicBezTo>
                  <a:cubicBezTo>
                    <a:pt x="20068" y="21600"/>
                    <a:pt x="20598" y="20190"/>
                    <a:pt x="21128" y="18780"/>
                  </a:cubicBezTo>
                  <a:lnTo>
                    <a:pt x="21128" y="17371"/>
                  </a:lnTo>
                  <a:cubicBezTo>
                    <a:pt x="19405" y="12789"/>
                    <a:pt x="17815" y="8559"/>
                    <a:pt x="15562" y="5387"/>
                  </a:cubicBezTo>
                  <a:cubicBezTo>
                    <a:pt x="12978" y="1208"/>
                    <a:pt x="10385" y="0"/>
                    <a:pt x="7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5" name="Google Shape;1114;p8"/>
            <p:cNvSpPr/>
            <p:nvPr/>
          </p:nvSpPr>
          <p:spPr>
            <a:xfrm rot="8340956">
              <a:off x="851337" y="594226"/>
              <a:ext cx="100970" cy="42879"/>
            </a:xfrm>
            <a:custGeom>
              <a:avLst/>
              <a:gdLst/>
              <a:ahLst/>
              <a:cxnLst>
                <a:cxn ang="0">
                  <a:pos x="wd2" y="hd2"/>
                </a:cxn>
                <a:cxn ang="5400000">
                  <a:pos x="wd2" y="hd2"/>
                </a:cxn>
                <a:cxn ang="10800000">
                  <a:pos x="wd2" y="hd2"/>
                </a:cxn>
                <a:cxn ang="16200000">
                  <a:pos x="wd2" y="hd2"/>
                </a:cxn>
              </a:cxnLst>
              <a:rect l="0" t="0" r="r" b="b"/>
              <a:pathLst>
                <a:path w="21600" h="21600" extrusionOk="0">
                  <a:moveTo>
                    <a:pt x="14203" y="0"/>
                  </a:moveTo>
                  <a:lnTo>
                    <a:pt x="3107" y="8710"/>
                  </a:lnTo>
                  <a:cubicBezTo>
                    <a:pt x="1332" y="10103"/>
                    <a:pt x="0" y="12890"/>
                    <a:pt x="0" y="17419"/>
                  </a:cubicBezTo>
                  <a:cubicBezTo>
                    <a:pt x="740" y="18813"/>
                    <a:pt x="1923" y="20206"/>
                    <a:pt x="3107" y="20206"/>
                  </a:cubicBezTo>
                  <a:lnTo>
                    <a:pt x="8137" y="20206"/>
                  </a:lnTo>
                  <a:cubicBezTo>
                    <a:pt x="11096" y="20206"/>
                    <a:pt x="13611" y="21600"/>
                    <a:pt x="16718" y="21600"/>
                  </a:cubicBezTo>
                  <a:cubicBezTo>
                    <a:pt x="18493" y="21600"/>
                    <a:pt x="20416" y="20206"/>
                    <a:pt x="21600" y="14632"/>
                  </a:cubicBezTo>
                  <a:cubicBezTo>
                    <a:pt x="20416" y="7316"/>
                    <a:pt x="17310" y="2787"/>
                    <a:pt x="142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6" name="Google Shape;1115;p8"/>
            <p:cNvSpPr/>
            <p:nvPr/>
          </p:nvSpPr>
          <p:spPr>
            <a:xfrm rot="8340956">
              <a:off x="867473" y="301102"/>
              <a:ext cx="109269" cy="38778"/>
            </a:xfrm>
            <a:custGeom>
              <a:avLst/>
              <a:gdLst/>
              <a:ahLst/>
              <a:cxnLst>
                <a:cxn ang="0">
                  <a:pos x="wd2" y="hd2"/>
                </a:cxn>
                <a:cxn ang="5400000">
                  <a:pos x="wd2" y="hd2"/>
                </a:cxn>
                <a:cxn ang="10800000">
                  <a:pos x="wd2" y="hd2"/>
                </a:cxn>
                <a:cxn ang="16200000">
                  <a:pos x="wd2" y="hd2"/>
                </a:cxn>
              </a:cxnLst>
              <a:rect l="0" t="0" r="r" b="b"/>
              <a:pathLst>
                <a:path w="21600" h="21600" extrusionOk="0">
                  <a:moveTo>
                    <a:pt x="15106" y="0"/>
                  </a:moveTo>
                  <a:cubicBezTo>
                    <a:pt x="14667" y="0"/>
                    <a:pt x="14188" y="248"/>
                    <a:pt x="13671" y="798"/>
                  </a:cubicBezTo>
                  <a:cubicBezTo>
                    <a:pt x="10253" y="2339"/>
                    <a:pt x="7382" y="5806"/>
                    <a:pt x="3965" y="8888"/>
                  </a:cubicBezTo>
                  <a:cubicBezTo>
                    <a:pt x="2871" y="10429"/>
                    <a:pt x="1777" y="13896"/>
                    <a:pt x="0" y="15436"/>
                  </a:cubicBezTo>
                  <a:cubicBezTo>
                    <a:pt x="0" y="16977"/>
                    <a:pt x="547" y="18518"/>
                    <a:pt x="547" y="18518"/>
                  </a:cubicBezTo>
                  <a:cubicBezTo>
                    <a:pt x="1094" y="18518"/>
                    <a:pt x="2324" y="20059"/>
                    <a:pt x="2871" y="20059"/>
                  </a:cubicBezTo>
                  <a:lnTo>
                    <a:pt x="9706" y="20059"/>
                  </a:lnTo>
                  <a:cubicBezTo>
                    <a:pt x="12577" y="20059"/>
                    <a:pt x="14765" y="21600"/>
                    <a:pt x="17089" y="21600"/>
                  </a:cubicBezTo>
                  <a:cubicBezTo>
                    <a:pt x="19413" y="21600"/>
                    <a:pt x="21053" y="20059"/>
                    <a:pt x="21600" y="13896"/>
                  </a:cubicBezTo>
                  <a:cubicBezTo>
                    <a:pt x="21053" y="11969"/>
                    <a:pt x="20506" y="10429"/>
                    <a:pt x="19959" y="8888"/>
                  </a:cubicBezTo>
                  <a:cubicBezTo>
                    <a:pt x="18505" y="5090"/>
                    <a:pt x="17137" y="0"/>
                    <a:pt x="15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7" name="Google Shape;1116;p8"/>
            <p:cNvSpPr/>
            <p:nvPr/>
          </p:nvSpPr>
          <p:spPr>
            <a:xfrm rot="8340956">
              <a:off x="259593" y="859199"/>
              <a:ext cx="80914" cy="47966"/>
            </a:xfrm>
            <a:custGeom>
              <a:avLst/>
              <a:gdLst/>
              <a:ahLst/>
              <a:cxnLst>
                <a:cxn ang="0">
                  <a:pos x="wd2" y="hd2"/>
                </a:cxn>
                <a:cxn ang="5400000">
                  <a:pos x="wd2" y="hd2"/>
                </a:cxn>
                <a:cxn ang="10800000">
                  <a:pos x="wd2" y="hd2"/>
                </a:cxn>
                <a:cxn ang="16200000">
                  <a:pos x="wd2" y="hd2"/>
                </a:cxn>
              </a:cxnLst>
              <a:rect l="0" t="0" r="r" b="b"/>
              <a:pathLst>
                <a:path w="21600" h="21600" extrusionOk="0">
                  <a:moveTo>
                    <a:pt x="4615" y="0"/>
                  </a:moveTo>
                  <a:cubicBezTo>
                    <a:pt x="1662" y="0"/>
                    <a:pt x="0" y="3737"/>
                    <a:pt x="0" y="10277"/>
                  </a:cubicBezTo>
                  <a:cubicBezTo>
                    <a:pt x="4958" y="17863"/>
                    <a:pt x="9244" y="21600"/>
                    <a:pt x="13714" y="21600"/>
                  </a:cubicBezTo>
                  <a:cubicBezTo>
                    <a:pt x="16233" y="21600"/>
                    <a:pt x="18804" y="20421"/>
                    <a:pt x="21600" y="18063"/>
                  </a:cubicBezTo>
                  <a:cubicBezTo>
                    <a:pt x="20862" y="11523"/>
                    <a:pt x="18462" y="7786"/>
                    <a:pt x="15508" y="3737"/>
                  </a:cubicBezTo>
                  <a:cubicBezTo>
                    <a:pt x="12369" y="0"/>
                    <a:pt x="8492" y="0"/>
                    <a:pt x="46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8" name="Google Shape;1117;p8"/>
            <p:cNvSpPr/>
            <p:nvPr/>
          </p:nvSpPr>
          <p:spPr>
            <a:xfrm rot="8340956">
              <a:off x="955666" y="67392"/>
              <a:ext cx="84637" cy="43570"/>
            </a:xfrm>
            <a:custGeom>
              <a:avLst/>
              <a:gdLst/>
              <a:ahLst/>
              <a:cxnLst>
                <a:cxn ang="0">
                  <a:pos x="wd2" y="hd2"/>
                </a:cxn>
                <a:cxn ang="5400000">
                  <a:pos x="wd2" y="hd2"/>
                </a:cxn>
                <a:cxn ang="10800000">
                  <a:pos x="wd2" y="hd2"/>
                </a:cxn>
                <a:cxn ang="16200000">
                  <a:pos x="wd2" y="hd2"/>
                </a:cxn>
              </a:cxnLst>
              <a:rect l="0" t="0" r="r" b="b"/>
              <a:pathLst>
                <a:path w="21148" h="21600" extrusionOk="0">
                  <a:moveTo>
                    <a:pt x="10953" y="0"/>
                  </a:moveTo>
                  <a:cubicBezTo>
                    <a:pt x="8188" y="0"/>
                    <a:pt x="5942" y="1371"/>
                    <a:pt x="3868" y="3086"/>
                  </a:cubicBezTo>
                  <a:cubicBezTo>
                    <a:pt x="239" y="4457"/>
                    <a:pt x="-452" y="7200"/>
                    <a:pt x="239" y="14400"/>
                  </a:cubicBezTo>
                  <a:cubicBezTo>
                    <a:pt x="5250" y="20229"/>
                    <a:pt x="10953" y="21600"/>
                    <a:pt x="16828" y="21600"/>
                  </a:cubicBezTo>
                  <a:cubicBezTo>
                    <a:pt x="18902" y="20229"/>
                    <a:pt x="20284" y="18514"/>
                    <a:pt x="21148" y="15771"/>
                  </a:cubicBezTo>
                  <a:cubicBezTo>
                    <a:pt x="18210" y="4457"/>
                    <a:pt x="15273" y="0"/>
                    <a:pt x="109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9" name="Google Shape;1118;p8"/>
            <p:cNvSpPr/>
            <p:nvPr/>
          </p:nvSpPr>
          <p:spPr>
            <a:xfrm rot="8340956">
              <a:off x="139220" y="692787"/>
              <a:ext cx="91980" cy="46830"/>
            </a:xfrm>
            <a:custGeom>
              <a:avLst/>
              <a:gdLst/>
              <a:ahLst/>
              <a:cxnLst>
                <a:cxn ang="0">
                  <a:pos x="wd2" y="hd2"/>
                </a:cxn>
                <a:cxn ang="5400000">
                  <a:pos x="wd2" y="hd2"/>
                </a:cxn>
                <a:cxn ang="10800000">
                  <a:pos x="wd2" y="hd2"/>
                </a:cxn>
                <a:cxn ang="16200000">
                  <a:pos x="wd2" y="hd2"/>
                </a:cxn>
              </a:cxnLst>
              <a:rect l="0" t="0" r="r" b="b"/>
              <a:pathLst>
                <a:path w="21600" h="21600" extrusionOk="0">
                  <a:moveTo>
                    <a:pt x="1299" y="0"/>
                  </a:moveTo>
                  <a:cubicBezTo>
                    <a:pt x="1299" y="2552"/>
                    <a:pt x="650" y="3828"/>
                    <a:pt x="0" y="6380"/>
                  </a:cubicBezTo>
                  <a:cubicBezTo>
                    <a:pt x="650" y="6380"/>
                    <a:pt x="1299" y="7975"/>
                    <a:pt x="1299" y="7975"/>
                  </a:cubicBezTo>
                  <a:cubicBezTo>
                    <a:pt x="4710" y="11803"/>
                    <a:pt x="7471" y="15949"/>
                    <a:pt x="11531" y="18501"/>
                  </a:cubicBezTo>
                  <a:cubicBezTo>
                    <a:pt x="13039" y="20005"/>
                    <a:pt x="15046" y="21600"/>
                    <a:pt x="17145" y="21600"/>
                  </a:cubicBezTo>
                  <a:cubicBezTo>
                    <a:pt x="18642" y="21600"/>
                    <a:pt x="20173" y="20780"/>
                    <a:pt x="21600" y="18501"/>
                  </a:cubicBezTo>
                  <a:cubicBezTo>
                    <a:pt x="20950" y="10527"/>
                    <a:pt x="17540" y="2552"/>
                    <a:pt x="14129" y="1276"/>
                  </a:cubicBezTo>
                  <a:cubicBezTo>
                    <a:pt x="10069" y="1276"/>
                    <a:pt x="6009" y="0"/>
                    <a:pt x="12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0" name="Google Shape;1119;p8"/>
            <p:cNvSpPr/>
            <p:nvPr/>
          </p:nvSpPr>
          <p:spPr>
            <a:xfrm rot="8340956">
              <a:off x="284147" y="524965"/>
              <a:ext cx="94746" cy="46385"/>
            </a:xfrm>
            <a:custGeom>
              <a:avLst/>
              <a:gdLst/>
              <a:ahLst/>
              <a:cxnLst>
                <a:cxn ang="0">
                  <a:pos x="wd2" y="hd2"/>
                </a:cxn>
                <a:cxn ang="5400000">
                  <a:pos x="wd2" y="hd2"/>
                </a:cxn>
                <a:cxn ang="10800000">
                  <a:pos x="wd2" y="hd2"/>
                </a:cxn>
                <a:cxn ang="16200000">
                  <a:pos x="wd2" y="hd2"/>
                </a:cxn>
              </a:cxnLst>
              <a:rect l="0" t="0" r="r" b="b"/>
              <a:pathLst>
                <a:path w="21600" h="21600" extrusionOk="0">
                  <a:moveTo>
                    <a:pt x="4572" y="0"/>
                  </a:moveTo>
                  <a:cubicBezTo>
                    <a:pt x="2680" y="0"/>
                    <a:pt x="631" y="1610"/>
                    <a:pt x="0" y="5475"/>
                  </a:cubicBezTo>
                  <a:cubicBezTo>
                    <a:pt x="3942" y="12261"/>
                    <a:pt x="13717" y="21600"/>
                    <a:pt x="18447" y="21600"/>
                  </a:cubicBezTo>
                  <a:cubicBezTo>
                    <a:pt x="19077" y="21600"/>
                    <a:pt x="20339" y="21600"/>
                    <a:pt x="21600" y="20312"/>
                  </a:cubicBezTo>
                  <a:cubicBezTo>
                    <a:pt x="21600" y="13549"/>
                    <a:pt x="19708" y="9684"/>
                    <a:pt x="17028" y="6763"/>
                  </a:cubicBezTo>
                  <a:cubicBezTo>
                    <a:pt x="13717" y="0"/>
                    <a:pt x="9145" y="1610"/>
                    <a:pt x="4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1" name="Google Shape;1120;p8"/>
            <p:cNvSpPr/>
            <p:nvPr/>
          </p:nvSpPr>
          <p:spPr>
            <a:xfrm rot="8340956">
              <a:off x="747447" y="632748"/>
              <a:ext cx="98204" cy="35616"/>
            </a:xfrm>
            <a:custGeom>
              <a:avLst/>
              <a:gdLst/>
              <a:ahLst/>
              <a:cxnLst>
                <a:cxn ang="0">
                  <a:pos x="wd2" y="hd2"/>
                </a:cxn>
                <a:cxn ang="5400000">
                  <a:pos x="wd2" y="hd2"/>
                </a:cxn>
                <a:cxn ang="10800000">
                  <a:pos x="wd2" y="hd2"/>
                </a:cxn>
                <a:cxn ang="16200000">
                  <a:pos x="wd2" y="hd2"/>
                </a:cxn>
              </a:cxnLst>
              <a:rect l="0" t="0" r="r" b="b"/>
              <a:pathLst>
                <a:path w="21600" h="21600" extrusionOk="0">
                  <a:moveTo>
                    <a:pt x="14603" y="0"/>
                  </a:moveTo>
                  <a:cubicBezTo>
                    <a:pt x="11408" y="1678"/>
                    <a:pt x="8366" y="1678"/>
                    <a:pt x="5172" y="3355"/>
                  </a:cubicBezTo>
                  <a:cubicBezTo>
                    <a:pt x="2586" y="5033"/>
                    <a:pt x="1369" y="8388"/>
                    <a:pt x="0" y="17196"/>
                  </a:cubicBezTo>
                  <a:cubicBezTo>
                    <a:pt x="1369" y="18874"/>
                    <a:pt x="2586" y="18874"/>
                    <a:pt x="3803" y="18874"/>
                  </a:cubicBezTo>
                  <a:cubicBezTo>
                    <a:pt x="5780" y="18874"/>
                    <a:pt x="8366" y="20971"/>
                    <a:pt x="10192" y="20971"/>
                  </a:cubicBezTo>
                  <a:cubicBezTo>
                    <a:pt x="11832" y="20971"/>
                    <a:pt x="13473" y="21600"/>
                    <a:pt x="15124" y="21600"/>
                  </a:cubicBezTo>
                  <a:cubicBezTo>
                    <a:pt x="17287" y="21600"/>
                    <a:pt x="19438" y="20521"/>
                    <a:pt x="21600" y="15518"/>
                  </a:cubicBezTo>
                  <a:cubicBezTo>
                    <a:pt x="20992" y="15518"/>
                    <a:pt x="21600" y="12163"/>
                    <a:pt x="20992" y="12163"/>
                  </a:cubicBezTo>
                  <a:cubicBezTo>
                    <a:pt x="19775" y="5033"/>
                    <a:pt x="17189" y="0"/>
                    <a:pt x="146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2" name="Google Shape;1121;p8"/>
            <p:cNvSpPr/>
            <p:nvPr/>
          </p:nvSpPr>
          <p:spPr>
            <a:xfrm rot="8340956">
              <a:off x="394888" y="868002"/>
              <a:ext cx="92577" cy="37988"/>
            </a:xfrm>
            <a:custGeom>
              <a:avLst/>
              <a:gdLst/>
              <a:ahLst/>
              <a:cxnLst>
                <a:cxn ang="0">
                  <a:pos x="wd2" y="hd2"/>
                </a:cxn>
                <a:cxn ang="5400000">
                  <a:pos x="wd2" y="hd2"/>
                </a:cxn>
                <a:cxn ang="10800000">
                  <a:pos x="wd2" y="hd2"/>
                </a:cxn>
                <a:cxn ang="16200000">
                  <a:pos x="wd2" y="hd2"/>
                </a:cxn>
              </a:cxnLst>
              <a:rect l="0" t="0" r="r" b="b"/>
              <a:pathLst>
                <a:path w="21094" h="21600" extrusionOk="0">
                  <a:moveTo>
                    <a:pt x="8656" y="0"/>
                  </a:moveTo>
                  <a:cubicBezTo>
                    <a:pt x="6867" y="0"/>
                    <a:pt x="5009" y="702"/>
                    <a:pt x="2803" y="702"/>
                  </a:cubicBezTo>
                  <a:cubicBezTo>
                    <a:pt x="1385" y="702"/>
                    <a:pt x="-506" y="2275"/>
                    <a:pt x="124" y="8960"/>
                  </a:cubicBezTo>
                  <a:cubicBezTo>
                    <a:pt x="6495" y="16909"/>
                    <a:pt x="12630" y="21600"/>
                    <a:pt x="16828" y="21600"/>
                  </a:cubicBezTo>
                  <a:cubicBezTo>
                    <a:pt x="18663" y="21600"/>
                    <a:pt x="20126" y="20701"/>
                    <a:pt x="21094" y="18791"/>
                  </a:cubicBezTo>
                  <a:cubicBezTo>
                    <a:pt x="19833" y="10533"/>
                    <a:pt x="15263" y="702"/>
                    <a:pt x="11313" y="702"/>
                  </a:cubicBezTo>
                  <a:cubicBezTo>
                    <a:pt x="10423" y="169"/>
                    <a:pt x="9545" y="0"/>
                    <a:pt x="86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3" name="Google Shape;1122;p8"/>
            <p:cNvSpPr/>
            <p:nvPr/>
          </p:nvSpPr>
          <p:spPr>
            <a:xfrm rot="8340956">
              <a:off x="732018" y="278255"/>
              <a:ext cx="83681" cy="37395"/>
            </a:xfrm>
            <a:custGeom>
              <a:avLst/>
              <a:gdLst/>
              <a:ahLst/>
              <a:cxnLst>
                <a:cxn ang="0">
                  <a:pos x="wd2" y="hd2"/>
                </a:cxn>
                <a:cxn ang="5400000">
                  <a:pos x="wd2" y="hd2"/>
                </a:cxn>
                <a:cxn ang="10800000">
                  <a:pos x="wd2" y="hd2"/>
                </a:cxn>
                <a:cxn ang="16200000">
                  <a:pos x="wd2" y="hd2"/>
                </a:cxn>
              </a:cxnLst>
              <a:rect l="0" t="0" r="r" b="b"/>
              <a:pathLst>
                <a:path w="21600" h="21600" extrusionOk="0">
                  <a:moveTo>
                    <a:pt x="11106" y="0"/>
                  </a:moveTo>
                  <a:cubicBezTo>
                    <a:pt x="10341" y="0"/>
                    <a:pt x="9614" y="228"/>
                    <a:pt x="8926" y="713"/>
                  </a:cubicBezTo>
                  <a:cubicBezTo>
                    <a:pt x="6783" y="2311"/>
                    <a:pt x="4463" y="5507"/>
                    <a:pt x="2321" y="7504"/>
                  </a:cubicBezTo>
                  <a:cubicBezTo>
                    <a:pt x="0" y="9102"/>
                    <a:pt x="0" y="10700"/>
                    <a:pt x="0" y="13896"/>
                  </a:cubicBezTo>
                  <a:cubicBezTo>
                    <a:pt x="3545" y="19118"/>
                    <a:pt x="8059" y="21600"/>
                    <a:pt x="12190" y="21600"/>
                  </a:cubicBezTo>
                  <a:cubicBezTo>
                    <a:pt x="15990" y="21600"/>
                    <a:pt x="19471" y="19517"/>
                    <a:pt x="21600" y="15494"/>
                  </a:cubicBezTo>
                  <a:cubicBezTo>
                    <a:pt x="20401" y="7048"/>
                    <a:pt x="15339" y="0"/>
                    <a:pt x="11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4" name="Google Shape;1123;p8"/>
            <p:cNvSpPr/>
            <p:nvPr/>
          </p:nvSpPr>
          <p:spPr>
            <a:xfrm rot="8340956">
              <a:off x="16765" y="629392"/>
              <a:ext cx="80915" cy="45595"/>
            </a:xfrm>
            <a:custGeom>
              <a:avLst/>
              <a:gdLst/>
              <a:ahLst/>
              <a:cxnLst>
                <a:cxn ang="0">
                  <a:pos x="wd2" y="hd2"/>
                </a:cxn>
                <a:cxn ang="5400000">
                  <a:pos x="wd2" y="hd2"/>
                </a:cxn>
                <a:cxn ang="10800000">
                  <a:pos x="wd2" y="hd2"/>
                </a:cxn>
                <a:cxn ang="16200000">
                  <a:pos x="wd2" y="hd2"/>
                </a:cxn>
              </a:cxnLst>
              <a:rect l="0" t="0" r="r" b="b"/>
              <a:pathLst>
                <a:path w="21600" h="21600" extrusionOk="0">
                  <a:moveTo>
                    <a:pt x="6316" y="0"/>
                  </a:moveTo>
                  <a:cubicBezTo>
                    <a:pt x="4141" y="0"/>
                    <a:pt x="1978" y="1030"/>
                    <a:pt x="0" y="5219"/>
                  </a:cubicBezTo>
                  <a:cubicBezTo>
                    <a:pt x="3138" y="9150"/>
                    <a:pt x="5354" y="12099"/>
                    <a:pt x="7754" y="16030"/>
                  </a:cubicBezTo>
                  <a:cubicBezTo>
                    <a:pt x="10892" y="21600"/>
                    <a:pt x="14585" y="21600"/>
                    <a:pt x="17723" y="21600"/>
                  </a:cubicBezTo>
                  <a:cubicBezTo>
                    <a:pt x="19200" y="20289"/>
                    <a:pt x="21600" y="20289"/>
                    <a:pt x="21600" y="16030"/>
                  </a:cubicBezTo>
                  <a:cubicBezTo>
                    <a:pt x="20123" y="9150"/>
                    <a:pt x="16985" y="2598"/>
                    <a:pt x="12369" y="959"/>
                  </a:cubicBezTo>
                  <a:cubicBezTo>
                    <a:pt x="10470" y="959"/>
                    <a:pt x="8387" y="0"/>
                    <a:pt x="6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5" name="Google Shape;1124;p8"/>
            <p:cNvSpPr/>
            <p:nvPr/>
          </p:nvSpPr>
          <p:spPr>
            <a:xfrm rot="8340956">
              <a:off x="974940" y="569881"/>
              <a:ext cx="73846" cy="36012"/>
            </a:xfrm>
            <a:custGeom>
              <a:avLst/>
              <a:gdLst/>
              <a:ahLst/>
              <a:cxnLst>
                <a:cxn ang="0">
                  <a:pos x="wd2" y="hd2"/>
                </a:cxn>
                <a:cxn ang="5400000">
                  <a:pos x="wd2" y="hd2"/>
                </a:cxn>
                <a:cxn ang="10800000">
                  <a:pos x="wd2" y="hd2"/>
                </a:cxn>
                <a:cxn ang="16200000">
                  <a:pos x="wd2" y="hd2"/>
                </a:cxn>
              </a:cxnLst>
              <a:rect l="0" t="0" r="r" b="b"/>
              <a:pathLst>
                <a:path w="21160" h="21600" extrusionOk="0">
                  <a:moveTo>
                    <a:pt x="9270" y="0"/>
                  </a:moveTo>
                  <a:cubicBezTo>
                    <a:pt x="5788" y="0"/>
                    <a:pt x="1174" y="6015"/>
                    <a:pt x="353" y="12889"/>
                  </a:cubicBezTo>
                  <a:cubicBezTo>
                    <a:pt x="-440" y="16622"/>
                    <a:pt x="353" y="18281"/>
                    <a:pt x="353" y="21600"/>
                  </a:cubicBezTo>
                  <a:cubicBezTo>
                    <a:pt x="1428" y="21333"/>
                    <a:pt x="2504" y="21244"/>
                    <a:pt x="3594" y="21244"/>
                  </a:cubicBezTo>
                  <a:cubicBezTo>
                    <a:pt x="5675" y="21244"/>
                    <a:pt x="7798" y="21570"/>
                    <a:pt x="9921" y="21570"/>
                  </a:cubicBezTo>
                  <a:cubicBezTo>
                    <a:pt x="13715" y="21570"/>
                    <a:pt x="17522" y="20563"/>
                    <a:pt x="21160" y="14963"/>
                  </a:cubicBezTo>
                  <a:cubicBezTo>
                    <a:pt x="20169" y="11230"/>
                    <a:pt x="20169" y="9570"/>
                    <a:pt x="19377" y="9570"/>
                  </a:cubicBezTo>
                  <a:cubicBezTo>
                    <a:pt x="16999" y="6252"/>
                    <a:pt x="13630" y="4593"/>
                    <a:pt x="11252" y="859"/>
                  </a:cubicBezTo>
                  <a:cubicBezTo>
                    <a:pt x="10671" y="267"/>
                    <a:pt x="9992" y="0"/>
                    <a:pt x="92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6" name="Google Shape;1125;p8"/>
            <p:cNvSpPr/>
            <p:nvPr/>
          </p:nvSpPr>
          <p:spPr>
            <a:xfrm rot="8340956">
              <a:off x="626823" y="91700"/>
              <a:ext cx="69158" cy="34580"/>
            </a:xfrm>
            <a:custGeom>
              <a:avLst/>
              <a:gdLst/>
              <a:ahLst/>
              <a:cxnLst>
                <a:cxn ang="0">
                  <a:pos x="wd2" y="hd2"/>
                </a:cxn>
                <a:cxn ang="5400000">
                  <a:pos x="wd2" y="hd2"/>
                </a:cxn>
                <a:cxn ang="10800000">
                  <a:pos x="wd2" y="hd2"/>
                </a:cxn>
                <a:cxn ang="16200000">
                  <a:pos x="wd2" y="hd2"/>
                </a:cxn>
              </a:cxnLst>
              <a:rect l="0" t="0" r="r" b="b"/>
              <a:pathLst>
                <a:path w="21600" h="21600" extrusionOk="0">
                  <a:moveTo>
                    <a:pt x="12528" y="0"/>
                  </a:moveTo>
                  <a:cubicBezTo>
                    <a:pt x="7128" y="0"/>
                    <a:pt x="2592" y="5616"/>
                    <a:pt x="0" y="16416"/>
                  </a:cubicBezTo>
                  <a:cubicBezTo>
                    <a:pt x="864" y="19872"/>
                    <a:pt x="2592" y="21600"/>
                    <a:pt x="4320" y="21600"/>
                  </a:cubicBezTo>
                  <a:lnTo>
                    <a:pt x="14256" y="21600"/>
                  </a:lnTo>
                  <a:cubicBezTo>
                    <a:pt x="17928" y="21600"/>
                    <a:pt x="19656" y="19872"/>
                    <a:pt x="21600" y="14688"/>
                  </a:cubicBezTo>
                  <a:cubicBezTo>
                    <a:pt x="19656" y="5616"/>
                    <a:pt x="17064" y="0"/>
                    <a:pt x="125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7" name="Google Shape;1126;p8"/>
            <p:cNvSpPr/>
            <p:nvPr/>
          </p:nvSpPr>
          <p:spPr>
            <a:xfrm rot="8340956">
              <a:off x="220914" y="616183"/>
              <a:ext cx="78222" cy="41051"/>
            </a:xfrm>
            <a:custGeom>
              <a:avLst/>
              <a:gdLst/>
              <a:ahLst/>
              <a:cxnLst>
                <a:cxn ang="0">
                  <a:pos x="wd2" y="hd2"/>
                </a:cxn>
                <a:cxn ang="5400000">
                  <a:pos x="wd2" y="hd2"/>
                </a:cxn>
                <a:cxn ang="10800000">
                  <a:pos x="wd2" y="hd2"/>
                </a:cxn>
                <a:cxn ang="16200000">
                  <a:pos x="wd2" y="hd2"/>
                </a:cxn>
              </a:cxnLst>
              <a:rect l="0" t="0" r="r" b="b"/>
              <a:pathLst>
                <a:path w="21048" h="21600" extrusionOk="0">
                  <a:moveTo>
                    <a:pt x="3356" y="0"/>
                  </a:moveTo>
                  <a:cubicBezTo>
                    <a:pt x="937" y="0"/>
                    <a:pt x="-552" y="1819"/>
                    <a:pt x="192" y="6186"/>
                  </a:cubicBezTo>
                  <a:cubicBezTo>
                    <a:pt x="3356" y="10917"/>
                    <a:pt x="6333" y="13828"/>
                    <a:pt x="10241" y="18221"/>
                  </a:cubicBezTo>
                  <a:cubicBezTo>
                    <a:pt x="12222" y="20248"/>
                    <a:pt x="14495" y="21600"/>
                    <a:pt x="16834" y="21600"/>
                  </a:cubicBezTo>
                  <a:cubicBezTo>
                    <a:pt x="18230" y="21600"/>
                    <a:pt x="19652" y="21106"/>
                    <a:pt x="21048" y="20040"/>
                  </a:cubicBezTo>
                  <a:cubicBezTo>
                    <a:pt x="19559" y="12373"/>
                    <a:pt x="17313" y="7642"/>
                    <a:pt x="13405" y="4731"/>
                  </a:cubicBezTo>
                  <a:cubicBezTo>
                    <a:pt x="10241" y="3275"/>
                    <a:pt x="6333" y="1819"/>
                    <a:pt x="33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8" name="Google Shape;1127;p8"/>
            <p:cNvSpPr/>
            <p:nvPr/>
          </p:nvSpPr>
          <p:spPr>
            <a:xfrm rot="8340956">
              <a:off x="639753" y="425642"/>
              <a:ext cx="80915" cy="24897"/>
            </a:xfrm>
            <a:custGeom>
              <a:avLst/>
              <a:gdLst/>
              <a:ahLst/>
              <a:cxnLst>
                <a:cxn ang="0">
                  <a:pos x="wd2" y="hd2"/>
                </a:cxn>
                <a:cxn ang="5400000">
                  <a:pos x="wd2" y="hd2"/>
                </a:cxn>
                <a:cxn ang="10800000">
                  <a:pos x="wd2" y="hd2"/>
                </a:cxn>
                <a:cxn ang="16200000">
                  <a:pos x="wd2" y="hd2"/>
                </a:cxn>
              </a:cxnLst>
              <a:rect l="0" t="0" r="r" b="b"/>
              <a:pathLst>
                <a:path w="21600" h="21600" extrusionOk="0">
                  <a:moveTo>
                    <a:pt x="13846" y="0"/>
                  </a:moveTo>
                  <a:cubicBezTo>
                    <a:pt x="10708" y="2400"/>
                    <a:pt x="6831" y="4800"/>
                    <a:pt x="3877" y="7200"/>
                  </a:cubicBezTo>
                  <a:cubicBezTo>
                    <a:pt x="3138" y="7200"/>
                    <a:pt x="1477" y="9600"/>
                    <a:pt x="0" y="15000"/>
                  </a:cubicBezTo>
                  <a:cubicBezTo>
                    <a:pt x="2215" y="17400"/>
                    <a:pt x="3138" y="19800"/>
                    <a:pt x="4615" y="19800"/>
                  </a:cubicBezTo>
                  <a:cubicBezTo>
                    <a:pt x="6554" y="21000"/>
                    <a:pt x="8492" y="21600"/>
                    <a:pt x="10404" y="21600"/>
                  </a:cubicBezTo>
                  <a:cubicBezTo>
                    <a:pt x="12316" y="21600"/>
                    <a:pt x="14215" y="21000"/>
                    <a:pt x="16062" y="19800"/>
                  </a:cubicBezTo>
                  <a:cubicBezTo>
                    <a:pt x="18462" y="19800"/>
                    <a:pt x="19938" y="17400"/>
                    <a:pt x="21600" y="9600"/>
                  </a:cubicBezTo>
                  <a:cubicBezTo>
                    <a:pt x="19938" y="2400"/>
                    <a:pt x="16985" y="0"/>
                    <a:pt x="13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2850" name="Google Shape;1128;p8"/>
          <p:cNvSpPr/>
          <p:nvPr/>
        </p:nvSpPr>
        <p:spPr>
          <a:xfrm rot="1006249">
            <a:off x="5307527" y="4181699"/>
            <a:ext cx="272975" cy="239568"/>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2"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a:miter lim="400000"/>
          </a:ln>
        </p:spPr>
        <p:txBody>
          <a:bodyPr lIns="45719" rIns="45719" anchor="ctr"/>
          <a:lstStyle/>
          <a:p>
            <a:endParaRPr/>
          </a:p>
        </p:txBody>
      </p:sp>
      <p:sp>
        <p:nvSpPr>
          <p:cNvPr id="2851" name="Google Shape;1129;p8"/>
          <p:cNvSpPr/>
          <p:nvPr/>
        </p:nvSpPr>
        <p:spPr>
          <a:xfrm rot="20364510">
            <a:off x="3084050" y="4507978"/>
            <a:ext cx="325494" cy="200601"/>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4780C5"/>
          </a:solidFill>
          <a:ln w="12700">
            <a:miter lim="400000"/>
          </a:ln>
        </p:spPr>
        <p:txBody>
          <a:bodyPr lIns="45719" rIns="45719" anchor="ctr"/>
          <a:lstStyle/>
          <a:p>
            <a:endParaRPr/>
          </a:p>
        </p:txBody>
      </p:sp>
      <p:sp>
        <p:nvSpPr>
          <p:cNvPr id="2852" name="Google Shape;1130;p8"/>
          <p:cNvSpPr/>
          <p:nvPr/>
        </p:nvSpPr>
        <p:spPr>
          <a:xfrm>
            <a:off x="920834" y="-180165"/>
            <a:ext cx="1109717" cy="1127774"/>
          </a:xfrm>
          <a:custGeom>
            <a:avLst/>
            <a:gdLst/>
            <a:ahLst/>
            <a:cxnLst>
              <a:cxn ang="0">
                <a:pos x="wd2" y="hd2"/>
              </a:cxn>
              <a:cxn ang="5400000">
                <a:pos x="wd2" y="hd2"/>
              </a:cxn>
              <a:cxn ang="10800000">
                <a:pos x="wd2" y="hd2"/>
              </a:cxn>
              <a:cxn ang="16200000">
                <a:pos x="wd2" y="hd2"/>
              </a:cxn>
            </a:cxnLst>
            <a:rect l="0" t="0" r="r" b="b"/>
            <a:pathLst>
              <a:path w="21600" h="21600" extrusionOk="0">
                <a:moveTo>
                  <a:pt x="11425" y="140"/>
                </a:moveTo>
                <a:cubicBezTo>
                  <a:pt x="11406" y="140"/>
                  <a:pt x="11390" y="157"/>
                  <a:pt x="11374" y="192"/>
                </a:cubicBezTo>
                <a:lnTo>
                  <a:pt x="11500" y="192"/>
                </a:lnTo>
                <a:cubicBezTo>
                  <a:pt x="11468" y="157"/>
                  <a:pt x="11445" y="140"/>
                  <a:pt x="11425" y="140"/>
                </a:cubicBezTo>
                <a:close/>
                <a:moveTo>
                  <a:pt x="10788" y="223"/>
                </a:moveTo>
                <a:cubicBezTo>
                  <a:pt x="10819" y="315"/>
                  <a:pt x="10851" y="415"/>
                  <a:pt x="10882" y="477"/>
                </a:cubicBezTo>
                <a:cubicBezTo>
                  <a:pt x="10882" y="546"/>
                  <a:pt x="10882" y="577"/>
                  <a:pt x="10851" y="638"/>
                </a:cubicBezTo>
                <a:cubicBezTo>
                  <a:pt x="10851" y="638"/>
                  <a:pt x="10819" y="638"/>
                  <a:pt x="10788" y="608"/>
                </a:cubicBezTo>
                <a:lnTo>
                  <a:pt x="10788" y="546"/>
                </a:lnTo>
                <a:cubicBezTo>
                  <a:pt x="10749" y="546"/>
                  <a:pt x="10718" y="546"/>
                  <a:pt x="10687" y="577"/>
                </a:cubicBezTo>
                <a:cubicBezTo>
                  <a:pt x="10687" y="608"/>
                  <a:pt x="10718" y="669"/>
                  <a:pt x="10718" y="738"/>
                </a:cubicBezTo>
                <a:cubicBezTo>
                  <a:pt x="10649" y="738"/>
                  <a:pt x="10587" y="757"/>
                  <a:pt x="10523" y="757"/>
                </a:cubicBezTo>
                <a:cubicBezTo>
                  <a:pt x="10471" y="757"/>
                  <a:pt x="10418" y="744"/>
                  <a:pt x="10358" y="700"/>
                </a:cubicBezTo>
                <a:cubicBezTo>
                  <a:pt x="10397" y="638"/>
                  <a:pt x="10429" y="577"/>
                  <a:pt x="10491" y="507"/>
                </a:cubicBezTo>
                <a:cubicBezTo>
                  <a:pt x="10460" y="507"/>
                  <a:pt x="10397" y="477"/>
                  <a:pt x="10327" y="446"/>
                </a:cubicBezTo>
                <a:cubicBezTo>
                  <a:pt x="10429" y="415"/>
                  <a:pt x="10460" y="384"/>
                  <a:pt x="10491" y="353"/>
                </a:cubicBezTo>
                <a:cubicBezTo>
                  <a:pt x="10522" y="415"/>
                  <a:pt x="10554" y="446"/>
                  <a:pt x="10554" y="507"/>
                </a:cubicBezTo>
                <a:lnTo>
                  <a:pt x="10593" y="477"/>
                </a:lnTo>
                <a:cubicBezTo>
                  <a:pt x="10624" y="507"/>
                  <a:pt x="10655" y="546"/>
                  <a:pt x="10655" y="546"/>
                </a:cubicBezTo>
                <a:cubicBezTo>
                  <a:pt x="10655" y="546"/>
                  <a:pt x="10687" y="507"/>
                  <a:pt x="10687" y="477"/>
                </a:cubicBezTo>
                <a:lnTo>
                  <a:pt x="10749" y="477"/>
                </a:lnTo>
                <a:cubicBezTo>
                  <a:pt x="10819" y="384"/>
                  <a:pt x="10687" y="353"/>
                  <a:pt x="10687" y="285"/>
                </a:cubicBezTo>
                <a:cubicBezTo>
                  <a:pt x="10718" y="285"/>
                  <a:pt x="10718" y="254"/>
                  <a:pt x="10788" y="223"/>
                </a:cubicBezTo>
                <a:close/>
                <a:moveTo>
                  <a:pt x="4237" y="1630"/>
                </a:moveTo>
                <a:cubicBezTo>
                  <a:pt x="4236" y="1637"/>
                  <a:pt x="4235" y="1642"/>
                  <a:pt x="4235" y="1648"/>
                </a:cubicBezTo>
                <a:cubicBezTo>
                  <a:pt x="4236" y="1642"/>
                  <a:pt x="4237" y="1636"/>
                  <a:pt x="4237" y="1630"/>
                </a:cubicBezTo>
                <a:close/>
                <a:moveTo>
                  <a:pt x="4339" y="2208"/>
                </a:moveTo>
                <a:cubicBezTo>
                  <a:pt x="4370" y="2238"/>
                  <a:pt x="4370" y="2277"/>
                  <a:pt x="4401" y="2307"/>
                </a:cubicBezTo>
                <a:cubicBezTo>
                  <a:pt x="4339" y="2338"/>
                  <a:pt x="4300" y="2369"/>
                  <a:pt x="4237" y="2369"/>
                </a:cubicBezTo>
                <a:cubicBezTo>
                  <a:pt x="4237" y="2431"/>
                  <a:pt x="4237" y="2469"/>
                  <a:pt x="4206" y="2531"/>
                </a:cubicBezTo>
                <a:lnTo>
                  <a:pt x="4174" y="2531"/>
                </a:lnTo>
                <a:cubicBezTo>
                  <a:pt x="4174" y="2469"/>
                  <a:pt x="4143" y="2431"/>
                  <a:pt x="4143" y="2369"/>
                </a:cubicBezTo>
                <a:cubicBezTo>
                  <a:pt x="4206" y="2307"/>
                  <a:pt x="4268" y="2277"/>
                  <a:pt x="4339" y="2208"/>
                </a:cubicBezTo>
                <a:close/>
                <a:moveTo>
                  <a:pt x="3753" y="2431"/>
                </a:moveTo>
                <a:cubicBezTo>
                  <a:pt x="3815" y="2561"/>
                  <a:pt x="3846" y="2692"/>
                  <a:pt x="3846" y="2815"/>
                </a:cubicBezTo>
                <a:cubicBezTo>
                  <a:pt x="3830" y="2820"/>
                  <a:pt x="3815" y="2822"/>
                  <a:pt x="3803" y="2822"/>
                </a:cubicBezTo>
                <a:cubicBezTo>
                  <a:pt x="3713" y="2822"/>
                  <a:pt x="3709" y="2715"/>
                  <a:pt x="3682" y="2661"/>
                </a:cubicBezTo>
                <a:cubicBezTo>
                  <a:pt x="3651" y="2623"/>
                  <a:pt x="3651" y="2500"/>
                  <a:pt x="3753" y="2431"/>
                </a:cubicBezTo>
                <a:close/>
                <a:moveTo>
                  <a:pt x="2775" y="2854"/>
                </a:moveTo>
                <a:lnTo>
                  <a:pt x="2931" y="3007"/>
                </a:lnTo>
                <a:lnTo>
                  <a:pt x="2931" y="3108"/>
                </a:lnTo>
                <a:cubicBezTo>
                  <a:pt x="2970" y="3169"/>
                  <a:pt x="3002" y="3200"/>
                  <a:pt x="3002" y="3269"/>
                </a:cubicBezTo>
                <a:cubicBezTo>
                  <a:pt x="3127" y="3331"/>
                  <a:pt x="3166" y="3431"/>
                  <a:pt x="3229" y="3554"/>
                </a:cubicBezTo>
                <a:cubicBezTo>
                  <a:pt x="3127" y="3554"/>
                  <a:pt x="3127" y="3554"/>
                  <a:pt x="3002" y="3431"/>
                </a:cubicBezTo>
                <a:lnTo>
                  <a:pt x="3002" y="3269"/>
                </a:lnTo>
                <a:cubicBezTo>
                  <a:pt x="2970" y="3269"/>
                  <a:pt x="2931" y="3300"/>
                  <a:pt x="2869" y="3300"/>
                </a:cubicBezTo>
                <a:lnTo>
                  <a:pt x="2869" y="3138"/>
                </a:lnTo>
                <a:cubicBezTo>
                  <a:pt x="2806" y="3077"/>
                  <a:pt x="2736" y="3046"/>
                  <a:pt x="2705" y="3007"/>
                </a:cubicBezTo>
                <a:cubicBezTo>
                  <a:pt x="2736" y="2946"/>
                  <a:pt x="2736" y="2915"/>
                  <a:pt x="2775" y="2854"/>
                </a:cubicBezTo>
                <a:close/>
                <a:moveTo>
                  <a:pt x="1805" y="4374"/>
                </a:moveTo>
                <a:cubicBezTo>
                  <a:pt x="1838" y="4374"/>
                  <a:pt x="1887" y="4399"/>
                  <a:pt x="1993" y="4454"/>
                </a:cubicBezTo>
                <a:cubicBezTo>
                  <a:pt x="1993" y="4546"/>
                  <a:pt x="1954" y="4615"/>
                  <a:pt x="1954" y="4677"/>
                </a:cubicBezTo>
                <a:lnTo>
                  <a:pt x="1798" y="4677"/>
                </a:lnTo>
                <a:cubicBezTo>
                  <a:pt x="1829" y="4677"/>
                  <a:pt x="1861" y="4646"/>
                  <a:pt x="1892" y="4646"/>
                </a:cubicBezTo>
                <a:lnTo>
                  <a:pt x="1892" y="4546"/>
                </a:lnTo>
                <a:cubicBezTo>
                  <a:pt x="1861" y="4484"/>
                  <a:pt x="1798" y="4454"/>
                  <a:pt x="1728" y="4423"/>
                </a:cubicBezTo>
                <a:cubicBezTo>
                  <a:pt x="1760" y="4391"/>
                  <a:pt x="1777" y="4374"/>
                  <a:pt x="1805" y="4374"/>
                </a:cubicBezTo>
                <a:close/>
                <a:moveTo>
                  <a:pt x="18309" y="4777"/>
                </a:moveTo>
                <a:cubicBezTo>
                  <a:pt x="18246" y="4900"/>
                  <a:pt x="18371" y="5062"/>
                  <a:pt x="18309" y="5223"/>
                </a:cubicBezTo>
                <a:cubicBezTo>
                  <a:pt x="18278" y="5192"/>
                  <a:pt x="18246" y="5161"/>
                  <a:pt x="18246" y="5161"/>
                </a:cubicBezTo>
                <a:cubicBezTo>
                  <a:pt x="18278" y="5062"/>
                  <a:pt x="18215" y="4969"/>
                  <a:pt x="18215" y="4838"/>
                </a:cubicBezTo>
                <a:cubicBezTo>
                  <a:pt x="18246" y="4807"/>
                  <a:pt x="18278" y="4777"/>
                  <a:pt x="18309" y="4777"/>
                </a:cubicBezTo>
                <a:close/>
                <a:moveTo>
                  <a:pt x="1305" y="5961"/>
                </a:moveTo>
                <a:lnTo>
                  <a:pt x="1407" y="6054"/>
                </a:lnTo>
                <a:cubicBezTo>
                  <a:pt x="1368" y="6123"/>
                  <a:pt x="1337" y="6185"/>
                  <a:pt x="1337" y="6215"/>
                </a:cubicBezTo>
                <a:lnTo>
                  <a:pt x="1368" y="6246"/>
                </a:lnTo>
                <a:cubicBezTo>
                  <a:pt x="1368" y="6185"/>
                  <a:pt x="1407" y="6154"/>
                  <a:pt x="1439" y="6123"/>
                </a:cubicBezTo>
                <a:cubicBezTo>
                  <a:pt x="1501" y="6215"/>
                  <a:pt x="1439" y="6315"/>
                  <a:pt x="1407" y="6438"/>
                </a:cubicBezTo>
                <a:cubicBezTo>
                  <a:pt x="1368" y="6407"/>
                  <a:pt x="1337" y="6377"/>
                  <a:pt x="1305" y="6346"/>
                </a:cubicBezTo>
                <a:cubicBezTo>
                  <a:pt x="1274" y="6377"/>
                  <a:pt x="1274" y="6407"/>
                  <a:pt x="1274" y="6438"/>
                </a:cubicBezTo>
                <a:cubicBezTo>
                  <a:pt x="1243" y="6438"/>
                  <a:pt x="1243" y="6438"/>
                  <a:pt x="1212" y="6407"/>
                </a:cubicBezTo>
                <a:lnTo>
                  <a:pt x="1212" y="6023"/>
                </a:lnTo>
                <a:cubicBezTo>
                  <a:pt x="1212" y="6023"/>
                  <a:pt x="1243" y="6023"/>
                  <a:pt x="1305" y="5961"/>
                </a:cubicBezTo>
                <a:close/>
                <a:moveTo>
                  <a:pt x="9741" y="0"/>
                </a:moveTo>
                <a:cubicBezTo>
                  <a:pt x="9545" y="30"/>
                  <a:pt x="9420" y="30"/>
                  <a:pt x="9256" y="61"/>
                </a:cubicBezTo>
                <a:cubicBezTo>
                  <a:pt x="9092" y="61"/>
                  <a:pt x="8928" y="92"/>
                  <a:pt x="8795" y="92"/>
                </a:cubicBezTo>
                <a:cubicBezTo>
                  <a:pt x="8764" y="123"/>
                  <a:pt x="8732" y="192"/>
                  <a:pt x="8701" y="223"/>
                </a:cubicBezTo>
                <a:lnTo>
                  <a:pt x="8701" y="123"/>
                </a:lnTo>
                <a:lnTo>
                  <a:pt x="8537" y="123"/>
                </a:lnTo>
                <a:cubicBezTo>
                  <a:pt x="8505" y="192"/>
                  <a:pt x="8443" y="223"/>
                  <a:pt x="8404" y="285"/>
                </a:cubicBezTo>
                <a:lnTo>
                  <a:pt x="8341" y="223"/>
                </a:lnTo>
                <a:cubicBezTo>
                  <a:pt x="8357" y="304"/>
                  <a:pt x="8316" y="311"/>
                  <a:pt x="8267" y="311"/>
                </a:cubicBezTo>
                <a:cubicBezTo>
                  <a:pt x="8255" y="311"/>
                  <a:pt x="8244" y="311"/>
                  <a:pt x="8232" y="311"/>
                </a:cubicBezTo>
                <a:cubicBezTo>
                  <a:pt x="8194" y="311"/>
                  <a:pt x="8158" y="315"/>
                  <a:pt x="8146" y="353"/>
                </a:cubicBezTo>
                <a:cubicBezTo>
                  <a:pt x="8146" y="364"/>
                  <a:pt x="8139" y="367"/>
                  <a:pt x="8127" y="367"/>
                </a:cubicBezTo>
                <a:cubicBezTo>
                  <a:pt x="8103" y="367"/>
                  <a:pt x="8060" y="353"/>
                  <a:pt x="8013" y="353"/>
                </a:cubicBezTo>
                <a:lnTo>
                  <a:pt x="8013" y="446"/>
                </a:lnTo>
                <a:cubicBezTo>
                  <a:pt x="7982" y="477"/>
                  <a:pt x="7950" y="477"/>
                  <a:pt x="7919" y="477"/>
                </a:cubicBezTo>
                <a:cubicBezTo>
                  <a:pt x="7919" y="446"/>
                  <a:pt x="7888" y="384"/>
                  <a:pt x="7888" y="353"/>
                </a:cubicBezTo>
                <a:cubicBezTo>
                  <a:pt x="7755" y="384"/>
                  <a:pt x="7661" y="415"/>
                  <a:pt x="7560" y="446"/>
                </a:cubicBezTo>
                <a:cubicBezTo>
                  <a:pt x="7528" y="477"/>
                  <a:pt x="7528" y="507"/>
                  <a:pt x="7528" y="546"/>
                </a:cubicBezTo>
                <a:cubicBezTo>
                  <a:pt x="7466" y="577"/>
                  <a:pt x="7396" y="577"/>
                  <a:pt x="7333" y="577"/>
                </a:cubicBezTo>
                <a:cubicBezTo>
                  <a:pt x="7333" y="546"/>
                  <a:pt x="7301" y="507"/>
                  <a:pt x="7301" y="477"/>
                </a:cubicBezTo>
                <a:cubicBezTo>
                  <a:pt x="7270" y="507"/>
                  <a:pt x="7270" y="546"/>
                  <a:pt x="7231" y="546"/>
                </a:cubicBezTo>
                <a:cubicBezTo>
                  <a:pt x="7204" y="538"/>
                  <a:pt x="7178" y="534"/>
                  <a:pt x="7153" y="534"/>
                </a:cubicBezTo>
                <a:cubicBezTo>
                  <a:pt x="7062" y="534"/>
                  <a:pt x="6984" y="577"/>
                  <a:pt x="6911" y="577"/>
                </a:cubicBezTo>
                <a:cubicBezTo>
                  <a:pt x="6778" y="608"/>
                  <a:pt x="6747" y="638"/>
                  <a:pt x="6715" y="738"/>
                </a:cubicBezTo>
                <a:cubicBezTo>
                  <a:pt x="6684" y="800"/>
                  <a:pt x="6684" y="830"/>
                  <a:pt x="6645" y="931"/>
                </a:cubicBezTo>
                <a:cubicBezTo>
                  <a:pt x="6613" y="830"/>
                  <a:pt x="6583" y="738"/>
                  <a:pt x="6551" y="608"/>
                </a:cubicBezTo>
                <a:cubicBezTo>
                  <a:pt x="6488" y="669"/>
                  <a:pt x="6449" y="738"/>
                  <a:pt x="6418" y="769"/>
                </a:cubicBezTo>
                <a:cubicBezTo>
                  <a:pt x="6377" y="769"/>
                  <a:pt x="6335" y="783"/>
                  <a:pt x="6300" y="783"/>
                </a:cubicBezTo>
                <a:cubicBezTo>
                  <a:pt x="6283" y="783"/>
                  <a:pt x="6267" y="779"/>
                  <a:pt x="6254" y="769"/>
                </a:cubicBezTo>
                <a:cubicBezTo>
                  <a:pt x="6229" y="761"/>
                  <a:pt x="6208" y="757"/>
                  <a:pt x="6191" y="757"/>
                </a:cubicBezTo>
                <a:cubicBezTo>
                  <a:pt x="6143" y="757"/>
                  <a:pt x="6121" y="786"/>
                  <a:pt x="6098" y="830"/>
                </a:cubicBezTo>
                <a:cubicBezTo>
                  <a:pt x="6059" y="861"/>
                  <a:pt x="5996" y="931"/>
                  <a:pt x="6059" y="992"/>
                </a:cubicBezTo>
                <a:lnTo>
                  <a:pt x="6293" y="992"/>
                </a:lnTo>
                <a:cubicBezTo>
                  <a:pt x="6223" y="1054"/>
                  <a:pt x="6160" y="1123"/>
                  <a:pt x="6129" y="1184"/>
                </a:cubicBezTo>
                <a:cubicBezTo>
                  <a:pt x="6059" y="1184"/>
                  <a:pt x="5965" y="1184"/>
                  <a:pt x="5934" y="1215"/>
                </a:cubicBezTo>
                <a:cubicBezTo>
                  <a:pt x="5902" y="1246"/>
                  <a:pt x="5863" y="1315"/>
                  <a:pt x="5800" y="1377"/>
                </a:cubicBezTo>
                <a:cubicBezTo>
                  <a:pt x="5770" y="1277"/>
                  <a:pt x="5738" y="1246"/>
                  <a:pt x="5707" y="1184"/>
                </a:cubicBezTo>
                <a:cubicBezTo>
                  <a:pt x="5707" y="1215"/>
                  <a:pt x="5668" y="1277"/>
                  <a:pt x="5636" y="1346"/>
                </a:cubicBezTo>
                <a:cubicBezTo>
                  <a:pt x="5668" y="1346"/>
                  <a:pt x="5668" y="1377"/>
                  <a:pt x="5707" y="1408"/>
                </a:cubicBezTo>
                <a:cubicBezTo>
                  <a:pt x="5636" y="1438"/>
                  <a:pt x="5574" y="1438"/>
                  <a:pt x="5511" y="1469"/>
                </a:cubicBezTo>
                <a:cubicBezTo>
                  <a:pt x="5511" y="1507"/>
                  <a:pt x="5511" y="1538"/>
                  <a:pt x="5472" y="1569"/>
                </a:cubicBezTo>
                <a:cubicBezTo>
                  <a:pt x="5435" y="1569"/>
                  <a:pt x="5397" y="1602"/>
                  <a:pt x="5351" y="1602"/>
                </a:cubicBezTo>
                <a:cubicBezTo>
                  <a:pt x="5321" y="1602"/>
                  <a:pt x="5286" y="1587"/>
                  <a:pt x="5246" y="1538"/>
                </a:cubicBezTo>
                <a:lnTo>
                  <a:pt x="5246" y="1731"/>
                </a:lnTo>
                <a:lnTo>
                  <a:pt x="5121" y="1731"/>
                </a:lnTo>
                <a:cubicBezTo>
                  <a:pt x="5121" y="1761"/>
                  <a:pt x="5082" y="1792"/>
                  <a:pt x="5082" y="1792"/>
                </a:cubicBezTo>
                <a:lnTo>
                  <a:pt x="5152" y="1854"/>
                </a:lnTo>
                <a:cubicBezTo>
                  <a:pt x="5101" y="1873"/>
                  <a:pt x="5060" y="1890"/>
                  <a:pt x="5027" y="1890"/>
                </a:cubicBezTo>
                <a:cubicBezTo>
                  <a:pt x="4995" y="1890"/>
                  <a:pt x="4972" y="1873"/>
                  <a:pt x="4956" y="1823"/>
                </a:cubicBezTo>
                <a:lnTo>
                  <a:pt x="4855" y="1630"/>
                </a:lnTo>
                <a:lnTo>
                  <a:pt x="4855" y="1569"/>
                </a:lnTo>
                <a:cubicBezTo>
                  <a:pt x="4823" y="1538"/>
                  <a:pt x="4761" y="1538"/>
                  <a:pt x="4730" y="1507"/>
                </a:cubicBezTo>
                <a:cubicBezTo>
                  <a:pt x="4730" y="1538"/>
                  <a:pt x="4730" y="1569"/>
                  <a:pt x="4691" y="1630"/>
                </a:cubicBezTo>
                <a:cubicBezTo>
                  <a:pt x="4628" y="1630"/>
                  <a:pt x="4566" y="1661"/>
                  <a:pt x="4495" y="1700"/>
                </a:cubicBezTo>
                <a:cubicBezTo>
                  <a:pt x="4534" y="1731"/>
                  <a:pt x="4566" y="1731"/>
                  <a:pt x="4597" y="1761"/>
                </a:cubicBezTo>
                <a:lnTo>
                  <a:pt x="4659" y="1761"/>
                </a:lnTo>
                <a:lnTo>
                  <a:pt x="4659" y="1923"/>
                </a:lnTo>
                <a:cubicBezTo>
                  <a:pt x="4691" y="1923"/>
                  <a:pt x="4730" y="1892"/>
                  <a:pt x="4761" y="1892"/>
                </a:cubicBezTo>
                <a:cubicBezTo>
                  <a:pt x="4792" y="1923"/>
                  <a:pt x="4855" y="1984"/>
                  <a:pt x="4792" y="2015"/>
                </a:cubicBezTo>
                <a:cubicBezTo>
                  <a:pt x="4730" y="2015"/>
                  <a:pt x="4691" y="1984"/>
                  <a:pt x="4597" y="1984"/>
                </a:cubicBezTo>
                <a:cubicBezTo>
                  <a:pt x="4597" y="1923"/>
                  <a:pt x="4597" y="1854"/>
                  <a:pt x="4566" y="1761"/>
                </a:cubicBezTo>
                <a:cubicBezTo>
                  <a:pt x="4534" y="1823"/>
                  <a:pt x="4495" y="1923"/>
                  <a:pt x="4464" y="1984"/>
                </a:cubicBezTo>
                <a:lnTo>
                  <a:pt x="4433" y="1954"/>
                </a:lnTo>
                <a:lnTo>
                  <a:pt x="4433" y="1792"/>
                </a:lnTo>
                <a:cubicBezTo>
                  <a:pt x="4372" y="1733"/>
                  <a:pt x="4218" y="1787"/>
                  <a:pt x="4235" y="1648"/>
                </a:cubicBezTo>
                <a:cubicBezTo>
                  <a:pt x="4227" y="1675"/>
                  <a:pt x="4206" y="1706"/>
                  <a:pt x="4206" y="1731"/>
                </a:cubicBezTo>
                <a:cubicBezTo>
                  <a:pt x="4237" y="1761"/>
                  <a:pt x="4268" y="1761"/>
                  <a:pt x="4300" y="1792"/>
                </a:cubicBezTo>
                <a:cubicBezTo>
                  <a:pt x="4268" y="1823"/>
                  <a:pt x="4268" y="1854"/>
                  <a:pt x="4268" y="1923"/>
                </a:cubicBezTo>
                <a:cubicBezTo>
                  <a:pt x="4370" y="1923"/>
                  <a:pt x="4370" y="1923"/>
                  <a:pt x="4401" y="2046"/>
                </a:cubicBezTo>
                <a:cubicBezTo>
                  <a:pt x="4357" y="2046"/>
                  <a:pt x="4315" y="2053"/>
                  <a:pt x="4275" y="2053"/>
                </a:cubicBezTo>
                <a:cubicBezTo>
                  <a:pt x="4224" y="2053"/>
                  <a:pt x="4179" y="2041"/>
                  <a:pt x="4143" y="1984"/>
                </a:cubicBezTo>
                <a:cubicBezTo>
                  <a:pt x="4143" y="1923"/>
                  <a:pt x="4143" y="1854"/>
                  <a:pt x="4174" y="1792"/>
                </a:cubicBezTo>
                <a:lnTo>
                  <a:pt x="4073" y="1792"/>
                </a:lnTo>
                <a:cubicBezTo>
                  <a:pt x="4073" y="1892"/>
                  <a:pt x="4104" y="1954"/>
                  <a:pt x="4104" y="2015"/>
                </a:cubicBezTo>
                <a:cubicBezTo>
                  <a:pt x="4104" y="2046"/>
                  <a:pt x="4143" y="2046"/>
                  <a:pt x="4174" y="2084"/>
                </a:cubicBezTo>
                <a:cubicBezTo>
                  <a:pt x="4104" y="2084"/>
                  <a:pt x="4042" y="2115"/>
                  <a:pt x="4010" y="2115"/>
                </a:cubicBezTo>
                <a:cubicBezTo>
                  <a:pt x="4010" y="2046"/>
                  <a:pt x="4010" y="2015"/>
                  <a:pt x="4042" y="1954"/>
                </a:cubicBezTo>
                <a:lnTo>
                  <a:pt x="4010" y="1954"/>
                </a:lnTo>
                <a:cubicBezTo>
                  <a:pt x="3979" y="2015"/>
                  <a:pt x="3909" y="2046"/>
                  <a:pt x="3878" y="2115"/>
                </a:cubicBezTo>
                <a:cubicBezTo>
                  <a:pt x="3846" y="2046"/>
                  <a:pt x="3815" y="2015"/>
                  <a:pt x="3784" y="1954"/>
                </a:cubicBezTo>
                <a:lnTo>
                  <a:pt x="3784" y="2084"/>
                </a:lnTo>
                <a:cubicBezTo>
                  <a:pt x="3713" y="2046"/>
                  <a:pt x="3651" y="2046"/>
                  <a:pt x="3588" y="2015"/>
                </a:cubicBezTo>
                <a:cubicBezTo>
                  <a:pt x="3619" y="2084"/>
                  <a:pt x="3619" y="2115"/>
                  <a:pt x="3619" y="2146"/>
                </a:cubicBezTo>
                <a:cubicBezTo>
                  <a:pt x="3518" y="2208"/>
                  <a:pt x="3424" y="2238"/>
                  <a:pt x="3322" y="2307"/>
                </a:cubicBezTo>
                <a:cubicBezTo>
                  <a:pt x="3362" y="2369"/>
                  <a:pt x="3393" y="2469"/>
                  <a:pt x="3424" y="2531"/>
                </a:cubicBezTo>
                <a:cubicBezTo>
                  <a:pt x="3362" y="2561"/>
                  <a:pt x="3322" y="2592"/>
                  <a:pt x="3291" y="2623"/>
                </a:cubicBezTo>
                <a:lnTo>
                  <a:pt x="3291" y="2592"/>
                </a:lnTo>
                <a:cubicBezTo>
                  <a:pt x="3291" y="2661"/>
                  <a:pt x="3260" y="2692"/>
                  <a:pt x="3229" y="2723"/>
                </a:cubicBezTo>
                <a:cubicBezTo>
                  <a:pt x="3260" y="2754"/>
                  <a:pt x="3260" y="2815"/>
                  <a:pt x="3291" y="2884"/>
                </a:cubicBezTo>
                <a:cubicBezTo>
                  <a:pt x="3229" y="2854"/>
                  <a:pt x="3197" y="2815"/>
                  <a:pt x="3166" y="2815"/>
                </a:cubicBezTo>
                <a:cubicBezTo>
                  <a:pt x="3127" y="2723"/>
                  <a:pt x="3127" y="2692"/>
                  <a:pt x="3096" y="2661"/>
                </a:cubicBezTo>
                <a:cubicBezTo>
                  <a:pt x="3033" y="2661"/>
                  <a:pt x="3033" y="2661"/>
                  <a:pt x="2931" y="2623"/>
                </a:cubicBezTo>
                <a:cubicBezTo>
                  <a:pt x="2931" y="2661"/>
                  <a:pt x="2900" y="2692"/>
                  <a:pt x="2900" y="2723"/>
                </a:cubicBezTo>
                <a:cubicBezTo>
                  <a:pt x="2869" y="2723"/>
                  <a:pt x="2838" y="2723"/>
                  <a:pt x="2806" y="2692"/>
                </a:cubicBezTo>
                <a:cubicBezTo>
                  <a:pt x="2775" y="2784"/>
                  <a:pt x="2611" y="2815"/>
                  <a:pt x="2642" y="2946"/>
                </a:cubicBezTo>
                <a:lnTo>
                  <a:pt x="2541" y="2946"/>
                </a:lnTo>
                <a:cubicBezTo>
                  <a:pt x="2580" y="3046"/>
                  <a:pt x="2611" y="3108"/>
                  <a:pt x="2611" y="3200"/>
                </a:cubicBezTo>
                <a:cubicBezTo>
                  <a:pt x="2591" y="3205"/>
                  <a:pt x="2574" y="3207"/>
                  <a:pt x="2559" y="3207"/>
                </a:cubicBezTo>
                <a:cubicBezTo>
                  <a:pt x="2460" y="3207"/>
                  <a:pt x="2502" y="3100"/>
                  <a:pt x="2447" y="3046"/>
                </a:cubicBezTo>
                <a:cubicBezTo>
                  <a:pt x="2384" y="3169"/>
                  <a:pt x="2150" y="3238"/>
                  <a:pt x="2189" y="3461"/>
                </a:cubicBezTo>
                <a:lnTo>
                  <a:pt x="2056" y="3461"/>
                </a:lnTo>
                <a:cubicBezTo>
                  <a:pt x="2025" y="3492"/>
                  <a:pt x="2025" y="3523"/>
                  <a:pt x="1993" y="3585"/>
                </a:cubicBezTo>
                <a:cubicBezTo>
                  <a:pt x="1993" y="3585"/>
                  <a:pt x="1993" y="3623"/>
                  <a:pt x="2025" y="3654"/>
                </a:cubicBezTo>
                <a:lnTo>
                  <a:pt x="1923" y="3654"/>
                </a:lnTo>
                <a:cubicBezTo>
                  <a:pt x="1892" y="3684"/>
                  <a:pt x="1892" y="3746"/>
                  <a:pt x="1892" y="3777"/>
                </a:cubicBezTo>
                <a:cubicBezTo>
                  <a:pt x="1634" y="4007"/>
                  <a:pt x="1439" y="4200"/>
                  <a:pt x="1407" y="4546"/>
                </a:cubicBezTo>
                <a:cubicBezTo>
                  <a:pt x="1439" y="4546"/>
                  <a:pt x="1470" y="4585"/>
                  <a:pt x="1501" y="4585"/>
                </a:cubicBezTo>
                <a:cubicBezTo>
                  <a:pt x="1470" y="4646"/>
                  <a:pt x="1439" y="4677"/>
                  <a:pt x="1407" y="4708"/>
                </a:cubicBezTo>
                <a:cubicBezTo>
                  <a:pt x="1501" y="4739"/>
                  <a:pt x="1532" y="4807"/>
                  <a:pt x="1532" y="4969"/>
                </a:cubicBezTo>
                <a:cubicBezTo>
                  <a:pt x="1564" y="4930"/>
                  <a:pt x="1634" y="4900"/>
                  <a:pt x="1665" y="4900"/>
                </a:cubicBezTo>
                <a:cubicBezTo>
                  <a:pt x="1696" y="4869"/>
                  <a:pt x="1696" y="4807"/>
                  <a:pt x="1696" y="4777"/>
                </a:cubicBezTo>
                <a:lnTo>
                  <a:pt x="1829" y="4777"/>
                </a:lnTo>
                <a:cubicBezTo>
                  <a:pt x="1861" y="4869"/>
                  <a:pt x="1798" y="4969"/>
                  <a:pt x="1696" y="5000"/>
                </a:cubicBezTo>
                <a:cubicBezTo>
                  <a:pt x="1728" y="5031"/>
                  <a:pt x="1728" y="5062"/>
                  <a:pt x="1728" y="5092"/>
                </a:cubicBezTo>
                <a:cubicBezTo>
                  <a:pt x="1665" y="5092"/>
                  <a:pt x="1634" y="5123"/>
                  <a:pt x="1603" y="5123"/>
                </a:cubicBezTo>
                <a:cubicBezTo>
                  <a:pt x="1603" y="5223"/>
                  <a:pt x="1665" y="5315"/>
                  <a:pt x="1564" y="5385"/>
                </a:cubicBezTo>
                <a:cubicBezTo>
                  <a:pt x="1532" y="5385"/>
                  <a:pt x="1532" y="5385"/>
                  <a:pt x="1501" y="5354"/>
                </a:cubicBezTo>
                <a:lnTo>
                  <a:pt x="1407" y="5446"/>
                </a:lnTo>
                <a:cubicBezTo>
                  <a:pt x="1368" y="5546"/>
                  <a:pt x="1407" y="5638"/>
                  <a:pt x="1337" y="5669"/>
                </a:cubicBezTo>
                <a:cubicBezTo>
                  <a:pt x="1274" y="5738"/>
                  <a:pt x="1274" y="5800"/>
                  <a:pt x="1243" y="5862"/>
                </a:cubicBezTo>
                <a:cubicBezTo>
                  <a:pt x="1212" y="5930"/>
                  <a:pt x="1212" y="6054"/>
                  <a:pt x="1079" y="6054"/>
                </a:cubicBezTo>
                <a:cubicBezTo>
                  <a:pt x="1110" y="6084"/>
                  <a:pt x="1110" y="6084"/>
                  <a:pt x="1141" y="6084"/>
                </a:cubicBezTo>
                <a:cubicBezTo>
                  <a:pt x="1110" y="6154"/>
                  <a:pt x="1079" y="6185"/>
                  <a:pt x="1048" y="6246"/>
                </a:cubicBezTo>
                <a:lnTo>
                  <a:pt x="1079" y="6246"/>
                </a:lnTo>
                <a:cubicBezTo>
                  <a:pt x="986" y="6274"/>
                  <a:pt x="1063" y="6411"/>
                  <a:pt x="952" y="6411"/>
                </a:cubicBezTo>
                <a:cubicBezTo>
                  <a:pt x="941" y="6411"/>
                  <a:pt x="929" y="6410"/>
                  <a:pt x="915" y="6407"/>
                </a:cubicBezTo>
                <a:cubicBezTo>
                  <a:pt x="915" y="6315"/>
                  <a:pt x="946" y="6215"/>
                  <a:pt x="946" y="6123"/>
                </a:cubicBezTo>
                <a:cubicBezTo>
                  <a:pt x="852" y="6154"/>
                  <a:pt x="883" y="6246"/>
                  <a:pt x="883" y="6315"/>
                </a:cubicBezTo>
                <a:cubicBezTo>
                  <a:pt x="751" y="6215"/>
                  <a:pt x="657" y="6154"/>
                  <a:pt x="555" y="6054"/>
                </a:cubicBezTo>
                <a:cubicBezTo>
                  <a:pt x="461" y="6123"/>
                  <a:pt x="587" y="6215"/>
                  <a:pt x="524" y="6277"/>
                </a:cubicBezTo>
                <a:cubicBezTo>
                  <a:pt x="492" y="6277"/>
                  <a:pt x="430" y="6277"/>
                  <a:pt x="360" y="6315"/>
                </a:cubicBezTo>
                <a:cubicBezTo>
                  <a:pt x="391" y="6346"/>
                  <a:pt x="430" y="6377"/>
                  <a:pt x="430" y="6438"/>
                </a:cubicBezTo>
                <a:cubicBezTo>
                  <a:pt x="430" y="6469"/>
                  <a:pt x="391" y="6569"/>
                  <a:pt x="360" y="6600"/>
                </a:cubicBezTo>
                <a:cubicBezTo>
                  <a:pt x="266" y="6700"/>
                  <a:pt x="196" y="6823"/>
                  <a:pt x="235" y="6954"/>
                </a:cubicBezTo>
                <a:cubicBezTo>
                  <a:pt x="196" y="6984"/>
                  <a:pt x="196" y="7015"/>
                  <a:pt x="164" y="7046"/>
                </a:cubicBezTo>
                <a:cubicBezTo>
                  <a:pt x="235" y="7015"/>
                  <a:pt x="266" y="7015"/>
                  <a:pt x="297" y="6984"/>
                </a:cubicBezTo>
                <a:cubicBezTo>
                  <a:pt x="297" y="6984"/>
                  <a:pt x="297" y="7015"/>
                  <a:pt x="328" y="7015"/>
                </a:cubicBezTo>
                <a:cubicBezTo>
                  <a:pt x="297" y="7046"/>
                  <a:pt x="266" y="7084"/>
                  <a:pt x="235" y="7084"/>
                </a:cubicBezTo>
                <a:cubicBezTo>
                  <a:pt x="133" y="7115"/>
                  <a:pt x="133" y="7146"/>
                  <a:pt x="133" y="7238"/>
                </a:cubicBezTo>
                <a:cubicBezTo>
                  <a:pt x="164" y="7238"/>
                  <a:pt x="196" y="7238"/>
                  <a:pt x="235" y="7277"/>
                </a:cubicBezTo>
                <a:cubicBezTo>
                  <a:pt x="196" y="7277"/>
                  <a:pt x="164" y="7308"/>
                  <a:pt x="133" y="7308"/>
                </a:cubicBezTo>
                <a:cubicBezTo>
                  <a:pt x="102" y="7431"/>
                  <a:pt x="70" y="7561"/>
                  <a:pt x="70" y="7661"/>
                </a:cubicBezTo>
                <a:cubicBezTo>
                  <a:pt x="102" y="7692"/>
                  <a:pt x="133" y="7692"/>
                  <a:pt x="164" y="7692"/>
                </a:cubicBezTo>
                <a:lnTo>
                  <a:pt x="164" y="7723"/>
                </a:lnTo>
                <a:cubicBezTo>
                  <a:pt x="133" y="7723"/>
                  <a:pt x="102" y="7754"/>
                  <a:pt x="39" y="7754"/>
                </a:cubicBezTo>
                <a:cubicBezTo>
                  <a:pt x="39" y="7854"/>
                  <a:pt x="70" y="7946"/>
                  <a:pt x="70" y="8046"/>
                </a:cubicBezTo>
                <a:cubicBezTo>
                  <a:pt x="70" y="8077"/>
                  <a:pt x="39" y="8138"/>
                  <a:pt x="39" y="8169"/>
                </a:cubicBezTo>
                <a:cubicBezTo>
                  <a:pt x="0" y="8269"/>
                  <a:pt x="0" y="8361"/>
                  <a:pt x="0" y="8461"/>
                </a:cubicBezTo>
                <a:lnTo>
                  <a:pt x="0" y="9392"/>
                </a:lnTo>
                <a:cubicBezTo>
                  <a:pt x="0" y="9584"/>
                  <a:pt x="0" y="9808"/>
                  <a:pt x="39" y="10000"/>
                </a:cubicBezTo>
                <a:cubicBezTo>
                  <a:pt x="39" y="10192"/>
                  <a:pt x="70" y="10384"/>
                  <a:pt x="102" y="10577"/>
                </a:cubicBezTo>
                <a:lnTo>
                  <a:pt x="196" y="11246"/>
                </a:lnTo>
                <a:cubicBezTo>
                  <a:pt x="235" y="11377"/>
                  <a:pt x="266" y="11538"/>
                  <a:pt x="297" y="11661"/>
                </a:cubicBezTo>
                <a:cubicBezTo>
                  <a:pt x="328" y="11700"/>
                  <a:pt x="360" y="11700"/>
                  <a:pt x="391" y="11700"/>
                </a:cubicBezTo>
                <a:cubicBezTo>
                  <a:pt x="360" y="11761"/>
                  <a:pt x="360" y="11792"/>
                  <a:pt x="360" y="11792"/>
                </a:cubicBezTo>
                <a:lnTo>
                  <a:pt x="360" y="12146"/>
                </a:lnTo>
                <a:cubicBezTo>
                  <a:pt x="461" y="12338"/>
                  <a:pt x="524" y="12531"/>
                  <a:pt x="625" y="12754"/>
                </a:cubicBezTo>
                <a:cubicBezTo>
                  <a:pt x="657" y="12723"/>
                  <a:pt x="657" y="12692"/>
                  <a:pt x="719" y="12661"/>
                </a:cubicBezTo>
                <a:lnTo>
                  <a:pt x="719" y="13046"/>
                </a:lnTo>
                <a:cubicBezTo>
                  <a:pt x="657" y="13077"/>
                  <a:pt x="625" y="13138"/>
                  <a:pt x="587" y="13138"/>
                </a:cubicBezTo>
                <a:lnTo>
                  <a:pt x="360" y="13138"/>
                </a:lnTo>
                <a:cubicBezTo>
                  <a:pt x="492" y="13331"/>
                  <a:pt x="461" y="13523"/>
                  <a:pt x="555" y="13684"/>
                </a:cubicBezTo>
                <a:lnTo>
                  <a:pt x="587" y="13684"/>
                </a:lnTo>
                <a:cubicBezTo>
                  <a:pt x="587" y="13623"/>
                  <a:pt x="555" y="13585"/>
                  <a:pt x="555" y="13554"/>
                </a:cubicBezTo>
                <a:cubicBezTo>
                  <a:pt x="625" y="13523"/>
                  <a:pt x="688" y="13492"/>
                  <a:pt x="751" y="13492"/>
                </a:cubicBezTo>
                <a:lnTo>
                  <a:pt x="821" y="13554"/>
                </a:lnTo>
                <a:cubicBezTo>
                  <a:pt x="782" y="13554"/>
                  <a:pt x="751" y="13585"/>
                  <a:pt x="688" y="13585"/>
                </a:cubicBezTo>
                <a:cubicBezTo>
                  <a:pt x="719" y="13654"/>
                  <a:pt x="751" y="13715"/>
                  <a:pt x="782" y="13746"/>
                </a:cubicBezTo>
                <a:cubicBezTo>
                  <a:pt x="852" y="13715"/>
                  <a:pt x="883" y="13684"/>
                  <a:pt x="915" y="13654"/>
                </a:cubicBezTo>
                <a:cubicBezTo>
                  <a:pt x="915" y="13684"/>
                  <a:pt x="946" y="13715"/>
                  <a:pt x="977" y="13777"/>
                </a:cubicBezTo>
                <a:cubicBezTo>
                  <a:pt x="946" y="13777"/>
                  <a:pt x="915" y="13815"/>
                  <a:pt x="883" y="13815"/>
                </a:cubicBezTo>
                <a:cubicBezTo>
                  <a:pt x="946" y="13877"/>
                  <a:pt x="977" y="13969"/>
                  <a:pt x="1048" y="14038"/>
                </a:cubicBezTo>
                <a:cubicBezTo>
                  <a:pt x="1110" y="14100"/>
                  <a:pt x="1173" y="14131"/>
                  <a:pt x="1243" y="14200"/>
                </a:cubicBezTo>
                <a:cubicBezTo>
                  <a:pt x="1212" y="14231"/>
                  <a:pt x="1173" y="14231"/>
                  <a:pt x="1110" y="14262"/>
                </a:cubicBezTo>
                <a:cubicBezTo>
                  <a:pt x="1243" y="14484"/>
                  <a:pt x="1368" y="14708"/>
                  <a:pt x="1470" y="14930"/>
                </a:cubicBezTo>
                <a:cubicBezTo>
                  <a:pt x="1470" y="14969"/>
                  <a:pt x="1470" y="15000"/>
                  <a:pt x="1439" y="15031"/>
                </a:cubicBezTo>
                <a:cubicBezTo>
                  <a:pt x="1501" y="15062"/>
                  <a:pt x="1564" y="15062"/>
                  <a:pt x="1634" y="15092"/>
                </a:cubicBezTo>
                <a:cubicBezTo>
                  <a:pt x="1564" y="15123"/>
                  <a:pt x="1532" y="15123"/>
                  <a:pt x="1501" y="15161"/>
                </a:cubicBezTo>
                <a:cubicBezTo>
                  <a:pt x="1501" y="15223"/>
                  <a:pt x="1532" y="15284"/>
                  <a:pt x="1564" y="15354"/>
                </a:cubicBezTo>
                <a:lnTo>
                  <a:pt x="1665" y="15354"/>
                </a:lnTo>
                <a:lnTo>
                  <a:pt x="1665" y="15446"/>
                </a:lnTo>
                <a:cubicBezTo>
                  <a:pt x="1696" y="15446"/>
                  <a:pt x="1728" y="15477"/>
                  <a:pt x="1759" y="15508"/>
                </a:cubicBezTo>
                <a:cubicBezTo>
                  <a:pt x="1728" y="15508"/>
                  <a:pt x="1728" y="15508"/>
                  <a:pt x="1696" y="15546"/>
                </a:cubicBezTo>
                <a:cubicBezTo>
                  <a:pt x="1696" y="15577"/>
                  <a:pt x="1696" y="15669"/>
                  <a:pt x="1728" y="15669"/>
                </a:cubicBezTo>
                <a:cubicBezTo>
                  <a:pt x="1861" y="15800"/>
                  <a:pt x="1892" y="15992"/>
                  <a:pt x="1993" y="16154"/>
                </a:cubicBezTo>
                <a:cubicBezTo>
                  <a:pt x="2087" y="16246"/>
                  <a:pt x="2150" y="16346"/>
                  <a:pt x="2150" y="16469"/>
                </a:cubicBezTo>
                <a:cubicBezTo>
                  <a:pt x="2150" y="16469"/>
                  <a:pt x="2189" y="16469"/>
                  <a:pt x="2220" y="16508"/>
                </a:cubicBezTo>
                <a:lnTo>
                  <a:pt x="2220" y="16600"/>
                </a:lnTo>
                <a:cubicBezTo>
                  <a:pt x="2345" y="16792"/>
                  <a:pt x="2580" y="16854"/>
                  <a:pt x="2541" y="17146"/>
                </a:cubicBezTo>
                <a:cubicBezTo>
                  <a:pt x="2611" y="17146"/>
                  <a:pt x="2674" y="17177"/>
                  <a:pt x="2705" y="17208"/>
                </a:cubicBezTo>
                <a:cubicBezTo>
                  <a:pt x="2705" y="17238"/>
                  <a:pt x="2674" y="17308"/>
                  <a:pt x="2674" y="17338"/>
                </a:cubicBezTo>
                <a:cubicBezTo>
                  <a:pt x="2775" y="17338"/>
                  <a:pt x="2869" y="17369"/>
                  <a:pt x="2970" y="17369"/>
                </a:cubicBezTo>
                <a:lnTo>
                  <a:pt x="2970" y="17661"/>
                </a:lnTo>
                <a:cubicBezTo>
                  <a:pt x="3002" y="17661"/>
                  <a:pt x="3033" y="17692"/>
                  <a:pt x="3065" y="17723"/>
                </a:cubicBezTo>
                <a:cubicBezTo>
                  <a:pt x="3096" y="17692"/>
                  <a:pt x="3096" y="17692"/>
                  <a:pt x="3127" y="17661"/>
                </a:cubicBezTo>
                <a:cubicBezTo>
                  <a:pt x="3229" y="17815"/>
                  <a:pt x="3393" y="17946"/>
                  <a:pt x="3393" y="18138"/>
                </a:cubicBezTo>
                <a:lnTo>
                  <a:pt x="3619" y="18138"/>
                </a:lnTo>
                <a:cubicBezTo>
                  <a:pt x="3713" y="18200"/>
                  <a:pt x="3557" y="18269"/>
                  <a:pt x="3588" y="18331"/>
                </a:cubicBezTo>
                <a:cubicBezTo>
                  <a:pt x="3619" y="18362"/>
                  <a:pt x="3682" y="18392"/>
                  <a:pt x="3713" y="18392"/>
                </a:cubicBezTo>
                <a:cubicBezTo>
                  <a:pt x="3753" y="18362"/>
                  <a:pt x="3784" y="18331"/>
                  <a:pt x="3815" y="18331"/>
                </a:cubicBezTo>
                <a:cubicBezTo>
                  <a:pt x="3846" y="18431"/>
                  <a:pt x="3878" y="18523"/>
                  <a:pt x="3948" y="18623"/>
                </a:cubicBezTo>
                <a:cubicBezTo>
                  <a:pt x="3948" y="18584"/>
                  <a:pt x="3979" y="18584"/>
                  <a:pt x="3979" y="18554"/>
                </a:cubicBezTo>
                <a:cubicBezTo>
                  <a:pt x="4010" y="18584"/>
                  <a:pt x="4073" y="18654"/>
                  <a:pt x="4073" y="18685"/>
                </a:cubicBezTo>
                <a:cubicBezTo>
                  <a:pt x="4073" y="18777"/>
                  <a:pt x="4143" y="18815"/>
                  <a:pt x="4206" y="18846"/>
                </a:cubicBezTo>
                <a:cubicBezTo>
                  <a:pt x="4268" y="18877"/>
                  <a:pt x="4339" y="18907"/>
                  <a:pt x="4401" y="18938"/>
                </a:cubicBezTo>
                <a:cubicBezTo>
                  <a:pt x="4448" y="19014"/>
                  <a:pt x="4478" y="19050"/>
                  <a:pt x="4533" y="19050"/>
                </a:cubicBezTo>
                <a:cubicBezTo>
                  <a:pt x="4551" y="19050"/>
                  <a:pt x="4572" y="19046"/>
                  <a:pt x="4597" y="19039"/>
                </a:cubicBezTo>
                <a:lnTo>
                  <a:pt x="4628" y="19069"/>
                </a:lnTo>
                <a:cubicBezTo>
                  <a:pt x="4659" y="19100"/>
                  <a:pt x="4691" y="19131"/>
                  <a:pt x="4730" y="19162"/>
                </a:cubicBezTo>
                <a:cubicBezTo>
                  <a:pt x="4792" y="19200"/>
                  <a:pt x="4855" y="19261"/>
                  <a:pt x="4925" y="19323"/>
                </a:cubicBezTo>
                <a:cubicBezTo>
                  <a:pt x="4950" y="19299"/>
                  <a:pt x="4955" y="19211"/>
                  <a:pt x="5003" y="19211"/>
                </a:cubicBezTo>
                <a:cubicBezTo>
                  <a:pt x="5016" y="19211"/>
                  <a:pt x="5031" y="19217"/>
                  <a:pt x="5050" y="19231"/>
                </a:cubicBezTo>
                <a:cubicBezTo>
                  <a:pt x="5050" y="19354"/>
                  <a:pt x="5152" y="19354"/>
                  <a:pt x="5214" y="19392"/>
                </a:cubicBezTo>
                <a:cubicBezTo>
                  <a:pt x="5214" y="19423"/>
                  <a:pt x="5246" y="19485"/>
                  <a:pt x="5246" y="19516"/>
                </a:cubicBezTo>
                <a:lnTo>
                  <a:pt x="5277" y="19516"/>
                </a:lnTo>
                <a:cubicBezTo>
                  <a:pt x="5277" y="19454"/>
                  <a:pt x="5277" y="19392"/>
                  <a:pt x="5316" y="19354"/>
                </a:cubicBezTo>
                <a:cubicBezTo>
                  <a:pt x="5347" y="19423"/>
                  <a:pt x="5379" y="19516"/>
                  <a:pt x="5410" y="19615"/>
                </a:cubicBezTo>
                <a:cubicBezTo>
                  <a:pt x="5441" y="19584"/>
                  <a:pt x="5441" y="19546"/>
                  <a:pt x="5472" y="19546"/>
                </a:cubicBezTo>
                <a:lnTo>
                  <a:pt x="5472" y="19707"/>
                </a:lnTo>
                <a:cubicBezTo>
                  <a:pt x="5491" y="19699"/>
                  <a:pt x="5508" y="19695"/>
                  <a:pt x="5524" y="19695"/>
                </a:cubicBezTo>
                <a:cubicBezTo>
                  <a:pt x="5615" y="19695"/>
                  <a:pt x="5675" y="19811"/>
                  <a:pt x="5772" y="19811"/>
                </a:cubicBezTo>
                <a:cubicBezTo>
                  <a:pt x="5781" y="19811"/>
                  <a:pt x="5790" y="19810"/>
                  <a:pt x="5800" y="19808"/>
                </a:cubicBezTo>
                <a:cubicBezTo>
                  <a:pt x="5863" y="19900"/>
                  <a:pt x="5996" y="19900"/>
                  <a:pt x="6098" y="19900"/>
                </a:cubicBezTo>
                <a:cubicBezTo>
                  <a:pt x="6160" y="19969"/>
                  <a:pt x="6191" y="20030"/>
                  <a:pt x="6254" y="20061"/>
                </a:cubicBezTo>
                <a:cubicBezTo>
                  <a:pt x="6488" y="20162"/>
                  <a:pt x="6715" y="20315"/>
                  <a:pt x="6973" y="20415"/>
                </a:cubicBezTo>
                <a:cubicBezTo>
                  <a:pt x="7106" y="20446"/>
                  <a:pt x="7231" y="20507"/>
                  <a:pt x="7364" y="20577"/>
                </a:cubicBezTo>
                <a:cubicBezTo>
                  <a:pt x="7426" y="20596"/>
                  <a:pt x="7485" y="20626"/>
                  <a:pt x="7551" y="20626"/>
                </a:cubicBezTo>
                <a:cubicBezTo>
                  <a:pt x="7594" y="20626"/>
                  <a:pt x="7640" y="20613"/>
                  <a:pt x="7692" y="20577"/>
                </a:cubicBezTo>
                <a:lnTo>
                  <a:pt x="7724" y="20577"/>
                </a:lnTo>
                <a:lnTo>
                  <a:pt x="7724" y="20669"/>
                </a:lnTo>
                <a:cubicBezTo>
                  <a:pt x="7786" y="20700"/>
                  <a:pt x="7857" y="20738"/>
                  <a:pt x="7919" y="20769"/>
                </a:cubicBezTo>
                <a:cubicBezTo>
                  <a:pt x="8052" y="20800"/>
                  <a:pt x="8146" y="20831"/>
                  <a:pt x="8279" y="20861"/>
                </a:cubicBezTo>
                <a:cubicBezTo>
                  <a:pt x="8373" y="20931"/>
                  <a:pt x="8537" y="20931"/>
                  <a:pt x="8670" y="20992"/>
                </a:cubicBezTo>
                <a:cubicBezTo>
                  <a:pt x="8764" y="21023"/>
                  <a:pt x="8928" y="20962"/>
                  <a:pt x="9029" y="21123"/>
                </a:cubicBezTo>
                <a:cubicBezTo>
                  <a:pt x="9092" y="21085"/>
                  <a:pt x="9154" y="21085"/>
                  <a:pt x="9186" y="21085"/>
                </a:cubicBezTo>
                <a:cubicBezTo>
                  <a:pt x="9225" y="21123"/>
                  <a:pt x="9256" y="21154"/>
                  <a:pt x="9287" y="21154"/>
                </a:cubicBezTo>
                <a:cubicBezTo>
                  <a:pt x="9381" y="21184"/>
                  <a:pt x="9483" y="21215"/>
                  <a:pt x="9577" y="21215"/>
                </a:cubicBezTo>
                <a:cubicBezTo>
                  <a:pt x="9811" y="21215"/>
                  <a:pt x="10038" y="21246"/>
                  <a:pt x="10233" y="21346"/>
                </a:cubicBezTo>
                <a:lnTo>
                  <a:pt x="10397" y="21346"/>
                </a:lnTo>
                <a:cubicBezTo>
                  <a:pt x="10429" y="21346"/>
                  <a:pt x="10429" y="21377"/>
                  <a:pt x="10460" y="21408"/>
                </a:cubicBezTo>
                <a:lnTo>
                  <a:pt x="10460" y="21346"/>
                </a:lnTo>
                <a:cubicBezTo>
                  <a:pt x="10624" y="21346"/>
                  <a:pt x="10749" y="21438"/>
                  <a:pt x="10944" y="21438"/>
                </a:cubicBezTo>
                <a:cubicBezTo>
                  <a:pt x="11210" y="21438"/>
                  <a:pt x="11437" y="21508"/>
                  <a:pt x="11695" y="21538"/>
                </a:cubicBezTo>
                <a:lnTo>
                  <a:pt x="11766" y="21538"/>
                </a:lnTo>
                <a:lnTo>
                  <a:pt x="11766" y="21508"/>
                </a:lnTo>
                <a:lnTo>
                  <a:pt x="11891" y="21508"/>
                </a:lnTo>
                <a:cubicBezTo>
                  <a:pt x="11961" y="21569"/>
                  <a:pt x="12023" y="21569"/>
                  <a:pt x="12117" y="21569"/>
                </a:cubicBezTo>
                <a:cubicBezTo>
                  <a:pt x="12182" y="21559"/>
                  <a:pt x="12248" y="21556"/>
                  <a:pt x="12313" y="21556"/>
                </a:cubicBezTo>
                <a:cubicBezTo>
                  <a:pt x="12443" y="21556"/>
                  <a:pt x="12573" y="21569"/>
                  <a:pt x="12704" y="21569"/>
                </a:cubicBezTo>
                <a:cubicBezTo>
                  <a:pt x="12764" y="21581"/>
                  <a:pt x="12825" y="21592"/>
                  <a:pt x="12885" y="21592"/>
                </a:cubicBezTo>
                <a:cubicBezTo>
                  <a:pt x="12985" y="21592"/>
                  <a:pt x="13081" y="21559"/>
                  <a:pt x="13165" y="21438"/>
                </a:cubicBezTo>
                <a:lnTo>
                  <a:pt x="13165" y="21600"/>
                </a:lnTo>
                <a:cubicBezTo>
                  <a:pt x="13259" y="21569"/>
                  <a:pt x="13329" y="21569"/>
                  <a:pt x="13423" y="21569"/>
                </a:cubicBezTo>
                <a:cubicBezTo>
                  <a:pt x="13587" y="21569"/>
                  <a:pt x="13783" y="21569"/>
                  <a:pt x="13978" y="21538"/>
                </a:cubicBezTo>
                <a:cubicBezTo>
                  <a:pt x="13999" y="21538"/>
                  <a:pt x="14019" y="21525"/>
                  <a:pt x="14040" y="21525"/>
                </a:cubicBezTo>
                <a:cubicBezTo>
                  <a:pt x="14051" y="21525"/>
                  <a:pt x="14061" y="21528"/>
                  <a:pt x="14072" y="21538"/>
                </a:cubicBezTo>
                <a:cubicBezTo>
                  <a:pt x="14110" y="21560"/>
                  <a:pt x="14149" y="21568"/>
                  <a:pt x="14187" y="21568"/>
                </a:cubicBezTo>
                <a:cubicBezTo>
                  <a:pt x="14282" y="21568"/>
                  <a:pt x="14377" y="21521"/>
                  <a:pt x="14472" y="21521"/>
                </a:cubicBezTo>
                <a:cubicBezTo>
                  <a:pt x="14503" y="21521"/>
                  <a:pt x="14534" y="21525"/>
                  <a:pt x="14564" y="21538"/>
                </a:cubicBezTo>
                <a:cubicBezTo>
                  <a:pt x="14853" y="21438"/>
                  <a:pt x="15150" y="21377"/>
                  <a:pt x="15439" y="21315"/>
                </a:cubicBezTo>
                <a:cubicBezTo>
                  <a:pt x="15510" y="21277"/>
                  <a:pt x="15573" y="21246"/>
                  <a:pt x="15604" y="21215"/>
                </a:cubicBezTo>
                <a:lnTo>
                  <a:pt x="15768" y="21215"/>
                </a:lnTo>
                <a:cubicBezTo>
                  <a:pt x="15737" y="21154"/>
                  <a:pt x="15737" y="21085"/>
                  <a:pt x="15705" y="21054"/>
                </a:cubicBezTo>
                <a:cubicBezTo>
                  <a:pt x="15870" y="21023"/>
                  <a:pt x="16026" y="20962"/>
                  <a:pt x="16127" y="20931"/>
                </a:cubicBezTo>
                <a:cubicBezTo>
                  <a:pt x="16190" y="20892"/>
                  <a:pt x="16190" y="20861"/>
                  <a:pt x="16221" y="20861"/>
                </a:cubicBezTo>
                <a:cubicBezTo>
                  <a:pt x="16261" y="20861"/>
                  <a:pt x="16292" y="20892"/>
                  <a:pt x="16354" y="20892"/>
                </a:cubicBezTo>
                <a:cubicBezTo>
                  <a:pt x="16386" y="20831"/>
                  <a:pt x="16417" y="20769"/>
                  <a:pt x="16487" y="20700"/>
                </a:cubicBezTo>
                <a:cubicBezTo>
                  <a:pt x="16518" y="20738"/>
                  <a:pt x="16518" y="20800"/>
                  <a:pt x="16550" y="20831"/>
                </a:cubicBezTo>
                <a:cubicBezTo>
                  <a:pt x="16550" y="20831"/>
                  <a:pt x="16581" y="20800"/>
                  <a:pt x="16612" y="20800"/>
                </a:cubicBezTo>
                <a:cubicBezTo>
                  <a:pt x="16651" y="20861"/>
                  <a:pt x="16714" y="20931"/>
                  <a:pt x="16745" y="21023"/>
                </a:cubicBezTo>
                <a:cubicBezTo>
                  <a:pt x="17042" y="20892"/>
                  <a:pt x="17394" y="20861"/>
                  <a:pt x="17660" y="20700"/>
                </a:cubicBezTo>
                <a:cubicBezTo>
                  <a:pt x="17824" y="20608"/>
                  <a:pt x="17980" y="20577"/>
                  <a:pt x="18113" y="20507"/>
                </a:cubicBezTo>
                <a:cubicBezTo>
                  <a:pt x="18340" y="20415"/>
                  <a:pt x="18535" y="20285"/>
                  <a:pt x="18731" y="20192"/>
                </a:cubicBezTo>
                <a:cubicBezTo>
                  <a:pt x="18801" y="20123"/>
                  <a:pt x="18832" y="20092"/>
                  <a:pt x="18895" y="20030"/>
                </a:cubicBezTo>
                <a:cubicBezTo>
                  <a:pt x="18926" y="20000"/>
                  <a:pt x="18996" y="20000"/>
                  <a:pt x="19028" y="19969"/>
                </a:cubicBezTo>
                <a:cubicBezTo>
                  <a:pt x="19059" y="19931"/>
                  <a:pt x="19121" y="19931"/>
                  <a:pt x="19153" y="19900"/>
                </a:cubicBezTo>
                <a:cubicBezTo>
                  <a:pt x="19121" y="19869"/>
                  <a:pt x="19121" y="19839"/>
                  <a:pt x="19121" y="19839"/>
                </a:cubicBezTo>
                <a:cubicBezTo>
                  <a:pt x="19317" y="19777"/>
                  <a:pt x="19387" y="19707"/>
                  <a:pt x="19481" y="19516"/>
                </a:cubicBezTo>
                <a:lnTo>
                  <a:pt x="19583" y="19516"/>
                </a:lnTo>
                <a:lnTo>
                  <a:pt x="19583" y="19392"/>
                </a:lnTo>
                <a:cubicBezTo>
                  <a:pt x="19677" y="19354"/>
                  <a:pt x="19779" y="19292"/>
                  <a:pt x="19872" y="19162"/>
                </a:cubicBezTo>
                <a:cubicBezTo>
                  <a:pt x="19904" y="19100"/>
                  <a:pt x="19935" y="19039"/>
                  <a:pt x="19974" y="18969"/>
                </a:cubicBezTo>
                <a:cubicBezTo>
                  <a:pt x="20068" y="18815"/>
                  <a:pt x="20200" y="18654"/>
                  <a:pt x="20294" y="18492"/>
                </a:cubicBezTo>
                <a:cubicBezTo>
                  <a:pt x="20200" y="18392"/>
                  <a:pt x="20130" y="18331"/>
                  <a:pt x="20068" y="18238"/>
                </a:cubicBezTo>
                <a:lnTo>
                  <a:pt x="20068" y="18461"/>
                </a:lnTo>
                <a:cubicBezTo>
                  <a:pt x="20036" y="18461"/>
                  <a:pt x="20036" y="18461"/>
                  <a:pt x="20036" y="18492"/>
                </a:cubicBezTo>
                <a:cubicBezTo>
                  <a:pt x="20005" y="18461"/>
                  <a:pt x="20005" y="18431"/>
                  <a:pt x="19974" y="18431"/>
                </a:cubicBezTo>
                <a:cubicBezTo>
                  <a:pt x="20005" y="18331"/>
                  <a:pt x="20005" y="18269"/>
                  <a:pt x="20005" y="18169"/>
                </a:cubicBezTo>
                <a:cubicBezTo>
                  <a:pt x="20130" y="18169"/>
                  <a:pt x="20232" y="18138"/>
                  <a:pt x="20365" y="18108"/>
                </a:cubicBezTo>
                <a:cubicBezTo>
                  <a:pt x="20365" y="18138"/>
                  <a:pt x="20396" y="18138"/>
                  <a:pt x="20427" y="18169"/>
                </a:cubicBezTo>
                <a:cubicBezTo>
                  <a:pt x="20490" y="18108"/>
                  <a:pt x="20591" y="18077"/>
                  <a:pt x="20490" y="17946"/>
                </a:cubicBezTo>
                <a:lnTo>
                  <a:pt x="20521" y="17915"/>
                </a:lnTo>
                <a:cubicBezTo>
                  <a:pt x="20560" y="17815"/>
                  <a:pt x="20591" y="17754"/>
                  <a:pt x="20623" y="17692"/>
                </a:cubicBezTo>
                <a:lnTo>
                  <a:pt x="20717" y="17692"/>
                </a:lnTo>
                <a:cubicBezTo>
                  <a:pt x="20717" y="17623"/>
                  <a:pt x="20717" y="17531"/>
                  <a:pt x="20756" y="17469"/>
                </a:cubicBezTo>
                <a:cubicBezTo>
                  <a:pt x="20756" y="17431"/>
                  <a:pt x="20818" y="17400"/>
                  <a:pt x="20849" y="17338"/>
                </a:cubicBezTo>
                <a:cubicBezTo>
                  <a:pt x="20912" y="17177"/>
                  <a:pt x="20951" y="17015"/>
                  <a:pt x="21013" y="16854"/>
                </a:cubicBezTo>
                <a:cubicBezTo>
                  <a:pt x="21045" y="16700"/>
                  <a:pt x="21076" y="16508"/>
                  <a:pt x="21108" y="16315"/>
                </a:cubicBezTo>
                <a:cubicBezTo>
                  <a:pt x="21178" y="16054"/>
                  <a:pt x="21240" y="15831"/>
                  <a:pt x="21303" y="15577"/>
                </a:cubicBezTo>
                <a:cubicBezTo>
                  <a:pt x="21342" y="15315"/>
                  <a:pt x="21373" y="15031"/>
                  <a:pt x="21404" y="14777"/>
                </a:cubicBezTo>
                <a:cubicBezTo>
                  <a:pt x="21467" y="14546"/>
                  <a:pt x="21498" y="14354"/>
                  <a:pt x="21569" y="14131"/>
                </a:cubicBezTo>
                <a:cubicBezTo>
                  <a:pt x="21569" y="14038"/>
                  <a:pt x="21600" y="13939"/>
                  <a:pt x="21600" y="13846"/>
                </a:cubicBezTo>
                <a:lnTo>
                  <a:pt x="21600" y="13361"/>
                </a:lnTo>
                <a:cubicBezTo>
                  <a:pt x="21569" y="13300"/>
                  <a:pt x="21467" y="13361"/>
                  <a:pt x="21467" y="13269"/>
                </a:cubicBezTo>
                <a:cubicBezTo>
                  <a:pt x="21498" y="13238"/>
                  <a:pt x="21537" y="13200"/>
                  <a:pt x="21569" y="13200"/>
                </a:cubicBezTo>
                <a:cubicBezTo>
                  <a:pt x="21498" y="13138"/>
                  <a:pt x="21467" y="13108"/>
                  <a:pt x="21467" y="13077"/>
                </a:cubicBezTo>
                <a:cubicBezTo>
                  <a:pt x="21436" y="12854"/>
                  <a:pt x="21436" y="12661"/>
                  <a:pt x="21404" y="12469"/>
                </a:cubicBezTo>
                <a:cubicBezTo>
                  <a:pt x="21404" y="12431"/>
                  <a:pt x="21373" y="12400"/>
                  <a:pt x="21373" y="12338"/>
                </a:cubicBezTo>
                <a:cubicBezTo>
                  <a:pt x="21342" y="12177"/>
                  <a:pt x="21342" y="11984"/>
                  <a:pt x="21303" y="11792"/>
                </a:cubicBezTo>
                <a:cubicBezTo>
                  <a:pt x="21303" y="11731"/>
                  <a:pt x="21303" y="11600"/>
                  <a:pt x="21209" y="11569"/>
                </a:cubicBezTo>
                <a:cubicBezTo>
                  <a:pt x="21272" y="11507"/>
                  <a:pt x="21272" y="11315"/>
                  <a:pt x="21209" y="11215"/>
                </a:cubicBezTo>
                <a:cubicBezTo>
                  <a:pt x="21178" y="11215"/>
                  <a:pt x="21146" y="11215"/>
                  <a:pt x="21076" y="11184"/>
                </a:cubicBezTo>
                <a:cubicBezTo>
                  <a:pt x="21076" y="11246"/>
                  <a:pt x="21108" y="11277"/>
                  <a:pt x="21108" y="11315"/>
                </a:cubicBezTo>
                <a:cubicBezTo>
                  <a:pt x="21045" y="11315"/>
                  <a:pt x="21013" y="11277"/>
                  <a:pt x="20982" y="11277"/>
                </a:cubicBezTo>
                <a:lnTo>
                  <a:pt x="20982" y="11215"/>
                </a:lnTo>
                <a:cubicBezTo>
                  <a:pt x="20951" y="11154"/>
                  <a:pt x="20912" y="11085"/>
                  <a:pt x="20912" y="11054"/>
                </a:cubicBezTo>
                <a:cubicBezTo>
                  <a:pt x="20881" y="10992"/>
                  <a:pt x="20881" y="10931"/>
                  <a:pt x="20849" y="10861"/>
                </a:cubicBezTo>
                <a:cubicBezTo>
                  <a:pt x="20818" y="10800"/>
                  <a:pt x="20818" y="10769"/>
                  <a:pt x="20787" y="10700"/>
                </a:cubicBezTo>
                <a:cubicBezTo>
                  <a:pt x="20818" y="10700"/>
                  <a:pt x="20818" y="10700"/>
                  <a:pt x="20849" y="10669"/>
                </a:cubicBezTo>
                <a:cubicBezTo>
                  <a:pt x="20881" y="10738"/>
                  <a:pt x="20912" y="10769"/>
                  <a:pt x="20951" y="10800"/>
                </a:cubicBezTo>
                <a:cubicBezTo>
                  <a:pt x="20951" y="10861"/>
                  <a:pt x="20951" y="10892"/>
                  <a:pt x="20912" y="10992"/>
                </a:cubicBezTo>
                <a:cubicBezTo>
                  <a:pt x="20982" y="10962"/>
                  <a:pt x="20982" y="10931"/>
                  <a:pt x="21013" y="10931"/>
                </a:cubicBezTo>
                <a:cubicBezTo>
                  <a:pt x="20951" y="10800"/>
                  <a:pt x="20951" y="10800"/>
                  <a:pt x="21045" y="10669"/>
                </a:cubicBezTo>
                <a:cubicBezTo>
                  <a:pt x="21076" y="10738"/>
                  <a:pt x="21076" y="10769"/>
                  <a:pt x="21108" y="10800"/>
                </a:cubicBezTo>
                <a:cubicBezTo>
                  <a:pt x="21178" y="10608"/>
                  <a:pt x="21045" y="10477"/>
                  <a:pt x="21045" y="10354"/>
                </a:cubicBezTo>
                <a:cubicBezTo>
                  <a:pt x="21013" y="10354"/>
                  <a:pt x="20982" y="10354"/>
                  <a:pt x="20951" y="10384"/>
                </a:cubicBezTo>
                <a:lnTo>
                  <a:pt x="20951" y="10507"/>
                </a:lnTo>
                <a:cubicBezTo>
                  <a:pt x="20881" y="10507"/>
                  <a:pt x="20818" y="10477"/>
                  <a:pt x="20787" y="10477"/>
                </a:cubicBezTo>
                <a:cubicBezTo>
                  <a:pt x="20787" y="10354"/>
                  <a:pt x="20756" y="10254"/>
                  <a:pt x="20717" y="10123"/>
                </a:cubicBezTo>
                <a:cubicBezTo>
                  <a:pt x="20685" y="10162"/>
                  <a:pt x="20685" y="10192"/>
                  <a:pt x="20623" y="10254"/>
                </a:cubicBezTo>
                <a:lnTo>
                  <a:pt x="20623" y="10061"/>
                </a:lnTo>
                <a:lnTo>
                  <a:pt x="20685" y="10061"/>
                </a:lnTo>
                <a:cubicBezTo>
                  <a:pt x="20717" y="9931"/>
                  <a:pt x="20756" y="9839"/>
                  <a:pt x="20756" y="9707"/>
                </a:cubicBezTo>
                <a:cubicBezTo>
                  <a:pt x="20849" y="9777"/>
                  <a:pt x="20849" y="9777"/>
                  <a:pt x="20881" y="9900"/>
                </a:cubicBezTo>
                <a:cubicBezTo>
                  <a:pt x="20912" y="9869"/>
                  <a:pt x="20912" y="9869"/>
                  <a:pt x="20951" y="9839"/>
                </a:cubicBezTo>
                <a:cubicBezTo>
                  <a:pt x="20912" y="9707"/>
                  <a:pt x="20881" y="9615"/>
                  <a:pt x="20849" y="9485"/>
                </a:cubicBezTo>
                <a:cubicBezTo>
                  <a:pt x="20849" y="9323"/>
                  <a:pt x="20818" y="9200"/>
                  <a:pt x="20787" y="9038"/>
                </a:cubicBezTo>
                <a:lnTo>
                  <a:pt x="20787" y="8969"/>
                </a:lnTo>
                <a:cubicBezTo>
                  <a:pt x="20654" y="8907"/>
                  <a:pt x="20685" y="8777"/>
                  <a:pt x="20685" y="8654"/>
                </a:cubicBezTo>
                <a:cubicBezTo>
                  <a:pt x="20654" y="8623"/>
                  <a:pt x="20623" y="8554"/>
                  <a:pt x="20560" y="8523"/>
                </a:cubicBezTo>
                <a:cubicBezTo>
                  <a:pt x="20560" y="8361"/>
                  <a:pt x="20521" y="8238"/>
                  <a:pt x="20490" y="8107"/>
                </a:cubicBezTo>
                <a:cubicBezTo>
                  <a:pt x="20427" y="8138"/>
                  <a:pt x="20365" y="8169"/>
                  <a:pt x="20294" y="8169"/>
                </a:cubicBezTo>
                <a:lnTo>
                  <a:pt x="20294" y="8107"/>
                </a:lnTo>
                <a:cubicBezTo>
                  <a:pt x="20365" y="8077"/>
                  <a:pt x="20396" y="8077"/>
                  <a:pt x="20458" y="8046"/>
                </a:cubicBezTo>
                <a:cubicBezTo>
                  <a:pt x="20427" y="7946"/>
                  <a:pt x="20396" y="7885"/>
                  <a:pt x="20365" y="7815"/>
                </a:cubicBezTo>
                <a:lnTo>
                  <a:pt x="20232" y="7815"/>
                </a:lnTo>
                <a:cubicBezTo>
                  <a:pt x="20263" y="7754"/>
                  <a:pt x="20294" y="7692"/>
                  <a:pt x="20326" y="7661"/>
                </a:cubicBezTo>
                <a:cubicBezTo>
                  <a:pt x="20232" y="7469"/>
                  <a:pt x="20169" y="7308"/>
                  <a:pt x="20068" y="7146"/>
                </a:cubicBezTo>
                <a:lnTo>
                  <a:pt x="20068" y="7277"/>
                </a:lnTo>
                <a:lnTo>
                  <a:pt x="19904" y="7277"/>
                </a:lnTo>
                <a:cubicBezTo>
                  <a:pt x="19935" y="7238"/>
                  <a:pt x="19974" y="7208"/>
                  <a:pt x="20005" y="7177"/>
                </a:cubicBezTo>
                <a:cubicBezTo>
                  <a:pt x="19974" y="7046"/>
                  <a:pt x="20036" y="6892"/>
                  <a:pt x="19872" y="6792"/>
                </a:cubicBezTo>
                <a:cubicBezTo>
                  <a:pt x="19872" y="6823"/>
                  <a:pt x="19841" y="6854"/>
                  <a:pt x="19841" y="6892"/>
                </a:cubicBezTo>
                <a:lnTo>
                  <a:pt x="19809" y="6892"/>
                </a:lnTo>
                <a:cubicBezTo>
                  <a:pt x="19809" y="6823"/>
                  <a:pt x="19841" y="6761"/>
                  <a:pt x="19841" y="6700"/>
                </a:cubicBezTo>
                <a:cubicBezTo>
                  <a:pt x="19739" y="6631"/>
                  <a:pt x="19809" y="6407"/>
                  <a:pt x="19614" y="6346"/>
                </a:cubicBezTo>
                <a:cubicBezTo>
                  <a:pt x="19614" y="6315"/>
                  <a:pt x="19645" y="6315"/>
                  <a:pt x="19645" y="6315"/>
                </a:cubicBezTo>
                <a:cubicBezTo>
                  <a:pt x="19544" y="6185"/>
                  <a:pt x="19481" y="6054"/>
                  <a:pt x="19387" y="5961"/>
                </a:cubicBezTo>
                <a:lnTo>
                  <a:pt x="19348" y="5961"/>
                </a:lnTo>
                <a:cubicBezTo>
                  <a:pt x="19317" y="5800"/>
                  <a:pt x="19028" y="5354"/>
                  <a:pt x="18957" y="5284"/>
                </a:cubicBezTo>
                <a:cubicBezTo>
                  <a:pt x="18926" y="5223"/>
                  <a:pt x="18926" y="5161"/>
                  <a:pt x="18895" y="5161"/>
                </a:cubicBezTo>
                <a:cubicBezTo>
                  <a:pt x="18762" y="5123"/>
                  <a:pt x="18762" y="5031"/>
                  <a:pt x="18731" y="4930"/>
                </a:cubicBezTo>
                <a:cubicBezTo>
                  <a:pt x="18668" y="4869"/>
                  <a:pt x="18606" y="4777"/>
                  <a:pt x="18535" y="4708"/>
                </a:cubicBezTo>
                <a:cubicBezTo>
                  <a:pt x="18504" y="4646"/>
                  <a:pt x="18442" y="4615"/>
                  <a:pt x="18410" y="4585"/>
                </a:cubicBezTo>
                <a:cubicBezTo>
                  <a:pt x="18371" y="4484"/>
                  <a:pt x="18309" y="4423"/>
                  <a:pt x="18215" y="4354"/>
                </a:cubicBezTo>
                <a:cubicBezTo>
                  <a:pt x="18246" y="4354"/>
                  <a:pt x="18246" y="4323"/>
                  <a:pt x="18278" y="4323"/>
                </a:cubicBezTo>
                <a:cubicBezTo>
                  <a:pt x="18176" y="4231"/>
                  <a:pt x="18113" y="4130"/>
                  <a:pt x="18019" y="4069"/>
                </a:cubicBezTo>
                <a:cubicBezTo>
                  <a:pt x="17949" y="4007"/>
                  <a:pt x="17918" y="3908"/>
                  <a:pt x="17855" y="3846"/>
                </a:cubicBezTo>
                <a:cubicBezTo>
                  <a:pt x="17722" y="3684"/>
                  <a:pt x="17590" y="3585"/>
                  <a:pt x="17496" y="3461"/>
                </a:cubicBezTo>
                <a:cubicBezTo>
                  <a:pt x="17363" y="3331"/>
                  <a:pt x="17238" y="3169"/>
                  <a:pt x="17105" y="3046"/>
                </a:cubicBezTo>
                <a:cubicBezTo>
                  <a:pt x="17074" y="3046"/>
                  <a:pt x="17042" y="3007"/>
                  <a:pt x="17003" y="3007"/>
                </a:cubicBezTo>
                <a:cubicBezTo>
                  <a:pt x="16909" y="2977"/>
                  <a:pt x="16808" y="2977"/>
                  <a:pt x="16683" y="2946"/>
                </a:cubicBezTo>
                <a:cubicBezTo>
                  <a:pt x="16683" y="2884"/>
                  <a:pt x="16683" y="2784"/>
                  <a:pt x="16651" y="2723"/>
                </a:cubicBezTo>
                <a:cubicBezTo>
                  <a:pt x="16622" y="2710"/>
                  <a:pt x="16600" y="2703"/>
                  <a:pt x="16579" y="2703"/>
                </a:cubicBezTo>
                <a:cubicBezTo>
                  <a:pt x="16550" y="2703"/>
                  <a:pt x="16524" y="2718"/>
                  <a:pt x="16487" y="2754"/>
                </a:cubicBezTo>
                <a:cubicBezTo>
                  <a:pt x="16683" y="2815"/>
                  <a:pt x="16581" y="2977"/>
                  <a:pt x="16612" y="3108"/>
                </a:cubicBezTo>
                <a:cubicBezTo>
                  <a:pt x="16417" y="3046"/>
                  <a:pt x="16221" y="2946"/>
                  <a:pt x="16127" y="2784"/>
                </a:cubicBezTo>
                <a:cubicBezTo>
                  <a:pt x="16127" y="2754"/>
                  <a:pt x="16096" y="2754"/>
                  <a:pt x="16096" y="2723"/>
                </a:cubicBezTo>
                <a:cubicBezTo>
                  <a:pt x="15995" y="2692"/>
                  <a:pt x="15901" y="2623"/>
                  <a:pt x="15799" y="2561"/>
                </a:cubicBezTo>
                <a:cubicBezTo>
                  <a:pt x="15768" y="2592"/>
                  <a:pt x="15705" y="2592"/>
                  <a:pt x="15674" y="2661"/>
                </a:cubicBezTo>
                <a:cubicBezTo>
                  <a:pt x="15635" y="2592"/>
                  <a:pt x="15635" y="2592"/>
                  <a:pt x="15635" y="2561"/>
                </a:cubicBezTo>
                <a:lnTo>
                  <a:pt x="15604" y="2592"/>
                </a:lnTo>
                <a:lnTo>
                  <a:pt x="15479" y="2592"/>
                </a:lnTo>
                <a:cubicBezTo>
                  <a:pt x="15479" y="2561"/>
                  <a:pt x="15479" y="2561"/>
                  <a:pt x="15439" y="2500"/>
                </a:cubicBezTo>
                <a:lnTo>
                  <a:pt x="15439" y="2592"/>
                </a:lnTo>
                <a:cubicBezTo>
                  <a:pt x="15409" y="2592"/>
                  <a:pt x="15377" y="2592"/>
                  <a:pt x="15346" y="2561"/>
                </a:cubicBezTo>
                <a:lnTo>
                  <a:pt x="15346" y="2369"/>
                </a:lnTo>
                <a:lnTo>
                  <a:pt x="15283" y="2369"/>
                </a:lnTo>
                <a:lnTo>
                  <a:pt x="15283" y="2338"/>
                </a:lnTo>
                <a:cubicBezTo>
                  <a:pt x="15346" y="2338"/>
                  <a:pt x="15377" y="2307"/>
                  <a:pt x="15409" y="2307"/>
                </a:cubicBezTo>
                <a:cubicBezTo>
                  <a:pt x="15439" y="2277"/>
                  <a:pt x="15439" y="2238"/>
                  <a:pt x="15479" y="2177"/>
                </a:cubicBezTo>
                <a:lnTo>
                  <a:pt x="15346" y="2177"/>
                </a:lnTo>
                <a:cubicBezTo>
                  <a:pt x="15283" y="2084"/>
                  <a:pt x="15182" y="2015"/>
                  <a:pt x="15119" y="1923"/>
                </a:cubicBezTo>
                <a:cubicBezTo>
                  <a:pt x="15119" y="1954"/>
                  <a:pt x="15088" y="1954"/>
                  <a:pt x="15049" y="1984"/>
                </a:cubicBezTo>
                <a:cubicBezTo>
                  <a:pt x="14986" y="1923"/>
                  <a:pt x="14892" y="1823"/>
                  <a:pt x="14822" y="1761"/>
                </a:cubicBezTo>
                <a:cubicBezTo>
                  <a:pt x="14822" y="1761"/>
                  <a:pt x="14791" y="1761"/>
                  <a:pt x="14791" y="1792"/>
                </a:cubicBezTo>
                <a:cubicBezTo>
                  <a:pt x="14728" y="1761"/>
                  <a:pt x="14658" y="1731"/>
                  <a:pt x="14596" y="1731"/>
                </a:cubicBezTo>
                <a:cubicBezTo>
                  <a:pt x="14533" y="1661"/>
                  <a:pt x="14501" y="1600"/>
                  <a:pt x="14431" y="1538"/>
                </a:cubicBezTo>
                <a:cubicBezTo>
                  <a:pt x="14400" y="1569"/>
                  <a:pt x="14400" y="1600"/>
                  <a:pt x="14369" y="1630"/>
                </a:cubicBezTo>
                <a:cubicBezTo>
                  <a:pt x="14337" y="1600"/>
                  <a:pt x="14337" y="1569"/>
                  <a:pt x="14306" y="1538"/>
                </a:cubicBezTo>
                <a:cubicBezTo>
                  <a:pt x="14236" y="1569"/>
                  <a:pt x="14173" y="1600"/>
                  <a:pt x="14072" y="1661"/>
                </a:cubicBezTo>
                <a:cubicBezTo>
                  <a:pt x="14072" y="1630"/>
                  <a:pt x="14072" y="1630"/>
                  <a:pt x="14040" y="1600"/>
                </a:cubicBezTo>
                <a:cubicBezTo>
                  <a:pt x="14009" y="1700"/>
                  <a:pt x="13978" y="1761"/>
                  <a:pt x="13947" y="1854"/>
                </a:cubicBezTo>
                <a:cubicBezTo>
                  <a:pt x="13876" y="1823"/>
                  <a:pt x="13876" y="1761"/>
                  <a:pt x="13915" y="1661"/>
                </a:cubicBezTo>
                <a:cubicBezTo>
                  <a:pt x="13947" y="1538"/>
                  <a:pt x="14009" y="1377"/>
                  <a:pt x="14040" y="1184"/>
                </a:cubicBezTo>
                <a:cubicBezTo>
                  <a:pt x="14009" y="1246"/>
                  <a:pt x="13978" y="1277"/>
                  <a:pt x="13978" y="1315"/>
                </a:cubicBezTo>
                <a:cubicBezTo>
                  <a:pt x="13876" y="1277"/>
                  <a:pt x="13813" y="1246"/>
                  <a:pt x="13751" y="1184"/>
                </a:cubicBezTo>
                <a:cubicBezTo>
                  <a:pt x="13681" y="1154"/>
                  <a:pt x="13587" y="1184"/>
                  <a:pt x="13556" y="1123"/>
                </a:cubicBezTo>
                <a:lnTo>
                  <a:pt x="13556" y="992"/>
                </a:lnTo>
                <a:cubicBezTo>
                  <a:pt x="13524" y="1023"/>
                  <a:pt x="13485" y="1023"/>
                  <a:pt x="13454" y="1023"/>
                </a:cubicBezTo>
                <a:cubicBezTo>
                  <a:pt x="13485" y="1054"/>
                  <a:pt x="13485" y="1085"/>
                  <a:pt x="13485" y="1123"/>
                </a:cubicBezTo>
                <a:lnTo>
                  <a:pt x="13454" y="1123"/>
                </a:lnTo>
                <a:cubicBezTo>
                  <a:pt x="13423" y="1123"/>
                  <a:pt x="13391" y="1085"/>
                  <a:pt x="13391" y="1085"/>
                </a:cubicBezTo>
                <a:cubicBezTo>
                  <a:pt x="13360" y="892"/>
                  <a:pt x="13329" y="861"/>
                  <a:pt x="13196" y="830"/>
                </a:cubicBezTo>
                <a:lnTo>
                  <a:pt x="13196" y="1023"/>
                </a:lnTo>
                <a:cubicBezTo>
                  <a:pt x="13227" y="992"/>
                  <a:pt x="13259" y="992"/>
                  <a:pt x="13329" y="992"/>
                </a:cubicBezTo>
                <a:cubicBezTo>
                  <a:pt x="13284" y="1051"/>
                  <a:pt x="13230" y="1072"/>
                  <a:pt x="13171" y="1072"/>
                </a:cubicBezTo>
                <a:cubicBezTo>
                  <a:pt x="13136" y="1072"/>
                  <a:pt x="13100" y="1065"/>
                  <a:pt x="13063" y="1054"/>
                </a:cubicBezTo>
                <a:cubicBezTo>
                  <a:pt x="13032" y="1054"/>
                  <a:pt x="13032" y="1023"/>
                  <a:pt x="13000" y="992"/>
                </a:cubicBezTo>
                <a:cubicBezTo>
                  <a:pt x="13063" y="992"/>
                  <a:pt x="13095" y="992"/>
                  <a:pt x="13095" y="1023"/>
                </a:cubicBezTo>
                <a:lnTo>
                  <a:pt x="13095" y="992"/>
                </a:lnTo>
                <a:cubicBezTo>
                  <a:pt x="13095" y="961"/>
                  <a:pt x="13063" y="961"/>
                  <a:pt x="13032" y="961"/>
                </a:cubicBezTo>
                <a:cubicBezTo>
                  <a:pt x="13032" y="931"/>
                  <a:pt x="13000" y="892"/>
                  <a:pt x="13000" y="861"/>
                </a:cubicBezTo>
                <a:cubicBezTo>
                  <a:pt x="13032" y="861"/>
                  <a:pt x="13063" y="830"/>
                  <a:pt x="13063" y="800"/>
                </a:cubicBezTo>
                <a:cubicBezTo>
                  <a:pt x="13063" y="769"/>
                  <a:pt x="13032" y="700"/>
                  <a:pt x="13032" y="669"/>
                </a:cubicBezTo>
                <a:cubicBezTo>
                  <a:pt x="12969" y="669"/>
                  <a:pt x="12938" y="638"/>
                  <a:pt x="12868" y="608"/>
                </a:cubicBezTo>
                <a:cubicBezTo>
                  <a:pt x="12860" y="599"/>
                  <a:pt x="12849" y="596"/>
                  <a:pt x="12838" y="596"/>
                </a:cubicBezTo>
                <a:cubicBezTo>
                  <a:pt x="12807" y="596"/>
                  <a:pt x="12774" y="624"/>
                  <a:pt x="12774" y="669"/>
                </a:cubicBezTo>
                <a:cubicBezTo>
                  <a:pt x="12836" y="700"/>
                  <a:pt x="12899" y="769"/>
                  <a:pt x="12969" y="830"/>
                </a:cubicBezTo>
                <a:cubicBezTo>
                  <a:pt x="12969" y="861"/>
                  <a:pt x="12938" y="892"/>
                  <a:pt x="12938" y="892"/>
                </a:cubicBezTo>
                <a:cubicBezTo>
                  <a:pt x="12969" y="961"/>
                  <a:pt x="12969" y="1023"/>
                  <a:pt x="12969" y="1054"/>
                </a:cubicBezTo>
                <a:cubicBezTo>
                  <a:pt x="12899" y="1054"/>
                  <a:pt x="12868" y="1054"/>
                  <a:pt x="12836" y="1023"/>
                </a:cubicBezTo>
                <a:cubicBezTo>
                  <a:pt x="12774" y="1023"/>
                  <a:pt x="12743" y="992"/>
                  <a:pt x="12704" y="992"/>
                </a:cubicBezTo>
                <a:cubicBezTo>
                  <a:pt x="12774" y="931"/>
                  <a:pt x="12805" y="892"/>
                  <a:pt x="12836" y="861"/>
                </a:cubicBezTo>
                <a:cubicBezTo>
                  <a:pt x="12805" y="830"/>
                  <a:pt x="12743" y="800"/>
                  <a:pt x="12704" y="769"/>
                </a:cubicBezTo>
                <a:lnTo>
                  <a:pt x="12704" y="669"/>
                </a:lnTo>
                <a:cubicBezTo>
                  <a:pt x="12641" y="700"/>
                  <a:pt x="12579" y="738"/>
                  <a:pt x="12477" y="769"/>
                </a:cubicBezTo>
                <a:cubicBezTo>
                  <a:pt x="12579" y="800"/>
                  <a:pt x="12641" y="830"/>
                  <a:pt x="12704" y="861"/>
                </a:cubicBezTo>
                <a:cubicBezTo>
                  <a:pt x="12641" y="892"/>
                  <a:pt x="12610" y="931"/>
                  <a:pt x="12547" y="961"/>
                </a:cubicBezTo>
                <a:cubicBezTo>
                  <a:pt x="12547" y="931"/>
                  <a:pt x="12547" y="931"/>
                  <a:pt x="12508" y="892"/>
                </a:cubicBezTo>
                <a:cubicBezTo>
                  <a:pt x="12508" y="931"/>
                  <a:pt x="12508" y="931"/>
                  <a:pt x="12477" y="961"/>
                </a:cubicBezTo>
                <a:cubicBezTo>
                  <a:pt x="12477" y="931"/>
                  <a:pt x="12446" y="931"/>
                  <a:pt x="12446" y="892"/>
                </a:cubicBezTo>
                <a:lnTo>
                  <a:pt x="12383" y="892"/>
                </a:lnTo>
                <a:lnTo>
                  <a:pt x="12383" y="769"/>
                </a:lnTo>
                <a:cubicBezTo>
                  <a:pt x="12313" y="769"/>
                  <a:pt x="12250" y="738"/>
                  <a:pt x="12219" y="700"/>
                </a:cubicBezTo>
                <a:cubicBezTo>
                  <a:pt x="12250" y="669"/>
                  <a:pt x="12281" y="638"/>
                  <a:pt x="12313" y="577"/>
                </a:cubicBezTo>
                <a:lnTo>
                  <a:pt x="12156" y="577"/>
                </a:lnTo>
                <a:cubicBezTo>
                  <a:pt x="12156" y="669"/>
                  <a:pt x="12117" y="769"/>
                  <a:pt x="12117" y="861"/>
                </a:cubicBezTo>
                <a:cubicBezTo>
                  <a:pt x="12055" y="861"/>
                  <a:pt x="11992" y="861"/>
                  <a:pt x="11922" y="830"/>
                </a:cubicBezTo>
                <a:cubicBezTo>
                  <a:pt x="11961" y="800"/>
                  <a:pt x="11992" y="800"/>
                  <a:pt x="12023" y="800"/>
                </a:cubicBezTo>
                <a:lnTo>
                  <a:pt x="12023" y="700"/>
                </a:lnTo>
                <a:cubicBezTo>
                  <a:pt x="11992" y="669"/>
                  <a:pt x="11961" y="638"/>
                  <a:pt x="11922" y="608"/>
                </a:cubicBezTo>
                <a:cubicBezTo>
                  <a:pt x="11992" y="608"/>
                  <a:pt x="12023" y="638"/>
                  <a:pt x="12086" y="638"/>
                </a:cubicBezTo>
                <a:cubicBezTo>
                  <a:pt x="12086" y="477"/>
                  <a:pt x="11922" y="546"/>
                  <a:pt x="11859" y="477"/>
                </a:cubicBezTo>
                <a:cubicBezTo>
                  <a:pt x="11859" y="446"/>
                  <a:pt x="11891" y="415"/>
                  <a:pt x="11891" y="353"/>
                </a:cubicBezTo>
                <a:lnTo>
                  <a:pt x="11766" y="353"/>
                </a:lnTo>
                <a:cubicBezTo>
                  <a:pt x="11726" y="446"/>
                  <a:pt x="11726" y="477"/>
                  <a:pt x="11695" y="546"/>
                </a:cubicBezTo>
                <a:lnTo>
                  <a:pt x="11891" y="546"/>
                </a:lnTo>
                <a:cubicBezTo>
                  <a:pt x="11859" y="608"/>
                  <a:pt x="11828" y="700"/>
                  <a:pt x="11961" y="769"/>
                </a:cubicBezTo>
                <a:lnTo>
                  <a:pt x="11922" y="769"/>
                </a:lnTo>
                <a:cubicBezTo>
                  <a:pt x="11859" y="769"/>
                  <a:pt x="11828" y="738"/>
                  <a:pt x="11796" y="700"/>
                </a:cubicBezTo>
                <a:lnTo>
                  <a:pt x="11796" y="608"/>
                </a:lnTo>
                <a:cubicBezTo>
                  <a:pt x="11766" y="638"/>
                  <a:pt x="11726" y="669"/>
                  <a:pt x="11695" y="669"/>
                </a:cubicBezTo>
                <a:lnTo>
                  <a:pt x="11695" y="577"/>
                </a:lnTo>
                <a:cubicBezTo>
                  <a:pt x="11664" y="592"/>
                  <a:pt x="11640" y="600"/>
                  <a:pt x="11616" y="600"/>
                </a:cubicBezTo>
                <a:cubicBezTo>
                  <a:pt x="11591" y="600"/>
                  <a:pt x="11566" y="592"/>
                  <a:pt x="11531" y="577"/>
                </a:cubicBezTo>
                <a:cubicBezTo>
                  <a:pt x="11601" y="507"/>
                  <a:pt x="11632" y="477"/>
                  <a:pt x="11695" y="446"/>
                </a:cubicBezTo>
                <a:cubicBezTo>
                  <a:pt x="11664" y="415"/>
                  <a:pt x="11632" y="384"/>
                  <a:pt x="11601" y="353"/>
                </a:cubicBezTo>
                <a:lnTo>
                  <a:pt x="11601" y="315"/>
                </a:lnTo>
                <a:cubicBezTo>
                  <a:pt x="11531" y="285"/>
                  <a:pt x="11437" y="254"/>
                  <a:pt x="11374" y="223"/>
                </a:cubicBezTo>
                <a:lnTo>
                  <a:pt x="11374" y="192"/>
                </a:lnTo>
                <a:cubicBezTo>
                  <a:pt x="11315" y="228"/>
                  <a:pt x="11269" y="243"/>
                  <a:pt x="11227" y="243"/>
                </a:cubicBezTo>
                <a:cubicBezTo>
                  <a:pt x="11197" y="243"/>
                  <a:pt x="11169" y="236"/>
                  <a:pt x="11140" y="223"/>
                </a:cubicBezTo>
                <a:cubicBezTo>
                  <a:pt x="11109" y="254"/>
                  <a:pt x="11109" y="254"/>
                  <a:pt x="11078" y="285"/>
                </a:cubicBezTo>
                <a:cubicBezTo>
                  <a:pt x="11046" y="254"/>
                  <a:pt x="11015" y="223"/>
                  <a:pt x="11015" y="192"/>
                </a:cubicBezTo>
                <a:cubicBezTo>
                  <a:pt x="10983" y="192"/>
                  <a:pt x="10944" y="223"/>
                  <a:pt x="10913" y="254"/>
                </a:cubicBezTo>
                <a:cubicBezTo>
                  <a:pt x="10897" y="151"/>
                  <a:pt x="10851" y="120"/>
                  <a:pt x="10802" y="120"/>
                </a:cubicBezTo>
                <a:cubicBezTo>
                  <a:pt x="10760" y="120"/>
                  <a:pt x="10716" y="144"/>
                  <a:pt x="10687" y="162"/>
                </a:cubicBezTo>
                <a:cubicBezTo>
                  <a:pt x="10624" y="123"/>
                  <a:pt x="10593" y="123"/>
                  <a:pt x="10554" y="92"/>
                </a:cubicBezTo>
                <a:cubicBezTo>
                  <a:pt x="10554" y="61"/>
                  <a:pt x="10554" y="61"/>
                  <a:pt x="10522" y="0"/>
                </a:cubicBezTo>
                <a:cubicBezTo>
                  <a:pt x="10491" y="61"/>
                  <a:pt x="10491" y="92"/>
                  <a:pt x="10460" y="162"/>
                </a:cubicBezTo>
                <a:cubicBezTo>
                  <a:pt x="10460" y="123"/>
                  <a:pt x="10429" y="92"/>
                  <a:pt x="10429" y="61"/>
                </a:cubicBezTo>
                <a:cubicBezTo>
                  <a:pt x="10358" y="61"/>
                  <a:pt x="10327" y="92"/>
                  <a:pt x="10327" y="92"/>
                </a:cubicBezTo>
                <a:cubicBezTo>
                  <a:pt x="10265" y="61"/>
                  <a:pt x="10233" y="61"/>
                  <a:pt x="10202" y="30"/>
                </a:cubicBezTo>
                <a:cubicBezTo>
                  <a:pt x="10163" y="61"/>
                  <a:pt x="10163" y="92"/>
                  <a:pt x="10163" y="123"/>
                </a:cubicBezTo>
                <a:cubicBezTo>
                  <a:pt x="10085" y="104"/>
                  <a:pt x="10004" y="61"/>
                  <a:pt x="9922" y="61"/>
                </a:cubicBezTo>
                <a:cubicBezTo>
                  <a:pt x="9872" y="61"/>
                  <a:pt x="9822" y="77"/>
                  <a:pt x="9772" y="123"/>
                </a:cubicBezTo>
                <a:cubicBezTo>
                  <a:pt x="9772" y="61"/>
                  <a:pt x="9741" y="30"/>
                  <a:pt x="9741" y="0"/>
                </a:cubicBezTo>
                <a:close/>
              </a:path>
            </a:pathLst>
          </a:custGeom>
          <a:solidFill>
            <a:srgbClr val="07256C"/>
          </a:solidFill>
          <a:ln w="12700">
            <a:miter lim="400000"/>
          </a:ln>
        </p:spPr>
        <p:txBody>
          <a:bodyPr lIns="45719" rIns="45719" anchor="ctr"/>
          <a:lstStyle/>
          <a:p>
            <a:endParaRPr/>
          </a:p>
        </p:txBody>
      </p:sp>
      <p:grpSp>
        <p:nvGrpSpPr>
          <p:cNvPr id="2855" name="Google Shape;1131;p8"/>
          <p:cNvGrpSpPr/>
          <p:nvPr/>
        </p:nvGrpSpPr>
        <p:grpSpPr>
          <a:xfrm>
            <a:off x="486166" y="458069"/>
            <a:ext cx="751435" cy="634443"/>
            <a:chOff x="0" y="0"/>
            <a:chExt cx="751433" cy="634442"/>
          </a:xfrm>
        </p:grpSpPr>
        <p:sp>
          <p:nvSpPr>
            <p:cNvPr id="2853" name="Google Shape;1132;p8"/>
            <p:cNvSpPr/>
            <p:nvPr/>
          </p:nvSpPr>
          <p:spPr>
            <a:xfrm>
              <a:off x="0" y="0"/>
              <a:ext cx="694799" cy="407911"/>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854" name="Google Shape;1133;p8"/>
            <p:cNvSpPr/>
            <p:nvPr/>
          </p:nvSpPr>
          <p:spPr>
            <a:xfrm>
              <a:off x="56634" y="226531"/>
              <a:ext cx="694800" cy="407912"/>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2856" name="Google Shape;1134;p8"/>
          <p:cNvSpPr/>
          <p:nvPr/>
        </p:nvSpPr>
        <p:spPr>
          <a:xfrm rot="1006249">
            <a:off x="3376727" y="772174"/>
            <a:ext cx="272975" cy="239568"/>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2"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8DAED3"/>
          </a:solidFill>
          <a:ln w="12700">
            <a:miter lim="400000"/>
          </a:ln>
        </p:spPr>
        <p:txBody>
          <a:bodyPr lIns="45719" rIns="45719" anchor="ctr"/>
          <a:lstStyle/>
          <a:p>
            <a:endParaRPr/>
          </a:p>
        </p:txBody>
      </p:sp>
      <p:sp>
        <p:nvSpPr>
          <p:cNvPr id="2857" name="Google Shape;1135;p8"/>
          <p:cNvSpPr/>
          <p:nvPr/>
        </p:nvSpPr>
        <p:spPr>
          <a:xfrm rot="20364510">
            <a:off x="272825" y="2471228"/>
            <a:ext cx="325494" cy="200601"/>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4780C5"/>
          </a:solidFill>
          <a:ln w="12700">
            <a:miter lim="400000"/>
          </a:ln>
        </p:spPr>
        <p:txBody>
          <a:bodyPr lIns="45719" rIns="45719" anchor="ctr"/>
          <a:lstStyle/>
          <a:p>
            <a:endParaRPr/>
          </a:p>
        </p:txBody>
      </p:sp>
      <p:grpSp>
        <p:nvGrpSpPr>
          <p:cNvPr id="2870" name="Google Shape;1136;p8"/>
          <p:cNvGrpSpPr/>
          <p:nvPr/>
        </p:nvGrpSpPr>
        <p:grpSpPr>
          <a:xfrm>
            <a:off x="3631088" y="-505320"/>
            <a:ext cx="1154903" cy="1287465"/>
            <a:chOff x="0" y="0"/>
            <a:chExt cx="1154901" cy="1287464"/>
          </a:xfrm>
        </p:grpSpPr>
        <p:sp>
          <p:nvSpPr>
            <p:cNvPr id="2858" name="Google Shape;1137;p8"/>
            <p:cNvSpPr/>
            <p:nvPr/>
          </p:nvSpPr>
          <p:spPr>
            <a:xfrm rot="19301763">
              <a:off x="412289" y="2750"/>
              <a:ext cx="420529" cy="1185308"/>
            </a:xfrm>
            <a:custGeom>
              <a:avLst/>
              <a:gdLst/>
              <a:ahLst/>
              <a:cxnLst>
                <a:cxn ang="0">
                  <a:pos x="wd2" y="hd2"/>
                </a:cxn>
                <a:cxn ang="5400000">
                  <a:pos x="wd2" y="hd2"/>
                </a:cxn>
                <a:cxn ang="10800000">
                  <a:pos x="wd2" y="hd2"/>
                </a:cxn>
                <a:cxn ang="16200000">
                  <a:pos x="wd2" y="hd2"/>
                </a:cxn>
              </a:cxnLst>
              <a:rect l="0" t="0" r="r" b="b"/>
              <a:pathLst>
                <a:path w="21509" h="21600" extrusionOk="0">
                  <a:moveTo>
                    <a:pt x="0" y="0"/>
                  </a:moveTo>
                  <a:cubicBezTo>
                    <a:pt x="170" y="87"/>
                    <a:pt x="243" y="140"/>
                    <a:pt x="318" y="193"/>
                  </a:cubicBezTo>
                  <a:cubicBezTo>
                    <a:pt x="394" y="253"/>
                    <a:pt x="469" y="333"/>
                    <a:pt x="637" y="386"/>
                  </a:cubicBezTo>
                  <a:cubicBezTo>
                    <a:pt x="860" y="446"/>
                    <a:pt x="936" y="553"/>
                    <a:pt x="1028" y="639"/>
                  </a:cubicBezTo>
                  <a:cubicBezTo>
                    <a:pt x="1104" y="639"/>
                    <a:pt x="1104" y="693"/>
                    <a:pt x="1104" y="693"/>
                  </a:cubicBezTo>
                  <a:cubicBezTo>
                    <a:pt x="1497" y="859"/>
                    <a:pt x="1796" y="1026"/>
                    <a:pt x="2039" y="1219"/>
                  </a:cubicBezTo>
                  <a:cubicBezTo>
                    <a:pt x="2263" y="1386"/>
                    <a:pt x="2581" y="1552"/>
                    <a:pt x="2805" y="1719"/>
                  </a:cubicBezTo>
                  <a:cubicBezTo>
                    <a:pt x="3048" y="1859"/>
                    <a:pt x="3199" y="1972"/>
                    <a:pt x="3442" y="2085"/>
                  </a:cubicBezTo>
                  <a:cubicBezTo>
                    <a:pt x="3666" y="2165"/>
                    <a:pt x="3833" y="2305"/>
                    <a:pt x="3984" y="2418"/>
                  </a:cubicBezTo>
                  <a:cubicBezTo>
                    <a:pt x="4208" y="2552"/>
                    <a:pt x="4376" y="2718"/>
                    <a:pt x="4601" y="2858"/>
                  </a:cubicBezTo>
                  <a:cubicBezTo>
                    <a:pt x="4601" y="2885"/>
                    <a:pt x="4601" y="2885"/>
                    <a:pt x="4677" y="2885"/>
                  </a:cubicBezTo>
                  <a:cubicBezTo>
                    <a:pt x="4769" y="2945"/>
                    <a:pt x="4844" y="2998"/>
                    <a:pt x="4920" y="3051"/>
                  </a:cubicBezTo>
                  <a:cubicBezTo>
                    <a:pt x="5143" y="3191"/>
                    <a:pt x="5386" y="3358"/>
                    <a:pt x="5535" y="3498"/>
                  </a:cubicBezTo>
                  <a:cubicBezTo>
                    <a:pt x="5610" y="3524"/>
                    <a:pt x="5705" y="3551"/>
                    <a:pt x="5778" y="3585"/>
                  </a:cubicBezTo>
                  <a:cubicBezTo>
                    <a:pt x="6004" y="3778"/>
                    <a:pt x="6322" y="3971"/>
                    <a:pt x="6546" y="4164"/>
                  </a:cubicBezTo>
                  <a:cubicBezTo>
                    <a:pt x="6864" y="4357"/>
                    <a:pt x="7181" y="4584"/>
                    <a:pt x="7406" y="4803"/>
                  </a:cubicBezTo>
                  <a:cubicBezTo>
                    <a:pt x="7574" y="4917"/>
                    <a:pt x="7650" y="5050"/>
                    <a:pt x="7873" y="5110"/>
                  </a:cubicBezTo>
                  <a:cubicBezTo>
                    <a:pt x="7949" y="5190"/>
                    <a:pt x="7949" y="5277"/>
                    <a:pt x="8041" y="5303"/>
                  </a:cubicBezTo>
                  <a:cubicBezTo>
                    <a:pt x="8192" y="5416"/>
                    <a:pt x="8415" y="5523"/>
                    <a:pt x="8583" y="5636"/>
                  </a:cubicBezTo>
                  <a:cubicBezTo>
                    <a:pt x="8882" y="5916"/>
                    <a:pt x="9276" y="6190"/>
                    <a:pt x="9594" y="6470"/>
                  </a:cubicBezTo>
                  <a:cubicBezTo>
                    <a:pt x="10061" y="6829"/>
                    <a:pt x="10528" y="7162"/>
                    <a:pt x="10922" y="7522"/>
                  </a:cubicBezTo>
                  <a:cubicBezTo>
                    <a:pt x="11072" y="7635"/>
                    <a:pt x="11145" y="7749"/>
                    <a:pt x="11221" y="7855"/>
                  </a:cubicBezTo>
                  <a:cubicBezTo>
                    <a:pt x="11464" y="8048"/>
                    <a:pt x="11782" y="8248"/>
                    <a:pt x="12006" y="8468"/>
                  </a:cubicBezTo>
                  <a:cubicBezTo>
                    <a:pt x="12324" y="8715"/>
                    <a:pt x="12718" y="8994"/>
                    <a:pt x="12941" y="9274"/>
                  </a:cubicBezTo>
                  <a:cubicBezTo>
                    <a:pt x="13333" y="9607"/>
                    <a:pt x="13651" y="9967"/>
                    <a:pt x="14120" y="10300"/>
                  </a:cubicBezTo>
                  <a:cubicBezTo>
                    <a:pt x="14269" y="10380"/>
                    <a:pt x="14344" y="10493"/>
                    <a:pt x="14419" y="10580"/>
                  </a:cubicBezTo>
                  <a:cubicBezTo>
                    <a:pt x="14493" y="10660"/>
                    <a:pt x="14587" y="10773"/>
                    <a:pt x="14662" y="10854"/>
                  </a:cubicBezTo>
                  <a:cubicBezTo>
                    <a:pt x="14736" y="10940"/>
                    <a:pt x="14886" y="11020"/>
                    <a:pt x="14961" y="11133"/>
                  </a:cubicBezTo>
                  <a:cubicBezTo>
                    <a:pt x="14961" y="11186"/>
                    <a:pt x="15054" y="11247"/>
                    <a:pt x="15054" y="11300"/>
                  </a:cubicBezTo>
                  <a:cubicBezTo>
                    <a:pt x="15205" y="11493"/>
                    <a:pt x="15428" y="11686"/>
                    <a:pt x="15596" y="11853"/>
                  </a:cubicBezTo>
                  <a:cubicBezTo>
                    <a:pt x="15671" y="11940"/>
                    <a:pt x="15822" y="11993"/>
                    <a:pt x="15822" y="12079"/>
                  </a:cubicBezTo>
                  <a:cubicBezTo>
                    <a:pt x="15990" y="12213"/>
                    <a:pt x="16138" y="12353"/>
                    <a:pt x="16214" y="12519"/>
                  </a:cubicBezTo>
                  <a:cubicBezTo>
                    <a:pt x="16364" y="12659"/>
                    <a:pt x="16532" y="12826"/>
                    <a:pt x="16607" y="12965"/>
                  </a:cubicBezTo>
                  <a:cubicBezTo>
                    <a:pt x="16680" y="13019"/>
                    <a:pt x="16756" y="13079"/>
                    <a:pt x="16831" y="13132"/>
                  </a:cubicBezTo>
                  <a:cubicBezTo>
                    <a:pt x="16831" y="13185"/>
                    <a:pt x="16923" y="13212"/>
                    <a:pt x="16999" y="13272"/>
                  </a:cubicBezTo>
                  <a:cubicBezTo>
                    <a:pt x="17074" y="13378"/>
                    <a:pt x="17149" y="13519"/>
                    <a:pt x="17224" y="13632"/>
                  </a:cubicBezTo>
                  <a:cubicBezTo>
                    <a:pt x="17298" y="13712"/>
                    <a:pt x="17392" y="13798"/>
                    <a:pt x="17468" y="13878"/>
                  </a:cubicBezTo>
                  <a:cubicBezTo>
                    <a:pt x="17541" y="14018"/>
                    <a:pt x="17616" y="14158"/>
                    <a:pt x="17691" y="14298"/>
                  </a:cubicBezTo>
                  <a:cubicBezTo>
                    <a:pt x="17859" y="14491"/>
                    <a:pt x="18083" y="14658"/>
                    <a:pt x="18233" y="14851"/>
                  </a:cubicBezTo>
                  <a:cubicBezTo>
                    <a:pt x="18477" y="15104"/>
                    <a:pt x="18552" y="15377"/>
                    <a:pt x="18795" y="15657"/>
                  </a:cubicBezTo>
                  <a:lnTo>
                    <a:pt x="19486" y="16910"/>
                  </a:lnTo>
                  <a:cubicBezTo>
                    <a:pt x="19636" y="17129"/>
                    <a:pt x="19729" y="17349"/>
                    <a:pt x="19879" y="17576"/>
                  </a:cubicBezTo>
                  <a:cubicBezTo>
                    <a:pt x="19954" y="17849"/>
                    <a:pt x="20103" y="18103"/>
                    <a:pt x="20273" y="18376"/>
                  </a:cubicBezTo>
                  <a:cubicBezTo>
                    <a:pt x="20346" y="18655"/>
                    <a:pt x="20421" y="18935"/>
                    <a:pt x="20496" y="19242"/>
                  </a:cubicBezTo>
                  <a:cubicBezTo>
                    <a:pt x="20496" y="19348"/>
                    <a:pt x="20496" y="19462"/>
                    <a:pt x="20572" y="19575"/>
                  </a:cubicBezTo>
                  <a:cubicBezTo>
                    <a:pt x="20815" y="19821"/>
                    <a:pt x="20740" y="20075"/>
                    <a:pt x="20815" y="20295"/>
                  </a:cubicBezTo>
                  <a:cubicBezTo>
                    <a:pt x="20888" y="20461"/>
                    <a:pt x="20815" y="20627"/>
                    <a:pt x="20815" y="20794"/>
                  </a:cubicBezTo>
                  <a:cubicBezTo>
                    <a:pt x="20815" y="20874"/>
                    <a:pt x="20740" y="20961"/>
                    <a:pt x="20815" y="21040"/>
                  </a:cubicBezTo>
                  <a:cubicBezTo>
                    <a:pt x="20963" y="21154"/>
                    <a:pt x="20888" y="21241"/>
                    <a:pt x="20664" y="21294"/>
                  </a:cubicBezTo>
                  <a:cubicBezTo>
                    <a:pt x="20815" y="21374"/>
                    <a:pt x="20888" y="21487"/>
                    <a:pt x="20664" y="21574"/>
                  </a:cubicBezTo>
                  <a:cubicBezTo>
                    <a:pt x="20740" y="21574"/>
                    <a:pt x="20815" y="21600"/>
                    <a:pt x="20815" y="21600"/>
                  </a:cubicBezTo>
                  <a:cubicBezTo>
                    <a:pt x="20963" y="21574"/>
                    <a:pt x="21039" y="21540"/>
                    <a:pt x="21131" y="21513"/>
                  </a:cubicBezTo>
                  <a:cubicBezTo>
                    <a:pt x="21206" y="21407"/>
                    <a:pt x="21206" y="21267"/>
                    <a:pt x="21357" y="21154"/>
                  </a:cubicBezTo>
                  <a:cubicBezTo>
                    <a:pt x="21430" y="21074"/>
                    <a:pt x="21505" y="21014"/>
                    <a:pt x="21505" y="20907"/>
                  </a:cubicBezTo>
                  <a:cubicBezTo>
                    <a:pt x="21430" y="20601"/>
                    <a:pt x="21600" y="20295"/>
                    <a:pt x="21430" y="19988"/>
                  </a:cubicBezTo>
                  <a:cubicBezTo>
                    <a:pt x="21357" y="19795"/>
                    <a:pt x="21430" y="19602"/>
                    <a:pt x="21430" y="19408"/>
                  </a:cubicBezTo>
                  <a:cubicBezTo>
                    <a:pt x="21430" y="19268"/>
                    <a:pt x="21357" y="19128"/>
                    <a:pt x="21357" y="18989"/>
                  </a:cubicBezTo>
                  <a:cubicBezTo>
                    <a:pt x="21282" y="18848"/>
                    <a:pt x="21206" y="18709"/>
                    <a:pt x="21206" y="18542"/>
                  </a:cubicBezTo>
                  <a:cubicBezTo>
                    <a:pt x="21206" y="18516"/>
                    <a:pt x="21131" y="18462"/>
                    <a:pt x="21131" y="18435"/>
                  </a:cubicBezTo>
                  <a:cubicBezTo>
                    <a:pt x="21039" y="18242"/>
                    <a:pt x="20963" y="18042"/>
                    <a:pt x="20888" y="17849"/>
                  </a:cubicBezTo>
                  <a:cubicBezTo>
                    <a:pt x="20815" y="17603"/>
                    <a:pt x="20740" y="17349"/>
                    <a:pt x="20664" y="17103"/>
                  </a:cubicBezTo>
                  <a:cubicBezTo>
                    <a:pt x="20572" y="16910"/>
                    <a:pt x="20496" y="16743"/>
                    <a:pt x="20346" y="16543"/>
                  </a:cubicBezTo>
                  <a:cubicBezTo>
                    <a:pt x="20197" y="16377"/>
                    <a:pt x="20197" y="16157"/>
                    <a:pt x="20103" y="15990"/>
                  </a:cubicBezTo>
                  <a:cubicBezTo>
                    <a:pt x="19954" y="15797"/>
                    <a:pt x="19879" y="15604"/>
                    <a:pt x="19804" y="15411"/>
                  </a:cubicBezTo>
                  <a:cubicBezTo>
                    <a:pt x="19636" y="15271"/>
                    <a:pt x="19561" y="15131"/>
                    <a:pt x="19412" y="14991"/>
                  </a:cubicBezTo>
                  <a:cubicBezTo>
                    <a:pt x="19262" y="14744"/>
                    <a:pt x="19019" y="14518"/>
                    <a:pt x="18870" y="14298"/>
                  </a:cubicBezTo>
                  <a:cubicBezTo>
                    <a:pt x="18795" y="14158"/>
                    <a:pt x="18627" y="14018"/>
                    <a:pt x="18552" y="13878"/>
                  </a:cubicBezTo>
                  <a:cubicBezTo>
                    <a:pt x="18477" y="13712"/>
                    <a:pt x="18401" y="13545"/>
                    <a:pt x="18158" y="13412"/>
                  </a:cubicBezTo>
                  <a:cubicBezTo>
                    <a:pt x="18083" y="13352"/>
                    <a:pt x="18010" y="13272"/>
                    <a:pt x="17934" y="13185"/>
                  </a:cubicBezTo>
                  <a:cubicBezTo>
                    <a:pt x="17767" y="13019"/>
                    <a:pt x="17691" y="12852"/>
                    <a:pt x="17541" y="12712"/>
                  </a:cubicBezTo>
                  <a:cubicBezTo>
                    <a:pt x="17224" y="12353"/>
                    <a:pt x="16831" y="11993"/>
                    <a:pt x="16457" y="11633"/>
                  </a:cubicBezTo>
                  <a:cubicBezTo>
                    <a:pt x="16214" y="11379"/>
                    <a:pt x="15990" y="11133"/>
                    <a:pt x="15747" y="10913"/>
                  </a:cubicBezTo>
                  <a:cubicBezTo>
                    <a:pt x="15596" y="10773"/>
                    <a:pt x="15521" y="10607"/>
                    <a:pt x="15353" y="10467"/>
                  </a:cubicBezTo>
                  <a:cubicBezTo>
                    <a:pt x="15278" y="10380"/>
                    <a:pt x="15205" y="10273"/>
                    <a:pt x="15054" y="10161"/>
                  </a:cubicBezTo>
                  <a:cubicBezTo>
                    <a:pt x="14961" y="10080"/>
                    <a:pt x="14811" y="9994"/>
                    <a:pt x="14736" y="9880"/>
                  </a:cubicBezTo>
                  <a:cubicBezTo>
                    <a:pt x="14419" y="9634"/>
                    <a:pt x="14194" y="9381"/>
                    <a:pt x="13877" y="9134"/>
                  </a:cubicBezTo>
                  <a:cubicBezTo>
                    <a:pt x="13559" y="8882"/>
                    <a:pt x="13260" y="8608"/>
                    <a:pt x="12941" y="8355"/>
                  </a:cubicBezTo>
                  <a:cubicBezTo>
                    <a:pt x="12791" y="8215"/>
                    <a:pt x="12548" y="8081"/>
                    <a:pt x="12399" y="7942"/>
                  </a:cubicBezTo>
                  <a:cubicBezTo>
                    <a:pt x="12156" y="7749"/>
                    <a:pt x="11931" y="7549"/>
                    <a:pt x="11687" y="7356"/>
                  </a:cubicBezTo>
                  <a:cubicBezTo>
                    <a:pt x="11464" y="7162"/>
                    <a:pt x="11221" y="6969"/>
                    <a:pt x="10997" y="6776"/>
                  </a:cubicBezTo>
                  <a:lnTo>
                    <a:pt x="10285" y="6276"/>
                  </a:lnTo>
                  <a:cubicBezTo>
                    <a:pt x="10136" y="6163"/>
                    <a:pt x="9986" y="6023"/>
                    <a:pt x="9818" y="5883"/>
                  </a:cubicBezTo>
                  <a:cubicBezTo>
                    <a:pt x="9351" y="5583"/>
                    <a:pt x="8882" y="5250"/>
                    <a:pt x="8510" y="4917"/>
                  </a:cubicBezTo>
                  <a:cubicBezTo>
                    <a:pt x="8192" y="4750"/>
                    <a:pt x="7949" y="4550"/>
                    <a:pt x="7725" y="4384"/>
                  </a:cubicBezTo>
                  <a:cubicBezTo>
                    <a:pt x="7574" y="4278"/>
                    <a:pt x="7331" y="4164"/>
                    <a:pt x="7181" y="4024"/>
                  </a:cubicBezTo>
                  <a:cubicBezTo>
                    <a:pt x="6938" y="3831"/>
                    <a:pt x="6639" y="3638"/>
                    <a:pt x="6322" y="3444"/>
                  </a:cubicBezTo>
                  <a:cubicBezTo>
                    <a:pt x="5853" y="3138"/>
                    <a:pt x="5311" y="2804"/>
                    <a:pt x="4844" y="2472"/>
                  </a:cubicBezTo>
                  <a:cubicBezTo>
                    <a:pt x="4677" y="2358"/>
                    <a:pt x="4451" y="2218"/>
                    <a:pt x="4302" y="2112"/>
                  </a:cubicBezTo>
                  <a:cubicBezTo>
                    <a:pt x="3833" y="1859"/>
                    <a:pt x="3442" y="1612"/>
                    <a:pt x="2973" y="1359"/>
                  </a:cubicBezTo>
                  <a:cubicBezTo>
                    <a:pt x="2730" y="1252"/>
                    <a:pt x="2581" y="1112"/>
                    <a:pt x="2338" y="999"/>
                  </a:cubicBezTo>
                  <a:cubicBezTo>
                    <a:pt x="2188" y="919"/>
                    <a:pt x="2039" y="832"/>
                    <a:pt x="1871" y="753"/>
                  </a:cubicBezTo>
                  <a:cubicBezTo>
                    <a:pt x="1646" y="639"/>
                    <a:pt x="1403" y="526"/>
                    <a:pt x="1254" y="419"/>
                  </a:cubicBezTo>
                  <a:cubicBezTo>
                    <a:pt x="1104" y="253"/>
                    <a:pt x="785" y="140"/>
                    <a:pt x="39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59" name="Google Shape;1138;p8"/>
            <p:cNvSpPr/>
            <p:nvPr/>
          </p:nvSpPr>
          <p:spPr>
            <a:xfrm rot="19301763">
              <a:off x="446939" y="83988"/>
              <a:ext cx="368523" cy="1083729"/>
            </a:xfrm>
            <a:custGeom>
              <a:avLst/>
              <a:gdLst/>
              <a:ahLst/>
              <a:cxnLst>
                <a:cxn ang="0">
                  <a:pos x="wd2" y="hd2"/>
                </a:cxn>
                <a:cxn ang="5400000">
                  <a:pos x="wd2" y="hd2"/>
                </a:cxn>
                <a:cxn ang="10800000">
                  <a:pos x="wd2" y="hd2"/>
                </a:cxn>
                <a:cxn ang="16200000">
                  <a:pos x="wd2" y="hd2"/>
                </a:cxn>
              </a:cxnLst>
              <a:rect l="0" t="0" r="r" b="b"/>
              <a:pathLst>
                <a:path w="21600" h="21600" extrusionOk="0">
                  <a:moveTo>
                    <a:pt x="172" y="0"/>
                  </a:moveTo>
                  <a:cubicBezTo>
                    <a:pt x="106" y="0"/>
                    <a:pt x="42" y="15"/>
                    <a:pt x="0" y="44"/>
                  </a:cubicBezTo>
                  <a:cubicBezTo>
                    <a:pt x="84" y="102"/>
                    <a:pt x="170" y="139"/>
                    <a:pt x="256" y="197"/>
                  </a:cubicBezTo>
                  <a:cubicBezTo>
                    <a:pt x="449" y="321"/>
                    <a:pt x="535" y="438"/>
                    <a:pt x="791" y="532"/>
                  </a:cubicBezTo>
                  <a:cubicBezTo>
                    <a:pt x="1070" y="714"/>
                    <a:pt x="1329" y="831"/>
                    <a:pt x="1691" y="984"/>
                  </a:cubicBezTo>
                  <a:cubicBezTo>
                    <a:pt x="1778" y="1050"/>
                    <a:pt x="1778" y="1108"/>
                    <a:pt x="1864" y="1166"/>
                  </a:cubicBezTo>
                  <a:cubicBezTo>
                    <a:pt x="2056" y="1290"/>
                    <a:pt x="2399" y="1531"/>
                    <a:pt x="2399" y="1596"/>
                  </a:cubicBezTo>
                  <a:cubicBezTo>
                    <a:pt x="2677" y="1742"/>
                    <a:pt x="2936" y="1837"/>
                    <a:pt x="3128" y="1924"/>
                  </a:cubicBezTo>
                  <a:cubicBezTo>
                    <a:pt x="3128" y="2019"/>
                    <a:pt x="3215" y="2077"/>
                    <a:pt x="3215" y="2143"/>
                  </a:cubicBezTo>
                  <a:cubicBezTo>
                    <a:pt x="3385" y="2259"/>
                    <a:pt x="3577" y="2383"/>
                    <a:pt x="3750" y="2507"/>
                  </a:cubicBezTo>
                  <a:cubicBezTo>
                    <a:pt x="4006" y="2537"/>
                    <a:pt x="4114" y="2594"/>
                    <a:pt x="4198" y="2689"/>
                  </a:cubicBezTo>
                  <a:cubicBezTo>
                    <a:pt x="4198" y="2777"/>
                    <a:pt x="4371" y="2872"/>
                    <a:pt x="4543" y="2959"/>
                  </a:cubicBezTo>
                  <a:cubicBezTo>
                    <a:pt x="4736" y="3054"/>
                    <a:pt x="4822" y="3200"/>
                    <a:pt x="5078" y="3294"/>
                  </a:cubicBezTo>
                  <a:cubicBezTo>
                    <a:pt x="5078" y="3324"/>
                    <a:pt x="5184" y="3324"/>
                    <a:pt x="5271" y="3352"/>
                  </a:cubicBezTo>
                  <a:cubicBezTo>
                    <a:pt x="5271" y="3382"/>
                    <a:pt x="5184" y="3382"/>
                    <a:pt x="5184" y="3382"/>
                  </a:cubicBezTo>
                  <a:cubicBezTo>
                    <a:pt x="5271" y="3476"/>
                    <a:pt x="5443" y="3535"/>
                    <a:pt x="5443" y="3600"/>
                  </a:cubicBezTo>
                  <a:cubicBezTo>
                    <a:pt x="5443" y="3688"/>
                    <a:pt x="5613" y="3717"/>
                    <a:pt x="5806" y="3746"/>
                  </a:cubicBezTo>
                  <a:cubicBezTo>
                    <a:pt x="5806" y="3841"/>
                    <a:pt x="5806" y="3964"/>
                    <a:pt x="6064" y="4023"/>
                  </a:cubicBezTo>
                  <a:cubicBezTo>
                    <a:pt x="6151" y="4082"/>
                    <a:pt x="6151" y="4110"/>
                    <a:pt x="6257" y="4176"/>
                  </a:cubicBezTo>
                  <a:cubicBezTo>
                    <a:pt x="6343" y="4234"/>
                    <a:pt x="6429" y="4293"/>
                    <a:pt x="6513" y="4388"/>
                  </a:cubicBezTo>
                  <a:cubicBezTo>
                    <a:pt x="6792" y="4540"/>
                    <a:pt x="6964" y="4723"/>
                    <a:pt x="7134" y="4905"/>
                  </a:cubicBezTo>
                  <a:cubicBezTo>
                    <a:pt x="7221" y="4934"/>
                    <a:pt x="7413" y="4963"/>
                    <a:pt x="7499" y="4992"/>
                  </a:cubicBezTo>
                  <a:lnTo>
                    <a:pt x="7585" y="4992"/>
                  </a:lnTo>
                  <a:lnTo>
                    <a:pt x="7585" y="5203"/>
                  </a:lnTo>
                  <a:cubicBezTo>
                    <a:pt x="7672" y="5298"/>
                    <a:pt x="8036" y="5386"/>
                    <a:pt x="7950" y="5509"/>
                  </a:cubicBezTo>
                  <a:lnTo>
                    <a:pt x="8207" y="5509"/>
                  </a:lnTo>
                  <a:cubicBezTo>
                    <a:pt x="8399" y="5633"/>
                    <a:pt x="8399" y="5633"/>
                    <a:pt x="8293" y="5750"/>
                  </a:cubicBezTo>
                  <a:cubicBezTo>
                    <a:pt x="8485" y="5903"/>
                    <a:pt x="8571" y="6085"/>
                    <a:pt x="9020" y="6209"/>
                  </a:cubicBezTo>
                  <a:cubicBezTo>
                    <a:pt x="9106" y="6267"/>
                    <a:pt x="9106" y="6362"/>
                    <a:pt x="9106" y="6420"/>
                  </a:cubicBezTo>
                  <a:cubicBezTo>
                    <a:pt x="9471" y="6661"/>
                    <a:pt x="9728" y="6908"/>
                    <a:pt x="10006" y="7149"/>
                  </a:cubicBezTo>
                  <a:cubicBezTo>
                    <a:pt x="10265" y="7360"/>
                    <a:pt x="10544" y="7543"/>
                    <a:pt x="10800" y="7754"/>
                  </a:cubicBezTo>
                  <a:cubicBezTo>
                    <a:pt x="10970" y="7849"/>
                    <a:pt x="11165" y="7973"/>
                    <a:pt x="11249" y="8119"/>
                  </a:cubicBezTo>
                  <a:lnTo>
                    <a:pt x="11249" y="8155"/>
                  </a:lnTo>
                  <a:cubicBezTo>
                    <a:pt x="11335" y="8213"/>
                    <a:pt x="11614" y="8271"/>
                    <a:pt x="11507" y="8337"/>
                  </a:cubicBezTo>
                  <a:cubicBezTo>
                    <a:pt x="11421" y="8425"/>
                    <a:pt x="11614" y="8483"/>
                    <a:pt x="11700" y="8548"/>
                  </a:cubicBezTo>
                  <a:cubicBezTo>
                    <a:pt x="11786" y="8607"/>
                    <a:pt x="11872" y="8665"/>
                    <a:pt x="11956" y="8731"/>
                  </a:cubicBezTo>
                  <a:cubicBezTo>
                    <a:pt x="12151" y="9029"/>
                    <a:pt x="12494" y="9306"/>
                    <a:pt x="12942" y="9613"/>
                  </a:cubicBezTo>
                  <a:cubicBezTo>
                    <a:pt x="13115" y="9729"/>
                    <a:pt x="13307" y="9824"/>
                    <a:pt x="13393" y="9940"/>
                  </a:cubicBezTo>
                  <a:cubicBezTo>
                    <a:pt x="13564" y="10276"/>
                    <a:pt x="14015" y="10582"/>
                    <a:pt x="14293" y="10888"/>
                  </a:cubicBezTo>
                  <a:cubicBezTo>
                    <a:pt x="14463" y="11033"/>
                    <a:pt x="14636" y="11215"/>
                    <a:pt x="14828" y="11397"/>
                  </a:cubicBezTo>
                  <a:lnTo>
                    <a:pt x="14828" y="11521"/>
                  </a:lnTo>
                  <a:cubicBezTo>
                    <a:pt x="15171" y="11798"/>
                    <a:pt x="15536" y="12068"/>
                    <a:pt x="15708" y="12433"/>
                  </a:cubicBezTo>
                  <a:cubicBezTo>
                    <a:pt x="15900" y="12614"/>
                    <a:pt x="16157" y="12855"/>
                    <a:pt x="16522" y="13103"/>
                  </a:cubicBezTo>
                  <a:cubicBezTo>
                    <a:pt x="16435" y="13220"/>
                    <a:pt x="16522" y="13343"/>
                    <a:pt x="16778" y="13438"/>
                  </a:cubicBezTo>
                  <a:cubicBezTo>
                    <a:pt x="16970" y="13554"/>
                    <a:pt x="17143" y="13708"/>
                    <a:pt x="17057" y="13832"/>
                  </a:cubicBezTo>
                  <a:cubicBezTo>
                    <a:pt x="17057" y="13948"/>
                    <a:pt x="17143" y="14043"/>
                    <a:pt x="17229" y="14130"/>
                  </a:cubicBezTo>
                  <a:cubicBezTo>
                    <a:pt x="17508" y="14378"/>
                    <a:pt x="17764" y="14589"/>
                    <a:pt x="17850" y="14801"/>
                  </a:cubicBezTo>
                  <a:cubicBezTo>
                    <a:pt x="18043" y="15041"/>
                    <a:pt x="18215" y="15289"/>
                    <a:pt x="18472" y="15501"/>
                  </a:cubicBezTo>
                  <a:cubicBezTo>
                    <a:pt x="18578" y="15559"/>
                    <a:pt x="18578" y="15588"/>
                    <a:pt x="18578" y="15624"/>
                  </a:cubicBezTo>
                  <a:cubicBezTo>
                    <a:pt x="18664" y="15770"/>
                    <a:pt x="18664" y="15894"/>
                    <a:pt x="18750" y="16046"/>
                  </a:cubicBezTo>
                  <a:cubicBezTo>
                    <a:pt x="18836" y="16229"/>
                    <a:pt x="19007" y="16382"/>
                    <a:pt x="19115" y="16564"/>
                  </a:cubicBezTo>
                  <a:cubicBezTo>
                    <a:pt x="19201" y="16681"/>
                    <a:pt x="19201" y="16805"/>
                    <a:pt x="19371" y="16900"/>
                  </a:cubicBezTo>
                  <a:cubicBezTo>
                    <a:pt x="19458" y="17016"/>
                    <a:pt x="19650" y="17140"/>
                    <a:pt x="19458" y="17228"/>
                  </a:cubicBezTo>
                  <a:cubicBezTo>
                    <a:pt x="19736" y="17475"/>
                    <a:pt x="19993" y="17686"/>
                    <a:pt x="19906" y="17898"/>
                  </a:cubicBezTo>
                  <a:cubicBezTo>
                    <a:pt x="19993" y="17927"/>
                    <a:pt x="20079" y="17956"/>
                    <a:pt x="20185" y="17956"/>
                  </a:cubicBezTo>
                  <a:lnTo>
                    <a:pt x="20185" y="18109"/>
                  </a:lnTo>
                  <a:cubicBezTo>
                    <a:pt x="20079" y="18080"/>
                    <a:pt x="20079" y="18051"/>
                    <a:pt x="19993" y="18051"/>
                  </a:cubicBezTo>
                  <a:cubicBezTo>
                    <a:pt x="20185" y="18262"/>
                    <a:pt x="20271" y="18473"/>
                    <a:pt x="20444" y="18721"/>
                  </a:cubicBezTo>
                  <a:cubicBezTo>
                    <a:pt x="20271" y="18962"/>
                    <a:pt x="20614" y="19173"/>
                    <a:pt x="20722" y="19479"/>
                  </a:cubicBezTo>
                  <a:cubicBezTo>
                    <a:pt x="20614" y="19566"/>
                    <a:pt x="20722" y="19720"/>
                    <a:pt x="20893" y="19902"/>
                  </a:cubicBezTo>
                  <a:lnTo>
                    <a:pt x="20893" y="20026"/>
                  </a:lnTo>
                  <a:cubicBezTo>
                    <a:pt x="20893" y="20026"/>
                    <a:pt x="20950" y="20026"/>
                    <a:pt x="20970" y="20011"/>
                  </a:cubicBezTo>
                  <a:cubicBezTo>
                    <a:pt x="20820" y="20273"/>
                    <a:pt x="21151" y="20482"/>
                    <a:pt x="21257" y="20725"/>
                  </a:cubicBezTo>
                  <a:cubicBezTo>
                    <a:pt x="21257" y="20784"/>
                    <a:pt x="21151" y="20813"/>
                    <a:pt x="21151" y="20841"/>
                  </a:cubicBezTo>
                  <a:cubicBezTo>
                    <a:pt x="21257" y="20937"/>
                    <a:pt x="21257" y="21024"/>
                    <a:pt x="21257" y="21119"/>
                  </a:cubicBezTo>
                  <a:cubicBezTo>
                    <a:pt x="21257" y="21271"/>
                    <a:pt x="21257" y="21417"/>
                    <a:pt x="21344" y="21600"/>
                  </a:cubicBezTo>
                  <a:lnTo>
                    <a:pt x="21430" y="21600"/>
                  </a:lnTo>
                  <a:cubicBezTo>
                    <a:pt x="21514" y="21571"/>
                    <a:pt x="21514" y="21541"/>
                    <a:pt x="21600" y="21512"/>
                  </a:cubicBezTo>
                  <a:cubicBezTo>
                    <a:pt x="21600" y="20725"/>
                    <a:pt x="21600" y="19931"/>
                    <a:pt x="21344" y="19115"/>
                  </a:cubicBezTo>
                  <a:cubicBezTo>
                    <a:pt x="21430" y="19085"/>
                    <a:pt x="21514" y="19020"/>
                    <a:pt x="21600" y="18990"/>
                  </a:cubicBezTo>
                  <a:cubicBezTo>
                    <a:pt x="21600" y="18933"/>
                    <a:pt x="21514" y="18867"/>
                    <a:pt x="21514" y="18779"/>
                  </a:cubicBezTo>
                  <a:cubicBezTo>
                    <a:pt x="21430" y="18867"/>
                    <a:pt x="21430" y="18933"/>
                    <a:pt x="21344" y="19020"/>
                  </a:cubicBezTo>
                  <a:lnTo>
                    <a:pt x="21151" y="18962"/>
                  </a:lnTo>
                  <a:lnTo>
                    <a:pt x="21151" y="18903"/>
                  </a:lnTo>
                  <a:cubicBezTo>
                    <a:pt x="21151" y="18627"/>
                    <a:pt x="20979" y="18386"/>
                    <a:pt x="20809" y="18109"/>
                  </a:cubicBezTo>
                  <a:cubicBezTo>
                    <a:pt x="20722" y="17956"/>
                    <a:pt x="20722" y="17810"/>
                    <a:pt x="20722" y="17658"/>
                  </a:cubicBezTo>
                  <a:cubicBezTo>
                    <a:pt x="20722" y="17658"/>
                    <a:pt x="20809" y="17658"/>
                    <a:pt x="20809" y="17628"/>
                  </a:cubicBezTo>
                  <a:cubicBezTo>
                    <a:pt x="20809" y="17658"/>
                    <a:pt x="20809" y="17658"/>
                    <a:pt x="20893" y="17686"/>
                  </a:cubicBezTo>
                  <a:cubicBezTo>
                    <a:pt x="20893" y="17658"/>
                    <a:pt x="20979" y="17628"/>
                    <a:pt x="20979" y="17628"/>
                  </a:cubicBezTo>
                  <a:cubicBezTo>
                    <a:pt x="20979" y="17591"/>
                    <a:pt x="20893" y="17591"/>
                    <a:pt x="20893" y="17591"/>
                  </a:cubicBezTo>
                  <a:lnTo>
                    <a:pt x="20893" y="17352"/>
                  </a:lnTo>
                  <a:cubicBezTo>
                    <a:pt x="20809" y="17352"/>
                    <a:pt x="20809" y="17352"/>
                    <a:pt x="20722" y="17322"/>
                  </a:cubicBezTo>
                  <a:lnTo>
                    <a:pt x="20722" y="17111"/>
                  </a:lnTo>
                  <a:cubicBezTo>
                    <a:pt x="20614" y="17082"/>
                    <a:pt x="20444" y="17045"/>
                    <a:pt x="20358" y="17045"/>
                  </a:cubicBezTo>
                  <a:cubicBezTo>
                    <a:pt x="20444" y="16987"/>
                    <a:pt x="20444" y="16928"/>
                    <a:pt x="20444" y="16900"/>
                  </a:cubicBezTo>
                  <a:lnTo>
                    <a:pt x="20722" y="16900"/>
                  </a:lnTo>
                  <a:cubicBezTo>
                    <a:pt x="20530" y="16776"/>
                    <a:pt x="20444" y="16681"/>
                    <a:pt x="20358" y="16593"/>
                  </a:cubicBezTo>
                  <a:cubicBezTo>
                    <a:pt x="20358" y="16564"/>
                    <a:pt x="20444" y="16498"/>
                    <a:pt x="20444" y="16498"/>
                  </a:cubicBezTo>
                  <a:cubicBezTo>
                    <a:pt x="20271" y="16353"/>
                    <a:pt x="20444" y="16200"/>
                    <a:pt x="20185" y="16076"/>
                  </a:cubicBezTo>
                  <a:cubicBezTo>
                    <a:pt x="20079" y="16076"/>
                    <a:pt x="20079" y="16046"/>
                    <a:pt x="20079" y="16046"/>
                  </a:cubicBezTo>
                  <a:cubicBezTo>
                    <a:pt x="20185" y="15923"/>
                    <a:pt x="20079" y="15807"/>
                    <a:pt x="19906" y="15683"/>
                  </a:cubicBezTo>
                  <a:cubicBezTo>
                    <a:pt x="19736" y="15501"/>
                    <a:pt x="19822" y="15318"/>
                    <a:pt x="19544" y="15136"/>
                  </a:cubicBezTo>
                  <a:cubicBezTo>
                    <a:pt x="19458" y="15077"/>
                    <a:pt x="19544" y="15012"/>
                    <a:pt x="19544" y="14925"/>
                  </a:cubicBezTo>
                  <a:cubicBezTo>
                    <a:pt x="19458" y="14895"/>
                    <a:pt x="19371" y="14895"/>
                    <a:pt x="19285" y="14859"/>
                  </a:cubicBezTo>
                  <a:cubicBezTo>
                    <a:pt x="19201" y="14801"/>
                    <a:pt x="19115" y="14742"/>
                    <a:pt x="19115" y="14647"/>
                  </a:cubicBezTo>
                  <a:cubicBezTo>
                    <a:pt x="18923" y="14436"/>
                    <a:pt x="18836" y="14225"/>
                    <a:pt x="18664" y="14014"/>
                  </a:cubicBezTo>
                  <a:cubicBezTo>
                    <a:pt x="18664" y="13948"/>
                    <a:pt x="18472" y="13919"/>
                    <a:pt x="18472" y="13890"/>
                  </a:cubicBezTo>
                  <a:cubicBezTo>
                    <a:pt x="18385" y="13832"/>
                    <a:pt x="18299" y="13766"/>
                    <a:pt x="18385" y="13708"/>
                  </a:cubicBezTo>
                  <a:cubicBezTo>
                    <a:pt x="18472" y="13649"/>
                    <a:pt x="18385" y="13554"/>
                    <a:pt x="18299" y="13496"/>
                  </a:cubicBezTo>
                  <a:cubicBezTo>
                    <a:pt x="18043" y="13343"/>
                    <a:pt x="17850" y="13190"/>
                    <a:pt x="17764" y="13008"/>
                  </a:cubicBezTo>
                  <a:cubicBezTo>
                    <a:pt x="17678" y="13008"/>
                    <a:pt x="17678" y="13037"/>
                    <a:pt x="17594" y="13074"/>
                  </a:cubicBezTo>
                  <a:cubicBezTo>
                    <a:pt x="17508" y="12979"/>
                    <a:pt x="17399" y="12920"/>
                    <a:pt x="17229" y="12855"/>
                  </a:cubicBezTo>
                  <a:cubicBezTo>
                    <a:pt x="17315" y="12826"/>
                    <a:pt x="17399" y="12826"/>
                    <a:pt x="17594" y="12796"/>
                  </a:cubicBezTo>
                  <a:cubicBezTo>
                    <a:pt x="17399" y="12644"/>
                    <a:pt x="17315" y="12490"/>
                    <a:pt x="17143" y="12374"/>
                  </a:cubicBezTo>
                  <a:cubicBezTo>
                    <a:pt x="16970" y="12279"/>
                    <a:pt x="17057" y="12192"/>
                    <a:pt x="16864" y="12127"/>
                  </a:cubicBezTo>
                  <a:cubicBezTo>
                    <a:pt x="16778" y="12068"/>
                    <a:pt x="16778" y="11981"/>
                    <a:pt x="16692" y="11886"/>
                  </a:cubicBezTo>
                  <a:cubicBezTo>
                    <a:pt x="16608" y="11827"/>
                    <a:pt x="16608" y="11762"/>
                    <a:pt x="16608" y="11733"/>
                  </a:cubicBezTo>
                  <a:cubicBezTo>
                    <a:pt x="16435" y="11616"/>
                    <a:pt x="16243" y="11521"/>
                    <a:pt x="16157" y="11397"/>
                  </a:cubicBezTo>
                  <a:cubicBezTo>
                    <a:pt x="15987" y="11215"/>
                    <a:pt x="15792" y="11033"/>
                    <a:pt x="15622" y="10851"/>
                  </a:cubicBezTo>
                  <a:cubicBezTo>
                    <a:pt x="15536" y="10822"/>
                    <a:pt x="15536" y="10793"/>
                    <a:pt x="15536" y="10734"/>
                  </a:cubicBezTo>
                  <a:cubicBezTo>
                    <a:pt x="15449" y="10611"/>
                    <a:pt x="15257" y="10487"/>
                    <a:pt x="15087" y="10341"/>
                  </a:cubicBezTo>
                  <a:cubicBezTo>
                    <a:pt x="14914" y="10217"/>
                    <a:pt x="14636" y="10093"/>
                    <a:pt x="14828" y="9940"/>
                  </a:cubicBezTo>
                  <a:cubicBezTo>
                    <a:pt x="14185" y="9641"/>
                    <a:pt x="13928" y="9306"/>
                    <a:pt x="13564" y="8971"/>
                  </a:cubicBezTo>
                  <a:cubicBezTo>
                    <a:pt x="13393" y="8818"/>
                    <a:pt x="13221" y="8665"/>
                    <a:pt x="13029" y="8519"/>
                  </a:cubicBezTo>
                  <a:cubicBezTo>
                    <a:pt x="12942" y="8548"/>
                    <a:pt x="12942" y="8548"/>
                    <a:pt x="12856" y="8577"/>
                  </a:cubicBezTo>
                  <a:cubicBezTo>
                    <a:pt x="12686" y="8453"/>
                    <a:pt x="12578" y="8366"/>
                    <a:pt x="12407" y="8271"/>
                  </a:cubicBezTo>
                  <a:cubicBezTo>
                    <a:pt x="12407" y="8271"/>
                    <a:pt x="12407" y="8242"/>
                    <a:pt x="12494" y="8242"/>
                  </a:cubicBezTo>
                  <a:cubicBezTo>
                    <a:pt x="12407" y="8119"/>
                    <a:pt x="12407" y="8001"/>
                    <a:pt x="12321" y="7878"/>
                  </a:cubicBezTo>
                  <a:cubicBezTo>
                    <a:pt x="11872" y="7878"/>
                    <a:pt x="11507" y="7695"/>
                    <a:pt x="11614" y="7543"/>
                  </a:cubicBezTo>
                  <a:cubicBezTo>
                    <a:pt x="11700" y="7572"/>
                    <a:pt x="11700" y="7572"/>
                    <a:pt x="11872" y="7608"/>
                  </a:cubicBezTo>
                  <a:cubicBezTo>
                    <a:pt x="11335" y="7360"/>
                    <a:pt x="11335" y="7091"/>
                    <a:pt x="10970" y="6880"/>
                  </a:cubicBezTo>
                  <a:cubicBezTo>
                    <a:pt x="10886" y="6908"/>
                    <a:pt x="10886" y="6967"/>
                    <a:pt x="10886" y="6996"/>
                  </a:cubicBezTo>
                  <a:cubicBezTo>
                    <a:pt x="10886" y="6996"/>
                    <a:pt x="10970" y="7026"/>
                    <a:pt x="11079" y="7026"/>
                  </a:cubicBezTo>
                  <a:cubicBezTo>
                    <a:pt x="10970" y="7062"/>
                    <a:pt x="10970" y="7091"/>
                    <a:pt x="10886" y="7149"/>
                  </a:cubicBezTo>
                  <a:cubicBezTo>
                    <a:pt x="10628" y="6938"/>
                    <a:pt x="10265" y="6785"/>
                    <a:pt x="10349" y="6574"/>
                  </a:cubicBezTo>
                  <a:cubicBezTo>
                    <a:pt x="10435" y="6574"/>
                    <a:pt x="10544" y="6602"/>
                    <a:pt x="10628" y="6602"/>
                  </a:cubicBezTo>
                  <a:cubicBezTo>
                    <a:pt x="10544" y="6574"/>
                    <a:pt x="10544" y="6544"/>
                    <a:pt x="10544" y="6515"/>
                  </a:cubicBezTo>
                  <a:cubicBezTo>
                    <a:pt x="10349" y="6515"/>
                    <a:pt x="10349" y="6544"/>
                    <a:pt x="10179" y="6544"/>
                  </a:cubicBezTo>
                  <a:cubicBezTo>
                    <a:pt x="10006" y="6362"/>
                    <a:pt x="9814" y="6180"/>
                    <a:pt x="9642" y="5998"/>
                  </a:cubicBezTo>
                  <a:lnTo>
                    <a:pt x="9363" y="5998"/>
                  </a:lnTo>
                  <a:cubicBezTo>
                    <a:pt x="9558" y="5845"/>
                    <a:pt x="9020" y="5787"/>
                    <a:pt x="9279" y="5604"/>
                  </a:cubicBezTo>
                  <a:cubicBezTo>
                    <a:pt x="9193" y="5633"/>
                    <a:pt x="9020" y="5663"/>
                    <a:pt x="8936" y="5692"/>
                  </a:cubicBezTo>
                  <a:cubicBezTo>
                    <a:pt x="8828" y="5633"/>
                    <a:pt x="8828" y="5568"/>
                    <a:pt x="8828" y="5539"/>
                  </a:cubicBezTo>
                  <a:cubicBezTo>
                    <a:pt x="8742" y="5509"/>
                    <a:pt x="8742" y="5481"/>
                    <a:pt x="8742" y="5451"/>
                  </a:cubicBezTo>
                  <a:cubicBezTo>
                    <a:pt x="8485" y="5298"/>
                    <a:pt x="8207" y="5116"/>
                    <a:pt x="8036" y="4934"/>
                  </a:cubicBezTo>
                  <a:cubicBezTo>
                    <a:pt x="7758" y="4723"/>
                    <a:pt x="7329" y="4511"/>
                    <a:pt x="7221" y="4263"/>
                  </a:cubicBezTo>
                  <a:cubicBezTo>
                    <a:pt x="7134" y="4110"/>
                    <a:pt x="6792" y="4023"/>
                    <a:pt x="6513" y="3899"/>
                  </a:cubicBezTo>
                  <a:lnTo>
                    <a:pt x="5722" y="3352"/>
                  </a:lnTo>
                  <a:cubicBezTo>
                    <a:pt x="5613" y="3236"/>
                    <a:pt x="5443" y="3141"/>
                    <a:pt x="5357" y="3017"/>
                  </a:cubicBezTo>
                  <a:cubicBezTo>
                    <a:pt x="5271" y="2930"/>
                    <a:pt x="5184" y="2872"/>
                    <a:pt x="4992" y="2777"/>
                  </a:cubicBezTo>
                  <a:cubicBezTo>
                    <a:pt x="4906" y="2689"/>
                    <a:pt x="4649" y="2594"/>
                    <a:pt x="4457" y="2507"/>
                  </a:cubicBezTo>
                  <a:cubicBezTo>
                    <a:pt x="4198" y="2354"/>
                    <a:pt x="3920" y="2201"/>
                    <a:pt x="3663" y="2048"/>
                  </a:cubicBezTo>
                  <a:cubicBezTo>
                    <a:pt x="3385" y="1895"/>
                    <a:pt x="3215" y="1713"/>
                    <a:pt x="2936" y="1560"/>
                  </a:cubicBezTo>
                  <a:cubicBezTo>
                    <a:pt x="2764" y="1472"/>
                    <a:pt x="2677" y="1377"/>
                    <a:pt x="2507" y="1290"/>
                  </a:cubicBezTo>
                  <a:cubicBezTo>
                    <a:pt x="2229" y="1050"/>
                    <a:pt x="1691" y="868"/>
                    <a:pt x="1435" y="649"/>
                  </a:cubicBezTo>
                  <a:cubicBezTo>
                    <a:pt x="1070" y="438"/>
                    <a:pt x="621" y="256"/>
                    <a:pt x="363" y="44"/>
                  </a:cubicBezTo>
                  <a:cubicBezTo>
                    <a:pt x="310" y="15"/>
                    <a:pt x="241" y="0"/>
                    <a:pt x="17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0" name="Google Shape;1139;p8"/>
            <p:cNvSpPr/>
            <p:nvPr/>
          </p:nvSpPr>
          <p:spPr>
            <a:xfrm rot="19301763">
              <a:off x="307559" y="150218"/>
              <a:ext cx="406023" cy="1133406"/>
            </a:xfrm>
            <a:custGeom>
              <a:avLst/>
              <a:gdLst/>
              <a:ahLst/>
              <a:cxnLst>
                <a:cxn ang="0">
                  <a:pos x="wd2" y="hd2"/>
                </a:cxn>
                <a:cxn ang="5400000">
                  <a:pos x="wd2" y="hd2"/>
                </a:cxn>
                <a:cxn ang="10800000">
                  <a:pos x="wd2" y="hd2"/>
                </a:cxn>
                <a:cxn ang="16200000">
                  <a:pos x="wd2" y="hd2"/>
                </a:cxn>
              </a:cxnLst>
              <a:rect l="0" t="0" r="r" b="b"/>
              <a:pathLst>
                <a:path w="21552" h="21600" extrusionOk="0">
                  <a:moveTo>
                    <a:pt x="30" y="0"/>
                  </a:moveTo>
                  <a:cubicBezTo>
                    <a:pt x="-48" y="83"/>
                    <a:pt x="30" y="174"/>
                    <a:pt x="204" y="230"/>
                  </a:cubicBezTo>
                  <a:cubicBezTo>
                    <a:pt x="613" y="495"/>
                    <a:pt x="999" y="725"/>
                    <a:pt x="1408" y="955"/>
                  </a:cubicBezTo>
                  <a:cubicBezTo>
                    <a:pt x="1660" y="1157"/>
                    <a:pt x="1970" y="1331"/>
                    <a:pt x="2301" y="1540"/>
                  </a:cubicBezTo>
                  <a:cubicBezTo>
                    <a:pt x="2379" y="1596"/>
                    <a:pt x="2455" y="1679"/>
                    <a:pt x="2553" y="1742"/>
                  </a:cubicBezTo>
                  <a:cubicBezTo>
                    <a:pt x="2785" y="1888"/>
                    <a:pt x="2941" y="2062"/>
                    <a:pt x="3194" y="2202"/>
                  </a:cubicBezTo>
                  <a:cubicBezTo>
                    <a:pt x="3348" y="2376"/>
                    <a:pt x="3756" y="2522"/>
                    <a:pt x="3834" y="2696"/>
                  </a:cubicBezTo>
                  <a:cubicBezTo>
                    <a:pt x="3834" y="2787"/>
                    <a:pt x="4009" y="2843"/>
                    <a:pt x="4087" y="2898"/>
                  </a:cubicBezTo>
                  <a:cubicBezTo>
                    <a:pt x="4241" y="3017"/>
                    <a:pt x="4493" y="3136"/>
                    <a:pt x="4649" y="3247"/>
                  </a:cubicBezTo>
                  <a:cubicBezTo>
                    <a:pt x="4881" y="3456"/>
                    <a:pt x="5134" y="3658"/>
                    <a:pt x="5366" y="3888"/>
                  </a:cubicBezTo>
                  <a:cubicBezTo>
                    <a:pt x="5696" y="4118"/>
                    <a:pt x="6105" y="4327"/>
                    <a:pt x="6433" y="4557"/>
                  </a:cubicBezTo>
                  <a:cubicBezTo>
                    <a:pt x="6511" y="4613"/>
                    <a:pt x="6511" y="4703"/>
                    <a:pt x="6589" y="4759"/>
                  </a:cubicBezTo>
                  <a:cubicBezTo>
                    <a:pt x="6998" y="4989"/>
                    <a:pt x="7230" y="5226"/>
                    <a:pt x="7482" y="5456"/>
                  </a:cubicBezTo>
                  <a:cubicBezTo>
                    <a:pt x="7637" y="5630"/>
                    <a:pt x="7793" y="5804"/>
                    <a:pt x="8045" y="5951"/>
                  </a:cubicBezTo>
                  <a:cubicBezTo>
                    <a:pt x="8277" y="6181"/>
                    <a:pt x="8608" y="6383"/>
                    <a:pt x="8860" y="6592"/>
                  </a:cubicBezTo>
                  <a:cubicBezTo>
                    <a:pt x="9092" y="6766"/>
                    <a:pt x="9248" y="6940"/>
                    <a:pt x="9501" y="7114"/>
                  </a:cubicBezTo>
                  <a:cubicBezTo>
                    <a:pt x="9655" y="7316"/>
                    <a:pt x="9733" y="7490"/>
                    <a:pt x="10063" y="7664"/>
                  </a:cubicBezTo>
                  <a:cubicBezTo>
                    <a:pt x="10063" y="7777"/>
                    <a:pt x="10219" y="7894"/>
                    <a:pt x="10394" y="8013"/>
                  </a:cubicBezTo>
                  <a:cubicBezTo>
                    <a:pt x="10704" y="8362"/>
                    <a:pt x="11110" y="8710"/>
                    <a:pt x="11441" y="9030"/>
                  </a:cubicBezTo>
                  <a:cubicBezTo>
                    <a:pt x="11675" y="9232"/>
                    <a:pt x="11927" y="9407"/>
                    <a:pt x="12081" y="9581"/>
                  </a:cubicBezTo>
                  <a:cubicBezTo>
                    <a:pt x="12256" y="9727"/>
                    <a:pt x="12334" y="9866"/>
                    <a:pt x="12412" y="10013"/>
                  </a:cubicBezTo>
                  <a:cubicBezTo>
                    <a:pt x="12644" y="10277"/>
                    <a:pt x="12974" y="10535"/>
                    <a:pt x="13227" y="10800"/>
                  </a:cubicBezTo>
                  <a:cubicBezTo>
                    <a:pt x="13383" y="10947"/>
                    <a:pt x="13383" y="11086"/>
                    <a:pt x="13537" y="11204"/>
                  </a:cubicBezTo>
                  <a:cubicBezTo>
                    <a:pt x="13789" y="11351"/>
                    <a:pt x="13867" y="11469"/>
                    <a:pt x="14022" y="11609"/>
                  </a:cubicBezTo>
                  <a:cubicBezTo>
                    <a:pt x="14352" y="11957"/>
                    <a:pt x="14508" y="12340"/>
                    <a:pt x="14915" y="12688"/>
                  </a:cubicBezTo>
                  <a:cubicBezTo>
                    <a:pt x="15167" y="12918"/>
                    <a:pt x="15323" y="13177"/>
                    <a:pt x="15555" y="13441"/>
                  </a:cubicBezTo>
                  <a:cubicBezTo>
                    <a:pt x="15808" y="13734"/>
                    <a:pt x="16042" y="14019"/>
                    <a:pt x="16294" y="14284"/>
                  </a:cubicBezTo>
                  <a:cubicBezTo>
                    <a:pt x="16370" y="14430"/>
                    <a:pt x="16448" y="14570"/>
                    <a:pt x="16623" y="14716"/>
                  </a:cubicBezTo>
                  <a:cubicBezTo>
                    <a:pt x="16623" y="14779"/>
                    <a:pt x="16701" y="14835"/>
                    <a:pt x="16779" y="14862"/>
                  </a:cubicBezTo>
                  <a:cubicBezTo>
                    <a:pt x="16857" y="15064"/>
                    <a:pt x="17011" y="15239"/>
                    <a:pt x="17185" y="15441"/>
                  </a:cubicBezTo>
                  <a:cubicBezTo>
                    <a:pt x="17419" y="15789"/>
                    <a:pt x="17672" y="16137"/>
                    <a:pt x="17982" y="16458"/>
                  </a:cubicBezTo>
                  <a:cubicBezTo>
                    <a:pt x="18078" y="16660"/>
                    <a:pt x="18234" y="16834"/>
                    <a:pt x="18388" y="17009"/>
                  </a:cubicBezTo>
                  <a:cubicBezTo>
                    <a:pt x="18467" y="17099"/>
                    <a:pt x="18467" y="17183"/>
                    <a:pt x="18565" y="17245"/>
                  </a:cubicBezTo>
                  <a:cubicBezTo>
                    <a:pt x="18875" y="17594"/>
                    <a:pt x="19203" y="17914"/>
                    <a:pt x="19360" y="18263"/>
                  </a:cubicBezTo>
                  <a:cubicBezTo>
                    <a:pt x="19360" y="18402"/>
                    <a:pt x="19438" y="18548"/>
                    <a:pt x="19612" y="18694"/>
                  </a:cubicBezTo>
                  <a:cubicBezTo>
                    <a:pt x="19768" y="18869"/>
                    <a:pt x="19844" y="19015"/>
                    <a:pt x="19922" y="19190"/>
                  </a:cubicBezTo>
                  <a:cubicBezTo>
                    <a:pt x="20020" y="19336"/>
                    <a:pt x="20020" y="19482"/>
                    <a:pt x="20174" y="19622"/>
                  </a:cubicBezTo>
                  <a:cubicBezTo>
                    <a:pt x="20407" y="19942"/>
                    <a:pt x="20659" y="20262"/>
                    <a:pt x="20737" y="20583"/>
                  </a:cubicBezTo>
                  <a:cubicBezTo>
                    <a:pt x="20815" y="20875"/>
                    <a:pt x="20989" y="21162"/>
                    <a:pt x="21146" y="21426"/>
                  </a:cubicBezTo>
                  <a:cubicBezTo>
                    <a:pt x="21224" y="21482"/>
                    <a:pt x="21224" y="21509"/>
                    <a:pt x="21300" y="21600"/>
                  </a:cubicBezTo>
                  <a:cubicBezTo>
                    <a:pt x="21378" y="21537"/>
                    <a:pt x="21476" y="21482"/>
                    <a:pt x="21552" y="21454"/>
                  </a:cubicBezTo>
                  <a:cubicBezTo>
                    <a:pt x="21476" y="21335"/>
                    <a:pt x="21476" y="21224"/>
                    <a:pt x="21476" y="21133"/>
                  </a:cubicBezTo>
                  <a:cubicBezTo>
                    <a:pt x="21378" y="20960"/>
                    <a:pt x="21300" y="20813"/>
                    <a:pt x="21300" y="20639"/>
                  </a:cubicBezTo>
                  <a:cubicBezTo>
                    <a:pt x="21224" y="20492"/>
                    <a:pt x="21224" y="20318"/>
                    <a:pt x="21146" y="20179"/>
                  </a:cubicBezTo>
                  <a:cubicBezTo>
                    <a:pt x="21146" y="20060"/>
                    <a:pt x="21067" y="19970"/>
                    <a:pt x="21067" y="19886"/>
                  </a:cubicBezTo>
                  <a:cubicBezTo>
                    <a:pt x="20989" y="19712"/>
                    <a:pt x="20989" y="19566"/>
                    <a:pt x="20815" y="19420"/>
                  </a:cubicBezTo>
                  <a:cubicBezTo>
                    <a:pt x="20737" y="19392"/>
                    <a:pt x="20737" y="19364"/>
                    <a:pt x="20737" y="19336"/>
                  </a:cubicBezTo>
                  <a:cubicBezTo>
                    <a:pt x="20659" y="19190"/>
                    <a:pt x="20583" y="19071"/>
                    <a:pt x="20505" y="18924"/>
                  </a:cubicBezTo>
                  <a:cubicBezTo>
                    <a:pt x="20505" y="18841"/>
                    <a:pt x="20505" y="18722"/>
                    <a:pt x="20331" y="18639"/>
                  </a:cubicBezTo>
                  <a:cubicBezTo>
                    <a:pt x="20174" y="18520"/>
                    <a:pt x="20174" y="18375"/>
                    <a:pt x="20096" y="18228"/>
                  </a:cubicBezTo>
                  <a:cubicBezTo>
                    <a:pt x="19922" y="18026"/>
                    <a:pt x="19922" y="17796"/>
                    <a:pt x="19690" y="17594"/>
                  </a:cubicBezTo>
                  <a:cubicBezTo>
                    <a:pt x="19612" y="17420"/>
                    <a:pt x="19534" y="17245"/>
                    <a:pt x="19360" y="17071"/>
                  </a:cubicBezTo>
                  <a:cubicBezTo>
                    <a:pt x="19281" y="16925"/>
                    <a:pt x="19127" y="16807"/>
                    <a:pt x="19049" y="16660"/>
                  </a:cubicBezTo>
                  <a:cubicBezTo>
                    <a:pt x="18875" y="16375"/>
                    <a:pt x="18797" y="16109"/>
                    <a:pt x="18388" y="15852"/>
                  </a:cubicBezTo>
                  <a:cubicBezTo>
                    <a:pt x="18312" y="15824"/>
                    <a:pt x="18312" y="15789"/>
                    <a:pt x="18312" y="15762"/>
                  </a:cubicBezTo>
                  <a:cubicBezTo>
                    <a:pt x="18234" y="15587"/>
                    <a:pt x="18156" y="15413"/>
                    <a:pt x="17982" y="15267"/>
                  </a:cubicBezTo>
                  <a:cubicBezTo>
                    <a:pt x="17904" y="15183"/>
                    <a:pt x="17748" y="15064"/>
                    <a:pt x="17672" y="14981"/>
                  </a:cubicBezTo>
                  <a:cubicBezTo>
                    <a:pt x="17594" y="14890"/>
                    <a:pt x="17672" y="14779"/>
                    <a:pt x="17495" y="14716"/>
                  </a:cubicBezTo>
                  <a:cubicBezTo>
                    <a:pt x="17263" y="14514"/>
                    <a:pt x="17341" y="14312"/>
                    <a:pt x="17109" y="14110"/>
                  </a:cubicBezTo>
                  <a:cubicBezTo>
                    <a:pt x="17011" y="14110"/>
                    <a:pt x="17109" y="14047"/>
                    <a:pt x="17185" y="14019"/>
                  </a:cubicBezTo>
                  <a:cubicBezTo>
                    <a:pt x="17153" y="14025"/>
                    <a:pt x="17125" y="14027"/>
                    <a:pt x="17099" y="14027"/>
                  </a:cubicBezTo>
                  <a:cubicBezTo>
                    <a:pt x="16983" y="14027"/>
                    <a:pt x="16919" y="13981"/>
                    <a:pt x="16857" y="13936"/>
                  </a:cubicBezTo>
                  <a:cubicBezTo>
                    <a:pt x="16857" y="13817"/>
                    <a:pt x="16779" y="13671"/>
                    <a:pt x="16526" y="13560"/>
                  </a:cubicBezTo>
                  <a:cubicBezTo>
                    <a:pt x="16448" y="13496"/>
                    <a:pt x="16448" y="13469"/>
                    <a:pt x="16370" y="13413"/>
                  </a:cubicBezTo>
                  <a:cubicBezTo>
                    <a:pt x="16294" y="13239"/>
                    <a:pt x="16216" y="13065"/>
                    <a:pt x="16042" y="12918"/>
                  </a:cubicBezTo>
                  <a:cubicBezTo>
                    <a:pt x="15886" y="12716"/>
                    <a:pt x="15653" y="12542"/>
                    <a:pt x="15477" y="12368"/>
                  </a:cubicBezTo>
                  <a:cubicBezTo>
                    <a:pt x="15323" y="12222"/>
                    <a:pt x="15167" y="12103"/>
                    <a:pt x="15071" y="11957"/>
                  </a:cubicBezTo>
                  <a:cubicBezTo>
                    <a:pt x="14839" y="11609"/>
                    <a:pt x="14586" y="11260"/>
                    <a:pt x="14274" y="10947"/>
                  </a:cubicBezTo>
                  <a:cubicBezTo>
                    <a:pt x="14100" y="10800"/>
                    <a:pt x="13946" y="10654"/>
                    <a:pt x="13789" y="10507"/>
                  </a:cubicBezTo>
                  <a:cubicBezTo>
                    <a:pt x="13711" y="10389"/>
                    <a:pt x="13537" y="10277"/>
                    <a:pt x="13383" y="10160"/>
                  </a:cubicBezTo>
                  <a:cubicBezTo>
                    <a:pt x="13227" y="9985"/>
                    <a:pt x="13227" y="9783"/>
                    <a:pt x="12974" y="9609"/>
                  </a:cubicBezTo>
                  <a:cubicBezTo>
                    <a:pt x="12566" y="9344"/>
                    <a:pt x="12412" y="9030"/>
                    <a:pt x="11927" y="8766"/>
                  </a:cubicBezTo>
                  <a:cubicBezTo>
                    <a:pt x="11675" y="8592"/>
                    <a:pt x="11519" y="8390"/>
                    <a:pt x="11363" y="8187"/>
                  </a:cubicBezTo>
                  <a:cubicBezTo>
                    <a:pt x="11110" y="7922"/>
                    <a:pt x="10878" y="7664"/>
                    <a:pt x="10548" y="7400"/>
                  </a:cubicBezTo>
                  <a:cubicBezTo>
                    <a:pt x="10219" y="7170"/>
                    <a:pt x="9985" y="6968"/>
                    <a:pt x="9733" y="6731"/>
                  </a:cubicBezTo>
                  <a:cubicBezTo>
                    <a:pt x="9579" y="6557"/>
                    <a:pt x="9344" y="6417"/>
                    <a:pt x="9170" y="6243"/>
                  </a:cubicBezTo>
                  <a:cubicBezTo>
                    <a:pt x="9016" y="6125"/>
                    <a:pt x="8860" y="5979"/>
                    <a:pt x="8686" y="5860"/>
                  </a:cubicBezTo>
                  <a:cubicBezTo>
                    <a:pt x="8453" y="5658"/>
                    <a:pt x="8201" y="5456"/>
                    <a:pt x="7967" y="5281"/>
                  </a:cubicBezTo>
                  <a:cubicBezTo>
                    <a:pt x="7715" y="5079"/>
                    <a:pt x="7482" y="4877"/>
                    <a:pt x="7152" y="4675"/>
                  </a:cubicBezTo>
                  <a:lnTo>
                    <a:pt x="6433" y="4153"/>
                  </a:lnTo>
                  <a:cubicBezTo>
                    <a:pt x="6337" y="4062"/>
                    <a:pt x="6181" y="3979"/>
                    <a:pt x="6027" y="3888"/>
                  </a:cubicBezTo>
                  <a:cubicBezTo>
                    <a:pt x="5853" y="3742"/>
                    <a:pt x="5618" y="3596"/>
                    <a:pt x="5464" y="3456"/>
                  </a:cubicBezTo>
                  <a:cubicBezTo>
                    <a:pt x="5366" y="3366"/>
                    <a:pt x="5212" y="3310"/>
                    <a:pt x="5134" y="3219"/>
                  </a:cubicBezTo>
                  <a:cubicBezTo>
                    <a:pt x="4881" y="3045"/>
                    <a:pt x="4725" y="2871"/>
                    <a:pt x="4397" y="2696"/>
                  </a:cubicBezTo>
                  <a:cubicBezTo>
                    <a:pt x="4163" y="2494"/>
                    <a:pt x="3756" y="2292"/>
                    <a:pt x="3524" y="2090"/>
                  </a:cubicBezTo>
                  <a:cubicBezTo>
                    <a:pt x="3348" y="1944"/>
                    <a:pt x="3194" y="1826"/>
                    <a:pt x="2941" y="1714"/>
                  </a:cubicBezTo>
                  <a:cubicBezTo>
                    <a:pt x="2785" y="1624"/>
                    <a:pt x="2631" y="1505"/>
                    <a:pt x="2455" y="1422"/>
                  </a:cubicBezTo>
                  <a:lnTo>
                    <a:pt x="2455" y="1394"/>
                  </a:lnTo>
                  <a:cubicBezTo>
                    <a:pt x="2379" y="1366"/>
                    <a:pt x="2301" y="1366"/>
                    <a:pt x="2223" y="1331"/>
                  </a:cubicBezTo>
                  <a:cubicBezTo>
                    <a:pt x="2301" y="1219"/>
                    <a:pt x="2068" y="1192"/>
                    <a:pt x="1892" y="1129"/>
                  </a:cubicBezTo>
                  <a:cubicBezTo>
                    <a:pt x="1660" y="843"/>
                    <a:pt x="1097" y="579"/>
                    <a:pt x="613" y="349"/>
                  </a:cubicBezTo>
                  <a:cubicBezTo>
                    <a:pt x="613" y="349"/>
                    <a:pt x="515" y="321"/>
                    <a:pt x="437" y="321"/>
                  </a:cubicBezTo>
                  <a:cubicBezTo>
                    <a:pt x="437" y="286"/>
                    <a:pt x="515" y="230"/>
                    <a:pt x="515" y="202"/>
                  </a:cubicBezTo>
                  <a:cubicBezTo>
                    <a:pt x="360" y="147"/>
                    <a:pt x="204" y="56"/>
                    <a:pt x="3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1" name="Google Shape;1140;p8"/>
            <p:cNvSpPr/>
            <p:nvPr/>
          </p:nvSpPr>
          <p:spPr>
            <a:xfrm rot="19301763">
              <a:off x="394151" y="111553"/>
              <a:ext cx="385961" cy="1095422"/>
            </a:xfrm>
            <a:custGeom>
              <a:avLst/>
              <a:gdLst/>
              <a:ahLst/>
              <a:cxnLst>
                <a:cxn ang="0">
                  <a:pos x="wd2" y="hd2"/>
                </a:cxn>
                <a:cxn ang="5400000">
                  <a:pos x="wd2" y="hd2"/>
                </a:cxn>
                <a:cxn ang="10800000">
                  <a:pos x="wd2" y="hd2"/>
                </a:cxn>
                <a:cxn ang="16200000">
                  <a:pos x="wd2" y="hd2"/>
                </a:cxn>
              </a:cxnLst>
              <a:rect l="0" t="0" r="r" b="b"/>
              <a:pathLst>
                <a:path w="21550" h="21600" extrusionOk="0">
                  <a:moveTo>
                    <a:pt x="0" y="0"/>
                  </a:moveTo>
                  <a:cubicBezTo>
                    <a:pt x="348" y="152"/>
                    <a:pt x="592" y="274"/>
                    <a:pt x="756" y="361"/>
                  </a:cubicBezTo>
                  <a:cubicBezTo>
                    <a:pt x="1186" y="663"/>
                    <a:pt x="1451" y="959"/>
                    <a:pt x="2043" y="1175"/>
                  </a:cubicBezTo>
                  <a:lnTo>
                    <a:pt x="2043" y="1262"/>
                  </a:lnTo>
                  <a:cubicBezTo>
                    <a:pt x="2205" y="1384"/>
                    <a:pt x="2388" y="1499"/>
                    <a:pt x="2635" y="1593"/>
                  </a:cubicBezTo>
                  <a:cubicBezTo>
                    <a:pt x="2717" y="1680"/>
                    <a:pt x="2900" y="1774"/>
                    <a:pt x="3062" y="1860"/>
                  </a:cubicBezTo>
                  <a:cubicBezTo>
                    <a:pt x="3410" y="2163"/>
                    <a:pt x="3736" y="2466"/>
                    <a:pt x="4166" y="2733"/>
                  </a:cubicBezTo>
                  <a:cubicBezTo>
                    <a:pt x="4431" y="2913"/>
                    <a:pt x="4758" y="3093"/>
                    <a:pt x="5023" y="3273"/>
                  </a:cubicBezTo>
                  <a:cubicBezTo>
                    <a:pt x="5349" y="3547"/>
                    <a:pt x="5697" y="3785"/>
                    <a:pt x="6124" y="4023"/>
                  </a:cubicBezTo>
                  <a:cubicBezTo>
                    <a:pt x="6207" y="4088"/>
                    <a:pt x="6207" y="4175"/>
                    <a:pt x="6289" y="4240"/>
                  </a:cubicBezTo>
                  <a:cubicBezTo>
                    <a:pt x="6554" y="4449"/>
                    <a:pt x="6798" y="4658"/>
                    <a:pt x="7064" y="4867"/>
                  </a:cubicBezTo>
                  <a:cubicBezTo>
                    <a:pt x="7228" y="4960"/>
                    <a:pt x="7308" y="5047"/>
                    <a:pt x="7493" y="5140"/>
                  </a:cubicBezTo>
                  <a:cubicBezTo>
                    <a:pt x="7573" y="5198"/>
                    <a:pt x="7656" y="5256"/>
                    <a:pt x="7738" y="5321"/>
                  </a:cubicBezTo>
                  <a:cubicBezTo>
                    <a:pt x="7902" y="5436"/>
                    <a:pt x="8085" y="5587"/>
                    <a:pt x="8167" y="5710"/>
                  </a:cubicBezTo>
                  <a:cubicBezTo>
                    <a:pt x="8330" y="5825"/>
                    <a:pt x="8513" y="5948"/>
                    <a:pt x="8677" y="6071"/>
                  </a:cubicBezTo>
                  <a:cubicBezTo>
                    <a:pt x="8759" y="6186"/>
                    <a:pt x="8921" y="6280"/>
                    <a:pt x="9025" y="6402"/>
                  </a:cubicBezTo>
                  <a:cubicBezTo>
                    <a:pt x="9269" y="6582"/>
                    <a:pt x="9433" y="6727"/>
                    <a:pt x="9699" y="6907"/>
                  </a:cubicBezTo>
                  <a:cubicBezTo>
                    <a:pt x="9943" y="7181"/>
                    <a:pt x="10290" y="7447"/>
                    <a:pt x="10556" y="7722"/>
                  </a:cubicBezTo>
                  <a:cubicBezTo>
                    <a:pt x="10964" y="8111"/>
                    <a:pt x="11474" y="8500"/>
                    <a:pt x="11901" y="8925"/>
                  </a:cubicBezTo>
                  <a:cubicBezTo>
                    <a:pt x="11984" y="8983"/>
                    <a:pt x="12167" y="9070"/>
                    <a:pt x="12249" y="9134"/>
                  </a:cubicBezTo>
                  <a:cubicBezTo>
                    <a:pt x="12596" y="9524"/>
                    <a:pt x="12923" y="9884"/>
                    <a:pt x="13270" y="10245"/>
                  </a:cubicBezTo>
                  <a:cubicBezTo>
                    <a:pt x="13515" y="10454"/>
                    <a:pt x="13780" y="10692"/>
                    <a:pt x="14024" y="10908"/>
                  </a:cubicBezTo>
                  <a:cubicBezTo>
                    <a:pt x="14290" y="11174"/>
                    <a:pt x="14454" y="11412"/>
                    <a:pt x="14719" y="11687"/>
                  </a:cubicBezTo>
                  <a:cubicBezTo>
                    <a:pt x="14719" y="11715"/>
                    <a:pt x="14802" y="11715"/>
                    <a:pt x="14802" y="11715"/>
                  </a:cubicBezTo>
                  <a:cubicBezTo>
                    <a:pt x="14884" y="11838"/>
                    <a:pt x="14964" y="11953"/>
                    <a:pt x="15046" y="12047"/>
                  </a:cubicBezTo>
                  <a:cubicBezTo>
                    <a:pt x="15149" y="12134"/>
                    <a:pt x="15229" y="12228"/>
                    <a:pt x="15311" y="12314"/>
                  </a:cubicBezTo>
                  <a:cubicBezTo>
                    <a:pt x="15476" y="12466"/>
                    <a:pt x="15556" y="12646"/>
                    <a:pt x="15741" y="12797"/>
                  </a:cubicBezTo>
                  <a:cubicBezTo>
                    <a:pt x="15903" y="13006"/>
                    <a:pt x="16067" y="13215"/>
                    <a:pt x="16251" y="13395"/>
                  </a:cubicBezTo>
                  <a:cubicBezTo>
                    <a:pt x="16415" y="13546"/>
                    <a:pt x="16495" y="13698"/>
                    <a:pt x="16680" y="13850"/>
                  </a:cubicBezTo>
                  <a:cubicBezTo>
                    <a:pt x="16760" y="13936"/>
                    <a:pt x="16842" y="14030"/>
                    <a:pt x="16842" y="14116"/>
                  </a:cubicBezTo>
                  <a:cubicBezTo>
                    <a:pt x="16924" y="14239"/>
                    <a:pt x="16924" y="14362"/>
                    <a:pt x="17087" y="14448"/>
                  </a:cubicBezTo>
                  <a:cubicBezTo>
                    <a:pt x="17272" y="14693"/>
                    <a:pt x="17516" y="14931"/>
                    <a:pt x="17700" y="15169"/>
                  </a:cubicBezTo>
                  <a:cubicBezTo>
                    <a:pt x="18108" y="15709"/>
                    <a:pt x="18456" y="16222"/>
                    <a:pt x="18803" y="16762"/>
                  </a:cubicBezTo>
                  <a:cubicBezTo>
                    <a:pt x="19130" y="17180"/>
                    <a:pt x="19395" y="17606"/>
                    <a:pt x="19740" y="18053"/>
                  </a:cubicBezTo>
                  <a:cubicBezTo>
                    <a:pt x="19740" y="18118"/>
                    <a:pt x="19740" y="18204"/>
                    <a:pt x="19822" y="18298"/>
                  </a:cubicBezTo>
                  <a:cubicBezTo>
                    <a:pt x="19905" y="18478"/>
                    <a:pt x="19987" y="18622"/>
                    <a:pt x="20069" y="18803"/>
                  </a:cubicBezTo>
                  <a:cubicBezTo>
                    <a:pt x="20149" y="18954"/>
                    <a:pt x="20252" y="19105"/>
                    <a:pt x="20252" y="19256"/>
                  </a:cubicBezTo>
                  <a:cubicBezTo>
                    <a:pt x="20334" y="19379"/>
                    <a:pt x="20414" y="19465"/>
                    <a:pt x="20414" y="19588"/>
                  </a:cubicBezTo>
                  <a:cubicBezTo>
                    <a:pt x="20579" y="19826"/>
                    <a:pt x="20762" y="20064"/>
                    <a:pt x="20844" y="20338"/>
                  </a:cubicBezTo>
                  <a:lnTo>
                    <a:pt x="20844" y="20461"/>
                  </a:lnTo>
                  <a:cubicBezTo>
                    <a:pt x="20844" y="20699"/>
                    <a:pt x="20926" y="20937"/>
                    <a:pt x="21006" y="21181"/>
                  </a:cubicBezTo>
                  <a:cubicBezTo>
                    <a:pt x="21006" y="21326"/>
                    <a:pt x="21006" y="21477"/>
                    <a:pt x="21354" y="21600"/>
                  </a:cubicBezTo>
                  <a:cubicBezTo>
                    <a:pt x="21518" y="21477"/>
                    <a:pt x="21600" y="21362"/>
                    <a:pt x="21518" y="21210"/>
                  </a:cubicBezTo>
                  <a:cubicBezTo>
                    <a:pt x="21518" y="21088"/>
                    <a:pt x="21436" y="20966"/>
                    <a:pt x="21436" y="20850"/>
                  </a:cubicBezTo>
                  <a:lnTo>
                    <a:pt x="21436" y="20547"/>
                  </a:lnTo>
                  <a:cubicBezTo>
                    <a:pt x="21436" y="20425"/>
                    <a:pt x="21354" y="20310"/>
                    <a:pt x="21354" y="20187"/>
                  </a:cubicBezTo>
                  <a:cubicBezTo>
                    <a:pt x="21271" y="20006"/>
                    <a:pt x="21271" y="19797"/>
                    <a:pt x="21170" y="19617"/>
                  </a:cubicBezTo>
                  <a:cubicBezTo>
                    <a:pt x="21170" y="19465"/>
                    <a:pt x="21006" y="19314"/>
                    <a:pt x="20926" y="19163"/>
                  </a:cubicBezTo>
                  <a:cubicBezTo>
                    <a:pt x="20844" y="18925"/>
                    <a:pt x="20844" y="18658"/>
                    <a:pt x="20661" y="18413"/>
                  </a:cubicBezTo>
                  <a:cubicBezTo>
                    <a:pt x="20496" y="18147"/>
                    <a:pt x="20414" y="17844"/>
                    <a:pt x="20252" y="17540"/>
                  </a:cubicBezTo>
                  <a:cubicBezTo>
                    <a:pt x="20149" y="17331"/>
                    <a:pt x="20069" y="17151"/>
                    <a:pt x="19905" y="16942"/>
                  </a:cubicBezTo>
                  <a:cubicBezTo>
                    <a:pt x="19905" y="16856"/>
                    <a:pt x="19740" y="16762"/>
                    <a:pt x="19740" y="16675"/>
                  </a:cubicBezTo>
                  <a:cubicBezTo>
                    <a:pt x="19639" y="16553"/>
                    <a:pt x="19475" y="16459"/>
                    <a:pt x="19639" y="16344"/>
                  </a:cubicBezTo>
                  <a:cubicBezTo>
                    <a:pt x="19557" y="16279"/>
                    <a:pt x="19475" y="16222"/>
                    <a:pt x="19475" y="16164"/>
                  </a:cubicBezTo>
                  <a:cubicBezTo>
                    <a:pt x="19231" y="15955"/>
                    <a:pt x="19313" y="15681"/>
                    <a:pt x="18883" y="15472"/>
                  </a:cubicBezTo>
                  <a:lnTo>
                    <a:pt x="18883" y="15414"/>
                  </a:lnTo>
                  <a:cubicBezTo>
                    <a:pt x="18721" y="15140"/>
                    <a:pt x="18456" y="14873"/>
                    <a:pt x="18211" y="14628"/>
                  </a:cubicBezTo>
                  <a:cubicBezTo>
                    <a:pt x="18026" y="14391"/>
                    <a:pt x="17864" y="14153"/>
                    <a:pt x="17700" y="13936"/>
                  </a:cubicBezTo>
                  <a:cubicBezTo>
                    <a:pt x="17598" y="13756"/>
                    <a:pt x="17598" y="13612"/>
                    <a:pt x="17272" y="13518"/>
                  </a:cubicBezTo>
                  <a:cubicBezTo>
                    <a:pt x="17190" y="13337"/>
                    <a:pt x="17087" y="13186"/>
                    <a:pt x="16924" y="13006"/>
                  </a:cubicBezTo>
                  <a:cubicBezTo>
                    <a:pt x="16924" y="12977"/>
                    <a:pt x="16842" y="12919"/>
                    <a:pt x="16760" y="12855"/>
                  </a:cubicBezTo>
                  <a:cubicBezTo>
                    <a:pt x="16495" y="12617"/>
                    <a:pt x="16333" y="12408"/>
                    <a:pt x="16067" y="12170"/>
                  </a:cubicBezTo>
                  <a:cubicBezTo>
                    <a:pt x="15985" y="12047"/>
                    <a:pt x="15903" y="11925"/>
                    <a:pt x="15741" y="11838"/>
                  </a:cubicBezTo>
                  <a:cubicBezTo>
                    <a:pt x="15659" y="11687"/>
                    <a:pt x="15476" y="11535"/>
                    <a:pt x="15393" y="11384"/>
                  </a:cubicBezTo>
                  <a:cubicBezTo>
                    <a:pt x="15229" y="11203"/>
                    <a:pt x="14964" y="10994"/>
                    <a:pt x="14802" y="10815"/>
                  </a:cubicBezTo>
                  <a:cubicBezTo>
                    <a:pt x="14719" y="10663"/>
                    <a:pt x="14637" y="10547"/>
                    <a:pt x="14454" y="10425"/>
                  </a:cubicBezTo>
                  <a:cubicBezTo>
                    <a:pt x="14210" y="10122"/>
                    <a:pt x="13862" y="9856"/>
                    <a:pt x="13515" y="9581"/>
                  </a:cubicBezTo>
                  <a:cubicBezTo>
                    <a:pt x="13353" y="9372"/>
                    <a:pt x="13106" y="9163"/>
                    <a:pt x="12923" y="8954"/>
                  </a:cubicBezTo>
                  <a:cubicBezTo>
                    <a:pt x="12759" y="8832"/>
                    <a:pt x="12596" y="8709"/>
                    <a:pt x="12493" y="8594"/>
                  </a:cubicBezTo>
                  <a:cubicBezTo>
                    <a:pt x="12249" y="8385"/>
                    <a:pt x="12087" y="8169"/>
                    <a:pt x="11739" y="7988"/>
                  </a:cubicBezTo>
                  <a:cubicBezTo>
                    <a:pt x="11474" y="7808"/>
                    <a:pt x="11230" y="7628"/>
                    <a:pt x="11065" y="7418"/>
                  </a:cubicBezTo>
                  <a:cubicBezTo>
                    <a:pt x="10882" y="7209"/>
                    <a:pt x="10636" y="7000"/>
                    <a:pt x="10370" y="6791"/>
                  </a:cubicBezTo>
                  <a:cubicBezTo>
                    <a:pt x="10290" y="6669"/>
                    <a:pt x="10044" y="6582"/>
                    <a:pt x="9943" y="6489"/>
                  </a:cubicBezTo>
                  <a:cubicBezTo>
                    <a:pt x="9699" y="6280"/>
                    <a:pt x="9433" y="6042"/>
                    <a:pt x="9187" y="5825"/>
                  </a:cubicBezTo>
                  <a:cubicBezTo>
                    <a:pt x="8595" y="5407"/>
                    <a:pt x="8085" y="5018"/>
                    <a:pt x="7573" y="4600"/>
                  </a:cubicBezTo>
                  <a:cubicBezTo>
                    <a:pt x="7493" y="4535"/>
                    <a:pt x="7308" y="4478"/>
                    <a:pt x="7228" y="4420"/>
                  </a:cubicBezTo>
                  <a:cubicBezTo>
                    <a:pt x="7064" y="4240"/>
                    <a:pt x="6798" y="4088"/>
                    <a:pt x="6636" y="3937"/>
                  </a:cubicBezTo>
                  <a:cubicBezTo>
                    <a:pt x="6472" y="3814"/>
                    <a:pt x="6289" y="3699"/>
                    <a:pt x="6124" y="3576"/>
                  </a:cubicBezTo>
                  <a:cubicBezTo>
                    <a:pt x="5962" y="3453"/>
                    <a:pt x="5777" y="3338"/>
                    <a:pt x="5615" y="3215"/>
                  </a:cubicBezTo>
                  <a:cubicBezTo>
                    <a:pt x="5349" y="3035"/>
                    <a:pt x="5023" y="2884"/>
                    <a:pt x="4758" y="2704"/>
                  </a:cubicBezTo>
                  <a:cubicBezTo>
                    <a:pt x="4513" y="2524"/>
                    <a:pt x="4246" y="2315"/>
                    <a:pt x="4002" y="2134"/>
                  </a:cubicBezTo>
                  <a:cubicBezTo>
                    <a:pt x="3654" y="1897"/>
                    <a:pt x="3227" y="1680"/>
                    <a:pt x="2900" y="1442"/>
                  </a:cubicBezTo>
                  <a:cubicBezTo>
                    <a:pt x="2635" y="1262"/>
                    <a:pt x="2287" y="1139"/>
                    <a:pt x="2123" y="959"/>
                  </a:cubicBezTo>
                  <a:cubicBezTo>
                    <a:pt x="1695" y="692"/>
                    <a:pt x="1266" y="454"/>
                    <a:pt x="857" y="181"/>
                  </a:cubicBezTo>
                  <a:cubicBezTo>
                    <a:pt x="756" y="123"/>
                    <a:pt x="512" y="58"/>
                    <a:pt x="43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2" name="Google Shape;1141;p8"/>
            <p:cNvSpPr/>
            <p:nvPr/>
          </p:nvSpPr>
          <p:spPr>
            <a:xfrm rot="19301763">
              <a:off x="384905" y="65339"/>
              <a:ext cx="403640" cy="1153548"/>
            </a:xfrm>
            <a:custGeom>
              <a:avLst/>
              <a:gdLst/>
              <a:ahLst/>
              <a:cxnLst>
                <a:cxn ang="0">
                  <a:pos x="wd2" y="hd2"/>
                </a:cxn>
                <a:cxn ang="5400000">
                  <a:pos x="wd2" y="hd2"/>
                </a:cxn>
                <a:cxn ang="10800000">
                  <a:pos x="wd2" y="hd2"/>
                </a:cxn>
                <a:cxn ang="16200000">
                  <a:pos x="wd2" y="hd2"/>
                </a:cxn>
              </a:cxnLst>
              <a:rect l="0" t="0" r="r" b="b"/>
              <a:pathLst>
                <a:path w="21600" h="21600" extrusionOk="0">
                  <a:moveTo>
                    <a:pt x="157" y="0"/>
                  </a:moveTo>
                  <a:cubicBezTo>
                    <a:pt x="79" y="61"/>
                    <a:pt x="79" y="89"/>
                    <a:pt x="0" y="89"/>
                  </a:cubicBezTo>
                  <a:cubicBezTo>
                    <a:pt x="157" y="206"/>
                    <a:pt x="412" y="287"/>
                    <a:pt x="488" y="404"/>
                  </a:cubicBezTo>
                  <a:cubicBezTo>
                    <a:pt x="646" y="459"/>
                    <a:pt x="822" y="513"/>
                    <a:pt x="900" y="602"/>
                  </a:cubicBezTo>
                  <a:cubicBezTo>
                    <a:pt x="1312" y="856"/>
                    <a:pt x="1801" y="1143"/>
                    <a:pt x="2210" y="1403"/>
                  </a:cubicBezTo>
                  <a:cubicBezTo>
                    <a:pt x="2289" y="1486"/>
                    <a:pt x="2446" y="1575"/>
                    <a:pt x="2525" y="1629"/>
                  </a:cubicBezTo>
                  <a:cubicBezTo>
                    <a:pt x="2856" y="1828"/>
                    <a:pt x="3189" y="2026"/>
                    <a:pt x="3502" y="2225"/>
                  </a:cubicBezTo>
                  <a:cubicBezTo>
                    <a:pt x="3835" y="2430"/>
                    <a:pt x="4069" y="2629"/>
                    <a:pt x="4402" y="2827"/>
                  </a:cubicBezTo>
                  <a:cubicBezTo>
                    <a:pt x="4891" y="3142"/>
                    <a:pt x="5303" y="3485"/>
                    <a:pt x="5791" y="3800"/>
                  </a:cubicBezTo>
                  <a:cubicBezTo>
                    <a:pt x="5870" y="3854"/>
                    <a:pt x="6027" y="3909"/>
                    <a:pt x="6124" y="3971"/>
                  </a:cubicBezTo>
                  <a:cubicBezTo>
                    <a:pt x="6358" y="4142"/>
                    <a:pt x="6516" y="4279"/>
                    <a:pt x="6770" y="4423"/>
                  </a:cubicBezTo>
                  <a:cubicBezTo>
                    <a:pt x="6849" y="4484"/>
                    <a:pt x="6925" y="4539"/>
                    <a:pt x="7004" y="4594"/>
                  </a:cubicBezTo>
                  <a:cubicBezTo>
                    <a:pt x="7337" y="4909"/>
                    <a:pt x="7749" y="5196"/>
                    <a:pt x="8080" y="5477"/>
                  </a:cubicBezTo>
                  <a:cubicBezTo>
                    <a:pt x="8159" y="5539"/>
                    <a:pt x="8316" y="5593"/>
                    <a:pt x="8393" y="5648"/>
                  </a:cubicBezTo>
                  <a:cubicBezTo>
                    <a:pt x="8647" y="5854"/>
                    <a:pt x="8883" y="6080"/>
                    <a:pt x="9216" y="6278"/>
                  </a:cubicBezTo>
                  <a:cubicBezTo>
                    <a:pt x="9451" y="6477"/>
                    <a:pt x="9784" y="6709"/>
                    <a:pt x="9939" y="6908"/>
                  </a:cubicBezTo>
                  <a:cubicBezTo>
                    <a:pt x="10193" y="7134"/>
                    <a:pt x="10351" y="7332"/>
                    <a:pt x="10684" y="7531"/>
                  </a:cubicBezTo>
                  <a:cubicBezTo>
                    <a:pt x="10761" y="7593"/>
                    <a:pt x="10839" y="7675"/>
                    <a:pt x="10918" y="7736"/>
                  </a:cubicBezTo>
                  <a:cubicBezTo>
                    <a:pt x="11172" y="7990"/>
                    <a:pt x="11407" y="8216"/>
                    <a:pt x="11661" y="8448"/>
                  </a:cubicBezTo>
                  <a:cubicBezTo>
                    <a:pt x="12073" y="8791"/>
                    <a:pt x="12482" y="9133"/>
                    <a:pt x="12874" y="9475"/>
                  </a:cubicBezTo>
                  <a:cubicBezTo>
                    <a:pt x="12973" y="9530"/>
                    <a:pt x="12973" y="9584"/>
                    <a:pt x="13050" y="9647"/>
                  </a:cubicBezTo>
                  <a:cubicBezTo>
                    <a:pt x="13362" y="9962"/>
                    <a:pt x="13774" y="10270"/>
                    <a:pt x="14107" y="10585"/>
                  </a:cubicBezTo>
                  <a:cubicBezTo>
                    <a:pt x="14341" y="10817"/>
                    <a:pt x="14596" y="11043"/>
                    <a:pt x="14830" y="11297"/>
                  </a:cubicBezTo>
                  <a:cubicBezTo>
                    <a:pt x="14929" y="11467"/>
                    <a:pt x="15084" y="11612"/>
                    <a:pt x="15242" y="11782"/>
                  </a:cubicBezTo>
                  <a:cubicBezTo>
                    <a:pt x="15320" y="11871"/>
                    <a:pt x="15417" y="11981"/>
                    <a:pt x="15496" y="12097"/>
                  </a:cubicBezTo>
                  <a:cubicBezTo>
                    <a:pt x="15653" y="12214"/>
                    <a:pt x="15809" y="12323"/>
                    <a:pt x="15908" y="12439"/>
                  </a:cubicBezTo>
                  <a:cubicBezTo>
                    <a:pt x="16142" y="12700"/>
                    <a:pt x="16396" y="12953"/>
                    <a:pt x="16552" y="13241"/>
                  </a:cubicBezTo>
                  <a:cubicBezTo>
                    <a:pt x="16788" y="13439"/>
                    <a:pt x="16963" y="13665"/>
                    <a:pt x="17198" y="13898"/>
                  </a:cubicBezTo>
                  <a:cubicBezTo>
                    <a:pt x="17276" y="14069"/>
                    <a:pt x="17452" y="14267"/>
                    <a:pt x="17609" y="14466"/>
                  </a:cubicBezTo>
                  <a:cubicBezTo>
                    <a:pt x="17765" y="14637"/>
                    <a:pt x="17942" y="14836"/>
                    <a:pt x="18098" y="15034"/>
                  </a:cubicBezTo>
                  <a:cubicBezTo>
                    <a:pt x="18352" y="15322"/>
                    <a:pt x="18510" y="15637"/>
                    <a:pt x="18744" y="15917"/>
                  </a:cubicBezTo>
                  <a:cubicBezTo>
                    <a:pt x="18841" y="16089"/>
                    <a:pt x="18998" y="16232"/>
                    <a:pt x="19077" y="16404"/>
                  </a:cubicBezTo>
                  <a:cubicBezTo>
                    <a:pt x="19232" y="16691"/>
                    <a:pt x="19410" y="17006"/>
                    <a:pt x="19644" y="17321"/>
                  </a:cubicBezTo>
                  <a:cubicBezTo>
                    <a:pt x="19820" y="17431"/>
                    <a:pt x="19898" y="17547"/>
                    <a:pt x="19977" y="17691"/>
                  </a:cubicBezTo>
                  <a:cubicBezTo>
                    <a:pt x="20054" y="17944"/>
                    <a:pt x="20133" y="18204"/>
                    <a:pt x="20308" y="18458"/>
                  </a:cubicBezTo>
                  <a:cubicBezTo>
                    <a:pt x="20387" y="18629"/>
                    <a:pt x="20466" y="18800"/>
                    <a:pt x="20544" y="18971"/>
                  </a:cubicBezTo>
                  <a:cubicBezTo>
                    <a:pt x="20623" y="19142"/>
                    <a:pt x="20623" y="19313"/>
                    <a:pt x="20700" y="19485"/>
                  </a:cubicBezTo>
                  <a:cubicBezTo>
                    <a:pt x="20799" y="19683"/>
                    <a:pt x="20954" y="19854"/>
                    <a:pt x="20954" y="20060"/>
                  </a:cubicBezTo>
                  <a:cubicBezTo>
                    <a:pt x="20954" y="20197"/>
                    <a:pt x="21033" y="20340"/>
                    <a:pt x="21033" y="20484"/>
                  </a:cubicBezTo>
                  <a:cubicBezTo>
                    <a:pt x="21112" y="20799"/>
                    <a:pt x="21287" y="21113"/>
                    <a:pt x="21190" y="21456"/>
                  </a:cubicBezTo>
                  <a:cubicBezTo>
                    <a:pt x="21190" y="21483"/>
                    <a:pt x="21190" y="21538"/>
                    <a:pt x="21287" y="21600"/>
                  </a:cubicBezTo>
                  <a:lnTo>
                    <a:pt x="21366" y="21600"/>
                  </a:lnTo>
                  <a:cubicBezTo>
                    <a:pt x="21366" y="21511"/>
                    <a:pt x="21366" y="21456"/>
                    <a:pt x="21445" y="21367"/>
                  </a:cubicBezTo>
                  <a:cubicBezTo>
                    <a:pt x="21445" y="21257"/>
                    <a:pt x="21600" y="21141"/>
                    <a:pt x="21600" y="21024"/>
                  </a:cubicBezTo>
                  <a:cubicBezTo>
                    <a:pt x="21600" y="20744"/>
                    <a:pt x="21521" y="20457"/>
                    <a:pt x="21521" y="20169"/>
                  </a:cubicBezTo>
                  <a:cubicBezTo>
                    <a:pt x="21445" y="20114"/>
                    <a:pt x="21445" y="20087"/>
                    <a:pt x="21445" y="20025"/>
                  </a:cubicBezTo>
                  <a:cubicBezTo>
                    <a:pt x="21445" y="19888"/>
                    <a:pt x="21366" y="19772"/>
                    <a:pt x="21366" y="19628"/>
                  </a:cubicBezTo>
                  <a:lnTo>
                    <a:pt x="21366" y="19402"/>
                  </a:lnTo>
                  <a:cubicBezTo>
                    <a:pt x="21190" y="19115"/>
                    <a:pt x="20954" y="18861"/>
                    <a:pt x="20954" y="18574"/>
                  </a:cubicBezTo>
                  <a:cubicBezTo>
                    <a:pt x="20877" y="18259"/>
                    <a:pt x="20544" y="17971"/>
                    <a:pt x="20544" y="17663"/>
                  </a:cubicBezTo>
                  <a:cubicBezTo>
                    <a:pt x="20544" y="17376"/>
                    <a:pt x="20211" y="17116"/>
                    <a:pt x="20133" y="16835"/>
                  </a:cubicBezTo>
                  <a:cubicBezTo>
                    <a:pt x="20054" y="16664"/>
                    <a:pt x="19820" y="16493"/>
                    <a:pt x="19820" y="16294"/>
                  </a:cubicBezTo>
                  <a:cubicBezTo>
                    <a:pt x="19723" y="16178"/>
                    <a:pt x="19644" y="16034"/>
                    <a:pt x="19565" y="15917"/>
                  </a:cubicBezTo>
                  <a:cubicBezTo>
                    <a:pt x="19487" y="15808"/>
                    <a:pt x="19410" y="15692"/>
                    <a:pt x="19410" y="15609"/>
                  </a:cubicBezTo>
                  <a:cubicBezTo>
                    <a:pt x="19331" y="15466"/>
                    <a:pt x="19077" y="15349"/>
                    <a:pt x="19077" y="15205"/>
                  </a:cubicBezTo>
                  <a:cubicBezTo>
                    <a:pt x="18998" y="15062"/>
                    <a:pt x="18841" y="14891"/>
                    <a:pt x="18665" y="14754"/>
                  </a:cubicBezTo>
                  <a:cubicBezTo>
                    <a:pt x="18352" y="14493"/>
                    <a:pt x="18255" y="14267"/>
                    <a:pt x="18098" y="14007"/>
                  </a:cubicBezTo>
                  <a:cubicBezTo>
                    <a:pt x="17942" y="13864"/>
                    <a:pt x="17864" y="13692"/>
                    <a:pt x="17688" y="13555"/>
                  </a:cubicBezTo>
                  <a:cubicBezTo>
                    <a:pt x="17609" y="13439"/>
                    <a:pt x="17531" y="13350"/>
                    <a:pt x="17452" y="13241"/>
                  </a:cubicBezTo>
                  <a:cubicBezTo>
                    <a:pt x="17276" y="13097"/>
                    <a:pt x="17121" y="12953"/>
                    <a:pt x="16963" y="12809"/>
                  </a:cubicBezTo>
                  <a:cubicBezTo>
                    <a:pt x="16709" y="12583"/>
                    <a:pt x="16552" y="12323"/>
                    <a:pt x="16297" y="12097"/>
                  </a:cubicBezTo>
                  <a:cubicBezTo>
                    <a:pt x="16063" y="11844"/>
                    <a:pt x="15809" y="11584"/>
                    <a:pt x="15575" y="11358"/>
                  </a:cubicBezTo>
                  <a:cubicBezTo>
                    <a:pt x="15320" y="11098"/>
                    <a:pt x="15163" y="10844"/>
                    <a:pt x="14929" y="10611"/>
                  </a:cubicBezTo>
                  <a:cubicBezTo>
                    <a:pt x="14675" y="10440"/>
                    <a:pt x="14517" y="10270"/>
                    <a:pt x="14341" y="10098"/>
                  </a:cubicBezTo>
                  <a:cubicBezTo>
                    <a:pt x="14107" y="9899"/>
                    <a:pt x="13950" y="9729"/>
                    <a:pt x="13696" y="9530"/>
                  </a:cubicBezTo>
                  <a:cubicBezTo>
                    <a:pt x="13461" y="9304"/>
                    <a:pt x="13207" y="9071"/>
                    <a:pt x="12973" y="8846"/>
                  </a:cubicBezTo>
                  <a:cubicBezTo>
                    <a:pt x="12795" y="8729"/>
                    <a:pt x="12640" y="8674"/>
                    <a:pt x="12561" y="8558"/>
                  </a:cubicBezTo>
                  <a:cubicBezTo>
                    <a:pt x="12482" y="8387"/>
                    <a:pt x="12149" y="8250"/>
                    <a:pt x="11994" y="8079"/>
                  </a:cubicBezTo>
                  <a:cubicBezTo>
                    <a:pt x="11818" y="7935"/>
                    <a:pt x="11661" y="7819"/>
                    <a:pt x="11505" y="7702"/>
                  </a:cubicBezTo>
                  <a:cubicBezTo>
                    <a:pt x="11328" y="7531"/>
                    <a:pt x="11172" y="7394"/>
                    <a:pt x="11015" y="7250"/>
                  </a:cubicBezTo>
                  <a:cubicBezTo>
                    <a:pt x="10918" y="7134"/>
                    <a:pt x="10761" y="7052"/>
                    <a:pt x="10605" y="6935"/>
                  </a:cubicBezTo>
                  <a:cubicBezTo>
                    <a:pt x="10193" y="6620"/>
                    <a:pt x="9860" y="6333"/>
                    <a:pt x="9451" y="6025"/>
                  </a:cubicBezTo>
                  <a:cubicBezTo>
                    <a:pt x="9372" y="5936"/>
                    <a:pt x="9216" y="5881"/>
                    <a:pt x="9138" y="5792"/>
                  </a:cubicBezTo>
                  <a:cubicBezTo>
                    <a:pt x="8883" y="5621"/>
                    <a:pt x="8726" y="5450"/>
                    <a:pt x="8472" y="5279"/>
                  </a:cubicBezTo>
                  <a:cubicBezTo>
                    <a:pt x="8393" y="5224"/>
                    <a:pt x="8393" y="5135"/>
                    <a:pt x="8316" y="5080"/>
                  </a:cubicBezTo>
                  <a:cubicBezTo>
                    <a:pt x="8080" y="4998"/>
                    <a:pt x="7904" y="4881"/>
                    <a:pt x="7749" y="4765"/>
                  </a:cubicBezTo>
                  <a:cubicBezTo>
                    <a:pt x="7670" y="4683"/>
                    <a:pt x="7495" y="4594"/>
                    <a:pt x="7416" y="4512"/>
                  </a:cubicBezTo>
                  <a:cubicBezTo>
                    <a:pt x="7180" y="4368"/>
                    <a:pt x="7004" y="4224"/>
                    <a:pt x="6770" y="4080"/>
                  </a:cubicBezTo>
                  <a:cubicBezTo>
                    <a:pt x="6691" y="3998"/>
                    <a:pt x="6613" y="3882"/>
                    <a:pt x="6437" y="3800"/>
                  </a:cubicBezTo>
                  <a:cubicBezTo>
                    <a:pt x="6203" y="3683"/>
                    <a:pt x="5949" y="3512"/>
                    <a:pt x="5712" y="3368"/>
                  </a:cubicBezTo>
                  <a:cubicBezTo>
                    <a:pt x="5458" y="3225"/>
                    <a:pt x="5224" y="3053"/>
                    <a:pt x="4970" y="2910"/>
                  </a:cubicBezTo>
                  <a:cubicBezTo>
                    <a:pt x="4891" y="2855"/>
                    <a:pt x="4814" y="2800"/>
                    <a:pt x="4735" y="2738"/>
                  </a:cubicBezTo>
                  <a:lnTo>
                    <a:pt x="3991" y="2225"/>
                  </a:lnTo>
                  <a:cubicBezTo>
                    <a:pt x="3678" y="2000"/>
                    <a:pt x="3268" y="1801"/>
                    <a:pt x="2935" y="1602"/>
                  </a:cubicBezTo>
                  <a:cubicBezTo>
                    <a:pt x="2779" y="1513"/>
                    <a:pt x="2602" y="1403"/>
                    <a:pt x="2446" y="1314"/>
                  </a:cubicBezTo>
                  <a:cubicBezTo>
                    <a:pt x="2210" y="1171"/>
                    <a:pt x="1956" y="999"/>
                    <a:pt x="1722" y="856"/>
                  </a:cubicBezTo>
                  <a:cubicBezTo>
                    <a:pt x="1467" y="719"/>
                    <a:pt x="1058" y="602"/>
                    <a:pt x="900" y="432"/>
                  </a:cubicBezTo>
                  <a:cubicBezTo>
                    <a:pt x="743" y="315"/>
                    <a:pt x="567" y="233"/>
                    <a:pt x="412" y="117"/>
                  </a:cubicBezTo>
                  <a:cubicBezTo>
                    <a:pt x="333" y="89"/>
                    <a:pt x="254" y="61"/>
                    <a:pt x="15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3" name="Google Shape;1142;p8"/>
            <p:cNvSpPr/>
            <p:nvPr/>
          </p:nvSpPr>
          <p:spPr>
            <a:xfrm rot="19301763">
              <a:off x="389802" y="202990"/>
              <a:ext cx="350549" cy="1027036"/>
            </a:xfrm>
            <a:custGeom>
              <a:avLst/>
              <a:gdLst/>
              <a:ahLst/>
              <a:cxnLst>
                <a:cxn ang="0">
                  <a:pos x="wd2" y="hd2"/>
                </a:cxn>
                <a:cxn ang="5400000">
                  <a:pos x="wd2" y="hd2"/>
                </a:cxn>
                <a:cxn ang="10800000">
                  <a:pos x="wd2" y="hd2"/>
                </a:cxn>
                <a:cxn ang="16200000">
                  <a:pos x="wd2" y="hd2"/>
                </a:cxn>
              </a:cxnLst>
              <a:rect l="0" t="0" r="r" b="b"/>
              <a:pathLst>
                <a:path w="21506" h="21600" extrusionOk="0">
                  <a:moveTo>
                    <a:pt x="0" y="0"/>
                  </a:moveTo>
                  <a:cubicBezTo>
                    <a:pt x="0" y="70"/>
                    <a:pt x="0" y="162"/>
                    <a:pt x="90" y="223"/>
                  </a:cubicBezTo>
                  <a:cubicBezTo>
                    <a:pt x="178" y="293"/>
                    <a:pt x="292" y="323"/>
                    <a:pt x="382" y="385"/>
                  </a:cubicBezTo>
                  <a:lnTo>
                    <a:pt x="382" y="485"/>
                  </a:lnTo>
                  <a:cubicBezTo>
                    <a:pt x="560" y="608"/>
                    <a:pt x="741" y="708"/>
                    <a:pt x="942" y="839"/>
                  </a:cubicBezTo>
                  <a:cubicBezTo>
                    <a:pt x="1032" y="869"/>
                    <a:pt x="1120" y="900"/>
                    <a:pt x="1210" y="961"/>
                  </a:cubicBezTo>
                  <a:cubicBezTo>
                    <a:pt x="1412" y="992"/>
                    <a:pt x="1502" y="1061"/>
                    <a:pt x="1502" y="1092"/>
                  </a:cubicBezTo>
                  <a:cubicBezTo>
                    <a:pt x="1592" y="1223"/>
                    <a:pt x="1773" y="1284"/>
                    <a:pt x="1861" y="1415"/>
                  </a:cubicBezTo>
                  <a:cubicBezTo>
                    <a:pt x="2242" y="1669"/>
                    <a:pt x="2624" y="1953"/>
                    <a:pt x="2983" y="2246"/>
                  </a:cubicBezTo>
                  <a:cubicBezTo>
                    <a:pt x="3274" y="2438"/>
                    <a:pt x="3455" y="2600"/>
                    <a:pt x="3834" y="2723"/>
                  </a:cubicBezTo>
                  <a:lnTo>
                    <a:pt x="3834" y="2792"/>
                  </a:lnTo>
                  <a:cubicBezTo>
                    <a:pt x="4105" y="2984"/>
                    <a:pt x="4307" y="3207"/>
                    <a:pt x="4665" y="3399"/>
                  </a:cubicBezTo>
                  <a:cubicBezTo>
                    <a:pt x="4776" y="3399"/>
                    <a:pt x="4776" y="3429"/>
                    <a:pt x="4776" y="3460"/>
                  </a:cubicBezTo>
                  <a:cubicBezTo>
                    <a:pt x="5047" y="3753"/>
                    <a:pt x="5517" y="3976"/>
                    <a:pt x="5697" y="4260"/>
                  </a:cubicBezTo>
                  <a:lnTo>
                    <a:pt x="6549" y="4837"/>
                  </a:lnTo>
                  <a:cubicBezTo>
                    <a:pt x="6908" y="5191"/>
                    <a:pt x="7380" y="5513"/>
                    <a:pt x="7762" y="5867"/>
                  </a:cubicBezTo>
                  <a:cubicBezTo>
                    <a:pt x="7762" y="5898"/>
                    <a:pt x="7849" y="5959"/>
                    <a:pt x="7849" y="5990"/>
                  </a:cubicBezTo>
                  <a:cubicBezTo>
                    <a:pt x="8030" y="6152"/>
                    <a:pt x="8231" y="6313"/>
                    <a:pt x="8412" y="6444"/>
                  </a:cubicBezTo>
                  <a:cubicBezTo>
                    <a:pt x="8500" y="6506"/>
                    <a:pt x="8500" y="6536"/>
                    <a:pt x="8590" y="6606"/>
                  </a:cubicBezTo>
                  <a:cubicBezTo>
                    <a:pt x="8882" y="6860"/>
                    <a:pt x="9152" y="7113"/>
                    <a:pt x="9444" y="7375"/>
                  </a:cubicBezTo>
                  <a:cubicBezTo>
                    <a:pt x="9532" y="7436"/>
                    <a:pt x="9622" y="7528"/>
                    <a:pt x="9712" y="7628"/>
                  </a:cubicBezTo>
                  <a:cubicBezTo>
                    <a:pt x="10094" y="7951"/>
                    <a:pt x="10386" y="8236"/>
                    <a:pt x="10744" y="8559"/>
                  </a:cubicBezTo>
                  <a:cubicBezTo>
                    <a:pt x="10835" y="8589"/>
                    <a:pt x="10835" y="8651"/>
                    <a:pt x="10835" y="8682"/>
                  </a:cubicBezTo>
                  <a:cubicBezTo>
                    <a:pt x="11036" y="8843"/>
                    <a:pt x="11214" y="9005"/>
                    <a:pt x="11395" y="9197"/>
                  </a:cubicBezTo>
                  <a:cubicBezTo>
                    <a:pt x="11596" y="9390"/>
                    <a:pt x="11777" y="9612"/>
                    <a:pt x="12068" y="9835"/>
                  </a:cubicBezTo>
                  <a:cubicBezTo>
                    <a:pt x="12246" y="9996"/>
                    <a:pt x="12628" y="10189"/>
                    <a:pt x="12628" y="10381"/>
                  </a:cubicBezTo>
                  <a:cubicBezTo>
                    <a:pt x="12718" y="10573"/>
                    <a:pt x="12897" y="10735"/>
                    <a:pt x="13188" y="10896"/>
                  </a:cubicBezTo>
                  <a:lnTo>
                    <a:pt x="13188" y="10958"/>
                  </a:lnTo>
                  <a:cubicBezTo>
                    <a:pt x="13459" y="11312"/>
                    <a:pt x="13751" y="11635"/>
                    <a:pt x="14109" y="11988"/>
                  </a:cubicBezTo>
                  <a:cubicBezTo>
                    <a:pt x="14199" y="12080"/>
                    <a:pt x="14401" y="12211"/>
                    <a:pt x="14491" y="12334"/>
                  </a:cubicBezTo>
                  <a:cubicBezTo>
                    <a:pt x="14759" y="12626"/>
                    <a:pt x="14961" y="12949"/>
                    <a:pt x="15229" y="13234"/>
                  </a:cubicBezTo>
                  <a:cubicBezTo>
                    <a:pt x="15229" y="13265"/>
                    <a:pt x="15319" y="13334"/>
                    <a:pt x="15319" y="13365"/>
                  </a:cubicBezTo>
                  <a:cubicBezTo>
                    <a:pt x="15611" y="13457"/>
                    <a:pt x="15611" y="13557"/>
                    <a:pt x="15521" y="13649"/>
                  </a:cubicBezTo>
                  <a:cubicBezTo>
                    <a:pt x="15792" y="13749"/>
                    <a:pt x="15879" y="13872"/>
                    <a:pt x="15993" y="14003"/>
                  </a:cubicBezTo>
                  <a:cubicBezTo>
                    <a:pt x="16083" y="14195"/>
                    <a:pt x="16171" y="14356"/>
                    <a:pt x="16261" y="14518"/>
                  </a:cubicBezTo>
                  <a:cubicBezTo>
                    <a:pt x="16553" y="14802"/>
                    <a:pt x="16824" y="15064"/>
                    <a:pt x="17002" y="15349"/>
                  </a:cubicBezTo>
                  <a:cubicBezTo>
                    <a:pt x="17203" y="15572"/>
                    <a:pt x="17562" y="15795"/>
                    <a:pt x="17562" y="16056"/>
                  </a:cubicBezTo>
                  <a:cubicBezTo>
                    <a:pt x="17562" y="16117"/>
                    <a:pt x="17675" y="16179"/>
                    <a:pt x="17675" y="16217"/>
                  </a:cubicBezTo>
                  <a:cubicBezTo>
                    <a:pt x="17766" y="16371"/>
                    <a:pt x="17944" y="16502"/>
                    <a:pt x="18124" y="16663"/>
                  </a:cubicBezTo>
                  <a:cubicBezTo>
                    <a:pt x="18124" y="16755"/>
                    <a:pt x="18235" y="16825"/>
                    <a:pt x="18326" y="16917"/>
                  </a:cubicBezTo>
                  <a:cubicBezTo>
                    <a:pt x="18416" y="17109"/>
                    <a:pt x="18506" y="17332"/>
                    <a:pt x="18798" y="17525"/>
                  </a:cubicBezTo>
                  <a:cubicBezTo>
                    <a:pt x="19156" y="17879"/>
                    <a:pt x="19358" y="18263"/>
                    <a:pt x="19536" y="18616"/>
                  </a:cubicBezTo>
                  <a:cubicBezTo>
                    <a:pt x="19716" y="18839"/>
                    <a:pt x="19716" y="19062"/>
                    <a:pt x="19918" y="19293"/>
                  </a:cubicBezTo>
                  <a:cubicBezTo>
                    <a:pt x="20188" y="19678"/>
                    <a:pt x="20367" y="20024"/>
                    <a:pt x="20658" y="20378"/>
                  </a:cubicBezTo>
                  <a:cubicBezTo>
                    <a:pt x="20748" y="20539"/>
                    <a:pt x="20839" y="20669"/>
                    <a:pt x="20839" y="20831"/>
                  </a:cubicBezTo>
                  <a:cubicBezTo>
                    <a:pt x="20839" y="20985"/>
                    <a:pt x="21040" y="21177"/>
                    <a:pt x="21040" y="21338"/>
                  </a:cubicBezTo>
                  <a:cubicBezTo>
                    <a:pt x="21040" y="21438"/>
                    <a:pt x="21218" y="21500"/>
                    <a:pt x="21308" y="21600"/>
                  </a:cubicBezTo>
                  <a:cubicBezTo>
                    <a:pt x="21489" y="21469"/>
                    <a:pt x="21600" y="21369"/>
                    <a:pt x="21399" y="21246"/>
                  </a:cubicBezTo>
                  <a:cubicBezTo>
                    <a:pt x="21308" y="21115"/>
                    <a:pt x="21218" y="20985"/>
                    <a:pt x="21308" y="20862"/>
                  </a:cubicBezTo>
                  <a:cubicBezTo>
                    <a:pt x="21399" y="20700"/>
                    <a:pt x="21218" y="20539"/>
                    <a:pt x="21130" y="20477"/>
                  </a:cubicBezTo>
                  <a:cubicBezTo>
                    <a:pt x="21130" y="20216"/>
                    <a:pt x="21130" y="20024"/>
                    <a:pt x="21040" y="19832"/>
                  </a:cubicBezTo>
                  <a:cubicBezTo>
                    <a:pt x="20927" y="19609"/>
                    <a:pt x="20658" y="19416"/>
                    <a:pt x="20568" y="19193"/>
                  </a:cubicBezTo>
                  <a:cubicBezTo>
                    <a:pt x="20480" y="19162"/>
                    <a:pt x="20480" y="19101"/>
                    <a:pt x="20480" y="19062"/>
                  </a:cubicBezTo>
                  <a:cubicBezTo>
                    <a:pt x="20367" y="18939"/>
                    <a:pt x="20367" y="18808"/>
                    <a:pt x="20276" y="18678"/>
                  </a:cubicBezTo>
                  <a:cubicBezTo>
                    <a:pt x="20188" y="18524"/>
                    <a:pt x="20098" y="18393"/>
                    <a:pt x="20008" y="18232"/>
                  </a:cubicBezTo>
                  <a:cubicBezTo>
                    <a:pt x="19918" y="18040"/>
                    <a:pt x="19807" y="17879"/>
                    <a:pt x="19716" y="17686"/>
                  </a:cubicBezTo>
                  <a:cubicBezTo>
                    <a:pt x="19626" y="17525"/>
                    <a:pt x="19536" y="17371"/>
                    <a:pt x="19448" y="17209"/>
                  </a:cubicBezTo>
                  <a:cubicBezTo>
                    <a:pt x="19358" y="17109"/>
                    <a:pt x="19244" y="17017"/>
                    <a:pt x="19156" y="16917"/>
                  </a:cubicBezTo>
                  <a:cubicBezTo>
                    <a:pt x="19156" y="16855"/>
                    <a:pt x="19066" y="16794"/>
                    <a:pt x="18976" y="16725"/>
                  </a:cubicBezTo>
                  <a:cubicBezTo>
                    <a:pt x="18886" y="16532"/>
                    <a:pt x="18886" y="16309"/>
                    <a:pt x="18594" y="16117"/>
                  </a:cubicBezTo>
                  <a:cubicBezTo>
                    <a:pt x="18416" y="16056"/>
                    <a:pt x="18506" y="15956"/>
                    <a:pt x="18416" y="15864"/>
                  </a:cubicBezTo>
                  <a:cubicBezTo>
                    <a:pt x="18416" y="15795"/>
                    <a:pt x="18326" y="15702"/>
                    <a:pt x="18235" y="15641"/>
                  </a:cubicBezTo>
                  <a:cubicBezTo>
                    <a:pt x="18124" y="15572"/>
                    <a:pt x="18034" y="15510"/>
                    <a:pt x="17944" y="15449"/>
                  </a:cubicBezTo>
                  <a:cubicBezTo>
                    <a:pt x="17766" y="15126"/>
                    <a:pt x="17474" y="14772"/>
                    <a:pt x="17203" y="14449"/>
                  </a:cubicBezTo>
                  <a:cubicBezTo>
                    <a:pt x="17115" y="14387"/>
                    <a:pt x="17115" y="14295"/>
                    <a:pt x="17002" y="14225"/>
                  </a:cubicBezTo>
                  <a:cubicBezTo>
                    <a:pt x="16824" y="14003"/>
                    <a:pt x="16912" y="13749"/>
                    <a:pt x="16442" y="13588"/>
                  </a:cubicBezTo>
                  <a:cubicBezTo>
                    <a:pt x="16352" y="13526"/>
                    <a:pt x="16261" y="13457"/>
                    <a:pt x="16261" y="13426"/>
                  </a:cubicBezTo>
                  <a:cubicBezTo>
                    <a:pt x="16261" y="13265"/>
                    <a:pt x="16083" y="13172"/>
                    <a:pt x="15993" y="13011"/>
                  </a:cubicBezTo>
                  <a:lnTo>
                    <a:pt x="15141" y="12142"/>
                  </a:lnTo>
                  <a:cubicBezTo>
                    <a:pt x="14961" y="11888"/>
                    <a:pt x="14669" y="11635"/>
                    <a:pt x="14401" y="11373"/>
                  </a:cubicBezTo>
                  <a:cubicBezTo>
                    <a:pt x="14199" y="11027"/>
                    <a:pt x="13751" y="10704"/>
                    <a:pt x="13459" y="10350"/>
                  </a:cubicBezTo>
                  <a:cubicBezTo>
                    <a:pt x="13369" y="10158"/>
                    <a:pt x="13077" y="9996"/>
                    <a:pt x="12897" y="9804"/>
                  </a:cubicBezTo>
                  <a:cubicBezTo>
                    <a:pt x="12517" y="9451"/>
                    <a:pt x="12156" y="9105"/>
                    <a:pt x="11864" y="8751"/>
                  </a:cubicBezTo>
                  <a:cubicBezTo>
                    <a:pt x="11596" y="8559"/>
                    <a:pt x="11304" y="8336"/>
                    <a:pt x="11126" y="8143"/>
                  </a:cubicBezTo>
                  <a:cubicBezTo>
                    <a:pt x="10946" y="8012"/>
                    <a:pt x="10946" y="7882"/>
                    <a:pt x="10744" y="7789"/>
                  </a:cubicBezTo>
                  <a:cubicBezTo>
                    <a:pt x="10272" y="7497"/>
                    <a:pt x="10004" y="7183"/>
                    <a:pt x="9622" y="6890"/>
                  </a:cubicBezTo>
                  <a:cubicBezTo>
                    <a:pt x="9444" y="6698"/>
                    <a:pt x="9263" y="6506"/>
                    <a:pt x="9062" y="6344"/>
                  </a:cubicBezTo>
                  <a:cubicBezTo>
                    <a:pt x="8882" y="6183"/>
                    <a:pt x="8703" y="6059"/>
                    <a:pt x="8500" y="5898"/>
                  </a:cubicBezTo>
                  <a:cubicBezTo>
                    <a:pt x="8231" y="5736"/>
                    <a:pt x="8141" y="5575"/>
                    <a:pt x="7849" y="5383"/>
                  </a:cubicBezTo>
                  <a:cubicBezTo>
                    <a:pt x="7671" y="5260"/>
                    <a:pt x="7470" y="5099"/>
                    <a:pt x="7289" y="4937"/>
                  </a:cubicBezTo>
                  <a:cubicBezTo>
                    <a:pt x="7021" y="4683"/>
                    <a:pt x="6639" y="4422"/>
                    <a:pt x="6257" y="4168"/>
                  </a:cubicBezTo>
                  <a:cubicBezTo>
                    <a:pt x="6079" y="3976"/>
                    <a:pt x="5697" y="3783"/>
                    <a:pt x="5429" y="3591"/>
                  </a:cubicBezTo>
                  <a:cubicBezTo>
                    <a:pt x="5225" y="3429"/>
                    <a:pt x="5047" y="3237"/>
                    <a:pt x="4867" y="3076"/>
                  </a:cubicBezTo>
                  <a:cubicBezTo>
                    <a:pt x="4665" y="2953"/>
                    <a:pt x="4397" y="2792"/>
                    <a:pt x="4105" y="2630"/>
                  </a:cubicBezTo>
                  <a:cubicBezTo>
                    <a:pt x="3925" y="2500"/>
                    <a:pt x="3747" y="2377"/>
                    <a:pt x="3543" y="2246"/>
                  </a:cubicBezTo>
                  <a:cubicBezTo>
                    <a:pt x="3274" y="2084"/>
                    <a:pt x="3094" y="1923"/>
                    <a:pt x="2802" y="1761"/>
                  </a:cubicBezTo>
                  <a:cubicBezTo>
                    <a:pt x="2423" y="1507"/>
                    <a:pt x="2152" y="1253"/>
                    <a:pt x="1682" y="992"/>
                  </a:cubicBezTo>
                  <a:cubicBezTo>
                    <a:pt x="1412" y="770"/>
                    <a:pt x="942" y="516"/>
                    <a:pt x="560" y="293"/>
                  </a:cubicBezTo>
                  <a:cubicBezTo>
                    <a:pt x="382" y="193"/>
                    <a:pt x="178" y="1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4" name="Google Shape;1143;p8"/>
            <p:cNvSpPr/>
            <p:nvPr/>
          </p:nvSpPr>
          <p:spPr>
            <a:xfrm rot="19301763">
              <a:off x="508551" y="265914"/>
              <a:ext cx="279550" cy="874572"/>
            </a:xfrm>
            <a:custGeom>
              <a:avLst/>
              <a:gdLst/>
              <a:ahLst/>
              <a:cxnLst>
                <a:cxn ang="0">
                  <a:pos x="wd2" y="hd2"/>
                </a:cxn>
                <a:cxn ang="5400000">
                  <a:pos x="wd2" y="hd2"/>
                </a:cxn>
                <a:cxn ang="10800000">
                  <a:pos x="wd2" y="hd2"/>
                </a:cxn>
                <a:cxn ang="16200000">
                  <a:pos x="wd2" y="hd2"/>
                </a:cxn>
              </a:cxnLst>
              <a:rect l="0" t="0" r="r" b="b"/>
              <a:pathLst>
                <a:path w="21534" h="21600" extrusionOk="0">
                  <a:moveTo>
                    <a:pt x="158" y="0"/>
                  </a:moveTo>
                  <a:cubicBezTo>
                    <a:pt x="47" y="72"/>
                    <a:pt x="-66" y="154"/>
                    <a:pt x="47" y="189"/>
                  </a:cubicBezTo>
                  <a:cubicBezTo>
                    <a:pt x="271" y="379"/>
                    <a:pt x="527" y="524"/>
                    <a:pt x="750" y="714"/>
                  </a:cubicBezTo>
                  <a:cubicBezTo>
                    <a:pt x="1117" y="939"/>
                    <a:pt x="1343" y="1164"/>
                    <a:pt x="1680" y="1391"/>
                  </a:cubicBezTo>
                  <a:lnTo>
                    <a:pt x="1567" y="1391"/>
                  </a:lnTo>
                  <a:cubicBezTo>
                    <a:pt x="1680" y="1426"/>
                    <a:pt x="1933" y="1472"/>
                    <a:pt x="2046" y="1508"/>
                  </a:cubicBezTo>
                  <a:cubicBezTo>
                    <a:pt x="1933" y="1544"/>
                    <a:pt x="1933" y="1580"/>
                    <a:pt x="1933" y="1616"/>
                  </a:cubicBezTo>
                  <a:cubicBezTo>
                    <a:pt x="2046" y="1734"/>
                    <a:pt x="2270" y="1805"/>
                    <a:pt x="2383" y="1923"/>
                  </a:cubicBezTo>
                  <a:cubicBezTo>
                    <a:pt x="3089" y="2330"/>
                    <a:pt x="3679" y="2745"/>
                    <a:pt x="4272" y="3196"/>
                  </a:cubicBezTo>
                  <a:cubicBezTo>
                    <a:pt x="4496" y="3422"/>
                    <a:pt x="4862" y="3648"/>
                    <a:pt x="5088" y="3910"/>
                  </a:cubicBezTo>
                  <a:cubicBezTo>
                    <a:pt x="5341" y="4064"/>
                    <a:pt x="5568" y="4253"/>
                    <a:pt x="5792" y="4406"/>
                  </a:cubicBezTo>
                  <a:cubicBezTo>
                    <a:pt x="6044" y="4551"/>
                    <a:pt x="5905" y="4668"/>
                    <a:pt x="6158" y="4776"/>
                  </a:cubicBezTo>
                  <a:cubicBezTo>
                    <a:pt x="6384" y="4930"/>
                    <a:pt x="6608" y="5084"/>
                    <a:pt x="6750" y="5228"/>
                  </a:cubicBezTo>
                  <a:cubicBezTo>
                    <a:pt x="6861" y="5346"/>
                    <a:pt x="6861" y="5418"/>
                    <a:pt x="7088" y="5536"/>
                  </a:cubicBezTo>
                  <a:cubicBezTo>
                    <a:pt x="7314" y="5680"/>
                    <a:pt x="7567" y="5869"/>
                    <a:pt x="7791" y="6059"/>
                  </a:cubicBezTo>
                  <a:cubicBezTo>
                    <a:pt x="7791" y="6131"/>
                    <a:pt x="8017" y="6248"/>
                    <a:pt x="8157" y="6321"/>
                  </a:cubicBezTo>
                  <a:lnTo>
                    <a:pt x="8157" y="6393"/>
                  </a:lnTo>
                  <a:cubicBezTo>
                    <a:pt x="8383" y="6475"/>
                    <a:pt x="8497" y="6546"/>
                    <a:pt x="8497" y="6664"/>
                  </a:cubicBezTo>
                  <a:cubicBezTo>
                    <a:pt x="8607" y="6736"/>
                    <a:pt x="8607" y="6808"/>
                    <a:pt x="8720" y="6844"/>
                  </a:cubicBezTo>
                  <a:cubicBezTo>
                    <a:pt x="9313" y="7187"/>
                    <a:pt x="9566" y="7567"/>
                    <a:pt x="9903" y="7937"/>
                  </a:cubicBezTo>
                  <a:cubicBezTo>
                    <a:pt x="9903" y="8018"/>
                    <a:pt x="10130" y="8091"/>
                    <a:pt x="10269" y="8163"/>
                  </a:cubicBezTo>
                  <a:cubicBezTo>
                    <a:pt x="10382" y="8245"/>
                    <a:pt x="10496" y="8353"/>
                    <a:pt x="10609" y="8424"/>
                  </a:cubicBezTo>
                  <a:cubicBezTo>
                    <a:pt x="10719" y="8542"/>
                    <a:pt x="10833" y="8696"/>
                    <a:pt x="10975" y="8805"/>
                  </a:cubicBezTo>
                  <a:cubicBezTo>
                    <a:pt x="11086" y="8876"/>
                    <a:pt x="11086" y="8994"/>
                    <a:pt x="11199" y="9066"/>
                  </a:cubicBezTo>
                  <a:cubicBezTo>
                    <a:pt x="11536" y="9292"/>
                    <a:pt x="11902" y="9554"/>
                    <a:pt x="11902" y="9779"/>
                  </a:cubicBezTo>
                  <a:cubicBezTo>
                    <a:pt x="12129" y="9933"/>
                    <a:pt x="12242" y="10050"/>
                    <a:pt x="12381" y="10158"/>
                  </a:cubicBezTo>
                  <a:cubicBezTo>
                    <a:pt x="12495" y="10231"/>
                    <a:pt x="12495" y="10312"/>
                    <a:pt x="12608" y="10385"/>
                  </a:cubicBezTo>
                  <a:cubicBezTo>
                    <a:pt x="12608" y="10456"/>
                    <a:pt x="12608" y="10502"/>
                    <a:pt x="12721" y="10538"/>
                  </a:cubicBezTo>
                  <a:cubicBezTo>
                    <a:pt x="12945" y="10764"/>
                    <a:pt x="13311" y="10953"/>
                    <a:pt x="13425" y="11215"/>
                  </a:cubicBezTo>
                  <a:cubicBezTo>
                    <a:pt x="13425" y="11360"/>
                    <a:pt x="13538" y="11513"/>
                    <a:pt x="13791" y="11666"/>
                  </a:cubicBezTo>
                  <a:cubicBezTo>
                    <a:pt x="14014" y="11856"/>
                    <a:pt x="14241" y="12037"/>
                    <a:pt x="14354" y="12263"/>
                  </a:cubicBezTo>
                  <a:cubicBezTo>
                    <a:pt x="14354" y="12307"/>
                    <a:pt x="14494" y="12344"/>
                    <a:pt x="14607" y="12416"/>
                  </a:cubicBezTo>
                  <a:cubicBezTo>
                    <a:pt x="14720" y="12452"/>
                    <a:pt x="14720" y="12488"/>
                    <a:pt x="14834" y="12534"/>
                  </a:cubicBezTo>
                  <a:cubicBezTo>
                    <a:pt x="14720" y="12569"/>
                    <a:pt x="14720" y="12569"/>
                    <a:pt x="14607" y="12569"/>
                  </a:cubicBezTo>
                  <a:cubicBezTo>
                    <a:pt x="14944" y="12795"/>
                    <a:pt x="15424" y="13021"/>
                    <a:pt x="15424" y="13283"/>
                  </a:cubicBezTo>
                  <a:cubicBezTo>
                    <a:pt x="15424" y="13392"/>
                    <a:pt x="15537" y="13473"/>
                    <a:pt x="15537" y="13544"/>
                  </a:cubicBezTo>
                  <a:lnTo>
                    <a:pt x="15537" y="13662"/>
                  </a:lnTo>
                  <a:cubicBezTo>
                    <a:pt x="15903" y="13843"/>
                    <a:pt x="16127" y="14069"/>
                    <a:pt x="16240" y="14294"/>
                  </a:cubicBezTo>
                  <a:cubicBezTo>
                    <a:pt x="16467" y="14566"/>
                    <a:pt x="16719" y="14827"/>
                    <a:pt x="16946" y="15089"/>
                  </a:cubicBezTo>
                  <a:cubicBezTo>
                    <a:pt x="17170" y="15243"/>
                    <a:pt x="17312" y="15423"/>
                    <a:pt x="17423" y="15613"/>
                  </a:cubicBezTo>
                  <a:cubicBezTo>
                    <a:pt x="17423" y="15649"/>
                    <a:pt x="17312" y="15694"/>
                    <a:pt x="17312" y="15730"/>
                  </a:cubicBezTo>
                  <a:cubicBezTo>
                    <a:pt x="17423" y="15803"/>
                    <a:pt x="17536" y="15838"/>
                    <a:pt x="17649" y="15920"/>
                  </a:cubicBezTo>
                  <a:lnTo>
                    <a:pt x="17649" y="16028"/>
                  </a:lnTo>
                  <a:cubicBezTo>
                    <a:pt x="17763" y="16100"/>
                    <a:pt x="17873" y="16217"/>
                    <a:pt x="18015" y="16326"/>
                  </a:cubicBezTo>
                  <a:cubicBezTo>
                    <a:pt x="18239" y="16407"/>
                    <a:pt x="18239" y="16515"/>
                    <a:pt x="18129" y="16633"/>
                  </a:cubicBezTo>
                  <a:cubicBezTo>
                    <a:pt x="18352" y="16895"/>
                    <a:pt x="18832" y="17157"/>
                    <a:pt x="18832" y="17419"/>
                  </a:cubicBezTo>
                  <a:cubicBezTo>
                    <a:pt x="18832" y="17454"/>
                    <a:pt x="18832" y="17500"/>
                    <a:pt x="18945" y="17500"/>
                  </a:cubicBezTo>
                  <a:cubicBezTo>
                    <a:pt x="19058" y="17681"/>
                    <a:pt x="19282" y="17870"/>
                    <a:pt x="19425" y="18060"/>
                  </a:cubicBezTo>
                  <a:cubicBezTo>
                    <a:pt x="19535" y="18249"/>
                    <a:pt x="19648" y="18475"/>
                    <a:pt x="19762" y="18665"/>
                  </a:cubicBezTo>
                  <a:cubicBezTo>
                    <a:pt x="19875" y="18891"/>
                    <a:pt x="19985" y="19153"/>
                    <a:pt x="20128" y="19378"/>
                  </a:cubicBezTo>
                  <a:cubicBezTo>
                    <a:pt x="20241" y="19604"/>
                    <a:pt x="20351" y="19865"/>
                    <a:pt x="20465" y="20092"/>
                  </a:cubicBezTo>
                  <a:cubicBezTo>
                    <a:pt x="20578" y="20354"/>
                    <a:pt x="20944" y="20579"/>
                    <a:pt x="21057" y="20841"/>
                  </a:cubicBezTo>
                  <a:cubicBezTo>
                    <a:pt x="21057" y="20923"/>
                    <a:pt x="21168" y="20994"/>
                    <a:pt x="21168" y="21112"/>
                  </a:cubicBezTo>
                  <a:cubicBezTo>
                    <a:pt x="21057" y="21256"/>
                    <a:pt x="21281" y="21410"/>
                    <a:pt x="21281" y="21600"/>
                  </a:cubicBezTo>
                  <a:cubicBezTo>
                    <a:pt x="21395" y="21518"/>
                    <a:pt x="21534" y="21446"/>
                    <a:pt x="21534" y="21374"/>
                  </a:cubicBezTo>
                  <a:cubicBezTo>
                    <a:pt x="21395" y="21112"/>
                    <a:pt x="21281" y="20841"/>
                    <a:pt x="21281" y="20579"/>
                  </a:cubicBezTo>
                  <a:cubicBezTo>
                    <a:pt x="21168" y="20435"/>
                    <a:pt x="21168" y="20281"/>
                    <a:pt x="21168" y="20128"/>
                  </a:cubicBezTo>
                  <a:cubicBezTo>
                    <a:pt x="21057" y="20019"/>
                    <a:pt x="20944" y="19902"/>
                    <a:pt x="20944" y="19794"/>
                  </a:cubicBezTo>
                  <a:cubicBezTo>
                    <a:pt x="20691" y="19532"/>
                    <a:pt x="20578" y="19261"/>
                    <a:pt x="20465" y="18999"/>
                  </a:cubicBezTo>
                  <a:cubicBezTo>
                    <a:pt x="20351" y="18774"/>
                    <a:pt x="20128" y="18511"/>
                    <a:pt x="19985" y="18285"/>
                  </a:cubicBezTo>
                  <a:cubicBezTo>
                    <a:pt x="19875" y="18024"/>
                    <a:pt x="19875" y="17762"/>
                    <a:pt x="19648" y="17500"/>
                  </a:cubicBezTo>
                  <a:cubicBezTo>
                    <a:pt x="19535" y="17193"/>
                    <a:pt x="19169" y="16895"/>
                    <a:pt x="18945" y="16597"/>
                  </a:cubicBezTo>
                  <a:cubicBezTo>
                    <a:pt x="18719" y="16217"/>
                    <a:pt x="18466" y="15803"/>
                    <a:pt x="18129" y="15387"/>
                  </a:cubicBezTo>
                  <a:cubicBezTo>
                    <a:pt x="18015" y="15278"/>
                    <a:pt x="17873" y="15125"/>
                    <a:pt x="17763" y="15016"/>
                  </a:cubicBezTo>
                  <a:cubicBezTo>
                    <a:pt x="17536" y="14746"/>
                    <a:pt x="17312" y="14448"/>
                    <a:pt x="17057" y="14186"/>
                  </a:cubicBezTo>
                  <a:cubicBezTo>
                    <a:pt x="16833" y="13960"/>
                    <a:pt x="16606" y="13771"/>
                    <a:pt x="16353" y="13544"/>
                  </a:cubicBezTo>
                  <a:cubicBezTo>
                    <a:pt x="16240" y="13355"/>
                    <a:pt x="16127" y="13211"/>
                    <a:pt x="16127" y="13057"/>
                  </a:cubicBezTo>
                  <a:cubicBezTo>
                    <a:pt x="15903" y="12832"/>
                    <a:pt x="15537" y="12642"/>
                    <a:pt x="15424" y="12452"/>
                  </a:cubicBezTo>
                  <a:cubicBezTo>
                    <a:pt x="15310" y="12263"/>
                    <a:pt x="15057" y="12082"/>
                    <a:pt x="14944" y="11928"/>
                  </a:cubicBezTo>
                  <a:cubicBezTo>
                    <a:pt x="14834" y="11811"/>
                    <a:pt x="14607" y="11703"/>
                    <a:pt x="14494" y="11585"/>
                  </a:cubicBezTo>
                  <a:cubicBezTo>
                    <a:pt x="14128" y="11179"/>
                    <a:pt x="13648" y="10727"/>
                    <a:pt x="13198" y="10276"/>
                  </a:cubicBezTo>
                  <a:cubicBezTo>
                    <a:pt x="13088" y="10158"/>
                    <a:pt x="12945" y="10005"/>
                    <a:pt x="12832" y="9896"/>
                  </a:cubicBezTo>
                  <a:cubicBezTo>
                    <a:pt x="12381" y="9481"/>
                    <a:pt x="12015" y="9030"/>
                    <a:pt x="11536" y="8614"/>
                  </a:cubicBezTo>
                  <a:cubicBezTo>
                    <a:pt x="11086" y="8245"/>
                    <a:pt x="10609" y="7829"/>
                    <a:pt x="10130" y="7450"/>
                  </a:cubicBezTo>
                  <a:cubicBezTo>
                    <a:pt x="10016" y="7296"/>
                    <a:pt x="9903" y="7152"/>
                    <a:pt x="9679" y="7034"/>
                  </a:cubicBezTo>
                  <a:cubicBezTo>
                    <a:pt x="9426" y="6808"/>
                    <a:pt x="9087" y="6583"/>
                    <a:pt x="8863" y="6357"/>
                  </a:cubicBezTo>
                  <a:cubicBezTo>
                    <a:pt x="8607" y="6167"/>
                    <a:pt x="8497" y="5986"/>
                    <a:pt x="8270" y="5834"/>
                  </a:cubicBezTo>
                  <a:cubicBezTo>
                    <a:pt x="7567" y="5454"/>
                    <a:pt x="7201" y="5084"/>
                    <a:pt x="6861" y="4705"/>
                  </a:cubicBezTo>
                  <a:cubicBezTo>
                    <a:pt x="6608" y="4551"/>
                    <a:pt x="6495" y="4443"/>
                    <a:pt x="6271" y="4289"/>
                  </a:cubicBezTo>
                  <a:cubicBezTo>
                    <a:pt x="5792" y="3955"/>
                    <a:pt x="5341" y="3648"/>
                    <a:pt x="4862" y="3314"/>
                  </a:cubicBezTo>
                  <a:cubicBezTo>
                    <a:pt x="4382" y="2971"/>
                    <a:pt x="4045" y="2636"/>
                    <a:pt x="3566" y="2294"/>
                  </a:cubicBezTo>
                  <a:cubicBezTo>
                    <a:pt x="3342" y="2104"/>
                    <a:pt x="2976" y="1923"/>
                    <a:pt x="2749" y="1734"/>
                  </a:cubicBezTo>
                  <a:cubicBezTo>
                    <a:pt x="2636" y="1653"/>
                    <a:pt x="2526" y="1580"/>
                    <a:pt x="2383" y="1508"/>
                  </a:cubicBezTo>
                  <a:cubicBezTo>
                    <a:pt x="1680" y="1056"/>
                    <a:pt x="977" y="641"/>
                    <a:pt x="413" y="189"/>
                  </a:cubicBezTo>
                  <a:cubicBezTo>
                    <a:pt x="413" y="117"/>
                    <a:pt x="271" y="72"/>
                    <a:pt x="15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5" name="Google Shape;1144;p8"/>
            <p:cNvSpPr/>
            <p:nvPr/>
          </p:nvSpPr>
          <p:spPr>
            <a:xfrm rot="19301763">
              <a:off x="223667" y="415174"/>
              <a:ext cx="21199" cy="35684"/>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1499" y="0"/>
                    <a:pt x="807" y="114"/>
                    <a:pt x="0" y="365"/>
                  </a:cubicBezTo>
                  <a:cubicBezTo>
                    <a:pt x="1499" y="2123"/>
                    <a:pt x="2998" y="3014"/>
                    <a:pt x="2998" y="5000"/>
                  </a:cubicBezTo>
                  <a:cubicBezTo>
                    <a:pt x="7841" y="10549"/>
                    <a:pt x="12299" y="14956"/>
                    <a:pt x="17142" y="20504"/>
                  </a:cubicBezTo>
                  <a:cubicBezTo>
                    <a:pt x="18641" y="20504"/>
                    <a:pt x="20101" y="20504"/>
                    <a:pt x="21600" y="21600"/>
                  </a:cubicBezTo>
                  <a:cubicBezTo>
                    <a:pt x="15643" y="14088"/>
                    <a:pt x="10800" y="8540"/>
                    <a:pt x="6342" y="2123"/>
                  </a:cubicBezTo>
                  <a:cubicBezTo>
                    <a:pt x="4958" y="822"/>
                    <a:pt x="3805" y="0"/>
                    <a:pt x="211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6" name="Google Shape;1145;p8"/>
            <p:cNvSpPr/>
            <p:nvPr/>
          </p:nvSpPr>
          <p:spPr>
            <a:xfrm rot="19301763">
              <a:off x="1034000" y="963690"/>
              <a:ext cx="12701" cy="22670"/>
            </a:xfrm>
            <a:custGeom>
              <a:avLst/>
              <a:gdLst/>
              <a:ahLst/>
              <a:cxnLst>
                <a:cxn ang="0">
                  <a:pos x="wd2" y="hd2"/>
                </a:cxn>
                <a:cxn ang="5400000">
                  <a:pos x="wd2" y="hd2"/>
                </a:cxn>
                <a:cxn ang="10800000">
                  <a:pos x="wd2" y="hd2"/>
                </a:cxn>
                <a:cxn ang="16200000">
                  <a:pos x="wd2" y="hd2"/>
                </a:cxn>
              </a:cxnLst>
              <a:rect l="0" t="0" r="r" b="b"/>
              <a:pathLst>
                <a:path w="18609" h="21600" extrusionOk="0">
                  <a:moveTo>
                    <a:pt x="0" y="0"/>
                  </a:moveTo>
                  <a:cubicBezTo>
                    <a:pt x="0" y="6972"/>
                    <a:pt x="5105" y="14268"/>
                    <a:pt x="5105" y="21600"/>
                  </a:cubicBezTo>
                  <a:lnTo>
                    <a:pt x="16495" y="21600"/>
                  </a:lnTo>
                  <a:cubicBezTo>
                    <a:pt x="21600" y="15670"/>
                    <a:pt x="16495" y="8698"/>
                    <a:pt x="11389" y="2803"/>
                  </a:cubicBezTo>
                  <a:cubicBezTo>
                    <a:pt x="11389" y="1402"/>
                    <a:pt x="5105" y="1402"/>
                    <a:pt x="510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7" name="Google Shape;1146;p8"/>
            <p:cNvSpPr/>
            <p:nvPr/>
          </p:nvSpPr>
          <p:spPr>
            <a:xfrm rot="19301763">
              <a:off x="162794" y="390935"/>
              <a:ext cx="14196" cy="23048"/>
            </a:xfrm>
            <a:custGeom>
              <a:avLst/>
              <a:gdLst/>
              <a:ahLst/>
              <a:cxnLst>
                <a:cxn ang="0">
                  <a:pos x="wd2" y="hd2"/>
                </a:cxn>
                <a:cxn ang="5400000">
                  <a:pos x="wd2" y="hd2"/>
                </a:cxn>
                <a:cxn ang="10800000">
                  <a:pos x="wd2" y="hd2"/>
                </a:cxn>
                <a:cxn ang="16200000">
                  <a:pos x="wd2" y="hd2"/>
                </a:cxn>
              </a:cxnLst>
              <a:rect l="0" t="0" r="r" b="b"/>
              <a:pathLst>
                <a:path w="20424" h="21600" extrusionOk="0">
                  <a:moveTo>
                    <a:pt x="941" y="0"/>
                  </a:moveTo>
                  <a:cubicBezTo>
                    <a:pt x="941" y="1732"/>
                    <a:pt x="-1176" y="3111"/>
                    <a:pt x="941" y="3111"/>
                  </a:cubicBezTo>
                  <a:cubicBezTo>
                    <a:pt x="5174" y="8591"/>
                    <a:pt x="9895" y="14424"/>
                    <a:pt x="14074" y="20221"/>
                  </a:cubicBezTo>
                  <a:cubicBezTo>
                    <a:pt x="14074" y="20928"/>
                    <a:pt x="14617" y="20928"/>
                    <a:pt x="15648" y="20928"/>
                  </a:cubicBezTo>
                  <a:cubicBezTo>
                    <a:pt x="16734" y="20928"/>
                    <a:pt x="18307" y="20928"/>
                    <a:pt x="20424" y="21600"/>
                  </a:cubicBezTo>
                  <a:cubicBezTo>
                    <a:pt x="14074" y="14424"/>
                    <a:pt x="7236" y="7212"/>
                    <a:pt x="94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8" name="Google Shape;1147;p8"/>
            <p:cNvSpPr/>
            <p:nvPr/>
          </p:nvSpPr>
          <p:spPr>
            <a:xfrm rot="19301763">
              <a:off x="195228" y="408133"/>
              <a:ext cx="12701" cy="182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348"/>
                    <a:pt x="4043" y="14252"/>
                    <a:pt x="21600" y="21600"/>
                  </a:cubicBezTo>
                  <a:cubicBezTo>
                    <a:pt x="21600" y="12515"/>
                    <a:pt x="12343" y="5612"/>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9" name="Google Shape;1148;p8"/>
            <p:cNvSpPr/>
            <p:nvPr/>
          </p:nvSpPr>
          <p:spPr>
            <a:xfrm rot="19301763">
              <a:off x="1070227" y="9719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495" y="0"/>
                    <a:pt x="10211" y="2573"/>
                    <a:pt x="0" y="2573"/>
                  </a:cubicBezTo>
                  <a:cubicBezTo>
                    <a:pt x="10211" y="11105"/>
                    <a:pt x="0" y="19027"/>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sp>
        <p:nvSpPr>
          <p:cNvPr id="28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17636192"/>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200"/>
              <a:buNone/>
              <a:defRPr/>
            </a:lvl1pPr>
          </a:lstStyle>
          <a:p>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x">
  <p:cSld name="2_Caption">
    <p:bg>
      <p:bgPr>
        <a:solidFill>
          <a:srgbClr val="EDF0EF"/>
        </a:solidFill>
        <a:effectLst/>
      </p:bgPr>
    </p:bg>
    <p:spTree>
      <p:nvGrpSpPr>
        <p:cNvPr id="1" name=""/>
        <p:cNvGrpSpPr/>
        <p:nvPr/>
      </p:nvGrpSpPr>
      <p:grpSpPr>
        <a:xfrm>
          <a:off x="0" y="0"/>
          <a:ext cx="0" cy="0"/>
          <a:chOff x="0" y="0"/>
          <a:chExt cx="0" cy="0"/>
        </a:xfrm>
      </p:grpSpPr>
      <p:sp>
        <p:nvSpPr>
          <p:cNvPr id="2960" name="Google Shape;1226;p10"/>
          <p:cNvSpPr/>
          <p:nvPr/>
        </p:nvSpPr>
        <p:spPr>
          <a:xfrm>
            <a:off x="-1" y="0"/>
            <a:ext cx="9143701" cy="51434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320" y="21600"/>
                </a:lnTo>
                <a:cubicBezTo>
                  <a:pt x="21076" y="21594"/>
                  <a:pt x="20851" y="21524"/>
                  <a:pt x="20660" y="21360"/>
                </a:cubicBezTo>
                <a:cubicBezTo>
                  <a:pt x="19716" y="20559"/>
                  <a:pt x="18708" y="19096"/>
                  <a:pt x="17434" y="19096"/>
                </a:cubicBezTo>
                <a:cubicBezTo>
                  <a:pt x="17205" y="19096"/>
                  <a:pt x="16968" y="19143"/>
                  <a:pt x="16720" y="19250"/>
                </a:cubicBezTo>
                <a:cubicBezTo>
                  <a:pt x="16252" y="19453"/>
                  <a:pt x="15720" y="19574"/>
                  <a:pt x="15174" y="19574"/>
                </a:cubicBezTo>
                <a:cubicBezTo>
                  <a:pt x="13830" y="19574"/>
                  <a:pt x="12409" y="18839"/>
                  <a:pt x="11689" y="16790"/>
                </a:cubicBezTo>
                <a:cubicBezTo>
                  <a:pt x="11017" y="14885"/>
                  <a:pt x="10097" y="13029"/>
                  <a:pt x="8820" y="12465"/>
                </a:cubicBezTo>
                <a:cubicBezTo>
                  <a:pt x="7934" y="12069"/>
                  <a:pt x="6989" y="12365"/>
                  <a:pt x="6086" y="12125"/>
                </a:cubicBezTo>
                <a:cubicBezTo>
                  <a:pt x="5119" y="11865"/>
                  <a:pt x="4061" y="11270"/>
                  <a:pt x="3437" y="9845"/>
                </a:cubicBezTo>
                <a:cubicBezTo>
                  <a:pt x="2512" y="7735"/>
                  <a:pt x="2613" y="4980"/>
                  <a:pt x="2435" y="3605"/>
                </a:cubicBezTo>
                <a:cubicBezTo>
                  <a:pt x="2143" y="1366"/>
                  <a:pt x="788" y="0"/>
                  <a:pt x="788" y="0"/>
                </a:cubicBezTo>
                <a:close/>
                <a:moveTo>
                  <a:pt x="21600" y="21579"/>
                </a:moveTo>
                <a:cubicBezTo>
                  <a:pt x="21525" y="21591"/>
                  <a:pt x="21451" y="21598"/>
                  <a:pt x="21379" y="21600"/>
                </a:cubicBezTo>
                <a:lnTo>
                  <a:pt x="21600" y="21600"/>
                </a:lnTo>
                <a:lnTo>
                  <a:pt x="21600" y="21579"/>
                </a:lnTo>
                <a:close/>
                <a:moveTo>
                  <a:pt x="21320" y="21600"/>
                </a:moveTo>
                <a:cubicBezTo>
                  <a:pt x="21329" y="21600"/>
                  <a:pt x="21339" y="21600"/>
                  <a:pt x="21349" y="21600"/>
                </a:cubicBezTo>
                <a:cubicBezTo>
                  <a:pt x="21359" y="21600"/>
                  <a:pt x="21369" y="21600"/>
                  <a:pt x="21379" y="21600"/>
                </a:cubicBezTo>
                <a:close/>
              </a:path>
            </a:pathLst>
          </a:custGeom>
          <a:solidFill>
            <a:srgbClr val="EFB156"/>
          </a:solidFill>
          <a:ln w="12700">
            <a:miter lim="400000"/>
          </a:ln>
        </p:spPr>
        <p:txBody>
          <a:bodyPr lIns="45719" rIns="45719" anchor="ctr"/>
          <a:lstStyle/>
          <a:p>
            <a:endParaRPr/>
          </a:p>
        </p:txBody>
      </p:sp>
      <p:sp>
        <p:nvSpPr>
          <p:cNvPr id="2961" name="Title Text"/>
          <p:cNvSpPr txBox="1">
            <a:spLocks noGrp="1"/>
          </p:cNvSpPr>
          <p:nvPr>
            <p:ph type="title"/>
          </p:nvPr>
        </p:nvSpPr>
        <p:spPr>
          <a:xfrm>
            <a:off x="715100" y="3507799"/>
            <a:ext cx="3600600" cy="1100701"/>
          </a:xfrm>
          <a:prstGeom prst="rect">
            <a:avLst/>
          </a:prstGeom>
        </p:spPr>
        <p:txBody>
          <a:bodyPr lIns="36574" tIns="36574" rIns="36574" bIns="36574" anchor="t"/>
          <a:lstStyle>
            <a:lvl1pPr>
              <a:defRPr sz="3500" b="0">
                <a:solidFill>
                  <a:srgbClr val="07256C"/>
                </a:solidFill>
                <a:latin typeface="Limelight"/>
                <a:ea typeface="Limelight"/>
                <a:cs typeface="Limelight"/>
                <a:sym typeface="Limelight"/>
              </a:defRPr>
            </a:lvl1pPr>
          </a:lstStyle>
          <a:p>
            <a:r>
              <a:t>Title Text</a:t>
            </a:r>
          </a:p>
        </p:txBody>
      </p:sp>
      <p:grpSp>
        <p:nvGrpSpPr>
          <p:cNvPr id="3007" name="Google Shape;1228;p10"/>
          <p:cNvGrpSpPr/>
          <p:nvPr/>
        </p:nvGrpSpPr>
        <p:grpSpPr>
          <a:xfrm>
            <a:off x="-190191" y="-160694"/>
            <a:ext cx="2320926" cy="1892432"/>
            <a:chOff x="0" y="0"/>
            <a:chExt cx="2320924" cy="1892430"/>
          </a:xfrm>
        </p:grpSpPr>
        <p:grpSp>
          <p:nvGrpSpPr>
            <p:cNvPr id="3002" name="Google Shape;1229;p10"/>
            <p:cNvGrpSpPr/>
            <p:nvPr/>
          </p:nvGrpSpPr>
          <p:grpSpPr>
            <a:xfrm>
              <a:off x="0" y="-1"/>
              <a:ext cx="2320925" cy="1704037"/>
              <a:chOff x="0" y="0"/>
              <a:chExt cx="2320924" cy="1704035"/>
            </a:xfrm>
          </p:grpSpPr>
          <p:sp>
            <p:nvSpPr>
              <p:cNvPr id="2962" name="Google Shape;1230;p10"/>
              <p:cNvSpPr/>
              <p:nvPr/>
            </p:nvSpPr>
            <p:spPr>
              <a:xfrm rot="546475">
                <a:off x="635531" y="280001"/>
                <a:ext cx="1264380" cy="1140621"/>
              </a:xfrm>
              <a:custGeom>
                <a:avLst/>
                <a:gdLst/>
                <a:ahLst/>
                <a:cxnLst>
                  <a:cxn ang="0">
                    <a:pos x="wd2" y="hd2"/>
                  </a:cxn>
                  <a:cxn ang="5400000">
                    <a:pos x="wd2" y="hd2"/>
                  </a:cxn>
                  <a:cxn ang="10800000">
                    <a:pos x="wd2" y="hd2"/>
                  </a:cxn>
                  <a:cxn ang="16200000">
                    <a:pos x="wd2" y="hd2"/>
                  </a:cxn>
                </a:cxnLst>
                <a:rect l="0" t="0" r="r" b="b"/>
                <a:pathLst>
                  <a:path w="21600" h="21600" extrusionOk="0">
                    <a:moveTo>
                      <a:pt x="21171" y="0"/>
                    </a:moveTo>
                    <a:cubicBezTo>
                      <a:pt x="21145" y="263"/>
                      <a:pt x="21171" y="561"/>
                      <a:pt x="21119" y="824"/>
                    </a:cubicBezTo>
                    <a:cubicBezTo>
                      <a:pt x="20876" y="1832"/>
                      <a:pt x="20640" y="2841"/>
                      <a:pt x="20344" y="3814"/>
                    </a:cubicBezTo>
                    <a:cubicBezTo>
                      <a:pt x="20049" y="4908"/>
                      <a:pt x="19300" y="5533"/>
                      <a:pt x="18371" y="5590"/>
                    </a:cubicBezTo>
                    <a:cubicBezTo>
                      <a:pt x="18130" y="5606"/>
                      <a:pt x="17887" y="5616"/>
                      <a:pt x="17644" y="5616"/>
                    </a:cubicBezTo>
                    <a:cubicBezTo>
                      <a:pt x="16487" y="5616"/>
                      <a:pt x="15325" y="5397"/>
                      <a:pt x="14309" y="4617"/>
                    </a:cubicBezTo>
                    <a:cubicBezTo>
                      <a:pt x="13642" y="4141"/>
                      <a:pt x="12976" y="3665"/>
                      <a:pt x="12334" y="3168"/>
                    </a:cubicBezTo>
                    <a:cubicBezTo>
                      <a:pt x="11895" y="2797"/>
                      <a:pt x="11424" y="2623"/>
                      <a:pt x="10976" y="2623"/>
                    </a:cubicBezTo>
                    <a:cubicBezTo>
                      <a:pt x="10308" y="2623"/>
                      <a:pt x="9690" y="3008"/>
                      <a:pt x="9291" y="3701"/>
                    </a:cubicBezTo>
                    <a:cubicBezTo>
                      <a:pt x="8759" y="4617"/>
                      <a:pt x="8330" y="5562"/>
                      <a:pt x="7875" y="6506"/>
                    </a:cubicBezTo>
                    <a:cubicBezTo>
                      <a:pt x="7740" y="6748"/>
                      <a:pt x="7638" y="7039"/>
                      <a:pt x="7580" y="7337"/>
                    </a:cubicBezTo>
                    <a:cubicBezTo>
                      <a:pt x="7420" y="7991"/>
                      <a:pt x="7343" y="8637"/>
                      <a:pt x="7183" y="9291"/>
                    </a:cubicBezTo>
                    <a:cubicBezTo>
                      <a:pt x="6703" y="11158"/>
                      <a:pt x="6222" y="13019"/>
                      <a:pt x="5715" y="14852"/>
                    </a:cubicBezTo>
                    <a:cubicBezTo>
                      <a:pt x="5581" y="15385"/>
                      <a:pt x="5447" y="15953"/>
                      <a:pt x="5261" y="16451"/>
                    </a:cubicBezTo>
                    <a:cubicBezTo>
                      <a:pt x="4831" y="17637"/>
                      <a:pt x="4216" y="18674"/>
                      <a:pt x="3389" y="19562"/>
                    </a:cubicBezTo>
                    <a:cubicBezTo>
                      <a:pt x="2858" y="20122"/>
                      <a:pt x="2377" y="20833"/>
                      <a:pt x="1576" y="20954"/>
                    </a:cubicBezTo>
                    <a:cubicBezTo>
                      <a:pt x="1147" y="21039"/>
                      <a:pt x="718" y="21011"/>
                      <a:pt x="320" y="21039"/>
                    </a:cubicBezTo>
                    <a:cubicBezTo>
                      <a:pt x="211" y="21217"/>
                      <a:pt x="109" y="21394"/>
                      <a:pt x="0" y="21571"/>
                    </a:cubicBezTo>
                    <a:cubicBezTo>
                      <a:pt x="372" y="21571"/>
                      <a:pt x="749" y="21600"/>
                      <a:pt x="1121" y="21600"/>
                    </a:cubicBezTo>
                    <a:cubicBezTo>
                      <a:pt x="2056" y="21571"/>
                      <a:pt x="2723" y="21011"/>
                      <a:pt x="3389" y="20328"/>
                    </a:cubicBezTo>
                    <a:cubicBezTo>
                      <a:pt x="4377" y="19356"/>
                      <a:pt x="5126" y="18170"/>
                      <a:pt x="5684" y="16869"/>
                    </a:cubicBezTo>
                    <a:cubicBezTo>
                      <a:pt x="6036" y="16010"/>
                      <a:pt x="6247" y="15094"/>
                      <a:pt x="6484" y="14178"/>
                    </a:cubicBezTo>
                    <a:cubicBezTo>
                      <a:pt x="6888" y="12636"/>
                      <a:pt x="7317" y="11095"/>
                      <a:pt x="7638" y="9497"/>
                    </a:cubicBezTo>
                    <a:cubicBezTo>
                      <a:pt x="7926" y="8169"/>
                      <a:pt x="8221" y="6861"/>
                      <a:pt x="8810" y="5653"/>
                    </a:cubicBezTo>
                    <a:cubicBezTo>
                      <a:pt x="9182" y="4908"/>
                      <a:pt x="9586" y="4233"/>
                      <a:pt x="10041" y="3580"/>
                    </a:cubicBezTo>
                    <a:cubicBezTo>
                      <a:pt x="10241" y="3300"/>
                      <a:pt x="10554" y="3162"/>
                      <a:pt x="10872" y="3162"/>
                    </a:cubicBezTo>
                    <a:cubicBezTo>
                      <a:pt x="11062" y="3162"/>
                      <a:pt x="11255" y="3211"/>
                      <a:pt x="11425" y="3310"/>
                    </a:cubicBezTo>
                    <a:cubicBezTo>
                      <a:pt x="12149" y="3757"/>
                      <a:pt x="12867" y="4233"/>
                      <a:pt x="13565" y="4766"/>
                    </a:cubicBezTo>
                    <a:cubicBezTo>
                      <a:pt x="14392" y="5412"/>
                      <a:pt x="15295" y="5859"/>
                      <a:pt x="16339" y="6038"/>
                    </a:cubicBezTo>
                    <a:cubicBezTo>
                      <a:pt x="16815" y="6116"/>
                      <a:pt x="17285" y="6183"/>
                      <a:pt x="17748" y="6183"/>
                    </a:cubicBezTo>
                    <a:cubicBezTo>
                      <a:pt x="18328" y="6183"/>
                      <a:pt x="18898" y="6079"/>
                      <a:pt x="19460" y="5768"/>
                    </a:cubicBezTo>
                    <a:cubicBezTo>
                      <a:pt x="20075" y="5441"/>
                      <a:pt x="20505" y="4908"/>
                      <a:pt x="20774" y="4262"/>
                    </a:cubicBezTo>
                    <a:cubicBezTo>
                      <a:pt x="20985" y="3729"/>
                      <a:pt x="21145" y="3168"/>
                      <a:pt x="21254" y="2571"/>
                    </a:cubicBezTo>
                    <a:cubicBezTo>
                      <a:pt x="21415" y="1776"/>
                      <a:pt x="21491" y="945"/>
                      <a:pt x="21600" y="113"/>
                    </a:cubicBezTo>
                    <a:cubicBezTo>
                      <a:pt x="21466" y="85"/>
                      <a:pt x="21305" y="28"/>
                      <a:pt x="2117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63" name="Google Shape;1231;p10"/>
              <p:cNvSpPr/>
              <p:nvPr/>
            </p:nvSpPr>
            <p:spPr>
              <a:xfrm rot="546475">
                <a:off x="186898" y="752453"/>
                <a:ext cx="1010837" cy="87710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368" y="46"/>
                      <a:pt x="21103" y="83"/>
                      <a:pt x="20870" y="121"/>
                    </a:cubicBezTo>
                    <a:cubicBezTo>
                      <a:pt x="20734" y="657"/>
                      <a:pt x="20501" y="1201"/>
                      <a:pt x="20438" y="1774"/>
                    </a:cubicBezTo>
                    <a:cubicBezTo>
                      <a:pt x="20237" y="3122"/>
                      <a:pt x="20069" y="4434"/>
                      <a:pt x="19900" y="5773"/>
                    </a:cubicBezTo>
                    <a:cubicBezTo>
                      <a:pt x="19764" y="6891"/>
                      <a:pt x="19700" y="8046"/>
                      <a:pt x="19564" y="9200"/>
                    </a:cubicBezTo>
                    <a:cubicBezTo>
                      <a:pt x="19436" y="10244"/>
                      <a:pt x="19332" y="11316"/>
                      <a:pt x="19099" y="12322"/>
                    </a:cubicBezTo>
                    <a:cubicBezTo>
                      <a:pt x="18963" y="13015"/>
                      <a:pt x="18666" y="13625"/>
                      <a:pt x="18466" y="14280"/>
                    </a:cubicBezTo>
                    <a:cubicBezTo>
                      <a:pt x="17929" y="16017"/>
                      <a:pt x="16927" y="17319"/>
                      <a:pt x="15829" y="18558"/>
                    </a:cubicBezTo>
                    <a:cubicBezTo>
                      <a:pt x="14987" y="19444"/>
                      <a:pt x="13954" y="20017"/>
                      <a:pt x="12887" y="20478"/>
                    </a:cubicBezTo>
                    <a:cubicBezTo>
                      <a:pt x="12323" y="20674"/>
                      <a:pt x="11777" y="20871"/>
                      <a:pt x="11210" y="20871"/>
                    </a:cubicBezTo>
                    <a:cubicBezTo>
                      <a:pt x="11003" y="20871"/>
                      <a:pt x="10793" y="20845"/>
                      <a:pt x="10579" y="20783"/>
                    </a:cubicBezTo>
                    <a:cubicBezTo>
                      <a:pt x="10019" y="20636"/>
                      <a:pt x="9418" y="20599"/>
                      <a:pt x="8816" y="20478"/>
                    </a:cubicBezTo>
                    <a:cubicBezTo>
                      <a:pt x="8311" y="20404"/>
                      <a:pt x="7814" y="20321"/>
                      <a:pt x="7309" y="20174"/>
                    </a:cubicBezTo>
                    <a:cubicBezTo>
                      <a:pt x="6276" y="19749"/>
                      <a:pt x="5442" y="18899"/>
                      <a:pt x="4336" y="18558"/>
                    </a:cubicBezTo>
                    <a:cubicBezTo>
                      <a:pt x="3702" y="18363"/>
                      <a:pt x="3165" y="17597"/>
                      <a:pt x="2636" y="17051"/>
                    </a:cubicBezTo>
                    <a:cubicBezTo>
                      <a:pt x="1899" y="16248"/>
                      <a:pt x="1162" y="15361"/>
                      <a:pt x="433" y="14512"/>
                    </a:cubicBezTo>
                    <a:cubicBezTo>
                      <a:pt x="264" y="14669"/>
                      <a:pt x="128" y="14863"/>
                      <a:pt x="0" y="15010"/>
                    </a:cubicBezTo>
                    <a:cubicBezTo>
                      <a:pt x="496" y="15592"/>
                      <a:pt x="961" y="16211"/>
                      <a:pt x="1466" y="16783"/>
                    </a:cubicBezTo>
                    <a:cubicBezTo>
                      <a:pt x="3005" y="18631"/>
                      <a:pt x="4969" y="19675"/>
                      <a:pt x="6941" y="20710"/>
                    </a:cubicBezTo>
                    <a:cubicBezTo>
                      <a:pt x="8047" y="21328"/>
                      <a:pt x="9249" y="21476"/>
                      <a:pt x="10451" y="21559"/>
                    </a:cubicBezTo>
                    <a:cubicBezTo>
                      <a:pt x="10692" y="21584"/>
                      <a:pt x="10945" y="21600"/>
                      <a:pt x="11199" y="21600"/>
                    </a:cubicBezTo>
                    <a:cubicBezTo>
                      <a:pt x="11717" y="21600"/>
                      <a:pt x="12242" y="21533"/>
                      <a:pt x="12687" y="21328"/>
                    </a:cubicBezTo>
                    <a:cubicBezTo>
                      <a:pt x="14058" y="20710"/>
                      <a:pt x="15428" y="20136"/>
                      <a:pt x="16527" y="18788"/>
                    </a:cubicBezTo>
                    <a:cubicBezTo>
                      <a:pt x="17793" y="17208"/>
                      <a:pt x="18835" y="15518"/>
                      <a:pt x="19364" y="13477"/>
                    </a:cubicBezTo>
                    <a:cubicBezTo>
                      <a:pt x="19797" y="11860"/>
                      <a:pt x="20133" y="10208"/>
                      <a:pt x="20237" y="8471"/>
                    </a:cubicBezTo>
                    <a:cubicBezTo>
                      <a:pt x="20301" y="7205"/>
                      <a:pt x="20534" y="5967"/>
                      <a:pt x="20670" y="4701"/>
                    </a:cubicBezTo>
                    <a:cubicBezTo>
                      <a:pt x="20734" y="4009"/>
                      <a:pt x="20734" y="3317"/>
                      <a:pt x="20903" y="2624"/>
                    </a:cubicBezTo>
                    <a:cubicBezTo>
                      <a:pt x="21071" y="1737"/>
                      <a:pt x="21368" y="887"/>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64" name="Google Shape;1232;p10"/>
              <p:cNvSpPr/>
              <p:nvPr/>
            </p:nvSpPr>
            <p:spPr>
              <a:xfrm rot="546475">
                <a:off x="1335838" y="778804"/>
                <a:ext cx="696909" cy="147298"/>
              </a:xfrm>
              <a:custGeom>
                <a:avLst/>
                <a:gdLst/>
                <a:ahLst/>
                <a:cxnLst>
                  <a:cxn ang="0">
                    <a:pos x="wd2" y="hd2"/>
                  </a:cxn>
                  <a:cxn ang="5400000">
                    <a:pos x="wd2" y="hd2"/>
                  </a:cxn>
                  <a:cxn ang="10800000">
                    <a:pos x="wd2" y="hd2"/>
                  </a:cxn>
                  <a:cxn ang="16200000">
                    <a:pos x="wd2" y="hd2"/>
                  </a:cxn>
                </a:cxnLst>
                <a:rect l="0" t="0" r="r" b="b"/>
                <a:pathLst>
                  <a:path w="21600" h="21600" extrusionOk="0">
                    <a:moveTo>
                      <a:pt x="20728" y="0"/>
                    </a:moveTo>
                    <a:cubicBezTo>
                      <a:pt x="20008" y="2530"/>
                      <a:pt x="19379" y="5943"/>
                      <a:pt x="18554" y="7812"/>
                    </a:cubicBezTo>
                    <a:cubicBezTo>
                      <a:pt x="16319" y="13203"/>
                      <a:pt x="13989" y="16985"/>
                      <a:pt x="11382" y="16985"/>
                    </a:cubicBezTo>
                    <a:cubicBezTo>
                      <a:pt x="11224" y="16985"/>
                      <a:pt x="11065" y="16972"/>
                      <a:pt x="10904" y="16941"/>
                    </a:cubicBezTo>
                    <a:cubicBezTo>
                      <a:pt x="9207" y="16502"/>
                      <a:pt x="7650" y="14411"/>
                      <a:pt x="6254" y="10565"/>
                    </a:cubicBezTo>
                    <a:cubicBezTo>
                      <a:pt x="4395" y="5289"/>
                      <a:pt x="2449" y="2295"/>
                      <a:pt x="285" y="2295"/>
                    </a:cubicBezTo>
                    <a:cubicBezTo>
                      <a:pt x="191" y="2295"/>
                      <a:pt x="95" y="2301"/>
                      <a:pt x="0" y="2314"/>
                    </a:cubicBezTo>
                    <a:cubicBezTo>
                      <a:pt x="93" y="3687"/>
                      <a:pt x="152" y="5282"/>
                      <a:pt x="245" y="6655"/>
                    </a:cubicBezTo>
                    <a:cubicBezTo>
                      <a:pt x="442" y="6878"/>
                      <a:pt x="627" y="6878"/>
                      <a:pt x="825" y="6878"/>
                    </a:cubicBezTo>
                    <a:cubicBezTo>
                      <a:pt x="2326" y="7812"/>
                      <a:pt x="3732" y="9185"/>
                      <a:pt x="5092" y="12815"/>
                    </a:cubicBezTo>
                    <a:cubicBezTo>
                      <a:pt x="6836" y="17659"/>
                      <a:pt x="8673" y="21289"/>
                      <a:pt x="10707" y="21562"/>
                    </a:cubicBezTo>
                    <a:cubicBezTo>
                      <a:pt x="10909" y="21587"/>
                      <a:pt x="11110" y="21600"/>
                      <a:pt x="11310" y="21600"/>
                    </a:cubicBezTo>
                    <a:cubicBezTo>
                      <a:pt x="13077" y="21600"/>
                      <a:pt x="14756" y="20602"/>
                      <a:pt x="16323" y="16502"/>
                    </a:cubicBezTo>
                    <a:cubicBezTo>
                      <a:pt x="16566" y="15790"/>
                      <a:pt x="16857" y="14684"/>
                      <a:pt x="17148" y="14684"/>
                    </a:cubicBezTo>
                    <a:cubicBezTo>
                      <a:pt x="18170" y="14684"/>
                      <a:pt x="19042" y="12376"/>
                      <a:pt x="19763" y="9185"/>
                    </a:cubicBezTo>
                    <a:cubicBezTo>
                      <a:pt x="20391" y="6655"/>
                      <a:pt x="20973" y="4348"/>
                      <a:pt x="21600" y="2034"/>
                    </a:cubicBezTo>
                    <a:lnTo>
                      <a:pt x="20728"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65" name="Google Shape;1233;p10"/>
              <p:cNvSpPr/>
              <p:nvPr/>
            </p:nvSpPr>
            <p:spPr>
              <a:xfrm rot="546475">
                <a:off x="767538" y="592747"/>
                <a:ext cx="186052" cy="497768"/>
              </a:xfrm>
              <a:custGeom>
                <a:avLst/>
                <a:gdLst/>
                <a:ahLst/>
                <a:cxnLst>
                  <a:cxn ang="0">
                    <a:pos x="wd2" y="hd2"/>
                  </a:cxn>
                  <a:cxn ang="5400000">
                    <a:pos x="wd2" y="hd2"/>
                  </a:cxn>
                  <a:cxn ang="10800000">
                    <a:pos x="wd2" y="hd2"/>
                  </a:cxn>
                  <a:cxn ang="16200000">
                    <a:pos x="wd2" y="hd2"/>
                  </a:cxn>
                </a:cxnLst>
                <a:rect l="0" t="0" r="r" b="b"/>
                <a:pathLst>
                  <a:path w="21600" h="21600" extrusionOk="0">
                    <a:moveTo>
                      <a:pt x="18037" y="0"/>
                    </a:moveTo>
                    <a:cubicBezTo>
                      <a:pt x="16175" y="0"/>
                      <a:pt x="14227" y="290"/>
                      <a:pt x="13065" y="912"/>
                    </a:cubicBezTo>
                    <a:cubicBezTo>
                      <a:pt x="10538" y="2067"/>
                      <a:pt x="7841" y="3354"/>
                      <a:pt x="6925" y="4785"/>
                    </a:cubicBezTo>
                    <a:cubicBezTo>
                      <a:pt x="5269" y="7293"/>
                      <a:pt x="4575" y="9930"/>
                      <a:pt x="3659" y="12518"/>
                    </a:cubicBezTo>
                    <a:cubicBezTo>
                      <a:pt x="2743" y="15220"/>
                      <a:pt x="2919" y="17938"/>
                      <a:pt x="0" y="20509"/>
                    </a:cubicBezTo>
                    <a:cubicBezTo>
                      <a:pt x="740" y="20851"/>
                      <a:pt x="1308" y="21258"/>
                      <a:pt x="2003" y="21600"/>
                    </a:cubicBezTo>
                    <a:cubicBezTo>
                      <a:pt x="2572" y="21258"/>
                      <a:pt x="3483" y="20851"/>
                      <a:pt x="3483" y="20509"/>
                    </a:cubicBezTo>
                    <a:cubicBezTo>
                      <a:pt x="3483" y="20037"/>
                      <a:pt x="2743" y="19695"/>
                      <a:pt x="4575" y="19369"/>
                    </a:cubicBezTo>
                    <a:cubicBezTo>
                      <a:pt x="6185" y="19029"/>
                      <a:pt x="5838" y="17255"/>
                      <a:pt x="4746" y="16783"/>
                    </a:cubicBezTo>
                    <a:cubicBezTo>
                      <a:pt x="5269" y="16521"/>
                      <a:pt x="6185" y="16311"/>
                      <a:pt x="6356" y="16034"/>
                    </a:cubicBezTo>
                    <a:cubicBezTo>
                      <a:pt x="7101" y="13933"/>
                      <a:pt x="7841" y="11834"/>
                      <a:pt x="8364" y="9734"/>
                    </a:cubicBezTo>
                    <a:cubicBezTo>
                      <a:pt x="8711" y="7359"/>
                      <a:pt x="9104" y="4981"/>
                      <a:pt x="13065" y="2948"/>
                    </a:cubicBezTo>
                    <a:cubicBezTo>
                      <a:pt x="14152" y="2346"/>
                      <a:pt x="15460" y="1661"/>
                      <a:pt x="16547" y="978"/>
                    </a:cubicBezTo>
                    <a:cubicBezTo>
                      <a:pt x="16547" y="1125"/>
                      <a:pt x="16723" y="1189"/>
                      <a:pt x="16723" y="1255"/>
                    </a:cubicBezTo>
                    <a:cubicBezTo>
                      <a:pt x="18334" y="978"/>
                      <a:pt x="19990" y="717"/>
                      <a:pt x="21600" y="440"/>
                    </a:cubicBezTo>
                    <a:cubicBezTo>
                      <a:pt x="20684" y="152"/>
                      <a:pt x="19386" y="0"/>
                      <a:pt x="1803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66" name="Google Shape;1234;p10"/>
              <p:cNvSpPr/>
              <p:nvPr/>
            </p:nvSpPr>
            <p:spPr>
              <a:xfrm rot="546475">
                <a:off x="2184194" y="4822"/>
                <a:ext cx="99267" cy="481253"/>
              </a:xfrm>
              <a:custGeom>
                <a:avLst/>
                <a:gdLst/>
                <a:ahLst/>
                <a:cxnLst>
                  <a:cxn ang="0">
                    <a:pos x="wd2" y="hd2"/>
                  </a:cxn>
                  <a:cxn ang="5400000">
                    <a:pos x="wd2" y="hd2"/>
                  </a:cxn>
                  <a:cxn ang="10800000">
                    <a:pos x="wd2" y="hd2"/>
                  </a:cxn>
                  <a:cxn ang="16200000">
                    <a:pos x="wd2" y="hd2"/>
                  </a:cxn>
                </a:cxnLst>
                <a:rect l="0" t="0" r="r" b="b"/>
                <a:pathLst>
                  <a:path w="21093" h="21600" extrusionOk="0">
                    <a:moveTo>
                      <a:pt x="1665" y="0"/>
                    </a:moveTo>
                    <a:cubicBezTo>
                      <a:pt x="1029" y="354"/>
                      <a:pt x="-325" y="706"/>
                      <a:pt x="71" y="977"/>
                    </a:cubicBezTo>
                    <a:cubicBezTo>
                      <a:pt x="707" y="2105"/>
                      <a:pt x="2061" y="3300"/>
                      <a:pt x="3654" y="4343"/>
                    </a:cubicBezTo>
                    <a:cubicBezTo>
                      <a:pt x="6362" y="6448"/>
                      <a:pt x="7007" y="8619"/>
                      <a:pt x="12027" y="10590"/>
                    </a:cubicBezTo>
                    <a:cubicBezTo>
                      <a:pt x="14975" y="11784"/>
                      <a:pt x="14017" y="13401"/>
                      <a:pt x="14339" y="14864"/>
                    </a:cubicBezTo>
                    <a:cubicBezTo>
                      <a:pt x="14652" y="17038"/>
                      <a:pt x="14652" y="19226"/>
                      <a:pt x="14652" y="21398"/>
                    </a:cubicBezTo>
                    <a:cubicBezTo>
                      <a:pt x="16651" y="21464"/>
                      <a:pt x="18641" y="21532"/>
                      <a:pt x="20630" y="21600"/>
                    </a:cubicBezTo>
                    <a:cubicBezTo>
                      <a:pt x="20630" y="20826"/>
                      <a:pt x="20630" y="20067"/>
                      <a:pt x="20953" y="19293"/>
                    </a:cubicBezTo>
                    <a:cubicBezTo>
                      <a:pt x="21275" y="16835"/>
                      <a:pt x="21275" y="14378"/>
                      <a:pt x="18318" y="11987"/>
                    </a:cubicBezTo>
                    <a:cubicBezTo>
                      <a:pt x="15297" y="9545"/>
                      <a:pt x="12985" y="7088"/>
                      <a:pt x="10351" y="4631"/>
                    </a:cubicBezTo>
                    <a:cubicBezTo>
                      <a:pt x="8674" y="3300"/>
                      <a:pt x="7320" y="2037"/>
                      <a:pt x="5331" y="774"/>
                    </a:cubicBezTo>
                    <a:cubicBezTo>
                      <a:pt x="4695" y="420"/>
                      <a:pt x="3019" y="286"/>
                      <a:pt x="16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67" name="Google Shape;1235;p10"/>
              <p:cNvSpPr/>
              <p:nvPr/>
            </p:nvSpPr>
            <p:spPr>
              <a:xfrm rot="546475">
                <a:off x="215446" y="966298"/>
                <a:ext cx="308256" cy="289177"/>
              </a:xfrm>
              <a:custGeom>
                <a:avLst/>
                <a:gdLst/>
                <a:ahLst/>
                <a:cxnLst>
                  <a:cxn ang="0">
                    <a:pos x="wd2" y="hd2"/>
                  </a:cxn>
                  <a:cxn ang="5400000">
                    <a:pos x="wd2" y="hd2"/>
                  </a:cxn>
                  <a:cxn ang="10800000">
                    <a:pos x="wd2" y="hd2"/>
                  </a:cxn>
                  <a:cxn ang="16200000">
                    <a:pos x="wd2" y="hd2"/>
                  </a:cxn>
                </a:cxnLst>
                <a:rect l="0" t="0" r="r" b="b"/>
                <a:pathLst>
                  <a:path w="21082" h="21600" extrusionOk="0">
                    <a:moveTo>
                      <a:pt x="866" y="0"/>
                    </a:moveTo>
                    <a:cubicBezTo>
                      <a:pt x="22" y="1036"/>
                      <a:pt x="-518" y="2215"/>
                      <a:pt x="766" y="3390"/>
                    </a:cubicBezTo>
                    <a:cubicBezTo>
                      <a:pt x="970" y="3503"/>
                      <a:pt x="1406" y="3503"/>
                      <a:pt x="1611" y="3727"/>
                    </a:cubicBezTo>
                    <a:cubicBezTo>
                      <a:pt x="2046" y="4650"/>
                      <a:pt x="2482" y="5605"/>
                      <a:pt x="2995" y="6414"/>
                    </a:cubicBezTo>
                    <a:cubicBezTo>
                      <a:pt x="3766" y="7706"/>
                      <a:pt x="4510" y="8995"/>
                      <a:pt x="5459" y="10031"/>
                    </a:cubicBezTo>
                    <a:cubicBezTo>
                      <a:pt x="7922" y="12495"/>
                      <a:pt x="10383" y="14933"/>
                      <a:pt x="12950" y="17258"/>
                    </a:cubicBezTo>
                    <a:cubicBezTo>
                      <a:pt x="14975" y="18913"/>
                      <a:pt x="17106" y="20201"/>
                      <a:pt x="19259" y="21600"/>
                    </a:cubicBezTo>
                    <a:cubicBezTo>
                      <a:pt x="19902" y="21014"/>
                      <a:pt x="20439" y="20425"/>
                      <a:pt x="21082" y="19835"/>
                    </a:cubicBezTo>
                    <a:cubicBezTo>
                      <a:pt x="18823" y="18210"/>
                      <a:pt x="16259" y="16811"/>
                      <a:pt x="14231" y="14933"/>
                    </a:cubicBezTo>
                    <a:cubicBezTo>
                      <a:pt x="11026" y="11906"/>
                      <a:pt x="8023" y="8516"/>
                      <a:pt x="4919" y="5239"/>
                    </a:cubicBezTo>
                    <a:cubicBezTo>
                      <a:pt x="4614" y="4792"/>
                      <a:pt x="4406" y="4316"/>
                      <a:pt x="4074" y="3837"/>
                    </a:cubicBezTo>
                    <a:cubicBezTo>
                      <a:pt x="3970" y="3727"/>
                      <a:pt x="3970" y="3727"/>
                      <a:pt x="3870" y="3613"/>
                    </a:cubicBezTo>
                    <a:cubicBezTo>
                      <a:pt x="3638" y="3727"/>
                      <a:pt x="3434" y="3837"/>
                      <a:pt x="2790" y="4203"/>
                    </a:cubicBezTo>
                    <a:cubicBezTo>
                      <a:pt x="3125" y="3613"/>
                      <a:pt x="3330" y="3390"/>
                      <a:pt x="3434" y="3138"/>
                    </a:cubicBezTo>
                    <a:cubicBezTo>
                      <a:pt x="3125" y="2914"/>
                      <a:pt x="2894" y="2801"/>
                      <a:pt x="2690" y="2548"/>
                    </a:cubicBezTo>
                    <a:cubicBezTo>
                      <a:pt x="2521" y="2571"/>
                      <a:pt x="2378" y="2584"/>
                      <a:pt x="2254" y="2584"/>
                    </a:cubicBezTo>
                    <a:cubicBezTo>
                      <a:pt x="1590" y="2584"/>
                      <a:pt x="1560" y="2221"/>
                      <a:pt x="1842" y="1036"/>
                    </a:cubicBezTo>
                    <a:cubicBezTo>
                      <a:pt x="1714" y="926"/>
                      <a:pt x="1611" y="699"/>
                      <a:pt x="1510" y="447"/>
                    </a:cubicBezTo>
                    <a:cubicBezTo>
                      <a:pt x="1302" y="337"/>
                      <a:pt x="1074" y="223"/>
                      <a:pt x="86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68" name="Google Shape;1236;p10"/>
              <p:cNvSpPr/>
              <p:nvPr/>
            </p:nvSpPr>
            <p:spPr>
              <a:xfrm rot="546475">
                <a:off x="1665696" y="172807"/>
                <a:ext cx="179636" cy="364256"/>
              </a:xfrm>
              <a:custGeom>
                <a:avLst/>
                <a:gdLst/>
                <a:ahLst/>
                <a:cxnLst>
                  <a:cxn ang="0">
                    <a:pos x="wd2" y="hd2"/>
                  </a:cxn>
                  <a:cxn ang="5400000">
                    <a:pos x="wd2" y="hd2"/>
                  </a:cxn>
                  <a:cxn ang="10800000">
                    <a:pos x="wd2" y="hd2"/>
                  </a:cxn>
                  <a:cxn ang="16200000">
                    <a:pos x="wd2" y="hd2"/>
                  </a:cxn>
                </a:cxnLst>
                <a:rect l="0" t="0" r="r" b="b"/>
                <a:pathLst>
                  <a:path w="21600" h="21600" extrusionOk="0">
                    <a:moveTo>
                      <a:pt x="10508" y="0"/>
                    </a:moveTo>
                    <a:cubicBezTo>
                      <a:pt x="10143" y="87"/>
                      <a:pt x="9559" y="267"/>
                      <a:pt x="9200" y="465"/>
                    </a:cubicBezTo>
                    <a:cubicBezTo>
                      <a:pt x="10326" y="1468"/>
                      <a:pt x="11274" y="2691"/>
                      <a:pt x="12583" y="3691"/>
                    </a:cubicBezTo>
                    <a:cubicBezTo>
                      <a:pt x="15601" y="6028"/>
                      <a:pt x="18582" y="8341"/>
                      <a:pt x="18217" y="11210"/>
                    </a:cubicBezTo>
                    <a:cubicBezTo>
                      <a:pt x="18040" y="13056"/>
                      <a:pt x="17633" y="14924"/>
                      <a:pt x="16909" y="16770"/>
                    </a:cubicBezTo>
                    <a:cubicBezTo>
                      <a:pt x="16205" y="18713"/>
                      <a:pt x="13078" y="19875"/>
                      <a:pt x="9513" y="19875"/>
                    </a:cubicBezTo>
                    <a:cubicBezTo>
                      <a:pt x="8308" y="19875"/>
                      <a:pt x="7047" y="19742"/>
                      <a:pt x="5817" y="19461"/>
                    </a:cubicBezTo>
                    <a:cubicBezTo>
                      <a:pt x="5228" y="19371"/>
                      <a:pt x="4686" y="19371"/>
                      <a:pt x="4102" y="19261"/>
                    </a:cubicBezTo>
                    <a:cubicBezTo>
                      <a:pt x="3383" y="19461"/>
                      <a:pt x="2611" y="19639"/>
                      <a:pt x="2075" y="19816"/>
                    </a:cubicBezTo>
                    <a:cubicBezTo>
                      <a:pt x="1668" y="19929"/>
                      <a:pt x="1303" y="20107"/>
                      <a:pt x="0" y="20574"/>
                    </a:cubicBezTo>
                    <a:cubicBezTo>
                      <a:pt x="2976" y="20929"/>
                      <a:pt x="5228" y="21220"/>
                      <a:pt x="7303" y="21484"/>
                    </a:cubicBezTo>
                    <a:cubicBezTo>
                      <a:pt x="8131" y="21561"/>
                      <a:pt x="8960" y="21600"/>
                      <a:pt x="9773" y="21600"/>
                    </a:cubicBezTo>
                    <a:cubicBezTo>
                      <a:pt x="14897" y="21600"/>
                      <a:pt x="19479" y="20089"/>
                      <a:pt x="20292" y="17037"/>
                    </a:cubicBezTo>
                    <a:cubicBezTo>
                      <a:pt x="20657" y="15480"/>
                      <a:pt x="21600" y="13989"/>
                      <a:pt x="21600" y="12410"/>
                    </a:cubicBezTo>
                    <a:cubicBezTo>
                      <a:pt x="21600" y="10742"/>
                      <a:pt x="21600" y="8984"/>
                      <a:pt x="20474" y="7406"/>
                    </a:cubicBezTo>
                    <a:cubicBezTo>
                      <a:pt x="18759" y="5360"/>
                      <a:pt x="16325" y="3424"/>
                      <a:pt x="13891" y="1468"/>
                    </a:cubicBezTo>
                    <a:cubicBezTo>
                      <a:pt x="13125" y="823"/>
                      <a:pt x="11634" y="465"/>
                      <a:pt x="1050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69" name="Google Shape;1237;p10"/>
              <p:cNvSpPr/>
              <p:nvPr/>
            </p:nvSpPr>
            <p:spPr>
              <a:xfrm rot="546475">
                <a:off x="534277" y="611735"/>
                <a:ext cx="194847" cy="169319"/>
              </a:xfrm>
              <a:custGeom>
                <a:avLst/>
                <a:gdLst/>
                <a:ahLst/>
                <a:cxnLst>
                  <a:cxn ang="0">
                    <a:pos x="wd2" y="hd2"/>
                  </a:cxn>
                  <a:cxn ang="5400000">
                    <a:pos x="wd2" y="hd2"/>
                  </a:cxn>
                  <a:cxn ang="10800000">
                    <a:pos x="wd2" y="hd2"/>
                  </a:cxn>
                  <a:cxn ang="16200000">
                    <a:pos x="wd2" y="hd2"/>
                  </a:cxn>
                </a:cxnLst>
                <a:rect l="0" t="0" r="r" b="b"/>
                <a:pathLst>
                  <a:path w="20401" h="21600" extrusionOk="0">
                    <a:moveTo>
                      <a:pt x="19026" y="0"/>
                    </a:moveTo>
                    <a:cubicBezTo>
                      <a:pt x="18517" y="813"/>
                      <a:pt x="17891" y="1576"/>
                      <a:pt x="17219" y="2582"/>
                    </a:cubicBezTo>
                    <a:cubicBezTo>
                      <a:pt x="17065" y="5978"/>
                      <a:pt x="17065" y="9567"/>
                      <a:pt x="16552" y="12968"/>
                    </a:cubicBezTo>
                    <a:cubicBezTo>
                      <a:pt x="15903" y="16739"/>
                      <a:pt x="13838" y="18514"/>
                      <a:pt x="11151" y="18514"/>
                    </a:cubicBezTo>
                    <a:cubicBezTo>
                      <a:pt x="10425" y="18514"/>
                      <a:pt x="9658" y="18387"/>
                      <a:pt x="8854" y="18133"/>
                    </a:cubicBezTo>
                    <a:cubicBezTo>
                      <a:pt x="5441" y="16938"/>
                      <a:pt x="4143" y="13543"/>
                      <a:pt x="2495" y="10192"/>
                    </a:cubicBezTo>
                    <a:cubicBezTo>
                      <a:pt x="1982" y="9185"/>
                      <a:pt x="1510" y="8372"/>
                      <a:pt x="843" y="7366"/>
                    </a:cubicBezTo>
                    <a:cubicBezTo>
                      <a:pt x="530" y="7559"/>
                      <a:pt x="371" y="7797"/>
                      <a:pt x="22" y="7991"/>
                    </a:cubicBezTo>
                    <a:cubicBezTo>
                      <a:pt x="2963" y="9567"/>
                      <a:pt x="-296" y="10380"/>
                      <a:pt x="22" y="11768"/>
                    </a:cubicBezTo>
                    <a:cubicBezTo>
                      <a:pt x="1002" y="13543"/>
                      <a:pt x="1828" y="15357"/>
                      <a:pt x="2809" y="17126"/>
                    </a:cubicBezTo>
                    <a:cubicBezTo>
                      <a:pt x="4774" y="20334"/>
                      <a:pt x="7561" y="21147"/>
                      <a:pt x="10661" y="21534"/>
                    </a:cubicBezTo>
                    <a:cubicBezTo>
                      <a:pt x="11092" y="21578"/>
                      <a:pt x="11514" y="21600"/>
                      <a:pt x="11927" y="21600"/>
                    </a:cubicBezTo>
                    <a:cubicBezTo>
                      <a:pt x="14986" y="21600"/>
                      <a:pt x="17514" y="20323"/>
                      <a:pt x="18517" y="17370"/>
                    </a:cubicBezTo>
                    <a:cubicBezTo>
                      <a:pt x="20482" y="11580"/>
                      <a:pt x="21304" y="5790"/>
                      <a:pt x="1902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0" name="Google Shape;1238;p10"/>
              <p:cNvSpPr/>
              <p:nvPr/>
            </p:nvSpPr>
            <p:spPr>
              <a:xfrm rot="546475">
                <a:off x="1447984" y="303789"/>
                <a:ext cx="243791" cy="174261"/>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cubicBezTo>
                      <a:pt x="1820" y="0"/>
                      <a:pt x="956" y="355"/>
                      <a:pt x="0" y="494"/>
                    </a:cubicBezTo>
                    <a:cubicBezTo>
                      <a:pt x="300" y="2074"/>
                      <a:pt x="695" y="3240"/>
                      <a:pt x="2224" y="3423"/>
                    </a:cubicBezTo>
                    <a:cubicBezTo>
                      <a:pt x="3188" y="3611"/>
                      <a:pt x="4321" y="4170"/>
                      <a:pt x="4985" y="5142"/>
                    </a:cubicBezTo>
                    <a:cubicBezTo>
                      <a:pt x="6944" y="8070"/>
                      <a:pt x="8738" y="11558"/>
                      <a:pt x="10800" y="14255"/>
                    </a:cubicBezTo>
                    <a:cubicBezTo>
                      <a:pt x="13458" y="17742"/>
                      <a:pt x="16215" y="21229"/>
                      <a:pt x="20106" y="21600"/>
                    </a:cubicBezTo>
                    <a:cubicBezTo>
                      <a:pt x="20502" y="21229"/>
                      <a:pt x="21070" y="20859"/>
                      <a:pt x="21600" y="20439"/>
                    </a:cubicBezTo>
                    <a:cubicBezTo>
                      <a:pt x="21335" y="20251"/>
                      <a:pt x="21201" y="19881"/>
                      <a:pt x="20936" y="19698"/>
                    </a:cubicBezTo>
                    <a:cubicBezTo>
                      <a:pt x="16914" y="16023"/>
                      <a:pt x="12628" y="12536"/>
                      <a:pt x="9437" y="7098"/>
                    </a:cubicBezTo>
                    <a:cubicBezTo>
                      <a:pt x="9137" y="6491"/>
                      <a:pt x="8607" y="6120"/>
                      <a:pt x="8042" y="5749"/>
                    </a:cubicBezTo>
                    <a:cubicBezTo>
                      <a:pt x="7478" y="5932"/>
                      <a:pt x="6944" y="6120"/>
                      <a:pt x="5980" y="6491"/>
                    </a:cubicBezTo>
                    <a:cubicBezTo>
                      <a:pt x="6644" y="4959"/>
                      <a:pt x="7209" y="3611"/>
                      <a:pt x="7078" y="3611"/>
                    </a:cubicBezTo>
                    <a:cubicBezTo>
                      <a:pt x="5815" y="2262"/>
                      <a:pt x="4586" y="913"/>
                      <a:pt x="3188" y="124"/>
                    </a:cubicBezTo>
                    <a:cubicBezTo>
                      <a:pt x="2988" y="32"/>
                      <a:pt x="2773" y="0"/>
                      <a:pt x="254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1" name="Google Shape;1239;p10"/>
              <p:cNvSpPr/>
              <p:nvPr/>
            </p:nvSpPr>
            <p:spPr>
              <a:xfrm rot="546475">
                <a:off x="97557" y="1171078"/>
                <a:ext cx="101607" cy="105206"/>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72" name="Google Shape;1240;p10"/>
              <p:cNvSpPr/>
              <p:nvPr/>
            </p:nvSpPr>
            <p:spPr>
              <a:xfrm rot="546475">
                <a:off x="401790" y="844449"/>
                <a:ext cx="162046" cy="199923"/>
              </a:xfrm>
              <a:custGeom>
                <a:avLst/>
                <a:gdLst/>
                <a:ahLst/>
                <a:cxnLst>
                  <a:cxn ang="0">
                    <a:pos x="wd2" y="hd2"/>
                  </a:cxn>
                  <a:cxn ang="5400000">
                    <a:pos x="wd2" y="hd2"/>
                  </a:cxn>
                  <a:cxn ang="10800000">
                    <a:pos x="wd2" y="hd2"/>
                  </a:cxn>
                  <a:cxn ang="16200000">
                    <a:pos x="wd2" y="hd2"/>
                  </a:cxn>
                </a:cxnLst>
                <a:rect l="0" t="0" r="r" b="b"/>
                <a:pathLst>
                  <a:path w="21305" h="21600" extrusionOk="0">
                    <a:moveTo>
                      <a:pt x="1386" y="0"/>
                    </a:moveTo>
                    <a:cubicBezTo>
                      <a:pt x="942" y="164"/>
                      <a:pt x="543" y="164"/>
                      <a:pt x="150" y="328"/>
                    </a:cubicBezTo>
                    <a:cubicBezTo>
                      <a:pt x="150" y="1176"/>
                      <a:pt x="-295" y="2192"/>
                      <a:pt x="349" y="2880"/>
                    </a:cubicBezTo>
                    <a:cubicBezTo>
                      <a:pt x="1580" y="5067"/>
                      <a:pt x="3404" y="7095"/>
                      <a:pt x="4886" y="9283"/>
                    </a:cubicBezTo>
                    <a:cubicBezTo>
                      <a:pt x="7940" y="14350"/>
                      <a:pt x="12477" y="18401"/>
                      <a:pt x="18444" y="21600"/>
                    </a:cubicBezTo>
                    <a:cubicBezTo>
                      <a:pt x="19236" y="20790"/>
                      <a:pt x="20273" y="19942"/>
                      <a:pt x="21305" y="19254"/>
                    </a:cubicBezTo>
                    <a:cubicBezTo>
                      <a:pt x="16176" y="16903"/>
                      <a:pt x="12283" y="13498"/>
                      <a:pt x="9177" y="9648"/>
                    </a:cubicBezTo>
                    <a:cubicBezTo>
                      <a:pt x="6510" y="6407"/>
                      <a:pt x="3848" y="3203"/>
                      <a:pt x="138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3" name="Google Shape;1241;p10"/>
              <p:cNvSpPr/>
              <p:nvPr/>
            </p:nvSpPr>
            <p:spPr>
              <a:xfrm rot="546475">
                <a:off x="2153324" y="513921"/>
                <a:ext cx="68620" cy="205427"/>
              </a:xfrm>
              <a:custGeom>
                <a:avLst/>
                <a:gdLst/>
                <a:ahLst/>
                <a:cxnLst>
                  <a:cxn ang="0">
                    <a:pos x="wd2" y="hd2"/>
                  </a:cxn>
                  <a:cxn ang="5400000">
                    <a:pos x="wd2" y="hd2"/>
                  </a:cxn>
                  <a:cxn ang="10800000">
                    <a:pos x="wd2" y="hd2"/>
                  </a:cxn>
                  <a:cxn ang="16200000">
                    <a:pos x="wd2" y="hd2"/>
                  </a:cxn>
                </a:cxnLst>
                <a:rect l="0" t="0" r="r" b="b"/>
                <a:pathLst>
                  <a:path w="21600" h="21600" extrusionOk="0">
                    <a:moveTo>
                      <a:pt x="15733" y="0"/>
                    </a:moveTo>
                    <a:cubicBezTo>
                      <a:pt x="14750" y="0"/>
                      <a:pt x="13509" y="246"/>
                      <a:pt x="11803" y="893"/>
                    </a:cubicBezTo>
                    <a:cubicBezTo>
                      <a:pt x="9797" y="6810"/>
                      <a:pt x="7791" y="12726"/>
                      <a:pt x="0" y="18327"/>
                    </a:cubicBezTo>
                    <a:cubicBezTo>
                      <a:pt x="2361" y="19312"/>
                      <a:pt x="4844" y="20456"/>
                      <a:pt x="7314" y="21600"/>
                    </a:cubicBezTo>
                    <a:cubicBezTo>
                      <a:pt x="10275" y="18327"/>
                      <a:pt x="13222" y="15055"/>
                      <a:pt x="15705" y="11741"/>
                    </a:cubicBezTo>
                    <a:cubicBezTo>
                      <a:pt x="18175" y="8624"/>
                      <a:pt x="19594" y="5351"/>
                      <a:pt x="21600" y="2238"/>
                    </a:cubicBezTo>
                    <a:cubicBezTo>
                      <a:pt x="19089" y="1860"/>
                      <a:pt x="18421" y="0"/>
                      <a:pt x="1573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4" name="Google Shape;1242;p10"/>
              <p:cNvSpPr/>
              <p:nvPr/>
            </p:nvSpPr>
            <p:spPr>
              <a:xfrm rot="546475">
                <a:off x="1955923" y="123574"/>
                <a:ext cx="48667" cy="163944"/>
              </a:xfrm>
              <a:custGeom>
                <a:avLst/>
                <a:gdLst/>
                <a:ahLst/>
                <a:cxnLst>
                  <a:cxn ang="0">
                    <a:pos x="wd2" y="hd2"/>
                  </a:cxn>
                  <a:cxn ang="5400000">
                    <a:pos x="wd2" y="hd2"/>
                  </a:cxn>
                  <a:cxn ang="10800000">
                    <a:pos x="wd2" y="hd2"/>
                  </a:cxn>
                  <a:cxn ang="16200000">
                    <a:pos x="wd2" y="hd2"/>
                  </a:cxn>
                </a:cxnLst>
                <a:rect l="0" t="0" r="r" b="b"/>
                <a:pathLst>
                  <a:path w="21087" h="21600" extrusionOk="0">
                    <a:moveTo>
                      <a:pt x="2887" y="0"/>
                    </a:moveTo>
                    <a:cubicBezTo>
                      <a:pt x="1422" y="2079"/>
                      <a:pt x="-513" y="4106"/>
                      <a:pt x="126" y="5786"/>
                    </a:cubicBezTo>
                    <a:cubicBezTo>
                      <a:pt x="2887" y="11120"/>
                      <a:pt x="6136" y="16460"/>
                      <a:pt x="8897" y="21600"/>
                    </a:cubicBezTo>
                    <a:cubicBezTo>
                      <a:pt x="12973" y="21600"/>
                      <a:pt x="17030" y="21400"/>
                      <a:pt x="21087" y="21400"/>
                    </a:cubicBezTo>
                    <a:cubicBezTo>
                      <a:pt x="21087" y="14632"/>
                      <a:pt x="11020" y="1434"/>
                      <a:pt x="28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5" name="Google Shape;1243;p10"/>
              <p:cNvSpPr/>
              <p:nvPr/>
            </p:nvSpPr>
            <p:spPr>
              <a:xfrm rot="546475">
                <a:off x="563025" y="1059173"/>
                <a:ext cx="159880" cy="56397"/>
              </a:xfrm>
              <a:custGeom>
                <a:avLst/>
                <a:gdLst/>
                <a:ahLst/>
                <a:cxnLst>
                  <a:cxn ang="0">
                    <a:pos x="wd2" y="hd2"/>
                  </a:cxn>
                  <a:cxn ang="5400000">
                    <a:pos x="wd2" y="hd2"/>
                  </a:cxn>
                  <a:cxn ang="10800000">
                    <a:pos x="wd2" y="hd2"/>
                  </a:cxn>
                  <a:cxn ang="16200000">
                    <a:pos x="wd2" y="hd2"/>
                  </a:cxn>
                </a:cxnLst>
                <a:rect l="0" t="0" r="r" b="b"/>
                <a:pathLst>
                  <a:path w="20828" h="21600" extrusionOk="0">
                    <a:moveTo>
                      <a:pt x="18383" y="0"/>
                    </a:moveTo>
                    <a:cubicBezTo>
                      <a:pt x="15220" y="6807"/>
                      <a:pt x="11900" y="10410"/>
                      <a:pt x="8433" y="10410"/>
                    </a:cubicBezTo>
                    <a:cubicBezTo>
                      <a:pt x="6112" y="10410"/>
                      <a:pt x="3729" y="8799"/>
                      <a:pt x="1284" y="5462"/>
                    </a:cubicBezTo>
                    <a:cubicBezTo>
                      <a:pt x="-772" y="7753"/>
                      <a:pt x="64" y="11340"/>
                      <a:pt x="894" y="14942"/>
                    </a:cubicBezTo>
                    <a:cubicBezTo>
                      <a:pt x="1284" y="16802"/>
                      <a:pt x="2114" y="17947"/>
                      <a:pt x="2503" y="19824"/>
                    </a:cubicBezTo>
                    <a:cubicBezTo>
                      <a:pt x="4017" y="20239"/>
                      <a:pt x="5632" y="21600"/>
                      <a:pt x="7100" y="21600"/>
                    </a:cubicBezTo>
                    <a:cubicBezTo>
                      <a:pt x="7625" y="21600"/>
                      <a:pt x="8133" y="21434"/>
                      <a:pt x="8613" y="20969"/>
                    </a:cubicBezTo>
                    <a:cubicBezTo>
                      <a:pt x="12911" y="17947"/>
                      <a:pt x="16773" y="13216"/>
                      <a:pt x="20828" y="9048"/>
                    </a:cubicBezTo>
                    <a:cubicBezTo>
                      <a:pt x="19998" y="6027"/>
                      <a:pt x="19213" y="3022"/>
                      <a:pt x="183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6" name="Google Shape;1244;p10"/>
              <p:cNvSpPr/>
              <p:nvPr/>
            </p:nvSpPr>
            <p:spPr>
              <a:xfrm rot="546475">
                <a:off x="40016" y="1088226"/>
                <a:ext cx="104643" cy="1080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7" y="971"/>
                      <a:pt x="1315" y="1872"/>
                      <a:pt x="2246" y="2852"/>
                    </a:cubicBezTo>
                    <a:lnTo>
                      <a:pt x="3561" y="4126"/>
                    </a:lnTo>
                    <a:cubicBezTo>
                      <a:pt x="8357" y="10046"/>
                      <a:pt x="12930" y="15975"/>
                      <a:pt x="17421" y="21600"/>
                    </a:cubicBezTo>
                    <a:cubicBezTo>
                      <a:pt x="19041" y="20022"/>
                      <a:pt x="20285" y="18150"/>
                      <a:pt x="21600" y="16573"/>
                    </a:cubicBezTo>
                    <a:cubicBezTo>
                      <a:pt x="17108" y="11251"/>
                      <a:pt x="12536" y="5998"/>
                      <a:pt x="8053" y="971"/>
                    </a:cubicBezTo>
                    <a:cubicBezTo>
                      <a:pt x="5494" y="676"/>
                      <a:pt x="2550" y="373"/>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7" name="Google Shape;1245;p10"/>
              <p:cNvSpPr/>
              <p:nvPr/>
            </p:nvSpPr>
            <p:spPr>
              <a:xfrm rot="546475">
                <a:off x="7726" y="980639"/>
                <a:ext cx="88090" cy="104643"/>
              </a:xfrm>
              <a:custGeom>
                <a:avLst/>
                <a:gdLst/>
                <a:ahLst/>
                <a:cxnLst>
                  <a:cxn ang="0">
                    <a:pos x="wd2" y="hd2"/>
                  </a:cxn>
                  <a:cxn ang="5400000">
                    <a:pos x="wd2" y="hd2"/>
                  </a:cxn>
                  <a:cxn ang="10800000">
                    <a:pos x="wd2" y="hd2"/>
                  </a:cxn>
                  <a:cxn ang="16200000">
                    <a:pos x="wd2" y="hd2"/>
                  </a:cxn>
                </a:cxnLst>
                <a:rect l="0" t="0" r="r" b="b"/>
                <a:pathLst>
                  <a:path w="20617" h="21600" extrusionOk="0">
                    <a:moveTo>
                      <a:pt x="3055" y="0"/>
                    </a:moveTo>
                    <a:cubicBezTo>
                      <a:pt x="-628" y="2863"/>
                      <a:pt x="-983" y="5807"/>
                      <a:pt x="2000" y="9368"/>
                    </a:cubicBezTo>
                    <a:cubicBezTo>
                      <a:pt x="5601" y="12858"/>
                      <a:pt x="8584" y="16723"/>
                      <a:pt x="11486" y="20598"/>
                    </a:cubicBezTo>
                    <a:cubicBezTo>
                      <a:pt x="14377" y="20983"/>
                      <a:pt x="17715" y="21296"/>
                      <a:pt x="20617" y="21600"/>
                    </a:cubicBezTo>
                    <a:cubicBezTo>
                      <a:pt x="15524" y="16723"/>
                      <a:pt x="13677" y="9368"/>
                      <a:pt x="5601" y="6738"/>
                    </a:cubicBezTo>
                    <a:cubicBezTo>
                      <a:pt x="8939" y="3561"/>
                      <a:pt x="4546" y="2246"/>
                      <a:pt x="305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8" name="Google Shape;1246;p10"/>
              <p:cNvSpPr/>
              <p:nvPr/>
            </p:nvSpPr>
            <p:spPr>
              <a:xfrm rot="546475">
                <a:off x="1398328" y="285532"/>
                <a:ext cx="55889" cy="47424"/>
              </a:xfrm>
              <a:custGeom>
                <a:avLst/>
                <a:gdLst/>
                <a:ahLst/>
                <a:cxnLst>
                  <a:cxn ang="0">
                    <a:pos x="wd2" y="hd2"/>
                  </a:cxn>
                  <a:cxn ang="5400000">
                    <a:pos x="wd2" y="hd2"/>
                  </a:cxn>
                  <a:cxn ang="10800000">
                    <a:pos x="wd2" y="hd2"/>
                  </a:cxn>
                  <a:cxn ang="16200000">
                    <a:pos x="wd2" y="hd2"/>
                  </a:cxn>
                </a:cxnLst>
                <a:rect l="0" t="0" r="r" b="b"/>
                <a:pathLst>
                  <a:path w="18394" h="21600" extrusionOk="0">
                    <a:moveTo>
                      <a:pt x="15922" y="0"/>
                    </a:moveTo>
                    <a:cubicBezTo>
                      <a:pt x="12840" y="2902"/>
                      <a:pt x="10244" y="5114"/>
                      <a:pt x="8275" y="7858"/>
                    </a:cubicBezTo>
                    <a:cubicBezTo>
                      <a:pt x="5678" y="10761"/>
                      <a:pt x="3082" y="14334"/>
                      <a:pt x="0" y="19290"/>
                    </a:cubicBezTo>
                    <a:cubicBezTo>
                      <a:pt x="1683" y="20396"/>
                      <a:pt x="2639" y="21600"/>
                      <a:pt x="3224" y="21600"/>
                    </a:cubicBezTo>
                    <a:cubicBezTo>
                      <a:pt x="3367" y="21600"/>
                      <a:pt x="3481" y="21521"/>
                      <a:pt x="3581" y="21343"/>
                    </a:cubicBezTo>
                    <a:cubicBezTo>
                      <a:pt x="7162" y="18619"/>
                      <a:pt x="9259" y="14334"/>
                      <a:pt x="14438" y="14334"/>
                    </a:cubicBezTo>
                    <a:cubicBezTo>
                      <a:pt x="15922" y="14334"/>
                      <a:pt x="21600" y="6476"/>
                      <a:pt x="1592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9" name="Google Shape;1247;p10"/>
              <p:cNvSpPr/>
              <p:nvPr/>
            </p:nvSpPr>
            <p:spPr>
              <a:xfrm rot="546475">
                <a:off x="214841" y="888707"/>
                <a:ext cx="51412" cy="60732"/>
              </a:xfrm>
              <a:custGeom>
                <a:avLst/>
                <a:gdLst/>
                <a:ahLst/>
                <a:cxnLst>
                  <a:cxn ang="0">
                    <a:pos x="wd2" y="hd2"/>
                  </a:cxn>
                  <a:cxn ang="5400000">
                    <a:pos x="wd2" y="hd2"/>
                  </a:cxn>
                  <a:cxn ang="10800000">
                    <a:pos x="wd2" y="hd2"/>
                  </a:cxn>
                  <a:cxn ang="16200000">
                    <a:pos x="wd2" y="hd2"/>
                  </a:cxn>
                </a:cxnLst>
                <a:rect l="0" t="0" r="r" b="b"/>
                <a:pathLst>
                  <a:path w="21600" h="21600" extrusionOk="0">
                    <a:moveTo>
                      <a:pt x="7103" y="0"/>
                    </a:moveTo>
                    <a:cubicBezTo>
                      <a:pt x="5828" y="0"/>
                      <a:pt x="5209" y="524"/>
                      <a:pt x="3952" y="524"/>
                    </a:cubicBezTo>
                    <a:cubicBezTo>
                      <a:pt x="2532" y="4394"/>
                      <a:pt x="1257" y="7740"/>
                      <a:pt x="0" y="11594"/>
                    </a:cubicBezTo>
                    <a:cubicBezTo>
                      <a:pt x="1894" y="12797"/>
                      <a:pt x="3151" y="14400"/>
                      <a:pt x="4571" y="15603"/>
                    </a:cubicBezTo>
                    <a:cubicBezTo>
                      <a:pt x="8505" y="16666"/>
                      <a:pt x="11820" y="17746"/>
                      <a:pt x="15754" y="18270"/>
                    </a:cubicBezTo>
                    <a:cubicBezTo>
                      <a:pt x="16391" y="18933"/>
                      <a:pt x="17029" y="18933"/>
                      <a:pt x="17648" y="19472"/>
                    </a:cubicBezTo>
                    <a:cubicBezTo>
                      <a:pt x="18923" y="20536"/>
                      <a:pt x="20325" y="21076"/>
                      <a:pt x="21600" y="21600"/>
                    </a:cubicBezTo>
                    <a:cubicBezTo>
                      <a:pt x="17029" y="14400"/>
                      <a:pt x="11820" y="7200"/>
                      <a:pt x="710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80" name="Google Shape;1248;p10"/>
              <p:cNvSpPr/>
              <p:nvPr/>
            </p:nvSpPr>
            <p:spPr>
              <a:xfrm rot="546475">
                <a:off x="211162" y="933050"/>
                <a:ext cx="39014" cy="54749"/>
              </a:xfrm>
              <a:custGeom>
                <a:avLst/>
                <a:gdLst/>
                <a:ahLst/>
                <a:cxnLst>
                  <a:cxn ang="0">
                    <a:pos x="wd2" y="hd2"/>
                  </a:cxn>
                  <a:cxn ang="5400000">
                    <a:pos x="wd2" y="hd2"/>
                  </a:cxn>
                  <a:cxn ang="10800000">
                    <a:pos x="wd2" y="hd2"/>
                  </a:cxn>
                  <a:cxn ang="16200000">
                    <a:pos x="wd2" y="hd2"/>
                  </a:cxn>
                </a:cxnLst>
                <a:rect l="0" t="0" r="r" b="b"/>
                <a:pathLst>
                  <a:path w="21600" h="21600" extrusionOk="0">
                    <a:moveTo>
                      <a:pt x="840" y="0"/>
                    </a:moveTo>
                    <a:cubicBezTo>
                      <a:pt x="840" y="0"/>
                      <a:pt x="0" y="0"/>
                      <a:pt x="0" y="581"/>
                    </a:cubicBezTo>
                    <a:cubicBezTo>
                      <a:pt x="840" y="9167"/>
                      <a:pt x="9552" y="19086"/>
                      <a:pt x="20784" y="21600"/>
                    </a:cubicBezTo>
                    <a:cubicBezTo>
                      <a:pt x="10392" y="15392"/>
                      <a:pt x="14760" y="9167"/>
                      <a:pt x="21600" y="3694"/>
                    </a:cubicBezTo>
                    <a:cubicBezTo>
                      <a:pt x="20784" y="3095"/>
                      <a:pt x="19944" y="3095"/>
                      <a:pt x="19104" y="2360"/>
                    </a:cubicBezTo>
                    <a:cubicBezTo>
                      <a:pt x="15576" y="3694"/>
                      <a:pt x="12048" y="4874"/>
                      <a:pt x="8736" y="6054"/>
                    </a:cubicBezTo>
                    <a:cubicBezTo>
                      <a:pt x="6864" y="4874"/>
                      <a:pt x="4368" y="2360"/>
                      <a:pt x="249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81" name="Google Shape;1249;p10"/>
              <p:cNvSpPr/>
              <p:nvPr/>
            </p:nvSpPr>
            <p:spPr>
              <a:xfrm rot="546475">
                <a:off x="218909" y="931791"/>
                <a:ext cx="29998" cy="16863"/>
              </a:xfrm>
              <a:custGeom>
                <a:avLst/>
                <a:gdLst/>
                <a:ahLst/>
                <a:cxnLst>
                  <a:cxn ang="0">
                    <a:pos x="wd2" y="hd2"/>
                  </a:cxn>
                  <a:cxn ang="5400000">
                    <a:pos x="wd2" y="hd2"/>
                  </a:cxn>
                  <a:cxn ang="10800000">
                    <a:pos x="wd2" y="hd2"/>
                  </a:cxn>
                  <a:cxn ang="16200000">
                    <a:pos x="wd2" y="hd2"/>
                  </a:cxn>
                </a:cxnLst>
                <a:rect l="0" t="0" r="r" b="b"/>
                <a:pathLst>
                  <a:path w="21600" h="21600" extrusionOk="0">
                    <a:moveTo>
                      <a:pt x="2435" y="0"/>
                    </a:moveTo>
                    <a:cubicBezTo>
                      <a:pt x="1373" y="0"/>
                      <a:pt x="0" y="1943"/>
                      <a:pt x="0" y="1943"/>
                    </a:cubicBezTo>
                    <a:cubicBezTo>
                      <a:pt x="2435" y="9606"/>
                      <a:pt x="5681" y="17769"/>
                      <a:pt x="8116" y="21600"/>
                    </a:cubicBezTo>
                    <a:cubicBezTo>
                      <a:pt x="12423" y="17769"/>
                      <a:pt x="17012" y="13937"/>
                      <a:pt x="21600" y="9606"/>
                    </a:cubicBezTo>
                    <a:cubicBezTo>
                      <a:pt x="14858" y="7718"/>
                      <a:pt x="9177" y="3831"/>
                      <a:pt x="24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82" name="Google Shape;1250;p10"/>
              <p:cNvSpPr/>
              <p:nvPr/>
            </p:nvSpPr>
            <p:spPr>
              <a:xfrm rot="546475">
                <a:off x="260500" y="962339"/>
                <a:ext cx="14862" cy="20721"/>
              </a:xfrm>
              <a:custGeom>
                <a:avLst/>
                <a:gdLst/>
                <a:ahLst/>
                <a:cxnLst>
                  <a:cxn ang="0">
                    <a:pos x="wd2" y="hd2"/>
                  </a:cxn>
                  <a:cxn ang="5400000">
                    <a:pos x="wd2" y="hd2"/>
                  </a:cxn>
                  <a:cxn ang="10800000">
                    <a:pos x="wd2" y="hd2"/>
                  </a:cxn>
                  <a:cxn ang="16200000">
                    <a:pos x="wd2" y="hd2"/>
                  </a:cxn>
                </a:cxnLst>
                <a:rect l="0" t="0" r="r" b="b"/>
                <a:pathLst>
                  <a:path w="19436" h="21600" extrusionOk="0">
                    <a:moveTo>
                      <a:pt x="3222" y="0"/>
                    </a:moveTo>
                    <a:cubicBezTo>
                      <a:pt x="-2164" y="16539"/>
                      <a:pt x="-1597" y="21600"/>
                      <a:pt x="11102" y="21600"/>
                    </a:cubicBezTo>
                    <a:cubicBezTo>
                      <a:pt x="13483" y="21600"/>
                      <a:pt x="16205" y="21419"/>
                      <a:pt x="19436" y="21103"/>
                    </a:cubicBezTo>
                    <a:cubicBezTo>
                      <a:pt x="13030" y="14867"/>
                      <a:pt x="9118" y="8224"/>
                      <a:pt x="322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2985" name="Google Shape;1251;p10"/>
              <p:cNvGrpSpPr/>
              <p:nvPr/>
            </p:nvGrpSpPr>
            <p:grpSpPr>
              <a:xfrm>
                <a:off x="287818" y="1003845"/>
                <a:ext cx="15512" cy="20545"/>
                <a:chOff x="0" y="0"/>
                <a:chExt cx="15510" cy="20543"/>
              </a:xfrm>
            </p:grpSpPr>
            <p:sp>
              <p:nvSpPr>
                <p:cNvPr id="2983" name="Line"/>
                <p:cNvSpPr/>
                <p:nvPr/>
              </p:nvSpPr>
              <p:spPr>
                <a:xfrm rot="546475">
                  <a:off x="1405" y="886"/>
                  <a:ext cx="12701" cy="1877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794" y="14716"/>
                        <a:pt x="8488" y="7383"/>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2984" name="Line"/>
                <p:cNvSpPr/>
                <p:nvPr/>
              </p:nvSpPr>
              <p:spPr>
                <a:xfrm rot="546475">
                  <a:off x="1405" y="886"/>
                  <a:ext cx="12701" cy="1877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488" y="7383"/>
                        <a:pt x="13794" y="14716"/>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2986" name="Google Shape;1252;p10"/>
              <p:cNvSpPr/>
              <p:nvPr/>
            </p:nvSpPr>
            <p:spPr>
              <a:xfrm rot="546475">
                <a:off x="272682" y="992815"/>
                <a:ext cx="15779" cy="14263"/>
              </a:xfrm>
              <a:custGeom>
                <a:avLst/>
                <a:gdLst/>
                <a:ahLst/>
                <a:cxnLst>
                  <a:cxn ang="0">
                    <a:pos x="wd2" y="hd2"/>
                  </a:cxn>
                  <a:cxn ang="5400000">
                    <a:pos x="wd2" y="hd2"/>
                  </a:cxn>
                  <a:cxn ang="10800000">
                    <a:pos x="wd2" y="hd2"/>
                  </a:cxn>
                  <a:cxn ang="16200000">
                    <a:pos x="wd2" y="hd2"/>
                  </a:cxn>
                </a:cxnLst>
                <a:rect l="0" t="0" r="r" b="b"/>
                <a:pathLst>
                  <a:path w="21600" h="21600" extrusionOk="0">
                    <a:moveTo>
                      <a:pt x="12877" y="0"/>
                    </a:moveTo>
                    <a:cubicBezTo>
                      <a:pt x="10800" y="5121"/>
                      <a:pt x="6705" y="9651"/>
                      <a:pt x="0" y="21600"/>
                    </a:cubicBezTo>
                    <a:cubicBezTo>
                      <a:pt x="12877" y="14181"/>
                      <a:pt x="16971" y="11949"/>
                      <a:pt x="21600" y="9651"/>
                    </a:cubicBezTo>
                    <a:cubicBezTo>
                      <a:pt x="16971" y="7419"/>
                      <a:pt x="14895" y="2298"/>
                      <a:pt x="1287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2989" name="Google Shape;1253;p10"/>
              <p:cNvGrpSpPr/>
              <p:nvPr/>
            </p:nvGrpSpPr>
            <p:grpSpPr>
              <a:xfrm>
                <a:off x="55087" y="1092805"/>
                <a:ext cx="10531" cy="14551"/>
                <a:chOff x="0" y="0"/>
                <a:chExt cx="10529" cy="14550"/>
              </a:xfrm>
            </p:grpSpPr>
            <p:sp>
              <p:nvSpPr>
                <p:cNvPr id="2987" name="Line"/>
                <p:cNvSpPr/>
                <p:nvPr/>
              </p:nvSpPr>
              <p:spPr>
                <a:xfrm>
                  <a:off x="-1" y="0"/>
                  <a:ext cx="10531" cy="14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988" name="Line"/>
                <p:cNvSpPr/>
                <p:nvPr/>
              </p:nvSpPr>
              <p:spPr>
                <a:xfrm flipH="1" flipV="1">
                  <a:off x="0" y="-1"/>
                  <a:ext cx="10530" cy="1455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992" name="Google Shape;1254;p10"/>
              <p:cNvGrpSpPr/>
              <p:nvPr/>
            </p:nvGrpSpPr>
            <p:grpSpPr>
              <a:xfrm>
                <a:off x="28571" y="969295"/>
                <a:ext cx="2012" cy="12541"/>
                <a:chOff x="0" y="0"/>
                <a:chExt cx="2010" cy="12539"/>
              </a:xfrm>
            </p:grpSpPr>
            <p:sp>
              <p:nvSpPr>
                <p:cNvPr id="2990" name="Line"/>
                <p:cNvSpPr/>
                <p:nvPr/>
              </p:nvSpPr>
              <p:spPr>
                <a:xfrm flipV="1">
                  <a:off x="0" y="0"/>
                  <a:ext cx="2011" cy="125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991" name="Line"/>
                <p:cNvSpPr/>
                <p:nvPr/>
              </p:nvSpPr>
              <p:spPr>
                <a:xfrm flipH="1">
                  <a:off x="0" y="-1"/>
                  <a:ext cx="2011" cy="125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995" name="Google Shape;1255;p10"/>
              <p:cNvGrpSpPr/>
              <p:nvPr/>
            </p:nvGrpSpPr>
            <p:grpSpPr>
              <a:xfrm>
                <a:off x="213664" y="911779"/>
                <a:ext cx="2011" cy="12541"/>
                <a:chOff x="0" y="0"/>
                <a:chExt cx="2010" cy="12539"/>
              </a:xfrm>
            </p:grpSpPr>
            <p:sp>
              <p:nvSpPr>
                <p:cNvPr id="2993" name="Line"/>
                <p:cNvSpPr/>
                <p:nvPr/>
              </p:nvSpPr>
              <p:spPr>
                <a:xfrm flipH="1">
                  <a:off x="0" y="-1"/>
                  <a:ext cx="2011" cy="125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994" name="Line"/>
                <p:cNvSpPr/>
                <p:nvPr/>
              </p:nvSpPr>
              <p:spPr>
                <a:xfrm flipV="1">
                  <a:off x="-1" y="0"/>
                  <a:ext cx="2012" cy="125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998" name="Google Shape;1256;p10"/>
              <p:cNvGrpSpPr/>
              <p:nvPr/>
            </p:nvGrpSpPr>
            <p:grpSpPr>
              <a:xfrm>
                <a:off x="251663" y="940107"/>
                <a:ext cx="2012" cy="12541"/>
                <a:chOff x="0" y="0"/>
                <a:chExt cx="2010" cy="12539"/>
              </a:xfrm>
            </p:grpSpPr>
            <p:sp>
              <p:nvSpPr>
                <p:cNvPr id="2996" name="Line"/>
                <p:cNvSpPr/>
                <p:nvPr/>
              </p:nvSpPr>
              <p:spPr>
                <a:xfrm flipH="1">
                  <a:off x="0" y="-1"/>
                  <a:ext cx="2011" cy="125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997" name="Line"/>
                <p:cNvSpPr/>
                <p:nvPr/>
              </p:nvSpPr>
              <p:spPr>
                <a:xfrm flipV="1">
                  <a:off x="-1" y="0"/>
                  <a:ext cx="2012" cy="125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3001" name="Google Shape;1257;p10"/>
              <p:cNvGrpSpPr/>
              <p:nvPr/>
            </p:nvGrpSpPr>
            <p:grpSpPr>
              <a:xfrm>
                <a:off x="1659532" y="482685"/>
                <a:ext cx="18661" cy="15210"/>
                <a:chOff x="0" y="0"/>
                <a:chExt cx="18660" cy="15209"/>
              </a:xfrm>
            </p:grpSpPr>
            <p:sp>
              <p:nvSpPr>
                <p:cNvPr id="2999" name="Line"/>
                <p:cNvSpPr/>
                <p:nvPr/>
              </p:nvSpPr>
              <p:spPr>
                <a:xfrm rot="546475">
                  <a:off x="898" y="1254"/>
                  <a:ext cx="1686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719" y="14700"/>
                        <a:pt x="13937" y="780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000" name="Line"/>
                <p:cNvSpPr/>
                <p:nvPr/>
              </p:nvSpPr>
              <p:spPr>
                <a:xfrm rot="546475">
                  <a:off x="898" y="1254"/>
                  <a:ext cx="16864"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937" y="7800"/>
                        <a:pt x="5719" y="14700"/>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3003" name="Google Shape;1258;p10"/>
            <p:cNvSpPr/>
            <p:nvPr/>
          </p:nvSpPr>
          <p:spPr>
            <a:xfrm rot="546246">
              <a:off x="1984296" y="666768"/>
              <a:ext cx="244363" cy="302552"/>
            </a:xfrm>
            <a:custGeom>
              <a:avLst/>
              <a:gdLst/>
              <a:ahLst/>
              <a:cxnLst>
                <a:cxn ang="0">
                  <a:pos x="wd2" y="hd2"/>
                </a:cxn>
                <a:cxn ang="5400000">
                  <a:pos x="wd2" y="hd2"/>
                </a:cxn>
                <a:cxn ang="10800000">
                  <a:pos x="wd2" y="hd2"/>
                </a:cxn>
                <a:cxn ang="16200000">
                  <a:pos x="wd2" y="hd2"/>
                </a:cxn>
              </a:cxnLst>
              <a:rect l="0" t="0" r="r" b="b"/>
              <a:pathLst>
                <a:path w="20851" h="21600" extrusionOk="0">
                  <a:moveTo>
                    <a:pt x="9845" y="0"/>
                  </a:moveTo>
                  <a:cubicBezTo>
                    <a:pt x="8607" y="851"/>
                    <a:pt x="7466" y="1722"/>
                    <a:pt x="6325" y="2511"/>
                  </a:cubicBezTo>
                  <a:cubicBezTo>
                    <a:pt x="4563" y="3547"/>
                    <a:pt x="2926" y="4669"/>
                    <a:pt x="1166" y="5437"/>
                  </a:cubicBezTo>
                  <a:cubicBezTo>
                    <a:pt x="-75" y="5955"/>
                    <a:pt x="-396" y="6391"/>
                    <a:pt x="547" y="7345"/>
                  </a:cubicBezTo>
                  <a:cubicBezTo>
                    <a:pt x="1464" y="8300"/>
                    <a:pt x="2505" y="9067"/>
                    <a:pt x="3324" y="10022"/>
                  </a:cubicBezTo>
                  <a:cubicBezTo>
                    <a:pt x="4365" y="11226"/>
                    <a:pt x="5185" y="12533"/>
                    <a:pt x="6027" y="13653"/>
                  </a:cubicBezTo>
                  <a:cubicBezTo>
                    <a:pt x="4465" y="14960"/>
                    <a:pt x="3124" y="15998"/>
                    <a:pt x="1785" y="17036"/>
                  </a:cubicBezTo>
                  <a:cubicBezTo>
                    <a:pt x="346" y="17969"/>
                    <a:pt x="-273" y="19195"/>
                    <a:pt x="223" y="20833"/>
                  </a:cubicBezTo>
                  <a:lnTo>
                    <a:pt x="2083" y="21600"/>
                  </a:lnTo>
                  <a:cubicBezTo>
                    <a:pt x="4886" y="21185"/>
                    <a:pt x="6944" y="19878"/>
                    <a:pt x="8607" y="18072"/>
                  </a:cubicBezTo>
                  <a:cubicBezTo>
                    <a:pt x="9647" y="16849"/>
                    <a:pt x="9748" y="14338"/>
                    <a:pt x="8704" y="13300"/>
                  </a:cubicBezTo>
                  <a:cubicBezTo>
                    <a:pt x="8186" y="12698"/>
                    <a:pt x="7664" y="12096"/>
                    <a:pt x="7168" y="11578"/>
                  </a:cubicBezTo>
                  <a:cubicBezTo>
                    <a:pt x="5703" y="10022"/>
                    <a:pt x="4265" y="8465"/>
                    <a:pt x="2926" y="7074"/>
                  </a:cubicBezTo>
                  <a:cubicBezTo>
                    <a:pt x="4886" y="5518"/>
                    <a:pt x="6747" y="4149"/>
                    <a:pt x="8704" y="2760"/>
                  </a:cubicBezTo>
                  <a:cubicBezTo>
                    <a:pt x="8905" y="2592"/>
                    <a:pt x="9326" y="2511"/>
                    <a:pt x="9647" y="2405"/>
                  </a:cubicBezTo>
                  <a:cubicBezTo>
                    <a:pt x="10006" y="2065"/>
                    <a:pt x="10266" y="1935"/>
                    <a:pt x="10473" y="1935"/>
                  </a:cubicBezTo>
                  <a:cubicBezTo>
                    <a:pt x="11037" y="1935"/>
                    <a:pt x="11178" y="2914"/>
                    <a:pt x="11705" y="3113"/>
                  </a:cubicBezTo>
                  <a:cubicBezTo>
                    <a:pt x="13666" y="4916"/>
                    <a:pt x="15724" y="6827"/>
                    <a:pt x="17286" y="9151"/>
                  </a:cubicBezTo>
                  <a:cubicBezTo>
                    <a:pt x="13864" y="10022"/>
                    <a:pt x="12846" y="12180"/>
                    <a:pt x="12327" y="14607"/>
                  </a:cubicBezTo>
                  <a:cubicBezTo>
                    <a:pt x="12052" y="15926"/>
                    <a:pt x="13058" y="17048"/>
                    <a:pt x="14368" y="17048"/>
                  </a:cubicBezTo>
                  <a:cubicBezTo>
                    <a:pt x="14606" y="17048"/>
                    <a:pt x="14852" y="17012"/>
                    <a:pt x="15105" y="16931"/>
                  </a:cubicBezTo>
                  <a:cubicBezTo>
                    <a:pt x="16469" y="16684"/>
                    <a:pt x="17707" y="16163"/>
                    <a:pt x="18825" y="15645"/>
                  </a:cubicBezTo>
                  <a:cubicBezTo>
                    <a:pt x="20485" y="14775"/>
                    <a:pt x="21204" y="13403"/>
                    <a:pt x="20685" y="11931"/>
                  </a:cubicBezTo>
                  <a:cubicBezTo>
                    <a:pt x="20189" y="10106"/>
                    <a:pt x="19344" y="8300"/>
                    <a:pt x="18106" y="6744"/>
                  </a:cubicBezTo>
                  <a:cubicBezTo>
                    <a:pt x="16245" y="4398"/>
                    <a:pt x="13864" y="2405"/>
                    <a:pt x="11705" y="249"/>
                  </a:cubicBezTo>
                  <a:cubicBezTo>
                    <a:pt x="11086" y="165"/>
                    <a:pt x="10467" y="82"/>
                    <a:pt x="98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04" name="Google Shape;1259;p10"/>
            <p:cNvSpPr/>
            <p:nvPr/>
          </p:nvSpPr>
          <p:spPr>
            <a:xfrm rot="2259371">
              <a:off x="966439" y="1526001"/>
              <a:ext cx="235487" cy="328738"/>
            </a:xfrm>
            <a:custGeom>
              <a:avLst/>
              <a:gdLst/>
              <a:ahLst/>
              <a:cxnLst>
                <a:cxn ang="0">
                  <a:pos x="wd2" y="hd2"/>
                </a:cxn>
                <a:cxn ang="5400000">
                  <a:pos x="wd2" y="hd2"/>
                </a:cxn>
                <a:cxn ang="10800000">
                  <a:pos x="wd2" y="hd2"/>
                </a:cxn>
                <a:cxn ang="16200000">
                  <a:pos x="wd2" y="hd2"/>
                </a:cxn>
              </a:cxnLst>
              <a:rect l="0" t="0" r="r" b="b"/>
              <a:pathLst>
                <a:path w="21007" h="21600" extrusionOk="0">
                  <a:moveTo>
                    <a:pt x="11732" y="0"/>
                  </a:moveTo>
                  <a:cubicBezTo>
                    <a:pt x="11133" y="0"/>
                    <a:pt x="10501" y="287"/>
                    <a:pt x="9844" y="995"/>
                  </a:cubicBezTo>
                  <a:cubicBezTo>
                    <a:pt x="8445" y="2580"/>
                    <a:pt x="6707" y="4108"/>
                    <a:pt x="4010" y="4891"/>
                  </a:cubicBezTo>
                  <a:cubicBezTo>
                    <a:pt x="3569" y="5216"/>
                    <a:pt x="3051" y="5617"/>
                    <a:pt x="2506" y="6017"/>
                  </a:cubicBezTo>
                  <a:cubicBezTo>
                    <a:pt x="2817" y="6399"/>
                    <a:pt x="3153" y="6878"/>
                    <a:pt x="3465" y="7355"/>
                  </a:cubicBezTo>
                  <a:cubicBezTo>
                    <a:pt x="5955" y="9665"/>
                    <a:pt x="7354" y="12301"/>
                    <a:pt x="7252" y="15166"/>
                  </a:cubicBezTo>
                  <a:cubicBezTo>
                    <a:pt x="5850" y="15568"/>
                    <a:pt x="4555" y="15949"/>
                    <a:pt x="3153" y="16351"/>
                  </a:cubicBezTo>
                  <a:cubicBezTo>
                    <a:pt x="2611" y="16751"/>
                    <a:pt x="1960" y="17152"/>
                    <a:pt x="1313" y="17554"/>
                  </a:cubicBezTo>
                  <a:cubicBezTo>
                    <a:pt x="1106" y="17859"/>
                    <a:pt x="872" y="18108"/>
                    <a:pt x="666" y="18433"/>
                  </a:cubicBezTo>
                  <a:cubicBezTo>
                    <a:pt x="225" y="19291"/>
                    <a:pt x="-527" y="20494"/>
                    <a:pt x="561" y="21200"/>
                  </a:cubicBezTo>
                  <a:cubicBezTo>
                    <a:pt x="986" y="21487"/>
                    <a:pt x="1448" y="21600"/>
                    <a:pt x="1918" y="21600"/>
                  </a:cubicBezTo>
                  <a:cubicBezTo>
                    <a:pt x="2769" y="21600"/>
                    <a:pt x="3644" y="21225"/>
                    <a:pt x="4346" y="20819"/>
                  </a:cubicBezTo>
                  <a:cubicBezTo>
                    <a:pt x="5409" y="20170"/>
                    <a:pt x="6290" y="19463"/>
                    <a:pt x="7252" y="18814"/>
                  </a:cubicBezTo>
                  <a:cubicBezTo>
                    <a:pt x="7693" y="18335"/>
                    <a:pt x="8106" y="17859"/>
                    <a:pt x="8547" y="17305"/>
                  </a:cubicBezTo>
                  <a:cubicBezTo>
                    <a:pt x="10597" y="13963"/>
                    <a:pt x="8652" y="10946"/>
                    <a:pt x="6809" y="8003"/>
                  </a:cubicBezTo>
                  <a:cubicBezTo>
                    <a:pt x="6500" y="7756"/>
                    <a:pt x="6162" y="7604"/>
                    <a:pt x="5955" y="7355"/>
                  </a:cubicBezTo>
                  <a:cubicBezTo>
                    <a:pt x="5409" y="6878"/>
                    <a:pt x="4996" y="6324"/>
                    <a:pt x="6162" y="6017"/>
                  </a:cubicBezTo>
                  <a:cubicBezTo>
                    <a:pt x="8106" y="4662"/>
                    <a:pt x="10051" y="3306"/>
                    <a:pt x="12125" y="1874"/>
                  </a:cubicBezTo>
                  <a:cubicBezTo>
                    <a:pt x="12982" y="2905"/>
                    <a:pt x="14070" y="4108"/>
                    <a:pt x="15134" y="5293"/>
                  </a:cubicBezTo>
                  <a:cubicBezTo>
                    <a:pt x="15574" y="5770"/>
                    <a:pt x="16015" y="6171"/>
                    <a:pt x="16533" y="6571"/>
                  </a:cubicBezTo>
                  <a:cubicBezTo>
                    <a:pt x="16767" y="7050"/>
                    <a:pt x="17078" y="7449"/>
                    <a:pt x="17414" y="7928"/>
                  </a:cubicBezTo>
                  <a:cubicBezTo>
                    <a:pt x="15781" y="8405"/>
                    <a:pt x="13734" y="10142"/>
                    <a:pt x="13294" y="11270"/>
                  </a:cubicBezTo>
                  <a:cubicBezTo>
                    <a:pt x="12823" y="12413"/>
                    <a:pt x="14103" y="13698"/>
                    <a:pt x="15565" y="13698"/>
                  </a:cubicBezTo>
                  <a:cubicBezTo>
                    <a:pt x="15712" y="13698"/>
                    <a:pt x="15865" y="13685"/>
                    <a:pt x="16015" y="13658"/>
                  </a:cubicBezTo>
                  <a:cubicBezTo>
                    <a:pt x="17183" y="13409"/>
                    <a:pt x="18271" y="12855"/>
                    <a:pt x="19464" y="12530"/>
                  </a:cubicBezTo>
                  <a:cubicBezTo>
                    <a:pt x="21073" y="12129"/>
                    <a:pt x="21073" y="11270"/>
                    <a:pt x="20968" y="10219"/>
                  </a:cubicBezTo>
                  <a:cubicBezTo>
                    <a:pt x="20761" y="8310"/>
                    <a:pt x="19257" y="6878"/>
                    <a:pt x="17831" y="5368"/>
                  </a:cubicBezTo>
                  <a:cubicBezTo>
                    <a:pt x="17519" y="4968"/>
                    <a:pt x="17078" y="4490"/>
                    <a:pt x="16767" y="4108"/>
                  </a:cubicBezTo>
                  <a:cubicBezTo>
                    <a:pt x="15679" y="2982"/>
                    <a:pt x="14588" y="2026"/>
                    <a:pt x="13629" y="918"/>
                  </a:cubicBezTo>
                  <a:cubicBezTo>
                    <a:pt x="13051" y="371"/>
                    <a:pt x="12413" y="0"/>
                    <a:pt x="1173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05" name="Google Shape;1260;p10"/>
            <p:cNvSpPr/>
            <p:nvPr/>
          </p:nvSpPr>
          <p:spPr>
            <a:xfrm rot="2097907">
              <a:off x="1225837" y="695042"/>
              <a:ext cx="113475" cy="247952"/>
            </a:xfrm>
            <a:custGeom>
              <a:avLst/>
              <a:gdLst/>
              <a:ahLst/>
              <a:cxnLst>
                <a:cxn ang="0">
                  <a:pos x="wd2" y="hd2"/>
                </a:cxn>
                <a:cxn ang="5400000">
                  <a:pos x="wd2" y="hd2"/>
                </a:cxn>
                <a:cxn ang="10800000">
                  <a:pos x="wd2" y="hd2"/>
                </a:cxn>
                <a:cxn ang="16200000">
                  <a:pos x="wd2" y="hd2"/>
                </a:cxn>
              </a:cxnLst>
              <a:rect l="0" t="0" r="r" b="b"/>
              <a:pathLst>
                <a:path w="20618" h="21600" extrusionOk="0">
                  <a:moveTo>
                    <a:pt x="15165" y="0"/>
                  </a:moveTo>
                  <a:cubicBezTo>
                    <a:pt x="14737" y="0"/>
                    <a:pt x="14328" y="23"/>
                    <a:pt x="13981" y="79"/>
                  </a:cubicBezTo>
                  <a:cubicBezTo>
                    <a:pt x="11338" y="383"/>
                    <a:pt x="8695" y="1141"/>
                    <a:pt x="6058" y="1647"/>
                  </a:cubicBezTo>
                  <a:cubicBezTo>
                    <a:pt x="4050" y="2077"/>
                    <a:pt x="3837" y="2610"/>
                    <a:pt x="4948" y="3546"/>
                  </a:cubicBezTo>
                  <a:cubicBezTo>
                    <a:pt x="7590" y="5776"/>
                    <a:pt x="10227" y="8105"/>
                    <a:pt x="11973" y="10408"/>
                  </a:cubicBezTo>
                  <a:cubicBezTo>
                    <a:pt x="12656" y="11268"/>
                    <a:pt x="14823" y="12939"/>
                    <a:pt x="10654" y="13574"/>
                  </a:cubicBezTo>
                  <a:cubicBezTo>
                    <a:pt x="6266" y="14103"/>
                    <a:pt x="3837" y="15701"/>
                    <a:pt x="1408" y="17269"/>
                  </a:cubicBezTo>
                  <a:cubicBezTo>
                    <a:pt x="-808" y="19066"/>
                    <a:pt x="-332" y="20435"/>
                    <a:pt x="2305" y="21600"/>
                  </a:cubicBezTo>
                  <a:cubicBezTo>
                    <a:pt x="3837" y="21498"/>
                    <a:pt x="5582" y="21395"/>
                    <a:pt x="7114" y="21269"/>
                  </a:cubicBezTo>
                  <a:cubicBezTo>
                    <a:pt x="8433" y="20866"/>
                    <a:pt x="9751" y="20435"/>
                    <a:pt x="11075" y="20005"/>
                  </a:cubicBezTo>
                  <a:cubicBezTo>
                    <a:pt x="14615" y="19066"/>
                    <a:pt x="17252" y="17802"/>
                    <a:pt x="18363" y="15801"/>
                  </a:cubicBezTo>
                  <a:cubicBezTo>
                    <a:pt x="17942" y="15169"/>
                    <a:pt x="17673" y="14434"/>
                    <a:pt x="17252" y="13802"/>
                  </a:cubicBezTo>
                  <a:cubicBezTo>
                    <a:pt x="17252" y="13574"/>
                    <a:pt x="16831" y="13369"/>
                    <a:pt x="16831" y="13167"/>
                  </a:cubicBezTo>
                  <a:cubicBezTo>
                    <a:pt x="16141" y="11572"/>
                    <a:pt x="15720" y="9875"/>
                    <a:pt x="14615" y="8205"/>
                  </a:cubicBezTo>
                  <a:cubicBezTo>
                    <a:pt x="13712" y="6610"/>
                    <a:pt x="11973" y="5042"/>
                    <a:pt x="10862" y="3447"/>
                  </a:cubicBezTo>
                  <a:cubicBezTo>
                    <a:pt x="12180" y="3040"/>
                    <a:pt x="13712" y="2712"/>
                    <a:pt x="14615" y="2408"/>
                  </a:cubicBezTo>
                  <a:cubicBezTo>
                    <a:pt x="15720" y="3143"/>
                    <a:pt x="16617" y="3775"/>
                    <a:pt x="17673" y="4307"/>
                  </a:cubicBezTo>
                  <a:cubicBezTo>
                    <a:pt x="17807" y="4407"/>
                    <a:pt x="18137" y="4459"/>
                    <a:pt x="18522" y="4459"/>
                  </a:cubicBezTo>
                  <a:cubicBezTo>
                    <a:pt x="18906" y="4459"/>
                    <a:pt x="19339" y="4407"/>
                    <a:pt x="19681" y="4307"/>
                  </a:cubicBezTo>
                  <a:cubicBezTo>
                    <a:pt x="20102" y="4181"/>
                    <a:pt x="20792" y="3672"/>
                    <a:pt x="20578" y="3447"/>
                  </a:cubicBezTo>
                  <a:cubicBezTo>
                    <a:pt x="19895" y="2408"/>
                    <a:pt x="19260" y="1343"/>
                    <a:pt x="18149" y="509"/>
                  </a:cubicBezTo>
                  <a:cubicBezTo>
                    <a:pt x="17649" y="193"/>
                    <a:pt x="16343" y="0"/>
                    <a:pt x="151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06" name="Google Shape;1261;p10"/>
            <p:cNvSpPr/>
            <p:nvPr/>
          </p:nvSpPr>
          <p:spPr>
            <a:xfrm rot="546520">
              <a:off x="1936619" y="287329"/>
              <a:ext cx="82578" cy="104646"/>
            </a:xfrm>
            <a:custGeom>
              <a:avLst/>
              <a:gdLst/>
              <a:ahLst/>
              <a:cxnLst>
                <a:cxn ang="0">
                  <a:pos x="wd2" y="hd2"/>
                </a:cxn>
                <a:cxn ang="5400000">
                  <a:pos x="wd2" y="hd2"/>
                </a:cxn>
                <a:cxn ang="10800000">
                  <a:pos x="wd2" y="hd2"/>
                </a:cxn>
                <a:cxn ang="16200000">
                  <a:pos x="wd2" y="hd2"/>
                </a:cxn>
              </a:cxnLst>
              <a:rect l="0" t="0" r="r" b="b"/>
              <a:pathLst>
                <a:path w="18652" h="21600" extrusionOk="0">
                  <a:moveTo>
                    <a:pt x="10565" y="0"/>
                  </a:moveTo>
                  <a:cubicBezTo>
                    <a:pt x="8450" y="0"/>
                    <a:pt x="6335" y="313"/>
                    <a:pt x="4210" y="313"/>
                  </a:cubicBezTo>
                  <a:cubicBezTo>
                    <a:pt x="-1459" y="8438"/>
                    <a:pt x="-1459" y="9064"/>
                    <a:pt x="4553" y="11614"/>
                  </a:cubicBezTo>
                  <a:cubicBezTo>
                    <a:pt x="2095" y="13547"/>
                    <a:pt x="-20" y="15793"/>
                    <a:pt x="4896" y="17421"/>
                  </a:cubicBezTo>
                  <a:cubicBezTo>
                    <a:pt x="5650" y="17735"/>
                    <a:pt x="5650" y="19354"/>
                    <a:pt x="6335" y="20365"/>
                  </a:cubicBezTo>
                  <a:cubicBezTo>
                    <a:pt x="8107" y="20669"/>
                    <a:pt x="10232" y="21296"/>
                    <a:pt x="12004" y="21600"/>
                  </a:cubicBezTo>
                  <a:cubicBezTo>
                    <a:pt x="12690" y="20983"/>
                    <a:pt x="13023" y="20052"/>
                    <a:pt x="13786" y="19354"/>
                  </a:cubicBezTo>
                  <a:cubicBezTo>
                    <a:pt x="19044" y="15489"/>
                    <a:pt x="20141" y="11927"/>
                    <a:pt x="16587" y="6505"/>
                  </a:cubicBezTo>
                  <a:cubicBezTo>
                    <a:pt x="14805" y="4179"/>
                    <a:pt x="12690" y="2246"/>
                    <a:pt x="105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3021" name="Google Shape;1262;p10"/>
          <p:cNvGrpSpPr/>
          <p:nvPr/>
        </p:nvGrpSpPr>
        <p:grpSpPr>
          <a:xfrm>
            <a:off x="4579600" y="3935724"/>
            <a:ext cx="991369" cy="976671"/>
            <a:chOff x="53" y="53"/>
            <a:chExt cx="991368" cy="976670"/>
          </a:xfrm>
        </p:grpSpPr>
        <p:sp>
          <p:nvSpPr>
            <p:cNvPr id="3008" name="Google Shape;1263;p10"/>
            <p:cNvSpPr/>
            <p:nvPr/>
          </p:nvSpPr>
          <p:spPr>
            <a:xfrm>
              <a:off x="298126" y="895873"/>
              <a:ext cx="92411" cy="80851"/>
            </a:xfrm>
            <a:custGeom>
              <a:avLst/>
              <a:gdLst/>
              <a:ahLst/>
              <a:cxnLst>
                <a:cxn ang="0">
                  <a:pos x="wd2" y="hd2"/>
                </a:cxn>
                <a:cxn ang="5400000">
                  <a:pos x="wd2" y="hd2"/>
                </a:cxn>
                <a:cxn ang="10800000">
                  <a:pos x="wd2" y="hd2"/>
                </a:cxn>
                <a:cxn ang="16200000">
                  <a:pos x="wd2" y="hd2"/>
                </a:cxn>
              </a:cxnLst>
              <a:rect l="0" t="0" r="r" b="b"/>
              <a:pathLst>
                <a:path w="20891" h="21600" extrusionOk="0">
                  <a:moveTo>
                    <a:pt x="19224" y="0"/>
                  </a:moveTo>
                  <a:cubicBezTo>
                    <a:pt x="14041" y="985"/>
                    <a:pt x="8013" y="6139"/>
                    <a:pt x="5307" y="9322"/>
                  </a:cubicBezTo>
                  <a:cubicBezTo>
                    <a:pt x="2819" y="12278"/>
                    <a:pt x="-709" y="15461"/>
                    <a:pt x="125" y="20615"/>
                  </a:cubicBezTo>
                  <a:cubicBezTo>
                    <a:pt x="125" y="20615"/>
                    <a:pt x="946" y="21600"/>
                    <a:pt x="1780" y="21600"/>
                  </a:cubicBezTo>
                  <a:lnTo>
                    <a:pt x="8847" y="21600"/>
                  </a:lnTo>
                  <a:cubicBezTo>
                    <a:pt x="15696" y="18402"/>
                    <a:pt x="19224" y="11293"/>
                    <a:pt x="20891" y="4169"/>
                  </a:cubicBezTo>
                  <a:cubicBezTo>
                    <a:pt x="20057" y="2213"/>
                    <a:pt x="19224" y="985"/>
                    <a:pt x="192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09" name="Google Shape;1264;p10"/>
            <p:cNvSpPr/>
            <p:nvPr/>
          </p:nvSpPr>
          <p:spPr>
            <a:xfrm>
              <a:off x="934457" y="53"/>
              <a:ext cx="56965" cy="91860"/>
            </a:xfrm>
            <a:custGeom>
              <a:avLst/>
              <a:gdLst/>
              <a:ahLst/>
              <a:cxnLst>
                <a:cxn ang="0">
                  <a:pos x="wd2" y="hd2"/>
                </a:cxn>
                <a:cxn ang="5400000">
                  <a:pos x="wd2" y="hd2"/>
                </a:cxn>
                <a:cxn ang="10800000">
                  <a:pos x="wd2" y="hd2"/>
                </a:cxn>
                <a:cxn ang="16200000">
                  <a:pos x="wd2" y="hd2"/>
                </a:cxn>
              </a:cxnLst>
              <a:rect l="0" t="0" r="r" b="b"/>
              <a:pathLst>
                <a:path w="21600" h="21600" extrusionOk="0">
                  <a:moveTo>
                    <a:pt x="17426" y="0"/>
                  </a:moveTo>
                  <a:cubicBezTo>
                    <a:pt x="7315" y="5391"/>
                    <a:pt x="4194" y="11661"/>
                    <a:pt x="0" y="18145"/>
                  </a:cubicBezTo>
                  <a:cubicBezTo>
                    <a:pt x="0" y="19012"/>
                    <a:pt x="1398" y="20733"/>
                    <a:pt x="1398" y="21600"/>
                  </a:cubicBezTo>
                  <a:lnTo>
                    <a:pt x="8713" y="21600"/>
                  </a:lnTo>
                  <a:cubicBezTo>
                    <a:pt x="16028" y="20733"/>
                    <a:pt x="18824" y="18145"/>
                    <a:pt x="20222" y="13608"/>
                  </a:cubicBezTo>
                  <a:cubicBezTo>
                    <a:pt x="20222" y="11661"/>
                    <a:pt x="21600" y="9939"/>
                    <a:pt x="21600" y="7338"/>
                  </a:cubicBezTo>
                  <a:lnTo>
                    <a:pt x="21600" y="3669"/>
                  </a:lnTo>
                  <a:cubicBezTo>
                    <a:pt x="20222" y="2802"/>
                    <a:pt x="18824" y="1935"/>
                    <a:pt x="174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0" name="Google Shape;1265;p10"/>
            <p:cNvSpPr/>
            <p:nvPr/>
          </p:nvSpPr>
          <p:spPr>
            <a:xfrm>
              <a:off x="681790" y="501696"/>
              <a:ext cx="123666" cy="111739"/>
            </a:xfrm>
            <a:custGeom>
              <a:avLst/>
              <a:gdLst/>
              <a:ahLst/>
              <a:cxnLst>
                <a:cxn ang="0">
                  <a:pos x="wd2" y="hd2"/>
                </a:cxn>
                <a:cxn ang="5400000">
                  <a:pos x="wd2" y="hd2"/>
                </a:cxn>
                <a:cxn ang="10800000">
                  <a:pos x="wd2" y="hd2"/>
                </a:cxn>
                <a:cxn ang="16200000">
                  <a:pos x="wd2" y="hd2"/>
                </a:cxn>
              </a:cxnLst>
              <a:rect l="0" t="0" r="r" b="b"/>
              <a:pathLst>
                <a:path w="21217" h="21600" extrusionOk="0">
                  <a:moveTo>
                    <a:pt x="19702" y="0"/>
                  </a:moveTo>
                  <a:cubicBezTo>
                    <a:pt x="18290" y="0"/>
                    <a:pt x="17025" y="713"/>
                    <a:pt x="16393" y="2314"/>
                  </a:cubicBezTo>
                  <a:cubicBezTo>
                    <a:pt x="13083" y="5857"/>
                    <a:pt x="9141" y="8171"/>
                    <a:pt x="5207" y="11187"/>
                  </a:cubicBezTo>
                  <a:cubicBezTo>
                    <a:pt x="3310" y="13326"/>
                    <a:pt x="633" y="15629"/>
                    <a:pt x="0" y="20071"/>
                  </a:cubicBezTo>
                  <a:cubicBezTo>
                    <a:pt x="761" y="21352"/>
                    <a:pt x="2026" y="21600"/>
                    <a:pt x="3328" y="21600"/>
                  </a:cubicBezTo>
                  <a:cubicBezTo>
                    <a:pt x="4199" y="21600"/>
                    <a:pt x="5079" y="21486"/>
                    <a:pt x="5831" y="21486"/>
                  </a:cubicBezTo>
                  <a:cubicBezTo>
                    <a:pt x="8517" y="21486"/>
                    <a:pt x="10406" y="20071"/>
                    <a:pt x="12450" y="17757"/>
                  </a:cubicBezTo>
                  <a:cubicBezTo>
                    <a:pt x="13715" y="16342"/>
                    <a:pt x="15137" y="14741"/>
                    <a:pt x="15769" y="13326"/>
                  </a:cubicBezTo>
                  <a:cubicBezTo>
                    <a:pt x="17658" y="11187"/>
                    <a:pt x="19079" y="8171"/>
                    <a:pt x="20335" y="5155"/>
                  </a:cubicBezTo>
                  <a:cubicBezTo>
                    <a:pt x="21600" y="3729"/>
                    <a:pt x="21600" y="1426"/>
                    <a:pt x="197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1" name="Google Shape;1266;p10"/>
            <p:cNvSpPr/>
            <p:nvPr/>
          </p:nvSpPr>
          <p:spPr>
            <a:xfrm>
              <a:off x="836778" y="215043"/>
              <a:ext cx="105381" cy="131350"/>
            </a:xfrm>
            <a:custGeom>
              <a:avLst/>
              <a:gdLst/>
              <a:ahLst/>
              <a:cxnLst>
                <a:cxn ang="0">
                  <a:pos x="wd2" y="hd2"/>
                </a:cxn>
                <a:cxn ang="5400000">
                  <a:pos x="wd2" y="hd2"/>
                </a:cxn>
                <a:cxn ang="10800000">
                  <a:pos x="wd2" y="hd2"/>
                </a:cxn>
                <a:cxn ang="16200000">
                  <a:pos x="wd2" y="hd2"/>
                </a:cxn>
              </a:cxnLst>
              <a:rect l="0" t="0" r="r" b="b"/>
              <a:pathLst>
                <a:path w="20469" h="21600" extrusionOk="0">
                  <a:moveTo>
                    <a:pt x="18972" y="0"/>
                  </a:moveTo>
                  <a:cubicBezTo>
                    <a:pt x="17374" y="1204"/>
                    <a:pt x="15942" y="1810"/>
                    <a:pt x="14509" y="3023"/>
                  </a:cubicBezTo>
                  <a:cubicBezTo>
                    <a:pt x="13803" y="3779"/>
                    <a:pt x="12911" y="4376"/>
                    <a:pt x="12195" y="5589"/>
                  </a:cubicBezTo>
                  <a:cubicBezTo>
                    <a:pt x="9340" y="8761"/>
                    <a:pt x="5593" y="12540"/>
                    <a:pt x="1846" y="15712"/>
                  </a:cubicBezTo>
                  <a:cubicBezTo>
                    <a:pt x="-479" y="17523"/>
                    <a:pt x="-479" y="19491"/>
                    <a:pt x="1130" y="20695"/>
                  </a:cubicBezTo>
                  <a:cubicBezTo>
                    <a:pt x="2562" y="21301"/>
                    <a:pt x="4026" y="21600"/>
                    <a:pt x="5437" y="21600"/>
                  </a:cubicBezTo>
                  <a:cubicBezTo>
                    <a:pt x="6839" y="21600"/>
                    <a:pt x="8178" y="21301"/>
                    <a:pt x="9340" y="20695"/>
                  </a:cubicBezTo>
                  <a:cubicBezTo>
                    <a:pt x="10762" y="20097"/>
                    <a:pt x="11478" y="19491"/>
                    <a:pt x="12195" y="18885"/>
                  </a:cubicBezTo>
                  <a:cubicBezTo>
                    <a:pt x="15225" y="13744"/>
                    <a:pt x="17374" y="9368"/>
                    <a:pt x="19689" y="4376"/>
                  </a:cubicBezTo>
                  <a:cubicBezTo>
                    <a:pt x="21121" y="2417"/>
                    <a:pt x="20405" y="1204"/>
                    <a:pt x="189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2" name="Google Shape;1267;p10"/>
            <p:cNvSpPr/>
            <p:nvPr/>
          </p:nvSpPr>
          <p:spPr>
            <a:xfrm>
              <a:off x="325290" y="570635"/>
              <a:ext cx="118526" cy="100463"/>
            </a:xfrm>
            <a:custGeom>
              <a:avLst/>
              <a:gdLst/>
              <a:ahLst/>
              <a:cxnLst>
                <a:cxn ang="0">
                  <a:pos x="wd2" y="hd2"/>
                </a:cxn>
                <a:cxn ang="5400000">
                  <a:pos x="wd2" y="hd2"/>
                </a:cxn>
                <a:cxn ang="10800000">
                  <a:pos x="wd2" y="hd2"/>
                </a:cxn>
                <a:cxn ang="16200000">
                  <a:pos x="wd2" y="hd2"/>
                </a:cxn>
              </a:cxnLst>
              <a:rect l="0" t="0" r="r" b="b"/>
              <a:pathLst>
                <a:path w="21600" h="21600" extrusionOk="0">
                  <a:moveTo>
                    <a:pt x="19594" y="0"/>
                  </a:moveTo>
                  <a:cubicBezTo>
                    <a:pt x="14734" y="4148"/>
                    <a:pt x="9885" y="6514"/>
                    <a:pt x="4860" y="10662"/>
                  </a:cubicBezTo>
                  <a:cubicBezTo>
                    <a:pt x="2853" y="13236"/>
                    <a:pt x="0" y="15603"/>
                    <a:pt x="0" y="19750"/>
                  </a:cubicBezTo>
                  <a:cubicBezTo>
                    <a:pt x="1509" y="21324"/>
                    <a:pt x="1509" y="21324"/>
                    <a:pt x="4860" y="21324"/>
                  </a:cubicBezTo>
                  <a:cubicBezTo>
                    <a:pt x="5512" y="21520"/>
                    <a:pt x="6174" y="21600"/>
                    <a:pt x="6827" y="21600"/>
                  </a:cubicBezTo>
                  <a:cubicBezTo>
                    <a:pt x="9641" y="21600"/>
                    <a:pt x="12300" y="19946"/>
                    <a:pt x="14062" y="17383"/>
                  </a:cubicBezTo>
                  <a:lnTo>
                    <a:pt x="17412" y="13236"/>
                  </a:lnTo>
                  <a:cubicBezTo>
                    <a:pt x="18922" y="10662"/>
                    <a:pt x="20928" y="8295"/>
                    <a:pt x="21600" y="4148"/>
                  </a:cubicBezTo>
                  <a:cubicBezTo>
                    <a:pt x="20928" y="3355"/>
                    <a:pt x="20266" y="1574"/>
                    <a:pt x="195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3" name="Google Shape;1268;p10"/>
            <p:cNvSpPr/>
            <p:nvPr/>
          </p:nvSpPr>
          <p:spPr>
            <a:xfrm>
              <a:off x="126867" y="455738"/>
              <a:ext cx="113087" cy="99662"/>
            </a:xfrm>
            <a:custGeom>
              <a:avLst/>
              <a:gdLst/>
              <a:ahLst/>
              <a:cxnLst>
                <a:cxn ang="0">
                  <a:pos x="wd2" y="hd2"/>
                </a:cxn>
                <a:cxn ang="5400000">
                  <a:pos x="wd2" y="hd2"/>
                </a:cxn>
                <a:cxn ang="10800000">
                  <a:pos x="wd2" y="hd2"/>
                </a:cxn>
                <a:cxn ang="16200000">
                  <a:pos x="wd2" y="hd2"/>
                </a:cxn>
              </a:cxnLst>
              <a:rect l="0" t="0" r="r" b="b"/>
              <a:pathLst>
                <a:path w="21270" h="21600" extrusionOk="0">
                  <a:moveTo>
                    <a:pt x="19349" y="0"/>
                  </a:moveTo>
                  <a:cubicBezTo>
                    <a:pt x="18655" y="799"/>
                    <a:pt x="17972" y="799"/>
                    <a:pt x="16414" y="1598"/>
                  </a:cubicBezTo>
                  <a:cubicBezTo>
                    <a:pt x="13650" y="3393"/>
                    <a:pt x="10715" y="5779"/>
                    <a:pt x="8634" y="8374"/>
                  </a:cubicBezTo>
                  <a:cubicBezTo>
                    <a:pt x="6393" y="9960"/>
                    <a:pt x="4312" y="11559"/>
                    <a:pt x="2071" y="14141"/>
                  </a:cubicBezTo>
                  <a:cubicBezTo>
                    <a:pt x="683" y="15740"/>
                    <a:pt x="0" y="17523"/>
                    <a:pt x="0" y="20720"/>
                  </a:cubicBezTo>
                  <a:cubicBezTo>
                    <a:pt x="1668" y="21310"/>
                    <a:pt x="3186" y="21600"/>
                    <a:pt x="4593" y="21600"/>
                  </a:cubicBezTo>
                  <a:cubicBezTo>
                    <a:pt x="7408" y="21600"/>
                    <a:pt x="9790" y="20453"/>
                    <a:pt x="12092" y="18322"/>
                  </a:cubicBezTo>
                  <a:cubicBezTo>
                    <a:pt x="14343" y="16527"/>
                    <a:pt x="15720" y="14141"/>
                    <a:pt x="17278" y="11559"/>
                  </a:cubicBezTo>
                  <a:cubicBezTo>
                    <a:pt x="18655" y="9960"/>
                    <a:pt x="19349" y="8374"/>
                    <a:pt x="20736" y="6578"/>
                  </a:cubicBezTo>
                  <a:cubicBezTo>
                    <a:pt x="21600" y="4181"/>
                    <a:pt x="21600" y="2594"/>
                    <a:pt x="193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4" name="Google Shape;1269;p10"/>
            <p:cNvSpPr/>
            <p:nvPr/>
          </p:nvSpPr>
          <p:spPr>
            <a:xfrm>
              <a:off x="745718" y="113934"/>
              <a:ext cx="93183" cy="116495"/>
            </a:xfrm>
            <a:custGeom>
              <a:avLst/>
              <a:gdLst/>
              <a:ahLst/>
              <a:cxnLst>
                <a:cxn ang="0">
                  <a:pos x="wd2" y="hd2"/>
                </a:cxn>
                <a:cxn ang="5400000">
                  <a:pos x="wd2" y="hd2"/>
                </a:cxn>
                <a:cxn ang="10800000">
                  <a:pos x="wd2" y="hd2"/>
                </a:cxn>
                <a:cxn ang="16200000">
                  <a:pos x="wd2" y="hd2"/>
                </a:cxn>
              </a:cxnLst>
              <a:rect l="0" t="0" r="r" b="b"/>
              <a:pathLst>
                <a:path w="20867" h="21600" extrusionOk="0">
                  <a:moveTo>
                    <a:pt x="19515" y="0"/>
                  </a:moveTo>
                  <a:cubicBezTo>
                    <a:pt x="17624" y="0"/>
                    <a:pt x="16403" y="1139"/>
                    <a:pt x="15721" y="2388"/>
                  </a:cubicBezTo>
                  <a:cubicBezTo>
                    <a:pt x="11401" y="6648"/>
                    <a:pt x="7081" y="10909"/>
                    <a:pt x="2761" y="15170"/>
                  </a:cubicBezTo>
                  <a:cubicBezTo>
                    <a:pt x="1122" y="16527"/>
                    <a:pt x="-733" y="18746"/>
                    <a:pt x="296" y="21471"/>
                  </a:cubicBezTo>
                  <a:lnTo>
                    <a:pt x="2761" y="21471"/>
                  </a:lnTo>
                  <a:cubicBezTo>
                    <a:pt x="3324" y="21560"/>
                    <a:pt x="3898" y="21600"/>
                    <a:pt x="4449" y="21600"/>
                  </a:cubicBezTo>
                  <a:cubicBezTo>
                    <a:pt x="8170" y="21600"/>
                    <a:pt x="11617" y="19727"/>
                    <a:pt x="13053" y="17211"/>
                  </a:cubicBezTo>
                  <a:cubicBezTo>
                    <a:pt x="16547" y="12950"/>
                    <a:pt x="18198" y="8690"/>
                    <a:pt x="19838" y="4439"/>
                  </a:cubicBezTo>
                  <a:cubicBezTo>
                    <a:pt x="19838" y="3072"/>
                    <a:pt x="20867" y="1714"/>
                    <a:pt x="20867" y="178"/>
                  </a:cubicBezTo>
                  <a:cubicBezTo>
                    <a:pt x="20388" y="50"/>
                    <a:pt x="19934" y="0"/>
                    <a:pt x="195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5" name="Google Shape;1270;p10"/>
            <p:cNvSpPr/>
            <p:nvPr/>
          </p:nvSpPr>
          <p:spPr>
            <a:xfrm>
              <a:off x="505384" y="563261"/>
              <a:ext cx="103831" cy="85234"/>
            </a:xfrm>
            <a:custGeom>
              <a:avLst/>
              <a:gdLst/>
              <a:ahLst/>
              <a:cxnLst>
                <a:cxn ang="0">
                  <a:pos x="wd2" y="hd2"/>
                </a:cxn>
                <a:cxn ang="5400000">
                  <a:pos x="wd2" y="hd2"/>
                </a:cxn>
                <a:cxn ang="10800000">
                  <a:pos x="wd2" y="hd2"/>
                </a:cxn>
                <a:cxn ang="16200000">
                  <a:pos x="wd2" y="hd2"/>
                </a:cxn>
              </a:cxnLst>
              <a:rect l="0" t="0" r="r" b="b"/>
              <a:pathLst>
                <a:path w="21600" h="21600" extrusionOk="0">
                  <a:moveTo>
                    <a:pt x="18354" y="0"/>
                  </a:moveTo>
                  <a:cubicBezTo>
                    <a:pt x="14341" y="3724"/>
                    <a:pt x="9560" y="6758"/>
                    <a:pt x="5547" y="10712"/>
                  </a:cubicBezTo>
                  <a:cubicBezTo>
                    <a:pt x="3246" y="12567"/>
                    <a:pt x="0" y="14436"/>
                    <a:pt x="0" y="19325"/>
                  </a:cubicBezTo>
                  <a:cubicBezTo>
                    <a:pt x="1623" y="20842"/>
                    <a:pt x="3824" y="21600"/>
                    <a:pt x="5903" y="21600"/>
                  </a:cubicBezTo>
                  <a:cubicBezTo>
                    <a:pt x="7982" y="21600"/>
                    <a:pt x="9938" y="20842"/>
                    <a:pt x="11083" y="19325"/>
                  </a:cubicBezTo>
                  <a:cubicBezTo>
                    <a:pt x="13574" y="16535"/>
                    <a:pt x="15864" y="12567"/>
                    <a:pt x="18354" y="9547"/>
                  </a:cubicBezTo>
                  <a:cubicBezTo>
                    <a:pt x="19877" y="7678"/>
                    <a:pt x="20644" y="5823"/>
                    <a:pt x="21600" y="3724"/>
                  </a:cubicBezTo>
                  <a:cubicBezTo>
                    <a:pt x="20644" y="1869"/>
                    <a:pt x="20644" y="934"/>
                    <a:pt x="1987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6" name="Google Shape;1271;p10"/>
            <p:cNvSpPr/>
            <p:nvPr/>
          </p:nvSpPr>
          <p:spPr>
            <a:xfrm>
              <a:off x="430605" y="371249"/>
              <a:ext cx="86746" cy="77164"/>
            </a:xfrm>
            <a:custGeom>
              <a:avLst/>
              <a:gdLst/>
              <a:ahLst/>
              <a:cxnLst>
                <a:cxn ang="0">
                  <a:pos x="wd2" y="hd2"/>
                </a:cxn>
                <a:cxn ang="5400000">
                  <a:pos x="wd2" y="hd2"/>
                </a:cxn>
                <a:cxn ang="10800000">
                  <a:pos x="wd2" y="hd2"/>
                </a:cxn>
                <a:cxn ang="16200000">
                  <a:pos x="wd2" y="hd2"/>
                </a:cxn>
              </a:cxnLst>
              <a:rect l="0" t="0" r="r" b="b"/>
              <a:pathLst>
                <a:path w="21238" h="21600" extrusionOk="0">
                  <a:moveTo>
                    <a:pt x="19210" y="0"/>
                  </a:moveTo>
                  <a:cubicBezTo>
                    <a:pt x="18307" y="0"/>
                    <a:pt x="16515" y="1286"/>
                    <a:pt x="15612" y="1286"/>
                  </a:cubicBezTo>
                  <a:cubicBezTo>
                    <a:pt x="12682" y="3336"/>
                    <a:pt x="9987" y="5400"/>
                    <a:pt x="7056" y="6432"/>
                  </a:cubicBezTo>
                  <a:cubicBezTo>
                    <a:pt x="5264" y="8736"/>
                    <a:pt x="3236" y="10800"/>
                    <a:pt x="2333" y="12849"/>
                  </a:cubicBezTo>
                  <a:cubicBezTo>
                    <a:pt x="-362" y="15168"/>
                    <a:pt x="-362" y="17232"/>
                    <a:pt x="541" y="20568"/>
                  </a:cubicBezTo>
                  <a:cubicBezTo>
                    <a:pt x="2333" y="20568"/>
                    <a:pt x="4361" y="21600"/>
                    <a:pt x="6166" y="21600"/>
                  </a:cubicBezTo>
                  <a:cubicBezTo>
                    <a:pt x="8862" y="21600"/>
                    <a:pt x="11792" y="21600"/>
                    <a:pt x="13584" y="18249"/>
                  </a:cubicBezTo>
                  <a:cubicBezTo>
                    <a:pt x="16515" y="14136"/>
                    <a:pt x="18307" y="8736"/>
                    <a:pt x="21238" y="4368"/>
                  </a:cubicBezTo>
                  <a:cubicBezTo>
                    <a:pt x="20113" y="3336"/>
                    <a:pt x="20113" y="2304"/>
                    <a:pt x="1921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7" name="Google Shape;1272;p10"/>
            <p:cNvSpPr/>
            <p:nvPr/>
          </p:nvSpPr>
          <p:spPr>
            <a:xfrm>
              <a:off x="53" y="884864"/>
              <a:ext cx="84539" cy="79890"/>
            </a:xfrm>
            <a:custGeom>
              <a:avLst/>
              <a:gdLst/>
              <a:ahLst/>
              <a:cxnLst>
                <a:cxn ang="0">
                  <a:pos x="wd2" y="hd2"/>
                </a:cxn>
                <a:cxn ang="5400000">
                  <a:pos x="wd2" y="hd2"/>
                </a:cxn>
                <a:cxn ang="10800000">
                  <a:pos x="wd2" y="hd2"/>
                </a:cxn>
                <a:cxn ang="16200000">
                  <a:pos x="wd2" y="hd2"/>
                </a:cxn>
              </a:cxnLst>
              <a:rect l="0" t="0" r="r" b="b"/>
              <a:pathLst>
                <a:path w="21600" h="21600" extrusionOk="0">
                  <a:moveTo>
                    <a:pt x="19484" y="0"/>
                  </a:moveTo>
                  <a:cubicBezTo>
                    <a:pt x="18542" y="982"/>
                    <a:pt x="17599" y="982"/>
                    <a:pt x="16671" y="1979"/>
                  </a:cubicBezTo>
                  <a:cubicBezTo>
                    <a:pt x="13613" y="3973"/>
                    <a:pt x="10800" y="7195"/>
                    <a:pt x="7742" y="9189"/>
                  </a:cubicBezTo>
                  <a:lnTo>
                    <a:pt x="1871" y="15402"/>
                  </a:lnTo>
                  <a:cubicBezTo>
                    <a:pt x="942" y="16384"/>
                    <a:pt x="0" y="18624"/>
                    <a:pt x="0" y="21600"/>
                  </a:cubicBezTo>
                  <a:lnTo>
                    <a:pt x="9858" y="21600"/>
                  </a:lnTo>
                  <a:cubicBezTo>
                    <a:pt x="16671" y="16384"/>
                    <a:pt x="19484" y="11428"/>
                    <a:pt x="21600" y="3973"/>
                  </a:cubicBezTo>
                  <a:cubicBezTo>
                    <a:pt x="21600" y="2976"/>
                    <a:pt x="20658" y="1979"/>
                    <a:pt x="194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8" name="Google Shape;1273;p10"/>
            <p:cNvSpPr/>
            <p:nvPr/>
          </p:nvSpPr>
          <p:spPr>
            <a:xfrm>
              <a:off x="643207" y="420414"/>
              <a:ext cx="84539" cy="73959"/>
            </a:xfrm>
            <a:custGeom>
              <a:avLst/>
              <a:gdLst/>
              <a:ahLst/>
              <a:cxnLst>
                <a:cxn ang="0">
                  <a:pos x="wd2" y="hd2"/>
                </a:cxn>
                <a:cxn ang="5400000">
                  <a:pos x="wd2" y="hd2"/>
                </a:cxn>
                <a:cxn ang="10800000">
                  <a:pos x="wd2" y="hd2"/>
                </a:cxn>
                <a:cxn ang="16200000">
                  <a:pos x="wd2" y="hd2"/>
                </a:cxn>
              </a:cxnLst>
              <a:rect l="0" t="0" r="r" b="b"/>
              <a:pathLst>
                <a:path w="21600" h="21600" extrusionOk="0">
                  <a:moveTo>
                    <a:pt x="19361" y="0"/>
                  </a:moveTo>
                  <a:cubicBezTo>
                    <a:pt x="16821" y="0"/>
                    <a:pt x="15292" y="1686"/>
                    <a:pt x="13613" y="2544"/>
                  </a:cubicBezTo>
                  <a:cubicBezTo>
                    <a:pt x="7742" y="7101"/>
                    <a:pt x="1884" y="11393"/>
                    <a:pt x="0" y="20523"/>
                  </a:cubicBezTo>
                  <a:cubicBezTo>
                    <a:pt x="942" y="20523"/>
                    <a:pt x="1884" y="21600"/>
                    <a:pt x="3058" y="21600"/>
                  </a:cubicBezTo>
                  <a:cubicBezTo>
                    <a:pt x="6813" y="20523"/>
                    <a:pt x="10800" y="19181"/>
                    <a:pt x="13613" y="15950"/>
                  </a:cubicBezTo>
                  <a:cubicBezTo>
                    <a:pt x="16671" y="12470"/>
                    <a:pt x="18542" y="9255"/>
                    <a:pt x="20658" y="4682"/>
                  </a:cubicBezTo>
                  <a:cubicBezTo>
                    <a:pt x="21600" y="3621"/>
                    <a:pt x="21600" y="1467"/>
                    <a:pt x="21600" y="390"/>
                  </a:cubicBezTo>
                  <a:cubicBezTo>
                    <a:pt x="20767" y="109"/>
                    <a:pt x="20030" y="0"/>
                    <a:pt x="193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9" name="Google Shape;1274;p10"/>
            <p:cNvSpPr/>
            <p:nvPr/>
          </p:nvSpPr>
          <p:spPr>
            <a:xfrm>
              <a:off x="452104" y="712091"/>
              <a:ext cx="82326" cy="70272"/>
            </a:xfrm>
            <a:custGeom>
              <a:avLst/>
              <a:gdLst/>
              <a:ahLst/>
              <a:cxnLst>
                <a:cxn ang="0">
                  <a:pos x="wd2" y="hd2"/>
                </a:cxn>
                <a:cxn ang="5400000">
                  <a:pos x="wd2" y="hd2"/>
                </a:cxn>
                <a:cxn ang="10800000">
                  <a:pos x="wd2" y="hd2"/>
                </a:cxn>
                <a:cxn ang="16200000">
                  <a:pos x="wd2" y="hd2"/>
                </a:cxn>
              </a:cxnLst>
              <a:rect l="0" t="0" r="r" b="b"/>
              <a:pathLst>
                <a:path w="21277" h="21600" extrusionOk="0">
                  <a:moveTo>
                    <a:pt x="19708" y="0"/>
                  </a:moveTo>
                  <a:cubicBezTo>
                    <a:pt x="11877" y="4813"/>
                    <a:pt x="2845" y="8197"/>
                    <a:pt x="0" y="18923"/>
                  </a:cubicBezTo>
                  <a:cubicBezTo>
                    <a:pt x="953" y="20056"/>
                    <a:pt x="953" y="20056"/>
                    <a:pt x="1892" y="21189"/>
                  </a:cubicBezTo>
                  <a:cubicBezTo>
                    <a:pt x="2624" y="21452"/>
                    <a:pt x="3618" y="21600"/>
                    <a:pt x="4737" y="21600"/>
                  </a:cubicBezTo>
                  <a:cubicBezTo>
                    <a:pt x="8355" y="21600"/>
                    <a:pt x="13272" y="20122"/>
                    <a:pt x="14722" y="16672"/>
                  </a:cubicBezTo>
                  <a:cubicBezTo>
                    <a:pt x="16863" y="12993"/>
                    <a:pt x="18755" y="10743"/>
                    <a:pt x="20661" y="7063"/>
                  </a:cubicBezTo>
                  <a:cubicBezTo>
                    <a:pt x="21600" y="4813"/>
                    <a:pt x="21600" y="2546"/>
                    <a:pt x="1970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20" name="Google Shape;1275;p10"/>
            <p:cNvSpPr/>
            <p:nvPr/>
          </p:nvSpPr>
          <p:spPr>
            <a:xfrm>
              <a:off x="176459" y="872894"/>
              <a:ext cx="77417" cy="65248"/>
            </a:xfrm>
            <a:custGeom>
              <a:avLst/>
              <a:gdLst/>
              <a:ahLst/>
              <a:cxnLst>
                <a:cxn ang="0">
                  <a:pos x="wd2" y="hd2"/>
                </a:cxn>
                <a:cxn ang="5400000">
                  <a:pos x="wd2" y="hd2"/>
                </a:cxn>
                <a:cxn ang="10800000">
                  <a:pos x="wd2" y="hd2"/>
                </a:cxn>
                <a:cxn ang="16200000">
                  <a:pos x="wd2" y="hd2"/>
                </a:cxn>
              </a:cxnLst>
              <a:rect l="0" t="0" r="r" b="b"/>
              <a:pathLst>
                <a:path w="20917" h="21600" extrusionOk="0">
                  <a:moveTo>
                    <a:pt x="17629" y="0"/>
                  </a:moveTo>
                  <a:cubicBezTo>
                    <a:pt x="10179" y="3963"/>
                    <a:pt x="2974" y="8828"/>
                    <a:pt x="0" y="19159"/>
                  </a:cubicBezTo>
                  <a:cubicBezTo>
                    <a:pt x="0" y="20379"/>
                    <a:pt x="996" y="21600"/>
                    <a:pt x="996" y="21600"/>
                  </a:cubicBezTo>
                  <a:lnTo>
                    <a:pt x="8187" y="21600"/>
                  </a:lnTo>
                  <a:cubicBezTo>
                    <a:pt x="14395" y="20379"/>
                    <a:pt x="17629" y="13993"/>
                    <a:pt x="19607" y="8828"/>
                  </a:cubicBezTo>
                  <a:cubicBezTo>
                    <a:pt x="21600" y="5166"/>
                    <a:pt x="21600" y="2742"/>
                    <a:pt x="1762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022" name="Google Shape;1276;p10"/>
          <p:cNvSpPr/>
          <p:nvPr/>
        </p:nvSpPr>
        <p:spPr>
          <a:xfrm rot="18900000">
            <a:off x="-417510" y="2551445"/>
            <a:ext cx="1031678" cy="801278"/>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5"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0"/>
                  <a:pt x="1481" y="16600"/>
                </a:cubicBezTo>
                <a:cubicBezTo>
                  <a:pt x="1515" y="16600"/>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8DAED3"/>
          </a:solidFill>
          <a:ln w="12700">
            <a:miter lim="400000"/>
          </a:ln>
        </p:spPr>
        <p:txBody>
          <a:bodyPr lIns="45719" rIns="45719" anchor="ctr"/>
          <a:lstStyle/>
          <a:p>
            <a:endParaRPr/>
          </a:p>
        </p:txBody>
      </p:sp>
      <p:grpSp>
        <p:nvGrpSpPr>
          <p:cNvPr id="3056" name="Google Shape;1277;p10"/>
          <p:cNvGrpSpPr/>
          <p:nvPr/>
        </p:nvGrpSpPr>
        <p:grpSpPr>
          <a:xfrm>
            <a:off x="7714804" y="3174221"/>
            <a:ext cx="1265321" cy="2169759"/>
            <a:chOff x="0" y="0"/>
            <a:chExt cx="1265320" cy="2169757"/>
          </a:xfrm>
        </p:grpSpPr>
        <p:sp>
          <p:nvSpPr>
            <p:cNvPr id="3023" name="Google Shape;1278;p10"/>
            <p:cNvSpPr/>
            <p:nvPr/>
          </p:nvSpPr>
          <p:spPr>
            <a:xfrm rot="16200000">
              <a:off x="-437940" y="455709"/>
              <a:ext cx="2141200" cy="1265322"/>
            </a:xfrm>
            <a:custGeom>
              <a:avLst/>
              <a:gdLst/>
              <a:ahLst/>
              <a:cxnLst>
                <a:cxn ang="0">
                  <a:pos x="wd2" y="hd2"/>
                </a:cxn>
                <a:cxn ang="5400000">
                  <a:pos x="wd2" y="hd2"/>
                </a:cxn>
                <a:cxn ang="10800000">
                  <a:pos x="wd2" y="hd2"/>
                </a:cxn>
                <a:cxn ang="16200000">
                  <a:pos x="wd2" y="hd2"/>
                </a:cxn>
              </a:cxnLst>
              <a:rect l="0" t="0" r="r" b="b"/>
              <a:pathLst>
                <a:path w="21600" h="21600" extrusionOk="0">
                  <a:moveTo>
                    <a:pt x="5740" y="2777"/>
                  </a:moveTo>
                  <a:cubicBezTo>
                    <a:pt x="5757" y="2777"/>
                    <a:pt x="5771" y="2790"/>
                    <a:pt x="5800" y="2813"/>
                  </a:cubicBezTo>
                  <a:cubicBezTo>
                    <a:pt x="5771" y="2891"/>
                    <a:pt x="5728" y="2964"/>
                    <a:pt x="5682" y="2964"/>
                  </a:cubicBezTo>
                  <a:cubicBezTo>
                    <a:pt x="5621" y="2916"/>
                    <a:pt x="5654" y="2868"/>
                    <a:pt x="5668" y="2813"/>
                  </a:cubicBezTo>
                  <a:cubicBezTo>
                    <a:pt x="5705" y="2790"/>
                    <a:pt x="5724" y="2777"/>
                    <a:pt x="5740" y="2777"/>
                  </a:cubicBezTo>
                  <a:close/>
                  <a:moveTo>
                    <a:pt x="5889" y="3542"/>
                  </a:moveTo>
                  <a:cubicBezTo>
                    <a:pt x="5949" y="3621"/>
                    <a:pt x="6010" y="3693"/>
                    <a:pt x="6067" y="3771"/>
                  </a:cubicBezTo>
                  <a:cubicBezTo>
                    <a:pt x="6156" y="3868"/>
                    <a:pt x="6262" y="3994"/>
                    <a:pt x="6351" y="4144"/>
                  </a:cubicBezTo>
                  <a:cubicBezTo>
                    <a:pt x="6366" y="4169"/>
                    <a:pt x="6380" y="4223"/>
                    <a:pt x="6409" y="4271"/>
                  </a:cubicBezTo>
                  <a:cubicBezTo>
                    <a:pt x="6544" y="4446"/>
                    <a:pt x="6647" y="4699"/>
                    <a:pt x="6765" y="4922"/>
                  </a:cubicBezTo>
                  <a:cubicBezTo>
                    <a:pt x="6825" y="5072"/>
                    <a:pt x="6900" y="5199"/>
                    <a:pt x="6957" y="5325"/>
                  </a:cubicBezTo>
                  <a:cubicBezTo>
                    <a:pt x="7017" y="5452"/>
                    <a:pt x="7046" y="5578"/>
                    <a:pt x="7106" y="5675"/>
                  </a:cubicBezTo>
                  <a:cubicBezTo>
                    <a:pt x="7224" y="5952"/>
                    <a:pt x="7331" y="6278"/>
                    <a:pt x="7419" y="6578"/>
                  </a:cubicBezTo>
                  <a:cubicBezTo>
                    <a:pt x="7491" y="6808"/>
                    <a:pt x="7551" y="7030"/>
                    <a:pt x="7626" y="7260"/>
                  </a:cubicBezTo>
                  <a:cubicBezTo>
                    <a:pt x="7654" y="7386"/>
                    <a:pt x="7686" y="7506"/>
                    <a:pt x="7715" y="7633"/>
                  </a:cubicBezTo>
                  <a:cubicBezTo>
                    <a:pt x="7758" y="7862"/>
                    <a:pt x="7818" y="8085"/>
                    <a:pt x="7865" y="8314"/>
                  </a:cubicBezTo>
                  <a:cubicBezTo>
                    <a:pt x="7893" y="8464"/>
                    <a:pt x="7893" y="8615"/>
                    <a:pt x="7921" y="8790"/>
                  </a:cubicBezTo>
                  <a:cubicBezTo>
                    <a:pt x="7893" y="8741"/>
                    <a:pt x="7879" y="8712"/>
                    <a:pt x="7865" y="8687"/>
                  </a:cubicBezTo>
                  <a:cubicBezTo>
                    <a:pt x="7776" y="8561"/>
                    <a:pt x="7701" y="8410"/>
                    <a:pt x="7612" y="8290"/>
                  </a:cubicBezTo>
                  <a:cubicBezTo>
                    <a:pt x="7580" y="8235"/>
                    <a:pt x="7551" y="8163"/>
                    <a:pt x="7523" y="8139"/>
                  </a:cubicBezTo>
                  <a:cubicBezTo>
                    <a:pt x="7402" y="7989"/>
                    <a:pt x="7313" y="7784"/>
                    <a:pt x="7210" y="7633"/>
                  </a:cubicBezTo>
                  <a:lnTo>
                    <a:pt x="7167" y="7560"/>
                  </a:lnTo>
                  <a:cubicBezTo>
                    <a:pt x="7120" y="7482"/>
                    <a:pt x="7092" y="7386"/>
                    <a:pt x="7046" y="7308"/>
                  </a:cubicBezTo>
                  <a:cubicBezTo>
                    <a:pt x="6914" y="7109"/>
                    <a:pt x="6796" y="6856"/>
                    <a:pt x="6690" y="6603"/>
                  </a:cubicBezTo>
                  <a:cubicBezTo>
                    <a:pt x="6601" y="6404"/>
                    <a:pt x="6497" y="6229"/>
                    <a:pt x="6423" y="6054"/>
                  </a:cubicBezTo>
                  <a:cubicBezTo>
                    <a:pt x="6334" y="5850"/>
                    <a:pt x="6262" y="5627"/>
                    <a:pt x="6188" y="5428"/>
                  </a:cubicBezTo>
                  <a:cubicBezTo>
                    <a:pt x="6142" y="5301"/>
                    <a:pt x="6113" y="5175"/>
                    <a:pt x="6067" y="5025"/>
                  </a:cubicBezTo>
                  <a:cubicBezTo>
                    <a:pt x="6024" y="4826"/>
                    <a:pt x="5963" y="4596"/>
                    <a:pt x="5921" y="4374"/>
                  </a:cubicBezTo>
                  <a:cubicBezTo>
                    <a:pt x="5875" y="4121"/>
                    <a:pt x="5889" y="3844"/>
                    <a:pt x="5889" y="3542"/>
                  </a:cubicBezTo>
                  <a:close/>
                  <a:moveTo>
                    <a:pt x="6052" y="2940"/>
                  </a:moveTo>
                  <a:cubicBezTo>
                    <a:pt x="6067" y="2964"/>
                    <a:pt x="6085" y="2964"/>
                    <a:pt x="6099" y="2988"/>
                  </a:cubicBezTo>
                  <a:cubicBezTo>
                    <a:pt x="6099" y="3018"/>
                    <a:pt x="6099" y="3042"/>
                    <a:pt x="6085" y="3042"/>
                  </a:cubicBezTo>
                  <a:cubicBezTo>
                    <a:pt x="6085" y="3066"/>
                    <a:pt x="6099" y="3066"/>
                    <a:pt x="6099" y="3066"/>
                  </a:cubicBezTo>
                  <a:cubicBezTo>
                    <a:pt x="6127" y="3090"/>
                    <a:pt x="6174" y="3115"/>
                    <a:pt x="6202" y="3139"/>
                  </a:cubicBezTo>
                  <a:cubicBezTo>
                    <a:pt x="6230" y="3169"/>
                    <a:pt x="6245" y="3217"/>
                    <a:pt x="6262" y="3241"/>
                  </a:cubicBezTo>
                  <a:cubicBezTo>
                    <a:pt x="6277" y="3289"/>
                    <a:pt x="6291" y="3343"/>
                    <a:pt x="6319" y="3368"/>
                  </a:cubicBezTo>
                  <a:cubicBezTo>
                    <a:pt x="6366" y="3368"/>
                    <a:pt x="6409" y="3440"/>
                    <a:pt x="6441" y="3494"/>
                  </a:cubicBezTo>
                  <a:cubicBezTo>
                    <a:pt x="6455" y="3494"/>
                    <a:pt x="6469" y="3470"/>
                    <a:pt x="6483" y="3470"/>
                  </a:cubicBezTo>
                  <a:cubicBezTo>
                    <a:pt x="6529" y="3566"/>
                    <a:pt x="6586" y="3645"/>
                    <a:pt x="6633" y="3717"/>
                  </a:cubicBezTo>
                  <a:cubicBezTo>
                    <a:pt x="6618" y="3741"/>
                    <a:pt x="6601" y="3771"/>
                    <a:pt x="6586" y="3795"/>
                  </a:cubicBezTo>
                  <a:cubicBezTo>
                    <a:pt x="6622" y="3832"/>
                    <a:pt x="6639" y="3917"/>
                    <a:pt x="6686" y="3917"/>
                  </a:cubicBezTo>
                  <a:cubicBezTo>
                    <a:pt x="6699" y="3917"/>
                    <a:pt x="6716" y="3910"/>
                    <a:pt x="6736" y="3892"/>
                  </a:cubicBezTo>
                  <a:cubicBezTo>
                    <a:pt x="6765" y="4072"/>
                    <a:pt x="6885" y="4072"/>
                    <a:pt x="6914" y="4247"/>
                  </a:cubicBezTo>
                  <a:cubicBezTo>
                    <a:pt x="6885" y="4223"/>
                    <a:pt x="6868" y="4223"/>
                    <a:pt x="6839" y="4193"/>
                  </a:cubicBezTo>
                  <a:cubicBezTo>
                    <a:pt x="6868" y="4343"/>
                    <a:pt x="6957" y="4374"/>
                    <a:pt x="6989" y="4494"/>
                  </a:cubicBezTo>
                  <a:cubicBezTo>
                    <a:pt x="7017" y="4494"/>
                    <a:pt x="7032" y="4524"/>
                    <a:pt x="7046" y="4524"/>
                  </a:cubicBezTo>
                  <a:cubicBezTo>
                    <a:pt x="7092" y="4596"/>
                    <a:pt x="7135" y="4675"/>
                    <a:pt x="7181" y="4772"/>
                  </a:cubicBezTo>
                  <a:cubicBezTo>
                    <a:pt x="7181" y="4795"/>
                    <a:pt x="7167" y="4795"/>
                    <a:pt x="7152" y="4826"/>
                  </a:cubicBezTo>
                  <a:cubicBezTo>
                    <a:pt x="7210" y="4976"/>
                    <a:pt x="7284" y="5097"/>
                    <a:pt x="7313" y="5301"/>
                  </a:cubicBezTo>
                  <a:lnTo>
                    <a:pt x="7402" y="5301"/>
                  </a:lnTo>
                  <a:cubicBezTo>
                    <a:pt x="7419" y="5325"/>
                    <a:pt x="7448" y="5374"/>
                    <a:pt x="7462" y="5428"/>
                  </a:cubicBezTo>
                  <a:cubicBezTo>
                    <a:pt x="7448" y="5428"/>
                    <a:pt x="7434" y="5452"/>
                    <a:pt x="7419" y="5452"/>
                  </a:cubicBezTo>
                  <a:cubicBezTo>
                    <a:pt x="7434" y="5578"/>
                    <a:pt x="7509" y="5627"/>
                    <a:pt x="7551" y="5729"/>
                  </a:cubicBezTo>
                  <a:cubicBezTo>
                    <a:pt x="7537" y="5729"/>
                    <a:pt x="7537" y="5753"/>
                    <a:pt x="7537" y="5753"/>
                  </a:cubicBezTo>
                  <a:cubicBezTo>
                    <a:pt x="7626" y="6079"/>
                    <a:pt x="7729" y="6404"/>
                    <a:pt x="7833" y="6729"/>
                  </a:cubicBezTo>
                  <a:cubicBezTo>
                    <a:pt x="7847" y="6729"/>
                    <a:pt x="7847" y="6705"/>
                    <a:pt x="7865" y="6705"/>
                  </a:cubicBezTo>
                  <a:cubicBezTo>
                    <a:pt x="7893" y="6784"/>
                    <a:pt x="7921" y="6856"/>
                    <a:pt x="7968" y="6958"/>
                  </a:cubicBezTo>
                  <a:cubicBezTo>
                    <a:pt x="7936" y="6934"/>
                    <a:pt x="7921" y="6934"/>
                    <a:pt x="7893" y="6934"/>
                  </a:cubicBezTo>
                  <a:cubicBezTo>
                    <a:pt x="7982" y="7157"/>
                    <a:pt x="7996" y="7434"/>
                    <a:pt x="8085" y="7657"/>
                  </a:cubicBezTo>
                  <a:cubicBezTo>
                    <a:pt x="8085" y="7838"/>
                    <a:pt x="8100" y="7886"/>
                    <a:pt x="8160" y="7958"/>
                  </a:cubicBezTo>
                  <a:cubicBezTo>
                    <a:pt x="8160" y="8037"/>
                    <a:pt x="8160" y="8109"/>
                    <a:pt x="8189" y="8187"/>
                  </a:cubicBezTo>
                  <a:cubicBezTo>
                    <a:pt x="8189" y="8211"/>
                    <a:pt x="8203" y="8235"/>
                    <a:pt x="8203" y="8235"/>
                  </a:cubicBezTo>
                  <a:cubicBezTo>
                    <a:pt x="8203" y="8464"/>
                    <a:pt x="8277" y="8639"/>
                    <a:pt x="8292" y="8862"/>
                  </a:cubicBezTo>
                  <a:cubicBezTo>
                    <a:pt x="8310" y="8989"/>
                    <a:pt x="8338" y="9091"/>
                    <a:pt x="8367" y="9218"/>
                  </a:cubicBezTo>
                  <a:lnTo>
                    <a:pt x="8367" y="9441"/>
                  </a:lnTo>
                  <a:cubicBezTo>
                    <a:pt x="8292" y="9344"/>
                    <a:pt x="8220" y="9290"/>
                    <a:pt x="8189" y="9115"/>
                  </a:cubicBezTo>
                  <a:cubicBezTo>
                    <a:pt x="8160" y="8862"/>
                    <a:pt x="8100" y="8639"/>
                    <a:pt x="8057" y="8410"/>
                  </a:cubicBezTo>
                  <a:cubicBezTo>
                    <a:pt x="8043" y="8314"/>
                    <a:pt x="8025" y="8235"/>
                    <a:pt x="8010" y="8139"/>
                  </a:cubicBezTo>
                  <a:cubicBezTo>
                    <a:pt x="7996" y="8061"/>
                    <a:pt x="7982" y="7958"/>
                    <a:pt x="7968" y="7862"/>
                  </a:cubicBezTo>
                  <a:cubicBezTo>
                    <a:pt x="7921" y="7712"/>
                    <a:pt x="7879" y="7560"/>
                    <a:pt x="7865" y="7386"/>
                  </a:cubicBezTo>
                  <a:cubicBezTo>
                    <a:pt x="7847" y="7332"/>
                    <a:pt x="7818" y="7260"/>
                    <a:pt x="7804" y="7205"/>
                  </a:cubicBezTo>
                  <a:cubicBezTo>
                    <a:pt x="7758" y="7030"/>
                    <a:pt x="7715" y="6856"/>
                    <a:pt x="7654" y="6705"/>
                  </a:cubicBezTo>
                  <a:cubicBezTo>
                    <a:pt x="7612" y="6531"/>
                    <a:pt x="7551" y="6380"/>
                    <a:pt x="7509" y="6205"/>
                  </a:cubicBezTo>
                  <a:cubicBezTo>
                    <a:pt x="7462" y="6079"/>
                    <a:pt x="7434" y="5952"/>
                    <a:pt x="7387" y="5826"/>
                  </a:cubicBezTo>
                  <a:cubicBezTo>
                    <a:pt x="7387" y="5802"/>
                    <a:pt x="7373" y="5777"/>
                    <a:pt x="7359" y="5729"/>
                  </a:cubicBezTo>
                  <a:cubicBezTo>
                    <a:pt x="7299" y="5603"/>
                    <a:pt x="7242" y="5476"/>
                    <a:pt x="7181" y="5350"/>
                  </a:cubicBezTo>
                  <a:cubicBezTo>
                    <a:pt x="7152" y="5278"/>
                    <a:pt x="7135" y="5199"/>
                    <a:pt x="7106" y="5127"/>
                  </a:cubicBezTo>
                  <a:cubicBezTo>
                    <a:pt x="7078" y="5048"/>
                    <a:pt x="7032" y="4976"/>
                    <a:pt x="6989" y="4898"/>
                  </a:cubicBezTo>
                  <a:cubicBezTo>
                    <a:pt x="6885" y="4699"/>
                    <a:pt x="6796" y="4494"/>
                    <a:pt x="6690" y="4296"/>
                  </a:cubicBezTo>
                  <a:cubicBezTo>
                    <a:pt x="6618" y="4169"/>
                    <a:pt x="6529" y="4043"/>
                    <a:pt x="6455" y="3892"/>
                  </a:cubicBezTo>
                  <a:cubicBezTo>
                    <a:pt x="6409" y="3819"/>
                    <a:pt x="6366" y="3771"/>
                    <a:pt x="6319" y="3693"/>
                  </a:cubicBezTo>
                  <a:cubicBezTo>
                    <a:pt x="6277" y="3621"/>
                    <a:pt x="6216" y="3566"/>
                    <a:pt x="6174" y="3494"/>
                  </a:cubicBezTo>
                  <a:cubicBezTo>
                    <a:pt x="6113" y="3416"/>
                    <a:pt x="6052" y="3343"/>
                    <a:pt x="5995" y="3289"/>
                  </a:cubicBezTo>
                  <a:cubicBezTo>
                    <a:pt x="5963" y="3265"/>
                    <a:pt x="5949" y="3217"/>
                    <a:pt x="5935" y="3193"/>
                  </a:cubicBezTo>
                  <a:cubicBezTo>
                    <a:pt x="5949" y="3042"/>
                    <a:pt x="6010" y="2988"/>
                    <a:pt x="6052" y="2940"/>
                  </a:cubicBezTo>
                  <a:close/>
                  <a:moveTo>
                    <a:pt x="5654" y="3319"/>
                  </a:moveTo>
                  <a:cubicBezTo>
                    <a:pt x="5711" y="3392"/>
                    <a:pt x="5682" y="3470"/>
                    <a:pt x="5696" y="3542"/>
                  </a:cubicBezTo>
                  <a:cubicBezTo>
                    <a:pt x="5711" y="3669"/>
                    <a:pt x="5711" y="3819"/>
                    <a:pt x="5711" y="3946"/>
                  </a:cubicBezTo>
                  <a:cubicBezTo>
                    <a:pt x="5711" y="3994"/>
                    <a:pt x="5696" y="4043"/>
                    <a:pt x="5696" y="4097"/>
                  </a:cubicBezTo>
                  <a:cubicBezTo>
                    <a:pt x="5682" y="4271"/>
                    <a:pt x="5728" y="4422"/>
                    <a:pt x="5771" y="4596"/>
                  </a:cubicBezTo>
                  <a:cubicBezTo>
                    <a:pt x="5771" y="4645"/>
                    <a:pt x="5800" y="4699"/>
                    <a:pt x="5818" y="4747"/>
                  </a:cubicBezTo>
                  <a:cubicBezTo>
                    <a:pt x="5846" y="4976"/>
                    <a:pt x="5921" y="5151"/>
                    <a:pt x="5978" y="5350"/>
                  </a:cubicBezTo>
                  <a:cubicBezTo>
                    <a:pt x="6024" y="5476"/>
                    <a:pt x="6038" y="5603"/>
                    <a:pt x="6085" y="5753"/>
                  </a:cubicBezTo>
                  <a:cubicBezTo>
                    <a:pt x="6099" y="5802"/>
                    <a:pt x="6127" y="5850"/>
                    <a:pt x="6156" y="5928"/>
                  </a:cubicBezTo>
                  <a:cubicBezTo>
                    <a:pt x="6202" y="6030"/>
                    <a:pt x="6230" y="6151"/>
                    <a:pt x="6291" y="6253"/>
                  </a:cubicBezTo>
                  <a:cubicBezTo>
                    <a:pt x="6469" y="6603"/>
                    <a:pt x="6618" y="6982"/>
                    <a:pt x="6796" y="7332"/>
                  </a:cubicBezTo>
                  <a:cubicBezTo>
                    <a:pt x="6811" y="7386"/>
                    <a:pt x="6853" y="7434"/>
                    <a:pt x="6885" y="7482"/>
                  </a:cubicBezTo>
                  <a:cubicBezTo>
                    <a:pt x="6928" y="7560"/>
                    <a:pt x="6975" y="7609"/>
                    <a:pt x="6989" y="7687"/>
                  </a:cubicBezTo>
                  <a:cubicBezTo>
                    <a:pt x="6989" y="7712"/>
                    <a:pt x="7003" y="7735"/>
                    <a:pt x="7017" y="7759"/>
                  </a:cubicBezTo>
                  <a:cubicBezTo>
                    <a:pt x="7106" y="7910"/>
                    <a:pt x="7210" y="8037"/>
                    <a:pt x="7299" y="8211"/>
                  </a:cubicBezTo>
                  <a:cubicBezTo>
                    <a:pt x="7359" y="8338"/>
                    <a:pt x="7434" y="8410"/>
                    <a:pt x="7491" y="8513"/>
                  </a:cubicBezTo>
                  <a:cubicBezTo>
                    <a:pt x="7598" y="8687"/>
                    <a:pt x="7701" y="8814"/>
                    <a:pt x="7790" y="8989"/>
                  </a:cubicBezTo>
                  <a:cubicBezTo>
                    <a:pt x="7847" y="9115"/>
                    <a:pt x="7936" y="9218"/>
                    <a:pt x="7996" y="9314"/>
                  </a:cubicBezTo>
                  <a:cubicBezTo>
                    <a:pt x="8057" y="9416"/>
                    <a:pt x="8057" y="9567"/>
                    <a:pt x="8071" y="9694"/>
                  </a:cubicBezTo>
                  <a:cubicBezTo>
                    <a:pt x="7968" y="9694"/>
                    <a:pt x="7953" y="9495"/>
                    <a:pt x="7865" y="9464"/>
                  </a:cubicBezTo>
                  <a:cubicBezTo>
                    <a:pt x="7865" y="9495"/>
                    <a:pt x="7847" y="9519"/>
                    <a:pt x="7847" y="9567"/>
                  </a:cubicBezTo>
                  <a:cubicBezTo>
                    <a:pt x="7790" y="9543"/>
                    <a:pt x="7758" y="9464"/>
                    <a:pt x="7758" y="9392"/>
                  </a:cubicBezTo>
                  <a:cubicBezTo>
                    <a:pt x="7715" y="9218"/>
                    <a:pt x="7640" y="9115"/>
                    <a:pt x="7551" y="9043"/>
                  </a:cubicBezTo>
                  <a:cubicBezTo>
                    <a:pt x="7509" y="8989"/>
                    <a:pt x="7476" y="8940"/>
                    <a:pt x="7434" y="8892"/>
                  </a:cubicBezTo>
                  <a:cubicBezTo>
                    <a:pt x="7448" y="8838"/>
                    <a:pt x="7448" y="8838"/>
                    <a:pt x="7462" y="8814"/>
                  </a:cubicBezTo>
                  <a:cubicBezTo>
                    <a:pt x="7419" y="8766"/>
                    <a:pt x="7387" y="8741"/>
                    <a:pt x="7345" y="8687"/>
                  </a:cubicBezTo>
                  <a:cubicBezTo>
                    <a:pt x="7331" y="8663"/>
                    <a:pt x="7299" y="8663"/>
                    <a:pt x="7284" y="8639"/>
                  </a:cubicBezTo>
                  <a:cubicBezTo>
                    <a:pt x="7242" y="8537"/>
                    <a:pt x="7195" y="8464"/>
                    <a:pt x="7120" y="8410"/>
                  </a:cubicBezTo>
                  <a:cubicBezTo>
                    <a:pt x="7135" y="8386"/>
                    <a:pt x="7135" y="8362"/>
                    <a:pt x="7135" y="8338"/>
                  </a:cubicBezTo>
                  <a:cubicBezTo>
                    <a:pt x="7078" y="8260"/>
                    <a:pt x="7017" y="8211"/>
                    <a:pt x="6957" y="8139"/>
                  </a:cubicBezTo>
                  <a:cubicBezTo>
                    <a:pt x="6957" y="8109"/>
                    <a:pt x="6975" y="8085"/>
                    <a:pt x="6975" y="8037"/>
                  </a:cubicBezTo>
                  <a:cubicBezTo>
                    <a:pt x="6914" y="7989"/>
                    <a:pt x="6885" y="7910"/>
                    <a:pt x="6839" y="7886"/>
                  </a:cubicBezTo>
                  <a:cubicBezTo>
                    <a:pt x="6811" y="7862"/>
                    <a:pt x="6796" y="7784"/>
                    <a:pt x="6779" y="7735"/>
                  </a:cubicBezTo>
                  <a:cubicBezTo>
                    <a:pt x="6736" y="7633"/>
                    <a:pt x="6690" y="7560"/>
                    <a:pt x="6647" y="7459"/>
                  </a:cubicBezTo>
                  <a:cubicBezTo>
                    <a:pt x="6647" y="7482"/>
                    <a:pt x="6633" y="7482"/>
                    <a:pt x="6633" y="7482"/>
                  </a:cubicBezTo>
                  <a:cubicBezTo>
                    <a:pt x="6601" y="7459"/>
                    <a:pt x="6572" y="7410"/>
                    <a:pt x="6544" y="7356"/>
                  </a:cubicBezTo>
                  <a:cubicBezTo>
                    <a:pt x="6558" y="7356"/>
                    <a:pt x="6572" y="7332"/>
                    <a:pt x="6586" y="7332"/>
                  </a:cubicBezTo>
                  <a:cubicBezTo>
                    <a:pt x="6572" y="7283"/>
                    <a:pt x="6558" y="7260"/>
                    <a:pt x="6544" y="7205"/>
                  </a:cubicBezTo>
                  <a:cubicBezTo>
                    <a:pt x="6497" y="7109"/>
                    <a:pt x="6455" y="7030"/>
                    <a:pt x="6423" y="6934"/>
                  </a:cubicBezTo>
                  <a:lnTo>
                    <a:pt x="6409" y="6934"/>
                  </a:lnTo>
                  <a:cubicBezTo>
                    <a:pt x="6409" y="6982"/>
                    <a:pt x="6409" y="7030"/>
                    <a:pt x="6423" y="7085"/>
                  </a:cubicBezTo>
                  <a:lnTo>
                    <a:pt x="6409" y="7085"/>
                  </a:lnTo>
                  <a:cubicBezTo>
                    <a:pt x="6366" y="6958"/>
                    <a:pt x="6319" y="6856"/>
                    <a:pt x="6277" y="6729"/>
                  </a:cubicBezTo>
                  <a:cubicBezTo>
                    <a:pt x="6305" y="6603"/>
                    <a:pt x="6230" y="6578"/>
                    <a:pt x="6202" y="6506"/>
                  </a:cubicBezTo>
                  <a:cubicBezTo>
                    <a:pt x="6174" y="6452"/>
                    <a:pt x="6142" y="6428"/>
                    <a:pt x="6113" y="6380"/>
                  </a:cubicBezTo>
                  <a:cubicBezTo>
                    <a:pt x="6113" y="6356"/>
                    <a:pt x="6099" y="6302"/>
                    <a:pt x="6099" y="6302"/>
                  </a:cubicBezTo>
                  <a:cubicBezTo>
                    <a:pt x="6052" y="6253"/>
                    <a:pt x="6024" y="6205"/>
                    <a:pt x="5978" y="6151"/>
                  </a:cubicBezTo>
                  <a:cubicBezTo>
                    <a:pt x="6010" y="6127"/>
                    <a:pt x="6010" y="6103"/>
                    <a:pt x="6024" y="6079"/>
                  </a:cubicBezTo>
                  <a:cubicBezTo>
                    <a:pt x="6010" y="6030"/>
                    <a:pt x="5978" y="6000"/>
                    <a:pt x="5963" y="5976"/>
                  </a:cubicBezTo>
                  <a:lnTo>
                    <a:pt x="5963" y="5880"/>
                  </a:lnTo>
                  <a:lnTo>
                    <a:pt x="5949" y="5880"/>
                  </a:lnTo>
                  <a:cubicBezTo>
                    <a:pt x="5907" y="5699"/>
                    <a:pt x="5860" y="5549"/>
                    <a:pt x="5818" y="5374"/>
                  </a:cubicBezTo>
                  <a:lnTo>
                    <a:pt x="5818" y="5500"/>
                  </a:lnTo>
                  <a:cubicBezTo>
                    <a:pt x="5800" y="5500"/>
                    <a:pt x="5800" y="5500"/>
                    <a:pt x="5800" y="5524"/>
                  </a:cubicBezTo>
                  <a:cubicBezTo>
                    <a:pt x="5785" y="5476"/>
                    <a:pt x="5785" y="5428"/>
                    <a:pt x="5771" y="5398"/>
                  </a:cubicBezTo>
                  <a:cubicBezTo>
                    <a:pt x="5771" y="5374"/>
                    <a:pt x="5757" y="5374"/>
                    <a:pt x="5757" y="5374"/>
                  </a:cubicBezTo>
                  <a:cubicBezTo>
                    <a:pt x="5757" y="5301"/>
                    <a:pt x="5771" y="5247"/>
                    <a:pt x="5757" y="5199"/>
                  </a:cubicBezTo>
                  <a:cubicBezTo>
                    <a:pt x="5743" y="5097"/>
                    <a:pt x="5711" y="5025"/>
                    <a:pt x="5682" y="4922"/>
                  </a:cubicBezTo>
                  <a:cubicBezTo>
                    <a:pt x="5682" y="4946"/>
                    <a:pt x="5668" y="4976"/>
                    <a:pt x="5654" y="5025"/>
                  </a:cubicBezTo>
                  <a:cubicBezTo>
                    <a:pt x="5621" y="4922"/>
                    <a:pt x="5608" y="4874"/>
                    <a:pt x="5593" y="4795"/>
                  </a:cubicBezTo>
                  <a:cubicBezTo>
                    <a:pt x="5608" y="4772"/>
                    <a:pt x="5621" y="4747"/>
                    <a:pt x="5639" y="4723"/>
                  </a:cubicBezTo>
                  <a:cubicBezTo>
                    <a:pt x="5621" y="4645"/>
                    <a:pt x="5593" y="4573"/>
                    <a:pt x="5579" y="4524"/>
                  </a:cubicBezTo>
                  <a:cubicBezTo>
                    <a:pt x="5579" y="4374"/>
                    <a:pt x="5565" y="4271"/>
                    <a:pt x="5551" y="4144"/>
                  </a:cubicBezTo>
                  <a:cubicBezTo>
                    <a:pt x="5551" y="4169"/>
                    <a:pt x="5533" y="4193"/>
                    <a:pt x="5533" y="4193"/>
                  </a:cubicBezTo>
                  <a:cubicBezTo>
                    <a:pt x="5518" y="4193"/>
                    <a:pt x="5504" y="4018"/>
                    <a:pt x="5518" y="3946"/>
                  </a:cubicBezTo>
                  <a:cubicBezTo>
                    <a:pt x="5490" y="3868"/>
                    <a:pt x="5490" y="3795"/>
                    <a:pt x="5504" y="3717"/>
                  </a:cubicBezTo>
                  <a:cubicBezTo>
                    <a:pt x="5533" y="3591"/>
                    <a:pt x="5551" y="3470"/>
                    <a:pt x="5565" y="3343"/>
                  </a:cubicBezTo>
                  <a:cubicBezTo>
                    <a:pt x="5593" y="3319"/>
                    <a:pt x="5621" y="3319"/>
                    <a:pt x="5654" y="3319"/>
                  </a:cubicBezTo>
                  <a:close/>
                  <a:moveTo>
                    <a:pt x="12507" y="9416"/>
                  </a:moveTo>
                  <a:cubicBezTo>
                    <a:pt x="12550" y="9591"/>
                    <a:pt x="12596" y="9766"/>
                    <a:pt x="12610" y="9971"/>
                  </a:cubicBezTo>
                  <a:cubicBezTo>
                    <a:pt x="12475" y="9893"/>
                    <a:pt x="12418" y="9591"/>
                    <a:pt x="12507" y="9416"/>
                  </a:cubicBezTo>
                  <a:close/>
                  <a:moveTo>
                    <a:pt x="12315" y="9796"/>
                  </a:moveTo>
                  <a:cubicBezTo>
                    <a:pt x="12372" y="9796"/>
                    <a:pt x="12447" y="9947"/>
                    <a:pt x="12447" y="10097"/>
                  </a:cubicBezTo>
                  <a:cubicBezTo>
                    <a:pt x="12358" y="10097"/>
                    <a:pt x="12268" y="9947"/>
                    <a:pt x="12254" y="9820"/>
                  </a:cubicBezTo>
                  <a:cubicBezTo>
                    <a:pt x="12268" y="9820"/>
                    <a:pt x="12297" y="9820"/>
                    <a:pt x="12315" y="9796"/>
                  </a:cubicBezTo>
                  <a:close/>
                  <a:moveTo>
                    <a:pt x="12582" y="10121"/>
                  </a:moveTo>
                  <a:cubicBezTo>
                    <a:pt x="12653" y="10146"/>
                    <a:pt x="12671" y="10247"/>
                    <a:pt x="12714" y="10368"/>
                  </a:cubicBezTo>
                  <a:cubicBezTo>
                    <a:pt x="12625" y="10368"/>
                    <a:pt x="12596" y="10247"/>
                    <a:pt x="12550" y="10193"/>
                  </a:cubicBezTo>
                  <a:cubicBezTo>
                    <a:pt x="12564" y="10169"/>
                    <a:pt x="12564" y="10146"/>
                    <a:pt x="12582" y="10121"/>
                  </a:cubicBezTo>
                  <a:close/>
                  <a:moveTo>
                    <a:pt x="8310" y="9766"/>
                  </a:moveTo>
                  <a:cubicBezTo>
                    <a:pt x="8352" y="9844"/>
                    <a:pt x="8427" y="9868"/>
                    <a:pt x="8441" y="10019"/>
                  </a:cubicBezTo>
                  <a:cubicBezTo>
                    <a:pt x="8441" y="10067"/>
                    <a:pt x="8470" y="10121"/>
                    <a:pt x="8470" y="10169"/>
                  </a:cubicBezTo>
                  <a:cubicBezTo>
                    <a:pt x="8487" y="10218"/>
                    <a:pt x="8470" y="10272"/>
                    <a:pt x="8441" y="10296"/>
                  </a:cubicBezTo>
                  <a:lnTo>
                    <a:pt x="8441" y="10398"/>
                  </a:lnTo>
                  <a:cubicBezTo>
                    <a:pt x="8427" y="10320"/>
                    <a:pt x="8352" y="10320"/>
                    <a:pt x="8367" y="10218"/>
                  </a:cubicBezTo>
                  <a:cubicBezTo>
                    <a:pt x="8338" y="10121"/>
                    <a:pt x="8324" y="10043"/>
                    <a:pt x="8292" y="9947"/>
                  </a:cubicBezTo>
                  <a:cubicBezTo>
                    <a:pt x="8263" y="9893"/>
                    <a:pt x="8277" y="9820"/>
                    <a:pt x="8310" y="9766"/>
                  </a:cubicBezTo>
                  <a:close/>
                  <a:moveTo>
                    <a:pt x="5648" y="2110"/>
                  </a:moveTo>
                  <a:cubicBezTo>
                    <a:pt x="5694" y="2110"/>
                    <a:pt x="5739" y="2133"/>
                    <a:pt x="5785" y="2162"/>
                  </a:cubicBezTo>
                  <a:cubicBezTo>
                    <a:pt x="5875" y="2211"/>
                    <a:pt x="5978" y="2235"/>
                    <a:pt x="6067" y="2361"/>
                  </a:cubicBezTo>
                  <a:cubicBezTo>
                    <a:pt x="6127" y="2440"/>
                    <a:pt x="6216" y="2488"/>
                    <a:pt x="6291" y="2566"/>
                  </a:cubicBezTo>
                  <a:cubicBezTo>
                    <a:pt x="6351" y="2614"/>
                    <a:pt x="6394" y="2717"/>
                    <a:pt x="6441" y="2790"/>
                  </a:cubicBezTo>
                  <a:cubicBezTo>
                    <a:pt x="6469" y="2813"/>
                    <a:pt x="6497" y="2837"/>
                    <a:pt x="6529" y="2868"/>
                  </a:cubicBezTo>
                  <a:cubicBezTo>
                    <a:pt x="6601" y="2964"/>
                    <a:pt x="6690" y="3066"/>
                    <a:pt x="6765" y="3193"/>
                  </a:cubicBezTo>
                  <a:lnTo>
                    <a:pt x="7078" y="3717"/>
                  </a:lnTo>
                  <a:cubicBezTo>
                    <a:pt x="7152" y="3844"/>
                    <a:pt x="7210" y="3994"/>
                    <a:pt x="7284" y="4121"/>
                  </a:cubicBezTo>
                  <a:cubicBezTo>
                    <a:pt x="7345" y="4247"/>
                    <a:pt x="7402" y="4374"/>
                    <a:pt x="7462" y="4494"/>
                  </a:cubicBezTo>
                  <a:cubicBezTo>
                    <a:pt x="7509" y="4596"/>
                    <a:pt x="7566" y="4723"/>
                    <a:pt x="7612" y="4826"/>
                  </a:cubicBezTo>
                  <a:cubicBezTo>
                    <a:pt x="7686" y="5000"/>
                    <a:pt x="7743" y="5175"/>
                    <a:pt x="7818" y="5350"/>
                  </a:cubicBezTo>
                  <a:cubicBezTo>
                    <a:pt x="7847" y="5452"/>
                    <a:pt x="7879" y="5549"/>
                    <a:pt x="7907" y="5651"/>
                  </a:cubicBezTo>
                  <a:cubicBezTo>
                    <a:pt x="7921" y="5699"/>
                    <a:pt x="7953" y="5753"/>
                    <a:pt x="7968" y="5802"/>
                  </a:cubicBezTo>
                  <a:cubicBezTo>
                    <a:pt x="8025" y="5976"/>
                    <a:pt x="8085" y="6181"/>
                    <a:pt x="8146" y="6380"/>
                  </a:cubicBezTo>
                  <a:cubicBezTo>
                    <a:pt x="8189" y="6506"/>
                    <a:pt x="8220" y="6633"/>
                    <a:pt x="8263" y="6754"/>
                  </a:cubicBezTo>
                  <a:cubicBezTo>
                    <a:pt x="8338" y="6958"/>
                    <a:pt x="8367" y="7157"/>
                    <a:pt x="8413" y="7386"/>
                  </a:cubicBezTo>
                  <a:cubicBezTo>
                    <a:pt x="8427" y="7482"/>
                    <a:pt x="8456" y="7585"/>
                    <a:pt x="8487" y="7687"/>
                  </a:cubicBezTo>
                  <a:cubicBezTo>
                    <a:pt x="8516" y="7838"/>
                    <a:pt x="8559" y="8012"/>
                    <a:pt x="8577" y="8163"/>
                  </a:cubicBezTo>
                  <a:cubicBezTo>
                    <a:pt x="8577" y="8260"/>
                    <a:pt x="8605" y="8362"/>
                    <a:pt x="8634" y="8464"/>
                  </a:cubicBezTo>
                  <a:cubicBezTo>
                    <a:pt x="8666" y="8615"/>
                    <a:pt x="8680" y="8790"/>
                    <a:pt x="8708" y="8940"/>
                  </a:cubicBezTo>
                  <a:cubicBezTo>
                    <a:pt x="8708" y="8989"/>
                    <a:pt x="8723" y="9043"/>
                    <a:pt x="8723" y="9067"/>
                  </a:cubicBezTo>
                  <a:cubicBezTo>
                    <a:pt x="8755" y="9368"/>
                    <a:pt x="8797" y="9645"/>
                    <a:pt x="8826" y="9916"/>
                  </a:cubicBezTo>
                  <a:cubicBezTo>
                    <a:pt x="8844" y="9971"/>
                    <a:pt x="8826" y="10043"/>
                    <a:pt x="8844" y="10097"/>
                  </a:cubicBezTo>
                  <a:cubicBezTo>
                    <a:pt x="8838" y="10100"/>
                    <a:pt x="8832" y="10101"/>
                    <a:pt x="8826" y="10101"/>
                  </a:cubicBezTo>
                  <a:cubicBezTo>
                    <a:pt x="8777" y="10101"/>
                    <a:pt x="8751" y="10014"/>
                    <a:pt x="8723" y="9971"/>
                  </a:cubicBezTo>
                  <a:cubicBezTo>
                    <a:pt x="8694" y="9916"/>
                    <a:pt x="8666" y="9844"/>
                    <a:pt x="8634" y="9796"/>
                  </a:cubicBezTo>
                  <a:cubicBezTo>
                    <a:pt x="8666" y="9669"/>
                    <a:pt x="8634" y="9464"/>
                    <a:pt x="8591" y="9392"/>
                  </a:cubicBezTo>
                  <a:cubicBezTo>
                    <a:pt x="8559" y="9091"/>
                    <a:pt x="8530" y="8766"/>
                    <a:pt x="8456" y="8464"/>
                  </a:cubicBezTo>
                  <a:cubicBezTo>
                    <a:pt x="8413" y="8314"/>
                    <a:pt x="8381" y="8109"/>
                    <a:pt x="8352" y="7934"/>
                  </a:cubicBezTo>
                  <a:cubicBezTo>
                    <a:pt x="8338" y="7886"/>
                    <a:pt x="8324" y="7808"/>
                    <a:pt x="8310" y="7735"/>
                  </a:cubicBezTo>
                  <a:cubicBezTo>
                    <a:pt x="8310" y="7712"/>
                    <a:pt x="8292" y="7657"/>
                    <a:pt x="8292" y="7609"/>
                  </a:cubicBezTo>
                  <a:lnTo>
                    <a:pt x="8277" y="7609"/>
                  </a:lnTo>
                  <a:cubicBezTo>
                    <a:pt x="8263" y="7537"/>
                    <a:pt x="8249" y="7459"/>
                    <a:pt x="8220" y="7410"/>
                  </a:cubicBezTo>
                  <a:lnTo>
                    <a:pt x="8235" y="7410"/>
                  </a:lnTo>
                  <a:cubicBezTo>
                    <a:pt x="8220" y="7332"/>
                    <a:pt x="8203" y="7283"/>
                    <a:pt x="8189" y="7235"/>
                  </a:cubicBezTo>
                  <a:cubicBezTo>
                    <a:pt x="8189" y="7157"/>
                    <a:pt x="8160" y="7085"/>
                    <a:pt x="8132" y="6982"/>
                  </a:cubicBezTo>
                  <a:cubicBezTo>
                    <a:pt x="8100" y="6856"/>
                    <a:pt x="8057" y="6729"/>
                    <a:pt x="8025" y="6578"/>
                  </a:cubicBezTo>
                  <a:cubicBezTo>
                    <a:pt x="7982" y="6428"/>
                    <a:pt x="7921" y="6253"/>
                    <a:pt x="7879" y="6103"/>
                  </a:cubicBezTo>
                  <a:cubicBezTo>
                    <a:pt x="7833" y="5952"/>
                    <a:pt x="7790" y="5777"/>
                    <a:pt x="7729" y="5627"/>
                  </a:cubicBezTo>
                  <a:cubicBezTo>
                    <a:pt x="7640" y="5428"/>
                    <a:pt x="7566" y="5199"/>
                    <a:pt x="7476" y="5025"/>
                  </a:cubicBezTo>
                  <a:cubicBezTo>
                    <a:pt x="7448" y="4976"/>
                    <a:pt x="7434" y="4922"/>
                    <a:pt x="7434" y="4898"/>
                  </a:cubicBezTo>
                  <a:cubicBezTo>
                    <a:pt x="7373" y="4723"/>
                    <a:pt x="7284" y="4621"/>
                    <a:pt x="7224" y="4470"/>
                  </a:cubicBezTo>
                  <a:cubicBezTo>
                    <a:pt x="7167" y="4343"/>
                    <a:pt x="7120" y="4247"/>
                    <a:pt x="7063" y="4121"/>
                  </a:cubicBezTo>
                  <a:cubicBezTo>
                    <a:pt x="7032" y="4072"/>
                    <a:pt x="6989" y="3994"/>
                    <a:pt x="6957" y="3946"/>
                  </a:cubicBezTo>
                  <a:cubicBezTo>
                    <a:pt x="6943" y="3922"/>
                    <a:pt x="6914" y="3868"/>
                    <a:pt x="6900" y="3844"/>
                  </a:cubicBezTo>
                  <a:cubicBezTo>
                    <a:pt x="6811" y="3693"/>
                    <a:pt x="6722" y="3542"/>
                    <a:pt x="6647" y="3392"/>
                  </a:cubicBezTo>
                  <a:cubicBezTo>
                    <a:pt x="6633" y="3392"/>
                    <a:pt x="6633" y="3392"/>
                    <a:pt x="6633" y="3368"/>
                  </a:cubicBezTo>
                  <a:cubicBezTo>
                    <a:pt x="6572" y="3343"/>
                    <a:pt x="6529" y="3265"/>
                    <a:pt x="6497" y="3193"/>
                  </a:cubicBezTo>
                  <a:cubicBezTo>
                    <a:pt x="6469" y="3115"/>
                    <a:pt x="6455" y="3090"/>
                    <a:pt x="6409" y="3066"/>
                  </a:cubicBezTo>
                  <a:cubicBezTo>
                    <a:pt x="6366" y="3042"/>
                    <a:pt x="6334" y="2988"/>
                    <a:pt x="6305" y="2940"/>
                  </a:cubicBezTo>
                  <a:cubicBezTo>
                    <a:pt x="6245" y="2891"/>
                    <a:pt x="6202" y="2813"/>
                    <a:pt x="6142" y="2765"/>
                  </a:cubicBezTo>
                  <a:cubicBezTo>
                    <a:pt x="6099" y="2687"/>
                    <a:pt x="6038" y="2638"/>
                    <a:pt x="5978" y="2591"/>
                  </a:cubicBezTo>
                  <a:cubicBezTo>
                    <a:pt x="5921" y="2536"/>
                    <a:pt x="5860" y="2488"/>
                    <a:pt x="5800" y="2464"/>
                  </a:cubicBezTo>
                  <a:cubicBezTo>
                    <a:pt x="5771" y="2440"/>
                    <a:pt x="5757" y="2385"/>
                    <a:pt x="5728" y="2385"/>
                  </a:cubicBezTo>
                  <a:cubicBezTo>
                    <a:pt x="5695" y="2366"/>
                    <a:pt x="5665" y="2357"/>
                    <a:pt x="5636" y="2357"/>
                  </a:cubicBezTo>
                  <a:cubicBezTo>
                    <a:pt x="5560" y="2357"/>
                    <a:pt x="5498" y="2420"/>
                    <a:pt x="5444" y="2512"/>
                  </a:cubicBezTo>
                  <a:cubicBezTo>
                    <a:pt x="5461" y="2717"/>
                    <a:pt x="5415" y="2868"/>
                    <a:pt x="5387" y="3018"/>
                  </a:cubicBezTo>
                  <a:cubicBezTo>
                    <a:pt x="5372" y="3090"/>
                    <a:pt x="5372" y="3139"/>
                    <a:pt x="5354" y="3217"/>
                  </a:cubicBezTo>
                  <a:cubicBezTo>
                    <a:pt x="5354" y="3265"/>
                    <a:pt x="5340" y="3343"/>
                    <a:pt x="5340" y="3416"/>
                  </a:cubicBezTo>
                  <a:cubicBezTo>
                    <a:pt x="5340" y="3494"/>
                    <a:pt x="5354" y="3591"/>
                    <a:pt x="5354" y="3693"/>
                  </a:cubicBezTo>
                  <a:cubicBezTo>
                    <a:pt x="5372" y="3771"/>
                    <a:pt x="5372" y="3844"/>
                    <a:pt x="5372" y="3922"/>
                  </a:cubicBezTo>
                  <a:cubicBezTo>
                    <a:pt x="5372" y="4043"/>
                    <a:pt x="5354" y="4169"/>
                    <a:pt x="5354" y="4296"/>
                  </a:cubicBezTo>
                  <a:cubicBezTo>
                    <a:pt x="5372" y="4398"/>
                    <a:pt x="5387" y="4494"/>
                    <a:pt x="5401" y="4573"/>
                  </a:cubicBezTo>
                  <a:cubicBezTo>
                    <a:pt x="5429" y="4675"/>
                    <a:pt x="5444" y="4772"/>
                    <a:pt x="5476" y="4850"/>
                  </a:cubicBezTo>
                  <a:cubicBezTo>
                    <a:pt x="5490" y="4946"/>
                    <a:pt x="5504" y="5048"/>
                    <a:pt x="5533" y="5151"/>
                  </a:cubicBezTo>
                  <a:cubicBezTo>
                    <a:pt x="5533" y="5199"/>
                    <a:pt x="5551" y="5247"/>
                    <a:pt x="5565" y="5301"/>
                  </a:cubicBezTo>
                  <a:cubicBezTo>
                    <a:pt x="5668" y="5603"/>
                    <a:pt x="5728" y="5904"/>
                    <a:pt x="5846" y="6181"/>
                  </a:cubicBezTo>
                  <a:cubicBezTo>
                    <a:pt x="5875" y="6253"/>
                    <a:pt x="5921" y="6332"/>
                    <a:pt x="5949" y="6428"/>
                  </a:cubicBezTo>
                  <a:cubicBezTo>
                    <a:pt x="5949" y="6452"/>
                    <a:pt x="5949" y="6482"/>
                    <a:pt x="5963" y="6482"/>
                  </a:cubicBezTo>
                  <a:cubicBezTo>
                    <a:pt x="6024" y="6633"/>
                    <a:pt x="6085" y="6754"/>
                    <a:pt x="6127" y="6880"/>
                  </a:cubicBezTo>
                  <a:cubicBezTo>
                    <a:pt x="6174" y="6934"/>
                    <a:pt x="6202" y="7007"/>
                    <a:pt x="6230" y="7085"/>
                  </a:cubicBezTo>
                  <a:lnTo>
                    <a:pt x="6262" y="7085"/>
                  </a:lnTo>
                  <a:cubicBezTo>
                    <a:pt x="6305" y="7283"/>
                    <a:pt x="6394" y="7434"/>
                    <a:pt x="6483" y="7609"/>
                  </a:cubicBezTo>
                  <a:lnTo>
                    <a:pt x="6529" y="7687"/>
                  </a:lnTo>
                  <a:cubicBezTo>
                    <a:pt x="6601" y="7808"/>
                    <a:pt x="6676" y="7934"/>
                    <a:pt x="6736" y="8085"/>
                  </a:cubicBezTo>
                  <a:cubicBezTo>
                    <a:pt x="6796" y="8211"/>
                    <a:pt x="6868" y="8314"/>
                    <a:pt x="6943" y="8410"/>
                  </a:cubicBezTo>
                  <a:cubicBezTo>
                    <a:pt x="6975" y="8464"/>
                    <a:pt x="7003" y="8537"/>
                    <a:pt x="7032" y="8615"/>
                  </a:cubicBezTo>
                  <a:cubicBezTo>
                    <a:pt x="7046" y="8615"/>
                    <a:pt x="7046" y="8591"/>
                    <a:pt x="7046" y="8591"/>
                  </a:cubicBezTo>
                  <a:cubicBezTo>
                    <a:pt x="7106" y="8663"/>
                    <a:pt x="7120" y="8814"/>
                    <a:pt x="7210" y="8814"/>
                  </a:cubicBezTo>
                  <a:cubicBezTo>
                    <a:pt x="7270" y="8916"/>
                    <a:pt x="7299" y="9043"/>
                    <a:pt x="7373" y="9091"/>
                  </a:cubicBezTo>
                  <a:cubicBezTo>
                    <a:pt x="7448" y="9139"/>
                    <a:pt x="7462" y="9265"/>
                    <a:pt x="7509" y="9344"/>
                  </a:cubicBezTo>
                  <a:cubicBezTo>
                    <a:pt x="7523" y="9368"/>
                    <a:pt x="7537" y="9416"/>
                    <a:pt x="7566" y="9441"/>
                  </a:cubicBezTo>
                  <a:cubicBezTo>
                    <a:pt x="7626" y="9519"/>
                    <a:pt x="7686" y="9591"/>
                    <a:pt x="7729" y="9669"/>
                  </a:cubicBezTo>
                  <a:cubicBezTo>
                    <a:pt x="7776" y="9766"/>
                    <a:pt x="7804" y="9820"/>
                    <a:pt x="7865" y="9844"/>
                  </a:cubicBezTo>
                  <a:cubicBezTo>
                    <a:pt x="7879" y="9893"/>
                    <a:pt x="7893" y="9947"/>
                    <a:pt x="7907" y="9971"/>
                  </a:cubicBezTo>
                  <a:cubicBezTo>
                    <a:pt x="7953" y="10019"/>
                    <a:pt x="8010" y="10067"/>
                    <a:pt x="8057" y="10146"/>
                  </a:cubicBezTo>
                  <a:cubicBezTo>
                    <a:pt x="8085" y="10169"/>
                    <a:pt x="8100" y="10218"/>
                    <a:pt x="8132" y="10296"/>
                  </a:cubicBezTo>
                  <a:cubicBezTo>
                    <a:pt x="8160" y="10398"/>
                    <a:pt x="8174" y="10519"/>
                    <a:pt x="8174" y="10669"/>
                  </a:cubicBezTo>
                  <a:cubicBezTo>
                    <a:pt x="8114" y="10621"/>
                    <a:pt x="8071" y="10573"/>
                    <a:pt x="8010" y="10495"/>
                  </a:cubicBezTo>
                  <a:cubicBezTo>
                    <a:pt x="7879" y="10296"/>
                    <a:pt x="7729" y="10097"/>
                    <a:pt x="7598" y="9893"/>
                  </a:cubicBezTo>
                  <a:lnTo>
                    <a:pt x="7313" y="9416"/>
                  </a:lnTo>
                  <a:cubicBezTo>
                    <a:pt x="7195" y="9242"/>
                    <a:pt x="7078" y="9067"/>
                    <a:pt x="6975" y="8892"/>
                  </a:cubicBezTo>
                  <a:lnTo>
                    <a:pt x="6736" y="8488"/>
                  </a:lnTo>
                  <a:cubicBezTo>
                    <a:pt x="6676" y="8362"/>
                    <a:pt x="6618" y="8235"/>
                    <a:pt x="6544" y="8109"/>
                  </a:cubicBezTo>
                  <a:cubicBezTo>
                    <a:pt x="6512" y="8061"/>
                    <a:pt x="6469" y="7989"/>
                    <a:pt x="6441" y="7934"/>
                  </a:cubicBezTo>
                  <a:cubicBezTo>
                    <a:pt x="6319" y="7759"/>
                    <a:pt x="6230" y="7560"/>
                    <a:pt x="6142" y="7356"/>
                  </a:cubicBezTo>
                  <a:cubicBezTo>
                    <a:pt x="6067" y="7205"/>
                    <a:pt x="5995" y="7030"/>
                    <a:pt x="5921" y="6880"/>
                  </a:cubicBezTo>
                  <a:cubicBezTo>
                    <a:pt x="5889" y="6808"/>
                    <a:pt x="5860" y="6705"/>
                    <a:pt x="5832" y="6633"/>
                  </a:cubicBezTo>
                  <a:cubicBezTo>
                    <a:pt x="5800" y="6555"/>
                    <a:pt x="5771" y="6506"/>
                    <a:pt x="5743" y="6428"/>
                  </a:cubicBezTo>
                  <a:cubicBezTo>
                    <a:pt x="5682" y="6356"/>
                    <a:pt x="5654" y="6229"/>
                    <a:pt x="5621" y="6103"/>
                  </a:cubicBezTo>
                  <a:cubicBezTo>
                    <a:pt x="5551" y="5904"/>
                    <a:pt x="5504" y="5675"/>
                    <a:pt x="5415" y="5476"/>
                  </a:cubicBezTo>
                  <a:cubicBezTo>
                    <a:pt x="5387" y="5374"/>
                    <a:pt x="5354" y="5278"/>
                    <a:pt x="5340" y="5151"/>
                  </a:cubicBezTo>
                  <a:cubicBezTo>
                    <a:pt x="5298" y="4898"/>
                    <a:pt x="5237" y="4621"/>
                    <a:pt x="5194" y="4343"/>
                  </a:cubicBezTo>
                  <a:lnTo>
                    <a:pt x="5194" y="4223"/>
                  </a:lnTo>
                  <a:cubicBezTo>
                    <a:pt x="5194" y="4121"/>
                    <a:pt x="5209" y="4018"/>
                    <a:pt x="5194" y="3946"/>
                  </a:cubicBezTo>
                  <a:lnTo>
                    <a:pt x="5194" y="3669"/>
                  </a:lnTo>
                  <a:cubicBezTo>
                    <a:pt x="5177" y="3542"/>
                    <a:pt x="5194" y="3416"/>
                    <a:pt x="5177" y="3289"/>
                  </a:cubicBezTo>
                  <a:cubicBezTo>
                    <a:pt x="5177" y="3139"/>
                    <a:pt x="5209" y="2988"/>
                    <a:pt x="5237" y="2868"/>
                  </a:cubicBezTo>
                  <a:cubicBezTo>
                    <a:pt x="5266" y="2717"/>
                    <a:pt x="5298" y="2591"/>
                    <a:pt x="5340" y="2464"/>
                  </a:cubicBezTo>
                  <a:cubicBezTo>
                    <a:pt x="5372" y="2361"/>
                    <a:pt x="5401" y="2289"/>
                    <a:pt x="5444" y="2235"/>
                  </a:cubicBezTo>
                  <a:cubicBezTo>
                    <a:pt x="5490" y="2211"/>
                    <a:pt x="5533" y="2162"/>
                    <a:pt x="5565" y="2139"/>
                  </a:cubicBezTo>
                  <a:cubicBezTo>
                    <a:pt x="5593" y="2118"/>
                    <a:pt x="5621" y="2110"/>
                    <a:pt x="5648" y="2110"/>
                  </a:cubicBezTo>
                  <a:close/>
                  <a:moveTo>
                    <a:pt x="8737" y="10398"/>
                  </a:moveTo>
                  <a:cubicBezTo>
                    <a:pt x="8872" y="10495"/>
                    <a:pt x="8947" y="10645"/>
                    <a:pt x="8947" y="10922"/>
                  </a:cubicBezTo>
                  <a:cubicBezTo>
                    <a:pt x="8947" y="10922"/>
                    <a:pt x="8933" y="10922"/>
                    <a:pt x="8915" y="10947"/>
                  </a:cubicBezTo>
                  <a:cubicBezTo>
                    <a:pt x="8915" y="10971"/>
                    <a:pt x="8933" y="11001"/>
                    <a:pt x="8933" y="11025"/>
                  </a:cubicBezTo>
                  <a:cubicBezTo>
                    <a:pt x="8858" y="11001"/>
                    <a:pt x="8811" y="10947"/>
                    <a:pt x="8797" y="10820"/>
                  </a:cubicBezTo>
                  <a:cubicBezTo>
                    <a:pt x="8783" y="10724"/>
                    <a:pt x="8769" y="10621"/>
                    <a:pt x="8723" y="10549"/>
                  </a:cubicBezTo>
                  <a:cubicBezTo>
                    <a:pt x="8708" y="10519"/>
                    <a:pt x="8737" y="10446"/>
                    <a:pt x="8737" y="10398"/>
                  </a:cubicBezTo>
                  <a:close/>
                  <a:moveTo>
                    <a:pt x="8381" y="10645"/>
                  </a:moveTo>
                  <a:cubicBezTo>
                    <a:pt x="8441" y="10724"/>
                    <a:pt x="8487" y="10796"/>
                    <a:pt x="8530" y="10850"/>
                  </a:cubicBezTo>
                  <a:cubicBezTo>
                    <a:pt x="8559" y="10947"/>
                    <a:pt x="8591" y="11049"/>
                    <a:pt x="8559" y="11175"/>
                  </a:cubicBezTo>
                  <a:cubicBezTo>
                    <a:pt x="8550" y="11183"/>
                    <a:pt x="8542" y="11187"/>
                    <a:pt x="8535" y="11187"/>
                  </a:cubicBezTo>
                  <a:cubicBezTo>
                    <a:pt x="8496" y="11187"/>
                    <a:pt x="8480" y="11097"/>
                    <a:pt x="8441" y="11097"/>
                  </a:cubicBezTo>
                  <a:cubicBezTo>
                    <a:pt x="8427" y="10947"/>
                    <a:pt x="8399" y="10820"/>
                    <a:pt x="8381" y="10645"/>
                  </a:cubicBezTo>
                  <a:close/>
                  <a:moveTo>
                    <a:pt x="5579" y="1783"/>
                  </a:moveTo>
                  <a:cubicBezTo>
                    <a:pt x="5621" y="1783"/>
                    <a:pt x="5654" y="1813"/>
                    <a:pt x="5682" y="1813"/>
                  </a:cubicBezTo>
                  <a:cubicBezTo>
                    <a:pt x="5700" y="1807"/>
                    <a:pt x="5718" y="1804"/>
                    <a:pt x="5736" y="1804"/>
                  </a:cubicBezTo>
                  <a:cubicBezTo>
                    <a:pt x="5807" y="1804"/>
                    <a:pt x="5878" y="1847"/>
                    <a:pt x="5949" y="1886"/>
                  </a:cubicBezTo>
                  <a:cubicBezTo>
                    <a:pt x="6038" y="1934"/>
                    <a:pt x="6113" y="2012"/>
                    <a:pt x="6188" y="2084"/>
                  </a:cubicBezTo>
                  <a:cubicBezTo>
                    <a:pt x="6262" y="2162"/>
                    <a:pt x="6351" y="2235"/>
                    <a:pt x="6423" y="2313"/>
                  </a:cubicBezTo>
                  <a:cubicBezTo>
                    <a:pt x="6455" y="2361"/>
                    <a:pt x="6483" y="2416"/>
                    <a:pt x="6512" y="2440"/>
                  </a:cubicBezTo>
                  <a:cubicBezTo>
                    <a:pt x="6676" y="2614"/>
                    <a:pt x="6825" y="2813"/>
                    <a:pt x="6975" y="3042"/>
                  </a:cubicBezTo>
                  <a:cubicBezTo>
                    <a:pt x="7046" y="3169"/>
                    <a:pt x="7120" y="3289"/>
                    <a:pt x="7195" y="3416"/>
                  </a:cubicBezTo>
                  <a:cubicBezTo>
                    <a:pt x="7270" y="3566"/>
                    <a:pt x="7345" y="3741"/>
                    <a:pt x="7434" y="3922"/>
                  </a:cubicBezTo>
                  <a:cubicBezTo>
                    <a:pt x="7462" y="3994"/>
                    <a:pt x="7509" y="4072"/>
                    <a:pt x="7537" y="4144"/>
                  </a:cubicBezTo>
                  <a:cubicBezTo>
                    <a:pt x="7626" y="4296"/>
                    <a:pt x="7701" y="4422"/>
                    <a:pt x="7758" y="4621"/>
                  </a:cubicBezTo>
                  <a:cubicBezTo>
                    <a:pt x="7790" y="4723"/>
                    <a:pt x="7847" y="4795"/>
                    <a:pt x="7879" y="4898"/>
                  </a:cubicBezTo>
                  <a:cubicBezTo>
                    <a:pt x="7953" y="5072"/>
                    <a:pt x="8025" y="5247"/>
                    <a:pt x="8071" y="5428"/>
                  </a:cubicBezTo>
                  <a:cubicBezTo>
                    <a:pt x="8114" y="5578"/>
                    <a:pt x="8160" y="5699"/>
                    <a:pt x="8220" y="5850"/>
                  </a:cubicBezTo>
                  <a:cubicBezTo>
                    <a:pt x="8249" y="5928"/>
                    <a:pt x="8263" y="6030"/>
                    <a:pt x="8292" y="6127"/>
                  </a:cubicBezTo>
                  <a:cubicBezTo>
                    <a:pt x="8352" y="6332"/>
                    <a:pt x="8427" y="6531"/>
                    <a:pt x="8487" y="6729"/>
                  </a:cubicBezTo>
                  <a:cubicBezTo>
                    <a:pt x="8502" y="6784"/>
                    <a:pt x="8516" y="6856"/>
                    <a:pt x="8530" y="6934"/>
                  </a:cubicBezTo>
                  <a:cubicBezTo>
                    <a:pt x="8544" y="7055"/>
                    <a:pt x="8577" y="7181"/>
                    <a:pt x="8605" y="7308"/>
                  </a:cubicBezTo>
                  <a:cubicBezTo>
                    <a:pt x="8634" y="7459"/>
                    <a:pt x="8680" y="7585"/>
                    <a:pt x="8708" y="7735"/>
                  </a:cubicBezTo>
                  <a:cubicBezTo>
                    <a:pt x="8723" y="7838"/>
                    <a:pt x="8737" y="7910"/>
                    <a:pt x="8755" y="8012"/>
                  </a:cubicBezTo>
                  <a:cubicBezTo>
                    <a:pt x="8769" y="8109"/>
                    <a:pt x="8797" y="8235"/>
                    <a:pt x="8811" y="8338"/>
                  </a:cubicBezTo>
                  <a:cubicBezTo>
                    <a:pt x="8844" y="8513"/>
                    <a:pt x="8872" y="8687"/>
                    <a:pt x="8901" y="8862"/>
                  </a:cubicBezTo>
                  <a:cubicBezTo>
                    <a:pt x="8915" y="8965"/>
                    <a:pt x="8947" y="9067"/>
                    <a:pt x="8947" y="9163"/>
                  </a:cubicBezTo>
                  <a:cubicBezTo>
                    <a:pt x="8961" y="9265"/>
                    <a:pt x="8961" y="9392"/>
                    <a:pt x="8975" y="9519"/>
                  </a:cubicBezTo>
                  <a:cubicBezTo>
                    <a:pt x="8990" y="9645"/>
                    <a:pt x="9022" y="9796"/>
                    <a:pt x="9036" y="9947"/>
                  </a:cubicBezTo>
                  <a:cubicBezTo>
                    <a:pt x="9050" y="10067"/>
                    <a:pt x="9065" y="10193"/>
                    <a:pt x="9093" y="10344"/>
                  </a:cubicBezTo>
                  <a:lnTo>
                    <a:pt x="9093" y="10423"/>
                  </a:lnTo>
                  <a:cubicBezTo>
                    <a:pt x="9022" y="10423"/>
                    <a:pt x="9004" y="10344"/>
                    <a:pt x="8990" y="10247"/>
                  </a:cubicBezTo>
                  <a:cubicBezTo>
                    <a:pt x="8975" y="10146"/>
                    <a:pt x="8975" y="10043"/>
                    <a:pt x="8961" y="9916"/>
                  </a:cubicBezTo>
                  <a:cubicBezTo>
                    <a:pt x="8933" y="9742"/>
                    <a:pt x="8933" y="9543"/>
                    <a:pt x="8886" y="9344"/>
                  </a:cubicBezTo>
                  <a:cubicBezTo>
                    <a:pt x="8844" y="9091"/>
                    <a:pt x="8826" y="8838"/>
                    <a:pt x="8783" y="8591"/>
                  </a:cubicBezTo>
                  <a:cubicBezTo>
                    <a:pt x="8755" y="8410"/>
                    <a:pt x="8708" y="8260"/>
                    <a:pt x="8680" y="8085"/>
                  </a:cubicBezTo>
                  <a:cubicBezTo>
                    <a:pt x="8666" y="7989"/>
                    <a:pt x="8634" y="7886"/>
                    <a:pt x="8634" y="7784"/>
                  </a:cubicBezTo>
                  <a:cubicBezTo>
                    <a:pt x="8619" y="7633"/>
                    <a:pt x="8577" y="7482"/>
                    <a:pt x="8530" y="7356"/>
                  </a:cubicBezTo>
                  <a:cubicBezTo>
                    <a:pt x="8502" y="7205"/>
                    <a:pt x="8470" y="7030"/>
                    <a:pt x="8427" y="6880"/>
                  </a:cubicBezTo>
                  <a:cubicBezTo>
                    <a:pt x="8413" y="6832"/>
                    <a:pt x="8399" y="6784"/>
                    <a:pt x="8381" y="6705"/>
                  </a:cubicBezTo>
                  <a:cubicBezTo>
                    <a:pt x="8310" y="6452"/>
                    <a:pt x="8220" y="6205"/>
                    <a:pt x="8146" y="5928"/>
                  </a:cubicBezTo>
                  <a:cubicBezTo>
                    <a:pt x="8085" y="5753"/>
                    <a:pt x="8043" y="5578"/>
                    <a:pt x="7982" y="5428"/>
                  </a:cubicBezTo>
                  <a:cubicBezTo>
                    <a:pt x="7921" y="5278"/>
                    <a:pt x="7879" y="5127"/>
                    <a:pt x="7818" y="4976"/>
                  </a:cubicBezTo>
                  <a:cubicBezTo>
                    <a:pt x="7743" y="4795"/>
                    <a:pt x="7686" y="4621"/>
                    <a:pt x="7612" y="4470"/>
                  </a:cubicBezTo>
                  <a:cubicBezTo>
                    <a:pt x="7537" y="4296"/>
                    <a:pt x="7448" y="4144"/>
                    <a:pt x="7359" y="3994"/>
                  </a:cubicBezTo>
                  <a:cubicBezTo>
                    <a:pt x="7299" y="3868"/>
                    <a:pt x="7242" y="3741"/>
                    <a:pt x="7181" y="3621"/>
                  </a:cubicBezTo>
                  <a:cubicBezTo>
                    <a:pt x="7167" y="3591"/>
                    <a:pt x="7152" y="3542"/>
                    <a:pt x="7135" y="3518"/>
                  </a:cubicBezTo>
                  <a:cubicBezTo>
                    <a:pt x="7003" y="3319"/>
                    <a:pt x="6868" y="3090"/>
                    <a:pt x="6750" y="2891"/>
                  </a:cubicBezTo>
                  <a:cubicBezTo>
                    <a:pt x="6690" y="2790"/>
                    <a:pt x="6618" y="2741"/>
                    <a:pt x="6558" y="2663"/>
                  </a:cubicBezTo>
                  <a:cubicBezTo>
                    <a:pt x="6512" y="2614"/>
                    <a:pt x="6483" y="2566"/>
                    <a:pt x="6441" y="2512"/>
                  </a:cubicBezTo>
                  <a:cubicBezTo>
                    <a:pt x="6366" y="2361"/>
                    <a:pt x="6262" y="2289"/>
                    <a:pt x="6156" y="2211"/>
                  </a:cubicBezTo>
                  <a:cubicBezTo>
                    <a:pt x="6099" y="2139"/>
                    <a:pt x="6038" y="2084"/>
                    <a:pt x="5978" y="2060"/>
                  </a:cubicBezTo>
                  <a:cubicBezTo>
                    <a:pt x="5846" y="1964"/>
                    <a:pt x="5711" y="1909"/>
                    <a:pt x="5565" y="1909"/>
                  </a:cubicBezTo>
                  <a:cubicBezTo>
                    <a:pt x="5476" y="1909"/>
                    <a:pt x="5415" y="1964"/>
                    <a:pt x="5354" y="2084"/>
                  </a:cubicBezTo>
                  <a:cubicBezTo>
                    <a:pt x="5298" y="2235"/>
                    <a:pt x="5237" y="2385"/>
                    <a:pt x="5194" y="2536"/>
                  </a:cubicBezTo>
                  <a:cubicBezTo>
                    <a:pt x="5134" y="2741"/>
                    <a:pt x="5087" y="2940"/>
                    <a:pt x="5087" y="3169"/>
                  </a:cubicBezTo>
                  <a:cubicBezTo>
                    <a:pt x="5073" y="3289"/>
                    <a:pt x="5059" y="3392"/>
                    <a:pt x="5059" y="3494"/>
                  </a:cubicBezTo>
                  <a:cubicBezTo>
                    <a:pt x="5059" y="3542"/>
                    <a:pt x="5045" y="3566"/>
                    <a:pt x="5059" y="3591"/>
                  </a:cubicBezTo>
                  <a:cubicBezTo>
                    <a:pt x="5087" y="3771"/>
                    <a:pt x="5073" y="3946"/>
                    <a:pt x="5073" y="4144"/>
                  </a:cubicBezTo>
                  <a:cubicBezTo>
                    <a:pt x="5073" y="4446"/>
                    <a:pt x="5120" y="4747"/>
                    <a:pt x="5194" y="5025"/>
                  </a:cubicBezTo>
                  <a:cubicBezTo>
                    <a:pt x="5223" y="5127"/>
                    <a:pt x="5237" y="5223"/>
                    <a:pt x="5266" y="5301"/>
                  </a:cubicBezTo>
                  <a:cubicBezTo>
                    <a:pt x="5298" y="5452"/>
                    <a:pt x="5340" y="5578"/>
                    <a:pt x="5372" y="5699"/>
                  </a:cubicBezTo>
                  <a:cubicBezTo>
                    <a:pt x="5429" y="5904"/>
                    <a:pt x="5490" y="6079"/>
                    <a:pt x="5533" y="6278"/>
                  </a:cubicBezTo>
                  <a:cubicBezTo>
                    <a:pt x="5565" y="6356"/>
                    <a:pt x="5593" y="6452"/>
                    <a:pt x="5621" y="6531"/>
                  </a:cubicBezTo>
                  <a:cubicBezTo>
                    <a:pt x="5711" y="6729"/>
                    <a:pt x="5800" y="6958"/>
                    <a:pt x="5907" y="7157"/>
                  </a:cubicBezTo>
                  <a:cubicBezTo>
                    <a:pt x="6010" y="7332"/>
                    <a:pt x="6099" y="7560"/>
                    <a:pt x="6188" y="7759"/>
                  </a:cubicBezTo>
                  <a:cubicBezTo>
                    <a:pt x="6245" y="7886"/>
                    <a:pt x="6291" y="7989"/>
                    <a:pt x="6351" y="8109"/>
                  </a:cubicBezTo>
                  <a:cubicBezTo>
                    <a:pt x="6469" y="8314"/>
                    <a:pt x="6586" y="8513"/>
                    <a:pt x="6708" y="8712"/>
                  </a:cubicBezTo>
                  <a:cubicBezTo>
                    <a:pt x="6722" y="8741"/>
                    <a:pt x="6750" y="8814"/>
                    <a:pt x="6779" y="8838"/>
                  </a:cubicBezTo>
                  <a:cubicBezTo>
                    <a:pt x="6928" y="9091"/>
                    <a:pt x="7078" y="9314"/>
                    <a:pt x="7224" y="9543"/>
                  </a:cubicBezTo>
                  <a:cubicBezTo>
                    <a:pt x="7299" y="9669"/>
                    <a:pt x="7359" y="9796"/>
                    <a:pt x="7434" y="9916"/>
                  </a:cubicBezTo>
                  <a:cubicBezTo>
                    <a:pt x="7476" y="9994"/>
                    <a:pt x="7523" y="10043"/>
                    <a:pt x="7566" y="10097"/>
                  </a:cubicBezTo>
                  <a:cubicBezTo>
                    <a:pt x="7669" y="10218"/>
                    <a:pt x="7758" y="10344"/>
                    <a:pt x="7833" y="10495"/>
                  </a:cubicBezTo>
                  <a:cubicBezTo>
                    <a:pt x="7865" y="10549"/>
                    <a:pt x="7907" y="10597"/>
                    <a:pt x="7936" y="10645"/>
                  </a:cubicBezTo>
                  <a:cubicBezTo>
                    <a:pt x="8025" y="10772"/>
                    <a:pt x="8132" y="10875"/>
                    <a:pt x="8220" y="11001"/>
                  </a:cubicBezTo>
                  <a:cubicBezTo>
                    <a:pt x="8203" y="11073"/>
                    <a:pt x="8263" y="11151"/>
                    <a:pt x="8203" y="11224"/>
                  </a:cubicBezTo>
                  <a:cubicBezTo>
                    <a:pt x="8160" y="11151"/>
                    <a:pt x="8114" y="11049"/>
                    <a:pt x="8071" y="10971"/>
                  </a:cubicBezTo>
                  <a:cubicBezTo>
                    <a:pt x="8043" y="10922"/>
                    <a:pt x="8010" y="10898"/>
                    <a:pt x="7968" y="10850"/>
                  </a:cubicBezTo>
                  <a:cubicBezTo>
                    <a:pt x="7893" y="10748"/>
                    <a:pt x="7833" y="10645"/>
                    <a:pt x="7758" y="10549"/>
                  </a:cubicBezTo>
                  <a:cubicBezTo>
                    <a:pt x="7729" y="10495"/>
                    <a:pt x="7686" y="10446"/>
                    <a:pt x="7654" y="10423"/>
                  </a:cubicBezTo>
                  <a:cubicBezTo>
                    <a:pt x="7612" y="10344"/>
                    <a:pt x="7566" y="10296"/>
                    <a:pt x="7523" y="10218"/>
                  </a:cubicBezTo>
                  <a:cubicBezTo>
                    <a:pt x="7402" y="10043"/>
                    <a:pt x="7299" y="9893"/>
                    <a:pt x="7210" y="9694"/>
                  </a:cubicBezTo>
                  <a:cubicBezTo>
                    <a:pt x="7167" y="9591"/>
                    <a:pt x="7092" y="9543"/>
                    <a:pt x="7046" y="9441"/>
                  </a:cubicBezTo>
                  <a:cubicBezTo>
                    <a:pt x="6900" y="9242"/>
                    <a:pt x="6765" y="9043"/>
                    <a:pt x="6647" y="8790"/>
                  </a:cubicBezTo>
                  <a:lnTo>
                    <a:pt x="6512" y="8561"/>
                  </a:lnTo>
                  <a:cubicBezTo>
                    <a:pt x="6423" y="8410"/>
                    <a:pt x="6334" y="8260"/>
                    <a:pt x="6245" y="8085"/>
                  </a:cubicBezTo>
                  <a:cubicBezTo>
                    <a:pt x="6156" y="7934"/>
                    <a:pt x="6085" y="7784"/>
                    <a:pt x="6010" y="7609"/>
                  </a:cubicBezTo>
                  <a:cubicBezTo>
                    <a:pt x="5978" y="7537"/>
                    <a:pt x="5949" y="7459"/>
                    <a:pt x="5907" y="7386"/>
                  </a:cubicBezTo>
                  <a:cubicBezTo>
                    <a:pt x="5800" y="7133"/>
                    <a:pt x="5696" y="6904"/>
                    <a:pt x="5579" y="6657"/>
                  </a:cubicBezTo>
                  <a:cubicBezTo>
                    <a:pt x="5551" y="6578"/>
                    <a:pt x="5504" y="6482"/>
                    <a:pt x="5476" y="6380"/>
                  </a:cubicBezTo>
                  <a:cubicBezTo>
                    <a:pt x="5429" y="6229"/>
                    <a:pt x="5401" y="6079"/>
                    <a:pt x="5354" y="5952"/>
                  </a:cubicBezTo>
                  <a:cubicBezTo>
                    <a:pt x="5312" y="5826"/>
                    <a:pt x="5284" y="5729"/>
                    <a:pt x="5251" y="5627"/>
                  </a:cubicBezTo>
                  <a:cubicBezTo>
                    <a:pt x="5209" y="5476"/>
                    <a:pt x="5177" y="5350"/>
                    <a:pt x="5148" y="5199"/>
                  </a:cubicBezTo>
                  <a:cubicBezTo>
                    <a:pt x="5120" y="5072"/>
                    <a:pt x="5087" y="4946"/>
                    <a:pt x="5059" y="4826"/>
                  </a:cubicBezTo>
                  <a:cubicBezTo>
                    <a:pt x="5030" y="4621"/>
                    <a:pt x="4970" y="4422"/>
                    <a:pt x="4984" y="4223"/>
                  </a:cubicBezTo>
                  <a:cubicBezTo>
                    <a:pt x="4984" y="4144"/>
                    <a:pt x="4999" y="4072"/>
                    <a:pt x="4999" y="3970"/>
                  </a:cubicBezTo>
                  <a:cubicBezTo>
                    <a:pt x="4999" y="3892"/>
                    <a:pt x="4984" y="3795"/>
                    <a:pt x="4984" y="3717"/>
                  </a:cubicBezTo>
                  <a:cubicBezTo>
                    <a:pt x="4999" y="3542"/>
                    <a:pt x="4984" y="3392"/>
                    <a:pt x="4984" y="3217"/>
                  </a:cubicBezTo>
                  <a:cubicBezTo>
                    <a:pt x="4984" y="3066"/>
                    <a:pt x="5017" y="2891"/>
                    <a:pt x="5045" y="2765"/>
                  </a:cubicBezTo>
                  <a:cubicBezTo>
                    <a:pt x="5073" y="2663"/>
                    <a:pt x="5087" y="2566"/>
                    <a:pt x="5120" y="2464"/>
                  </a:cubicBezTo>
                  <a:cubicBezTo>
                    <a:pt x="5162" y="2338"/>
                    <a:pt x="5209" y="2187"/>
                    <a:pt x="5251" y="2060"/>
                  </a:cubicBezTo>
                  <a:cubicBezTo>
                    <a:pt x="5266" y="2036"/>
                    <a:pt x="5266" y="2036"/>
                    <a:pt x="5284" y="2012"/>
                  </a:cubicBezTo>
                  <a:cubicBezTo>
                    <a:pt x="5340" y="1964"/>
                    <a:pt x="5415" y="1886"/>
                    <a:pt x="5476" y="1813"/>
                  </a:cubicBezTo>
                  <a:cubicBezTo>
                    <a:pt x="5504" y="1813"/>
                    <a:pt x="5551" y="1783"/>
                    <a:pt x="5579" y="1783"/>
                  </a:cubicBezTo>
                  <a:close/>
                  <a:moveTo>
                    <a:pt x="9078" y="10850"/>
                  </a:moveTo>
                  <a:cubicBezTo>
                    <a:pt x="9153" y="10898"/>
                    <a:pt x="9168" y="11073"/>
                    <a:pt x="9139" y="11374"/>
                  </a:cubicBezTo>
                  <a:cubicBezTo>
                    <a:pt x="9093" y="11200"/>
                    <a:pt x="9065" y="11049"/>
                    <a:pt x="9078" y="10850"/>
                  </a:cubicBezTo>
                  <a:close/>
                  <a:moveTo>
                    <a:pt x="8441" y="11374"/>
                  </a:moveTo>
                  <a:cubicBezTo>
                    <a:pt x="8591" y="11525"/>
                    <a:pt x="8634" y="11627"/>
                    <a:pt x="8591" y="11724"/>
                  </a:cubicBezTo>
                  <a:cubicBezTo>
                    <a:pt x="8544" y="11627"/>
                    <a:pt x="8456" y="11573"/>
                    <a:pt x="8441" y="11374"/>
                  </a:cubicBezTo>
                  <a:close/>
                  <a:moveTo>
                    <a:pt x="9317" y="11175"/>
                  </a:moveTo>
                  <a:cubicBezTo>
                    <a:pt x="9467" y="11248"/>
                    <a:pt x="9556" y="11477"/>
                    <a:pt x="9538" y="11699"/>
                  </a:cubicBezTo>
                  <a:cubicBezTo>
                    <a:pt x="9524" y="11724"/>
                    <a:pt x="9509" y="11724"/>
                    <a:pt x="9495" y="11754"/>
                  </a:cubicBezTo>
                  <a:cubicBezTo>
                    <a:pt x="9467" y="11724"/>
                    <a:pt x="9435" y="11699"/>
                    <a:pt x="9392" y="11699"/>
                  </a:cubicBezTo>
                  <a:cubicBezTo>
                    <a:pt x="9360" y="11525"/>
                    <a:pt x="9317" y="11374"/>
                    <a:pt x="9317" y="11175"/>
                  </a:cubicBezTo>
                  <a:close/>
                  <a:moveTo>
                    <a:pt x="8797" y="11200"/>
                  </a:moveTo>
                  <a:cubicBezTo>
                    <a:pt x="8947" y="11350"/>
                    <a:pt x="9036" y="11501"/>
                    <a:pt x="8990" y="11802"/>
                  </a:cubicBezTo>
                  <a:cubicBezTo>
                    <a:pt x="8858" y="11724"/>
                    <a:pt x="8783" y="11525"/>
                    <a:pt x="8797" y="11200"/>
                  </a:cubicBezTo>
                  <a:close/>
                  <a:moveTo>
                    <a:pt x="5565" y="1235"/>
                  </a:moveTo>
                  <a:cubicBezTo>
                    <a:pt x="5639" y="1235"/>
                    <a:pt x="5728" y="1235"/>
                    <a:pt x="5818" y="1259"/>
                  </a:cubicBezTo>
                  <a:cubicBezTo>
                    <a:pt x="5889" y="1283"/>
                    <a:pt x="5963" y="1331"/>
                    <a:pt x="6052" y="1385"/>
                  </a:cubicBezTo>
                  <a:cubicBezTo>
                    <a:pt x="6067" y="1385"/>
                    <a:pt x="6099" y="1410"/>
                    <a:pt x="6127" y="1410"/>
                  </a:cubicBezTo>
                  <a:cubicBezTo>
                    <a:pt x="6142" y="1434"/>
                    <a:pt x="6174" y="1434"/>
                    <a:pt x="6188" y="1434"/>
                  </a:cubicBezTo>
                  <a:cubicBezTo>
                    <a:pt x="6305" y="1560"/>
                    <a:pt x="6423" y="1663"/>
                    <a:pt x="6544" y="1783"/>
                  </a:cubicBezTo>
                  <a:cubicBezTo>
                    <a:pt x="6601" y="1862"/>
                    <a:pt x="6661" y="1934"/>
                    <a:pt x="6722" y="2012"/>
                  </a:cubicBezTo>
                  <a:cubicBezTo>
                    <a:pt x="6736" y="2060"/>
                    <a:pt x="6765" y="2115"/>
                    <a:pt x="6796" y="2139"/>
                  </a:cubicBezTo>
                  <a:cubicBezTo>
                    <a:pt x="6928" y="2187"/>
                    <a:pt x="6989" y="2385"/>
                    <a:pt x="7092" y="2512"/>
                  </a:cubicBezTo>
                  <a:cubicBezTo>
                    <a:pt x="7167" y="2614"/>
                    <a:pt x="7242" y="2765"/>
                    <a:pt x="7313" y="2868"/>
                  </a:cubicBezTo>
                  <a:cubicBezTo>
                    <a:pt x="7387" y="3018"/>
                    <a:pt x="7476" y="3139"/>
                    <a:pt x="7551" y="3289"/>
                  </a:cubicBezTo>
                  <a:cubicBezTo>
                    <a:pt x="7580" y="3343"/>
                    <a:pt x="7612" y="3416"/>
                    <a:pt x="7640" y="3494"/>
                  </a:cubicBezTo>
                  <a:cubicBezTo>
                    <a:pt x="7758" y="3741"/>
                    <a:pt x="7893" y="3970"/>
                    <a:pt x="7996" y="4247"/>
                  </a:cubicBezTo>
                  <a:cubicBezTo>
                    <a:pt x="8100" y="4470"/>
                    <a:pt x="8203" y="4675"/>
                    <a:pt x="8277" y="4922"/>
                  </a:cubicBezTo>
                  <a:cubicBezTo>
                    <a:pt x="8310" y="4976"/>
                    <a:pt x="8310" y="5025"/>
                    <a:pt x="8338" y="5072"/>
                  </a:cubicBezTo>
                  <a:cubicBezTo>
                    <a:pt x="8367" y="5175"/>
                    <a:pt x="8399" y="5278"/>
                    <a:pt x="8441" y="5374"/>
                  </a:cubicBezTo>
                  <a:cubicBezTo>
                    <a:pt x="8502" y="5603"/>
                    <a:pt x="8577" y="5850"/>
                    <a:pt x="8648" y="6079"/>
                  </a:cubicBezTo>
                  <a:cubicBezTo>
                    <a:pt x="8680" y="6181"/>
                    <a:pt x="8708" y="6278"/>
                    <a:pt x="8737" y="6380"/>
                  </a:cubicBezTo>
                  <a:cubicBezTo>
                    <a:pt x="8783" y="6555"/>
                    <a:pt x="8826" y="6729"/>
                    <a:pt x="8872" y="6904"/>
                  </a:cubicBezTo>
                  <a:cubicBezTo>
                    <a:pt x="8915" y="7085"/>
                    <a:pt x="8947" y="7260"/>
                    <a:pt x="8990" y="7434"/>
                  </a:cubicBezTo>
                  <a:cubicBezTo>
                    <a:pt x="9036" y="7609"/>
                    <a:pt x="9065" y="7808"/>
                    <a:pt x="9093" y="8012"/>
                  </a:cubicBezTo>
                  <a:cubicBezTo>
                    <a:pt x="9093" y="8085"/>
                    <a:pt x="9125" y="8163"/>
                    <a:pt x="9139" y="8211"/>
                  </a:cubicBezTo>
                  <a:cubicBezTo>
                    <a:pt x="9153" y="8260"/>
                    <a:pt x="9153" y="8290"/>
                    <a:pt x="9168" y="8338"/>
                  </a:cubicBezTo>
                  <a:cubicBezTo>
                    <a:pt x="9214" y="8615"/>
                    <a:pt x="9257" y="8916"/>
                    <a:pt x="9303" y="9218"/>
                  </a:cubicBezTo>
                  <a:cubicBezTo>
                    <a:pt x="9317" y="9368"/>
                    <a:pt x="9317" y="9495"/>
                    <a:pt x="9332" y="9615"/>
                  </a:cubicBezTo>
                  <a:cubicBezTo>
                    <a:pt x="9378" y="9916"/>
                    <a:pt x="9406" y="10218"/>
                    <a:pt x="9449" y="10495"/>
                  </a:cubicBezTo>
                  <a:cubicBezTo>
                    <a:pt x="9467" y="10621"/>
                    <a:pt x="9481" y="10724"/>
                    <a:pt x="9481" y="10820"/>
                  </a:cubicBezTo>
                  <a:cubicBezTo>
                    <a:pt x="9495" y="10875"/>
                    <a:pt x="9481" y="10898"/>
                    <a:pt x="9449" y="10947"/>
                  </a:cubicBezTo>
                  <a:cubicBezTo>
                    <a:pt x="9392" y="10922"/>
                    <a:pt x="9346" y="10820"/>
                    <a:pt x="9303" y="10748"/>
                  </a:cubicBezTo>
                  <a:cubicBezTo>
                    <a:pt x="9303" y="10724"/>
                    <a:pt x="9289" y="10699"/>
                    <a:pt x="9289" y="10669"/>
                  </a:cubicBezTo>
                  <a:cubicBezTo>
                    <a:pt x="9257" y="10495"/>
                    <a:pt x="9242" y="10344"/>
                    <a:pt x="9214" y="10169"/>
                  </a:cubicBezTo>
                  <a:cubicBezTo>
                    <a:pt x="9214" y="10067"/>
                    <a:pt x="9200" y="9971"/>
                    <a:pt x="9200" y="9868"/>
                  </a:cubicBezTo>
                  <a:cubicBezTo>
                    <a:pt x="9182" y="9868"/>
                    <a:pt x="9200" y="9844"/>
                    <a:pt x="9182" y="9820"/>
                  </a:cubicBezTo>
                  <a:cubicBezTo>
                    <a:pt x="9125" y="9543"/>
                    <a:pt x="9125" y="9218"/>
                    <a:pt x="9065" y="8940"/>
                  </a:cubicBezTo>
                  <a:cubicBezTo>
                    <a:pt x="9022" y="8712"/>
                    <a:pt x="9004" y="8488"/>
                    <a:pt x="8961" y="8260"/>
                  </a:cubicBezTo>
                  <a:cubicBezTo>
                    <a:pt x="8947" y="8163"/>
                    <a:pt x="8901" y="8061"/>
                    <a:pt x="8872" y="7910"/>
                  </a:cubicBezTo>
                  <a:cubicBezTo>
                    <a:pt x="8858" y="7735"/>
                    <a:pt x="8826" y="7537"/>
                    <a:pt x="8783" y="7332"/>
                  </a:cubicBezTo>
                  <a:cubicBezTo>
                    <a:pt x="8723" y="7157"/>
                    <a:pt x="8666" y="6982"/>
                    <a:pt x="8648" y="6784"/>
                  </a:cubicBezTo>
                  <a:cubicBezTo>
                    <a:pt x="8648" y="6754"/>
                    <a:pt x="8634" y="6705"/>
                    <a:pt x="8619" y="6657"/>
                  </a:cubicBezTo>
                  <a:cubicBezTo>
                    <a:pt x="8559" y="6506"/>
                    <a:pt x="8516" y="6332"/>
                    <a:pt x="8470" y="6181"/>
                  </a:cubicBezTo>
                  <a:cubicBezTo>
                    <a:pt x="8413" y="5976"/>
                    <a:pt x="8367" y="5777"/>
                    <a:pt x="8292" y="5603"/>
                  </a:cubicBezTo>
                  <a:cubicBezTo>
                    <a:pt x="8263" y="5500"/>
                    <a:pt x="8235" y="5428"/>
                    <a:pt x="8203" y="5325"/>
                  </a:cubicBezTo>
                  <a:cubicBezTo>
                    <a:pt x="8146" y="5175"/>
                    <a:pt x="8100" y="5025"/>
                    <a:pt x="8043" y="4874"/>
                  </a:cubicBezTo>
                  <a:cubicBezTo>
                    <a:pt x="8010" y="4772"/>
                    <a:pt x="7953" y="4675"/>
                    <a:pt x="7907" y="4573"/>
                  </a:cubicBezTo>
                  <a:cubicBezTo>
                    <a:pt x="7879" y="4524"/>
                    <a:pt x="7865" y="4470"/>
                    <a:pt x="7847" y="4422"/>
                  </a:cubicBezTo>
                  <a:cubicBezTo>
                    <a:pt x="7818" y="4343"/>
                    <a:pt x="7804" y="4271"/>
                    <a:pt x="7758" y="4193"/>
                  </a:cubicBezTo>
                  <a:cubicBezTo>
                    <a:pt x="7701" y="4072"/>
                    <a:pt x="7626" y="3922"/>
                    <a:pt x="7551" y="3795"/>
                  </a:cubicBezTo>
                  <a:cubicBezTo>
                    <a:pt x="7509" y="3693"/>
                    <a:pt x="7448" y="3591"/>
                    <a:pt x="7402" y="3470"/>
                  </a:cubicBezTo>
                  <a:cubicBezTo>
                    <a:pt x="7359" y="3392"/>
                    <a:pt x="7331" y="3319"/>
                    <a:pt x="7284" y="3241"/>
                  </a:cubicBezTo>
                  <a:cubicBezTo>
                    <a:pt x="7210" y="3115"/>
                    <a:pt x="7135" y="3018"/>
                    <a:pt x="7063" y="2891"/>
                  </a:cubicBezTo>
                  <a:cubicBezTo>
                    <a:pt x="7003" y="2790"/>
                    <a:pt x="6943" y="2687"/>
                    <a:pt x="6885" y="2614"/>
                  </a:cubicBezTo>
                  <a:cubicBezTo>
                    <a:pt x="6811" y="2488"/>
                    <a:pt x="6736" y="2385"/>
                    <a:pt x="6647" y="2313"/>
                  </a:cubicBezTo>
                  <a:cubicBezTo>
                    <a:pt x="6618" y="2265"/>
                    <a:pt x="6558" y="2235"/>
                    <a:pt x="6544" y="2162"/>
                  </a:cubicBezTo>
                  <a:cubicBezTo>
                    <a:pt x="6529" y="2139"/>
                    <a:pt x="6512" y="2139"/>
                    <a:pt x="6512" y="2115"/>
                  </a:cubicBezTo>
                  <a:cubicBezTo>
                    <a:pt x="6455" y="2060"/>
                    <a:pt x="6394" y="1988"/>
                    <a:pt x="6334" y="1964"/>
                  </a:cubicBezTo>
                  <a:cubicBezTo>
                    <a:pt x="6216" y="1862"/>
                    <a:pt x="6099" y="1710"/>
                    <a:pt x="5963" y="1663"/>
                  </a:cubicBezTo>
                  <a:cubicBezTo>
                    <a:pt x="5889" y="1663"/>
                    <a:pt x="5818" y="1584"/>
                    <a:pt x="5743" y="1560"/>
                  </a:cubicBezTo>
                  <a:cubicBezTo>
                    <a:pt x="5701" y="1549"/>
                    <a:pt x="5660" y="1543"/>
                    <a:pt x="5620" y="1543"/>
                  </a:cubicBezTo>
                  <a:cubicBezTo>
                    <a:pt x="5489" y="1543"/>
                    <a:pt x="5369" y="1607"/>
                    <a:pt x="5266" y="1759"/>
                  </a:cubicBezTo>
                  <a:cubicBezTo>
                    <a:pt x="5194" y="1862"/>
                    <a:pt x="5105" y="1988"/>
                    <a:pt x="5073" y="2162"/>
                  </a:cubicBezTo>
                  <a:cubicBezTo>
                    <a:pt x="5045" y="2265"/>
                    <a:pt x="4999" y="2361"/>
                    <a:pt x="4984" y="2464"/>
                  </a:cubicBezTo>
                  <a:cubicBezTo>
                    <a:pt x="4942" y="2663"/>
                    <a:pt x="4881" y="2837"/>
                    <a:pt x="4867" y="3066"/>
                  </a:cubicBezTo>
                  <a:cubicBezTo>
                    <a:pt x="4867" y="3241"/>
                    <a:pt x="4853" y="3416"/>
                    <a:pt x="4838" y="3621"/>
                  </a:cubicBezTo>
                  <a:cubicBezTo>
                    <a:pt x="4838" y="3669"/>
                    <a:pt x="4853" y="3717"/>
                    <a:pt x="4853" y="3795"/>
                  </a:cubicBezTo>
                  <a:cubicBezTo>
                    <a:pt x="4867" y="3946"/>
                    <a:pt x="4853" y="4097"/>
                    <a:pt x="4853" y="4223"/>
                  </a:cubicBezTo>
                  <a:cubicBezTo>
                    <a:pt x="4867" y="4446"/>
                    <a:pt x="4881" y="4645"/>
                    <a:pt x="4927" y="4826"/>
                  </a:cubicBezTo>
                  <a:cubicBezTo>
                    <a:pt x="4970" y="5048"/>
                    <a:pt x="5017" y="5247"/>
                    <a:pt x="5059" y="5452"/>
                  </a:cubicBezTo>
                  <a:cubicBezTo>
                    <a:pt x="5087" y="5549"/>
                    <a:pt x="5120" y="5675"/>
                    <a:pt x="5148" y="5777"/>
                  </a:cubicBezTo>
                  <a:cubicBezTo>
                    <a:pt x="5194" y="5880"/>
                    <a:pt x="5223" y="5976"/>
                    <a:pt x="5251" y="6079"/>
                  </a:cubicBezTo>
                  <a:cubicBezTo>
                    <a:pt x="5298" y="6253"/>
                    <a:pt x="5326" y="6404"/>
                    <a:pt x="5372" y="6555"/>
                  </a:cubicBezTo>
                  <a:cubicBezTo>
                    <a:pt x="5387" y="6578"/>
                    <a:pt x="5387" y="6603"/>
                    <a:pt x="5387" y="6603"/>
                  </a:cubicBezTo>
                  <a:cubicBezTo>
                    <a:pt x="5504" y="6856"/>
                    <a:pt x="5608" y="7133"/>
                    <a:pt x="5728" y="7356"/>
                  </a:cubicBezTo>
                  <a:cubicBezTo>
                    <a:pt x="5832" y="7560"/>
                    <a:pt x="5921" y="7784"/>
                    <a:pt x="6010" y="7989"/>
                  </a:cubicBezTo>
                  <a:cubicBezTo>
                    <a:pt x="6085" y="8109"/>
                    <a:pt x="6156" y="8260"/>
                    <a:pt x="6216" y="8410"/>
                  </a:cubicBezTo>
                  <a:cubicBezTo>
                    <a:pt x="6277" y="8513"/>
                    <a:pt x="6319" y="8615"/>
                    <a:pt x="6366" y="8687"/>
                  </a:cubicBezTo>
                  <a:cubicBezTo>
                    <a:pt x="6409" y="8766"/>
                    <a:pt x="6455" y="8814"/>
                    <a:pt x="6497" y="8892"/>
                  </a:cubicBezTo>
                  <a:cubicBezTo>
                    <a:pt x="6572" y="8989"/>
                    <a:pt x="6633" y="9115"/>
                    <a:pt x="6690" y="9242"/>
                  </a:cubicBezTo>
                  <a:cubicBezTo>
                    <a:pt x="6796" y="9392"/>
                    <a:pt x="6868" y="9543"/>
                    <a:pt x="6975" y="9669"/>
                  </a:cubicBezTo>
                  <a:cubicBezTo>
                    <a:pt x="7078" y="9796"/>
                    <a:pt x="7135" y="9947"/>
                    <a:pt x="7224" y="10067"/>
                  </a:cubicBezTo>
                  <a:cubicBezTo>
                    <a:pt x="7331" y="10218"/>
                    <a:pt x="7419" y="10344"/>
                    <a:pt x="7523" y="10495"/>
                  </a:cubicBezTo>
                  <a:cubicBezTo>
                    <a:pt x="7566" y="10573"/>
                    <a:pt x="7612" y="10621"/>
                    <a:pt x="7654" y="10699"/>
                  </a:cubicBezTo>
                  <a:cubicBezTo>
                    <a:pt x="7715" y="10796"/>
                    <a:pt x="7790" y="10875"/>
                    <a:pt x="7847" y="10971"/>
                  </a:cubicBezTo>
                  <a:cubicBezTo>
                    <a:pt x="7921" y="11073"/>
                    <a:pt x="8010" y="11151"/>
                    <a:pt x="8071" y="11272"/>
                  </a:cubicBezTo>
                  <a:cubicBezTo>
                    <a:pt x="8085" y="11350"/>
                    <a:pt x="8132" y="11399"/>
                    <a:pt x="8174" y="11423"/>
                  </a:cubicBezTo>
                  <a:cubicBezTo>
                    <a:pt x="8263" y="11501"/>
                    <a:pt x="8263" y="11652"/>
                    <a:pt x="8277" y="11802"/>
                  </a:cubicBezTo>
                  <a:cubicBezTo>
                    <a:pt x="8292" y="11850"/>
                    <a:pt x="8277" y="11875"/>
                    <a:pt x="8277" y="11953"/>
                  </a:cubicBezTo>
                  <a:cubicBezTo>
                    <a:pt x="8249" y="11929"/>
                    <a:pt x="8235" y="11929"/>
                    <a:pt x="8220" y="11904"/>
                  </a:cubicBezTo>
                  <a:cubicBezTo>
                    <a:pt x="8160" y="11826"/>
                    <a:pt x="8114" y="11754"/>
                    <a:pt x="8057" y="11676"/>
                  </a:cubicBezTo>
                  <a:cubicBezTo>
                    <a:pt x="8010" y="11627"/>
                    <a:pt x="7968" y="11549"/>
                    <a:pt x="7921" y="11501"/>
                  </a:cubicBezTo>
                  <a:cubicBezTo>
                    <a:pt x="7847" y="11374"/>
                    <a:pt x="7776" y="11272"/>
                    <a:pt x="7686" y="11175"/>
                  </a:cubicBezTo>
                  <a:cubicBezTo>
                    <a:pt x="7640" y="11121"/>
                    <a:pt x="7598" y="11049"/>
                    <a:pt x="7551" y="10971"/>
                  </a:cubicBezTo>
                  <a:cubicBezTo>
                    <a:pt x="7462" y="10850"/>
                    <a:pt x="7373" y="10699"/>
                    <a:pt x="7284" y="10573"/>
                  </a:cubicBezTo>
                  <a:cubicBezTo>
                    <a:pt x="7135" y="10398"/>
                    <a:pt x="7032" y="10146"/>
                    <a:pt x="6900" y="9971"/>
                  </a:cubicBezTo>
                  <a:cubicBezTo>
                    <a:pt x="6811" y="9844"/>
                    <a:pt x="6736" y="9669"/>
                    <a:pt x="6647" y="9567"/>
                  </a:cubicBezTo>
                  <a:cubicBezTo>
                    <a:pt x="6558" y="9441"/>
                    <a:pt x="6483" y="9314"/>
                    <a:pt x="6409" y="9193"/>
                  </a:cubicBezTo>
                  <a:cubicBezTo>
                    <a:pt x="6319" y="9012"/>
                    <a:pt x="6216" y="8862"/>
                    <a:pt x="6127" y="8687"/>
                  </a:cubicBezTo>
                  <a:cubicBezTo>
                    <a:pt x="6085" y="8591"/>
                    <a:pt x="6038" y="8488"/>
                    <a:pt x="5978" y="8410"/>
                  </a:cubicBezTo>
                  <a:cubicBezTo>
                    <a:pt x="5963" y="8362"/>
                    <a:pt x="5935" y="8338"/>
                    <a:pt x="5921" y="8314"/>
                  </a:cubicBezTo>
                  <a:cubicBezTo>
                    <a:pt x="5875" y="8211"/>
                    <a:pt x="5832" y="8109"/>
                    <a:pt x="5785" y="8012"/>
                  </a:cubicBezTo>
                  <a:cubicBezTo>
                    <a:pt x="5743" y="7910"/>
                    <a:pt x="5682" y="7808"/>
                    <a:pt x="5639" y="7712"/>
                  </a:cubicBezTo>
                  <a:cubicBezTo>
                    <a:pt x="5579" y="7560"/>
                    <a:pt x="5518" y="7410"/>
                    <a:pt x="5444" y="7283"/>
                  </a:cubicBezTo>
                  <a:cubicBezTo>
                    <a:pt x="5401" y="7133"/>
                    <a:pt x="5326" y="7007"/>
                    <a:pt x="5284" y="6880"/>
                  </a:cubicBezTo>
                  <a:cubicBezTo>
                    <a:pt x="5209" y="6681"/>
                    <a:pt x="5162" y="6506"/>
                    <a:pt x="5105" y="6302"/>
                  </a:cubicBezTo>
                  <a:cubicBezTo>
                    <a:pt x="5045" y="6151"/>
                    <a:pt x="4999" y="6000"/>
                    <a:pt x="4956" y="5850"/>
                  </a:cubicBezTo>
                  <a:lnTo>
                    <a:pt x="4927" y="5802"/>
                  </a:lnTo>
                  <a:cubicBezTo>
                    <a:pt x="4895" y="5651"/>
                    <a:pt x="4867" y="5500"/>
                    <a:pt x="4838" y="5350"/>
                  </a:cubicBezTo>
                  <a:cubicBezTo>
                    <a:pt x="4806" y="5247"/>
                    <a:pt x="4792" y="5151"/>
                    <a:pt x="4763" y="5048"/>
                  </a:cubicBezTo>
                  <a:cubicBezTo>
                    <a:pt x="4732" y="4898"/>
                    <a:pt x="4703" y="4747"/>
                    <a:pt x="4703" y="4596"/>
                  </a:cubicBezTo>
                  <a:cubicBezTo>
                    <a:pt x="4689" y="4494"/>
                    <a:pt x="4675" y="4374"/>
                    <a:pt x="4660" y="4247"/>
                  </a:cubicBezTo>
                  <a:cubicBezTo>
                    <a:pt x="4660" y="4247"/>
                    <a:pt x="4643" y="4223"/>
                    <a:pt x="4660" y="4193"/>
                  </a:cubicBezTo>
                  <a:cubicBezTo>
                    <a:pt x="4703" y="4043"/>
                    <a:pt x="4660" y="3892"/>
                    <a:pt x="4660" y="3741"/>
                  </a:cubicBezTo>
                  <a:cubicBezTo>
                    <a:pt x="4675" y="3693"/>
                    <a:pt x="4675" y="3621"/>
                    <a:pt x="4675" y="3566"/>
                  </a:cubicBezTo>
                  <a:lnTo>
                    <a:pt x="4675" y="3066"/>
                  </a:lnTo>
                  <a:cubicBezTo>
                    <a:pt x="4675" y="2964"/>
                    <a:pt x="4689" y="2868"/>
                    <a:pt x="4703" y="2765"/>
                  </a:cubicBezTo>
                  <a:cubicBezTo>
                    <a:pt x="4750" y="2638"/>
                    <a:pt x="4778" y="2488"/>
                    <a:pt x="4806" y="2338"/>
                  </a:cubicBezTo>
                  <a:cubicBezTo>
                    <a:pt x="4821" y="2265"/>
                    <a:pt x="4838" y="2162"/>
                    <a:pt x="4867" y="2084"/>
                  </a:cubicBezTo>
                  <a:cubicBezTo>
                    <a:pt x="4927" y="1934"/>
                    <a:pt x="4999" y="1783"/>
                    <a:pt x="5059" y="1609"/>
                  </a:cubicBezTo>
                  <a:cubicBezTo>
                    <a:pt x="5073" y="1584"/>
                    <a:pt x="5087" y="1560"/>
                    <a:pt x="5120" y="1560"/>
                  </a:cubicBezTo>
                  <a:cubicBezTo>
                    <a:pt x="5162" y="1536"/>
                    <a:pt x="5194" y="1482"/>
                    <a:pt x="5209" y="1434"/>
                  </a:cubicBezTo>
                  <a:cubicBezTo>
                    <a:pt x="5251" y="1331"/>
                    <a:pt x="5312" y="1307"/>
                    <a:pt x="5372" y="1283"/>
                  </a:cubicBezTo>
                  <a:cubicBezTo>
                    <a:pt x="5401" y="1283"/>
                    <a:pt x="5429" y="1259"/>
                    <a:pt x="5461" y="1259"/>
                  </a:cubicBezTo>
                  <a:cubicBezTo>
                    <a:pt x="5490" y="1235"/>
                    <a:pt x="5533" y="1235"/>
                    <a:pt x="5565" y="1235"/>
                  </a:cubicBezTo>
                  <a:close/>
                  <a:moveTo>
                    <a:pt x="9153" y="11676"/>
                  </a:moveTo>
                  <a:cubicBezTo>
                    <a:pt x="9214" y="11778"/>
                    <a:pt x="9228" y="11904"/>
                    <a:pt x="9214" y="12103"/>
                  </a:cubicBezTo>
                  <a:cubicBezTo>
                    <a:pt x="9182" y="12055"/>
                    <a:pt x="9168" y="12025"/>
                    <a:pt x="9153" y="12001"/>
                  </a:cubicBezTo>
                  <a:lnTo>
                    <a:pt x="9153" y="11676"/>
                  </a:lnTo>
                  <a:close/>
                  <a:moveTo>
                    <a:pt x="8858" y="11904"/>
                  </a:moveTo>
                  <a:cubicBezTo>
                    <a:pt x="8915" y="11977"/>
                    <a:pt x="8961" y="12025"/>
                    <a:pt x="9004" y="12103"/>
                  </a:cubicBezTo>
                  <a:lnTo>
                    <a:pt x="9004" y="12254"/>
                  </a:lnTo>
                  <a:cubicBezTo>
                    <a:pt x="8933" y="12175"/>
                    <a:pt x="8858" y="12103"/>
                    <a:pt x="8858" y="11904"/>
                  </a:cubicBezTo>
                  <a:close/>
                  <a:moveTo>
                    <a:pt x="9659" y="11627"/>
                  </a:moveTo>
                  <a:cubicBezTo>
                    <a:pt x="9776" y="11754"/>
                    <a:pt x="9865" y="11904"/>
                    <a:pt x="9983" y="12025"/>
                  </a:cubicBezTo>
                  <a:cubicBezTo>
                    <a:pt x="9983" y="12151"/>
                    <a:pt x="10001" y="12254"/>
                    <a:pt x="10001" y="12327"/>
                  </a:cubicBezTo>
                  <a:cubicBezTo>
                    <a:pt x="10001" y="12356"/>
                    <a:pt x="10001" y="12356"/>
                    <a:pt x="9983" y="12356"/>
                  </a:cubicBezTo>
                  <a:cubicBezTo>
                    <a:pt x="9954" y="12327"/>
                    <a:pt x="9940" y="12278"/>
                    <a:pt x="9894" y="12230"/>
                  </a:cubicBezTo>
                  <a:cubicBezTo>
                    <a:pt x="9912" y="12278"/>
                    <a:pt x="9926" y="12327"/>
                    <a:pt x="9926" y="12356"/>
                  </a:cubicBezTo>
                  <a:cubicBezTo>
                    <a:pt x="9851" y="12327"/>
                    <a:pt x="9805" y="12278"/>
                    <a:pt x="9762" y="12175"/>
                  </a:cubicBezTo>
                  <a:lnTo>
                    <a:pt x="9776" y="12151"/>
                  </a:lnTo>
                  <a:cubicBezTo>
                    <a:pt x="9734" y="12103"/>
                    <a:pt x="9687" y="12025"/>
                    <a:pt x="9645" y="11953"/>
                  </a:cubicBezTo>
                  <a:cubicBezTo>
                    <a:pt x="9659" y="11826"/>
                    <a:pt x="9613" y="11724"/>
                    <a:pt x="9659" y="11627"/>
                  </a:cubicBezTo>
                  <a:close/>
                  <a:moveTo>
                    <a:pt x="8487" y="11929"/>
                  </a:moveTo>
                  <a:cubicBezTo>
                    <a:pt x="8577" y="11929"/>
                    <a:pt x="8605" y="12025"/>
                    <a:pt x="8634" y="12103"/>
                  </a:cubicBezTo>
                  <a:cubicBezTo>
                    <a:pt x="8591" y="12230"/>
                    <a:pt x="8634" y="12327"/>
                    <a:pt x="8648" y="12453"/>
                  </a:cubicBezTo>
                  <a:lnTo>
                    <a:pt x="8634" y="12453"/>
                  </a:lnTo>
                  <a:cubicBezTo>
                    <a:pt x="8605" y="12405"/>
                    <a:pt x="8559" y="12381"/>
                    <a:pt x="8516" y="12302"/>
                  </a:cubicBezTo>
                  <a:cubicBezTo>
                    <a:pt x="8516" y="12206"/>
                    <a:pt x="8502" y="12079"/>
                    <a:pt x="8487" y="11929"/>
                  </a:cubicBezTo>
                  <a:close/>
                  <a:moveTo>
                    <a:pt x="9392" y="12001"/>
                  </a:moveTo>
                  <a:cubicBezTo>
                    <a:pt x="9435" y="12055"/>
                    <a:pt x="9495" y="12025"/>
                    <a:pt x="9524" y="12128"/>
                  </a:cubicBezTo>
                  <a:lnTo>
                    <a:pt x="9509" y="12151"/>
                  </a:lnTo>
                  <a:cubicBezTo>
                    <a:pt x="9570" y="12254"/>
                    <a:pt x="9570" y="12405"/>
                    <a:pt x="9584" y="12555"/>
                  </a:cubicBezTo>
                  <a:lnTo>
                    <a:pt x="9524" y="12555"/>
                  </a:lnTo>
                  <a:cubicBezTo>
                    <a:pt x="9481" y="12477"/>
                    <a:pt x="9435" y="12428"/>
                    <a:pt x="9392" y="12356"/>
                  </a:cubicBezTo>
                  <a:cubicBezTo>
                    <a:pt x="9378" y="12327"/>
                    <a:pt x="9378" y="12254"/>
                    <a:pt x="9378" y="12206"/>
                  </a:cubicBezTo>
                  <a:cubicBezTo>
                    <a:pt x="9378" y="12151"/>
                    <a:pt x="9392" y="12079"/>
                    <a:pt x="9392" y="12001"/>
                  </a:cubicBezTo>
                  <a:close/>
                  <a:moveTo>
                    <a:pt x="10132" y="12206"/>
                  </a:moveTo>
                  <a:cubicBezTo>
                    <a:pt x="10207" y="12278"/>
                    <a:pt x="10193" y="12381"/>
                    <a:pt x="10222" y="12477"/>
                  </a:cubicBezTo>
                  <a:cubicBezTo>
                    <a:pt x="10207" y="12507"/>
                    <a:pt x="10207" y="12531"/>
                    <a:pt x="10193" y="12555"/>
                  </a:cubicBezTo>
                  <a:cubicBezTo>
                    <a:pt x="10147" y="12555"/>
                    <a:pt x="10118" y="12356"/>
                    <a:pt x="10132" y="12206"/>
                  </a:cubicBezTo>
                  <a:close/>
                  <a:moveTo>
                    <a:pt x="9168" y="12356"/>
                  </a:moveTo>
                  <a:cubicBezTo>
                    <a:pt x="9228" y="12381"/>
                    <a:pt x="9242" y="12428"/>
                    <a:pt x="9228" y="12579"/>
                  </a:cubicBezTo>
                  <a:cubicBezTo>
                    <a:pt x="9214" y="12531"/>
                    <a:pt x="9200" y="12507"/>
                    <a:pt x="9168" y="12453"/>
                  </a:cubicBezTo>
                  <a:lnTo>
                    <a:pt x="9168" y="12356"/>
                  </a:lnTo>
                  <a:close/>
                  <a:moveTo>
                    <a:pt x="8886" y="12381"/>
                  </a:moveTo>
                  <a:cubicBezTo>
                    <a:pt x="8933" y="12428"/>
                    <a:pt x="8975" y="12507"/>
                    <a:pt x="9004" y="12579"/>
                  </a:cubicBezTo>
                  <a:cubicBezTo>
                    <a:pt x="9022" y="12579"/>
                    <a:pt x="9022" y="12603"/>
                    <a:pt x="9022" y="12603"/>
                  </a:cubicBezTo>
                  <a:cubicBezTo>
                    <a:pt x="9036" y="12730"/>
                    <a:pt x="9036" y="12832"/>
                    <a:pt x="9050" y="12983"/>
                  </a:cubicBezTo>
                  <a:cubicBezTo>
                    <a:pt x="8947" y="12905"/>
                    <a:pt x="8872" y="12857"/>
                    <a:pt x="8872" y="12681"/>
                  </a:cubicBezTo>
                  <a:lnTo>
                    <a:pt x="8872" y="12381"/>
                  </a:lnTo>
                  <a:close/>
                  <a:moveTo>
                    <a:pt x="9392" y="12627"/>
                  </a:moveTo>
                  <a:cubicBezTo>
                    <a:pt x="9467" y="12681"/>
                    <a:pt x="9509" y="12754"/>
                    <a:pt x="9556" y="12832"/>
                  </a:cubicBezTo>
                  <a:cubicBezTo>
                    <a:pt x="9584" y="12857"/>
                    <a:pt x="9570" y="12929"/>
                    <a:pt x="9584" y="12983"/>
                  </a:cubicBezTo>
                  <a:cubicBezTo>
                    <a:pt x="9570" y="12983"/>
                    <a:pt x="9570" y="12983"/>
                    <a:pt x="9570" y="13007"/>
                  </a:cubicBezTo>
                  <a:cubicBezTo>
                    <a:pt x="9509" y="12929"/>
                    <a:pt x="9449" y="12857"/>
                    <a:pt x="9392" y="12778"/>
                  </a:cubicBezTo>
                  <a:lnTo>
                    <a:pt x="9392" y="12627"/>
                  </a:lnTo>
                  <a:close/>
                  <a:moveTo>
                    <a:pt x="9673" y="12405"/>
                  </a:moveTo>
                  <a:cubicBezTo>
                    <a:pt x="9757" y="12405"/>
                    <a:pt x="9787" y="12558"/>
                    <a:pt x="9863" y="12558"/>
                  </a:cubicBezTo>
                  <a:cubicBezTo>
                    <a:pt x="9869" y="12558"/>
                    <a:pt x="9874" y="12556"/>
                    <a:pt x="9880" y="12555"/>
                  </a:cubicBezTo>
                  <a:cubicBezTo>
                    <a:pt x="9912" y="12627"/>
                    <a:pt x="9954" y="12681"/>
                    <a:pt x="10015" y="12778"/>
                  </a:cubicBezTo>
                  <a:cubicBezTo>
                    <a:pt x="10015" y="12857"/>
                    <a:pt x="10015" y="12959"/>
                    <a:pt x="10029" y="13079"/>
                  </a:cubicBezTo>
                  <a:cubicBezTo>
                    <a:pt x="9894" y="12959"/>
                    <a:pt x="9791" y="12857"/>
                    <a:pt x="9687" y="12754"/>
                  </a:cubicBezTo>
                  <a:cubicBezTo>
                    <a:pt x="9673" y="12681"/>
                    <a:pt x="9659" y="12603"/>
                    <a:pt x="9659" y="12555"/>
                  </a:cubicBezTo>
                  <a:cubicBezTo>
                    <a:pt x="9659" y="12507"/>
                    <a:pt x="9659" y="12453"/>
                    <a:pt x="9673" y="12405"/>
                  </a:cubicBezTo>
                  <a:close/>
                  <a:moveTo>
                    <a:pt x="9197" y="12803"/>
                  </a:moveTo>
                  <a:cubicBezTo>
                    <a:pt x="9210" y="12803"/>
                    <a:pt x="9219" y="12826"/>
                    <a:pt x="9228" y="12857"/>
                  </a:cubicBezTo>
                  <a:cubicBezTo>
                    <a:pt x="9257" y="12983"/>
                    <a:pt x="9228" y="13110"/>
                    <a:pt x="9242" y="13230"/>
                  </a:cubicBezTo>
                  <a:cubicBezTo>
                    <a:pt x="9139" y="13133"/>
                    <a:pt x="9168" y="12983"/>
                    <a:pt x="9168" y="12832"/>
                  </a:cubicBezTo>
                  <a:cubicBezTo>
                    <a:pt x="9180" y="12812"/>
                    <a:pt x="9189" y="12803"/>
                    <a:pt x="9197" y="12803"/>
                  </a:cubicBezTo>
                  <a:close/>
                  <a:moveTo>
                    <a:pt x="11571" y="12959"/>
                  </a:moveTo>
                  <a:cubicBezTo>
                    <a:pt x="11542" y="13079"/>
                    <a:pt x="11482" y="13158"/>
                    <a:pt x="11425" y="13230"/>
                  </a:cubicBezTo>
                  <a:cubicBezTo>
                    <a:pt x="11407" y="13079"/>
                    <a:pt x="11407" y="13055"/>
                    <a:pt x="11467" y="12959"/>
                  </a:cubicBezTo>
                  <a:close/>
                  <a:moveTo>
                    <a:pt x="10339" y="12477"/>
                  </a:moveTo>
                  <a:cubicBezTo>
                    <a:pt x="10385" y="12507"/>
                    <a:pt x="10399" y="12507"/>
                    <a:pt x="10414" y="12531"/>
                  </a:cubicBezTo>
                  <a:cubicBezTo>
                    <a:pt x="10535" y="12681"/>
                    <a:pt x="10666" y="12754"/>
                    <a:pt x="10802" y="12832"/>
                  </a:cubicBezTo>
                  <a:cubicBezTo>
                    <a:pt x="10905" y="12880"/>
                    <a:pt x="11023" y="12929"/>
                    <a:pt x="11140" y="12929"/>
                  </a:cubicBezTo>
                  <a:lnTo>
                    <a:pt x="11200" y="12929"/>
                  </a:lnTo>
                  <a:cubicBezTo>
                    <a:pt x="11261" y="13055"/>
                    <a:pt x="11172" y="13158"/>
                    <a:pt x="11215" y="13260"/>
                  </a:cubicBezTo>
                  <a:lnTo>
                    <a:pt x="11111" y="13260"/>
                  </a:lnTo>
                  <a:cubicBezTo>
                    <a:pt x="11126" y="13230"/>
                    <a:pt x="11140" y="13206"/>
                    <a:pt x="11140" y="13182"/>
                  </a:cubicBezTo>
                  <a:cubicBezTo>
                    <a:pt x="11131" y="13176"/>
                    <a:pt x="11122" y="13173"/>
                    <a:pt x="11113" y="13173"/>
                  </a:cubicBezTo>
                  <a:cubicBezTo>
                    <a:pt x="11070" y="13173"/>
                    <a:pt x="11025" y="13228"/>
                    <a:pt x="10976" y="13228"/>
                  </a:cubicBezTo>
                  <a:cubicBezTo>
                    <a:pt x="10953" y="13228"/>
                    <a:pt x="10930" y="13217"/>
                    <a:pt x="10905" y="13182"/>
                  </a:cubicBezTo>
                  <a:lnTo>
                    <a:pt x="10905" y="13110"/>
                  </a:lnTo>
                  <a:cubicBezTo>
                    <a:pt x="10816" y="13079"/>
                    <a:pt x="10727" y="13031"/>
                    <a:pt x="10638" y="12983"/>
                  </a:cubicBezTo>
                  <a:cubicBezTo>
                    <a:pt x="10624" y="13007"/>
                    <a:pt x="10606" y="13031"/>
                    <a:pt x="10577" y="13055"/>
                  </a:cubicBezTo>
                  <a:cubicBezTo>
                    <a:pt x="10549" y="13031"/>
                    <a:pt x="10517" y="13007"/>
                    <a:pt x="10489" y="12983"/>
                  </a:cubicBezTo>
                  <a:cubicBezTo>
                    <a:pt x="10474" y="12959"/>
                    <a:pt x="10503" y="12880"/>
                    <a:pt x="10446" y="12857"/>
                  </a:cubicBezTo>
                  <a:lnTo>
                    <a:pt x="10446" y="12929"/>
                  </a:lnTo>
                  <a:cubicBezTo>
                    <a:pt x="10414" y="12905"/>
                    <a:pt x="10399" y="12880"/>
                    <a:pt x="10385" y="12880"/>
                  </a:cubicBezTo>
                  <a:cubicBezTo>
                    <a:pt x="10371" y="12730"/>
                    <a:pt x="10357" y="12627"/>
                    <a:pt x="10339" y="12477"/>
                  </a:cubicBezTo>
                  <a:close/>
                  <a:moveTo>
                    <a:pt x="10147" y="12929"/>
                  </a:moveTo>
                  <a:cubicBezTo>
                    <a:pt x="10250" y="13007"/>
                    <a:pt x="10193" y="13158"/>
                    <a:pt x="10222" y="13230"/>
                  </a:cubicBezTo>
                  <a:cubicBezTo>
                    <a:pt x="10202" y="13254"/>
                    <a:pt x="10185" y="13268"/>
                    <a:pt x="10172" y="13268"/>
                  </a:cubicBezTo>
                  <a:cubicBezTo>
                    <a:pt x="10156" y="13268"/>
                    <a:pt x="10147" y="13249"/>
                    <a:pt x="10147" y="13206"/>
                  </a:cubicBezTo>
                  <a:lnTo>
                    <a:pt x="10147" y="12929"/>
                  </a:lnTo>
                  <a:close/>
                  <a:moveTo>
                    <a:pt x="5668" y="204"/>
                  </a:moveTo>
                  <a:cubicBezTo>
                    <a:pt x="5728" y="204"/>
                    <a:pt x="5785" y="229"/>
                    <a:pt x="5846" y="229"/>
                  </a:cubicBezTo>
                  <a:cubicBezTo>
                    <a:pt x="5875" y="229"/>
                    <a:pt x="5904" y="239"/>
                    <a:pt x="5934" y="239"/>
                  </a:cubicBezTo>
                  <a:cubicBezTo>
                    <a:pt x="5949" y="239"/>
                    <a:pt x="5963" y="237"/>
                    <a:pt x="5978" y="229"/>
                  </a:cubicBezTo>
                  <a:cubicBezTo>
                    <a:pt x="6010" y="229"/>
                    <a:pt x="6052" y="253"/>
                    <a:pt x="6085" y="307"/>
                  </a:cubicBezTo>
                  <a:cubicBezTo>
                    <a:pt x="6174" y="379"/>
                    <a:pt x="6262" y="428"/>
                    <a:pt x="6366" y="428"/>
                  </a:cubicBezTo>
                  <a:cubicBezTo>
                    <a:pt x="6394" y="428"/>
                    <a:pt x="6441" y="482"/>
                    <a:pt x="6455" y="506"/>
                  </a:cubicBezTo>
                  <a:cubicBezTo>
                    <a:pt x="6544" y="656"/>
                    <a:pt x="6647" y="729"/>
                    <a:pt x="6765" y="831"/>
                  </a:cubicBezTo>
                  <a:cubicBezTo>
                    <a:pt x="6853" y="909"/>
                    <a:pt x="6943" y="982"/>
                    <a:pt x="7017" y="1108"/>
                  </a:cubicBezTo>
                  <a:cubicBezTo>
                    <a:pt x="7063" y="1180"/>
                    <a:pt x="7120" y="1235"/>
                    <a:pt x="7181" y="1307"/>
                  </a:cubicBezTo>
                  <a:cubicBezTo>
                    <a:pt x="7242" y="1385"/>
                    <a:pt x="7313" y="1434"/>
                    <a:pt x="7359" y="1560"/>
                  </a:cubicBezTo>
                  <a:cubicBezTo>
                    <a:pt x="7373" y="1560"/>
                    <a:pt x="7387" y="1584"/>
                    <a:pt x="7402" y="1584"/>
                  </a:cubicBezTo>
                  <a:cubicBezTo>
                    <a:pt x="7491" y="1735"/>
                    <a:pt x="7580" y="1862"/>
                    <a:pt x="7669" y="2012"/>
                  </a:cubicBezTo>
                  <a:cubicBezTo>
                    <a:pt x="7729" y="2084"/>
                    <a:pt x="7790" y="2187"/>
                    <a:pt x="7847" y="2289"/>
                  </a:cubicBezTo>
                  <a:cubicBezTo>
                    <a:pt x="7921" y="2440"/>
                    <a:pt x="7996" y="2536"/>
                    <a:pt x="8057" y="2717"/>
                  </a:cubicBezTo>
                  <a:cubicBezTo>
                    <a:pt x="8085" y="2765"/>
                    <a:pt x="8114" y="2837"/>
                    <a:pt x="8146" y="2891"/>
                  </a:cubicBezTo>
                  <a:cubicBezTo>
                    <a:pt x="8220" y="3042"/>
                    <a:pt x="8310" y="3193"/>
                    <a:pt x="8381" y="3343"/>
                  </a:cubicBezTo>
                  <a:cubicBezTo>
                    <a:pt x="8427" y="3440"/>
                    <a:pt x="8470" y="3542"/>
                    <a:pt x="8502" y="3645"/>
                  </a:cubicBezTo>
                  <a:cubicBezTo>
                    <a:pt x="8559" y="3771"/>
                    <a:pt x="8634" y="3922"/>
                    <a:pt x="8680" y="4072"/>
                  </a:cubicBezTo>
                  <a:cubicBezTo>
                    <a:pt x="8755" y="4247"/>
                    <a:pt x="8826" y="4398"/>
                    <a:pt x="8886" y="4596"/>
                  </a:cubicBezTo>
                  <a:cubicBezTo>
                    <a:pt x="8947" y="4826"/>
                    <a:pt x="9036" y="5072"/>
                    <a:pt x="9111" y="5301"/>
                  </a:cubicBezTo>
                  <a:cubicBezTo>
                    <a:pt x="9168" y="5476"/>
                    <a:pt x="9214" y="5651"/>
                    <a:pt x="9257" y="5826"/>
                  </a:cubicBezTo>
                  <a:cubicBezTo>
                    <a:pt x="9271" y="5850"/>
                    <a:pt x="9289" y="5880"/>
                    <a:pt x="9303" y="5928"/>
                  </a:cubicBezTo>
                  <a:cubicBezTo>
                    <a:pt x="9378" y="6079"/>
                    <a:pt x="9392" y="6278"/>
                    <a:pt x="9435" y="6452"/>
                  </a:cubicBezTo>
                  <a:cubicBezTo>
                    <a:pt x="9481" y="6633"/>
                    <a:pt x="9509" y="6808"/>
                    <a:pt x="9556" y="6982"/>
                  </a:cubicBezTo>
                  <a:cubicBezTo>
                    <a:pt x="9584" y="7109"/>
                    <a:pt x="9613" y="7260"/>
                    <a:pt x="9645" y="7386"/>
                  </a:cubicBezTo>
                  <a:cubicBezTo>
                    <a:pt x="9659" y="7459"/>
                    <a:pt x="9673" y="7560"/>
                    <a:pt x="9687" y="7657"/>
                  </a:cubicBezTo>
                  <a:cubicBezTo>
                    <a:pt x="9687" y="7735"/>
                    <a:pt x="9702" y="7808"/>
                    <a:pt x="9716" y="7862"/>
                  </a:cubicBezTo>
                  <a:cubicBezTo>
                    <a:pt x="9791" y="8139"/>
                    <a:pt x="9823" y="8410"/>
                    <a:pt x="9865" y="8687"/>
                  </a:cubicBezTo>
                  <a:cubicBezTo>
                    <a:pt x="9894" y="8892"/>
                    <a:pt x="9912" y="9091"/>
                    <a:pt x="9926" y="9290"/>
                  </a:cubicBezTo>
                  <a:cubicBezTo>
                    <a:pt x="9940" y="9344"/>
                    <a:pt x="9940" y="9416"/>
                    <a:pt x="9954" y="9464"/>
                  </a:cubicBezTo>
                  <a:cubicBezTo>
                    <a:pt x="9983" y="9591"/>
                    <a:pt x="9983" y="9717"/>
                    <a:pt x="10001" y="9844"/>
                  </a:cubicBezTo>
                  <a:cubicBezTo>
                    <a:pt x="10015" y="10019"/>
                    <a:pt x="10043" y="10169"/>
                    <a:pt x="10072" y="10320"/>
                  </a:cubicBezTo>
                  <a:cubicBezTo>
                    <a:pt x="10090" y="10423"/>
                    <a:pt x="10090" y="10495"/>
                    <a:pt x="10090" y="10597"/>
                  </a:cubicBezTo>
                  <a:cubicBezTo>
                    <a:pt x="10090" y="10850"/>
                    <a:pt x="10132" y="11073"/>
                    <a:pt x="10147" y="11326"/>
                  </a:cubicBezTo>
                  <a:cubicBezTo>
                    <a:pt x="10161" y="11501"/>
                    <a:pt x="10179" y="11676"/>
                    <a:pt x="10161" y="11850"/>
                  </a:cubicBezTo>
                  <a:cubicBezTo>
                    <a:pt x="10118" y="11826"/>
                    <a:pt x="10132" y="11754"/>
                    <a:pt x="10118" y="11724"/>
                  </a:cubicBezTo>
                  <a:cubicBezTo>
                    <a:pt x="10118" y="11627"/>
                    <a:pt x="10118" y="11573"/>
                    <a:pt x="10104" y="11525"/>
                  </a:cubicBezTo>
                  <a:cubicBezTo>
                    <a:pt x="10090" y="11350"/>
                    <a:pt x="10058" y="11175"/>
                    <a:pt x="10043" y="10971"/>
                  </a:cubicBezTo>
                  <a:cubicBezTo>
                    <a:pt x="10029" y="10875"/>
                    <a:pt x="10029" y="10772"/>
                    <a:pt x="10029" y="10669"/>
                  </a:cubicBezTo>
                  <a:cubicBezTo>
                    <a:pt x="10029" y="10519"/>
                    <a:pt x="10015" y="10368"/>
                    <a:pt x="9983" y="10218"/>
                  </a:cubicBezTo>
                  <a:cubicBezTo>
                    <a:pt x="9954" y="10019"/>
                    <a:pt x="9940" y="9844"/>
                    <a:pt x="9926" y="9645"/>
                  </a:cubicBezTo>
                  <a:cubicBezTo>
                    <a:pt x="9912" y="9519"/>
                    <a:pt x="9894" y="9392"/>
                    <a:pt x="9865" y="9265"/>
                  </a:cubicBezTo>
                  <a:cubicBezTo>
                    <a:pt x="9837" y="8989"/>
                    <a:pt x="9805" y="8712"/>
                    <a:pt x="9762" y="8464"/>
                  </a:cubicBezTo>
                  <a:cubicBezTo>
                    <a:pt x="9716" y="8187"/>
                    <a:pt x="9645" y="7910"/>
                    <a:pt x="9599" y="7633"/>
                  </a:cubicBezTo>
                  <a:cubicBezTo>
                    <a:pt x="9570" y="7482"/>
                    <a:pt x="9556" y="7308"/>
                    <a:pt x="9524" y="7157"/>
                  </a:cubicBezTo>
                  <a:cubicBezTo>
                    <a:pt x="9524" y="7109"/>
                    <a:pt x="9509" y="7085"/>
                    <a:pt x="9495" y="7030"/>
                  </a:cubicBezTo>
                  <a:cubicBezTo>
                    <a:pt x="9467" y="6904"/>
                    <a:pt x="9435" y="6784"/>
                    <a:pt x="9406" y="6657"/>
                  </a:cubicBezTo>
                  <a:cubicBezTo>
                    <a:pt x="9346" y="6428"/>
                    <a:pt x="9317" y="6181"/>
                    <a:pt x="9228" y="5952"/>
                  </a:cubicBezTo>
                  <a:cubicBezTo>
                    <a:pt x="9168" y="5826"/>
                    <a:pt x="9139" y="5675"/>
                    <a:pt x="9093" y="5524"/>
                  </a:cubicBezTo>
                  <a:cubicBezTo>
                    <a:pt x="9022" y="5278"/>
                    <a:pt x="8933" y="5025"/>
                    <a:pt x="8858" y="4772"/>
                  </a:cubicBezTo>
                  <a:cubicBezTo>
                    <a:pt x="8811" y="4621"/>
                    <a:pt x="8769" y="4470"/>
                    <a:pt x="8708" y="4320"/>
                  </a:cubicBezTo>
                  <a:cubicBezTo>
                    <a:pt x="8648" y="4169"/>
                    <a:pt x="8577" y="4043"/>
                    <a:pt x="8516" y="3892"/>
                  </a:cubicBezTo>
                  <a:cubicBezTo>
                    <a:pt x="8487" y="3844"/>
                    <a:pt x="8470" y="3771"/>
                    <a:pt x="8441" y="3693"/>
                  </a:cubicBezTo>
                  <a:cubicBezTo>
                    <a:pt x="8413" y="3591"/>
                    <a:pt x="8381" y="3518"/>
                    <a:pt x="8338" y="3440"/>
                  </a:cubicBezTo>
                  <a:cubicBezTo>
                    <a:pt x="8249" y="3289"/>
                    <a:pt x="8189" y="3115"/>
                    <a:pt x="8100" y="2964"/>
                  </a:cubicBezTo>
                  <a:cubicBezTo>
                    <a:pt x="8025" y="2837"/>
                    <a:pt x="7953" y="2717"/>
                    <a:pt x="7879" y="2566"/>
                  </a:cubicBezTo>
                  <a:cubicBezTo>
                    <a:pt x="7847" y="2512"/>
                    <a:pt x="7833" y="2464"/>
                    <a:pt x="7804" y="2416"/>
                  </a:cubicBezTo>
                  <a:cubicBezTo>
                    <a:pt x="7715" y="2235"/>
                    <a:pt x="7612" y="2084"/>
                    <a:pt x="7523" y="1964"/>
                  </a:cubicBezTo>
                  <a:cubicBezTo>
                    <a:pt x="7448" y="1837"/>
                    <a:pt x="7373" y="1735"/>
                    <a:pt x="7299" y="1609"/>
                  </a:cubicBezTo>
                  <a:cubicBezTo>
                    <a:pt x="7224" y="1482"/>
                    <a:pt x="7135" y="1410"/>
                    <a:pt x="7046" y="1307"/>
                  </a:cubicBezTo>
                  <a:lnTo>
                    <a:pt x="7046" y="1283"/>
                  </a:lnTo>
                  <a:cubicBezTo>
                    <a:pt x="6957" y="1180"/>
                    <a:pt x="6900" y="1084"/>
                    <a:pt x="6796" y="1030"/>
                  </a:cubicBezTo>
                  <a:cubicBezTo>
                    <a:pt x="6765" y="934"/>
                    <a:pt x="6708" y="909"/>
                    <a:pt x="6661" y="855"/>
                  </a:cubicBezTo>
                  <a:cubicBezTo>
                    <a:pt x="6601" y="831"/>
                    <a:pt x="6544" y="783"/>
                    <a:pt x="6483" y="759"/>
                  </a:cubicBezTo>
                  <a:cubicBezTo>
                    <a:pt x="6469" y="729"/>
                    <a:pt x="6455" y="705"/>
                    <a:pt x="6441" y="705"/>
                  </a:cubicBezTo>
                  <a:cubicBezTo>
                    <a:pt x="6394" y="606"/>
                    <a:pt x="6329" y="570"/>
                    <a:pt x="6254" y="570"/>
                  </a:cubicBezTo>
                  <a:cubicBezTo>
                    <a:pt x="6233" y="570"/>
                    <a:pt x="6211" y="573"/>
                    <a:pt x="6188" y="578"/>
                  </a:cubicBezTo>
                  <a:cubicBezTo>
                    <a:pt x="6127" y="506"/>
                    <a:pt x="6052" y="482"/>
                    <a:pt x="5978" y="428"/>
                  </a:cubicBezTo>
                  <a:cubicBezTo>
                    <a:pt x="5902" y="392"/>
                    <a:pt x="5819" y="370"/>
                    <a:pt x="5739" y="370"/>
                  </a:cubicBezTo>
                  <a:cubicBezTo>
                    <a:pt x="5710" y="370"/>
                    <a:pt x="5681" y="373"/>
                    <a:pt x="5654" y="379"/>
                  </a:cubicBezTo>
                  <a:lnTo>
                    <a:pt x="5621" y="379"/>
                  </a:lnTo>
                  <a:cubicBezTo>
                    <a:pt x="5592" y="361"/>
                    <a:pt x="5563" y="354"/>
                    <a:pt x="5537" y="354"/>
                  </a:cubicBezTo>
                  <a:cubicBezTo>
                    <a:pt x="5458" y="354"/>
                    <a:pt x="5389" y="417"/>
                    <a:pt x="5312" y="457"/>
                  </a:cubicBezTo>
                  <a:cubicBezTo>
                    <a:pt x="5284" y="482"/>
                    <a:pt x="5251" y="482"/>
                    <a:pt x="5251" y="530"/>
                  </a:cubicBezTo>
                  <a:cubicBezTo>
                    <a:pt x="5266" y="530"/>
                    <a:pt x="5284" y="554"/>
                    <a:pt x="5298" y="554"/>
                  </a:cubicBezTo>
                  <a:cubicBezTo>
                    <a:pt x="5326" y="530"/>
                    <a:pt x="5354" y="530"/>
                    <a:pt x="5387" y="530"/>
                  </a:cubicBezTo>
                  <a:cubicBezTo>
                    <a:pt x="5415" y="530"/>
                    <a:pt x="5461" y="506"/>
                    <a:pt x="5490" y="482"/>
                  </a:cubicBezTo>
                  <a:lnTo>
                    <a:pt x="5490" y="457"/>
                  </a:lnTo>
                  <a:cubicBezTo>
                    <a:pt x="5533" y="482"/>
                    <a:pt x="5565" y="506"/>
                    <a:pt x="5608" y="506"/>
                  </a:cubicBezTo>
                  <a:cubicBezTo>
                    <a:pt x="5682" y="530"/>
                    <a:pt x="5743" y="530"/>
                    <a:pt x="5800" y="530"/>
                  </a:cubicBezTo>
                  <a:cubicBezTo>
                    <a:pt x="5921" y="554"/>
                    <a:pt x="6010" y="578"/>
                    <a:pt x="6113" y="656"/>
                  </a:cubicBezTo>
                  <a:cubicBezTo>
                    <a:pt x="6174" y="705"/>
                    <a:pt x="6245" y="729"/>
                    <a:pt x="6319" y="759"/>
                  </a:cubicBezTo>
                  <a:cubicBezTo>
                    <a:pt x="6380" y="783"/>
                    <a:pt x="6441" y="831"/>
                    <a:pt x="6469" y="909"/>
                  </a:cubicBezTo>
                  <a:cubicBezTo>
                    <a:pt x="6512" y="982"/>
                    <a:pt x="6558" y="1006"/>
                    <a:pt x="6601" y="1030"/>
                  </a:cubicBezTo>
                  <a:cubicBezTo>
                    <a:pt x="6690" y="1108"/>
                    <a:pt x="6779" y="1180"/>
                    <a:pt x="6853" y="1283"/>
                  </a:cubicBezTo>
                  <a:cubicBezTo>
                    <a:pt x="6943" y="1410"/>
                    <a:pt x="7032" y="1512"/>
                    <a:pt x="7135" y="1609"/>
                  </a:cubicBezTo>
                  <a:cubicBezTo>
                    <a:pt x="7167" y="1663"/>
                    <a:pt x="7195" y="1710"/>
                    <a:pt x="7242" y="1759"/>
                  </a:cubicBezTo>
                  <a:cubicBezTo>
                    <a:pt x="7331" y="1886"/>
                    <a:pt x="7434" y="2012"/>
                    <a:pt x="7509" y="2187"/>
                  </a:cubicBezTo>
                  <a:cubicBezTo>
                    <a:pt x="7551" y="2265"/>
                    <a:pt x="7612" y="2338"/>
                    <a:pt x="7669" y="2416"/>
                  </a:cubicBezTo>
                  <a:cubicBezTo>
                    <a:pt x="7701" y="2464"/>
                    <a:pt x="7729" y="2512"/>
                    <a:pt x="7758" y="2591"/>
                  </a:cubicBezTo>
                  <a:cubicBezTo>
                    <a:pt x="7833" y="2741"/>
                    <a:pt x="7907" y="2891"/>
                    <a:pt x="7982" y="3042"/>
                  </a:cubicBezTo>
                  <a:cubicBezTo>
                    <a:pt x="8043" y="3169"/>
                    <a:pt x="8100" y="3289"/>
                    <a:pt x="8160" y="3392"/>
                  </a:cubicBezTo>
                  <a:cubicBezTo>
                    <a:pt x="8174" y="3440"/>
                    <a:pt x="8203" y="3494"/>
                    <a:pt x="8235" y="3542"/>
                  </a:cubicBezTo>
                  <a:cubicBezTo>
                    <a:pt x="8324" y="3669"/>
                    <a:pt x="8367" y="3868"/>
                    <a:pt x="8441" y="4018"/>
                  </a:cubicBezTo>
                  <a:cubicBezTo>
                    <a:pt x="8456" y="4072"/>
                    <a:pt x="8470" y="4097"/>
                    <a:pt x="8502" y="4144"/>
                  </a:cubicBezTo>
                  <a:cubicBezTo>
                    <a:pt x="8502" y="4144"/>
                    <a:pt x="8516" y="4169"/>
                    <a:pt x="8530" y="4193"/>
                  </a:cubicBezTo>
                  <a:cubicBezTo>
                    <a:pt x="8605" y="4422"/>
                    <a:pt x="8680" y="4675"/>
                    <a:pt x="8769" y="4898"/>
                  </a:cubicBezTo>
                  <a:cubicBezTo>
                    <a:pt x="8811" y="5048"/>
                    <a:pt x="8872" y="5223"/>
                    <a:pt x="8933" y="5374"/>
                  </a:cubicBezTo>
                  <a:cubicBezTo>
                    <a:pt x="8975" y="5549"/>
                    <a:pt x="9036" y="5729"/>
                    <a:pt x="9093" y="5904"/>
                  </a:cubicBezTo>
                  <a:cubicBezTo>
                    <a:pt x="9153" y="6127"/>
                    <a:pt x="9228" y="6380"/>
                    <a:pt x="9271" y="6633"/>
                  </a:cubicBezTo>
                  <a:cubicBezTo>
                    <a:pt x="9317" y="6808"/>
                    <a:pt x="9346" y="7007"/>
                    <a:pt x="9406" y="7205"/>
                  </a:cubicBezTo>
                  <a:cubicBezTo>
                    <a:pt x="9449" y="7332"/>
                    <a:pt x="9467" y="7506"/>
                    <a:pt x="9481" y="7657"/>
                  </a:cubicBezTo>
                  <a:cubicBezTo>
                    <a:pt x="9509" y="7784"/>
                    <a:pt x="9538" y="7910"/>
                    <a:pt x="9556" y="8037"/>
                  </a:cubicBezTo>
                  <a:cubicBezTo>
                    <a:pt x="9599" y="8235"/>
                    <a:pt x="9627" y="8441"/>
                    <a:pt x="9673" y="8663"/>
                  </a:cubicBezTo>
                  <a:cubicBezTo>
                    <a:pt x="9687" y="8790"/>
                    <a:pt x="9716" y="8916"/>
                    <a:pt x="9734" y="9067"/>
                  </a:cubicBezTo>
                  <a:cubicBezTo>
                    <a:pt x="9734" y="9091"/>
                    <a:pt x="9748" y="9115"/>
                    <a:pt x="9748" y="9115"/>
                  </a:cubicBezTo>
                  <a:cubicBezTo>
                    <a:pt x="9716" y="9290"/>
                    <a:pt x="9762" y="9416"/>
                    <a:pt x="9776" y="9567"/>
                  </a:cubicBezTo>
                  <a:cubicBezTo>
                    <a:pt x="9791" y="9645"/>
                    <a:pt x="9791" y="9717"/>
                    <a:pt x="9805" y="9796"/>
                  </a:cubicBezTo>
                  <a:cubicBezTo>
                    <a:pt x="9837" y="9994"/>
                    <a:pt x="9851" y="10193"/>
                    <a:pt x="9880" y="10398"/>
                  </a:cubicBezTo>
                  <a:cubicBezTo>
                    <a:pt x="9894" y="10495"/>
                    <a:pt x="9912" y="10597"/>
                    <a:pt x="9926" y="10699"/>
                  </a:cubicBezTo>
                  <a:cubicBezTo>
                    <a:pt x="9926" y="10748"/>
                    <a:pt x="9912" y="10772"/>
                    <a:pt x="9912" y="10820"/>
                  </a:cubicBezTo>
                  <a:cubicBezTo>
                    <a:pt x="9926" y="10922"/>
                    <a:pt x="9926" y="11049"/>
                    <a:pt x="9940" y="11151"/>
                  </a:cubicBezTo>
                  <a:cubicBezTo>
                    <a:pt x="9940" y="11272"/>
                    <a:pt x="9983" y="11399"/>
                    <a:pt x="9969" y="11525"/>
                  </a:cubicBezTo>
                  <a:lnTo>
                    <a:pt x="9969" y="11603"/>
                  </a:lnTo>
                  <a:lnTo>
                    <a:pt x="9940" y="11603"/>
                  </a:lnTo>
                  <a:cubicBezTo>
                    <a:pt x="9865" y="11525"/>
                    <a:pt x="9805" y="11423"/>
                    <a:pt x="9734" y="11350"/>
                  </a:cubicBezTo>
                  <a:cubicBezTo>
                    <a:pt x="9716" y="11326"/>
                    <a:pt x="9716" y="11302"/>
                    <a:pt x="9702" y="11302"/>
                  </a:cubicBezTo>
                  <a:cubicBezTo>
                    <a:pt x="9613" y="11200"/>
                    <a:pt x="9570" y="11073"/>
                    <a:pt x="9556" y="10898"/>
                  </a:cubicBezTo>
                  <a:cubicBezTo>
                    <a:pt x="9556" y="10850"/>
                    <a:pt x="9556" y="10796"/>
                    <a:pt x="9538" y="10724"/>
                  </a:cubicBezTo>
                  <a:lnTo>
                    <a:pt x="9538" y="10699"/>
                  </a:lnTo>
                  <a:cubicBezTo>
                    <a:pt x="9570" y="10495"/>
                    <a:pt x="9509" y="10320"/>
                    <a:pt x="9481" y="10121"/>
                  </a:cubicBezTo>
                  <a:cubicBezTo>
                    <a:pt x="9467" y="9916"/>
                    <a:pt x="9449" y="9694"/>
                    <a:pt x="9420" y="9495"/>
                  </a:cubicBezTo>
                  <a:cubicBezTo>
                    <a:pt x="9392" y="9265"/>
                    <a:pt x="9360" y="9043"/>
                    <a:pt x="9332" y="8814"/>
                  </a:cubicBezTo>
                  <a:cubicBezTo>
                    <a:pt x="9303" y="8663"/>
                    <a:pt x="9289" y="8537"/>
                    <a:pt x="9271" y="8386"/>
                  </a:cubicBezTo>
                  <a:cubicBezTo>
                    <a:pt x="9242" y="8211"/>
                    <a:pt x="9182" y="8037"/>
                    <a:pt x="9139" y="7862"/>
                  </a:cubicBezTo>
                  <a:cubicBezTo>
                    <a:pt x="9125" y="7784"/>
                    <a:pt x="9125" y="7735"/>
                    <a:pt x="9111" y="7657"/>
                  </a:cubicBezTo>
                  <a:cubicBezTo>
                    <a:pt x="9093" y="7537"/>
                    <a:pt x="9078" y="7410"/>
                    <a:pt x="9050" y="7283"/>
                  </a:cubicBezTo>
                  <a:cubicBezTo>
                    <a:pt x="9022" y="7109"/>
                    <a:pt x="8961" y="6958"/>
                    <a:pt x="8915" y="6784"/>
                  </a:cubicBezTo>
                  <a:cubicBezTo>
                    <a:pt x="8886" y="6578"/>
                    <a:pt x="8826" y="6380"/>
                    <a:pt x="8769" y="6205"/>
                  </a:cubicBezTo>
                  <a:cubicBezTo>
                    <a:pt x="8723" y="6079"/>
                    <a:pt x="8708" y="5904"/>
                    <a:pt x="8648" y="5777"/>
                  </a:cubicBezTo>
                  <a:cubicBezTo>
                    <a:pt x="8605" y="5627"/>
                    <a:pt x="8559" y="5476"/>
                    <a:pt x="8502" y="5350"/>
                  </a:cubicBezTo>
                  <a:cubicBezTo>
                    <a:pt x="8470" y="5247"/>
                    <a:pt x="8441" y="5127"/>
                    <a:pt x="8413" y="5025"/>
                  </a:cubicBezTo>
                  <a:cubicBezTo>
                    <a:pt x="8338" y="4795"/>
                    <a:pt x="8263" y="4573"/>
                    <a:pt x="8146" y="4374"/>
                  </a:cubicBezTo>
                  <a:cubicBezTo>
                    <a:pt x="8132" y="4343"/>
                    <a:pt x="8100" y="4271"/>
                    <a:pt x="8085" y="4223"/>
                  </a:cubicBezTo>
                  <a:cubicBezTo>
                    <a:pt x="8043" y="4121"/>
                    <a:pt x="7996" y="3994"/>
                    <a:pt x="7936" y="3868"/>
                  </a:cubicBezTo>
                  <a:cubicBezTo>
                    <a:pt x="7879" y="3741"/>
                    <a:pt x="7804" y="3621"/>
                    <a:pt x="7729" y="3470"/>
                  </a:cubicBezTo>
                  <a:cubicBezTo>
                    <a:pt x="7654" y="3289"/>
                    <a:pt x="7551" y="3139"/>
                    <a:pt x="7476" y="2940"/>
                  </a:cubicBezTo>
                  <a:lnTo>
                    <a:pt x="7462" y="2916"/>
                  </a:lnTo>
                  <a:cubicBezTo>
                    <a:pt x="7373" y="2790"/>
                    <a:pt x="7299" y="2663"/>
                    <a:pt x="7210" y="2536"/>
                  </a:cubicBezTo>
                  <a:lnTo>
                    <a:pt x="7078" y="2313"/>
                  </a:lnTo>
                  <a:cubicBezTo>
                    <a:pt x="7017" y="2211"/>
                    <a:pt x="6943" y="2139"/>
                    <a:pt x="6885" y="2036"/>
                  </a:cubicBezTo>
                  <a:cubicBezTo>
                    <a:pt x="6868" y="2036"/>
                    <a:pt x="6868" y="2012"/>
                    <a:pt x="6853" y="2012"/>
                  </a:cubicBezTo>
                  <a:cubicBezTo>
                    <a:pt x="6779" y="1988"/>
                    <a:pt x="6736" y="1909"/>
                    <a:pt x="6708" y="1837"/>
                  </a:cubicBezTo>
                  <a:cubicBezTo>
                    <a:pt x="6676" y="1783"/>
                    <a:pt x="6647" y="1735"/>
                    <a:pt x="6601" y="1710"/>
                  </a:cubicBezTo>
                  <a:cubicBezTo>
                    <a:pt x="6483" y="1584"/>
                    <a:pt x="6351" y="1482"/>
                    <a:pt x="6216" y="1361"/>
                  </a:cubicBezTo>
                  <a:cubicBezTo>
                    <a:pt x="6113" y="1283"/>
                    <a:pt x="5995" y="1235"/>
                    <a:pt x="5889" y="1180"/>
                  </a:cubicBezTo>
                  <a:cubicBezTo>
                    <a:pt x="5785" y="1157"/>
                    <a:pt x="5696" y="1132"/>
                    <a:pt x="5608" y="1132"/>
                  </a:cubicBezTo>
                  <a:cubicBezTo>
                    <a:pt x="5565" y="1132"/>
                    <a:pt x="5518" y="1157"/>
                    <a:pt x="5490" y="1180"/>
                  </a:cubicBezTo>
                  <a:cubicBezTo>
                    <a:pt x="5461" y="1211"/>
                    <a:pt x="5415" y="1211"/>
                    <a:pt x="5372" y="1211"/>
                  </a:cubicBezTo>
                  <a:cubicBezTo>
                    <a:pt x="5266" y="1259"/>
                    <a:pt x="5162" y="1307"/>
                    <a:pt x="5087" y="1434"/>
                  </a:cubicBezTo>
                  <a:cubicBezTo>
                    <a:pt x="5073" y="1482"/>
                    <a:pt x="5045" y="1536"/>
                    <a:pt x="5030" y="1584"/>
                  </a:cubicBezTo>
                  <a:cubicBezTo>
                    <a:pt x="4942" y="1687"/>
                    <a:pt x="4881" y="1813"/>
                    <a:pt x="4838" y="1964"/>
                  </a:cubicBezTo>
                  <a:cubicBezTo>
                    <a:pt x="4821" y="2060"/>
                    <a:pt x="4778" y="2162"/>
                    <a:pt x="4750" y="2265"/>
                  </a:cubicBezTo>
                  <a:cubicBezTo>
                    <a:pt x="4732" y="2313"/>
                    <a:pt x="4717" y="2361"/>
                    <a:pt x="4717" y="2416"/>
                  </a:cubicBezTo>
                  <a:cubicBezTo>
                    <a:pt x="4703" y="2512"/>
                    <a:pt x="4675" y="2591"/>
                    <a:pt x="4660" y="2687"/>
                  </a:cubicBezTo>
                  <a:cubicBezTo>
                    <a:pt x="4643" y="2868"/>
                    <a:pt x="4600" y="3042"/>
                    <a:pt x="4614" y="3241"/>
                  </a:cubicBezTo>
                  <a:cubicBezTo>
                    <a:pt x="4614" y="3319"/>
                    <a:pt x="4586" y="3392"/>
                    <a:pt x="4614" y="3494"/>
                  </a:cubicBezTo>
                  <a:cubicBezTo>
                    <a:pt x="4586" y="3591"/>
                    <a:pt x="4586" y="3669"/>
                    <a:pt x="4600" y="3771"/>
                  </a:cubicBezTo>
                  <a:cubicBezTo>
                    <a:pt x="4614" y="3819"/>
                    <a:pt x="4600" y="3868"/>
                    <a:pt x="4600" y="3922"/>
                  </a:cubicBezTo>
                  <a:cubicBezTo>
                    <a:pt x="4614" y="4144"/>
                    <a:pt x="4614" y="4398"/>
                    <a:pt x="4628" y="4621"/>
                  </a:cubicBezTo>
                  <a:cubicBezTo>
                    <a:pt x="4643" y="4772"/>
                    <a:pt x="4675" y="4922"/>
                    <a:pt x="4703" y="5072"/>
                  </a:cubicBezTo>
                  <a:cubicBezTo>
                    <a:pt x="4732" y="5223"/>
                    <a:pt x="4778" y="5350"/>
                    <a:pt x="4806" y="5500"/>
                  </a:cubicBezTo>
                  <a:cubicBezTo>
                    <a:pt x="4821" y="5578"/>
                    <a:pt x="4838" y="5675"/>
                    <a:pt x="4853" y="5753"/>
                  </a:cubicBezTo>
                  <a:cubicBezTo>
                    <a:pt x="4881" y="5850"/>
                    <a:pt x="4910" y="5904"/>
                    <a:pt x="4927" y="5976"/>
                  </a:cubicBezTo>
                  <a:cubicBezTo>
                    <a:pt x="4970" y="6103"/>
                    <a:pt x="4999" y="6253"/>
                    <a:pt x="5045" y="6380"/>
                  </a:cubicBezTo>
                  <a:cubicBezTo>
                    <a:pt x="5087" y="6578"/>
                    <a:pt x="5177" y="6729"/>
                    <a:pt x="5209" y="6934"/>
                  </a:cubicBezTo>
                  <a:cubicBezTo>
                    <a:pt x="5223" y="7007"/>
                    <a:pt x="5251" y="7055"/>
                    <a:pt x="5266" y="7109"/>
                  </a:cubicBezTo>
                  <a:cubicBezTo>
                    <a:pt x="5312" y="7181"/>
                    <a:pt x="5340" y="7260"/>
                    <a:pt x="5387" y="7332"/>
                  </a:cubicBezTo>
                  <a:cubicBezTo>
                    <a:pt x="5429" y="7434"/>
                    <a:pt x="5476" y="7506"/>
                    <a:pt x="5504" y="7609"/>
                  </a:cubicBezTo>
                  <a:cubicBezTo>
                    <a:pt x="5565" y="7712"/>
                    <a:pt x="5608" y="7838"/>
                    <a:pt x="5668" y="7934"/>
                  </a:cubicBezTo>
                  <a:cubicBezTo>
                    <a:pt x="5728" y="8061"/>
                    <a:pt x="5785" y="8187"/>
                    <a:pt x="5846" y="8314"/>
                  </a:cubicBezTo>
                  <a:cubicBezTo>
                    <a:pt x="5907" y="8410"/>
                    <a:pt x="5935" y="8561"/>
                    <a:pt x="5995" y="8639"/>
                  </a:cubicBezTo>
                  <a:cubicBezTo>
                    <a:pt x="6113" y="8790"/>
                    <a:pt x="6188" y="9043"/>
                    <a:pt x="6305" y="9163"/>
                  </a:cubicBezTo>
                  <a:cubicBezTo>
                    <a:pt x="6351" y="9242"/>
                    <a:pt x="6394" y="9344"/>
                    <a:pt x="6441" y="9416"/>
                  </a:cubicBezTo>
                  <a:cubicBezTo>
                    <a:pt x="6544" y="9591"/>
                    <a:pt x="6661" y="9796"/>
                    <a:pt x="6779" y="9971"/>
                  </a:cubicBezTo>
                  <a:cubicBezTo>
                    <a:pt x="6853" y="10067"/>
                    <a:pt x="6914" y="10193"/>
                    <a:pt x="7003" y="10296"/>
                  </a:cubicBezTo>
                  <a:cubicBezTo>
                    <a:pt x="7046" y="10368"/>
                    <a:pt x="7078" y="10471"/>
                    <a:pt x="7135" y="10519"/>
                  </a:cubicBezTo>
                  <a:cubicBezTo>
                    <a:pt x="7167" y="10519"/>
                    <a:pt x="7167" y="10573"/>
                    <a:pt x="7195" y="10597"/>
                  </a:cubicBezTo>
                  <a:cubicBezTo>
                    <a:pt x="7224" y="10669"/>
                    <a:pt x="7270" y="10724"/>
                    <a:pt x="7313" y="10796"/>
                  </a:cubicBezTo>
                  <a:cubicBezTo>
                    <a:pt x="7359" y="10850"/>
                    <a:pt x="7402" y="10898"/>
                    <a:pt x="7448" y="10971"/>
                  </a:cubicBezTo>
                  <a:cubicBezTo>
                    <a:pt x="7537" y="11097"/>
                    <a:pt x="7626" y="11248"/>
                    <a:pt x="7729" y="11350"/>
                  </a:cubicBezTo>
                  <a:cubicBezTo>
                    <a:pt x="7790" y="11453"/>
                    <a:pt x="7847" y="11549"/>
                    <a:pt x="7921" y="11627"/>
                  </a:cubicBezTo>
                  <a:cubicBezTo>
                    <a:pt x="8025" y="11778"/>
                    <a:pt x="8132" y="11929"/>
                    <a:pt x="8235" y="12079"/>
                  </a:cubicBezTo>
                  <a:cubicBezTo>
                    <a:pt x="8263" y="12103"/>
                    <a:pt x="8277" y="12151"/>
                    <a:pt x="8292" y="12230"/>
                  </a:cubicBezTo>
                  <a:cubicBezTo>
                    <a:pt x="8310" y="12405"/>
                    <a:pt x="8324" y="12706"/>
                    <a:pt x="8310" y="12929"/>
                  </a:cubicBezTo>
                  <a:cubicBezTo>
                    <a:pt x="8277" y="12880"/>
                    <a:pt x="8263" y="12832"/>
                    <a:pt x="8249" y="12832"/>
                  </a:cubicBezTo>
                  <a:cubicBezTo>
                    <a:pt x="8174" y="12778"/>
                    <a:pt x="8132" y="12658"/>
                    <a:pt x="8057" y="12579"/>
                  </a:cubicBezTo>
                  <a:cubicBezTo>
                    <a:pt x="7953" y="12477"/>
                    <a:pt x="7879" y="12327"/>
                    <a:pt x="7790" y="12230"/>
                  </a:cubicBezTo>
                  <a:cubicBezTo>
                    <a:pt x="7743" y="12206"/>
                    <a:pt x="7715" y="12151"/>
                    <a:pt x="7686" y="12103"/>
                  </a:cubicBezTo>
                  <a:cubicBezTo>
                    <a:pt x="7566" y="11929"/>
                    <a:pt x="7448" y="11778"/>
                    <a:pt x="7331" y="11603"/>
                  </a:cubicBezTo>
                  <a:cubicBezTo>
                    <a:pt x="7224" y="11453"/>
                    <a:pt x="7120" y="11302"/>
                    <a:pt x="7017" y="11151"/>
                  </a:cubicBezTo>
                  <a:cubicBezTo>
                    <a:pt x="6989" y="11097"/>
                    <a:pt x="6957" y="11073"/>
                    <a:pt x="6928" y="11049"/>
                  </a:cubicBezTo>
                  <a:cubicBezTo>
                    <a:pt x="6914" y="11025"/>
                    <a:pt x="6900" y="11001"/>
                    <a:pt x="6885" y="10971"/>
                  </a:cubicBezTo>
                  <a:cubicBezTo>
                    <a:pt x="6796" y="10820"/>
                    <a:pt x="6722" y="10669"/>
                    <a:pt x="6647" y="10519"/>
                  </a:cubicBezTo>
                  <a:cubicBezTo>
                    <a:pt x="6633" y="10495"/>
                    <a:pt x="6618" y="10495"/>
                    <a:pt x="6601" y="10471"/>
                  </a:cubicBezTo>
                  <a:cubicBezTo>
                    <a:pt x="6558" y="10398"/>
                    <a:pt x="6497" y="10344"/>
                    <a:pt x="6469" y="10247"/>
                  </a:cubicBezTo>
                  <a:cubicBezTo>
                    <a:pt x="6441" y="10193"/>
                    <a:pt x="6380" y="10146"/>
                    <a:pt x="6351" y="10097"/>
                  </a:cubicBezTo>
                  <a:cubicBezTo>
                    <a:pt x="6305" y="10043"/>
                    <a:pt x="6277" y="9994"/>
                    <a:pt x="6245" y="9916"/>
                  </a:cubicBezTo>
                  <a:lnTo>
                    <a:pt x="6202" y="9844"/>
                  </a:lnTo>
                  <a:cubicBezTo>
                    <a:pt x="6142" y="9766"/>
                    <a:pt x="6099" y="9669"/>
                    <a:pt x="6052" y="9591"/>
                  </a:cubicBezTo>
                  <a:cubicBezTo>
                    <a:pt x="5978" y="9495"/>
                    <a:pt x="5935" y="9368"/>
                    <a:pt x="5889" y="9265"/>
                  </a:cubicBezTo>
                  <a:cubicBezTo>
                    <a:pt x="5818" y="9139"/>
                    <a:pt x="5743" y="9012"/>
                    <a:pt x="5668" y="8916"/>
                  </a:cubicBezTo>
                  <a:cubicBezTo>
                    <a:pt x="5565" y="8741"/>
                    <a:pt x="5490" y="8488"/>
                    <a:pt x="5387" y="8314"/>
                  </a:cubicBezTo>
                  <a:cubicBezTo>
                    <a:pt x="5312" y="8187"/>
                    <a:pt x="5284" y="8037"/>
                    <a:pt x="5209" y="7934"/>
                  </a:cubicBezTo>
                  <a:cubicBezTo>
                    <a:pt x="5134" y="7784"/>
                    <a:pt x="5059" y="7633"/>
                    <a:pt x="4999" y="7482"/>
                  </a:cubicBezTo>
                  <a:cubicBezTo>
                    <a:pt x="4910" y="7260"/>
                    <a:pt x="4838" y="7030"/>
                    <a:pt x="4763" y="6808"/>
                  </a:cubicBezTo>
                  <a:cubicBezTo>
                    <a:pt x="4750" y="6784"/>
                    <a:pt x="4732" y="6754"/>
                    <a:pt x="4717" y="6705"/>
                  </a:cubicBezTo>
                  <a:cubicBezTo>
                    <a:pt x="4717" y="6603"/>
                    <a:pt x="4689" y="6531"/>
                    <a:pt x="4660" y="6428"/>
                  </a:cubicBezTo>
                  <a:cubicBezTo>
                    <a:pt x="4571" y="6229"/>
                    <a:pt x="4511" y="5976"/>
                    <a:pt x="4450" y="5729"/>
                  </a:cubicBezTo>
                  <a:cubicBezTo>
                    <a:pt x="4422" y="5549"/>
                    <a:pt x="4376" y="5374"/>
                    <a:pt x="4333" y="5199"/>
                  </a:cubicBezTo>
                  <a:cubicBezTo>
                    <a:pt x="4304" y="5025"/>
                    <a:pt x="4287" y="4826"/>
                    <a:pt x="4258" y="4645"/>
                  </a:cubicBezTo>
                  <a:cubicBezTo>
                    <a:pt x="4244" y="4524"/>
                    <a:pt x="4244" y="4398"/>
                    <a:pt x="4229" y="4247"/>
                  </a:cubicBezTo>
                  <a:lnTo>
                    <a:pt x="4229" y="4193"/>
                  </a:lnTo>
                  <a:cubicBezTo>
                    <a:pt x="4272" y="4043"/>
                    <a:pt x="4244" y="3868"/>
                    <a:pt x="4229" y="3693"/>
                  </a:cubicBezTo>
                  <a:cubicBezTo>
                    <a:pt x="4229" y="3645"/>
                    <a:pt x="4244" y="3591"/>
                    <a:pt x="4244" y="3542"/>
                  </a:cubicBezTo>
                  <a:cubicBezTo>
                    <a:pt x="4244" y="3343"/>
                    <a:pt x="4258" y="3139"/>
                    <a:pt x="4244" y="2940"/>
                  </a:cubicBezTo>
                  <a:cubicBezTo>
                    <a:pt x="4244" y="2813"/>
                    <a:pt x="4272" y="2717"/>
                    <a:pt x="4287" y="2614"/>
                  </a:cubicBezTo>
                  <a:cubicBezTo>
                    <a:pt x="4333" y="2416"/>
                    <a:pt x="4361" y="2235"/>
                    <a:pt x="4393" y="2060"/>
                  </a:cubicBezTo>
                  <a:cubicBezTo>
                    <a:pt x="4408" y="1988"/>
                    <a:pt x="4422" y="1934"/>
                    <a:pt x="4436" y="1862"/>
                  </a:cubicBezTo>
                  <a:cubicBezTo>
                    <a:pt x="4482" y="1759"/>
                    <a:pt x="4539" y="1632"/>
                    <a:pt x="4571" y="1536"/>
                  </a:cubicBezTo>
                  <a:cubicBezTo>
                    <a:pt x="4614" y="1410"/>
                    <a:pt x="4660" y="1307"/>
                    <a:pt x="4703" y="1211"/>
                  </a:cubicBezTo>
                  <a:cubicBezTo>
                    <a:pt x="4750" y="1084"/>
                    <a:pt x="4838" y="1060"/>
                    <a:pt x="4895" y="958"/>
                  </a:cubicBezTo>
                  <a:cubicBezTo>
                    <a:pt x="4910" y="934"/>
                    <a:pt x="4910" y="909"/>
                    <a:pt x="4910" y="879"/>
                  </a:cubicBezTo>
                  <a:cubicBezTo>
                    <a:pt x="4942" y="879"/>
                    <a:pt x="4956" y="855"/>
                    <a:pt x="4984" y="831"/>
                  </a:cubicBezTo>
                  <a:cubicBezTo>
                    <a:pt x="4970" y="807"/>
                    <a:pt x="4970" y="783"/>
                    <a:pt x="4970" y="759"/>
                  </a:cubicBezTo>
                  <a:cubicBezTo>
                    <a:pt x="4984" y="759"/>
                    <a:pt x="5030" y="729"/>
                    <a:pt x="5045" y="705"/>
                  </a:cubicBezTo>
                  <a:cubicBezTo>
                    <a:pt x="5087" y="656"/>
                    <a:pt x="5134" y="632"/>
                    <a:pt x="5177" y="608"/>
                  </a:cubicBezTo>
                  <a:cubicBezTo>
                    <a:pt x="5209" y="608"/>
                    <a:pt x="5237" y="608"/>
                    <a:pt x="5251" y="554"/>
                  </a:cubicBezTo>
                  <a:lnTo>
                    <a:pt x="5223" y="506"/>
                  </a:lnTo>
                  <a:cubicBezTo>
                    <a:pt x="5148" y="506"/>
                    <a:pt x="5059" y="554"/>
                    <a:pt x="4999" y="656"/>
                  </a:cubicBezTo>
                  <a:lnTo>
                    <a:pt x="4999" y="705"/>
                  </a:lnTo>
                  <a:cubicBezTo>
                    <a:pt x="4970" y="729"/>
                    <a:pt x="4942" y="759"/>
                    <a:pt x="4910" y="783"/>
                  </a:cubicBezTo>
                  <a:cubicBezTo>
                    <a:pt x="4778" y="879"/>
                    <a:pt x="4660" y="1030"/>
                    <a:pt x="4571" y="1259"/>
                  </a:cubicBezTo>
                  <a:cubicBezTo>
                    <a:pt x="4571" y="1259"/>
                    <a:pt x="4554" y="1283"/>
                    <a:pt x="4554" y="1307"/>
                  </a:cubicBezTo>
                  <a:cubicBezTo>
                    <a:pt x="4511" y="1458"/>
                    <a:pt x="4450" y="1584"/>
                    <a:pt x="4408" y="1735"/>
                  </a:cubicBezTo>
                  <a:cubicBezTo>
                    <a:pt x="4376" y="1813"/>
                    <a:pt x="4361" y="1886"/>
                    <a:pt x="4333" y="1964"/>
                  </a:cubicBezTo>
                  <a:cubicBezTo>
                    <a:pt x="4244" y="2265"/>
                    <a:pt x="4215" y="2591"/>
                    <a:pt x="4155" y="2891"/>
                  </a:cubicBezTo>
                  <a:cubicBezTo>
                    <a:pt x="4141" y="3018"/>
                    <a:pt x="4155" y="3115"/>
                    <a:pt x="4141" y="3241"/>
                  </a:cubicBezTo>
                  <a:cubicBezTo>
                    <a:pt x="4126" y="3392"/>
                    <a:pt x="4141" y="3566"/>
                    <a:pt x="4141" y="3717"/>
                  </a:cubicBezTo>
                  <a:cubicBezTo>
                    <a:pt x="4155" y="3868"/>
                    <a:pt x="4141" y="4043"/>
                    <a:pt x="4141" y="4193"/>
                  </a:cubicBezTo>
                  <a:cubicBezTo>
                    <a:pt x="4141" y="4398"/>
                    <a:pt x="4155" y="4573"/>
                    <a:pt x="4183" y="4747"/>
                  </a:cubicBezTo>
                  <a:cubicBezTo>
                    <a:pt x="4197" y="4922"/>
                    <a:pt x="4244" y="5072"/>
                    <a:pt x="4258" y="5247"/>
                  </a:cubicBezTo>
                  <a:cubicBezTo>
                    <a:pt x="4287" y="5476"/>
                    <a:pt x="4361" y="5675"/>
                    <a:pt x="4393" y="5904"/>
                  </a:cubicBezTo>
                  <a:cubicBezTo>
                    <a:pt x="4408" y="6054"/>
                    <a:pt x="4450" y="6205"/>
                    <a:pt x="4525" y="6332"/>
                  </a:cubicBezTo>
                  <a:cubicBezTo>
                    <a:pt x="4539" y="6482"/>
                    <a:pt x="4600" y="6603"/>
                    <a:pt x="4628" y="6729"/>
                  </a:cubicBezTo>
                  <a:cubicBezTo>
                    <a:pt x="4643" y="6754"/>
                    <a:pt x="4628" y="6784"/>
                    <a:pt x="4643" y="6784"/>
                  </a:cubicBezTo>
                  <a:cubicBezTo>
                    <a:pt x="4675" y="6880"/>
                    <a:pt x="4703" y="6982"/>
                    <a:pt x="4732" y="7109"/>
                  </a:cubicBezTo>
                  <a:cubicBezTo>
                    <a:pt x="4750" y="7181"/>
                    <a:pt x="4778" y="7260"/>
                    <a:pt x="4806" y="7308"/>
                  </a:cubicBezTo>
                  <a:cubicBezTo>
                    <a:pt x="4838" y="7356"/>
                    <a:pt x="4853" y="7386"/>
                    <a:pt x="4867" y="7434"/>
                  </a:cubicBezTo>
                  <a:cubicBezTo>
                    <a:pt x="4910" y="7560"/>
                    <a:pt x="4942" y="7657"/>
                    <a:pt x="4999" y="7759"/>
                  </a:cubicBezTo>
                  <a:cubicBezTo>
                    <a:pt x="5017" y="7784"/>
                    <a:pt x="5017" y="7808"/>
                    <a:pt x="5030" y="7838"/>
                  </a:cubicBezTo>
                  <a:cubicBezTo>
                    <a:pt x="5059" y="7910"/>
                    <a:pt x="5087" y="8037"/>
                    <a:pt x="5148" y="8085"/>
                  </a:cubicBezTo>
                  <a:cubicBezTo>
                    <a:pt x="5177" y="8109"/>
                    <a:pt x="5177" y="8187"/>
                    <a:pt x="5209" y="8235"/>
                  </a:cubicBezTo>
                  <a:cubicBezTo>
                    <a:pt x="5237" y="8290"/>
                    <a:pt x="5266" y="8338"/>
                    <a:pt x="5298" y="8410"/>
                  </a:cubicBezTo>
                  <a:cubicBezTo>
                    <a:pt x="5354" y="8537"/>
                    <a:pt x="5415" y="8663"/>
                    <a:pt x="5476" y="8790"/>
                  </a:cubicBezTo>
                  <a:cubicBezTo>
                    <a:pt x="5565" y="8965"/>
                    <a:pt x="5654" y="9139"/>
                    <a:pt x="5743" y="9314"/>
                  </a:cubicBezTo>
                  <a:cubicBezTo>
                    <a:pt x="5757" y="9344"/>
                    <a:pt x="5771" y="9344"/>
                    <a:pt x="5771" y="9344"/>
                  </a:cubicBezTo>
                  <a:cubicBezTo>
                    <a:pt x="5818" y="9441"/>
                    <a:pt x="5846" y="9519"/>
                    <a:pt x="5889" y="9591"/>
                  </a:cubicBezTo>
                  <a:cubicBezTo>
                    <a:pt x="5949" y="9694"/>
                    <a:pt x="6010" y="9796"/>
                    <a:pt x="6085" y="9916"/>
                  </a:cubicBezTo>
                  <a:cubicBezTo>
                    <a:pt x="6156" y="10043"/>
                    <a:pt x="6230" y="10193"/>
                    <a:pt x="6319" y="10296"/>
                  </a:cubicBezTo>
                  <a:cubicBezTo>
                    <a:pt x="6409" y="10398"/>
                    <a:pt x="6455" y="10573"/>
                    <a:pt x="6558" y="10645"/>
                  </a:cubicBezTo>
                  <a:cubicBezTo>
                    <a:pt x="6586" y="10669"/>
                    <a:pt x="6586" y="10724"/>
                    <a:pt x="6618" y="10748"/>
                  </a:cubicBezTo>
                  <a:cubicBezTo>
                    <a:pt x="6708" y="10947"/>
                    <a:pt x="6825" y="11121"/>
                    <a:pt x="6943" y="11272"/>
                  </a:cubicBezTo>
                  <a:cubicBezTo>
                    <a:pt x="7017" y="11374"/>
                    <a:pt x="7078" y="11477"/>
                    <a:pt x="7152" y="11573"/>
                  </a:cubicBezTo>
                  <a:cubicBezTo>
                    <a:pt x="7299" y="11754"/>
                    <a:pt x="7419" y="11977"/>
                    <a:pt x="7566" y="12128"/>
                  </a:cubicBezTo>
                  <a:cubicBezTo>
                    <a:pt x="7598" y="12175"/>
                    <a:pt x="7612" y="12230"/>
                    <a:pt x="7640" y="12254"/>
                  </a:cubicBezTo>
                  <a:cubicBezTo>
                    <a:pt x="7758" y="12428"/>
                    <a:pt x="7865" y="12555"/>
                    <a:pt x="7982" y="12706"/>
                  </a:cubicBezTo>
                  <a:cubicBezTo>
                    <a:pt x="8085" y="12857"/>
                    <a:pt x="8189" y="12983"/>
                    <a:pt x="8277" y="13133"/>
                  </a:cubicBezTo>
                  <a:cubicBezTo>
                    <a:pt x="8292" y="13158"/>
                    <a:pt x="8310" y="13182"/>
                    <a:pt x="8324" y="13230"/>
                  </a:cubicBezTo>
                  <a:lnTo>
                    <a:pt x="8324" y="13332"/>
                  </a:lnTo>
                  <a:cubicBezTo>
                    <a:pt x="8189" y="13158"/>
                    <a:pt x="8071" y="13007"/>
                    <a:pt x="7968" y="12857"/>
                  </a:cubicBezTo>
                  <a:cubicBezTo>
                    <a:pt x="7847" y="12706"/>
                    <a:pt x="7729" y="12555"/>
                    <a:pt x="7612" y="12405"/>
                  </a:cubicBezTo>
                  <a:cubicBezTo>
                    <a:pt x="7598" y="12381"/>
                    <a:pt x="7566" y="12356"/>
                    <a:pt x="7551" y="12302"/>
                  </a:cubicBezTo>
                  <a:cubicBezTo>
                    <a:pt x="7462" y="12175"/>
                    <a:pt x="7387" y="12079"/>
                    <a:pt x="7299" y="11953"/>
                  </a:cubicBezTo>
                  <a:cubicBezTo>
                    <a:pt x="7242" y="11850"/>
                    <a:pt x="7181" y="11778"/>
                    <a:pt x="7120" y="11699"/>
                  </a:cubicBezTo>
                  <a:cubicBezTo>
                    <a:pt x="7063" y="11627"/>
                    <a:pt x="6989" y="11525"/>
                    <a:pt x="6928" y="11453"/>
                  </a:cubicBezTo>
                  <a:cubicBezTo>
                    <a:pt x="6811" y="11248"/>
                    <a:pt x="6676" y="11073"/>
                    <a:pt x="6572" y="10850"/>
                  </a:cubicBezTo>
                  <a:cubicBezTo>
                    <a:pt x="6529" y="10748"/>
                    <a:pt x="6469" y="10699"/>
                    <a:pt x="6423" y="10621"/>
                  </a:cubicBezTo>
                  <a:cubicBezTo>
                    <a:pt x="6409" y="10597"/>
                    <a:pt x="6394" y="10573"/>
                    <a:pt x="6380" y="10549"/>
                  </a:cubicBezTo>
                  <a:cubicBezTo>
                    <a:pt x="6262" y="10398"/>
                    <a:pt x="6156" y="10218"/>
                    <a:pt x="6038" y="10043"/>
                  </a:cubicBezTo>
                  <a:cubicBezTo>
                    <a:pt x="5963" y="9893"/>
                    <a:pt x="5889" y="9742"/>
                    <a:pt x="5800" y="9591"/>
                  </a:cubicBezTo>
                  <a:cubicBezTo>
                    <a:pt x="5728" y="9441"/>
                    <a:pt x="5639" y="9290"/>
                    <a:pt x="5551" y="9139"/>
                  </a:cubicBezTo>
                  <a:cubicBezTo>
                    <a:pt x="5476" y="9012"/>
                    <a:pt x="5415" y="8892"/>
                    <a:pt x="5354" y="8741"/>
                  </a:cubicBezTo>
                  <a:cubicBezTo>
                    <a:pt x="5298" y="8615"/>
                    <a:pt x="5237" y="8513"/>
                    <a:pt x="5177" y="8386"/>
                  </a:cubicBezTo>
                  <a:cubicBezTo>
                    <a:pt x="5162" y="8338"/>
                    <a:pt x="5148" y="8290"/>
                    <a:pt x="5120" y="8235"/>
                  </a:cubicBezTo>
                  <a:cubicBezTo>
                    <a:pt x="5087" y="8187"/>
                    <a:pt x="5059" y="8109"/>
                    <a:pt x="5030" y="8061"/>
                  </a:cubicBezTo>
                  <a:cubicBezTo>
                    <a:pt x="4984" y="7934"/>
                    <a:pt x="4942" y="7838"/>
                    <a:pt x="4895" y="7735"/>
                  </a:cubicBezTo>
                  <a:cubicBezTo>
                    <a:pt x="4867" y="7633"/>
                    <a:pt x="4821" y="7560"/>
                    <a:pt x="4778" y="7482"/>
                  </a:cubicBezTo>
                  <a:cubicBezTo>
                    <a:pt x="4750" y="7410"/>
                    <a:pt x="4717" y="7356"/>
                    <a:pt x="4703" y="7283"/>
                  </a:cubicBezTo>
                  <a:cubicBezTo>
                    <a:pt x="4628" y="7030"/>
                    <a:pt x="4554" y="6784"/>
                    <a:pt x="4482" y="6531"/>
                  </a:cubicBezTo>
                  <a:cubicBezTo>
                    <a:pt x="4464" y="6452"/>
                    <a:pt x="4450" y="6404"/>
                    <a:pt x="4408" y="6356"/>
                  </a:cubicBezTo>
                  <a:cubicBezTo>
                    <a:pt x="4393" y="6332"/>
                    <a:pt x="4376" y="6253"/>
                    <a:pt x="4361" y="6205"/>
                  </a:cubicBezTo>
                  <a:cubicBezTo>
                    <a:pt x="4333" y="6054"/>
                    <a:pt x="4304" y="5904"/>
                    <a:pt x="4272" y="5753"/>
                  </a:cubicBezTo>
                  <a:cubicBezTo>
                    <a:pt x="4215" y="5524"/>
                    <a:pt x="4169" y="5301"/>
                    <a:pt x="4141" y="5048"/>
                  </a:cubicBezTo>
                  <a:cubicBezTo>
                    <a:pt x="4094" y="4826"/>
                    <a:pt x="4052" y="4596"/>
                    <a:pt x="4066" y="4374"/>
                  </a:cubicBezTo>
                  <a:cubicBezTo>
                    <a:pt x="4066" y="4296"/>
                    <a:pt x="4080" y="4247"/>
                    <a:pt x="4080" y="4193"/>
                  </a:cubicBezTo>
                  <a:cubicBezTo>
                    <a:pt x="4066" y="4097"/>
                    <a:pt x="4066" y="3994"/>
                    <a:pt x="4066" y="3892"/>
                  </a:cubicBezTo>
                  <a:cubicBezTo>
                    <a:pt x="4037" y="3741"/>
                    <a:pt x="4066" y="3591"/>
                    <a:pt x="4066" y="3440"/>
                  </a:cubicBezTo>
                  <a:cubicBezTo>
                    <a:pt x="4066" y="3368"/>
                    <a:pt x="4080" y="3289"/>
                    <a:pt x="4066" y="3217"/>
                  </a:cubicBezTo>
                  <a:cubicBezTo>
                    <a:pt x="4052" y="3090"/>
                    <a:pt x="4066" y="2964"/>
                    <a:pt x="4066" y="2837"/>
                  </a:cubicBezTo>
                  <a:cubicBezTo>
                    <a:pt x="4080" y="2687"/>
                    <a:pt x="4094" y="2566"/>
                    <a:pt x="4141" y="2440"/>
                  </a:cubicBezTo>
                  <a:cubicBezTo>
                    <a:pt x="4155" y="2385"/>
                    <a:pt x="4155" y="2313"/>
                    <a:pt x="4169" y="2235"/>
                  </a:cubicBezTo>
                  <a:cubicBezTo>
                    <a:pt x="4183" y="2139"/>
                    <a:pt x="4215" y="2036"/>
                    <a:pt x="4244" y="1909"/>
                  </a:cubicBezTo>
                  <a:cubicBezTo>
                    <a:pt x="4258" y="1837"/>
                    <a:pt x="4272" y="1759"/>
                    <a:pt x="4304" y="1710"/>
                  </a:cubicBezTo>
                  <a:cubicBezTo>
                    <a:pt x="4319" y="1609"/>
                    <a:pt x="4361" y="1536"/>
                    <a:pt x="4393" y="1434"/>
                  </a:cubicBezTo>
                  <a:cubicBezTo>
                    <a:pt x="4464" y="1235"/>
                    <a:pt x="4554" y="1060"/>
                    <a:pt x="4628" y="831"/>
                  </a:cubicBezTo>
                  <a:cubicBezTo>
                    <a:pt x="4792" y="783"/>
                    <a:pt x="4867" y="554"/>
                    <a:pt x="4984" y="379"/>
                  </a:cubicBezTo>
                  <a:cubicBezTo>
                    <a:pt x="5030" y="379"/>
                    <a:pt x="5087" y="356"/>
                    <a:pt x="5148" y="307"/>
                  </a:cubicBezTo>
                  <a:cubicBezTo>
                    <a:pt x="5194" y="229"/>
                    <a:pt x="5266" y="253"/>
                    <a:pt x="5326" y="229"/>
                  </a:cubicBezTo>
                  <a:cubicBezTo>
                    <a:pt x="5354" y="229"/>
                    <a:pt x="5401" y="204"/>
                    <a:pt x="5415" y="204"/>
                  </a:cubicBezTo>
                  <a:close/>
                  <a:moveTo>
                    <a:pt x="8502" y="12453"/>
                  </a:moveTo>
                  <a:cubicBezTo>
                    <a:pt x="8559" y="12477"/>
                    <a:pt x="8605" y="12555"/>
                    <a:pt x="8634" y="12603"/>
                  </a:cubicBezTo>
                  <a:cubicBezTo>
                    <a:pt x="8634" y="12857"/>
                    <a:pt x="8666" y="13110"/>
                    <a:pt x="8648" y="13410"/>
                  </a:cubicBezTo>
                  <a:cubicBezTo>
                    <a:pt x="8591" y="13332"/>
                    <a:pt x="8559" y="13284"/>
                    <a:pt x="8530" y="13230"/>
                  </a:cubicBezTo>
                  <a:cubicBezTo>
                    <a:pt x="8487" y="12983"/>
                    <a:pt x="8516" y="12730"/>
                    <a:pt x="8502" y="12453"/>
                  </a:cubicBezTo>
                  <a:close/>
                  <a:moveTo>
                    <a:pt x="9687" y="12983"/>
                  </a:moveTo>
                  <a:cubicBezTo>
                    <a:pt x="9823" y="13055"/>
                    <a:pt x="9894" y="13230"/>
                    <a:pt x="10015" y="13356"/>
                  </a:cubicBezTo>
                  <a:lnTo>
                    <a:pt x="10015" y="13507"/>
                  </a:lnTo>
                  <a:cubicBezTo>
                    <a:pt x="9969" y="13435"/>
                    <a:pt x="9940" y="13410"/>
                    <a:pt x="9912" y="13381"/>
                  </a:cubicBezTo>
                  <a:cubicBezTo>
                    <a:pt x="9851" y="13309"/>
                    <a:pt x="9805" y="13260"/>
                    <a:pt x="9748" y="13206"/>
                  </a:cubicBezTo>
                  <a:cubicBezTo>
                    <a:pt x="9702" y="13182"/>
                    <a:pt x="9702" y="13133"/>
                    <a:pt x="9673" y="13110"/>
                  </a:cubicBezTo>
                  <a:cubicBezTo>
                    <a:pt x="9659" y="13055"/>
                    <a:pt x="9659" y="13031"/>
                    <a:pt x="9687" y="12983"/>
                  </a:cubicBezTo>
                  <a:close/>
                  <a:moveTo>
                    <a:pt x="9406" y="13079"/>
                  </a:moveTo>
                  <a:cubicBezTo>
                    <a:pt x="9481" y="13110"/>
                    <a:pt x="9509" y="13230"/>
                    <a:pt x="9584" y="13284"/>
                  </a:cubicBezTo>
                  <a:cubicBezTo>
                    <a:pt x="9570" y="13381"/>
                    <a:pt x="9570" y="13507"/>
                    <a:pt x="9556" y="13634"/>
                  </a:cubicBezTo>
                  <a:cubicBezTo>
                    <a:pt x="9481" y="13634"/>
                    <a:pt x="9449" y="13507"/>
                    <a:pt x="9406" y="13435"/>
                  </a:cubicBezTo>
                  <a:lnTo>
                    <a:pt x="9406" y="13079"/>
                  </a:lnTo>
                  <a:close/>
                  <a:moveTo>
                    <a:pt x="8530" y="13483"/>
                  </a:moveTo>
                  <a:cubicBezTo>
                    <a:pt x="8619" y="13531"/>
                    <a:pt x="8648" y="13609"/>
                    <a:pt x="8648" y="13736"/>
                  </a:cubicBezTo>
                  <a:cubicBezTo>
                    <a:pt x="8544" y="13712"/>
                    <a:pt x="8516" y="13634"/>
                    <a:pt x="8530" y="13483"/>
                  </a:cubicBezTo>
                  <a:close/>
                  <a:moveTo>
                    <a:pt x="8872" y="13007"/>
                  </a:moveTo>
                  <a:cubicBezTo>
                    <a:pt x="8961" y="13007"/>
                    <a:pt x="9004" y="13110"/>
                    <a:pt x="9050" y="13182"/>
                  </a:cubicBezTo>
                  <a:cubicBezTo>
                    <a:pt x="9036" y="13435"/>
                    <a:pt x="9036" y="13658"/>
                    <a:pt x="9022" y="13887"/>
                  </a:cubicBezTo>
                  <a:cubicBezTo>
                    <a:pt x="8975" y="13833"/>
                    <a:pt x="8933" y="13760"/>
                    <a:pt x="8872" y="13712"/>
                  </a:cubicBezTo>
                  <a:cubicBezTo>
                    <a:pt x="8858" y="13634"/>
                    <a:pt x="8901" y="13531"/>
                    <a:pt x="8858" y="13459"/>
                  </a:cubicBezTo>
                  <a:cubicBezTo>
                    <a:pt x="8915" y="13332"/>
                    <a:pt x="8872" y="13158"/>
                    <a:pt x="8872" y="13007"/>
                  </a:cubicBezTo>
                  <a:close/>
                  <a:moveTo>
                    <a:pt x="9687" y="13381"/>
                  </a:moveTo>
                  <a:cubicBezTo>
                    <a:pt x="9791" y="13531"/>
                    <a:pt x="9894" y="13634"/>
                    <a:pt x="10015" y="13784"/>
                  </a:cubicBezTo>
                  <a:cubicBezTo>
                    <a:pt x="10029" y="13862"/>
                    <a:pt x="10015" y="13959"/>
                    <a:pt x="10001" y="14061"/>
                  </a:cubicBezTo>
                  <a:cubicBezTo>
                    <a:pt x="9865" y="14013"/>
                    <a:pt x="9748" y="13887"/>
                    <a:pt x="9673" y="13681"/>
                  </a:cubicBezTo>
                  <a:cubicBezTo>
                    <a:pt x="9673" y="13609"/>
                    <a:pt x="9645" y="13507"/>
                    <a:pt x="9687" y="13381"/>
                  </a:cubicBezTo>
                  <a:close/>
                  <a:moveTo>
                    <a:pt x="9182" y="13332"/>
                  </a:moveTo>
                  <a:cubicBezTo>
                    <a:pt x="9200" y="13356"/>
                    <a:pt x="9228" y="13381"/>
                    <a:pt x="9228" y="13410"/>
                  </a:cubicBezTo>
                  <a:cubicBezTo>
                    <a:pt x="9242" y="13585"/>
                    <a:pt x="9257" y="13760"/>
                    <a:pt x="9228" y="13935"/>
                  </a:cubicBezTo>
                  <a:cubicBezTo>
                    <a:pt x="9228" y="13983"/>
                    <a:pt x="9228" y="14037"/>
                    <a:pt x="9214" y="14110"/>
                  </a:cubicBezTo>
                  <a:cubicBezTo>
                    <a:pt x="9182" y="14085"/>
                    <a:pt x="9168" y="14061"/>
                    <a:pt x="9139" y="14037"/>
                  </a:cubicBezTo>
                  <a:cubicBezTo>
                    <a:pt x="9153" y="13808"/>
                    <a:pt x="9168" y="13585"/>
                    <a:pt x="9182" y="13332"/>
                  </a:cubicBezTo>
                  <a:close/>
                  <a:moveTo>
                    <a:pt x="8872" y="13935"/>
                  </a:moveTo>
                  <a:cubicBezTo>
                    <a:pt x="8915" y="13983"/>
                    <a:pt x="8961" y="14013"/>
                    <a:pt x="9004" y="14061"/>
                  </a:cubicBezTo>
                  <a:lnTo>
                    <a:pt x="9004" y="14188"/>
                  </a:lnTo>
                  <a:cubicBezTo>
                    <a:pt x="8901" y="14164"/>
                    <a:pt x="8858" y="14061"/>
                    <a:pt x="8872" y="13935"/>
                  </a:cubicBezTo>
                  <a:close/>
                  <a:moveTo>
                    <a:pt x="10161" y="13911"/>
                  </a:moveTo>
                  <a:cubicBezTo>
                    <a:pt x="10222" y="13983"/>
                    <a:pt x="10222" y="14085"/>
                    <a:pt x="10161" y="14260"/>
                  </a:cubicBezTo>
                  <a:cubicBezTo>
                    <a:pt x="10147" y="14236"/>
                    <a:pt x="10132" y="14188"/>
                    <a:pt x="10118" y="14164"/>
                  </a:cubicBezTo>
                  <a:cubicBezTo>
                    <a:pt x="10161" y="14085"/>
                    <a:pt x="10104" y="13983"/>
                    <a:pt x="10161" y="13911"/>
                  </a:cubicBezTo>
                  <a:close/>
                  <a:moveTo>
                    <a:pt x="9408" y="13631"/>
                  </a:moveTo>
                  <a:cubicBezTo>
                    <a:pt x="9466" y="13631"/>
                    <a:pt x="9495" y="13739"/>
                    <a:pt x="9543" y="13739"/>
                  </a:cubicBezTo>
                  <a:cubicBezTo>
                    <a:pt x="9547" y="13739"/>
                    <a:pt x="9551" y="13738"/>
                    <a:pt x="9556" y="13736"/>
                  </a:cubicBezTo>
                  <a:cubicBezTo>
                    <a:pt x="9599" y="13862"/>
                    <a:pt x="9556" y="13959"/>
                    <a:pt x="9556" y="14061"/>
                  </a:cubicBezTo>
                  <a:cubicBezTo>
                    <a:pt x="9570" y="14188"/>
                    <a:pt x="9556" y="14284"/>
                    <a:pt x="9538" y="14387"/>
                  </a:cubicBezTo>
                  <a:lnTo>
                    <a:pt x="9538" y="14465"/>
                  </a:lnTo>
                  <a:cubicBezTo>
                    <a:pt x="9481" y="14411"/>
                    <a:pt x="9435" y="14338"/>
                    <a:pt x="9378" y="14260"/>
                  </a:cubicBezTo>
                  <a:cubicBezTo>
                    <a:pt x="9378" y="14061"/>
                    <a:pt x="9378" y="13862"/>
                    <a:pt x="9392" y="13634"/>
                  </a:cubicBezTo>
                  <a:cubicBezTo>
                    <a:pt x="9397" y="13632"/>
                    <a:pt x="9403" y="13631"/>
                    <a:pt x="9408" y="13631"/>
                  </a:cubicBezTo>
                  <a:close/>
                  <a:moveTo>
                    <a:pt x="9153" y="14236"/>
                  </a:moveTo>
                  <a:cubicBezTo>
                    <a:pt x="9182" y="14260"/>
                    <a:pt x="9200" y="14284"/>
                    <a:pt x="9214" y="14314"/>
                  </a:cubicBezTo>
                  <a:lnTo>
                    <a:pt x="9214" y="14489"/>
                  </a:lnTo>
                  <a:cubicBezTo>
                    <a:pt x="9182" y="14435"/>
                    <a:pt x="9168" y="14411"/>
                    <a:pt x="9139" y="14387"/>
                  </a:cubicBezTo>
                  <a:cubicBezTo>
                    <a:pt x="9153" y="14338"/>
                    <a:pt x="9153" y="14314"/>
                    <a:pt x="9153" y="14236"/>
                  </a:cubicBezTo>
                  <a:close/>
                  <a:moveTo>
                    <a:pt x="9378" y="14513"/>
                  </a:moveTo>
                  <a:cubicBezTo>
                    <a:pt x="9509" y="14585"/>
                    <a:pt x="9538" y="14664"/>
                    <a:pt x="9495" y="14790"/>
                  </a:cubicBezTo>
                  <a:cubicBezTo>
                    <a:pt x="9449" y="14736"/>
                    <a:pt x="9406" y="14664"/>
                    <a:pt x="9346" y="14616"/>
                  </a:cubicBezTo>
                  <a:cubicBezTo>
                    <a:pt x="9360" y="14562"/>
                    <a:pt x="9378" y="14537"/>
                    <a:pt x="9378" y="14513"/>
                  </a:cubicBezTo>
                  <a:close/>
                  <a:moveTo>
                    <a:pt x="9659" y="13911"/>
                  </a:moveTo>
                  <a:cubicBezTo>
                    <a:pt x="9776" y="13983"/>
                    <a:pt x="9880" y="14085"/>
                    <a:pt x="9983" y="14236"/>
                  </a:cubicBezTo>
                  <a:cubicBezTo>
                    <a:pt x="10015" y="14435"/>
                    <a:pt x="10015" y="14664"/>
                    <a:pt x="9940" y="14862"/>
                  </a:cubicBezTo>
                  <a:cubicBezTo>
                    <a:pt x="9912" y="14839"/>
                    <a:pt x="9865" y="14815"/>
                    <a:pt x="9837" y="14790"/>
                  </a:cubicBezTo>
                  <a:cubicBezTo>
                    <a:pt x="9805" y="14766"/>
                    <a:pt x="9776" y="14712"/>
                    <a:pt x="9748" y="14688"/>
                  </a:cubicBezTo>
                  <a:cubicBezTo>
                    <a:pt x="9702" y="14640"/>
                    <a:pt x="9673" y="14585"/>
                    <a:pt x="9627" y="14537"/>
                  </a:cubicBezTo>
                  <a:cubicBezTo>
                    <a:pt x="9645" y="14314"/>
                    <a:pt x="9645" y="14110"/>
                    <a:pt x="9659" y="13911"/>
                  </a:cubicBezTo>
                  <a:close/>
                  <a:moveTo>
                    <a:pt x="10161" y="14387"/>
                  </a:moveTo>
                  <a:cubicBezTo>
                    <a:pt x="10207" y="14585"/>
                    <a:pt x="10193" y="14790"/>
                    <a:pt x="10132" y="14989"/>
                  </a:cubicBezTo>
                  <a:cubicBezTo>
                    <a:pt x="10104" y="14965"/>
                    <a:pt x="10090" y="14965"/>
                    <a:pt x="10072" y="14941"/>
                  </a:cubicBezTo>
                  <a:cubicBezTo>
                    <a:pt x="10104" y="14766"/>
                    <a:pt x="10118" y="14562"/>
                    <a:pt x="10132" y="14387"/>
                  </a:cubicBezTo>
                  <a:close/>
                  <a:moveTo>
                    <a:pt x="9647" y="14781"/>
                  </a:moveTo>
                  <a:cubicBezTo>
                    <a:pt x="9661" y="14781"/>
                    <a:pt x="9675" y="14793"/>
                    <a:pt x="9687" y="14815"/>
                  </a:cubicBezTo>
                  <a:cubicBezTo>
                    <a:pt x="9762" y="14887"/>
                    <a:pt x="9837" y="14965"/>
                    <a:pt x="9926" y="15068"/>
                  </a:cubicBezTo>
                  <a:cubicBezTo>
                    <a:pt x="9926" y="15068"/>
                    <a:pt x="9926" y="15092"/>
                    <a:pt x="9940" y="15115"/>
                  </a:cubicBezTo>
                  <a:cubicBezTo>
                    <a:pt x="9922" y="15144"/>
                    <a:pt x="9905" y="15154"/>
                    <a:pt x="9887" y="15154"/>
                  </a:cubicBezTo>
                  <a:cubicBezTo>
                    <a:pt x="9860" y="15154"/>
                    <a:pt x="9833" y="15130"/>
                    <a:pt x="9805" y="15115"/>
                  </a:cubicBezTo>
                  <a:cubicBezTo>
                    <a:pt x="9734" y="15037"/>
                    <a:pt x="9659" y="14965"/>
                    <a:pt x="9599" y="14839"/>
                  </a:cubicBezTo>
                  <a:cubicBezTo>
                    <a:pt x="9614" y="14798"/>
                    <a:pt x="9631" y="14781"/>
                    <a:pt x="9647" y="14781"/>
                  </a:cubicBezTo>
                  <a:close/>
                  <a:moveTo>
                    <a:pt x="11925" y="8503"/>
                  </a:moveTo>
                  <a:cubicBezTo>
                    <a:pt x="11940" y="8503"/>
                    <a:pt x="11957" y="8506"/>
                    <a:pt x="11973" y="8513"/>
                  </a:cubicBezTo>
                  <a:lnTo>
                    <a:pt x="12048" y="8513"/>
                  </a:lnTo>
                  <a:cubicBezTo>
                    <a:pt x="12073" y="8506"/>
                    <a:pt x="12098" y="8503"/>
                    <a:pt x="12122" y="8503"/>
                  </a:cubicBezTo>
                  <a:cubicBezTo>
                    <a:pt x="12196" y="8503"/>
                    <a:pt x="12266" y="8532"/>
                    <a:pt x="12343" y="8591"/>
                  </a:cubicBezTo>
                  <a:lnTo>
                    <a:pt x="12358" y="8561"/>
                  </a:lnTo>
                  <a:cubicBezTo>
                    <a:pt x="12418" y="8639"/>
                    <a:pt x="12475" y="8687"/>
                    <a:pt x="12521" y="8741"/>
                  </a:cubicBezTo>
                  <a:cubicBezTo>
                    <a:pt x="12507" y="8862"/>
                    <a:pt x="12475" y="8940"/>
                    <a:pt x="12461" y="9012"/>
                  </a:cubicBezTo>
                  <a:cubicBezTo>
                    <a:pt x="12418" y="9012"/>
                    <a:pt x="12418" y="9012"/>
                    <a:pt x="12372" y="8838"/>
                  </a:cubicBezTo>
                  <a:cubicBezTo>
                    <a:pt x="12343" y="8862"/>
                    <a:pt x="12329" y="8892"/>
                    <a:pt x="12297" y="8916"/>
                  </a:cubicBezTo>
                  <a:cubicBezTo>
                    <a:pt x="12268" y="8916"/>
                    <a:pt x="12240" y="8892"/>
                    <a:pt x="12226" y="8892"/>
                  </a:cubicBezTo>
                  <a:cubicBezTo>
                    <a:pt x="12315" y="8989"/>
                    <a:pt x="12343" y="9139"/>
                    <a:pt x="12315" y="9314"/>
                  </a:cubicBezTo>
                  <a:cubicBezTo>
                    <a:pt x="12315" y="9314"/>
                    <a:pt x="12329" y="9344"/>
                    <a:pt x="12343" y="9344"/>
                  </a:cubicBezTo>
                  <a:lnTo>
                    <a:pt x="12343" y="9543"/>
                  </a:lnTo>
                  <a:cubicBezTo>
                    <a:pt x="12343" y="9543"/>
                    <a:pt x="12329" y="9591"/>
                    <a:pt x="12315" y="9615"/>
                  </a:cubicBezTo>
                  <a:cubicBezTo>
                    <a:pt x="12208" y="9591"/>
                    <a:pt x="12194" y="9567"/>
                    <a:pt x="12194" y="9416"/>
                  </a:cubicBezTo>
                  <a:cubicBezTo>
                    <a:pt x="12165" y="9441"/>
                    <a:pt x="12137" y="9441"/>
                    <a:pt x="12105" y="9464"/>
                  </a:cubicBezTo>
                  <a:cubicBezTo>
                    <a:pt x="12088" y="9464"/>
                    <a:pt x="12066" y="9483"/>
                    <a:pt x="12044" y="9483"/>
                  </a:cubicBezTo>
                  <a:cubicBezTo>
                    <a:pt x="12029" y="9483"/>
                    <a:pt x="12014" y="9473"/>
                    <a:pt x="12001" y="9441"/>
                  </a:cubicBezTo>
                  <a:cubicBezTo>
                    <a:pt x="11987" y="9314"/>
                    <a:pt x="11973" y="9163"/>
                    <a:pt x="11959" y="9012"/>
                  </a:cubicBezTo>
                  <a:cubicBezTo>
                    <a:pt x="12016" y="8916"/>
                    <a:pt x="12062" y="8916"/>
                    <a:pt x="12119" y="8916"/>
                  </a:cubicBezTo>
                  <a:cubicBezTo>
                    <a:pt x="12076" y="8892"/>
                    <a:pt x="12016" y="8838"/>
                    <a:pt x="11959" y="8790"/>
                  </a:cubicBezTo>
                  <a:cubicBezTo>
                    <a:pt x="11941" y="8814"/>
                    <a:pt x="11927" y="8838"/>
                    <a:pt x="11898" y="8892"/>
                  </a:cubicBezTo>
                  <a:cubicBezTo>
                    <a:pt x="11913" y="8965"/>
                    <a:pt x="11927" y="9043"/>
                    <a:pt x="11941" y="9091"/>
                  </a:cubicBezTo>
                  <a:lnTo>
                    <a:pt x="11941" y="9615"/>
                  </a:lnTo>
                  <a:cubicBezTo>
                    <a:pt x="11959" y="9669"/>
                    <a:pt x="11987" y="9717"/>
                    <a:pt x="11941" y="9796"/>
                  </a:cubicBezTo>
                  <a:cubicBezTo>
                    <a:pt x="11927" y="9820"/>
                    <a:pt x="11941" y="9868"/>
                    <a:pt x="11941" y="9893"/>
                  </a:cubicBezTo>
                  <a:cubicBezTo>
                    <a:pt x="11941" y="9916"/>
                    <a:pt x="11959" y="9947"/>
                    <a:pt x="11959" y="9947"/>
                  </a:cubicBezTo>
                  <a:cubicBezTo>
                    <a:pt x="12062" y="9994"/>
                    <a:pt x="12048" y="10146"/>
                    <a:pt x="12076" y="10247"/>
                  </a:cubicBezTo>
                  <a:cubicBezTo>
                    <a:pt x="12105" y="10368"/>
                    <a:pt x="12137" y="10495"/>
                    <a:pt x="12165" y="10621"/>
                  </a:cubicBezTo>
                  <a:cubicBezTo>
                    <a:pt x="12165" y="10423"/>
                    <a:pt x="12105" y="10247"/>
                    <a:pt x="12076" y="10019"/>
                  </a:cubicBezTo>
                  <a:cubicBezTo>
                    <a:pt x="12180" y="10043"/>
                    <a:pt x="12254" y="10097"/>
                    <a:pt x="12315" y="10169"/>
                  </a:cubicBezTo>
                  <a:cubicBezTo>
                    <a:pt x="12358" y="10218"/>
                    <a:pt x="12386" y="10296"/>
                    <a:pt x="12432" y="10320"/>
                  </a:cubicBezTo>
                  <a:cubicBezTo>
                    <a:pt x="12507" y="10368"/>
                    <a:pt x="12535" y="10446"/>
                    <a:pt x="12550" y="10573"/>
                  </a:cubicBezTo>
                  <a:cubicBezTo>
                    <a:pt x="12564" y="10724"/>
                    <a:pt x="12596" y="10875"/>
                    <a:pt x="12625" y="11025"/>
                  </a:cubicBezTo>
                  <a:cubicBezTo>
                    <a:pt x="12653" y="11073"/>
                    <a:pt x="12653" y="11175"/>
                    <a:pt x="12671" y="11248"/>
                  </a:cubicBezTo>
                  <a:cubicBezTo>
                    <a:pt x="12685" y="11350"/>
                    <a:pt x="12699" y="11477"/>
                    <a:pt x="12728" y="11549"/>
                  </a:cubicBezTo>
                  <a:cubicBezTo>
                    <a:pt x="12742" y="11652"/>
                    <a:pt x="12760" y="11699"/>
                    <a:pt x="12742" y="11802"/>
                  </a:cubicBezTo>
                  <a:cubicBezTo>
                    <a:pt x="12728" y="11904"/>
                    <a:pt x="12774" y="12025"/>
                    <a:pt x="12788" y="12128"/>
                  </a:cubicBezTo>
                  <a:cubicBezTo>
                    <a:pt x="12803" y="12302"/>
                    <a:pt x="12831" y="12477"/>
                    <a:pt x="12803" y="12658"/>
                  </a:cubicBezTo>
                  <a:cubicBezTo>
                    <a:pt x="12788" y="12808"/>
                    <a:pt x="12817" y="12959"/>
                    <a:pt x="12803" y="13110"/>
                  </a:cubicBezTo>
                  <a:cubicBezTo>
                    <a:pt x="12803" y="13133"/>
                    <a:pt x="12817" y="13182"/>
                    <a:pt x="12831" y="13230"/>
                  </a:cubicBezTo>
                  <a:cubicBezTo>
                    <a:pt x="12849" y="13381"/>
                    <a:pt x="12788" y="13483"/>
                    <a:pt x="12788" y="13634"/>
                  </a:cubicBezTo>
                  <a:cubicBezTo>
                    <a:pt x="12788" y="13760"/>
                    <a:pt x="12760" y="13887"/>
                    <a:pt x="12742" y="14013"/>
                  </a:cubicBezTo>
                  <a:cubicBezTo>
                    <a:pt x="12728" y="14037"/>
                    <a:pt x="12714" y="14037"/>
                    <a:pt x="12699" y="14061"/>
                  </a:cubicBezTo>
                  <a:cubicBezTo>
                    <a:pt x="12728" y="14212"/>
                    <a:pt x="12714" y="14314"/>
                    <a:pt x="12653" y="14387"/>
                  </a:cubicBezTo>
                  <a:lnTo>
                    <a:pt x="12653" y="14411"/>
                  </a:lnTo>
                  <a:cubicBezTo>
                    <a:pt x="12714" y="14338"/>
                    <a:pt x="12760" y="14260"/>
                    <a:pt x="12742" y="14133"/>
                  </a:cubicBezTo>
                  <a:cubicBezTo>
                    <a:pt x="12728" y="14061"/>
                    <a:pt x="12774" y="14037"/>
                    <a:pt x="12788" y="13959"/>
                  </a:cubicBezTo>
                  <a:cubicBezTo>
                    <a:pt x="12803" y="13784"/>
                    <a:pt x="12863" y="13634"/>
                    <a:pt x="12863" y="13435"/>
                  </a:cubicBezTo>
                  <a:cubicBezTo>
                    <a:pt x="12863" y="13381"/>
                    <a:pt x="12877" y="13309"/>
                    <a:pt x="12892" y="13260"/>
                  </a:cubicBezTo>
                  <a:cubicBezTo>
                    <a:pt x="12920" y="13158"/>
                    <a:pt x="12906" y="13055"/>
                    <a:pt x="12892" y="12959"/>
                  </a:cubicBezTo>
                  <a:cubicBezTo>
                    <a:pt x="12863" y="12857"/>
                    <a:pt x="12877" y="12754"/>
                    <a:pt x="12877" y="12658"/>
                  </a:cubicBezTo>
                  <a:cubicBezTo>
                    <a:pt x="12892" y="12579"/>
                    <a:pt x="12892" y="12507"/>
                    <a:pt x="12877" y="12405"/>
                  </a:cubicBezTo>
                  <a:cubicBezTo>
                    <a:pt x="12863" y="12327"/>
                    <a:pt x="12877" y="12254"/>
                    <a:pt x="12863" y="12206"/>
                  </a:cubicBezTo>
                  <a:cubicBezTo>
                    <a:pt x="12863" y="12128"/>
                    <a:pt x="12849" y="12079"/>
                    <a:pt x="12831" y="12025"/>
                  </a:cubicBezTo>
                  <a:cubicBezTo>
                    <a:pt x="12849" y="11953"/>
                    <a:pt x="12849" y="11875"/>
                    <a:pt x="12817" y="11802"/>
                  </a:cubicBezTo>
                  <a:lnTo>
                    <a:pt x="12817" y="11754"/>
                  </a:lnTo>
                  <a:cubicBezTo>
                    <a:pt x="12803" y="11699"/>
                    <a:pt x="12803" y="11676"/>
                    <a:pt x="12803" y="11627"/>
                  </a:cubicBezTo>
                  <a:cubicBezTo>
                    <a:pt x="12803" y="11627"/>
                    <a:pt x="12788" y="11627"/>
                    <a:pt x="12788" y="11603"/>
                  </a:cubicBezTo>
                  <a:cubicBezTo>
                    <a:pt x="12774" y="11477"/>
                    <a:pt x="12760" y="11326"/>
                    <a:pt x="12742" y="11200"/>
                  </a:cubicBezTo>
                  <a:cubicBezTo>
                    <a:pt x="12714" y="11073"/>
                    <a:pt x="12699" y="10947"/>
                    <a:pt x="12671" y="10820"/>
                  </a:cubicBezTo>
                  <a:cubicBezTo>
                    <a:pt x="12639" y="10748"/>
                    <a:pt x="12625" y="10621"/>
                    <a:pt x="12639" y="10549"/>
                  </a:cubicBezTo>
                  <a:cubicBezTo>
                    <a:pt x="12699" y="10573"/>
                    <a:pt x="12728" y="10645"/>
                    <a:pt x="12742" y="10748"/>
                  </a:cubicBezTo>
                  <a:cubicBezTo>
                    <a:pt x="12774" y="10875"/>
                    <a:pt x="12817" y="11001"/>
                    <a:pt x="12817" y="11151"/>
                  </a:cubicBezTo>
                  <a:cubicBezTo>
                    <a:pt x="12817" y="11175"/>
                    <a:pt x="12831" y="11224"/>
                    <a:pt x="12849" y="11248"/>
                  </a:cubicBezTo>
                  <a:cubicBezTo>
                    <a:pt x="12892" y="11453"/>
                    <a:pt x="12892" y="11676"/>
                    <a:pt x="12920" y="11850"/>
                  </a:cubicBezTo>
                  <a:cubicBezTo>
                    <a:pt x="12938" y="11953"/>
                    <a:pt x="12966" y="12001"/>
                    <a:pt x="12981" y="12055"/>
                  </a:cubicBezTo>
                  <a:cubicBezTo>
                    <a:pt x="12981" y="12302"/>
                    <a:pt x="12966" y="12531"/>
                    <a:pt x="12966" y="12754"/>
                  </a:cubicBezTo>
                  <a:cubicBezTo>
                    <a:pt x="12981" y="12778"/>
                    <a:pt x="12981" y="12832"/>
                    <a:pt x="12981" y="12880"/>
                  </a:cubicBezTo>
                  <a:cubicBezTo>
                    <a:pt x="12995" y="13007"/>
                    <a:pt x="12995" y="13158"/>
                    <a:pt x="13009" y="13309"/>
                  </a:cubicBezTo>
                  <a:cubicBezTo>
                    <a:pt x="13009" y="13410"/>
                    <a:pt x="12981" y="13507"/>
                    <a:pt x="12966" y="13609"/>
                  </a:cubicBezTo>
                  <a:cubicBezTo>
                    <a:pt x="12966" y="13634"/>
                    <a:pt x="12952" y="13681"/>
                    <a:pt x="12966" y="13736"/>
                  </a:cubicBezTo>
                  <a:cubicBezTo>
                    <a:pt x="12966" y="13862"/>
                    <a:pt x="12938" y="13983"/>
                    <a:pt x="12906" y="14085"/>
                  </a:cubicBezTo>
                  <a:cubicBezTo>
                    <a:pt x="12877" y="14188"/>
                    <a:pt x="12817" y="14284"/>
                    <a:pt x="12831" y="14387"/>
                  </a:cubicBezTo>
                  <a:cubicBezTo>
                    <a:pt x="12803" y="14513"/>
                    <a:pt x="12774" y="14616"/>
                    <a:pt x="12742" y="14688"/>
                  </a:cubicBezTo>
                  <a:cubicBezTo>
                    <a:pt x="12714" y="14766"/>
                    <a:pt x="12671" y="14815"/>
                    <a:pt x="12625" y="14862"/>
                  </a:cubicBezTo>
                  <a:cubicBezTo>
                    <a:pt x="12596" y="14941"/>
                    <a:pt x="12550" y="14989"/>
                    <a:pt x="12521" y="15068"/>
                  </a:cubicBezTo>
                  <a:cubicBezTo>
                    <a:pt x="12475" y="15115"/>
                    <a:pt x="12447" y="15164"/>
                    <a:pt x="12418" y="15218"/>
                  </a:cubicBezTo>
                  <a:cubicBezTo>
                    <a:pt x="12297" y="15314"/>
                    <a:pt x="12180" y="15393"/>
                    <a:pt x="12076" y="15489"/>
                  </a:cubicBezTo>
                  <a:cubicBezTo>
                    <a:pt x="11959" y="15616"/>
                    <a:pt x="11824" y="15616"/>
                    <a:pt x="11706" y="15670"/>
                  </a:cubicBezTo>
                  <a:cubicBezTo>
                    <a:pt x="11676" y="15682"/>
                    <a:pt x="11642" y="15688"/>
                    <a:pt x="11608" y="15688"/>
                  </a:cubicBezTo>
                  <a:cubicBezTo>
                    <a:pt x="11575" y="15688"/>
                    <a:pt x="11542" y="15682"/>
                    <a:pt x="11514" y="15670"/>
                  </a:cubicBezTo>
                  <a:cubicBezTo>
                    <a:pt x="11453" y="15670"/>
                    <a:pt x="11407" y="15670"/>
                    <a:pt x="11350" y="15694"/>
                  </a:cubicBezTo>
                  <a:lnTo>
                    <a:pt x="11261" y="15694"/>
                  </a:lnTo>
                  <a:cubicBezTo>
                    <a:pt x="11217" y="15682"/>
                    <a:pt x="11172" y="15676"/>
                    <a:pt x="11128" y="15676"/>
                  </a:cubicBezTo>
                  <a:cubicBezTo>
                    <a:pt x="11083" y="15676"/>
                    <a:pt x="11038" y="15682"/>
                    <a:pt x="10994" y="15694"/>
                  </a:cubicBezTo>
                  <a:cubicBezTo>
                    <a:pt x="10905" y="15640"/>
                    <a:pt x="10802" y="15592"/>
                    <a:pt x="10695" y="15592"/>
                  </a:cubicBezTo>
                  <a:cubicBezTo>
                    <a:pt x="10666" y="15592"/>
                    <a:pt x="10638" y="15592"/>
                    <a:pt x="10606" y="15567"/>
                  </a:cubicBezTo>
                  <a:cubicBezTo>
                    <a:pt x="10489" y="15519"/>
                    <a:pt x="10371" y="15489"/>
                    <a:pt x="10268" y="15417"/>
                  </a:cubicBezTo>
                  <a:cubicBezTo>
                    <a:pt x="10250" y="15339"/>
                    <a:pt x="10268" y="15291"/>
                    <a:pt x="10310" y="15242"/>
                  </a:cubicBezTo>
                  <a:cubicBezTo>
                    <a:pt x="10385" y="15291"/>
                    <a:pt x="10460" y="15369"/>
                    <a:pt x="10549" y="15393"/>
                  </a:cubicBezTo>
                  <a:cubicBezTo>
                    <a:pt x="10592" y="15417"/>
                    <a:pt x="10638" y="15417"/>
                    <a:pt x="10666" y="15441"/>
                  </a:cubicBezTo>
                  <a:cubicBezTo>
                    <a:pt x="10821" y="15462"/>
                    <a:pt x="10965" y="15524"/>
                    <a:pt x="11108" y="15524"/>
                  </a:cubicBezTo>
                  <a:cubicBezTo>
                    <a:pt x="11129" y="15524"/>
                    <a:pt x="11151" y="15523"/>
                    <a:pt x="11172" y="15519"/>
                  </a:cubicBezTo>
                  <a:cubicBezTo>
                    <a:pt x="11229" y="15519"/>
                    <a:pt x="11275" y="15519"/>
                    <a:pt x="11318" y="15544"/>
                  </a:cubicBezTo>
                  <a:cubicBezTo>
                    <a:pt x="11393" y="15544"/>
                    <a:pt x="11453" y="15544"/>
                    <a:pt x="11528" y="15489"/>
                  </a:cubicBezTo>
                  <a:cubicBezTo>
                    <a:pt x="11542" y="15465"/>
                    <a:pt x="11557" y="15465"/>
                    <a:pt x="11585" y="15465"/>
                  </a:cubicBezTo>
                  <a:cubicBezTo>
                    <a:pt x="11608" y="15474"/>
                    <a:pt x="11631" y="15478"/>
                    <a:pt x="11654" y="15478"/>
                  </a:cubicBezTo>
                  <a:cubicBezTo>
                    <a:pt x="11765" y="15478"/>
                    <a:pt x="11875" y="15383"/>
                    <a:pt x="11987" y="15339"/>
                  </a:cubicBezTo>
                  <a:cubicBezTo>
                    <a:pt x="12030" y="15339"/>
                    <a:pt x="12076" y="15266"/>
                    <a:pt x="12119" y="15242"/>
                  </a:cubicBezTo>
                  <a:cubicBezTo>
                    <a:pt x="12254" y="15115"/>
                    <a:pt x="12386" y="14989"/>
                    <a:pt x="12475" y="14766"/>
                  </a:cubicBezTo>
                  <a:cubicBezTo>
                    <a:pt x="12461" y="14766"/>
                    <a:pt x="12461" y="14736"/>
                    <a:pt x="12447" y="14736"/>
                  </a:cubicBezTo>
                  <a:cubicBezTo>
                    <a:pt x="12404" y="14790"/>
                    <a:pt x="12372" y="14862"/>
                    <a:pt x="12329" y="14917"/>
                  </a:cubicBezTo>
                  <a:cubicBezTo>
                    <a:pt x="12297" y="14965"/>
                    <a:pt x="12268" y="14989"/>
                    <a:pt x="12240" y="15013"/>
                  </a:cubicBezTo>
                  <a:cubicBezTo>
                    <a:pt x="12194" y="15068"/>
                    <a:pt x="12151" y="15115"/>
                    <a:pt x="12119" y="15164"/>
                  </a:cubicBezTo>
                  <a:cubicBezTo>
                    <a:pt x="12062" y="15188"/>
                    <a:pt x="12016" y="15218"/>
                    <a:pt x="11973" y="15242"/>
                  </a:cubicBezTo>
                  <a:cubicBezTo>
                    <a:pt x="11824" y="15323"/>
                    <a:pt x="11674" y="15375"/>
                    <a:pt x="11524" y="15375"/>
                  </a:cubicBezTo>
                  <a:cubicBezTo>
                    <a:pt x="11496" y="15375"/>
                    <a:pt x="11467" y="15373"/>
                    <a:pt x="11439" y="15369"/>
                  </a:cubicBezTo>
                  <a:cubicBezTo>
                    <a:pt x="11393" y="15369"/>
                    <a:pt x="11336" y="15393"/>
                    <a:pt x="11290" y="15393"/>
                  </a:cubicBezTo>
                  <a:cubicBezTo>
                    <a:pt x="11247" y="15393"/>
                    <a:pt x="11205" y="15395"/>
                    <a:pt x="11162" y="15395"/>
                  </a:cubicBezTo>
                  <a:cubicBezTo>
                    <a:pt x="11071" y="15395"/>
                    <a:pt x="10980" y="15384"/>
                    <a:pt x="10891" y="15314"/>
                  </a:cubicBezTo>
                  <a:cubicBezTo>
                    <a:pt x="10874" y="15319"/>
                    <a:pt x="10857" y="15321"/>
                    <a:pt x="10840" y="15321"/>
                  </a:cubicBezTo>
                  <a:cubicBezTo>
                    <a:pt x="10767" y="15321"/>
                    <a:pt x="10692" y="15286"/>
                    <a:pt x="10606" y="15266"/>
                  </a:cubicBezTo>
                  <a:cubicBezTo>
                    <a:pt x="10503" y="15218"/>
                    <a:pt x="10399" y="15188"/>
                    <a:pt x="10296" y="15140"/>
                  </a:cubicBezTo>
                  <a:cubicBezTo>
                    <a:pt x="10268" y="14917"/>
                    <a:pt x="10339" y="14736"/>
                    <a:pt x="10339" y="14513"/>
                  </a:cubicBezTo>
                  <a:cubicBezTo>
                    <a:pt x="10428" y="14537"/>
                    <a:pt x="10503" y="14562"/>
                    <a:pt x="10606" y="14585"/>
                  </a:cubicBezTo>
                  <a:cubicBezTo>
                    <a:pt x="10652" y="14664"/>
                    <a:pt x="10713" y="14664"/>
                    <a:pt x="10784" y="14688"/>
                  </a:cubicBezTo>
                  <a:cubicBezTo>
                    <a:pt x="10873" y="14712"/>
                    <a:pt x="10962" y="14736"/>
                    <a:pt x="11051" y="14736"/>
                  </a:cubicBezTo>
                  <a:cubicBezTo>
                    <a:pt x="11097" y="14766"/>
                    <a:pt x="11140" y="14766"/>
                    <a:pt x="11186" y="14766"/>
                  </a:cubicBezTo>
                  <a:lnTo>
                    <a:pt x="11453" y="14766"/>
                  </a:lnTo>
                  <a:cubicBezTo>
                    <a:pt x="11482" y="14766"/>
                    <a:pt x="11528" y="14766"/>
                    <a:pt x="11571" y="14736"/>
                  </a:cubicBezTo>
                  <a:cubicBezTo>
                    <a:pt x="11674" y="14688"/>
                    <a:pt x="11809" y="14664"/>
                    <a:pt x="11913" y="14616"/>
                  </a:cubicBezTo>
                  <a:cubicBezTo>
                    <a:pt x="11987" y="14562"/>
                    <a:pt x="12048" y="14465"/>
                    <a:pt x="12091" y="14338"/>
                  </a:cubicBezTo>
                  <a:cubicBezTo>
                    <a:pt x="12076" y="14363"/>
                    <a:pt x="12062" y="14363"/>
                    <a:pt x="12048" y="14387"/>
                  </a:cubicBezTo>
                  <a:cubicBezTo>
                    <a:pt x="11927" y="14465"/>
                    <a:pt x="11824" y="14585"/>
                    <a:pt x="11720" y="14640"/>
                  </a:cubicBezTo>
                  <a:cubicBezTo>
                    <a:pt x="11668" y="14657"/>
                    <a:pt x="11615" y="14673"/>
                    <a:pt x="11557" y="14673"/>
                  </a:cubicBezTo>
                  <a:cubicBezTo>
                    <a:pt x="11533" y="14673"/>
                    <a:pt x="11508" y="14671"/>
                    <a:pt x="11482" y="14664"/>
                  </a:cubicBezTo>
                  <a:cubicBezTo>
                    <a:pt x="11469" y="14657"/>
                    <a:pt x="11455" y="14654"/>
                    <a:pt x="11441" y="14654"/>
                  </a:cubicBezTo>
                  <a:cubicBezTo>
                    <a:pt x="11405" y="14654"/>
                    <a:pt x="11366" y="14671"/>
                    <a:pt x="11336" y="14688"/>
                  </a:cubicBezTo>
                  <a:lnTo>
                    <a:pt x="11229" y="14688"/>
                  </a:lnTo>
                  <a:cubicBezTo>
                    <a:pt x="11215" y="14688"/>
                    <a:pt x="11200" y="14664"/>
                    <a:pt x="11172" y="14664"/>
                  </a:cubicBezTo>
                  <a:cubicBezTo>
                    <a:pt x="11159" y="14667"/>
                    <a:pt x="11146" y="14669"/>
                    <a:pt x="11133" y="14669"/>
                  </a:cubicBezTo>
                  <a:cubicBezTo>
                    <a:pt x="11054" y="14669"/>
                    <a:pt x="10967" y="14616"/>
                    <a:pt x="10891" y="14616"/>
                  </a:cubicBezTo>
                  <a:cubicBezTo>
                    <a:pt x="10770" y="14585"/>
                    <a:pt x="10652" y="14537"/>
                    <a:pt x="10535" y="14513"/>
                  </a:cubicBezTo>
                  <a:cubicBezTo>
                    <a:pt x="10460" y="14489"/>
                    <a:pt x="10385" y="14435"/>
                    <a:pt x="10339" y="14338"/>
                  </a:cubicBezTo>
                  <a:cubicBezTo>
                    <a:pt x="10339" y="14236"/>
                    <a:pt x="10310" y="14133"/>
                    <a:pt x="10371" y="14037"/>
                  </a:cubicBezTo>
                  <a:cubicBezTo>
                    <a:pt x="10428" y="14110"/>
                    <a:pt x="10517" y="14133"/>
                    <a:pt x="10592" y="14164"/>
                  </a:cubicBezTo>
                  <a:cubicBezTo>
                    <a:pt x="10681" y="14212"/>
                    <a:pt x="10784" y="14260"/>
                    <a:pt x="10873" y="14284"/>
                  </a:cubicBezTo>
                  <a:cubicBezTo>
                    <a:pt x="10945" y="14309"/>
                    <a:pt x="11017" y="14345"/>
                    <a:pt x="11099" y="14345"/>
                  </a:cubicBezTo>
                  <a:cubicBezTo>
                    <a:pt x="11118" y="14345"/>
                    <a:pt x="11138" y="14343"/>
                    <a:pt x="11158" y="14338"/>
                  </a:cubicBezTo>
                  <a:cubicBezTo>
                    <a:pt x="11182" y="14330"/>
                    <a:pt x="11207" y="14328"/>
                    <a:pt x="11234" y="14328"/>
                  </a:cubicBezTo>
                  <a:cubicBezTo>
                    <a:pt x="11287" y="14328"/>
                    <a:pt x="11343" y="14338"/>
                    <a:pt x="11393" y="14338"/>
                  </a:cubicBezTo>
                  <a:cubicBezTo>
                    <a:pt x="11453" y="14338"/>
                    <a:pt x="11514" y="14314"/>
                    <a:pt x="11571" y="14314"/>
                  </a:cubicBezTo>
                  <a:cubicBezTo>
                    <a:pt x="11674" y="14314"/>
                    <a:pt x="11763" y="14236"/>
                    <a:pt x="11852" y="14188"/>
                  </a:cubicBezTo>
                  <a:cubicBezTo>
                    <a:pt x="11884" y="14188"/>
                    <a:pt x="11898" y="14133"/>
                    <a:pt x="11927" y="14110"/>
                  </a:cubicBezTo>
                  <a:cubicBezTo>
                    <a:pt x="11987" y="14037"/>
                    <a:pt x="12048" y="13959"/>
                    <a:pt x="12091" y="13862"/>
                  </a:cubicBezTo>
                  <a:cubicBezTo>
                    <a:pt x="12137" y="13760"/>
                    <a:pt x="12165" y="13658"/>
                    <a:pt x="12180" y="13562"/>
                  </a:cubicBezTo>
                  <a:cubicBezTo>
                    <a:pt x="12194" y="13410"/>
                    <a:pt x="12194" y="13284"/>
                    <a:pt x="12208" y="13158"/>
                  </a:cubicBezTo>
                  <a:cubicBezTo>
                    <a:pt x="12226" y="13079"/>
                    <a:pt x="12208" y="13007"/>
                    <a:pt x="12208" y="12929"/>
                  </a:cubicBezTo>
                  <a:cubicBezTo>
                    <a:pt x="12194" y="12857"/>
                    <a:pt x="12208" y="12754"/>
                    <a:pt x="12208" y="12681"/>
                  </a:cubicBezTo>
                  <a:cubicBezTo>
                    <a:pt x="12194" y="12579"/>
                    <a:pt x="12194" y="12453"/>
                    <a:pt x="12194" y="12327"/>
                  </a:cubicBezTo>
                  <a:cubicBezTo>
                    <a:pt x="12165" y="12128"/>
                    <a:pt x="12151" y="11904"/>
                    <a:pt x="12119" y="11676"/>
                  </a:cubicBezTo>
                  <a:cubicBezTo>
                    <a:pt x="12105" y="11573"/>
                    <a:pt x="12076" y="11477"/>
                    <a:pt x="12062" y="11374"/>
                  </a:cubicBezTo>
                  <a:cubicBezTo>
                    <a:pt x="12016" y="11224"/>
                    <a:pt x="11987" y="11049"/>
                    <a:pt x="11973" y="10875"/>
                  </a:cubicBezTo>
                  <a:cubicBezTo>
                    <a:pt x="11959" y="10724"/>
                    <a:pt x="11927" y="10597"/>
                    <a:pt x="11898" y="10446"/>
                  </a:cubicBezTo>
                  <a:cubicBezTo>
                    <a:pt x="11884" y="10423"/>
                    <a:pt x="11870" y="10368"/>
                    <a:pt x="11884" y="10344"/>
                  </a:cubicBezTo>
                  <a:cubicBezTo>
                    <a:pt x="11884" y="10218"/>
                    <a:pt x="11838" y="10146"/>
                    <a:pt x="11824" y="10019"/>
                  </a:cubicBezTo>
                  <a:cubicBezTo>
                    <a:pt x="11809" y="9947"/>
                    <a:pt x="11809" y="9868"/>
                    <a:pt x="11795" y="9796"/>
                  </a:cubicBezTo>
                  <a:cubicBezTo>
                    <a:pt x="11781" y="9717"/>
                    <a:pt x="11781" y="9669"/>
                    <a:pt x="11763" y="9591"/>
                  </a:cubicBezTo>
                  <a:cubicBezTo>
                    <a:pt x="11749" y="9495"/>
                    <a:pt x="11749" y="9368"/>
                    <a:pt x="11734" y="9265"/>
                  </a:cubicBezTo>
                  <a:cubicBezTo>
                    <a:pt x="11734" y="9163"/>
                    <a:pt x="11720" y="9067"/>
                    <a:pt x="11720" y="8965"/>
                  </a:cubicBezTo>
                  <a:cubicBezTo>
                    <a:pt x="11720" y="8892"/>
                    <a:pt x="11734" y="8814"/>
                    <a:pt x="11734" y="8712"/>
                  </a:cubicBezTo>
                  <a:cubicBezTo>
                    <a:pt x="11763" y="8663"/>
                    <a:pt x="11781" y="8615"/>
                    <a:pt x="11809" y="8561"/>
                  </a:cubicBezTo>
                  <a:cubicBezTo>
                    <a:pt x="11841" y="8526"/>
                    <a:pt x="11881" y="8503"/>
                    <a:pt x="11925" y="8503"/>
                  </a:cubicBezTo>
                  <a:close/>
                  <a:moveTo>
                    <a:pt x="5586" y="0"/>
                  </a:moveTo>
                  <a:cubicBezTo>
                    <a:pt x="5527" y="0"/>
                    <a:pt x="5469" y="20"/>
                    <a:pt x="5415" y="78"/>
                  </a:cubicBezTo>
                  <a:lnTo>
                    <a:pt x="5387" y="78"/>
                  </a:lnTo>
                  <a:cubicBezTo>
                    <a:pt x="5354" y="78"/>
                    <a:pt x="5326" y="78"/>
                    <a:pt x="5298" y="102"/>
                  </a:cubicBezTo>
                  <a:cubicBezTo>
                    <a:pt x="5209" y="157"/>
                    <a:pt x="5134" y="180"/>
                    <a:pt x="5059" y="204"/>
                  </a:cubicBezTo>
                  <a:cubicBezTo>
                    <a:pt x="4984" y="253"/>
                    <a:pt x="4895" y="277"/>
                    <a:pt x="4838" y="379"/>
                  </a:cubicBezTo>
                  <a:cubicBezTo>
                    <a:pt x="4792" y="457"/>
                    <a:pt x="4732" y="530"/>
                    <a:pt x="4675" y="608"/>
                  </a:cubicBezTo>
                  <a:cubicBezTo>
                    <a:pt x="4600" y="705"/>
                    <a:pt x="4525" y="807"/>
                    <a:pt x="4464" y="934"/>
                  </a:cubicBezTo>
                  <a:cubicBezTo>
                    <a:pt x="4376" y="1108"/>
                    <a:pt x="4304" y="1307"/>
                    <a:pt x="4244" y="1512"/>
                  </a:cubicBezTo>
                  <a:cubicBezTo>
                    <a:pt x="4183" y="1663"/>
                    <a:pt x="4141" y="1837"/>
                    <a:pt x="4094" y="2012"/>
                  </a:cubicBezTo>
                  <a:cubicBezTo>
                    <a:pt x="4080" y="2060"/>
                    <a:pt x="4080" y="2139"/>
                    <a:pt x="4066" y="2187"/>
                  </a:cubicBezTo>
                  <a:cubicBezTo>
                    <a:pt x="4037" y="2313"/>
                    <a:pt x="4005" y="2464"/>
                    <a:pt x="3991" y="2614"/>
                  </a:cubicBezTo>
                  <a:cubicBezTo>
                    <a:pt x="3977" y="2717"/>
                    <a:pt x="3962" y="2813"/>
                    <a:pt x="3948" y="2916"/>
                  </a:cubicBezTo>
                  <a:cubicBezTo>
                    <a:pt x="3948" y="3042"/>
                    <a:pt x="3948" y="3169"/>
                    <a:pt x="3930" y="3265"/>
                  </a:cubicBezTo>
                  <a:cubicBezTo>
                    <a:pt x="3930" y="3470"/>
                    <a:pt x="3916" y="3645"/>
                    <a:pt x="3916" y="3819"/>
                  </a:cubicBezTo>
                  <a:cubicBezTo>
                    <a:pt x="3916" y="3892"/>
                    <a:pt x="3930" y="3970"/>
                    <a:pt x="3930" y="4043"/>
                  </a:cubicBezTo>
                  <a:lnTo>
                    <a:pt x="3930" y="4247"/>
                  </a:lnTo>
                  <a:cubicBezTo>
                    <a:pt x="3930" y="4320"/>
                    <a:pt x="3948" y="4398"/>
                    <a:pt x="3948" y="4446"/>
                  </a:cubicBezTo>
                  <a:cubicBezTo>
                    <a:pt x="3962" y="4596"/>
                    <a:pt x="3962" y="4723"/>
                    <a:pt x="3977" y="4874"/>
                  </a:cubicBezTo>
                  <a:cubicBezTo>
                    <a:pt x="3977" y="4946"/>
                    <a:pt x="4005" y="5025"/>
                    <a:pt x="4020" y="5097"/>
                  </a:cubicBezTo>
                  <a:cubicBezTo>
                    <a:pt x="4037" y="5175"/>
                    <a:pt x="4037" y="5247"/>
                    <a:pt x="4052" y="5301"/>
                  </a:cubicBezTo>
                  <a:cubicBezTo>
                    <a:pt x="4066" y="5428"/>
                    <a:pt x="4094" y="5549"/>
                    <a:pt x="4126" y="5651"/>
                  </a:cubicBezTo>
                  <a:cubicBezTo>
                    <a:pt x="4169" y="5928"/>
                    <a:pt x="4229" y="6181"/>
                    <a:pt x="4304" y="6404"/>
                  </a:cubicBezTo>
                  <a:cubicBezTo>
                    <a:pt x="4347" y="6531"/>
                    <a:pt x="4376" y="6633"/>
                    <a:pt x="4408" y="6754"/>
                  </a:cubicBezTo>
                  <a:cubicBezTo>
                    <a:pt x="4450" y="6880"/>
                    <a:pt x="4464" y="7030"/>
                    <a:pt x="4525" y="7157"/>
                  </a:cubicBezTo>
                  <a:cubicBezTo>
                    <a:pt x="4600" y="7356"/>
                    <a:pt x="4643" y="7609"/>
                    <a:pt x="4750" y="7784"/>
                  </a:cubicBezTo>
                  <a:cubicBezTo>
                    <a:pt x="4821" y="7934"/>
                    <a:pt x="4881" y="8109"/>
                    <a:pt x="4956" y="8260"/>
                  </a:cubicBezTo>
                  <a:cubicBezTo>
                    <a:pt x="5059" y="8464"/>
                    <a:pt x="5162" y="8663"/>
                    <a:pt x="5251" y="8892"/>
                  </a:cubicBezTo>
                  <a:cubicBezTo>
                    <a:pt x="5298" y="8965"/>
                    <a:pt x="5326" y="9043"/>
                    <a:pt x="5354" y="9139"/>
                  </a:cubicBezTo>
                  <a:cubicBezTo>
                    <a:pt x="5429" y="9265"/>
                    <a:pt x="5504" y="9416"/>
                    <a:pt x="5593" y="9543"/>
                  </a:cubicBezTo>
                  <a:cubicBezTo>
                    <a:pt x="5608" y="9591"/>
                    <a:pt x="5621" y="9615"/>
                    <a:pt x="5639" y="9669"/>
                  </a:cubicBezTo>
                  <a:cubicBezTo>
                    <a:pt x="5728" y="9796"/>
                    <a:pt x="5800" y="9916"/>
                    <a:pt x="5875" y="10067"/>
                  </a:cubicBezTo>
                  <a:cubicBezTo>
                    <a:pt x="5949" y="10193"/>
                    <a:pt x="6024" y="10320"/>
                    <a:pt x="6099" y="10446"/>
                  </a:cubicBezTo>
                  <a:cubicBezTo>
                    <a:pt x="6127" y="10495"/>
                    <a:pt x="6174" y="10573"/>
                    <a:pt x="6202" y="10621"/>
                  </a:cubicBezTo>
                  <a:cubicBezTo>
                    <a:pt x="6291" y="10748"/>
                    <a:pt x="6380" y="10875"/>
                    <a:pt x="6455" y="11001"/>
                  </a:cubicBezTo>
                  <a:cubicBezTo>
                    <a:pt x="6558" y="11151"/>
                    <a:pt x="6661" y="11326"/>
                    <a:pt x="6765" y="11477"/>
                  </a:cubicBezTo>
                  <a:lnTo>
                    <a:pt x="6765" y="11501"/>
                  </a:lnTo>
                  <a:cubicBezTo>
                    <a:pt x="6885" y="11603"/>
                    <a:pt x="6975" y="11754"/>
                    <a:pt x="7063" y="11904"/>
                  </a:cubicBezTo>
                  <a:cubicBezTo>
                    <a:pt x="7106" y="11977"/>
                    <a:pt x="7152" y="12079"/>
                    <a:pt x="7210" y="12128"/>
                  </a:cubicBezTo>
                  <a:cubicBezTo>
                    <a:pt x="7313" y="12230"/>
                    <a:pt x="7387" y="12356"/>
                    <a:pt x="7476" y="12477"/>
                  </a:cubicBezTo>
                  <a:cubicBezTo>
                    <a:pt x="7491" y="12507"/>
                    <a:pt x="7509" y="12531"/>
                    <a:pt x="7537" y="12579"/>
                  </a:cubicBezTo>
                  <a:cubicBezTo>
                    <a:pt x="7580" y="12627"/>
                    <a:pt x="7640" y="12706"/>
                    <a:pt x="7701" y="12778"/>
                  </a:cubicBezTo>
                  <a:cubicBezTo>
                    <a:pt x="7790" y="12880"/>
                    <a:pt x="7847" y="13031"/>
                    <a:pt x="7953" y="13133"/>
                  </a:cubicBezTo>
                  <a:cubicBezTo>
                    <a:pt x="8057" y="13260"/>
                    <a:pt x="8160" y="13381"/>
                    <a:pt x="8263" y="13531"/>
                  </a:cubicBezTo>
                  <a:cubicBezTo>
                    <a:pt x="8292" y="13609"/>
                    <a:pt x="8338" y="13681"/>
                    <a:pt x="8310" y="13808"/>
                  </a:cubicBezTo>
                  <a:cubicBezTo>
                    <a:pt x="8292" y="13833"/>
                    <a:pt x="8292" y="13862"/>
                    <a:pt x="8292" y="13887"/>
                  </a:cubicBezTo>
                  <a:cubicBezTo>
                    <a:pt x="8310" y="14212"/>
                    <a:pt x="8263" y="14537"/>
                    <a:pt x="8203" y="14839"/>
                  </a:cubicBezTo>
                  <a:cubicBezTo>
                    <a:pt x="8146" y="15188"/>
                    <a:pt x="8071" y="15544"/>
                    <a:pt x="7953" y="15844"/>
                  </a:cubicBezTo>
                  <a:cubicBezTo>
                    <a:pt x="7879" y="16019"/>
                    <a:pt x="7804" y="16194"/>
                    <a:pt x="7715" y="16345"/>
                  </a:cubicBezTo>
                  <a:cubicBezTo>
                    <a:pt x="7626" y="16544"/>
                    <a:pt x="7523" y="16670"/>
                    <a:pt x="7402" y="16772"/>
                  </a:cubicBezTo>
                  <a:cubicBezTo>
                    <a:pt x="7284" y="16899"/>
                    <a:pt x="7152" y="16971"/>
                    <a:pt x="7003" y="16971"/>
                  </a:cubicBezTo>
                  <a:lnTo>
                    <a:pt x="6750" y="16971"/>
                  </a:lnTo>
                  <a:cubicBezTo>
                    <a:pt x="6633" y="16971"/>
                    <a:pt x="6512" y="16947"/>
                    <a:pt x="6409" y="16875"/>
                  </a:cubicBezTo>
                  <a:cubicBezTo>
                    <a:pt x="6366" y="16845"/>
                    <a:pt x="6319" y="16821"/>
                    <a:pt x="6277" y="16797"/>
                  </a:cubicBezTo>
                  <a:cubicBezTo>
                    <a:pt x="6174" y="16748"/>
                    <a:pt x="6067" y="16724"/>
                    <a:pt x="5978" y="16622"/>
                  </a:cubicBezTo>
                  <a:cubicBezTo>
                    <a:pt x="5921" y="16574"/>
                    <a:pt x="5860" y="16519"/>
                    <a:pt x="5800" y="16471"/>
                  </a:cubicBezTo>
                  <a:cubicBezTo>
                    <a:pt x="5711" y="16393"/>
                    <a:pt x="5639" y="16321"/>
                    <a:pt x="5565" y="16242"/>
                  </a:cubicBezTo>
                  <a:cubicBezTo>
                    <a:pt x="5476" y="16146"/>
                    <a:pt x="5387" y="16043"/>
                    <a:pt x="5298" y="15941"/>
                  </a:cubicBezTo>
                  <a:cubicBezTo>
                    <a:pt x="5251" y="15893"/>
                    <a:pt x="5209" y="15844"/>
                    <a:pt x="5162" y="15790"/>
                  </a:cubicBezTo>
                  <a:cubicBezTo>
                    <a:pt x="5087" y="15670"/>
                    <a:pt x="4999" y="15567"/>
                    <a:pt x="4910" y="15465"/>
                  </a:cubicBezTo>
                  <a:cubicBezTo>
                    <a:pt x="4838" y="15339"/>
                    <a:pt x="4750" y="15242"/>
                    <a:pt x="4675" y="15115"/>
                  </a:cubicBezTo>
                  <a:cubicBezTo>
                    <a:pt x="4614" y="15037"/>
                    <a:pt x="4571" y="14917"/>
                    <a:pt x="4496" y="14862"/>
                  </a:cubicBezTo>
                  <a:cubicBezTo>
                    <a:pt x="4422" y="14766"/>
                    <a:pt x="4347" y="14640"/>
                    <a:pt x="4272" y="14537"/>
                  </a:cubicBezTo>
                  <a:cubicBezTo>
                    <a:pt x="4244" y="14489"/>
                    <a:pt x="4215" y="14411"/>
                    <a:pt x="4169" y="14363"/>
                  </a:cubicBezTo>
                  <a:cubicBezTo>
                    <a:pt x="4052" y="14164"/>
                    <a:pt x="3916" y="13983"/>
                    <a:pt x="3799" y="13784"/>
                  </a:cubicBezTo>
                  <a:cubicBezTo>
                    <a:pt x="3738" y="13681"/>
                    <a:pt x="3696" y="13562"/>
                    <a:pt x="3635" y="13459"/>
                  </a:cubicBezTo>
                  <a:cubicBezTo>
                    <a:pt x="3546" y="13284"/>
                    <a:pt x="3457" y="13158"/>
                    <a:pt x="3368" y="13007"/>
                  </a:cubicBezTo>
                  <a:cubicBezTo>
                    <a:pt x="3325" y="12929"/>
                    <a:pt x="3293" y="12857"/>
                    <a:pt x="3251" y="12778"/>
                  </a:cubicBezTo>
                  <a:cubicBezTo>
                    <a:pt x="3219" y="12681"/>
                    <a:pt x="3176" y="12603"/>
                    <a:pt x="3129" y="12531"/>
                  </a:cubicBezTo>
                  <a:cubicBezTo>
                    <a:pt x="3072" y="12381"/>
                    <a:pt x="2998" y="12254"/>
                    <a:pt x="2937" y="12103"/>
                  </a:cubicBezTo>
                  <a:cubicBezTo>
                    <a:pt x="2862" y="11953"/>
                    <a:pt x="2791" y="11778"/>
                    <a:pt x="2731" y="11627"/>
                  </a:cubicBezTo>
                  <a:cubicBezTo>
                    <a:pt x="2702" y="11573"/>
                    <a:pt x="2685" y="11549"/>
                    <a:pt x="2670" y="11501"/>
                  </a:cubicBezTo>
                  <a:cubicBezTo>
                    <a:pt x="2628" y="11423"/>
                    <a:pt x="2567" y="11350"/>
                    <a:pt x="2524" y="11248"/>
                  </a:cubicBezTo>
                  <a:cubicBezTo>
                    <a:pt x="2435" y="11049"/>
                    <a:pt x="2361" y="10820"/>
                    <a:pt x="2271" y="10597"/>
                  </a:cubicBezTo>
                  <a:cubicBezTo>
                    <a:pt x="2197" y="10368"/>
                    <a:pt x="2094" y="10169"/>
                    <a:pt x="2033" y="9916"/>
                  </a:cubicBezTo>
                  <a:cubicBezTo>
                    <a:pt x="2004" y="9796"/>
                    <a:pt x="1944" y="9669"/>
                    <a:pt x="1901" y="9543"/>
                  </a:cubicBezTo>
                  <a:cubicBezTo>
                    <a:pt x="1841" y="9392"/>
                    <a:pt x="1794" y="9242"/>
                    <a:pt x="1737" y="9091"/>
                  </a:cubicBezTo>
                  <a:cubicBezTo>
                    <a:pt x="1737" y="9067"/>
                    <a:pt x="1723" y="9012"/>
                    <a:pt x="1723" y="8989"/>
                  </a:cubicBezTo>
                  <a:cubicBezTo>
                    <a:pt x="1705" y="8989"/>
                    <a:pt x="1691" y="8965"/>
                    <a:pt x="1663" y="8940"/>
                  </a:cubicBezTo>
                  <a:cubicBezTo>
                    <a:pt x="1677" y="8940"/>
                    <a:pt x="1691" y="8916"/>
                    <a:pt x="1705" y="8916"/>
                  </a:cubicBezTo>
                  <a:cubicBezTo>
                    <a:pt x="1677" y="8862"/>
                    <a:pt x="1648" y="8838"/>
                    <a:pt x="1602" y="8790"/>
                  </a:cubicBezTo>
                  <a:lnTo>
                    <a:pt x="1602" y="8663"/>
                  </a:lnTo>
                  <a:cubicBezTo>
                    <a:pt x="1588" y="8615"/>
                    <a:pt x="1560" y="8537"/>
                    <a:pt x="1527" y="8488"/>
                  </a:cubicBezTo>
                  <a:cubicBezTo>
                    <a:pt x="1545" y="8488"/>
                    <a:pt x="1545" y="8464"/>
                    <a:pt x="1545" y="8441"/>
                  </a:cubicBezTo>
                  <a:cubicBezTo>
                    <a:pt x="1527" y="8410"/>
                    <a:pt x="1513" y="8410"/>
                    <a:pt x="1513" y="8386"/>
                  </a:cubicBezTo>
                  <a:cubicBezTo>
                    <a:pt x="1513" y="8338"/>
                    <a:pt x="1499" y="8290"/>
                    <a:pt x="1499" y="8260"/>
                  </a:cubicBezTo>
                  <a:cubicBezTo>
                    <a:pt x="1470" y="8260"/>
                    <a:pt x="1456" y="8235"/>
                    <a:pt x="1424" y="8235"/>
                  </a:cubicBezTo>
                  <a:cubicBezTo>
                    <a:pt x="1438" y="8187"/>
                    <a:pt x="1456" y="8139"/>
                    <a:pt x="1456" y="8109"/>
                  </a:cubicBezTo>
                  <a:cubicBezTo>
                    <a:pt x="1424" y="8061"/>
                    <a:pt x="1396" y="8012"/>
                    <a:pt x="1349" y="7958"/>
                  </a:cubicBezTo>
                  <a:cubicBezTo>
                    <a:pt x="1367" y="7958"/>
                    <a:pt x="1381" y="7934"/>
                    <a:pt x="1396" y="7910"/>
                  </a:cubicBezTo>
                  <a:cubicBezTo>
                    <a:pt x="1392" y="7912"/>
                    <a:pt x="1388" y="7912"/>
                    <a:pt x="1385" y="7912"/>
                  </a:cubicBezTo>
                  <a:cubicBezTo>
                    <a:pt x="1346" y="7912"/>
                    <a:pt x="1344" y="7818"/>
                    <a:pt x="1310" y="7818"/>
                  </a:cubicBezTo>
                  <a:cubicBezTo>
                    <a:pt x="1302" y="7818"/>
                    <a:pt x="1291" y="7823"/>
                    <a:pt x="1278" y="7838"/>
                  </a:cubicBezTo>
                  <a:cubicBezTo>
                    <a:pt x="1293" y="7886"/>
                    <a:pt x="1321" y="7934"/>
                    <a:pt x="1335" y="7989"/>
                  </a:cubicBezTo>
                  <a:cubicBezTo>
                    <a:pt x="1367" y="8109"/>
                    <a:pt x="1396" y="8211"/>
                    <a:pt x="1424" y="8338"/>
                  </a:cubicBezTo>
                  <a:cubicBezTo>
                    <a:pt x="1438" y="8362"/>
                    <a:pt x="1438" y="8386"/>
                    <a:pt x="1438" y="8410"/>
                  </a:cubicBezTo>
                  <a:cubicBezTo>
                    <a:pt x="1456" y="8464"/>
                    <a:pt x="1470" y="8513"/>
                    <a:pt x="1485" y="8591"/>
                  </a:cubicBezTo>
                  <a:cubicBezTo>
                    <a:pt x="1499" y="8687"/>
                    <a:pt x="1527" y="8790"/>
                    <a:pt x="1574" y="8862"/>
                  </a:cubicBezTo>
                  <a:cubicBezTo>
                    <a:pt x="1602" y="8940"/>
                    <a:pt x="1588" y="9067"/>
                    <a:pt x="1648" y="9067"/>
                  </a:cubicBezTo>
                  <a:cubicBezTo>
                    <a:pt x="1691" y="9242"/>
                    <a:pt x="1723" y="9392"/>
                    <a:pt x="1766" y="9519"/>
                  </a:cubicBezTo>
                  <a:cubicBezTo>
                    <a:pt x="1827" y="9717"/>
                    <a:pt x="1883" y="9893"/>
                    <a:pt x="1944" y="10097"/>
                  </a:cubicBezTo>
                  <a:cubicBezTo>
                    <a:pt x="1990" y="10193"/>
                    <a:pt x="2033" y="10320"/>
                    <a:pt x="2079" y="10446"/>
                  </a:cubicBezTo>
                  <a:cubicBezTo>
                    <a:pt x="2122" y="10597"/>
                    <a:pt x="2197" y="10748"/>
                    <a:pt x="2239" y="10875"/>
                  </a:cubicBezTo>
                  <a:cubicBezTo>
                    <a:pt x="2300" y="11049"/>
                    <a:pt x="2361" y="11200"/>
                    <a:pt x="2418" y="11350"/>
                  </a:cubicBezTo>
                  <a:cubicBezTo>
                    <a:pt x="2464" y="11453"/>
                    <a:pt x="2524" y="11549"/>
                    <a:pt x="2567" y="11652"/>
                  </a:cubicBezTo>
                  <a:cubicBezTo>
                    <a:pt x="2581" y="11699"/>
                    <a:pt x="2613" y="11724"/>
                    <a:pt x="2628" y="11778"/>
                  </a:cubicBezTo>
                  <a:cubicBezTo>
                    <a:pt x="2656" y="11850"/>
                    <a:pt x="2670" y="11904"/>
                    <a:pt x="2702" y="11977"/>
                  </a:cubicBezTo>
                  <a:cubicBezTo>
                    <a:pt x="2759" y="12103"/>
                    <a:pt x="2820" y="12230"/>
                    <a:pt x="2880" y="12381"/>
                  </a:cubicBezTo>
                  <a:cubicBezTo>
                    <a:pt x="2923" y="12453"/>
                    <a:pt x="2952" y="12579"/>
                    <a:pt x="3012" y="12658"/>
                  </a:cubicBezTo>
                  <a:cubicBezTo>
                    <a:pt x="3072" y="12754"/>
                    <a:pt x="3129" y="12857"/>
                    <a:pt x="3176" y="12983"/>
                  </a:cubicBezTo>
                  <a:cubicBezTo>
                    <a:pt x="3219" y="13110"/>
                    <a:pt x="3279" y="13206"/>
                    <a:pt x="3339" y="13309"/>
                  </a:cubicBezTo>
                  <a:cubicBezTo>
                    <a:pt x="3518" y="13609"/>
                    <a:pt x="3681" y="13959"/>
                    <a:pt x="3874" y="14236"/>
                  </a:cubicBezTo>
                  <a:cubicBezTo>
                    <a:pt x="3888" y="14260"/>
                    <a:pt x="3888" y="14284"/>
                    <a:pt x="3902" y="14314"/>
                  </a:cubicBezTo>
                  <a:cubicBezTo>
                    <a:pt x="3930" y="14338"/>
                    <a:pt x="3962" y="14387"/>
                    <a:pt x="3991" y="14435"/>
                  </a:cubicBezTo>
                  <a:cubicBezTo>
                    <a:pt x="4037" y="14513"/>
                    <a:pt x="4094" y="14562"/>
                    <a:pt x="4126" y="14640"/>
                  </a:cubicBezTo>
                  <a:cubicBezTo>
                    <a:pt x="4183" y="14736"/>
                    <a:pt x="4229" y="14839"/>
                    <a:pt x="4287" y="14917"/>
                  </a:cubicBezTo>
                  <a:cubicBezTo>
                    <a:pt x="4393" y="15068"/>
                    <a:pt x="4482" y="15218"/>
                    <a:pt x="4571" y="15369"/>
                  </a:cubicBezTo>
                  <a:cubicBezTo>
                    <a:pt x="4689" y="15519"/>
                    <a:pt x="4806" y="15640"/>
                    <a:pt x="4910" y="15820"/>
                  </a:cubicBezTo>
                  <a:cubicBezTo>
                    <a:pt x="4984" y="15941"/>
                    <a:pt x="5087" y="16043"/>
                    <a:pt x="5177" y="16146"/>
                  </a:cubicBezTo>
                  <a:cubicBezTo>
                    <a:pt x="5251" y="16242"/>
                    <a:pt x="5326" y="16296"/>
                    <a:pt x="5401" y="16393"/>
                  </a:cubicBezTo>
                  <a:cubicBezTo>
                    <a:pt x="5504" y="16519"/>
                    <a:pt x="5608" y="16646"/>
                    <a:pt x="5728" y="16748"/>
                  </a:cubicBezTo>
                  <a:cubicBezTo>
                    <a:pt x="5757" y="16772"/>
                    <a:pt x="5800" y="16772"/>
                    <a:pt x="5832" y="16821"/>
                  </a:cubicBezTo>
                  <a:cubicBezTo>
                    <a:pt x="5875" y="16875"/>
                    <a:pt x="5935" y="16923"/>
                    <a:pt x="5995" y="16947"/>
                  </a:cubicBezTo>
                  <a:cubicBezTo>
                    <a:pt x="6113" y="17025"/>
                    <a:pt x="6230" y="17098"/>
                    <a:pt x="6351" y="17176"/>
                  </a:cubicBezTo>
                  <a:cubicBezTo>
                    <a:pt x="6455" y="17249"/>
                    <a:pt x="6558" y="17273"/>
                    <a:pt x="6676" y="17273"/>
                  </a:cubicBezTo>
                  <a:cubicBezTo>
                    <a:pt x="6725" y="17280"/>
                    <a:pt x="6773" y="17283"/>
                    <a:pt x="6820" y="17283"/>
                  </a:cubicBezTo>
                  <a:cubicBezTo>
                    <a:pt x="6915" y="17283"/>
                    <a:pt x="7007" y="17273"/>
                    <a:pt x="7106" y="17273"/>
                  </a:cubicBezTo>
                  <a:cubicBezTo>
                    <a:pt x="7125" y="17275"/>
                    <a:pt x="7144" y="17277"/>
                    <a:pt x="7162" y="17277"/>
                  </a:cubicBezTo>
                  <a:cubicBezTo>
                    <a:pt x="7289" y="17277"/>
                    <a:pt x="7403" y="17205"/>
                    <a:pt x="7509" y="17074"/>
                  </a:cubicBezTo>
                  <a:cubicBezTo>
                    <a:pt x="7551" y="16996"/>
                    <a:pt x="7612" y="16947"/>
                    <a:pt x="7654" y="16899"/>
                  </a:cubicBezTo>
                  <a:cubicBezTo>
                    <a:pt x="7701" y="16845"/>
                    <a:pt x="7743" y="16797"/>
                    <a:pt x="7790" y="16724"/>
                  </a:cubicBezTo>
                  <a:cubicBezTo>
                    <a:pt x="7833" y="16670"/>
                    <a:pt x="7865" y="16598"/>
                    <a:pt x="7907" y="16519"/>
                  </a:cubicBezTo>
                  <a:cubicBezTo>
                    <a:pt x="7936" y="16471"/>
                    <a:pt x="7982" y="16423"/>
                    <a:pt x="7996" y="16345"/>
                  </a:cubicBezTo>
                  <a:cubicBezTo>
                    <a:pt x="8043" y="16272"/>
                    <a:pt x="8071" y="16146"/>
                    <a:pt x="8114" y="16068"/>
                  </a:cubicBezTo>
                  <a:cubicBezTo>
                    <a:pt x="8160" y="15971"/>
                    <a:pt x="8203" y="15869"/>
                    <a:pt x="8235" y="15742"/>
                  </a:cubicBezTo>
                  <a:cubicBezTo>
                    <a:pt x="8277" y="15616"/>
                    <a:pt x="8324" y="15465"/>
                    <a:pt x="8352" y="15314"/>
                  </a:cubicBezTo>
                  <a:cubicBezTo>
                    <a:pt x="8381" y="15115"/>
                    <a:pt x="8441" y="14887"/>
                    <a:pt x="8456" y="14664"/>
                  </a:cubicBezTo>
                  <a:cubicBezTo>
                    <a:pt x="8456" y="14435"/>
                    <a:pt x="8502" y="14236"/>
                    <a:pt x="8487" y="14037"/>
                  </a:cubicBezTo>
                  <a:lnTo>
                    <a:pt x="8487" y="13887"/>
                  </a:lnTo>
                  <a:cubicBezTo>
                    <a:pt x="8559" y="13911"/>
                    <a:pt x="8634" y="14037"/>
                    <a:pt x="8634" y="14133"/>
                  </a:cubicBezTo>
                  <a:cubicBezTo>
                    <a:pt x="8634" y="14284"/>
                    <a:pt x="8605" y="14465"/>
                    <a:pt x="8591" y="14616"/>
                  </a:cubicBezTo>
                  <a:cubicBezTo>
                    <a:pt x="8577" y="14736"/>
                    <a:pt x="8559" y="14839"/>
                    <a:pt x="8591" y="14941"/>
                  </a:cubicBezTo>
                  <a:cubicBezTo>
                    <a:pt x="8559" y="14989"/>
                    <a:pt x="8530" y="15037"/>
                    <a:pt x="8516" y="15092"/>
                  </a:cubicBezTo>
                  <a:cubicBezTo>
                    <a:pt x="8487" y="15218"/>
                    <a:pt x="8487" y="15314"/>
                    <a:pt x="8456" y="15417"/>
                  </a:cubicBezTo>
                  <a:cubicBezTo>
                    <a:pt x="8456" y="15489"/>
                    <a:pt x="8441" y="15544"/>
                    <a:pt x="8427" y="15592"/>
                  </a:cubicBezTo>
                  <a:cubicBezTo>
                    <a:pt x="8399" y="15694"/>
                    <a:pt x="8381" y="15820"/>
                    <a:pt x="8324" y="15917"/>
                  </a:cubicBezTo>
                  <a:lnTo>
                    <a:pt x="8310" y="15917"/>
                  </a:lnTo>
                  <a:cubicBezTo>
                    <a:pt x="8324" y="16019"/>
                    <a:pt x="8277" y="16092"/>
                    <a:pt x="8235" y="16146"/>
                  </a:cubicBezTo>
                  <a:cubicBezTo>
                    <a:pt x="8235" y="16170"/>
                    <a:pt x="8220" y="16194"/>
                    <a:pt x="8203" y="16218"/>
                  </a:cubicBezTo>
                  <a:cubicBezTo>
                    <a:pt x="8146" y="16495"/>
                    <a:pt x="7996" y="16670"/>
                    <a:pt x="7879" y="16899"/>
                  </a:cubicBezTo>
                  <a:cubicBezTo>
                    <a:pt x="7833" y="16996"/>
                    <a:pt x="7758" y="17074"/>
                    <a:pt x="7669" y="17146"/>
                  </a:cubicBezTo>
                  <a:cubicBezTo>
                    <a:pt x="7598" y="17224"/>
                    <a:pt x="7523" y="17296"/>
                    <a:pt x="7448" y="17375"/>
                  </a:cubicBezTo>
                  <a:cubicBezTo>
                    <a:pt x="7373" y="17423"/>
                    <a:pt x="7299" y="17477"/>
                    <a:pt x="7210" y="17477"/>
                  </a:cubicBezTo>
                  <a:cubicBezTo>
                    <a:pt x="7167" y="17477"/>
                    <a:pt x="7135" y="17502"/>
                    <a:pt x="7092" y="17526"/>
                  </a:cubicBezTo>
                  <a:cubicBezTo>
                    <a:pt x="7092" y="17549"/>
                    <a:pt x="7078" y="17574"/>
                    <a:pt x="7078" y="17574"/>
                  </a:cubicBezTo>
                  <a:cubicBezTo>
                    <a:pt x="7078" y="17598"/>
                    <a:pt x="7063" y="17598"/>
                    <a:pt x="7063" y="17598"/>
                  </a:cubicBezTo>
                  <a:cubicBezTo>
                    <a:pt x="7046" y="17598"/>
                    <a:pt x="7046" y="17574"/>
                    <a:pt x="7032" y="17549"/>
                  </a:cubicBezTo>
                  <a:lnTo>
                    <a:pt x="6989" y="17549"/>
                  </a:lnTo>
                  <a:cubicBezTo>
                    <a:pt x="6962" y="17521"/>
                    <a:pt x="6931" y="17510"/>
                    <a:pt x="6898" y="17510"/>
                  </a:cubicBezTo>
                  <a:cubicBezTo>
                    <a:pt x="6875" y="17510"/>
                    <a:pt x="6850" y="17516"/>
                    <a:pt x="6825" y="17526"/>
                  </a:cubicBezTo>
                  <a:cubicBezTo>
                    <a:pt x="6802" y="17538"/>
                    <a:pt x="6776" y="17544"/>
                    <a:pt x="6750" y="17544"/>
                  </a:cubicBezTo>
                  <a:cubicBezTo>
                    <a:pt x="6724" y="17544"/>
                    <a:pt x="6699" y="17538"/>
                    <a:pt x="6676" y="17526"/>
                  </a:cubicBezTo>
                  <a:cubicBezTo>
                    <a:pt x="6633" y="17502"/>
                    <a:pt x="6586" y="17502"/>
                    <a:pt x="6558" y="17502"/>
                  </a:cubicBezTo>
                  <a:cubicBezTo>
                    <a:pt x="6542" y="17508"/>
                    <a:pt x="6526" y="17511"/>
                    <a:pt x="6511" y="17511"/>
                  </a:cubicBezTo>
                  <a:cubicBezTo>
                    <a:pt x="6469" y="17511"/>
                    <a:pt x="6432" y="17487"/>
                    <a:pt x="6409" y="17447"/>
                  </a:cubicBezTo>
                  <a:cubicBezTo>
                    <a:pt x="6351" y="17399"/>
                    <a:pt x="6305" y="17399"/>
                    <a:pt x="6262" y="17375"/>
                  </a:cubicBezTo>
                  <a:cubicBezTo>
                    <a:pt x="6230" y="17375"/>
                    <a:pt x="6216" y="17375"/>
                    <a:pt x="6202" y="17351"/>
                  </a:cubicBezTo>
                  <a:cubicBezTo>
                    <a:pt x="6127" y="17296"/>
                    <a:pt x="6038" y="17249"/>
                    <a:pt x="5963" y="17200"/>
                  </a:cubicBezTo>
                  <a:lnTo>
                    <a:pt x="5935" y="17200"/>
                  </a:lnTo>
                  <a:cubicBezTo>
                    <a:pt x="5935" y="17224"/>
                    <a:pt x="5949" y="17249"/>
                    <a:pt x="5949" y="17273"/>
                  </a:cubicBezTo>
                  <a:cubicBezTo>
                    <a:pt x="5935" y="17273"/>
                    <a:pt x="5921" y="17296"/>
                    <a:pt x="5921" y="17296"/>
                  </a:cubicBezTo>
                  <a:cubicBezTo>
                    <a:pt x="5889" y="17224"/>
                    <a:pt x="5846" y="17176"/>
                    <a:pt x="5818" y="17122"/>
                  </a:cubicBezTo>
                  <a:cubicBezTo>
                    <a:pt x="5818" y="17146"/>
                    <a:pt x="5818" y="17146"/>
                    <a:pt x="5800" y="17176"/>
                  </a:cubicBezTo>
                  <a:cubicBezTo>
                    <a:pt x="5771" y="17146"/>
                    <a:pt x="5728" y="17122"/>
                    <a:pt x="5711" y="17074"/>
                  </a:cubicBezTo>
                  <a:cubicBezTo>
                    <a:pt x="5696" y="17025"/>
                    <a:pt x="5682" y="16971"/>
                    <a:pt x="5654" y="16947"/>
                  </a:cubicBezTo>
                  <a:cubicBezTo>
                    <a:pt x="5637" y="16953"/>
                    <a:pt x="5620" y="16956"/>
                    <a:pt x="5602" y="16956"/>
                  </a:cubicBezTo>
                  <a:cubicBezTo>
                    <a:pt x="5478" y="16956"/>
                    <a:pt x="5335" y="16808"/>
                    <a:pt x="5194" y="16544"/>
                  </a:cubicBezTo>
                  <a:lnTo>
                    <a:pt x="5194" y="16519"/>
                  </a:lnTo>
                  <a:cubicBezTo>
                    <a:pt x="5162" y="16495"/>
                    <a:pt x="5134" y="16495"/>
                    <a:pt x="5105" y="16471"/>
                  </a:cubicBezTo>
                  <a:cubicBezTo>
                    <a:pt x="5073" y="16423"/>
                    <a:pt x="5030" y="16369"/>
                    <a:pt x="4984" y="16321"/>
                  </a:cubicBezTo>
                  <a:cubicBezTo>
                    <a:pt x="4956" y="16272"/>
                    <a:pt x="4910" y="16242"/>
                    <a:pt x="4867" y="16194"/>
                  </a:cubicBezTo>
                  <a:cubicBezTo>
                    <a:pt x="4867" y="16170"/>
                    <a:pt x="4867" y="16146"/>
                    <a:pt x="4881" y="16092"/>
                  </a:cubicBezTo>
                  <a:cubicBezTo>
                    <a:pt x="4853" y="16122"/>
                    <a:pt x="4838" y="16122"/>
                    <a:pt x="4806" y="16122"/>
                  </a:cubicBezTo>
                  <a:cubicBezTo>
                    <a:pt x="4778" y="16092"/>
                    <a:pt x="4750" y="16043"/>
                    <a:pt x="4717" y="15996"/>
                  </a:cubicBezTo>
                  <a:cubicBezTo>
                    <a:pt x="4675" y="15941"/>
                    <a:pt x="4643" y="15844"/>
                    <a:pt x="4586" y="15790"/>
                  </a:cubicBezTo>
                  <a:cubicBezTo>
                    <a:pt x="4539" y="15766"/>
                    <a:pt x="4464" y="15718"/>
                    <a:pt x="4436" y="15640"/>
                  </a:cubicBezTo>
                  <a:cubicBezTo>
                    <a:pt x="4408" y="15567"/>
                    <a:pt x="4361" y="15544"/>
                    <a:pt x="4333" y="15441"/>
                  </a:cubicBezTo>
                  <a:cubicBezTo>
                    <a:pt x="4333" y="15393"/>
                    <a:pt x="4287" y="15339"/>
                    <a:pt x="4258" y="15291"/>
                  </a:cubicBezTo>
                  <a:cubicBezTo>
                    <a:pt x="4229" y="15242"/>
                    <a:pt x="4169" y="15218"/>
                    <a:pt x="4109" y="15164"/>
                  </a:cubicBezTo>
                  <a:cubicBezTo>
                    <a:pt x="4109" y="15140"/>
                    <a:pt x="4094" y="15115"/>
                    <a:pt x="4094" y="15092"/>
                  </a:cubicBezTo>
                  <a:cubicBezTo>
                    <a:pt x="4037" y="14989"/>
                    <a:pt x="3991" y="14887"/>
                    <a:pt x="3930" y="14815"/>
                  </a:cubicBezTo>
                  <a:cubicBezTo>
                    <a:pt x="3813" y="14688"/>
                    <a:pt x="3710" y="14513"/>
                    <a:pt x="3606" y="14338"/>
                  </a:cubicBezTo>
                  <a:cubicBezTo>
                    <a:pt x="3546" y="14236"/>
                    <a:pt x="3486" y="14110"/>
                    <a:pt x="3429" y="14013"/>
                  </a:cubicBezTo>
                  <a:cubicBezTo>
                    <a:pt x="3382" y="13935"/>
                    <a:pt x="3354" y="13887"/>
                    <a:pt x="3308" y="13808"/>
                  </a:cubicBezTo>
                  <a:cubicBezTo>
                    <a:pt x="3265" y="13712"/>
                    <a:pt x="3204" y="13585"/>
                    <a:pt x="3147" y="13483"/>
                  </a:cubicBezTo>
                  <a:cubicBezTo>
                    <a:pt x="3101" y="13410"/>
                    <a:pt x="3058" y="13356"/>
                    <a:pt x="3012" y="13284"/>
                  </a:cubicBezTo>
                  <a:cubicBezTo>
                    <a:pt x="2923" y="13055"/>
                    <a:pt x="2820" y="12857"/>
                    <a:pt x="2717" y="12658"/>
                  </a:cubicBezTo>
                  <a:cubicBezTo>
                    <a:pt x="2685" y="12579"/>
                    <a:pt x="2656" y="12507"/>
                    <a:pt x="2628" y="12453"/>
                  </a:cubicBezTo>
                  <a:cubicBezTo>
                    <a:pt x="2581" y="12405"/>
                    <a:pt x="2567" y="12327"/>
                    <a:pt x="2538" y="12254"/>
                  </a:cubicBezTo>
                  <a:cubicBezTo>
                    <a:pt x="2492" y="12128"/>
                    <a:pt x="2450" y="12001"/>
                    <a:pt x="2389" y="11904"/>
                  </a:cubicBezTo>
                  <a:cubicBezTo>
                    <a:pt x="2361" y="11826"/>
                    <a:pt x="2314" y="11754"/>
                    <a:pt x="2271" y="11676"/>
                  </a:cubicBezTo>
                  <a:cubicBezTo>
                    <a:pt x="2211" y="11525"/>
                    <a:pt x="2151" y="11350"/>
                    <a:pt x="2079" y="11200"/>
                  </a:cubicBezTo>
                  <a:cubicBezTo>
                    <a:pt x="2047" y="11121"/>
                    <a:pt x="2019" y="11049"/>
                    <a:pt x="1990" y="10971"/>
                  </a:cubicBezTo>
                  <a:lnTo>
                    <a:pt x="1972" y="11001"/>
                  </a:lnTo>
                  <a:cubicBezTo>
                    <a:pt x="1972" y="10898"/>
                    <a:pt x="1944" y="10850"/>
                    <a:pt x="1915" y="10772"/>
                  </a:cubicBezTo>
                  <a:cubicBezTo>
                    <a:pt x="1841" y="10549"/>
                    <a:pt x="1766" y="10320"/>
                    <a:pt x="1691" y="10121"/>
                  </a:cubicBezTo>
                  <a:cubicBezTo>
                    <a:pt x="1677" y="10067"/>
                    <a:pt x="1663" y="10043"/>
                    <a:pt x="1663" y="10019"/>
                  </a:cubicBezTo>
                  <a:cubicBezTo>
                    <a:pt x="1602" y="9868"/>
                    <a:pt x="1545" y="9742"/>
                    <a:pt x="1499" y="9567"/>
                  </a:cubicBezTo>
                  <a:cubicBezTo>
                    <a:pt x="1499" y="9524"/>
                    <a:pt x="1499" y="9437"/>
                    <a:pt x="1455" y="9437"/>
                  </a:cubicBezTo>
                  <a:cubicBezTo>
                    <a:pt x="1450" y="9437"/>
                    <a:pt x="1445" y="9438"/>
                    <a:pt x="1438" y="9441"/>
                  </a:cubicBezTo>
                  <a:cubicBezTo>
                    <a:pt x="1438" y="9495"/>
                    <a:pt x="1470" y="9543"/>
                    <a:pt x="1470" y="9567"/>
                  </a:cubicBezTo>
                  <a:cubicBezTo>
                    <a:pt x="1456" y="9669"/>
                    <a:pt x="1499" y="9742"/>
                    <a:pt x="1527" y="9820"/>
                  </a:cubicBezTo>
                  <a:cubicBezTo>
                    <a:pt x="1560" y="9916"/>
                    <a:pt x="1602" y="10019"/>
                    <a:pt x="1648" y="10121"/>
                  </a:cubicBezTo>
                  <a:cubicBezTo>
                    <a:pt x="1634" y="10121"/>
                    <a:pt x="1634" y="10121"/>
                    <a:pt x="1616" y="10146"/>
                  </a:cubicBezTo>
                  <a:cubicBezTo>
                    <a:pt x="1648" y="10218"/>
                    <a:pt x="1691" y="10296"/>
                    <a:pt x="1737" y="10368"/>
                  </a:cubicBezTo>
                  <a:lnTo>
                    <a:pt x="1723" y="10368"/>
                  </a:lnTo>
                  <a:cubicBezTo>
                    <a:pt x="1737" y="10446"/>
                    <a:pt x="1752" y="10495"/>
                    <a:pt x="1766" y="10573"/>
                  </a:cubicBezTo>
                  <a:cubicBezTo>
                    <a:pt x="1766" y="10573"/>
                    <a:pt x="1766" y="10597"/>
                    <a:pt x="1752" y="10621"/>
                  </a:cubicBezTo>
                  <a:cubicBezTo>
                    <a:pt x="1766" y="10597"/>
                    <a:pt x="1766" y="10597"/>
                    <a:pt x="1780" y="10573"/>
                  </a:cubicBezTo>
                  <a:cubicBezTo>
                    <a:pt x="1812" y="10669"/>
                    <a:pt x="1841" y="10748"/>
                    <a:pt x="1869" y="10820"/>
                  </a:cubicBezTo>
                  <a:cubicBezTo>
                    <a:pt x="1883" y="10850"/>
                    <a:pt x="1883" y="10898"/>
                    <a:pt x="1901" y="10922"/>
                  </a:cubicBezTo>
                  <a:cubicBezTo>
                    <a:pt x="1944" y="11049"/>
                    <a:pt x="1990" y="11151"/>
                    <a:pt x="2033" y="11272"/>
                  </a:cubicBezTo>
                  <a:cubicBezTo>
                    <a:pt x="2061" y="11326"/>
                    <a:pt x="2094" y="11399"/>
                    <a:pt x="2122" y="11477"/>
                  </a:cubicBezTo>
                  <a:cubicBezTo>
                    <a:pt x="2136" y="11525"/>
                    <a:pt x="2151" y="11573"/>
                    <a:pt x="2168" y="11627"/>
                  </a:cubicBezTo>
                  <a:cubicBezTo>
                    <a:pt x="2257" y="11724"/>
                    <a:pt x="2286" y="11953"/>
                    <a:pt x="2375" y="12055"/>
                  </a:cubicBezTo>
                  <a:cubicBezTo>
                    <a:pt x="2361" y="12103"/>
                    <a:pt x="2375" y="12151"/>
                    <a:pt x="2403" y="12175"/>
                  </a:cubicBezTo>
                  <a:cubicBezTo>
                    <a:pt x="2435" y="12230"/>
                    <a:pt x="2464" y="12302"/>
                    <a:pt x="2492" y="12356"/>
                  </a:cubicBezTo>
                  <a:cubicBezTo>
                    <a:pt x="2524" y="12405"/>
                    <a:pt x="2538" y="12453"/>
                    <a:pt x="2553" y="12507"/>
                  </a:cubicBezTo>
                  <a:cubicBezTo>
                    <a:pt x="2567" y="12579"/>
                    <a:pt x="2581" y="12627"/>
                    <a:pt x="2613" y="12658"/>
                  </a:cubicBezTo>
                  <a:cubicBezTo>
                    <a:pt x="2642" y="12658"/>
                    <a:pt x="2642" y="12706"/>
                    <a:pt x="2656" y="12730"/>
                  </a:cubicBezTo>
                  <a:cubicBezTo>
                    <a:pt x="2731" y="12857"/>
                    <a:pt x="2791" y="12983"/>
                    <a:pt x="2862" y="13110"/>
                  </a:cubicBezTo>
                  <a:cubicBezTo>
                    <a:pt x="2880" y="13158"/>
                    <a:pt x="2895" y="13230"/>
                    <a:pt x="2923" y="13284"/>
                  </a:cubicBezTo>
                  <a:lnTo>
                    <a:pt x="2923" y="13260"/>
                  </a:lnTo>
                  <a:cubicBezTo>
                    <a:pt x="2969" y="13356"/>
                    <a:pt x="2998" y="13459"/>
                    <a:pt x="3040" y="13531"/>
                  </a:cubicBezTo>
                  <a:cubicBezTo>
                    <a:pt x="3040" y="13531"/>
                    <a:pt x="3058" y="13531"/>
                    <a:pt x="3058" y="13507"/>
                  </a:cubicBezTo>
                  <a:cubicBezTo>
                    <a:pt x="3058" y="13531"/>
                    <a:pt x="3058" y="13562"/>
                    <a:pt x="3040" y="13585"/>
                  </a:cubicBezTo>
                  <a:cubicBezTo>
                    <a:pt x="3101" y="13658"/>
                    <a:pt x="3162" y="13681"/>
                    <a:pt x="3190" y="13784"/>
                  </a:cubicBezTo>
                  <a:cubicBezTo>
                    <a:pt x="3236" y="13911"/>
                    <a:pt x="3293" y="14013"/>
                    <a:pt x="3354" y="14110"/>
                  </a:cubicBezTo>
                  <a:cubicBezTo>
                    <a:pt x="3414" y="14212"/>
                    <a:pt x="3486" y="14338"/>
                    <a:pt x="3546" y="14465"/>
                  </a:cubicBezTo>
                  <a:cubicBezTo>
                    <a:pt x="3560" y="14537"/>
                    <a:pt x="3606" y="14562"/>
                    <a:pt x="3649" y="14585"/>
                  </a:cubicBezTo>
                  <a:cubicBezTo>
                    <a:pt x="3681" y="14736"/>
                    <a:pt x="3799" y="14790"/>
                    <a:pt x="3813" y="14941"/>
                  </a:cubicBezTo>
                  <a:cubicBezTo>
                    <a:pt x="3902" y="14965"/>
                    <a:pt x="3916" y="15092"/>
                    <a:pt x="3977" y="15164"/>
                  </a:cubicBezTo>
                  <a:cubicBezTo>
                    <a:pt x="3991" y="15164"/>
                    <a:pt x="3991" y="15218"/>
                    <a:pt x="3991" y="15242"/>
                  </a:cubicBezTo>
                  <a:cubicBezTo>
                    <a:pt x="4020" y="15266"/>
                    <a:pt x="4052" y="15291"/>
                    <a:pt x="4080" y="15314"/>
                  </a:cubicBezTo>
                  <a:cubicBezTo>
                    <a:pt x="4094" y="15369"/>
                    <a:pt x="4109" y="15417"/>
                    <a:pt x="4126" y="15441"/>
                  </a:cubicBezTo>
                  <a:cubicBezTo>
                    <a:pt x="4155" y="15465"/>
                    <a:pt x="4183" y="15489"/>
                    <a:pt x="4215" y="15519"/>
                  </a:cubicBezTo>
                  <a:lnTo>
                    <a:pt x="4287" y="15640"/>
                  </a:lnTo>
                  <a:cubicBezTo>
                    <a:pt x="4333" y="15766"/>
                    <a:pt x="4393" y="15869"/>
                    <a:pt x="4464" y="15917"/>
                  </a:cubicBezTo>
                  <a:cubicBezTo>
                    <a:pt x="4482" y="15917"/>
                    <a:pt x="4496" y="15941"/>
                    <a:pt x="4496" y="15941"/>
                  </a:cubicBezTo>
                  <a:cubicBezTo>
                    <a:pt x="4539" y="15996"/>
                    <a:pt x="4571" y="16043"/>
                    <a:pt x="4614" y="16092"/>
                  </a:cubicBezTo>
                  <a:lnTo>
                    <a:pt x="4614" y="16068"/>
                  </a:lnTo>
                  <a:cubicBezTo>
                    <a:pt x="4660" y="16170"/>
                    <a:pt x="4703" y="16242"/>
                    <a:pt x="4732" y="16321"/>
                  </a:cubicBezTo>
                  <a:cubicBezTo>
                    <a:pt x="4806" y="16369"/>
                    <a:pt x="4867" y="16447"/>
                    <a:pt x="4927" y="16519"/>
                  </a:cubicBezTo>
                  <a:cubicBezTo>
                    <a:pt x="5017" y="16622"/>
                    <a:pt x="5105" y="16748"/>
                    <a:pt x="5177" y="16845"/>
                  </a:cubicBezTo>
                  <a:lnTo>
                    <a:pt x="5251" y="16845"/>
                  </a:lnTo>
                  <a:cubicBezTo>
                    <a:pt x="5237" y="16875"/>
                    <a:pt x="5237" y="16875"/>
                    <a:pt x="5237" y="16923"/>
                  </a:cubicBezTo>
                  <a:cubicBezTo>
                    <a:pt x="5298" y="16971"/>
                    <a:pt x="5340" y="17025"/>
                    <a:pt x="5401" y="17074"/>
                  </a:cubicBezTo>
                  <a:cubicBezTo>
                    <a:pt x="5429" y="17098"/>
                    <a:pt x="5461" y="17122"/>
                    <a:pt x="5476" y="17146"/>
                  </a:cubicBezTo>
                  <a:cubicBezTo>
                    <a:pt x="5533" y="17224"/>
                    <a:pt x="5593" y="17273"/>
                    <a:pt x="5654" y="17327"/>
                  </a:cubicBezTo>
                  <a:cubicBezTo>
                    <a:pt x="5682" y="17327"/>
                    <a:pt x="5696" y="17375"/>
                    <a:pt x="5711" y="17375"/>
                  </a:cubicBezTo>
                  <a:cubicBezTo>
                    <a:pt x="5743" y="17375"/>
                    <a:pt x="5771" y="17375"/>
                    <a:pt x="5785" y="17423"/>
                  </a:cubicBezTo>
                  <a:cubicBezTo>
                    <a:pt x="5846" y="17502"/>
                    <a:pt x="5907" y="17549"/>
                    <a:pt x="5978" y="17574"/>
                  </a:cubicBezTo>
                  <a:cubicBezTo>
                    <a:pt x="6038" y="17598"/>
                    <a:pt x="6099" y="17652"/>
                    <a:pt x="6156" y="17676"/>
                  </a:cubicBezTo>
                  <a:cubicBezTo>
                    <a:pt x="6262" y="17724"/>
                    <a:pt x="6351" y="17802"/>
                    <a:pt x="6455" y="17827"/>
                  </a:cubicBezTo>
                  <a:cubicBezTo>
                    <a:pt x="6483" y="17827"/>
                    <a:pt x="6497" y="17827"/>
                    <a:pt x="6529" y="17851"/>
                  </a:cubicBezTo>
                  <a:cubicBezTo>
                    <a:pt x="6618" y="17875"/>
                    <a:pt x="6722" y="17875"/>
                    <a:pt x="6825" y="17875"/>
                  </a:cubicBezTo>
                  <a:cubicBezTo>
                    <a:pt x="6875" y="17875"/>
                    <a:pt x="6917" y="17865"/>
                    <a:pt x="6961" y="17865"/>
                  </a:cubicBezTo>
                  <a:cubicBezTo>
                    <a:pt x="6984" y="17865"/>
                    <a:pt x="7007" y="17867"/>
                    <a:pt x="7032" y="17875"/>
                  </a:cubicBezTo>
                  <a:cubicBezTo>
                    <a:pt x="7047" y="17883"/>
                    <a:pt x="7063" y="17886"/>
                    <a:pt x="7080" y="17886"/>
                  </a:cubicBezTo>
                  <a:cubicBezTo>
                    <a:pt x="7115" y="17886"/>
                    <a:pt x="7150" y="17875"/>
                    <a:pt x="7181" y="17875"/>
                  </a:cubicBezTo>
                  <a:lnTo>
                    <a:pt x="7299" y="17875"/>
                  </a:lnTo>
                  <a:cubicBezTo>
                    <a:pt x="7345" y="17851"/>
                    <a:pt x="7402" y="17779"/>
                    <a:pt x="7462" y="17779"/>
                  </a:cubicBezTo>
                  <a:cubicBezTo>
                    <a:pt x="7537" y="17724"/>
                    <a:pt x="7612" y="17652"/>
                    <a:pt x="7669" y="17574"/>
                  </a:cubicBezTo>
                  <a:cubicBezTo>
                    <a:pt x="7818" y="17447"/>
                    <a:pt x="7936" y="17296"/>
                    <a:pt x="8057" y="17122"/>
                  </a:cubicBezTo>
                  <a:cubicBezTo>
                    <a:pt x="8085" y="17098"/>
                    <a:pt x="8114" y="17050"/>
                    <a:pt x="8132" y="16971"/>
                  </a:cubicBezTo>
                  <a:cubicBezTo>
                    <a:pt x="8146" y="16947"/>
                    <a:pt x="8160" y="16899"/>
                    <a:pt x="8189" y="16899"/>
                  </a:cubicBezTo>
                  <a:cubicBezTo>
                    <a:pt x="8220" y="16899"/>
                    <a:pt x="8235" y="16875"/>
                    <a:pt x="8249" y="16821"/>
                  </a:cubicBezTo>
                  <a:cubicBezTo>
                    <a:pt x="8263" y="16772"/>
                    <a:pt x="8277" y="16694"/>
                    <a:pt x="8310" y="16646"/>
                  </a:cubicBezTo>
                  <a:cubicBezTo>
                    <a:pt x="8352" y="16544"/>
                    <a:pt x="8399" y="16447"/>
                    <a:pt x="8441" y="16345"/>
                  </a:cubicBezTo>
                  <a:cubicBezTo>
                    <a:pt x="8456" y="16296"/>
                    <a:pt x="8470" y="16272"/>
                    <a:pt x="8487" y="16218"/>
                  </a:cubicBezTo>
                  <a:cubicBezTo>
                    <a:pt x="8544" y="16068"/>
                    <a:pt x="8605" y="15893"/>
                    <a:pt x="8648" y="15718"/>
                  </a:cubicBezTo>
                  <a:cubicBezTo>
                    <a:pt x="8666" y="15616"/>
                    <a:pt x="8694" y="15489"/>
                    <a:pt x="8708" y="15393"/>
                  </a:cubicBezTo>
                  <a:cubicBezTo>
                    <a:pt x="8723" y="15314"/>
                    <a:pt x="8737" y="15266"/>
                    <a:pt x="8737" y="15188"/>
                  </a:cubicBezTo>
                  <a:cubicBezTo>
                    <a:pt x="8755" y="15140"/>
                    <a:pt x="8737" y="15092"/>
                    <a:pt x="8755" y="15092"/>
                  </a:cubicBezTo>
                  <a:cubicBezTo>
                    <a:pt x="8783" y="15037"/>
                    <a:pt x="8783" y="14989"/>
                    <a:pt x="8783" y="14941"/>
                  </a:cubicBezTo>
                  <a:lnTo>
                    <a:pt x="8783" y="14862"/>
                  </a:lnTo>
                  <a:cubicBezTo>
                    <a:pt x="8797" y="14815"/>
                    <a:pt x="8797" y="14736"/>
                    <a:pt x="8811" y="14664"/>
                  </a:cubicBezTo>
                  <a:cubicBezTo>
                    <a:pt x="8811" y="14640"/>
                    <a:pt x="8811" y="14616"/>
                    <a:pt x="8826" y="14585"/>
                  </a:cubicBezTo>
                  <a:cubicBezTo>
                    <a:pt x="8826" y="14537"/>
                    <a:pt x="8844" y="14489"/>
                    <a:pt x="8844" y="14465"/>
                  </a:cubicBezTo>
                  <a:lnTo>
                    <a:pt x="8844" y="14338"/>
                  </a:lnTo>
                  <a:cubicBezTo>
                    <a:pt x="8901" y="14387"/>
                    <a:pt x="8947" y="14435"/>
                    <a:pt x="9004" y="14489"/>
                  </a:cubicBezTo>
                  <a:cubicBezTo>
                    <a:pt x="8990" y="14537"/>
                    <a:pt x="8990" y="14562"/>
                    <a:pt x="8990" y="14616"/>
                  </a:cubicBezTo>
                  <a:cubicBezTo>
                    <a:pt x="8975" y="14766"/>
                    <a:pt x="8947" y="14941"/>
                    <a:pt x="8915" y="15092"/>
                  </a:cubicBezTo>
                  <a:cubicBezTo>
                    <a:pt x="8886" y="15314"/>
                    <a:pt x="8858" y="15519"/>
                    <a:pt x="8797" y="15742"/>
                  </a:cubicBezTo>
                  <a:cubicBezTo>
                    <a:pt x="8769" y="15820"/>
                    <a:pt x="8755" y="15917"/>
                    <a:pt x="8737" y="16019"/>
                  </a:cubicBezTo>
                  <a:cubicBezTo>
                    <a:pt x="8723" y="16146"/>
                    <a:pt x="8680" y="16218"/>
                    <a:pt x="8648" y="16321"/>
                  </a:cubicBezTo>
                  <a:cubicBezTo>
                    <a:pt x="8619" y="16369"/>
                    <a:pt x="8605" y="16393"/>
                    <a:pt x="8591" y="16447"/>
                  </a:cubicBezTo>
                  <a:cubicBezTo>
                    <a:pt x="8530" y="16598"/>
                    <a:pt x="8487" y="16724"/>
                    <a:pt x="8427" y="16845"/>
                  </a:cubicBezTo>
                  <a:cubicBezTo>
                    <a:pt x="8352" y="16947"/>
                    <a:pt x="8310" y="17074"/>
                    <a:pt x="8263" y="17200"/>
                  </a:cubicBezTo>
                  <a:cubicBezTo>
                    <a:pt x="8235" y="17224"/>
                    <a:pt x="8220" y="17273"/>
                    <a:pt x="8189" y="17296"/>
                  </a:cubicBezTo>
                  <a:cubicBezTo>
                    <a:pt x="8146" y="17375"/>
                    <a:pt x="8085" y="17447"/>
                    <a:pt x="8043" y="17526"/>
                  </a:cubicBezTo>
                  <a:cubicBezTo>
                    <a:pt x="7996" y="17628"/>
                    <a:pt x="7921" y="17700"/>
                    <a:pt x="7847" y="17724"/>
                  </a:cubicBezTo>
                  <a:cubicBezTo>
                    <a:pt x="7833" y="17748"/>
                    <a:pt x="7804" y="17748"/>
                    <a:pt x="7790" y="17779"/>
                  </a:cubicBezTo>
                  <a:cubicBezTo>
                    <a:pt x="7654" y="17978"/>
                    <a:pt x="7509" y="18050"/>
                    <a:pt x="7345" y="18128"/>
                  </a:cubicBezTo>
                  <a:cubicBezTo>
                    <a:pt x="7299" y="18152"/>
                    <a:pt x="7256" y="18152"/>
                    <a:pt x="7210" y="18152"/>
                  </a:cubicBezTo>
                  <a:lnTo>
                    <a:pt x="6765" y="18152"/>
                  </a:lnTo>
                  <a:cubicBezTo>
                    <a:pt x="6745" y="18152"/>
                    <a:pt x="6719" y="18163"/>
                    <a:pt x="6694" y="18163"/>
                  </a:cubicBezTo>
                  <a:cubicBezTo>
                    <a:pt x="6682" y="18163"/>
                    <a:pt x="6671" y="18160"/>
                    <a:pt x="6661" y="18152"/>
                  </a:cubicBezTo>
                  <a:cubicBezTo>
                    <a:pt x="6572" y="18152"/>
                    <a:pt x="6483" y="18128"/>
                    <a:pt x="6409" y="18104"/>
                  </a:cubicBezTo>
                  <a:cubicBezTo>
                    <a:pt x="6334" y="18080"/>
                    <a:pt x="6262" y="18025"/>
                    <a:pt x="6188" y="18001"/>
                  </a:cubicBezTo>
                  <a:cubicBezTo>
                    <a:pt x="6127" y="17978"/>
                    <a:pt x="6067" y="17929"/>
                    <a:pt x="6010" y="17899"/>
                  </a:cubicBezTo>
                  <a:cubicBezTo>
                    <a:pt x="5921" y="17851"/>
                    <a:pt x="5832" y="17802"/>
                    <a:pt x="5757" y="17724"/>
                  </a:cubicBezTo>
                  <a:cubicBezTo>
                    <a:pt x="5654" y="17652"/>
                    <a:pt x="5551" y="17549"/>
                    <a:pt x="5429" y="17447"/>
                  </a:cubicBezTo>
                  <a:cubicBezTo>
                    <a:pt x="5298" y="17351"/>
                    <a:pt x="5162" y="17224"/>
                    <a:pt x="5045" y="17025"/>
                  </a:cubicBezTo>
                  <a:cubicBezTo>
                    <a:pt x="5045" y="17025"/>
                    <a:pt x="5030" y="16996"/>
                    <a:pt x="5017" y="16996"/>
                  </a:cubicBezTo>
                  <a:cubicBezTo>
                    <a:pt x="4881" y="16923"/>
                    <a:pt x="4792" y="16694"/>
                    <a:pt x="4675" y="16598"/>
                  </a:cubicBezTo>
                  <a:cubicBezTo>
                    <a:pt x="4586" y="16471"/>
                    <a:pt x="4496" y="16369"/>
                    <a:pt x="4408" y="16242"/>
                  </a:cubicBezTo>
                  <a:cubicBezTo>
                    <a:pt x="4347" y="16146"/>
                    <a:pt x="4272" y="16043"/>
                    <a:pt x="4197" y="15941"/>
                  </a:cubicBezTo>
                  <a:lnTo>
                    <a:pt x="4066" y="15718"/>
                  </a:lnTo>
                  <a:cubicBezTo>
                    <a:pt x="3977" y="15592"/>
                    <a:pt x="3874" y="15489"/>
                    <a:pt x="3799" y="15314"/>
                  </a:cubicBezTo>
                  <a:cubicBezTo>
                    <a:pt x="3785" y="15291"/>
                    <a:pt x="3770" y="15266"/>
                    <a:pt x="3753" y="15242"/>
                  </a:cubicBezTo>
                  <a:cubicBezTo>
                    <a:pt x="3649" y="15115"/>
                    <a:pt x="3560" y="14965"/>
                    <a:pt x="3471" y="14815"/>
                  </a:cubicBezTo>
                  <a:cubicBezTo>
                    <a:pt x="3414" y="14712"/>
                    <a:pt x="3354" y="14616"/>
                    <a:pt x="3293" y="14537"/>
                  </a:cubicBezTo>
                  <a:cubicBezTo>
                    <a:pt x="3279" y="14489"/>
                    <a:pt x="3265" y="14465"/>
                    <a:pt x="3236" y="14435"/>
                  </a:cubicBezTo>
                  <a:cubicBezTo>
                    <a:pt x="3147" y="14236"/>
                    <a:pt x="3040" y="14013"/>
                    <a:pt x="2937" y="13833"/>
                  </a:cubicBezTo>
                  <a:cubicBezTo>
                    <a:pt x="2862" y="13681"/>
                    <a:pt x="2791" y="13562"/>
                    <a:pt x="2717" y="13381"/>
                  </a:cubicBezTo>
                  <a:cubicBezTo>
                    <a:pt x="2595" y="13133"/>
                    <a:pt x="2464" y="12905"/>
                    <a:pt x="2361" y="12627"/>
                  </a:cubicBezTo>
                  <a:cubicBezTo>
                    <a:pt x="2271" y="12405"/>
                    <a:pt x="2168" y="12175"/>
                    <a:pt x="2047" y="11977"/>
                  </a:cubicBezTo>
                  <a:cubicBezTo>
                    <a:pt x="1944" y="11754"/>
                    <a:pt x="1869" y="11501"/>
                    <a:pt x="1780" y="11272"/>
                  </a:cubicBezTo>
                  <a:cubicBezTo>
                    <a:pt x="1752" y="11224"/>
                    <a:pt x="1737" y="11175"/>
                    <a:pt x="1705" y="11121"/>
                  </a:cubicBezTo>
                  <a:cubicBezTo>
                    <a:pt x="1663" y="11001"/>
                    <a:pt x="1616" y="10875"/>
                    <a:pt x="1588" y="10724"/>
                  </a:cubicBezTo>
                  <a:cubicBezTo>
                    <a:pt x="1545" y="10597"/>
                    <a:pt x="1499" y="10446"/>
                    <a:pt x="1456" y="10320"/>
                  </a:cubicBezTo>
                  <a:cubicBezTo>
                    <a:pt x="1410" y="10218"/>
                    <a:pt x="1381" y="10121"/>
                    <a:pt x="1335" y="10019"/>
                  </a:cubicBezTo>
                  <a:cubicBezTo>
                    <a:pt x="1321" y="9971"/>
                    <a:pt x="1293" y="9893"/>
                    <a:pt x="1278" y="9844"/>
                  </a:cubicBezTo>
                  <a:cubicBezTo>
                    <a:pt x="1218" y="9645"/>
                    <a:pt x="1157" y="9441"/>
                    <a:pt x="1100" y="9265"/>
                  </a:cubicBezTo>
                  <a:cubicBezTo>
                    <a:pt x="1068" y="9139"/>
                    <a:pt x="1025" y="9043"/>
                    <a:pt x="994" y="8940"/>
                  </a:cubicBezTo>
                  <a:cubicBezTo>
                    <a:pt x="979" y="8862"/>
                    <a:pt x="951" y="8766"/>
                    <a:pt x="936" y="8687"/>
                  </a:cubicBezTo>
                  <a:cubicBezTo>
                    <a:pt x="936" y="8663"/>
                    <a:pt x="922" y="8663"/>
                    <a:pt x="904" y="8615"/>
                  </a:cubicBezTo>
                  <a:lnTo>
                    <a:pt x="904" y="8766"/>
                  </a:lnTo>
                  <a:cubicBezTo>
                    <a:pt x="922" y="8790"/>
                    <a:pt x="936" y="8838"/>
                    <a:pt x="951" y="8892"/>
                  </a:cubicBezTo>
                  <a:cubicBezTo>
                    <a:pt x="965" y="8965"/>
                    <a:pt x="965" y="9043"/>
                    <a:pt x="994" y="9091"/>
                  </a:cubicBezTo>
                  <a:cubicBezTo>
                    <a:pt x="1068" y="9242"/>
                    <a:pt x="1068" y="9441"/>
                    <a:pt x="1157" y="9591"/>
                  </a:cubicBezTo>
                  <a:cubicBezTo>
                    <a:pt x="1171" y="9615"/>
                    <a:pt x="1171" y="9694"/>
                    <a:pt x="1189" y="9717"/>
                  </a:cubicBezTo>
                  <a:cubicBezTo>
                    <a:pt x="1246" y="9916"/>
                    <a:pt x="1306" y="10097"/>
                    <a:pt x="1349" y="10272"/>
                  </a:cubicBezTo>
                  <a:cubicBezTo>
                    <a:pt x="1396" y="10368"/>
                    <a:pt x="1438" y="10471"/>
                    <a:pt x="1456" y="10597"/>
                  </a:cubicBezTo>
                  <a:cubicBezTo>
                    <a:pt x="1485" y="10724"/>
                    <a:pt x="1527" y="10820"/>
                    <a:pt x="1560" y="10922"/>
                  </a:cubicBezTo>
                  <a:cubicBezTo>
                    <a:pt x="1634" y="11121"/>
                    <a:pt x="1705" y="11302"/>
                    <a:pt x="1780" y="11501"/>
                  </a:cubicBezTo>
                  <a:cubicBezTo>
                    <a:pt x="1841" y="11676"/>
                    <a:pt x="1901" y="11850"/>
                    <a:pt x="1972" y="12001"/>
                  </a:cubicBezTo>
                  <a:cubicBezTo>
                    <a:pt x="2019" y="12128"/>
                    <a:pt x="2094" y="12254"/>
                    <a:pt x="2151" y="12381"/>
                  </a:cubicBezTo>
                  <a:cubicBezTo>
                    <a:pt x="2168" y="12405"/>
                    <a:pt x="2182" y="12477"/>
                    <a:pt x="2211" y="12531"/>
                  </a:cubicBezTo>
                  <a:cubicBezTo>
                    <a:pt x="2286" y="12730"/>
                    <a:pt x="2375" y="12905"/>
                    <a:pt x="2464" y="13110"/>
                  </a:cubicBezTo>
                  <a:cubicBezTo>
                    <a:pt x="2478" y="13133"/>
                    <a:pt x="2492" y="13182"/>
                    <a:pt x="2506" y="13206"/>
                  </a:cubicBezTo>
                  <a:cubicBezTo>
                    <a:pt x="2553" y="13309"/>
                    <a:pt x="2613" y="13381"/>
                    <a:pt x="2656" y="13483"/>
                  </a:cubicBezTo>
                  <a:cubicBezTo>
                    <a:pt x="2731" y="13658"/>
                    <a:pt x="2820" y="13808"/>
                    <a:pt x="2895" y="13983"/>
                  </a:cubicBezTo>
                  <a:cubicBezTo>
                    <a:pt x="2952" y="14085"/>
                    <a:pt x="3012" y="14188"/>
                    <a:pt x="3072" y="14314"/>
                  </a:cubicBezTo>
                  <a:cubicBezTo>
                    <a:pt x="3101" y="14363"/>
                    <a:pt x="3129" y="14435"/>
                    <a:pt x="3162" y="14489"/>
                  </a:cubicBezTo>
                  <a:cubicBezTo>
                    <a:pt x="3219" y="14616"/>
                    <a:pt x="3293" y="14712"/>
                    <a:pt x="3354" y="14839"/>
                  </a:cubicBezTo>
                  <a:cubicBezTo>
                    <a:pt x="3396" y="14917"/>
                    <a:pt x="3443" y="14965"/>
                    <a:pt x="3471" y="15037"/>
                  </a:cubicBezTo>
                  <a:cubicBezTo>
                    <a:pt x="3518" y="15092"/>
                    <a:pt x="3546" y="15140"/>
                    <a:pt x="3575" y="15188"/>
                  </a:cubicBezTo>
                  <a:cubicBezTo>
                    <a:pt x="3635" y="15291"/>
                    <a:pt x="3681" y="15339"/>
                    <a:pt x="3724" y="15441"/>
                  </a:cubicBezTo>
                  <a:cubicBezTo>
                    <a:pt x="3770" y="15544"/>
                    <a:pt x="3813" y="15616"/>
                    <a:pt x="3874" y="15694"/>
                  </a:cubicBezTo>
                  <a:cubicBezTo>
                    <a:pt x="3930" y="15766"/>
                    <a:pt x="3991" y="15869"/>
                    <a:pt x="4052" y="15941"/>
                  </a:cubicBezTo>
                  <a:cubicBezTo>
                    <a:pt x="4126" y="16068"/>
                    <a:pt x="4197" y="16170"/>
                    <a:pt x="4258" y="16272"/>
                  </a:cubicBezTo>
                  <a:cubicBezTo>
                    <a:pt x="4376" y="16423"/>
                    <a:pt x="4482" y="16574"/>
                    <a:pt x="4600" y="16724"/>
                  </a:cubicBezTo>
                  <a:cubicBezTo>
                    <a:pt x="4660" y="16821"/>
                    <a:pt x="4717" y="16899"/>
                    <a:pt x="4792" y="16971"/>
                  </a:cubicBezTo>
                  <a:cubicBezTo>
                    <a:pt x="4881" y="17098"/>
                    <a:pt x="4970" y="17176"/>
                    <a:pt x="5059" y="17273"/>
                  </a:cubicBezTo>
                  <a:cubicBezTo>
                    <a:pt x="5177" y="17423"/>
                    <a:pt x="5298" y="17549"/>
                    <a:pt x="5429" y="17652"/>
                  </a:cubicBezTo>
                  <a:cubicBezTo>
                    <a:pt x="5444" y="17676"/>
                    <a:pt x="5461" y="17676"/>
                    <a:pt x="5476" y="17700"/>
                  </a:cubicBezTo>
                  <a:cubicBezTo>
                    <a:pt x="5533" y="17748"/>
                    <a:pt x="5608" y="17851"/>
                    <a:pt x="5682" y="17899"/>
                  </a:cubicBezTo>
                  <a:cubicBezTo>
                    <a:pt x="5875" y="18025"/>
                    <a:pt x="6052" y="18128"/>
                    <a:pt x="6245" y="18254"/>
                  </a:cubicBezTo>
                  <a:cubicBezTo>
                    <a:pt x="6380" y="18351"/>
                    <a:pt x="6544" y="18351"/>
                    <a:pt x="6690" y="18351"/>
                  </a:cubicBezTo>
                  <a:cubicBezTo>
                    <a:pt x="6809" y="18368"/>
                    <a:pt x="6927" y="18383"/>
                    <a:pt x="7044" y="18383"/>
                  </a:cubicBezTo>
                  <a:cubicBezTo>
                    <a:pt x="7134" y="18383"/>
                    <a:pt x="7223" y="18374"/>
                    <a:pt x="7313" y="18351"/>
                  </a:cubicBezTo>
                  <a:cubicBezTo>
                    <a:pt x="7448" y="18303"/>
                    <a:pt x="7566" y="18254"/>
                    <a:pt x="7686" y="18152"/>
                  </a:cubicBezTo>
                  <a:cubicBezTo>
                    <a:pt x="7776" y="18080"/>
                    <a:pt x="7847" y="17978"/>
                    <a:pt x="7936" y="17875"/>
                  </a:cubicBezTo>
                  <a:cubicBezTo>
                    <a:pt x="8057" y="17779"/>
                    <a:pt x="8160" y="17652"/>
                    <a:pt x="8249" y="17502"/>
                  </a:cubicBezTo>
                  <a:cubicBezTo>
                    <a:pt x="8310" y="17423"/>
                    <a:pt x="8338" y="17327"/>
                    <a:pt x="8399" y="17273"/>
                  </a:cubicBezTo>
                  <a:cubicBezTo>
                    <a:pt x="8456" y="17200"/>
                    <a:pt x="8487" y="17098"/>
                    <a:pt x="8530" y="17025"/>
                  </a:cubicBezTo>
                  <a:cubicBezTo>
                    <a:pt x="8605" y="16821"/>
                    <a:pt x="8708" y="16622"/>
                    <a:pt x="8769" y="16393"/>
                  </a:cubicBezTo>
                  <a:cubicBezTo>
                    <a:pt x="8844" y="16170"/>
                    <a:pt x="8901" y="15941"/>
                    <a:pt x="8961" y="15718"/>
                  </a:cubicBezTo>
                  <a:cubicBezTo>
                    <a:pt x="9036" y="15393"/>
                    <a:pt x="9078" y="15068"/>
                    <a:pt x="9111" y="14712"/>
                  </a:cubicBezTo>
                  <a:cubicBezTo>
                    <a:pt x="9125" y="14688"/>
                    <a:pt x="9125" y="14664"/>
                    <a:pt x="9139" y="14640"/>
                  </a:cubicBezTo>
                  <a:cubicBezTo>
                    <a:pt x="9182" y="14688"/>
                    <a:pt x="9182" y="14766"/>
                    <a:pt x="9182" y="14815"/>
                  </a:cubicBezTo>
                  <a:cubicBezTo>
                    <a:pt x="9182" y="14862"/>
                    <a:pt x="9168" y="14887"/>
                    <a:pt x="9168" y="14917"/>
                  </a:cubicBezTo>
                  <a:cubicBezTo>
                    <a:pt x="9139" y="15068"/>
                    <a:pt x="9139" y="15242"/>
                    <a:pt x="9078" y="15393"/>
                  </a:cubicBezTo>
                  <a:lnTo>
                    <a:pt x="9078" y="15441"/>
                  </a:lnTo>
                  <a:cubicBezTo>
                    <a:pt x="9050" y="15592"/>
                    <a:pt x="9036" y="15790"/>
                    <a:pt x="8975" y="15941"/>
                  </a:cubicBezTo>
                  <a:cubicBezTo>
                    <a:pt x="8947" y="16019"/>
                    <a:pt x="8915" y="16092"/>
                    <a:pt x="8933" y="16170"/>
                  </a:cubicBezTo>
                  <a:cubicBezTo>
                    <a:pt x="8933" y="16194"/>
                    <a:pt x="8915" y="16218"/>
                    <a:pt x="8915" y="16242"/>
                  </a:cubicBezTo>
                  <a:cubicBezTo>
                    <a:pt x="8858" y="16423"/>
                    <a:pt x="8783" y="16598"/>
                    <a:pt x="8708" y="16772"/>
                  </a:cubicBezTo>
                  <a:cubicBezTo>
                    <a:pt x="8605" y="17098"/>
                    <a:pt x="8441" y="17375"/>
                    <a:pt x="8263" y="17652"/>
                  </a:cubicBezTo>
                  <a:cubicBezTo>
                    <a:pt x="8220" y="17724"/>
                    <a:pt x="8174" y="17802"/>
                    <a:pt x="8114" y="17875"/>
                  </a:cubicBezTo>
                  <a:cubicBezTo>
                    <a:pt x="8010" y="18001"/>
                    <a:pt x="7879" y="18104"/>
                    <a:pt x="7758" y="18231"/>
                  </a:cubicBezTo>
                  <a:cubicBezTo>
                    <a:pt x="7669" y="18327"/>
                    <a:pt x="7566" y="18351"/>
                    <a:pt x="7462" y="18405"/>
                  </a:cubicBezTo>
                  <a:cubicBezTo>
                    <a:pt x="7373" y="18477"/>
                    <a:pt x="7270" y="18477"/>
                    <a:pt x="7181" y="18477"/>
                  </a:cubicBezTo>
                  <a:cubicBezTo>
                    <a:pt x="7152" y="18477"/>
                    <a:pt x="7120" y="18502"/>
                    <a:pt x="7092" y="18502"/>
                  </a:cubicBezTo>
                  <a:lnTo>
                    <a:pt x="6957" y="18502"/>
                  </a:lnTo>
                  <a:cubicBezTo>
                    <a:pt x="6914" y="18502"/>
                    <a:pt x="6868" y="18477"/>
                    <a:pt x="6825" y="18477"/>
                  </a:cubicBezTo>
                  <a:cubicBezTo>
                    <a:pt x="6773" y="18492"/>
                    <a:pt x="6725" y="18508"/>
                    <a:pt x="6677" y="18508"/>
                  </a:cubicBezTo>
                  <a:cubicBezTo>
                    <a:pt x="6643" y="18508"/>
                    <a:pt x="6609" y="18500"/>
                    <a:pt x="6572" y="18477"/>
                  </a:cubicBezTo>
                  <a:cubicBezTo>
                    <a:pt x="6469" y="18453"/>
                    <a:pt x="6351" y="18429"/>
                    <a:pt x="6245" y="18381"/>
                  </a:cubicBezTo>
                  <a:cubicBezTo>
                    <a:pt x="6052" y="18278"/>
                    <a:pt x="5860" y="18152"/>
                    <a:pt x="5682" y="18050"/>
                  </a:cubicBezTo>
                  <a:cubicBezTo>
                    <a:pt x="5621" y="18001"/>
                    <a:pt x="5579" y="17953"/>
                    <a:pt x="5533" y="17929"/>
                  </a:cubicBezTo>
                  <a:cubicBezTo>
                    <a:pt x="5461" y="17851"/>
                    <a:pt x="5372" y="17779"/>
                    <a:pt x="5298" y="17700"/>
                  </a:cubicBezTo>
                  <a:cubicBezTo>
                    <a:pt x="5177" y="17598"/>
                    <a:pt x="5073" y="17477"/>
                    <a:pt x="4970" y="17351"/>
                  </a:cubicBezTo>
                  <a:cubicBezTo>
                    <a:pt x="4895" y="17273"/>
                    <a:pt x="4821" y="17176"/>
                    <a:pt x="4732" y="17098"/>
                  </a:cubicBezTo>
                  <a:cubicBezTo>
                    <a:pt x="4703" y="17050"/>
                    <a:pt x="4675" y="16996"/>
                    <a:pt x="4643" y="16947"/>
                  </a:cubicBezTo>
                  <a:cubicBezTo>
                    <a:pt x="4600" y="16899"/>
                    <a:pt x="4539" y="16845"/>
                    <a:pt x="4496" y="16797"/>
                  </a:cubicBezTo>
                  <a:cubicBezTo>
                    <a:pt x="4408" y="16670"/>
                    <a:pt x="4304" y="16519"/>
                    <a:pt x="4215" y="16393"/>
                  </a:cubicBezTo>
                  <a:cubicBezTo>
                    <a:pt x="4141" y="16296"/>
                    <a:pt x="4080" y="16194"/>
                    <a:pt x="4020" y="16122"/>
                  </a:cubicBezTo>
                  <a:cubicBezTo>
                    <a:pt x="3977" y="16043"/>
                    <a:pt x="3948" y="15996"/>
                    <a:pt x="3902" y="15941"/>
                  </a:cubicBezTo>
                  <a:cubicBezTo>
                    <a:pt x="3842" y="15844"/>
                    <a:pt x="3753" y="15766"/>
                    <a:pt x="3710" y="15640"/>
                  </a:cubicBezTo>
                  <a:cubicBezTo>
                    <a:pt x="3681" y="15519"/>
                    <a:pt x="3621" y="15465"/>
                    <a:pt x="3560" y="15393"/>
                  </a:cubicBezTo>
                  <a:cubicBezTo>
                    <a:pt x="3486" y="15291"/>
                    <a:pt x="3429" y="15188"/>
                    <a:pt x="3368" y="15068"/>
                  </a:cubicBezTo>
                  <a:cubicBezTo>
                    <a:pt x="3325" y="15013"/>
                    <a:pt x="3293" y="14941"/>
                    <a:pt x="3251" y="14887"/>
                  </a:cubicBezTo>
                  <a:cubicBezTo>
                    <a:pt x="3204" y="14815"/>
                    <a:pt x="3162" y="14766"/>
                    <a:pt x="3115" y="14688"/>
                  </a:cubicBezTo>
                  <a:cubicBezTo>
                    <a:pt x="3058" y="14562"/>
                    <a:pt x="2998" y="14435"/>
                    <a:pt x="2937" y="14314"/>
                  </a:cubicBezTo>
                  <a:cubicBezTo>
                    <a:pt x="2862" y="14164"/>
                    <a:pt x="2773" y="14037"/>
                    <a:pt x="2702" y="13887"/>
                  </a:cubicBezTo>
                  <a:cubicBezTo>
                    <a:pt x="2628" y="13712"/>
                    <a:pt x="2538" y="13562"/>
                    <a:pt x="2464" y="13381"/>
                  </a:cubicBezTo>
                  <a:cubicBezTo>
                    <a:pt x="2375" y="13182"/>
                    <a:pt x="2271" y="13007"/>
                    <a:pt x="2197" y="12778"/>
                  </a:cubicBezTo>
                  <a:cubicBezTo>
                    <a:pt x="2122" y="12603"/>
                    <a:pt x="2033" y="12428"/>
                    <a:pt x="1958" y="12254"/>
                  </a:cubicBezTo>
                  <a:cubicBezTo>
                    <a:pt x="1901" y="12128"/>
                    <a:pt x="1841" y="12025"/>
                    <a:pt x="1794" y="11904"/>
                  </a:cubicBezTo>
                  <a:cubicBezTo>
                    <a:pt x="1752" y="11802"/>
                    <a:pt x="1723" y="11724"/>
                    <a:pt x="1691" y="11627"/>
                  </a:cubicBezTo>
                  <a:cubicBezTo>
                    <a:pt x="1677" y="11525"/>
                    <a:pt x="1634" y="11477"/>
                    <a:pt x="1602" y="11374"/>
                  </a:cubicBezTo>
                  <a:cubicBezTo>
                    <a:pt x="1588" y="11350"/>
                    <a:pt x="1588" y="11326"/>
                    <a:pt x="1574" y="11302"/>
                  </a:cubicBezTo>
                  <a:cubicBezTo>
                    <a:pt x="1560" y="11248"/>
                    <a:pt x="1527" y="11224"/>
                    <a:pt x="1513" y="11175"/>
                  </a:cubicBezTo>
                  <a:cubicBezTo>
                    <a:pt x="1456" y="11001"/>
                    <a:pt x="1396" y="10796"/>
                    <a:pt x="1335" y="10621"/>
                  </a:cubicBezTo>
                  <a:cubicBezTo>
                    <a:pt x="1306" y="10549"/>
                    <a:pt x="1293" y="10471"/>
                    <a:pt x="1260" y="10398"/>
                  </a:cubicBezTo>
                  <a:cubicBezTo>
                    <a:pt x="1232" y="10296"/>
                    <a:pt x="1189" y="10193"/>
                    <a:pt x="1157" y="10121"/>
                  </a:cubicBezTo>
                  <a:cubicBezTo>
                    <a:pt x="1114" y="9994"/>
                    <a:pt x="1068" y="9868"/>
                    <a:pt x="1025" y="9717"/>
                  </a:cubicBezTo>
                  <a:cubicBezTo>
                    <a:pt x="994" y="9645"/>
                    <a:pt x="965" y="9543"/>
                    <a:pt x="951" y="9441"/>
                  </a:cubicBezTo>
                  <a:cubicBezTo>
                    <a:pt x="936" y="9368"/>
                    <a:pt x="922" y="9314"/>
                    <a:pt x="904" y="9265"/>
                  </a:cubicBezTo>
                  <a:cubicBezTo>
                    <a:pt x="847" y="9139"/>
                    <a:pt x="773" y="9012"/>
                    <a:pt x="773" y="8838"/>
                  </a:cubicBezTo>
                  <a:cubicBezTo>
                    <a:pt x="773" y="8814"/>
                    <a:pt x="744" y="8814"/>
                    <a:pt x="727" y="8790"/>
                  </a:cubicBezTo>
                  <a:cubicBezTo>
                    <a:pt x="744" y="8892"/>
                    <a:pt x="773" y="8989"/>
                    <a:pt x="787" y="9067"/>
                  </a:cubicBezTo>
                  <a:cubicBezTo>
                    <a:pt x="815" y="9218"/>
                    <a:pt x="890" y="9344"/>
                    <a:pt x="904" y="9495"/>
                  </a:cubicBezTo>
                  <a:cubicBezTo>
                    <a:pt x="904" y="9543"/>
                    <a:pt x="922" y="9591"/>
                    <a:pt x="936" y="9615"/>
                  </a:cubicBezTo>
                  <a:cubicBezTo>
                    <a:pt x="951" y="9669"/>
                    <a:pt x="965" y="9694"/>
                    <a:pt x="979" y="9742"/>
                  </a:cubicBezTo>
                  <a:cubicBezTo>
                    <a:pt x="1025" y="9893"/>
                    <a:pt x="1068" y="10067"/>
                    <a:pt x="1129" y="10218"/>
                  </a:cubicBezTo>
                  <a:lnTo>
                    <a:pt x="1260" y="10669"/>
                  </a:lnTo>
                  <a:cubicBezTo>
                    <a:pt x="1278" y="10669"/>
                    <a:pt x="1293" y="10699"/>
                    <a:pt x="1293" y="10724"/>
                  </a:cubicBezTo>
                  <a:cubicBezTo>
                    <a:pt x="1306" y="10898"/>
                    <a:pt x="1349" y="11025"/>
                    <a:pt x="1424" y="11151"/>
                  </a:cubicBezTo>
                  <a:cubicBezTo>
                    <a:pt x="1438" y="11175"/>
                    <a:pt x="1470" y="11224"/>
                    <a:pt x="1470" y="11248"/>
                  </a:cubicBezTo>
                  <a:cubicBezTo>
                    <a:pt x="1499" y="11374"/>
                    <a:pt x="1545" y="11501"/>
                    <a:pt x="1588" y="11627"/>
                  </a:cubicBezTo>
                  <a:cubicBezTo>
                    <a:pt x="1616" y="11676"/>
                    <a:pt x="1634" y="11754"/>
                    <a:pt x="1663" y="11826"/>
                  </a:cubicBezTo>
                  <a:cubicBezTo>
                    <a:pt x="1812" y="12278"/>
                    <a:pt x="2047" y="12658"/>
                    <a:pt x="2197" y="13110"/>
                  </a:cubicBezTo>
                  <a:cubicBezTo>
                    <a:pt x="2225" y="13158"/>
                    <a:pt x="2257" y="13206"/>
                    <a:pt x="2286" y="13260"/>
                  </a:cubicBezTo>
                  <a:cubicBezTo>
                    <a:pt x="2314" y="13332"/>
                    <a:pt x="2361" y="13435"/>
                    <a:pt x="2403" y="13507"/>
                  </a:cubicBezTo>
                  <a:cubicBezTo>
                    <a:pt x="2435" y="13585"/>
                    <a:pt x="2478" y="13658"/>
                    <a:pt x="2524" y="13760"/>
                  </a:cubicBezTo>
                  <a:cubicBezTo>
                    <a:pt x="2553" y="13833"/>
                    <a:pt x="2581" y="13911"/>
                    <a:pt x="2628" y="13983"/>
                  </a:cubicBezTo>
                  <a:cubicBezTo>
                    <a:pt x="2685" y="14110"/>
                    <a:pt x="2745" y="14212"/>
                    <a:pt x="2805" y="14314"/>
                  </a:cubicBezTo>
                  <a:cubicBezTo>
                    <a:pt x="2895" y="14489"/>
                    <a:pt x="2969" y="14664"/>
                    <a:pt x="3058" y="14839"/>
                  </a:cubicBezTo>
                  <a:cubicBezTo>
                    <a:pt x="3101" y="14917"/>
                    <a:pt x="3162" y="14989"/>
                    <a:pt x="3204" y="15092"/>
                  </a:cubicBezTo>
                  <a:cubicBezTo>
                    <a:pt x="3251" y="15164"/>
                    <a:pt x="3293" y="15266"/>
                    <a:pt x="3339" y="15314"/>
                  </a:cubicBezTo>
                  <a:cubicBezTo>
                    <a:pt x="3414" y="15417"/>
                    <a:pt x="3457" y="15567"/>
                    <a:pt x="3560" y="15616"/>
                  </a:cubicBezTo>
                  <a:cubicBezTo>
                    <a:pt x="3560" y="15640"/>
                    <a:pt x="3575" y="15670"/>
                    <a:pt x="3575" y="15694"/>
                  </a:cubicBezTo>
                  <a:cubicBezTo>
                    <a:pt x="3649" y="15790"/>
                    <a:pt x="3696" y="15941"/>
                    <a:pt x="3770" y="16019"/>
                  </a:cubicBezTo>
                  <a:cubicBezTo>
                    <a:pt x="3859" y="16146"/>
                    <a:pt x="3948" y="16272"/>
                    <a:pt x="4037" y="16423"/>
                  </a:cubicBezTo>
                  <a:cubicBezTo>
                    <a:pt x="4126" y="16544"/>
                    <a:pt x="4215" y="16646"/>
                    <a:pt x="4304" y="16772"/>
                  </a:cubicBezTo>
                  <a:cubicBezTo>
                    <a:pt x="4436" y="16971"/>
                    <a:pt x="4554" y="17200"/>
                    <a:pt x="4717" y="17327"/>
                  </a:cubicBezTo>
                  <a:cubicBezTo>
                    <a:pt x="4732" y="17327"/>
                    <a:pt x="4750" y="17351"/>
                    <a:pt x="4750" y="17375"/>
                  </a:cubicBezTo>
                  <a:cubicBezTo>
                    <a:pt x="4778" y="17399"/>
                    <a:pt x="4792" y="17447"/>
                    <a:pt x="4806" y="17447"/>
                  </a:cubicBezTo>
                  <a:cubicBezTo>
                    <a:pt x="4910" y="17502"/>
                    <a:pt x="4970" y="17652"/>
                    <a:pt x="5059" y="17700"/>
                  </a:cubicBezTo>
                  <a:cubicBezTo>
                    <a:pt x="5120" y="17779"/>
                    <a:pt x="5177" y="17851"/>
                    <a:pt x="5251" y="17899"/>
                  </a:cubicBezTo>
                  <a:cubicBezTo>
                    <a:pt x="5326" y="17978"/>
                    <a:pt x="5401" y="18050"/>
                    <a:pt x="5490" y="18128"/>
                  </a:cubicBezTo>
                  <a:cubicBezTo>
                    <a:pt x="5533" y="18176"/>
                    <a:pt x="5593" y="18231"/>
                    <a:pt x="5639" y="18254"/>
                  </a:cubicBezTo>
                  <a:cubicBezTo>
                    <a:pt x="5785" y="18351"/>
                    <a:pt x="5935" y="18429"/>
                    <a:pt x="6085" y="18531"/>
                  </a:cubicBezTo>
                  <a:cubicBezTo>
                    <a:pt x="6262" y="18652"/>
                    <a:pt x="6455" y="18706"/>
                    <a:pt x="6633" y="18730"/>
                  </a:cubicBezTo>
                  <a:cubicBezTo>
                    <a:pt x="6662" y="18738"/>
                    <a:pt x="6690" y="18741"/>
                    <a:pt x="6717" y="18741"/>
                  </a:cubicBezTo>
                  <a:cubicBezTo>
                    <a:pt x="6771" y="18741"/>
                    <a:pt x="6820" y="18730"/>
                    <a:pt x="6868" y="18730"/>
                  </a:cubicBezTo>
                  <a:cubicBezTo>
                    <a:pt x="6914" y="18730"/>
                    <a:pt x="6975" y="18755"/>
                    <a:pt x="7017" y="18755"/>
                  </a:cubicBezTo>
                  <a:cubicBezTo>
                    <a:pt x="7106" y="18755"/>
                    <a:pt x="7195" y="18730"/>
                    <a:pt x="7270" y="18730"/>
                  </a:cubicBezTo>
                  <a:lnTo>
                    <a:pt x="7359" y="18730"/>
                  </a:lnTo>
                  <a:lnTo>
                    <a:pt x="7758" y="18502"/>
                  </a:lnTo>
                  <a:cubicBezTo>
                    <a:pt x="7804" y="18477"/>
                    <a:pt x="7847" y="18429"/>
                    <a:pt x="7893" y="18381"/>
                  </a:cubicBezTo>
                  <a:cubicBezTo>
                    <a:pt x="7953" y="18327"/>
                    <a:pt x="8010" y="18254"/>
                    <a:pt x="8071" y="18200"/>
                  </a:cubicBezTo>
                  <a:cubicBezTo>
                    <a:pt x="8203" y="18104"/>
                    <a:pt x="8310" y="17929"/>
                    <a:pt x="8413" y="17779"/>
                  </a:cubicBezTo>
                  <a:cubicBezTo>
                    <a:pt x="8470" y="17676"/>
                    <a:pt x="8516" y="17549"/>
                    <a:pt x="8591" y="17477"/>
                  </a:cubicBezTo>
                  <a:cubicBezTo>
                    <a:pt x="8605" y="17477"/>
                    <a:pt x="8619" y="17447"/>
                    <a:pt x="8619" y="17447"/>
                  </a:cubicBezTo>
                  <a:cubicBezTo>
                    <a:pt x="8708" y="17249"/>
                    <a:pt x="8783" y="17074"/>
                    <a:pt x="8872" y="16875"/>
                  </a:cubicBezTo>
                  <a:cubicBezTo>
                    <a:pt x="8915" y="16748"/>
                    <a:pt x="8961" y="16622"/>
                    <a:pt x="8990" y="16471"/>
                  </a:cubicBezTo>
                  <a:cubicBezTo>
                    <a:pt x="9050" y="16296"/>
                    <a:pt x="9111" y="16146"/>
                    <a:pt x="9153" y="15971"/>
                  </a:cubicBezTo>
                  <a:lnTo>
                    <a:pt x="9153" y="15941"/>
                  </a:lnTo>
                  <a:cubicBezTo>
                    <a:pt x="9182" y="15844"/>
                    <a:pt x="9200" y="15742"/>
                    <a:pt x="9214" y="15640"/>
                  </a:cubicBezTo>
                  <a:cubicBezTo>
                    <a:pt x="9242" y="15465"/>
                    <a:pt x="9271" y="15291"/>
                    <a:pt x="9303" y="15115"/>
                  </a:cubicBezTo>
                  <a:cubicBezTo>
                    <a:pt x="9317" y="15037"/>
                    <a:pt x="9317" y="14965"/>
                    <a:pt x="9332" y="14887"/>
                  </a:cubicBezTo>
                  <a:cubicBezTo>
                    <a:pt x="9378" y="14917"/>
                    <a:pt x="9406" y="14941"/>
                    <a:pt x="9435" y="14941"/>
                  </a:cubicBezTo>
                  <a:cubicBezTo>
                    <a:pt x="9449" y="14965"/>
                    <a:pt x="9467" y="14989"/>
                    <a:pt x="9481" y="14989"/>
                  </a:cubicBezTo>
                  <a:cubicBezTo>
                    <a:pt x="9495" y="15140"/>
                    <a:pt x="9467" y="15291"/>
                    <a:pt x="9435" y="15417"/>
                  </a:cubicBezTo>
                  <a:cubicBezTo>
                    <a:pt x="9406" y="15592"/>
                    <a:pt x="9378" y="15742"/>
                    <a:pt x="9332" y="15917"/>
                  </a:cubicBezTo>
                  <a:cubicBezTo>
                    <a:pt x="9317" y="15996"/>
                    <a:pt x="9303" y="16092"/>
                    <a:pt x="9289" y="16170"/>
                  </a:cubicBezTo>
                  <a:cubicBezTo>
                    <a:pt x="9271" y="16242"/>
                    <a:pt x="9242" y="16321"/>
                    <a:pt x="9228" y="16393"/>
                  </a:cubicBezTo>
                  <a:cubicBezTo>
                    <a:pt x="9214" y="16471"/>
                    <a:pt x="9200" y="16519"/>
                    <a:pt x="9182" y="16598"/>
                  </a:cubicBezTo>
                  <a:cubicBezTo>
                    <a:pt x="9093" y="16821"/>
                    <a:pt x="9004" y="17074"/>
                    <a:pt x="8901" y="17296"/>
                  </a:cubicBezTo>
                  <a:cubicBezTo>
                    <a:pt x="8858" y="17423"/>
                    <a:pt x="8811" y="17526"/>
                    <a:pt x="8755" y="17628"/>
                  </a:cubicBezTo>
                  <a:cubicBezTo>
                    <a:pt x="8708" y="17700"/>
                    <a:pt x="8666" y="17779"/>
                    <a:pt x="8619" y="17827"/>
                  </a:cubicBezTo>
                  <a:cubicBezTo>
                    <a:pt x="8591" y="17899"/>
                    <a:pt x="8559" y="17978"/>
                    <a:pt x="8516" y="18025"/>
                  </a:cubicBezTo>
                  <a:cubicBezTo>
                    <a:pt x="8487" y="18080"/>
                    <a:pt x="8456" y="18104"/>
                    <a:pt x="8427" y="18152"/>
                  </a:cubicBezTo>
                  <a:cubicBezTo>
                    <a:pt x="8367" y="18278"/>
                    <a:pt x="8310" y="18351"/>
                    <a:pt x="8235" y="18405"/>
                  </a:cubicBezTo>
                  <a:cubicBezTo>
                    <a:pt x="8132" y="18502"/>
                    <a:pt x="8043" y="18604"/>
                    <a:pt x="7953" y="18706"/>
                  </a:cubicBezTo>
                  <a:cubicBezTo>
                    <a:pt x="7893" y="18755"/>
                    <a:pt x="7847" y="18803"/>
                    <a:pt x="7790" y="18833"/>
                  </a:cubicBezTo>
                  <a:cubicBezTo>
                    <a:pt x="7701" y="18881"/>
                    <a:pt x="7612" y="18905"/>
                    <a:pt x="7523" y="18983"/>
                  </a:cubicBezTo>
                  <a:cubicBezTo>
                    <a:pt x="7402" y="19056"/>
                    <a:pt x="7270" y="19056"/>
                    <a:pt x="7135" y="19056"/>
                  </a:cubicBezTo>
                  <a:lnTo>
                    <a:pt x="6618" y="19056"/>
                  </a:lnTo>
                  <a:cubicBezTo>
                    <a:pt x="6529" y="19032"/>
                    <a:pt x="6423" y="19032"/>
                    <a:pt x="6334" y="18983"/>
                  </a:cubicBezTo>
                  <a:cubicBezTo>
                    <a:pt x="6230" y="18929"/>
                    <a:pt x="6127" y="18953"/>
                    <a:pt x="6038" y="18857"/>
                  </a:cubicBezTo>
                  <a:cubicBezTo>
                    <a:pt x="6010" y="18803"/>
                    <a:pt x="5963" y="18803"/>
                    <a:pt x="5935" y="18779"/>
                  </a:cubicBezTo>
                  <a:lnTo>
                    <a:pt x="5533" y="18556"/>
                  </a:lnTo>
                  <a:cubicBezTo>
                    <a:pt x="5490" y="18531"/>
                    <a:pt x="5444" y="18502"/>
                    <a:pt x="5415" y="18429"/>
                  </a:cubicBezTo>
                  <a:cubicBezTo>
                    <a:pt x="5401" y="18405"/>
                    <a:pt x="5387" y="18381"/>
                    <a:pt x="5354" y="18351"/>
                  </a:cubicBezTo>
                  <a:cubicBezTo>
                    <a:pt x="5284" y="18303"/>
                    <a:pt x="5209" y="18254"/>
                    <a:pt x="5134" y="18176"/>
                  </a:cubicBezTo>
                  <a:cubicBezTo>
                    <a:pt x="5030" y="18080"/>
                    <a:pt x="4927" y="17978"/>
                    <a:pt x="4838" y="17851"/>
                  </a:cubicBezTo>
                  <a:cubicBezTo>
                    <a:pt x="4778" y="17779"/>
                    <a:pt x="4717" y="17676"/>
                    <a:pt x="4628" y="17628"/>
                  </a:cubicBezTo>
                  <a:cubicBezTo>
                    <a:pt x="4600" y="17598"/>
                    <a:pt x="4571" y="17549"/>
                    <a:pt x="4539" y="17502"/>
                  </a:cubicBezTo>
                  <a:cubicBezTo>
                    <a:pt x="4511" y="17477"/>
                    <a:pt x="4496" y="17447"/>
                    <a:pt x="4482" y="17423"/>
                  </a:cubicBezTo>
                  <a:cubicBezTo>
                    <a:pt x="4422" y="17351"/>
                    <a:pt x="4361" y="17296"/>
                    <a:pt x="4319" y="17224"/>
                  </a:cubicBezTo>
                  <a:cubicBezTo>
                    <a:pt x="4229" y="17098"/>
                    <a:pt x="4155" y="16971"/>
                    <a:pt x="4066" y="16875"/>
                  </a:cubicBezTo>
                  <a:cubicBezTo>
                    <a:pt x="3991" y="16772"/>
                    <a:pt x="3916" y="16694"/>
                    <a:pt x="3859" y="16574"/>
                  </a:cubicBezTo>
                  <a:cubicBezTo>
                    <a:pt x="3785" y="16447"/>
                    <a:pt x="3710" y="16321"/>
                    <a:pt x="3606" y="16218"/>
                  </a:cubicBezTo>
                  <a:lnTo>
                    <a:pt x="3560" y="16146"/>
                  </a:lnTo>
                  <a:cubicBezTo>
                    <a:pt x="3471" y="15941"/>
                    <a:pt x="3368" y="15790"/>
                    <a:pt x="3251" y="15640"/>
                  </a:cubicBezTo>
                  <a:cubicBezTo>
                    <a:pt x="3204" y="15592"/>
                    <a:pt x="3162" y="15519"/>
                    <a:pt x="3129" y="15441"/>
                  </a:cubicBezTo>
                  <a:cubicBezTo>
                    <a:pt x="3101" y="15369"/>
                    <a:pt x="3072" y="15314"/>
                    <a:pt x="3026" y="15242"/>
                  </a:cubicBezTo>
                  <a:cubicBezTo>
                    <a:pt x="2969" y="15140"/>
                    <a:pt x="2895" y="15068"/>
                    <a:pt x="2848" y="14941"/>
                  </a:cubicBezTo>
                  <a:cubicBezTo>
                    <a:pt x="2834" y="14862"/>
                    <a:pt x="2773" y="14815"/>
                    <a:pt x="2745" y="14736"/>
                  </a:cubicBezTo>
                  <a:cubicBezTo>
                    <a:pt x="2702" y="14664"/>
                    <a:pt x="2656" y="14616"/>
                    <a:pt x="2628" y="14513"/>
                  </a:cubicBezTo>
                  <a:cubicBezTo>
                    <a:pt x="2595" y="14411"/>
                    <a:pt x="2538" y="14363"/>
                    <a:pt x="2492" y="14314"/>
                  </a:cubicBezTo>
                  <a:cubicBezTo>
                    <a:pt x="2506" y="14363"/>
                    <a:pt x="2524" y="14411"/>
                    <a:pt x="2538" y="14465"/>
                  </a:cubicBezTo>
                  <a:cubicBezTo>
                    <a:pt x="2595" y="14585"/>
                    <a:pt x="2670" y="14688"/>
                    <a:pt x="2731" y="14790"/>
                  </a:cubicBezTo>
                  <a:cubicBezTo>
                    <a:pt x="2791" y="14887"/>
                    <a:pt x="2834" y="15013"/>
                    <a:pt x="2895" y="15115"/>
                  </a:cubicBezTo>
                  <a:cubicBezTo>
                    <a:pt x="2937" y="15218"/>
                    <a:pt x="2984" y="15291"/>
                    <a:pt x="3026" y="15369"/>
                  </a:cubicBezTo>
                  <a:cubicBezTo>
                    <a:pt x="3087" y="15465"/>
                    <a:pt x="3147" y="15592"/>
                    <a:pt x="3219" y="15694"/>
                  </a:cubicBezTo>
                  <a:cubicBezTo>
                    <a:pt x="3265" y="15766"/>
                    <a:pt x="3325" y="15820"/>
                    <a:pt x="3368" y="15893"/>
                  </a:cubicBezTo>
                  <a:lnTo>
                    <a:pt x="3414" y="15971"/>
                  </a:lnTo>
                  <a:cubicBezTo>
                    <a:pt x="3457" y="16146"/>
                    <a:pt x="3546" y="16242"/>
                    <a:pt x="3635" y="16369"/>
                  </a:cubicBezTo>
                  <a:cubicBezTo>
                    <a:pt x="3696" y="16447"/>
                    <a:pt x="3770" y="16574"/>
                    <a:pt x="3827" y="16670"/>
                  </a:cubicBezTo>
                  <a:cubicBezTo>
                    <a:pt x="3888" y="16724"/>
                    <a:pt x="3916" y="16797"/>
                    <a:pt x="3977" y="16875"/>
                  </a:cubicBezTo>
                  <a:cubicBezTo>
                    <a:pt x="4066" y="17025"/>
                    <a:pt x="4169" y="17176"/>
                    <a:pt x="4272" y="17296"/>
                  </a:cubicBezTo>
                  <a:cubicBezTo>
                    <a:pt x="4347" y="17375"/>
                    <a:pt x="4393" y="17502"/>
                    <a:pt x="4464" y="17549"/>
                  </a:cubicBezTo>
                  <a:cubicBezTo>
                    <a:pt x="4511" y="17574"/>
                    <a:pt x="4539" y="17628"/>
                    <a:pt x="4571" y="17676"/>
                  </a:cubicBezTo>
                  <a:cubicBezTo>
                    <a:pt x="4600" y="17700"/>
                    <a:pt x="4614" y="17724"/>
                    <a:pt x="4628" y="17748"/>
                  </a:cubicBezTo>
                  <a:cubicBezTo>
                    <a:pt x="4717" y="17851"/>
                    <a:pt x="4806" y="17929"/>
                    <a:pt x="4881" y="18025"/>
                  </a:cubicBezTo>
                  <a:cubicBezTo>
                    <a:pt x="4984" y="18176"/>
                    <a:pt x="5105" y="18254"/>
                    <a:pt x="5223" y="18381"/>
                  </a:cubicBezTo>
                  <a:cubicBezTo>
                    <a:pt x="5312" y="18453"/>
                    <a:pt x="5415" y="18531"/>
                    <a:pt x="5504" y="18628"/>
                  </a:cubicBezTo>
                  <a:cubicBezTo>
                    <a:pt x="5518" y="18628"/>
                    <a:pt x="5518" y="18652"/>
                    <a:pt x="5533" y="18652"/>
                  </a:cubicBezTo>
                  <a:cubicBezTo>
                    <a:pt x="5682" y="18755"/>
                    <a:pt x="5832" y="18857"/>
                    <a:pt x="5995" y="18929"/>
                  </a:cubicBezTo>
                  <a:cubicBezTo>
                    <a:pt x="6067" y="18983"/>
                    <a:pt x="6156" y="19056"/>
                    <a:pt x="6245" y="19080"/>
                  </a:cubicBezTo>
                  <a:cubicBezTo>
                    <a:pt x="6334" y="19134"/>
                    <a:pt x="6441" y="19134"/>
                    <a:pt x="6529" y="19158"/>
                  </a:cubicBezTo>
                  <a:cubicBezTo>
                    <a:pt x="6586" y="19158"/>
                    <a:pt x="6647" y="19182"/>
                    <a:pt x="6708" y="19182"/>
                  </a:cubicBezTo>
                  <a:lnTo>
                    <a:pt x="7167" y="19182"/>
                  </a:lnTo>
                  <a:cubicBezTo>
                    <a:pt x="7270" y="19182"/>
                    <a:pt x="7373" y="19182"/>
                    <a:pt x="7491" y="19134"/>
                  </a:cubicBezTo>
                  <a:cubicBezTo>
                    <a:pt x="7580" y="19080"/>
                    <a:pt x="7669" y="19032"/>
                    <a:pt x="7758" y="18983"/>
                  </a:cubicBezTo>
                  <a:cubicBezTo>
                    <a:pt x="7847" y="18929"/>
                    <a:pt x="7936" y="18857"/>
                    <a:pt x="8010" y="18779"/>
                  </a:cubicBezTo>
                  <a:cubicBezTo>
                    <a:pt x="8146" y="18628"/>
                    <a:pt x="8310" y="18531"/>
                    <a:pt x="8427" y="18327"/>
                  </a:cubicBezTo>
                  <a:cubicBezTo>
                    <a:pt x="8456" y="18278"/>
                    <a:pt x="8516" y="18231"/>
                    <a:pt x="8559" y="18176"/>
                  </a:cubicBezTo>
                  <a:lnTo>
                    <a:pt x="8559" y="18152"/>
                  </a:lnTo>
                  <a:cubicBezTo>
                    <a:pt x="8619" y="18104"/>
                    <a:pt x="8648" y="18001"/>
                    <a:pt x="8694" y="17929"/>
                  </a:cubicBezTo>
                  <a:cubicBezTo>
                    <a:pt x="8708" y="17899"/>
                    <a:pt x="8737" y="17875"/>
                    <a:pt x="8769" y="17827"/>
                  </a:cubicBezTo>
                  <a:lnTo>
                    <a:pt x="8811" y="17748"/>
                  </a:lnTo>
                  <a:cubicBezTo>
                    <a:pt x="8858" y="17574"/>
                    <a:pt x="8975" y="17502"/>
                    <a:pt x="9004" y="17296"/>
                  </a:cubicBezTo>
                  <a:lnTo>
                    <a:pt x="9004" y="17273"/>
                  </a:lnTo>
                  <a:cubicBezTo>
                    <a:pt x="9078" y="17200"/>
                    <a:pt x="9093" y="17098"/>
                    <a:pt x="9139" y="16996"/>
                  </a:cubicBezTo>
                  <a:cubicBezTo>
                    <a:pt x="9168" y="16923"/>
                    <a:pt x="9168" y="16797"/>
                    <a:pt x="9228" y="16772"/>
                  </a:cubicBezTo>
                  <a:cubicBezTo>
                    <a:pt x="9303" y="16495"/>
                    <a:pt x="9360" y="16218"/>
                    <a:pt x="9435" y="15971"/>
                  </a:cubicBezTo>
                  <a:cubicBezTo>
                    <a:pt x="9495" y="15694"/>
                    <a:pt x="9524" y="15417"/>
                    <a:pt x="9584" y="15115"/>
                  </a:cubicBezTo>
                  <a:cubicBezTo>
                    <a:pt x="9702" y="15242"/>
                    <a:pt x="9805" y="15339"/>
                    <a:pt x="9926" y="15441"/>
                  </a:cubicBezTo>
                  <a:cubicBezTo>
                    <a:pt x="9912" y="15489"/>
                    <a:pt x="9894" y="15544"/>
                    <a:pt x="9880" y="15592"/>
                  </a:cubicBezTo>
                  <a:cubicBezTo>
                    <a:pt x="9865" y="15616"/>
                    <a:pt x="9851" y="15640"/>
                    <a:pt x="9851" y="15670"/>
                  </a:cubicBezTo>
                  <a:cubicBezTo>
                    <a:pt x="9823" y="15820"/>
                    <a:pt x="9805" y="15971"/>
                    <a:pt x="9776" y="16122"/>
                  </a:cubicBezTo>
                  <a:cubicBezTo>
                    <a:pt x="9762" y="16146"/>
                    <a:pt x="9762" y="16170"/>
                    <a:pt x="9762" y="16218"/>
                  </a:cubicBezTo>
                  <a:cubicBezTo>
                    <a:pt x="9748" y="16296"/>
                    <a:pt x="9748" y="16393"/>
                    <a:pt x="9702" y="16447"/>
                  </a:cubicBezTo>
                  <a:cubicBezTo>
                    <a:pt x="9659" y="16495"/>
                    <a:pt x="9645" y="16574"/>
                    <a:pt x="9645" y="16670"/>
                  </a:cubicBezTo>
                  <a:cubicBezTo>
                    <a:pt x="9627" y="16748"/>
                    <a:pt x="9613" y="16845"/>
                    <a:pt x="9584" y="16923"/>
                  </a:cubicBezTo>
                  <a:cubicBezTo>
                    <a:pt x="9524" y="17098"/>
                    <a:pt x="9449" y="17249"/>
                    <a:pt x="9392" y="17423"/>
                  </a:cubicBezTo>
                  <a:cubicBezTo>
                    <a:pt x="9346" y="17502"/>
                    <a:pt x="9317" y="17598"/>
                    <a:pt x="9289" y="17676"/>
                  </a:cubicBezTo>
                  <a:cubicBezTo>
                    <a:pt x="9214" y="17875"/>
                    <a:pt x="9139" y="18080"/>
                    <a:pt x="9022" y="18231"/>
                  </a:cubicBezTo>
                  <a:lnTo>
                    <a:pt x="8933" y="18381"/>
                  </a:lnTo>
                  <a:cubicBezTo>
                    <a:pt x="8915" y="18429"/>
                    <a:pt x="8901" y="18453"/>
                    <a:pt x="8886" y="18477"/>
                  </a:cubicBezTo>
                  <a:cubicBezTo>
                    <a:pt x="8826" y="18580"/>
                    <a:pt x="8769" y="18628"/>
                    <a:pt x="8723" y="18730"/>
                  </a:cubicBezTo>
                  <a:cubicBezTo>
                    <a:pt x="8648" y="18857"/>
                    <a:pt x="8559" y="18953"/>
                    <a:pt x="8470" y="19056"/>
                  </a:cubicBezTo>
                  <a:cubicBezTo>
                    <a:pt x="8413" y="19104"/>
                    <a:pt x="8338" y="19158"/>
                    <a:pt x="8277" y="19231"/>
                  </a:cubicBezTo>
                  <a:cubicBezTo>
                    <a:pt x="8220" y="19309"/>
                    <a:pt x="8160" y="19357"/>
                    <a:pt x="8100" y="19405"/>
                  </a:cubicBezTo>
                  <a:cubicBezTo>
                    <a:pt x="8010" y="19484"/>
                    <a:pt x="7907" y="19556"/>
                    <a:pt x="7818" y="19610"/>
                  </a:cubicBezTo>
                  <a:cubicBezTo>
                    <a:pt x="7804" y="19634"/>
                    <a:pt x="7790" y="19634"/>
                    <a:pt x="7776" y="19634"/>
                  </a:cubicBezTo>
                  <a:cubicBezTo>
                    <a:pt x="7715" y="19634"/>
                    <a:pt x="7669" y="19658"/>
                    <a:pt x="7612" y="19706"/>
                  </a:cubicBezTo>
                  <a:cubicBezTo>
                    <a:pt x="7566" y="19737"/>
                    <a:pt x="7509" y="19761"/>
                    <a:pt x="7448" y="19761"/>
                  </a:cubicBezTo>
                  <a:cubicBezTo>
                    <a:pt x="7313" y="19784"/>
                    <a:pt x="7181" y="19784"/>
                    <a:pt x="7032" y="19784"/>
                  </a:cubicBezTo>
                  <a:cubicBezTo>
                    <a:pt x="7016" y="19790"/>
                    <a:pt x="7000" y="19792"/>
                    <a:pt x="6985" y="19792"/>
                  </a:cubicBezTo>
                  <a:cubicBezTo>
                    <a:pt x="6942" y="19792"/>
                    <a:pt x="6900" y="19778"/>
                    <a:pt x="6858" y="19778"/>
                  </a:cubicBezTo>
                  <a:cubicBezTo>
                    <a:pt x="6842" y="19778"/>
                    <a:pt x="6827" y="19779"/>
                    <a:pt x="6811" y="19784"/>
                  </a:cubicBezTo>
                  <a:lnTo>
                    <a:pt x="6572" y="19784"/>
                  </a:lnTo>
                  <a:cubicBezTo>
                    <a:pt x="6409" y="19737"/>
                    <a:pt x="6245" y="19706"/>
                    <a:pt x="6085" y="19634"/>
                  </a:cubicBezTo>
                  <a:cubicBezTo>
                    <a:pt x="6038" y="19610"/>
                    <a:pt x="5995" y="19586"/>
                    <a:pt x="5963" y="19586"/>
                  </a:cubicBezTo>
                  <a:cubicBezTo>
                    <a:pt x="5818" y="19484"/>
                    <a:pt x="5682" y="19405"/>
                    <a:pt x="5551" y="19333"/>
                  </a:cubicBezTo>
                  <a:cubicBezTo>
                    <a:pt x="5444" y="19255"/>
                    <a:pt x="5326" y="19206"/>
                    <a:pt x="5237" y="19080"/>
                  </a:cubicBezTo>
                  <a:cubicBezTo>
                    <a:pt x="5177" y="18983"/>
                    <a:pt x="5105" y="18953"/>
                    <a:pt x="5030" y="18881"/>
                  </a:cubicBezTo>
                  <a:cubicBezTo>
                    <a:pt x="4895" y="18803"/>
                    <a:pt x="4778" y="18652"/>
                    <a:pt x="4660" y="18531"/>
                  </a:cubicBezTo>
                  <a:cubicBezTo>
                    <a:pt x="4571" y="18429"/>
                    <a:pt x="4482" y="18303"/>
                    <a:pt x="4393" y="18176"/>
                  </a:cubicBezTo>
                  <a:cubicBezTo>
                    <a:pt x="4333" y="18104"/>
                    <a:pt x="4272" y="18025"/>
                    <a:pt x="4215" y="17953"/>
                  </a:cubicBezTo>
                  <a:cubicBezTo>
                    <a:pt x="4215" y="17953"/>
                    <a:pt x="4197" y="17929"/>
                    <a:pt x="4183" y="17929"/>
                  </a:cubicBezTo>
                  <a:cubicBezTo>
                    <a:pt x="4109" y="17899"/>
                    <a:pt x="4066" y="17779"/>
                    <a:pt x="4005" y="17700"/>
                  </a:cubicBezTo>
                  <a:cubicBezTo>
                    <a:pt x="3902" y="17574"/>
                    <a:pt x="3799" y="17423"/>
                    <a:pt x="3681" y="17273"/>
                  </a:cubicBezTo>
                  <a:lnTo>
                    <a:pt x="3532" y="17025"/>
                  </a:lnTo>
                  <a:cubicBezTo>
                    <a:pt x="3486" y="16923"/>
                    <a:pt x="3429" y="16845"/>
                    <a:pt x="3368" y="16772"/>
                  </a:cubicBezTo>
                  <a:cubicBezTo>
                    <a:pt x="3308" y="16724"/>
                    <a:pt x="3251" y="16646"/>
                    <a:pt x="3219" y="16519"/>
                  </a:cubicBezTo>
                  <a:cubicBezTo>
                    <a:pt x="3162" y="16369"/>
                    <a:pt x="3058" y="16272"/>
                    <a:pt x="2984" y="16146"/>
                  </a:cubicBezTo>
                  <a:cubicBezTo>
                    <a:pt x="2952" y="16122"/>
                    <a:pt x="2937" y="16092"/>
                    <a:pt x="2923" y="16068"/>
                  </a:cubicBezTo>
                  <a:cubicBezTo>
                    <a:pt x="2848" y="15941"/>
                    <a:pt x="2791" y="15790"/>
                    <a:pt x="2717" y="15718"/>
                  </a:cubicBezTo>
                  <a:cubicBezTo>
                    <a:pt x="2670" y="15640"/>
                    <a:pt x="2628" y="15592"/>
                    <a:pt x="2595" y="15519"/>
                  </a:cubicBezTo>
                  <a:cubicBezTo>
                    <a:pt x="2553" y="15441"/>
                    <a:pt x="2524" y="15339"/>
                    <a:pt x="2492" y="15266"/>
                  </a:cubicBezTo>
                  <a:cubicBezTo>
                    <a:pt x="2478" y="15242"/>
                    <a:pt x="2464" y="15188"/>
                    <a:pt x="2450" y="15188"/>
                  </a:cubicBezTo>
                  <a:cubicBezTo>
                    <a:pt x="2389" y="15140"/>
                    <a:pt x="2361" y="15068"/>
                    <a:pt x="2328" y="14989"/>
                  </a:cubicBezTo>
                  <a:cubicBezTo>
                    <a:pt x="2300" y="14941"/>
                    <a:pt x="2271" y="14862"/>
                    <a:pt x="2239" y="14815"/>
                  </a:cubicBezTo>
                  <a:cubicBezTo>
                    <a:pt x="2197" y="14736"/>
                    <a:pt x="2136" y="14664"/>
                    <a:pt x="2122" y="14562"/>
                  </a:cubicBezTo>
                  <a:cubicBezTo>
                    <a:pt x="2122" y="14537"/>
                    <a:pt x="2108" y="14513"/>
                    <a:pt x="2094" y="14489"/>
                  </a:cubicBezTo>
                  <a:cubicBezTo>
                    <a:pt x="2033" y="14363"/>
                    <a:pt x="1958" y="14212"/>
                    <a:pt x="1901" y="14085"/>
                  </a:cubicBezTo>
                  <a:cubicBezTo>
                    <a:pt x="1869" y="14037"/>
                    <a:pt x="1841" y="13983"/>
                    <a:pt x="1812" y="13911"/>
                  </a:cubicBezTo>
                  <a:cubicBezTo>
                    <a:pt x="1812" y="13862"/>
                    <a:pt x="1780" y="13784"/>
                    <a:pt x="1723" y="13784"/>
                  </a:cubicBezTo>
                  <a:cubicBezTo>
                    <a:pt x="1663" y="13585"/>
                    <a:pt x="1602" y="13381"/>
                    <a:pt x="1513" y="13260"/>
                  </a:cubicBezTo>
                  <a:cubicBezTo>
                    <a:pt x="1499" y="13182"/>
                    <a:pt x="1485" y="13133"/>
                    <a:pt x="1470" y="13110"/>
                  </a:cubicBezTo>
                  <a:cubicBezTo>
                    <a:pt x="1396" y="12929"/>
                    <a:pt x="1306" y="12808"/>
                    <a:pt x="1246" y="12627"/>
                  </a:cubicBezTo>
                  <a:cubicBezTo>
                    <a:pt x="1232" y="12603"/>
                    <a:pt x="1232" y="12555"/>
                    <a:pt x="1218" y="12531"/>
                  </a:cubicBezTo>
                  <a:cubicBezTo>
                    <a:pt x="1157" y="12428"/>
                    <a:pt x="1114" y="12302"/>
                    <a:pt x="1082" y="12175"/>
                  </a:cubicBezTo>
                  <a:cubicBezTo>
                    <a:pt x="1082" y="12151"/>
                    <a:pt x="1054" y="12128"/>
                    <a:pt x="1040" y="12128"/>
                  </a:cubicBezTo>
                  <a:lnTo>
                    <a:pt x="1025" y="12128"/>
                  </a:lnTo>
                  <a:cubicBezTo>
                    <a:pt x="1068" y="12327"/>
                    <a:pt x="1143" y="12531"/>
                    <a:pt x="1232" y="12730"/>
                  </a:cubicBezTo>
                  <a:cubicBezTo>
                    <a:pt x="1232" y="12730"/>
                    <a:pt x="1246" y="12778"/>
                    <a:pt x="1260" y="12808"/>
                  </a:cubicBezTo>
                  <a:cubicBezTo>
                    <a:pt x="1293" y="12905"/>
                    <a:pt x="1335" y="12983"/>
                    <a:pt x="1381" y="13055"/>
                  </a:cubicBezTo>
                  <a:cubicBezTo>
                    <a:pt x="1410" y="13133"/>
                    <a:pt x="1470" y="13206"/>
                    <a:pt x="1485" y="13284"/>
                  </a:cubicBezTo>
                  <a:cubicBezTo>
                    <a:pt x="1499" y="13381"/>
                    <a:pt x="1545" y="13459"/>
                    <a:pt x="1574" y="13531"/>
                  </a:cubicBezTo>
                  <a:cubicBezTo>
                    <a:pt x="1602" y="13609"/>
                    <a:pt x="1634" y="13712"/>
                    <a:pt x="1663" y="13784"/>
                  </a:cubicBezTo>
                  <a:cubicBezTo>
                    <a:pt x="1737" y="13911"/>
                    <a:pt x="1812" y="14061"/>
                    <a:pt x="1869" y="14212"/>
                  </a:cubicBezTo>
                  <a:cubicBezTo>
                    <a:pt x="1883" y="14260"/>
                    <a:pt x="1915" y="14284"/>
                    <a:pt x="1930" y="14314"/>
                  </a:cubicBezTo>
                  <a:cubicBezTo>
                    <a:pt x="1944" y="14338"/>
                    <a:pt x="1944" y="14338"/>
                    <a:pt x="1958" y="14363"/>
                  </a:cubicBezTo>
                  <a:cubicBezTo>
                    <a:pt x="2004" y="14489"/>
                    <a:pt x="2033" y="14616"/>
                    <a:pt x="2108" y="14712"/>
                  </a:cubicBezTo>
                  <a:cubicBezTo>
                    <a:pt x="2151" y="14790"/>
                    <a:pt x="2197" y="14862"/>
                    <a:pt x="2239" y="14965"/>
                  </a:cubicBezTo>
                  <a:cubicBezTo>
                    <a:pt x="2271" y="15068"/>
                    <a:pt x="2314" y="15140"/>
                    <a:pt x="2361" y="15218"/>
                  </a:cubicBezTo>
                  <a:cubicBezTo>
                    <a:pt x="2418" y="15291"/>
                    <a:pt x="2464" y="15417"/>
                    <a:pt x="2506" y="15519"/>
                  </a:cubicBezTo>
                  <a:cubicBezTo>
                    <a:pt x="2553" y="15592"/>
                    <a:pt x="2595" y="15718"/>
                    <a:pt x="2642" y="15790"/>
                  </a:cubicBezTo>
                  <a:cubicBezTo>
                    <a:pt x="2685" y="15820"/>
                    <a:pt x="2717" y="15869"/>
                    <a:pt x="2745" y="15917"/>
                  </a:cubicBezTo>
                  <a:cubicBezTo>
                    <a:pt x="2834" y="16068"/>
                    <a:pt x="2909" y="16218"/>
                    <a:pt x="2998" y="16369"/>
                  </a:cubicBezTo>
                  <a:cubicBezTo>
                    <a:pt x="3058" y="16471"/>
                    <a:pt x="3147" y="16519"/>
                    <a:pt x="3162" y="16670"/>
                  </a:cubicBezTo>
                  <a:lnTo>
                    <a:pt x="3176" y="16694"/>
                  </a:lnTo>
                  <a:cubicBezTo>
                    <a:pt x="3308" y="16899"/>
                    <a:pt x="3457" y="17098"/>
                    <a:pt x="3575" y="17296"/>
                  </a:cubicBezTo>
                  <a:cubicBezTo>
                    <a:pt x="3621" y="17375"/>
                    <a:pt x="3649" y="17399"/>
                    <a:pt x="3681" y="17447"/>
                  </a:cubicBezTo>
                  <a:cubicBezTo>
                    <a:pt x="3724" y="17526"/>
                    <a:pt x="3770" y="17574"/>
                    <a:pt x="3813" y="17628"/>
                  </a:cubicBezTo>
                  <a:cubicBezTo>
                    <a:pt x="3948" y="17827"/>
                    <a:pt x="4066" y="18001"/>
                    <a:pt x="4197" y="18176"/>
                  </a:cubicBezTo>
                  <a:cubicBezTo>
                    <a:pt x="4272" y="18254"/>
                    <a:pt x="4347" y="18327"/>
                    <a:pt x="4393" y="18429"/>
                  </a:cubicBezTo>
                  <a:cubicBezTo>
                    <a:pt x="4408" y="18429"/>
                    <a:pt x="4408" y="18453"/>
                    <a:pt x="4422" y="18453"/>
                  </a:cubicBezTo>
                  <a:cubicBezTo>
                    <a:pt x="4482" y="18453"/>
                    <a:pt x="4525" y="18531"/>
                    <a:pt x="4571" y="18604"/>
                  </a:cubicBezTo>
                  <a:cubicBezTo>
                    <a:pt x="4600" y="18652"/>
                    <a:pt x="4628" y="18682"/>
                    <a:pt x="4660" y="18706"/>
                  </a:cubicBezTo>
                  <a:cubicBezTo>
                    <a:pt x="4838" y="18929"/>
                    <a:pt x="5045" y="19032"/>
                    <a:pt x="5209" y="19255"/>
                  </a:cubicBezTo>
                  <a:cubicBezTo>
                    <a:pt x="5209" y="19255"/>
                    <a:pt x="5223" y="19255"/>
                    <a:pt x="5223" y="19285"/>
                  </a:cubicBezTo>
                  <a:cubicBezTo>
                    <a:pt x="5476" y="19459"/>
                    <a:pt x="5743" y="19634"/>
                    <a:pt x="6010" y="19784"/>
                  </a:cubicBezTo>
                  <a:cubicBezTo>
                    <a:pt x="6067" y="19809"/>
                    <a:pt x="6127" y="19887"/>
                    <a:pt x="6202" y="19887"/>
                  </a:cubicBezTo>
                  <a:cubicBezTo>
                    <a:pt x="6277" y="19911"/>
                    <a:pt x="6366" y="19935"/>
                    <a:pt x="6441" y="19935"/>
                  </a:cubicBezTo>
                  <a:cubicBezTo>
                    <a:pt x="6541" y="19935"/>
                    <a:pt x="6642" y="19988"/>
                    <a:pt x="6745" y="19988"/>
                  </a:cubicBezTo>
                  <a:cubicBezTo>
                    <a:pt x="6762" y="19988"/>
                    <a:pt x="6779" y="19987"/>
                    <a:pt x="6796" y="19983"/>
                  </a:cubicBezTo>
                  <a:cubicBezTo>
                    <a:pt x="6816" y="19975"/>
                    <a:pt x="6835" y="19973"/>
                    <a:pt x="6854" y="19973"/>
                  </a:cubicBezTo>
                  <a:cubicBezTo>
                    <a:pt x="6894" y="19973"/>
                    <a:pt x="6934" y="19983"/>
                    <a:pt x="6975" y="19983"/>
                  </a:cubicBezTo>
                  <a:cubicBezTo>
                    <a:pt x="7032" y="19983"/>
                    <a:pt x="7106" y="19983"/>
                    <a:pt x="7167" y="19960"/>
                  </a:cubicBezTo>
                  <a:cubicBezTo>
                    <a:pt x="7270" y="19960"/>
                    <a:pt x="7387" y="19960"/>
                    <a:pt x="7491" y="19935"/>
                  </a:cubicBezTo>
                  <a:lnTo>
                    <a:pt x="7523" y="19935"/>
                  </a:lnTo>
                  <a:cubicBezTo>
                    <a:pt x="7654" y="19857"/>
                    <a:pt x="7790" y="19809"/>
                    <a:pt x="7921" y="19737"/>
                  </a:cubicBezTo>
                  <a:cubicBezTo>
                    <a:pt x="7982" y="19706"/>
                    <a:pt x="8043" y="19658"/>
                    <a:pt x="8100" y="19610"/>
                  </a:cubicBezTo>
                  <a:cubicBezTo>
                    <a:pt x="8146" y="19586"/>
                    <a:pt x="8189" y="19531"/>
                    <a:pt x="8235" y="19484"/>
                  </a:cubicBezTo>
                  <a:cubicBezTo>
                    <a:pt x="8292" y="19435"/>
                    <a:pt x="8338" y="19357"/>
                    <a:pt x="8399" y="19309"/>
                  </a:cubicBezTo>
                  <a:cubicBezTo>
                    <a:pt x="8530" y="19231"/>
                    <a:pt x="8634" y="19080"/>
                    <a:pt x="8755" y="18929"/>
                  </a:cubicBezTo>
                  <a:cubicBezTo>
                    <a:pt x="8844" y="18803"/>
                    <a:pt x="8933" y="18652"/>
                    <a:pt x="9022" y="18531"/>
                  </a:cubicBezTo>
                  <a:cubicBezTo>
                    <a:pt x="9065" y="18453"/>
                    <a:pt x="9125" y="18381"/>
                    <a:pt x="9153" y="18303"/>
                  </a:cubicBezTo>
                  <a:cubicBezTo>
                    <a:pt x="9257" y="18080"/>
                    <a:pt x="9360" y="17851"/>
                    <a:pt x="9467" y="17628"/>
                  </a:cubicBezTo>
                  <a:cubicBezTo>
                    <a:pt x="9481" y="17598"/>
                    <a:pt x="9495" y="17549"/>
                    <a:pt x="9509" y="17502"/>
                  </a:cubicBezTo>
                  <a:cubicBezTo>
                    <a:pt x="9613" y="17224"/>
                    <a:pt x="9716" y="16947"/>
                    <a:pt x="9791" y="16646"/>
                  </a:cubicBezTo>
                  <a:cubicBezTo>
                    <a:pt x="9805" y="16519"/>
                    <a:pt x="9851" y="16423"/>
                    <a:pt x="9880" y="16296"/>
                  </a:cubicBezTo>
                  <a:cubicBezTo>
                    <a:pt x="9894" y="16218"/>
                    <a:pt x="9894" y="16146"/>
                    <a:pt x="9912" y="16043"/>
                  </a:cubicBezTo>
                  <a:cubicBezTo>
                    <a:pt x="9940" y="15971"/>
                    <a:pt x="9954" y="15869"/>
                    <a:pt x="9969" y="15766"/>
                  </a:cubicBezTo>
                  <a:cubicBezTo>
                    <a:pt x="10001" y="15694"/>
                    <a:pt x="9983" y="15567"/>
                    <a:pt x="10058" y="15489"/>
                  </a:cubicBezTo>
                  <a:cubicBezTo>
                    <a:pt x="10058" y="15544"/>
                    <a:pt x="10072" y="15567"/>
                    <a:pt x="10058" y="15592"/>
                  </a:cubicBezTo>
                  <a:cubicBezTo>
                    <a:pt x="10043" y="15742"/>
                    <a:pt x="10029" y="15893"/>
                    <a:pt x="10001" y="16019"/>
                  </a:cubicBezTo>
                  <a:cubicBezTo>
                    <a:pt x="9983" y="16146"/>
                    <a:pt x="9954" y="16272"/>
                    <a:pt x="9926" y="16369"/>
                  </a:cubicBezTo>
                  <a:cubicBezTo>
                    <a:pt x="9926" y="16423"/>
                    <a:pt x="9912" y="16471"/>
                    <a:pt x="9894" y="16519"/>
                  </a:cubicBezTo>
                  <a:cubicBezTo>
                    <a:pt x="9851" y="16622"/>
                    <a:pt x="9805" y="16748"/>
                    <a:pt x="9805" y="16875"/>
                  </a:cubicBezTo>
                  <a:cubicBezTo>
                    <a:pt x="9805" y="16947"/>
                    <a:pt x="9776" y="16996"/>
                    <a:pt x="9762" y="17050"/>
                  </a:cubicBezTo>
                  <a:cubicBezTo>
                    <a:pt x="9716" y="17146"/>
                    <a:pt x="9687" y="17224"/>
                    <a:pt x="9659" y="17327"/>
                  </a:cubicBezTo>
                  <a:cubicBezTo>
                    <a:pt x="9599" y="17477"/>
                    <a:pt x="9538" y="17652"/>
                    <a:pt x="9467" y="17802"/>
                  </a:cubicBezTo>
                  <a:cubicBezTo>
                    <a:pt x="9435" y="17899"/>
                    <a:pt x="9378" y="18001"/>
                    <a:pt x="9346" y="18104"/>
                  </a:cubicBezTo>
                  <a:cubicBezTo>
                    <a:pt x="9317" y="18200"/>
                    <a:pt x="9257" y="18278"/>
                    <a:pt x="9214" y="18351"/>
                  </a:cubicBezTo>
                  <a:cubicBezTo>
                    <a:pt x="9153" y="18453"/>
                    <a:pt x="9111" y="18556"/>
                    <a:pt x="9065" y="18652"/>
                  </a:cubicBezTo>
                  <a:cubicBezTo>
                    <a:pt x="9050" y="18682"/>
                    <a:pt x="9036" y="18706"/>
                    <a:pt x="9022" y="18706"/>
                  </a:cubicBezTo>
                  <a:cubicBezTo>
                    <a:pt x="8947" y="18833"/>
                    <a:pt x="8858" y="18905"/>
                    <a:pt x="8797" y="19032"/>
                  </a:cubicBezTo>
                  <a:cubicBezTo>
                    <a:pt x="8769" y="19080"/>
                    <a:pt x="8737" y="19134"/>
                    <a:pt x="8708" y="19182"/>
                  </a:cubicBezTo>
                  <a:cubicBezTo>
                    <a:pt x="8619" y="19255"/>
                    <a:pt x="8544" y="19333"/>
                    <a:pt x="8456" y="19405"/>
                  </a:cubicBezTo>
                  <a:cubicBezTo>
                    <a:pt x="8413" y="19459"/>
                    <a:pt x="8352" y="19508"/>
                    <a:pt x="8310" y="19556"/>
                  </a:cubicBezTo>
                  <a:cubicBezTo>
                    <a:pt x="8235" y="19658"/>
                    <a:pt x="8146" y="19737"/>
                    <a:pt x="8057" y="19784"/>
                  </a:cubicBezTo>
                  <a:cubicBezTo>
                    <a:pt x="7953" y="19857"/>
                    <a:pt x="7847" y="19911"/>
                    <a:pt x="7743" y="19983"/>
                  </a:cubicBezTo>
                  <a:cubicBezTo>
                    <a:pt x="7721" y="19983"/>
                    <a:pt x="7699" y="20017"/>
                    <a:pt x="7682" y="20017"/>
                  </a:cubicBezTo>
                  <a:cubicBezTo>
                    <a:pt x="7677" y="20017"/>
                    <a:pt x="7672" y="20014"/>
                    <a:pt x="7669" y="20008"/>
                  </a:cubicBezTo>
                  <a:cubicBezTo>
                    <a:pt x="7612" y="20008"/>
                    <a:pt x="7551" y="20038"/>
                    <a:pt x="7509" y="20062"/>
                  </a:cubicBezTo>
                  <a:cubicBezTo>
                    <a:pt x="7476" y="20086"/>
                    <a:pt x="7448" y="20086"/>
                    <a:pt x="7419" y="20086"/>
                  </a:cubicBezTo>
                  <a:lnTo>
                    <a:pt x="6647" y="20086"/>
                  </a:lnTo>
                  <a:cubicBezTo>
                    <a:pt x="6618" y="20086"/>
                    <a:pt x="6572" y="20110"/>
                    <a:pt x="6544" y="20110"/>
                  </a:cubicBezTo>
                  <a:cubicBezTo>
                    <a:pt x="6483" y="20086"/>
                    <a:pt x="6409" y="20062"/>
                    <a:pt x="6351" y="20038"/>
                  </a:cubicBezTo>
                  <a:cubicBezTo>
                    <a:pt x="6262" y="20008"/>
                    <a:pt x="6174" y="19983"/>
                    <a:pt x="6099" y="19960"/>
                  </a:cubicBezTo>
                  <a:cubicBezTo>
                    <a:pt x="6038" y="19935"/>
                    <a:pt x="5978" y="19911"/>
                    <a:pt x="5935" y="19887"/>
                  </a:cubicBezTo>
                  <a:cubicBezTo>
                    <a:pt x="5832" y="19833"/>
                    <a:pt x="5743" y="19784"/>
                    <a:pt x="5654" y="19706"/>
                  </a:cubicBezTo>
                  <a:cubicBezTo>
                    <a:pt x="5621" y="19706"/>
                    <a:pt x="5593" y="19683"/>
                    <a:pt x="5579" y="19683"/>
                  </a:cubicBezTo>
                  <a:cubicBezTo>
                    <a:pt x="5415" y="19556"/>
                    <a:pt x="5237" y="19435"/>
                    <a:pt x="5073" y="19285"/>
                  </a:cubicBezTo>
                  <a:cubicBezTo>
                    <a:pt x="4984" y="19158"/>
                    <a:pt x="4867" y="19104"/>
                    <a:pt x="4778" y="19008"/>
                  </a:cubicBezTo>
                  <a:cubicBezTo>
                    <a:pt x="4675" y="18905"/>
                    <a:pt x="4586" y="18833"/>
                    <a:pt x="4496" y="18706"/>
                  </a:cubicBezTo>
                  <a:cubicBezTo>
                    <a:pt x="4450" y="18604"/>
                    <a:pt x="4376" y="18531"/>
                    <a:pt x="4319" y="18477"/>
                  </a:cubicBezTo>
                  <a:cubicBezTo>
                    <a:pt x="4244" y="18429"/>
                    <a:pt x="4183" y="18381"/>
                    <a:pt x="4141" y="18254"/>
                  </a:cubicBezTo>
                  <a:cubicBezTo>
                    <a:pt x="4126" y="18231"/>
                    <a:pt x="4109" y="18200"/>
                    <a:pt x="4080" y="18176"/>
                  </a:cubicBezTo>
                  <a:cubicBezTo>
                    <a:pt x="4020" y="18104"/>
                    <a:pt x="3948" y="18025"/>
                    <a:pt x="3902" y="17929"/>
                  </a:cubicBezTo>
                  <a:cubicBezTo>
                    <a:pt x="3813" y="17827"/>
                    <a:pt x="3738" y="17700"/>
                    <a:pt x="3649" y="17598"/>
                  </a:cubicBezTo>
                  <a:cubicBezTo>
                    <a:pt x="3560" y="17477"/>
                    <a:pt x="3471" y="17375"/>
                    <a:pt x="3429" y="17224"/>
                  </a:cubicBezTo>
                  <a:cubicBezTo>
                    <a:pt x="3396" y="17200"/>
                    <a:pt x="3368" y="17176"/>
                    <a:pt x="3354" y="17146"/>
                  </a:cubicBezTo>
                  <a:cubicBezTo>
                    <a:pt x="3279" y="17050"/>
                    <a:pt x="3236" y="16923"/>
                    <a:pt x="3147" y="16845"/>
                  </a:cubicBezTo>
                  <a:lnTo>
                    <a:pt x="3147" y="16821"/>
                  </a:lnTo>
                  <a:cubicBezTo>
                    <a:pt x="3058" y="16694"/>
                    <a:pt x="2984" y="16574"/>
                    <a:pt x="2909" y="16447"/>
                  </a:cubicBezTo>
                  <a:cubicBezTo>
                    <a:pt x="2848" y="16345"/>
                    <a:pt x="2791" y="16272"/>
                    <a:pt x="2731" y="16170"/>
                  </a:cubicBezTo>
                  <a:cubicBezTo>
                    <a:pt x="2685" y="16068"/>
                    <a:pt x="2628" y="15941"/>
                    <a:pt x="2567" y="15844"/>
                  </a:cubicBezTo>
                  <a:cubicBezTo>
                    <a:pt x="2553" y="15790"/>
                    <a:pt x="2506" y="15766"/>
                    <a:pt x="2492" y="15718"/>
                  </a:cubicBezTo>
                  <a:cubicBezTo>
                    <a:pt x="2450" y="15640"/>
                    <a:pt x="2403" y="15567"/>
                    <a:pt x="2361" y="15465"/>
                  </a:cubicBezTo>
                  <a:lnTo>
                    <a:pt x="2225" y="15242"/>
                  </a:lnTo>
                  <a:cubicBezTo>
                    <a:pt x="2182" y="15140"/>
                    <a:pt x="2151" y="15013"/>
                    <a:pt x="2094" y="14941"/>
                  </a:cubicBezTo>
                  <a:cubicBezTo>
                    <a:pt x="2004" y="14815"/>
                    <a:pt x="1958" y="14664"/>
                    <a:pt x="1883" y="14513"/>
                  </a:cubicBezTo>
                  <a:cubicBezTo>
                    <a:pt x="1855" y="14465"/>
                    <a:pt x="1812" y="14411"/>
                    <a:pt x="1794" y="14338"/>
                  </a:cubicBezTo>
                  <a:cubicBezTo>
                    <a:pt x="1723" y="14110"/>
                    <a:pt x="1588" y="13935"/>
                    <a:pt x="1513" y="13681"/>
                  </a:cubicBezTo>
                  <a:cubicBezTo>
                    <a:pt x="1499" y="13634"/>
                    <a:pt x="1456" y="13585"/>
                    <a:pt x="1438" y="13531"/>
                  </a:cubicBezTo>
                  <a:cubicBezTo>
                    <a:pt x="1396" y="13381"/>
                    <a:pt x="1335" y="13260"/>
                    <a:pt x="1260" y="13133"/>
                  </a:cubicBezTo>
                  <a:cubicBezTo>
                    <a:pt x="1218" y="13055"/>
                    <a:pt x="1157" y="12959"/>
                    <a:pt x="1129" y="12832"/>
                  </a:cubicBezTo>
                  <a:cubicBezTo>
                    <a:pt x="1082" y="12658"/>
                    <a:pt x="994" y="12531"/>
                    <a:pt x="951" y="12356"/>
                  </a:cubicBezTo>
                  <a:cubicBezTo>
                    <a:pt x="951" y="12278"/>
                    <a:pt x="922" y="12206"/>
                    <a:pt x="890" y="12151"/>
                  </a:cubicBezTo>
                  <a:cubicBezTo>
                    <a:pt x="847" y="12079"/>
                    <a:pt x="801" y="12001"/>
                    <a:pt x="787" y="11904"/>
                  </a:cubicBezTo>
                  <a:cubicBezTo>
                    <a:pt x="758" y="11778"/>
                    <a:pt x="698" y="11724"/>
                    <a:pt x="684" y="11603"/>
                  </a:cubicBezTo>
                  <a:cubicBezTo>
                    <a:pt x="669" y="11477"/>
                    <a:pt x="609" y="11399"/>
                    <a:pt x="580" y="11272"/>
                  </a:cubicBezTo>
                  <a:cubicBezTo>
                    <a:pt x="566" y="11248"/>
                    <a:pt x="566" y="11224"/>
                    <a:pt x="548" y="11200"/>
                  </a:cubicBezTo>
                  <a:cubicBezTo>
                    <a:pt x="548" y="11151"/>
                    <a:pt x="534" y="11121"/>
                    <a:pt x="534" y="11073"/>
                  </a:cubicBezTo>
                  <a:cubicBezTo>
                    <a:pt x="506" y="11025"/>
                    <a:pt x="491" y="10947"/>
                    <a:pt x="459" y="10875"/>
                  </a:cubicBezTo>
                  <a:cubicBezTo>
                    <a:pt x="417" y="10850"/>
                    <a:pt x="402" y="10772"/>
                    <a:pt x="388" y="10669"/>
                  </a:cubicBezTo>
                  <a:cubicBezTo>
                    <a:pt x="356" y="10495"/>
                    <a:pt x="313" y="10344"/>
                    <a:pt x="239" y="10218"/>
                  </a:cubicBezTo>
                  <a:cubicBezTo>
                    <a:pt x="239" y="10193"/>
                    <a:pt x="253" y="10193"/>
                    <a:pt x="253" y="10193"/>
                  </a:cubicBezTo>
                  <a:cubicBezTo>
                    <a:pt x="178" y="9947"/>
                    <a:pt x="103" y="9717"/>
                    <a:pt x="46" y="9464"/>
                  </a:cubicBezTo>
                  <a:lnTo>
                    <a:pt x="0" y="9464"/>
                  </a:lnTo>
                  <a:cubicBezTo>
                    <a:pt x="14" y="9543"/>
                    <a:pt x="14" y="9615"/>
                    <a:pt x="32" y="9694"/>
                  </a:cubicBezTo>
                  <a:lnTo>
                    <a:pt x="46" y="9669"/>
                  </a:lnTo>
                  <a:cubicBezTo>
                    <a:pt x="61" y="9717"/>
                    <a:pt x="75" y="9766"/>
                    <a:pt x="89" y="9820"/>
                  </a:cubicBezTo>
                  <a:cubicBezTo>
                    <a:pt x="103" y="9916"/>
                    <a:pt x="135" y="10019"/>
                    <a:pt x="164" y="10097"/>
                  </a:cubicBezTo>
                  <a:cubicBezTo>
                    <a:pt x="210" y="10247"/>
                    <a:pt x="239" y="10423"/>
                    <a:pt x="281" y="10573"/>
                  </a:cubicBezTo>
                  <a:cubicBezTo>
                    <a:pt x="328" y="10699"/>
                    <a:pt x="370" y="10820"/>
                    <a:pt x="402" y="10947"/>
                  </a:cubicBezTo>
                  <a:cubicBezTo>
                    <a:pt x="431" y="11073"/>
                    <a:pt x="491" y="11200"/>
                    <a:pt x="548" y="11350"/>
                  </a:cubicBezTo>
                  <a:cubicBezTo>
                    <a:pt x="548" y="11350"/>
                    <a:pt x="534" y="11374"/>
                    <a:pt x="534" y="11399"/>
                  </a:cubicBezTo>
                  <a:lnTo>
                    <a:pt x="580" y="11477"/>
                  </a:lnTo>
                  <a:cubicBezTo>
                    <a:pt x="580" y="11525"/>
                    <a:pt x="595" y="11573"/>
                    <a:pt x="609" y="11627"/>
                  </a:cubicBezTo>
                  <a:cubicBezTo>
                    <a:pt x="655" y="11754"/>
                    <a:pt x="698" y="11850"/>
                    <a:pt x="744" y="11977"/>
                  </a:cubicBezTo>
                  <a:lnTo>
                    <a:pt x="876" y="12428"/>
                  </a:lnTo>
                  <a:cubicBezTo>
                    <a:pt x="904" y="12507"/>
                    <a:pt x="936" y="12603"/>
                    <a:pt x="965" y="12681"/>
                  </a:cubicBezTo>
                  <a:cubicBezTo>
                    <a:pt x="1054" y="12880"/>
                    <a:pt x="1114" y="13079"/>
                    <a:pt x="1218" y="13260"/>
                  </a:cubicBezTo>
                  <a:cubicBezTo>
                    <a:pt x="1232" y="13284"/>
                    <a:pt x="1232" y="13284"/>
                    <a:pt x="1232" y="13309"/>
                  </a:cubicBezTo>
                  <a:cubicBezTo>
                    <a:pt x="1306" y="13483"/>
                    <a:pt x="1367" y="13634"/>
                    <a:pt x="1438" y="13808"/>
                  </a:cubicBezTo>
                  <a:cubicBezTo>
                    <a:pt x="1527" y="14013"/>
                    <a:pt x="1616" y="14188"/>
                    <a:pt x="1705" y="14387"/>
                  </a:cubicBezTo>
                  <a:cubicBezTo>
                    <a:pt x="1780" y="14562"/>
                    <a:pt x="1869" y="14766"/>
                    <a:pt x="1944" y="14941"/>
                  </a:cubicBezTo>
                  <a:cubicBezTo>
                    <a:pt x="2019" y="15092"/>
                    <a:pt x="2108" y="15218"/>
                    <a:pt x="2182" y="15393"/>
                  </a:cubicBezTo>
                  <a:cubicBezTo>
                    <a:pt x="2314" y="15694"/>
                    <a:pt x="2478" y="15941"/>
                    <a:pt x="2628" y="16242"/>
                  </a:cubicBezTo>
                  <a:cubicBezTo>
                    <a:pt x="2702" y="16369"/>
                    <a:pt x="2773" y="16471"/>
                    <a:pt x="2848" y="16598"/>
                  </a:cubicBezTo>
                  <a:cubicBezTo>
                    <a:pt x="2895" y="16670"/>
                    <a:pt x="2952" y="16748"/>
                    <a:pt x="2984" y="16821"/>
                  </a:cubicBezTo>
                  <a:cubicBezTo>
                    <a:pt x="3058" y="16971"/>
                    <a:pt x="3115" y="17098"/>
                    <a:pt x="3219" y="17176"/>
                  </a:cubicBezTo>
                  <a:cubicBezTo>
                    <a:pt x="3236" y="17200"/>
                    <a:pt x="3236" y="17200"/>
                    <a:pt x="3236" y="17224"/>
                  </a:cubicBezTo>
                  <a:cubicBezTo>
                    <a:pt x="3354" y="17447"/>
                    <a:pt x="3503" y="17628"/>
                    <a:pt x="3621" y="17827"/>
                  </a:cubicBezTo>
                  <a:cubicBezTo>
                    <a:pt x="3724" y="17978"/>
                    <a:pt x="3859" y="18104"/>
                    <a:pt x="3948" y="18278"/>
                  </a:cubicBezTo>
                  <a:cubicBezTo>
                    <a:pt x="3977" y="18351"/>
                    <a:pt x="4037" y="18405"/>
                    <a:pt x="4080" y="18453"/>
                  </a:cubicBezTo>
                  <a:cubicBezTo>
                    <a:pt x="4229" y="18604"/>
                    <a:pt x="4361" y="18779"/>
                    <a:pt x="4511" y="18953"/>
                  </a:cubicBezTo>
                  <a:cubicBezTo>
                    <a:pt x="4675" y="19134"/>
                    <a:pt x="4853" y="19309"/>
                    <a:pt x="5030" y="19459"/>
                  </a:cubicBezTo>
                  <a:cubicBezTo>
                    <a:pt x="5148" y="19586"/>
                    <a:pt x="5284" y="19706"/>
                    <a:pt x="5429" y="19784"/>
                  </a:cubicBezTo>
                  <a:cubicBezTo>
                    <a:pt x="5518" y="19833"/>
                    <a:pt x="5608" y="19887"/>
                    <a:pt x="5682" y="19960"/>
                  </a:cubicBezTo>
                  <a:cubicBezTo>
                    <a:pt x="5818" y="20062"/>
                    <a:pt x="5963" y="20110"/>
                    <a:pt x="6099" y="20188"/>
                  </a:cubicBezTo>
                  <a:cubicBezTo>
                    <a:pt x="6174" y="20236"/>
                    <a:pt x="6245" y="20236"/>
                    <a:pt x="6319" y="20261"/>
                  </a:cubicBezTo>
                  <a:cubicBezTo>
                    <a:pt x="6469" y="20309"/>
                    <a:pt x="6618" y="20309"/>
                    <a:pt x="6765" y="20339"/>
                  </a:cubicBezTo>
                  <a:lnTo>
                    <a:pt x="7046" y="20339"/>
                  </a:lnTo>
                  <a:cubicBezTo>
                    <a:pt x="7078" y="20363"/>
                    <a:pt x="7092" y="20363"/>
                    <a:pt x="7106" y="20363"/>
                  </a:cubicBezTo>
                  <a:cubicBezTo>
                    <a:pt x="7224" y="20339"/>
                    <a:pt x="7331" y="20309"/>
                    <a:pt x="7448" y="20309"/>
                  </a:cubicBezTo>
                  <a:cubicBezTo>
                    <a:pt x="7551" y="20285"/>
                    <a:pt x="7640" y="20261"/>
                    <a:pt x="7743" y="20188"/>
                  </a:cubicBezTo>
                  <a:cubicBezTo>
                    <a:pt x="7776" y="20158"/>
                    <a:pt x="7804" y="20158"/>
                    <a:pt x="7833" y="20158"/>
                  </a:cubicBezTo>
                  <a:cubicBezTo>
                    <a:pt x="7921" y="20110"/>
                    <a:pt x="8010" y="20086"/>
                    <a:pt x="8100" y="20008"/>
                  </a:cubicBezTo>
                  <a:cubicBezTo>
                    <a:pt x="8160" y="19960"/>
                    <a:pt x="8235" y="19911"/>
                    <a:pt x="8292" y="19833"/>
                  </a:cubicBezTo>
                  <a:cubicBezTo>
                    <a:pt x="8381" y="19737"/>
                    <a:pt x="8502" y="19683"/>
                    <a:pt x="8605" y="19531"/>
                  </a:cubicBezTo>
                  <a:cubicBezTo>
                    <a:pt x="8666" y="19459"/>
                    <a:pt x="8723" y="19405"/>
                    <a:pt x="8783" y="19333"/>
                  </a:cubicBezTo>
                  <a:cubicBezTo>
                    <a:pt x="8886" y="19206"/>
                    <a:pt x="8975" y="19080"/>
                    <a:pt x="9065" y="18953"/>
                  </a:cubicBezTo>
                  <a:cubicBezTo>
                    <a:pt x="9182" y="18779"/>
                    <a:pt x="9289" y="18580"/>
                    <a:pt x="9392" y="18405"/>
                  </a:cubicBezTo>
                  <a:cubicBezTo>
                    <a:pt x="9406" y="18381"/>
                    <a:pt x="9420" y="18351"/>
                    <a:pt x="9435" y="18327"/>
                  </a:cubicBezTo>
                  <a:cubicBezTo>
                    <a:pt x="9524" y="18050"/>
                    <a:pt x="9673" y="17827"/>
                    <a:pt x="9748" y="17526"/>
                  </a:cubicBezTo>
                  <a:cubicBezTo>
                    <a:pt x="9805" y="17296"/>
                    <a:pt x="9894" y="17122"/>
                    <a:pt x="9954" y="16899"/>
                  </a:cubicBezTo>
                  <a:cubicBezTo>
                    <a:pt x="10015" y="16724"/>
                    <a:pt x="10043" y="16544"/>
                    <a:pt x="10072" y="16369"/>
                  </a:cubicBezTo>
                  <a:cubicBezTo>
                    <a:pt x="10132" y="16170"/>
                    <a:pt x="10179" y="15941"/>
                    <a:pt x="10193" y="15718"/>
                  </a:cubicBezTo>
                  <a:cubicBezTo>
                    <a:pt x="10207" y="15694"/>
                    <a:pt x="10222" y="15640"/>
                    <a:pt x="10236" y="15616"/>
                  </a:cubicBezTo>
                  <a:cubicBezTo>
                    <a:pt x="10282" y="15616"/>
                    <a:pt x="10325" y="15640"/>
                    <a:pt x="10371" y="15640"/>
                  </a:cubicBezTo>
                  <a:cubicBezTo>
                    <a:pt x="10399" y="15640"/>
                    <a:pt x="10428" y="15670"/>
                    <a:pt x="10460" y="15670"/>
                  </a:cubicBezTo>
                  <a:cubicBezTo>
                    <a:pt x="10592" y="15766"/>
                    <a:pt x="10727" y="15820"/>
                    <a:pt x="10859" y="15820"/>
                  </a:cubicBezTo>
                  <a:cubicBezTo>
                    <a:pt x="10933" y="15820"/>
                    <a:pt x="11008" y="15844"/>
                    <a:pt x="11083" y="15869"/>
                  </a:cubicBezTo>
                  <a:cubicBezTo>
                    <a:pt x="11140" y="15869"/>
                    <a:pt x="11215" y="15893"/>
                    <a:pt x="11290" y="15893"/>
                  </a:cubicBezTo>
                  <a:cubicBezTo>
                    <a:pt x="11350" y="15893"/>
                    <a:pt x="11407" y="15869"/>
                    <a:pt x="11482" y="15869"/>
                  </a:cubicBezTo>
                  <a:lnTo>
                    <a:pt x="11542" y="15869"/>
                  </a:lnTo>
                  <a:cubicBezTo>
                    <a:pt x="11706" y="15820"/>
                    <a:pt x="11852" y="15742"/>
                    <a:pt x="12016" y="15694"/>
                  </a:cubicBezTo>
                  <a:cubicBezTo>
                    <a:pt x="12180" y="15640"/>
                    <a:pt x="12315" y="15489"/>
                    <a:pt x="12432" y="15314"/>
                  </a:cubicBezTo>
                  <a:cubicBezTo>
                    <a:pt x="12493" y="15218"/>
                    <a:pt x="12564" y="15115"/>
                    <a:pt x="12639" y="15013"/>
                  </a:cubicBezTo>
                  <a:lnTo>
                    <a:pt x="12774" y="14790"/>
                  </a:lnTo>
                  <a:cubicBezTo>
                    <a:pt x="12849" y="14664"/>
                    <a:pt x="12906" y="14537"/>
                    <a:pt x="12906" y="14363"/>
                  </a:cubicBezTo>
                  <a:cubicBezTo>
                    <a:pt x="12906" y="14338"/>
                    <a:pt x="12906" y="14314"/>
                    <a:pt x="12920" y="14314"/>
                  </a:cubicBezTo>
                  <a:cubicBezTo>
                    <a:pt x="12952" y="14236"/>
                    <a:pt x="12981" y="14164"/>
                    <a:pt x="12966" y="14061"/>
                  </a:cubicBezTo>
                  <a:cubicBezTo>
                    <a:pt x="12966" y="14037"/>
                    <a:pt x="12981" y="14013"/>
                    <a:pt x="12981" y="14013"/>
                  </a:cubicBezTo>
                  <a:cubicBezTo>
                    <a:pt x="13009" y="13862"/>
                    <a:pt x="13055" y="13736"/>
                    <a:pt x="13055" y="13585"/>
                  </a:cubicBezTo>
                  <a:cubicBezTo>
                    <a:pt x="13055" y="13483"/>
                    <a:pt x="13055" y="13381"/>
                    <a:pt x="13084" y="13309"/>
                  </a:cubicBezTo>
                  <a:cubicBezTo>
                    <a:pt x="13098" y="13260"/>
                    <a:pt x="13098" y="13182"/>
                    <a:pt x="13098" y="13133"/>
                  </a:cubicBezTo>
                  <a:cubicBezTo>
                    <a:pt x="13098" y="12880"/>
                    <a:pt x="13084" y="12658"/>
                    <a:pt x="13070" y="12405"/>
                  </a:cubicBezTo>
                  <a:cubicBezTo>
                    <a:pt x="13070" y="12302"/>
                    <a:pt x="13070" y="12175"/>
                    <a:pt x="13041" y="12079"/>
                  </a:cubicBezTo>
                  <a:cubicBezTo>
                    <a:pt x="13027" y="12055"/>
                    <a:pt x="13027" y="12055"/>
                    <a:pt x="13027" y="12025"/>
                  </a:cubicBezTo>
                  <a:cubicBezTo>
                    <a:pt x="13027" y="11929"/>
                    <a:pt x="13009" y="11826"/>
                    <a:pt x="13009" y="11724"/>
                  </a:cubicBezTo>
                  <a:cubicBezTo>
                    <a:pt x="13027" y="11525"/>
                    <a:pt x="12966" y="11350"/>
                    <a:pt x="12952" y="11175"/>
                  </a:cubicBezTo>
                  <a:cubicBezTo>
                    <a:pt x="12938" y="11073"/>
                    <a:pt x="12906" y="11001"/>
                    <a:pt x="12892" y="10898"/>
                  </a:cubicBezTo>
                  <a:cubicBezTo>
                    <a:pt x="12906" y="10922"/>
                    <a:pt x="12920" y="10922"/>
                    <a:pt x="12938" y="10922"/>
                  </a:cubicBezTo>
                  <a:cubicBezTo>
                    <a:pt x="13070" y="11073"/>
                    <a:pt x="13205" y="11224"/>
                    <a:pt x="13322" y="11399"/>
                  </a:cubicBezTo>
                  <a:cubicBezTo>
                    <a:pt x="13351" y="11453"/>
                    <a:pt x="13411" y="11477"/>
                    <a:pt x="13440" y="11549"/>
                  </a:cubicBezTo>
                  <a:cubicBezTo>
                    <a:pt x="13500" y="11699"/>
                    <a:pt x="13604" y="11778"/>
                    <a:pt x="13679" y="11904"/>
                  </a:cubicBezTo>
                  <a:cubicBezTo>
                    <a:pt x="13753" y="12001"/>
                    <a:pt x="13828" y="12103"/>
                    <a:pt x="13885" y="12230"/>
                  </a:cubicBezTo>
                  <a:cubicBezTo>
                    <a:pt x="13946" y="12302"/>
                    <a:pt x="14006" y="12405"/>
                    <a:pt x="14063" y="12507"/>
                  </a:cubicBezTo>
                  <a:cubicBezTo>
                    <a:pt x="14109" y="12579"/>
                    <a:pt x="14166" y="12603"/>
                    <a:pt x="14198" y="12681"/>
                  </a:cubicBezTo>
                  <a:cubicBezTo>
                    <a:pt x="14316" y="12880"/>
                    <a:pt x="14405" y="13079"/>
                    <a:pt x="14522" y="13284"/>
                  </a:cubicBezTo>
                  <a:cubicBezTo>
                    <a:pt x="14643" y="13483"/>
                    <a:pt x="14747" y="13712"/>
                    <a:pt x="14850" y="13911"/>
                  </a:cubicBezTo>
                  <a:cubicBezTo>
                    <a:pt x="14924" y="14061"/>
                    <a:pt x="14985" y="14212"/>
                    <a:pt x="15056" y="14363"/>
                  </a:cubicBezTo>
                  <a:cubicBezTo>
                    <a:pt x="15117" y="14489"/>
                    <a:pt x="15177" y="14616"/>
                    <a:pt x="15220" y="14766"/>
                  </a:cubicBezTo>
                  <a:cubicBezTo>
                    <a:pt x="15295" y="14917"/>
                    <a:pt x="15355" y="15092"/>
                    <a:pt x="15430" y="15242"/>
                  </a:cubicBezTo>
                  <a:cubicBezTo>
                    <a:pt x="15487" y="15393"/>
                    <a:pt x="15548" y="15544"/>
                    <a:pt x="15608" y="15718"/>
                  </a:cubicBezTo>
                  <a:cubicBezTo>
                    <a:pt x="15637" y="15790"/>
                    <a:pt x="15665" y="15893"/>
                    <a:pt x="15697" y="15971"/>
                  </a:cubicBezTo>
                  <a:cubicBezTo>
                    <a:pt x="15768" y="16170"/>
                    <a:pt x="15857" y="16369"/>
                    <a:pt x="15918" y="16574"/>
                  </a:cubicBezTo>
                  <a:cubicBezTo>
                    <a:pt x="15964" y="16724"/>
                    <a:pt x="16021" y="16845"/>
                    <a:pt x="16067" y="16971"/>
                  </a:cubicBezTo>
                  <a:cubicBezTo>
                    <a:pt x="16110" y="17074"/>
                    <a:pt x="16156" y="17146"/>
                    <a:pt x="16199" y="17249"/>
                  </a:cubicBezTo>
                  <a:cubicBezTo>
                    <a:pt x="16260" y="17375"/>
                    <a:pt x="16288" y="17502"/>
                    <a:pt x="16334" y="17628"/>
                  </a:cubicBezTo>
                  <a:cubicBezTo>
                    <a:pt x="16409" y="17802"/>
                    <a:pt x="16480" y="17978"/>
                    <a:pt x="16569" y="18152"/>
                  </a:cubicBezTo>
                  <a:cubicBezTo>
                    <a:pt x="16601" y="18231"/>
                    <a:pt x="16644" y="18303"/>
                    <a:pt x="16676" y="18381"/>
                  </a:cubicBezTo>
                  <a:cubicBezTo>
                    <a:pt x="16733" y="18556"/>
                    <a:pt x="16808" y="18682"/>
                    <a:pt x="16882" y="18833"/>
                  </a:cubicBezTo>
                  <a:cubicBezTo>
                    <a:pt x="16972" y="18983"/>
                    <a:pt x="17061" y="19158"/>
                    <a:pt x="17136" y="19309"/>
                  </a:cubicBezTo>
                  <a:cubicBezTo>
                    <a:pt x="17253" y="19484"/>
                    <a:pt x="17356" y="19658"/>
                    <a:pt x="17459" y="19833"/>
                  </a:cubicBezTo>
                  <a:cubicBezTo>
                    <a:pt x="17491" y="19887"/>
                    <a:pt x="17520" y="19911"/>
                    <a:pt x="17548" y="19983"/>
                  </a:cubicBezTo>
                  <a:cubicBezTo>
                    <a:pt x="17595" y="20062"/>
                    <a:pt x="17670" y="20110"/>
                    <a:pt x="17712" y="20188"/>
                  </a:cubicBezTo>
                  <a:cubicBezTo>
                    <a:pt x="17833" y="20339"/>
                    <a:pt x="17951" y="20514"/>
                    <a:pt x="18082" y="20640"/>
                  </a:cubicBezTo>
                  <a:cubicBezTo>
                    <a:pt x="18204" y="20761"/>
                    <a:pt x="18307" y="20887"/>
                    <a:pt x="18424" y="20990"/>
                  </a:cubicBezTo>
                  <a:cubicBezTo>
                    <a:pt x="18471" y="21038"/>
                    <a:pt x="18513" y="21062"/>
                    <a:pt x="18560" y="21092"/>
                  </a:cubicBezTo>
                  <a:cubicBezTo>
                    <a:pt x="18663" y="21164"/>
                    <a:pt x="18766" y="21213"/>
                    <a:pt x="18869" y="21267"/>
                  </a:cubicBezTo>
                  <a:cubicBezTo>
                    <a:pt x="18883" y="21267"/>
                    <a:pt x="18901" y="21291"/>
                    <a:pt x="18915" y="21315"/>
                  </a:cubicBezTo>
                  <a:cubicBezTo>
                    <a:pt x="18972" y="21394"/>
                    <a:pt x="19033" y="21417"/>
                    <a:pt x="19094" y="21442"/>
                  </a:cubicBezTo>
                  <a:cubicBezTo>
                    <a:pt x="19182" y="21466"/>
                    <a:pt x="19286" y="21490"/>
                    <a:pt x="19375" y="21514"/>
                  </a:cubicBezTo>
                  <a:cubicBezTo>
                    <a:pt x="19435" y="21544"/>
                    <a:pt x="19478" y="21568"/>
                    <a:pt x="19538" y="21568"/>
                  </a:cubicBezTo>
                  <a:cubicBezTo>
                    <a:pt x="19588" y="21568"/>
                    <a:pt x="19637" y="21600"/>
                    <a:pt x="19690" y="21600"/>
                  </a:cubicBezTo>
                  <a:cubicBezTo>
                    <a:pt x="19716" y="21600"/>
                    <a:pt x="19744" y="21592"/>
                    <a:pt x="19773" y="21568"/>
                  </a:cubicBezTo>
                  <a:cubicBezTo>
                    <a:pt x="19773" y="21568"/>
                    <a:pt x="19791" y="21592"/>
                    <a:pt x="19805" y="21592"/>
                  </a:cubicBezTo>
                  <a:lnTo>
                    <a:pt x="19909" y="21592"/>
                  </a:lnTo>
                  <a:cubicBezTo>
                    <a:pt x="19969" y="21568"/>
                    <a:pt x="20026" y="21568"/>
                    <a:pt x="20087" y="21544"/>
                  </a:cubicBezTo>
                  <a:cubicBezTo>
                    <a:pt x="20176" y="21514"/>
                    <a:pt x="20279" y="21514"/>
                    <a:pt x="20354" y="21417"/>
                  </a:cubicBezTo>
                  <a:cubicBezTo>
                    <a:pt x="20368" y="21394"/>
                    <a:pt x="20382" y="21394"/>
                    <a:pt x="20396" y="21394"/>
                  </a:cubicBezTo>
                  <a:cubicBezTo>
                    <a:pt x="20532" y="21363"/>
                    <a:pt x="20649" y="21291"/>
                    <a:pt x="20753" y="21189"/>
                  </a:cubicBezTo>
                  <a:cubicBezTo>
                    <a:pt x="20888" y="21092"/>
                    <a:pt x="21005" y="20942"/>
                    <a:pt x="21109" y="20791"/>
                  </a:cubicBezTo>
                  <a:cubicBezTo>
                    <a:pt x="21197" y="20665"/>
                    <a:pt x="21272" y="20490"/>
                    <a:pt x="21361" y="20339"/>
                  </a:cubicBezTo>
                  <a:cubicBezTo>
                    <a:pt x="21376" y="20309"/>
                    <a:pt x="21408" y="20261"/>
                    <a:pt x="21422" y="20213"/>
                  </a:cubicBezTo>
                  <a:cubicBezTo>
                    <a:pt x="21464" y="20086"/>
                    <a:pt x="21482" y="19960"/>
                    <a:pt x="21525" y="19857"/>
                  </a:cubicBezTo>
                  <a:cubicBezTo>
                    <a:pt x="21571" y="19784"/>
                    <a:pt x="21571" y="19683"/>
                    <a:pt x="21600" y="19586"/>
                  </a:cubicBezTo>
                  <a:cubicBezTo>
                    <a:pt x="21525" y="19610"/>
                    <a:pt x="21525" y="19737"/>
                    <a:pt x="21497" y="19761"/>
                  </a:cubicBezTo>
                  <a:cubicBezTo>
                    <a:pt x="21464" y="19857"/>
                    <a:pt x="21436" y="19935"/>
                    <a:pt x="21408" y="20008"/>
                  </a:cubicBezTo>
                  <a:cubicBezTo>
                    <a:pt x="21347" y="20158"/>
                    <a:pt x="21272" y="20309"/>
                    <a:pt x="21215" y="20435"/>
                  </a:cubicBezTo>
                  <a:cubicBezTo>
                    <a:pt x="21169" y="20514"/>
                    <a:pt x="21127" y="20586"/>
                    <a:pt x="21080" y="20640"/>
                  </a:cubicBezTo>
                  <a:cubicBezTo>
                    <a:pt x="21037" y="20712"/>
                    <a:pt x="20991" y="20761"/>
                    <a:pt x="20948" y="20815"/>
                  </a:cubicBezTo>
                  <a:cubicBezTo>
                    <a:pt x="20873" y="20887"/>
                    <a:pt x="20827" y="20965"/>
                    <a:pt x="20753" y="21038"/>
                  </a:cubicBezTo>
                  <a:cubicBezTo>
                    <a:pt x="20696" y="21116"/>
                    <a:pt x="20621" y="21164"/>
                    <a:pt x="20560" y="21213"/>
                  </a:cubicBezTo>
                  <a:cubicBezTo>
                    <a:pt x="20503" y="21243"/>
                    <a:pt x="20443" y="21291"/>
                    <a:pt x="20396" y="21291"/>
                  </a:cubicBezTo>
                  <a:cubicBezTo>
                    <a:pt x="20325" y="21291"/>
                    <a:pt x="20251" y="21291"/>
                    <a:pt x="20190" y="21315"/>
                  </a:cubicBezTo>
                  <a:cubicBezTo>
                    <a:pt x="20113" y="21336"/>
                    <a:pt x="20046" y="21398"/>
                    <a:pt x="19971" y="21398"/>
                  </a:cubicBezTo>
                  <a:cubicBezTo>
                    <a:pt x="19960" y="21398"/>
                    <a:pt x="19949" y="21397"/>
                    <a:pt x="19937" y="21394"/>
                  </a:cubicBezTo>
                  <a:cubicBezTo>
                    <a:pt x="19820" y="21394"/>
                    <a:pt x="19702" y="21394"/>
                    <a:pt x="19581" y="21363"/>
                  </a:cubicBezTo>
                  <a:cubicBezTo>
                    <a:pt x="19492" y="21363"/>
                    <a:pt x="19403" y="21363"/>
                    <a:pt x="19314" y="21291"/>
                  </a:cubicBezTo>
                  <a:cubicBezTo>
                    <a:pt x="19300" y="21291"/>
                    <a:pt x="19271" y="21267"/>
                    <a:pt x="19257" y="21267"/>
                  </a:cubicBezTo>
                  <a:cubicBezTo>
                    <a:pt x="19168" y="21243"/>
                    <a:pt x="19062" y="21213"/>
                    <a:pt x="18990" y="21164"/>
                  </a:cubicBezTo>
                  <a:cubicBezTo>
                    <a:pt x="18901" y="21140"/>
                    <a:pt x="18841" y="21062"/>
                    <a:pt x="18766" y="20990"/>
                  </a:cubicBezTo>
                  <a:cubicBezTo>
                    <a:pt x="18691" y="20942"/>
                    <a:pt x="18616" y="20887"/>
                    <a:pt x="18545" y="20863"/>
                  </a:cubicBezTo>
                  <a:cubicBezTo>
                    <a:pt x="18438" y="20791"/>
                    <a:pt x="18349" y="20712"/>
                    <a:pt x="18261" y="20610"/>
                  </a:cubicBezTo>
                  <a:cubicBezTo>
                    <a:pt x="18232" y="20586"/>
                    <a:pt x="18204" y="20538"/>
                    <a:pt x="18171" y="20514"/>
                  </a:cubicBezTo>
                  <a:cubicBezTo>
                    <a:pt x="18068" y="20387"/>
                    <a:pt x="17965" y="20261"/>
                    <a:pt x="17876" y="20134"/>
                  </a:cubicBezTo>
                  <a:cubicBezTo>
                    <a:pt x="17815" y="20086"/>
                    <a:pt x="17773" y="20008"/>
                    <a:pt x="17712" y="19935"/>
                  </a:cubicBezTo>
                  <a:cubicBezTo>
                    <a:pt x="17623" y="19784"/>
                    <a:pt x="17520" y="19634"/>
                    <a:pt x="17431" y="19484"/>
                  </a:cubicBezTo>
                  <a:cubicBezTo>
                    <a:pt x="17403" y="19459"/>
                    <a:pt x="17388" y="19435"/>
                    <a:pt x="17356" y="19405"/>
                  </a:cubicBezTo>
                  <a:cubicBezTo>
                    <a:pt x="17313" y="19309"/>
                    <a:pt x="17267" y="19231"/>
                    <a:pt x="17224" y="19134"/>
                  </a:cubicBezTo>
                  <a:cubicBezTo>
                    <a:pt x="17192" y="19080"/>
                    <a:pt x="17164" y="19056"/>
                    <a:pt x="17136" y="18983"/>
                  </a:cubicBezTo>
                  <a:cubicBezTo>
                    <a:pt x="17075" y="18857"/>
                    <a:pt x="17000" y="18755"/>
                    <a:pt x="16943" y="18628"/>
                  </a:cubicBezTo>
                  <a:cubicBezTo>
                    <a:pt x="16868" y="18531"/>
                    <a:pt x="16808" y="18381"/>
                    <a:pt x="16765" y="18254"/>
                  </a:cubicBezTo>
                  <a:cubicBezTo>
                    <a:pt x="16705" y="18152"/>
                    <a:pt x="16658" y="18001"/>
                    <a:pt x="16601" y="17875"/>
                  </a:cubicBezTo>
                  <a:cubicBezTo>
                    <a:pt x="16569" y="17802"/>
                    <a:pt x="16527" y="17748"/>
                    <a:pt x="16498" y="17676"/>
                  </a:cubicBezTo>
                  <a:cubicBezTo>
                    <a:pt x="16391" y="17399"/>
                    <a:pt x="16288" y="17146"/>
                    <a:pt x="16185" y="16875"/>
                  </a:cubicBezTo>
                  <a:cubicBezTo>
                    <a:pt x="16142" y="16748"/>
                    <a:pt x="16081" y="16646"/>
                    <a:pt x="16053" y="16544"/>
                  </a:cubicBezTo>
                  <a:cubicBezTo>
                    <a:pt x="16007" y="16393"/>
                    <a:pt x="15946" y="16272"/>
                    <a:pt x="15904" y="16146"/>
                  </a:cubicBezTo>
                  <a:cubicBezTo>
                    <a:pt x="15843" y="15971"/>
                    <a:pt x="15768" y="15790"/>
                    <a:pt x="15697" y="15592"/>
                  </a:cubicBezTo>
                  <a:cubicBezTo>
                    <a:pt x="15651" y="15489"/>
                    <a:pt x="15622" y="15393"/>
                    <a:pt x="15576" y="15291"/>
                  </a:cubicBezTo>
                  <a:cubicBezTo>
                    <a:pt x="15519" y="15140"/>
                    <a:pt x="15444" y="15037"/>
                    <a:pt x="15412" y="14862"/>
                  </a:cubicBezTo>
                  <a:cubicBezTo>
                    <a:pt x="15384" y="14766"/>
                    <a:pt x="15341" y="14664"/>
                    <a:pt x="15281" y="14585"/>
                  </a:cubicBezTo>
                  <a:cubicBezTo>
                    <a:pt x="15252" y="14537"/>
                    <a:pt x="15220" y="14465"/>
                    <a:pt x="15206" y="14411"/>
                  </a:cubicBezTo>
                  <a:cubicBezTo>
                    <a:pt x="15163" y="14314"/>
                    <a:pt x="15117" y="14188"/>
                    <a:pt x="15074" y="14085"/>
                  </a:cubicBezTo>
                  <a:cubicBezTo>
                    <a:pt x="15014" y="13959"/>
                    <a:pt x="14953" y="13808"/>
                    <a:pt x="14878" y="13681"/>
                  </a:cubicBezTo>
                  <a:cubicBezTo>
                    <a:pt x="14807" y="13531"/>
                    <a:pt x="14732" y="13381"/>
                    <a:pt x="14643" y="13230"/>
                  </a:cubicBezTo>
                  <a:cubicBezTo>
                    <a:pt x="14583" y="13133"/>
                    <a:pt x="14508" y="13007"/>
                    <a:pt x="14451" y="12905"/>
                  </a:cubicBezTo>
                  <a:cubicBezTo>
                    <a:pt x="14433" y="12880"/>
                    <a:pt x="14419" y="12832"/>
                    <a:pt x="14405" y="12808"/>
                  </a:cubicBezTo>
                  <a:cubicBezTo>
                    <a:pt x="14344" y="12706"/>
                    <a:pt x="14287" y="12627"/>
                    <a:pt x="14241" y="12555"/>
                  </a:cubicBezTo>
                  <a:cubicBezTo>
                    <a:pt x="14184" y="12453"/>
                    <a:pt x="14123" y="12356"/>
                    <a:pt x="14063" y="12254"/>
                  </a:cubicBezTo>
                  <a:cubicBezTo>
                    <a:pt x="14006" y="12175"/>
                    <a:pt x="13946" y="12103"/>
                    <a:pt x="13885" y="12025"/>
                  </a:cubicBezTo>
                  <a:cubicBezTo>
                    <a:pt x="13796" y="11929"/>
                    <a:pt x="13721" y="11802"/>
                    <a:pt x="13650" y="11676"/>
                  </a:cubicBezTo>
                  <a:cubicBezTo>
                    <a:pt x="13632" y="11627"/>
                    <a:pt x="13604" y="11603"/>
                    <a:pt x="13575" y="11549"/>
                  </a:cubicBezTo>
                  <a:cubicBezTo>
                    <a:pt x="13486" y="11423"/>
                    <a:pt x="13383" y="11272"/>
                    <a:pt x="13276" y="11151"/>
                  </a:cubicBezTo>
                  <a:cubicBezTo>
                    <a:pt x="13233" y="11097"/>
                    <a:pt x="13187" y="11025"/>
                    <a:pt x="13130" y="10971"/>
                  </a:cubicBezTo>
                  <a:cubicBezTo>
                    <a:pt x="13070" y="10875"/>
                    <a:pt x="12995" y="10796"/>
                    <a:pt x="12938" y="10724"/>
                  </a:cubicBezTo>
                  <a:cubicBezTo>
                    <a:pt x="12863" y="10645"/>
                    <a:pt x="12831" y="10549"/>
                    <a:pt x="12803" y="10423"/>
                  </a:cubicBezTo>
                  <a:cubicBezTo>
                    <a:pt x="12817" y="10398"/>
                    <a:pt x="12817" y="10368"/>
                    <a:pt x="12831" y="10344"/>
                  </a:cubicBezTo>
                  <a:cubicBezTo>
                    <a:pt x="12863" y="10398"/>
                    <a:pt x="12892" y="10446"/>
                    <a:pt x="12938" y="10495"/>
                  </a:cubicBezTo>
                  <a:cubicBezTo>
                    <a:pt x="12981" y="10573"/>
                    <a:pt x="13027" y="10669"/>
                    <a:pt x="13098" y="10669"/>
                  </a:cubicBezTo>
                  <a:cubicBezTo>
                    <a:pt x="13144" y="10724"/>
                    <a:pt x="13159" y="10772"/>
                    <a:pt x="13187" y="10796"/>
                  </a:cubicBezTo>
                  <a:cubicBezTo>
                    <a:pt x="13248" y="10875"/>
                    <a:pt x="13294" y="10947"/>
                    <a:pt x="13351" y="11025"/>
                  </a:cubicBezTo>
                  <a:cubicBezTo>
                    <a:pt x="13383" y="11049"/>
                    <a:pt x="13411" y="11073"/>
                    <a:pt x="13440" y="11121"/>
                  </a:cubicBezTo>
                  <a:cubicBezTo>
                    <a:pt x="13500" y="11248"/>
                    <a:pt x="13575" y="11374"/>
                    <a:pt x="13679" y="11453"/>
                  </a:cubicBezTo>
                  <a:cubicBezTo>
                    <a:pt x="13692" y="11453"/>
                    <a:pt x="13707" y="11501"/>
                    <a:pt x="13721" y="11525"/>
                  </a:cubicBezTo>
                  <a:cubicBezTo>
                    <a:pt x="13782" y="11627"/>
                    <a:pt x="13842" y="11699"/>
                    <a:pt x="13899" y="11802"/>
                  </a:cubicBezTo>
                  <a:cubicBezTo>
                    <a:pt x="13946" y="11875"/>
                    <a:pt x="14006" y="11953"/>
                    <a:pt x="14063" y="12025"/>
                  </a:cubicBezTo>
                  <a:cubicBezTo>
                    <a:pt x="14123" y="12079"/>
                    <a:pt x="14166" y="12175"/>
                    <a:pt x="14213" y="12278"/>
                  </a:cubicBezTo>
                  <a:cubicBezTo>
                    <a:pt x="14241" y="12302"/>
                    <a:pt x="14273" y="12381"/>
                    <a:pt x="14301" y="12405"/>
                  </a:cubicBezTo>
                  <a:cubicBezTo>
                    <a:pt x="14362" y="12531"/>
                    <a:pt x="14433" y="12603"/>
                    <a:pt x="14494" y="12754"/>
                  </a:cubicBezTo>
                  <a:cubicBezTo>
                    <a:pt x="14522" y="12832"/>
                    <a:pt x="14568" y="12880"/>
                    <a:pt x="14597" y="12929"/>
                  </a:cubicBezTo>
                  <a:cubicBezTo>
                    <a:pt x="14629" y="12983"/>
                    <a:pt x="14657" y="13007"/>
                    <a:pt x="14686" y="13055"/>
                  </a:cubicBezTo>
                  <a:cubicBezTo>
                    <a:pt x="14732" y="13158"/>
                    <a:pt x="14775" y="13260"/>
                    <a:pt x="14821" y="13356"/>
                  </a:cubicBezTo>
                  <a:cubicBezTo>
                    <a:pt x="14850" y="13410"/>
                    <a:pt x="14878" y="13435"/>
                    <a:pt x="14910" y="13483"/>
                  </a:cubicBezTo>
                  <a:cubicBezTo>
                    <a:pt x="14953" y="13585"/>
                    <a:pt x="14985" y="13681"/>
                    <a:pt x="15028" y="13760"/>
                  </a:cubicBezTo>
                  <a:cubicBezTo>
                    <a:pt x="15103" y="13911"/>
                    <a:pt x="15191" y="14061"/>
                    <a:pt x="15252" y="14236"/>
                  </a:cubicBezTo>
                  <a:cubicBezTo>
                    <a:pt x="15309" y="14465"/>
                    <a:pt x="15444" y="14585"/>
                    <a:pt x="15487" y="14839"/>
                  </a:cubicBezTo>
                  <a:cubicBezTo>
                    <a:pt x="15519" y="14965"/>
                    <a:pt x="15590" y="15068"/>
                    <a:pt x="15637" y="15188"/>
                  </a:cubicBezTo>
                  <a:cubicBezTo>
                    <a:pt x="15725" y="15369"/>
                    <a:pt x="15800" y="15567"/>
                    <a:pt x="15875" y="15766"/>
                  </a:cubicBezTo>
                  <a:cubicBezTo>
                    <a:pt x="15904" y="15893"/>
                    <a:pt x="15946" y="15996"/>
                    <a:pt x="15992" y="16092"/>
                  </a:cubicBezTo>
                  <a:cubicBezTo>
                    <a:pt x="16021" y="16194"/>
                    <a:pt x="16067" y="16321"/>
                    <a:pt x="16110" y="16423"/>
                  </a:cubicBezTo>
                  <a:cubicBezTo>
                    <a:pt x="16124" y="16471"/>
                    <a:pt x="16156" y="16544"/>
                    <a:pt x="16171" y="16622"/>
                  </a:cubicBezTo>
                  <a:cubicBezTo>
                    <a:pt x="16260" y="16821"/>
                    <a:pt x="16348" y="17050"/>
                    <a:pt x="16438" y="17249"/>
                  </a:cubicBezTo>
                  <a:cubicBezTo>
                    <a:pt x="16480" y="17375"/>
                    <a:pt x="16541" y="17502"/>
                    <a:pt x="16587" y="17628"/>
                  </a:cubicBezTo>
                  <a:cubicBezTo>
                    <a:pt x="16630" y="17700"/>
                    <a:pt x="16676" y="17779"/>
                    <a:pt x="16705" y="17875"/>
                  </a:cubicBezTo>
                  <a:cubicBezTo>
                    <a:pt x="16779" y="18128"/>
                    <a:pt x="16911" y="18303"/>
                    <a:pt x="17000" y="18531"/>
                  </a:cubicBezTo>
                  <a:cubicBezTo>
                    <a:pt x="17014" y="18580"/>
                    <a:pt x="17046" y="18628"/>
                    <a:pt x="17075" y="18682"/>
                  </a:cubicBezTo>
                  <a:cubicBezTo>
                    <a:pt x="17121" y="18730"/>
                    <a:pt x="17149" y="18803"/>
                    <a:pt x="17178" y="18857"/>
                  </a:cubicBezTo>
                  <a:cubicBezTo>
                    <a:pt x="17253" y="19008"/>
                    <a:pt x="17313" y="19158"/>
                    <a:pt x="17403" y="19285"/>
                  </a:cubicBezTo>
                  <a:cubicBezTo>
                    <a:pt x="17459" y="19357"/>
                    <a:pt x="17534" y="19459"/>
                    <a:pt x="17595" y="19586"/>
                  </a:cubicBezTo>
                  <a:cubicBezTo>
                    <a:pt x="17595" y="19610"/>
                    <a:pt x="17623" y="19610"/>
                    <a:pt x="17637" y="19634"/>
                  </a:cubicBezTo>
                  <a:cubicBezTo>
                    <a:pt x="17670" y="19683"/>
                    <a:pt x="17712" y="19706"/>
                    <a:pt x="17726" y="19761"/>
                  </a:cubicBezTo>
                  <a:cubicBezTo>
                    <a:pt x="17801" y="19960"/>
                    <a:pt x="17937" y="20008"/>
                    <a:pt x="18040" y="20158"/>
                  </a:cubicBezTo>
                  <a:cubicBezTo>
                    <a:pt x="18100" y="20285"/>
                    <a:pt x="18204" y="20363"/>
                    <a:pt x="18292" y="20459"/>
                  </a:cubicBezTo>
                  <a:cubicBezTo>
                    <a:pt x="18367" y="20538"/>
                    <a:pt x="18438" y="20640"/>
                    <a:pt x="18528" y="20688"/>
                  </a:cubicBezTo>
                  <a:cubicBezTo>
                    <a:pt x="18574" y="20712"/>
                    <a:pt x="18616" y="20761"/>
                    <a:pt x="18663" y="20791"/>
                  </a:cubicBezTo>
                  <a:cubicBezTo>
                    <a:pt x="18677" y="20791"/>
                    <a:pt x="18691" y="20815"/>
                    <a:pt x="18691" y="20815"/>
                  </a:cubicBezTo>
                  <a:cubicBezTo>
                    <a:pt x="18795" y="20887"/>
                    <a:pt x="18883" y="20942"/>
                    <a:pt x="18990" y="21014"/>
                  </a:cubicBezTo>
                  <a:cubicBezTo>
                    <a:pt x="19062" y="21092"/>
                    <a:pt x="19168" y="21062"/>
                    <a:pt x="19257" y="21116"/>
                  </a:cubicBezTo>
                  <a:cubicBezTo>
                    <a:pt x="19300" y="21164"/>
                    <a:pt x="19361" y="21164"/>
                    <a:pt x="19418" y="21189"/>
                  </a:cubicBezTo>
                  <a:cubicBezTo>
                    <a:pt x="19506" y="21213"/>
                    <a:pt x="19596" y="21243"/>
                    <a:pt x="19685" y="21243"/>
                  </a:cubicBezTo>
                  <a:cubicBezTo>
                    <a:pt x="19710" y="21251"/>
                    <a:pt x="19736" y="21253"/>
                    <a:pt x="19764" y="21253"/>
                  </a:cubicBezTo>
                  <a:cubicBezTo>
                    <a:pt x="19819" y="21253"/>
                    <a:pt x="19878" y="21243"/>
                    <a:pt x="19937" y="21243"/>
                  </a:cubicBezTo>
                  <a:cubicBezTo>
                    <a:pt x="20012" y="21243"/>
                    <a:pt x="20087" y="21213"/>
                    <a:pt x="20162" y="21140"/>
                  </a:cubicBezTo>
                  <a:cubicBezTo>
                    <a:pt x="20190" y="21116"/>
                    <a:pt x="20219" y="21092"/>
                    <a:pt x="20251" y="21092"/>
                  </a:cubicBezTo>
                  <a:lnTo>
                    <a:pt x="20354" y="21092"/>
                  </a:lnTo>
                  <a:cubicBezTo>
                    <a:pt x="20429" y="21038"/>
                    <a:pt x="20486" y="20990"/>
                    <a:pt x="20560" y="20965"/>
                  </a:cubicBezTo>
                  <a:cubicBezTo>
                    <a:pt x="20606" y="20911"/>
                    <a:pt x="20649" y="20887"/>
                    <a:pt x="20696" y="20839"/>
                  </a:cubicBezTo>
                  <a:cubicBezTo>
                    <a:pt x="20738" y="20791"/>
                    <a:pt x="20785" y="20737"/>
                    <a:pt x="20827" y="20688"/>
                  </a:cubicBezTo>
                  <a:cubicBezTo>
                    <a:pt x="20827" y="20665"/>
                    <a:pt x="20827" y="20640"/>
                    <a:pt x="20842" y="20562"/>
                  </a:cubicBezTo>
                  <a:cubicBezTo>
                    <a:pt x="20799" y="20610"/>
                    <a:pt x="20770" y="20665"/>
                    <a:pt x="20738" y="20688"/>
                  </a:cubicBezTo>
                  <a:cubicBezTo>
                    <a:pt x="20710" y="20712"/>
                    <a:pt x="20696" y="20761"/>
                    <a:pt x="20649" y="20791"/>
                  </a:cubicBezTo>
                  <a:cubicBezTo>
                    <a:pt x="20593" y="20863"/>
                    <a:pt x="20518" y="20887"/>
                    <a:pt x="20457" y="20942"/>
                  </a:cubicBezTo>
                  <a:cubicBezTo>
                    <a:pt x="20429" y="20965"/>
                    <a:pt x="20414" y="20965"/>
                    <a:pt x="20396" y="20965"/>
                  </a:cubicBezTo>
                  <a:cubicBezTo>
                    <a:pt x="20384" y="20962"/>
                    <a:pt x="20372" y="20961"/>
                    <a:pt x="20360" y="20961"/>
                  </a:cubicBezTo>
                  <a:cubicBezTo>
                    <a:pt x="20288" y="20961"/>
                    <a:pt x="20226" y="21017"/>
                    <a:pt x="20162" y="21038"/>
                  </a:cubicBezTo>
                  <a:cubicBezTo>
                    <a:pt x="20115" y="21062"/>
                    <a:pt x="20072" y="21092"/>
                    <a:pt x="20026" y="21092"/>
                  </a:cubicBezTo>
                  <a:lnTo>
                    <a:pt x="19805" y="21092"/>
                  </a:lnTo>
                  <a:cubicBezTo>
                    <a:pt x="19773" y="21092"/>
                    <a:pt x="19731" y="21116"/>
                    <a:pt x="19702" y="21116"/>
                  </a:cubicBezTo>
                  <a:cubicBezTo>
                    <a:pt x="19581" y="21092"/>
                    <a:pt x="19478" y="21038"/>
                    <a:pt x="19375" y="21014"/>
                  </a:cubicBezTo>
                  <a:cubicBezTo>
                    <a:pt x="19300" y="20990"/>
                    <a:pt x="19225" y="20990"/>
                    <a:pt x="19168" y="20942"/>
                  </a:cubicBezTo>
                  <a:cubicBezTo>
                    <a:pt x="19079" y="20911"/>
                    <a:pt x="18990" y="20839"/>
                    <a:pt x="18901" y="20761"/>
                  </a:cubicBezTo>
                  <a:cubicBezTo>
                    <a:pt x="18841" y="20737"/>
                    <a:pt x="18780" y="20688"/>
                    <a:pt x="18723" y="20665"/>
                  </a:cubicBezTo>
                  <a:cubicBezTo>
                    <a:pt x="18648" y="20586"/>
                    <a:pt x="18574" y="20514"/>
                    <a:pt x="18499" y="20514"/>
                  </a:cubicBezTo>
                  <a:cubicBezTo>
                    <a:pt x="18456" y="20459"/>
                    <a:pt x="18410" y="20412"/>
                    <a:pt x="18367" y="20363"/>
                  </a:cubicBezTo>
                  <a:cubicBezTo>
                    <a:pt x="18292" y="20261"/>
                    <a:pt x="18204" y="20188"/>
                    <a:pt x="18114" y="20086"/>
                  </a:cubicBezTo>
                  <a:cubicBezTo>
                    <a:pt x="18025" y="19983"/>
                    <a:pt x="17951" y="19887"/>
                    <a:pt x="17862" y="19761"/>
                  </a:cubicBezTo>
                  <a:cubicBezTo>
                    <a:pt x="17787" y="19658"/>
                    <a:pt x="17712" y="19586"/>
                    <a:pt x="17670" y="19459"/>
                  </a:cubicBezTo>
                  <a:cubicBezTo>
                    <a:pt x="17580" y="19285"/>
                    <a:pt x="17445" y="19158"/>
                    <a:pt x="17370" y="18953"/>
                  </a:cubicBezTo>
                  <a:cubicBezTo>
                    <a:pt x="17267" y="18857"/>
                    <a:pt x="17210" y="18652"/>
                    <a:pt x="17121" y="18531"/>
                  </a:cubicBezTo>
                  <a:cubicBezTo>
                    <a:pt x="17061" y="18429"/>
                    <a:pt x="17014" y="18303"/>
                    <a:pt x="16957" y="18200"/>
                  </a:cubicBezTo>
                  <a:cubicBezTo>
                    <a:pt x="16925" y="18128"/>
                    <a:pt x="16868" y="18050"/>
                    <a:pt x="16854" y="17978"/>
                  </a:cubicBezTo>
                  <a:cubicBezTo>
                    <a:pt x="16822" y="17827"/>
                    <a:pt x="16747" y="17724"/>
                    <a:pt x="16705" y="17628"/>
                  </a:cubicBezTo>
                  <a:cubicBezTo>
                    <a:pt x="16630" y="17477"/>
                    <a:pt x="16569" y="17351"/>
                    <a:pt x="16527" y="17200"/>
                  </a:cubicBezTo>
                  <a:cubicBezTo>
                    <a:pt x="16466" y="17025"/>
                    <a:pt x="16377" y="16845"/>
                    <a:pt x="16320" y="16670"/>
                  </a:cubicBezTo>
                  <a:cubicBezTo>
                    <a:pt x="16274" y="16544"/>
                    <a:pt x="16213" y="16423"/>
                    <a:pt x="16171" y="16296"/>
                  </a:cubicBezTo>
                  <a:cubicBezTo>
                    <a:pt x="16156" y="16242"/>
                    <a:pt x="16142" y="16194"/>
                    <a:pt x="16124" y="16170"/>
                  </a:cubicBezTo>
                  <a:cubicBezTo>
                    <a:pt x="16067" y="15996"/>
                    <a:pt x="15992" y="15844"/>
                    <a:pt x="15932" y="15694"/>
                  </a:cubicBezTo>
                  <a:cubicBezTo>
                    <a:pt x="15918" y="15670"/>
                    <a:pt x="15904" y="15640"/>
                    <a:pt x="15904" y="15616"/>
                  </a:cubicBezTo>
                  <a:cubicBezTo>
                    <a:pt x="15857" y="15393"/>
                    <a:pt x="15740" y="15242"/>
                    <a:pt x="15679" y="15037"/>
                  </a:cubicBezTo>
                  <a:cubicBezTo>
                    <a:pt x="15608" y="14941"/>
                    <a:pt x="15576" y="14790"/>
                    <a:pt x="15533" y="14664"/>
                  </a:cubicBezTo>
                  <a:cubicBezTo>
                    <a:pt x="15501" y="14513"/>
                    <a:pt x="15412" y="14435"/>
                    <a:pt x="15355" y="14284"/>
                  </a:cubicBezTo>
                  <a:cubicBezTo>
                    <a:pt x="15295" y="14133"/>
                    <a:pt x="15234" y="13983"/>
                    <a:pt x="15163" y="13833"/>
                  </a:cubicBezTo>
                  <a:cubicBezTo>
                    <a:pt x="15145" y="13784"/>
                    <a:pt x="15117" y="13784"/>
                    <a:pt x="15117" y="13736"/>
                  </a:cubicBezTo>
                  <a:cubicBezTo>
                    <a:pt x="15074" y="13562"/>
                    <a:pt x="14985" y="13459"/>
                    <a:pt x="14910" y="13332"/>
                  </a:cubicBezTo>
                  <a:cubicBezTo>
                    <a:pt x="14878" y="13260"/>
                    <a:pt x="14850" y="13182"/>
                    <a:pt x="14807" y="13133"/>
                  </a:cubicBezTo>
                  <a:cubicBezTo>
                    <a:pt x="14775" y="13031"/>
                    <a:pt x="14732" y="12959"/>
                    <a:pt x="14686" y="12880"/>
                  </a:cubicBezTo>
                  <a:cubicBezTo>
                    <a:pt x="14629" y="12857"/>
                    <a:pt x="14597" y="12778"/>
                    <a:pt x="14554" y="12706"/>
                  </a:cubicBezTo>
                  <a:cubicBezTo>
                    <a:pt x="14508" y="12579"/>
                    <a:pt x="14451" y="12477"/>
                    <a:pt x="14390" y="12381"/>
                  </a:cubicBezTo>
                  <a:cubicBezTo>
                    <a:pt x="14330" y="12278"/>
                    <a:pt x="14255" y="12206"/>
                    <a:pt x="14198" y="12079"/>
                  </a:cubicBezTo>
                  <a:cubicBezTo>
                    <a:pt x="14109" y="11953"/>
                    <a:pt x="14020" y="11826"/>
                    <a:pt x="13931" y="11699"/>
                  </a:cubicBezTo>
                  <a:lnTo>
                    <a:pt x="13871" y="11699"/>
                  </a:lnTo>
                  <a:cubicBezTo>
                    <a:pt x="13885" y="11676"/>
                    <a:pt x="13885" y="11676"/>
                    <a:pt x="13885" y="11652"/>
                  </a:cubicBezTo>
                  <a:cubicBezTo>
                    <a:pt x="13767" y="11477"/>
                    <a:pt x="13664" y="11302"/>
                    <a:pt x="13543" y="11151"/>
                  </a:cubicBezTo>
                  <a:cubicBezTo>
                    <a:pt x="13529" y="11097"/>
                    <a:pt x="13500" y="11073"/>
                    <a:pt x="13472" y="11049"/>
                  </a:cubicBezTo>
                  <a:cubicBezTo>
                    <a:pt x="13397" y="11001"/>
                    <a:pt x="13322" y="10898"/>
                    <a:pt x="13262" y="10796"/>
                  </a:cubicBezTo>
                  <a:cubicBezTo>
                    <a:pt x="13248" y="10772"/>
                    <a:pt x="13233" y="10748"/>
                    <a:pt x="13219" y="10748"/>
                  </a:cubicBezTo>
                  <a:cubicBezTo>
                    <a:pt x="13130" y="10645"/>
                    <a:pt x="13041" y="10519"/>
                    <a:pt x="12952" y="10398"/>
                  </a:cubicBezTo>
                  <a:cubicBezTo>
                    <a:pt x="12938" y="10368"/>
                    <a:pt x="12920" y="10344"/>
                    <a:pt x="12906" y="10320"/>
                  </a:cubicBezTo>
                  <a:cubicBezTo>
                    <a:pt x="12817" y="10247"/>
                    <a:pt x="12760" y="10121"/>
                    <a:pt x="12728" y="9947"/>
                  </a:cubicBezTo>
                  <a:cubicBezTo>
                    <a:pt x="12699" y="9766"/>
                    <a:pt x="12653" y="9591"/>
                    <a:pt x="12625" y="9392"/>
                  </a:cubicBezTo>
                  <a:cubicBezTo>
                    <a:pt x="12653" y="9368"/>
                    <a:pt x="12685" y="9344"/>
                    <a:pt x="12699" y="9344"/>
                  </a:cubicBezTo>
                  <a:cubicBezTo>
                    <a:pt x="12671" y="9265"/>
                    <a:pt x="12625" y="9218"/>
                    <a:pt x="12610" y="9139"/>
                  </a:cubicBezTo>
                  <a:cubicBezTo>
                    <a:pt x="12596" y="9043"/>
                    <a:pt x="12596" y="8916"/>
                    <a:pt x="12582" y="8766"/>
                  </a:cubicBezTo>
                  <a:cubicBezTo>
                    <a:pt x="12671" y="8862"/>
                    <a:pt x="12742" y="8940"/>
                    <a:pt x="12817" y="9012"/>
                  </a:cubicBezTo>
                  <a:cubicBezTo>
                    <a:pt x="12892" y="9091"/>
                    <a:pt x="12952" y="9193"/>
                    <a:pt x="13027" y="9242"/>
                  </a:cubicBezTo>
                  <a:cubicBezTo>
                    <a:pt x="13159" y="9344"/>
                    <a:pt x="13248" y="9495"/>
                    <a:pt x="13337" y="9645"/>
                  </a:cubicBezTo>
                  <a:cubicBezTo>
                    <a:pt x="13365" y="9694"/>
                    <a:pt x="13411" y="9717"/>
                    <a:pt x="13440" y="9766"/>
                  </a:cubicBezTo>
                  <a:cubicBezTo>
                    <a:pt x="13472" y="9796"/>
                    <a:pt x="13500" y="9820"/>
                    <a:pt x="13529" y="9868"/>
                  </a:cubicBezTo>
                  <a:cubicBezTo>
                    <a:pt x="13575" y="9916"/>
                    <a:pt x="13618" y="9971"/>
                    <a:pt x="13664" y="10019"/>
                  </a:cubicBezTo>
                  <a:cubicBezTo>
                    <a:pt x="13753" y="10146"/>
                    <a:pt x="13842" y="10247"/>
                    <a:pt x="13917" y="10368"/>
                  </a:cubicBezTo>
                  <a:cubicBezTo>
                    <a:pt x="13988" y="10471"/>
                    <a:pt x="14063" y="10597"/>
                    <a:pt x="14138" y="10669"/>
                  </a:cubicBezTo>
                  <a:cubicBezTo>
                    <a:pt x="14213" y="10772"/>
                    <a:pt x="14287" y="10875"/>
                    <a:pt x="14362" y="11001"/>
                  </a:cubicBezTo>
                  <a:cubicBezTo>
                    <a:pt x="14390" y="11049"/>
                    <a:pt x="14419" y="11073"/>
                    <a:pt x="14451" y="11121"/>
                  </a:cubicBezTo>
                  <a:cubicBezTo>
                    <a:pt x="14494" y="11175"/>
                    <a:pt x="14540" y="11224"/>
                    <a:pt x="14583" y="11302"/>
                  </a:cubicBezTo>
                  <a:cubicBezTo>
                    <a:pt x="14672" y="11423"/>
                    <a:pt x="14761" y="11573"/>
                    <a:pt x="14835" y="11699"/>
                  </a:cubicBezTo>
                  <a:cubicBezTo>
                    <a:pt x="14878" y="11778"/>
                    <a:pt x="14924" y="11875"/>
                    <a:pt x="14967" y="11953"/>
                  </a:cubicBezTo>
                  <a:lnTo>
                    <a:pt x="15056" y="12103"/>
                  </a:lnTo>
                  <a:cubicBezTo>
                    <a:pt x="15074" y="12128"/>
                    <a:pt x="15088" y="12151"/>
                    <a:pt x="15117" y="12175"/>
                  </a:cubicBezTo>
                  <a:cubicBezTo>
                    <a:pt x="15131" y="12206"/>
                    <a:pt x="15145" y="12230"/>
                    <a:pt x="15163" y="12254"/>
                  </a:cubicBezTo>
                  <a:cubicBezTo>
                    <a:pt x="15191" y="12327"/>
                    <a:pt x="15220" y="12381"/>
                    <a:pt x="15252" y="12428"/>
                  </a:cubicBezTo>
                  <a:cubicBezTo>
                    <a:pt x="15309" y="12555"/>
                    <a:pt x="15370" y="12658"/>
                    <a:pt x="15430" y="12778"/>
                  </a:cubicBezTo>
                  <a:cubicBezTo>
                    <a:pt x="15458" y="12808"/>
                    <a:pt x="15487" y="12857"/>
                    <a:pt x="15501" y="12905"/>
                  </a:cubicBezTo>
                  <a:cubicBezTo>
                    <a:pt x="15533" y="12959"/>
                    <a:pt x="15562" y="13031"/>
                    <a:pt x="15590" y="13110"/>
                  </a:cubicBezTo>
                  <a:cubicBezTo>
                    <a:pt x="15637" y="13206"/>
                    <a:pt x="15697" y="13309"/>
                    <a:pt x="15740" y="13435"/>
                  </a:cubicBezTo>
                  <a:cubicBezTo>
                    <a:pt x="15815" y="13609"/>
                    <a:pt x="15875" y="13760"/>
                    <a:pt x="15964" y="13911"/>
                  </a:cubicBezTo>
                  <a:cubicBezTo>
                    <a:pt x="15992" y="13983"/>
                    <a:pt x="16021" y="14061"/>
                    <a:pt x="16053" y="14164"/>
                  </a:cubicBezTo>
                  <a:cubicBezTo>
                    <a:pt x="16081" y="14236"/>
                    <a:pt x="16110" y="14314"/>
                    <a:pt x="16142" y="14387"/>
                  </a:cubicBezTo>
                  <a:cubicBezTo>
                    <a:pt x="16213" y="14562"/>
                    <a:pt x="16274" y="14712"/>
                    <a:pt x="16348" y="14862"/>
                  </a:cubicBezTo>
                  <a:cubicBezTo>
                    <a:pt x="16409" y="15013"/>
                    <a:pt x="16452" y="15188"/>
                    <a:pt x="16512" y="15339"/>
                  </a:cubicBezTo>
                  <a:cubicBezTo>
                    <a:pt x="16587" y="15489"/>
                    <a:pt x="16658" y="15640"/>
                    <a:pt x="16705" y="15844"/>
                  </a:cubicBezTo>
                  <a:cubicBezTo>
                    <a:pt x="16719" y="15893"/>
                    <a:pt x="16765" y="15941"/>
                    <a:pt x="16765" y="15996"/>
                  </a:cubicBezTo>
                  <a:cubicBezTo>
                    <a:pt x="16794" y="16122"/>
                    <a:pt x="16854" y="16194"/>
                    <a:pt x="16882" y="16296"/>
                  </a:cubicBezTo>
                  <a:cubicBezTo>
                    <a:pt x="16925" y="16393"/>
                    <a:pt x="16972" y="16519"/>
                    <a:pt x="17032" y="16622"/>
                  </a:cubicBezTo>
                  <a:cubicBezTo>
                    <a:pt x="17061" y="16724"/>
                    <a:pt x="17103" y="16821"/>
                    <a:pt x="17149" y="16923"/>
                  </a:cubicBezTo>
                  <a:cubicBezTo>
                    <a:pt x="17178" y="16996"/>
                    <a:pt x="17239" y="17074"/>
                    <a:pt x="17267" y="17146"/>
                  </a:cubicBezTo>
                  <a:cubicBezTo>
                    <a:pt x="17356" y="17423"/>
                    <a:pt x="17477" y="17652"/>
                    <a:pt x="17609" y="17875"/>
                  </a:cubicBezTo>
                  <a:cubicBezTo>
                    <a:pt x="17655" y="17953"/>
                    <a:pt x="17712" y="18025"/>
                    <a:pt x="17744" y="18104"/>
                  </a:cubicBezTo>
                  <a:cubicBezTo>
                    <a:pt x="17773" y="18231"/>
                    <a:pt x="17847" y="18278"/>
                    <a:pt x="17876" y="18405"/>
                  </a:cubicBezTo>
                  <a:cubicBezTo>
                    <a:pt x="17965" y="18453"/>
                    <a:pt x="18025" y="18604"/>
                    <a:pt x="18082" y="18706"/>
                  </a:cubicBezTo>
                  <a:cubicBezTo>
                    <a:pt x="18114" y="18755"/>
                    <a:pt x="18157" y="18779"/>
                    <a:pt x="18189" y="18833"/>
                  </a:cubicBezTo>
                  <a:cubicBezTo>
                    <a:pt x="18292" y="19008"/>
                    <a:pt x="18424" y="19158"/>
                    <a:pt x="18545" y="19309"/>
                  </a:cubicBezTo>
                  <a:cubicBezTo>
                    <a:pt x="18723" y="19508"/>
                    <a:pt x="18901" y="19683"/>
                    <a:pt x="19108" y="19784"/>
                  </a:cubicBezTo>
                  <a:cubicBezTo>
                    <a:pt x="19122" y="19809"/>
                    <a:pt x="19136" y="19809"/>
                    <a:pt x="19150" y="19833"/>
                  </a:cubicBezTo>
                  <a:cubicBezTo>
                    <a:pt x="19211" y="19887"/>
                    <a:pt x="19286" y="19935"/>
                    <a:pt x="19361" y="19960"/>
                  </a:cubicBezTo>
                  <a:cubicBezTo>
                    <a:pt x="19403" y="19960"/>
                    <a:pt x="19449" y="19983"/>
                    <a:pt x="19478" y="19983"/>
                  </a:cubicBezTo>
                  <a:cubicBezTo>
                    <a:pt x="19567" y="20038"/>
                    <a:pt x="19656" y="20062"/>
                    <a:pt x="19745" y="20062"/>
                  </a:cubicBezTo>
                  <a:cubicBezTo>
                    <a:pt x="19770" y="20054"/>
                    <a:pt x="19795" y="20051"/>
                    <a:pt x="19820" y="20051"/>
                  </a:cubicBezTo>
                  <a:cubicBezTo>
                    <a:pt x="19870" y="20051"/>
                    <a:pt x="19920" y="20062"/>
                    <a:pt x="19969" y="20062"/>
                  </a:cubicBezTo>
                  <a:cubicBezTo>
                    <a:pt x="20058" y="20038"/>
                    <a:pt x="20162" y="19983"/>
                    <a:pt x="20265" y="19935"/>
                  </a:cubicBezTo>
                  <a:cubicBezTo>
                    <a:pt x="20396" y="19887"/>
                    <a:pt x="20503" y="19706"/>
                    <a:pt x="20606" y="19531"/>
                  </a:cubicBezTo>
                  <a:cubicBezTo>
                    <a:pt x="20696" y="19435"/>
                    <a:pt x="20753" y="19285"/>
                    <a:pt x="20799" y="19104"/>
                  </a:cubicBezTo>
                  <a:cubicBezTo>
                    <a:pt x="20813" y="19032"/>
                    <a:pt x="20842" y="18929"/>
                    <a:pt x="20860" y="18857"/>
                  </a:cubicBezTo>
                  <a:cubicBezTo>
                    <a:pt x="20873" y="18803"/>
                    <a:pt x="20860" y="18779"/>
                    <a:pt x="20873" y="18730"/>
                  </a:cubicBezTo>
                  <a:cubicBezTo>
                    <a:pt x="20873" y="18682"/>
                    <a:pt x="20888" y="18652"/>
                    <a:pt x="20888" y="18604"/>
                  </a:cubicBezTo>
                  <a:cubicBezTo>
                    <a:pt x="20888" y="18502"/>
                    <a:pt x="20888" y="18405"/>
                    <a:pt x="20902" y="18327"/>
                  </a:cubicBezTo>
                  <a:cubicBezTo>
                    <a:pt x="20948" y="18128"/>
                    <a:pt x="20916" y="17953"/>
                    <a:pt x="20873" y="17748"/>
                  </a:cubicBezTo>
                  <a:cubicBezTo>
                    <a:pt x="20860" y="17802"/>
                    <a:pt x="20842" y="17827"/>
                    <a:pt x="20827" y="17875"/>
                  </a:cubicBezTo>
                  <a:cubicBezTo>
                    <a:pt x="20827" y="17899"/>
                    <a:pt x="20842" y="17953"/>
                    <a:pt x="20842" y="18001"/>
                  </a:cubicBezTo>
                  <a:lnTo>
                    <a:pt x="20842" y="18152"/>
                  </a:lnTo>
                  <a:cubicBezTo>
                    <a:pt x="20827" y="18231"/>
                    <a:pt x="20827" y="18303"/>
                    <a:pt x="20813" y="18405"/>
                  </a:cubicBezTo>
                  <a:cubicBezTo>
                    <a:pt x="20799" y="18580"/>
                    <a:pt x="20799" y="18755"/>
                    <a:pt x="20738" y="18905"/>
                  </a:cubicBezTo>
                  <a:cubicBezTo>
                    <a:pt x="20710" y="19008"/>
                    <a:pt x="20681" y="19104"/>
                    <a:pt x="20649" y="19206"/>
                  </a:cubicBezTo>
                  <a:cubicBezTo>
                    <a:pt x="20593" y="19333"/>
                    <a:pt x="20532" y="19459"/>
                    <a:pt x="20457" y="19531"/>
                  </a:cubicBezTo>
                  <a:cubicBezTo>
                    <a:pt x="20429" y="19556"/>
                    <a:pt x="20414" y="19586"/>
                    <a:pt x="20382" y="19610"/>
                  </a:cubicBezTo>
                  <a:cubicBezTo>
                    <a:pt x="20325" y="19683"/>
                    <a:pt x="20265" y="19761"/>
                    <a:pt x="20176" y="19761"/>
                  </a:cubicBezTo>
                  <a:cubicBezTo>
                    <a:pt x="20115" y="19784"/>
                    <a:pt x="20058" y="19809"/>
                    <a:pt x="20012" y="19833"/>
                  </a:cubicBezTo>
                  <a:cubicBezTo>
                    <a:pt x="19984" y="19833"/>
                    <a:pt x="19969" y="19857"/>
                    <a:pt x="19937" y="19857"/>
                  </a:cubicBezTo>
                  <a:cubicBezTo>
                    <a:pt x="19791" y="19857"/>
                    <a:pt x="19656" y="19857"/>
                    <a:pt x="19506" y="19784"/>
                  </a:cubicBezTo>
                  <a:cubicBezTo>
                    <a:pt x="19478" y="19761"/>
                    <a:pt x="19449" y="19761"/>
                    <a:pt x="19435" y="19761"/>
                  </a:cubicBezTo>
                  <a:cubicBezTo>
                    <a:pt x="19346" y="19737"/>
                    <a:pt x="19257" y="19706"/>
                    <a:pt x="19182" y="19610"/>
                  </a:cubicBezTo>
                  <a:cubicBezTo>
                    <a:pt x="19136" y="19586"/>
                    <a:pt x="19094" y="19508"/>
                    <a:pt x="19033" y="19508"/>
                  </a:cubicBezTo>
                  <a:cubicBezTo>
                    <a:pt x="18915" y="19459"/>
                    <a:pt x="18795" y="19333"/>
                    <a:pt x="18691" y="19206"/>
                  </a:cubicBezTo>
                  <a:cubicBezTo>
                    <a:pt x="18663" y="19182"/>
                    <a:pt x="18634" y="19158"/>
                    <a:pt x="18616" y="19134"/>
                  </a:cubicBezTo>
                  <a:cubicBezTo>
                    <a:pt x="18528" y="19032"/>
                    <a:pt x="18438" y="18929"/>
                    <a:pt x="18349" y="18803"/>
                  </a:cubicBezTo>
                  <a:cubicBezTo>
                    <a:pt x="18261" y="18682"/>
                    <a:pt x="18171" y="18531"/>
                    <a:pt x="18082" y="18405"/>
                  </a:cubicBezTo>
                  <a:cubicBezTo>
                    <a:pt x="18011" y="18278"/>
                    <a:pt x="17922" y="18152"/>
                    <a:pt x="17847" y="18001"/>
                  </a:cubicBezTo>
                  <a:cubicBezTo>
                    <a:pt x="17833" y="17978"/>
                    <a:pt x="17815" y="17929"/>
                    <a:pt x="17787" y="17899"/>
                  </a:cubicBezTo>
                  <a:cubicBezTo>
                    <a:pt x="17726" y="17802"/>
                    <a:pt x="17670" y="17700"/>
                    <a:pt x="17609" y="17574"/>
                  </a:cubicBezTo>
                  <a:cubicBezTo>
                    <a:pt x="17595" y="17549"/>
                    <a:pt x="17580" y="17502"/>
                    <a:pt x="17548" y="17477"/>
                  </a:cubicBezTo>
                  <a:cubicBezTo>
                    <a:pt x="17520" y="17399"/>
                    <a:pt x="17459" y="17327"/>
                    <a:pt x="17445" y="17249"/>
                  </a:cubicBezTo>
                  <a:cubicBezTo>
                    <a:pt x="17403" y="17098"/>
                    <a:pt x="17342" y="16971"/>
                    <a:pt x="17281" y="16875"/>
                  </a:cubicBezTo>
                  <a:cubicBezTo>
                    <a:pt x="17136" y="16574"/>
                    <a:pt x="17014" y="16218"/>
                    <a:pt x="16882" y="15917"/>
                  </a:cubicBezTo>
                  <a:cubicBezTo>
                    <a:pt x="16779" y="15694"/>
                    <a:pt x="16705" y="15465"/>
                    <a:pt x="16615" y="15242"/>
                  </a:cubicBezTo>
                  <a:cubicBezTo>
                    <a:pt x="16587" y="15140"/>
                    <a:pt x="16541" y="15068"/>
                    <a:pt x="16512" y="14965"/>
                  </a:cubicBezTo>
                  <a:cubicBezTo>
                    <a:pt x="16423" y="14766"/>
                    <a:pt x="16363" y="14585"/>
                    <a:pt x="16274" y="14387"/>
                  </a:cubicBezTo>
                  <a:cubicBezTo>
                    <a:pt x="16231" y="14260"/>
                    <a:pt x="16156" y="14133"/>
                    <a:pt x="16124" y="13983"/>
                  </a:cubicBezTo>
                  <a:cubicBezTo>
                    <a:pt x="16096" y="13911"/>
                    <a:pt x="16067" y="13808"/>
                    <a:pt x="16035" y="13736"/>
                  </a:cubicBezTo>
                  <a:cubicBezTo>
                    <a:pt x="16007" y="13681"/>
                    <a:pt x="15964" y="13634"/>
                    <a:pt x="15932" y="13562"/>
                  </a:cubicBezTo>
                  <a:cubicBezTo>
                    <a:pt x="15815" y="13332"/>
                    <a:pt x="15725" y="13110"/>
                    <a:pt x="15622" y="12880"/>
                  </a:cubicBezTo>
                  <a:cubicBezTo>
                    <a:pt x="15590" y="12808"/>
                    <a:pt x="15562" y="12754"/>
                    <a:pt x="15533" y="12706"/>
                  </a:cubicBezTo>
                  <a:cubicBezTo>
                    <a:pt x="15487" y="12627"/>
                    <a:pt x="15430" y="12531"/>
                    <a:pt x="15384" y="12428"/>
                  </a:cubicBezTo>
                  <a:lnTo>
                    <a:pt x="15191" y="12103"/>
                  </a:lnTo>
                  <a:cubicBezTo>
                    <a:pt x="15145" y="12025"/>
                    <a:pt x="15103" y="12001"/>
                    <a:pt x="15074" y="11929"/>
                  </a:cubicBezTo>
                  <a:cubicBezTo>
                    <a:pt x="15028" y="11802"/>
                    <a:pt x="14985" y="11724"/>
                    <a:pt x="14924" y="11627"/>
                  </a:cubicBezTo>
                  <a:cubicBezTo>
                    <a:pt x="14821" y="11477"/>
                    <a:pt x="14718" y="11272"/>
                    <a:pt x="14611" y="11121"/>
                  </a:cubicBezTo>
                  <a:cubicBezTo>
                    <a:pt x="14508" y="10971"/>
                    <a:pt x="14390" y="10850"/>
                    <a:pt x="14287" y="10699"/>
                  </a:cubicBezTo>
                  <a:cubicBezTo>
                    <a:pt x="14227" y="10621"/>
                    <a:pt x="14184" y="10519"/>
                    <a:pt x="14109" y="10446"/>
                  </a:cubicBezTo>
                  <a:cubicBezTo>
                    <a:pt x="14049" y="10344"/>
                    <a:pt x="13988" y="10247"/>
                    <a:pt x="13931" y="10169"/>
                  </a:cubicBezTo>
                  <a:cubicBezTo>
                    <a:pt x="13885" y="10121"/>
                    <a:pt x="13842" y="10097"/>
                    <a:pt x="13796" y="10043"/>
                  </a:cubicBezTo>
                  <a:cubicBezTo>
                    <a:pt x="13721" y="9971"/>
                    <a:pt x="13664" y="9868"/>
                    <a:pt x="13618" y="9796"/>
                  </a:cubicBezTo>
                  <a:cubicBezTo>
                    <a:pt x="13529" y="9669"/>
                    <a:pt x="13426" y="9567"/>
                    <a:pt x="13337" y="9441"/>
                  </a:cubicBezTo>
                  <a:cubicBezTo>
                    <a:pt x="13276" y="9368"/>
                    <a:pt x="13219" y="9290"/>
                    <a:pt x="13173" y="9242"/>
                  </a:cubicBezTo>
                  <a:cubicBezTo>
                    <a:pt x="13098" y="9163"/>
                    <a:pt x="13041" y="9091"/>
                    <a:pt x="12966" y="9043"/>
                  </a:cubicBezTo>
                  <a:cubicBezTo>
                    <a:pt x="12938" y="9043"/>
                    <a:pt x="12920" y="8989"/>
                    <a:pt x="12892" y="8940"/>
                  </a:cubicBezTo>
                  <a:cubicBezTo>
                    <a:pt x="12877" y="8940"/>
                    <a:pt x="12877" y="8916"/>
                    <a:pt x="12863" y="8892"/>
                  </a:cubicBezTo>
                  <a:cubicBezTo>
                    <a:pt x="12774" y="8814"/>
                    <a:pt x="12685" y="8712"/>
                    <a:pt x="12596" y="8639"/>
                  </a:cubicBezTo>
                  <a:cubicBezTo>
                    <a:pt x="12521" y="8591"/>
                    <a:pt x="12461" y="8537"/>
                    <a:pt x="12386" y="8488"/>
                  </a:cubicBezTo>
                  <a:cubicBezTo>
                    <a:pt x="12358" y="8441"/>
                    <a:pt x="12297" y="8386"/>
                    <a:pt x="12254" y="8386"/>
                  </a:cubicBezTo>
                  <a:cubicBezTo>
                    <a:pt x="12185" y="8386"/>
                    <a:pt x="12117" y="8375"/>
                    <a:pt x="12047" y="8375"/>
                  </a:cubicBezTo>
                  <a:cubicBezTo>
                    <a:pt x="12012" y="8375"/>
                    <a:pt x="11976" y="8378"/>
                    <a:pt x="11941" y="8386"/>
                  </a:cubicBezTo>
                  <a:cubicBezTo>
                    <a:pt x="11884" y="8386"/>
                    <a:pt x="11824" y="8441"/>
                    <a:pt x="11763" y="8464"/>
                  </a:cubicBezTo>
                  <a:cubicBezTo>
                    <a:pt x="11706" y="8513"/>
                    <a:pt x="11692" y="8615"/>
                    <a:pt x="11660" y="8712"/>
                  </a:cubicBezTo>
                  <a:cubicBezTo>
                    <a:pt x="11631" y="8766"/>
                    <a:pt x="11631" y="8838"/>
                    <a:pt x="11631" y="8916"/>
                  </a:cubicBezTo>
                  <a:lnTo>
                    <a:pt x="11631" y="9091"/>
                  </a:lnTo>
                  <a:cubicBezTo>
                    <a:pt x="11631" y="9392"/>
                    <a:pt x="11674" y="9694"/>
                    <a:pt x="11720" y="9994"/>
                  </a:cubicBezTo>
                  <a:cubicBezTo>
                    <a:pt x="11749" y="10193"/>
                    <a:pt x="11795" y="10368"/>
                    <a:pt x="11824" y="10573"/>
                  </a:cubicBezTo>
                  <a:cubicBezTo>
                    <a:pt x="11838" y="10645"/>
                    <a:pt x="11852" y="10724"/>
                    <a:pt x="11852" y="10796"/>
                  </a:cubicBezTo>
                  <a:cubicBezTo>
                    <a:pt x="11870" y="11025"/>
                    <a:pt x="11927" y="11248"/>
                    <a:pt x="11973" y="11453"/>
                  </a:cubicBezTo>
                  <a:lnTo>
                    <a:pt x="11973" y="11573"/>
                  </a:lnTo>
                  <a:cubicBezTo>
                    <a:pt x="11987" y="11676"/>
                    <a:pt x="12016" y="11778"/>
                    <a:pt x="12030" y="11875"/>
                  </a:cubicBezTo>
                  <a:cubicBezTo>
                    <a:pt x="12048" y="12079"/>
                    <a:pt x="12062" y="12278"/>
                    <a:pt x="12076" y="12453"/>
                  </a:cubicBezTo>
                  <a:cubicBezTo>
                    <a:pt x="12091" y="12555"/>
                    <a:pt x="12076" y="12627"/>
                    <a:pt x="12076" y="12730"/>
                  </a:cubicBezTo>
                  <a:lnTo>
                    <a:pt x="12076" y="12880"/>
                  </a:lnTo>
                  <a:cubicBezTo>
                    <a:pt x="12076" y="12983"/>
                    <a:pt x="12091" y="13079"/>
                    <a:pt x="12091" y="13182"/>
                  </a:cubicBezTo>
                  <a:cubicBezTo>
                    <a:pt x="12076" y="13356"/>
                    <a:pt x="12062" y="13531"/>
                    <a:pt x="12001" y="13681"/>
                  </a:cubicBezTo>
                  <a:cubicBezTo>
                    <a:pt x="11898" y="13935"/>
                    <a:pt x="11763" y="14061"/>
                    <a:pt x="11603" y="14110"/>
                  </a:cubicBezTo>
                  <a:cubicBezTo>
                    <a:pt x="11528" y="14110"/>
                    <a:pt x="11453" y="14110"/>
                    <a:pt x="11393" y="14133"/>
                  </a:cubicBezTo>
                  <a:cubicBezTo>
                    <a:pt x="11343" y="14133"/>
                    <a:pt x="11301" y="14147"/>
                    <a:pt x="11261" y="14147"/>
                  </a:cubicBezTo>
                  <a:cubicBezTo>
                    <a:pt x="11240" y="14147"/>
                    <a:pt x="11221" y="14144"/>
                    <a:pt x="11200" y="14133"/>
                  </a:cubicBezTo>
                  <a:lnTo>
                    <a:pt x="11172" y="14133"/>
                  </a:lnTo>
                  <a:cubicBezTo>
                    <a:pt x="11051" y="14110"/>
                    <a:pt x="10933" y="14085"/>
                    <a:pt x="10816" y="14061"/>
                  </a:cubicBezTo>
                  <a:cubicBezTo>
                    <a:pt x="10770" y="14037"/>
                    <a:pt x="10727" y="14013"/>
                    <a:pt x="10681" y="14013"/>
                  </a:cubicBezTo>
                  <a:cubicBezTo>
                    <a:pt x="10563" y="13959"/>
                    <a:pt x="10446" y="13887"/>
                    <a:pt x="10357" y="13760"/>
                  </a:cubicBezTo>
                  <a:cubicBezTo>
                    <a:pt x="10365" y="13701"/>
                    <a:pt x="10373" y="13676"/>
                    <a:pt x="10387" y="13676"/>
                  </a:cubicBezTo>
                  <a:cubicBezTo>
                    <a:pt x="10397" y="13676"/>
                    <a:pt x="10410" y="13689"/>
                    <a:pt x="10428" y="13712"/>
                  </a:cubicBezTo>
                  <a:cubicBezTo>
                    <a:pt x="10489" y="13736"/>
                    <a:pt x="10549" y="13784"/>
                    <a:pt x="10606" y="13808"/>
                  </a:cubicBezTo>
                  <a:cubicBezTo>
                    <a:pt x="10713" y="13862"/>
                    <a:pt x="10802" y="13887"/>
                    <a:pt x="10905" y="13935"/>
                  </a:cubicBezTo>
                  <a:cubicBezTo>
                    <a:pt x="10994" y="13959"/>
                    <a:pt x="11097" y="13983"/>
                    <a:pt x="11186" y="13983"/>
                  </a:cubicBezTo>
                  <a:cubicBezTo>
                    <a:pt x="11304" y="13983"/>
                    <a:pt x="11407" y="13959"/>
                    <a:pt x="11514" y="13959"/>
                  </a:cubicBezTo>
                  <a:cubicBezTo>
                    <a:pt x="11631" y="13959"/>
                    <a:pt x="11749" y="13911"/>
                    <a:pt x="11852" y="13784"/>
                  </a:cubicBezTo>
                  <a:cubicBezTo>
                    <a:pt x="11913" y="13681"/>
                    <a:pt x="11973" y="13585"/>
                    <a:pt x="11987" y="13435"/>
                  </a:cubicBezTo>
                  <a:cubicBezTo>
                    <a:pt x="12001" y="13284"/>
                    <a:pt x="12016" y="13133"/>
                    <a:pt x="12001" y="12983"/>
                  </a:cubicBezTo>
                  <a:cubicBezTo>
                    <a:pt x="11987" y="12880"/>
                    <a:pt x="11987" y="12778"/>
                    <a:pt x="12001" y="12681"/>
                  </a:cubicBezTo>
                  <a:lnTo>
                    <a:pt x="12001" y="12555"/>
                  </a:lnTo>
                  <a:cubicBezTo>
                    <a:pt x="11987" y="12453"/>
                    <a:pt x="11973" y="12356"/>
                    <a:pt x="11973" y="12254"/>
                  </a:cubicBezTo>
                  <a:cubicBezTo>
                    <a:pt x="11959" y="12055"/>
                    <a:pt x="11927" y="11850"/>
                    <a:pt x="11898" y="11652"/>
                  </a:cubicBezTo>
                  <a:cubicBezTo>
                    <a:pt x="11884" y="11573"/>
                    <a:pt x="11870" y="11501"/>
                    <a:pt x="11852" y="11423"/>
                  </a:cubicBezTo>
                  <a:cubicBezTo>
                    <a:pt x="11824" y="11302"/>
                    <a:pt x="11795" y="11175"/>
                    <a:pt x="11781" y="11049"/>
                  </a:cubicBezTo>
                  <a:cubicBezTo>
                    <a:pt x="11749" y="10898"/>
                    <a:pt x="11734" y="10724"/>
                    <a:pt x="11720" y="10573"/>
                  </a:cubicBezTo>
                  <a:cubicBezTo>
                    <a:pt x="11692" y="10423"/>
                    <a:pt x="11660" y="10272"/>
                    <a:pt x="11631" y="10121"/>
                  </a:cubicBezTo>
                  <a:cubicBezTo>
                    <a:pt x="11617" y="10019"/>
                    <a:pt x="11603" y="9893"/>
                    <a:pt x="11585" y="9796"/>
                  </a:cubicBezTo>
                  <a:cubicBezTo>
                    <a:pt x="11542" y="9495"/>
                    <a:pt x="11528" y="9218"/>
                    <a:pt x="11528" y="8916"/>
                  </a:cubicBezTo>
                  <a:cubicBezTo>
                    <a:pt x="11528" y="8838"/>
                    <a:pt x="11514" y="8766"/>
                    <a:pt x="11514" y="8663"/>
                  </a:cubicBezTo>
                  <a:cubicBezTo>
                    <a:pt x="11514" y="8639"/>
                    <a:pt x="11571" y="8615"/>
                    <a:pt x="11542" y="8513"/>
                  </a:cubicBezTo>
                  <a:cubicBezTo>
                    <a:pt x="11528" y="8561"/>
                    <a:pt x="11528" y="8591"/>
                    <a:pt x="11514" y="8615"/>
                  </a:cubicBezTo>
                  <a:cubicBezTo>
                    <a:pt x="11453" y="8712"/>
                    <a:pt x="11453" y="8862"/>
                    <a:pt x="11439" y="8989"/>
                  </a:cubicBezTo>
                  <a:cubicBezTo>
                    <a:pt x="11439" y="9115"/>
                    <a:pt x="11453" y="9265"/>
                    <a:pt x="11467" y="9392"/>
                  </a:cubicBezTo>
                  <a:cubicBezTo>
                    <a:pt x="11467" y="9495"/>
                    <a:pt x="11467" y="9591"/>
                    <a:pt x="11496" y="9717"/>
                  </a:cubicBezTo>
                  <a:cubicBezTo>
                    <a:pt x="11528" y="9844"/>
                    <a:pt x="11528" y="9994"/>
                    <a:pt x="11557" y="10146"/>
                  </a:cubicBezTo>
                  <a:cubicBezTo>
                    <a:pt x="11603" y="10446"/>
                    <a:pt x="11660" y="10748"/>
                    <a:pt x="11706" y="11049"/>
                  </a:cubicBezTo>
                  <a:cubicBezTo>
                    <a:pt x="11706" y="11121"/>
                    <a:pt x="11720" y="11200"/>
                    <a:pt x="11734" y="11302"/>
                  </a:cubicBezTo>
                  <a:cubicBezTo>
                    <a:pt x="11781" y="11501"/>
                    <a:pt x="11809" y="11699"/>
                    <a:pt x="11838" y="11904"/>
                  </a:cubicBezTo>
                  <a:cubicBezTo>
                    <a:pt x="11852" y="12025"/>
                    <a:pt x="11838" y="12128"/>
                    <a:pt x="11870" y="12230"/>
                  </a:cubicBezTo>
                  <a:cubicBezTo>
                    <a:pt x="11898" y="12302"/>
                    <a:pt x="11898" y="12381"/>
                    <a:pt x="11898" y="12453"/>
                  </a:cubicBezTo>
                  <a:cubicBezTo>
                    <a:pt x="11884" y="12706"/>
                    <a:pt x="11898" y="12959"/>
                    <a:pt x="11898" y="13230"/>
                  </a:cubicBezTo>
                  <a:cubicBezTo>
                    <a:pt x="11884" y="13435"/>
                    <a:pt x="11824" y="13609"/>
                    <a:pt x="11706" y="13712"/>
                  </a:cubicBezTo>
                  <a:cubicBezTo>
                    <a:pt x="11645" y="13751"/>
                    <a:pt x="11575" y="13791"/>
                    <a:pt x="11502" y="13791"/>
                  </a:cubicBezTo>
                  <a:cubicBezTo>
                    <a:pt x="11486" y="13791"/>
                    <a:pt x="11470" y="13788"/>
                    <a:pt x="11453" y="13784"/>
                  </a:cubicBezTo>
                  <a:cubicBezTo>
                    <a:pt x="11425" y="13784"/>
                    <a:pt x="11393" y="13784"/>
                    <a:pt x="11364" y="13808"/>
                  </a:cubicBezTo>
                  <a:cubicBezTo>
                    <a:pt x="11338" y="13822"/>
                    <a:pt x="11310" y="13828"/>
                    <a:pt x="11282" y="13828"/>
                  </a:cubicBezTo>
                  <a:cubicBezTo>
                    <a:pt x="11200" y="13828"/>
                    <a:pt x="11113" y="13784"/>
                    <a:pt x="11037" y="13784"/>
                  </a:cubicBezTo>
                  <a:cubicBezTo>
                    <a:pt x="10980" y="13760"/>
                    <a:pt x="10919" y="13736"/>
                    <a:pt x="10873" y="13712"/>
                  </a:cubicBezTo>
                  <a:cubicBezTo>
                    <a:pt x="10727" y="13712"/>
                    <a:pt x="10577" y="13634"/>
                    <a:pt x="10446" y="13507"/>
                  </a:cubicBezTo>
                  <a:cubicBezTo>
                    <a:pt x="10414" y="13483"/>
                    <a:pt x="10385" y="13459"/>
                    <a:pt x="10371" y="13410"/>
                  </a:cubicBezTo>
                  <a:cubicBezTo>
                    <a:pt x="10371" y="13309"/>
                    <a:pt x="10357" y="13230"/>
                    <a:pt x="10385" y="13158"/>
                  </a:cubicBezTo>
                  <a:cubicBezTo>
                    <a:pt x="10460" y="13206"/>
                    <a:pt x="10517" y="13260"/>
                    <a:pt x="10592" y="13309"/>
                  </a:cubicBezTo>
                  <a:cubicBezTo>
                    <a:pt x="10606" y="13332"/>
                    <a:pt x="10624" y="13332"/>
                    <a:pt x="10638" y="13332"/>
                  </a:cubicBezTo>
                  <a:cubicBezTo>
                    <a:pt x="10770" y="13381"/>
                    <a:pt x="10919" y="13435"/>
                    <a:pt x="11051" y="13483"/>
                  </a:cubicBezTo>
                  <a:cubicBezTo>
                    <a:pt x="11069" y="13483"/>
                    <a:pt x="11083" y="13507"/>
                    <a:pt x="11083" y="13507"/>
                  </a:cubicBezTo>
                  <a:lnTo>
                    <a:pt x="11603" y="13507"/>
                  </a:lnTo>
                  <a:cubicBezTo>
                    <a:pt x="11603" y="13507"/>
                    <a:pt x="11631" y="13483"/>
                    <a:pt x="11646" y="13459"/>
                  </a:cubicBezTo>
                  <a:cubicBezTo>
                    <a:pt x="11749" y="13410"/>
                    <a:pt x="11749" y="13260"/>
                    <a:pt x="11763" y="13133"/>
                  </a:cubicBezTo>
                  <a:cubicBezTo>
                    <a:pt x="11763" y="13110"/>
                    <a:pt x="11763" y="13055"/>
                    <a:pt x="11749" y="13055"/>
                  </a:cubicBezTo>
                  <a:cubicBezTo>
                    <a:pt x="11706" y="12959"/>
                    <a:pt x="11692" y="12832"/>
                    <a:pt x="11706" y="12706"/>
                  </a:cubicBezTo>
                  <a:lnTo>
                    <a:pt x="11706" y="12507"/>
                  </a:lnTo>
                  <a:cubicBezTo>
                    <a:pt x="11720" y="12327"/>
                    <a:pt x="11674" y="12206"/>
                    <a:pt x="11660" y="12025"/>
                  </a:cubicBezTo>
                  <a:cubicBezTo>
                    <a:pt x="11646" y="11875"/>
                    <a:pt x="11617" y="11724"/>
                    <a:pt x="11571" y="11573"/>
                  </a:cubicBezTo>
                  <a:cubicBezTo>
                    <a:pt x="11557" y="11525"/>
                    <a:pt x="11571" y="11477"/>
                    <a:pt x="11557" y="11399"/>
                  </a:cubicBezTo>
                  <a:cubicBezTo>
                    <a:pt x="11542" y="11350"/>
                    <a:pt x="11514" y="11302"/>
                    <a:pt x="11496" y="11248"/>
                  </a:cubicBezTo>
                  <a:lnTo>
                    <a:pt x="11496" y="11200"/>
                  </a:lnTo>
                  <a:cubicBezTo>
                    <a:pt x="11482" y="11073"/>
                    <a:pt x="11467" y="10947"/>
                    <a:pt x="11453" y="10850"/>
                  </a:cubicBezTo>
                  <a:cubicBezTo>
                    <a:pt x="11425" y="10669"/>
                    <a:pt x="11393" y="10519"/>
                    <a:pt x="11364" y="10368"/>
                  </a:cubicBezTo>
                  <a:cubicBezTo>
                    <a:pt x="11350" y="10272"/>
                    <a:pt x="11318" y="10193"/>
                    <a:pt x="11304" y="10097"/>
                  </a:cubicBezTo>
                  <a:cubicBezTo>
                    <a:pt x="11304" y="9916"/>
                    <a:pt x="11275" y="9766"/>
                    <a:pt x="11247" y="9615"/>
                  </a:cubicBezTo>
                  <a:cubicBezTo>
                    <a:pt x="11229" y="9543"/>
                    <a:pt x="11229" y="9464"/>
                    <a:pt x="11247" y="9392"/>
                  </a:cubicBezTo>
                  <a:lnTo>
                    <a:pt x="11247" y="9265"/>
                  </a:lnTo>
                  <a:cubicBezTo>
                    <a:pt x="11229" y="9218"/>
                    <a:pt x="11215" y="9193"/>
                    <a:pt x="11229" y="9139"/>
                  </a:cubicBezTo>
                  <a:cubicBezTo>
                    <a:pt x="11229" y="9091"/>
                    <a:pt x="11215" y="9043"/>
                    <a:pt x="11215" y="8989"/>
                  </a:cubicBezTo>
                  <a:lnTo>
                    <a:pt x="11215" y="8790"/>
                  </a:lnTo>
                  <a:cubicBezTo>
                    <a:pt x="11200" y="8790"/>
                    <a:pt x="11186" y="8790"/>
                    <a:pt x="11172" y="8814"/>
                  </a:cubicBezTo>
                  <a:lnTo>
                    <a:pt x="11172" y="9218"/>
                  </a:lnTo>
                  <a:cubicBezTo>
                    <a:pt x="11172" y="9265"/>
                    <a:pt x="11186" y="9290"/>
                    <a:pt x="11186" y="9344"/>
                  </a:cubicBezTo>
                  <a:cubicBezTo>
                    <a:pt x="11158" y="9519"/>
                    <a:pt x="11215" y="9694"/>
                    <a:pt x="11215" y="9868"/>
                  </a:cubicBezTo>
                  <a:cubicBezTo>
                    <a:pt x="11215" y="10019"/>
                    <a:pt x="11261" y="10193"/>
                    <a:pt x="11290" y="10368"/>
                  </a:cubicBezTo>
                  <a:cubicBezTo>
                    <a:pt x="11318" y="10495"/>
                    <a:pt x="11336" y="10621"/>
                    <a:pt x="11364" y="10748"/>
                  </a:cubicBezTo>
                  <a:cubicBezTo>
                    <a:pt x="11364" y="10820"/>
                    <a:pt x="11378" y="10898"/>
                    <a:pt x="11393" y="10947"/>
                  </a:cubicBezTo>
                  <a:cubicBezTo>
                    <a:pt x="11425" y="11151"/>
                    <a:pt x="11439" y="11350"/>
                    <a:pt x="11467" y="11525"/>
                  </a:cubicBezTo>
                  <a:cubicBezTo>
                    <a:pt x="11514" y="11676"/>
                    <a:pt x="11528" y="11850"/>
                    <a:pt x="11542" y="12001"/>
                  </a:cubicBezTo>
                  <a:cubicBezTo>
                    <a:pt x="11557" y="12103"/>
                    <a:pt x="11542" y="12206"/>
                    <a:pt x="11557" y="12278"/>
                  </a:cubicBezTo>
                  <a:cubicBezTo>
                    <a:pt x="11585" y="12356"/>
                    <a:pt x="11585" y="12453"/>
                    <a:pt x="11585" y="12555"/>
                  </a:cubicBezTo>
                  <a:cubicBezTo>
                    <a:pt x="11528" y="12579"/>
                    <a:pt x="11467" y="12603"/>
                    <a:pt x="11407" y="12627"/>
                  </a:cubicBezTo>
                  <a:cubicBezTo>
                    <a:pt x="11378" y="12453"/>
                    <a:pt x="11364" y="12278"/>
                    <a:pt x="11336" y="12103"/>
                  </a:cubicBezTo>
                  <a:cubicBezTo>
                    <a:pt x="11318" y="11953"/>
                    <a:pt x="11290" y="11802"/>
                    <a:pt x="11261" y="11652"/>
                  </a:cubicBezTo>
                  <a:cubicBezTo>
                    <a:pt x="11247" y="11501"/>
                    <a:pt x="11215" y="11399"/>
                    <a:pt x="11200" y="11248"/>
                  </a:cubicBezTo>
                  <a:cubicBezTo>
                    <a:pt x="11158" y="10947"/>
                    <a:pt x="11097" y="10645"/>
                    <a:pt x="11037" y="10368"/>
                  </a:cubicBezTo>
                  <a:cubicBezTo>
                    <a:pt x="11037" y="10344"/>
                    <a:pt x="11023" y="10320"/>
                    <a:pt x="11023" y="10320"/>
                  </a:cubicBezTo>
                  <a:cubicBezTo>
                    <a:pt x="11023" y="10218"/>
                    <a:pt x="11008" y="10146"/>
                    <a:pt x="10994" y="10043"/>
                  </a:cubicBezTo>
                  <a:cubicBezTo>
                    <a:pt x="10994" y="9971"/>
                    <a:pt x="10962" y="9893"/>
                    <a:pt x="10962" y="9796"/>
                  </a:cubicBezTo>
                  <a:cubicBezTo>
                    <a:pt x="10948" y="9645"/>
                    <a:pt x="10933" y="9495"/>
                    <a:pt x="10948" y="9344"/>
                  </a:cubicBezTo>
                  <a:cubicBezTo>
                    <a:pt x="10948" y="9344"/>
                    <a:pt x="10933" y="9314"/>
                    <a:pt x="10933" y="9290"/>
                  </a:cubicBezTo>
                  <a:cubicBezTo>
                    <a:pt x="10919" y="9193"/>
                    <a:pt x="10905" y="9067"/>
                    <a:pt x="10919" y="8965"/>
                  </a:cubicBezTo>
                  <a:lnTo>
                    <a:pt x="10919" y="8766"/>
                  </a:lnTo>
                  <a:cubicBezTo>
                    <a:pt x="10891" y="8766"/>
                    <a:pt x="10873" y="8741"/>
                    <a:pt x="10859" y="8712"/>
                  </a:cubicBezTo>
                  <a:cubicBezTo>
                    <a:pt x="10859" y="8687"/>
                    <a:pt x="10859" y="8663"/>
                    <a:pt x="10873" y="8615"/>
                  </a:cubicBezTo>
                  <a:cubicBezTo>
                    <a:pt x="10844" y="8639"/>
                    <a:pt x="10830" y="8687"/>
                    <a:pt x="10830" y="8712"/>
                  </a:cubicBezTo>
                  <a:cubicBezTo>
                    <a:pt x="10816" y="8892"/>
                    <a:pt x="10816" y="9043"/>
                    <a:pt x="10816" y="9193"/>
                  </a:cubicBezTo>
                  <a:cubicBezTo>
                    <a:pt x="10816" y="9344"/>
                    <a:pt x="10830" y="9495"/>
                    <a:pt x="10844" y="9669"/>
                  </a:cubicBezTo>
                  <a:cubicBezTo>
                    <a:pt x="10859" y="9868"/>
                    <a:pt x="10873" y="10067"/>
                    <a:pt x="10905" y="10272"/>
                  </a:cubicBezTo>
                  <a:cubicBezTo>
                    <a:pt x="10933" y="10495"/>
                    <a:pt x="10980" y="10748"/>
                    <a:pt x="11008" y="10971"/>
                  </a:cubicBezTo>
                  <a:cubicBezTo>
                    <a:pt x="11037" y="11175"/>
                    <a:pt x="11051" y="11374"/>
                    <a:pt x="11097" y="11573"/>
                  </a:cubicBezTo>
                  <a:cubicBezTo>
                    <a:pt x="11140" y="11778"/>
                    <a:pt x="11172" y="12001"/>
                    <a:pt x="11200" y="12230"/>
                  </a:cubicBezTo>
                  <a:cubicBezTo>
                    <a:pt x="11215" y="12356"/>
                    <a:pt x="11229" y="12477"/>
                    <a:pt x="11215" y="12627"/>
                  </a:cubicBezTo>
                  <a:lnTo>
                    <a:pt x="11172" y="12627"/>
                  </a:lnTo>
                  <a:cubicBezTo>
                    <a:pt x="11111" y="12603"/>
                    <a:pt x="11051" y="12603"/>
                    <a:pt x="10994" y="12579"/>
                  </a:cubicBezTo>
                  <a:cubicBezTo>
                    <a:pt x="10919" y="12555"/>
                    <a:pt x="10844" y="12531"/>
                    <a:pt x="10770" y="12477"/>
                  </a:cubicBezTo>
                  <a:cubicBezTo>
                    <a:pt x="10638" y="12405"/>
                    <a:pt x="10517" y="12278"/>
                    <a:pt x="10399" y="12128"/>
                  </a:cubicBezTo>
                  <a:cubicBezTo>
                    <a:pt x="10357" y="12079"/>
                    <a:pt x="10339" y="12025"/>
                    <a:pt x="10339" y="11929"/>
                  </a:cubicBezTo>
                  <a:cubicBezTo>
                    <a:pt x="10339" y="11826"/>
                    <a:pt x="10325" y="11724"/>
                    <a:pt x="10325" y="11627"/>
                  </a:cubicBezTo>
                  <a:cubicBezTo>
                    <a:pt x="10310" y="11477"/>
                    <a:pt x="10296" y="11350"/>
                    <a:pt x="10282" y="11200"/>
                  </a:cubicBezTo>
                  <a:cubicBezTo>
                    <a:pt x="10282" y="11073"/>
                    <a:pt x="10268" y="10971"/>
                    <a:pt x="10250" y="10850"/>
                  </a:cubicBezTo>
                  <a:cubicBezTo>
                    <a:pt x="10250" y="10724"/>
                    <a:pt x="10236" y="10621"/>
                    <a:pt x="10222" y="10519"/>
                  </a:cubicBezTo>
                  <a:cubicBezTo>
                    <a:pt x="10222" y="10423"/>
                    <a:pt x="10222" y="10320"/>
                    <a:pt x="10207" y="10218"/>
                  </a:cubicBezTo>
                  <a:cubicBezTo>
                    <a:pt x="10179" y="9971"/>
                    <a:pt x="10147" y="9742"/>
                    <a:pt x="10118" y="9519"/>
                  </a:cubicBezTo>
                  <a:cubicBezTo>
                    <a:pt x="10090" y="9314"/>
                    <a:pt x="10072" y="9115"/>
                    <a:pt x="10043" y="8916"/>
                  </a:cubicBezTo>
                  <a:cubicBezTo>
                    <a:pt x="10015" y="8741"/>
                    <a:pt x="9983" y="8537"/>
                    <a:pt x="9954" y="8362"/>
                  </a:cubicBezTo>
                  <a:cubicBezTo>
                    <a:pt x="9940" y="8290"/>
                    <a:pt x="9940" y="8211"/>
                    <a:pt x="9926" y="8139"/>
                  </a:cubicBezTo>
                  <a:cubicBezTo>
                    <a:pt x="9880" y="7886"/>
                    <a:pt x="9823" y="7633"/>
                    <a:pt x="9776" y="7356"/>
                  </a:cubicBezTo>
                  <a:cubicBezTo>
                    <a:pt x="9748" y="7181"/>
                    <a:pt x="9716" y="7007"/>
                    <a:pt x="9673" y="6832"/>
                  </a:cubicBezTo>
                  <a:cubicBezTo>
                    <a:pt x="9645" y="6729"/>
                    <a:pt x="9613" y="6603"/>
                    <a:pt x="9584" y="6506"/>
                  </a:cubicBezTo>
                  <a:cubicBezTo>
                    <a:pt x="9538" y="6278"/>
                    <a:pt x="9481" y="6054"/>
                    <a:pt x="9420" y="5826"/>
                  </a:cubicBezTo>
                  <a:cubicBezTo>
                    <a:pt x="9360" y="5603"/>
                    <a:pt x="9289" y="5374"/>
                    <a:pt x="9214" y="5127"/>
                  </a:cubicBezTo>
                  <a:cubicBezTo>
                    <a:pt x="9153" y="4922"/>
                    <a:pt x="9078" y="4747"/>
                    <a:pt x="9022" y="4548"/>
                  </a:cubicBezTo>
                  <a:cubicBezTo>
                    <a:pt x="8990" y="4470"/>
                    <a:pt x="8975" y="4374"/>
                    <a:pt x="8933" y="4296"/>
                  </a:cubicBezTo>
                  <a:cubicBezTo>
                    <a:pt x="8844" y="4072"/>
                    <a:pt x="8783" y="3844"/>
                    <a:pt x="8666" y="3645"/>
                  </a:cubicBezTo>
                  <a:lnTo>
                    <a:pt x="8666" y="3621"/>
                  </a:lnTo>
                  <a:cubicBezTo>
                    <a:pt x="8634" y="3542"/>
                    <a:pt x="8605" y="3440"/>
                    <a:pt x="8559" y="3368"/>
                  </a:cubicBezTo>
                  <a:cubicBezTo>
                    <a:pt x="8427" y="3090"/>
                    <a:pt x="8292" y="2837"/>
                    <a:pt x="8160" y="2591"/>
                  </a:cubicBezTo>
                  <a:cubicBezTo>
                    <a:pt x="8114" y="2488"/>
                    <a:pt x="8085" y="2416"/>
                    <a:pt x="8043" y="2313"/>
                  </a:cubicBezTo>
                  <a:cubicBezTo>
                    <a:pt x="7982" y="2211"/>
                    <a:pt x="7921" y="2139"/>
                    <a:pt x="7865" y="2036"/>
                  </a:cubicBezTo>
                  <a:cubicBezTo>
                    <a:pt x="7818" y="1964"/>
                    <a:pt x="7758" y="1886"/>
                    <a:pt x="7715" y="1783"/>
                  </a:cubicBezTo>
                  <a:cubicBezTo>
                    <a:pt x="7626" y="1560"/>
                    <a:pt x="7476" y="1434"/>
                    <a:pt x="7359" y="1235"/>
                  </a:cubicBezTo>
                  <a:cubicBezTo>
                    <a:pt x="7313" y="1180"/>
                    <a:pt x="7256" y="1132"/>
                    <a:pt x="7195" y="1060"/>
                  </a:cubicBezTo>
                  <a:cubicBezTo>
                    <a:pt x="7152" y="1006"/>
                    <a:pt x="7106" y="934"/>
                    <a:pt x="7078" y="879"/>
                  </a:cubicBezTo>
                  <a:cubicBezTo>
                    <a:pt x="6989" y="759"/>
                    <a:pt x="6885" y="681"/>
                    <a:pt x="6796" y="608"/>
                  </a:cubicBezTo>
                  <a:cubicBezTo>
                    <a:pt x="6750" y="578"/>
                    <a:pt x="6722" y="530"/>
                    <a:pt x="6676" y="482"/>
                  </a:cubicBezTo>
                  <a:cubicBezTo>
                    <a:pt x="6618" y="403"/>
                    <a:pt x="6544" y="331"/>
                    <a:pt x="6469" y="331"/>
                  </a:cubicBezTo>
                  <a:cubicBezTo>
                    <a:pt x="6441" y="331"/>
                    <a:pt x="6423" y="331"/>
                    <a:pt x="6409" y="307"/>
                  </a:cubicBezTo>
                  <a:cubicBezTo>
                    <a:pt x="6291" y="204"/>
                    <a:pt x="6174" y="126"/>
                    <a:pt x="6038" y="102"/>
                  </a:cubicBezTo>
                  <a:cubicBezTo>
                    <a:pt x="5978" y="83"/>
                    <a:pt x="5929" y="47"/>
                    <a:pt x="5873" y="47"/>
                  </a:cubicBezTo>
                  <a:cubicBezTo>
                    <a:pt x="5859" y="47"/>
                    <a:pt x="5846" y="49"/>
                    <a:pt x="5832" y="54"/>
                  </a:cubicBezTo>
                  <a:lnTo>
                    <a:pt x="5800" y="54"/>
                  </a:lnTo>
                  <a:cubicBezTo>
                    <a:pt x="5728" y="28"/>
                    <a:pt x="5656" y="0"/>
                    <a:pt x="558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24" name="Google Shape;1279;p10"/>
            <p:cNvSpPr/>
            <p:nvPr/>
          </p:nvSpPr>
          <p:spPr>
            <a:xfrm rot="16200000">
              <a:off x="368773" y="208680"/>
              <a:ext cx="774343" cy="679048"/>
            </a:xfrm>
            <a:custGeom>
              <a:avLst/>
              <a:gdLst/>
              <a:ahLst/>
              <a:cxnLst>
                <a:cxn ang="0">
                  <a:pos x="wd2" y="hd2"/>
                </a:cxn>
                <a:cxn ang="5400000">
                  <a:pos x="wd2" y="hd2"/>
                </a:cxn>
                <a:cxn ang="10800000">
                  <a:pos x="wd2" y="hd2"/>
                </a:cxn>
                <a:cxn ang="16200000">
                  <a:pos x="wd2" y="hd2"/>
                </a:cxn>
              </a:cxnLst>
              <a:rect l="0" t="0" r="r" b="b"/>
              <a:pathLst>
                <a:path w="21543" h="21600" extrusionOk="0">
                  <a:moveTo>
                    <a:pt x="118" y="0"/>
                  </a:moveTo>
                  <a:cubicBezTo>
                    <a:pt x="78" y="0"/>
                    <a:pt x="40" y="45"/>
                    <a:pt x="0" y="90"/>
                  </a:cubicBezTo>
                  <a:cubicBezTo>
                    <a:pt x="245" y="180"/>
                    <a:pt x="490" y="180"/>
                    <a:pt x="736" y="325"/>
                  </a:cubicBezTo>
                  <a:cubicBezTo>
                    <a:pt x="982" y="461"/>
                    <a:pt x="1188" y="607"/>
                    <a:pt x="1433" y="798"/>
                  </a:cubicBezTo>
                  <a:cubicBezTo>
                    <a:pt x="1512" y="842"/>
                    <a:pt x="1590" y="842"/>
                    <a:pt x="1678" y="887"/>
                  </a:cubicBezTo>
                  <a:cubicBezTo>
                    <a:pt x="2003" y="1123"/>
                    <a:pt x="2327" y="1359"/>
                    <a:pt x="2661" y="1583"/>
                  </a:cubicBezTo>
                  <a:cubicBezTo>
                    <a:pt x="2779" y="1640"/>
                    <a:pt x="2867" y="1774"/>
                    <a:pt x="2946" y="1819"/>
                  </a:cubicBezTo>
                  <a:cubicBezTo>
                    <a:pt x="3063" y="1920"/>
                    <a:pt x="3191" y="2009"/>
                    <a:pt x="3358" y="2100"/>
                  </a:cubicBezTo>
                  <a:cubicBezTo>
                    <a:pt x="3721" y="2380"/>
                    <a:pt x="4045" y="2762"/>
                    <a:pt x="4457" y="3043"/>
                  </a:cubicBezTo>
                  <a:cubicBezTo>
                    <a:pt x="4624" y="3133"/>
                    <a:pt x="4781" y="3324"/>
                    <a:pt x="4948" y="3458"/>
                  </a:cubicBezTo>
                  <a:lnTo>
                    <a:pt x="5115" y="3649"/>
                  </a:lnTo>
                  <a:cubicBezTo>
                    <a:pt x="5155" y="3649"/>
                    <a:pt x="5193" y="3693"/>
                    <a:pt x="5233" y="3693"/>
                  </a:cubicBezTo>
                  <a:cubicBezTo>
                    <a:pt x="5440" y="3885"/>
                    <a:pt x="5645" y="4064"/>
                    <a:pt x="5812" y="4255"/>
                  </a:cubicBezTo>
                  <a:cubicBezTo>
                    <a:pt x="5969" y="4389"/>
                    <a:pt x="6176" y="4491"/>
                    <a:pt x="6304" y="4671"/>
                  </a:cubicBezTo>
                  <a:cubicBezTo>
                    <a:pt x="6500" y="4951"/>
                    <a:pt x="6873" y="5052"/>
                    <a:pt x="7040" y="5423"/>
                  </a:cubicBezTo>
                  <a:lnTo>
                    <a:pt x="7078" y="5423"/>
                  </a:lnTo>
                  <a:cubicBezTo>
                    <a:pt x="7364" y="5703"/>
                    <a:pt x="7649" y="5984"/>
                    <a:pt x="7933" y="6265"/>
                  </a:cubicBezTo>
                  <a:cubicBezTo>
                    <a:pt x="8101" y="6411"/>
                    <a:pt x="8218" y="6545"/>
                    <a:pt x="8385" y="6736"/>
                  </a:cubicBezTo>
                  <a:cubicBezTo>
                    <a:pt x="8551" y="6871"/>
                    <a:pt x="8670" y="7061"/>
                    <a:pt x="8797" y="7253"/>
                  </a:cubicBezTo>
                  <a:cubicBezTo>
                    <a:pt x="8875" y="7343"/>
                    <a:pt x="8915" y="7477"/>
                    <a:pt x="9043" y="7533"/>
                  </a:cubicBezTo>
                  <a:cubicBezTo>
                    <a:pt x="9288" y="7668"/>
                    <a:pt x="9446" y="7903"/>
                    <a:pt x="9612" y="8140"/>
                  </a:cubicBezTo>
                  <a:cubicBezTo>
                    <a:pt x="9818" y="8420"/>
                    <a:pt x="9986" y="8745"/>
                    <a:pt x="10231" y="8936"/>
                  </a:cubicBezTo>
                  <a:cubicBezTo>
                    <a:pt x="10270" y="8936"/>
                    <a:pt x="10309" y="8982"/>
                    <a:pt x="10309" y="8982"/>
                  </a:cubicBezTo>
                  <a:cubicBezTo>
                    <a:pt x="10594" y="9396"/>
                    <a:pt x="10879" y="9824"/>
                    <a:pt x="11124" y="10238"/>
                  </a:cubicBezTo>
                  <a:cubicBezTo>
                    <a:pt x="11331" y="10520"/>
                    <a:pt x="11497" y="10800"/>
                    <a:pt x="11654" y="11036"/>
                  </a:cubicBezTo>
                  <a:cubicBezTo>
                    <a:pt x="11821" y="11226"/>
                    <a:pt x="11988" y="11462"/>
                    <a:pt x="12067" y="11687"/>
                  </a:cubicBezTo>
                  <a:cubicBezTo>
                    <a:pt x="12106" y="11743"/>
                    <a:pt x="12145" y="11833"/>
                    <a:pt x="12195" y="11922"/>
                  </a:cubicBezTo>
                  <a:cubicBezTo>
                    <a:pt x="12352" y="12159"/>
                    <a:pt x="12518" y="12394"/>
                    <a:pt x="12685" y="12675"/>
                  </a:cubicBezTo>
                  <a:cubicBezTo>
                    <a:pt x="12804" y="12809"/>
                    <a:pt x="12931" y="13001"/>
                    <a:pt x="13009" y="13192"/>
                  </a:cubicBezTo>
                  <a:cubicBezTo>
                    <a:pt x="13127" y="13472"/>
                    <a:pt x="13294" y="13708"/>
                    <a:pt x="13421" y="13988"/>
                  </a:cubicBezTo>
                  <a:cubicBezTo>
                    <a:pt x="13539" y="14123"/>
                    <a:pt x="13618" y="14314"/>
                    <a:pt x="13746" y="14493"/>
                  </a:cubicBezTo>
                  <a:cubicBezTo>
                    <a:pt x="13825" y="14639"/>
                    <a:pt x="13913" y="14830"/>
                    <a:pt x="13991" y="15010"/>
                  </a:cubicBezTo>
                  <a:cubicBezTo>
                    <a:pt x="14354" y="15572"/>
                    <a:pt x="14689" y="16132"/>
                    <a:pt x="15051" y="16694"/>
                  </a:cubicBezTo>
                  <a:cubicBezTo>
                    <a:pt x="15258" y="16974"/>
                    <a:pt x="15464" y="17211"/>
                    <a:pt x="15631" y="17536"/>
                  </a:cubicBezTo>
                  <a:cubicBezTo>
                    <a:pt x="15670" y="17637"/>
                    <a:pt x="15710" y="17682"/>
                    <a:pt x="15748" y="17727"/>
                  </a:cubicBezTo>
                  <a:cubicBezTo>
                    <a:pt x="15955" y="17962"/>
                    <a:pt x="16162" y="18198"/>
                    <a:pt x="16367" y="18423"/>
                  </a:cubicBezTo>
                  <a:cubicBezTo>
                    <a:pt x="16612" y="18759"/>
                    <a:pt x="16809" y="19040"/>
                    <a:pt x="17104" y="19321"/>
                  </a:cubicBezTo>
                  <a:cubicBezTo>
                    <a:pt x="17467" y="19691"/>
                    <a:pt x="17840" y="20062"/>
                    <a:pt x="18204" y="20387"/>
                  </a:cubicBezTo>
                  <a:cubicBezTo>
                    <a:pt x="18655" y="20768"/>
                    <a:pt x="19106" y="21050"/>
                    <a:pt x="19597" y="21285"/>
                  </a:cubicBezTo>
                  <a:cubicBezTo>
                    <a:pt x="19804" y="21375"/>
                    <a:pt x="20001" y="21420"/>
                    <a:pt x="20206" y="21464"/>
                  </a:cubicBezTo>
                  <a:cubicBezTo>
                    <a:pt x="20373" y="21510"/>
                    <a:pt x="20540" y="21510"/>
                    <a:pt x="20697" y="21566"/>
                  </a:cubicBezTo>
                  <a:cubicBezTo>
                    <a:pt x="20761" y="21588"/>
                    <a:pt x="20822" y="21600"/>
                    <a:pt x="20889" y="21600"/>
                  </a:cubicBezTo>
                  <a:cubicBezTo>
                    <a:pt x="20955" y="21600"/>
                    <a:pt x="21026" y="21588"/>
                    <a:pt x="21110" y="21566"/>
                  </a:cubicBezTo>
                  <a:cubicBezTo>
                    <a:pt x="21394" y="21464"/>
                    <a:pt x="21562" y="21139"/>
                    <a:pt x="21522" y="20814"/>
                  </a:cubicBezTo>
                  <a:lnTo>
                    <a:pt x="21522" y="20724"/>
                  </a:lnTo>
                  <a:cubicBezTo>
                    <a:pt x="21600" y="20443"/>
                    <a:pt x="21434" y="20208"/>
                    <a:pt x="21394" y="19972"/>
                  </a:cubicBezTo>
                  <a:cubicBezTo>
                    <a:pt x="21394" y="19897"/>
                    <a:pt x="21367" y="19815"/>
                    <a:pt x="21285" y="19815"/>
                  </a:cubicBezTo>
                  <a:cubicBezTo>
                    <a:pt x="21268" y="19815"/>
                    <a:pt x="21249" y="19819"/>
                    <a:pt x="21227" y="19826"/>
                  </a:cubicBezTo>
                  <a:cubicBezTo>
                    <a:pt x="21149" y="20107"/>
                    <a:pt x="21110" y="20387"/>
                    <a:pt x="21070" y="20668"/>
                  </a:cubicBezTo>
                  <a:cubicBezTo>
                    <a:pt x="21031" y="20859"/>
                    <a:pt x="20943" y="20949"/>
                    <a:pt x="20786" y="20949"/>
                  </a:cubicBezTo>
                  <a:cubicBezTo>
                    <a:pt x="20579" y="20949"/>
                    <a:pt x="20413" y="20904"/>
                    <a:pt x="20206" y="20859"/>
                  </a:cubicBezTo>
                  <a:cubicBezTo>
                    <a:pt x="19715" y="20768"/>
                    <a:pt x="19264" y="20533"/>
                    <a:pt x="18821" y="20208"/>
                  </a:cubicBezTo>
                  <a:cubicBezTo>
                    <a:pt x="18370" y="19926"/>
                    <a:pt x="17957" y="19545"/>
                    <a:pt x="17595" y="19086"/>
                  </a:cubicBezTo>
                  <a:cubicBezTo>
                    <a:pt x="17349" y="18804"/>
                    <a:pt x="17055" y="18569"/>
                    <a:pt x="16809" y="18244"/>
                  </a:cubicBezTo>
                  <a:cubicBezTo>
                    <a:pt x="16564" y="18007"/>
                    <a:pt x="16367" y="17727"/>
                    <a:pt x="16122" y="17446"/>
                  </a:cubicBezTo>
                  <a:cubicBezTo>
                    <a:pt x="16034" y="17300"/>
                    <a:pt x="15955" y="17165"/>
                    <a:pt x="15876" y="17019"/>
                  </a:cubicBezTo>
                  <a:cubicBezTo>
                    <a:pt x="15827" y="16929"/>
                    <a:pt x="15748" y="16840"/>
                    <a:pt x="15670" y="16739"/>
                  </a:cubicBezTo>
                  <a:cubicBezTo>
                    <a:pt x="15464" y="16414"/>
                    <a:pt x="15218" y="16132"/>
                    <a:pt x="15051" y="15762"/>
                  </a:cubicBezTo>
                  <a:cubicBezTo>
                    <a:pt x="14973" y="15616"/>
                    <a:pt x="14894" y="15436"/>
                    <a:pt x="14767" y="15290"/>
                  </a:cubicBezTo>
                  <a:cubicBezTo>
                    <a:pt x="14649" y="15055"/>
                    <a:pt x="14482" y="14830"/>
                    <a:pt x="14315" y="14594"/>
                  </a:cubicBezTo>
                  <a:cubicBezTo>
                    <a:pt x="14237" y="14448"/>
                    <a:pt x="14197" y="14314"/>
                    <a:pt x="14109" y="14213"/>
                  </a:cubicBezTo>
                  <a:cubicBezTo>
                    <a:pt x="13952" y="13932"/>
                    <a:pt x="13785" y="13651"/>
                    <a:pt x="13618" y="13427"/>
                  </a:cubicBezTo>
                  <a:cubicBezTo>
                    <a:pt x="13373" y="13046"/>
                    <a:pt x="13216" y="12630"/>
                    <a:pt x="12970" y="12304"/>
                  </a:cubicBezTo>
                  <a:cubicBezTo>
                    <a:pt x="12725" y="11878"/>
                    <a:pt x="12440" y="11508"/>
                    <a:pt x="12233" y="11125"/>
                  </a:cubicBezTo>
                  <a:cubicBezTo>
                    <a:pt x="12195" y="11036"/>
                    <a:pt x="12145" y="10946"/>
                    <a:pt x="12067" y="10845"/>
                  </a:cubicBezTo>
                  <a:cubicBezTo>
                    <a:pt x="11949" y="10666"/>
                    <a:pt x="11782" y="10520"/>
                    <a:pt x="11654" y="10340"/>
                  </a:cubicBezTo>
                  <a:cubicBezTo>
                    <a:pt x="11291" y="9778"/>
                    <a:pt x="10967" y="9262"/>
                    <a:pt x="10594" y="8745"/>
                  </a:cubicBezTo>
                  <a:cubicBezTo>
                    <a:pt x="10348" y="8420"/>
                    <a:pt x="10064" y="8094"/>
                    <a:pt x="9779" y="7757"/>
                  </a:cubicBezTo>
                  <a:cubicBezTo>
                    <a:pt x="9651" y="7623"/>
                    <a:pt x="9612" y="7477"/>
                    <a:pt x="9494" y="7387"/>
                  </a:cubicBezTo>
                  <a:cubicBezTo>
                    <a:pt x="9200" y="7197"/>
                    <a:pt x="9043" y="6915"/>
                    <a:pt x="8797" y="6635"/>
                  </a:cubicBezTo>
                  <a:cubicBezTo>
                    <a:pt x="8709" y="6501"/>
                    <a:pt x="8630" y="6411"/>
                    <a:pt x="8551" y="6310"/>
                  </a:cubicBezTo>
                  <a:cubicBezTo>
                    <a:pt x="8218" y="5984"/>
                    <a:pt x="7933" y="5703"/>
                    <a:pt x="7649" y="5423"/>
                  </a:cubicBezTo>
                  <a:lnTo>
                    <a:pt x="7570" y="5333"/>
                  </a:lnTo>
                  <a:cubicBezTo>
                    <a:pt x="7197" y="5007"/>
                    <a:pt x="6794" y="4671"/>
                    <a:pt x="6421" y="4300"/>
                  </a:cubicBezTo>
                  <a:cubicBezTo>
                    <a:pt x="6215" y="4109"/>
                    <a:pt x="6009" y="3975"/>
                    <a:pt x="5852" y="3739"/>
                  </a:cubicBezTo>
                  <a:cubicBezTo>
                    <a:pt x="5724" y="3604"/>
                    <a:pt x="5567" y="3547"/>
                    <a:pt x="5440" y="3458"/>
                  </a:cubicBezTo>
                  <a:cubicBezTo>
                    <a:pt x="5193" y="3222"/>
                    <a:pt x="4948" y="2987"/>
                    <a:pt x="4703" y="2807"/>
                  </a:cubicBezTo>
                  <a:cubicBezTo>
                    <a:pt x="4457" y="2616"/>
                    <a:pt x="4212" y="2425"/>
                    <a:pt x="4006" y="2246"/>
                  </a:cubicBezTo>
                  <a:cubicBezTo>
                    <a:pt x="3721" y="2009"/>
                    <a:pt x="3475" y="1729"/>
                    <a:pt x="3191" y="1583"/>
                  </a:cubicBezTo>
                  <a:cubicBezTo>
                    <a:pt x="2906" y="1449"/>
                    <a:pt x="2699" y="1213"/>
                    <a:pt x="2415" y="1022"/>
                  </a:cubicBezTo>
                  <a:cubicBezTo>
                    <a:pt x="2209" y="887"/>
                    <a:pt x="2003" y="741"/>
                    <a:pt x="1797" y="607"/>
                  </a:cubicBezTo>
                  <a:cubicBezTo>
                    <a:pt x="1512" y="461"/>
                    <a:pt x="1266" y="325"/>
                    <a:pt x="982" y="236"/>
                  </a:cubicBezTo>
                  <a:cubicBezTo>
                    <a:pt x="942" y="236"/>
                    <a:pt x="904" y="281"/>
                    <a:pt x="854" y="325"/>
                  </a:cubicBezTo>
                  <a:cubicBezTo>
                    <a:pt x="814" y="236"/>
                    <a:pt x="776" y="180"/>
                    <a:pt x="776" y="136"/>
                  </a:cubicBezTo>
                  <a:cubicBezTo>
                    <a:pt x="569" y="90"/>
                    <a:pt x="324" y="45"/>
                    <a:pt x="11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25" name="Google Shape;1280;p10"/>
            <p:cNvSpPr/>
            <p:nvPr/>
          </p:nvSpPr>
          <p:spPr>
            <a:xfrm rot="16200000">
              <a:off x="453012" y="173640"/>
              <a:ext cx="716370" cy="633499"/>
            </a:xfrm>
            <a:custGeom>
              <a:avLst/>
              <a:gdLst/>
              <a:ahLst/>
              <a:cxnLst>
                <a:cxn ang="0">
                  <a:pos x="wd2" y="hd2"/>
                </a:cxn>
                <a:cxn ang="5400000">
                  <a:pos x="wd2" y="hd2"/>
                </a:cxn>
                <a:cxn ang="10800000">
                  <a:pos x="wd2" y="hd2"/>
                </a:cxn>
                <a:cxn ang="16200000">
                  <a:pos x="wd2" y="hd2"/>
                </a:cxn>
              </a:cxnLst>
              <a:rect l="0" t="0" r="r" b="b"/>
              <a:pathLst>
                <a:path w="21481" h="21600" extrusionOk="0">
                  <a:moveTo>
                    <a:pt x="0" y="0"/>
                  </a:moveTo>
                  <a:cubicBezTo>
                    <a:pt x="43" y="47"/>
                    <a:pt x="85" y="96"/>
                    <a:pt x="128" y="144"/>
                  </a:cubicBezTo>
                  <a:cubicBezTo>
                    <a:pt x="169" y="144"/>
                    <a:pt x="223" y="192"/>
                    <a:pt x="265" y="192"/>
                  </a:cubicBezTo>
                  <a:cubicBezTo>
                    <a:pt x="392" y="300"/>
                    <a:pt x="572" y="444"/>
                    <a:pt x="752" y="541"/>
                  </a:cubicBezTo>
                  <a:cubicBezTo>
                    <a:pt x="699" y="541"/>
                    <a:pt x="699" y="541"/>
                    <a:pt x="752" y="601"/>
                  </a:cubicBezTo>
                  <a:cubicBezTo>
                    <a:pt x="1016" y="793"/>
                    <a:pt x="1228" y="1142"/>
                    <a:pt x="1545" y="1299"/>
                  </a:cubicBezTo>
                  <a:cubicBezTo>
                    <a:pt x="1757" y="1395"/>
                    <a:pt x="1937" y="1600"/>
                    <a:pt x="2117" y="1744"/>
                  </a:cubicBezTo>
                  <a:cubicBezTo>
                    <a:pt x="2244" y="1901"/>
                    <a:pt x="2424" y="2045"/>
                    <a:pt x="2550" y="2154"/>
                  </a:cubicBezTo>
                  <a:cubicBezTo>
                    <a:pt x="2688" y="2201"/>
                    <a:pt x="2773" y="2298"/>
                    <a:pt x="2868" y="2406"/>
                  </a:cubicBezTo>
                  <a:cubicBezTo>
                    <a:pt x="2953" y="2550"/>
                    <a:pt x="3037" y="2647"/>
                    <a:pt x="3132" y="2755"/>
                  </a:cubicBezTo>
                  <a:cubicBezTo>
                    <a:pt x="3303" y="2900"/>
                    <a:pt x="3524" y="3008"/>
                    <a:pt x="3704" y="3200"/>
                  </a:cubicBezTo>
                  <a:cubicBezTo>
                    <a:pt x="3789" y="3357"/>
                    <a:pt x="3874" y="3501"/>
                    <a:pt x="4011" y="3549"/>
                  </a:cubicBezTo>
                  <a:cubicBezTo>
                    <a:pt x="4275" y="3657"/>
                    <a:pt x="4361" y="3911"/>
                    <a:pt x="4582" y="4055"/>
                  </a:cubicBezTo>
                  <a:cubicBezTo>
                    <a:pt x="4667" y="4103"/>
                    <a:pt x="4762" y="4151"/>
                    <a:pt x="4805" y="4211"/>
                  </a:cubicBezTo>
                  <a:cubicBezTo>
                    <a:pt x="4985" y="4403"/>
                    <a:pt x="5154" y="4560"/>
                    <a:pt x="5292" y="4752"/>
                  </a:cubicBezTo>
                  <a:cubicBezTo>
                    <a:pt x="5461" y="5006"/>
                    <a:pt x="5683" y="5210"/>
                    <a:pt x="5905" y="5414"/>
                  </a:cubicBezTo>
                  <a:lnTo>
                    <a:pt x="6170" y="5716"/>
                  </a:lnTo>
                  <a:cubicBezTo>
                    <a:pt x="6307" y="5860"/>
                    <a:pt x="6392" y="6064"/>
                    <a:pt x="6573" y="6208"/>
                  </a:cubicBezTo>
                  <a:cubicBezTo>
                    <a:pt x="6879" y="6413"/>
                    <a:pt x="7049" y="6762"/>
                    <a:pt x="7313" y="7063"/>
                  </a:cubicBezTo>
                  <a:cubicBezTo>
                    <a:pt x="7408" y="7219"/>
                    <a:pt x="7578" y="7364"/>
                    <a:pt x="7716" y="7568"/>
                  </a:cubicBezTo>
                  <a:cubicBezTo>
                    <a:pt x="7895" y="7762"/>
                    <a:pt x="8022" y="7965"/>
                    <a:pt x="8202" y="8218"/>
                  </a:cubicBezTo>
                  <a:cubicBezTo>
                    <a:pt x="8244" y="8362"/>
                    <a:pt x="8329" y="8470"/>
                    <a:pt x="8424" y="8567"/>
                  </a:cubicBezTo>
                  <a:cubicBezTo>
                    <a:pt x="8508" y="8664"/>
                    <a:pt x="8593" y="8772"/>
                    <a:pt x="8636" y="8868"/>
                  </a:cubicBezTo>
                  <a:cubicBezTo>
                    <a:pt x="8816" y="9121"/>
                    <a:pt x="8954" y="9373"/>
                    <a:pt x="9080" y="9626"/>
                  </a:cubicBezTo>
                  <a:cubicBezTo>
                    <a:pt x="9302" y="9927"/>
                    <a:pt x="9525" y="10275"/>
                    <a:pt x="9748" y="10624"/>
                  </a:cubicBezTo>
                  <a:cubicBezTo>
                    <a:pt x="10054" y="10974"/>
                    <a:pt x="10181" y="11480"/>
                    <a:pt x="10541" y="11829"/>
                  </a:cubicBezTo>
                  <a:cubicBezTo>
                    <a:pt x="10541" y="11877"/>
                    <a:pt x="10583" y="11924"/>
                    <a:pt x="10583" y="11924"/>
                  </a:cubicBezTo>
                  <a:cubicBezTo>
                    <a:pt x="10541" y="12033"/>
                    <a:pt x="10625" y="12033"/>
                    <a:pt x="10625" y="12081"/>
                  </a:cubicBezTo>
                  <a:cubicBezTo>
                    <a:pt x="10668" y="12226"/>
                    <a:pt x="10805" y="12226"/>
                    <a:pt x="10848" y="12382"/>
                  </a:cubicBezTo>
                  <a:cubicBezTo>
                    <a:pt x="10890" y="12478"/>
                    <a:pt x="10932" y="12634"/>
                    <a:pt x="10975" y="12731"/>
                  </a:cubicBezTo>
                  <a:cubicBezTo>
                    <a:pt x="11062" y="12819"/>
                    <a:pt x="11025" y="13038"/>
                    <a:pt x="11188" y="13038"/>
                  </a:cubicBezTo>
                  <a:cubicBezTo>
                    <a:pt x="11203" y="13038"/>
                    <a:pt x="11220" y="13035"/>
                    <a:pt x="11239" y="13032"/>
                  </a:cubicBezTo>
                  <a:cubicBezTo>
                    <a:pt x="11197" y="13176"/>
                    <a:pt x="11281" y="13236"/>
                    <a:pt x="11376" y="13332"/>
                  </a:cubicBezTo>
                  <a:cubicBezTo>
                    <a:pt x="11419" y="13429"/>
                    <a:pt x="11462" y="13537"/>
                    <a:pt x="11546" y="13634"/>
                  </a:cubicBezTo>
                  <a:cubicBezTo>
                    <a:pt x="11546" y="13682"/>
                    <a:pt x="11546" y="13778"/>
                    <a:pt x="11599" y="13838"/>
                  </a:cubicBezTo>
                  <a:cubicBezTo>
                    <a:pt x="11726" y="14031"/>
                    <a:pt x="11906" y="14283"/>
                    <a:pt x="12033" y="14536"/>
                  </a:cubicBezTo>
                  <a:cubicBezTo>
                    <a:pt x="12129" y="14632"/>
                    <a:pt x="12170" y="14680"/>
                    <a:pt x="12213" y="14788"/>
                  </a:cubicBezTo>
                  <a:cubicBezTo>
                    <a:pt x="12298" y="15041"/>
                    <a:pt x="12436" y="15234"/>
                    <a:pt x="12562" y="15439"/>
                  </a:cubicBezTo>
                  <a:cubicBezTo>
                    <a:pt x="12657" y="15642"/>
                    <a:pt x="12784" y="15836"/>
                    <a:pt x="12921" y="16040"/>
                  </a:cubicBezTo>
                  <a:lnTo>
                    <a:pt x="12869" y="16040"/>
                  </a:lnTo>
                  <a:cubicBezTo>
                    <a:pt x="12964" y="16088"/>
                    <a:pt x="13049" y="16136"/>
                    <a:pt x="13133" y="16185"/>
                  </a:cubicBezTo>
                  <a:cubicBezTo>
                    <a:pt x="13229" y="16293"/>
                    <a:pt x="13313" y="16437"/>
                    <a:pt x="13398" y="16593"/>
                  </a:cubicBezTo>
                  <a:cubicBezTo>
                    <a:pt x="13356" y="16642"/>
                    <a:pt x="13356" y="16690"/>
                    <a:pt x="13356" y="16690"/>
                  </a:cubicBezTo>
                  <a:cubicBezTo>
                    <a:pt x="13398" y="16738"/>
                    <a:pt x="13398" y="16846"/>
                    <a:pt x="13451" y="16846"/>
                  </a:cubicBezTo>
                  <a:cubicBezTo>
                    <a:pt x="13663" y="16990"/>
                    <a:pt x="13758" y="17244"/>
                    <a:pt x="13885" y="17447"/>
                  </a:cubicBezTo>
                  <a:cubicBezTo>
                    <a:pt x="13927" y="17544"/>
                    <a:pt x="14023" y="17641"/>
                    <a:pt x="14107" y="17749"/>
                  </a:cubicBezTo>
                  <a:cubicBezTo>
                    <a:pt x="14330" y="17990"/>
                    <a:pt x="14551" y="18193"/>
                    <a:pt x="14774" y="18447"/>
                  </a:cubicBezTo>
                  <a:cubicBezTo>
                    <a:pt x="14943" y="18699"/>
                    <a:pt x="15165" y="18844"/>
                    <a:pt x="15345" y="19096"/>
                  </a:cubicBezTo>
                  <a:lnTo>
                    <a:pt x="15430" y="19096"/>
                  </a:lnTo>
                  <a:cubicBezTo>
                    <a:pt x="15473" y="19193"/>
                    <a:pt x="15514" y="19301"/>
                    <a:pt x="15568" y="19349"/>
                  </a:cubicBezTo>
                  <a:cubicBezTo>
                    <a:pt x="15737" y="19554"/>
                    <a:pt x="15959" y="19698"/>
                    <a:pt x="16181" y="19903"/>
                  </a:cubicBezTo>
                  <a:cubicBezTo>
                    <a:pt x="16362" y="20047"/>
                    <a:pt x="16573" y="20252"/>
                    <a:pt x="16752" y="20396"/>
                  </a:cubicBezTo>
                  <a:cubicBezTo>
                    <a:pt x="16933" y="20552"/>
                    <a:pt x="17102" y="20649"/>
                    <a:pt x="17325" y="20757"/>
                  </a:cubicBezTo>
                  <a:cubicBezTo>
                    <a:pt x="17420" y="20805"/>
                    <a:pt x="17505" y="20854"/>
                    <a:pt x="17546" y="20901"/>
                  </a:cubicBezTo>
                  <a:lnTo>
                    <a:pt x="17726" y="20901"/>
                  </a:lnTo>
                  <a:cubicBezTo>
                    <a:pt x="17949" y="21106"/>
                    <a:pt x="18161" y="21250"/>
                    <a:pt x="18382" y="21298"/>
                  </a:cubicBezTo>
                  <a:cubicBezTo>
                    <a:pt x="18563" y="21298"/>
                    <a:pt x="18784" y="21359"/>
                    <a:pt x="18955" y="21406"/>
                  </a:cubicBezTo>
                  <a:cubicBezTo>
                    <a:pt x="19219" y="21552"/>
                    <a:pt x="19537" y="21406"/>
                    <a:pt x="19801" y="21600"/>
                  </a:cubicBezTo>
                  <a:cubicBezTo>
                    <a:pt x="19843" y="21552"/>
                    <a:pt x="19843" y="21503"/>
                    <a:pt x="19885" y="21455"/>
                  </a:cubicBezTo>
                  <a:lnTo>
                    <a:pt x="19885" y="21503"/>
                  </a:lnTo>
                  <a:lnTo>
                    <a:pt x="20234" y="21503"/>
                  </a:lnTo>
                  <a:cubicBezTo>
                    <a:pt x="20457" y="21455"/>
                    <a:pt x="20637" y="21406"/>
                    <a:pt x="20806" y="21203"/>
                  </a:cubicBezTo>
                  <a:cubicBezTo>
                    <a:pt x="20859" y="21154"/>
                    <a:pt x="20944" y="21106"/>
                    <a:pt x="21070" y="20998"/>
                  </a:cubicBezTo>
                  <a:cubicBezTo>
                    <a:pt x="21431" y="20347"/>
                    <a:pt x="21600" y="19601"/>
                    <a:pt x="21388" y="18796"/>
                  </a:cubicBezTo>
                  <a:cubicBezTo>
                    <a:pt x="21335" y="18844"/>
                    <a:pt x="21293" y="18844"/>
                    <a:pt x="21293" y="18844"/>
                  </a:cubicBezTo>
                  <a:cubicBezTo>
                    <a:pt x="21251" y="19493"/>
                    <a:pt x="21124" y="20095"/>
                    <a:pt x="20944" y="20396"/>
                  </a:cubicBezTo>
                  <a:cubicBezTo>
                    <a:pt x="20901" y="20347"/>
                    <a:pt x="20859" y="20347"/>
                    <a:pt x="20859" y="20300"/>
                  </a:cubicBezTo>
                  <a:cubicBezTo>
                    <a:pt x="20721" y="20457"/>
                    <a:pt x="20594" y="20601"/>
                    <a:pt x="20457" y="20697"/>
                  </a:cubicBezTo>
                  <a:cubicBezTo>
                    <a:pt x="20330" y="20757"/>
                    <a:pt x="20234" y="20805"/>
                    <a:pt x="20108" y="20901"/>
                  </a:cubicBezTo>
                  <a:cubicBezTo>
                    <a:pt x="19885" y="20901"/>
                    <a:pt x="19843" y="20901"/>
                    <a:pt x="19663" y="21106"/>
                  </a:cubicBezTo>
                  <a:cubicBezTo>
                    <a:pt x="19578" y="21106"/>
                    <a:pt x="19440" y="21057"/>
                    <a:pt x="19356" y="21057"/>
                  </a:cubicBezTo>
                  <a:cubicBezTo>
                    <a:pt x="19176" y="20998"/>
                    <a:pt x="19050" y="20949"/>
                    <a:pt x="18869" y="20949"/>
                  </a:cubicBezTo>
                  <a:cubicBezTo>
                    <a:pt x="18784" y="20949"/>
                    <a:pt x="18743" y="20901"/>
                    <a:pt x="18647" y="20805"/>
                  </a:cubicBezTo>
                  <a:cubicBezTo>
                    <a:pt x="18590" y="20668"/>
                    <a:pt x="18491" y="20601"/>
                    <a:pt x="18380" y="20601"/>
                  </a:cubicBezTo>
                  <a:cubicBezTo>
                    <a:pt x="18326" y="20601"/>
                    <a:pt x="18269" y="20617"/>
                    <a:pt x="18213" y="20649"/>
                  </a:cubicBezTo>
                  <a:cubicBezTo>
                    <a:pt x="18033" y="20601"/>
                    <a:pt x="17853" y="20552"/>
                    <a:pt x="17684" y="20457"/>
                  </a:cubicBezTo>
                  <a:cubicBezTo>
                    <a:pt x="17631" y="20457"/>
                    <a:pt x="17546" y="20396"/>
                    <a:pt x="17546" y="20300"/>
                  </a:cubicBezTo>
                  <a:cubicBezTo>
                    <a:pt x="17462" y="20095"/>
                    <a:pt x="17282" y="19999"/>
                    <a:pt x="17102" y="19951"/>
                  </a:cubicBezTo>
                  <a:lnTo>
                    <a:pt x="17102" y="20155"/>
                  </a:lnTo>
                  <a:cubicBezTo>
                    <a:pt x="16752" y="19903"/>
                    <a:pt x="16446" y="19650"/>
                    <a:pt x="16139" y="19398"/>
                  </a:cubicBezTo>
                  <a:cubicBezTo>
                    <a:pt x="16181" y="19349"/>
                    <a:pt x="16181" y="19301"/>
                    <a:pt x="16181" y="19301"/>
                  </a:cubicBezTo>
                  <a:cubicBezTo>
                    <a:pt x="16044" y="19193"/>
                    <a:pt x="15959" y="19193"/>
                    <a:pt x="15875" y="19096"/>
                  </a:cubicBezTo>
                  <a:cubicBezTo>
                    <a:pt x="15832" y="19049"/>
                    <a:pt x="15832" y="18892"/>
                    <a:pt x="15832" y="18796"/>
                  </a:cubicBezTo>
                  <a:cubicBezTo>
                    <a:pt x="15737" y="18796"/>
                    <a:pt x="15694" y="18747"/>
                    <a:pt x="15610" y="18747"/>
                  </a:cubicBezTo>
                  <a:cubicBezTo>
                    <a:pt x="15514" y="18652"/>
                    <a:pt x="15430" y="18591"/>
                    <a:pt x="15345" y="18495"/>
                  </a:cubicBezTo>
                  <a:lnTo>
                    <a:pt x="15345" y="18398"/>
                  </a:lnTo>
                  <a:lnTo>
                    <a:pt x="15123" y="18146"/>
                  </a:lnTo>
                  <a:cubicBezTo>
                    <a:pt x="15038" y="18049"/>
                    <a:pt x="14943" y="17941"/>
                    <a:pt x="14817" y="17893"/>
                  </a:cubicBezTo>
                  <a:cubicBezTo>
                    <a:pt x="14594" y="17797"/>
                    <a:pt x="14551" y="17496"/>
                    <a:pt x="14371" y="17291"/>
                  </a:cubicBezTo>
                  <a:cubicBezTo>
                    <a:pt x="14330" y="17195"/>
                    <a:pt x="14287" y="17039"/>
                    <a:pt x="14245" y="16895"/>
                  </a:cubicBezTo>
                  <a:cubicBezTo>
                    <a:pt x="14192" y="16942"/>
                    <a:pt x="14192" y="16942"/>
                    <a:pt x="14150" y="16942"/>
                  </a:cubicBezTo>
                  <a:cubicBezTo>
                    <a:pt x="14192" y="16990"/>
                    <a:pt x="14192" y="17039"/>
                    <a:pt x="14245" y="17087"/>
                  </a:cubicBezTo>
                  <a:lnTo>
                    <a:pt x="14192" y="17147"/>
                  </a:lnTo>
                  <a:cubicBezTo>
                    <a:pt x="14107" y="17039"/>
                    <a:pt x="14023" y="16942"/>
                    <a:pt x="13980" y="16846"/>
                  </a:cubicBezTo>
                  <a:cubicBezTo>
                    <a:pt x="13663" y="16485"/>
                    <a:pt x="13451" y="16136"/>
                    <a:pt x="13313" y="15691"/>
                  </a:cubicBezTo>
                  <a:cubicBezTo>
                    <a:pt x="13271" y="15739"/>
                    <a:pt x="13271" y="15739"/>
                    <a:pt x="13229" y="15788"/>
                  </a:cubicBezTo>
                  <a:cubicBezTo>
                    <a:pt x="12921" y="15390"/>
                    <a:pt x="12657" y="14981"/>
                    <a:pt x="12477" y="14536"/>
                  </a:cubicBezTo>
                  <a:cubicBezTo>
                    <a:pt x="12393" y="14283"/>
                    <a:pt x="12213" y="14078"/>
                    <a:pt x="12033" y="13886"/>
                  </a:cubicBezTo>
                  <a:cubicBezTo>
                    <a:pt x="11990" y="13778"/>
                    <a:pt x="11906" y="13682"/>
                    <a:pt x="11863" y="13585"/>
                  </a:cubicBezTo>
                  <a:cubicBezTo>
                    <a:pt x="11768" y="13429"/>
                    <a:pt x="11642" y="13236"/>
                    <a:pt x="11546" y="13080"/>
                  </a:cubicBezTo>
                  <a:cubicBezTo>
                    <a:pt x="11419" y="12827"/>
                    <a:pt x="11239" y="12634"/>
                    <a:pt x="11112" y="12382"/>
                  </a:cubicBezTo>
                  <a:cubicBezTo>
                    <a:pt x="10932" y="11973"/>
                    <a:pt x="10668" y="11672"/>
                    <a:pt x="10541" y="11226"/>
                  </a:cubicBezTo>
                  <a:cubicBezTo>
                    <a:pt x="10541" y="11178"/>
                    <a:pt x="10488" y="11131"/>
                    <a:pt x="10445" y="11070"/>
                  </a:cubicBezTo>
                  <a:cubicBezTo>
                    <a:pt x="10361" y="10974"/>
                    <a:pt x="10276" y="10878"/>
                    <a:pt x="10138" y="10829"/>
                  </a:cubicBezTo>
                  <a:cubicBezTo>
                    <a:pt x="10054" y="10721"/>
                    <a:pt x="10054" y="10577"/>
                    <a:pt x="10096" y="10468"/>
                  </a:cubicBezTo>
                  <a:cubicBezTo>
                    <a:pt x="9958" y="10372"/>
                    <a:pt x="9832" y="10275"/>
                    <a:pt x="9789" y="10072"/>
                  </a:cubicBezTo>
                  <a:cubicBezTo>
                    <a:pt x="9694" y="9927"/>
                    <a:pt x="9610" y="9723"/>
                    <a:pt x="9482" y="9565"/>
                  </a:cubicBezTo>
                  <a:cubicBezTo>
                    <a:pt x="9387" y="9518"/>
                    <a:pt x="9345" y="9470"/>
                    <a:pt x="9302" y="9421"/>
                  </a:cubicBezTo>
                  <a:cubicBezTo>
                    <a:pt x="9080" y="9073"/>
                    <a:pt x="8816" y="8772"/>
                    <a:pt x="8636" y="8470"/>
                  </a:cubicBezTo>
                  <a:cubicBezTo>
                    <a:pt x="8371" y="7965"/>
                    <a:pt x="8022" y="7568"/>
                    <a:pt x="7716" y="7159"/>
                  </a:cubicBezTo>
                  <a:cubicBezTo>
                    <a:pt x="7578" y="6967"/>
                    <a:pt x="7408" y="6811"/>
                    <a:pt x="7270" y="6665"/>
                  </a:cubicBezTo>
                  <a:cubicBezTo>
                    <a:pt x="7186" y="6509"/>
                    <a:pt x="7049" y="6365"/>
                    <a:pt x="6963" y="6257"/>
                  </a:cubicBezTo>
                  <a:cubicBezTo>
                    <a:pt x="6657" y="5956"/>
                    <a:pt x="6392" y="5716"/>
                    <a:pt x="6170" y="5306"/>
                  </a:cubicBezTo>
                  <a:cubicBezTo>
                    <a:pt x="6128" y="5258"/>
                    <a:pt x="6086" y="5210"/>
                    <a:pt x="6043" y="5162"/>
                  </a:cubicBezTo>
                  <a:cubicBezTo>
                    <a:pt x="5905" y="5054"/>
                    <a:pt x="5820" y="4957"/>
                    <a:pt x="5725" y="4862"/>
                  </a:cubicBezTo>
                  <a:cubicBezTo>
                    <a:pt x="5683" y="4813"/>
                    <a:pt x="5641" y="4813"/>
                    <a:pt x="5599" y="4752"/>
                  </a:cubicBezTo>
                  <a:cubicBezTo>
                    <a:pt x="5292" y="4355"/>
                    <a:pt x="4889" y="4006"/>
                    <a:pt x="4498" y="3706"/>
                  </a:cubicBezTo>
                  <a:cubicBezTo>
                    <a:pt x="4234" y="3452"/>
                    <a:pt x="4011" y="3200"/>
                    <a:pt x="3747" y="3008"/>
                  </a:cubicBezTo>
                  <a:cubicBezTo>
                    <a:pt x="3567" y="2803"/>
                    <a:pt x="3344" y="2598"/>
                    <a:pt x="3175" y="2406"/>
                  </a:cubicBezTo>
                  <a:cubicBezTo>
                    <a:pt x="2953" y="2201"/>
                    <a:pt x="2688" y="2045"/>
                    <a:pt x="2466" y="1805"/>
                  </a:cubicBezTo>
                  <a:cubicBezTo>
                    <a:pt x="2244" y="1600"/>
                    <a:pt x="2022" y="1444"/>
                    <a:pt x="1810" y="1299"/>
                  </a:cubicBezTo>
                  <a:cubicBezTo>
                    <a:pt x="1450" y="998"/>
                    <a:pt x="1143" y="746"/>
                    <a:pt x="836" y="444"/>
                  </a:cubicBezTo>
                  <a:cubicBezTo>
                    <a:pt x="572" y="192"/>
                    <a:pt x="307" y="47"/>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26" name="Google Shape;1281;p10"/>
            <p:cNvSpPr/>
            <p:nvPr/>
          </p:nvSpPr>
          <p:spPr>
            <a:xfrm rot="16200000">
              <a:off x="394818" y="186009"/>
              <a:ext cx="839639" cy="676718"/>
            </a:xfrm>
            <a:custGeom>
              <a:avLst/>
              <a:gdLst/>
              <a:ahLst/>
              <a:cxnLst>
                <a:cxn ang="0">
                  <a:pos x="wd2" y="hd2"/>
                </a:cxn>
                <a:cxn ang="5400000">
                  <a:pos x="wd2" y="hd2"/>
                </a:cxn>
                <a:cxn ang="10800000">
                  <a:pos x="wd2" y="hd2"/>
                </a:cxn>
                <a:cxn ang="16200000">
                  <a:pos x="wd2" y="hd2"/>
                </a:cxn>
              </a:cxnLst>
              <a:rect l="0" t="0" r="r" b="b"/>
              <a:pathLst>
                <a:path w="21565" h="21600" extrusionOk="0">
                  <a:moveTo>
                    <a:pt x="119" y="0"/>
                  </a:moveTo>
                  <a:cubicBezTo>
                    <a:pt x="79" y="0"/>
                    <a:pt x="37" y="16"/>
                    <a:pt x="0" y="16"/>
                  </a:cubicBezTo>
                  <a:cubicBezTo>
                    <a:pt x="36" y="62"/>
                    <a:pt x="36" y="151"/>
                    <a:pt x="72" y="151"/>
                  </a:cubicBezTo>
                  <a:cubicBezTo>
                    <a:pt x="298" y="196"/>
                    <a:pt x="526" y="343"/>
                    <a:pt x="715" y="433"/>
                  </a:cubicBezTo>
                  <a:cubicBezTo>
                    <a:pt x="1015" y="624"/>
                    <a:pt x="1287" y="760"/>
                    <a:pt x="1550" y="996"/>
                  </a:cubicBezTo>
                  <a:cubicBezTo>
                    <a:pt x="1694" y="1142"/>
                    <a:pt x="1885" y="1278"/>
                    <a:pt x="2039" y="1425"/>
                  </a:cubicBezTo>
                  <a:cubicBezTo>
                    <a:pt x="2266" y="1605"/>
                    <a:pt x="2529" y="1706"/>
                    <a:pt x="2718" y="1932"/>
                  </a:cubicBezTo>
                  <a:cubicBezTo>
                    <a:pt x="2828" y="2078"/>
                    <a:pt x="2946" y="2213"/>
                    <a:pt x="3054" y="2314"/>
                  </a:cubicBezTo>
                  <a:cubicBezTo>
                    <a:pt x="3280" y="2494"/>
                    <a:pt x="3471" y="2686"/>
                    <a:pt x="3698" y="2878"/>
                  </a:cubicBezTo>
                  <a:cubicBezTo>
                    <a:pt x="3815" y="2967"/>
                    <a:pt x="3960" y="3113"/>
                    <a:pt x="4115" y="3249"/>
                  </a:cubicBezTo>
                  <a:cubicBezTo>
                    <a:pt x="4341" y="3485"/>
                    <a:pt x="4568" y="3677"/>
                    <a:pt x="4794" y="3903"/>
                  </a:cubicBezTo>
                  <a:cubicBezTo>
                    <a:pt x="5057" y="4184"/>
                    <a:pt x="5285" y="4466"/>
                    <a:pt x="5547" y="4702"/>
                  </a:cubicBezTo>
                  <a:cubicBezTo>
                    <a:pt x="5629" y="4803"/>
                    <a:pt x="5737" y="4894"/>
                    <a:pt x="5818" y="4985"/>
                  </a:cubicBezTo>
                  <a:cubicBezTo>
                    <a:pt x="6082" y="5266"/>
                    <a:pt x="6345" y="5547"/>
                    <a:pt x="6608" y="5874"/>
                  </a:cubicBezTo>
                  <a:cubicBezTo>
                    <a:pt x="6643" y="5931"/>
                    <a:pt x="6680" y="5976"/>
                    <a:pt x="6726" y="6020"/>
                  </a:cubicBezTo>
                  <a:cubicBezTo>
                    <a:pt x="6907" y="6212"/>
                    <a:pt x="7097" y="6392"/>
                    <a:pt x="7251" y="6629"/>
                  </a:cubicBezTo>
                  <a:cubicBezTo>
                    <a:pt x="7251" y="6718"/>
                    <a:pt x="7288" y="6775"/>
                    <a:pt x="7323" y="6775"/>
                  </a:cubicBezTo>
                  <a:cubicBezTo>
                    <a:pt x="7477" y="6956"/>
                    <a:pt x="7632" y="7102"/>
                    <a:pt x="7777" y="7282"/>
                  </a:cubicBezTo>
                  <a:cubicBezTo>
                    <a:pt x="8039" y="7620"/>
                    <a:pt x="8267" y="7947"/>
                    <a:pt x="8493" y="8273"/>
                  </a:cubicBezTo>
                  <a:cubicBezTo>
                    <a:pt x="8719" y="8600"/>
                    <a:pt x="8947" y="8927"/>
                    <a:pt x="9136" y="9253"/>
                  </a:cubicBezTo>
                  <a:cubicBezTo>
                    <a:pt x="9363" y="9591"/>
                    <a:pt x="9553" y="9963"/>
                    <a:pt x="9780" y="10290"/>
                  </a:cubicBezTo>
                  <a:cubicBezTo>
                    <a:pt x="9816" y="10379"/>
                    <a:pt x="9898" y="10482"/>
                    <a:pt x="9971" y="10616"/>
                  </a:cubicBezTo>
                  <a:cubicBezTo>
                    <a:pt x="10125" y="10853"/>
                    <a:pt x="10233" y="11135"/>
                    <a:pt x="10388" y="11416"/>
                  </a:cubicBezTo>
                  <a:cubicBezTo>
                    <a:pt x="10460" y="11562"/>
                    <a:pt x="10577" y="11698"/>
                    <a:pt x="10650" y="11845"/>
                  </a:cubicBezTo>
                  <a:cubicBezTo>
                    <a:pt x="10913" y="12407"/>
                    <a:pt x="11212" y="12914"/>
                    <a:pt x="11485" y="13432"/>
                  </a:cubicBezTo>
                  <a:cubicBezTo>
                    <a:pt x="11593" y="13624"/>
                    <a:pt x="11665" y="13861"/>
                    <a:pt x="11747" y="14041"/>
                  </a:cubicBezTo>
                  <a:cubicBezTo>
                    <a:pt x="11892" y="14323"/>
                    <a:pt x="12047" y="14560"/>
                    <a:pt x="12164" y="14796"/>
                  </a:cubicBezTo>
                  <a:cubicBezTo>
                    <a:pt x="12273" y="14942"/>
                    <a:pt x="12345" y="15033"/>
                    <a:pt x="12427" y="15167"/>
                  </a:cubicBezTo>
                  <a:cubicBezTo>
                    <a:pt x="12725" y="15731"/>
                    <a:pt x="13025" y="16294"/>
                    <a:pt x="13370" y="16857"/>
                  </a:cubicBezTo>
                  <a:cubicBezTo>
                    <a:pt x="13669" y="17330"/>
                    <a:pt x="14013" y="17758"/>
                    <a:pt x="14349" y="18175"/>
                  </a:cubicBezTo>
                  <a:cubicBezTo>
                    <a:pt x="14657" y="18603"/>
                    <a:pt x="15029" y="19020"/>
                    <a:pt x="15373" y="19448"/>
                  </a:cubicBezTo>
                  <a:cubicBezTo>
                    <a:pt x="15636" y="19730"/>
                    <a:pt x="15935" y="19956"/>
                    <a:pt x="16243" y="20237"/>
                  </a:cubicBezTo>
                  <a:cubicBezTo>
                    <a:pt x="16315" y="20338"/>
                    <a:pt x="16387" y="20383"/>
                    <a:pt x="16470" y="20429"/>
                  </a:cubicBezTo>
                  <a:cubicBezTo>
                    <a:pt x="16696" y="20619"/>
                    <a:pt x="16922" y="20800"/>
                    <a:pt x="17150" y="20947"/>
                  </a:cubicBezTo>
                  <a:cubicBezTo>
                    <a:pt x="17331" y="21082"/>
                    <a:pt x="17557" y="21137"/>
                    <a:pt x="17784" y="21273"/>
                  </a:cubicBezTo>
                  <a:cubicBezTo>
                    <a:pt x="18164" y="21464"/>
                    <a:pt x="18545" y="21555"/>
                    <a:pt x="18962" y="21600"/>
                  </a:cubicBezTo>
                  <a:lnTo>
                    <a:pt x="19524" y="21600"/>
                  </a:lnTo>
                  <a:cubicBezTo>
                    <a:pt x="19787" y="21600"/>
                    <a:pt x="19978" y="21509"/>
                    <a:pt x="20204" y="21464"/>
                  </a:cubicBezTo>
                  <a:cubicBezTo>
                    <a:pt x="20431" y="21363"/>
                    <a:pt x="20621" y="21183"/>
                    <a:pt x="20812" y="20991"/>
                  </a:cubicBezTo>
                  <a:cubicBezTo>
                    <a:pt x="21146" y="20619"/>
                    <a:pt x="21409" y="20146"/>
                    <a:pt x="21492" y="19584"/>
                  </a:cubicBezTo>
                  <a:cubicBezTo>
                    <a:pt x="21492" y="19448"/>
                    <a:pt x="21492" y="19301"/>
                    <a:pt x="21527" y="19166"/>
                  </a:cubicBezTo>
                  <a:cubicBezTo>
                    <a:pt x="21600" y="18783"/>
                    <a:pt x="21564" y="18412"/>
                    <a:pt x="21455" y="18084"/>
                  </a:cubicBezTo>
                  <a:cubicBezTo>
                    <a:pt x="21374" y="18220"/>
                    <a:pt x="21337" y="18367"/>
                    <a:pt x="21374" y="18547"/>
                  </a:cubicBezTo>
                  <a:cubicBezTo>
                    <a:pt x="21374" y="18603"/>
                    <a:pt x="21409" y="18648"/>
                    <a:pt x="21409" y="18693"/>
                  </a:cubicBezTo>
                  <a:cubicBezTo>
                    <a:pt x="21374" y="18929"/>
                    <a:pt x="21337" y="19166"/>
                    <a:pt x="21301" y="19392"/>
                  </a:cubicBezTo>
                  <a:cubicBezTo>
                    <a:pt x="21264" y="19538"/>
                    <a:pt x="21229" y="19730"/>
                    <a:pt x="21183" y="19910"/>
                  </a:cubicBezTo>
                  <a:cubicBezTo>
                    <a:pt x="21038" y="20338"/>
                    <a:pt x="20775" y="20710"/>
                    <a:pt x="20431" y="20947"/>
                  </a:cubicBezTo>
                  <a:cubicBezTo>
                    <a:pt x="20277" y="21082"/>
                    <a:pt x="20167" y="21137"/>
                    <a:pt x="20014" y="21183"/>
                  </a:cubicBezTo>
                  <a:cubicBezTo>
                    <a:pt x="19941" y="21228"/>
                    <a:pt x="19869" y="21228"/>
                    <a:pt x="19787" y="21228"/>
                  </a:cubicBezTo>
                  <a:cubicBezTo>
                    <a:pt x="19524" y="21318"/>
                    <a:pt x="19261" y="21318"/>
                    <a:pt x="18998" y="21318"/>
                  </a:cubicBezTo>
                  <a:cubicBezTo>
                    <a:pt x="18654" y="21228"/>
                    <a:pt x="18355" y="21137"/>
                    <a:pt x="18011" y="20991"/>
                  </a:cubicBezTo>
                  <a:cubicBezTo>
                    <a:pt x="17865" y="20947"/>
                    <a:pt x="17747" y="20800"/>
                    <a:pt x="17602" y="20755"/>
                  </a:cubicBezTo>
                  <a:cubicBezTo>
                    <a:pt x="17295" y="20619"/>
                    <a:pt x="16995" y="20518"/>
                    <a:pt x="16733" y="20293"/>
                  </a:cubicBezTo>
                  <a:cubicBezTo>
                    <a:pt x="16279" y="19956"/>
                    <a:pt x="15862" y="19584"/>
                    <a:pt x="15481" y="19111"/>
                  </a:cubicBezTo>
                  <a:cubicBezTo>
                    <a:pt x="15219" y="18828"/>
                    <a:pt x="14992" y="18502"/>
                    <a:pt x="14729" y="18175"/>
                  </a:cubicBezTo>
                  <a:cubicBezTo>
                    <a:pt x="14693" y="18130"/>
                    <a:pt x="14657" y="18084"/>
                    <a:pt x="14612" y="18084"/>
                  </a:cubicBezTo>
                  <a:cubicBezTo>
                    <a:pt x="14575" y="17983"/>
                    <a:pt x="14502" y="17938"/>
                    <a:pt x="14430" y="17849"/>
                  </a:cubicBezTo>
                  <a:cubicBezTo>
                    <a:pt x="14203" y="17567"/>
                    <a:pt x="14013" y="17241"/>
                    <a:pt x="13787" y="16958"/>
                  </a:cubicBezTo>
                  <a:cubicBezTo>
                    <a:pt x="13669" y="16767"/>
                    <a:pt x="13560" y="16632"/>
                    <a:pt x="13478" y="16440"/>
                  </a:cubicBezTo>
                  <a:cubicBezTo>
                    <a:pt x="13405" y="16249"/>
                    <a:pt x="13333" y="16159"/>
                    <a:pt x="13252" y="16068"/>
                  </a:cubicBezTo>
                  <a:cubicBezTo>
                    <a:pt x="13215" y="16012"/>
                    <a:pt x="13179" y="16012"/>
                    <a:pt x="13143" y="15967"/>
                  </a:cubicBezTo>
                  <a:cubicBezTo>
                    <a:pt x="13025" y="15731"/>
                    <a:pt x="12880" y="15506"/>
                    <a:pt x="12762" y="15269"/>
                  </a:cubicBezTo>
                  <a:cubicBezTo>
                    <a:pt x="12427" y="14706"/>
                    <a:pt x="12119" y="14097"/>
                    <a:pt x="11819" y="13478"/>
                  </a:cubicBezTo>
                  <a:cubicBezTo>
                    <a:pt x="11593" y="13106"/>
                    <a:pt x="11402" y="12779"/>
                    <a:pt x="11212" y="12407"/>
                  </a:cubicBezTo>
                  <a:cubicBezTo>
                    <a:pt x="11103" y="12216"/>
                    <a:pt x="11031" y="12025"/>
                    <a:pt x="10913" y="11845"/>
                  </a:cubicBezTo>
                  <a:cubicBezTo>
                    <a:pt x="10877" y="11698"/>
                    <a:pt x="10805" y="11562"/>
                    <a:pt x="10722" y="11461"/>
                  </a:cubicBezTo>
                  <a:cubicBezTo>
                    <a:pt x="10533" y="11180"/>
                    <a:pt x="10351" y="10943"/>
                    <a:pt x="10270" y="10616"/>
                  </a:cubicBezTo>
                  <a:cubicBezTo>
                    <a:pt x="10197" y="10436"/>
                    <a:pt x="10079" y="10290"/>
                    <a:pt x="9971" y="10098"/>
                  </a:cubicBezTo>
                  <a:lnTo>
                    <a:pt x="9708" y="9771"/>
                  </a:lnTo>
                  <a:cubicBezTo>
                    <a:pt x="9553" y="9490"/>
                    <a:pt x="9363" y="9208"/>
                    <a:pt x="9218" y="8927"/>
                  </a:cubicBezTo>
                  <a:cubicBezTo>
                    <a:pt x="9064" y="8691"/>
                    <a:pt x="8910" y="8408"/>
                    <a:pt x="8765" y="8228"/>
                  </a:cubicBezTo>
                  <a:cubicBezTo>
                    <a:pt x="8611" y="7992"/>
                    <a:pt x="8420" y="7800"/>
                    <a:pt x="8267" y="7563"/>
                  </a:cubicBezTo>
                  <a:cubicBezTo>
                    <a:pt x="8157" y="7383"/>
                    <a:pt x="8003" y="7237"/>
                    <a:pt x="7858" y="7057"/>
                  </a:cubicBezTo>
                  <a:cubicBezTo>
                    <a:pt x="7740" y="6865"/>
                    <a:pt x="7587" y="6718"/>
                    <a:pt x="7477" y="6584"/>
                  </a:cubicBezTo>
                  <a:cubicBezTo>
                    <a:pt x="7323" y="6392"/>
                    <a:pt x="7178" y="6156"/>
                    <a:pt x="7025" y="5976"/>
                  </a:cubicBezTo>
                  <a:cubicBezTo>
                    <a:pt x="6798" y="5693"/>
                    <a:pt x="6535" y="5412"/>
                    <a:pt x="6308" y="5175"/>
                  </a:cubicBezTo>
                  <a:cubicBezTo>
                    <a:pt x="6272" y="5131"/>
                    <a:pt x="6227" y="5029"/>
                    <a:pt x="6191" y="5029"/>
                  </a:cubicBezTo>
                  <a:cubicBezTo>
                    <a:pt x="5891" y="4702"/>
                    <a:pt x="5592" y="4421"/>
                    <a:pt x="5285" y="4140"/>
                  </a:cubicBezTo>
                  <a:cubicBezTo>
                    <a:pt x="5057" y="3903"/>
                    <a:pt x="4831" y="3677"/>
                    <a:pt x="4605" y="3441"/>
                  </a:cubicBezTo>
                  <a:cubicBezTo>
                    <a:pt x="4414" y="3249"/>
                    <a:pt x="4232" y="3113"/>
                    <a:pt x="4043" y="2923"/>
                  </a:cubicBezTo>
                  <a:cubicBezTo>
                    <a:pt x="3852" y="2731"/>
                    <a:pt x="3626" y="2551"/>
                    <a:pt x="3398" y="2359"/>
                  </a:cubicBezTo>
                  <a:cubicBezTo>
                    <a:pt x="3136" y="2078"/>
                    <a:pt x="2873" y="1841"/>
                    <a:pt x="2601" y="1605"/>
                  </a:cubicBezTo>
                  <a:cubicBezTo>
                    <a:pt x="2492" y="1469"/>
                    <a:pt x="2338" y="1368"/>
                    <a:pt x="2229" y="1278"/>
                  </a:cubicBezTo>
                  <a:cubicBezTo>
                    <a:pt x="2193" y="1278"/>
                    <a:pt x="2148" y="1233"/>
                    <a:pt x="2112" y="1233"/>
                  </a:cubicBezTo>
                  <a:cubicBezTo>
                    <a:pt x="1849" y="1041"/>
                    <a:pt x="1586" y="804"/>
                    <a:pt x="1323" y="624"/>
                  </a:cubicBezTo>
                  <a:cubicBezTo>
                    <a:pt x="1060" y="433"/>
                    <a:pt x="715" y="242"/>
                    <a:pt x="416" y="106"/>
                  </a:cubicBezTo>
                  <a:cubicBezTo>
                    <a:pt x="398" y="84"/>
                    <a:pt x="360" y="84"/>
                    <a:pt x="322" y="84"/>
                  </a:cubicBezTo>
                  <a:cubicBezTo>
                    <a:pt x="282" y="84"/>
                    <a:pt x="244" y="84"/>
                    <a:pt x="226" y="62"/>
                  </a:cubicBezTo>
                  <a:cubicBezTo>
                    <a:pt x="192" y="13"/>
                    <a:pt x="155" y="0"/>
                    <a:pt x="11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27" name="Google Shape;1282;p10"/>
            <p:cNvSpPr/>
            <p:nvPr/>
          </p:nvSpPr>
          <p:spPr>
            <a:xfrm rot="16200000">
              <a:off x="810486" y="188424"/>
              <a:ext cx="432334" cy="3472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97"/>
                    <a:pt x="0" y="285"/>
                    <a:pt x="89" y="371"/>
                  </a:cubicBezTo>
                  <a:cubicBezTo>
                    <a:pt x="229" y="636"/>
                    <a:pt x="440" y="922"/>
                    <a:pt x="600" y="1184"/>
                  </a:cubicBezTo>
                  <a:cubicBezTo>
                    <a:pt x="970" y="1843"/>
                    <a:pt x="1182" y="2391"/>
                    <a:pt x="1481" y="2942"/>
                  </a:cubicBezTo>
                  <a:cubicBezTo>
                    <a:pt x="1623" y="3293"/>
                    <a:pt x="1763" y="3664"/>
                    <a:pt x="1992" y="3929"/>
                  </a:cubicBezTo>
                  <a:cubicBezTo>
                    <a:pt x="2363" y="4389"/>
                    <a:pt x="2505" y="4939"/>
                    <a:pt x="2734" y="5576"/>
                  </a:cubicBezTo>
                  <a:cubicBezTo>
                    <a:pt x="2734" y="5576"/>
                    <a:pt x="2803" y="5576"/>
                    <a:pt x="2874" y="5487"/>
                  </a:cubicBezTo>
                  <a:cubicBezTo>
                    <a:pt x="2945" y="5684"/>
                    <a:pt x="2945" y="5773"/>
                    <a:pt x="3016" y="5861"/>
                  </a:cubicBezTo>
                  <a:cubicBezTo>
                    <a:pt x="3016" y="5947"/>
                    <a:pt x="3016" y="5947"/>
                    <a:pt x="2945" y="6035"/>
                  </a:cubicBezTo>
                  <a:cubicBezTo>
                    <a:pt x="3085" y="6035"/>
                    <a:pt x="3174" y="6035"/>
                    <a:pt x="3314" y="5947"/>
                  </a:cubicBezTo>
                  <a:cubicBezTo>
                    <a:pt x="3245" y="6124"/>
                    <a:pt x="3245" y="6232"/>
                    <a:pt x="3174" y="6321"/>
                  </a:cubicBezTo>
                  <a:cubicBezTo>
                    <a:pt x="3456" y="6783"/>
                    <a:pt x="3685" y="7222"/>
                    <a:pt x="3967" y="7682"/>
                  </a:cubicBezTo>
                  <a:cubicBezTo>
                    <a:pt x="4057" y="7770"/>
                    <a:pt x="4126" y="7967"/>
                    <a:pt x="4197" y="8055"/>
                  </a:cubicBezTo>
                  <a:cubicBezTo>
                    <a:pt x="4408" y="8517"/>
                    <a:pt x="4637" y="8977"/>
                    <a:pt x="4937" y="9416"/>
                  </a:cubicBezTo>
                  <a:cubicBezTo>
                    <a:pt x="5150" y="9790"/>
                    <a:pt x="5379" y="10164"/>
                    <a:pt x="5590" y="10623"/>
                  </a:cubicBezTo>
                  <a:cubicBezTo>
                    <a:pt x="6260" y="11722"/>
                    <a:pt x="6913" y="12709"/>
                    <a:pt x="7653" y="13631"/>
                  </a:cubicBezTo>
                  <a:cubicBezTo>
                    <a:pt x="7793" y="13807"/>
                    <a:pt x="7935" y="14004"/>
                    <a:pt x="8022" y="14179"/>
                  </a:cubicBezTo>
                  <a:cubicBezTo>
                    <a:pt x="8464" y="14641"/>
                    <a:pt x="8817" y="15101"/>
                    <a:pt x="9186" y="15563"/>
                  </a:cubicBezTo>
                  <a:cubicBezTo>
                    <a:pt x="9628" y="16002"/>
                    <a:pt x="10069" y="16550"/>
                    <a:pt x="10509" y="17012"/>
                  </a:cubicBezTo>
                  <a:lnTo>
                    <a:pt x="10809" y="17386"/>
                  </a:lnTo>
                  <a:cubicBezTo>
                    <a:pt x="10951" y="17472"/>
                    <a:pt x="11020" y="17472"/>
                    <a:pt x="11180" y="17560"/>
                  </a:cubicBezTo>
                  <a:cubicBezTo>
                    <a:pt x="11320" y="17757"/>
                    <a:pt x="11391" y="17934"/>
                    <a:pt x="11549" y="18022"/>
                  </a:cubicBezTo>
                  <a:cubicBezTo>
                    <a:pt x="12273" y="18658"/>
                    <a:pt x="12943" y="19295"/>
                    <a:pt x="13754" y="19754"/>
                  </a:cubicBezTo>
                  <a:cubicBezTo>
                    <a:pt x="14036" y="19954"/>
                    <a:pt x="14336" y="20128"/>
                    <a:pt x="14635" y="20305"/>
                  </a:cubicBezTo>
                  <a:cubicBezTo>
                    <a:pt x="14847" y="20391"/>
                    <a:pt x="15146" y="20391"/>
                    <a:pt x="15359" y="20590"/>
                  </a:cubicBezTo>
                  <a:cubicBezTo>
                    <a:pt x="15870" y="20853"/>
                    <a:pt x="16399" y="21138"/>
                    <a:pt x="16910" y="21226"/>
                  </a:cubicBezTo>
                  <a:cubicBezTo>
                    <a:pt x="17121" y="21226"/>
                    <a:pt x="17351" y="21226"/>
                    <a:pt x="17562" y="21315"/>
                  </a:cubicBezTo>
                  <a:cubicBezTo>
                    <a:pt x="17933" y="21489"/>
                    <a:pt x="18373" y="21600"/>
                    <a:pt x="18815" y="21600"/>
                  </a:cubicBezTo>
                  <a:cubicBezTo>
                    <a:pt x="19326" y="21600"/>
                    <a:pt x="19837" y="21600"/>
                    <a:pt x="20367" y="21401"/>
                  </a:cubicBezTo>
                  <a:cubicBezTo>
                    <a:pt x="20649" y="21315"/>
                    <a:pt x="20947" y="21226"/>
                    <a:pt x="21318" y="21050"/>
                  </a:cubicBezTo>
                  <a:cubicBezTo>
                    <a:pt x="21389" y="21050"/>
                    <a:pt x="21460" y="21050"/>
                    <a:pt x="21600" y="20941"/>
                  </a:cubicBezTo>
                  <a:lnTo>
                    <a:pt x="21600" y="20853"/>
                  </a:lnTo>
                  <a:cubicBezTo>
                    <a:pt x="21389" y="20853"/>
                    <a:pt x="21247" y="20853"/>
                    <a:pt x="21089" y="20941"/>
                  </a:cubicBezTo>
                  <a:cubicBezTo>
                    <a:pt x="20498" y="21102"/>
                    <a:pt x="19894" y="21249"/>
                    <a:pt x="19250" y="21249"/>
                  </a:cubicBezTo>
                  <a:cubicBezTo>
                    <a:pt x="19106" y="21249"/>
                    <a:pt x="18962" y="21242"/>
                    <a:pt x="18815" y="21226"/>
                  </a:cubicBezTo>
                  <a:cubicBezTo>
                    <a:pt x="18304" y="21138"/>
                    <a:pt x="17862" y="21138"/>
                    <a:pt x="17351" y="20941"/>
                  </a:cubicBezTo>
                  <a:cubicBezTo>
                    <a:pt x="17121" y="20853"/>
                    <a:pt x="16910" y="20853"/>
                    <a:pt x="16681" y="20764"/>
                  </a:cubicBezTo>
                  <a:cubicBezTo>
                    <a:pt x="16468" y="20764"/>
                    <a:pt x="16310" y="20764"/>
                    <a:pt x="16099" y="20676"/>
                  </a:cubicBezTo>
                  <a:cubicBezTo>
                    <a:pt x="15588" y="20305"/>
                    <a:pt x="14988" y="20040"/>
                    <a:pt x="14476" y="19754"/>
                  </a:cubicBezTo>
                  <a:cubicBezTo>
                    <a:pt x="14107" y="19580"/>
                    <a:pt x="13823" y="19492"/>
                    <a:pt x="13525" y="19206"/>
                  </a:cubicBezTo>
                  <a:cubicBezTo>
                    <a:pt x="12785" y="18658"/>
                    <a:pt x="12061" y="18022"/>
                    <a:pt x="11320" y="17386"/>
                  </a:cubicBezTo>
                  <a:cubicBezTo>
                    <a:pt x="11249" y="17297"/>
                    <a:pt x="11109" y="17209"/>
                    <a:pt x="10951" y="17100"/>
                  </a:cubicBezTo>
                  <a:cubicBezTo>
                    <a:pt x="10509" y="16661"/>
                    <a:pt x="10069" y="16111"/>
                    <a:pt x="9628" y="15563"/>
                  </a:cubicBezTo>
                  <a:cubicBezTo>
                    <a:pt x="9257" y="15189"/>
                    <a:pt x="8975" y="14729"/>
                    <a:pt x="8604" y="14267"/>
                  </a:cubicBezTo>
                  <a:cubicBezTo>
                    <a:pt x="8535" y="14179"/>
                    <a:pt x="8375" y="14093"/>
                    <a:pt x="8306" y="13916"/>
                  </a:cubicBezTo>
                  <a:cubicBezTo>
                    <a:pt x="8164" y="13719"/>
                    <a:pt x="8022" y="13631"/>
                    <a:pt x="7864" y="13454"/>
                  </a:cubicBezTo>
                  <a:cubicBezTo>
                    <a:pt x="7724" y="13257"/>
                    <a:pt x="7653" y="12994"/>
                    <a:pt x="7495" y="12818"/>
                  </a:cubicBezTo>
                  <a:cubicBezTo>
                    <a:pt x="7353" y="12621"/>
                    <a:pt x="7142" y="12446"/>
                    <a:pt x="6984" y="12161"/>
                  </a:cubicBezTo>
                  <a:cubicBezTo>
                    <a:pt x="6541" y="11522"/>
                    <a:pt x="6172" y="10800"/>
                    <a:pt x="5730" y="10164"/>
                  </a:cubicBezTo>
                  <a:cubicBezTo>
                    <a:pt x="5008" y="9154"/>
                    <a:pt x="4408" y="7967"/>
                    <a:pt x="3827" y="6783"/>
                  </a:cubicBezTo>
                  <a:cubicBezTo>
                    <a:pt x="3615" y="6497"/>
                    <a:pt x="3456" y="6124"/>
                    <a:pt x="3314" y="5861"/>
                  </a:cubicBezTo>
                  <a:cubicBezTo>
                    <a:pt x="3085" y="5576"/>
                    <a:pt x="2945" y="5311"/>
                    <a:pt x="2803" y="4939"/>
                  </a:cubicBezTo>
                  <a:cubicBezTo>
                    <a:pt x="2734" y="4763"/>
                    <a:pt x="2645" y="4586"/>
                    <a:pt x="2574" y="4389"/>
                  </a:cubicBezTo>
                  <a:cubicBezTo>
                    <a:pt x="2063" y="3578"/>
                    <a:pt x="1552" y="2742"/>
                    <a:pt x="1182" y="1843"/>
                  </a:cubicBezTo>
                  <a:cubicBezTo>
                    <a:pt x="882" y="1096"/>
                    <a:pt x="529" y="548"/>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28" name="Google Shape;1283;p10"/>
            <p:cNvSpPr/>
            <p:nvPr/>
          </p:nvSpPr>
          <p:spPr>
            <a:xfrm rot="16200000">
              <a:off x="765647" y="577337"/>
              <a:ext cx="63173" cy="82579"/>
            </a:xfrm>
            <a:custGeom>
              <a:avLst/>
              <a:gdLst/>
              <a:ahLst/>
              <a:cxnLst>
                <a:cxn ang="0">
                  <a:pos x="wd2" y="hd2"/>
                </a:cxn>
                <a:cxn ang="5400000">
                  <a:pos x="wd2" y="hd2"/>
                </a:cxn>
                <a:cxn ang="10800000">
                  <a:pos x="wd2" y="hd2"/>
                </a:cxn>
                <a:cxn ang="16200000">
                  <a:pos x="wd2" y="hd2"/>
                </a:cxn>
              </a:cxnLst>
              <a:rect l="0" t="0" r="r" b="b"/>
              <a:pathLst>
                <a:path w="21600" h="21600" extrusionOk="0">
                  <a:moveTo>
                    <a:pt x="486" y="0"/>
                  </a:moveTo>
                  <a:cubicBezTo>
                    <a:pt x="0" y="371"/>
                    <a:pt x="0" y="829"/>
                    <a:pt x="0" y="1200"/>
                  </a:cubicBezTo>
                  <a:cubicBezTo>
                    <a:pt x="1569" y="2676"/>
                    <a:pt x="3498" y="3876"/>
                    <a:pt x="5067" y="5448"/>
                  </a:cubicBezTo>
                  <a:cubicBezTo>
                    <a:pt x="7121" y="7752"/>
                    <a:pt x="9051" y="9600"/>
                    <a:pt x="11578" y="11905"/>
                  </a:cubicBezTo>
                  <a:cubicBezTo>
                    <a:pt x="13632" y="14219"/>
                    <a:pt x="15562" y="16524"/>
                    <a:pt x="17131" y="18467"/>
                  </a:cubicBezTo>
                  <a:cubicBezTo>
                    <a:pt x="18102" y="18467"/>
                    <a:pt x="19185" y="18467"/>
                    <a:pt x="19670" y="18829"/>
                  </a:cubicBezTo>
                  <a:cubicBezTo>
                    <a:pt x="19670" y="19295"/>
                    <a:pt x="19185" y="19295"/>
                    <a:pt x="19185" y="19667"/>
                  </a:cubicBezTo>
                  <a:cubicBezTo>
                    <a:pt x="19185" y="20029"/>
                    <a:pt x="19670" y="20400"/>
                    <a:pt x="20156" y="20400"/>
                  </a:cubicBezTo>
                  <a:cubicBezTo>
                    <a:pt x="20156" y="20771"/>
                    <a:pt x="20629" y="21143"/>
                    <a:pt x="21114" y="21600"/>
                  </a:cubicBezTo>
                  <a:cubicBezTo>
                    <a:pt x="21114" y="21143"/>
                    <a:pt x="21600" y="21143"/>
                    <a:pt x="21600" y="21143"/>
                  </a:cubicBezTo>
                  <a:cubicBezTo>
                    <a:pt x="21600" y="20771"/>
                    <a:pt x="21600" y="20029"/>
                    <a:pt x="21114" y="19667"/>
                  </a:cubicBezTo>
                  <a:lnTo>
                    <a:pt x="18102" y="17352"/>
                  </a:lnTo>
                  <a:cubicBezTo>
                    <a:pt x="15562" y="15048"/>
                    <a:pt x="13147" y="12743"/>
                    <a:pt x="11105" y="10067"/>
                  </a:cubicBezTo>
                  <a:cubicBezTo>
                    <a:pt x="9536" y="8124"/>
                    <a:pt x="7121" y="6190"/>
                    <a:pt x="5067" y="4248"/>
                  </a:cubicBezTo>
                  <a:cubicBezTo>
                    <a:pt x="4096" y="2676"/>
                    <a:pt x="2527" y="1571"/>
                    <a:pt x="1083" y="371"/>
                  </a:cubicBezTo>
                  <a:cubicBezTo>
                    <a:pt x="1083" y="0"/>
                    <a:pt x="486" y="0"/>
                    <a:pt x="48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29" name="Google Shape;1284;p10"/>
            <p:cNvSpPr/>
            <p:nvPr/>
          </p:nvSpPr>
          <p:spPr>
            <a:xfrm rot="16200000">
              <a:off x="1064978" y="-26711"/>
              <a:ext cx="12701" cy="66122"/>
            </a:xfrm>
            <a:custGeom>
              <a:avLst/>
              <a:gdLst/>
              <a:ahLst/>
              <a:cxnLst>
                <a:cxn ang="0">
                  <a:pos x="wd2" y="hd2"/>
                </a:cxn>
                <a:cxn ang="5400000">
                  <a:pos x="wd2" y="hd2"/>
                </a:cxn>
                <a:cxn ang="10800000">
                  <a:pos x="wd2" y="hd2"/>
                </a:cxn>
                <a:cxn ang="16200000">
                  <a:pos x="wd2" y="hd2"/>
                </a:cxn>
              </a:cxnLst>
              <a:rect l="0" t="0" r="r" b="b"/>
              <a:pathLst>
                <a:path w="19674" h="21600" extrusionOk="0">
                  <a:moveTo>
                    <a:pt x="18133" y="0"/>
                  </a:moveTo>
                  <a:cubicBezTo>
                    <a:pt x="6933" y="1047"/>
                    <a:pt x="0" y="2890"/>
                    <a:pt x="3467" y="4389"/>
                  </a:cubicBezTo>
                  <a:cubicBezTo>
                    <a:pt x="10400" y="7267"/>
                    <a:pt x="6933" y="10146"/>
                    <a:pt x="6933" y="13036"/>
                  </a:cubicBezTo>
                  <a:cubicBezTo>
                    <a:pt x="6933" y="14416"/>
                    <a:pt x="6933" y="16378"/>
                    <a:pt x="3467" y="17758"/>
                  </a:cubicBezTo>
                  <a:cubicBezTo>
                    <a:pt x="3467" y="18793"/>
                    <a:pt x="0" y="20185"/>
                    <a:pt x="0" y="21219"/>
                  </a:cubicBezTo>
                  <a:cubicBezTo>
                    <a:pt x="2044" y="21481"/>
                    <a:pt x="3733" y="21600"/>
                    <a:pt x="5156" y="21600"/>
                  </a:cubicBezTo>
                  <a:cubicBezTo>
                    <a:pt x="8622" y="21600"/>
                    <a:pt x="10400" y="20922"/>
                    <a:pt x="10400" y="20185"/>
                  </a:cubicBezTo>
                  <a:cubicBezTo>
                    <a:pt x="13778" y="18341"/>
                    <a:pt x="18133" y="15915"/>
                    <a:pt x="18133" y="13952"/>
                  </a:cubicBezTo>
                  <a:cubicBezTo>
                    <a:pt x="21600" y="9694"/>
                    <a:pt x="18133" y="4853"/>
                    <a:pt x="1813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0" name="Google Shape;1285;p10"/>
            <p:cNvSpPr/>
            <p:nvPr/>
          </p:nvSpPr>
          <p:spPr>
            <a:xfrm rot="16200000">
              <a:off x="392044" y="959209"/>
              <a:ext cx="45514" cy="12701"/>
            </a:xfrm>
            <a:custGeom>
              <a:avLst/>
              <a:gdLst/>
              <a:ahLst/>
              <a:cxnLst>
                <a:cxn ang="0">
                  <a:pos x="wd2" y="hd2"/>
                </a:cxn>
                <a:cxn ang="5400000">
                  <a:pos x="wd2" y="hd2"/>
                </a:cxn>
                <a:cxn ang="10800000">
                  <a:pos x="wd2" y="hd2"/>
                </a:cxn>
                <a:cxn ang="16200000">
                  <a:pos x="wd2" y="hd2"/>
                </a:cxn>
              </a:cxnLst>
              <a:rect l="0" t="0" r="r" b="b"/>
              <a:pathLst>
                <a:path w="21600" h="21600" extrusionOk="0">
                  <a:moveTo>
                    <a:pt x="12925" y="0"/>
                  </a:moveTo>
                  <a:cubicBezTo>
                    <a:pt x="11664" y="0"/>
                    <a:pt x="10385" y="1309"/>
                    <a:pt x="9037" y="4873"/>
                  </a:cubicBezTo>
                  <a:cubicBezTo>
                    <a:pt x="7033" y="4873"/>
                    <a:pt x="5530" y="2109"/>
                    <a:pt x="4182" y="2109"/>
                  </a:cubicBezTo>
                  <a:cubicBezTo>
                    <a:pt x="4182" y="4873"/>
                    <a:pt x="4182" y="4873"/>
                    <a:pt x="4856" y="4873"/>
                  </a:cubicBezTo>
                  <a:cubicBezTo>
                    <a:pt x="2851" y="11273"/>
                    <a:pt x="1331" y="14036"/>
                    <a:pt x="0" y="16873"/>
                  </a:cubicBezTo>
                  <a:lnTo>
                    <a:pt x="0" y="19709"/>
                  </a:lnTo>
                  <a:cubicBezTo>
                    <a:pt x="622" y="19418"/>
                    <a:pt x="1244" y="19273"/>
                    <a:pt x="1884" y="19273"/>
                  </a:cubicBezTo>
                  <a:cubicBezTo>
                    <a:pt x="4579" y="19273"/>
                    <a:pt x="7275" y="21600"/>
                    <a:pt x="9884" y="21600"/>
                  </a:cubicBezTo>
                  <a:cubicBezTo>
                    <a:pt x="12044" y="21600"/>
                    <a:pt x="14135" y="20000"/>
                    <a:pt x="16070" y="14036"/>
                  </a:cubicBezTo>
                  <a:cubicBezTo>
                    <a:pt x="16744" y="16873"/>
                    <a:pt x="17418" y="16873"/>
                    <a:pt x="17418" y="16873"/>
                  </a:cubicBezTo>
                  <a:cubicBezTo>
                    <a:pt x="18766" y="14036"/>
                    <a:pt x="19596" y="11273"/>
                    <a:pt x="21600" y="7709"/>
                  </a:cubicBezTo>
                  <a:cubicBezTo>
                    <a:pt x="18300" y="5818"/>
                    <a:pt x="15621" y="0"/>
                    <a:pt x="1292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1" name="Google Shape;1286;p10"/>
            <p:cNvSpPr/>
            <p:nvPr/>
          </p:nvSpPr>
          <p:spPr>
            <a:xfrm rot="16200000">
              <a:off x="1155271" y="36321"/>
              <a:ext cx="42710" cy="5294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464" y="1159"/>
                    <a:pt x="17862" y="2451"/>
                    <a:pt x="17144" y="4174"/>
                  </a:cubicBezTo>
                  <a:cubicBezTo>
                    <a:pt x="16426" y="6046"/>
                    <a:pt x="15008" y="7784"/>
                    <a:pt x="12687" y="9656"/>
                  </a:cubicBezTo>
                  <a:cubicBezTo>
                    <a:pt x="11969" y="10221"/>
                    <a:pt x="11251" y="11379"/>
                    <a:pt x="10533" y="11959"/>
                  </a:cubicBezTo>
                  <a:cubicBezTo>
                    <a:pt x="6795" y="15554"/>
                    <a:pt x="1620" y="16846"/>
                    <a:pt x="0" y="21600"/>
                  </a:cubicBezTo>
                  <a:cubicBezTo>
                    <a:pt x="4475" y="19149"/>
                    <a:pt x="8931" y="18005"/>
                    <a:pt x="9833" y="14395"/>
                  </a:cubicBezTo>
                  <a:cubicBezTo>
                    <a:pt x="11969" y="12523"/>
                    <a:pt x="15008" y="11959"/>
                    <a:pt x="15008" y="8928"/>
                  </a:cubicBezTo>
                  <a:cubicBezTo>
                    <a:pt x="19464" y="7205"/>
                    <a:pt x="20182" y="359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2" name="Google Shape;1287;p10"/>
            <p:cNvSpPr/>
            <p:nvPr/>
          </p:nvSpPr>
          <p:spPr>
            <a:xfrm rot="16200000">
              <a:off x="451738" y="858805"/>
              <a:ext cx="52942" cy="3247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59" y="1865"/>
                    <a:pt x="2303" y="3996"/>
                    <a:pt x="3610" y="4916"/>
                  </a:cubicBezTo>
                  <a:cubicBezTo>
                    <a:pt x="6626" y="6804"/>
                    <a:pt x="8928" y="8669"/>
                    <a:pt x="11379" y="11720"/>
                  </a:cubicBezTo>
                  <a:cubicBezTo>
                    <a:pt x="13831" y="14553"/>
                    <a:pt x="16713" y="15716"/>
                    <a:pt x="18005" y="19469"/>
                  </a:cubicBezTo>
                  <a:cubicBezTo>
                    <a:pt x="18287" y="19953"/>
                    <a:pt x="18584" y="19953"/>
                    <a:pt x="18867" y="19953"/>
                  </a:cubicBezTo>
                  <a:cubicBezTo>
                    <a:pt x="19164" y="19953"/>
                    <a:pt x="19446" y="19953"/>
                    <a:pt x="19728" y="20413"/>
                  </a:cubicBezTo>
                  <a:cubicBezTo>
                    <a:pt x="20189" y="20413"/>
                    <a:pt x="20724" y="20413"/>
                    <a:pt x="21214" y="20995"/>
                  </a:cubicBezTo>
                  <a:cubicBezTo>
                    <a:pt x="20085" y="19275"/>
                    <a:pt x="19104" y="18355"/>
                    <a:pt x="18584" y="16660"/>
                  </a:cubicBezTo>
                  <a:cubicBezTo>
                    <a:pt x="18005" y="14553"/>
                    <a:pt x="17426" y="15716"/>
                    <a:pt x="16713" y="14553"/>
                  </a:cubicBezTo>
                  <a:cubicBezTo>
                    <a:pt x="13103" y="8669"/>
                    <a:pt x="8928" y="5860"/>
                    <a:pt x="4754" y="1865"/>
                  </a:cubicBezTo>
                  <a:cubicBezTo>
                    <a:pt x="3610" y="944"/>
                    <a:pt x="1738" y="944"/>
                    <a:pt x="0" y="0"/>
                  </a:cubicBezTo>
                  <a:close/>
                  <a:moveTo>
                    <a:pt x="21214" y="20995"/>
                  </a:moveTo>
                  <a:cubicBezTo>
                    <a:pt x="21347" y="21188"/>
                    <a:pt x="21481" y="21382"/>
                    <a:pt x="21600" y="21600"/>
                  </a:cubicBezTo>
                  <a:cubicBezTo>
                    <a:pt x="21481" y="21334"/>
                    <a:pt x="21347" y="21140"/>
                    <a:pt x="21214" y="20995"/>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3" name="Google Shape;1288;p10"/>
            <p:cNvSpPr/>
            <p:nvPr/>
          </p:nvSpPr>
          <p:spPr>
            <a:xfrm rot="16200000">
              <a:off x="452248" y="962904"/>
              <a:ext cx="47298" cy="12701"/>
            </a:xfrm>
            <a:custGeom>
              <a:avLst/>
              <a:gdLst/>
              <a:ahLst/>
              <a:cxnLst>
                <a:cxn ang="0">
                  <a:pos x="wd2" y="hd2"/>
                </a:cxn>
                <a:cxn ang="5400000">
                  <a:pos x="wd2" y="hd2"/>
                </a:cxn>
                <a:cxn ang="10800000">
                  <a:pos x="wd2" y="hd2"/>
                </a:cxn>
                <a:cxn ang="16200000">
                  <a:pos x="wd2" y="hd2"/>
                </a:cxn>
              </a:cxnLst>
              <a:rect l="0" t="0" r="r" b="b"/>
              <a:pathLst>
                <a:path w="21600" h="21600" extrusionOk="0">
                  <a:moveTo>
                    <a:pt x="19505" y="0"/>
                  </a:moveTo>
                  <a:cubicBezTo>
                    <a:pt x="13535" y="4150"/>
                    <a:pt x="8065" y="8193"/>
                    <a:pt x="2744" y="8193"/>
                  </a:cubicBezTo>
                  <a:cubicBezTo>
                    <a:pt x="1447" y="13407"/>
                    <a:pt x="0" y="13407"/>
                    <a:pt x="0" y="21600"/>
                  </a:cubicBezTo>
                  <a:cubicBezTo>
                    <a:pt x="7416" y="21600"/>
                    <a:pt x="14184" y="17557"/>
                    <a:pt x="21600" y="17557"/>
                  </a:cubicBezTo>
                  <a:cubicBezTo>
                    <a:pt x="20952" y="13407"/>
                    <a:pt x="20153" y="4150"/>
                    <a:pt x="1950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4" name="Google Shape;1289;p10"/>
            <p:cNvSpPr/>
            <p:nvPr/>
          </p:nvSpPr>
          <p:spPr>
            <a:xfrm rot="16200000">
              <a:off x="1151138" y="105554"/>
              <a:ext cx="45004" cy="32115"/>
            </a:xfrm>
            <a:custGeom>
              <a:avLst/>
              <a:gdLst/>
              <a:ahLst/>
              <a:cxnLst>
                <a:cxn ang="0">
                  <a:pos x="wd2" y="hd2"/>
                </a:cxn>
                <a:cxn ang="5400000">
                  <a:pos x="wd2" y="hd2"/>
                </a:cxn>
                <a:cxn ang="10800000">
                  <a:pos x="wd2" y="hd2"/>
                </a:cxn>
                <a:cxn ang="16200000">
                  <a:pos x="wd2" y="hd2"/>
                </a:cxn>
              </a:cxnLst>
              <a:rect l="0" t="0" r="r" b="b"/>
              <a:pathLst>
                <a:path w="21358" h="21600" extrusionOk="0">
                  <a:moveTo>
                    <a:pt x="20097" y="0"/>
                  </a:moveTo>
                  <a:cubicBezTo>
                    <a:pt x="18075" y="4971"/>
                    <a:pt x="13893" y="7837"/>
                    <a:pt x="11042" y="11853"/>
                  </a:cubicBezTo>
                  <a:cubicBezTo>
                    <a:pt x="7534" y="15649"/>
                    <a:pt x="3335" y="16849"/>
                    <a:pt x="0" y="19690"/>
                  </a:cubicBezTo>
                  <a:cubicBezTo>
                    <a:pt x="0" y="20645"/>
                    <a:pt x="657" y="20645"/>
                    <a:pt x="657" y="21600"/>
                  </a:cubicBezTo>
                  <a:cubicBezTo>
                    <a:pt x="2678" y="20645"/>
                    <a:pt x="4856" y="19690"/>
                    <a:pt x="6186" y="18735"/>
                  </a:cubicBezTo>
                  <a:cubicBezTo>
                    <a:pt x="10385" y="14718"/>
                    <a:pt x="14567" y="10922"/>
                    <a:pt x="18075" y="6882"/>
                  </a:cubicBezTo>
                  <a:cubicBezTo>
                    <a:pt x="19423" y="5927"/>
                    <a:pt x="20097" y="4971"/>
                    <a:pt x="20926" y="2841"/>
                  </a:cubicBezTo>
                  <a:cubicBezTo>
                    <a:pt x="21600" y="1886"/>
                    <a:pt x="21600" y="931"/>
                    <a:pt x="2009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5" name="Google Shape;1290;p10"/>
            <p:cNvSpPr/>
            <p:nvPr/>
          </p:nvSpPr>
          <p:spPr>
            <a:xfrm rot="16200000">
              <a:off x="1119447" y="-5907"/>
              <a:ext cx="12701" cy="36702"/>
            </a:xfrm>
            <a:custGeom>
              <a:avLst/>
              <a:gdLst/>
              <a:ahLst/>
              <a:cxnLst>
                <a:cxn ang="0">
                  <a:pos x="wd2" y="hd2"/>
                </a:cxn>
                <a:cxn ang="5400000">
                  <a:pos x="wd2" y="hd2"/>
                </a:cxn>
                <a:cxn ang="10800000">
                  <a:pos x="wd2" y="hd2"/>
                </a:cxn>
                <a:cxn ang="16200000">
                  <a:pos x="wd2" y="hd2"/>
                </a:cxn>
              </a:cxnLst>
              <a:rect l="0" t="0" r="r" b="b"/>
              <a:pathLst>
                <a:path w="18184" h="21600" extrusionOk="0">
                  <a:moveTo>
                    <a:pt x="15552" y="0"/>
                  </a:moveTo>
                  <a:cubicBezTo>
                    <a:pt x="10287" y="3536"/>
                    <a:pt x="4414" y="6857"/>
                    <a:pt x="4414" y="10393"/>
                  </a:cubicBezTo>
                  <a:cubicBezTo>
                    <a:pt x="4414" y="13929"/>
                    <a:pt x="-3416" y="16414"/>
                    <a:pt x="1782" y="21600"/>
                  </a:cubicBezTo>
                  <a:cubicBezTo>
                    <a:pt x="7047" y="17250"/>
                    <a:pt x="12919" y="14764"/>
                    <a:pt x="15552" y="12064"/>
                  </a:cubicBezTo>
                  <a:cubicBezTo>
                    <a:pt x="18184" y="10393"/>
                    <a:pt x="15552" y="6857"/>
                    <a:pt x="15552" y="5207"/>
                  </a:cubicBezTo>
                  <a:cubicBezTo>
                    <a:pt x="18184" y="4371"/>
                    <a:pt x="18184" y="3536"/>
                    <a:pt x="18184" y="2700"/>
                  </a:cubicBezTo>
                  <a:cubicBezTo>
                    <a:pt x="18184" y="1671"/>
                    <a:pt x="15552" y="836"/>
                    <a:pt x="1555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6" name="Google Shape;1291;p10"/>
            <p:cNvSpPr/>
            <p:nvPr/>
          </p:nvSpPr>
          <p:spPr>
            <a:xfrm rot="16200000">
              <a:off x="672988" y="2053207"/>
              <a:ext cx="20492" cy="36702"/>
            </a:xfrm>
            <a:custGeom>
              <a:avLst/>
              <a:gdLst/>
              <a:ahLst/>
              <a:cxnLst>
                <a:cxn ang="0">
                  <a:pos x="wd2" y="hd2"/>
                </a:cxn>
                <a:cxn ang="5400000">
                  <a:pos x="wd2" y="hd2"/>
                </a:cxn>
                <a:cxn ang="10800000">
                  <a:pos x="wd2" y="hd2"/>
                </a:cxn>
                <a:cxn ang="16200000">
                  <a:pos x="wd2" y="hd2"/>
                </a:cxn>
              </a:cxnLst>
              <a:rect l="0" t="0" r="r" b="b"/>
              <a:pathLst>
                <a:path w="20227" h="21600" extrusionOk="0">
                  <a:moveTo>
                    <a:pt x="814" y="0"/>
                  </a:moveTo>
                  <a:cubicBezTo>
                    <a:pt x="-552" y="3536"/>
                    <a:pt x="-552" y="6021"/>
                    <a:pt x="3617" y="8721"/>
                  </a:cubicBezTo>
                  <a:cubicBezTo>
                    <a:pt x="5342" y="9557"/>
                    <a:pt x="6744" y="10393"/>
                    <a:pt x="6744" y="11229"/>
                  </a:cubicBezTo>
                  <a:cubicBezTo>
                    <a:pt x="10913" y="14743"/>
                    <a:pt x="15441" y="18086"/>
                    <a:pt x="18245" y="21600"/>
                  </a:cubicBezTo>
                  <a:cubicBezTo>
                    <a:pt x="19646" y="21600"/>
                    <a:pt x="21048" y="20786"/>
                    <a:pt x="19646" y="20786"/>
                  </a:cubicBezTo>
                  <a:cubicBezTo>
                    <a:pt x="15441" y="12879"/>
                    <a:pt x="5342" y="7693"/>
                    <a:pt x="81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7" name="Google Shape;1292;p10"/>
            <p:cNvSpPr/>
            <p:nvPr/>
          </p:nvSpPr>
          <p:spPr>
            <a:xfrm rot="16200000">
              <a:off x="811360" y="1908031"/>
              <a:ext cx="23267" cy="3105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75"/>
                  </a:lnTo>
                  <a:cubicBezTo>
                    <a:pt x="2603" y="5166"/>
                    <a:pt x="5239" y="8103"/>
                    <a:pt x="9499" y="11294"/>
                  </a:cubicBezTo>
                  <a:cubicBezTo>
                    <a:pt x="13420" y="15472"/>
                    <a:pt x="14738" y="19397"/>
                    <a:pt x="21600" y="21600"/>
                  </a:cubicBezTo>
                  <a:cubicBezTo>
                    <a:pt x="20282" y="19397"/>
                    <a:pt x="20282" y="18409"/>
                    <a:pt x="18997" y="17422"/>
                  </a:cubicBezTo>
                  <a:cubicBezTo>
                    <a:pt x="14738" y="13269"/>
                    <a:pt x="10783" y="9344"/>
                    <a:pt x="6524" y="5166"/>
                  </a:cubicBezTo>
                  <a:cubicBezTo>
                    <a:pt x="3921" y="3191"/>
                    <a:pt x="392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8" name="Google Shape;1293;p10"/>
            <p:cNvSpPr/>
            <p:nvPr/>
          </p:nvSpPr>
          <p:spPr>
            <a:xfrm rot="16200000">
              <a:off x="433370" y="2108122"/>
              <a:ext cx="13072" cy="236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075"/>
                    <a:pt x="6979" y="13525"/>
                    <a:pt x="12214" y="21600"/>
                  </a:cubicBezTo>
                  <a:cubicBezTo>
                    <a:pt x="16907" y="20304"/>
                    <a:pt x="16907" y="18676"/>
                    <a:pt x="21600" y="18676"/>
                  </a:cubicBezTo>
                  <a:cubicBezTo>
                    <a:pt x="12214" y="13525"/>
                    <a:pt x="12214" y="5483"/>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9" name="Google Shape;1294;p10"/>
            <p:cNvSpPr/>
            <p:nvPr/>
          </p:nvSpPr>
          <p:spPr>
            <a:xfrm rot="16200000">
              <a:off x="532090" y="2151656"/>
              <a:ext cx="13957" cy="22248"/>
            </a:xfrm>
            <a:custGeom>
              <a:avLst/>
              <a:gdLst/>
              <a:ahLst/>
              <a:cxnLst>
                <a:cxn ang="0">
                  <a:pos x="wd2" y="hd2"/>
                </a:cxn>
                <a:cxn ang="5400000">
                  <a:pos x="wd2" y="hd2"/>
                </a:cxn>
                <a:cxn ang="10800000">
                  <a:pos x="wd2" y="hd2"/>
                </a:cxn>
                <a:cxn ang="16200000">
                  <a:pos x="wd2" y="hd2"/>
                </a:cxn>
              </a:cxnLst>
              <a:rect l="0" t="0" r="r" b="b"/>
              <a:pathLst>
                <a:path w="20342" h="21600" extrusionOk="0">
                  <a:moveTo>
                    <a:pt x="812" y="0"/>
                  </a:moveTo>
                  <a:cubicBezTo>
                    <a:pt x="-1258" y="5833"/>
                    <a:pt x="812" y="5833"/>
                    <a:pt x="4951" y="10287"/>
                  </a:cubicBezTo>
                  <a:cubicBezTo>
                    <a:pt x="9569" y="13045"/>
                    <a:pt x="9569" y="17146"/>
                    <a:pt x="9569" y="21600"/>
                  </a:cubicBezTo>
                  <a:cubicBezTo>
                    <a:pt x="13655" y="20221"/>
                    <a:pt x="15725" y="18878"/>
                    <a:pt x="20342" y="17146"/>
                  </a:cubicBezTo>
                  <a:cubicBezTo>
                    <a:pt x="13655" y="11666"/>
                    <a:pt x="7499" y="7212"/>
                    <a:pt x="81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0" name="Google Shape;1295;p10"/>
            <p:cNvSpPr/>
            <p:nvPr/>
          </p:nvSpPr>
          <p:spPr>
            <a:xfrm rot="16200000">
              <a:off x="732660" y="657621"/>
              <a:ext cx="15876" cy="159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747" y="7661"/>
                    <a:pt x="11989" y="13889"/>
                    <a:pt x="17785" y="21600"/>
                  </a:cubicBezTo>
                  <a:cubicBezTo>
                    <a:pt x="19668" y="19672"/>
                    <a:pt x="19668" y="17745"/>
                    <a:pt x="21600" y="17745"/>
                  </a:cubicBezTo>
                  <a:cubicBezTo>
                    <a:pt x="15853" y="12011"/>
                    <a:pt x="7679" y="5783"/>
                    <a:pt x="19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1" name="Google Shape;1296;p10"/>
            <p:cNvSpPr/>
            <p:nvPr/>
          </p:nvSpPr>
          <p:spPr>
            <a:xfrm rot="16200000">
              <a:off x="1136738" y="79540"/>
              <a:ext cx="16240" cy="1904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498" y="3593"/>
                    <a:pt x="13609" y="8425"/>
                    <a:pt x="11720" y="11605"/>
                  </a:cubicBezTo>
                  <a:cubicBezTo>
                    <a:pt x="7991" y="15198"/>
                    <a:pt x="3729" y="18420"/>
                    <a:pt x="0" y="21600"/>
                  </a:cubicBezTo>
                  <a:cubicBezTo>
                    <a:pt x="13609" y="18420"/>
                    <a:pt x="17338" y="999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2" name="Google Shape;1297;p10"/>
            <p:cNvSpPr/>
            <p:nvPr/>
          </p:nvSpPr>
          <p:spPr>
            <a:xfrm rot="16200000">
              <a:off x="611600" y="2100203"/>
              <a:ext cx="12701" cy="17624"/>
            </a:xfrm>
            <a:custGeom>
              <a:avLst/>
              <a:gdLst/>
              <a:ahLst/>
              <a:cxnLst>
                <a:cxn ang="0">
                  <a:pos x="wd2" y="hd2"/>
                </a:cxn>
                <a:cxn ang="5400000">
                  <a:pos x="wd2" y="hd2"/>
                </a:cxn>
                <a:cxn ang="10800000">
                  <a:pos x="wd2" y="hd2"/>
                </a:cxn>
                <a:cxn ang="16200000">
                  <a:pos x="wd2" y="hd2"/>
                </a:cxn>
              </a:cxnLst>
              <a:rect l="0" t="0" r="r" b="b"/>
              <a:pathLst>
                <a:path w="21600" h="21600" extrusionOk="0">
                  <a:moveTo>
                    <a:pt x="7765" y="0"/>
                  </a:moveTo>
                  <a:cubicBezTo>
                    <a:pt x="4284" y="1740"/>
                    <a:pt x="4284" y="1740"/>
                    <a:pt x="0" y="1740"/>
                  </a:cubicBezTo>
                  <a:cubicBezTo>
                    <a:pt x="4284" y="5177"/>
                    <a:pt x="7765" y="10800"/>
                    <a:pt x="11246" y="15977"/>
                  </a:cubicBezTo>
                  <a:cubicBezTo>
                    <a:pt x="11246" y="17717"/>
                    <a:pt x="18119" y="19458"/>
                    <a:pt x="21600" y="21600"/>
                  </a:cubicBezTo>
                  <a:cubicBezTo>
                    <a:pt x="21600" y="12540"/>
                    <a:pt x="14638" y="6917"/>
                    <a:pt x="77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3" name="Google Shape;1298;p10"/>
            <p:cNvSpPr/>
            <p:nvPr/>
          </p:nvSpPr>
          <p:spPr>
            <a:xfrm rot="16200000">
              <a:off x="791620" y="1933415"/>
              <a:ext cx="14067" cy="17624"/>
            </a:xfrm>
            <a:custGeom>
              <a:avLst/>
              <a:gdLst/>
              <a:ahLst/>
              <a:cxnLst>
                <a:cxn ang="0">
                  <a:pos x="wd2" y="hd2"/>
                </a:cxn>
                <a:cxn ang="5400000">
                  <a:pos x="wd2" y="hd2"/>
                </a:cxn>
                <a:cxn ang="10800000">
                  <a:pos x="wd2" y="hd2"/>
                </a:cxn>
                <a:cxn ang="16200000">
                  <a:pos x="wd2" y="hd2"/>
                </a:cxn>
              </a:cxnLst>
              <a:rect l="0" t="0" r="r" b="b"/>
              <a:pathLst>
                <a:path w="20453" h="21600" extrusionOk="0">
                  <a:moveTo>
                    <a:pt x="918" y="0"/>
                  </a:moveTo>
                  <a:cubicBezTo>
                    <a:pt x="918" y="3436"/>
                    <a:pt x="-1147" y="5623"/>
                    <a:pt x="918" y="5623"/>
                  </a:cubicBezTo>
                  <a:cubicBezTo>
                    <a:pt x="5047" y="10800"/>
                    <a:pt x="11718" y="16423"/>
                    <a:pt x="15794" y="21600"/>
                  </a:cubicBezTo>
                  <a:lnTo>
                    <a:pt x="20453" y="21600"/>
                  </a:lnTo>
                  <a:cubicBezTo>
                    <a:pt x="15794" y="12540"/>
                    <a:pt x="7588" y="9060"/>
                    <a:pt x="91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4" name="Google Shape;1299;p10"/>
            <p:cNvSpPr/>
            <p:nvPr/>
          </p:nvSpPr>
          <p:spPr>
            <a:xfrm rot="16200000">
              <a:off x="631713" y="770223"/>
              <a:ext cx="14820"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87" y="9353"/>
                    <a:pt x="12843" y="18037"/>
                    <a:pt x="21600" y="21600"/>
                  </a:cubicBezTo>
                  <a:cubicBezTo>
                    <a:pt x="12843" y="3637"/>
                    <a:pt x="8757"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5" name="Google Shape;1300;p10"/>
            <p:cNvSpPr/>
            <p:nvPr/>
          </p:nvSpPr>
          <p:spPr>
            <a:xfrm rot="16200000">
              <a:off x="572947" y="846793"/>
              <a:ext cx="14820"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87" y="5996"/>
                    <a:pt x="15444" y="15681"/>
                    <a:pt x="21600" y="21600"/>
                  </a:cubicBezTo>
                  <a:cubicBezTo>
                    <a:pt x="19530" y="5996"/>
                    <a:pt x="8757" y="2998"/>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6" name="Google Shape;1301;p10"/>
            <p:cNvSpPr/>
            <p:nvPr/>
          </p:nvSpPr>
          <p:spPr>
            <a:xfrm rot="16200000">
              <a:off x="552671" y="2128785"/>
              <a:ext cx="12701" cy="176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6" y="7348"/>
                    <a:pt x="12683" y="14252"/>
                    <a:pt x="15681" y="21600"/>
                  </a:cubicBezTo>
                  <a:cubicBezTo>
                    <a:pt x="18602" y="21600"/>
                    <a:pt x="18602" y="19863"/>
                    <a:pt x="21600" y="19863"/>
                  </a:cubicBezTo>
                  <a:cubicBezTo>
                    <a:pt x="12683" y="14252"/>
                    <a:pt x="12683" y="5166"/>
                    <a:pt x="299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7" name="Google Shape;1302;p10"/>
            <p:cNvSpPr/>
            <p:nvPr/>
          </p:nvSpPr>
          <p:spPr>
            <a:xfrm rot="16200000">
              <a:off x="426838" y="2097199"/>
              <a:ext cx="12701" cy="130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967"/>
                    <a:pt x="0" y="19253"/>
                    <a:pt x="21600" y="21600"/>
                  </a:cubicBezTo>
                  <a:cubicBezTo>
                    <a:pt x="13341" y="14621"/>
                    <a:pt x="8259" y="704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8" name="Google Shape;1303;p10"/>
            <p:cNvSpPr/>
            <p:nvPr/>
          </p:nvSpPr>
          <p:spPr>
            <a:xfrm rot="16200000">
              <a:off x="439487" y="953383"/>
              <a:ext cx="16239"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7410" y="0"/>
                    <a:pt x="3971" y="1756"/>
                    <a:pt x="0" y="8605"/>
                  </a:cubicBezTo>
                  <a:cubicBezTo>
                    <a:pt x="4649" y="12468"/>
                    <a:pt x="8475" y="21600"/>
                    <a:pt x="12398" y="21600"/>
                  </a:cubicBezTo>
                  <a:cubicBezTo>
                    <a:pt x="15304" y="21600"/>
                    <a:pt x="18258" y="16859"/>
                    <a:pt x="21600" y="1756"/>
                  </a:cubicBezTo>
                  <a:cubicBezTo>
                    <a:pt x="17629" y="1756"/>
                    <a:pt x="14190" y="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9" name="Google Shape;1304;p10"/>
            <p:cNvSpPr/>
            <p:nvPr/>
          </p:nvSpPr>
          <p:spPr>
            <a:xfrm rot="16200000">
              <a:off x="650938" y="742147"/>
              <a:ext cx="17659" cy="1307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12" y="11672"/>
                    <a:pt x="10778" y="19253"/>
                    <a:pt x="21600" y="21600"/>
                  </a:cubicBezTo>
                  <a:cubicBezTo>
                    <a:pt x="14252" y="14621"/>
                    <a:pt x="9085" y="704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50" name="Google Shape;1305;p10"/>
            <p:cNvSpPr/>
            <p:nvPr/>
          </p:nvSpPr>
          <p:spPr>
            <a:xfrm rot="16200000">
              <a:off x="589896" y="821033"/>
              <a:ext cx="16240" cy="12701"/>
            </a:xfrm>
            <a:custGeom>
              <a:avLst/>
              <a:gdLst/>
              <a:ahLst/>
              <a:cxnLst>
                <a:cxn ang="0">
                  <a:pos x="wd2" y="hd2"/>
                </a:cxn>
                <a:cxn ang="5400000">
                  <a:pos x="wd2" y="hd2"/>
                </a:cxn>
                <a:cxn ang="10800000">
                  <a:pos x="wd2" y="hd2"/>
                </a:cxn>
                <a:cxn ang="16200000">
                  <a:pos x="wd2" y="hd2"/>
                </a:cxn>
              </a:cxnLst>
              <a:rect l="0" t="0" r="r" b="b"/>
              <a:pathLst>
                <a:path w="21600" h="21600" extrusionOk="0">
                  <a:moveTo>
                    <a:pt x="4213" y="0"/>
                  </a:moveTo>
                  <a:cubicBezTo>
                    <a:pt x="4213" y="0"/>
                    <a:pt x="1889" y="2998"/>
                    <a:pt x="0" y="2998"/>
                  </a:cubicBezTo>
                  <a:cubicBezTo>
                    <a:pt x="7991" y="8917"/>
                    <a:pt x="13609" y="15604"/>
                    <a:pt x="19711" y="21600"/>
                  </a:cubicBezTo>
                  <a:lnTo>
                    <a:pt x="21600" y="21600"/>
                  </a:lnTo>
                  <a:cubicBezTo>
                    <a:pt x="15982" y="11915"/>
                    <a:pt x="9880" y="5919"/>
                    <a:pt x="421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51" name="Google Shape;1306;p10"/>
            <p:cNvSpPr/>
            <p:nvPr/>
          </p:nvSpPr>
          <p:spPr>
            <a:xfrm rot="16200000">
              <a:off x="656295" y="898897"/>
              <a:ext cx="22856" cy="85419"/>
            </a:xfrm>
            <a:custGeom>
              <a:avLst/>
              <a:gdLst/>
              <a:ahLst/>
              <a:cxnLst>
                <a:cxn ang="0">
                  <a:pos x="wd2" y="hd2"/>
                </a:cxn>
                <a:cxn ang="5400000">
                  <a:pos x="wd2" y="hd2"/>
                </a:cxn>
                <a:cxn ang="10800000">
                  <a:pos x="wd2" y="hd2"/>
                </a:cxn>
                <a:cxn ang="16200000">
                  <a:pos x="wd2" y="hd2"/>
                </a:cxn>
              </a:cxnLst>
              <a:rect l="0" t="0" r="r" b="b"/>
              <a:pathLst>
                <a:path w="19707" h="21600" extrusionOk="0">
                  <a:moveTo>
                    <a:pt x="0" y="0"/>
                  </a:moveTo>
                  <a:cubicBezTo>
                    <a:pt x="0" y="1160"/>
                    <a:pt x="1224" y="1878"/>
                    <a:pt x="1224" y="2679"/>
                  </a:cubicBezTo>
                  <a:cubicBezTo>
                    <a:pt x="1224" y="4907"/>
                    <a:pt x="3673" y="6694"/>
                    <a:pt x="6405" y="8563"/>
                  </a:cubicBezTo>
                  <a:cubicBezTo>
                    <a:pt x="8822" y="9732"/>
                    <a:pt x="8822" y="11159"/>
                    <a:pt x="10047" y="12319"/>
                  </a:cubicBezTo>
                  <a:cubicBezTo>
                    <a:pt x="12778" y="14547"/>
                    <a:pt x="15227" y="17135"/>
                    <a:pt x="15227" y="19363"/>
                  </a:cubicBezTo>
                  <a:cubicBezTo>
                    <a:pt x="16451" y="20081"/>
                    <a:pt x="16451" y="20882"/>
                    <a:pt x="17644" y="21600"/>
                  </a:cubicBezTo>
                  <a:cubicBezTo>
                    <a:pt x="18869" y="20523"/>
                    <a:pt x="21600" y="19363"/>
                    <a:pt x="17644" y="18295"/>
                  </a:cubicBezTo>
                  <a:lnTo>
                    <a:pt x="17644" y="17135"/>
                  </a:lnTo>
                  <a:cubicBezTo>
                    <a:pt x="17644" y="16416"/>
                    <a:pt x="17644" y="15256"/>
                    <a:pt x="16451" y="14547"/>
                  </a:cubicBezTo>
                  <a:cubicBezTo>
                    <a:pt x="14002" y="12319"/>
                    <a:pt x="12778" y="10082"/>
                    <a:pt x="8822" y="7854"/>
                  </a:cubicBezTo>
                  <a:cubicBezTo>
                    <a:pt x="7629" y="6335"/>
                    <a:pt x="5180" y="5266"/>
                    <a:pt x="5180" y="3388"/>
                  </a:cubicBezTo>
                  <a:cubicBezTo>
                    <a:pt x="3673" y="2228"/>
                    <a:pt x="5180" y="116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52" name="Google Shape;1307;p10"/>
            <p:cNvSpPr/>
            <p:nvPr/>
          </p:nvSpPr>
          <p:spPr>
            <a:xfrm rot="16200000">
              <a:off x="739363" y="899547"/>
              <a:ext cx="12701" cy="55781"/>
            </a:xfrm>
            <a:custGeom>
              <a:avLst/>
              <a:gdLst/>
              <a:ahLst/>
              <a:cxnLst>
                <a:cxn ang="0">
                  <a:pos x="wd2" y="hd2"/>
                </a:cxn>
                <a:cxn ang="5400000">
                  <a:pos x="wd2" y="hd2"/>
                </a:cxn>
                <a:cxn ang="10800000">
                  <a:pos x="wd2" y="hd2"/>
                </a:cxn>
                <a:cxn ang="16200000">
                  <a:pos x="wd2" y="hd2"/>
                </a:cxn>
              </a:cxnLst>
              <a:rect l="0" t="0" r="r" b="b"/>
              <a:pathLst>
                <a:path w="15681" h="21600" extrusionOk="0">
                  <a:moveTo>
                    <a:pt x="0" y="0"/>
                  </a:moveTo>
                  <a:lnTo>
                    <a:pt x="0" y="3426"/>
                  </a:lnTo>
                  <a:cubicBezTo>
                    <a:pt x="0" y="5062"/>
                    <a:pt x="3766" y="7388"/>
                    <a:pt x="0" y="9164"/>
                  </a:cubicBezTo>
                  <a:lnTo>
                    <a:pt x="0" y="12577"/>
                  </a:lnTo>
                  <a:cubicBezTo>
                    <a:pt x="3766" y="14212"/>
                    <a:pt x="0" y="16538"/>
                    <a:pt x="6687" y="18174"/>
                  </a:cubicBezTo>
                  <a:cubicBezTo>
                    <a:pt x="-2998" y="20500"/>
                    <a:pt x="6687" y="20500"/>
                    <a:pt x="12683" y="21600"/>
                  </a:cubicBezTo>
                  <a:cubicBezTo>
                    <a:pt x="12683" y="21050"/>
                    <a:pt x="12683" y="20500"/>
                    <a:pt x="9685" y="19950"/>
                  </a:cubicBezTo>
                  <a:cubicBezTo>
                    <a:pt x="12683" y="19415"/>
                    <a:pt x="15681" y="19415"/>
                    <a:pt x="15681" y="19415"/>
                  </a:cubicBezTo>
                  <a:cubicBezTo>
                    <a:pt x="12683" y="17088"/>
                    <a:pt x="9685" y="14762"/>
                    <a:pt x="9685" y="12577"/>
                  </a:cubicBezTo>
                  <a:lnTo>
                    <a:pt x="9685" y="11900"/>
                  </a:lnTo>
                  <a:cubicBezTo>
                    <a:pt x="18602" y="7924"/>
                    <a:pt x="9685" y="3962"/>
                    <a:pt x="66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53" name="Google Shape;1308;p10"/>
            <p:cNvSpPr/>
            <p:nvPr/>
          </p:nvSpPr>
          <p:spPr>
            <a:xfrm rot="16200000">
              <a:off x="786477" y="915622"/>
              <a:ext cx="12701" cy="29275"/>
            </a:xfrm>
            <a:custGeom>
              <a:avLst/>
              <a:gdLst/>
              <a:ahLst/>
              <a:cxnLst>
                <a:cxn ang="0">
                  <a:pos x="wd2" y="hd2"/>
                </a:cxn>
                <a:cxn ang="5400000">
                  <a:pos x="wd2" y="hd2"/>
                </a:cxn>
                <a:cxn ang="10800000">
                  <a:pos x="wd2" y="hd2"/>
                </a:cxn>
                <a:cxn ang="16200000">
                  <a:pos x="wd2" y="hd2"/>
                </a:cxn>
              </a:cxnLst>
              <a:rect l="0" t="0" r="r" b="b"/>
              <a:pathLst>
                <a:path w="21600" h="21600" extrusionOk="0">
                  <a:moveTo>
                    <a:pt x="17450" y="0"/>
                  </a:moveTo>
                  <a:cubicBezTo>
                    <a:pt x="8193" y="6501"/>
                    <a:pt x="4043" y="13003"/>
                    <a:pt x="0" y="20552"/>
                  </a:cubicBezTo>
                  <a:lnTo>
                    <a:pt x="0" y="21600"/>
                  </a:lnTo>
                  <a:cubicBezTo>
                    <a:pt x="17450" y="14051"/>
                    <a:pt x="21600" y="754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54" name="Google Shape;1309;p10"/>
            <p:cNvSpPr/>
            <p:nvPr/>
          </p:nvSpPr>
          <p:spPr>
            <a:xfrm rot="16200000">
              <a:off x="846478" y="905209"/>
              <a:ext cx="13035" cy="14820"/>
            </a:xfrm>
            <a:custGeom>
              <a:avLst/>
              <a:gdLst/>
              <a:ahLst/>
              <a:cxnLst>
                <a:cxn ang="0">
                  <a:pos x="wd2" y="hd2"/>
                </a:cxn>
                <a:cxn ang="5400000">
                  <a:pos x="wd2" y="hd2"/>
                </a:cxn>
                <a:cxn ang="10800000">
                  <a:pos x="wd2" y="hd2"/>
                </a:cxn>
                <a:cxn ang="16200000">
                  <a:pos x="wd2" y="hd2"/>
                </a:cxn>
              </a:cxnLst>
              <a:rect l="0" t="0" r="r" b="b"/>
              <a:pathLst>
                <a:path w="21600" h="21600" extrusionOk="0">
                  <a:moveTo>
                    <a:pt x="16954" y="0"/>
                  </a:moveTo>
                  <a:cubicBezTo>
                    <a:pt x="12248" y="6687"/>
                    <a:pt x="6999" y="12843"/>
                    <a:pt x="0" y="21600"/>
                  </a:cubicBezTo>
                  <a:cubicBezTo>
                    <a:pt x="12248" y="21600"/>
                    <a:pt x="16954" y="15444"/>
                    <a:pt x="21600" y="2600"/>
                  </a:cubicBezTo>
                  <a:cubicBezTo>
                    <a:pt x="21600" y="2600"/>
                    <a:pt x="19307" y="0"/>
                    <a:pt x="1695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55" name="Google Shape;1310;p10"/>
            <p:cNvSpPr/>
            <p:nvPr/>
          </p:nvSpPr>
          <p:spPr>
            <a:xfrm rot="16200000">
              <a:off x="822301" y="938561"/>
              <a:ext cx="13073" cy="1587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040" y="9561"/>
                    <a:pt x="0" y="15804"/>
                    <a:pt x="0" y="21600"/>
                  </a:cubicBezTo>
                  <a:cubicBezTo>
                    <a:pt x="7040" y="13921"/>
                    <a:pt x="19253" y="1198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3057" name="Google Shape;1311;p10"/>
          <p:cNvSpPr/>
          <p:nvPr/>
        </p:nvSpPr>
        <p:spPr>
          <a:xfrm>
            <a:off x="254018" y="2821983"/>
            <a:ext cx="399613" cy="374354"/>
          </a:xfrm>
          <a:custGeom>
            <a:avLst/>
            <a:gdLst/>
            <a:ahLst/>
            <a:cxnLst>
              <a:cxn ang="0">
                <a:pos x="wd2" y="hd2"/>
              </a:cxn>
              <a:cxn ang="5400000">
                <a:pos x="wd2" y="hd2"/>
              </a:cxn>
              <a:cxn ang="10800000">
                <a:pos x="wd2" y="hd2"/>
              </a:cxn>
              <a:cxn ang="16200000">
                <a:pos x="wd2" y="hd2"/>
              </a:cxn>
            </a:cxnLst>
            <a:rect l="0" t="0" r="r" b="b"/>
            <a:pathLst>
              <a:path w="21600" h="21600" extrusionOk="0">
                <a:moveTo>
                  <a:pt x="11680" y="0"/>
                </a:moveTo>
                <a:cubicBezTo>
                  <a:pt x="11559" y="0"/>
                  <a:pt x="11437" y="16"/>
                  <a:pt x="11323" y="40"/>
                </a:cubicBezTo>
                <a:cubicBezTo>
                  <a:pt x="10423" y="194"/>
                  <a:pt x="9451" y="443"/>
                  <a:pt x="8551" y="674"/>
                </a:cubicBezTo>
                <a:cubicBezTo>
                  <a:pt x="6894" y="1154"/>
                  <a:pt x="5328" y="1884"/>
                  <a:pt x="3744" y="2518"/>
                </a:cubicBezTo>
                <a:cubicBezTo>
                  <a:pt x="2700" y="2922"/>
                  <a:pt x="1638" y="3325"/>
                  <a:pt x="666" y="3882"/>
                </a:cubicBezTo>
                <a:cubicBezTo>
                  <a:pt x="450" y="4036"/>
                  <a:pt x="144" y="4209"/>
                  <a:pt x="0" y="4517"/>
                </a:cubicBezTo>
                <a:cubicBezTo>
                  <a:pt x="72" y="4766"/>
                  <a:pt x="216" y="4920"/>
                  <a:pt x="378" y="5170"/>
                </a:cubicBezTo>
                <a:cubicBezTo>
                  <a:pt x="594" y="5074"/>
                  <a:pt x="828" y="5074"/>
                  <a:pt x="972" y="5074"/>
                </a:cubicBezTo>
                <a:cubicBezTo>
                  <a:pt x="2394" y="4593"/>
                  <a:pt x="3816" y="4209"/>
                  <a:pt x="5238" y="3729"/>
                </a:cubicBezTo>
                <a:cubicBezTo>
                  <a:pt x="6678" y="3248"/>
                  <a:pt x="8028" y="2845"/>
                  <a:pt x="9451" y="2365"/>
                </a:cubicBezTo>
                <a:cubicBezTo>
                  <a:pt x="9829" y="2288"/>
                  <a:pt x="10189" y="2192"/>
                  <a:pt x="10567" y="2115"/>
                </a:cubicBezTo>
                <a:cubicBezTo>
                  <a:pt x="10279" y="3479"/>
                  <a:pt x="9829" y="4766"/>
                  <a:pt x="9379" y="6034"/>
                </a:cubicBezTo>
                <a:lnTo>
                  <a:pt x="7344" y="11798"/>
                </a:lnTo>
                <a:cubicBezTo>
                  <a:pt x="7038" y="12605"/>
                  <a:pt x="7272" y="13239"/>
                  <a:pt x="7866" y="13720"/>
                </a:cubicBezTo>
                <a:cubicBezTo>
                  <a:pt x="11845" y="12759"/>
                  <a:pt x="15588" y="11568"/>
                  <a:pt x="19422" y="10050"/>
                </a:cubicBezTo>
                <a:cubicBezTo>
                  <a:pt x="19350" y="10127"/>
                  <a:pt x="19350" y="10204"/>
                  <a:pt x="19350" y="10281"/>
                </a:cubicBezTo>
                <a:cubicBezTo>
                  <a:pt x="18522" y="12375"/>
                  <a:pt x="17694" y="14528"/>
                  <a:pt x="16866" y="16603"/>
                </a:cubicBezTo>
                <a:cubicBezTo>
                  <a:pt x="16416" y="17737"/>
                  <a:pt x="16038" y="18851"/>
                  <a:pt x="15588" y="19889"/>
                </a:cubicBezTo>
                <a:cubicBezTo>
                  <a:pt x="15588" y="20138"/>
                  <a:pt x="15516" y="20369"/>
                  <a:pt x="15588" y="20542"/>
                </a:cubicBezTo>
                <a:cubicBezTo>
                  <a:pt x="15678" y="20772"/>
                  <a:pt x="15750" y="21099"/>
                  <a:pt x="15966" y="21330"/>
                </a:cubicBezTo>
                <a:cubicBezTo>
                  <a:pt x="16025" y="21471"/>
                  <a:pt x="16193" y="21600"/>
                  <a:pt x="16370" y="21600"/>
                </a:cubicBezTo>
                <a:cubicBezTo>
                  <a:pt x="16409" y="21600"/>
                  <a:pt x="16448" y="21593"/>
                  <a:pt x="16488" y="21579"/>
                </a:cubicBezTo>
                <a:lnTo>
                  <a:pt x="16794" y="21253"/>
                </a:lnTo>
                <a:cubicBezTo>
                  <a:pt x="17028" y="20772"/>
                  <a:pt x="17172" y="20292"/>
                  <a:pt x="17388" y="19812"/>
                </a:cubicBezTo>
                <a:cubicBezTo>
                  <a:pt x="18000" y="18371"/>
                  <a:pt x="18522" y="16853"/>
                  <a:pt x="19116" y="15335"/>
                </a:cubicBezTo>
                <a:cubicBezTo>
                  <a:pt x="19800" y="13566"/>
                  <a:pt x="20538" y="11798"/>
                  <a:pt x="21150" y="10050"/>
                </a:cubicBezTo>
                <a:cubicBezTo>
                  <a:pt x="21366" y="9570"/>
                  <a:pt x="21600" y="9012"/>
                  <a:pt x="21600" y="8359"/>
                </a:cubicBezTo>
                <a:cubicBezTo>
                  <a:pt x="21600" y="7957"/>
                  <a:pt x="21335" y="7607"/>
                  <a:pt x="20983" y="7607"/>
                </a:cubicBezTo>
                <a:cubicBezTo>
                  <a:pt x="20916" y="7607"/>
                  <a:pt x="20845" y="7621"/>
                  <a:pt x="20772" y="7648"/>
                </a:cubicBezTo>
                <a:cubicBezTo>
                  <a:pt x="20178" y="7802"/>
                  <a:pt x="19494" y="7879"/>
                  <a:pt x="18900" y="8129"/>
                </a:cubicBezTo>
                <a:cubicBezTo>
                  <a:pt x="16938" y="8840"/>
                  <a:pt x="14994" y="9647"/>
                  <a:pt x="13051" y="10357"/>
                </a:cubicBezTo>
                <a:cubicBezTo>
                  <a:pt x="11773" y="10838"/>
                  <a:pt x="10495" y="11318"/>
                  <a:pt x="9217" y="11798"/>
                </a:cubicBezTo>
                <a:cubicBezTo>
                  <a:pt x="9145" y="11798"/>
                  <a:pt x="9073" y="11894"/>
                  <a:pt x="9001" y="11894"/>
                </a:cubicBezTo>
                <a:cubicBezTo>
                  <a:pt x="9451" y="10530"/>
                  <a:pt x="9901" y="9243"/>
                  <a:pt x="10423" y="7956"/>
                </a:cubicBezTo>
                <a:cubicBezTo>
                  <a:pt x="11089" y="6130"/>
                  <a:pt x="11773" y="4286"/>
                  <a:pt x="12223" y="2288"/>
                </a:cubicBezTo>
                <a:cubicBezTo>
                  <a:pt x="12367" y="1635"/>
                  <a:pt x="12601" y="1000"/>
                  <a:pt x="12439" y="366"/>
                </a:cubicBezTo>
                <a:cubicBezTo>
                  <a:pt x="12238" y="85"/>
                  <a:pt x="11959" y="0"/>
                  <a:pt x="11680" y="0"/>
                </a:cubicBezTo>
                <a:close/>
              </a:path>
            </a:pathLst>
          </a:custGeom>
          <a:solidFill>
            <a:srgbClr val="D89030"/>
          </a:solidFill>
          <a:ln w="12700">
            <a:miter lim="400000"/>
          </a:ln>
        </p:spPr>
        <p:txBody>
          <a:bodyPr lIns="45719" rIns="45719" anchor="ctr"/>
          <a:lstStyle/>
          <a:p>
            <a:endParaRPr/>
          </a:p>
        </p:txBody>
      </p:sp>
      <p:sp>
        <p:nvSpPr>
          <p:cNvPr id="30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80364639"/>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x">
  <p:cSld name="2_Big number">
    <p:bg>
      <p:bgPr>
        <a:solidFill>
          <a:srgbClr val="EDF0EF"/>
        </a:solidFill>
        <a:effectLst/>
      </p:bgPr>
    </p:bg>
    <p:spTree>
      <p:nvGrpSpPr>
        <p:cNvPr id="1" name=""/>
        <p:cNvGrpSpPr/>
        <p:nvPr/>
      </p:nvGrpSpPr>
      <p:grpSpPr>
        <a:xfrm>
          <a:off x="0" y="0"/>
          <a:ext cx="0" cy="0"/>
          <a:chOff x="0" y="0"/>
          <a:chExt cx="0" cy="0"/>
        </a:xfrm>
      </p:grpSpPr>
      <p:sp>
        <p:nvSpPr>
          <p:cNvPr id="3065" name="xx%"/>
          <p:cNvSpPr txBox="1">
            <a:spLocks noGrp="1"/>
          </p:cNvSpPr>
          <p:nvPr>
            <p:ph type="title" hasCustomPrompt="1"/>
          </p:nvPr>
        </p:nvSpPr>
        <p:spPr>
          <a:xfrm>
            <a:off x="3292524" y="1557225"/>
            <a:ext cx="5006401" cy="1511101"/>
          </a:xfrm>
          <a:prstGeom prst="rect">
            <a:avLst/>
          </a:prstGeom>
        </p:spPr>
        <p:txBody>
          <a:bodyPr lIns="36574" tIns="36574" rIns="36574" bIns="36574" anchor="b"/>
          <a:lstStyle>
            <a:lvl1pPr algn="ctr">
              <a:defRPr sz="9600" b="0">
                <a:solidFill>
                  <a:srgbClr val="07256C"/>
                </a:solidFill>
                <a:latin typeface="Limelight"/>
                <a:ea typeface="Limelight"/>
                <a:cs typeface="Limelight"/>
                <a:sym typeface="Limelight"/>
              </a:defRPr>
            </a:lvl1pPr>
          </a:lstStyle>
          <a:p>
            <a:r>
              <a:t>xx%</a:t>
            </a:r>
          </a:p>
        </p:txBody>
      </p:sp>
      <p:sp>
        <p:nvSpPr>
          <p:cNvPr id="3066" name="Body Level One…"/>
          <p:cNvSpPr txBox="1">
            <a:spLocks noGrp="1"/>
          </p:cNvSpPr>
          <p:nvPr>
            <p:ph type="body" sz="quarter" idx="1"/>
          </p:nvPr>
        </p:nvSpPr>
        <p:spPr>
          <a:xfrm>
            <a:off x="3832075" y="3137999"/>
            <a:ext cx="3927300" cy="610501"/>
          </a:xfrm>
          <a:prstGeom prst="rect">
            <a:avLst/>
          </a:prstGeom>
        </p:spPr>
        <p:txBody>
          <a:bodyPr lIns="36574" tIns="36574" rIns="36574" bIns="36574"/>
          <a:lstStyle>
            <a:lvl1pPr marL="317500" indent="-177800" algn="ctr">
              <a:buClrTx/>
              <a:buSzTx/>
              <a:buFontTx/>
              <a:buNone/>
              <a:defRPr sz="1600">
                <a:solidFill>
                  <a:srgbClr val="07256C"/>
                </a:solidFill>
                <a:latin typeface="Nunito"/>
                <a:ea typeface="Nunito"/>
                <a:cs typeface="Nunito"/>
                <a:sym typeface="Nunito"/>
              </a:defRPr>
            </a:lvl1pPr>
            <a:lvl2pPr marL="317500" indent="279400" algn="ctr">
              <a:buClrTx/>
              <a:buSzTx/>
              <a:buFontTx/>
              <a:buNone/>
              <a:defRPr sz="1600">
                <a:solidFill>
                  <a:srgbClr val="07256C"/>
                </a:solidFill>
                <a:latin typeface="Nunito"/>
                <a:ea typeface="Nunito"/>
                <a:cs typeface="Nunito"/>
                <a:sym typeface="Nunito"/>
              </a:defRPr>
            </a:lvl2pPr>
            <a:lvl3pPr marL="317500" indent="736600" algn="ctr">
              <a:buClrTx/>
              <a:buSzTx/>
              <a:buFontTx/>
              <a:buNone/>
              <a:defRPr sz="1600">
                <a:solidFill>
                  <a:srgbClr val="07256C"/>
                </a:solidFill>
                <a:latin typeface="Nunito"/>
                <a:ea typeface="Nunito"/>
                <a:cs typeface="Nunito"/>
                <a:sym typeface="Nunito"/>
              </a:defRPr>
            </a:lvl3pPr>
            <a:lvl4pPr marL="317500" indent="1193800" algn="ctr">
              <a:buClrTx/>
              <a:buSzTx/>
              <a:buFontTx/>
              <a:buNone/>
              <a:defRPr sz="1600">
                <a:solidFill>
                  <a:srgbClr val="07256C"/>
                </a:solidFill>
                <a:latin typeface="Nunito"/>
                <a:ea typeface="Nunito"/>
                <a:cs typeface="Nunito"/>
                <a:sym typeface="Nunito"/>
              </a:defRPr>
            </a:lvl4pPr>
            <a:lvl5pPr marL="317500" indent="1651000" algn="ctr">
              <a:buClrTx/>
              <a:buSzTx/>
              <a:buFontTx/>
              <a:buNone/>
              <a:defRPr sz="16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3067" name="Google Shape;1315;p11"/>
          <p:cNvSpPr/>
          <p:nvPr/>
        </p:nvSpPr>
        <p:spPr>
          <a:xfrm>
            <a:off x="8744329" y="535004"/>
            <a:ext cx="582999" cy="498236"/>
          </a:xfrm>
          <a:custGeom>
            <a:avLst/>
            <a:gdLst/>
            <a:ahLst/>
            <a:cxnLst>
              <a:cxn ang="0">
                <a:pos x="wd2" y="hd2"/>
              </a:cxn>
              <a:cxn ang="5400000">
                <a:pos x="wd2" y="hd2"/>
              </a:cxn>
              <a:cxn ang="10800000">
                <a:pos x="wd2" y="hd2"/>
              </a:cxn>
              <a:cxn ang="16200000">
                <a:pos x="wd2" y="hd2"/>
              </a:cxn>
            </a:cxnLst>
            <a:rect l="0" t="0" r="r" b="b"/>
            <a:pathLst>
              <a:path w="21567" h="21600" extrusionOk="0">
                <a:moveTo>
                  <a:pt x="21040" y="0"/>
                </a:moveTo>
                <a:cubicBezTo>
                  <a:pt x="20760" y="118"/>
                  <a:pt x="20525" y="171"/>
                  <a:pt x="20245" y="223"/>
                </a:cubicBezTo>
                <a:cubicBezTo>
                  <a:pt x="19920" y="276"/>
                  <a:pt x="19741" y="500"/>
                  <a:pt x="19641" y="827"/>
                </a:cubicBezTo>
                <a:cubicBezTo>
                  <a:pt x="19596" y="880"/>
                  <a:pt x="19596" y="931"/>
                  <a:pt x="19551" y="1051"/>
                </a:cubicBezTo>
                <a:cubicBezTo>
                  <a:pt x="19360" y="1588"/>
                  <a:pt x="19126" y="2139"/>
                  <a:pt x="18845" y="2625"/>
                </a:cubicBezTo>
                <a:cubicBezTo>
                  <a:pt x="18341" y="3556"/>
                  <a:pt x="17725" y="4331"/>
                  <a:pt x="17076" y="5039"/>
                </a:cubicBezTo>
                <a:cubicBezTo>
                  <a:pt x="16382" y="5695"/>
                  <a:pt x="15631" y="6299"/>
                  <a:pt x="14836" y="6732"/>
                </a:cubicBezTo>
                <a:cubicBezTo>
                  <a:pt x="14087" y="7166"/>
                  <a:pt x="13302" y="7493"/>
                  <a:pt x="12507" y="7768"/>
                </a:cubicBezTo>
                <a:cubicBezTo>
                  <a:pt x="11063" y="8321"/>
                  <a:pt x="9797" y="9186"/>
                  <a:pt x="8723" y="10499"/>
                </a:cubicBezTo>
                <a:cubicBezTo>
                  <a:pt x="8443" y="10826"/>
                  <a:pt x="8163" y="11154"/>
                  <a:pt x="7928" y="11548"/>
                </a:cubicBezTo>
                <a:cubicBezTo>
                  <a:pt x="7423" y="12256"/>
                  <a:pt x="6998" y="13018"/>
                  <a:pt x="6629" y="13844"/>
                </a:cubicBezTo>
                <a:cubicBezTo>
                  <a:pt x="6304" y="14606"/>
                  <a:pt x="5968" y="15367"/>
                  <a:pt x="5598" y="16075"/>
                </a:cubicBezTo>
                <a:cubicBezTo>
                  <a:pt x="5409" y="16522"/>
                  <a:pt x="5128" y="17007"/>
                  <a:pt x="4848" y="17387"/>
                </a:cubicBezTo>
                <a:cubicBezTo>
                  <a:pt x="4524" y="17887"/>
                  <a:pt x="4109" y="18371"/>
                  <a:pt x="3684" y="18818"/>
                </a:cubicBezTo>
                <a:cubicBezTo>
                  <a:pt x="3505" y="19028"/>
                  <a:pt x="3269" y="19251"/>
                  <a:pt x="2990" y="19475"/>
                </a:cubicBezTo>
                <a:cubicBezTo>
                  <a:pt x="2385" y="20012"/>
                  <a:pt x="1725" y="20288"/>
                  <a:pt x="1030" y="20616"/>
                </a:cubicBezTo>
                <a:cubicBezTo>
                  <a:pt x="750" y="20786"/>
                  <a:pt x="515" y="20891"/>
                  <a:pt x="236" y="20996"/>
                </a:cubicBezTo>
                <a:cubicBezTo>
                  <a:pt x="90" y="21061"/>
                  <a:pt x="0" y="21167"/>
                  <a:pt x="0" y="21390"/>
                </a:cubicBezTo>
                <a:cubicBezTo>
                  <a:pt x="0" y="21443"/>
                  <a:pt x="45" y="21494"/>
                  <a:pt x="90" y="21494"/>
                </a:cubicBezTo>
                <a:cubicBezTo>
                  <a:pt x="325" y="21547"/>
                  <a:pt x="560" y="21547"/>
                  <a:pt x="795" y="21600"/>
                </a:cubicBezTo>
                <a:cubicBezTo>
                  <a:pt x="1355" y="21600"/>
                  <a:pt x="1914" y="21547"/>
                  <a:pt x="2474" y="21390"/>
                </a:cubicBezTo>
                <a:cubicBezTo>
                  <a:pt x="2990" y="21272"/>
                  <a:pt x="3505" y="21114"/>
                  <a:pt x="3964" y="20839"/>
                </a:cubicBezTo>
                <a:cubicBezTo>
                  <a:pt x="4390" y="20563"/>
                  <a:pt x="4803" y="20235"/>
                  <a:pt x="5230" y="19855"/>
                </a:cubicBezTo>
                <a:cubicBezTo>
                  <a:pt x="5745" y="19355"/>
                  <a:pt x="6203" y="18818"/>
                  <a:pt x="6629" y="18161"/>
                </a:cubicBezTo>
                <a:cubicBezTo>
                  <a:pt x="7144" y="17283"/>
                  <a:pt x="7604" y="16298"/>
                  <a:pt x="8074" y="15314"/>
                </a:cubicBezTo>
                <a:cubicBezTo>
                  <a:pt x="8398" y="14606"/>
                  <a:pt x="8768" y="13950"/>
                  <a:pt x="9238" y="13346"/>
                </a:cubicBezTo>
                <a:cubicBezTo>
                  <a:pt x="9663" y="12860"/>
                  <a:pt x="10078" y="12414"/>
                  <a:pt x="10503" y="11981"/>
                </a:cubicBezTo>
                <a:cubicBezTo>
                  <a:pt x="11007" y="11377"/>
                  <a:pt x="11668" y="10997"/>
                  <a:pt x="12317" y="10669"/>
                </a:cubicBezTo>
                <a:cubicBezTo>
                  <a:pt x="12877" y="10393"/>
                  <a:pt x="13437" y="10170"/>
                  <a:pt x="13996" y="10013"/>
                </a:cubicBezTo>
                <a:cubicBezTo>
                  <a:pt x="15117" y="9632"/>
                  <a:pt x="16236" y="9081"/>
                  <a:pt x="17267" y="8321"/>
                </a:cubicBezTo>
                <a:cubicBezTo>
                  <a:pt x="17871" y="7874"/>
                  <a:pt x="18475" y="7283"/>
                  <a:pt x="18990" y="6680"/>
                </a:cubicBezTo>
                <a:cubicBezTo>
                  <a:pt x="19360" y="6181"/>
                  <a:pt x="19741" y="5748"/>
                  <a:pt x="20021" y="5197"/>
                </a:cubicBezTo>
                <a:cubicBezTo>
                  <a:pt x="20626" y="4160"/>
                  <a:pt x="21085" y="3019"/>
                  <a:pt x="21421" y="1811"/>
                </a:cubicBezTo>
                <a:cubicBezTo>
                  <a:pt x="21510" y="1431"/>
                  <a:pt x="21600" y="984"/>
                  <a:pt x="21555" y="604"/>
                </a:cubicBezTo>
                <a:cubicBezTo>
                  <a:pt x="21555" y="329"/>
                  <a:pt x="21510" y="276"/>
                  <a:pt x="21275" y="276"/>
                </a:cubicBezTo>
                <a:cubicBezTo>
                  <a:pt x="21275" y="276"/>
                  <a:pt x="21230" y="276"/>
                  <a:pt x="21230" y="223"/>
                </a:cubicBezTo>
                <a:cubicBezTo>
                  <a:pt x="21185" y="171"/>
                  <a:pt x="21140" y="118"/>
                  <a:pt x="21040" y="0"/>
                </a:cubicBezTo>
                <a:close/>
              </a:path>
            </a:pathLst>
          </a:custGeom>
          <a:solidFill>
            <a:srgbClr val="4780C5"/>
          </a:solidFill>
          <a:ln w="12700">
            <a:miter lim="400000"/>
          </a:ln>
        </p:spPr>
        <p:txBody>
          <a:bodyPr lIns="45719" rIns="45719" anchor="ctr"/>
          <a:lstStyle/>
          <a:p>
            <a:endParaRPr/>
          </a:p>
        </p:txBody>
      </p:sp>
      <p:grpSp>
        <p:nvGrpSpPr>
          <p:cNvPr id="3084" name="Google Shape;1316;p11"/>
          <p:cNvGrpSpPr/>
          <p:nvPr/>
        </p:nvGrpSpPr>
        <p:grpSpPr>
          <a:xfrm>
            <a:off x="4189511" y="-964353"/>
            <a:ext cx="2713754" cy="2692095"/>
            <a:chOff x="0" y="0"/>
            <a:chExt cx="2713753" cy="2692094"/>
          </a:xfrm>
        </p:grpSpPr>
        <p:sp>
          <p:nvSpPr>
            <p:cNvPr id="3068" name="Google Shape;1317;p11"/>
            <p:cNvSpPr/>
            <p:nvPr/>
          </p:nvSpPr>
          <p:spPr>
            <a:xfrm rot="19475977">
              <a:off x="1097816" y="1588990"/>
              <a:ext cx="573069" cy="417822"/>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69" name="Google Shape;1318;p11"/>
            <p:cNvSpPr/>
            <p:nvPr/>
          </p:nvSpPr>
          <p:spPr>
            <a:xfrm rot="20116879">
              <a:off x="2000541" y="1173553"/>
              <a:ext cx="483129" cy="332193"/>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70" name="Google Shape;1319;p11"/>
            <p:cNvSpPr/>
            <p:nvPr/>
          </p:nvSpPr>
          <p:spPr>
            <a:xfrm rot="17981717">
              <a:off x="590435" y="1270570"/>
              <a:ext cx="529292" cy="233384"/>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71" name="Google Shape;1320;p11"/>
            <p:cNvSpPr/>
            <p:nvPr/>
          </p:nvSpPr>
          <p:spPr>
            <a:xfrm rot="8338537">
              <a:off x="1504183" y="1118274"/>
              <a:ext cx="102827" cy="77150"/>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72" name="Google Shape;1321;p11"/>
            <p:cNvSpPr/>
            <p:nvPr/>
          </p:nvSpPr>
          <p:spPr>
            <a:xfrm rot="8338624">
              <a:off x="319961" y="1890964"/>
              <a:ext cx="105772" cy="89025"/>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73" name="Google Shape;1322;p11"/>
            <p:cNvSpPr/>
            <p:nvPr/>
          </p:nvSpPr>
          <p:spPr>
            <a:xfrm rot="9531713">
              <a:off x="1851048" y="1930048"/>
              <a:ext cx="81331" cy="84179"/>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083" name="Google Shape;1323;p11"/>
            <p:cNvGrpSpPr/>
            <p:nvPr/>
          </p:nvGrpSpPr>
          <p:grpSpPr>
            <a:xfrm>
              <a:off x="0" y="0"/>
              <a:ext cx="2713754" cy="2692095"/>
              <a:chOff x="0" y="0"/>
              <a:chExt cx="2713753" cy="2692094"/>
            </a:xfrm>
          </p:grpSpPr>
          <p:sp>
            <p:nvSpPr>
              <p:cNvPr id="3074" name="Google Shape;1324;p11"/>
              <p:cNvSpPr/>
              <p:nvPr/>
            </p:nvSpPr>
            <p:spPr>
              <a:xfrm rot="8338472">
                <a:off x="343706" y="443354"/>
                <a:ext cx="2026342" cy="1805387"/>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75" name="Google Shape;1325;p11"/>
              <p:cNvSpPr/>
              <p:nvPr/>
            </p:nvSpPr>
            <p:spPr>
              <a:xfrm rot="8338472">
                <a:off x="457062" y="851418"/>
                <a:ext cx="952744" cy="729186"/>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76" name="Google Shape;1326;p11"/>
              <p:cNvSpPr/>
              <p:nvPr/>
            </p:nvSpPr>
            <p:spPr>
              <a:xfrm rot="8338472">
                <a:off x="1894615" y="746587"/>
                <a:ext cx="614312" cy="330256"/>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77" name="Google Shape;1327;p11"/>
              <p:cNvSpPr/>
              <p:nvPr/>
            </p:nvSpPr>
            <p:spPr>
              <a:xfrm rot="8338472">
                <a:off x="1754055" y="1024452"/>
                <a:ext cx="184552" cy="618515"/>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78" name="Google Shape;1328;p11"/>
              <p:cNvSpPr/>
              <p:nvPr/>
            </p:nvSpPr>
            <p:spPr>
              <a:xfrm rot="8338472">
                <a:off x="655940" y="1059454"/>
                <a:ext cx="322044" cy="271688"/>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79" name="Google Shape;1329;p11"/>
              <p:cNvSpPr/>
              <p:nvPr/>
            </p:nvSpPr>
            <p:spPr>
              <a:xfrm rot="8338472">
                <a:off x="993666" y="1107525"/>
                <a:ext cx="357877" cy="103767"/>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80" name="Google Shape;1330;p11"/>
              <p:cNvSpPr/>
              <p:nvPr/>
            </p:nvSpPr>
            <p:spPr>
              <a:xfrm rot="8338472">
                <a:off x="2263019" y="986001"/>
                <a:ext cx="214688" cy="143251"/>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81" name="Google Shape;1331;p11"/>
              <p:cNvSpPr/>
              <p:nvPr/>
            </p:nvSpPr>
            <p:spPr>
              <a:xfrm rot="8338472">
                <a:off x="2512933" y="1119881"/>
                <a:ext cx="27325" cy="45952"/>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82" name="Google Shape;1332;p11"/>
              <p:cNvSpPr/>
              <p:nvPr/>
            </p:nvSpPr>
            <p:spPr>
              <a:xfrm rot="8338472">
                <a:off x="2347727" y="10792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3085" name="Google Shape;1333;p11"/>
          <p:cNvSpPr/>
          <p:nvPr/>
        </p:nvSpPr>
        <p:spPr>
          <a:xfrm rot="10800000" flipH="1">
            <a:off x="6872181" y="4177134"/>
            <a:ext cx="2496109" cy="1068167"/>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8DAED3"/>
          </a:solidFill>
          <a:ln w="12700">
            <a:miter lim="400000"/>
          </a:ln>
        </p:spPr>
        <p:txBody>
          <a:bodyPr lIns="45719" rIns="45719" anchor="ctr"/>
          <a:lstStyle/>
          <a:p>
            <a:endParaRPr/>
          </a:p>
        </p:txBody>
      </p:sp>
      <p:sp>
        <p:nvSpPr>
          <p:cNvPr id="3086" name="Google Shape;1334;p11"/>
          <p:cNvSpPr/>
          <p:nvPr/>
        </p:nvSpPr>
        <p:spPr>
          <a:xfrm>
            <a:off x="6578444" y="4177143"/>
            <a:ext cx="899292" cy="698457"/>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4"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0"/>
                  <a:pt x="1481" y="16600"/>
                </a:cubicBezTo>
                <a:cubicBezTo>
                  <a:pt x="1515" y="16600"/>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EFB156"/>
          </a:solidFill>
          <a:ln w="12700">
            <a:miter lim="400000"/>
          </a:ln>
        </p:spPr>
        <p:txBody>
          <a:bodyPr lIns="45719" rIns="45719" anchor="ctr"/>
          <a:lstStyle/>
          <a:p>
            <a:endParaRPr/>
          </a:p>
        </p:txBody>
      </p:sp>
      <p:grpSp>
        <p:nvGrpSpPr>
          <p:cNvPr id="3096" name="Google Shape;1335;p11"/>
          <p:cNvGrpSpPr/>
          <p:nvPr/>
        </p:nvGrpSpPr>
        <p:grpSpPr>
          <a:xfrm>
            <a:off x="-148167" y="401767"/>
            <a:ext cx="652733" cy="1342120"/>
            <a:chOff x="0" y="0"/>
            <a:chExt cx="652731" cy="1342118"/>
          </a:xfrm>
        </p:grpSpPr>
        <p:sp>
          <p:nvSpPr>
            <p:cNvPr id="3087" name="Google Shape;1336;p11"/>
            <p:cNvSpPr/>
            <p:nvPr/>
          </p:nvSpPr>
          <p:spPr>
            <a:xfrm>
              <a:off x="176568" y="0"/>
              <a:ext cx="476164" cy="1342119"/>
            </a:xfrm>
            <a:custGeom>
              <a:avLst/>
              <a:gdLst/>
              <a:ahLst/>
              <a:cxnLst>
                <a:cxn ang="0">
                  <a:pos x="wd2" y="hd2"/>
                </a:cxn>
                <a:cxn ang="5400000">
                  <a:pos x="wd2" y="hd2"/>
                </a:cxn>
                <a:cxn ang="10800000">
                  <a:pos x="wd2" y="hd2"/>
                </a:cxn>
                <a:cxn ang="16200000">
                  <a:pos x="wd2" y="hd2"/>
                </a:cxn>
              </a:cxnLst>
              <a:rect l="0" t="0" r="r" b="b"/>
              <a:pathLst>
                <a:path w="21509" h="21600" extrusionOk="0">
                  <a:moveTo>
                    <a:pt x="0" y="0"/>
                  </a:moveTo>
                  <a:cubicBezTo>
                    <a:pt x="170" y="87"/>
                    <a:pt x="243" y="140"/>
                    <a:pt x="318" y="193"/>
                  </a:cubicBezTo>
                  <a:cubicBezTo>
                    <a:pt x="394" y="253"/>
                    <a:pt x="469" y="333"/>
                    <a:pt x="637" y="386"/>
                  </a:cubicBezTo>
                  <a:cubicBezTo>
                    <a:pt x="860" y="446"/>
                    <a:pt x="936" y="553"/>
                    <a:pt x="1028" y="639"/>
                  </a:cubicBezTo>
                  <a:cubicBezTo>
                    <a:pt x="1104" y="639"/>
                    <a:pt x="1104" y="693"/>
                    <a:pt x="1104" y="693"/>
                  </a:cubicBezTo>
                  <a:cubicBezTo>
                    <a:pt x="1497" y="859"/>
                    <a:pt x="1796" y="1026"/>
                    <a:pt x="2039" y="1219"/>
                  </a:cubicBezTo>
                  <a:cubicBezTo>
                    <a:pt x="2263" y="1386"/>
                    <a:pt x="2581" y="1552"/>
                    <a:pt x="2805" y="1719"/>
                  </a:cubicBezTo>
                  <a:cubicBezTo>
                    <a:pt x="3048" y="1859"/>
                    <a:pt x="3199" y="1972"/>
                    <a:pt x="3442" y="2085"/>
                  </a:cubicBezTo>
                  <a:cubicBezTo>
                    <a:pt x="3666" y="2165"/>
                    <a:pt x="3833" y="2305"/>
                    <a:pt x="3984" y="2418"/>
                  </a:cubicBezTo>
                  <a:cubicBezTo>
                    <a:pt x="4208" y="2552"/>
                    <a:pt x="4376" y="2718"/>
                    <a:pt x="4601" y="2858"/>
                  </a:cubicBezTo>
                  <a:cubicBezTo>
                    <a:pt x="4601" y="2885"/>
                    <a:pt x="4601" y="2885"/>
                    <a:pt x="4677" y="2885"/>
                  </a:cubicBezTo>
                  <a:cubicBezTo>
                    <a:pt x="4769" y="2945"/>
                    <a:pt x="4844" y="2998"/>
                    <a:pt x="4920" y="3051"/>
                  </a:cubicBezTo>
                  <a:cubicBezTo>
                    <a:pt x="5143" y="3191"/>
                    <a:pt x="5386" y="3358"/>
                    <a:pt x="5535" y="3498"/>
                  </a:cubicBezTo>
                  <a:cubicBezTo>
                    <a:pt x="5610" y="3524"/>
                    <a:pt x="5705" y="3551"/>
                    <a:pt x="5778" y="3585"/>
                  </a:cubicBezTo>
                  <a:cubicBezTo>
                    <a:pt x="6004" y="3778"/>
                    <a:pt x="6322" y="3971"/>
                    <a:pt x="6546" y="4164"/>
                  </a:cubicBezTo>
                  <a:cubicBezTo>
                    <a:pt x="6864" y="4357"/>
                    <a:pt x="7181" y="4584"/>
                    <a:pt x="7406" y="4803"/>
                  </a:cubicBezTo>
                  <a:cubicBezTo>
                    <a:pt x="7574" y="4917"/>
                    <a:pt x="7650" y="5050"/>
                    <a:pt x="7873" y="5110"/>
                  </a:cubicBezTo>
                  <a:cubicBezTo>
                    <a:pt x="7949" y="5190"/>
                    <a:pt x="7949" y="5277"/>
                    <a:pt x="8041" y="5303"/>
                  </a:cubicBezTo>
                  <a:cubicBezTo>
                    <a:pt x="8192" y="5416"/>
                    <a:pt x="8415" y="5523"/>
                    <a:pt x="8583" y="5636"/>
                  </a:cubicBezTo>
                  <a:cubicBezTo>
                    <a:pt x="8882" y="5916"/>
                    <a:pt x="9276" y="6190"/>
                    <a:pt x="9594" y="6470"/>
                  </a:cubicBezTo>
                  <a:cubicBezTo>
                    <a:pt x="10061" y="6829"/>
                    <a:pt x="10528" y="7162"/>
                    <a:pt x="10922" y="7522"/>
                  </a:cubicBezTo>
                  <a:cubicBezTo>
                    <a:pt x="11072" y="7635"/>
                    <a:pt x="11145" y="7749"/>
                    <a:pt x="11221" y="7855"/>
                  </a:cubicBezTo>
                  <a:cubicBezTo>
                    <a:pt x="11464" y="8048"/>
                    <a:pt x="11782" y="8248"/>
                    <a:pt x="12006" y="8468"/>
                  </a:cubicBezTo>
                  <a:cubicBezTo>
                    <a:pt x="12324" y="8715"/>
                    <a:pt x="12718" y="8994"/>
                    <a:pt x="12941" y="9274"/>
                  </a:cubicBezTo>
                  <a:cubicBezTo>
                    <a:pt x="13333" y="9607"/>
                    <a:pt x="13651" y="9967"/>
                    <a:pt x="14120" y="10300"/>
                  </a:cubicBezTo>
                  <a:cubicBezTo>
                    <a:pt x="14269" y="10380"/>
                    <a:pt x="14344" y="10493"/>
                    <a:pt x="14419" y="10580"/>
                  </a:cubicBezTo>
                  <a:cubicBezTo>
                    <a:pt x="14493" y="10660"/>
                    <a:pt x="14587" y="10773"/>
                    <a:pt x="14662" y="10854"/>
                  </a:cubicBezTo>
                  <a:cubicBezTo>
                    <a:pt x="14736" y="10940"/>
                    <a:pt x="14886" y="11020"/>
                    <a:pt x="14961" y="11133"/>
                  </a:cubicBezTo>
                  <a:cubicBezTo>
                    <a:pt x="14961" y="11186"/>
                    <a:pt x="15054" y="11247"/>
                    <a:pt x="15054" y="11300"/>
                  </a:cubicBezTo>
                  <a:cubicBezTo>
                    <a:pt x="15205" y="11493"/>
                    <a:pt x="15428" y="11686"/>
                    <a:pt x="15596" y="11853"/>
                  </a:cubicBezTo>
                  <a:cubicBezTo>
                    <a:pt x="15671" y="11940"/>
                    <a:pt x="15822" y="11993"/>
                    <a:pt x="15822" y="12079"/>
                  </a:cubicBezTo>
                  <a:cubicBezTo>
                    <a:pt x="15990" y="12213"/>
                    <a:pt x="16138" y="12353"/>
                    <a:pt x="16214" y="12519"/>
                  </a:cubicBezTo>
                  <a:cubicBezTo>
                    <a:pt x="16364" y="12659"/>
                    <a:pt x="16532" y="12826"/>
                    <a:pt x="16607" y="12965"/>
                  </a:cubicBezTo>
                  <a:cubicBezTo>
                    <a:pt x="16680" y="13019"/>
                    <a:pt x="16756" y="13079"/>
                    <a:pt x="16831" y="13132"/>
                  </a:cubicBezTo>
                  <a:cubicBezTo>
                    <a:pt x="16831" y="13185"/>
                    <a:pt x="16923" y="13212"/>
                    <a:pt x="16999" y="13272"/>
                  </a:cubicBezTo>
                  <a:cubicBezTo>
                    <a:pt x="17074" y="13378"/>
                    <a:pt x="17149" y="13519"/>
                    <a:pt x="17224" y="13632"/>
                  </a:cubicBezTo>
                  <a:cubicBezTo>
                    <a:pt x="17298" y="13712"/>
                    <a:pt x="17392" y="13798"/>
                    <a:pt x="17468" y="13878"/>
                  </a:cubicBezTo>
                  <a:cubicBezTo>
                    <a:pt x="17541" y="14018"/>
                    <a:pt x="17616" y="14158"/>
                    <a:pt x="17691" y="14298"/>
                  </a:cubicBezTo>
                  <a:cubicBezTo>
                    <a:pt x="17859" y="14491"/>
                    <a:pt x="18083" y="14658"/>
                    <a:pt x="18233" y="14851"/>
                  </a:cubicBezTo>
                  <a:cubicBezTo>
                    <a:pt x="18477" y="15104"/>
                    <a:pt x="18552" y="15377"/>
                    <a:pt x="18795" y="15657"/>
                  </a:cubicBezTo>
                  <a:lnTo>
                    <a:pt x="19486" y="16910"/>
                  </a:lnTo>
                  <a:cubicBezTo>
                    <a:pt x="19636" y="17129"/>
                    <a:pt x="19729" y="17349"/>
                    <a:pt x="19879" y="17576"/>
                  </a:cubicBezTo>
                  <a:cubicBezTo>
                    <a:pt x="19954" y="17849"/>
                    <a:pt x="20103" y="18103"/>
                    <a:pt x="20273" y="18376"/>
                  </a:cubicBezTo>
                  <a:cubicBezTo>
                    <a:pt x="20346" y="18655"/>
                    <a:pt x="20421" y="18935"/>
                    <a:pt x="20496" y="19242"/>
                  </a:cubicBezTo>
                  <a:cubicBezTo>
                    <a:pt x="20496" y="19348"/>
                    <a:pt x="20496" y="19462"/>
                    <a:pt x="20572" y="19575"/>
                  </a:cubicBezTo>
                  <a:cubicBezTo>
                    <a:pt x="20815" y="19821"/>
                    <a:pt x="20740" y="20075"/>
                    <a:pt x="20815" y="20295"/>
                  </a:cubicBezTo>
                  <a:cubicBezTo>
                    <a:pt x="20888" y="20461"/>
                    <a:pt x="20815" y="20627"/>
                    <a:pt x="20815" y="20794"/>
                  </a:cubicBezTo>
                  <a:cubicBezTo>
                    <a:pt x="20815" y="20874"/>
                    <a:pt x="20740" y="20961"/>
                    <a:pt x="20815" y="21040"/>
                  </a:cubicBezTo>
                  <a:cubicBezTo>
                    <a:pt x="20963" y="21154"/>
                    <a:pt x="20888" y="21241"/>
                    <a:pt x="20664" y="21294"/>
                  </a:cubicBezTo>
                  <a:cubicBezTo>
                    <a:pt x="20815" y="21374"/>
                    <a:pt x="20888" y="21487"/>
                    <a:pt x="20664" y="21574"/>
                  </a:cubicBezTo>
                  <a:cubicBezTo>
                    <a:pt x="20740" y="21574"/>
                    <a:pt x="20815" y="21600"/>
                    <a:pt x="20815" y="21600"/>
                  </a:cubicBezTo>
                  <a:cubicBezTo>
                    <a:pt x="20963" y="21574"/>
                    <a:pt x="21039" y="21540"/>
                    <a:pt x="21131" y="21513"/>
                  </a:cubicBezTo>
                  <a:cubicBezTo>
                    <a:pt x="21206" y="21407"/>
                    <a:pt x="21206" y="21267"/>
                    <a:pt x="21357" y="21154"/>
                  </a:cubicBezTo>
                  <a:cubicBezTo>
                    <a:pt x="21430" y="21074"/>
                    <a:pt x="21505" y="21014"/>
                    <a:pt x="21505" y="20907"/>
                  </a:cubicBezTo>
                  <a:cubicBezTo>
                    <a:pt x="21430" y="20601"/>
                    <a:pt x="21600" y="20295"/>
                    <a:pt x="21430" y="19988"/>
                  </a:cubicBezTo>
                  <a:cubicBezTo>
                    <a:pt x="21357" y="19795"/>
                    <a:pt x="21430" y="19602"/>
                    <a:pt x="21430" y="19408"/>
                  </a:cubicBezTo>
                  <a:cubicBezTo>
                    <a:pt x="21430" y="19268"/>
                    <a:pt x="21357" y="19128"/>
                    <a:pt x="21357" y="18989"/>
                  </a:cubicBezTo>
                  <a:cubicBezTo>
                    <a:pt x="21282" y="18848"/>
                    <a:pt x="21206" y="18709"/>
                    <a:pt x="21206" y="18542"/>
                  </a:cubicBezTo>
                  <a:cubicBezTo>
                    <a:pt x="21206" y="18516"/>
                    <a:pt x="21131" y="18462"/>
                    <a:pt x="21131" y="18435"/>
                  </a:cubicBezTo>
                  <a:cubicBezTo>
                    <a:pt x="21039" y="18242"/>
                    <a:pt x="20963" y="18042"/>
                    <a:pt x="20888" y="17849"/>
                  </a:cubicBezTo>
                  <a:cubicBezTo>
                    <a:pt x="20815" y="17603"/>
                    <a:pt x="20740" y="17349"/>
                    <a:pt x="20664" y="17103"/>
                  </a:cubicBezTo>
                  <a:cubicBezTo>
                    <a:pt x="20572" y="16910"/>
                    <a:pt x="20496" y="16743"/>
                    <a:pt x="20346" y="16543"/>
                  </a:cubicBezTo>
                  <a:cubicBezTo>
                    <a:pt x="20197" y="16377"/>
                    <a:pt x="20197" y="16157"/>
                    <a:pt x="20103" y="15990"/>
                  </a:cubicBezTo>
                  <a:cubicBezTo>
                    <a:pt x="19954" y="15797"/>
                    <a:pt x="19879" y="15604"/>
                    <a:pt x="19804" y="15411"/>
                  </a:cubicBezTo>
                  <a:cubicBezTo>
                    <a:pt x="19636" y="15271"/>
                    <a:pt x="19561" y="15131"/>
                    <a:pt x="19412" y="14991"/>
                  </a:cubicBezTo>
                  <a:cubicBezTo>
                    <a:pt x="19262" y="14744"/>
                    <a:pt x="19019" y="14518"/>
                    <a:pt x="18870" y="14298"/>
                  </a:cubicBezTo>
                  <a:cubicBezTo>
                    <a:pt x="18795" y="14158"/>
                    <a:pt x="18627" y="14018"/>
                    <a:pt x="18552" y="13878"/>
                  </a:cubicBezTo>
                  <a:cubicBezTo>
                    <a:pt x="18477" y="13712"/>
                    <a:pt x="18401" y="13545"/>
                    <a:pt x="18158" y="13412"/>
                  </a:cubicBezTo>
                  <a:cubicBezTo>
                    <a:pt x="18083" y="13352"/>
                    <a:pt x="18010" y="13272"/>
                    <a:pt x="17934" y="13185"/>
                  </a:cubicBezTo>
                  <a:cubicBezTo>
                    <a:pt x="17767" y="13019"/>
                    <a:pt x="17691" y="12852"/>
                    <a:pt x="17541" y="12712"/>
                  </a:cubicBezTo>
                  <a:cubicBezTo>
                    <a:pt x="17224" y="12353"/>
                    <a:pt x="16831" y="11993"/>
                    <a:pt x="16457" y="11633"/>
                  </a:cubicBezTo>
                  <a:cubicBezTo>
                    <a:pt x="16214" y="11379"/>
                    <a:pt x="15990" y="11133"/>
                    <a:pt x="15747" y="10913"/>
                  </a:cubicBezTo>
                  <a:cubicBezTo>
                    <a:pt x="15596" y="10773"/>
                    <a:pt x="15521" y="10607"/>
                    <a:pt x="15353" y="10467"/>
                  </a:cubicBezTo>
                  <a:cubicBezTo>
                    <a:pt x="15278" y="10380"/>
                    <a:pt x="15205" y="10273"/>
                    <a:pt x="15054" y="10161"/>
                  </a:cubicBezTo>
                  <a:cubicBezTo>
                    <a:pt x="14961" y="10080"/>
                    <a:pt x="14811" y="9994"/>
                    <a:pt x="14736" y="9880"/>
                  </a:cubicBezTo>
                  <a:cubicBezTo>
                    <a:pt x="14419" y="9634"/>
                    <a:pt x="14194" y="9381"/>
                    <a:pt x="13877" y="9134"/>
                  </a:cubicBezTo>
                  <a:cubicBezTo>
                    <a:pt x="13559" y="8882"/>
                    <a:pt x="13260" y="8608"/>
                    <a:pt x="12941" y="8355"/>
                  </a:cubicBezTo>
                  <a:cubicBezTo>
                    <a:pt x="12791" y="8215"/>
                    <a:pt x="12548" y="8081"/>
                    <a:pt x="12399" y="7942"/>
                  </a:cubicBezTo>
                  <a:cubicBezTo>
                    <a:pt x="12156" y="7749"/>
                    <a:pt x="11931" y="7549"/>
                    <a:pt x="11687" y="7356"/>
                  </a:cubicBezTo>
                  <a:cubicBezTo>
                    <a:pt x="11464" y="7162"/>
                    <a:pt x="11221" y="6969"/>
                    <a:pt x="10997" y="6776"/>
                  </a:cubicBezTo>
                  <a:lnTo>
                    <a:pt x="10285" y="6276"/>
                  </a:lnTo>
                  <a:cubicBezTo>
                    <a:pt x="10136" y="6163"/>
                    <a:pt x="9986" y="6023"/>
                    <a:pt x="9818" y="5883"/>
                  </a:cubicBezTo>
                  <a:cubicBezTo>
                    <a:pt x="9351" y="5583"/>
                    <a:pt x="8882" y="5250"/>
                    <a:pt x="8510" y="4917"/>
                  </a:cubicBezTo>
                  <a:cubicBezTo>
                    <a:pt x="8192" y="4750"/>
                    <a:pt x="7949" y="4550"/>
                    <a:pt x="7725" y="4384"/>
                  </a:cubicBezTo>
                  <a:cubicBezTo>
                    <a:pt x="7574" y="4278"/>
                    <a:pt x="7331" y="4164"/>
                    <a:pt x="7181" y="4024"/>
                  </a:cubicBezTo>
                  <a:cubicBezTo>
                    <a:pt x="6938" y="3831"/>
                    <a:pt x="6639" y="3638"/>
                    <a:pt x="6322" y="3444"/>
                  </a:cubicBezTo>
                  <a:cubicBezTo>
                    <a:pt x="5853" y="3138"/>
                    <a:pt x="5311" y="2804"/>
                    <a:pt x="4844" y="2472"/>
                  </a:cubicBezTo>
                  <a:cubicBezTo>
                    <a:pt x="4677" y="2358"/>
                    <a:pt x="4451" y="2218"/>
                    <a:pt x="4302" y="2112"/>
                  </a:cubicBezTo>
                  <a:cubicBezTo>
                    <a:pt x="3833" y="1859"/>
                    <a:pt x="3442" y="1612"/>
                    <a:pt x="2973" y="1359"/>
                  </a:cubicBezTo>
                  <a:cubicBezTo>
                    <a:pt x="2730" y="1252"/>
                    <a:pt x="2581" y="1112"/>
                    <a:pt x="2338" y="999"/>
                  </a:cubicBezTo>
                  <a:cubicBezTo>
                    <a:pt x="2188" y="919"/>
                    <a:pt x="2039" y="832"/>
                    <a:pt x="1871" y="753"/>
                  </a:cubicBezTo>
                  <a:cubicBezTo>
                    <a:pt x="1646" y="639"/>
                    <a:pt x="1403" y="526"/>
                    <a:pt x="1254" y="419"/>
                  </a:cubicBezTo>
                  <a:cubicBezTo>
                    <a:pt x="1104" y="253"/>
                    <a:pt x="785" y="140"/>
                    <a:pt x="39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88" name="Google Shape;1337;p11"/>
            <p:cNvSpPr/>
            <p:nvPr/>
          </p:nvSpPr>
          <p:spPr>
            <a:xfrm>
              <a:off x="192328" y="90630"/>
              <a:ext cx="417278" cy="1227102"/>
            </a:xfrm>
            <a:custGeom>
              <a:avLst/>
              <a:gdLst/>
              <a:ahLst/>
              <a:cxnLst>
                <a:cxn ang="0">
                  <a:pos x="wd2" y="hd2"/>
                </a:cxn>
                <a:cxn ang="5400000">
                  <a:pos x="wd2" y="hd2"/>
                </a:cxn>
                <a:cxn ang="10800000">
                  <a:pos x="wd2" y="hd2"/>
                </a:cxn>
                <a:cxn ang="16200000">
                  <a:pos x="wd2" y="hd2"/>
                </a:cxn>
              </a:cxnLst>
              <a:rect l="0" t="0" r="r" b="b"/>
              <a:pathLst>
                <a:path w="21600" h="21600" extrusionOk="0">
                  <a:moveTo>
                    <a:pt x="172" y="0"/>
                  </a:moveTo>
                  <a:cubicBezTo>
                    <a:pt x="106" y="0"/>
                    <a:pt x="42" y="15"/>
                    <a:pt x="0" y="44"/>
                  </a:cubicBezTo>
                  <a:cubicBezTo>
                    <a:pt x="84" y="102"/>
                    <a:pt x="170" y="139"/>
                    <a:pt x="256" y="197"/>
                  </a:cubicBezTo>
                  <a:cubicBezTo>
                    <a:pt x="449" y="321"/>
                    <a:pt x="535" y="438"/>
                    <a:pt x="791" y="532"/>
                  </a:cubicBezTo>
                  <a:cubicBezTo>
                    <a:pt x="1070" y="714"/>
                    <a:pt x="1329" y="831"/>
                    <a:pt x="1691" y="984"/>
                  </a:cubicBezTo>
                  <a:cubicBezTo>
                    <a:pt x="1778" y="1050"/>
                    <a:pt x="1778" y="1108"/>
                    <a:pt x="1864" y="1166"/>
                  </a:cubicBezTo>
                  <a:cubicBezTo>
                    <a:pt x="2056" y="1290"/>
                    <a:pt x="2399" y="1531"/>
                    <a:pt x="2399" y="1596"/>
                  </a:cubicBezTo>
                  <a:cubicBezTo>
                    <a:pt x="2677" y="1742"/>
                    <a:pt x="2936" y="1837"/>
                    <a:pt x="3128" y="1924"/>
                  </a:cubicBezTo>
                  <a:cubicBezTo>
                    <a:pt x="3128" y="2019"/>
                    <a:pt x="3215" y="2077"/>
                    <a:pt x="3215" y="2143"/>
                  </a:cubicBezTo>
                  <a:cubicBezTo>
                    <a:pt x="3385" y="2259"/>
                    <a:pt x="3577" y="2383"/>
                    <a:pt x="3750" y="2507"/>
                  </a:cubicBezTo>
                  <a:cubicBezTo>
                    <a:pt x="4006" y="2537"/>
                    <a:pt x="4114" y="2594"/>
                    <a:pt x="4198" y="2689"/>
                  </a:cubicBezTo>
                  <a:cubicBezTo>
                    <a:pt x="4198" y="2777"/>
                    <a:pt x="4371" y="2872"/>
                    <a:pt x="4543" y="2959"/>
                  </a:cubicBezTo>
                  <a:cubicBezTo>
                    <a:pt x="4736" y="3054"/>
                    <a:pt x="4822" y="3200"/>
                    <a:pt x="5078" y="3294"/>
                  </a:cubicBezTo>
                  <a:cubicBezTo>
                    <a:pt x="5078" y="3324"/>
                    <a:pt x="5184" y="3324"/>
                    <a:pt x="5271" y="3352"/>
                  </a:cubicBezTo>
                  <a:cubicBezTo>
                    <a:pt x="5271" y="3382"/>
                    <a:pt x="5184" y="3382"/>
                    <a:pt x="5184" y="3382"/>
                  </a:cubicBezTo>
                  <a:cubicBezTo>
                    <a:pt x="5271" y="3476"/>
                    <a:pt x="5443" y="3535"/>
                    <a:pt x="5443" y="3600"/>
                  </a:cubicBezTo>
                  <a:cubicBezTo>
                    <a:pt x="5443" y="3688"/>
                    <a:pt x="5613" y="3717"/>
                    <a:pt x="5806" y="3746"/>
                  </a:cubicBezTo>
                  <a:cubicBezTo>
                    <a:pt x="5806" y="3841"/>
                    <a:pt x="5806" y="3964"/>
                    <a:pt x="6064" y="4023"/>
                  </a:cubicBezTo>
                  <a:cubicBezTo>
                    <a:pt x="6151" y="4082"/>
                    <a:pt x="6151" y="4110"/>
                    <a:pt x="6257" y="4176"/>
                  </a:cubicBezTo>
                  <a:cubicBezTo>
                    <a:pt x="6343" y="4234"/>
                    <a:pt x="6429" y="4293"/>
                    <a:pt x="6513" y="4388"/>
                  </a:cubicBezTo>
                  <a:cubicBezTo>
                    <a:pt x="6792" y="4540"/>
                    <a:pt x="6964" y="4723"/>
                    <a:pt x="7134" y="4905"/>
                  </a:cubicBezTo>
                  <a:cubicBezTo>
                    <a:pt x="7221" y="4934"/>
                    <a:pt x="7413" y="4963"/>
                    <a:pt x="7499" y="4992"/>
                  </a:cubicBezTo>
                  <a:lnTo>
                    <a:pt x="7585" y="4992"/>
                  </a:lnTo>
                  <a:lnTo>
                    <a:pt x="7585" y="5203"/>
                  </a:lnTo>
                  <a:cubicBezTo>
                    <a:pt x="7672" y="5298"/>
                    <a:pt x="8036" y="5386"/>
                    <a:pt x="7950" y="5509"/>
                  </a:cubicBezTo>
                  <a:lnTo>
                    <a:pt x="8207" y="5509"/>
                  </a:lnTo>
                  <a:cubicBezTo>
                    <a:pt x="8399" y="5633"/>
                    <a:pt x="8399" y="5633"/>
                    <a:pt x="8293" y="5750"/>
                  </a:cubicBezTo>
                  <a:cubicBezTo>
                    <a:pt x="8485" y="5903"/>
                    <a:pt x="8571" y="6085"/>
                    <a:pt x="9020" y="6209"/>
                  </a:cubicBezTo>
                  <a:cubicBezTo>
                    <a:pt x="9106" y="6267"/>
                    <a:pt x="9106" y="6362"/>
                    <a:pt x="9106" y="6420"/>
                  </a:cubicBezTo>
                  <a:cubicBezTo>
                    <a:pt x="9471" y="6661"/>
                    <a:pt x="9728" y="6908"/>
                    <a:pt x="10006" y="7149"/>
                  </a:cubicBezTo>
                  <a:cubicBezTo>
                    <a:pt x="10265" y="7360"/>
                    <a:pt x="10544" y="7543"/>
                    <a:pt x="10800" y="7754"/>
                  </a:cubicBezTo>
                  <a:cubicBezTo>
                    <a:pt x="10970" y="7849"/>
                    <a:pt x="11165" y="7973"/>
                    <a:pt x="11249" y="8119"/>
                  </a:cubicBezTo>
                  <a:lnTo>
                    <a:pt x="11249" y="8155"/>
                  </a:lnTo>
                  <a:cubicBezTo>
                    <a:pt x="11335" y="8213"/>
                    <a:pt x="11614" y="8271"/>
                    <a:pt x="11507" y="8337"/>
                  </a:cubicBezTo>
                  <a:cubicBezTo>
                    <a:pt x="11421" y="8425"/>
                    <a:pt x="11614" y="8483"/>
                    <a:pt x="11700" y="8548"/>
                  </a:cubicBezTo>
                  <a:cubicBezTo>
                    <a:pt x="11786" y="8607"/>
                    <a:pt x="11872" y="8665"/>
                    <a:pt x="11956" y="8731"/>
                  </a:cubicBezTo>
                  <a:cubicBezTo>
                    <a:pt x="12151" y="9029"/>
                    <a:pt x="12494" y="9306"/>
                    <a:pt x="12942" y="9613"/>
                  </a:cubicBezTo>
                  <a:cubicBezTo>
                    <a:pt x="13115" y="9729"/>
                    <a:pt x="13307" y="9824"/>
                    <a:pt x="13393" y="9940"/>
                  </a:cubicBezTo>
                  <a:cubicBezTo>
                    <a:pt x="13564" y="10276"/>
                    <a:pt x="14015" y="10582"/>
                    <a:pt x="14293" y="10888"/>
                  </a:cubicBezTo>
                  <a:cubicBezTo>
                    <a:pt x="14463" y="11033"/>
                    <a:pt x="14636" y="11215"/>
                    <a:pt x="14828" y="11397"/>
                  </a:cubicBezTo>
                  <a:lnTo>
                    <a:pt x="14828" y="11521"/>
                  </a:lnTo>
                  <a:cubicBezTo>
                    <a:pt x="15171" y="11798"/>
                    <a:pt x="15536" y="12068"/>
                    <a:pt x="15708" y="12433"/>
                  </a:cubicBezTo>
                  <a:cubicBezTo>
                    <a:pt x="15900" y="12614"/>
                    <a:pt x="16157" y="12855"/>
                    <a:pt x="16522" y="13103"/>
                  </a:cubicBezTo>
                  <a:cubicBezTo>
                    <a:pt x="16435" y="13220"/>
                    <a:pt x="16522" y="13343"/>
                    <a:pt x="16778" y="13438"/>
                  </a:cubicBezTo>
                  <a:cubicBezTo>
                    <a:pt x="16970" y="13554"/>
                    <a:pt x="17143" y="13708"/>
                    <a:pt x="17057" y="13832"/>
                  </a:cubicBezTo>
                  <a:cubicBezTo>
                    <a:pt x="17057" y="13948"/>
                    <a:pt x="17143" y="14043"/>
                    <a:pt x="17229" y="14130"/>
                  </a:cubicBezTo>
                  <a:cubicBezTo>
                    <a:pt x="17508" y="14378"/>
                    <a:pt x="17764" y="14589"/>
                    <a:pt x="17850" y="14801"/>
                  </a:cubicBezTo>
                  <a:cubicBezTo>
                    <a:pt x="18043" y="15041"/>
                    <a:pt x="18215" y="15289"/>
                    <a:pt x="18472" y="15501"/>
                  </a:cubicBezTo>
                  <a:cubicBezTo>
                    <a:pt x="18578" y="15559"/>
                    <a:pt x="18578" y="15588"/>
                    <a:pt x="18578" y="15624"/>
                  </a:cubicBezTo>
                  <a:cubicBezTo>
                    <a:pt x="18664" y="15770"/>
                    <a:pt x="18664" y="15894"/>
                    <a:pt x="18750" y="16046"/>
                  </a:cubicBezTo>
                  <a:cubicBezTo>
                    <a:pt x="18836" y="16229"/>
                    <a:pt x="19007" y="16382"/>
                    <a:pt x="19115" y="16564"/>
                  </a:cubicBezTo>
                  <a:cubicBezTo>
                    <a:pt x="19201" y="16681"/>
                    <a:pt x="19201" y="16805"/>
                    <a:pt x="19371" y="16900"/>
                  </a:cubicBezTo>
                  <a:cubicBezTo>
                    <a:pt x="19458" y="17016"/>
                    <a:pt x="19650" y="17140"/>
                    <a:pt x="19458" y="17228"/>
                  </a:cubicBezTo>
                  <a:cubicBezTo>
                    <a:pt x="19736" y="17475"/>
                    <a:pt x="19993" y="17686"/>
                    <a:pt x="19906" y="17898"/>
                  </a:cubicBezTo>
                  <a:cubicBezTo>
                    <a:pt x="19993" y="17927"/>
                    <a:pt x="20079" y="17956"/>
                    <a:pt x="20185" y="17956"/>
                  </a:cubicBezTo>
                  <a:lnTo>
                    <a:pt x="20185" y="18109"/>
                  </a:lnTo>
                  <a:cubicBezTo>
                    <a:pt x="20079" y="18080"/>
                    <a:pt x="20079" y="18051"/>
                    <a:pt x="19993" y="18051"/>
                  </a:cubicBezTo>
                  <a:cubicBezTo>
                    <a:pt x="20185" y="18262"/>
                    <a:pt x="20271" y="18473"/>
                    <a:pt x="20444" y="18721"/>
                  </a:cubicBezTo>
                  <a:cubicBezTo>
                    <a:pt x="20271" y="18962"/>
                    <a:pt x="20614" y="19173"/>
                    <a:pt x="20722" y="19479"/>
                  </a:cubicBezTo>
                  <a:cubicBezTo>
                    <a:pt x="20614" y="19566"/>
                    <a:pt x="20722" y="19720"/>
                    <a:pt x="20893" y="19902"/>
                  </a:cubicBezTo>
                  <a:lnTo>
                    <a:pt x="20893" y="20026"/>
                  </a:lnTo>
                  <a:cubicBezTo>
                    <a:pt x="20893" y="20026"/>
                    <a:pt x="20950" y="20026"/>
                    <a:pt x="20970" y="20011"/>
                  </a:cubicBezTo>
                  <a:cubicBezTo>
                    <a:pt x="20820" y="20273"/>
                    <a:pt x="21151" y="20482"/>
                    <a:pt x="21257" y="20725"/>
                  </a:cubicBezTo>
                  <a:cubicBezTo>
                    <a:pt x="21257" y="20784"/>
                    <a:pt x="21151" y="20813"/>
                    <a:pt x="21151" y="20841"/>
                  </a:cubicBezTo>
                  <a:cubicBezTo>
                    <a:pt x="21257" y="20937"/>
                    <a:pt x="21257" y="21024"/>
                    <a:pt x="21257" y="21119"/>
                  </a:cubicBezTo>
                  <a:cubicBezTo>
                    <a:pt x="21257" y="21271"/>
                    <a:pt x="21257" y="21417"/>
                    <a:pt x="21344" y="21600"/>
                  </a:cubicBezTo>
                  <a:lnTo>
                    <a:pt x="21430" y="21600"/>
                  </a:lnTo>
                  <a:cubicBezTo>
                    <a:pt x="21514" y="21571"/>
                    <a:pt x="21514" y="21541"/>
                    <a:pt x="21600" y="21512"/>
                  </a:cubicBezTo>
                  <a:cubicBezTo>
                    <a:pt x="21600" y="20725"/>
                    <a:pt x="21600" y="19931"/>
                    <a:pt x="21344" y="19115"/>
                  </a:cubicBezTo>
                  <a:cubicBezTo>
                    <a:pt x="21430" y="19085"/>
                    <a:pt x="21514" y="19020"/>
                    <a:pt x="21600" y="18990"/>
                  </a:cubicBezTo>
                  <a:cubicBezTo>
                    <a:pt x="21600" y="18933"/>
                    <a:pt x="21514" y="18867"/>
                    <a:pt x="21514" y="18779"/>
                  </a:cubicBezTo>
                  <a:cubicBezTo>
                    <a:pt x="21430" y="18867"/>
                    <a:pt x="21430" y="18933"/>
                    <a:pt x="21344" y="19020"/>
                  </a:cubicBezTo>
                  <a:lnTo>
                    <a:pt x="21151" y="18962"/>
                  </a:lnTo>
                  <a:lnTo>
                    <a:pt x="21151" y="18903"/>
                  </a:lnTo>
                  <a:cubicBezTo>
                    <a:pt x="21151" y="18627"/>
                    <a:pt x="20979" y="18386"/>
                    <a:pt x="20809" y="18109"/>
                  </a:cubicBezTo>
                  <a:cubicBezTo>
                    <a:pt x="20722" y="17956"/>
                    <a:pt x="20722" y="17810"/>
                    <a:pt x="20722" y="17658"/>
                  </a:cubicBezTo>
                  <a:cubicBezTo>
                    <a:pt x="20722" y="17658"/>
                    <a:pt x="20809" y="17658"/>
                    <a:pt x="20809" y="17628"/>
                  </a:cubicBezTo>
                  <a:cubicBezTo>
                    <a:pt x="20809" y="17658"/>
                    <a:pt x="20809" y="17658"/>
                    <a:pt x="20893" y="17686"/>
                  </a:cubicBezTo>
                  <a:cubicBezTo>
                    <a:pt x="20893" y="17658"/>
                    <a:pt x="20979" y="17628"/>
                    <a:pt x="20979" y="17628"/>
                  </a:cubicBezTo>
                  <a:cubicBezTo>
                    <a:pt x="20979" y="17591"/>
                    <a:pt x="20893" y="17591"/>
                    <a:pt x="20893" y="17591"/>
                  </a:cubicBezTo>
                  <a:lnTo>
                    <a:pt x="20893" y="17352"/>
                  </a:lnTo>
                  <a:cubicBezTo>
                    <a:pt x="20809" y="17352"/>
                    <a:pt x="20809" y="17352"/>
                    <a:pt x="20722" y="17322"/>
                  </a:cubicBezTo>
                  <a:lnTo>
                    <a:pt x="20722" y="17111"/>
                  </a:lnTo>
                  <a:cubicBezTo>
                    <a:pt x="20614" y="17082"/>
                    <a:pt x="20444" y="17045"/>
                    <a:pt x="20358" y="17045"/>
                  </a:cubicBezTo>
                  <a:cubicBezTo>
                    <a:pt x="20444" y="16987"/>
                    <a:pt x="20444" y="16928"/>
                    <a:pt x="20444" y="16900"/>
                  </a:cubicBezTo>
                  <a:lnTo>
                    <a:pt x="20722" y="16900"/>
                  </a:lnTo>
                  <a:cubicBezTo>
                    <a:pt x="20530" y="16776"/>
                    <a:pt x="20444" y="16681"/>
                    <a:pt x="20358" y="16593"/>
                  </a:cubicBezTo>
                  <a:cubicBezTo>
                    <a:pt x="20358" y="16564"/>
                    <a:pt x="20444" y="16498"/>
                    <a:pt x="20444" y="16498"/>
                  </a:cubicBezTo>
                  <a:cubicBezTo>
                    <a:pt x="20271" y="16353"/>
                    <a:pt x="20444" y="16200"/>
                    <a:pt x="20185" y="16076"/>
                  </a:cubicBezTo>
                  <a:cubicBezTo>
                    <a:pt x="20079" y="16076"/>
                    <a:pt x="20079" y="16046"/>
                    <a:pt x="20079" y="16046"/>
                  </a:cubicBezTo>
                  <a:cubicBezTo>
                    <a:pt x="20185" y="15923"/>
                    <a:pt x="20079" y="15807"/>
                    <a:pt x="19906" y="15683"/>
                  </a:cubicBezTo>
                  <a:cubicBezTo>
                    <a:pt x="19736" y="15501"/>
                    <a:pt x="19822" y="15318"/>
                    <a:pt x="19544" y="15136"/>
                  </a:cubicBezTo>
                  <a:cubicBezTo>
                    <a:pt x="19458" y="15077"/>
                    <a:pt x="19544" y="15012"/>
                    <a:pt x="19544" y="14925"/>
                  </a:cubicBezTo>
                  <a:cubicBezTo>
                    <a:pt x="19458" y="14895"/>
                    <a:pt x="19371" y="14895"/>
                    <a:pt x="19285" y="14859"/>
                  </a:cubicBezTo>
                  <a:cubicBezTo>
                    <a:pt x="19201" y="14801"/>
                    <a:pt x="19115" y="14742"/>
                    <a:pt x="19115" y="14647"/>
                  </a:cubicBezTo>
                  <a:cubicBezTo>
                    <a:pt x="18923" y="14436"/>
                    <a:pt x="18836" y="14225"/>
                    <a:pt x="18664" y="14014"/>
                  </a:cubicBezTo>
                  <a:cubicBezTo>
                    <a:pt x="18664" y="13948"/>
                    <a:pt x="18472" y="13919"/>
                    <a:pt x="18472" y="13890"/>
                  </a:cubicBezTo>
                  <a:cubicBezTo>
                    <a:pt x="18385" y="13832"/>
                    <a:pt x="18299" y="13766"/>
                    <a:pt x="18385" y="13708"/>
                  </a:cubicBezTo>
                  <a:cubicBezTo>
                    <a:pt x="18472" y="13649"/>
                    <a:pt x="18385" y="13554"/>
                    <a:pt x="18299" y="13496"/>
                  </a:cubicBezTo>
                  <a:cubicBezTo>
                    <a:pt x="18043" y="13343"/>
                    <a:pt x="17850" y="13190"/>
                    <a:pt x="17764" y="13008"/>
                  </a:cubicBezTo>
                  <a:cubicBezTo>
                    <a:pt x="17678" y="13008"/>
                    <a:pt x="17678" y="13037"/>
                    <a:pt x="17594" y="13074"/>
                  </a:cubicBezTo>
                  <a:cubicBezTo>
                    <a:pt x="17508" y="12979"/>
                    <a:pt x="17399" y="12920"/>
                    <a:pt x="17229" y="12855"/>
                  </a:cubicBezTo>
                  <a:cubicBezTo>
                    <a:pt x="17315" y="12826"/>
                    <a:pt x="17399" y="12826"/>
                    <a:pt x="17594" y="12796"/>
                  </a:cubicBezTo>
                  <a:cubicBezTo>
                    <a:pt x="17399" y="12644"/>
                    <a:pt x="17315" y="12490"/>
                    <a:pt x="17143" y="12374"/>
                  </a:cubicBezTo>
                  <a:cubicBezTo>
                    <a:pt x="16970" y="12279"/>
                    <a:pt x="17057" y="12192"/>
                    <a:pt x="16864" y="12127"/>
                  </a:cubicBezTo>
                  <a:cubicBezTo>
                    <a:pt x="16778" y="12068"/>
                    <a:pt x="16778" y="11981"/>
                    <a:pt x="16692" y="11886"/>
                  </a:cubicBezTo>
                  <a:cubicBezTo>
                    <a:pt x="16608" y="11827"/>
                    <a:pt x="16608" y="11762"/>
                    <a:pt x="16608" y="11733"/>
                  </a:cubicBezTo>
                  <a:cubicBezTo>
                    <a:pt x="16435" y="11616"/>
                    <a:pt x="16243" y="11521"/>
                    <a:pt x="16157" y="11397"/>
                  </a:cubicBezTo>
                  <a:cubicBezTo>
                    <a:pt x="15987" y="11215"/>
                    <a:pt x="15792" y="11033"/>
                    <a:pt x="15622" y="10851"/>
                  </a:cubicBezTo>
                  <a:cubicBezTo>
                    <a:pt x="15536" y="10822"/>
                    <a:pt x="15536" y="10793"/>
                    <a:pt x="15536" y="10734"/>
                  </a:cubicBezTo>
                  <a:cubicBezTo>
                    <a:pt x="15449" y="10611"/>
                    <a:pt x="15257" y="10487"/>
                    <a:pt x="15087" y="10341"/>
                  </a:cubicBezTo>
                  <a:cubicBezTo>
                    <a:pt x="14914" y="10217"/>
                    <a:pt x="14636" y="10093"/>
                    <a:pt x="14828" y="9940"/>
                  </a:cubicBezTo>
                  <a:cubicBezTo>
                    <a:pt x="14185" y="9641"/>
                    <a:pt x="13928" y="9306"/>
                    <a:pt x="13564" y="8971"/>
                  </a:cubicBezTo>
                  <a:cubicBezTo>
                    <a:pt x="13393" y="8818"/>
                    <a:pt x="13221" y="8665"/>
                    <a:pt x="13029" y="8519"/>
                  </a:cubicBezTo>
                  <a:cubicBezTo>
                    <a:pt x="12942" y="8548"/>
                    <a:pt x="12942" y="8548"/>
                    <a:pt x="12856" y="8577"/>
                  </a:cubicBezTo>
                  <a:cubicBezTo>
                    <a:pt x="12686" y="8453"/>
                    <a:pt x="12578" y="8366"/>
                    <a:pt x="12407" y="8271"/>
                  </a:cubicBezTo>
                  <a:cubicBezTo>
                    <a:pt x="12407" y="8271"/>
                    <a:pt x="12407" y="8242"/>
                    <a:pt x="12494" y="8242"/>
                  </a:cubicBezTo>
                  <a:cubicBezTo>
                    <a:pt x="12407" y="8119"/>
                    <a:pt x="12407" y="8001"/>
                    <a:pt x="12321" y="7878"/>
                  </a:cubicBezTo>
                  <a:cubicBezTo>
                    <a:pt x="11872" y="7878"/>
                    <a:pt x="11507" y="7695"/>
                    <a:pt x="11614" y="7543"/>
                  </a:cubicBezTo>
                  <a:cubicBezTo>
                    <a:pt x="11700" y="7572"/>
                    <a:pt x="11700" y="7572"/>
                    <a:pt x="11872" y="7608"/>
                  </a:cubicBezTo>
                  <a:cubicBezTo>
                    <a:pt x="11335" y="7360"/>
                    <a:pt x="11335" y="7091"/>
                    <a:pt x="10970" y="6880"/>
                  </a:cubicBezTo>
                  <a:cubicBezTo>
                    <a:pt x="10886" y="6908"/>
                    <a:pt x="10886" y="6967"/>
                    <a:pt x="10886" y="6996"/>
                  </a:cubicBezTo>
                  <a:cubicBezTo>
                    <a:pt x="10886" y="6996"/>
                    <a:pt x="10970" y="7026"/>
                    <a:pt x="11079" y="7026"/>
                  </a:cubicBezTo>
                  <a:cubicBezTo>
                    <a:pt x="10970" y="7062"/>
                    <a:pt x="10970" y="7091"/>
                    <a:pt x="10886" y="7149"/>
                  </a:cubicBezTo>
                  <a:cubicBezTo>
                    <a:pt x="10628" y="6938"/>
                    <a:pt x="10265" y="6785"/>
                    <a:pt x="10349" y="6574"/>
                  </a:cubicBezTo>
                  <a:cubicBezTo>
                    <a:pt x="10435" y="6574"/>
                    <a:pt x="10544" y="6602"/>
                    <a:pt x="10628" y="6602"/>
                  </a:cubicBezTo>
                  <a:cubicBezTo>
                    <a:pt x="10544" y="6574"/>
                    <a:pt x="10544" y="6544"/>
                    <a:pt x="10544" y="6515"/>
                  </a:cubicBezTo>
                  <a:cubicBezTo>
                    <a:pt x="10349" y="6515"/>
                    <a:pt x="10349" y="6544"/>
                    <a:pt x="10179" y="6544"/>
                  </a:cubicBezTo>
                  <a:cubicBezTo>
                    <a:pt x="10006" y="6362"/>
                    <a:pt x="9814" y="6180"/>
                    <a:pt x="9642" y="5998"/>
                  </a:cubicBezTo>
                  <a:lnTo>
                    <a:pt x="9363" y="5998"/>
                  </a:lnTo>
                  <a:cubicBezTo>
                    <a:pt x="9558" y="5845"/>
                    <a:pt x="9020" y="5787"/>
                    <a:pt x="9279" y="5604"/>
                  </a:cubicBezTo>
                  <a:cubicBezTo>
                    <a:pt x="9193" y="5633"/>
                    <a:pt x="9020" y="5663"/>
                    <a:pt x="8936" y="5692"/>
                  </a:cubicBezTo>
                  <a:cubicBezTo>
                    <a:pt x="8828" y="5633"/>
                    <a:pt x="8828" y="5568"/>
                    <a:pt x="8828" y="5539"/>
                  </a:cubicBezTo>
                  <a:cubicBezTo>
                    <a:pt x="8742" y="5509"/>
                    <a:pt x="8742" y="5481"/>
                    <a:pt x="8742" y="5451"/>
                  </a:cubicBezTo>
                  <a:cubicBezTo>
                    <a:pt x="8485" y="5298"/>
                    <a:pt x="8207" y="5116"/>
                    <a:pt x="8036" y="4934"/>
                  </a:cubicBezTo>
                  <a:cubicBezTo>
                    <a:pt x="7758" y="4723"/>
                    <a:pt x="7329" y="4511"/>
                    <a:pt x="7221" y="4263"/>
                  </a:cubicBezTo>
                  <a:cubicBezTo>
                    <a:pt x="7134" y="4110"/>
                    <a:pt x="6792" y="4023"/>
                    <a:pt x="6513" y="3899"/>
                  </a:cubicBezTo>
                  <a:lnTo>
                    <a:pt x="5722" y="3352"/>
                  </a:lnTo>
                  <a:cubicBezTo>
                    <a:pt x="5613" y="3236"/>
                    <a:pt x="5443" y="3141"/>
                    <a:pt x="5357" y="3017"/>
                  </a:cubicBezTo>
                  <a:cubicBezTo>
                    <a:pt x="5271" y="2930"/>
                    <a:pt x="5184" y="2872"/>
                    <a:pt x="4992" y="2777"/>
                  </a:cubicBezTo>
                  <a:cubicBezTo>
                    <a:pt x="4906" y="2689"/>
                    <a:pt x="4649" y="2594"/>
                    <a:pt x="4457" y="2507"/>
                  </a:cubicBezTo>
                  <a:cubicBezTo>
                    <a:pt x="4198" y="2354"/>
                    <a:pt x="3920" y="2201"/>
                    <a:pt x="3663" y="2048"/>
                  </a:cubicBezTo>
                  <a:cubicBezTo>
                    <a:pt x="3385" y="1895"/>
                    <a:pt x="3215" y="1713"/>
                    <a:pt x="2936" y="1560"/>
                  </a:cubicBezTo>
                  <a:cubicBezTo>
                    <a:pt x="2764" y="1472"/>
                    <a:pt x="2677" y="1377"/>
                    <a:pt x="2507" y="1290"/>
                  </a:cubicBezTo>
                  <a:cubicBezTo>
                    <a:pt x="2229" y="1050"/>
                    <a:pt x="1691" y="868"/>
                    <a:pt x="1435" y="649"/>
                  </a:cubicBezTo>
                  <a:cubicBezTo>
                    <a:pt x="1070" y="438"/>
                    <a:pt x="621" y="256"/>
                    <a:pt x="363" y="44"/>
                  </a:cubicBezTo>
                  <a:cubicBezTo>
                    <a:pt x="310" y="15"/>
                    <a:pt x="241" y="0"/>
                    <a:pt x="17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89" name="Google Shape;1338;p11"/>
            <p:cNvSpPr/>
            <p:nvPr/>
          </p:nvSpPr>
          <p:spPr>
            <a:xfrm>
              <a:off x="0" y="58768"/>
              <a:ext cx="459736" cy="1283351"/>
            </a:xfrm>
            <a:custGeom>
              <a:avLst/>
              <a:gdLst/>
              <a:ahLst/>
              <a:cxnLst>
                <a:cxn ang="0">
                  <a:pos x="wd2" y="hd2"/>
                </a:cxn>
                <a:cxn ang="5400000">
                  <a:pos x="wd2" y="hd2"/>
                </a:cxn>
                <a:cxn ang="10800000">
                  <a:pos x="wd2" y="hd2"/>
                </a:cxn>
                <a:cxn ang="16200000">
                  <a:pos x="wd2" y="hd2"/>
                </a:cxn>
              </a:cxnLst>
              <a:rect l="0" t="0" r="r" b="b"/>
              <a:pathLst>
                <a:path w="21552" h="21600" extrusionOk="0">
                  <a:moveTo>
                    <a:pt x="30" y="0"/>
                  </a:moveTo>
                  <a:cubicBezTo>
                    <a:pt x="-48" y="83"/>
                    <a:pt x="30" y="174"/>
                    <a:pt x="204" y="230"/>
                  </a:cubicBezTo>
                  <a:cubicBezTo>
                    <a:pt x="613" y="495"/>
                    <a:pt x="999" y="725"/>
                    <a:pt x="1408" y="955"/>
                  </a:cubicBezTo>
                  <a:cubicBezTo>
                    <a:pt x="1660" y="1157"/>
                    <a:pt x="1970" y="1331"/>
                    <a:pt x="2301" y="1540"/>
                  </a:cubicBezTo>
                  <a:cubicBezTo>
                    <a:pt x="2379" y="1596"/>
                    <a:pt x="2455" y="1679"/>
                    <a:pt x="2553" y="1742"/>
                  </a:cubicBezTo>
                  <a:cubicBezTo>
                    <a:pt x="2785" y="1888"/>
                    <a:pt x="2941" y="2062"/>
                    <a:pt x="3194" y="2202"/>
                  </a:cubicBezTo>
                  <a:cubicBezTo>
                    <a:pt x="3348" y="2376"/>
                    <a:pt x="3756" y="2522"/>
                    <a:pt x="3834" y="2696"/>
                  </a:cubicBezTo>
                  <a:cubicBezTo>
                    <a:pt x="3834" y="2787"/>
                    <a:pt x="4009" y="2843"/>
                    <a:pt x="4087" y="2898"/>
                  </a:cubicBezTo>
                  <a:cubicBezTo>
                    <a:pt x="4241" y="3017"/>
                    <a:pt x="4493" y="3136"/>
                    <a:pt x="4649" y="3247"/>
                  </a:cubicBezTo>
                  <a:cubicBezTo>
                    <a:pt x="4881" y="3456"/>
                    <a:pt x="5134" y="3658"/>
                    <a:pt x="5366" y="3888"/>
                  </a:cubicBezTo>
                  <a:cubicBezTo>
                    <a:pt x="5696" y="4118"/>
                    <a:pt x="6105" y="4327"/>
                    <a:pt x="6433" y="4557"/>
                  </a:cubicBezTo>
                  <a:cubicBezTo>
                    <a:pt x="6511" y="4613"/>
                    <a:pt x="6511" y="4703"/>
                    <a:pt x="6589" y="4759"/>
                  </a:cubicBezTo>
                  <a:cubicBezTo>
                    <a:pt x="6998" y="4989"/>
                    <a:pt x="7230" y="5226"/>
                    <a:pt x="7482" y="5456"/>
                  </a:cubicBezTo>
                  <a:cubicBezTo>
                    <a:pt x="7637" y="5630"/>
                    <a:pt x="7793" y="5804"/>
                    <a:pt x="8045" y="5951"/>
                  </a:cubicBezTo>
                  <a:cubicBezTo>
                    <a:pt x="8277" y="6181"/>
                    <a:pt x="8608" y="6383"/>
                    <a:pt x="8860" y="6592"/>
                  </a:cubicBezTo>
                  <a:cubicBezTo>
                    <a:pt x="9092" y="6766"/>
                    <a:pt x="9248" y="6940"/>
                    <a:pt x="9501" y="7114"/>
                  </a:cubicBezTo>
                  <a:cubicBezTo>
                    <a:pt x="9655" y="7316"/>
                    <a:pt x="9733" y="7490"/>
                    <a:pt x="10063" y="7664"/>
                  </a:cubicBezTo>
                  <a:cubicBezTo>
                    <a:pt x="10063" y="7777"/>
                    <a:pt x="10219" y="7894"/>
                    <a:pt x="10394" y="8013"/>
                  </a:cubicBezTo>
                  <a:cubicBezTo>
                    <a:pt x="10704" y="8362"/>
                    <a:pt x="11110" y="8710"/>
                    <a:pt x="11441" y="9030"/>
                  </a:cubicBezTo>
                  <a:cubicBezTo>
                    <a:pt x="11675" y="9232"/>
                    <a:pt x="11927" y="9407"/>
                    <a:pt x="12081" y="9581"/>
                  </a:cubicBezTo>
                  <a:cubicBezTo>
                    <a:pt x="12256" y="9727"/>
                    <a:pt x="12334" y="9866"/>
                    <a:pt x="12412" y="10013"/>
                  </a:cubicBezTo>
                  <a:cubicBezTo>
                    <a:pt x="12644" y="10277"/>
                    <a:pt x="12974" y="10535"/>
                    <a:pt x="13227" y="10800"/>
                  </a:cubicBezTo>
                  <a:cubicBezTo>
                    <a:pt x="13383" y="10947"/>
                    <a:pt x="13383" y="11086"/>
                    <a:pt x="13537" y="11204"/>
                  </a:cubicBezTo>
                  <a:cubicBezTo>
                    <a:pt x="13789" y="11351"/>
                    <a:pt x="13867" y="11469"/>
                    <a:pt x="14022" y="11609"/>
                  </a:cubicBezTo>
                  <a:cubicBezTo>
                    <a:pt x="14352" y="11957"/>
                    <a:pt x="14508" y="12340"/>
                    <a:pt x="14915" y="12688"/>
                  </a:cubicBezTo>
                  <a:cubicBezTo>
                    <a:pt x="15167" y="12918"/>
                    <a:pt x="15323" y="13177"/>
                    <a:pt x="15555" y="13441"/>
                  </a:cubicBezTo>
                  <a:cubicBezTo>
                    <a:pt x="15808" y="13734"/>
                    <a:pt x="16042" y="14019"/>
                    <a:pt x="16294" y="14284"/>
                  </a:cubicBezTo>
                  <a:cubicBezTo>
                    <a:pt x="16370" y="14430"/>
                    <a:pt x="16448" y="14570"/>
                    <a:pt x="16623" y="14716"/>
                  </a:cubicBezTo>
                  <a:cubicBezTo>
                    <a:pt x="16623" y="14779"/>
                    <a:pt x="16701" y="14835"/>
                    <a:pt x="16779" y="14862"/>
                  </a:cubicBezTo>
                  <a:cubicBezTo>
                    <a:pt x="16857" y="15064"/>
                    <a:pt x="17011" y="15239"/>
                    <a:pt x="17185" y="15441"/>
                  </a:cubicBezTo>
                  <a:cubicBezTo>
                    <a:pt x="17419" y="15789"/>
                    <a:pt x="17672" y="16137"/>
                    <a:pt x="17982" y="16458"/>
                  </a:cubicBezTo>
                  <a:cubicBezTo>
                    <a:pt x="18078" y="16660"/>
                    <a:pt x="18234" y="16834"/>
                    <a:pt x="18388" y="17009"/>
                  </a:cubicBezTo>
                  <a:cubicBezTo>
                    <a:pt x="18467" y="17099"/>
                    <a:pt x="18467" y="17183"/>
                    <a:pt x="18565" y="17245"/>
                  </a:cubicBezTo>
                  <a:cubicBezTo>
                    <a:pt x="18875" y="17594"/>
                    <a:pt x="19203" y="17914"/>
                    <a:pt x="19360" y="18263"/>
                  </a:cubicBezTo>
                  <a:cubicBezTo>
                    <a:pt x="19360" y="18402"/>
                    <a:pt x="19438" y="18548"/>
                    <a:pt x="19612" y="18694"/>
                  </a:cubicBezTo>
                  <a:cubicBezTo>
                    <a:pt x="19768" y="18869"/>
                    <a:pt x="19844" y="19015"/>
                    <a:pt x="19922" y="19190"/>
                  </a:cubicBezTo>
                  <a:cubicBezTo>
                    <a:pt x="20020" y="19336"/>
                    <a:pt x="20020" y="19482"/>
                    <a:pt x="20174" y="19622"/>
                  </a:cubicBezTo>
                  <a:cubicBezTo>
                    <a:pt x="20407" y="19942"/>
                    <a:pt x="20659" y="20262"/>
                    <a:pt x="20737" y="20583"/>
                  </a:cubicBezTo>
                  <a:cubicBezTo>
                    <a:pt x="20815" y="20875"/>
                    <a:pt x="20989" y="21162"/>
                    <a:pt x="21146" y="21426"/>
                  </a:cubicBezTo>
                  <a:cubicBezTo>
                    <a:pt x="21224" y="21482"/>
                    <a:pt x="21224" y="21509"/>
                    <a:pt x="21300" y="21600"/>
                  </a:cubicBezTo>
                  <a:cubicBezTo>
                    <a:pt x="21378" y="21537"/>
                    <a:pt x="21476" y="21482"/>
                    <a:pt x="21552" y="21454"/>
                  </a:cubicBezTo>
                  <a:cubicBezTo>
                    <a:pt x="21476" y="21335"/>
                    <a:pt x="21476" y="21224"/>
                    <a:pt x="21476" y="21133"/>
                  </a:cubicBezTo>
                  <a:cubicBezTo>
                    <a:pt x="21378" y="20960"/>
                    <a:pt x="21300" y="20813"/>
                    <a:pt x="21300" y="20639"/>
                  </a:cubicBezTo>
                  <a:cubicBezTo>
                    <a:pt x="21224" y="20492"/>
                    <a:pt x="21224" y="20318"/>
                    <a:pt x="21146" y="20179"/>
                  </a:cubicBezTo>
                  <a:cubicBezTo>
                    <a:pt x="21146" y="20060"/>
                    <a:pt x="21067" y="19970"/>
                    <a:pt x="21067" y="19886"/>
                  </a:cubicBezTo>
                  <a:cubicBezTo>
                    <a:pt x="20989" y="19712"/>
                    <a:pt x="20989" y="19566"/>
                    <a:pt x="20815" y="19420"/>
                  </a:cubicBezTo>
                  <a:cubicBezTo>
                    <a:pt x="20737" y="19392"/>
                    <a:pt x="20737" y="19364"/>
                    <a:pt x="20737" y="19336"/>
                  </a:cubicBezTo>
                  <a:cubicBezTo>
                    <a:pt x="20659" y="19190"/>
                    <a:pt x="20583" y="19071"/>
                    <a:pt x="20505" y="18924"/>
                  </a:cubicBezTo>
                  <a:cubicBezTo>
                    <a:pt x="20505" y="18841"/>
                    <a:pt x="20505" y="18722"/>
                    <a:pt x="20331" y="18639"/>
                  </a:cubicBezTo>
                  <a:cubicBezTo>
                    <a:pt x="20174" y="18520"/>
                    <a:pt x="20174" y="18375"/>
                    <a:pt x="20096" y="18228"/>
                  </a:cubicBezTo>
                  <a:cubicBezTo>
                    <a:pt x="19922" y="18026"/>
                    <a:pt x="19922" y="17796"/>
                    <a:pt x="19690" y="17594"/>
                  </a:cubicBezTo>
                  <a:cubicBezTo>
                    <a:pt x="19612" y="17420"/>
                    <a:pt x="19534" y="17245"/>
                    <a:pt x="19360" y="17071"/>
                  </a:cubicBezTo>
                  <a:cubicBezTo>
                    <a:pt x="19281" y="16925"/>
                    <a:pt x="19127" y="16807"/>
                    <a:pt x="19049" y="16660"/>
                  </a:cubicBezTo>
                  <a:cubicBezTo>
                    <a:pt x="18875" y="16375"/>
                    <a:pt x="18797" y="16109"/>
                    <a:pt x="18388" y="15852"/>
                  </a:cubicBezTo>
                  <a:cubicBezTo>
                    <a:pt x="18312" y="15824"/>
                    <a:pt x="18312" y="15789"/>
                    <a:pt x="18312" y="15762"/>
                  </a:cubicBezTo>
                  <a:cubicBezTo>
                    <a:pt x="18234" y="15587"/>
                    <a:pt x="18156" y="15413"/>
                    <a:pt x="17982" y="15267"/>
                  </a:cubicBezTo>
                  <a:cubicBezTo>
                    <a:pt x="17904" y="15183"/>
                    <a:pt x="17748" y="15064"/>
                    <a:pt x="17672" y="14981"/>
                  </a:cubicBezTo>
                  <a:cubicBezTo>
                    <a:pt x="17594" y="14890"/>
                    <a:pt x="17672" y="14779"/>
                    <a:pt x="17495" y="14716"/>
                  </a:cubicBezTo>
                  <a:cubicBezTo>
                    <a:pt x="17263" y="14514"/>
                    <a:pt x="17341" y="14312"/>
                    <a:pt x="17109" y="14110"/>
                  </a:cubicBezTo>
                  <a:cubicBezTo>
                    <a:pt x="17011" y="14110"/>
                    <a:pt x="17109" y="14047"/>
                    <a:pt x="17185" y="14019"/>
                  </a:cubicBezTo>
                  <a:cubicBezTo>
                    <a:pt x="17153" y="14025"/>
                    <a:pt x="17125" y="14027"/>
                    <a:pt x="17099" y="14027"/>
                  </a:cubicBezTo>
                  <a:cubicBezTo>
                    <a:pt x="16983" y="14027"/>
                    <a:pt x="16919" y="13981"/>
                    <a:pt x="16857" y="13936"/>
                  </a:cubicBezTo>
                  <a:cubicBezTo>
                    <a:pt x="16857" y="13817"/>
                    <a:pt x="16779" y="13671"/>
                    <a:pt x="16526" y="13560"/>
                  </a:cubicBezTo>
                  <a:cubicBezTo>
                    <a:pt x="16448" y="13496"/>
                    <a:pt x="16448" y="13469"/>
                    <a:pt x="16370" y="13413"/>
                  </a:cubicBezTo>
                  <a:cubicBezTo>
                    <a:pt x="16294" y="13239"/>
                    <a:pt x="16216" y="13065"/>
                    <a:pt x="16042" y="12918"/>
                  </a:cubicBezTo>
                  <a:cubicBezTo>
                    <a:pt x="15886" y="12716"/>
                    <a:pt x="15653" y="12542"/>
                    <a:pt x="15477" y="12368"/>
                  </a:cubicBezTo>
                  <a:cubicBezTo>
                    <a:pt x="15323" y="12222"/>
                    <a:pt x="15167" y="12103"/>
                    <a:pt x="15071" y="11957"/>
                  </a:cubicBezTo>
                  <a:cubicBezTo>
                    <a:pt x="14839" y="11609"/>
                    <a:pt x="14586" y="11260"/>
                    <a:pt x="14274" y="10947"/>
                  </a:cubicBezTo>
                  <a:cubicBezTo>
                    <a:pt x="14100" y="10800"/>
                    <a:pt x="13946" y="10654"/>
                    <a:pt x="13789" y="10507"/>
                  </a:cubicBezTo>
                  <a:cubicBezTo>
                    <a:pt x="13711" y="10389"/>
                    <a:pt x="13537" y="10277"/>
                    <a:pt x="13383" y="10160"/>
                  </a:cubicBezTo>
                  <a:cubicBezTo>
                    <a:pt x="13227" y="9985"/>
                    <a:pt x="13227" y="9783"/>
                    <a:pt x="12974" y="9609"/>
                  </a:cubicBezTo>
                  <a:cubicBezTo>
                    <a:pt x="12566" y="9344"/>
                    <a:pt x="12412" y="9030"/>
                    <a:pt x="11927" y="8766"/>
                  </a:cubicBezTo>
                  <a:cubicBezTo>
                    <a:pt x="11675" y="8592"/>
                    <a:pt x="11519" y="8390"/>
                    <a:pt x="11363" y="8187"/>
                  </a:cubicBezTo>
                  <a:cubicBezTo>
                    <a:pt x="11110" y="7922"/>
                    <a:pt x="10878" y="7664"/>
                    <a:pt x="10548" y="7400"/>
                  </a:cubicBezTo>
                  <a:cubicBezTo>
                    <a:pt x="10219" y="7170"/>
                    <a:pt x="9985" y="6968"/>
                    <a:pt x="9733" y="6731"/>
                  </a:cubicBezTo>
                  <a:cubicBezTo>
                    <a:pt x="9579" y="6557"/>
                    <a:pt x="9344" y="6417"/>
                    <a:pt x="9170" y="6243"/>
                  </a:cubicBezTo>
                  <a:cubicBezTo>
                    <a:pt x="9016" y="6125"/>
                    <a:pt x="8860" y="5979"/>
                    <a:pt x="8686" y="5860"/>
                  </a:cubicBezTo>
                  <a:cubicBezTo>
                    <a:pt x="8453" y="5658"/>
                    <a:pt x="8201" y="5456"/>
                    <a:pt x="7967" y="5281"/>
                  </a:cubicBezTo>
                  <a:cubicBezTo>
                    <a:pt x="7715" y="5079"/>
                    <a:pt x="7482" y="4877"/>
                    <a:pt x="7152" y="4675"/>
                  </a:cubicBezTo>
                  <a:lnTo>
                    <a:pt x="6433" y="4153"/>
                  </a:lnTo>
                  <a:cubicBezTo>
                    <a:pt x="6337" y="4062"/>
                    <a:pt x="6181" y="3979"/>
                    <a:pt x="6027" y="3888"/>
                  </a:cubicBezTo>
                  <a:cubicBezTo>
                    <a:pt x="5853" y="3742"/>
                    <a:pt x="5618" y="3596"/>
                    <a:pt x="5464" y="3456"/>
                  </a:cubicBezTo>
                  <a:cubicBezTo>
                    <a:pt x="5366" y="3366"/>
                    <a:pt x="5212" y="3310"/>
                    <a:pt x="5134" y="3219"/>
                  </a:cubicBezTo>
                  <a:cubicBezTo>
                    <a:pt x="4881" y="3045"/>
                    <a:pt x="4725" y="2871"/>
                    <a:pt x="4397" y="2696"/>
                  </a:cubicBezTo>
                  <a:cubicBezTo>
                    <a:pt x="4163" y="2494"/>
                    <a:pt x="3756" y="2292"/>
                    <a:pt x="3524" y="2090"/>
                  </a:cubicBezTo>
                  <a:cubicBezTo>
                    <a:pt x="3348" y="1944"/>
                    <a:pt x="3194" y="1826"/>
                    <a:pt x="2941" y="1714"/>
                  </a:cubicBezTo>
                  <a:cubicBezTo>
                    <a:pt x="2785" y="1624"/>
                    <a:pt x="2631" y="1505"/>
                    <a:pt x="2455" y="1422"/>
                  </a:cubicBezTo>
                  <a:lnTo>
                    <a:pt x="2455" y="1394"/>
                  </a:lnTo>
                  <a:cubicBezTo>
                    <a:pt x="2379" y="1366"/>
                    <a:pt x="2301" y="1366"/>
                    <a:pt x="2223" y="1331"/>
                  </a:cubicBezTo>
                  <a:cubicBezTo>
                    <a:pt x="2301" y="1219"/>
                    <a:pt x="2068" y="1192"/>
                    <a:pt x="1892" y="1129"/>
                  </a:cubicBezTo>
                  <a:cubicBezTo>
                    <a:pt x="1660" y="843"/>
                    <a:pt x="1097" y="579"/>
                    <a:pt x="613" y="349"/>
                  </a:cubicBezTo>
                  <a:cubicBezTo>
                    <a:pt x="613" y="349"/>
                    <a:pt x="515" y="321"/>
                    <a:pt x="437" y="321"/>
                  </a:cubicBezTo>
                  <a:cubicBezTo>
                    <a:pt x="437" y="286"/>
                    <a:pt x="515" y="230"/>
                    <a:pt x="515" y="202"/>
                  </a:cubicBezTo>
                  <a:cubicBezTo>
                    <a:pt x="360" y="147"/>
                    <a:pt x="204" y="56"/>
                    <a:pt x="3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90" name="Google Shape;1339;p11"/>
            <p:cNvSpPr/>
            <p:nvPr/>
          </p:nvSpPr>
          <p:spPr>
            <a:xfrm>
              <a:off x="119849" y="82771"/>
              <a:ext cx="437023" cy="1240342"/>
            </a:xfrm>
            <a:custGeom>
              <a:avLst/>
              <a:gdLst/>
              <a:ahLst/>
              <a:cxnLst>
                <a:cxn ang="0">
                  <a:pos x="wd2" y="hd2"/>
                </a:cxn>
                <a:cxn ang="5400000">
                  <a:pos x="wd2" y="hd2"/>
                </a:cxn>
                <a:cxn ang="10800000">
                  <a:pos x="wd2" y="hd2"/>
                </a:cxn>
                <a:cxn ang="16200000">
                  <a:pos x="wd2" y="hd2"/>
                </a:cxn>
              </a:cxnLst>
              <a:rect l="0" t="0" r="r" b="b"/>
              <a:pathLst>
                <a:path w="21550" h="21600" extrusionOk="0">
                  <a:moveTo>
                    <a:pt x="0" y="0"/>
                  </a:moveTo>
                  <a:cubicBezTo>
                    <a:pt x="348" y="152"/>
                    <a:pt x="592" y="274"/>
                    <a:pt x="756" y="361"/>
                  </a:cubicBezTo>
                  <a:cubicBezTo>
                    <a:pt x="1186" y="663"/>
                    <a:pt x="1451" y="959"/>
                    <a:pt x="2043" y="1175"/>
                  </a:cubicBezTo>
                  <a:lnTo>
                    <a:pt x="2043" y="1262"/>
                  </a:lnTo>
                  <a:cubicBezTo>
                    <a:pt x="2205" y="1384"/>
                    <a:pt x="2388" y="1499"/>
                    <a:pt x="2635" y="1593"/>
                  </a:cubicBezTo>
                  <a:cubicBezTo>
                    <a:pt x="2717" y="1680"/>
                    <a:pt x="2900" y="1774"/>
                    <a:pt x="3062" y="1860"/>
                  </a:cubicBezTo>
                  <a:cubicBezTo>
                    <a:pt x="3410" y="2163"/>
                    <a:pt x="3736" y="2466"/>
                    <a:pt x="4166" y="2733"/>
                  </a:cubicBezTo>
                  <a:cubicBezTo>
                    <a:pt x="4431" y="2913"/>
                    <a:pt x="4758" y="3093"/>
                    <a:pt x="5023" y="3273"/>
                  </a:cubicBezTo>
                  <a:cubicBezTo>
                    <a:pt x="5349" y="3547"/>
                    <a:pt x="5697" y="3785"/>
                    <a:pt x="6124" y="4023"/>
                  </a:cubicBezTo>
                  <a:cubicBezTo>
                    <a:pt x="6207" y="4088"/>
                    <a:pt x="6207" y="4175"/>
                    <a:pt x="6289" y="4240"/>
                  </a:cubicBezTo>
                  <a:cubicBezTo>
                    <a:pt x="6554" y="4449"/>
                    <a:pt x="6798" y="4658"/>
                    <a:pt x="7064" y="4867"/>
                  </a:cubicBezTo>
                  <a:cubicBezTo>
                    <a:pt x="7228" y="4960"/>
                    <a:pt x="7308" y="5047"/>
                    <a:pt x="7493" y="5140"/>
                  </a:cubicBezTo>
                  <a:cubicBezTo>
                    <a:pt x="7573" y="5198"/>
                    <a:pt x="7656" y="5256"/>
                    <a:pt x="7738" y="5321"/>
                  </a:cubicBezTo>
                  <a:cubicBezTo>
                    <a:pt x="7902" y="5436"/>
                    <a:pt x="8085" y="5587"/>
                    <a:pt x="8167" y="5710"/>
                  </a:cubicBezTo>
                  <a:cubicBezTo>
                    <a:pt x="8330" y="5825"/>
                    <a:pt x="8513" y="5948"/>
                    <a:pt x="8677" y="6071"/>
                  </a:cubicBezTo>
                  <a:cubicBezTo>
                    <a:pt x="8759" y="6186"/>
                    <a:pt x="8921" y="6280"/>
                    <a:pt x="9025" y="6402"/>
                  </a:cubicBezTo>
                  <a:cubicBezTo>
                    <a:pt x="9269" y="6582"/>
                    <a:pt x="9433" y="6727"/>
                    <a:pt x="9699" y="6907"/>
                  </a:cubicBezTo>
                  <a:cubicBezTo>
                    <a:pt x="9943" y="7181"/>
                    <a:pt x="10290" y="7447"/>
                    <a:pt x="10556" y="7722"/>
                  </a:cubicBezTo>
                  <a:cubicBezTo>
                    <a:pt x="10964" y="8111"/>
                    <a:pt x="11474" y="8500"/>
                    <a:pt x="11901" y="8925"/>
                  </a:cubicBezTo>
                  <a:cubicBezTo>
                    <a:pt x="11984" y="8983"/>
                    <a:pt x="12167" y="9070"/>
                    <a:pt x="12249" y="9134"/>
                  </a:cubicBezTo>
                  <a:cubicBezTo>
                    <a:pt x="12596" y="9524"/>
                    <a:pt x="12923" y="9884"/>
                    <a:pt x="13270" y="10245"/>
                  </a:cubicBezTo>
                  <a:cubicBezTo>
                    <a:pt x="13515" y="10454"/>
                    <a:pt x="13780" y="10692"/>
                    <a:pt x="14024" y="10908"/>
                  </a:cubicBezTo>
                  <a:cubicBezTo>
                    <a:pt x="14290" y="11174"/>
                    <a:pt x="14454" y="11412"/>
                    <a:pt x="14719" y="11687"/>
                  </a:cubicBezTo>
                  <a:cubicBezTo>
                    <a:pt x="14719" y="11715"/>
                    <a:pt x="14802" y="11715"/>
                    <a:pt x="14802" y="11715"/>
                  </a:cubicBezTo>
                  <a:cubicBezTo>
                    <a:pt x="14884" y="11838"/>
                    <a:pt x="14964" y="11953"/>
                    <a:pt x="15046" y="12047"/>
                  </a:cubicBezTo>
                  <a:cubicBezTo>
                    <a:pt x="15149" y="12134"/>
                    <a:pt x="15229" y="12228"/>
                    <a:pt x="15311" y="12314"/>
                  </a:cubicBezTo>
                  <a:cubicBezTo>
                    <a:pt x="15476" y="12466"/>
                    <a:pt x="15556" y="12646"/>
                    <a:pt x="15741" y="12797"/>
                  </a:cubicBezTo>
                  <a:cubicBezTo>
                    <a:pt x="15903" y="13006"/>
                    <a:pt x="16067" y="13215"/>
                    <a:pt x="16251" y="13395"/>
                  </a:cubicBezTo>
                  <a:cubicBezTo>
                    <a:pt x="16415" y="13546"/>
                    <a:pt x="16495" y="13698"/>
                    <a:pt x="16680" y="13850"/>
                  </a:cubicBezTo>
                  <a:cubicBezTo>
                    <a:pt x="16760" y="13936"/>
                    <a:pt x="16842" y="14030"/>
                    <a:pt x="16842" y="14116"/>
                  </a:cubicBezTo>
                  <a:cubicBezTo>
                    <a:pt x="16924" y="14239"/>
                    <a:pt x="16924" y="14362"/>
                    <a:pt x="17087" y="14448"/>
                  </a:cubicBezTo>
                  <a:cubicBezTo>
                    <a:pt x="17272" y="14693"/>
                    <a:pt x="17516" y="14931"/>
                    <a:pt x="17700" y="15169"/>
                  </a:cubicBezTo>
                  <a:cubicBezTo>
                    <a:pt x="18108" y="15709"/>
                    <a:pt x="18456" y="16222"/>
                    <a:pt x="18803" y="16762"/>
                  </a:cubicBezTo>
                  <a:cubicBezTo>
                    <a:pt x="19130" y="17180"/>
                    <a:pt x="19395" y="17606"/>
                    <a:pt x="19740" y="18053"/>
                  </a:cubicBezTo>
                  <a:cubicBezTo>
                    <a:pt x="19740" y="18118"/>
                    <a:pt x="19740" y="18204"/>
                    <a:pt x="19822" y="18298"/>
                  </a:cubicBezTo>
                  <a:cubicBezTo>
                    <a:pt x="19905" y="18478"/>
                    <a:pt x="19987" y="18622"/>
                    <a:pt x="20069" y="18803"/>
                  </a:cubicBezTo>
                  <a:cubicBezTo>
                    <a:pt x="20149" y="18954"/>
                    <a:pt x="20252" y="19105"/>
                    <a:pt x="20252" y="19256"/>
                  </a:cubicBezTo>
                  <a:cubicBezTo>
                    <a:pt x="20334" y="19379"/>
                    <a:pt x="20414" y="19465"/>
                    <a:pt x="20414" y="19588"/>
                  </a:cubicBezTo>
                  <a:cubicBezTo>
                    <a:pt x="20579" y="19826"/>
                    <a:pt x="20762" y="20064"/>
                    <a:pt x="20844" y="20338"/>
                  </a:cubicBezTo>
                  <a:lnTo>
                    <a:pt x="20844" y="20461"/>
                  </a:lnTo>
                  <a:cubicBezTo>
                    <a:pt x="20844" y="20699"/>
                    <a:pt x="20926" y="20937"/>
                    <a:pt x="21006" y="21181"/>
                  </a:cubicBezTo>
                  <a:cubicBezTo>
                    <a:pt x="21006" y="21326"/>
                    <a:pt x="21006" y="21477"/>
                    <a:pt x="21354" y="21600"/>
                  </a:cubicBezTo>
                  <a:cubicBezTo>
                    <a:pt x="21518" y="21477"/>
                    <a:pt x="21600" y="21362"/>
                    <a:pt x="21518" y="21210"/>
                  </a:cubicBezTo>
                  <a:cubicBezTo>
                    <a:pt x="21518" y="21088"/>
                    <a:pt x="21436" y="20966"/>
                    <a:pt x="21436" y="20850"/>
                  </a:cubicBezTo>
                  <a:lnTo>
                    <a:pt x="21436" y="20547"/>
                  </a:lnTo>
                  <a:cubicBezTo>
                    <a:pt x="21436" y="20425"/>
                    <a:pt x="21354" y="20310"/>
                    <a:pt x="21354" y="20187"/>
                  </a:cubicBezTo>
                  <a:cubicBezTo>
                    <a:pt x="21271" y="20006"/>
                    <a:pt x="21271" y="19797"/>
                    <a:pt x="21170" y="19617"/>
                  </a:cubicBezTo>
                  <a:cubicBezTo>
                    <a:pt x="21170" y="19465"/>
                    <a:pt x="21006" y="19314"/>
                    <a:pt x="20926" y="19163"/>
                  </a:cubicBezTo>
                  <a:cubicBezTo>
                    <a:pt x="20844" y="18925"/>
                    <a:pt x="20844" y="18658"/>
                    <a:pt x="20661" y="18413"/>
                  </a:cubicBezTo>
                  <a:cubicBezTo>
                    <a:pt x="20496" y="18147"/>
                    <a:pt x="20414" y="17844"/>
                    <a:pt x="20252" y="17540"/>
                  </a:cubicBezTo>
                  <a:cubicBezTo>
                    <a:pt x="20149" y="17331"/>
                    <a:pt x="20069" y="17151"/>
                    <a:pt x="19905" y="16942"/>
                  </a:cubicBezTo>
                  <a:cubicBezTo>
                    <a:pt x="19905" y="16856"/>
                    <a:pt x="19740" y="16762"/>
                    <a:pt x="19740" y="16675"/>
                  </a:cubicBezTo>
                  <a:cubicBezTo>
                    <a:pt x="19639" y="16553"/>
                    <a:pt x="19475" y="16459"/>
                    <a:pt x="19639" y="16344"/>
                  </a:cubicBezTo>
                  <a:cubicBezTo>
                    <a:pt x="19557" y="16279"/>
                    <a:pt x="19475" y="16222"/>
                    <a:pt x="19475" y="16164"/>
                  </a:cubicBezTo>
                  <a:cubicBezTo>
                    <a:pt x="19231" y="15955"/>
                    <a:pt x="19313" y="15681"/>
                    <a:pt x="18883" y="15472"/>
                  </a:cubicBezTo>
                  <a:lnTo>
                    <a:pt x="18883" y="15414"/>
                  </a:lnTo>
                  <a:cubicBezTo>
                    <a:pt x="18721" y="15140"/>
                    <a:pt x="18456" y="14873"/>
                    <a:pt x="18211" y="14628"/>
                  </a:cubicBezTo>
                  <a:cubicBezTo>
                    <a:pt x="18026" y="14391"/>
                    <a:pt x="17864" y="14153"/>
                    <a:pt x="17700" y="13936"/>
                  </a:cubicBezTo>
                  <a:cubicBezTo>
                    <a:pt x="17598" y="13756"/>
                    <a:pt x="17598" y="13612"/>
                    <a:pt x="17272" y="13518"/>
                  </a:cubicBezTo>
                  <a:cubicBezTo>
                    <a:pt x="17190" y="13337"/>
                    <a:pt x="17087" y="13186"/>
                    <a:pt x="16924" y="13006"/>
                  </a:cubicBezTo>
                  <a:cubicBezTo>
                    <a:pt x="16924" y="12977"/>
                    <a:pt x="16842" y="12919"/>
                    <a:pt x="16760" y="12855"/>
                  </a:cubicBezTo>
                  <a:cubicBezTo>
                    <a:pt x="16495" y="12617"/>
                    <a:pt x="16333" y="12408"/>
                    <a:pt x="16067" y="12170"/>
                  </a:cubicBezTo>
                  <a:cubicBezTo>
                    <a:pt x="15985" y="12047"/>
                    <a:pt x="15903" y="11925"/>
                    <a:pt x="15741" y="11838"/>
                  </a:cubicBezTo>
                  <a:cubicBezTo>
                    <a:pt x="15659" y="11687"/>
                    <a:pt x="15476" y="11535"/>
                    <a:pt x="15393" y="11384"/>
                  </a:cubicBezTo>
                  <a:cubicBezTo>
                    <a:pt x="15229" y="11203"/>
                    <a:pt x="14964" y="10994"/>
                    <a:pt x="14802" y="10815"/>
                  </a:cubicBezTo>
                  <a:cubicBezTo>
                    <a:pt x="14719" y="10663"/>
                    <a:pt x="14637" y="10547"/>
                    <a:pt x="14454" y="10425"/>
                  </a:cubicBezTo>
                  <a:cubicBezTo>
                    <a:pt x="14210" y="10122"/>
                    <a:pt x="13862" y="9856"/>
                    <a:pt x="13515" y="9581"/>
                  </a:cubicBezTo>
                  <a:cubicBezTo>
                    <a:pt x="13353" y="9372"/>
                    <a:pt x="13106" y="9163"/>
                    <a:pt x="12923" y="8954"/>
                  </a:cubicBezTo>
                  <a:cubicBezTo>
                    <a:pt x="12759" y="8832"/>
                    <a:pt x="12596" y="8709"/>
                    <a:pt x="12493" y="8594"/>
                  </a:cubicBezTo>
                  <a:cubicBezTo>
                    <a:pt x="12249" y="8385"/>
                    <a:pt x="12087" y="8169"/>
                    <a:pt x="11739" y="7988"/>
                  </a:cubicBezTo>
                  <a:cubicBezTo>
                    <a:pt x="11474" y="7808"/>
                    <a:pt x="11230" y="7628"/>
                    <a:pt x="11065" y="7418"/>
                  </a:cubicBezTo>
                  <a:cubicBezTo>
                    <a:pt x="10882" y="7209"/>
                    <a:pt x="10636" y="7000"/>
                    <a:pt x="10370" y="6791"/>
                  </a:cubicBezTo>
                  <a:cubicBezTo>
                    <a:pt x="10290" y="6669"/>
                    <a:pt x="10044" y="6582"/>
                    <a:pt x="9943" y="6489"/>
                  </a:cubicBezTo>
                  <a:cubicBezTo>
                    <a:pt x="9699" y="6280"/>
                    <a:pt x="9433" y="6042"/>
                    <a:pt x="9187" y="5825"/>
                  </a:cubicBezTo>
                  <a:cubicBezTo>
                    <a:pt x="8595" y="5407"/>
                    <a:pt x="8085" y="5018"/>
                    <a:pt x="7573" y="4600"/>
                  </a:cubicBezTo>
                  <a:cubicBezTo>
                    <a:pt x="7493" y="4535"/>
                    <a:pt x="7308" y="4478"/>
                    <a:pt x="7228" y="4420"/>
                  </a:cubicBezTo>
                  <a:cubicBezTo>
                    <a:pt x="7064" y="4240"/>
                    <a:pt x="6798" y="4088"/>
                    <a:pt x="6636" y="3937"/>
                  </a:cubicBezTo>
                  <a:cubicBezTo>
                    <a:pt x="6472" y="3814"/>
                    <a:pt x="6289" y="3699"/>
                    <a:pt x="6124" y="3576"/>
                  </a:cubicBezTo>
                  <a:cubicBezTo>
                    <a:pt x="5962" y="3453"/>
                    <a:pt x="5777" y="3338"/>
                    <a:pt x="5615" y="3215"/>
                  </a:cubicBezTo>
                  <a:cubicBezTo>
                    <a:pt x="5349" y="3035"/>
                    <a:pt x="5023" y="2884"/>
                    <a:pt x="4758" y="2704"/>
                  </a:cubicBezTo>
                  <a:cubicBezTo>
                    <a:pt x="4513" y="2524"/>
                    <a:pt x="4246" y="2315"/>
                    <a:pt x="4002" y="2134"/>
                  </a:cubicBezTo>
                  <a:cubicBezTo>
                    <a:pt x="3654" y="1897"/>
                    <a:pt x="3227" y="1680"/>
                    <a:pt x="2900" y="1442"/>
                  </a:cubicBezTo>
                  <a:cubicBezTo>
                    <a:pt x="2635" y="1262"/>
                    <a:pt x="2287" y="1139"/>
                    <a:pt x="2123" y="959"/>
                  </a:cubicBezTo>
                  <a:cubicBezTo>
                    <a:pt x="1695" y="692"/>
                    <a:pt x="1266" y="454"/>
                    <a:pt x="857" y="181"/>
                  </a:cubicBezTo>
                  <a:cubicBezTo>
                    <a:pt x="756" y="123"/>
                    <a:pt x="512" y="58"/>
                    <a:pt x="43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91" name="Google Shape;1340;p11"/>
            <p:cNvSpPr/>
            <p:nvPr/>
          </p:nvSpPr>
          <p:spPr>
            <a:xfrm>
              <a:off x="121515" y="34338"/>
              <a:ext cx="457041" cy="1306158"/>
            </a:xfrm>
            <a:custGeom>
              <a:avLst/>
              <a:gdLst/>
              <a:ahLst/>
              <a:cxnLst>
                <a:cxn ang="0">
                  <a:pos x="wd2" y="hd2"/>
                </a:cxn>
                <a:cxn ang="5400000">
                  <a:pos x="wd2" y="hd2"/>
                </a:cxn>
                <a:cxn ang="10800000">
                  <a:pos x="wd2" y="hd2"/>
                </a:cxn>
                <a:cxn ang="16200000">
                  <a:pos x="wd2" y="hd2"/>
                </a:cxn>
              </a:cxnLst>
              <a:rect l="0" t="0" r="r" b="b"/>
              <a:pathLst>
                <a:path w="21600" h="21600" extrusionOk="0">
                  <a:moveTo>
                    <a:pt x="157" y="0"/>
                  </a:moveTo>
                  <a:cubicBezTo>
                    <a:pt x="79" y="61"/>
                    <a:pt x="79" y="89"/>
                    <a:pt x="0" y="89"/>
                  </a:cubicBezTo>
                  <a:cubicBezTo>
                    <a:pt x="157" y="206"/>
                    <a:pt x="412" y="287"/>
                    <a:pt x="488" y="404"/>
                  </a:cubicBezTo>
                  <a:cubicBezTo>
                    <a:pt x="646" y="459"/>
                    <a:pt x="822" y="513"/>
                    <a:pt x="900" y="602"/>
                  </a:cubicBezTo>
                  <a:cubicBezTo>
                    <a:pt x="1312" y="856"/>
                    <a:pt x="1801" y="1143"/>
                    <a:pt x="2210" y="1403"/>
                  </a:cubicBezTo>
                  <a:cubicBezTo>
                    <a:pt x="2289" y="1486"/>
                    <a:pt x="2446" y="1575"/>
                    <a:pt x="2525" y="1629"/>
                  </a:cubicBezTo>
                  <a:cubicBezTo>
                    <a:pt x="2856" y="1828"/>
                    <a:pt x="3189" y="2026"/>
                    <a:pt x="3502" y="2225"/>
                  </a:cubicBezTo>
                  <a:cubicBezTo>
                    <a:pt x="3835" y="2430"/>
                    <a:pt x="4069" y="2629"/>
                    <a:pt x="4402" y="2827"/>
                  </a:cubicBezTo>
                  <a:cubicBezTo>
                    <a:pt x="4891" y="3142"/>
                    <a:pt x="5303" y="3485"/>
                    <a:pt x="5791" y="3800"/>
                  </a:cubicBezTo>
                  <a:cubicBezTo>
                    <a:pt x="5870" y="3854"/>
                    <a:pt x="6027" y="3909"/>
                    <a:pt x="6124" y="3971"/>
                  </a:cubicBezTo>
                  <a:cubicBezTo>
                    <a:pt x="6358" y="4142"/>
                    <a:pt x="6516" y="4279"/>
                    <a:pt x="6770" y="4423"/>
                  </a:cubicBezTo>
                  <a:cubicBezTo>
                    <a:pt x="6849" y="4484"/>
                    <a:pt x="6925" y="4539"/>
                    <a:pt x="7004" y="4594"/>
                  </a:cubicBezTo>
                  <a:cubicBezTo>
                    <a:pt x="7337" y="4909"/>
                    <a:pt x="7749" y="5196"/>
                    <a:pt x="8080" y="5477"/>
                  </a:cubicBezTo>
                  <a:cubicBezTo>
                    <a:pt x="8159" y="5539"/>
                    <a:pt x="8316" y="5593"/>
                    <a:pt x="8393" y="5648"/>
                  </a:cubicBezTo>
                  <a:cubicBezTo>
                    <a:pt x="8647" y="5854"/>
                    <a:pt x="8883" y="6080"/>
                    <a:pt x="9216" y="6278"/>
                  </a:cubicBezTo>
                  <a:cubicBezTo>
                    <a:pt x="9451" y="6477"/>
                    <a:pt x="9784" y="6709"/>
                    <a:pt x="9939" y="6908"/>
                  </a:cubicBezTo>
                  <a:cubicBezTo>
                    <a:pt x="10193" y="7134"/>
                    <a:pt x="10351" y="7332"/>
                    <a:pt x="10684" y="7531"/>
                  </a:cubicBezTo>
                  <a:cubicBezTo>
                    <a:pt x="10761" y="7593"/>
                    <a:pt x="10839" y="7675"/>
                    <a:pt x="10918" y="7736"/>
                  </a:cubicBezTo>
                  <a:cubicBezTo>
                    <a:pt x="11172" y="7990"/>
                    <a:pt x="11407" y="8216"/>
                    <a:pt x="11661" y="8448"/>
                  </a:cubicBezTo>
                  <a:cubicBezTo>
                    <a:pt x="12073" y="8791"/>
                    <a:pt x="12482" y="9133"/>
                    <a:pt x="12874" y="9475"/>
                  </a:cubicBezTo>
                  <a:cubicBezTo>
                    <a:pt x="12973" y="9530"/>
                    <a:pt x="12973" y="9584"/>
                    <a:pt x="13050" y="9647"/>
                  </a:cubicBezTo>
                  <a:cubicBezTo>
                    <a:pt x="13362" y="9962"/>
                    <a:pt x="13774" y="10270"/>
                    <a:pt x="14107" y="10585"/>
                  </a:cubicBezTo>
                  <a:cubicBezTo>
                    <a:pt x="14341" y="10817"/>
                    <a:pt x="14596" y="11043"/>
                    <a:pt x="14830" y="11297"/>
                  </a:cubicBezTo>
                  <a:cubicBezTo>
                    <a:pt x="14929" y="11467"/>
                    <a:pt x="15084" y="11612"/>
                    <a:pt x="15242" y="11782"/>
                  </a:cubicBezTo>
                  <a:cubicBezTo>
                    <a:pt x="15320" y="11871"/>
                    <a:pt x="15417" y="11981"/>
                    <a:pt x="15496" y="12097"/>
                  </a:cubicBezTo>
                  <a:cubicBezTo>
                    <a:pt x="15653" y="12214"/>
                    <a:pt x="15809" y="12323"/>
                    <a:pt x="15908" y="12439"/>
                  </a:cubicBezTo>
                  <a:cubicBezTo>
                    <a:pt x="16142" y="12700"/>
                    <a:pt x="16396" y="12953"/>
                    <a:pt x="16552" y="13241"/>
                  </a:cubicBezTo>
                  <a:cubicBezTo>
                    <a:pt x="16788" y="13439"/>
                    <a:pt x="16963" y="13665"/>
                    <a:pt x="17198" y="13898"/>
                  </a:cubicBezTo>
                  <a:cubicBezTo>
                    <a:pt x="17276" y="14069"/>
                    <a:pt x="17452" y="14267"/>
                    <a:pt x="17609" y="14466"/>
                  </a:cubicBezTo>
                  <a:cubicBezTo>
                    <a:pt x="17765" y="14637"/>
                    <a:pt x="17942" y="14836"/>
                    <a:pt x="18098" y="15034"/>
                  </a:cubicBezTo>
                  <a:cubicBezTo>
                    <a:pt x="18352" y="15322"/>
                    <a:pt x="18510" y="15637"/>
                    <a:pt x="18744" y="15917"/>
                  </a:cubicBezTo>
                  <a:cubicBezTo>
                    <a:pt x="18841" y="16089"/>
                    <a:pt x="18998" y="16232"/>
                    <a:pt x="19077" y="16404"/>
                  </a:cubicBezTo>
                  <a:cubicBezTo>
                    <a:pt x="19232" y="16691"/>
                    <a:pt x="19410" y="17006"/>
                    <a:pt x="19644" y="17321"/>
                  </a:cubicBezTo>
                  <a:cubicBezTo>
                    <a:pt x="19820" y="17431"/>
                    <a:pt x="19898" y="17547"/>
                    <a:pt x="19977" y="17691"/>
                  </a:cubicBezTo>
                  <a:cubicBezTo>
                    <a:pt x="20054" y="17944"/>
                    <a:pt x="20133" y="18204"/>
                    <a:pt x="20308" y="18458"/>
                  </a:cubicBezTo>
                  <a:cubicBezTo>
                    <a:pt x="20387" y="18629"/>
                    <a:pt x="20466" y="18800"/>
                    <a:pt x="20544" y="18971"/>
                  </a:cubicBezTo>
                  <a:cubicBezTo>
                    <a:pt x="20623" y="19142"/>
                    <a:pt x="20623" y="19313"/>
                    <a:pt x="20700" y="19485"/>
                  </a:cubicBezTo>
                  <a:cubicBezTo>
                    <a:pt x="20799" y="19683"/>
                    <a:pt x="20954" y="19854"/>
                    <a:pt x="20954" y="20060"/>
                  </a:cubicBezTo>
                  <a:cubicBezTo>
                    <a:pt x="20954" y="20197"/>
                    <a:pt x="21033" y="20340"/>
                    <a:pt x="21033" y="20484"/>
                  </a:cubicBezTo>
                  <a:cubicBezTo>
                    <a:pt x="21112" y="20799"/>
                    <a:pt x="21287" y="21113"/>
                    <a:pt x="21190" y="21456"/>
                  </a:cubicBezTo>
                  <a:cubicBezTo>
                    <a:pt x="21190" y="21483"/>
                    <a:pt x="21190" y="21538"/>
                    <a:pt x="21287" y="21600"/>
                  </a:cubicBezTo>
                  <a:lnTo>
                    <a:pt x="21366" y="21600"/>
                  </a:lnTo>
                  <a:cubicBezTo>
                    <a:pt x="21366" y="21511"/>
                    <a:pt x="21366" y="21456"/>
                    <a:pt x="21445" y="21367"/>
                  </a:cubicBezTo>
                  <a:cubicBezTo>
                    <a:pt x="21445" y="21257"/>
                    <a:pt x="21600" y="21141"/>
                    <a:pt x="21600" y="21024"/>
                  </a:cubicBezTo>
                  <a:cubicBezTo>
                    <a:pt x="21600" y="20744"/>
                    <a:pt x="21521" y="20457"/>
                    <a:pt x="21521" y="20169"/>
                  </a:cubicBezTo>
                  <a:cubicBezTo>
                    <a:pt x="21445" y="20114"/>
                    <a:pt x="21445" y="20087"/>
                    <a:pt x="21445" y="20025"/>
                  </a:cubicBezTo>
                  <a:cubicBezTo>
                    <a:pt x="21445" y="19888"/>
                    <a:pt x="21366" y="19772"/>
                    <a:pt x="21366" y="19628"/>
                  </a:cubicBezTo>
                  <a:lnTo>
                    <a:pt x="21366" y="19402"/>
                  </a:lnTo>
                  <a:cubicBezTo>
                    <a:pt x="21190" y="19115"/>
                    <a:pt x="20954" y="18861"/>
                    <a:pt x="20954" y="18574"/>
                  </a:cubicBezTo>
                  <a:cubicBezTo>
                    <a:pt x="20877" y="18259"/>
                    <a:pt x="20544" y="17971"/>
                    <a:pt x="20544" y="17663"/>
                  </a:cubicBezTo>
                  <a:cubicBezTo>
                    <a:pt x="20544" y="17376"/>
                    <a:pt x="20211" y="17116"/>
                    <a:pt x="20133" y="16835"/>
                  </a:cubicBezTo>
                  <a:cubicBezTo>
                    <a:pt x="20054" y="16664"/>
                    <a:pt x="19820" y="16493"/>
                    <a:pt x="19820" y="16294"/>
                  </a:cubicBezTo>
                  <a:cubicBezTo>
                    <a:pt x="19723" y="16178"/>
                    <a:pt x="19644" y="16034"/>
                    <a:pt x="19565" y="15917"/>
                  </a:cubicBezTo>
                  <a:cubicBezTo>
                    <a:pt x="19487" y="15808"/>
                    <a:pt x="19410" y="15692"/>
                    <a:pt x="19410" y="15609"/>
                  </a:cubicBezTo>
                  <a:cubicBezTo>
                    <a:pt x="19331" y="15466"/>
                    <a:pt x="19077" y="15349"/>
                    <a:pt x="19077" y="15205"/>
                  </a:cubicBezTo>
                  <a:cubicBezTo>
                    <a:pt x="18998" y="15062"/>
                    <a:pt x="18841" y="14891"/>
                    <a:pt x="18665" y="14754"/>
                  </a:cubicBezTo>
                  <a:cubicBezTo>
                    <a:pt x="18352" y="14493"/>
                    <a:pt x="18255" y="14267"/>
                    <a:pt x="18098" y="14007"/>
                  </a:cubicBezTo>
                  <a:cubicBezTo>
                    <a:pt x="17942" y="13864"/>
                    <a:pt x="17864" y="13692"/>
                    <a:pt x="17688" y="13555"/>
                  </a:cubicBezTo>
                  <a:cubicBezTo>
                    <a:pt x="17609" y="13439"/>
                    <a:pt x="17531" y="13350"/>
                    <a:pt x="17452" y="13241"/>
                  </a:cubicBezTo>
                  <a:cubicBezTo>
                    <a:pt x="17276" y="13097"/>
                    <a:pt x="17121" y="12953"/>
                    <a:pt x="16963" y="12809"/>
                  </a:cubicBezTo>
                  <a:cubicBezTo>
                    <a:pt x="16709" y="12583"/>
                    <a:pt x="16552" y="12323"/>
                    <a:pt x="16297" y="12097"/>
                  </a:cubicBezTo>
                  <a:cubicBezTo>
                    <a:pt x="16063" y="11844"/>
                    <a:pt x="15809" y="11584"/>
                    <a:pt x="15575" y="11358"/>
                  </a:cubicBezTo>
                  <a:cubicBezTo>
                    <a:pt x="15320" y="11098"/>
                    <a:pt x="15163" y="10844"/>
                    <a:pt x="14929" y="10611"/>
                  </a:cubicBezTo>
                  <a:cubicBezTo>
                    <a:pt x="14675" y="10440"/>
                    <a:pt x="14517" y="10270"/>
                    <a:pt x="14341" y="10098"/>
                  </a:cubicBezTo>
                  <a:cubicBezTo>
                    <a:pt x="14107" y="9899"/>
                    <a:pt x="13950" y="9729"/>
                    <a:pt x="13696" y="9530"/>
                  </a:cubicBezTo>
                  <a:cubicBezTo>
                    <a:pt x="13461" y="9304"/>
                    <a:pt x="13207" y="9071"/>
                    <a:pt x="12973" y="8846"/>
                  </a:cubicBezTo>
                  <a:cubicBezTo>
                    <a:pt x="12795" y="8729"/>
                    <a:pt x="12640" y="8674"/>
                    <a:pt x="12561" y="8558"/>
                  </a:cubicBezTo>
                  <a:cubicBezTo>
                    <a:pt x="12482" y="8387"/>
                    <a:pt x="12149" y="8250"/>
                    <a:pt x="11994" y="8079"/>
                  </a:cubicBezTo>
                  <a:cubicBezTo>
                    <a:pt x="11818" y="7935"/>
                    <a:pt x="11661" y="7819"/>
                    <a:pt x="11505" y="7702"/>
                  </a:cubicBezTo>
                  <a:cubicBezTo>
                    <a:pt x="11328" y="7531"/>
                    <a:pt x="11172" y="7394"/>
                    <a:pt x="11015" y="7250"/>
                  </a:cubicBezTo>
                  <a:cubicBezTo>
                    <a:pt x="10918" y="7134"/>
                    <a:pt x="10761" y="7052"/>
                    <a:pt x="10605" y="6935"/>
                  </a:cubicBezTo>
                  <a:cubicBezTo>
                    <a:pt x="10193" y="6620"/>
                    <a:pt x="9860" y="6333"/>
                    <a:pt x="9451" y="6025"/>
                  </a:cubicBezTo>
                  <a:cubicBezTo>
                    <a:pt x="9372" y="5936"/>
                    <a:pt x="9216" y="5881"/>
                    <a:pt x="9138" y="5792"/>
                  </a:cubicBezTo>
                  <a:cubicBezTo>
                    <a:pt x="8883" y="5621"/>
                    <a:pt x="8726" y="5450"/>
                    <a:pt x="8472" y="5279"/>
                  </a:cubicBezTo>
                  <a:cubicBezTo>
                    <a:pt x="8393" y="5224"/>
                    <a:pt x="8393" y="5135"/>
                    <a:pt x="8316" y="5080"/>
                  </a:cubicBezTo>
                  <a:cubicBezTo>
                    <a:pt x="8080" y="4998"/>
                    <a:pt x="7904" y="4881"/>
                    <a:pt x="7749" y="4765"/>
                  </a:cubicBezTo>
                  <a:cubicBezTo>
                    <a:pt x="7670" y="4683"/>
                    <a:pt x="7495" y="4594"/>
                    <a:pt x="7416" y="4512"/>
                  </a:cubicBezTo>
                  <a:cubicBezTo>
                    <a:pt x="7180" y="4368"/>
                    <a:pt x="7004" y="4224"/>
                    <a:pt x="6770" y="4080"/>
                  </a:cubicBezTo>
                  <a:cubicBezTo>
                    <a:pt x="6691" y="3998"/>
                    <a:pt x="6613" y="3882"/>
                    <a:pt x="6437" y="3800"/>
                  </a:cubicBezTo>
                  <a:cubicBezTo>
                    <a:pt x="6203" y="3683"/>
                    <a:pt x="5949" y="3512"/>
                    <a:pt x="5712" y="3368"/>
                  </a:cubicBezTo>
                  <a:cubicBezTo>
                    <a:pt x="5458" y="3225"/>
                    <a:pt x="5224" y="3053"/>
                    <a:pt x="4970" y="2910"/>
                  </a:cubicBezTo>
                  <a:cubicBezTo>
                    <a:pt x="4891" y="2855"/>
                    <a:pt x="4814" y="2800"/>
                    <a:pt x="4735" y="2738"/>
                  </a:cubicBezTo>
                  <a:lnTo>
                    <a:pt x="3991" y="2225"/>
                  </a:lnTo>
                  <a:cubicBezTo>
                    <a:pt x="3678" y="2000"/>
                    <a:pt x="3268" y="1801"/>
                    <a:pt x="2935" y="1602"/>
                  </a:cubicBezTo>
                  <a:cubicBezTo>
                    <a:pt x="2779" y="1513"/>
                    <a:pt x="2602" y="1403"/>
                    <a:pt x="2446" y="1314"/>
                  </a:cubicBezTo>
                  <a:cubicBezTo>
                    <a:pt x="2210" y="1171"/>
                    <a:pt x="1956" y="999"/>
                    <a:pt x="1722" y="856"/>
                  </a:cubicBezTo>
                  <a:cubicBezTo>
                    <a:pt x="1467" y="719"/>
                    <a:pt x="1058" y="602"/>
                    <a:pt x="900" y="432"/>
                  </a:cubicBezTo>
                  <a:cubicBezTo>
                    <a:pt x="743" y="315"/>
                    <a:pt x="567" y="233"/>
                    <a:pt x="412" y="117"/>
                  </a:cubicBezTo>
                  <a:cubicBezTo>
                    <a:pt x="333" y="89"/>
                    <a:pt x="254" y="61"/>
                    <a:pt x="15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92" name="Google Shape;1341;p11"/>
            <p:cNvSpPr/>
            <p:nvPr/>
          </p:nvSpPr>
          <p:spPr>
            <a:xfrm>
              <a:off x="80129" y="156873"/>
              <a:ext cx="396925" cy="1162909"/>
            </a:xfrm>
            <a:custGeom>
              <a:avLst/>
              <a:gdLst/>
              <a:ahLst/>
              <a:cxnLst>
                <a:cxn ang="0">
                  <a:pos x="wd2" y="hd2"/>
                </a:cxn>
                <a:cxn ang="5400000">
                  <a:pos x="wd2" y="hd2"/>
                </a:cxn>
                <a:cxn ang="10800000">
                  <a:pos x="wd2" y="hd2"/>
                </a:cxn>
                <a:cxn ang="16200000">
                  <a:pos x="wd2" y="hd2"/>
                </a:cxn>
              </a:cxnLst>
              <a:rect l="0" t="0" r="r" b="b"/>
              <a:pathLst>
                <a:path w="21506" h="21600" extrusionOk="0">
                  <a:moveTo>
                    <a:pt x="0" y="0"/>
                  </a:moveTo>
                  <a:cubicBezTo>
                    <a:pt x="0" y="70"/>
                    <a:pt x="0" y="162"/>
                    <a:pt x="90" y="223"/>
                  </a:cubicBezTo>
                  <a:cubicBezTo>
                    <a:pt x="178" y="293"/>
                    <a:pt x="292" y="323"/>
                    <a:pt x="382" y="385"/>
                  </a:cubicBezTo>
                  <a:lnTo>
                    <a:pt x="382" y="485"/>
                  </a:lnTo>
                  <a:cubicBezTo>
                    <a:pt x="560" y="608"/>
                    <a:pt x="741" y="708"/>
                    <a:pt x="942" y="839"/>
                  </a:cubicBezTo>
                  <a:cubicBezTo>
                    <a:pt x="1032" y="869"/>
                    <a:pt x="1120" y="900"/>
                    <a:pt x="1210" y="961"/>
                  </a:cubicBezTo>
                  <a:cubicBezTo>
                    <a:pt x="1412" y="992"/>
                    <a:pt x="1502" y="1061"/>
                    <a:pt x="1502" y="1092"/>
                  </a:cubicBezTo>
                  <a:cubicBezTo>
                    <a:pt x="1592" y="1223"/>
                    <a:pt x="1773" y="1284"/>
                    <a:pt x="1861" y="1415"/>
                  </a:cubicBezTo>
                  <a:cubicBezTo>
                    <a:pt x="2242" y="1669"/>
                    <a:pt x="2624" y="1953"/>
                    <a:pt x="2983" y="2246"/>
                  </a:cubicBezTo>
                  <a:cubicBezTo>
                    <a:pt x="3274" y="2438"/>
                    <a:pt x="3455" y="2600"/>
                    <a:pt x="3834" y="2723"/>
                  </a:cubicBezTo>
                  <a:lnTo>
                    <a:pt x="3834" y="2792"/>
                  </a:lnTo>
                  <a:cubicBezTo>
                    <a:pt x="4105" y="2984"/>
                    <a:pt x="4307" y="3207"/>
                    <a:pt x="4665" y="3399"/>
                  </a:cubicBezTo>
                  <a:cubicBezTo>
                    <a:pt x="4776" y="3399"/>
                    <a:pt x="4776" y="3429"/>
                    <a:pt x="4776" y="3460"/>
                  </a:cubicBezTo>
                  <a:cubicBezTo>
                    <a:pt x="5047" y="3753"/>
                    <a:pt x="5517" y="3976"/>
                    <a:pt x="5697" y="4260"/>
                  </a:cubicBezTo>
                  <a:lnTo>
                    <a:pt x="6549" y="4837"/>
                  </a:lnTo>
                  <a:cubicBezTo>
                    <a:pt x="6908" y="5191"/>
                    <a:pt x="7380" y="5513"/>
                    <a:pt x="7762" y="5867"/>
                  </a:cubicBezTo>
                  <a:cubicBezTo>
                    <a:pt x="7762" y="5898"/>
                    <a:pt x="7849" y="5959"/>
                    <a:pt x="7849" y="5990"/>
                  </a:cubicBezTo>
                  <a:cubicBezTo>
                    <a:pt x="8030" y="6152"/>
                    <a:pt x="8231" y="6313"/>
                    <a:pt x="8412" y="6444"/>
                  </a:cubicBezTo>
                  <a:cubicBezTo>
                    <a:pt x="8500" y="6506"/>
                    <a:pt x="8500" y="6536"/>
                    <a:pt x="8590" y="6606"/>
                  </a:cubicBezTo>
                  <a:cubicBezTo>
                    <a:pt x="8882" y="6860"/>
                    <a:pt x="9152" y="7113"/>
                    <a:pt x="9444" y="7375"/>
                  </a:cubicBezTo>
                  <a:cubicBezTo>
                    <a:pt x="9532" y="7436"/>
                    <a:pt x="9622" y="7528"/>
                    <a:pt x="9712" y="7628"/>
                  </a:cubicBezTo>
                  <a:cubicBezTo>
                    <a:pt x="10094" y="7951"/>
                    <a:pt x="10386" y="8236"/>
                    <a:pt x="10744" y="8559"/>
                  </a:cubicBezTo>
                  <a:cubicBezTo>
                    <a:pt x="10835" y="8589"/>
                    <a:pt x="10835" y="8651"/>
                    <a:pt x="10835" y="8682"/>
                  </a:cubicBezTo>
                  <a:cubicBezTo>
                    <a:pt x="11036" y="8843"/>
                    <a:pt x="11214" y="9005"/>
                    <a:pt x="11395" y="9197"/>
                  </a:cubicBezTo>
                  <a:cubicBezTo>
                    <a:pt x="11596" y="9390"/>
                    <a:pt x="11777" y="9612"/>
                    <a:pt x="12068" y="9835"/>
                  </a:cubicBezTo>
                  <a:cubicBezTo>
                    <a:pt x="12246" y="9996"/>
                    <a:pt x="12628" y="10189"/>
                    <a:pt x="12628" y="10381"/>
                  </a:cubicBezTo>
                  <a:cubicBezTo>
                    <a:pt x="12718" y="10573"/>
                    <a:pt x="12897" y="10735"/>
                    <a:pt x="13188" y="10896"/>
                  </a:cubicBezTo>
                  <a:lnTo>
                    <a:pt x="13188" y="10958"/>
                  </a:lnTo>
                  <a:cubicBezTo>
                    <a:pt x="13459" y="11312"/>
                    <a:pt x="13751" y="11635"/>
                    <a:pt x="14109" y="11988"/>
                  </a:cubicBezTo>
                  <a:cubicBezTo>
                    <a:pt x="14199" y="12080"/>
                    <a:pt x="14401" y="12211"/>
                    <a:pt x="14491" y="12334"/>
                  </a:cubicBezTo>
                  <a:cubicBezTo>
                    <a:pt x="14759" y="12626"/>
                    <a:pt x="14961" y="12949"/>
                    <a:pt x="15229" y="13234"/>
                  </a:cubicBezTo>
                  <a:cubicBezTo>
                    <a:pt x="15229" y="13265"/>
                    <a:pt x="15319" y="13334"/>
                    <a:pt x="15319" y="13365"/>
                  </a:cubicBezTo>
                  <a:cubicBezTo>
                    <a:pt x="15611" y="13457"/>
                    <a:pt x="15611" y="13557"/>
                    <a:pt x="15521" y="13649"/>
                  </a:cubicBezTo>
                  <a:cubicBezTo>
                    <a:pt x="15792" y="13749"/>
                    <a:pt x="15879" y="13872"/>
                    <a:pt x="15993" y="14003"/>
                  </a:cubicBezTo>
                  <a:cubicBezTo>
                    <a:pt x="16083" y="14195"/>
                    <a:pt x="16171" y="14356"/>
                    <a:pt x="16261" y="14518"/>
                  </a:cubicBezTo>
                  <a:cubicBezTo>
                    <a:pt x="16553" y="14802"/>
                    <a:pt x="16824" y="15064"/>
                    <a:pt x="17002" y="15349"/>
                  </a:cubicBezTo>
                  <a:cubicBezTo>
                    <a:pt x="17203" y="15572"/>
                    <a:pt x="17562" y="15795"/>
                    <a:pt x="17562" y="16056"/>
                  </a:cubicBezTo>
                  <a:cubicBezTo>
                    <a:pt x="17562" y="16117"/>
                    <a:pt x="17675" y="16179"/>
                    <a:pt x="17675" y="16217"/>
                  </a:cubicBezTo>
                  <a:cubicBezTo>
                    <a:pt x="17766" y="16371"/>
                    <a:pt x="17944" y="16502"/>
                    <a:pt x="18124" y="16663"/>
                  </a:cubicBezTo>
                  <a:cubicBezTo>
                    <a:pt x="18124" y="16755"/>
                    <a:pt x="18235" y="16825"/>
                    <a:pt x="18326" y="16917"/>
                  </a:cubicBezTo>
                  <a:cubicBezTo>
                    <a:pt x="18416" y="17109"/>
                    <a:pt x="18506" y="17332"/>
                    <a:pt x="18798" y="17525"/>
                  </a:cubicBezTo>
                  <a:cubicBezTo>
                    <a:pt x="19156" y="17879"/>
                    <a:pt x="19358" y="18263"/>
                    <a:pt x="19536" y="18616"/>
                  </a:cubicBezTo>
                  <a:cubicBezTo>
                    <a:pt x="19716" y="18839"/>
                    <a:pt x="19716" y="19062"/>
                    <a:pt x="19918" y="19293"/>
                  </a:cubicBezTo>
                  <a:cubicBezTo>
                    <a:pt x="20188" y="19678"/>
                    <a:pt x="20367" y="20024"/>
                    <a:pt x="20658" y="20378"/>
                  </a:cubicBezTo>
                  <a:cubicBezTo>
                    <a:pt x="20748" y="20539"/>
                    <a:pt x="20839" y="20669"/>
                    <a:pt x="20839" y="20831"/>
                  </a:cubicBezTo>
                  <a:cubicBezTo>
                    <a:pt x="20839" y="20985"/>
                    <a:pt x="21040" y="21177"/>
                    <a:pt x="21040" y="21338"/>
                  </a:cubicBezTo>
                  <a:cubicBezTo>
                    <a:pt x="21040" y="21438"/>
                    <a:pt x="21218" y="21500"/>
                    <a:pt x="21308" y="21600"/>
                  </a:cubicBezTo>
                  <a:cubicBezTo>
                    <a:pt x="21489" y="21469"/>
                    <a:pt x="21600" y="21369"/>
                    <a:pt x="21399" y="21246"/>
                  </a:cubicBezTo>
                  <a:cubicBezTo>
                    <a:pt x="21308" y="21115"/>
                    <a:pt x="21218" y="20985"/>
                    <a:pt x="21308" y="20862"/>
                  </a:cubicBezTo>
                  <a:cubicBezTo>
                    <a:pt x="21399" y="20700"/>
                    <a:pt x="21218" y="20539"/>
                    <a:pt x="21130" y="20477"/>
                  </a:cubicBezTo>
                  <a:cubicBezTo>
                    <a:pt x="21130" y="20216"/>
                    <a:pt x="21130" y="20024"/>
                    <a:pt x="21040" y="19832"/>
                  </a:cubicBezTo>
                  <a:cubicBezTo>
                    <a:pt x="20927" y="19609"/>
                    <a:pt x="20658" y="19416"/>
                    <a:pt x="20568" y="19193"/>
                  </a:cubicBezTo>
                  <a:cubicBezTo>
                    <a:pt x="20480" y="19162"/>
                    <a:pt x="20480" y="19101"/>
                    <a:pt x="20480" y="19062"/>
                  </a:cubicBezTo>
                  <a:cubicBezTo>
                    <a:pt x="20367" y="18939"/>
                    <a:pt x="20367" y="18808"/>
                    <a:pt x="20276" y="18678"/>
                  </a:cubicBezTo>
                  <a:cubicBezTo>
                    <a:pt x="20188" y="18524"/>
                    <a:pt x="20098" y="18393"/>
                    <a:pt x="20008" y="18232"/>
                  </a:cubicBezTo>
                  <a:cubicBezTo>
                    <a:pt x="19918" y="18040"/>
                    <a:pt x="19807" y="17879"/>
                    <a:pt x="19716" y="17686"/>
                  </a:cubicBezTo>
                  <a:cubicBezTo>
                    <a:pt x="19626" y="17525"/>
                    <a:pt x="19536" y="17371"/>
                    <a:pt x="19448" y="17209"/>
                  </a:cubicBezTo>
                  <a:cubicBezTo>
                    <a:pt x="19358" y="17109"/>
                    <a:pt x="19244" y="17017"/>
                    <a:pt x="19156" y="16917"/>
                  </a:cubicBezTo>
                  <a:cubicBezTo>
                    <a:pt x="19156" y="16855"/>
                    <a:pt x="19066" y="16794"/>
                    <a:pt x="18976" y="16725"/>
                  </a:cubicBezTo>
                  <a:cubicBezTo>
                    <a:pt x="18886" y="16532"/>
                    <a:pt x="18886" y="16309"/>
                    <a:pt x="18594" y="16117"/>
                  </a:cubicBezTo>
                  <a:cubicBezTo>
                    <a:pt x="18416" y="16056"/>
                    <a:pt x="18506" y="15956"/>
                    <a:pt x="18416" y="15864"/>
                  </a:cubicBezTo>
                  <a:cubicBezTo>
                    <a:pt x="18416" y="15795"/>
                    <a:pt x="18326" y="15702"/>
                    <a:pt x="18235" y="15641"/>
                  </a:cubicBezTo>
                  <a:cubicBezTo>
                    <a:pt x="18124" y="15572"/>
                    <a:pt x="18034" y="15510"/>
                    <a:pt x="17944" y="15449"/>
                  </a:cubicBezTo>
                  <a:cubicBezTo>
                    <a:pt x="17766" y="15126"/>
                    <a:pt x="17474" y="14772"/>
                    <a:pt x="17203" y="14449"/>
                  </a:cubicBezTo>
                  <a:cubicBezTo>
                    <a:pt x="17115" y="14387"/>
                    <a:pt x="17115" y="14295"/>
                    <a:pt x="17002" y="14225"/>
                  </a:cubicBezTo>
                  <a:cubicBezTo>
                    <a:pt x="16824" y="14003"/>
                    <a:pt x="16912" y="13749"/>
                    <a:pt x="16442" y="13588"/>
                  </a:cubicBezTo>
                  <a:cubicBezTo>
                    <a:pt x="16352" y="13526"/>
                    <a:pt x="16261" y="13457"/>
                    <a:pt x="16261" y="13426"/>
                  </a:cubicBezTo>
                  <a:cubicBezTo>
                    <a:pt x="16261" y="13265"/>
                    <a:pt x="16083" y="13172"/>
                    <a:pt x="15993" y="13011"/>
                  </a:cubicBezTo>
                  <a:lnTo>
                    <a:pt x="15141" y="12142"/>
                  </a:lnTo>
                  <a:cubicBezTo>
                    <a:pt x="14961" y="11888"/>
                    <a:pt x="14669" y="11635"/>
                    <a:pt x="14401" y="11373"/>
                  </a:cubicBezTo>
                  <a:cubicBezTo>
                    <a:pt x="14199" y="11027"/>
                    <a:pt x="13751" y="10704"/>
                    <a:pt x="13459" y="10350"/>
                  </a:cubicBezTo>
                  <a:cubicBezTo>
                    <a:pt x="13369" y="10158"/>
                    <a:pt x="13077" y="9996"/>
                    <a:pt x="12897" y="9804"/>
                  </a:cubicBezTo>
                  <a:cubicBezTo>
                    <a:pt x="12517" y="9451"/>
                    <a:pt x="12156" y="9105"/>
                    <a:pt x="11864" y="8751"/>
                  </a:cubicBezTo>
                  <a:cubicBezTo>
                    <a:pt x="11596" y="8559"/>
                    <a:pt x="11304" y="8336"/>
                    <a:pt x="11126" y="8143"/>
                  </a:cubicBezTo>
                  <a:cubicBezTo>
                    <a:pt x="10946" y="8012"/>
                    <a:pt x="10946" y="7882"/>
                    <a:pt x="10744" y="7789"/>
                  </a:cubicBezTo>
                  <a:cubicBezTo>
                    <a:pt x="10272" y="7497"/>
                    <a:pt x="10004" y="7183"/>
                    <a:pt x="9622" y="6890"/>
                  </a:cubicBezTo>
                  <a:cubicBezTo>
                    <a:pt x="9444" y="6698"/>
                    <a:pt x="9263" y="6506"/>
                    <a:pt x="9062" y="6344"/>
                  </a:cubicBezTo>
                  <a:cubicBezTo>
                    <a:pt x="8882" y="6183"/>
                    <a:pt x="8703" y="6059"/>
                    <a:pt x="8500" y="5898"/>
                  </a:cubicBezTo>
                  <a:cubicBezTo>
                    <a:pt x="8231" y="5736"/>
                    <a:pt x="8141" y="5575"/>
                    <a:pt x="7849" y="5383"/>
                  </a:cubicBezTo>
                  <a:cubicBezTo>
                    <a:pt x="7671" y="5260"/>
                    <a:pt x="7470" y="5099"/>
                    <a:pt x="7289" y="4937"/>
                  </a:cubicBezTo>
                  <a:cubicBezTo>
                    <a:pt x="7021" y="4683"/>
                    <a:pt x="6639" y="4422"/>
                    <a:pt x="6257" y="4168"/>
                  </a:cubicBezTo>
                  <a:cubicBezTo>
                    <a:pt x="6079" y="3976"/>
                    <a:pt x="5697" y="3783"/>
                    <a:pt x="5429" y="3591"/>
                  </a:cubicBezTo>
                  <a:cubicBezTo>
                    <a:pt x="5225" y="3429"/>
                    <a:pt x="5047" y="3237"/>
                    <a:pt x="4867" y="3076"/>
                  </a:cubicBezTo>
                  <a:cubicBezTo>
                    <a:pt x="4665" y="2953"/>
                    <a:pt x="4397" y="2792"/>
                    <a:pt x="4105" y="2630"/>
                  </a:cubicBezTo>
                  <a:cubicBezTo>
                    <a:pt x="3925" y="2500"/>
                    <a:pt x="3747" y="2377"/>
                    <a:pt x="3543" y="2246"/>
                  </a:cubicBezTo>
                  <a:cubicBezTo>
                    <a:pt x="3274" y="2084"/>
                    <a:pt x="3094" y="1923"/>
                    <a:pt x="2802" y="1761"/>
                  </a:cubicBezTo>
                  <a:cubicBezTo>
                    <a:pt x="2423" y="1507"/>
                    <a:pt x="2152" y="1253"/>
                    <a:pt x="1682" y="992"/>
                  </a:cubicBezTo>
                  <a:cubicBezTo>
                    <a:pt x="1412" y="770"/>
                    <a:pt x="942" y="516"/>
                    <a:pt x="560" y="293"/>
                  </a:cubicBezTo>
                  <a:cubicBezTo>
                    <a:pt x="382" y="193"/>
                    <a:pt x="178" y="1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93" name="Google Shape;1342;p11"/>
            <p:cNvSpPr/>
            <p:nvPr/>
          </p:nvSpPr>
          <p:spPr>
            <a:xfrm>
              <a:off x="203639" y="289787"/>
              <a:ext cx="316532" cy="990274"/>
            </a:xfrm>
            <a:custGeom>
              <a:avLst/>
              <a:gdLst/>
              <a:ahLst/>
              <a:cxnLst>
                <a:cxn ang="0">
                  <a:pos x="wd2" y="hd2"/>
                </a:cxn>
                <a:cxn ang="5400000">
                  <a:pos x="wd2" y="hd2"/>
                </a:cxn>
                <a:cxn ang="10800000">
                  <a:pos x="wd2" y="hd2"/>
                </a:cxn>
                <a:cxn ang="16200000">
                  <a:pos x="wd2" y="hd2"/>
                </a:cxn>
              </a:cxnLst>
              <a:rect l="0" t="0" r="r" b="b"/>
              <a:pathLst>
                <a:path w="21534" h="21600" extrusionOk="0">
                  <a:moveTo>
                    <a:pt x="158" y="0"/>
                  </a:moveTo>
                  <a:cubicBezTo>
                    <a:pt x="47" y="72"/>
                    <a:pt x="-66" y="154"/>
                    <a:pt x="47" y="189"/>
                  </a:cubicBezTo>
                  <a:cubicBezTo>
                    <a:pt x="271" y="379"/>
                    <a:pt x="527" y="524"/>
                    <a:pt x="750" y="714"/>
                  </a:cubicBezTo>
                  <a:cubicBezTo>
                    <a:pt x="1117" y="939"/>
                    <a:pt x="1343" y="1164"/>
                    <a:pt x="1680" y="1391"/>
                  </a:cubicBezTo>
                  <a:lnTo>
                    <a:pt x="1567" y="1391"/>
                  </a:lnTo>
                  <a:cubicBezTo>
                    <a:pt x="1680" y="1426"/>
                    <a:pt x="1933" y="1472"/>
                    <a:pt x="2046" y="1508"/>
                  </a:cubicBezTo>
                  <a:cubicBezTo>
                    <a:pt x="1933" y="1544"/>
                    <a:pt x="1933" y="1580"/>
                    <a:pt x="1933" y="1616"/>
                  </a:cubicBezTo>
                  <a:cubicBezTo>
                    <a:pt x="2046" y="1734"/>
                    <a:pt x="2270" y="1805"/>
                    <a:pt x="2383" y="1923"/>
                  </a:cubicBezTo>
                  <a:cubicBezTo>
                    <a:pt x="3089" y="2330"/>
                    <a:pt x="3679" y="2745"/>
                    <a:pt x="4272" y="3196"/>
                  </a:cubicBezTo>
                  <a:cubicBezTo>
                    <a:pt x="4496" y="3422"/>
                    <a:pt x="4862" y="3648"/>
                    <a:pt x="5088" y="3910"/>
                  </a:cubicBezTo>
                  <a:cubicBezTo>
                    <a:pt x="5341" y="4064"/>
                    <a:pt x="5568" y="4253"/>
                    <a:pt x="5792" y="4406"/>
                  </a:cubicBezTo>
                  <a:cubicBezTo>
                    <a:pt x="6044" y="4551"/>
                    <a:pt x="5905" y="4668"/>
                    <a:pt x="6158" y="4776"/>
                  </a:cubicBezTo>
                  <a:cubicBezTo>
                    <a:pt x="6384" y="4930"/>
                    <a:pt x="6608" y="5084"/>
                    <a:pt x="6750" y="5228"/>
                  </a:cubicBezTo>
                  <a:cubicBezTo>
                    <a:pt x="6861" y="5346"/>
                    <a:pt x="6861" y="5418"/>
                    <a:pt x="7088" y="5536"/>
                  </a:cubicBezTo>
                  <a:cubicBezTo>
                    <a:pt x="7314" y="5680"/>
                    <a:pt x="7567" y="5869"/>
                    <a:pt x="7791" y="6059"/>
                  </a:cubicBezTo>
                  <a:cubicBezTo>
                    <a:pt x="7791" y="6131"/>
                    <a:pt x="8017" y="6248"/>
                    <a:pt x="8157" y="6321"/>
                  </a:cubicBezTo>
                  <a:lnTo>
                    <a:pt x="8157" y="6393"/>
                  </a:lnTo>
                  <a:cubicBezTo>
                    <a:pt x="8383" y="6475"/>
                    <a:pt x="8497" y="6546"/>
                    <a:pt x="8497" y="6664"/>
                  </a:cubicBezTo>
                  <a:cubicBezTo>
                    <a:pt x="8607" y="6736"/>
                    <a:pt x="8607" y="6808"/>
                    <a:pt x="8720" y="6844"/>
                  </a:cubicBezTo>
                  <a:cubicBezTo>
                    <a:pt x="9313" y="7187"/>
                    <a:pt x="9566" y="7567"/>
                    <a:pt x="9903" y="7937"/>
                  </a:cubicBezTo>
                  <a:cubicBezTo>
                    <a:pt x="9903" y="8018"/>
                    <a:pt x="10130" y="8091"/>
                    <a:pt x="10269" y="8163"/>
                  </a:cubicBezTo>
                  <a:cubicBezTo>
                    <a:pt x="10382" y="8245"/>
                    <a:pt x="10496" y="8353"/>
                    <a:pt x="10609" y="8424"/>
                  </a:cubicBezTo>
                  <a:cubicBezTo>
                    <a:pt x="10719" y="8542"/>
                    <a:pt x="10833" y="8696"/>
                    <a:pt x="10975" y="8805"/>
                  </a:cubicBezTo>
                  <a:cubicBezTo>
                    <a:pt x="11086" y="8876"/>
                    <a:pt x="11086" y="8994"/>
                    <a:pt x="11199" y="9066"/>
                  </a:cubicBezTo>
                  <a:cubicBezTo>
                    <a:pt x="11536" y="9292"/>
                    <a:pt x="11902" y="9554"/>
                    <a:pt x="11902" y="9779"/>
                  </a:cubicBezTo>
                  <a:cubicBezTo>
                    <a:pt x="12129" y="9933"/>
                    <a:pt x="12242" y="10050"/>
                    <a:pt x="12381" y="10158"/>
                  </a:cubicBezTo>
                  <a:cubicBezTo>
                    <a:pt x="12495" y="10231"/>
                    <a:pt x="12495" y="10312"/>
                    <a:pt x="12608" y="10385"/>
                  </a:cubicBezTo>
                  <a:cubicBezTo>
                    <a:pt x="12608" y="10456"/>
                    <a:pt x="12608" y="10502"/>
                    <a:pt x="12721" y="10538"/>
                  </a:cubicBezTo>
                  <a:cubicBezTo>
                    <a:pt x="12945" y="10764"/>
                    <a:pt x="13311" y="10953"/>
                    <a:pt x="13425" y="11215"/>
                  </a:cubicBezTo>
                  <a:cubicBezTo>
                    <a:pt x="13425" y="11360"/>
                    <a:pt x="13538" y="11513"/>
                    <a:pt x="13791" y="11666"/>
                  </a:cubicBezTo>
                  <a:cubicBezTo>
                    <a:pt x="14014" y="11856"/>
                    <a:pt x="14241" y="12037"/>
                    <a:pt x="14354" y="12263"/>
                  </a:cubicBezTo>
                  <a:cubicBezTo>
                    <a:pt x="14354" y="12307"/>
                    <a:pt x="14494" y="12344"/>
                    <a:pt x="14607" y="12416"/>
                  </a:cubicBezTo>
                  <a:cubicBezTo>
                    <a:pt x="14720" y="12452"/>
                    <a:pt x="14720" y="12488"/>
                    <a:pt x="14834" y="12534"/>
                  </a:cubicBezTo>
                  <a:cubicBezTo>
                    <a:pt x="14720" y="12569"/>
                    <a:pt x="14720" y="12569"/>
                    <a:pt x="14607" y="12569"/>
                  </a:cubicBezTo>
                  <a:cubicBezTo>
                    <a:pt x="14944" y="12795"/>
                    <a:pt x="15424" y="13021"/>
                    <a:pt x="15424" y="13283"/>
                  </a:cubicBezTo>
                  <a:cubicBezTo>
                    <a:pt x="15424" y="13392"/>
                    <a:pt x="15537" y="13473"/>
                    <a:pt x="15537" y="13544"/>
                  </a:cubicBezTo>
                  <a:lnTo>
                    <a:pt x="15537" y="13662"/>
                  </a:lnTo>
                  <a:cubicBezTo>
                    <a:pt x="15903" y="13843"/>
                    <a:pt x="16127" y="14069"/>
                    <a:pt x="16240" y="14294"/>
                  </a:cubicBezTo>
                  <a:cubicBezTo>
                    <a:pt x="16467" y="14566"/>
                    <a:pt x="16719" y="14827"/>
                    <a:pt x="16946" y="15089"/>
                  </a:cubicBezTo>
                  <a:cubicBezTo>
                    <a:pt x="17170" y="15243"/>
                    <a:pt x="17312" y="15423"/>
                    <a:pt x="17423" y="15613"/>
                  </a:cubicBezTo>
                  <a:cubicBezTo>
                    <a:pt x="17423" y="15649"/>
                    <a:pt x="17312" y="15694"/>
                    <a:pt x="17312" y="15730"/>
                  </a:cubicBezTo>
                  <a:cubicBezTo>
                    <a:pt x="17423" y="15803"/>
                    <a:pt x="17536" y="15838"/>
                    <a:pt x="17649" y="15920"/>
                  </a:cubicBezTo>
                  <a:lnTo>
                    <a:pt x="17649" y="16028"/>
                  </a:lnTo>
                  <a:cubicBezTo>
                    <a:pt x="17763" y="16100"/>
                    <a:pt x="17873" y="16217"/>
                    <a:pt x="18015" y="16326"/>
                  </a:cubicBezTo>
                  <a:cubicBezTo>
                    <a:pt x="18239" y="16407"/>
                    <a:pt x="18239" y="16515"/>
                    <a:pt x="18129" y="16633"/>
                  </a:cubicBezTo>
                  <a:cubicBezTo>
                    <a:pt x="18352" y="16895"/>
                    <a:pt x="18832" y="17157"/>
                    <a:pt x="18832" y="17419"/>
                  </a:cubicBezTo>
                  <a:cubicBezTo>
                    <a:pt x="18832" y="17454"/>
                    <a:pt x="18832" y="17500"/>
                    <a:pt x="18945" y="17500"/>
                  </a:cubicBezTo>
                  <a:cubicBezTo>
                    <a:pt x="19058" y="17681"/>
                    <a:pt x="19282" y="17870"/>
                    <a:pt x="19425" y="18060"/>
                  </a:cubicBezTo>
                  <a:cubicBezTo>
                    <a:pt x="19535" y="18249"/>
                    <a:pt x="19648" y="18475"/>
                    <a:pt x="19762" y="18665"/>
                  </a:cubicBezTo>
                  <a:cubicBezTo>
                    <a:pt x="19875" y="18891"/>
                    <a:pt x="19985" y="19153"/>
                    <a:pt x="20128" y="19378"/>
                  </a:cubicBezTo>
                  <a:cubicBezTo>
                    <a:pt x="20241" y="19604"/>
                    <a:pt x="20351" y="19865"/>
                    <a:pt x="20465" y="20092"/>
                  </a:cubicBezTo>
                  <a:cubicBezTo>
                    <a:pt x="20578" y="20354"/>
                    <a:pt x="20944" y="20579"/>
                    <a:pt x="21057" y="20841"/>
                  </a:cubicBezTo>
                  <a:cubicBezTo>
                    <a:pt x="21057" y="20923"/>
                    <a:pt x="21168" y="20994"/>
                    <a:pt x="21168" y="21112"/>
                  </a:cubicBezTo>
                  <a:cubicBezTo>
                    <a:pt x="21057" y="21256"/>
                    <a:pt x="21281" y="21410"/>
                    <a:pt x="21281" y="21600"/>
                  </a:cubicBezTo>
                  <a:cubicBezTo>
                    <a:pt x="21395" y="21518"/>
                    <a:pt x="21534" y="21446"/>
                    <a:pt x="21534" y="21374"/>
                  </a:cubicBezTo>
                  <a:cubicBezTo>
                    <a:pt x="21395" y="21112"/>
                    <a:pt x="21281" y="20841"/>
                    <a:pt x="21281" y="20579"/>
                  </a:cubicBezTo>
                  <a:cubicBezTo>
                    <a:pt x="21168" y="20435"/>
                    <a:pt x="21168" y="20281"/>
                    <a:pt x="21168" y="20128"/>
                  </a:cubicBezTo>
                  <a:cubicBezTo>
                    <a:pt x="21057" y="20019"/>
                    <a:pt x="20944" y="19902"/>
                    <a:pt x="20944" y="19794"/>
                  </a:cubicBezTo>
                  <a:cubicBezTo>
                    <a:pt x="20691" y="19532"/>
                    <a:pt x="20578" y="19261"/>
                    <a:pt x="20465" y="18999"/>
                  </a:cubicBezTo>
                  <a:cubicBezTo>
                    <a:pt x="20351" y="18774"/>
                    <a:pt x="20128" y="18511"/>
                    <a:pt x="19985" y="18285"/>
                  </a:cubicBezTo>
                  <a:cubicBezTo>
                    <a:pt x="19875" y="18024"/>
                    <a:pt x="19875" y="17762"/>
                    <a:pt x="19648" y="17500"/>
                  </a:cubicBezTo>
                  <a:cubicBezTo>
                    <a:pt x="19535" y="17193"/>
                    <a:pt x="19169" y="16895"/>
                    <a:pt x="18945" y="16597"/>
                  </a:cubicBezTo>
                  <a:cubicBezTo>
                    <a:pt x="18719" y="16217"/>
                    <a:pt x="18466" y="15803"/>
                    <a:pt x="18129" y="15387"/>
                  </a:cubicBezTo>
                  <a:cubicBezTo>
                    <a:pt x="18015" y="15278"/>
                    <a:pt x="17873" y="15125"/>
                    <a:pt x="17763" y="15016"/>
                  </a:cubicBezTo>
                  <a:cubicBezTo>
                    <a:pt x="17536" y="14746"/>
                    <a:pt x="17312" y="14448"/>
                    <a:pt x="17057" y="14186"/>
                  </a:cubicBezTo>
                  <a:cubicBezTo>
                    <a:pt x="16833" y="13960"/>
                    <a:pt x="16606" y="13771"/>
                    <a:pt x="16353" y="13544"/>
                  </a:cubicBezTo>
                  <a:cubicBezTo>
                    <a:pt x="16240" y="13355"/>
                    <a:pt x="16127" y="13211"/>
                    <a:pt x="16127" y="13057"/>
                  </a:cubicBezTo>
                  <a:cubicBezTo>
                    <a:pt x="15903" y="12832"/>
                    <a:pt x="15537" y="12642"/>
                    <a:pt x="15424" y="12452"/>
                  </a:cubicBezTo>
                  <a:cubicBezTo>
                    <a:pt x="15310" y="12263"/>
                    <a:pt x="15057" y="12082"/>
                    <a:pt x="14944" y="11928"/>
                  </a:cubicBezTo>
                  <a:cubicBezTo>
                    <a:pt x="14834" y="11811"/>
                    <a:pt x="14607" y="11703"/>
                    <a:pt x="14494" y="11585"/>
                  </a:cubicBezTo>
                  <a:cubicBezTo>
                    <a:pt x="14128" y="11179"/>
                    <a:pt x="13648" y="10727"/>
                    <a:pt x="13198" y="10276"/>
                  </a:cubicBezTo>
                  <a:cubicBezTo>
                    <a:pt x="13088" y="10158"/>
                    <a:pt x="12945" y="10005"/>
                    <a:pt x="12832" y="9896"/>
                  </a:cubicBezTo>
                  <a:cubicBezTo>
                    <a:pt x="12381" y="9481"/>
                    <a:pt x="12015" y="9030"/>
                    <a:pt x="11536" y="8614"/>
                  </a:cubicBezTo>
                  <a:cubicBezTo>
                    <a:pt x="11086" y="8245"/>
                    <a:pt x="10609" y="7829"/>
                    <a:pt x="10130" y="7450"/>
                  </a:cubicBezTo>
                  <a:cubicBezTo>
                    <a:pt x="10016" y="7296"/>
                    <a:pt x="9903" y="7152"/>
                    <a:pt x="9679" y="7034"/>
                  </a:cubicBezTo>
                  <a:cubicBezTo>
                    <a:pt x="9426" y="6808"/>
                    <a:pt x="9087" y="6583"/>
                    <a:pt x="8863" y="6357"/>
                  </a:cubicBezTo>
                  <a:cubicBezTo>
                    <a:pt x="8607" y="6167"/>
                    <a:pt x="8497" y="5986"/>
                    <a:pt x="8270" y="5834"/>
                  </a:cubicBezTo>
                  <a:cubicBezTo>
                    <a:pt x="7567" y="5454"/>
                    <a:pt x="7201" y="5084"/>
                    <a:pt x="6861" y="4705"/>
                  </a:cubicBezTo>
                  <a:cubicBezTo>
                    <a:pt x="6608" y="4551"/>
                    <a:pt x="6495" y="4443"/>
                    <a:pt x="6271" y="4289"/>
                  </a:cubicBezTo>
                  <a:cubicBezTo>
                    <a:pt x="5792" y="3955"/>
                    <a:pt x="5341" y="3648"/>
                    <a:pt x="4862" y="3314"/>
                  </a:cubicBezTo>
                  <a:cubicBezTo>
                    <a:pt x="4382" y="2971"/>
                    <a:pt x="4045" y="2636"/>
                    <a:pt x="3566" y="2294"/>
                  </a:cubicBezTo>
                  <a:cubicBezTo>
                    <a:pt x="3342" y="2104"/>
                    <a:pt x="2976" y="1923"/>
                    <a:pt x="2749" y="1734"/>
                  </a:cubicBezTo>
                  <a:cubicBezTo>
                    <a:pt x="2636" y="1653"/>
                    <a:pt x="2526" y="1580"/>
                    <a:pt x="2383" y="1508"/>
                  </a:cubicBezTo>
                  <a:cubicBezTo>
                    <a:pt x="1680" y="1056"/>
                    <a:pt x="977" y="641"/>
                    <a:pt x="413" y="189"/>
                  </a:cubicBezTo>
                  <a:cubicBezTo>
                    <a:pt x="413" y="117"/>
                    <a:pt x="271" y="72"/>
                    <a:pt x="15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94" name="Google Shape;1343;p11"/>
            <p:cNvSpPr/>
            <p:nvPr/>
          </p:nvSpPr>
          <p:spPr>
            <a:xfrm>
              <a:off x="513140" y="1288731"/>
              <a:ext cx="12701" cy="25669"/>
            </a:xfrm>
            <a:custGeom>
              <a:avLst/>
              <a:gdLst/>
              <a:ahLst/>
              <a:cxnLst>
                <a:cxn ang="0">
                  <a:pos x="wd2" y="hd2"/>
                </a:cxn>
                <a:cxn ang="5400000">
                  <a:pos x="wd2" y="hd2"/>
                </a:cxn>
                <a:cxn ang="10800000">
                  <a:pos x="wd2" y="hd2"/>
                </a:cxn>
                <a:cxn ang="16200000">
                  <a:pos x="wd2" y="hd2"/>
                </a:cxn>
              </a:cxnLst>
              <a:rect l="0" t="0" r="r" b="b"/>
              <a:pathLst>
                <a:path w="18609" h="21600" extrusionOk="0">
                  <a:moveTo>
                    <a:pt x="0" y="0"/>
                  </a:moveTo>
                  <a:cubicBezTo>
                    <a:pt x="0" y="6972"/>
                    <a:pt x="5105" y="14268"/>
                    <a:pt x="5105" y="21600"/>
                  </a:cubicBezTo>
                  <a:lnTo>
                    <a:pt x="16495" y="21600"/>
                  </a:lnTo>
                  <a:cubicBezTo>
                    <a:pt x="21600" y="15670"/>
                    <a:pt x="16495" y="8698"/>
                    <a:pt x="11389" y="2803"/>
                  </a:cubicBezTo>
                  <a:cubicBezTo>
                    <a:pt x="11389" y="1402"/>
                    <a:pt x="5105" y="1402"/>
                    <a:pt x="510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95" name="Google Shape;1344;p11"/>
            <p:cNvSpPr/>
            <p:nvPr/>
          </p:nvSpPr>
          <p:spPr>
            <a:xfrm>
              <a:off x="543012" y="1323112"/>
              <a:ext cx="12701" cy="136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495" y="0"/>
                    <a:pt x="10211" y="2573"/>
                    <a:pt x="0" y="2573"/>
                  </a:cubicBezTo>
                  <a:cubicBezTo>
                    <a:pt x="10211" y="11105"/>
                    <a:pt x="0" y="19027"/>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3141" name="Google Shape;1345;p11"/>
          <p:cNvGrpSpPr/>
          <p:nvPr/>
        </p:nvGrpSpPr>
        <p:grpSpPr>
          <a:xfrm>
            <a:off x="2704560" y="4672940"/>
            <a:ext cx="843845" cy="571185"/>
            <a:chOff x="0" y="0"/>
            <a:chExt cx="843844" cy="571183"/>
          </a:xfrm>
        </p:grpSpPr>
        <p:sp>
          <p:nvSpPr>
            <p:cNvPr id="3097" name="Google Shape;1346;p11"/>
            <p:cNvSpPr/>
            <p:nvPr/>
          </p:nvSpPr>
          <p:spPr>
            <a:xfrm rot="16200000">
              <a:off x="22101" y="48192"/>
              <a:ext cx="24079" cy="68282"/>
            </a:xfrm>
            <a:custGeom>
              <a:avLst/>
              <a:gdLst/>
              <a:ahLst/>
              <a:cxnLst>
                <a:cxn ang="0">
                  <a:pos x="wd2" y="hd2"/>
                </a:cxn>
                <a:cxn ang="5400000">
                  <a:pos x="wd2" y="hd2"/>
                </a:cxn>
                <a:cxn ang="10800000">
                  <a:pos x="wd2" y="hd2"/>
                </a:cxn>
                <a:cxn ang="16200000">
                  <a:pos x="wd2" y="hd2"/>
                </a:cxn>
              </a:cxnLst>
              <a:rect l="0" t="0" r="r" b="b"/>
              <a:pathLst>
                <a:path w="20558" h="21600" extrusionOk="0">
                  <a:moveTo>
                    <a:pt x="2029" y="0"/>
                  </a:moveTo>
                  <a:cubicBezTo>
                    <a:pt x="2029" y="510"/>
                    <a:pt x="314" y="1012"/>
                    <a:pt x="314" y="1522"/>
                  </a:cubicBezTo>
                  <a:cubicBezTo>
                    <a:pt x="-1042" y="7877"/>
                    <a:pt x="2029" y="13723"/>
                    <a:pt x="8890" y="19058"/>
                  </a:cubicBezTo>
                  <a:cubicBezTo>
                    <a:pt x="10606" y="20070"/>
                    <a:pt x="11982" y="20580"/>
                    <a:pt x="14734" y="21600"/>
                  </a:cubicBezTo>
                  <a:cubicBezTo>
                    <a:pt x="16090" y="20070"/>
                    <a:pt x="17467" y="19058"/>
                    <a:pt x="19182" y="17913"/>
                  </a:cubicBezTo>
                  <a:cubicBezTo>
                    <a:pt x="19182" y="14735"/>
                    <a:pt x="20558" y="11565"/>
                    <a:pt x="20558" y="8387"/>
                  </a:cubicBezTo>
                  <a:cubicBezTo>
                    <a:pt x="20558" y="6355"/>
                    <a:pt x="19182" y="4190"/>
                    <a:pt x="14734" y="2542"/>
                  </a:cubicBezTo>
                  <a:cubicBezTo>
                    <a:pt x="13358" y="1522"/>
                    <a:pt x="11982" y="510"/>
                    <a:pt x="106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98" name="Google Shape;1347;p11"/>
            <p:cNvSpPr/>
            <p:nvPr/>
          </p:nvSpPr>
          <p:spPr>
            <a:xfrm rot="16200000">
              <a:off x="796781" y="-20402"/>
              <a:ext cx="19445" cy="60247"/>
            </a:xfrm>
            <a:custGeom>
              <a:avLst/>
              <a:gdLst/>
              <a:ahLst/>
              <a:cxnLst>
                <a:cxn ang="0">
                  <a:pos x="wd2" y="hd2"/>
                </a:cxn>
                <a:cxn ang="5400000">
                  <a:pos x="wd2" y="hd2"/>
                </a:cxn>
                <a:cxn ang="10800000">
                  <a:pos x="wd2" y="hd2"/>
                </a:cxn>
                <a:cxn ang="16200000">
                  <a:pos x="wd2" y="hd2"/>
                </a:cxn>
              </a:cxnLst>
              <a:rect l="0" t="0" r="r" b="b"/>
              <a:pathLst>
                <a:path w="20905" h="21600" extrusionOk="0">
                  <a:moveTo>
                    <a:pt x="4479" y="0"/>
                  </a:moveTo>
                  <a:cubicBezTo>
                    <a:pt x="-695" y="5327"/>
                    <a:pt x="-695" y="10804"/>
                    <a:pt x="1038" y="15553"/>
                  </a:cubicBezTo>
                  <a:cubicBezTo>
                    <a:pt x="1038" y="17999"/>
                    <a:pt x="4479" y="20453"/>
                    <a:pt x="13546" y="21600"/>
                  </a:cubicBezTo>
                  <a:cubicBezTo>
                    <a:pt x="15279" y="20453"/>
                    <a:pt x="17012" y="19732"/>
                    <a:pt x="17012" y="19154"/>
                  </a:cubicBezTo>
                  <a:cubicBezTo>
                    <a:pt x="19172" y="18577"/>
                    <a:pt x="20905" y="17429"/>
                    <a:pt x="20905" y="16851"/>
                  </a:cubicBezTo>
                  <a:lnTo>
                    <a:pt x="20905" y="13250"/>
                  </a:lnTo>
                  <a:cubicBezTo>
                    <a:pt x="15279" y="8928"/>
                    <a:pt x="10105" y="4757"/>
                    <a:pt x="447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99" name="Google Shape;1348;p11"/>
            <p:cNvSpPr/>
            <p:nvPr/>
          </p:nvSpPr>
          <p:spPr>
            <a:xfrm rot="16200000">
              <a:off x="320606" y="238883"/>
              <a:ext cx="29621" cy="66250"/>
            </a:xfrm>
            <a:custGeom>
              <a:avLst/>
              <a:gdLst/>
              <a:ahLst/>
              <a:cxnLst>
                <a:cxn ang="0">
                  <a:pos x="wd2" y="hd2"/>
                </a:cxn>
                <a:cxn ang="5400000">
                  <a:pos x="wd2" y="hd2"/>
                </a:cxn>
                <a:cxn ang="10800000">
                  <a:pos x="wd2" y="hd2"/>
                </a:cxn>
                <a:cxn ang="16200000">
                  <a:pos x="wd2" y="hd2"/>
                </a:cxn>
              </a:cxnLst>
              <a:rect l="0" t="0" r="r" b="b"/>
              <a:pathLst>
                <a:path w="19193" h="21600" extrusionOk="0">
                  <a:moveTo>
                    <a:pt x="7805" y="0"/>
                  </a:moveTo>
                  <a:cubicBezTo>
                    <a:pt x="6640" y="0"/>
                    <a:pt x="5278" y="69"/>
                    <a:pt x="3658" y="183"/>
                  </a:cubicBezTo>
                  <a:cubicBezTo>
                    <a:pt x="3658" y="701"/>
                    <a:pt x="2629" y="1226"/>
                    <a:pt x="2629" y="1752"/>
                  </a:cubicBezTo>
                  <a:cubicBezTo>
                    <a:pt x="1327" y="5027"/>
                    <a:pt x="-762" y="8302"/>
                    <a:pt x="282" y="11051"/>
                  </a:cubicBezTo>
                  <a:cubicBezTo>
                    <a:pt x="282" y="14844"/>
                    <a:pt x="3658" y="17594"/>
                    <a:pt x="6791" y="20343"/>
                  </a:cubicBezTo>
                  <a:cubicBezTo>
                    <a:pt x="7548" y="21113"/>
                    <a:pt x="9016" y="21600"/>
                    <a:pt x="10560" y="21600"/>
                  </a:cubicBezTo>
                  <a:cubicBezTo>
                    <a:pt x="11120" y="21600"/>
                    <a:pt x="11695" y="21531"/>
                    <a:pt x="12256" y="21394"/>
                  </a:cubicBezTo>
                  <a:cubicBezTo>
                    <a:pt x="20838" y="15370"/>
                    <a:pt x="20838" y="9475"/>
                    <a:pt x="15631" y="3450"/>
                  </a:cubicBezTo>
                  <a:cubicBezTo>
                    <a:pt x="13799" y="876"/>
                    <a:pt x="12104" y="0"/>
                    <a:pt x="78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0" name="Google Shape;1349;p11"/>
            <p:cNvSpPr/>
            <p:nvPr/>
          </p:nvSpPr>
          <p:spPr>
            <a:xfrm rot="16200000">
              <a:off x="422475" y="290744"/>
              <a:ext cx="28235" cy="66670"/>
            </a:xfrm>
            <a:custGeom>
              <a:avLst/>
              <a:gdLst/>
              <a:ahLst/>
              <a:cxnLst>
                <a:cxn ang="0">
                  <a:pos x="wd2" y="hd2"/>
                </a:cxn>
                <a:cxn ang="5400000">
                  <a:pos x="wd2" y="hd2"/>
                </a:cxn>
                <a:cxn ang="10800000">
                  <a:pos x="wd2" y="hd2"/>
                </a:cxn>
                <a:cxn ang="16200000">
                  <a:pos x="wd2" y="hd2"/>
                </a:cxn>
              </a:cxnLst>
              <a:rect l="0" t="0" r="r" b="b"/>
              <a:pathLst>
                <a:path w="18295" h="21600" extrusionOk="0">
                  <a:moveTo>
                    <a:pt x="8582" y="0"/>
                  </a:moveTo>
                  <a:cubicBezTo>
                    <a:pt x="1044" y="2732"/>
                    <a:pt x="1044" y="7546"/>
                    <a:pt x="0" y="11322"/>
                  </a:cubicBezTo>
                  <a:cubicBezTo>
                    <a:pt x="0" y="15742"/>
                    <a:pt x="3391" y="19519"/>
                    <a:pt x="10929" y="21600"/>
                  </a:cubicBezTo>
                  <a:cubicBezTo>
                    <a:pt x="21600" y="16787"/>
                    <a:pt x="20556" y="7023"/>
                    <a:pt x="85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1" name="Google Shape;1350;p11"/>
            <p:cNvSpPr/>
            <p:nvPr/>
          </p:nvSpPr>
          <p:spPr>
            <a:xfrm rot="16200000">
              <a:off x="798350" y="27847"/>
              <a:ext cx="26748" cy="64241"/>
            </a:xfrm>
            <a:custGeom>
              <a:avLst/>
              <a:gdLst/>
              <a:ahLst/>
              <a:cxnLst>
                <a:cxn ang="0">
                  <a:pos x="wd2" y="hd2"/>
                </a:cxn>
                <a:cxn ang="5400000">
                  <a:pos x="wd2" y="hd2"/>
                </a:cxn>
                <a:cxn ang="10800000">
                  <a:pos x="wd2" y="hd2"/>
                </a:cxn>
                <a:cxn ang="16200000">
                  <a:pos x="wd2" y="hd2"/>
                </a:cxn>
              </a:cxnLst>
              <a:rect l="0" t="0" r="r" b="b"/>
              <a:pathLst>
                <a:path w="16346" h="21600" extrusionOk="0">
                  <a:moveTo>
                    <a:pt x="4804" y="0"/>
                  </a:moveTo>
                  <a:cubicBezTo>
                    <a:pt x="2848" y="542"/>
                    <a:pt x="1863" y="1752"/>
                    <a:pt x="1863" y="2835"/>
                  </a:cubicBezTo>
                  <a:cubicBezTo>
                    <a:pt x="1863" y="4587"/>
                    <a:pt x="1863" y="6747"/>
                    <a:pt x="878" y="8506"/>
                  </a:cubicBezTo>
                  <a:cubicBezTo>
                    <a:pt x="-1335" y="12426"/>
                    <a:pt x="878" y="16337"/>
                    <a:pt x="4804" y="19715"/>
                  </a:cubicBezTo>
                  <a:cubicBezTo>
                    <a:pt x="5618" y="20610"/>
                    <a:pt x="7288" y="21600"/>
                    <a:pt x="9515" y="21600"/>
                  </a:cubicBezTo>
                  <a:cubicBezTo>
                    <a:pt x="9972" y="21600"/>
                    <a:pt x="10443" y="21561"/>
                    <a:pt x="10943" y="21474"/>
                  </a:cubicBezTo>
                  <a:cubicBezTo>
                    <a:pt x="20265" y="14719"/>
                    <a:pt x="17081" y="2294"/>
                    <a:pt x="480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2" name="Google Shape;1351;p11"/>
            <p:cNvSpPr/>
            <p:nvPr/>
          </p:nvSpPr>
          <p:spPr>
            <a:xfrm rot="16200000">
              <a:off x="683027" y="10676"/>
              <a:ext cx="24064" cy="68679"/>
            </a:xfrm>
            <a:custGeom>
              <a:avLst/>
              <a:gdLst/>
              <a:ahLst/>
              <a:cxnLst>
                <a:cxn ang="0">
                  <a:pos x="wd2" y="hd2"/>
                </a:cxn>
                <a:cxn ang="5400000">
                  <a:pos x="wd2" y="hd2"/>
                </a:cxn>
                <a:cxn ang="10800000">
                  <a:pos x="wd2" y="hd2"/>
                </a:cxn>
                <a:cxn ang="16200000">
                  <a:pos x="wd2" y="hd2"/>
                </a:cxn>
              </a:cxnLst>
              <a:rect l="0" t="0" r="r" b="b"/>
              <a:pathLst>
                <a:path w="20545" h="21600" extrusionOk="0">
                  <a:moveTo>
                    <a:pt x="5844" y="0"/>
                  </a:moveTo>
                  <a:cubicBezTo>
                    <a:pt x="5844" y="0"/>
                    <a:pt x="4468" y="632"/>
                    <a:pt x="2752" y="632"/>
                  </a:cubicBezTo>
                  <a:cubicBezTo>
                    <a:pt x="2752" y="2145"/>
                    <a:pt x="1376" y="3784"/>
                    <a:pt x="1376" y="5304"/>
                  </a:cubicBezTo>
                  <a:cubicBezTo>
                    <a:pt x="1376" y="6943"/>
                    <a:pt x="0" y="8464"/>
                    <a:pt x="0" y="9470"/>
                  </a:cubicBezTo>
                  <a:cubicBezTo>
                    <a:pt x="0" y="13261"/>
                    <a:pt x="0" y="16420"/>
                    <a:pt x="5844" y="19580"/>
                  </a:cubicBezTo>
                  <a:cubicBezTo>
                    <a:pt x="7200" y="20586"/>
                    <a:pt x="8576" y="21093"/>
                    <a:pt x="14400" y="21600"/>
                  </a:cubicBezTo>
                  <a:cubicBezTo>
                    <a:pt x="15776" y="19580"/>
                    <a:pt x="19885" y="17427"/>
                    <a:pt x="19885" y="15282"/>
                  </a:cubicBezTo>
                  <a:cubicBezTo>
                    <a:pt x="21600" y="11116"/>
                    <a:pt x="19885" y="7450"/>
                    <a:pt x="15776" y="3784"/>
                  </a:cubicBezTo>
                  <a:cubicBezTo>
                    <a:pt x="14400" y="2145"/>
                    <a:pt x="11329" y="0"/>
                    <a:pt x="58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3" name="Google Shape;1352;p11"/>
            <p:cNvSpPr/>
            <p:nvPr/>
          </p:nvSpPr>
          <p:spPr>
            <a:xfrm rot="16200000">
              <a:off x="200241" y="52075"/>
              <a:ext cx="28285" cy="64054"/>
            </a:xfrm>
            <a:custGeom>
              <a:avLst/>
              <a:gdLst/>
              <a:ahLst/>
              <a:cxnLst>
                <a:cxn ang="0">
                  <a:pos x="wd2" y="hd2"/>
                </a:cxn>
                <a:cxn ang="5400000">
                  <a:pos x="wd2" y="hd2"/>
                </a:cxn>
                <a:cxn ang="10800000">
                  <a:pos x="wd2" y="hd2"/>
                </a:cxn>
                <a:cxn ang="16200000">
                  <a:pos x="wd2" y="hd2"/>
                </a:cxn>
              </a:cxnLst>
              <a:rect l="0" t="0" r="r" b="b"/>
              <a:pathLst>
                <a:path w="18327" h="21600" extrusionOk="0">
                  <a:moveTo>
                    <a:pt x="7183" y="0"/>
                  </a:moveTo>
                  <a:cubicBezTo>
                    <a:pt x="6138" y="536"/>
                    <a:pt x="6138" y="536"/>
                    <a:pt x="5094" y="1079"/>
                  </a:cubicBezTo>
                  <a:cubicBezTo>
                    <a:pt x="4049" y="3379"/>
                    <a:pt x="2748" y="6223"/>
                    <a:pt x="674" y="8397"/>
                  </a:cubicBezTo>
                  <a:cubicBezTo>
                    <a:pt x="-1415" y="12998"/>
                    <a:pt x="1718" y="16385"/>
                    <a:pt x="5094" y="19772"/>
                  </a:cubicBezTo>
                  <a:cubicBezTo>
                    <a:pt x="6653" y="20993"/>
                    <a:pt x="8227" y="21600"/>
                    <a:pt x="10331" y="21600"/>
                  </a:cubicBezTo>
                  <a:cubicBezTo>
                    <a:pt x="11027" y="21600"/>
                    <a:pt x="11799" y="21529"/>
                    <a:pt x="12647" y="21395"/>
                  </a:cubicBezTo>
                  <a:cubicBezTo>
                    <a:pt x="17067" y="17472"/>
                    <a:pt x="20185" y="13541"/>
                    <a:pt x="17067" y="9611"/>
                  </a:cubicBezTo>
                  <a:cubicBezTo>
                    <a:pt x="14721" y="6223"/>
                    <a:pt x="13691" y="2166"/>
                    <a:pt x="71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4" name="Google Shape;1353;p11"/>
            <p:cNvSpPr/>
            <p:nvPr/>
          </p:nvSpPr>
          <p:spPr>
            <a:xfrm rot="16200000">
              <a:off x="47095" y="410019"/>
              <a:ext cx="30112" cy="60854"/>
            </a:xfrm>
            <a:custGeom>
              <a:avLst/>
              <a:gdLst/>
              <a:ahLst/>
              <a:cxnLst>
                <a:cxn ang="0">
                  <a:pos x="wd2" y="hd2"/>
                </a:cxn>
                <a:cxn ang="5400000">
                  <a:pos x="wd2" y="hd2"/>
                </a:cxn>
                <a:cxn ang="10800000">
                  <a:pos x="wd2" y="hd2"/>
                </a:cxn>
                <a:cxn ang="16200000">
                  <a:pos x="wd2" y="hd2"/>
                </a:cxn>
              </a:cxnLst>
              <a:rect l="0" t="0" r="r" b="b"/>
              <a:pathLst>
                <a:path w="19281" h="21600" extrusionOk="0">
                  <a:moveTo>
                    <a:pt x="5421" y="0"/>
                  </a:moveTo>
                  <a:cubicBezTo>
                    <a:pt x="4389" y="1144"/>
                    <a:pt x="3357" y="1716"/>
                    <a:pt x="3357" y="2993"/>
                  </a:cubicBezTo>
                  <a:cubicBezTo>
                    <a:pt x="2325" y="4710"/>
                    <a:pt x="2325" y="7131"/>
                    <a:pt x="1308" y="8839"/>
                  </a:cubicBezTo>
                  <a:cubicBezTo>
                    <a:pt x="-1011" y="11260"/>
                    <a:pt x="21" y="13690"/>
                    <a:pt x="2325" y="15398"/>
                  </a:cubicBezTo>
                  <a:cubicBezTo>
                    <a:pt x="4389" y="17819"/>
                    <a:pt x="6438" y="19535"/>
                    <a:pt x="8757" y="21384"/>
                  </a:cubicBezTo>
                  <a:cubicBezTo>
                    <a:pt x="9774" y="21525"/>
                    <a:pt x="10672" y="21600"/>
                    <a:pt x="11464" y="21600"/>
                  </a:cubicBezTo>
                  <a:cubicBezTo>
                    <a:pt x="13873" y="21600"/>
                    <a:pt x="15189" y="20928"/>
                    <a:pt x="15189" y="19535"/>
                  </a:cubicBezTo>
                  <a:cubicBezTo>
                    <a:pt x="16221" y="18391"/>
                    <a:pt x="17253" y="17819"/>
                    <a:pt x="18270" y="15970"/>
                  </a:cubicBezTo>
                  <a:cubicBezTo>
                    <a:pt x="19303" y="13690"/>
                    <a:pt x="20589" y="11260"/>
                    <a:pt x="16221" y="8839"/>
                  </a:cubicBezTo>
                  <a:cubicBezTo>
                    <a:pt x="14157" y="7131"/>
                    <a:pt x="11853" y="4710"/>
                    <a:pt x="9789" y="2993"/>
                  </a:cubicBezTo>
                  <a:cubicBezTo>
                    <a:pt x="9789" y="1716"/>
                    <a:pt x="8757" y="1144"/>
                    <a:pt x="772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5" name="Google Shape;1354;p11"/>
            <p:cNvSpPr/>
            <p:nvPr/>
          </p:nvSpPr>
          <p:spPr>
            <a:xfrm rot="16200000">
              <a:off x="270917" y="413514"/>
              <a:ext cx="21679" cy="65455"/>
            </a:xfrm>
            <a:custGeom>
              <a:avLst/>
              <a:gdLst/>
              <a:ahLst/>
              <a:cxnLst>
                <a:cxn ang="0">
                  <a:pos x="wd2" y="hd2"/>
                </a:cxn>
                <a:cxn ang="5400000">
                  <a:pos x="wd2" y="hd2"/>
                </a:cxn>
                <a:cxn ang="10800000">
                  <a:pos x="wd2" y="hd2"/>
                </a:cxn>
                <a:cxn ang="16200000">
                  <a:pos x="wd2" y="hd2"/>
                </a:cxn>
              </a:cxnLst>
              <a:rect l="0" t="0" r="r" b="b"/>
              <a:pathLst>
                <a:path w="21600" h="21600" extrusionOk="0">
                  <a:moveTo>
                    <a:pt x="16805" y="0"/>
                  </a:moveTo>
                  <a:cubicBezTo>
                    <a:pt x="8403" y="0"/>
                    <a:pt x="6797" y="0"/>
                    <a:pt x="5191" y="1719"/>
                  </a:cubicBezTo>
                  <a:cubicBezTo>
                    <a:pt x="3608" y="2783"/>
                    <a:pt x="3608" y="4502"/>
                    <a:pt x="3608" y="5566"/>
                  </a:cubicBezTo>
                  <a:cubicBezTo>
                    <a:pt x="1606" y="7817"/>
                    <a:pt x="0" y="10600"/>
                    <a:pt x="0" y="13251"/>
                  </a:cubicBezTo>
                  <a:cubicBezTo>
                    <a:pt x="0" y="16566"/>
                    <a:pt x="5191" y="19349"/>
                    <a:pt x="11591" y="21600"/>
                  </a:cubicBezTo>
                  <a:cubicBezTo>
                    <a:pt x="18411" y="19881"/>
                    <a:pt x="21600" y="17229"/>
                    <a:pt x="21600" y="14970"/>
                  </a:cubicBezTo>
                  <a:cubicBezTo>
                    <a:pt x="21600" y="11663"/>
                    <a:pt x="21600" y="8349"/>
                    <a:pt x="20017" y="5566"/>
                  </a:cubicBezTo>
                  <a:cubicBezTo>
                    <a:pt x="20017" y="3315"/>
                    <a:pt x="18411" y="1719"/>
                    <a:pt x="168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6" name="Google Shape;1355;p11"/>
            <p:cNvSpPr/>
            <p:nvPr/>
          </p:nvSpPr>
          <p:spPr>
            <a:xfrm rot="16200000">
              <a:off x="430154" y="529003"/>
              <a:ext cx="23719" cy="60643"/>
            </a:xfrm>
            <a:custGeom>
              <a:avLst/>
              <a:gdLst/>
              <a:ahLst/>
              <a:cxnLst>
                <a:cxn ang="0">
                  <a:pos x="wd2" y="hd2"/>
                </a:cxn>
                <a:cxn ang="5400000">
                  <a:pos x="wd2" y="hd2"/>
                </a:cxn>
                <a:cxn ang="10800000">
                  <a:pos x="wd2" y="hd2"/>
                </a:cxn>
                <a:cxn ang="16200000">
                  <a:pos x="wd2" y="hd2"/>
                </a:cxn>
              </a:cxnLst>
              <a:rect l="0" t="0" r="r" b="b"/>
              <a:pathLst>
                <a:path w="20574" h="21600" extrusionOk="0">
                  <a:moveTo>
                    <a:pt x="6309" y="0"/>
                  </a:moveTo>
                  <a:cubicBezTo>
                    <a:pt x="4566" y="574"/>
                    <a:pt x="3168" y="1714"/>
                    <a:pt x="3168" y="2288"/>
                  </a:cubicBezTo>
                  <a:cubicBezTo>
                    <a:pt x="1770" y="5292"/>
                    <a:pt x="1770" y="8296"/>
                    <a:pt x="372" y="10725"/>
                  </a:cubicBezTo>
                  <a:cubicBezTo>
                    <a:pt x="-1026" y="14303"/>
                    <a:pt x="1770" y="16591"/>
                    <a:pt x="4566" y="19595"/>
                  </a:cubicBezTo>
                  <a:cubicBezTo>
                    <a:pt x="6005" y="20552"/>
                    <a:pt x="8173" y="21600"/>
                    <a:pt x="11253" y="21600"/>
                  </a:cubicBezTo>
                  <a:cubicBezTo>
                    <a:pt x="11881" y="21600"/>
                    <a:pt x="12550" y="21558"/>
                    <a:pt x="13259" y="21459"/>
                  </a:cubicBezTo>
                  <a:cubicBezTo>
                    <a:pt x="17798" y="18455"/>
                    <a:pt x="20574" y="14877"/>
                    <a:pt x="20574" y="11299"/>
                  </a:cubicBezTo>
                  <a:cubicBezTo>
                    <a:pt x="19196" y="9444"/>
                    <a:pt x="19196" y="7156"/>
                    <a:pt x="17798" y="5292"/>
                  </a:cubicBezTo>
                  <a:cubicBezTo>
                    <a:pt x="17798" y="3578"/>
                    <a:pt x="16400" y="1714"/>
                    <a:pt x="150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7" name="Google Shape;1356;p11"/>
            <p:cNvSpPr/>
            <p:nvPr/>
          </p:nvSpPr>
          <p:spPr>
            <a:xfrm rot="16200000">
              <a:off x="690205" y="246828"/>
              <a:ext cx="25571" cy="64498"/>
            </a:xfrm>
            <a:custGeom>
              <a:avLst/>
              <a:gdLst/>
              <a:ahLst/>
              <a:cxnLst>
                <a:cxn ang="0">
                  <a:pos x="wd2" y="hd2"/>
                </a:cxn>
                <a:cxn ang="5400000">
                  <a:pos x="wd2" y="hd2"/>
                </a:cxn>
                <a:cxn ang="10800000">
                  <a:pos x="wd2" y="hd2"/>
                </a:cxn>
                <a:cxn ang="16200000">
                  <a:pos x="wd2" y="hd2"/>
                </a:cxn>
              </a:cxnLst>
              <a:rect l="0" t="0" r="r" b="b"/>
              <a:pathLst>
                <a:path w="20831" h="21600" extrusionOk="0">
                  <a:moveTo>
                    <a:pt x="7414" y="0"/>
                  </a:moveTo>
                  <a:cubicBezTo>
                    <a:pt x="5778" y="1213"/>
                    <a:pt x="5778" y="1752"/>
                    <a:pt x="4464" y="2832"/>
                  </a:cubicBezTo>
                  <a:cubicBezTo>
                    <a:pt x="3151" y="5656"/>
                    <a:pt x="3151" y="8480"/>
                    <a:pt x="544" y="11305"/>
                  </a:cubicBezTo>
                  <a:cubicBezTo>
                    <a:pt x="-769" y="13456"/>
                    <a:pt x="544" y="15201"/>
                    <a:pt x="1838" y="16820"/>
                  </a:cubicBezTo>
                  <a:cubicBezTo>
                    <a:pt x="3151" y="18025"/>
                    <a:pt x="4464" y="19104"/>
                    <a:pt x="5778" y="20176"/>
                  </a:cubicBezTo>
                  <a:cubicBezTo>
                    <a:pt x="6977" y="21068"/>
                    <a:pt x="8708" y="21600"/>
                    <a:pt x="11125" y="21600"/>
                  </a:cubicBezTo>
                  <a:cubicBezTo>
                    <a:pt x="11982" y="21600"/>
                    <a:pt x="12914" y="21530"/>
                    <a:pt x="13961" y="21389"/>
                  </a:cubicBezTo>
                  <a:cubicBezTo>
                    <a:pt x="16892" y="19644"/>
                    <a:pt x="18205" y="17493"/>
                    <a:pt x="19518" y="15201"/>
                  </a:cubicBezTo>
                  <a:cubicBezTo>
                    <a:pt x="20831" y="14669"/>
                    <a:pt x="20831" y="13456"/>
                    <a:pt x="20831" y="12376"/>
                  </a:cubicBezTo>
                  <a:cubicBezTo>
                    <a:pt x="16892" y="8480"/>
                    <a:pt x="12648" y="4577"/>
                    <a:pt x="10021" y="673"/>
                  </a:cubicBezTo>
                  <a:cubicBezTo>
                    <a:pt x="8708" y="0"/>
                    <a:pt x="8708" y="0"/>
                    <a:pt x="74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8" name="Google Shape;1357;p11"/>
            <p:cNvSpPr/>
            <p:nvPr/>
          </p:nvSpPr>
          <p:spPr>
            <a:xfrm rot="16200000">
              <a:off x="543029" y="322525"/>
              <a:ext cx="26508" cy="58658"/>
            </a:xfrm>
            <a:custGeom>
              <a:avLst/>
              <a:gdLst/>
              <a:ahLst/>
              <a:cxnLst>
                <a:cxn ang="0">
                  <a:pos x="wd2" y="hd2"/>
                </a:cxn>
                <a:cxn ang="5400000">
                  <a:pos x="wd2" y="hd2"/>
                </a:cxn>
                <a:cxn ang="10800000">
                  <a:pos x="wd2" y="hd2"/>
                </a:cxn>
                <a:cxn ang="16200000">
                  <a:pos x="wd2" y="hd2"/>
                </a:cxn>
              </a:cxnLst>
              <a:rect l="0" t="0" r="r" b="b"/>
              <a:pathLst>
                <a:path w="21277" h="21600" extrusionOk="0">
                  <a:moveTo>
                    <a:pt x="5475" y="0"/>
                  </a:moveTo>
                  <a:cubicBezTo>
                    <a:pt x="4200" y="594"/>
                    <a:pt x="4200" y="1187"/>
                    <a:pt x="2906" y="1187"/>
                  </a:cubicBezTo>
                  <a:cubicBezTo>
                    <a:pt x="2906" y="4886"/>
                    <a:pt x="1613" y="8585"/>
                    <a:pt x="0" y="13015"/>
                  </a:cubicBezTo>
                  <a:cubicBezTo>
                    <a:pt x="0" y="14202"/>
                    <a:pt x="1613" y="15381"/>
                    <a:pt x="2906" y="16714"/>
                  </a:cubicBezTo>
                  <a:cubicBezTo>
                    <a:pt x="2906" y="17901"/>
                    <a:pt x="5475" y="18486"/>
                    <a:pt x="6769" y="19673"/>
                  </a:cubicBezTo>
                  <a:cubicBezTo>
                    <a:pt x="8063" y="20413"/>
                    <a:pt x="10969" y="21006"/>
                    <a:pt x="12244" y="21600"/>
                  </a:cubicBezTo>
                  <a:cubicBezTo>
                    <a:pt x="17737" y="21006"/>
                    <a:pt x="17737" y="18486"/>
                    <a:pt x="20306" y="16714"/>
                  </a:cubicBezTo>
                  <a:cubicBezTo>
                    <a:pt x="21600" y="14796"/>
                    <a:pt x="21600" y="12275"/>
                    <a:pt x="20306" y="10503"/>
                  </a:cubicBezTo>
                  <a:cubicBezTo>
                    <a:pt x="17737" y="7398"/>
                    <a:pt x="13538" y="4292"/>
                    <a:pt x="10969" y="1187"/>
                  </a:cubicBezTo>
                  <a:cubicBezTo>
                    <a:pt x="9675" y="594"/>
                    <a:pt x="6769" y="0"/>
                    <a:pt x="54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9" name="Google Shape;1358;p11"/>
            <p:cNvSpPr/>
            <p:nvPr/>
          </p:nvSpPr>
          <p:spPr>
            <a:xfrm rot="16200000">
              <a:off x="135772" y="447710"/>
              <a:ext cx="26073" cy="53402"/>
            </a:xfrm>
            <a:custGeom>
              <a:avLst/>
              <a:gdLst/>
              <a:ahLst/>
              <a:cxnLst>
                <a:cxn ang="0">
                  <a:pos x="wd2" y="hd2"/>
                </a:cxn>
                <a:cxn ang="5400000">
                  <a:pos x="wd2" y="hd2"/>
                </a:cxn>
                <a:cxn ang="10800000">
                  <a:pos x="wd2" y="hd2"/>
                </a:cxn>
                <a:cxn ang="16200000">
                  <a:pos x="wd2" y="hd2"/>
                </a:cxn>
              </a:cxnLst>
              <a:rect l="0" t="0" r="r" b="b"/>
              <a:pathLst>
                <a:path w="18703" h="21600" extrusionOk="0">
                  <a:moveTo>
                    <a:pt x="5075" y="0"/>
                  </a:moveTo>
                  <a:cubicBezTo>
                    <a:pt x="3919" y="3411"/>
                    <a:pt x="1322" y="6009"/>
                    <a:pt x="165" y="9420"/>
                  </a:cubicBezTo>
                  <a:cubicBezTo>
                    <a:pt x="-974" y="13483"/>
                    <a:pt x="3919" y="19654"/>
                    <a:pt x="9968" y="21600"/>
                  </a:cubicBezTo>
                  <a:lnTo>
                    <a:pt x="12281" y="21600"/>
                  </a:lnTo>
                  <a:cubicBezTo>
                    <a:pt x="19470" y="16894"/>
                    <a:pt x="20626" y="12831"/>
                    <a:pt x="15733" y="6661"/>
                  </a:cubicBezTo>
                  <a:cubicBezTo>
                    <a:pt x="15733" y="6009"/>
                    <a:pt x="14577" y="4706"/>
                    <a:pt x="14577" y="4054"/>
                  </a:cubicBezTo>
                  <a:cubicBezTo>
                    <a:pt x="13420" y="2598"/>
                    <a:pt x="12281" y="1294"/>
                    <a:pt x="1112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0" name="Google Shape;1359;p11"/>
            <p:cNvSpPr/>
            <p:nvPr/>
          </p:nvSpPr>
          <p:spPr>
            <a:xfrm rot="16200000">
              <a:off x="207576" y="231532"/>
              <a:ext cx="21439" cy="65479"/>
            </a:xfrm>
            <a:custGeom>
              <a:avLst/>
              <a:gdLst/>
              <a:ahLst/>
              <a:cxnLst>
                <a:cxn ang="0">
                  <a:pos x="wd2" y="hd2"/>
                </a:cxn>
                <a:cxn ang="5400000">
                  <a:pos x="wd2" y="hd2"/>
                </a:cxn>
                <a:cxn ang="10800000">
                  <a:pos x="wd2" y="hd2"/>
                </a:cxn>
                <a:cxn ang="16200000">
                  <a:pos x="wd2" y="hd2"/>
                </a:cxn>
              </a:cxnLst>
              <a:rect l="0" t="0" r="r" b="b"/>
              <a:pathLst>
                <a:path w="15366" h="21600" extrusionOk="0">
                  <a:moveTo>
                    <a:pt x="7374" y="0"/>
                  </a:moveTo>
                  <a:cubicBezTo>
                    <a:pt x="-2120" y="4377"/>
                    <a:pt x="-3275" y="17624"/>
                    <a:pt x="8814" y="21600"/>
                  </a:cubicBezTo>
                  <a:cubicBezTo>
                    <a:pt x="18325" y="16560"/>
                    <a:pt x="17170" y="5564"/>
                    <a:pt x="73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1" name="Google Shape;1360;p11"/>
            <p:cNvSpPr/>
            <p:nvPr/>
          </p:nvSpPr>
          <p:spPr>
            <a:xfrm rot="16200000">
              <a:off x="177213" y="118998"/>
              <a:ext cx="23694" cy="56439"/>
            </a:xfrm>
            <a:custGeom>
              <a:avLst/>
              <a:gdLst/>
              <a:ahLst/>
              <a:cxnLst>
                <a:cxn ang="0">
                  <a:pos x="wd2" y="hd2"/>
                </a:cxn>
                <a:cxn ang="5400000">
                  <a:pos x="wd2" y="hd2"/>
                </a:cxn>
                <a:cxn ang="10800000">
                  <a:pos x="wd2" y="hd2"/>
                </a:cxn>
                <a:cxn ang="16200000">
                  <a:pos x="wd2" y="hd2"/>
                </a:cxn>
              </a:cxnLst>
              <a:rect l="0" t="0" r="r" b="b"/>
              <a:pathLst>
                <a:path w="20551" h="21600" extrusionOk="0">
                  <a:moveTo>
                    <a:pt x="9280" y="0"/>
                  </a:moveTo>
                  <a:cubicBezTo>
                    <a:pt x="7862" y="0"/>
                    <a:pt x="6180" y="170"/>
                    <a:pt x="4194" y="545"/>
                  </a:cubicBezTo>
                  <a:cubicBezTo>
                    <a:pt x="2796" y="1162"/>
                    <a:pt x="1398" y="2387"/>
                    <a:pt x="1398" y="3004"/>
                  </a:cubicBezTo>
                  <a:cubicBezTo>
                    <a:pt x="1398" y="5615"/>
                    <a:pt x="0" y="7617"/>
                    <a:pt x="0" y="10076"/>
                  </a:cubicBezTo>
                  <a:cubicBezTo>
                    <a:pt x="0" y="14537"/>
                    <a:pt x="4194" y="18373"/>
                    <a:pt x="11509" y="21600"/>
                  </a:cubicBezTo>
                  <a:cubicBezTo>
                    <a:pt x="18824" y="17765"/>
                    <a:pt x="21600" y="13920"/>
                    <a:pt x="20202" y="9459"/>
                  </a:cubicBezTo>
                  <a:cubicBezTo>
                    <a:pt x="20202" y="7617"/>
                    <a:pt x="18824" y="5007"/>
                    <a:pt x="16028" y="3004"/>
                  </a:cubicBezTo>
                  <a:cubicBezTo>
                    <a:pt x="15015" y="1216"/>
                    <a:pt x="13090" y="0"/>
                    <a:pt x="928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2" name="Google Shape;1361;p11"/>
            <p:cNvSpPr/>
            <p:nvPr/>
          </p:nvSpPr>
          <p:spPr>
            <a:xfrm rot="16200000">
              <a:off x="426023" y="416400"/>
              <a:ext cx="21139" cy="63446"/>
            </a:xfrm>
            <a:custGeom>
              <a:avLst/>
              <a:gdLst/>
              <a:ahLst/>
              <a:cxnLst>
                <a:cxn ang="0">
                  <a:pos x="wd2" y="hd2"/>
                </a:cxn>
                <a:cxn ang="5400000">
                  <a:pos x="wd2" y="hd2"/>
                </a:cxn>
                <a:cxn ang="10800000">
                  <a:pos x="wd2" y="hd2"/>
                </a:cxn>
                <a:cxn ang="16200000">
                  <a:pos x="wd2" y="hd2"/>
                </a:cxn>
              </a:cxnLst>
              <a:rect l="0" t="0" r="r" b="b"/>
              <a:pathLst>
                <a:path w="16967" h="21600" extrusionOk="0">
                  <a:moveTo>
                    <a:pt x="10631" y="0"/>
                  </a:moveTo>
                  <a:cubicBezTo>
                    <a:pt x="4200" y="541"/>
                    <a:pt x="2588" y="1090"/>
                    <a:pt x="1294" y="3412"/>
                  </a:cubicBezTo>
                  <a:cubicBezTo>
                    <a:pt x="1294" y="6283"/>
                    <a:pt x="0" y="9162"/>
                    <a:pt x="0" y="12573"/>
                  </a:cubicBezTo>
                  <a:cubicBezTo>
                    <a:pt x="1294" y="15993"/>
                    <a:pt x="4200" y="18729"/>
                    <a:pt x="10631" y="21600"/>
                  </a:cubicBezTo>
                  <a:cubicBezTo>
                    <a:pt x="21600" y="14220"/>
                    <a:pt x="16125" y="7380"/>
                    <a:pt x="106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3" name="Google Shape;1362;p11"/>
            <p:cNvSpPr/>
            <p:nvPr/>
          </p:nvSpPr>
          <p:spPr>
            <a:xfrm rot="16200000">
              <a:off x="614532" y="351039"/>
              <a:ext cx="24487" cy="62279"/>
            </a:xfrm>
            <a:custGeom>
              <a:avLst/>
              <a:gdLst/>
              <a:ahLst/>
              <a:cxnLst>
                <a:cxn ang="0">
                  <a:pos x="wd2" y="hd2"/>
                </a:cxn>
                <a:cxn ang="5400000">
                  <a:pos x="wd2" y="hd2"/>
                </a:cxn>
                <a:cxn ang="10800000">
                  <a:pos x="wd2" y="hd2"/>
                </a:cxn>
                <a:cxn ang="16200000">
                  <a:pos x="wd2" y="hd2"/>
                </a:cxn>
              </a:cxnLst>
              <a:rect l="0" t="0" r="r" b="b"/>
              <a:pathLst>
                <a:path w="18543" h="21600" extrusionOk="0">
                  <a:moveTo>
                    <a:pt x="6984" y="0"/>
                  </a:moveTo>
                  <a:cubicBezTo>
                    <a:pt x="5781" y="0"/>
                    <a:pt x="5781" y="0"/>
                    <a:pt x="5781" y="559"/>
                  </a:cubicBezTo>
                  <a:cubicBezTo>
                    <a:pt x="4560" y="1118"/>
                    <a:pt x="4560" y="1677"/>
                    <a:pt x="3340" y="2374"/>
                  </a:cubicBezTo>
                  <a:cubicBezTo>
                    <a:pt x="3340" y="5161"/>
                    <a:pt x="3340" y="8086"/>
                    <a:pt x="916" y="10452"/>
                  </a:cubicBezTo>
                  <a:cubicBezTo>
                    <a:pt x="-1826" y="14486"/>
                    <a:pt x="2119" y="16860"/>
                    <a:pt x="5781" y="19785"/>
                  </a:cubicBezTo>
                  <a:cubicBezTo>
                    <a:pt x="6772" y="20693"/>
                    <a:pt x="8771" y="21600"/>
                    <a:pt x="11460" y="21600"/>
                  </a:cubicBezTo>
                  <a:cubicBezTo>
                    <a:pt x="12079" y="21600"/>
                    <a:pt x="12716" y="21559"/>
                    <a:pt x="13388" y="21454"/>
                  </a:cubicBezTo>
                  <a:cubicBezTo>
                    <a:pt x="18553" y="18529"/>
                    <a:pt x="19774" y="15045"/>
                    <a:pt x="17333" y="11562"/>
                  </a:cubicBezTo>
                  <a:cubicBezTo>
                    <a:pt x="14591" y="7527"/>
                    <a:pt x="10946" y="4043"/>
                    <a:pt x="69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4" name="Google Shape;1363;p11"/>
            <p:cNvSpPr/>
            <p:nvPr/>
          </p:nvSpPr>
          <p:spPr>
            <a:xfrm rot="16200000">
              <a:off x="294889" y="487687"/>
              <a:ext cx="24336" cy="51814"/>
            </a:xfrm>
            <a:custGeom>
              <a:avLst/>
              <a:gdLst/>
              <a:ahLst/>
              <a:cxnLst>
                <a:cxn ang="0">
                  <a:pos x="wd2" y="hd2"/>
                </a:cxn>
                <a:cxn ang="5400000">
                  <a:pos x="wd2" y="hd2"/>
                </a:cxn>
                <a:cxn ang="10800000">
                  <a:pos x="wd2" y="hd2"/>
                </a:cxn>
                <a:cxn ang="16200000">
                  <a:pos x="wd2" y="hd2"/>
                </a:cxn>
              </a:cxnLst>
              <a:rect l="0" t="0" r="r" b="b"/>
              <a:pathLst>
                <a:path w="19533" h="21600" extrusionOk="0">
                  <a:moveTo>
                    <a:pt x="5475" y="0"/>
                  </a:moveTo>
                  <a:cubicBezTo>
                    <a:pt x="4181" y="4188"/>
                    <a:pt x="1613" y="8375"/>
                    <a:pt x="0" y="13225"/>
                  </a:cubicBezTo>
                  <a:cubicBezTo>
                    <a:pt x="0" y="15903"/>
                    <a:pt x="6769" y="20928"/>
                    <a:pt x="12244" y="21600"/>
                  </a:cubicBezTo>
                  <a:cubicBezTo>
                    <a:pt x="19012" y="18756"/>
                    <a:pt x="21600" y="13897"/>
                    <a:pt x="17719" y="9709"/>
                  </a:cubicBezTo>
                  <a:cubicBezTo>
                    <a:pt x="16125" y="8375"/>
                    <a:pt x="16125" y="6194"/>
                    <a:pt x="14831" y="4188"/>
                  </a:cubicBezTo>
                  <a:cubicBezTo>
                    <a:pt x="14831" y="2678"/>
                    <a:pt x="13538" y="1344"/>
                    <a:pt x="122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5" name="Google Shape;1364;p11"/>
            <p:cNvSpPr/>
            <p:nvPr/>
          </p:nvSpPr>
          <p:spPr>
            <a:xfrm rot="16200000">
              <a:off x="218973" y="320300"/>
              <a:ext cx="23549" cy="50202"/>
            </a:xfrm>
            <a:custGeom>
              <a:avLst/>
              <a:gdLst/>
              <a:ahLst/>
              <a:cxnLst>
                <a:cxn ang="0">
                  <a:pos x="wd2" y="hd2"/>
                </a:cxn>
                <a:cxn ang="5400000">
                  <a:pos x="wd2" y="hd2"/>
                </a:cxn>
                <a:cxn ang="10800000">
                  <a:pos x="wd2" y="hd2"/>
                </a:cxn>
                <a:cxn ang="16200000">
                  <a:pos x="wd2" y="hd2"/>
                </a:cxn>
              </a:cxnLst>
              <a:rect l="0" t="0" r="r" b="b"/>
              <a:pathLst>
                <a:path w="16033" h="21600" extrusionOk="0">
                  <a:moveTo>
                    <a:pt x="2806" y="0"/>
                  </a:moveTo>
                  <a:cubicBezTo>
                    <a:pt x="-2936" y="5699"/>
                    <a:pt x="341" y="18665"/>
                    <a:pt x="10743" y="21600"/>
                  </a:cubicBezTo>
                  <a:cubicBezTo>
                    <a:pt x="18664" y="15901"/>
                    <a:pt x="17567" y="5699"/>
                    <a:pt x="827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6" name="Google Shape;1365;p11"/>
            <p:cNvSpPr/>
            <p:nvPr/>
          </p:nvSpPr>
          <p:spPr>
            <a:xfrm rot="16200000">
              <a:off x="202885" y="472754"/>
              <a:ext cx="23977" cy="58635"/>
            </a:xfrm>
            <a:custGeom>
              <a:avLst/>
              <a:gdLst/>
              <a:ahLst/>
              <a:cxnLst>
                <a:cxn ang="0">
                  <a:pos x="wd2" y="hd2"/>
                </a:cxn>
                <a:cxn ang="5400000">
                  <a:pos x="wd2" y="hd2"/>
                </a:cxn>
                <a:cxn ang="10800000">
                  <a:pos x="wd2" y="hd2"/>
                </a:cxn>
                <a:cxn ang="16200000">
                  <a:pos x="wd2" y="hd2"/>
                </a:cxn>
              </a:cxnLst>
              <a:rect l="0" t="0" r="r" b="b"/>
              <a:pathLst>
                <a:path w="18171" h="21600" extrusionOk="0">
                  <a:moveTo>
                    <a:pt x="6357" y="0"/>
                  </a:moveTo>
                  <a:cubicBezTo>
                    <a:pt x="5135" y="1188"/>
                    <a:pt x="3914" y="1928"/>
                    <a:pt x="3914" y="2513"/>
                  </a:cubicBezTo>
                  <a:lnTo>
                    <a:pt x="267" y="11686"/>
                  </a:lnTo>
                  <a:cubicBezTo>
                    <a:pt x="-1256" y="14793"/>
                    <a:pt x="3914" y="19681"/>
                    <a:pt x="11527" y="21600"/>
                  </a:cubicBezTo>
                  <a:cubicBezTo>
                    <a:pt x="16697" y="17908"/>
                    <a:pt x="20344" y="14208"/>
                    <a:pt x="16697" y="9914"/>
                  </a:cubicBezTo>
                  <a:cubicBezTo>
                    <a:pt x="13953" y="7995"/>
                    <a:pt x="12749" y="5619"/>
                    <a:pt x="10305" y="3107"/>
                  </a:cubicBezTo>
                  <a:cubicBezTo>
                    <a:pt x="9084" y="2513"/>
                    <a:pt x="7862" y="1188"/>
                    <a:pt x="63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7" name="Google Shape;1366;p11"/>
            <p:cNvSpPr/>
            <p:nvPr/>
          </p:nvSpPr>
          <p:spPr>
            <a:xfrm rot="16200000">
              <a:off x="158789" y="412264"/>
              <a:ext cx="25851" cy="44549"/>
            </a:xfrm>
            <a:custGeom>
              <a:avLst/>
              <a:gdLst/>
              <a:ahLst/>
              <a:cxnLst>
                <a:cxn ang="0">
                  <a:pos x="wd2" y="hd2"/>
                </a:cxn>
                <a:cxn ang="5400000">
                  <a:pos x="wd2" y="hd2"/>
                </a:cxn>
                <a:cxn ang="10800000">
                  <a:pos x="wd2" y="hd2"/>
                </a:cxn>
                <a:cxn ang="16200000">
                  <a:pos x="wd2" y="hd2"/>
                </a:cxn>
              </a:cxnLst>
              <a:rect l="0" t="0" r="r" b="b"/>
              <a:pathLst>
                <a:path w="19576" h="21600" extrusionOk="0">
                  <a:moveTo>
                    <a:pt x="9630" y="0"/>
                  </a:moveTo>
                  <a:cubicBezTo>
                    <a:pt x="7436" y="0"/>
                    <a:pt x="5349" y="668"/>
                    <a:pt x="4270" y="2129"/>
                  </a:cubicBezTo>
                  <a:cubicBezTo>
                    <a:pt x="1528" y="5437"/>
                    <a:pt x="-896" y="8552"/>
                    <a:pt x="325" y="12641"/>
                  </a:cubicBezTo>
                  <a:cubicBezTo>
                    <a:pt x="3049" y="15959"/>
                    <a:pt x="5490" y="19074"/>
                    <a:pt x="10656" y="21600"/>
                  </a:cubicBezTo>
                  <a:cubicBezTo>
                    <a:pt x="11876" y="20818"/>
                    <a:pt x="14318" y="20818"/>
                    <a:pt x="15521" y="19074"/>
                  </a:cubicBezTo>
                  <a:cubicBezTo>
                    <a:pt x="20704" y="14204"/>
                    <a:pt x="20704" y="8552"/>
                    <a:pt x="16741" y="2911"/>
                  </a:cubicBezTo>
                  <a:cubicBezTo>
                    <a:pt x="15379" y="1065"/>
                    <a:pt x="12425" y="0"/>
                    <a:pt x="96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8" name="Google Shape;1367;p11"/>
            <p:cNvSpPr/>
            <p:nvPr/>
          </p:nvSpPr>
          <p:spPr>
            <a:xfrm rot="16200000">
              <a:off x="168142" y="286850"/>
              <a:ext cx="24806" cy="50201"/>
            </a:xfrm>
            <a:custGeom>
              <a:avLst/>
              <a:gdLst/>
              <a:ahLst/>
              <a:cxnLst>
                <a:cxn ang="0">
                  <a:pos x="wd2" y="hd2"/>
                </a:cxn>
                <a:cxn ang="5400000">
                  <a:pos x="wd2" y="hd2"/>
                </a:cxn>
                <a:cxn ang="10800000">
                  <a:pos x="wd2" y="hd2"/>
                </a:cxn>
                <a:cxn ang="16200000">
                  <a:pos x="wd2" y="hd2"/>
                </a:cxn>
              </a:cxnLst>
              <a:rect l="0" t="0" r="r" b="b"/>
              <a:pathLst>
                <a:path w="16073" h="21600" extrusionOk="0">
                  <a:moveTo>
                    <a:pt x="6121" y="0"/>
                  </a:moveTo>
                  <a:cubicBezTo>
                    <a:pt x="5077" y="683"/>
                    <a:pt x="3003" y="683"/>
                    <a:pt x="914" y="683"/>
                  </a:cubicBezTo>
                  <a:cubicBezTo>
                    <a:pt x="-2461" y="10021"/>
                    <a:pt x="4048" y="19519"/>
                    <a:pt x="11586" y="21600"/>
                  </a:cubicBezTo>
                  <a:cubicBezTo>
                    <a:pt x="19139" y="14343"/>
                    <a:pt x="17050" y="6563"/>
                    <a:pt x="61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9" name="Google Shape;1368;p11"/>
            <p:cNvSpPr/>
            <p:nvPr/>
          </p:nvSpPr>
          <p:spPr>
            <a:xfrm rot="16200000">
              <a:off x="358544" y="165563"/>
              <a:ext cx="22356" cy="53426"/>
            </a:xfrm>
            <a:custGeom>
              <a:avLst/>
              <a:gdLst/>
              <a:ahLst/>
              <a:cxnLst>
                <a:cxn ang="0">
                  <a:pos x="wd2" y="hd2"/>
                </a:cxn>
                <a:cxn ang="5400000">
                  <a:pos x="wd2" y="hd2"/>
                </a:cxn>
                <a:cxn ang="10800000">
                  <a:pos x="wd2" y="hd2"/>
                </a:cxn>
                <a:cxn ang="16200000">
                  <a:pos x="wd2" y="hd2"/>
                </a:cxn>
              </a:cxnLst>
              <a:rect l="0" t="0" r="r" b="b"/>
              <a:pathLst>
                <a:path w="17944" h="21600" extrusionOk="0">
                  <a:moveTo>
                    <a:pt x="3397" y="0"/>
                  </a:moveTo>
                  <a:cubicBezTo>
                    <a:pt x="2103" y="3410"/>
                    <a:pt x="2103" y="6659"/>
                    <a:pt x="810" y="9416"/>
                  </a:cubicBezTo>
                  <a:cubicBezTo>
                    <a:pt x="-2078" y="13478"/>
                    <a:pt x="3397" y="16887"/>
                    <a:pt x="7259" y="20297"/>
                  </a:cubicBezTo>
                  <a:cubicBezTo>
                    <a:pt x="7259" y="20948"/>
                    <a:pt x="10166" y="20948"/>
                    <a:pt x="11459" y="21600"/>
                  </a:cubicBezTo>
                  <a:cubicBezTo>
                    <a:pt x="16934" y="18190"/>
                    <a:pt x="19522" y="14771"/>
                    <a:pt x="16934" y="10720"/>
                  </a:cubicBezTo>
                  <a:cubicBezTo>
                    <a:pt x="15322" y="7471"/>
                    <a:pt x="11459" y="4061"/>
                    <a:pt x="8872" y="652"/>
                  </a:cubicBezTo>
                  <a:cubicBezTo>
                    <a:pt x="8872" y="0"/>
                    <a:pt x="8872" y="0"/>
                    <a:pt x="72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0" name="Google Shape;1369;p11"/>
            <p:cNvSpPr/>
            <p:nvPr/>
          </p:nvSpPr>
          <p:spPr>
            <a:xfrm rot="16200000">
              <a:off x="446223" y="187735"/>
              <a:ext cx="20897" cy="57022"/>
            </a:xfrm>
            <a:custGeom>
              <a:avLst/>
              <a:gdLst/>
              <a:ahLst/>
              <a:cxnLst>
                <a:cxn ang="0">
                  <a:pos x="wd2" y="hd2"/>
                </a:cxn>
                <a:cxn ang="5400000">
                  <a:pos x="wd2" y="hd2"/>
                </a:cxn>
                <a:cxn ang="10800000">
                  <a:pos x="wd2" y="hd2"/>
                </a:cxn>
                <a:cxn ang="16200000">
                  <a:pos x="wd2" y="hd2"/>
                </a:cxn>
              </a:cxnLst>
              <a:rect l="0" t="0" r="r" b="b"/>
              <a:pathLst>
                <a:path w="17038" h="21600" extrusionOk="0">
                  <a:moveTo>
                    <a:pt x="3409" y="0"/>
                  </a:moveTo>
                  <a:cubicBezTo>
                    <a:pt x="-3467" y="7601"/>
                    <a:pt x="457" y="19016"/>
                    <a:pt x="11600" y="21600"/>
                  </a:cubicBezTo>
                  <a:cubicBezTo>
                    <a:pt x="15523" y="19627"/>
                    <a:pt x="16838" y="18406"/>
                    <a:pt x="16838" y="16583"/>
                  </a:cubicBezTo>
                  <a:cubicBezTo>
                    <a:pt x="18133" y="10804"/>
                    <a:pt x="12895" y="6389"/>
                    <a:pt x="8647" y="1973"/>
                  </a:cubicBezTo>
                  <a:cubicBezTo>
                    <a:pt x="7333" y="1372"/>
                    <a:pt x="4704" y="611"/>
                    <a:pt x="340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1" name="Google Shape;1370;p11"/>
            <p:cNvSpPr/>
            <p:nvPr/>
          </p:nvSpPr>
          <p:spPr>
            <a:xfrm rot="16200000">
              <a:off x="294364" y="347394"/>
              <a:ext cx="24193" cy="47398"/>
            </a:xfrm>
            <a:custGeom>
              <a:avLst/>
              <a:gdLst/>
              <a:ahLst/>
              <a:cxnLst>
                <a:cxn ang="0">
                  <a:pos x="wd2" y="hd2"/>
                </a:cxn>
                <a:cxn ang="5400000">
                  <a:pos x="wd2" y="hd2"/>
                </a:cxn>
                <a:cxn ang="10800000">
                  <a:pos x="wd2" y="hd2"/>
                </a:cxn>
                <a:cxn ang="16200000">
                  <a:pos x="wd2" y="hd2"/>
                </a:cxn>
              </a:cxnLst>
              <a:rect l="0" t="0" r="r" b="b"/>
              <a:pathLst>
                <a:path w="19708" h="21600" extrusionOk="0">
                  <a:moveTo>
                    <a:pt x="6547" y="0"/>
                  </a:moveTo>
                  <a:cubicBezTo>
                    <a:pt x="5253" y="0"/>
                    <a:pt x="2626" y="0"/>
                    <a:pt x="0" y="735"/>
                  </a:cubicBezTo>
                  <a:lnTo>
                    <a:pt x="0" y="9879"/>
                  </a:lnTo>
                  <a:cubicBezTo>
                    <a:pt x="0" y="13722"/>
                    <a:pt x="2626" y="16650"/>
                    <a:pt x="8183" y="19769"/>
                  </a:cubicBezTo>
                  <a:cubicBezTo>
                    <a:pt x="9135" y="20823"/>
                    <a:pt x="10086" y="21600"/>
                    <a:pt x="12008" y="21600"/>
                  </a:cubicBezTo>
                  <a:cubicBezTo>
                    <a:pt x="12751" y="21600"/>
                    <a:pt x="13645" y="21483"/>
                    <a:pt x="14730" y="21227"/>
                  </a:cubicBezTo>
                  <a:cubicBezTo>
                    <a:pt x="16367" y="18300"/>
                    <a:pt x="21600" y="14457"/>
                    <a:pt x="18993" y="11348"/>
                  </a:cubicBezTo>
                  <a:cubicBezTo>
                    <a:pt x="16367" y="7505"/>
                    <a:pt x="13417" y="2928"/>
                    <a:pt x="654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2" name="Google Shape;1371;p11"/>
            <p:cNvSpPr/>
            <p:nvPr/>
          </p:nvSpPr>
          <p:spPr>
            <a:xfrm rot="16200000">
              <a:off x="385846" y="11113"/>
              <a:ext cx="21157" cy="60246"/>
            </a:xfrm>
            <a:custGeom>
              <a:avLst/>
              <a:gdLst/>
              <a:ahLst/>
              <a:cxnLst>
                <a:cxn ang="0">
                  <a:pos x="wd2" y="hd2"/>
                </a:cxn>
                <a:cxn ang="5400000">
                  <a:pos x="wd2" y="hd2"/>
                </a:cxn>
                <a:cxn ang="10800000">
                  <a:pos x="wd2" y="hd2"/>
                </a:cxn>
                <a:cxn ang="16200000">
                  <a:pos x="wd2" y="hd2"/>
                </a:cxn>
              </a:cxnLst>
              <a:rect l="0" t="0" r="r" b="b"/>
              <a:pathLst>
                <a:path w="19621" h="21600" extrusionOk="0">
                  <a:moveTo>
                    <a:pt x="5958" y="0"/>
                  </a:moveTo>
                  <a:cubicBezTo>
                    <a:pt x="0" y="578"/>
                    <a:pt x="0" y="2446"/>
                    <a:pt x="0" y="4179"/>
                  </a:cubicBezTo>
                  <a:lnTo>
                    <a:pt x="0" y="11952"/>
                  </a:lnTo>
                  <a:cubicBezTo>
                    <a:pt x="1495" y="15553"/>
                    <a:pt x="4463" y="19154"/>
                    <a:pt x="13779" y="21600"/>
                  </a:cubicBezTo>
                  <a:cubicBezTo>
                    <a:pt x="20105" y="17421"/>
                    <a:pt x="21600" y="13828"/>
                    <a:pt x="16747" y="9648"/>
                  </a:cubicBezTo>
                  <a:cubicBezTo>
                    <a:pt x="13779" y="7203"/>
                    <a:pt x="12284" y="5469"/>
                    <a:pt x="9316" y="3023"/>
                  </a:cubicBezTo>
                  <a:cubicBezTo>
                    <a:pt x="9316" y="1876"/>
                    <a:pt x="7453" y="1156"/>
                    <a:pt x="595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3" name="Google Shape;1372;p11"/>
            <p:cNvSpPr/>
            <p:nvPr/>
          </p:nvSpPr>
          <p:spPr>
            <a:xfrm rot="16200000">
              <a:off x="452750" y="220192"/>
              <a:ext cx="19898" cy="58658"/>
            </a:xfrm>
            <a:custGeom>
              <a:avLst/>
              <a:gdLst/>
              <a:ahLst/>
              <a:cxnLst>
                <a:cxn ang="0">
                  <a:pos x="wd2" y="hd2"/>
                </a:cxn>
                <a:cxn ang="5400000">
                  <a:pos x="wd2" y="hd2"/>
                </a:cxn>
                <a:cxn ang="10800000">
                  <a:pos x="wd2" y="hd2"/>
                </a:cxn>
                <a:cxn ang="16200000">
                  <a:pos x="wd2" y="hd2"/>
                </a:cxn>
              </a:cxnLst>
              <a:rect l="0" t="0" r="r" b="b"/>
              <a:pathLst>
                <a:path w="15970" h="21600" extrusionOk="0">
                  <a:moveTo>
                    <a:pt x="5475" y="0"/>
                  </a:moveTo>
                  <a:cubicBezTo>
                    <a:pt x="1294" y="594"/>
                    <a:pt x="0" y="1781"/>
                    <a:pt x="0" y="3105"/>
                  </a:cubicBezTo>
                  <a:lnTo>
                    <a:pt x="0" y="11097"/>
                  </a:lnTo>
                  <a:cubicBezTo>
                    <a:pt x="0" y="14202"/>
                    <a:pt x="2569" y="16568"/>
                    <a:pt x="5475" y="19673"/>
                  </a:cubicBezTo>
                  <a:cubicBezTo>
                    <a:pt x="6769" y="20267"/>
                    <a:pt x="8063" y="20267"/>
                    <a:pt x="10631" y="21600"/>
                  </a:cubicBezTo>
                  <a:cubicBezTo>
                    <a:pt x="21600" y="13462"/>
                    <a:pt x="13538" y="6804"/>
                    <a:pt x="54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4" name="Google Shape;1373;p11"/>
            <p:cNvSpPr/>
            <p:nvPr/>
          </p:nvSpPr>
          <p:spPr>
            <a:xfrm rot="16200000">
              <a:off x="569126" y="-12613"/>
              <a:ext cx="22906" cy="50201"/>
            </a:xfrm>
            <a:custGeom>
              <a:avLst/>
              <a:gdLst/>
              <a:ahLst/>
              <a:cxnLst>
                <a:cxn ang="0">
                  <a:pos x="wd2" y="hd2"/>
                </a:cxn>
                <a:cxn ang="5400000">
                  <a:pos x="wd2" y="hd2"/>
                </a:cxn>
                <a:cxn ang="10800000">
                  <a:pos x="wd2" y="hd2"/>
                </a:cxn>
                <a:cxn ang="16200000">
                  <a:pos x="wd2" y="hd2"/>
                </a:cxn>
              </a:cxnLst>
              <a:rect l="0" t="0" r="r" b="b"/>
              <a:pathLst>
                <a:path w="19556" h="21600" extrusionOk="0">
                  <a:moveTo>
                    <a:pt x="4664" y="0"/>
                  </a:moveTo>
                  <a:cubicBezTo>
                    <a:pt x="3288" y="3628"/>
                    <a:pt x="1911" y="7257"/>
                    <a:pt x="196" y="10715"/>
                  </a:cubicBezTo>
                  <a:cubicBezTo>
                    <a:pt x="-1160" y="15037"/>
                    <a:pt x="4664" y="19359"/>
                    <a:pt x="13240" y="21600"/>
                  </a:cubicBezTo>
                  <a:cubicBezTo>
                    <a:pt x="19064" y="17972"/>
                    <a:pt x="20440" y="13650"/>
                    <a:pt x="19064" y="10715"/>
                  </a:cubicBezTo>
                  <a:cubicBezTo>
                    <a:pt x="15972" y="6393"/>
                    <a:pt x="13240" y="2935"/>
                    <a:pt x="104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5" name="Google Shape;1374;p11"/>
            <p:cNvSpPr/>
            <p:nvPr/>
          </p:nvSpPr>
          <p:spPr>
            <a:xfrm rot="16200000">
              <a:off x="319187" y="82251"/>
              <a:ext cx="20710" cy="50202"/>
            </a:xfrm>
            <a:custGeom>
              <a:avLst/>
              <a:gdLst/>
              <a:ahLst/>
              <a:cxnLst>
                <a:cxn ang="0">
                  <a:pos x="wd2" y="hd2"/>
                </a:cxn>
                <a:cxn ang="5400000">
                  <a:pos x="wd2" y="hd2"/>
                </a:cxn>
                <a:cxn ang="10800000">
                  <a:pos x="wd2" y="hd2"/>
                </a:cxn>
                <a:cxn ang="16200000">
                  <a:pos x="wd2" y="hd2"/>
                </a:cxn>
              </a:cxnLst>
              <a:rect l="0" t="0" r="r" b="b"/>
              <a:pathLst>
                <a:path w="15696" h="21600" extrusionOk="0">
                  <a:moveTo>
                    <a:pt x="9147" y="0"/>
                  </a:moveTo>
                  <a:cubicBezTo>
                    <a:pt x="5500" y="694"/>
                    <a:pt x="2756" y="2081"/>
                    <a:pt x="1534" y="5016"/>
                  </a:cubicBezTo>
                  <a:cubicBezTo>
                    <a:pt x="-2113" y="10031"/>
                    <a:pt x="1534" y="15037"/>
                    <a:pt x="4278" y="20917"/>
                  </a:cubicBezTo>
                  <a:cubicBezTo>
                    <a:pt x="5500" y="20917"/>
                    <a:pt x="5500" y="21600"/>
                    <a:pt x="6704" y="21600"/>
                  </a:cubicBezTo>
                  <a:cubicBezTo>
                    <a:pt x="16760" y="17972"/>
                    <a:pt x="19487" y="5016"/>
                    <a:pt x="914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6" name="Google Shape;1375;p11"/>
            <p:cNvSpPr/>
            <p:nvPr/>
          </p:nvSpPr>
          <p:spPr>
            <a:xfrm rot="16200000">
              <a:off x="545445" y="117285"/>
              <a:ext cx="25299" cy="48589"/>
            </a:xfrm>
            <a:custGeom>
              <a:avLst/>
              <a:gdLst/>
              <a:ahLst/>
              <a:cxnLst>
                <a:cxn ang="0">
                  <a:pos x="wd2" y="hd2"/>
                </a:cxn>
                <a:cxn ang="5400000">
                  <a:pos x="wd2" y="hd2"/>
                </a:cxn>
                <a:cxn ang="10800000">
                  <a:pos x="wd2" y="hd2"/>
                </a:cxn>
                <a:cxn ang="16200000">
                  <a:pos x="wd2" y="hd2"/>
                </a:cxn>
              </a:cxnLst>
              <a:rect l="0" t="0" r="r" b="b"/>
              <a:pathLst>
                <a:path w="21600" h="21600" extrusionOk="0">
                  <a:moveTo>
                    <a:pt x="11648" y="0"/>
                  </a:moveTo>
                  <a:cubicBezTo>
                    <a:pt x="10271" y="0"/>
                    <a:pt x="7200" y="0"/>
                    <a:pt x="7200" y="706"/>
                  </a:cubicBezTo>
                  <a:cubicBezTo>
                    <a:pt x="4448" y="3749"/>
                    <a:pt x="1695" y="7321"/>
                    <a:pt x="0" y="10353"/>
                  </a:cubicBezTo>
                  <a:cubicBezTo>
                    <a:pt x="0" y="13386"/>
                    <a:pt x="4448" y="15525"/>
                    <a:pt x="5824" y="18568"/>
                  </a:cubicBezTo>
                  <a:cubicBezTo>
                    <a:pt x="7200" y="19274"/>
                    <a:pt x="10271" y="19990"/>
                    <a:pt x="11648" y="21600"/>
                  </a:cubicBezTo>
                  <a:cubicBezTo>
                    <a:pt x="17132" y="18568"/>
                    <a:pt x="17132" y="18568"/>
                    <a:pt x="21600" y="10353"/>
                  </a:cubicBezTo>
                  <a:cubicBezTo>
                    <a:pt x="18848" y="7321"/>
                    <a:pt x="14400" y="3749"/>
                    <a:pt x="1164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7" name="Google Shape;1376;p11"/>
            <p:cNvSpPr/>
            <p:nvPr/>
          </p:nvSpPr>
          <p:spPr>
            <a:xfrm rot="16200000">
              <a:off x="78179" y="81079"/>
              <a:ext cx="19151" cy="55014"/>
            </a:xfrm>
            <a:custGeom>
              <a:avLst/>
              <a:gdLst/>
              <a:ahLst/>
              <a:cxnLst>
                <a:cxn ang="0">
                  <a:pos x="wd2" y="hd2"/>
                </a:cxn>
                <a:cxn ang="5400000">
                  <a:pos x="wd2" y="hd2"/>
                </a:cxn>
                <a:cxn ang="10800000">
                  <a:pos x="wd2" y="hd2"/>
                </a:cxn>
                <a:cxn ang="16200000">
                  <a:pos x="wd2" y="hd2"/>
                </a:cxn>
              </a:cxnLst>
              <a:rect l="0" t="0" r="r" b="b"/>
              <a:pathLst>
                <a:path w="16611" h="21600" extrusionOk="0">
                  <a:moveTo>
                    <a:pt x="3547" y="0"/>
                  </a:moveTo>
                  <a:lnTo>
                    <a:pt x="2149" y="633"/>
                  </a:lnTo>
                  <a:cubicBezTo>
                    <a:pt x="-2025" y="7888"/>
                    <a:pt x="-627" y="14978"/>
                    <a:pt x="10862" y="21600"/>
                  </a:cubicBezTo>
                  <a:cubicBezTo>
                    <a:pt x="19575" y="16399"/>
                    <a:pt x="18177" y="6466"/>
                    <a:pt x="80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8" name="Google Shape;1377;p11"/>
            <p:cNvSpPr/>
            <p:nvPr/>
          </p:nvSpPr>
          <p:spPr>
            <a:xfrm rot="16200000">
              <a:off x="535899" y="283694"/>
              <a:ext cx="22220" cy="43427"/>
            </a:xfrm>
            <a:custGeom>
              <a:avLst/>
              <a:gdLst/>
              <a:ahLst/>
              <a:cxnLst>
                <a:cxn ang="0">
                  <a:pos x="wd2" y="hd2"/>
                </a:cxn>
                <a:cxn ang="5400000">
                  <a:pos x="wd2" y="hd2"/>
                </a:cxn>
                <a:cxn ang="10800000">
                  <a:pos x="wd2" y="hd2"/>
                </a:cxn>
                <a:cxn ang="16200000">
                  <a:pos x="wd2" y="hd2"/>
                </a:cxn>
              </a:cxnLst>
              <a:rect l="0" t="0" r="r" b="b"/>
              <a:pathLst>
                <a:path w="18954" h="21600" extrusionOk="0">
                  <a:moveTo>
                    <a:pt x="5181" y="0"/>
                  </a:moveTo>
                  <a:cubicBezTo>
                    <a:pt x="3746" y="0"/>
                    <a:pt x="2072" y="267"/>
                    <a:pt x="0" y="825"/>
                  </a:cubicBezTo>
                  <a:cubicBezTo>
                    <a:pt x="0" y="5019"/>
                    <a:pt x="0" y="9214"/>
                    <a:pt x="3089" y="12421"/>
                  </a:cubicBezTo>
                  <a:cubicBezTo>
                    <a:pt x="3089" y="15012"/>
                    <a:pt x="5838" y="17405"/>
                    <a:pt x="7213" y="19206"/>
                  </a:cubicBezTo>
                  <a:cubicBezTo>
                    <a:pt x="8568" y="20810"/>
                    <a:pt x="11657" y="21600"/>
                    <a:pt x="13032" y="21600"/>
                  </a:cubicBezTo>
                  <a:lnTo>
                    <a:pt x="14407" y="21600"/>
                  </a:lnTo>
                  <a:cubicBezTo>
                    <a:pt x="20225" y="14210"/>
                    <a:pt x="21600" y="9214"/>
                    <a:pt x="11657" y="2428"/>
                  </a:cubicBezTo>
                  <a:cubicBezTo>
                    <a:pt x="9664" y="883"/>
                    <a:pt x="7811" y="0"/>
                    <a:pt x="518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9" name="Google Shape;1378;p11"/>
            <p:cNvSpPr/>
            <p:nvPr/>
          </p:nvSpPr>
          <p:spPr>
            <a:xfrm rot="16200000">
              <a:off x="328270" y="287250"/>
              <a:ext cx="19035" cy="43381"/>
            </a:xfrm>
            <a:custGeom>
              <a:avLst/>
              <a:gdLst/>
              <a:ahLst/>
              <a:cxnLst>
                <a:cxn ang="0">
                  <a:pos x="wd2" y="hd2"/>
                </a:cxn>
                <a:cxn ang="5400000">
                  <a:pos x="wd2" y="hd2"/>
                </a:cxn>
                <a:cxn ang="10800000">
                  <a:pos x="wd2" y="hd2"/>
                </a:cxn>
                <a:cxn ang="16200000">
                  <a:pos x="wd2" y="hd2"/>
                </a:cxn>
              </a:cxnLst>
              <a:rect l="0" t="0" r="r" b="b"/>
              <a:pathLst>
                <a:path w="16510" h="21600" extrusionOk="0">
                  <a:moveTo>
                    <a:pt x="6222" y="0"/>
                  </a:moveTo>
                  <a:cubicBezTo>
                    <a:pt x="-2491" y="5804"/>
                    <a:pt x="-2491" y="18401"/>
                    <a:pt x="9018" y="21600"/>
                  </a:cubicBezTo>
                  <a:cubicBezTo>
                    <a:pt x="17711" y="16598"/>
                    <a:pt x="19109" y="3396"/>
                    <a:pt x="117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0" name="Google Shape;1379;p11"/>
            <p:cNvSpPr/>
            <p:nvPr/>
          </p:nvSpPr>
          <p:spPr>
            <a:xfrm rot="16200000">
              <a:off x="278872" y="141931"/>
              <a:ext cx="19412" cy="48590"/>
            </a:xfrm>
            <a:custGeom>
              <a:avLst/>
              <a:gdLst/>
              <a:ahLst/>
              <a:cxnLst>
                <a:cxn ang="0">
                  <a:pos x="wd2" y="hd2"/>
                </a:cxn>
                <a:cxn ang="5400000">
                  <a:pos x="wd2" y="hd2"/>
                </a:cxn>
                <a:cxn ang="10800000">
                  <a:pos x="wd2" y="hd2"/>
                </a:cxn>
                <a:cxn ang="16200000">
                  <a:pos x="wd2" y="hd2"/>
                </a:cxn>
              </a:cxnLst>
              <a:rect l="0" t="0" r="r" b="b"/>
              <a:pathLst>
                <a:path w="17700" h="21600" extrusionOk="0">
                  <a:moveTo>
                    <a:pt x="6220" y="0"/>
                  </a:moveTo>
                  <a:cubicBezTo>
                    <a:pt x="4772" y="717"/>
                    <a:pt x="3302" y="717"/>
                    <a:pt x="0" y="717"/>
                  </a:cubicBezTo>
                  <a:lnTo>
                    <a:pt x="0" y="11070"/>
                  </a:lnTo>
                  <a:cubicBezTo>
                    <a:pt x="1470" y="14819"/>
                    <a:pt x="4772" y="17851"/>
                    <a:pt x="9160" y="20894"/>
                  </a:cubicBezTo>
                  <a:cubicBezTo>
                    <a:pt x="9160" y="20894"/>
                    <a:pt x="10630" y="20894"/>
                    <a:pt x="12462" y="21600"/>
                  </a:cubicBezTo>
                  <a:cubicBezTo>
                    <a:pt x="21600" y="12680"/>
                    <a:pt x="18320" y="9637"/>
                    <a:pt x="6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1" name="Google Shape;1380;p11"/>
            <p:cNvSpPr/>
            <p:nvPr/>
          </p:nvSpPr>
          <p:spPr>
            <a:xfrm rot="16200000">
              <a:off x="362660" y="514718"/>
              <a:ext cx="20551" cy="47002"/>
            </a:xfrm>
            <a:custGeom>
              <a:avLst/>
              <a:gdLst/>
              <a:ahLst/>
              <a:cxnLst>
                <a:cxn ang="0">
                  <a:pos x="wd2" y="hd2"/>
                </a:cxn>
                <a:cxn ang="5400000">
                  <a:pos x="wd2" y="hd2"/>
                </a:cxn>
                <a:cxn ang="10800000">
                  <a:pos x="wd2" y="hd2"/>
                </a:cxn>
                <a:cxn ang="16200000">
                  <a:pos x="wd2" y="hd2"/>
                </a:cxn>
              </a:cxnLst>
              <a:rect l="0" t="0" r="r" b="b"/>
              <a:pathLst>
                <a:path w="17825" h="21600" extrusionOk="0">
                  <a:moveTo>
                    <a:pt x="6830" y="0"/>
                  </a:moveTo>
                  <a:cubicBezTo>
                    <a:pt x="5432" y="923"/>
                    <a:pt x="4034" y="1664"/>
                    <a:pt x="2291" y="1664"/>
                  </a:cubicBezTo>
                  <a:cubicBezTo>
                    <a:pt x="2291" y="4616"/>
                    <a:pt x="2291" y="7751"/>
                    <a:pt x="893" y="10156"/>
                  </a:cubicBezTo>
                  <a:cubicBezTo>
                    <a:pt x="-1883" y="14761"/>
                    <a:pt x="2291" y="16984"/>
                    <a:pt x="6830" y="20859"/>
                  </a:cubicBezTo>
                  <a:cubicBezTo>
                    <a:pt x="6830" y="20859"/>
                    <a:pt x="9606" y="21600"/>
                    <a:pt x="11004" y="21600"/>
                  </a:cubicBezTo>
                  <a:cubicBezTo>
                    <a:pt x="15543" y="18454"/>
                    <a:pt x="19717" y="15502"/>
                    <a:pt x="16921" y="11627"/>
                  </a:cubicBezTo>
                  <a:cubicBezTo>
                    <a:pt x="14145" y="7751"/>
                    <a:pt x="14145" y="3135"/>
                    <a:pt x="68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2" name="Google Shape;1381;p11"/>
            <p:cNvSpPr/>
            <p:nvPr/>
          </p:nvSpPr>
          <p:spPr>
            <a:xfrm rot="16200000">
              <a:off x="424949" y="98607"/>
              <a:ext cx="18478" cy="44993"/>
            </a:xfrm>
            <a:custGeom>
              <a:avLst/>
              <a:gdLst/>
              <a:ahLst/>
              <a:cxnLst>
                <a:cxn ang="0">
                  <a:pos x="wd2" y="hd2"/>
                </a:cxn>
                <a:cxn ang="5400000">
                  <a:pos x="wd2" y="hd2"/>
                </a:cxn>
                <a:cxn ang="10800000">
                  <a:pos x="wd2" y="hd2"/>
                </a:cxn>
                <a:cxn ang="16200000">
                  <a:pos x="wd2" y="hd2"/>
                </a:cxn>
              </a:cxnLst>
              <a:rect l="0" t="0" r="r" b="b"/>
              <a:pathLst>
                <a:path w="14831" h="21600" extrusionOk="0">
                  <a:moveTo>
                    <a:pt x="9198" y="0"/>
                  </a:moveTo>
                  <a:cubicBezTo>
                    <a:pt x="-159" y="3084"/>
                    <a:pt x="-3065" y="11955"/>
                    <a:pt x="3704" y="21600"/>
                  </a:cubicBezTo>
                  <a:cubicBezTo>
                    <a:pt x="15966" y="18314"/>
                    <a:pt x="18535" y="7133"/>
                    <a:pt x="91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3" name="Google Shape;1382;p11"/>
            <p:cNvSpPr/>
            <p:nvPr/>
          </p:nvSpPr>
          <p:spPr>
            <a:xfrm rot="16200000">
              <a:off x="574637" y="253728"/>
              <a:ext cx="19919" cy="48613"/>
            </a:xfrm>
            <a:custGeom>
              <a:avLst/>
              <a:gdLst/>
              <a:ahLst/>
              <a:cxnLst>
                <a:cxn ang="0">
                  <a:pos x="wd2" y="hd2"/>
                </a:cxn>
                <a:cxn ang="5400000">
                  <a:pos x="wd2" y="hd2"/>
                </a:cxn>
                <a:cxn ang="10800000">
                  <a:pos x="wd2" y="hd2"/>
                </a:cxn>
                <a:cxn ang="16200000">
                  <a:pos x="wd2" y="hd2"/>
                </a:cxn>
              </a:cxnLst>
              <a:rect l="0" t="0" r="r" b="b"/>
              <a:pathLst>
                <a:path w="19825" h="21600" extrusionOk="0">
                  <a:moveTo>
                    <a:pt x="6789" y="0"/>
                  </a:moveTo>
                  <a:lnTo>
                    <a:pt x="5208" y="893"/>
                  </a:lnTo>
                  <a:lnTo>
                    <a:pt x="0" y="11957"/>
                  </a:lnTo>
                  <a:cubicBezTo>
                    <a:pt x="0" y="15704"/>
                    <a:pt x="3209" y="17853"/>
                    <a:pt x="6789" y="20168"/>
                  </a:cubicBezTo>
                  <a:cubicBezTo>
                    <a:pt x="8394" y="20884"/>
                    <a:pt x="11602" y="20884"/>
                    <a:pt x="13206" y="21600"/>
                  </a:cubicBezTo>
                  <a:cubicBezTo>
                    <a:pt x="15206" y="20884"/>
                    <a:pt x="15206" y="19451"/>
                    <a:pt x="16787" y="19451"/>
                  </a:cubicBezTo>
                  <a:cubicBezTo>
                    <a:pt x="21600" y="15704"/>
                    <a:pt x="19996" y="11957"/>
                    <a:pt x="16787" y="8926"/>
                  </a:cubicBezTo>
                  <a:cubicBezTo>
                    <a:pt x="13206" y="6788"/>
                    <a:pt x="13206" y="5356"/>
                    <a:pt x="9998" y="3747"/>
                  </a:cubicBezTo>
                  <a:cubicBezTo>
                    <a:pt x="9998" y="2325"/>
                    <a:pt x="8394" y="1609"/>
                    <a:pt x="678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4" name="Google Shape;1383;p11"/>
            <p:cNvSpPr/>
            <p:nvPr/>
          </p:nvSpPr>
          <p:spPr>
            <a:xfrm rot="16200000">
              <a:off x="513018" y="385764"/>
              <a:ext cx="17849" cy="46979"/>
            </a:xfrm>
            <a:custGeom>
              <a:avLst/>
              <a:gdLst/>
              <a:ahLst/>
              <a:cxnLst>
                <a:cxn ang="0">
                  <a:pos x="wd2" y="hd2"/>
                </a:cxn>
                <a:cxn ang="5400000">
                  <a:pos x="wd2" y="hd2"/>
                </a:cxn>
                <a:cxn ang="10800000">
                  <a:pos x="wd2" y="hd2"/>
                </a:cxn>
                <a:cxn ang="16200000">
                  <a:pos x="wd2" y="hd2"/>
                </a:cxn>
              </a:cxnLst>
              <a:rect l="0" t="0" r="r" b="b"/>
              <a:pathLst>
                <a:path w="16553" h="21600" extrusionOk="0">
                  <a:moveTo>
                    <a:pt x="2659" y="0"/>
                  </a:moveTo>
                  <a:cubicBezTo>
                    <a:pt x="-3299" y="7014"/>
                    <a:pt x="1164" y="19205"/>
                    <a:pt x="11975" y="21600"/>
                  </a:cubicBezTo>
                  <a:cubicBezTo>
                    <a:pt x="15333" y="18464"/>
                    <a:pt x="18301" y="15510"/>
                    <a:pt x="15333" y="11632"/>
                  </a:cubicBezTo>
                  <a:cubicBezTo>
                    <a:pt x="13838" y="8485"/>
                    <a:pt x="10480" y="5349"/>
                    <a:pt x="8985" y="2395"/>
                  </a:cubicBezTo>
                  <a:cubicBezTo>
                    <a:pt x="8985" y="730"/>
                    <a:pt x="6017" y="0"/>
                    <a:pt x="26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5" name="Google Shape;1384;p11"/>
            <p:cNvSpPr/>
            <p:nvPr/>
          </p:nvSpPr>
          <p:spPr>
            <a:xfrm rot="16200000">
              <a:off x="267299" y="-6378"/>
              <a:ext cx="19314" cy="41325"/>
            </a:xfrm>
            <a:custGeom>
              <a:avLst/>
              <a:gdLst/>
              <a:ahLst/>
              <a:cxnLst>
                <a:cxn ang="0">
                  <a:pos x="wd2" y="hd2"/>
                </a:cxn>
                <a:cxn ang="5400000">
                  <a:pos x="wd2" y="hd2"/>
                </a:cxn>
                <a:cxn ang="10800000">
                  <a:pos x="wd2" y="hd2"/>
                </a:cxn>
                <a:cxn ang="16200000">
                  <a:pos x="wd2" y="hd2"/>
                </a:cxn>
              </a:cxnLst>
              <a:rect l="0" t="0" r="r" b="b"/>
              <a:pathLst>
                <a:path w="19244" h="21600" extrusionOk="0">
                  <a:moveTo>
                    <a:pt x="8750" y="0"/>
                  </a:moveTo>
                  <a:cubicBezTo>
                    <a:pt x="6050" y="0"/>
                    <a:pt x="3303" y="879"/>
                    <a:pt x="231" y="2491"/>
                  </a:cubicBezTo>
                  <a:cubicBezTo>
                    <a:pt x="-1352" y="8584"/>
                    <a:pt x="5445" y="16350"/>
                    <a:pt x="13847" y="21600"/>
                  </a:cubicBezTo>
                  <a:cubicBezTo>
                    <a:pt x="18642" y="16350"/>
                    <a:pt x="20248" y="12992"/>
                    <a:pt x="18642" y="4176"/>
                  </a:cubicBezTo>
                  <a:cubicBezTo>
                    <a:pt x="15127" y="1294"/>
                    <a:pt x="11985" y="0"/>
                    <a:pt x="875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6" name="Google Shape;1385;p11"/>
            <p:cNvSpPr/>
            <p:nvPr/>
          </p:nvSpPr>
          <p:spPr>
            <a:xfrm rot="16200000">
              <a:off x="757037" y="307532"/>
              <a:ext cx="17006" cy="44992"/>
            </a:xfrm>
            <a:custGeom>
              <a:avLst/>
              <a:gdLst/>
              <a:ahLst/>
              <a:cxnLst>
                <a:cxn ang="0">
                  <a:pos x="wd2" y="hd2"/>
                </a:cxn>
                <a:cxn ang="5400000">
                  <a:pos x="wd2" y="hd2"/>
                </a:cxn>
                <a:cxn ang="10800000">
                  <a:pos x="wd2" y="hd2"/>
                </a:cxn>
                <a:cxn ang="16200000">
                  <a:pos x="wd2" y="hd2"/>
                </a:cxn>
              </a:cxnLst>
              <a:rect l="0" t="0" r="r" b="b"/>
              <a:pathLst>
                <a:path w="15772" h="21600" extrusionOk="0">
                  <a:moveTo>
                    <a:pt x="6636" y="0"/>
                  </a:moveTo>
                  <a:cubicBezTo>
                    <a:pt x="-2658" y="5596"/>
                    <a:pt x="-2658" y="18325"/>
                    <a:pt x="9626" y="21600"/>
                  </a:cubicBezTo>
                  <a:cubicBezTo>
                    <a:pt x="18942" y="16778"/>
                    <a:pt x="17447" y="4822"/>
                    <a:pt x="66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7" name="Google Shape;1386;p11"/>
            <p:cNvSpPr/>
            <p:nvPr/>
          </p:nvSpPr>
          <p:spPr>
            <a:xfrm rot="16200000">
              <a:off x="785201" y="76482"/>
              <a:ext cx="17329" cy="45389"/>
            </a:xfrm>
            <a:custGeom>
              <a:avLst/>
              <a:gdLst/>
              <a:ahLst/>
              <a:cxnLst>
                <a:cxn ang="0">
                  <a:pos x="wd2" y="hd2"/>
                </a:cxn>
                <a:cxn ang="5400000">
                  <a:pos x="wd2" y="hd2"/>
                </a:cxn>
                <a:cxn ang="10800000">
                  <a:pos x="wd2" y="hd2"/>
                </a:cxn>
                <a:cxn ang="16200000">
                  <a:pos x="wd2" y="hd2"/>
                </a:cxn>
              </a:cxnLst>
              <a:rect l="0" t="0" r="r" b="b"/>
              <a:pathLst>
                <a:path w="15031" h="21600" extrusionOk="0">
                  <a:moveTo>
                    <a:pt x="5052" y="0"/>
                  </a:moveTo>
                  <a:cubicBezTo>
                    <a:pt x="-2263" y="6492"/>
                    <a:pt x="-2263" y="20066"/>
                    <a:pt x="9226" y="21600"/>
                  </a:cubicBezTo>
                  <a:cubicBezTo>
                    <a:pt x="19337" y="16820"/>
                    <a:pt x="15143" y="6492"/>
                    <a:pt x="505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8" name="Google Shape;1387;p11"/>
            <p:cNvSpPr/>
            <p:nvPr/>
          </p:nvSpPr>
          <p:spPr>
            <a:xfrm rot="16200000">
              <a:off x="646605" y="304027"/>
              <a:ext cx="20169" cy="35345"/>
            </a:xfrm>
            <a:custGeom>
              <a:avLst/>
              <a:gdLst/>
              <a:ahLst/>
              <a:cxnLst>
                <a:cxn ang="0">
                  <a:pos x="wd2" y="hd2"/>
                </a:cxn>
                <a:cxn ang="5400000">
                  <a:pos x="wd2" y="hd2"/>
                </a:cxn>
                <a:cxn ang="10800000">
                  <a:pos x="wd2" y="hd2"/>
                </a:cxn>
                <a:cxn ang="16200000">
                  <a:pos x="wd2" y="hd2"/>
                </a:cxn>
              </a:cxnLst>
              <a:rect l="0" t="0" r="r" b="b"/>
              <a:pathLst>
                <a:path w="16189" h="21600" extrusionOk="0">
                  <a:moveTo>
                    <a:pt x="7096" y="0"/>
                  </a:moveTo>
                  <a:cubicBezTo>
                    <a:pt x="5484" y="0"/>
                    <a:pt x="2915" y="985"/>
                    <a:pt x="1621" y="985"/>
                  </a:cubicBezTo>
                  <a:cubicBezTo>
                    <a:pt x="-2560" y="10307"/>
                    <a:pt x="1621" y="19387"/>
                    <a:pt x="10978" y="21600"/>
                  </a:cubicBezTo>
                  <a:cubicBezTo>
                    <a:pt x="19040" y="14490"/>
                    <a:pt x="17746" y="5154"/>
                    <a:pt x="709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9" name="Google Shape;1388;p11"/>
            <p:cNvSpPr/>
            <p:nvPr/>
          </p:nvSpPr>
          <p:spPr>
            <a:xfrm rot="16200000">
              <a:off x="346316" y="393358"/>
              <a:ext cx="16678" cy="40157"/>
            </a:xfrm>
            <a:custGeom>
              <a:avLst/>
              <a:gdLst/>
              <a:ahLst/>
              <a:cxnLst>
                <a:cxn ang="0">
                  <a:pos x="wd2" y="hd2"/>
                </a:cxn>
                <a:cxn ang="5400000">
                  <a:pos x="wd2" y="hd2"/>
                </a:cxn>
                <a:cxn ang="10800000">
                  <a:pos x="wd2" y="hd2"/>
                </a:cxn>
                <a:cxn ang="16200000">
                  <a:pos x="wd2" y="hd2"/>
                </a:cxn>
              </a:cxnLst>
              <a:rect l="0" t="0" r="r" b="b"/>
              <a:pathLst>
                <a:path w="15193" h="21600" extrusionOk="0">
                  <a:moveTo>
                    <a:pt x="5889" y="0"/>
                  </a:moveTo>
                  <a:cubicBezTo>
                    <a:pt x="-3262" y="9072"/>
                    <a:pt x="-1432" y="16197"/>
                    <a:pt x="9187" y="21600"/>
                  </a:cubicBezTo>
                  <a:cubicBezTo>
                    <a:pt x="18338" y="16197"/>
                    <a:pt x="16870" y="5403"/>
                    <a:pt x="588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40" name="Google Shape;1389;p11"/>
            <p:cNvSpPr/>
            <p:nvPr/>
          </p:nvSpPr>
          <p:spPr>
            <a:xfrm rot="16200000">
              <a:off x="498038" y="64260"/>
              <a:ext cx="17674" cy="46604"/>
            </a:xfrm>
            <a:custGeom>
              <a:avLst/>
              <a:gdLst/>
              <a:ahLst/>
              <a:cxnLst>
                <a:cxn ang="0">
                  <a:pos x="wd2" y="hd2"/>
                </a:cxn>
                <a:cxn ang="5400000">
                  <a:pos x="wd2" y="hd2"/>
                </a:cxn>
                <a:cxn ang="10800000">
                  <a:pos x="wd2" y="hd2"/>
                </a:cxn>
                <a:cxn ang="16200000">
                  <a:pos x="wd2" y="hd2"/>
                </a:cxn>
              </a:cxnLst>
              <a:rect l="0" t="0" r="r" b="b"/>
              <a:pathLst>
                <a:path w="19001" h="21600" extrusionOk="0">
                  <a:moveTo>
                    <a:pt x="867" y="0"/>
                  </a:moveTo>
                  <a:cubicBezTo>
                    <a:pt x="-2599" y="10058"/>
                    <a:pt x="4735" y="19370"/>
                    <a:pt x="15535" y="21600"/>
                  </a:cubicBezTo>
                  <a:cubicBezTo>
                    <a:pt x="17268" y="20853"/>
                    <a:pt x="19001" y="20106"/>
                    <a:pt x="19001" y="20106"/>
                  </a:cubicBezTo>
                  <a:cubicBezTo>
                    <a:pt x="19001" y="16944"/>
                    <a:pt x="19001" y="14714"/>
                    <a:pt x="17268" y="11542"/>
                  </a:cubicBezTo>
                  <a:cubicBezTo>
                    <a:pt x="13375" y="7633"/>
                    <a:pt x="8201" y="4656"/>
                    <a:pt x="4735" y="747"/>
                  </a:cubicBezTo>
                  <a:cubicBezTo>
                    <a:pt x="2575" y="747"/>
                    <a:pt x="2575" y="747"/>
                    <a:pt x="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142" name="Google Shape;1390;p11"/>
          <p:cNvSpPr/>
          <p:nvPr/>
        </p:nvSpPr>
        <p:spPr>
          <a:xfrm>
            <a:off x="8428931" y="721776"/>
            <a:ext cx="894451" cy="702088"/>
          </a:xfrm>
          <a:custGeom>
            <a:avLst/>
            <a:gdLst/>
            <a:ahLst/>
            <a:cxnLst>
              <a:cxn ang="0">
                <a:pos x="wd2" y="hd2"/>
              </a:cxn>
              <a:cxn ang="5400000">
                <a:pos x="wd2" y="hd2"/>
              </a:cxn>
              <a:cxn ang="10800000">
                <a:pos x="wd2" y="hd2"/>
              </a:cxn>
              <a:cxn ang="16200000">
                <a:pos x="wd2" y="hd2"/>
              </a:cxn>
            </a:cxnLst>
            <a:rect l="0" t="0" r="r" b="b"/>
            <a:pathLst>
              <a:path w="21600" h="21600" extrusionOk="0">
                <a:moveTo>
                  <a:pt x="21322" y="0"/>
                </a:moveTo>
                <a:cubicBezTo>
                  <a:pt x="21234" y="0"/>
                  <a:pt x="21139" y="37"/>
                  <a:pt x="21052" y="74"/>
                </a:cubicBezTo>
                <a:cubicBezTo>
                  <a:pt x="20898" y="121"/>
                  <a:pt x="20773" y="195"/>
                  <a:pt x="20686" y="391"/>
                </a:cubicBezTo>
                <a:cubicBezTo>
                  <a:pt x="20686" y="465"/>
                  <a:pt x="20620" y="502"/>
                  <a:pt x="20591" y="586"/>
                </a:cubicBezTo>
                <a:cubicBezTo>
                  <a:pt x="20438" y="931"/>
                  <a:pt x="20255" y="1238"/>
                  <a:pt x="19985" y="1471"/>
                </a:cubicBezTo>
                <a:cubicBezTo>
                  <a:pt x="19553" y="1862"/>
                  <a:pt x="19071" y="2169"/>
                  <a:pt x="18581" y="2449"/>
                </a:cubicBezTo>
                <a:cubicBezTo>
                  <a:pt x="18004" y="2756"/>
                  <a:pt x="17426" y="3101"/>
                  <a:pt x="16848" y="3492"/>
                </a:cubicBezTo>
                <a:cubicBezTo>
                  <a:pt x="16081" y="4032"/>
                  <a:pt x="15445" y="4731"/>
                  <a:pt x="14926" y="5662"/>
                </a:cubicBezTo>
                <a:cubicBezTo>
                  <a:pt x="14590" y="6286"/>
                  <a:pt x="14290" y="6910"/>
                  <a:pt x="13954" y="7571"/>
                </a:cubicBezTo>
                <a:cubicBezTo>
                  <a:pt x="13742" y="7953"/>
                  <a:pt x="13523" y="8381"/>
                  <a:pt x="13281" y="8735"/>
                </a:cubicBezTo>
                <a:cubicBezTo>
                  <a:pt x="13040" y="9079"/>
                  <a:pt x="12733" y="9433"/>
                  <a:pt x="12462" y="9741"/>
                </a:cubicBezTo>
                <a:cubicBezTo>
                  <a:pt x="12097" y="10132"/>
                  <a:pt x="11666" y="10439"/>
                  <a:pt x="11242" y="10672"/>
                </a:cubicBezTo>
                <a:cubicBezTo>
                  <a:pt x="10570" y="11063"/>
                  <a:pt x="9839" y="11212"/>
                  <a:pt x="9107" y="11295"/>
                </a:cubicBezTo>
                <a:cubicBezTo>
                  <a:pt x="8925" y="11333"/>
                  <a:pt x="8742" y="11333"/>
                  <a:pt x="8589" y="11408"/>
                </a:cubicBezTo>
                <a:cubicBezTo>
                  <a:pt x="8260" y="11482"/>
                  <a:pt x="7953" y="11603"/>
                  <a:pt x="7646" y="11678"/>
                </a:cubicBezTo>
                <a:cubicBezTo>
                  <a:pt x="7009" y="11910"/>
                  <a:pt x="6461" y="12301"/>
                  <a:pt x="6001" y="12879"/>
                </a:cubicBezTo>
                <a:cubicBezTo>
                  <a:pt x="5606" y="13344"/>
                  <a:pt x="5270" y="13894"/>
                  <a:pt x="5000" y="14471"/>
                </a:cubicBezTo>
                <a:cubicBezTo>
                  <a:pt x="4663" y="15206"/>
                  <a:pt x="4356" y="15952"/>
                  <a:pt x="4020" y="16688"/>
                </a:cubicBezTo>
                <a:cubicBezTo>
                  <a:pt x="3838" y="17116"/>
                  <a:pt x="3596" y="17581"/>
                  <a:pt x="3326" y="17926"/>
                </a:cubicBezTo>
                <a:cubicBezTo>
                  <a:pt x="3048" y="18280"/>
                  <a:pt x="2777" y="18625"/>
                  <a:pt x="2470" y="18932"/>
                </a:cubicBezTo>
                <a:cubicBezTo>
                  <a:pt x="1981" y="19518"/>
                  <a:pt x="1433" y="19909"/>
                  <a:pt x="855" y="20291"/>
                </a:cubicBezTo>
                <a:cubicBezTo>
                  <a:pt x="673" y="20413"/>
                  <a:pt x="489" y="20524"/>
                  <a:pt x="278" y="20645"/>
                </a:cubicBezTo>
                <a:cubicBezTo>
                  <a:pt x="124" y="20720"/>
                  <a:pt x="36" y="20841"/>
                  <a:pt x="0" y="21074"/>
                </a:cubicBezTo>
                <a:cubicBezTo>
                  <a:pt x="36" y="21260"/>
                  <a:pt x="124" y="21455"/>
                  <a:pt x="278" y="21576"/>
                </a:cubicBezTo>
                <a:cubicBezTo>
                  <a:pt x="385" y="21592"/>
                  <a:pt x="489" y="21600"/>
                  <a:pt x="593" y="21600"/>
                </a:cubicBezTo>
                <a:cubicBezTo>
                  <a:pt x="965" y="21600"/>
                  <a:pt x="1321" y="21505"/>
                  <a:pt x="1681" y="21381"/>
                </a:cubicBezTo>
                <a:cubicBezTo>
                  <a:pt x="2346" y="21111"/>
                  <a:pt x="2924" y="20720"/>
                  <a:pt x="3472" y="20217"/>
                </a:cubicBezTo>
                <a:cubicBezTo>
                  <a:pt x="3838" y="19863"/>
                  <a:pt x="4203" y="19518"/>
                  <a:pt x="4481" y="19053"/>
                </a:cubicBezTo>
                <a:cubicBezTo>
                  <a:pt x="4875" y="18466"/>
                  <a:pt x="5182" y="17851"/>
                  <a:pt x="5482" y="17190"/>
                </a:cubicBezTo>
                <a:cubicBezTo>
                  <a:pt x="5789" y="16492"/>
                  <a:pt x="6096" y="15831"/>
                  <a:pt x="6491" y="15253"/>
                </a:cubicBezTo>
                <a:cubicBezTo>
                  <a:pt x="6732" y="14900"/>
                  <a:pt x="6981" y="14555"/>
                  <a:pt x="7280" y="14275"/>
                </a:cubicBezTo>
                <a:cubicBezTo>
                  <a:pt x="7923" y="13661"/>
                  <a:pt x="8654" y="13466"/>
                  <a:pt x="9414" y="13391"/>
                </a:cubicBezTo>
                <a:cubicBezTo>
                  <a:pt x="9656" y="13391"/>
                  <a:pt x="9868" y="13344"/>
                  <a:pt x="10116" y="13307"/>
                </a:cubicBezTo>
                <a:cubicBezTo>
                  <a:pt x="10511" y="13196"/>
                  <a:pt x="10877" y="13075"/>
                  <a:pt x="11271" y="12962"/>
                </a:cubicBezTo>
                <a:cubicBezTo>
                  <a:pt x="12097" y="12646"/>
                  <a:pt x="12828" y="12180"/>
                  <a:pt x="13464" y="11529"/>
                </a:cubicBezTo>
                <a:cubicBezTo>
                  <a:pt x="13983" y="10942"/>
                  <a:pt x="14437" y="10243"/>
                  <a:pt x="14802" y="9507"/>
                </a:cubicBezTo>
                <a:cubicBezTo>
                  <a:pt x="15138" y="8846"/>
                  <a:pt x="15445" y="8148"/>
                  <a:pt x="15781" y="7487"/>
                </a:cubicBezTo>
                <a:cubicBezTo>
                  <a:pt x="16081" y="6872"/>
                  <a:pt x="16483" y="6323"/>
                  <a:pt x="16937" y="5858"/>
                </a:cubicBezTo>
                <a:cubicBezTo>
                  <a:pt x="17426" y="5354"/>
                  <a:pt x="17945" y="5010"/>
                  <a:pt x="18457" y="4619"/>
                </a:cubicBezTo>
                <a:cubicBezTo>
                  <a:pt x="19071" y="4227"/>
                  <a:pt x="19677" y="3846"/>
                  <a:pt x="20225" y="3380"/>
                </a:cubicBezTo>
                <a:cubicBezTo>
                  <a:pt x="20467" y="3101"/>
                  <a:pt x="20715" y="2868"/>
                  <a:pt x="20898" y="2524"/>
                </a:cubicBezTo>
                <a:cubicBezTo>
                  <a:pt x="21052" y="2254"/>
                  <a:pt x="21169" y="1983"/>
                  <a:pt x="21293" y="1667"/>
                </a:cubicBezTo>
                <a:cubicBezTo>
                  <a:pt x="21446" y="1284"/>
                  <a:pt x="21534" y="857"/>
                  <a:pt x="21600" y="428"/>
                </a:cubicBezTo>
                <a:cubicBezTo>
                  <a:pt x="21600" y="270"/>
                  <a:pt x="21534" y="159"/>
                  <a:pt x="21417" y="74"/>
                </a:cubicBezTo>
                <a:cubicBezTo>
                  <a:pt x="21381" y="37"/>
                  <a:pt x="21351" y="0"/>
                  <a:pt x="21322" y="0"/>
                </a:cubicBezTo>
                <a:close/>
              </a:path>
            </a:pathLst>
          </a:custGeom>
          <a:solidFill>
            <a:srgbClr val="4780C5"/>
          </a:solidFill>
          <a:ln w="12700">
            <a:miter lim="400000"/>
          </a:ln>
        </p:spPr>
        <p:txBody>
          <a:bodyPr lIns="45719" rIns="45719" anchor="ctr"/>
          <a:lstStyle/>
          <a:p>
            <a:endParaRPr/>
          </a:p>
        </p:txBody>
      </p:sp>
      <p:sp>
        <p:nvSpPr>
          <p:cNvPr id="31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58995265"/>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x">
  <p:cSld name="2_Blank">
    <p:spTree>
      <p:nvGrpSpPr>
        <p:cNvPr id="1" name=""/>
        <p:cNvGrpSpPr/>
        <p:nvPr/>
      </p:nvGrpSpPr>
      <p:grpSpPr>
        <a:xfrm>
          <a:off x="0" y="0"/>
          <a:ext cx="0" cy="0"/>
          <a:chOff x="0" y="0"/>
          <a:chExt cx="0" cy="0"/>
        </a:xfrm>
      </p:grpSpPr>
      <p:sp>
        <p:nvSpPr>
          <p:cNvPr id="31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02189738"/>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x">
  <p:cSld name="1_Section header 1">
    <p:bg>
      <p:bgPr>
        <a:solidFill>
          <a:srgbClr val="EFB156"/>
        </a:solidFill>
        <a:effectLst/>
      </p:bgPr>
    </p:bg>
    <p:spTree>
      <p:nvGrpSpPr>
        <p:cNvPr id="1" name=""/>
        <p:cNvGrpSpPr/>
        <p:nvPr/>
      </p:nvGrpSpPr>
      <p:grpSpPr>
        <a:xfrm>
          <a:off x="0" y="0"/>
          <a:ext cx="0" cy="0"/>
          <a:chOff x="0" y="0"/>
          <a:chExt cx="0" cy="0"/>
        </a:xfrm>
      </p:grpSpPr>
      <p:sp>
        <p:nvSpPr>
          <p:cNvPr id="3157" name="Title Text"/>
          <p:cNvSpPr txBox="1">
            <a:spLocks noGrp="1"/>
          </p:cNvSpPr>
          <p:nvPr>
            <p:ph type="title"/>
          </p:nvPr>
        </p:nvSpPr>
        <p:spPr>
          <a:xfrm>
            <a:off x="1095499" y="1704900"/>
            <a:ext cx="4623901" cy="1817400"/>
          </a:xfrm>
          <a:prstGeom prst="rect">
            <a:avLst/>
          </a:prstGeom>
        </p:spPr>
        <p:txBody>
          <a:bodyPr lIns="36574" tIns="36574" rIns="36574" bIns="36574"/>
          <a:lstStyle>
            <a:lvl1pPr>
              <a:defRPr sz="6000" b="0">
                <a:solidFill>
                  <a:srgbClr val="07256C"/>
                </a:solidFill>
                <a:latin typeface="Limelight"/>
                <a:ea typeface="Limelight"/>
                <a:cs typeface="Limelight"/>
                <a:sym typeface="Limelight"/>
              </a:defRPr>
            </a:lvl1pPr>
          </a:lstStyle>
          <a:p>
            <a:r>
              <a:t>Title Text</a:t>
            </a:r>
          </a:p>
        </p:txBody>
      </p:sp>
      <p:sp>
        <p:nvSpPr>
          <p:cNvPr id="3158" name="Body Level One…"/>
          <p:cNvSpPr txBox="1">
            <a:spLocks noGrp="1"/>
          </p:cNvSpPr>
          <p:nvPr>
            <p:ph type="body" sz="quarter" idx="1"/>
          </p:nvPr>
        </p:nvSpPr>
        <p:spPr>
          <a:xfrm>
            <a:off x="1095499" y="3738774"/>
            <a:ext cx="3261002" cy="599701"/>
          </a:xfrm>
          <a:prstGeom prst="rect">
            <a:avLst/>
          </a:prstGeom>
          <a:solidFill>
            <a:srgbClr val="8DAED3"/>
          </a:solidFill>
        </p:spPr>
        <p:txBody>
          <a:bodyPr lIns="36574" tIns="36574" rIns="36574" bIns="36574" anchor="ctr"/>
          <a:lstStyle>
            <a:lvl1pPr marL="317500" indent="-177800">
              <a:buClrTx/>
              <a:buSzTx/>
              <a:buFontTx/>
              <a:buNone/>
              <a:defRPr sz="1600" b="1">
                <a:solidFill>
                  <a:srgbClr val="07256C"/>
                </a:solidFill>
                <a:latin typeface="Nunito"/>
                <a:ea typeface="Nunito"/>
                <a:cs typeface="Nunito"/>
                <a:sym typeface="Nunito"/>
              </a:defRPr>
            </a:lvl1pPr>
            <a:lvl2pPr marL="317500" indent="279400">
              <a:buClrTx/>
              <a:buSzTx/>
              <a:buFontTx/>
              <a:buNone/>
              <a:defRPr sz="1600" b="1">
                <a:solidFill>
                  <a:srgbClr val="07256C"/>
                </a:solidFill>
                <a:latin typeface="Nunito"/>
                <a:ea typeface="Nunito"/>
                <a:cs typeface="Nunito"/>
                <a:sym typeface="Nunito"/>
              </a:defRPr>
            </a:lvl2pPr>
            <a:lvl3pPr marL="317500" indent="736600">
              <a:buClrTx/>
              <a:buSzTx/>
              <a:buFontTx/>
              <a:buNone/>
              <a:defRPr sz="1600" b="1">
                <a:solidFill>
                  <a:srgbClr val="07256C"/>
                </a:solidFill>
                <a:latin typeface="Nunito"/>
                <a:ea typeface="Nunito"/>
                <a:cs typeface="Nunito"/>
                <a:sym typeface="Nunito"/>
              </a:defRPr>
            </a:lvl3pPr>
            <a:lvl4pPr marL="317500" indent="1193800">
              <a:buClrTx/>
              <a:buSzTx/>
              <a:buFontTx/>
              <a:buNone/>
              <a:defRPr sz="1600" b="1">
                <a:solidFill>
                  <a:srgbClr val="07256C"/>
                </a:solidFill>
                <a:latin typeface="Nunito"/>
                <a:ea typeface="Nunito"/>
                <a:cs typeface="Nunito"/>
                <a:sym typeface="Nunito"/>
              </a:defRPr>
            </a:lvl4pPr>
            <a:lvl5pPr marL="317500" indent="1651000">
              <a:buClrTx/>
              <a:buSzTx/>
              <a:buFontTx/>
              <a:buNone/>
              <a:defRPr sz="1600" b="1">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grpSp>
        <p:nvGrpSpPr>
          <p:cNvPr id="3199" name="Google Shape;1396;p13"/>
          <p:cNvGrpSpPr/>
          <p:nvPr/>
        </p:nvGrpSpPr>
        <p:grpSpPr>
          <a:xfrm>
            <a:off x="5812956" y="-263703"/>
            <a:ext cx="3750022" cy="3471631"/>
            <a:chOff x="0" y="0"/>
            <a:chExt cx="3750021" cy="3471629"/>
          </a:xfrm>
        </p:grpSpPr>
        <p:sp>
          <p:nvSpPr>
            <p:cNvPr id="3159" name="Google Shape;1397;p13"/>
            <p:cNvSpPr/>
            <p:nvPr/>
          </p:nvSpPr>
          <p:spPr>
            <a:xfrm rot="148480" flipH="1">
              <a:off x="467080" y="821654"/>
              <a:ext cx="2264570" cy="2042910"/>
            </a:xfrm>
            <a:custGeom>
              <a:avLst/>
              <a:gdLst/>
              <a:ahLst/>
              <a:cxnLst>
                <a:cxn ang="0">
                  <a:pos x="wd2" y="hd2"/>
                </a:cxn>
                <a:cxn ang="5400000">
                  <a:pos x="wd2" y="hd2"/>
                </a:cxn>
                <a:cxn ang="10800000">
                  <a:pos x="wd2" y="hd2"/>
                </a:cxn>
                <a:cxn ang="16200000">
                  <a:pos x="wd2" y="hd2"/>
                </a:cxn>
              </a:cxnLst>
              <a:rect l="0" t="0" r="r" b="b"/>
              <a:pathLst>
                <a:path w="21600" h="21600" extrusionOk="0">
                  <a:moveTo>
                    <a:pt x="21171" y="0"/>
                  </a:moveTo>
                  <a:cubicBezTo>
                    <a:pt x="21145" y="263"/>
                    <a:pt x="21171" y="561"/>
                    <a:pt x="21119" y="824"/>
                  </a:cubicBezTo>
                  <a:cubicBezTo>
                    <a:pt x="20876" y="1832"/>
                    <a:pt x="20640" y="2841"/>
                    <a:pt x="20344" y="3814"/>
                  </a:cubicBezTo>
                  <a:cubicBezTo>
                    <a:pt x="20049" y="4908"/>
                    <a:pt x="19300" y="5533"/>
                    <a:pt x="18371" y="5590"/>
                  </a:cubicBezTo>
                  <a:cubicBezTo>
                    <a:pt x="18130" y="5606"/>
                    <a:pt x="17887" y="5616"/>
                    <a:pt x="17644" y="5616"/>
                  </a:cubicBezTo>
                  <a:cubicBezTo>
                    <a:pt x="16487" y="5616"/>
                    <a:pt x="15325" y="5397"/>
                    <a:pt x="14309" y="4617"/>
                  </a:cubicBezTo>
                  <a:cubicBezTo>
                    <a:pt x="13642" y="4141"/>
                    <a:pt x="12976" y="3665"/>
                    <a:pt x="12334" y="3168"/>
                  </a:cubicBezTo>
                  <a:cubicBezTo>
                    <a:pt x="11895" y="2797"/>
                    <a:pt x="11424" y="2623"/>
                    <a:pt x="10976" y="2623"/>
                  </a:cubicBezTo>
                  <a:cubicBezTo>
                    <a:pt x="10308" y="2623"/>
                    <a:pt x="9690" y="3008"/>
                    <a:pt x="9291" y="3701"/>
                  </a:cubicBezTo>
                  <a:cubicBezTo>
                    <a:pt x="8759" y="4617"/>
                    <a:pt x="8330" y="5562"/>
                    <a:pt x="7875" y="6506"/>
                  </a:cubicBezTo>
                  <a:cubicBezTo>
                    <a:pt x="7740" y="6748"/>
                    <a:pt x="7638" y="7039"/>
                    <a:pt x="7580" y="7337"/>
                  </a:cubicBezTo>
                  <a:cubicBezTo>
                    <a:pt x="7420" y="7991"/>
                    <a:pt x="7343" y="8637"/>
                    <a:pt x="7183" y="9291"/>
                  </a:cubicBezTo>
                  <a:cubicBezTo>
                    <a:pt x="6703" y="11158"/>
                    <a:pt x="6222" y="13019"/>
                    <a:pt x="5715" y="14852"/>
                  </a:cubicBezTo>
                  <a:cubicBezTo>
                    <a:pt x="5581" y="15385"/>
                    <a:pt x="5447" y="15953"/>
                    <a:pt x="5261" y="16451"/>
                  </a:cubicBezTo>
                  <a:cubicBezTo>
                    <a:pt x="4831" y="17637"/>
                    <a:pt x="4216" y="18674"/>
                    <a:pt x="3389" y="19562"/>
                  </a:cubicBezTo>
                  <a:cubicBezTo>
                    <a:pt x="2858" y="20122"/>
                    <a:pt x="2377" y="20833"/>
                    <a:pt x="1576" y="20954"/>
                  </a:cubicBezTo>
                  <a:cubicBezTo>
                    <a:pt x="1147" y="21039"/>
                    <a:pt x="718" y="21011"/>
                    <a:pt x="320" y="21039"/>
                  </a:cubicBezTo>
                  <a:cubicBezTo>
                    <a:pt x="211" y="21217"/>
                    <a:pt x="109" y="21394"/>
                    <a:pt x="0" y="21571"/>
                  </a:cubicBezTo>
                  <a:cubicBezTo>
                    <a:pt x="372" y="21571"/>
                    <a:pt x="749" y="21600"/>
                    <a:pt x="1121" y="21600"/>
                  </a:cubicBezTo>
                  <a:cubicBezTo>
                    <a:pt x="2056" y="21571"/>
                    <a:pt x="2723" y="21011"/>
                    <a:pt x="3389" y="20328"/>
                  </a:cubicBezTo>
                  <a:cubicBezTo>
                    <a:pt x="4377" y="19356"/>
                    <a:pt x="5126" y="18170"/>
                    <a:pt x="5684" y="16869"/>
                  </a:cubicBezTo>
                  <a:cubicBezTo>
                    <a:pt x="6036" y="16010"/>
                    <a:pt x="6247" y="15094"/>
                    <a:pt x="6484" y="14178"/>
                  </a:cubicBezTo>
                  <a:cubicBezTo>
                    <a:pt x="6888" y="12636"/>
                    <a:pt x="7317" y="11095"/>
                    <a:pt x="7638" y="9497"/>
                  </a:cubicBezTo>
                  <a:cubicBezTo>
                    <a:pt x="7926" y="8169"/>
                    <a:pt x="8221" y="6861"/>
                    <a:pt x="8810" y="5653"/>
                  </a:cubicBezTo>
                  <a:cubicBezTo>
                    <a:pt x="9182" y="4908"/>
                    <a:pt x="9586" y="4233"/>
                    <a:pt x="10041" y="3580"/>
                  </a:cubicBezTo>
                  <a:cubicBezTo>
                    <a:pt x="10241" y="3300"/>
                    <a:pt x="10554" y="3162"/>
                    <a:pt x="10872" y="3162"/>
                  </a:cubicBezTo>
                  <a:cubicBezTo>
                    <a:pt x="11062" y="3162"/>
                    <a:pt x="11255" y="3211"/>
                    <a:pt x="11425" y="3310"/>
                  </a:cubicBezTo>
                  <a:cubicBezTo>
                    <a:pt x="12149" y="3757"/>
                    <a:pt x="12867" y="4233"/>
                    <a:pt x="13565" y="4766"/>
                  </a:cubicBezTo>
                  <a:cubicBezTo>
                    <a:pt x="14392" y="5412"/>
                    <a:pt x="15295" y="5859"/>
                    <a:pt x="16339" y="6038"/>
                  </a:cubicBezTo>
                  <a:cubicBezTo>
                    <a:pt x="16815" y="6116"/>
                    <a:pt x="17285" y="6183"/>
                    <a:pt x="17748" y="6183"/>
                  </a:cubicBezTo>
                  <a:cubicBezTo>
                    <a:pt x="18328" y="6183"/>
                    <a:pt x="18898" y="6079"/>
                    <a:pt x="19460" y="5768"/>
                  </a:cubicBezTo>
                  <a:cubicBezTo>
                    <a:pt x="20075" y="5441"/>
                    <a:pt x="20505" y="4908"/>
                    <a:pt x="20774" y="4262"/>
                  </a:cubicBezTo>
                  <a:cubicBezTo>
                    <a:pt x="20985" y="3729"/>
                    <a:pt x="21145" y="3168"/>
                    <a:pt x="21254" y="2571"/>
                  </a:cubicBezTo>
                  <a:cubicBezTo>
                    <a:pt x="21415" y="1776"/>
                    <a:pt x="21491" y="945"/>
                    <a:pt x="21600" y="113"/>
                  </a:cubicBezTo>
                  <a:cubicBezTo>
                    <a:pt x="21466" y="85"/>
                    <a:pt x="21305" y="28"/>
                    <a:pt x="2117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0" name="Google Shape;1398;p13"/>
            <p:cNvSpPr/>
            <p:nvPr/>
          </p:nvSpPr>
          <p:spPr>
            <a:xfrm rot="148480" flipH="1">
              <a:off x="1581211" y="1862333"/>
              <a:ext cx="1810460" cy="157094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368" y="46"/>
                    <a:pt x="21103" y="83"/>
                    <a:pt x="20870" y="121"/>
                  </a:cubicBezTo>
                  <a:cubicBezTo>
                    <a:pt x="20734" y="657"/>
                    <a:pt x="20501" y="1201"/>
                    <a:pt x="20438" y="1774"/>
                  </a:cubicBezTo>
                  <a:cubicBezTo>
                    <a:pt x="20237" y="3122"/>
                    <a:pt x="20069" y="4434"/>
                    <a:pt x="19900" y="5773"/>
                  </a:cubicBezTo>
                  <a:cubicBezTo>
                    <a:pt x="19764" y="6891"/>
                    <a:pt x="19700" y="8046"/>
                    <a:pt x="19564" y="9200"/>
                  </a:cubicBezTo>
                  <a:cubicBezTo>
                    <a:pt x="19436" y="10244"/>
                    <a:pt x="19332" y="11316"/>
                    <a:pt x="19099" y="12322"/>
                  </a:cubicBezTo>
                  <a:cubicBezTo>
                    <a:pt x="18963" y="13015"/>
                    <a:pt x="18666" y="13625"/>
                    <a:pt x="18466" y="14280"/>
                  </a:cubicBezTo>
                  <a:cubicBezTo>
                    <a:pt x="17929" y="16017"/>
                    <a:pt x="16927" y="17319"/>
                    <a:pt x="15829" y="18558"/>
                  </a:cubicBezTo>
                  <a:cubicBezTo>
                    <a:pt x="14987" y="19444"/>
                    <a:pt x="13954" y="20017"/>
                    <a:pt x="12887" y="20478"/>
                  </a:cubicBezTo>
                  <a:cubicBezTo>
                    <a:pt x="12323" y="20674"/>
                    <a:pt x="11777" y="20871"/>
                    <a:pt x="11210" y="20871"/>
                  </a:cubicBezTo>
                  <a:cubicBezTo>
                    <a:pt x="11003" y="20871"/>
                    <a:pt x="10793" y="20845"/>
                    <a:pt x="10579" y="20783"/>
                  </a:cubicBezTo>
                  <a:cubicBezTo>
                    <a:pt x="10019" y="20636"/>
                    <a:pt x="9418" y="20599"/>
                    <a:pt x="8816" y="20478"/>
                  </a:cubicBezTo>
                  <a:cubicBezTo>
                    <a:pt x="8311" y="20404"/>
                    <a:pt x="7814" y="20321"/>
                    <a:pt x="7309" y="20174"/>
                  </a:cubicBezTo>
                  <a:cubicBezTo>
                    <a:pt x="6276" y="19749"/>
                    <a:pt x="5442" y="18899"/>
                    <a:pt x="4336" y="18558"/>
                  </a:cubicBezTo>
                  <a:cubicBezTo>
                    <a:pt x="3702" y="18363"/>
                    <a:pt x="3165" y="17597"/>
                    <a:pt x="2636" y="17051"/>
                  </a:cubicBezTo>
                  <a:cubicBezTo>
                    <a:pt x="1899" y="16248"/>
                    <a:pt x="1162" y="15361"/>
                    <a:pt x="433" y="14512"/>
                  </a:cubicBezTo>
                  <a:cubicBezTo>
                    <a:pt x="264" y="14669"/>
                    <a:pt x="128" y="14863"/>
                    <a:pt x="0" y="15010"/>
                  </a:cubicBezTo>
                  <a:cubicBezTo>
                    <a:pt x="496" y="15592"/>
                    <a:pt x="961" y="16211"/>
                    <a:pt x="1466" y="16783"/>
                  </a:cubicBezTo>
                  <a:cubicBezTo>
                    <a:pt x="3005" y="18631"/>
                    <a:pt x="4969" y="19675"/>
                    <a:pt x="6941" y="20710"/>
                  </a:cubicBezTo>
                  <a:cubicBezTo>
                    <a:pt x="8047" y="21328"/>
                    <a:pt x="9249" y="21476"/>
                    <a:pt x="10451" y="21559"/>
                  </a:cubicBezTo>
                  <a:cubicBezTo>
                    <a:pt x="10692" y="21584"/>
                    <a:pt x="10945" y="21600"/>
                    <a:pt x="11199" y="21600"/>
                  </a:cubicBezTo>
                  <a:cubicBezTo>
                    <a:pt x="11717" y="21600"/>
                    <a:pt x="12242" y="21533"/>
                    <a:pt x="12687" y="21328"/>
                  </a:cubicBezTo>
                  <a:cubicBezTo>
                    <a:pt x="14058" y="20710"/>
                    <a:pt x="15428" y="20136"/>
                    <a:pt x="16527" y="18788"/>
                  </a:cubicBezTo>
                  <a:cubicBezTo>
                    <a:pt x="17793" y="17208"/>
                    <a:pt x="18835" y="15518"/>
                    <a:pt x="19364" y="13477"/>
                  </a:cubicBezTo>
                  <a:cubicBezTo>
                    <a:pt x="19797" y="11860"/>
                    <a:pt x="20133" y="10208"/>
                    <a:pt x="20237" y="8471"/>
                  </a:cubicBezTo>
                  <a:cubicBezTo>
                    <a:pt x="20301" y="7205"/>
                    <a:pt x="20534" y="5967"/>
                    <a:pt x="20670" y="4701"/>
                  </a:cubicBezTo>
                  <a:cubicBezTo>
                    <a:pt x="20734" y="4009"/>
                    <a:pt x="20734" y="3317"/>
                    <a:pt x="20903" y="2624"/>
                  </a:cubicBezTo>
                  <a:cubicBezTo>
                    <a:pt x="21071" y="1737"/>
                    <a:pt x="21368" y="88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1" name="Google Shape;1399;p13"/>
            <p:cNvSpPr/>
            <p:nvPr/>
          </p:nvSpPr>
          <p:spPr>
            <a:xfrm rot="148480" flipH="1">
              <a:off x="243588" y="1565155"/>
              <a:ext cx="1248200" cy="263817"/>
            </a:xfrm>
            <a:custGeom>
              <a:avLst/>
              <a:gdLst/>
              <a:ahLst/>
              <a:cxnLst>
                <a:cxn ang="0">
                  <a:pos x="wd2" y="hd2"/>
                </a:cxn>
                <a:cxn ang="5400000">
                  <a:pos x="wd2" y="hd2"/>
                </a:cxn>
                <a:cxn ang="10800000">
                  <a:pos x="wd2" y="hd2"/>
                </a:cxn>
                <a:cxn ang="16200000">
                  <a:pos x="wd2" y="hd2"/>
                </a:cxn>
              </a:cxnLst>
              <a:rect l="0" t="0" r="r" b="b"/>
              <a:pathLst>
                <a:path w="21600" h="21600" extrusionOk="0">
                  <a:moveTo>
                    <a:pt x="20728" y="0"/>
                  </a:moveTo>
                  <a:cubicBezTo>
                    <a:pt x="20008" y="2530"/>
                    <a:pt x="19379" y="5943"/>
                    <a:pt x="18554" y="7812"/>
                  </a:cubicBezTo>
                  <a:cubicBezTo>
                    <a:pt x="16319" y="13203"/>
                    <a:pt x="13989" y="16985"/>
                    <a:pt x="11382" y="16985"/>
                  </a:cubicBezTo>
                  <a:cubicBezTo>
                    <a:pt x="11224" y="16985"/>
                    <a:pt x="11065" y="16972"/>
                    <a:pt x="10904" y="16941"/>
                  </a:cubicBezTo>
                  <a:cubicBezTo>
                    <a:pt x="9207" y="16502"/>
                    <a:pt x="7650" y="14411"/>
                    <a:pt x="6254" y="10565"/>
                  </a:cubicBezTo>
                  <a:cubicBezTo>
                    <a:pt x="4395" y="5289"/>
                    <a:pt x="2449" y="2295"/>
                    <a:pt x="285" y="2295"/>
                  </a:cubicBezTo>
                  <a:cubicBezTo>
                    <a:pt x="191" y="2295"/>
                    <a:pt x="95" y="2301"/>
                    <a:pt x="0" y="2314"/>
                  </a:cubicBezTo>
                  <a:cubicBezTo>
                    <a:pt x="93" y="3687"/>
                    <a:pt x="152" y="5282"/>
                    <a:pt x="245" y="6655"/>
                  </a:cubicBezTo>
                  <a:cubicBezTo>
                    <a:pt x="442" y="6878"/>
                    <a:pt x="627" y="6878"/>
                    <a:pt x="825" y="6878"/>
                  </a:cubicBezTo>
                  <a:cubicBezTo>
                    <a:pt x="2326" y="7812"/>
                    <a:pt x="3732" y="9185"/>
                    <a:pt x="5092" y="12815"/>
                  </a:cubicBezTo>
                  <a:cubicBezTo>
                    <a:pt x="6836" y="17659"/>
                    <a:pt x="8673" y="21289"/>
                    <a:pt x="10707" y="21562"/>
                  </a:cubicBezTo>
                  <a:cubicBezTo>
                    <a:pt x="10909" y="21587"/>
                    <a:pt x="11110" y="21600"/>
                    <a:pt x="11310" y="21600"/>
                  </a:cubicBezTo>
                  <a:cubicBezTo>
                    <a:pt x="13077" y="21600"/>
                    <a:pt x="14756" y="20602"/>
                    <a:pt x="16323" y="16502"/>
                  </a:cubicBezTo>
                  <a:cubicBezTo>
                    <a:pt x="16566" y="15790"/>
                    <a:pt x="16857" y="14684"/>
                    <a:pt x="17148" y="14684"/>
                  </a:cubicBezTo>
                  <a:cubicBezTo>
                    <a:pt x="18170" y="14684"/>
                    <a:pt x="19042" y="12376"/>
                    <a:pt x="19763" y="9185"/>
                  </a:cubicBezTo>
                  <a:cubicBezTo>
                    <a:pt x="20391" y="6655"/>
                    <a:pt x="20973" y="4348"/>
                    <a:pt x="21600" y="2034"/>
                  </a:cubicBezTo>
                  <a:lnTo>
                    <a:pt x="20728"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2" name="Google Shape;1400;p13"/>
            <p:cNvSpPr/>
            <p:nvPr/>
          </p:nvSpPr>
          <p:spPr>
            <a:xfrm rot="148480" flipH="1">
              <a:off x="2150262" y="1528532"/>
              <a:ext cx="333228" cy="891527"/>
            </a:xfrm>
            <a:custGeom>
              <a:avLst/>
              <a:gdLst/>
              <a:ahLst/>
              <a:cxnLst>
                <a:cxn ang="0">
                  <a:pos x="wd2" y="hd2"/>
                </a:cxn>
                <a:cxn ang="5400000">
                  <a:pos x="wd2" y="hd2"/>
                </a:cxn>
                <a:cxn ang="10800000">
                  <a:pos x="wd2" y="hd2"/>
                </a:cxn>
                <a:cxn ang="16200000">
                  <a:pos x="wd2" y="hd2"/>
                </a:cxn>
              </a:cxnLst>
              <a:rect l="0" t="0" r="r" b="b"/>
              <a:pathLst>
                <a:path w="21600" h="21600" extrusionOk="0">
                  <a:moveTo>
                    <a:pt x="18037" y="0"/>
                  </a:moveTo>
                  <a:cubicBezTo>
                    <a:pt x="16175" y="0"/>
                    <a:pt x="14227" y="290"/>
                    <a:pt x="13065" y="912"/>
                  </a:cubicBezTo>
                  <a:cubicBezTo>
                    <a:pt x="10538" y="2067"/>
                    <a:pt x="7841" y="3354"/>
                    <a:pt x="6925" y="4785"/>
                  </a:cubicBezTo>
                  <a:cubicBezTo>
                    <a:pt x="5269" y="7293"/>
                    <a:pt x="4575" y="9930"/>
                    <a:pt x="3659" y="12518"/>
                  </a:cubicBezTo>
                  <a:cubicBezTo>
                    <a:pt x="2743" y="15220"/>
                    <a:pt x="2919" y="17938"/>
                    <a:pt x="0" y="20509"/>
                  </a:cubicBezTo>
                  <a:cubicBezTo>
                    <a:pt x="740" y="20851"/>
                    <a:pt x="1308" y="21258"/>
                    <a:pt x="2003" y="21600"/>
                  </a:cubicBezTo>
                  <a:cubicBezTo>
                    <a:pt x="2572" y="21258"/>
                    <a:pt x="3483" y="20851"/>
                    <a:pt x="3483" y="20509"/>
                  </a:cubicBezTo>
                  <a:cubicBezTo>
                    <a:pt x="3483" y="20037"/>
                    <a:pt x="2743" y="19695"/>
                    <a:pt x="4575" y="19369"/>
                  </a:cubicBezTo>
                  <a:cubicBezTo>
                    <a:pt x="6185" y="19029"/>
                    <a:pt x="5838" y="17255"/>
                    <a:pt x="4746" y="16783"/>
                  </a:cubicBezTo>
                  <a:cubicBezTo>
                    <a:pt x="5269" y="16521"/>
                    <a:pt x="6185" y="16311"/>
                    <a:pt x="6356" y="16034"/>
                  </a:cubicBezTo>
                  <a:cubicBezTo>
                    <a:pt x="7101" y="13933"/>
                    <a:pt x="7841" y="11834"/>
                    <a:pt x="8364" y="9734"/>
                  </a:cubicBezTo>
                  <a:cubicBezTo>
                    <a:pt x="8711" y="7359"/>
                    <a:pt x="9104" y="4981"/>
                    <a:pt x="13065" y="2948"/>
                  </a:cubicBezTo>
                  <a:cubicBezTo>
                    <a:pt x="14152" y="2346"/>
                    <a:pt x="15460" y="1661"/>
                    <a:pt x="16547" y="978"/>
                  </a:cubicBezTo>
                  <a:cubicBezTo>
                    <a:pt x="16547" y="1125"/>
                    <a:pt x="16723" y="1189"/>
                    <a:pt x="16723" y="1255"/>
                  </a:cubicBezTo>
                  <a:cubicBezTo>
                    <a:pt x="18334" y="978"/>
                    <a:pt x="19990" y="717"/>
                    <a:pt x="21600" y="440"/>
                  </a:cubicBezTo>
                  <a:cubicBezTo>
                    <a:pt x="20684" y="152"/>
                    <a:pt x="19386" y="0"/>
                    <a:pt x="180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3" name="Google Shape;1401;p13"/>
            <p:cNvSpPr/>
            <p:nvPr/>
          </p:nvSpPr>
          <p:spPr>
            <a:xfrm rot="148480" flipH="1">
              <a:off x="32872" y="3436"/>
              <a:ext cx="177792" cy="861948"/>
            </a:xfrm>
            <a:custGeom>
              <a:avLst/>
              <a:gdLst/>
              <a:ahLst/>
              <a:cxnLst>
                <a:cxn ang="0">
                  <a:pos x="wd2" y="hd2"/>
                </a:cxn>
                <a:cxn ang="5400000">
                  <a:pos x="wd2" y="hd2"/>
                </a:cxn>
                <a:cxn ang="10800000">
                  <a:pos x="wd2" y="hd2"/>
                </a:cxn>
                <a:cxn ang="16200000">
                  <a:pos x="wd2" y="hd2"/>
                </a:cxn>
              </a:cxnLst>
              <a:rect l="0" t="0" r="r" b="b"/>
              <a:pathLst>
                <a:path w="21093" h="21600" extrusionOk="0">
                  <a:moveTo>
                    <a:pt x="1665" y="0"/>
                  </a:moveTo>
                  <a:cubicBezTo>
                    <a:pt x="1029" y="354"/>
                    <a:pt x="-325" y="706"/>
                    <a:pt x="71" y="977"/>
                  </a:cubicBezTo>
                  <a:cubicBezTo>
                    <a:pt x="707" y="2105"/>
                    <a:pt x="2061" y="3300"/>
                    <a:pt x="3654" y="4343"/>
                  </a:cubicBezTo>
                  <a:cubicBezTo>
                    <a:pt x="6362" y="6448"/>
                    <a:pt x="7007" y="8619"/>
                    <a:pt x="12027" y="10590"/>
                  </a:cubicBezTo>
                  <a:cubicBezTo>
                    <a:pt x="14975" y="11784"/>
                    <a:pt x="14017" y="13401"/>
                    <a:pt x="14339" y="14864"/>
                  </a:cubicBezTo>
                  <a:cubicBezTo>
                    <a:pt x="14652" y="17038"/>
                    <a:pt x="14652" y="19226"/>
                    <a:pt x="14652" y="21398"/>
                  </a:cubicBezTo>
                  <a:cubicBezTo>
                    <a:pt x="16651" y="21464"/>
                    <a:pt x="18641" y="21532"/>
                    <a:pt x="20630" y="21600"/>
                  </a:cubicBezTo>
                  <a:cubicBezTo>
                    <a:pt x="20630" y="20826"/>
                    <a:pt x="20630" y="20067"/>
                    <a:pt x="20953" y="19293"/>
                  </a:cubicBezTo>
                  <a:cubicBezTo>
                    <a:pt x="21275" y="16835"/>
                    <a:pt x="21275" y="14378"/>
                    <a:pt x="18318" y="11987"/>
                  </a:cubicBezTo>
                  <a:cubicBezTo>
                    <a:pt x="15297" y="9545"/>
                    <a:pt x="12985" y="7088"/>
                    <a:pt x="10351" y="4631"/>
                  </a:cubicBezTo>
                  <a:cubicBezTo>
                    <a:pt x="8674" y="3300"/>
                    <a:pt x="7320" y="2037"/>
                    <a:pt x="5331" y="774"/>
                  </a:cubicBezTo>
                  <a:cubicBezTo>
                    <a:pt x="4695" y="420"/>
                    <a:pt x="3019" y="286"/>
                    <a:pt x="16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4" name="Google Shape;1402;p13"/>
            <p:cNvSpPr/>
            <p:nvPr/>
          </p:nvSpPr>
          <p:spPr>
            <a:xfrm rot="148480" flipH="1">
              <a:off x="2805479" y="2364324"/>
              <a:ext cx="552102" cy="517930"/>
            </a:xfrm>
            <a:custGeom>
              <a:avLst/>
              <a:gdLst/>
              <a:ahLst/>
              <a:cxnLst>
                <a:cxn ang="0">
                  <a:pos x="wd2" y="hd2"/>
                </a:cxn>
                <a:cxn ang="5400000">
                  <a:pos x="wd2" y="hd2"/>
                </a:cxn>
                <a:cxn ang="10800000">
                  <a:pos x="wd2" y="hd2"/>
                </a:cxn>
                <a:cxn ang="16200000">
                  <a:pos x="wd2" y="hd2"/>
                </a:cxn>
              </a:cxnLst>
              <a:rect l="0" t="0" r="r" b="b"/>
              <a:pathLst>
                <a:path w="21082" h="21600" extrusionOk="0">
                  <a:moveTo>
                    <a:pt x="866" y="0"/>
                  </a:moveTo>
                  <a:cubicBezTo>
                    <a:pt x="22" y="1036"/>
                    <a:pt x="-518" y="2215"/>
                    <a:pt x="766" y="3390"/>
                  </a:cubicBezTo>
                  <a:cubicBezTo>
                    <a:pt x="970" y="3503"/>
                    <a:pt x="1406" y="3503"/>
                    <a:pt x="1611" y="3727"/>
                  </a:cubicBezTo>
                  <a:cubicBezTo>
                    <a:pt x="2046" y="4650"/>
                    <a:pt x="2482" y="5605"/>
                    <a:pt x="2995" y="6414"/>
                  </a:cubicBezTo>
                  <a:cubicBezTo>
                    <a:pt x="3766" y="7706"/>
                    <a:pt x="4510" y="8995"/>
                    <a:pt x="5459" y="10031"/>
                  </a:cubicBezTo>
                  <a:cubicBezTo>
                    <a:pt x="7922" y="12495"/>
                    <a:pt x="10383" y="14933"/>
                    <a:pt x="12950" y="17258"/>
                  </a:cubicBezTo>
                  <a:cubicBezTo>
                    <a:pt x="14975" y="18913"/>
                    <a:pt x="17106" y="20201"/>
                    <a:pt x="19259" y="21600"/>
                  </a:cubicBezTo>
                  <a:cubicBezTo>
                    <a:pt x="19902" y="21014"/>
                    <a:pt x="20439" y="20425"/>
                    <a:pt x="21082" y="19835"/>
                  </a:cubicBezTo>
                  <a:cubicBezTo>
                    <a:pt x="18823" y="18210"/>
                    <a:pt x="16259" y="16811"/>
                    <a:pt x="14231" y="14933"/>
                  </a:cubicBezTo>
                  <a:cubicBezTo>
                    <a:pt x="11026" y="11906"/>
                    <a:pt x="8023" y="8516"/>
                    <a:pt x="4919" y="5239"/>
                  </a:cubicBezTo>
                  <a:cubicBezTo>
                    <a:pt x="4614" y="4792"/>
                    <a:pt x="4406" y="4316"/>
                    <a:pt x="4074" y="3837"/>
                  </a:cubicBezTo>
                  <a:cubicBezTo>
                    <a:pt x="3970" y="3727"/>
                    <a:pt x="3970" y="3727"/>
                    <a:pt x="3870" y="3613"/>
                  </a:cubicBezTo>
                  <a:cubicBezTo>
                    <a:pt x="3638" y="3727"/>
                    <a:pt x="3434" y="3837"/>
                    <a:pt x="2790" y="4203"/>
                  </a:cubicBezTo>
                  <a:cubicBezTo>
                    <a:pt x="3125" y="3613"/>
                    <a:pt x="3330" y="3390"/>
                    <a:pt x="3434" y="3138"/>
                  </a:cubicBezTo>
                  <a:cubicBezTo>
                    <a:pt x="3125" y="2914"/>
                    <a:pt x="2894" y="2801"/>
                    <a:pt x="2690" y="2548"/>
                  </a:cubicBezTo>
                  <a:cubicBezTo>
                    <a:pt x="2521" y="2571"/>
                    <a:pt x="2378" y="2584"/>
                    <a:pt x="2254" y="2584"/>
                  </a:cubicBezTo>
                  <a:cubicBezTo>
                    <a:pt x="1590" y="2584"/>
                    <a:pt x="1560" y="2221"/>
                    <a:pt x="1842" y="1036"/>
                  </a:cubicBezTo>
                  <a:cubicBezTo>
                    <a:pt x="1714" y="926"/>
                    <a:pt x="1611" y="699"/>
                    <a:pt x="1510" y="447"/>
                  </a:cubicBezTo>
                  <a:cubicBezTo>
                    <a:pt x="1302" y="337"/>
                    <a:pt x="1074" y="223"/>
                    <a:pt x="86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5" name="Google Shape;1403;p13"/>
            <p:cNvSpPr/>
            <p:nvPr/>
          </p:nvSpPr>
          <p:spPr>
            <a:xfrm rot="148480" flipH="1">
              <a:off x="760766" y="472317"/>
              <a:ext cx="321737" cy="652400"/>
            </a:xfrm>
            <a:custGeom>
              <a:avLst/>
              <a:gdLst/>
              <a:ahLst/>
              <a:cxnLst>
                <a:cxn ang="0">
                  <a:pos x="wd2" y="hd2"/>
                </a:cxn>
                <a:cxn ang="5400000">
                  <a:pos x="wd2" y="hd2"/>
                </a:cxn>
                <a:cxn ang="10800000">
                  <a:pos x="wd2" y="hd2"/>
                </a:cxn>
                <a:cxn ang="16200000">
                  <a:pos x="wd2" y="hd2"/>
                </a:cxn>
              </a:cxnLst>
              <a:rect l="0" t="0" r="r" b="b"/>
              <a:pathLst>
                <a:path w="21600" h="21600" extrusionOk="0">
                  <a:moveTo>
                    <a:pt x="10508" y="0"/>
                  </a:moveTo>
                  <a:cubicBezTo>
                    <a:pt x="10143" y="87"/>
                    <a:pt x="9559" y="267"/>
                    <a:pt x="9200" y="465"/>
                  </a:cubicBezTo>
                  <a:cubicBezTo>
                    <a:pt x="10326" y="1468"/>
                    <a:pt x="11274" y="2691"/>
                    <a:pt x="12583" y="3691"/>
                  </a:cubicBezTo>
                  <a:cubicBezTo>
                    <a:pt x="15601" y="6028"/>
                    <a:pt x="18582" y="8341"/>
                    <a:pt x="18217" y="11210"/>
                  </a:cubicBezTo>
                  <a:cubicBezTo>
                    <a:pt x="18040" y="13056"/>
                    <a:pt x="17633" y="14924"/>
                    <a:pt x="16909" y="16770"/>
                  </a:cubicBezTo>
                  <a:cubicBezTo>
                    <a:pt x="16205" y="18713"/>
                    <a:pt x="13078" y="19875"/>
                    <a:pt x="9513" y="19875"/>
                  </a:cubicBezTo>
                  <a:cubicBezTo>
                    <a:pt x="8308" y="19875"/>
                    <a:pt x="7047" y="19742"/>
                    <a:pt x="5817" y="19461"/>
                  </a:cubicBezTo>
                  <a:cubicBezTo>
                    <a:pt x="5228" y="19371"/>
                    <a:pt x="4686" y="19371"/>
                    <a:pt x="4102" y="19261"/>
                  </a:cubicBezTo>
                  <a:cubicBezTo>
                    <a:pt x="3383" y="19461"/>
                    <a:pt x="2611" y="19639"/>
                    <a:pt x="2075" y="19816"/>
                  </a:cubicBezTo>
                  <a:cubicBezTo>
                    <a:pt x="1668" y="19929"/>
                    <a:pt x="1303" y="20107"/>
                    <a:pt x="0" y="20574"/>
                  </a:cubicBezTo>
                  <a:cubicBezTo>
                    <a:pt x="2976" y="20929"/>
                    <a:pt x="5228" y="21220"/>
                    <a:pt x="7303" y="21484"/>
                  </a:cubicBezTo>
                  <a:cubicBezTo>
                    <a:pt x="8131" y="21561"/>
                    <a:pt x="8960" y="21600"/>
                    <a:pt x="9773" y="21600"/>
                  </a:cubicBezTo>
                  <a:cubicBezTo>
                    <a:pt x="14897" y="21600"/>
                    <a:pt x="19479" y="20089"/>
                    <a:pt x="20292" y="17037"/>
                  </a:cubicBezTo>
                  <a:cubicBezTo>
                    <a:pt x="20657" y="15480"/>
                    <a:pt x="21600" y="13989"/>
                    <a:pt x="21600" y="12410"/>
                  </a:cubicBezTo>
                  <a:cubicBezTo>
                    <a:pt x="21600" y="10742"/>
                    <a:pt x="21600" y="8984"/>
                    <a:pt x="20474" y="7406"/>
                  </a:cubicBezTo>
                  <a:cubicBezTo>
                    <a:pt x="18759" y="5360"/>
                    <a:pt x="16325" y="3424"/>
                    <a:pt x="13891" y="1468"/>
                  </a:cubicBezTo>
                  <a:cubicBezTo>
                    <a:pt x="13125" y="823"/>
                    <a:pt x="11634" y="465"/>
                    <a:pt x="1050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6" name="Google Shape;1404;p13"/>
            <p:cNvSpPr/>
            <p:nvPr/>
          </p:nvSpPr>
          <p:spPr>
            <a:xfrm rot="148480" flipH="1">
              <a:off x="2596173" y="1650138"/>
              <a:ext cx="348980" cy="303258"/>
            </a:xfrm>
            <a:custGeom>
              <a:avLst/>
              <a:gdLst/>
              <a:ahLst/>
              <a:cxnLst>
                <a:cxn ang="0">
                  <a:pos x="wd2" y="hd2"/>
                </a:cxn>
                <a:cxn ang="5400000">
                  <a:pos x="wd2" y="hd2"/>
                </a:cxn>
                <a:cxn ang="10800000">
                  <a:pos x="wd2" y="hd2"/>
                </a:cxn>
                <a:cxn ang="16200000">
                  <a:pos x="wd2" y="hd2"/>
                </a:cxn>
              </a:cxnLst>
              <a:rect l="0" t="0" r="r" b="b"/>
              <a:pathLst>
                <a:path w="20401" h="21600" extrusionOk="0">
                  <a:moveTo>
                    <a:pt x="19026" y="0"/>
                  </a:moveTo>
                  <a:cubicBezTo>
                    <a:pt x="18517" y="813"/>
                    <a:pt x="17891" y="1576"/>
                    <a:pt x="17219" y="2582"/>
                  </a:cubicBezTo>
                  <a:cubicBezTo>
                    <a:pt x="17065" y="5978"/>
                    <a:pt x="17065" y="9567"/>
                    <a:pt x="16552" y="12968"/>
                  </a:cubicBezTo>
                  <a:cubicBezTo>
                    <a:pt x="15903" y="16739"/>
                    <a:pt x="13838" y="18514"/>
                    <a:pt x="11151" y="18514"/>
                  </a:cubicBezTo>
                  <a:cubicBezTo>
                    <a:pt x="10425" y="18514"/>
                    <a:pt x="9658" y="18387"/>
                    <a:pt x="8854" y="18133"/>
                  </a:cubicBezTo>
                  <a:cubicBezTo>
                    <a:pt x="5441" y="16938"/>
                    <a:pt x="4143" y="13543"/>
                    <a:pt x="2495" y="10192"/>
                  </a:cubicBezTo>
                  <a:cubicBezTo>
                    <a:pt x="1982" y="9185"/>
                    <a:pt x="1510" y="8372"/>
                    <a:pt x="843" y="7366"/>
                  </a:cubicBezTo>
                  <a:cubicBezTo>
                    <a:pt x="530" y="7559"/>
                    <a:pt x="371" y="7797"/>
                    <a:pt x="22" y="7991"/>
                  </a:cubicBezTo>
                  <a:cubicBezTo>
                    <a:pt x="2963" y="9567"/>
                    <a:pt x="-296" y="10380"/>
                    <a:pt x="22" y="11768"/>
                  </a:cubicBezTo>
                  <a:cubicBezTo>
                    <a:pt x="1002" y="13543"/>
                    <a:pt x="1828" y="15357"/>
                    <a:pt x="2809" y="17126"/>
                  </a:cubicBezTo>
                  <a:cubicBezTo>
                    <a:pt x="4774" y="20334"/>
                    <a:pt x="7561" y="21147"/>
                    <a:pt x="10661" y="21534"/>
                  </a:cubicBezTo>
                  <a:cubicBezTo>
                    <a:pt x="11092" y="21578"/>
                    <a:pt x="11514" y="21600"/>
                    <a:pt x="11927" y="21600"/>
                  </a:cubicBezTo>
                  <a:cubicBezTo>
                    <a:pt x="14986" y="21600"/>
                    <a:pt x="17514" y="20323"/>
                    <a:pt x="18517" y="17370"/>
                  </a:cubicBezTo>
                  <a:cubicBezTo>
                    <a:pt x="20482" y="11580"/>
                    <a:pt x="21304" y="5790"/>
                    <a:pt x="1902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7" name="Google Shape;1405;p13"/>
            <p:cNvSpPr/>
            <p:nvPr/>
          </p:nvSpPr>
          <p:spPr>
            <a:xfrm rot="148480" flipH="1">
              <a:off x="1016084" y="772355"/>
              <a:ext cx="436642" cy="31211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cubicBezTo>
                    <a:pt x="1820" y="0"/>
                    <a:pt x="956" y="355"/>
                    <a:pt x="0" y="494"/>
                  </a:cubicBezTo>
                  <a:cubicBezTo>
                    <a:pt x="300" y="2074"/>
                    <a:pt x="695" y="3240"/>
                    <a:pt x="2224" y="3423"/>
                  </a:cubicBezTo>
                  <a:cubicBezTo>
                    <a:pt x="3188" y="3611"/>
                    <a:pt x="4321" y="4170"/>
                    <a:pt x="4985" y="5142"/>
                  </a:cubicBezTo>
                  <a:cubicBezTo>
                    <a:pt x="6944" y="8070"/>
                    <a:pt x="8738" y="11558"/>
                    <a:pt x="10800" y="14255"/>
                  </a:cubicBezTo>
                  <a:cubicBezTo>
                    <a:pt x="13458" y="17742"/>
                    <a:pt x="16215" y="21229"/>
                    <a:pt x="20106" y="21600"/>
                  </a:cubicBezTo>
                  <a:cubicBezTo>
                    <a:pt x="20502" y="21229"/>
                    <a:pt x="21070" y="20859"/>
                    <a:pt x="21600" y="20439"/>
                  </a:cubicBezTo>
                  <a:cubicBezTo>
                    <a:pt x="21335" y="20251"/>
                    <a:pt x="21201" y="19881"/>
                    <a:pt x="20936" y="19698"/>
                  </a:cubicBezTo>
                  <a:cubicBezTo>
                    <a:pt x="16914" y="16023"/>
                    <a:pt x="12628" y="12536"/>
                    <a:pt x="9437" y="7098"/>
                  </a:cubicBezTo>
                  <a:cubicBezTo>
                    <a:pt x="9137" y="6491"/>
                    <a:pt x="8607" y="6120"/>
                    <a:pt x="8042" y="5749"/>
                  </a:cubicBezTo>
                  <a:cubicBezTo>
                    <a:pt x="7478" y="5932"/>
                    <a:pt x="6944" y="6120"/>
                    <a:pt x="5980" y="6491"/>
                  </a:cubicBezTo>
                  <a:cubicBezTo>
                    <a:pt x="6644" y="4959"/>
                    <a:pt x="7209" y="3611"/>
                    <a:pt x="7078" y="3611"/>
                  </a:cubicBezTo>
                  <a:cubicBezTo>
                    <a:pt x="5815" y="2262"/>
                    <a:pt x="4586" y="913"/>
                    <a:pt x="3188" y="124"/>
                  </a:cubicBezTo>
                  <a:cubicBezTo>
                    <a:pt x="2988" y="32"/>
                    <a:pt x="2773" y="0"/>
                    <a:pt x="254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8" name="Google Shape;1406;p13"/>
            <p:cNvSpPr/>
            <p:nvPr/>
          </p:nvSpPr>
          <p:spPr>
            <a:xfrm rot="148480" flipH="1">
              <a:off x="3338113" y="2806531"/>
              <a:ext cx="181983" cy="188429"/>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69" name="Google Shape;1407;p13"/>
            <p:cNvSpPr/>
            <p:nvPr/>
          </p:nvSpPr>
          <p:spPr>
            <a:xfrm rot="148480" flipH="1">
              <a:off x="2797593" y="2111436"/>
              <a:ext cx="290232" cy="358071"/>
            </a:xfrm>
            <a:custGeom>
              <a:avLst/>
              <a:gdLst/>
              <a:ahLst/>
              <a:cxnLst>
                <a:cxn ang="0">
                  <a:pos x="wd2" y="hd2"/>
                </a:cxn>
                <a:cxn ang="5400000">
                  <a:pos x="wd2" y="hd2"/>
                </a:cxn>
                <a:cxn ang="10800000">
                  <a:pos x="wd2" y="hd2"/>
                </a:cxn>
                <a:cxn ang="16200000">
                  <a:pos x="wd2" y="hd2"/>
                </a:cxn>
              </a:cxnLst>
              <a:rect l="0" t="0" r="r" b="b"/>
              <a:pathLst>
                <a:path w="21305" h="21600" extrusionOk="0">
                  <a:moveTo>
                    <a:pt x="1386" y="0"/>
                  </a:moveTo>
                  <a:cubicBezTo>
                    <a:pt x="942" y="164"/>
                    <a:pt x="543" y="164"/>
                    <a:pt x="150" y="328"/>
                  </a:cubicBezTo>
                  <a:cubicBezTo>
                    <a:pt x="150" y="1176"/>
                    <a:pt x="-295" y="2192"/>
                    <a:pt x="349" y="2880"/>
                  </a:cubicBezTo>
                  <a:cubicBezTo>
                    <a:pt x="1580" y="5067"/>
                    <a:pt x="3404" y="7095"/>
                    <a:pt x="4886" y="9283"/>
                  </a:cubicBezTo>
                  <a:cubicBezTo>
                    <a:pt x="7940" y="14350"/>
                    <a:pt x="12477" y="18401"/>
                    <a:pt x="18444" y="21600"/>
                  </a:cubicBezTo>
                  <a:cubicBezTo>
                    <a:pt x="19236" y="20790"/>
                    <a:pt x="20273" y="19942"/>
                    <a:pt x="21305" y="19254"/>
                  </a:cubicBezTo>
                  <a:cubicBezTo>
                    <a:pt x="16176" y="16903"/>
                    <a:pt x="12283" y="13498"/>
                    <a:pt x="9177" y="9648"/>
                  </a:cubicBezTo>
                  <a:cubicBezTo>
                    <a:pt x="6510" y="6407"/>
                    <a:pt x="3848" y="3203"/>
                    <a:pt x="13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0" name="Google Shape;1408;p13"/>
            <p:cNvSpPr/>
            <p:nvPr/>
          </p:nvSpPr>
          <p:spPr>
            <a:xfrm rot="148480" flipH="1">
              <a:off x="7885" y="918330"/>
              <a:ext cx="122903" cy="367931"/>
            </a:xfrm>
            <a:custGeom>
              <a:avLst/>
              <a:gdLst/>
              <a:ahLst/>
              <a:cxnLst>
                <a:cxn ang="0">
                  <a:pos x="wd2" y="hd2"/>
                </a:cxn>
                <a:cxn ang="5400000">
                  <a:pos x="wd2" y="hd2"/>
                </a:cxn>
                <a:cxn ang="10800000">
                  <a:pos x="wd2" y="hd2"/>
                </a:cxn>
                <a:cxn ang="16200000">
                  <a:pos x="wd2" y="hd2"/>
                </a:cxn>
              </a:cxnLst>
              <a:rect l="0" t="0" r="r" b="b"/>
              <a:pathLst>
                <a:path w="21600" h="21600" extrusionOk="0">
                  <a:moveTo>
                    <a:pt x="15733" y="0"/>
                  </a:moveTo>
                  <a:cubicBezTo>
                    <a:pt x="14750" y="0"/>
                    <a:pt x="13509" y="246"/>
                    <a:pt x="11803" y="893"/>
                  </a:cubicBezTo>
                  <a:cubicBezTo>
                    <a:pt x="9797" y="6810"/>
                    <a:pt x="7791" y="12726"/>
                    <a:pt x="0" y="18327"/>
                  </a:cubicBezTo>
                  <a:cubicBezTo>
                    <a:pt x="2361" y="19312"/>
                    <a:pt x="4844" y="20456"/>
                    <a:pt x="7314" y="21600"/>
                  </a:cubicBezTo>
                  <a:cubicBezTo>
                    <a:pt x="10275" y="18327"/>
                    <a:pt x="13222" y="15055"/>
                    <a:pt x="15705" y="11741"/>
                  </a:cubicBezTo>
                  <a:cubicBezTo>
                    <a:pt x="18175" y="8624"/>
                    <a:pt x="19594" y="5351"/>
                    <a:pt x="21600" y="2238"/>
                  </a:cubicBezTo>
                  <a:cubicBezTo>
                    <a:pt x="19089" y="1860"/>
                    <a:pt x="18421" y="0"/>
                    <a:pt x="1573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1" name="Google Shape;1409;p13"/>
            <p:cNvSpPr/>
            <p:nvPr/>
          </p:nvSpPr>
          <p:spPr>
            <a:xfrm rot="148480" flipH="1">
              <a:off x="537446" y="308767"/>
              <a:ext cx="87165" cy="293632"/>
            </a:xfrm>
            <a:custGeom>
              <a:avLst/>
              <a:gdLst/>
              <a:ahLst/>
              <a:cxnLst>
                <a:cxn ang="0">
                  <a:pos x="wd2" y="hd2"/>
                </a:cxn>
                <a:cxn ang="5400000">
                  <a:pos x="wd2" y="hd2"/>
                </a:cxn>
                <a:cxn ang="10800000">
                  <a:pos x="wd2" y="hd2"/>
                </a:cxn>
                <a:cxn ang="16200000">
                  <a:pos x="wd2" y="hd2"/>
                </a:cxn>
              </a:cxnLst>
              <a:rect l="0" t="0" r="r" b="b"/>
              <a:pathLst>
                <a:path w="21087" h="21600" extrusionOk="0">
                  <a:moveTo>
                    <a:pt x="2887" y="0"/>
                  </a:moveTo>
                  <a:cubicBezTo>
                    <a:pt x="1422" y="2079"/>
                    <a:pt x="-513" y="4106"/>
                    <a:pt x="126" y="5786"/>
                  </a:cubicBezTo>
                  <a:cubicBezTo>
                    <a:pt x="2887" y="11120"/>
                    <a:pt x="6136" y="16460"/>
                    <a:pt x="8897" y="21600"/>
                  </a:cubicBezTo>
                  <a:cubicBezTo>
                    <a:pt x="12973" y="21600"/>
                    <a:pt x="17030" y="21400"/>
                    <a:pt x="21087" y="21400"/>
                  </a:cubicBezTo>
                  <a:cubicBezTo>
                    <a:pt x="21087" y="14632"/>
                    <a:pt x="11020" y="1434"/>
                    <a:pt x="288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2" name="Google Shape;1410;p13"/>
            <p:cNvSpPr/>
            <p:nvPr/>
          </p:nvSpPr>
          <p:spPr>
            <a:xfrm rot="148480" flipH="1">
              <a:off x="2467124" y="2433211"/>
              <a:ext cx="286353" cy="101009"/>
            </a:xfrm>
            <a:custGeom>
              <a:avLst/>
              <a:gdLst/>
              <a:ahLst/>
              <a:cxnLst>
                <a:cxn ang="0">
                  <a:pos x="wd2" y="hd2"/>
                </a:cxn>
                <a:cxn ang="5400000">
                  <a:pos x="wd2" y="hd2"/>
                </a:cxn>
                <a:cxn ang="10800000">
                  <a:pos x="wd2" y="hd2"/>
                </a:cxn>
                <a:cxn ang="16200000">
                  <a:pos x="wd2" y="hd2"/>
                </a:cxn>
              </a:cxnLst>
              <a:rect l="0" t="0" r="r" b="b"/>
              <a:pathLst>
                <a:path w="20828" h="21600" extrusionOk="0">
                  <a:moveTo>
                    <a:pt x="18383" y="0"/>
                  </a:moveTo>
                  <a:cubicBezTo>
                    <a:pt x="15220" y="6807"/>
                    <a:pt x="11900" y="10410"/>
                    <a:pt x="8433" y="10410"/>
                  </a:cubicBezTo>
                  <a:cubicBezTo>
                    <a:pt x="6112" y="10410"/>
                    <a:pt x="3729" y="8799"/>
                    <a:pt x="1284" y="5462"/>
                  </a:cubicBezTo>
                  <a:cubicBezTo>
                    <a:pt x="-772" y="7753"/>
                    <a:pt x="64" y="11340"/>
                    <a:pt x="894" y="14942"/>
                  </a:cubicBezTo>
                  <a:cubicBezTo>
                    <a:pt x="1284" y="16802"/>
                    <a:pt x="2114" y="17947"/>
                    <a:pt x="2503" y="19824"/>
                  </a:cubicBezTo>
                  <a:cubicBezTo>
                    <a:pt x="4017" y="20239"/>
                    <a:pt x="5632" y="21600"/>
                    <a:pt x="7100" y="21600"/>
                  </a:cubicBezTo>
                  <a:cubicBezTo>
                    <a:pt x="7625" y="21600"/>
                    <a:pt x="8133" y="21434"/>
                    <a:pt x="8613" y="20969"/>
                  </a:cubicBezTo>
                  <a:cubicBezTo>
                    <a:pt x="12911" y="17947"/>
                    <a:pt x="16773" y="13216"/>
                    <a:pt x="20828" y="9048"/>
                  </a:cubicBezTo>
                  <a:cubicBezTo>
                    <a:pt x="19998" y="6027"/>
                    <a:pt x="19213" y="3022"/>
                    <a:pt x="183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3" name="Google Shape;1411;p13"/>
            <p:cNvSpPr/>
            <p:nvPr/>
          </p:nvSpPr>
          <p:spPr>
            <a:xfrm rot="148480" flipH="1">
              <a:off x="3462979" y="2681257"/>
              <a:ext cx="187420" cy="1934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7" y="971"/>
                    <a:pt x="1315" y="1872"/>
                    <a:pt x="2246" y="2852"/>
                  </a:cubicBezTo>
                  <a:lnTo>
                    <a:pt x="3561" y="4126"/>
                  </a:lnTo>
                  <a:cubicBezTo>
                    <a:pt x="8357" y="10046"/>
                    <a:pt x="12930" y="15975"/>
                    <a:pt x="17421" y="21600"/>
                  </a:cubicBezTo>
                  <a:cubicBezTo>
                    <a:pt x="19041" y="20022"/>
                    <a:pt x="20285" y="18150"/>
                    <a:pt x="21600" y="16573"/>
                  </a:cubicBezTo>
                  <a:cubicBezTo>
                    <a:pt x="17108" y="11251"/>
                    <a:pt x="12536" y="5998"/>
                    <a:pt x="8053" y="971"/>
                  </a:cubicBezTo>
                  <a:cubicBezTo>
                    <a:pt x="5494" y="676"/>
                    <a:pt x="2550" y="373"/>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4" name="Google Shape;1412;p13"/>
            <p:cNvSpPr/>
            <p:nvPr/>
          </p:nvSpPr>
          <p:spPr>
            <a:xfrm rot="148480" flipH="1">
              <a:off x="3588276" y="2507136"/>
              <a:ext cx="157773" cy="187420"/>
            </a:xfrm>
            <a:custGeom>
              <a:avLst/>
              <a:gdLst/>
              <a:ahLst/>
              <a:cxnLst>
                <a:cxn ang="0">
                  <a:pos x="wd2" y="hd2"/>
                </a:cxn>
                <a:cxn ang="5400000">
                  <a:pos x="wd2" y="hd2"/>
                </a:cxn>
                <a:cxn ang="10800000">
                  <a:pos x="wd2" y="hd2"/>
                </a:cxn>
                <a:cxn ang="16200000">
                  <a:pos x="wd2" y="hd2"/>
                </a:cxn>
              </a:cxnLst>
              <a:rect l="0" t="0" r="r" b="b"/>
              <a:pathLst>
                <a:path w="20617" h="21600" extrusionOk="0">
                  <a:moveTo>
                    <a:pt x="3055" y="0"/>
                  </a:moveTo>
                  <a:cubicBezTo>
                    <a:pt x="-628" y="2863"/>
                    <a:pt x="-983" y="5807"/>
                    <a:pt x="2000" y="9368"/>
                  </a:cubicBezTo>
                  <a:cubicBezTo>
                    <a:pt x="5601" y="12858"/>
                    <a:pt x="8584" y="16723"/>
                    <a:pt x="11486" y="20598"/>
                  </a:cubicBezTo>
                  <a:cubicBezTo>
                    <a:pt x="14377" y="20983"/>
                    <a:pt x="17715" y="21296"/>
                    <a:pt x="20617" y="21600"/>
                  </a:cubicBezTo>
                  <a:cubicBezTo>
                    <a:pt x="15524" y="16723"/>
                    <a:pt x="13677" y="9368"/>
                    <a:pt x="5601" y="6738"/>
                  </a:cubicBezTo>
                  <a:cubicBezTo>
                    <a:pt x="8939" y="3561"/>
                    <a:pt x="4546" y="2246"/>
                    <a:pt x="305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5" name="Google Shape;1413;p13"/>
            <p:cNvSpPr/>
            <p:nvPr/>
          </p:nvSpPr>
          <p:spPr>
            <a:xfrm rot="148480" flipH="1">
              <a:off x="1465697" y="794277"/>
              <a:ext cx="100098" cy="84939"/>
            </a:xfrm>
            <a:custGeom>
              <a:avLst/>
              <a:gdLst/>
              <a:ahLst/>
              <a:cxnLst>
                <a:cxn ang="0">
                  <a:pos x="wd2" y="hd2"/>
                </a:cxn>
                <a:cxn ang="5400000">
                  <a:pos x="wd2" y="hd2"/>
                </a:cxn>
                <a:cxn ang="10800000">
                  <a:pos x="wd2" y="hd2"/>
                </a:cxn>
                <a:cxn ang="16200000">
                  <a:pos x="wd2" y="hd2"/>
                </a:cxn>
              </a:cxnLst>
              <a:rect l="0" t="0" r="r" b="b"/>
              <a:pathLst>
                <a:path w="18394" h="21600" extrusionOk="0">
                  <a:moveTo>
                    <a:pt x="15922" y="0"/>
                  </a:moveTo>
                  <a:cubicBezTo>
                    <a:pt x="12840" y="2902"/>
                    <a:pt x="10244" y="5114"/>
                    <a:pt x="8275" y="7858"/>
                  </a:cubicBezTo>
                  <a:cubicBezTo>
                    <a:pt x="5678" y="10761"/>
                    <a:pt x="3082" y="14334"/>
                    <a:pt x="0" y="19290"/>
                  </a:cubicBezTo>
                  <a:cubicBezTo>
                    <a:pt x="1683" y="20396"/>
                    <a:pt x="2639" y="21600"/>
                    <a:pt x="3224" y="21600"/>
                  </a:cubicBezTo>
                  <a:cubicBezTo>
                    <a:pt x="3367" y="21600"/>
                    <a:pt x="3481" y="21521"/>
                    <a:pt x="3581" y="21343"/>
                  </a:cubicBezTo>
                  <a:cubicBezTo>
                    <a:pt x="7162" y="18619"/>
                    <a:pt x="9259" y="14334"/>
                    <a:pt x="14438" y="14334"/>
                  </a:cubicBezTo>
                  <a:cubicBezTo>
                    <a:pt x="15922" y="14334"/>
                    <a:pt x="21600" y="6476"/>
                    <a:pt x="159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6" name="Google Shape;1414;p13"/>
            <p:cNvSpPr/>
            <p:nvPr/>
          </p:nvSpPr>
          <p:spPr>
            <a:xfrm rot="148480" flipH="1">
              <a:off x="3330855" y="2278749"/>
              <a:ext cx="92081" cy="108773"/>
            </a:xfrm>
            <a:custGeom>
              <a:avLst/>
              <a:gdLst/>
              <a:ahLst/>
              <a:cxnLst>
                <a:cxn ang="0">
                  <a:pos x="wd2" y="hd2"/>
                </a:cxn>
                <a:cxn ang="5400000">
                  <a:pos x="wd2" y="hd2"/>
                </a:cxn>
                <a:cxn ang="10800000">
                  <a:pos x="wd2" y="hd2"/>
                </a:cxn>
                <a:cxn ang="16200000">
                  <a:pos x="wd2" y="hd2"/>
                </a:cxn>
              </a:cxnLst>
              <a:rect l="0" t="0" r="r" b="b"/>
              <a:pathLst>
                <a:path w="21600" h="21600" extrusionOk="0">
                  <a:moveTo>
                    <a:pt x="7103" y="0"/>
                  </a:moveTo>
                  <a:cubicBezTo>
                    <a:pt x="5828" y="0"/>
                    <a:pt x="5209" y="524"/>
                    <a:pt x="3952" y="524"/>
                  </a:cubicBezTo>
                  <a:cubicBezTo>
                    <a:pt x="2532" y="4394"/>
                    <a:pt x="1257" y="7740"/>
                    <a:pt x="0" y="11594"/>
                  </a:cubicBezTo>
                  <a:cubicBezTo>
                    <a:pt x="1894" y="12797"/>
                    <a:pt x="3151" y="14400"/>
                    <a:pt x="4571" y="15603"/>
                  </a:cubicBezTo>
                  <a:cubicBezTo>
                    <a:pt x="8505" y="16666"/>
                    <a:pt x="11820" y="17746"/>
                    <a:pt x="15754" y="18270"/>
                  </a:cubicBezTo>
                  <a:cubicBezTo>
                    <a:pt x="16391" y="18933"/>
                    <a:pt x="17029" y="18933"/>
                    <a:pt x="17648" y="19472"/>
                  </a:cubicBezTo>
                  <a:cubicBezTo>
                    <a:pt x="18923" y="20536"/>
                    <a:pt x="20325" y="21076"/>
                    <a:pt x="21600" y="21600"/>
                  </a:cubicBezTo>
                  <a:cubicBezTo>
                    <a:pt x="17029" y="14400"/>
                    <a:pt x="11820" y="7200"/>
                    <a:pt x="710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7" name="Google Shape;1415;p13"/>
            <p:cNvSpPr/>
            <p:nvPr/>
          </p:nvSpPr>
          <p:spPr>
            <a:xfrm rot="148480" flipH="1">
              <a:off x="3344419" y="2360214"/>
              <a:ext cx="69876" cy="98058"/>
            </a:xfrm>
            <a:custGeom>
              <a:avLst/>
              <a:gdLst/>
              <a:ahLst/>
              <a:cxnLst>
                <a:cxn ang="0">
                  <a:pos x="wd2" y="hd2"/>
                </a:cxn>
                <a:cxn ang="5400000">
                  <a:pos x="wd2" y="hd2"/>
                </a:cxn>
                <a:cxn ang="10800000">
                  <a:pos x="wd2" y="hd2"/>
                </a:cxn>
                <a:cxn ang="16200000">
                  <a:pos x="wd2" y="hd2"/>
                </a:cxn>
              </a:cxnLst>
              <a:rect l="0" t="0" r="r" b="b"/>
              <a:pathLst>
                <a:path w="21600" h="21600" extrusionOk="0">
                  <a:moveTo>
                    <a:pt x="840" y="0"/>
                  </a:moveTo>
                  <a:cubicBezTo>
                    <a:pt x="840" y="0"/>
                    <a:pt x="0" y="0"/>
                    <a:pt x="0" y="581"/>
                  </a:cubicBezTo>
                  <a:cubicBezTo>
                    <a:pt x="840" y="9167"/>
                    <a:pt x="9552" y="19086"/>
                    <a:pt x="20784" y="21600"/>
                  </a:cubicBezTo>
                  <a:cubicBezTo>
                    <a:pt x="10392" y="15392"/>
                    <a:pt x="14760" y="9167"/>
                    <a:pt x="21600" y="3694"/>
                  </a:cubicBezTo>
                  <a:cubicBezTo>
                    <a:pt x="20784" y="3095"/>
                    <a:pt x="19944" y="3095"/>
                    <a:pt x="19104" y="2360"/>
                  </a:cubicBezTo>
                  <a:cubicBezTo>
                    <a:pt x="15576" y="3694"/>
                    <a:pt x="12048" y="4874"/>
                    <a:pt x="8736" y="6054"/>
                  </a:cubicBezTo>
                  <a:cubicBezTo>
                    <a:pt x="6864" y="4874"/>
                    <a:pt x="4368" y="2360"/>
                    <a:pt x="249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8" name="Google Shape;1416;p13"/>
            <p:cNvSpPr/>
            <p:nvPr/>
          </p:nvSpPr>
          <p:spPr>
            <a:xfrm rot="148480" flipH="1">
              <a:off x="3354075" y="2357531"/>
              <a:ext cx="53728" cy="30202"/>
            </a:xfrm>
            <a:custGeom>
              <a:avLst/>
              <a:gdLst/>
              <a:ahLst/>
              <a:cxnLst>
                <a:cxn ang="0">
                  <a:pos x="wd2" y="hd2"/>
                </a:cxn>
                <a:cxn ang="5400000">
                  <a:pos x="wd2" y="hd2"/>
                </a:cxn>
                <a:cxn ang="10800000">
                  <a:pos x="wd2" y="hd2"/>
                </a:cxn>
                <a:cxn ang="16200000">
                  <a:pos x="wd2" y="hd2"/>
                </a:cxn>
              </a:cxnLst>
              <a:rect l="0" t="0" r="r" b="b"/>
              <a:pathLst>
                <a:path w="21600" h="21600" extrusionOk="0">
                  <a:moveTo>
                    <a:pt x="2435" y="0"/>
                  </a:moveTo>
                  <a:cubicBezTo>
                    <a:pt x="1373" y="0"/>
                    <a:pt x="0" y="1943"/>
                    <a:pt x="0" y="1943"/>
                  </a:cubicBezTo>
                  <a:cubicBezTo>
                    <a:pt x="2435" y="9606"/>
                    <a:pt x="5681" y="17769"/>
                    <a:pt x="8116" y="21600"/>
                  </a:cubicBezTo>
                  <a:cubicBezTo>
                    <a:pt x="12423" y="17769"/>
                    <a:pt x="17012" y="13937"/>
                    <a:pt x="21600" y="9606"/>
                  </a:cubicBezTo>
                  <a:cubicBezTo>
                    <a:pt x="14858" y="7718"/>
                    <a:pt x="9177" y="3831"/>
                    <a:pt x="24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9" name="Google Shape;1417;p13"/>
            <p:cNvSpPr/>
            <p:nvPr/>
          </p:nvSpPr>
          <p:spPr>
            <a:xfrm rot="148480" flipH="1">
              <a:off x="3296255" y="2398824"/>
              <a:ext cx="26618" cy="37112"/>
            </a:xfrm>
            <a:custGeom>
              <a:avLst/>
              <a:gdLst/>
              <a:ahLst/>
              <a:cxnLst>
                <a:cxn ang="0">
                  <a:pos x="wd2" y="hd2"/>
                </a:cxn>
                <a:cxn ang="5400000">
                  <a:pos x="wd2" y="hd2"/>
                </a:cxn>
                <a:cxn ang="10800000">
                  <a:pos x="wd2" y="hd2"/>
                </a:cxn>
                <a:cxn ang="16200000">
                  <a:pos x="wd2" y="hd2"/>
                </a:cxn>
              </a:cxnLst>
              <a:rect l="0" t="0" r="r" b="b"/>
              <a:pathLst>
                <a:path w="19436" h="21600" extrusionOk="0">
                  <a:moveTo>
                    <a:pt x="3222" y="0"/>
                  </a:moveTo>
                  <a:cubicBezTo>
                    <a:pt x="-2164" y="16539"/>
                    <a:pt x="-1597" y="21600"/>
                    <a:pt x="11102" y="21600"/>
                  </a:cubicBezTo>
                  <a:cubicBezTo>
                    <a:pt x="13483" y="21600"/>
                    <a:pt x="16205" y="21419"/>
                    <a:pt x="19436" y="21103"/>
                  </a:cubicBezTo>
                  <a:cubicBezTo>
                    <a:pt x="13030" y="14867"/>
                    <a:pt x="9118" y="8224"/>
                    <a:pt x="32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3182" name="Google Shape;1418;p13"/>
            <p:cNvGrpSpPr/>
            <p:nvPr/>
          </p:nvGrpSpPr>
          <p:grpSpPr>
            <a:xfrm>
              <a:off x="3234388" y="2462840"/>
              <a:ext cx="23558" cy="34542"/>
              <a:chOff x="0" y="0"/>
              <a:chExt cx="23557" cy="34541"/>
            </a:xfrm>
          </p:grpSpPr>
          <p:sp>
            <p:nvSpPr>
              <p:cNvPr id="3180" name="Line"/>
              <p:cNvSpPr/>
              <p:nvPr/>
            </p:nvSpPr>
            <p:spPr>
              <a:xfrm rot="148480" flipH="1">
                <a:off x="715" y="462"/>
                <a:ext cx="22128" cy="3361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794" y="14716"/>
                      <a:pt x="8488" y="7383"/>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181" name="Line"/>
              <p:cNvSpPr/>
              <p:nvPr/>
            </p:nvSpPr>
            <p:spPr>
              <a:xfrm rot="148480" flipH="1">
                <a:off x="715" y="462"/>
                <a:ext cx="22128" cy="336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488" y="7383"/>
                      <a:pt x="13794" y="14716"/>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3183" name="Google Shape;1419;p13"/>
            <p:cNvSpPr/>
            <p:nvPr/>
          </p:nvSpPr>
          <p:spPr>
            <a:xfrm rot="148480" flipH="1">
              <a:off x="3263456" y="2447870"/>
              <a:ext cx="28261" cy="25545"/>
            </a:xfrm>
            <a:custGeom>
              <a:avLst/>
              <a:gdLst/>
              <a:ahLst/>
              <a:cxnLst>
                <a:cxn ang="0">
                  <a:pos x="wd2" y="hd2"/>
                </a:cxn>
                <a:cxn ang="5400000">
                  <a:pos x="wd2" y="hd2"/>
                </a:cxn>
                <a:cxn ang="10800000">
                  <a:pos x="wd2" y="hd2"/>
                </a:cxn>
                <a:cxn ang="16200000">
                  <a:pos x="wd2" y="hd2"/>
                </a:cxn>
              </a:cxnLst>
              <a:rect l="0" t="0" r="r" b="b"/>
              <a:pathLst>
                <a:path w="21600" h="21600" extrusionOk="0">
                  <a:moveTo>
                    <a:pt x="12877" y="0"/>
                  </a:moveTo>
                  <a:cubicBezTo>
                    <a:pt x="10800" y="5121"/>
                    <a:pt x="6705" y="9651"/>
                    <a:pt x="0" y="21600"/>
                  </a:cubicBezTo>
                  <a:cubicBezTo>
                    <a:pt x="12877" y="14181"/>
                    <a:pt x="16971" y="11949"/>
                    <a:pt x="21600" y="9651"/>
                  </a:cubicBezTo>
                  <a:cubicBezTo>
                    <a:pt x="16971" y="7419"/>
                    <a:pt x="14895" y="2298"/>
                    <a:pt x="1287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3186" name="Google Shape;1420;p13"/>
            <p:cNvGrpSpPr/>
            <p:nvPr/>
          </p:nvGrpSpPr>
          <p:grpSpPr>
            <a:xfrm>
              <a:off x="3621351" y="2709456"/>
              <a:ext cx="13237" cy="12141"/>
              <a:chOff x="0" y="0"/>
              <a:chExt cx="13236" cy="12139"/>
            </a:xfrm>
          </p:grpSpPr>
          <p:sp>
            <p:nvSpPr>
              <p:cNvPr id="3184" name="Line"/>
              <p:cNvSpPr/>
              <p:nvPr/>
            </p:nvSpPr>
            <p:spPr>
              <a:xfrm flipH="1">
                <a:off x="0" y="0"/>
                <a:ext cx="13237"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185" name="Line"/>
              <p:cNvSpPr/>
              <p:nvPr/>
            </p:nvSpPr>
            <p:spPr>
              <a:xfrm flipV="1">
                <a:off x="0" y="0"/>
                <a:ext cx="13237"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3189" name="Google Shape;1421;p13"/>
            <p:cNvGrpSpPr/>
            <p:nvPr/>
          </p:nvGrpSpPr>
          <p:grpSpPr>
            <a:xfrm>
              <a:off x="3727717" y="2501986"/>
              <a:ext cx="549" cy="12689"/>
              <a:chOff x="0" y="0"/>
              <a:chExt cx="548" cy="12688"/>
            </a:xfrm>
          </p:grpSpPr>
          <p:sp>
            <p:nvSpPr>
              <p:cNvPr id="3187" name="Line"/>
              <p:cNvSpPr/>
              <p:nvPr/>
            </p:nvSpPr>
            <p:spPr>
              <a:xfrm flipV="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188" name="Line"/>
              <p:cNvSpPr/>
              <p:nvPr/>
            </p:nvSpPr>
            <p:spPr>
              <a:xfrm flipH="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3192" name="Google Shape;1422;p13"/>
            <p:cNvGrpSpPr/>
            <p:nvPr/>
          </p:nvGrpSpPr>
          <p:grpSpPr>
            <a:xfrm>
              <a:off x="3423641" y="2334507"/>
              <a:ext cx="549" cy="12689"/>
              <a:chOff x="0" y="0"/>
              <a:chExt cx="548" cy="12688"/>
            </a:xfrm>
          </p:grpSpPr>
          <p:sp>
            <p:nvSpPr>
              <p:cNvPr id="3190" name="Line"/>
              <p:cNvSpPr/>
              <p:nvPr/>
            </p:nvSpPr>
            <p:spPr>
              <a:xfrm flipH="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191" name="Line"/>
              <p:cNvSpPr/>
              <p:nvPr/>
            </p:nvSpPr>
            <p:spPr>
              <a:xfrm flipV="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3195" name="Google Shape;1423;p13"/>
            <p:cNvGrpSpPr/>
            <p:nvPr/>
          </p:nvGrpSpPr>
          <p:grpSpPr>
            <a:xfrm>
              <a:off x="3346780" y="2370547"/>
              <a:ext cx="550" cy="12689"/>
              <a:chOff x="0" y="0"/>
              <a:chExt cx="548" cy="12688"/>
            </a:xfrm>
          </p:grpSpPr>
          <p:sp>
            <p:nvSpPr>
              <p:cNvPr id="3193" name="Line"/>
              <p:cNvSpPr/>
              <p:nvPr/>
            </p:nvSpPr>
            <p:spPr>
              <a:xfrm flipH="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194" name="Line"/>
              <p:cNvSpPr/>
              <p:nvPr/>
            </p:nvSpPr>
            <p:spPr>
              <a:xfrm flipV="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3198" name="Google Shape;1424;p13"/>
            <p:cNvGrpSpPr/>
            <p:nvPr/>
          </p:nvGrpSpPr>
          <p:grpSpPr>
            <a:xfrm>
              <a:off x="1009547" y="1058140"/>
              <a:ext cx="30899" cy="18059"/>
              <a:chOff x="0" y="0"/>
              <a:chExt cx="30897" cy="18058"/>
            </a:xfrm>
          </p:grpSpPr>
          <p:sp>
            <p:nvSpPr>
              <p:cNvPr id="3196" name="Line"/>
              <p:cNvSpPr/>
              <p:nvPr/>
            </p:nvSpPr>
            <p:spPr>
              <a:xfrm rot="148480" flipH="1">
                <a:off x="347" y="644"/>
                <a:ext cx="30203" cy="1677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719" y="14700"/>
                      <a:pt x="13937" y="780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197" name="Line"/>
              <p:cNvSpPr/>
              <p:nvPr/>
            </p:nvSpPr>
            <p:spPr>
              <a:xfrm rot="148480" flipH="1">
                <a:off x="347" y="644"/>
                <a:ext cx="30203" cy="1677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937" y="7800"/>
                      <a:pt x="5719" y="14700"/>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3200" name="Google Shape;1425;p13"/>
          <p:cNvSpPr/>
          <p:nvPr/>
        </p:nvSpPr>
        <p:spPr>
          <a:xfrm rot="1564193">
            <a:off x="6775530" y="2558687"/>
            <a:ext cx="421710" cy="588707"/>
          </a:xfrm>
          <a:custGeom>
            <a:avLst/>
            <a:gdLst/>
            <a:ahLst/>
            <a:cxnLst>
              <a:cxn ang="0">
                <a:pos x="wd2" y="hd2"/>
              </a:cxn>
              <a:cxn ang="5400000">
                <a:pos x="wd2" y="hd2"/>
              </a:cxn>
              <a:cxn ang="10800000">
                <a:pos x="wd2" y="hd2"/>
              </a:cxn>
              <a:cxn ang="16200000">
                <a:pos x="wd2" y="hd2"/>
              </a:cxn>
            </a:cxnLst>
            <a:rect l="0" t="0" r="r" b="b"/>
            <a:pathLst>
              <a:path w="21007" h="21600" extrusionOk="0">
                <a:moveTo>
                  <a:pt x="11732" y="0"/>
                </a:moveTo>
                <a:cubicBezTo>
                  <a:pt x="11133" y="0"/>
                  <a:pt x="10501" y="287"/>
                  <a:pt x="9844" y="995"/>
                </a:cubicBezTo>
                <a:cubicBezTo>
                  <a:pt x="8445" y="2580"/>
                  <a:pt x="6707" y="4108"/>
                  <a:pt x="4010" y="4891"/>
                </a:cubicBezTo>
                <a:cubicBezTo>
                  <a:pt x="3569" y="5216"/>
                  <a:pt x="3051" y="5617"/>
                  <a:pt x="2506" y="6017"/>
                </a:cubicBezTo>
                <a:cubicBezTo>
                  <a:pt x="2817" y="6399"/>
                  <a:pt x="3153" y="6878"/>
                  <a:pt x="3465" y="7355"/>
                </a:cubicBezTo>
                <a:cubicBezTo>
                  <a:pt x="5955" y="9665"/>
                  <a:pt x="7354" y="12301"/>
                  <a:pt x="7252" y="15166"/>
                </a:cubicBezTo>
                <a:cubicBezTo>
                  <a:pt x="5850" y="15568"/>
                  <a:pt x="4555" y="15949"/>
                  <a:pt x="3153" y="16351"/>
                </a:cubicBezTo>
                <a:cubicBezTo>
                  <a:pt x="2611" y="16751"/>
                  <a:pt x="1960" y="17152"/>
                  <a:pt x="1313" y="17554"/>
                </a:cubicBezTo>
                <a:cubicBezTo>
                  <a:pt x="1106" y="17859"/>
                  <a:pt x="872" y="18108"/>
                  <a:pt x="666" y="18433"/>
                </a:cubicBezTo>
                <a:cubicBezTo>
                  <a:pt x="225" y="19291"/>
                  <a:pt x="-527" y="20494"/>
                  <a:pt x="561" y="21200"/>
                </a:cubicBezTo>
                <a:cubicBezTo>
                  <a:pt x="986" y="21487"/>
                  <a:pt x="1448" y="21600"/>
                  <a:pt x="1918" y="21600"/>
                </a:cubicBezTo>
                <a:cubicBezTo>
                  <a:pt x="2769" y="21600"/>
                  <a:pt x="3644" y="21225"/>
                  <a:pt x="4346" y="20819"/>
                </a:cubicBezTo>
                <a:cubicBezTo>
                  <a:pt x="5409" y="20170"/>
                  <a:pt x="6290" y="19463"/>
                  <a:pt x="7252" y="18814"/>
                </a:cubicBezTo>
                <a:cubicBezTo>
                  <a:pt x="7693" y="18335"/>
                  <a:pt x="8106" y="17859"/>
                  <a:pt x="8547" y="17305"/>
                </a:cubicBezTo>
                <a:cubicBezTo>
                  <a:pt x="10597" y="13963"/>
                  <a:pt x="8652" y="10946"/>
                  <a:pt x="6809" y="8003"/>
                </a:cubicBezTo>
                <a:cubicBezTo>
                  <a:pt x="6500" y="7756"/>
                  <a:pt x="6162" y="7604"/>
                  <a:pt x="5955" y="7355"/>
                </a:cubicBezTo>
                <a:cubicBezTo>
                  <a:pt x="5409" y="6878"/>
                  <a:pt x="4996" y="6324"/>
                  <a:pt x="6162" y="6017"/>
                </a:cubicBezTo>
                <a:cubicBezTo>
                  <a:pt x="8106" y="4662"/>
                  <a:pt x="10051" y="3306"/>
                  <a:pt x="12125" y="1874"/>
                </a:cubicBezTo>
                <a:cubicBezTo>
                  <a:pt x="12982" y="2905"/>
                  <a:pt x="14070" y="4108"/>
                  <a:pt x="15134" y="5293"/>
                </a:cubicBezTo>
                <a:cubicBezTo>
                  <a:pt x="15574" y="5770"/>
                  <a:pt x="16015" y="6171"/>
                  <a:pt x="16533" y="6571"/>
                </a:cubicBezTo>
                <a:cubicBezTo>
                  <a:pt x="16767" y="7050"/>
                  <a:pt x="17078" y="7449"/>
                  <a:pt x="17414" y="7928"/>
                </a:cubicBezTo>
                <a:cubicBezTo>
                  <a:pt x="15781" y="8405"/>
                  <a:pt x="13734" y="10142"/>
                  <a:pt x="13294" y="11270"/>
                </a:cubicBezTo>
                <a:cubicBezTo>
                  <a:pt x="12823" y="12413"/>
                  <a:pt x="14103" y="13698"/>
                  <a:pt x="15565" y="13698"/>
                </a:cubicBezTo>
                <a:cubicBezTo>
                  <a:pt x="15712" y="13698"/>
                  <a:pt x="15865" y="13685"/>
                  <a:pt x="16015" y="13658"/>
                </a:cubicBezTo>
                <a:cubicBezTo>
                  <a:pt x="17183" y="13409"/>
                  <a:pt x="18271" y="12855"/>
                  <a:pt x="19464" y="12530"/>
                </a:cubicBezTo>
                <a:cubicBezTo>
                  <a:pt x="21073" y="12129"/>
                  <a:pt x="21073" y="11270"/>
                  <a:pt x="20968" y="10219"/>
                </a:cubicBezTo>
                <a:cubicBezTo>
                  <a:pt x="20761" y="8310"/>
                  <a:pt x="19257" y="6878"/>
                  <a:pt x="17831" y="5368"/>
                </a:cubicBezTo>
                <a:cubicBezTo>
                  <a:pt x="17519" y="4968"/>
                  <a:pt x="17078" y="4490"/>
                  <a:pt x="16767" y="4108"/>
                </a:cubicBezTo>
                <a:cubicBezTo>
                  <a:pt x="15679" y="2982"/>
                  <a:pt x="14588" y="2026"/>
                  <a:pt x="13629" y="918"/>
                </a:cubicBezTo>
                <a:cubicBezTo>
                  <a:pt x="13051" y="371"/>
                  <a:pt x="12413" y="0"/>
                  <a:pt x="11732" y="0"/>
                </a:cubicBezTo>
                <a:close/>
              </a:path>
            </a:pathLst>
          </a:custGeom>
          <a:solidFill>
            <a:srgbClr val="07256C"/>
          </a:solidFill>
          <a:ln w="12700">
            <a:miter lim="400000"/>
          </a:ln>
        </p:spPr>
        <p:txBody>
          <a:bodyPr lIns="45719" rIns="45719" anchor="ctr"/>
          <a:lstStyle/>
          <a:p>
            <a:endParaRPr/>
          </a:p>
        </p:txBody>
      </p:sp>
      <p:sp>
        <p:nvSpPr>
          <p:cNvPr id="3201" name="Google Shape;1426;p13"/>
          <p:cNvSpPr/>
          <p:nvPr/>
        </p:nvSpPr>
        <p:spPr>
          <a:xfrm rot="1402963">
            <a:off x="7265978" y="1258987"/>
            <a:ext cx="203223" cy="444088"/>
          </a:xfrm>
          <a:custGeom>
            <a:avLst/>
            <a:gdLst/>
            <a:ahLst/>
            <a:cxnLst>
              <a:cxn ang="0">
                <a:pos x="wd2" y="hd2"/>
              </a:cxn>
              <a:cxn ang="5400000">
                <a:pos x="wd2" y="hd2"/>
              </a:cxn>
              <a:cxn ang="10800000">
                <a:pos x="wd2" y="hd2"/>
              </a:cxn>
              <a:cxn ang="16200000">
                <a:pos x="wd2" y="hd2"/>
              </a:cxn>
            </a:cxnLst>
            <a:rect l="0" t="0" r="r" b="b"/>
            <a:pathLst>
              <a:path w="20618" h="21600" extrusionOk="0">
                <a:moveTo>
                  <a:pt x="15165" y="0"/>
                </a:moveTo>
                <a:cubicBezTo>
                  <a:pt x="14737" y="0"/>
                  <a:pt x="14328" y="23"/>
                  <a:pt x="13981" y="79"/>
                </a:cubicBezTo>
                <a:cubicBezTo>
                  <a:pt x="11338" y="383"/>
                  <a:pt x="8695" y="1141"/>
                  <a:pt x="6058" y="1647"/>
                </a:cubicBezTo>
                <a:cubicBezTo>
                  <a:pt x="4050" y="2077"/>
                  <a:pt x="3837" y="2610"/>
                  <a:pt x="4948" y="3546"/>
                </a:cubicBezTo>
                <a:cubicBezTo>
                  <a:pt x="7590" y="5776"/>
                  <a:pt x="10227" y="8105"/>
                  <a:pt x="11973" y="10408"/>
                </a:cubicBezTo>
                <a:cubicBezTo>
                  <a:pt x="12656" y="11268"/>
                  <a:pt x="14823" y="12939"/>
                  <a:pt x="10654" y="13574"/>
                </a:cubicBezTo>
                <a:cubicBezTo>
                  <a:pt x="6266" y="14103"/>
                  <a:pt x="3837" y="15701"/>
                  <a:pt x="1408" y="17269"/>
                </a:cubicBezTo>
                <a:cubicBezTo>
                  <a:pt x="-808" y="19066"/>
                  <a:pt x="-332" y="20435"/>
                  <a:pt x="2305" y="21600"/>
                </a:cubicBezTo>
                <a:cubicBezTo>
                  <a:pt x="3837" y="21498"/>
                  <a:pt x="5582" y="21395"/>
                  <a:pt x="7114" y="21269"/>
                </a:cubicBezTo>
                <a:cubicBezTo>
                  <a:pt x="8433" y="20866"/>
                  <a:pt x="9751" y="20435"/>
                  <a:pt x="11075" y="20005"/>
                </a:cubicBezTo>
                <a:cubicBezTo>
                  <a:pt x="14615" y="19066"/>
                  <a:pt x="17252" y="17802"/>
                  <a:pt x="18363" y="15801"/>
                </a:cubicBezTo>
                <a:cubicBezTo>
                  <a:pt x="17942" y="15169"/>
                  <a:pt x="17673" y="14434"/>
                  <a:pt x="17252" y="13802"/>
                </a:cubicBezTo>
                <a:cubicBezTo>
                  <a:pt x="17252" y="13574"/>
                  <a:pt x="16831" y="13369"/>
                  <a:pt x="16831" y="13167"/>
                </a:cubicBezTo>
                <a:cubicBezTo>
                  <a:pt x="16141" y="11572"/>
                  <a:pt x="15720" y="9875"/>
                  <a:pt x="14615" y="8205"/>
                </a:cubicBezTo>
                <a:cubicBezTo>
                  <a:pt x="13712" y="6610"/>
                  <a:pt x="11973" y="5042"/>
                  <a:pt x="10862" y="3447"/>
                </a:cubicBezTo>
                <a:cubicBezTo>
                  <a:pt x="12180" y="3040"/>
                  <a:pt x="13712" y="2712"/>
                  <a:pt x="14615" y="2408"/>
                </a:cubicBezTo>
                <a:cubicBezTo>
                  <a:pt x="15720" y="3143"/>
                  <a:pt x="16617" y="3775"/>
                  <a:pt x="17673" y="4307"/>
                </a:cubicBezTo>
                <a:cubicBezTo>
                  <a:pt x="17807" y="4407"/>
                  <a:pt x="18137" y="4459"/>
                  <a:pt x="18522" y="4459"/>
                </a:cubicBezTo>
                <a:cubicBezTo>
                  <a:pt x="18906" y="4459"/>
                  <a:pt x="19339" y="4407"/>
                  <a:pt x="19681" y="4307"/>
                </a:cubicBezTo>
                <a:cubicBezTo>
                  <a:pt x="20102" y="4181"/>
                  <a:pt x="20792" y="3672"/>
                  <a:pt x="20578" y="3447"/>
                </a:cubicBezTo>
                <a:cubicBezTo>
                  <a:pt x="19895" y="2408"/>
                  <a:pt x="19260" y="1343"/>
                  <a:pt x="18149" y="509"/>
                </a:cubicBezTo>
                <a:cubicBezTo>
                  <a:pt x="17649" y="193"/>
                  <a:pt x="16343" y="0"/>
                  <a:pt x="15165" y="0"/>
                </a:cubicBezTo>
                <a:close/>
              </a:path>
            </a:pathLst>
          </a:custGeom>
          <a:solidFill>
            <a:srgbClr val="07256C"/>
          </a:solidFill>
          <a:ln w="12700">
            <a:miter lim="400000"/>
          </a:ln>
        </p:spPr>
        <p:txBody>
          <a:bodyPr lIns="45719" rIns="45719" anchor="ctr"/>
          <a:lstStyle/>
          <a:p>
            <a:endParaRPr/>
          </a:p>
        </p:txBody>
      </p:sp>
      <p:sp>
        <p:nvSpPr>
          <p:cNvPr id="3202" name="Google Shape;1427;p13"/>
          <p:cNvSpPr/>
          <p:nvPr/>
        </p:nvSpPr>
        <p:spPr>
          <a:xfrm rot="148502" flipH="1">
            <a:off x="6276227" y="334182"/>
            <a:ext cx="147883" cy="187405"/>
          </a:xfrm>
          <a:custGeom>
            <a:avLst/>
            <a:gdLst/>
            <a:ahLst/>
            <a:cxnLst>
              <a:cxn ang="0">
                <a:pos x="wd2" y="hd2"/>
              </a:cxn>
              <a:cxn ang="5400000">
                <a:pos x="wd2" y="hd2"/>
              </a:cxn>
              <a:cxn ang="10800000">
                <a:pos x="wd2" y="hd2"/>
              </a:cxn>
              <a:cxn ang="16200000">
                <a:pos x="wd2" y="hd2"/>
              </a:cxn>
            </a:cxnLst>
            <a:rect l="0" t="0" r="r" b="b"/>
            <a:pathLst>
              <a:path w="18652" h="21600" extrusionOk="0">
                <a:moveTo>
                  <a:pt x="10565" y="0"/>
                </a:moveTo>
                <a:cubicBezTo>
                  <a:pt x="8450" y="0"/>
                  <a:pt x="6335" y="313"/>
                  <a:pt x="4210" y="313"/>
                </a:cubicBezTo>
                <a:cubicBezTo>
                  <a:pt x="-1459" y="8438"/>
                  <a:pt x="-1459" y="9064"/>
                  <a:pt x="4553" y="11614"/>
                </a:cubicBezTo>
                <a:cubicBezTo>
                  <a:pt x="2095" y="13547"/>
                  <a:pt x="-20" y="15793"/>
                  <a:pt x="4896" y="17421"/>
                </a:cubicBezTo>
                <a:cubicBezTo>
                  <a:pt x="5650" y="17735"/>
                  <a:pt x="5650" y="19354"/>
                  <a:pt x="6335" y="20365"/>
                </a:cubicBezTo>
                <a:cubicBezTo>
                  <a:pt x="8107" y="20669"/>
                  <a:pt x="10232" y="21296"/>
                  <a:pt x="12004" y="21600"/>
                </a:cubicBezTo>
                <a:cubicBezTo>
                  <a:pt x="12690" y="20983"/>
                  <a:pt x="13023" y="20052"/>
                  <a:pt x="13786" y="19354"/>
                </a:cubicBezTo>
                <a:cubicBezTo>
                  <a:pt x="19044" y="15489"/>
                  <a:pt x="20141" y="11927"/>
                  <a:pt x="16587" y="6505"/>
                </a:cubicBezTo>
                <a:cubicBezTo>
                  <a:pt x="14805" y="4179"/>
                  <a:pt x="12690" y="2246"/>
                  <a:pt x="10565" y="0"/>
                </a:cubicBezTo>
                <a:close/>
              </a:path>
            </a:pathLst>
          </a:custGeom>
          <a:solidFill>
            <a:srgbClr val="07256C"/>
          </a:solidFill>
          <a:ln w="12700">
            <a:miter lim="400000"/>
          </a:ln>
        </p:spPr>
        <p:txBody>
          <a:bodyPr lIns="45719" rIns="45719" anchor="ctr"/>
          <a:lstStyle/>
          <a:p>
            <a:endParaRPr/>
          </a:p>
        </p:txBody>
      </p:sp>
      <p:sp>
        <p:nvSpPr>
          <p:cNvPr id="3203" name="Google Shape;1428;p13"/>
          <p:cNvSpPr/>
          <p:nvPr/>
        </p:nvSpPr>
        <p:spPr>
          <a:xfrm>
            <a:off x="5527317" y="4217834"/>
            <a:ext cx="1412711" cy="1512585"/>
          </a:xfrm>
          <a:custGeom>
            <a:avLst/>
            <a:gdLst/>
            <a:ahLst/>
            <a:cxnLst>
              <a:cxn ang="0">
                <a:pos x="wd2" y="hd2"/>
              </a:cxn>
              <a:cxn ang="5400000">
                <a:pos x="wd2" y="hd2"/>
              </a:cxn>
              <a:cxn ang="10800000">
                <a:pos x="wd2" y="hd2"/>
              </a:cxn>
              <a:cxn ang="16200000">
                <a:pos x="wd2" y="hd2"/>
              </a:cxn>
            </a:cxnLst>
            <a:rect l="0" t="0" r="r" b="b"/>
            <a:pathLst>
              <a:path w="21600" h="21600" extrusionOk="0">
                <a:moveTo>
                  <a:pt x="6054" y="0"/>
                </a:moveTo>
                <a:cubicBezTo>
                  <a:pt x="6017" y="68"/>
                  <a:pt x="6017" y="102"/>
                  <a:pt x="6017" y="145"/>
                </a:cubicBezTo>
                <a:cubicBezTo>
                  <a:pt x="5871" y="248"/>
                  <a:pt x="5716" y="316"/>
                  <a:pt x="5716" y="495"/>
                </a:cubicBezTo>
                <a:cubicBezTo>
                  <a:pt x="5642" y="529"/>
                  <a:pt x="5597" y="529"/>
                  <a:pt x="5524" y="572"/>
                </a:cubicBezTo>
                <a:cubicBezTo>
                  <a:pt x="5524" y="495"/>
                  <a:pt x="5524" y="427"/>
                  <a:pt x="5560" y="393"/>
                </a:cubicBezTo>
                <a:cubicBezTo>
                  <a:pt x="5486" y="393"/>
                  <a:pt x="5450" y="393"/>
                  <a:pt x="5368" y="359"/>
                </a:cubicBezTo>
                <a:lnTo>
                  <a:pt x="5368" y="282"/>
                </a:lnTo>
                <a:cubicBezTo>
                  <a:pt x="5221" y="248"/>
                  <a:pt x="5029" y="248"/>
                  <a:pt x="4837" y="214"/>
                </a:cubicBezTo>
                <a:cubicBezTo>
                  <a:pt x="4801" y="214"/>
                  <a:pt x="4764" y="248"/>
                  <a:pt x="4727" y="282"/>
                </a:cubicBezTo>
                <a:cubicBezTo>
                  <a:pt x="4837" y="316"/>
                  <a:pt x="4956" y="316"/>
                  <a:pt x="5029" y="359"/>
                </a:cubicBezTo>
                <a:cubicBezTo>
                  <a:pt x="5066" y="461"/>
                  <a:pt x="5066" y="529"/>
                  <a:pt x="5066" y="606"/>
                </a:cubicBezTo>
                <a:cubicBezTo>
                  <a:pt x="4993" y="641"/>
                  <a:pt x="4956" y="675"/>
                  <a:pt x="4874" y="709"/>
                </a:cubicBezTo>
                <a:lnTo>
                  <a:pt x="4837" y="675"/>
                </a:lnTo>
                <a:lnTo>
                  <a:pt x="4801" y="709"/>
                </a:lnTo>
                <a:lnTo>
                  <a:pt x="4727" y="709"/>
                </a:lnTo>
                <a:cubicBezTo>
                  <a:pt x="4645" y="743"/>
                  <a:pt x="4609" y="786"/>
                  <a:pt x="4572" y="820"/>
                </a:cubicBezTo>
                <a:cubicBezTo>
                  <a:pt x="4517" y="814"/>
                  <a:pt x="4464" y="811"/>
                  <a:pt x="4413" y="811"/>
                </a:cubicBezTo>
                <a:cubicBezTo>
                  <a:pt x="4187" y="811"/>
                  <a:pt x="4000" y="867"/>
                  <a:pt x="3813" y="922"/>
                </a:cubicBezTo>
                <a:cubicBezTo>
                  <a:pt x="3767" y="888"/>
                  <a:pt x="3731" y="854"/>
                  <a:pt x="3731" y="820"/>
                </a:cubicBezTo>
                <a:cubicBezTo>
                  <a:pt x="3584" y="786"/>
                  <a:pt x="3429" y="743"/>
                  <a:pt x="3310" y="709"/>
                </a:cubicBezTo>
                <a:cubicBezTo>
                  <a:pt x="3226" y="689"/>
                  <a:pt x="3151" y="670"/>
                  <a:pt x="3074" y="670"/>
                </a:cubicBezTo>
                <a:cubicBezTo>
                  <a:pt x="3018" y="670"/>
                  <a:pt x="2961" y="680"/>
                  <a:pt x="2899" y="709"/>
                </a:cubicBezTo>
                <a:cubicBezTo>
                  <a:pt x="2853" y="675"/>
                  <a:pt x="2780" y="675"/>
                  <a:pt x="2743" y="641"/>
                </a:cubicBezTo>
                <a:cubicBezTo>
                  <a:pt x="2670" y="743"/>
                  <a:pt x="2588" y="854"/>
                  <a:pt x="2515" y="999"/>
                </a:cubicBezTo>
                <a:cubicBezTo>
                  <a:pt x="2396" y="999"/>
                  <a:pt x="2249" y="1033"/>
                  <a:pt x="2094" y="1068"/>
                </a:cubicBezTo>
                <a:cubicBezTo>
                  <a:pt x="1939" y="1102"/>
                  <a:pt x="1829" y="1170"/>
                  <a:pt x="1673" y="1213"/>
                </a:cubicBezTo>
                <a:cubicBezTo>
                  <a:pt x="1710" y="1281"/>
                  <a:pt x="1756" y="1315"/>
                  <a:pt x="1792" y="1384"/>
                </a:cubicBezTo>
                <a:cubicBezTo>
                  <a:pt x="1829" y="1349"/>
                  <a:pt x="1829" y="1281"/>
                  <a:pt x="1865" y="1213"/>
                </a:cubicBezTo>
                <a:cubicBezTo>
                  <a:pt x="1902" y="1315"/>
                  <a:pt x="1902" y="1384"/>
                  <a:pt x="1939" y="1426"/>
                </a:cubicBezTo>
                <a:cubicBezTo>
                  <a:pt x="1984" y="1495"/>
                  <a:pt x="2057" y="1529"/>
                  <a:pt x="1984" y="1597"/>
                </a:cubicBezTo>
                <a:cubicBezTo>
                  <a:pt x="1939" y="1563"/>
                  <a:pt x="1865" y="1529"/>
                  <a:pt x="1829" y="1495"/>
                </a:cubicBezTo>
                <a:cubicBezTo>
                  <a:pt x="1756" y="1460"/>
                  <a:pt x="1710" y="1426"/>
                  <a:pt x="1637" y="1384"/>
                </a:cubicBezTo>
                <a:cubicBezTo>
                  <a:pt x="1570" y="1402"/>
                  <a:pt x="1526" y="1412"/>
                  <a:pt x="1493" y="1412"/>
                </a:cubicBezTo>
                <a:cubicBezTo>
                  <a:pt x="1450" y="1412"/>
                  <a:pt x="1429" y="1394"/>
                  <a:pt x="1408" y="1349"/>
                </a:cubicBezTo>
                <a:cubicBezTo>
                  <a:pt x="1298" y="1349"/>
                  <a:pt x="1298" y="1495"/>
                  <a:pt x="1216" y="1563"/>
                </a:cubicBezTo>
                <a:cubicBezTo>
                  <a:pt x="1143" y="1597"/>
                  <a:pt x="1106" y="1743"/>
                  <a:pt x="1024" y="1811"/>
                </a:cubicBezTo>
                <a:cubicBezTo>
                  <a:pt x="1024" y="1811"/>
                  <a:pt x="1070" y="1811"/>
                  <a:pt x="1070" y="1854"/>
                </a:cubicBezTo>
                <a:lnTo>
                  <a:pt x="1180" y="1743"/>
                </a:lnTo>
                <a:cubicBezTo>
                  <a:pt x="1253" y="1777"/>
                  <a:pt x="1335" y="1811"/>
                  <a:pt x="1445" y="1888"/>
                </a:cubicBezTo>
                <a:cubicBezTo>
                  <a:pt x="1372" y="1922"/>
                  <a:pt x="1298" y="1956"/>
                  <a:pt x="1253" y="1956"/>
                </a:cubicBezTo>
                <a:lnTo>
                  <a:pt x="1253" y="2025"/>
                </a:lnTo>
                <a:cubicBezTo>
                  <a:pt x="1143" y="2025"/>
                  <a:pt x="1106" y="2025"/>
                  <a:pt x="1024" y="1990"/>
                </a:cubicBezTo>
                <a:cubicBezTo>
                  <a:pt x="951" y="2238"/>
                  <a:pt x="841" y="2452"/>
                  <a:pt x="686" y="2665"/>
                </a:cubicBezTo>
                <a:cubicBezTo>
                  <a:pt x="613" y="2665"/>
                  <a:pt x="613" y="2665"/>
                  <a:pt x="567" y="2631"/>
                </a:cubicBezTo>
                <a:cubicBezTo>
                  <a:pt x="530" y="2844"/>
                  <a:pt x="649" y="3024"/>
                  <a:pt x="567" y="3203"/>
                </a:cubicBezTo>
                <a:cubicBezTo>
                  <a:pt x="494" y="3203"/>
                  <a:pt x="457" y="3169"/>
                  <a:pt x="421" y="3169"/>
                </a:cubicBezTo>
                <a:cubicBezTo>
                  <a:pt x="457" y="3272"/>
                  <a:pt x="457" y="3348"/>
                  <a:pt x="494" y="3451"/>
                </a:cubicBezTo>
                <a:lnTo>
                  <a:pt x="457" y="3451"/>
                </a:lnTo>
                <a:cubicBezTo>
                  <a:pt x="421" y="3417"/>
                  <a:pt x="384" y="3383"/>
                  <a:pt x="302" y="3306"/>
                </a:cubicBezTo>
                <a:cubicBezTo>
                  <a:pt x="302" y="3451"/>
                  <a:pt x="265" y="3519"/>
                  <a:pt x="302" y="3630"/>
                </a:cubicBezTo>
                <a:cubicBezTo>
                  <a:pt x="338" y="3775"/>
                  <a:pt x="338" y="3946"/>
                  <a:pt x="229" y="4091"/>
                </a:cubicBezTo>
                <a:cubicBezTo>
                  <a:pt x="192" y="4126"/>
                  <a:pt x="155" y="4160"/>
                  <a:pt x="110" y="4202"/>
                </a:cubicBezTo>
                <a:cubicBezTo>
                  <a:pt x="192" y="4271"/>
                  <a:pt x="265" y="4305"/>
                  <a:pt x="338" y="4373"/>
                </a:cubicBezTo>
                <a:cubicBezTo>
                  <a:pt x="302" y="4416"/>
                  <a:pt x="265" y="4450"/>
                  <a:pt x="229" y="4450"/>
                </a:cubicBezTo>
                <a:cubicBezTo>
                  <a:pt x="155" y="4629"/>
                  <a:pt x="338" y="4698"/>
                  <a:pt x="384" y="4843"/>
                </a:cubicBezTo>
                <a:cubicBezTo>
                  <a:pt x="494" y="4800"/>
                  <a:pt x="384" y="4732"/>
                  <a:pt x="421" y="4698"/>
                </a:cubicBezTo>
                <a:cubicBezTo>
                  <a:pt x="457" y="4732"/>
                  <a:pt x="530" y="4766"/>
                  <a:pt x="613" y="4800"/>
                </a:cubicBezTo>
                <a:cubicBezTo>
                  <a:pt x="530" y="4843"/>
                  <a:pt x="494" y="4843"/>
                  <a:pt x="421" y="4877"/>
                </a:cubicBezTo>
                <a:lnTo>
                  <a:pt x="421" y="5193"/>
                </a:lnTo>
                <a:cubicBezTo>
                  <a:pt x="384" y="5227"/>
                  <a:pt x="338" y="5227"/>
                  <a:pt x="302" y="5270"/>
                </a:cubicBezTo>
                <a:cubicBezTo>
                  <a:pt x="338" y="5304"/>
                  <a:pt x="384" y="5338"/>
                  <a:pt x="421" y="5372"/>
                </a:cubicBezTo>
                <a:cubicBezTo>
                  <a:pt x="421" y="5407"/>
                  <a:pt x="421" y="5441"/>
                  <a:pt x="384" y="5441"/>
                </a:cubicBezTo>
                <a:cubicBezTo>
                  <a:pt x="421" y="5518"/>
                  <a:pt x="457" y="5552"/>
                  <a:pt x="530" y="5620"/>
                </a:cubicBezTo>
                <a:cubicBezTo>
                  <a:pt x="457" y="5654"/>
                  <a:pt x="421" y="5697"/>
                  <a:pt x="384" y="5731"/>
                </a:cubicBezTo>
                <a:lnTo>
                  <a:pt x="384" y="5834"/>
                </a:lnTo>
                <a:cubicBezTo>
                  <a:pt x="302" y="5868"/>
                  <a:pt x="265" y="5910"/>
                  <a:pt x="192" y="5945"/>
                </a:cubicBezTo>
                <a:cubicBezTo>
                  <a:pt x="265" y="6013"/>
                  <a:pt x="302" y="6124"/>
                  <a:pt x="338" y="6226"/>
                </a:cubicBezTo>
                <a:cubicBezTo>
                  <a:pt x="229" y="6295"/>
                  <a:pt x="110" y="6406"/>
                  <a:pt x="0" y="6508"/>
                </a:cubicBezTo>
                <a:cubicBezTo>
                  <a:pt x="37" y="6551"/>
                  <a:pt x="37" y="6619"/>
                  <a:pt x="73" y="6722"/>
                </a:cubicBezTo>
                <a:cubicBezTo>
                  <a:pt x="155" y="6688"/>
                  <a:pt x="192" y="6653"/>
                  <a:pt x="229" y="6653"/>
                </a:cubicBezTo>
                <a:cubicBezTo>
                  <a:pt x="302" y="6688"/>
                  <a:pt x="384" y="6722"/>
                  <a:pt x="457" y="6722"/>
                </a:cubicBezTo>
                <a:cubicBezTo>
                  <a:pt x="421" y="6799"/>
                  <a:pt x="338" y="6833"/>
                  <a:pt x="338" y="6867"/>
                </a:cubicBezTo>
                <a:lnTo>
                  <a:pt x="338" y="7046"/>
                </a:lnTo>
                <a:cubicBezTo>
                  <a:pt x="530" y="7046"/>
                  <a:pt x="530" y="6901"/>
                  <a:pt x="613" y="6799"/>
                </a:cubicBezTo>
                <a:cubicBezTo>
                  <a:pt x="759" y="6867"/>
                  <a:pt x="613" y="6978"/>
                  <a:pt x="686" y="7046"/>
                </a:cubicBezTo>
                <a:cubicBezTo>
                  <a:pt x="567" y="7080"/>
                  <a:pt x="457" y="7115"/>
                  <a:pt x="567" y="7226"/>
                </a:cubicBezTo>
                <a:cubicBezTo>
                  <a:pt x="265" y="7405"/>
                  <a:pt x="229" y="7687"/>
                  <a:pt x="73" y="7934"/>
                </a:cubicBezTo>
                <a:cubicBezTo>
                  <a:pt x="155" y="7969"/>
                  <a:pt x="229" y="7969"/>
                  <a:pt x="302" y="8003"/>
                </a:cubicBezTo>
                <a:cubicBezTo>
                  <a:pt x="302" y="8045"/>
                  <a:pt x="302" y="8080"/>
                  <a:pt x="265" y="8148"/>
                </a:cubicBezTo>
                <a:cubicBezTo>
                  <a:pt x="613" y="8216"/>
                  <a:pt x="878" y="8396"/>
                  <a:pt x="1106" y="8643"/>
                </a:cubicBezTo>
                <a:lnTo>
                  <a:pt x="1253" y="8643"/>
                </a:lnTo>
                <a:cubicBezTo>
                  <a:pt x="1070" y="8754"/>
                  <a:pt x="914" y="8857"/>
                  <a:pt x="722" y="9003"/>
                </a:cubicBezTo>
                <a:cubicBezTo>
                  <a:pt x="796" y="9037"/>
                  <a:pt x="841" y="9114"/>
                  <a:pt x="878" y="9182"/>
                </a:cubicBezTo>
                <a:cubicBezTo>
                  <a:pt x="914" y="9216"/>
                  <a:pt x="914" y="9284"/>
                  <a:pt x="914" y="9327"/>
                </a:cubicBezTo>
                <a:cubicBezTo>
                  <a:pt x="988" y="9327"/>
                  <a:pt x="1024" y="9284"/>
                  <a:pt x="1070" y="9284"/>
                </a:cubicBezTo>
                <a:cubicBezTo>
                  <a:pt x="1070" y="9250"/>
                  <a:pt x="1070" y="9216"/>
                  <a:pt x="1106" y="9182"/>
                </a:cubicBezTo>
                <a:cubicBezTo>
                  <a:pt x="1143" y="9250"/>
                  <a:pt x="1180" y="9284"/>
                  <a:pt x="1180" y="9361"/>
                </a:cubicBezTo>
                <a:cubicBezTo>
                  <a:pt x="1106" y="9395"/>
                  <a:pt x="1070" y="9464"/>
                  <a:pt x="988" y="9541"/>
                </a:cubicBezTo>
                <a:cubicBezTo>
                  <a:pt x="988" y="9575"/>
                  <a:pt x="1024" y="9609"/>
                  <a:pt x="1024" y="9643"/>
                </a:cubicBezTo>
                <a:cubicBezTo>
                  <a:pt x="1024" y="9677"/>
                  <a:pt x="988" y="9711"/>
                  <a:pt x="951" y="9788"/>
                </a:cubicBezTo>
                <a:cubicBezTo>
                  <a:pt x="1143" y="9968"/>
                  <a:pt x="1143" y="10284"/>
                  <a:pt x="1335" y="10429"/>
                </a:cubicBezTo>
                <a:cubicBezTo>
                  <a:pt x="1445" y="10429"/>
                  <a:pt x="1564" y="10463"/>
                  <a:pt x="1637" y="10463"/>
                </a:cubicBezTo>
                <a:lnTo>
                  <a:pt x="1637" y="10924"/>
                </a:lnTo>
                <a:cubicBezTo>
                  <a:pt x="1673" y="10992"/>
                  <a:pt x="1756" y="11035"/>
                  <a:pt x="1792" y="11103"/>
                </a:cubicBezTo>
                <a:cubicBezTo>
                  <a:pt x="1865" y="11103"/>
                  <a:pt x="1984" y="11103"/>
                  <a:pt x="2094" y="11138"/>
                </a:cubicBezTo>
                <a:cubicBezTo>
                  <a:pt x="2057" y="11206"/>
                  <a:pt x="2057" y="11283"/>
                  <a:pt x="2021" y="11351"/>
                </a:cubicBezTo>
                <a:cubicBezTo>
                  <a:pt x="2021" y="11385"/>
                  <a:pt x="2057" y="11462"/>
                  <a:pt x="2057" y="11496"/>
                </a:cubicBezTo>
                <a:lnTo>
                  <a:pt x="1939" y="11599"/>
                </a:lnTo>
                <a:lnTo>
                  <a:pt x="1939" y="11633"/>
                </a:lnTo>
                <a:lnTo>
                  <a:pt x="2094" y="11633"/>
                </a:lnTo>
                <a:cubicBezTo>
                  <a:pt x="2057" y="11710"/>
                  <a:pt x="2057" y="11744"/>
                  <a:pt x="2057" y="11778"/>
                </a:cubicBezTo>
                <a:cubicBezTo>
                  <a:pt x="2094" y="11812"/>
                  <a:pt x="2131" y="11846"/>
                  <a:pt x="2167" y="11889"/>
                </a:cubicBezTo>
                <a:cubicBezTo>
                  <a:pt x="2131" y="11958"/>
                  <a:pt x="2094" y="12026"/>
                  <a:pt x="2021" y="12103"/>
                </a:cubicBezTo>
                <a:cubicBezTo>
                  <a:pt x="2359" y="12205"/>
                  <a:pt x="2670" y="12273"/>
                  <a:pt x="2972" y="12385"/>
                </a:cubicBezTo>
                <a:cubicBezTo>
                  <a:pt x="2972" y="12530"/>
                  <a:pt x="2972" y="12632"/>
                  <a:pt x="2935" y="12777"/>
                </a:cubicBezTo>
                <a:cubicBezTo>
                  <a:pt x="2972" y="12777"/>
                  <a:pt x="3008" y="12812"/>
                  <a:pt x="3045" y="12846"/>
                </a:cubicBezTo>
                <a:cubicBezTo>
                  <a:pt x="3045" y="12914"/>
                  <a:pt x="3045" y="13025"/>
                  <a:pt x="3127" y="13059"/>
                </a:cubicBezTo>
                <a:cubicBezTo>
                  <a:pt x="3274" y="13204"/>
                  <a:pt x="3392" y="13452"/>
                  <a:pt x="3658" y="13520"/>
                </a:cubicBezTo>
                <a:cubicBezTo>
                  <a:pt x="3658" y="13597"/>
                  <a:pt x="3621" y="13631"/>
                  <a:pt x="3621" y="13666"/>
                </a:cubicBezTo>
                <a:cubicBezTo>
                  <a:pt x="3658" y="13734"/>
                  <a:pt x="3694" y="13768"/>
                  <a:pt x="3731" y="13811"/>
                </a:cubicBezTo>
                <a:cubicBezTo>
                  <a:pt x="3658" y="13879"/>
                  <a:pt x="3658" y="13913"/>
                  <a:pt x="3584" y="13947"/>
                </a:cubicBezTo>
                <a:cubicBezTo>
                  <a:pt x="3658" y="13947"/>
                  <a:pt x="3731" y="13982"/>
                  <a:pt x="3767" y="13982"/>
                </a:cubicBezTo>
                <a:cubicBezTo>
                  <a:pt x="3767" y="14058"/>
                  <a:pt x="3731" y="14093"/>
                  <a:pt x="3731" y="14127"/>
                </a:cubicBezTo>
                <a:cubicBezTo>
                  <a:pt x="3850" y="14195"/>
                  <a:pt x="3959" y="14238"/>
                  <a:pt x="4078" y="14272"/>
                </a:cubicBezTo>
                <a:cubicBezTo>
                  <a:pt x="4151" y="14306"/>
                  <a:pt x="4188" y="14340"/>
                  <a:pt x="4188" y="14409"/>
                </a:cubicBezTo>
                <a:cubicBezTo>
                  <a:pt x="4188" y="14485"/>
                  <a:pt x="4225" y="14520"/>
                  <a:pt x="4270" y="14588"/>
                </a:cubicBezTo>
                <a:cubicBezTo>
                  <a:pt x="4307" y="14622"/>
                  <a:pt x="4307" y="14665"/>
                  <a:pt x="4380" y="14733"/>
                </a:cubicBezTo>
                <a:cubicBezTo>
                  <a:pt x="4453" y="14733"/>
                  <a:pt x="4572" y="14767"/>
                  <a:pt x="4682" y="14801"/>
                </a:cubicBezTo>
                <a:cubicBezTo>
                  <a:pt x="4727" y="14767"/>
                  <a:pt x="4764" y="14767"/>
                  <a:pt x="4801" y="14733"/>
                </a:cubicBezTo>
                <a:cubicBezTo>
                  <a:pt x="4764" y="14801"/>
                  <a:pt x="4764" y="14878"/>
                  <a:pt x="4764" y="14912"/>
                </a:cubicBezTo>
                <a:cubicBezTo>
                  <a:pt x="4801" y="14947"/>
                  <a:pt x="4837" y="14947"/>
                  <a:pt x="4874" y="14947"/>
                </a:cubicBezTo>
                <a:cubicBezTo>
                  <a:pt x="4837" y="15126"/>
                  <a:pt x="4837" y="15305"/>
                  <a:pt x="4837" y="15442"/>
                </a:cubicBezTo>
                <a:cubicBezTo>
                  <a:pt x="4902" y="15503"/>
                  <a:pt x="4943" y="15530"/>
                  <a:pt x="4984" y="15530"/>
                </a:cubicBezTo>
                <a:cubicBezTo>
                  <a:pt x="5018" y="15530"/>
                  <a:pt x="5053" y="15511"/>
                  <a:pt x="5102" y="15476"/>
                </a:cubicBezTo>
                <a:cubicBezTo>
                  <a:pt x="5294" y="15519"/>
                  <a:pt x="5524" y="15553"/>
                  <a:pt x="5642" y="15690"/>
                </a:cubicBezTo>
                <a:cubicBezTo>
                  <a:pt x="5597" y="15732"/>
                  <a:pt x="5597" y="15766"/>
                  <a:pt x="5560" y="15801"/>
                </a:cubicBezTo>
                <a:cubicBezTo>
                  <a:pt x="5642" y="15903"/>
                  <a:pt x="5716" y="16014"/>
                  <a:pt x="5825" y="16082"/>
                </a:cubicBezTo>
                <a:lnTo>
                  <a:pt x="5825" y="16297"/>
                </a:lnTo>
                <a:lnTo>
                  <a:pt x="5944" y="16297"/>
                </a:lnTo>
                <a:lnTo>
                  <a:pt x="5944" y="16442"/>
                </a:lnTo>
                <a:cubicBezTo>
                  <a:pt x="5981" y="16476"/>
                  <a:pt x="6017" y="16476"/>
                  <a:pt x="6017" y="16476"/>
                </a:cubicBezTo>
                <a:cubicBezTo>
                  <a:pt x="6209" y="16544"/>
                  <a:pt x="6401" y="16621"/>
                  <a:pt x="6475" y="16758"/>
                </a:cubicBezTo>
                <a:cubicBezTo>
                  <a:pt x="6557" y="16903"/>
                  <a:pt x="6667" y="16971"/>
                  <a:pt x="6740" y="17082"/>
                </a:cubicBezTo>
                <a:cubicBezTo>
                  <a:pt x="6785" y="17082"/>
                  <a:pt x="6785" y="17082"/>
                  <a:pt x="6822" y="17116"/>
                </a:cubicBezTo>
                <a:cubicBezTo>
                  <a:pt x="6859" y="17082"/>
                  <a:pt x="6895" y="17048"/>
                  <a:pt x="6932" y="17048"/>
                </a:cubicBezTo>
                <a:cubicBezTo>
                  <a:pt x="6968" y="17082"/>
                  <a:pt x="7051" y="17116"/>
                  <a:pt x="7087" y="17151"/>
                </a:cubicBezTo>
                <a:cubicBezTo>
                  <a:pt x="7014" y="17227"/>
                  <a:pt x="6932" y="17296"/>
                  <a:pt x="6859" y="17330"/>
                </a:cubicBezTo>
                <a:cubicBezTo>
                  <a:pt x="6822" y="17543"/>
                  <a:pt x="7051" y="17578"/>
                  <a:pt x="7087" y="17723"/>
                </a:cubicBezTo>
                <a:cubicBezTo>
                  <a:pt x="7243" y="17654"/>
                  <a:pt x="7051" y="17578"/>
                  <a:pt x="7124" y="17509"/>
                </a:cubicBezTo>
                <a:cubicBezTo>
                  <a:pt x="7160" y="17578"/>
                  <a:pt x="7197" y="17612"/>
                  <a:pt x="7243" y="17654"/>
                </a:cubicBezTo>
                <a:cubicBezTo>
                  <a:pt x="7243" y="17723"/>
                  <a:pt x="7197" y="17757"/>
                  <a:pt x="7197" y="17791"/>
                </a:cubicBezTo>
                <a:cubicBezTo>
                  <a:pt x="7197" y="17825"/>
                  <a:pt x="7243" y="17868"/>
                  <a:pt x="7243" y="17936"/>
                </a:cubicBezTo>
                <a:cubicBezTo>
                  <a:pt x="7378" y="17873"/>
                  <a:pt x="7388" y="17685"/>
                  <a:pt x="7542" y="17685"/>
                </a:cubicBezTo>
                <a:cubicBezTo>
                  <a:pt x="7554" y="17685"/>
                  <a:pt x="7567" y="17686"/>
                  <a:pt x="7581" y="17689"/>
                </a:cubicBezTo>
                <a:cubicBezTo>
                  <a:pt x="7581" y="17723"/>
                  <a:pt x="7544" y="17791"/>
                  <a:pt x="7508" y="17868"/>
                </a:cubicBezTo>
                <a:cubicBezTo>
                  <a:pt x="7544" y="17902"/>
                  <a:pt x="7581" y="17936"/>
                  <a:pt x="7581" y="17970"/>
                </a:cubicBezTo>
                <a:lnTo>
                  <a:pt x="7581" y="18005"/>
                </a:lnTo>
                <a:cubicBezTo>
                  <a:pt x="7544" y="17970"/>
                  <a:pt x="7508" y="17970"/>
                  <a:pt x="7508" y="17936"/>
                </a:cubicBezTo>
                <a:lnTo>
                  <a:pt x="7389" y="18039"/>
                </a:lnTo>
                <a:cubicBezTo>
                  <a:pt x="7426" y="18081"/>
                  <a:pt x="7508" y="18116"/>
                  <a:pt x="7544" y="18184"/>
                </a:cubicBezTo>
                <a:cubicBezTo>
                  <a:pt x="7581" y="18218"/>
                  <a:pt x="7581" y="18295"/>
                  <a:pt x="7618" y="18363"/>
                </a:cubicBezTo>
                <a:cubicBezTo>
                  <a:pt x="7700" y="18329"/>
                  <a:pt x="7736" y="18329"/>
                  <a:pt x="7810" y="18295"/>
                </a:cubicBezTo>
                <a:cubicBezTo>
                  <a:pt x="7773" y="18466"/>
                  <a:pt x="7846" y="18611"/>
                  <a:pt x="7965" y="18722"/>
                </a:cubicBezTo>
                <a:lnTo>
                  <a:pt x="7965" y="18859"/>
                </a:lnTo>
                <a:cubicBezTo>
                  <a:pt x="8075" y="18859"/>
                  <a:pt x="8194" y="18824"/>
                  <a:pt x="8267" y="18824"/>
                </a:cubicBezTo>
                <a:cubicBezTo>
                  <a:pt x="8386" y="18859"/>
                  <a:pt x="8495" y="18893"/>
                  <a:pt x="8614" y="18935"/>
                </a:cubicBezTo>
                <a:cubicBezTo>
                  <a:pt x="8687" y="18893"/>
                  <a:pt x="8724" y="18859"/>
                  <a:pt x="8797" y="18859"/>
                </a:cubicBezTo>
                <a:cubicBezTo>
                  <a:pt x="8843" y="18859"/>
                  <a:pt x="8879" y="18893"/>
                  <a:pt x="8953" y="18935"/>
                </a:cubicBezTo>
                <a:cubicBezTo>
                  <a:pt x="8916" y="19038"/>
                  <a:pt x="8879" y="19149"/>
                  <a:pt x="8879" y="19286"/>
                </a:cubicBezTo>
                <a:cubicBezTo>
                  <a:pt x="9145" y="19320"/>
                  <a:pt x="9373" y="19397"/>
                  <a:pt x="9638" y="19431"/>
                </a:cubicBezTo>
                <a:cubicBezTo>
                  <a:pt x="9675" y="19397"/>
                  <a:pt x="9712" y="19362"/>
                  <a:pt x="9712" y="19320"/>
                </a:cubicBezTo>
                <a:lnTo>
                  <a:pt x="9712" y="19217"/>
                </a:lnTo>
                <a:lnTo>
                  <a:pt x="9757" y="19217"/>
                </a:lnTo>
                <a:cubicBezTo>
                  <a:pt x="9794" y="19286"/>
                  <a:pt x="9794" y="19397"/>
                  <a:pt x="9830" y="19465"/>
                </a:cubicBezTo>
                <a:cubicBezTo>
                  <a:pt x="9867" y="19533"/>
                  <a:pt x="9986" y="19610"/>
                  <a:pt x="10022" y="19678"/>
                </a:cubicBezTo>
                <a:cubicBezTo>
                  <a:pt x="10059" y="19678"/>
                  <a:pt x="10059" y="19713"/>
                  <a:pt x="10059" y="19713"/>
                </a:cubicBezTo>
                <a:cubicBezTo>
                  <a:pt x="10096" y="19926"/>
                  <a:pt x="10096" y="20174"/>
                  <a:pt x="10132" y="20430"/>
                </a:cubicBezTo>
                <a:cubicBezTo>
                  <a:pt x="10169" y="20430"/>
                  <a:pt x="10251" y="20464"/>
                  <a:pt x="10361" y="20464"/>
                </a:cubicBezTo>
                <a:cubicBezTo>
                  <a:pt x="10380" y="20389"/>
                  <a:pt x="10410" y="20371"/>
                  <a:pt x="10446" y="20371"/>
                </a:cubicBezTo>
                <a:cubicBezTo>
                  <a:pt x="10480" y="20371"/>
                  <a:pt x="10518" y="20387"/>
                  <a:pt x="10553" y="20387"/>
                </a:cubicBezTo>
                <a:cubicBezTo>
                  <a:pt x="10589" y="20464"/>
                  <a:pt x="10672" y="20498"/>
                  <a:pt x="10708" y="20532"/>
                </a:cubicBezTo>
                <a:cubicBezTo>
                  <a:pt x="10745" y="20532"/>
                  <a:pt x="10781" y="20498"/>
                  <a:pt x="10781" y="20498"/>
                </a:cubicBezTo>
                <a:cubicBezTo>
                  <a:pt x="10798" y="20496"/>
                  <a:pt x="10814" y="20495"/>
                  <a:pt x="10829" y="20495"/>
                </a:cubicBezTo>
                <a:cubicBezTo>
                  <a:pt x="11017" y="20495"/>
                  <a:pt x="11061" y="20678"/>
                  <a:pt x="11239" y="20678"/>
                </a:cubicBezTo>
                <a:cubicBezTo>
                  <a:pt x="11394" y="20712"/>
                  <a:pt x="11586" y="20780"/>
                  <a:pt x="11696" y="20857"/>
                </a:cubicBezTo>
                <a:cubicBezTo>
                  <a:pt x="11815" y="20814"/>
                  <a:pt x="11888" y="20780"/>
                  <a:pt x="11998" y="20746"/>
                </a:cubicBezTo>
                <a:cubicBezTo>
                  <a:pt x="12043" y="20780"/>
                  <a:pt x="12080" y="20814"/>
                  <a:pt x="12116" y="20857"/>
                </a:cubicBezTo>
                <a:cubicBezTo>
                  <a:pt x="12153" y="20814"/>
                  <a:pt x="12153" y="20814"/>
                  <a:pt x="12190" y="20780"/>
                </a:cubicBezTo>
                <a:cubicBezTo>
                  <a:pt x="12226" y="20814"/>
                  <a:pt x="12272" y="20814"/>
                  <a:pt x="12308" y="20857"/>
                </a:cubicBezTo>
                <a:cubicBezTo>
                  <a:pt x="12345" y="20925"/>
                  <a:pt x="12382" y="20959"/>
                  <a:pt x="12500" y="20994"/>
                </a:cubicBezTo>
                <a:cubicBezTo>
                  <a:pt x="12574" y="21028"/>
                  <a:pt x="12683" y="21071"/>
                  <a:pt x="12766" y="21105"/>
                </a:cubicBezTo>
                <a:lnTo>
                  <a:pt x="12766" y="21139"/>
                </a:lnTo>
                <a:cubicBezTo>
                  <a:pt x="12912" y="21139"/>
                  <a:pt x="13031" y="21173"/>
                  <a:pt x="13186" y="21173"/>
                </a:cubicBezTo>
                <a:cubicBezTo>
                  <a:pt x="13223" y="21207"/>
                  <a:pt x="13223" y="21284"/>
                  <a:pt x="13259" y="21318"/>
                </a:cubicBezTo>
                <a:cubicBezTo>
                  <a:pt x="13297" y="21352"/>
                  <a:pt x="13333" y="21352"/>
                  <a:pt x="13370" y="21386"/>
                </a:cubicBezTo>
                <a:cubicBezTo>
                  <a:pt x="13416" y="21421"/>
                  <a:pt x="13416" y="21455"/>
                  <a:pt x="13416" y="21532"/>
                </a:cubicBezTo>
                <a:cubicBezTo>
                  <a:pt x="13489" y="21498"/>
                  <a:pt x="13525" y="21498"/>
                  <a:pt x="13562" y="21455"/>
                </a:cubicBezTo>
                <a:cubicBezTo>
                  <a:pt x="13598" y="21498"/>
                  <a:pt x="13644" y="21532"/>
                  <a:pt x="13681" y="21600"/>
                </a:cubicBezTo>
                <a:cubicBezTo>
                  <a:pt x="13873" y="21498"/>
                  <a:pt x="14101" y="21421"/>
                  <a:pt x="14284" y="21318"/>
                </a:cubicBezTo>
                <a:lnTo>
                  <a:pt x="14513" y="21318"/>
                </a:lnTo>
                <a:cubicBezTo>
                  <a:pt x="14543" y="21264"/>
                  <a:pt x="14583" y="21250"/>
                  <a:pt x="14626" y="21250"/>
                </a:cubicBezTo>
                <a:cubicBezTo>
                  <a:pt x="14672" y="21250"/>
                  <a:pt x="14722" y="21266"/>
                  <a:pt x="14771" y="21266"/>
                </a:cubicBezTo>
                <a:cubicBezTo>
                  <a:pt x="14801" y="21266"/>
                  <a:pt x="14832" y="21260"/>
                  <a:pt x="14860" y="21241"/>
                </a:cubicBezTo>
                <a:cubicBezTo>
                  <a:pt x="14860" y="21207"/>
                  <a:pt x="14897" y="21173"/>
                  <a:pt x="14897" y="21139"/>
                </a:cubicBezTo>
                <a:cubicBezTo>
                  <a:pt x="14933" y="21173"/>
                  <a:pt x="15016" y="21173"/>
                  <a:pt x="15052" y="21173"/>
                </a:cubicBezTo>
                <a:lnTo>
                  <a:pt x="15052" y="21028"/>
                </a:lnTo>
                <a:cubicBezTo>
                  <a:pt x="15089" y="21028"/>
                  <a:pt x="15089" y="21028"/>
                  <a:pt x="15125" y="20994"/>
                </a:cubicBezTo>
                <a:cubicBezTo>
                  <a:pt x="15162" y="21071"/>
                  <a:pt x="15199" y="21139"/>
                  <a:pt x="15244" y="21207"/>
                </a:cubicBezTo>
                <a:cubicBezTo>
                  <a:pt x="15391" y="21173"/>
                  <a:pt x="15546" y="21105"/>
                  <a:pt x="15701" y="21071"/>
                </a:cubicBezTo>
                <a:cubicBezTo>
                  <a:pt x="15738" y="20959"/>
                  <a:pt x="15738" y="20891"/>
                  <a:pt x="15775" y="20814"/>
                </a:cubicBezTo>
                <a:cubicBezTo>
                  <a:pt x="15788" y="20817"/>
                  <a:pt x="15800" y="20819"/>
                  <a:pt x="15811" y="20819"/>
                </a:cubicBezTo>
                <a:cubicBezTo>
                  <a:pt x="15944" y="20819"/>
                  <a:pt x="15947" y="20631"/>
                  <a:pt x="16088" y="20631"/>
                </a:cubicBezTo>
                <a:cubicBezTo>
                  <a:pt x="16108" y="20631"/>
                  <a:pt x="16132" y="20634"/>
                  <a:pt x="16159" y="20643"/>
                </a:cubicBezTo>
                <a:cubicBezTo>
                  <a:pt x="16232" y="20712"/>
                  <a:pt x="16342" y="20814"/>
                  <a:pt x="16424" y="20925"/>
                </a:cubicBezTo>
                <a:cubicBezTo>
                  <a:pt x="16534" y="20857"/>
                  <a:pt x="16616" y="20780"/>
                  <a:pt x="16652" y="20746"/>
                </a:cubicBezTo>
                <a:cubicBezTo>
                  <a:pt x="16684" y="20751"/>
                  <a:pt x="16715" y="20753"/>
                  <a:pt x="16744" y="20753"/>
                </a:cubicBezTo>
                <a:cubicBezTo>
                  <a:pt x="16922" y="20753"/>
                  <a:pt x="17049" y="20673"/>
                  <a:pt x="17183" y="20643"/>
                </a:cubicBezTo>
                <a:lnTo>
                  <a:pt x="17183" y="20353"/>
                </a:lnTo>
                <a:cubicBezTo>
                  <a:pt x="17302" y="20285"/>
                  <a:pt x="17411" y="20251"/>
                  <a:pt x="17485" y="20174"/>
                </a:cubicBezTo>
                <a:cubicBezTo>
                  <a:pt x="17759" y="20071"/>
                  <a:pt x="17942" y="20003"/>
                  <a:pt x="18170" y="19892"/>
                </a:cubicBezTo>
                <a:cubicBezTo>
                  <a:pt x="18253" y="19926"/>
                  <a:pt x="18362" y="19960"/>
                  <a:pt x="18445" y="20003"/>
                </a:cubicBezTo>
                <a:cubicBezTo>
                  <a:pt x="18481" y="19892"/>
                  <a:pt x="18554" y="19789"/>
                  <a:pt x="18628" y="19678"/>
                </a:cubicBezTo>
                <a:cubicBezTo>
                  <a:pt x="18554" y="19678"/>
                  <a:pt x="18518" y="19644"/>
                  <a:pt x="18481" y="19644"/>
                </a:cubicBezTo>
                <a:cubicBezTo>
                  <a:pt x="18481" y="19610"/>
                  <a:pt x="18481" y="19576"/>
                  <a:pt x="18518" y="19533"/>
                </a:cubicBezTo>
                <a:cubicBezTo>
                  <a:pt x="18481" y="19533"/>
                  <a:pt x="18445" y="19499"/>
                  <a:pt x="18399" y="19499"/>
                </a:cubicBezTo>
                <a:cubicBezTo>
                  <a:pt x="18445" y="19465"/>
                  <a:pt x="18481" y="19431"/>
                  <a:pt x="18518" y="19431"/>
                </a:cubicBezTo>
                <a:cubicBezTo>
                  <a:pt x="18554" y="19465"/>
                  <a:pt x="18591" y="19499"/>
                  <a:pt x="18628" y="19576"/>
                </a:cubicBezTo>
                <a:cubicBezTo>
                  <a:pt x="18679" y="19618"/>
                  <a:pt x="18712" y="19647"/>
                  <a:pt x="18767" y="19647"/>
                </a:cubicBezTo>
                <a:cubicBezTo>
                  <a:pt x="18801" y="19647"/>
                  <a:pt x="18842" y="19636"/>
                  <a:pt x="18902" y="19610"/>
                </a:cubicBezTo>
                <a:cubicBezTo>
                  <a:pt x="19085" y="19465"/>
                  <a:pt x="19277" y="19320"/>
                  <a:pt x="19469" y="19217"/>
                </a:cubicBezTo>
                <a:cubicBezTo>
                  <a:pt x="19542" y="19149"/>
                  <a:pt x="19624" y="19106"/>
                  <a:pt x="19697" y="19072"/>
                </a:cubicBezTo>
                <a:cubicBezTo>
                  <a:pt x="19697" y="18970"/>
                  <a:pt x="19734" y="18893"/>
                  <a:pt x="19734" y="18824"/>
                </a:cubicBezTo>
                <a:cubicBezTo>
                  <a:pt x="19853" y="18756"/>
                  <a:pt x="19963" y="18722"/>
                  <a:pt x="20118" y="18645"/>
                </a:cubicBezTo>
                <a:cubicBezTo>
                  <a:pt x="20081" y="18508"/>
                  <a:pt x="19999" y="18363"/>
                  <a:pt x="19963" y="18184"/>
                </a:cubicBezTo>
                <a:cubicBezTo>
                  <a:pt x="20191" y="18184"/>
                  <a:pt x="20347" y="18116"/>
                  <a:pt x="20456" y="17970"/>
                </a:cubicBezTo>
                <a:cubicBezTo>
                  <a:pt x="20420" y="17902"/>
                  <a:pt x="20420" y="17825"/>
                  <a:pt x="20420" y="17723"/>
                </a:cubicBezTo>
                <a:cubicBezTo>
                  <a:pt x="20502" y="17654"/>
                  <a:pt x="20575" y="17543"/>
                  <a:pt x="20648" y="17441"/>
                </a:cubicBezTo>
                <a:cubicBezTo>
                  <a:pt x="20612" y="17398"/>
                  <a:pt x="20575" y="17398"/>
                  <a:pt x="20502" y="17398"/>
                </a:cubicBezTo>
                <a:cubicBezTo>
                  <a:pt x="20539" y="17364"/>
                  <a:pt x="20539" y="17330"/>
                  <a:pt x="20575" y="17296"/>
                </a:cubicBezTo>
                <a:cubicBezTo>
                  <a:pt x="20539" y="17227"/>
                  <a:pt x="20502" y="17185"/>
                  <a:pt x="20502" y="17151"/>
                </a:cubicBezTo>
                <a:cubicBezTo>
                  <a:pt x="20575" y="17082"/>
                  <a:pt x="20648" y="17014"/>
                  <a:pt x="20685" y="16971"/>
                </a:cubicBezTo>
                <a:cubicBezTo>
                  <a:pt x="20767" y="17014"/>
                  <a:pt x="20804" y="17048"/>
                  <a:pt x="20840" y="17116"/>
                </a:cubicBezTo>
                <a:cubicBezTo>
                  <a:pt x="20767" y="17116"/>
                  <a:pt x="20731" y="17151"/>
                  <a:pt x="20648" y="17151"/>
                </a:cubicBezTo>
                <a:cubicBezTo>
                  <a:pt x="20648" y="17185"/>
                  <a:pt x="20685" y="17227"/>
                  <a:pt x="20685" y="17227"/>
                </a:cubicBezTo>
                <a:cubicBezTo>
                  <a:pt x="20731" y="17227"/>
                  <a:pt x="20767" y="17185"/>
                  <a:pt x="20767" y="17185"/>
                </a:cubicBezTo>
                <a:cubicBezTo>
                  <a:pt x="20877" y="17185"/>
                  <a:pt x="20959" y="17227"/>
                  <a:pt x="21032" y="17262"/>
                </a:cubicBezTo>
                <a:cubicBezTo>
                  <a:pt x="21070" y="17116"/>
                  <a:pt x="21070" y="17014"/>
                  <a:pt x="21070" y="16869"/>
                </a:cubicBezTo>
                <a:cubicBezTo>
                  <a:pt x="21070" y="16724"/>
                  <a:pt x="21070" y="16544"/>
                  <a:pt x="21262" y="16476"/>
                </a:cubicBezTo>
                <a:cubicBezTo>
                  <a:pt x="21250" y="16430"/>
                  <a:pt x="21230" y="16416"/>
                  <a:pt x="21206" y="16416"/>
                </a:cubicBezTo>
                <a:cubicBezTo>
                  <a:pt x="21173" y="16416"/>
                  <a:pt x="21132" y="16440"/>
                  <a:pt x="21094" y="16440"/>
                </a:cubicBezTo>
                <a:cubicBezTo>
                  <a:pt x="21072" y="16440"/>
                  <a:pt x="21051" y="16433"/>
                  <a:pt x="21032" y="16408"/>
                </a:cubicBezTo>
                <a:cubicBezTo>
                  <a:pt x="21070" y="16373"/>
                  <a:pt x="21070" y="16373"/>
                  <a:pt x="21070" y="16331"/>
                </a:cubicBezTo>
                <a:cubicBezTo>
                  <a:pt x="21032" y="16297"/>
                  <a:pt x="21032" y="16297"/>
                  <a:pt x="20996" y="16297"/>
                </a:cubicBezTo>
                <a:cubicBezTo>
                  <a:pt x="21143" y="16159"/>
                  <a:pt x="21298" y="16014"/>
                  <a:pt x="21454" y="15869"/>
                </a:cubicBezTo>
                <a:cubicBezTo>
                  <a:pt x="21371" y="15835"/>
                  <a:pt x="21335" y="15835"/>
                  <a:pt x="21298" y="15801"/>
                </a:cubicBezTo>
                <a:cubicBezTo>
                  <a:pt x="21298" y="15766"/>
                  <a:pt x="21298" y="15732"/>
                  <a:pt x="21335" y="15655"/>
                </a:cubicBezTo>
                <a:lnTo>
                  <a:pt x="21189" y="15655"/>
                </a:lnTo>
                <a:cubicBezTo>
                  <a:pt x="21106" y="15621"/>
                  <a:pt x="21032" y="15553"/>
                  <a:pt x="20996" y="15476"/>
                </a:cubicBezTo>
                <a:cubicBezTo>
                  <a:pt x="21032" y="15442"/>
                  <a:pt x="21106" y="15339"/>
                  <a:pt x="21189" y="15339"/>
                </a:cubicBezTo>
                <a:cubicBezTo>
                  <a:pt x="21371" y="15305"/>
                  <a:pt x="21454" y="15160"/>
                  <a:pt x="21600" y="15092"/>
                </a:cubicBezTo>
                <a:cubicBezTo>
                  <a:pt x="21563" y="15015"/>
                  <a:pt x="21600" y="14912"/>
                  <a:pt x="21454" y="14912"/>
                </a:cubicBezTo>
                <a:cubicBezTo>
                  <a:pt x="21454" y="14981"/>
                  <a:pt x="21527" y="15049"/>
                  <a:pt x="21417" y="15049"/>
                </a:cubicBezTo>
                <a:cubicBezTo>
                  <a:pt x="21335" y="14981"/>
                  <a:pt x="21262" y="14878"/>
                  <a:pt x="21189" y="14801"/>
                </a:cubicBezTo>
                <a:cubicBezTo>
                  <a:pt x="21189" y="14836"/>
                  <a:pt x="21189" y="14878"/>
                  <a:pt x="21143" y="14947"/>
                </a:cubicBezTo>
                <a:cubicBezTo>
                  <a:pt x="21070" y="14912"/>
                  <a:pt x="21032" y="14878"/>
                  <a:pt x="20959" y="14836"/>
                </a:cubicBezTo>
                <a:cubicBezTo>
                  <a:pt x="20996" y="14912"/>
                  <a:pt x="20996" y="14981"/>
                  <a:pt x="21032" y="15015"/>
                </a:cubicBezTo>
                <a:lnTo>
                  <a:pt x="20877" y="15015"/>
                </a:lnTo>
                <a:cubicBezTo>
                  <a:pt x="20914" y="15092"/>
                  <a:pt x="20959" y="15126"/>
                  <a:pt x="21032" y="15194"/>
                </a:cubicBezTo>
                <a:cubicBezTo>
                  <a:pt x="20996" y="15194"/>
                  <a:pt x="20959" y="15228"/>
                  <a:pt x="20914" y="15228"/>
                </a:cubicBezTo>
                <a:cubicBezTo>
                  <a:pt x="20877" y="15160"/>
                  <a:pt x="20804" y="15049"/>
                  <a:pt x="20767" y="14981"/>
                </a:cubicBezTo>
                <a:cubicBezTo>
                  <a:pt x="20731" y="14912"/>
                  <a:pt x="20731" y="14836"/>
                  <a:pt x="20767" y="14801"/>
                </a:cubicBezTo>
                <a:cubicBezTo>
                  <a:pt x="20804" y="14699"/>
                  <a:pt x="20877" y="14622"/>
                  <a:pt x="20914" y="14554"/>
                </a:cubicBezTo>
                <a:cubicBezTo>
                  <a:pt x="20996" y="14588"/>
                  <a:pt x="20996" y="14588"/>
                  <a:pt x="21032" y="14622"/>
                </a:cubicBezTo>
                <a:cubicBezTo>
                  <a:pt x="20996" y="14665"/>
                  <a:pt x="20959" y="14665"/>
                  <a:pt x="20914" y="14699"/>
                </a:cubicBezTo>
                <a:cubicBezTo>
                  <a:pt x="20914" y="14699"/>
                  <a:pt x="20914" y="14733"/>
                  <a:pt x="20959" y="14733"/>
                </a:cubicBezTo>
                <a:cubicBezTo>
                  <a:pt x="20959" y="14767"/>
                  <a:pt x="20996" y="14767"/>
                  <a:pt x="20996" y="14767"/>
                </a:cubicBezTo>
                <a:cubicBezTo>
                  <a:pt x="21106" y="14699"/>
                  <a:pt x="21225" y="14665"/>
                  <a:pt x="21298" y="14622"/>
                </a:cubicBezTo>
                <a:cubicBezTo>
                  <a:pt x="21335" y="14622"/>
                  <a:pt x="21335" y="14588"/>
                  <a:pt x="21335" y="14588"/>
                </a:cubicBezTo>
                <a:cubicBezTo>
                  <a:pt x="21298" y="14554"/>
                  <a:pt x="21262" y="14520"/>
                  <a:pt x="21225" y="14520"/>
                </a:cubicBezTo>
                <a:cubicBezTo>
                  <a:pt x="21143" y="14520"/>
                  <a:pt x="21106" y="14554"/>
                  <a:pt x="21070" y="14554"/>
                </a:cubicBezTo>
                <a:cubicBezTo>
                  <a:pt x="21070" y="14485"/>
                  <a:pt x="21032" y="14451"/>
                  <a:pt x="21032" y="14374"/>
                </a:cubicBezTo>
                <a:cubicBezTo>
                  <a:pt x="21070" y="14409"/>
                  <a:pt x="21106" y="14409"/>
                  <a:pt x="21143" y="14451"/>
                </a:cubicBezTo>
                <a:cubicBezTo>
                  <a:pt x="21106" y="14340"/>
                  <a:pt x="21070" y="14272"/>
                  <a:pt x="21032" y="14161"/>
                </a:cubicBezTo>
                <a:cubicBezTo>
                  <a:pt x="20959" y="14195"/>
                  <a:pt x="20877" y="14195"/>
                  <a:pt x="20804" y="14238"/>
                </a:cubicBezTo>
                <a:cubicBezTo>
                  <a:pt x="20914" y="14058"/>
                  <a:pt x="21225" y="14024"/>
                  <a:pt x="21143" y="13768"/>
                </a:cubicBezTo>
                <a:cubicBezTo>
                  <a:pt x="21225" y="13734"/>
                  <a:pt x="21262" y="13700"/>
                  <a:pt x="21335" y="13700"/>
                </a:cubicBezTo>
                <a:cubicBezTo>
                  <a:pt x="21298" y="13666"/>
                  <a:pt x="21262" y="13631"/>
                  <a:pt x="21225" y="13597"/>
                </a:cubicBezTo>
                <a:cubicBezTo>
                  <a:pt x="21262" y="13555"/>
                  <a:pt x="21262" y="13555"/>
                  <a:pt x="21298" y="13520"/>
                </a:cubicBezTo>
                <a:cubicBezTo>
                  <a:pt x="21225" y="13384"/>
                  <a:pt x="21143" y="13273"/>
                  <a:pt x="21070" y="13128"/>
                </a:cubicBezTo>
                <a:cubicBezTo>
                  <a:pt x="21032" y="13025"/>
                  <a:pt x="21032" y="12880"/>
                  <a:pt x="20996" y="12743"/>
                </a:cubicBezTo>
                <a:lnTo>
                  <a:pt x="20840" y="12743"/>
                </a:lnTo>
                <a:lnTo>
                  <a:pt x="20840" y="12700"/>
                </a:lnTo>
                <a:cubicBezTo>
                  <a:pt x="20914" y="12700"/>
                  <a:pt x="20959" y="12666"/>
                  <a:pt x="21032" y="12632"/>
                </a:cubicBezTo>
                <a:cubicBezTo>
                  <a:pt x="20996" y="12385"/>
                  <a:pt x="20959" y="12171"/>
                  <a:pt x="20914" y="11923"/>
                </a:cubicBezTo>
                <a:cubicBezTo>
                  <a:pt x="20877" y="11923"/>
                  <a:pt x="20840" y="11958"/>
                  <a:pt x="20840" y="11958"/>
                </a:cubicBezTo>
                <a:cubicBezTo>
                  <a:pt x="20612" y="11812"/>
                  <a:pt x="20539" y="11633"/>
                  <a:pt x="20575" y="11385"/>
                </a:cubicBezTo>
                <a:cubicBezTo>
                  <a:pt x="20612" y="11385"/>
                  <a:pt x="20648" y="11351"/>
                  <a:pt x="20685" y="11317"/>
                </a:cubicBezTo>
                <a:cubicBezTo>
                  <a:pt x="20612" y="11138"/>
                  <a:pt x="20420" y="11069"/>
                  <a:pt x="20310" y="10958"/>
                </a:cubicBezTo>
                <a:cubicBezTo>
                  <a:pt x="20310" y="10924"/>
                  <a:pt x="20347" y="10890"/>
                  <a:pt x="20347" y="10822"/>
                </a:cubicBezTo>
                <a:cubicBezTo>
                  <a:pt x="20347" y="10779"/>
                  <a:pt x="20310" y="10711"/>
                  <a:pt x="20310" y="10676"/>
                </a:cubicBezTo>
                <a:cubicBezTo>
                  <a:pt x="20310" y="10642"/>
                  <a:pt x="20347" y="10608"/>
                  <a:pt x="20383" y="10565"/>
                </a:cubicBezTo>
                <a:cubicBezTo>
                  <a:pt x="20310" y="10497"/>
                  <a:pt x="20228" y="10429"/>
                  <a:pt x="20155" y="10395"/>
                </a:cubicBezTo>
                <a:lnTo>
                  <a:pt x="20155" y="10070"/>
                </a:lnTo>
                <a:cubicBezTo>
                  <a:pt x="19999" y="10036"/>
                  <a:pt x="20045" y="9857"/>
                  <a:pt x="19889" y="9788"/>
                </a:cubicBezTo>
                <a:cubicBezTo>
                  <a:pt x="19963" y="9754"/>
                  <a:pt x="19999" y="9711"/>
                  <a:pt x="20081" y="9677"/>
                </a:cubicBezTo>
                <a:cubicBezTo>
                  <a:pt x="19999" y="9575"/>
                  <a:pt x="19926" y="9464"/>
                  <a:pt x="19853" y="9361"/>
                </a:cubicBezTo>
                <a:cubicBezTo>
                  <a:pt x="19816" y="9327"/>
                  <a:pt x="19771" y="9327"/>
                  <a:pt x="19734" y="9284"/>
                </a:cubicBezTo>
                <a:cubicBezTo>
                  <a:pt x="19734" y="9284"/>
                  <a:pt x="19771" y="9250"/>
                  <a:pt x="19771" y="9216"/>
                </a:cubicBezTo>
                <a:cubicBezTo>
                  <a:pt x="19734" y="9182"/>
                  <a:pt x="19697" y="9148"/>
                  <a:pt x="19661" y="9148"/>
                </a:cubicBezTo>
                <a:lnTo>
                  <a:pt x="19542" y="9148"/>
                </a:lnTo>
                <a:cubicBezTo>
                  <a:pt x="19469" y="9071"/>
                  <a:pt x="19432" y="9003"/>
                  <a:pt x="19359" y="8934"/>
                </a:cubicBezTo>
                <a:cubicBezTo>
                  <a:pt x="19359" y="8934"/>
                  <a:pt x="19396" y="8934"/>
                  <a:pt x="19396" y="8900"/>
                </a:cubicBezTo>
                <a:cubicBezTo>
                  <a:pt x="19469" y="8968"/>
                  <a:pt x="19505" y="9037"/>
                  <a:pt x="19624" y="9114"/>
                </a:cubicBezTo>
                <a:cubicBezTo>
                  <a:pt x="19588" y="9003"/>
                  <a:pt x="19542" y="8934"/>
                  <a:pt x="19505" y="8823"/>
                </a:cubicBezTo>
                <a:cubicBezTo>
                  <a:pt x="19469" y="8823"/>
                  <a:pt x="19432" y="8788"/>
                  <a:pt x="19396" y="8754"/>
                </a:cubicBezTo>
                <a:cubicBezTo>
                  <a:pt x="19313" y="8788"/>
                  <a:pt x="19240" y="8823"/>
                  <a:pt x="19204" y="8857"/>
                </a:cubicBezTo>
                <a:cubicBezTo>
                  <a:pt x="19130" y="8754"/>
                  <a:pt x="19085" y="8643"/>
                  <a:pt x="19012" y="8541"/>
                </a:cubicBezTo>
                <a:cubicBezTo>
                  <a:pt x="19012" y="8541"/>
                  <a:pt x="19048" y="8472"/>
                  <a:pt x="19048" y="8430"/>
                </a:cubicBezTo>
                <a:cubicBezTo>
                  <a:pt x="19012" y="8430"/>
                  <a:pt x="18938" y="8396"/>
                  <a:pt x="18938" y="8396"/>
                </a:cubicBezTo>
                <a:cubicBezTo>
                  <a:pt x="18820" y="8216"/>
                  <a:pt x="18746" y="8080"/>
                  <a:pt x="18673" y="7969"/>
                </a:cubicBezTo>
                <a:cubicBezTo>
                  <a:pt x="18820" y="7832"/>
                  <a:pt x="18902" y="7687"/>
                  <a:pt x="19048" y="7542"/>
                </a:cubicBezTo>
                <a:cubicBezTo>
                  <a:pt x="18902" y="7507"/>
                  <a:pt x="18856" y="7439"/>
                  <a:pt x="18902" y="7362"/>
                </a:cubicBezTo>
                <a:cubicBezTo>
                  <a:pt x="18643" y="7129"/>
                  <a:pt x="18424" y="6864"/>
                  <a:pt x="18055" y="6864"/>
                </a:cubicBezTo>
                <a:cubicBezTo>
                  <a:pt x="18033" y="6864"/>
                  <a:pt x="18010" y="6865"/>
                  <a:pt x="17987" y="6867"/>
                </a:cubicBezTo>
                <a:cubicBezTo>
                  <a:pt x="18024" y="6799"/>
                  <a:pt x="18024" y="6722"/>
                  <a:pt x="18024" y="6688"/>
                </a:cubicBezTo>
                <a:cubicBezTo>
                  <a:pt x="17987" y="6653"/>
                  <a:pt x="17942" y="6585"/>
                  <a:pt x="17905" y="6585"/>
                </a:cubicBezTo>
                <a:cubicBezTo>
                  <a:pt x="17832" y="6551"/>
                  <a:pt x="17795" y="6551"/>
                  <a:pt x="17713" y="6551"/>
                </a:cubicBezTo>
                <a:cubicBezTo>
                  <a:pt x="17713" y="6508"/>
                  <a:pt x="17677" y="6508"/>
                  <a:pt x="17640" y="6474"/>
                </a:cubicBezTo>
                <a:cubicBezTo>
                  <a:pt x="17448" y="6372"/>
                  <a:pt x="17375" y="6192"/>
                  <a:pt x="17219" y="6047"/>
                </a:cubicBezTo>
                <a:cubicBezTo>
                  <a:pt x="17183" y="5979"/>
                  <a:pt x="17146" y="5834"/>
                  <a:pt x="17110" y="5765"/>
                </a:cubicBezTo>
                <a:cubicBezTo>
                  <a:pt x="17073" y="5731"/>
                  <a:pt x="17027" y="5731"/>
                  <a:pt x="16991" y="5731"/>
                </a:cubicBezTo>
                <a:cubicBezTo>
                  <a:pt x="16954" y="5654"/>
                  <a:pt x="16918" y="5586"/>
                  <a:pt x="16881" y="5518"/>
                </a:cubicBezTo>
                <a:cubicBezTo>
                  <a:pt x="16799" y="5518"/>
                  <a:pt x="16726" y="5552"/>
                  <a:pt x="16616" y="5586"/>
                </a:cubicBezTo>
                <a:cubicBezTo>
                  <a:pt x="16652" y="5483"/>
                  <a:pt x="16689" y="5441"/>
                  <a:pt x="16726" y="5372"/>
                </a:cubicBezTo>
                <a:cubicBezTo>
                  <a:pt x="16652" y="5270"/>
                  <a:pt x="16616" y="5159"/>
                  <a:pt x="16534" y="5091"/>
                </a:cubicBezTo>
                <a:cubicBezTo>
                  <a:pt x="16497" y="5056"/>
                  <a:pt x="16460" y="5056"/>
                  <a:pt x="16424" y="5014"/>
                </a:cubicBezTo>
                <a:lnTo>
                  <a:pt x="16424" y="4945"/>
                </a:lnTo>
                <a:cubicBezTo>
                  <a:pt x="16387" y="4945"/>
                  <a:pt x="16342" y="4945"/>
                  <a:pt x="16268" y="4911"/>
                </a:cubicBezTo>
                <a:cubicBezTo>
                  <a:pt x="16387" y="4766"/>
                  <a:pt x="16305" y="4664"/>
                  <a:pt x="16232" y="4553"/>
                </a:cubicBezTo>
                <a:cubicBezTo>
                  <a:pt x="16159" y="4484"/>
                  <a:pt x="16076" y="4450"/>
                  <a:pt x="16040" y="4373"/>
                </a:cubicBezTo>
                <a:cubicBezTo>
                  <a:pt x="15930" y="4271"/>
                  <a:pt x="15811" y="4160"/>
                  <a:pt x="15619" y="4126"/>
                </a:cubicBezTo>
                <a:cubicBezTo>
                  <a:pt x="15583" y="4091"/>
                  <a:pt x="15583" y="4057"/>
                  <a:pt x="15546" y="3989"/>
                </a:cubicBezTo>
                <a:cubicBezTo>
                  <a:pt x="15473" y="4023"/>
                  <a:pt x="15427" y="4057"/>
                  <a:pt x="15391" y="4091"/>
                </a:cubicBezTo>
                <a:cubicBezTo>
                  <a:pt x="15354" y="4057"/>
                  <a:pt x="15317" y="4023"/>
                  <a:pt x="15317" y="4023"/>
                </a:cubicBezTo>
                <a:cubicBezTo>
                  <a:pt x="15244" y="4023"/>
                  <a:pt x="15162" y="4023"/>
                  <a:pt x="15125" y="4057"/>
                </a:cubicBezTo>
                <a:cubicBezTo>
                  <a:pt x="15089" y="3946"/>
                  <a:pt x="15016" y="3878"/>
                  <a:pt x="14970" y="3810"/>
                </a:cubicBezTo>
                <a:lnTo>
                  <a:pt x="14933" y="3844"/>
                </a:lnTo>
                <a:cubicBezTo>
                  <a:pt x="14860" y="3775"/>
                  <a:pt x="14741" y="3699"/>
                  <a:pt x="14632" y="3630"/>
                </a:cubicBezTo>
                <a:lnTo>
                  <a:pt x="14632" y="3519"/>
                </a:lnTo>
                <a:cubicBezTo>
                  <a:pt x="14595" y="3562"/>
                  <a:pt x="14558" y="3562"/>
                  <a:pt x="14513" y="3562"/>
                </a:cubicBezTo>
                <a:cubicBezTo>
                  <a:pt x="14476" y="3485"/>
                  <a:pt x="14440" y="3451"/>
                  <a:pt x="14403" y="3383"/>
                </a:cubicBezTo>
                <a:lnTo>
                  <a:pt x="14440" y="3383"/>
                </a:lnTo>
                <a:cubicBezTo>
                  <a:pt x="14476" y="3272"/>
                  <a:pt x="14476" y="3169"/>
                  <a:pt x="14513" y="3024"/>
                </a:cubicBezTo>
                <a:lnTo>
                  <a:pt x="14403" y="3024"/>
                </a:lnTo>
                <a:lnTo>
                  <a:pt x="14403" y="2921"/>
                </a:lnTo>
                <a:cubicBezTo>
                  <a:pt x="14366" y="2879"/>
                  <a:pt x="14284" y="2844"/>
                  <a:pt x="14211" y="2776"/>
                </a:cubicBezTo>
                <a:lnTo>
                  <a:pt x="14211" y="2742"/>
                </a:lnTo>
                <a:cubicBezTo>
                  <a:pt x="14138" y="2631"/>
                  <a:pt x="14056" y="2529"/>
                  <a:pt x="13946" y="2452"/>
                </a:cubicBezTo>
                <a:cubicBezTo>
                  <a:pt x="13946" y="2417"/>
                  <a:pt x="13909" y="2417"/>
                  <a:pt x="13909" y="2383"/>
                </a:cubicBezTo>
                <a:cubicBezTo>
                  <a:pt x="13877" y="2392"/>
                  <a:pt x="13846" y="2397"/>
                  <a:pt x="13817" y="2397"/>
                </a:cubicBezTo>
                <a:cubicBezTo>
                  <a:pt x="13739" y="2397"/>
                  <a:pt x="13681" y="2365"/>
                  <a:pt x="13681" y="2315"/>
                </a:cubicBezTo>
                <a:cubicBezTo>
                  <a:pt x="13717" y="2315"/>
                  <a:pt x="13754" y="2281"/>
                  <a:pt x="13790" y="2238"/>
                </a:cubicBezTo>
                <a:cubicBezTo>
                  <a:pt x="13754" y="2238"/>
                  <a:pt x="13754" y="2204"/>
                  <a:pt x="13717" y="2204"/>
                </a:cubicBezTo>
                <a:cubicBezTo>
                  <a:pt x="13754" y="2170"/>
                  <a:pt x="13790" y="2170"/>
                  <a:pt x="13827" y="2136"/>
                </a:cubicBezTo>
                <a:cubicBezTo>
                  <a:pt x="13790" y="2101"/>
                  <a:pt x="13754" y="2101"/>
                  <a:pt x="13754" y="2067"/>
                </a:cubicBezTo>
                <a:cubicBezTo>
                  <a:pt x="13754" y="2025"/>
                  <a:pt x="13754" y="1990"/>
                  <a:pt x="13790" y="1922"/>
                </a:cubicBezTo>
                <a:cubicBezTo>
                  <a:pt x="13489" y="2025"/>
                  <a:pt x="13223" y="2101"/>
                  <a:pt x="12994" y="2204"/>
                </a:cubicBezTo>
                <a:cubicBezTo>
                  <a:pt x="12958" y="2101"/>
                  <a:pt x="12912" y="2067"/>
                  <a:pt x="12912" y="1956"/>
                </a:cubicBezTo>
                <a:cubicBezTo>
                  <a:pt x="12802" y="1956"/>
                  <a:pt x="12729" y="1922"/>
                  <a:pt x="12647" y="1888"/>
                </a:cubicBezTo>
                <a:lnTo>
                  <a:pt x="12610" y="1888"/>
                </a:lnTo>
                <a:cubicBezTo>
                  <a:pt x="12418" y="1709"/>
                  <a:pt x="12153" y="1597"/>
                  <a:pt x="11888" y="1529"/>
                </a:cubicBezTo>
                <a:cubicBezTo>
                  <a:pt x="11866" y="1549"/>
                  <a:pt x="11841" y="1554"/>
                  <a:pt x="11813" y="1554"/>
                </a:cubicBezTo>
                <a:cubicBezTo>
                  <a:pt x="11784" y="1554"/>
                  <a:pt x="11753" y="1549"/>
                  <a:pt x="11723" y="1549"/>
                </a:cubicBezTo>
                <a:cubicBezTo>
                  <a:pt x="11687" y="1549"/>
                  <a:pt x="11651" y="1557"/>
                  <a:pt x="11623" y="1597"/>
                </a:cubicBezTo>
                <a:lnTo>
                  <a:pt x="11586" y="1597"/>
                </a:lnTo>
                <a:cubicBezTo>
                  <a:pt x="11540" y="1597"/>
                  <a:pt x="11504" y="1563"/>
                  <a:pt x="11467" y="1563"/>
                </a:cubicBezTo>
                <a:lnTo>
                  <a:pt x="11467" y="1495"/>
                </a:lnTo>
                <a:cubicBezTo>
                  <a:pt x="11312" y="1384"/>
                  <a:pt x="11202" y="1281"/>
                  <a:pt x="11047" y="1213"/>
                </a:cubicBezTo>
                <a:cubicBezTo>
                  <a:pt x="10900" y="1102"/>
                  <a:pt x="10745" y="1068"/>
                  <a:pt x="10589" y="1033"/>
                </a:cubicBezTo>
                <a:cubicBezTo>
                  <a:pt x="10516" y="1068"/>
                  <a:pt x="10443" y="1068"/>
                  <a:pt x="10397" y="1102"/>
                </a:cubicBezTo>
                <a:cubicBezTo>
                  <a:pt x="10324" y="999"/>
                  <a:pt x="10288" y="922"/>
                  <a:pt x="10214" y="854"/>
                </a:cubicBezTo>
                <a:cubicBezTo>
                  <a:pt x="10059" y="854"/>
                  <a:pt x="9867" y="888"/>
                  <a:pt x="9675" y="888"/>
                </a:cubicBezTo>
                <a:cubicBezTo>
                  <a:pt x="9602" y="820"/>
                  <a:pt x="9529" y="743"/>
                  <a:pt x="9446" y="641"/>
                </a:cubicBezTo>
                <a:cubicBezTo>
                  <a:pt x="9373" y="675"/>
                  <a:pt x="9300" y="675"/>
                  <a:pt x="9218" y="709"/>
                </a:cubicBezTo>
                <a:cubicBezTo>
                  <a:pt x="9071" y="572"/>
                  <a:pt x="8916" y="393"/>
                  <a:pt x="8761" y="248"/>
                </a:cubicBezTo>
                <a:cubicBezTo>
                  <a:pt x="8724" y="248"/>
                  <a:pt x="8724" y="282"/>
                  <a:pt x="8724" y="282"/>
                </a:cubicBezTo>
                <a:cubicBezTo>
                  <a:pt x="8687" y="282"/>
                  <a:pt x="8687" y="316"/>
                  <a:pt x="8651" y="316"/>
                </a:cubicBezTo>
                <a:cubicBezTo>
                  <a:pt x="8495" y="214"/>
                  <a:pt x="8386" y="102"/>
                  <a:pt x="8230" y="0"/>
                </a:cubicBezTo>
                <a:lnTo>
                  <a:pt x="8075" y="0"/>
                </a:lnTo>
                <a:cubicBezTo>
                  <a:pt x="8038" y="34"/>
                  <a:pt x="8002" y="68"/>
                  <a:pt x="7965" y="102"/>
                </a:cubicBezTo>
                <a:cubicBezTo>
                  <a:pt x="7773" y="145"/>
                  <a:pt x="7544" y="145"/>
                  <a:pt x="7352" y="145"/>
                </a:cubicBezTo>
                <a:cubicBezTo>
                  <a:pt x="7352" y="282"/>
                  <a:pt x="7160" y="214"/>
                  <a:pt x="7124" y="316"/>
                </a:cubicBezTo>
                <a:cubicBezTo>
                  <a:pt x="7014" y="282"/>
                  <a:pt x="6968" y="282"/>
                  <a:pt x="6859" y="282"/>
                </a:cubicBezTo>
                <a:lnTo>
                  <a:pt x="6859" y="572"/>
                </a:lnTo>
                <a:cubicBezTo>
                  <a:pt x="6822" y="572"/>
                  <a:pt x="6785" y="529"/>
                  <a:pt x="6740" y="529"/>
                </a:cubicBezTo>
                <a:lnTo>
                  <a:pt x="6740" y="427"/>
                </a:lnTo>
                <a:cubicBezTo>
                  <a:pt x="6667" y="316"/>
                  <a:pt x="6630" y="248"/>
                  <a:pt x="6593" y="179"/>
                </a:cubicBezTo>
                <a:cubicBezTo>
                  <a:pt x="6576" y="182"/>
                  <a:pt x="6560" y="184"/>
                  <a:pt x="6544" y="184"/>
                </a:cubicBezTo>
                <a:cubicBezTo>
                  <a:pt x="6374" y="184"/>
                  <a:pt x="6229" y="31"/>
                  <a:pt x="6054" y="0"/>
                </a:cubicBezTo>
                <a:close/>
              </a:path>
            </a:pathLst>
          </a:custGeom>
          <a:solidFill>
            <a:srgbClr val="4780C5"/>
          </a:solidFill>
          <a:ln w="12700">
            <a:miter lim="400000"/>
          </a:ln>
        </p:spPr>
        <p:txBody>
          <a:bodyPr lIns="45719" rIns="45719" anchor="ctr"/>
          <a:lstStyle/>
          <a:p>
            <a:endParaRPr/>
          </a:p>
        </p:txBody>
      </p:sp>
      <p:grpSp>
        <p:nvGrpSpPr>
          <p:cNvPr id="3210" name="Google Shape;1429;p13"/>
          <p:cNvGrpSpPr/>
          <p:nvPr/>
        </p:nvGrpSpPr>
        <p:grpSpPr>
          <a:xfrm>
            <a:off x="-63098" y="404737"/>
            <a:ext cx="786883" cy="1716473"/>
            <a:chOff x="0" y="0"/>
            <a:chExt cx="786881" cy="1716472"/>
          </a:xfrm>
        </p:grpSpPr>
        <p:sp>
          <p:nvSpPr>
            <p:cNvPr id="3204" name="Google Shape;1430;p13"/>
            <p:cNvSpPr/>
            <p:nvPr/>
          </p:nvSpPr>
          <p:spPr>
            <a:xfrm rot="5400000">
              <a:off x="-463459" y="463458"/>
              <a:ext cx="1612827" cy="685910"/>
            </a:xfrm>
            <a:custGeom>
              <a:avLst/>
              <a:gdLst/>
              <a:ahLst/>
              <a:cxnLst>
                <a:cxn ang="0">
                  <a:pos x="wd2" y="hd2"/>
                </a:cxn>
                <a:cxn ang="5400000">
                  <a:pos x="wd2" y="hd2"/>
                </a:cxn>
                <a:cxn ang="10800000">
                  <a:pos x="wd2" y="hd2"/>
                </a:cxn>
                <a:cxn ang="16200000">
                  <a:pos x="wd2" y="hd2"/>
                </a:cxn>
              </a:cxnLst>
              <a:rect l="0" t="0" r="r" b="b"/>
              <a:pathLst>
                <a:path w="21600" h="21600" extrusionOk="0">
                  <a:moveTo>
                    <a:pt x="8776" y="13159"/>
                  </a:moveTo>
                  <a:cubicBezTo>
                    <a:pt x="8794" y="13159"/>
                    <a:pt x="8812" y="13161"/>
                    <a:pt x="8830" y="13164"/>
                  </a:cubicBezTo>
                  <a:cubicBezTo>
                    <a:pt x="8808" y="13248"/>
                    <a:pt x="8789" y="13291"/>
                    <a:pt x="8754" y="13291"/>
                  </a:cubicBezTo>
                  <a:cubicBezTo>
                    <a:pt x="8742" y="13282"/>
                    <a:pt x="8731" y="13279"/>
                    <a:pt x="8721" y="13279"/>
                  </a:cubicBezTo>
                  <a:cubicBezTo>
                    <a:pt x="8681" y="13279"/>
                    <a:pt x="8652" y="13334"/>
                    <a:pt x="8623" y="13334"/>
                  </a:cubicBezTo>
                  <a:cubicBezTo>
                    <a:pt x="8538" y="13334"/>
                    <a:pt x="8454" y="13478"/>
                    <a:pt x="8356" y="13478"/>
                  </a:cubicBezTo>
                  <a:cubicBezTo>
                    <a:pt x="8344" y="13478"/>
                    <a:pt x="8333" y="13476"/>
                    <a:pt x="8321" y="13471"/>
                  </a:cubicBezTo>
                  <a:cubicBezTo>
                    <a:pt x="8285" y="13471"/>
                    <a:pt x="8244" y="13513"/>
                    <a:pt x="8226" y="13513"/>
                  </a:cubicBezTo>
                  <a:cubicBezTo>
                    <a:pt x="8172" y="13555"/>
                    <a:pt x="8114" y="13598"/>
                    <a:pt x="8059" y="13651"/>
                  </a:cubicBezTo>
                  <a:lnTo>
                    <a:pt x="8059" y="13471"/>
                  </a:lnTo>
                  <a:lnTo>
                    <a:pt x="8131" y="13471"/>
                  </a:lnTo>
                  <a:cubicBezTo>
                    <a:pt x="8340" y="13393"/>
                    <a:pt x="8550" y="13159"/>
                    <a:pt x="8776" y="13159"/>
                  </a:cubicBezTo>
                  <a:close/>
                  <a:moveTo>
                    <a:pt x="7816" y="13736"/>
                  </a:moveTo>
                  <a:cubicBezTo>
                    <a:pt x="7816" y="13779"/>
                    <a:pt x="7816" y="13821"/>
                    <a:pt x="7834" y="13863"/>
                  </a:cubicBezTo>
                  <a:cubicBezTo>
                    <a:pt x="7762" y="13863"/>
                    <a:pt x="7711" y="13944"/>
                    <a:pt x="7658" y="13944"/>
                  </a:cubicBezTo>
                  <a:cubicBezTo>
                    <a:pt x="7642" y="13944"/>
                    <a:pt x="7625" y="13936"/>
                    <a:pt x="7609" y="13916"/>
                  </a:cubicBezTo>
                  <a:cubicBezTo>
                    <a:pt x="7496" y="14043"/>
                    <a:pt x="7383" y="14043"/>
                    <a:pt x="7271" y="14043"/>
                  </a:cubicBezTo>
                  <a:cubicBezTo>
                    <a:pt x="7212" y="14086"/>
                    <a:pt x="7176" y="14128"/>
                    <a:pt x="7140" y="14128"/>
                  </a:cubicBezTo>
                  <a:cubicBezTo>
                    <a:pt x="6987" y="14224"/>
                    <a:pt x="6820" y="14308"/>
                    <a:pt x="6667" y="14393"/>
                  </a:cubicBezTo>
                  <a:cubicBezTo>
                    <a:pt x="6631" y="14393"/>
                    <a:pt x="6595" y="14446"/>
                    <a:pt x="6536" y="14446"/>
                  </a:cubicBezTo>
                  <a:cubicBezTo>
                    <a:pt x="6505" y="14431"/>
                    <a:pt x="6472" y="14428"/>
                    <a:pt x="6439" y="14428"/>
                  </a:cubicBezTo>
                  <a:cubicBezTo>
                    <a:pt x="6412" y="14428"/>
                    <a:pt x="6385" y="14430"/>
                    <a:pt x="6358" y="14430"/>
                  </a:cubicBezTo>
                  <a:cubicBezTo>
                    <a:pt x="6297" y="14430"/>
                    <a:pt x="6236" y="14419"/>
                    <a:pt x="6180" y="14350"/>
                  </a:cubicBezTo>
                  <a:cubicBezTo>
                    <a:pt x="6162" y="14350"/>
                    <a:pt x="6126" y="14350"/>
                    <a:pt x="6103" y="14308"/>
                  </a:cubicBezTo>
                  <a:lnTo>
                    <a:pt x="6103" y="14181"/>
                  </a:lnTo>
                  <a:cubicBezTo>
                    <a:pt x="6144" y="14224"/>
                    <a:pt x="6180" y="14224"/>
                    <a:pt x="6216" y="14266"/>
                  </a:cubicBezTo>
                  <a:cubicBezTo>
                    <a:pt x="6238" y="14224"/>
                    <a:pt x="6256" y="14181"/>
                    <a:pt x="6293" y="14181"/>
                  </a:cubicBezTo>
                  <a:cubicBezTo>
                    <a:pt x="6369" y="14181"/>
                    <a:pt x="6464" y="14128"/>
                    <a:pt x="6554" y="14086"/>
                  </a:cubicBezTo>
                  <a:cubicBezTo>
                    <a:pt x="6613" y="14001"/>
                    <a:pt x="6689" y="14043"/>
                    <a:pt x="6761" y="14001"/>
                  </a:cubicBezTo>
                  <a:cubicBezTo>
                    <a:pt x="6856" y="13959"/>
                    <a:pt x="6951" y="13959"/>
                    <a:pt x="7045" y="13916"/>
                  </a:cubicBezTo>
                  <a:lnTo>
                    <a:pt x="7045" y="13863"/>
                  </a:lnTo>
                  <a:cubicBezTo>
                    <a:pt x="7100" y="13916"/>
                    <a:pt x="7140" y="13916"/>
                    <a:pt x="7176" y="13959"/>
                  </a:cubicBezTo>
                  <a:cubicBezTo>
                    <a:pt x="7200" y="13929"/>
                    <a:pt x="7227" y="13856"/>
                    <a:pt x="7259" y="13856"/>
                  </a:cubicBezTo>
                  <a:cubicBezTo>
                    <a:pt x="7273" y="13856"/>
                    <a:pt x="7289" y="13873"/>
                    <a:pt x="7306" y="13916"/>
                  </a:cubicBezTo>
                  <a:cubicBezTo>
                    <a:pt x="7306" y="13931"/>
                    <a:pt x="7313" y="13935"/>
                    <a:pt x="7323" y="13935"/>
                  </a:cubicBezTo>
                  <a:cubicBezTo>
                    <a:pt x="7341" y="13935"/>
                    <a:pt x="7371" y="13916"/>
                    <a:pt x="7383" y="13916"/>
                  </a:cubicBezTo>
                  <a:lnTo>
                    <a:pt x="7455" y="13916"/>
                  </a:lnTo>
                  <a:cubicBezTo>
                    <a:pt x="7496" y="13916"/>
                    <a:pt x="7514" y="13863"/>
                    <a:pt x="7550" y="13821"/>
                  </a:cubicBezTo>
                  <a:cubicBezTo>
                    <a:pt x="7568" y="13863"/>
                    <a:pt x="7568" y="13863"/>
                    <a:pt x="7591" y="13916"/>
                  </a:cubicBezTo>
                  <a:cubicBezTo>
                    <a:pt x="7609" y="13863"/>
                    <a:pt x="7645" y="13821"/>
                    <a:pt x="7663" y="13821"/>
                  </a:cubicBezTo>
                  <a:cubicBezTo>
                    <a:pt x="7703" y="13779"/>
                    <a:pt x="7758" y="13779"/>
                    <a:pt x="7816" y="13736"/>
                  </a:cubicBezTo>
                  <a:close/>
                  <a:moveTo>
                    <a:pt x="16304" y="17891"/>
                  </a:moveTo>
                  <a:cubicBezTo>
                    <a:pt x="16416" y="17933"/>
                    <a:pt x="16529" y="17975"/>
                    <a:pt x="16660" y="17975"/>
                  </a:cubicBezTo>
                  <a:lnTo>
                    <a:pt x="16660" y="18061"/>
                  </a:lnTo>
                  <a:cubicBezTo>
                    <a:pt x="16529" y="18103"/>
                    <a:pt x="16416" y="18156"/>
                    <a:pt x="16304" y="18156"/>
                  </a:cubicBezTo>
                  <a:lnTo>
                    <a:pt x="15948" y="18156"/>
                  </a:lnTo>
                  <a:lnTo>
                    <a:pt x="15948" y="18061"/>
                  </a:lnTo>
                  <a:cubicBezTo>
                    <a:pt x="15984" y="18018"/>
                    <a:pt x="16020" y="18018"/>
                    <a:pt x="16060" y="18018"/>
                  </a:cubicBezTo>
                  <a:cubicBezTo>
                    <a:pt x="16042" y="17975"/>
                    <a:pt x="16020" y="17975"/>
                    <a:pt x="16020" y="17933"/>
                  </a:cubicBezTo>
                  <a:lnTo>
                    <a:pt x="16020" y="17891"/>
                  </a:lnTo>
                  <a:close/>
                  <a:moveTo>
                    <a:pt x="11025" y="13821"/>
                  </a:moveTo>
                  <a:cubicBezTo>
                    <a:pt x="11120" y="13959"/>
                    <a:pt x="11215" y="14086"/>
                    <a:pt x="11287" y="14181"/>
                  </a:cubicBezTo>
                  <a:cubicBezTo>
                    <a:pt x="11328" y="14266"/>
                    <a:pt x="11363" y="14350"/>
                    <a:pt x="11400" y="14446"/>
                  </a:cubicBezTo>
                  <a:cubicBezTo>
                    <a:pt x="11494" y="14616"/>
                    <a:pt x="11571" y="14795"/>
                    <a:pt x="11683" y="14881"/>
                  </a:cubicBezTo>
                  <a:cubicBezTo>
                    <a:pt x="11796" y="14976"/>
                    <a:pt x="11832" y="15240"/>
                    <a:pt x="11945" y="15326"/>
                  </a:cubicBezTo>
                  <a:cubicBezTo>
                    <a:pt x="11986" y="15549"/>
                    <a:pt x="12076" y="15633"/>
                    <a:pt x="12152" y="15771"/>
                  </a:cubicBezTo>
                  <a:cubicBezTo>
                    <a:pt x="12211" y="15856"/>
                    <a:pt x="12283" y="15898"/>
                    <a:pt x="12342" y="15983"/>
                  </a:cubicBezTo>
                  <a:cubicBezTo>
                    <a:pt x="12436" y="16121"/>
                    <a:pt x="12508" y="16205"/>
                    <a:pt x="12603" y="16344"/>
                  </a:cubicBezTo>
                  <a:lnTo>
                    <a:pt x="12639" y="16344"/>
                  </a:lnTo>
                  <a:cubicBezTo>
                    <a:pt x="12698" y="16385"/>
                    <a:pt x="12752" y="16471"/>
                    <a:pt x="12846" y="16513"/>
                  </a:cubicBezTo>
                  <a:cubicBezTo>
                    <a:pt x="12857" y="16502"/>
                    <a:pt x="12866" y="16497"/>
                    <a:pt x="12876" y="16497"/>
                  </a:cubicBezTo>
                  <a:cubicBezTo>
                    <a:pt x="12907" y="16497"/>
                    <a:pt x="12942" y="16547"/>
                    <a:pt x="13000" y="16651"/>
                  </a:cubicBezTo>
                  <a:cubicBezTo>
                    <a:pt x="13054" y="16693"/>
                    <a:pt x="13112" y="16693"/>
                    <a:pt x="13166" y="16735"/>
                  </a:cubicBezTo>
                  <a:cubicBezTo>
                    <a:pt x="13297" y="16873"/>
                    <a:pt x="13428" y="17043"/>
                    <a:pt x="13581" y="17223"/>
                  </a:cubicBezTo>
                  <a:lnTo>
                    <a:pt x="13617" y="17223"/>
                  </a:lnTo>
                  <a:cubicBezTo>
                    <a:pt x="13647" y="17266"/>
                    <a:pt x="13675" y="17266"/>
                    <a:pt x="13703" y="17266"/>
                  </a:cubicBezTo>
                  <a:cubicBezTo>
                    <a:pt x="13731" y="17266"/>
                    <a:pt x="13759" y="17266"/>
                    <a:pt x="13788" y="17308"/>
                  </a:cubicBezTo>
                  <a:cubicBezTo>
                    <a:pt x="13801" y="17326"/>
                    <a:pt x="13817" y="17331"/>
                    <a:pt x="13836" y="17331"/>
                  </a:cubicBezTo>
                  <a:cubicBezTo>
                    <a:pt x="13873" y="17331"/>
                    <a:pt x="13919" y="17308"/>
                    <a:pt x="13955" y="17308"/>
                  </a:cubicBezTo>
                  <a:cubicBezTo>
                    <a:pt x="14014" y="17308"/>
                    <a:pt x="14068" y="17361"/>
                    <a:pt x="14145" y="17361"/>
                  </a:cubicBezTo>
                  <a:cubicBezTo>
                    <a:pt x="14145" y="17361"/>
                    <a:pt x="14163" y="17446"/>
                    <a:pt x="14181" y="17446"/>
                  </a:cubicBezTo>
                  <a:cubicBezTo>
                    <a:pt x="14239" y="17488"/>
                    <a:pt x="14311" y="17530"/>
                    <a:pt x="14388" y="17573"/>
                  </a:cubicBezTo>
                  <a:cubicBezTo>
                    <a:pt x="14519" y="17625"/>
                    <a:pt x="14649" y="17668"/>
                    <a:pt x="14780" y="17711"/>
                  </a:cubicBezTo>
                  <a:cubicBezTo>
                    <a:pt x="14857" y="17753"/>
                    <a:pt x="14933" y="17795"/>
                    <a:pt x="14987" y="17795"/>
                  </a:cubicBezTo>
                  <a:cubicBezTo>
                    <a:pt x="15015" y="17795"/>
                    <a:pt x="15039" y="17814"/>
                    <a:pt x="15058" y="17814"/>
                  </a:cubicBezTo>
                  <a:cubicBezTo>
                    <a:pt x="15068" y="17814"/>
                    <a:pt x="15076" y="17809"/>
                    <a:pt x="15082" y="17795"/>
                  </a:cubicBezTo>
                  <a:cubicBezTo>
                    <a:pt x="15135" y="17769"/>
                    <a:pt x="15184" y="17759"/>
                    <a:pt x="15231" y="17759"/>
                  </a:cubicBezTo>
                  <a:cubicBezTo>
                    <a:pt x="15336" y="17759"/>
                    <a:pt x="15430" y="17808"/>
                    <a:pt x="15533" y="17837"/>
                  </a:cubicBezTo>
                  <a:cubicBezTo>
                    <a:pt x="15551" y="17864"/>
                    <a:pt x="15570" y="17878"/>
                    <a:pt x="15589" y="17878"/>
                  </a:cubicBezTo>
                  <a:cubicBezTo>
                    <a:pt x="15609" y="17878"/>
                    <a:pt x="15628" y="17864"/>
                    <a:pt x="15646" y="17837"/>
                  </a:cubicBezTo>
                  <a:cubicBezTo>
                    <a:pt x="15663" y="17933"/>
                    <a:pt x="15704" y="17975"/>
                    <a:pt x="15740" y="18061"/>
                  </a:cubicBezTo>
                  <a:cubicBezTo>
                    <a:pt x="15758" y="18018"/>
                    <a:pt x="15776" y="17975"/>
                    <a:pt x="15794" y="17891"/>
                  </a:cubicBezTo>
                  <a:cubicBezTo>
                    <a:pt x="15817" y="17975"/>
                    <a:pt x="15835" y="18061"/>
                    <a:pt x="15853" y="18156"/>
                  </a:cubicBezTo>
                  <a:cubicBezTo>
                    <a:pt x="15827" y="18159"/>
                    <a:pt x="15801" y="18161"/>
                    <a:pt x="15776" y="18161"/>
                  </a:cubicBezTo>
                  <a:cubicBezTo>
                    <a:pt x="15505" y="18161"/>
                    <a:pt x="15262" y="17972"/>
                    <a:pt x="14970" y="17933"/>
                  </a:cubicBezTo>
                  <a:cubicBezTo>
                    <a:pt x="14922" y="17954"/>
                    <a:pt x="14870" y="17975"/>
                    <a:pt x="14814" y="17975"/>
                  </a:cubicBezTo>
                  <a:cubicBezTo>
                    <a:pt x="14758" y="17975"/>
                    <a:pt x="14697" y="17954"/>
                    <a:pt x="14632" y="17891"/>
                  </a:cubicBezTo>
                  <a:cubicBezTo>
                    <a:pt x="14577" y="17837"/>
                    <a:pt x="14519" y="17837"/>
                    <a:pt x="14465" y="17795"/>
                  </a:cubicBezTo>
                  <a:lnTo>
                    <a:pt x="14352" y="17795"/>
                  </a:lnTo>
                  <a:cubicBezTo>
                    <a:pt x="14294" y="17753"/>
                    <a:pt x="14239" y="17753"/>
                    <a:pt x="14181" y="17711"/>
                  </a:cubicBezTo>
                  <a:cubicBezTo>
                    <a:pt x="14104" y="17625"/>
                    <a:pt x="13991" y="17711"/>
                    <a:pt x="13937" y="17488"/>
                  </a:cubicBezTo>
                  <a:cubicBezTo>
                    <a:pt x="13919" y="17488"/>
                    <a:pt x="13895" y="17498"/>
                    <a:pt x="13869" y="17498"/>
                  </a:cubicBezTo>
                  <a:cubicBezTo>
                    <a:pt x="13844" y="17498"/>
                    <a:pt x="13815" y="17488"/>
                    <a:pt x="13788" y="17446"/>
                  </a:cubicBezTo>
                  <a:cubicBezTo>
                    <a:pt x="13766" y="17403"/>
                    <a:pt x="13712" y="17403"/>
                    <a:pt x="13676" y="17403"/>
                  </a:cubicBezTo>
                  <a:cubicBezTo>
                    <a:pt x="13541" y="17308"/>
                    <a:pt x="13428" y="17266"/>
                    <a:pt x="13315" y="17180"/>
                  </a:cubicBezTo>
                  <a:cubicBezTo>
                    <a:pt x="13225" y="17138"/>
                    <a:pt x="13130" y="17000"/>
                    <a:pt x="13036" y="16916"/>
                  </a:cubicBezTo>
                  <a:cubicBezTo>
                    <a:pt x="12941" y="16830"/>
                    <a:pt x="12846" y="16778"/>
                    <a:pt x="12752" y="16693"/>
                  </a:cubicBezTo>
                  <a:cubicBezTo>
                    <a:pt x="12639" y="16608"/>
                    <a:pt x="12526" y="16513"/>
                    <a:pt x="12436" y="16385"/>
                  </a:cubicBezTo>
                  <a:cubicBezTo>
                    <a:pt x="12265" y="16205"/>
                    <a:pt x="12134" y="15898"/>
                    <a:pt x="11986" y="15633"/>
                  </a:cubicBezTo>
                  <a:cubicBezTo>
                    <a:pt x="11909" y="15549"/>
                    <a:pt x="11832" y="15411"/>
                    <a:pt x="11738" y="15326"/>
                  </a:cubicBezTo>
                  <a:cubicBezTo>
                    <a:pt x="11648" y="15240"/>
                    <a:pt x="11589" y="15061"/>
                    <a:pt x="11512" y="14881"/>
                  </a:cubicBezTo>
                  <a:cubicBezTo>
                    <a:pt x="11400" y="14711"/>
                    <a:pt x="11309" y="14446"/>
                    <a:pt x="11174" y="14266"/>
                  </a:cubicBezTo>
                  <a:cubicBezTo>
                    <a:pt x="11120" y="14224"/>
                    <a:pt x="11062" y="14128"/>
                    <a:pt x="11007" y="14043"/>
                  </a:cubicBezTo>
                  <a:cubicBezTo>
                    <a:pt x="11007" y="14001"/>
                    <a:pt x="11007" y="13916"/>
                    <a:pt x="10989" y="13863"/>
                  </a:cubicBezTo>
                  <a:cubicBezTo>
                    <a:pt x="11007" y="13863"/>
                    <a:pt x="11025" y="13821"/>
                    <a:pt x="11025" y="13821"/>
                  </a:cubicBezTo>
                  <a:close/>
                  <a:moveTo>
                    <a:pt x="59" y="0"/>
                  </a:moveTo>
                  <a:cubicBezTo>
                    <a:pt x="40" y="138"/>
                    <a:pt x="18" y="222"/>
                    <a:pt x="0" y="307"/>
                  </a:cubicBezTo>
                  <a:cubicBezTo>
                    <a:pt x="0" y="402"/>
                    <a:pt x="18" y="488"/>
                    <a:pt x="18" y="572"/>
                  </a:cubicBezTo>
                  <a:cubicBezTo>
                    <a:pt x="0" y="795"/>
                    <a:pt x="59" y="933"/>
                    <a:pt x="59" y="1102"/>
                  </a:cubicBezTo>
                  <a:cubicBezTo>
                    <a:pt x="59" y="1197"/>
                    <a:pt x="40" y="1240"/>
                    <a:pt x="40" y="1325"/>
                  </a:cubicBezTo>
                  <a:lnTo>
                    <a:pt x="59" y="1325"/>
                  </a:lnTo>
                  <a:cubicBezTo>
                    <a:pt x="59" y="1409"/>
                    <a:pt x="77" y="1547"/>
                    <a:pt x="95" y="1728"/>
                  </a:cubicBezTo>
                  <a:lnTo>
                    <a:pt x="113" y="1770"/>
                  </a:lnTo>
                  <a:cubicBezTo>
                    <a:pt x="113" y="1854"/>
                    <a:pt x="131" y="1940"/>
                    <a:pt x="131" y="2078"/>
                  </a:cubicBezTo>
                  <a:lnTo>
                    <a:pt x="113" y="2119"/>
                  </a:lnTo>
                  <a:cubicBezTo>
                    <a:pt x="113" y="2257"/>
                    <a:pt x="131" y="2342"/>
                    <a:pt x="131" y="2427"/>
                  </a:cubicBezTo>
                  <a:cubicBezTo>
                    <a:pt x="131" y="2787"/>
                    <a:pt x="153" y="3137"/>
                    <a:pt x="207" y="3444"/>
                  </a:cubicBezTo>
                  <a:cubicBezTo>
                    <a:pt x="244" y="3709"/>
                    <a:pt x="284" y="4017"/>
                    <a:pt x="302" y="4325"/>
                  </a:cubicBezTo>
                  <a:cubicBezTo>
                    <a:pt x="302" y="4504"/>
                    <a:pt x="338" y="4642"/>
                    <a:pt x="356" y="4812"/>
                  </a:cubicBezTo>
                  <a:cubicBezTo>
                    <a:pt x="397" y="4992"/>
                    <a:pt x="451" y="5120"/>
                    <a:pt x="469" y="5299"/>
                  </a:cubicBezTo>
                  <a:cubicBezTo>
                    <a:pt x="509" y="5479"/>
                    <a:pt x="545" y="5649"/>
                    <a:pt x="564" y="5829"/>
                  </a:cubicBezTo>
                  <a:cubicBezTo>
                    <a:pt x="564" y="6010"/>
                    <a:pt x="622" y="6179"/>
                    <a:pt x="640" y="6360"/>
                  </a:cubicBezTo>
                  <a:cubicBezTo>
                    <a:pt x="735" y="6889"/>
                    <a:pt x="865" y="7419"/>
                    <a:pt x="978" y="7949"/>
                  </a:cubicBezTo>
                  <a:cubicBezTo>
                    <a:pt x="1014" y="8087"/>
                    <a:pt x="1014" y="8171"/>
                    <a:pt x="1055" y="8299"/>
                  </a:cubicBezTo>
                  <a:cubicBezTo>
                    <a:pt x="1145" y="8616"/>
                    <a:pt x="1240" y="8924"/>
                    <a:pt x="1352" y="9274"/>
                  </a:cubicBezTo>
                  <a:lnTo>
                    <a:pt x="1352" y="9454"/>
                  </a:lnTo>
                  <a:cubicBezTo>
                    <a:pt x="1411" y="9761"/>
                    <a:pt x="1506" y="9984"/>
                    <a:pt x="1560" y="10249"/>
                  </a:cubicBezTo>
                  <a:cubicBezTo>
                    <a:pt x="1578" y="10334"/>
                    <a:pt x="1618" y="10418"/>
                    <a:pt x="1636" y="10514"/>
                  </a:cubicBezTo>
                  <a:cubicBezTo>
                    <a:pt x="1654" y="10599"/>
                    <a:pt x="1690" y="10641"/>
                    <a:pt x="1709" y="10737"/>
                  </a:cubicBezTo>
                  <a:cubicBezTo>
                    <a:pt x="1767" y="10906"/>
                    <a:pt x="1844" y="11044"/>
                    <a:pt x="1916" y="11213"/>
                  </a:cubicBezTo>
                  <a:cubicBezTo>
                    <a:pt x="2028" y="11478"/>
                    <a:pt x="2123" y="11744"/>
                    <a:pt x="2218" y="12062"/>
                  </a:cubicBezTo>
                  <a:cubicBezTo>
                    <a:pt x="2272" y="12189"/>
                    <a:pt x="2330" y="12326"/>
                    <a:pt x="2367" y="12496"/>
                  </a:cubicBezTo>
                  <a:cubicBezTo>
                    <a:pt x="2425" y="12539"/>
                    <a:pt x="2479" y="12634"/>
                    <a:pt x="2538" y="12718"/>
                  </a:cubicBezTo>
                  <a:cubicBezTo>
                    <a:pt x="2538" y="12718"/>
                    <a:pt x="2520" y="12761"/>
                    <a:pt x="2520" y="12803"/>
                  </a:cubicBezTo>
                  <a:lnTo>
                    <a:pt x="2592" y="12803"/>
                  </a:lnTo>
                  <a:cubicBezTo>
                    <a:pt x="2668" y="12941"/>
                    <a:pt x="2745" y="13026"/>
                    <a:pt x="2817" y="13164"/>
                  </a:cubicBezTo>
                  <a:cubicBezTo>
                    <a:pt x="2948" y="13334"/>
                    <a:pt x="3083" y="13555"/>
                    <a:pt x="3214" y="13779"/>
                  </a:cubicBezTo>
                  <a:cubicBezTo>
                    <a:pt x="3327" y="13916"/>
                    <a:pt x="3439" y="14001"/>
                    <a:pt x="3552" y="14128"/>
                  </a:cubicBezTo>
                  <a:cubicBezTo>
                    <a:pt x="3606" y="14224"/>
                    <a:pt x="3665" y="14266"/>
                    <a:pt x="3719" y="14350"/>
                  </a:cubicBezTo>
                  <a:cubicBezTo>
                    <a:pt x="3796" y="14531"/>
                    <a:pt x="3872" y="14616"/>
                    <a:pt x="3962" y="14658"/>
                  </a:cubicBezTo>
                  <a:cubicBezTo>
                    <a:pt x="4021" y="14838"/>
                    <a:pt x="4097" y="14881"/>
                    <a:pt x="4169" y="14923"/>
                  </a:cubicBezTo>
                  <a:cubicBezTo>
                    <a:pt x="4188" y="14923"/>
                    <a:pt x="4210" y="14881"/>
                    <a:pt x="4246" y="14838"/>
                  </a:cubicBezTo>
                  <a:cubicBezTo>
                    <a:pt x="4246" y="14923"/>
                    <a:pt x="4264" y="14976"/>
                    <a:pt x="4264" y="15019"/>
                  </a:cubicBezTo>
                  <a:cubicBezTo>
                    <a:pt x="4282" y="14976"/>
                    <a:pt x="4282" y="14923"/>
                    <a:pt x="4300" y="14881"/>
                  </a:cubicBezTo>
                  <a:cubicBezTo>
                    <a:pt x="4377" y="15019"/>
                    <a:pt x="4489" y="14881"/>
                    <a:pt x="4548" y="15061"/>
                  </a:cubicBezTo>
                  <a:cubicBezTo>
                    <a:pt x="4572" y="15061"/>
                    <a:pt x="4596" y="15041"/>
                    <a:pt x="4615" y="15041"/>
                  </a:cubicBezTo>
                  <a:cubicBezTo>
                    <a:pt x="4624" y="15041"/>
                    <a:pt x="4632" y="15047"/>
                    <a:pt x="4638" y="15061"/>
                  </a:cubicBezTo>
                  <a:cubicBezTo>
                    <a:pt x="4751" y="15240"/>
                    <a:pt x="4886" y="15188"/>
                    <a:pt x="4999" y="15283"/>
                  </a:cubicBezTo>
                  <a:cubicBezTo>
                    <a:pt x="5148" y="15326"/>
                    <a:pt x="5279" y="15326"/>
                    <a:pt x="5427" y="15368"/>
                  </a:cubicBezTo>
                  <a:lnTo>
                    <a:pt x="5580" y="15368"/>
                  </a:lnTo>
                  <a:cubicBezTo>
                    <a:pt x="5580" y="15411"/>
                    <a:pt x="5598" y="15453"/>
                    <a:pt x="5617" y="15453"/>
                  </a:cubicBezTo>
                  <a:cubicBezTo>
                    <a:pt x="5711" y="15453"/>
                    <a:pt x="5806" y="15506"/>
                    <a:pt x="5900" y="15506"/>
                  </a:cubicBezTo>
                  <a:cubicBezTo>
                    <a:pt x="6049" y="15453"/>
                    <a:pt x="6216" y="15453"/>
                    <a:pt x="6369" y="15411"/>
                  </a:cubicBezTo>
                  <a:cubicBezTo>
                    <a:pt x="6405" y="15411"/>
                    <a:pt x="6441" y="15368"/>
                    <a:pt x="6482" y="15326"/>
                  </a:cubicBezTo>
                  <a:lnTo>
                    <a:pt x="6761" y="15326"/>
                  </a:lnTo>
                  <a:cubicBezTo>
                    <a:pt x="6987" y="15188"/>
                    <a:pt x="7212" y="15188"/>
                    <a:pt x="7438" y="15103"/>
                  </a:cubicBezTo>
                  <a:cubicBezTo>
                    <a:pt x="7478" y="15145"/>
                    <a:pt x="7496" y="15188"/>
                    <a:pt x="7532" y="15188"/>
                  </a:cubicBezTo>
                  <a:cubicBezTo>
                    <a:pt x="7591" y="15145"/>
                    <a:pt x="7663" y="15103"/>
                    <a:pt x="7739" y="15103"/>
                  </a:cubicBezTo>
                  <a:cubicBezTo>
                    <a:pt x="7870" y="15061"/>
                    <a:pt x="7983" y="14881"/>
                    <a:pt x="8114" y="14795"/>
                  </a:cubicBezTo>
                  <a:cubicBezTo>
                    <a:pt x="8154" y="14795"/>
                    <a:pt x="8190" y="14711"/>
                    <a:pt x="8208" y="14658"/>
                  </a:cubicBezTo>
                  <a:cubicBezTo>
                    <a:pt x="8285" y="14616"/>
                    <a:pt x="8357" y="14573"/>
                    <a:pt x="8416" y="14531"/>
                  </a:cubicBezTo>
                  <a:cubicBezTo>
                    <a:pt x="8453" y="14531"/>
                    <a:pt x="8491" y="14537"/>
                    <a:pt x="8529" y="14537"/>
                  </a:cubicBezTo>
                  <a:cubicBezTo>
                    <a:pt x="8585" y="14537"/>
                    <a:pt x="8641" y="14522"/>
                    <a:pt x="8695" y="14446"/>
                  </a:cubicBezTo>
                  <a:cubicBezTo>
                    <a:pt x="8754" y="14393"/>
                    <a:pt x="8808" y="14350"/>
                    <a:pt x="8866" y="14350"/>
                  </a:cubicBezTo>
                  <a:cubicBezTo>
                    <a:pt x="8884" y="14330"/>
                    <a:pt x="8903" y="14319"/>
                    <a:pt x="8922" y="14319"/>
                  </a:cubicBezTo>
                  <a:cubicBezTo>
                    <a:pt x="8942" y="14319"/>
                    <a:pt x="8961" y="14330"/>
                    <a:pt x="8979" y="14350"/>
                  </a:cubicBezTo>
                  <a:lnTo>
                    <a:pt x="8997" y="14350"/>
                  </a:lnTo>
                  <a:cubicBezTo>
                    <a:pt x="9092" y="14308"/>
                    <a:pt x="9186" y="14308"/>
                    <a:pt x="9281" y="14308"/>
                  </a:cubicBezTo>
                  <a:cubicBezTo>
                    <a:pt x="9317" y="14308"/>
                    <a:pt x="9353" y="14350"/>
                    <a:pt x="9371" y="14350"/>
                  </a:cubicBezTo>
                  <a:cubicBezTo>
                    <a:pt x="9484" y="14308"/>
                    <a:pt x="9597" y="14266"/>
                    <a:pt x="9691" y="14224"/>
                  </a:cubicBezTo>
                  <a:lnTo>
                    <a:pt x="10124" y="14224"/>
                  </a:lnTo>
                  <a:cubicBezTo>
                    <a:pt x="10183" y="14308"/>
                    <a:pt x="10255" y="14393"/>
                    <a:pt x="10313" y="14446"/>
                  </a:cubicBezTo>
                  <a:cubicBezTo>
                    <a:pt x="10408" y="14531"/>
                    <a:pt x="10480" y="14616"/>
                    <a:pt x="10557" y="14711"/>
                  </a:cubicBezTo>
                  <a:cubicBezTo>
                    <a:pt x="10687" y="14881"/>
                    <a:pt x="10800" y="15061"/>
                    <a:pt x="10931" y="15188"/>
                  </a:cubicBezTo>
                  <a:cubicBezTo>
                    <a:pt x="11062" y="15368"/>
                    <a:pt x="11174" y="15590"/>
                    <a:pt x="11287" y="15898"/>
                  </a:cubicBezTo>
                  <a:cubicBezTo>
                    <a:pt x="11309" y="15898"/>
                    <a:pt x="11345" y="15898"/>
                    <a:pt x="11363" y="15983"/>
                  </a:cubicBezTo>
                  <a:cubicBezTo>
                    <a:pt x="11400" y="16078"/>
                    <a:pt x="11440" y="16078"/>
                    <a:pt x="11476" y="16163"/>
                  </a:cubicBezTo>
                  <a:cubicBezTo>
                    <a:pt x="11589" y="16301"/>
                    <a:pt x="11701" y="16471"/>
                    <a:pt x="11796" y="16608"/>
                  </a:cubicBezTo>
                  <a:cubicBezTo>
                    <a:pt x="11873" y="16693"/>
                    <a:pt x="11909" y="16830"/>
                    <a:pt x="11963" y="16916"/>
                  </a:cubicBezTo>
                  <a:cubicBezTo>
                    <a:pt x="12098" y="17138"/>
                    <a:pt x="12229" y="17361"/>
                    <a:pt x="12378" y="17446"/>
                  </a:cubicBezTo>
                  <a:cubicBezTo>
                    <a:pt x="12396" y="17488"/>
                    <a:pt x="12436" y="17530"/>
                    <a:pt x="12472" y="17573"/>
                  </a:cubicBezTo>
                  <a:cubicBezTo>
                    <a:pt x="12549" y="17668"/>
                    <a:pt x="12603" y="17753"/>
                    <a:pt x="12680" y="17837"/>
                  </a:cubicBezTo>
                  <a:cubicBezTo>
                    <a:pt x="12705" y="17876"/>
                    <a:pt x="12722" y="17909"/>
                    <a:pt x="12744" y="17909"/>
                  </a:cubicBezTo>
                  <a:cubicBezTo>
                    <a:pt x="12753" y="17909"/>
                    <a:pt x="12763" y="17903"/>
                    <a:pt x="12774" y="17891"/>
                  </a:cubicBezTo>
                  <a:cubicBezTo>
                    <a:pt x="12789" y="17871"/>
                    <a:pt x="12804" y="17864"/>
                    <a:pt x="12819" y="17864"/>
                  </a:cubicBezTo>
                  <a:cubicBezTo>
                    <a:pt x="12878" y="17864"/>
                    <a:pt x="12939" y="17984"/>
                    <a:pt x="13000" y="18018"/>
                  </a:cubicBezTo>
                  <a:cubicBezTo>
                    <a:pt x="13090" y="18061"/>
                    <a:pt x="13166" y="18198"/>
                    <a:pt x="13261" y="18282"/>
                  </a:cubicBezTo>
                  <a:cubicBezTo>
                    <a:pt x="13279" y="18325"/>
                    <a:pt x="13297" y="18325"/>
                    <a:pt x="13315" y="18325"/>
                  </a:cubicBezTo>
                  <a:cubicBezTo>
                    <a:pt x="13336" y="18314"/>
                    <a:pt x="13354" y="18309"/>
                    <a:pt x="13372" y="18309"/>
                  </a:cubicBezTo>
                  <a:cubicBezTo>
                    <a:pt x="13423" y="18309"/>
                    <a:pt x="13469" y="18350"/>
                    <a:pt x="13522" y="18420"/>
                  </a:cubicBezTo>
                  <a:cubicBezTo>
                    <a:pt x="13635" y="18506"/>
                    <a:pt x="13766" y="18632"/>
                    <a:pt x="13901" y="18632"/>
                  </a:cubicBezTo>
                  <a:cubicBezTo>
                    <a:pt x="13955" y="18632"/>
                    <a:pt x="14014" y="18632"/>
                    <a:pt x="14050" y="18686"/>
                  </a:cubicBezTo>
                  <a:cubicBezTo>
                    <a:pt x="14163" y="18898"/>
                    <a:pt x="14294" y="18898"/>
                    <a:pt x="14406" y="18951"/>
                  </a:cubicBezTo>
                  <a:cubicBezTo>
                    <a:pt x="14434" y="18958"/>
                    <a:pt x="14463" y="18962"/>
                    <a:pt x="14492" y="18962"/>
                  </a:cubicBezTo>
                  <a:cubicBezTo>
                    <a:pt x="14579" y="18962"/>
                    <a:pt x="14667" y="18934"/>
                    <a:pt x="14754" y="18934"/>
                  </a:cubicBezTo>
                  <a:cubicBezTo>
                    <a:pt x="14788" y="18934"/>
                    <a:pt x="14823" y="18939"/>
                    <a:pt x="14857" y="18951"/>
                  </a:cubicBezTo>
                  <a:cubicBezTo>
                    <a:pt x="14893" y="18951"/>
                    <a:pt x="14933" y="18951"/>
                    <a:pt x="14970" y="18993"/>
                  </a:cubicBezTo>
                  <a:cubicBezTo>
                    <a:pt x="15024" y="19101"/>
                    <a:pt x="15083" y="19124"/>
                    <a:pt x="15145" y="19124"/>
                  </a:cubicBezTo>
                  <a:cubicBezTo>
                    <a:pt x="15190" y="19124"/>
                    <a:pt x="15237" y="19111"/>
                    <a:pt x="15284" y="19111"/>
                  </a:cubicBezTo>
                  <a:cubicBezTo>
                    <a:pt x="15304" y="19111"/>
                    <a:pt x="15324" y="19113"/>
                    <a:pt x="15344" y="19120"/>
                  </a:cubicBezTo>
                  <a:cubicBezTo>
                    <a:pt x="15350" y="19132"/>
                    <a:pt x="15358" y="19138"/>
                    <a:pt x="15366" y="19138"/>
                  </a:cubicBezTo>
                  <a:cubicBezTo>
                    <a:pt x="15387" y="19138"/>
                    <a:pt x="15413" y="19108"/>
                    <a:pt x="15438" y="19077"/>
                  </a:cubicBezTo>
                  <a:lnTo>
                    <a:pt x="15497" y="19077"/>
                  </a:lnTo>
                  <a:cubicBezTo>
                    <a:pt x="15569" y="19077"/>
                    <a:pt x="15663" y="19120"/>
                    <a:pt x="15758" y="19120"/>
                  </a:cubicBezTo>
                  <a:cubicBezTo>
                    <a:pt x="15794" y="19120"/>
                    <a:pt x="15817" y="19120"/>
                    <a:pt x="15835" y="19163"/>
                  </a:cubicBezTo>
                  <a:cubicBezTo>
                    <a:pt x="15849" y="19217"/>
                    <a:pt x="15864" y="19237"/>
                    <a:pt x="15879" y="19237"/>
                  </a:cubicBezTo>
                  <a:cubicBezTo>
                    <a:pt x="15901" y="19237"/>
                    <a:pt x="15923" y="19194"/>
                    <a:pt x="15948" y="19163"/>
                  </a:cubicBezTo>
                  <a:cubicBezTo>
                    <a:pt x="15966" y="19215"/>
                    <a:pt x="15966" y="19258"/>
                    <a:pt x="15984" y="19258"/>
                  </a:cubicBezTo>
                  <a:cubicBezTo>
                    <a:pt x="16025" y="19287"/>
                    <a:pt x="16073" y="19318"/>
                    <a:pt x="16119" y="19318"/>
                  </a:cubicBezTo>
                  <a:cubicBezTo>
                    <a:pt x="16137" y="19318"/>
                    <a:pt x="16156" y="19313"/>
                    <a:pt x="16173" y="19300"/>
                  </a:cubicBezTo>
                  <a:cubicBezTo>
                    <a:pt x="16245" y="19163"/>
                    <a:pt x="16340" y="19258"/>
                    <a:pt x="16434" y="19120"/>
                  </a:cubicBezTo>
                  <a:lnTo>
                    <a:pt x="16493" y="19120"/>
                  </a:lnTo>
                  <a:cubicBezTo>
                    <a:pt x="16606" y="19163"/>
                    <a:pt x="16736" y="19163"/>
                    <a:pt x="16849" y="19215"/>
                  </a:cubicBezTo>
                  <a:cubicBezTo>
                    <a:pt x="16876" y="19237"/>
                    <a:pt x="16904" y="19247"/>
                    <a:pt x="16935" y="19247"/>
                  </a:cubicBezTo>
                  <a:cubicBezTo>
                    <a:pt x="16965" y="19247"/>
                    <a:pt x="16998" y="19237"/>
                    <a:pt x="17034" y="19215"/>
                  </a:cubicBezTo>
                  <a:cubicBezTo>
                    <a:pt x="17056" y="19215"/>
                    <a:pt x="17074" y="19215"/>
                    <a:pt x="17111" y="19258"/>
                  </a:cubicBezTo>
                  <a:cubicBezTo>
                    <a:pt x="17223" y="19258"/>
                    <a:pt x="17354" y="19343"/>
                    <a:pt x="17467" y="19343"/>
                  </a:cubicBezTo>
                  <a:cubicBezTo>
                    <a:pt x="17525" y="19343"/>
                    <a:pt x="17561" y="19300"/>
                    <a:pt x="17620" y="19300"/>
                  </a:cubicBezTo>
                  <a:cubicBezTo>
                    <a:pt x="17751" y="19300"/>
                    <a:pt x="17864" y="19300"/>
                    <a:pt x="17994" y="19343"/>
                  </a:cubicBezTo>
                  <a:cubicBezTo>
                    <a:pt x="18048" y="19343"/>
                    <a:pt x="18089" y="19343"/>
                    <a:pt x="18143" y="19385"/>
                  </a:cubicBezTo>
                  <a:cubicBezTo>
                    <a:pt x="18296" y="19522"/>
                    <a:pt x="18463" y="19650"/>
                    <a:pt x="18634" y="19692"/>
                  </a:cubicBezTo>
                  <a:cubicBezTo>
                    <a:pt x="18670" y="19692"/>
                    <a:pt x="18706" y="19692"/>
                    <a:pt x="18765" y="19746"/>
                  </a:cubicBezTo>
                  <a:cubicBezTo>
                    <a:pt x="18783" y="19788"/>
                    <a:pt x="18801" y="19831"/>
                    <a:pt x="18819" y="19831"/>
                  </a:cubicBezTo>
                  <a:cubicBezTo>
                    <a:pt x="18914" y="19958"/>
                    <a:pt x="19026" y="20095"/>
                    <a:pt x="19121" y="20222"/>
                  </a:cubicBezTo>
                  <a:cubicBezTo>
                    <a:pt x="19139" y="20222"/>
                    <a:pt x="19157" y="20222"/>
                    <a:pt x="19175" y="20276"/>
                  </a:cubicBezTo>
                  <a:cubicBezTo>
                    <a:pt x="19270" y="20317"/>
                    <a:pt x="19382" y="20360"/>
                    <a:pt x="19477" y="20445"/>
                  </a:cubicBezTo>
                  <a:cubicBezTo>
                    <a:pt x="19590" y="20540"/>
                    <a:pt x="19702" y="20625"/>
                    <a:pt x="19815" y="20753"/>
                  </a:cubicBezTo>
                  <a:cubicBezTo>
                    <a:pt x="19851" y="20805"/>
                    <a:pt x="19891" y="20848"/>
                    <a:pt x="19910" y="20848"/>
                  </a:cubicBezTo>
                  <a:cubicBezTo>
                    <a:pt x="20099" y="20975"/>
                    <a:pt x="20284" y="21112"/>
                    <a:pt x="20455" y="21198"/>
                  </a:cubicBezTo>
                  <a:cubicBezTo>
                    <a:pt x="20568" y="21240"/>
                    <a:pt x="20681" y="21240"/>
                    <a:pt x="20793" y="21335"/>
                  </a:cubicBezTo>
                  <a:cubicBezTo>
                    <a:pt x="20847" y="21335"/>
                    <a:pt x="20924" y="21335"/>
                    <a:pt x="20960" y="21420"/>
                  </a:cubicBezTo>
                  <a:cubicBezTo>
                    <a:pt x="21019" y="21462"/>
                    <a:pt x="21055" y="21548"/>
                    <a:pt x="21091" y="21548"/>
                  </a:cubicBezTo>
                  <a:cubicBezTo>
                    <a:pt x="21148" y="21583"/>
                    <a:pt x="21205" y="21592"/>
                    <a:pt x="21261" y="21592"/>
                  </a:cubicBezTo>
                  <a:cubicBezTo>
                    <a:pt x="21318" y="21592"/>
                    <a:pt x="21374" y="21583"/>
                    <a:pt x="21430" y="21583"/>
                  </a:cubicBezTo>
                  <a:cubicBezTo>
                    <a:pt x="21467" y="21583"/>
                    <a:pt x="21504" y="21587"/>
                    <a:pt x="21541" y="21600"/>
                  </a:cubicBezTo>
                  <a:cubicBezTo>
                    <a:pt x="21564" y="21600"/>
                    <a:pt x="21582" y="21548"/>
                    <a:pt x="21600" y="21505"/>
                  </a:cubicBezTo>
                  <a:lnTo>
                    <a:pt x="21582" y="21462"/>
                  </a:lnTo>
                  <a:lnTo>
                    <a:pt x="21541" y="21462"/>
                  </a:lnTo>
                  <a:cubicBezTo>
                    <a:pt x="21523" y="21462"/>
                    <a:pt x="21523" y="21420"/>
                    <a:pt x="21523" y="21335"/>
                  </a:cubicBezTo>
                  <a:cubicBezTo>
                    <a:pt x="21469" y="21378"/>
                    <a:pt x="21429" y="21420"/>
                    <a:pt x="21393" y="21462"/>
                  </a:cubicBezTo>
                  <a:cubicBezTo>
                    <a:pt x="21374" y="21420"/>
                    <a:pt x="21339" y="21378"/>
                    <a:pt x="21316" y="21335"/>
                  </a:cubicBezTo>
                  <a:cubicBezTo>
                    <a:pt x="21280" y="21282"/>
                    <a:pt x="21262" y="21282"/>
                    <a:pt x="21226" y="21282"/>
                  </a:cubicBezTo>
                  <a:cubicBezTo>
                    <a:pt x="21203" y="21240"/>
                    <a:pt x="21203" y="21198"/>
                    <a:pt x="21203" y="21198"/>
                  </a:cubicBezTo>
                  <a:cubicBezTo>
                    <a:pt x="21185" y="21198"/>
                    <a:pt x="21149" y="21155"/>
                    <a:pt x="21131" y="21155"/>
                  </a:cubicBezTo>
                  <a:cubicBezTo>
                    <a:pt x="21111" y="21163"/>
                    <a:pt x="21092" y="21166"/>
                    <a:pt x="21072" y="21166"/>
                  </a:cubicBezTo>
                  <a:cubicBezTo>
                    <a:pt x="20979" y="21166"/>
                    <a:pt x="20886" y="21088"/>
                    <a:pt x="20793" y="20975"/>
                  </a:cubicBezTo>
                  <a:cubicBezTo>
                    <a:pt x="20698" y="20890"/>
                    <a:pt x="20622" y="20805"/>
                    <a:pt x="20527" y="20710"/>
                  </a:cubicBezTo>
                  <a:cubicBezTo>
                    <a:pt x="20498" y="20676"/>
                    <a:pt x="20457" y="20614"/>
                    <a:pt x="20421" y="20614"/>
                  </a:cubicBezTo>
                  <a:cubicBezTo>
                    <a:pt x="20412" y="20614"/>
                    <a:pt x="20404" y="20617"/>
                    <a:pt x="20397" y="20625"/>
                  </a:cubicBezTo>
                  <a:cubicBezTo>
                    <a:pt x="20324" y="20625"/>
                    <a:pt x="20266" y="20487"/>
                    <a:pt x="20171" y="20445"/>
                  </a:cubicBezTo>
                  <a:cubicBezTo>
                    <a:pt x="20099" y="20403"/>
                    <a:pt x="20004" y="20317"/>
                    <a:pt x="19910" y="20276"/>
                  </a:cubicBezTo>
                  <a:cubicBezTo>
                    <a:pt x="19874" y="20222"/>
                    <a:pt x="19833" y="20180"/>
                    <a:pt x="19779" y="20138"/>
                  </a:cubicBezTo>
                  <a:cubicBezTo>
                    <a:pt x="19684" y="20095"/>
                    <a:pt x="19572" y="20010"/>
                    <a:pt x="19477" y="19958"/>
                  </a:cubicBezTo>
                  <a:cubicBezTo>
                    <a:pt x="19423" y="19915"/>
                    <a:pt x="19364" y="19872"/>
                    <a:pt x="19328" y="19831"/>
                  </a:cubicBezTo>
                  <a:cubicBezTo>
                    <a:pt x="19198" y="19692"/>
                    <a:pt x="19085" y="19522"/>
                    <a:pt x="18950" y="19427"/>
                  </a:cubicBezTo>
                  <a:cubicBezTo>
                    <a:pt x="18837" y="19343"/>
                    <a:pt x="18747" y="19215"/>
                    <a:pt x="18652" y="19077"/>
                  </a:cubicBezTo>
                  <a:cubicBezTo>
                    <a:pt x="18575" y="18993"/>
                    <a:pt x="18499" y="18898"/>
                    <a:pt x="18445" y="18813"/>
                  </a:cubicBezTo>
                  <a:cubicBezTo>
                    <a:pt x="18332" y="18632"/>
                    <a:pt x="18201" y="18506"/>
                    <a:pt x="18070" y="18463"/>
                  </a:cubicBezTo>
                  <a:cubicBezTo>
                    <a:pt x="17976" y="18463"/>
                    <a:pt x="17899" y="18368"/>
                    <a:pt x="17804" y="18325"/>
                  </a:cubicBezTo>
                  <a:cubicBezTo>
                    <a:pt x="17769" y="18420"/>
                    <a:pt x="17732" y="18463"/>
                    <a:pt x="17674" y="18463"/>
                  </a:cubicBezTo>
                  <a:cubicBezTo>
                    <a:pt x="17621" y="18463"/>
                    <a:pt x="17569" y="18464"/>
                    <a:pt x="17517" y="18464"/>
                  </a:cubicBezTo>
                  <a:cubicBezTo>
                    <a:pt x="17270" y="18464"/>
                    <a:pt x="17032" y="18436"/>
                    <a:pt x="16831" y="18103"/>
                  </a:cubicBezTo>
                  <a:cubicBezTo>
                    <a:pt x="16791" y="18103"/>
                    <a:pt x="16754" y="18103"/>
                    <a:pt x="16718" y="18156"/>
                  </a:cubicBezTo>
                  <a:lnTo>
                    <a:pt x="16718" y="18018"/>
                  </a:lnTo>
                  <a:cubicBezTo>
                    <a:pt x="16748" y="18007"/>
                    <a:pt x="16784" y="18001"/>
                    <a:pt x="16821" y="18001"/>
                  </a:cubicBezTo>
                  <a:cubicBezTo>
                    <a:pt x="16924" y="18001"/>
                    <a:pt x="17041" y="18041"/>
                    <a:pt x="17111" y="18103"/>
                  </a:cubicBezTo>
                  <a:cubicBezTo>
                    <a:pt x="17169" y="18103"/>
                    <a:pt x="17205" y="18103"/>
                    <a:pt x="17259" y="18156"/>
                  </a:cubicBezTo>
                  <a:cubicBezTo>
                    <a:pt x="17295" y="18156"/>
                    <a:pt x="17327" y="18165"/>
                    <a:pt x="17355" y="18165"/>
                  </a:cubicBezTo>
                  <a:cubicBezTo>
                    <a:pt x="17386" y="18165"/>
                    <a:pt x="17412" y="18153"/>
                    <a:pt x="17431" y="18103"/>
                  </a:cubicBezTo>
                  <a:cubicBezTo>
                    <a:pt x="17638" y="18156"/>
                    <a:pt x="17845" y="18241"/>
                    <a:pt x="18048" y="18241"/>
                  </a:cubicBezTo>
                  <a:cubicBezTo>
                    <a:pt x="18161" y="18282"/>
                    <a:pt x="18256" y="18325"/>
                    <a:pt x="18368" y="18368"/>
                  </a:cubicBezTo>
                  <a:cubicBezTo>
                    <a:pt x="18463" y="18463"/>
                    <a:pt x="18557" y="18548"/>
                    <a:pt x="18634" y="18632"/>
                  </a:cubicBezTo>
                  <a:cubicBezTo>
                    <a:pt x="18670" y="18686"/>
                    <a:pt x="18706" y="18686"/>
                    <a:pt x="18765" y="18770"/>
                  </a:cubicBezTo>
                  <a:cubicBezTo>
                    <a:pt x="18765" y="18770"/>
                    <a:pt x="18783" y="18728"/>
                    <a:pt x="18801" y="18728"/>
                  </a:cubicBezTo>
                  <a:cubicBezTo>
                    <a:pt x="18866" y="18800"/>
                    <a:pt x="18914" y="18909"/>
                    <a:pt x="18985" y="18909"/>
                  </a:cubicBezTo>
                  <a:cubicBezTo>
                    <a:pt x="18998" y="18909"/>
                    <a:pt x="19012" y="18906"/>
                    <a:pt x="19026" y="18898"/>
                  </a:cubicBezTo>
                  <a:cubicBezTo>
                    <a:pt x="19044" y="18898"/>
                    <a:pt x="19062" y="18898"/>
                    <a:pt x="19062" y="18951"/>
                  </a:cubicBezTo>
                  <a:cubicBezTo>
                    <a:pt x="19121" y="19036"/>
                    <a:pt x="19198" y="19036"/>
                    <a:pt x="19270" y="19036"/>
                  </a:cubicBezTo>
                  <a:cubicBezTo>
                    <a:pt x="19328" y="19036"/>
                    <a:pt x="19400" y="19077"/>
                    <a:pt x="19459" y="19120"/>
                  </a:cubicBezTo>
                  <a:cubicBezTo>
                    <a:pt x="19477" y="19120"/>
                    <a:pt x="19495" y="19163"/>
                    <a:pt x="19536" y="19215"/>
                  </a:cubicBezTo>
                  <a:cubicBezTo>
                    <a:pt x="19536" y="19258"/>
                    <a:pt x="19553" y="19343"/>
                    <a:pt x="19572" y="19385"/>
                  </a:cubicBezTo>
                  <a:lnTo>
                    <a:pt x="19648" y="19385"/>
                  </a:lnTo>
                  <a:cubicBezTo>
                    <a:pt x="19684" y="19481"/>
                    <a:pt x="19720" y="19565"/>
                    <a:pt x="19761" y="19565"/>
                  </a:cubicBezTo>
                  <a:cubicBezTo>
                    <a:pt x="19874" y="19608"/>
                    <a:pt x="19964" y="19746"/>
                    <a:pt x="20058" y="19788"/>
                  </a:cubicBezTo>
                  <a:cubicBezTo>
                    <a:pt x="20153" y="19872"/>
                    <a:pt x="20230" y="20010"/>
                    <a:pt x="20343" y="20010"/>
                  </a:cubicBezTo>
                  <a:cubicBezTo>
                    <a:pt x="20397" y="20010"/>
                    <a:pt x="20473" y="20053"/>
                    <a:pt x="20550" y="20053"/>
                  </a:cubicBezTo>
                  <a:cubicBezTo>
                    <a:pt x="20550" y="20010"/>
                    <a:pt x="20568" y="19958"/>
                    <a:pt x="20568" y="19915"/>
                  </a:cubicBezTo>
                  <a:cubicBezTo>
                    <a:pt x="20568" y="19831"/>
                    <a:pt x="20550" y="19788"/>
                    <a:pt x="20550" y="19788"/>
                  </a:cubicBezTo>
                  <a:cubicBezTo>
                    <a:pt x="20473" y="19746"/>
                    <a:pt x="20415" y="19746"/>
                    <a:pt x="20360" y="19650"/>
                  </a:cubicBezTo>
                  <a:cubicBezTo>
                    <a:pt x="20302" y="19565"/>
                    <a:pt x="20230" y="19481"/>
                    <a:pt x="20153" y="19427"/>
                  </a:cubicBezTo>
                  <a:cubicBezTo>
                    <a:pt x="20099" y="19385"/>
                    <a:pt x="20022" y="19385"/>
                    <a:pt x="19964" y="19343"/>
                  </a:cubicBezTo>
                  <a:cubicBezTo>
                    <a:pt x="19910" y="19300"/>
                    <a:pt x="19874" y="19258"/>
                    <a:pt x="19815" y="19258"/>
                  </a:cubicBezTo>
                  <a:cubicBezTo>
                    <a:pt x="19797" y="19215"/>
                    <a:pt x="19779" y="19163"/>
                    <a:pt x="19761" y="19120"/>
                  </a:cubicBezTo>
                  <a:lnTo>
                    <a:pt x="19608" y="19120"/>
                  </a:lnTo>
                  <a:cubicBezTo>
                    <a:pt x="19608" y="19077"/>
                    <a:pt x="19608" y="19036"/>
                    <a:pt x="19590" y="19036"/>
                  </a:cubicBezTo>
                  <a:cubicBezTo>
                    <a:pt x="19495" y="18993"/>
                    <a:pt x="19423" y="18898"/>
                    <a:pt x="19364" y="18770"/>
                  </a:cubicBezTo>
                  <a:cubicBezTo>
                    <a:pt x="19252" y="18728"/>
                    <a:pt x="19157" y="18632"/>
                    <a:pt x="19062" y="18590"/>
                  </a:cubicBezTo>
                  <a:cubicBezTo>
                    <a:pt x="19044" y="18548"/>
                    <a:pt x="19044" y="18506"/>
                    <a:pt x="19026" y="18463"/>
                  </a:cubicBezTo>
                  <a:cubicBezTo>
                    <a:pt x="18990" y="18463"/>
                    <a:pt x="18972" y="18463"/>
                    <a:pt x="18914" y="18420"/>
                  </a:cubicBezTo>
                  <a:cubicBezTo>
                    <a:pt x="18877" y="18368"/>
                    <a:pt x="18837" y="18325"/>
                    <a:pt x="18801" y="18282"/>
                  </a:cubicBezTo>
                  <a:cubicBezTo>
                    <a:pt x="18706" y="18156"/>
                    <a:pt x="18612" y="18061"/>
                    <a:pt x="18575" y="17837"/>
                  </a:cubicBezTo>
                  <a:cubicBezTo>
                    <a:pt x="18499" y="17753"/>
                    <a:pt x="18427" y="17668"/>
                    <a:pt x="18332" y="17625"/>
                  </a:cubicBezTo>
                  <a:cubicBezTo>
                    <a:pt x="18237" y="17530"/>
                    <a:pt x="18125" y="17488"/>
                    <a:pt x="18012" y="17488"/>
                  </a:cubicBezTo>
                  <a:cubicBezTo>
                    <a:pt x="17845" y="17488"/>
                    <a:pt x="17692" y="17488"/>
                    <a:pt x="17525" y="17446"/>
                  </a:cubicBezTo>
                  <a:cubicBezTo>
                    <a:pt x="17498" y="17446"/>
                    <a:pt x="17481" y="17465"/>
                    <a:pt x="17462" y="17465"/>
                  </a:cubicBezTo>
                  <a:cubicBezTo>
                    <a:pt x="17452" y="17465"/>
                    <a:pt x="17443" y="17459"/>
                    <a:pt x="17431" y="17446"/>
                  </a:cubicBezTo>
                  <a:cubicBezTo>
                    <a:pt x="17336" y="17403"/>
                    <a:pt x="17223" y="17266"/>
                    <a:pt x="17111" y="17266"/>
                  </a:cubicBezTo>
                  <a:cubicBezTo>
                    <a:pt x="16944" y="17180"/>
                    <a:pt x="16773" y="17096"/>
                    <a:pt x="16606" y="17043"/>
                  </a:cubicBezTo>
                  <a:cubicBezTo>
                    <a:pt x="16511" y="17000"/>
                    <a:pt x="16434" y="17000"/>
                    <a:pt x="16340" y="17000"/>
                  </a:cubicBezTo>
                  <a:cubicBezTo>
                    <a:pt x="16321" y="17014"/>
                    <a:pt x="16301" y="17020"/>
                    <a:pt x="16280" y="17020"/>
                  </a:cubicBezTo>
                  <a:cubicBezTo>
                    <a:pt x="16237" y="17020"/>
                    <a:pt x="16191" y="17000"/>
                    <a:pt x="16155" y="17000"/>
                  </a:cubicBezTo>
                  <a:cubicBezTo>
                    <a:pt x="16115" y="16958"/>
                    <a:pt x="16096" y="16958"/>
                    <a:pt x="16078" y="16958"/>
                  </a:cubicBezTo>
                  <a:cubicBezTo>
                    <a:pt x="16042" y="17000"/>
                    <a:pt x="16020" y="17096"/>
                    <a:pt x="16002" y="17096"/>
                  </a:cubicBezTo>
                  <a:cubicBezTo>
                    <a:pt x="15907" y="17096"/>
                    <a:pt x="15835" y="17043"/>
                    <a:pt x="15740" y="17000"/>
                  </a:cubicBezTo>
                  <a:cubicBezTo>
                    <a:pt x="15723" y="16995"/>
                    <a:pt x="15706" y="16993"/>
                    <a:pt x="15689" y="16993"/>
                  </a:cubicBezTo>
                  <a:cubicBezTo>
                    <a:pt x="15623" y="16993"/>
                    <a:pt x="15557" y="17022"/>
                    <a:pt x="15491" y="17022"/>
                  </a:cubicBezTo>
                  <a:cubicBezTo>
                    <a:pt x="15424" y="17022"/>
                    <a:pt x="15356" y="16992"/>
                    <a:pt x="15290" y="16873"/>
                  </a:cubicBezTo>
                  <a:lnTo>
                    <a:pt x="15271" y="16830"/>
                  </a:lnTo>
                  <a:cubicBezTo>
                    <a:pt x="15202" y="16768"/>
                    <a:pt x="15133" y="16743"/>
                    <a:pt x="15065" y="16743"/>
                  </a:cubicBezTo>
                  <a:cubicBezTo>
                    <a:pt x="14983" y="16743"/>
                    <a:pt x="14902" y="16779"/>
                    <a:pt x="14821" y="16830"/>
                  </a:cubicBezTo>
                  <a:cubicBezTo>
                    <a:pt x="14762" y="16778"/>
                    <a:pt x="14726" y="16735"/>
                    <a:pt x="14690" y="16735"/>
                  </a:cubicBezTo>
                  <a:cubicBezTo>
                    <a:pt x="14519" y="16693"/>
                    <a:pt x="14352" y="16651"/>
                    <a:pt x="14199" y="16471"/>
                  </a:cubicBezTo>
                  <a:cubicBezTo>
                    <a:pt x="14181" y="16428"/>
                    <a:pt x="14163" y="16428"/>
                    <a:pt x="14163" y="16428"/>
                  </a:cubicBezTo>
                  <a:cubicBezTo>
                    <a:pt x="14050" y="16428"/>
                    <a:pt x="13937" y="16344"/>
                    <a:pt x="13842" y="16248"/>
                  </a:cubicBezTo>
                  <a:lnTo>
                    <a:pt x="13825" y="16248"/>
                  </a:lnTo>
                  <a:cubicBezTo>
                    <a:pt x="13802" y="16271"/>
                    <a:pt x="13782" y="16280"/>
                    <a:pt x="13763" y="16280"/>
                  </a:cubicBezTo>
                  <a:cubicBezTo>
                    <a:pt x="13704" y="16280"/>
                    <a:pt x="13662" y="16185"/>
                    <a:pt x="13617" y="16121"/>
                  </a:cubicBezTo>
                  <a:cubicBezTo>
                    <a:pt x="13563" y="16078"/>
                    <a:pt x="13504" y="16035"/>
                    <a:pt x="13450" y="16035"/>
                  </a:cubicBezTo>
                  <a:cubicBezTo>
                    <a:pt x="13392" y="15983"/>
                    <a:pt x="13338" y="15983"/>
                    <a:pt x="13279" y="15940"/>
                  </a:cubicBezTo>
                  <a:cubicBezTo>
                    <a:pt x="13184" y="15856"/>
                    <a:pt x="13090" y="15771"/>
                    <a:pt x="12977" y="15633"/>
                  </a:cubicBezTo>
                  <a:cubicBezTo>
                    <a:pt x="12923" y="15549"/>
                    <a:pt x="12864" y="15549"/>
                    <a:pt x="12792" y="15506"/>
                  </a:cubicBezTo>
                  <a:cubicBezTo>
                    <a:pt x="12680" y="15411"/>
                    <a:pt x="12567" y="15326"/>
                    <a:pt x="12490" y="15103"/>
                  </a:cubicBezTo>
                  <a:cubicBezTo>
                    <a:pt x="12490" y="15103"/>
                    <a:pt x="12472" y="15103"/>
                    <a:pt x="12472" y="15061"/>
                  </a:cubicBezTo>
                  <a:cubicBezTo>
                    <a:pt x="12414" y="14976"/>
                    <a:pt x="12359" y="14923"/>
                    <a:pt x="12324" y="14795"/>
                  </a:cubicBezTo>
                  <a:cubicBezTo>
                    <a:pt x="12301" y="14711"/>
                    <a:pt x="12265" y="14658"/>
                    <a:pt x="12229" y="14616"/>
                  </a:cubicBezTo>
                  <a:cubicBezTo>
                    <a:pt x="12134" y="14488"/>
                    <a:pt x="12058" y="14350"/>
                    <a:pt x="11963" y="14224"/>
                  </a:cubicBezTo>
                  <a:cubicBezTo>
                    <a:pt x="11909" y="14128"/>
                    <a:pt x="11850" y="14043"/>
                    <a:pt x="11796" y="13959"/>
                  </a:cubicBezTo>
                  <a:cubicBezTo>
                    <a:pt x="11738" y="13821"/>
                    <a:pt x="11683" y="13651"/>
                    <a:pt x="11607" y="13555"/>
                  </a:cubicBezTo>
                  <a:cubicBezTo>
                    <a:pt x="11571" y="13555"/>
                    <a:pt x="11553" y="13513"/>
                    <a:pt x="11535" y="13429"/>
                  </a:cubicBezTo>
                  <a:cubicBezTo>
                    <a:pt x="11458" y="13248"/>
                    <a:pt x="11363" y="13068"/>
                    <a:pt x="11251" y="13026"/>
                  </a:cubicBezTo>
                  <a:cubicBezTo>
                    <a:pt x="11215" y="12984"/>
                    <a:pt x="11156" y="12941"/>
                    <a:pt x="11138" y="12857"/>
                  </a:cubicBezTo>
                  <a:cubicBezTo>
                    <a:pt x="11025" y="12676"/>
                    <a:pt x="10931" y="12496"/>
                    <a:pt x="10836" y="12273"/>
                  </a:cubicBezTo>
                  <a:lnTo>
                    <a:pt x="10836" y="12146"/>
                  </a:lnTo>
                  <a:cubicBezTo>
                    <a:pt x="10800" y="12189"/>
                    <a:pt x="10782" y="12231"/>
                    <a:pt x="10764" y="12273"/>
                  </a:cubicBezTo>
                  <a:lnTo>
                    <a:pt x="10764" y="12146"/>
                  </a:lnTo>
                  <a:cubicBezTo>
                    <a:pt x="10724" y="11966"/>
                    <a:pt x="10611" y="12103"/>
                    <a:pt x="10575" y="11881"/>
                  </a:cubicBezTo>
                  <a:cubicBezTo>
                    <a:pt x="10480" y="11881"/>
                    <a:pt x="10480" y="11881"/>
                    <a:pt x="10444" y="11701"/>
                  </a:cubicBezTo>
                  <a:lnTo>
                    <a:pt x="10575" y="11701"/>
                  </a:lnTo>
                  <a:cubicBezTo>
                    <a:pt x="10498" y="11658"/>
                    <a:pt x="10444" y="11574"/>
                    <a:pt x="10385" y="11532"/>
                  </a:cubicBezTo>
                  <a:lnTo>
                    <a:pt x="10331" y="11532"/>
                  </a:lnTo>
                  <a:cubicBezTo>
                    <a:pt x="10322" y="11574"/>
                    <a:pt x="10308" y="11584"/>
                    <a:pt x="10293" y="11584"/>
                  </a:cubicBezTo>
                  <a:cubicBezTo>
                    <a:pt x="10278" y="11584"/>
                    <a:pt x="10264" y="11574"/>
                    <a:pt x="10255" y="11574"/>
                  </a:cubicBezTo>
                  <a:lnTo>
                    <a:pt x="10200" y="11574"/>
                  </a:lnTo>
                  <a:cubicBezTo>
                    <a:pt x="10160" y="11616"/>
                    <a:pt x="10124" y="11658"/>
                    <a:pt x="10106" y="11701"/>
                  </a:cubicBezTo>
                  <a:cubicBezTo>
                    <a:pt x="10106" y="11701"/>
                    <a:pt x="10106" y="11744"/>
                    <a:pt x="10124" y="11796"/>
                  </a:cubicBezTo>
                  <a:lnTo>
                    <a:pt x="9880" y="11796"/>
                  </a:lnTo>
                  <a:cubicBezTo>
                    <a:pt x="9862" y="11796"/>
                    <a:pt x="9845" y="11796"/>
                    <a:pt x="9845" y="11744"/>
                  </a:cubicBezTo>
                  <a:cubicBezTo>
                    <a:pt x="9833" y="11701"/>
                    <a:pt x="9814" y="11690"/>
                    <a:pt x="9795" y="11690"/>
                  </a:cubicBezTo>
                  <a:cubicBezTo>
                    <a:pt x="9777" y="11690"/>
                    <a:pt x="9759" y="11701"/>
                    <a:pt x="9750" y="11701"/>
                  </a:cubicBezTo>
                  <a:cubicBezTo>
                    <a:pt x="9673" y="11839"/>
                    <a:pt x="9579" y="11839"/>
                    <a:pt x="9507" y="11881"/>
                  </a:cubicBezTo>
                  <a:cubicBezTo>
                    <a:pt x="9478" y="11897"/>
                    <a:pt x="9450" y="11907"/>
                    <a:pt x="9423" y="11907"/>
                  </a:cubicBezTo>
                  <a:cubicBezTo>
                    <a:pt x="9377" y="11907"/>
                    <a:pt x="9334" y="11877"/>
                    <a:pt x="9299" y="11796"/>
                  </a:cubicBezTo>
                  <a:cubicBezTo>
                    <a:pt x="9186" y="11839"/>
                    <a:pt x="9092" y="11881"/>
                    <a:pt x="8997" y="11966"/>
                  </a:cubicBezTo>
                  <a:cubicBezTo>
                    <a:pt x="8915" y="12049"/>
                    <a:pt x="8834" y="12155"/>
                    <a:pt x="8755" y="12155"/>
                  </a:cubicBezTo>
                  <a:cubicBezTo>
                    <a:pt x="8742" y="12155"/>
                    <a:pt x="8730" y="12152"/>
                    <a:pt x="8717" y="12146"/>
                  </a:cubicBezTo>
                  <a:cubicBezTo>
                    <a:pt x="8695" y="12103"/>
                    <a:pt x="8677" y="12062"/>
                    <a:pt x="8659" y="12008"/>
                  </a:cubicBezTo>
                  <a:lnTo>
                    <a:pt x="8659" y="12103"/>
                  </a:lnTo>
                  <a:cubicBezTo>
                    <a:pt x="8605" y="12146"/>
                    <a:pt x="8546" y="12146"/>
                    <a:pt x="8492" y="12189"/>
                  </a:cubicBezTo>
                  <a:lnTo>
                    <a:pt x="8470" y="12146"/>
                  </a:lnTo>
                  <a:cubicBezTo>
                    <a:pt x="8434" y="12189"/>
                    <a:pt x="8416" y="12231"/>
                    <a:pt x="8379" y="12231"/>
                  </a:cubicBezTo>
                  <a:cubicBezTo>
                    <a:pt x="8303" y="12326"/>
                    <a:pt x="8244" y="12369"/>
                    <a:pt x="8172" y="12411"/>
                  </a:cubicBezTo>
                  <a:cubicBezTo>
                    <a:pt x="8096" y="12496"/>
                    <a:pt x="8001" y="12539"/>
                    <a:pt x="7906" y="12539"/>
                  </a:cubicBezTo>
                  <a:cubicBezTo>
                    <a:pt x="7793" y="12539"/>
                    <a:pt x="7681" y="12634"/>
                    <a:pt x="7591" y="12761"/>
                  </a:cubicBezTo>
                  <a:cubicBezTo>
                    <a:pt x="7561" y="12832"/>
                    <a:pt x="7524" y="12873"/>
                    <a:pt x="7475" y="12873"/>
                  </a:cubicBezTo>
                  <a:cubicBezTo>
                    <a:pt x="7458" y="12873"/>
                    <a:pt x="7439" y="12868"/>
                    <a:pt x="7419" y="12857"/>
                  </a:cubicBezTo>
                  <a:cubicBezTo>
                    <a:pt x="7407" y="12838"/>
                    <a:pt x="7395" y="12833"/>
                    <a:pt x="7382" y="12833"/>
                  </a:cubicBezTo>
                  <a:cubicBezTo>
                    <a:pt x="7357" y="12833"/>
                    <a:pt x="7331" y="12857"/>
                    <a:pt x="7306" y="12857"/>
                  </a:cubicBezTo>
                  <a:cubicBezTo>
                    <a:pt x="7230" y="12898"/>
                    <a:pt x="7158" y="12941"/>
                    <a:pt x="7100" y="12984"/>
                  </a:cubicBezTo>
                  <a:cubicBezTo>
                    <a:pt x="7027" y="13026"/>
                    <a:pt x="6951" y="13068"/>
                    <a:pt x="6874" y="13068"/>
                  </a:cubicBezTo>
                  <a:cubicBezTo>
                    <a:pt x="6856" y="13121"/>
                    <a:pt x="6820" y="13164"/>
                    <a:pt x="6802" y="13164"/>
                  </a:cubicBezTo>
                  <a:cubicBezTo>
                    <a:pt x="6707" y="13206"/>
                    <a:pt x="6631" y="13248"/>
                    <a:pt x="6536" y="13248"/>
                  </a:cubicBezTo>
                  <a:cubicBezTo>
                    <a:pt x="6464" y="13291"/>
                    <a:pt x="6405" y="13334"/>
                    <a:pt x="6329" y="13334"/>
                  </a:cubicBezTo>
                  <a:cubicBezTo>
                    <a:pt x="6256" y="13334"/>
                    <a:pt x="6180" y="13291"/>
                    <a:pt x="6126" y="13291"/>
                  </a:cubicBezTo>
                  <a:cubicBezTo>
                    <a:pt x="6113" y="13117"/>
                    <a:pt x="6071" y="13100"/>
                    <a:pt x="6028" y="13100"/>
                  </a:cubicBezTo>
                  <a:cubicBezTo>
                    <a:pt x="6017" y="13100"/>
                    <a:pt x="6005" y="13101"/>
                    <a:pt x="5994" y="13101"/>
                  </a:cubicBezTo>
                  <a:cubicBezTo>
                    <a:pt x="5972" y="13101"/>
                    <a:pt x="5952" y="13095"/>
                    <a:pt x="5937" y="13068"/>
                  </a:cubicBezTo>
                  <a:cubicBezTo>
                    <a:pt x="5900" y="13153"/>
                    <a:pt x="5865" y="13170"/>
                    <a:pt x="5830" y="13170"/>
                  </a:cubicBezTo>
                  <a:cubicBezTo>
                    <a:pt x="5809" y="13170"/>
                    <a:pt x="5787" y="13164"/>
                    <a:pt x="5765" y="13164"/>
                  </a:cubicBezTo>
                  <a:cubicBezTo>
                    <a:pt x="5747" y="13142"/>
                    <a:pt x="5729" y="13132"/>
                    <a:pt x="5713" y="13132"/>
                  </a:cubicBezTo>
                  <a:cubicBezTo>
                    <a:pt x="5698" y="13132"/>
                    <a:pt x="5684" y="13142"/>
                    <a:pt x="5675" y="13164"/>
                  </a:cubicBezTo>
                  <a:cubicBezTo>
                    <a:pt x="5540" y="13206"/>
                    <a:pt x="5427" y="13248"/>
                    <a:pt x="5314" y="13291"/>
                  </a:cubicBezTo>
                  <a:cubicBezTo>
                    <a:pt x="5296" y="13312"/>
                    <a:pt x="5279" y="13323"/>
                    <a:pt x="5260" y="13323"/>
                  </a:cubicBezTo>
                  <a:cubicBezTo>
                    <a:pt x="5241" y="13323"/>
                    <a:pt x="5222" y="13312"/>
                    <a:pt x="5202" y="13291"/>
                  </a:cubicBezTo>
                  <a:cubicBezTo>
                    <a:pt x="5130" y="13248"/>
                    <a:pt x="5053" y="13121"/>
                    <a:pt x="4976" y="13068"/>
                  </a:cubicBezTo>
                  <a:lnTo>
                    <a:pt x="4976" y="12984"/>
                  </a:lnTo>
                  <a:cubicBezTo>
                    <a:pt x="4889" y="12984"/>
                    <a:pt x="4802" y="13002"/>
                    <a:pt x="4720" y="13002"/>
                  </a:cubicBezTo>
                  <a:cubicBezTo>
                    <a:pt x="4680" y="13002"/>
                    <a:pt x="4640" y="12998"/>
                    <a:pt x="4602" y="12984"/>
                  </a:cubicBezTo>
                  <a:cubicBezTo>
                    <a:pt x="4566" y="12984"/>
                    <a:pt x="4526" y="12984"/>
                    <a:pt x="4489" y="12941"/>
                  </a:cubicBezTo>
                  <a:cubicBezTo>
                    <a:pt x="4435" y="12857"/>
                    <a:pt x="4359" y="12761"/>
                    <a:pt x="4300" y="12718"/>
                  </a:cubicBezTo>
                  <a:cubicBezTo>
                    <a:pt x="4228" y="12634"/>
                    <a:pt x="4151" y="12591"/>
                    <a:pt x="4057" y="12539"/>
                  </a:cubicBezTo>
                  <a:cubicBezTo>
                    <a:pt x="3962" y="12496"/>
                    <a:pt x="3872" y="12411"/>
                    <a:pt x="3796" y="12273"/>
                  </a:cubicBezTo>
                  <a:cubicBezTo>
                    <a:pt x="3683" y="12103"/>
                    <a:pt x="3570" y="11924"/>
                    <a:pt x="3439" y="11796"/>
                  </a:cubicBezTo>
                  <a:cubicBezTo>
                    <a:pt x="3327" y="11658"/>
                    <a:pt x="3232" y="11436"/>
                    <a:pt x="3155" y="11213"/>
                  </a:cubicBezTo>
                  <a:cubicBezTo>
                    <a:pt x="3061" y="11001"/>
                    <a:pt x="2989" y="10737"/>
                    <a:pt x="2876" y="10599"/>
                  </a:cubicBezTo>
                  <a:cubicBezTo>
                    <a:pt x="2745" y="10472"/>
                    <a:pt x="2610" y="10292"/>
                    <a:pt x="2538" y="10026"/>
                  </a:cubicBezTo>
                  <a:cubicBezTo>
                    <a:pt x="2520" y="9942"/>
                    <a:pt x="2520" y="9888"/>
                    <a:pt x="2497" y="9847"/>
                  </a:cubicBezTo>
                  <a:cubicBezTo>
                    <a:pt x="2479" y="9677"/>
                    <a:pt x="2425" y="9581"/>
                    <a:pt x="2367" y="9497"/>
                  </a:cubicBezTo>
                  <a:cubicBezTo>
                    <a:pt x="2272" y="9274"/>
                    <a:pt x="2218" y="9009"/>
                    <a:pt x="2141" y="8744"/>
                  </a:cubicBezTo>
                  <a:cubicBezTo>
                    <a:pt x="2105" y="8521"/>
                    <a:pt x="2028" y="8352"/>
                    <a:pt x="1975" y="8129"/>
                  </a:cubicBezTo>
                  <a:cubicBezTo>
                    <a:pt x="1916" y="7907"/>
                    <a:pt x="1844" y="7642"/>
                    <a:pt x="1767" y="7419"/>
                  </a:cubicBezTo>
                  <a:cubicBezTo>
                    <a:pt x="1654" y="7112"/>
                    <a:pt x="1596" y="6762"/>
                    <a:pt x="1506" y="6444"/>
                  </a:cubicBezTo>
                  <a:cubicBezTo>
                    <a:pt x="1465" y="6317"/>
                    <a:pt x="1465" y="6094"/>
                    <a:pt x="1411" y="5967"/>
                  </a:cubicBezTo>
                  <a:cubicBezTo>
                    <a:pt x="1393" y="5914"/>
                    <a:pt x="1411" y="5829"/>
                    <a:pt x="1411" y="5787"/>
                  </a:cubicBezTo>
                  <a:cubicBezTo>
                    <a:pt x="1393" y="5744"/>
                    <a:pt x="1411" y="5702"/>
                    <a:pt x="1393" y="5702"/>
                  </a:cubicBezTo>
                  <a:cubicBezTo>
                    <a:pt x="1352" y="5649"/>
                    <a:pt x="1370" y="5565"/>
                    <a:pt x="1370" y="5522"/>
                  </a:cubicBezTo>
                  <a:cubicBezTo>
                    <a:pt x="1334" y="5257"/>
                    <a:pt x="1298" y="4992"/>
                    <a:pt x="1222" y="4770"/>
                  </a:cubicBezTo>
                  <a:cubicBezTo>
                    <a:pt x="1185" y="4684"/>
                    <a:pt x="1127" y="4547"/>
                    <a:pt x="1091" y="4420"/>
                  </a:cubicBezTo>
                  <a:cubicBezTo>
                    <a:pt x="1055" y="4325"/>
                    <a:pt x="1032" y="4197"/>
                    <a:pt x="1032" y="4059"/>
                  </a:cubicBezTo>
                  <a:cubicBezTo>
                    <a:pt x="1032" y="3794"/>
                    <a:pt x="996" y="3582"/>
                    <a:pt x="942" y="3360"/>
                  </a:cubicBezTo>
                  <a:cubicBezTo>
                    <a:pt x="884" y="3052"/>
                    <a:pt x="865" y="2735"/>
                    <a:pt x="807" y="2469"/>
                  </a:cubicBezTo>
                  <a:cubicBezTo>
                    <a:pt x="771" y="2162"/>
                    <a:pt x="753" y="1812"/>
                    <a:pt x="735" y="1463"/>
                  </a:cubicBezTo>
                  <a:cubicBezTo>
                    <a:pt x="640" y="1325"/>
                    <a:pt x="676" y="1060"/>
                    <a:pt x="658" y="838"/>
                  </a:cubicBezTo>
                  <a:cubicBezTo>
                    <a:pt x="658" y="572"/>
                    <a:pt x="622" y="350"/>
                    <a:pt x="545" y="180"/>
                  </a:cubicBezTo>
                  <a:cubicBezTo>
                    <a:pt x="545" y="180"/>
                    <a:pt x="509" y="180"/>
                    <a:pt x="492" y="138"/>
                  </a:cubicBezTo>
                  <a:cubicBezTo>
                    <a:pt x="492" y="265"/>
                    <a:pt x="469" y="350"/>
                    <a:pt x="451" y="445"/>
                  </a:cubicBezTo>
                  <a:cubicBezTo>
                    <a:pt x="469" y="488"/>
                    <a:pt x="492" y="530"/>
                    <a:pt x="509" y="615"/>
                  </a:cubicBezTo>
                  <a:cubicBezTo>
                    <a:pt x="509" y="668"/>
                    <a:pt x="492" y="752"/>
                    <a:pt x="492" y="795"/>
                  </a:cubicBezTo>
                  <a:cubicBezTo>
                    <a:pt x="509" y="879"/>
                    <a:pt x="527" y="975"/>
                    <a:pt x="509" y="1017"/>
                  </a:cubicBezTo>
                  <a:cubicBezTo>
                    <a:pt x="492" y="1145"/>
                    <a:pt x="509" y="1240"/>
                    <a:pt x="527" y="1367"/>
                  </a:cubicBezTo>
                  <a:cubicBezTo>
                    <a:pt x="545" y="1547"/>
                    <a:pt x="564" y="1728"/>
                    <a:pt x="545" y="1897"/>
                  </a:cubicBezTo>
                  <a:cubicBezTo>
                    <a:pt x="545" y="2035"/>
                    <a:pt x="509" y="2162"/>
                    <a:pt x="564" y="2300"/>
                  </a:cubicBezTo>
                  <a:cubicBezTo>
                    <a:pt x="564" y="2469"/>
                    <a:pt x="622" y="2565"/>
                    <a:pt x="640" y="2735"/>
                  </a:cubicBezTo>
                  <a:cubicBezTo>
                    <a:pt x="640" y="2830"/>
                    <a:pt x="658" y="2914"/>
                    <a:pt x="676" y="2957"/>
                  </a:cubicBezTo>
                  <a:cubicBezTo>
                    <a:pt x="676" y="3052"/>
                    <a:pt x="694" y="3137"/>
                    <a:pt x="694" y="3180"/>
                  </a:cubicBezTo>
                  <a:lnTo>
                    <a:pt x="694" y="3444"/>
                  </a:lnTo>
                  <a:cubicBezTo>
                    <a:pt x="717" y="3487"/>
                    <a:pt x="753" y="3530"/>
                    <a:pt x="753" y="3625"/>
                  </a:cubicBezTo>
                  <a:cubicBezTo>
                    <a:pt x="735" y="3794"/>
                    <a:pt x="789" y="3932"/>
                    <a:pt x="807" y="4112"/>
                  </a:cubicBezTo>
                  <a:cubicBezTo>
                    <a:pt x="847" y="4420"/>
                    <a:pt x="865" y="4727"/>
                    <a:pt x="902" y="4992"/>
                  </a:cubicBezTo>
                  <a:cubicBezTo>
                    <a:pt x="942" y="5120"/>
                    <a:pt x="978" y="5299"/>
                    <a:pt x="1014" y="5479"/>
                  </a:cubicBezTo>
                  <a:cubicBezTo>
                    <a:pt x="1055" y="5606"/>
                    <a:pt x="1091" y="5744"/>
                    <a:pt x="1073" y="5872"/>
                  </a:cubicBezTo>
                  <a:cubicBezTo>
                    <a:pt x="1109" y="6052"/>
                    <a:pt x="1127" y="6136"/>
                    <a:pt x="1145" y="6274"/>
                  </a:cubicBezTo>
                  <a:cubicBezTo>
                    <a:pt x="1240" y="6667"/>
                    <a:pt x="1316" y="7027"/>
                    <a:pt x="1411" y="7419"/>
                  </a:cubicBezTo>
                  <a:cubicBezTo>
                    <a:pt x="1483" y="7684"/>
                    <a:pt x="1560" y="7949"/>
                    <a:pt x="1636" y="8257"/>
                  </a:cubicBezTo>
                  <a:cubicBezTo>
                    <a:pt x="1672" y="8394"/>
                    <a:pt x="1690" y="8521"/>
                    <a:pt x="1709" y="8659"/>
                  </a:cubicBezTo>
                  <a:cubicBezTo>
                    <a:pt x="1785" y="8924"/>
                    <a:pt x="1861" y="9189"/>
                    <a:pt x="1934" y="9454"/>
                  </a:cubicBezTo>
                  <a:cubicBezTo>
                    <a:pt x="1956" y="9581"/>
                    <a:pt x="1992" y="9719"/>
                    <a:pt x="2047" y="9761"/>
                  </a:cubicBezTo>
                  <a:lnTo>
                    <a:pt x="2047" y="9847"/>
                  </a:lnTo>
                  <a:lnTo>
                    <a:pt x="2087" y="9847"/>
                  </a:lnTo>
                  <a:cubicBezTo>
                    <a:pt x="2123" y="9942"/>
                    <a:pt x="2141" y="10026"/>
                    <a:pt x="2159" y="10068"/>
                  </a:cubicBezTo>
                  <a:cubicBezTo>
                    <a:pt x="2236" y="10292"/>
                    <a:pt x="2313" y="10514"/>
                    <a:pt x="2407" y="10737"/>
                  </a:cubicBezTo>
                  <a:cubicBezTo>
                    <a:pt x="2497" y="10949"/>
                    <a:pt x="2592" y="11129"/>
                    <a:pt x="2686" y="11351"/>
                  </a:cubicBezTo>
                  <a:cubicBezTo>
                    <a:pt x="2763" y="11532"/>
                    <a:pt x="2835" y="11701"/>
                    <a:pt x="2930" y="11881"/>
                  </a:cubicBezTo>
                  <a:cubicBezTo>
                    <a:pt x="3061" y="12146"/>
                    <a:pt x="3214" y="12369"/>
                    <a:pt x="3381" y="12539"/>
                  </a:cubicBezTo>
                  <a:cubicBezTo>
                    <a:pt x="3439" y="12591"/>
                    <a:pt x="3511" y="12676"/>
                    <a:pt x="3570" y="12761"/>
                  </a:cubicBezTo>
                  <a:cubicBezTo>
                    <a:pt x="3624" y="12898"/>
                    <a:pt x="3683" y="12941"/>
                    <a:pt x="3759" y="12984"/>
                  </a:cubicBezTo>
                  <a:lnTo>
                    <a:pt x="4097" y="13386"/>
                  </a:lnTo>
                  <a:cubicBezTo>
                    <a:pt x="4188" y="13471"/>
                    <a:pt x="4282" y="13555"/>
                    <a:pt x="4341" y="13779"/>
                  </a:cubicBezTo>
                  <a:cubicBezTo>
                    <a:pt x="4413" y="13779"/>
                    <a:pt x="4454" y="13821"/>
                    <a:pt x="4507" y="13821"/>
                  </a:cubicBezTo>
                  <a:cubicBezTo>
                    <a:pt x="4620" y="13821"/>
                    <a:pt x="4715" y="13863"/>
                    <a:pt x="4810" y="13863"/>
                  </a:cubicBezTo>
                  <a:cubicBezTo>
                    <a:pt x="4846" y="13863"/>
                    <a:pt x="4904" y="13863"/>
                    <a:pt x="4940" y="13916"/>
                  </a:cubicBezTo>
                  <a:cubicBezTo>
                    <a:pt x="5017" y="13959"/>
                    <a:pt x="5071" y="14043"/>
                    <a:pt x="5148" y="14086"/>
                  </a:cubicBezTo>
                  <a:cubicBezTo>
                    <a:pt x="5166" y="14128"/>
                    <a:pt x="5202" y="14128"/>
                    <a:pt x="5242" y="14128"/>
                  </a:cubicBezTo>
                  <a:cubicBezTo>
                    <a:pt x="5296" y="14128"/>
                    <a:pt x="5355" y="14086"/>
                    <a:pt x="5391" y="14086"/>
                  </a:cubicBezTo>
                  <a:cubicBezTo>
                    <a:pt x="5485" y="14086"/>
                    <a:pt x="5562" y="14128"/>
                    <a:pt x="5652" y="14128"/>
                  </a:cubicBezTo>
                  <a:cubicBezTo>
                    <a:pt x="5677" y="14121"/>
                    <a:pt x="5702" y="14118"/>
                    <a:pt x="5727" y="14118"/>
                  </a:cubicBezTo>
                  <a:cubicBezTo>
                    <a:pt x="5841" y="14118"/>
                    <a:pt x="5960" y="14181"/>
                    <a:pt x="6067" y="14181"/>
                  </a:cubicBezTo>
                  <a:lnTo>
                    <a:pt x="6067" y="14308"/>
                  </a:lnTo>
                  <a:cubicBezTo>
                    <a:pt x="5918" y="14350"/>
                    <a:pt x="5765" y="14350"/>
                    <a:pt x="5634" y="14393"/>
                  </a:cubicBezTo>
                  <a:cubicBezTo>
                    <a:pt x="5562" y="14393"/>
                    <a:pt x="5485" y="14393"/>
                    <a:pt x="5427" y="14446"/>
                  </a:cubicBezTo>
                  <a:cubicBezTo>
                    <a:pt x="5391" y="14446"/>
                    <a:pt x="5355" y="14450"/>
                    <a:pt x="5319" y="14450"/>
                  </a:cubicBezTo>
                  <a:cubicBezTo>
                    <a:pt x="5245" y="14450"/>
                    <a:pt x="5173" y="14430"/>
                    <a:pt x="5112" y="14308"/>
                  </a:cubicBezTo>
                  <a:cubicBezTo>
                    <a:pt x="5071" y="14308"/>
                    <a:pt x="5035" y="14308"/>
                    <a:pt x="4999" y="14266"/>
                  </a:cubicBezTo>
                  <a:cubicBezTo>
                    <a:pt x="4976" y="14224"/>
                    <a:pt x="4976" y="14181"/>
                    <a:pt x="4958" y="14181"/>
                  </a:cubicBezTo>
                  <a:cubicBezTo>
                    <a:pt x="4911" y="14203"/>
                    <a:pt x="4859" y="14213"/>
                    <a:pt x="4808" y="14213"/>
                  </a:cubicBezTo>
                  <a:cubicBezTo>
                    <a:pt x="4757" y="14213"/>
                    <a:pt x="4706" y="14203"/>
                    <a:pt x="4661" y="14181"/>
                  </a:cubicBezTo>
                  <a:cubicBezTo>
                    <a:pt x="4507" y="14086"/>
                    <a:pt x="4377" y="14001"/>
                    <a:pt x="4228" y="13916"/>
                  </a:cubicBezTo>
                  <a:cubicBezTo>
                    <a:pt x="4151" y="13863"/>
                    <a:pt x="4057" y="13821"/>
                    <a:pt x="3985" y="13693"/>
                  </a:cubicBezTo>
                  <a:cubicBezTo>
                    <a:pt x="3926" y="13598"/>
                    <a:pt x="3831" y="13555"/>
                    <a:pt x="3759" y="13471"/>
                  </a:cubicBezTo>
                  <a:cubicBezTo>
                    <a:pt x="3534" y="13164"/>
                    <a:pt x="3286" y="12941"/>
                    <a:pt x="3101" y="12539"/>
                  </a:cubicBezTo>
                  <a:cubicBezTo>
                    <a:pt x="3006" y="12369"/>
                    <a:pt x="2894" y="12273"/>
                    <a:pt x="2835" y="12008"/>
                  </a:cubicBezTo>
                  <a:cubicBezTo>
                    <a:pt x="2817" y="11966"/>
                    <a:pt x="2799" y="11966"/>
                    <a:pt x="2799" y="11924"/>
                  </a:cubicBezTo>
                  <a:cubicBezTo>
                    <a:pt x="2723" y="11796"/>
                    <a:pt x="2651" y="11658"/>
                    <a:pt x="2574" y="11532"/>
                  </a:cubicBezTo>
                  <a:cubicBezTo>
                    <a:pt x="2556" y="11532"/>
                    <a:pt x="2556" y="11478"/>
                    <a:pt x="2556" y="11436"/>
                  </a:cubicBezTo>
                  <a:cubicBezTo>
                    <a:pt x="2538" y="11351"/>
                    <a:pt x="2497" y="11308"/>
                    <a:pt x="2461" y="11267"/>
                  </a:cubicBezTo>
                  <a:cubicBezTo>
                    <a:pt x="2407" y="11171"/>
                    <a:pt x="2348" y="11086"/>
                    <a:pt x="2294" y="10949"/>
                  </a:cubicBezTo>
                  <a:cubicBezTo>
                    <a:pt x="2254" y="10906"/>
                    <a:pt x="2254" y="10779"/>
                    <a:pt x="2218" y="10737"/>
                  </a:cubicBezTo>
                  <a:cubicBezTo>
                    <a:pt x="2087" y="10472"/>
                    <a:pt x="2010" y="10154"/>
                    <a:pt x="1898" y="9888"/>
                  </a:cubicBezTo>
                  <a:cubicBezTo>
                    <a:pt x="1821" y="9677"/>
                    <a:pt x="1767" y="9359"/>
                    <a:pt x="1709" y="9093"/>
                  </a:cubicBezTo>
                  <a:cubicBezTo>
                    <a:pt x="1672" y="8924"/>
                    <a:pt x="1618" y="8744"/>
                    <a:pt x="1560" y="8616"/>
                  </a:cubicBezTo>
                  <a:cubicBezTo>
                    <a:pt x="1523" y="8479"/>
                    <a:pt x="1506" y="8394"/>
                    <a:pt x="1483" y="8299"/>
                  </a:cubicBezTo>
                  <a:cubicBezTo>
                    <a:pt x="1465" y="8214"/>
                    <a:pt x="1429" y="8129"/>
                    <a:pt x="1411" y="8087"/>
                  </a:cubicBezTo>
                  <a:cubicBezTo>
                    <a:pt x="1393" y="8034"/>
                    <a:pt x="1370" y="7991"/>
                    <a:pt x="1370" y="7949"/>
                  </a:cubicBezTo>
                  <a:cubicBezTo>
                    <a:pt x="1334" y="7821"/>
                    <a:pt x="1298" y="7684"/>
                    <a:pt x="1257" y="7557"/>
                  </a:cubicBezTo>
                  <a:cubicBezTo>
                    <a:pt x="1222" y="7376"/>
                    <a:pt x="1145" y="7196"/>
                    <a:pt x="1145" y="7027"/>
                  </a:cubicBezTo>
                  <a:cubicBezTo>
                    <a:pt x="1127" y="6762"/>
                    <a:pt x="1055" y="6581"/>
                    <a:pt x="1014" y="6317"/>
                  </a:cubicBezTo>
                  <a:cubicBezTo>
                    <a:pt x="978" y="6052"/>
                    <a:pt x="942" y="5829"/>
                    <a:pt x="884" y="5565"/>
                  </a:cubicBezTo>
                  <a:cubicBezTo>
                    <a:pt x="847" y="5299"/>
                    <a:pt x="807" y="5034"/>
                    <a:pt x="753" y="4854"/>
                  </a:cubicBezTo>
                  <a:cubicBezTo>
                    <a:pt x="676" y="4547"/>
                    <a:pt x="622" y="4197"/>
                    <a:pt x="581" y="3847"/>
                  </a:cubicBezTo>
                  <a:cubicBezTo>
                    <a:pt x="564" y="3709"/>
                    <a:pt x="545" y="3582"/>
                    <a:pt x="527" y="3444"/>
                  </a:cubicBezTo>
                  <a:cubicBezTo>
                    <a:pt x="509" y="3264"/>
                    <a:pt x="492" y="3052"/>
                    <a:pt x="451" y="2872"/>
                  </a:cubicBezTo>
                  <a:cubicBezTo>
                    <a:pt x="397" y="2649"/>
                    <a:pt x="397" y="2342"/>
                    <a:pt x="356" y="2078"/>
                  </a:cubicBezTo>
                  <a:cubicBezTo>
                    <a:pt x="397" y="1897"/>
                    <a:pt x="356" y="1770"/>
                    <a:pt x="338" y="1590"/>
                  </a:cubicBezTo>
                  <a:cubicBezTo>
                    <a:pt x="338" y="1463"/>
                    <a:pt x="302" y="1283"/>
                    <a:pt x="302" y="1145"/>
                  </a:cubicBezTo>
                  <a:cubicBezTo>
                    <a:pt x="302" y="933"/>
                    <a:pt x="226" y="752"/>
                    <a:pt x="207" y="530"/>
                  </a:cubicBezTo>
                  <a:cubicBezTo>
                    <a:pt x="189" y="350"/>
                    <a:pt x="113" y="180"/>
                    <a:pt x="5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205" name="Google Shape;1431;p13"/>
            <p:cNvSpPr/>
            <p:nvPr/>
          </p:nvSpPr>
          <p:spPr>
            <a:xfrm rot="5400000">
              <a:off x="-245541" y="674640"/>
              <a:ext cx="1465742" cy="539867"/>
            </a:xfrm>
            <a:custGeom>
              <a:avLst/>
              <a:gdLst/>
              <a:ahLst/>
              <a:cxnLst>
                <a:cxn ang="0">
                  <a:pos x="wd2" y="hd2"/>
                </a:cxn>
                <a:cxn ang="5400000">
                  <a:pos x="wd2" y="hd2"/>
                </a:cxn>
                <a:cxn ang="10800000">
                  <a:pos x="wd2" y="hd2"/>
                </a:cxn>
                <a:cxn ang="16200000">
                  <a:pos x="wd2" y="hd2"/>
                </a:cxn>
              </a:cxnLst>
              <a:rect l="0" t="0" r="r" b="b"/>
              <a:pathLst>
                <a:path w="21600" h="21600" extrusionOk="0">
                  <a:moveTo>
                    <a:pt x="3711" y="11106"/>
                  </a:moveTo>
                  <a:cubicBezTo>
                    <a:pt x="3714" y="11108"/>
                    <a:pt x="3717" y="11110"/>
                    <a:pt x="3720" y="11110"/>
                  </a:cubicBezTo>
                  <a:cubicBezTo>
                    <a:pt x="3717" y="11108"/>
                    <a:pt x="3714" y="11107"/>
                    <a:pt x="3711" y="11106"/>
                  </a:cubicBezTo>
                  <a:close/>
                  <a:moveTo>
                    <a:pt x="14572" y="16037"/>
                  </a:moveTo>
                  <a:cubicBezTo>
                    <a:pt x="14612" y="16160"/>
                    <a:pt x="14676" y="16213"/>
                    <a:pt x="14736" y="16213"/>
                  </a:cubicBezTo>
                  <a:cubicBezTo>
                    <a:pt x="14777" y="16186"/>
                    <a:pt x="14824" y="16157"/>
                    <a:pt x="14869" y="16133"/>
                  </a:cubicBezTo>
                  <a:cubicBezTo>
                    <a:pt x="14888" y="16140"/>
                    <a:pt x="14906" y="16149"/>
                    <a:pt x="14924" y="16160"/>
                  </a:cubicBezTo>
                  <a:cubicBezTo>
                    <a:pt x="14924" y="16140"/>
                    <a:pt x="14926" y="16124"/>
                    <a:pt x="14928" y="16107"/>
                  </a:cubicBezTo>
                  <a:cubicBezTo>
                    <a:pt x="14909" y="16114"/>
                    <a:pt x="14889" y="16124"/>
                    <a:pt x="14869" y="16133"/>
                  </a:cubicBezTo>
                  <a:cubicBezTo>
                    <a:pt x="14764" y="16090"/>
                    <a:pt x="14661" y="16083"/>
                    <a:pt x="14572" y="16037"/>
                  </a:cubicBezTo>
                  <a:close/>
                  <a:moveTo>
                    <a:pt x="64" y="0"/>
                  </a:moveTo>
                  <a:cubicBezTo>
                    <a:pt x="45" y="0"/>
                    <a:pt x="25" y="54"/>
                    <a:pt x="0" y="54"/>
                  </a:cubicBezTo>
                  <a:cubicBezTo>
                    <a:pt x="25" y="390"/>
                    <a:pt x="104" y="606"/>
                    <a:pt x="188" y="835"/>
                  </a:cubicBezTo>
                  <a:cubicBezTo>
                    <a:pt x="208" y="942"/>
                    <a:pt x="228" y="1064"/>
                    <a:pt x="248" y="1171"/>
                  </a:cubicBezTo>
                  <a:cubicBezTo>
                    <a:pt x="208" y="1225"/>
                    <a:pt x="208" y="1279"/>
                    <a:pt x="188" y="1279"/>
                  </a:cubicBezTo>
                  <a:cubicBezTo>
                    <a:pt x="208" y="1346"/>
                    <a:pt x="208" y="1346"/>
                    <a:pt x="228" y="1346"/>
                  </a:cubicBezTo>
                  <a:cubicBezTo>
                    <a:pt x="228" y="1346"/>
                    <a:pt x="228" y="1400"/>
                    <a:pt x="248" y="1400"/>
                  </a:cubicBezTo>
                  <a:cubicBezTo>
                    <a:pt x="208" y="1509"/>
                    <a:pt x="208" y="1509"/>
                    <a:pt x="248" y="1684"/>
                  </a:cubicBezTo>
                  <a:lnTo>
                    <a:pt x="273" y="1737"/>
                  </a:lnTo>
                  <a:cubicBezTo>
                    <a:pt x="293" y="1952"/>
                    <a:pt x="332" y="2181"/>
                    <a:pt x="352" y="2465"/>
                  </a:cubicBezTo>
                  <a:cubicBezTo>
                    <a:pt x="332" y="2465"/>
                    <a:pt x="313" y="2519"/>
                    <a:pt x="313" y="2571"/>
                  </a:cubicBezTo>
                  <a:cubicBezTo>
                    <a:pt x="372" y="3030"/>
                    <a:pt x="417" y="3529"/>
                    <a:pt x="496" y="3919"/>
                  </a:cubicBezTo>
                  <a:cubicBezTo>
                    <a:pt x="560" y="4309"/>
                    <a:pt x="600" y="4714"/>
                    <a:pt x="665" y="5104"/>
                  </a:cubicBezTo>
                  <a:cubicBezTo>
                    <a:pt x="685" y="5265"/>
                    <a:pt x="685" y="5494"/>
                    <a:pt x="744" y="5601"/>
                  </a:cubicBezTo>
                  <a:lnTo>
                    <a:pt x="769" y="5601"/>
                  </a:lnTo>
                  <a:lnTo>
                    <a:pt x="769" y="5319"/>
                  </a:lnTo>
                  <a:cubicBezTo>
                    <a:pt x="828" y="5601"/>
                    <a:pt x="913" y="5776"/>
                    <a:pt x="848" y="6060"/>
                  </a:cubicBezTo>
                  <a:cubicBezTo>
                    <a:pt x="868" y="6060"/>
                    <a:pt x="893" y="6114"/>
                    <a:pt x="893" y="6114"/>
                  </a:cubicBezTo>
                  <a:cubicBezTo>
                    <a:pt x="913" y="6275"/>
                    <a:pt x="932" y="6450"/>
                    <a:pt x="972" y="6611"/>
                  </a:cubicBezTo>
                  <a:cubicBezTo>
                    <a:pt x="1037" y="6841"/>
                    <a:pt x="1057" y="7124"/>
                    <a:pt x="1161" y="7231"/>
                  </a:cubicBezTo>
                  <a:cubicBezTo>
                    <a:pt x="1180" y="7285"/>
                    <a:pt x="1180" y="7339"/>
                    <a:pt x="1200" y="7406"/>
                  </a:cubicBezTo>
                  <a:cubicBezTo>
                    <a:pt x="1284" y="7742"/>
                    <a:pt x="1324" y="8080"/>
                    <a:pt x="1429" y="8349"/>
                  </a:cubicBezTo>
                  <a:cubicBezTo>
                    <a:pt x="1513" y="8631"/>
                    <a:pt x="1572" y="8969"/>
                    <a:pt x="1676" y="9251"/>
                  </a:cubicBezTo>
                  <a:lnTo>
                    <a:pt x="1676" y="9305"/>
                  </a:lnTo>
                  <a:cubicBezTo>
                    <a:pt x="1696" y="9426"/>
                    <a:pt x="1716" y="9534"/>
                    <a:pt x="1761" y="9587"/>
                  </a:cubicBezTo>
                  <a:cubicBezTo>
                    <a:pt x="1820" y="9762"/>
                    <a:pt x="1905" y="9925"/>
                    <a:pt x="1984" y="10100"/>
                  </a:cubicBezTo>
                  <a:cubicBezTo>
                    <a:pt x="2028" y="10207"/>
                    <a:pt x="2068" y="10315"/>
                    <a:pt x="2108" y="10436"/>
                  </a:cubicBezTo>
                  <a:cubicBezTo>
                    <a:pt x="2173" y="10544"/>
                    <a:pt x="2212" y="10651"/>
                    <a:pt x="2257" y="10826"/>
                  </a:cubicBezTo>
                  <a:cubicBezTo>
                    <a:pt x="2277" y="10706"/>
                    <a:pt x="2277" y="10651"/>
                    <a:pt x="2277" y="10597"/>
                  </a:cubicBezTo>
                  <a:cubicBezTo>
                    <a:pt x="2460" y="10826"/>
                    <a:pt x="2629" y="11042"/>
                    <a:pt x="2753" y="11217"/>
                  </a:cubicBezTo>
                  <a:cubicBezTo>
                    <a:pt x="2956" y="11163"/>
                    <a:pt x="3100" y="11163"/>
                    <a:pt x="3269" y="11110"/>
                  </a:cubicBezTo>
                  <a:cubicBezTo>
                    <a:pt x="3340" y="11075"/>
                    <a:pt x="3417" y="11058"/>
                    <a:pt x="3494" y="11058"/>
                  </a:cubicBezTo>
                  <a:cubicBezTo>
                    <a:pt x="3568" y="11058"/>
                    <a:pt x="3642" y="11075"/>
                    <a:pt x="3711" y="11106"/>
                  </a:cubicBezTo>
                  <a:cubicBezTo>
                    <a:pt x="3694" y="11090"/>
                    <a:pt x="3674" y="11035"/>
                    <a:pt x="3641" y="10988"/>
                  </a:cubicBezTo>
                  <a:cubicBezTo>
                    <a:pt x="4052" y="10935"/>
                    <a:pt x="4444" y="10706"/>
                    <a:pt x="4836" y="10490"/>
                  </a:cubicBezTo>
                  <a:cubicBezTo>
                    <a:pt x="4816" y="10490"/>
                    <a:pt x="4776" y="10436"/>
                    <a:pt x="4757" y="10436"/>
                  </a:cubicBezTo>
                  <a:lnTo>
                    <a:pt x="4757" y="10369"/>
                  </a:lnTo>
                  <a:cubicBezTo>
                    <a:pt x="4861" y="10261"/>
                    <a:pt x="4960" y="10153"/>
                    <a:pt x="5064" y="10032"/>
                  </a:cubicBezTo>
                  <a:cubicBezTo>
                    <a:pt x="5064" y="10100"/>
                    <a:pt x="5084" y="10153"/>
                    <a:pt x="5084" y="10207"/>
                  </a:cubicBezTo>
                  <a:cubicBezTo>
                    <a:pt x="5233" y="10100"/>
                    <a:pt x="5396" y="9925"/>
                    <a:pt x="5560" y="9816"/>
                  </a:cubicBezTo>
                  <a:cubicBezTo>
                    <a:pt x="5583" y="9789"/>
                    <a:pt x="5610" y="9758"/>
                    <a:pt x="5636" y="9758"/>
                  </a:cubicBezTo>
                  <a:cubicBezTo>
                    <a:pt x="5661" y="9758"/>
                    <a:pt x="5684" y="9786"/>
                    <a:pt x="5704" y="9871"/>
                  </a:cubicBezTo>
                  <a:cubicBezTo>
                    <a:pt x="5828" y="9762"/>
                    <a:pt x="5932" y="9641"/>
                    <a:pt x="6056" y="9534"/>
                  </a:cubicBezTo>
                  <a:cubicBezTo>
                    <a:pt x="6076" y="9587"/>
                    <a:pt x="6100" y="9641"/>
                    <a:pt x="6100" y="9641"/>
                  </a:cubicBezTo>
                  <a:cubicBezTo>
                    <a:pt x="6304" y="9534"/>
                    <a:pt x="6472" y="9251"/>
                    <a:pt x="6676" y="9197"/>
                  </a:cubicBezTo>
                  <a:lnTo>
                    <a:pt x="6676" y="9251"/>
                  </a:lnTo>
                  <a:cubicBezTo>
                    <a:pt x="6656" y="9305"/>
                    <a:pt x="6636" y="9359"/>
                    <a:pt x="6616" y="9426"/>
                  </a:cubicBezTo>
                  <a:lnTo>
                    <a:pt x="6636" y="9426"/>
                  </a:lnTo>
                  <a:cubicBezTo>
                    <a:pt x="6694" y="9327"/>
                    <a:pt x="6753" y="9284"/>
                    <a:pt x="6811" y="9284"/>
                  </a:cubicBezTo>
                  <a:cubicBezTo>
                    <a:pt x="6856" y="9284"/>
                    <a:pt x="6900" y="9312"/>
                    <a:pt x="6944" y="9359"/>
                  </a:cubicBezTo>
                  <a:cubicBezTo>
                    <a:pt x="6988" y="9359"/>
                    <a:pt x="7028" y="9359"/>
                    <a:pt x="7068" y="9305"/>
                  </a:cubicBezTo>
                  <a:cubicBezTo>
                    <a:pt x="7216" y="9251"/>
                    <a:pt x="7360" y="9144"/>
                    <a:pt x="7524" y="9090"/>
                  </a:cubicBezTo>
                  <a:cubicBezTo>
                    <a:pt x="7608" y="9022"/>
                    <a:pt x="7688" y="9022"/>
                    <a:pt x="7772" y="9022"/>
                  </a:cubicBezTo>
                  <a:cubicBezTo>
                    <a:pt x="7876" y="9022"/>
                    <a:pt x="7980" y="9144"/>
                    <a:pt x="8104" y="9144"/>
                  </a:cubicBezTo>
                  <a:cubicBezTo>
                    <a:pt x="8160" y="9182"/>
                    <a:pt x="8219" y="9219"/>
                    <a:pt x="8285" y="9219"/>
                  </a:cubicBezTo>
                  <a:cubicBezTo>
                    <a:pt x="8313" y="9219"/>
                    <a:pt x="8342" y="9213"/>
                    <a:pt x="8372" y="9197"/>
                  </a:cubicBezTo>
                  <a:cubicBezTo>
                    <a:pt x="8432" y="9144"/>
                    <a:pt x="8516" y="9144"/>
                    <a:pt x="8620" y="9144"/>
                  </a:cubicBezTo>
                  <a:cubicBezTo>
                    <a:pt x="8600" y="9144"/>
                    <a:pt x="8620" y="9144"/>
                    <a:pt x="8620" y="9090"/>
                  </a:cubicBezTo>
                  <a:cubicBezTo>
                    <a:pt x="8636" y="9076"/>
                    <a:pt x="8652" y="9070"/>
                    <a:pt x="8667" y="9070"/>
                  </a:cubicBezTo>
                  <a:cubicBezTo>
                    <a:pt x="8728" y="9070"/>
                    <a:pt x="8777" y="9175"/>
                    <a:pt x="8829" y="9305"/>
                  </a:cubicBezTo>
                  <a:cubicBezTo>
                    <a:pt x="8804" y="9305"/>
                    <a:pt x="8784" y="9305"/>
                    <a:pt x="8764" y="9359"/>
                  </a:cubicBezTo>
                  <a:cubicBezTo>
                    <a:pt x="8804" y="9359"/>
                    <a:pt x="8848" y="9426"/>
                    <a:pt x="8888" y="9426"/>
                  </a:cubicBezTo>
                  <a:lnTo>
                    <a:pt x="8888" y="9359"/>
                  </a:lnTo>
                  <a:cubicBezTo>
                    <a:pt x="9032" y="9480"/>
                    <a:pt x="9156" y="9587"/>
                    <a:pt x="9280" y="9696"/>
                  </a:cubicBezTo>
                  <a:cubicBezTo>
                    <a:pt x="9299" y="9641"/>
                    <a:pt x="9325" y="9641"/>
                    <a:pt x="9344" y="9587"/>
                  </a:cubicBezTo>
                  <a:cubicBezTo>
                    <a:pt x="9404" y="9641"/>
                    <a:pt x="9488" y="9696"/>
                    <a:pt x="9573" y="9696"/>
                  </a:cubicBezTo>
                  <a:cubicBezTo>
                    <a:pt x="9573" y="9816"/>
                    <a:pt x="9573" y="9816"/>
                    <a:pt x="9548" y="9871"/>
                  </a:cubicBezTo>
                  <a:cubicBezTo>
                    <a:pt x="9592" y="9871"/>
                    <a:pt x="9632" y="9871"/>
                    <a:pt x="9671" y="9925"/>
                  </a:cubicBezTo>
                  <a:cubicBezTo>
                    <a:pt x="9652" y="9978"/>
                    <a:pt x="9652" y="10032"/>
                    <a:pt x="9652" y="10032"/>
                  </a:cubicBezTo>
                  <a:cubicBezTo>
                    <a:pt x="9652" y="10100"/>
                    <a:pt x="9671" y="10100"/>
                    <a:pt x="9671" y="10100"/>
                  </a:cubicBezTo>
                  <a:cubicBezTo>
                    <a:pt x="9840" y="10207"/>
                    <a:pt x="9984" y="10315"/>
                    <a:pt x="10128" y="10597"/>
                  </a:cubicBezTo>
                  <a:cubicBezTo>
                    <a:pt x="10192" y="10706"/>
                    <a:pt x="10252" y="10772"/>
                    <a:pt x="10356" y="10826"/>
                  </a:cubicBezTo>
                  <a:cubicBezTo>
                    <a:pt x="10441" y="10881"/>
                    <a:pt x="10520" y="11042"/>
                    <a:pt x="10584" y="11217"/>
                  </a:cubicBezTo>
                  <a:cubicBezTo>
                    <a:pt x="10624" y="11379"/>
                    <a:pt x="10688" y="11500"/>
                    <a:pt x="10748" y="11554"/>
                  </a:cubicBezTo>
                  <a:cubicBezTo>
                    <a:pt x="10892" y="11661"/>
                    <a:pt x="10996" y="11782"/>
                    <a:pt x="11120" y="11998"/>
                  </a:cubicBezTo>
                  <a:cubicBezTo>
                    <a:pt x="11140" y="12052"/>
                    <a:pt x="11185" y="12120"/>
                    <a:pt x="11224" y="12173"/>
                  </a:cubicBezTo>
                  <a:cubicBezTo>
                    <a:pt x="11224" y="12173"/>
                    <a:pt x="11264" y="12281"/>
                    <a:pt x="11284" y="12335"/>
                  </a:cubicBezTo>
                  <a:cubicBezTo>
                    <a:pt x="11328" y="12389"/>
                    <a:pt x="11368" y="12456"/>
                    <a:pt x="11388" y="12510"/>
                  </a:cubicBezTo>
                  <a:cubicBezTo>
                    <a:pt x="11512" y="12846"/>
                    <a:pt x="11616" y="13130"/>
                    <a:pt x="11760" y="13345"/>
                  </a:cubicBezTo>
                  <a:cubicBezTo>
                    <a:pt x="11804" y="13466"/>
                    <a:pt x="11864" y="13627"/>
                    <a:pt x="11903" y="13735"/>
                  </a:cubicBezTo>
                  <a:cubicBezTo>
                    <a:pt x="11988" y="13911"/>
                    <a:pt x="12072" y="14140"/>
                    <a:pt x="12152" y="14247"/>
                  </a:cubicBezTo>
                  <a:cubicBezTo>
                    <a:pt x="12275" y="14476"/>
                    <a:pt x="12400" y="14637"/>
                    <a:pt x="12524" y="14812"/>
                  </a:cubicBezTo>
                  <a:lnTo>
                    <a:pt x="12548" y="14812"/>
                  </a:lnTo>
                  <a:cubicBezTo>
                    <a:pt x="12732" y="14975"/>
                    <a:pt x="12896" y="15150"/>
                    <a:pt x="13064" y="15365"/>
                  </a:cubicBezTo>
                  <a:cubicBezTo>
                    <a:pt x="13084" y="15365"/>
                    <a:pt x="13104" y="15365"/>
                    <a:pt x="13124" y="15418"/>
                  </a:cubicBezTo>
                  <a:cubicBezTo>
                    <a:pt x="13292" y="15540"/>
                    <a:pt x="13456" y="15418"/>
                    <a:pt x="13600" y="15647"/>
                  </a:cubicBezTo>
                  <a:cubicBezTo>
                    <a:pt x="13620" y="15701"/>
                    <a:pt x="13620" y="15701"/>
                    <a:pt x="13640" y="15701"/>
                  </a:cubicBezTo>
                  <a:cubicBezTo>
                    <a:pt x="13763" y="15701"/>
                    <a:pt x="13887" y="15701"/>
                    <a:pt x="14012" y="15755"/>
                  </a:cubicBezTo>
                  <a:cubicBezTo>
                    <a:pt x="14116" y="15755"/>
                    <a:pt x="14240" y="15755"/>
                    <a:pt x="14344" y="15822"/>
                  </a:cubicBezTo>
                  <a:cubicBezTo>
                    <a:pt x="14448" y="15876"/>
                    <a:pt x="14533" y="15930"/>
                    <a:pt x="14631" y="15930"/>
                  </a:cubicBezTo>
                  <a:cubicBezTo>
                    <a:pt x="14716" y="15930"/>
                    <a:pt x="14800" y="15985"/>
                    <a:pt x="14905" y="15985"/>
                  </a:cubicBezTo>
                  <a:cubicBezTo>
                    <a:pt x="14905" y="15985"/>
                    <a:pt x="14924" y="16037"/>
                    <a:pt x="14944" y="16037"/>
                  </a:cubicBezTo>
                  <a:cubicBezTo>
                    <a:pt x="14944" y="16037"/>
                    <a:pt x="14934" y="16067"/>
                    <a:pt x="14928" y="16107"/>
                  </a:cubicBezTo>
                  <a:cubicBezTo>
                    <a:pt x="14955" y="16097"/>
                    <a:pt x="14980" y="16092"/>
                    <a:pt x="15003" y="16092"/>
                  </a:cubicBezTo>
                  <a:cubicBezTo>
                    <a:pt x="15172" y="16092"/>
                    <a:pt x="15356" y="16160"/>
                    <a:pt x="15524" y="16213"/>
                  </a:cubicBezTo>
                  <a:cubicBezTo>
                    <a:pt x="15544" y="16213"/>
                    <a:pt x="15564" y="16213"/>
                    <a:pt x="15564" y="16267"/>
                  </a:cubicBezTo>
                  <a:cubicBezTo>
                    <a:pt x="15623" y="16321"/>
                    <a:pt x="15688" y="16375"/>
                    <a:pt x="15747" y="16428"/>
                  </a:cubicBezTo>
                  <a:lnTo>
                    <a:pt x="15747" y="16496"/>
                  </a:lnTo>
                  <a:cubicBezTo>
                    <a:pt x="15872" y="16550"/>
                    <a:pt x="15995" y="16603"/>
                    <a:pt x="16119" y="16657"/>
                  </a:cubicBezTo>
                  <a:cubicBezTo>
                    <a:pt x="16144" y="16711"/>
                    <a:pt x="16144" y="16765"/>
                    <a:pt x="16144" y="16832"/>
                  </a:cubicBezTo>
                  <a:lnTo>
                    <a:pt x="16204" y="16832"/>
                  </a:lnTo>
                  <a:cubicBezTo>
                    <a:pt x="16308" y="16995"/>
                    <a:pt x="16412" y="17047"/>
                    <a:pt x="16536" y="17047"/>
                  </a:cubicBezTo>
                  <a:cubicBezTo>
                    <a:pt x="16596" y="17102"/>
                    <a:pt x="16680" y="17102"/>
                    <a:pt x="16764" y="17170"/>
                  </a:cubicBezTo>
                  <a:cubicBezTo>
                    <a:pt x="16824" y="17170"/>
                    <a:pt x="16908" y="17222"/>
                    <a:pt x="16968" y="17277"/>
                  </a:cubicBezTo>
                  <a:cubicBezTo>
                    <a:pt x="16988" y="17222"/>
                    <a:pt x="16988" y="17170"/>
                    <a:pt x="16988" y="17102"/>
                  </a:cubicBezTo>
                  <a:cubicBezTo>
                    <a:pt x="17032" y="17222"/>
                    <a:pt x="17091" y="17277"/>
                    <a:pt x="17136" y="17277"/>
                  </a:cubicBezTo>
                  <a:cubicBezTo>
                    <a:pt x="17280" y="17277"/>
                    <a:pt x="17424" y="17385"/>
                    <a:pt x="17548" y="17438"/>
                  </a:cubicBezTo>
                  <a:cubicBezTo>
                    <a:pt x="17607" y="17438"/>
                    <a:pt x="17672" y="17506"/>
                    <a:pt x="17712" y="17667"/>
                  </a:cubicBezTo>
                  <a:cubicBezTo>
                    <a:pt x="17672" y="17613"/>
                    <a:pt x="17652" y="17613"/>
                    <a:pt x="17607" y="17613"/>
                  </a:cubicBezTo>
                  <a:cubicBezTo>
                    <a:pt x="17641" y="17655"/>
                    <a:pt x="17672" y="17763"/>
                    <a:pt x="17712" y="17763"/>
                  </a:cubicBezTo>
                  <a:cubicBezTo>
                    <a:pt x="17726" y="17763"/>
                    <a:pt x="17740" y="17752"/>
                    <a:pt x="17756" y="17721"/>
                  </a:cubicBezTo>
                  <a:cubicBezTo>
                    <a:pt x="17756" y="17667"/>
                    <a:pt x="17756" y="17667"/>
                    <a:pt x="17732" y="17560"/>
                  </a:cubicBezTo>
                  <a:cubicBezTo>
                    <a:pt x="17835" y="17667"/>
                    <a:pt x="17920" y="17775"/>
                    <a:pt x="18024" y="17896"/>
                  </a:cubicBezTo>
                  <a:cubicBezTo>
                    <a:pt x="18103" y="17950"/>
                    <a:pt x="18207" y="18005"/>
                    <a:pt x="18272" y="18232"/>
                  </a:cubicBezTo>
                  <a:cubicBezTo>
                    <a:pt x="18272" y="18287"/>
                    <a:pt x="18252" y="18341"/>
                    <a:pt x="18252" y="18341"/>
                  </a:cubicBezTo>
                  <a:cubicBezTo>
                    <a:pt x="18351" y="18448"/>
                    <a:pt x="18436" y="18516"/>
                    <a:pt x="18540" y="18570"/>
                  </a:cubicBezTo>
                  <a:cubicBezTo>
                    <a:pt x="18664" y="18731"/>
                    <a:pt x="18808" y="18906"/>
                    <a:pt x="18892" y="19297"/>
                  </a:cubicBezTo>
                  <a:cubicBezTo>
                    <a:pt x="18892" y="19351"/>
                    <a:pt x="18912" y="19351"/>
                    <a:pt x="18912" y="19351"/>
                  </a:cubicBezTo>
                  <a:cubicBezTo>
                    <a:pt x="19016" y="19458"/>
                    <a:pt x="19095" y="19633"/>
                    <a:pt x="19200" y="19741"/>
                  </a:cubicBezTo>
                  <a:cubicBezTo>
                    <a:pt x="19304" y="19862"/>
                    <a:pt x="19428" y="19916"/>
                    <a:pt x="19532" y="20023"/>
                  </a:cubicBezTo>
                  <a:cubicBezTo>
                    <a:pt x="19591" y="20077"/>
                    <a:pt x="19636" y="20132"/>
                    <a:pt x="19676" y="20198"/>
                  </a:cubicBezTo>
                  <a:cubicBezTo>
                    <a:pt x="19740" y="20252"/>
                    <a:pt x="19800" y="20307"/>
                    <a:pt x="19864" y="20361"/>
                  </a:cubicBezTo>
                  <a:cubicBezTo>
                    <a:pt x="19904" y="20415"/>
                    <a:pt x="19944" y="20468"/>
                    <a:pt x="19988" y="20590"/>
                  </a:cubicBezTo>
                  <a:cubicBezTo>
                    <a:pt x="19988" y="20468"/>
                    <a:pt x="19963" y="20415"/>
                    <a:pt x="19963" y="20307"/>
                  </a:cubicBezTo>
                  <a:cubicBezTo>
                    <a:pt x="20132" y="20536"/>
                    <a:pt x="20276" y="20751"/>
                    <a:pt x="20439" y="20751"/>
                  </a:cubicBezTo>
                  <a:cubicBezTo>
                    <a:pt x="20439" y="20805"/>
                    <a:pt x="20459" y="20872"/>
                    <a:pt x="20459" y="20926"/>
                  </a:cubicBezTo>
                  <a:cubicBezTo>
                    <a:pt x="20489" y="20901"/>
                    <a:pt x="20518" y="20873"/>
                    <a:pt x="20544" y="20873"/>
                  </a:cubicBezTo>
                  <a:cubicBezTo>
                    <a:pt x="20576" y="20873"/>
                    <a:pt x="20604" y="20911"/>
                    <a:pt x="20628" y="21033"/>
                  </a:cubicBezTo>
                  <a:cubicBezTo>
                    <a:pt x="20628" y="21087"/>
                    <a:pt x="20648" y="21087"/>
                    <a:pt x="20648" y="21087"/>
                  </a:cubicBezTo>
                  <a:cubicBezTo>
                    <a:pt x="20752" y="21142"/>
                    <a:pt x="20831" y="21371"/>
                    <a:pt x="20935" y="21371"/>
                  </a:cubicBezTo>
                  <a:cubicBezTo>
                    <a:pt x="20955" y="21371"/>
                    <a:pt x="20980" y="21371"/>
                    <a:pt x="21000" y="21425"/>
                  </a:cubicBezTo>
                  <a:cubicBezTo>
                    <a:pt x="21011" y="21494"/>
                    <a:pt x="21029" y="21524"/>
                    <a:pt x="21051" y="21524"/>
                  </a:cubicBezTo>
                  <a:cubicBezTo>
                    <a:pt x="21067" y="21524"/>
                    <a:pt x="21085" y="21507"/>
                    <a:pt x="21104" y="21478"/>
                  </a:cubicBezTo>
                  <a:lnTo>
                    <a:pt x="21144" y="21478"/>
                  </a:lnTo>
                  <a:cubicBezTo>
                    <a:pt x="21203" y="21546"/>
                    <a:pt x="21287" y="21546"/>
                    <a:pt x="21327" y="21600"/>
                  </a:cubicBezTo>
                  <a:lnTo>
                    <a:pt x="21412" y="21371"/>
                  </a:lnTo>
                  <a:cubicBezTo>
                    <a:pt x="21476" y="21371"/>
                    <a:pt x="21516" y="21425"/>
                    <a:pt x="21555" y="21425"/>
                  </a:cubicBezTo>
                  <a:cubicBezTo>
                    <a:pt x="21575" y="21371"/>
                    <a:pt x="21575" y="21317"/>
                    <a:pt x="21600" y="21262"/>
                  </a:cubicBezTo>
                  <a:cubicBezTo>
                    <a:pt x="21536" y="21208"/>
                    <a:pt x="21496" y="21142"/>
                    <a:pt x="21476" y="21087"/>
                  </a:cubicBezTo>
                  <a:cubicBezTo>
                    <a:pt x="21287" y="20980"/>
                    <a:pt x="21104" y="20926"/>
                    <a:pt x="20935" y="20805"/>
                  </a:cubicBezTo>
                  <a:cubicBezTo>
                    <a:pt x="20792" y="20697"/>
                    <a:pt x="20668" y="20590"/>
                    <a:pt x="20543" y="20468"/>
                  </a:cubicBezTo>
                  <a:cubicBezTo>
                    <a:pt x="20439" y="20361"/>
                    <a:pt x="20335" y="20198"/>
                    <a:pt x="20236" y="20132"/>
                  </a:cubicBezTo>
                  <a:cubicBezTo>
                    <a:pt x="20112" y="20077"/>
                    <a:pt x="20008" y="19862"/>
                    <a:pt x="19884" y="19741"/>
                  </a:cubicBezTo>
                  <a:cubicBezTo>
                    <a:pt x="19800" y="19633"/>
                    <a:pt x="19695" y="19458"/>
                    <a:pt x="19616" y="19351"/>
                  </a:cubicBezTo>
                  <a:cubicBezTo>
                    <a:pt x="19552" y="19242"/>
                    <a:pt x="19467" y="19190"/>
                    <a:pt x="19408" y="19122"/>
                  </a:cubicBezTo>
                  <a:cubicBezTo>
                    <a:pt x="19304" y="18960"/>
                    <a:pt x="19219" y="18785"/>
                    <a:pt x="19120" y="18623"/>
                  </a:cubicBezTo>
                  <a:cubicBezTo>
                    <a:pt x="19056" y="18516"/>
                    <a:pt x="18996" y="18448"/>
                    <a:pt x="18912" y="18448"/>
                  </a:cubicBezTo>
                  <a:cubicBezTo>
                    <a:pt x="18872" y="18341"/>
                    <a:pt x="18847" y="18232"/>
                    <a:pt x="18808" y="18112"/>
                  </a:cubicBezTo>
                  <a:cubicBezTo>
                    <a:pt x="18703" y="17950"/>
                    <a:pt x="18599" y="17667"/>
                    <a:pt x="18456" y="17667"/>
                  </a:cubicBezTo>
                  <a:cubicBezTo>
                    <a:pt x="18436" y="17667"/>
                    <a:pt x="18416" y="17613"/>
                    <a:pt x="18396" y="17613"/>
                  </a:cubicBezTo>
                  <a:cubicBezTo>
                    <a:pt x="18331" y="17506"/>
                    <a:pt x="18272" y="17438"/>
                    <a:pt x="18207" y="17385"/>
                  </a:cubicBezTo>
                  <a:cubicBezTo>
                    <a:pt x="18103" y="17277"/>
                    <a:pt x="18004" y="17222"/>
                    <a:pt x="17920" y="17170"/>
                  </a:cubicBezTo>
                  <a:cubicBezTo>
                    <a:pt x="17835" y="17047"/>
                    <a:pt x="17796" y="16940"/>
                    <a:pt x="17816" y="16711"/>
                  </a:cubicBezTo>
                  <a:cubicBezTo>
                    <a:pt x="17835" y="16711"/>
                    <a:pt x="17880" y="16765"/>
                    <a:pt x="17940" y="16765"/>
                  </a:cubicBezTo>
                  <a:cubicBezTo>
                    <a:pt x="17896" y="16686"/>
                    <a:pt x="17861" y="16636"/>
                    <a:pt x="17829" y="16636"/>
                  </a:cubicBezTo>
                  <a:cubicBezTo>
                    <a:pt x="17818" y="16636"/>
                    <a:pt x="17806" y="16643"/>
                    <a:pt x="17796" y="16657"/>
                  </a:cubicBezTo>
                  <a:lnTo>
                    <a:pt x="17732" y="16657"/>
                  </a:lnTo>
                  <a:cubicBezTo>
                    <a:pt x="17568" y="16550"/>
                    <a:pt x="17404" y="16550"/>
                    <a:pt x="17235" y="16375"/>
                  </a:cubicBezTo>
                  <a:cubicBezTo>
                    <a:pt x="17151" y="16283"/>
                    <a:pt x="17078" y="16144"/>
                    <a:pt x="16983" y="16144"/>
                  </a:cubicBezTo>
                  <a:cubicBezTo>
                    <a:pt x="16965" y="16144"/>
                    <a:pt x="16947" y="16149"/>
                    <a:pt x="16928" y="16160"/>
                  </a:cubicBezTo>
                  <a:cubicBezTo>
                    <a:pt x="16908" y="16160"/>
                    <a:pt x="16908" y="16092"/>
                    <a:pt x="16888" y="16037"/>
                  </a:cubicBezTo>
                  <a:cubicBezTo>
                    <a:pt x="16911" y="15975"/>
                    <a:pt x="16921" y="15949"/>
                    <a:pt x="16937" y="15949"/>
                  </a:cubicBezTo>
                  <a:cubicBezTo>
                    <a:pt x="16948" y="15949"/>
                    <a:pt x="16963" y="15962"/>
                    <a:pt x="16988" y="15985"/>
                  </a:cubicBezTo>
                  <a:cubicBezTo>
                    <a:pt x="17052" y="15985"/>
                    <a:pt x="17111" y="16037"/>
                    <a:pt x="17176" y="16092"/>
                  </a:cubicBezTo>
                  <a:cubicBezTo>
                    <a:pt x="17136" y="16037"/>
                    <a:pt x="17091" y="15985"/>
                    <a:pt x="17072" y="15930"/>
                  </a:cubicBezTo>
                  <a:cubicBezTo>
                    <a:pt x="17032" y="15930"/>
                    <a:pt x="16988" y="15876"/>
                    <a:pt x="16948" y="15876"/>
                  </a:cubicBezTo>
                  <a:cubicBezTo>
                    <a:pt x="16968" y="15876"/>
                    <a:pt x="16968" y="15822"/>
                    <a:pt x="16968" y="15822"/>
                  </a:cubicBezTo>
                  <a:cubicBezTo>
                    <a:pt x="16928" y="15701"/>
                    <a:pt x="16863" y="15647"/>
                    <a:pt x="16824" y="15540"/>
                  </a:cubicBezTo>
                  <a:cubicBezTo>
                    <a:pt x="16640" y="15540"/>
                    <a:pt x="16516" y="15486"/>
                    <a:pt x="16491" y="15311"/>
                  </a:cubicBezTo>
                  <a:cubicBezTo>
                    <a:pt x="16536" y="15365"/>
                    <a:pt x="16576" y="15365"/>
                    <a:pt x="16616" y="15365"/>
                  </a:cubicBezTo>
                  <a:lnTo>
                    <a:pt x="16616" y="15257"/>
                  </a:lnTo>
                  <a:cubicBezTo>
                    <a:pt x="16576" y="15257"/>
                    <a:pt x="16516" y="15203"/>
                    <a:pt x="16471" y="15203"/>
                  </a:cubicBezTo>
                  <a:cubicBezTo>
                    <a:pt x="16392" y="15203"/>
                    <a:pt x="16308" y="15203"/>
                    <a:pt x="16204" y="15082"/>
                  </a:cubicBezTo>
                  <a:cubicBezTo>
                    <a:pt x="16156" y="15039"/>
                    <a:pt x="16091" y="14959"/>
                    <a:pt x="16013" y="14959"/>
                  </a:cubicBezTo>
                  <a:cubicBezTo>
                    <a:pt x="15995" y="14959"/>
                    <a:pt x="15975" y="14964"/>
                    <a:pt x="15956" y="14975"/>
                  </a:cubicBezTo>
                  <a:cubicBezTo>
                    <a:pt x="15916" y="15027"/>
                    <a:pt x="15852" y="15027"/>
                    <a:pt x="15792" y="15027"/>
                  </a:cubicBezTo>
                  <a:cubicBezTo>
                    <a:pt x="15780" y="15043"/>
                    <a:pt x="15767" y="15050"/>
                    <a:pt x="15753" y="15050"/>
                  </a:cubicBezTo>
                  <a:cubicBezTo>
                    <a:pt x="15715" y="15050"/>
                    <a:pt x="15671" y="15000"/>
                    <a:pt x="15623" y="14921"/>
                  </a:cubicBezTo>
                  <a:cubicBezTo>
                    <a:pt x="15668" y="14921"/>
                    <a:pt x="15688" y="14921"/>
                    <a:pt x="15708" y="14866"/>
                  </a:cubicBezTo>
                  <a:lnTo>
                    <a:pt x="15708" y="14812"/>
                  </a:lnTo>
                  <a:cubicBezTo>
                    <a:pt x="15708" y="14745"/>
                    <a:pt x="15728" y="14745"/>
                    <a:pt x="15747" y="14745"/>
                  </a:cubicBezTo>
                  <a:cubicBezTo>
                    <a:pt x="15708" y="14691"/>
                    <a:pt x="15688" y="14691"/>
                    <a:pt x="15688" y="14637"/>
                  </a:cubicBezTo>
                  <a:lnTo>
                    <a:pt x="15688" y="14530"/>
                  </a:lnTo>
                  <a:cubicBezTo>
                    <a:pt x="15564" y="14476"/>
                    <a:pt x="15440" y="14476"/>
                    <a:pt x="15316" y="14408"/>
                  </a:cubicBezTo>
                  <a:cubicBezTo>
                    <a:pt x="15251" y="14355"/>
                    <a:pt x="15192" y="14247"/>
                    <a:pt x="15128" y="14193"/>
                  </a:cubicBezTo>
                  <a:cubicBezTo>
                    <a:pt x="15104" y="14290"/>
                    <a:pt x="15073" y="14309"/>
                    <a:pt x="15042" y="14309"/>
                  </a:cubicBezTo>
                  <a:cubicBezTo>
                    <a:pt x="15022" y="14309"/>
                    <a:pt x="15001" y="14301"/>
                    <a:pt x="14984" y="14301"/>
                  </a:cubicBezTo>
                  <a:lnTo>
                    <a:pt x="14756" y="14301"/>
                  </a:lnTo>
                  <a:cubicBezTo>
                    <a:pt x="14716" y="14301"/>
                    <a:pt x="14656" y="14301"/>
                    <a:pt x="14612" y="14140"/>
                  </a:cubicBezTo>
                  <a:lnTo>
                    <a:pt x="14736" y="14140"/>
                  </a:lnTo>
                  <a:cubicBezTo>
                    <a:pt x="14688" y="14099"/>
                    <a:pt x="14646" y="14044"/>
                    <a:pt x="14602" y="14044"/>
                  </a:cubicBezTo>
                  <a:cubicBezTo>
                    <a:pt x="14572" y="14044"/>
                    <a:pt x="14541" y="14069"/>
                    <a:pt x="14507" y="14140"/>
                  </a:cubicBezTo>
                  <a:cubicBezTo>
                    <a:pt x="14364" y="14017"/>
                    <a:pt x="14180" y="14017"/>
                    <a:pt x="14056" y="13627"/>
                  </a:cubicBezTo>
                  <a:cubicBezTo>
                    <a:pt x="13932" y="13627"/>
                    <a:pt x="13808" y="13681"/>
                    <a:pt x="13724" y="13681"/>
                  </a:cubicBezTo>
                  <a:cubicBezTo>
                    <a:pt x="13515" y="13345"/>
                    <a:pt x="13312" y="13291"/>
                    <a:pt x="13124" y="13062"/>
                  </a:cubicBezTo>
                  <a:cubicBezTo>
                    <a:pt x="13084" y="13062"/>
                    <a:pt x="13051" y="13092"/>
                    <a:pt x="13022" y="13092"/>
                  </a:cubicBezTo>
                  <a:cubicBezTo>
                    <a:pt x="13007" y="13092"/>
                    <a:pt x="12993" y="13084"/>
                    <a:pt x="12980" y="13062"/>
                  </a:cubicBezTo>
                  <a:cubicBezTo>
                    <a:pt x="12876" y="12955"/>
                    <a:pt x="12772" y="12792"/>
                    <a:pt x="12647" y="12671"/>
                  </a:cubicBezTo>
                  <a:cubicBezTo>
                    <a:pt x="12647" y="12617"/>
                    <a:pt x="12628" y="12617"/>
                    <a:pt x="12628" y="12564"/>
                  </a:cubicBezTo>
                  <a:cubicBezTo>
                    <a:pt x="12588" y="12335"/>
                    <a:pt x="12504" y="12281"/>
                    <a:pt x="12444" y="12227"/>
                  </a:cubicBezTo>
                  <a:cubicBezTo>
                    <a:pt x="12301" y="12120"/>
                    <a:pt x="12196" y="11891"/>
                    <a:pt x="12112" y="11554"/>
                  </a:cubicBezTo>
                  <a:cubicBezTo>
                    <a:pt x="12092" y="11500"/>
                    <a:pt x="12072" y="11379"/>
                    <a:pt x="12052" y="11379"/>
                  </a:cubicBezTo>
                  <a:cubicBezTo>
                    <a:pt x="11929" y="11163"/>
                    <a:pt x="11824" y="10935"/>
                    <a:pt x="11720" y="10772"/>
                  </a:cubicBezTo>
                  <a:cubicBezTo>
                    <a:pt x="11680" y="10706"/>
                    <a:pt x="11656" y="10651"/>
                    <a:pt x="11616" y="10597"/>
                  </a:cubicBezTo>
                  <a:cubicBezTo>
                    <a:pt x="11512" y="10490"/>
                    <a:pt x="11388" y="10315"/>
                    <a:pt x="11284" y="10153"/>
                  </a:cubicBezTo>
                  <a:cubicBezTo>
                    <a:pt x="11185" y="9978"/>
                    <a:pt x="11080" y="9816"/>
                    <a:pt x="10956" y="9696"/>
                  </a:cubicBezTo>
                  <a:cubicBezTo>
                    <a:pt x="10892" y="9641"/>
                    <a:pt x="10852" y="9587"/>
                    <a:pt x="10787" y="9480"/>
                  </a:cubicBezTo>
                  <a:cubicBezTo>
                    <a:pt x="10813" y="9480"/>
                    <a:pt x="10813" y="9426"/>
                    <a:pt x="10813" y="9426"/>
                  </a:cubicBezTo>
                  <a:cubicBezTo>
                    <a:pt x="10852" y="9480"/>
                    <a:pt x="10912" y="9534"/>
                    <a:pt x="10956" y="9587"/>
                  </a:cubicBezTo>
                  <a:cubicBezTo>
                    <a:pt x="10973" y="9609"/>
                    <a:pt x="10985" y="9623"/>
                    <a:pt x="10998" y="9623"/>
                  </a:cubicBezTo>
                  <a:cubicBezTo>
                    <a:pt x="11017" y="9623"/>
                    <a:pt x="11034" y="9597"/>
                    <a:pt x="11060" y="9534"/>
                  </a:cubicBezTo>
                  <a:cubicBezTo>
                    <a:pt x="10996" y="9426"/>
                    <a:pt x="10956" y="9359"/>
                    <a:pt x="10912" y="9305"/>
                  </a:cubicBezTo>
                  <a:cubicBezTo>
                    <a:pt x="10787" y="9197"/>
                    <a:pt x="10644" y="9022"/>
                    <a:pt x="10520" y="8915"/>
                  </a:cubicBezTo>
                  <a:cubicBezTo>
                    <a:pt x="10480" y="8861"/>
                    <a:pt x="10415" y="8806"/>
                    <a:pt x="10415" y="8752"/>
                  </a:cubicBezTo>
                  <a:cubicBezTo>
                    <a:pt x="10396" y="8631"/>
                    <a:pt x="10356" y="8577"/>
                    <a:pt x="10316" y="8524"/>
                  </a:cubicBezTo>
                  <a:cubicBezTo>
                    <a:pt x="10192" y="8349"/>
                    <a:pt x="10043" y="8187"/>
                    <a:pt x="9900" y="8012"/>
                  </a:cubicBezTo>
                  <a:lnTo>
                    <a:pt x="9880" y="8012"/>
                  </a:lnTo>
                  <a:lnTo>
                    <a:pt x="9880" y="8187"/>
                  </a:lnTo>
                  <a:lnTo>
                    <a:pt x="9840" y="8187"/>
                  </a:lnTo>
                  <a:cubicBezTo>
                    <a:pt x="9716" y="8012"/>
                    <a:pt x="9592" y="7905"/>
                    <a:pt x="9468" y="7742"/>
                  </a:cubicBezTo>
                  <a:cubicBezTo>
                    <a:pt x="9442" y="7670"/>
                    <a:pt x="9409" y="7641"/>
                    <a:pt x="9379" y="7641"/>
                  </a:cubicBezTo>
                  <a:cubicBezTo>
                    <a:pt x="9359" y="7641"/>
                    <a:pt x="9340" y="7653"/>
                    <a:pt x="9325" y="7676"/>
                  </a:cubicBezTo>
                  <a:cubicBezTo>
                    <a:pt x="9299" y="7621"/>
                    <a:pt x="9280" y="7567"/>
                    <a:pt x="9280" y="7567"/>
                  </a:cubicBezTo>
                  <a:cubicBezTo>
                    <a:pt x="9201" y="7514"/>
                    <a:pt x="9116" y="7460"/>
                    <a:pt x="9032" y="7406"/>
                  </a:cubicBezTo>
                  <a:cubicBezTo>
                    <a:pt x="9052" y="7514"/>
                    <a:pt x="9096" y="7567"/>
                    <a:pt x="9116" y="7621"/>
                  </a:cubicBezTo>
                  <a:cubicBezTo>
                    <a:pt x="9052" y="7621"/>
                    <a:pt x="9012" y="7621"/>
                    <a:pt x="8972" y="7567"/>
                  </a:cubicBezTo>
                  <a:cubicBezTo>
                    <a:pt x="8848" y="7406"/>
                    <a:pt x="8724" y="7339"/>
                    <a:pt x="8600" y="7285"/>
                  </a:cubicBezTo>
                  <a:cubicBezTo>
                    <a:pt x="8536" y="7285"/>
                    <a:pt x="8476" y="7231"/>
                    <a:pt x="8432" y="7177"/>
                  </a:cubicBezTo>
                  <a:lnTo>
                    <a:pt x="8248" y="7177"/>
                  </a:lnTo>
                  <a:cubicBezTo>
                    <a:pt x="8209" y="7124"/>
                    <a:pt x="8164" y="7124"/>
                    <a:pt x="8124" y="7124"/>
                  </a:cubicBezTo>
                  <a:cubicBezTo>
                    <a:pt x="8000" y="7124"/>
                    <a:pt x="7876" y="7124"/>
                    <a:pt x="7752" y="7177"/>
                  </a:cubicBezTo>
                  <a:cubicBezTo>
                    <a:pt x="7690" y="7205"/>
                    <a:pt x="7628" y="7217"/>
                    <a:pt x="7566" y="7217"/>
                  </a:cubicBezTo>
                  <a:cubicBezTo>
                    <a:pt x="7504" y="7217"/>
                    <a:pt x="7442" y="7205"/>
                    <a:pt x="7380" y="7177"/>
                  </a:cubicBezTo>
                  <a:cubicBezTo>
                    <a:pt x="7296" y="7177"/>
                    <a:pt x="7236" y="7231"/>
                    <a:pt x="7152" y="7231"/>
                  </a:cubicBezTo>
                  <a:cubicBezTo>
                    <a:pt x="7008" y="7285"/>
                    <a:pt x="6844" y="7231"/>
                    <a:pt x="6696" y="7339"/>
                  </a:cubicBezTo>
                  <a:lnTo>
                    <a:pt x="6636" y="7339"/>
                  </a:lnTo>
                  <a:cubicBezTo>
                    <a:pt x="6604" y="7257"/>
                    <a:pt x="6573" y="7231"/>
                    <a:pt x="6542" y="7231"/>
                  </a:cubicBezTo>
                  <a:cubicBezTo>
                    <a:pt x="6511" y="7231"/>
                    <a:pt x="6480" y="7257"/>
                    <a:pt x="6448" y="7285"/>
                  </a:cubicBezTo>
                  <a:cubicBezTo>
                    <a:pt x="6304" y="7339"/>
                    <a:pt x="6180" y="7460"/>
                    <a:pt x="6056" y="7514"/>
                  </a:cubicBezTo>
                  <a:cubicBezTo>
                    <a:pt x="5977" y="7567"/>
                    <a:pt x="5892" y="7676"/>
                    <a:pt x="5828" y="7676"/>
                  </a:cubicBezTo>
                  <a:cubicBezTo>
                    <a:pt x="5711" y="7730"/>
                    <a:pt x="5594" y="7812"/>
                    <a:pt x="5478" y="7812"/>
                  </a:cubicBezTo>
                  <a:cubicBezTo>
                    <a:pt x="5451" y="7812"/>
                    <a:pt x="5423" y="7808"/>
                    <a:pt x="5396" y="7796"/>
                  </a:cubicBezTo>
                  <a:lnTo>
                    <a:pt x="5356" y="7796"/>
                  </a:lnTo>
                  <a:cubicBezTo>
                    <a:pt x="5233" y="7959"/>
                    <a:pt x="5109" y="8134"/>
                    <a:pt x="4960" y="8134"/>
                  </a:cubicBezTo>
                  <a:cubicBezTo>
                    <a:pt x="4816" y="8187"/>
                    <a:pt x="4692" y="8349"/>
                    <a:pt x="4568" y="8416"/>
                  </a:cubicBezTo>
                  <a:cubicBezTo>
                    <a:pt x="4528" y="8470"/>
                    <a:pt x="4509" y="8470"/>
                    <a:pt x="4489" y="8524"/>
                  </a:cubicBezTo>
                  <a:cubicBezTo>
                    <a:pt x="4420" y="8673"/>
                    <a:pt x="4352" y="8748"/>
                    <a:pt x="4279" y="8748"/>
                  </a:cubicBezTo>
                  <a:cubicBezTo>
                    <a:pt x="4240" y="8748"/>
                    <a:pt x="4199" y="8727"/>
                    <a:pt x="4156" y="8686"/>
                  </a:cubicBezTo>
                  <a:cubicBezTo>
                    <a:pt x="4139" y="8677"/>
                    <a:pt x="4122" y="8673"/>
                    <a:pt x="4105" y="8673"/>
                  </a:cubicBezTo>
                  <a:cubicBezTo>
                    <a:pt x="4019" y="8673"/>
                    <a:pt x="3935" y="8780"/>
                    <a:pt x="3869" y="8915"/>
                  </a:cubicBezTo>
                  <a:cubicBezTo>
                    <a:pt x="3784" y="9022"/>
                    <a:pt x="3680" y="9090"/>
                    <a:pt x="3596" y="9144"/>
                  </a:cubicBezTo>
                  <a:cubicBezTo>
                    <a:pt x="3563" y="9166"/>
                    <a:pt x="3529" y="9179"/>
                    <a:pt x="3494" y="9179"/>
                  </a:cubicBezTo>
                  <a:cubicBezTo>
                    <a:pt x="3443" y="9179"/>
                    <a:pt x="3389" y="9152"/>
                    <a:pt x="3328" y="9090"/>
                  </a:cubicBezTo>
                  <a:cubicBezTo>
                    <a:pt x="3393" y="9022"/>
                    <a:pt x="3412" y="8969"/>
                    <a:pt x="3452" y="8915"/>
                  </a:cubicBezTo>
                  <a:cubicBezTo>
                    <a:pt x="3432" y="8861"/>
                    <a:pt x="3412" y="8806"/>
                    <a:pt x="3393" y="8806"/>
                  </a:cubicBezTo>
                  <a:cubicBezTo>
                    <a:pt x="3373" y="8806"/>
                    <a:pt x="3373" y="8861"/>
                    <a:pt x="3348" y="8915"/>
                  </a:cubicBezTo>
                  <a:cubicBezTo>
                    <a:pt x="3348" y="9022"/>
                    <a:pt x="3308" y="9022"/>
                    <a:pt x="3269" y="9022"/>
                  </a:cubicBezTo>
                  <a:cubicBezTo>
                    <a:pt x="3226" y="9022"/>
                    <a:pt x="3185" y="8998"/>
                    <a:pt x="3149" y="8998"/>
                  </a:cubicBezTo>
                  <a:cubicBezTo>
                    <a:pt x="3132" y="8998"/>
                    <a:pt x="3115" y="9004"/>
                    <a:pt x="3100" y="9022"/>
                  </a:cubicBezTo>
                  <a:cubicBezTo>
                    <a:pt x="3047" y="9086"/>
                    <a:pt x="2993" y="9101"/>
                    <a:pt x="2936" y="9101"/>
                  </a:cubicBezTo>
                  <a:cubicBezTo>
                    <a:pt x="2885" y="9101"/>
                    <a:pt x="2831" y="9090"/>
                    <a:pt x="2772" y="9090"/>
                  </a:cubicBezTo>
                  <a:cubicBezTo>
                    <a:pt x="2649" y="9090"/>
                    <a:pt x="2564" y="8861"/>
                    <a:pt x="2440" y="8631"/>
                  </a:cubicBezTo>
                  <a:lnTo>
                    <a:pt x="2381" y="8631"/>
                  </a:lnTo>
                  <a:cubicBezTo>
                    <a:pt x="2212" y="8349"/>
                    <a:pt x="2133" y="7851"/>
                    <a:pt x="2009" y="7460"/>
                  </a:cubicBezTo>
                  <a:lnTo>
                    <a:pt x="1984" y="7514"/>
                  </a:lnTo>
                  <a:cubicBezTo>
                    <a:pt x="1924" y="7406"/>
                    <a:pt x="1885" y="7285"/>
                    <a:pt x="1885" y="7124"/>
                  </a:cubicBezTo>
                  <a:cubicBezTo>
                    <a:pt x="1885" y="7070"/>
                    <a:pt x="1860" y="7002"/>
                    <a:pt x="1840" y="6949"/>
                  </a:cubicBezTo>
                  <a:cubicBezTo>
                    <a:pt x="1736" y="6786"/>
                    <a:pt x="1676" y="6504"/>
                    <a:pt x="1612" y="6221"/>
                  </a:cubicBezTo>
                  <a:cubicBezTo>
                    <a:pt x="1533" y="5939"/>
                    <a:pt x="1448" y="5656"/>
                    <a:pt x="1429" y="5211"/>
                  </a:cubicBezTo>
                  <a:cubicBezTo>
                    <a:pt x="1429" y="5386"/>
                    <a:pt x="1409" y="5494"/>
                    <a:pt x="1409" y="5722"/>
                  </a:cubicBezTo>
                  <a:cubicBezTo>
                    <a:pt x="1364" y="5494"/>
                    <a:pt x="1344" y="5319"/>
                    <a:pt x="1324" y="5157"/>
                  </a:cubicBezTo>
                  <a:cubicBezTo>
                    <a:pt x="1324" y="5211"/>
                    <a:pt x="1304" y="5265"/>
                    <a:pt x="1304" y="5386"/>
                  </a:cubicBezTo>
                  <a:cubicBezTo>
                    <a:pt x="1180" y="4982"/>
                    <a:pt x="1161" y="4484"/>
                    <a:pt x="1076" y="4094"/>
                  </a:cubicBezTo>
                  <a:cubicBezTo>
                    <a:pt x="1037" y="4094"/>
                    <a:pt x="1017" y="4094"/>
                    <a:pt x="1017" y="4040"/>
                  </a:cubicBezTo>
                  <a:cubicBezTo>
                    <a:pt x="992" y="3972"/>
                    <a:pt x="972" y="3919"/>
                    <a:pt x="952" y="3865"/>
                  </a:cubicBezTo>
                  <a:lnTo>
                    <a:pt x="932" y="3865"/>
                  </a:lnTo>
                  <a:cubicBezTo>
                    <a:pt x="952" y="3919"/>
                    <a:pt x="952" y="3972"/>
                    <a:pt x="952" y="4040"/>
                  </a:cubicBezTo>
                  <a:cubicBezTo>
                    <a:pt x="952" y="4040"/>
                    <a:pt x="932" y="4040"/>
                    <a:pt x="932" y="4094"/>
                  </a:cubicBezTo>
                  <a:cubicBezTo>
                    <a:pt x="893" y="3865"/>
                    <a:pt x="848" y="3704"/>
                    <a:pt x="808" y="3475"/>
                  </a:cubicBezTo>
                  <a:cubicBezTo>
                    <a:pt x="808" y="3475"/>
                    <a:pt x="828" y="3475"/>
                    <a:pt x="828" y="3420"/>
                  </a:cubicBezTo>
                  <a:cubicBezTo>
                    <a:pt x="808" y="3366"/>
                    <a:pt x="769" y="3299"/>
                    <a:pt x="744" y="3245"/>
                  </a:cubicBezTo>
                  <a:cubicBezTo>
                    <a:pt x="744" y="3137"/>
                    <a:pt x="724" y="3084"/>
                    <a:pt x="724" y="3030"/>
                  </a:cubicBezTo>
                  <a:cubicBezTo>
                    <a:pt x="704" y="2909"/>
                    <a:pt x="665" y="2747"/>
                    <a:pt x="645" y="2626"/>
                  </a:cubicBezTo>
                  <a:cubicBezTo>
                    <a:pt x="600" y="2356"/>
                    <a:pt x="580" y="2127"/>
                    <a:pt x="541" y="1899"/>
                  </a:cubicBezTo>
                  <a:cubicBezTo>
                    <a:pt x="496" y="1562"/>
                    <a:pt x="436" y="1279"/>
                    <a:pt x="352" y="1064"/>
                  </a:cubicBezTo>
                  <a:cubicBezTo>
                    <a:pt x="313" y="889"/>
                    <a:pt x="293" y="674"/>
                    <a:pt x="248" y="499"/>
                  </a:cubicBezTo>
                  <a:lnTo>
                    <a:pt x="188" y="499"/>
                  </a:lnTo>
                  <a:cubicBezTo>
                    <a:pt x="149" y="270"/>
                    <a:pt x="104" y="161"/>
                    <a:pt x="6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206" name="Google Shape;1432;p13"/>
            <p:cNvSpPr/>
            <p:nvPr/>
          </p:nvSpPr>
          <p:spPr>
            <a:xfrm rot="5400000">
              <a:off x="-189707" y="715995"/>
              <a:ext cx="1434423" cy="518755"/>
            </a:xfrm>
            <a:custGeom>
              <a:avLst/>
              <a:gdLst/>
              <a:ahLst/>
              <a:cxnLst>
                <a:cxn ang="0">
                  <a:pos x="wd2" y="hd2"/>
                </a:cxn>
                <a:cxn ang="5400000">
                  <a:pos x="wd2" y="hd2"/>
                </a:cxn>
                <a:cxn ang="10800000">
                  <a:pos x="wd2" y="hd2"/>
                </a:cxn>
                <a:cxn ang="16200000">
                  <a:pos x="wd2" y="hd2"/>
                </a:cxn>
              </a:cxnLst>
              <a:rect l="0" t="0" r="r" b="b"/>
              <a:pathLst>
                <a:path w="21600" h="21600" extrusionOk="0">
                  <a:moveTo>
                    <a:pt x="127" y="0"/>
                  </a:moveTo>
                  <a:cubicBezTo>
                    <a:pt x="106" y="56"/>
                    <a:pt x="61" y="113"/>
                    <a:pt x="20" y="182"/>
                  </a:cubicBezTo>
                  <a:cubicBezTo>
                    <a:pt x="20" y="295"/>
                    <a:pt x="20" y="463"/>
                    <a:pt x="0" y="588"/>
                  </a:cubicBezTo>
                  <a:lnTo>
                    <a:pt x="20" y="532"/>
                  </a:lnTo>
                  <a:cubicBezTo>
                    <a:pt x="61" y="756"/>
                    <a:pt x="106" y="995"/>
                    <a:pt x="147" y="1233"/>
                  </a:cubicBezTo>
                  <a:lnTo>
                    <a:pt x="167" y="1233"/>
                  </a:lnTo>
                  <a:cubicBezTo>
                    <a:pt x="213" y="1401"/>
                    <a:pt x="253" y="1514"/>
                    <a:pt x="273" y="1696"/>
                  </a:cubicBezTo>
                  <a:cubicBezTo>
                    <a:pt x="273" y="1989"/>
                    <a:pt x="314" y="2213"/>
                    <a:pt x="360" y="2452"/>
                  </a:cubicBezTo>
                  <a:cubicBezTo>
                    <a:pt x="380" y="2508"/>
                    <a:pt x="380" y="2634"/>
                    <a:pt x="380" y="2747"/>
                  </a:cubicBezTo>
                  <a:cubicBezTo>
                    <a:pt x="420" y="2986"/>
                    <a:pt x="420" y="3210"/>
                    <a:pt x="466" y="3447"/>
                  </a:cubicBezTo>
                  <a:cubicBezTo>
                    <a:pt x="507" y="3685"/>
                    <a:pt x="547" y="3909"/>
                    <a:pt x="593" y="4148"/>
                  </a:cubicBezTo>
                  <a:cubicBezTo>
                    <a:pt x="674" y="4443"/>
                    <a:pt x="719" y="4793"/>
                    <a:pt x="760" y="5143"/>
                  </a:cubicBezTo>
                  <a:cubicBezTo>
                    <a:pt x="780" y="5255"/>
                    <a:pt x="801" y="5438"/>
                    <a:pt x="821" y="5605"/>
                  </a:cubicBezTo>
                  <a:cubicBezTo>
                    <a:pt x="866" y="5844"/>
                    <a:pt x="887" y="6139"/>
                    <a:pt x="973" y="6307"/>
                  </a:cubicBezTo>
                  <a:cubicBezTo>
                    <a:pt x="1054" y="6489"/>
                    <a:pt x="1120" y="6656"/>
                    <a:pt x="1140" y="6951"/>
                  </a:cubicBezTo>
                  <a:cubicBezTo>
                    <a:pt x="1140" y="7006"/>
                    <a:pt x="1140" y="7006"/>
                    <a:pt x="1160" y="7063"/>
                  </a:cubicBezTo>
                  <a:cubicBezTo>
                    <a:pt x="1226" y="7301"/>
                    <a:pt x="1287" y="7540"/>
                    <a:pt x="1373" y="7764"/>
                  </a:cubicBezTo>
                  <a:cubicBezTo>
                    <a:pt x="1434" y="8002"/>
                    <a:pt x="1480" y="8240"/>
                    <a:pt x="1540" y="8409"/>
                  </a:cubicBezTo>
                  <a:cubicBezTo>
                    <a:pt x="1667" y="8871"/>
                    <a:pt x="1814" y="9291"/>
                    <a:pt x="1941" y="9698"/>
                  </a:cubicBezTo>
                  <a:cubicBezTo>
                    <a:pt x="1961" y="9753"/>
                    <a:pt x="1986" y="9810"/>
                    <a:pt x="2007" y="9810"/>
                  </a:cubicBezTo>
                  <a:cubicBezTo>
                    <a:pt x="2088" y="9922"/>
                    <a:pt x="2154" y="10048"/>
                    <a:pt x="2214" y="10216"/>
                  </a:cubicBezTo>
                  <a:cubicBezTo>
                    <a:pt x="2289" y="10326"/>
                    <a:pt x="2348" y="10466"/>
                    <a:pt x="2416" y="10466"/>
                  </a:cubicBezTo>
                  <a:cubicBezTo>
                    <a:pt x="2426" y="10466"/>
                    <a:pt x="2437" y="10462"/>
                    <a:pt x="2448" y="10454"/>
                  </a:cubicBezTo>
                  <a:cubicBezTo>
                    <a:pt x="2480" y="10420"/>
                    <a:pt x="2512" y="10407"/>
                    <a:pt x="2541" y="10407"/>
                  </a:cubicBezTo>
                  <a:cubicBezTo>
                    <a:pt x="2607" y="10407"/>
                    <a:pt x="2666" y="10472"/>
                    <a:pt x="2722" y="10511"/>
                  </a:cubicBezTo>
                  <a:cubicBezTo>
                    <a:pt x="2747" y="10454"/>
                    <a:pt x="2747" y="10398"/>
                    <a:pt x="2767" y="10398"/>
                  </a:cubicBezTo>
                  <a:lnTo>
                    <a:pt x="2767" y="10160"/>
                  </a:lnTo>
                  <a:cubicBezTo>
                    <a:pt x="2808" y="10160"/>
                    <a:pt x="2848" y="10105"/>
                    <a:pt x="2894" y="10105"/>
                  </a:cubicBezTo>
                  <a:cubicBezTo>
                    <a:pt x="2934" y="9992"/>
                    <a:pt x="2975" y="9866"/>
                    <a:pt x="3000" y="9810"/>
                  </a:cubicBezTo>
                  <a:cubicBezTo>
                    <a:pt x="3102" y="9810"/>
                    <a:pt x="3188" y="9810"/>
                    <a:pt x="3274" y="9753"/>
                  </a:cubicBezTo>
                  <a:cubicBezTo>
                    <a:pt x="3314" y="9753"/>
                    <a:pt x="3380" y="9698"/>
                    <a:pt x="3421" y="9642"/>
                  </a:cubicBezTo>
                  <a:cubicBezTo>
                    <a:pt x="3461" y="9571"/>
                    <a:pt x="3507" y="9571"/>
                    <a:pt x="3568" y="9516"/>
                  </a:cubicBezTo>
                  <a:cubicBezTo>
                    <a:pt x="3654" y="9460"/>
                    <a:pt x="3760" y="9403"/>
                    <a:pt x="3862" y="9347"/>
                  </a:cubicBezTo>
                  <a:cubicBezTo>
                    <a:pt x="4034" y="9291"/>
                    <a:pt x="4181" y="8997"/>
                    <a:pt x="4328" y="8815"/>
                  </a:cubicBezTo>
                  <a:cubicBezTo>
                    <a:pt x="4452" y="8720"/>
                    <a:pt x="4562" y="8575"/>
                    <a:pt x="4697" y="8575"/>
                  </a:cubicBezTo>
                  <a:cubicBezTo>
                    <a:pt x="4722" y="8575"/>
                    <a:pt x="4748" y="8579"/>
                    <a:pt x="4774" y="8591"/>
                  </a:cubicBezTo>
                  <a:cubicBezTo>
                    <a:pt x="4815" y="8591"/>
                    <a:pt x="4855" y="8520"/>
                    <a:pt x="4875" y="8520"/>
                  </a:cubicBezTo>
                  <a:cubicBezTo>
                    <a:pt x="4982" y="8352"/>
                    <a:pt x="5108" y="8409"/>
                    <a:pt x="5215" y="8296"/>
                  </a:cubicBezTo>
                  <a:cubicBezTo>
                    <a:pt x="5215" y="8277"/>
                    <a:pt x="5217" y="8271"/>
                    <a:pt x="5221" y="8271"/>
                  </a:cubicBezTo>
                  <a:cubicBezTo>
                    <a:pt x="5229" y="8271"/>
                    <a:pt x="5242" y="8296"/>
                    <a:pt x="5255" y="8296"/>
                  </a:cubicBezTo>
                  <a:cubicBezTo>
                    <a:pt x="5286" y="8329"/>
                    <a:pt x="5317" y="8342"/>
                    <a:pt x="5347" y="8342"/>
                  </a:cubicBezTo>
                  <a:cubicBezTo>
                    <a:pt x="5420" y="8342"/>
                    <a:pt x="5487" y="8260"/>
                    <a:pt x="5534" y="8170"/>
                  </a:cubicBezTo>
                  <a:cubicBezTo>
                    <a:pt x="5635" y="8057"/>
                    <a:pt x="5722" y="8002"/>
                    <a:pt x="5828" y="7946"/>
                  </a:cubicBezTo>
                  <a:cubicBezTo>
                    <a:pt x="5902" y="7907"/>
                    <a:pt x="5975" y="7836"/>
                    <a:pt x="6054" y="7836"/>
                  </a:cubicBezTo>
                  <a:cubicBezTo>
                    <a:pt x="6090" y="7836"/>
                    <a:pt x="6128" y="7851"/>
                    <a:pt x="6168" y="7890"/>
                  </a:cubicBezTo>
                  <a:cubicBezTo>
                    <a:pt x="6208" y="7890"/>
                    <a:pt x="6249" y="7946"/>
                    <a:pt x="6294" y="7946"/>
                  </a:cubicBezTo>
                  <a:cubicBezTo>
                    <a:pt x="6462" y="7946"/>
                    <a:pt x="6608" y="7946"/>
                    <a:pt x="6755" y="7820"/>
                  </a:cubicBezTo>
                  <a:cubicBezTo>
                    <a:pt x="6801" y="7764"/>
                    <a:pt x="6842" y="7764"/>
                    <a:pt x="6862" y="7596"/>
                  </a:cubicBezTo>
                  <a:cubicBezTo>
                    <a:pt x="6882" y="7651"/>
                    <a:pt x="6903" y="7651"/>
                    <a:pt x="6903" y="7651"/>
                  </a:cubicBezTo>
                  <a:cubicBezTo>
                    <a:pt x="6948" y="7651"/>
                    <a:pt x="6989" y="7596"/>
                    <a:pt x="7029" y="7596"/>
                  </a:cubicBezTo>
                  <a:lnTo>
                    <a:pt x="7282" y="7596"/>
                  </a:lnTo>
                  <a:cubicBezTo>
                    <a:pt x="7369" y="7596"/>
                    <a:pt x="7455" y="7651"/>
                    <a:pt x="7536" y="7707"/>
                  </a:cubicBezTo>
                  <a:cubicBezTo>
                    <a:pt x="7621" y="7770"/>
                    <a:pt x="7710" y="7820"/>
                    <a:pt x="7799" y="7820"/>
                  </a:cubicBezTo>
                  <a:cubicBezTo>
                    <a:pt x="7868" y="7820"/>
                    <a:pt x="7937" y="7788"/>
                    <a:pt x="8002" y="7707"/>
                  </a:cubicBezTo>
                  <a:cubicBezTo>
                    <a:pt x="8031" y="7668"/>
                    <a:pt x="8072" y="7628"/>
                    <a:pt x="8109" y="7628"/>
                  </a:cubicBezTo>
                  <a:cubicBezTo>
                    <a:pt x="8123" y="7628"/>
                    <a:pt x="8137" y="7635"/>
                    <a:pt x="8149" y="7651"/>
                  </a:cubicBezTo>
                  <a:cubicBezTo>
                    <a:pt x="8296" y="7707"/>
                    <a:pt x="8423" y="7820"/>
                    <a:pt x="8550" y="7946"/>
                  </a:cubicBezTo>
                  <a:cubicBezTo>
                    <a:pt x="8595" y="8002"/>
                    <a:pt x="8636" y="8057"/>
                    <a:pt x="8722" y="8170"/>
                  </a:cubicBezTo>
                  <a:cubicBezTo>
                    <a:pt x="8722" y="8170"/>
                    <a:pt x="8731" y="8146"/>
                    <a:pt x="8743" y="8146"/>
                  </a:cubicBezTo>
                  <a:cubicBezTo>
                    <a:pt x="8749" y="8146"/>
                    <a:pt x="8756" y="8151"/>
                    <a:pt x="8763" y="8170"/>
                  </a:cubicBezTo>
                  <a:cubicBezTo>
                    <a:pt x="8849" y="8240"/>
                    <a:pt x="8955" y="8296"/>
                    <a:pt x="9036" y="8352"/>
                  </a:cubicBezTo>
                  <a:cubicBezTo>
                    <a:pt x="9102" y="8352"/>
                    <a:pt x="9143" y="8409"/>
                    <a:pt x="9183" y="8409"/>
                  </a:cubicBezTo>
                  <a:cubicBezTo>
                    <a:pt x="9249" y="8409"/>
                    <a:pt x="9310" y="8409"/>
                    <a:pt x="9376" y="8465"/>
                  </a:cubicBezTo>
                  <a:cubicBezTo>
                    <a:pt x="9482" y="8647"/>
                    <a:pt x="9589" y="8815"/>
                    <a:pt x="9690" y="8997"/>
                  </a:cubicBezTo>
                  <a:cubicBezTo>
                    <a:pt x="9756" y="8997"/>
                    <a:pt x="9817" y="9053"/>
                    <a:pt x="9883" y="9108"/>
                  </a:cubicBezTo>
                  <a:cubicBezTo>
                    <a:pt x="10030" y="9291"/>
                    <a:pt x="10176" y="9460"/>
                    <a:pt x="10323" y="9698"/>
                  </a:cubicBezTo>
                  <a:cubicBezTo>
                    <a:pt x="10410" y="9866"/>
                    <a:pt x="10496" y="10105"/>
                    <a:pt x="10577" y="10216"/>
                  </a:cubicBezTo>
                  <a:cubicBezTo>
                    <a:pt x="10643" y="10342"/>
                    <a:pt x="10704" y="10398"/>
                    <a:pt x="10769" y="10511"/>
                  </a:cubicBezTo>
                  <a:cubicBezTo>
                    <a:pt x="10896" y="10693"/>
                    <a:pt x="11023" y="10917"/>
                    <a:pt x="11150" y="11099"/>
                  </a:cubicBezTo>
                  <a:cubicBezTo>
                    <a:pt x="11150" y="11156"/>
                    <a:pt x="11170" y="11211"/>
                    <a:pt x="11190" y="11267"/>
                  </a:cubicBezTo>
                  <a:cubicBezTo>
                    <a:pt x="11211" y="11267"/>
                    <a:pt x="11256" y="11267"/>
                    <a:pt x="11296" y="11323"/>
                  </a:cubicBezTo>
                  <a:cubicBezTo>
                    <a:pt x="11424" y="11562"/>
                    <a:pt x="11570" y="11744"/>
                    <a:pt x="11677" y="12025"/>
                  </a:cubicBezTo>
                  <a:cubicBezTo>
                    <a:pt x="11742" y="12262"/>
                    <a:pt x="11824" y="12444"/>
                    <a:pt x="11910" y="12613"/>
                  </a:cubicBezTo>
                  <a:cubicBezTo>
                    <a:pt x="11930" y="12613"/>
                    <a:pt x="11951" y="12724"/>
                    <a:pt x="11996" y="12795"/>
                  </a:cubicBezTo>
                  <a:cubicBezTo>
                    <a:pt x="12077" y="13019"/>
                    <a:pt x="12163" y="13313"/>
                    <a:pt x="12270" y="13495"/>
                  </a:cubicBezTo>
                  <a:cubicBezTo>
                    <a:pt x="12376" y="13719"/>
                    <a:pt x="12503" y="13901"/>
                    <a:pt x="12630" y="14070"/>
                  </a:cubicBezTo>
                  <a:cubicBezTo>
                    <a:pt x="12690" y="14127"/>
                    <a:pt x="12777" y="14253"/>
                    <a:pt x="12837" y="14309"/>
                  </a:cubicBezTo>
                  <a:cubicBezTo>
                    <a:pt x="13177" y="14546"/>
                    <a:pt x="13517" y="14715"/>
                    <a:pt x="13851" y="14770"/>
                  </a:cubicBezTo>
                  <a:cubicBezTo>
                    <a:pt x="13957" y="14770"/>
                    <a:pt x="14064" y="14827"/>
                    <a:pt x="14150" y="15009"/>
                  </a:cubicBezTo>
                  <a:cubicBezTo>
                    <a:pt x="14277" y="15178"/>
                    <a:pt x="14378" y="15178"/>
                    <a:pt x="14530" y="15178"/>
                  </a:cubicBezTo>
                  <a:cubicBezTo>
                    <a:pt x="14584" y="15178"/>
                    <a:pt x="14650" y="15127"/>
                    <a:pt x="14719" y="15127"/>
                  </a:cubicBezTo>
                  <a:cubicBezTo>
                    <a:pt x="14753" y="15127"/>
                    <a:pt x="14789" y="15140"/>
                    <a:pt x="14824" y="15178"/>
                  </a:cubicBezTo>
                  <a:cubicBezTo>
                    <a:pt x="14910" y="15247"/>
                    <a:pt x="15037" y="15247"/>
                    <a:pt x="15138" y="15304"/>
                  </a:cubicBezTo>
                  <a:cubicBezTo>
                    <a:pt x="15204" y="15304"/>
                    <a:pt x="15265" y="15360"/>
                    <a:pt x="15331" y="15471"/>
                  </a:cubicBezTo>
                  <a:cubicBezTo>
                    <a:pt x="15392" y="15528"/>
                    <a:pt x="15457" y="15597"/>
                    <a:pt x="15544" y="15710"/>
                  </a:cubicBezTo>
                  <a:cubicBezTo>
                    <a:pt x="15564" y="15710"/>
                    <a:pt x="15584" y="15653"/>
                    <a:pt x="15604" y="15653"/>
                  </a:cubicBezTo>
                  <a:cubicBezTo>
                    <a:pt x="15625" y="15710"/>
                    <a:pt x="15645" y="15710"/>
                    <a:pt x="15670" y="15766"/>
                  </a:cubicBezTo>
                  <a:lnTo>
                    <a:pt x="15670" y="15710"/>
                  </a:lnTo>
                  <a:cubicBezTo>
                    <a:pt x="15711" y="15710"/>
                    <a:pt x="15772" y="15710"/>
                    <a:pt x="15797" y="15766"/>
                  </a:cubicBezTo>
                  <a:cubicBezTo>
                    <a:pt x="15858" y="15821"/>
                    <a:pt x="15899" y="15948"/>
                    <a:pt x="15965" y="16003"/>
                  </a:cubicBezTo>
                  <a:cubicBezTo>
                    <a:pt x="16152" y="16298"/>
                    <a:pt x="16365" y="16355"/>
                    <a:pt x="16598" y="16466"/>
                  </a:cubicBezTo>
                  <a:cubicBezTo>
                    <a:pt x="16704" y="16522"/>
                    <a:pt x="16811" y="16648"/>
                    <a:pt x="16912" y="16705"/>
                  </a:cubicBezTo>
                  <a:cubicBezTo>
                    <a:pt x="16973" y="16744"/>
                    <a:pt x="17034" y="16784"/>
                    <a:pt x="17079" y="16784"/>
                  </a:cubicBezTo>
                  <a:cubicBezTo>
                    <a:pt x="17097" y="16784"/>
                    <a:pt x="17113" y="16777"/>
                    <a:pt x="17125" y="16761"/>
                  </a:cubicBezTo>
                  <a:cubicBezTo>
                    <a:pt x="17292" y="16872"/>
                    <a:pt x="17419" y="17000"/>
                    <a:pt x="17546" y="17111"/>
                  </a:cubicBezTo>
                  <a:cubicBezTo>
                    <a:pt x="17591" y="17167"/>
                    <a:pt x="17612" y="17279"/>
                    <a:pt x="17672" y="17349"/>
                  </a:cubicBezTo>
                  <a:cubicBezTo>
                    <a:pt x="17799" y="17406"/>
                    <a:pt x="17926" y="17461"/>
                    <a:pt x="18052" y="17573"/>
                  </a:cubicBezTo>
                  <a:cubicBezTo>
                    <a:pt x="18205" y="17812"/>
                    <a:pt x="18351" y="18051"/>
                    <a:pt x="18498" y="18275"/>
                  </a:cubicBezTo>
                  <a:cubicBezTo>
                    <a:pt x="18539" y="18330"/>
                    <a:pt x="18585" y="18400"/>
                    <a:pt x="18605" y="18457"/>
                  </a:cubicBezTo>
                  <a:cubicBezTo>
                    <a:pt x="18711" y="18625"/>
                    <a:pt x="18772" y="18750"/>
                    <a:pt x="18858" y="18920"/>
                  </a:cubicBezTo>
                  <a:cubicBezTo>
                    <a:pt x="18899" y="19031"/>
                    <a:pt x="18939" y="19157"/>
                    <a:pt x="18985" y="19269"/>
                  </a:cubicBezTo>
                  <a:cubicBezTo>
                    <a:pt x="19025" y="19326"/>
                    <a:pt x="19066" y="19508"/>
                    <a:pt x="19132" y="19508"/>
                  </a:cubicBezTo>
                  <a:cubicBezTo>
                    <a:pt x="19365" y="19676"/>
                    <a:pt x="19552" y="20026"/>
                    <a:pt x="19786" y="20208"/>
                  </a:cubicBezTo>
                  <a:cubicBezTo>
                    <a:pt x="19786" y="20208"/>
                    <a:pt x="19806" y="20208"/>
                    <a:pt x="19826" y="20153"/>
                  </a:cubicBezTo>
                  <a:cubicBezTo>
                    <a:pt x="19852" y="20320"/>
                    <a:pt x="19892" y="20377"/>
                    <a:pt x="19953" y="20432"/>
                  </a:cubicBezTo>
                  <a:cubicBezTo>
                    <a:pt x="19998" y="20432"/>
                    <a:pt x="20019" y="20503"/>
                    <a:pt x="20060" y="20503"/>
                  </a:cubicBezTo>
                  <a:cubicBezTo>
                    <a:pt x="20166" y="20614"/>
                    <a:pt x="20272" y="20727"/>
                    <a:pt x="20379" y="20783"/>
                  </a:cubicBezTo>
                  <a:cubicBezTo>
                    <a:pt x="20460" y="20853"/>
                    <a:pt x="20526" y="20965"/>
                    <a:pt x="20587" y="21077"/>
                  </a:cubicBezTo>
                  <a:cubicBezTo>
                    <a:pt x="20672" y="21204"/>
                    <a:pt x="20738" y="21372"/>
                    <a:pt x="20840" y="21428"/>
                  </a:cubicBezTo>
                  <a:cubicBezTo>
                    <a:pt x="20916" y="21518"/>
                    <a:pt x="21001" y="21600"/>
                    <a:pt x="21090" y="21600"/>
                  </a:cubicBezTo>
                  <a:cubicBezTo>
                    <a:pt x="21126" y="21600"/>
                    <a:pt x="21163" y="21586"/>
                    <a:pt x="21200" y="21554"/>
                  </a:cubicBezTo>
                  <a:cubicBezTo>
                    <a:pt x="21215" y="21531"/>
                    <a:pt x="21227" y="21522"/>
                    <a:pt x="21239" y="21522"/>
                  </a:cubicBezTo>
                  <a:cubicBezTo>
                    <a:pt x="21261" y="21522"/>
                    <a:pt x="21279" y="21554"/>
                    <a:pt x="21306" y="21554"/>
                  </a:cubicBezTo>
                  <a:cubicBezTo>
                    <a:pt x="21392" y="21372"/>
                    <a:pt x="21499" y="21204"/>
                    <a:pt x="21600" y="21020"/>
                  </a:cubicBezTo>
                  <a:cubicBezTo>
                    <a:pt x="21539" y="20909"/>
                    <a:pt x="21499" y="20853"/>
                    <a:pt x="21453" y="20783"/>
                  </a:cubicBezTo>
                  <a:cubicBezTo>
                    <a:pt x="21372" y="20670"/>
                    <a:pt x="21306" y="20614"/>
                    <a:pt x="21245" y="20614"/>
                  </a:cubicBezTo>
                  <a:cubicBezTo>
                    <a:pt x="21139" y="20503"/>
                    <a:pt x="21033" y="20503"/>
                    <a:pt x="20926" y="20377"/>
                  </a:cubicBezTo>
                  <a:cubicBezTo>
                    <a:pt x="20820" y="20264"/>
                    <a:pt x="20713" y="20208"/>
                    <a:pt x="20612" y="20082"/>
                  </a:cubicBezTo>
                  <a:cubicBezTo>
                    <a:pt x="20506" y="20026"/>
                    <a:pt x="20419" y="19914"/>
                    <a:pt x="20333" y="19801"/>
                  </a:cubicBezTo>
                  <a:cubicBezTo>
                    <a:pt x="20232" y="19676"/>
                    <a:pt x="20105" y="19563"/>
                    <a:pt x="19998" y="19381"/>
                  </a:cubicBezTo>
                  <a:cubicBezTo>
                    <a:pt x="19852" y="19213"/>
                    <a:pt x="19699" y="18920"/>
                    <a:pt x="19552" y="18681"/>
                  </a:cubicBezTo>
                  <a:cubicBezTo>
                    <a:pt x="19471" y="18568"/>
                    <a:pt x="19385" y="18457"/>
                    <a:pt x="19299" y="18330"/>
                  </a:cubicBezTo>
                  <a:cubicBezTo>
                    <a:pt x="19238" y="18275"/>
                    <a:pt x="19152" y="18218"/>
                    <a:pt x="19112" y="18106"/>
                  </a:cubicBezTo>
                  <a:cubicBezTo>
                    <a:pt x="19005" y="17868"/>
                    <a:pt x="18939" y="17630"/>
                    <a:pt x="18838" y="17461"/>
                  </a:cubicBezTo>
                  <a:cubicBezTo>
                    <a:pt x="18838" y="17461"/>
                    <a:pt x="18838" y="17406"/>
                    <a:pt x="18813" y="17406"/>
                  </a:cubicBezTo>
                  <a:cubicBezTo>
                    <a:pt x="18645" y="17167"/>
                    <a:pt x="18458" y="16929"/>
                    <a:pt x="18265" y="16761"/>
                  </a:cubicBezTo>
                  <a:cubicBezTo>
                    <a:pt x="18179" y="16705"/>
                    <a:pt x="18098" y="16705"/>
                    <a:pt x="18032" y="16522"/>
                  </a:cubicBezTo>
                  <a:cubicBezTo>
                    <a:pt x="18032" y="16466"/>
                    <a:pt x="18012" y="16466"/>
                    <a:pt x="17992" y="16466"/>
                  </a:cubicBezTo>
                  <a:cubicBezTo>
                    <a:pt x="17905" y="16355"/>
                    <a:pt x="17824" y="16355"/>
                    <a:pt x="17759" y="16173"/>
                  </a:cubicBezTo>
                  <a:cubicBezTo>
                    <a:pt x="17652" y="16003"/>
                    <a:pt x="17525" y="15821"/>
                    <a:pt x="17399" y="15710"/>
                  </a:cubicBezTo>
                  <a:cubicBezTo>
                    <a:pt x="17252" y="15597"/>
                    <a:pt x="17085" y="15528"/>
                    <a:pt x="16938" y="15360"/>
                  </a:cubicBezTo>
                  <a:cubicBezTo>
                    <a:pt x="16785" y="15247"/>
                    <a:pt x="16639" y="15065"/>
                    <a:pt x="16511" y="14770"/>
                  </a:cubicBezTo>
                  <a:cubicBezTo>
                    <a:pt x="16430" y="14715"/>
                    <a:pt x="16304" y="14659"/>
                    <a:pt x="16218" y="14546"/>
                  </a:cubicBezTo>
                  <a:cubicBezTo>
                    <a:pt x="16112" y="14420"/>
                    <a:pt x="16005" y="14420"/>
                    <a:pt x="15899" y="14309"/>
                  </a:cubicBezTo>
                  <a:cubicBezTo>
                    <a:pt x="15797" y="14196"/>
                    <a:pt x="15691" y="14127"/>
                    <a:pt x="15604" y="14014"/>
                  </a:cubicBezTo>
                  <a:cubicBezTo>
                    <a:pt x="15544" y="13901"/>
                    <a:pt x="15478" y="13901"/>
                    <a:pt x="15438" y="13846"/>
                  </a:cubicBezTo>
                  <a:cubicBezTo>
                    <a:pt x="15331" y="13775"/>
                    <a:pt x="15204" y="13775"/>
                    <a:pt x="15098" y="13664"/>
                  </a:cubicBezTo>
                  <a:cubicBezTo>
                    <a:pt x="15037" y="13551"/>
                    <a:pt x="14951" y="13551"/>
                    <a:pt x="14864" y="13551"/>
                  </a:cubicBezTo>
                  <a:cubicBezTo>
                    <a:pt x="14783" y="13495"/>
                    <a:pt x="14697" y="13495"/>
                    <a:pt x="14611" y="13495"/>
                  </a:cubicBezTo>
                  <a:cubicBezTo>
                    <a:pt x="14571" y="13426"/>
                    <a:pt x="14505" y="13369"/>
                    <a:pt x="14464" y="13369"/>
                  </a:cubicBezTo>
                  <a:cubicBezTo>
                    <a:pt x="14317" y="13313"/>
                    <a:pt x="14191" y="13258"/>
                    <a:pt x="14064" y="13145"/>
                  </a:cubicBezTo>
                  <a:cubicBezTo>
                    <a:pt x="13978" y="13145"/>
                    <a:pt x="13897" y="13019"/>
                    <a:pt x="13831" y="12963"/>
                  </a:cubicBezTo>
                  <a:cubicBezTo>
                    <a:pt x="13704" y="12907"/>
                    <a:pt x="13577" y="12850"/>
                    <a:pt x="13451" y="12724"/>
                  </a:cubicBezTo>
                  <a:cubicBezTo>
                    <a:pt x="13324" y="12613"/>
                    <a:pt x="13197" y="12500"/>
                    <a:pt x="13071" y="12374"/>
                  </a:cubicBezTo>
                  <a:cubicBezTo>
                    <a:pt x="13050" y="12374"/>
                    <a:pt x="13010" y="12318"/>
                    <a:pt x="12964" y="12318"/>
                  </a:cubicBezTo>
                  <a:cubicBezTo>
                    <a:pt x="12903" y="12262"/>
                    <a:pt x="12817" y="12207"/>
                    <a:pt x="12756" y="12150"/>
                  </a:cubicBezTo>
                  <a:cubicBezTo>
                    <a:pt x="12630" y="11912"/>
                    <a:pt x="12478" y="11617"/>
                    <a:pt x="12331" y="11323"/>
                  </a:cubicBezTo>
                  <a:cubicBezTo>
                    <a:pt x="12290" y="11267"/>
                    <a:pt x="12270" y="11099"/>
                    <a:pt x="12224" y="11043"/>
                  </a:cubicBezTo>
                  <a:cubicBezTo>
                    <a:pt x="11971" y="10511"/>
                    <a:pt x="11697" y="10048"/>
                    <a:pt x="11424" y="9642"/>
                  </a:cubicBezTo>
                  <a:cubicBezTo>
                    <a:pt x="11317" y="9460"/>
                    <a:pt x="11236" y="9291"/>
                    <a:pt x="11150" y="9053"/>
                  </a:cubicBezTo>
                  <a:cubicBezTo>
                    <a:pt x="11043" y="8759"/>
                    <a:pt x="10916" y="8520"/>
                    <a:pt x="10769" y="8409"/>
                  </a:cubicBezTo>
                  <a:cubicBezTo>
                    <a:pt x="10622" y="8240"/>
                    <a:pt x="10476" y="8114"/>
                    <a:pt x="10349" y="7890"/>
                  </a:cubicBezTo>
                  <a:cubicBezTo>
                    <a:pt x="10156" y="7596"/>
                    <a:pt x="9943" y="7301"/>
                    <a:pt x="9736" y="7063"/>
                  </a:cubicBezTo>
                  <a:cubicBezTo>
                    <a:pt x="9629" y="6895"/>
                    <a:pt x="9503" y="6839"/>
                    <a:pt x="9396" y="6600"/>
                  </a:cubicBezTo>
                  <a:cubicBezTo>
                    <a:pt x="9356" y="6545"/>
                    <a:pt x="9310" y="6489"/>
                    <a:pt x="9269" y="6489"/>
                  </a:cubicBezTo>
                  <a:cubicBezTo>
                    <a:pt x="9245" y="6496"/>
                    <a:pt x="9221" y="6499"/>
                    <a:pt x="9197" y="6499"/>
                  </a:cubicBezTo>
                  <a:cubicBezTo>
                    <a:pt x="9037" y="6499"/>
                    <a:pt x="8888" y="6356"/>
                    <a:pt x="8742" y="6307"/>
                  </a:cubicBezTo>
                  <a:cubicBezTo>
                    <a:pt x="8616" y="6307"/>
                    <a:pt x="8509" y="6194"/>
                    <a:pt x="8383" y="6139"/>
                  </a:cubicBezTo>
                  <a:cubicBezTo>
                    <a:pt x="8362" y="6068"/>
                    <a:pt x="8296" y="5957"/>
                    <a:pt x="8256" y="5957"/>
                  </a:cubicBezTo>
                  <a:cubicBezTo>
                    <a:pt x="8214" y="5938"/>
                    <a:pt x="8171" y="5931"/>
                    <a:pt x="8129" y="5931"/>
                  </a:cubicBezTo>
                  <a:cubicBezTo>
                    <a:pt x="8045" y="5931"/>
                    <a:pt x="7960" y="5957"/>
                    <a:pt x="7876" y="5957"/>
                  </a:cubicBezTo>
                  <a:cubicBezTo>
                    <a:pt x="7862" y="5957"/>
                    <a:pt x="7858" y="5931"/>
                    <a:pt x="7850" y="5931"/>
                  </a:cubicBezTo>
                  <a:cubicBezTo>
                    <a:pt x="7847" y="5931"/>
                    <a:pt x="7842" y="5938"/>
                    <a:pt x="7835" y="5957"/>
                  </a:cubicBezTo>
                  <a:cubicBezTo>
                    <a:pt x="7796" y="6022"/>
                    <a:pt x="7744" y="6049"/>
                    <a:pt x="7695" y="6049"/>
                  </a:cubicBezTo>
                  <a:cubicBezTo>
                    <a:pt x="7660" y="6049"/>
                    <a:pt x="7627" y="6035"/>
                    <a:pt x="7602" y="6012"/>
                  </a:cubicBezTo>
                  <a:cubicBezTo>
                    <a:pt x="7435" y="5844"/>
                    <a:pt x="7242" y="5900"/>
                    <a:pt x="7075" y="5844"/>
                  </a:cubicBezTo>
                  <a:cubicBezTo>
                    <a:pt x="7054" y="5838"/>
                    <a:pt x="7033" y="5835"/>
                    <a:pt x="7012" y="5835"/>
                  </a:cubicBezTo>
                  <a:cubicBezTo>
                    <a:pt x="6841" y="5835"/>
                    <a:pt x="6674" y="6019"/>
                    <a:pt x="6502" y="6068"/>
                  </a:cubicBezTo>
                  <a:cubicBezTo>
                    <a:pt x="6383" y="6119"/>
                    <a:pt x="6263" y="6160"/>
                    <a:pt x="6149" y="6160"/>
                  </a:cubicBezTo>
                  <a:cubicBezTo>
                    <a:pt x="6104" y="6160"/>
                    <a:pt x="6059" y="6155"/>
                    <a:pt x="6016" y="6139"/>
                  </a:cubicBezTo>
                  <a:cubicBezTo>
                    <a:pt x="5914" y="6139"/>
                    <a:pt x="5828" y="6194"/>
                    <a:pt x="5722" y="6194"/>
                  </a:cubicBezTo>
                  <a:cubicBezTo>
                    <a:pt x="5635" y="6250"/>
                    <a:pt x="5534" y="6307"/>
                    <a:pt x="5428" y="6363"/>
                  </a:cubicBezTo>
                  <a:cubicBezTo>
                    <a:pt x="5382" y="6418"/>
                    <a:pt x="5321" y="6418"/>
                    <a:pt x="5281" y="6418"/>
                  </a:cubicBezTo>
                  <a:cubicBezTo>
                    <a:pt x="5174" y="6545"/>
                    <a:pt x="5068" y="6600"/>
                    <a:pt x="4961" y="6656"/>
                  </a:cubicBezTo>
                  <a:cubicBezTo>
                    <a:pt x="4815" y="6656"/>
                    <a:pt x="4688" y="6769"/>
                    <a:pt x="4541" y="6839"/>
                  </a:cubicBezTo>
                  <a:cubicBezTo>
                    <a:pt x="4394" y="6951"/>
                    <a:pt x="4242" y="7119"/>
                    <a:pt x="4075" y="7188"/>
                  </a:cubicBezTo>
                  <a:cubicBezTo>
                    <a:pt x="3948" y="7245"/>
                    <a:pt x="3801" y="7414"/>
                    <a:pt x="3674" y="7540"/>
                  </a:cubicBezTo>
                  <a:cubicBezTo>
                    <a:pt x="3608" y="7596"/>
                    <a:pt x="3548" y="7651"/>
                    <a:pt x="3461" y="7707"/>
                  </a:cubicBezTo>
                  <a:cubicBezTo>
                    <a:pt x="3335" y="7707"/>
                    <a:pt x="3208" y="7764"/>
                    <a:pt x="3081" y="7890"/>
                  </a:cubicBezTo>
                  <a:cubicBezTo>
                    <a:pt x="2992" y="7969"/>
                    <a:pt x="2902" y="8049"/>
                    <a:pt x="2805" y="8049"/>
                  </a:cubicBezTo>
                  <a:cubicBezTo>
                    <a:pt x="2765" y="8049"/>
                    <a:pt x="2724" y="8034"/>
                    <a:pt x="2681" y="8002"/>
                  </a:cubicBezTo>
                  <a:lnTo>
                    <a:pt x="2575" y="8002"/>
                  </a:lnTo>
                  <a:cubicBezTo>
                    <a:pt x="2501" y="8034"/>
                    <a:pt x="2435" y="8066"/>
                    <a:pt x="2363" y="8066"/>
                  </a:cubicBezTo>
                  <a:cubicBezTo>
                    <a:pt x="2311" y="8066"/>
                    <a:pt x="2257" y="8049"/>
                    <a:pt x="2194" y="8002"/>
                  </a:cubicBezTo>
                  <a:cubicBezTo>
                    <a:pt x="2133" y="7651"/>
                    <a:pt x="1986" y="7469"/>
                    <a:pt x="1901" y="7063"/>
                  </a:cubicBezTo>
                  <a:cubicBezTo>
                    <a:pt x="1880" y="7063"/>
                    <a:pt x="1880" y="7006"/>
                    <a:pt x="1860" y="7006"/>
                  </a:cubicBezTo>
                  <a:cubicBezTo>
                    <a:pt x="1708" y="6656"/>
                    <a:pt x="1627" y="6250"/>
                    <a:pt x="1540" y="5787"/>
                  </a:cubicBezTo>
                  <a:cubicBezTo>
                    <a:pt x="1520" y="5605"/>
                    <a:pt x="1480" y="5438"/>
                    <a:pt x="1434" y="5312"/>
                  </a:cubicBezTo>
                  <a:cubicBezTo>
                    <a:pt x="1328" y="5088"/>
                    <a:pt x="1267" y="4793"/>
                    <a:pt x="1181" y="4443"/>
                  </a:cubicBezTo>
                  <a:cubicBezTo>
                    <a:pt x="1120" y="4204"/>
                    <a:pt x="1100" y="3909"/>
                    <a:pt x="1034" y="3742"/>
                  </a:cubicBezTo>
                  <a:cubicBezTo>
                    <a:pt x="947" y="3503"/>
                    <a:pt x="907" y="3153"/>
                    <a:pt x="866" y="2858"/>
                  </a:cubicBezTo>
                  <a:cubicBezTo>
                    <a:pt x="821" y="2691"/>
                    <a:pt x="801" y="2565"/>
                    <a:pt x="760" y="2452"/>
                  </a:cubicBezTo>
                  <a:cubicBezTo>
                    <a:pt x="694" y="2159"/>
                    <a:pt x="633" y="1807"/>
                    <a:pt x="547" y="1457"/>
                  </a:cubicBezTo>
                  <a:cubicBezTo>
                    <a:pt x="567" y="1457"/>
                    <a:pt x="567" y="1401"/>
                    <a:pt x="567" y="1346"/>
                  </a:cubicBezTo>
                  <a:lnTo>
                    <a:pt x="380" y="813"/>
                  </a:lnTo>
                  <a:lnTo>
                    <a:pt x="380" y="756"/>
                  </a:lnTo>
                  <a:cubicBezTo>
                    <a:pt x="360" y="756"/>
                    <a:pt x="314" y="701"/>
                    <a:pt x="294" y="645"/>
                  </a:cubicBezTo>
                  <a:cubicBezTo>
                    <a:pt x="294" y="588"/>
                    <a:pt x="294" y="532"/>
                    <a:pt x="314" y="532"/>
                  </a:cubicBezTo>
                  <a:lnTo>
                    <a:pt x="127"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207" name="Google Shape;1433;p13"/>
            <p:cNvSpPr/>
            <p:nvPr/>
          </p:nvSpPr>
          <p:spPr>
            <a:xfrm rot="5400000">
              <a:off x="-353439" y="627992"/>
              <a:ext cx="1581052" cy="595909"/>
            </a:xfrm>
            <a:custGeom>
              <a:avLst/>
              <a:gdLst/>
              <a:ahLst/>
              <a:cxnLst>
                <a:cxn ang="0">
                  <a:pos x="wd2" y="hd2"/>
                </a:cxn>
                <a:cxn ang="5400000">
                  <a:pos x="wd2" y="hd2"/>
                </a:cxn>
                <a:cxn ang="10800000">
                  <a:pos x="wd2" y="hd2"/>
                </a:cxn>
                <a:cxn ang="16200000">
                  <a:pos x="wd2" y="hd2"/>
                </a:cxn>
              </a:cxnLst>
              <a:rect l="0" t="0" r="r" b="b"/>
              <a:pathLst>
                <a:path w="21589" h="21600" extrusionOk="0">
                  <a:moveTo>
                    <a:pt x="7" y="0"/>
                  </a:moveTo>
                  <a:cubicBezTo>
                    <a:pt x="-11" y="206"/>
                    <a:pt x="7" y="305"/>
                    <a:pt x="31" y="463"/>
                  </a:cubicBezTo>
                  <a:cubicBezTo>
                    <a:pt x="49" y="658"/>
                    <a:pt x="67" y="866"/>
                    <a:pt x="104" y="1024"/>
                  </a:cubicBezTo>
                  <a:cubicBezTo>
                    <a:pt x="122" y="1074"/>
                    <a:pt x="145" y="1121"/>
                    <a:pt x="145" y="1220"/>
                  </a:cubicBezTo>
                  <a:cubicBezTo>
                    <a:pt x="122" y="1378"/>
                    <a:pt x="164" y="1524"/>
                    <a:pt x="200" y="1635"/>
                  </a:cubicBezTo>
                  <a:lnTo>
                    <a:pt x="200" y="2135"/>
                  </a:lnTo>
                  <a:cubicBezTo>
                    <a:pt x="219" y="2439"/>
                    <a:pt x="297" y="2696"/>
                    <a:pt x="279" y="3000"/>
                  </a:cubicBezTo>
                  <a:cubicBezTo>
                    <a:pt x="334" y="3099"/>
                    <a:pt x="334" y="3099"/>
                    <a:pt x="315" y="3257"/>
                  </a:cubicBezTo>
                  <a:cubicBezTo>
                    <a:pt x="334" y="3354"/>
                    <a:pt x="334" y="3403"/>
                    <a:pt x="352" y="3513"/>
                  </a:cubicBezTo>
                  <a:cubicBezTo>
                    <a:pt x="449" y="3915"/>
                    <a:pt x="449" y="4428"/>
                    <a:pt x="545" y="4781"/>
                  </a:cubicBezTo>
                  <a:lnTo>
                    <a:pt x="545" y="4880"/>
                  </a:lnTo>
                  <a:cubicBezTo>
                    <a:pt x="582" y="5087"/>
                    <a:pt x="605" y="5294"/>
                    <a:pt x="623" y="5490"/>
                  </a:cubicBezTo>
                  <a:cubicBezTo>
                    <a:pt x="697" y="5844"/>
                    <a:pt x="775" y="6209"/>
                    <a:pt x="835" y="6564"/>
                  </a:cubicBezTo>
                  <a:cubicBezTo>
                    <a:pt x="890" y="6819"/>
                    <a:pt x="950" y="7124"/>
                    <a:pt x="1023" y="7429"/>
                  </a:cubicBezTo>
                  <a:cubicBezTo>
                    <a:pt x="1083" y="7625"/>
                    <a:pt x="1120" y="7880"/>
                    <a:pt x="1180" y="8039"/>
                  </a:cubicBezTo>
                  <a:cubicBezTo>
                    <a:pt x="1253" y="8234"/>
                    <a:pt x="1294" y="8490"/>
                    <a:pt x="1349" y="8747"/>
                  </a:cubicBezTo>
                  <a:cubicBezTo>
                    <a:pt x="1386" y="8954"/>
                    <a:pt x="1428" y="9259"/>
                    <a:pt x="1501" y="9405"/>
                  </a:cubicBezTo>
                  <a:cubicBezTo>
                    <a:pt x="1543" y="9564"/>
                    <a:pt x="1598" y="9710"/>
                    <a:pt x="1657" y="9869"/>
                  </a:cubicBezTo>
                  <a:cubicBezTo>
                    <a:pt x="1731" y="10113"/>
                    <a:pt x="1828" y="10370"/>
                    <a:pt x="1924" y="10674"/>
                  </a:cubicBezTo>
                  <a:cubicBezTo>
                    <a:pt x="2002" y="10882"/>
                    <a:pt x="2076" y="11137"/>
                    <a:pt x="2172" y="11334"/>
                  </a:cubicBezTo>
                  <a:cubicBezTo>
                    <a:pt x="2250" y="11492"/>
                    <a:pt x="2347" y="11699"/>
                    <a:pt x="2443" y="11748"/>
                  </a:cubicBezTo>
                  <a:cubicBezTo>
                    <a:pt x="2517" y="11797"/>
                    <a:pt x="2595" y="11894"/>
                    <a:pt x="2673" y="12004"/>
                  </a:cubicBezTo>
                  <a:cubicBezTo>
                    <a:pt x="2710" y="12052"/>
                    <a:pt x="2747" y="12150"/>
                    <a:pt x="2806" y="12200"/>
                  </a:cubicBezTo>
                  <a:cubicBezTo>
                    <a:pt x="2825" y="12247"/>
                    <a:pt x="2880" y="12247"/>
                    <a:pt x="2903" y="12358"/>
                  </a:cubicBezTo>
                  <a:cubicBezTo>
                    <a:pt x="2977" y="12553"/>
                    <a:pt x="3110" y="12553"/>
                    <a:pt x="3188" y="12712"/>
                  </a:cubicBezTo>
                  <a:cubicBezTo>
                    <a:pt x="3224" y="12761"/>
                    <a:pt x="3266" y="12761"/>
                    <a:pt x="3303" y="12761"/>
                  </a:cubicBezTo>
                  <a:cubicBezTo>
                    <a:pt x="3399" y="12761"/>
                    <a:pt x="3496" y="12761"/>
                    <a:pt x="3592" y="12809"/>
                  </a:cubicBezTo>
                  <a:cubicBezTo>
                    <a:pt x="3647" y="12809"/>
                    <a:pt x="3726" y="12858"/>
                    <a:pt x="3799" y="12858"/>
                  </a:cubicBezTo>
                  <a:cubicBezTo>
                    <a:pt x="3813" y="12878"/>
                    <a:pt x="3826" y="12885"/>
                    <a:pt x="3839" y="12885"/>
                  </a:cubicBezTo>
                  <a:cubicBezTo>
                    <a:pt x="3865" y="12885"/>
                    <a:pt x="3889" y="12858"/>
                    <a:pt x="3914" y="12858"/>
                  </a:cubicBezTo>
                  <a:cubicBezTo>
                    <a:pt x="3955" y="12809"/>
                    <a:pt x="4011" y="12809"/>
                    <a:pt x="4052" y="12809"/>
                  </a:cubicBezTo>
                  <a:cubicBezTo>
                    <a:pt x="4109" y="12809"/>
                    <a:pt x="4167" y="12797"/>
                    <a:pt x="4221" y="12797"/>
                  </a:cubicBezTo>
                  <a:cubicBezTo>
                    <a:pt x="4276" y="12797"/>
                    <a:pt x="4327" y="12809"/>
                    <a:pt x="4373" y="12858"/>
                  </a:cubicBezTo>
                  <a:cubicBezTo>
                    <a:pt x="4381" y="12878"/>
                    <a:pt x="4386" y="12885"/>
                    <a:pt x="4390" y="12885"/>
                  </a:cubicBezTo>
                  <a:cubicBezTo>
                    <a:pt x="4397" y="12885"/>
                    <a:pt x="4397" y="12858"/>
                    <a:pt x="4397" y="12858"/>
                  </a:cubicBezTo>
                  <a:cubicBezTo>
                    <a:pt x="4445" y="12858"/>
                    <a:pt x="4497" y="12836"/>
                    <a:pt x="4542" y="12836"/>
                  </a:cubicBezTo>
                  <a:cubicBezTo>
                    <a:pt x="4564" y="12836"/>
                    <a:pt x="4585" y="12841"/>
                    <a:pt x="4603" y="12858"/>
                  </a:cubicBezTo>
                  <a:cubicBezTo>
                    <a:pt x="4610" y="12877"/>
                    <a:pt x="4618" y="12883"/>
                    <a:pt x="4627" y="12883"/>
                  </a:cubicBezTo>
                  <a:cubicBezTo>
                    <a:pt x="4646" y="12883"/>
                    <a:pt x="4669" y="12844"/>
                    <a:pt x="4681" y="12809"/>
                  </a:cubicBezTo>
                  <a:cubicBezTo>
                    <a:pt x="4760" y="12712"/>
                    <a:pt x="4833" y="12614"/>
                    <a:pt x="4911" y="12614"/>
                  </a:cubicBezTo>
                  <a:cubicBezTo>
                    <a:pt x="4969" y="12583"/>
                    <a:pt x="5021" y="12583"/>
                    <a:pt x="5075" y="12583"/>
                  </a:cubicBezTo>
                  <a:cubicBezTo>
                    <a:pt x="5127" y="12583"/>
                    <a:pt x="5180" y="12583"/>
                    <a:pt x="5238" y="12553"/>
                  </a:cubicBezTo>
                  <a:cubicBezTo>
                    <a:pt x="5293" y="12553"/>
                    <a:pt x="5334" y="12553"/>
                    <a:pt x="5389" y="12504"/>
                  </a:cubicBezTo>
                  <a:cubicBezTo>
                    <a:pt x="5486" y="12455"/>
                    <a:pt x="5600" y="12358"/>
                    <a:pt x="5716" y="12358"/>
                  </a:cubicBezTo>
                  <a:cubicBezTo>
                    <a:pt x="5794" y="12358"/>
                    <a:pt x="5890" y="12247"/>
                    <a:pt x="5927" y="12052"/>
                  </a:cubicBezTo>
                  <a:cubicBezTo>
                    <a:pt x="6005" y="12052"/>
                    <a:pt x="6060" y="12004"/>
                    <a:pt x="6120" y="11943"/>
                  </a:cubicBezTo>
                  <a:cubicBezTo>
                    <a:pt x="6212" y="11894"/>
                    <a:pt x="6308" y="11797"/>
                    <a:pt x="6423" y="11748"/>
                  </a:cubicBezTo>
                  <a:cubicBezTo>
                    <a:pt x="6453" y="11724"/>
                    <a:pt x="6486" y="11724"/>
                    <a:pt x="6520" y="11724"/>
                  </a:cubicBezTo>
                  <a:cubicBezTo>
                    <a:pt x="6553" y="11724"/>
                    <a:pt x="6587" y="11724"/>
                    <a:pt x="6616" y="11699"/>
                  </a:cubicBezTo>
                  <a:cubicBezTo>
                    <a:pt x="6694" y="11589"/>
                    <a:pt x="6768" y="11589"/>
                    <a:pt x="6846" y="11589"/>
                  </a:cubicBezTo>
                  <a:cubicBezTo>
                    <a:pt x="6961" y="11589"/>
                    <a:pt x="7057" y="11589"/>
                    <a:pt x="7154" y="11492"/>
                  </a:cubicBezTo>
                  <a:cubicBezTo>
                    <a:pt x="7246" y="11394"/>
                    <a:pt x="7342" y="11334"/>
                    <a:pt x="7439" y="11285"/>
                  </a:cubicBezTo>
                  <a:lnTo>
                    <a:pt x="7476" y="11285"/>
                  </a:lnTo>
                  <a:cubicBezTo>
                    <a:pt x="7554" y="11334"/>
                    <a:pt x="7632" y="11394"/>
                    <a:pt x="7705" y="11394"/>
                  </a:cubicBezTo>
                  <a:cubicBezTo>
                    <a:pt x="7820" y="11334"/>
                    <a:pt x="7917" y="11235"/>
                    <a:pt x="8013" y="11186"/>
                  </a:cubicBezTo>
                  <a:cubicBezTo>
                    <a:pt x="8087" y="11131"/>
                    <a:pt x="8160" y="11108"/>
                    <a:pt x="8233" y="11108"/>
                  </a:cubicBezTo>
                  <a:cubicBezTo>
                    <a:pt x="8369" y="11108"/>
                    <a:pt x="8502" y="11189"/>
                    <a:pt x="8624" y="11285"/>
                  </a:cubicBezTo>
                  <a:cubicBezTo>
                    <a:pt x="8650" y="11243"/>
                    <a:pt x="8674" y="11228"/>
                    <a:pt x="8700" y="11228"/>
                  </a:cubicBezTo>
                  <a:cubicBezTo>
                    <a:pt x="8735" y="11228"/>
                    <a:pt x="8772" y="11256"/>
                    <a:pt x="8818" y="11285"/>
                  </a:cubicBezTo>
                  <a:cubicBezTo>
                    <a:pt x="8914" y="11285"/>
                    <a:pt x="8992" y="11394"/>
                    <a:pt x="9084" y="11443"/>
                  </a:cubicBezTo>
                  <a:cubicBezTo>
                    <a:pt x="9113" y="11476"/>
                    <a:pt x="9139" y="11534"/>
                    <a:pt x="9165" y="11534"/>
                  </a:cubicBezTo>
                  <a:cubicBezTo>
                    <a:pt x="9176" y="11534"/>
                    <a:pt x="9188" y="11522"/>
                    <a:pt x="9199" y="11492"/>
                  </a:cubicBezTo>
                  <a:cubicBezTo>
                    <a:pt x="9222" y="11492"/>
                    <a:pt x="9259" y="11492"/>
                    <a:pt x="9277" y="11540"/>
                  </a:cubicBezTo>
                  <a:cubicBezTo>
                    <a:pt x="9314" y="11638"/>
                    <a:pt x="9355" y="11638"/>
                    <a:pt x="9410" y="11699"/>
                  </a:cubicBezTo>
                  <a:cubicBezTo>
                    <a:pt x="9429" y="11699"/>
                    <a:pt x="9470" y="11748"/>
                    <a:pt x="9507" y="11797"/>
                  </a:cubicBezTo>
                  <a:cubicBezTo>
                    <a:pt x="9525" y="11846"/>
                    <a:pt x="9544" y="11846"/>
                    <a:pt x="9544" y="11846"/>
                  </a:cubicBezTo>
                  <a:cubicBezTo>
                    <a:pt x="9603" y="11846"/>
                    <a:pt x="9658" y="11894"/>
                    <a:pt x="9718" y="12004"/>
                  </a:cubicBezTo>
                  <a:cubicBezTo>
                    <a:pt x="9851" y="12150"/>
                    <a:pt x="9967" y="12358"/>
                    <a:pt x="10081" y="12553"/>
                  </a:cubicBezTo>
                  <a:cubicBezTo>
                    <a:pt x="10215" y="12761"/>
                    <a:pt x="10330" y="12967"/>
                    <a:pt x="10463" y="13162"/>
                  </a:cubicBezTo>
                  <a:cubicBezTo>
                    <a:pt x="10486" y="13162"/>
                    <a:pt x="10523" y="13162"/>
                    <a:pt x="10541" y="13224"/>
                  </a:cubicBezTo>
                  <a:cubicBezTo>
                    <a:pt x="10559" y="13224"/>
                    <a:pt x="10601" y="13321"/>
                    <a:pt x="10619" y="13321"/>
                  </a:cubicBezTo>
                  <a:cubicBezTo>
                    <a:pt x="10674" y="13321"/>
                    <a:pt x="10693" y="13419"/>
                    <a:pt x="10734" y="13468"/>
                  </a:cubicBezTo>
                  <a:cubicBezTo>
                    <a:pt x="10752" y="13529"/>
                    <a:pt x="10771" y="13529"/>
                    <a:pt x="10789" y="13578"/>
                  </a:cubicBezTo>
                  <a:cubicBezTo>
                    <a:pt x="10849" y="13676"/>
                    <a:pt x="10904" y="13773"/>
                    <a:pt x="10904" y="13931"/>
                  </a:cubicBezTo>
                  <a:cubicBezTo>
                    <a:pt x="10945" y="13980"/>
                    <a:pt x="10982" y="14077"/>
                    <a:pt x="11001" y="14139"/>
                  </a:cubicBezTo>
                  <a:cubicBezTo>
                    <a:pt x="11019" y="14139"/>
                    <a:pt x="11037" y="14188"/>
                    <a:pt x="11037" y="14188"/>
                  </a:cubicBezTo>
                  <a:cubicBezTo>
                    <a:pt x="11152" y="14334"/>
                    <a:pt x="11249" y="14542"/>
                    <a:pt x="11345" y="14749"/>
                  </a:cubicBezTo>
                  <a:cubicBezTo>
                    <a:pt x="11442" y="14992"/>
                    <a:pt x="11520" y="15249"/>
                    <a:pt x="11653" y="15408"/>
                  </a:cubicBezTo>
                  <a:cubicBezTo>
                    <a:pt x="11727" y="15506"/>
                    <a:pt x="11805" y="15603"/>
                    <a:pt x="11883" y="15712"/>
                  </a:cubicBezTo>
                  <a:cubicBezTo>
                    <a:pt x="11920" y="15761"/>
                    <a:pt x="11957" y="15810"/>
                    <a:pt x="11998" y="15860"/>
                  </a:cubicBezTo>
                  <a:cubicBezTo>
                    <a:pt x="12131" y="15969"/>
                    <a:pt x="12264" y="16115"/>
                    <a:pt x="12397" y="16213"/>
                  </a:cubicBezTo>
                  <a:cubicBezTo>
                    <a:pt x="12439" y="16274"/>
                    <a:pt x="12457" y="16323"/>
                    <a:pt x="12494" y="16323"/>
                  </a:cubicBezTo>
                  <a:cubicBezTo>
                    <a:pt x="12531" y="16372"/>
                    <a:pt x="12572" y="16469"/>
                    <a:pt x="12627" y="16469"/>
                  </a:cubicBezTo>
                  <a:cubicBezTo>
                    <a:pt x="12669" y="16469"/>
                    <a:pt x="12724" y="16579"/>
                    <a:pt x="12784" y="16627"/>
                  </a:cubicBezTo>
                  <a:cubicBezTo>
                    <a:pt x="12839" y="16627"/>
                    <a:pt x="12899" y="16676"/>
                    <a:pt x="12954" y="16725"/>
                  </a:cubicBezTo>
                  <a:cubicBezTo>
                    <a:pt x="13129" y="16822"/>
                    <a:pt x="13298" y="16884"/>
                    <a:pt x="13473" y="16981"/>
                  </a:cubicBezTo>
                  <a:cubicBezTo>
                    <a:pt x="13565" y="16981"/>
                    <a:pt x="13643" y="17030"/>
                    <a:pt x="13740" y="17030"/>
                  </a:cubicBezTo>
                  <a:cubicBezTo>
                    <a:pt x="13873" y="17079"/>
                    <a:pt x="14006" y="17079"/>
                    <a:pt x="14121" y="17079"/>
                  </a:cubicBezTo>
                  <a:cubicBezTo>
                    <a:pt x="14181" y="17128"/>
                    <a:pt x="14236" y="17189"/>
                    <a:pt x="14296" y="17238"/>
                  </a:cubicBezTo>
                  <a:cubicBezTo>
                    <a:pt x="14314" y="17238"/>
                    <a:pt x="14314" y="17238"/>
                    <a:pt x="14332" y="17287"/>
                  </a:cubicBezTo>
                  <a:cubicBezTo>
                    <a:pt x="14411" y="17335"/>
                    <a:pt x="14466" y="17384"/>
                    <a:pt x="14544" y="17384"/>
                  </a:cubicBezTo>
                  <a:cubicBezTo>
                    <a:pt x="14599" y="17335"/>
                    <a:pt x="14677" y="17335"/>
                    <a:pt x="14737" y="17287"/>
                  </a:cubicBezTo>
                  <a:cubicBezTo>
                    <a:pt x="14764" y="17272"/>
                    <a:pt x="14793" y="17267"/>
                    <a:pt x="14823" y="17267"/>
                  </a:cubicBezTo>
                  <a:cubicBezTo>
                    <a:pt x="14895" y="17267"/>
                    <a:pt x="14972" y="17301"/>
                    <a:pt x="15040" y="17335"/>
                  </a:cubicBezTo>
                  <a:cubicBezTo>
                    <a:pt x="15119" y="17384"/>
                    <a:pt x="15215" y="17493"/>
                    <a:pt x="15312" y="17493"/>
                  </a:cubicBezTo>
                  <a:cubicBezTo>
                    <a:pt x="15367" y="17542"/>
                    <a:pt x="15426" y="17591"/>
                    <a:pt x="15481" y="17591"/>
                  </a:cubicBezTo>
                  <a:lnTo>
                    <a:pt x="15675" y="17591"/>
                  </a:lnTo>
                  <a:cubicBezTo>
                    <a:pt x="15711" y="17640"/>
                    <a:pt x="15730" y="17737"/>
                    <a:pt x="15748" y="17737"/>
                  </a:cubicBezTo>
                  <a:cubicBezTo>
                    <a:pt x="15808" y="17799"/>
                    <a:pt x="15844" y="17848"/>
                    <a:pt x="15886" y="17848"/>
                  </a:cubicBezTo>
                  <a:cubicBezTo>
                    <a:pt x="15978" y="17848"/>
                    <a:pt x="16074" y="17945"/>
                    <a:pt x="16189" y="17945"/>
                  </a:cubicBezTo>
                  <a:cubicBezTo>
                    <a:pt x="16235" y="17945"/>
                    <a:pt x="16281" y="17937"/>
                    <a:pt x="16326" y="17937"/>
                  </a:cubicBezTo>
                  <a:cubicBezTo>
                    <a:pt x="16393" y="17937"/>
                    <a:pt x="16457" y="17955"/>
                    <a:pt x="16515" y="18043"/>
                  </a:cubicBezTo>
                  <a:cubicBezTo>
                    <a:pt x="16521" y="18063"/>
                    <a:pt x="16528" y="18070"/>
                    <a:pt x="16535" y="18070"/>
                  </a:cubicBezTo>
                  <a:cubicBezTo>
                    <a:pt x="16549" y="18070"/>
                    <a:pt x="16566" y="18043"/>
                    <a:pt x="16594" y="18043"/>
                  </a:cubicBezTo>
                  <a:cubicBezTo>
                    <a:pt x="16612" y="18043"/>
                    <a:pt x="16631" y="18043"/>
                    <a:pt x="16649" y="18104"/>
                  </a:cubicBezTo>
                  <a:cubicBezTo>
                    <a:pt x="16666" y="18145"/>
                    <a:pt x="16686" y="18160"/>
                    <a:pt x="16708" y="18160"/>
                  </a:cubicBezTo>
                  <a:cubicBezTo>
                    <a:pt x="16738" y="18160"/>
                    <a:pt x="16770" y="18133"/>
                    <a:pt x="16805" y="18104"/>
                  </a:cubicBezTo>
                  <a:cubicBezTo>
                    <a:pt x="16860" y="18153"/>
                    <a:pt x="16897" y="18202"/>
                    <a:pt x="16957" y="18250"/>
                  </a:cubicBezTo>
                  <a:cubicBezTo>
                    <a:pt x="17150" y="18408"/>
                    <a:pt x="17320" y="18506"/>
                    <a:pt x="17494" y="18763"/>
                  </a:cubicBezTo>
                  <a:cubicBezTo>
                    <a:pt x="17628" y="18909"/>
                    <a:pt x="17761" y="19068"/>
                    <a:pt x="17876" y="19263"/>
                  </a:cubicBezTo>
                  <a:cubicBezTo>
                    <a:pt x="17954" y="19421"/>
                    <a:pt x="18027" y="19520"/>
                    <a:pt x="18106" y="19567"/>
                  </a:cubicBezTo>
                  <a:cubicBezTo>
                    <a:pt x="18184" y="19678"/>
                    <a:pt x="18276" y="19678"/>
                    <a:pt x="18354" y="19775"/>
                  </a:cubicBezTo>
                  <a:cubicBezTo>
                    <a:pt x="18432" y="19873"/>
                    <a:pt x="18487" y="19934"/>
                    <a:pt x="18565" y="20032"/>
                  </a:cubicBezTo>
                  <a:cubicBezTo>
                    <a:pt x="18643" y="20129"/>
                    <a:pt x="18717" y="20238"/>
                    <a:pt x="18795" y="20287"/>
                  </a:cubicBezTo>
                  <a:cubicBezTo>
                    <a:pt x="18892" y="20385"/>
                    <a:pt x="18988" y="20482"/>
                    <a:pt x="19080" y="20544"/>
                  </a:cubicBezTo>
                  <a:cubicBezTo>
                    <a:pt x="19236" y="20690"/>
                    <a:pt x="19370" y="20849"/>
                    <a:pt x="19521" y="20898"/>
                  </a:cubicBezTo>
                  <a:cubicBezTo>
                    <a:pt x="19599" y="20898"/>
                    <a:pt x="19677" y="20995"/>
                    <a:pt x="19751" y="21093"/>
                  </a:cubicBezTo>
                  <a:cubicBezTo>
                    <a:pt x="19792" y="21153"/>
                    <a:pt x="19848" y="21202"/>
                    <a:pt x="19907" y="21251"/>
                  </a:cubicBezTo>
                  <a:cubicBezTo>
                    <a:pt x="20040" y="21348"/>
                    <a:pt x="20174" y="21397"/>
                    <a:pt x="20307" y="21507"/>
                  </a:cubicBezTo>
                  <a:cubicBezTo>
                    <a:pt x="20385" y="21507"/>
                    <a:pt x="20459" y="21507"/>
                    <a:pt x="20537" y="21556"/>
                  </a:cubicBezTo>
                  <a:cubicBezTo>
                    <a:pt x="20543" y="21540"/>
                    <a:pt x="20549" y="21535"/>
                    <a:pt x="20555" y="21535"/>
                  </a:cubicBezTo>
                  <a:cubicBezTo>
                    <a:pt x="20568" y="21535"/>
                    <a:pt x="20581" y="21556"/>
                    <a:pt x="20597" y="21556"/>
                  </a:cubicBezTo>
                  <a:cubicBezTo>
                    <a:pt x="20627" y="21589"/>
                    <a:pt x="20658" y="21600"/>
                    <a:pt x="20690" y="21600"/>
                  </a:cubicBezTo>
                  <a:cubicBezTo>
                    <a:pt x="20753" y="21600"/>
                    <a:pt x="20817" y="21556"/>
                    <a:pt x="20882" y="21556"/>
                  </a:cubicBezTo>
                  <a:cubicBezTo>
                    <a:pt x="20900" y="21507"/>
                    <a:pt x="20918" y="21507"/>
                    <a:pt x="20941" y="21507"/>
                  </a:cubicBezTo>
                  <a:cubicBezTo>
                    <a:pt x="21033" y="21507"/>
                    <a:pt x="21130" y="21459"/>
                    <a:pt x="21226" y="21459"/>
                  </a:cubicBezTo>
                  <a:cubicBezTo>
                    <a:pt x="21264" y="21523"/>
                    <a:pt x="21305" y="21546"/>
                    <a:pt x="21346" y="21546"/>
                  </a:cubicBezTo>
                  <a:cubicBezTo>
                    <a:pt x="21428" y="21546"/>
                    <a:pt x="21513" y="21459"/>
                    <a:pt x="21589" y="21459"/>
                  </a:cubicBezTo>
                  <a:cubicBezTo>
                    <a:pt x="21575" y="21339"/>
                    <a:pt x="21517" y="21282"/>
                    <a:pt x="21458" y="21282"/>
                  </a:cubicBezTo>
                  <a:cubicBezTo>
                    <a:pt x="21438" y="21282"/>
                    <a:pt x="21419" y="21288"/>
                    <a:pt x="21401" y="21300"/>
                  </a:cubicBezTo>
                  <a:cubicBezTo>
                    <a:pt x="21378" y="21251"/>
                    <a:pt x="21360" y="21251"/>
                    <a:pt x="21341" y="21202"/>
                  </a:cubicBezTo>
                  <a:cubicBezTo>
                    <a:pt x="21323" y="21251"/>
                    <a:pt x="21304" y="21251"/>
                    <a:pt x="21304" y="21300"/>
                  </a:cubicBezTo>
                  <a:cubicBezTo>
                    <a:pt x="21286" y="21251"/>
                    <a:pt x="21263" y="21251"/>
                    <a:pt x="21263" y="21251"/>
                  </a:cubicBezTo>
                  <a:cubicBezTo>
                    <a:pt x="21244" y="21300"/>
                    <a:pt x="21226" y="21300"/>
                    <a:pt x="21208" y="21348"/>
                  </a:cubicBezTo>
                  <a:lnTo>
                    <a:pt x="21208" y="21202"/>
                  </a:lnTo>
                  <a:lnTo>
                    <a:pt x="21189" y="21202"/>
                  </a:lnTo>
                  <a:cubicBezTo>
                    <a:pt x="21171" y="21202"/>
                    <a:pt x="21148" y="21251"/>
                    <a:pt x="21130" y="21251"/>
                  </a:cubicBezTo>
                  <a:cubicBezTo>
                    <a:pt x="21093" y="21251"/>
                    <a:pt x="21075" y="21251"/>
                    <a:pt x="21056" y="21202"/>
                  </a:cubicBezTo>
                  <a:cubicBezTo>
                    <a:pt x="20987" y="21123"/>
                    <a:pt x="20924" y="21110"/>
                    <a:pt x="20861" y="21110"/>
                  </a:cubicBezTo>
                  <a:cubicBezTo>
                    <a:pt x="20834" y="21110"/>
                    <a:pt x="20806" y="21113"/>
                    <a:pt x="20778" y="21113"/>
                  </a:cubicBezTo>
                  <a:cubicBezTo>
                    <a:pt x="20743" y="21113"/>
                    <a:pt x="20707" y="21109"/>
                    <a:pt x="20670" y="21093"/>
                  </a:cubicBezTo>
                  <a:lnTo>
                    <a:pt x="20404" y="21093"/>
                  </a:lnTo>
                  <a:cubicBezTo>
                    <a:pt x="20385" y="21093"/>
                    <a:pt x="20367" y="21093"/>
                    <a:pt x="20367" y="21044"/>
                  </a:cubicBezTo>
                  <a:cubicBezTo>
                    <a:pt x="20331" y="20956"/>
                    <a:pt x="20288" y="20938"/>
                    <a:pt x="20248" y="20938"/>
                  </a:cubicBezTo>
                  <a:cubicBezTo>
                    <a:pt x="20222" y="20938"/>
                    <a:pt x="20196" y="20947"/>
                    <a:pt x="20174" y="20947"/>
                  </a:cubicBezTo>
                  <a:cubicBezTo>
                    <a:pt x="20114" y="20898"/>
                    <a:pt x="20077" y="20739"/>
                    <a:pt x="20040" y="20739"/>
                  </a:cubicBezTo>
                  <a:cubicBezTo>
                    <a:pt x="19944" y="20739"/>
                    <a:pt x="19866" y="20593"/>
                    <a:pt x="19792" y="20544"/>
                  </a:cubicBezTo>
                  <a:cubicBezTo>
                    <a:pt x="19677" y="20433"/>
                    <a:pt x="19581" y="20336"/>
                    <a:pt x="19484" y="20287"/>
                  </a:cubicBezTo>
                  <a:cubicBezTo>
                    <a:pt x="19370" y="20238"/>
                    <a:pt x="19273" y="20129"/>
                    <a:pt x="19195" y="19983"/>
                  </a:cubicBezTo>
                  <a:cubicBezTo>
                    <a:pt x="19158" y="19983"/>
                    <a:pt x="19140" y="19934"/>
                    <a:pt x="19121" y="19873"/>
                  </a:cubicBezTo>
                  <a:cubicBezTo>
                    <a:pt x="19006" y="19775"/>
                    <a:pt x="18910" y="19678"/>
                    <a:pt x="18813" y="19567"/>
                  </a:cubicBezTo>
                  <a:cubicBezTo>
                    <a:pt x="18758" y="19520"/>
                    <a:pt x="18717" y="19470"/>
                    <a:pt x="18662" y="19421"/>
                  </a:cubicBezTo>
                  <a:cubicBezTo>
                    <a:pt x="18643" y="19421"/>
                    <a:pt x="18643" y="19372"/>
                    <a:pt x="18620" y="19372"/>
                  </a:cubicBezTo>
                  <a:cubicBezTo>
                    <a:pt x="18565" y="19323"/>
                    <a:pt x="18528" y="19214"/>
                    <a:pt x="18487" y="19165"/>
                  </a:cubicBezTo>
                  <a:cubicBezTo>
                    <a:pt x="18372" y="19068"/>
                    <a:pt x="18276" y="18909"/>
                    <a:pt x="18161" y="18811"/>
                  </a:cubicBezTo>
                  <a:cubicBezTo>
                    <a:pt x="18069" y="18714"/>
                    <a:pt x="17954" y="18555"/>
                    <a:pt x="17876" y="18250"/>
                  </a:cubicBezTo>
                  <a:cubicBezTo>
                    <a:pt x="17876" y="18202"/>
                    <a:pt x="17839" y="18202"/>
                    <a:pt x="17816" y="18202"/>
                  </a:cubicBezTo>
                  <a:cubicBezTo>
                    <a:pt x="17798" y="18153"/>
                    <a:pt x="17779" y="18153"/>
                    <a:pt x="17761" y="18104"/>
                  </a:cubicBezTo>
                  <a:cubicBezTo>
                    <a:pt x="17701" y="18043"/>
                    <a:pt x="17628" y="17994"/>
                    <a:pt x="17568" y="17945"/>
                  </a:cubicBezTo>
                  <a:cubicBezTo>
                    <a:pt x="17549" y="17896"/>
                    <a:pt x="17531" y="17896"/>
                    <a:pt x="17513" y="17896"/>
                  </a:cubicBezTo>
                  <a:cubicBezTo>
                    <a:pt x="17380" y="17737"/>
                    <a:pt x="17223" y="17640"/>
                    <a:pt x="17090" y="17384"/>
                  </a:cubicBezTo>
                  <a:cubicBezTo>
                    <a:pt x="17071" y="17384"/>
                    <a:pt x="17053" y="17335"/>
                    <a:pt x="17035" y="17335"/>
                  </a:cubicBezTo>
                  <a:cubicBezTo>
                    <a:pt x="16920" y="17335"/>
                    <a:pt x="16805" y="17238"/>
                    <a:pt x="16690" y="17128"/>
                  </a:cubicBezTo>
                  <a:cubicBezTo>
                    <a:pt x="16612" y="17079"/>
                    <a:pt x="16515" y="17079"/>
                    <a:pt x="16438" y="17030"/>
                  </a:cubicBezTo>
                  <a:cubicBezTo>
                    <a:pt x="16304" y="16933"/>
                    <a:pt x="16171" y="16884"/>
                    <a:pt x="16037" y="16775"/>
                  </a:cubicBezTo>
                  <a:cubicBezTo>
                    <a:pt x="15863" y="16676"/>
                    <a:pt x="15693" y="16518"/>
                    <a:pt x="15541" y="16372"/>
                  </a:cubicBezTo>
                  <a:cubicBezTo>
                    <a:pt x="15513" y="16372"/>
                    <a:pt x="15488" y="16393"/>
                    <a:pt x="15463" y="16393"/>
                  </a:cubicBezTo>
                  <a:cubicBezTo>
                    <a:pt x="15451" y="16393"/>
                    <a:pt x="15439" y="16388"/>
                    <a:pt x="15426" y="16372"/>
                  </a:cubicBezTo>
                  <a:cubicBezTo>
                    <a:pt x="15330" y="16274"/>
                    <a:pt x="15233" y="16274"/>
                    <a:pt x="15137" y="16274"/>
                  </a:cubicBezTo>
                  <a:cubicBezTo>
                    <a:pt x="15100" y="16274"/>
                    <a:pt x="15040" y="16274"/>
                    <a:pt x="15022" y="16213"/>
                  </a:cubicBezTo>
                  <a:cubicBezTo>
                    <a:pt x="14973" y="16164"/>
                    <a:pt x="14926" y="16152"/>
                    <a:pt x="14878" y="16152"/>
                  </a:cubicBezTo>
                  <a:cubicBezTo>
                    <a:pt x="14830" y="16152"/>
                    <a:pt x="14783" y="16164"/>
                    <a:pt x="14737" y="16164"/>
                  </a:cubicBezTo>
                  <a:cubicBezTo>
                    <a:pt x="14677" y="16115"/>
                    <a:pt x="14641" y="16066"/>
                    <a:pt x="14599" y="16066"/>
                  </a:cubicBezTo>
                  <a:cubicBezTo>
                    <a:pt x="14575" y="16066"/>
                    <a:pt x="14550" y="16089"/>
                    <a:pt x="14524" y="16089"/>
                  </a:cubicBezTo>
                  <a:cubicBezTo>
                    <a:pt x="14511" y="16089"/>
                    <a:pt x="14498" y="16082"/>
                    <a:pt x="14484" y="16066"/>
                  </a:cubicBezTo>
                  <a:cubicBezTo>
                    <a:pt x="14332" y="16018"/>
                    <a:pt x="14181" y="16115"/>
                    <a:pt x="14066" y="15860"/>
                  </a:cubicBezTo>
                  <a:cubicBezTo>
                    <a:pt x="14047" y="15810"/>
                    <a:pt x="14025" y="15810"/>
                    <a:pt x="14006" y="15810"/>
                  </a:cubicBezTo>
                  <a:cubicBezTo>
                    <a:pt x="13873" y="15761"/>
                    <a:pt x="13740" y="15712"/>
                    <a:pt x="13588" y="15712"/>
                  </a:cubicBezTo>
                  <a:lnTo>
                    <a:pt x="13473" y="15712"/>
                  </a:lnTo>
                  <a:cubicBezTo>
                    <a:pt x="13358" y="15603"/>
                    <a:pt x="13220" y="15506"/>
                    <a:pt x="13105" y="15408"/>
                  </a:cubicBezTo>
                  <a:cubicBezTo>
                    <a:pt x="12972" y="15359"/>
                    <a:pt x="12857" y="15200"/>
                    <a:pt x="12724" y="15151"/>
                  </a:cubicBezTo>
                  <a:cubicBezTo>
                    <a:pt x="12718" y="15135"/>
                    <a:pt x="12709" y="15130"/>
                    <a:pt x="12700" y="15130"/>
                  </a:cubicBezTo>
                  <a:cubicBezTo>
                    <a:pt x="12682" y="15130"/>
                    <a:pt x="12661" y="15151"/>
                    <a:pt x="12646" y="15151"/>
                  </a:cubicBezTo>
                  <a:cubicBezTo>
                    <a:pt x="12554" y="15054"/>
                    <a:pt x="12494" y="14992"/>
                    <a:pt x="12416" y="14945"/>
                  </a:cubicBezTo>
                  <a:cubicBezTo>
                    <a:pt x="12397" y="14945"/>
                    <a:pt x="12361" y="14895"/>
                    <a:pt x="12342" y="14895"/>
                  </a:cubicBezTo>
                  <a:cubicBezTo>
                    <a:pt x="12187" y="14688"/>
                    <a:pt x="12035" y="14542"/>
                    <a:pt x="11920" y="14285"/>
                  </a:cubicBezTo>
                  <a:cubicBezTo>
                    <a:pt x="11823" y="14077"/>
                    <a:pt x="11690" y="13931"/>
                    <a:pt x="11593" y="13724"/>
                  </a:cubicBezTo>
                  <a:cubicBezTo>
                    <a:pt x="11479" y="13578"/>
                    <a:pt x="11382" y="13370"/>
                    <a:pt x="11290" y="13115"/>
                  </a:cubicBezTo>
                  <a:cubicBezTo>
                    <a:pt x="11175" y="12809"/>
                    <a:pt x="11037" y="12614"/>
                    <a:pt x="10885" y="12358"/>
                  </a:cubicBezTo>
                  <a:cubicBezTo>
                    <a:pt x="10789" y="12200"/>
                    <a:pt x="10693" y="12101"/>
                    <a:pt x="10601" y="11943"/>
                  </a:cubicBezTo>
                  <a:lnTo>
                    <a:pt x="10601" y="11797"/>
                  </a:lnTo>
                  <a:cubicBezTo>
                    <a:pt x="10541" y="11699"/>
                    <a:pt x="10504" y="11638"/>
                    <a:pt x="10445" y="11589"/>
                  </a:cubicBezTo>
                  <a:cubicBezTo>
                    <a:pt x="10330" y="11394"/>
                    <a:pt x="10196" y="11235"/>
                    <a:pt x="10081" y="11089"/>
                  </a:cubicBezTo>
                  <a:cubicBezTo>
                    <a:pt x="10003" y="10931"/>
                    <a:pt x="9912" y="10833"/>
                    <a:pt x="9833" y="10723"/>
                  </a:cubicBezTo>
                  <a:cubicBezTo>
                    <a:pt x="9718" y="10577"/>
                    <a:pt x="9622" y="10320"/>
                    <a:pt x="9489" y="10271"/>
                  </a:cubicBezTo>
                  <a:cubicBezTo>
                    <a:pt x="9452" y="10271"/>
                    <a:pt x="9410" y="10222"/>
                    <a:pt x="9355" y="10174"/>
                  </a:cubicBezTo>
                  <a:cubicBezTo>
                    <a:pt x="9277" y="10113"/>
                    <a:pt x="9181" y="10016"/>
                    <a:pt x="9084" y="9918"/>
                  </a:cubicBezTo>
                  <a:cubicBezTo>
                    <a:pt x="9058" y="9987"/>
                    <a:pt x="9032" y="10056"/>
                    <a:pt x="9005" y="10056"/>
                  </a:cubicBezTo>
                  <a:cubicBezTo>
                    <a:pt x="8993" y="10056"/>
                    <a:pt x="8981" y="10044"/>
                    <a:pt x="8969" y="10016"/>
                  </a:cubicBezTo>
                  <a:cubicBezTo>
                    <a:pt x="8925" y="9928"/>
                    <a:pt x="8879" y="9910"/>
                    <a:pt x="8833" y="9910"/>
                  </a:cubicBezTo>
                  <a:cubicBezTo>
                    <a:pt x="8802" y="9910"/>
                    <a:pt x="8771" y="9918"/>
                    <a:pt x="8740" y="9918"/>
                  </a:cubicBezTo>
                  <a:cubicBezTo>
                    <a:pt x="8648" y="9967"/>
                    <a:pt x="8569" y="9967"/>
                    <a:pt x="8473" y="9967"/>
                  </a:cubicBezTo>
                  <a:cubicBezTo>
                    <a:pt x="8448" y="9967"/>
                    <a:pt x="8422" y="9945"/>
                    <a:pt x="8391" y="9945"/>
                  </a:cubicBezTo>
                  <a:cubicBezTo>
                    <a:pt x="8375" y="9945"/>
                    <a:pt x="8358" y="9950"/>
                    <a:pt x="8339" y="9967"/>
                  </a:cubicBezTo>
                  <a:cubicBezTo>
                    <a:pt x="8303" y="9967"/>
                    <a:pt x="8262" y="9918"/>
                    <a:pt x="8243" y="9808"/>
                  </a:cubicBezTo>
                  <a:lnTo>
                    <a:pt x="7977" y="9808"/>
                  </a:lnTo>
                  <a:cubicBezTo>
                    <a:pt x="7898" y="9869"/>
                    <a:pt x="7802" y="9869"/>
                    <a:pt x="7705" y="9918"/>
                  </a:cubicBezTo>
                  <a:cubicBezTo>
                    <a:pt x="7705" y="9918"/>
                    <a:pt x="7687" y="9967"/>
                    <a:pt x="7687" y="10016"/>
                  </a:cubicBezTo>
                  <a:lnTo>
                    <a:pt x="7439" y="10016"/>
                  </a:lnTo>
                  <a:cubicBezTo>
                    <a:pt x="7306" y="10064"/>
                    <a:pt x="7154" y="10064"/>
                    <a:pt x="7039" y="10113"/>
                  </a:cubicBezTo>
                  <a:cubicBezTo>
                    <a:pt x="6943" y="10174"/>
                    <a:pt x="6846" y="10271"/>
                    <a:pt x="6750" y="10320"/>
                  </a:cubicBezTo>
                  <a:cubicBezTo>
                    <a:pt x="6653" y="10370"/>
                    <a:pt x="6579" y="10419"/>
                    <a:pt x="6483" y="10419"/>
                  </a:cubicBezTo>
                  <a:cubicBezTo>
                    <a:pt x="6368" y="10419"/>
                    <a:pt x="6253" y="10528"/>
                    <a:pt x="6157" y="10577"/>
                  </a:cubicBezTo>
                  <a:cubicBezTo>
                    <a:pt x="6042" y="10674"/>
                    <a:pt x="5945" y="10784"/>
                    <a:pt x="5849" y="10833"/>
                  </a:cubicBezTo>
                  <a:cubicBezTo>
                    <a:pt x="5794" y="10882"/>
                    <a:pt x="5734" y="10931"/>
                    <a:pt x="5679" y="10979"/>
                  </a:cubicBezTo>
                  <a:cubicBezTo>
                    <a:pt x="5504" y="11089"/>
                    <a:pt x="5334" y="11186"/>
                    <a:pt x="5159" y="11235"/>
                  </a:cubicBezTo>
                  <a:cubicBezTo>
                    <a:pt x="5063" y="11285"/>
                    <a:pt x="4948" y="11285"/>
                    <a:pt x="4874" y="11492"/>
                  </a:cubicBezTo>
                  <a:cubicBezTo>
                    <a:pt x="4833" y="11492"/>
                    <a:pt x="4796" y="11492"/>
                    <a:pt x="4778" y="11443"/>
                  </a:cubicBezTo>
                  <a:cubicBezTo>
                    <a:pt x="4760" y="11492"/>
                    <a:pt x="4741" y="11540"/>
                    <a:pt x="4741" y="11589"/>
                  </a:cubicBezTo>
                  <a:cubicBezTo>
                    <a:pt x="4644" y="11589"/>
                    <a:pt x="4567" y="11638"/>
                    <a:pt x="4489" y="11638"/>
                  </a:cubicBezTo>
                  <a:cubicBezTo>
                    <a:pt x="4470" y="11589"/>
                    <a:pt x="4470" y="11540"/>
                    <a:pt x="4470" y="11443"/>
                  </a:cubicBezTo>
                  <a:cubicBezTo>
                    <a:pt x="4452" y="11540"/>
                    <a:pt x="4452" y="11589"/>
                    <a:pt x="4433" y="11748"/>
                  </a:cubicBezTo>
                  <a:cubicBezTo>
                    <a:pt x="4415" y="11638"/>
                    <a:pt x="4415" y="11589"/>
                    <a:pt x="4415" y="11540"/>
                  </a:cubicBezTo>
                  <a:cubicBezTo>
                    <a:pt x="4373" y="11589"/>
                    <a:pt x="4355" y="11638"/>
                    <a:pt x="4337" y="11638"/>
                  </a:cubicBezTo>
                  <a:cubicBezTo>
                    <a:pt x="4300" y="11589"/>
                    <a:pt x="4240" y="11589"/>
                    <a:pt x="4185" y="11540"/>
                  </a:cubicBezTo>
                  <a:cubicBezTo>
                    <a:pt x="4107" y="11540"/>
                    <a:pt x="3992" y="11589"/>
                    <a:pt x="3895" y="11589"/>
                  </a:cubicBezTo>
                  <a:cubicBezTo>
                    <a:pt x="3822" y="11638"/>
                    <a:pt x="3726" y="11638"/>
                    <a:pt x="3647" y="11638"/>
                  </a:cubicBezTo>
                  <a:cubicBezTo>
                    <a:pt x="3610" y="11638"/>
                    <a:pt x="3569" y="11638"/>
                    <a:pt x="3533" y="11589"/>
                  </a:cubicBezTo>
                  <a:cubicBezTo>
                    <a:pt x="3436" y="11540"/>
                    <a:pt x="3362" y="11443"/>
                    <a:pt x="3266" y="11443"/>
                  </a:cubicBezTo>
                  <a:cubicBezTo>
                    <a:pt x="3255" y="11449"/>
                    <a:pt x="3245" y="11452"/>
                    <a:pt x="3235" y="11452"/>
                  </a:cubicBezTo>
                  <a:cubicBezTo>
                    <a:pt x="3185" y="11452"/>
                    <a:pt x="3143" y="11380"/>
                    <a:pt x="3102" y="11380"/>
                  </a:cubicBezTo>
                  <a:cubicBezTo>
                    <a:pt x="3093" y="11380"/>
                    <a:pt x="3083" y="11384"/>
                    <a:pt x="3073" y="11394"/>
                  </a:cubicBezTo>
                  <a:cubicBezTo>
                    <a:pt x="2995" y="11186"/>
                    <a:pt x="2921" y="11137"/>
                    <a:pt x="2825" y="11089"/>
                  </a:cubicBezTo>
                  <a:cubicBezTo>
                    <a:pt x="2765" y="11028"/>
                    <a:pt x="2728" y="10931"/>
                    <a:pt x="2692" y="10833"/>
                  </a:cubicBezTo>
                  <a:cubicBezTo>
                    <a:pt x="2650" y="10723"/>
                    <a:pt x="2576" y="10674"/>
                    <a:pt x="2558" y="10577"/>
                  </a:cubicBezTo>
                  <a:cubicBezTo>
                    <a:pt x="2480" y="10271"/>
                    <a:pt x="2365" y="10113"/>
                    <a:pt x="2269" y="9918"/>
                  </a:cubicBezTo>
                  <a:cubicBezTo>
                    <a:pt x="2135" y="9662"/>
                    <a:pt x="2039" y="9356"/>
                    <a:pt x="1924" y="9101"/>
                  </a:cubicBezTo>
                  <a:cubicBezTo>
                    <a:pt x="1905" y="9101"/>
                    <a:pt x="1905" y="9052"/>
                    <a:pt x="1905" y="9052"/>
                  </a:cubicBezTo>
                  <a:cubicBezTo>
                    <a:pt x="1846" y="8795"/>
                    <a:pt x="1809" y="8540"/>
                    <a:pt x="1731" y="8344"/>
                  </a:cubicBezTo>
                  <a:cubicBezTo>
                    <a:pt x="1657" y="7978"/>
                    <a:pt x="1561" y="7674"/>
                    <a:pt x="1446" y="7368"/>
                  </a:cubicBezTo>
                  <a:cubicBezTo>
                    <a:pt x="1331" y="7063"/>
                    <a:pt x="1294" y="6660"/>
                    <a:pt x="1216" y="6307"/>
                  </a:cubicBezTo>
                  <a:cubicBezTo>
                    <a:pt x="1198" y="6258"/>
                    <a:pt x="1180" y="6148"/>
                    <a:pt x="1180" y="6099"/>
                  </a:cubicBezTo>
                  <a:cubicBezTo>
                    <a:pt x="1198" y="5953"/>
                    <a:pt x="1156" y="5844"/>
                    <a:pt x="1138" y="5696"/>
                  </a:cubicBezTo>
                  <a:cubicBezTo>
                    <a:pt x="1120" y="5649"/>
                    <a:pt x="1101" y="5599"/>
                    <a:pt x="1083" y="5538"/>
                  </a:cubicBezTo>
                  <a:cubicBezTo>
                    <a:pt x="1042" y="5294"/>
                    <a:pt x="1005" y="5038"/>
                    <a:pt x="927" y="4880"/>
                  </a:cubicBezTo>
                  <a:cubicBezTo>
                    <a:pt x="908" y="4830"/>
                    <a:pt x="908" y="4830"/>
                    <a:pt x="890" y="4781"/>
                  </a:cubicBezTo>
                  <a:cubicBezTo>
                    <a:pt x="890" y="4684"/>
                    <a:pt x="871" y="4575"/>
                    <a:pt x="853" y="4526"/>
                  </a:cubicBezTo>
                  <a:cubicBezTo>
                    <a:pt x="812" y="4318"/>
                    <a:pt x="794" y="4123"/>
                    <a:pt x="757" y="3965"/>
                  </a:cubicBezTo>
                  <a:cubicBezTo>
                    <a:pt x="738" y="3866"/>
                    <a:pt x="720" y="3708"/>
                    <a:pt x="697" y="3611"/>
                  </a:cubicBezTo>
                  <a:cubicBezTo>
                    <a:pt x="623" y="3099"/>
                    <a:pt x="545" y="2550"/>
                    <a:pt x="490" y="2085"/>
                  </a:cubicBezTo>
                  <a:cubicBezTo>
                    <a:pt x="467" y="1878"/>
                    <a:pt x="449" y="1732"/>
                    <a:pt x="430" y="1573"/>
                  </a:cubicBezTo>
                  <a:cubicBezTo>
                    <a:pt x="430" y="1476"/>
                    <a:pt x="393" y="1427"/>
                    <a:pt x="393" y="1329"/>
                  </a:cubicBezTo>
                  <a:cubicBezTo>
                    <a:pt x="352" y="1024"/>
                    <a:pt x="297" y="768"/>
                    <a:pt x="200" y="561"/>
                  </a:cubicBezTo>
                  <a:cubicBezTo>
                    <a:pt x="182" y="561"/>
                    <a:pt x="182" y="463"/>
                    <a:pt x="164" y="354"/>
                  </a:cubicBezTo>
                  <a:cubicBezTo>
                    <a:pt x="164" y="354"/>
                    <a:pt x="122" y="354"/>
                    <a:pt x="122" y="305"/>
                  </a:cubicBezTo>
                  <a:lnTo>
                    <a:pt x="122" y="109"/>
                  </a:lnTo>
                  <a:cubicBezTo>
                    <a:pt x="86" y="48"/>
                    <a:pt x="49" y="48"/>
                    <a:pt x="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208" name="Google Shape;1434;p13"/>
            <p:cNvSpPr/>
            <p:nvPr/>
          </p:nvSpPr>
          <p:spPr>
            <a:xfrm rot="5400000">
              <a:off x="-301687" y="638008"/>
              <a:ext cx="1521611" cy="574068"/>
            </a:xfrm>
            <a:custGeom>
              <a:avLst/>
              <a:gdLst/>
              <a:ahLst/>
              <a:cxnLst>
                <a:cxn ang="0">
                  <a:pos x="wd2" y="hd2"/>
                </a:cxn>
                <a:cxn ang="5400000">
                  <a:pos x="wd2" y="hd2"/>
                </a:cxn>
                <a:cxn ang="10800000">
                  <a:pos x="wd2" y="hd2"/>
                </a:cxn>
                <a:cxn ang="16200000">
                  <a:pos x="wd2" y="hd2"/>
                </a:cxn>
              </a:cxnLst>
              <a:rect l="0" t="0" r="r" b="b"/>
              <a:pathLst>
                <a:path w="21600" h="21600" extrusionOk="0">
                  <a:moveTo>
                    <a:pt x="101" y="0"/>
                  </a:moveTo>
                  <a:cubicBezTo>
                    <a:pt x="58" y="0"/>
                    <a:pt x="38" y="51"/>
                    <a:pt x="0" y="101"/>
                  </a:cubicBezTo>
                  <a:cubicBezTo>
                    <a:pt x="19" y="152"/>
                    <a:pt x="19" y="265"/>
                    <a:pt x="38" y="316"/>
                  </a:cubicBezTo>
                  <a:cubicBezTo>
                    <a:pt x="38" y="468"/>
                    <a:pt x="38" y="632"/>
                    <a:pt x="76" y="734"/>
                  </a:cubicBezTo>
                  <a:cubicBezTo>
                    <a:pt x="139" y="899"/>
                    <a:pt x="158" y="1215"/>
                    <a:pt x="220" y="1418"/>
                  </a:cubicBezTo>
                  <a:cubicBezTo>
                    <a:pt x="239" y="1532"/>
                    <a:pt x="239" y="1633"/>
                    <a:pt x="239" y="1798"/>
                  </a:cubicBezTo>
                  <a:cubicBezTo>
                    <a:pt x="258" y="1798"/>
                    <a:pt x="277" y="1849"/>
                    <a:pt x="296" y="1900"/>
                  </a:cubicBezTo>
                  <a:cubicBezTo>
                    <a:pt x="277" y="2318"/>
                    <a:pt x="378" y="2685"/>
                    <a:pt x="378" y="3115"/>
                  </a:cubicBezTo>
                  <a:cubicBezTo>
                    <a:pt x="397" y="3317"/>
                    <a:pt x="459" y="3533"/>
                    <a:pt x="497" y="3748"/>
                  </a:cubicBezTo>
                  <a:cubicBezTo>
                    <a:pt x="516" y="3900"/>
                    <a:pt x="555" y="4064"/>
                    <a:pt x="578" y="4217"/>
                  </a:cubicBezTo>
                  <a:cubicBezTo>
                    <a:pt x="617" y="4533"/>
                    <a:pt x="635" y="4799"/>
                    <a:pt x="674" y="5065"/>
                  </a:cubicBezTo>
                  <a:cubicBezTo>
                    <a:pt x="697" y="5116"/>
                    <a:pt x="697" y="5217"/>
                    <a:pt x="717" y="5281"/>
                  </a:cubicBezTo>
                  <a:cubicBezTo>
                    <a:pt x="736" y="5381"/>
                    <a:pt x="755" y="5534"/>
                    <a:pt x="774" y="5648"/>
                  </a:cubicBezTo>
                  <a:cubicBezTo>
                    <a:pt x="817" y="5850"/>
                    <a:pt x="894" y="6117"/>
                    <a:pt x="937" y="6382"/>
                  </a:cubicBezTo>
                  <a:cubicBezTo>
                    <a:pt x="994" y="6749"/>
                    <a:pt x="1113" y="7016"/>
                    <a:pt x="1133" y="7383"/>
                  </a:cubicBezTo>
                  <a:cubicBezTo>
                    <a:pt x="1133" y="7434"/>
                    <a:pt x="1151" y="7434"/>
                    <a:pt x="1151" y="7434"/>
                  </a:cubicBezTo>
                  <a:cubicBezTo>
                    <a:pt x="1214" y="7648"/>
                    <a:pt x="1271" y="7813"/>
                    <a:pt x="1333" y="8017"/>
                  </a:cubicBezTo>
                  <a:cubicBezTo>
                    <a:pt x="1390" y="8282"/>
                    <a:pt x="1472" y="8446"/>
                    <a:pt x="1472" y="8763"/>
                  </a:cubicBezTo>
                  <a:cubicBezTo>
                    <a:pt x="1510" y="8814"/>
                    <a:pt x="1534" y="8915"/>
                    <a:pt x="1553" y="8965"/>
                  </a:cubicBezTo>
                  <a:cubicBezTo>
                    <a:pt x="1591" y="9130"/>
                    <a:pt x="1610" y="9333"/>
                    <a:pt x="1672" y="9447"/>
                  </a:cubicBezTo>
                  <a:cubicBezTo>
                    <a:pt x="1911" y="10079"/>
                    <a:pt x="2150" y="10713"/>
                    <a:pt x="2389" y="11296"/>
                  </a:cubicBezTo>
                  <a:cubicBezTo>
                    <a:pt x="2408" y="11347"/>
                    <a:pt x="2427" y="11398"/>
                    <a:pt x="2446" y="11398"/>
                  </a:cubicBezTo>
                  <a:cubicBezTo>
                    <a:pt x="2459" y="11391"/>
                    <a:pt x="2471" y="11389"/>
                    <a:pt x="2483" y="11389"/>
                  </a:cubicBezTo>
                  <a:cubicBezTo>
                    <a:pt x="2579" y="11389"/>
                    <a:pt x="2636" y="11561"/>
                    <a:pt x="2705" y="11663"/>
                  </a:cubicBezTo>
                  <a:cubicBezTo>
                    <a:pt x="2767" y="11714"/>
                    <a:pt x="2805" y="11714"/>
                    <a:pt x="2848" y="11765"/>
                  </a:cubicBezTo>
                  <a:cubicBezTo>
                    <a:pt x="2905" y="11865"/>
                    <a:pt x="2967" y="11979"/>
                    <a:pt x="3044" y="12030"/>
                  </a:cubicBezTo>
                  <a:cubicBezTo>
                    <a:pt x="3106" y="12081"/>
                    <a:pt x="3163" y="12081"/>
                    <a:pt x="3225" y="12132"/>
                  </a:cubicBezTo>
                  <a:lnTo>
                    <a:pt x="3464" y="12132"/>
                  </a:lnTo>
                  <a:cubicBezTo>
                    <a:pt x="3603" y="12132"/>
                    <a:pt x="3722" y="12081"/>
                    <a:pt x="3841" y="12081"/>
                  </a:cubicBezTo>
                  <a:cubicBezTo>
                    <a:pt x="3999" y="12081"/>
                    <a:pt x="4162" y="12081"/>
                    <a:pt x="4319" y="12132"/>
                  </a:cubicBezTo>
                  <a:cubicBezTo>
                    <a:pt x="4339" y="12132"/>
                    <a:pt x="4376" y="12081"/>
                    <a:pt x="4401" y="12081"/>
                  </a:cubicBezTo>
                  <a:cubicBezTo>
                    <a:pt x="4458" y="11979"/>
                    <a:pt x="4496" y="11979"/>
                    <a:pt x="4577" y="11979"/>
                  </a:cubicBezTo>
                  <a:cubicBezTo>
                    <a:pt x="4596" y="11979"/>
                    <a:pt x="4639" y="11929"/>
                    <a:pt x="4678" y="11929"/>
                  </a:cubicBezTo>
                  <a:cubicBezTo>
                    <a:pt x="4743" y="11877"/>
                    <a:pt x="4793" y="11801"/>
                    <a:pt x="4843" y="11801"/>
                  </a:cubicBezTo>
                  <a:cubicBezTo>
                    <a:pt x="4855" y="11801"/>
                    <a:pt x="4866" y="11805"/>
                    <a:pt x="4878" y="11814"/>
                  </a:cubicBezTo>
                  <a:cubicBezTo>
                    <a:pt x="4935" y="11814"/>
                    <a:pt x="4974" y="11814"/>
                    <a:pt x="5017" y="11765"/>
                  </a:cubicBezTo>
                  <a:cubicBezTo>
                    <a:pt x="5117" y="11714"/>
                    <a:pt x="5237" y="11663"/>
                    <a:pt x="5332" y="11612"/>
                  </a:cubicBezTo>
                  <a:cubicBezTo>
                    <a:pt x="5375" y="11612"/>
                    <a:pt x="5432" y="11549"/>
                    <a:pt x="5475" y="11498"/>
                  </a:cubicBezTo>
                  <a:cubicBezTo>
                    <a:pt x="5552" y="11398"/>
                    <a:pt x="5633" y="11296"/>
                    <a:pt x="5714" y="11233"/>
                  </a:cubicBezTo>
                  <a:cubicBezTo>
                    <a:pt x="5810" y="11182"/>
                    <a:pt x="5910" y="11131"/>
                    <a:pt x="6010" y="11029"/>
                  </a:cubicBezTo>
                  <a:cubicBezTo>
                    <a:pt x="6081" y="10986"/>
                    <a:pt x="6166" y="10856"/>
                    <a:pt x="6250" y="10856"/>
                  </a:cubicBezTo>
                  <a:cubicBezTo>
                    <a:pt x="6262" y="10856"/>
                    <a:pt x="6275" y="10858"/>
                    <a:pt x="6287" y="10865"/>
                  </a:cubicBezTo>
                  <a:cubicBezTo>
                    <a:pt x="6300" y="10880"/>
                    <a:pt x="6313" y="10886"/>
                    <a:pt x="6324" y="10886"/>
                  </a:cubicBezTo>
                  <a:cubicBezTo>
                    <a:pt x="6352" y="10886"/>
                    <a:pt x="6374" y="10850"/>
                    <a:pt x="6388" y="10815"/>
                  </a:cubicBezTo>
                  <a:cubicBezTo>
                    <a:pt x="6488" y="10815"/>
                    <a:pt x="6569" y="10764"/>
                    <a:pt x="6646" y="10713"/>
                  </a:cubicBezTo>
                  <a:cubicBezTo>
                    <a:pt x="6683" y="10700"/>
                    <a:pt x="6720" y="10697"/>
                    <a:pt x="6756" y="10697"/>
                  </a:cubicBezTo>
                  <a:cubicBezTo>
                    <a:pt x="6786" y="10697"/>
                    <a:pt x="6815" y="10699"/>
                    <a:pt x="6845" y="10699"/>
                  </a:cubicBezTo>
                  <a:cubicBezTo>
                    <a:pt x="6919" y="10699"/>
                    <a:pt x="6993" y="10687"/>
                    <a:pt x="7066" y="10599"/>
                  </a:cubicBezTo>
                  <a:cubicBezTo>
                    <a:pt x="7085" y="10549"/>
                    <a:pt x="7124" y="10549"/>
                    <a:pt x="7167" y="10549"/>
                  </a:cubicBezTo>
                  <a:cubicBezTo>
                    <a:pt x="7243" y="10498"/>
                    <a:pt x="7325" y="10448"/>
                    <a:pt x="7387" y="10448"/>
                  </a:cubicBezTo>
                  <a:cubicBezTo>
                    <a:pt x="7427" y="10462"/>
                    <a:pt x="7466" y="10469"/>
                    <a:pt x="7504" y="10469"/>
                  </a:cubicBezTo>
                  <a:cubicBezTo>
                    <a:pt x="7595" y="10469"/>
                    <a:pt x="7679" y="10432"/>
                    <a:pt x="7764" y="10397"/>
                  </a:cubicBezTo>
                  <a:cubicBezTo>
                    <a:pt x="7841" y="10346"/>
                    <a:pt x="7921" y="10283"/>
                    <a:pt x="8022" y="10232"/>
                  </a:cubicBezTo>
                  <a:cubicBezTo>
                    <a:pt x="8052" y="10222"/>
                    <a:pt x="8081" y="10218"/>
                    <a:pt x="8109" y="10218"/>
                  </a:cubicBezTo>
                  <a:cubicBezTo>
                    <a:pt x="8232" y="10218"/>
                    <a:pt x="8345" y="10295"/>
                    <a:pt x="8462" y="10346"/>
                  </a:cubicBezTo>
                  <a:cubicBezTo>
                    <a:pt x="8512" y="10346"/>
                    <a:pt x="8566" y="10368"/>
                    <a:pt x="8625" y="10368"/>
                  </a:cubicBezTo>
                  <a:cubicBezTo>
                    <a:pt x="8655" y="10368"/>
                    <a:pt x="8686" y="10363"/>
                    <a:pt x="8719" y="10346"/>
                  </a:cubicBezTo>
                  <a:cubicBezTo>
                    <a:pt x="8732" y="10325"/>
                    <a:pt x="8745" y="10317"/>
                    <a:pt x="8758" y="10317"/>
                  </a:cubicBezTo>
                  <a:cubicBezTo>
                    <a:pt x="8784" y="10317"/>
                    <a:pt x="8810" y="10346"/>
                    <a:pt x="8839" y="10346"/>
                  </a:cubicBezTo>
                  <a:cubicBezTo>
                    <a:pt x="8939" y="10397"/>
                    <a:pt x="9035" y="10498"/>
                    <a:pt x="9135" y="10549"/>
                  </a:cubicBezTo>
                  <a:cubicBezTo>
                    <a:pt x="9216" y="10599"/>
                    <a:pt x="9273" y="10599"/>
                    <a:pt x="9336" y="10662"/>
                  </a:cubicBezTo>
                  <a:cubicBezTo>
                    <a:pt x="9402" y="10746"/>
                    <a:pt x="9465" y="10828"/>
                    <a:pt x="9530" y="10828"/>
                  </a:cubicBezTo>
                  <a:cubicBezTo>
                    <a:pt x="9545" y="10828"/>
                    <a:pt x="9560" y="10824"/>
                    <a:pt x="9575" y="10815"/>
                  </a:cubicBezTo>
                  <a:cubicBezTo>
                    <a:pt x="9594" y="10815"/>
                    <a:pt x="9613" y="10865"/>
                    <a:pt x="9656" y="10916"/>
                  </a:cubicBezTo>
                  <a:cubicBezTo>
                    <a:pt x="9713" y="11029"/>
                    <a:pt x="9752" y="11131"/>
                    <a:pt x="9832" y="11182"/>
                  </a:cubicBezTo>
                  <a:cubicBezTo>
                    <a:pt x="9990" y="11296"/>
                    <a:pt x="10110" y="11549"/>
                    <a:pt x="10253" y="11765"/>
                  </a:cubicBezTo>
                  <a:cubicBezTo>
                    <a:pt x="10311" y="11814"/>
                    <a:pt x="10373" y="11865"/>
                    <a:pt x="10430" y="11979"/>
                  </a:cubicBezTo>
                  <a:cubicBezTo>
                    <a:pt x="10468" y="12030"/>
                    <a:pt x="10511" y="12132"/>
                    <a:pt x="10568" y="12246"/>
                  </a:cubicBezTo>
                  <a:cubicBezTo>
                    <a:pt x="10611" y="12348"/>
                    <a:pt x="10669" y="12448"/>
                    <a:pt x="10731" y="12562"/>
                  </a:cubicBezTo>
                  <a:cubicBezTo>
                    <a:pt x="10742" y="12550"/>
                    <a:pt x="10755" y="12543"/>
                    <a:pt x="10768" y="12543"/>
                  </a:cubicBezTo>
                  <a:cubicBezTo>
                    <a:pt x="10820" y="12543"/>
                    <a:pt x="10881" y="12634"/>
                    <a:pt x="10927" y="12715"/>
                  </a:cubicBezTo>
                  <a:cubicBezTo>
                    <a:pt x="10946" y="12764"/>
                    <a:pt x="10970" y="12764"/>
                    <a:pt x="10989" y="12815"/>
                  </a:cubicBezTo>
                  <a:cubicBezTo>
                    <a:pt x="11046" y="12879"/>
                    <a:pt x="11109" y="12980"/>
                    <a:pt x="11147" y="13031"/>
                  </a:cubicBezTo>
                  <a:cubicBezTo>
                    <a:pt x="11228" y="13195"/>
                    <a:pt x="11285" y="13347"/>
                    <a:pt x="11347" y="13512"/>
                  </a:cubicBezTo>
                  <a:cubicBezTo>
                    <a:pt x="11405" y="13614"/>
                    <a:pt x="11448" y="13714"/>
                    <a:pt x="11505" y="13829"/>
                  </a:cubicBezTo>
                  <a:cubicBezTo>
                    <a:pt x="11643" y="14081"/>
                    <a:pt x="11763" y="14399"/>
                    <a:pt x="11882" y="14664"/>
                  </a:cubicBezTo>
                  <a:cubicBezTo>
                    <a:pt x="11982" y="14879"/>
                    <a:pt x="12102" y="15031"/>
                    <a:pt x="12222" y="15146"/>
                  </a:cubicBezTo>
                  <a:cubicBezTo>
                    <a:pt x="12379" y="15349"/>
                    <a:pt x="12523" y="15614"/>
                    <a:pt x="12699" y="15665"/>
                  </a:cubicBezTo>
                  <a:cubicBezTo>
                    <a:pt x="12718" y="15665"/>
                    <a:pt x="12738" y="15665"/>
                    <a:pt x="12761" y="15729"/>
                  </a:cubicBezTo>
                  <a:cubicBezTo>
                    <a:pt x="12838" y="15880"/>
                    <a:pt x="12938" y="15981"/>
                    <a:pt x="13039" y="15981"/>
                  </a:cubicBezTo>
                  <a:cubicBezTo>
                    <a:pt x="13145" y="16038"/>
                    <a:pt x="13236" y="16204"/>
                    <a:pt x="13339" y="16204"/>
                  </a:cubicBezTo>
                  <a:cubicBezTo>
                    <a:pt x="13352" y="16204"/>
                    <a:pt x="13365" y="16202"/>
                    <a:pt x="13378" y="16196"/>
                  </a:cubicBezTo>
                  <a:lnTo>
                    <a:pt x="13397" y="16196"/>
                  </a:lnTo>
                  <a:cubicBezTo>
                    <a:pt x="13574" y="16298"/>
                    <a:pt x="13736" y="16412"/>
                    <a:pt x="13894" y="16463"/>
                  </a:cubicBezTo>
                  <a:lnTo>
                    <a:pt x="13913" y="16514"/>
                  </a:lnTo>
                  <a:cubicBezTo>
                    <a:pt x="13957" y="16466"/>
                    <a:pt x="14001" y="16447"/>
                    <a:pt x="14046" y="16447"/>
                  </a:cubicBezTo>
                  <a:cubicBezTo>
                    <a:pt x="14142" y="16447"/>
                    <a:pt x="14238" y="16530"/>
                    <a:pt x="14333" y="16564"/>
                  </a:cubicBezTo>
                  <a:cubicBezTo>
                    <a:pt x="14352" y="16564"/>
                    <a:pt x="14391" y="16564"/>
                    <a:pt x="14434" y="16614"/>
                  </a:cubicBezTo>
                  <a:cubicBezTo>
                    <a:pt x="14569" y="16779"/>
                    <a:pt x="14708" y="16848"/>
                    <a:pt x="14844" y="16848"/>
                  </a:cubicBezTo>
                  <a:cubicBezTo>
                    <a:pt x="14886" y="16848"/>
                    <a:pt x="14928" y="16842"/>
                    <a:pt x="14968" y="16830"/>
                  </a:cubicBezTo>
                  <a:cubicBezTo>
                    <a:pt x="15050" y="16808"/>
                    <a:pt x="15126" y="16784"/>
                    <a:pt x="15202" y="16784"/>
                  </a:cubicBezTo>
                  <a:cubicBezTo>
                    <a:pt x="15295" y="16784"/>
                    <a:pt x="15387" y="16820"/>
                    <a:pt x="15485" y="16931"/>
                  </a:cubicBezTo>
                  <a:cubicBezTo>
                    <a:pt x="15509" y="16995"/>
                    <a:pt x="15509" y="16995"/>
                    <a:pt x="15528" y="16995"/>
                  </a:cubicBezTo>
                  <a:cubicBezTo>
                    <a:pt x="15628" y="17046"/>
                    <a:pt x="15724" y="17046"/>
                    <a:pt x="15805" y="17095"/>
                  </a:cubicBezTo>
                  <a:cubicBezTo>
                    <a:pt x="15905" y="17146"/>
                    <a:pt x="16006" y="17248"/>
                    <a:pt x="16106" y="17311"/>
                  </a:cubicBezTo>
                  <a:cubicBezTo>
                    <a:pt x="16163" y="17362"/>
                    <a:pt x="16245" y="17462"/>
                    <a:pt x="16321" y="17462"/>
                  </a:cubicBezTo>
                  <a:cubicBezTo>
                    <a:pt x="16483" y="17513"/>
                    <a:pt x="16660" y="17564"/>
                    <a:pt x="16842" y="17628"/>
                  </a:cubicBezTo>
                  <a:cubicBezTo>
                    <a:pt x="16961" y="17678"/>
                    <a:pt x="17081" y="17729"/>
                    <a:pt x="17200" y="17831"/>
                  </a:cubicBezTo>
                  <a:cubicBezTo>
                    <a:pt x="17338" y="17944"/>
                    <a:pt x="17496" y="18096"/>
                    <a:pt x="17659" y="18198"/>
                  </a:cubicBezTo>
                  <a:cubicBezTo>
                    <a:pt x="17797" y="18312"/>
                    <a:pt x="17917" y="18463"/>
                    <a:pt x="18055" y="18628"/>
                  </a:cubicBezTo>
                  <a:cubicBezTo>
                    <a:pt x="18093" y="18679"/>
                    <a:pt x="18112" y="18679"/>
                    <a:pt x="18136" y="18730"/>
                  </a:cubicBezTo>
                  <a:cubicBezTo>
                    <a:pt x="18175" y="18781"/>
                    <a:pt x="18213" y="18894"/>
                    <a:pt x="18232" y="18945"/>
                  </a:cubicBezTo>
                  <a:cubicBezTo>
                    <a:pt x="18313" y="19046"/>
                    <a:pt x="18394" y="19210"/>
                    <a:pt x="18452" y="19312"/>
                  </a:cubicBezTo>
                  <a:cubicBezTo>
                    <a:pt x="18495" y="19362"/>
                    <a:pt x="18533" y="19464"/>
                    <a:pt x="18571" y="19464"/>
                  </a:cubicBezTo>
                  <a:cubicBezTo>
                    <a:pt x="18633" y="19464"/>
                    <a:pt x="18672" y="19578"/>
                    <a:pt x="18734" y="19629"/>
                  </a:cubicBezTo>
                  <a:cubicBezTo>
                    <a:pt x="18752" y="19679"/>
                    <a:pt x="18791" y="19679"/>
                    <a:pt x="18829" y="19730"/>
                  </a:cubicBezTo>
                  <a:cubicBezTo>
                    <a:pt x="18910" y="19844"/>
                    <a:pt x="18992" y="19895"/>
                    <a:pt x="19068" y="19996"/>
                  </a:cubicBezTo>
                  <a:cubicBezTo>
                    <a:pt x="19149" y="20047"/>
                    <a:pt x="19211" y="20160"/>
                    <a:pt x="19288" y="20211"/>
                  </a:cubicBezTo>
                  <a:cubicBezTo>
                    <a:pt x="19527" y="20414"/>
                    <a:pt x="19747" y="20680"/>
                    <a:pt x="19966" y="20895"/>
                  </a:cubicBezTo>
                  <a:cubicBezTo>
                    <a:pt x="20067" y="20945"/>
                    <a:pt x="20143" y="20996"/>
                    <a:pt x="20244" y="21047"/>
                  </a:cubicBezTo>
                  <a:cubicBezTo>
                    <a:pt x="20425" y="21212"/>
                    <a:pt x="20602" y="21426"/>
                    <a:pt x="20802" y="21528"/>
                  </a:cubicBezTo>
                  <a:cubicBezTo>
                    <a:pt x="20903" y="21579"/>
                    <a:pt x="21003" y="21579"/>
                    <a:pt x="21099" y="21579"/>
                  </a:cubicBezTo>
                  <a:lnTo>
                    <a:pt x="21261" y="21579"/>
                  </a:lnTo>
                  <a:cubicBezTo>
                    <a:pt x="21272" y="21593"/>
                    <a:pt x="21284" y="21600"/>
                    <a:pt x="21295" y="21600"/>
                  </a:cubicBezTo>
                  <a:cubicBezTo>
                    <a:pt x="21322" y="21600"/>
                    <a:pt x="21350" y="21563"/>
                    <a:pt x="21381" y="21528"/>
                  </a:cubicBezTo>
                  <a:cubicBezTo>
                    <a:pt x="21399" y="21477"/>
                    <a:pt x="21438" y="21426"/>
                    <a:pt x="21481" y="21426"/>
                  </a:cubicBezTo>
                  <a:cubicBezTo>
                    <a:pt x="21519" y="21426"/>
                    <a:pt x="21557" y="21426"/>
                    <a:pt x="21576" y="21364"/>
                  </a:cubicBezTo>
                  <a:lnTo>
                    <a:pt x="21600" y="21364"/>
                  </a:lnTo>
                  <a:cubicBezTo>
                    <a:pt x="21576" y="21313"/>
                    <a:pt x="21576" y="21262"/>
                    <a:pt x="21557" y="21212"/>
                  </a:cubicBezTo>
                  <a:cubicBezTo>
                    <a:pt x="21538" y="21262"/>
                    <a:pt x="21538" y="21313"/>
                    <a:pt x="21538" y="21313"/>
                  </a:cubicBezTo>
                  <a:cubicBezTo>
                    <a:pt x="21481" y="21262"/>
                    <a:pt x="21419" y="21262"/>
                    <a:pt x="21381" y="21212"/>
                  </a:cubicBezTo>
                  <a:cubicBezTo>
                    <a:pt x="21319" y="21161"/>
                    <a:pt x="21261" y="21110"/>
                    <a:pt x="21218" y="21047"/>
                  </a:cubicBezTo>
                  <a:cubicBezTo>
                    <a:pt x="21180" y="21110"/>
                    <a:pt x="21142" y="21161"/>
                    <a:pt x="21122" y="21161"/>
                  </a:cubicBezTo>
                  <a:cubicBezTo>
                    <a:pt x="20979" y="21110"/>
                    <a:pt x="20860" y="21110"/>
                    <a:pt x="20721" y="20996"/>
                  </a:cubicBezTo>
                  <a:cubicBezTo>
                    <a:pt x="20563" y="20895"/>
                    <a:pt x="20406" y="20680"/>
                    <a:pt x="20244" y="20527"/>
                  </a:cubicBezTo>
                  <a:cubicBezTo>
                    <a:pt x="20186" y="20476"/>
                    <a:pt x="20124" y="20363"/>
                    <a:pt x="20067" y="20363"/>
                  </a:cubicBezTo>
                  <a:cubicBezTo>
                    <a:pt x="19966" y="20363"/>
                    <a:pt x="19904" y="20262"/>
                    <a:pt x="19828" y="20211"/>
                  </a:cubicBezTo>
                  <a:cubicBezTo>
                    <a:pt x="19765" y="20160"/>
                    <a:pt x="19727" y="20047"/>
                    <a:pt x="19665" y="19996"/>
                  </a:cubicBezTo>
                  <a:cubicBezTo>
                    <a:pt x="19589" y="19895"/>
                    <a:pt x="19488" y="19844"/>
                    <a:pt x="19388" y="19679"/>
                  </a:cubicBezTo>
                  <a:cubicBezTo>
                    <a:pt x="19369" y="19629"/>
                    <a:pt x="19331" y="19629"/>
                    <a:pt x="19288" y="19578"/>
                  </a:cubicBezTo>
                  <a:cubicBezTo>
                    <a:pt x="19249" y="19527"/>
                    <a:pt x="19211" y="19464"/>
                    <a:pt x="19149" y="19413"/>
                  </a:cubicBezTo>
                  <a:cubicBezTo>
                    <a:pt x="19011" y="19210"/>
                    <a:pt x="18853" y="18995"/>
                    <a:pt x="18690" y="18781"/>
                  </a:cubicBezTo>
                  <a:cubicBezTo>
                    <a:pt x="18633" y="18730"/>
                    <a:pt x="18571" y="18679"/>
                    <a:pt x="18533" y="18514"/>
                  </a:cubicBezTo>
                  <a:cubicBezTo>
                    <a:pt x="18495" y="18463"/>
                    <a:pt x="18452" y="18363"/>
                    <a:pt x="18413" y="18312"/>
                  </a:cubicBezTo>
                  <a:lnTo>
                    <a:pt x="18413" y="18261"/>
                  </a:lnTo>
                  <a:cubicBezTo>
                    <a:pt x="18175" y="17995"/>
                    <a:pt x="17917" y="17780"/>
                    <a:pt x="17659" y="17513"/>
                  </a:cubicBezTo>
                  <a:cubicBezTo>
                    <a:pt x="17635" y="17513"/>
                    <a:pt x="17615" y="17462"/>
                    <a:pt x="17615" y="17413"/>
                  </a:cubicBezTo>
                  <a:cubicBezTo>
                    <a:pt x="17577" y="17248"/>
                    <a:pt x="17496" y="17197"/>
                    <a:pt x="17420" y="17146"/>
                  </a:cubicBezTo>
                  <a:cubicBezTo>
                    <a:pt x="17300" y="17146"/>
                    <a:pt x="17181" y="17046"/>
                    <a:pt x="17038" y="16931"/>
                  </a:cubicBezTo>
                  <a:cubicBezTo>
                    <a:pt x="16880" y="16830"/>
                    <a:pt x="16741" y="16728"/>
                    <a:pt x="16603" y="16728"/>
                  </a:cubicBezTo>
                  <a:cubicBezTo>
                    <a:pt x="16345" y="16514"/>
                    <a:pt x="16125" y="16247"/>
                    <a:pt x="15886" y="16045"/>
                  </a:cubicBezTo>
                  <a:cubicBezTo>
                    <a:pt x="15867" y="16096"/>
                    <a:pt x="15843" y="16096"/>
                    <a:pt x="15805" y="16096"/>
                  </a:cubicBezTo>
                  <a:cubicBezTo>
                    <a:pt x="15766" y="16045"/>
                    <a:pt x="15724" y="15981"/>
                    <a:pt x="15685" y="15931"/>
                  </a:cubicBezTo>
                  <a:cubicBezTo>
                    <a:pt x="15631" y="15931"/>
                    <a:pt x="15588" y="15908"/>
                    <a:pt x="15541" y="15908"/>
                  </a:cubicBezTo>
                  <a:cubicBezTo>
                    <a:pt x="15517" y="15908"/>
                    <a:pt x="15492" y="15914"/>
                    <a:pt x="15466" y="15931"/>
                  </a:cubicBezTo>
                  <a:cubicBezTo>
                    <a:pt x="15447" y="15931"/>
                    <a:pt x="15408" y="15880"/>
                    <a:pt x="15365" y="15880"/>
                  </a:cubicBezTo>
                  <a:cubicBezTo>
                    <a:pt x="15327" y="15880"/>
                    <a:pt x="15308" y="15829"/>
                    <a:pt x="15270" y="15829"/>
                  </a:cubicBezTo>
                  <a:cubicBezTo>
                    <a:pt x="15088" y="15729"/>
                    <a:pt x="14911" y="15729"/>
                    <a:pt x="14749" y="15665"/>
                  </a:cubicBezTo>
                  <a:cubicBezTo>
                    <a:pt x="14649" y="15614"/>
                    <a:pt x="14553" y="15614"/>
                    <a:pt x="14453" y="15614"/>
                  </a:cubicBezTo>
                  <a:cubicBezTo>
                    <a:pt x="14391" y="15411"/>
                    <a:pt x="14391" y="15411"/>
                    <a:pt x="14233" y="15411"/>
                  </a:cubicBezTo>
                  <a:cubicBezTo>
                    <a:pt x="14171" y="15411"/>
                    <a:pt x="14133" y="15349"/>
                    <a:pt x="14095" y="15349"/>
                  </a:cubicBezTo>
                  <a:cubicBezTo>
                    <a:pt x="13956" y="15349"/>
                    <a:pt x="13793" y="15298"/>
                    <a:pt x="13655" y="15247"/>
                  </a:cubicBezTo>
                  <a:cubicBezTo>
                    <a:pt x="13516" y="15095"/>
                    <a:pt x="13359" y="15031"/>
                    <a:pt x="13215" y="14930"/>
                  </a:cubicBezTo>
                  <a:cubicBezTo>
                    <a:pt x="13089" y="14791"/>
                    <a:pt x="12962" y="14557"/>
                    <a:pt x="12806" y="14557"/>
                  </a:cubicBezTo>
                  <a:cubicBezTo>
                    <a:pt x="12791" y="14557"/>
                    <a:pt x="12777" y="14559"/>
                    <a:pt x="12761" y="14563"/>
                  </a:cubicBezTo>
                  <a:cubicBezTo>
                    <a:pt x="12753" y="14580"/>
                    <a:pt x="12748" y="14586"/>
                    <a:pt x="12744" y="14586"/>
                  </a:cubicBezTo>
                  <a:cubicBezTo>
                    <a:pt x="12736" y="14586"/>
                    <a:pt x="12731" y="14563"/>
                    <a:pt x="12718" y="14563"/>
                  </a:cubicBezTo>
                  <a:cubicBezTo>
                    <a:pt x="12661" y="14461"/>
                    <a:pt x="12580" y="14399"/>
                    <a:pt x="12499" y="14348"/>
                  </a:cubicBezTo>
                  <a:cubicBezTo>
                    <a:pt x="12422" y="14246"/>
                    <a:pt x="12341" y="14081"/>
                    <a:pt x="12260" y="13930"/>
                  </a:cubicBezTo>
                  <a:cubicBezTo>
                    <a:pt x="12222" y="13879"/>
                    <a:pt x="12202" y="13765"/>
                    <a:pt x="12140" y="13714"/>
                  </a:cubicBezTo>
                  <a:cubicBezTo>
                    <a:pt x="12045" y="13563"/>
                    <a:pt x="11925" y="13398"/>
                    <a:pt x="11844" y="13195"/>
                  </a:cubicBezTo>
                  <a:cubicBezTo>
                    <a:pt x="11806" y="13131"/>
                    <a:pt x="11763" y="13031"/>
                    <a:pt x="11725" y="12929"/>
                  </a:cubicBezTo>
                  <a:cubicBezTo>
                    <a:pt x="11663" y="12764"/>
                    <a:pt x="11624" y="12664"/>
                    <a:pt x="11543" y="12562"/>
                  </a:cubicBezTo>
                  <a:cubicBezTo>
                    <a:pt x="11505" y="12499"/>
                    <a:pt x="11467" y="12397"/>
                    <a:pt x="11405" y="12297"/>
                  </a:cubicBezTo>
                  <a:cubicBezTo>
                    <a:pt x="11347" y="12246"/>
                    <a:pt x="11285" y="12081"/>
                    <a:pt x="11228" y="12030"/>
                  </a:cubicBezTo>
                  <a:cubicBezTo>
                    <a:pt x="11109" y="11929"/>
                    <a:pt x="11008" y="11714"/>
                    <a:pt x="10927" y="11398"/>
                  </a:cubicBezTo>
                  <a:cubicBezTo>
                    <a:pt x="10907" y="11398"/>
                    <a:pt x="10869" y="11398"/>
                    <a:pt x="10850" y="11347"/>
                  </a:cubicBezTo>
                  <a:cubicBezTo>
                    <a:pt x="10807" y="11131"/>
                    <a:pt x="10731" y="11080"/>
                    <a:pt x="10669" y="10980"/>
                  </a:cubicBezTo>
                  <a:cubicBezTo>
                    <a:pt x="10468" y="10713"/>
                    <a:pt x="10272" y="10498"/>
                    <a:pt x="10091" y="10232"/>
                  </a:cubicBezTo>
                  <a:cubicBezTo>
                    <a:pt x="9952" y="10079"/>
                    <a:pt x="9832" y="9865"/>
                    <a:pt x="9713" y="9763"/>
                  </a:cubicBezTo>
                  <a:cubicBezTo>
                    <a:pt x="9620" y="9635"/>
                    <a:pt x="9539" y="9515"/>
                    <a:pt x="9443" y="9515"/>
                  </a:cubicBezTo>
                  <a:cubicBezTo>
                    <a:pt x="9415" y="9515"/>
                    <a:pt x="9386" y="9526"/>
                    <a:pt x="9355" y="9548"/>
                  </a:cubicBezTo>
                  <a:cubicBezTo>
                    <a:pt x="9336" y="9447"/>
                    <a:pt x="9317" y="9396"/>
                    <a:pt x="9298" y="9283"/>
                  </a:cubicBezTo>
                  <a:lnTo>
                    <a:pt x="9135" y="9283"/>
                  </a:lnTo>
                  <a:cubicBezTo>
                    <a:pt x="9097" y="9283"/>
                    <a:pt x="9059" y="9232"/>
                    <a:pt x="9016" y="9232"/>
                  </a:cubicBezTo>
                  <a:cubicBezTo>
                    <a:pt x="8977" y="9181"/>
                    <a:pt x="8938" y="9169"/>
                    <a:pt x="8898" y="9169"/>
                  </a:cubicBezTo>
                  <a:cubicBezTo>
                    <a:pt x="8858" y="9169"/>
                    <a:pt x="8818" y="9181"/>
                    <a:pt x="8777" y="9181"/>
                  </a:cubicBezTo>
                  <a:cubicBezTo>
                    <a:pt x="8700" y="9232"/>
                    <a:pt x="8600" y="9232"/>
                    <a:pt x="8500" y="9232"/>
                  </a:cubicBezTo>
                  <a:lnTo>
                    <a:pt x="8223" y="9232"/>
                  </a:lnTo>
                  <a:cubicBezTo>
                    <a:pt x="8122" y="9232"/>
                    <a:pt x="8041" y="9080"/>
                    <a:pt x="7960" y="9080"/>
                  </a:cubicBezTo>
                  <a:cubicBezTo>
                    <a:pt x="7918" y="9110"/>
                    <a:pt x="7879" y="9117"/>
                    <a:pt x="7840" y="9117"/>
                  </a:cubicBezTo>
                  <a:cubicBezTo>
                    <a:pt x="7811" y="9117"/>
                    <a:pt x="7783" y="9113"/>
                    <a:pt x="7755" y="9113"/>
                  </a:cubicBezTo>
                  <a:cubicBezTo>
                    <a:pt x="7696" y="9113"/>
                    <a:pt x="7639" y="9130"/>
                    <a:pt x="7582" y="9232"/>
                  </a:cubicBezTo>
                  <a:cubicBezTo>
                    <a:pt x="7562" y="9219"/>
                    <a:pt x="7541" y="9212"/>
                    <a:pt x="7520" y="9212"/>
                  </a:cubicBezTo>
                  <a:cubicBezTo>
                    <a:pt x="7463" y="9212"/>
                    <a:pt x="7403" y="9259"/>
                    <a:pt x="7343" y="9333"/>
                  </a:cubicBezTo>
                  <a:lnTo>
                    <a:pt x="7286" y="9333"/>
                  </a:lnTo>
                  <a:cubicBezTo>
                    <a:pt x="7167" y="9396"/>
                    <a:pt x="7028" y="9396"/>
                    <a:pt x="6909" y="9447"/>
                  </a:cubicBezTo>
                  <a:cubicBezTo>
                    <a:pt x="6727" y="9447"/>
                    <a:pt x="6589" y="9599"/>
                    <a:pt x="6431" y="9712"/>
                  </a:cubicBezTo>
                  <a:cubicBezTo>
                    <a:pt x="6331" y="9763"/>
                    <a:pt x="6211" y="9814"/>
                    <a:pt x="6111" y="9814"/>
                  </a:cubicBezTo>
                  <a:cubicBezTo>
                    <a:pt x="6010" y="9814"/>
                    <a:pt x="5929" y="9865"/>
                    <a:pt x="5853" y="10030"/>
                  </a:cubicBezTo>
                  <a:cubicBezTo>
                    <a:pt x="5810" y="10030"/>
                    <a:pt x="5771" y="10030"/>
                    <a:pt x="5733" y="10079"/>
                  </a:cubicBezTo>
                  <a:cubicBezTo>
                    <a:pt x="5652" y="10130"/>
                    <a:pt x="5571" y="10181"/>
                    <a:pt x="5494" y="10232"/>
                  </a:cubicBezTo>
                  <a:cubicBezTo>
                    <a:pt x="5413" y="10283"/>
                    <a:pt x="5356" y="10346"/>
                    <a:pt x="5294" y="10397"/>
                  </a:cubicBezTo>
                  <a:cubicBezTo>
                    <a:pt x="5191" y="10440"/>
                    <a:pt x="5103" y="10559"/>
                    <a:pt x="5003" y="10559"/>
                  </a:cubicBezTo>
                  <a:cubicBezTo>
                    <a:pt x="4988" y="10559"/>
                    <a:pt x="4971" y="10556"/>
                    <a:pt x="4955" y="10549"/>
                  </a:cubicBezTo>
                  <a:cubicBezTo>
                    <a:pt x="4935" y="10549"/>
                    <a:pt x="4916" y="10599"/>
                    <a:pt x="4916" y="10599"/>
                  </a:cubicBezTo>
                  <a:cubicBezTo>
                    <a:pt x="4778" y="10662"/>
                    <a:pt x="4658" y="10764"/>
                    <a:pt x="4539" y="10815"/>
                  </a:cubicBezTo>
                  <a:cubicBezTo>
                    <a:pt x="4520" y="10865"/>
                    <a:pt x="4496" y="10916"/>
                    <a:pt x="4477" y="10980"/>
                  </a:cubicBezTo>
                  <a:cubicBezTo>
                    <a:pt x="4433" y="10914"/>
                    <a:pt x="4388" y="10853"/>
                    <a:pt x="4342" y="10853"/>
                  </a:cubicBezTo>
                  <a:cubicBezTo>
                    <a:pt x="4307" y="10853"/>
                    <a:pt x="4272" y="10887"/>
                    <a:pt x="4238" y="10980"/>
                  </a:cubicBezTo>
                  <a:cubicBezTo>
                    <a:pt x="4200" y="10980"/>
                    <a:pt x="4162" y="10916"/>
                    <a:pt x="4119" y="10916"/>
                  </a:cubicBezTo>
                  <a:cubicBezTo>
                    <a:pt x="4088" y="10886"/>
                    <a:pt x="4058" y="10873"/>
                    <a:pt x="4028" y="10873"/>
                  </a:cubicBezTo>
                  <a:cubicBezTo>
                    <a:pt x="3959" y="10873"/>
                    <a:pt x="3892" y="10935"/>
                    <a:pt x="3822" y="10980"/>
                  </a:cubicBezTo>
                  <a:cubicBezTo>
                    <a:pt x="3743" y="10980"/>
                    <a:pt x="3654" y="11002"/>
                    <a:pt x="3569" y="11002"/>
                  </a:cubicBezTo>
                  <a:cubicBezTo>
                    <a:pt x="3527" y="11002"/>
                    <a:pt x="3485" y="10997"/>
                    <a:pt x="3445" y="10980"/>
                  </a:cubicBezTo>
                  <a:cubicBezTo>
                    <a:pt x="3423" y="10947"/>
                    <a:pt x="3398" y="10931"/>
                    <a:pt x="3373" y="10931"/>
                  </a:cubicBezTo>
                  <a:cubicBezTo>
                    <a:pt x="3348" y="10931"/>
                    <a:pt x="3323" y="10947"/>
                    <a:pt x="3301" y="10980"/>
                  </a:cubicBezTo>
                  <a:cubicBezTo>
                    <a:pt x="3285" y="10994"/>
                    <a:pt x="3268" y="10999"/>
                    <a:pt x="3252" y="10999"/>
                  </a:cubicBezTo>
                  <a:cubicBezTo>
                    <a:pt x="3209" y="10999"/>
                    <a:pt x="3166" y="10961"/>
                    <a:pt x="3125" y="10916"/>
                  </a:cubicBezTo>
                  <a:cubicBezTo>
                    <a:pt x="3075" y="10916"/>
                    <a:pt x="3041" y="10786"/>
                    <a:pt x="2987" y="10786"/>
                  </a:cubicBezTo>
                  <a:cubicBezTo>
                    <a:pt x="2974" y="10786"/>
                    <a:pt x="2959" y="10794"/>
                    <a:pt x="2943" y="10815"/>
                  </a:cubicBezTo>
                  <a:cubicBezTo>
                    <a:pt x="2805" y="10549"/>
                    <a:pt x="2609" y="10498"/>
                    <a:pt x="2508" y="10079"/>
                  </a:cubicBezTo>
                  <a:cubicBezTo>
                    <a:pt x="2508" y="10030"/>
                    <a:pt x="2489" y="10030"/>
                    <a:pt x="2489" y="10030"/>
                  </a:cubicBezTo>
                  <a:cubicBezTo>
                    <a:pt x="2408" y="9865"/>
                    <a:pt x="2346" y="9763"/>
                    <a:pt x="2289" y="9650"/>
                  </a:cubicBezTo>
                  <a:cubicBezTo>
                    <a:pt x="2226" y="9498"/>
                    <a:pt x="2150" y="9333"/>
                    <a:pt x="2088" y="9181"/>
                  </a:cubicBezTo>
                  <a:cubicBezTo>
                    <a:pt x="2012" y="9016"/>
                    <a:pt x="1949" y="8864"/>
                    <a:pt x="1911" y="8598"/>
                  </a:cubicBezTo>
                  <a:cubicBezTo>
                    <a:pt x="1892" y="8548"/>
                    <a:pt x="1868" y="8446"/>
                    <a:pt x="1849" y="8384"/>
                  </a:cubicBezTo>
                  <a:cubicBezTo>
                    <a:pt x="1749" y="8017"/>
                    <a:pt x="1653" y="7648"/>
                    <a:pt x="1510" y="7332"/>
                  </a:cubicBezTo>
                  <a:cubicBezTo>
                    <a:pt x="1453" y="7016"/>
                    <a:pt x="1352" y="6749"/>
                    <a:pt x="1314" y="6382"/>
                  </a:cubicBezTo>
                  <a:cubicBezTo>
                    <a:pt x="1314" y="6331"/>
                    <a:pt x="1295" y="6282"/>
                    <a:pt x="1271" y="6231"/>
                  </a:cubicBezTo>
                  <a:cubicBezTo>
                    <a:pt x="1214" y="5699"/>
                    <a:pt x="1113" y="5167"/>
                    <a:pt x="975" y="4749"/>
                  </a:cubicBezTo>
                  <a:cubicBezTo>
                    <a:pt x="937" y="4584"/>
                    <a:pt x="913" y="4432"/>
                    <a:pt x="894" y="4331"/>
                  </a:cubicBezTo>
                  <a:cubicBezTo>
                    <a:pt x="836" y="4064"/>
                    <a:pt x="755" y="3850"/>
                    <a:pt x="736" y="3533"/>
                  </a:cubicBezTo>
                  <a:cubicBezTo>
                    <a:pt x="736" y="3381"/>
                    <a:pt x="697" y="3268"/>
                    <a:pt x="674" y="3115"/>
                  </a:cubicBezTo>
                  <a:cubicBezTo>
                    <a:pt x="655" y="3001"/>
                    <a:pt x="617" y="2900"/>
                    <a:pt x="617" y="2798"/>
                  </a:cubicBezTo>
                  <a:cubicBezTo>
                    <a:pt x="578" y="2532"/>
                    <a:pt x="555" y="2318"/>
                    <a:pt x="535" y="2051"/>
                  </a:cubicBezTo>
                  <a:cubicBezTo>
                    <a:pt x="535" y="2000"/>
                    <a:pt x="516" y="1951"/>
                    <a:pt x="516" y="1900"/>
                  </a:cubicBezTo>
                  <a:cubicBezTo>
                    <a:pt x="459" y="1798"/>
                    <a:pt x="435" y="1735"/>
                    <a:pt x="478" y="1582"/>
                  </a:cubicBezTo>
                  <a:cubicBezTo>
                    <a:pt x="478" y="1582"/>
                    <a:pt x="459" y="1532"/>
                    <a:pt x="459" y="1482"/>
                  </a:cubicBezTo>
                  <a:cubicBezTo>
                    <a:pt x="435" y="1418"/>
                    <a:pt x="416" y="1418"/>
                    <a:pt x="397" y="1368"/>
                  </a:cubicBezTo>
                  <a:cubicBezTo>
                    <a:pt x="397" y="1101"/>
                    <a:pt x="339" y="1001"/>
                    <a:pt x="296" y="785"/>
                  </a:cubicBezTo>
                  <a:cubicBezTo>
                    <a:pt x="277" y="683"/>
                    <a:pt x="220" y="583"/>
                    <a:pt x="177" y="468"/>
                  </a:cubicBezTo>
                  <a:cubicBezTo>
                    <a:pt x="177" y="418"/>
                    <a:pt x="158" y="418"/>
                    <a:pt x="139" y="367"/>
                  </a:cubicBezTo>
                  <a:cubicBezTo>
                    <a:pt x="139" y="265"/>
                    <a:pt x="139" y="216"/>
                    <a:pt x="158" y="152"/>
                  </a:cubicBezTo>
                  <a:cubicBezTo>
                    <a:pt x="139" y="101"/>
                    <a:pt x="120" y="51"/>
                    <a:pt x="10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209" name="Google Shape;1435;p13"/>
            <p:cNvSpPr/>
            <p:nvPr/>
          </p:nvSpPr>
          <p:spPr>
            <a:xfrm rot="5400000">
              <a:off x="-317110" y="542480"/>
              <a:ext cx="1452074" cy="578895"/>
            </a:xfrm>
            <a:custGeom>
              <a:avLst/>
              <a:gdLst/>
              <a:ahLst/>
              <a:cxnLst>
                <a:cxn ang="0">
                  <a:pos x="wd2" y="hd2"/>
                </a:cxn>
                <a:cxn ang="5400000">
                  <a:pos x="wd2" y="hd2"/>
                </a:cxn>
                <a:cxn ang="10800000">
                  <a:pos x="wd2" y="hd2"/>
                </a:cxn>
                <a:cxn ang="16200000">
                  <a:pos x="wd2" y="hd2"/>
                </a:cxn>
              </a:cxnLst>
              <a:rect l="0" t="0" r="r" b="b"/>
              <a:pathLst>
                <a:path w="21592" h="21600" extrusionOk="0">
                  <a:moveTo>
                    <a:pt x="12" y="0"/>
                  </a:moveTo>
                  <a:cubicBezTo>
                    <a:pt x="-8" y="201"/>
                    <a:pt x="-8" y="364"/>
                    <a:pt x="52" y="679"/>
                  </a:cubicBezTo>
                  <a:cubicBezTo>
                    <a:pt x="72" y="728"/>
                    <a:pt x="97" y="728"/>
                    <a:pt x="117" y="779"/>
                  </a:cubicBezTo>
                  <a:cubicBezTo>
                    <a:pt x="117" y="829"/>
                    <a:pt x="97" y="880"/>
                    <a:pt x="97" y="942"/>
                  </a:cubicBezTo>
                  <a:cubicBezTo>
                    <a:pt x="97" y="992"/>
                    <a:pt x="117" y="1043"/>
                    <a:pt x="137" y="1143"/>
                  </a:cubicBezTo>
                  <a:cubicBezTo>
                    <a:pt x="117" y="1193"/>
                    <a:pt x="117" y="1257"/>
                    <a:pt x="117" y="1257"/>
                  </a:cubicBezTo>
                  <a:cubicBezTo>
                    <a:pt x="137" y="1507"/>
                    <a:pt x="177" y="1771"/>
                    <a:pt x="197" y="1985"/>
                  </a:cubicBezTo>
                  <a:cubicBezTo>
                    <a:pt x="137" y="2035"/>
                    <a:pt x="137" y="2199"/>
                    <a:pt x="157" y="2298"/>
                  </a:cubicBezTo>
                  <a:cubicBezTo>
                    <a:pt x="177" y="2512"/>
                    <a:pt x="222" y="2763"/>
                    <a:pt x="262" y="2976"/>
                  </a:cubicBezTo>
                  <a:cubicBezTo>
                    <a:pt x="282" y="3190"/>
                    <a:pt x="322" y="3454"/>
                    <a:pt x="347" y="3655"/>
                  </a:cubicBezTo>
                  <a:cubicBezTo>
                    <a:pt x="387" y="3968"/>
                    <a:pt x="408" y="4233"/>
                    <a:pt x="427" y="4546"/>
                  </a:cubicBezTo>
                  <a:cubicBezTo>
                    <a:pt x="427" y="4597"/>
                    <a:pt x="473" y="4597"/>
                    <a:pt x="492" y="4647"/>
                  </a:cubicBezTo>
                  <a:cubicBezTo>
                    <a:pt x="447" y="4910"/>
                    <a:pt x="512" y="5023"/>
                    <a:pt x="553" y="5124"/>
                  </a:cubicBezTo>
                  <a:cubicBezTo>
                    <a:pt x="598" y="5274"/>
                    <a:pt x="637" y="5438"/>
                    <a:pt x="658" y="5651"/>
                  </a:cubicBezTo>
                  <a:cubicBezTo>
                    <a:pt x="658" y="5651"/>
                    <a:pt x="678" y="5752"/>
                    <a:pt x="678" y="5852"/>
                  </a:cubicBezTo>
                  <a:cubicBezTo>
                    <a:pt x="698" y="5802"/>
                    <a:pt x="698" y="5802"/>
                    <a:pt x="743" y="5802"/>
                  </a:cubicBezTo>
                  <a:cubicBezTo>
                    <a:pt x="698" y="5903"/>
                    <a:pt x="698" y="6015"/>
                    <a:pt x="723" y="6167"/>
                  </a:cubicBezTo>
                  <a:cubicBezTo>
                    <a:pt x="782" y="6430"/>
                    <a:pt x="823" y="6694"/>
                    <a:pt x="888" y="7008"/>
                  </a:cubicBezTo>
                  <a:lnTo>
                    <a:pt x="888" y="7058"/>
                  </a:lnTo>
                  <a:cubicBezTo>
                    <a:pt x="888" y="7222"/>
                    <a:pt x="928" y="7321"/>
                    <a:pt x="993" y="7473"/>
                  </a:cubicBezTo>
                  <a:cubicBezTo>
                    <a:pt x="1053" y="7586"/>
                    <a:pt x="1098" y="7736"/>
                    <a:pt x="1158" y="7950"/>
                  </a:cubicBezTo>
                  <a:cubicBezTo>
                    <a:pt x="1118" y="8000"/>
                    <a:pt x="1098" y="8000"/>
                    <a:pt x="1073" y="8000"/>
                  </a:cubicBezTo>
                  <a:cubicBezTo>
                    <a:pt x="1098" y="8100"/>
                    <a:pt x="1098" y="8163"/>
                    <a:pt x="1118" y="8213"/>
                  </a:cubicBezTo>
                  <a:cubicBezTo>
                    <a:pt x="1118" y="8213"/>
                    <a:pt x="1118" y="8163"/>
                    <a:pt x="1138" y="8163"/>
                  </a:cubicBezTo>
                  <a:lnTo>
                    <a:pt x="1138" y="8049"/>
                  </a:lnTo>
                  <a:lnTo>
                    <a:pt x="1198" y="8049"/>
                  </a:lnTo>
                  <a:cubicBezTo>
                    <a:pt x="1198" y="8100"/>
                    <a:pt x="1198" y="8163"/>
                    <a:pt x="1223" y="8163"/>
                  </a:cubicBezTo>
                  <a:cubicBezTo>
                    <a:pt x="1303" y="8364"/>
                    <a:pt x="1388" y="8627"/>
                    <a:pt x="1348" y="8991"/>
                  </a:cubicBezTo>
                  <a:lnTo>
                    <a:pt x="1348" y="9105"/>
                  </a:lnTo>
                  <a:cubicBezTo>
                    <a:pt x="1368" y="9155"/>
                    <a:pt x="1388" y="9205"/>
                    <a:pt x="1408" y="9256"/>
                  </a:cubicBezTo>
                  <a:cubicBezTo>
                    <a:pt x="1428" y="9205"/>
                    <a:pt x="1428" y="9205"/>
                    <a:pt x="1428" y="9155"/>
                  </a:cubicBezTo>
                  <a:cubicBezTo>
                    <a:pt x="1473" y="9205"/>
                    <a:pt x="1493" y="9256"/>
                    <a:pt x="1514" y="9306"/>
                  </a:cubicBezTo>
                  <a:cubicBezTo>
                    <a:pt x="1493" y="9419"/>
                    <a:pt x="1493" y="9469"/>
                    <a:pt x="1493" y="9469"/>
                  </a:cubicBezTo>
                  <a:cubicBezTo>
                    <a:pt x="1533" y="9569"/>
                    <a:pt x="1553" y="9670"/>
                    <a:pt x="1573" y="9732"/>
                  </a:cubicBezTo>
                  <a:cubicBezTo>
                    <a:pt x="1618" y="9833"/>
                    <a:pt x="1659" y="9933"/>
                    <a:pt x="1724" y="10047"/>
                  </a:cubicBezTo>
                  <a:cubicBezTo>
                    <a:pt x="1724" y="10096"/>
                    <a:pt x="1744" y="10096"/>
                    <a:pt x="1744" y="10096"/>
                  </a:cubicBezTo>
                  <a:cubicBezTo>
                    <a:pt x="1804" y="10248"/>
                    <a:pt x="1824" y="10462"/>
                    <a:pt x="1824" y="10562"/>
                  </a:cubicBezTo>
                  <a:cubicBezTo>
                    <a:pt x="1929" y="10725"/>
                    <a:pt x="2014" y="10875"/>
                    <a:pt x="2074" y="11038"/>
                  </a:cubicBezTo>
                  <a:cubicBezTo>
                    <a:pt x="2139" y="11190"/>
                    <a:pt x="2244" y="11239"/>
                    <a:pt x="2284" y="11504"/>
                  </a:cubicBezTo>
                  <a:cubicBezTo>
                    <a:pt x="2264" y="11554"/>
                    <a:pt x="2244" y="11554"/>
                    <a:pt x="2199" y="11554"/>
                  </a:cubicBezTo>
                  <a:cubicBezTo>
                    <a:pt x="2284" y="11717"/>
                    <a:pt x="2369" y="11768"/>
                    <a:pt x="2430" y="11931"/>
                  </a:cubicBezTo>
                  <a:cubicBezTo>
                    <a:pt x="2514" y="12081"/>
                    <a:pt x="2599" y="12245"/>
                    <a:pt x="2659" y="12395"/>
                  </a:cubicBezTo>
                  <a:cubicBezTo>
                    <a:pt x="2744" y="12609"/>
                    <a:pt x="2850" y="12710"/>
                    <a:pt x="2950" y="12759"/>
                  </a:cubicBezTo>
                  <a:cubicBezTo>
                    <a:pt x="2765" y="12445"/>
                    <a:pt x="2765" y="12445"/>
                    <a:pt x="2700" y="12245"/>
                  </a:cubicBezTo>
                  <a:cubicBezTo>
                    <a:pt x="2869" y="12445"/>
                    <a:pt x="2995" y="12659"/>
                    <a:pt x="3140" y="12809"/>
                  </a:cubicBezTo>
                  <a:cubicBezTo>
                    <a:pt x="3180" y="12973"/>
                    <a:pt x="3225" y="13123"/>
                    <a:pt x="3285" y="13186"/>
                  </a:cubicBezTo>
                  <a:cubicBezTo>
                    <a:pt x="3450" y="13337"/>
                    <a:pt x="3620" y="13438"/>
                    <a:pt x="3766" y="13601"/>
                  </a:cubicBezTo>
                  <a:cubicBezTo>
                    <a:pt x="3797" y="13619"/>
                    <a:pt x="3825" y="13631"/>
                    <a:pt x="3850" y="13631"/>
                  </a:cubicBezTo>
                  <a:cubicBezTo>
                    <a:pt x="3895" y="13631"/>
                    <a:pt x="3935" y="13596"/>
                    <a:pt x="3976" y="13500"/>
                  </a:cubicBezTo>
                  <a:cubicBezTo>
                    <a:pt x="4063" y="13631"/>
                    <a:pt x="4138" y="13883"/>
                    <a:pt x="4251" y="13883"/>
                  </a:cubicBezTo>
                  <a:cubicBezTo>
                    <a:pt x="4268" y="13883"/>
                    <a:pt x="4287" y="13878"/>
                    <a:pt x="4306" y="13864"/>
                  </a:cubicBezTo>
                  <a:cubicBezTo>
                    <a:pt x="4326" y="13864"/>
                    <a:pt x="4326" y="13815"/>
                    <a:pt x="4351" y="13751"/>
                  </a:cubicBezTo>
                  <a:cubicBezTo>
                    <a:pt x="4391" y="13864"/>
                    <a:pt x="4431" y="13915"/>
                    <a:pt x="4496" y="13965"/>
                  </a:cubicBezTo>
                  <a:cubicBezTo>
                    <a:pt x="4576" y="13864"/>
                    <a:pt x="4662" y="13864"/>
                    <a:pt x="4746" y="13864"/>
                  </a:cubicBezTo>
                  <a:cubicBezTo>
                    <a:pt x="4807" y="13864"/>
                    <a:pt x="4872" y="13864"/>
                    <a:pt x="4911" y="13915"/>
                  </a:cubicBezTo>
                  <a:cubicBezTo>
                    <a:pt x="4976" y="14016"/>
                    <a:pt x="5017" y="14016"/>
                    <a:pt x="5077" y="14016"/>
                  </a:cubicBezTo>
                  <a:cubicBezTo>
                    <a:pt x="5102" y="13965"/>
                    <a:pt x="5102" y="13965"/>
                    <a:pt x="5122" y="13965"/>
                  </a:cubicBezTo>
                  <a:cubicBezTo>
                    <a:pt x="5077" y="13965"/>
                    <a:pt x="5057" y="13915"/>
                    <a:pt x="5037" y="13915"/>
                  </a:cubicBezTo>
                  <a:lnTo>
                    <a:pt x="5037" y="13864"/>
                  </a:lnTo>
                  <a:cubicBezTo>
                    <a:pt x="5063" y="13864"/>
                    <a:pt x="5092" y="13842"/>
                    <a:pt x="5114" y="13842"/>
                  </a:cubicBezTo>
                  <a:cubicBezTo>
                    <a:pt x="5126" y="13842"/>
                    <a:pt x="5135" y="13847"/>
                    <a:pt x="5142" y="13864"/>
                  </a:cubicBezTo>
                  <a:cubicBezTo>
                    <a:pt x="5204" y="13915"/>
                    <a:pt x="5267" y="13939"/>
                    <a:pt x="5332" y="13939"/>
                  </a:cubicBezTo>
                  <a:cubicBezTo>
                    <a:pt x="5397" y="13939"/>
                    <a:pt x="5464" y="13915"/>
                    <a:pt x="5537" y="13864"/>
                  </a:cubicBezTo>
                  <a:cubicBezTo>
                    <a:pt x="5537" y="13815"/>
                    <a:pt x="5557" y="13751"/>
                    <a:pt x="5557" y="13751"/>
                  </a:cubicBezTo>
                  <a:cubicBezTo>
                    <a:pt x="5682" y="13701"/>
                    <a:pt x="5788" y="13701"/>
                    <a:pt x="5892" y="13652"/>
                  </a:cubicBezTo>
                  <a:cubicBezTo>
                    <a:pt x="6038" y="13652"/>
                    <a:pt x="6143" y="13601"/>
                    <a:pt x="6248" y="13438"/>
                  </a:cubicBezTo>
                  <a:cubicBezTo>
                    <a:pt x="6277" y="13521"/>
                    <a:pt x="6320" y="13570"/>
                    <a:pt x="6365" y="13570"/>
                  </a:cubicBezTo>
                  <a:cubicBezTo>
                    <a:pt x="6381" y="13570"/>
                    <a:pt x="6397" y="13563"/>
                    <a:pt x="6413" y="13551"/>
                  </a:cubicBezTo>
                  <a:cubicBezTo>
                    <a:pt x="6453" y="13500"/>
                    <a:pt x="6498" y="13438"/>
                    <a:pt x="6558" y="13387"/>
                  </a:cubicBezTo>
                  <a:cubicBezTo>
                    <a:pt x="6616" y="13360"/>
                    <a:pt x="6667" y="13317"/>
                    <a:pt x="6719" y="13317"/>
                  </a:cubicBezTo>
                  <a:cubicBezTo>
                    <a:pt x="6762" y="13317"/>
                    <a:pt x="6806" y="13346"/>
                    <a:pt x="6853" y="13438"/>
                  </a:cubicBezTo>
                  <a:lnTo>
                    <a:pt x="6894" y="13438"/>
                  </a:lnTo>
                  <a:cubicBezTo>
                    <a:pt x="6894" y="13387"/>
                    <a:pt x="6913" y="13286"/>
                    <a:pt x="6933" y="13186"/>
                  </a:cubicBezTo>
                  <a:cubicBezTo>
                    <a:pt x="6953" y="13186"/>
                    <a:pt x="6998" y="13123"/>
                    <a:pt x="7039" y="13123"/>
                  </a:cubicBezTo>
                  <a:cubicBezTo>
                    <a:pt x="7078" y="13123"/>
                    <a:pt x="7143" y="13074"/>
                    <a:pt x="7204" y="13023"/>
                  </a:cubicBezTo>
                  <a:cubicBezTo>
                    <a:pt x="7278" y="12952"/>
                    <a:pt x="7342" y="12876"/>
                    <a:pt x="7410" y="12876"/>
                  </a:cubicBezTo>
                  <a:cubicBezTo>
                    <a:pt x="7438" y="12876"/>
                    <a:pt x="7468" y="12888"/>
                    <a:pt x="7499" y="12922"/>
                  </a:cubicBezTo>
                  <a:cubicBezTo>
                    <a:pt x="7539" y="12922"/>
                    <a:pt x="7579" y="12873"/>
                    <a:pt x="7624" y="12873"/>
                  </a:cubicBezTo>
                  <a:cubicBezTo>
                    <a:pt x="7604" y="12809"/>
                    <a:pt x="7579" y="12759"/>
                    <a:pt x="7559" y="12710"/>
                  </a:cubicBezTo>
                  <a:cubicBezTo>
                    <a:pt x="7592" y="12636"/>
                    <a:pt x="7622" y="12589"/>
                    <a:pt x="7660" y="12589"/>
                  </a:cubicBezTo>
                  <a:cubicBezTo>
                    <a:pt x="7673" y="12589"/>
                    <a:pt x="7688" y="12596"/>
                    <a:pt x="7704" y="12609"/>
                  </a:cubicBezTo>
                  <a:cubicBezTo>
                    <a:pt x="7704" y="12710"/>
                    <a:pt x="7684" y="12710"/>
                    <a:pt x="7684" y="12809"/>
                  </a:cubicBezTo>
                  <a:cubicBezTo>
                    <a:pt x="7854" y="12659"/>
                    <a:pt x="8039" y="12558"/>
                    <a:pt x="8204" y="12445"/>
                  </a:cubicBezTo>
                  <a:cubicBezTo>
                    <a:pt x="8237" y="12527"/>
                    <a:pt x="8275" y="12556"/>
                    <a:pt x="8311" y="12556"/>
                  </a:cubicBezTo>
                  <a:cubicBezTo>
                    <a:pt x="8349" y="12556"/>
                    <a:pt x="8385" y="12527"/>
                    <a:pt x="8415" y="12496"/>
                  </a:cubicBezTo>
                  <a:cubicBezTo>
                    <a:pt x="8540" y="12344"/>
                    <a:pt x="8685" y="12344"/>
                    <a:pt x="8830" y="12344"/>
                  </a:cubicBezTo>
                  <a:cubicBezTo>
                    <a:pt x="8895" y="12344"/>
                    <a:pt x="8981" y="12295"/>
                    <a:pt x="9061" y="12245"/>
                  </a:cubicBezTo>
                  <a:cubicBezTo>
                    <a:pt x="9146" y="12245"/>
                    <a:pt x="9206" y="12132"/>
                    <a:pt x="9271" y="12081"/>
                  </a:cubicBezTo>
                  <a:cubicBezTo>
                    <a:pt x="9310" y="12181"/>
                    <a:pt x="9331" y="12295"/>
                    <a:pt x="9375" y="12344"/>
                  </a:cubicBezTo>
                  <a:cubicBezTo>
                    <a:pt x="9463" y="12233"/>
                    <a:pt x="9549" y="12166"/>
                    <a:pt x="9640" y="12166"/>
                  </a:cubicBezTo>
                  <a:cubicBezTo>
                    <a:pt x="9721" y="12166"/>
                    <a:pt x="9806" y="12220"/>
                    <a:pt x="9896" y="12344"/>
                  </a:cubicBezTo>
                  <a:cubicBezTo>
                    <a:pt x="9854" y="12378"/>
                    <a:pt x="9813" y="12390"/>
                    <a:pt x="9772" y="12394"/>
                  </a:cubicBezTo>
                  <a:cubicBezTo>
                    <a:pt x="9761" y="12390"/>
                    <a:pt x="9750" y="12387"/>
                    <a:pt x="9739" y="12387"/>
                  </a:cubicBezTo>
                  <a:cubicBezTo>
                    <a:pt x="9729" y="12387"/>
                    <a:pt x="9717" y="12390"/>
                    <a:pt x="9706" y="12395"/>
                  </a:cubicBezTo>
                  <a:cubicBezTo>
                    <a:pt x="9728" y="12395"/>
                    <a:pt x="9750" y="12395"/>
                    <a:pt x="9772" y="12394"/>
                  </a:cubicBezTo>
                  <a:cubicBezTo>
                    <a:pt x="9842" y="12417"/>
                    <a:pt x="9914" y="12508"/>
                    <a:pt x="9994" y="12508"/>
                  </a:cubicBezTo>
                  <a:cubicBezTo>
                    <a:pt x="10009" y="12508"/>
                    <a:pt x="10025" y="12504"/>
                    <a:pt x="10042" y="12496"/>
                  </a:cubicBezTo>
                  <a:lnTo>
                    <a:pt x="10042" y="12445"/>
                  </a:lnTo>
                  <a:cubicBezTo>
                    <a:pt x="10021" y="12395"/>
                    <a:pt x="10001" y="12395"/>
                    <a:pt x="9981" y="12344"/>
                  </a:cubicBezTo>
                  <a:cubicBezTo>
                    <a:pt x="10001" y="12295"/>
                    <a:pt x="10021" y="12295"/>
                    <a:pt x="10061" y="12245"/>
                  </a:cubicBezTo>
                  <a:cubicBezTo>
                    <a:pt x="10081" y="12344"/>
                    <a:pt x="10107" y="12445"/>
                    <a:pt x="10126" y="12558"/>
                  </a:cubicBezTo>
                  <a:cubicBezTo>
                    <a:pt x="10166" y="12496"/>
                    <a:pt x="10187" y="12496"/>
                    <a:pt x="10206" y="12445"/>
                  </a:cubicBezTo>
                  <a:cubicBezTo>
                    <a:pt x="10206" y="12445"/>
                    <a:pt x="10232" y="12496"/>
                    <a:pt x="10252" y="12496"/>
                  </a:cubicBezTo>
                  <a:lnTo>
                    <a:pt x="10252" y="12395"/>
                  </a:lnTo>
                  <a:cubicBezTo>
                    <a:pt x="10291" y="12395"/>
                    <a:pt x="10332" y="12445"/>
                    <a:pt x="10356" y="12445"/>
                  </a:cubicBezTo>
                  <a:cubicBezTo>
                    <a:pt x="10417" y="12609"/>
                    <a:pt x="10457" y="12759"/>
                    <a:pt x="10522" y="12922"/>
                  </a:cubicBezTo>
                  <a:cubicBezTo>
                    <a:pt x="10562" y="12973"/>
                    <a:pt x="10607" y="13023"/>
                    <a:pt x="10667" y="13074"/>
                  </a:cubicBezTo>
                  <a:lnTo>
                    <a:pt x="10667" y="13023"/>
                  </a:lnTo>
                  <a:cubicBezTo>
                    <a:pt x="10627" y="12973"/>
                    <a:pt x="10562" y="12873"/>
                    <a:pt x="10502" y="12809"/>
                  </a:cubicBezTo>
                  <a:lnTo>
                    <a:pt x="10502" y="12759"/>
                  </a:lnTo>
                  <a:lnTo>
                    <a:pt x="10647" y="12759"/>
                  </a:lnTo>
                  <a:cubicBezTo>
                    <a:pt x="10687" y="12873"/>
                    <a:pt x="10752" y="12973"/>
                    <a:pt x="10812" y="13123"/>
                  </a:cubicBezTo>
                  <a:cubicBezTo>
                    <a:pt x="10772" y="13123"/>
                    <a:pt x="10752" y="13123"/>
                    <a:pt x="10707" y="13186"/>
                  </a:cubicBezTo>
                  <a:cubicBezTo>
                    <a:pt x="10727" y="13264"/>
                    <a:pt x="10751" y="13288"/>
                    <a:pt x="10777" y="13288"/>
                  </a:cubicBezTo>
                  <a:cubicBezTo>
                    <a:pt x="10816" y="13288"/>
                    <a:pt x="10859" y="13237"/>
                    <a:pt x="10899" y="13237"/>
                  </a:cubicBezTo>
                  <a:cubicBezTo>
                    <a:pt x="10919" y="13237"/>
                    <a:pt x="10939" y="13250"/>
                    <a:pt x="10957" y="13286"/>
                  </a:cubicBezTo>
                  <a:cubicBezTo>
                    <a:pt x="10982" y="13237"/>
                    <a:pt x="10982" y="13237"/>
                    <a:pt x="11002" y="13186"/>
                  </a:cubicBezTo>
                  <a:cubicBezTo>
                    <a:pt x="11062" y="13337"/>
                    <a:pt x="11107" y="13500"/>
                    <a:pt x="11167" y="13601"/>
                  </a:cubicBezTo>
                  <a:cubicBezTo>
                    <a:pt x="11233" y="13701"/>
                    <a:pt x="11252" y="13965"/>
                    <a:pt x="11358" y="13965"/>
                  </a:cubicBezTo>
                  <a:cubicBezTo>
                    <a:pt x="11483" y="13965"/>
                    <a:pt x="11583" y="14228"/>
                    <a:pt x="11708" y="14279"/>
                  </a:cubicBezTo>
                  <a:cubicBezTo>
                    <a:pt x="11833" y="14380"/>
                    <a:pt x="11918" y="14693"/>
                    <a:pt x="12023" y="14907"/>
                  </a:cubicBezTo>
                  <a:cubicBezTo>
                    <a:pt x="12063" y="15007"/>
                    <a:pt x="12108" y="15070"/>
                    <a:pt x="12128" y="15170"/>
                  </a:cubicBezTo>
                  <a:cubicBezTo>
                    <a:pt x="12168" y="15434"/>
                    <a:pt x="12253" y="15534"/>
                    <a:pt x="12358" y="15635"/>
                  </a:cubicBezTo>
                  <a:cubicBezTo>
                    <a:pt x="12358" y="15585"/>
                    <a:pt x="12358" y="15534"/>
                    <a:pt x="12333" y="15485"/>
                  </a:cubicBezTo>
                  <a:cubicBezTo>
                    <a:pt x="12439" y="15635"/>
                    <a:pt x="12544" y="15849"/>
                    <a:pt x="12609" y="16063"/>
                  </a:cubicBezTo>
                  <a:cubicBezTo>
                    <a:pt x="12649" y="16213"/>
                    <a:pt x="12689" y="16376"/>
                    <a:pt x="12774" y="16376"/>
                  </a:cubicBezTo>
                  <a:cubicBezTo>
                    <a:pt x="12814" y="16577"/>
                    <a:pt x="12859" y="16639"/>
                    <a:pt x="12939" y="16690"/>
                  </a:cubicBezTo>
                  <a:cubicBezTo>
                    <a:pt x="12899" y="16577"/>
                    <a:pt x="12859" y="16476"/>
                    <a:pt x="12814" y="16326"/>
                  </a:cubicBezTo>
                  <a:lnTo>
                    <a:pt x="12834" y="16263"/>
                  </a:lnTo>
                  <a:cubicBezTo>
                    <a:pt x="12859" y="16326"/>
                    <a:pt x="12899" y="16376"/>
                    <a:pt x="12919" y="16427"/>
                  </a:cubicBezTo>
                  <a:cubicBezTo>
                    <a:pt x="12984" y="16639"/>
                    <a:pt x="13084" y="16639"/>
                    <a:pt x="13189" y="16740"/>
                  </a:cubicBezTo>
                  <a:cubicBezTo>
                    <a:pt x="13254" y="16791"/>
                    <a:pt x="13294" y="16841"/>
                    <a:pt x="13335" y="17005"/>
                  </a:cubicBezTo>
                  <a:cubicBezTo>
                    <a:pt x="13439" y="17054"/>
                    <a:pt x="13545" y="17104"/>
                    <a:pt x="13650" y="17155"/>
                  </a:cubicBezTo>
                  <a:cubicBezTo>
                    <a:pt x="13690" y="17205"/>
                    <a:pt x="13735" y="17205"/>
                    <a:pt x="13755" y="17268"/>
                  </a:cubicBezTo>
                  <a:cubicBezTo>
                    <a:pt x="13860" y="17519"/>
                    <a:pt x="13860" y="17468"/>
                    <a:pt x="13920" y="17519"/>
                  </a:cubicBezTo>
                  <a:cubicBezTo>
                    <a:pt x="13960" y="17519"/>
                    <a:pt x="14005" y="17581"/>
                    <a:pt x="14065" y="17581"/>
                  </a:cubicBezTo>
                  <a:cubicBezTo>
                    <a:pt x="14210" y="17581"/>
                    <a:pt x="14361" y="17783"/>
                    <a:pt x="14526" y="17783"/>
                  </a:cubicBezTo>
                  <a:cubicBezTo>
                    <a:pt x="14545" y="17783"/>
                    <a:pt x="14565" y="17783"/>
                    <a:pt x="14586" y="17832"/>
                  </a:cubicBezTo>
                  <a:cubicBezTo>
                    <a:pt x="14715" y="17931"/>
                    <a:pt x="14841" y="18057"/>
                    <a:pt x="14967" y="18057"/>
                  </a:cubicBezTo>
                  <a:cubicBezTo>
                    <a:pt x="14986" y="18057"/>
                    <a:pt x="15006" y="18053"/>
                    <a:pt x="15026" y="18046"/>
                  </a:cubicBezTo>
                  <a:cubicBezTo>
                    <a:pt x="15036" y="18022"/>
                    <a:pt x="15046" y="18009"/>
                    <a:pt x="15056" y="18009"/>
                  </a:cubicBezTo>
                  <a:cubicBezTo>
                    <a:pt x="15066" y="18009"/>
                    <a:pt x="15076" y="18022"/>
                    <a:pt x="15086" y="18046"/>
                  </a:cubicBezTo>
                  <a:cubicBezTo>
                    <a:pt x="15211" y="18209"/>
                    <a:pt x="15361" y="18097"/>
                    <a:pt x="15506" y="18209"/>
                  </a:cubicBezTo>
                  <a:cubicBezTo>
                    <a:pt x="15528" y="18292"/>
                    <a:pt x="15538" y="18330"/>
                    <a:pt x="15550" y="18330"/>
                  </a:cubicBezTo>
                  <a:cubicBezTo>
                    <a:pt x="15558" y="18330"/>
                    <a:pt x="15569" y="18305"/>
                    <a:pt x="15586" y="18260"/>
                  </a:cubicBezTo>
                  <a:cubicBezTo>
                    <a:pt x="15567" y="18260"/>
                    <a:pt x="15546" y="18260"/>
                    <a:pt x="15526" y="18209"/>
                  </a:cubicBezTo>
                  <a:lnTo>
                    <a:pt x="15526" y="18147"/>
                  </a:lnTo>
                  <a:lnTo>
                    <a:pt x="15632" y="18147"/>
                  </a:lnTo>
                  <a:cubicBezTo>
                    <a:pt x="15632" y="18209"/>
                    <a:pt x="15651" y="18260"/>
                    <a:pt x="15651" y="18360"/>
                  </a:cubicBezTo>
                  <a:lnTo>
                    <a:pt x="15882" y="18360"/>
                  </a:lnTo>
                  <a:cubicBezTo>
                    <a:pt x="15922" y="18360"/>
                    <a:pt x="15987" y="18360"/>
                    <a:pt x="16027" y="18410"/>
                  </a:cubicBezTo>
                  <a:cubicBezTo>
                    <a:pt x="16087" y="18410"/>
                    <a:pt x="16172" y="18410"/>
                    <a:pt x="16237" y="18461"/>
                  </a:cubicBezTo>
                  <a:lnTo>
                    <a:pt x="16382" y="18461"/>
                  </a:lnTo>
                  <a:cubicBezTo>
                    <a:pt x="16427" y="18488"/>
                    <a:pt x="16476" y="18504"/>
                    <a:pt x="16524" y="18504"/>
                  </a:cubicBezTo>
                  <a:cubicBezTo>
                    <a:pt x="16589" y="18504"/>
                    <a:pt x="16655" y="18475"/>
                    <a:pt x="16712" y="18410"/>
                  </a:cubicBezTo>
                  <a:cubicBezTo>
                    <a:pt x="16780" y="18515"/>
                    <a:pt x="16856" y="18553"/>
                    <a:pt x="16935" y="18553"/>
                  </a:cubicBezTo>
                  <a:cubicBezTo>
                    <a:pt x="16979" y="18553"/>
                    <a:pt x="17023" y="18541"/>
                    <a:pt x="17068" y="18523"/>
                  </a:cubicBezTo>
                  <a:cubicBezTo>
                    <a:pt x="17113" y="18574"/>
                    <a:pt x="17133" y="18675"/>
                    <a:pt x="17153" y="18725"/>
                  </a:cubicBezTo>
                  <a:cubicBezTo>
                    <a:pt x="17153" y="18675"/>
                    <a:pt x="17153" y="18624"/>
                    <a:pt x="17133" y="18574"/>
                  </a:cubicBezTo>
                  <a:cubicBezTo>
                    <a:pt x="17193" y="18624"/>
                    <a:pt x="17258" y="18675"/>
                    <a:pt x="17298" y="18675"/>
                  </a:cubicBezTo>
                  <a:cubicBezTo>
                    <a:pt x="17338" y="18725"/>
                    <a:pt x="17363" y="18725"/>
                    <a:pt x="17383" y="18725"/>
                  </a:cubicBezTo>
                  <a:cubicBezTo>
                    <a:pt x="17423" y="18675"/>
                    <a:pt x="17459" y="18662"/>
                    <a:pt x="17497" y="18662"/>
                  </a:cubicBezTo>
                  <a:cubicBezTo>
                    <a:pt x="17533" y="18662"/>
                    <a:pt x="17571" y="18675"/>
                    <a:pt x="17613" y="18675"/>
                  </a:cubicBezTo>
                  <a:cubicBezTo>
                    <a:pt x="17654" y="18888"/>
                    <a:pt x="17738" y="18888"/>
                    <a:pt x="17819" y="18888"/>
                  </a:cubicBezTo>
                  <a:cubicBezTo>
                    <a:pt x="17838" y="18888"/>
                    <a:pt x="17864" y="18838"/>
                    <a:pt x="17884" y="18838"/>
                  </a:cubicBezTo>
                  <a:cubicBezTo>
                    <a:pt x="17989" y="18838"/>
                    <a:pt x="18114" y="18888"/>
                    <a:pt x="18214" y="18888"/>
                  </a:cubicBezTo>
                  <a:lnTo>
                    <a:pt x="18259" y="18888"/>
                  </a:lnTo>
                  <a:cubicBezTo>
                    <a:pt x="18289" y="18963"/>
                    <a:pt x="18325" y="18988"/>
                    <a:pt x="18361" y="18988"/>
                  </a:cubicBezTo>
                  <a:cubicBezTo>
                    <a:pt x="18398" y="18988"/>
                    <a:pt x="18434" y="18963"/>
                    <a:pt x="18464" y="18938"/>
                  </a:cubicBezTo>
                  <a:cubicBezTo>
                    <a:pt x="18509" y="18938"/>
                    <a:pt x="18529" y="18938"/>
                    <a:pt x="18569" y="18988"/>
                  </a:cubicBezTo>
                  <a:cubicBezTo>
                    <a:pt x="18654" y="19089"/>
                    <a:pt x="18760" y="19252"/>
                    <a:pt x="18840" y="19252"/>
                  </a:cubicBezTo>
                  <a:cubicBezTo>
                    <a:pt x="18862" y="19243"/>
                    <a:pt x="18885" y="19238"/>
                    <a:pt x="18907" y="19238"/>
                  </a:cubicBezTo>
                  <a:cubicBezTo>
                    <a:pt x="19003" y="19238"/>
                    <a:pt x="19089" y="19321"/>
                    <a:pt x="19175" y="19403"/>
                  </a:cubicBezTo>
                  <a:cubicBezTo>
                    <a:pt x="19240" y="19403"/>
                    <a:pt x="19280" y="19566"/>
                    <a:pt x="19320" y="19566"/>
                  </a:cubicBezTo>
                  <a:cubicBezTo>
                    <a:pt x="19425" y="19616"/>
                    <a:pt x="19490" y="19716"/>
                    <a:pt x="19550" y="19879"/>
                  </a:cubicBezTo>
                  <a:cubicBezTo>
                    <a:pt x="19590" y="19930"/>
                    <a:pt x="19635" y="19981"/>
                    <a:pt x="19675" y="20093"/>
                  </a:cubicBezTo>
                  <a:cubicBezTo>
                    <a:pt x="19695" y="20031"/>
                    <a:pt x="19715" y="20031"/>
                    <a:pt x="19715" y="20031"/>
                  </a:cubicBezTo>
                  <a:cubicBezTo>
                    <a:pt x="19760" y="20031"/>
                    <a:pt x="19780" y="20093"/>
                    <a:pt x="19821" y="20093"/>
                  </a:cubicBezTo>
                  <a:lnTo>
                    <a:pt x="19840" y="20031"/>
                  </a:lnTo>
                  <a:cubicBezTo>
                    <a:pt x="19865" y="20144"/>
                    <a:pt x="19925" y="20093"/>
                    <a:pt x="19966" y="20194"/>
                  </a:cubicBezTo>
                  <a:cubicBezTo>
                    <a:pt x="20031" y="20294"/>
                    <a:pt x="20135" y="20345"/>
                    <a:pt x="20216" y="20508"/>
                  </a:cubicBezTo>
                  <a:cubicBezTo>
                    <a:pt x="20228" y="20532"/>
                    <a:pt x="20250" y="20532"/>
                    <a:pt x="20270" y="20532"/>
                  </a:cubicBezTo>
                  <a:cubicBezTo>
                    <a:pt x="20291" y="20532"/>
                    <a:pt x="20311" y="20532"/>
                    <a:pt x="20321" y="20558"/>
                  </a:cubicBezTo>
                  <a:cubicBezTo>
                    <a:pt x="20366" y="20558"/>
                    <a:pt x="20386" y="20558"/>
                    <a:pt x="20406" y="20608"/>
                  </a:cubicBezTo>
                  <a:cubicBezTo>
                    <a:pt x="20491" y="20722"/>
                    <a:pt x="20551" y="20872"/>
                    <a:pt x="20636" y="20922"/>
                  </a:cubicBezTo>
                  <a:cubicBezTo>
                    <a:pt x="20741" y="20973"/>
                    <a:pt x="20821" y="21086"/>
                    <a:pt x="20926" y="21136"/>
                  </a:cubicBezTo>
                  <a:cubicBezTo>
                    <a:pt x="21012" y="21185"/>
                    <a:pt x="21092" y="21349"/>
                    <a:pt x="21177" y="21450"/>
                  </a:cubicBezTo>
                  <a:cubicBezTo>
                    <a:pt x="21197" y="21450"/>
                    <a:pt x="21217" y="21399"/>
                    <a:pt x="21262" y="21399"/>
                  </a:cubicBezTo>
                  <a:lnTo>
                    <a:pt x="21322" y="21549"/>
                  </a:lnTo>
                  <a:cubicBezTo>
                    <a:pt x="21427" y="21549"/>
                    <a:pt x="21512" y="21600"/>
                    <a:pt x="21592" y="21600"/>
                  </a:cubicBezTo>
                  <a:cubicBezTo>
                    <a:pt x="21572" y="21500"/>
                    <a:pt x="21552" y="21450"/>
                    <a:pt x="21512" y="21450"/>
                  </a:cubicBezTo>
                  <a:cubicBezTo>
                    <a:pt x="21447" y="21399"/>
                    <a:pt x="21387" y="21349"/>
                    <a:pt x="21322" y="21236"/>
                  </a:cubicBezTo>
                  <a:cubicBezTo>
                    <a:pt x="21262" y="21185"/>
                    <a:pt x="21217" y="21136"/>
                    <a:pt x="21177" y="21136"/>
                  </a:cubicBezTo>
                  <a:cubicBezTo>
                    <a:pt x="21051" y="20973"/>
                    <a:pt x="20926" y="20922"/>
                    <a:pt x="20802" y="20771"/>
                  </a:cubicBezTo>
                  <a:cubicBezTo>
                    <a:pt x="20716" y="20658"/>
                    <a:pt x="20636" y="20658"/>
                    <a:pt x="20531" y="20558"/>
                  </a:cubicBezTo>
                  <a:cubicBezTo>
                    <a:pt x="20446" y="20508"/>
                    <a:pt x="20366" y="20407"/>
                    <a:pt x="20301" y="20294"/>
                  </a:cubicBezTo>
                  <a:cubicBezTo>
                    <a:pt x="20191" y="20118"/>
                    <a:pt x="20097" y="19971"/>
                    <a:pt x="19991" y="19971"/>
                  </a:cubicBezTo>
                  <a:cubicBezTo>
                    <a:pt x="19976" y="19971"/>
                    <a:pt x="19961" y="19974"/>
                    <a:pt x="19945" y="19981"/>
                  </a:cubicBezTo>
                  <a:cubicBezTo>
                    <a:pt x="19906" y="19879"/>
                    <a:pt x="19886" y="19879"/>
                    <a:pt x="19840" y="19830"/>
                  </a:cubicBezTo>
                  <a:cubicBezTo>
                    <a:pt x="19780" y="19716"/>
                    <a:pt x="19715" y="19616"/>
                    <a:pt x="19655" y="19515"/>
                  </a:cubicBezTo>
                  <a:cubicBezTo>
                    <a:pt x="19615" y="19403"/>
                    <a:pt x="19570" y="19302"/>
                    <a:pt x="19530" y="19252"/>
                  </a:cubicBezTo>
                  <a:cubicBezTo>
                    <a:pt x="19340" y="18938"/>
                    <a:pt x="19135" y="18774"/>
                    <a:pt x="18925" y="18624"/>
                  </a:cubicBezTo>
                  <a:cubicBezTo>
                    <a:pt x="18819" y="18523"/>
                    <a:pt x="18715" y="18461"/>
                    <a:pt x="18614" y="18410"/>
                  </a:cubicBezTo>
                  <a:cubicBezTo>
                    <a:pt x="18509" y="18410"/>
                    <a:pt x="18424" y="18360"/>
                    <a:pt x="18319" y="18360"/>
                  </a:cubicBezTo>
                  <a:cubicBezTo>
                    <a:pt x="18214" y="18360"/>
                    <a:pt x="18114" y="18260"/>
                    <a:pt x="18009" y="18260"/>
                  </a:cubicBezTo>
                  <a:cubicBezTo>
                    <a:pt x="17884" y="18260"/>
                    <a:pt x="17799" y="18097"/>
                    <a:pt x="17693" y="17996"/>
                  </a:cubicBezTo>
                  <a:cubicBezTo>
                    <a:pt x="17654" y="17996"/>
                    <a:pt x="17613" y="17946"/>
                    <a:pt x="17568" y="17946"/>
                  </a:cubicBezTo>
                  <a:cubicBezTo>
                    <a:pt x="17528" y="17946"/>
                    <a:pt x="17488" y="17946"/>
                    <a:pt x="17463" y="17896"/>
                  </a:cubicBezTo>
                  <a:cubicBezTo>
                    <a:pt x="17258" y="17682"/>
                    <a:pt x="17028" y="17682"/>
                    <a:pt x="16798" y="17632"/>
                  </a:cubicBezTo>
                  <a:cubicBezTo>
                    <a:pt x="16738" y="17581"/>
                    <a:pt x="16652" y="17581"/>
                    <a:pt x="16587" y="17581"/>
                  </a:cubicBezTo>
                  <a:lnTo>
                    <a:pt x="16442" y="17581"/>
                  </a:lnTo>
                  <a:cubicBezTo>
                    <a:pt x="16274" y="17581"/>
                    <a:pt x="16116" y="17506"/>
                    <a:pt x="15950" y="17506"/>
                  </a:cubicBezTo>
                  <a:cubicBezTo>
                    <a:pt x="15913" y="17506"/>
                    <a:pt x="15875" y="17510"/>
                    <a:pt x="15837" y="17519"/>
                  </a:cubicBezTo>
                  <a:cubicBezTo>
                    <a:pt x="15817" y="17519"/>
                    <a:pt x="15797" y="17468"/>
                    <a:pt x="15777" y="17468"/>
                  </a:cubicBezTo>
                  <a:cubicBezTo>
                    <a:pt x="15692" y="17418"/>
                    <a:pt x="15632" y="17318"/>
                    <a:pt x="15567" y="17318"/>
                  </a:cubicBezTo>
                  <a:cubicBezTo>
                    <a:pt x="15487" y="17268"/>
                    <a:pt x="15401" y="17205"/>
                    <a:pt x="15296" y="17155"/>
                  </a:cubicBezTo>
                  <a:cubicBezTo>
                    <a:pt x="15261" y="17209"/>
                    <a:pt x="15224" y="17227"/>
                    <a:pt x="15186" y="17227"/>
                  </a:cubicBezTo>
                  <a:cubicBezTo>
                    <a:pt x="15110" y="17227"/>
                    <a:pt x="15031" y="17155"/>
                    <a:pt x="14961" y="17155"/>
                  </a:cubicBezTo>
                  <a:cubicBezTo>
                    <a:pt x="14901" y="17155"/>
                    <a:pt x="14836" y="17104"/>
                    <a:pt x="14776" y="17054"/>
                  </a:cubicBezTo>
                  <a:cubicBezTo>
                    <a:pt x="14565" y="16954"/>
                    <a:pt x="14400" y="16791"/>
                    <a:pt x="14210" y="16639"/>
                  </a:cubicBezTo>
                  <a:cubicBezTo>
                    <a:pt x="14184" y="16685"/>
                    <a:pt x="14169" y="16709"/>
                    <a:pt x="14153" y="16709"/>
                  </a:cubicBezTo>
                  <a:cubicBezTo>
                    <a:pt x="14134" y="16709"/>
                    <a:pt x="14113" y="16669"/>
                    <a:pt x="14065" y="16577"/>
                  </a:cubicBezTo>
                  <a:cubicBezTo>
                    <a:pt x="13900" y="16476"/>
                    <a:pt x="13735" y="16376"/>
                    <a:pt x="13584" y="16263"/>
                  </a:cubicBezTo>
                  <a:cubicBezTo>
                    <a:pt x="13460" y="16162"/>
                    <a:pt x="13335" y="16012"/>
                    <a:pt x="13209" y="15899"/>
                  </a:cubicBezTo>
                  <a:cubicBezTo>
                    <a:pt x="13129" y="15798"/>
                    <a:pt x="13044" y="15699"/>
                    <a:pt x="12984" y="15585"/>
                  </a:cubicBezTo>
                  <a:cubicBezTo>
                    <a:pt x="12879" y="15434"/>
                    <a:pt x="12814" y="15221"/>
                    <a:pt x="12734" y="15070"/>
                  </a:cubicBezTo>
                  <a:cubicBezTo>
                    <a:pt x="12689" y="15007"/>
                    <a:pt x="12649" y="14958"/>
                    <a:pt x="12609" y="14856"/>
                  </a:cubicBezTo>
                  <a:cubicBezTo>
                    <a:pt x="12544" y="14806"/>
                    <a:pt x="12504" y="14757"/>
                    <a:pt x="12439" y="14643"/>
                  </a:cubicBezTo>
                  <a:cubicBezTo>
                    <a:pt x="12358" y="14492"/>
                    <a:pt x="12274" y="14329"/>
                    <a:pt x="12188" y="14179"/>
                  </a:cubicBezTo>
                  <a:cubicBezTo>
                    <a:pt x="12168" y="14128"/>
                    <a:pt x="12148" y="14065"/>
                    <a:pt x="12128" y="14016"/>
                  </a:cubicBezTo>
                  <a:cubicBezTo>
                    <a:pt x="12063" y="13915"/>
                    <a:pt x="12023" y="13815"/>
                    <a:pt x="11983" y="13701"/>
                  </a:cubicBezTo>
                  <a:cubicBezTo>
                    <a:pt x="11918" y="13652"/>
                    <a:pt x="11858" y="13551"/>
                    <a:pt x="11813" y="13438"/>
                  </a:cubicBezTo>
                  <a:cubicBezTo>
                    <a:pt x="11753" y="13337"/>
                    <a:pt x="11688" y="13286"/>
                    <a:pt x="11648" y="13186"/>
                  </a:cubicBezTo>
                  <a:cubicBezTo>
                    <a:pt x="11583" y="13123"/>
                    <a:pt x="11542" y="13074"/>
                    <a:pt x="11503" y="12973"/>
                  </a:cubicBezTo>
                  <a:cubicBezTo>
                    <a:pt x="11418" y="12809"/>
                    <a:pt x="11358" y="12659"/>
                    <a:pt x="11272" y="12558"/>
                  </a:cubicBezTo>
                  <a:cubicBezTo>
                    <a:pt x="11233" y="12496"/>
                    <a:pt x="11207" y="12445"/>
                    <a:pt x="11167" y="12395"/>
                  </a:cubicBezTo>
                  <a:cubicBezTo>
                    <a:pt x="11082" y="12395"/>
                    <a:pt x="11042" y="12295"/>
                    <a:pt x="11022" y="12132"/>
                  </a:cubicBezTo>
                  <a:cubicBezTo>
                    <a:pt x="11002" y="12132"/>
                    <a:pt x="10982" y="12181"/>
                    <a:pt x="10957" y="12181"/>
                  </a:cubicBezTo>
                  <a:cubicBezTo>
                    <a:pt x="10937" y="12132"/>
                    <a:pt x="10897" y="12031"/>
                    <a:pt x="10897" y="11980"/>
                  </a:cubicBezTo>
                  <a:lnTo>
                    <a:pt x="10812" y="11980"/>
                  </a:lnTo>
                  <a:cubicBezTo>
                    <a:pt x="10732" y="11768"/>
                    <a:pt x="10627" y="11717"/>
                    <a:pt x="10522" y="11554"/>
                  </a:cubicBezTo>
                  <a:cubicBezTo>
                    <a:pt x="10356" y="11353"/>
                    <a:pt x="10166" y="11303"/>
                    <a:pt x="9981" y="11239"/>
                  </a:cubicBezTo>
                  <a:cubicBezTo>
                    <a:pt x="9956" y="11239"/>
                    <a:pt x="9936" y="11303"/>
                    <a:pt x="9916" y="11303"/>
                  </a:cubicBezTo>
                  <a:lnTo>
                    <a:pt x="9626" y="11303"/>
                  </a:lnTo>
                  <a:cubicBezTo>
                    <a:pt x="9561" y="11303"/>
                    <a:pt x="9521" y="11303"/>
                    <a:pt x="9481" y="11239"/>
                  </a:cubicBezTo>
                  <a:cubicBezTo>
                    <a:pt x="9406" y="11204"/>
                    <a:pt x="9332" y="11169"/>
                    <a:pt x="9258" y="11169"/>
                  </a:cubicBezTo>
                  <a:cubicBezTo>
                    <a:pt x="9227" y="11169"/>
                    <a:pt x="9196" y="11174"/>
                    <a:pt x="9165" y="11190"/>
                  </a:cubicBezTo>
                  <a:cubicBezTo>
                    <a:pt x="9005" y="11233"/>
                    <a:pt x="8855" y="11362"/>
                    <a:pt x="8684" y="11362"/>
                  </a:cubicBezTo>
                  <a:cubicBezTo>
                    <a:pt x="8658" y="11362"/>
                    <a:pt x="8632" y="11360"/>
                    <a:pt x="8605" y="11353"/>
                  </a:cubicBezTo>
                  <a:cubicBezTo>
                    <a:pt x="8593" y="11379"/>
                    <a:pt x="8582" y="11388"/>
                    <a:pt x="8571" y="11388"/>
                  </a:cubicBezTo>
                  <a:cubicBezTo>
                    <a:pt x="8545" y="11388"/>
                    <a:pt x="8522" y="11343"/>
                    <a:pt x="8498" y="11343"/>
                  </a:cubicBezTo>
                  <a:cubicBezTo>
                    <a:pt x="8492" y="11343"/>
                    <a:pt x="8486" y="11345"/>
                    <a:pt x="8480" y="11353"/>
                  </a:cubicBezTo>
                  <a:cubicBezTo>
                    <a:pt x="8355" y="11402"/>
                    <a:pt x="8249" y="11453"/>
                    <a:pt x="8124" y="11554"/>
                  </a:cubicBezTo>
                  <a:cubicBezTo>
                    <a:pt x="8044" y="11602"/>
                    <a:pt x="7964" y="11700"/>
                    <a:pt x="7876" y="11700"/>
                  </a:cubicBezTo>
                  <a:cubicBezTo>
                    <a:pt x="7848" y="11700"/>
                    <a:pt x="7819" y="11691"/>
                    <a:pt x="7789" y="11667"/>
                  </a:cubicBezTo>
                  <a:cubicBezTo>
                    <a:pt x="7749" y="11667"/>
                    <a:pt x="7729" y="11717"/>
                    <a:pt x="7684" y="11768"/>
                  </a:cubicBezTo>
                  <a:cubicBezTo>
                    <a:pt x="7664" y="11717"/>
                    <a:pt x="7624" y="11717"/>
                    <a:pt x="7604" y="11717"/>
                  </a:cubicBezTo>
                  <a:cubicBezTo>
                    <a:pt x="7499" y="11768"/>
                    <a:pt x="7394" y="11868"/>
                    <a:pt x="7289" y="11931"/>
                  </a:cubicBezTo>
                  <a:cubicBezTo>
                    <a:pt x="7164" y="12031"/>
                    <a:pt x="7039" y="12181"/>
                    <a:pt x="6913" y="12245"/>
                  </a:cubicBezTo>
                  <a:cubicBezTo>
                    <a:pt x="6853" y="12245"/>
                    <a:pt x="6808" y="12245"/>
                    <a:pt x="6748" y="12295"/>
                  </a:cubicBezTo>
                  <a:cubicBezTo>
                    <a:pt x="6683" y="12395"/>
                    <a:pt x="6603" y="12445"/>
                    <a:pt x="6518" y="12496"/>
                  </a:cubicBezTo>
                  <a:cubicBezTo>
                    <a:pt x="6393" y="12496"/>
                    <a:pt x="6288" y="12609"/>
                    <a:pt x="6162" y="12609"/>
                  </a:cubicBezTo>
                  <a:cubicBezTo>
                    <a:pt x="6123" y="12609"/>
                    <a:pt x="6058" y="12659"/>
                    <a:pt x="6017" y="12710"/>
                  </a:cubicBezTo>
                  <a:cubicBezTo>
                    <a:pt x="5872" y="12873"/>
                    <a:pt x="5702" y="12922"/>
                    <a:pt x="5557" y="12973"/>
                  </a:cubicBezTo>
                  <a:cubicBezTo>
                    <a:pt x="5537" y="12973"/>
                    <a:pt x="5537" y="13023"/>
                    <a:pt x="5537" y="13023"/>
                  </a:cubicBezTo>
                  <a:lnTo>
                    <a:pt x="5247" y="13023"/>
                  </a:lnTo>
                  <a:cubicBezTo>
                    <a:pt x="5227" y="12973"/>
                    <a:pt x="5182" y="12922"/>
                    <a:pt x="5142" y="12922"/>
                  </a:cubicBezTo>
                  <a:lnTo>
                    <a:pt x="4641" y="12922"/>
                  </a:lnTo>
                  <a:cubicBezTo>
                    <a:pt x="4579" y="12973"/>
                    <a:pt x="4521" y="12999"/>
                    <a:pt x="4464" y="12999"/>
                  </a:cubicBezTo>
                  <a:cubicBezTo>
                    <a:pt x="4406" y="12999"/>
                    <a:pt x="4349" y="12973"/>
                    <a:pt x="4286" y="12922"/>
                  </a:cubicBezTo>
                  <a:cubicBezTo>
                    <a:pt x="4161" y="12873"/>
                    <a:pt x="4036" y="12809"/>
                    <a:pt x="3911" y="12809"/>
                  </a:cubicBezTo>
                  <a:cubicBezTo>
                    <a:pt x="3826" y="12809"/>
                    <a:pt x="3746" y="12759"/>
                    <a:pt x="3660" y="12659"/>
                  </a:cubicBezTo>
                  <a:cubicBezTo>
                    <a:pt x="3601" y="12558"/>
                    <a:pt x="3515" y="12496"/>
                    <a:pt x="3430" y="12445"/>
                  </a:cubicBezTo>
                  <a:cubicBezTo>
                    <a:pt x="3390" y="12395"/>
                    <a:pt x="3325" y="12344"/>
                    <a:pt x="3265" y="12295"/>
                  </a:cubicBezTo>
                  <a:cubicBezTo>
                    <a:pt x="3100" y="12181"/>
                    <a:pt x="2975" y="11931"/>
                    <a:pt x="2824" y="11667"/>
                  </a:cubicBezTo>
                  <a:cubicBezTo>
                    <a:pt x="2744" y="11504"/>
                    <a:pt x="2640" y="11402"/>
                    <a:pt x="2599" y="11089"/>
                  </a:cubicBezTo>
                  <a:cubicBezTo>
                    <a:pt x="2534" y="10989"/>
                    <a:pt x="2474" y="10826"/>
                    <a:pt x="2409" y="10725"/>
                  </a:cubicBezTo>
                  <a:cubicBezTo>
                    <a:pt x="2284" y="10562"/>
                    <a:pt x="2199" y="10361"/>
                    <a:pt x="2119" y="10147"/>
                  </a:cubicBezTo>
                  <a:cubicBezTo>
                    <a:pt x="2034" y="9933"/>
                    <a:pt x="1949" y="9670"/>
                    <a:pt x="1869" y="9469"/>
                  </a:cubicBezTo>
                  <a:cubicBezTo>
                    <a:pt x="1804" y="9306"/>
                    <a:pt x="1744" y="9105"/>
                    <a:pt x="1698" y="8892"/>
                  </a:cubicBezTo>
                  <a:cubicBezTo>
                    <a:pt x="1639" y="8578"/>
                    <a:pt x="1553" y="8263"/>
                    <a:pt x="1473" y="8000"/>
                  </a:cubicBezTo>
                  <a:cubicBezTo>
                    <a:pt x="1348" y="7636"/>
                    <a:pt x="1243" y="7222"/>
                    <a:pt x="1138" y="6794"/>
                  </a:cubicBezTo>
                  <a:cubicBezTo>
                    <a:pt x="1098" y="6644"/>
                    <a:pt x="1053" y="6430"/>
                    <a:pt x="1013" y="6280"/>
                  </a:cubicBezTo>
                  <a:cubicBezTo>
                    <a:pt x="1013" y="6066"/>
                    <a:pt x="993" y="5852"/>
                    <a:pt x="928" y="5752"/>
                  </a:cubicBezTo>
                  <a:cubicBezTo>
                    <a:pt x="928" y="5651"/>
                    <a:pt x="928" y="5539"/>
                    <a:pt x="908" y="5488"/>
                  </a:cubicBezTo>
                  <a:cubicBezTo>
                    <a:pt x="868" y="5225"/>
                    <a:pt x="823" y="5023"/>
                    <a:pt x="763" y="4811"/>
                  </a:cubicBezTo>
                  <a:cubicBezTo>
                    <a:pt x="698" y="4546"/>
                    <a:pt x="658" y="4332"/>
                    <a:pt x="598" y="4019"/>
                  </a:cubicBezTo>
                  <a:cubicBezTo>
                    <a:pt x="598" y="3968"/>
                    <a:pt x="553" y="3918"/>
                    <a:pt x="572" y="3918"/>
                  </a:cubicBezTo>
                  <a:cubicBezTo>
                    <a:pt x="572" y="3768"/>
                    <a:pt x="553" y="3655"/>
                    <a:pt x="533" y="3554"/>
                  </a:cubicBezTo>
                  <a:cubicBezTo>
                    <a:pt x="492" y="3341"/>
                    <a:pt x="447" y="3190"/>
                    <a:pt x="408" y="2976"/>
                  </a:cubicBezTo>
                  <a:cubicBezTo>
                    <a:pt x="387" y="2826"/>
                    <a:pt x="387" y="2662"/>
                    <a:pt x="347" y="2512"/>
                  </a:cubicBezTo>
                  <a:cubicBezTo>
                    <a:pt x="302" y="2298"/>
                    <a:pt x="262" y="2085"/>
                    <a:pt x="282" y="1822"/>
                  </a:cubicBezTo>
                  <a:cubicBezTo>
                    <a:pt x="262" y="1771"/>
                    <a:pt x="222" y="1721"/>
                    <a:pt x="222" y="1721"/>
                  </a:cubicBezTo>
                  <a:cubicBezTo>
                    <a:pt x="222" y="1570"/>
                    <a:pt x="262" y="1356"/>
                    <a:pt x="242" y="1257"/>
                  </a:cubicBezTo>
                  <a:cubicBezTo>
                    <a:pt x="197" y="1093"/>
                    <a:pt x="177" y="942"/>
                    <a:pt x="157" y="728"/>
                  </a:cubicBezTo>
                  <a:cubicBezTo>
                    <a:pt x="137" y="565"/>
                    <a:pt x="97" y="465"/>
                    <a:pt x="72" y="315"/>
                  </a:cubicBezTo>
                  <a:cubicBezTo>
                    <a:pt x="52" y="251"/>
                    <a:pt x="32" y="152"/>
                    <a:pt x="1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3221" name="Google Shape;1436;p13"/>
          <p:cNvGrpSpPr/>
          <p:nvPr/>
        </p:nvGrpSpPr>
        <p:grpSpPr>
          <a:xfrm>
            <a:off x="6043417" y="3977205"/>
            <a:ext cx="1186155" cy="718391"/>
            <a:chOff x="0" y="0"/>
            <a:chExt cx="1186153" cy="718390"/>
          </a:xfrm>
        </p:grpSpPr>
        <p:sp>
          <p:nvSpPr>
            <p:cNvPr id="3211" name="Google Shape;1437;p13"/>
            <p:cNvSpPr/>
            <p:nvPr/>
          </p:nvSpPr>
          <p:spPr>
            <a:xfrm rot="16200000">
              <a:off x="428218" y="325112"/>
              <a:ext cx="98579" cy="133749"/>
            </a:xfrm>
            <a:custGeom>
              <a:avLst/>
              <a:gdLst/>
              <a:ahLst/>
              <a:cxnLst>
                <a:cxn ang="0">
                  <a:pos x="wd2" y="hd2"/>
                </a:cxn>
                <a:cxn ang="5400000">
                  <a:pos x="wd2" y="hd2"/>
                </a:cxn>
                <a:cxn ang="10800000">
                  <a:pos x="wd2" y="hd2"/>
                </a:cxn>
                <a:cxn ang="16200000">
                  <a:pos x="wd2" y="hd2"/>
                </a:cxn>
              </a:cxnLst>
              <a:rect l="0" t="0" r="r" b="b"/>
              <a:pathLst>
                <a:path w="20390" h="21600" extrusionOk="0">
                  <a:moveTo>
                    <a:pt x="5254" y="0"/>
                  </a:moveTo>
                  <a:cubicBezTo>
                    <a:pt x="3187" y="0"/>
                    <a:pt x="1183" y="797"/>
                    <a:pt x="0" y="2382"/>
                  </a:cubicBezTo>
                  <a:cubicBezTo>
                    <a:pt x="3498" y="7087"/>
                    <a:pt x="6511" y="12180"/>
                    <a:pt x="10009" y="17362"/>
                  </a:cubicBezTo>
                  <a:cubicBezTo>
                    <a:pt x="11105" y="19248"/>
                    <a:pt x="13632" y="20472"/>
                    <a:pt x="16047" y="21600"/>
                  </a:cubicBezTo>
                  <a:cubicBezTo>
                    <a:pt x="16645" y="21221"/>
                    <a:pt x="17616" y="20851"/>
                    <a:pt x="17616" y="20472"/>
                  </a:cubicBezTo>
                  <a:cubicBezTo>
                    <a:pt x="20156" y="18110"/>
                    <a:pt x="21600" y="13784"/>
                    <a:pt x="19060" y="10674"/>
                  </a:cubicBezTo>
                  <a:cubicBezTo>
                    <a:pt x="17131" y="8311"/>
                    <a:pt x="14603" y="6338"/>
                    <a:pt x="12549" y="3976"/>
                  </a:cubicBezTo>
                  <a:cubicBezTo>
                    <a:pt x="11578" y="2751"/>
                    <a:pt x="10619" y="2003"/>
                    <a:pt x="9536" y="1244"/>
                  </a:cubicBezTo>
                  <a:cubicBezTo>
                    <a:pt x="8267" y="418"/>
                    <a:pt x="6735" y="0"/>
                    <a:pt x="5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2" name="Google Shape;1438;p13"/>
            <p:cNvSpPr/>
            <p:nvPr/>
          </p:nvSpPr>
          <p:spPr>
            <a:xfrm rot="16200000">
              <a:off x="688756" y="155040"/>
              <a:ext cx="82578" cy="124660"/>
            </a:xfrm>
            <a:custGeom>
              <a:avLst/>
              <a:gdLst/>
              <a:ahLst/>
              <a:cxnLst>
                <a:cxn ang="0">
                  <a:pos x="wd2" y="hd2"/>
                </a:cxn>
                <a:cxn ang="5400000">
                  <a:pos x="wd2" y="hd2"/>
                </a:cxn>
                <a:cxn ang="10800000">
                  <a:pos x="wd2" y="hd2"/>
                </a:cxn>
                <a:cxn ang="16200000">
                  <a:pos x="wd2" y="hd2"/>
                </a:cxn>
              </a:cxnLst>
              <a:rect l="0" t="0" r="r" b="b"/>
              <a:pathLst>
                <a:path w="21092" h="21600" extrusionOk="0">
                  <a:moveTo>
                    <a:pt x="3674" y="0"/>
                  </a:moveTo>
                  <a:cubicBezTo>
                    <a:pt x="2491" y="0"/>
                    <a:pt x="1307" y="302"/>
                    <a:pt x="0" y="970"/>
                  </a:cubicBezTo>
                  <a:cubicBezTo>
                    <a:pt x="0" y="1377"/>
                    <a:pt x="0" y="2284"/>
                    <a:pt x="584" y="3098"/>
                  </a:cubicBezTo>
                  <a:cubicBezTo>
                    <a:pt x="1184" y="5622"/>
                    <a:pt x="1783" y="8146"/>
                    <a:pt x="2982" y="10273"/>
                  </a:cubicBezTo>
                  <a:cubicBezTo>
                    <a:pt x="5504" y="14925"/>
                    <a:pt x="8040" y="19577"/>
                    <a:pt x="14897" y="21600"/>
                  </a:cubicBezTo>
                  <a:cubicBezTo>
                    <a:pt x="19217" y="20380"/>
                    <a:pt x="21600" y="16135"/>
                    <a:pt x="21000" y="8959"/>
                  </a:cubicBezTo>
                  <a:cubicBezTo>
                    <a:pt x="19817" y="8146"/>
                    <a:pt x="19217" y="7343"/>
                    <a:pt x="17880" y="6435"/>
                  </a:cubicBezTo>
                  <a:cubicBezTo>
                    <a:pt x="14897" y="3901"/>
                    <a:pt x="11177" y="1877"/>
                    <a:pt x="6703" y="563"/>
                  </a:cubicBezTo>
                  <a:cubicBezTo>
                    <a:pt x="5627" y="209"/>
                    <a:pt x="4643" y="0"/>
                    <a:pt x="36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3" name="Google Shape;1439;p13"/>
            <p:cNvSpPr/>
            <p:nvPr/>
          </p:nvSpPr>
          <p:spPr>
            <a:xfrm rot="16200000">
              <a:off x="782081" y="239328"/>
              <a:ext cx="83066" cy="114727"/>
            </a:xfrm>
            <a:custGeom>
              <a:avLst/>
              <a:gdLst/>
              <a:ahLst/>
              <a:cxnLst>
                <a:cxn ang="0">
                  <a:pos x="wd2" y="hd2"/>
                </a:cxn>
                <a:cxn ang="5400000">
                  <a:pos x="wd2" y="hd2"/>
                </a:cxn>
                <a:cxn ang="10800000">
                  <a:pos x="wd2" y="hd2"/>
                </a:cxn>
                <a:cxn ang="16200000">
                  <a:pos x="wd2" y="hd2"/>
                </a:cxn>
              </a:cxnLst>
              <a:rect l="0" t="0" r="r" b="b"/>
              <a:pathLst>
                <a:path w="21066" h="21600" extrusionOk="0">
                  <a:moveTo>
                    <a:pt x="6211" y="0"/>
                  </a:moveTo>
                  <a:cubicBezTo>
                    <a:pt x="4547" y="0"/>
                    <a:pt x="2929" y="669"/>
                    <a:pt x="1677" y="1292"/>
                  </a:cubicBezTo>
                  <a:cubicBezTo>
                    <a:pt x="-246" y="1734"/>
                    <a:pt x="-246" y="3592"/>
                    <a:pt x="349" y="4476"/>
                  </a:cubicBezTo>
                  <a:cubicBezTo>
                    <a:pt x="2868" y="10959"/>
                    <a:pt x="5967" y="17328"/>
                    <a:pt x="12775" y="21396"/>
                  </a:cubicBezTo>
                  <a:cubicBezTo>
                    <a:pt x="13386" y="21532"/>
                    <a:pt x="13981" y="21600"/>
                    <a:pt x="14515" y="21600"/>
                  </a:cubicBezTo>
                  <a:cubicBezTo>
                    <a:pt x="16057" y="21600"/>
                    <a:pt x="17217" y="21045"/>
                    <a:pt x="17660" y="20070"/>
                  </a:cubicBezTo>
                  <a:cubicBezTo>
                    <a:pt x="18835" y="18200"/>
                    <a:pt x="20179" y="15900"/>
                    <a:pt x="20759" y="14143"/>
                  </a:cubicBezTo>
                  <a:cubicBezTo>
                    <a:pt x="21354" y="11389"/>
                    <a:pt x="21354" y="9089"/>
                    <a:pt x="18255" y="6777"/>
                  </a:cubicBezTo>
                  <a:cubicBezTo>
                    <a:pt x="16469" y="5904"/>
                    <a:pt x="15736" y="4918"/>
                    <a:pt x="14546" y="3592"/>
                  </a:cubicBezTo>
                  <a:cubicBezTo>
                    <a:pt x="12775" y="2165"/>
                    <a:pt x="10852" y="850"/>
                    <a:pt x="8333" y="408"/>
                  </a:cubicBezTo>
                  <a:cubicBezTo>
                    <a:pt x="7631" y="113"/>
                    <a:pt x="6913" y="0"/>
                    <a:pt x="62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4" name="Google Shape;1440;p13"/>
            <p:cNvSpPr/>
            <p:nvPr/>
          </p:nvSpPr>
          <p:spPr>
            <a:xfrm rot="16200000">
              <a:off x="1085141" y="-14437"/>
              <a:ext cx="86577" cy="115450"/>
            </a:xfrm>
            <a:custGeom>
              <a:avLst/>
              <a:gdLst/>
              <a:ahLst/>
              <a:cxnLst>
                <a:cxn ang="0">
                  <a:pos x="wd2" y="hd2"/>
                </a:cxn>
                <a:cxn ang="5400000">
                  <a:pos x="wd2" y="hd2"/>
                </a:cxn>
                <a:cxn ang="10800000">
                  <a:pos x="wd2" y="hd2"/>
                </a:cxn>
                <a:cxn ang="16200000">
                  <a:pos x="wd2" y="hd2"/>
                </a:cxn>
              </a:cxnLst>
              <a:rect l="0" t="0" r="r" b="b"/>
              <a:pathLst>
                <a:path w="21368" h="21600" extrusionOk="0">
                  <a:moveTo>
                    <a:pt x="4486" y="0"/>
                  </a:moveTo>
                  <a:cubicBezTo>
                    <a:pt x="3075" y="0"/>
                    <a:pt x="1590" y="372"/>
                    <a:pt x="0" y="1194"/>
                  </a:cubicBezTo>
                  <a:lnTo>
                    <a:pt x="0" y="3919"/>
                  </a:lnTo>
                  <a:cubicBezTo>
                    <a:pt x="1292" y="5777"/>
                    <a:pt x="1872" y="7962"/>
                    <a:pt x="3031" y="9820"/>
                  </a:cubicBezTo>
                  <a:cubicBezTo>
                    <a:pt x="6046" y="13965"/>
                    <a:pt x="7918" y="18875"/>
                    <a:pt x="13831" y="21600"/>
                  </a:cubicBezTo>
                  <a:cubicBezTo>
                    <a:pt x="16267" y="21600"/>
                    <a:pt x="17426" y="21172"/>
                    <a:pt x="18005" y="20294"/>
                  </a:cubicBezTo>
                  <a:cubicBezTo>
                    <a:pt x="19297" y="18435"/>
                    <a:pt x="20456" y="16149"/>
                    <a:pt x="21021" y="14404"/>
                  </a:cubicBezTo>
                  <a:cubicBezTo>
                    <a:pt x="21600" y="12546"/>
                    <a:pt x="21600" y="10248"/>
                    <a:pt x="19877" y="8942"/>
                  </a:cubicBezTo>
                  <a:cubicBezTo>
                    <a:pt x="16267" y="6216"/>
                    <a:pt x="13251" y="3919"/>
                    <a:pt x="9656" y="1633"/>
                  </a:cubicBezTo>
                  <a:cubicBezTo>
                    <a:pt x="7963" y="597"/>
                    <a:pt x="6269" y="0"/>
                    <a:pt x="44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5" name="Google Shape;1441;p13"/>
            <p:cNvSpPr/>
            <p:nvPr/>
          </p:nvSpPr>
          <p:spPr>
            <a:xfrm rot="16200000">
              <a:off x="207685" y="466331"/>
              <a:ext cx="80858" cy="116413"/>
            </a:xfrm>
            <a:custGeom>
              <a:avLst/>
              <a:gdLst/>
              <a:ahLst/>
              <a:cxnLst>
                <a:cxn ang="0">
                  <a:pos x="wd2" y="hd2"/>
                </a:cxn>
                <a:cxn ang="5400000">
                  <a:pos x="wd2" y="hd2"/>
                </a:cxn>
                <a:cxn ang="10800000">
                  <a:pos x="wd2" y="hd2"/>
                </a:cxn>
                <a:cxn ang="16200000">
                  <a:pos x="wd2" y="hd2"/>
                </a:cxn>
              </a:cxnLst>
              <a:rect l="0" t="0" r="r" b="b"/>
              <a:pathLst>
                <a:path w="21226" h="21600" extrusionOk="0">
                  <a:moveTo>
                    <a:pt x="3524" y="0"/>
                  </a:moveTo>
                  <a:cubicBezTo>
                    <a:pt x="2623" y="0"/>
                    <a:pt x="1659" y="112"/>
                    <a:pt x="616" y="380"/>
                  </a:cubicBezTo>
                  <a:cubicBezTo>
                    <a:pt x="616" y="815"/>
                    <a:pt x="0" y="1363"/>
                    <a:pt x="0" y="1798"/>
                  </a:cubicBezTo>
                  <a:cubicBezTo>
                    <a:pt x="1833" y="5361"/>
                    <a:pt x="3065" y="9482"/>
                    <a:pt x="5657" y="12620"/>
                  </a:cubicBezTo>
                  <a:cubicBezTo>
                    <a:pt x="7663" y="16194"/>
                    <a:pt x="9496" y="19768"/>
                    <a:pt x="14553" y="21600"/>
                  </a:cubicBezTo>
                  <a:lnTo>
                    <a:pt x="17144" y="21600"/>
                  </a:lnTo>
                  <a:cubicBezTo>
                    <a:pt x="18377" y="19768"/>
                    <a:pt x="19751" y="18462"/>
                    <a:pt x="20368" y="16619"/>
                  </a:cubicBezTo>
                  <a:cubicBezTo>
                    <a:pt x="21600" y="13916"/>
                    <a:pt x="21600" y="11649"/>
                    <a:pt x="19751" y="9482"/>
                  </a:cubicBezTo>
                  <a:cubicBezTo>
                    <a:pt x="17144" y="7204"/>
                    <a:pt x="14553" y="4937"/>
                    <a:pt x="12104" y="3094"/>
                  </a:cubicBezTo>
                  <a:cubicBezTo>
                    <a:pt x="9544" y="1720"/>
                    <a:pt x="6984" y="0"/>
                    <a:pt x="35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6" name="Google Shape;1442;p13"/>
            <p:cNvSpPr/>
            <p:nvPr/>
          </p:nvSpPr>
          <p:spPr>
            <a:xfrm rot="16200000">
              <a:off x="1027360" y="298208"/>
              <a:ext cx="79346" cy="127489"/>
            </a:xfrm>
            <a:custGeom>
              <a:avLst/>
              <a:gdLst/>
              <a:ahLst/>
              <a:cxnLst>
                <a:cxn ang="0">
                  <a:pos x="wd2" y="hd2"/>
                </a:cxn>
                <a:cxn ang="5400000">
                  <a:pos x="wd2" y="hd2"/>
                </a:cxn>
                <a:cxn ang="10800000">
                  <a:pos x="wd2" y="hd2"/>
                </a:cxn>
                <a:cxn ang="16200000">
                  <a:pos x="wd2" y="hd2"/>
                </a:cxn>
              </a:cxnLst>
              <a:rect l="0" t="0" r="r" b="b"/>
              <a:pathLst>
                <a:path w="21441" h="21600" extrusionOk="0">
                  <a:moveTo>
                    <a:pt x="2346" y="0"/>
                  </a:moveTo>
                  <a:cubicBezTo>
                    <a:pt x="1760" y="0"/>
                    <a:pt x="1142" y="41"/>
                    <a:pt x="475" y="143"/>
                  </a:cubicBezTo>
                  <a:cubicBezTo>
                    <a:pt x="-159" y="1825"/>
                    <a:pt x="-159" y="3008"/>
                    <a:pt x="475" y="4293"/>
                  </a:cubicBezTo>
                  <a:cubicBezTo>
                    <a:pt x="2362" y="7557"/>
                    <a:pt x="4411" y="10820"/>
                    <a:pt x="7095" y="14186"/>
                  </a:cubicBezTo>
                  <a:cubicBezTo>
                    <a:pt x="8982" y="16654"/>
                    <a:pt x="10251" y="19917"/>
                    <a:pt x="14984" y="21600"/>
                  </a:cubicBezTo>
                  <a:cubicBezTo>
                    <a:pt x="18139" y="21600"/>
                    <a:pt x="18920" y="21100"/>
                    <a:pt x="19554" y="19520"/>
                  </a:cubicBezTo>
                  <a:cubicBezTo>
                    <a:pt x="20807" y="17439"/>
                    <a:pt x="21441" y="15369"/>
                    <a:pt x="21441" y="13288"/>
                  </a:cubicBezTo>
                  <a:cubicBezTo>
                    <a:pt x="20807" y="12105"/>
                    <a:pt x="20807" y="11218"/>
                    <a:pt x="19554" y="10423"/>
                  </a:cubicBezTo>
                  <a:cubicBezTo>
                    <a:pt x="15618" y="7159"/>
                    <a:pt x="11031" y="4293"/>
                    <a:pt x="7095" y="1326"/>
                  </a:cubicBezTo>
                  <a:cubicBezTo>
                    <a:pt x="5566" y="439"/>
                    <a:pt x="4119" y="0"/>
                    <a:pt x="23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7" name="Google Shape;1443;p13"/>
            <p:cNvSpPr/>
            <p:nvPr/>
          </p:nvSpPr>
          <p:spPr>
            <a:xfrm rot="16200000">
              <a:off x="86029" y="629379"/>
              <a:ext cx="77259" cy="100764"/>
            </a:xfrm>
            <a:custGeom>
              <a:avLst/>
              <a:gdLst/>
              <a:ahLst/>
              <a:cxnLst>
                <a:cxn ang="0">
                  <a:pos x="wd2" y="hd2"/>
                </a:cxn>
                <a:cxn ang="5400000">
                  <a:pos x="wd2" y="hd2"/>
                </a:cxn>
                <a:cxn ang="10800000">
                  <a:pos x="wd2" y="hd2"/>
                </a:cxn>
                <a:cxn ang="16200000">
                  <a:pos x="wd2" y="hd2"/>
                </a:cxn>
              </a:cxnLst>
              <a:rect l="0" t="0" r="r" b="b"/>
              <a:pathLst>
                <a:path w="20737" h="21600" extrusionOk="0">
                  <a:moveTo>
                    <a:pt x="4459" y="0"/>
                  </a:moveTo>
                  <a:cubicBezTo>
                    <a:pt x="2585" y="0"/>
                    <a:pt x="840" y="916"/>
                    <a:pt x="0" y="2348"/>
                  </a:cubicBezTo>
                  <a:cubicBezTo>
                    <a:pt x="1244" y="7600"/>
                    <a:pt x="5154" y="13845"/>
                    <a:pt x="8449" y="17484"/>
                  </a:cubicBezTo>
                  <a:cubicBezTo>
                    <a:pt x="10485" y="19484"/>
                    <a:pt x="12989" y="21600"/>
                    <a:pt x="16899" y="21600"/>
                  </a:cubicBezTo>
                  <a:cubicBezTo>
                    <a:pt x="20194" y="17974"/>
                    <a:pt x="21600" y="14348"/>
                    <a:pt x="20194" y="10103"/>
                  </a:cubicBezTo>
                  <a:cubicBezTo>
                    <a:pt x="19564" y="8594"/>
                    <a:pt x="18934" y="6968"/>
                    <a:pt x="17690" y="6477"/>
                  </a:cubicBezTo>
                  <a:cubicBezTo>
                    <a:pt x="14395" y="4465"/>
                    <a:pt x="11115" y="2348"/>
                    <a:pt x="7189" y="723"/>
                  </a:cubicBezTo>
                  <a:cubicBezTo>
                    <a:pt x="6317" y="219"/>
                    <a:pt x="5380" y="0"/>
                    <a:pt x="44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8" name="Google Shape;1444;p13"/>
            <p:cNvSpPr/>
            <p:nvPr/>
          </p:nvSpPr>
          <p:spPr>
            <a:xfrm rot="16200000">
              <a:off x="10549" y="476257"/>
              <a:ext cx="83397" cy="104495"/>
            </a:xfrm>
            <a:custGeom>
              <a:avLst/>
              <a:gdLst/>
              <a:ahLst/>
              <a:cxnLst>
                <a:cxn ang="0">
                  <a:pos x="wd2" y="hd2"/>
                </a:cxn>
                <a:cxn ang="5400000">
                  <a:pos x="wd2" y="hd2"/>
                </a:cxn>
                <a:cxn ang="10800000">
                  <a:pos x="wd2" y="hd2"/>
                </a:cxn>
                <a:cxn ang="16200000">
                  <a:pos x="wd2" y="hd2"/>
                </a:cxn>
              </a:cxnLst>
              <a:rect l="0" t="0" r="r" b="b"/>
              <a:pathLst>
                <a:path w="21150" h="21600" extrusionOk="0">
                  <a:moveTo>
                    <a:pt x="2503" y="0"/>
                  </a:moveTo>
                  <a:cubicBezTo>
                    <a:pt x="1923" y="485"/>
                    <a:pt x="1328" y="971"/>
                    <a:pt x="0" y="1580"/>
                  </a:cubicBezTo>
                  <a:cubicBezTo>
                    <a:pt x="580" y="3024"/>
                    <a:pt x="580" y="3982"/>
                    <a:pt x="1328" y="5076"/>
                  </a:cubicBezTo>
                  <a:cubicBezTo>
                    <a:pt x="4289" y="9046"/>
                    <a:pt x="6793" y="13027"/>
                    <a:pt x="9907" y="17133"/>
                  </a:cubicBezTo>
                  <a:cubicBezTo>
                    <a:pt x="10502" y="18576"/>
                    <a:pt x="12426" y="19659"/>
                    <a:pt x="13601" y="20629"/>
                  </a:cubicBezTo>
                  <a:cubicBezTo>
                    <a:pt x="14196" y="21115"/>
                    <a:pt x="15387" y="21600"/>
                    <a:pt x="16715" y="21600"/>
                  </a:cubicBezTo>
                  <a:cubicBezTo>
                    <a:pt x="20409" y="18091"/>
                    <a:pt x="21600" y="14595"/>
                    <a:pt x="21005" y="10016"/>
                  </a:cubicBezTo>
                  <a:cubicBezTo>
                    <a:pt x="14792" y="7005"/>
                    <a:pt x="10502" y="1580"/>
                    <a:pt x="25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9" name="Google Shape;1445;p13"/>
            <p:cNvSpPr/>
            <p:nvPr/>
          </p:nvSpPr>
          <p:spPr>
            <a:xfrm rot="16200000">
              <a:off x="652201" y="432684"/>
              <a:ext cx="57394" cy="92216"/>
            </a:xfrm>
            <a:custGeom>
              <a:avLst/>
              <a:gdLst/>
              <a:ahLst/>
              <a:cxnLst>
                <a:cxn ang="0">
                  <a:pos x="wd2" y="hd2"/>
                </a:cxn>
                <a:cxn ang="5400000">
                  <a:pos x="wd2" y="hd2"/>
                </a:cxn>
                <a:cxn ang="10800000">
                  <a:pos x="wd2" y="hd2"/>
                </a:cxn>
                <a:cxn ang="16200000">
                  <a:pos x="wd2" y="hd2"/>
                </a:cxn>
              </a:cxnLst>
              <a:rect l="0" t="0" r="r" b="b"/>
              <a:pathLst>
                <a:path w="19504" h="21600" extrusionOk="0">
                  <a:moveTo>
                    <a:pt x="288" y="0"/>
                  </a:moveTo>
                  <a:cubicBezTo>
                    <a:pt x="-1492" y="7938"/>
                    <a:pt x="5238" y="18724"/>
                    <a:pt x="13378" y="21600"/>
                  </a:cubicBezTo>
                  <a:cubicBezTo>
                    <a:pt x="13378" y="21600"/>
                    <a:pt x="15158" y="21050"/>
                    <a:pt x="15158" y="20500"/>
                  </a:cubicBezTo>
                  <a:cubicBezTo>
                    <a:pt x="16753" y="18188"/>
                    <a:pt x="18328" y="15862"/>
                    <a:pt x="19126" y="12985"/>
                  </a:cubicBezTo>
                  <a:cubicBezTo>
                    <a:pt x="20108" y="11350"/>
                    <a:pt x="19126" y="9573"/>
                    <a:pt x="16753" y="8474"/>
                  </a:cubicBezTo>
                  <a:cubicBezTo>
                    <a:pt x="15158" y="7388"/>
                    <a:pt x="13378" y="6161"/>
                    <a:pt x="11783" y="5062"/>
                  </a:cubicBezTo>
                  <a:lnTo>
                    <a:pt x="4256"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20" name="Google Shape;1446;p13"/>
            <p:cNvSpPr/>
            <p:nvPr/>
          </p:nvSpPr>
          <p:spPr>
            <a:xfrm rot="16200000">
              <a:off x="314620" y="349838"/>
              <a:ext cx="59783" cy="78793"/>
            </a:xfrm>
            <a:custGeom>
              <a:avLst/>
              <a:gdLst/>
              <a:ahLst/>
              <a:cxnLst>
                <a:cxn ang="0">
                  <a:pos x="wd2" y="hd2"/>
                </a:cxn>
                <a:cxn ang="5400000">
                  <a:pos x="wd2" y="hd2"/>
                </a:cxn>
                <a:cxn ang="10800000">
                  <a:pos x="wd2" y="hd2"/>
                </a:cxn>
                <a:cxn ang="16200000">
                  <a:pos x="wd2" y="hd2"/>
                </a:cxn>
              </a:cxnLst>
              <a:rect l="0" t="0" r="r" b="b"/>
              <a:pathLst>
                <a:path w="20490" h="21600" extrusionOk="0">
                  <a:moveTo>
                    <a:pt x="6086" y="0"/>
                  </a:moveTo>
                  <a:cubicBezTo>
                    <a:pt x="3961" y="0"/>
                    <a:pt x="1815" y="875"/>
                    <a:pt x="0" y="2409"/>
                  </a:cubicBezTo>
                  <a:cubicBezTo>
                    <a:pt x="1609" y="8333"/>
                    <a:pt x="4993" y="12970"/>
                    <a:pt x="8211" y="17607"/>
                  </a:cubicBezTo>
                  <a:cubicBezTo>
                    <a:pt x="10810" y="19686"/>
                    <a:pt x="13203" y="21600"/>
                    <a:pt x="16607" y="21600"/>
                  </a:cubicBezTo>
                  <a:cubicBezTo>
                    <a:pt x="20795" y="18415"/>
                    <a:pt x="21600" y="11056"/>
                    <a:pt x="19001" y="7690"/>
                  </a:cubicBezTo>
                  <a:lnTo>
                    <a:pt x="18196" y="7690"/>
                  </a:lnTo>
                  <a:lnTo>
                    <a:pt x="10810" y="1617"/>
                  </a:lnTo>
                  <a:cubicBezTo>
                    <a:pt x="9325" y="512"/>
                    <a:pt x="7716" y="0"/>
                    <a:pt x="60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222" name="Google Shape;1447;p13"/>
          <p:cNvSpPr/>
          <p:nvPr/>
        </p:nvSpPr>
        <p:spPr>
          <a:xfrm rot="1402963">
            <a:off x="8390279" y="425437"/>
            <a:ext cx="203222" cy="444088"/>
          </a:xfrm>
          <a:custGeom>
            <a:avLst/>
            <a:gdLst/>
            <a:ahLst/>
            <a:cxnLst>
              <a:cxn ang="0">
                <a:pos x="wd2" y="hd2"/>
              </a:cxn>
              <a:cxn ang="5400000">
                <a:pos x="wd2" y="hd2"/>
              </a:cxn>
              <a:cxn ang="10800000">
                <a:pos x="wd2" y="hd2"/>
              </a:cxn>
              <a:cxn ang="16200000">
                <a:pos x="wd2" y="hd2"/>
              </a:cxn>
            </a:cxnLst>
            <a:rect l="0" t="0" r="r" b="b"/>
            <a:pathLst>
              <a:path w="20618" h="21600" extrusionOk="0">
                <a:moveTo>
                  <a:pt x="15165" y="0"/>
                </a:moveTo>
                <a:cubicBezTo>
                  <a:pt x="14737" y="0"/>
                  <a:pt x="14328" y="23"/>
                  <a:pt x="13981" y="79"/>
                </a:cubicBezTo>
                <a:cubicBezTo>
                  <a:pt x="11338" y="383"/>
                  <a:pt x="8695" y="1141"/>
                  <a:pt x="6058" y="1647"/>
                </a:cubicBezTo>
                <a:cubicBezTo>
                  <a:pt x="4050" y="2077"/>
                  <a:pt x="3837" y="2610"/>
                  <a:pt x="4948" y="3546"/>
                </a:cubicBezTo>
                <a:cubicBezTo>
                  <a:pt x="7590" y="5776"/>
                  <a:pt x="10227" y="8105"/>
                  <a:pt x="11973" y="10408"/>
                </a:cubicBezTo>
                <a:cubicBezTo>
                  <a:pt x="12656" y="11268"/>
                  <a:pt x="14823" y="12939"/>
                  <a:pt x="10654" y="13574"/>
                </a:cubicBezTo>
                <a:cubicBezTo>
                  <a:pt x="6266" y="14103"/>
                  <a:pt x="3837" y="15701"/>
                  <a:pt x="1408" y="17269"/>
                </a:cubicBezTo>
                <a:cubicBezTo>
                  <a:pt x="-808" y="19066"/>
                  <a:pt x="-332" y="20435"/>
                  <a:pt x="2305" y="21600"/>
                </a:cubicBezTo>
                <a:cubicBezTo>
                  <a:pt x="3837" y="21498"/>
                  <a:pt x="5582" y="21395"/>
                  <a:pt x="7114" y="21269"/>
                </a:cubicBezTo>
                <a:cubicBezTo>
                  <a:pt x="8433" y="20866"/>
                  <a:pt x="9751" y="20435"/>
                  <a:pt x="11075" y="20005"/>
                </a:cubicBezTo>
                <a:cubicBezTo>
                  <a:pt x="14615" y="19066"/>
                  <a:pt x="17252" y="17802"/>
                  <a:pt x="18363" y="15801"/>
                </a:cubicBezTo>
                <a:cubicBezTo>
                  <a:pt x="17942" y="15169"/>
                  <a:pt x="17673" y="14434"/>
                  <a:pt x="17252" y="13802"/>
                </a:cubicBezTo>
                <a:cubicBezTo>
                  <a:pt x="17252" y="13574"/>
                  <a:pt x="16831" y="13369"/>
                  <a:pt x="16831" y="13167"/>
                </a:cubicBezTo>
                <a:cubicBezTo>
                  <a:pt x="16141" y="11572"/>
                  <a:pt x="15720" y="9875"/>
                  <a:pt x="14615" y="8205"/>
                </a:cubicBezTo>
                <a:cubicBezTo>
                  <a:pt x="13712" y="6610"/>
                  <a:pt x="11973" y="5042"/>
                  <a:pt x="10862" y="3447"/>
                </a:cubicBezTo>
                <a:cubicBezTo>
                  <a:pt x="12180" y="3040"/>
                  <a:pt x="13712" y="2712"/>
                  <a:pt x="14615" y="2408"/>
                </a:cubicBezTo>
                <a:cubicBezTo>
                  <a:pt x="15720" y="3143"/>
                  <a:pt x="16617" y="3775"/>
                  <a:pt x="17673" y="4307"/>
                </a:cubicBezTo>
                <a:cubicBezTo>
                  <a:pt x="17807" y="4407"/>
                  <a:pt x="18137" y="4459"/>
                  <a:pt x="18522" y="4459"/>
                </a:cubicBezTo>
                <a:cubicBezTo>
                  <a:pt x="18906" y="4459"/>
                  <a:pt x="19339" y="4407"/>
                  <a:pt x="19681" y="4307"/>
                </a:cubicBezTo>
                <a:cubicBezTo>
                  <a:pt x="20102" y="4181"/>
                  <a:pt x="20792" y="3672"/>
                  <a:pt x="20578" y="3447"/>
                </a:cubicBezTo>
                <a:cubicBezTo>
                  <a:pt x="19895" y="2408"/>
                  <a:pt x="19260" y="1343"/>
                  <a:pt x="18149" y="509"/>
                </a:cubicBezTo>
                <a:cubicBezTo>
                  <a:pt x="17649" y="193"/>
                  <a:pt x="16343" y="0"/>
                  <a:pt x="15165" y="0"/>
                </a:cubicBezTo>
                <a:close/>
              </a:path>
            </a:pathLst>
          </a:custGeom>
          <a:solidFill>
            <a:srgbClr val="07256C"/>
          </a:solidFill>
          <a:ln w="12700">
            <a:miter lim="400000"/>
          </a:ln>
        </p:spPr>
        <p:txBody>
          <a:bodyPr lIns="45719" rIns="45719" anchor="ctr"/>
          <a:lstStyle/>
          <a:p>
            <a:endParaRPr/>
          </a:p>
        </p:txBody>
      </p:sp>
      <p:sp>
        <p:nvSpPr>
          <p:cNvPr id="3223" name="Google Shape;1448;p13"/>
          <p:cNvSpPr/>
          <p:nvPr/>
        </p:nvSpPr>
        <p:spPr>
          <a:xfrm rot="10800000">
            <a:off x="3094578" y="-351760"/>
            <a:ext cx="1190341" cy="894445"/>
          </a:xfrm>
          <a:custGeom>
            <a:avLst/>
            <a:gdLst/>
            <a:ahLst/>
            <a:cxnLst>
              <a:cxn ang="0">
                <a:pos x="wd2" y="hd2"/>
              </a:cxn>
              <a:cxn ang="5400000">
                <a:pos x="wd2" y="hd2"/>
              </a:cxn>
              <a:cxn ang="10800000">
                <a:pos x="wd2" y="hd2"/>
              </a:cxn>
              <a:cxn ang="16200000">
                <a:pos x="wd2" y="hd2"/>
              </a:cxn>
            </a:cxnLst>
            <a:rect l="0" t="0" r="r" b="b"/>
            <a:pathLst>
              <a:path w="20767" h="21600" extrusionOk="0">
                <a:moveTo>
                  <a:pt x="19425" y="12837"/>
                </a:moveTo>
                <a:cubicBezTo>
                  <a:pt x="19603" y="13160"/>
                  <a:pt x="19603" y="13160"/>
                  <a:pt x="19603" y="13670"/>
                </a:cubicBezTo>
                <a:cubicBezTo>
                  <a:pt x="19380" y="13870"/>
                  <a:pt x="19380" y="13870"/>
                  <a:pt x="19192" y="13870"/>
                </a:cubicBezTo>
                <a:cubicBezTo>
                  <a:pt x="19047" y="13607"/>
                  <a:pt x="19235" y="13361"/>
                  <a:pt x="19235" y="13037"/>
                </a:cubicBezTo>
                <a:cubicBezTo>
                  <a:pt x="19235" y="12897"/>
                  <a:pt x="19280" y="12837"/>
                  <a:pt x="19425" y="12837"/>
                </a:cubicBezTo>
                <a:close/>
                <a:moveTo>
                  <a:pt x="18399" y="15028"/>
                </a:moveTo>
                <a:cubicBezTo>
                  <a:pt x="18444" y="15090"/>
                  <a:pt x="18444" y="15152"/>
                  <a:pt x="18489" y="15152"/>
                </a:cubicBezTo>
                <a:cubicBezTo>
                  <a:pt x="18444" y="15538"/>
                  <a:pt x="18310" y="15800"/>
                  <a:pt x="18076" y="15861"/>
                </a:cubicBezTo>
                <a:cubicBezTo>
                  <a:pt x="17931" y="15800"/>
                  <a:pt x="17987" y="15676"/>
                  <a:pt x="18031" y="15538"/>
                </a:cubicBezTo>
                <a:cubicBezTo>
                  <a:pt x="18076" y="15353"/>
                  <a:pt x="18165" y="15152"/>
                  <a:pt x="18355" y="15028"/>
                </a:cubicBezTo>
                <a:close/>
                <a:moveTo>
                  <a:pt x="16213" y="15152"/>
                </a:moveTo>
                <a:lnTo>
                  <a:pt x="16358" y="15353"/>
                </a:lnTo>
                <a:cubicBezTo>
                  <a:pt x="16358" y="15711"/>
                  <a:pt x="16031" y="16069"/>
                  <a:pt x="15762" y="16069"/>
                </a:cubicBezTo>
                <a:cubicBezTo>
                  <a:pt x="15741" y="16069"/>
                  <a:pt x="15721" y="16066"/>
                  <a:pt x="15701" y="16063"/>
                </a:cubicBezTo>
                <a:cubicBezTo>
                  <a:pt x="15656" y="15676"/>
                  <a:pt x="15756" y="15475"/>
                  <a:pt x="16213" y="15152"/>
                </a:cubicBezTo>
                <a:close/>
                <a:moveTo>
                  <a:pt x="14399" y="16711"/>
                </a:moveTo>
                <a:cubicBezTo>
                  <a:pt x="14508" y="16711"/>
                  <a:pt x="14602" y="16780"/>
                  <a:pt x="14686" y="16896"/>
                </a:cubicBezTo>
                <a:cubicBezTo>
                  <a:pt x="14571" y="17202"/>
                  <a:pt x="14288" y="17382"/>
                  <a:pt x="14059" y="17382"/>
                </a:cubicBezTo>
                <a:cubicBezTo>
                  <a:pt x="13999" y="17382"/>
                  <a:pt x="13943" y="17369"/>
                  <a:pt x="13894" y="17343"/>
                </a:cubicBezTo>
                <a:cubicBezTo>
                  <a:pt x="13894" y="17019"/>
                  <a:pt x="13939" y="16896"/>
                  <a:pt x="14128" y="16834"/>
                </a:cubicBezTo>
                <a:cubicBezTo>
                  <a:pt x="14227" y="16749"/>
                  <a:pt x="14317" y="16711"/>
                  <a:pt x="14399" y="16711"/>
                </a:cubicBezTo>
                <a:close/>
                <a:moveTo>
                  <a:pt x="17094" y="16571"/>
                </a:moveTo>
                <a:cubicBezTo>
                  <a:pt x="17239" y="16834"/>
                  <a:pt x="17239" y="16896"/>
                  <a:pt x="17094" y="17019"/>
                </a:cubicBezTo>
                <a:cubicBezTo>
                  <a:pt x="16938" y="17305"/>
                  <a:pt x="16702" y="17542"/>
                  <a:pt x="16458" y="17542"/>
                </a:cubicBezTo>
                <a:cubicBezTo>
                  <a:pt x="16425" y="17542"/>
                  <a:pt x="16391" y="17538"/>
                  <a:pt x="16358" y="17528"/>
                </a:cubicBezTo>
                <a:cubicBezTo>
                  <a:pt x="16314" y="17081"/>
                  <a:pt x="16682" y="16633"/>
                  <a:pt x="17094" y="16571"/>
                </a:cubicBezTo>
                <a:close/>
                <a:moveTo>
                  <a:pt x="18318" y="16620"/>
                </a:moveTo>
                <a:cubicBezTo>
                  <a:pt x="18346" y="16620"/>
                  <a:pt x="18372" y="16625"/>
                  <a:pt x="18399" y="16633"/>
                </a:cubicBezTo>
                <a:cubicBezTo>
                  <a:pt x="18544" y="16834"/>
                  <a:pt x="18544" y="17019"/>
                  <a:pt x="18444" y="17219"/>
                </a:cubicBezTo>
                <a:cubicBezTo>
                  <a:pt x="18265" y="17606"/>
                  <a:pt x="18031" y="17791"/>
                  <a:pt x="17652" y="17791"/>
                </a:cubicBezTo>
                <a:cubicBezTo>
                  <a:pt x="17569" y="17318"/>
                  <a:pt x="17966" y="16620"/>
                  <a:pt x="18318" y="16620"/>
                </a:cubicBezTo>
                <a:close/>
                <a:moveTo>
                  <a:pt x="14830" y="18106"/>
                </a:moveTo>
                <a:cubicBezTo>
                  <a:pt x="14873" y="18106"/>
                  <a:pt x="14918" y="18109"/>
                  <a:pt x="14965" y="18116"/>
                </a:cubicBezTo>
                <a:cubicBezTo>
                  <a:pt x="14965" y="18176"/>
                  <a:pt x="15010" y="18238"/>
                  <a:pt x="15053" y="18377"/>
                </a:cubicBezTo>
                <a:cubicBezTo>
                  <a:pt x="14965" y="18563"/>
                  <a:pt x="14775" y="18686"/>
                  <a:pt x="14641" y="18764"/>
                </a:cubicBezTo>
                <a:cubicBezTo>
                  <a:pt x="14579" y="18840"/>
                  <a:pt x="14505" y="18893"/>
                  <a:pt x="14422" y="18893"/>
                </a:cubicBezTo>
                <a:cubicBezTo>
                  <a:pt x="14371" y="18893"/>
                  <a:pt x="14317" y="18872"/>
                  <a:pt x="14262" y="18826"/>
                </a:cubicBezTo>
                <a:cubicBezTo>
                  <a:pt x="14262" y="18353"/>
                  <a:pt x="14452" y="18106"/>
                  <a:pt x="14830" y="18106"/>
                </a:cubicBezTo>
                <a:close/>
                <a:moveTo>
                  <a:pt x="16961" y="18176"/>
                </a:moveTo>
                <a:cubicBezTo>
                  <a:pt x="17006" y="18238"/>
                  <a:pt x="17094" y="18377"/>
                  <a:pt x="17194" y="18439"/>
                </a:cubicBezTo>
                <a:cubicBezTo>
                  <a:pt x="16948" y="18945"/>
                  <a:pt x="16447" y="19355"/>
                  <a:pt x="16071" y="19355"/>
                </a:cubicBezTo>
                <a:cubicBezTo>
                  <a:pt x="16023" y="19355"/>
                  <a:pt x="15977" y="19348"/>
                  <a:pt x="15935" y="19334"/>
                </a:cubicBezTo>
                <a:cubicBezTo>
                  <a:pt x="15801" y="19011"/>
                  <a:pt x="15979" y="18563"/>
                  <a:pt x="16258" y="18439"/>
                </a:cubicBezTo>
                <a:cubicBezTo>
                  <a:pt x="16358" y="18377"/>
                  <a:pt x="16493" y="18300"/>
                  <a:pt x="16593" y="18300"/>
                </a:cubicBezTo>
                <a:cubicBezTo>
                  <a:pt x="16682" y="18238"/>
                  <a:pt x="16816" y="18176"/>
                  <a:pt x="16961" y="18176"/>
                </a:cubicBezTo>
                <a:close/>
                <a:moveTo>
                  <a:pt x="13320" y="19832"/>
                </a:moveTo>
                <a:cubicBezTo>
                  <a:pt x="13352" y="19832"/>
                  <a:pt x="13387" y="19837"/>
                  <a:pt x="13425" y="19844"/>
                </a:cubicBezTo>
                <a:cubicBezTo>
                  <a:pt x="13525" y="19922"/>
                  <a:pt x="13615" y="19922"/>
                  <a:pt x="13749" y="19922"/>
                </a:cubicBezTo>
                <a:cubicBezTo>
                  <a:pt x="13749" y="19922"/>
                  <a:pt x="13749" y="19984"/>
                  <a:pt x="13805" y="20044"/>
                </a:cubicBezTo>
                <a:cubicBezTo>
                  <a:pt x="13749" y="20106"/>
                  <a:pt x="13749" y="20168"/>
                  <a:pt x="13660" y="20230"/>
                </a:cubicBezTo>
                <a:cubicBezTo>
                  <a:pt x="13505" y="20344"/>
                  <a:pt x="13358" y="20447"/>
                  <a:pt x="13180" y="20447"/>
                </a:cubicBezTo>
                <a:cubicBezTo>
                  <a:pt x="13141" y="20447"/>
                  <a:pt x="13100" y="20442"/>
                  <a:pt x="13057" y="20431"/>
                </a:cubicBezTo>
                <a:cubicBezTo>
                  <a:pt x="12979" y="20036"/>
                  <a:pt x="13073" y="19832"/>
                  <a:pt x="13320" y="19832"/>
                </a:cubicBezTo>
                <a:close/>
                <a:moveTo>
                  <a:pt x="10395" y="0"/>
                </a:moveTo>
                <a:cubicBezTo>
                  <a:pt x="9277" y="0"/>
                  <a:pt x="8171" y="288"/>
                  <a:pt x="7114" y="874"/>
                </a:cubicBezTo>
                <a:cubicBezTo>
                  <a:pt x="5486" y="1784"/>
                  <a:pt x="3992" y="3065"/>
                  <a:pt x="2654" y="4609"/>
                </a:cubicBezTo>
                <a:cubicBezTo>
                  <a:pt x="1438" y="6091"/>
                  <a:pt x="601" y="7819"/>
                  <a:pt x="189" y="9950"/>
                </a:cubicBezTo>
                <a:cubicBezTo>
                  <a:pt x="-134" y="11555"/>
                  <a:pt x="-45" y="13160"/>
                  <a:pt x="468" y="14705"/>
                </a:cubicBezTo>
                <a:cubicBezTo>
                  <a:pt x="981" y="16370"/>
                  <a:pt x="1817" y="17606"/>
                  <a:pt x="2932" y="18563"/>
                </a:cubicBezTo>
                <a:cubicBezTo>
                  <a:pt x="3110" y="18686"/>
                  <a:pt x="3255" y="18886"/>
                  <a:pt x="3434" y="19073"/>
                </a:cubicBezTo>
                <a:cubicBezTo>
                  <a:pt x="3813" y="19597"/>
                  <a:pt x="4226" y="19984"/>
                  <a:pt x="4695" y="20230"/>
                </a:cubicBezTo>
                <a:cubicBezTo>
                  <a:pt x="5106" y="20431"/>
                  <a:pt x="5531" y="20616"/>
                  <a:pt x="5943" y="20754"/>
                </a:cubicBezTo>
                <a:cubicBezTo>
                  <a:pt x="7571" y="21264"/>
                  <a:pt x="9200" y="21527"/>
                  <a:pt x="10504" y="21589"/>
                </a:cubicBezTo>
                <a:cubicBezTo>
                  <a:pt x="10716" y="21597"/>
                  <a:pt x="10920" y="21600"/>
                  <a:pt x="11118" y="21600"/>
                </a:cubicBezTo>
                <a:cubicBezTo>
                  <a:pt x="12481" y="21600"/>
                  <a:pt x="13528" y="21415"/>
                  <a:pt x="14541" y="21079"/>
                </a:cubicBezTo>
                <a:cubicBezTo>
                  <a:pt x="15756" y="20616"/>
                  <a:pt x="16916" y="20044"/>
                  <a:pt x="17931" y="19073"/>
                </a:cubicBezTo>
                <a:cubicBezTo>
                  <a:pt x="20540" y="16695"/>
                  <a:pt x="21466" y="12327"/>
                  <a:pt x="20217" y="8407"/>
                </a:cubicBezTo>
                <a:cubicBezTo>
                  <a:pt x="19748" y="6801"/>
                  <a:pt x="19002" y="5381"/>
                  <a:pt x="18120" y="4223"/>
                </a:cubicBezTo>
                <a:cubicBezTo>
                  <a:pt x="16403" y="2032"/>
                  <a:pt x="14407" y="750"/>
                  <a:pt x="12177" y="240"/>
                </a:cubicBezTo>
                <a:cubicBezTo>
                  <a:pt x="11582" y="81"/>
                  <a:pt x="10986" y="0"/>
                  <a:pt x="10395" y="0"/>
                </a:cubicBezTo>
                <a:close/>
              </a:path>
            </a:pathLst>
          </a:custGeom>
          <a:solidFill>
            <a:srgbClr val="D89030"/>
          </a:solidFill>
          <a:ln w="12700">
            <a:miter lim="400000"/>
          </a:ln>
        </p:spPr>
        <p:txBody>
          <a:bodyPr lIns="45719" rIns="45719" anchor="ctr"/>
          <a:lstStyle/>
          <a:p>
            <a:endParaRPr/>
          </a:p>
        </p:txBody>
      </p:sp>
      <p:sp>
        <p:nvSpPr>
          <p:cNvPr id="3224" name="Google Shape;1449;p13"/>
          <p:cNvSpPr/>
          <p:nvPr/>
        </p:nvSpPr>
        <p:spPr>
          <a:xfrm>
            <a:off x="-63064" y="4089449"/>
            <a:ext cx="748947" cy="1186556"/>
          </a:xfrm>
          <a:custGeom>
            <a:avLst/>
            <a:gdLst/>
            <a:ahLst/>
            <a:cxnLst>
              <a:cxn ang="0">
                <a:pos x="wd2" y="hd2"/>
              </a:cxn>
              <a:cxn ang="5400000">
                <a:pos x="wd2" y="hd2"/>
              </a:cxn>
              <a:cxn ang="10800000">
                <a:pos x="wd2" y="hd2"/>
              </a:cxn>
              <a:cxn ang="16200000">
                <a:pos x="wd2" y="hd2"/>
              </a:cxn>
            </a:cxnLst>
            <a:rect l="0" t="0" r="r" b="b"/>
            <a:pathLst>
              <a:path w="17214" h="21600" extrusionOk="0">
                <a:moveTo>
                  <a:pt x="4055" y="0"/>
                </a:moveTo>
                <a:cubicBezTo>
                  <a:pt x="2586" y="0"/>
                  <a:pt x="1214" y="164"/>
                  <a:pt x="0" y="442"/>
                </a:cubicBezTo>
                <a:lnTo>
                  <a:pt x="0" y="21158"/>
                </a:lnTo>
                <a:cubicBezTo>
                  <a:pt x="1214" y="21437"/>
                  <a:pt x="2586" y="21600"/>
                  <a:pt x="4055" y="21600"/>
                </a:cubicBezTo>
                <a:cubicBezTo>
                  <a:pt x="21600" y="21600"/>
                  <a:pt x="21600" y="0"/>
                  <a:pt x="4055" y="0"/>
                </a:cubicBezTo>
                <a:close/>
              </a:path>
            </a:pathLst>
          </a:custGeom>
          <a:solidFill>
            <a:srgbClr val="EDF0EF"/>
          </a:solidFill>
          <a:ln w="12700">
            <a:miter lim="400000"/>
          </a:ln>
        </p:spPr>
        <p:txBody>
          <a:bodyPr lIns="45719" rIns="45719" anchor="ctr"/>
          <a:lstStyle/>
          <a:p>
            <a:endParaRPr/>
          </a:p>
        </p:txBody>
      </p:sp>
      <p:sp>
        <p:nvSpPr>
          <p:cNvPr id="3225" name="Google Shape;1450;p13"/>
          <p:cNvSpPr/>
          <p:nvPr/>
        </p:nvSpPr>
        <p:spPr>
          <a:xfrm rot="739146">
            <a:off x="5703039" y="992171"/>
            <a:ext cx="437630" cy="541841"/>
          </a:xfrm>
          <a:custGeom>
            <a:avLst/>
            <a:gdLst/>
            <a:ahLst/>
            <a:cxnLst>
              <a:cxn ang="0">
                <a:pos x="wd2" y="hd2"/>
              </a:cxn>
              <a:cxn ang="5400000">
                <a:pos x="wd2" y="hd2"/>
              </a:cxn>
              <a:cxn ang="10800000">
                <a:pos x="wd2" y="hd2"/>
              </a:cxn>
              <a:cxn ang="16200000">
                <a:pos x="wd2" y="hd2"/>
              </a:cxn>
            </a:cxnLst>
            <a:rect l="0" t="0" r="r" b="b"/>
            <a:pathLst>
              <a:path w="20851" h="21600" extrusionOk="0">
                <a:moveTo>
                  <a:pt x="9845" y="0"/>
                </a:moveTo>
                <a:cubicBezTo>
                  <a:pt x="8607" y="851"/>
                  <a:pt x="7466" y="1722"/>
                  <a:pt x="6325" y="2511"/>
                </a:cubicBezTo>
                <a:cubicBezTo>
                  <a:pt x="4563" y="3547"/>
                  <a:pt x="2926" y="4669"/>
                  <a:pt x="1166" y="5437"/>
                </a:cubicBezTo>
                <a:cubicBezTo>
                  <a:pt x="-75" y="5955"/>
                  <a:pt x="-396" y="6391"/>
                  <a:pt x="547" y="7345"/>
                </a:cubicBezTo>
                <a:cubicBezTo>
                  <a:pt x="1464" y="8300"/>
                  <a:pt x="2505" y="9067"/>
                  <a:pt x="3324" y="10022"/>
                </a:cubicBezTo>
                <a:cubicBezTo>
                  <a:pt x="4365" y="11226"/>
                  <a:pt x="5185" y="12533"/>
                  <a:pt x="6027" y="13653"/>
                </a:cubicBezTo>
                <a:cubicBezTo>
                  <a:pt x="4465" y="14960"/>
                  <a:pt x="3124" y="15998"/>
                  <a:pt x="1785" y="17036"/>
                </a:cubicBezTo>
                <a:cubicBezTo>
                  <a:pt x="346" y="17969"/>
                  <a:pt x="-273" y="19195"/>
                  <a:pt x="223" y="20833"/>
                </a:cubicBezTo>
                <a:lnTo>
                  <a:pt x="2083" y="21600"/>
                </a:lnTo>
                <a:cubicBezTo>
                  <a:pt x="4886" y="21185"/>
                  <a:pt x="6944" y="19878"/>
                  <a:pt x="8607" y="18072"/>
                </a:cubicBezTo>
                <a:cubicBezTo>
                  <a:pt x="9647" y="16849"/>
                  <a:pt x="9748" y="14338"/>
                  <a:pt x="8704" y="13300"/>
                </a:cubicBezTo>
                <a:cubicBezTo>
                  <a:pt x="8186" y="12698"/>
                  <a:pt x="7664" y="12096"/>
                  <a:pt x="7168" y="11578"/>
                </a:cubicBezTo>
                <a:cubicBezTo>
                  <a:pt x="5703" y="10022"/>
                  <a:pt x="4265" y="8465"/>
                  <a:pt x="2926" y="7074"/>
                </a:cubicBezTo>
                <a:cubicBezTo>
                  <a:pt x="4886" y="5518"/>
                  <a:pt x="6747" y="4149"/>
                  <a:pt x="8704" y="2760"/>
                </a:cubicBezTo>
                <a:cubicBezTo>
                  <a:pt x="8905" y="2592"/>
                  <a:pt x="9326" y="2511"/>
                  <a:pt x="9647" y="2405"/>
                </a:cubicBezTo>
                <a:cubicBezTo>
                  <a:pt x="10006" y="2065"/>
                  <a:pt x="10266" y="1935"/>
                  <a:pt x="10473" y="1935"/>
                </a:cubicBezTo>
                <a:cubicBezTo>
                  <a:pt x="11037" y="1935"/>
                  <a:pt x="11178" y="2914"/>
                  <a:pt x="11705" y="3113"/>
                </a:cubicBezTo>
                <a:cubicBezTo>
                  <a:pt x="13666" y="4916"/>
                  <a:pt x="15724" y="6827"/>
                  <a:pt x="17286" y="9151"/>
                </a:cubicBezTo>
                <a:cubicBezTo>
                  <a:pt x="13864" y="10022"/>
                  <a:pt x="12846" y="12180"/>
                  <a:pt x="12327" y="14607"/>
                </a:cubicBezTo>
                <a:cubicBezTo>
                  <a:pt x="12052" y="15926"/>
                  <a:pt x="13058" y="17048"/>
                  <a:pt x="14368" y="17048"/>
                </a:cubicBezTo>
                <a:cubicBezTo>
                  <a:pt x="14606" y="17048"/>
                  <a:pt x="14852" y="17012"/>
                  <a:pt x="15105" y="16931"/>
                </a:cubicBezTo>
                <a:cubicBezTo>
                  <a:pt x="16469" y="16684"/>
                  <a:pt x="17707" y="16163"/>
                  <a:pt x="18825" y="15645"/>
                </a:cubicBezTo>
                <a:cubicBezTo>
                  <a:pt x="20485" y="14775"/>
                  <a:pt x="21204" y="13403"/>
                  <a:pt x="20685" y="11931"/>
                </a:cubicBezTo>
                <a:cubicBezTo>
                  <a:pt x="20189" y="10106"/>
                  <a:pt x="19344" y="8300"/>
                  <a:pt x="18106" y="6744"/>
                </a:cubicBezTo>
                <a:cubicBezTo>
                  <a:pt x="16245" y="4398"/>
                  <a:pt x="13864" y="2405"/>
                  <a:pt x="11705" y="249"/>
                </a:cubicBezTo>
                <a:cubicBezTo>
                  <a:pt x="11086" y="165"/>
                  <a:pt x="10467" y="82"/>
                  <a:pt x="9845" y="0"/>
                </a:cubicBezTo>
                <a:close/>
              </a:path>
            </a:pathLst>
          </a:custGeom>
          <a:solidFill>
            <a:srgbClr val="07256C"/>
          </a:solidFill>
          <a:ln w="12700">
            <a:miter lim="400000"/>
          </a:ln>
        </p:spPr>
        <p:txBody>
          <a:bodyPr lIns="45719" rIns="45719" anchor="ctr"/>
          <a:lstStyle/>
          <a:p>
            <a:endParaRPr/>
          </a:p>
        </p:txBody>
      </p:sp>
      <p:sp>
        <p:nvSpPr>
          <p:cNvPr id="3226" name="Google Shape;1451;p13"/>
          <p:cNvSpPr/>
          <p:nvPr/>
        </p:nvSpPr>
        <p:spPr>
          <a:xfrm rot="148488" flipH="1">
            <a:off x="8442467" y="2519354"/>
            <a:ext cx="181985" cy="188434"/>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07256C"/>
          </a:solidFill>
          <a:ln w="12700">
            <a:miter lim="400000"/>
          </a:ln>
        </p:spPr>
        <p:txBody>
          <a:bodyPr lIns="45719" rIns="45719" anchor="ctr"/>
          <a:lstStyle/>
          <a:p>
            <a:endParaRPr/>
          </a:p>
        </p:txBody>
      </p:sp>
      <p:sp>
        <p:nvSpPr>
          <p:cNvPr id="322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17356751"/>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x">
  <p:cSld name="2_Title only 1">
    <p:bg>
      <p:bgPr>
        <a:solidFill>
          <a:srgbClr val="EDF0EF"/>
        </a:solidFill>
        <a:effectLst/>
      </p:bgPr>
    </p:bg>
    <p:spTree>
      <p:nvGrpSpPr>
        <p:cNvPr id="1" name=""/>
        <p:cNvGrpSpPr/>
        <p:nvPr/>
      </p:nvGrpSpPr>
      <p:grpSpPr>
        <a:xfrm>
          <a:off x="0" y="0"/>
          <a:ext cx="0" cy="0"/>
          <a:chOff x="0" y="0"/>
          <a:chExt cx="0" cy="0"/>
        </a:xfrm>
      </p:grpSpPr>
      <p:grpSp>
        <p:nvGrpSpPr>
          <p:cNvPr id="3267" name="Google Shape;1453;p14"/>
          <p:cNvGrpSpPr/>
          <p:nvPr/>
        </p:nvGrpSpPr>
        <p:grpSpPr>
          <a:xfrm>
            <a:off x="7453890" y="-206941"/>
            <a:ext cx="1987330" cy="1876645"/>
            <a:chOff x="0" y="0"/>
            <a:chExt cx="1987328" cy="1876643"/>
          </a:xfrm>
        </p:grpSpPr>
        <p:sp>
          <p:nvSpPr>
            <p:cNvPr id="3234" name="Google Shape;1454;p14"/>
            <p:cNvSpPr/>
            <p:nvPr/>
          </p:nvSpPr>
          <p:spPr>
            <a:xfrm flipH="1">
              <a:off x="269976" y="418848"/>
              <a:ext cx="1140611" cy="1180339"/>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5"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35" name="Google Shape;1455;p14"/>
            <p:cNvSpPr/>
            <p:nvPr/>
          </p:nvSpPr>
          <p:spPr>
            <a:xfrm flipH="1">
              <a:off x="849629" y="999149"/>
              <a:ext cx="931316" cy="87749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36" name="Google Shape;1456;p14"/>
            <p:cNvSpPr/>
            <p:nvPr/>
          </p:nvSpPr>
          <p:spPr>
            <a:xfrm flipH="1">
              <a:off x="117806" y="826229"/>
              <a:ext cx="669356" cy="164049"/>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37" name="Google Shape;1457;p14"/>
            <p:cNvSpPr/>
            <p:nvPr/>
          </p:nvSpPr>
          <p:spPr>
            <a:xfrm flipH="1">
              <a:off x="1152030" y="845842"/>
              <a:ext cx="146906" cy="489441"/>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38" name="Google Shape;1458;p14"/>
            <p:cNvSpPr/>
            <p:nvPr/>
          </p:nvSpPr>
          <p:spPr>
            <a:xfrm flipH="1">
              <a:off x="3394" y="0"/>
              <a:ext cx="125452" cy="457164"/>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39" name="Google Shape;1459;p14"/>
            <p:cNvSpPr/>
            <p:nvPr/>
          </p:nvSpPr>
          <p:spPr>
            <a:xfrm flipH="1">
              <a:off x="1471149" y="1321055"/>
              <a:ext cx="312416" cy="259837"/>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0" name="Google Shape;1460;p14"/>
            <p:cNvSpPr/>
            <p:nvPr/>
          </p:nvSpPr>
          <p:spPr>
            <a:xfrm flipH="1">
              <a:off x="402433" y="260636"/>
              <a:ext cx="163820" cy="351531"/>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9"/>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1" name="Google Shape;1461;p14"/>
            <p:cNvSpPr/>
            <p:nvPr/>
          </p:nvSpPr>
          <p:spPr>
            <a:xfrm flipH="1">
              <a:off x="1379177" y="915758"/>
              <a:ext cx="187653" cy="167600"/>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2" name="Google Shape;1462;p14"/>
            <p:cNvSpPr/>
            <p:nvPr/>
          </p:nvSpPr>
          <p:spPr>
            <a:xfrm flipH="1">
              <a:off x="534546" y="432862"/>
              <a:ext cx="245165" cy="155015"/>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3" name="Google Shape;1463;p14"/>
            <p:cNvSpPr/>
            <p:nvPr/>
          </p:nvSpPr>
          <p:spPr>
            <a:xfrm flipH="1">
              <a:off x="1473934" y="1177707"/>
              <a:ext cx="166908" cy="183083"/>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4" name="Google Shape;1464;p14"/>
            <p:cNvSpPr/>
            <p:nvPr/>
          </p:nvSpPr>
          <p:spPr>
            <a:xfrm flipH="1">
              <a:off x="0" y="487221"/>
              <a:ext cx="55288" cy="200225"/>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5" name="Google Shape;1465;p14"/>
            <p:cNvSpPr/>
            <p:nvPr/>
          </p:nvSpPr>
          <p:spPr>
            <a:xfrm flipH="1">
              <a:off x="284109" y="169021"/>
              <a:ext cx="54562" cy="157563"/>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6" name="Google Shape;1466;p14"/>
            <p:cNvSpPr/>
            <p:nvPr/>
          </p:nvSpPr>
          <p:spPr>
            <a:xfrm flipH="1">
              <a:off x="1298928" y="1336536"/>
              <a:ext cx="153670" cy="60655"/>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7" name="Google Shape;1467;p14"/>
            <p:cNvSpPr/>
            <p:nvPr/>
          </p:nvSpPr>
          <p:spPr>
            <a:xfrm flipH="1">
              <a:off x="1828157" y="1492818"/>
              <a:ext cx="106328" cy="9760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8" name="Google Shape;1468;p14"/>
            <p:cNvSpPr/>
            <p:nvPr/>
          </p:nvSpPr>
          <p:spPr>
            <a:xfrm flipH="1">
              <a:off x="1897456" y="1397806"/>
              <a:ext cx="89873" cy="95673"/>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9" name="Google Shape;1469;p14"/>
            <p:cNvSpPr/>
            <p:nvPr/>
          </p:nvSpPr>
          <p:spPr>
            <a:xfrm flipH="1">
              <a:off x="1764147" y="1269167"/>
              <a:ext cx="50425" cy="57219"/>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50" name="Google Shape;1470;p14"/>
            <p:cNvSpPr/>
            <p:nvPr/>
          </p:nvSpPr>
          <p:spPr>
            <a:xfrm flipH="1">
              <a:off x="1772217" y="1313604"/>
              <a:ext cx="38957" cy="49922"/>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51" name="Google Shape;1471;p14"/>
            <p:cNvSpPr/>
            <p:nvPr/>
          </p:nvSpPr>
          <p:spPr>
            <a:xfrm flipH="1">
              <a:off x="1777545" y="1311674"/>
              <a:ext cx="29575" cy="17452"/>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52" name="Google Shape;1472;p14"/>
            <p:cNvSpPr/>
            <p:nvPr/>
          </p:nvSpPr>
          <p:spPr>
            <a:xfrm flipH="1">
              <a:off x="1745231" y="1333795"/>
              <a:ext cx="14611" cy="19074"/>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255" name="Google Shape;1473;p14"/>
            <p:cNvGrpSpPr/>
            <p:nvPr/>
          </p:nvGrpSpPr>
          <p:grpSpPr>
            <a:xfrm>
              <a:off x="1710987" y="1366766"/>
              <a:ext cx="14054" cy="16989"/>
              <a:chOff x="0" y="0"/>
              <a:chExt cx="14053" cy="16988"/>
            </a:xfrm>
          </p:grpSpPr>
          <p:sp>
            <p:nvSpPr>
              <p:cNvPr id="3253" name="Line"/>
              <p:cNvSpPr/>
              <p:nvPr/>
            </p:nvSpPr>
            <p:spPr>
              <a:xfrm flipH="1">
                <a:off x="-1" y="0"/>
                <a:ext cx="14055" cy="169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254" name="Line"/>
              <p:cNvSpPr/>
              <p:nvPr/>
            </p:nvSpPr>
            <p:spPr>
              <a:xfrm flipH="1">
                <a:off x="-1" y="0"/>
                <a:ext cx="14055" cy="169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3256" name="Google Shape;1474;p14"/>
            <p:cNvSpPr/>
            <p:nvPr/>
          </p:nvSpPr>
          <p:spPr>
            <a:xfrm flipH="1">
              <a:off x="1727781" y="1358040"/>
              <a:ext cx="14055" cy="14866"/>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259" name="Google Shape;1475;p14"/>
            <p:cNvGrpSpPr/>
            <p:nvPr/>
          </p:nvGrpSpPr>
          <p:grpSpPr>
            <a:xfrm>
              <a:off x="1913578" y="1501582"/>
              <a:ext cx="12701" cy="12701"/>
              <a:chOff x="0" y="0"/>
              <a:chExt cx="12700" cy="12699"/>
            </a:xfrm>
          </p:grpSpPr>
          <p:sp>
            <p:nvSpPr>
              <p:cNvPr id="3257" name="Line"/>
              <p:cNvSpPr/>
              <p:nvPr/>
            </p:nvSpPr>
            <p:spPr>
              <a:xfrm flipH="1">
                <a:off x="0" y="0"/>
                <a:ext cx="12701" cy="12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3"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3258" name="Line"/>
              <p:cNvSpPr/>
              <p:nvPr/>
            </p:nvSpPr>
            <p:spPr>
              <a:xfrm flipH="1">
                <a:off x="0" y="0"/>
                <a:ext cx="12701"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3"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3262" name="Google Shape;1477;p14"/>
            <p:cNvGrpSpPr/>
            <p:nvPr/>
          </p:nvGrpSpPr>
          <p:grpSpPr>
            <a:xfrm>
              <a:off x="1815841" y="1296830"/>
              <a:ext cx="1" cy="12701"/>
              <a:chOff x="0" y="0"/>
              <a:chExt cx="0" cy="12700"/>
            </a:xfrm>
          </p:grpSpPr>
          <p:sp>
            <p:nvSpPr>
              <p:cNvPr id="3260"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261"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3263" name="Google Shape;1478;p14"/>
            <p:cNvSpPr/>
            <p:nvPr/>
          </p:nvSpPr>
          <p:spPr>
            <a:xfrm flipH="1">
              <a:off x="1766853" y="13146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266" name="Google Shape;1479;p14"/>
            <p:cNvGrpSpPr/>
            <p:nvPr/>
          </p:nvGrpSpPr>
          <p:grpSpPr>
            <a:xfrm>
              <a:off x="534554" y="576443"/>
              <a:ext cx="16989" cy="12701"/>
              <a:chOff x="0" y="0"/>
              <a:chExt cx="16988" cy="12700"/>
            </a:xfrm>
          </p:grpSpPr>
          <p:sp>
            <p:nvSpPr>
              <p:cNvPr id="3264" name="Line"/>
              <p:cNvSpPr/>
              <p:nvPr/>
            </p:nvSpPr>
            <p:spPr>
              <a:xfrm flipH="1">
                <a:off x="-1" y="0"/>
                <a:ext cx="16990" cy="12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265" name="Line"/>
              <p:cNvSpPr/>
              <p:nvPr/>
            </p:nvSpPr>
            <p:spPr>
              <a:xfrm flipH="1">
                <a:off x="-1" y="0"/>
                <a:ext cx="1699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3268" name="Google Shape;1480;p14"/>
          <p:cNvSpPr/>
          <p:nvPr/>
        </p:nvSpPr>
        <p:spPr>
          <a:xfrm>
            <a:off x="224299" y="4468532"/>
            <a:ext cx="1878042" cy="674895"/>
          </a:xfrm>
          <a:custGeom>
            <a:avLst/>
            <a:gdLst/>
            <a:ahLst/>
            <a:cxnLst>
              <a:cxn ang="0">
                <a:pos x="wd2" y="hd2"/>
              </a:cxn>
              <a:cxn ang="5400000">
                <a:pos x="wd2" y="hd2"/>
              </a:cxn>
              <a:cxn ang="10800000">
                <a:pos x="wd2" y="hd2"/>
              </a:cxn>
              <a:cxn ang="16200000">
                <a:pos x="wd2" y="hd2"/>
              </a:cxn>
            </a:cxnLst>
            <a:rect l="0" t="0" r="r" b="b"/>
            <a:pathLst>
              <a:path w="21600" h="21600" extrusionOk="0">
                <a:moveTo>
                  <a:pt x="9918" y="0"/>
                </a:moveTo>
                <a:cubicBezTo>
                  <a:pt x="7327" y="0"/>
                  <a:pt x="4763" y="2449"/>
                  <a:pt x="2918" y="7481"/>
                </a:cubicBezTo>
                <a:cubicBezTo>
                  <a:pt x="1490" y="11335"/>
                  <a:pt x="614" y="16302"/>
                  <a:pt x="0" y="21600"/>
                </a:cubicBezTo>
                <a:lnTo>
                  <a:pt x="21600" y="21600"/>
                </a:lnTo>
                <a:cubicBezTo>
                  <a:pt x="19915" y="13057"/>
                  <a:pt x="17335" y="5707"/>
                  <a:pt x="14084" y="2183"/>
                </a:cubicBezTo>
                <a:cubicBezTo>
                  <a:pt x="12764" y="735"/>
                  <a:pt x="11337" y="0"/>
                  <a:pt x="9918" y="0"/>
                </a:cubicBezTo>
                <a:close/>
              </a:path>
            </a:pathLst>
          </a:custGeom>
          <a:solidFill>
            <a:srgbClr val="8DAED3"/>
          </a:solidFill>
          <a:ln w="12700">
            <a:miter lim="400000"/>
          </a:ln>
        </p:spPr>
        <p:txBody>
          <a:bodyPr lIns="45719" rIns="45719" anchor="ctr"/>
          <a:lstStyle/>
          <a:p>
            <a:endParaRPr/>
          </a:p>
        </p:txBody>
      </p:sp>
      <p:grpSp>
        <p:nvGrpSpPr>
          <p:cNvPr id="3291" name="Google Shape;1481;p14"/>
          <p:cNvGrpSpPr/>
          <p:nvPr/>
        </p:nvGrpSpPr>
        <p:grpSpPr>
          <a:xfrm>
            <a:off x="1450289" y="4468474"/>
            <a:ext cx="1074522" cy="457173"/>
            <a:chOff x="0" y="0"/>
            <a:chExt cx="1074521" cy="457171"/>
          </a:xfrm>
        </p:grpSpPr>
        <p:sp>
          <p:nvSpPr>
            <p:cNvPr id="3269" name="Google Shape;1482;p14"/>
            <p:cNvSpPr/>
            <p:nvPr/>
          </p:nvSpPr>
          <p:spPr>
            <a:xfrm>
              <a:off x="348193" y="324950"/>
              <a:ext cx="95321" cy="33840"/>
            </a:xfrm>
            <a:custGeom>
              <a:avLst/>
              <a:gdLst/>
              <a:ahLst/>
              <a:cxnLst>
                <a:cxn ang="0">
                  <a:pos x="wd2" y="hd2"/>
                </a:cxn>
                <a:cxn ang="5400000">
                  <a:pos x="wd2" y="hd2"/>
                </a:cxn>
                <a:cxn ang="10800000">
                  <a:pos x="wd2" y="hd2"/>
                </a:cxn>
                <a:cxn ang="16200000">
                  <a:pos x="wd2" y="hd2"/>
                </a:cxn>
              </a:cxnLst>
              <a:rect l="0" t="0" r="r" b="b"/>
              <a:pathLst>
                <a:path w="21247" h="21600" extrusionOk="0">
                  <a:moveTo>
                    <a:pt x="15174" y="0"/>
                  </a:moveTo>
                  <a:cubicBezTo>
                    <a:pt x="13712" y="0"/>
                    <a:pt x="11913" y="1288"/>
                    <a:pt x="10451" y="1288"/>
                  </a:cubicBezTo>
                  <a:cubicBezTo>
                    <a:pt x="7632" y="3865"/>
                    <a:pt x="4820" y="5475"/>
                    <a:pt x="2009" y="8051"/>
                  </a:cubicBezTo>
                  <a:cubicBezTo>
                    <a:pt x="209" y="9339"/>
                    <a:pt x="-353" y="11916"/>
                    <a:pt x="209" y="18679"/>
                  </a:cubicBezTo>
                  <a:cubicBezTo>
                    <a:pt x="1109" y="19990"/>
                    <a:pt x="2009" y="21600"/>
                    <a:pt x="3021" y="21600"/>
                  </a:cubicBezTo>
                  <a:lnTo>
                    <a:pt x="17536" y="21600"/>
                  </a:lnTo>
                  <a:cubicBezTo>
                    <a:pt x="18885" y="21600"/>
                    <a:pt x="20797" y="19990"/>
                    <a:pt x="21247" y="14814"/>
                  </a:cubicBezTo>
                  <a:cubicBezTo>
                    <a:pt x="20347" y="6763"/>
                    <a:pt x="17986" y="1288"/>
                    <a:pt x="151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0" name="Google Shape;1483;p14"/>
            <p:cNvSpPr/>
            <p:nvPr/>
          </p:nvSpPr>
          <p:spPr>
            <a:xfrm>
              <a:off x="189196" y="345131"/>
              <a:ext cx="100906" cy="37804"/>
            </a:xfrm>
            <a:custGeom>
              <a:avLst/>
              <a:gdLst/>
              <a:ahLst/>
              <a:cxnLst>
                <a:cxn ang="0">
                  <a:pos x="wd2" y="hd2"/>
                </a:cxn>
                <a:cxn ang="5400000">
                  <a:pos x="wd2" y="hd2"/>
                </a:cxn>
                <a:cxn ang="10800000">
                  <a:pos x="wd2" y="hd2"/>
                </a:cxn>
                <a:cxn ang="16200000">
                  <a:pos x="wd2" y="hd2"/>
                </a:cxn>
              </a:cxnLst>
              <a:rect l="0" t="0" r="r" b="b"/>
              <a:pathLst>
                <a:path w="21600" h="21600" extrusionOk="0">
                  <a:moveTo>
                    <a:pt x="15336" y="0"/>
                  </a:moveTo>
                  <a:cubicBezTo>
                    <a:pt x="14912" y="0"/>
                    <a:pt x="14441" y="185"/>
                    <a:pt x="13932" y="577"/>
                  </a:cubicBezTo>
                  <a:cubicBezTo>
                    <a:pt x="12636" y="2883"/>
                    <a:pt x="10800" y="2883"/>
                    <a:pt x="9396" y="4036"/>
                  </a:cubicBezTo>
                  <a:cubicBezTo>
                    <a:pt x="7236" y="5189"/>
                    <a:pt x="4968" y="5189"/>
                    <a:pt x="3132" y="7804"/>
                  </a:cubicBezTo>
                  <a:cubicBezTo>
                    <a:pt x="1836" y="7804"/>
                    <a:pt x="432" y="10110"/>
                    <a:pt x="0" y="13569"/>
                  </a:cubicBezTo>
                  <a:cubicBezTo>
                    <a:pt x="432" y="15011"/>
                    <a:pt x="1296" y="16164"/>
                    <a:pt x="1836" y="16164"/>
                  </a:cubicBezTo>
                  <a:cubicBezTo>
                    <a:pt x="3132" y="17317"/>
                    <a:pt x="4968" y="18470"/>
                    <a:pt x="6696" y="18470"/>
                  </a:cubicBezTo>
                  <a:cubicBezTo>
                    <a:pt x="8964" y="19623"/>
                    <a:pt x="11664" y="20776"/>
                    <a:pt x="13932" y="20776"/>
                  </a:cubicBezTo>
                  <a:cubicBezTo>
                    <a:pt x="14881" y="21271"/>
                    <a:pt x="15776" y="21600"/>
                    <a:pt x="16663" y="21600"/>
                  </a:cubicBezTo>
                  <a:cubicBezTo>
                    <a:pt x="18283" y="21600"/>
                    <a:pt x="19849" y="20488"/>
                    <a:pt x="21600" y="17317"/>
                  </a:cubicBezTo>
                  <a:cubicBezTo>
                    <a:pt x="21168" y="16164"/>
                    <a:pt x="21600" y="15011"/>
                    <a:pt x="21168" y="13569"/>
                  </a:cubicBezTo>
                  <a:cubicBezTo>
                    <a:pt x="20196" y="10110"/>
                    <a:pt x="19332" y="5189"/>
                    <a:pt x="18036" y="2883"/>
                  </a:cubicBezTo>
                  <a:cubicBezTo>
                    <a:pt x="17334" y="1215"/>
                    <a:pt x="16462" y="0"/>
                    <a:pt x="153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1" name="Google Shape;1484;p14"/>
            <p:cNvSpPr/>
            <p:nvPr/>
          </p:nvSpPr>
          <p:spPr>
            <a:xfrm>
              <a:off x="995752" y="265920"/>
              <a:ext cx="78770" cy="50382"/>
            </a:xfrm>
            <a:custGeom>
              <a:avLst/>
              <a:gdLst/>
              <a:ahLst/>
              <a:cxnLst>
                <a:cxn ang="0">
                  <a:pos x="wd2" y="hd2"/>
                </a:cxn>
                <a:cxn ang="5400000">
                  <a:pos x="wd2" y="hd2"/>
                </a:cxn>
                <a:cxn ang="10800000">
                  <a:pos x="wd2" y="hd2"/>
                </a:cxn>
                <a:cxn ang="16200000">
                  <a:pos x="wd2" y="hd2"/>
                </a:cxn>
              </a:cxnLst>
              <a:rect l="0" t="0" r="r" b="b"/>
              <a:pathLst>
                <a:path w="20817" h="21600" extrusionOk="0">
                  <a:moveTo>
                    <a:pt x="1800" y="0"/>
                  </a:moveTo>
                  <a:cubicBezTo>
                    <a:pt x="200" y="1947"/>
                    <a:pt x="-333" y="3677"/>
                    <a:pt x="200" y="7355"/>
                  </a:cubicBezTo>
                  <a:cubicBezTo>
                    <a:pt x="2467" y="9950"/>
                    <a:pt x="5134" y="13627"/>
                    <a:pt x="7934" y="17088"/>
                  </a:cubicBezTo>
                  <a:cubicBezTo>
                    <a:pt x="10219" y="20287"/>
                    <a:pt x="12734" y="21600"/>
                    <a:pt x="15324" y="21600"/>
                  </a:cubicBezTo>
                  <a:cubicBezTo>
                    <a:pt x="17115" y="21600"/>
                    <a:pt x="18934" y="20967"/>
                    <a:pt x="20734" y="19900"/>
                  </a:cubicBezTo>
                  <a:cubicBezTo>
                    <a:pt x="21267" y="14493"/>
                    <a:pt x="19134" y="11681"/>
                    <a:pt x="17400" y="9085"/>
                  </a:cubicBezTo>
                  <a:cubicBezTo>
                    <a:pt x="13000" y="1947"/>
                    <a:pt x="7400" y="0"/>
                    <a:pt x="18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2" name="Google Shape;1485;p14"/>
            <p:cNvSpPr/>
            <p:nvPr/>
          </p:nvSpPr>
          <p:spPr>
            <a:xfrm>
              <a:off x="0" y="228081"/>
              <a:ext cx="79715" cy="40399"/>
            </a:xfrm>
            <a:custGeom>
              <a:avLst/>
              <a:gdLst/>
              <a:ahLst/>
              <a:cxnLst>
                <a:cxn ang="0">
                  <a:pos x="wd2" y="hd2"/>
                </a:cxn>
                <a:cxn ang="5400000">
                  <a:pos x="wd2" y="hd2"/>
                </a:cxn>
                <a:cxn ang="10800000">
                  <a:pos x="wd2" y="hd2"/>
                </a:cxn>
                <a:cxn ang="16200000">
                  <a:pos x="wd2" y="hd2"/>
                </a:cxn>
              </a:cxnLst>
              <a:rect l="0" t="0" r="r" b="b"/>
              <a:pathLst>
                <a:path w="21600" h="21600" extrusionOk="0">
                  <a:moveTo>
                    <a:pt x="1641" y="0"/>
                  </a:moveTo>
                  <a:cubicBezTo>
                    <a:pt x="1094" y="1079"/>
                    <a:pt x="547" y="2428"/>
                    <a:pt x="0" y="3507"/>
                  </a:cubicBezTo>
                  <a:lnTo>
                    <a:pt x="0" y="9172"/>
                  </a:lnTo>
                  <a:cubicBezTo>
                    <a:pt x="3193" y="17014"/>
                    <a:pt x="9882" y="21600"/>
                    <a:pt x="15507" y="21600"/>
                  </a:cubicBezTo>
                  <a:cubicBezTo>
                    <a:pt x="17821" y="21600"/>
                    <a:pt x="19959" y="20810"/>
                    <a:pt x="21600" y="19153"/>
                  </a:cubicBezTo>
                  <a:lnTo>
                    <a:pt x="21600" y="14567"/>
                  </a:lnTo>
                  <a:cubicBezTo>
                    <a:pt x="21053" y="10251"/>
                    <a:pt x="16542" y="1079"/>
                    <a:pt x="13671" y="1079"/>
                  </a:cubicBezTo>
                  <a:cubicBezTo>
                    <a:pt x="13300" y="732"/>
                    <a:pt x="12919" y="597"/>
                    <a:pt x="12538" y="597"/>
                  </a:cubicBezTo>
                  <a:cubicBezTo>
                    <a:pt x="11767" y="597"/>
                    <a:pt x="10976" y="1079"/>
                    <a:pt x="10253" y="1079"/>
                  </a:cubicBezTo>
                  <a:cubicBezTo>
                    <a:pt x="7382" y="0"/>
                    <a:pt x="4511" y="0"/>
                    <a:pt x="16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3" name="Google Shape;1486;p14"/>
            <p:cNvSpPr/>
            <p:nvPr/>
          </p:nvSpPr>
          <p:spPr>
            <a:xfrm>
              <a:off x="706371" y="278029"/>
              <a:ext cx="96869" cy="32291"/>
            </a:xfrm>
            <a:custGeom>
              <a:avLst/>
              <a:gdLst/>
              <a:ahLst/>
              <a:cxnLst>
                <a:cxn ang="0">
                  <a:pos x="wd2" y="hd2"/>
                </a:cxn>
                <a:cxn ang="5400000">
                  <a:pos x="wd2" y="hd2"/>
                </a:cxn>
                <a:cxn ang="10800000">
                  <a:pos x="wd2" y="hd2"/>
                </a:cxn>
                <a:cxn ang="16200000">
                  <a:pos x="wd2" y="hd2"/>
                </a:cxn>
              </a:cxnLst>
              <a:rect l="0" t="0" r="r" b="b"/>
              <a:pathLst>
                <a:path w="21600" h="21600" extrusionOk="0">
                  <a:moveTo>
                    <a:pt x="13090" y="0"/>
                  </a:moveTo>
                  <a:cubicBezTo>
                    <a:pt x="9354" y="0"/>
                    <a:pt x="5818" y="2676"/>
                    <a:pt x="2362" y="7425"/>
                  </a:cubicBezTo>
                  <a:cubicBezTo>
                    <a:pt x="1350" y="7425"/>
                    <a:pt x="900" y="10125"/>
                    <a:pt x="0" y="13162"/>
                  </a:cubicBezTo>
                  <a:cubicBezTo>
                    <a:pt x="900" y="14512"/>
                    <a:pt x="1350" y="14512"/>
                    <a:pt x="1912" y="15862"/>
                  </a:cubicBezTo>
                  <a:cubicBezTo>
                    <a:pt x="5625" y="17212"/>
                    <a:pt x="9337" y="18562"/>
                    <a:pt x="12600" y="20250"/>
                  </a:cubicBezTo>
                  <a:cubicBezTo>
                    <a:pt x="14512" y="20250"/>
                    <a:pt x="16425" y="21600"/>
                    <a:pt x="18225" y="21600"/>
                  </a:cubicBezTo>
                  <a:cubicBezTo>
                    <a:pt x="19237" y="21600"/>
                    <a:pt x="20587" y="20250"/>
                    <a:pt x="21600" y="15862"/>
                  </a:cubicBezTo>
                  <a:cubicBezTo>
                    <a:pt x="20587" y="13162"/>
                    <a:pt x="20137" y="8775"/>
                    <a:pt x="19687" y="7425"/>
                  </a:cubicBezTo>
                  <a:cubicBezTo>
                    <a:pt x="18225" y="4725"/>
                    <a:pt x="16875" y="338"/>
                    <a:pt x="15413" y="338"/>
                  </a:cubicBezTo>
                  <a:cubicBezTo>
                    <a:pt x="14633" y="121"/>
                    <a:pt x="13854" y="0"/>
                    <a:pt x="1309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4" name="Google Shape;1487;p14"/>
            <p:cNvSpPr/>
            <p:nvPr/>
          </p:nvSpPr>
          <p:spPr>
            <a:xfrm>
              <a:off x="542400" y="265560"/>
              <a:ext cx="84220" cy="34165"/>
            </a:xfrm>
            <a:custGeom>
              <a:avLst/>
              <a:gdLst/>
              <a:ahLst/>
              <a:cxnLst>
                <a:cxn ang="0">
                  <a:pos x="wd2" y="hd2"/>
                </a:cxn>
                <a:cxn ang="5400000">
                  <a:pos x="wd2" y="hd2"/>
                </a:cxn>
                <a:cxn ang="10800000">
                  <a:pos x="wd2" y="hd2"/>
                </a:cxn>
                <a:cxn ang="16200000">
                  <a:pos x="wd2" y="hd2"/>
                </a:cxn>
              </a:cxnLst>
              <a:rect l="0" t="0" r="r" b="b"/>
              <a:pathLst>
                <a:path w="21086" h="21600" extrusionOk="0">
                  <a:moveTo>
                    <a:pt x="14454" y="0"/>
                  </a:moveTo>
                  <a:cubicBezTo>
                    <a:pt x="14183" y="0"/>
                    <a:pt x="13913" y="68"/>
                    <a:pt x="13642" y="228"/>
                  </a:cubicBezTo>
                  <a:cubicBezTo>
                    <a:pt x="9979" y="3099"/>
                    <a:pt x="6316" y="5651"/>
                    <a:pt x="2653" y="8203"/>
                  </a:cubicBezTo>
                  <a:cubicBezTo>
                    <a:pt x="1011" y="9478"/>
                    <a:pt x="0" y="12349"/>
                    <a:pt x="0" y="19048"/>
                  </a:cubicBezTo>
                  <a:cubicBezTo>
                    <a:pt x="1011" y="19048"/>
                    <a:pt x="2147" y="19048"/>
                    <a:pt x="2653" y="20324"/>
                  </a:cubicBezTo>
                  <a:cubicBezTo>
                    <a:pt x="5305" y="20324"/>
                    <a:pt x="7832" y="21600"/>
                    <a:pt x="10484" y="21600"/>
                  </a:cubicBezTo>
                  <a:cubicBezTo>
                    <a:pt x="13137" y="21600"/>
                    <a:pt x="15789" y="21600"/>
                    <a:pt x="18947" y="20324"/>
                  </a:cubicBezTo>
                  <a:cubicBezTo>
                    <a:pt x="21600" y="19048"/>
                    <a:pt x="21600" y="14901"/>
                    <a:pt x="19958" y="9478"/>
                  </a:cubicBezTo>
                  <a:cubicBezTo>
                    <a:pt x="19958" y="8203"/>
                    <a:pt x="19453" y="8203"/>
                    <a:pt x="19453" y="6927"/>
                  </a:cubicBezTo>
                  <a:cubicBezTo>
                    <a:pt x="18126" y="3577"/>
                    <a:pt x="16322" y="0"/>
                    <a:pt x="144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5" name="Google Shape;1488;p14"/>
            <p:cNvSpPr/>
            <p:nvPr/>
          </p:nvSpPr>
          <p:spPr>
            <a:xfrm>
              <a:off x="136726" y="236658"/>
              <a:ext cx="88293" cy="33804"/>
            </a:xfrm>
            <a:custGeom>
              <a:avLst/>
              <a:gdLst/>
              <a:ahLst/>
              <a:cxnLst>
                <a:cxn ang="0">
                  <a:pos x="wd2" y="hd2"/>
                </a:cxn>
                <a:cxn ang="5400000">
                  <a:pos x="wd2" y="hd2"/>
                </a:cxn>
                <a:cxn ang="10800000">
                  <a:pos x="wd2" y="hd2"/>
                </a:cxn>
                <a:cxn ang="16200000">
                  <a:pos x="wd2" y="hd2"/>
                </a:cxn>
              </a:cxnLst>
              <a:rect l="0" t="0" r="r" b="b"/>
              <a:pathLst>
                <a:path w="21600" h="21600" extrusionOk="0">
                  <a:moveTo>
                    <a:pt x="15922" y="0"/>
                  </a:moveTo>
                  <a:cubicBezTo>
                    <a:pt x="12343" y="2579"/>
                    <a:pt x="9257" y="6770"/>
                    <a:pt x="6665" y="9349"/>
                  </a:cubicBezTo>
                  <a:cubicBezTo>
                    <a:pt x="5061" y="9349"/>
                    <a:pt x="3579" y="10639"/>
                    <a:pt x="2592" y="11928"/>
                  </a:cubicBezTo>
                  <a:cubicBezTo>
                    <a:pt x="1481" y="11928"/>
                    <a:pt x="987" y="14830"/>
                    <a:pt x="0" y="17409"/>
                  </a:cubicBezTo>
                  <a:cubicBezTo>
                    <a:pt x="1481" y="18699"/>
                    <a:pt x="2592" y="19988"/>
                    <a:pt x="4073" y="19988"/>
                  </a:cubicBezTo>
                  <a:cubicBezTo>
                    <a:pt x="8763" y="21600"/>
                    <a:pt x="13330" y="21600"/>
                    <a:pt x="17403" y="21600"/>
                  </a:cubicBezTo>
                  <a:cubicBezTo>
                    <a:pt x="19008" y="21600"/>
                    <a:pt x="20489" y="19988"/>
                    <a:pt x="21600" y="16119"/>
                  </a:cubicBezTo>
                  <a:cubicBezTo>
                    <a:pt x="19995" y="9349"/>
                    <a:pt x="19008" y="2579"/>
                    <a:pt x="159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6" name="Google Shape;1489;p14"/>
            <p:cNvSpPr/>
            <p:nvPr/>
          </p:nvSpPr>
          <p:spPr>
            <a:xfrm>
              <a:off x="663768" y="184548"/>
              <a:ext cx="80443" cy="30921"/>
            </a:xfrm>
            <a:custGeom>
              <a:avLst/>
              <a:gdLst/>
              <a:ahLst/>
              <a:cxnLst>
                <a:cxn ang="0">
                  <a:pos x="wd2" y="hd2"/>
                </a:cxn>
                <a:cxn ang="5400000">
                  <a:pos x="wd2" y="hd2"/>
                </a:cxn>
                <a:cxn ang="10800000">
                  <a:pos x="wd2" y="hd2"/>
                </a:cxn>
                <a:cxn ang="16200000">
                  <a:pos x="wd2" y="hd2"/>
                </a:cxn>
              </a:cxnLst>
              <a:rect l="0" t="0" r="r" b="b"/>
              <a:pathLst>
                <a:path w="21128" h="21600" extrusionOk="0">
                  <a:moveTo>
                    <a:pt x="7668" y="0"/>
                  </a:moveTo>
                  <a:cubicBezTo>
                    <a:pt x="5785" y="0"/>
                    <a:pt x="3835" y="579"/>
                    <a:pt x="1781" y="1158"/>
                  </a:cubicBezTo>
                  <a:cubicBezTo>
                    <a:pt x="721" y="2568"/>
                    <a:pt x="-472" y="5387"/>
                    <a:pt x="191" y="8559"/>
                  </a:cubicBezTo>
                  <a:cubicBezTo>
                    <a:pt x="4034" y="12789"/>
                    <a:pt x="7346" y="17371"/>
                    <a:pt x="11189" y="20190"/>
                  </a:cubicBezTo>
                  <a:cubicBezTo>
                    <a:pt x="13972" y="21600"/>
                    <a:pt x="16755" y="21600"/>
                    <a:pt x="19405" y="21600"/>
                  </a:cubicBezTo>
                  <a:cubicBezTo>
                    <a:pt x="20068" y="21600"/>
                    <a:pt x="20598" y="20190"/>
                    <a:pt x="21128" y="18780"/>
                  </a:cubicBezTo>
                  <a:lnTo>
                    <a:pt x="21128" y="17371"/>
                  </a:lnTo>
                  <a:cubicBezTo>
                    <a:pt x="19405" y="12789"/>
                    <a:pt x="17815" y="8559"/>
                    <a:pt x="15562" y="5387"/>
                  </a:cubicBezTo>
                  <a:cubicBezTo>
                    <a:pt x="12978" y="1208"/>
                    <a:pt x="10385" y="0"/>
                    <a:pt x="7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7" name="Google Shape;1490;p14"/>
            <p:cNvSpPr/>
            <p:nvPr/>
          </p:nvSpPr>
          <p:spPr>
            <a:xfrm>
              <a:off x="397097" y="34848"/>
              <a:ext cx="73661" cy="31281"/>
            </a:xfrm>
            <a:custGeom>
              <a:avLst/>
              <a:gdLst/>
              <a:ahLst/>
              <a:cxnLst>
                <a:cxn ang="0">
                  <a:pos x="wd2" y="hd2"/>
                </a:cxn>
                <a:cxn ang="5400000">
                  <a:pos x="wd2" y="hd2"/>
                </a:cxn>
                <a:cxn ang="10800000">
                  <a:pos x="wd2" y="hd2"/>
                </a:cxn>
                <a:cxn ang="16200000">
                  <a:pos x="wd2" y="hd2"/>
                </a:cxn>
              </a:cxnLst>
              <a:rect l="0" t="0" r="r" b="b"/>
              <a:pathLst>
                <a:path w="21600" h="21600" extrusionOk="0">
                  <a:moveTo>
                    <a:pt x="14203" y="0"/>
                  </a:moveTo>
                  <a:lnTo>
                    <a:pt x="3107" y="8710"/>
                  </a:lnTo>
                  <a:cubicBezTo>
                    <a:pt x="1332" y="10103"/>
                    <a:pt x="0" y="12890"/>
                    <a:pt x="0" y="17419"/>
                  </a:cubicBezTo>
                  <a:cubicBezTo>
                    <a:pt x="740" y="18813"/>
                    <a:pt x="1923" y="20206"/>
                    <a:pt x="3107" y="20206"/>
                  </a:cubicBezTo>
                  <a:lnTo>
                    <a:pt x="8137" y="20206"/>
                  </a:lnTo>
                  <a:cubicBezTo>
                    <a:pt x="11096" y="20206"/>
                    <a:pt x="13611" y="21600"/>
                    <a:pt x="16718" y="21600"/>
                  </a:cubicBezTo>
                  <a:cubicBezTo>
                    <a:pt x="18493" y="21600"/>
                    <a:pt x="20416" y="20206"/>
                    <a:pt x="21600" y="14632"/>
                  </a:cubicBezTo>
                  <a:cubicBezTo>
                    <a:pt x="20416" y="7316"/>
                    <a:pt x="17310" y="2787"/>
                    <a:pt x="142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8" name="Google Shape;1491;p14"/>
            <p:cNvSpPr/>
            <p:nvPr/>
          </p:nvSpPr>
          <p:spPr>
            <a:xfrm>
              <a:off x="241667" y="189196"/>
              <a:ext cx="79716" cy="28291"/>
            </a:xfrm>
            <a:custGeom>
              <a:avLst/>
              <a:gdLst/>
              <a:ahLst/>
              <a:cxnLst>
                <a:cxn ang="0">
                  <a:pos x="wd2" y="hd2"/>
                </a:cxn>
                <a:cxn ang="5400000">
                  <a:pos x="wd2" y="hd2"/>
                </a:cxn>
                <a:cxn ang="10800000">
                  <a:pos x="wd2" y="hd2"/>
                </a:cxn>
                <a:cxn ang="16200000">
                  <a:pos x="wd2" y="hd2"/>
                </a:cxn>
              </a:cxnLst>
              <a:rect l="0" t="0" r="r" b="b"/>
              <a:pathLst>
                <a:path w="21600" h="21600" extrusionOk="0">
                  <a:moveTo>
                    <a:pt x="15106" y="0"/>
                  </a:moveTo>
                  <a:cubicBezTo>
                    <a:pt x="14667" y="0"/>
                    <a:pt x="14188" y="248"/>
                    <a:pt x="13671" y="798"/>
                  </a:cubicBezTo>
                  <a:cubicBezTo>
                    <a:pt x="10253" y="2339"/>
                    <a:pt x="7382" y="5806"/>
                    <a:pt x="3965" y="8888"/>
                  </a:cubicBezTo>
                  <a:cubicBezTo>
                    <a:pt x="2871" y="10429"/>
                    <a:pt x="1777" y="13896"/>
                    <a:pt x="0" y="15436"/>
                  </a:cubicBezTo>
                  <a:cubicBezTo>
                    <a:pt x="0" y="16977"/>
                    <a:pt x="547" y="18518"/>
                    <a:pt x="547" y="18518"/>
                  </a:cubicBezTo>
                  <a:cubicBezTo>
                    <a:pt x="1094" y="18518"/>
                    <a:pt x="2324" y="20059"/>
                    <a:pt x="2871" y="20059"/>
                  </a:cubicBezTo>
                  <a:lnTo>
                    <a:pt x="9706" y="20059"/>
                  </a:lnTo>
                  <a:cubicBezTo>
                    <a:pt x="12577" y="20059"/>
                    <a:pt x="14765" y="21600"/>
                    <a:pt x="17089" y="21600"/>
                  </a:cubicBezTo>
                  <a:cubicBezTo>
                    <a:pt x="19413" y="21600"/>
                    <a:pt x="21053" y="20059"/>
                    <a:pt x="21600" y="13896"/>
                  </a:cubicBezTo>
                  <a:cubicBezTo>
                    <a:pt x="21053" y="11969"/>
                    <a:pt x="20506" y="10429"/>
                    <a:pt x="19959" y="8888"/>
                  </a:cubicBezTo>
                  <a:cubicBezTo>
                    <a:pt x="18505" y="5090"/>
                    <a:pt x="17137" y="0"/>
                    <a:pt x="15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9" name="Google Shape;1492;p14"/>
            <p:cNvSpPr/>
            <p:nvPr/>
          </p:nvSpPr>
          <p:spPr>
            <a:xfrm>
              <a:off x="863818" y="173592"/>
              <a:ext cx="59031" cy="34994"/>
            </a:xfrm>
            <a:custGeom>
              <a:avLst/>
              <a:gdLst/>
              <a:ahLst/>
              <a:cxnLst>
                <a:cxn ang="0">
                  <a:pos x="wd2" y="hd2"/>
                </a:cxn>
                <a:cxn ang="5400000">
                  <a:pos x="wd2" y="hd2"/>
                </a:cxn>
                <a:cxn ang="10800000">
                  <a:pos x="wd2" y="hd2"/>
                </a:cxn>
                <a:cxn ang="16200000">
                  <a:pos x="wd2" y="hd2"/>
                </a:cxn>
              </a:cxnLst>
              <a:rect l="0" t="0" r="r" b="b"/>
              <a:pathLst>
                <a:path w="21600" h="21600" extrusionOk="0">
                  <a:moveTo>
                    <a:pt x="4615" y="0"/>
                  </a:moveTo>
                  <a:cubicBezTo>
                    <a:pt x="1662" y="0"/>
                    <a:pt x="0" y="3737"/>
                    <a:pt x="0" y="10277"/>
                  </a:cubicBezTo>
                  <a:cubicBezTo>
                    <a:pt x="4958" y="17863"/>
                    <a:pt x="9244" y="21600"/>
                    <a:pt x="13714" y="21600"/>
                  </a:cubicBezTo>
                  <a:cubicBezTo>
                    <a:pt x="16233" y="21600"/>
                    <a:pt x="18804" y="20421"/>
                    <a:pt x="21600" y="18063"/>
                  </a:cubicBezTo>
                  <a:cubicBezTo>
                    <a:pt x="20862" y="11523"/>
                    <a:pt x="18462" y="7786"/>
                    <a:pt x="15508" y="3737"/>
                  </a:cubicBezTo>
                  <a:cubicBezTo>
                    <a:pt x="12369" y="0"/>
                    <a:pt x="8492" y="0"/>
                    <a:pt x="46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0" name="Google Shape;1493;p14"/>
            <p:cNvSpPr/>
            <p:nvPr/>
          </p:nvSpPr>
          <p:spPr>
            <a:xfrm>
              <a:off x="98189" y="278534"/>
              <a:ext cx="61746" cy="31786"/>
            </a:xfrm>
            <a:custGeom>
              <a:avLst/>
              <a:gdLst/>
              <a:ahLst/>
              <a:cxnLst>
                <a:cxn ang="0">
                  <a:pos x="wd2" y="hd2"/>
                </a:cxn>
                <a:cxn ang="5400000">
                  <a:pos x="wd2" y="hd2"/>
                </a:cxn>
                <a:cxn ang="10800000">
                  <a:pos x="wd2" y="hd2"/>
                </a:cxn>
                <a:cxn ang="16200000">
                  <a:pos x="wd2" y="hd2"/>
                </a:cxn>
              </a:cxnLst>
              <a:rect l="0" t="0" r="r" b="b"/>
              <a:pathLst>
                <a:path w="21148" h="21600" extrusionOk="0">
                  <a:moveTo>
                    <a:pt x="10953" y="0"/>
                  </a:moveTo>
                  <a:cubicBezTo>
                    <a:pt x="8188" y="0"/>
                    <a:pt x="5942" y="1371"/>
                    <a:pt x="3868" y="3086"/>
                  </a:cubicBezTo>
                  <a:cubicBezTo>
                    <a:pt x="239" y="4457"/>
                    <a:pt x="-452" y="7200"/>
                    <a:pt x="239" y="14400"/>
                  </a:cubicBezTo>
                  <a:cubicBezTo>
                    <a:pt x="5250" y="20229"/>
                    <a:pt x="10953" y="21600"/>
                    <a:pt x="16828" y="21600"/>
                  </a:cubicBezTo>
                  <a:cubicBezTo>
                    <a:pt x="18902" y="20229"/>
                    <a:pt x="20284" y="18514"/>
                    <a:pt x="21148" y="15771"/>
                  </a:cubicBezTo>
                  <a:cubicBezTo>
                    <a:pt x="18210" y="4457"/>
                    <a:pt x="15273" y="0"/>
                    <a:pt x="109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1" name="Google Shape;1494;p14"/>
            <p:cNvSpPr/>
            <p:nvPr/>
          </p:nvSpPr>
          <p:spPr>
            <a:xfrm>
              <a:off x="843133" y="320914"/>
              <a:ext cx="67103" cy="34164"/>
            </a:xfrm>
            <a:custGeom>
              <a:avLst/>
              <a:gdLst/>
              <a:ahLst/>
              <a:cxnLst>
                <a:cxn ang="0">
                  <a:pos x="wd2" y="hd2"/>
                </a:cxn>
                <a:cxn ang="5400000">
                  <a:pos x="wd2" y="hd2"/>
                </a:cxn>
                <a:cxn ang="10800000">
                  <a:pos x="wd2" y="hd2"/>
                </a:cxn>
                <a:cxn ang="16200000">
                  <a:pos x="wd2" y="hd2"/>
                </a:cxn>
              </a:cxnLst>
              <a:rect l="0" t="0" r="r" b="b"/>
              <a:pathLst>
                <a:path w="21600" h="21600" extrusionOk="0">
                  <a:moveTo>
                    <a:pt x="1299" y="0"/>
                  </a:moveTo>
                  <a:cubicBezTo>
                    <a:pt x="1299" y="2552"/>
                    <a:pt x="650" y="3828"/>
                    <a:pt x="0" y="6380"/>
                  </a:cubicBezTo>
                  <a:cubicBezTo>
                    <a:pt x="650" y="6380"/>
                    <a:pt x="1299" y="7975"/>
                    <a:pt x="1299" y="7975"/>
                  </a:cubicBezTo>
                  <a:cubicBezTo>
                    <a:pt x="4710" y="11803"/>
                    <a:pt x="7471" y="15949"/>
                    <a:pt x="11531" y="18501"/>
                  </a:cubicBezTo>
                  <a:cubicBezTo>
                    <a:pt x="13039" y="20005"/>
                    <a:pt x="15046" y="21600"/>
                    <a:pt x="17145" y="21600"/>
                  </a:cubicBezTo>
                  <a:cubicBezTo>
                    <a:pt x="18642" y="21600"/>
                    <a:pt x="20173" y="20780"/>
                    <a:pt x="21600" y="18501"/>
                  </a:cubicBezTo>
                  <a:cubicBezTo>
                    <a:pt x="20950" y="10527"/>
                    <a:pt x="17540" y="2552"/>
                    <a:pt x="14129" y="1276"/>
                  </a:cubicBezTo>
                  <a:cubicBezTo>
                    <a:pt x="10069" y="1276"/>
                    <a:pt x="6009" y="0"/>
                    <a:pt x="12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2" name="Google Shape;1495;p14"/>
            <p:cNvSpPr/>
            <p:nvPr/>
          </p:nvSpPr>
          <p:spPr>
            <a:xfrm>
              <a:off x="681144" y="343617"/>
              <a:ext cx="69121" cy="33841"/>
            </a:xfrm>
            <a:custGeom>
              <a:avLst/>
              <a:gdLst/>
              <a:ahLst/>
              <a:cxnLst>
                <a:cxn ang="0">
                  <a:pos x="wd2" y="hd2"/>
                </a:cxn>
                <a:cxn ang="5400000">
                  <a:pos x="wd2" y="hd2"/>
                </a:cxn>
                <a:cxn ang="10800000">
                  <a:pos x="wd2" y="hd2"/>
                </a:cxn>
                <a:cxn ang="16200000">
                  <a:pos x="wd2" y="hd2"/>
                </a:cxn>
              </a:cxnLst>
              <a:rect l="0" t="0" r="r" b="b"/>
              <a:pathLst>
                <a:path w="21600" h="21600" extrusionOk="0">
                  <a:moveTo>
                    <a:pt x="4572" y="0"/>
                  </a:moveTo>
                  <a:cubicBezTo>
                    <a:pt x="2680" y="0"/>
                    <a:pt x="631" y="1610"/>
                    <a:pt x="0" y="5475"/>
                  </a:cubicBezTo>
                  <a:cubicBezTo>
                    <a:pt x="3942" y="12261"/>
                    <a:pt x="13717" y="21600"/>
                    <a:pt x="18447" y="21600"/>
                  </a:cubicBezTo>
                  <a:cubicBezTo>
                    <a:pt x="19077" y="21600"/>
                    <a:pt x="20339" y="21600"/>
                    <a:pt x="21600" y="20312"/>
                  </a:cubicBezTo>
                  <a:cubicBezTo>
                    <a:pt x="21600" y="13549"/>
                    <a:pt x="19708" y="9684"/>
                    <a:pt x="17028" y="6763"/>
                  </a:cubicBezTo>
                  <a:cubicBezTo>
                    <a:pt x="13717" y="0"/>
                    <a:pt x="9145" y="1610"/>
                    <a:pt x="4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3" name="Google Shape;1496;p14"/>
            <p:cNvSpPr/>
            <p:nvPr/>
          </p:nvSpPr>
          <p:spPr>
            <a:xfrm>
              <a:off x="472775" y="68651"/>
              <a:ext cx="71644" cy="25984"/>
            </a:xfrm>
            <a:custGeom>
              <a:avLst/>
              <a:gdLst/>
              <a:ahLst/>
              <a:cxnLst>
                <a:cxn ang="0">
                  <a:pos x="wd2" y="hd2"/>
                </a:cxn>
                <a:cxn ang="5400000">
                  <a:pos x="wd2" y="hd2"/>
                </a:cxn>
                <a:cxn ang="10800000">
                  <a:pos x="wd2" y="hd2"/>
                </a:cxn>
                <a:cxn ang="16200000">
                  <a:pos x="wd2" y="hd2"/>
                </a:cxn>
              </a:cxnLst>
              <a:rect l="0" t="0" r="r" b="b"/>
              <a:pathLst>
                <a:path w="21600" h="21600" extrusionOk="0">
                  <a:moveTo>
                    <a:pt x="14603" y="0"/>
                  </a:moveTo>
                  <a:cubicBezTo>
                    <a:pt x="11408" y="1678"/>
                    <a:pt x="8366" y="1678"/>
                    <a:pt x="5172" y="3355"/>
                  </a:cubicBezTo>
                  <a:cubicBezTo>
                    <a:pt x="2586" y="5033"/>
                    <a:pt x="1369" y="8388"/>
                    <a:pt x="0" y="17196"/>
                  </a:cubicBezTo>
                  <a:cubicBezTo>
                    <a:pt x="1369" y="18874"/>
                    <a:pt x="2586" y="18874"/>
                    <a:pt x="3803" y="18874"/>
                  </a:cubicBezTo>
                  <a:cubicBezTo>
                    <a:pt x="5780" y="18874"/>
                    <a:pt x="8366" y="20971"/>
                    <a:pt x="10192" y="20971"/>
                  </a:cubicBezTo>
                  <a:cubicBezTo>
                    <a:pt x="11832" y="20971"/>
                    <a:pt x="13473" y="21600"/>
                    <a:pt x="15124" y="21600"/>
                  </a:cubicBezTo>
                  <a:cubicBezTo>
                    <a:pt x="17287" y="21600"/>
                    <a:pt x="19438" y="20521"/>
                    <a:pt x="21600" y="15518"/>
                  </a:cubicBezTo>
                  <a:cubicBezTo>
                    <a:pt x="20992" y="15518"/>
                    <a:pt x="21600" y="12163"/>
                    <a:pt x="20992" y="12163"/>
                  </a:cubicBezTo>
                  <a:cubicBezTo>
                    <a:pt x="19775" y="5033"/>
                    <a:pt x="17189" y="0"/>
                    <a:pt x="146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4" name="Google Shape;1497;p14"/>
            <p:cNvSpPr/>
            <p:nvPr/>
          </p:nvSpPr>
          <p:spPr>
            <a:xfrm>
              <a:off x="783668" y="107608"/>
              <a:ext cx="67538" cy="27713"/>
            </a:xfrm>
            <a:custGeom>
              <a:avLst/>
              <a:gdLst/>
              <a:ahLst/>
              <a:cxnLst>
                <a:cxn ang="0">
                  <a:pos x="wd2" y="hd2"/>
                </a:cxn>
                <a:cxn ang="5400000">
                  <a:pos x="wd2" y="hd2"/>
                </a:cxn>
                <a:cxn ang="10800000">
                  <a:pos x="wd2" y="hd2"/>
                </a:cxn>
                <a:cxn ang="16200000">
                  <a:pos x="wd2" y="hd2"/>
                </a:cxn>
              </a:cxnLst>
              <a:rect l="0" t="0" r="r" b="b"/>
              <a:pathLst>
                <a:path w="21094" h="21600" extrusionOk="0">
                  <a:moveTo>
                    <a:pt x="8656" y="0"/>
                  </a:moveTo>
                  <a:cubicBezTo>
                    <a:pt x="6867" y="0"/>
                    <a:pt x="5009" y="702"/>
                    <a:pt x="2803" y="702"/>
                  </a:cubicBezTo>
                  <a:cubicBezTo>
                    <a:pt x="1385" y="702"/>
                    <a:pt x="-506" y="2275"/>
                    <a:pt x="124" y="8960"/>
                  </a:cubicBezTo>
                  <a:cubicBezTo>
                    <a:pt x="6495" y="16909"/>
                    <a:pt x="12630" y="21600"/>
                    <a:pt x="16828" y="21600"/>
                  </a:cubicBezTo>
                  <a:cubicBezTo>
                    <a:pt x="18663" y="21600"/>
                    <a:pt x="20126" y="20701"/>
                    <a:pt x="21094" y="18791"/>
                  </a:cubicBezTo>
                  <a:cubicBezTo>
                    <a:pt x="19833" y="10533"/>
                    <a:pt x="15263" y="702"/>
                    <a:pt x="11313" y="702"/>
                  </a:cubicBezTo>
                  <a:cubicBezTo>
                    <a:pt x="10423" y="169"/>
                    <a:pt x="9545" y="0"/>
                    <a:pt x="86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5" name="Google Shape;1498;p14"/>
            <p:cNvSpPr/>
            <p:nvPr/>
          </p:nvSpPr>
          <p:spPr>
            <a:xfrm>
              <a:off x="321382" y="273596"/>
              <a:ext cx="61048" cy="27282"/>
            </a:xfrm>
            <a:custGeom>
              <a:avLst/>
              <a:gdLst/>
              <a:ahLst/>
              <a:cxnLst>
                <a:cxn ang="0">
                  <a:pos x="wd2" y="hd2"/>
                </a:cxn>
                <a:cxn ang="5400000">
                  <a:pos x="wd2" y="hd2"/>
                </a:cxn>
                <a:cxn ang="10800000">
                  <a:pos x="wd2" y="hd2"/>
                </a:cxn>
                <a:cxn ang="16200000">
                  <a:pos x="wd2" y="hd2"/>
                </a:cxn>
              </a:cxnLst>
              <a:rect l="0" t="0" r="r" b="b"/>
              <a:pathLst>
                <a:path w="21600" h="21600" extrusionOk="0">
                  <a:moveTo>
                    <a:pt x="11106" y="0"/>
                  </a:moveTo>
                  <a:cubicBezTo>
                    <a:pt x="10341" y="0"/>
                    <a:pt x="9614" y="228"/>
                    <a:pt x="8926" y="713"/>
                  </a:cubicBezTo>
                  <a:cubicBezTo>
                    <a:pt x="6783" y="2311"/>
                    <a:pt x="4463" y="5507"/>
                    <a:pt x="2321" y="7504"/>
                  </a:cubicBezTo>
                  <a:cubicBezTo>
                    <a:pt x="0" y="9102"/>
                    <a:pt x="0" y="10700"/>
                    <a:pt x="0" y="13896"/>
                  </a:cubicBezTo>
                  <a:cubicBezTo>
                    <a:pt x="3545" y="19118"/>
                    <a:pt x="8059" y="21600"/>
                    <a:pt x="12190" y="21600"/>
                  </a:cubicBezTo>
                  <a:cubicBezTo>
                    <a:pt x="15990" y="21600"/>
                    <a:pt x="19471" y="19517"/>
                    <a:pt x="21600" y="15494"/>
                  </a:cubicBezTo>
                  <a:cubicBezTo>
                    <a:pt x="20401" y="7048"/>
                    <a:pt x="15339" y="0"/>
                    <a:pt x="11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6" name="Google Shape;1499;p14"/>
            <p:cNvSpPr/>
            <p:nvPr/>
          </p:nvSpPr>
          <p:spPr>
            <a:xfrm>
              <a:off x="887027" y="417855"/>
              <a:ext cx="59030" cy="33263"/>
            </a:xfrm>
            <a:custGeom>
              <a:avLst/>
              <a:gdLst/>
              <a:ahLst/>
              <a:cxnLst>
                <a:cxn ang="0">
                  <a:pos x="wd2" y="hd2"/>
                </a:cxn>
                <a:cxn ang="5400000">
                  <a:pos x="wd2" y="hd2"/>
                </a:cxn>
                <a:cxn ang="10800000">
                  <a:pos x="wd2" y="hd2"/>
                </a:cxn>
                <a:cxn ang="16200000">
                  <a:pos x="wd2" y="hd2"/>
                </a:cxn>
              </a:cxnLst>
              <a:rect l="0" t="0" r="r" b="b"/>
              <a:pathLst>
                <a:path w="21600" h="21600" extrusionOk="0">
                  <a:moveTo>
                    <a:pt x="6316" y="0"/>
                  </a:moveTo>
                  <a:cubicBezTo>
                    <a:pt x="4141" y="0"/>
                    <a:pt x="1978" y="1030"/>
                    <a:pt x="0" y="5219"/>
                  </a:cubicBezTo>
                  <a:cubicBezTo>
                    <a:pt x="3138" y="9150"/>
                    <a:pt x="5354" y="12099"/>
                    <a:pt x="7754" y="16030"/>
                  </a:cubicBezTo>
                  <a:cubicBezTo>
                    <a:pt x="10892" y="21600"/>
                    <a:pt x="14585" y="21600"/>
                    <a:pt x="17723" y="21600"/>
                  </a:cubicBezTo>
                  <a:cubicBezTo>
                    <a:pt x="19200" y="20289"/>
                    <a:pt x="21600" y="20289"/>
                    <a:pt x="21600" y="16030"/>
                  </a:cubicBezTo>
                  <a:cubicBezTo>
                    <a:pt x="20123" y="9150"/>
                    <a:pt x="16985" y="2598"/>
                    <a:pt x="12369" y="959"/>
                  </a:cubicBezTo>
                  <a:cubicBezTo>
                    <a:pt x="10470" y="959"/>
                    <a:pt x="8387" y="0"/>
                    <a:pt x="6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7" name="Google Shape;1500;p14"/>
            <p:cNvSpPr/>
            <p:nvPr/>
          </p:nvSpPr>
          <p:spPr>
            <a:xfrm>
              <a:off x="333098" y="0"/>
              <a:ext cx="53873" cy="26272"/>
            </a:xfrm>
            <a:custGeom>
              <a:avLst/>
              <a:gdLst/>
              <a:ahLst/>
              <a:cxnLst>
                <a:cxn ang="0">
                  <a:pos x="wd2" y="hd2"/>
                </a:cxn>
                <a:cxn ang="5400000">
                  <a:pos x="wd2" y="hd2"/>
                </a:cxn>
                <a:cxn ang="10800000">
                  <a:pos x="wd2" y="hd2"/>
                </a:cxn>
                <a:cxn ang="16200000">
                  <a:pos x="wd2" y="hd2"/>
                </a:cxn>
              </a:cxnLst>
              <a:rect l="0" t="0" r="r" b="b"/>
              <a:pathLst>
                <a:path w="21160" h="21600" extrusionOk="0">
                  <a:moveTo>
                    <a:pt x="9270" y="0"/>
                  </a:moveTo>
                  <a:cubicBezTo>
                    <a:pt x="5788" y="0"/>
                    <a:pt x="1174" y="6015"/>
                    <a:pt x="353" y="12889"/>
                  </a:cubicBezTo>
                  <a:cubicBezTo>
                    <a:pt x="-440" y="16622"/>
                    <a:pt x="353" y="18281"/>
                    <a:pt x="353" y="21600"/>
                  </a:cubicBezTo>
                  <a:cubicBezTo>
                    <a:pt x="1428" y="21333"/>
                    <a:pt x="2504" y="21244"/>
                    <a:pt x="3594" y="21244"/>
                  </a:cubicBezTo>
                  <a:cubicBezTo>
                    <a:pt x="5675" y="21244"/>
                    <a:pt x="7798" y="21570"/>
                    <a:pt x="9921" y="21570"/>
                  </a:cubicBezTo>
                  <a:cubicBezTo>
                    <a:pt x="13715" y="21570"/>
                    <a:pt x="17522" y="20563"/>
                    <a:pt x="21160" y="14963"/>
                  </a:cubicBezTo>
                  <a:cubicBezTo>
                    <a:pt x="20169" y="11230"/>
                    <a:pt x="20169" y="9570"/>
                    <a:pt x="19377" y="9570"/>
                  </a:cubicBezTo>
                  <a:cubicBezTo>
                    <a:pt x="16999" y="6252"/>
                    <a:pt x="13630" y="4593"/>
                    <a:pt x="11252" y="859"/>
                  </a:cubicBezTo>
                  <a:cubicBezTo>
                    <a:pt x="10671" y="267"/>
                    <a:pt x="9992" y="0"/>
                    <a:pt x="92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8" name="Google Shape;1501;p14"/>
            <p:cNvSpPr/>
            <p:nvPr/>
          </p:nvSpPr>
          <p:spPr>
            <a:xfrm>
              <a:off x="298678" y="431945"/>
              <a:ext cx="50454" cy="25227"/>
            </a:xfrm>
            <a:custGeom>
              <a:avLst/>
              <a:gdLst/>
              <a:ahLst/>
              <a:cxnLst>
                <a:cxn ang="0">
                  <a:pos x="wd2" y="hd2"/>
                </a:cxn>
                <a:cxn ang="5400000">
                  <a:pos x="wd2" y="hd2"/>
                </a:cxn>
                <a:cxn ang="10800000">
                  <a:pos x="wd2" y="hd2"/>
                </a:cxn>
                <a:cxn ang="16200000">
                  <a:pos x="wd2" y="hd2"/>
                </a:cxn>
              </a:cxnLst>
              <a:rect l="0" t="0" r="r" b="b"/>
              <a:pathLst>
                <a:path w="21600" h="21600" extrusionOk="0">
                  <a:moveTo>
                    <a:pt x="12528" y="0"/>
                  </a:moveTo>
                  <a:cubicBezTo>
                    <a:pt x="7128" y="0"/>
                    <a:pt x="2592" y="5616"/>
                    <a:pt x="0" y="16416"/>
                  </a:cubicBezTo>
                  <a:cubicBezTo>
                    <a:pt x="864" y="19872"/>
                    <a:pt x="2592" y="21600"/>
                    <a:pt x="4320" y="21600"/>
                  </a:cubicBezTo>
                  <a:lnTo>
                    <a:pt x="14256" y="21600"/>
                  </a:lnTo>
                  <a:cubicBezTo>
                    <a:pt x="17928" y="21600"/>
                    <a:pt x="19656" y="19872"/>
                    <a:pt x="21600" y="14688"/>
                  </a:cubicBezTo>
                  <a:cubicBezTo>
                    <a:pt x="19656" y="5616"/>
                    <a:pt x="17064" y="0"/>
                    <a:pt x="125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9" name="Google Shape;1502;p14"/>
            <p:cNvSpPr/>
            <p:nvPr/>
          </p:nvSpPr>
          <p:spPr>
            <a:xfrm>
              <a:off x="768914" y="331004"/>
              <a:ext cx="57066" cy="29948"/>
            </a:xfrm>
            <a:custGeom>
              <a:avLst/>
              <a:gdLst/>
              <a:ahLst/>
              <a:cxnLst>
                <a:cxn ang="0">
                  <a:pos x="wd2" y="hd2"/>
                </a:cxn>
                <a:cxn ang="5400000">
                  <a:pos x="wd2" y="hd2"/>
                </a:cxn>
                <a:cxn ang="10800000">
                  <a:pos x="wd2" y="hd2"/>
                </a:cxn>
                <a:cxn ang="16200000">
                  <a:pos x="wd2" y="hd2"/>
                </a:cxn>
              </a:cxnLst>
              <a:rect l="0" t="0" r="r" b="b"/>
              <a:pathLst>
                <a:path w="21048" h="21600" extrusionOk="0">
                  <a:moveTo>
                    <a:pt x="3356" y="0"/>
                  </a:moveTo>
                  <a:cubicBezTo>
                    <a:pt x="937" y="0"/>
                    <a:pt x="-552" y="1819"/>
                    <a:pt x="192" y="6186"/>
                  </a:cubicBezTo>
                  <a:cubicBezTo>
                    <a:pt x="3356" y="10917"/>
                    <a:pt x="6333" y="13828"/>
                    <a:pt x="10241" y="18221"/>
                  </a:cubicBezTo>
                  <a:cubicBezTo>
                    <a:pt x="12222" y="20248"/>
                    <a:pt x="14495" y="21600"/>
                    <a:pt x="16834" y="21600"/>
                  </a:cubicBezTo>
                  <a:cubicBezTo>
                    <a:pt x="18230" y="21600"/>
                    <a:pt x="19652" y="21106"/>
                    <a:pt x="21048" y="20040"/>
                  </a:cubicBezTo>
                  <a:cubicBezTo>
                    <a:pt x="19559" y="12373"/>
                    <a:pt x="17313" y="7642"/>
                    <a:pt x="13405" y="4731"/>
                  </a:cubicBezTo>
                  <a:cubicBezTo>
                    <a:pt x="10241" y="3275"/>
                    <a:pt x="6333" y="1819"/>
                    <a:pt x="33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90" name="Google Shape;1503;p14"/>
            <p:cNvSpPr/>
            <p:nvPr/>
          </p:nvSpPr>
          <p:spPr>
            <a:xfrm>
              <a:off x="441495" y="245235"/>
              <a:ext cx="59030" cy="18164"/>
            </a:xfrm>
            <a:custGeom>
              <a:avLst/>
              <a:gdLst/>
              <a:ahLst/>
              <a:cxnLst>
                <a:cxn ang="0">
                  <a:pos x="wd2" y="hd2"/>
                </a:cxn>
                <a:cxn ang="5400000">
                  <a:pos x="wd2" y="hd2"/>
                </a:cxn>
                <a:cxn ang="10800000">
                  <a:pos x="wd2" y="hd2"/>
                </a:cxn>
                <a:cxn ang="16200000">
                  <a:pos x="wd2" y="hd2"/>
                </a:cxn>
              </a:cxnLst>
              <a:rect l="0" t="0" r="r" b="b"/>
              <a:pathLst>
                <a:path w="21600" h="21600" extrusionOk="0">
                  <a:moveTo>
                    <a:pt x="13846" y="0"/>
                  </a:moveTo>
                  <a:cubicBezTo>
                    <a:pt x="10708" y="2400"/>
                    <a:pt x="6831" y="4800"/>
                    <a:pt x="3877" y="7200"/>
                  </a:cubicBezTo>
                  <a:cubicBezTo>
                    <a:pt x="3138" y="7200"/>
                    <a:pt x="1477" y="9600"/>
                    <a:pt x="0" y="15000"/>
                  </a:cubicBezTo>
                  <a:cubicBezTo>
                    <a:pt x="2215" y="17400"/>
                    <a:pt x="3138" y="19800"/>
                    <a:pt x="4615" y="19800"/>
                  </a:cubicBezTo>
                  <a:cubicBezTo>
                    <a:pt x="6554" y="21000"/>
                    <a:pt x="8492" y="21600"/>
                    <a:pt x="10404" y="21600"/>
                  </a:cubicBezTo>
                  <a:cubicBezTo>
                    <a:pt x="12316" y="21600"/>
                    <a:pt x="14215" y="21000"/>
                    <a:pt x="16062" y="19800"/>
                  </a:cubicBezTo>
                  <a:cubicBezTo>
                    <a:pt x="18462" y="19800"/>
                    <a:pt x="19938" y="17400"/>
                    <a:pt x="21600" y="9600"/>
                  </a:cubicBezTo>
                  <a:cubicBezTo>
                    <a:pt x="19938" y="2400"/>
                    <a:pt x="16985" y="0"/>
                    <a:pt x="13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3302" name="Google Shape;1504;p14"/>
          <p:cNvGrpSpPr/>
          <p:nvPr/>
        </p:nvGrpSpPr>
        <p:grpSpPr>
          <a:xfrm>
            <a:off x="4247091" y="4468507"/>
            <a:ext cx="1863963" cy="1179249"/>
            <a:chOff x="0" y="0"/>
            <a:chExt cx="1863962" cy="1179247"/>
          </a:xfrm>
        </p:grpSpPr>
        <p:sp>
          <p:nvSpPr>
            <p:cNvPr id="3292" name="Google Shape;1505;p14"/>
            <p:cNvSpPr/>
            <p:nvPr/>
          </p:nvSpPr>
          <p:spPr>
            <a:xfrm rot="10536737">
              <a:off x="37368" y="66910"/>
              <a:ext cx="1789227" cy="1045428"/>
            </a:xfrm>
            <a:custGeom>
              <a:avLst/>
              <a:gdLst/>
              <a:ahLst/>
              <a:cxnLst>
                <a:cxn ang="0">
                  <a:pos x="wd2" y="hd2"/>
                </a:cxn>
                <a:cxn ang="5400000">
                  <a:pos x="wd2" y="hd2"/>
                </a:cxn>
                <a:cxn ang="10800000">
                  <a:pos x="wd2" y="hd2"/>
                </a:cxn>
                <a:cxn ang="16200000">
                  <a:pos x="wd2" y="hd2"/>
                </a:cxn>
              </a:cxnLst>
              <a:rect l="0" t="0" r="r" b="b"/>
              <a:pathLst>
                <a:path w="21596" h="21600" extrusionOk="0">
                  <a:moveTo>
                    <a:pt x="4115" y="330"/>
                  </a:moveTo>
                  <a:cubicBezTo>
                    <a:pt x="4147" y="330"/>
                    <a:pt x="4176" y="333"/>
                    <a:pt x="4204" y="341"/>
                  </a:cubicBezTo>
                  <a:cubicBezTo>
                    <a:pt x="4170" y="377"/>
                    <a:pt x="4132" y="406"/>
                    <a:pt x="4115" y="435"/>
                  </a:cubicBezTo>
                  <a:lnTo>
                    <a:pt x="4115" y="406"/>
                  </a:lnTo>
                  <a:lnTo>
                    <a:pt x="3431" y="674"/>
                  </a:lnTo>
                  <a:cubicBezTo>
                    <a:pt x="3596" y="491"/>
                    <a:pt x="3900" y="330"/>
                    <a:pt x="4115" y="330"/>
                  </a:cubicBezTo>
                  <a:close/>
                  <a:moveTo>
                    <a:pt x="3304" y="796"/>
                  </a:moveTo>
                  <a:cubicBezTo>
                    <a:pt x="3287" y="825"/>
                    <a:pt x="3287" y="854"/>
                    <a:pt x="3270" y="854"/>
                  </a:cubicBezTo>
                  <a:cubicBezTo>
                    <a:pt x="3164" y="977"/>
                    <a:pt x="3042" y="1100"/>
                    <a:pt x="2919" y="1216"/>
                  </a:cubicBezTo>
                  <a:cubicBezTo>
                    <a:pt x="2903" y="1216"/>
                    <a:pt x="2881" y="1245"/>
                    <a:pt x="2865" y="1281"/>
                  </a:cubicBezTo>
                  <a:cubicBezTo>
                    <a:pt x="2814" y="1397"/>
                    <a:pt x="2814" y="1397"/>
                    <a:pt x="2725" y="1426"/>
                  </a:cubicBezTo>
                  <a:cubicBezTo>
                    <a:pt x="2776" y="1216"/>
                    <a:pt x="3164" y="796"/>
                    <a:pt x="3304" y="796"/>
                  </a:cubicBezTo>
                  <a:close/>
                  <a:moveTo>
                    <a:pt x="2269" y="2062"/>
                  </a:moveTo>
                  <a:cubicBezTo>
                    <a:pt x="2248" y="2120"/>
                    <a:pt x="2248" y="2185"/>
                    <a:pt x="2231" y="2185"/>
                  </a:cubicBezTo>
                  <a:cubicBezTo>
                    <a:pt x="2142" y="2300"/>
                    <a:pt x="2091" y="2452"/>
                    <a:pt x="2020" y="2575"/>
                  </a:cubicBezTo>
                  <a:cubicBezTo>
                    <a:pt x="2020" y="2604"/>
                    <a:pt x="1986" y="2633"/>
                    <a:pt x="1986" y="2633"/>
                  </a:cubicBezTo>
                  <a:cubicBezTo>
                    <a:pt x="2003" y="2481"/>
                    <a:pt x="2163" y="2185"/>
                    <a:pt x="2269" y="2062"/>
                  </a:cubicBezTo>
                  <a:close/>
                  <a:moveTo>
                    <a:pt x="1775" y="2966"/>
                  </a:moveTo>
                  <a:lnTo>
                    <a:pt x="1792" y="2995"/>
                  </a:lnTo>
                  <a:cubicBezTo>
                    <a:pt x="1758" y="3053"/>
                    <a:pt x="1741" y="3147"/>
                    <a:pt x="1703" y="3204"/>
                  </a:cubicBezTo>
                  <a:cubicBezTo>
                    <a:pt x="1688" y="3262"/>
                    <a:pt x="1673" y="3361"/>
                    <a:pt x="1607" y="3361"/>
                  </a:cubicBezTo>
                  <a:cubicBezTo>
                    <a:pt x="1598" y="3361"/>
                    <a:pt x="1590" y="3359"/>
                    <a:pt x="1580" y="3356"/>
                  </a:cubicBezTo>
                  <a:cubicBezTo>
                    <a:pt x="1652" y="3204"/>
                    <a:pt x="1703" y="3089"/>
                    <a:pt x="1775" y="2966"/>
                  </a:cubicBezTo>
                  <a:close/>
                  <a:moveTo>
                    <a:pt x="1547" y="3414"/>
                  </a:moveTo>
                  <a:cubicBezTo>
                    <a:pt x="1547" y="3450"/>
                    <a:pt x="1563" y="3450"/>
                    <a:pt x="1547" y="3479"/>
                  </a:cubicBezTo>
                  <a:cubicBezTo>
                    <a:pt x="1509" y="3566"/>
                    <a:pt x="1475" y="3689"/>
                    <a:pt x="1424" y="3812"/>
                  </a:cubicBezTo>
                  <a:cubicBezTo>
                    <a:pt x="1424" y="3841"/>
                    <a:pt x="1403" y="3841"/>
                    <a:pt x="1386" y="3870"/>
                  </a:cubicBezTo>
                  <a:cubicBezTo>
                    <a:pt x="1335" y="4079"/>
                    <a:pt x="1297" y="4202"/>
                    <a:pt x="1229" y="4231"/>
                  </a:cubicBezTo>
                  <a:cubicBezTo>
                    <a:pt x="1280" y="4079"/>
                    <a:pt x="1297" y="3927"/>
                    <a:pt x="1369" y="3841"/>
                  </a:cubicBezTo>
                  <a:cubicBezTo>
                    <a:pt x="1403" y="3689"/>
                    <a:pt x="1458" y="3537"/>
                    <a:pt x="1547" y="3414"/>
                  </a:cubicBezTo>
                  <a:close/>
                  <a:moveTo>
                    <a:pt x="790" y="5648"/>
                  </a:moveTo>
                  <a:cubicBezTo>
                    <a:pt x="807" y="5858"/>
                    <a:pt x="718" y="6039"/>
                    <a:pt x="663" y="6220"/>
                  </a:cubicBezTo>
                  <a:cubicBezTo>
                    <a:pt x="647" y="6126"/>
                    <a:pt x="685" y="6097"/>
                    <a:pt x="701" y="6039"/>
                  </a:cubicBezTo>
                  <a:cubicBezTo>
                    <a:pt x="701" y="5945"/>
                    <a:pt x="718" y="5887"/>
                    <a:pt x="718" y="5829"/>
                  </a:cubicBezTo>
                  <a:cubicBezTo>
                    <a:pt x="735" y="5764"/>
                    <a:pt x="752" y="5706"/>
                    <a:pt x="769" y="5648"/>
                  </a:cubicBezTo>
                  <a:close/>
                  <a:moveTo>
                    <a:pt x="17300" y="6849"/>
                  </a:moveTo>
                  <a:cubicBezTo>
                    <a:pt x="17266" y="6943"/>
                    <a:pt x="17245" y="7001"/>
                    <a:pt x="17228" y="7066"/>
                  </a:cubicBezTo>
                  <a:cubicBezTo>
                    <a:pt x="17177" y="7182"/>
                    <a:pt x="17139" y="7305"/>
                    <a:pt x="17089" y="7457"/>
                  </a:cubicBezTo>
                  <a:cubicBezTo>
                    <a:pt x="17072" y="7486"/>
                    <a:pt x="17055" y="7486"/>
                    <a:pt x="17034" y="7515"/>
                  </a:cubicBezTo>
                  <a:cubicBezTo>
                    <a:pt x="17017" y="7515"/>
                    <a:pt x="17017" y="7486"/>
                    <a:pt x="17017" y="7486"/>
                  </a:cubicBezTo>
                  <a:cubicBezTo>
                    <a:pt x="17055" y="7247"/>
                    <a:pt x="17139" y="7066"/>
                    <a:pt x="17228" y="6885"/>
                  </a:cubicBezTo>
                  <a:cubicBezTo>
                    <a:pt x="17228" y="6849"/>
                    <a:pt x="17245" y="6849"/>
                    <a:pt x="17300" y="6849"/>
                  </a:cubicBezTo>
                  <a:close/>
                  <a:moveTo>
                    <a:pt x="11841" y="11130"/>
                  </a:moveTo>
                  <a:cubicBezTo>
                    <a:pt x="11930" y="11188"/>
                    <a:pt x="11985" y="11340"/>
                    <a:pt x="12053" y="11434"/>
                  </a:cubicBezTo>
                  <a:cubicBezTo>
                    <a:pt x="11964" y="11369"/>
                    <a:pt x="11896" y="11253"/>
                    <a:pt x="11841" y="11130"/>
                  </a:cubicBezTo>
                  <a:close/>
                  <a:moveTo>
                    <a:pt x="12704" y="12273"/>
                  </a:moveTo>
                  <a:cubicBezTo>
                    <a:pt x="13058" y="12548"/>
                    <a:pt x="13409" y="12786"/>
                    <a:pt x="13760" y="12967"/>
                  </a:cubicBezTo>
                  <a:cubicBezTo>
                    <a:pt x="13586" y="12967"/>
                    <a:pt x="13426" y="12909"/>
                    <a:pt x="13270" y="12786"/>
                  </a:cubicBezTo>
                  <a:cubicBezTo>
                    <a:pt x="13075" y="12635"/>
                    <a:pt x="12864" y="12519"/>
                    <a:pt x="12670" y="12309"/>
                  </a:cubicBezTo>
                  <a:cubicBezTo>
                    <a:pt x="12687" y="12273"/>
                    <a:pt x="12704" y="12273"/>
                    <a:pt x="12704" y="12273"/>
                  </a:cubicBezTo>
                  <a:close/>
                  <a:moveTo>
                    <a:pt x="17034" y="7515"/>
                  </a:moveTo>
                  <a:cubicBezTo>
                    <a:pt x="17000" y="7666"/>
                    <a:pt x="16966" y="7789"/>
                    <a:pt x="16928" y="7905"/>
                  </a:cubicBezTo>
                  <a:cubicBezTo>
                    <a:pt x="16860" y="8115"/>
                    <a:pt x="16844" y="8361"/>
                    <a:pt x="16789" y="8570"/>
                  </a:cubicBezTo>
                  <a:cubicBezTo>
                    <a:pt x="16772" y="8693"/>
                    <a:pt x="16755" y="8780"/>
                    <a:pt x="16738" y="8874"/>
                  </a:cubicBezTo>
                  <a:cubicBezTo>
                    <a:pt x="16717" y="9019"/>
                    <a:pt x="16700" y="9170"/>
                    <a:pt x="16683" y="9322"/>
                  </a:cubicBezTo>
                  <a:cubicBezTo>
                    <a:pt x="16683" y="9380"/>
                    <a:pt x="16666" y="9445"/>
                    <a:pt x="16649" y="9503"/>
                  </a:cubicBezTo>
                  <a:cubicBezTo>
                    <a:pt x="16611" y="9742"/>
                    <a:pt x="16577" y="9988"/>
                    <a:pt x="16527" y="10197"/>
                  </a:cubicBezTo>
                  <a:cubicBezTo>
                    <a:pt x="16472" y="10436"/>
                    <a:pt x="16400" y="10682"/>
                    <a:pt x="16332" y="10920"/>
                  </a:cubicBezTo>
                  <a:cubicBezTo>
                    <a:pt x="16315" y="11007"/>
                    <a:pt x="16277" y="11130"/>
                    <a:pt x="16261" y="11224"/>
                  </a:cubicBezTo>
                  <a:cubicBezTo>
                    <a:pt x="16227" y="11405"/>
                    <a:pt x="16155" y="11521"/>
                    <a:pt x="16083" y="11643"/>
                  </a:cubicBezTo>
                  <a:cubicBezTo>
                    <a:pt x="15961" y="11911"/>
                    <a:pt x="15821" y="12157"/>
                    <a:pt x="15660" y="12367"/>
                  </a:cubicBezTo>
                  <a:cubicBezTo>
                    <a:pt x="15521" y="12577"/>
                    <a:pt x="15344" y="12700"/>
                    <a:pt x="15187" y="12880"/>
                  </a:cubicBezTo>
                  <a:cubicBezTo>
                    <a:pt x="15170" y="12880"/>
                    <a:pt x="15154" y="12880"/>
                    <a:pt x="15132" y="12909"/>
                  </a:cubicBezTo>
                  <a:lnTo>
                    <a:pt x="15082" y="12909"/>
                  </a:lnTo>
                  <a:cubicBezTo>
                    <a:pt x="14959" y="13061"/>
                    <a:pt x="14816" y="13061"/>
                    <a:pt x="14676" y="13090"/>
                  </a:cubicBezTo>
                  <a:cubicBezTo>
                    <a:pt x="14652" y="13099"/>
                    <a:pt x="14627" y="13103"/>
                    <a:pt x="14601" y="13103"/>
                  </a:cubicBezTo>
                  <a:cubicBezTo>
                    <a:pt x="14549" y="13103"/>
                    <a:pt x="14496" y="13090"/>
                    <a:pt x="14448" y="13090"/>
                  </a:cubicBezTo>
                  <a:lnTo>
                    <a:pt x="14448" y="13032"/>
                  </a:lnTo>
                  <a:cubicBezTo>
                    <a:pt x="14492" y="13014"/>
                    <a:pt x="14541" y="13014"/>
                    <a:pt x="14590" y="13014"/>
                  </a:cubicBezTo>
                  <a:cubicBezTo>
                    <a:pt x="14638" y="13014"/>
                    <a:pt x="14687" y="13014"/>
                    <a:pt x="14731" y="12996"/>
                  </a:cubicBezTo>
                  <a:cubicBezTo>
                    <a:pt x="14816" y="12967"/>
                    <a:pt x="14904" y="12909"/>
                    <a:pt x="15010" y="12815"/>
                  </a:cubicBezTo>
                  <a:cubicBezTo>
                    <a:pt x="15082" y="12815"/>
                    <a:pt x="15170" y="12758"/>
                    <a:pt x="15259" y="12671"/>
                  </a:cubicBezTo>
                  <a:cubicBezTo>
                    <a:pt x="15310" y="12606"/>
                    <a:pt x="15382" y="12548"/>
                    <a:pt x="15449" y="12490"/>
                  </a:cubicBezTo>
                  <a:cubicBezTo>
                    <a:pt x="15593" y="12367"/>
                    <a:pt x="15715" y="12215"/>
                    <a:pt x="15804" y="12034"/>
                  </a:cubicBezTo>
                  <a:cubicBezTo>
                    <a:pt x="15855" y="11911"/>
                    <a:pt x="15927" y="11824"/>
                    <a:pt x="15999" y="11701"/>
                  </a:cubicBezTo>
                  <a:cubicBezTo>
                    <a:pt x="16016" y="11643"/>
                    <a:pt x="16032" y="11586"/>
                    <a:pt x="16049" y="11549"/>
                  </a:cubicBezTo>
                  <a:cubicBezTo>
                    <a:pt x="16083" y="11463"/>
                    <a:pt x="16121" y="11405"/>
                    <a:pt x="16155" y="11311"/>
                  </a:cubicBezTo>
                  <a:cubicBezTo>
                    <a:pt x="16172" y="11224"/>
                    <a:pt x="16210" y="11159"/>
                    <a:pt x="16244" y="11072"/>
                  </a:cubicBezTo>
                  <a:cubicBezTo>
                    <a:pt x="16294" y="10862"/>
                    <a:pt x="16349" y="10682"/>
                    <a:pt x="16400" y="10465"/>
                  </a:cubicBezTo>
                  <a:cubicBezTo>
                    <a:pt x="16455" y="10226"/>
                    <a:pt x="16489" y="10016"/>
                    <a:pt x="16544" y="9778"/>
                  </a:cubicBezTo>
                  <a:cubicBezTo>
                    <a:pt x="16560" y="9684"/>
                    <a:pt x="16577" y="9597"/>
                    <a:pt x="16594" y="9474"/>
                  </a:cubicBezTo>
                  <a:cubicBezTo>
                    <a:pt x="16611" y="9322"/>
                    <a:pt x="16632" y="9199"/>
                    <a:pt x="16683" y="9055"/>
                  </a:cubicBezTo>
                  <a:lnTo>
                    <a:pt x="16683" y="9019"/>
                  </a:lnTo>
                  <a:cubicBezTo>
                    <a:pt x="16666" y="8751"/>
                    <a:pt x="16738" y="8512"/>
                    <a:pt x="16789" y="8267"/>
                  </a:cubicBezTo>
                  <a:cubicBezTo>
                    <a:pt x="16805" y="8238"/>
                    <a:pt x="16789" y="8180"/>
                    <a:pt x="16805" y="8115"/>
                  </a:cubicBezTo>
                  <a:cubicBezTo>
                    <a:pt x="16877" y="7934"/>
                    <a:pt x="16894" y="7724"/>
                    <a:pt x="16983" y="7543"/>
                  </a:cubicBezTo>
                  <a:cubicBezTo>
                    <a:pt x="17000" y="7543"/>
                    <a:pt x="17000" y="7543"/>
                    <a:pt x="17034" y="7515"/>
                  </a:cubicBezTo>
                  <a:close/>
                  <a:moveTo>
                    <a:pt x="13905" y="12979"/>
                  </a:moveTo>
                  <a:cubicBezTo>
                    <a:pt x="13990" y="12979"/>
                    <a:pt x="14113" y="13001"/>
                    <a:pt x="14271" y="13061"/>
                  </a:cubicBezTo>
                  <a:cubicBezTo>
                    <a:pt x="14244" y="13095"/>
                    <a:pt x="14218" y="13111"/>
                    <a:pt x="14175" y="13111"/>
                  </a:cubicBezTo>
                  <a:cubicBezTo>
                    <a:pt x="14107" y="13111"/>
                    <a:pt x="14002" y="13071"/>
                    <a:pt x="13798" y="12996"/>
                  </a:cubicBezTo>
                  <a:cubicBezTo>
                    <a:pt x="13822" y="12986"/>
                    <a:pt x="13858" y="12979"/>
                    <a:pt x="13905" y="12979"/>
                  </a:cubicBezTo>
                  <a:close/>
                  <a:moveTo>
                    <a:pt x="330" y="12548"/>
                  </a:moveTo>
                  <a:cubicBezTo>
                    <a:pt x="402" y="12852"/>
                    <a:pt x="418" y="13177"/>
                    <a:pt x="473" y="13510"/>
                  </a:cubicBezTo>
                  <a:lnTo>
                    <a:pt x="452" y="13510"/>
                  </a:lnTo>
                  <a:cubicBezTo>
                    <a:pt x="435" y="13452"/>
                    <a:pt x="418" y="13394"/>
                    <a:pt x="402" y="13329"/>
                  </a:cubicBezTo>
                  <a:cubicBezTo>
                    <a:pt x="385" y="13090"/>
                    <a:pt x="347" y="12815"/>
                    <a:pt x="330" y="12548"/>
                  </a:cubicBezTo>
                  <a:close/>
                  <a:moveTo>
                    <a:pt x="685" y="14717"/>
                  </a:moveTo>
                  <a:cubicBezTo>
                    <a:pt x="735" y="14956"/>
                    <a:pt x="790" y="15165"/>
                    <a:pt x="841" y="15411"/>
                  </a:cubicBezTo>
                  <a:cubicBezTo>
                    <a:pt x="752" y="15259"/>
                    <a:pt x="663" y="14898"/>
                    <a:pt x="685" y="14717"/>
                  </a:cubicBezTo>
                  <a:close/>
                  <a:moveTo>
                    <a:pt x="5894" y="20922"/>
                  </a:moveTo>
                  <a:lnTo>
                    <a:pt x="5894" y="20987"/>
                  </a:lnTo>
                  <a:cubicBezTo>
                    <a:pt x="5836" y="21010"/>
                    <a:pt x="5792" y="21090"/>
                    <a:pt x="5730" y="21090"/>
                  </a:cubicBezTo>
                  <a:cubicBezTo>
                    <a:pt x="5716" y="21090"/>
                    <a:pt x="5700" y="21085"/>
                    <a:pt x="5682" y="21074"/>
                  </a:cubicBezTo>
                  <a:lnTo>
                    <a:pt x="5682" y="21045"/>
                  </a:lnTo>
                  <a:cubicBezTo>
                    <a:pt x="5754" y="21016"/>
                    <a:pt x="5822" y="20951"/>
                    <a:pt x="5894" y="20922"/>
                  </a:cubicBezTo>
                  <a:close/>
                  <a:moveTo>
                    <a:pt x="4233" y="0"/>
                  </a:moveTo>
                  <a:cubicBezTo>
                    <a:pt x="4176" y="0"/>
                    <a:pt x="4123" y="24"/>
                    <a:pt x="4064" y="44"/>
                  </a:cubicBezTo>
                  <a:cubicBezTo>
                    <a:pt x="3904" y="73"/>
                    <a:pt x="3747" y="131"/>
                    <a:pt x="3604" y="196"/>
                  </a:cubicBezTo>
                  <a:cubicBezTo>
                    <a:pt x="3536" y="225"/>
                    <a:pt x="3464" y="254"/>
                    <a:pt x="3409" y="341"/>
                  </a:cubicBezTo>
                  <a:cubicBezTo>
                    <a:pt x="3359" y="377"/>
                    <a:pt x="3304" y="406"/>
                    <a:pt x="3253" y="435"/>
                  </a:cubicBezTo>
                  <a:cubicBezTo>
                    <a:pt x="3181" y="493"/>
                    <a:pt x="3093" y="558"/>
                    <a:pt x="3042" y="616"/>
                  </a:cubicBezTo>
                  <a:cubicBezTo>
                    <a:pt x="2903" y="796"/>
                    <a:pt x="2759" y="948"/>
                    <a:pt x="2620" y="1100"/>
                  </a:cubicBezTo>
                  <a:cubicBezTo>
                    <a:pt x="2497" y="1216"/>
                    <a:pt x="2375" y="1368"/>
                    <a:pt x="2286" y="1577"/>
                  </a:cubicBezTo>
                  <a:cubicBezTo>
                    <a:pt x="2286" y="1606"/>
                    <a:pt x="2269" y="1642"/>
                    <a:pt x="2231" y="1671"/>
                  </a:cubicBezTo>
                  <a:cubicBezTo>
                    <a:pt x="2125" y="1729"/>
                    <a:pt x="2058" y="1881"/>
                    <a:pt x="2003" y="2033"/>
                  </a:cubicBezTo>
                  <a:cubicBezTo>
                    <a:pt x="1952" y="2149"/>
                    <a:pt x="1914" y="2272"/>
                    <a:pt x="1846" y="2329"/>
                  </a:cubicBezTo>
                  <a:cubicBezTo>
                    <a:pt x="1758" y="2423"/>
                    <a:pt x="1720" y="2546"/>
                    <a:pt x="1652" y="2662"/>
                  </a:cubicBezTo>
                  <a:cubicBezTo>
                    <a:pt x="1580" y="2756"/>
                    <a:pt x="1547" y="2872"/>
                    <a:pt x="1492" y="2995"/>
                  </a:cubicBezTo>
                  <a:cubicBezTo>
                    <a:pt x="1458" y="3053"/>
                    <a:pt x="1424" y="3118"/>
                    <a:pt x="1403" y="3175"/>
                  </a:cubicBezTo>
                  <a:cubicBezTo>
                    <a:pt x="1318" y="3356"/>
                    <a:pt x="1263" y="3566"/>
                    <a:pt x="1175" y="3718"/>
                  </a:cubicBezTo>
                  <a:cubicBezTo>
                    <a:pt x="1052" y="3956"/>
                    <a:pt x="963" y="4231"/>
                    <a:pt x="858" y="4470"/>
                  </a:cubicBezTo>
                  <a:cubicBezTo>
                    <a:pt x="824" y="4564"/>
                    <a:pt x="790" y="4651"/>
                    <a:pt x="790" y="4773"/>
                  </a:cubicBezTo>
                  <a:cubicBezTo>
                    <a:pt x="790" y="4831"/>
                    <a:pt x="769" y="4860"/>
                    <a:pt x="752" y="4925"/>
                  </a:cubicBezTo>
                  <a:cubicBezTo>
                    <a:pt x="701" y="5077"/>
                    <a:pt x="647" y="5222"/>
                    <a:pt x="630" y="5403"/>
                  </a:cubicBezTo>
                  <a:cubicBezTo>
                    <a:pt x="613" y="5439"/>
                    <a:pt x="596" y="5497"/>
                    <a:pt x="579" y="5554"/>
                  </a:cubicBezTo>
                  <a:cubicBezTo>
                    <a:pt x="524" y="5764"/>
                    <a:pt x="473" y="6010"/>
                    <a:pt x="418" y="6220"/>
                  </a:cubicBezTo>
                  <a:cubicBezTo>
                    <a:pt x="402" y="6249"/>
                    <a:pt x="402" y="6307"/>
                    <a:pt x="385" y="6343"/>
                  </a:cubicBezTo>
                  <a:cubicBezTo>
                    <a:pt x="368" y="6488"/>
                    <a:pt x="330" y="6669"/>
                    <a:pt x="313" y="6820"/>
                  </a:cubicBezTo>
                  <a:cubicBezTo>
                    <a:pt x="279" y="6943"/>
                    <a:pt x="262" y="7066"/>
                    <a:pt x="241" y="7211"/>
                  </a:cubicBezTo>
                  <a:cubicBezTo>
                    <a:pt x="224" y="7305"/>
                    <a:pt x="224" y="7428"/>
                    <a:pt x="207" y="7543"/>
                  </a:cubicBezTo>
                  <a:cubicBezTo>
                    <a:pt x="207" y="7637"/>
                    <a:pt x="207" y="7724"/>
                    <a:pt x="173" y="7789"/>
                  </a:cubicBezTo>
                  <a:cubicBezTo>
                    <a:pt x="119" y="7934"/>
                    <a:pt x="102" y="8086"/>
                    <a:pt x="102" y="8238"/>
                  </a:cubicBezTo>
                  <a:lnTo>
                    <a:pt x="102" y="8418"/>
                  </a:lnTo>
                  <a:cubicBezTo>
                    <a:pt x="102" y="8657"/>
                    <a:pt x="85" y="8903"/>
                    <a:pt x="68" y="9142"/>
                  </a:cubicBezTo>
                  <a:cubicBezTo>
                    <a:pt x="51" y="9351"/>
                    <a:pt x="30" y="9561"/>
                    <a:pt x="13" y="9778"/>
                  </a:cubicBezTo>
                  <a:cubicBezTo>
                    <a:pt x="-4" y="9959"/>
                    <a:pt x="-4" y="10139"/>
                    <a:pt x="13" y="10349"/>
                  </a:cubicBezTo>
                  <a:cubicBezTo>
                    <a:pt x="30" y="10407"/>
                    <a:pt x="13" y="10465"/>
                    <a:pt x="13" y="10530"/>
                  </a:cubicBezTo>
                  <a:cubicBezTo>
                    <a:pt x="13" y="10646"/>
                    <a:pt x="13" y="10740"/>
                    <a:pt x="30" y="10862"/>
                  </a:cubicBezTo>
                  <a:cubicBezTo>
                    <a:pt x="51" y="10920"/>
                    <a:pt x="30" y="11007"/>
                    <a:pt x="30" y="11072"/>
                  </a:cubicBezTo>
                  <a:cubicBezTo>
                    <a:pt x="30" y="11188"/>
                    <a:pt x="13" y="11282"/>
                    <a:pt x="13" y="11369"/>
                  </a:cubicBezTo>
                  <a:cubicBezTo>
                    <a:pt x="13" y="11586"/>
                    <a:pt x="30" y="11766"/>
                    <a:pt x="30" y="11947"/>
                  </a:cubicBezTo>
                  <a:cubicBezTo>
                    <a:pt x="51" y="12063"/>
                    <a:pt x="30" y="12186"/>
                    <a:pt x="68" y="12273"/>
                  </a:cubicBezTo>
                  <a:cubicBezTo>
                    <a:pt x="102" y="12425"/>
                    <a:pt x="102" y="12577"/>
                    <a:pt x="119" y="12700"/>
                  </a:cubicBezTo>
                  <a:cubicBezTo>
                    <a:pt x="157" y="12938"/>
                    <a:pt x="173" y="13148"/>
                    <a:pt x="190" y="13358"/>
                  </a:cubicBezTo>
                  <a:cubicBezTo>
                    <a:pt x="207" y="13423"/>
                    <a:pt x="207" y="13481"/>
                    <a:pt x="207" y="13510"/>
                  </a:cubicBezTo>
                  <a:cubicBezTo>
                    <a:pt x="241" y="13690"/>
                    <a:pt x="224" y="13871"/>
                    <a:pt x="279" y="14023"/>
                  </a:cubicBezTo>
                  <a:cubicBezTo>
                    <a:pt x="313" y="14175"/>
                    <a:pt x="330" y="14298"/>
                    <a:pt x="347" y="14442"/>
                  </a:cubicBezTo>
                  <a:cubicBezTo>
                    <a:pt x="347" y="14507"/>
                    <a:pt x="368" y="14565"/>
                    <a:pt x="385" y="14659"/>
                  </a:cubicBezTo>
                  <a:cubicBezTo>
                    <a:pt x="402" y="14717"/>
                    <a:pt x="435" y="14746"/>
                    <a:pt x="435" y="14804"/>
                  </a:cubicBezTo>
                  <a:cubicBezTo>
                    <a:pt x="473" y="14956"/>
                    <a:pt x="490" y="15079"/>
                    <a:pt x="524" y="15202"/>
                  </a:cubicBezTo>
                  <a:cubicBezTo>
                    <a:pt x="541" y="15231"/>
                    <a:pt x="541" y="15317"/>
                    <a:pt x="558" y="15382"/>
                  </a:cubicBezTo>
                  <a:cubicBezTo>
                    <a:pt x="579" y="15498"/>
                    <a:pt x="579" y="15621"/>
                    <a:pt x="647" y="15708"/>
                  </a:cubicBezTo>
                  <a:cubicBezTo>
                    <a:pt x="685" y="15831"/>
                    <a:pt x="735" y="15925"/>
                    <a:pt x="735" y="16069"/>
                  </a:cubicBezTo>
                  <a:cubicBezTo>
                    <a:pt x="752" y="16192"/>
                    <a:pt x="769" y="16315"/>
                    <a:pt x="807" y="16373"/>
                  </a:cubicBezTo>
                  <a:cubicBezTo>
                    <a:pt x="875" y="16525"/>
                    <a:pt x="930" y="16677"/>
                    <a:pt x="963" y="16829"/>
                  </a:cubicBezTo>
                  <a:cubicBezTo>
                    <a:pt x="1018" y="16973"/>
                    <a:pt x="1052" y="17125"/>
                    <a:pt x="1107" y="17248"/>
                  </a:cubicBezTo>
                  <a:cubicBezTo>
                    <a:pt x="1158" y="17458"/>
                    <a:pt x="1229" y="17638"/>
                    <a:pt x="1318" y="17819"/>
                  </a:cubicBezTo>
                  <a:cubicBezTo>
                    <a:pt x="1386" y="17971"/>
                    <a:pt x="1458" y="18181"/>
                    <a:pt x="1530" y="18333"/>
                  </a:cubicBezTo>
                  <a:cubicBezTo>
                    <a:pt x="1635" y="18543"/>
                    <a:pt x="1720" y="18724"/>
                    <a:pt x="1846" y="18904"/>
                  </a:cubicBezTo>
                  <a:cubicBezTo>
                    <a:pt x="1986" y="19143"/>
                    <a:pt x="2108" y="19418"/>
                    <a:pt x="2231" y="19656"/>
                  </a:cubicBezTo>
                  <a:cubicBezTo>
                    <a:pt x="2286" y="19750"/>
                    <a:pt x="2336" y="19837"/>
                    <a:pt x="2408" y="19902"/>
                  </a:cubicBezTo>
                  <a:cubicBezTo>
                    <a:pt x="2459" y="19960"/>
                    <a:pt x="2497" y="20047"/>
                    <a:pt x="2531" y="20112"/>
                  </a:cubicBezTo>
                  <a:cubicBezTo>
                    <a:pt x="2603" y="20170"/>
                    <a:pt x="2653" y="20264"/>
                    <a:pt x="2708" y="20322"/>
                  </a:cubicBezTo>
                  <a:cubicBezTo>
                    <a:pt x="2797" y="20380"/>
                    <a:pt x="2865" y="20474"/>
                    <a:pt x="2936" y="20589"/>
                  </a:cubicBezTo>
                  <a:cubicBezTo>
                    <a:pt x="3008" y="20741"/>
                    <a:pt x="3114" y="20806"/>
                    <a:pt x="3219" y="20864"/>
                  </a:cubicBezTo>
                  <a:cubicBezTo>
                    <a:pt x="3304" y="20951"/>
                    <a:pt x="3409" y="20987"/>
                    <a:pt x="3498" y="21103"/>
                  </a:cubicBezTo>
                  <a:cubicBezTo>
                    <a:pt x="3536" y="21168"/>
                    <a:pt x="3587" y="21197"/>
                    <a:pt x="3621" y="21226"/>
                  </a:cubicBezTo>
                  <a:cubicBezTo>
                    <a:pt x="3692" y="21254"/>
                    <a:pt x="3764" y="21254"/>
                    <a:pt x="3832" y="21283"/>
                  </a:cubicBezTo>
                  <a:cubicBezTo>
                    <a:pt x="3904" y="21348"/>
                    <a:pt x="3975" y="21406"/>
                    <a:pt x="4064" y="21435"/>
                  </a:cubicBezTo>
                  <a:cubicBezTo>
                    <a:pt x="4076" y="21445"/>
                    <a:pt x="4087" y="21448"/>
                    <a:pt x="4098" y="21448"/>
                  </a:cubicBezTo>
                  <a:cubicBezTo>
                    <a:pt x="4121" y="21448"/>
                    <a:pt x="4144" y="21435"/>
                    <a:pt x="4170" y="21435"/>
                  </a:cubicBezTo>
                  <a:cubicBezTo>
                    <a:pt x="4343" y="21493"/>
                    <a:pt x="4503" y="21587"/>
                    <a:pt x="4660" y="21587"/>
                  </a:cubicBezTo>
                  <a:lnTo>
                    <a:pt x="4782" y="21587"/>
                  </a:lnTo>
                  <a:cubicBezTo>
                    <a:pt x="4819" y="21587"/>
                    <a:pt x="4854" y="21574"/>
                    <a:pt x="4889" y="21574"/>
                  </a:cubicBezTo>
                  <a:cubicBezTo>
                    <a:pt x="4907" y="21574"/>
                    <a:pt x="4925" y="21577"/>
                    <a:pt x="4943" y="21587"/>
                  </a:cubicBezTo>
                  <a:cubicBezTo>
                    <a:pt x="4991" y="21587"/>
                    <a:pt x="5037" y="21600"/>
                    <a:pt x="5089" y="21600"/>
                  </a:cubicBezTo>
                  <a:cubicBezTo>
                    <a:pt x="5114" y="21600"/>
                    <a:pt x="5142" y="21597"/>
                    <a:pt x="5171" y="21587"/>
                  </a:cubicBezTo>
                  <a:cubicBezTo>
                    <a:pt x="5223" y="21545"/>
                    <a:pt x="5284" y="21515"/>
                    <a:pt x="5339" y="21515"/>
                  </a:cubicBezTo>
                  <a:cubicBezTo>
                    <a:pt x="5360" y="21515"/>
                    <a:pt x="5381" y="21519"/>
                    <a:pt x="5399" y="21529"/>
                  </a:cubicBezTo>
                  <a:cubicBezTo>
                    <a:pt x="5427" y="21537"/>
                    <a:pt x="5454" y="21541"/>
                    <a:pt x="5480" y="21541"/>
                  </a:cubicBezTo>
                  <a:cubicBezTo>
                    <a:pt x="5553" y="21541"/>
                    <a:pt x="5621" y="21512"/>
                    <a:pt x="5699" y="21464"/>
                  </a:cubicBezTo>
                  <a:cubicBezTo>
                    <a:pt x="5716" y="21435"/>
                    <a:pt x="5754" y="21435"/>
                    <a:pt x="5771" y="21435"/>
                  </a:cubicBezTo>
                  <a:cubicBezTo>
                    <a:pt x="5784" y="21441"/>
                    <a:pt x="5797" y="21443"/>
                    <a:pt x="5810" y="21443"/>
                  </a:cubicBezTo>
                  <a:cubicBezTo>
                    <a:pt x="5865" y="21443"/>
                    <a:pt x="5921" y="21401"/>
                    <a:pt x="5965" y="21377"/>
                  </a:cubicBezTo>
                  <a:cubicBezTo>
                    <a:pt x="6088" y="21312"/>
                    <a:pt x="6210" y="21226"/>
                    <a:pt x="6333" y="21197"/>
                  </a:cubicBezTo>
                  <a:cubicBezTo>
                    <a:pt x="6472" y="21132"/>
                    <a:pt x="6599" y="21045"/>
                    <a:pt x="6705" y="20922"/>
                  </a:cubicBezTo>
                  <a:cubicBezTo>
                    <a:pt x="6827" y="20806"/>
                    <a:pt x="6950" y="20683"/>
                    <a:pt x="7072" y="20560"/>
                  </a:cubicBezTo>
                  <a:cubicBezTo>
                    <a:pt x="7178" y="20474"/>
                    <a:pt x="7266" y="20380"/>
                    <a:pt x="7338" y="20228"/>
                  </a:cubicBezTo>
                  <a:cubicBezTo>
                    <a:pt x="7389" y="20170"/>
                    <a:pt x="7423" y="20112"/>
                    <a:pt x="7478" y="20047"/>
                  </a:cubicBezTo>
                  <a:cubicBezTo>
                    <a:pt x="7528" y="19989"/>
                    <a:pt x="7600" y="19931"/>
                    <a:pt x="7634" y="19866"/>
                  </a:cubicBezTo>
                  <a:cubicBezTo>
                    <a:pt x="7740" y="19685"/>
                    <a:pt x="7845" y="19541"/>
                    <a:pt x="7934" y="19360"/>
                  </a:cubicBezTo>
                  <a:cubicBezTo>
                    <a:pt x="7972" y="19295"/>
                    <a:pt x="8006" y="19237"/>
                    <a:pt x="8023" y="19179"/>
                  </a:cubicBezTo>
                  <a:cubicBezTo>
                    <a:pt x="8056" y="19056"/>
                    <a:pt x="8128" y="18962"/>
                    <a:pt x="8183" y="18847"/>
                  </a:cubicBezTo>
                  <a:cubicBezTo>
                    <a:pt x="8234" y="18753"/>
                    <a:pt x="8268" y="18637"/>
                    <a:pt x="8322" y="18543"/>
                  </a:cubicBezTo>
                  <a:cubicBezTo>
                    <a:pt x="8373" y="18362"/>
                    <a:pt x="8428" y="18181"/>
                    <a:pt x="8479" y="18029"/>
                  </a:cubicBezTo>
                  <a:cubicBezTo>
                    <a:pt x="8534" y="17877"/>
                    <a:pt x="8606" y="17732"/>
                    <a:pt x="8656" y="17581"/>
                  </a:cubicBezTo>
                  <a:lnTo>
                    <a:pt x="8656" y="17516"/>
                  </a:lnTo>
                  <a:cubicBezTo>
                    <a:pt x="8728" y="17306"/>
                    <a:pt x="8779" y="17067"/>
                    <a:pt x="8834" y="16858"/>
                  </a:cubicBezTo>
                  <a:cubicBezTo>
                    <a:pt x="8885" y="16706"/>
                    <a:pt x="8923" y="16525"/>
                    <a:pt x="8956" y="16373"/>
                  </a:cubicBezTo>
                  <a:cubicBezTo>
                    <a:pt x="8990" y="16163"/>
                    <a:pt x="9028" y="15954"/>
                    <a:pt x="9079" y="15773"/>
                  </a:cubicBezTo>
                  <a:cubicBezTo>
                    <a:pt x="9168" y="15527"/>
                    <a:pt x="9201" y="15259"/>
                    <a:pt x="9239" y="15021"/>
                  </a:cubicBezTo>
                  <a:cubicBezTo>
                    <a:pt x="9256" y="14898"/>
                    <a:pt x="9256" y="14746"/>
                    <a:pt x="9307" y="14659"/>
                  </a:cubicBezTo>
                  <a:cubicBezTo>
                    <a:pt x="9345" y="14594"/>
                    <a:pt x="9345" y="14507"/>
                    <a:pt x="9362" y="14442"/>
                  </a:cubicBezTo>
                  <a:cubicBezTo>
                    <a:pt x="9379" y="14356"/>
                    <a:pt x="9396" y="14233"/>
                    <a:pt x="9413" y="14146"/>
                  </a:cubicBezTo>
                  <a:cubicBezTo>
                    <a:pt x="9467" y="13936"/>
                    <a:pt x="9535" y="13690"/>
                    <a:pt x="9590" y="13481"/>
                  </a:cubicBezTo>
                  <a:cubicBezTo>
                    <a:pt x="9641" y="13300"/>
                    <a:pt x="9662" y="13090"/>
                    <a:pt x="9746" y="12938"/>
                  </a:cubicBezTo>
                  <a:cubicBezTo>
                    <a:pt x="9746" y="12909"/>
                    <a:pt x="9746" y="12880"/>
                    <a:pt x="9767" y="12852"/>
                  </a:cubicBezTo>
                  <a:cubicBezTo>
                    <a:pt x="9835" y="12519"/>
                    <a:pt x="9924" y="12244"/>
                    <a:pt x="10012" y="11947"/>
                  </a:cubicBezTo>
                  <a:cubicBezTo>
                    <a:pt x="10084" y="11730"/>
                    <a:pt x="10135" y="11549"/>
                    <a:pt x="10207" y="11340"/>
                  </a:cubicBezTo>
                  <a:cubicBezTo>
                    <a:pt x="10224" y="11282"/>
                    <a:pt x="10241" y="11224"/>
                    <a:pt x="10257" y="11159"/>
                  </a:cubicBezTo>
                  <a:cubicBezTo>
                    <a:pt x="10274" y="11101"/>
                    <a:pt x="10295" y="11072"/>
                    <a:pt x="10312" y="11007"/>
                  </a:cubicBezTo>
                  <a:cubicBezTo>
                    <a:pt x="10363" y="10920"/>
                    <a:pt x="10418" y="10826"/>
                    <a:pt x="10452" y="10740"/>
                  </a:cubicBezTo>
                  <a:cubicBezTo>
                    <a:pt x="10507" y="10530"/>
                    <a:pt x="10612" y="10407"/>
                    <a:pt x="10718" y="10320"/>
                  </a:cubicBezTo>
                  <a:cubicBezTo>
                    <a:pt x="10768" y="10248"/>
                    <a:pt x="10810" y="10217"/>
                    <a:pt x="10849" y="10217"/>
                  </a:cubicBezTo>
                  <a:cubicBezTo>
                    <a:pt x="10892" y="10217"/>
                    <a:pt x="10933" y="10256"/>
                    <a:pt x="10980" y="10320"/>
                  </a:cubicBezTo>
                  <a:cubicBezTo>
                    <a:pt x="11014" y="10378"/>
                    <a:pt x="11052" y="10407"/>
                    <a:pt x="11085" y="10465"/>
                  </a:cubicBezTo>
                  <a:cubicBezTo>
                    <a:pt x="11225" y="10740"/>
                    <a:pt x="11402" y="10920"/>
                    <a:pt x="11542" y="11224"/>
                  </a:cubicBezTo>
                  <a:cubicBezTo>
                    <a:pt x="11542" y="11253"/>
                    <a:pt x="11580" y="11282"/>
                    <a:pt x="11596" y="11282"/>
                  </a:cubicBezTo>
                  <a:cubicBezTo>
                    <a:pt x="11668" y="11405"/>
                    <a:pt x="11736" y="11463"/>
                    <a:pt x="11791" y="11586"/>
                  </a:cubicBezTo>
                  <a:cubicBezTo>
                    <a:pt x="11913" y="11766"/>
                    <a:pt x="12019" y="12005"/>
                    <a:pt x="12175" y="12128"/>
                  </a:cubicBezTo>
                  <a:cubicBezTo>
                    <a:pt x="12247" y="12215"/>
                    <a:pt x="12319" y="12309"/>
                    <a:pt x="12387" y="12396"/>
                  </a:cubicBezTo>
                  <a:cubicBezTo>
                    <a:pt x="12425" y="12425"/>
                    <a:pt x="12459" y="12454"/>
                    <a:pt x="12492" y="12490"/>
                  </a:cubicBezTo>
                  <a:cubicBezTo>
                    <a:pt x="12598" y="12606"/>
                    <a:pt x="12687" y="12758"/>
                    <a:pt x="12809" y="12815"/>
                  </a:cubicBezTo>
                  <a:cubicBezTo>
                    <a:pt x="12864" y="12852"/>
                    <a:pt x="12915" y="12880"/>
                    <a:pt x="12970" y="12909"/>
                  </a:cubicBezTo>
                  <a:cubicBezTo>
                    <a:pt x="13003" y="12938"/>
                    <a:pt x="13041" y="12996"/>
                    <a:pt x="13075" y="12996"/>
                  </a:cubicBezTo>
                  <a:cubicBezTo>
                    <a:pt x="13232" y="13090"/>
                    <a:pt x="13375" y="13213"/>
                    <a:pt x="13548" y="13271"/>
                  </a:cubicBezTo>
                  <a:cubicBezTo>
                    <a:pt x="13675" y="13329"/>
                    <a:pt x="13798" y="13358"/>
                    <a:pt x="13920" y="13394"/>
                  </a:cubicBezTo>
                  <a:cubicBezTo>
                    <a:pt x="13992" y="13394"/>
                    <a:pt x="14059" y="13423"/>
                    <a:pt x="14131" y="13423"/>
                  </a:cubicBezTo>
                  <a:lnTo>
                    <a:pt x="14482" y="13423"/>
                  </a:lnTo>
                  <a:cubicBezTo>
                    <a:pt x="14604" y="13394"/>
                    <a:pt x="14710" y="13358"/>
                    <a:pt x="14816" y="13329"/>
                  </a:cubicBezTo>
                  <a:cubicBezTo>
                    <a:pt x="14871" y="13329"/>
                    <a:pt x="14921" y="13300"/>
                    <a:pt x="14993" y="13271"/>
                  </a:cubicBezTo>
                  <a:cubicBezTo>
                    <a:pt x="15010" y="13271"/>
                    <a:pt x="15048" y="13242"/>
                    <a:pt x="15082" y="13242"/>
                  </a:cubicBezTo>
                  <a:cubicBezTo>
                    <a:pt x="15238" y="13148"/>
                    <a:pt x="15382" y="13032"/>
                    <a:pt x="15521" y="12880"/>
                  </a:cubicBezTo>
                  <a:cubicBezTo>
                    <a:pt x="15576" y="12786"/>
                    <a:pt x="15627" y="12758"/>
                    <a:pt x="15682" y="12671"/>
                  </a:cubicBezTo>
                  <a:cubicBezTo>
                    <a:pt x="15766" y="12577"/>
                    <a:pt x="15855" y="12490"/>
                    <a:pt x="15927" y="12367"/>
                  </a:cubicBezTo>
                  <a:cubicBezTo>
                    <a:pt x="16032" y="12186"/>
                    <a:pt x="16138" y="11976"/>
                    <a:pt x="16227" y="11795"/>
                  </a:cubicBezTo>
                  <a:cubicBezTo>
                    <a:pt x="16277" y="11643"/>
                    <a:pt x="16349" y="11521"/>
                    <a:pt x="16383" y="11369"/>
                  </a:cubicBezTo>
                  <a:cubicBezTo>
                    <a:pt x="16421" y="11224"/>
                    <a:pt x="16472" y="11072"/>
                    <a:pt x="16527" y="10891"/>
                  </a:cubicBezTo>
                  <a:cubicBezTo>
                    <a:pt x="16544" y="10826"/>
                    <a:pt x="16560" y="10797"/>
                    <a:pt x="16577" y="10740"/>
                  </a:cubicBezTo>
                  <a:cubicBezTo>
                    <a:pt x="16611" y="10559"/>
                    <a:pt x="16649" y="10378"/>
                    <a:pt x="16683" y="10226"/>
                  </a:cubicBezTo>
                  <a:cubicBezTo>
                    <a:pt x="16700" y="10139"/>
                    <a:pt x="16717" y="10074"/>
                    <a:pt x="16738" y="9988"/>
                  </a:cubicBezTo>
                  <a:cubicBezTo>
                    <a:pt x="16755" y="9807"/>
                    <a:pt x="16789" y="9626"/>
                    <a:pt x="16805" y="9474"/>
                  </a:cubicBezTo>
                  <a:cubicBezTo>
                    <a:pt x="16844" y="9293"/>
                    <a:pt x="16877" y="9084"/>
                    <a:pt x="16911" y="8903"/>
                  </a:cubicBezTo>
                  <a:cubicBezTo>
                    <a:pt x="16928" y="8780"/>
                    <a:pt x="16911" y="8657"/>
                    <a:pt x="16949" y="8570"/>
                  </a:cubicBezTo>
                  <a:cubicBezTo>
                    <a:pt x="17000" y="8361"/>
                    <a:pt x="17034" y="8151"/>
                    <a:pt x="17089" y="7934"/>
                  </a:cubicBezTo>
                  <a:cubicBezTo>
                    <a:pt x="17139" y="7724"/>
                    <a:pt x="17194" y="7543"/>
                    <a:pt x="17283" y="7363"/>
                  </a:cubicBezTo>
                  <a:cubicBezTo>
                    <a:pt x="17334" y="7247"/>
                    <a:pt x="17388" y="7095"/>
                    <a:pt x="17439" y="7001"/>
                  </a:cubicBezTo>
                  <a:cubicBezTo>
                    <a:pt x="17477" y="6914"/>
                    <a:pt x="17511" y="6885"/>
                    <a:pt x="17562" y="6885"/>
                  </a:cubicBezTo>
                  <a:cubicBezTo>
                    <a:pt x="17667" y="6885"/>
                    <a:pt x="17756" y="6849"/>
                    <a:pt x="17862" y="6849"/>
                  </a:cubicBezTo>
                  <a:lnTo>
                    <a:pt x="17878" y="6849"/>
                  </a:lnTo>
                  <a:cubicBezTo>
                    <a:pt x="18111" y="6943"/>
                    <a:pt x="18339" y="7001"/>
                    <a:pt x="18584" y="7066"/>
                  </a:cubicBezTo>
                  <a:cubicBezTo>
                    <a:pt x="18729" y="7113"/>
                    <a:pt x="18860" y="7161"/>
                    <a:pt x="18999" y="7161"/>
                  </a:cubicBezTo>
                  <a:cubicBezTo>
                    <a:pt x="19031" y="7161"/>
                    <a:pt x="19063" y="7158"/>
                    <a:pt x="19095" y="7153"/>
                  </a:cubicBezTo>
                  <a:cubicBezTo>
                    <a:pt x="19201" y="7153"/>
                    <a:pt x="19289" y="7182"/>
                    <a:pt x="19395" y="7182"/>
                  </a:cubicBezTo>
                  <a:cubicBezTo>
                    <a:pt x="19463" y="7153"/>
                    <a:pt x="19552" y="7153"/>
                    <a:pt x="19623" y="7153"/>
                  </a:cubicBezTo>
                  <a:cubicBezTo>
                    <a:pt x="19763" y="7153"/>
                    <a:pt x="19906" y="7095"/>
                    <a:pt x="20046" y="7030"/>
                  </a:cubicBezTo>
                  <a:cubicBezTo>
                    <a:pt x="20202" y="6972"/>
                    <a:pt x="20363" y="6885"/>
                    <a:pt x="20519" y="6791"/>
                  </a:cubicBezTo>
                  <a:cubicBezTo>
                    <a:pt x="20557" y="6763"/>
                    <a:pt x="20591" y="6734"/>
                    <a:pt x="20624" y="6705"/>
                  </a:cubicBezTo>
                  <a:cubicBezTo>
                    <a:pt x="20679" y="6611"/>
                    <a:pt x="20751" y="6582"/>
                    <a:pt x="20802" y="6582"/>
                  </a:cubicBezTo>
                  <a:cubicBezTo>
                    <a:pt x="20891" y="6488"/>
                    <a:pt x="20979" y="6372"/>
                    <a:pt x="21068" y="6307"/>
                  </a:cubicBezTo>
                  <a:cubicBezTo>
                    <a:pt x="21258" y="6162"/>
                    <a:pt x="21435" y="5916"/>
                    <a:pt x="21596" y="5648"/>
                  </a:cubicBezTo>
                  <a:cubicBezTo>
                    <a:pt x="21582" y="5632"/>
                    <a:pt x="21570" y="5626"/>
                    <a:pt x="21559" y="5626"/>
                  </a:cubicBezTo>
                  <a:cubicBezTo>
                    <a:pt x="21525" y="5626"/>
                    <a:pt x="21503" y="5685"/>
                    <a:pt x="21490" y="5706"/>
                  </a:cubicBezTo>
                  <a:cubicBezTo>
                    <a:pt x="21402" y="5858"/>
                    <a:pt x="21258" y="5916"/>
                    <a:pt x="21174" y="6097"/>
                  </a:cubicBezTo>
                  <a:lnTo>
                    <a:pt x="21174" y="6126"/>
                  </a:lnTo>
                  <a:cubicBezTo>
                    <a:pt x="21085" y="6191"/>
                    <a:pt x="21013" y="6278"/>
                    <a:pt x="20907" y="6372"/>
                  </a:cubicBezTo>
                  <a:cubicBezTo>
                    <a:pt x="20819" y="6401"/>
                    <a:pt x="20713" y="6524"/>
                    <a:pt x="20646" y="6611"/>
                  </a:cubicBezTo>
                  <a:cubicBezTo>
                    <a:pt x="20379" y="6734"/>
                    <a:pt x="20151" y="6885"/>
                    <a:pt x="19885" y="7001"/>
                  </a:cubicBezTo>
                  <a:cubicBezTo>
                    <a:pt x="19835" y="7001"/>
                    <a:pt x="19763" y="7001"/>
                    <a:pt x="19674" y="7030"/>
                  </a:cubicBezTo>
                  <a:lnTo>
                    <a:pt x="19606" y="7030"/>
                  </a:lnTo>
                  <a:cubicBezTo>
                    <a:pt x="19526" y="7016"/>
                    <a:pt x="19447" y="7008"/>
                    <a:pt x="19370" y="7008"/>
                  </a:cubicBezTo>
                  <a:cubicBezTo>
                    <a:pt x="19293" y="7008"/>
                    <a:pt x="19217" y="7016"/>
                    <a:pt x="19146" y="7030"/>
                  </a:cubicBezTo>
                  <a:cubicBezTo>
                    <a:pt x="19140" y="7042"/>
                    <a:pt x="19135" y="7046"/>
                    <a:pt x="19129" y="7046"/>
                  </a:cubicBezTo>
                  <a:cubicBezTo>
                    <a:pt x="19118" y="7046"/>
                    <a:pt x="19106" y="7030"/>
                    <a:pt x="19095" y="7030"/>
                  </a:cubicBezTo>
                  <a:lnTo>
                    <a:pt x="18989" y="7030"/>
                  </a:lnTo>
                  <a:cubicBezTo>
                    <a:pt x="18850" y="7030"/>
                    <a:pt x="18689" y="7001"/>
                    <a:pt x="18550" y="6943"/>
                  </a:cubicBezTo>
                  <a:cubicBezTo>
                    <a:pt x="18406" y="6849"/>
                    <a:pt x="18267" y="6820"/>
                    <a:pt x="18128" y="6763"/>
                  </a:cubicBezTo>
                  <a:cubicBezTo>
                    <a:pt x="18022" y="6705"/>
                    <a:pt x="17916" y="6669"/>
                    <a:pt x="17794" y="6669"/>
                  </a:cubicBezTo>
                  <a:lnTo>
                    <a:pt x="17633" y="6669"/>
                  </a:lnTo>
                  <a:cubicBezTo>
                    <a:pt x="17617" y="6640"/>
                    <a:pt x="17600" y="6611"/>
                    <a:pt x="17562" y="6553"/>
                  </a:cubicBezTo>
                  <a:lnTo>
                    <a:pt x="17933" y="6553"/>
                  </a:lnTo>
                  <a:cubicBezTo>
                    <a:pt x="18005" y="6553"/>
                    <a:pt x="18073" y="6582"/>
                    <a:pt x="18128" y="6582"/>
                  </a:cubicBezTo>
                  <a:cubicBezTo>
                    <a:pt x="18253" y="6608"/>
                    <a:pt x="18364" y="6709"/>
                    <a:pt x="18489" y="6709"/>
                  </a:cubicBezTo>
                  <a:cubicBezTo>
                    <a:pt x="18504" y="6709"/>
                    <a:pt x="18518" y="6707"/>
                    <a:pt x="18533" y="6705"/>
                  </a:cubicBezTo>
                  <a:cubicBezTo>
                    <a:pt x="18550" y="6705"/>
                    <a:pt x="18567" y="6705"/>
                    <a:pt x="18584" y="6734"/>
                  </a:cubicBezTo>
                  <a:cubicBezTo>
                    <a:pt x="18639" y="6791"/>
                    <a:pt x="18689" y="6791"/>
                    <a:pt x="18761" y="6791"/>
                  </a:cubicBezTo>
                  <a:lnTo>
                    <a:pt x="18829" y="6791"/>
                  </a:lnTo>
                  <a:cubicBezTo>
                    <a:pt x="18956" y="6820"/>
                    <a:pt x="19078" y="6849"/>
                    <a:pt x="19217" y="6849"/>
                  </a:cubicBezTo>
                  <a:cubicBezTo>
                    <a:pt x="19251" y="6849"/>
                    <a:pt x="19306" y="6820"/>
                    <a:pt x="19357" y="6820"/>
                  </a:cubicBezTo>
                  <a:cubicBezTo>
                    <a:pt x="19379" y="6820"/>
                    <a:pt x="19400" y="6825"/>
                    <a:pt x="19420" y="6825"/>
                  </a:cubicBezTo>
                  <a:cubicBezTo>
                    <a:pt x="19450" y="6825"/>
                    <a:pt x="19478" y="6814"/>
                    <a:pt x="19501" y="6763"/>
                  </a:cubicBezTo>
                  <a:lnTo>
                    <a:pt x="19535" y="6763"/>
                  </a:lnTo>
                  <a:cubicBezTo>
                    <a:pt x="19518" y="6791"/>
                    <a:pt x="19518" y="6820"/>
                    <a:pt x="19501" y="6820"/>
                  </a:cubicBezTo>
                  <a:lnTo>
                    <a:pt x="19606" y="6820"/>
                  </a:lnTo>
                  <a:cubicBezTo>
                    <a:pt x="19623" y="6791"/>
                    <a:pt x="19623" y="6763"/>
                    <a:pt x="19623" y="6734"/>
                  </a:cubicBezTo>
                  <a:lnTo>
                    <a:pt x="19129" y="6734"/>
                  </a:lnTo>
                  <a:cubicBezTo>
                    <a:pt x="19106" y="6734"/>
                    <a:pt x="19084" y="6721"/>
                    <a:pt x="19060" y="6721"/>
                  </a:cubicBezTo>
                  <a:cubicBezTo>
                    <a:pt x="19048" y="6721"/>
                    <a:pt x="19036" y="6724"/>
                    <a:pt x="19023" y="6734"/>
                  </a:cubicBezTo>
                  <a:cubicBezTo>
                    <a:pt x="18991" y="6751"/>
                    <a:pt x="18956" y="6758"/>
                    <a:pt x="18921" y="6758"/>
                  </a:cubicBezTo>
                  <a:cubicBezTo>
                    <a:pt x="18843" y="6758"/>
                    <a:pt x="18762" y="6724"/>
                    <a:pt x="18689" y="6705"/>
                  </a:cubicBezTo>
                  <a:cubicBezTo>
                    <a:pt x="18512" y="6669"/>
                    <a:pt x="18356" y="6611"/>
                    <a:pt x="18178" y="6488"/>
                  </a:cubicBezTo>
                  <a:cubicBezTo>
                    <a:pt x="18022" y="6430"/>
                    <a:pt x="17878" y="6401"/>
                    <a:pt x="17722" y="6401"/>
                  </a:cubicBezTo>
                  <a:lnTo>
                    <a:pt x="17545" y="6401"/>
                  </a:lnTo>
                  <a:cubicBezTo>
                    <a:pt x="17506" y="6384"/>
                    <a:pt x="17465" y="6367"/>
                    <a:pt x="17421" y="6367"/>
                  </a:cubicBezTo>
                  <a:cubicBezTo>
                    <a:pt x="17388" y="6367"/>
                    <a:pt x="17354" y="6376"/>
                    <a:pt x="17317" y="6401"/>
                  </a:cubicBezTo>
                  <a:cubicBezTo>
                    <a:pt x="17211" y="6611"/>
                    <a:pt x="17105" y="6849"/>
                    <a:pt x="17000" y="7124"/>
                  </a:cubicBezTo>
                  <a:cubicBezTo>
                    <a:pt x="16949" y="7247"/>
                    <a:pt x="16911" y="7392"/>
                    <a:pt x="16860" y="7486"/>
                  </a:cubicBezTo>
                  <a:cubicBezTo>
                    <a:pt x="16789" y="7666"/>
                    <a:pt x="16755" y="7818"/>
                    <a:pt x="16717" y="8028"/>
                  </a:cubicBezTo>
                  <a:cubicBezTo>
                    <a:pt x="16666" y="8332"/>
                    <a:pt x="16594" y="8599"/>
                    <a:pt x="16544" y="8932"/>
                  </a:cubicBezTo>
                  <a:cubicBezTo>
                    <a:pt x="16506" y="9199"/>
                    <a:pt x="16489" y="9503"/>
                    <a:pt x="16383" y="9778"/>
                  </a:cubicBezTo>
                  <a:lnTo>
                    <a:pt x="16383" y="9836"/>
                  </a:lnTo>
                  <a:cubicBezTo>
                    <a:pt x="16400" y="9959"/>
                    <a:pt x="16366" y="10045"/>
                    <a:pt x="16332" y="10168"/>
                  </a:cubicBezTo>
                  <a:cubicBezTo>
                    <a:pt x="16261" y="10378"/>
                    <a:pt x="16189" y="10617"/>
                    <a:pt x="16138" y="10862"/>
                  </a:cubicBezTo>
                  <a:cubicBezTo>
                    <a:pt x="16121" y="10920"/>
                    <a:pt x="16121" y="10978"/>
                    <a:pt x="16104" y="11043"/>
                  </a:cubicBezTo>
                  <a:cubicBezTo>
                    <a:pt x="16083" y="11072"/>
                    <a:pt x="16083" y="11130"/>
                    <a:pt x="16066" y="11159"/>
                  </a:cubicBezTo>
                  <a:cubicBezTo>
                    <a:pt x="15961" y="11369"/>
                    <a:pt x="15872" y="11549"/>
                    <a:pt x="15787" y="11730"/>
                  </a:cubicBezTo>
                  <a:cubicBezTo>
                    <a:pt x="15766" y="11766"/>
                    <a:pt x="15749" y="11795"/>
                    <a:pt x="15749" y="11795"/>
                  </a:cubicBezTo>
                  <a:cubicBezTo>
                    <a:pt x="15698" y="11882"/>
                    <a:pt x="15644" y="11976"/>
                    <a:pt x="15610" y="12034"/>
                  </a:cubicBezTo>
                  <a:cubicBezTo>
                    <a:pt x="15576" y="12063"/>
                    <a:pt x="15538" y="12092"/>
                    <a:pt x="15504" y="12128"/>
                  </a:cubicBezTo>
                  <a:cubicBezTo>
                    <a:pt x="15415" y="12309"/>
                    <a:pt x="15276" y="12367"/>
                    <a:pt x="15154" y="12490"/>
                  </a:cubicBezTo>
                  <a:cubicBezTo>
                    <a:pt x="15082" y="12577"/>
                    <a:pt x="14993" y="12606"/>
                    <a:pt x="14904" y="12671"/>
                  </a:cubicBezTo>
                  <a:cubicBezTo>
                    <a:pt x="14815" y="12713"/>
                    <a:pt x="14725" y="12740"/>
                    <a:pt x="14629" y="12740"/>
                  </a:cubicBezTo>
                  <a:cubicBezTo>
                    <a:pt x="14594" y="12740"/>
                    <a:pt x="14557" y="12736"/>
                    <a:pt x="14520" y="12729"/>
                  </a:cubicBezTo>
                  <a:cubicBezTo>
                    <a:pt x="14484" y="12714"/>
                    <a:pt x="14448" y="12707"/>
                    <a:pt x="14413" y="12707"/>
                  </a:cubicBezTo>
                  <a:cubicBezTo>
                    <a:pt x="14377" y="12707"/>
                    <a:pt x="14342" y="12714"/>
                    <a:pt x="14309" y="12729"/>
                  </a:cubicBezTo>
                  <a:cubicBezTo>
                    <a:pt x="14264" y="12743"/>
                    <a:pt x="14220" y="12750"/>
                    <a:pt x="14178" y="12750"/>
                  </a:cubicBezTo>
                  <a:cubicBezTo>
                    <a:pt x="14136" y="12750"/>
                    <a:pt x="14095" y="12743"/>
                    <a:pt x="14059" y="12729"/>
                  </a:cubicBezTo>
                  <a:cubicBezTo>
                    <a:pt x="13920" y="12700"/>
                    <a:pt x="13798" y="12635"/>
                    <a:pt x="13654" y="12577"/>
                  </a:cubicBezTo>
                  <a:cubicBezTo>
                    <a:pt x="13548" y="12548"/>
                    <a:pt x="13443" y="12519"/>
                    <a:pt x="13337" y="12425"/>
                  </a:cubicBezTo>
                  <a:cubicBezTo>
                    <a:pt x="13232" y="12338"/>
                    <a:pt x="13109" y="12273"/>
                    <a:pt x="12987" y="12186"/>
                  </a:cubicBezTo>
                  <a:cubicBezTo>
                    <a:pt x="12898" y="12092"/>
                    <a:pt x="12792" y="12034"/>
                    <a:pt x="12725" y="11882"/>
                  </a:cubicBezTo>
                  <a:cubicBezTo>
                    <a:pt x="12687" y="11824"/>
                    <a:pt x="12653" y="11795"/>
                    <a:pt x="12619" y="11730"/>
                  </a:cubicBezTo>
                  <a:cubicBezTo>
                    <a:pt x="12530" y="11615"/>
                    <a:pt x="12408" y="11549"/>
                    <a:pt x="12336" y="11405"/>
                  </a:cubicBezTo>
                  <a:cubicBezTo>
                    <a:pt x="12302" y="11369"/>
                    <a:pt x="12264" y="11340"/>
                    <a:pt x="12230" y="11282"/>
                  </a:cubicBezTo>
                  <a:cubicBezTo>
                    <a:pt x="12214" y="11159"/>
                    <a:pt x="12159" y="11043"/>
                    <a:pt x="12070" y="10978"/>
                  </a:cubicBezTo>
                  <a:cubicBezTo>
                    <a:pt x="12002" y="10949"/>
                    <a:pt x="11947" y="10862"/>
                    <a:pt x="11930" y="10711"/>
                  </a:cubicBezTo>
                  <a:cubicBezTo>
                    <a:pt x="11791" y="10617"/>
                    <a:pt x="11719" y="10378"/>
                    <a:pt x="11613" y="10197"/>
                  </a:cubicBezTo>
                  <a:cubicBezTo>
                    <a:pt x="11630" y="10139"/>
                    <a:pt x="11596" y="10103"/>
                    <a:pt x="11580" y="10074"/>
                  </a:cubicBezTo>
                  <a:cubicBezTo>
                    <a:pt x="11508" y="9988"/>
                    <a:pt x="11436" y="9865"/>
                    <a:pt x="11368" y="9778"/>
                  </a:cubicBezTo>
                  <a:cubicBezTo>
                    <a:pt x="11351" y="9742"/>
                    <a:pt x="11313" y="9742"/>
                    <a:pt x="11280" y="9713"/>
                  </a:cubicBezTo>
                  <a:cubicBezTo>
                    <a:pt x="11263" y="9713"/>
                    <a:pt x="11246" y="9684"/>
                    <a:pt x="11208" y="9684"/>
                  </a:cubicBezTo>
                  <a:cubicBezTo>
                    <a:pt x="11225" y="9626"/>
                    <a:pt x="11225" y="9626"/>
                    <a:pt x="11246" y="9597"/>
                  </a:cubicBezTo>
                  <a:cubicBezTo>
                    <a:pt x="11191" y="9532"/>
                    <a:pt x="11157" y="9474"/>
                    <a:pt x="11119" y="9416"/>
                  </a:cubicBezTo>
                  <a:cubicBezTo>
                    <a:pt x="11076" y="9385"/>
                    <a:pt x="11029" y="9317"/>
                    <a:pt x="10984" y="9317"/>
                  </a:cubicBezTo>
                  <a:cubicBezTo>
                    <a:pt x="10977" y="9317"/>
                    <a:pt x="10970" y="9318"/>
                    <a:pt x="10963" y="9322"/>
                  </a:cubicBezTo>
                  <a:cubicBezTo>
                    <a:pt x="10933" y="9332"/>
                    <a:pt x="10902" y="9335"/>
                    <a:pt x="10871" y="9335"/>
                  </a:cubicBezTo>
                  <a:cubicBezTo>
                    <a:pt x="10807" y="9335"/>
                    <a:pt x="10745" y="9322"/>
                    <a:pt x="10697" y="9322"/>
                  </a:cubicBezTo>
                  <a:cubicBezTo>
                    <a:pt x="10638" y="9373"/>
                    <a:pt x="10588" y="9450"/>
                    <a:pt x="10532" y="9450"/>
                  </a:cubicBezTo>
                  <a:cubicBezTo>
                    <a:pt x="10524" y="9450"/>
                    <a:pt x="10515" y="9449"/>
                    <a:pt x="10507" y="9445"/>
                  </a:cubicBezTo>
                  <a:cubicBezTo>
                    <a:pt x="10469" y="9503"/>
                    <a:pt x="10452" y="9561"/>
                    <a:pt x="10418" y="9561"/>
                  </a:cubicBezTo>
                  <a:cubicBezTo>
                    <a:pt x="10329" y="9597"/>
                    <a:pt x="10295" y="9713"/>
                    <a:pt x="10257" y="9836"/>
                  </a:cubicBezTo>
                  <a:cubicBezTo>
                    <a:pt x="10250" y="9834"/>
                    <a:pt x="10244" y="9833"/>
                    <a:pt x="10238" y="9833"/>
                  </a:cubicBezTo>
                  <a:cubicBezTo>
                    <a:pt x="10152" y="9833"/>
                    <a:pt x="10148" y="10019"/>
                    <a:pt x="10084" y="10045"/>
                  </a:cubicBezTo>
                  <a:cubicBezTo>
                    <a:pt x="10063" y="10103"/>
                    <a:pt x="10063" y="10139"/>
                    <a:pt x="10046" y="10197"/>
                  </a:cubicBezTo>
                  <a:cubicBezTo>
                    <a:pt x="10012" y="10197"/>
                    <a:pt x="9996" y="10226"/>
                    <a:pt x="9979" y="10284"/>
                  </a:cubicBezTo>
                  <a:cubicBezTo>
                    <a:pt x="9958" y="10349"/>
                    <a:pt x="9958" y="10407"/>
                    <a:pt x="9941" y="10465"/>
                  </a:cubicBezTo>
                  <a:cubicBezTo>
                    <a:pt x="9941" y="10530"/>
                    <a:pt x="9924" y="10559"/>
                    <a:pt x="9907" y="10588"/>
                  </a:cubicBezTo>
                  <a:cubicBezTo>
                    <a:pt x="9873" y="10588"/>
                    <a:pt x="9852" y="10588"/>
                    <a:pt x="9835" y="10559"/>
                  </a:cubicBezTo>
                  <a:cubicBezTo>
                    <a:pt x="9784" y="10711"/>
                    <a:pt x="9729" y="10826"/>
                    <a:pt x="9696" y="10949"/>
                  </a:cubicBezTo>
                  <a:cubicBezTo>
                    <a:pt x="9679" y="11007"/>
                    <a:pt x="9696" y="11072"/>
                    <a:pt x="9696" y="11130"/>
                  </a:cubicBezTo>
                  <a:cubicBezTo>
                    <a:pt x="9679" y="11159"/>
                    <a:pt x="9662" y="11188"/>
                    <a:pt x="9662" y="11188"/>
                  </a:cubicBezTo>
                  <a:cubicBezTo>
                    <a:pt x="9641" y="11253"/>
                    <a:pt x="9624" y="11311"/>
                    <a:pt x="9607" y="11405"/>
                  </a:cubicBezTo>
                  <a:lnTo>
                    <a:pt x="9607" y="11434"/>
                  </a:lnTo>
                  <a:cubicBezTo>
                    <a:pt x="9590" y="11492"/>
                    <a:pt x="9573" y="11586"/>
                    <a:pt x="9556" y="11615"/>
                  </a:cubicBezTo>
                  <a:cubicBezTo>
                    <a:pt x="9518" y="11672"/>
                    <a:pt x="9484" y="11701"/>
                    <a:pt x="9451" y="11766"/>
                  </a:cubicBezTo>
                  <a:cubicBezTo>
                    <a:pt x="9467" y="11795"/>
                    <a:pt x="9467" y="11795"/>
                    <a:pt x="9484" y="11824"/>
                  </a:cubicBezTo>
                  <a:cubicBezTo>
                    <a:pt x="9467" y="11853"/>
                    <a:pt x="9451" y="11853"/>
                    <a:pt x="9451" y="11853"/>
                  </a:cubicBezTo>
                  <a:cubicBezTo>
                    <a:pt x="9429" y="11853"/>
                    <a:pt x="9429" y="11882"/>
                    <a:pt x="9413" y="11882"/>
                  </a:cubicBezTo>
                  <a:cubicBezTo>
                    <a:pt x="9451" y="12005"/>
                    <a:pt x="9451" y="12063"/>
                    <a:pt x="9396" y="12128"/>
                  </a:cubicBezTo>
                  <a:cubicBezTo>
                    <a:pt x="9307" y="12215"/>
                    <a:pt x="9307" y="12396"/>
                    <a:pt x="9239" y="12519"/>
                  </a:cubicBezTo>
                  <a:cubicBezTo>
                    <a:pt x="9239" y="12700"/>
                    <a:pt x="9168" y="12815"/>
                    <a:pt x="9151" y="12909"/>
                  </a:cubicBezTo>
                  <a:cubicBezTo>
                    <a:pt x="9113" y="13061"/>
                    <a:pt x="9096" y="13177"/>
                    <a:pt x="9079" y="13300"/>
                  </a:cubicBezTo>
                  <a:cubicBezTo>
                    <a:pt x="9062" y="13358"/>
                    <a:pt x="9062" y="13423"/>
                    <a:pt x="9028" y="13452"/>
                  </a:cubicBezTo>
                  <a:cubicBezTo>
                    <a:pt x="8939" y="13575"/>
                    <a:pt x="8939" y="13784"/>
                    <a:pt x="8885" y="13936"/>
                  </a:cubicBezTo>
                  <a:cubicBezTo>
                    <a:pt x="8851" y="14023"/>
                    <a:pt x="8851" y="14175"/>
                    <a:pt x="8817" y="14298"/>
                  </a:cubicBezTo>
                  <a:cubicBezTo>
                    <a:pt x="8779" y="14442"/>
                    <a:pt x="8745" y="14594"/>
                    <a:pt x="8690" y="14746"/>
                  </a:cubicBezTo>
                  <a:lnTo>
                    <a:pt x="8711" y="14746"/>
                  </a:lnTo>
                  <a:cubicBezTo>
                    <a:pt x="8745" y="14688"/>
                    <a:pt x="8762" y="14659"/>
                    <a:pt x="8796" y="14594"/>
                  </a:cubicBezTo>
                  <a:cubicBezTo>
                    <a:pt x="8779" y="14688"/>
                    <a:pt x="8762" y="14804"/>
                    <a:pt x="8745" y="14898"/>
                  </a:cubicBezTo>
                  <a:cubicBezTo>
                    <a:pt x="8745" y="14898"/>
                    <a:pt x="8728" y="14898"/>
                    <a:pt x="8728" y="14869"/>
                  </a:cubicBezTo>
                  <a:cubicBezTo>
                    <a:pt x="8690" y="14927"/>
                    <a:pt x="8673" y="14956"/>
                    <a:pt x="8656" y="15021"/>
                  </a:cubicBezTo>
                  <a:cubicBezTo>
                    <a:pt x="8690" y="15202"/>
                    <a:pt x="8585" y="15317"/>
                    <a:pt x="8568" y="15527"/>
                  </a:cubicBezTo>
                  <a:cubicBezTo>
                    <a:pt x="8606" y="15469"/>
                    <a:pt x="8623" y="15440"/>
                    <a:pt x="8640" y="15382"/>
                  </a:cubicBezTo>
                  <a:cubicBezTo>
                    <a:pt x="8656" y="15498"/>
                    <a:pt x="8606" y="15592"/>
                    <a:pt x="8585" y="15708"/>
                  </a:cubicBezTo>
                  <a:cubicBezTo>
                    <a:pt x="8568" y="15679"/>
                    <a:pt x="8551" y="15679"/>
                    <a:pt x="8551" y="15650"/>
                  </a:cubicBezTo>
                  <a:cubicBezTo>
                    <a:pt x="8517" y="15708"/>
                    <a:pt x="8500" y="15773"/>
                    <a:pt x="8462" y="15831"/>
                  </a:cubicBezTo>
                  <a:cubicBezTo>
                    <a:pt x="8500" y="15831"/>
                    <a:pt x="8534" y="15831"/>
                    <a:pt x="8551" y="15860"/>
                  </a:cubicBezTo>
                  <a:cubicBezTo>
                    <a:pt x="8551" y="15983"/>
                    <a:pt x="8534" y="15983"/>
                    <a:pt x="8462" y="16040"/>
                  </a:cubicBezTo>
                  <a:cubicBezTo>
                    <a:pt x="8445" y="16163"/>
                    <a:pt x="8428" y="16286"/>
                    <a:pt x="8411" y="16431"/>
                  </a:cubicBezTo>
                  <a:cubicBezTo>
                    <a:pt x="8394" y="16402"/>
                    <a:pt x="8394" y="16373"/>
                    <a:pt x="8373" y="16373"/>
                  </a:cubicBezTo>
                  <a:cubicBezTo>
                    <a:pt x="8356" y="16402"/>
                    <a:pt x="8339" y="16431"/>
                    <a:pt x="8322" y="16431"/>
                  </a:cubicBezTo>
                  <a:cubicBezTo>
                    <a:pt x="8306" y="16554"/>
                    <a:pt x="8289" y="16648"/>
                    <a:pt x="8268" y="16735"/>
                  </a:cubicBezTo>
                  <a:cubicBezTo>
                    <a:pt x="8289" y="16792"/>
                    <a:pt x="8289" y="16829"/>
                    <a:pt x="8306" y="16858"/>
                  </a:cubicBezTo>
                  <a:cubicBezTo>
                    <a:pt x="8289" y="16886"/>
                    <a:pt x="8289" y="16944"/>
                    <a:pt x="8251" y="16973"/>
                  </a:cubicBezTo>
                  <a:cubicBezTo>
                    <a:pt x="8251" y="16944"/>
                    <a:pt x="8234" y="16915"/>
                    <a:pt x="8234" y="16886"/>
                  </a:cubicBezTo>
                  <a:cubicBezTo>
                    <a:pt x="8162" y="16973"/>
                    <a:pt x="8162" y="17067"/>
                    <a:pt x="8200" y="17154"/>
                  </a:cubicBezTo>
                  <a:cubicBezTo>
                    <a:pt x="8183" y="17154"/>
                    <a:pt x="8162" y="17190"/>
                    <a:pt x="8145" y="17190"/>
                  </a:cubicBezTo>
                  <a:cubicBezTo>
                    <a:pt x="8162" y="17219"/>
                    <a:pt x="8162" y="17219"/>
                    <a:pt x="8183" y="17248"/>
                  </a:cubicBezTo>
                  <a:cubicBezTo>
                    <a:pt x="8162" y="17306"/>
                    <a:pt x="8128" y="17371"/>
                    <a:pt x="8111" y="17429"/>
                  </a:cubicBezTo>
                  <a:cubicBezTo>
                    <a:pt x="8094" y="17400"/>
                    <a:pt x="8094" y="17371"/>
                    <a:pt x="8094" y="17371"/>
                  </a:cubicBezTo>
                  <a:cubicBezTo>
                    <a:pt x="8023" y="17487"/>
                    <a:pt x="8006" y="17581"/>
                    <a:pt x="8023" y="17732"/>
                  </a:cubicBezTo>
                  <a:cubicBezTo>
                    <a:pt x="8006" y="17790"/>
                    <a:pt x="7989" y="17819"/>
                    <a:pt x="7972" y="17877"/>
                  </a:cubicBezTo>
                  <a:lnTo>
                    <a:pt x="7951" y="17877"/>
                  </a:lnTo>
                  <a:cubicBezTo>
                    <a:pt x="7951" y="17848"/>
                    <a:pt x="7972" y="17819"/>
                    <a:pt x="7972" y="17790"/>
                  </a:cubicBezTo>
                  <a:cubicBezTo>
                    <a:pt x="7934" y="17819"/>
                    <a:pt x="7934" y="17848"/>
                    <a:pt x="7917" y="17913"/>
                  </a:cubicBezTo>
                  <a:cubicBezTo>
                    <a:pt x="7900" y="17942"/>
                    <a:pt x="7900" y="18000"/>
                    <a:pt x="7883" y="18029"/>
                  </a:cubicBezTo>
                  <a:cubicBezTo>
                    <a:pt x="7828" y="18123"/>
                    <a:pt x="7811" y="18304"/>
                    <a:pt x="7706" y="18333"/>
                  </a:cubicBezTo>
                  <a:cubicBezTo>
                    <a:pt x="7689" y="18333"/>
                    <a:pt x="7689" y="18390"/>
                    <a:pt x="7672" y="18456"/>
                  </a:cubicBezTo>
                  <a:cubicBezTo>
                    <a:pt x="7689" y="18456"/>
                    <a:pt x="7706" y="18456"/>
                    <a:pt x="7740" y="18485"/>
                  </a:cubicBezTo>
                  <a:cubicBezTo>
                    <a:pt x="7689" y="18514"/>
                    <a:pt x="7672" y="18514"/>
                    <a:pt x="7634" y="18514"/>
                  </a:cubicBezTo>
                  <a:cubicBezTo>
                    <a:pt x="7634" y="18695"/>
                    <a:pt x="7566" y="18781"/>
                    <a:pt x="7478" y="18875"/>
                  </a:cubicBezTo>
                  <a:cubicBezTo>
                    <a:pt x="7461" y="18904"/>
                    <a:pt x="7423" y="18933"/>
                    <a:pt x="7406" y="18962"/>
                  </a:cubicBezTo>
                  <a:cubicBezTo>
                    <a:pt x="7372" y="19085"/>
                    <a:pt x="7317" y="19143"/>
                    <a:pt x="7250" y="19143"/>
                  </a:cubicBezTo>
                  <a:cubicBezTo>
                    <a:pt x="7250" y="19143"/>
                    <a:pt x="7250" y="19179"/>
                    <a:pt x="7233" y="19179"/>
                  </a:cubicBezTo>
                  <a:cubicBezTo>
                    <a:pt x="7233" y="19208"/>
                    <a:pt x="7233" y="19208"/>
                    <a:pt x="7211" y="19237"/>
                  </a:cubicBezTo>
                  <a:cubicBezTo>
                    <a:pt x="7233" y="19266"/>
                    <a:pt x="7266" y="19295"/>
                    <a:pt x="7266" y="19295"/>
                  </a:cubicBezTo>
                  <a:cubicBezTo>
                    <a:pt x="7233" y="19447"/>
                    <a:pt x="7161" y="19447"/>
                    <a:pt x="7089" y="19476"/>
                  </a:cubicBezTo>
                  <a:lnTo>
                    <a:pt x="7055" y="19418"/>
                  </a:lnTo>
                  <a:cubicBezTo>
                    <a:pt x="7000" y="19570"/>
                    <a:pt x="6878" y="19627"/>
                    <a:pt x="6861" y="19808"/>
                  </a:cubicBezTo>
                  <a:cubicBezTo>
                    <a:pt x="6827" y="19808"/>
                    <a:pt x="6810" y="19808"/>
                    <a:pt x="6772" y="19779"/>
                  </a:cubicBezTo>
                  <a:cubicBezTo>
                    <a:pt x="6721" y="19866"/>
                    <a:pt x="6667" y="19931"/>
                    <a:pt x="6599" y="20018"/>
                  </a:cubicBezTo>
                  <a:cubicBezTo>
                    <a:pt x="6561" y="20047"/>
                    <a:pt x="6493" y="20018"/>
                    <a:pt x="6438" y="20083"/>
                  </a:cubicBezTo>
                  <a:cubicBezTo>
                    <a:pt x="6438" y="20112"/>
                    <a:pt x="6455" y="20141"/>
                    <a:pt x="6455" y="20141"/>
                  </a:cubicBezTo>
                  <a:cubicBezTo>
                    <a:pt x="6405" y="20170"/>
                    <a:pt x="6367" y="20199"/>
                    <a:pt x="6333" y="20228"/>
                  </a:cubicBezTo>
                  <a:cubicBezTo>
                    <a:pt x="6316" y="20228"/>
                    <a:pt x="6299" y="20199"/>
                    <a:pt x="6299" y="20199"/>
                  </a:cubicBezTo>
                  <a:cubicBezTo>
                    <a:pt x="6261" y="20199"/>
                    <a:pt x="6227" y="20228"/>
                    <a:pt x="6193" y="20264"/>
                  </a:cubicBezTo>
                  <a:lnTo>
                    <a:pt x="6193" y="20351"/>
                  </a:lnTo>
                  <a:cubicBezTo>
                    <a:pt x="6139" y="20380"/>
                    <a:pt x="6105" y="20408"/>
                    <a:pt x="6050" y="20445"/>
                  </a:cubicBezTo>
                  <a:lnTo>
                    <a:pt x="5894" y="20445"/>
                  </a:lnTo>
                  <a:cubicBezTo>
                    <a:pt x="5822" y="20502"/>
                    <a:pt x="5754" y="20589"/>
                    <a:pt x="5649" y="20683"/>
                  </a:cubicBezTo>
                  <a:lnTo>
                    <a:pt x="5505" y="20683"/>
                  </a:lnTo>
                  <a:cubicBezTo>
                    <a:pt x="5488" y="20683"/>
                    <a:pt x="5454" y="20683"/>
                    <a:pt x="5437" y="20712"/>
                  </a:cubicBezTo>
                  <a:cubicBezTo>
                    <a:pt x="5418" y="20727"/>
                    <a:pt x="5400" y="20734"/>
                    <a:pt x="5383" y="20734"/>
                  </a:cubicBezTo>
                  <a:cubicBezTo>
                    <a:pt x="5366" y="20734"/>
                    <a:pt x="5349" y="20727"/>
                    <a:pt x="5332" y="20712"/>
                  </a:cubicBezTo>
                  <a:cubicBezTo>
                    <a:pt x="5260" y="20712"/>
                    <a:pt x="5205" y="20741"/>
                    <a:pt x="5137" y="20741"/>
                  </a:cubicBezTo>
                  <a:lnTo>
                    <a:pt x="5121" y="20712"/>
                  </a:lnTo>
                  <a:cubicBezTo>
                    <a:pt x="5121" y="20712"/>
                    <a:pt x="5121" y="20683"/>
                    <a:pt x="5099" y="20654"/>
                  </a:cubicBezTo>
                  <a:cubicBezTo>
                    <a:pt x="5066" y="20654"/>
                    <a:pt x="5032" y="20654"/>
                    <a:pt x="4977" y="20625"/>
                  </a:cubicBezTo>
                  <a:cubicBezTo>
                    <a:pt x="4939" y="20673"/>
                    <a:pt x="4923" y="20695"/>
                    <a:pt x="4901" y="20695"/>
                  </a:cubicBezTo>
                  <a:cubicBezTo>
                    <a:pt x="4882" y="20695"/>
                    <a:pt x="4860" y="20680"/>
                    <a:pt x="4820" y="20654"/>
                  </a:cubicBezTo>
                  <a:cubicBezTo>
                    <a:pt x="4803" y="20625"/>
                    <a:pt x="4765" y="20625"/>
                    <a:pt x="4732" y="20625"/>
                  </a:cubicBezTo>
                  <a:cubicBezTo>
                    <a:pt x="4698" y="20625"/>
                    <a:pt x="4660" y="20654"/>
                    <a:pt x="4643" y="20683"/>
                  </a:cubicBezTo>
                  <a:lnTo>
                    <a:pt x="4643" y="20741"/>
                  </a:lnTo>
                  <a:cubicBezTo>
                    <a:pt x="4568" y="20741"/>
                    <a:pt x="4493" y="20664"/>
                    <a:pt x="4418" y="20664"/>
                  </a:cubicBezTo>
                  <a:cubicBezTo>
                    <a:pt x="4387" y="20664"/>
                    <a:pt x="4357" y="20677"/>
                    <a:pt x="4326" y="20712"/>
                  </a:cubicBezTo>
                  <a:cubicBezTo>
                    <a:pt x="4275" y="20683"/>
                    <a:pt x="4220" y="20654"/>
                    <a:pt x="4170" y="20589"/>
                  </a:cubicBezTo>
                  <a:cubicBezTo>
                    <a:pt x="4081" y="20502"/>
                    <a:pt x="3992" y="20445"/>
                    <a:pt x="3887" y="20380"/>
                  </a:cubicBezTo>
                  <a:cubicBezTo>
                    <a:pt x="3887" y="20408"/>
                    <a:pt x="3870" y="20445"/>
                    <a:pt x="3870" y="20445"/>
                  </a:cubicBezTo>
                  <a:cubicBezTo>
                    <a:pt x="3832" y="20408"/>
                    <a:pt x="3781" y="20408"/>
                    <a:pt x="3747" y="20380"/>
                  </a:cubicBezTo>
                  <a:cubicBezTo>
                    <a:pt x="3676" y="20322"/>
                    <a:pt x="3604" y="20264"/>
                    <a:pt x="3536" y="20228"/>
                  </a:cubicBezTo>
                  <a:cubicBezTo>
                    <a:pt x="3481" y="20199"/>
                    <a:pt x="3464" y="20170"/>
                    <a:pt x="3447" y="20112"/>
                  </a:cubicBezTo>
                  <a:cubicBezTo>
                    <a:pt x="3434" y="20039"/>
                    <a:pt x="3419" y="19970"/>
                    <a:pt x="3381" y="19970"/>
                  </a:cubicBezTo>
                  <a:cubicBezTo>
                    <a:pt x="3370" y="19970"/>
                    <a:pt x="3357" y="19976"/>
                    <a:pt x="3342" y="19989"/>
                  </a:cubicBezTo>
                  <a:cubicBezTo>
                    <a:pt x="3325" y="19989"/>
                    <a:pt x="3287" y="19960"/>
                    <a:pt x="3270" y="19960"/>
                  </a:cubicBezTo>
                  <a:cubicBezTo>
                    <a:pt x="3198" y="19808"/>
                    <a:pt x="3198" y="19779"/>
                    <a:pt x="3131" y="19779"/>
                  </a:cubicBezTo>
                  <a:cubicBezTo>
                    <a:pt x="3148" y="19837"/>
                    <a:pt x="3198" y="19837"/>
                    <a:pt x="3164" y="19931"/>
                  </a:cubicBezTo>
                  <a:cubicBezTo>
                    <a:pt x="3114" y="19837"/>
                    <a:pt x="3042" y="19750"/>
                    <a:pt x="2987" y="19656"/>
                  </a:cubicBezTo>
                  <a:cubicBezTo>
                    <a:pt x="2987" y="19627"/>
                    <a:pt x="3008" y="19599"/>
                    <a:pt x="3008" y="19599"/>
                  </a:cubicBezTo>
                  <a:cubicBezTo>
                    <a:pt x="2970" y="19570"/>
                    <a:pt x="2936" y="19505"/>
                    <a:pt x="2919" y="19476"/>
                  </a:cubicBezTo>
                  <a:cubicBezTo>
                    <a:pt x="2881" y="19476"/>
                    <a:pt x="2848" y="19476"/>
                    <a:pt x="2814" y="19447"/>
                  </a:cubicBezTo>
                  <a:cubicBezTo>
                    <a:pt x="2797" y="19324"/>
                    <a:pt x="2776" y="19208"/>
                    <a:pt x="2708" y="19114"/>
                  </a:cubicBezTo>
                  <a:lnTo>
                    <a:pt x="2653" y="19114"/>
                  </a:lnTo>
                  <a:cubicBezTo>
                    <a:pt x="2586" y="19027"/>
                    <a:pt x="2480" y="19027"/>
                    <a:pt x="2514" y="18847"/>
                  </a:cubicBezTo>
                  <a:cubicBezTo>
                    <a:pt x="2459" y="18781"/>
                    <a:pt x="2408" y="18724"/>
                    <a:pt x="2353" y="18666"/>
                  </a:cubicBezTo>
                  <a:cubicBezTo>
                    <a:pt x="2353" y="18572"/>
                    <a:pt x="2353" y="18485"/>
                    <a:pt x="2303" y="18419"/>
                  </a:cubicBezTo>
                  <a:cubicBezTo>
                    <a:pt x="2286" y="18456"/>
                    <a:pt x="2286" y="18456"/>
                    <a:pt x="2269" y="18485"/>
                  </a:cubicBezTo>
                  <a:cubicBezTo>
                    <a:pt x="2214" y="18419"/>
                    <a:pt x="2180" y="18362"/>
                    <a:pt x="2142" y="18304"/>
                  </a:cubicBezTo>
                  <a:cubicBezTo>
                    <a:pt x="2142" y="18275"/>
                    <a:pt x="2142" y="18239"/>
                    <a:pt x="2163" y="18210"/>
                  </a:cubicBezTo>
                  <a:cubicBezTo>
                    <a:pt x="2108" y="18123"/>
                    <a:pt x="2075" y="18029"/>
                    <a:pt x="2003" y="18029"/>
                  </a:cubicBezTo>
                  <a:cubicBezTo>
                    <a:pt x="1986" y="18029"/>
                    <a:pt x="1969" y="17971"/>
                    <a:pt x="1952" y="17942"/>
                  </a:cubicBezTo>
                  <a:cubicBezTo>
                    <a:pt x="1931" y="17942"/>
                    <a:pt x="1914" y="17913"/>
                    <a:pt x="1914" y="17877"/>
                  </a:cubicBezTo>
                  <a:cubicBezTo>
                    <a:pt x="1897" y="17848"/>
                    <a:pt x="1863" y="17819"/>
                    <a:pt x="1863" y="17790"/>
                  </a:cubicBezTo>
                  <a:cubicBezTo>
                    <a:pt x="1825" y="17732"/>
                    <a:pt x="1808" y="17638"/>
                    <a:pt x="1775" y="17581"/>
                  </a:cubicBezTo>
                  <a:cubicBezTo>
                    <a:pt x="1775" y="17552"/>
                    <a:pt x="1758" y="17487"/>
                    <a:pt x="1758" y="17487"/>
                  </a:cubicBezTo>
                  <a:cubicBezTo>
                    <a:pt x="1792" y="17400"/>
                    <a:pt x="1741" y="17335"/>
                    <a:pt x="1720" y="17277"/>
                  </a:cubicBezTo>
                  <a:cubicBezTo>
                    <a:pt x="1703" y="17277"/>
                    <a:pt x="1686" y="17306"/>
                    <a:pt x="1669" y="17306"/>
                  </a:cubicBezTo>
                  <a:cubicBezTo>
                    <a:pt x="1652" y="17277"/>
                    <a:pt x="1652" y="17248"/>
                    <a:pt x="1635" y="17190"/>
                  </a:cubicBezTo>
                  <a:cubicBezTo>
                    <a:pt x="1652" y="17190"/>
                    <a:pt x="1669" y="17154"/>
                    <a:pt x="1686" y="17154"/>
                  </a:cubicBezTo>
                  <a:lnTo>
                    <a:pt x="1530" y="16886"/>
                  </a:lnTo>
                  <a:cubicBezTo>
                    <a:pt x="1475" y="16764"/>
                    <a:pt x="1441" y="16648"/>
                    <a:pt x="1386" y="16554"/>
                  </a:cubicBezTo>
                  <a:lnTo>
                    <a:pt x="1386" y="16431"/>
                  </a:lnTo>
                  <a:lnTo>
                    <a:pt x="1403" y="16402"/>
                  </a:lnTo>
                  <a:lnTo>
                    <a:pt x="1352" y="16402"/>
                  </a:lnTo>
                  <a:cubicBezTo>
                    <a:pt x="1335" y="16315"/>
                    <a:pt x="1297" y="16286"/>
                    <a:pt x="1297" y="16192"/>
                  </a:cubicBezTo>
                  <a:cubicBezTo>
                    <a:pt x="1297" y="16105"/>
                    <a:pt x="1263" y="16011"/>
                    <a:pt x="1229" y="15925"/>
                  </a:cubicBezTo>
                  <a:cubicBezTo>
                    <a:pt x="1191" y="15831"/>
                    <a:pt x="1158" y="15773"/>
                    <a:pt x="1141" y="15679"/>
                  </a:cubicBezTo>
                  <a:cubicBezTo>
                    <a:pt x="1107" y="15440"/>
                    <a:pt x="980" y="15231"/>
                    <a:pt x="980" y="14956"/>
                  </a:cubicBezTo>
                  <a:cubicBezTo>
                    <a:pt x="980" y="14927"/>
                    <a:pt x="963" y="14927"/>
                    <a:pt x="963" y="14898"/>
                  </a:cubicBezTo>
                  <a:cubicBezTo>
                    <a:pt x="913" y="14840"/>
                    <a:pt x="896" y="14746"/>
                    <a:pt x="913" y="14659"/>
                  </a:cubicBezTo>
                  <a:cubicBezTo>
                    <a:pt x="930" y="14623"/>
                    <a:pt x="930" y="14623"/>
                    <a:pt x="946" y="14623"/>
                  </a:cubicBezTo>
                  <a:cubicBezTo>
                    <a:pt x="930" y="14565"/>
                    <a:pt x="930" y="14536"/>
                    <a:pt x="913" y="14507"/>
                  </a:cubicBezTo>
                  <a:lnTo>
                    <a:pt x="858" y="14507"/>
                  </a:lnTo>
                  <a:cubicBezTo>
                    <a:pt x="858" y="14413"/>
                    <a:pt x="841" y="14327"/>
                    <a:pt x="824" y="14233"/>
                  </a:cubicBezTo>
                  <a:cubicBezTo>
                    <a:pt x="858" y="14262"/>
                    <a:pt x="858" y="14262"/>
                    <a:pt x="875" y="14262"/>
                  </a:cubicBezTo>
                  <a:cubicBezTo>
                    <a:pt x="875" y="14233"/>
                    <a:pt x="875" y="14204"/>
                    <a:pt x="858" y="14204"/>
                  </a:cubicBezTo>
                  <a:cubicBezTo>
                    <a:pt x="841" y="14175"/>
                    <a:pt x="807" y="14175"/>
                    <a:pt x="790" y="14175"/>
                  </a:cubicBezTo>
                  <a:cubicBezTo>
                    <a:pt x="769" y="14146"/>
                    <a:pt x="769" y="14117"/>
                    <a:pt x="752" y="14081"/>
                  </a:cubicBezTo>
                  <a:cubicBezTo>
                    <a:pt x="735" y="13994"/>
                    <a:pt x="718" y="13871"/>
                    <a:pt x="701" y="13755"/>
                  </a:cubicBezTo>
                  <a:cubicBezTo>
                    <a:pt x="735" y="13784"/>
                    <a:pt x="752" y="13784"/>
                    <a:pt x="790" y="13842"/>
                  </a:cubicBezTo>
                  <a:cubicBezTo>
                    <a:pt x="769" y="13755"/>
                    <a:pt x="769" y="13719"/>
                    <a:pt x="752" y="13661"/>
                  </a:cubicBezTo>
                  <a:cubicBezTo>
                    <a:pt x="718" y="13661"/>
                    <a:pt x="701" y="13632"/>
                    <a:pt x="685" y="13575"/>
                  </a:cubicBezTo>
                  <a:cubicBezTo>
                    <a:pt x="685" y="13510"/>
                    <a:pt x="663" y="13452"/>
                    <a:pt x="685" y="13394"/>
                  </a:cubicBezTo>
                  <a:cubicBezTo>
                    <a:pt x="701" y="13358"/>
                    <a:pt x="701" y="13329"/>
                    <a:pt x="718" y="13300"/>
                  </a:cubicBezTo>
                  <a:cubicBezTo>
                    <a:pt x="630" y="13213"/>
                    <a:pt x="613" y="13177"/>
                    <a:pt x="613" y="13061"/>
                  </a:cubicBezTo>
                  <a:cubicBezTo>
                    <a:pt x="613" y="12967"/>
                    <a:pt x="596" y="12880"/>
                    <a:pt x="579" y="12815"/>
                  </a:cubicBezTo>
                  <a:cubicBezTo>
                    <a:pt x="541" y="12700"/>
                    <a:pt x="541" y="12577"/>
                    <a:pt x="558" y="12454"/>
                  </a:cubicBezTo>
                  <a:lnTo>
                    <a:pt x="596" y="12519"/>
                  </a:lnTo>
                  <a:cubicBezTo>
                    <a:pt x="558" y="12454"/>
                    <a:pt x="630" y="12338"/>
                    <a:pt x="579" y="12244"/>
                  </a:cubicBezTo>
                  <a:cubicBezTo>
                    <a:pt x="558" y="12273"/>
                    <a:pt x="558" y="12309"/>
                    <a:pt x="541" y="12338"/>
                  </a:cubicBezTo>
                  <a:cubicBezTo>
                    <a:pt x="507" y="12273"/>
                    <a:pt x="507" y="12186"/>
                    <a:pt x="507" y="12128"/>
                  </a:cubicBezTo>
                  <a:cubicBezTo>
                    <a:pt x="524" y="12005"/>
                    <a:pt x="541" y="11882"/>
                    <a:pt x="507" y="11766"/>
                  </a:cubicBezTo>
                  <a:cubicBezTo>
                    <a:pt x="507" y="11730"/>
                    <a:pt x="490" y="11701"/>
                    <a:pt x="473" y="11672"/>
                  </a:cubicBezTo>
                  <a:cubicBezTo>
                    <a:pt x="490" y="11643"/>
                    <a:pt x="507" y="11615"/>
                    <a:pt x="507" y="11615"/>
                  </a:cubicBezTo>
                  <a:cubicBezTo>
                    <a:pt x="507" y="11405"/>
                    <a:pt x="490" y="11253"/>
                    <a:pt x="490" y="11101"/>
                  </a:cubicBezTo>
                  <a:cubicBezTo>
                    <a:pt x="507" y="10978"/>
                    <a:pt x="490" y="10862"/>
                    <a:pt x="473" y="10711"/>
                  </a:cubicBezTo>
                  <a:cubicBezTo>
                    <a:pt x="435" y="10588"/>
                    <a:pt x="452" y="10436"/>
                    <a:pt x="507" y="10349"/>
                  </a:cubicBezTo>
                  <a:cubicBezTo>
                    <a:pt x="452" y="10103"/>
                    <a:pt x="418" y="9894"/>
                    <a:pt x="524" y="9684"/>
                  </a:cubicBezTo>
                  <a:cubicBezTo>
                    <a:pt x="524" y="9655"/>
                    <a:pt x="507" y="9626"/>
                    <a:pt x="507" y="9597"/>
                  </a:cubicBezTo>
                  <a:cubicBezTo>
                    <a:pt x="507" y="9626"/>
                    <a:pt x="490" y="9626"/>
                    <a:pt x="490" y="9655"/>
                  </a:cubicBezTo>
                  <a:cubicBezTo>
                    <a:pt x="473" y="9380"/>
                    <a:pt x="490" y="8903"/>
                    <a:pt x="524" y="8809"/>
                  </a:cubicBezTo>
                  <a:lnTo>
                    <a:pt x="558" y="8809"/>
                  </a:lnTo>
                  <a:cubicBezTo>
                    <a:pt x="596" y="8628"/>
                    <a:pt x="596" y="8628"/>
                    <a:pt x="541" y="8570"/>
                  </a:cubicBezTo>
                  <a:cubicBezTo>
                    <a:pt x="541" y="8447"/>
                    <a:pt x="558" y="8332"/>
                    <a:pt x="558" y="8209"/>
                  </a:cubicBezTo>
                  <a:cubicBezTo>
                    <a:pt x="579" y="8151"/>
                    <a:pt x="596" y="8057"/>
                    <a:pt x="596" y="7970"/>
                  </a:cubicBezTo>
                  <a:cubicBezTo>
                    <a:pt x="596" y="7789"/>
                    <a:pt x="613" y="7637"/>
                    <a:pt x="663" y="7543"/>
                  </a:cubicBezTo>
                  <a:cubicBezTo>
                    <a:pt x="685" y="7428"/>
                    <a:pt x="685" y="7305"/>
                    <a:pt x="701" y="7247"/>
                  </a:cubicBezTo>
                  <a:cubicBezTo>
                    <a:pt x="735" y="7124"/>
                    <a:pt x="752" y="7001"/>
                    <a:pt x="735" y="6849"/>
                  </a:cubicBezTo>
                  <a:cubicBezTo>
                    <a:pt x="735" y="6820"/>
                    <a:pt x="735" y="6791"/>
                    <a:pt x="752" y="6763"/>
                  </a:cubicBezTo>
                  <a:cubicBezTo>
                    <a:pt x="807" y="6611"/>
                    <a:pt x="875" y="6459"/>
                    <a:pt x="896" y="6249"/>
                  </a:cubicBezTo>
                  <a:cubicBezTo>
                    <a:pt x="896" y="6126"/>
                    <a:pt x="930" y="6010"/>
                    <a:pt x="946" y="5858"/>
                  </a:cubicBezTo>
                  <a:cubicBezTo>
                    <a:pt x="963" y="5735"/>
                    <a:pt x="980" y="5620"/>
                    <a:pt x="1086" y="5620"/>
                  </a:cubicBezTo>
                  <a:cubicBezTo>
                    <a:pt x="1069" y="5583"/>
                    <a:pt x="1069" y="5554"/>
                    <a:pt x="1052" y="5526"/>
                  </a:cubicBezTo>
                  <a:cubicBezTo>
                    <a:pt x="1175" y="5164"/>
                    <a:pt x="1246" y="4773"/>
                    <a:pt x="1403" y="4470"/>
                  </a:cubicBezTo>
                  <a:cubicBezTo>
                    <a:pt x="1424" y="4231"/>
                    <a:pt x="1547" y="4079"/>
                    <a:pt x="1614" y="3870"/>
                  </a:cubicBezTo>
                  <a:cubicBezTo>
                    <a:pt x="1669" y="3660"/>
                    <a:pt x="1775" y="3479"/>
                    <a:pt x="1897" y="3356"/>
                  </a:cubicBezTo>
                  <a:cubicBezTo>
                    <a:pt x="1914" y="3233"/>
                    <a:pt x="1952" y="3147"/>
                    <a:pt x="2003" y="3053"/>
                  </a:cubicBezTo>
                  <a:cubicBezTo>
                    <a:pt x="2075" y="2937"/>
                    <a:pt x="2142" y="2814"/>
                    <a:pt x="2214" y="2662"/>
                  </a:cubicBezTo>
                  <a:cubicBezTo>
                    <a:pt x="2248" y="2546"/>
                    <a:pt x="2303" y="2452"/>
                    <a:pt x="2375" y="2394"/>
                  </a:cubicBezTo>
                  <a:cubicBezTo>
                    <a:pt x="2408" y="2329"/>
                    <a:pt x="2442" y="2272"/>
                    <a:pt x="2459" y="2214"/>
                  </a:cubicBezTo>
                  <a:cubicBezTo>
                    <a:pt x="2497" y="2185"/>
                    <a:pt x="2514" y="2120"/>
                    <a:pt x="2531" y="2091"/>
                  </a:cubicBezTo>
                  <a:cubicBezTo>
                    <a:pt x="2565" y="2033"/>
                    <a:pt x="2603" y="1968"/>
                    <a:pt x="2636" y="1939"/>
                  </a:cubicBezTo>
                  <a:cubicBezTo>
                    <a:pt x="2653" y="1910"/>
                    <a:pt x="2670" y="1881"/>
                    <a:pt x="2670" y="1852"/>
                  </a:cubicBezTo>
                  <a:cubicBezTo>
                    <a:pt x="2742" y="1787"/>
                    <a:pt x="2814" y="1758"/>
                    <a:pt x="2865" y="1671"/>
                  </a:cubicBezTo>
                  <a:cubicBezTo>
                    <a:pt x="2953" y="1462"/>
                    <a:pt x="3093" y="1339"/>
                    <a:pt x="3219" y="1216"/>
                  </a:cubicBezTo>
                  <a:cubicBezTo>
                    <a:pt x="3236" y="1187"/>
                    <a:pt x="3253" y="1129"/>
                    <a:pt x="3287" y="1129"/>
                  </a:cubicBezTo>
                  <a:cubicBezTo>
                    <a:pt x="3409" y="1100"/>
                    <a:pt x="3515" y="977"/>
                    <a:pt x="3621" y="854"/>
                  </a:cubicBezTo>
                  <a:cubicBezTo>
                    <a:pt x="3642" y="854"/>
                    <a:pt x="3659" y="825"/>
                    <a:pt x="3676" y="825"/>
                  </a:cubicBezTo>
                  <a:cubicBezTo>
                    <a:pt x="3781" y="796"/>
                    <a:pt x="3870" y="796"/>
                    <a:pt x="3959" y="702"/>
                  </a:cubicBezTo>
                  <a:cubicBezTo>
                    <a:pt x="4043" y="674"/>
                    <a:pt x="4115" y="674"/>
                    <a:pt x="4187" y="674"/>
                  </a:cubicBezTo>
                  <a:lnTo>
                    <a:pt x="4254" y="674"/>
                  </a:lnTo>
                  <a:cubicBezTo>
                    <a:pt x="4381" y="645"/>
                    <a:pt x="4503" y="645"/>
                    <a:pt x="4626" y="645"/>
                  </a:cubicBezTo>
                  <a:cubicBezTo>
                    <a:pt x="4715" y="645"/>
                    <a:pt x="4782" y="674"/>
                    <a:pt x="4871" y="674"/>
                  </a:cubicBezTo>
                  <a:cubicBezTo>
                    <a:pt x="4895" y="664"/>
                    <a:pt x="4917" y="661"/>
                    <a:pt x="4937" y="661"/>
                  </a:cubicBezTo>
                  <a:cubicBezTo>
                    <a:pt x="4979" y="661"/>
                    <a:pt x="5018" y="674"/>
                    <a:pt x="5066" y="674"/>
                  </a:cubicBezTo>
                  <a:cubicBezTo>
                    <a:pt x="5205" y="739"/>
                    <a:pt x="5332" y="825"/>
                    <a:pt x="5471" y="854"/>
                  </a:cubicBezTo>
                  <a:cubicBezTo>
                    <a:pt x="5543" y="854"/>
                    <a:pt x="5594" y="919"/>
                    <a:pt x="5665" y="977"/>
                  </a:cubicBezTo>
                  <a:cubicBezTo>
                    <a:pt x="5699" y="1006"/>
                    <a:pt x="5733" y="1035"/>
                    <a:pt x="5788" y="1064"/>
                  </a:cubicBezTo>
                  <a:cubicBezTo>
                    <a:pt x="5822" y="1100"/>
                    <a:pt x="5877" y="1129"/>
                    <a:pt x="5927" y="1158"/>
                  </a:cubicBezTo>
                  <a:cubicBezTo>
                    <a:pt x="6033" y="1245"/>
                    <a:pt x="6139" y="1368"/>
                    <a:pt x="6244" y="1491"/>
                  </a:cubicBezTo>
                  <a:cubicBezTo>
                    <a:pt x="6282" y="1520"/>
                    <a:pt x="6316" y="1577"/>
                    <a:pt x="6350" y="1606"/>
                  </a:cubicBezTo>
                  <a:cubicBezTo>
                    <a:pt x="6472" y="1729"/>
                    <a:pt x="6578" y="1881"/>
                    <a:pt x="6667" y="2033"/>
                  </a:cubicBezTo>
                  <a:cubicBezTo>
                    <a:pt x="6683" y="2062"/>
                    <a:pt x="6705" y="2091"/>
                    <a:pt x="6721" y="2091"/>
                  </a:cubicBezTo>
                  <a:cubicBezTo>
                    <a:pt x="6772" y="2149"/>
                    <a:pt x="6827" y="2214"/>
                    <a:pt x="6861" y="2272"/>
                  </a:cubicBezTo>
                  <a:cubicBezTo>
                    <a:pt x="6966" y="2452"/>
                    <a:pt x="7055" y="2633"/>
                    <a:pt x="7161" y="2814"/>
                  </a:cubicBezTo>
                  <a:cubicBezTo>
                    <a:pt x="7250" y="2966"/>
                    <a:pt x="7317" y="3089"/>
                    <a:pt x="7372" y="3269"/>
                  </a:cubicBezTo>
                  <a:cubicBezTo>
                    <a:pt x="7389" y="3327"/>
                    <a:pt x="7406" y="3385"/>
                    <a:pt x="7444" y="3450"/>
                  </a:cubicBezTo>
                  <a:cubicBezTo>
                    <a:pt x="7444" y="3414"/>
                    <a:pt x="7461" y="3385"/>
                    <a:pt x="7461" y="3385"/>
                  </a:cubicBezTo>
                  <a:cubicBezTo>
                    <a:pt x="7406" y="3233"/>
                    <a:pt x="7355" y="3089"/>
                    <a:pt x="7317" y="2908"/>
                  </a:cubicBezTo>
                  <a:lnTo>
                    <a:pt x="7300" y="2908"/>
                  </a:lnTo>
                  <a:cubicBezTo>
                    <a:pt x="7233" y="2756"/>
                    <a:pt x="7161" y="2604"/>
                    <a:pt x="7089" y="2452"/>
                  </a:cubicBezTo>
                  <a:cubicBezTo>
                    <a:pt x="7021" y="2300"/>
                    <a:pt x="6933" y="2149"/>
                    <a:pt x="6844" y="2004"/>
                  </a:cubicBezTo>
                  <a:cubicBezTo>
                    <a:pt x="6772" y="1910"/>
                    <a:pt x="6705" y="1852"/>
                    <a:pt x="6650" y="1729"/>
                  </a:cubicBezTo>
                  <a:lnTo>
                    <a:pt x="6578" y="1606"/>
                  </a:lnTo>
                  <a:cubicBezTo>
                    <a:pt x="6544" y="1548"/>
                    <a:pt x="6510" y="1491"/>
                    <a:pt x="6472" y="1462"/>
                  </a:cubicBezTo>
                  <a:cubicBezTo>
                    <a:pt x="6405" y="1397"/>
                    <a:pt x="6350" y="1368"/>
                    <a:pt x="6282" y="1310"/>
                  </a:cubicBezTo>
                  <a:cubicBezTo>
                    <a:pt x="6177" y="1187"/>
                    <a:pt x="6071" y="1064"/>
                    <a:pt x="5965" y="977"/>
                  </a:cubicBezTo>
                  <a:cubicBezTo>
                    <a:pt x="5860" y="854"/>
                    <a:pt x="5733" y="796"/>
                    <a:pt x="5611" y="702"/>
                  </a:cubicBezTo>
                  <a:cubicBezTo>
                    <a:pt x="5543" y="616"/>
                    <a:pt x="5471" y="587"/>
                    <a:pt x="5382" y="587"/>
                  </a:cubicBezTo>
                  <a:cubicBezTo>
                    <a:pt x="5294" y="587"/>
                    <a:pt x="5205" y="558"/>
                    <a:pt x="5137" y="522"/>
                  </a:cubicBezTo>
                  <a:cubicBezTo>
                    <a:pt x="5015" y="406"/>
                    <a:pt x="4871" y="406"/>
                    <a:pt x="4748" y="406"/>
                  </a:cubicBezTo>
                  <a:cubicBezTo>
                    <a:pt x="4643" y="406"/>
                    <a:pt x="4537" y="377"/>
                    <a:pt x="4432" y="377"/>
                  </a:cubicBezTo>
                  <a:lnTo>
                    <a:pt x="4432" y="341"/>
                  </a:lnTo>
                  <a:cubicBezTo>
                    <a:pt x="4465" y="312"/>
                    <a:pt x="4487" y="312"/>
                    <a:pt x="4520" y="312"/>
                  </a:cubicBezTo>
                  <a:cubicBezTo>
                    <a:pt x="4643" y="312"/>
                    <a:pt x="4765" y="312"/>
                    <a:pt x="4909" y="341"/>
                  </a:cubicBezTo>
                  <a:cubicBezTo>
                    <a:pt x="4977" y="341"/>
                    <a:pt x="5066" y="377"/>
                    <a:pt x="5154" y="406"/>
                  </a:cubicBezTo>
                  <a:cubicBezTo>
                    <a:pt x="5243" y="435"/>
                    <a:pt x="5332" y="493"/>
                    <a:pt x="5437" y="522"/>
                  </a:cubicBezTo>
                  <a:cubicBezTo>
                    <a:pt x="5560" y="522"/>
                    <a:pt x="5665" y="587"/>
                    <a:pt x="5771" y="702"/>
                  </a:cubicBezTo>
                  <a:cubicBezTo>
                    <a:pt x="5788" y="739"/>
                    <a:pt x="5822" y="739"/>
                    <a:pt x="5860" y="768"/>
                  </a:cubicBezTo>
                  <a:cubicBezTo>
                    <a:pt x="5965" y="825"/>
                    <a:pt x="6071" y="883"/>
                    <a:pt x="6155" y="1006"/>
                  </a:cubicBezTo>
                  <a:cubicBezTo>
                    <a:pt x="6177" y="1064"/>
                    <a:pt x="6210" y="1100"/>
                    <a:pt x="6244" y="1129"/>
                  </a:cubicBezTo>
                  <a:cubicBezTo>
                    <a:pt x="6350" y="1187"/>
                    <a:pt x="6455" y="1339"/>
                    <a:pt x="6544" y="1462"/>
                  </a:cubicBezTo>
                  <a:cubicBezTo>
                    <a:pt x="6650" y="1577"/>
                    <a:pt x="6738" y="1700"/>
                    <a:pt x="6827" y="1823"/>
                  </a:cubicBezTo>
                  <a:cubicBezTo>
                    <a:pt x="6895" y="1939"/>
                    <a:pt x="6983" y="2062"/>
                    <a:pt x="7055" y="2185"/>
                  </a:cubicBezTo>
                  <a:cubicBezTo>
                    <a:pt x="7178" y="2366"/>
                    <a:pt x="7283" y="2575"/>
                    <a:pt x="7389" y="2785"/>
                  </a:cubicBezTo>
                  <a:cubicBezTo>
                    <a:pt x="7406" y="2814"/>
                    <a:pt x="7423" y="2843"/>
                    <a:pt x="7444" y="2872"/>
                  </a:cubicBezTo>
                  <a:cubicBezTo>
                    <a:pt x="7478" y="2966"/>
                    <a:pt x="7495" y="3053"/>
                    <a:pt x="7528" y="3147"/>
                  </a:cubicBezTo>
                  <a:cubicBezTo>
                    <a:pt x="7600" y="3327"/>
                    <a:pt x="7706" y="3747"/>
                    <a:pt x="7740" y="3956"/>
                  </a:cubicBezTo>
                  <a:cubicBezTo>
                    <a:pt x="7740" y="3993"/>
                    <a:pt x="7761" y="4021"/>
                    <a:pt x="7778" y="4079"/>
                  </a:cubicBezTo>
                  <a:lnTo>
                    <a:pt x="7778" y="3956"/>
                  </a:lnTo>
                  <a:cubicBezTo>
                    <a:pt x="7761" y="3776"/>
                    <a:pt x="7740" y="3595"/>
                    <a:pt x="7689" y="3414"/>
                  </a:cubicBezTo>
                  <a:cubicBezTo>
                    <a:pt x="7655" y="3204"/>
                    <a:pt x="7583" y="3024"/>
                    <a:pt x="7511" y="2843"/>
                  </a:cubicBezTo>
                  <a:cubicBezTo>
                    <a:pt x="7495" y="2785"/>
                    <a:pt x="7461" y="2756"/>
                    <a:pt x="7444" y="2691"/>
                  </a:cubicBezTo>
                  <a:cubicBezTo>
                    <a:pt x="7372" y="2510"/>
                    <a:pt x="7317" y="2329"/>
                    <a:pt x="7233" y="2185"/>
                  </a:cubicBezTo>
                  <a:lnTo>
                    <a:pt x="7055" y="1881"/>
                  </a:lnTo>
                  <a:cubicBezTo>
                    <a:pt x="6966" y="1729"/>
                    <a:pt x="6861" y="1606"/>
                    <a:pt x="6772" y="1462"/>
                  </a:cubicBezTo>
                  <a:lnTo>
                    <a:pt x="6705" y="1339"/>
                  </a:lnTo>
                  <a:cubicBezTo>
                    <a:pt x="6510" y="1129"/>
                    <a:pt x="6350" y="919"/>
                    <a:pt x="6139" y="768"/>
                  </a:cubicBezTo>
                  <a:cubicBezTo>
                    <a:pt x="6139" y="739"/>
                    <a:pt x="6122" y="739"/>
                    <a:pt x="6122" y="739"/>
                  </a:cubicBezTo>
                  <a:cubicBezTo>
                    <a:pt x="5999" y="558"/>
                    <a:pt x="5860" y="464"/>
                    <a:pt x="5716" y="377"/>
                  </a:cubicBezTo>
                  <a:cubicBezTo>
                    <a:pt x="5610" y="295"/>
                    <a:pt x="5504" y="220"/>
                    <a:pt x="5398" y="220"/>
                  </a:cubicBezTo>
                  <a:cubicBezTo>
                    <a:pt x="5381" y="220"/>
                    <a:pt x="5365" y="221"/>
                    <a:pt x="5349" y="225"/>
                  </a:cubicBezTo>
                  <a:lnTo>
                    <a:pt x="5311" y="225"/>
                  </a:lnTo>
                  <a:cubicBezTo>
                    <a:pt x="5226" y="131"/>
                    <a:pt x="5137" y="131"/>
                    <a:pt x="5032" y="102"/>
                  </a:cubicBezTo>
                  <a:cubicBezTo>
                    <a:pt x="4888" y="44"/>
                    <a:pt x="4748" y="15"/>
                    <a:pt x="4609" y="15"/>
                  </a:cubicBezTo>
                  <a:lnTo>
                    <a:pt x="4309" y="15"/>
                  </a:lnTo>
                  <a:cubicBezTo>
                    <a:pt x="4283" y="5"/>
                    <a:pt x="4258" y="0"/>
                    <a:pt x="42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93" name="Google Shape;1506;p14"/>
            <p:cNvSpPr/>
            <p:nvPr/>
          </p:nvSpPr>
          <p:spPr>
            <a:xfrm rot="10536737">
              <a:off x="67539" y="169018"/>
              <a:ext cx="1665958" cy="863841"/>
            </a:xfrm>
            <a:custGeom>
              <a:avLst/>
              <a:gdLst/>
              <a:ahLst/>
              <a:cxnLst>
                <a:cxn ang="0">
                  <a:pos x="wd2" y="hd2"/>
                </a:cxn>
                <a:cxn ang="5400000">
                  <a:pos x="wd2" y="hd2"/>
                </a:cxn>
                <a:cxn ang="10800000">
                  <a:pos x="wd2" y="hd2"/>
                </a:cxn>
                <a:cxn ang="16200000">
                  <a:pos x="wd2" y="hd2"/>
                </a:cxn>
              </a:cxnLst>
              <a:rect l="0" t="0" r="r" b="b"/>
              <a:pathLst>
                <a:path w="21590" h="21600" extrusionOk="0">
                  <a:moveTo>
                    <a:pt x="8794" y="9085"/>
                  </a:moveTo>
                  <a:cubicBezTo>
                    <a:pt x="8722" y="9269"/>
                    <a:pt x="8663" y="9452"/>
                    <a:pt x="8608" y="9636"/>
                  </a:cubicBezTo>
                  <a:cubicBezTo>
                    <a:pt x="8590" y="9706"/>
                    <a:pt x="8568" y="9741"/>
                    <a:pt x="8531" y="9820"/>
                  </a:cubicBezTo>
                  <a:cubicBezTo>
                    <a:pt x="8477" y="10039"/>
                    <a:pt x="8418" y="10222"/>
                    <a:pt x="8364" y="10397"/>
                  </a:cubicBezTo>
                  <a:cubicBezTo>
                    <a:pt x="8341" y="10476"/>
                    <a:pt x="8341" y="10511"/>
                    <a:pt x="8323" y="10546"/>
                  </a:cubicBezTo>
                  <a:cubicBezTo>
                    <a:pt x="8323" y="10616"/>
                    <a:pt x="8323" y="10660"/>
                    <a:pt x="8305" y="10695"/>
                  </a:cubicBezTo>
                  <a:cubicBezTo>
                    <a:pt x="8227" y="10835"/>
                    <a:pt x="8191" y="10984"/>
                    <a:pt x="8155" y="11133"/>
                  </a:cubicBezTo>
                  <a:cubicBezTo>
                    <a:pt x="8114" y="11273"/>
                    <a:pt x="8060" y="11421"/>
                    <a:pt x="8023" y="11570"/>
                  </a:cubicBezTo>
                  <a:cubicBezTo>
                    <a:pt x="7983" y="11675"/>
                    <a:pt x="7964" y="11824"/>
                    <a:pt x="7928" y="11973"/>
                  </a:cubicBezTo>
                  <a:cubicBezTo>
                    <a:pt x="7887" y="12113"/>
                    <a:pt x="7851" y="12261"/>
                    <a:pt x="7814" y="12445"/>
                  </a:cubicBezTo>
                  <a:cubicBezTo>
                    <a:pt x="7796" y="12366"/>
                    <a:pt x="7774" y="12366"/>
                    <a:pt x="7796" y="12331"/>
                  </a:cubicBezTo>
                  <a:cubicBezTo>
                    <a:pt x="7814" y="12191"/>
                    <a:pt x="7851" y="12043"/>
                    <a:pt x="7887" y="11894"/>
                  </a:cubicBezTo>
                  <a:cubicBezTo>
                    <a:pt x="7928" y="11710"/>
                    <a:pt x="7964" y="11570"/>
                    <a:pt x="8001" y="11421"/>
                  </a:cubicBezTo>
                  <a:cubicBezTo>
                    <a:pt x="8041" y="11273"/>
                    <a:pt x="8078" y="11133"/>
                    <a:pt x="8114" y="11019"/>
                  </a:cubicBezTo>
                  <a:cubicBezTo>
                    <a:pt x="8191" y="10765"/>
                    <a:pt x="8286" y="10511"/>
                    <a:pt x="8323" y="10257"/>
                  </a:cubicBezTo>
                  <a:cubicBezTo>
                    <a:pt x="8364" y="10074"/>
                    <a:pt x="8418" y="9890"/>
                    <a:pt x="8495" y="9741"/>
                  </a:cubicBezTo>
                  <a:cubicBezTo>
                    <a:pt x="8568" y="9636"/>
                    <a:pt x="8627" y="9417"/>
                    <a:pt x="8663" y="9269"/>
                  </a:cubicBezTo>
                  <a:cubicBezTo>
                    <a:pt x="8704" y="9199"/>
                    <a:pt x="8722" y="9085"/>
                    <a:pt x="8794" y="9085"/>
                  </a:cubicBezTo>
                  <a:close/>
                  <a:moveTo>
                    <a:pt x="575" y="6608"/>
                  </a:moveTo>
                  <a:cubicBezTo>
                    <a:pt x="557" y="6643"/>
                    <a:pt x="557" y="6722"/>
                    <a:pt x="557" y="6757"/>
                  </a:cubicBezTo>
                  <a:cubicBezTo>
                    <a:pt x="516" y="7081"/>
                    <a:pt x="480" y="7413"/>
                    <a:pt x="462" y="7737"/>
                  </a:cubicBezTo>
                  <a:cubicBezTo>
                    <a:pt x="444" y="7851"/>
                    <a:pt x="426" y="7921"/>
                    <a:pt x="403" y="8035"/>
                  </a:cubicBezTo>
                  <a:cubicBezTo>
                    <a:pt x="367" y="8253"/>
                    <a:pt x="367" y="8472"/>
                    <a:pt x="367" y="8691"/>
                  </a:cubicBezTo>
                  <a:cubicBezTo>
                    <a:pt x="349" y="8831"/>
                    <a:pt x="349" y="9015"/>
                    <a:pt x="349" y="9199"/>
                  </a:cubicBezTo>
                  <a:cubicBezTo>
                    <a:pt x="330" y="9522"/>
                    <a:pt x="312" y="9890"/>
                    <a:pt x="312" y="10257"/>
                  </a:cubicBezTo>
                  <a:cubicBezTo>
                    <a:pt x="290" y="10616"/>
                    <a:pt x="312" y="10949"/>
                    <a:pt x="330" y="11316"/>
                  </a:cubicBezTo>
                  <a:lnTo>
                    <a:pt x="330" y="11675"/>
                  </a:lnTo>
                  <a:cubicBezTo>
                    <a:pt x="312" y="11824"/>
                    <a:pt x="330" y="11973"/>
                    <a:pt x="349" y="12148"/>
                  </a:cubicBezTo>
                  <a:cubicBezTo>
                    <a:pt x="349" y="12226"/>
                    <a:pt x="349" y="12331"/>
                    <a:pt x="367" y="12410"/>
                  </a:cubicBezTo>
                  <a:cubicBezTo>
                    <a:pt x="367" y="12550"/>
                    <a:pt x="385" y="12699"/>
                    <a:pt x="403" y="12848"/>
                  </a:cubicBezTo>
                  <a:cubicBezTo>
                    <a:pt x="426" y="12988"/>
                    <a:pt x="462" y="13172"/>
                    <a:pt x="480" y="13321"/>
                  </a:cubicBezTo>
                  <a:cubicBezTo>
                    <a:pt x="498" y="13575"/>
                    <a:pt x="516" y="13828"/>
                    <a:pt x="557" y="14047"/>
                  </a:cubicBezTo>
                  <a:cubicBezTo>
                    <a:pt x="557" y="14161"/>
                    <a:pt x="594" y="14231"/>
                    <a:pt x="612" y="14301"/>
                  </a:cubicBezTo>
                  <a:cubicBezTo>
                    <a:pt x="653" y="14634"/>
                    <a:pt x="707" y="14922"/>
                    <a:pt x="784" y="15255"/>
                  </a:cubicBezTo>
                  <a:cubicBezTo>
                    <a:pt x="802" y="15360"/>
                    <a:pt x="838" y="15474"/>
                    <a:pt x="838" y="15579"/>
                  </a:cubicBezTo>
                  <a:cubicBezTo>
                    <a:pt x="879" y="15797"/>
                    <a:pt x="952" y="15981"/>
                    <a:pt x="993" y="16165"/>
                  </a:cubicBezTo>
                  <a:cubicBezTo>
                    <a:pt x="1011" y="16235"/>
                    <a:pt x="1047" y="16305"/>
                    <a:pt x="1011" y="16419"/>
                  </a:cubicBezTo>
                  <a:cubicBezTo>
                    <a:pt x="1011" y="16384"/>
                    <a:pt x="993" y="16384"/>
                    <a:pt x="993" y="16349"/>
                  </a:cubicBezTo>
                  <a:cubicBezTo>
                    <a:pt x="897" y="16016"/>
                    <a:pt x="802" y="15649"/>
                    <a:pt x="725" y="15325"/>
                  </a:cubicBezTo>
                  <a:cubicBezTo>
                    <a:pt x="707" y="15211"/>
                    <a:pt x="689" y="15071"/>
                    <a:pt x="671" y="14957"/>
                  </a:cubicBezTo>
                  <a:cubicBezTo>
                    <a:pt x="653" y="14817"/>
                    <a:pt x="612" y="14669"/>
                    <a:pt x="575" y="14520"/>
                  </a:cubicBezTo>
                  <a:cubicBezTo>
                    <a:pt x="498" y="14196"/>
                    <a:pt x="462" y="13793"/>
                    <a:pt x="426" y="13426"/>
                  </a:cubicBezTo>
                  <a:cubicBezTo>
                    <a:pt x="426" y="13321"/>
                    <a:pt x="385" y="13207"/>
                    <a:pt x="385" y="13102"/>
                  </a:cubicBezTo>
                  <a:cubicBezTo>
                    <a:pt x="367" y="12918"/>
                    <a:pt x="349" y="12734"/>
                    <a:pt x="330" y="12550"/>
                  </a:cubicBezTo>
                  <a:cubicBezTo>
                    <a:pt x="330" y="12410"/>
                    <a:pt x="312" y="12226"/>
                    <a:pt x="290" y="12043"/>
                  </a:cubicBezTo>
                  <a:lnTo>
                    <a:pt x="290" y="11456"/>
                  </a:lnTo>
                  <a:cubicBezTo>
                    <a:pt x="272" y="11273"/>
                    <a:pt x="272" y="11098"/>
                    <a:pt x="253" y="10914"/>
                  </a:cubicBezTo>
                  <a:lnTo>
                    <a:pt x="253" y="10765"/>
                  </a:lnTo>
                  <a:cubicBezTo>
                    <a:pt x="272" y="10441"/>
                    <a:pt x="253" y="10144"/>
                    <a:pt x="253" y="9820"/>
                  </a:cubicBezTo>
                  <a:cubicBezTo>
                    <a:pt x="253" y="9566"/>
                    <a:pt x="272" y="9304"/>
                    <a:pt x="272" y="9050"/>
                  </a:cubicBezTo>
                  <a:cubicBezTo>
                    <a:pt x="290" y="8910"/>
                    <a:pt x="312" y="8796"/>
                    <a:pt x="330" y="8691"/>
                  </a:cubicBezTo>
                  <a:lnTo>
                    <a:pt x="330" y="8507"/>
                  </a:lnTo>
                  <a:cubicBezTo>
                    <a:pt x="330" y="8210"/>
                    <a:pt x="367" y="7921"/>
                    <a:pt x="403" y="7632"/>
                  </a:cubicBezTo>
                  <a:cubicBezTo>
                    <a:pt x="426" y="7335"/>
                    <a:pt x="480" y="7046"/>
                    <a:pt x="516" y="6722"/>
                  </a:cubicBezTo>
                  <a:cubicBezTo>
                    <a:pt x="539" y="6678"/>
                    <a:pt x="539" y="6643"/>
                    <a:pt x="557" y="6608"/>
                  </a:cubicBezTo>
                  <a:close/>
                  <a:moveTo>
                    <a:pt x="7719" y="12585"/>
                  </a:moveTo>
                  <a:cubicBezTo>
                    <a:pt x="7719" y="12804"/>
                    <a:pt x="7606" y="12953"/>
                    <a:pt x="7642" y="13137"/>
                  </a:cubicBezTo>
                  <a:cubicBezTo>
                    <a:pt x="7606" y="13391"/>
                    <a:pt x="7547" y="13575"/>
                    <a:pt x="7511" y="13758"/>
                  </a:cubicBezTo>
                  <a:cubicBezTo>
                    <a:pt x="7456" y="13977"/>
                    <a:pt x="7433" y="14196"/>
                    <a:pt x="7397" y="14380"/>
                  </a:cubicBezTo>
                  <a:cubicBezTo>
                    <a:pt x="7397" y="14450"/>
                    <a:pt x="7379" y="14520"/>
                    <a:pt x="7361" y="14555"/>
                  </a:cubicBezTo>
                  <a:cubicBezTo>
                    <a:pt x="7284" y="14669"/>
                    <a:pt x="7284" y="14852"/>
                    <a:pt x="7247" y="14992"/>
                  </a:cubicBezTo>
                  <a:cubicBezTo>
                    <a:pt x="7207" y="15290"/>
                    <a:pt x="7170" y="15544"/>
                    <a:pt x="7116" y="15832"/>
                  </a:cubicBezTo>
                  <a:cubicBezTo>
                    <a:pt x="7093" y="15911"/>
                    <a:pt x="7093" y="15981"/>
                    <a:pt x="7075" y="16051"/>
                  </a:cubicBezTo>
                  <a:cubicBezTo>
                    <a:pt x="7039" y="16270"/>
                    <a:pt x="7021" y="16454"/>
                    <a:pt x="6925" y="16568"/>
                  </a:cubicBezTo>
                  <a:cubicBezTo>
                    <a:pt x="6980" y="16349"/>
                    <a:pt x="6962" y="16086"/>
                    <a:pt x="7039" y="15867"/>
                  </a:cubicBezTo>
                  <a:cubicBezTo>
                    <a:pt x="7116" y="15692"/>
                    <a:pt x="7152" y="15430"/>
                    <a:pt x="7170" y="15141"/>
                  </a:cubicBezTo>
                  <a:lnTo>
                    <a:pt x="7170" y="15071"/>
                  </a:lnTo>
                  <a:cubicBezTo>
                    <a:pt x="7229" y="14817"/>
                    <a:pt x="7284" y="14555"/>
                    <a:pt x="7343" y="14301"/>
                  </a:cubicBezTo>
                  <a:cubicBezTo>
                    <a:pt x="7379" y="14161"/>
                    <a:pt x="7397" y="13977"/>
                    <a:pt x="7433" y="13828"/>
                  </a:cubicBezTo>
                  <a:cubicBezTo>
                    <a:pt x="7511" y="13505"/>
                    <a:pt x="7569" y="13137"/>
                    <a:pt x="7642" y="12804"/>
                  </a:cubicBezTo>
                  <a:cubicBezTo>
                    <a:pt x="7660" y="12734"/>
                    <a:pt x="7683" y="12664"/>
                    <a:pt x="7719" y="12585"/>
                  </a:cubicBezTo>
                  <a:close/>
                  <a:moveTo>
                    <a:pt x="1065" y="16568"/>
                  </a:moveTo>
                  <a:cubicBezTo>
                    <a:pt x="1083" y="16603"/>
                    <a:pt x="1106" y="16603"/>
                    <a:pt x="1124" y="16638"/>
                  </a:cubicBezTo>
                  <a:cubicBezTo>
                    <a:pt x="1197" y="16891"/>
                    <a:pt x="1292" y="17180"/>
                    <a:pt x="1369" y="17478"/>
                  </a:cubicBezTo>
                  <a:cubicBezTo>
                    <a:pt x="1446" y="17696"/>
                    <a:pt x="1519" y="17880"/>
                    <a:pt x="1596" y="18099"/>
                  </a:cubicBezTo>
                  <a:cubicBezTo>
                    <a:pt x="1632" y="18169"/>
                    <a:pt x="1691" y="18274"/>
                    <a:pt x="1709" y="18388"/>
                  </a:cubicBezTo>
                  <a:cubicBezTo>
                    <a:pt x="1727" y="18388"/>
                    <a:pt x="1709" y="18423"/>
                    <a:pt x="1709" y="18458"/>
                  </a:cubicBezTo>
                  <a:cubicBezTo>
                    <a:pt x="1691" y="18423"/>
                    <a:pt x="1673" y="18423"/>
                    <a:pt x="1650" y="18423"/>
                  </a:cubicBezTo>
                  <a:cubicBezTo>
                    <a:pt x="1578" y="18274"/>
                    <a:pt x="1519" y="18099"/>
                    <a:pt x="1464" y="17950"/>
                  </a:cubicBezTo>
                  <a:cubicBezTo>
                    <a:pt x="1424" y="17836"/>
                    <a:pt x="1405" y="17696"/>
                    <a:pt x="1369" y="17583"/>
                  </a:cubicBezTo>
                  <a:cubicBezTo>
                    <a:pt x="1333" y="17478"/>
                    <a:pt x="1274" y="17329"/>
                    <a:pt x="1219" y="17224"/>
                  </a:cubicBezTo>
                  <a:cubicBezTo>
                    <a:pt x="1142" y="17040"/>
                    <a:pt x="1083" y="16821"/>
                    <a:pt x="1065" y="16568"/>
                  </a:cubicBezTo>
                  <a:close/>
                  <a:moveTo>
                    <a:pt x="6889" y="16743"/>
                  </a:moveTo>
                  <a:lnTo>
                    <a:pt x="6889" y="16961"/>
                  </a:lnTo>
                  <a:cubicBezTo>
                    <a:pt x="6848" y="17075"/>
                    <a:pt x="6830" y="17224"/>
                    <a:pt x="6812" y="17329"/>
                  </a:cubicBezTo>
                  <a:cubicBezTo>
                    <a:pt x="6699" y="17696"/>
                    <a:pt x="6585" y="18055"/>
                    <a:pt x="6472" y="18388"/>
                  </a:cubicBezTo>
                  <a:cubicBezTo>
                    <a:pt x="6454" y="18458"/>
                    <a:pt x="6436" y="18537"/>
                    <a:pt x="6413" y="18607"/>
                  </a:cubicBezTo>
                  <a:lnTo>
                    <a:pt x="6377" y="18607"/>
                  </a:lnTo>
                  <a:cubicBezTo>
                    <a:pt x="6436" y="18423"/>
                    <a:pt x="6472" y="18239"/>
                    <a:pt x="6549" y="18055"/>
                  </a:cubicBezTo>
                  <a:cubicBezTo>
                    <a:pt x="6603" y="17880"/>
                    <a:pt x="6662" y="17661"/>
                    <a:pt x="6699" y="17443"/>
                  </a:cubicBezTo>
                  <a:cubicBezTo>
                    <a:pt x="6753" y="17224"/>
                    <a:pt x="6794" y="17040"/>
                    <a:pt x="6848" y="16821"/>
                  </a:cubicBezTo>
                  <a:cubicBezTo>
                    <a:pt x="6848" y="16821"/>
                    <a:pt x="6866" y="16821"/>
                    <a:pt x="6889" y="16743"/>
                  </a:cubicBezTo>
                  <a:close/>
                  <a:moveTo>
                    <a:pt x="6358" y="18677"/>
                  </a:moveTo>
                  <a:cubicBezTo>
                    <a:pt x="6377" y="18790"/>
                    <a:pt x="6358" y="18825"/>
                    <a:pt x="6340" y="18895"/>
                  </a:cubicBezTo>
                  <a:cubicBezTo>
                    <a:pt x="6227" y="19114"/>
                    <a:pt x="6114" y="19333"/>
                    <a:pt x="6000" y="19587"/>
                  </a:cubicBezTo>
                  <a:cubicBezTo>
                    <a:pt x="5887" y="19849"/>
                    <a:pt x="5755" y="20024"/>
                    <a:pt x="5601" y="20208"/>
                  </a:cubicBezTo>
                  <a:cubicBezTo>
                    <a:pt x="5565" y="20243"/>
                    <a:pt x="5547" y="20287"/>
                    <a:pt x="5528" y="20322"/>
                  </a:cubicBezTo>
                  <a:cubicBezTo>
                    <a:pt x="5470" y="20357"/>
                    <a:pt x="5433" y="20392"/>
                    <a:pt x="5374" y="20392"/>
                  </a:cubicBezTo>
                  <a:cubicBezTo>
                    <a:pt x="5547" y="20138"/>
                    <a:pt x="5733" y="19884"/>
                    <a:pt x="5905" y="19630"/>
                  </a:cubicBezTo>
                  <a:cubicBezTo>
                    <a:pt x="6073" y="19368"/>
                    <a:pt x="6227" y="19044"/>
                    <a:pt x="6358" y="18677"/>
                  </a:cubicBezTo>
                  <a:close/>
                  <a:moveTo>
                    <a:pt x="1764" y="18537"/>
                  </a:moveTo>
                  <a:cubicBezTo>
                    <a:pt x="1786" y="18537"/>
                    <a:pt x="1786" y="18572"/>
                    <a:pt x="1805" y="18572"/>
                  </a:cubicBezTo>
                  <a:cubicBezTo>
                    <a:pt x="1877" y="18712"/>
                    <a:pt x="1972" y="18860"/>
                    <a:pt x="2049" y="19044"/>
                  </a:cubicBezTo>
                  <a:cubicBezTo>
                    <a:pt x="2104" y="19149"/>
                    <a:pt x="2163" y="19298"/>
                    <a:pt x="2217" y="19412"/>
                  </a:cubicBezTo>
                  <a:cubicBezTo>
                    <a:pt x="2313" y="19587"/>
                    <a:pt x="2426" y="19735"/>
                    <a:pt x="2521" y="19919"/>
                  </a:cubicBezTo>
                  <a:cubicBezTo>
                    <a:pt x="2598" y="19989"/>
                    <a:pt x="2653" y="20103"/>
                    <a:pt x="2712" y="20208"/>
                  </a:cubicBezTo>
                  <a:cubicBezTo>
                    <a:pt x="2730" y="20208"/>
                    <a:pt x="2748" y="20243"/>
                    <a:pt x="2748" y="20243"/>
                  </a:cubicBezTo>
                  <a:cubicBezTo>
                    <a:pt x="2879" y="20392"/>
                    <a:pt x="2993" y="20506"/>
                    <a:pt x="3106" y="20611"/>
                  </a:cubicBezTo>
                  <a:cubicBezTo>
                    <a:pt x="3201" y="20681"/>
                    <a:pt x="3297" y="20725"/>
                    <a:pt x="3374" y="20760"/>
                  </a:cubicBezTo>
                  <a:cubicBezTo>
                    <a:pt x="3392" y="20795"/>
                    <a:pt x="3410" y="20795"/>
                    <a:pt x="3428" y="20830"/>
                  </a:cubicBezTo>
                  <a:cubicBezTo>
                    <a:pt x="3315" y="20830"/>
                    <a:pt x="3220" y="20830"/>
                    <a:pt x="3124" y="20725"/>
                  </a:cubicBezTo>
                  <a:cubicBezTo>
                    <a:pt x="3070" y="20646"/>
                    <a:pt x="2993" y="20576"/>
                    <a:pt x="2920" y="20506"/>
                  </a:cubicBezTo>
                  <a:cubicBezTo>
                    <a:pt x="2879" y="20462"/>
                    <a:pt x="2843" y="20392"/>
                    <a:pt x="2807" y="20392"/>
                  </a:cubicBezTo>
                  <a:cubicBezTo>
                    <a:pt x="2712" y="20357"/>
                    <a:pt x="2653" y="20243"/>
                    <a:pt x="2598" y="20173"/>
                  </a:cubicBezTo>
                  <a:cubicBezTo>
                    <a:pt x="2444" y="19919"/>
                    <a:pt x="2294" y="19700"/>
                    <a:pt x="2145" y="19447"/>
                  </a:cubicBezTo>
                  <a:lnTo>
                    <a:pt x="2127" y="19412"/>
                  </a:lnTo>
                  <a:cubicBezTo>
                    <a:pt x="2068" y="19149"/>
                    <a:pt x="1936" y="18974"/>
                    <a:pt x="1841" y="18790"/>
                  </a:cubicBezTo>
                  <a:cubicBezTo>
                    <a:pt x="1805" y="18712"/>
                    <a:pt x="1786" y="18642"/>
                    <a:pt x="1764" y="18537"/>
                  </a:cubicBezTo>
                  <a:close/>
                  <a:moveTo>
                    <a:pt x="4848" y="20830"/>
                  </a:moveTo>
                  <a:cubicBezTo>
                    <a:pt x="4735" y="20944"/>
                    <a:pt x="4621" y="20979"/>
                    <a:pt x="4508" y="21014"/>
                  </a:cubicBezTo>
                  <a:cubicBezTo>
                    <a:pt x="4336" y="21014"/>
                    <a:pt x="4145" y="21049"/>
                    <a:pt x="3977" y="21049"/>
                  </a:cubicBezTo>
                  <a:cubicBezTo>
                    <a:pt x="3827" y="21049"/>
                    <a:pt x="3673" y="21014"/>
                    <a:pt x="3542" y="20900"/>
                  </a:cubicBezTo>
                  <a:cubicBezTo>
                    <a:pt x="3619" y="20900"/>
                    <a:pt x="3691" y="20900"/>
                    <a:pt x="3768" y="20944"/>
                  </a:cubicBezTo>
                  <a:cubicBezTo>
                    <a:pt x="3832" y="20944"/>
                    <a:pt x="3895" y="20959"/>
                    <a:pt x="3959" y="20959"/>
                  </a:cubicBezTo>
                  <a:cubicBezTo>
                    <a:pt x="3991" y="20959"/>
                    <a:pt x="4022" y="20955"/>
                    <a:pt x="4054" y="20944"/>
                  </a:cubicBezTo>
                  <a:cubicBezTo>
                    <a:pt x="4127" y="20944"/>
                    <a:pt x="4186" y="20944"/>
                    <a:pt x="4240" y="20979"/>
                  </a:cubicBezTo>
                  <a:cubicBezTo>
                    <a:pt x="4413" y="20979"/>
                    <a:pt x="4562" y="20900"/>
                    <a:pt x="4712" y="20830"/>
                  </a:cubicBezTo>
                  <a:close/>
                  <a:moveTo>
                    <a:pt x="3506" y="0"/>
                  </a:moveTo>
                  <a:cubicBezTo>
                    <a:pt x="3409" y="0"/>
                    <a:pt x="3329" y="51"/>
                    <a:pt x="3238" y="79"/>
                  </a:cubicBezTo>
                  <a:cubicBezTo>
                    <a:pt x="3201" y="114"/>
                    <a:pt x="3147" y="158"/>
                    <a:pt x="3106" y="193"/>
                  </a:cubicBezTo>
                  <a:cubicBezTo>
                    <a:pt x="2938" y="228"/>
                    <a:pt x="2807" y="298"/>
                    <a:pt x="2671" y="482"/>
                  </a:cubicBezTo>
                  <a:cubicBezTo>
                    <a:pt x="2503" y="701"/>
                    <a:pt x="2353" y="884"/>
                    <a:pt x="2199" y="1103"/>
                  </a:cubicBezTo>
                  <a:cubicBezTo>
                    <a:pt x="2013" y="1357"/>
                    <a:pt x="1859" y="1646"/>
                    <a:pt x="1727" y="2013"/>
                  </a:cubicBezTo>
                  <a:cubicBezTo>
                    <a:pt x="1691" y="2127"/>
                    <a:pt x="1632" y="2232"/>
                    <a:pt x="1578" y="2346"/>
                  </a:cubicBezTo>
                  <a:cubicBezTo>
                    <a:pt x="1483" y="2486"/>
                    <a:pt x="1405" y="2670"/>
                    <a:pt x="1351" y="2853"/>
                  </a:cubicBezTo>
                  <a:lnTo>
                    <a:pt x="1238" y="3072"/>
                  </a:lnTo>
                  <a:cubicBezTo>
                    <a:pt x="1197" y="3142"/>
                    <a:pt x="1179" y="3177"/>
                    <a:pt x="1160" y="3256"/>
                  </a:cubicBezTo>
                  <a:cubicBezTo>
                    <a:pt x="1065" y="3510"/>
                    <a:pt x="970" y="3799"/>
                    <a:pt x="879" y="4052"/>
                  </a:cubicBezTo>
                  <a:cubicBezTo>
                    <a:pt x="820" y="4166"/>
                    <a:pt x="784" y="4271"/>
                    <a:pt x="743" y="4420"/>
                  </a:cubicBezTo>
                  <a:cubicBezTo>
                    <a:pt x="725" y="4490"/>
                    <a:pt x="707" y="4604"/>
                    <a:pt x="671" y="4709"/>
                  </a:cubicBezTo>
                  <a:cubicBezTo>
                    <a:pt x="653" y="4752"/>
                    <a:pt x="630" y="4822"/>
                    <a:pt x="612" y="4892"/>
                  </a:cubicBezTo>
                  <a:cubicBezTo>
                    <a:pt x="594" y="5076"/>
                    <a:pt x="575" y="5260"/>
                    <a:pt x="516" y="5409"/>
                  </a:cubicBezTo>
                  <a:cubicBezTo>
                    <a:pt x="498" y="5409"/>
                    <a:pt x="498" y="5444"/>
                    <a:pt x="498" y="5479"/>
                  </a:cubicBezTo>
                  <a:cubicBezTo>
                    <a:pt x="462" y="5628"/>
                    <a:pt x="444" y="5768"/>
                    <a:pt x="426" y="5917"/>
                  </a:cubicBezTo>
                  <a:cubicBezTo>
                    <a:pt x="385" y="6101"/>
                    <a:pt x="330" y="6319"/>
                    <a:pt x="290" y="6538"/>
                  </a:cubicBezTo>
                  <a:cubicBezTo>
                    <a:pt x="253" y="6722"/>
                    <a:pt x="253" y="6897"/>
                    <a:pt x="217" y="7081"/>
                  </a:cubicBezTo>
                  <a:cubicBezTo>
                    <a:pt x="199" y="7230"/>
                    <a:pt x="176" y="7413"/>
                    <a:pt x="158" y="7553"/>
                  </a:cubicBezTo>
                  <a:cubicBezTo>
                    <a:pt x="158" y="7667"/>
                    <a:pt x="140" y="7772"/>
                    <a:pt x="122" y="7886"/>
                  </a:cubicBezTo>
                  <a:cubicBezTo>
                    <a:pt x="103" y="8070"/>
                    <a:pt x="85" y="8210"/>
                    <a:pt x="63" y="8393"/>
                  </a:cubicBezTo>
                  <a:cubicBezTo>
                    <a:pt x="63" y="8577"/>
                    <a:pt x="85" y="8796"/>
                    <a:pt x="63" y="8980"/>
                  </a:cubicBezTo>
                  <a:cubicBezTo>
                    <a:pt x="44" y="9234"/>
                    <a:pt x="26" y="9522"/>
                    <a:pt x="8" y="9785"/>
                  </a:cubicBezTo>
                  <a:cubicBezTo>
                    <a:pt x="8" y="9855"/>
                    <a:pt x="-10" y="9925"/>
                    <a:pt x="8" y="10004"/>
                  </a:cubicBezTo>
                  <a:cubicBezTo>
                    <a:pt x="8" y="10144"/>
                    <a:pt x="26" y="10327"/>
                    <a:pt x="8" y="10476"/>
                  </a:cubicBezTo>
                  <a:cubicBezTo>
                    <a:pt x="8" y="10546"/>
                    <a:pt x="26" y="10616"/>
                    <a:pt x="26" y="10660"/>
                  </a:cubicBezTo>
                  <a:lnTo>
                    <a:pt x="26" y="11019"/>
                  </a:lnTo>
                  <a:cubicBezTo>
                    <a:pt x="26" y="11098"/>
                    <a:pt x="8" y="11133"/>
                    <a:pt x="8" y="11168"/>
                  </a:cubicBezTo>
                  <a:cubicBezTo>
                    <a:pt x="26" y="11273"/>
                    <a:pt x="26" y="11421"/>
                    <a:pt x="26" y="11535"/>
                  </a:cubicBezTo>
                  <a:cubicBezTo>
                    <a:pt x="44" y="11789"/>
                    <a:pt x="44" y="12043"/>
                    <a:pt x="44" y="12331"/>
                  </a:cubicBezTo>
                  <a:cubicBezTo>
                    <a:pt x="63" y="12410"/>
                    <a:pt x="63" y="12515"/>
                    <a:pt x="63" y="12629"/>
                  </a:cubicBezTo>
                  <a:cubicBezTo>
                    <a:pt x="103" y="12848"/>
                    <a:pt x="140" y="13067"/>
                    <a:pt x="158" y="13321"/>
                  </a:cubicBezTo>
                  <a:cubicBezTo>
                    <a:pt x="176" y="13540"/>
                    <a:pt x="235" y="13723"/>
                    <a:pt x="235" y="13977"/>
                  </a:cubicBezTo>
                  <a:cubicBezTo>
                    <a:pt x="235" y="14082"/>
                    <a:pt x="253" y="14231"/>
                    <a:pt x="290" y="14336"/>
                  </a:cubicBezTo>
                  <a:cubicBezTo>
                    <a:pt x="349" y="14555"/>
                    <a:pt x="367" y="14774"/>
                    <a:pt x="385" y="14992"/>
                  </a:cubicBezTo>
                  <a:cubicBezTo>
                    <a:pt x="426" y="15106"/>
                    <a:pt x="462" y="15211"/>
                    <a:pt x="480" y="15290"/>
                  </a:cubicBezTo>
                  <a:cubicBezTo>
                    <a:pt x="516" y="15474"/>
                    <a:pt x="557" y="15649"/>
                    <a:pt x="575" y="15867"/>
                  </a:cubicBezTo>
                  <a:cubicBezTo>
                    <a:pt x="612" y="16051"/>
                    <a:pt x="653" y="16200"/>
                    <a:pt x="707" y="16349"/>
                  </a:cubicBezTo>
                  <a:cubicBezTo>
                    <a:pt x="725" y="16419"/>
                    <a:pt x="743" y="16489"/>
                    <a:pt x="766" y="16568"/>
                  </a:cubicBezTo>
                  <a:cubicBezTo>
                    <a:pt x="802" y="16708"/>
                    <a:pt x="802" y="16891"/>
                    <a:pt x="879" y="17005"/>
                  </a:cubicBezTo>
                  <a:cubicBezTo>
                    <a:pt x="916" y="17040"/>
                    <a:pt x="916" y="17145"/>
                    <a:pt x="934" y="17180"/>
                  </a:cubicBezTo>
                  <a:cubicBezTo>
                    <a:pt x="934" y="17224"/>
                    <a:pt x="934" y="17259"/>
                    <a:pt x="952" y="17294"/>
                  </a:cubicBezTo>
                  <a:cubicBezTo>
                    <a:pt x="1011" y="17513"/>
                    <a:pt x="1065" y="17731"/>
                    <a:pt x="1142" y="17915"/>
                  </a:cubicBezTo>
                  <a:cubicBezTo>
                    <a:pt x="1219" y="18055"/>
                    <a:pt x="1256" y="18204"/>
                    <a:pt x="1310" y="18353"/>
                  </a:cubicBezTo>
                  <a:cubicBezTo>
                    <a:pt x="1333" y="18458"/>
                    <a:pt x="1387" y="18493"/>
                    <a:pt x="1424" y="18572"/>
                  </a:cubicBezTo>
                  <a:cubicBezTo>
                    <a:pt x="1446" y="18642"/>
                    <a:pt x="1483" y="18755"/>
                    <a:pt x="1501" y="18860"/>
                  </a:cubicBezTo>
                  <a:cubicBezTo>
                    <a:pt x="1519" y="18895"/>
                    <a:pt x="1519" y="18895"/>
                    <a:pt x="1537" y="18930"/>
                  </a:cubicBezTo>
                  <a:cubicBezTo>
                    <a:pt x="1614" y="19044"/>
                    <a:pt x="1673" y="19193"/>
                    <a:pt x="1746" y="19298"/>
                  </a:cubicBezTo>
                  <a:cubicBezTo>
                    <a:pt x="1805" y="19333"/>
                    <a:pt x="1841" y="19482"/>
                    <a:pt x="1900" y="19552"/>
                  </a:cubicBezTo>
                  <a:cubicBezTo>
                    <a:pt x="1918" y="19630"/>
                    <a:pt x="1918" y="19665"/>
                    <a:pt x="1936" y="19735"/>
                  </a:cubicBezTo>
                  <a:cubicBezTo>
                    <a:pt x="2068" y="19954"/>
                    <a:pt x="2199" y="20173"/>
                    <a:pt x="2331" y="20357"/>
                  </a:cubicBezTo>
                  <a:cubicBezTo>
                    <a:pt x="2353" y="20427"/>
                    <a:pt x="2390" y="20462"/>
                    <a:pt x="2408" y="20506"/>
                  </a:cubicBezTo>
                  <a:cubicBezTo>
                    <a:pt x="2467" y="20576"/>
                    <a:pt x="2521" y="20681"/>
                    <a:pt x="2580" y="20760"/>
                  </a:cubicBezTo>
                  <a:cubicBezTo>
                    <a:pt x="2693" y="20830"/>
                    <a:pt x="2784" y="20944"/>
                    <a:pt x="2879" y="21084"/>
                  </a:cubicBezTo>
                  <a:cubicBezTo>
                    <a:pt x="2898" y="21119"/>
                    <a:pt x="2938" y="21162"/>
                    <a:pt x="2975" y="21162"/>
                  </a:cubicBezTo>
                  <a:cubicBezTo>
                    <a:pt x="3070" y="21197"/>
                    <a:pt x="3165" y="21267"/>
                    <a:pt x="3220" y="21337"/>
                  </a:cubicBezTo>
                  <a:cubicBezTo>
                    <a:pt x="3279" y="21381"/>
                    <a:pt x="3333" y="21381"/>
                    <a:pt x="3374" y="21416"/>
                  </a:cubicBezTo>
                  <a:cubicBezTo>
                    <a:pt x="3465" y="21486"/>
                    <a:pt x="3578" y="21521"/>
                    <a:pt x="3691" y="21521"/>
                  </a:cubicBezTo>
                  <a:cubicBezTo>
                    <a:pt x="3732" y="21521"/>
                    <a:pt x="3750" y="21521"/>
                    <a:pt x="3768" y="21556"/>
                  </a:cubicBezTo>
                  <a:cubicBezTo>
                    <a:pt x="3827" y="21556"/>
                    <a:pt x="3882" y="21600"/>
                    <a:pt x="3941" y="21600"/>
                  </a:cubicBezTo>
                  <a:cubicBezTo>
                    <a:pt x="4013" y="21600"/>
                    <a:pt x="4072" y="21556"/>
                    <a:pt x="4145" y="21556"/>
                  </a:cubicBezTo>
                  <a:cubicBezTo>
                    <a:pt x="4215" y="21556"/>
                    <a:pt x="4289" y="21577"/>
                    <a:pt x="4362" y="21577"/>
                  </a:cubicBezTo>
                  <a:cubicBezTo>
                    <a:pt x="4430" y="21577"/>
                    <a:pt x="4498" y="21558"/>
                    <a:pt x="4562" y="21486"/>
                  </a:cubicBezTo>
                  <a:lnTo>
                    <a:pt x="4581" y="21486"/>
                  </a:lnTo>
                  <a:cubicBezTo>
                    <a:pt x="4599" y="21507"/>
                    <a:pt x="4615" y="21516"/>
                    <a:pt x="4630" y="21516"/>
                  </a:cubicBezTo>
                  <a:cubicBezTo>
                    <a:pt x="4664" y="21516"/>
                    <a:pt x="4694" y="21475"/>
                    <a:pt x="4735" y="21451"/>
                  </a:cubicBezTo>
                  <a:cubicBezTo>
                    <a:pt x="4789" y="21416"/>
                    <a:pt x="4848" y="21381"/>
                    <a:pt x="4903" y="21381"/>
                  </a:cubicBezTo>
                  <a:cubicBezTo>
                    <a:pt x="4980" y="21302"/>
                    <a:pt x="5075" y="21337"/>
                    <a:pt x="5148" y="21232"/>
                  </a:cubicBezTo>
                  <a:cubicBezTo>
                    <a:pt x="5166" y="21197"/>
                    <a:pt x="5225" y="21162"/>
                    <a:pt x="5261" y="21162"/>
                  </a:cubicBezTo>
                  <a:cubicBezTo>
                    <a:pt x="5451" y="21049"/>
                    <a:pt x="5601" y="20830"/>
                    <a:pt x="5755" y="20611"/>
                  </a:cubicBezTo>
                  <a:cubicBezTo>
                    <a:pt x="5846" y="20462"/>
                    <a:pt x="5959" y="20392"/>
                    <a:pt x="6036" y="20208"/>
                  </a:cubicBezTo>
                  <a:cubicBezTo>
                    <a:pt x="6095" y="20024"/>
                    <a:pt x="6209" y="19954"/>
                    <a:pt x="6281" y="19770"/>
                  </a:cubicBezTo>
                  <a:cubicBezTo>
                    <a:pt x="6472" y="19412"/>
                    <a:pt x="6585" y="19114"/>
                    <a:pt x="6699" y="18712"/>
                  </a:cubicBezTo>
                  <a:lnTo>
                    <a:pt x="6699" y="18677"/>
                  </a:lnTo>
                  <a:cubicBezTo>
                    <a:pt x="6776" y="18458"/>
                    <a:pt x="6866" y="18274"/>
                    <a:pt x="6907" y="18020"/>
                  </a:cubicBezTo>
                  <a:cubicBezTo>
                    <a:pt x="6944" y="17836"/>
                    <a:pt x="7021" y="17618"/>
                    <a:pt x="7057" y="17443"/>
                  </a:cubicBezTo>
                  <a:cubicBezTo>
                    <a:pt x="7093" y="17224"/>
                    <a:pt x="7152" y="17005"/>
                    <a:pt x="7207" y="16856"/>
                  </a:cubicBezTo>
                  <a:cubicBezTo>
                    <a:pt x="7247" y="16603"/>
                    <a:pt x="7266" y="16384"/>
                    <a:pt x="7302" y="16165"/>
                  </a:cubicBezTo>
                  <a:cubicBezTo>
                    <a:pt x="7320" y="16051"/>
                    <a:pt x="7361" y="15946"/>
                    <a:pt x="7397" y="15867"/>
                  </a:cubicBezTo>
                  <a:cubicBezTo>
                    <a:pt x="7433" y="15727"/>
                    <a:pt x="7415" y="15544"/>
                    <a:pt x="7456" y="15395"/>
                  </a:cubicBezTo>
                  <a:cubicBezTo>
                    <a:pt x="7492" y="15141"/>
                    <a:pt x="7547" y="14887"/>
                    <a:pt x="7606" y="14634"/>
                  </a:cubicBezTo>
                  <a:cubicBezTo>
                    <a:pt x="7642" y="14450"/>
                    <a:pt x="7701" y="14266"/>
                    <a:pt x="7737" y="14047"/>
                  </a:cubicBezTo>
                  <a:cubicBezTo>
                    <a:pt x="7737" y="13977"/>
                    <a:pt x="7755" y="13942"/>
                    <a:pt x="7755" y="13898"/>
                  </a:cubicBezTo>
                  <a:cubicBezTo>
                    <a:pt x="7796" y="13723"/>
                    <a:pt x="7851" y="13505"/>
                    <a:pt x="7887" y="13321"/>
                  </a:cubicBezTo>
                  <a:cubicBezTo>
                    <a:pt x="7910" y="13137"/>
                    <a:pt x="7928" y="12918"/>
                    <a:pt x="8023" y="12769"/>
                  </a:cubicBezTo>
                  <a:cubicBezTo>
                    <a:pt x="8041" y="12734"/>
                    <a:pt x="8060" y="12664"/>
                    <a:pt x="8078" y="12585"/>
                  </a:cubicBezTo>
                  <a:cubicBezTo>
                    <a:pt x="8114" y="12366"/>
                    <a:pt x="8155" y="12191"/>
                    <a:pt x="8209" y="12008"/>
                  </a:cubicBezTo>
                  <a:cubicBezTo>
                    <a:pt x="8227" y="11929"/>
                    <a:pt x="8250" y="11824"/>
                    <a:pt x="8268" y="11710"/>
                  </a:cubicBezTo>
                  <a:cubicBezTo>
                    <a:pt x="8286" y="11640"/>
                    <a:pt x="8305" y="11535"/>
                    <a:pt x="8323" y="11456"/>
                  </a:cubicBezTo>
                  <a:cubicBezTo>
                    <a:pt x="8418" y="11273"/>
                    <a:pt x="8477" y="11054"/>
                    <a:pt x="8531" y="10835"/>
                  </a:cubicBezTo>
                  <a:cubicBezTo>
                    <a:pt x="8568" y="10695"/>
                    <a:pt x="8590" y="10511"/>
                    <a:pt x="8627" y="10397"/>
                  </a:cubicBezTo>
                  <a:cubicBezTo>
                    <a:pt x="8681" y="10257"/>
                    <a:pt x="8740" y="10144"/>
                    <a:pt x="8794" y="10004"/>
                  </a:cubicBezTo>
                  <a:cubicBezTo>
                    <a:pt x="8890" y="9741"/>
                    <a:pt x="8967" y="9382"/>
                    <a:pt x="9116" y="9199"/>
                  </a:cubicBezTo>
                  <a:cubicBezTo>
                    <a:pt x="9135" y="9199"/>
                    <a:pt x="9135" y="9164"/>
                    <a:pt x="9135" y="9164"/>
                  </a:cubicBezTo>
                  <a:cubicBezTo>
                    <a:pt x="9230" y="8980"/>
                    <a:pt x="9325" y="8796"/>
                    <a:pt x="9420" y="8612"/>
                  </a:cubicBezTo>
                  <a:cubicBezTo>
                    <a:pt x="9420" y="8577"/>
                    <a:pt x="9420" y="8577"/>
                    <a:pt x="9438" y="8577"/>
                  </a:cubicBezTo>
                  <a:cubicBezTo>
                    <a:pt x="9588" y="8393"/>
                    <a:pt x="9760" y="8210"/>
                    <a:pt x="9951" y="8105"/>
                  </a:cubicBezTo>
                  <a:cubicBezTo>
                    <a:pt x="10042" y="8035"/>
                    <a:pt x="10137" y="7956"/>
                    <a:pt x="10232" y="7956"/>
                  </a:cubicBezTo>
                  <a:cubicBezTo>
                    <a:pt x="10308" y="7956"/>
                    <a:pt x="10383" y="7940"/>
                    <a:pt x="10459" y="7940"/>
                  </a:cubicBezTo>
                  <a:cubicBezTo>
                    <a:pt x="10497" y="7940"/>
                    <a:pt x="10535" y="7944"/>
                    <a:pt x="10572" y="7956"/>
                  </a:cubicBezTo>
                  <a:cubicBezTo>
                    <a:pt x="10609" y="7956"/>
                    <a:pt x="10631" y="7956"/>
                    <a:pt x="10668" y="7991"/>
                  </a:cubicBezTo>
                  <a:cubicBezTo>
                    <a:pt x="10799" y="7991"/>
                    <a:pt x="10912" y="8140"/>
                    <a:pt x="11044" y="8253"/>
                  </a:cubicBezTo>
                  <a:cubicBezTo>
                    <a:pt x="11121" y="8288"/>
                    <a:pt x="11198" y="8323"/>
                    <a:pt x="11234" y="8507"/>
                  </a:cubicBezTo>
                  <a:lnTo>
                    <a:pt x="11253" y="8542"/>
                  </a:lnTo>
                  <a:cubicBezTo>
                    <a:pt x="11348" y="8647"/>
                    <a:pt x="11425" y="8761"/>
                    <a:pt x="11498" y="8866"/>
                  </a:cubicBezTo>
                  <a:cubicBezTo>
                    <a:pt x="11557" y="8980"/>
                    <a:pt x="11611" y="9050"/>
                    <a:pt x="11670" y="9164"/>
                  </a:cubicBezTo>
                  <a:cubicBezTo>
                    <a:pt x="11765" y="9347"/>
                    <a:pt x="11856" y="9566"/>
                    <a:pt x="11951" y="9741"/>
                  </a:cubicBezTo>
                  <a:cubicBezTo>
                    <a:pt x="12142" y="10074"/>
                    <a:pt x="12332" y="10362"/>
                    <a:pt x="12500" y="10695"/>
                  </a:cubicBezTo>
                  <a:cubicBezTo>
                    <a:pt x="12559" y="10800"/>
                    <a:pt x="12595" y="10879"/>
                    <a:pt x="12673" y="10914"/>
                  </a:cubicBezTo>
                  <a:cubicBezTo>
                    <a:pt x="12709" y="10949"/>
                    <a:pt x="12727" y="10984"/>
                    <a:pt x="12763" y="11054"/>
                  </a:cubicBezTo>
                  <a:cubicBezTo>
                    <a:pt x="12840" y="11133"/>
                    <a:pt x="12899" y="11238"/>
                    <a:pt x="12972" y="11351"/>
                  </a:cubicBezTo>
                  <a:cubicBezTo>
                    <a:pt x="13049" y="11421"/>
                    <a:pt x="13126" y="11491"/>
                    <a:pt x="13199" y="11535"/>
                  </a:cubicBezTo>
                  <a:cubicBezTo>
                    <a:pt x="13330" y="11640"/>
                    <a:pt x="13484" y="11754"/>
                    <a:pt x="13634" y="11859"/>
                  </a:cubicBezTo>
                  <a:cubicBezTo>
                    <a:pt x="13784" y="11973"/>
                    <a:pt x="13956" y="11973"/>
                    <a:pt x="14106" y="11973"/>
                  </a:cubicBezTo>
                  <a:cubicBezTo>
                    <a:pt x="14153" y="11990"/>
                    <a:pt x="14201" y="11990"/>
                    <a:pt x="14249" y="11990"/>
                  </a:cubicBezTo>
                  <a:cubicBezTo>
                    <a:pt x="14296" y="11990"/>
                    <a:pt x="14344" y="11990"/>
                    <a:pt x="14392" y="12008"/>
                  </a:cubicBezTo>
                  <a:cubicBezTo>
                    <a:pt x="14505" y="12008"/>
                    <a:pt x="14600" y="11973"/>
                    <a:pt x="14691" y="11859"/>
                  </a:cubicBezTo>
                  <a:cubicBezTo>
                    <a:pt x="14786" y="11789"/>
                    <a:pt x="14881" y="11675"/>
                    <a:pt x="14977" y="11605"/>
                  </a:cubicBezTo>
                  <a:cubicBezTo>
                    <a:pt x="15144" y="11456"/>
                    <a:pt x="15240" y="11168"/>
                    <a:pt x="15353" y="10949"/>
                  </a:cubicBezTo>
                  <a:cubicBezTo>
                    <a:pt x="15485" y="10695"/>
                    <a:pt x="15544" y="10327"/>
                    <a:pt x="15639" y="10039"/>
                  </a:cubicBezTo>
                  <a:cubicBezTo>
                    <a:pt x="15734" y="9741"/>
                    <a:pt x="15752" y="9382"/>
                    <a:pt x="15825" y="9050"/>
                  </a:cubicBezTo>
                  <a:cubicBezTo>
                    <a:pt x="15884" y="8831"/>
                    <a:pt x="15902" y="8542"/>
                    <a:pt x="15938" y="8288"/>
                  </a:cubicBezTo>
                  <a:cubicBezTo>
                    <a:pt x="15961" y="8175"/>
                    <a:pt x="15961" y="8105"/>
                    <a:pt x="15961" y="7991"/>
                  </a:cubicBezTo>
                  <a:cubicBezTo>
                    <a:pt x="15997" y="7816"/>
                    <a:pt x="16052" y="7597"/>
                    <a:pt x="16093" y="7413"/>
                  </a:cubicBezTo>
                  <a:cubicBezTo>
                    <a:pt x="16111" y="7300"/>
                    <a:pt x="16129" y="7160"/>
                    <a:pt x="16165" y="7046"/>
                  </a:cubicBezTo>
                  <a:cubicBezTo>
                    <a:pt x="16242" y="6678"/>
                    <a:pt x="16338" y="6354"/>
                    <a:pt x="16451" y="6022"/>
                  </a:cubicBezTo>
                  <a:cubicBezTo>
                    <a:pt x="16528" y="5803"/>
                    <a:pt x="16619" y="5584"/>
                    <a:pt x="16696" y="5366"/>
                  </a:cubicBezTo>
                  <a:cubicBezTo>
                    <a:pt x="16732" y="5260"/>
                    <a:pt x="16755" y="5146"/>
                    <a:pt x="16809" y="5111"/>
                  </a:cubicBezTo>
                  <a:cubicBezTo>
                    <a:pt x="16886" y="5006"/>
                    <a:pt x="16959" y="4857"/>
                    <a:pt x="17036" y="4752"/>
                  </a:cubicBezTo>
                  <a:cubicBezTo>
                    <a:pt x="17149" y="4569"/>
                    <a:pt x="17263" y="4569"/>
                    <a:pt x="17376" y="4490"/>
                  </a:cubicBezTo>
                  <a:cubicBezTo>
                    <a:pt x="17453" y="4455"/>
                    <a:pt x="17549" y="4455"/>
                    <a:pt x="17621" y="4455"/>
                  </a:cubicBezTo>
                  <a:cubicBezTo>
                    <a:pt x="17830" y="4455"/>
                    <a:pt x="18020" y="4455"/>
                    <a:pt x="18229" y="4534"/>
                  </a:cubicBezTo>
                  <a:cubicBezTo>
                    <a:pt x="18360" y="4604"/>
                    <a:pt x="18492" y="4639"/>
                    <a:pt x="18642" y="4709"/>
                  </a:cubicBezTo>
                  <a:cubicBezTo>
                    <a:pt x="18755" y="4752"/>
                    <a:pt x="18868" y="4752"/>
                    <a:pt x="18982" y="4857"/>
                  </a:cubicBezTo>
                  <a:lnTo>
                    <a:pt x="19023" y="4857"/>
                  </a:lnTo>
                  <a:cubicBezTo>
                    <a:pt x="19190" y="4857"/>
                    <a:pt x="19363" y="4892"/>
                    <a:pt x="19531" y="4892"/>
                  </a:cubicBezTo>
                  <a:cubicBezTo>
                    <a:pt x="19721" y="4857"/>
                    <a:pt x="19907" y="4892"/>
                    <a:pt x="20116" y="4787"/>
                  </a:cubicBezTo>
                  <a:cubicBezTo>
                    <a:pt x="20361" y="4639"/>
                    <a:pt x="20628" y="4455"/>
                    <a:pt x="20855" y="4236"/>
                  </a:cubicBezTo>
                  <a:cubicBezTo>
                    <a:pt x="21041" y="4052"/>
                    <a:pt x="21232" y="3834"/>
                    <a:pt x="21381" y="3545"/>
                  </a:cubicBezTo>
                  <a:cubicBezTo>
                    <a:pt x="21458" y="3396"/>
                    <a:pt x="21517" y="3256"/>
                    <a:pt x="21590" y="3107"/>
                  </a:cubicBezTo>
                  <a:cubicBezTo>
                    <a:pt x="21577" y="3090"/>
                    <a:pt x="21565" y="3084"/>
                    <a:pt x="21553" y="3084"/>
                  </a:cubicBezTo>
                  <a:cubicBezTo>
                    <a:pt x="21517" y="3084"/>
                    <a:pt x="21491" y="3151"/>
                    <a:pt x="21477" y="3177"/>
                  </a:cubicBezTo>
                  <a:cubicBezTo>
                    <a:pt x="21404" y="3396"/>
                    <a:pt x="21291" y="3545"/>
                    <a:pt x="21155" y="3729"/>
                  </a:cubicBezTo>
                  <a:cubicBezTo>
                    <a:pt x="21100" y="3799"/>
                    <a:pt x="21064" y="3877"/>
                    <a:pt x="21005" y="3947"/>
                  </a:cubicBezTo>
                  <a:cubicBezTo>
                    <a:pt x="20892" y="3982"/>
                    <a:pt x="20814" y="4131"/>
                    <a:pt x="20724" y="4201"/>
                  </a:cubicBezTo>
                  <a:cubicBezTo>
                    <a:pt x="20610" y="4315"/>
                    <a:pt x="20474" y="4420"/>
                    <a:pt x="20361" y="4490"/>
                  </a:cubicBezTo>
                  <a:cubicBezTo>
                    <a:pt x="20306" y="4490"/>
                    <a:pt x="20270" y="4534"/>
                    <a:pt x="20229" y="4569"/>
                  </a:cubicBezTo>
                  <a:cubicBezTo>
                    <a:pt x="20116" y="4604"/>
                    <a:pt x="20021" y="4639"/>
                    <a:pt x="19907" y="4674"/>
                  </a:cubicBezTo>
                  <a:lnTo>
                    <a:pt x="19758" y="4674"/>
                  </a:lnTo>
                  <a:cubicBezTo>
                    <a:pt x="19674" y="4691"/>
                    <a:pt x="19584" y="4700"/>
                    <a:pt x="19494" y="4700"/>
                  </a:cubicBezTo>
                  <a:cubicBezTo>
                    <a:pt x="19404" y="4700"/>
                    <a:pt x="19313" y="4691"/>
                    <a:pt x="19227" y="4674"/>
                  </a:cubicBezTo>
                  <a:cubicBezTo>
                    <a:pt x="19095" y="4639"/>
                    <a:pt x="18945" y="4674"/>
                    <a:pt x="18814" y="4569"/>
                  </a:cubicBezTo>
                  <a:cubicBezTo>
                    <a:pt x="18660" y="4490"/>
                    <a:pt x="18510" y="4455"/>
                    <a:pt x="18360" y="4385"/>
                  </a:cubicBezTo>
                  <a:cubicBezTo>
                    <a:pt x="18232" y="4327"/>
                    <a:pt x="18107" y="4263"/>
                    <a:pt x="17983" y="4263"/>
                  </a:cubicBezTo>
                  <a:cubicBezTo>
                    <a:pt x="17958" y="4263"/>
                    <a:pt x="17932" y="4265"/>
                    <a:pt x="17907" y="4271"/>
                  </a:cubicBezTo>
                  <a:lnTo>
                    <a:pt x="17603" y="4271"/>
                  </a:lnTo>
                  <a:cubicBezTo>
                    <a:pt x="17526" y="4271"/>
                    <a:pt x="17453" y="4236"/>
                    <a:pt x="17376" y="4236"/>
                  </a:cubicBezTo>
                  <a:cubicBezTo>
                    <a:pt x="17340" y="4271"/>
                    <a:pt x="17299" y="4271"/>
                    <a:pt x="17245" y="4315"/>
                  </a:cubicBezTo>
                  <a:cubicBezTo>
                    <a:pt x="17186" y="4350"/>
                    <a:pt x="17131" y="4350"/>
                    <a:pt x="17072" y="4420"/>
                  </a:cubicBezTo>
                  <a:cubicBezTo>
                    <a:pt x="16868" y="4674"/>
                    <a:pt x="16678" y="4971"/>
                    <a:pt x="16528" y="5331"/>
                  </a:cubicBezTo>
                  <a:cubicBezTo>
                    <a:pt x="16451" y="5549"/>
                    <a:pt x="16356" y="5803"/>
                    <a:pt x="16279" y="6022"/>
                  </a:cubicBezTo>
                  <a:cubicBezTo>
                    <a:pt x="16224" y="6171"/>
                    <a:pt x="16165" y="6354"/>
                    <a:pt x="16111" y="6538"/>
                  </a:cubicBezTo>
                  <a:cubicBezTo>
                    <a:pt x="16075" y="6678"/>
                    <a:pt x="16034" y="6827"/>
                    <a:pt x="16016" y="6976"/>
                  </a:cubicBezTo>
                  <a:cubicBezTo>
                    <a:pt x="15979" y="7081"/>
                    <a:pt x="15979" y="7230"/>
                    <a:pt x="15938" y="7335"/>
                  </a:cubicBezTo>
                  <a:cubicBezTo>
                    <a:pt x="15848" y="7772"/>
                    <a:pt x="15771" y="8210"/>
                    <a:pt x="15712" y="8691"/>
                  </a:cubicBezTo>
                  <a:cubicBezTo>
                    <a:pt x="15639" y="9129"/>
                    <a:pt x="15580" y="9522"/>
                    <a:pt x="15448" y="9925"/>
                  </a:cubicBezTo>
                  <a:cubicBezTo>
                    <a:pt x="15412" y="10074"/>
                    <a:pt x="15371" y="10222"/>
                    <a:pt x="15335" y="10362"/>
                  </a:cubicBezTo>
                  <a:cubicBezTo>
                    <a:pt x="15317" y="10397"/>
                    <a:pt x="15317" y="10476"/>
                    <a:pt x="15299" y="10546"/>
                  </a:cubicBezTo>
                  <a:cubicBezTo>
                    <a:pt x="15144" y="10879"/>
                    <a:pt x="14977" y="11168"/>
                    <a:pt x="14768" y="11386"/>
                  </a:cubicBezTo>
                  <a:cubicBezTo>
                    <a:pt x="14691" y="11491"/>
                    <a:pt x="14577" y="11535"/>
                    <a:pt x="14487" y="11570"/>
                  </a:cubicBezTo>
                  <a:cubicBezTo>
                    <a:pt x="14455" y="11582"/>
                    <a:pt x="14423" y="11586"/>
                    <a:pt x="14392" y="11586"/>
                  </a:cubicBezTo>
                  <a:cubicBezTo>
                    <a:pt x="14328" y="11586"/>
                    <a:pt x="14265" y="11570"/>
                    <a:pt x="14201" y="11570"/>
                  </a:cubicBezTo>
                  <a:cubicBezTo>
                    <a:pt x="14165" y="11570"/>
                    <a:pt x="14106" y="11605"/>
                    <a:pt x="14069" y="11605"/>
                  </a:cubicBezTo>
                  <a:cubicBezTo>
                    <a:pt x="13879" y="11535"/>
                    <a:pt x="13711" y="11456"/>
                    <a:pt x="13521" y="11351"/>
                  </a:cubicBezTo>
                  <a:cubicBezTo>
                    <a:pt x="13389" y="11238"/>
                    <a:pt x="13258" y="11133"/>
                    <a:pt x="13144" y="11019"/>
                  </a:cubicBezTo>
                  <a:cubicBezTo>
                    <a:pt x="13103" y="11019"/>
                    <a:pt x="13085" y="10984"/>
                    <a:pt x="13067" y="10949"/>
                  </a:cubicBezTo>
                  <a:cubicBezTo>
                    <a:pt x="12990" y="10835"/>
                    <a:pt x="12917" y="10695"/>
                    <a:pt x="12840" y="10581"/>
                  </a:cubicBezTo>
                  <a:cubicBezTo>
                    <a:pt x="12745" y="10441"/>
                    <a:pt x="12632" y="10362"/>
                    <a:pt x="12536" y="10144"/>
                  </a:cubicBezTo>
                  <a:cubicBezTo>
                    <a:pt x="12518" y="10109"/>
                    <a:pt x="12500" y="10039"/>
                    <a:pt x="12464" y="9960"/>
                  </a:cubicBezTo>
                  <a:cubicBezTo>
                    <a:pt x="12387" y="9855"/>
                    <a:pt x="12310" y="9706"/>
                    <a:pt x="12237" y="9601"/>
                  </a:cubicBezTo>
                  <a:cubicBezTo>
                    <a:pt x="12196" y="9522"/>
                    <a:pt x="12142" y="9487"/>
                    <a:pt x="12124" y="9417"/>
                  </a:cubicBezTo>
                  <a:cubicBezTo>
                    <a:pt x="12065" y="9234"/>
                    <a:pt x="11970" y="9085"/>
                    <a:pt x="11879" y="8980"/>
                  </a:cubicBezTo>
                  <a:cubicBezTo>
                    <a:pt x="11856" y="8945"/>
                    <a:pt x="11838" y="8910"/>
                    <a:pt x="11820" y="8866"/>
                  </a:cubicBezTo>
                  <a:cubicBezTo>
                    <a:pt x="11801" y="8831"/>
                    <a:pt x="11801" y="8796"/>
                    <a:pt x="11783" y="8761"/>
                  </a:cubicBezTo>
                  <a:cubicBezTo>
                    <a:pt x="11670" y="8612"/>
                    <a:pt x="11575" y="8428"/>
                    <a:pt x="11479" y="8288"/>
                  </a:cubicBezTo>
                  <a:cubicBezTo>
                    <a:pt x="11443" y="8210"/>
                    <a:pt x="11402" y="8175"/>
                    <a:pt x="11384" y="8140"/>
                  </a:cubicBezTo>
                  <a:cubicBezTo>
                    <a:pt x="11330" y="8035"/>
                    <a:pt x="11289" y="7921"/>
                    <a:pt x="11216" y="7921"/>
                  </a:cubicBezTo>
                  <a:cubicBezTo>
                    <a:pt x="11157" y="7921"/>
                    <a:pt x="11085" y="7886"/>
                    <a:pt x="11062" y="7737"/>
                  </a:cubicBezTo>
                  <a:cubicBezTo>
                    <a:pt x="11044" y="7702"/>
                    <a:pt x="11026" y="7667"/>
                    <a:pt x="11008" y="7632"/>
                  </a:cubicBezTo>
                  <a:cubicBezTo>
                    <a:pt x="10876" y="7553"/>
                    <a:pt x="10745" y="7483"/>
                    <a:pt x="10590" y="7483"/>
                  </a:cubicBezTo>
                  <a:cubicBezTo>
                    <a:pt x="10542" y="7483"/>
                    <a:pt x="10500" y="7499"/>
                    <a:pt x="10454" y="7499"/>
                  </a:cubicBezTo>
                  <a:cubicBezTo>
                    <a:pt x="10431" y="7499"/>
                    <a:pt x="10407" y="7495"/>
                    <a:pt x="10382" y="7483"/>
                  </a:cubicBezTo>
                  <a:lnTo>
                    <a:pt x="10178" y="7483"/>
                  </a:lnTo>
                  <a:cubicBezTo>
                    <a:pt x="10064" y="7518"/>
                    <a:pt x="9969" y="7597"/>
                    <a:pt x="9856" y="7667"/>
                  </a:cubicBezTo>
                  <a:cubicBezTo>
                    <a:pt x="9742" y="7772"/>
                    <a:pt x="9629" y="7886"/>
                    <a:pt x="9497" y="7956"/>
                  </a:cubicBezTo>
                  <a:cubicBezTo>
                    <a:pt x="9402" y="8035"/>
                    <a:pt x="9307" y="8140"/>
                    <a:pt x="9248" y="8288"/>
                  </a:cubicBezTo>
                  <a:cubicBezTo>
                    <a:pt x="9230" y="8323"/>
                    <a:pt x="9230" y="8358"/>
                    <a:pt x="9212" y="8393"/>
                  </a:cubicBezTo>
                  <a:cubicBezTo>
                    <a:pt x="9098" y="8507"/>
                    <a:pt x="9044" y="8647"/>
                    <a:pt x="8949" y="8796"/>
                  </a:cubicBezTo>
                  <a:cubicBezTo>
                    <a:pt x="8930" y="8866"/>
                    <a:pt x="8890" y="8910"/>
                    <a:pt x="8853" y="8945"/>
                  </a:cubicBezTo>
                  <a:lnTo>
                    <a:pt x="8853" y="8910"/>
                  </a:lnTo>
                  <a:cubicBezTo>
                    <a:pt x="8890" y="8796"/>
                    <a:pt x="8930" y="8726"/>
                    <a:pt x="8967" y="8647"/>
                  </a:cubicBezTo>
                  <a:cubicBezTo>
                    <a:pt x="9044" y="8507"/>
                    <a:pt x="9135" y="8358"/>
                    <a:pt x="9212" y="8210"/>
                  </a:cubicBezTo>
                  <a:cubicBezTo>
                    <a:pt x="9271" y="8105"/>
                    <a:pt x="9325" y="8035"/>
                    <a:pt x="9384" y="7956"/>
                  </a:cubicBezTo>
                  <a:lnTo>
                    <a:pt x="9724" y="7632"/>
                  </a:lnTo>
                  <a:cubicBezTo>
                    <a:pt x="9838" y="7553"/>
                    <a:pt x="9928" y="7448"/>
                    <a:pt x="10042" y="7448"/>
                  </a:cubicBezTo>
                  <a:cubicBezTo>
                    <a:pt x="10214" y="7413"/>
                    <a:pt x="10382" y="7378"/>
                    <a:pt x="10536" y="7378"/>
                  </a:cubicBezTo>
                  <a:cubicBezTo>
                    <a:pt x="10590" y="7378"/>
                    <a:pt x="10631" y="7378"/>
                    <a:pt x="10668" y="7413"/>
                  </a:cubicBezTo>
                  <a:cubicBezTo>
                    <a:pt x="10781" y="7448"/>
                    <a:pt x="10876" y="7448"/>
                    <a:pt x="10990" y="7518"/>
                  </a:cubicBezTo>
                  <a:cubicBezTo>
                    <a:pt x="11044" y="7597"/>
                    <a:pt x="11121" y="7667"/>
                    <a:pt x="11176" y="7737"/>
                  </a:cubicBezTo>
                  <a:cubicBezTo>
                    <a:pt x="11271" y="7772"/>
                    <a:pt x="11348" y="7886"/>
                    <a:pt x="11402" y="7991"/>
                  </a:cubicBezTo>
                  <a:cubicBezTo>
                    <a:pt x="11425" y="8070"/>
                    <a:pt x="11461" y="8140"/>
                    <a:pt x="11498" y="8175"/>
                  </a:cubicBezTo>
                  <a:cubicBezTo>
                    <a:pt x="11557" y="8253"/>
                    <a:pt x="11629" y="8358"/>
                    <a:pt x="11688" y="8428"/>
                  </a:cubicBezTo>
                  <a:cubicBezTo>
                    <a:pt x="11783" y="8612"/>
                    <a:pt x="11897" y="8831"/>
                    <a:pt x="11992" y="9015"/>
                  </a:cubicBezTo>
                  <a:cubicBezTo>
                    <a:pt x="12142" y="9304"/>
                    <a:pt x="12292" y="9566"/>
                    <a:pt x="12464" y="9820"/>
                  </a:cubicBezTo>
                  <a:cubicBezTo>
                    <a:pt x="12595" y="10074"/>
                    <a:pt x="12727" y="10327"/>
                    <a:pt x="12877" y="10546"/>
                  </a:cubicBezTo>
                  <a:cubicBezTo>
                    <a:pt x="12954" y="10616"/>
                    <a:pt x="13031" y="10765"/>
                    <a:pt x="13103" y="10835"/>
                  </a:cubicBezTo>
                  <a:cubicBezTo>
                    <a:pt x="13181" y="10914"/>
                    <a:pt x="13258" y="10984"/>
                    <a:pt x="13353" y="11054"/>
                  </a:cubicBezTo>
                  <a:cubicBezTo>
                    <a:pt x="13521" y="11168"/>
                    <a:pt x="13693" y="11386"/>
                    <a:pt x="13897" y="11386"/>
                  </a:cubicBezTo>
                  <a:cubicBezTo>
                    <a:pt x="13974" y="11421"/>
                    <a:pt x="14051" y="11456"/>
                    <a:pt x="14124" y="11456"/>
                  </a:cubicBezTo>
                  <a:cubicBezTo>
                    <a:pt x="14260" y="11456"/>
                    <a:pt x="14410" y="11456"/>
                    <a:pt x="14541" y="11421"/>
                  </a:cubicBezTo>
                  <a:cubicBezTo>
                    <a:pt x="14673" y="11421"/>
                    <a:pt x="14786" y="11238"/>
                    <a:pt x="14899" y="11098"/>
                  </a:cubicBezTo>
                  <a:cubicBezTo>
                    <a:pt x="14995" y="10984"/>
                    <a:pt x="15072" y="10835"/>
                    <a:pt x="15144" y="10695"/>
                  </a:cubicBezTo>
                  <a:cubicBezTo>
                    <a:pt x="15222" y="10511"/>
                    <a:pt x="15258" y="10292"/>
                    <a:pt x="15317" y="10109"/>
                  </a:cubicBezTo>
                  <a:cubicBezTo>
                    <a:pt x="15466" y="9706"/>
                    <a:pt x="15525" y="9269"/>
                    <a:pt x="15598" y="8831"/>
                  </a:cubicBezTo>
                  <a:cubicBezTo>
                    <a:pt x="15657" y="8507"/>
                    <a:pt x="15694" y="8140"/>
                    <a:pt x="15752" y="7816"/>
                  </a:cubicBezTo>
                  <a:cubicBezTo>
                    <a:pt x="15825" y="7378"/>
                    <a:pt x="15920" y="6941"/>
                    <a:pt x="16034" y="6503"/>
                  </a:cubicBezTo>
                  <a:cubicBezTo>
                    <a:pt x="16052" y="6424"/>
                    <a:pt x="16075" y="6354"/>
                    <a:pt x="16093" y="6284"/>
                  </a:cubicBezTo>
                  <a:cubicBezTo>
                    <a:pt x="16188" y="6022"/>
                    <a:pt x="16279" y="5733"/>
                    <a:pt x="16374" y="5479"/>
                  </a:cubicBezTo>
                  <a:cubicBezTo>
                    <a:pt x="16433" y="5295"/>
                    <a:pt x="16505" y="5076"/>
                    <a:pt x="16582" y="4927"/>
                  </a:cubicBezTo>
                  <a:cubicBezTo>
                    <a:pt x="16696" y="4709"/>
                    <a:pt x="16809" y="4534"/>
                    <a:pt x="16923" y="4350"/>
                  </a:cubicBezTo>
                  <a:cubicBezTo>
                    <a:pt x="16959" y="4315"/>
                    <a:pt x="17018" y="4236"/>
                    <a:pt x="17072" y="4201"/>
                  </a:cubicBezTo>
                  <a:cubicBezTo>
                    <a:pt x="17093" y="4184"/>
                    <a:pt x="17116" y="4184"/>
                    <a:pt x="17137" y="4184"/>
                  </a:cubicBezTo>
                  <a:cubicBezTo>
                    <a:pt x="17158" y="4184"/>
                    <a:pt x="17177" y="4184"/>
                    <a:pt x="17186" y="4166"/>
                  </a:cubicBezTo>
                  <a:cubicBezTo>
                    <a:pt x="17263" y="4096"/>
                    <a:pt x="17322" y="4052"/>
                    <a:pt x="17394" y="4052"/>
                  </a:cubicBezTo>
                  <a:lnTo>
                    <a:pt x="18057" y="4052"/>
                  </a:lnTo>
                  <a:cubicBezTo>
                    <a:pt x="18093" y="4052"/>
                    <a:pt x="18115" y="4052"/>
                    <a:pt x="18152" y="4096"/>
                  </a:cubicBezTo>
                  <a:cubicBezTo>
                    <a:pt x="18301" y="4166"/>
                    <a:pt x="18474" y="4201"/>
                    <a:pt x="18642" y="4271"/>
                  </a:cubicBezTo>
                  <a:cubicBezTo>
                    <a:pt x="18737" y="4315"/>
                    <a:pt x="18832" y="4315"/>
                    <a:pt x="18909" y="4385"/>
                  </a:cubicBezTo>
                  <a:cubicBezTo>
                    <a:pt x="19000" y="4455"/>
                    <a:pt x="19113" y="4455"/>
                    <a:pt x="19209" y="4455"/>
                  </a:cubicBezTo>
                  <a:cubicBezTo>
                    <a:pt x="19381" y="4455"/>
                    <a:pt x="19567" y="4490"/>
                    <a:pt x="19740" y="4490"/>
                  </a:cubicBezTo>
                  <a:cubicBezTo>
                    <a:pt x="19794" y="4490"/>
                    <a:pt x="19871" y="4455"/>
                    <a:pt x="19930" y="4455"/>
                  </a:cubicBezTo>
                  <a:cubicBezTo>
                    <a:pt x="20116" y="4385"/>
                    <a:pt x="20288" y="4271"/>
                    <a:pt x="20456" y="4131"/>
                  </a:cubicBezTo>
                  <a:cubicBezTo>
                    <a:pt x="20610" y="4017"/>
                    <a:pt x="20760" y="3877"/>
                    <a:pt x="20910" y="3729"/>
                  </a:cubicBezTo>
                  <a:cubicBezTo>
                    <a:pt x="21082" y="3545"/>
                    <a:pt x="21232" y="3291"/>
                    <a:pt x="21363" y="3037"/>
                  </a:cubicBezTo>
                  <a:cubicBezTo>
                    <a:pt x="21404" y="2958"/>
                    <a:pt x="21422" y="2923"/>
                    <a:pt x="21440" y="2853"/>
                  </a:cubicBezTo>
                  <a:cubicBezTo>
                    <a:pt x="21440" y="2818"/>
                    <a:pt x="21422" y="2818"/>
                    <a:pt x="21422" y="2818"/>
                  </a:cubicBezTo>
                  <a:cubicBezTo>
                    <a:pt x="21363" y="2888"/>
                    <a:pt x="21309" y="3002"/>
                    <a:pt x="21250" y="3107"/>
                  </a:cubicBezTo>
                  <a:cubicBezTo>
                    <a:pt x="21214" y="3177"/>
                    <a:pt x="21155" y="3291"/>
                    <a:pt x="21100" y="3361"/>
                  </a:cubicBezTo>
                  <a:cubicBezTo>
                    <a:pt x="20928" y="3545"/>
                    <a:pt x="20760" y="3799"/>
                    <a:pt x="20570" y="3912"/>
                  </a:cubicBezTo>
                  <a:cubicBezTo>
                    <a:pt x="20438" y="4017"/>
                    <a:pt x="20306" y="4166"/>
                    <a:pt x="20157" y="4201"/>
                  </a:cubicBezTo>
                  <a:cubicBezTo>
                    <a:pt x="19966" y="4271"/>
                    <a:pt x="19758" y="4315"/>
                    <a:pt x="19549" y="4315"/>
                  </a:cubicBezTo>
                  <a:cubicBezTo>
                    <a:pt x="19511" y="4327"/>
                    <a:pt x="19471" y="4331"/>
                    <a:pt x="19431" y="4331"/>
                  </a:cubicBezTo>
                  <a:cubicBezTo>
                    <a:pt x="19350" y="4331"/>
                    <a:pt x="19266" y="4315"/>
                    <a:pt x="19190" y="4315"/>
                  </a:cubicBezTo>
                  <a:cubicBezTo>
                    <a:pt x="19095" y="4315"/>
                    <a:pt x="18982" y="4315"/>
                    <a:pt x="18909" y="4201"/>
                  </a:cubicBezTo>
                  <a:lnTo>
                    <a:pt x="18868" y="4201"/>
                  </a:lnTo>
                  <a:cubicBezTo>
                    <a:pt x="18719" y="4131"/>
                    <a:pt x="18587" y="4096"/>
                    <a:pt x="18456" y="4052"/>
                  </a:cubicBezTo>
                  <a:cubicBezTo>
                    <a:pt x="18265" y="3947"/>
                    <a:pt x="18075" y="3877"/>
                    <a:pt x="17889" y="3877"/>
                  </a:cubicBezTo>
                  <a:cubicBezTo>
                    <a:pt x="17850" y="3895"/>
                    <a:pt x="17812" y="3904"/>
                    <a:pt x="17774" y="3904"/>
                  </a:cubicBezTo>
                  <a:cubicBezTo>
                    <a:pt x="17736" y="3904"/>
                    <a:pt x="17698" y="3895"/>
                    <a:pt x="17662" y="3877"/>
                  </a:cubicBezTo>
                  <a:cubicBezTo>
                    <a:pt x="17598" y="3877"/>
                    <a:pt x="17535" y="3858"/>
                    <a:pt x="17466" y="3858"/>
                  </a:cubicBezTo>
                  <a:cubicBezTo>
                    <a:pt x="17432" y="3858"/>
                    <a:pt x="17396" y="3863"/>
                    <a:pt x="17358" y="3877"/>
                  </a:cubicBezTo>
                  <a:cubicBezTo>
                    <a:pt x="17208" y="3947"/>
                    <a:pt x="17054" y="3982"/>
                    <a:pt x="16905" y="4166"/>
                  </a:cubicBezTo>
                  <a:cubicBezTo>
                    <a:pt x="16773" y="4350"/>
                    <a:pt x="16660" y="4490"/>
                    <a:pt x="16546" y="4709"/>
                  </a:cubicBezTo>
                  <a:cubicBezTo>
                    <a:pt x="16392" y="4971"/>
                    <a:pt x="16301" y="5331"/>
                    <a:pt x="16165" y="5628"/>
                  </a:cubicBezTo>
                  <a:cubicBezTo>
                    <a:pt x="16052" y="5917"/>
                    <a:pt x="15979" y="6241"/>
                    <a:pt x="15884" y="6538"/>
                  </a:cubicBezTo>
                  <a:cubicBezTo>
                    <a:pt x="15825" y="6722"/>
                    <a:pt x="15807" y="6897"/>
                    <a:pt x="15771" y="7081"/>
                  </a:cubicBezTo>
                  <a:cubicBezTo>
                    <a:pt x="15734" y="7300"/>
                    <a:pt x="15675" y="7553"/>
                    <a:pt x="15621" y="7772"/>
                  </a:cubicBezTo>
                  <a:cubicBezTo>
                    <a:pt x="15598" y="7851"/>
                    <a:pt x="15580" y="7921"/>
                    <a:pt x="15562" y="8035"/>
                  </a:cubicBezTo>
                  <a:cubicBezTo>
                    <a:pt x="15525" y="8358"/>
                    <a:pt x="15485" y="8691"/>
                    <a:pt x="15412" y="9015"/>
                  </a:cubicBezTo>
                  <a:cubicBezTo>
                    <a:pt x="15371" y="9234"/>
                    <a:pt x="15335" y="9452"/>
                    <a:pt x="15258" y="9671"/>
                  </a:cubicBezTo>
                  <a:cubicBezTo>
                    <a:pt x="15222" y="9785"/>
                    <a:pt x="15185" y="9925"/>
                    <a:pt x="15144" y="10109"/>
                  </a:cubicBezTo>
                  <a:cubicBezTo>
                    <a:pt x="15126" y="10179"/>
                    <a:pt x="15108" y="10292"/>
                    <a:pt x="15072" y="10362"/>
                  </a:cubicBezTo>
                  <a:cubicBezTo>
                    <a:pt x="14958" y="10546"/>
                    <a:pt x="14845" y="10765"/>
                    <a:pt x="14732" y="10949"/>
                  </a:cubicBezTo>
                  <a:cubicBezTo>
                    <a:pt x="14691" y="10949"/>
                    <a:pt x="14655" y="10984"/>
                    <a:pt x="14636" y="11019"/>
                  </a:cubicBezTo>
                  <a:cubicBezTo>
                    <a:pt x="14541" y="11098"/>
                    <a:pt x="14446" y="11133"/>
                    <a:pt x="14351" y="11133"/>
                  </a:cubicBezTo>
                  <a:cubicBezTo>
                    <a:pt x="14314" y="11098"/>
                    <a:pt x="14260" y="11098"/>
                    <a:pt x="14219" y="11098"/>
                  </a:cubicBezTo>
                  <a:lnTo>
                    <a:pt x="14033" y="11098"/>
                  </a:lnTo>
                  <a:cubicBezTo>
                    <a:pt x="13920" y="11054"/>
                    <a:pt x="13784" y="10984"/>
                    <a:pt x="13652" y="10914"/>
                  </a:cubicBezTo>
                  <a:cubicBezTo>
                    <a:pt x="13521" y="10835"/>
                    <a:pt x="13371" y="10695"/>
                    <a:pt x="13239" y="10546"/>
                  </a:cubicBezTo>
                  <a:cubicBezTo>
                    <a:pt x="13126" y="10441"/>
                    <a:pt x="13049" y="10257"/>
                    <a:pt x="12936" y="10109"/>
                  </a:cubicBezTo>
                  <a:cubicBezTo>
                    <a:pt x="12899" y="10074"/>
                    <a:pt x="12840" y="10039"/>
                    <a:pt x="12804" y="9960"/>
                  </a:cubicBezTo>
                  <a:cubicBezTo>
                    <a:pt x="12709" y="9785"/>
                    <a:pt x="12614" y="9601"/>
                    <a:pt x="12500" y="9417"/>
                  </a:cubicBezTo>
                  <a:cubicBezTo>
                    <a:pt x="12405" y="9234"/>
                    <a:pt x="12292" y="9015"/>
                    <a:pt x="12196" y="8796"/>
                  </a:cubicBezTo>
                  <a:cubicBezTo>
                    <a:pt x="12047" y="8577"/>
                    <a:pt x="11897" y="8358"/>
                    <a:pt x="11765" y="8105"/>
                  </a:cubicBezTo>
                  <a:cubicBezTo>
                    <a:pt x="11688" y="7991"/>
                    <a:pt x="11629" y="7921"/>
                    <a:pt x="11575" y="7772"/>
                  </a:cubicBezTo>
                  <a:cubicBezTo>
                    <a:pt x="11516" y="7667"/>
                    <a:pt x="11461" y="7553"/>
                    <a:pt x="11366" y="7518"/>
                  </a:cubicBezTo>
                  <a:cubicBezTo>
                    <a:pt x="11253" y="7483"/>
                    <a:pt x="11198" y="7335"/>
                    <a:pt x="11121" y="7230"/>
                  </a:cubicBezTo>
                  <a:cubicBezTo>
                    <a:pt x="11085" y="7195"/>
                    <a:pt x="11044" y="7160"/>
                    <a:pt x="11008" y="7116"/>
                  </a:cubicBezTo>
                  <a:cubicBezTo>
                    <a:pt x="10894" y="7046"/>
                    <a:pt x="10799" y="7011"/>
                    <a:pt x="10686" y="7011"/>
                  </a:cubicBezTo>
                  <a:cubicBezTo>
                    <a:pt x="10631" y="6976"/>
                    <a:pt x="10572" y="6976"/>
                    <a:pt x="10495" y="6976"/>
                  </a:cubicBezTo>
                  <a:cubicBezTo>
                    <a:pt x="10477" y="6976"/>
                    <a:pt x="10441" y="6976"/>
                    <a:pt x="10404" y="7011"/>
                  </a:cubicBezTo>
                  <a:cubicBezTo>
                    <a:pt x="10364" y="7011"/>
                    <a:pt x="10309" y="6976"/>
                    <a:pt x="10250" y="6976"/>
                  </a:cubicBezTo>
                  <a:cubicBezTo>
                    <a:pt x="10196" y="6976"/>
                    <a:pt x="10119" y="6976"/>
                    <a:pt x="10042" y="7011"/>
                  </a:cubicBezTo>
                  <a:cubicBezTo>
                    <a:pt x="9987" y="7011"/>
                    <a:pt x="9928" y="7046"/>
                    <a:pt x="9874" y="7081"/>
                  </a:cubicBezTo>
                  <a:cubicBezTo>
                    <a:pt x="9724" y="7230"/>
                    <a:pt x="9570" y="7335"/>
                    <a:pt x="9420" y="7483"/>
                  </a:cubicBezTo>
                  <a:cubicBezTo>
                    <a:pt x="9289" y="7597"/>
                    <a:pt x="9135" y="7702"/>
                    <a:pt x="9044" y="7956"/>
                  </a:cubicBezTo>
                  <a:cubicBezTo>
                    <a:pt x="9044" y="7991"/>
                    <a:pt x="9044" y="7991"/>
                    <a:pt x="9021" y="7991"/>
                  </a:cubicBezTo>
                  <a:cubicBezTo>
                    <a:pt x="8930" y="8140"/>
                    <a:pt x="8853" y="8253"/>
                    <a:pt x="8776" y="8428"/>
                  </a:cubicBezTo>
                  <a:cubicBezTo>
                    <a:pt x="8758" y="8507"/>
                    <a:pt x="8722" y="8507"/>
                    <a:pt x="8681" y="8542"/>
                  </a:cubicBezTo>
                  <a:cubicBezTo>
                    <a:pt x="8590" y="8761"/>
                    <a:pt x="8495" y="8945"/>
                    <a:pt x="8454" y="9164"/>
                  </a:cubicBezTo>
                  <a:cubicBezTo>
                    <a:pt x="8341" y="9487"/>
                    <a:pt x="8227" y="9820"/>
                    <a:pt x="8114" y="10109"/>
                  </a:cubicBezTo>
                  <a:cubicBezTo>
                    <a:pt x="8114" y="10179"/>
                    <a:pt x="8114" y="10292"/>
                    <a:pt x="8096" y="10327"/>
                  </a:cubicBezTo>
                  <a:cubicBezTo>
                    <a:pt x="8023" y="10476"/>
                    <a:pt x="7983" y="10616"/>
                    <a:pt x="7946" y="10800"/>
                  </a:cubicBezTo>
                  <a:cubicBezTo>
                    <a:pt x="7887" y="10949"/>
                    <a:pt x="7833" y="11098"/>
                    <a:pt x="7796" y="11238"/>
                  </a:cubicBezTo>
                  <a:cubicBezTo>
                    <a:pt x="7755" y="11421"/>
                    <a:pt x="7683" y="11535"/>
                    <a:pt x="7701" y="11754"/>
                  </a:cubicBezTo>
                  <a:cubicBezTo>
                    <a:pt x="7569" y="12113"/>
                    <a:pt x="7456" y="12515"/>
                    <a:pt x="7379" y="12953"/>
                  </a:cubicBezTo>
                  <a:cubicBezTo>
                    <a:pt x="7397" y="13067"/>
                    <a:pt x="7379" y="13023"/>
                    <a:pt x="7361" y="13172"/>
                  </a:cubicBezTo>
                  <a:lnTo>
                    <a:pt x="7188" y="13828"/>
                  </a:lnTo>
                  <a:cubicBezTo>
                    <a:pt x="7152" y="14012"/>
                    <a:pt x="7134" y="14196"/>
                    <a:pt x="7093" y="14380"/>
                  </a:cubicBezTo>
                  <a:cubicBezTo>
                    <a:pt x="7057" y="14520"/>
                    <a:pt x="7021" y="14634"/>
                    <a:pt x="7003" y="14774"/>
                  </a:cubicBezTo>
                  <a:cubicBezTo>
                    <a:pt x="6962" y="14922"/>
                    <a:pt x="6962" y="15071"/>
                    <a:pt x="6944" y="15211"/>
                  </a:cubicBezTo>
                  <a:cubicBezTo>
                    <a:pt x="6889" y="15509"/>
                    <a:pt x="6794" y="15762"/>
                    <a:pt x="6794" y="16051"/>
                  </a:cubicBezTo>
                  <a:cubicBezTo>
                    <a:pt x="6776" y="16086"/>
                    <a:pt x="6753" y="16130"/>
                    <a:pt x="6753" y="16165"/>
                  </a:cubicBezTo>
                  <a:cubicBezTo>
                    <a:pt x="6735" y="16200"/>
                    <a:pt x="6717" y="16200"/>
                    <a:pt x="6717" y="16235"/>
                  </a:cubicBezTo>
                  <a:cubicBezTo>
                    <a:pt x="6681" y="16419"/>
                    <a:pt x="6662" y="16568"/>
                    <a:pt x="6622" y="16743"/>
                  </a:cubicBezTo>
                  <a:cubicBezTo>
                    <a:pt x="6603" y="16891"/>
                    <a:pt x="6567" y="17040"/>
                    <a:pt x="6526" y="17180"/>
                  </a:cubicBezTo>
                  <a:cubicBezTo>
                    <a:pt x="6436" y="17548"/>
                    <a:pt x="6340" y="17915"/>
                    <a:pt x="6209" y="18204"/>
                  </a:cubicBezTo>
                  <a:cubicBezTo>
                    <a:pt x="6186" y="18274"/>
                    <a:pt x="6168" y="18388"/>
                    <a:pt x="6150" y="18458"/>
                  </a:cubicBezTo>
                  <a:cubicBezTo>
                    <a:pt x="6150" y="18493"/>
                    <a:pt x="6132" y="18572"/>
                    <a:pt x="6114" y="18607"/>
                  </a:cubicBezTo>
                  <a:cubicBezTo>
                    <a:pt x="6036" y="18790"/>
                    <a:pt x="5941" y="18974"/>
                    <a:pt x="5846" y="19149"/>
                  </a:cubicBezTo>
                  <a:cubicBezTo>
                    <a:pt x="5792" y="19228"/>
                    <a:pt x="5755" y="19333"/>
                    <a:pt x="5696" y="19412"/>
                  </a:cubicBezTo>
                  <a:cubicBezTo>
                    <a:pt x="5528" y="19700"/>
                    <a:pt x="5320" y="19919"/>
                    <a:pt x="5093" y="20103"/>
                  </a:cubicBezTo>
                  <a:cubicBezTo>
                    <a:pt x="4903" y="20243"/>
                    <a:pt x="4712" y="20462"/>
                    <a:pt x="4485" y="20462"/>
                  </a:cubicBezTo>
                  <a:cubicBezTo>
                    <a:pt x="4395" y="20462"/>
                    <a:pt x="4281" y="20462"/>
                    <a:pt x="4186" y="20506"/>
                  </a:cubicBezTo>
                  <a:cubicBezTo>
                    <a:pt x="4122" y="20506"/>
                    <a:pt x="4051" y="20521"/>
                    <a:pt x="3982" y="20521"/>
                  </a:cubicBezTo>
                  <a:cubicBezTo>
                    <a:pt x="3948" y="20521"/>
                    <a:pt x="3914" y="20517"/>
                    <a:pt x="3882" y="20506"/>
                  </a:cubicBezTo>
                  <a:cubicBezTo>
                    <a:pt x="3768" y="20506"/>
                    <a:pt x="3673" y="20427"/>
                    <a:pt x="3578" y="20392"/>
                  </a:cubicBezTo>
                  <a:cubicBezTo>
                    <a:pt x="3523" y="20392"/>
                    <a:pt x="3487" y="20392"/>
                    <a:pt x="3446" y="20357"/>
                  </a:cubicBezTo>
                  <a:cubicBezTo>
                    <a:pt x="3374" y="20322"/>
                    <a:pt x="3315" y="20322"/>
                    <a:pt x="3238" y="20243"/>
                  </a:cubicBezTo>
                  <a:cubicBezTo>
                    <a:pt x="3165" y="20138"/>
                    <a:pt x="3070" y="20068"/>
                    <a:pt x="2975" y="19989"/>
                  </a:cubicBezTo>
                  <a:cubicBezTo>
                    <a:pt x="2938" y="19919"/>
                    <a:pt x="2879" y="19919"/>
                    <a:pt x="2843" y="19849"/>
                  </a:cubicBezTo>
                  <a:cubicBezTo>
                    <a:pt x="2784" y="19770"/>
                    <a:pt x="2730" y="19700"/>
                    <a:pt x="2671" y="19587"/>
                  </a:cubicBezTo>
                  <a:cubicBezTo>
                    <a:pt x="2557" y="19412"/>
                    <a:pt x="2426" y="19193"/>
                    <a:pt x="2313" y="19009"/>
                  </a:cubicBezTo>
                  <a:cubicBezTo>
                    <a:pt x="2258" y="18895"/>
                    <a:pt x="2199" y="18755"/>
                    <a:pt x="2163" y="18642"/>
                  </a:cubicBezTo>
                  <a:cubicBezTo>
                    <a:pt x="2104" y="18537"/>
                    <a:pt x="2049" y="18423"/>
                    <a:pt x="2013" y="18318"/>
                  </a:cubicBezTo>
                  <a:cubicBezTo>
                    <a:pt x="1954" y="18239"/>
                    <a:pt x="1918" y="18099"/>
                    <a:pt x="1877" y="18055"/>
                  </a:cubicBezTo>
                  <a:cubicBezTo>
                    <a:pt x="1786" y="17950"/>
                    <a:pt x="1746" y="17766"/>
                    <a:pt x="1691" y="17618"/>
                  </a:cubicBezTo>
                  <a:cubicBezTo>
                    <a:pt x="1632" y="17513"/>
                    <a:pt x="1614" y="17329"/>
                    <a:pt x="1560" y="17224"/>
                  </a:cubicBezTo>
                  <a:cubicBezTo>
                    <a:pt x="1483" y="17005"/>
                    <a:pt x="1387" y="16786"/>
                    <a:pt x="1333" y="16524"/>
                  </a:cubicBezTo>
                  <a:cubicBezTo>
                    <a:pt x="1333" y="16454"/>
                    <a:pt x="1310" y="16419"/>
                    <a:pt x="1310" y="16384"/>
                  </a:cubicBezTo>
                  <a:cubicBezTo>
                    <a:pt x="1179" y="15946"/>
                    <a:pt x="1065" y="15474"/>
                    <a:pt x="952" y="15036"/>
                  </a:cubicBezTo>
                  <a:cubicBezTo>
                    <a:pt x="934" y="14992"/>
                    <a:pt x="934" y="14957"/>
                    <a:pt x="934" y="14922"/>
                  </a:cubicBezTo>
                  <a:cubicBezTo>
                    <a:pt x="916" y="14774"/>
                    <a:pt x="897" y="14669"/>
                    <a:pt x="879" y="14520"/>
                  </a:cubicBezTo>
                  <a:cubicBezTo>
                    <a:pt x="857" y="14415"/>
                    <a:pt x="820" y="14336"/>
                    <a:pt x="802" y="14231"/>
                  </a:cubicBezTo>
                  <a:cubicBezTo>
                    <a:pt x="743" y="13942"/>
                    <a:pt x="725" y="13645"/>
                    <a:pt x="689" y="13356"/>
                  </a:cubicBezTo>
                  <a:cubicBezTo>
                    <a:pt x="653" y="13172"/>
                    <a:pt x="612" y="12953"/>
                    <a:pt x="612" y="12769"/>
                  </a:cubicBezTo>
                  <a:cubicBezTo>
                    <a:pt x="575" y="12515"/>
                    <a:pt x="575" y="12296"/>
                    <a:pt x="557" y="12043"/>
                  </a:cubicBezTo>
                  <a:cubicBezTo>
                    <a:pt x="557" y="11973"/>
                    <a:pt x="539" y="11859"/>
                    <a:pt x="539" y="11789"/>
                  </a:cubicBezTo>
                  <a:cubicBezTo>
                    <a:pt x="539" y="11351"/>
                    <a:pt x="539" y="10879"/>
                    <a:pt x="516" y="10397"/>
                  </a:cubicBezTo>
                  <a:cubicBezTo>
                    <a:pt x="516" y="10222"/>
                    <a:pt x="539" y="10074"/>
                    <a:pt x="516" y="9890"/>
                  </a:cubicBezTo>
                  <a:cubicBezTo>
                    <a:pt x="516" y="9855"/>
                    <a:pt x="539" y="9785"/>
                    <a:pt x="516" y="9741"/>
                  </a:cubicBezTo>
                  <a:cubicBezTo>
                    <a:pt x="498" y="9601"/>
                    <a:pt x="516" y="9417"/>
                    <a:pt x="539" y="9269"/>
                  </a:cubicBezTo>
                  <a:cubicBezTo>
                    <a:pt x="539" y="9050"/>
                    <a:pt x="575" y="8866"/>
                    <a:pt x="575" y="8691"/>
                  </a:cubicBezTo>
                  <a:lnTo>
                    <a:pt x="575" y="8647"/>
                  </a:lnTo>
                  <a:cubicBezTo>
                    <a:pt x="575" y="8428"/>
                    <a:pt x="594" y="8210"/>
                    <a:pt x="612" y="8035"/>
                  </a:cubicBezTo>
                  <a:cubicBezTo>
                    <a:pt x="671" y="7667"/>
                    <a:pt x="671" y="7300"/>
                    <a:pt x="743" y="6976"/>
                  </a:cubicBezTo>
                  <a:lnTo>
                    <a:pt x="766" y="6976"/>
                  </a:lnTo>
                  <a:cubicBezTo>
                    <a:pt x="802" y="6722"/>
                    <a:pt x="820" y="6503"/>
                    <a:pt x="857" y="6241"/>
                  </a:cubicBezTo>
                  <a:cubicBezTo>
                    <a:pt x="897" y="6066"/>
                    <a:pt x="934" y="5882"/>
                    <a:pt x="993" y="5698"/>
                  </a:cubicBezTo>
                  <a:cubicBezTo>
                    <a:pt x="1083" y="5295"/>
                    <a:pt x="1179" y="4927"/>
                    <a:pt x="1274" y="4534"/>
                  </a:cubicBezTo>
                  <a:cubicBezTo>
                    <a:pt x="1369" y="4201"/>
                    <a:pt x="1483" y="3912"/>
                    <a:pt x="1596" y="3615"/>
                  </a:cubicBezTo>
                  <a:cubicBezTo>
                    <a:pt x="1764" y="3291"/>
                    <a:pt x="1918" y="2923"/>
                    <a:pt x="2068" y="2565"/>
                  </a:cubicBezTo>
                  <a:cubicBezTo>
                    <a:pt x="2086" y="2521"/>
                    <a:pt x="2104" y="2451"/>
                    <a:pt x="2127" y="2416"/>
                  </a:cubicBezTo>
                  <a:cubicBezTo>
                    <a:pt x="2199" y="2302"/>
                    <a:pt x="2276" y="2162"/>
                    <a:pt x="2353" y="2013"/>
                  </a:cubicBezTo>
                  <a:cubicBezTo>
                    <a:pt x="2371" y="1978"/>
                    <a:pt x="2390" y="1908"/>
                    <a:pt x="2426" y="1865"/>
                  </a:cubicBezTo>
                  <a:cubicBezTo>
                    <a:pt x="2539" y="1760"/>
                    <a:pt x="2635" y="1576"/>
                    <a:pt x="2730" y="1427"/>
                  </a:cubicBezTo>
                  <a:cubicBezTo>
                    <a:pt x="2784" y="1357"/>
                    <a:pt x="2843" y="1287"/>
                    <a:pt x="2920" y="1208"/>
                  </a:cubicBezTo>
                  <a:cubicBezTo>
                    <a:pt x="2975" y="1138"/>
                    <a:pt x="3052" y="1138"/>
                    <a:pt x="3106" y="1068"/>
                  </a:cubicBezTo>
                  <a:cubicBezTo>
                    <a:pt x="3201" y="919"/>
                    <a:pt x="3315" y="884"/>
                    <a:pt x="3428" y="884"/>
                  </a:cubicBezTo>
                  <a:cubicBezTo>
                    <a:pt x="3578" y="849"/>
                    <a:pt x="3732" y="849"/>
                    <a:pt x="3882" y="849"/>
                  </a:cubicBezTo>
                  <a:cubicBezTo>
                    <a:pt x="3905" y="844"/>
                    <a:pt x="3929" y="843"/>
                    <a:pt x="3952" y="843"/>
                  </a:cubicBezTo>
                  <a:cubicBezTo>
                    <a:pt x="4100" y="843"/>
                    <a:pt x="4243" y="929"/>
                    <a:pt x="4372" y="989"/>
                  </a:cubicBezTo>
                  <a:cubicBezTo>
                    <a:pt x="4621" y="1068"/>
                    <a:pt x="4825" y="1287"/>
                    <a:pt x="5034" y="1541"/>
                  </a:cubicBezTo>
                  <a:cubicBezTo>
                    <a:pt x="5225" y="1795"/>
                    <a:pt x="5433" y="2013"/>
                    <a:pt x="5601" y="2302"/>
                  </a:cubicBezTo>
                  <a:cubicBezTo>
                    <a:pt x="5660" y="2416"/>
                    <a:pt x="5696" y="2521"/>
                    <a:pt x="5755" y="2600"/>
                  </a:cubicBezTo>
                  <a:cubicBezTo>
                    <a:pt x="5846" y="2783"/>
                    <a:pt x="5941" y="2958"/>
                    <a:pt x="5982" y="3177"/>
                  </a:cubicBezTo>
                  <a:lnTo>
                    <a:pt x="6150" y="3834"/>
                  </a:lnTo>
                  <a:cubicBezTo>
                    <a:pt x="6150" y="3834"/>
                    <a:pt x="6168" y="3834"/>
                    <a:pt x="6168" y="3877"/>
                  </a:cubicBezTo>
                  <a:cubicBezTo>
                    <a:pt x="6168" y="3799"/>
                    <a:pt x="6186" y="3764"/>
                    <a:pt x="6186" y="3694"/>
                  </a:cubicBezTo>
                  <a:cubicBezTo>
                    <a:pt x="6114" y="3396"/>
                    <a:pt x="6055" y="3072"/>
                    <a:pt x="5959" y="2783"/>
                  </a:cubicBezTo>
                  <a:cubicBezTo>
                    <a:pt x="5887" y="2521"/>
                    <a:pt x="5792" y="2267"/>
                    <a:pt x="5660" y="2127"/>
                  </a:cubicBezTo>
                  <a:cubicBezTo>
                    <a:pt x="5642" y="2083"/>
                    <a:pt x="5619" y="2048"/>
                    <a:pt x="5583" y="2013"/>
                  </a:cubicBezTo>
                  <a:cubicBezTo>
                    <a:pt x="5488" y="1830"/>
                    <a:pt x="5392" y="1690"/>
                    <a:pt x="5279" y="1506"/>
                  </a:cubicBezTo>
                  <a:cubicBezTo>
                    <a:pt x="5261" y="1471"/>
                    <a:pt x="5225" y="1427"/>
                    <a:pt x="5206" y="1392"/>
                  </a:cubicBezTo>
                  <a:cubicBezTo>
                    <a:pt x="5034" y="1252"/>
                    <a:pt x="4884" y="1068"/>
                    <a:pt x="4712" y="919"/>
                  </a:cubicBezTo>
                  <a:cubicBezTo>
                    <a:pt x="4575" y="784"/>
                    <a:pt x="4454" y="626"/>
                    <a:pt x="4320" y="626"/>
                  </a:cubicBezTo>
                  <a:cubicBezTo>
                    <a:pt x="4307" y="626"/>
                    <a:pt x="4294" y="628"/>
                    <a:pt x="4281" y="631"/>
                  </a:cubicBezTo>
                  <a:cubicBezTo>
                    <a:pt x="4186" y="631"/>
                    <a:pt x="4109" y="596"/>
                    <a:pt x="4031" y="552"/>
                  </a:cubicBezTo>
                  <a:cubicBezTo>
                    <a:pt x="3977" y="552"/>
                    <a:pt x="3941" y="517"/>
                    <a:pt x="3900" y="517"/>
                  </a:cubicBezTo>
                  <a:lnTo>
                    <a:pt x="3374" y="517"/>
                  </a:lnTo>
                  <a:cubicBezTo>
                    <a:pt x="3201" y="631"/>
                    <a:pt x="3052" y="736"/>
                    <a:pt x="2898" y="849"/>
                  </a:cubicBezTo>
                  <a:lnTo>
                    <a:pt x="2843" y="849"/>
                  </a:lnTo>
                  <a:cubicBezTo>
                    <a:pt x="2748" y="989"/>
                    <a:pt x="2653" y="1103"/>
                    <a:pt x="2557" y="1208"/>
                  </a:cubicBezTo>
                  <a:cubicBezTo>
                    <a:pt x="2539" y="1287"/>
                    <a:pt x="2503" y="1322"/>
                    <a:pt x="2485" y="1357"/>
                  </a:cubicBezTo>
                  <a:cubicBezTo>
                    <a:pt x="2276" y="1611"/>
                    <a:pt x="2104" y="1943"/>
                    <a:pt x="1954" y="2302"/>
                  </a:cubicBezTo>
                  <a:cubicBezTo>
                    <a:pt x="1900" y="2451"/>
                    <a:pt x="1823" y="2600"/>
                    <a:pt x="1746" y="2740"/>
                  </a:cubicBezTo>
                  <a:cubicBezTo>
                    <a:pt x="1691" y="2888"/>
                    <a:pt x="1632" y="3037"/>
                    <a:pt x="1560" y="3177"/>
                  </a:cubicBezTo>
                  <a:cubicBezTo>
                    <a:pt x="1519" y="3291"/>
                    <a:pt x="1464" y="3361"/>
                    <a:pt x="1424" y="3475"/>
                  </a:cubicBezTo>
                  <a:cubicBezTo>
                    <a:pt x="1387" y="3545"/>
                    <a:pt x="1351" y="3615"/>
                    <a:pt x="1333" y="3694"/>
                  </a:cubicBezTo>
                  <a:cubicBezTo>
                    <a:pt x="1274" y="3947"/>
                    <a:pt x="1160" y="4166"/>
                    <a:pt x="1083" y="4420"/>
                  </a:cubicBezTo>
                  <a:cubicBezTo>
                    <a:pt x="970" y="4674"/>
                    <a:pt x="897" y="4971"/>
                    <a:pt x="857" y="5295"/>
                  </a:cubicBezTo>
                  <a:cubicBezTo>
                    <a:pt x="838" y="5366"/>
                    <a:pt x="820" y="5444"/>
                    <a:pt x="802" y="5514"/>
                  </a:cubicBezTo>
                  <a:cubicBezTo>
                    <a:pt x="728" y="5834"/>
                    <a:pt x="675" y="6146"/>
                    <a:pt x="586" y="6465"/>
                  </a:cubicBezTo>
                  <a:cubicBezTo>
                    <a:pt x="594" y="6426"/>
                    <a:pt x="594" y="6380"/>
                    <a:pt x="594" y="6354"/>
                  </a:cubicBezTo>
                  <a:cubicBezTo>
                    <a:pt x="612" y="6171"/>
                    <a:pt x="630" y="5987"/>
                    <a:pt x="671" y="5803"/>
                  </a:cubicBezTo>
                  <a:lnTo>
                    <a:pt x="671" y="5733"/>
                  </a:lnTo>
                  <a:cubicBezTo>
                    <a:pt x="766" y="5479"/>
                    <a:pt x="802" y="5225"/>
                    <a:pt x="879" y="4971"/>
                  </a:cubicBezTo>
                  <a:cubicBezTo>
                    <a:pt x="993" y="4534"/>
                    <a:pt x="1124" y="4131"/>
                    <a:pt x="1256" y="3729"/>
                  </a:cubicBezTo>
                  <a:cubicBezTo>
                    <a:pt x="1292" y="3580"/>
                    <a:pt x="1351" y="3475"/>
                    <a:pt x="1405" y="3361"/>
                  </a:cubicBezTo>
                  <a:cubicBezTo>
                    <a:pt x="1560" y="3002"/>
                    <a:pt x="1746" y="2635"/>
                    <a:pt x="1877" y="2232"/>
                  </a:cubicBezTo>
                  <a:cubicBezTo>
                    <a:pt x="1900" y="2197"/>
                    <a:pt x="1918" y="2162"/>
                    <a:pt x="1918" y="2127"/>
                  </a:cubicBezTo>
                  <a:cubicBezTo>
                    <a:pt x="1972" y="2048"/>
                    <a:pt x="2049" y="1978"/>
                    <a:pt x="2104" y="1865"/>
                  </a:cubicBezTo>
                  <a:cubicBezTo>
                    <a:pt x="2199" y="1646"/>
                    <a:pt x="2331" y="1471"/>
                    <a:pt x="2467" y="1287"/>
                  </a:cubicBezTo>
                  <a:cubicBezTo>
                    <a:pt x="2521" y="1173"/>
                    <a:pt x="2598" y="1068"/>
                    <a:pt x="2671" y="954"/>
                  </a:cubicBezTo>
                  <a:cubicBezTo>
                    <a:pt x="2702" y="876"/>
                    <a:pt x="2740" y="836"/>
                    <a:pt x="2782" y="836"/>
                  </a:cubicBezTo>
                  <a:cubicBezTo>
                    <a:pt x="2796" y="836"/>
                    <a:pt x="2810" y="841"/>
                    <a:pt x="2825" y="849"/>
                  </a:cubicBezTo>
                  <a:cubicBezTo>
                    <a:pt x="2898" y="771"/>
                    <a:pt x="2957" y="666"/>
                    <a:pt x="3011" y="631"/>
                  </a:cubicBezTo>
                  <a:cubicBezTo>
                    <a:pt x="3201" y="447"/>
                    <a:pt x="3410" y="447"/>
                    <a:pt x="3601" y="412"/>
                  </a:cubicBezTo>
                  <a:cubicBezTo>
                    <a:pt x="3625" y="404"/>
                    <a:pt x="3649" y="402"/>
                    <a:pt x="3673" y="402"/>
                  </a:cubicBezTo>
                  <a:cubicBezTo>
                    <a:pt x="3738" y="402"/>
                    <a:pt x="3803" y="422"/>
                    <a:pt x="3869" y="422"/>
                  </a:cubicBezTo>
                  <a:cubicBezTo>
                    <a:pt x="3893" y="422"/>
                    <a:pt x="3917" y="419"/>
                    <a:pt x="3941" y="412"/>
                  </a:cubicBezTo>
                  <a:cubicBezTo>
                    <a:pt x="3957" y="401"/>
                    <a:pt x="3975" y="398"/>
                    <a:pt x="3994" y="398"/>
                  </a:cubicBezTo>
                  <a:cubicBezTo>
                    <a:pt x="4039" y="398"/>
                    <a:pt x="4088" y="422"/>
                    <a:pt x="4127" y="447"/>
                  </a:cubicBezTo>
                  <a:cubicBezTo>
                    <a:pt x="4299" y="517"/>
                    <a:pt x="4485" y="552"/>
                    <a:pt x="4658" y="701"/>
                  </a:cubicBezTo>
                  <a:cubicBezTo>
                    <a:pt x="4667" y="718"/>
                    <a:pt x="4676" y="718"/>
                    <a:pt x="4685" y="718"/>
                  </a:cubicBezTo>
                  <a:cubicBezTo>
                    <a:pt x="4694" y="718"/>
                    <a:pt x="4703" y="718"/>
                    <a:pt x="4712" y="736"/>
                  </a:cubicBezTo>
                  <a:cubicBezTo>
                    <a:pt x="4753" y="771"/>
                    <a:pt x="4807" y="771"/>
                    <a:pt x="4848" y="849"/>
                  </a:cubicBezTo>
                  <a:cubicBezTo>
                    <a:pt x="4998" y="989"/>
                    <a:pt x="5148" y="1173"/>
                    <a:pt x="5279" y="1357"/>
                  </a:cubicBezTo>
                  <a:cubicBezTo>
                    <a:pt x="5374" y="1471"/>
                    <a:pt x="5451" y="1611"/>
                    <a:pt x="5528" y="1725"/>
                  </a:cubicBezTo>
                  <a:cubicBezTo>
                    <a:pt x="5601" y="1830"/>
                    <a:pt x="5696" y="1943"/>
                    <a:pt x="5773" y="2083"/>
                  </a:cubicBezTo>
                  <a:cubicBezTo>
                    <a:pt x="5810" y="2127"/>
                    <a:pt x="5828" y="2232"/>
                    <a:pt x="5887" y="2302"/>
                  </a:cubicBezTo>
                  <a:cubicBezTo>
                    <a:pt x="6073" y="2565"/>
                    <a:pt x="6168" y="2958"/>
                    <a:pt x="6263" y="3361"/>
                  </a:cubicBezTo>
                  <a:cubicBezTo>
                    <a:pt x="6281" y="3510"/>
                    <a:pt x="6322" y="3694"/>
                    <a:pt x="6358" y="3877"/>
                  </a:cubicBezTo>
                  <a:cubicBezTo>
                    <a:pt x="6358" y="3799"/>
                    <a:pt x="6377" y="3799"/>
                    <a:pt x="6377" y="3764"/>
                  </a:cubicBezTo>
                  <a:cubicBezTo>
                    <a:pt x="6395" y="3659"/>
                    <a:pt x="6358" y="3545"/>
                    <a:pt x="6340" y="3440"/>
                  </a:cubicBezTo>
                  <a:cubicBezTo>
                    <a:pt x="6322" y="3256"/>
                    <a:pt x="6281" y="3072"/>
                    <a:pt x="6245" y="2923"/>
                  </a:cubicBezTo>
                  <a:cubicBezTo>
                    <a:pt x="6209" y="2705"/>
                    <a:pt x="6150" y="2565"/>
                    <a:pt x="6095" y="2381"/>
                  </a:cubicBezTo>
                  <a:cubicBezTo>
                    <a:pt x="5959" y="1978"/>
                    <a:pt x="5773" y="1725"/>
                    <a:pt x="5583" y="1427"/>
                  </a:cubicBezTo>
                  <a:cubicBezTo>
                    <a:pt x="5528" y="1357"/>
                    <a:pt x="5488" y="1252"/>
                    <a:pt x="5433" y="1173"/>
                  </a:cubicBezTo>
                  <a:cubicBezTo>
                    <a:pt x="5392" y="1103"/>
                    <a:pt x="5374" y="1068"/>
                    <a:pt x="5338" y="1033"/>
                  </a:cubicBezTo>
                  <a:cubicBezTo>
                    <a:pt x="5129" y="814"/>
                    <a:pt x="4903" y="552"/>
                    <a:pt x="4676" y="333"/>
                  </a:cubicBezTo>
                  <a:cubicBezTo>
                    <a:pt x="4599" y="263"/>
                    <a:pt x="4526" y="228"/>
                    <a:pt x="4431" y="193"/>
                  </a:cubicBezTo>
                  <a:cubicBezTo>
                    <a:pt x="4318" y="158"/>
                    <a:pt x="4186" y="158"/>
                    <a:pt x="4072" y="79"/>
                  </a:cubicBezTo>
                  <a:cubicBezTo>
                    <a:pt x="4013" y="44"/>
                    <a:pt x="3977" y="44"/>
                    <a:pt x="3918" y="44"/>
                  </a:cubicBezTo>
                  <a:cubicBezTo>
                    <a:pt x="3861" y="44"/>
                    <a:pt x="3805" y="53"/>
                    <a:pt x="3748" y="53"/>
                  </a:cubicBezTo>
                  <a:cubicBezTo>
                    <a:pt x="3691" y="53"/>
                    <a:pt x="3635" y="44"/>
                    <a:pt x="3578" y="9"/>
                  </a:cubicBezTo>
                  <a:cubicBezTo>
                    <a:pt x="3553" y="2"/>
                    <a:pt x="3529" y="0"/>
                    <a:pt x="35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94" name="Google Shape;1507;p14"/>
            <p:cNvSpPr/>
            <p:nvPr/>
          </p:nvSpPr>
          <p:spPr>
            <a:xfrm rot="10536737">
              <a:off x="78177" y="225880"/>
              <a:ext cx="1603650" cy="764448"/>
            </a:xfrm>
            <a:custGeom>
              <a:avLst/>
              <a:gdLst/>
              <a:ahLst/>
              <a:cxnLst>
                <a:cxn ang="0">
                  <a:pos x="wd2" y="hd2"/>
                </a:cxn>
                <a:cxn ang="5400000">
                  <a:pos x="wd2" y="hd2"/>
                </a:cxn>
                <a:cxn ang="10800000">
                  <a:pos x="wd2" y="hd2"/>
                </a:cxn>
                <a:cxn ang="16200000">
                  <a:pos x="wd2" y="hd2"/>
                </a:cxn>
              </a:cxnLst>
              <a:rect l="0" t="0" r="r" b="b"/>
              <a:pathLst>
                <a:path w="21576" h="21600" extrusionOk="0">
                  <a:moveTo>
                    <a:pt x="2938" y="0"/>
                  </a:moveTo>
                  <a:cubicBezTo>
                    <a:pt x="2919" y="0"/>
                    <a:pt x="2895" y="0"/>
                    <a:pt x="2876" y="40"/>
                  </a:cubicBezTo>
                  <a:cubicBezTo>
                    <a:pt x="2820" y="79"/>
                    <a:pt x="2759" y="119"/>
                    <a:pt x="2702" y="168"/>
                  </a:cubicBezTo>
                  <a:cubicBezTo>
                    <a:pt x="2585" y="247"/>
                    <a:pt x="2486" y="247"/>
                    <a:pt x="2406" y="455"/>
                  </a:cubicBezTo>
                  <a:cubicBezTo>
                    <a:pt x="2387" y="455"/>
                    <a:pt x="2387" y="494"/>
                    <a:pt x="2368" y="494"/>
                  </a:cubicBezTo>
                  <a:cubicBezTo>
                    <a:pt x="2360" y="489"/>
                    <a:pt x="2352" y="487"/>
                    <a:pt x="2345" y="487"/>
                  </a:cubicBezTo>
                  <a:cubicBezTo>
                    <a:pt x="2301" y="487"/>
                    <a:pt x="2283" y="579"/>
                    <a:pt x="2250" y="613"/>
                  </a:cubicBezTo>
                  <a:cubicBezTo>
                    <a:pt x="2189" y="742"/>
                    <a:pt x="2151" y="860"/>
                    <a:pt x="2095" y="910"/>
                  </a:cubicBezTo>
                  <a:cubicBezTo>
                    <a:pt x="1977" y="989"/>
                    <a:pt x="1916" y="1157"/>
                    <a:pt x="1836" y="1315"/>
                  </a:cubicBezTo>
                  <a:cubicBezTo>
                    <a:pt x="1817" y="1315"/>
                    <a:pt x="1817" y="1355"/>
                    <a:pt x="1817" y="1404"/>
                  </a:cubicBezTo>
                  <a:cubicBezTo>
                    <a:pt x="1662" y="1602"/>
                    <a:pt x="1544" y="1899"/>
                    <a:pt x="1464" y="2225"/>
                  </a:cubicBezTo>
                  <a:cubicBezTo>
                    <a:pt x="1464" y="2225"/>
                    <a:pt x="1445" y="2225"/>
                    <a:pt x="1445" y="2265"/>
                  </a:cubicBezTo>
                  <a:cubicBezTo>
                    <a:pt x="1346" y="2393"/>
                    <a:pt x="1271" y="2551"/>
                    <a:pt x="1228" y="2759"/>
                  </a:cubicBezTo>
                  <a:cubicBezTo>
                    <a:pt x="1210" y="2838"/>
                    <a:pt x="1191" y="2927"/>
                    <a:pt x="1153" y="2967"/>
                  </a:cubicBezTo>
                  <a:cubicBezTo>
                    <a:pt x="1054" y="3135"/>
                    <a:pt x="974" y="3382"/>
                    <a:pt x="918" y="3629"/>
                  </a:cubicBezTo>
                  <a:cubicBezTo>
                    <a:pt x="838" y="3876"/>
                    <a:pt x="739" y="4074"/>
                    <a:pt x="659" y="4371"/>
                  </a:cubicBezTo>
                  <a:cubicBezTo>
                    <a:pt x="621" y="4490"/>
                    <a:pt x="565" y="4658"/>
                    <a:pt x="565" y="4817"/>
                  </a:cubicBezTo>
                  <a:cubicBezTo>
                    <a:pt x="522" y="5153"/>
                    <a:pt x="423" y="5400"/>
                    <a:pt x="386" y="5726"/>
                  </a:cubicBezTo>
                  <a:cubicBezTo>
                    <a:pt x="367" y="5894"/>
                    <a:pt x="329" y="6053"/>
                    <a:pt x="287" y="6221"/>
                  </a:cubicBezTo>
                  <a:cubicBezTo>
                    <a:pt x="249" y="6389"/>
                    <a:pt x="249" y="6547"/>
                    <a:pt x="211" y="6755"/>
                  </a:cubicBezTo>
                  <a:cubicBezTo>
                    <a:pt x="169" y="7131"/>
                    <a:pt x="150" y="7536"/>
                    <a:pt x="113" y="7951"/>
                  </a:cubicBezTo>
                  <a:lnTo>
                    <a:pt x="70" y="7951"/>
                  </a:lnTo>
                  <a:cubicBezTo>
                    <a:pt x="51" y="8525"/>
                    <a:pt x="51" y="9069"/>
                    <a:pt x="14" y="9603"/>
                  </a:cubicBezTo>
                  <a:cubicBezTo>
                    <a:pt x="-24" y="10137"/>
                    <a:pt x="33" y="10710"/>
                    <a:pt x="14" y="11244"/>
                  </a:cubicBezTo>
                  <a:cubicBezTo>
                    <a:pt x="33" y="11294"/>
                    <a:pt x="33" y="11333"/>
                    <a:pt x="33" y="11412"/>
                  </a:cubicBezTo>
                  <a:cubicBezTo>
                    <a:pt x="14" y="11620"/>
                    <a:pt x="14" y="11828"/>
                    <a:pt x="14" y="12035"/>
                  </a:cubicBezTo>
                  <a:cubicBezTo>
                    <a:pt x="14" y="12154"/>
                    <a:pt x="33" y="12283"/>
                    <a:pt x="33" y="12441"/>
                  </a:cubicBezTo>
                  <a:cubicBezTo>
                    <a:pt x="33" y="12649"/>
                    <a:pt x="94" y="12935"/>
                    <a:pt x="113" y="13182"/>
                  </a:cubicBezTo>
                  <a:cubicBezTo>
                    <a:pt x="131" y="13470"/>
                    <a:pt x="188" y="13767"/>
                    <a:pt x="230" y="14053"/>
                  </a:cubicBezTo>
                  <a:cubicBezTo>
                    <a:pt x="150" y="14212"/>
                    <a:pt x="287" y="14380"/>
                    <a:pt x="249" y="14548"/>
                  </a:cubicBezTo>
                  <a:cubicBezTo>
                    <a:pt x="287" y="14587"/>
                    <a:pt x="306" y="14627"/>
                    <a:pt x="306" y="14667"/>
                  </a:cubicBezTo>
                  <a:cubicBezTo>
                    <a:pt x="329" y="14756"/>
                    <a:pt x="329" y="14835"/>
                    <a:pt x="329" y="14914"/>
                  </a:cubicBezTo>
                  <a:cubicBezTo>
                    <a:pt x="348" y="15042"/>
                    <a:pt x="367" y="15161"/>
                    <a:pt x="367" y="15290"/>
                  </a:cubicBezTo>
                  <a:lnTo>
                    <a:pt x="404" y="15290"/>
                  </a:lnTo>
                  <a:cubicBezTo>
                    <a:pt x="466" y="15576"/>
                    <a:pt x="503" y="15863"/>
                    <a:pt x="541" y="16110"/>
                  </a:cubicBezTo>
                  <a:cubicBezTo>
                    <a:pt x="565" y="16239"/>
                    <a:pt x="583" y="16318"/>
                    <a:pt x="602" y="16397"/>
                  </a:cubicBezTo>
                  <a:cubicBezTo>
                    <a:pt x="640" y="16526"/>
                    <a:pt x="682" y="16644"/>
                    <a:pt x="701" y="16812"/>
                  </a:cubicBezTo>
                  <a:cubicBezTo>
                    <a:pt x="739" y="16892"/>
                    <a:pt x="739" y="17060"/>
                    <a:pt x="776" y="17139"/>
                  </a:cubicBezTo>
                  <a:cubicBezTo>
                    <a:pt x="838" y="17228"/>
                    <a:pt x="875" y="17386"/>
                    <a:pt x="894" y="17515"/>
                  </a:cubicBezTo>
                  <a:cubicBezTo>
                    <a:pt x="894" y="17554"/>
                    <a:pt x="918" y="17633"/>
                    <a:pt x="918" y="17633"/>
                  </a:cubicBezTo>
                  <a:cubicBezTo>
                    <a:pt x="993" y="17880"/>
                    <a:pt x="1073" y="18128"/>
                    <a:pt x="1153" y="18335"/>
                  </a:cubicBezTo>
                  <a:cubicBezTo>
                    <a:pt x="1210" y="18464"/>
                    <a:pt x="1228" y="18662"/>
                    <a:pt x="1309" y="18751"/>
                  </a:cubicBezTo>
                  <a:cubicBezTo>
                    <a:pt x="1327" y="18751"/>
                    <a:pt x="1327" y="18790"/>
                    <a:pt x="1327" y="18830"/>
                  </a:cubicBezTo>
                  <a:cubicBezTo>
                    <a:pt x="1389" y="19077"/>
                    <a:pt x="1506" y="19285"/>
                    <a:pt x="1600" y="19453"/>
                  </a:cubicBezTo>
                  <a:cubicBezTo>
                    <a:pt x="1699" y="19650"/>
                    <a:pt x="1798" y="19779"/>
                    <a:pt x="1836" y="20026"/>
                  </a:cubicBezTo>
                  <a:cubicBezTo>
                    <a:pt x="1954" y="20234"/>
                    <a:pt x="2052" y="20392"/>
                    <a:pt x="2170" y="20600"/>
                  </a:cubicBezTo>
                  <a:cubicBezTo>
                    <a:pt x="2269" y="20768"/>
                    <a:pt x="2368" y="20936"/>
                    <a:pt x="2486" y="21055"/>
                  </a:cubicBezTo>
                  <a:cubicBezTo>
                    <a:pt x="2523" y="21094"/>
                    <a:pt x="2566" y="21183"/>
                    <a:pt x="2622" y="21223"/>
                  </a:cubicBezTo>
                  <a:cubicBezTo>
                    <a:pt x="2641" y="21262"/>
                    <a:pt x="2683" y="21302"/>
                    <a:pt x="2702" y="21302"/>
                  </a:cubicBezTo>
                  <a:cubicBezTo>
                    <a:pt x="2740" y="21341"/>
                    <a:pt x="2778" y="21341"/>
                    <a:pt x="2801" y="21341"/>
                  </a:cubicBezTo>
                  <a:cubicBezTo>
                    <a:pt x="2938" y="21510"/>
                    <a:pt x="3074" y="21549"/>
                    <a:pt x="3211" y="21549"/>
                  </a:cubicBezTo>
                  <a:cubicBezTo>
                    <a:pt x="3290" y="21549"/>
                    <a:pt x="3369" y="21600"/>
                    <a:pt x="3448" y="21600"/>
                  </a:cubicBezTo>
                  <a:cubicBezTo>
                    <a:pt x="3468" y="21600"/>
                    <a:pt x="3488" y="21597"/>
                    <a:pt x="3507" y="21589"/>
                  </a:cubicBezTo>
                  <a:cubicBezTo>
                    <a:pt x="3545" y="21589"/>
                    <a:pt x="3602" y="21549"/>
                    <a:pt x="3644" y="21549"/>
                  </a:cubicBezTo>
                  <a:cubicBezTo>
                    <a:pt x="3682" y="21569"/>
                    <a:pt x="3721" y="21579"/>
                    <a:pt x="3760" y="21579"/>
                  </a:cubicBezTo>
                  <a:cubicBezTo>
                    <a:pt x="3800" y="21579"/>
                    <a:pt x="3840" y="21569"/>
                    <a:pt x="3880" y="21549"/>
                  </a:cubicBezTo>
                  <a:cubicBezTo>
                    <a:pt x="3979" y="21510"/>
                    <a:pt x="4073" y="21470"/>
                    <a:pt x="4172" y="21430"/>
                  </a:cubicBezTo>
                  <a:cubicBezTo>
                    <a:pt x="4332" y="21381"/>
                    <a:pt x="4468" y="21223"/>
                    <a:pt x="4624" y="21094"/>
                  </a:cubicBezTo>
                  <a:cubicBezTo>
                    <a:pt x="4723" y="21015"/>
                    <a:pt x="4821" y="20847"/>
                    <a:pt x="4920" y="20689"/>
                  </a:cubicBezTo>
                  <a:cubicBezTo>
                    <a:pt x="4996" y="20560"/>
                    <a:pt x="5076" y="20392"/>
                    <a:pt x="5175" y="20273"/>
                  </a:cubicBezTo>
                  <a:cubicBezTo>
                    <a:pt x="5311" y="20105"/>
                    <a:pt x="5391" y="19819"/>
                    <a:pt x="5485" y="19571"/>
                  </a:cubicBezTo>
                  <a:cubicBezTo>
                    <a:pt x="5547" y="19492"/>
                    <a:pt x="5565" y="19364"/>
                    <a:pt x="5603" y="19245"/>
                  </a:cubicBezTo>
                  <a:cubicBezTo>
                    <a:pt x="5627" y="19116"/>
                    <a:pt x="5645" y="19037"/>
                    <a:pt x="5664" y="18958"/>
                  </a:cubicBezTo>
                  <a:cubicBezTo>
                    <a:pt x="5702" y="18830"/>
                    <a:pt x="5744" y="18751"/>
                    <a:pt x="5763" y="18662"/>
                  </a:cubicBezTo>
                  <a:cubicBezTo>
                    <a:pt x="5839" y="18335"/>
                    <a:pt x="5900" y="18009"/>
                    <a:pt x="5980" y="17673"/>
                  </a:cubicBezTo>
                  <a:cubicBezTo>
                    <a:pt x="5980" y="17633"/>
                    <a:pt x="5999" y="17594"/>
                    <a:pt x="5999" y="17554"/>
                  </a:cubicBezTo>
                  <a:cubicBezTo>
                    <a:pt x="6074" y="17346"/>
                    <a:pt x="6116" y="17139"/>
                    <a:pt x="6154" y="16852"/>
                  </a:cubicBezTo>
                  <a:cubicBezTo>
                    <a:pt x="6173" y="16684"/>
                    <a:pt x="6192" y="16486"/>
                    <a:pt x="6253" y="16318"/>
                  </a:cubicBezTo>
                  <a:cubicBezTo>
                    <a:pt x="6291" y="16110"/>
                    <a:pt x="6371" y="15942"/>
                    <a:pt x="6333" y="15695"/>
                  </a:cubicBezTo>
                  <a:cubicBezTo>
                    <a:pt x="6333" y="15695"/>
                    <a:pt x="6333" y="15616"/>
                    <a:pt x="6352" y="15576"/>
                  </a:cubicBezTo>
                  <a:cubicBezTo>
                    <a:pt x="6389" y="15369"/>
                    <a:pt x="6451" y="15121"/>
                    <a:pt x="6488" y="14874"/>
                  </a:cubicBezTo>
                  <a:cubicBezTo>
                    <a:pt x="6545" y="14627"/>
                    <a:pt x="6606" y="14380"/>
                    <a:pt x="6625" y="14093"/>
                  </a:cubicBezTo>
                  <a:cubicBezTo>
                    <a:pt x="6644" y="14053"/>
                    <a:pt x="6644" y="13964"/>
                    <a:pt x="6663" y="13925"/>
                  </a:cubicBezTo>
                  <a:cubicBezTo>
                    <a:pt x="6743" y="13638"/>
                    <a:pt x="6780" y="13312"/>
                    <a:pt x="6841" y="13024"/>
                  </a:cubicBezTo>
                  <a:cubicBezTo>
                    <a:pt x="6879" y="12817"/>
                    <a:pt x="6898" y="12609"/>
                    <a:pt x="6997" y="12530"/>
                  </a:cubicBezTo>
                  <a:lnTo>
                    <a:pt x="6997" y="12480"/>
                  </a:lnTo>
                  <a:cubicBezTo>
                    <a:pt x="7039" y="12233"/>
                    <a:pt x="7077" y="11986"/>
                    <a:pt x="7133" y="11739"/>
                  </a:cubicBezTo>
                  <a:cubicBezTo>
                    <a:pt x="7176" y="11581"/>
                    <a:pt x="7213" y="11452"/>
                    <a:pt x="7232" y="11333"/>
                  </a:cubicBezTo>
                  <a:cubicBezTo>
                    <a:pt x="7251" y="11205"/>
                    <a:pt x="7275" y="11126"/>
                    <a:pt x="7293" y="11047"/>
                  </a:cubicBezTo>
                  <a:cubicBezTo>
                    <a:pt x="7369" y="10878"/>
                    <a:pt x="7430" y="10671"/>
                    <a:pt x="7468" y="10463"/>
                  </a:cubicBezTo>
                  <a:cubicBezTo>
                    <a:pt x="7487" y="10384"/>
                    <a:pt x="7529" y="10344"/>
                    <a:pt x="7548" y="10255"/>
                  </a:cubicBezTo>
                  <a:cubicBezTo>
                    <a:pt x="7586" y="10137"/>
                    <a:pt x="7586" y="9969"/>
                    <a:pt x="7628" y="9850"/>
                  </a:cubicBezTo>
                  <a:cubicBezTo>
                    <a:pt x="7685" y="9642"/>
                    <a:pt x="7746" y="9435"/>
                    <a:pt x="7821" y="9227"/>
                  </a:cubicBezTo>
                  <a:cubicBezTo>
                    <a:pt x="7864" y="9148"/>
                    <a:pt x="7901" y="9069"/>
                    <a:pt x="7920" y="8940"/>
                  </a:cubicBezTo>
                  <a:cubicBezTo>
                    <a:pt x="7958" y="8772"/>
                    <a:pt x="8000" y="8614"/>
                    <a:pt x="8075" y="8485"/>
                  </a:cubicBezTo>
                  <a:cubicBezTo>
                    <a:pt x="8137" y="8446"/>
                    <a:pt x="8193" y="8327"/>
                    <a:pt x="8217" y="8199"/>
                  </a:cubicBezTo>
                  <a:cubicBezTo>
                    <a:pt x="8254" y="7991"/>
                    <a:pt x="8334" y="7912"/>
                    <a:pt x="8429" y="7783"/>
                  </a:cubicBezTo>
                  <a:cubicBezTo>
                    <a:pt x="8452" y="7744"/>
                    <a:pt x="8471" y="7704"/>
                    <a:pt x="8490" y="7665"/>
                  </a:cubicBezTo>
                  <a:cubicBezTo>
                    <a:pt x="8645" y="7249"/>
                    <a:pt x="8843" y="7002"/>
                    <a:pt x="9060" y="6794"/>
                  </a:cubicBezTo>
                  <a:cubicBezTo>
                    <a:pt x="9158" y="6676"/>
                    <a:pt x="9276" y="6636"/>
                    <a:pt x="9370" y="6508"/>
                  </a:cubicBezTo>
                  <a:cubicBezTo>
                    <a:pt x="9382" y="6488"/>
                    <a:pt x="9393" y="6488"/>
                    <a:pt x="9403" y="6488"/>
                  </a:cubicBezTo>
                  <a:cubicBezTo>
                    <a:pt x="9413" y="6488"/>
                    <a:pt x="9422" y="6488"/>
                    <a:pt x="9432" y="6468"/>
                  </a:cubicBezTo>
                  <a:cubicBezTo>
                    <a:pt x="9469" y="6468"/>
                    <a:pt x="9530" y="6428"/>
                    <a:pt x="9587" y="6389"/>
                  </a:cubicBezTo>
                  <a:cubicBezTo>
                    <a:pt x="9648" y="6300"/>
                    <a:pt x="9723" y="6300"/>
                    <a:pt x="9785" y="6300"/>
                  </a:cubicBezTo>
                  <a:lnTo>
                    <a:pt x="10077" y="6300"/>
                  </a:lnTo>
                  <a:cubicBezTo>
                    <a:pt x="10077" y="6241"/>
                    <a:pt x="10087" y="6221"/>
                    <a:pt x="10103" y="6221"/>
                  </a:cubicBezTo>
                  <a:cubicBezTo>
                    <a:pt x="10118" y="6221"/>
                    <a:pt x="10138" y="6241"/>
                    <a:pt x="10157" y="6260"/>
                  </a:cubicBezTo>
                  <a:cubicBezTo>
                    <a:pt x="10218" y="6260"/>
                    <a:pt x="10256" y="6300"/>
                    <a:pt x="10312" y="6300"/>
                  </a:cubicBezTo>
                  <a:cubicBezTo>
                    <a:pt x="10373" y="6300"/>
                    <a:pt x="10430" y="6300"/>
                    <a:pt x="10491" y="6349"/>
                  </a:cubicBezTo>
                  <a:cubicBezTo>
                    <a:pt x="10529" y="6389"/>
                    <a:pt x="10571" y="6389"/>
                    <a:pt x="10609" y="6389"/>
                  </a:cubicBezTo>
                  <a:cubicBezTo>
                    <a:pt x="10708" y="6389"/>
                    <a:pt x="10825" y="6428"/>
                    <a:pt x="10901" y="6597"/>
                  </a:cubicBezTo>
                  <a:cubicBezTo>
                    <a:pt x="10924" y="6636"/>
                    <a:pt x="10962" y="6676"/>
                    <a:pt x="10981" y="6676"/>
                  </a:cubicBezTo>
                  <a:cubicBezTo>
                    <a:pt x="11098" y="6794"/>
                    <a:pt x="11197" y="6923"/>
                    <a:pt x="11315" y="7002"/>
                  </a:cubicBezTo>
                  <a:cubicBezTo>
                    <a:pt x="11315" y="7002"/>
                    <a:pt x="11334" y="7042"/>
                    <a:pt x="11334" y="7091"/>
                  </a:cubicBezTo>
                  <a:cubicBezTo>
                    <a:pt x="11371" y="7289"/>
                    <a:pt x="11470" y="7378"/>
                    <a:pt x="11550" y="7457"/>
                  </a:cubicBezTo>
                  <a:cubicBezTo>
                    <a:pt x="11668" y="7625"/>
                    <a:pt x="11767" y="7872"/>
                    <a:pt x="11885" y="8080"/>
                  </a:cubicBezTo>
                  <a:cubicBezTo>
                    <a:pt x="11984" y="8278"/>
                    <a:pt x="12059" y="8485"/>
                    <a:pt x="12139" y="8693"/>
                  </a:cubicBezTo>
                  <a:lnTo>
                    <a:pt x="12158" y="8693"/>
                  </a:lnTo>
                  <a:cubicBezTo>
                    <a:pt x="12314" y="8980"/>
                    <a:pt x="12474" y="9227"/>
                    <a:pt x="12610" y="9563"/>
                  </a:cubicBezTo>
                  <a:cubicBezTo>
                    <a:pt x="12667" y="9682"/>
                    <a:pt x="12728" y="9810"/>
                    <a:pt x="12784" y="9890"/>
                  </a:cubicBezTo>
                  <a:cubicBezTo>
                    <a:pt x="12864" y="9969"/>
                    <a:pt x="12926" y="10058"/>
                    <a:pt x="12982" y="10176"/>
                  </a:cubicBezTo>
                  <a:cubicBezTo>
                    <a:pt x="13020" y="10216"/>
                    <a:pt x="13043" y="10305"/>
                    <a:pt x="13062" y="10305"/>
                  </a:cubicBezTo>
                  <a:cubicBezTo>
                    <a:pt x="13199" y="10463"/>
                    <a:pt x="13335" y="10592"/>
                    <a:pt x="13472" y="10710"/>
                  </a:cubicBezTo>
                  <a:cubicBezTo>
                    <a:pt x="13608" y="10799"/>
                    <a:pt x="13726" y="10918"/>
                    <a:pt x="13867" y="10918"/>
                  </a:cubicBezTo>
                  <a:cubicBezTo>
                    <a:pt x="13924" y="10918"/>
                    <a:pt x="14004" y="10958"/>
                    <a:pt x="14060" y="10958"/>
                  </a:cubicBezTo>
                  <a:cubicBezTo>
                    <a:pt x="14140" y="10958"/>
                    <a:pt x="14221" y="10997"/>
                    <a:pt x="14277" y="10997"/>
                  </a:cubicBezTo>
                  <a:cubicBezTo>
                    <a:pt x="14315" y="10997"/>
                    <a:pt x="14338" y="10997"/>
                    <a:pt x="14357" y="10958"/>
                  </a:cubicBezTo>
                  <a:cubicBezTo>
                    <a:pt x="14395" y="10918"/>
                    <a:pt x="14432" y="10839"/>
                    <a:pt x="14494" y="10799"/>
                  </a:cubicBezTo>
                  <a:cubicBezTo>
                    <a:pt x="14611" y="10671"/>
                    <a:pt x="14710" y="10503"/>
                    <a:pt x="14786" y="10305"/>
                  </a:cubicBezTo>
                  <a:cubicBezTo>
                    <a:pt x="14847" y="10137"/>
                    <a:pt x="14884" y="9969"/>
                    <a:pt x="14927" y="9810"/>
                  </a:cubicBezTo>
                  <a:cubicBezTo>
                    <a:pt x="14983" y="9514"/>
                    <a:pt x="15045" y="9267"/>
                    <a:pt x="15101" y="9019"/>
                  </a:cubicBezTo>
                  <a:cubicBezTo>
                    <a:pt x="15120" y="8940"/>
                    <a:pt x="15120" y="8861"/>
                    <a:pt x="15139" y="8772"/>
                  </a:cubicBezTo>
                  <a:cubicBezTo>
                    <a:pt x="15181" y="8525"/>
                    <a:pt x="15219" y="8278"/>
                    <a:pt x="15256" y="8030"/>
                  </a:cubicBezTo>
                  <a:cubicBezTo>
                    <a:pt x="15280" y="7991"/>
                    <a:pt x="15280" y="7912"/>
                    <a:pt x="15299" y="7872"/>
                  </a:cubicBezTo>
                  <a:cubicBezTo>
                    <a:pt x="15318" y="7625"/>
                    <a:pt x="15355" y="7378"/>
                    <a:pt x="15374" y="7131"/>
                  </a:cubicBezTo>
                  <a:cubicBezTo>
                    <a:pt x="15416" y="6923"/>
                    <a:pt x="15435" y="6715"/>
                    <a:pt x="15492" y="6547"/>
                  </a:cubicBezTo>
                  <a:lnTo>
                    <a:pt x="15515" y="6508"/>
                  </a:lnTo>
                  <a:cubicBezTo>
                    <a:pt x="15473" y="6349"/>
                    <a:pt x="15534" y="6260"/>
                    <a:pt x="15553" y="6181"/>
                  </a:cubicBezTo>
                  <a:cubicBezTo>
                    <a:pt x="15572" y="6053"/>
                    <a:pt x="15610" y="5974"/>
                    <a:pt x="15633" y="5855"/>
                  </a:cubicBezTo>
                  <a:cubicBezTo>
                    <a:pt x="15652" y="5687"/>
                    <a:pt x="15709" y="5519"/>
                    <a:pt x="15770" y="5360"/>
                  </a:cubicBezTo>
                  <a:cubicBezTo>
                    <a:pt x="15808" y="5192"/>
                    <a:pt x="15869" y="5064"/>
                    <a:pt x="15907" y="4906"/>
                  </a:cubicBezTo>
                  <a:lnTo>
                    <a:pt x="15907" y="4866"/>
                  </a:lnTo>
                  <a:cubicBezTo>
                    <a:pt x="15925" y="4777"/>
                    <a:pt x="15944" y="4737"/>
                    <a:pt x="15963" y="4697"/>
                  </a:cubicBezTo>
                  <a:cubicBezTo>
                    <a:pt x="15987" y="4618"/>
                    <a:pt x="16005" y="4569"/>
                    <a:pt x="16024" y="4529"/>
                  </a:cubicBezTo>
                  <a:cubicBezTo>
                    <a:pt x="16062" y="4410"/>
                    <a:pt x="16123" y="4282"/>
                    <a:pt x="16180" y="4124"/>
                  </a:cubicBezTo>
                  <a:cubicBezTo>
                    <a:pt x="16198" y="4035"/>
                    <a:pt x="16222" y="3956"/>
                    <a:pt x="16260" y="3876"/>
                  </a:cubicBezTo>
                  <a:cubicBezTo>
                    <a:pt x="16278" y="3787"/>
                    <a:pt x="16340" y="3669"/>
                    <a:pt x="16377" y="3580"/>
                  </a:cubicBezTo>
                  <a:lnTo>
                    <a:pt x="16377" y="3629"/>
                  </a:lnTo>
                  <a:lnTo>
                    <a:pt x="16415" y="3629"/>
                  </a:lnTo>
                  <a:cubicBezTo>
                    <a:pt x="16476" y="3501"/>
                    <a:pt x="16495" y="3382"/>
                    <a:pt x="16533" y="3293"/>
                  </a:cubicBezTo>
                  <a:lnTo>
                    <a:pt x="16594" y="3293"/>
                  </a:lnTo>
                  <a:cubicBezTo>
                    <a:pt x="16594" y="3293"/>
                    <a:pt x="16594" y="3253"/>
                    <a:pt x="16575" y="3214"/>
                  </a:cubicBezTo>
                  <a:cubicBezTo>
                    <a:pt x="16594" y="3214"/>
                    <a:pt x="16613" y="3135"/>
                    <a:pt x="16632" y="3135"/>
                  </a:cubicBezTo>
                  <a:cubicBezTo>
                    <a:pt x="16693" y="3135"/>
                    <a:pt x="16712" y="3085"/>
                    <a:pt x="16749" y="3006"/>
                  </a:cubicBezTo>
                  <a:cubicBezTo>
                    <a:pt x="16768" y="2927"/>
                    <a:pt x="16811" y="2927"/>
                    <a:pt x="16848" y="2888"/>
                  </a:cubicBezTo>
                  <a:cubicBezTo>
                    <a:pt x="16886" y="2838"/>
                    <a:pt x="16966" y="2888"/>
                    <a:pt x="16966" y="2799"/>
                  </a:cubicBezTo>
                  <a:cubicBezTo>
                    <a:pt x="17004" y="2680"/>
                    <a:pt x="17065" y="2759"/>
                    <a:pt x="17102" y="2680"/>
                  </a:cubicBezTo>
                  <a:cubicBezTo>
                    <a:pt x="17145" y="2652"/>
                    <a:pt x="17177" y="2620"/>
                    <a:pt x="17211" y="2620"/>
                  </a:cubicBezTo>
                  <a:cubicBezTo>
                    <a:pt x="17226" y="2620"/>
                    <a:pt x="17241" y="2625"/>
                    <a:pt x="17258" y="2640"/>
                  </a:cubicBezTo>
                  <a:cubicBezTo>
                    <a:pt x="17272" y="2654"/>
                    <a:pt x="17285" y="2658"/>
                    <a:pt x="17300" y="2658"/>
                  </a:cubicBezTo>
                  <a:cubicBezTo>
                    <a:pt x="17328" y="2658"/>
                    <a:pt x="17358" y="2640"/>
                    <a:pt x="17399" y="2640"/>
                  </a:cubicBezTo>
                  <a:lnTo>
                    <a:pt x="17399" y="2591"/>
                  </a:lnTo>
                  <a:cubicBezTo>
                    <a:pt x="17474" y="2640"/>
                    <a:pt x="17555" y="2680"/>
                    <a:pt x="17611" y="2680"/>
                  </a:cubicBezTo>
                  <a:cubicBezTo>
                    <a:pt x="17710" y="2680"/>
                    <a:pt x="17790" y="2640"/>
                    <a:pt x="17889" y="2640"/>
                  </a:cubicBezTo>
                  <a:cubicBezTo>
                    <a:pt x="18025" y="2640"/>
                    <a:pt x="18162" y="2680"/>
                    <a:pt x="18280" y="2719"/>
                  </a:cubicBezTo>
                  <a:cubicBezTo>
                    <a:pt x="18435" y="2759"/>
                    <a:pt x="18576" y="2888"/>
                    <a:pt x="18713" y="2927"/>
                  </a:cubicBezTo>
                  <a:cubicBezTo>
                    <a:pt x="18769" y="2967"/>
                    <a:pt x="18849" y="2967"/>
                    <a:pt x="18929" y="3006"/>
                  </a:cubicBezTo>
                  <a:cubicBezTo>
                    <a:pt x="18967" y="3046"/>
                    <a:pt x="19005" y="3085"/>
                    <a:pt x="19047" y="3085"/>
                  </a:cubicBezTo>
                  <a:cubicBezTo>
                    <a:pt x="19259" y="3085"/>
                    <a:pt x="19457" y="3135"/>
                    <a:pt x="19674" y="3135"/>
                  </a:cubicBezTo>
                  <a:lnTo>
                    <a:pt x="19730" y="3135"/>
                  </a:lnTo>
                  <a:cubicBezTo>
                    <a:pt x="19771" y="3135"/>
                    <a:pt x="19810" y="3152"/>
                    <a:pt x="19849" y="3152"/>
                  </a:cubicBezTo>
                  <a:cubicBezTo>
                    <a:pt x="19869" y="3152"/>
                    <a:pt x="19889" y="3148"/>
                    <a:pt x="19909" y="3135"/>
                  </a:cubicBezTo>
                  <a:cubicBezTo>
                    <a:pt x="20008" y="3085"/>
                    <a:pt x="20107" y="3006"/>
                    <a:pt x="20201" y="2967"/>
                  </a:cubicBezTo>
                  <a:cubicBezTo>
                    <a:pt x="20361" y="2927"/>
                    <a:pt x="20498" y="2799"/>
                    <a:pt x="20615" y="2640"/>
                  </a:cubicBezTo>
                  <a:cubicBezTo>
                    <a:pt x="20714" y="2551"/>
                    <a:pt x="20790" y="2433"/>
                    <a:pt x="20889" y="2344"/>
                  </a:cubicBezTo>
                  <a:cubicBezTo>
                    <a:pt x="20987" y="2265"/>
                    <a:pt x="21067" y="2146"/>
                    <a:pt x="21143" y="1978"/>
                  </a:cubicBezTo>
                  <a:cubicBezTo>
                    <a:pt x="21223" y="1810"/>
                    <a:pt x="21322" y="1602"/>
                    <a:pt x="21421" y="1404"/>
                  </a:cubicBezTo>
                  <a:cubicBezTo>
                    <a:pt x="21477" y="1236"/>
                    <a:pt x="21519" y="1028"/>
                    <a:pt x="21557" y="821"/>
                  </a:cubicBezTo>
                  <a:cubicBezTo>
                    <a:pt x="21576" y="742"/>
                    <a:pt x="21576" y="663"/>
                    <a:pt x="21576" y="534"/>
                  </a:cubicBezTo>
                  <a:cubicBezTo>
                    <a:pt x="21576" y="534"/>
                    <a:pt x="21576" y="494"/>
                    <a:pt x="21557" y="455"/>
                  </a:cubicBezTo>
                  <a:cubicBezTo>
                    <a:pt x="21519" y="860"/>
                    <a:pt x="21421" y="1197"/>
                    <a:pt x="21303" y="1483"/>
                  </a:cubicBezTo>
                  <a:cubicBezTo>
                    <a:pt x="21204" y="1731"/>
                    <a:pt x="21105" y="1938"/>
                    <a:pt x="20969" y="2096"/>
                  </a:cubicBezTo>
                  <a:cubicBezTo>
                    <a:pt x="20851" y="2265"/>
                    <a:pt x="20733" y="2433"/>
                    <a:pt x="20615" y="2512"/>
                  </a:cubicBezTo>
                  <a:cubicBezTo>
                    <a:pt x="20437" y="2640"/>
                    <a:pt x="20262" y="2838"/>
                    <a:pt x="20083" y="2888"/>
                  </a:cubicBezTo>
                  <a:cubicBezTo>
                    <a:pt x="20008" y="2927"/>
                    <a:pt x="19909" y="2967"/>
                    <a:pt x="19829" y="2967"/>
                  </a:cubicBezTo>
                  <a:cubicBezTo>
                    <a:pt x="19777" y="2980"/>
                    <a:pt x="19723" y="2984"/>
                    <a:pt x="19667" y="2984"/>
                  </a:cubicBezTo>
                  <a:cubicBezTo>
                    <a:pt x="19555" y="2984"/>
                    <a:pt x="19437" y="2967"/>
                    <a:pt x="19320" y="2967"/>
                  </a:cubicBezTo>
                  <a:cubicBezTo>
                    <a:pt x="19240" y="2967"/>
                    <a:pt x="19165" y="2967"/>
                    <a:pt x="19085" y="2927"/>
                  </a:cubicBezTo>
                  <a:cubicBezTo>
                    <a:pt x="18986" y="2838"/>
                    <a:pt x="18906" y="2838"/>
                    <a:pt x="18812" y="2799"/>
                  </a:cubicBezTo>
                  <a:cubicBezTo>
                    <a:pt x="18670" y="2759"/>
                    <a:pt x="18534" y="2719"/>
                    <a:pt x="18397" y="2640"/>
                  </a:cubicBezTo>
                  <a:cubicBezTo>
                    <a:pt x="18298" y="2551"/>
                    <a:pt x="18200" y="2512"/>
                    <a:pt x="18082" y="2512"/>
                  </a:cubicBezTo>
                  <a:lnTo>
                    <a:pt x="17988" y="2512"/>
                  </a:lnTo>
                  <a:cubicBezTo>
                    <a:pt x="17846" y="2472"/>
                    <a:pt x="17710" y="2472"/>
                    <a:pt x="17573" y="2433"/>
                  </a:cubicBezTo>
                  <a:cubicBezTo>
                    <a:pt x="17474" y="2433"/>
                    <a:pt x="17376" y="2472"/>
                    <a:pt x="17300" y="2472"/>
                  </a:cubicBezTo>
                  <a:cubicBezTo>
                    <a:pt x="17239" y="2472"/>
                    <a:pt x="17183" y="2512"/>
                    <a:pt x="17140" y="2551"/>
                  </a:cubicBezTo>
                  <a:cubicBezTo>
                    <a:pt x="17102" y="2551"/>
                    <a:pt x="17065" y="2591"/>
                    <a:pt x="17022" y="2591"/>
                  </a:cubicBezTo>
                  <a:cubicBezTo>
                    <a:pt x="16905" y="2640"/>
                    <a:pt x="16787" y="2719"/>
                    <a:pt x="16693" y="2888"/>
                  </a:cubicBezTo>
                  <a:cubicBezTo>
                    <a:pt x="16594" y="2967"/>
                    <a:pt x="16514" y="3135"/>
                    <a:pt x="16434" y="3253"/>
                  </a:cubicBezTo>
                  <a:cubicBezTo>
                    <a:pt x="16377" y="3382"/>
                    <a:pt x="16297" y="3461"/>
                    <a:pt x="16241" y="3580"/>
                  </a:cubicBezTo>
                  <a:cubicBezTo>
                    <a:pt x="16142" y="3787"/>
                    <a:pt x="16043" y="4035"/>
                    <a:pt x="15944" y="4282"/>
                  </a:cubicBezTo>
                  <a:cubicBezTo>
                    <a:pt x="15925" y="4321"/>
                    <a:pt x="15907" y="4371"/>
                    <a:pt x="15888" y="4410"/>
                  </a:cubicBezTo>
                  <a:cubicBezTo>
                    <a:pt x="15845" y="4529"/>
                    <a:pt x="15826" y="4658"/>
                    <a:pt x="15808" y="4737"/>
                  </a:cubicBezTo>
                  <a:cubicBezTo>
                    <a:pt x="15770" y="4817"/>
                    <a:pt x="15728" y="4906"/>
                    <a:pt x="15690" y="5024"/>
                  </a:cubicBezTo>
                  <a:cubicBezTo>
                    <a:pt x="15690" y="5113"/>
                    <a:pt x="15652" y="5192"/>
                    <a:pt x="15610" y="5271"/>
                  </a:cubicBezTo>
                  <a:cubicBezTo>
                    <a:pt x="15572" y="5360"/>
                    <a:pt x="15591" y="5519"/>
                    <a:pt x="15553" y="5608"/>
                  </a:cubicBezTo>
                  <a:cubicBezTo>
                    <a:pt x="15473" y="5766"/>
                    <a:pt x="15435" y="5934"/>
                    <a:pt x="15416" y="6181"/>
                  </a:cubicBezTo>
                  <a:cubicBezTo>
                    <a:pt x="15374" y="6181"/>
                    <a:pt x="15355" y="6181"/>
                    <a:pt x="15336" y="6221"/>
                  </a:cubicBezTo>
                  <a:cubicBezTo>
                    <a:pt x="15318" y="6300"/>
                    <a:pt x="15299" y="6428"/>
                    <a:pt x="15280" y="6508"/>
                  </a:cubicBezTo>
                  <a:cubicBezTo>
                    <a:pt x="15299" y="6547"/>
                    <a:pt x="15299" y="6547"/>
                    <a:pt x="15336" y="6547"/>
                  </a:cubicBezTo>
                  <a:cubicBezTo>
                    <a:pt x="15299" y="6755"/>
                    <a:pt x="15256" y="6923"/>
                    <a:pt x="15219" y="7170"/>
                  </a:cubicBezTo>
                  <a:cubicBezTo>
                    <a:pt x="15200" y="7091"/>
                    <a:pt x="15200" y="7091"/>
                    <a:pt x="15200" y="7042"/>
                  </a:cubicBezTo>
                  <a:lnTo>
                    <a:pt x="15181" y="7042"/>
                  </a:lnTo>
                  <a:cubicBezTo>
                    <a:pt x="15162" y="7131"/>
                    <a:pt x="15139" y="7210"/>
                    <a:pt x="15120" y="7289"/>
                  </a:cubicBezTo>
                  <a:cubicBezTo>
                    <a:pt x="15139" y="7338"/>
                    <a:pt x="15162" y="7338"/>
                    <a:pt x="15162" y="7378"/>
                  </a:cubicBezTo>
                  <a:cubicBezTo>
                    <a:pt x="15162" y="7457"/>
                    <a:pt x="15162" y="7585"/>
                    <a:pt x="15139" y="7585"/>
                  </a:cubicBezTo>
                  <a:cubicBezTo>
                    <a:pt x="15063" y="7665"/>
                    <a:pt x="15063" y="7833"/>
                    <a:pt x="15063" y="7991"/>
                  </a:cubicBezTo>
                  <a:cubicBezTo>
                    <a:pt x="14964" y="8159"/>
                    <a:pt x="14903" y="8367"/>
                    <a:pt x="14946" y="8653"/>
                  </a:cubicBezTo>
                  <a:lnTo>
                    <a:pt x="14884" y="8653"/>
                  </a:lnTo>
                  <a:cubicBezTo>
                    <a:pt x="14847" y="9019"/>
                    <a:pt x="14710" y="9316"/>
                    <a:pt x="14649" y="9682"/>
                  </a:cubicBezTo>
                  <a:cubicBezTo>
                    <a:pt x="14550" y="9810"/>
                    <a:pt x="14512" y="10058"/>
                    <a:pt x="14395" y="10176"/>
                  </a:cubicBezTo>
                  <a:cubicBezTo>
                    <a:pt x="14300" y="10246"/>
                    <a:pt x="14209" y="10279"/>
                    <a:pt x="14121" y="10279"/>
                  </a:cubicBezTo>
                  <a:cubicBezTo>
                    <a:pt x="14047" y="10279"/>
                    <a:pt x="13976" y="10256"/>
                    <a:pt x="13905" y="10216"/>
                  </a:cubicBezTo>
                  <a:cubicBezTo>
                    <a:pt x="13726" y="10176"/>
                    <a:pt x="13571" y="10008"/>
                    <a:pt x="13397" y="9850"/>
                  </a:cubicBezTo>
                  <a:cubicBezTo>
                    <a:pt x="13316" y="9810"/>
                    <a:pt x="13255" y="9721"/>
                    <a:pt x="13199" y="9603"/>
                  </a:cubicBezTo>
                  <a:cubicBezTo>
                    <a:pt x="13161" y="9474"/>
                    <a:pt x="13119" y="9435"/>
                    <a:pt x="13062" y="9395"/>
                  </a:cubicBezTo>
                  <a:cubicBezTo>
                    <a:pt x="12963" y="9267"/>
                    <a:pt x="12864" y="9108"/>
                    <a:pt x="12808" y="8901"/>
                  </a:cubicBezTo>
                  <a:cubicBezTo>
                    <a:pt x="12784" y="8861"/>
                    <a:pt x="12747" y="8772"/>
                    <a:pt x="12728" y="8733"/>
                  </a:cubicBezTo>
                  <a:cubicBezTo>
                    <a:pt x="12610" y="8614"/>
                    <a:pt x="12549" y="8406"/>
                    <a:pt x="12455" y="8238"/>
                  </a:cubicBezTo>
                  <a:cubicBezTo>
                    <a:pt x="12394" y="8159"/>
                    <a:pt x="12356" y="8030"/>
                    <a:pt x="12314" y="7912"/>
                  </a:cubicBezTo>
                  <a:lnTo>
                    <a:pt x="12276" y="7912"/>
                  </a:lnTo>
                  <a:cubicBezTo>
                    <a:pt x="12158" y="7704"/>
                    <a:pt x="12078" y="7457"/>
                    <a:pt x="11960" y="7289"/>
                  </a:cubicBezTo>
                  <a:cubicBezTo>
                    <a:pt x="11843" y="7131"/>
                    <a:pt x="11786" y="6844"/>
                    <a:pt x="11687" y="6794"/>
                  </a:cubicBezTo>
                  <a:cubicBezTo>
                    <a:pt x="11532" y="6597"/>
                    <a:pt x="11433" y="6300"/>
                    <a:pt x="11296" y="6260"/>
                  </a:cubicBezTo>
                  <a:cubicBezTo>
                    <a:pt x="11277" y="6221"/>
                    <a:pt x="11254" y="6221"/>
                    <a:pt x="11235" y="6221"/>
                  </a:cubicBezTo>
                  <a:cubicBezTo>
                    <a:pt x="11136" y="6102"/>
                    <a:pt x="11042" y="6053"/>
                    <a:pt x="10943" y="5855"/>
                  </a:cubicBezTo>
                  <a:lnTo>
                    <a:pt x="10924" y="5855"/>
                  </a:lnTo>
                  <a:cubicBezTo>
                    <a:pt x="10882" y="5805"/>
                    <a:pt x="10825" y="5766"/>
                    <a:pt x="10783" y="5726"/>
                  </a:cubicBezTo>
                  <a:lnTo>
                    <a:pt x="10783" y="5687"/>
                  </a:lnTo>
                  <a:lnTo>
                    <a:pt x="10646" y="5687"/>
                  </a:lnTo>
                  <a:cubicBezTo>
                    <a:pt x="10646" y="5608"/>
                    <a:pt x="10609" y="5608"/>
                    <a:pt x="10590" y="5608"/>
                  </a:cubicBezTo>
                  <a:lnTo>
                    <a:pt x="10510" y="5608"/>
                  </a:lnTo>
                  <a:cubicBezTo>
                    <a:pt x="10354" y="5558"/>
                    <a:pt x="10218" y="5558"/>
                    <a:pt x="10058" y="5558"/>
                  </a:cubicBezTo>
                  <a:cubicBezTo>
                    <a:pt x="10020" y="5583"/>
                    <a:pt x="9981" y="5595"/>
                    <a:pt x="9944" y="5595"/>
                  </a:cubicBezTo>
                  <a:cubicBezTo>
                    <a:pt x="9907" y="5595"/>
                    <a:pt x="9872" y="5583"/>
                    <a:pt x="9841" y="5558"/>
                  </a:cubicBezTo>
                  <a:cubicBezTo>
                    <a:pt x="9816" y="5548"/>
                    <a:pt x="9793" y="5543"/>
                    <a:pt x="9769" y="5543"/>
                  </a:cubicBezTo>
                  <a:cubicBezTo>
                    <a:pt x="9704" y="5543"/>
                    <a:pt x="9641" y="5582"/>
                    <a:pt x="9568" y="5647"/>
                  </a:cubicBezTo>
                  <a:cubicBezTo>
                    <a:pt x="9512" y="5726"/>
                    <a:pt x="9432" y="5805"/>
                    <a:pt x="9351" y="5805"/>
                  </a:cubicBezTo>
                  <a:cubicBezTo>
                    <a:pt x="9345" y="5792"/>
                    <a:pt x="9337" y="5788"/>
                    <a:pt x="9328" y="5788"/>
                  </a:cubicBezTo>
                  <a:cubicBezTo>
                    <a:pt x="9309" y="5788"/>
                    <a:pt x="9289" y="5805"/>
                    <a:pt x="9276" y="5805"/>
                  </a:cubicBezTo>
                  <a:cubicBezTo>
                    <a:pt x="9158" y="5934"/>
                    <a:pt x="9041" y="6013"/>
                    <a:pt x="8923" y="6142"/>
                  </a:cubicBezTo>
                  <a:cubicBezTo>
                    <a:pt x="8899" y="6142"/>
                    <a:pt x="8862" y="6181"/>
                    <a:pt x="8843" y="6221"/>
                  </a:cubicBezTo>
                  <a:cubicBezTo>
                    <a:pt x="8782" y="6349"/>
                    <a:pt x="8725" y="6389"/>
                    <a:pt x="8645" y="6428"/>
                  </a:cubicBezTo>
                  <a:cubicBezTo>
                    <a:pt x="8608" y="6428"/>
                    <a:pt x="8570" y="6468"/>
                    <a:pt x="8546" y="6547"/>
                  </a:cubicBezTo>
                  <a:cubicBezTo>
                    <a:pt x="8509" y="6636"/>
                    <a:pt x="8452" y="6715"/>
                    <a:pt x="8410" y="6794"/>
                  </a:cubicBezTo>
                  <a:lnTo>
                    <a:pt x="8236" y="7170"/>
                  </a:lnTo>
                  <a:cubicBezTo>
                    <a:pt x="8193" y="7210"/>
                    <a:pt x="8174" y="7249"/>
                    <a:pt x="8155" y="7338"/>
                  </a:cubicBezTo>
                  <a:cubicBezTo>
                    <a:pt x="8137" y="7289"/>
                    <a:pt x="8118" y="7289"/>
                    <a:pt x="8118" y="7289"/>
                  </a:cubicBezTo>
                  <a:cubicBezTo>
                    <a:pt x="8057" y="7457"/>
                    <a:pt x="7981" y="7585"/>
                    <a:pt x="7920" y="7744"/>
                  </a:cubicBezTo>
                  <a:cubicBezTo>
                    <a:pt x="7889" y="7850"/>
                    <a:pt x="7871" y="7922"/>
                    <a:pt x="7820" y="7922"/>
                  </a:cubicBezTo>
                  <a:cubicBezTo>
                    <a:pt x="7810" y="7922"/>
                    <a:pt x="7797" y="7919"/>
                    <a:pt x="7784" y="7912"/>
                  </a:cubicBezTo>
                  <a:cubicBezTo>
                    <a:pt x="7746" y="8080"/>
                    <a:pt x="7703" y="8238"/>
                    <a:pt x="7666" y="8406"/>
                  </a:cubicBezTo>
                  <a:cubicBezTo>
                    <a:pt x="7647" y="8485"/>
                    <a:pt x="7628" y="8574"/>
                    <a:pt x="7605" y="8614"/>
                  </a:cubicBezTo>
                  <a:cubicBezTo>
                    <a:pt x="7468" y="8772"/>
                    <a:pt x="7449" y="9069"/>
                    <a:pt x="7350" y="9316"/>
                  </a:cubicBezTo>
                  <a:cubicBezTo>
                    <a:pt x="7293" y="9474"/>
                    <a:pt x="7232" y="9682"/>
                    <a:pt x="7213" y="9929"/>
                  </a:cubicBezTo>
                  <a:cubicBezTo>
                    <a:pt x="7213" y="9969"/>
                    <a:pt x="7195" y="10008"/>
                    <a:pt x="7195" y="10008"/>
                  </a:cubicBezTo>
                  <a:cubicBezTo>
                    <a:pt x="7115" y="10176"/>
                    <a:pt x="7077" y="10384"/>
                    <a:pt x="7016" y="10552"/>
                  </a:cubicBezTo>
                  <a:cubicBezTo>
                    <a:pt x="6978" y="10750"/>
                    <a:pt x="6898" y="10918"/>
                    <a:pt x="6860" y="11165"/>
                  </a:cubicBezTo>
                  <a:cubicBezTo>
                    <a:pt x="6804" y="11492"/>
                    <a:pt x="6724" y="11788"/>
                    <a:pt x="6663" y="12115"/>
                  </a:cubicBezTo>
                  <a:cubicBezTo>
                    <a:pt x="6644" y="12115"/>
                    <a:pt x="6644" y="12154"/>
                    <a:pt x="6625" y="12194"/>
                  </a:cubicBezTo>
                  <a:cubicBezTo>
                    <a:pt x="6545" y="12283"/>
                    <a:pt x="6526" y="12441"/>
                    <a:pt x="6526" y="12609"/>
                  </a:cubicBezTo>
                  <a:cubicBezTo>
                    <a:pt x="6507" y="12817"/>
                    <a:pt x="6488" y="12975"/>
                    <a:pt x="6427" y="13143"/>
                  </a:cubicBezTo>
                  <a:cubicBezTo>
                    <a:pt x="6371" y="13351"/>
                    <a:pt x="6333" y="13599"/>
                    <a:pt x="6272" y="13846"/>
                  </a:cubicBezTo>
                  <a:lnTo>
                    <a:pt x="6272" y="13885"/>
                  </a:lnTo>
                  <a:cubicBezTo>
                    <a:pt x="6234" y="14093"/>
                    <a:pt x="6215" y="14301"/>
                    <a:pt x="6173" y="14508"/>
                  </a:cubicBezTo>
                  <a:cubicBezTo>
                    <a:pt x="6116" y="14706"/>
                    <a:pt x="6036" y="14914"/>
                    <a:pt x="6036" y="15161"/>
                  </a:cubicBezTo>
                  <a:cubicBezTo>
                    <a:pt x="6017" y="15290"/>
                    <a:pt x="5999" y="15369"/>
                    <a:pt x="5999" y="15448"/>
                  </a:cubicBezTo>
                  <a:cubicBezTo>
                    <a:pt x="5980" y="15576"/>
                    <a:pt x="5956" y="15695"/>
                    <a:pt x="5919" y="15824"/>
                  </a:cubicBezTo>
                  <a:cubicBezTo>
                    <a:pt x="5881" y="15903"/>
                    <a:pt x="5881" y="16031"/>
                    <a:pt x="5881" y="16110"/>
                  </a:cubicBezTo>
                  <a:cubicBezTo>
                    <a:pt x="5862" y="16150"/>
                    <a:pt x="5881" y="16189"/>
                    <a:pt x="5862" y="16239"/>
                  </a:cubicBezTo>
                  <a:cubicBezTo>
                    <a:pt x="5839" y="16437"/>
                    <a:pt x="5801" y="16605"/>
                    <a:pt x="5763" y="16812"/>
                  </a:cubicBezTo>
                  <a:cubicBezTo>
                    <a:pt x="5763" y="16852"/>
                    <a:pt x="5744" y="16852"/>
                    <a:pt x="5744" y="16892"/>
                  </a:cubicBezTo>
                  <a:cubicBezTo>
                    <a:pt x="5721" y="16931"/>
                    <a:pt x="5683" y="16981"/>
                    <a:pt x="5683" y="17020"/>
                  </a:cubicBezTo>
                  <a:cubicBezTo>
                    <a:pt x="5664" y="17228"/>
                    <a:pt x="5627" y="17386"/>
                    <a:pt x="5584" y="17594"/>
                  </a:cubicBezTo>
                  <a:cubicBezTo>
                    <a:pt x="5547" y="17762"/>
                    <a:pt x="5509" y="18009"/>
                    <a:pt x="5448" y="18167"/>
                  </a:cubicBezTo>
                  <a:cubicBezTo>
                    <a:pt x="5368" y="18375"/>
                    <a:pt x="5349" y="18622"/>
                    <a:pt x="5250" y="18751"/>
                  </a:cubicBezTo>
                  <a:lnTo>
                    <a:pt x="5250" y="18790"/>
                  </a:lnTo>
                  <a:cubicBezTo>
                    <a:pt x="5231" y="18998"/>
                    <a:pt x="5156" y="19116"/>
                    <a:pt x="5095" y="19245"/>
                  </a:cubicBezTo>
                  <a:cubicBezTo>
                    <a:pt x="5057" y="19324"/>
                    <a:pt x="5015" y="19403"/>
                    <a:pt x="4996" y="19453"/>
                  </a:cubicBezTo>
                  <a:cubicBezTo>
                    <a:pt x="4920" y="19611"/>
                    <a:pt x="4859" y="19779"/>
                    <a:pt x="4779" y="19898"/>
                  </a:cubicBezTo>
                  <a:cubicBezTo>
                    <a:pt x="4741" y="19898"/>
                    <a:pt x="4723" y="19947"/>
                    <a:pt x="4704" y="20026"/>
                  </a:cubicBezTo>
                  <a:cubicBezTo>
                    <a:pt x="4643" y="20105"/>
                    <a:pt x="4586" y="20194"/>
                    <a:pt x="4525" y="20234"/>
                  </a:cubicBezTo>
                  <a:cubicBezTo>
                    <a:pt x="4468" y="20273"/>
                    <a:pt x="4426" y="20313"/>
                    <a:pt x="4388" y="20353"/>
                  </a:cubicBezTo>
                  <a:cubicBezTo>
                    <a:pt x="4233" y="20481"/>
                    <a:pt x="4073" y="20600"/>
                    <a:pt x="3917" y="20689"/>
                  </a:cubicBezTo>
                  <a:cubicBezTo>
                    <a:pt x="3899" y="20702"/>
                    <a:pt x="3879" y="20706"/>
                    <a:pt x="3860" y="20706"/>
                  </a:cubicBezTo>
                  <a:cubicBezTo>
                    <a:pt x="3821" y="20706"/>
                    <a:pt x="3781" y="20689"/>
                    <a:pt x="3743" y="20689"/>
                  </a:cubicBezTo>
                  <a:cubicBezTo>
                    <a:pt x="3625" y="20728"/>
                    <a:pt x="3484" y="20768"/>
                    <a:pt x="3366" y="20768"/>
                  </a:cubicBezTo>
                  <a:lnTo>
                    <a:pt x="3310" y="20768"/>
                  </a:lnTo>
                  <a:cubicBezTo>
                    <a:pt x="3211" y="20689"/>
                    <a:pt x="3131" y="20639"/>
                    <a:pt x="3037" y="20600"/>
                  </a:cubicBezTo>
                  <a:cubicBezTo>
                    <a:pt x="2975" y="20600"/>
                    <a:pt x="2919" y="20560"/>
                    <a:pt x="2876" y="20521"/>
                  </a:cubicBezTo>
                  <a:cubicBezTo>
                    <a:pt x="2801" y="20442"/>
                    <a:pt x="2721" y="20353"/>
                    <a:pt x="2641" y="20273"/>
                  </a:cubicBezTo>
                  <a:cubicBezTo>
                    <a:pt x="2585" y="20234"/>
                    <a:pt x="2542" y="20194"/>
                    <a:pt x="2486" y="20105"/>
                  </a:cubicBezTo>
                  <a:cubicBezTo>
                    <a:pt x="2368" y="19898"/>
                    <a:pt x="2250" y="19650"/>
                    <a:pt x="2095" y="19492"/>
                  </a:cubicBezTo>
                  <a:cubicBezTo>
                    <a:pt x="2071" y="19492"/>
                    <a:pt x="2052" y="19403"/>
                    <a:pt x="2034" y="19364"/>
                  </a:cubicBezTo>
                  <a:cubicBezTo>
                    <a:pt x="2015" y="19037"/>
                    <a:pt x="1859" y="18909"/>
                    <a:pt x="1779" y="18711"/>
                  </a:cubicBezTo>
                  <a:cubicBezTo>
                    <a:pt x="1662" y="18662"/>
                    <a:pt x="1643" y="18464"/>
                    <a:pt x="1582" y="18296"/>
                  </a:cubicBezTo>
                  <a:cubicBezTo>
                    <a:pt x="1525" y="18128"/>
                    <a:pt x="1464" y="17969"/>
                    <a:pt x="1407" y="17762"/>
                  </a:cubicBezTo>
                  <a:cubicBezTo>
                    <a:pt x="1426" y="17673"/>
                    <a:pt x="1389" y="17594"/>
                    <a:pt x="1365" y="17554"/>
                  </a:cubicBezTo>
                  <a:cubicBezTo>
                    <a:pt x="1271" y="17346"/>
                    <a:pt x="1191" y="17099"/>
                    <a:pt x="1153" y="16852"/>
                  </a:cubicBezTo>
                  <a:cubicBezTo>
                    <a:pt x="1092" y="16565"/>
                    <a:pt x="1012" y="16278"/>
                    <a:pt x="937" y="15992"/>
                  </a:cubicBezTo>
                  <a:cubicBezTo>
                    <a:pt x="857" y="15744"/>
                    <a:pt x="819" y="15408"/>
                    <a:pt x="758" y="15121"/>
                  </a:cubicBezTo>
                  <a:cubicBezTo>
                    <a:pt x="739" y="15042"/>
                    <a:pt x="739" y="14953"/>
                    <a:pt x="720" y="14874"/>
                  </a:cubicBezTo>
                  <a:cubicBezTo>
                    <a:pt x="682" y="14706"/>
                    <a:pt x="640" y="14548"/>
                    <a:pt x="621" y="14380"/>
                  </a:cubicBezTo>
                  <a:cubicBezTo>
                    <a:pt x="565" y="14053"/>
                    <a:pt x="541" y="13717"/>
                    <a:pt x="503" y="13430"/>
                  </a:cubicBezTo>
                  <a:cubicBezTo>
                    <a:pt x="466" y="13182"/>
                    <a:pt x="447" y="12896"/>
                    <a:pt x="404" y="12649"/>
                  </a:cubicBezTo>
                  <a:lnTo>
                    <a:pt x="404" y="12530"/>
                  </a:lnTo>
                  <a:cubicBezTo>
                    <a:pt x="404" y="12480"/>
                    <a:pt x="423" y="12441"/>
                    <a:pt x="423" y="12401"/>
                  </a:cubicBezTo>
                  <a:cubicBezTo>
                    <a:pt x="386" y="12194"/>
                    <a:pt x="386" y="12035"/>
                    <a:pt x="404" y="11867"/>
                  </a:cubicBezTo>
                  <a:cubicBezTo>
                    <a:pt x="404" y="11541"/>
                    <a:pt x="367" y="11205"/>
                    <a:pt x="367" y="10839"/>
                  </a:cubicBezTo>
                  <a:lnTo>
                    <a:pt x="367" y="9148"/>
                  </a:lnTo>
                  <a:cubicBezTo>
                    <a:pt x="367" y="9069"/>
                    <a:pt x="367" y="8940"/>
                    <a:pt x="386" y="8861"/>
                  </a:cubicBezTo>
                  <a:cubicBezTo>
                    <a:pt x="404" y="8693"/>
                    <a:pt x="423" y="8525"/>
                    <a:pt x="423" y="8367"/>
                  </a:cubicBezTo>
                  <a:cubicBezTo>
                    <a:pt x="423" y="8278"/>
                    <a:pt x="423" y="8199"/>
                    <a:pt x="447" y="8119"/>
                  </a:cubicBezTo>
                  <a:cubicBezTo>
                    <a:pt x="447" y="8030"/>
                    <a:pt x="447" y="7912"/>
                    <a:pt x="466" y="7833"/>
                  </a:cubicBezTo>
                  <a:cubicBezTo>
                    <a:pt x="466" y="7783"/>
                    <a:pt x="466" y="7704"/>
                    <a:pt x="485" y="7625"/>
                  </a:cubicBezTo>
                  <a:cubicBezTo>
                    <a:pt x="503" y="7417"/>
                    <a:pt x="522" y="7249"/>
                    <a:pt x="541" y="7042"/>
                  </a:cubicBezTo>
                  <a:cubicBezTo>
                    <a:pt x="565" y="7042"/>
                    <a:pt x="565" y="7002"/>
                    <a:pt x="565" y="6962"/>
                  </a:cubicBezTo>
                  <a:cubicBezTo>
                    <a:pt x="522" y="6844"/>
                    <a:pt x="565" y="6715"/>
                    <a:pt x="583" y="6636"/>
                  </a:cubicBezTo>
                  <a:cubicBezTo>
                    <a:pt x="640" y="6547"/>
                    <a:pt x="640" y="6428"/>
                    <a:pt x="659" y="6300"/>
                  </a:cubicBezTo>
                  <a:cubicBezTo>
                    <a:pt x="682" y="6181"/>
                    <a:pt x="682" y="6102"/>
                    <a:pt x="701" y="6013"/>
                  </a:cubicBezTo>
                  <a:cubicBezTo>
                    <a:pt x="758" y="5687"/>
                    <a:pt x="838" y="5360"/>
                    <a:pt x="894" y="5024"/>
                  </a:cubicBezTo>
                  <a:cubicBezTo>
                    <a:pt x="955" y="4817"/>
                    <a:pt x="1012" y="4618"/>
                    <a:pt x="1073" y="4371"/>
                  </a:cubicBezTo>
                  <a:cubicBezTo>
                    <a:pt x="1172" y="4035"/>
                    <a:pt x="1247" y="3669"/>
                    <a:pt x="1389" y="3422"/>
                  </a:cubicBezTo>
                  <a:cubicBezTo>
                    <a:pt x="1426" y="3333"/>
                    <a:pt x="1464" y="3253"/>
                    <a:pt x="1483" y="3135"/>
                  </a:cubicBezTo>
                  <a:cubicBezTo>
                    <a:pt x="1525" y="3006"/>
                    <a:pt x="1544" y="2888"/>
                    <a:pt x="1624" y="2838"/>
                  </a:cubicBezTo>
                  <a:cubicBezTo>
                    <a:pt x="1643" y="2838"/>
                    <a:pt x="1643" y="2759"/>
                    <a:pt x="1662" y="2719"/>
                  </a:cubicBezTo>
                  <a:cubicBezTo>
                    <a:pt x="1742" y="2512"/>
                    <a:pt x="1798" y="2265"/>
                    <a:pt x="1916" y="2146"/>
                  </a:cubicBezTo>
                  <a:cubicBezTo>
                    <a:pt x="1916" y="2096"/>
                    <a:pt x="1935" y="2096"/>
                    <a:pt x="1935" y="2057"/>
                  </a:cubicBezTo>
                  <a:cubicBezTo>
                    <a:pt x="1977" y="1849"/>
                    <a:pt x="2071" y="1810"/>
                    <a:pt x="2133" y="1651"/>
                  </a:cubicBezTo>
                  <a:cubicBezTo>
                    <a:pt x="2189" y="1523"/>
                    <a:pt x="2269" y="1444"/>
                    <a:pt x="2330" y="1315"/>
                  </a:cubicBezTo>
                  <a:cubicBezTo>
                    <a:pt x="2406" y="1197"/>
                    <a:pt x="2486" y="1028"/>
                    <a:pt x="2603" y="989"/>
                  </a:cubicBezTo>
                  <a:cubicBezTo>
                    <a:pt x="2603" y="989"/>
                    <a:pt x="2622" y="949"/>
                    <a:pt x="2641" y="949"/>
                  </a:cubicBezTo>
                  <a:cubicBezTo>
                    <a:pt x="2683" y="910"/>
                    <a:pt x="2721" y="821"/>
                    <a:pt x="2778" y="781"/>
                  </a:cubicBezTo>
                  <a:cubicBezTo>
                    <a:pt x="2858" y="742"/>
                    <a:pt x="2938" y="702"/>
                    <a:pt x="3013" y="663"/>
                  </a:cubicBezTo>
                  <a:cubicBezTo>
                    <a:pt x="3093" y="663"/>
                    <a:pt x="3173" y="613"/>
                    <a:pt x="3248" y="613"/>
                  </a:cubicBezTo>
                  <a:cubicBezTo>
                    <a:pt x="3291" y="613"/>
                    <a:pt x="3329" y="663"/>
                    <a:pt x="3366" y="663"/>
                  </a:cubicBezTo>
                  <a:cubicBezTo>
                    <a:pt x="3427" y="663"/>
                    <a:pt x="3507" y="663"/>
                    <a:pt x="3564" y="702"/>
                  </a:cubicBezTo>
                  <a:cubicBezTo>
                    <a:pt x="3663" y="742"/>
                    <a:pt x="3762" y="742"/>
                    <a:pt x="3837" y="821"/>
                  </a:cubicBezTo>
                  <a:cubicBezTo>
                    <a:pt x="3979" y="910"/>
                    <a:pt x="4096" y="989"/>
                    <a:pt x="4191" y="1108"/>
                  </a:cubicBezTo>
                  <a:cubicBezTo>
                    <a:pt x="4289" y="1197"/>
                    <a:pt x="4388" y="1276"/>
                    <a:pt x="4487" y="1404"/>
                  </a:cubicBezTo>
                  <a:cubicBezTo>
                    <a:pt x="4487" y="1404"/>
                    <a:pt x="4506" y="1483"/>
                    <a:pt x="4544" y="1523"/>
                  </a:cubicBezTo>
                  <a:cubicBezTo>
                    <a:pt x="4624" y="1562"/>
                    <a:pt x="4661" y="1691"/>
                    <a:pt x="4723" y="1770"/>
                  </a:cubicBezTo>
                  <a:cubicBezTo>
                    <a:pt x="4741" y="1770"/>
                    <a:pt x="4741" y="1731"/>
                    <a:pt x="4760" y="1691"/>
                  </a:cubicBezTo>
                  <a:cubicBezTo>
                    <a:pt x="4803" y="1731"/>
                    <a:pt x="4859" y="1810"/>
                    <a:pt x="4897" y="1899"/>
                  </a:cubicBezTo>
                  <a:cubicBezTo>
                    <a:pt x="4859" y="1938"/>
                    <a:pt x="4859" y="1938"/>
                    <a:pt x="4840" y="1938"/>
                  </a:cubicBezTo>
                  <a:cubicBezTo>
                    <a:pt x="4920" y="2057"/>
                    <a:pt x="4996" y="2146"/>
                    <a:pt x="5076" y="2225"/>
                  </a:cubicBezTo>
                  <a:cubicBezTo>
                    <a:pt x="5057" y="2265"/>
                    <a:pt x="5057" y="2304"/>
                    <a:pt x="5057" y="2304"/>
                  </a:cubicBezTo>
                  <a:lnTo>
                    <a:pt x="5113" y="2304"/>
                  </a:lnTo>
                  <a:cubicBezTo>
                    <a:pt x="5231" y="2591"/>
                    <a:pt x="5330" y="2888"/>
                    <a:pt x="5368" y="3253"/>
                  </a:cubicBezTo>
                  <a:cubicBezTo>
                    <a:pt x="5448" y="3085"/>
                    <a:pt x="5429" y="2967"/>
                    <a:pt x="5330" y="2680"/>
                  </a:cubicBezTo>
                  <a:lnTo>
                    <a:pt x="5330" y="2472"/>
                  </a:lnTo>
                  <a:cubicBezTo>
                    <a:pt x="5250" y="2265"/>
                    <a:pt x="5193" y="2017"/>
                    <a:pt x="5076" y="1849"/>
                  </a:cubicBezTo>
                  <a:lnTo>
                    <a:pt x="4958" y="1602"/>
                  </a:lnTo>
                  <a:cubicBezTo>
                    <a:pt x="4920" y="1523"/>
                    <a:pt x="4878" y="1444"/>
                    <a:pt x="4821" y="1404"/>
                  </a:cubicBezTo>
                  <a:cubicBezTo>
                    <a:pt x="4779" y="1315"/>
                    <a:pt x="4723" y="1276"/>
                    <a:pt x="4685" y="1197"/>
                  </a:cubicBezTo>
                  <a:cubicBezTo>
                    <a:pt x="4605" y="1028"/>
                    <a:pt x="4525" y="860"/>
                    <a:pt x="4407" y="781"/>
                  </a:cubicBezTo>
                  <a:cubicBezTo>
                    <a:pt x="4252" y="663"/>
                    <a:pt x="4096" y="415"/>
                    <a:pt x="3936" y="247"/>
                  </a:cubicBezTo>
                  <a:cubicBezTo>
                    <a:pt x="3880" y="208"/>
                    <a:pt x="3819" y="119"/>
                    <a:pt x="3762" y="119"/>
                  </a:cubicBezTo>
                  <a:cubicBezTo>
                    <a:pt x="3732" y="129"/>
                    <a:pt x="3704" y="133"/>
                    <a:pt x="3675" y="133"/>
                  </a:cubicBezTo>
                  <a:cubicBezTo>
                    <a:pt x="3573" y="133"/>
                    <a:pt x="3477" y="79"/>
                    <a:pt x="3366" y="79"/>
                  </a:cubicBezTo>
                  <a:cubicBezTo>
                    <a:pt x="3230" y="79"/>
                    <a:pt x="3093" y="40"/>
                    <a:pt x="293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95" name="Google Shape;1508;p14"/>
            <p:cNvSpPr/>
            <p:nvPr/>
          </p:nvSpPr>
          <p:spPr>
            <a:xfrm rot="10536737">
              <a:off x="100812" y="264535"/>
              <a:ext cx="1547631" cy="718901"/>
            </a:xfrm>
            <a:custGeom>
              <a:avLst/>
              <a:gdLst/>
              <a:ahLst/>
              <a:cxnLst>
                <a:cxn ang="0">
                  <a:pos x="wd2" y="hd2"/>
                </a:cxn>
                <a:cxn ang="5400000">
                  <a:pos x="wd2" y="hd2"/>
                </a:cxn>
                <a:cxn ang="10800000">
                  <a:pos x="wd2" y="hd2"/>
                </a:cxn>
                <a:cxn ang="16200000">
                  <a:pos x="wd2" y="hd2"/>
                </a:cxn>
              </a:cxnLst>
              <a:rect l="0" t="0" r="r" b="b"/>
              <a:pathLst>
                <a:path w="21584" h="21600" extrusionOk="0">
                  <a:moveTo>
                    <a:pt x="21537" y="0"/>
                  </a:moveTo>
                  <a:cubicBezTo>
                    <a:pt x="21478" y="221"/>
                    <a:pt x="21415" y="431"/>
                    <a:pt x="21356" y="694"/>
                  </a:cubicBezTo>
                  <a:cubicBezTo>
                    <a:pt x="21356" y="694"/>
                    <a:pt x="21336" y="694"/>
                    <a:pt x="21336" y="747"/>
                  </a:cubicBezTo>
                  <a:cubicBezTo>
                    <a:pt x="21214" y="1094"/>
                    <a:pt x="21048" y="1314"/>
                    <a:pt x="20868" y="1483"/>
                  </a:cubicBezTo>
                  <a:cubicBezTo>
                    <a:pt x="20746" y="1661"/>
                    <a:pt x="20624" y="1798"/>
                    <a:pt x="20482" y="1882"/>
                  </a:cubicBezTo>
                  <a:cubicBezTo>
                    <a:pt x="20277" y="2008"/>
                    <a:pt x="20072" y="2061"/>
                    <a:pt x="19872" y="2061"/>
                  </a:cubicBezTo>
                  <a:cubicBezTo>
                    <a:pt x="19667" y="2061"/>
                    <a:pt x="19462" y="2061"/>
                    <a:pt x="19281" y="1966"/>
                  </a:cubicBezTo>
                  <a:cubicBezTo>
                    <a:pt x="19218" y="1924"/>
                    <a:pt x="19159" y="1924"/>
                    <a:pt x="19096" y="1882"/>
                  </a:cubicBezTo>
                  <a:cubicBezTo>
                    <a:pt x="18935" y="1798"/>
                    <a:pt x="18793" y="1798"/>
                    <a:pt x="18627" y="1661"/>
                  </a:cubicBezTo>
                  <a:cubicBezTo>
                    <a:pt x="18466" y="1577"/>
                    <a:pt x="18305" y="1577"/>
                    <a:pt x="18120" y="1535"/>
                  </a:cubicBezTo>
                  <a:cubicBezTo>
                    <a:pt x="18093" y="1518"/>
                    <a:pt x="18065" y="1512"/>
                    <a:pt x="18035" y="1512"/>
                  </a:cubicBezTo>
                  <a:cubicBezTo>
                    <a:pt x="17975" y="1512"/>
                    <a:pt x="17911" y="1535"/>
                    <a:pt x="17856" y="1535"/>
                  </a:cubicBezTo>
                  <a:lnTo>
                    <a:pt x="17573" y="1535"/>
                  </a:lnTo>
                  <a:cubicBezTo>
                    <a:pt x="17451" y="1535"/>
                    <a:pt x="17309" y="1535"/>
                    <a:pt x="17187" y="1619"/>
                  </a:cubicBezTo>
                  <a:cubicBezTo>
                    <a:pt x="16943" y="1703"/>
                    <a:pt x="16719" y="1882"/>
                    <a:pt x="16533" y="2187"/>
                  </a:cubicBezTo>
                  <a:cubicBezTo>
                    <a:pt x="16392" y="2408"/>
                    <a:pt x="16250" y="2587"/>
                    <a:pt x="16128" y="2850"/>
                  </a:cubicBezTo>
                  <a:cubicBezTo>
                    <a:pt x="15923" y="3239"/>
                    <a:pt x="15723" y="3680"/>
                    <a:pt x="15576" y="4206"/>
                  </a:cubicBezTo>
                  <a:cubicBezTo>
                    <a:pt x="15498" y="4469"/>
                    <a:pt x="15415" y="4732"/>
                    <a:pt x="15332" y="4996"/>
                  </a:cubicBezTo>
                  <a:cubicBezTo>
                    <a:pt x="15254" y="5300"/>
                    <a:pt x="15152" y="5605"/>
                    <a:pt x="15069" y="5952"/>
                  </a:cubicBezTo>
                  <a:cubicBezTo>
                    <a:pt x="15010" y="6268"/>
                    <a:pt x="14947" y="6573"/>
                    <a:pt x="14908" y="6878"/>
                  </a:cubicBezTo>
                  <a:cubicBezTo>
                    <a:pt x="14844" y="7141"/>
                    <a:pt x="14805" y="7361"/>
                    <a:pt x="14766" y="7624"/>
                  </a:cubicBezTo>
                  <a:cubicBezTo>
                    <a:pt x="14683" y="8234"/>
                    <a:pt x="14580" y="8844"/>
                    <a:pt x="14419" y="9370"/>
                  </a:cubicBezTo>
                  <a:cubicBezTo>
                    <a:pt x="14361" y="9611"/>
                    <a:pt x="14274" y="9817"/>
                    <a:pt x="14132" y="9817"/>
                  </a:cubicBezTo>
                  <a:cubicBezTo>
                    <a:pt x="14120" y="9817"/>
                    <a:pt x="14106" y="9815"/>
                    <a:pt x="14092" y="9812"/>
                  </a:cubicBezTo>
                  <a:cubicBezTo>
                    <a:pt x="14053" y="9812"/>
                    <a:pt x="14014" y="9769"/>
                    <a:pt x="13990" y="9769"/>
                  </a:cubicBezTo>
                  <a:cubicBezTo>
                    <a:pt x="13848" y="9633"/>
                    <a:pt x="13687" y="9549"/>
                    <a:pt x="13565" y="9370"/>
                  </a:cubicBezTo>
                  <a:cubicBezTo>
                    <a:pt x="13443" y="9202"/>
                    <a:pt x="13341" y="9023"/>
                    <a:pt x="13238" y="8844"/>
                  </a:cubicBezTo>
                  <a:cubicBezTo>
                    <a:pt x="13116" y="8676"/>
                    <a:pt x="13038" y="8455"/>
                    <a:pt x="12936" y="8276"/>
                  </a:cubicBezTo>
                  <a:cubicBezTo>
                    <a:pt x="12833" y="8055"/>
                    <a:pt x="12731" y="7845"/>
                    <a:pt x="12628" y="7624"/>
                  </a:cubicBezTo>
                  <a:cubicBezTo>
                    <a:pt x="12570" y="7488"/>
                    <a:pt x="12487" y="7361"/>
                    <a:pt x="12428" y="7225"/>
                  </a:cubicBezTo>
                  <a:cubicBezTo>
                    <a:pt x="12384" y="7183"/>
                    <a:pt x="12365" y="7057"/>
                    <a:pt x="12325" y="7004"/>
                  </a:cubicBezTo>
                  <a:cubicBezTo>
                    <a:pt x="12203" y="6794"/>
                    <a:pt x="12062" y="6573"/>
                    <a:pt x="11940" y="6310"/>
                  </a:cubicBezTo>
                  <a:cubicBezTo>
                    <a:pt x="11857" y="6173"/>
                    <a:pt x="11754" y="6047"/>
                    <a:pt x="11696" y="5868"/>
                  </a:cubicBezTo>
                  <a:cubicBezTo>
                    <a:pt x="11613" y="5742"/>
                    <a:pt x="11530" y="5647"/>
                    <a:pt x="11427" y="5563"/>
                  </a:cubicBezTo>
                  <a:cubicBezTo>
                    <a:pt x="11349" y="5521"/>
                    <a:pt x="11266" y="5427"/>
                    <a:pt x="11183" y="5343"/>
                  </a:cubicBezTo>
                  <a:cubicBezTo>
                    <a:pt x="11085" y="5164"/>
                    <a:pt x="10963" y="5038"/>
                    <a:pt x="10817" y="4953"/>
                  </a:cubicBezTo>
                  <a:cubicBezTo>
                    <a:pt x="10656" y="4774"/>
                    <a:pt x="10495" y="4774"/>
                    <a:pt x="10309" y="4732"/>
                  </a:cubicBezTo>
                  <a:cubicBezTo>
                    <a:pt x="10168" y="4732"/>
                    <a:pt x="10007" y="4774"/>
                    <a:pt x="9865" y="4774"/>
                  </a:cubicBezTo>
                  <a:lnTo>
                    <a:pt x="9821" y="4774"/>
                  </a:lnTo>
                  <a:cubicBezTo>
                    <a:pt x="9766" y="4721"/>
                    <a:pt x="9711" y="4703"/>
                    <a:pt x="9657" y="4703"/>
                  </a:cubicBezTo>
                  <a:cubicBezTo>
                    <a:pt x="9570" y="4703"/>
                    <a:pt x="9483" y="4748"/>
                    <a:pt x="9397" y="4774"/>
                  </a:cubicBezTo>
                  <a:cubicBezTo>
                    <a:pt x="9275" y="4816"/>
                    <a:pt x="9153" y="4953"/>
                    <a:pt x="9030" y="5038"/>
                  </a:cubicBezTo>
                  <a:cubicBezTo>
                    <a:pt x="8967" y="5080"/>
                    <a:pt x="8908" y="5164"/>
                    <a:pt x="8845" y="5216"/>
                  </a:cubicBezTo>
                  <a:cubicBezTo>
                    <a:pt x="8684" y="5300"/>
                    <a:pt x="8542" y="5427"/>
                    <a:pt x="8420" y="5605"/>
                  </a:cubicBezTo>
                  <a:cubicBezTo>
                    <a:pt x="8401" y="5647"/>
                    <a:pt x="8376" y="5647"/>
                    <a:pt x="8357" y="5647"/>
                  </a:cubicBezTo>
                  <a:cubicBezTo>
                    <a:pt x="8298" y="5690"/>
                    <a:pt x="8235" y="5742"/>
                    <a:pt x="8196" y="5826"/>
                  </a:cubicBezTo>
                  <a:cubicBezTo>
                    <a:pt x="8035" y="6089"/>
                    <a:pt x="7888" y="6352"/>
                    <a:pt x="7747" y="6615"/>
                  </a:cubicBezTo>
                  <a:cubicBezTo>
                    <a:pt x="7708" y="6699"/>
                    <a:pt x="7669" y="6794"/>
                    <a:pt x="7625" y="6836"/>
                  </a:cubicBezTo>
                  <a:cubicBezTo>
                    <a:pt x="7522" y="7057"/>
                    <a:pt x="7444" y="7225"/>
                    <a:pt x="7361" y="7404"/>
                  </a:cubicBezTo>
                  <a:cubicBezTo>
                    <a:pt x="7322" y="7488"/>
                    <a:pt x="7278" y="7530"/>
                    <a:pt x="7258" y="7624"/>
                  </a:cubicBezTo>
                  <a:cubicBezTo>
                    <a:pt x="7180" y="7751"/>
                    <a:pt x="7136" y="7929"/>
                    <a:pt x="7097" y="8055"/>
                  </a:cubicBezTo>
                  <a:cubicBezTo>
                    <a:pt x="7034" y="8276"/>
                    <a:pt x="6956" y="8497"/>
                    <a:pt x="6892" y="8718"/>
                  </a:cubicBezTo>
                  <a:cubicBezTo>
                    <a:pt x="6790" y="8981"/>
                    <a:pt x="6692" y="9286"/>
                    <a:pt x="6629" y="9549"/>
                  </a:cubicBezTo>
                  <a:cubicBezTo>
                    <a:pt x="6570" y="9896"/>
                    <a:pt x="6487" y="10159"/>
                    <a:pt x="6404" y="10474"/>
                  </a:cubicBezTo>
                  <a:cubicBezTo>
                    <a:pt x="6302" y="10821"/>
                    <a:pt x="6204" y="11126"/>
                    <a:pt x="6141" y="11473"/>
                  </a:cubicBezTo>
                  <a:cubicBezTo>
                    <a:pt x="6102" y="11788"/>
                    <a:pt x="6038" y="12093"/>
                    <a:pt x="5936" y="12314"/>
                  </a:cubicBezTo>
                  <a:cubicBezTo>
                    <a:pt x="5897" y="12440"/>
                    <a:pt x="5838" y="12619"/>
                    <a:pt x="5838" y="12787"/>
                  </a:cubicBezTo>
                  <a:cubicBezTo>
                    <a:pt x="5838" y="13008"/>
                    <a:pt x="5775" y="13187"/>
                    <a:pt x="5735" y="13408"/>
                  </a:cubicBezTo>
                  <a:cubicBezTo>
                    <a:pt x="5672" y="13713"/>
                    <a:pt x="5594" y="14018"/>
                    <a:pt x="5550" y="14365"/>
                  </a:cubicBezTo>
                  <a:cubicBezTo>
                    <a:pt x="5550" y="14502"/>
                    <a:pt x="5530" y="14681"/>
                    <a:pt x="5491" y="14807"/>
                  </a:cubicBezTo>
                  <a:cubicBezTo>
                    <a:pt x="5408" y="15028"/>
                    <a:pt x="5369" y="15249"/>
                    <a:pt x="5325" y="15512"/>
                  </a:cubicBezTo>
                  <a:cubicBezTo>
                    <a:pt x="5306" y="15680"/>
                    <a:pt x="5286" y="15859"/>
                    <a:pt x="5267" y="15995"/>
                  </a:cubicBezTo>
                  <a:cubicBezTo>
                    <a:pt x="5164" y="16469"/>
                    <a:pt x="5125" y="16994"/>
                    <a:pt x="4984" y="17394"/>
                  </a:cubicBezTo>
                  <a:cubicBezTo>
                    <a:pt x="4984" y="17436"/>
                    <a:pt x="4984" y="17520"/>
                    <a:pt x="4959" y="17573"/>
                  </a:cubicBezTo>
                  <a:cubicBezTo>
                    <a:pt x="4920" y="17783"/>
                    <a:pt x="4901" y="18004"/>
                    <a:pt x="4837" y="18183"/>
                  </a:cubicBezTo>
                  <a:cubicBezTo>
                    <a:pt x="4759" y="18487"/>
                    <a:pt x="4676" y="18834"/>
                    <a:pt x="4574" y="19192"/>
                  </a:cubicBezTo>
                  <a:cubicBezTo>
                    <a:pt x="4496" y="19413"/>
                    <a:pt x="4413" y="19623"/>
                    <a:pt x="4330" y="19844"/>
                  </a:cubicBezTo>
                  <a:cubicBezTo>
                    <a:pt x="4227" y="20065"/>
                    <a:pt x="4105" y="20244"/>
                    <a:pt x="3983" y="20370"/>
                  </a:cubicBezTo>
                  <a:cubicBezTo>
                    <a:pt x="3861" y="20464"/>
                    <a:pt x="3764" y="20591"/>
                    <a:pt x="3642" y="20675"/>
                  </a:cubicBezTo>
                  <a:cubicBezTo>
                    <a:pt x="3598" y="20727"/>
                    <a:pt x="3559" y="20727"/>
                    <a:pt x="3520" y="20769"/>
                  </a:cubicBezTo>
                  <a:cubicBezTo>
                    <a:pt x="3416" y="20799"/>
                    <a:pt x="3315" y="20829"/>
                    <a:pt x="3214" y="20829"/>
                  </a:cubicBezTo>
                  <a:cubicBezTo>
                    <a:pt x="3173" y="20829"/>
                    <a:pt x="3131" y="20824"/>
                    <a:pt x="3090" y="20811"/>
                  </a:cubicBezTo>
                  <a:cubicBezTo>
                    <a:pt x="2968" y="20769"/>
                    <a:pt x="2846" y="20769"/>
                    <a:pt x="2724" y="20675"/>
                  </a:cubicBezTo>
                  <a:cubicBezTo>
                    <a:pt x="2499" y="20548"/>
                    <a:pt x="2299" y="20286"/>
                    <a:pt x="2133" y="19939"/>
                  </a:cubicBezTo>
                  <a:lnTo>
                    <a:pt x="1952" y="19539"/>
                  </a:lnTo>
                  <a:cubicBezTo>
                    <a:pt x="1850" y="19318"/>
                    <a:pt x="1786" y="19097"/>
                    <a:pt x="1689" y="18971"/>
                  </a:cubicBezTo>
                  <a:cubicBezTo>
                    <a:pt x="1606" y="18834"/>
                    <a:pt x="1542" y="18708"/>
                    <a:pt x="1503" y="18530"/>
                  </a:cubicBezTo>
                  <a:cubicBezTo>
                    <a:pt x="1381" y="18183"/>
                    <a:pt x="1323" y="17836"/>
                    <a:pt x="1176" y="17520"/>
                  </a:cubicBezTo>
                  <a:cubicBezTo>
                    <a:pt x="1157" y="17436"/>
                    <a:pt x="1137" y="17352"/>
                    <a:pt x="1118" y="17310"/>
                  </a:cubicBezTo>
                  <a:cubicBezTo>
                    <a:pt x="1035" y="16994"/>
                    <a:pt x="976" y="16689"/>
                    <a:pt x="913" y="16384"/>
                  </a:cubicBezTo>
                  <a:cubicBezTo>
                    <a:pt x="835" y="16122"/>
                    <a:pt x="771" y="15817"/>
                    <a:pt x="732" y="15512"/>
                  </a:cubicBezTo>
                  <a:cubicBezTo>
                    <a:pt x="732" y="15417"/>
                    <a:pt x="713" y="15375"/>
                    <a:pt x="688" y="15291"/>
                  </a:cubicBezTo>
                  <a:cubicBezTo>
                    <a:pt x="649" y="14986"/>
                    <a:pt x="591" y="14681"/>
                    <a:pt x="527" y="14365"/>
                  </a:cubicBezTo>
                  <a:cubicBezTo>
                    <a:pt x="444" y="13797"/>
                    <a:pt x="386" y="13187"/>
                    <a:pt x="366" y="12577"/>
                  </a:cubicBezTo>
                  <a:cubicBezTo>
                    <a:pt x="366" y="12093"/>
                    <a:pt x="322" y="11568"/>
                    <a:pt x="347" y="11084"/>
                  </a:cubicBezTo>
                  <a:lnTo>
                    <a:pt x="347" y="10863"/>
                  </a:lnTo>
                  <a:cubicBezTo>
                    <a:pt x="303" y="10474"/>
                    <a:pt x="322" y="10032"/>
                    <a:pt x="347" y="9591"/>
                  </a:cubicBezTo>
                  <a:cubicBezTo>
                    <a:pt x="347" y="9370"/>
                    <a:pt x="366" y="9160"/>
                    <a:pt x="386" y="8939"/>
                  </a:cubicBezTo>
                  <a:cubicBezTo>
                    <a:pt x="405" y="8676"/>
                    <a:pt x="405" y="8371"/>
                    <a:pt x="444" y="8108"/>
                  </a:cubicBezTo>
                  <a:cubicBezTo>
                    <a:pt x="488" y="7708"/>
                    <a:pt x="527" y="7319"/>
                    <a:pt x="591" y="6920"/>
                  </a:cubicBezTo>
                  <a:cubicBezTo>
                    <a:pt x="649" y="6531"/>
                    <a:pt x="688" y="6173"/>
                    <a:pt x="791" y="5784"/>
                  </a:cubicBezTo>
                  <a:cubicBezTo>
                    <a:pt x="874" y="5427"/>
                    <a:pt x="957" y="5038"/>
                    <a:pt x="1054" y="4690"/>
                  </a:cubicBezTo>
                  <a:cubicBezTo>
                    <a:pt x="1098" y="4511"/>
                    <a:pt x="1157" y="4332"/>
                    <a:pt x="1201" y="4164"/>
                  </a:cubicBezTo>
                  <a:cubicBezTo>
                    <a:pt x="1323" y="3849"/>
                    <a:pt x="1445" y="3586"/>
                    <a:pt x="1567" y="3281"/>
                  </a:cubicBezTo>
                  <a:cubicBezTo>
                    <a:pt x="1645" y="3060"/>
                    <a:pt x="1689" y="2797"/>
                    <a:pt x="1811" y="2671"/>
                  </a:cubicBezTo>
                  <a:cubicBezTo>
                    <a:pt x="1830" y="2629"/>
                    <a:pt x="1850" y="2587"/>
                    <a:pt x="1869" y="2492"/>
                  </a:cubicBezTo>
                  <a:cubicBezTo>
                    <a:pt x="1908" y="2450"/>
                    <a:pt x="1933" y="2366"/>
                    <a:pt x="1972" y="2271"/>
                  </a:cubicBezTo>
                  <a:cubicBezTo>
                    <a:pt x="2113" y="2061"/>
                    <a:pt x="2255" y="1703"/>
                    <a:pt x="2440" y="1535"/>
                  </a:cubicBezTo>
                  <a:cubicBezTo>
                    <a:pt x="2543" y="1483"/>
                    <a:pt x="2621" y="1356"/>
                    <a:pt x="2724" y="1356"/>
                  </a:cubicBezTo>
                  <a:cubicBezTo>
                    <a:pt x="2806" y="1341"/>
                    <a:pt x="2891" y="1332"/>
                    <a:pt x="2976" y="1332"/>
                  </a:cubicBezTo>
                  <a:cubicBezTo>
                    <a:pt x="3124" y="1332"/>
                    <a:pt x="3274" y="1361"/>
                    <a:pt x="3417" y="1441"/>
                  </a:cubicBezTo>
                  <a:cubicBezTo>
                    <a:pt x="3520" y="1483"/>
                    <a:pt x="3617" y="1619"/>
                    <a:pt x="3720" y="1703"/>
                  </a:cubicBezTo>
                  <a:cubicBezTo>
                    <a:pt x="3905" y="1924"/>
                    <a:pt x="4086" y="2145"/>
                    <a:pt x="4271" y="2408"/>
                  </a:cubicBezTo>
                  <a:cubicBezTo>
                    <a:pt x="4310" y="2492"/>
                    <a:pt x="4374" y="2587"/>
                    <a:pt x="4432" y="2713"/>
                  </a:cubicBezTo>
                  <a:cubicBezTo>
                    <a:pt x="4515" y="2892"/>
                    <a:pt x="4637" y="3018"/>
                    <a:pt x="4676" y="3323"/>
                  </a:cubicBezTo>
                  <a:cubicBezTo>
                    <a:pt x="4696" y="3375"/>
                    <a:pt x="4715" y="3460"/>
                    <a:pt x="4759" y="3544"/>
                  </a:cubicBezTo>
                  <a:cubicBezTo>
                    <a:pt x="4779" y="3460"/>
                    <a:pt x="4798" y="3417"/>
                    <a:pt x="4798" y="3375"/>
                  </a:cubicBezTo>
                  <a:cubicBezTo>
                    <a:pt x="4818" y="3197"/>
                    <a:pt x="4837" y="3018"/>
                    <a:pt x="4779" y="2892"/>
                  </a:cubicBezTo>
                  <a:cubicBezTo>
                    <a:pt x="4715" y="2671"/>
                    <a:pt x="4637" y="2492"/>
                    <a:pt x="4554" y="2324"/>
                  </a:cubicBezTo>
                  <a:cubicBezTo>
                    <a:pt x="4452" y="2145"/>
                    <a:pt x="4349" y="2008"/>
                    <a:pt x="4271" y="1882"/>
                  </a:cubicBezTo>
                  <a:cubicBezTo>
                    <a:pt x="4188" y="1746"/>
                    <a:pt x="4130" y="1619"/>
                    <a:pt x="4047" y="1535"/>
                  </a:cubicBezTo>
                  <a:cubicBezTo>
                    <a:pt x="3886" y="1314"/>
                    <a:pt x="3700" y="1178"/>
                    <a:pt x="3539" y="1009"/>
                  </a:cubicBezTo>
                  <a:cubicBezTo>
                    <a:pt x="3495" y="957"/>
                    <a:pt x="3456" y="915"/>
                    <a:pt x="3417" y="873"/>
                  </a:cubicBezTo>
                  <a:cubicBezTo>
                    <a:pt x="3334" y="789"/>
                    <a:pt x="3251" y="789"/>
                    <a:pt x="3173" y="789"/>
                  </a:cubicBezTo>
                  <a:cubicBezTo>
                    <a:pt x="2987" y="789"/>
                    <a:pt x="2826" y="789"/>
                    <a:pt x="2641" y="747"/>
                  </a:cubicBezTo>
                  <a:cubicBezTo>
                    <a:pt x="2543" y="747"/>
                    <a:pt x="2440" y="831"/>
                    <a:pt x="2338" y="915"/>
                  </a:cubicBezTo>
                  <a:cubicBezTo>
                    <a:pt x="2299" y="957"/>
                    <a:pt x="2235" y="1009"/>
                    <a:pt x="2196" y="1094"/>
                  </a:cubicBezTo>
                  <a:cubicBezTo>
                    <a:pt x="2094" y="1220"/>
                    <a:pt x="1991" y="1399"/>
                    <a:pt x="1908" y="1577"/>
                  </a:cubicBezTo>
                  <a:cubicBezTo>
                    <a:pt x="1830" y="1703"/>
                    <a:pt x="1747" y="1840"/>
                    <a:pt x="1689" y="1966"/>
                  </a:cubicBezTo>
                  <a:cubicBezTo>
                    <a:pt x="1567" y="2271"/>
                    <a:pt x="1445" y="2587"/>
                    <a:pt x="1323" y="2892"/>
                  </a:cubicBezTo>
                  <a:cubicBezTo>
                    <a:pt x="1279" y="3018"/>
                    <a:pt x="1201" y="3155"/>
                    <a:pt x="1157" y="3323"/>
                  </a:cubicBezTo>
                  <a:cubicBezTo>
                    <a:pt x="1098" y="3544"/>
                    <a:pt x="1035" y="3680"/>
                    <a:pt x="957" y="3849"/>
                  </a:cubicBezTo>
                  <a:cubicBezTo>
                    <a:pt x="932" y="3901"/>
                    <a:pt x="913" y="3985"/>
                    <a:pt x="874" y="4069"/>
                  </a:cubicBezTo>
                  <a:cubicBezTo>
                    <a:pt x="835" y="4248"/>
                    <a:pt x="791" y="4427"/>
                    <a:pt x="732" y="4595"/>
                  </a:cubicBezTo>
                  <a:cubicBezTo>
                    <a:pt x="610" y="4901"/>
                    <a:pt x="527" y="5216"/>
                    <a:pt x="488" y="5605"/>
                  </a:cubicBezTo>
                  <a:cubicBezTo>
                    <a:pt x="488" y="5647"/>
                    <a:pt x="469" y="5690"/>
                    <a:pt x="469" y="5742"/>
                  </a:cubicBezTo>
                  <a:cubicBezTo>
                    <a:pt x="444" y="5868"/>
                    <a:pt x="425" y="6047"/>
                    <a:pt x="405" y="6173"/>
                  </a:cubicBezTo>
                  <a:cubicBezTo>
                    <a:pt x="386" y="6215"/>
                    <a:pt x="366" y="6310"/>
                    <a:pt x="347" y="6394"/>
                  </a:cubicBezTo>
                  <a:cubicBezTo>
                    <a:pt x="303" y="6699"/>
                    <a:pt x="244" y="7004"/>
                    <a:pt x="200" y="7319"/>
                  </a:cubicBezTo>
                  <a:cubicBezTo>
                    <a:pt x="161" y="7488"/>
                    <a:pt x="161" y="7666"/>
                    <a:pt x="142" y="7845"/>
                  </a:cubicBezTo>
                  <a:cubicBezTo>
                    <a:pt x="102" y="8413"/>
                    <a:pt x="20" y="8981"/>
                    <a:pt x="39" y="9549"/>
                  </a:cubicBezTo>
                  <a:lnTo>
                    <a:pt x="39" y="9685"/>
                  </a:lnTo>
                  <a:cubicBezTo>
                    <a:pt x="20" y="9896"/>
                    <a:pt x="0" y="10117"/>
                    <a:pt x="0" y="10337"/>
                  </a:cubicBezTo>
                  <a:cubicBezTo>
                    <a:pt x="0" y="10642"/>
                    <a:pt x="20" y="10905"/>
                    <a:pt x="20" y="11210"/>
                  </a:cubicBezTo>
                  <a:cubicBezTo>
                    <a:pt x="20" y="11610"/>
                    <a:pt x="59" y="12051"/>
                    <a:pt x="20" y="12440"/>
                  </a:cubicBezTo>
                  <a:lnTo>
                    <a:pt x="20" y="12525"/>
                  </a:lnTo>
                  <a:cubicBezTo>
                    <a:pt x="39" y="12745"/>
                    <a:pt x="59" y="12924"/>
                    <a:pt x="59" y="13145"/>
                  </a:cubicBezTo>
                  <a:cubicBezTo>
                    <a:pt x="78" y="13229"/>
                    <a:pt x="78" y="13313"/>
                    <a:pt x="102" y="13408"/>
                  </a:cubicBezTo>
                  <a:cubicBezTo>
                    <a:pt x="122" y="13576"/>
                    <a:pt x="142" y="13755"/>
                    <a:pt x="161" y="13976"/>
                  </a:cubicBezTo>
                  <a:cubicBezTo>
                    <a:pt x="181" y="14155"/>
                    <a:pt x="200" y="14323"/>
                    <a:pt x="225" y="14502"/>
                  </a:cubicBezTo>
                  <a:cubicBezTo>
                    <a:pt x="244" y="14681"/>
                    <a:pt x="264" y="14849"/>
                    <a:pt x="283" y="15028"/>
                  </a:cubicBezTo>
                  <a:cubicBezTo>
                    <a:pt x="303" y="15154"/>
                    <a:pt x="347" y="15249"/>
                    <a:pt x="347" y="15375"/>
                  </a:cubicBezTo>
                  <a:cubicBezTo>
                    <a:pt x="366" y="15512"/>
                    <a:pt x="386" y="15596"/>
                    <a:pt x="405" y="15680"/>
                  </a:cubicBezTo>
                  <a:cubicBezTo>
                    <a:pt x="444" y="15901"/>
                    <a:pt x="488" y="16079"/>
                    <a:pt x="527" y="16300"/>
                  </a:cubicBezTo>
                  <a:cubicBezTo>
                    <a:pt x="547" y="16426"/>
                    <a:pt x="547" y="16605"/>
                    <a:pt x="591" y="16689"/>
                  </a:cubicBezTo>
                  <a:cubicBezTo>
                    <a:pt x="688" y="16952"/>
                    <a:pt x="732" y="17257"/>
                    <a:pt x="791" y="17520"/>
                  </a:cubicBezTo>
                  <a:cubicBezTo>
                    <a:pt x="893" y="17920"/>
                    <a:pt x="1015" y="18309"/>
                    <a:pt x="1137" y="18666"/>
                  </a:cubicBezTo>
                  <a:cubicBezTo>
                    <a:pt x="1259" y="19055"/>
                    <a:pt x="1381" y="19413"/>
                    <a:pt x="1542" y="19760"/>
                  </a:cubicBezTo>
                  <a:cubicBezTo>
                    <a:pt x="1606" y="19886"/>
                    <a:pt x="1689" y="20023"/>
                    <a:pt x="1747" y="20149"/>
                  </a:cubicBezTo>
                  <a:cubicBezTo>
                    <a:pt x="1869" y="20464"/>
                    <a:pt x="2030" y="20727"/>
                    <a:pt x="2196" y="20938"/>
                  </a:cubicBezTo>
                  <a:cubicBezTo>
                    <a:pt x="2338" y="21158"/>
                    <a:pt x="2480" y="21421"/>
                    <a:pt x="2665" y="21516"/>
                  </a:cubicBezTo>
                  <a:cubicBezTo>
                    <a:pt x="2763" y="21516"/>
                    <a:pt x="2846" y="21600"/>
                    <a:pt x="2929" y="21600"/>
                  </a:cubicBezTo>
                  <a:lnTo>
                    <a:pt x="3559" y="21600"/>
                  </a:lnTo>
                  <a:cubicBezTo>
                    <a:pt x="3661" y="21516"/>
                    <a:pt x="3764" y="21421"/>
                    <a:pt x="3842" y="21379"/>
                  </a:cubicBezTo>
                  <a:cubicBezTo>
                    <a:pt x="3983" y="21253"/>
                    <a:pt x="4130" y="21158"/>
                    <a:pt x="4252" y="20938"/>
                  </a:cubicBezTo>
                  <a:cubicBezTo>
                    <a:pt x="4310" y="20853"/>
                    <a:pt x="4374" y="20769"/>
                    <a:pt x="4432" y="20633"/>
                  </a:cubicBezTo>
                  <a:cubicBezTo>
                    <a:pt x="4554" y="20412"/>
                    <a:pt x="4676" y="20201"/>
                    <a:pt x="4798" y="19886"/>
                  </a:cubicBezTo>
                  <a:cubicBezTo>
                    <a:pt x="4940" y="19497"/>
                    <a:pt x="5042" y="19013"/>
                    <a:pt x="5145" y="18530"/>
                  </a:cubicBezTo>
                  <a:cubicBezTo>
                    <a:pt x="5184" y="18309"/>
                    <a:pt x="5228" y="18046"/>
                    <a:pt x="5306" y="17836"/>
                  </a:cubicBezTo>
                  <a:cubicBezTo>
                    <a:pt x="5369" y="17615"/>
                    <a:pt x="5389" y="17394"/>
                    <a:pt x="5408" y="17173"/>
                  </a:cubicBezTo>
                  <a:cubicBezTo>
                    <a:pt x="5428" y="17047"/>
                    <a:pt x="5448" y="16910"/>
                    <a:pt x="5491" y="16784"/>
                  </a:cubicBezTo>
                  <a:cubicBezTo>
                    <a:pt x="5550" y="16563"/>
                    <a:pt x="5594" y="16342"/>
                    <a:pt x="5594" y="16122"/>
                  </a:cubicBezTo>
                  <a:cubicBezTo>
                    <a:pt x="5594" y="15995"/>
                    <a:pt x="5613" y="15901"/>
                    <a:pt x="5633" y="15817"/>
                  </a:cubicBezTo>
                  <a:cubicBezTo>
                    <a:pt x="5735" y="15470"/>
                    <a:pt x="5755" y="15028"/>
                    <a:pt x="5858" y="14681"/>
                  </a:cubicBezTo>
                  <a:cubicBezTo>
                    <a:pt x="5858" y="14628"/>
                    <a:pt x="5858" y="14628"/>
                    <a:pt x="5877" y="14586"/>
                  </a:cubicBezTo>
                  <a:cubicBezTo>
                    <a:pt x="5897" y="14418"/>
                    <a:pt x="5936" y="14239"/>
                    <a:pt x="5980" y="14061"/>
                  </a:cubicBezTo>
                  <a:cubicBezTo>
                    <a:pt x="6038" y="13713"/>
                    <a:pt x="6102" y="13408"/>
                    <a:pt x="6141" y="13050"/>
                  </a:cubicBezTo>
                  <a:cubicBezTo>
                    <a:pt x="6141" y="12966"/>
                    <a:pt x="6160" y="12840"/>
                    <a:pt x="6224" y="12745"/>
                  </a:cubicBezTo>
                  <a:cubicBezTo>
                    <a:pt x="6263" y="12703"/>
                    <a:pt x="6282" y="12577"/>
                    <a:pt x="6302" y="12482"/>
                  </a:cubicBezTo>
                  <a:cubicBezTo>
                    <a:pt x="6326" y="12398"/>
                    <a:pt x="6326" y="12314"/>
                    <a:pt x="6346" y="12220"/>
                  </a:cubicBezTo>
                  <a:cubicBezTo>
                    <a:pt x="6404" y="11873"/>
                    <a:pt x="6526" y="11610"/>
                    <a:pt x="6546" y="11263"/>
                  </a:cubicBezTo>
                  <a:cubicBezTo>
                    <a:pt x="6546" y="11168"/>
                    <a:pt x="6570" y="11168"/>
                    <a:pt x="6590" y="11126"/>
                  </a:cubicBezTo>
                  <a:cubicBezTo>
                    <a:pt x="6668" y="10821"/>
                    <a:pt x="6751" y="10558"/>
                    <a:pt x="6834" y="10295"/>
                  </a:cubicBezTo>
                  <a:cubicBezTo>
                    <a:pt x="6873" y="10211"/>
                    <a:pt x="6892" y="10074"/>
                    <a:pt x="6912" y="9948"/>
                  </a:cubicBezTo>
                  <a:cubicBezTo>
                    <a:pt x="6975" y="9591"/>
                    <a:pt x="7078" y="9286"/>
                    <a:pt x="7200" y="8981"/>
                  </a:cubicBezTo>
                  <a:cubicBezTo>
                    <a:pt x="7258" y="8844"/>
                    <a:pt x="7322" y="8676"/>
                    <a:pt x="7341" y="8497"/>
                  </a:cubicBezTo>
                  <a:cubicBezTo>
                    <a:pt x="7381" y="8276"/>
                    <a:pt x="7444" y="8150"/>
                    <a:pt x="7522" y="8013"/>
                  </a:cubicBezTo>
                  <a:cubicBezTo>
                    <a:pt x="7566" y="7971"/>
                    <a:pt x="7605" y="7845"/>
                    <a:pt x="7644" y="7751"/>
                  </a:cubicBezTo>
                  <a:cubicBezTo>
                    <a:pt x="7708" y="7624"/>
                    <a:pt x="7747" y="7446"/>
                    <a:pt x="7810" y="7361"/>
                  </a:cubicBezTo>
                  <a:cubicBezTo>
                    <a:pt x="7913" y="7225"/>
                    <a:pt x="7991" y="7004"/>
                    <a:pt x="8093" y="6836"/>
                  </a:cubicBezTo>
                  <a:cubicBezTo>
                    <a:pt x="8176" y="6699"/>
                    <a:pt x="8254" y="6573"/>
                    <a:pt x="8337" y="6436"/>
                  </a:cubicBezTo>
                  <a:cubicBezTo>
                    <a:pt x="8420" y="6352"/>
                    <a:pt x="8479" y="6268"/>
                    <a:pt x="8562" y="6173"/>
                  </a:cubicBezTo>
                  <a:cubicBezTo>
                    <a:pt x="8664" y="6047"/>
                    <a:pt x="8786" y="5952"/>
                    <a:pt x="8889" y="5826"/>
                  </a:cubicBezTo>
                  <a:cubicBezTo>
                    <a:pt x="8967" y="5784"/>
                    <a:pt x="9050" y="5690"/>
                    <a:pt x="9153" y="5605"/>
                  </a:cubicBezTo>
                  <a:cubicBezTo>
                    <a:pt x="9211" y="5605"/>
                    <a:pt x="9314" y="5563"/>
                    <a:pt x="9397" y="5479"/>
                  </a:cubicBezTo>
                  <a:cubicBezTo>
                    <a:pt x="9436" y="5385"/>
                    <a:pt x="9499" y="5385"/>
                    <a:pt x="9558" y="5385"/>
                  </a:cubicBezTo>
                  <a:cubicBezTo>
                    <a:pt x="9660" y="5385"/>
                    <a:pt x="9763" y="5427"/>
                    <a:pt x="9865" y="5427"/>
                  </a:cubicBezTo>
                  <a:cubicBezTo>
                    <a:pt x="9946" y="5385"/>
                    <a:pt x="10021" y="5374"/>
                    <a:pt x="10097" y="5374"/>
                  </a:cubicBezTo>
                  <a:cubicBezTo>
                    <a:pt x="10173" y="5374"/>
                    <a:pt x="10248" y="5385"/>
                    <a:pt x="10329" y="5385"/>
                  </a:cubicBezTo>
                  <a:lnTo>
                    <a:pt x="10392" y="5385"/>
                  </a:lnTo>
                  <a:cubicBezTo>
                    <a:pt x="10553" y="5479"/>
                    <a:pt x="10695" y="5521"/>
                    <a:pt x="10861" y="5605"/>
                  </a:cubicBezTo>
                  <a:cubicBezTo>
                    <a:pt x="10880" y="5605"/>
                    <a:pt x="10919" y="5605"/>
                    <a:pt x="10939" y="5647"/>
                  </a:cubicBezTo>
                  <a:cubicBezTo>
                    <a:pt x="11002" y="5868"/>
                    <a:pt x="11105" y="5868"/>
                    <a:pt x="11207" y="6005"/>
                  </a:cubicBezTo>
                  <a:cubicBezTo>
                    <a:pt x="11329" y="6131"/>
                    <a:pt x="11471" y="6268"/>
                    <a:pt x="11574" y="6531"/>
                  </a:cubicBezTo>
                  <a:cubicBezTo>
                    <a:pt x="11652" y="6657"/>
                    <a:pt x="11735" y="6794"/>
                    <a:pt x="11818" y="6920"/>
                  </a:cubicBezTo>
                  <a:cubicBezTo>
                    <a:pt x="11940" y="7141"/>
                    <a:pt x="12037" y="7361"/>
                    <a:pt x="12160" y="7530"/>
                  </a:cubicBezTo>
                  <a:cubicBezTo>
                    <a:pt x="12223" y="7666"/>
                    <a:pt x="12262" y="7845"/>
                    <a:pt x="12345" y="7971"/>
                  </a:cubicBezTo>
                  <a:cubicBezTo>
                    <a:pt x="12550" y="8413"/>
                    <a:pt x="12770" y="8897"/>
                    <a:pt x="12994" y="9328"/>
                  </a:cubicBezTo>
                  <a:cubicBezTo>
                    <a:pt x="13058" y="9422"/>
                    <a:pt x="13116" y="9507"/>
                    <a:pt x="13180" y="9633"/>
                  </a:cubicBezTo>
                  <a:cubicBezTo>
                    <a:pt x="13219" y="9685"/>
                    <a:pt x="13219" y="9727"/>
                    <a:pt x="13258" y="9769"/>
                  </a:cubicBezTo>
                  <a:cubicBezTo>
                    <a:pt x="13321" y="9854"/>
                    <a:pt x="13404" y="9990"/>
                    <a:pt x="13482" y="10032"/>
                  </a:cubicBezTo>
                  <a:cubicBezTo>
                    <a:pt x="13648" y="10211"/>
                    <a:pt x="13809" y="10337"/>
                    <a:pt x="13970" y="10474"/>
                  </a:cubicBezTo>
                  <a:cubicBezTo>
                    <a:pt x="14034" y="10516"/>
                    <a:pt x="14092" y="10558"/>
                    <a:pt x="14156" y="10558"/>
                  </a:cubicBezTo>
                  <a:cubicBezTo>
                    <a:pt x="14258" y="10516"/>
                    <a:pt x="14336" y="10474"/>
                    <a:pt x="14439" y="10421"/>
                  </a:cubicBezTo>
                  <a:cubicBezTo>
                    <a:pt x="14419" y="10379"/>
                    <a:pt x="14400" y="10337"/>
                    <a:pt x="14400" y="10295"/>
                  </a:cubicBezTo>
                  <a:cubicBezTo>
                    <a:pt x="14439" y="10253"/>
                    <a:pt x="14478" y="10211"/>
                    <a:pt x="14541" y="10117"/>
                  </a:cubicBezTo>
                  <a:cubicBezTo>
                    <a:pt x="14561" y="10032"/>
                    <a:pt x="14580" y="9948"/>
                    <a:pt x="14600" y="9812"/>
                  </a:cubicBezTo>
                  <a:cubicBezTo>
                    <a:pt x="14663" y="9591"/>
                    <a:pt x="14722" y="9465"/>
                    <a:pt x="14746" y="9202"/>
                  </a:cubicBezTo>
                  <a:cubicBezTo>
                    <a:pt x="14766" y="9107"/>
                    <a:pt x="14766" y="9023"/>
                    <a:pt x="14785" y="8939"/>
                  </a:cubicBezTo>
                  <a:cubicBezTo>
                    <a:pt x="14825" y="8718"/>
                    <a:pt x="14868" y="8455"/>
                    <a:pt x="14908" y="8234"/>
                  </a:cubicBezTo>
                  <a:cubicBezTo>
                    <a:pt x="14927" y="8108"/>
                    <a:pt x="14947" y="8013"/>
                    <a:pt x="14966" y="7887"/>
                  </a:cubicBezTo>
                  <a:cubicBezTo>
                    <a:pt x="14966" y="7751"/>
                    <a:pt x="14990" y="7582"/>
                    <a:pt x="15010" y="7446"/>
                  </a:cubicBezTo>
                  <a:cubicBezTo>
                    <a:pt x="15069" y="7141"/>
                    <a:pt x="15113" y="6794"/>
                    <a:pt x="15191" y="6478"/>
                  </a:cubicBezTo>
                  <a:cubicBezTo>
                    <a:pt x="15235" y="6352"/>
                    <a:pt x="15254" y="6131"/>
                    <a:pt x="15274" y="5952"/>
                  </a:cubicBezTo>
                  <a:cubicBezTo>
                    <a:pt x="15313" y="5868"/>
                    <a:pt x="15357" y="5742"/>
                    <a:pt x="15376" y="5605"/>
                  </a:cubicBezTo>
                  <a:cubicBezTo>
                    <a:pt x="15396" y="5521"/>
                    <a:pt x="15415" y="5385"/>
                    <a:pt x="15435" y="5343"/>
                  </a:cubicBezTo>
                  <a:cubicBezTo>
                    <a:pt x="15518" y="5122"/>
                    <a:pt x="15601" y="4901"/>
                    <a:pt x="15640" y="4690"/>
                  </a:cubicBezTo>
                  <a:cubicBezTo>
                    <a:pt x="15660" y="4595"/>
                    <a:pt x="15679" y="4553"/>
                    <a:pt x="15699" y="4511"/>
                  </a:cubicBezTo>
                  <a:cubicBezTo>
                    <a:pt x="15762" y="4332"/>
                    <a:pt x="15821" y="4164"/>
                    <a:pt x="15884" y="3985"/>
                  </a:cubicBezTo>
                  <a:cubicBezTo>
                    <a:pt x="16006" y="3586"/>
                    <a:pt x="16167" y="3239"/>
                    <a:pt x="16333" y="2892"/>
                  </a:cubicBezTo>
                  <a:cubicBezTo>
                    <a:pt x="16392" y="2797"/>
                    <a:pt x="16455" y="2671"/>
                    <a:pt x="16514" y="2587"/>
                  </a:cubicBezTo>
                  <a:cubicBezTo>
                    <a:pt x="16553" y="2492"/>
                    <a:pt x="16616" y="2450"/>
                    <a:pt x="16636" y="2366"/>
                  </a:cubicBezTo>
                  <a:cubicBezTo>
                    <a:pt x="16675" y="2271"/>
                    <a:pt x="16719" y="2229"/>
                    <a:pt x="16758" y="2187"/>
                  </a:cubicBezTo>
                  <a:cubicBezTo>
                    <a:pt x="16880" y="2061"/>
                    <a:pt x="17021" y="1966"/>
                    <a:pt x="17163" y="1882"/>
                  </a:cubicBezTo>
                  <a:cubicBezTo>
                    <a:pt x="17285" y="1840"/>
                    <a:pt x="17407" y="1840"/>
                    <a:pt x="17529" y="1840"/>
                  </a:cubicBezTo>
                  <a:lnTo>
                    <a:pt x="18100" y="1840"/>
                  </a:lnTo>
                  <a:cubicBezTo>
                    <a:pt x="18183" y="1840"/>
                    <a:pt x="18285" y="1840"/>
                    <a:pt x="18383" y="1882"/>
                  </a:cubicBezTo>
                  <a:cubicBezTo>
                    <a:pt x="18447" y="1882"/>
                    <a:pt x="18486" y="1882"/>
                    <a:pt x="18549" y="1924"/>
                  </a:cubicBezTo>
                  <a:cubicBezTo>
                    <a:pt x="18608" y="1966"/>
                    <a:pt x="18671" y="2008"/>
                    <a:pt x="18730" y="2061"/>
                  </a:cubicBezTo>
                  <a:cubicBezTo>
                    <a:pt x="18871" y="2103"/>
                    <a:pt x="19018" y="2145"/>
                    <a:pt x="19159" y="2229"/>
                  </a:cubicBezTo>
                  <a:cubicBezTo>
                    <a:pt x="19320" y="2366"/>
                    <a:pt x="19481" y="2366"/>
                    <a:pt x="19667" y="2408"/>
                  </a:cubicBezTo>
                  <a:cubicBezTo>
                    <a:pt x="19737" y="2408"/>
                    <a:pt x="19813" y="2381"/>
                    <a:pt x="19888" y="2381"/>
                  </a:cubicBezTo>
                  <a:cubicBezTo>
                    <a:pt x="19944" y="2381"/>
                    <a:pt x="20000" y="2396"/>
                    <a:pt x="20053" y="2450"/>
                  </a:cubicBezTo>
                  <a:cubicBezTo>
                    <a:pt x="20072" y="2450"/>
                    <a:pt x="20116" y="2450"/>
                    <a:pt x="20155" y="2408"/>
                  </a:cubicBezTo>
                  <a:cubicBezTo>
                    <a:pt x="20316" y="2324"/>
                    <a:pt x="20482" y="2229"/>
                    <a:pt x="20643" y="2103"/>
                  </a:cubicBezTo>
                  <a:cubicBezTo>
                    <a:pt x="20824" y="1882"/>
                    <a:pt x="21009" y="1703"/>
                    <a:pt x="21170" y="1441"/>
                  </a:cubicBezTo>
                  <a:cubicBezTo>
                    <a:pt x="21336" y="1178"/>
                    <a:pt x="21434" y="873"/>
                    <a:pt x="21537" y="568"/>
                  </a:cubicBezTo>
                  <a:cubicBezTo>
                    <a:pt x="21600" y="389"/>
                    <a:pt x="21600" y="126"/>
                    <a:pt x="2153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96" name="Google Shape;1509;p14"/>
            <p:cNvSpPr/>
            <p:nvPr/>
          </p:nvSpPr>
          <p:spPr>
            <a:xfrm rot="10536737">
              <a:off x="313302" y="128067"/>
              <a:ext cx="1447976" cy="918412"/>
            </a:xfrm>
            <a:custGeom>
              <a:avLst/>
              <a:gdLst/>
              <a:ahLst/>
              <a:cxnLst>
                <a:cxn ang="0">
                  <a:pos x="wd2" y="hd2"/>
                </a:cxn>
                <a:cxn ang="5400000">
                  <a:pos x="wd2" y="hd2"/>
                </a:cxn>
                <a:cxn ang="10800000">
                  <a:pos x="wd2" y="hd2"/>
                </a:cxn>
                <a:cxn ang="16200000">
                  <a:pos x="wd2" y="hd2"/>
                </a:cxn>
              </a:cxnLst>
              <a:rect l="0" t="0" r="r" b="b"/>
              <a:pathLst>
                <a:path w="21600" h="21600" extrusionOk="0">
                  <a:moveTo>
                    <a:pt x="4339" y="0"/>
                  </a:moveTo>
                  <a:cubicBezTo>
                    <a:pt x="4328" y="0"/>
                    <a:pt x="4318" y="8"/>
                    <a:pt x="4307" y="25"/>
                  </a:cubicBezTo>
                  <a:cubicBezTo>
                    <a:pt x="4284" y="41"/>
                    <a:pt x="4262" y="41"/>
                    <a:pt x="4240" y="41"/>
                  </a:cubicBezTo>
                  <a:cubicBezTo>
                    <a:pt x="4219" y="41"/>
                    <a:pt x="4198" y="41"/>
                    <a:pt x="4177" y="58"/>
                  </a:cubicBezTo>
                  <a:cubicBezTo>
                    <a:pt x="4109" y="99"/>
                    <a:pt x="4067" y="132"/>
                    <a:pt x="4020" y="132"/>
                  </a:cubicBezTo>
                  <a:lnTo>
                    <a:pt x="3979" y="132"/>
                  </a:lnTo>
                  <a:cubicBezTo>
                    <a:pt x="3937" y="165"/>
                    <a:pt x="3890" y="198"/>
                    <a:pt x="3848" y="198"/>
                  </a:cubicBezTo>
                  <a:cubicBezTo>
                    <a:pt x="3697" y="198"/>
                    <a:pt x="3566" y="305"/>
                    <a:pt x="3456" y="436"/>
                  </a:cubicBezTo>
                  <a:cubicBezTo>
                    <a:pt x="3394" y="436"/>
                    <a:pt x="3305" y="469"/>
                    <a:pt x="3284" y="510"/>
                  </a:cubicBezTo>
                  <a:cubicBezTo>
                    <a:pt x="3237" y="609"/>
                    <a:pt x="3175" y="609"/>
                    <a:pt x="3133" y="675"/>
                  </a:cubicBezTo>
                  <a:cubicBezTo>
                    <a:pt x="3107" y="716"/>
                    <a:pt x="3086" y="782"/>
                    <a:pt x="3065" y="782"/>
                  </a:cubicBezTo>
                  <a:cubicBezTo>
                    <a:pt x="2976" y="815"/>
                    <a:pt x="2934" y="922"/>
                    <a:pt x="2872" y="1021"/>
                  </a:cubicBezTo>
                  <a:cubicBezTo>
                    <a:pt x="2851" y="1047"/>
                    <a:pt x="2821" y="1098"/>
                    <a:pt x="2798" y="1098"/>
                  </a:cubicBezTo>
                  <a:cubicBezTo>
                    <a:pt x="2793" y="1098"/>
                    <a:pt x="2787" y="1095"/>
                    <a:pt x="2783" y="1086"/>
                  </a:cubicBezTo>
                  <a:cubicBezTo>
                    <a:pt x="2715" y="1086"/>
                    <a:pt x="2694" y="1161"/>
                    <a:pt x="2653" y="1193"/>
                  </a:cubicBezTo>
                  <a:cubicBezTo>
                    <a:pt x="2585" y="1333"/>
                    <a:pt x="2501" y="1432"/>
                    <a:pt x="2433" y="1572"/>
                  </a:cubicBezTo>
                  <a:cubicBezTo>
                    <a:pt x="2350" y="1704"/>
                    <a:pt x="2219" y="1844"/>
                    <a:pt x="2110" y="1984"/>
                  </a:cubicBezTo>
                  <a:cubicBezTo>
                    <a:pt x="2089" y="2017"/>
                    <a:pt x="2089" y="2082"/>
                    <a:pt x="2063" y="2115"/>
                  </a:cubicBezTo>
                  <a:cubicBezTo>
                    <a:pt x="2000" y="2255"/>
                    <a:pt x="1958" y="2461"/>
                    <a:pt x="1802" y="2527"/>
                  </a:cubicBezTo>
                  <a:cubicBezTo>
                    <a:pt x="1781" y="2601"/>
                    <a:pt x="1739" y="2700"/>
                    <a:pt x="1697" y="2807"/>
                  </a:cubicBezTo>
                  <a:cubicBezTo>
                    <a:pt x="1697" y="2807"/>
                    <a:pt x="1650" y="2807"/>
                    <a:pt x="1650" y="2840"/>
                  </a:cubicBezTo>
                  <a:cubicBezTo>
                    <a:pt x="1629" y="2873"/>
                    <a:pt x="1629" y="2906"/>
                    <a:pt x="1629" y="2938"/>
                  </a:cubicBezTo>
                  <a:cubicBezTo>
                    <a:pt x="1457" y="3144"/>
                    <a:pt x="1368" y="3457"/>
                    <a:pt x="1259" y="3729"/>
                  </a:cubicBezTo>
                  <a:cubicBezTo>
                    <a:pt x="1196" y="3869"/>
                    <a:pt x="1149" y="4009"/>
                    <a:pt x="1065" y="4074"/>
                  </a:cubicBezTo>
                  <a:lnTo>
                    <a:pt x="998" y="4173"/>
                  </a:lnTo>
                  <a:lnTo>
                    <a:pt x="998" y="4280"/>
                  </a:lnTo>
                  <a:cubicBezTo>
                    <a:pt x="935" y="4346"/>
                    <a:pt x="977" y="4585"/>
                    <a:pt x="846" y="4626"/>
                  </a:cubicBezTo>
                  <a:cubicBezTo>
                    <a:pt x="825" y="4692"/>
                    <a:pt x="783" y="4790"/>
                    <a:pt x="783" y="4897"/>
                  </a:cubicBezTo>
                  <a:cubicBezTo>
                    <a:pt x="804" y="4996"/>
                    <a:pt x="736" y="5070"/>
                    <a:pt x="736" y="5169"/>
                  </a:cubicBezTo>
                  <a:cubicBezTo>
                    <a:pt x="716" y="5169"/>
                    <a:pt x="694" y="5202"/>
                    <a:pt x="694" y="5202"/>
                  </a:cubicBezTo>
                  <a:cubicBezTo>
                    <a:pt x="673" y="5375"/>
                    <a:pt x="653" y="5515"/>
                    <a:pt x="606" y="5614"/>
                  </a:cubicBezTo>
                  <a:cubicBezTo>
                    <a:pt x="585" y="5688"/>
                    <a:pt x="564" y="5754"/>
                    <a:pt x="543" y="5820"/>
                  </a:cubicBezTo>
                  <a:cubicBezTo>
                    <a:pt x="496" y="6026"/>
                    <a:pt x="475" y="6273"/>
                    <a:pt x="412" y="6437"/>
                  </a:cubicBezTo>
                  <a:cubicBezTo>
                    <a:pt x="324" y="6684"/>
                    <a:pt x="324" y="6923"/>
                    <a:pt x="261" y="7162"/>
                  </a:cubicBezTo>
                  <a:cubicBezTo>
                    <a:pt x="235" y="7260"/>
                    <a:pt x="235" y="7367"/>
                    <a:pt x="235" y="7466"/>
                  </a:cubicBezTo>
                  <a:cubicBezTo>
                    <a:pt x="214" y="7672"/>
                    <a:pt x="172" y="7878"/>
                    <a:pt x="151" y="8125"/>
                  </a:cubicBezTo>
                  <a:cubicBezTo>
                    <a:pt x="131" y="8051"/>
                    <a:pt x="131" y="8051"/>
                    <a:pt x="104" y="8018"/>
                  </a:cubicBezTo>
                  <a:cubicBezTo>
                    <a:pt x="63" y="8083"/>
                    <a:pt x="84" y="8158"/>
                    <a:pt x="104" y="8223"/>
                  </a:cubicBezTo>
                  <a:cubicBezTo>
                    <a:pt x="131" y="8330"/>
                    <a:pt x="151" y="8429"/>
                    <a:pt x="104" y="8495"/>
                  </a:cubicBezTo>
                  <a:cubicBezTo>
                    <a:pt x="104" y="8635"/>
                    <a:pt x="84" y="8701"/>
                    <a:pt x="84" y="8808"/>
                  </a:cubicBezTo>
                  <a:cubicBezTo>
                    <a:pt x="84" y="9014"/>
                    <a:pt x="104" y="9219"/>
                    <a:pt x="42" y="9392"/>
                  </a:cubicBezTo>
                  <a:lnTo>
                    <a:pt x="42" y="9425"/>
                  </a:lnTo>
                  <a:cubicBezTo>
                    <a:pt x="84" y="9598"/>
                    <a:pt x="42" y="9697"/>
                    <a:pt x="0" y="9837"/>
                  </a:cubicBezTo>
                  <a:cubicBezTo>
                    <a:pt x="42" y="9903"/>
                    <a:pt x="63" y="10248"/>
                    <a:pt x="21" y="10347"/>
                  </a:cubicBezTo>
                  <a:lnTo>
                    <a:pt x="21" y="10421"/>
                  </a:lnTo>
                  <a:cubicBezTo>
                    <a:pt x="21" y="10553"/>
                    <a:pt x="42" y="10660"/>
                    <a:pt x="42" y="10759"/>
                  </a:cubicBezTo>
                  <a:cubicBezTo>
                    <a:pt x="21" y="10964"/>
                    <a:pt x="42" y="11170"/>
                    <a:pt x="42" y="11343"/>
                  </a:cubicBezTo>
                  <a:cubicBezTo>
                    <a:pt x="42" y="11483"/>
                    <a:pt x="21" y="11623"/>
                    <a:pt x="21" y="11722"/>
                  </a:cubicBezTo>
                  <a:cubicBezTo>
                    <a:pt x="42" y="11894"/>
                    <a:pt x="42" y="12034"/>
                    <a:pt x="42" y="12166"/>
                  </a:cubicBezTo>
                  <a:cubicBezTo>
                    <a:pt x="63" y="12199"/>
                    <a:pt x="84" y="12273"/>
                    <a:pt x="104" y="12306"/>
                  </a:cubicBezTo>
                  <a:cubicBezTo>
                    <a:pt x="84" y="12512"/>
                    <a:pt x="131" y="12718"/>
                    <a:pt x="172" y="12891"/>
                  </a:cubicBezTo>
                  <a:cubicBezTo>
                    <a:pt x="193" y="13023"/>
                    <a:pt x="172" y="13130"/>
                    <a:pt x="193" y="13228"/>
                  </a:cubicBezTo>
                  <a:cubicBezTo>
                    <a:pt x="193" y="13368"/>
                    <a:pt x="214" y="13475"/>
                    <a:pt x="235" y="13607"/>
                  </a:cubicBezTo>
                  <a:cubicBezTo>
                    <a:pt x="261" y="13714"/>
                    <a:pt x="282" y="13813"/>
                    <a:pt x="303" y="13953"/>
                  </a:cubicBezTo>
                  <a:cubicBezTo>
                    <a:pt x="282" y="13986"/>
                    <a:pt x="282" y="13986"/>
                    <a:pt x="261" y="14019"/>
                  </a:cubicBezTo>
                  <a:cubicBezTo>
                    <a:pt x="282" y="14052"/>
                    <a:pt x="282" y="14126"/>
                    <a:pt x="303" y="14159"/>
                  </a:cubicBezTo>
                  <a:cubicBezTo>
                    <a:pt x="392" y="14224"/>
                    <a:pt x="433" y="14397"/>
                    <a:pt x="412" y="14669"/>
                  </a:cubicBezTo>
                  <a:cubicBezTo>
                    <a:pt x="543" y="14776"/>
                    <a:pt x="475" y="15048"/>
                    <a:pt x="564" y="15187"/>
                  </a:cubicBezTo>
                  <a:cubicBezTo>
                    <a:pt x="564" y="15220"/>
                    <a:pt x="564" y="15286"/>
                    <a:pt x="543" y="15327"/>
                  </a:cubicBezTo>
                  <a:cubicBezTo>
                    <a:pt x="585" y="15360"/>
                    <a:pt x="606" y="15360"/>
                    <a:pt x="626" y="15393"/>
                  </a:cubicBezTo>
                  <a:cubicBezTo>
                    <a:pt x="653" y="15533"/>
                    <a:pt x="673" y="15632"/>
                    <a:pt x="694" y="15772"/>
                  </a:cubicBezTo>
                  <a:cubicBezTo>
                    <a:pt x="694" y="15805"/>
                    <a:pt x="673" y="15838"/>
                    <a:pt x="653" y="15838"/>
                  </a:cubicBezTo>
                  <a:cubicBezTo>
                    <a:pt x="716" y="15945"/>
                    <a:pt x="783" y="16011"/>
                    <a:pt x="846" y="16109"/>
                  </a:cubicBezTo>
                  <a:cubicBezTo>
                    <a:pt x="867" y="16249"/>
                    <a:pt x="888" y="16422"/>
                    <a:pt x="914" y="16595"/>
                  </a:cubicBezTo>
                  <a:cubicBezTo>
                    <a:pt x="1018" y="16628"/>
                    <a:pt x="998" y="16867"/>
                    <a:pt x="1086" y="16899"/>
                  </a:cubicBezTo>
                  <a:lnTo>
                    <a:pt x="1086" y="17039"/>
                  </a:lnTo>
                  <a:cubicBezTo>
                    <a:pt x="1107" y="17039"/>
                    <a:pt x="1128" y="17072"/>
                    <a:pt x="1149" y="17072"/>
                  </a:cubicBezTo>
                  <a:cubicBezTo>
                    <a:pt x="1149" y="17138"/>
                    <a:pt x="1149" y="17212"/>
                    <a:pt x="1175" y="17278"/>
                  </a:cubicBezTo>
                  <a:lnTo>
                    <a:pt x="1196" y="17278"/>
                  </a:lnTo>
                  <a:cubicBezTo>
                    <a:pt x="1238" y="17418"/>
                    <a:pt x="1279" y="17550"/>
                    <a:pt x="1306" y="17657"/>
                  </a:cubicBezTo>
                  <a:cubicBezTo>
                    <a:pt x="1368" y="17723"/>
                    <a:pt x="1410" y="17797"/>
                    <a:pt x="1457" y="17830"/>
                  </a:cubicBezTo>
                  <a:lnTo>
                    <a:pt x="1436" y="17863"/>
                  </a:lnTo>
                  <a:cubicBezTo>
                    <a:pt x="1457" y="18002"/>
                    <a:pt x="1499" y="18101"/>
                    <a:pt x="1520" y="18208"/>
                  </a:cubicBezTo>
                  <a:lnTo>
                    <a:pt x="1540" y="18208"/>
                  </a:lnTo>
                  <a:cubicBezTo>
                    <a:pt x="1587" y="18241"/>
                    <a:pt x="1608" y="18241"/>
                    <a:pt x="1650" y="18274"/>
                  </a:cubicBezTo>
                  <a:cubicBezTo>
                    <a:pt x="1718" y="18653"/>
                    <a:pt x="1869" y="18891"/>
                    <a:pt x="2063" y="19097"/>
                  </a:cubicBezTo>
                  <a:lnTo>
                    <a:pt x="2063" y="19130"/>
                  </a:lnTo>
                  <a:cubicBezTo>
                    <a:pt x="2193" y="19336"/>
                    <a:pt x="2324" y="19542"/>
                    <a:pt x="2433" y="19748"/>
                  </a:cubicBezTo>
                  <a:cubicBezTo>
                    <a:pt x="2433" y="19888"/>
                    <a:pt x="2522" y="19954"/>
                    <a:pt x="2585" y="19987"/>
                  </a:cubicBezTo>
                  <a:cubicBezTo>
                    <a:pt x="2694" y="20020"/>
                    <a:pt x="2715" y="20127"/>
                    <a:pt x="2762" y="20267"/>
                  </a:cubicBezTo>
                  <a:cubicBezTo>
                    <a:pt x="2825" y="20332"/>
                    <a:pt x="2893" y="20398"/>
                    <a:pt x="2976" y="20472"/>
                  </a:cubicBezTo>
                  <a:lnTo>
                    <a:pt x="3023" y="20472"/>
                  </a:lnTo>
                  <a:cubicBezTo>
                    <a:pt x="3065" y="20538"/>
                    <a:pt x="3086" y="20571"/>
                    <a:pt x="3133" y="20604"/>
                  </a:cubicBezTo>
                  <a:cubicBezTo>
                    <a:pt x="3175" y="20678"/>
                    <a:pt x="3195" y="20711"/>
                    <a:pt x="3237" y="20777"/>
                  </a:cubicBezTo>
                  <a:cubicBezTo>
                    <a:pt x="3252" y="20772"/>
                    <a:pt x="3265" y="20770"/>
                    <a:pt x="3278" y="20770"/>
                  </a:cubicBezTo>
                  <a:cubicBezTo>
                    <a:pt x="3364" y="20770"/>
                    <a:pt x="3417" y="20861"/>
                    <a:pt x="3436" y="20983"/>
                  </a:cubicBezTo>
                  <a:cubicBezTo>
                    <a:pt x="3524" y="21016"/>
                    <a:pt x="3587" y="21016"/>
                    <a:pt x="3655" y="21049"/>
                  </a:cubicBezTo>
                  <a:cubicBezTo>
                    <a:pt x="3806" y="21123"/>
                    <a:pt x="3937" y="21221"/>
                    <a:pt x="4067" y="21328"/>
                  </a:cubicBezTo>
                  <a:lnTo>
                    <a:pt x="4219" y="21328"/>
                  </a:lnTo>
                  <a:cubicBezTo>
                    <a:pt x="4219" y="21361"/>
                    <a:pt x="4198" y="21361"/>
                    <a:pt x="4198" y="21394"/>
                  </a:cubicBezTo>
                  <a:cubicBezTo>
                    <a:pt x="4219" y="21394"/>
                    <a:pt x="4240" y="21361"/>
                    <a:pt x="4260" y="21361"/>
                  </a:cubicBezTo>
                  <a:cubicBezTo>
                    <a:pt x="4328" y="21394"/>
                    <a:pt x="4391" y="21460"/>
                    <a:pt x="4459" y="21501"/>
                  </a:cubicBezTo>
                  <a:cubicBezTo>
                    <a:pt x="4483" y="21501"/>
                    <a:pt x="4516" y="21476"/>
                    <a:pt x="4548" y="21476"/>
                  </a:cubicBezTo>
                  <a:cubicBezTo>
                    <a:pt x="4571" y="21476"/>
                    <a:pt x="4593" y="21489"/>
                    <a:pt x="4610" y="21534"/>
                  </a:cubicBezTo>
                  <a:cubicBezTo>
                    <a:pt x="4631" y="21534"/>
                    <a:pt x="4673" y="21534"/>
                    <a:pt x="4699" y="21501"/>
                  </a:cubicBezTo>
                  <a:lnTo>
                    <a:pt x="4762" y="21501"/>
                  </a:lnTo>
                  <a:cubicBezTo>
                    <a:pt x="4762" y="21534"/>
                    <a:pt x="4741" y="21567"/>
                    <a:pt x="4741" y="21600"/>
                  </a:cubicBezTo>
                  <a:cubicBezTo>
                    <a:pt x="4871" y="21567"/>
                    <a:pt x="4981" y="21567"/>
                    <a:pt x="5091" y="21534"/>
                  </a:cubicBezTo>
                  <a:lnTo>
                    <a:pt x="5111" y="21567"/>
                  </a:lnTo>
                  <a:cubicBezTo>
                    <a:pt x="5174" y="21567"/>
                    <a:pt x="5242" y="21534"/>
                    <a:pt x="5305" y="21534"/>
                  </a:cubicBezTo>
                  <a:cubicBezTo>
                    <a:pt x="5394" y="21534"/>
                    <a:pt x="5483" y="21501"/>
                    <a:pt x="5545" y="21501"/>
                  </a:cubicBezTo>
                  <a:cubicBezTo>
                    <a:pt x="5587" y="21501"/>
                    <a:pt x="5634" y="21534"/>
                    <a:pt x="5676" y="21534"/>
                  </a:cubicBezTo>
                  <a:cubicBezTo>
                    <a:pt x="5717" y="21534"/>
                    <a:pt x="5785" y="21534"/>
                    <a:pt x="5827" y="21460"/>
                  </a:cubicBezTo>
                  <a:cubicBezTo>
                    <a:pt x="5848" y="21440"/>
                    <a:pt x="5866" y="21432"/>
                    <a:pt x="5883" y="21432"/>
                  </a:cubicBezTo>
                  <a:cubicBezTo>
                    <a:pt x="5920" y="21432"/>
                    <a:pt x="5949" y="21472"/>
                    <a:pt x="5978" y="21501"/>
                  </a:cubicBezTo>
                  <a:cubicBezTo>
                    <a:pt x="6156" y="21361"/>
                    <a:pt x="6328" y="21295"/>
                    <a:pt x="6527" y="21254"/>
                  </a:cubicBezTo>
                  <a:cubicBezTo>
                    <a:pt x="6657" y="21049"/>
                    <a:pt x="6657" y="21049"/>
                    <a:pt x="6741" y="21016"/>
                  </a:cubicBezTo>
                  <a:cubicBezTo>
                    <a:pt x="6741" y="21049"/>
                    <a:pt x="6720" y="21090"/>
                    <a:pt x="6720" y="21123"/>
                  </a:cubicBezTo>
                  <a:cubicBezTo>
                    <a:pt x="6762" y="21123"/>
                    <a:pt x="6788" y="21090"/>
                    <a:pt x="6809" y="21090"/>
                  </a:cubicBezTo>
                  <a:cubicBezTo>
                    <a:pt x="6960" y="20917"/>
                    <a:pt x="7090" y="20744"/>
                    <a:pt x="7263" y="20604"/>
                  </a:cubicBezTo>
                  <a:cubicBezTo>
                    <a:pt x="7331" y="20571"/>
                    <a:pt x="7393" y="20505"/>
                    <a:pt x="7440" y="20431"/>
                  </a:cubicBezTo>
                  <a:cubicBezTo>
                    <a:pt x="7482" y="20365"/>
                    <a:pt x="7524" y="20267"/>
                    <a:pt x="7545" y="20192"/>
                  </a:cubicBezTo>
                  <a:cubicBezTo>
                    <a:pt x="7633" y="20127"/>
                    <a:pt x="7722" y="20094"/>
                    <a:pt x="7785" y="20020"/>
                  </a:cubicBezTo>
                  <a:cubicBezTo>
                    <a:pt x="7853" y="19921"/>
                    <a:pt x="7915" y="19814"/>
                    <a:pt x="7962" y="19715"/>
                  </a:cubicBezTo>
                  <a:cubicBezTo>
                    <a:pt x="8004" y="19608"/>
                    <a:pt x="8046" y="19542"/>
                    <a:pt x="8093" y="19443"/>
                  </a:cubicBezTo>
                  <a:cubicBezTo>
                    <a:pt x="8114" y="19476"/>
                    <a:pt x="8114" y="19476"/>
                    <a:pt x="8135" y="19509"/>
                  </a:cubicBezTo>
                  <a:cubicBezTo>
                    <a:pt x="8156" y="19402"/>
                    <a:pt x="8197" y="19336"/>
                    <a:pt x="8223" y="19270"/>
                  </a:cubicBezTo>
                  <a:lnTo>
                    <a:pt x="8197" y="19237"/>
                  </a:lnTo>
                  <a:cubicBezTo>
                    <a:pt x="8244" y="19163"/>
                    <a:pt x="8286" y="19097"/>
                    <a:pt x="8328" y="18990"/>
                  </a:cubicBezTo>
                  <a:cubicBezTo>
                    <a:pt x="8354" y="18990"/>
                    <a:pt x="8396" y="18957"/>
                    <a:pt x="8417" y="18924"/>
                  </a:cubicBezTo>
                  <a:cubicBezTo>
                    <a:pt x="8417" y="18826"/>
                    <a:pt x="8437" y="18751"/>
                    <a:pt x="8437" y="18686"/>
                  </a:cubicBezTo>
                  <a:cubicBezTo>
                    <a:pt x="8526" y="18653"/>
                    <a:pt x="8526" y="18546"/>
                    <a:pt x="8526" y="18480"/>
                  </a:cubicBezTo>
                  <a:cubicBezTo>
                    <a:pt x="8568" y="18414"/>
                    <a:pt x="8589" y="18414"/>
                    <a:pt x="8589" y="18340"/>
                  </a:cubicBezTo>
                  <a:cubicBezTo>
                    <a:pt x="8615" y="18274"/>
                    <a:pt x="8636" y="18241"/>
                    <a:pt x="8678" y="18167"/>
                  </a:cubicBezTo>
                  <a:cubicBezTo>
                    <a:pt x="8719" y="18134"/>
                    <a:pt x="8745" y="18035"/>
                    <a:pt x="8787" y="17961"/>
                  </a:cubicBezTo>
                  <a:lnTo>
                    <a:pt x="8787" y="17928"/>
                  </a:lnTo>
                  <a:cubicBezTo>
                    <a:pt x="8766" y="17895"/>
                    <a:pt x="8745" y="17863"/>
                    <a:pt x="8745" y="17830"/>
                  </a:cubicBezTo>
                  <a:cubicBezTo>
                    <a:pt x="8808" y="17756"/>
                    <a:pt x="8850" y="17723"/>
                    <a:pt x="8829" y="17591"/>
                  </a:cubicBezTo>
                  <a:cubicBezTo>
                    <a:pt x="8829" y="17517"/>
                    <a:pt x="8850" y="17451"/>
                    <a:pt x="8897" y="17418"/>
                  </a:cubicBezTo>
                  <a:lnTo>
                    <a:pt x="8897" y="17550"/>
                  </a:lnTo>
                  <a:cubicBezTo>
                    <a:pt x="8918" y="17484"/>
                    <a:pt x="8939" y="17418"/>
                    <a:pt x="8960" y="17385"/>
                  </a:cubicBezTo>
                  <a:cubicBezTo>
                    <a:pt x="8939" y="17344"/>
                    <a:pt x="8939" y="17311"/>
                    <a:pt x="8918" y="17278"/>
                  </a:cubicBezTo>
                  <a:cubicBezTo>
                    <a:pt x="8939" y="17212"/>
                    <a:pt x="8960" y="17138"/>
                    <a:pt x="8980" y="17072"/>
                  </a:cubicBezTo>
                  <a:cubicBezTo>
                    <a:pt x="8980" y="17105"/>
                    <a:pt x="9006" y="17105"/>
                    <a:pt x="9006" y="17138"/>
                  </a:cubicBezTo>
                  <a:cubicBezTo>
                    <a:pt x="9048" y="17006"/>
                    <a:pt x="9090" y="16899"/>
                    <a:pt x="9048" y="16801"/>
                  </a:cubicBezTo>
                  <a:cubicBezTo>
                    <a:pt x="9090" y="16768"/>
                    <a:pt x="9111" y="16768"/>
                    <a:pt x="9137" y="16727"/>
                  </a:cubicBezTo>
                  <a:cubicBezTo>
                    <a:pt x="9137" y="16661"/>
                    <a:pt x="9137" y="16595"/>
                    <a:pt x="9111" y="16521"/>
                  </a:cubicBezTo>
                  <a:cubicBezTo>
                    <a:pt x="9137" y="16422"/>
                    <a:pt x="9241" y="16422"/>
                    <a:pt x="9241" y="16282"/>
                  </a:cubicBezTo>
                  <a:cubicBezTo>
                    <a:pt x="9221" y="16249"/>
                    <a:pt x="9200" y="16249"/>
                    <a:pt x="9179" y="16216"/>
                  </a:cubicBezTo>
                  <a:cubicBezTo>
                    <a:pt x="9200" y="16150"/>
                    <a:pt x="9221" y="16076"/>
                    <a:pt x="9241" y="16011"/>
                  </a:cubicBezTo>
                  <a:cubicBezTo>
                    <a:pt x="9288" y="15978"/>
                    <a:pt x="9309" y="15904"/>
                    <a:pt x="9330" y="15838"/>
                  </a:cubicBezTo>
                  <a:cubicBezTo>
                    <a:pt x="9351" y="15739"/>
                    <a:pt x="9372" y="15599"/>
                    <a:pt x="9398" y="15459"/>
                  </a:cubicBezTo>
                  <a:lnTo>
                    <a:pt x="9398" y="15220"/>
                  </a:lnTo>
                  <a:cubicBezTo>
                    <a:pt x="9440" y="15122"/>
                    <a:pt x="9482" y="14982"/>
                    <a:pt x="9502" y="14875"/>
                  </a:cubicBezTo>
                  <a:cubicBezTo>
                    <a:pt x="9529" y="14809"/>
                    <a:pt x="9549" y="14743"/>
                    <a:pt x="9570" y="14636"/>
                  </a:cubicBezTo>
                  <a:cubicBezTo>
                    <a:pt x="9592" y="14636"/>
                    <a:pt x="9592" y="14603"/>
                    <a:pt x="9612" y="14570"/>
                  </a:cubicBezTo>
                  <a:cubicBezTo>
                    <a:pt x="9633" y="14537"/>
                    <a:pt x="9659" y="14537"/>
                    <a:pt x="9680" y="14504"/>
                  </a:cubicBezTo>
                  <a:cubicBezTo>
                    <a:pt x="9612" y="14397"/>
                    <a:pt x="9612" y="14397"/>
                    <a:pt x="9680" y="14126"/>
                  </a:cubicBezTo>
                  <a:cubicBezTo>
                    <a:pt x="9692" y="14132"/>
                    <a:pt x="9702" y="14134"/>
                    <a:pt x="9710" y="14134"/>
                  </a:cubicBezTo>
                  <a:cubicBezTo>
                    <a:pt x="9750" y="14134"/>
                    <a:pt x="9764" y="14079"/>
                    <a:pt x="9764" y="14019"/>
                  </a:cubicBezTo>
                  <a:cubicBezTo>
                    <a:pt x="9743" y="13887"/>
                    <a:pt x="9764" y="13813"/>
                    <a:pt x="9832" y="13780"/>
                  </a:cubicBezTo>
                  <a:cubicBezTo>
                    <a:pt x="9853" y="13681"/>
                    <a:pt x="9874" y="13607"/>
                    <a:pt x="9894" y="13541"/>
                  </a:cubicBezTo>
                  <a:cubicBezTo>
                    <a:pt x="9920" y="13401"/>
                    <a:pt x="9941" y="13303"/>
                    <a:pt x="9941" y="13163"/>
                  </a:cubicBezTo>
                  <a:cubicBezTo>
                    <a:pt x="9962" y="13097"/>
                    <a:pt x="9983" y="13023"/>
                    <a:pt x="10004" y="12957"/>
                  </a:cubicBezTo>
                  <a:lnTo>
                    <a:pt x="10004" y="12924"/>
                  </a:lnTo>
                  <a:cubicBezTo>
                    <a:pt x="10025" y="12858"/>
                    <a:pt x="10072" y="12817"/>
                    <a:pt x="10093" y="12751"/>
                  </a:cubicBezTo>
                  <a:lnTo>
                    <a:pt x="10155" y="12751"/>
                  </a:lnTo>
                  <a:lnTo>
                    <a:pt x="10155" y="12685"/>
                  </a:lnTo>
                  <a:cubicBezTo>
                    <a:pt x="10135" y="12545"/>
                    <a:pt x="10114" y="12405"/>
                    <a:pt x="10223" y="12339"/>
                  </a:cubicBezTo>
                  <a:cubicBezTo>
                    <a:pt x="10244" y="12339"/>
                    <a:pt x="10265" y="12273"/>
                    <a:pt x="10265" y="12240"/>
                  </a:cubicBezTo>
                  <a:cubicBezTo>
                    <a:pt x="10286" y="12100"/>
                    <a:pt x="10312" y="11927"/>
                    <a:pt x="10333" y="11829"/>
                  </a:cubicBezTo>
                  <a:cubicBezTo>
                    <a:pt x="10443" y="11623"/>
                    <a:pt x="10573" y="11516"/>
                    <a:pt x="10547" y="11244"/>
                  </a:cubicBezTo>
                  <a:cubicBezTo>
                    <a:pt x="10594" y="11170"/>
                    <a:pt x="10636" y="11104"/>
                    <a:pt x="10704" y="11038"/>
                  </a:cubicBezTo>
                  <a:cubicBezTo>
                    <a:pt x="10677" y="11005"/>
                    <a:pt x="10657" y="10964"/>
                    <a:pt x="10657" y="10964"/>
                  </a:cubicBezTo>
                  <a:cubicBezTo>
                    <a:pt x="10677" y="10898"/>
                    <a:pt x="10677" y="10800"/>
                    <a:pt x="10704" y="10726"/>
                  </a:cubicBezTo>
                  <a:cubicBezTo>
                    <a:pt x="10834" y="10693"/>
                    <a:pt x="10834" y="10487"/>
                    <a:pt x="10876" y="10314"/>
                  </a:cubicBezTo>
                  <a:cubicBezTo>
                    <a:pt x="10893" y="10288"/>
                    <a:pt x="10909" y="10239"/>
                    <a:pt x="10940" y="10239"/>
                  </a:cubicBezTo>
                  <a:cubicBezTo>
                    <a:pt x="10947" y="10239"/>
                    <a:pt x="10956" y="10242"/>
                    <a:pt x="10965" y="10248"/>
                  </a:cubicBezTo>
                  <a:cubicBezTo>
                    <a:pt x="11027" y="10248"/>
                    <a:pt x="11027" y="10182"/>
                    <a:pt x="11048" y="10108"/>
                  </a:cubicBezTo>
                  <a:cubicBezTo>
                    <a:pt x="11069" y="9977"/>
                    <a:pt x="11095" y="9870"/>
                    <a:pt x="11179" y="9837"/>
                  </a:cubicBezTo>
                  <a:cubicBezTo>
                    <a:pt x="11247" y="9697"/>
                    <a:pt x="11267" y="9524"/>
                    <a:pt x="11377" y="9491"/>
                  </a:cubicBezTo>
                  <a:cubicBezTo>
                    <a:pt x="11398" y="9425"/>
                    <a:pt x="11398" y="9392"/>
                    <a:pt x="11419" y="9359"/>
                  </a:cubicBezTo>
                  <a:cubicBezTo>
                    <a:pt x="11439" y="9367"/>
                    <a:pt x="11457" y="9371"/>
                    <a:pt x="11470" y="9371"/>
                  </a:cubicBezTo>
                  <a:cubicBezTo>
                    <a:pt x="11516" y="9371"/>
                    <a:pt x="11528" y="9327"/>
                    <a:pt x="11528" y="9219"/>
                  </a:cubicBezTo>
                  <a:cubicBezTo>
                    <a:pt x="11570" y="9153"/>
                    <a:pt x="11617" y="9112"/>
                    <a:pt x="11659" y="9079"/>
                  </a:cubicBezTo>
                  <a:cubicBezTo>
                    <a:pt x="11701" y="9046"/>
                    <a:pt x="11769" y="9046"/>
                    <a:pt x="11810" y="9014"/>
                  </a:cubicBezTo>
                  <a:lnTo>
                    <a:pt x="11810" y="8907"/>
                  </a:lnTo>
                  <a:cubicBezTo>
                    <a:pt x="11852" y="8948"/>
                    <a:pt x="11878" y="8948"/>
                    <a:pt x="11920" y="8948"/>
                  </a:cubicBezTo>
                  <a:cubicBezTo>
                    <a:pt x="11962" y="8874"/>
                    <a:pt x="12030" y="8841"/>
                    <a:pt x="12071" y="8808"/>
                  </a:cubicBezTo>
                  <a:cubicBezTo>
                    <a:pt x="12096" y="8769"/>
                    <a:pt x="12122" y="8753"/>
                    <a:pt x="12152" y="8753"/>
                  </a:cubicBezTo>
                  <a:cubicBezTo>
                    <a:pt x="12174" y="8753"/>
                    <a:pt x="12197" y="8761"/>
                    <a:pt x="12223" y="8775"/>
                  </a:cubicBezTo>
                  <a:cubicBezTo>
                    <a:pt x="12246" y="8775"/>
                    <a:pt x="12269" y="8783"/>
                    <a:pt x="12290" y="8783"/>
                  </a:cubicBezTo>
                  <a:cubicBezTo>
                    <a:pt x="12312" y="8783"/>
                    <a:pt x="12332" y="8775"/>
                    <a:pt x="12353" y="8742"/>
                  </a:cubicBezTo>
                  <a:cubicBezTo>
                    <a:pt x="12374" y="8719"/>
                    <a:pt x="12395" y="8714"/>
                    <a:pt x="12415" y="8714"/>
                  </a:cubicBezTo>
                  <a:cubicBezTo>
                    <a:pt x="12435" y="8714"/>
                    <a:pt x="12454" y="8719"/>
                    <a:pt x="12474" y="8719"/>
                  </a:cubicBezTo>
                  <a:cubicBezTo>
                    <a:pt x="12500" y="8719"/>
                    <a:pt x="12525" y="8710"/>
                    <a:pt x="12552" y="8668"/>
                  </a:cubicBezTo>
                  <a:lnTo>
                    <a:pt x="12573" y="8668"/>
                  </a:lnTo>
                  <a:cubicBezTo>
                    <a:pt x="12594" y="8775"/>
                    <a:pt x="12661" y="8775"/>
                    <a:pt x="12703" y="8775"/>
                  </a:cubicBezTo>
                  <a:cubicBezTo>
                    <a:pt x="12766" y="8808"/>
                    <a:pt x="12834" y="8808"/>
                    <a:pt x="12875" y="8907"/>
                  </a:cubicBezTo>
                  <a:cubicBezTo>
                    <a:pt x="12985" y="8907"/>
                    <a:pt x="12985" y="8907"/>
                    <a:pt x="13136" y="9112"/>
                  </a:cubicBezTo>
                  <a:lnTo>
                    <a:pt x="13136" y="9153"/>
                  </a:lnTo>
                  <a:cubicBezTo>
                    <a:pt x="13246" y="9285"/>
                    <a:pt x="13335" y="9392"/>
                    <a:pt x="13418" y="9491"/>
                  </a:cubicBezTo>
                  <a:lnTo>
                    <a:pt x="13465" y="9491"/>
                  </a:lnTo>
                  <a:cubicBezTo>
                    <a:pt x="13549" y="9631"/>
                    <a:pt x="13575" y="9837"/>
                    <a:pt x="13706" y="9870"/>
                  </a:cubicBezTo>
                  <a:cubicBezTo>
                    <a:pt x="13747" y="9935"/>
                    <a:pt x="13789" y="9977"/>
                    <a:pt x="13810" y="10010"/>
                  </a:cubicBezTo>
                  <a:cubicBezTo>
                    <a:pt x="13836" y="10042"/>
                    <a:pt x="13857" y="10075"/>
                    <a:pt x="13857" y="10075"/>
                  </a:cubicBezTo>
                  <a:cubicBezTo>
                    <a:pt x="13920" y="10215"/>
                    <a:pt x="13967" y="10314"/>
                    <a:pt x="14008" y="10454"/>
                  </a:cubicBezTo>
                  <a:lnTo>
                    <a:pt x="14118" y="10454"/>
                  </a:lnTo>
                  <a:cubicBezTo>
                    <a:pt x="14249" y="10594"/>
                    <a:pt x="14291" y="10866"/>
                    <a:pt x="14442" y="10931"/>
                  </a:cubicBezTo>
                  <a:cubicBezTo>
                    <a:pt x="14463" y="10964"/>
                    <a:pt x="14489" y="11005"/>
                    <a:pt x="14510" y="11038"/>
                  </a:cubicBezTo>
                  <a:cubicBezTo>
                    <a:pt x="14510" y="11038"/>
                    <a:pt x="14510" y="11071"/>
                    <a:pt x="14489" y="11104"/>
                  </a:cubicBezTo>
                  <a:cubicBezTo>
                    <a:pt x="14505" y="11092"/>
                    <a:pt x="14519" y="11086"/>
                    <a:pt x="14531" y="11086"/>
                  </a:cubicBezTo>
                  <a:cubicBezTo>
                    <a:pt x="14581" y="11086"/>
                    <a:pt x="14602" y="11178"/>
                    <a:pt x="14640" y="11211"/>
                  </a:cubicBezTo>
                  <a:cubicBezTo>
                    <a:pt x="14682" y="11277"/>
                    <a:pt x="14724" y="11310"/>
                    <a:pt x="14771" y="11343"/>
                  </a:cubicBezTo>
                  <a:cubicBezTo>
                    <a:pt x="14792" y="11343"/>
                    <a:pt x="14813" y="11343"/>
                    <a:pt x="14834" y="11376"/>
                  </a:cubicBezTo>
                  <a:cubicBezTo>
                    <a:pt x="14881" y="11450"/>
                    <a:pt x="14922" y="11516"/>
                    <a:pt x="14985" y="11549"/>
                  </a:cubicBezTo>
                  <a:cubicBezTo>
                    <a:pt x="15011" y="11582"/>
                    <a:pt x="15011" y="11623"/>
                    <a:pt x="15032" y="11623"/>
                  </a:cubicBezTo>
                  <a:cubicBezTo>
                    <a:pt x="15095" y="11755"/>
                    <a:pt x="15204" y="11787"/>
                    <a:pt x="15293" y="11862"/>
                  </a:cubicBezTo>
                  <a:cubicBezTo>
                    <a:pt x="15356" y="11927"/>
                    <a:pt x="15424" y="11960"/>
                    <a:pt x="15465" y="11993"/>
                  </a:cubicBezTo>
                  <a:cubicBezTo>
                    <a:pt x="15524" y="12029"/>
                    <a:pt x="15563" y="12107"/>
                    <a:pt x="15599" y="12107"/>
                  </a:cubicBezTo>
                  <a:cubicBezTo>
                    <a:pt x="15605" y="12107"/>
                    <a:pt x="15611" y="12105"/>
                    <a:pt x="15617" y="12100"/>
                  </a:cubicBezTo>
                  <a:cubicBezTo>
                    <a:pt x="15705" y="12100"/>
                    <a:pt x="15747" y="12166"/>
                    <a:pt x="15794" y="12240"/>
                  </a:cubicBezTo>
                  <a:cubicBezTo>
                    <a:pt x="15811" y="12234"/>
                    <a:pt x="15827" y="12231"/>
                    <a:pt x="15842" y="12231"/>
                  </a:cubicBezTo>
                  <a:cubicBezTo>
                    <a:pt x="15926" y="12231"/>
                    <a:pt x="15998" y="12311"/>
                    <a:pt x="16055" y="12339"/>
                  </a:cubicBezTo>
                  <a:cubicBezTo>
                    <a:pt x="16208" y="12339"/>
                    <a:pt x="16335" y="12427"/>
                    <a:pt x="16469" y="12427"/>
                  </a:cubicBezTo>
                  <a:cubicBezTo>
                    <a:pt x="16504" y="12427"/>
                    <a:pt x="16540" y="12421"/>
                    <a:pt x="16577" y="12405"/>
                  </a:cubicBezTo>
                  <a:cubicBezTo>
                    <a:pt x="16598" y="12446"/>
                    <a:pt x="16598" y="12446"/>
                    <a:pt x="16791" y="12446"/>
                  </a:cubicBezTo>
                  <a:cubicBezTo>
                    <a:pt x="16812" y="12446"/>
                    <a:pt x="16838" y="12479"/>
                    <a:pt x="16859" y="12512"/>
                  </a:cubicBezTo>
                  <a:cubicBezTo>
                    <a:pt x="16880" y="12479"/>
                    <a:pt x="16922" y="12446"/>
                    <a:pt x="16943" y="12405"/>
                  </a:cubicBezTo>
                  <a:cubicBezTo>
                    <a:pt x="16969" y="12405"/>
                    <a:pt x="16969" y="12446"/>
                    <a:pt x="16990" y="12446"/>
                  </a:cubicBezTo>
                  <a:cubicBezTo>
                    <a:pt x="17052" y="12405"/>
                    <a:pt x="17141" y="12446"/>
                    <a:pt x="17230" y="12372"/>
                  </a:cubicBezTo>
                  <a:cubicBezTo>
                    <a:pt x="17293" y="12339"/>
                    <a:pt x="17381" y="12339"/>
                    <a:pt x="17444" y="12306"/>
                  </a:cubicBezTo>
                  <a:cubicBezTo>
                    <a:pt x="17533" y="12273"/>
                    <a:pt x="17621" y="12199"/>
                    <a:pt x="17684" y="12100"/>
                  </a:cubicBezTo>
                  <a:cubicBezTo>
                    <a:pt x="17726" y="12034"/>
                    <a:pt x="17752" y="12034"/>
                    <a:pt x="17815" y="12034"/>
                  </a:cubicBezTo>
                  <a:cubicBezTo>
                    <a:pt x="17835" y="11894"/>
                    <a:pt x="17945" y="11894"/>
                    <a:pt x="18013" y="11787"/>
                  </a:cubicBezTo>
                  <a:cubicBezTo>
                    <a:pt x="18076" y="11689"/>
                    <a:pt x="18144" y="11623"/>
                    <a:pt x="18185" y="11582"/>
                  </a:cubicBezTo>
                  <a:cubicBezTo>
                    <a:pt x="18316" y="11343"/>
                    <a:pt x="18405" y="11137"/>
                    <a:pt x="18535" y="10931"/>
                  </a:cubicBezTo>
                  <a:cubicBezTo>
                    <a:pt x="18535" y="10931"/>
                    <a:pt x="18509" y="10898"/>
                    <a:pt x="18509" y="10866"/>
                  </a:cubicBezTo>
                  <a:cubicBezTo>
                    <a:pt x="18535" y="10866"/>
                    <a:pt x="18535" y="10833"/>
                    <a:pt x="18556" y="10833"/>
                  </a:cubicBezTo>
                  <a:cubicBezTo>
                    <a:pt x="18556" y="10660"/>
                    <a:pt x="18640" y="10487"/>
                    <a:pt x="18687" y="10314"/>
                  </a:cubicBezTo>
                  <a:cubicBezTo>
                    <a:pt x="18729" y="10215"/>
                    <a:pt x="18770" y="10108"/>
                    <a:pt x="18796" y="10010"/>
                  </a:cubicBezTo>
                  <a:cubicBezTo>
                    <a:pt x="18859" y="9771"/>
                    <a:pt x="18880" y="9491"/>
                    <a:pt x="18969" y="9219"/>
                  </a:cubicBezTo>
                  <a:cubicBezTo>
                    <a:pt x="19011" y="9046"/>
                    <a:pt x="19031" y="8841"/>
                    <a:pt x="19078" y="8635"/>
                  </a:cubicBezTo>
                  <a:cubicBezTo>
                    <a:pt x="19120" y="8429"/>
                    <a:pt x="19141" y="8158"/>
                    <a:pt x="19188" y="7919"/>
                  </a:cubicBezTo>
                  <a:cubicBezTo>
                    <a:pt x="19209" y="7845"/>
                    <a:pt x="19230" y="7779"/>
                    <a:pt x="19251" y="7713"/>
                  </a:cubicBezTo>
                  <a:cubicBezTo>
                    <a:pt x="19272" y="7672"/>
                    <a:pt x="19272" y="7606"/>
                    <a:pt x="19272" y="7540"/>
                  </a:cubicBezTo>
                  <a:cubicBezTo>
                    <a:pt x="19272" y="7400"/>
                    <a:pt x="19360" y="7302"/>
                    <a:pt x="19381" y="7162"/>
                  </a:cubicBezTo>
                  <a:cubicBezTo>
                    <a:pt x="19470" y="6890"/>
                    <a:pt x="19580" y="6610"/>
                    <a:pt x="19684" y="6338"/>
                  </a:cubicBezTo>
                  <a:cubicBezTo>
                    <a:pt x="19752" y="6199"/>
                    <a:pt x="19815" y="6067"/>
                    <a:pt x="19882" y="5927"/>
                  </a:cubicBezTo>
                  <a:cubicBezTo>
                    <a:pt x="19924" y="5820"/>
                    <a:pt x="19971" y="5721"/>
                    <a:pt x="20034" y="5655"/>
                  </a:cubicBezTo>
                  <a:cubicBezTo>
                    <a:pt x="20123" y="5581"/>
                    <a:pt x="20185" y="5482"/>
                    <a:pt x="20253" y="5375"/>
                  </a:cubicBezTo>
                  <a:cubicBezTo>
                    <a:pt x="20470" y="5272"/>
                    <a:pt x="20693" y="5221"/>
                    <a:pt x="20919" y="5221"/>
                  </a:cubicBezTo>
                  <a:cubicBezTo>
                    <a:pt x="21145" y="5221"/>
                    <a:pt x="21373" y="5272"/>
                    <a:pt x="21600" y="5375"/>
                  </a:cubicBezTo>
                  <a:cubicBezTo>
                    <a:pt x="21537" y="5276"/>
                    <a:pt x="21511" y="5202"/>
                    <a:pt x="21276" y="5169"/>
                  </a:cubicBezTo>
                  <a:cubicBezTo>
                    <a:pt x="21177" y="5153"/>
                    <a:pt x="21073" y="5136"/>
                    <a:pt x="20966" y="5136"/>
                  </a:cubicBezTo>
                  <a:cubicBezTo>
                    <a:pt x="20860" y="5136"/>
                    <a:pt x="20752" y="5153"/>
                    <a:pt x="20645" y="5202"/>
                  </a:cubicBezTo>
                  <a:cubicBezTo>
                    <a:pt x="20645" y="5169"/>
                    <a:pt x="20624" y="5169"/>
                    <a:pt x="20598" y="5136"/>
                  </a:cubicBezTo>
                  <a:lnTo>
                    <a:pt x="20535" y="5136"/>
                  </a:lnTo>
                  <a:cubicBezTo>
                    <a:pt x="20425" y="5169"/>
                    <a:pt x="20337" y="5169"/>
                    <a:pt x="20253" y="5243"/>
                  </a:cubicBezTo>
                  <a:cubicBezTo>
                    <a:pt x="20143" y="5309"/>
                    <a:pt x="20076" y="5449"/>
                    <a:pt x="19992" y="5548"/>
                  </a:cubicBezTo>
                  <a:cubicBezTo>
                    <a:pt x="19815" y="5787"/>
                    <a:pt x="19710" y="6067"/>
                    <a:pt x="19580" y="6371"/>
                  </a:cubicBezTo>
                  <a:cubicBezTo>
                    <a:pt x="19491" y="6544"/>
                    <a:pt x="19423" y="6750"/>
                    <a:pt x="19339" y="6956"/>
                  </a:cubicBezTo>
                  <a:cubicBezTo>
                    <a:pt x="19272" y="7162"/>
                    <a:pt x="19230" y="7334"/>
                    <a:pt x="19162" y="7540"/>
                  </a:cubicBezTo>
                  <a:cubicBezTo>
                    <a:pt x="19120" y="7779"/>
                    <a:pt x="19058" y="7985"/>
                    <a:pt x="19011" y="8223"/>
                  </a:cubicBezTo>
                  <a:cubicBezTo>
                    <a:pt x="18969" y="8462"/>
                    <a:pt x="18927" y="8742"/>
                    <a:pt x="18880" y="9014"/>
                  </a:cubicBezTo>
                  <a:cubicBezTo>
                    <a:pt x="18817" y="9318"/>
                    <a:pt x="18770" y="9664"/>
                    <a:pt x="18666" y="9935"/>
                  </a:cubicBezTo>
                  <a:cubicBezTo>
                    <a:pt x="18640" y="10042"/>
                    <a:pt x="18598" y="10141"/>
                    <a:pt x="18577" y="10215"/>
                  </a:cubicBezTo>
                  <a:cubicBezTo>
                    <a:pt x="18468" y="10487"/>
                    <a:pt x="18425" y="10800"/>
                    <a:pt x="18295" y="11038"/>
                  </a:cubicBezTo>
                  <a:cubicBezTo>
                    <a:pt x="18117" y="11343"/>
                    <a:pt x="17945" y="11623"/>
                    <a:pt x="17752" y="11829"/>
                  </a:cubicBezTo>
                  <a:cubicBezTo>
                    <a:pt x="17595" y="11960"/>
                    <a:pt x="17423" y="12100"/>
                    <a:pt x="17230" y="12133"/>
                  </a:cubicBezTo>
                  <a:cubicBezTo>
                    <a:pt x="17183" y="12166"/>
                    <a:pt x="17141" y="12199"/>
                    <a:pt x="17099" y="12199"/>
                  </a:cubicBezTo>
                  <a:cubicBezTo>
                    <a:pt x="17007" y="12176"/>
                    <a:pt x="16925" y="12153"/>
                    <a:pt x="16847" y="12153"/>
                  </a:cubicBezTo>
                  <a:cubicBezTo>
                    <a:pt x="16814" y="12153"/>
                    <a:pt x="16782" y="12157"/>
                    <a:pt x="16750" y="12166"/>
                  </a:cubicBezTo>
                  <a:cubicBezTo>
                    <a:pt x="16712" y="12173"/>
                    <a:pt x="16675" y="12175"/>
                    <a:pt x="16641" y="12175"/>
                  </a:cubicBezTo>
                  <a:cubicBezTo>
                    <a:pt x="16493" y="12175"/>
                    <a:pt x="16367" y="12127"/>
                    <a:pt x="16228" y="12100"/>
                  </a:cubicBezTo>
                  <a:cubicBezTo>
                    <a:pt x="16055" y="12034"/>
                    <a:pt x="15878" y="11927"/>
                    <a:pt x="15705" y="11862"/>
                  </a:cubicBezTo>
                  <a:cubicBezTo>
                    <a:pt x="15638" y="11829"/>
                    <a:pt x="15575" y="11755"/>
                    <a:pt x="15507" y="11722"/>
                  </a:cubicBezTo>
                  <a:cubicBezTo>
                    <a:pt x="15335" y="11623"/>
                    <a:pt x="15162" y="11483"/>
                    <a:pt x="15053" y="11244"/>
                  </a:cubicBezTo>
                  <a:cubicBezTo>
                    <a:pt x="15032" y="11211"/>
                    <a:pt x="14985" y="11170"/>
                    <a:pt x="14943" y="11137"/>
                  </a:cubicBezTo>
                  <a:cubicBezTo>
                    <a:pt x="14792" y="11005"/>
                    <a:pt x="14640" y="10898"/>
                    <a:pt x="14531" y="10660"/>
                  </a:cubicBezTo>
                  <a:cubicBezTo>
                    <a:pt x="14510" y="10594"/>
                    <a:pt x="14442" y="10520"/>
                    <a:pt x="14400" y="10454"/>
                  </a:cubicBezTo>
                  <a:cubicBezTo>
                    <a:pt x="14249" y="10281"/>
                    <a:pt x="14139" y="10075"/>
                    <a:pt x="14008" y="9870"/>
                  </a:cubicBezTo>
                  <a:cubicBezTo>
                    <a:pt x="13987" y="9837"/>
                    <a:pt x="13987" y="9837"/>
                    <a:pt x="13967" y="9804"/>
                  </a:cubicBezTo>
                  <a:cubicBezTo>
                    <a:pt x="13768" y="9631"/>
                    <a:pt x="13638" y="9318"/>
                    <a:pt x="13444" y="9112"/>
                  </a:cubicBezTo>
                  <a:cubicBezTo>
                    <a:pt x="13288" y="8907"/>
                    <a:pt x="13116" y="8668"/>
                    <a:pt x="12943" y="8495"/>
                  </a:cubicBezTo>
                  <a:cubicBezTo>
                    <a:pt x="12855" y="8396"/>
                    <a:pt x="12766" y="8363"/>
                    <a:pt x="12682" y="8363"/>
                  </a:cubicBezTo>
                  <a:cubicBezTo>
                    <a:pt x="12627" y="8380"/>
                    <a:pt x="12573" y="8388"/>
                    <a:pt x="12520" y="8388"/>
                  </a:cubicBezTo>
                  <a:cubicBezTo>
                    <a:pt x="12468" y="8388"/>
                    <a:pt x="12419" y="8380"/>
                    <a:pt x="12374" y="8363"/>
                  </a:cubicBezTo>
                  <a:cubicBezTo>
                    <a:pt x="12339" y="8355"/>
                    <a:pt x="12308" y="8350"/>
                    <a:pt x="12278" y="8350"/>
                  </a:cubicBezTo>
                  <a:cubicBezTo>
                    <a:pt x="12197" y="8350"/>
                    <a:pt x="12131" y="8381"/>
                    <a:pt x="12051" y="8429"/>
                  </a:cubicBezTo>
                  <a:cubicBezTo>
                    <a:pt x="11878" y="8536"/>
                    <a:pt x="11701" y="8635"/>
                    <a:pt x="11528" y="8775"/>
                  </a:cubicBezTo>
                  <a:cubicBezTo>
                    <a:pt x="11487" y="8808"/>
                    <a:pt x="11419" y="8874"/>
                    <a:pt x="11377" y="8948"/>
                  </a:cubicBezTo>
                  <a:cubicBezTo>
                    <a:pt x="11288" y="9079"/>
                    <a:pt x="11179" y="9252"/>
                    <a:pt x="11069" y="9392"/>
                  </a:cubicBezTo>
                  <a:cubicBezTo>
                    <a:pt x="10986" y="9524"/>
                    <a:pt x="10918" y="9664"/>
                    <a:pt x="10855" y="9804"/>
                  </a:cubicBezTo>
                  <a:cubicBezTo>
                    <a:pt x="10787" y="9977"/>
                    <a:pt x="10724" y="10108"/>
                    <a:pt x="10657" y="10281"/>
                  </a:cubicBezTo>
                  <a:cubicBezTo>
                    <a:pt x="10594" y="10421"/>
                    <a:pt x="10526" y="10553"/>
                    <a:pt x="10484" y="10726"/>
                  </a:cubicBezTo>
                  <a:cubicBezTo>
                    <a:pt x="10443" y="10931"/>
                    <a:pt x="10375" y="11104"/>
                    <a:pt x="10312" y="11277"/>
                  </a:cubicBezTo>
                  <a:cubicBezTo>
                    <a:pt x="10223" y="11483"/>
                    <a:pt x="10135" y="11656"/>
                    <a:pt x="10072" y="11894"/>
                  </a:cubicBezTo>
                  <a:cubicBezTo>
                    <a:pt x="10004" y="12166"/>
                    <a:pt x="9941" y="12405"/>
                    <a:pt x="9853" y="12652"/>
                  </a:cubicBezTo>
                  <a:cubicBezTo>
                    <a:pt x="9790" y="12751"/>
                    <a:pt x="9743" y="12891"/>
                    <a:pt x="9722" y="13023"/>
                  </a:cubicBezTo>
                  <a:cubicBezTo>
                    <a:pt x="9701" y="13270"/>
                    <a:pt x="9612" y="13475"/>
                    <a:pt x="9570" y="13681"/>
                  </a:cubicBezTo>
                  <a:cubicBezTo>
                    <a:pt x="9529" y="13846"/>
                    <a:pt x="9482" y="13986"/>
                    <a:pt x="9461" y="14159"/>
                  </a:cubicBezTo>
                  <a:cubicBezTo>
                    <a:pt x="9440" y="14331"/>
                    <a:pt x="9398" y="14537"/>
                    <a:pt x="9330" y="14669"/>
                  </a:cubicBezTo>
                  <a:cubicBezTo>
                    <a:pt x="9309" y="14710"/>
                    <a:pt x="9288" y="14776"/>
                    <a:pt x="9288" y="14809"/>
                  </a:cubicBezTo>
                  <a:cubicBezTo>
                    <a:pt x="9241" y="15048"/>
                    <a:pt x="9200" y="15253"/>
                    <a:pt x="9158" y="15492"/>
                  </a:cubicBezTo>
                  <a:cubicBezTo>
                    <a:pt x="9111" y="15632"/>
                    <a:pt x="9090" y="15739"/>
                    <a:pt x="9069" y="15871"/>
                  </a:cubicBezTo>
                  <a:cubicBezTo>
                    <a:pt x="9006" y="16150"/>
                    <a:pt x="8960" y="16389"/>
                    <a:pt x="8850" y="16628"/>
                  </a:cubicBezTo>
                  <a:cubicBezTo>
                    <a:pt x="8829" y="16694"/>
                    <a:pt x="8829" y="16768"/>
                    <a:pt x="8808" y="16834"/>
                  </a:cubicBezTo>
                  <a:cubicBezTo>
                    <a:pt x="8719" y="17245"/>
                    <a:pt x="8589" y="17624"/>
                    <a:pt x="8437" y="18002"/>
                  </a:cubicBezTo>
                  <a:cubicBezTo>
                    <a:pt x="8375" y="18208"/>
                    <a:pt x="8307" y="18373"/>
                    <a:pt x="8223" y="18579"/>
                  </a:cubicBezTo>
                  <a:cubicBezTo>
                    <a:pt x="8156" y="18719"/>
                    <a:pt x="8114" y="18891"/>
                    <a:pt x="8025" y="18990"/>
                  </a:cubicBezTo>
                  <a:cubicBezTo>
                    <a:pt x="7983" y="19064"/>
                    <a:pt x="7936" y="19163"/>
                    <a:pt x="7894" y="19237"/>
                  </a:cubicBezTo>
                  <a:cubicBezTo>
                    <a:pt x="7743" y="19509"/>
                    <a:pt x="7571" y="19781"/>
                    <a:pt x="7372" y="19987"/>
                  </a:cubicBezTo>
                  <a:cubicBezTo>
                    <a:pt x="7221" y="20160"/>
                    <a:pt x="7090" y="20365"/>
                    <a:pt x="6918" y="20472"/>
                  </a:cubicBezTo>
                  <a:cubicBezTo>
                    <a:pt x="6699" y="20571"/>
                    <a:pt x="6527" y="20744"/>
                    <a:pt x="6328" y="20843"/>
                  </a:cubicBezTo>
                  <a:cubicBezTo>
                    <a:pt x="6219" y="20917"/>
                    <a:pt x="6109" y="21016"/>
                    <a:pt x="5978" y="21049"/>
                  </a:cubicBezTo>
                  <a:cubicBezTo>
                    <a:pt x="5744" y="21123"/>
                    <a:pt x="5503" y="21156"/>
                    <a:pt x="5263" y="21156"/>
                  </a:cubicBezTo>
                  <a:cubicBezTo>
                    <a:pt x="5205" y="21165"/>
                    <a:pt x="5145" y="21169"/>
                    <a:pt x="5085" y="21169"/>
                  </a:cubicBezTo>
                  <a:cubicBezTo>
                    <a:pt x="4939" y="21169"/>
                    <a:pt x="4786" y="21146"/>
                    <a:pt x="4631" y="21123"/>
                  </a:cubicBezTo>
                  <a:cubicBezTo>
                    <a:pt x="4522" y="21123"/>
                    <a:pt x="4412" y="21090"/>
                    <a:pt x="4307" y="21016"/>
                  </a:cubicBezTo>
                  <a:cubicBezTo>
                    <a:pt x="4260" y="20983"/>
                    <a:pt x="4219" y="20983"/>
                    <a:pt x="4198" y="20950"/>
                  </a:cubicBezTo>
                  <a:cubicBezTo>
                    <a:pt x="4109" y="20917"/>
                    <a:pt x="4020" y="20917"/>
                    <a:pt x="3958" y="20884"/>
                  </a:cubicBezTo>
                  <a:cubicBezTo>
                    <a:pt x="3759" y="20744"/>
                    <a:pt x="3587" y="20571"/>
                    <a:pt x="3394" y="20431"/>
                  </a:cubicBezTo>
                  <a:cubicBezTo>
                    <a:pt x="3284" y="20365"/>
                    <a:pt x="3175" y="20267"/>
                    <a:pt x="3107" y="20127"/>
                  </a:cubicBezTo>
                  <a:cubicBezTo>
                    <a:pt x="3086" y="20127"/>
                    <a:pt x="3086" y="20094"/>
                    <a:pt x="3065" y="20094"/>
                  </a:cubicBezTo>
                  <a:cubicBezTo>
                    <a:pt x="2976" y="19987"/>
                    <a:pt x="2914" y="19888"/>
                    <a:pt x="2825" y="19781"/>
                  </a:cubicBezTo>
                  <a:cubicBezTo>
                    <a:pt x="2741" y="19682"/>
                    <a:pt x="2653" y="19608"/>
                    <a:pt x="2585" y="19476"/>
                  </a:cubicBezTo>
                  <a:cubicBezTo>
                    <a:pt x="2543" y="19443"/>
                    <a:pt x="2501" y="19369"/>
                    <a:pt x="2480" y="19303"/>
                  </a:cubicBezTo>
                  <a:cubicBezTo>
                    <a:pt x="2391" y="19130"/>
                    <a:pt x="2324" y="18924"/>
                    <a:pt x="2193" y="18826"/>
                  </a:cubicBezTo>
                  <a:cubicBezTo>
                    <a:pt x="2172" y="18784"/>
                    <a:pt x="2151" y="18719"/>
                    <a:pt x="2130" y="18686"/>
                  </a:cubicBezTo>
                  <a:cubicBezTo>
                    <a:pt x="2089" y="18620"/>
                    <a:pt x="2021" y="18513"/>
                    <a:pt x="1979" y="18447"/>
                  </a:cubicBezTo>
                  <a:cubicBezTo>
                    <a:pt x="1911" y="18340"/>
                    <a:pt x="1869" y="18274"/>
                    <a:pt x="1828" y="18167"/>
                  </a:cubicBezTo>
                  <a:cubicBezTo>
                    <a:pt x="1718" y="17928"/>
                    <a:pt x="1608" y="17690"/>
                    <a:pt x="1540" y="17418"/>
                  </a:cubicBezTo>
                  <a:cubicBezTo>
                    <a:pt x="1520" y="17385"/>
                    <a:pt x="1520" y="17385"/>
                    <a:pt x="1499" y="17344"/>
                  </a:cubicBezTo>
                  <a:cubicBezTo>
                    <a:pt x="1389" y="17212"/>
                    <a:pt x="1347" y="17006"/>
                    <a:pt x="1279" y="16801"/>
                  </a:cubicBezTo>
                  <a:cubicBezTo>
                    <a:pt x="1175" y="16455"/>
                    <a:pt x="1065" y="16150"/>
                    <a:pt x="956" y="15805"/>
                  </a:cubicBezTo>
                  <a:cubicBezTo>
                    <a:pt x="914" y="15632"/>
                    <a:pt x="867" y="15459"/>
                    <a:pt x="825" y="15286"/>
                  </a:cubicBezTo>
                  <a:cubicBezTo>
                    <a:pt x="757" y="15080"/>
                    <a:pt x="736" y="14875"/>
                    <a:pt x="694" y="14669"/>
                  </a:cubicBezTo>
                  <a:cubicBezTo>
                    <a:pt x="653" y="14504"/>
                    <a:pt x="585" y="14331"/>
                    <a:pt x="543" y="14126"/>
                  </a:cubicBezTo>
                  <a:cubicBezTo>
                    <a:pt x="496" y="13887"/>
                    <a:pt x="475" y="13640"/>
                    <a:pt x="433" y="13401"/>
                  </a:cubicBezTo>
                  <a:cubicBezTo>
                    <a:pt x="345" y="12924"/>
                    <a:pt x="303" y="12372"/>
                    <a:pt x="282" y="11862"/>
                  </a:cubicBezTo>
                  <a:cubicBezTo>
                    <a:pt x="261" y="11582"/>
                    <a:pt x="261" y="11310"/>
                    <a:pt x="261" y="11071"/>
                  </a:cubicBezTo>
                  <a:cubicBezTo>
                    <a:pt x="261" y="10898"/>
                    <a:pt x="235" y="10726"/>
                    <a:pt x="261" y="10553"/>
                  </a:cubicBezTo>
                  <a:cubicBezTo>
                    <a:pt x="261" y="10421"/>
                    <a:pt x="235" y="10281"/>
                    <a:pt x="235" y="10141"/>
                  </a:cubicBezTo>
                  <a:lnTo>
                    <a:pt x="235" y="9977"/>
                  </a:lnTo>
                  <a:cubicBezTo>
                    <a:pt x="235" y="9771"/>
                    <a:pt x="235" y="9565"/>
                    <a:pt x="261" y="9359"/>
                  </a:cubicBezTo>
                  <a:cubicBezTo>
                    <a:pt x="261" y="9186"/>
                    <a:pt x="261" y="9046"/>
                    <a:pt x="282" y="8874"/>
                  </a:cubicBezTo>
                  <a:cubicBezTo>
                    <a:pt x="282" y="8775"/>
                    <a:pt x="324" y="8668"/>
                    <a:pt x="324" y="8602"/>
                  </a:cubicBezTo>
                  <a:lnTo>
                    <a:pt x="324" y="8363"/>
                  </a:lnTo>
                  <a:cubicBezTo>
                    <a:pt x="345" y="8190"/>
                    <a:pt x="365" y="7985"/>
                    <a:pt x="392" y="7812"/>
                  </a:cubicBezTo>
                  <a:cubicBezTo>
                    <a:pt x="412" y="7713"/>
                    <a:pt x="412" y="7606"/>
                    <a:pt x="433" y="7466"/>
                  </a:cubicBezTo>
                  <a:cubicBezTo>
                    <a:pt x="454" y="7367"/>
                    <a:pt x="475" y="7227"/>
                    <a:pt x="496" y="7129"/>
                  </a:cubicBezTo>
                  <a:cubicBezTo>
                    <a:pt x="522" y="7022"/>
                    <a:pt x="543" y="6956"/>
                    <a:pt x="543" y="6890"/>
                  </a:cubicBezTo>
                  <a:cubicBezTo>
                    <a:pt x="543" y="6750"/>
                    <a:pt x="564" y="6610"/>
                    <a:pt x="606" y="6511"/>
                  </a:cubicBezTo>
                  <a:cubicBezTo>
                    <a:pt x="653" y="6437"/>
                    <a:pt x="653" y="6306"/>
                    <a:pt x="673" y="6199"/>
                  </a:cubicBezTo>
                  <a:cubicBezTo>
                    <a:pt x="716" y="5993"/>
                    <a:pt x="757" y="5754"/>
                    <a:pt x="825" y="5515"/>
                  </a:cubicBezTo>
                  <a:cubicBezTo>
                    <a:pt x="914" y="5276"/>
                    <a:pt x="998" y="4996"/>
                    <a:pt x="1086" y="4758"/>
                  </a:cubicBezTo>
                  <a:cubicBezTo>
                    <a:pt x="1175" y="4486"/>
                    <a:pt x="1259" y="4214"/>
                    <a:pt x="1368" y="3967"/>
                  </a:cubicBezTo>
                  <a:cubicBezTo>
                    <a:pt x="1436" y="3803"/>
                    <a:pt x="1499" y="3597"/>
                    <a:pt x="1567" y="3457"/>
                  </a:cubicBezTo>
                  <a:cubicBezTo>
                    <a:pt x="1671" y="3251"/>
                    <a:pt x="1802" y="3078"/>
                    <a:pt x="1890" y="2873"/>
                  </a:cubicBezTo>
                  <a:cubicBezTo>
                    <a:pt x="1958" y="2700"/>
                    <a:pt x="2063" y="2601"/>
                    <a:pt x="2151" y="2428"/>
                  </a:cubicBezTo>
                  <a:cubicBezTo>
                    <a:pt x="2219" y="2255"/>
                    <a:pt x="2282" y="2082"/>
                    <a:pt x="2412" y="2017"/>
                  </a:cubicBezTo>
                  <a:lnTo>
                    <a:pt x="2412" y="1984"/>
                  </a:lnTo>
                  <a:lnTo>
                    <a:pt x="2694" y="1539"/>
                  </a:lnTo>
                  <a:cubicBezTo>
                    <a:pt x="2715" y="1498"/>
                    <a:pt x="2741" y="1465"/>
                    <a:pt x="2783" y="1432"/>
                  </a:cubicBezTo>
                  <a:cubicBezTo>
                    <a:pt x="2825" y="1366"/>
                    <a:pt x="2872" y="1333"/>
                    <a:pt x="2914" y="1292"/>
                  </a:cubicBezTo>
                  <a:cubicBezTo>
                    <a:pt x="2976" y="1193"/>
                    <a:pt x="3044" y="1128"/>
                    <a:pt x="3086" y="1054"/>
                  </a:cubicBezTo>
                  <a:cubicBezTo>
                    <a:pt x="3175" y="955"/>
                    <a:pt x="3263" y="848"/>
                    <a:pt x="3347" y="782"/>
                  </a:cubicBezTo>
                  <a:cubicBezTo>
                    <a:pt x="3524" y="642"/>
                    <a:pt x="3718" y="543"/>
                    <a:pt x="3890" y="403"/>
                  </a:cubicBezTo>
                  <a:cubicBezTo>
                    <a:pt x="3999" y="337"/>
                    <a:pt x="4130" y="305"/>
                    <a:pt x="4240" y="305"/>
                  </a:cubicBezTo>
                  <a:lnTo>
                    <a:pt x="4370" y="305"/>
                  </a:lnTo>
                  <a:cubicBezTo>
                    <a:pt x="4444" y="281"/>
                    <a:pt x="4525" y="260"/>
                    <a:pt x="4605" y="260"/>
                  </a:cubicBezTo>
                  <a:cubicBezTo>
                    <a:pt x="4666" y="260"/>
                    <a:pt x="4726" y="272"/>
                    <a:pt x="4783" y="305"/>
                  </a:cubicBezTo>
                  <a:lnTo>
                    <a:pt x="4850" y="305"/>
                  </a:lnTo>
                  <a:cubicBezTo>
                    <a:pt x="4910" y="275"/>
                    <a:pt x="4973" y="263"/>
                    <a:pt x="5037" y="263"/>
                  </a:cubicBezTo>
                  <a:cubicBezTo>
                    <a:pt x="5135" y="263"/>
                    <a:pt x="5234" y="292"/>
                    <a:pt x="5326" y="337"/>
                  </a:cubicBezTo>
                  <a:cubicBezTo>
                    <a:pt x="5415" y="391"/>
                    <a:pt x="5519" y="445"/>
                    <a:pt x="5625" y="445"/>
                  </a:cubicBezTo>
                  <a:cubicBezTo>
                    <a:pt x="5648" y="445"/>
                    <a:pt x="5672" y="442"/>
                    <a:pt x="5697" y="436"/>
                  </a:cubicBezTo>
                  <a:cubicBezTo>
                    <a:pt x="5717" y="469"/>
                    <a:pt x="5764" y="510"/>
                    <a:pt x="5785" y="543"/>
                  </a:cubicBezTo>
                  <a:cubicBezTo>
                    <a:pt x="5916" y="609"/>
                    <a:pt x="6067" y="675"/>
                    <a:pt x="6177" y="782"/>
                  </a:cubicBezTo>
                  <a:cubicBezTo>
                    <a:pt x="6328" y="955"/>
                    <a:pt x="6480" y="1086"/>
                    <a:pt x="6631" y="1226"/>
                  </a:cubicBezTo>
                  <a:cubicBezTo>
                    <a:pt x="6762" y="1366"/>
                    <a:pt x="6871" y="1498"/>
                    <a:pt x="6981" y="1638"/>
                  </a:cubicBezTo>
                  <a:cubicBezTo>
                    <a:pt x="7090" y="1745"/>
                    <a:pt x="7200" y="1877"/>
                    <a:pt x="7284" y="2050"/>
                  </a:cubicBezTo>
                  <a:cubicBezTo>
                    <a:pt x="7318" y="2097"/>
                    <a:pt x="7360" y="2132"/>
                    <a:pt x="7414" y="2132"/>
                  </a:cubicBezTo>
                  <a:cubicBezTo>
                    <a:pt x="7435" y="2132"/>
                    <a:pt x="7457" y="2127"/>
                    <a:pt x="7482" y="2115"/>
                  </a:cubicBezTo>
                  <a:cubicBezTo>
                    <a:pt x="7440" y="2082"/>
                    <a:pt x="7393" y="2050"/>
                    <a:pt x="7352" y="1984"/>
                  </a:cubicBezTo>
                  <a:cubicBezTo>
                    <a:pt x="7310" y="1844"/>
                    <a:pt x="7221" y="1778"/>
                    <a:pt x="7153" y="1671"/>
                  </a:cubicBezTo>
                  <a:cubicBezTo>
                    <a:pt x="7111" y="1605"/>
                    <a:pt x="7090" y="1572"/>
                    <a:pt x="7049" y="1498"/>
                  </a:cubicBezTo>
                  <a:cubicBezTo>
                    <a:pt x="7002" y="1465"/>
                    <a:pt x="6960" y="1432"/>
                    <a:pt x="6939" y="1366"/>
                  </a:cubicBezTo>
                  <a:cubicBezTo>
                    <a:pt x="6850" y="1259"/>
                    <a:pt x="6788" y="1128"/>
                    <a:pt x="6657" y="1054"/>
                  </a:cubicBezTo>
                  <a:cubicBezTo>
                    <a:pt x="6610" y="1021"/>
                    <a:pt x="6568" y="955"/>
                    <a:pt x="6527" y="922"/>
                  </a:cubicBezTo>
                  <a:cubicBezTo>
                    <a:pt x="6480" y="881"/>
                    <a:pt x="6438" y="815"/>
                    <a:pt x="6370" y="782"/>
                  </a:cubicBezTo>
                  <a:cubicBezTo>
                    <a:pt x="6328" y="749"/>
                    <a:pt x="6286" y="716"/>
                    <a:pt x="6266" y="675"/>
                  </a:cubicBezTo>
                  <a:cubicBezTo>
                    <a:pt x="6135" y="576"/>
                    <a:pt x="6025" y="469"/>
                    <a:pt x="5895" y="370"/>
                  </a:cubicBezTo>
                  <a:cubicBezTo>
                    <a:pt x="5741" y="278"/>
                    <a:pt x="5607" y="191"/>
                    <a:pt x="5462" y="191"/>
                  </a:cubicBezTo>
                  <a:cubicBezTo>
                    <a:pt x="5439" y="191"/>
                    <a:pt x="5417" y="193"/>
                    <a:pt x="5394" y="198"/>
                  </a:cubicBezTo>
                  <a:cubicBezTo>
                    <a:pt x="5305" y="198"/>
                    <a:pt x="5242" y="198"/>
                    <a:pt x="5195" y="99"/>
                  </a:cubicBezTo>
                  <a:lnTo>
                    <a:pt x="5132" y="99"/>
                  </a:lnTo>
                  <a:cubicBezTo>
                    <a:pt x="5098" y="78"/>
                    <a:pt x="5061" y="78"/>
                    <a:pt x="5023" y="78"/>
                  </a:cubicBezTo>
                  <a:cubicBezTo>
                    <a:pt x="4985" y="78"/>
                    <a:pt x="4947" y="78"/>
                    <a:pt x="4913" y="58"/>
                  </a:cubicBezTo>
                  <a:cubicBezTo>
                    <a:pt x="4881" y="19"/>
                    <a:pt x="4853" y="5"/>
                    <a:pt x="4829" y="5"/>
                  </a:cubicBezTo>
                  <a:cubicBezTo>
                    <a:pt x="4790" y="5"/>
                    <a:pt x="4758" y="38"/>
                    <a:pt x="4720" y="58"/>
                  </a:cubicBezTo>
                  <a:cubicBezTo>
                    <a:pt x="4673" y="58"/>
                    <a:pt x="4610" y="58"/>
                    <a:pt x="4569" y="25"/>
                  </a:cubicBezTo>
                  <a:lnTo>
                    <a:pt x="4370" y="25"/>
                  </a:lnTo>
                  <a:cubicBezTo>
                    <a:pt x="4360" y="8"/>
                    <a:pt x="4349" y="0"/>
                    <a:pt x="43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97" name="Google Shape;1510;p14"/>
            <p:cNvSpPr/>
            <p:nvPr/>
          </p:nvSpPr>
          <p:spPr>
            <a:xfrm rot="10536737">
              <a:off x="1754076" y="551123"/>
              <a:ext cx="12701" cy="129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005"/>
                    <a:pt x="0" y="14595"/>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98" name="Google Shape;1512;p14"/>
            <p:cNvSpPr/>
            <p:nvPr/>
          </p:nvSpPr>
          <p:spPr>
            <a:xfrm rot="10536737">
              <a:off x="88226" y="984180"/>
              <a:ext cx="17499" cy="2799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4590"/>
                    <a:pt x="9072" y="12420"/>
                    <a:pt x="1728" y="18090"/>
                  </a:cubicBezTo>
                  <a:cubicBezTo>
                    <a:pt x="0" y="19170"/>
                    <a:pt x="0" y="20250"/>
                    <a:pt x="0" y="21600"/>
                  </a:cubicBezTo>
                  <a:lnTo>
                    <a:pt x="1728" y="21600"/>
                  </a:lnTo>
                  <a:cubicBezTo>
                    <a:pt x="3456" y="18090"/>
                    <a:pt x="12528" y="17010"/>
                    <a:pt x="10800" y="11340"/>
                  </a:cubicBezTo>
                  <a:cubicBezTo>
                    <a:pt x="19872" y="9180"/>
                    <a:pt x="18144" y="351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99" name="Google Shape;1513;p14"/>
            <p:cNvSpPr/>
            <p:nvPr/>
          </p:nvSpPr>
          <p:spPr>
            <a:xfrm rot="10536737">
              <a:off x="74524" y="978215"/>
              <a:ext cx="17500" cy="3044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712" y="1986"/>
                    <a:pt x="15984" y="4221"/>
                    <a:pt x="14256" y="6207"/>
                  </a:cubicBezTo>
                  <a:lnTo>
                    <a:pt x="14256" y="9186"/>
                  </a:lnTo>
                  <a:cubicBezTo>
                    <a:pt x="10800" y="11421"/>
                    <a:pt x="6912" y="13407"/>
                    <a:pt x="5184" y="14400"/>
                  </a:cubicBezTo>
                  <a:cubicBezTo>
                    <a:pt x="3456" y="16634"/>
                    <a:pt x="1728" y="19614"/>
                    <a:pt x="0" y="21600"/>
                  </a:cubicBezTo>
                  <a:cubicBezTo>
                    <a:pt x="12528" y="16634"/>
                    <a:pt x="17712" y="819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00" name="Google Shape;1514;p14"/>
            <p:cNvSpPr/>
            <p:nvPr/>
          </p:nvSpPr>
          <p:spPr>
            <a:xfrm rot="10536737">
              <a:off x="1270107" y="914139"/>
              <a:ext cx="18899" cy="2029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600" y="2979"/>
                    <a:pt x="4800" y="6331"/>
                    <a:pt x="6400" y="7821"/>
                  </a:cubicBezTo>
                  <a:cubicBezTo>
                    <a:pt x="8000" y="10800"/>
                    <a:pt x="11600" y="12290"/>
                    <a:pt x="13200" y="15641"/>
                  </a:cubicBezTo>
                  <a:cubicBezTo>
                    <a:pt x="16400" y="17131"/>
                    <a:pt x="16400" y="21600"/>
                    <a:pt x="21600" y="21600"/>
                  </a:cubicBezTo>
                  <a:cubicBezTo>
                    <a:pt x="18000" y="15641"/>
                    <a:pt x="13200" y="10800"/>
                    <a:pt x="10000" y="4469"/>
                  </a:cubicBezTo>
                  <a:cubicBezTo>
                    <a:pt x="6400" y="2979"/>
                    <a:pt x="3200" y="149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01" name="Google Shape;1515;p14"/>
            <p:cNvSpPr/>
            <p:nvPr/>
          </p:nvSpPr>
          <p:spPr>
            <a:xfrm rot="10536737">
              <a:off x="299405" y="866075"/>
              <a:ext cx="32199"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456"/>
                  </a:lnTo>
                  <a:cubicBezTo>
                    <a:pt x="6809" y="14688"/>
                    <a:pt x="14791" y="14688"/>
                    <a:pt x="21600" y="21600"/>
                  </a:cubicBezTo>
                  <a:lnTo>
                    <a:pt x="21600" y="18144"/>
                  </a:lnTo>
                  <a:cubicBezTo>
                    <a:pt x="14791" y="10368"/>
                    <a:pt x="6809" y="6912"/>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nvGrpSpPr>
          <p:cNvPr id="3307" name="Google Shape;1516;p14"/>
          <p:cNvGrpSpPr/>
          <p:nvPr/>
        </p:nvGrpSpPr>
        <p:grpSpPr>
          <a:xfrm>
            <a:off x="-469281" y="1192753"/>
            <a:ext cx="1032620" cy="1067262"/>
            <a:chOff x="0" y="23"/>
            <a:chExt cx="1032618" cy="1067261"/>
          </a:xfrm>
        </p:grpSpPr>
        <p:sp>
          <p:nvSpPr>
            <p:cNvPr id="3303" name="Google Shape;1517;p14"/>
            <p:cNvSpPr/>
            <p:nvPr/>
          </p:nvSpPr>
          <p:spPr>
            <a:xfrm>
              <a:off x="292453" y="295750"/>
              <a:ext cx="740166" cy="771535"/>
            </a:xfrm>
            <a:custGeom>
              <a:avLst/>
              <a:gdLst/>
              <a:ahLst/>
              <a:cxnLst>
                <a:cxn ang="0">
                  <a:pos x="wd2" y="hd2"/>
                </a:cxn>
                <a:cxn ang="5400000">
                  <a:pos x="wd2" y="hd2"/>
                </a:cxn>
                <a:cxn ang="10800000">
                  <a:pos x="wd2" y="hd2"/>
                </a:cxn>
                <a:cxn ang="16200000">
                  <a:pos x="wd2" y="hd2"/>
                </a:cxn>
              </a:cxnLst>
              <a:rect l="0" t="0" r="r" b="b"/>
              <a:pathLst>
                <a:path w="21517" h="21600" extrusionOk="0">
                  <a:moveTo>
                    <a:pt x="21027" y="0"/>
                  </a:moveTo>
                  <a:cubicBezTo>
                    <a:pt x="20641" y="0"/>
                    <a:pt x="20244" y="56"/>
                    <a:pt x="19952" y="383"/>
                  </a:cubicBezTo>
                  <a:lnTo>
                    <a:pt x="18738" y="1552"/>
                  </a:lnTo>
                  <a:cubicBezTo>
                    <a:pt x="18154" y="2159"/>
                    <a:pt x="17571" y="2721"/>
                    <a:pt x="17034" y="3328"/>
                  </a:cubicBezTo>
                  <a:cubicBezTo>
                    <a:pt x="16450" y="3891"/>
                    <a:pt x="15924" y="4453"/>
                    <a:pt x="15387" y="4970"/>
                  </a:cubicBezTo>
                  <a:cubicBezTo>
                    <a:pt x="14850" y="5532"/>
                    <a:pt x="14313" y="6095"/>
                    <a:pt x="13729" y="6657"/>
                  </a:cubicBezTo>
                  <a:cubicBezTo>
                    <a:pt x="13239" y="7174"/>
                    <a:pt x="12713" y="7736"/>
                    <a:pt x="12176" y="8253"/>
                  </a:cubicBezTo>
                  <a:cubicBezTo>
                    <a:pt x="11394" y="9052"/>
                    <a:pt x="10670" y="9794"/>
                    <a:pt x="9887" y="10592"/>
                  </a:cubicBezTo>
                  <a:cubicBezTo>
                    <a:pt x="9397" y="11109"/>
                    <a:pt x="8861" y="11627"/>
                    <a:pt x="8382" y="12144"/>
                  </a:cubicBezTo>
                  <a:cubicBezTo>
                    <a:pt x="7891" y="12650"/>
                    <a:pt x="7401" y="13122"/>
                    <a:pt x="6922" y="13640"/>
                  </a:cubicBezTo>
                  <a:cubicBezTo>
                    <a:pt x="6478" y="14112"/>
                    <a:pt x="6047" y="14528"/>
                    <a:pt x="5603" y="15000"/>
                  </a:cubicBezTo>
                  <a:cubicBezTo>
                    <a:pt x="5170" y="15416"/>
                    <a:pt x="4774" y="15888"/>
                    <a:pt x="4342" y="16304"/>
                  </a:cubicBezTo>
                  <a:cubicBezTo>
                    <a:pt x="3852" y="16821"/>
                    <a:pt x="3373" y="17339"/>
                    <a:pt x="2883" y="17811"/>
                  </a:cubicBezTo>
                  <a:cubicBezTo>
                    <a:pt x="2684" y="18047"/>
                    <a:pt x="2497" y="18227"/>
                    <a:pt x="2299" y="18418"/>
                  </a:cubicBezTo>
                  <a:cubicBezTo>
                    <a:pt x="1960" y="18789"/>
                    <a:pt x="1622" y="19172"/>
                    <a:pt x="1271" y="19543"/>
                  </a:cubicBezTo>
                  <a:cubicBezTo>
                    <a:pt x="886" y="19958"/>
                    <a:pt x="547" y="20386"/>
                    <a:pt x="162" y="20802"/>
                  </a:cubicBezTo>
                  <a:cubicBezTo>
                    <a:pt x="-83" y="21083"/>
                    <a:pt x="-37" y="21229"/>
                    <a:pt x="208" y="21510"/>
                  </a:cubicBezTo>
                  <a:cubicBezTo>
                    <a:pt x="208" y="21510"/>
                    <a:pt x="255" y="21556"/>
                    <a:pt x="255" y="21600"/>
                  </a:cubicBezTo>
                  <a:lnTo>
                    <a:pt x="453" y="21600"/>
                  </a:lnTo>
                  <a:cubicBezTo>
                    <a:pt x="839" y="21274"/>
                    <a:pt x="1224" y="20948"/>
                    <a:pt x="1563" y="20622"/>
                  </a:cubicBezTo>
                  <a:cubicBezTo>
                    <a:pt x="2205" y="20015"/>
                    <a:pt x="2883" y="19396"/>
                    <a:pt x="3513" y="18789"/>
                  </a:cubicBezTo>
                  <a:cubicBezTo>
                    <a:pt x="4540" y="17766"/>
                    <a:pt x="5603" y="16732"/>
                    <a:pt x="6677" y="15697"/>
                  </a:cubicBezTo>
                  <a:lnTo>
                    <a:pt x="9304" y="13167"/>
                  </a:lnTo>
                  <a:cubicBezTo>
                    <a:pt x="10179" y="12324"/>
                    <a:pt x="11009" y="11436"/>
                    <a:pt x="11885" y="10592"/>
                  </a:cubicBezTo>
                  <a:cubicBezTo>
                    <a:pt x="12515" y="9985"/>
                    <a:pt x="13192" y="9333"/>
                    <a:pt x="13823" y="8669"/>
                  </a:cubicBezTo>
                  <a:cubicBezTo>
                    <a:pt x="14558" y="7972"/>
                    <a:pt x="15235" y="7264"/>
                    <a:pt x="15971" y="6567"/>
                  </a:cubicBezTo>
                  <a:cubicBezTo>
                    <a:pt x="17326" y="5206"/>
                    <a:pt x="18738" y="3845"/>
                    <a:pt x="20104" y="2485"/>
                  </a:cubicBezTo>
                  <a:cubicBezTo>
                    <a:pt x="20396" y="2204"/>
                    <a:pt x="20641" y="1968"/>
                    <a:pt x="20886" y="1687"/>
                  </a:cubicBezTo>
                  <a:cubicBezTo>
                    <a:pt x="20980" y="1552"/>
                    <a:pt x="21120" y="1405"/>
                    <a:pt x="21178" y="1226"/>
                  </a:cubicBezTo>
                  <a:cubicBezTo>
                    <a:pt x="21319" y="1035"/>
                    <a:pt x="21412" y="799"/>
                    <a:pt x="21517" y="562"/>
                  </a:cubicBezTo>
                  <a:lnTo>
                    <a:pt x="21517" y="236"/>
                  </a:lnTo>
                  <a:cubicBezTo>
                    <a:pt x="21365" y="146"/>
                    <a:pt x="21225" y="0"/>
                    <a:pt x="2102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304" name="Google Shape;1518;p14"/>
            <p:cNvSpPr/>
            <p:nvPr/>
          </p:nvSpPr>
          <p:spPr>
            <a:xfrm>
              <a:off x="-1" y="23"/>
              <a:ext cx="793238" cy="804589"/>
            </a:xfrm>
            <a:custGeom>
              <a:avLst/>
              <a:gdLst/>
              <a:ahLst/>
              <a:cxnLst>
                <a:cxn ang="0">
                  <a:pos x="wd2" y="hd2"/>
                </a:cxn>
                <a:cxn ang="5400000">
                  <a:pos x="wd2" y="hd2"/>
                </a:cxn>
                <a:cxn ang="10800000">
                  <a:pos x="wd2" y="hd2"/>
                </a:cxn>
                <a:cxn ang="16200000">
                  <a:pos x="wd2" y="hd2"/>
                </a:cxn>
              </a:cxnLst>
              <a:rect l="0" t="0" r="r" b="b"/>
              <a:pathLst>
                <a:path w="21600" h="21600" extrusionOk="0">
                  <a:moveTo>
                    <a:pt x="21059" y="0"/>
                  </a:moveTo>
                  <a:cubicBezTo>
                    <a:pt x="20998" y="0"/>
                    <a:pt x="20935" y="10"/>
                    <a:pt x="20867" y="36"/>
                  </a:cubicBezTo>
                  <a:cubicBezTo>
                    <a:pt x="20779" y="79"/>
                    <a:pt x="20638" y="79"/>
                    <a:pt x="20550" y="122"/>
                  </a:cubicBezTo>
                  <a:cubicBezTo>
                    <a:pt x="20463" y="122"/>
                    <a:pt x="20364" y="176"/>
                    <a:pt x="20276" y="219"/>
                  </a:cubicBezTo>
                  <a:cubicBezTo>
                    <a:pt x="20145" y="348"/>
                    <a:pt x="20003" y="445"/>
                    <a:pt x="19916" y="574"/>
                  </a:cubicBezTo>
                  <a:cubicBezTo>
                    <a:pt x="18724" y="1696"/>
                    <a:pt x="17586" y="2872"/>
                    <a:pt x="16405" y="4036"/>
                  </a:cubicBezTo>
                  <a:cubicBezTo>
                    <a:pt x="15771" y="4661"/>
                    <a:pt x="15125" y="5341"/>
                    <a:pt x="14491" y="5966"/>
                  </a:cubicBezTo>
                  <a:cubicBezTo>
                    <a:pt x="13441" y="7044"/>
                    <a:pt x="12391" y="8122"/>
                    <a:pt x="11342" y="9201"/>
                  </a:cubicBezTo>
                  <a:lnTo>
                    <a:pt x="10117" y="10419"/>
                  </a:lnTo>
                  <a:cubicBezTo>
                    <a:pt x="9657" y="10861"/>
                    <a:pt x="9253" y="11314"/>
                    <a:pt x="8837" y="11713"/>
                  </a:cubicBezTo>
                  <a:cubicBezTo>
                    <a:pt x="8017" y="12575"/>
                    <a:pt x="7196" y="13384"/>
                    <a:pt x="6420" y="14236"/>
                  </a:cubicBezTo>
                  <a:cubicBezTo>
                    <a:pt x="5928" y="14732"/>
                    <a:pt x="5425" y="15217"/>
                    <a:pt x="4965" y="15713"/>
                  </a:cubicBezTo>
                  <a:cubicBezTo>
                    <a:pt x="4331" y="16392"/>
                    <a:pt x="3686" y="17018"/>
                    <a:pt x="3095" y="17643"/>
                  </a:cubicBezTo>
                  <a:cubicBezTo>
                    <a:pt x="2822" y="17913"/>
                    <a:pt x="2592" y="18182"/>
                    <a:pt x="2373" y="18409"/>
                  </a:cubicBezTo>
                  <a:cubicBezTo>
                    <a:pt x="2002" y="18861"/>
                    <a:pt x="1597" y="19260"/>
                    <a:pt x="1225" y="19670"/>
                  </a:cubicBezTo>
                  <a:cubicBezTo>
                    <a:pt x="908" y="20069"/>
                    <a:pt x="547" y="20435"/>
                    <a:pt x="230" y="20792"/>
                  </a:cubicBezTo>
                  <a:cubicBezTo>
                    <a:pt x="132" y="20931"/>
                    <a:pt x="88" y="21018"/>
                    <a:pt x="0" y="21104"/>
                  </a:cubicBezTo>
                  <a:cubicBezTo>
                    <a:pt x="88" y="21330"/>
                    <a:pt x="132" y="21513"/>
                    <a:pt x="361" y="21600"/>
                  </a:cubicBezTo>
                  <a:cubicBezTo>
                    <a:pt x="405" y="21557"/>
                    <a:pt x="503" y="21513"/>
                    <a:pt x="547" y="21471"/>
                  </a:cubicBezTo>
                  <a:cubicBezTo>
                    <a:pt x="864" y="21201"/>
                    <a:pt x="1225" y="20931"/>
                    <a:pt x="1553" y="20608"/>
                  </a:cubicBezTo>
                  <a:cubicBezTo>
                    <a:pt x="1958" y="20252"/>
                    <a:pt x="2373" y="19897"/>
                    <a:pt x="2735" y="19530"/>
                  </a:cubicBezTo>
                  <a:cubicBezTo>
                    <a:pt x="3413" y="18905"/>
                    <a:pt x="4058" y="18322"/>
                    <a:pt x="4692" y="17697"/>
                  </a:cubicBezTo>
                  <a:cubicBezTo>
                    <a:pt x="5742" y="16662"/>
                    <a:pt x="6792" y="15670"/>
                    <a:pt x="7886" y="14635"/>
                  </a:cubicBezTo>
                  <a:cubicBezTo>
                    <a:pt x="8935" y="13600"/>
                    <a:pt x="10029" y="12575"/>
                    <a:pt x="11068" y="11540"/>
                  </a:cubicBezTo>
                  <a:lnTo>
                    <a:pt x="16449" y="6235"/>
                  </a:lnTo>
                  <a:cubicBezTo>
                    <a:pt x="17903" y="4801"/>
                    <a:pt x="19412" y="3313"/>
                    <a:pt x="20823" y="1836"/>
                  </a:cubicBezTo>
                  <a:cubicBezTo>
                    <a:pt x="21141" y="1523"/>
                    <a:pt x="21370" y="1157"/>
                    <a:pt x="21512" y="715"/>
                  </a:cubicBezTo>
                  <a:cubicBezTo>
                    <a:pt x="21556" y="618"/>
                    <a:pt x="21556" y="445"/>
                    <a:pt x="21600" y="305"/>
                  </a:cubicBezTo>
                  <a:cubicBezTo>
                    <a:pt x="21600" y="262"/>
                    <a:pt x="21556" y="176"/>
                    <a:pt x="21458" y="122"/>
                  </a:cubicBezTo>
                  <a:cubicBezTo>
                    <a:pt x="21334" y="61"/>
                    <a:pt x="21205" y="0"/>
                    <a:pt x="210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305" name="Google Shape;1519;p14"/>
            <p:cNvSpPr/>
            <p:nvPr/>
          </p:nvSpPr>
          <p:spPr>
            <a:xfrm>
              <a:off x="90383" y="229077"/>
              <a:ext cx="788004" cy="786392"/>
            </a:xfrm>
            <a:custGeom>
              <a:avLst/>
              <a:gdLst/>
              <a:ahLst/>
              <a:cxnLst>
                <a:cxn ang="0">
                  <a:pos x="wd2" y="hd2"/>
                </a:cxn>
                <a:cxn ang="5400000">
                  <a:pos x="wd2" y="hd2"/>
                </a:cxn>
                <a:cxn ang="10800000">
                  <a:pos x="wd2" y="hd2"/>
                </a:cxn>
                <a:cxn ang="16200000">
                  <a:pos x="wd2" y="hd2"/>
                </a:cxn>
              </a:cxnLst>
              <a:rect l="0" t="0" r="r" b="b"/>
              <a:pathLst>
                <a:path w="21600" h="21600" extrusionOk="0">
                  <a:moveTo>
                    <a:pt x="21193" y="0"/>
                  </a:moveTo>
                  <a:cubicBezTo>
                    <a:pt x="21149" y="44"/>
                    <a:pt x="21104" y="44"/>
                    <a:pt x="21049" y="44"/>
                  </a:cubicBezTo>
                  <a:cubicBezTo>
                    <a:pt x="20598" y="89"/>
                    <a:pt x="20279" y="276"/>
                    <a:pt x="19949" y="596"/>
                  </a:cubicBezTo>
                  <a:cubicBezTo>
                    <a:pt x="18253" y="2339"/>
                    <a:pt x="16513" y="4038"/>
                    <a:pt x="14774" y="5792"/>
                  </a:cubicBezTo>
                  <a:cubicBezTo>
                    <a:pt x="12936" y="7678"/>
                    <a:pt x="11053" y="9554"/>
                    <a:pt x="9214" y="11396"/>
                  </a:cubicBezTo>
                  <a:cubicBezTo>
                    <a:pt x="7937" y="12686"/>
                    <a:pt x="6693" y="13966"/>
                    <a:pt x="5461" y="15213"/>
                  </a:cubicBezTo>
                  <a:cubicBezTo>
                    <a:pt x="4448" y="16272"/>
                    <a:pt x="3391" y="17331"/>
                    <a:pt x="2389" y="18335"/>
                  </a:cubicBezTo>
                  <a:cubicBezTo>
                    <a:pt x="2334" y="18379"/>
                    <a:pt x="2334" y="18379"/>
                    <a:pt x="2334" y="18434"/>
                  </a:cubicBezTo>
                  <a:cubicBezTo>
                    <a:pt x="1651" y="19162"/>
                    <a:pt x="958" y="19857"/>
                    <a:pt x="319" y="20586"/>
                  </a:cubicBezTo>
                  <a:cubicBezTo>
                    <a:pt x="187" y="20684"/>
                    <a:pt x="88" y="20817"/>
                    <a:pt x="0" y="20960"/>
                  </a:cubicBezTo>
                  <a:cubicBezTo>
                    <a:pt x="88" y="21236"/>
                    <a:pt x="187" y="21468"/>
                    <a:pt x="462" y="21600"/>
                  </a:cubicBezTo>
                  <a:cubicBezTo>
                    <a:pt x="506" y="21556"/>
                    <a:pt x="594" y="21512"/>
                    <a:pt x="638" y="21468"/>
                  </a:cubicBezTo>
                  <a:cubicBezTo>
                    <a:pt x="1101" y="21049"/>
                    <a:pt x="1563" y="20684"/>
                    <a:pt x="2014" y="20265"/>
                  </a:cubicBezTo>
                  <a:cubicBezTo>
                    <a:pt x="2565" y="19714"/>
                    <a:pt x="3159" y="19162"/>
                    <a:pt x="3765" y="18611"/>
                  </a:cubicBezTo>
                  <a:cubicBezTo>
                    <a:pt x="4492" y="17882"/>
                    <a:pt x="5230" y="17187"/>
                    <a:pt x="5967" y="16448"/>
                  </a:cubicBezTo>
                  <a:cubicBezTo>
                    <a:pt x="6880" y="15577"/>
                    <a:pt x="7795" y="14706"/>
                    <a:pt x="8664" y="13834"/>
                  </a:cubicBezTo>
                  <a:cubicBezTo>
                    <a:pt x="9214" y="13282"/>
                    <a:pt x="9765" y="12775"/>
                    <a:pt x="10271" y="12267"/>
                  </a:cubicBezTo>
                  <a:cubicBezTo>
                    <a:pt x="10866" y="11672"/>
                    <a:pt x="11471" y="11076"/>
                    <a:pt x="12066" y="10525"/>
                  </a:cubicBezTo>
                  <a:cubicBezTo>
                    <a:pt x="13442" y="9189"/>
                    <a:pt x="14818" y="7855"/>
                    <a:pt x="16150" y="6520"/>
                  </a:cubicBezTo>
                  <a:cubicBezTo>
                    <a:pt x="17659" y="5009"/>
                    <a:pt x="19178" y="3541"/>
                    <a:pt x="20686" y="2019"/>
                  </a:cubicBezTo>
                  <a:cubicBezTo>
                    <a:pt x="20873" y="1831"/>
                    <a:pt x="21005" y="1699"/>
                    <a:pt x="21149" y="1512"/>
                  </a:cubicBezTo>
                  <a:cubicBezTo>
                    <a:pt x="21424" y="1147"/>
                    <a:pt x="21600" y="728"/>
                    <a:pt x="21600" y="232"/>
                  </a:cubicBezTo>
                  <a:cubicBezTo>
                    <a:pt x="21467" y="176"/>
                    <a:pt x="21325" y="89"/>
                    <a:pt x="2119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306" name="Google Shape;1520;p14"/>
            <p:cNvSpPr/>
            <p:nvPr/>
          </p:nvSpPr>
          <p:spPr>
            <a:xfrm>
              <a:off x="41768" y="140329"/>
              <a:ext cx="763102" cy="779968"/>
            </a:xfrm>
            <a:custGeom>
              <a:avLst/>
              <a:gdLst/>
              <a:ahLst/>
              <a:cxnLst>
                <a:cxn ang="0">
                  <a:pos x="wd2" y="hd2"/>
                </a:cxn>
                <a:cxn ang="5400000">
                  <a:pos x="wd2" y="hd2"/>
                </a:cxn>
                <a:cxn ang="10800000">
                  <a:pos x="wd2" y="hd2"/>
                </a:cxn>
                <a:cxn ang="16200000">
                  <a:pos x="wd2" y="hd2"/>
                </a:cxn>
              </a:cxnLst>
              <a:rect l="0" t="0" r="r" b="b"/>
              <a:pathLst>
                <a:path w="21600" h="21600" extrusionOk="0">
                  <a:moveTo>
                    <a:pt x="21032" y="0"/>
                  </a:moveTo>
                  <a:cubicBezTo>
                    <a:pt x="20838" y="44"/>
                    <a:pt x="20656" y="89"/>
                    <a:pt x="20418" y="133"/>
                  </a:cubicBezTo>
                  <a:cubicBezTo>
                    <a:pt x="20327" y="133"/>
                    <a:pt x="20225" y="189"/>
                    <a:pt x="20179" y="278"/>
                  </a:cubicBezTo>
                  <a:cubicBezTo>
                    <a:pt x="19850" y="600"/>
                    <a:pt x="19520" y="967"/>
                    <a:pt x="19190" y="1301"/>
                  </a:cubicBezTo>
                  <a:cubicBezTo>
                    <a:pt x="18383" y="2080"/>
                    <a:pt x="17621" y="2869"/>
                    <a:pt x="16814" y="3704"/>
                  </a:cubicBezTo>
                  <a:cubicBezTo>
                    <a:pt x="15825" y="4682"/>
                    <a:pt x="14825" y="5694"/>
                    <a:pt x="13835" y="6718"/>
                  </a:cubicBezTo>
                  <a:cubicBezTo>
                    <a:pt x="13119" y="7418"/>
                    <a:pt x="12460" y="8108"/>
                    <a:pt x="11744" y="8809"/>
                  </a:cubicBezTo>
                  <a:cubicBezTo>
                    <a:pt x="10891" y="9732"/>
                    <a:pt x="9993" y="10611"/>
                    <a:pt x="9141" y="11489"/>
                  </a:cubicBezTo>
                  <a:cubicBezTo>
                    <a:pt x="8572" y="12090"/>
                    <a:pt x="7958" y="12646"/>
                    <a:pt x="7390" y="13258"/>
                  </a:cubicBezTo>
                  <a:cubicBezTo>
                    <a:pt x="7060" y="13580"/>
                    <a:pt x="6731" y="13903"/>
                    <a:pt x="6401" y="14270"/>
                  </a:cubicBezTo>
                  <a:cubicBezTo>
                    <a:pt x="5684" y="15015"/>
                    <a:pt x="4923" y="15805"/>
                    <a:pt x="4218" y="16539"/>
                  </a:cubicBezTo>
                  <a:cubicBezTo>
                    <a:pt x="3843" y="16917"/>
                    <a:pt x="3456" y="17284"/>
                    <a:pt x="3127" y="17651"/>
                  </a:cubicBezTo>
                  <a:cubicBezTo>
                    <a:pt x="2888" y="17885"/>
                    <a:pt x="2649" y="18118"/>
                    <a:pt x="2467" y="18352"/>
                  </a:cubicBezTo>
                  <a:cubicBezTo>
                    <a:pt x="1990" y="18819"/>
                    <a:pt x="1569" y="19320"/>
                    <a:pt x="1092" y="19787"/>
                  </a:cubicBezTo>
                  <a:cubicBezTo>
                    <a:pt x="853" y="20109"/>
                    <a:pt x="569" y="20388"/>
                    <a:pt x="330" y="20665"/>
                  </a:cubicBezTo>
                  <a:cubicBezTo>
                    <a:pt x="194" y="20810"/>
                    <a:pt x="148" y="20943"/>
                    <a:pt x="0" y="21088"/>
                  </a:cubicBezTo>
                  <a:cubicBezTo>
                    <a:pt x="148" y="21222"/>
                    <a:pt x="239" y="21410"/>
                    <a:pt x="330" y="21600"/>
                  </a:cubicBezTo>
                  <a:cubicBezTo>
                    <a:pt x="478" y="21500"/>
                    <a:pt x="569" y="21500"/>
                    <a:pt x="614" y="21410"/>
                  </a:cubicBezTo>
                  <a:cubicBezTo>
                    <a:pt x="1182" y="20943"/>
                    <a:pt x="1705" y="20487"/>
                    <a:pt x="2228" y="19976"/>
                  </a:cubicBezTo>
                  <a:cubicBezTo>
                    <a:pt x="2604" y="19653"/>
                    <a:pt x="2933" y="19320"/>
                    <a:pt x="3320" y="18997"/>
                  </a:cubicBezTo>
                  <a:cubicBezTo>
                    <a:pt x="3888" y="18441"/>
                    <a:pt x="4457" y="17885"/>
                    <a:pt x="5025" y="17373"/>
                  </a:cubicBezTo>
                  <a:cubicBezTo>
                    <a:pt x="6492" y="15938"/>
                    <a:pt x="7958" y="14548"/>
                    <a:pt x="9379" y="13113"/>
                  </a:cubicBezTo>
                  <a:cubicBezTo>
                    <a:pt x="11653" y="10933"/>
                    <a:pt x="13881" y="8753"/>
                    <a:pt x="16109" y="6529"/>
                  </a:cubicBezTo>
                  <a:cubicBezTo>
                    <a:pt x="17337" y="5327"/>
                    <a:pt x="18565" y="4126"/>
                    <a:pt x="19759" y="2914"/>
                  </a:cubicBezTo>
                  <a:cubicBezTo>
                    <a:pt x="20179" y="2547"/>
                    <a:pt x="20555" y="2135"/>
                    <a:pt x="20986" y="1757"/>
                  </a:cubicBezTo>
                  <a:lnTo>
                    <a:pt x="21271" y="1479"/>
                  </a:lnTo>
                  <a:cubicBezTo>
                    <a:pt x="21361" y="1245"/>
                    <a:pt x="21464" y="1023"/>
                    <a:pt x="21555" y="789"/>
                  </a:cubicBezTo>
                  <a:cubicBezTo>
                    <a:pt x="21600" y="645"/>
                    <a:pt x="21600" y="467"/>
                    <a:pt x="21600" y="322"/>
                  </a:cubicBezTo>
                  <a:cubicBezTo>
                    <a:pt x="21600" y="278"/>
                    <a:pt x="21555" y="189"/>
                    <a:pt x="21509" y="133"/>
                  </a:cubicBezTo>
                  <a:cubicBezTo>
                    <a:pt x="21407" y="89"/>
                    <a:pt x="21361" y="89"/>
                    <a:pt x="21271" y="44"/>
                  </a:cubicBezTo>
                  <a:cubicBezTo>
                    <a:pt x="21179" y="0"/>
                    <a:pt x="21123" y="0"/>
                    <a:pt x="210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3308" name="Google Shape;1521;p14"/>
          <p:cNvSpPr/>
          <p:nvPr/>
        </p:nvSpPr>
        <p:spPr>
          <a:xfrm>
            <a:off x="8573099" y="3525637"/>
            <a:ext cx="934951" cy="942801"/>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4780C5"/>
          </a:solidFill>
          <a:ln w="12700">
            <a:miter lim="400000"/>
          </a:ln>
        </p:spPr>
        <p:txBody>
          <a:bodyPr lIns="45719" rIns="45719" anchor="ctr"/>
          <a:lstStyle/>
          <a:p>
            <a:endParaRPr/>
          </a:p>
        </p:txBody>
      </p:sp>
      <p:sp>
        <p:nvSpPr>
          <p:cNvPr id="3309" name="Title Text"/>
          <p:cNvSpPr txBox="1">
            <a:spLocks noGrp="1"/>
          </p:cNvSpPr>
          <p:nvPr>
            <p:ph type="title"/>
          </p:nvPr>
        </p:nvSpPr>
        <p:spPr>
          <a:xfrm>
            <a:off x="719999" y="445025"/>
            <a:ext cx="6493202" cy="572701"/>
          </a:xfrm>
          <a:prstGeom prst="rect">
            <a:avLst/>
          </a:prstGeom>
        </p:spPr>
        <p:txBody>
          <a:bodyPr lIns="36574" tIns="36574" rIns="36574" bIns="36574"/>
          <a:lstStyle>
            <a:lvl1pPr>
              <a:defRPr sz="3500" b="0">
                <a:solidFill>
                  <a:srgbClr val="07256C"/>
                </a:solidFill>
                <a:latin typeface="Limelight"/>
                <a:ea typeface="Limelight"/>
                <a:cs typeface="Limelight"/>
                <a:sym typeface="Limelight"/>
              </a:defRPr>
            </a:lvl1pPr>
          </a:lstStyle>
          <a:p>
            <a:r>
              <a:t>Title Text</a:t>
            </a:r>
          </a:p>
        </p:txBody>
      </p:sp>
      <p:grpSp>
        <p:nvGrpSpPr>
          <p:cNvPr id="3316" name="Google Shape;1523;p14"/>
          <p:cNvGrpSpPr/>
          <p:nvPr/>
        </p:nvGrpSpPr>
        <p:grpSpPr>
          <a:xfrm>
            <a:off x="7309654" y="115620"/>
            <a:ext cx="2002025" cy="1388358"/>
            <a:chOff x="0" y="0"/>
            <a:chExt cx="2002024" cy="1388356"/>
          </a:xfrm>
        </p:grpSpPr>
        <p:sp>
          <p:nvSpPr>
            <p:cNvPr id="3310" name="Google Shape;1524;p14"/>
            <p:cNvSpPr/>
            <p:nvPr/>
          </p:nvSpPr>
          <p:spPr>
            <a:xfrm>
              <a:off x="-1" y="132654"/>
              <a:ext cx="311534" cy="383151"/>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1"/>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11" name="Google Shape;1525;p14"/>
            <p:cNvSpPr/>
            <p:nvPr/>
          </p:nvSpPr>
          <p:spPr>
            <a:xfrm>
              <a:off x="1486507" y="970342"/>
              <a:ext cx="280558" cy="418015"/>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12" name="Google Shape;1526;p14"/>
            <p:cNvSpPr/>
            <p:nvPr/>
          </p:nvSpPr>
          <p:spPr>
            <a:xfrm>
              <a:off x="924813" y="368967"/>
              <a:ext cx="125426" cy="313771"/>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13" name="Google Shape;1527;p14"/>
            <p:cNvSpPr/>
            <p:nvPr/>
          </p:nvSpPr>
          <p:spPr>
            <a:xfrm flipH="1">
              <a:off x="1905071" y="1230445"/>
              <a:ext cx="96954" cy="99958"/>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14" name="Google Shape;1528;p14"/>
            <p:cNvSpPr/>
            <p:nvPr/>
          </p:nvSpPr>
          <p:spPr>
            <a:xfrm flipH="1">
              <a:off x="389832" y="0"/>
              <a:ext cx="80132" cy="101000"/>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15" name="Google Shape;1529;p14"/>
            <p:cNvSpPr/>
            <p:nvPr/>
          </p:nvSpPr>
          <p:spPr>
            <a:xfrm flipH="1">
              <a:off x="721951" y="814067"/>
              <a:ext cx="51892" cy="39189"/>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31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77311254"/>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x">
  <p:cSld name="2_Title only 2">
    <p:bg>
      <p:bgPr>
        <a:solidFill>
          <a:srgbClr val="EDF0EF"/>
        </a:solidFill>
        <a:effectLst/>
      </p:bgPr>
    </p:bg>
    <p:spTree>
      <p:nvGrpSpPr>
        <p:cNvPr id="1" name=""/>
        <p:cNvGrpSpPr/>
        <p:nvPr/>
      </p:nvGrpSpPr>
      <p:grpSpPr>
        <a:xfrm>
          <a:off x="0" y="0"/>
          <a:ext cx="0" cy="0"/>
          <a:chOff x="0" y="0"/>
          <a:chExt cx="0" cy="0"/>
        </a:xfrm>
      </p:grpSpPr>
      <p:grpSp>
        <p:nvGrpSpPr>
          <p:cNvPr id="3344" name="Google Shape;1531;p15"/>
          <p:cNvGrpSpPr/>
          <p:nvPr/>
        </p:nvGrpSpPr>
        <p:grpSpPr>
          <a:xfrm>
            <a:off x="7122237" y="3750769"/>
            <a:ext cx="2020554" cy="1626468"/>
            <a:chOff x="0" y="0"/>
            <a:chExt cx="2020553" cy="1626467"/>
          </a:xfrm>
        </p:grpSpPr>
        <p:sp>
          <p:nvSpPr>
            <p:cNvPr id="3324" name="Google Shape;1532;p15"/>
            <p:cNvSpPr/>
            <p:nvPr/>
          </p:nvSpPr>
          <p:spPr>
            <a:xfrm>
              <a:off x="1212446" y="895936"/>
              <a:ext cx="280591" cy="246231"/>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2"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25" name="Google Shape;1533;p15"/>
            <p:cNvSpPr/>
            <p:nvPr/>
          </p:nvSpPr>
          <p:spPr>
            <a:xfrm rot="19225131">
              <a:off x="426154" y="212020"/>
              <a:ext cx="516261" cy="376403"/>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26" name="Google Shape;1534;p15"/>
            <p:cNvSpPr/>
            <p:nvPr/>
          </p:nvSpPr>
          <p:spPr>
            <a:xfrm flipH="1">
              <a:off x="1113262" y="789734"/>
              <a:ext cx="92638" cy="69504"/>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27" name="Google Shape;1535;p15"/>
            <p:cNvSpPr/>
            <p:nvPr/>
          </p:nvSpPr>
          <p:spPr>
            <a:xfrm flipH="1">
              <a:off x="129946" y="1041838"/>
              <a:ext cx="82916" cy="69786"/>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28" name="Google Shape;1536;p15"/>
            <p:cNvSpPr/>
            <p:nvPr/>
          </p:nvSpPr>
          <p:spPr>
            <a:xfrm flipH="1">
              <a:off x="1123215" y="68257"/>
              <a:ext cx="73273" cy="75838"/>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341" name="Google Shape;1537;p15"/>
            <p:cNvGrpSpPr/>
            <p:nvPr/>
          </p:nvGrpSpPr>
          <p:grpSpPr>
            <a:xfrm>
              <a:off x="-1" y="0"/>
              <a:ext cx="2020554" cy="1626468"/>
              <a:chOff x="0" y="0"/>
              <a:chExt cx="2020552" cy="1626467"/>
            </a:xfrm>
          </p:grpSpPr>
          <p:sp>
            <p:nvSpPr>
              <p:cNvPr id="3329" name="Google Shape;1538;p15"/>
              <p:cNvSpPr/>
              <p:nvPr/>
            </p:nvSpPr>
            <p:spPr>
              <a:xfrm flipH="1">
                <a:off x="0" y="0"/>
                <a:ext cx="1825525" cy="1626468"/>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0" name="Google Shape;1539;p15"/>
              <p:cNvSpPr/>
              <p:nvPr/>
            </p:nvSpPr>
            <p:spPr>
              <a:xfrm flipH="1">
                <a:off x="272699" y="823551"/>
                <a:ext cx="858325" cy="656923"/>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1" name="Google Shape;1540;p15"/>
              <p:cNvSpPr/>
              <p:nvPr/>
            </p:nvSpPr>
            <p:spPr>
              <a:xfrm rot="18089229">
                <a:off x="453612" y="941902"/>
                <a:ext cx="476871" cy="210268"/>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32" name="Google Shape;1541;p15"/>
              <p:cNvSpPr/>
              <p:nvPr/>
            </p:nvSpPr>
            <p:spPr>
              <a:xfrm flipH="1">
                <a:off x="1467121" y="460043"/>
                <a:ext cx="553432" cy="297527"/>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3" name="Google Shape;1542;p15"/>
              <p:cNvSpPr/>
              <p:nvPr/>
            </p:nvSpPr>
            <p:spPr>
              <a:xfrm flipH="1">
                <a:off x="1169585" y="253576"/>
                <a:ext cx="166262" cy="557219"/>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4" name="Google Shape;1543;p15"/>
              <p:cNvSpPr/>
              <p:nvPr/>
            </p:nvSpPr>
            <p:spPr>
              <a:xfrm flipH="1">
                <a:off x="489883" y="1112584"/>
                <a:ext cx="290129" cy="244763"/>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5" name="Google Shape;1544;p15"/>
              <p:cNvSpPr/>
              <p:nvPr/>
            </p:nvSpPr>
            <p:spPr>
              <a:xfrm flipH="1">
                <a:off x="736682" y="1002309"/>
                <a:ext cx="322409" cy="93484"/>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6" name="Google Shape;1545;p15"/>
              <p:cNvSpPr/>
              <p:nvPr/>
            </p:nvSpPr>
            <p:spPr>
              <a:xfrm flipH="1">
                <a:off x="1675430" y="345415"/>
                <a:ext cx="193413" cy="129055"/>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7" name="Google Shape;1546;p15"/>
              <p:cNvSpPr/>
              <p:nvPr/>
            </p:nvSpPr>
            <p:spPr>
              <a:xfrm flipH="1">
                <a:off x="1424065" y="239890"/>
                <a:ext cx="66056" cy="36422"/>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8" name="Google Shape;1547;p15"/>
              <p:cNvSpPr/>
              <p:nvPr/>
            </p:nvSpPr>
            <p:spPr>
              <a:xfrm flipH="1">
                <a:off x="1815612" y="238927"/>
                <a:ext cx="24617" cy="41398"/>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9" name="Google Shape;1548;p15"/>
              <p:cNvSpPr/>
              <p:nvPr/>
            </p:nvSpPr>
            <p:spPr>
              <a:xfrm flipH="1">
                <a:off x="1361028" y="8387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40" name="Google Shape;1549;p15"/>
              <p:cNvSpPr/>
              <p:nvPr/>
            </p:nvSpPr>
            <p:spPr>
              <a:xfrm flipH="1">
                <a:off x="1738193" y="3942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3342" name="Google Shape;1550;p15"/>
            <p:cNvSpPr/>
            <p:nvPr/>
          </p:nvSpPr>
          <p:spPr>
            <a:xfrm flipH="1">
              <a:off x="143909" y="10939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800" y="0"/>
                  </a:moveTo>
                  <a:cubicBezTo>
                    <a:pt x="6800" y="7344"/>
                    <a:pt x="0" y="14688"/>
                    <a:pt x="0" y="21600"/>
                  </a:cubicBezTo>
                  <a:lnTo>
                    <a:pt x="13600" y="21600"/>
                  </a:lnTo>
                  <a:cubicBezTo>
                    <a:pt x="13600" y="21600"/>
                    <a:pt x="21600" y="14688"/>
                    <a:pt x="21600" y="7344"/>
                  </a:cubicBezTo>
                  <a:cubicBezTo>
                    <a:pt x="21600" y="7344"/>
                    <a:pt x="13600" y="0"/>
                    <a:pt x="6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43" name="Google Shape;1551;p15"/>
            <p:cNvSpPr/>
            <p:nvPr/>
          </p:nvSpPr>
          <p:spPr>
            <a:xfrm rot="20502264">
              <a:off x="1250404" y="150437"/>
              <a:ext cx="435246" cy="299269"/>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345" name="Google Shape;1552;p15"/>
          <p:cNvSpPr/>
          <p:nvPr/>
        </p:nvSpPr>
        <p:spPr>
          <a:xfrm>
            <a:off x="46" y="94"/>
            <a:ext cx="1222735" cy="925975"/>
          </a:xfrm>
          <a:custGeom>
            <a:avLst/>
            <a:gdLst/>
            <a:ahLst/>
            <a:cxnLst>
              <a:cxn ang="0">
                <a:pos x="wd2" y="hd2"/>
              </a:cxn>
              <a:cxn ang="5400000">
                <a:pos x="wd2" y="hd2"/>
              </a:cxn>
              <a:cxn ang="10800000">
                <a:pos x="wd2" y="hd2"/>
              </a:cxn>
              <a:cxn ang="16200000">
                <a:pos x="wd2" y="hd2"/>
              </a:cxn>
            </a:cxnLst>
            <a:rect l="0" t="0" r="r" b="b"/>
            <a:pathLst>
              <a:path w="21403" h="21600" extrusionOk="0">
                <a:moveTo>
                  <a:pt x="0" y="0"/>
                </a:moveTo>
                <a:lnTo>
                  <a:pt x="0" y="18424"/>
                </a:lnTo>
                <a:cubicBezTo>
                  <a:pt x="1898" y="20690"/>
                  <a:pt x="4578" y="21600"/>
                  <a:pt x="7190" y="21600"/>
                </a:cubicBezTo>
                <a:cubicBezTo>
                  <a:pt x="7421" y="21600"/>
                  <a:pt x="7653" y="21593"/>
                  <a:pt x="7882" y="21579"/>
                </a:cubicBezTo>
                <a:cubicBezTo>
                  <a:pt x="11324" y="21352"/>
                  <a:pt x="14793" y="19747"/>
                  <a:pt x="17378" y="16675"/>
                </a:cubicBezTo>
                <a:cubicBezTo>
                  <a:pt x="19962" y="13602"/>
                  <a:pt x="21600" y="9010"/>
                  <a:pt x="21384" y="4422"/>
                </a:cubicBezTo>
                <a:cubicBezTo>
                  <a:pt x="21321" y="2900"/>
                  <a:pt x="21042" y="1405"/>
                  <a:pt x="20566" y="0"/>
                </a:cubicBezTo>
                <a:close/>
              </a:path>
            </a:pathLst>
          </a:custGeom>
          <a:solidFill>
            <a:srgbClr val="EFB156"/>
          </a:solidFill>
          <a:ln w="12700">
            <a:miter lim="400000"/>
          </a:ln>
        </p:spPr>
        <p:txBody>
          <a:bodyPr lIns="45719" rIns="45719" anchor="ctr"/>
          <a:lstStyle/>
          <a:p>
            <a:endParaRPr/>
          </a:p>
        </p:txBody>
      </p:sp>
      <p:grpSp>
        <p:nvGrpSpPr>
          <p:cNvPr id="3359" name="Google Shape;1553;p15"/>
          <p:cNvGrpSpPr/>
          <p:nvPr/>
        </p:nvGrpSpPr>
        <p:grpSpPr>
          <a:xfrm>
            <a:off x="360919" y="567595"/>
            <a:ext cx="431740" cy="1009811"/>
            <a:chOff x="0" y="0"/>
            <a:chExt cx="431739" cy="1009809"/>
          </a:xfrm>
        </p:grpSpPr>
        <p:sp>
          <p:nvSpPr>
            <p:cNvPr id="3346" name="Google Shape;1554;p15"/>
            <p:cNvSpPr/>
            <p:nvPr/>
          </p:nvSpPr>
          <p:spPr>
            <a:xfrm rot="2700000" flipH="1">
              <a:off x="37659" y="787867"/>
              <a:ext cx="67471" cy="59026"/>
            </a:xfrm>
            <a:custGeom>
              <a:avLst/>
              <a:gdLst/>
              <a:ahLst/>
              <a:cxnLst>
                <a:cxn ang="0">
                  <a:pos x="wd2" y="hd2"/>
                </a:cxn>
                <a:cxn ang="5400000">
                  <a:pos x="wd2" y="hd2"/>
                </a:cxn>
                <a:cxn ang="10800000">
                  <a:pos x="wd2" y="hd2"/>
                </a:cxn>
                <a:cxn ang="16200000">
                  <a:pos x="wd2" y="hd2"/>
                </a:cxn>
              </a:cxnLst>
              <a:rect l="0" t="0" r="r" b="b"/>
              <a:pathLst>
                <a:path w="20891" h="21600" extrusionOk="0">
                  <a:moveTo>
                    <a:pt x="19224" y="0"/>
                  </a:moveTo>
                  <a:cubicBezTo>
                    <a:pt x="14041" y="985"/>
                    <a:pt x="8013" y="6139"/>
                    <a:pt x="5307" y="9322"/>
                  </a:cubicBezTo>
                  <a:cubicBezTo>
                    <a:pt x="2819" y="12278"/>
                    <a:pt x="-709" y="15461"/>
                    <a:pt x="125" y="20615"/>
                  </a:cubicBezTo>
                  <a:cubicBezTo>
                    <a:pt x="125" y="20615"/>
                    <a:pt x="946" y="21600"/>
                    <a:pt x="1780" y="21600"/>
                  </a:cubicBezTo>
                  <a:lnTo>
                    <a:pt x="8847" y="21600"/>
                  </a:lnTo>
                  <a:cubicBezTo>
                    <a:pt x="15696" y="18402"/>
                    <a:pt x="19224" y="11293"/>
                    <a:pt x="20891" y="4169"/>
                  </a:cubicBezTo>
                  <a:cubicBezTo>
                    <a:pt x="20057" y="2213"/>
                    <a:pt x="19224" y="985"/>
                    <a:pt x="192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47" name="Google Shape;1555;p15"/>
            <p:cNvSpPr/>
            <p:nvPr/>
          </p:nvSpPr>
          <p:spPr>
            <a:xfrm rot="2700000" flipH="1">
              <a:off x="190833" y="4883"/>
              <a:ext cx="41591" cy="67063"/>
            </a:xfrm>
            <a:custGeom>
              <a:avLst/>
              <a:gdLst/>
              <a:ahLst/>
              <a:cxnLst>
                <a:cxn ang="0">
                  <a:pos x="wd2" y="hd2"/>
                </a:cxn>
                <a:cxn ang="5400000">
                  <a:pos x="wd2" y="hd2"/>
                </a:cxn>
                <a:cxn ang="10800000">
                  <a:pos x="wd2" y="hd2"/>
                </a:cxn>
                <a:cxn ang="16200000">
                  <a:pos x="wd2" y="hd2"/>
                </a:cxn>
              </a:cxnLst>
              <a:rect l="0" t="0" r="r" b="b"/>
              <a:pathLst>
                <a:path w="21600" h="21600" extrusionOk="0">
                  <a:moveTo>
                    <a:pt x="17426" y="0"/>
                  </a:moveTo>
                  <a:cubicBezTo>
                    <a:pt x="7315" y="5391"/>
                    <a:pt x="4194" y="11661"/>
                    <a:pt x="0" y="18145"/>
                  </a:cubicBezTo>
                  <a:cubicBezTo>
                    <a:pt x="0" y="19012"/>
                    <a:pt x="1398" y="20733"/>
                    <a:pt x="1398" y="21600"/>
                  </a:cubicBezTo>
                  <a:lnTo>
                    <a:pt x="8713" y="21600"/>
                  </a:lnTo>
                  <a:cubicBezTo>
                    <a:pt x="16028" y="20733"/>
                    <a:pt x="18824" y="18145"/>
                    <a:pt x="20222" y="13608"/>
                  </a:cubicBezTo>
                  <a:cubicBezTo>
                    <a:pt x="20222" y="11661"/>
                    <a:pt x="21600" y="9939"/>
                    <a:pt x="21600" y="7338"/>
                  </a:cubicBezTo>
                  <a:lnTo>
                    <a:pt x="21600" y="3669"/>
                  </a:lnTo>
                  <a:cubicBezTo>
                    <a:pt x="20222" y="2802"/>
                    <a:pt x="18824" y="1935"/>
                    <a:pt x="174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48" name="Google Shape;1556;p15"/>
            <p:cNvSpPr/>
            <p:nvPr/>
          </p:nvSpPr>
          <p:spPr>
            <a:xfrm rot="2700000" flipH="1">
              <a:off x="15618" y="374943"/>
              <a:ext cx="90290" cy="81575"/>
            </a:xfrm>
            <a:custGeom>
              <a:avLst/>
              <a:gdLst/>
              <a:ahLst/>
              <a:cxnLst>
                <a:cxn ang="0">
                  <a:pos x="wd2" y="hd2"/>
                </a:cxn>
                <a:cxn ang="5400000">
                  <a:pos x="wd2" y="hd2"/>
                </a:cxn>
                <a:cxn ang="10800000">
                  <a:pos x="wd2" y="hd2"/>
                </a:cxn>
                <a:cxn ang="16200000">
                  <a:pos x="wd2" y="hd2"/>
                </a:cxn>
              </a:cxnLst>
              <a:rect l="0" t="0" r="r" b="b"/>
              <a:pathLst>
                <a:path w="21217" h="21600" extrusionOk="0">
                  <a:moveTo>
                    <a:pt x="19702" y="0"/>
                  </a:moveTo>
                  <a:cubicBezTo>
                    <a:pt x="18290" y="0"/>
                    <a:pt x="17025" y="713"/>
                    <a:pt x="16393" y="2314"/>
                  </a:cubicBezTo>
                  <a:cubicBezTo>
                    <a:pt x="13083" y="5857"/>
                    <a:pt x="9141" y="8171"/>
                    <a:pt x="5207" y="11187"/>
                  </a:cubicBezTo>
                  <a:cubicBezTo>
                    <a:pt x="3310" y="13326"/>
                    <a:pt x="633" y="15629"/>
                    <a:pt x="0" y="20071"/>
                  </a:cubicBezTo>
                  <a:cubicBezTo>
                    <a:pt x="761" y="21352"/>
                    <a:pt x="2026" y="21600"/>
                    <a:pt x="3328" y="21600"/>
                  </a:cubicBezTo>
                  <a:cubicBezTo>
                    <a:pt x="4199" y="21600"/>
                    <a:pt x="5079" y="21486"/>
                    <a:pt x="5831" y="21486"/>
                  </a:cubicBezTo>
                  <a:cubicBezTo>
                    <a:pt x="8517" y="21486"/>
                    <a:pt x="10406" y="20071"/>
                    <a:pt x="12450" y="17757"/>
                  </a:cubicBezTo>
                  <a:cubicBezTo>
                    <a:pt x="13715" y="16342"/>
                    <a:pt x="15137" y="14741"/>
                    <a:pt x="15769" y="13326"/>
                  </a:cubicBezTo>
                  <a:cubicBezTo>
                    <a:pt x="17658" y="11187"/>
                    <a:pt x="19079" y="8171"/>
                    <a:pt x="20335" y="5155"/>
                  </a:cubicBezTo>
                  <a:cubicBezTo>
                    <a:pt x="21600" y="3729"/>
                    <a:pt x="21600" y="1426"/>
                    <a:pt x="197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49" name="Google Shape;1557;p15"/>
            <p:cNvSpPr/>
            <p:nvPr/>
          </p:nvSpPr>
          <p:spPr>
            <a:xfrm rot="2700000" flipH="1">
              <a:off x="89912" y="149575"/>
              <a:ext cx="76941" cy="95894"/>
            </a:xfrm>
            <a:custGeom>
              <a:avLst/>
              <a:gdLst/>
              <a:ahLst/>
              <a:cxnLst>
                <a:cxn ang="0">
                  <a:pos x="wd2" y="hd2"/>
                </a:cxn>
                <a:cxn ang="5400000">
                  <a:pos x="wd2" y="hd2"/>
                </a:cxn>
                <a:cxn ang="10800000">
                  <a:pos x="wd2" y="hd2"/>
                </a:cxn>
                <a:cxn ang="16200000">
                  <a:pos x="wd2" y="hd2"/>
                </a:cxn>
              </a:cxnLst>
              <a:rect l="0" t="0" r="r" b="b"/>
              <a:pathLst>
                <a:path w="20469" h="21600" extrusionOk="0">
                  <a:moveTo>
                    <a:pt x="18972" y="0"/>
                  </a:moveTo>
                  <a:cubicBezTo>
                    <a:pt x="17374" y="1204"/>
                    <a:pt x="15942" y="1810"/>
                    <a:pt x="14509" y="3023"/>
                  </a:cubicBezTo>
                  <a:cubicBezTo>
                    <a:pt x="13803" y="3779"/>
                    <a:pt x="12911" y="4376"/>
                    <a:pt x="12195" y="5589"/>
                  </a:cubicBezTo>
                  <a:cubicBezTo>
                    <a:pt x="9340" y="8761"/>
                    <a:pt x="5593" y="12540"/>
                    <a:pt x="1846" y="15712"/>
                  </a:cubicBezTo>
                  <a:cubicBezTo>
                    <a:pt x="-479" y="17523"/>
                    <a:pt x="-479" y="19491"/>
                    <a:pt x="1130" y="20695"/>
                  </a:cubicBezTo>
                  <a:cubicBezTo>
                    <a:pt x="2562" y="21301"/>
                    <a:pt x="4026" y="21600"/>
                    <a:pt x="5437" y="21600"/>
                  </a:cubicBezTo>
                  <a:cubicBezTo>
                    <a:pt x="6839" y="21600"/>
                    <a:pt x="8178" y="21301"/>
                    <a:pt x="9340" y="20695"/>
                  </a:cubicBezTo>
                  <a:cubicBezTo>
                    <a:pt x="10762" y="20097"/>
                    <a:pt x="11478" y="19491"/>
                    <a:pt x="12195" y="18885"/>
                  </a:cubicBezTo>
                  <a:cubicBezTo>
                    <a:pt x="15225" y="13744"/>
                    <a:pt x="17374" y="9368"/>
                    <a:pt x="19689" y="4376"/>
                  </a:cubicBezTo>
                  <a:cubicBezTo>
                    <a:pt x="21121" y="2417"/>
                    <a:pt x="20405" y="1204"/>
                    <a:pt x="189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0" name="Google Shape;1558;p15"/>
            <p:cNvSpPr/>
            <p:nvPr/>
          </p:nvSpPr>
          <p:spPr>
            <a:xfrm rot="2700000" flipH="1">
              <a:off x="170192" y="597110"/>
              <a:ext cx="86538" cy="73345"/>
            </a:xfrm>
            <a:custGeom>
              <a:avLst/>
              <a:gdLst/>
              <a:ahLst/>
              <a:cxnLst>
                <a:cxn ang="0">
                  <a:pos x="wd2" y="hd2"/>
                </a:cxn>
                <a:cxn ang="5400000">
                  <a:pos x="wd2" y="hd2"/>
                </a:cxn>
                <a:cxn ang="10800000">
                  <a:pos x="wd2" y="hd2"/>
                </a:cxn>
                <a:cxn ang="16200000">
                  <a:pos x="wd2" y="hd2"/>
                </a:cxn>
              </a:cxnLst>
              <a:rect l="0" t="0" r="r" b="b"/>
              <a:pathLst>
                <a:path w="21600" h="21600" extrusionOk="0">
                  <a:moveTo>
                    <a:pt x="19594" y="0"/>
                  </a:moveTo>
                  <a:cubicBezTo>
                    <a:pt x="14734" y="4148"/>
                    <a:pt x="9885" y="6514"/>
                    <a:pt x="4860" y="10662"/>
                  </a:cubicBezTo>
                  <a:cubicBezTo>
                    <a:pt x="2853" y="13236"/>
                    <a:pt x="0" y="15603"/>
                    <a:pt x="0" y="19750"/>
                  </a:cubicBezTo>
                  <a:cubicBezTo>
                    <a:pt x="1509" y="21324"/>
                    <a:pt x="1509" y="21324"/>
                    <a:pt x="4860" y="21324"/>
                  </a:cubicBezTo>
                  <a:cubicBezTo>
                    <a:pt x="5512" y="21520"/>
                    <a:pt x="6174" y="21600"/>
                    <a:pt x="6827" y="21600"/>
                  </a:cubicBezTo>
                  <a:cubicBezTo>
                    <a:pt x="9641" y="21600"/>
                    <a:pt x="12300" y="19946"/>
                    <a:pt x="14062" y="17383"/>
                  </a:cubicBezTo>
                  <a:lnTo>
                    <a:pt x="17412" y="13236"/>
                  </a:lnTo>
                  <a:cubicBezTo>
                    <a:pt x="18922" y="10662"/>
                    <a:pt x="20928" y="8295"/>
                    <a:pt x="21600" y="4148"/>
                  </a:cubicBezTo>
                  <a:cubicBezTo>
                    <a:pt x="20928" y="3355"/>
                    <a:pt x="20266" y="1574"/>
                    <a:pt x="195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1" name="Google Shape;1559;p15"/>
            <p:cNvSpPr/>
            <p:nvPr/>
          </p:nvSpPr>
          <p:spPr>
            <a:xfrm rot="2700000" flipH="1">
              <a:off x="335541" y="641728"/>
              <a:ext cx="82567" cy="72758"/>
            </a:xfrm>
            <a:custGeom>
              <a:avLst/>
              <a:gdLst/>
              <a:ahLst/>
              <a:cxnLst>
                <a:cxn ang="0">
                  <a:pos x="wd2" y="hd2"/>
                </a:cxn>
                <a:cxn ang="5400000">
                  <a:pos x="wd2" y="hd2"/>
                </a:cxn>
                <a:cxn ang="10800000">
                  <a:pos x="wd2" y="hd2"/>
                </a:cxn>
                <a:cxn ang="16200000">
                  <a:pos x="wd2" y="hd2"/>
                </a:cxn>
              </a:cxnLst>
              <a:rect l="0" t="0" r="r" b="b"/>
              <a:pathLst>
                <a:path w="21270" h="21600" extrusionOk="0">
                  <a:moveTo>
                    <a:pt x="19349" y="0"/>
                  </a:moveTo>
                  <a:cubicBezTo>
                    <a:pt x="18655" y="799"/>
                    <a:pt x="17972" y="799"/>
                    <a:pt x="16414" y="1598"/>
                  </a:cubicBezTo>
                  <a:cubicBezTo>
                    <a:pt x="13650" y="3393"/>
                    <a:pt x="10715" y="5779"/>
                    <a:pt x="8634" y="8374"/>
                  </a:cubicBezTo>
                  <a:cubicBezTo>
                    <a:pt x="6393" y="9960"/>
                    <a:pt x="4312" y="11559"/>
                    <a:pt x="2071" y="14141"/>
                  </a:cubicBezTo>
                  <a:cubicBezTo>
                    <a:pt x="683" y="15740"/>
                    <a:pt x="0" y="17523"/>
                    <a:pt x="0" y="20720"/>
                  </a:cubicBezTo>
                  <a:cubicBezTo>
                    <a:pt x="1668" y="21310"/>
                    <a:pt x="3186" y="21600"/>
                    <a:pt x="4593" y="21600"/>
                  </a:cubicBezTo>
                  <a:cubicBezTo>
                    <a:pt x="7408" y="21600"/>
                    <a:pt x="9790" y="20453"/>
                    <a:pt x="12092" y="18322"/>
                  </a:cubicBezTo>
                  <a:cubicBezTo>
                    <a:pt x="14343" y="16527"/>
                    <a:pt x="15720" y="14141"/>
                    <a:pt x="17278" y="11559"/>
                  </a:cubicBezTo>
                  <a:cubicBezTo>
                    <a:pt x="18655" y="9960"/>
                    <a:pt x="19349" y="8374"/>
                    <a:pt x="20736" y="6578"/>
                  </a:cubicBezTo>
                  <a:cubicBezTo>
                    <a:pt x="21600" y="4181"/>
                    <a:pt x="21600" y="2594"/>
                    <a:pt x="193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2" name="Google Shape;1560;p15"/>
            <p:cNvSpPr/>
            <p:nvPr/>
          </p:nvSpPr>
          <p:spPr>
            <a:xfrm rot="2700000" flipH="1">
              <a:off x="200553" y="149128"/>
              <a:ext cx="68036" cy="85048"/>
            </a:xfrm>
            <a:custGeom>
              <a:avLst/>
              <a:gdLst/>
              <a:ahLst/>
              <a:cxnLst>
                <a:cxn ang="0">
                  <a:pos x="wd2" y="hd2"/>
                </a:cxn>
                <a:cxn ang="5400000">
                  <a:pos x="wd2" y="hd2"/>
                </a:cxn>
                <a:cxn ang="10800000">
                  <a:pos x="wd2" y="hd2"/>
                </a:cxn>
                <a:cxn ang="16200000">
                  <a:pos x="wd2" y="hd2"/>
                </a:cxn>
              </a:cxnLst>
              <a:rect l="0" t="0" r="r" b="b"/>
              <a:pathLst>
                <a:path w="20867" h="21600" extrusionOk="0">
                  <a:moveTo>
                    <a:pt x="19515" y="0"/>
                  </a:moveTo>
                  <a:cubicBezTo>
                    <a:pt x="17624" y="0"/>
                    <a:pt x="16403" y="1139"/>
                    <a:pt x="15721" y="2388"/>
                  </a:cubicBezTo>
                  <a:cubicBezTo>
                    <a:pt x="11401" y="6648"/>
                    <a:pt x="7081" y="10909"/>
                    <a:pt x="2761" y="15170"/>
                  </a:cubicBezTo>
                  <a:cubicBezTo>
                    <a:pt x="1122" y="16527"/>
                    <a:pt x="-733" y="18746"/>
                    <a:pt x="296" y="21471"/>
                  </a:cubicBezTo>
                  <a:lnTo>
                    <a:pt x="2761" y="21471"/>
                  </a:lnTo>
                  <a:cubicBezTo>
                    <a:pt x="3324" y="21560"/>
                    <a:pt x="3898" y="21600"/>
                    <a:pt x="4449" y="21600"/>
                  </a:cubicBezTo>
                  <a:cubicBezTo>
                    <a:pt x="8170" y="21600"/>
                    <a:pt x="11617" y="19727"/>
                    <a:pt x="13053" y="17211"/>
                  </a:cubicBezTo>
                  <a:cubicBezTo>
                    <a:pt x="16547" y="12950"/>
                    <a:pt x="18198" y="8690"/>
                    <a:pt x="19838" y="4439"/>
                  </a:cubicBezTo>
                  <a:cubicBezTo>
                    <a:pt x="19838" y="3072"/>
                    <a:pt x="20867" y="1714"/>
                    <a:pt x="20867" y="178"/>
                  </a:cubicBezTo>
                  <a:cubicBezTo>
                    <a:pt x="20388" y="50"/>
                    <a:pt x="19934" y="0"/>
                    <a:pt x="195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3" name="Google Shape;1561;p15"/>
            <p:cNvSpPr/>
            <p:nvPr/>
          </p:nvSpPr>
          <p:spPr>
            <a:xfrm rot="2700000" flipH="1">
              <a:off x="94113" y="505750"/>
              <a:ext cx="75808" cy="62226"/>
            </a:xfrm>
            <a:custGeom>
              <a:avLst/>
              <a:gdLst/>
              <a:ahLst/>
              <a:cxnLst>
                <a:cxn ang="0">
                  <a:pos x="wd2" y="hd2"/>
                </a:cxn>
                <a:cxn ang="5400000">
                  <a:pos x="wd2" y="hd2"/>
                </a:cxn>
                <a:cxn ang="10800000">
                  <a:pos x="wd2" y="hd2"/>
                </a:cxn>
                <a:cxn ang="16200000">
                  <a:pos x="wd2" y="hd2"/>
                </a:cxn>
              </a:cxnLst>
              <a:rect l="0" t="0" r="r" b="b"/>
              <a:pathLst>
                <a:path w="21600" h="21600" extrusionOk="0">
                  <a:moveTo>
                    <a:pt x="18354" y="0"/>
                  </a:moveTo>
                  <a:cubicBezTo>
                    <a:pt x="14341" y="3724"/>
                    <a:pt x="9560" y="6758"/>
                    <a:pt x="5547" y="10712"/>
                  </a:cubicBezTo>
                  <a:cubicBezTo>
                    <a:pt x="3246" y="12567"/>
                    <a:pt x="0" y="14436"/>
                    <a:pt x="0" y="19325"/>
                  </a:cubicBezTo>
                  <a:cubicBezTo>
                    <a:pt x="1623" y="20842"/>
                    <a:pt x="3824" y="21600"/>
                    <a:pt x="5903" y="21600"/>
                  </a:cubicBezTo>
                  <a:cubicBezTo>
                    <a:pt x="7982" y="21600"/>
                    <a:pt x="9938" y="20842"/>
                    <a:pt x="11083" y="19325"/>
                  </a:cubicBezTo>
                  <a:cubicBezTo>
                    <a:pt x="13574" y="16535"/>
                    <a:pt x="15864" y="12567"/>
                    <a:pt x="18354" y="9547"/>
                  </a:cubicBezTo>
                  <a:cubicBezTo>
                    <a:pt x="19877" y="7678"/>
                    <a:pt x="20644" y="5823"/>
                    <a:pt x="21600" y="3724"/>
                  </a:cubicBezTo>
                  <a:cubicBezTo>
                    <a:pt x="20644" y="1869"/>
                    <a:pt x="20644" y="934"/>
                    <a:pt x="1987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4" name="Google Shape;1562;p15"/>
            <p:cNvSpPr/>
            <p:nvPr/>
          </p:nvSpPr>
          <p:spPr>
            <a:xfrm rot="2700000" flipH="1">
              <a:off x="244569" y="450508"/>
              <a:ext cx="63335" cy="56335"/>
            </a:xfrm>
            <a:custGeom>
              <a:avLst/>
              <a:gdLst/>
              <a:ahLst/>
              <a:cxnLst>
                <a:cxn ang="0">
                  <a:pos x="wd2" y="hd2"/>
                </a:cxn>
                <a:cxn ang="5400000">
                  <a:pos x="wd2" y="hd2"/>
                </a:cxn>
                <a:cxn ang="10800000">
                  <a:pos x="wd2" y="hd2"/>
                </a:cxn>
                <a:cxn ang="16200000">
                  <a:pos x="wd2" y="hd2"/>
                </a:cxn>
              </a:cxnLst>
              <a:rect l="0" t="0" r="r" b="b"/>
              <a:pathLst>
                <a:path w="21238" h="21600" extrusionOk="0">
                  <a:moveTo>
                    <a:pt x="19210" y="0"/>
                  </a:moveTo>
                  <a:cubicBezTo>
                    <a:pt x="18307" y="0"/>
                    <a:pt x="16515" y="1286"/>
                    <a:pt x="15612" y="1286"/>
                  </a:cubicBezTo>
                  <a:cubicBezTo>
                    <a:pt x="12682" y="3336"/>
                    <a:pt x="9987" y="5400"/>
                    <a:pt x="7056" y="6432"/>
                  </a:cubicBezTo>
                  <a:cubicBezTo>
                    <a:pt x="5264" y="8736"/>
                    <a:pt x="3236" y="10800"/>
                    <a:pt x="2333" y="12849"/>
                  </a:cubicBezTo>
                  <a:cubicBezTo>
                    <a:pt x="-362" y="15168"/>
                    <a:pt x="-362" y="17232"/>
                    <a:pt x="541" y="20568"/>
                  </a:cubicBezTo>
                  <a:cubicBezTo>
                    <a:pt x="2333" y="20568"/>
                    <a:pt x="4361" y="21600"/>
                    <a:pt x="6166" y="21600"/>
                  </a:cubicBezTo>
                  <a:cubicBezTo>
                    <a:pt x="8862" y="21600"/>
                    <a:pt x="11792" y="21600"/>
                    <a:pt x="13584" y="18249"/>
                  </a:cubicBezTo>
                  <a:cubicBezTo>
                    <a:pt x="16515" y="14136"/>
                    <a:pt x="18307" y="8736"/>
                    <a:pt x="21238" y="4368"/>
                  </a:cubicBezTo>
                  <a:cubicBezTo>
                    <a:pt x="20113" y="3336"/>
                    <a:pt x="20113" y="2304"/>
                    <a:pt x="1921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5" name="Google Shape;1563;p15"/>
            <p:cNvSpPr/>
            <p:nvPr/>
          </p:nvSpPr>
          <p:spPr>
            <a:xfrm rot="2700000" flipH="1">
              <a:off x="202380" y="938205"/>
              <a:ext cx="61724" cy="58324"/>
            </a:xfrm>
            <a:custGeom>
              <a:avLst/>
              <a:gdLst/>
              <a:ahLst/>
              <a:cxnLst>
                <a:cxn ang="0">
                  <a:pos x="wd2" y="hd2"/>
                </a:cxn>
                <a:cxn ang="5400000">
                  <a:pos x="wd2" y="hd2"/>
                </a:cxn>
                <a:cxn ang="10800000">
                  <a:pos x="wd2" y="hd2"/>
                </a:cxn>
                <a:cxn ang="16200000">
                  <a:pos x="wd2" y="hd2"/>
                </a:cxn>
              </a:cxnLst>
              <a:rect l="0" t="0" r="r" b="b"/>
              <a:pathLst>
                <a:path w="21600" h="21600" extrusionOk="0">
                  <a:moveTo>
                    <a:pt x="19484" y="0"/>
                  </a:moveTo>
                  <a:cubicBezTo>
                    <a:pt x="18542" y="982"/>
                    <a:pt x="17599" y="982"/>
                    <a:pt x="16671" y="1979"/>
                  </a:cubicBezTo>
                  <a:cubicBezTo>
                    <a:pt x="13613" y="3973"/>
                    <a:pt x="10800" y="7195"/>
                    <a:pt x="7742" y="9189"/>
                  </a:cubicBezTo>
                  <a:lnTo>
                    <a:pt x="1871" y="15402"/>
                  </a:lnTo>
                  <a:cubicBezTo>
                    <a:pt x="942" y="16384"/>
                    <a:pt x="0" y="18624"/>
                    <a:pt x="0" y="21600"/>
                  </a:cubicBezTo>
                  <a:lnTo>
                    <a:pt x="9858" y="21600"/>
                  </a:lnTo>
                  <a:cubicBezTo>
                    <a:pt x="16671" y="16384"/>
                    <a:pt x="19484" y="11428"/>
                    <a:pt x="21600" y="3973"/>
                  </a:cubicBezTo>
                  <a:cubicBezTo>
                    <a:pt x="21600" y="2976"/>
                    <a:pt x="20658" y="1979"/>
                    <a:pt x="194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6" name="Google Shape;1564;p15"/>
            <p:cNvSpPr/>
            <p:nvPr/>
          </p:nvSpPr>
          <p:spPr>
            <a:xfrm rot="2700000" flipH="1">
              <a:off x="111632" y="367041"/>
              <a:ext cx="61724" cy="53995"/>
            </a:xfrm>
            <a:custGeom>
              <a:avLst/>
              <a:gdLst/>
              <a:ahLst/>
              <a:cxnLst>
                <a:cxn ang="0">
                  <a:pos x="wd2" y="hd2"/>
                </a:cxn>
                <a:cxn ang="5400000">
                  <a:pos x="wd2" y="hd2"/>
                </a:cxn>
                <a:cxn ang="10800000">
                  <a:pos x="wd2" y="hd2"/>
                </a:cxn>
                <a:cxn ang="16200000">
                  <a:pos x="wd2" y="hd2"/>
                </a:cxn>
              </a:cxnLst>
              <a:rect l="0" t="0" r="r" b="b"/>
              <a:pathLst>
                <a:path w="21600" h="21600" extrusionOk="0">
                  <a:moveTo>
                    <a:pt x="19361" y="0"/>
                  </a:moveTo>
                  <a:cubicBezTo>
                    <a:pt x="16821" y="0"/>
                    <a:pt x="15292" y="1686"/>
                    <a:pt x="13613" y="2544"/>
                  </a:cubicBezTo>
                  <a:cubicBezTo>
                    <a:pt x="7742" y="7101"/>
                    <a:pt x="1884" y="11393"/>
                    <a:pt x="0" y="20523"/>
                  </a:cubicBezTo>
                  <a:cubicBezTo>
                    <a:pt x="942" y="20523"/>
                    <a:pt x="1884" y="21600"/>
                    <a:pt x="3058" y="21600"/>
                  </a:cubicBezTo>
                  <a:cubicBezTo>
                    <a:pt x="6813" y="20523"/>
                    <a:pt x="10800" y="19181"/>
                    <a:pt x="13613" y="15950"/>
                  </a:cubicBezTo>
                  <a:cubicBezTo>
                    <a:pt x="16671" y="12470"/>
                    <a:pt x="18542" y="9255"/>
                    <a:pt x="20658" y="4682"/>
                  </a:cubicBezTo>
                  <a:cubicBezTo>
                    <a:pt x="21600" y="3621"/>
                    <a:pt x="21600" y="1467"/>
                    <a:pt x="21600" y="390"/>
                  </a:cubicBezTo>
                  <a:cubicBezTo>
                    <a:pt x="20767" y="109"/>
                    <a:pt x="20030" y="0"/>
                    <a:pt x="193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7" name="Google Shape;1565;p15"/>
            <p:cNvSpPr/>
            <p:nvPr/>
          </p:nvSpPr>
          <p:spPr>
            <a:xfrm rot="2700000" flipH="1">
              <a:off x="62052" y="617236"/>
              <a:ext cx="60109" cy="51302"/>
            </a:xfrm>
            <a:custGeom>
              <a:avLst/>
              <a:gdLst/>
              <a:ahLst/>
              <a:cxnLst>
                <a:cxn ang="0">
                  <a:pos x="wd2" y="hd2"/>
                </a:cxn>
                <a:cxn ang="5400000">
                  <a:pos x="wd2" y="hd2"/>
                </a:cxn>
                <a:cxn ang="10800000">
                  <a:pos x="wd2" y="hd2"/>
                </a:cxn>
                <a:cxn ang="16200000">
                  <a:pos x="wd2" y="hd2"/>
                </a:cxn>
              </a:cxnLst>
              <a:rect l="0" t="0" r="r" b="b"/>
              <a:pathLst>
                <a:path w="21277" h="21600" extrusionOk="0">
                  <a:moveTo>
                    <a:pt x="19708" y="0"/>
                  </a:moveTo>
                  <a:cubicBezTo>
                    <a:pt x="11877" y="4813"/>
                    <a:pt x="2845" y="8197"/>
                    <a:pt x="0" y="18923"/>
                  </a:cubicBezTo>
                  <a:cubicBezTo>
                    <a:pt x="953" y="20056"/>
                    <a:pt x="953" y="20056"/>
                    <a:pt x="1892" y="21189"/>
                  </a:cubicBezTo>
                  <a:cubicBezTo>
                    <a:pt x="2624" y="21452"/>
                    <a:pt x="3618" y="21600"/>
                    <a:pt x="4737" y="21600"/>
                  </a:cubicBezTo>
                  <a:cubicBezTo>
                    <a:pt x="8355" y="21600"/>
                    <a:pt x="13272" y="20122"/>
                    <a:pt x="14722" y="16672"/>
                  </a:cubicBezTo>
                  <a:cubicBezTo>
                    <a:pt x="16863" y="12993"/>
                    <a:pt x="18755" y="10743"/>
                    <a:pt x="20661" y="7063"/>
                  </a:cubicBezTo>
                  <a:cubicBezTo>
                    <a:pt x="21600" y="4813"/>
                    <a:pt x="21600" y="2546"/>
                    <a:pt x="1970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8" name="Google Shape;1566;p15"/>
            <p:cNvSpPr/>
            <p:nvPr/>
          </p:nvSpPr>
          <p:spPr>
            <a:xfrm rot="2700000" flipH="1">
              <a:off x="125705" y="844355"/>
              <a:ext cx="56524" cy="47636"/>
            </a:xfrm>
            <a:custGeom>
              <a:avLst/>
              <a:gdLst/>
              <a:ahLst/>
              <a:cxnLst>
                <a:cxn ang="0">
                  <a:pos x="wd2" y="hd2"/>
                </a:cxn>
                <a:cxn ang="5400000">
                  <a:pos x="wd2" y="hd2"/>
                </a:cxn>
                <a:cxn ang="10800000">
                  <a:pos x="wd2" y="hd2"/>
                </a:cxn>
                <a:cxn ang="16200000">
                  <a:pos x="wd2" y="hd2"/>
                </a:cxn>
              </a:cxnLst>
              <a:rect l="0" t="0" r="r" b="b"/>
              <a:pathLst>
                <a:path w="20917" h="21600" extrusionOk="0">
                  <a:moveTo>
                    <a:pt x="17629" y="0"/>
                  </a:moveTo>
                  <a:cubicBezTo>
                    <a:pt x="10179" y="3963"/>
                    <a:pt x="2974" y="8828"/>
                    <a:pt x="0" y="19159"/>
                  </a:cubicBezTo>
                  <a:cubicBezTo>
                    <a:pt x="0" y="20379"/>
                    <a:pt x="996" y="21600"/>
                    <a:pt x="996" y="21600"/>
                  </a:cubicBezTo>
                  <a:lnTo>
                    <a:pt x="8187" y="21600"/>
                  </a:lnTo>
                  <a:cubicBezTo>
                    <a:pt x="14395" y="20379"/>
                    <a:pt x="17629" y="13993"/>
                    <a:pt x="19607" y="8828"/>
                  </a:cubicBezTo>
                  <a:cubicBezTo>
                    <a:pt x="21600" y="5166"/>
                    <a:pt x="21600" y="2742"/>
                    <a:pt x="1762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3393" name="Google Shape;1567;p15"/>
          <p:cNvGrpSpPr/>
          <p:nvPr/>
        </p:nvGrpSpPr>
        <p:grpSpPr>
          <a:xfrm>
            <a:off x="7690322" y="996777"/>
            <a:ext cx="1745203" cy="1016060"/>
            <a:chOff x="0" y="0"/>
            <a:chExt cx="1745201" cy="1016059"/>
          </a:xfrm>
        </p:grpSpPr>
        <p:sp>
          <p:nvSpPr>
            <p:cNvPr id="3360" name="Google Shape;1568;p15"/>
            <p:cNvSpPr/>
            <p:nvPr/>
          </p:nvSpPr>
          <p:spPr>
            <a:xfrm>
              <a:off x="10091" y="0"/>
              <a:ext cx="1719812" cy="1016060"/>
            </a:xfrm>
            <a:custGeom>
              <a:avLst/>
              <a:gdLst/>
              <a:ahLst/>
              <a:cxnLst>
                <a:cxn ang="0">
                  <a:pos x="wd2" y="hd2"/>
                </a:cxn>
                <a:cxn ang="5400000">
                  <a:pos x="wd2" y="hd2"/>
                </a:cxn>
                <a:cxn ang="10800000">
                  <a:pos x="wd2" y="hd2"/>
                </a:cxn>
                <a:cxn ang="16200000">
                  <a:pos x="wd2" y="hd2"/>
                </a:cxn>
              </a:cxnLst>
              <a:rect l="0" t="0" r="r" b="b"/>
              <a:pathLst>
                <a:path w="21600" h="21600" extrusionOk="0">
                  <a:moveTo>
                    <a:pt x="5741" y="2780"/>
                  </a:moveTo>
                  <a:cubicBezTo>
                    <a:pt x="5758" y="2780"/>
                    <a:pt x="5773" y="2792"/>
                    <a:pt x="5803" y="2816"/>
                  </a:cubicBezTo>
                  <a:cubicBezTo>
                    <a:pt x="5757" y="2888"/>
                    <a:pt x="5728" y="2943"/>
                    <a:pt x="5668" y="2967"/>
                  </a:cubicBezTo>
                  <a:cubicBezTo>
                    <a:pt x="5625" y="2918"/>
                    <a:pt x="5640" y="2864"/>
                    <a:pt x="5668" y="2816"/>
                  </a:cubicBezTo>
                  <a:cubicBezTo>
                    <a:pt x="5705" y="2792"/>
                    <a:pt x="5724" y="2780"/>
                    <a:pt x="5741" y="2780"/>
                  </a:cubicBezTo>
                  <a:close/>
                  <a:moveTo>
                    <a:pt x="5874" y="3546"/>
                  </a:moveTo>
                  <a:cubicBezTo>
                    <a:pt x="5949" y="3618"/>
                    <a:pt x="6010" y="3696"/>
                    <a:pt x="6070" y="3744"/>
                  </a:cubicBezTo>
                  <a:cubicBezTo>
                    <a:pt x="6159" y="3871"/>
                    <a:pt x="6248" y="3997"/>
                    <a:pt x="6351" y="4124"/>
                  </a:cubicBezTo>
                  <a:cubicBezTo>
                    <a:pt x="6366" y="4172"/>
                    <a:pt x="6380" y="4220"/>
                    <a:pt x="6408" y="4244"/>
                  </a:cubicBezTo>
                  <a:cubicBezTo>
                    <a:pt x="6544" y="4449"/>
                    <a:pt x="6647" y="4696"/>
                    <a:pt x="6765" y="4925"/>
                  </a:cubicBezTo>
                  <a:cubicBezTo>
                    <a:pt x="6825" y="5076"/>
                    <a:pt x="6900" y="5202"/>
                    <a:pt x="6960" y="5329"/>
                  </a:cubicBezTo>
                  <a:cubicBezTo>
                    <a:pt x="7017" y="5426"/>
                    <a:pt x="7049" y="5576"/>
                    <a:pt x="7092" y="5679"/>
                  </a:cubicBezTo>
                  <a:cubicBezTo>
                    <a:pt x="7227" y="5956"/>
                    <a:pt x="7331" y="6257"/>
                    <a:pt x="7420" y="6583"/>
                  </a:cubicBezTo>
                  <a:cubicBezTo>
                    <a:pt x="7494" y="6805"/>
                    <a:pt x="7551" y="7035"/>
                    <a:pt x="7626" y="7257"/>
                  </a:cubicBezTo>
                  <a:cubicBezTo>
                    <a:pt x="7655" y="7360"/>
                    <a:pt x="7687" y="7511"/>
                    <a:pt x="7701" y="7637"/>
                  </a:cubicBezTo>
                  <a:cubicBezTo>
                    <a:pt x="7761" y="7860"/>
                    <a:pt x="7804" y="8089"/>
                    <a:pt x="7850" y="8312"/>
                  </a:cubicBezTo>
                  <a:cubicBezTo>
                    <a:pt x="7879" y="8438"/>
                    <a:pt x="7893" y="8590"/>
                    <a:pt x="7922" y="8764"/>
                  </a:cubicBezTo>
                  <a:cubicBezTo>
                    <a:pt x="7893" y="8740"/>
                    <a:pt x="7879" y="8716"/>
                    <a:pt x="7865" y="8691"/>
                  </a:cubicBezTo>
                  <a:cubicBezTo>
                    <a:pt x="7776" y="8565"/>
                    <a:pt x="7701" y="8414"/>
                    <a:pt x="7612" y="8264"/>
                  </a:cubicBezTo>
                  <a:cubicBezTo>
                    <a:pt x="7583" y="8216"/>
                    <a:pt x="7551" y="8161"/>
                    <a:pt x="7523" y="8113"/>
                  </a:cubicBezTo>
                  <a:cubicBezTo>
                    <a:pt x="7405" y="7986"/>
                    <a:pt x="7316" y="7788"/>
                    <a:pt x="7209" y="7637"/>
                  </a:cubicBezTo>
                  <a:lnTo>
                    <a:pt x="7167" y="7559"/>
                  </a:lnTo>
                  <a:cubicBezTo>
                    <a:pt x="7121" y="7487"/>
                    <a:pt x="7092" y="7384"/>
                    <a:pt x="7049" y="7312"/>
                  </a:cubicBezTo>
                  <a:cubicBezTo>
                    <a:pt x="6914" y="7082"/>
                    <a:pt x="6782" y="6860"/>
                    <a:pt x="6675" y="6607"/>
                  </a:cubicBezTo>
                  <a:cubicBezTo>
                    <a:pt x="6604" y="6408"/>
                    <a:pt x="6498" y="6233"/>
                    <a:pt x="6426" y="6028"/>
                  </a:cubicBezTo>
                  <a:cubicBezTo>
                    <a:pt x="6337" y="5853"/>
                    <a:pt x="6263" y="5630"/>
                    <a:pt x="6188" y="5426"/>
                  </a:cubicBezTo>
                  <a:cubicBezTo>
                    <a:pt x="6141" y="5299"/>
                    <a:pt x="6099" y="5178"/>
                    <a:pt x="6070" y="5028"/>
                  </a:cubicBezTo>
                  <a:cubicBezTo>
                    <a:pt x="6010" y="4823"/>
                    <a:pt x="5964" y="4600"/>
                    <a:pt x="5921" y="4371"/>
                  </a:cubicBezTo>
                  <a:cubicBezTo>
                    <a:pt x="5874" y="4094"/>
                    <a:pt x="5892" y="3847"/>
                    <a:pt x="5874" y="3546"/>
                  </a:cubicBezTo>
                  <a:close/>
                  <a:moveTo>
                    <a:pt x="6052" y="2918"/>
                  </a:moveTo>
                  <a:cubicBezTo>
                    <a:pt x="6070" y="2943"/>
                    <a:pt x="6084" y="2967"/>
                    <a:pt x="6099" y="2991"/>
                  </a:cubicBezTo>
                  <a:cubicBezTo>
                    <a:pt x="6099" y="3015"/>
                    <a:pt x="6084" y="3015"/>
                    <a:pt x="6084" y="3039"/>
                  </a:cubicBezTo>
                  <a:lnTo>
                    <a:pt x="6099" y="3069"/>
                  </a:lnTo>
                  <a:cubicBezTo>
                    <a:pt x="6127" y="3094"/>
                    <a:pt x="6174" y="3094"/>
                    <a:pt x="6202" y="3141"/>
                  </a:cubicBezTo>
                  <a:lnTo>
                    <a:pt x="6263" y="3244"/>
                  </a:lnTo>
                  <a:cubicBezTo>
                    <a:pt x="6277" y="3268"/>
                    <a:pt x="6291" y="3340"/>
                    <a:pt x="6319" y="3340"/>
                  </a:cubicBezTo>
                  <a:cubicBezTo>
                    <a:pt x="6366" y="3370"/>
                    <a:pt x="6394" y="3443"/>
                    <a:pt x="6441" y="3467"/>
                  </a:cubicBezTo>
                  <a:lnTo>
                    <a:pt x="6483" y="3467"/>
                  </a:lnTo>
                  <a:cubicBezTo>
                    <a:pt x="6530" y="3546"/>
                    <a:pt x="6572" y="3642"/>
                    <a:pt x="6633" y="3720"/>
                  </a:cubicBezTo>
                  <a:cubicBezTo>
                    <a:pt x="6618" y="3744"/>
                    <a:pt x="6604" y="3744"/>
                    <a:pt x="6586" y="3768"/>
                  </a:cubicBezTo>
                  <a:cubicBezTo>
                    <a:pt x="6624" y="3812"/>
                    <a:pt x="6640" y="3917"/>
                    <a:pt x="6691" y="3917"/>
                  </a:cubicBezTo>
                  <a:cubicBezTo>
                    <a:pt x="6704" y="3917"/>
                    <a:pt x="6718" y="3911"/>
                    <a:pt x="6736" y="3895"/>
                  </a:cubicBezTo>
                  <a:cubicBezTo>
                    <a:pt x="6765" y="4070"/>
                    <a:pt x="6885" y="4070"/>
                    <a:pt x="6914" y="4220"/>
                  </a:cubicBezTo>
                  <a:cubicBezTo>
                    <a:pt x="6885" y="4220"/>
                    <a:pt x="6871" y="4196"/>
                    <a:pt x="6839" y="4196"/>
                  </a:cubicBezTo>
                  <a:cubicBezTo>
                    <a:pt x="6871" y="4347"/>
                    <a:pt x="6960" y="4371"/>
                    <a:pt x="6989" y="4497"/>
                  </a:cubicBezTo>
                  <a:lnTo>
                    <a:pt x="7049" y="4497"/>
                  </a:lnTo>
                  <a:cubicBezTo>
                    <a:pt x="7092" y="4600"/>
                    <a:pt x="7138" y="4672"/>
                    <a:pt x="7181" y="4750"/>
                  </a:cubicBezTo>
                  <a:cubicBezTo>
                    <a:pt x="7181" y="4775"/>
                    <a:pt x="7167" y="4799"/>
                    <a:pt x="7152" y="4823"/>
                  </a:cubicBezTo>
                  <a:cubicBezTo>
                    <a:pt x="7209" y="4974"/>
                    <a:pt x="7284" y="5100"/>
                    <a:pt x="7316" y="5275"/>
                  </a:cubicBezTo>
                  <a:lnTo>
                    <a:pt x="7405" y="5275"/>
                  </a:lnTo>
                  <a:cubicBezTo>
                    <a:pt x="7420" y="5329"/>
                    <a:pt x="7448" y="5353"/>
                    <a:pt x="7462" y="5426"/>
                  </a:cubicBezTo>
                  <a:cubicBezTo>
                    <a:pt x="7448" y="5426"/>
                    <a:pt x="7434" y="5450"/>
                    <a:pt x="7420" y="5450"/>
                  </a:cubicBezTo>
                  <a:cubicBezTo>
                    <a:pt x="7434" y="5576"/>
                    <a:pt x="7509" y="5630"/>
                    <a:pt x="7551" y="5727"/>
                  </a:cubicBezTo>
                  <a:cubicBezTo>
                    <a:pt x="7537" y="5727"/>
                    <a:pt x="7537" y="5727"/>
                    <a:pt x="7523" y="5751"/>
                  </a:cubicBezTo>
                  <a:cubicBezTo>
                    <a:pt x="7626" y="6082"/>
                    <a:pt x="7730" y="6384"/>
                    <a:pt x="7833" y="6733"/>
                  </a:cubicBezTo>
                  <a:cubicBezTo>
                    <a:pt x="7850" y="6709"/>
                    <a:pt x="7850" y="6709"/>
                    <a:pt x="7865" y="6709"/>
                  </a:cubicBezTo>
                  <a:cubicBezTo>
                    <a:pt x="7893" y="6782"/>
                    <a:pt x="7922" y="6860"/>
                    <a:pt x="7968" y="6932"/>
                  </a:cubicBezTo>
                  <a:lnTo>
                    <a:pt x="7893" y="6932"/>
                  </a:lnTo>
                  <a:cubicBezTo>
                    <a:pt x="7982" y="7161"/>
                    <a:pt x="7982" y="7438"/>
                    <a:pt x="8085" y="7661"/>
                  </a:cubicBezTo>
                  <a:cubicBezTo>
                    <a:pt x="8085" y="7812"/>
                    <a:pt x="8100" y="7860"/>
                    <a:pt x="8160" y="7962"/>
                  </a:cubicBezTo>
                  <a:cubicBezTo>
                    <a:pt x="8146" y="8041"/>
                    <a:pt x="8160" y="8113"/>
                    <a:pt x="8189" y="8192"/>
                  </a:cubicBezTo>
                  <a:lnTo>
                    <a:pt x="8189" y="8239"/>
                  </a:lnTo>
                  <a:cubicBezTo>
                    <a:pt x="8206" y="8463"/>
                    <a:pt x="8278" y="8644"/>
                    <a:pt x="8296" y="8866"/>
                  </a:cubicBezTo>
                  <a:cubicBezTo>
                    <a:pt x="8310" y="8969"/>
                    <a:pt x="8338" y="9096"/>
                    <a:pt x="8352" y="9216"/>
                  </a:cubicBezTo>
                  <a:cubicBezTo>
                    <a:pt x="8367" y="9270"/>
                    <a:pt x="8367" y="9342"/>
                    <a:pt x="8367" y="9421"/>
                  </a:cubicBezTo>
                  <a:cubicBezTo>
                    <a:pt x="8296" y="9342"/>
                    <a:pt x="8221" y="9295"/>
                    <a:pt x="8189" y="9120"/>
                  </a:cubicBezTo>
                  <a:cubicBezTo>
                    <a:pt x="8160" y="8866"/>
                    <a:pt x="8100" y="8644"/>
                    <a:pt x="8057" y="8391"/>
                  </a:cubicBezTo>
                  <a:cubicBezTo>
                    <a:pt x="8042" y="8312"/>
                    <a:pt x="8029" y="8216"/>
                    <a:pt x="8011" y="8138"/>
                  </a:cubicBezTo>
                  <a:cubicBezTo>
                    <a:pt x="7996" y="8041"/>
                    <a:pt x="7982" y="7962"/>
                    <a:pt x="7968" y="7860"/>
                  </a:cubicBezTo>
                  <a:cubicBezTo>
                    <a:pt x="7922" y="7709"/>
                    <a:pt x="7879" y="7559"/>
                    <a:pt x="7865" y="7384"/>
                  </a:cubicBezTo>
                  <a:cubicBezTo>
                    <a:pt x="7850" y="7312"/>
                    <a:pt x="7818" y="7257"/>
                    <a:pt x="7804" y="7185"/>
                  </a:cubicBezTo>
                  <a:cubicBezTo>
                    <a:pt x="7761" y="7035"/>
                    <a:pt x="7701" y="6860"/>
                    <a:pt x="7655" y="6709"/>
                  </a:cubicBezTo>
                  <a:cubicBezTo>
                    <a:pt x="7612" y="6534"/>
                    <a:pt x="7551" y="6384"/>
                    <a:pt x="7494" y="6203"/>
                  </a:cubicBezTo>
                  <a:cubicBezTo>
                    <a:pt x="7462" y="6082"/>
                    <a:pt x="7434" y="5956"/>
                    <a:pt x="7388" y="5829"/>
                  </a:cubicBezTo>
                  <a:cubicBezTo>
                    <a:pt x="7388" y="5781"/>
                    <a:pt x="7373" y="5751"/>
                    <a:pt x="7359" y="5727"/>
                  </a:cubicBezTo>
                  <a:cubicBezTo>
                    <a:pt x="7299" y="5600"/>
                    <a:pt x="7242" y="5480"/>
                    <a:pt x="7181" y="5329"/>
                  </a:cubicBezTo>
                  <a:cubicBezTo>
                    <a:pt x="7152" y="5275"/>
                    <a:pt x="7138" y="5178"/>
                    <a:pt x="7106" y="5124"/>
                  </a:cubicBezTo>
                  <a:cubicBezTo>
                    <a:pt x="7078" y="5052"/>
                    <a:pt x="7017" y="4974"/>
                    <a:pt x="6989" y="4901"/>
                  </a:cubicBezTo>
                  <a:cubicBezTo>
                    <a:pt x="6885" y="4696"/>
                    <a:pt x="6797" y="4497"/>
                    <a:pt x="6693" y="4298"/>
                  </a:cubicBezTo>
                  <a:cubicBezTo>
                    <a:pt x="6618" y="4148"/>
                    <a:pt x="6530" y="4021"/>
                    <a:pt x="6455" y="3895"/>
                  </a:cubicBezTo>
                  <a:cubicBezTo>
                    <a:pt x="6408" y="3822"/>
                    <a:pt x="6366" y="3744"/>
                    <a:pt x="6319" y="3696"/>
                  </a:cubicBezTo>
                  <a:cubicBezTo>
                    <a:pt x="6263" y="3618"/>
                    <a:pt x="6216" y="3546"/>
                    <a:pt x="6159" y="3491"/>
                  </a:cubicBezTo>
                  <a:cubicBezTo>
                    <a:pt x="6113" y="3419"/>
                    <a:pt x="6052" y="3340"/>
                    <a:pt x="5995" y="3292"/>
                  </a:cubicBezTo>
                  <a:cubicBezTo>
                    <a:pt x="5964" y="3268"/>
                    <a:pt x="5949" y="3220"/>
                    <a:pt x="5921" y="3190"/>
                  </a:cubicBezTo>
                  <a:cubicBezTo>
                    <a:pt x="5935" y="3039"/>
                    <a:pt x="6010" y="2991"/>
                    <a:pt x="6052" y="2918"/>
                  </a:cubicBezTo>
                  <a:close/>
                  <a:moveTo>
                    <a:pt x="5640" y="3316"/>
                  </a:moveTo>
                  <a:cubicBezTo>
                    <a:pt x="5714" y="3370"/>
                    <a:pt x="5682" y="3467"/>
                    <a:pt x="5682" y="3546"/>
                  </a:cubicBezTo>
                  <a:cubicBezTo>
                    <a:pt x="5697" y="3672"/>
                    <a:pt x="5697" y="3822"/>
                    <a:pt x="5714" y="3943"/>
                  </a:cubicBezTo>
                  <a:cubicBezTo>
                    <a:pt x="5714" y="3997"/>
                    <a:pt x="5697" y="4045"/>
                    <a:pt x="5697" y="4070"/>
                  </a:cubicBezTo>
                  <a:cubicBezTo>
                    <a:pt x="5668" y="4274"/>
                    <a:pt x="5728" y="4425"/>
                    <a:pt x="5757" y="4576"/>
                  </a:cubicBezTo>
                  <a:cubicBezTo>
                    <a:pt x="5771" y="4648"/>
                    <a:pt x="5803" y="4696"/>
                    <a:pt x="5817" y="4750"/>
                  </a:cubicBezTo>
                  <a:cubicBezTo>
                    <a:pt x="5846" y="4974"/>
                    <a:pt x="5921" y="5148"/>
                    <a:pt x="5981" y="5353"/>
                  </a:cubicBezTo>
                  <a:cubicBezTo>
                    <a:pt x="6024" y="5480"/>
                    <a:pt x="6038" y="5600"/>
                    <a:pt x="6070" y="5727"/>
                  </a:cubicBezTo>
                  <a:cubicBezTo>
                    <a:pt x="6099" y="5805"/>
                    <a:pt x="6127" y="5853"/>
                    <a:pt x="6141" y="5901"/>
                  </a:cubicBezTo>
                  <a:cubicBezTo>
                    <a:pt x="6202" y="6028"/>
                    <a:pt x="6231" y="6155"/>
                    <a:pt x="6291" y="6257"/>
                  </a:cubicBezTo>
                  <a:cubicBezTo>
                    <a:pt x="6455" y="6607"/>
                    <a:pt x="6618" y="6956"/>
                    <a:pt x="6782" y="7312"/>
                  </a:cubicBezTo>
                  <a:cubicBezTo>
                    <a:pt x="6811" y="7384"/>
                    <a:pt x="6854" y="7438"/>
                    <a:pt x="6885" y="7487"/>
                  </a:cubicBezTo>
                  <a:cubicBezTo>
                    <a:pt x="6928" y="7534"/>
                    <a:pt x="6975" y="7589"/>
                    <a:pt x="6989" y="7686"/>
                  </a:cubicBezTo>
                  <a:cubicBezTo>
                    <a:pt x="6989" y="7709"/>
                    <a:pt x="7003" y="7740"/>
                    <a:pt x="7017" y="7740"/>
                  </a:cubicBezTo>
                  <a:cubicBezTo>
                    <a:pt x="7106" y="7890"/>
                    <a:pt x="7209" y="8041"/>
                    <a:pt x="7299" y="8216"/>
                  </a:cubicBezTo>
                  <a:cubicBezTo>
                    <a:pt x="7359" y="8312"/>
                    <a:pt x="7434" y="8414"/>
                    <a:pt x="7494" y="8517"/>
                  </a:cubicBezTo>
                  <a:cubicBezTo>
                    <a:pt x="7583" y="8691"/>
                    <a:pt x="7701" y="8818"/>
                    <a:pt x="7790" y="8993"/>
                  </a:cubicBezTo>
                  <a:cubicBezTo>
                    <a:pt x="7850" y="9120"/>
                    <a:pt x="7922" y="9216"/>
                    <a:pt x="7996" y="9318"/>
                  </a:cubicBezTo>
                  <a:cubicBezTo>
                    <a:pt x="8057" y="9421"/>
                    <a:pt x="8057" y="9548"/>
                    <a:pt x="8071" y="9698"/>
                  </a:cubicBezTo>
                  <a:cubicBezTo>
                    <a:pt x="7968" y="9668"/>
                    <a:pt x="7954" y="9493"/>
                    <a:pt x="7850" y="9469"/>
                  </a:cubicBezTo>
                  <a:lnTo>
                    <a:pt x="7850" y="9548"/>
                  </a:lnTo>
                  <a:cubicBezTo>
                    <a:pt x="7790" y="9548"/>
                    <a:pt x="7761" y="9469"/>
                    <a:pt x="7743" y="9367"/>
                  </a:cubicBezTo>
                  <a:cubicBezTo>
                    <a:pt x="7715" y="9192"/>
                    <a:pt x="7640" y="9120"/>
                    <a:pt x="7551" y="9041"/>
                  </a:cubicBezTo>
                  <a:cubicBezTo>
                    <a:pt x="7509" y="8993"/>
                    <a:pt x="7476" y="8945"/>
                    <a:pt x="7434" y="8866"/>
                  </a:cubicBezTo>
                  <a:cubicBezTo>
                    <a:pt x="7448" y="8843"/>
                    <a:pt x="7448" y="8843"/>
                    <a:pt x="7462" y="8794"/>
                  </a:cubicBezTo>
                  <a:cubicBezTo>
                    <a:pt x="7420" y="8764"/>
                    <a:pt x="7373" y="8716"/>
                    <a:pt x="7345" y="8691"/>
                  </a:cubicBezTo>
                  <a:cubicBezTo>
                    <a:pt x="7316" y="8668"/>
                    <a:pt x="7299" y="8644"/>
                    <a:pt x="7284" y="8613"/>
                  </a:cubicBezTo>
                  <a:cubicBezTo>
                    <a:pt x="7242" y="8541"/>
                    <a:pt x="7195" y="8438"/>
                    <a:pt x="7121" y="8414"/>
                  </a:cubicBezTo>
                  <a:cubicBezTo>
                    <a:pt x="7121" y="8391"/>
                    <a:pt x="7138" y="8366"/>
                    <a:pt x="7138" y="8312"/>
                  </a:cubicBezTo>
                  <a:cubicBezTo>
                    <a:pt x="7078" y="8264"/>
                    <a:pt x="7017" y="8192"/>
                    <a:pt x="6960" y="8113"/>
                  </a:cubicBezTo>
                  <a:lnTo>
                    <a:pt x="6960" y="8041"/>
                  </a:lnTo>
                  <a:cubicBezTo>
                    <a:pt x="6914" y="7986"/>
                    <a:pt x="6885" y="7914"/>
                    <a:pt x="6839" y="7860"/>
                  </a:cubicBezTo>
                  <a:cubicBezTo>
                    <a:pt x="6811" y="7860"/>
                    <a:pt x="6797" y="7788"/>
                    <a:pt x="6765" y="7740"/>
                  </a:cubicBezTo>
                  <a:cubicBezTo>
                    <a:pt x="6736" y="7637"/>
                    <a:pt x="6693" y="7559"/>
                    <a:pt x="6647" y="7462"/>
                  </a:cubicBezTo>
                  <a:cubicBezTo>
                    <a:pt x="6633" y="7487"/>
                    <a:pt x="6633" y="7487"/>
                    <a:pt x="6618" y="7487"/>
                  </a:cubicBezTo>
                  <a:cubicBezTo>
                    <a:pt x="6586" y="7462"/>
                    <a:pt x="6572" y="7408"/>
                    <a:pt x="6530" y="7360"/>
                  </a:cubicBezTo>
                  <a:cubicBezTo>
                    <a:pt x="6558" y="7336"/>
                    <a:pt x="6572" y="7336"/>
                    <a:pt x="6586" y="7312"/>
                  </a:cubicBezTo>
                  <a:cubicBezTo>
                    <a:pt x="6572" y="7288"/>
                    <a:pt x="6558" y="7234"/>
                    <a:pt x="6544" y="7209"/>
                  </a:cubicBezTo>
                  <a:cubicBezTo>
                    <a:pt x="6498" y="7107"/>
                    <a:pt x="6455" y="7010"/>
                    <a:pt x="6426" y="6908"/>
                  </a:cubicBezTo>
                  <a:lnTo>
                    <a:pt x="6408" y="6932"/>
                  </a:lnTo>
                  <a:cubicBezTo>
                    <a:pt x="6408" y="6986"/>
                    <a:pt x="6408" y="7035"/>
                    <a:pt x="6426" y="7082"/>
                  </a:cubicBezTo>
                  <a:lnTo>
                    <a:pt x="6408" y="7082"/>
                  </a:lnTo>
                  <a:cubicBezTo>
                    <a:pt x="6366" y="6956"/>
                    <a:pt x="6319" y="6860"/>
                    <a:pt x="6277" y="6733"/>
                  </a:cubicBezTo>
                  <a:cubicBezTo>
                    <a:pt x="6291" y="6607"/>
                    <a:pt x="6231" y="6558"/>
                    <a:pt x="6188" y="6504"/>
                  </a:cubicBezTo>
                  <a:cubicBezTo>
                    <a:pt x="6174" y="6456"/>
                    <a:pt x="6141" y="6408"/>
                    <a:pt x="6113" y="6353"/>
                  </a:cubicBezTo>
                  <a:cubicBezTo>
                    <a:pt x="6099" y="6353"/>
                    <a:pt x="6099" y="6305"/>
                    <a:pt x="6099" y="6305"/>
                  </a:cubicBezTo>
                  <a:cubicBezTo>
                    <a:pt x="6052" y="6257"/>
                    <a:pt x="6024" y="6203"/>
                    <a:pt x="5981" y="6155"/>
                  </a:cubicBezTo>
                  <a:cubicBezTo>
                    <a:pt x="5995" y="6131"/>
                    <a:pt x="6010" y="6106"/>
                    <a:pt x="6024" y="6052"/>
                  </a:cubicBezTo>
                  <a:cubicBezTo>
                    <a:pt x="6010" y="6028"/>
                    <a:pt x="5981" y="6004"/>
                    <a:pt x="5964" y="5980"/>
                  </a:cubicBezTo>
                  <a:lnTo>
                    <a:pt x="5964" y="5853"/>
                  </a:lnTo>
                  <a:lnTo>
                    <a:pt x="5949" y="5878"/>
                  </a:lnTo>
                  <a:cubicBezTo>
                    <a:pt x="5907" y="5703"/>
                    <a:pt x="5860" y="5552"/>
                    <a:pt x="5817" y="5377"/>
                  </a:cubicBezTo>
                  <a:lnTo>
                    <a:pt x="5803" y="5377"/>
                  </a:lnTo>
                  <a:lnTo>
                    <a:pt x="5803" y="5504"/>
                  </a:lnTo>
                  <a:cubicBezTo>
                    <a:pt x="5785" y="5480"/>
                    <a:pt x="5771" y="5426"/>
                    <a:pt x="5771" y="5377"/>
                  </a:cubicBezTo>
                  <a:lnTo>
                    <a:pt x="5757" y="5377"/>
                  </a:lnTo>
                  <a:cubicBezTo>
                    <a:pt x="5757" y="5299"/>
                    <a:pt x="5771" y="5251"/>
                    <a:pt x="5757" y="5202"/>
                  </a:cubicBezTo>
                  <a:cubicBezTo>
                    <a:pt x="5743" y="5100"/>
                    <a:pt x="5714" y="4998"/>
                    <a:pt x="5682" y="4901"/>
                  </a:cubicBezTo>
                  <a:cubicBezTo>
                    <a:pt x="5668" y="4949"/>
                    <a:pt x="5668" y="4974"/>
                    <a:pt x="5640" y="4998"/>
                  </a:cubicBezTo>
                  <a:cubicBezTo>
                    <a:pt x="5625" y="4925"/>
                    <a:pt x="5607" y="4877"/>
                    <a:pt x="5593" y="4799"/>
                  </a:cubicBezTo>
                  <a:cubicBezTo>
                    <a:pt x="5607" y="4775"/>
                    <a:pt x="5625" y="4750"/>
                    <a:pt x="5640" y="4726"/>
                  </a:cubicBezTo>
                  <a:cubicBezTo>
                    <a:pt x="5607" y="4648"/>
                    <a:pt x="5593" y="4576"/>
                    <a:pt x="5579" y="4522"/>
                  </a:cubicBezTo>
                  <a:cubicBezTo>
                    <a:pt x="5565" y="4371"/>
                    <a:pt x="5565" y="4274"/>
                    <a:pt x="5550" y="4124"/>
                  </a:cubicBezTo>
                  <a:cubicBezTo>
                    <a:pt x="5536" y="4172"/>
                    <a:pt x="5536" y="4172"/>
                    <a:pt x="5536" y="4196"/>
                  </a:cubicBezTo>
                  <a:cubicBezTo>
                    <a:pt x="5504" y="4172"/>
                    <a:pt x="5504" y="4021"/>
                    <a:pt x="5518" y="3919"/>
                  </a:cubicBezTo>
                  <a:cubicBezTo>
                    <a:pt x="5490" y="3871"/>
                    <a:pt x="5490" y="3792"/>
                    <a:pt x="5504" y="3720"/>
                  </a:cubicBezTo>
                  <a:cubicBezTo>
                    <a:pt x="5518" y="3593"/>
                    <a:pt x="5536" y="3467"/>
                    <a:pt x="5565" y="3316"/>
                  </a:cubicBezTo>
                  <a:close/>
                  <a:moveTo>
                    <a:pt x="12493" y="9421"/>
                  </a:moveTo>
                  <a:cubicBezTo>
                    <a:pt x="12550" y="9595"/>
                    <a:pt x="12596" y="9770"/>
                    <a:pt x="12611" y="9969"/>
                  </a:cubicBezTo>
                  <a:cubicBezTo>
                    <a:pt x="12479" y="9873"/>
                    <a:pt x="12418" y="9595"/>
                    <a:pt x="12493" y="9421"/>
                  </a:cubicBezTo>
                  <a:close/>
                  <a:moveTo>
                    <a:pt x="12315" y="9794"/>
                  </a:moveTo>
                  <a:cubicBezTo>
                    <a:pt x="12358" y="9794"/>
                    <a:pt x="12447" y="9945"/>
                    <a:pt x="12447" y="10096"/>
                  </a:cubicBezTo>
                  <a:cubicBezTo>
                    <a:pt x="12358" y="10072"/>
                    <a:pt x="12269" y="9945"/>
                    <a:pt x="12254" y="9819"/>
                  </a:cubicBezTo>
                  <a:cubicBezTo>
                    <a:pt x="12269" y="9819"/>
                    <a:pt x="12283" y="9794"/>
                    <a:pt x="12315" y="9794"/>
                  </a:cubicBezTo>
                  <a:close/>
                  <a:moveTo>
                    <a:pt x="12582" y="10096"/>
                  </a:moveTo>
                  <a:cubicBezTo>
                    <a:pt x="12657" y="10150"/>
                    <a:pt x="12671" y="10246"/>
                    <a:pt x="12714" y="10349"/>
                  </a:cubicBezTo>
                  <a:cubicBezTo>
                    <a:pt x="12705" y="10351"/>
                    <a:pt x="12697" y="10352"/>
                    <a:pt x="12689" y="10352"/>
                  </a:cubicBezTo>
                  <a:cubicBezTo>
                    <a:pt x="12608" y="10352"/>
                    <a:pt x="12592" y="10242"/>
                    <a:pt x="12550" y="10198"/>
                  </a:cubicBezTo>
                  <a:cubicBezTo>
                    <a:pt x="12568" y="10150"/>
                    <a:pt x="12568" y="10120"/>
                    <a:pt x="12582" y="10096"/>
                  </a:cubicBezTo>
                  <a:close/>
                  <a:moveTo>
                    <a:pt x="8310" y="9770"/>
                  </a:moveTo>
                  <a:cubicBezTo>
                    <a:pt x="8352" y="9848"/>
                    <a:pt x="8427" y="9873"/>
                    <a:pt x="8441" y="10023"/>
                  </a:cubicBezTo>
                  <a:cubicBezTo>
                    <a:pt x="8441" y="10072"/>
                    <a:pt x="8456" y="10096"/>
                    <a:pt x="8473" y="10150"/>
                  </a:cubicBezTo>
                  <a:cubicBezTo>
                    <a:pt x="8488" y="10222"/>
                    <a:pt x="8473" y="10271"/>
                    <a:pt x="8441" y="10300"/>
                  </a:cubicBezTo>
                  <a:lnTo>
                    <a:pt x="8441" y="10397"/>
                  </a:lnTo>
                  <a:cubicBezTo>
                    <a:pt x="8427" y="10325"/>
                    <a:pt x="8338" y="10325"/>
                    <a:pt x="8367" y="10198"/>
                  </a:cubicBezTo>
                  <a:cubicBezTo>
                    <a:pt x="8338" y="10120"/>
                    <a:pt x="8310" y="10023"/>
                    <a:pt x="8296" y="9945"/>
                  </a:cubicBezTo>
                  <a:cubicBezTo>
                    <a:pt x="8263" y="9873"/>
                    <a:pt x="8278" y="9819"/>
                    <a:pt x="8310" y="9770"/>
                  </a:cubicBezTo>
                  <a:close/>
                  <a:moveTo>
                    <a:pt x="5652" y="2097"/>
                  </a:moveTo>
                  <a:cubicBezTo>
                    <a:pt x="5695" y="2097"/>
                    <a:pt x="5737" y="2121"/>
                    <a:pt x="5771" y="2135"/>
                  </a:cubicBezTo>
                  <a:cubicBezTo>
                    <a:pt x="5874" y="2190"/>
                    <a:pt x="5981" y="2238"/>
                    <a:pt x="6070" y="2340"/>
                  </a:cubicBezTo>
                  <a:cubicBezTo>
                    <a:pt x="6127" y="2436"/>
                    <a:pt x="6216" y="2491"/>
                    <a:pt x="6291" y="2563"/>
                  </a:cubicBezTo>
                  <a:cubicBezTo>
                    <a:pt x="6337" y="2617"/>
                    <a:pt x="6394" y="2690"/>
                    <a:pt x="6441" y="2768"/>
                  </a:cubicBezTo>
                  <a:cubicBezTo>
                    <a:pt x="6469" y="2816"/>
                    <a:pt x="6498" y="2816"/>
                    <a:pt x="6530" y="2864"/>
                  </a:cubicBezTo>
                  <a:cubicBezTo>
                    <a:pt x="6604" y="2967"/>
                    <a:pt x="6693" y="3069"/>
                    <a:pt x="6765" y="3190"/>
                  </a:cubicBezTo>
                  <a:cubicBezTo>
                    <a:pt x="6871" y="3370"/>
                    <a:pt x="6975" y="3521"/>
                    <a:pt x="7078" y="3720"/>
                  </a:cubicBezTo>
                  <a:cubicBezTo>
                    <a:pt x="7138" y="3847"/>
                    <a:pt x="7209" y="3973"/>
                    <a:pt x="7270" y="4124"/>
                  </a:cubicBezTo>
                  <a:cubicBezTo>
                    <a:pt x="7345" y="4244"/>
                    <a:pt x="7405" y="4371"/>
                    <a:pt x="7462" y="4497"/>
                  </a:cubicBezTo>
                  <a:cubicBezTo>
                    <a:pt x="7509" y="4600"/>
                    <a:pt x="7566" y="4696"/>
                    <a:pt x="7612" y="4823"/>
                  </a:cubicBezTo>
                  <a:cubicBezTo>
                    <a:pt x="7672" y="4998"/>
                    <a:pt x="7743" y="5178"/>
                    <a:pt x="7818" y="5353"/>
                  </a:cubicBezTo>
                  <a:cubicBezTo>
                    <a:pt x="7850" y="5426"/>
                    <a:pt x="7879" y="5528"/>
                    <a:pt x="7907" y="5630"/>
                  </a:cubicBezTo>
                  <a:cubicBezTo>
                    <a:pt x="7922" y="5679"/>
                    <a:pt x="7954" y="5727"/>
                    <a:pt x="7968" y="5805"/>
                  </a:cubicBezTo>
                  <a:cubicBezTo>
                    <a:pt x="8029" y="5980"/>
                    <a:pt x="8085" y="6179"/>
                    <a:pt x="8146" y="6384"/>
                  </a:cubicBezTo>
                  <a:cubicBezTo>
                    <a:pt x="8174" y="6504"/>
                    <a:pt x="8221" y="6631"/>
                    <a:pt x="8263" y="6757"/>
                  </a:cubicBezTo>
                  <a:cubicBezTo>
                    <a:pt x="8338" y="6932"/>
                    <a:pt x="8367" y="7161"/>
                    <a:pt x="8399" y="7384"/>
                  </a:cubicBezTo>
                  <a:cubicBezTo>
                    <a:pt x="8427" y="7487"/>
                    <a:pt x="8456" y="7589"/>
                    <a:pt x="8473" y="7686"/>
                  </a:cubicBezTo>
                  <a:cubicBezTo>
                    <a:pt x="8516" y="7836"/>
                    <a:pt x="8545" y="7986"/>
                    <a:pt x="8563" y="8161"/>
                  </a:cubicBezTo>
                  <a:cubicBezTo>
                    <a:pt x="8577" y="8264"/>
                    <a:pt x="8605" y="8366"/>
                    <a:pt x="8620" y="8463"/>
                  </a:cubicBezTo>
                  <a:cubicBezTo>
                    <a:pt x="8666" y="8613"/>
                    <a:pt x="8680" y="8794"/>
                    <a:pt x="8708" y="8945"/>
                  </a:cubicBezTo>
                  <a:cubicBezTo>
                    <a:pt x="8708" y="8993"/>
                    <a:pt x="8723" y="9017"/>
                    <a:pt x="8723" y="9065"/>
                  </a:cubicBezTo>
                  <a:cubicBezTo>
                    <a:pt x="8755" y="9342"/>
                    <a:pt x="8797" y="9644"/>
                    <a:pt x="8830" y="9921"/>
                  </a:cubicBezTo>
                  <a:lnTo>
                    <a:pt x="8830" y="10096"/>
                  </a:lnTo>
                  <a:cubicBezTo>
                    <a:pt x="8823" y="10098"/>
                    <a:pt x="8817" y="10100"/>
                    <a:pt x="8812" y="10100"/>
                  </a:cubicBezTo>
                  <a:cubicBezTo>
                    <a:pt x="8766" y="10100"/>
                    <a:pt x="8751" y="10018"/>
                    <a:pt x="8723" y="9969"/>
                  </a:cubicBezTo>
                  <a:cubicBezTo>
                    <a:pt x="8680" y="9897"/>
                    <a:pt x="8651" y="9848"/>
                    <a:pt x="8634" y="9770"/>
                  </a:cubicBezTo>
                  <a:cubicBezTo>
                    <a:pt x="8651" y="9644"/>
                    <a:pt x="8634" y="9469"/>
                    <a:pt x="8591" y="9396"/>
                  </a:cubicBezTo>
                  <a:cubicBezTo>
                    <a:pt x="8563" y="9065"/>
                    <a:pt x="8530" y="8764"/>
                    <a:pt x="8456" y="8463"/>
                  </a:cubicBezTo>
                  <a:cubicBezTo>
                    <a:pt x="8413" y="8288"/>
                    <a:pt x="8384" y="8113"/>
                    <a:pt x="8352" y="7939"/>
                  </a:cubicBezTo>
                  <a:cubicBezTo>
                    <a:pt x="8338" y="7860"/>
                    <a:pt x="8324" y="7812"/>
                    <a:pt x="8310" y="7740"/>
                  </a:cubicBezTo>
                  <a:cubicBezTo>
                    <a:pt x="8296" y="7709"/>
                    <a:pt x="8296" y="7661"/>
                    <a:pt x="8296" y="7613"/>
                  </a:cubicBezTo>
                  <a:lnTo>
                    <a:pt x="8278" y="7613"/>
                  </a:lnTo>
                  <a:cubicBezTo>
                    <a:pt x="8263" y="7534"/>
                    <a:pt x="8235" y="7462"/>
                    <a:pt x="8221" y="7384"/>
                  </a:cubicBezTo>
                  <a:cubicBezTo>
                    <a:pt x="8221" y="7336"/>
                    <a:pt x="8189" y="7288"/>
                    <a:pt x="8189" y="7234"/>
                  </a:cubicBezTo>
                  <a:cubicBezTo>
                    <a:pt x="8189" y="7137"/>
                    <a:pt x="8160" y="7059"/>
                    <a:pt x="8132" y="6986"/>
                  </a:cubicBezTo>
                  <a:cubicBezTo>
                    <a:pt x="8085" y="6860"/>
                    <a:pt x="8057" y="6709"/>
                    <a:pt x="8029" y="6583"/>
                  </a:cubicBezTo>
                  <a:cubicBezTo>
                    <a:pt x="7968" y="6432"/>
                    <a:pt x="7922" y="6257"/>
                    <a:pt x="7879" y="6106"/>
                  </a:cubicBezTo>
                  <a:cubicBezTo>
                    <a:pt x="7833" y="5932"/>
                    <a:pt x="7776" y="5781"/>
                    <a:pt x="7715" y="5630"/>
                  </a:cubicBezTo>
                  <a:cubicBezTo>
                    <a:pt x="7640" y="5426"/>
                    <a:pt x="7566" y="5202"/>
                    <a:pt x="7476" y="5028"/>
                  </a:cubicBezTo>
                  <a:cubicBezTo>
                    <a:pt x="7448" y="4974"/>
                    <a:pt x="7434" y="4925"/>
                    <a:pt x="7420" y="4877"/>
                  </a:cubicBezTo>
                  <a:cubicBezTo>
                    <a:pt x="7373" y="4726"/>
                    <a:pt x="7284" y="4624"/>
                    <a:pt x="7227" y="4473"/>
                  </a:cubicBezTo>
                  <a:cubicBezTo>
                    <a:pt x="7167" y="4347"/>
                    <a:pt x="7106" y="4220"/>
                    <a:pt x="7049" y="4124"/>
                  </a:cubicBezTo>
                  <a:cubicBezTo>
                    <a:pt x="7017" y="4045"/>
                    <a:pt x="6989" y="3997"/>
                    <a:pt x="6960" y="3943"/>
                  </a:cubicBezTo>
                  <a:lnTo>
                    <a:pt x="6885" y="3822"/>
                  </a:lnTo>
                  <a:cubicBezTo>
                    <a:pt x="6811" y="3672"/>
                    <a:pt x="6722" y="3546"/>
                    <a:pt x="6647" y="3395"/>
                  </a:cubicBezTo>
                  <a:cubicBezTo>
                    <a:pt x="6633" y="3395"/>
                    <a:pt x="6633" y="3370"/>
                    <a:pt x="6618" y="3370"/>
                  </a:cubicBezTo>
                  <a:cubicBezTo>
                    <a:pt x="6572" y="3340"/>
                    <a:pt x="6530" y="3244"/>
                    <a:pt x="6498" y="3166"/>
                  </a:cubicBezTo>
                  <a:cubicBezTo>
                    <a:pt x="6469" y="3117"/>
                    <a:pt x="6441" y="3069"/>
                    <a:pt x="6394" y="3069"/>
                  </a:cubicBezTo>
                  <a:cubicBezTo>
                    <a:pt x="6366" y="3039"/>
                    <a:pt x="6337" y="2991"/>
                    <a:pt x="6291" y="2943"/>
                  </a:cubicBezTo>
                  <a:cubicBezTo>
                    <a:pt x="6248" y="2864"/>
                    <a:pt x="6202" y="2816"/>
                    <a:pt x="6141" y="2738"/>
                  </a:cubicBezTo>
                  <a:cubicBezTo>
                    <a:pt x="6099" y="2690"/>
                    <a:pt x="6038" y="2642"/>
                    <a:pt x="5981" y="2587"/>
                  </a:cubicBezTo>
                  <a:cubicBezTo>
                    <a:pt x="5921" y="2539"/>
                    <a:pt x="5860" y="2491"/>
                    <a:pt x="5803" y="2436"/>
                  </a:cubicBezTo>
                  <a:cubicBezTo>
                    <a:pt x="5771" y="2412"/>
                    <a:pt x="5743" y="2388"/>
                    <a:pt x="5714" y="2364"/>
                  </a:cubicBezTo>
                  <a:cubicBezTo>
                    <a:pt x="5688" y="2345"/>
                    <a:pt x="5663" y="2337"/>
                    <a:pt x="5640" y="2337"/>
                  </a:cubicBezTo>
                  <a:cubicBezTo>
                    <a:pt x="5565" y="2337"/>
                    <a:pt x="5501" y="2419"/>
                    <a:pt x="5447" y="2515"/>
                  </a:cubicBezTo>
                  <a:cubicBezTo>
                    <a:pt x="5461" y="2690"/>
                    <a:pt x="5401" y="2840"/>
                    <a:pt x="5387" y="3015"/>
                  </a:cubicBezTo>
                  <a:cubicBezTo>
                    <a:pt x="5373" y="3069"/>
                    <a:pt x="5358" y="3141"/>
                    <a:pt x="5358" y="3190"/>
                  </a:cubicBezTo>
                  <a:cubicBezTo>
                    <a:pt x="5358" y="3268"/>
                    <a:pt x="5340" y="3340"/>
                    <a:pt x="5340" y="3395"/>
                  </a:cubicBezTo>
                  <a:cubicBezTo>
                    <a:pt x="5340" y="3491"/>
                    <a:pt x="5358" y="3593"/>
                    <a:pt x="5358" y="3672"/>
                  </a:cubicBezTo>
                  <a:cubicBezTo>
                    <a:pt x="5358" y="3744"/>
                    <a:pt x="5373" y="3822"/>
                    <a:pt x="5373" y="3895"/>
                  </a:cubicBezTo>
                  <a:cubicBezTo>
                    <a:pt x="5373" y="4021"/>
                    <a:pt x="5358" y="4148"/>
                    <a:pt x="5340" y="4298"/>
                  </a:cubicBezTo>
                  <a:cubicBezTo>
                    <a:pt x="5358" y="4371"/>
                    <a:pt x="5387" y="4473"/>
                    <a:pt x="5401" y="4576"/>
                  </a:cubicBezTo>
                  <a:cubicBezTo>
                    <a:pt x="5429" y="4672"/>
                    <a:pt x="5447" y="4750"/>
                    <a:pt x="5461" y="4847"/>
                  </a:cubicBezTo>
                  <a:cubicBezTo>
                    <a:pt x="5490" y="4949"/>
                    <a:pt x="5504" y="5052"/>
                    <a:pt x="5518" y="5148"/>
                  </a:cubicBezTo>
                  <a:cubicBezTo>
                    <a:pt x="5536" y="5202"/>
                    <a:pt x="5550" y="5251"/>
                    <a:pt x="5565" y="5299"/>
                  </a:cubicBezTo>
                  <a:cubicBezTo>
                    <a:pt x="5668" y="5576"/>
                    <a:pt x="5728" y="5901"/>
                    <a:pt x="5846" y="6179"/>
                  </a:cubicBezTo>
                  <a:cubicBezTo>
                    <a:pt x="5874" y="6257"/>
                    <a:pt x="5907" y="6330"/>
                    <a:pt x="5949" y="6408"/>
                  </a:cubicBezTo>
                  <a:lnTo>
                    <a:pt x="5949" y="6480"/>
                  </a:lnTo>
                  <a:cubicBezTo>
                    <a:pt x="6024" y="6607"/>
                    <a:pt x="6070" y="6733"/>
                    <a:pt x="6127" y="6860"/>
                  </a:cubicBezTo>
                  <a:cubicBezTo>
                    <a:pt x="6159" y="6932"/>
                    <a:pt x="6188" y="7010"/>
                    <a:pt x="6231" y="7059"/>
                  </a:cubicBezTo>
                  <a:cubicBezTo>
                    <a:pt x="6231" y="7082"/>
                    <a:pt x="6248" y="7082"/>
                    <a:pt x="6263" y="7082"/>
                  </a:cubicBezTo>
                  <a:cubicBezTo>
                    <a:pt x="6305" y="7288"/>
                    <a:pt x="6394" y="7438"/>
                    <a:pt x="6483" y="7589"/>
                  </a:cubicBezTo>
                  <a:cubicBezTo>
                    <a:pt x="6498" y="7613"/>
                    <a:pt x="6515" y="7661"/>
                    <a:pt x="6530" y="7686"/>
                  </a:cubicBezTo>
                  <a:cubicBezTo>
                    <a:pt x="6604" y="7812"/>
                    <a:pt x="6675" y="7939"/>
                    <a:pt x="6736" y="8065"/>
                  </a:cubicBezTo>
                  <a:cubicBezTo>
                    <a:pt x="6797" y="8192"/>
                    <a:pt x="6871" y="8312"/>
                    <a:pt x="6942" y="8414"/>
                  </a:cubicBezTo>
                  <a:cubicBezTo>
                    <a:pt x="6975" y="8463"/>
                    <a:pt x="7003" y="8541"/>
                    <a:pt x="7032" y="8613"/>
                  </a:cubicBezTo>
                  <a:cubicBezTo>
                    <a:pt x="7032" y="8590"/>
                    <a:pt x="7049" y="8590"/>
                    <a:pt x="7049" y="8590"/>
                  </a:cubicBezTo>
                  <a:cubicBezTo>
                    <a:pt x="7106" y="8668"/>
                    <a:pt x="7121" y="8818"/>
                    <a:pt x="7195" y="8818"/>
                  </a:cubicBezTo>
                  <a:cubicBezTo>
                    <a:pt x="7256" y="8915"/>
                    <a:pt x="7299" y="9041"/>
                    <a:pt x="7373" y="9096"/>
                  </a:cubicBezTo>
                  <a:cubicBezTo>
                    <a:pt x="7448" y="9143"/>
                    <a:pt x="7448" y="9270"/>
                    <a:pt x="7494" y="9318"/>
                  </a:cubicBezTo>
                  <a:lnTo>
                    <a:pt x="7566" y="9445"/>
                  </a:lnTo>
                  <a:cubicBezTo>
                    <a:pt x="7612" y="9517"/>
                    <a:pt x="7687" y="9572"/>
                    <a:pt x="7730" y="9668"/>
                  </a:cubicBezTo>
                  <a:cubicBezTo>
                    <a:pt x="7761" y="9747"/>
                    <a:pt x="7804" y="9794"/>
                    <a:pt x="7850" y="9848"/>
                  </a:cubicBezTo>
                  <a:cubicBezTo>
                    <a:pt x="7879" y="9897"/>
                    <a:pt x="7879" y="9921"/>
                    <a:pt x="7907" y="9945"/>
                  </a:cubicBezTo>
                  <a:cubicBezTo>
                    <a:pt x="7954" y="10023"/>
                    <a:pt x="7996" y="10072"/>
                    <a:pt x="8057" y="10120"/>
                  </a:cubicBezTo>
                  <a:cubicBezTo>
                    <a:pt x="8071" y="10174"/>
                    <a:pt x="8100" y="10222"/>
                    <a:pt x="8117" y="10271"/>
                  </a:cubicBezTo>
                  <a:cubicBezTo>
                    <a:pt x="8160" y="10397"/>
                    <a:pt x="8174" y="10524"/>
                    <a:pt x="8174" y="10674"/>
                  </a:cubicBezTo>
                  <a:cubicBezTo>
                    <a:pt x="8117" y="10602"/>
                    <a:pt x="8057" y="10548"/>
                    <a:pt x="8011" y="10499"/>
                  </a:cubicBezTo>
                  <a:cubicBezTo>
                    <a:pt x="7879" y="10300"/>
                    <a:pt x="7730" y="10096"/>
                    <a:pt x="7598" y="9897"/>
                  </a:cubicBezTo>
                  <a:cubicBezTo>
                    <a:pt x="7494" y="9747"/>
                    <a:pt x="7405" y="9572"/>
                    <a:pt x="7316" y="9421"/>
                  </a:cubicBezTo>
                  <a:cubicBezTo>
                    <a:pt x="7195" y="9216"/>
                    <a:pt x="7078" y="9065"/>
                    <a:pt x="6975" y="8866"/>
                  </a:cubicBezTo>
                  <a:cubicBezTo>
                    <a:pt x="6914" y="8818"/>
                    <a:pt x="6885" y="8740"/>
                    <a:pt x="6839" y="8668"/>
                  </a:cubicBezTo>
                  <a:lnTo>
                    <a:pt x="6736" y="8493"/>
                  </a:lnTo>
                  <a:cubicBezTo>
                    <a:pt x="6661" y="8366"/>
                    <a:pt x="6604" y="8239"/>
                    <a:pt x="6544" y="8113"/>
                  </a:cubicBezTo>
                  <a:cubicBezTo>
                    <a:pt x="6515" y="8041"/>
                    <a:pt x="6469" y="7986"/>
                    <a:pt x="6441" y="7939"/>
                  </a:cubicBezTo>
                  <a:cubicBezTo>
                    <a:pt x="6319" y="7764"/>
                    <a:pt x="6231" y="7559"/>
                    <a:pt x="6141" y="7360"/>
                  </a:cubicBezTo>
                  <a:cubicBezTo>
                    <a:pt x="6070" y="7185"/>
                    <a:pt x="5995" y="7035"/>
                    <a:pt x="5921" y="6860"/>
                  </a:cubicBezTo>
                  <a:cubicBezTo>
                    <a:pt x="5874" y="6782"/>
                    <a:pt x="5860" y="6709"/>
                    <a:pt x="5817" y="6631"/>
                  </a:cubicBezTo>
                  <a:cubicBezTo>
                    <a:pt x="5785" y="6558"/>
                    <a:pt x="5771" y="6480"/>
                    <a:pt x="5728" y="6432"/>
                  </a:cubicBezTo>
                  <a:cubicBezTo>
                    <a:pt x="5682" y="6330"/>
                    <a:pt x="5654" y="6233"/>
                    <a:pt x="5625" y="6106"/>
                  </a:cubicBezTo>
                  <a:cubicBezTo>
                    <a:pt x="5550" y="5901"/>
                    <a:pt x="5490" y="5679"/>
                    <a:pt x="5415" y="5480"/>
                  </a:cubicBezTo>
                  <a:cubicBezTo>
                    <a:pt x="5387" y="5377"/>
                    <a:pt x="5358" y="5251"/>
                    <a:pt x="5340" y="5148"/>
                  </a:cubicBezTo>
                  <a:cubicBezTo>
                    <a:pt x="5283" y="4877"/>
                    <a:pt x="5237" y="4600"/>
                    <a:pt x="5194" y="4323"/>
                  </a:cubicBezTo>
                  <a:lnTo>
                    <a:pt x="5194" y="3919"/>
                  </a:lnTo>
                  <a:cubicBezTo>
                    <a:pt x="5194" y="3847"/>
                    <a:pt x="5180" y="3744"/>
                    <a:pt x="5180" y="3672"/>
                  </a:cubicBezTo>
                  <a:cubicBezTo>
                    <a:pt x="5180" y="3546"/>
                    <a:pt x="5194" y="3419"/>
                    <a:pt x="5180" y="3292"/>
                  </a:cubicBezTo>
                  <a:cubicBezTo>
                    <a:pt x="5180" y="3141"/>
                    <a:pt x="5209" y="2991"/>
                    <a:pt x="5237" y="2840"/>
                  </a:cubicBezTo>
                  <a:cubicBezTo>
                    <a:pt x="5269" y="2714"/>
                    <a:pt x="5298" y="2587"/>
                    <a:pt x="5340" y="2466"/>
                  </a:cubicBezTo>
                  <a:cubicBezTo>
                    <a:pt x="5358" y="2364"/>
                    <a:pt x="5387" y="2286"/>
                    <a:pt x="5447" y="2238"/>
                  </a:cubicBezTo>
                  <a:cubicBezTo>
                    <a:pt x="5490" y="2213"/>
                    <a:pt x="5518" y="2165"/>
                    <a:pt x="5565" y="2135"/>
                  </a:cubicBezTo>
                  <a:cubicBezTo>
                    <a:pt x="5594" y="2107"/>
                    <a:pt x="5623" y="2097"/>
                    <a:pt x="5652" y="2097"/>
                  </a:cubicBezTo>
                  <a:close/>
                  <a:moveTo>
                    <a:pt x="8740" y="10373"/>
                  </a:moveTo>
                  <a:cubicBezTo>
                    <a:pt x="8858" y="10499"/>
                    <a:pt x="8947" y="10650"/>
                    <a:pt x="8947" y="10927"/>
                  </a:cubicBezTo>
                  <a:lnTo>
                    <a:pt x="8918" y="10927"/>
                  </a:lnTo>
                  <a:cubicBezTo>
                    <a:pt x="8918" y="10951"/>
                    <a:pt x="8918" y="11000"/>
                    <a:pt x="8933" y="11024"/>
                  </a:cubicBezTo>
                  <a:cubicBezTo>
                    <a:pt x="8858" y="10976"/>
                    <a:pt x="8812" y="10951"/>
                    <a:pt x="8797" y="10825"/>
                  </a:cubicBezTo>
                  <a:cubicBezTo>
                    <a:pt x="8783" y="10723"/>
                    <a:pt x="8769" y="10626"/>
                    <a:pt x="8723" y="10548"/>
                  </a:cubicBezTo>
                  <a:cubicBezTo>
                    <a:pt x="8708" y="10524"/>
                    <a:pt x="8723" y="10452"/>
                    <a:pt x="8740" y="10373"/>
                  </a:cubicBezTo>
                  <a:close/>
                  <a:moveTo>
                    <a:pt x="8384" y="10650"/>
                  </a:moveTo>
                  <a:cubicBezTo>
                    <a:pt x="8441" y="10723"/>
                    <a:pt x="8488" y="10777"/>
                    <a:pt x="8530" y="10849"/>
                  </a:cubicBezTo>
                  <a:cubicBezTo>
                    <a:pt x="8563" y="10951"/>
                    <a:pt x="8591" y="11054"/>
                    <a:pt x="8563" y="11175"/>
                  </a:cubicBezTo>
                  <a:cubicBezTo>
                    <a:pt x="8552" y="11184"/>
                    <a:pt x="8542" y="11188"/>
                    <a:pt x="8534" y="11188"/>
                  </a:cubicBezTo>
                  <a:cubicBezTo>
                    <a:pt x="8496" y="11188"/>
                    <a:pt x="8480" y="11102"/>
                    <a:pt x="8441" y="11102"/>
                  </a:cubicBezTo>
                  <a:cubicBezTo>
                    <a:pt x="8413" y="10951"/>
                    <a:pt x="8399" y="10825"/>
                    <a:pt x="8384" y="10650"/>
                  </a:cubicBezTo>
                  <a:close/>
                  <a:moveTo>
                    <a:pt x="5579" y="1761"/>
                  </a:moveTo>
                  <a:cubicBezTo>
                    <a:pt x="5607" y="1761"/>
                    <a:pt x="5654" y="1786"/>
                    <a:pt x="5682" y="1786"/>
                  </a:cubicBezTo>
                  <a:cubicBezTo>
                    <a:pt x="5771" y="1786"/>
                    <a:pt x="5860" y="1834"/>
                    <a:pt x="5935" y="1888"/>
                  </a:cubicBezTo>
                  <a:cubicBezTo>
                    <a:pt x="6024" y="1936"/>
                    <a:pt x="6113" y="2014"/>
                    <a:pt x="6188" y="2087"/>
                  </a:cubicBezTo>
                  <a:cubicBezTo>
                    <a:pt x="6263" y="2165"/>
                    <a:pt x="6337" y="2238"/>
                    <a:pt x="6426" y="2316"/>
                  </a:cubicBezTo>
                  <a:cubicBezTo>
                    <a:pt x="6455" y="2340"/>
                    <a:pt x="6483" y="2388"/>
                    <a:pt x="6515" y="2436"/>
                  </a:cubicBezTo>
                  <a:cubicBezTo>
                    <a:pt x="6675" y="2617"/>
                    <a:pt x="6825" y="2816"/>
                    <a:pt x="6960" y="3039"/>
                  </a:cubicBezTo>
                  <a:cubicBezTo>
                    <a:pt x="7049" y="3166"/>
                    <a:pt x="7121" y="3292"/>
                    <a:pt x="7181" y="3419"/>
                  </a:cubicBezTo>
                  <a:cubicBezTo>
                    <a:pt x="7270" y="3569"/>
                    <a:pt x="7345" y="3744"/>
                    <a:pt x="7434" y="3895"/>
                  </a:cubicBezTo>
                  <a:cubicBezTo>
                    <a:pt x="7462" y="3973"/>
                    <a:pt x="7494" y="4070"/>
                    <a:pt x="7537" y="4124"/>
                  </a:cubicBezTo>
                  <a:cubicBezTo>
                    <a:pt x="7626" y="4274"/>
                    <a:pt x="7701" y="4425"/>
                    <a:pt x="7761" y="4600"/>
                  </a:cubicBezTo>
                  <a:cubicBezTo>
                    <a:pt x="7790" y="4726"/>
                    <a:pt x="7850" y="4799"/>
                    <a:pt x="7879" y="4901"/>
                  </a:cubicBezTo>
                  <a:cubicBezTo>
                    <a:pt x="7954" y="5076"/>
                    <a:pt x="8011" y="5227"/>
                    <a:pt x="8071" y="5426"/>
                  </a:cubicBezTo>
                  <a:cubicBezTo>
                    <a:pt x="8117" y="5552"/>
                    <a:pt x="8160" y="5703"/>
                    <a:pt x="8206" y="5829"/>
                  </a:cubicBezTo>
                  <a:cubicBezTo>
                    <a:pt x="8235" y="5932"/>
                    <a:pt x="8263" y="6028"/>
                    <a:pt x="8296" y="6131"/>
                  </a:cubicBezTo>
                  <a:cubicBezTo>
                    <a:pt x="8352" y="6330"/>
                    <a:pt x="8427" y="6504"/>
                    <a:pt x="8488" y="6709"/>
                  </a:cubicBezTo>
                  <a:cubicBezTo>
                    <a:pt x="8502" y="6782"/>
                    <a:pt x="8516" y="6860"/>
                    <a:pt x="8530" y="6932"/>
                  </a:cubicBezTo>
                  <a:cubicBezTo>
                    <a:pt x="8545" y="7059"/>
                    <a:pt x="8577" y="7185"/>
                    <a:pt x="8605" y="7312"/>
                  </a:cubicBezTo>
                  <a:cubicBezTo>
                    <a:pt x="8634" y="7462"/>
                    <a:pt x="8680" y="7589"/>
                    <a:pt x="8708" y="7740"/>
                  </a:cubicBezTo>
                  <a:cubicBezTo>
                    <a:pt x="8723" y="7812"/>
                    <a:pt x="8740" y="7914"/>
                    <a:pt x="8755" y="8011"/>
                  </a:cubicBezTo>
                  <a:cubicBezTo>
                    <a:pt x="8769" y="8113"/>
                    <a:pt x="8797" y="8216"/>
                    <a:pt x="8812" y="8342"/>
                  </a:cubicBezTo>
                  <a:cubicBezTo>
                    <a:pt x="8844" y="8517"/>
                    <a:pt x="8872" y="8691"/>
                    <a:pt x="8901" y="8866"/>
                  </a:cubicBezTo>
                  <a:cubicBezTo>
                    <a:pt x="8918" y="8945"/>
                    <a:pt x="8933" y="9041"/>
                    <a:pt x="8947" y="9143"/>
                  </a:cubicBezTo>
                  <a:cubicBezTo>
                    <a:pt x="8961" y="9270"/>
                    <a:pt x="8961" y="9396"/>
                    <a:pt x="8975" y="9493"/>
                  </a:cubicBezTo>
                  <a:cubicBezTo>
                    <a:pt x="8990" y="9644"/>
                    <a:pt x="9022" y="9794"/>
                    <a:pt x="9036" y="9945"/>
                  </a:cubicBezTo>
                  <a:cubicBezTo>
                    <a:pt x="9050" y="10072"/>
                    <a:pt x="9064" y="10198"/>
                    <a:pt x="9079" y="10325"/>
                  </a:cubicBezTo>
                  <a:cubicBezTo>
                    <a:pt x="9097" y="10349"/>
                    <a:pt x="9079" y="10397"/>
                    <a:pt x="9079" y="10421"/>
                  </a:cubicBezTo>
                  <a:cubicBezTo>
                    <a:pt x="9022" y="10397"/>
                    <a:pt x="9007" y="10325"/>
                    <a:pt x="8990" y="10246"/>
                  </a:cubicBezTo>
                  <a:cubicBezTo>
                    <a:pt x="8975" y="10150"/>
                    <a:pt x="8975" y="10023"/>
                    <a:pt x="8961" y="9921"/>
                  </a:cubicBezTo>
                  <a:cubicBezTo>
                    <a:pt x="8933" y="9722"/>
                    <a:pt x="8933" y="9548"/>
                    <a:pt x="8887" y="9342"/>
                  </a:cubicBezTo>
                  <a:cubicBezTo>
                    <a:pt x="8844" y="9096"/>
                    <a:pt x="8812" y="8843"/>
                    <a:pt x="8783" y="8590"/>
                  </a:cubicBezTo>
                  <a:cubicBezTo>
                    <a:pt x="8755" y="8414"/>
                    <a:pt x="8708" y="8239"/>
                    <a:pt x="8680" y="8089"/>
                  </a:cubicBezTo>
                  <a:cubicBezTo>
                    <a:pt x="8651" y="7986"/>
                    <a:pt x="8634" y="7890"/>
                    <a:pt x="8634" y="7788"/>
                  </a:cubicBezTo>
                  <a:cubicBezTo>
                    <a:pt x="8605" y="7637"/>
                    <a:pt x="8577" y="7487"/>
                    <a:pt x="8530" y="7336"/>
                  </a:cubicBezTo>
                  <a:cubicBezTo>
                    <a:pt x="8502" y="7185"/>
                    <a:pt x="8473" y="7035"/>
                    <a:pt x="8427" y="6884"/>
                  </a:cubicBezTo>
                  <a:cubicBezTo>
                    <a:pt x="8413" y="6805"/>
                    <a:pt x="8399" y="6757"/>
                    <a:pt x="8384" y="6709"/>
                  </a:cubicBezTo>
                  <a:cubicBezTo>
                    <a:pt x="8296" y="6456"/>
                    <a:pt x="8221" y="6179"/>
                    <a:pt x="8146" y="5932"/>
                  </a:cubicBezTo>
                  <a:cubicBezTo>
                    <a:pt x="8085" y="5751"/>
                    <a:pt x="8029" y="5576"/>
                    <a:pt x="7982" y="5401"/>
                  </a:cubicBezTo>
                  <a:cubicBezTo>
                    <a:pt x="7922" y="5251"/>
                    <a:pt x="7879" y="5124"/>
                    <a:pt x="7818" y="4974"/>
                  </a:cubicBezTo>
                  <a:cubicBezTo>
                    <a:pt x="7743" y="4799"/>
                    <a:pt x="7687" y="4624"/>
                    <a:pt x="7612" y="4473"/>
                  </a:cubicBezTo>
                  <a:cubicBezTo>
                    <a:pt x="7523" y="4298"/>
                    <a:pt x="7448" y="4148"/>
                    <a:pt x="7359" y="3973"/>
                  </a:cubicBezTo>
                  <a:cubicBezTo>
                    <a:pt x="7299" y="3871"/>
                    <a:pt x="7242" y="3744"/>
                    <a:pt x="7181" y="3618"/>
                  </a:cubicBezTo>
                  <a:cubicBezTo>
                    <a:pt x="7167" y="3569"/>
                    <a:pt x="7152" y="3546"/>
                    <a:pt x="7138" y="3521"/>
                  </a:cubicBezTo>
                  <a:cubicBezTo>
                    <a:pt x="7003" y="3292"/>
                    <a:pt x="6871" y="3094"/>
                    <a:pt x="6736" y="2888"/>
                  </a:cubicBezTo>
                  <a:cubicBezTo>
                    <a:pt x="6675" y="2792"/>
                    <a:pt x="6618" y="2714"/>
                    <a:pt x="6544" y="2642"/>
                  </a:cubicBezTo>
                  <a:cubicBezTo>
                    <a:pt x="6515" y="2587"/>
                    <a:pt x="6469" y="2563"/>
                    <a:pt x="6441" y="2491"/>
                  </a:cubicBezTo>
                  <a:cubicBezTo>
                    <a:pt x="6366" y="2364"/>
                    <a:pt x="6248" y="2286"/>
                    <a:pt x="6159" y="2190"/>
                  </a:cubicBezTo>
                  <a:cubicBezTo>
                    <a:pt x="6099" y="2135"/>
                    <a:pt x="6038" y="2087"/>
                    <a:pt x="5964" y="2039"/>
                  </a:cubicBezTo>
                  <a:cubicBezTo>
                    <a:pt x="5846" y="1960"/>
                    <a:pt x="5714" y="1912"/>
                    <a:pt x="5565" y="1912"/>
                  </a:cubicBezTo>
                  <a:cubicBezTo>
                    <a:pt x="5476" y="1912"/>
                    <a:pt x="5401" y="1960"/>
                    <a:pt x="5358" y="2087"/>
                  </a:cubicBezTo>
                  <a:cubicBezTo>
                    <a:pt x="5298" y="2213"/>
                    <a:pt x="5237" y="2364"/>
                    <a:pt x="5194" y="2539"/>
                  </a:cubicBezTo>
                  <a:cubicBezTo>
                    <a:pt x="5134" y="2738"/>
                    <a:pt x="5091" y="2943"/>
                    <a:pt x="5074" y="3166"/>
                  </a:cubicBezTo>
                  <a:cubicBezTo>
                    <a:pt x="5074" y="3268"/>
                    <a:pt x="5059" y="3395"/>
                    <a:pt x="5059" y="3491"/>
                  </a:cubicBezTo>
                  <a:cubicBezTo>
                    <a:pt x="5045" y="3521"/>
                    <a:pt x="5045" y="3569"/>
                    <a:pt x="5059" y="3593"/>
                  </a:cubicBezTo>
                  <a:cubicBezTo>
                    <a:pt x="5091" y="3768"/>
                    <a:pt x="5059" y="3943"/>
                    <a:pt x="5059" y="4124"/>
                  </a:cubicBezTo>
                  <a:cubicBezTo>
                    <a:pt x="5074" y="4449"/>
                    <a:pt x="5120" y="4750"/>
                    <a:pt x="5194" y="5028"/>
                  </a:cubicBezTo>
                  <a:cubicBezTo>
                    <a:pt x="5223" y="5100"/>
                    <a:pt x="5237" y="5202"/>
                    <a:pt x="5269" y="5299"/>
                  </a:cubicBezTo>
                  <a:cubicBezTo>
                    <a:pt x="5298" y="5426"/>
                    <a:pt x="5340" y="5576"/>
                    <a:pt x="5373" y="5703"/>
                  </a:cubicBezTo>
                  <a:cubicBezTo>
                    <a:pt x="5429" y="5901"/>
                    <a:pt x="5476" y="6082"/>
                    <a:pt x="5536" y="6281"/>
                  </a:cubicBezTo>
                  <a:cubicBezTo>
                    <a:pt x="5565" y="6353"/>
                    <a:pt x="5579" y="6432"/>
                    <a:pt x="5625" y="6504"/>
                  </a:cubicBezTo>
                  <a:cubicBezTo>
                    <a:pt x="5714" y="6733"/>
                    <a:pt x="5803" y="6932"/>
                    <a:pt x="5907" y="7137"/>
                  </a:cubicBezTo>
                  <a:cubicBezTo>
                    <a:pt x="6010" y="7336"/>
                    <a:pt x="6099" y="7559"/>
                    <a:pt x="6188" y="7764"/>
                  </a:cubicBezTo>
                  <a:cubicBezTo>
                    <a:pt x="6248" y="7860"/>
                    <a:pt x="6291" y="7986"/>
                    <a:pt x="6351" y="8089"/>
                  </a:cubicBezTo>
                  <a:cubicBezTo>
                    <a:pt x="6469" y="8312"/>
                    <a:pt x="6586" y="8493"/>
                    <a:pt x="6693" y="8691"/>
                  </a:cubicBezTo>
                  <a:cubicBezTo>
                    <a:pt x="6722" y="8740"/>
                    <a:pt x="6750" y="8794"/>
                    <a:pt x="6765" y="8843"/>
                  </a:cubicBezTo>
                  <a:cubicBezTo>
                    <a:pt x="6914" y="9065"/>
                    <a:pt x="7078" y="9295"/>
                    <a:pt x="7227" y="9548"/>
                  </a:cubicBezTo>
                  <a:cubicBezTo>
                    <a:pt x="7299" y="9644"/>
                    <a:pt x="7359" y="9794"/>
                    <a:pt x="7434" y="9921"/>
                  </a:cubicBezTo>
                  <a:cubicBezTo>
                    <a:pt x="7476" y="9969"/>
                    <a:pt x="7523" y="10047"/>
                    <a:pt x="7566" y="10096"/>
                  </a:cubicBezTo>
                  <a:cubicBezTo>
                    <a:pt x="7655" y="10198"/>
                    <a:pt x="7761" y="10349"/>
                    <a:pt x="7833" y="10499"/>
                  </a:cubicBezTo>
                  <a:cubicBezTo>
                    <a:pt x="7865" y="10548"/>
                    <a:pt x="7907" y="10602"/>
                    <a:pt x="7939" y="10626"/>
                  </a:cubicBezTo>
                  <a:cubicBezTo>
                    <a:pt x="8029" y="10752"/>
                    <a:pt x="8117" y="10873"/>
                    <a:pt x="8221" y="11000"/>
                  </a:cubicBezTo>
                  <a:cubicBezTo>
                    <a:pt x="8206" y="11078"/>
                    <a:pt x="8263" y="11126"/>
                    <a:pt x="8206" y="11229"/>
                  </a:cubicBezTo>
                  <a:cubicBezTo>
                    <a:pt x="8160" y="11126"/>
                    <a:pt x="8117" y="11054"/>
                    <a:pt x="8071" y="10976"/>
                  </a:cubicBezTo>
                  <a:cubicBezTo>
                    <a:pt x="8042" y="10927"/>
                    <a:pt x="7996" y="10904"/>
                    <a:pt x="7968" y="10849"/>
                  </a:cubicBezTo>
                  <a:cubicBezTo>
                    <a:pt x="7893" y="10752"/>
                    <a:pt x="7818" y="10650"/>
                    <a:pt x="7743" y="10548"/>
                  </a:cubicBezTo>
                  <a:cubicBezTo>
                    <a:pt x="7715" y="10499"/>
                    <a:pt x="7687" y="10452"/>
                    <a:pt x="7655" y="10421"/>
                  </a:cubicBezTo>
                  <a:cubicBezTo>
                    <a:pt x="7612" y="10349"/>
                    <a:pt x="7551" y="10300"/>
                    <a:pt x="7509" y="10222"/>
                  </a:cubicBezTo>
                  <a:cubicBezTo>
                    <a:pt x="7405" y="10047"/>
                    <a:pt x="7299" y="9897"/>
                    <a:pt x="7195" y="9698"/>
                  </a:cubicBezTo>
                  <a:cubicBezTo>
                    <a:pt x="7152" y="9595"/>
                    <a:pt x="7092" y="9517"/>
                    <a:pt x="7032" y="9445"/>
                  </a:cubicBezTo>
                  <a:cubicBezTo>
                    <a:pt x="6900" y="9246"/>
                    <a:pt x="6750" y="9041"/>
                    <a:pt x="6633" y="8794"/>
                  </a:cubicBezTo>
                  <a:cubicBezTo>
                    <a:pt x="6604" y="8716"/>
                    <a:pt x="6558" y="8644"/>
                    <a:pt x="6515" y="8565"/>
                  </a:cubicBezTo>
                  <a:cubicBezTo>
                    <a:pt x="6426" y="8414"/>
                    <a:pt x="6319" y="8264"/>
                    <a:pt x="6248" y="8089"/>
                  </a:cubicBezTo>
                  <a:cubicBezTo>
                    <a:pt x="6159" y="7939"/>
                    <a:pt x="6084" y="7764"/>
                    <a:pt x="6010" y="7613"/>
                  </a:cubicBezTo>
                  <a:cubicBezTo>
                    <a:pt x="5964" y="7534"/>
                    <a:pt x="5935" y="7462"/>
                    <a:pt x="5907" y="7384"/>
                  </a:cubicBezTo>
                  <a:cubicBezTo>
                    <a:pt x="5803" y="7137"/>
                    <a:pt x="5682" y="6908"/>
                    <a:pt x="5579" y="6655"/>
                  </a:cubicBezTo>
                  <a:cubicBezTo>
                    <a:pt x="5536" y="6558"/>
                    <a:pt x="5504" y="6456"/>
                    <a:pt x="5476" y="6353"/>
                  </a:cubicBezTo>
                  <a:cubicBezTo>
                    <a:pt x="5429" y="6233"/>
                    <a:pt x="5387" y="6082"/>
                    <a:pt x="5340" y="5932"/>
                  </a:cubicBezTo>
                  <a:cubicBezTo>
                    <a:pt x="5312" y="5829"/>
                    <a:pt x="5283" y="5727"/>
                    <a:pt x="5237" y="5630"/>
                  </a:cubicBezTo>
                  <a:cubicBezTo>
                    <a:pt x="5209" y="5480"/>
                    <a:pt x="5180" y="5353"/>
                    <a:pt x="5134" y="5202"/>
                  </a:cubicBezTo>
                  <a:cubicBezTo>
                    <a:pt x="5106" y="5076"/>
                    <a:pt x="5074" y="4949"/>
                    <a:pt x="5059" y="4823"/>
                  </a:cubicBezTo>
                  <a:cubicBezTo>
                    <a:pt x="5031" y="4624"/>
                    <a:pt x="4970" y="4425"/>
                    <a:pt x="4984" y="4220"/>
                  </a:cubicBezTo>
                  <a:cubicBezTo>
                    <a:pt x="4984" y="4124"/>
                    <a:pt x="5002" y="4045"/>
                    <a:pt x="5002" y="3973"/>
                  </a:cubicBezTo>
                  <a:cubicBezTo>
                    <a:pt x="5002" y="3895"/>
                    <a:pt x="4984" y="3792"/>
                    <a:pt x="4984" y="3696"/>
                  </a:cubicBezTo>
                  <a:lnTo>
                    <a:pt x="4984" y="3220"/>
                  </a:lnTo>
                  <a:cubicBezTo>
                    <a:pt x="4984" y="3039"/>
                    <a:pt x="5016" y="2888"/>
                    <a:pt x="5045" y="2738"/>
                  </a:cubicBezTo>
                  <a:cubicBezTo>
                    <a:pt x="5074" y="2642"/>
                    <a:pt x="5091" y="2563"/>
                    <a:pt x="5120" y="2466"/>
                  </a:cubicBezTo>
                  <a:cubicBezTo>
                    <a:pt x="5162" y="2316"/>
                    <a:pt x="5209" y="2190"/>
                    <a:pt x="5251" y="2039"/>
                  </a:cubicBezTo>
                  <a:cubicBezTo>
                    <a:pt x="5269" y="2039"/>
                    <a:pt x="5269" y="2014"/>
                    <a:pt x="5283" y="2014"/>
                  </a:cubicBezTo>
                  <a:cubicBezTo>
                    <a:pt x="5340" y="1936"/>
                    <a:pt x="5401" y="1888"/>
                    <a:pt x="5476" y="1810"/>
                  </a:cubicBezTo>
                  <a:cubicBezTo>
                    <a:pt x="5504" y="1786"/>
                    <a:pt x="5550" y="1786"/>
                    <a:pt x="5579" y="1761"/>
                  </a:cubicBezTo>
                  <a:close/>
                  <a:moveTo>
                    <a:pt x="9064" y="10849"/>
                  </a:moveTo>
                  <a:cubicBezTo>
                    <a:pt x="9139" y="10904"/>
                    <a:pt x="9168" y="11078"/>
                    <a:pt x="9139" y="11379"/>
                  </a:cubicBezTo>
                  <a:cubicBezTo>
                    <a:pt x="9079" y="11204"/>
                    <a:pt x="9064" y="11024"/>
                    <a:pt x="9064" y="10849"/>
                  </a:cubicBezTo>
                  <a:close/>
                  <a:moveTo>
                    <a:pt x="8441" y="11379"/>
                  </a:moveTo>
                  <a:cubicBezTo>
                    <a:pt x="8591" y="11530"/>
                    <a:pt x="8634" y="11627"/>
                    <a:pt x="8591" y="11729"/>
                  </a:cubicBezTo>
                  <a:cubicBezTo>
                    <a:pt x="8545" y="11602"/>
                    <a:pt x="8441" y="11554"/>
                    <a:pt x="8441" y="11379"/>
                  </a:cubicBezTo>
                  <a:close/>
                  <a:moveTo>
                    <a:pt x="9317" y="11175"/>
                  </a:moveTo>
                  <a:cubicBezTo>
                    <a:pt x="9453" y="11253"/>
                    <a:pt x="9556" y="11476"/>
                    <a:pt x="9541" y="11705"/>
                  </a:cubicBezTo>
                  <a:cubicBezTo>
                    <a:pt x="9524" y="11705"/>
                    <a:pt x="9509" y="11729"/>
                    <a:pt x="9495" y="11729"/>
                  </a:cubicBezTo>
                  <a:cubicBezTo>
                    <a:pt x="9467" y="11729"/>
                    <a:pt x="9435" y="11705"/>
                    <a:pt x="9392" y="11681"/>
                  </a:cubicBezTo>
                  <a:cubicBezTo>
                    <a:pt x="9364" y="11530"/>
                    <a:pt x="9317" y="11379"/>
                    <a:pt x="9317" y="11175"/>
                  </a:cubicBezTo>
                  <a:close/>
                  <a:moveTo>
                    <a:pt x="8797" y="11204"/>
                  </a:moveTo>
                  <a:cubicBezTo>
                    <a:pt x="8933" y="11355"/>
                    <a:pt x="9036" y="11506"/>
                    <a:pt x="8990" y="11807"/>
                  </a:cubicBezTo>
                  <a:cubicBezTo>
                    <a:pt x="8858" y="11729"/>
                    <a:pt x="8769" y="11506"/>
                    <a:pt x="8797" y="11204"/>
                  </a:cubicBezTo>
                  <a:close/>
                  <a:moveTo>
                    <a:pt x="5524" y="1220"/>
                  </a:moveTo>
                  <a:cubicBezTo>
                    <a:pt x="5536" y="1220"/>
                    <a:pt x="5549" y="1223"/>
                    <a:pt x="5565" y="1231"/>
                  </a:cubicBezTo>
                  <a:cubicBezTo>
                    <a:pt x="5640" y="1231"/>
                    <a:pt x="5728" y="1231"/>
                    <a:pt x="5817" y="1261"/>
                  </a:cubicBezTo>
                  <a:cubicBezTo>
                    <a:pt x="5892" y="1286"/>
                    <a:pt x="5964" y="1334"/>
                    <a:pt x="6038" y="1382"/>
                  </a:cubicBezTo>
                  <a:cubicBezTo>
                    <a:pt x="6070" y="1382"/>
                    <a:pt x="6099" y="1382"/>
                    <a:pt x="6127" y="1412"/>
                  </a:cubicBezTo>
                  <a:cubicBezTo>
                    <a:pt x="6141" y="1412"/>
                    <a:pt x="6159" y="1412"/>
                    <a:pt x="6188" y="1436"/>
                  </a:cubicBezTo>
                  <a:cubicBezTo>
                    <a:pt x="6305" y="1563"/>
                    <a:pt x="6426" y="1659"/>
                    <a:pt x="6544" y="1786"/>
                  </a:cubicBezTo>
                  <a:cubicBezTo>
                    <a:pt x="6604" y="1834"/>
                    <a:pt x="6647" y="1936"/>
                    <a:pt x="6708" y="2014"/>
                  </a:cubicBezTo>
                  <a:cubicBezTo>
                    <a:pt x="6736" y="2063"/>
                    <a:pt x="6765" y="2111"/>
                    <a:pt x="6797" y="2111"/>
                  </a:cubicBezTo>
                  <a:cubicBezTo>
                    <a:pt x="6928" y="2190"/>
                    <a:pt x="6989" y="2388"/>
                    <a:pt x="7092" y="2515"/>
                  </a:cubicBezTo>
                  <a:cubicBezTo>
                    <a:pt x="7167" y="2617"/>
                    <a:pt x="7242" y="2738"/>
                    <a:pt x="7316" y="2864"/>
                  </a:cubicBezTo>
                  <a:cubicBezTo>
                    <a:pt x="7388" y="2991"/>
                    <a:pt x="7462" y="3141"/>
                    <a:pt x="7551" y="3268"/>
                  </a:cubicBezTo>
                  <a:cubicBezTo>
                    <a:pt x="7583" y="3340"/>
                    <a:pt x="7612" y="3419"/>
                    <a:pt x="7640" y="3491"/>
                  </a:cubicBezTo>
                  <a:cubicBezTo>
                    <a:pt x="7761" y="3720"/>
                    <a:pt x="7893" y="3973"/>
                    <a:pt x="7996" y="4220"/>
                  </a:cubicBezTo>
                  <a:cubicBezTo>
                    <a:pt x="8085" y="4449"/>
                    <a:pt x="8189" y="4672"/>
                    <a:pt x="8278" y="4901"/>
                  </a:cubicBezTo>
                  <a:cubicBezTo>
                    <a:pt x="8296" y="4974"/>
                    <a:pt x="8310" y="5028"/>
                    <a:pt x="8324" y="5076"/>
                  </a:cubicBezTo>
                  <a:cubicBezTo>
                    <a:pt x="8367" y="5178"/>
                    <a:pt x="8399" y="5275"/>
                    <a:pt x="8427" y="5377"/>
                  </a:cubicBezTo>
                  <a:cubicBezTo>
                    <a:pt x="8502" y="5600"/>
                    <a:pt x="8577" y="5829"/>
                    <a:pt x="8651" y="6082"/>
                  </a:cubicBezTo>
                  <a:cubicBezTo>
                    <a:pt x="8680" y="6179"/>
                    <a:pt x="8708" y="6257"/>
                    <a:pt x="8740" y="6353"/>
                  </a:cubicBezTo>
                  <a:cubicBezTo>
                    <a:pt x="8783" y="6534"/>
                    <a:pt x="8830" y="6709"/>
                    <a:pt x="8872" y="6908"/>
                  </a:cubicBezTo>
                  <a:cubicBezTo>
                    <a:pt x="8901" y="7082"/>
                    <a:pt x="8947" y="7257"/>
                    <a:pt x="8975" y="7408"/>
                  </a:cubicBezTo>
                  <a:cubicBezTo>
                    <a:pt x="9036" y="7613"/>
                    <a:pt x="9064" y="7812"/>
                    <a:pt x="9097" y="8011"/>
                  </a:cubicBezTo>
                  <a:cubicBezTo>
                    <a:pt x="9097" y="8089"/>
                    <a:pt x="9125" y="8138"/>
                    <a:pt x="9139" y="8216"/>
                  </a:cubicBezTo>
                  <a:cubicBezTo>
                    <a:pt x="9154" y="8239"/>
                    <a:pt x="9154" y="8288"/>
                    <a:pt x="9168" y="8312"/>
                  </a:cubicBezTo>
                  <a:cubicBezTo>
                    <a:pt x="9214" y="8613"/>
                    <a:pt x="9257" y="8915"/>
                    <a:pt x="9289" y="9216"/>
                  </a:cubicBezTo>
                  <a:cubicBezTo>
                    <a:pt x="9303" y="9342"/>
                    <a:pt x="9317" y="9493"/>
                    <a:pt x="9331" y="9620"/>
                  </a:cubicBezTo>
                  <a:cubicBezTo>
                    <a:pt x="9364" y="9921"/>
                    <a:pt x="9406" y="10198"/>
                    <a:pt x="9453" y="10499"/>
                  </a:cubicBezTo>
                  <a:cubicBezTo>
                    <a:pt x="9453" y="10602"/>
                    <a:pt x="9467" y="10698"/>
                    <a:pt x="9481" y="10825"/>
                  </a:cubicBezTo>
                  <a:cubicBezTo>
                    <a:pt x="9495" y="10873"/>
                    <a:pt x="9481" y="10904"/>
                    <a:pt x="9453" y="10951"/>
                  </a:cubicBezTo>
                  <a:cubicBezTo>
                    <a:pt x="9392" y="10904"/>
                    <a:pt x="9346" y="10825"/>
                    <a:pt x="9303" y="10752"/>
                  </a:cubicBezTo>
                  <a:cubicBezTo>
                    <a:pt x="9289" y="10723"/>
                    <a:pt x="9289" y="10698"/>
                    <a:pt x="9289" y="10650"/>
                  </a:cubicBezTo>
                  <a:cubicBezTo>
                    <a:pt x="9257" y="10499"/>
                    <a:pt x="9242" y="10325"/>
                    <a:pt x="9214" y="10174"/>
                  </a:cubicBezTo>
                  <a:cubicBezTo>
                    <a:pt x="9200" y="10072"/>
                    <a:pt x="9200" y="9969"/>
                    <a:pt x="9186" y="9873"/>
                  </a:cubicBezTo>
                  <a:lnTo>
                    <a:pt x="9186" y="9819"/>
                  </a:lnTo>
                  <a:cubicBezTo>
                    <a:pt x="9125" y="9517"/>
                    <a:pt x="9125" y="9216"/>
                    <a:pt x="9064" y="8915"/>
                  </a:cubicBezTo>
                  <a:cubicBezTo>
                    <a:pt x="9022" y="8716"/>
                    <a:pt x="8990" y="8493"/>
                    <a:pt x="8961" y="8264"/>
                  </a:cubicBezTo>
                  <a:cubicBezTo>
                    <a:pt x="8933" y="8161"/>
                    <a:pt x="8901" y="8041"/>
                    <a:pt x="8872" y="7914"/>
                  </a:cubicBezTo>
                  <a:cubicBezTo>
                    <a:pt x="8858" y="7740"/>
                    <a:pt x="8830" y="7534"/>
                    <a:pt x="8769" y="7336"/>
                  </a:cubicBezTo>
                  <a:cubicBezTo>
                    <a:pt x="8723" y="7161"/>
                    <a:pt x="8666" y="6986"/>
                    <a:pt x="8651" y="6782"/>
                  </a:cubicBezTo>
                  <a:cubicBezTo>
                    <a:pt x="8651" y="6733"/>
                    <a:pt x="8620" y="6709"/>
                    <a:pt x="8620" y="6655"/>
                  </a:cubicBezTo>
                  <a:cubicBezTo>
                    <a:pt x="8563" y="6504"/>
                    <a:pt x="8516" y="6330"/>
                    <a:pt x="8473" y="6155"/>
                  </a:cubicBezTo>
                  <a:cubicBezTo>
                    <a:pt x="8413" y="5980"/>
                    <a:pt x="8367" y="5781"/>
                    <a:pt x="8296" y="5600"/>
                  </a:cubicBezTo>
                  <a:cubicBezTo>
                    <a:pt x="8263" y="5504"/>
                    <a:pt x="8221" y="5426"/>
                    <a:pt x="8189" y="5329"/>
                  </a:cubicBezTo>
                  <a:cubicBezTo>
                    <a:pt x="8146" y="5178"/>
                    <a:pt x="8100" y="4998"/>
                    <a:pt x="8042" y="4877"/>
                  </a:cubicBezTo>
                  <a:cubicBezTo>
                    <a:pt x="7996" y="4750"/>
                    <a:pt x="7954" y="4648"/>
                    <a:pt x="7893" y="4546"/>
                  </a:cubicBezTo>
                  <a:cubicBezTo>
                    <a:pt x="7879" y="4522"/>
                    <a:pt x="7865" y="4473"/>
                    <a:pt x="7850" y="4425"/>
                  </a:cubicBezTo>
                  <a:cubicBezTo>
                    <a:pt x="7818" y="4347"/>
                    <a:pt x="7790" y="4274"/>
                    <a:pt x="7761" y="4196"/>
                  </a:cubicBezTo>
                  <a:cubicBezTo>
                    <a:pt x="7701" y="4045"/>
                    <a:pt x="7626" y="3919"/>
                    <a:pt x="7551" y="3792"/>
                  </a:cubicBezTo>
                  <a:cubicBezTo>
                    <a:pt x="7509" y="3696"/>
                    <a:pt x="7448" y="3569"/>
                    <a:pt x="7388" y="3467"/>
                  </a:cubicBezTo>
                  <a:cubicBezTo>
                    <a:pt x="7359" y="3395"/>
                    <a:pt x="7331" y="3292"/>
                    <a:pt x="7284" y="3220"/>
                  </a:cubicBezTo>
                  <a:cubicBezTo>
                    <a:pt x="7209" y="3117"/>
                    <a:pt x="7138" y="2991"/>
                    <a:pt x="7064" y="2888"/>
                  </a:cubicBezTo>
                  <a:cubicBezTo>
                    <a:pt x="7003" y="2792"/>
                    <a:pt x="6942" y="2690"/>
                    <a:pt x="6885" y="2587"/>
                  </a:cubicBezTo>
                  <a:cubicBezTo>
                    <a:pt x="6811" y="2491"/>
                    <a:pt x="6736" y="2388"/>
                    <a:pt x="6647" y="2286"/>
                  </a:cubicBezTo>
                  <a:cubicBezTo>
                    <a:pt x="6604" y="2262"/>
                    <a:pt x="6558" y="2238"/>
                    <a:pt x="6530" y="2135"/>
                  </a:cubicBezTo>
                  <a:cubicBezTo>
                    <a:pt x="6530" y="2135"/>
                    <a:pt x="6515" y="2111"/>
                    <a:pt x="6498" y="2111"/>
                  </a:cubicBezTo>
                  <a:cubicBezTo>
                    <a:pt x="6455" y="2063"/>
                    <a:pt x="6394" y="1984"/>
                    <a:pt x="6337" y="1936"/>
                  </a:cubicBezTo>
                  <a:cubicBezTo>
                    <a:pt x="6202" y="1864"/>
                    <a:pt x="6099" y="1683"/>
                    <a:pt x="5949" y="1659"/>
                  </a:cubicBezTo>
                  <a:cubicBezTo>
                    <a:pt x="5874" y="1659"/>
                    <a:pt x="5817" y="1587"/>
                    <a:pt x="5728" y="1563"/>
                  </a:cubicBezTo>
                  <a:cubicBezTo>
                    <a:pt x="5688" y="1549"/>
                    <a:pt x="5648" y="1542"/>
                    <a:pt x="5608" y="1542"/>
                  </a:cubicBezTo>
                  <a:cubicBezTo>
                    <a:pt x="5486" y="1542"/>
                    <a:pt x="5369" y="1606"/>
                    <a:pt x="5269" y="1738"/>
                  </a:cubicBezTo>
                  <a:cubicBezTo>
                    <a:pt x="5180" y="1864"/>
                    <a:pt x="5106" y="1984"/>
                    <a:pt x="5059" y="2165"/>
                  </a:cubicBezTo>
                  <a:cubicBezTo>
                    <a:pt x="5045" y="2262"/>
                    <a:pt x="5002" y="2364"/>
                    <a:pt x="4984" y="2466"/>
                  </a:cubicBezTo>
                  <a:cubicBezTo>
                    <a:pt x="4927" y="2642"/>
                    <a:pt x="4881" y="2840"/>
                    <a:pt x="4867" y="3069"/>
                  </a:cubicBezTo>
                  <a:cubicBezTo>
                    <a:pt x="4867" y="3244"/>
                    <a:pt x="4853" y="3419"/>
                    <a:pt x="4838" y="3593"/>
                  </a:cubicBezTo>
                  <a:cubicBezTo>
                    <a:pt x="4838" y="3672"/>
                    <a:pt x="4853" y="3720"/>
                    <a:pt x="4853" y="3768"/>
                  </a:cubicBezTo>
                  <a:cubicBezTo>
                    <a:pt x="4867" y="3919"/>
                    <a:pt x="4853" y="4070"/>
                    <a:pt x="4853" y="4220"/>
                  </a:cubicBezTo>
                  <a:cubicBezTo>
                    <a:pt x="4867" y="4425"/>
                    <a:pt x="4881" y="4624"/>
                    <a:pt x="4927" y="4823"/>
                  </a:cubicBezTo>
                  <a:cubicBezTo>
                    <a:pt x="4970" y="5028"/>
                    <a:pt x="5016" y="5251"/>
                    <a:pt x="5059" y="5450"/>
                  </a:cubicBezTo>
                  <a:cubicBezTo>
                    <a:pt x="5091" y="5552"/>
                    <a:pt x="5120" y="5654"/>
                    <a:pt x="5148" y="5781"/>
                  </a:cubicBezTo>
                  <a:cubicBezTo>
                    <a:pt x="5180" y="5878"/>
                    <a:pt x="5209" y="5980"/>
                    <a:pt x="5237" y="6082"/>
                  </a:cubicBezTo>
                  <a:cubicBezTo>
                    <a:pt x="5283" y="6233"/>
                    <a:pt x="5326" y="6408"/>
                    <a:pt x="5373" y="6558"/>
                  </a:cubicBezTo>
                  <a:cubicBezTo>
                    <a:pt x="5373" y="6583"/>
                    <a:pt x="5387" y="6583"/>
                    <a:pt x="5387" y="6607"/>
                  </a:cubicBezTo>
                  <a:cubicBezTo>
                    <a:pt x="5504" y="6860"/>
                    <a:pt x="5607" y="7137"/>
                    <a:pt x="5728" y="7360"/>
                  </a:cubicBezTo>
                  <a:cubicBezTo>
                    <a:pt x="5832" y="7559"/>
                    <a:pt x="5921" y="7764"/>
                    <a:pt x="6010" y="7962"/>
                  </a:cubicBezTo>
                  <a:cubicBezTo>
                    <a:pt x="6084" y="8113"/>
                    <a:pt x="6141" y="8264"/>
                    <a:pt x="6216" y="8391"/>
                  </a:cubicBezTo>
                  <a:cubicBezTo>
                    <a:pt x="6263" y="8493"/>
                    <a:pt x="6319" y="8590"/>
                    <a:pt x="6366" y="8691"/>
                  </a:cubicBezTo>
                  <a:cubicBezTo>
                    <a:pt x="6408" y="8764"/>
                    <a:pt x="6455" y="8818"/>
                    <a:pt x="6498" y="8890"/>
                  </a:cubicBezTo>
                  <a:cubicBezTo>
                    <a:pt x="6572" y="8993"/>
                    <a:pt x="6633" y="9120"/>
                    <a:pt x="6693" y="9216"/>
                  </a:cubicBezTo>
                  <a:cubicBezTo>
                    <a:pt x="6782" y="9367"/>
                    <a:pt x="6871" y="9548"/>
                    <a:pt x="6975" y="9668"/>
                  </a:cubicBezTo>
                  <a:cubicBezTo>
                    <a:pt x="7064" y="9770"/>
                    <a:pt x="7138" y="9945"/>
                    <a:pt x="7227" y="10072"/>
                  </a:cubicBezTo>
                  <a:cubicBezTo>
                    <a:pt x="7316" y="10222"/>
                    <a:pt x="7420" y="10349"/>
                    <a:pt x="7509" y="10499"/>
                  </a:cubicBezTo>
                  <a:cubicBezTo>
                    <a:pt x="7551" y="10548"/>
                    <a:pt x="7598" y="10626"/>
                    <a:pt x="7655" y="10698"/>
                  </a:cubicBezTo>
                  <a:cubicBezTo>
                    <a:pt x="7715" y="10777"/>
                    <a:pt x="7790" y="10873"/>
                    <a:pt x="7850" y="10976"/>
                  </a:cubicBezTo>
                  <a:cubicBezTo>
                    <a:pt x="7907" y="11078"/>
                    <a:pt x="7996" y="11150"/>
                    <a:pt x="8057" y="11277"/>
                  </a:cubicBezTo>
                  <a:cubicBezTo>
                    <a:pt x="8085" y="11325"/>
                    <a:pt x="8132" y="11403"/>
                    <a:pt x="8160" y="11428"/>
                  </a:cubicBezTo>
                  <a:cubicBezTo>
                    <a:pt x="8263" y="11506"/>
                    <a:pt x="8263" y="11656"/>
                    <a:pt x="8278" y="11807"/>
                  </a:cubicBezTo>
                  <a:lnTo>
                    <a:pt x="8278" y="11958"/>
                  </a:lnTo>
                  <a:cubicBezTo>
                    <a:pt x="8249" y="11927"/>
                    <a:pt x="8235" y="11927"/>
                    <a:pt x="8221" y="11904"/>
                  </a:cubicBezTo>
                  <a:cubicBezTo>
                    <a:pt x="8160" y="11831"/>
                    <a:pt x="8117" y="11753"/>
                    <a:pt x="8057" y="11681"/>
                  </a:cubicBezTo>
                  <a:cubicBezTo>
                    <a:pt x="8011" y="11602"/>
                    <a:pt x="7954" y="11554"/>
                    <a:pt x="7907" y="11476"/>
                  </a:cubicBezTo>
                  <a:cubicBezTo>
                    <a:pt x="7850" y="11379"/>
                    <a:pt x="7776" y="11253"/>
                    <a:pt x="7687" y="11175"/>
                  </a:cubicBezTo>
                  <a:cubicBezTo>
                    <a:pt x="7640" y="11126"/>
                    <a:pt x="7598" y="11024"/>
                    <a:pt x="7551" y="10976"/>
                  </a:cubicBezTo>
                  <a:cubicBezTo>
                    <a:pt x="7462" y="10825"/>
                    <a:pt x="7373" y="10674"/>
                    <a:pt x="7270" y="10572"/>
                  </a:cubicBezTo>
                  <a:cubicBezTo>
                    <a:pt x="7138" y="10397"/>
                    <a:pt x="7032" y="10150"/>
                    <a:pt x="6900" y="9945"/>
                  </a:cubicBezTo>
                  <a:cubicBezTo>
                    <a:pt x="6811" y="9819"/>
                    <a:pt x="6736" y="9668"/>
                    <a:pt x="6633" y="9548"/>
                  </a:cubicBezTo>
                  <a:cubicBezTo>
                    <a:pt x="6544" y="9445"/>
                    <a:pt x="6483" y="9318"/>
                    <a:pt x="6408" y="9168"/>
                  </a:cubicBezTo>
                  <a:cubicBezTo>
                    <a:pt x="6319" y="9017"/>
                    <a:pt x="6216" y="8843"/>
                    <a:pt x="6127" y="8691"/>
                  </a:cubicBezTo>
                  <a:cubicBezTo>
                    <a:pt x="6070" y="8590"/>
                    <a:pt x="6024" y="8493"/>
                    <a:pt x="5981" y="8391"/>
                  </a:cubicBezTo>
                  <a:cubicBezTo>
                    <a:pt x="5964" y="8366"/>
                    <a:pt x="5935" y="8342"/>
                    <a:pt x="5921" y="8288"/>
                  </a:cubicBezTo>
                  <a:cubicBezTo>
                    <a:pt x="5860" y="8192"/>
                    <a:pt x="5832" y="8089"/>
                    <a:pt x="5771" y="7986"/>
                  </a:cubicBezTo>
                  <a:cubicBezTo>
                    <a:pt x="5728" y="7890"/>
                    <a:pt x="5682" y="7812"/>
                    <a:pt x="5640" y="7709"/>
                  </a:cubicBezTo>
                  <a:cubicBezTo>
                    <a:pt x="5579" y="7559"/>
                    <a:pt x="5518" y="7408"/>
                    <a:pt x="5447" y="7257"/>
                  </a:cubicBezTo>
                  <a:cubicBezTo>
                    <a:pt x="5387" y="7137"/>
                    <a:pt x="5326" y="7010"/>
                    <a:pt x="5283" y="6860"/>
                  </a:cubicBezTo>
                  <a:cubicBezTo>
                    <a:pt x="5209" y="6685"/>
                    <a:pt x="5148" y="6480"/>
                    <a:pt x="5091" y="6305"/>
                  </a:cubicBezTo>
                  <a:lnTo>
                    <a:pt x="4956" y="5853"/>
                  </a:lnTo>
                  <a:cubicBezTo>
                    <a:pt x="4942" y="5829"/>
                    <a:pt x="4927" y="5829"/>
                    <a:pt x="4927" y="5805"/>
                  </a:cubicBezTo>
                  <a:cubicBezTo>
                    <a:pt x="4895" y="5654"/>
                    <a:pt x="4867" y="5504"/>
                    <a:pt x="4838" y="5353"/>
                  </a:cubicBezTo>
                  <a:cubicBezTo>
                    <a:pt x="4807" y="5227"/>
                    <a:pt x="4792" y="5124"/>
                    <a:pt x="4764" y="5028"/>
                  </a:cubicBezTo>
                  <a:cubicBezTo>
                    <a:pt x="4735" y="4901"/>
                    <a:pt x="4703" y="4750"/>
                    <a:pt x="4689" y="4600"/>
                  </a:cubicBezTo>
                  <a:cubicBezTo>
                    <a:pt x="4689" y="4473"/>
                    <a:pt x="4660" y="4371"/>
                    <a:pt x="4660" y="4244"/>
                  </a:cubicBezTo>
                  <a:cubicBezTo>
                    <a:pt x="4646" y="4220"/>
                    <a:pt x="4646" y="4196"/>
                    <a:pt x="4660" y="4196"/>
                  </a:cubicBezTo>
                  <a:cubicBezTo>
                    <a:pt x="4703" y="4045"/>
                    <a:pt x="4646" y="3895"/>
                    <a:pt x="4660" y="3744"/>
                  </a:cubicBezTo>
                  <a:cubicBezTo>
                    <a:pt x="4675" y="3672"/>
                    <a:pt x="4660" y="3618"/>
                    <a:pt x="4660" y="3546"/>
                  </a:cubicBezTo>
                  <a:lnTo>
                    <a:pt x="4660" y="3069"/>
                  </a:lnTo>
                  <a:cubicBezTo>
                    <a:pt x="4660" y="2967"/>
                    <a:pt x="4675" y="2864"/>
                    <a:pt x="4703" y="2768"/>
                  </a:cubicBezTo>
                  <a:cubicBezTo>
                    <a:pt x="4749" y="2617"/>
                    <a:pt x="4764" y="2466"/>
                    <a:pt x="4807" y="2340"/>
                  </a:cubicBezTo>
                  <a:cubicBezTo>
                    <a:pt x="4824" y="2238"/>
                    <a:pt x="4838" y="2165"/>
                    <a:pt x="4867" y="2087"/>
                  </a:cubicBezTo>
                  <a:cubicBezTo>
                    <a:pt x="4927" y="1936"/>
                    <a:pt x="4984" y="1761"/>
                    <a:pt x="5059" y="1611"/>
                  </a:cubicBezTo>
                  <a:cubicBezTo>
                    <a:pt x="5074" y="1587"/>
                    <a:pt x="5091" y="1533"/>
                    <a:pt x="5120" y="1533"/>
                  </a:cubicBezTo>
                  <a:cubicBezTo>
                    <a:pt x="5162" y="1533"/>
                    <a:pt x="5194" y="1485"/>
                    <a:pt x="5209" y="1436"/>
                  </a:cubicBezTo>
                  <a:cubicBezTo>
                    <a:pt x="5251" y="1334"/>
                    <a:pt x="5312" y="1309"/>
                    <a:pt x="5373" y="1286"/>
                  </a:cubicBezTo>
                  <a:cubicBezTo>
                    <a:pt x="5401" y="1261"/>
                    <a:pt x="5429" y="1261"/>
                    <a:pt x="5461" y="1231"/>
                  </a:cubicBezTo>
                  <a:cubicBezTo>
                    <a:pt x="5481" y="1231"/>
                    <a:pt x="5499" y="1220"/>
                    <a:pt x="5524" y="1220"/>
                  </a:cubicBezTo>
                  <a:close/>
                  <a:moveTo>
                    <a:pt x="9139" y="11656"/>
                  </a:moveTo>
                  <a:cubicBezTo>
                    <a:pt x="9214" y="11753"/>
                    <a:pt x="9228" y="11904"/>
                    <a:pt x="9200" y="12079"/>
                  </a:cubicBezTo>
                  <a:cubicBezTo>
                    <a:pt x="9186" y="12054"/>
                    <a:pt x="9168" y="12030"/>
                    <a:pt x="9139" y="12006"/>
                  </a:cubicBezTo>
                  <a:lnTo>
                    <a:pt x="9139" y="11656"/>
                  </a:lnTo>
                  <a:close/>
                  <a:moveTo>
                    <a:pt x="8858" y="11904"/>
                  </a:moveTo>
                  <a:cubicBezTo>
                    <a:pt x="8918" y="11982"/>
                    <a:pt x="8961" y="12030"/>
                    <a:pt x="9007" y="12079"/>
                  </a:cubicBezTo>
                  <a:lnTo>
                    <a:pt x="9007" y="12259"/>
                  </a:lnTo>
                  <a:cubicBezTo>
                    <a:pt x="8933" y="12181"/>
                    <a:pt x="8858" y="12108"/>
                    <a:pt x="8858" y="11904"/>
                  </a:cubicBezTo>
                  <a:close/>
                  <a:moveTo>
                    <a:pt x="9659" y="11602"/>
                  </a:moveTo>
                  <a:cubicBezTo>
                    <a:pt x="9777" y="11729"/>
                    <a:pt x="9865" y="11904"/>
                    <a:pt x="9987" y="12006"/>
                  </a:cubicBezTo>
                  <a:cubicBezTo>
                    <a:pt x="9987" y="12157"/>
                    <a:pt x="10001" y="12229"/>
                    <a:pt x="10001" y="12332"/>
                  </a:cubicBezTo>
                  <a:lnTo>
                    <a:pt x="9987" y="12356"/>
                  </a:lnTo>
                  <a:cubicBezTo>
                    <a:pt x="9955" y="12307"/>
                    <a:pt x="9926" y="12283"/>
                    <a:pt x="9898" y="12229"/>
                  </a:cubicBezTo>
                  <a:cubicBezTo>
                    <a:pt x="9912" y="12283"/>
                    <a:pt x="9926" y="12307"/>
                    <a:pt x="9926" y="12356"/>
                  </a:cubicBezTo>
                  <a:cubicBezTo>
                    <a:pt x="9851" y="12332"/>
                    <a:pt x="9791" y="12259"/>
                    <a:pt x="9762" y="12157"/>
                  </a:cubicBezTo>
                  <a:lnTo>
                    <a:pt x="9777" y="12157"/>
                  </a:lnTo>
                  <a:lnTo>
                    <a:pt x="9645" y="11927"/>
                  </a:lnTo>
                  <a:cubicBezTo>
                    <a:pt x="9659" y="11831"/>
                    <a:pt x="9598" y="11729"/>
                    <a:pt x="9659" y="11602"/>
                  </a:cubicBezTo>
                  <a:close/>
                  <a:moveTo>
                    <a:pt x="8473" y="11927"/>
                  </a:moveTo>
                  <a:cubicBezTo>
                    <a:pt x="8563" y="11927"/>
                    <a:pt x="8591" y="12030"/>
                    <a:pt x="8634" y="12108"/>
                  </a:cubicBezTo>
                  <a:cubicBezTo>
                    <a:pt x="8591" y="12229"/>
                    <a:pt x="8634" y="12332"/>
                    <a:pt x="8651" y="12434"/>
                  </a:cubicBezTo>
                  <a:lnTo>
                    <a:pt x="8634" y="12458"/>
                  </a:lnTo>
                  <a:cubicBezTo>
                    <a:pt x="8591" y="12410"/>
                    <a:pt x="8563" y="12356"/>
                    <a:pt x="8516" y="12307"/>
                  </a:cubicBezTo>
                  <a:cubicBezTo>
                    <a:pt x="8502" y="12205"/>
                    <a:pt x="8488" y="12079"/>
                    <a:pt x="8473" y="11927"/>
                  </a:cubicBezTo>
                  <a:close/>
                  <a:moveTo>
                    <a:pt x="9392" y="12006"/>
                  </a:moveTo>
                  <a:cubicBezTo>
                    <a:pt x="9435" y="12054"/>
                    <a:pt x="9495" y="12030"/>
                    <a:pt x="9524" y="12133"/>
                  </a:cubicBezTo>
                  <a:lnTo>
                    <a:pt x="9509" y="12157"/>
                  </a:lnTo>
                  <a:cubicBezTo>
                    <a:pt x="9570" y="12259"/>
                    <a:pt x="9570" y="12410"/>
                    <a:pt x="9570" y="12531"/>
                  </a:cubicBezTo>
                  <a:cubicBezTo>
                    <a:pt x="9556" y="12531"/>
                    <a:pt x="9541" y="12560"/>
                    <a:pt x="9524" y="12560"/>
                  </a:cubicBezTo>
                  <a:cubicBezTo>
                    <a:pt x="9481" y="12482"/>
                    <a:pt x="9435" y="12434"/>
                    <a:pt x="9392" y="12356"/>
                  </a:cubicBezTo>
                  <a:cubicBezTo>
                    <a:pt x="9378" y="12332"/>
                    <a:pt x="9378" y="12259"/>
                    <a:pt x="9378" y="12205"/>
                  </a:cubicBezTo>
                  <a:cubicBezTo>
                    <a:pt x="9378" y="12133"/>
                    <a:pt x="9392" y="12079"/>
                    <a:pt x="9392" y="12006"/>
                  </a:cubicBezTo>
                  <a:close/>
                  <a:moveTo>
                    <a:pt x="10132" y="12205"/>
                  </a:moveTo>
                  <a:cubicBezTo>
                    <a:pt x="10207" y="12259"/>
                    <a:pt x="10193" y="12379"/>
                    <a:pt x="10222" y="12458"/>
                  </a:cubicBezTo>
                  <a:cubicBezTo>
                    <a:pt x="10207" y="12482"/>
                    <a:pt x="10193" y="12531"/>
                    <a:pt x="10193" y="12560"/>
                  </a:cubicBezTo>
                  <a:cubicBezTo>
                    <a:pt x="10147" y="12560"/>
                    <a:pt x="10118" y="12332"/>
                    <a:pt x="10132" y="12205"/>
                  </a:cubicBezTo>
                  <a:close/>
                  <a:moveTo>
                    <a:pt x="9168" y="12356"/>
                  </a:moveTo>
                  <a:cubicBezTo>
                    <a:pt x="9228" y="12379"/>
                    <a:pt x="9242" y="12434"/>
                    <a:pt x="9228" y="12585"/>
                  </a:cubicBezTo>
                  <a:cubicBezTo>
                    <a:pt x="9214" y="12531"/>
                    <a:pt x="9186" y="12482"/>
                    <a:pt x="9168" y="12434"/>
                  </a:cubicBezTo>
                  <a:cubicBezTo>
                    <a:pt x="9168" y="12458"/>
                    <a:pt x="9168" y="12458"/>
                    <a:pt x="9154" y="12458"/>
                  </a:cubicBezTo>
                  <a:cubicBezTo>
                    <a:pt x="9154" y="12434"/>
                    <a:pt x="9154" y="12379"/>
                    <a:pt x="9168" y="12356"/>
                  </a:cubicBezTo>
                  <a:close/>
                  <a:moveTo>
                    <a:pt x="8887" y="12356"/>
                  </a:moveTo>
                  <a:cubicBezTo>
                    <a:pt x="8933" y="12434"/>
                    <a:pt x="8961" y="12506"/>
                    <a:pt x="9007" y="12560"/>
                  </a:cubicBezTo>
                  <a:cubicBezTo>
                    <a:pt x="9022" y="12585"/>
                    <a:pt x="9022" y="12609"/>
                    <a:pt x="9022" y="12609"/>
                  </a:cubicBezTo>
                  <a:cubicBezTo>
                    <a:pt x="9036" y="12735"/>
                    <a:pt x="9036" y="12831"/>
                    <a:pt x="9036" y="12983"/>
                  </a:cubicBezTo>
                  <a:cubicBezTo>
                    <a:pt x="8947" y="12910"/>
                    <a:pt x="8872" y="12831"/>
                    <a:pt x="8872" y="12657"/>
                  </a:cubicBezTo>
                  <a:cubicBezTo>
                    <a:pt x="8858" y="12560"/>
                    <a:pt x="8872" y="12482"/>
                    <a:pt x="8872" y="12379"/>
                  </a:cubicBezTo>
                  <a:cubicBezTo>
                    <a:pt x="8872" y="12379"/>
                    <a:pt x="8872" y="12356"/>
                    <a:pt x="8887" y="12356"/>
                  </a:cubicBezTo>
                  <a:close/>
                  <a:moveTo>
                    <a:pt x="9392" y="12633"/>
                  </a:moveTo>
                  <a:cubicBezTo>
                    <a:pt x="9467" y="12657"/>
                    <a:pt x="9509" y="12759"/>
                    <a:pt x="9556" y="12831"/>
                  </a:cubicBezTo>
                  <a:cubicBezTo>
                    <a:pt x="9570" y="12862"/>
                    <a:pt x="9570" y="12910"/>
                    <a:pt x="9584" y="12983"/>
                  </a:cubicBezTo>
                  <a:lnTo>
                    <a:pt x="9556" y="12983"/>
                  </a:lnTo>
                  <a:cubicBezTo>
                    <a:pt x="9509" y="12910"/>
                    <a:pt x="9453" y="12862"/>
                    <a:pt x="9392" y="12784"/>
                  </a:cubicBezTo>
                  <a:lnTo>
                    <a:pt x="9392" y="12633"/>
                  </a:lnTo>
                  <a:close/>
                  <a:moveTo>
                    <a:pt x="9673" y="12379"/>
                  </a:moveTo>
                  <a:cubicBezTo>
                    <a:pt x="9744" y="12379"/>
                    <a:pt x="9773" y="12562"/>
                    <a:pt x="9863" y="12562"/>
                  </a:cubicBezTo>
                  <a:cubicBezTo>
                    <a:pt x="9868" y="12562"/>
                    <a:pt x="9874" y="12562"/>
                    <a:pt x="9880" y="12560"/>
                  </a:cubicBezTo>
                  <a:cubicBezTo>
                    <a:pt x="9912" y="12609"/>
                    <a:pt x="9955" y="12681"/>
                    <a:pt x="10015" y="12759"/>
                  </a:cubicBezTo>
                  <a:lnTo>
                    <a:pt x="10015" y="13085"/>
                  </a:lnTo>
                  <a:cubicBezTo>
                    <a:pt x="9898" y="12958"/>
                    <a:pt x="9791" y="12862"/>
                    <a:pt x="9688" y="12759"/>
                  </a:cubicBezTo>
                  <a:cubicBezTo>
                    <a:pt x="9673" y="12657"/>
                    <a:pt x="9659" y="12609"/>
                    <a:pt x="9645" y="12560"/>
                  </a:cubicBezTo>
                  <a:cubicBezTo>
                    <a:pt x="9659" y="12506"/>
                    <a:pt x="9659" y="12458"/>
                    <a:pt x="9673" y="12379"/>
                  </a:cubicBezTo>
                  <a:close/>
                  <a:moveTo>
                    <a:pt x="11571" y="12958"/>
                  </a:moveTo>
                  <a:cubicBezTo>
                    <a:pt x="11543" y="13085"/>
                    <a:pt x="11482" y="13133"/>
                    <a:pt x="11425" y="13211"/>
                  </a:cubicBezTo>
                  <a:cubicBezTo>
                    <a:pt x="11393" y="13085"/>
                    <a:pt x="11411" y="13061"/>
                    <a:pt x="11468" y="12958"/>
                  </a:cubicBezTo>
                  <a:close/>
                  <a:moveTo>
                    <a:pt x="9184" y="12798"/>
                  </a:moveTo>
                  <a:cubicBezTo>
                    <a:pt x="9207" y="12798"/>
                    <a:pt x="9218" y="12822"/>
                    <a:pt x="9228" y="12862"/>
                  </a:cubicBezTo>
                  <a:cubicBezTo>
                    <a:pt x="9257" y="12983"/>
                    <a:pt x="9214" y="13109"/>
                    <a:pt x="9242" y="13236"/>
                  </a:cubicBezTo>
                  <a:cubicBezTo>
                    <a:pt x="9139" y="13133"/>
                    <a:pt x="9168" y="12958"/>
                    <a:pt x="9154" y="12808"/>
                  </a:cubicBezTo>
                  <a:cubicBezTo>
                    <a:pt x="9166" y="12801"/>
                    <a:pt x="9176" y="12798"/>
                    <a:pt x="9184" y="12798"/>
                  </a:cubicBezTo>
                  <a:close/>
                  <a:moveTo>
                    <a:pt x="10343" y="12482"/>
                  </a:moveTo>
                  <a:cubicBezTo>
                    <a:pt x="10371" y="12482"/>
                    <a:pt x="10399" y="12506"/>
                    <a:pt x="10414" y="12506"/>
                  </a:cubicBezTo>
                  <a:cubicBezTo>
                    <a:pt x="10535" y="12681"/>
                    <a:pt x="10666" y="12735"/>
                    <a:pt x="10802" y="12808"/>
                  </a:cubicBezTo>
                  <a:cubicBezTo>
                    <a:pt x="10905" y="12886"/>
                    <a:pt x="11023" y="12934"/>
                    <a:pt x="11144" y="12934"/>
                  </a:cubicBezTo>
                  <a:lnTo>
                    <a:pt x="11201" y="12934"/>
                  </a:lnTo>
                  <a:cubicBezTo>
                    <a:pt x="11261" y="13061"/>
                    <a:pt x="11172" y="13163"/>
                    <a:pt x="11201" y="13260"/>
                  </a:cubicBezTo>
                  <a:cubicBezTo>
                    <a:pt x="11172" y="13260"/>
                    <a:pt x="11144" y="13236"/>
                    <a:pt x="11112" y="13236"/>
                  </a:cubicBezTo>
                  <a:cubicBezTo>
                    <a:pt x="11126" y="13211"/>
                    <a:pt x="11126" y="13211"/>
                    <a:pt x="11144" y="13187"/>
                  </a:cubicBezTo>
                  <a:cubicBezTo>
                    <a:pt x="11131" y="13178"/>
                    <a:pt x="11119" y="13175"/>
                    <a:pt x="11106" y="13175"/>
                  </a:cubicBezTo>
                  <a:cubicBezTo>
                    <a:pt x="11064" y="13175"/>
                    <a:pt x="11019" y="13211"/>
                    <a:pt x="10976" y="13211"/>
                  </a:cubicBezTo>
                  <a:cubicBezTo>
                    <a:pt x="10952" y="13211"/>
                    <a:pt x="10928" y="13199"/>
                    <a:pt x="10905" y="13163"/>
                  </a:cubicBezTo>
                  <a:cubicBezTo>
                    <a:pt x="10905" y="13163"/>
                    <a:pt x="10905" y="13133"/>
                    <a:pt x="10891" y="13109"/>
                  </a:cubicBezTo>
                  <a:cubicBezTo>
                    <a:pt x="10816" y="13061"/>
                    <a:pt x="10727" y="13037"/>
                    <a:pt x="10638" y="12983"/>
                  </a:cubicBezTo>
                  <a:cubicBezTo>
                    <a:pt x="10624" y="13012"/>
                    <a:pt x="10592" y="13037"/>
                    <a:pt x="10578" y="13037"/>
                  </a:cubicBezTo>
                  <a:cubicBezTo>
                    <a:pt x="10549" y="13012"/>
                    <a:pt x="10521" y="13012"/>
                    <a:pt x="10489" y="12983"/>
                  </a:cubicBezTo>
                  <a:cubicBezTo>
                    <a:pt x="10474" y="12934"/>
                    <a:pt x="10489" y="12862"/>
                    <a:pt x="10446" y="12862"/>
                  </a:cubicBezTo>
                  <a:cubicBezTo>
                    <a:pt x="10446" y="12886"/>
                    <a:pt x="10446" y="12910"/>
                    <a:pt x="10432" y="12934"/>
                  </a:cubicBezTo>
                  <a:lnTo>
                    <a:pt x="10385" y="12862"/>
                  </a:lnTo>
                  <a:cubicBezTo>
                    <a:pt x="10371" y="12735"/>
                    <a:pt x="10357" y="12633"/>
                    <a:pt x="10343" y="12482"/>
                  </a:cubicBezTo>
                  <a:close/>
                  <a:moveTo>
                    <a:pt x="10147" y="12934"/>
                  </a:moveTo>
                  <a:cubicBezTo>
                    <a:pt x="10254" y="13012"/>
                    <a:pt x="10193" y="13133"/>
                    <a:pt x="10222" y="13236"/>
                  </a:cubicBezTo>
                  <a:cubicBezTo>
                    <a:pt x="10206" y="13252"/>
                    <a:pt x="10193" y="13260"/>
                    <a:pt x="10181" y="13260"/>
                  </a:cubicBezTo>
                  <a:cubicBezTo>
                    <a:pt x="10160" y="13260"/>
                    <a:pt x="10147" y="13234"/>
                    <a:pt x="10147" y="13187"/>
                  </a:cubicBezTo>
                  <a:lnTo>
                    <a:pt x="10147" y="12934"/>
                  </a:lnTo>
                  <a:close/>
                  <a:moveTo>
                    <a:pt x="5668" y="207"/>
                  </a:moveTo>
                  <a:cubicBezTo>
                    <a:pt x="5728" y="207"/>
                    <a:pt x="5785" y="207"/>
                    <a:pt x="5846" y="231"/>
                  </a:cubicBezTo>
                  <a:cubicBezTo>
                    <a:pt x="5877" y="231"/>
                    <a:pt x="5900" y="242"/>
                    <a:pt x="5930" y="242"/>
                  </a:cubicBezTo>
                  <a:cubicBezTo>
                    <a:pt x="5944" y="242"/>
                    <a:pt x="5961" y="239"/>
                    <a:pt x="5981" y="231"/>
                  </a:cubicBezTo>
                  <a:cubicBezTo>
                    <a:pt x="5987" y="226"/>
                    <a:pt x="5993" y="224"/>
                    <a:pt x="5999" y="224"/>
                  </a:cubicBezTo>
                  <a:cubicBezTo>
                    <a:pt x="6026" y="224"/>
                    <a:pt x="6059" y="260"/>
                    <a:pt x="6084" y="279"/>
                  </a:cubicBezTo>
                  <a:cubicBezTo>
                    <a:pt x="6174" y="357"/>
                    <a:pt x="6263" y="430"/>
                    <a:pt x="6366" y="430"/>
                  </a:cubicBezTo>
                  <a:cubicBezTo>
                    <a:pt x="6394" y="430"/>
                    <a:pt x="6426" y="454"/>
                    <a:pt x="6455" y="508"/>
                  </a:cubicBezTo>
                  <a:cubicBezTo>
                    <a:pt x="6544" y="629"/>
                    <a:pt x="6647" y="731"/>
                    <a:pt x="6750" y="809"/>
                  </a:cubicBezTo>
                  <a:cubicBezTo>
                    <a:pt x="6854" y="882"/>
                    <a:pt x="6928" y="984"/>
                    <a:pt x="7017" y="1111"/>
                  </a:cubicBezTo>
                  <a:cubicBezTo>
                    <a:pt x="7064" y="1183"/>
                    <a:pt x="7121" y="1231"/>
                    <a:pt x="7181" y="1309"/>
                  </a:cubicBezTo>
                  <a:cubicBezTo>
                    <a:pt x="7242" y="1382"/>
                    <a:pt x="7316" y="1436"/>
                    <a:pt x="7359" y="1533"/>
                  </a:cubicBezTo>
                  <a:cubicBezTo>
                    <a:pt x="7373" y="1563"/>
                    <a:pt x="7388" y="1563"/>
                    <a:pt x="7405" y="1587"/>
                  </a:cubicBezTo>
                  <a:cubicBezTo>
                    <a:pt x="7494" y="1738"/>
                    <a:pt x="7583" y="1864"/>
                    <a:pt x="7672" y="1984"/>
                  </a:cubicBezTo>
                  <a:cubicBezTo>
                    <a:pt x="7730" y="2087"/>
                    <a:pt x="7790" y="2190"/>
                    <a:pt x="7850" y="2286"/>
                  </a:cubicBezTo>
                  <a:cubicBezTo>
                    <a:pt x="7907" y="2412"/>
                    <a:pt x="7996" y="2539"/>
                    <a:pt x="8057" y="2714"/>
                  </a:cubicBezTo>
                  <a:cubicBezTo>
                    <a:pt x="8071" y="2768"/>
                    <a:pt x="8117" y="2816"/>
                    <a:pt x="8146" y="2888"/>
                  </a:cubicBezTo>
                  <a:cubicBezTo>
                    <a:pt x="8221" y="3039"/>
                    <a:pt x="8296" y="3190"/>
                    <a:pt x="8384" y="3340"/>
                  </a:cubicBezTo>
                  <a:cubicBezTo>
                    <a:pt x="8427" y="3443"/>
                    <a:pt x="8456" y="3546"/>
                    <a:pt x="8502" y="3618"/>
                  </a:cubicBezTo>
                  <a:cubicBezTo>
                    <a:pt x="8563" y="3768"/>
                    <a:pt x="8620" y="3919"/>
                    <a:pt x="8680" y="4070"/>
                  </a:cubicBezTo>
                  <a:cubicBezTo>
                    <a:pt x="8755" y="4244"/>
                    <a:pt x="8830" y="4395"/>
                    <a:pt x="8872" y="4600"/>
                  </a:cubicBezTo>
                  <a:cubicBezTo>
                    <a:pt x="8947" y="4823"/>
                    <a:pt x="9036" y="5052"/>
                    <a:pt x="9111" y="5299"/>
                  </a:cubicBezTo>
                  <a:cubicBezTo>
                    <a:pt x="9154" y="5480"/>
                    <a:pt x="9214" y="5630"/>
                    <a:pt x="9257" y="5805"/>
                  </a:cubicBezTo>
                  <a:cubicBezTo>
                    <a:pt x="9274" y="5853"/>
                    <a:pt x="9289" y="5878"/>
                    <a:pt x="9303" y="5901"/>
                  </a:cubicBezTo>
                  <a:cubicBezTo>
                    <a:pt x="9378" y="6082"/>
                    <a:pt x="9392" y="6257"/>
                    <a:pt x="9435" y="6456"/>
                  </a:cubicBezTo>
                  <a:cubicBezTo>
                    <a:pt x="9467" y="6631"/>
                    <a:pt x="9509" y="6805"/>
                    <a:pt x="9541" y="6986"/>
                  </a:cubicBezTo>
                  <a:cubicBezTo>
                    <a:pt x="9570" y="7107"/>
                    <a:pt x="9613" y="7234"/>
                    <a:pt x="9645" y="7384"/>
                  </a:cubicBezTo>
                  <a:cubicBezTo>
                    <a:pt x="9659" y="7462"/>
                    <a:pt x="9673" y="7559"/>
                    <a:pt x="9688" y="7661"/>
                  </a:cubicBezTo>
                  <a:cubicBezTo>
                    <a:pt x="9688" y="7740"/>
                    <a:pt x="9702" y="7788"/>
                    <a:pt x="9720" y="7860"/>
                  </a:cubicBezTo>
                  <a:cubicBezTo>
                    <a:pt x="9791" y="8113"/>
                    <a:pt x="9823" y="8391"/>
                    <a:pt x="9865" y="8668"/>
                  </a:cubicBezTo>
                  <a:cubicBezTo>
                    <a:pt x="9898" y="8866"/>
                    <a:pt x="9898" y="9065"/>
                    <a:pt x="9926" y="9295"/>
                  </a:cubicBezTo>
                  <a:cubicBezTo>
                    <a:pt x="9926" y="9342"/>
                    <a:pt x="9940" y="9421"/>
                    <a:pt x="9955" y="9469"/>
                  </a:cubicBezTo>
                  <a:cubicBezTo>
                    <a:pt x="9987" y="9595"/>
                    <a:pt x="9987" y="9722"/>
                    <a:pt x="10001" y="9848"/>
                  </a:cubicBezTo>
                  <a:cubicBezTo>
                    <a:pt x="10015" y="10000"/>
                    <a:pt x="10044" y="10174"/>
                    <a:pt x="10075" y="10325"/>
                  </a:cubicBezTo>
                  <a:cubicBezTo>
                    <a:pt x="10075" y="10421"/>
                    <a:pt x="10090" y="10499"/>
                    <a:pt x="10090" y="10602"/>
                  </a:cubicBezTo>
                  <a:cubicBezTo>
                    <a:pt x="10090" y="10825"/>
                    <a:pt x="10118" y="11078"/>
                    <a:pt x="10147" y="11301"/>
                  </a:cubicBezTo>
                  <a:cubicBezTo>
                    <a:pt x="10165" y="11476"/>
                    <a:pt x="10179" y="11656"/>
                    <a:pt x="10165" y="11855"/>
                  </a:cubicBezTo>
                  <a:cubicBezTo>
                    <a:pt x="10118" y="11831"/>
                    <a:pt x="10118" y="11753"/>
                    <a:pt x="10118" y="11729"/>
                  </a:cubicBezTo>
                  <a:cubicBezTo>
                    <a:pt x="10104" y="11627"/>
                    <a:pt x="10104" y="11578"/>
                    <a:pt x="10104" y="11506"/>
                  </a:cubicBezTo>
                  <a:cubicBezTo>
                    <a:pt x="10090" y="11325"/>
                    <a:pt x="10058" y="11150"/>
                    <a:pt x="10044" y="10976"/>
                  </a:cubicBezTo>
                  <a:cubicBezTo>
                    <a:pt x="10029" y="10873"/>
                    <a:pt x="10029" y="10777"/>
                    <a:pt x="10029" y="10674"/>
                  </a:cubicBezTo>
                  <a:cubicBezTo>
                    <a:pt x="10029" y="10524"/>
                    <a:pt x="10001" y="10373"/>
                    <a:pt x="9987" y="10198"/>
                  </a:cubicBezTo>
                  <a:cubicBezTo>
                    <a:pt x="9955" y="10023"/>
                    <a:pt x="9940" y="9819"/>
                    <a:pt x="9926" y="9644"/>
                  </a:cubicBezTo>
                  <a:cubicBezTo>
                    <a:pt x="9912" y="9517"/>
                    <a:pt x="9880" y="9396"/>
                    <a:pt x="9865" y="9246"/>
                  </a:cubicBezTo>
                  <a:cubicBezTo>
                    <a:pt x="9837" y="8993"/>
                    <a:pt x="9808" y="8716"/>
                    <a:pt x="9762" y="8463"/>
                  </a:cubicBezTo>
                  <a:cubicBezTo>
                    <a:pt x="9720" y="8192"/>
                    <a:pt x="9645" y="7914"/>
                    <a:pt x="9598" y="7637"/>
                  </a:cubicBezTo>
                  <a:cubicBezTo>
                    <a:pt x="9570" y="7462"/>
                    <a:pt x="9541" y="7312"/>
                    <a:pt x="9524" y="7161"/>
                  </a:cubicBezTo>
                  <a:cubicBezTo>
                    <a:pt x="9509" y="7107"/>
                    <a:pt x="9509" y="7059"/>
                    <a:pt x="9495" y="7035"/>
                  </a:cubicBezTo>
                  <a:cubicBezTo>
                    <a:pt x="9467" y="6908"/>
                    <a:pt x="9435" y="6782"/>
                    <a:pt x="9406" y="6655"/>
                  </a:cubicBezTo>
                  <a:cubicBezTo>
                    <a:pt x="9346" y="6432"/>
                    <a:pt x="9303" y="6179"/>
                    <a:pt x="9228" y="5956"/>
                  </a:cubicBezTo>
                  <a:cubicBezTo>
                    <a:pt x="9168" y="5829"/>
                    <a:pt x="9139" y="5654"/>
                    <a:pt x="9097" y="5528"/>
                  </a:cubicBezTo>
                  <a:cubicBezTo>
                    <a:pt x="9007" y="5275"/>
                    <a:pt x="8933" y="5028"/>
                    <a:pt x="8858" y="4775"/>
                  </a:cubicBezTo>
                  <a:cubicBezTo>
                    <a:pt x="8797" y="4624"/>
                    <a:pt x="8755" y="4473"/>
                    <a:pt x="8708" y="4323"/>
                  </a:cubicBezTo>
                  <a:cubicBezTo>
                    <a:pt x="8651" y="4172"/>
                    <a:pt x="8577" y="4045"/>
                    <a:pt x="8516" y="3895"/>
                  </a:cubicBezTo>
                  <a:cubicBezTo>
                    <a:pt x="8488" y="3847"/>
                    <a:pt x="8456" y="3768"/>
                    <a:pt x="8441" y="3696"/>
                  </a:cubicBezTo>
                  <a:cubicBezTo>
                    <a:pt x="8413" y="3593"/>
                    <a:pt x="8367" y="3521"/>
                    <a:pt x="8324" y="3419"/>
                  </a:cubicBezTo>
                  <a:cubicBezTo>
                    <a:pt x="8249" y="3268"/>
                    <a:pt x="8174" y="3117"/>
                    <a:pt x="8100" y="2967"/>
                  </a:cubicBezTo>
                  <a:cubicBezTo>
                    <a:pt x="8029" y="2840"/>
                    <a:pt x="7954" y="2690"/>
                    <a:pt x="7879" y="2563"/>
                  </a:cubicBezTo>
                  <a:cubicBezTo>
                    <a:pt x="7850" y="2515"/>
                    <a:pt x="7818" y="2436"/>
                    <a:pt x="7790" y="2388"/>
                  </a:cubicBezTo>
                  <a:cubicBezTo>
                    <a:pt x="7715" y="2238"/>
                    <a:pt x="7612" y="2087"/>
                    <a:pt x="7523" y="1936"/>
                  </a:cubicBezTo>
                  <a:cubicBezTo>
                    <a:pt x="7448" y="1834"/>
                    <a:pt x="7359" y="1738"/>
                    <a:pt x="7299" y="1611"/>
                  </a:cubicBezTo>
                  <a:cubicBezTo>
                    <a:pt x="7227" y="1485"/>
                    <a:pt x="7138" y="1382"/>
                    <a:pt x="7049" y="1286"/>
                  </a:cubicBezTo>
                  <a:cubicBezTo>
                    <a:pt x="6960" y="1183"/>
                    <a:pt x="6900" y="1056"/>
                    <a:pt x="6797" y="1033"/>
                  </a:cubicBezTo>
                  <a:cubicBezTo>
                    <a:pt x="6765" y="930"/>
                    <a:pt x="6708" y="906"/>
                    <a:pt x="6661" y="857"/>
                  </a:cubicBezTo>
                  <a:cubicBezTo>
                    <a:pt x="6604" y="809"/>
                    <a:pt x="6544" y="779"/>
                    <a:pt x="6483" y="755"/>
                  </a:cubicBezTo>
                  <a:lnTo>
                    <a:pt x="6441" y="683"/>
                  </a:lnTo>
                  <a:cubicBezTo>
                    <a:pt x="6366" y="581"/>
                    <a:pt x="6291" y="556"/>
                    <a:pt x="6188" y="556"/>
                  </a:cubicBezTo>
                  <a:cubicBezTo>
                    <a:pt x="6127" y="508"/>
                    <a:pt x="6052" y="454"/>
                    <a:pt x="5981" y="430"/>
                  </a:cubicBezTo>
                  <a:cubicBezTo>
                    <a:pt x="5874" y="382"/>
                    <a:pt x="5757" y="357"/>
                    <a:pt x="5654" y="357"/>
                  </a:cubicBezTo>
                  <a:cubicBezTo>
                    <a:pt x="5640" y="357"/>
                    <a:pt x="5625" y="382"/>
                    <a:pt x="5625" y="382"/>
                  </a:cubicBezTo>
                  <a:cubicBezTo>
                    <a:pt x="5594" y="361"/>
                    <a:pt x="5563" y="353"/>
                    <a:pt x="5534" y="353"/>
                  </a:cubicBezTo>
                  <a:cubicBezTo>
                    <a:pt x="5450" y="353"/>
                    <a:pt x="5374" y="418"/>
                    <a:pt x="5298" y="454"/>
                  </a:cubicBezTo>
                  <a:cubicBezTo>
                    <a:pt x="5269" y="454"/>
                    <a:pt x="5251" y="478"/>
                    <a:pt x="5251" y="532"/>
                  </a:cubicBezTo>
                  <a:cubicBezTo>
                    <a:pt x="5263" y="532"/>
                    <a:pt x="5273" y="543"/>
                    <a:pt x="5283" y="543"/>
                  </a:cubicBezTo>
                  <a:cubicBezTo>
                    <a:pt x="5288" y="543"/>
                    <a:pt x="5293" y="540"/>
                    <a:pt x="5298" y="532"/>
                  </a:cubicBezTo>
                  <a:lnTo>
                    <a:pt x="5387" y="532"/>
                  </a:lnTo>
                  <a:cubicBezTo>
                    <a:pt x="5415" y="532"/>
                    <a:pt x="5461" y="508"/>
                    <a:pt x="5490" y="478"/>
                  </a:cubicBezTo>
                  <a:lnTo>
                    <a:pt x="5490" y="454"/>
                  </a:lnTo>
                  <a:cubicBezTo>
                    <a:pt x="5536" y="454"/>
                    <a:pt x="5565" y="478"/>
                    <a:pt x="5607" y="508"/>
                  </a:cubicBezTo>
                  <a:cubicBezTo>
                    <a:pt x="5668" y="532"/>
                    <a:pt x="5743" y="532"/>
                    <a:pt x="5803" y="532"/>
                  </a:cubicBezTo>
                  <a:cubicBezTo>
                    <a:pt x="5907" y="532"/>
                    <a:pt x="6010" y="581"/>
                    <a:pt x="6113" y="659"/>
                  </a:cubicBezTo>
                  <a:cubicBezTo>
                    <a:pt x="6174" y="707"/>
                    <a:pt x="6248" y="731"/>
                    <a:pt x="6319" y="755"/>
                  </a:cubicBezTo>
                  <a:cubicBezTo>
                    <a:pt x="6380" y="779"/>
                    <a:pt x="6426" y="834"/>
                    <a:pt x="6469" y="906"/>
                  </a:cubicBezTo>
                  <a:cubicBezTo>
                    <a:pt x="6515" y="960"/>
                    <a:pt x="6558" y="984"/>
                    <a:pt x="6604" y="1033"/>
                  </a:cubicBezTo>
                  <a:cubicBezTo>
                    <a:pt x="6693" y="1081"/>
                    <a:pt x="6782" y="1159"/>
                    <a:pt x="6854" y="1286"/>
                  </a:cubicBezTo>
                  <a:cubicBezTo>
                    <a:pt x="6928" y="1412"/>
                    <a:pt x="7032" y="1508"/>
                    <a:pt x="7121" y="1611"/>
                  </a:cubicBezTo>
                  <a:cubicBezTo>
                    <a:pt x="7167" y="1659"/>
                    <a:pt x="7195" y="1713"/>
                    <a:pt x="7242" y="1761"/>
                  </a:cubicBezTo>
                  <a:cubicBezTo>
                    <a:pt x="7331" y="1888"/>
                    <a:pt x="7434" y="2014"/>
                    <a:pt x="7509" y="2165"/>
                  </a:cubicBezTo>
                  <a:cubicBezTo>
                    <a:pt x="7551" y="2262"/>
                    <a:pt x="7612" y="2340"/>
                    <a:pt x="7655" y="2412"/>
                  </a:cubicBezTo>
                  <a:cubicBezTo>
                    <a:pt x="7701" y="2466"/>
                    <a:pt x="7730" y="2515"/>
                    <a:pt x="7761" y="2563"/>
                  </a:cubicBezTo>
                  <a:cubicBezTo>
                    <a:pt x="7833" y="2714"/>
                    <a:pt x="7907" y="2888"/>
                    <a:pt x="7982" y="3039"/>
                  </a:cubicBezTo>
                  <a:cubicBezTo>
                    <a:pt x="8042" y="3141"/>
                    <a:pt x="8100" y="3268"/>
                    <a:pt x="8146" y="3395"/>
                  </a:cubicBezTo>
                  <a:cubicBezTo>
                    <a:pt x="8174" y="3443"/>
                    <a:pt x="8206" y="3491"/>
                    <a:pt x="8235" y="3521"/>
                  </a:cubicBezTo>
                  <a:cubicBezTo>
                    <a:pt x="8310" y="3672"/>
                    <a:pt x="8367" y="3847"/>
                    <a:pt x="8427" y="4021"/>
                  </a:cubicBezTo>
                  <a:cubicBezTo>
                    <a:pt x="8456" y="4045"/>
                    <a:pt x="8473" y="4094"/>
                    <a:pt x="8502" y="4124"/>
                  </a:cubicBezTo>
                  <a:cubicBezTo>
                    <a:pt x="8502" y="4148"/>
                    <a:pt x="8516" y="4172"/>
                    <a:pt x="8516" y="4196"/>
                  </a:cubicBezTo>
                  <a:cubicBezTo>
                    <a:pt x="8605" y="4425"/>
                    <a:pt x="8680" y="4648"/>
                    <a:pt x="8769" y="4901"/>
                  </a:cubicBezTo>
                  <a:cubicBezTo>
                    <a:pt x="8812" y="5052"/>
                    <a:pt x="8872" y="5202"/>
                    <a:pt x="8918" y="5377"/>
                  </a:cubicBezTo>
                  <a:cubicBezTo>
                    <a:pt x="8975" y="5552"/>
                    <a:pt x="9036" y="5703"/>
                    <a:pt x="9079" y="5901"/>
                  </a:cubicBezTo>
                  <a:cubicBezTo>
                    <a:pt x="9154" y="6131"/>
                    <a:pt x="9228" y="6353"/>
                    <a:pt x="9274" y="6607"/>
                  </a:cubicBezTo>
                  <a:cubicBezTo>
                    <a:pt x="9303" y="6805"/>
                    <a:pt x="9346" y="7010"/>
                    <a:pt x="9406" y="7209"/>
                  </a:cubicBezTo>
                  <a:cubicBezTo>
                    <a:pt x="9453" y="7336"/>
                    <a:pt x="9453" y="7511"/>
                    <a:pt x="9481" y="7661"/>
                  </a:cubicBezTo>
                  <a:cubicBezTo>
                    <a:pt x="9509" y="7788"/>
                    <a:pt x="9541" y="7914"/>
                    <a:pt x="9556" y="8041"/>
                  </a:cubicBezTo>
                  <a:cubicBezTo>
                    <a:pt x="9598" y="8239"/>
                    <a:pt x="9631" y="8438"/>
                    <a:pt x="9659" y="8644"/>
                  </a:cubicBezTo>
                  <a:cubicBezTo>
                    <a:pt x="9688" y="8794"/>
                    <a:pt x="9702" y="8915"/>
                    <a:pt x="9734" y="9041"/>
                  </a:cubicBezTo>
                  <a:cubicBezTo>
                    <a:pt x="9734" y="9065"/>
                    <a:pt x="9748" y="9096"/>
                    <a:pt x="9748" y="9120"/>
                  </a:cubicBezTo>
                  <a:cubicBezTo>
                    <a:pt x="9720" y="9270"/>
                    <a:pt x="9762" y="9421"/>
                    <a:pt x="9777" y="9548"/>
                  </a:cubicBezTo>
                  <a:cubicBezTo>
                    <a:pt x="9777" y="9644"/>
                    <a:pt x="9791" y="9722"/>
                    <a:pt x="9808" y="9794"/>
                  </a:cubicBezTo>
                  <a:cubicBezTo>
                    <a:pt x="9823" y="10000"/>
                    <a:pt x="9851" y="10198"/>
                    <a:pt x="9880" y="10397"/>
                  </a:cubicBezTo>
                  <a:cubicBezTo>
                    <a:pt x="9898" y="10499"/>
                    <a:pt x="9912" y="10602"/>
                    <a:pt x="9926" y="10698"/>
                  </a:cubicBezTo>
                  <a:cubicBezTo>
                    <a:pt x="9926" y="10723"/>
                    <a:pt x="9912" y="10777"/>
                    <a:pt x="9912" y="10825"/>
                  </a:cubicBezTo>
                  <a:cubicBezTo>
                    <a:pt x="9912" y="10927"/>
                    <a:pt x="9926" y="11054"/>
                    <a:pt x="9940" y="11150"/>
                  </a:cubicBezTo>
                  <a:cubicBezTo>
                    <a:pt x="9940" y="11277"/>
                    <a:pt x="9987" y="11403"/>
                    <a:pt x="9969" y="11530"/>
                  </a:cubicBezTo>
                  <a:lnTo>
                    <a:pt x="9969" y="11602"/>
                  </a:lnTo>
                  <a:lnTo>
                    <a:pt x="9926" y="11602"/>
                  </a:lnTo>
                  <a:cubicBezTo>
                    <a:pt x="9865" y="11506"/>
                    <a:pt x="9791" y="11428"/>
                    <a:pt x="9734" y="11355"/>
                  </a:cubicBezTo>
                  <a:cubicBezTo>
                    <a:pt x="9720" y="11325"/>
                    <a:pt x="9720" y="11301"/>
                    <a:pt x="9702" y="11301"/>
                  </a:cubicBezTo>
                  <a:cubicBezTo>
                    <a:pt x="9598" y="11204"/>
                    <a:pt x="9556" y="11078"/>
                    <a:pt x="9556" y="10904"/>
                  </a:cubicBezTo>
                  <a:cubicBezTo>
                    <a:pt x="9556" y="10825"/>
                    <a:pt x="9541" y="10777"/>
                    <a:pt x="9541" y="10723"/>
                  </a:cubicBezTo>
                  <a:lnTo>
                    <a:pt x="9541" y="10698"/>
                  </a:lnTo>
                  <a:cubicBezTo>
                    <a:pt x="9556" y="10499"/>
                    <a:pt x="9509" y="10300"/>
                    <a:pt x="9481" y="10120"/>
                  </a:cubicBezTo>
                  <a:cubicBezTo>
                    <a:pt x="9467" y="9921"/>
                    <a:pt x="9435" y="9698"/>
                    <a:pt x="9421" y="9493"/>
                  </a:cubicBezTo>
                  <a:cubicBezTo>
                    <a:pt x="9392" y="9246"/>
                    <a:pt x="9346" y="9017"/>
                    <a:pt x="9317" y="8794"/>
                  </a:cubicBezTo>
                  <a:cubicBezTo>
                    <a:pt x="9303" y="8668"/>
                    <a:pt x="9289" y="8517"/>
                    <a:pt x="9257" y="8391"/>
                  </a:cubicBezTo>
                  <a:cubicBezTo>
                    <a:pt x="9242" y="8192"/>
                    <a:pt x="9186" y="8011"/>
                    <a:pt x="9139" y="7836"/>
                  </a:cubicBezTo>
                  <a:cubicBezTo>
                    <a:pt x="9125" y="7788"/>
                    <a:pt x="9125" y="7709"/>
                    <a:pt x="9111" y="7661"/>
                  </a:cubicBezTo>
                  <a:cubicBezTo>
                    <a:pt x="9097" y="7534"/>
                    <a:pt x="9079" y="7408"/>
                    <a:pt x="9050" y="7288"/>
                  </a:cubicBezTo>
                  <a:cubicBezTo>
                    <a:pt x="9007" y="7107"/>
                    <a:pt x="8947" y="6956"/>
                    <a:pt x="8918" y="6782"/>
                  </a:cubicBezTo>
                  <a:cubicBezTo>
                    <a:pt x="8887" y="6583"/>
                    <a:pt x="8830" y="6384"/>
                    <a:pt x="8769" y="6203"/>
                  </a:cubicBezTo>
                  <a:cubicBezTo>
                    <a:pt x="8723" y="6052"/>
                    <a:pt x="8694" y="5901"/>
                    <a:pt x="8651" y="5781"/>
                  </a:cubicBezTo>
                  <a:cubicBezTo>
                    <a:pt x="8605" y="5630"/>
                    <a:pt x="8563" y="5480"/>
                    <a:pt x="8502" y="5329"/>
                  </a:cubicBezTo>
                  <a:cubicBezTo>
                    <a:pt x="8473" y="5251"/>
                    <a:pt x="8441" y="5124"/>
                    <a:pt x="8399" y="5028"/>
                  </a:cubicBezTo>
                  <a:cubicBezTo>
                    <a:pt x="8324" y="4799"/>
                    <a:pt x="8249" y="4576"/>
                    <a:pt x="8146" y="4371"/>
                  </a:cubicBezTo>
                  <a:cubicBezTo>
                    <a:pt x="8117" y="4323"/>
                    <a:pt x="8100" y="4274"/>
                    <a:pt x="8085" y="4220"/>
                  </a:cubicBezTo>
                  <a:cubicBezTo>
                    <a:pt x="8042" y="4094"/>
                    <a:pt x="7996" y="3997"/>
                    <a:pt x="7939" y="3871"/>
                  </a:cubicBezTo>
                  <a:cubicBezTo>
                    <a:pt x="7879" y="3744"/>
                    <a:pt x="7790" y="3618"/>
                    <a:pt x="7730" y="3467"/>
                  </a:cubicBezTo>
                  <a:cubicBezTo>
                    <a:pt x="7655" y="3292"/>
                    <a:pt x="7537" y="3117"/>
                    <a:pt x="7462" y="2918"/>
                  </a:cubicBezTo>
                  <a:cubicBezTo>
                    <a:pt x="7373" y="2792"/>
                    <a:pt x="7284" y="2665"/>
                    <a:pt x="7209" y="2515"/>
                  </a:cubicBezTo>
                  <a:lnTo>
                    <a:pt x="7078" y="2286"/>
                  </a:lnTo>
                  <a:cubicBezTo>
                    <a:pt x="7017" y="2213"/>
                    <a:pt x="6942" y="2111"/>
                    <a:pt x="6885" y="2039"/>
                  </a:cubicBezTo>
                  <a:cubicBezTo>
                    <a:pt x="6871" y="2014"/>
                    <a:pt x="6854" y="2014"/>
                    <a:pt x="6839" y="2014"/>
                  </a:cubicBezTo>
                  <a:cubicBezTo>
                    <a:pt x="6782" y="1984"/>
                    <a:pt x="6736" y="1912"/>
                    <a:pt x="6693" y="1834"/>
                  </a:cubicBezTo>
                  <a:cubicBezTo>
                    <a:pt x="6675" y="1786"/>
                    <a:pt x="6633" y="1738"/>
                    <a:pt x="6604" y="1713"/>
                  </a:cubicBezTo>
                  <a:cubicBezTo>
                    <a:pt x="6483" y="1587"/>
                    <a:pt x="6351" y="1485"/>
                    <a:pt x="6216" y="1358"/>
                  </a:cubicBezTo>
                  <a:cubicBezTo>
                    <a:pt x="6113" y="1286"/>
                    <a:pt x="5995" y="1231"/>
                    <a:pt x="5874" y="1183"/>
                  </a:cubicBezTo>
                  <a:cubicBezTo>
                    <a:pt x="5785" y="1159"/>
                    <a:pt x="5697" y="1135"/>
                    <a:pt x="5593" y="1135"/>
                  </a:cubicBezTo>
                  <a:cubicBezTo>
                    <a:pt x="5565" y="1135"/>
                    <a:pt x="5518" y="1135"/>
                    <a:pt x="5490" y="1183"/>
                  </a:cubicBezTo>
                  <a:cubicBezTo>
                    <a:pt x="5447" y="1207"/>
                    <a:pt x="5401" y="1207"/>
                    <a:pt x="5373" y="1207"/>
                  </a:cubicBezTo>
                  <a:cubicBezTo>
                    <a:pt x="5269" y="1261"/>
                    <a:pt x="5162" y="1309"/>
                    <a:pt x="5091" y="1436"/>
                  </a:cubicBezTo>
                  <a:cubicBezTo>
                    <a:pt x="5074" y="1485"/>
                    <a:pt x="5045" y="1533"/>
                    <a:pt x="5016" y="1563"/>
                  </a:cubicBezTo>
                  <a:cubicBezTo>
                    <a:pt x="4942" y="1659"/>
                    <a:pt x="4881" y="1810"/>
                    <a:pt x="4838" y="1960"/>
                  </a:cubicBezTo>
                  <a:cubicBezTo>
                    <a:pt x="4807" y="2063"/>
                    <a:pt x="4778" y="2165"/>
                    <a:pt x="4749" y="2262"/>
                  </a:cubicBezTo>
                  <a:cubicBezTo>
                    <a:pt x="4735" y="2316"/>
                    <a:pt x="4717" y="2364"/>
                    <a:pt x="4703" y="2412"/>
                  </a:cubicBezTo>
                  <a:cubicBezTo>
                    <a:pt x="4703" y="2515"/>
                    <a:pt x="4675" y="2587"/>
                    <a:pt x="4660" y="2665"/>
                  </a:cubicBezTo>
                  <a:cubicBezTo>
                    <a:pt x="4628" y="2864"/>
                    <a:pt x="4600" y="3039"/>
                    <a:pt x="4600" y="3220"/>
                  </a:cubicBezTo>
                  <a:cubicBezTo>
                    <a:pt x="4614" y="3316"/>
                    <a:pt x="4586" y="3395"/>
                    <a:pt x="4614" y="3491"/>
                  </a:cubicBezTo>
                  <a:cubicBezTo>
                    <a:pt x="4586" y="3569"/>
                    <a:pt x="4571" y="3672"/>
                    <a:pt x="4600" y="3768"/>
                  </a:cubicBezTo>
                  <a:lnTo>
                    <a:pt x="4600" y="3919"/>
                  </a:lnTo>
                  <a:cubicBezTo>
                    <a:pt x="4600" y="4148"/>
                    <a:pt x="4600" y="4395"/>
                    <a:pt x="4628" y="4624"/>
                  </a:cubicBezTo>
                  <a:cubicBezTo>
                    <a:pt x="4646" y="4775"/>
                    <a:pt x="4675" y="4925"/>
                    <a:pt x="4703" y="5076"/>
                  </a:cubicBezTo>
                  <a:cubicBezTo>
                    <a:pt x="4735" y="5227"/>
                    <a:pt x="4764" y="5353"/>
                    <a:pt x="4807" y="5504"/>
                  </a:cubicBezTo>
                  <a:cubicBezTo>
                    <a:pt x="4824" y="5576"/>
                    <a:pt x="4838" y="5679"/>
                    <a:pt x="4853" y="5751"/>
                  </a:cubicBezTo>
                  <a:cubicBezTo>
                    <a:pt x="4881" y="5829"/>
                    <a:pt x="4895" y="5901"/>
                    <a:pt x="4927" y="5980"/>
                  </a:cubicBezTo>
                  <a:cubicBezTo>
                    <a:pt x="4970" y="6106"/>
                    <a:pt x="5002" y="6233"/>
                    <a:pt x="5045" y="6384"/>
                  </a:cubicBezTo>
                  <a:cubicBezTo>
                    <a:pt x="5091" y="6583"/>
                    <a:pt x="5180" y="6733"/>
                    <a:pt x="5209" y="6932"/>
                  </a:cubicBezTo>
                  <a:cubicBezTo>
                    <a:pt x="5223" y="6986"/>
                    <a:pt x="5251" y="7035"/>
                    <a:pt x="5269" y="7082"/>
                  </a:cubicBezTo>
                  <a:cubicBezTo>
                    <a:pt x="5298" y="7185"/>
                    <a:pt x="5340" y="7257"/>
                    <a:pt x="5373" y="7336"/>
                  </a:cubicBezTo>
                  <a:cubicBezTo>
                    <a:pt x="5415" y="7408"/>
                    <a:pt x="5461" y="7511"/>
                    <a:pt x="5504" y="7613"/>
                  </a:cubicBezTo>
                  <a:cubicBezTo>
                    <a:pt x="5565" y="7709"/>
                    <a:pt x="5607" y="7836"/>
                    <a:pt x="5668" y="7939"/>
                  </a:cubicBezTo>
                  <a:cubicBezTo>
                    <a:pt x="5728" y="8065"/>
                    <a:pt x="5785" y="8192"/>
                    <a:pt x="5846" y="8312"/>
                  </a:cubicBezTo>
                  <a:cubicBezTo>
                    <a:pt x="5892" y="8414"/>
                    <a:pt x="5935" y="8541"/>
                    <a:pt x="5995" y="8644"/>
                  </a:cubicBezTo>
                  <a:cubicBezTo>
                    <a:pt x="6113" y="8794"/>
                    <a:pt x="6174" y="9017"/>
                    <a:pt x="6305" y="9168"/>
                  </a:cubicBezTo>
                  <a:cubicBezTo>
                    <a:pt x="6351" y="9246"/>
                    <a:pt x="6380" y="9318"/>
                    <a:pt x="6426" y="9396"/>
                  </a:cubicBezTo>
                  <a:cubicBezTo>
                    <a:pt x="6544" y="9595"/>
                    <a:pt x="6647" y="9794"/>
                    <a:pt x="6782" y="9945"/>
                  </a:cubicBezTo>
                  <a:cubicBezTo>
                    <a:pt x="6854" y="10072"/>
                    <a:pt x="6914" y="10198"/>
                    <a:pt x="6989" y="10300"/>
                  </a:cubicBezTo>
                  <a:cubicBezTo>
                    <a:pt x="7049" y="10373"/>
                    <a:pt x="7078" y="10475"/>
                    <a:pt x="7138" y="10499"/>
                  </a:cubicBezTo>
                  <a:cubicBezTo>
                    <a:pt x="7152" y="10524"/>
                    <a:pt x="7167" y="10572"/>
                    <a:pt x="7181" y="10602"/>
                  </a:cubicBezTo>
                  <a:cubicBezTo>
                    <a:pt x="7227" y="10650"/>
                    <a:pt x="7270" y="10723"/>
                    <a:pt x="7316" y="10801"/>
                  </a:cubicBezTo>
                  <a:cubicBezTo>
                    <a:pt x="7359" y="10849"/>
                    <a:pt x="7405" y="10904"/>
                    <a:pt x="7434" y="10951"/>
                  </a:cubicBezTo>
                  <a:cubicBezTo>
                    <a:pt x="7523" y="11102"/>
                    <a:pt x="7612" y="11253"/>
                    <a:pt x="7715" y="11355"/>
                  </a:cubicBezTo>
                  <a:cubicBezTo>
                    <a:pt x="7790" y="11428"/>
                    <a:pt x="7850" y="11530"/>
                    <a:pt x="7907" y="11627"/>
                  </a:cubicBezTo>
                  <a:cubicBezTo>
                    <a:pt x="8011" y="11777"/>
                    <a:pt x="8132" y="11927"/>
                    <a:pt x="8235" y="12054"/>
                  </a:cubicBezTo>
                  <a:cubicBezTo>
                    <a:pt x="8263" y="12108"/>
                    <a:pt x="8278" y="12157"/>
                    <a:pt x="8278" y="12205"/>
                  </a:cubicBezTo>
                  <a:cubicBezTo>
                    <a:pt x="8310" y="12410"/>
                    <a:pt x="8324" y="12681"/>
                    <a:pt x="8310" y="12910"/>
                  </a:cubicBezTo>
                  <a:cubicBezTo>
                    <a:pt x="8278" y="12886"/>
                    <a:pt x="8263" y="12831"/>
                    <a:pt x="8235" y="12831"/>
                  </a:cubicBezTo>
                  <a:cubicBezTo>
                    <a:pt x="8160" y="12784"/>
                    <a:pt x="8117" y="12657"/>
                    <a:pt x="8057" y="12585"/>
                  </a:cubicBezTo>
                  <a:cubicBezTo>
                    <a:pt x="7954" y="12482"/>
                    <a:pt x="7879" y="12332"/>
                    <a:pt x="7776" y="12229"/>
                  </a:cubicBezTo>
                  <a:cubicBezTo>
                    <a:pt x="7743" y="12205"/>
                    <a:pt x="7715" y="12133"/>
                    <a:pt x="7672" y="12079"/>
                  </a:cubicBezTo>
                  <a:cubicBezTo>
                    <a:pt x="7566" y="11927"/>
                    <a:pt x="7448" y="11753"/>
                    <a:pt x="7331" y="11602"/>
                  </a:cubicBezTo>
                  <a:cubicBezTo>
                    <a:pt x="7227" y="11452"/>
                    <a:pt x="7121" y="11301"/>
                    <a:pt x="7017" y="11150"/>
                  </a:cubicBezTo>
                  <a:cubicBezTo>
                    <a:pt x="6989" y="11102"/>
                    <a:pt x="6960" y="11078"/>
                    <a:pt x="6928" y="11024"/>
                  </a:cubicBezTo>
                  <a:cubicBezTo>
                    <a:pt x="6914" y="11024"/>
                    <a:pt x="6885" y="11000"/>
                    <a:pt x="6871" y="10976"/>
                  </a:cubicBezTo>
                  <a:cubicBezTo>
                    <a:pt x="6797" y="10825"/>
                    <a:pt x="6722" y="10674"/>
                    <a:pt x="6633" y="10524"/>
                  </a:cubicBezTo>
                  <a:cubicBezTo>
                    <a:pt x="6633" y="10499"/>
                    <a:pt x="6618" y="10475"/>
                    <a:pt x="6604" y="10475"/>
                  </a:cubicBezTo>
                  <a:cubicBezTo>
                    <a:pt x="6558" y="10397"/>
                    <a:pt x="6498" y="10349"/>
                    <a:pt x="6455" y="10246"/>
                  </a:cubicBezTo>
                  <a:cubicBezTo>
                    <a:pt x="6441" y="10174"/>
                    <a:pt x="6380" y="10150"/>
                    <a:pt x="6351" y="10096"/>
                  </a:cubicBezTo>
                  <a:cubicBezTo>
                    <a:pt x="6305" y="10047"/>
                    <a:pt x="6277" y="9969"/>
                    <a:pt x="6248" y="9921"/>
                  </a:cubicBezTo>
                  <a:cubicBezTo>
                    <a:pt x="6231" y="9897"/>
                    <a:pt x="6202" y="9873"/>
                    <a:pt x="6188" y="9848"/>
                  </a:cubicBezTo>
                  <a:cubicBezTo>
                    <a:pt x="6141" y="9747"/>
                    <a:pt x="6099" y="9668"/>
                    <a:pt x="6038" y="9595"/>
                  </a:cubicBezTo>
                  <a:cubicBezTo>
                    <a:pt x="5981" y="9493"/>
                    <a:pt x="5935" y="9367"/>
                    <a:pt x="5874" y="9270"/>
                  </a:cubicBezTo>
                  <a:cubicBezTo>
                    <a:pt x="5817" y="9143"/>
                    <a:pt x="5743" y="9017"/>
                    <a:pt x="5668" y="8915"/>
                  </a:cubicBezTo>
                  <a:cubicBezTo>
                    <a:pt x="5550" y="8716"/>
                    <a:pt x="5490" y="8493"/>
                    <a:pt x="5373" y="8288"/>
                  </a:cubicBezTo>
                  <a:cubicBezTo>
                    <a:pt x="5312" y="8192"/>
                    <a:pt x="5283" y="8041"/>
                    <a:pt x="5209" y="7914"/>
                  </a:cubicBezTo>
                  <a:cubicBezTo>
                    <a:pt x="5134" y="7788"/>
                    <a:pt x="5059" y="7613"/>
                    <a:pt x="5002" y="7462"/>
                  </a:cubicBezTo>
                  <a:cubicBezTo>
                    <a:pt x="4913" y="7257"/>
                    <a:pt x="4838" y="7035"/>
                    <a:pt x="4764" y="6805"/>
                  </a:cubicBezTo>
                  <a:cubicBezTo>
                    <a:pt x="4749" y="6782"/>
                    <a:pt x="4735" y="6733"/>
                    <a:pt x="4717" y="6709"/>
                  </a:cubicBezTo>
                  <a:cubicBezTo>
                    <a:pt x="4717" y="6607"/>
                    <a:pt x="4689" y="6534"/>
                    <a:pt x="4660" y="6432"/>
                  </a:cubicBezTo>
                  <a:cubicBezTo>
                    <a:pt x="4571" y="6203"/>
                    <a:pt x="4511" y="5956"/>
                    <a:pt x="4450" y="5703"/>
                  </a:cubicBezTo>
                  <a:cubicBezTo>
                    <a:pt x="4408" y="5552"/>
                    <a:pt x="4361" y="5377"/>
                    <a:pt x="4333" y="5202"/>
                  </a:cubicBezTo>
                  <a:cubicBezTo>
                    <a:pt x="4304" y="4998"/>
                    <a:pt x="4272" y="4823"/>
                    <a:pt x="4258" y="4648"/>
                  </a:cubicBezTo>
                  <a:cubicBezTo>
                    <a:pt x="4244" y="4522"/>
                    <a:pt x="4229" y="4371"/>
                    <a:pt x="4229" y="4244"/>
                  </a:cubicBezTo>
                  <a:cubicBezTo>
                    <a:pt x="4229" y="4220"/>
                    <a:pt x="4216" y="4220"/>
                    <a:pt x="4229" y="4196"/>
                  </a:cubicBezTo>
                  <a:cubicBezTo>
                    <a:pt x="4272" y="4021"/>
                    <a:pt x="4244" y="3871"/>
                    <a:pt x="4229" y="3696"/>
                  </a:cubicBezTo>
                  <a:cubicBezTo>
                    <a:pt x="4229" y="3642"/>
                    <a:pt x="4244" y="3593"/>
                    <a:pt x="4244" y="3521"/>
                  </a:cubicBezTo>
                  <a:cubicBezTo>
                    <a:pt x="4244" y="3340"/>
                    <a:pt x="4258" y="3141"/>
                    <a:pt x="4244" y="2943"/>
                  </a:cubicBezTo>
                  <a:cubicBezTo>
                    <a:pt x="4244" y="2816"/>
                    <a:pt x="4272" y="2714"/>
                    <a:pt x="4290" y="2587"/>
                  </a:cubicBezTo>
                  <a:cubicBezTo>
                    <a:pt x="4319" y="2412"/>
                    <a:pt x="4361" y="2238"/>
                    <a:pt x="4393" y="2063"/>
                  </a:cubicBezTo>
                  <a:cubicBezTo>
                    <a:pt x="4408" y="1984"/>
                    <a:pt x="4422" y="1912"/>
                    <a:pt x="4436" y="1864"/>
                  </a:cubicBezTo>
                  <a:cubicBezTo>
                    <a:pt x="4482" y="1738"/>
                    <a:pt x="4540" y="1635"/>
                    <a:pt x="4571" y="1508"/>
                  </a:cubicBezTo>
                  <a:cubicBezTo>
                    <a:pt x="4600" y="1412"/>
                    <a:pt x="4660" y="1309"/>
                    <a:pt x="4703" y="1183"/>
                  </a:cubicBezTo>
                  <a:cubicBezTo>
                    <a:pt x="4749" y="1056"/>
                    <a:pt x="4838" y="1056"/>
                    <a:pt x="4895" y="960"/>
                  </a:cubicBezTo>
                  <a:cubicBezTo>
                    <a:pt x="4895" y="930"/>
                    <a:pt x="4913" y="906"/>
                    <a:pt x="4913" y="882"/>
                  </a:cubicBezTo>
                  <a:cubicBezTo>
                    <a:pt x="4942" y="857"/>
                    <a:pt x="4956" y="834"/>
                    <a:pt x="4984" y="834"/>
                  </a:cubicBezTo>
                  <a:cubicBezTo>
                    <a:pt x="4970" y="779"/>
                    <a:pt x="4970" y="779"/>
                    <a:pt x="4956" y="755"/>
                  </a:cubicBezTo>
                  <a:cubicBezTo>
                    <a:pt x="4984" y="731"/>
                    <a:pt x="5016" y="731"/>
                    <a:pt x="5045" y="707"/>
                  </a:cubicBezTo>
                  <a:cubicBezTo>
                    <a:pt x="5074" y="629"/>
                    <a:pt x="5134" y="604"/>
                    <a:pt x="5180" y="604"/>
                  </a:cubicBezTo>
                  <a:cubicBezTo>
                    <a:pt x="5209" y="604"/>
                    <a:pt x="5237" y="604"/>
                    <a:pt x="5237" y="532"/>
                  </a:cubicBezTo>
                  <a:cubicBezTo>
                    <a:pt x="5237" y="532"/>
                    <a:pt x="5237" y="508"/>
                    <a:pt x="5223" y="508"/>
                  </a:cubicBezTo>
                  <a:cubicBezTo>
                    <a:pt x="5134" y="508"/>
                    <a:pt x="5059" y="556"/>
                    <a:pt x="4984" y="659"/>
                  </a:cubicBezTo>
                  <a:cubicBezTo>
                    <a:pt x="5002" y="683"/>
                    <a:pt x="5002" y="683"/>
                    <a:pt x="5002" y="707"/>
                  </a:cubicBezTo>
                  <a:cubicBezTo>
                    <a:pt x="4970" y="731"/>
                    <a:pt x="4942" y="731"/>
                    <a:pt x="4913" y="755"/>
                  </a:cubicBezTo>
                  <a:cubicBezTo>
                    <a:pt x="4778" y="882"/>
                    <a:pt x="4660" y="1033"/>
                    <a:pt x="4571" y="1231"/>
                  </a:cubicBezTo>
                  <a:cubicBezTo>
                    <a:pt x="4557" y="1261"/>
                    <a:pt x="4557" y="1286"/>
                    <a:pt x="4557" y="1309"/>
                  </a:cubicBezTo>
                  <a:cubicBezTo>
                    <a:pt x="4497" y="1436"/>
                    <a:pt x="4450" y="1587"/>
                    <a:pt x="4408" y="1738"/>
                  </a:cubicBezTo>
                  <a:cubicBezTo>
                    <a:pt x="4379" y="1810"/>
                    <a:pt x="4361" y="1888"/>
                    <a:pt x="4333" y="1960"/>
                  </a:cubicBezTo>
                  <a:cubicBezTo>
                    <a:pt x="4244" y="2262"/>
                    <a:pt x="4201" y="2563"/>
                    <a:pt x="4155" y="2888"/>
                  </a:cubicBezTo>
                  <a:cubicBezTo>
                    <a:pt x="4141" y="2991"/>
                    <a:pt x="4155" y="3117"/>
                    <a:pt x="4141" y="3244"/>
                  </a:cubicBezTo>
                  <a:cubicBezTo>
                    <a:pt x="4112" y="3395"/>
                    <a:pt x="4126" y="3546"/>
                    <a:pt x="4141" y="3720"/>
                  </a:cubicBezTo>
                  <a:lnTo>
                    <a:pt x="4141" y="4196"/>
                  </a:lnTo>
                  <a:cubicBezTo>
                    <a:pt x="4141" y="4371"/>
                    <a:pt x="4155" y="4546"/>
                    <a:pt x="4169" y="4750"/>
                  </a:cubicBezTo>
                  <a:cubicBezTo>
                    <a:pt x="4201" y="4925"/>
                    <a:pt x="4229" y="5076"/>
                    <a:pt x="4258" y="5251"/>
                  </a:cubicBezTo>
                  <a:cubicBezTo>
                    <a:pt x="4290" y="5480"/>
                    <a:pt x="4347" y="5654"/>
                    <a:pt x="4393" y="5878"/>
                  </a:cubicBezTo>
                  <a:cubicBezTo>
                    <a:pt x="4408" y="6028"/>
                    <a:pt x="4450" y="6203"/>
                    <a:pt x="4511" y="6330"/>
                  </a:cubicBezTo>
                  <a:lnTo>
                    <a:pt x="4525" y="6330"/>
                  </a:lnTo>
                  <a:cubicBezTo>
                    <a:pt x="4540" y="6480"/>
                    <a:pt x="4600" y="6583"/>
                    <a:pt x="4628" y="6733"/>
                  </a:cubicBezTo>
                  <a:cubicBezTo>
                    <a:pt x="4628" y="6733"/>
                    <a:pt x="4628" y="6757"/>
                    <a:pt x="4646" y="6782"/>
                  </a:cubicBezTo>
                  <a:cubicBezTo>
                    <a:pt x="4675" y="6884"/>
                    <a:pt x="4703" y="6986"/>
                    <a:pt x="4735" y="7082"/>
                  </a:cubicBezTo>
                  <a:cubicBezTo>
                    <a:pt x="4749" y="7161"/>
                    <a:pt x="4778" y="7234"/>
                    <a:pt x="4807" y="7312"/>
                  </a:cubicBezTo>
                  <a:cubicBezTo>
                    <a:pt x="4838" y="7336"/>
                    <a:pt x="4853" y="7384"/>
                    <a:pt x="4867" y="7438"/>
                  </a:cubicBezTo>
                  <a:cubicBezTo>
                    <a:pt x="4895" y="7559"/>
                    <a:pt x="4942" y="7661"/>
                    <a:pt x="5002" y="7740"/>
                  </a:cubicBezTo>
                  <a:cubicBezTo>
                    <a:pt x="5016" y="7764"/>
                    <a:pt x="5016" y="7788"/>
                    <a:pt x="5031" y="7812"/>
                  </a:cubicBezTo>
                  <a:cubicBezTo>
                    <a:pt x="5059" y="7914"/>
                    <a:pt x="5091" y="8011"/>
                    <a:pt x="5148" y="8089"/>
                  </a:cubicBezTo>
                  <a:cubicBezTo>
                    <a:pt x="5180" y="8113"/>
                    <a:pt x="5180" y="8192"/>
                    <a:pt x="5209" y="8216"/>
                  </a:cubicBezTo>
                  <a:cubicBezTo>
                    <a:pt x="5237" y="8288"/>
                    <a:pt x="5269" y="8342"/>
                    <a:pt x="5298" y="8414"/>
                  </a:cubicBezTo>
                  <a:cubicBezTo>
                    <a:pt x="5358" y="8541"/>
                    <a:pt x="5415" y="8668"/>
                    <a:pt x="5476" y="8794"/>
                  </a:cubicBezTo>
                  <a:cubicBezTo>
                    <a:pt x="5565" y="8969"/>
                    <a:pt x="5654" y="9143"/>
                    <a:pt x="5728" y="9295"/>
                  </a:cubicBezTo>
                  <a:cubicBezTo>
                    <a:pt x="5743" y="9318"/>
                    <a:pt x="5771" y="9342"/>
                    <a:pt x="5771" y="9342"/>
                  </a:cubicBezTo>
                  <a:cubicBezTo>
                    <a:pt x="5817" y="9445"/>
                    <a:pt x="5846" y="9517"/>
                    <a:pt x="5892" y="9595"/>
                  </a:cubicBezTo>
                  <a:cubicBezTo>
                    <a:pt x="5949" y="9698"/>
                    <a:pt x="6010" y="9794"/>
                    <a:pt x="6070" y="9897"/>
                  </a:cubicBezTo>
                  <a:cubicBezTo>
                    <a:pt x="6159" y="10047"/>
                    <a:pt x="6216" y="10198"/>
                    <a:pt x="6305" y="10300"/>
                  </a:cubicBezTo>
                  <a:cubicBezTo>
                    <a:pt x="6408" y="10397"/>
                    <a:pt x="6455" y="10572"/>
                    <a:pt x="6558" y="10650"/>
                  </a:cubicBezTo>
                  <a:cubicBezTo>
                    <a:pt x="6572" y="10674"/>
                    <a:pt x="6586" y="10723"/>
                    <a:pt x="6604" y="10752"/>
                  </a:cubicBezTo>
                  <a:cubicBezTo>
                    <a:pt x="6708" y="10951"/>
                    <a:pt x="6825" y="11126"/>
                    <a:pt x="6942" y="11277"/>
                  </a:cubicBezTo>
                  <a:cubicBezTo>
                    <a:pt x="7017" y="11355"/>
                    <a:pt x="7078" y="11476"/>
                    <a:pt x="7152" y="11554"/>
                  </a:cubicBezTo>
                  <a:cubicBezTo>
                    <a:pt x="7284" y="11753"/>
                    <a:pt x="7420" y="11982"/>
                    <a:pt x="7566" y="12133"/>
                  </a:cubicBezTo>
                  <a:cubicBezTo>
                    <a:pt x="7598" y="12157"/>
                    <a:pt x="7612" y="12229"/>
                    <a:pt x="7640" y="12259"/>
                  </a:cubicBezTo>
                  <a:cubicBezTo>
                    <a:pt x="7761" y="12410"/>
                    <a:pt x="7865" y="12560"/>
                    <a:pt x="7982" y="12711"/>
                  </a:cubicBezTo>
                  <a:cubicBezTo>
                    <a:pt x="8085" y="12831"/>
                    <a:pt x="8174" y="12983"/>
                    <a:pt x="8278" y="13133"/>
                  </a:cubicBezTo>
                  <a:cubicBezTo>
                    <a:pt x="8296" y="13163"/>
                    <a:pt x="8310" y="13187"/>
                    <a:pt x="8324" y="13236"/>
                  </a:cubicBezTo>
                  <a:cubicBezTo>
                    <a:pt x="8324" y="13260"/>
                    <a:pt x="8324" y="13283"/>
                    <a:pt x="8310" y="13338"/>
                  </a:cubicBezTo>
                  <a:cubicBezTo>
                    <a:pt x="8189" y="13163"/>
                    <a:pt x="8071" y="13012"/>
                    <a:pt x="7968" y="12862"/>
                  </a:cubicBezTo>
                  <a:cubicBezTo>
                    <a:pt x="7850" y="12711"/>
                    <a:pt x="7730" y="12560"/>
                    <a:pt x="7612" y="12410"/>
                  </a:cubicBezTo>
                  <a:cubicBezTo>
                    <a:pt x="7583" y="12379"/>
                    <a:pt x="7566" y="12332"/>
                    <a:pt x="7551" y="12307"/>
                  </a:cubicBezTo>
                  <a:cubicBezTo>
                    <a:pt x="7462" y="12181"/>
                    <a:pt x="7373" y="12054"/>
                    <a:pt x="7299" y="11927"/>
                  </a:cubicBezTo>
                  <a:cubicBezTo>
                    <a:pt x="7242" y="11855"/>
                    <a:pt x="7181" y="11777"/>
                    <a:pt x="7121" y="11705"/>
                  </a:cubicBezTo>
                  <a:cubicBezTo>
                    <a:pt x="7064" y="11602"/>
                    <a:pt x="6989" y="11530"/>
                    <a:pt x="6928" y="11452"/>
                  </a:cubicBezTo>
                  <a:cubicBezTo>
                    <a:pt x="6811" y="11253"/>
                    <a:pt x="6675" y="11078"/>
                    <a:pt x="6572" y="10849"/>
                  </a:cubicBezTo>
                  <a:cubicBezTo>
                    <a:pt x="6530" y="10752"/>
                    <a:pt x="6469" y="10698"/>
                    <a:pt x="6426" y="10626"/>
                  </a:cubicBezTo>
                  <a:cubicBezTo>
                    <a:pt x="6394" y="10602"/>
                    <a:pt x="6380" y="10572"/>
                    <a:pt x="6366" y="10548"/>
                  </a:cubicBezTo>
                  <a:cubicBezTo>
                    <a:pt x="6263" y="10373"/>
                    <a:pt x="6141" y="10222"/>
                    <a:pt x="6038" y="10047"/>
                  </a:cubicBezTo>
                  <a:cubicBezTo>
                    <a:pt x="5964" y="9897"/>
                    <a:pt x="5892" y="9747"/>
                    <a:pt x="5803" y="9595"/>
                  </a:cubicBezTo>
                  <a:cubicBezTo>
                    <a:pt x="5728" y="9445"/>
                    <a:pt x="5640" y="9295"/>
                    <a:pt x="5550" y="9143"/>
                  </a:cubicBezTo>
                  <a:cubicBezTo>
                    <a:pt x="5476" y="9017"/>
                    <a:pt x="5415" y="8866"/>
                    <a:pt x="5340" y="8740"/>
                  </a:cubicBezTo>
                  <a:cubicBezTo>
                    <a:pt x="5298" y="8613"/>
                    <a:pt x="5237" y="8493"/>
                    <a:pt x="5180" y="8391"/>
                  </a:cubicBezTo>
                  <a:cubicBezTo>
                    <a:pt x="5162" y="8342"/>
                    <a:pt x="5148" y="8288"/>
                    <a:pt x="5120" y="8239"/>
                  </a:cubicBezTo>
                  <a:cubicBezTo>
                    <a:pt x="5091" y="8192"/>
                    <a:pt x="5059" y="8113"/>
                    <a:pt x="5031" y="8065"/>
                  </a:cubicBezTo>
                  <a:cubicBezTo>
                    <a:pt x="4984" y="7939"/>
                    <a:pt x="4942" y="7836"/>
                    <a:pt x="4895" y="7709"/>
                  </a:cubicBezTo>
                  <a:cubicBezTo>
                    <a:pt x="4853" y="7637"/>
                    <a:pt x="4824" y="7559"/>
                    <a:pt x="4778" y="7487"/>
                  </a:cubicBezTo>
                  <a:cubicBezTo>
                    <a:pt x="4749" y="7408"/>
                    <a:pt x="4717" y="7336"/>
                    <a:pt x="4703" y="7257"/>
                  </a:cubicBezTo>
                  <a:cubicBezTo>
                    <a:pt x="4614" y="7035"/>
                    <a:pt x="4557" y="6757"/>
                    <a:pt x="4482" y="6534"/>
                  </a:cubicBezTo>
                  <a:cubicBezTo>
                    <a:pt x="4450" y="6456"/>
                    <a:pt x="4450" y="6384"/>
                    <a:pt x="4408" y="6330"/>
                  </a:cubicBezTo>
                  <a:cubicBezTo>
                    <a:pt x="4393" y="6305"/>
                    <a:pt x="4379" y="6257"/>
                    <a:pt x="4361" y="6203"/>
                  </a:cubicBezTo>
                  <a:cubicBezTo>
                    <a:pt x="4333" y="6052"/>
                    <a:pt x="4290" y="5901"/>
                    <a:pt x="4258" y="5751"/>
                  </a:cubicBezTo>
                  <a:cubicBezTo>
                    <a:pt x="4216" y="5528"/>
                    <a:pt x="4169" y="5299"/>
                    <a:pt x="4126" y="5052"/>
                  </a:cubicBezTo>
                  <a:cubicBezTo>
                    <a:pt x="4094" y="4823"/>
                    <a:pt x="4037" y="4600"/>
                    <a:pt x="4052" y="4347"/>
                  </a:cubicBezTo>
                  <a:cubicBezTo>
                    <a:pt x="4066" y="4298"/>
                    <a:pt x="4066" y="4244"/>
                    <a:pt x="4066" y="4172"/>
                  </a:cubicBezTo>
                  <a:cubicBezTo>
                    <a:pt x="4066" y="4070"/>
                    <a:pt x="4066" y="3973"/>
                    <a:pt x="4052" y="3871"/>
                  </a:cubicBezTo>
                  <a:cubicBezTo>
                    <a:pt x="4037" y="3720"/>
                    <a:pt x="4066" y="3569"/>
                    <a:pt x="4052" y="3419"/>
                  </a:cubicBezTo>
                  <a:cubicBezTo>
                    <a:pt x="4052" y="3370"/>
                    <a:pt x="4080" y="3292"/>
                    <a:pt x="4066" y="3220"/>
                  </a:cubicBezTo>
                  <a:cubicBezTo>
                    <a:pt x="4052" y="3094"/>
                    <a:pt x="4066" y="2967"/>
                    <a:pt x="4066" y="2840"/>
                  </a:cubicBezTo>
                  <a:cubicBezTo>
                    <a:pt x="4066" y="2690"/>
                    <a:pt x="4094" y="2563"/>
                    <a:pt x="4126" y="2436"/>
                  </a:cubicBezTo>
                  <a:cubicBezTo>
                    <a:pt x="4155" y="2388"/>
                    <a:pt x="4155" y="2316"/>
                    <a:pt x="4169" y="2238"/>
                  </a:cubicBezTo>
                  <a:cubicBezTo>
                    <a:pt x="4183" y="2135"/>
                    <a:pt x="4216" y="2014"/>
                    <a:pt x="4244" y="1912"/>
                  </a:cubicBezTo>
                  <a:cubicBezTo>
                    <a:pt x="4258" y="1834"/>
                    <a:pt x="4272" y="1761"/>
                    <a:pt x="4290" y="1683"/>
                  </a:cubicBezTo>
                  <a:cubicBezTo>
                    <a:pt x="4319" y="1611"/>
                    <a:pt x="4347" y="1508"/>
                    <a:pt x="4379" y="1436"/>
                  </a:cubicBezTo>
                  <a:cubicBezTo>
                    <a:pt x="4450" y="1231"/>
                    <a:pt x="4557" y="1033"/>
                    <a:pt x="4628" y="809"/>
                  </a:cubicBezTo>
                  <a:cubicBezTo>
                    <a:pt x="4778" y="779"/>
                    <a:pt x="4867" y="556"/>
                    <a:pt x="4984" y="382"/>
                  </a:cubicBezTo>
                  <a:cubicBezTo>
                    <a:pt x="5031" y="382"/>
                    <a:pt x="5091" y="357"/>
                    <a:pt x="5134" y="279"/>
                  </a:cubicBezTo>
                  <a:cubicBezTo>
                    <a:pt x="5180" y="231"/>
                    <a:pt x="5269" y="231"/>
                    <a:pt x="5326" y="231"/>
                  </a:cubicBezTo>
                  <a:cubicBezTo>
                    <a:pt x="5358" y="207"/>
                    <a:pt x="5387" y="207"/>
                    <a:pt x="5415" y="207"/>
                  </a:cubicBezTo>
                  <a:close/>
                  <a:moveTo>
                    <a:pt x="8502" y="12458"/>
                  </a:moveTo>
                  <a:cubicBezTo>
                    <a:pt x="8563" y="12482"/>
                    <a:pt x="8591" y="12560"/>
                    <a:pt x="8634" y="12609"/>
                  </a:cubicBezTo>
                  <a:cubicBezTo>
                    <a:pt x="8634" y="12862"/>
                    <a:pt x="8666" y="13109"/>
                    <a:pt x="8634" y="13386"/>
                  </a:cubicBezTo>
                  <a:cubicBezTo>
                    <a:pt x="8591" y="13338"/>
                    <a:pt x="8563" y="13260"/>
                    <a:pt x="8530" y="13211"/>
                  </a:cubicBezTo>
                  <a:cubicBezTo>
                    <a:pt x="8488" y="12958"/>
                    <a:pt x="8516" y="12735"/>
                    <a:pt x="8502" y="12458"/>
                  </a:cubicBezTo>
                  <a:close/>
                  <a:moveTo>
                    <a:pt x="9688" y="12983"/>
                  </a:moveTo>
                  <a:cubicBezTo>
                    <a:pt x="9823" y="13061"/>
                    <a:pt x="9898" y="13236"/>
                    <a:pt x="10015" y="13338"/>
                  </a:cubicBezTo>
                  <a:lnTo>
                    <a:pt x="10015" y="13489"/>
                  </a:lnTo>
                  <a:cubicBezTo>
                    <a:pt x="9969" y="13434"/>
                    <a:pt x="9940" y="13410"/>
                    <a:pt x="9912" y="13362"/>
                  </a:cubicBezTo>
                  <a:cubicBezTo>
                    <a:pt x="9851" y="13314"/>
                    <a:pt x="9791" y="13236"/>
                    <a:pt x="9734" y="13211"/>
                  </a:cubicBezTo>
                  <a:cubicBezTo>
                    <a:pt x="9702" y="13187"/>
                    <a:pt x="9688" y="13133"/>
                    <a:pt x="9673" y="13085"/>
                  </a:cubicBezTo>
                  <a:cubicBezTo>
                    <a:pt x="9645" y="13061"/>
                    <a:pt x="9659" y="13012"/>
                    <a:pt x="9688" y="12983"/>
                  </a:cubicBezTo>
                  <a:close/>
                  <a:moveTo>
                    <a:pt x="9406" y="13085"/>
                  </a:moveTo>
                  <a:cubicBezTo>
                    <a:pt x="9481" y="13109"/>
                    <a:pt x="9509" y="13211"/>
                    <a:pt x="9584" y="13283"/>
                  </a:cubicBezTo>
                  <a:cubicBezTo>
                    <a:pt x="9570" y="13386"/>
                    <a:pt x="9570" y="13513"/>
                    <a:pt x="9556" y="13615"/>
                  </a:cubicBezTo>
                  <a:cubicBezTo>
                    <a:pt x="9481" y="13615"/>
                    <a:pt x="9453" y="13513"/>
                    <a:pt x="9406" y="13434"/>
                  </a:cubicBezTo>
                  <a:lnTo>
                    <a:pt x="9406" y="13085"/>
                  </a:lnTo>
                  <a:close/>
                  <a:moveTo>
                    <a:pt x="8530" y="13489"/>
                  </a:moveTo>
                  <a:cubicBezTo>
                    <a:pt x="8605" y="13513"/>
                    <a:pt x="8651" y="13585"/>
                    <a:pt x="8634" y="13735"/>
                  </a:cubicBezTo>
                  <a:cubicBezTo>
                    <a:pt x="8545" y="13712"/>
                    <a:pt x="8516" y="13639"/>
                    <a:pt x="8530" y="13489"/>
                  </a:cubicBezTo>
                  <a:close/>
                  <a:moveTo>
                    <a:pt x="8872" y="13012"/>
                  </a:moveTo>
                  <a:cubicBezTo>
                    <a:pt x="8961" y="13012"/>
                    <a:pt x="8990" y="13085"/>
                    <a:pt x="9036" y="13187"/>
                  </a:cubicBezTo>
                  <a:cubicBezTo>
                    <a:pt x="9036" y="13410"/>
                    <a:pt x="9022" y="13639"/>
                    <a:pt x="9022" y="13862"/>
                  </a:cubicBezTo>
                  <a:cubicBezTo>
                    <a:pt x="8975" y="13814"/>
                    <a:pt x="8933" y="13766"/>
                    <a:pt x="8872" y="13712"/>
                  </a:cubicBezTo>
                  <a:cubicBezTo>
                    <a:pt x="8844" y="13639"/>
                    <a:pt x="8901" y="13537"/>
                    <a:pt x="8858" y="13464"/>
                  </a:cubicBezTo>
                  <a:cubicBezTo>
                    <a:pt x="8918" y="13314"/>
                    <a:pt x="8872" y="13163"/>
                    <a:pt x="8872" y="13012"/>
                  </a:cubicBezTo>
                  <a:close/>
                  <a:moveTo>
                    <a:pt x="9673" y="13386"/>
                  </a:moveTo>
                  <a:cubicBezTo>
                    <a:pt x="9791" y="13513"/>
                    <a:pt x="9898" y="13639"/>
                    <a:pt x="10015" y="13766"/>
                  </a:cubicBezTo>
                  <a:cubicBezTo>
                    <a:pt x="10029" y="13862"/>
                    <a:pt x="10015" y="13965"/>
                    <a:pt x="10001" y="14067"/>
                  </a:cubicBezTo>
                  <a:cubicBezTo>
                    <a:pt x="9865" y="13988"/>
                    <a:pt x="9748" y="13886"/>
                    <a:pt x="9659" y="13688"/>
                  </a:cubicBezTo>
                  <a:cubicBezTo>
                    <a:pt x="9659" y="13615"/>
                    <a:pt x="9645" y="13513"/>
                    <a:pt x="9673" y="13386"/>
                  </a:cubicBezTo>
                  <a:close/>
                  <a:moveTo>
                    <a:pt x="9186" y="13314"/>
                  </a:moveTo>
                  <a:cubicBezTo>
                    <a:pt x="9200" y="13362"/>
                    <a:pt x="9214" y="13386"/>
                    <a:pt x="9228" y="13386"/>
                  </a:cubicBezTo>
                  <a:cubicBezTo>
                    <a:pt x="9228" y="13585"/>
                    <a:pt x="9257" y="13766"/>
                    <a:pt x="9228" y="13941"/>
                  </a:cubicBezTo>
                  <a:cubicBezTo>
                    <a:pt x="9214" y="13988"/>
                    <a:pt x="9214" y="14037"/>
                    <a:pt x="9214" y="14115"/>
                  </a:cubicBezTo>
                  <a:cubicBezTo>
                    <a:pt x="9186" y="14067"/>
                    <a:pt x="9168" y="14067"/>
                    <a:pt x="9139" y="14037"/>
                  </a:cubicBezTo>
                  <a:cubicBezTo>
                    <a:pt x="9154" y="13814"/>
                    <a:pt x="9168" y="13585"/>
                    <a:pt x="9186" y="13314"/>
                  </a:cubicBezTo>
                  <a:close/>
                  <a:moveTo>
                    <a:pt x="8872" y="13916"/>
                  </a:moveTo>
                  <a:cubicBezTo>
                    <a:pt x="8918" y="13965"/>
                    <a:pt x="8961" y="14013"/>
                    <a:pt x="9007" y="14067"/>
                  </a:cubicBezTo>
                  <a:lnTo>
                    <a:pt x="9007" y="14187"/>
                  </a:lnTo>
                  <a:cubicBezTo>
                    <a:pt x="8901" y="14164"/>
                    <a:pt x="8858" y="14067"/>
                    <a:pt x="8872" y="13916"/>
                  </a:cubicBezTo>
                  <a:close/>
                  <a:moveTo>
                    <a:pt x="10165" y="13916"/>
                  </a:moveTo>
                  <a:cubicBezTo>
                    <a:pt x="10207" y="13988"/>
                    <a:pt x="10207" y="14091"/>
                    <a:pt x="10165" y="14266"/>
                  </a:cubicBezTo>
                  <a:cubicBezTo>
                    <a:pt x="10147" y="14218"/>
                    <a:pt x="10132" y="14187"/>
                    <a:pt x="10118" y="14140"/>
                  </a:cubicBezTo>
                  <a:cubicBezTo>
                    <a:pt x="10165" y="14091"/>
                    <a:pt x="10104" y="13965"/>
                    <a:pt x="10165" y="13916"/>
                  </a:cubicBezTo>
                  <a:close/>
                  <a:moveTo>
                    <a:pt x="2492" y="14290"/>
                  </a:moveTo>
                  <a:lnTo>
                    <a:pt x="2492" y="14314"/>
                  </a:lnTo>
                  <a:cubicBezTo>
                    <a:pt x="2495" y="14317"/>
                    <a:pt x="2497" y="14320"/>
                    <a:pt x="2500" y="14324"/>
                  </a:cubicBezTo>
                  <a:cubicBezTo>
                    <a:pt x="2497" y="14313"/>
                    <a:pt x="2495" y="14302"/>
                    <a:pt x="2492" y="14290"/>
                  </a:cubicBezTo>
                  <a:close/>
                  <a:moveTo>
                    <a:pt x="9154" y="14242"/>
                  </a:moveTo>
                  <a:cubicBezTo>
                    <a:pt x="9168" y="14266"/>
                    <a:pt x="9200" y="14290"/>
                    <a:pt x="9200" y="14314"/>
                  </a:cubicBezTo>
                  <a:lnTo>
                    <a:pt x="9200" y="14465"/>
                  </a:lnTo>
                  <a:cubicBezTo>
                    <a:pt x="9186" y="14440"/>
                    <a:pt x="9168" y="14417"/>
                    <a:pt x="9139" y="14393"/>
                  </a:cubicBezTo>
                  <a:cubicBezTo>
                    <a:pt x="9139" y="14338"/>
                    <a:pt x="9139" y="14290"/>
                    <a:pt x="9154" y="14242"/>
                  </a:cubicBezTo>
                  <a:close/>
                  <a:moveTo>
                    <a:pt x="9423" y="13627"/>
                  </a:moveTo>
                  <a:cubicBezTo>
                    <a:pt x="9476" y="13627"/>
                    <a:pt x="9502" y="13735"/>
                    <a:pt x="9541" y="13735"/>
                  </a:cubicBezTo>
                  <a:cubicBezTo>
                    <a:pt x="9598" y="13838"/>
                    <a:pt x="9556" y="13965"/>
                    <a:pt x="9556" y="14067"/>
                  </a:cubicBezTo>
                  <a:cubicBezTo>
                    <a:pt x="9556" y="14164"/>
                    <a:pt x="9556" y="14290"/>
                    <a:pt x="9541" y="14393"/>
                  </a:cubicBezTo>
                  <a:lnTo>
                    <a:pt x="9541" y="14465"/>
                  </a:lnTo>
                  <a:cubicBezTo>
                    <a:pt x="9481" y="14393"/>
                    <a:pt x="9435" y="14338"/>
                    <a:pt x="9364" y="14266"/>
                  </a:cubicBezTo>
                  <a:cubicBezTo>
                    <a:pt x="9378" y="14067"/>
                    <a:pt x="9378" y="13838"/>
                    <a:pt x="9392" y="13639"/>
                  </a:cubicBezTo>
                  <a:cubicBezTo>
                    <a:pt x="9403" y="13631"/>
                    <a:pt x="9414" y="13627"/>
                    <a:pt x="9423" y="13627"/>
                  </a:cubicBezTo>
                  <a:close/>
                  <a:moveTo>
                    <a:pt x="9378" y="14519"/>
                  </a:moveTo>
                  <a:cubicBezTo>
                    <a:pt x="9495" y="14567"/>
                    <a:pt x="9541" y="14670"/>
                    <a:pt x="9495" y="14790"/>
                  </a:cubicBezTo>
                  <a:cubicBezTo>
                    <a:pt x="9453" y="14742"/>
                    <a:pt x="9392" y="14670"/>
                    <a:pt x="9346" y="14591"/>
                  </a:cubicBezTo>
                  <a:cubicBezTo>
                    <a:pt x="9364" y="14567"/>
                    <a:pt x="9364" y="14543"/>
                    <a:pt x="9378" y="14519"/>
                  </a:cubicBezTo>
                  <a:close/>
                  <a:moveTo>
                    <a:pt x="9645" y="13916"/>
                  </a:moveTo>
                  <a:cubicBezTo>
                    <a:pt x="9777" y="13988"/>
                    <a:pt x="9880" y="14091"/>
                    <a:pt x="9969" y="14218"/>
                  </a:cubicBezTo>
                  <a:cubicBezTo>
                    <a:pt x="10001" y="14440"/>
                    <a:pt x="10015" y="14670"/>
                    <a:pt x="9940" y="14869"/>
                  </a:cubicBezTo>
                  <a:cubicBezTo>
                    <a:pt x="9912" y="14845"/>
                    <a:pt x="9865" y="14820"/>
                    <a:pt x="9837" y="14790"/>
                  </a:cubicBezTo>
                  <a:cubicBezTo>
                    <a:pt x="9808" y="14742"/>
                    <a:pt x="9762" y="14718"/>
                    <a:pt x="9734" y="14670"/>
                  </a:cubicBezTo>
                  <a:cubicBezTo>
                    <a:pt x="9702" y="14639"/>
                    <a:pt x="9673" y="14567"/>
                    <a:pt x="9631" y="14519"/>
                  </a:cubicBezTo>
                  <a:cubicBezTo>
                    <a:pt x="9645" y="14314"/>
                    <a:pt x="9645" y="14115"/>
                    <a:pt x="9645" y="13916"/>
                  </a:cubicBezTo>
                  <a:close/>
                  <a:moveTo>
                    <a:pt x="10165" y="14393"/>
                  </a:moveTo>
                  <a:cubicBezTo>
                    <a:pt x="10207" y="14591"/>
                    <a:pt x="10179" y="14790"/>
                    <a:pt x="10132" y="14995"/>
                  </a:cubicBezTo>
                  <a:cubicBezTo>
                    <a:pt x="10104" y="14971"/>
                    <a:pt x="10090" y="14971"/>
                    <a:pt x="10075" y="14941"/>
                  </a:cubicBezTo>
                  <a:cubicBezTo>
                    <a:pt x="10090" y="14742"/>
                    <a:pt x="10118" y="14567"/>
                    <a:pt x="10132" y="14393"/>
                  </a:cubicBezTo>
                  <a:close/>
                  <a:moveTo>
                    <a:pt x="9650" y="14775"/>
                  </a:moveTo>
                  <a:cubicBezTo>
                    <a:pt x="9660" y="14775"/>
                    <a:pt x="9667" y="14780"/>
                    <a:pt x="9673" y="14790"/>
                  </a:cubicBezTo>
                  <a:cubicBezTo>
                    <a:pt x="9762" y="14869"/>
                    <a:pt x="9837" y="14971"/>
                    <a:pt x="9926" y="15043"/>
                  </a:cubicBezTo>
                  <a:cubicBezTo>
                    <a:pt x="9926" y="15068"/>
                    <a:pt x="9926" y="15091"/>
                    <a:pt x="9940" y="15122"/>
                  </a:cubicBezTo>
                  <a:cubicBezTo>
                    <a:pt x="9916" y="15150"/>
                    <a:pt x="9898" y="15160"/>
                    <a:pt x="9881" y="15160"/>
                  </a:cubicBezTo>
                  <a:cubicBezTo>
                    <a:pt x="9855" y="15160"/>
                    <a:pt x="9835" y="15136"/>
                    <a:pt x="9808" y="15122"/>
                  </a:cubicBezTo>
                  <a:cubicBezTo>
                    <a:pt x="9720" y="15043"/>
                    <a:pt x="9645" y="14941"/>
                    <a:pt x="9598" y="14820"/>
                  </a:cubicBezTo>
                  <a:cubicBezTo>
                    <a:pt x="9618" y="14788"/>
                    <a:pt x="9636" y="14775"/>
                    <a:pt x="9650" y="14775"/>
                  </a:cubicBezTo>
                  <a:close/>
                  <a:moveTo>
                    <a:pt x="12137" y="8504"/>
                  </a:moveTo>
                  <a:cubicBezTo>
                    <a:pt x="12206" y="8504"/>
                    <a:pt x="12275" y="8525"/>
                    <a:pt x="12344" y="8590"/>
                  </a:cubicBezTo>
                  <a:cubicBezTo>
                    <a:pt x="12344" y="8565"/>
                    <a:pt x="12358" y="8565"/>
                    <a:pt x="12358" y="8565"/>
                  </a:cubicBezTo>
                  <a:cubicBezTo>
                    <a:pt x="12418" y="8613"/>
                    <a:pt x="12461" y="8691"/>
                    <a:pt x="12521" y="8740"/>
                  </a:cubicBezTo>
                  <a:cubicBezTo>
                    <a:pt x="12493" y="8843"/>
                    <a:pt x="12479" y="8945"/>
                    <a:pt x="12461" y="9017"/>
                  </a:cubicBezTo>
                  <a:cubicBezTo>
                    <a:pt x="12418" y="8993"/>
                    <a:pt x="12418" y="8993"/>
                    <a:pt x="12358" y="8843"/>
                  </a:cubicBezTo>
                  <a:cubicBezTo>
                    <a:pt x="12344" y="8866"/>
                    <a:pt x="12315" y="8866"/>
                    <a:pt x="12301" y="8890"/>
                  </a:cubicBezTo>
                  <a:lnTo>
                    <a:pt x="12212" y="8890"/>
                  </a:lnTo>
                  <a:cubicBezTo>
                    <a:pt x="12315" y="8993"/>
                    <a:pt x="12329" y="9120"/>
                    <a:pt x="12301" y="9295"/>
                  </a:cubicBezTo>
                  <a:cubicBezTo>
                    <a:pt x="12315" y="9318"/>
                    <a:pt x="12329" y="9342"/>
                    <a:pt x="12344" y="9342"/>
                  </a:cubicBezTo>
                  <a:lnTo>
                    <a:pt x="12344" y="9548"/>
                  </a:lnTo>
                  <a:cubicBezTo>
                    <a:pt x="12329" y="9548"/>
                    <a:pt x="12329" y="9595"/>
                    <a:pt x="12315" y="9620"/>
                  </a:cubicBezTo>
                  <a:cubicBezTo>
                    <a:pt x="12212" y="9595"/>
                    <a:pt x="12194" y="9572"/>
                    <a:pt x="12194" y="9421"/>
                  </a:cubicBezTo>
                  <a:cubicBezTo>
                    <a:pt x="12165" y="9421"/>
                    <a:pt x="12137" y="9445"/>
                    <a:pt x="12105" y="9469"/>
                  </a:cubicBezTo>
                  <a:cubicBezTo>
                    <a:pt x="12081" y="9469"/>
                    <a:pt x="12061" y="9485"/>
                    <a:pt x="12040" y="9485"/>
                  </a:cubicBezTo>
                  <a:cubicBezTo>
                    <a:pt x="12024" y="9485"/>
                    <a:pt x="12007" y="9476"/>
                    <a:pt x="11987" y="9445"/>
                  </a:cubicBezTo>
                  <a:cubicBezTo>
                    <a:pt x="11987" y="9295"/>
                    <a:pt x="11973" y="9143"/>
                    <a:pt x="11959" y="9017"/>
                  </a:cubicBezTo>
                  <a:cubicBezTo>
                    <a:pt x="12002" y="8915"/>
                    <a:pt x="12062" y="8915"/>
                    <a:pt x="12123" y="8915"/>
                  </a:cubicBezTo>
                  <a:cubicBezTo>
                    <a:pt x="12062" y="8866"/>
                    <a:pt x="12016" y="8843"/>
                    <a:pt x="11959" y="8794"/>
                  </a:cubicBezTo>
                  <a:cubicBezTo>
                    <a:pt x="11945" y="8818"/>
                    <a:pt x="11927" y="8843"/>
                    <a:pt x="11898" y="8890"/>
                  </a:cubicBezTo>
                  <a:cubicBezTo>
                    <a:pt x="11913" y="8969"/>
                    <a:pt x="11927" y="9017"/>
                    <a:pt x="11945" y="9096"/>
                  </a:cubicBezTo>
                  <a:lnTo>
                    <a:pt x="11945" y="9620"/>
                  </a:lnTo>
                  <a:cubicBezTo>
                    <a:pt x="11959" y="9668"/>
                    <a:pt x="11987" y="9722"/>
                    <a:pt x="11945" y="9794"/>
                  </a:cubicBezTo>
                  <a:cubicBezTo>
                    <a:pt x="11927" y="9794"/>
                    <a:pt x="11945" y="9873"/>
                    <a:pt x="11927" y="9897"/>
                  </a:cubicBezTo>
                  <a:cubicBezTo>
                    <a:pt x="11945" y="9921"/>
                    <a:pt x="11945" y="9945"/>
                    <a:pt x="11959" y="9945"/>
                  </a:cubicBezTo>
                  <a:cubicBezTo>
                    <a:pt x="12048" y="9969"/>
                    <a:pt x="12048" y="10120"/>
                    <a:pt x="12077" y="10246"/>
                  </a:cubicBezTo>
                  <a:cubicBezTo>
                    <a:pt x="12091" y="10373"/>
                    <a:pt x="12123" y="10499"/>
                    <a:pt x="12165" y="10626"/>
                  </a:cubicBezTo>
                  <a:cubicBezTo>
                    <a:pt x="12165" y="10397"/>
                    <a:pt x="12105" y="10222"/>
                    <a:pt x="12077" y="10023"/>
                  </a:cubicBezTo>
                  <a:cubicBezTo>
                    <a:pt x="12180" y="10023"/>
                    <a:pt x="12240" y="10096"/>
                    <a:pt x="12315" y="10174"/>
                  </a:cubicBezTo>
                  <a:cubicBezTo>
                    <a:pt x="12344" y="10222"/>
                    <a:pt x="12390" y="10300"/>
                    <a:pt x="12432" y="10325"/>
                  </a:cubicBezTo>
                  <a:cubicBezTo>
                    <a:pt x="12507" y="10373"/>
                    <a:pt x="12536" y="10452"/>
                    <a:pt x="12536" y="10548"/>
                  </a:cubicBezTo>
                  <a:cubicBezTo>
                    <a:pt x="12568" y="10698"/>
                    <a:pt x="12582" y="10873"/>
                    <a:pt x="12625" y="11000"/>
                  </a:cubicBezTo>
                  <a:cubicBezTo>
                    <a:pt x="12657" y="11078"/>
                    <a:pt x="12657" y="11175"/>
                    <a:pt x="12671" y="11253"/>
                  </a:cubicBezTo>
                  <a:cubicBezTo>
                    <a:pt x="12685" y="11355"/>
                    <a:pt x="12700" y="11452"/>
                    <a:pt x="12714" y="11554"/>
                  </a:cubicBezTo>
                  <a:cubicBezTo>
                    <a:pt x="12746" y="11627"/>
                    <a:pt x="12760" y="11705"/>
                    <a:pt x="12746" y="11777"/>
                  </a:cubicBezTo>
                  <a:cubicBezTo>
                    <a:pt x="12728" y="11904"/>
                    <a:pt x="12774" y="12006"/>
                    <a:pt x="12774" y="12133"/>
                  </a:cubicBezTo>
                  <a:cubicBezTo>
                    <a:pt x="12788" y="12307"/>
                    <a:pt x="12835" y="12482"/>
                    <a:pt x="12803" y="12657"/>
                  </a:cubicBezTo>
                  <a:cubicBezTo>
                    <a:pt x="12774" y="12808"/>
                    <a:pt x="12817" y="12934"/>
                    <a:pt x="12803" y="13085"/>
                  </a:cubicBezTo>
                  <a:cubicBezTo>
                    <a:pt x="12803" y="13133"/>
                    <a:pt x="12817" y="13187"/>
                    <a:pt x="12835" y="13236"/>
                  </a:cubicBezTo>
                  <a:cubicBezTo>
                    <a:pt x="12849" y="13386"/>
                    <a:pt x="12788" y="13489"/>
                    <a:pt x="12788" y="13615"/>
                  </a:cubicBezTo>
                  <a:cubicBezTo>
                    <a:pt x="12774" y="13735"/>
                    <a:pt x="12760" y="13862"/>
                    <a:pt x="12728" y="14013"/>
                  </a:cubicBezTo>
                  <a:lnTo>
                    <a:pt x="12700" y="14067"/>
                  </a:lnTo>
                  <a:cubicBezTo>
                    <a:pt x="12728" y="14218"/>
                    <a:pt x="12714" y="14290"/>
                    <a:pt x="12639" y="14368"/>
                  </a:cubicBezTo>
                  <a:cubicBezTo>
                    <a:pt x="12657" y="14393"/>
                    <a:pt x="12657" y="14393"/>
                    <a:pt x="12657" y="14417"/>
                  </a:cubicBezTo>
                  <a:cubicBezTo>
                    <a:pt x="12714" y="14338"/>
                    <a:pt x="12760" y="14266"/>
                    <a:pt x="12746" y="14140"/>
                  </a:cubicBezTo>
                  <a:cubicBezTo>
                    <a:pt x="12728" y="14067"/>
                    <a:pt x="12774" y="14037"/>
                    <a:pt x="12774" y="13965"/>
                  </a:cubicBezTo>
                  <a:cubicBezTo>
                    <a:pt x="12803" y="13790"/>
                    <a:pt x="12863" y="13639"/>
                    <a:pt x="12863" y="13434"/>
                  </a:cubicBezTo>
                  <a:cubicBezTo>
                    <a:pt x="12863" y="13386"/>
                    <a:pt x="12863" y="13314"/>
                    <a:pt x="12892" y="13260"/>
                  </a:cubicBezTo>
                  <a:cubicBezTo>
                    <a:pt x="12924" y="13163"/>
                    <a:pt x="12892" y="13037"/>
                    <a:pt x="12878" y="12958"/>
                  </a:cubicBezTo>
                  <a:cubicBezTo>
                    <a:pt x="12863" y="12862"/>
                    <a:pt x="12878" y="12759"/>
                    <a:pt x="12878" y="12657"/>
                  </a:cubicBezTo>
                  <a:cubicBezTo>
                    <a:pt x="12892" y="12585"/>
                    <a:pt x="12892" y="12482"/>
                    <a:pt x="12878" y="12410"/>
                  </a:cubicBezTo>
                  <a:cubicBezTo>
                    <a:pt x="12863" y="12332"/>
                    <a:pt x="12878" y="12259"/>
                    <a:pt x="12863" y="12181"/>
                  </a:cubicBezTo>
                  <a:cubicBezTo>
                    <a:pt x="12863" y="12133"/>
                    <a:pt x="12849" y="12079"/>
                    <a:pt x="12835" y="12006"/>
                  </a:cubicBezTo>
                  <a:cubicBezTo>
                    <a:pt x="12835" y="11958"/>
                    <a:pt x="12849" y="11880"/>
                    <a:pt x="12817" y="11807"/>
                  </a:cubicBezTo>
                  <a:cubicBezTo>
                    <a:pt x="12803" y="11777"/>
                    <a:pt x="12817" y="11753"/>
                    <a:pt x="12803" y="11729"/>
                  </a:cubicBezTo>
                  <a:lnTo>
                    <a:pt x="12803" y="11627"/>
                  </a:lnTo>
                  <a:cubicBezTo>
                    <a:pt x="12788" y="11627"/>
                    <a:pt x="12788" y="11602"/>
                    <a:pt x="12788" y="11602"/>
                  </a:cubicBezTo>
                  <a:cubicBezTo>
                    <a:pt x="12774" y="11476"/>
                    <a:pt x="12760" y="11325"/>
                    <a:pt x="12728" y="11204"/>
                  </a:cubicBezTo>
                  <a:cubicBezTo>
                    <a:pt x="12714" y="11078"/>
                    <a:pt x="12700" y="10951"/>
                    <a:pt x="12657" y="10825"/>
                  </a:cubicBezTo>
                  <a:cubicBezTo>
                    <a:pt x="12639" y="10752"/>
                    <a:pt x="12625" y="10602"/>
                    <a:pt x="12639" y="10548"/>
                  </a:cubicBezTo>
                  <a:cubicBezTo>
                    <a:pt x="12700" y="10572"/>
                    <a:pt x="12728" y="10650"/>
                    <a:pt x="12746" y="10723"/>
                  </a:cubicBezTo>
                  <a:cubicBezTo>
                    <a:pt x="12774" y="10873"/>
                    <a:pt x="12817" y="11000"/>
                    <a:pt x="12817" y="11150"/>
                  </a:cubicBezTo>
                  <a:cubicBezTo>
                    <a:pt x="12817" y="11175"/>
                    <a:pt x="12835" y="11204"/>
                    <a:pt x="12835" y="11253"/>
                  </a:cubicBezTo>
                  <a:cubicBezTo>
                    <a:pt x="12892" y="11452"/>
                    <a:pt x="12892" y="11656"/>
                    <a:pt x="12906" y="11855"/>
                  </a:cubicBezTo>
                  <a:cubicBezTo>
                    <a:pt x="12938" y="11927"/>
                    <a:pt x="12967" y="12006"/>
                    <a:pt x="12981" y="12054"/>
                  </a:cubicBezTo>
                  <a:cubicBezTo>
                    <a:pt x="12967" y="12307"/>
                    <a:pt x="12967" y="12531"/>
                    <a:pt x="12967" y="12759"/>
                  </a:cubicBezTo>
                  <a:cubicBezTo>
                    <a:pt x="12967" y="12784"/>
                    <a:pt x="12981" y="12831"/>
                    <a:pt x="12981" y="12862"/>
                  </a:cubicBezTo>
                  <a:cubicBezTo>
                    <a:pt x="12995" y="13012"/>
                    <a:pt x="12995" y="13163"/>
                    <a:pt x="12995" y="13283"/>
                  </a:cubicBezTo>
                  <a:cubicBezTo>
                    <a:pt x="13013" y="13410"/>
                    <a:pt x="12981" y="13489"/>
                    <a:pt x="12967" y="13585"/>
                  </a:cubicBezTo>
                  <a:cubicBezTo>
                    <a:pt x="12967" y="13639"/>
                    <a:pt x="12952" y="13688"/>
                    <a:pt x="12952" y="13712"/>
                  </a:cubicBezTo>
                  <a:cubicBezTo>
                    <a:pt x="12967" y="13862"/>
                    <a:pt x="12938" y="13965"/>
                    <a:pt x="12892" y="14091"/>
                  </a:cubicBezTo>
                  <a:cubicBezTo>
                    <a:pt x="12863" y="14187"/>
                    <a:pt x="12817" y="14290"/>
                    <a:pt x="12835" y="14393"/>
                  </a:cubicBezTo>
                  <a:cubicBezTo>
                    <a:pt x="12788" y="14489"/>
                    <a:pt x="12774" y="14591"/>
                    <a:pt x="12746" y="14694"/>
                  </a:cubicBezTo>
                  <a:cubicBezTo>
                    <a:pt x="12714" y="14766"/>
                    <a:pt x="12671" y="14820"/>
                    <a:pt x="12625" y="14869"/>
                  </a:cubicBezTo>
                  <a:cubicBezTo>
                    <a:pt x="12596" y="14917"/>
                    <a:pt x="12550" y="14995"/>
                    <a:pt x="12507" y="15043"/>
                  </a:cubicBezTo>
                  <a:cubicBezTo>
                    <a:pt x="12479" y="15091"/>
                    <a:pt x="12447" y="15170"/>
                    <a:pt x="12418" y="15194"/>
                  </a:cubicBezTo>
                  <a:cubicBezTo>
                    <a:pt x="12301" y="15297"/>
                    <a:pt x="12180" y="15393"/>
                    <a:pt x="12077" y="15495"/>
                  </a:cubicBezTo>
                  <a:cubicBezTo>
                    <a:pt x="11959" y="15598"/>
                    <a:pt x="11823" y="15598"/>
                    <a:pt x="11706" y="15670"/>
                  </a:cubicBezTo>
                  <a:cubicBezTo>
                    <a:pt x="11686" y="15678"/>
                    <a:pt x="11664" y="15681"/>
                    <a:pt x="11642" y="15681"/>
                  </a:cubicBezTo>
                  <a:cubicBezTo>
                    <a:pt x="11596" y="15681"/>
                    <a:pt x="11547" y="15670"/>
                    <a:pt x="11500" y="15670"/>
                  </a:cubicBezTo>
                  <a:cubicBezTo>
                    <a:pt x="11486" y="15663"/>
                    <a:pt x="11473" y="15660"/>
                    <a:pt x="11459" y="15660"/>
                  </a:cubicBezTo>
                  <a:cubicBezTo>
                    <a:pt x="11427" y="15660"/>
                    <a:pt x="11393" y="15677"/>
                    <a:pt x="11350" y="15694"/>
                  </a:cubicBezTo>
                  <a:lnTo>
                    <a:pt x="11261" y="15694"/>
                  </a:lnTo>
                  <a:cubicBezTo>
                    <a:pt x="11217" y="15682"/>
                    <a:pt x="11172" y="15676"/>
                    <a:pt x="11127" y="15676"/>
                  </a:cubicBezTo>
                  <a:cubicBezTo>
                    <a:pt x="11083" y="15676"/>
                    <a:pt x="11039" y="15682"/>
                    <a:pt x="10994" y="15694"/>
                  </a:cubicBezTo>
                  <a:cubicBezTo>
                    <a:pt x="10905" y="15622"/>
                    <a:pt x="10802" y="15598"/>
                    <a:pt x="10698" y="15598"/>
                  </a:cubicBezTo>
                  <a:cubicBezTo>
                    <a:pt x="10666" y="15598"/>
                    <a:pt x="10638" y="15574"/>
                    <a:pt x="10592" y="15574"/>
                  </a:cubicBezTo>
                  <a:cubicBezTo>
                    <a:pt x="10489" y="15520"/>
                    <a:pt x="10371" y="15495"/>
                    <a:pt x="10268" y="15393"/>
                  </a:cubicBezTo>
                  <a:cubicBezTo>
                    <a:pt x="10236" y="15321"/>
                    <a:pt x="10268" y="15297"/>
                    <a:pt x="10311" y="15242"/>
                  </a:cubicBezTo>
                  <a:cubicBezTo>
                    <a:pt x="10385" y="15297"/>
                    <a:pt x="10460" y="15344"/>
                    <a:pt x="10549" y="15393"/>
                  </a:cubicBezTo>
                  <a:cubicBezTo>
                    <a:pt x="10578" y="15423"/>
                    <a:pt x="10624" y="15423"/>
                    <a:pt x="10666" y="15423"/>
                  </a:cubicBezTo>
                  <a:cubicBezTo>
                    <a:pt x="10845" y="15471"/>
                    <a:pt x="11008" y="15520"/>
                    <a:pt x="11172" y="15520"/>
                  </a:cubicBezTo>
                  <a:cubicBezTo>
                    <a:pt x="11185" y="15512"/>
                    <a:pt x="11199" y="15509"/>
                    <a:pt x="11213" y="15509"/>
                  </a:cubicBezTo>
                  <a:cubicBezTo>
                    <a:pt x="11249" y="15509"/>
                    <a:pt x="11289" y="15527"/>
                    <a:pt x="11322" y="15543"/>
                  </a:cubicBezTo>
                  <a:cubicBezTo>
                    <a:pt x="11393" y="15543"/>
                    <a:pt x="11453" y="15543"/>
                    <a:pt x="11528" y="15471"/>
                  </a:cubicBezTo>
                  <a:cubicBezTo>
                    <a:pt x="11538" y="15471"/>
                    <a:pt x="11547" y="15461"/>
                    <a:pt x="11556" y="15461"/>
                  </a:cubicBezTo>
                  <a:cubicBezTo>
                    <a:pt x="11561" y="15461"/>
                    <a:pt x="11566" y="15463"/>
                    <a:pt x="11571" y="15471"/>
                  </a:cubicBezTo>
                  <a:cubicBezTo>
                    <a:pt x="11586" y="15474"/>
                    <a:pt x="11602" y="15475"/>
                    <a:pt x="11617" y="15475"/>
                  </a:cubicBezTo>
                  <a:cubicBezTo>
                    <a:pt x="11748" y="15475"/>
                    <a:pt x="11869" y="15388"/>
                    <a:pt x="11987" y="15344"/>
                  </a:cubicBezTo>
                  <a:cubicBezTo>
                    <a:pt x="12034" y="15321"/>
                    <a:pt x="12077" y="15272"/>
                    <a:pt x="12123" y="15218"/>
                  </a:cubicBezTo>
                  <a:cubicBezTo>
                    <a:pt x="12254" y="15091"/>
                    <a:pt x="12390" y="14995"/>
                    <a:pt x="12479" y="14766"/>
                  </a:cubicBezTo>
                  <a:cubicBezTo>
                    <a:pt x="12461" y="14742"/>
                    <a:pt x="12447" y="14742"/>
                    <a:pt x="12447" y="14718"/>
                  </a:cubicBezTo>
                  <a:lnTo>
                    <a:pt x="12329" y="14917"/>
                  </a:lnTo>
                  <a:cubicBezTo>
                    <a:pt x="12301" y="14941"/>
                    <a:pt x="12269" y="14995"/>
                    <a:pt x="12240" y="15019"/>
                  </a:cubicBezTo>
                  <a:cubicBezTo>
                    <a:pt x="12194" y="15068"/>
                    <a:pt x="12151" y="15122"/>
                    <a:pt x="12105" y="15170"/>
                  </a:cubicBezTo>
                  <a:cubicBezTo>
                    <a:pt x="12062" y="15194"/>
                    <a:pt x="12016" y="15194"/>
                    <a:pt x="11959" y="15242"/>
                  </a:cubicBezTo>
                  <a:cubicBezTo>
                    <a:pt x="11823" y="15327"/>
                    <a:pt x="11677" y="15375"/>
                    <a:pt x="11530" y="15375"/>
                  </a:cubicBezTo>
                  <a:cubicBezTo>
                    <a:pt x="11500" y="15375"/>
                    <a:pt x="11469" y="15373"/>
                    <a:pt x="11439" y="15369"/>
                  </a:cubicBezTo>
                  <a:cubicBezTo>
                    <a:pt x="11379" y="15369"/>
                    <a:pt x="11336" y="15393"/>
                    <a:pt x="11290" y="15393"/>
                  </a:cubicBezTo>
                  <a:cubicBezTo>
                    <a:pt x="11158" y="15393"/>
                    <a:pt x="11023" y="15393"/>
                    <a:pt x="10891" y="15321"/>
                  </a:cubicBezTo>
                  <a:cubicBezTo>
                    <a:pt x="10874" y="15325"/>
                    <a:pt x="10856" y="15327"/>
                    <a:pt x="10838" y="15327"/>
                  </a:cubicBezTo>
                  <a:cubicBezTo>
                    <a:pt x="10763" y="15327"/>
                    <a:pt x="10682" y="15292"/>
                    <a:pt x="10610" y="15272"/>
                  </a:cubicBezTo>
                  <a:cubicBezTo>
                    <a:pt x="10503" y="15218"/>
                    <a:pt x="10399" y="15170"/>
                    <a:pt x="10296" y="15122"/>
                  </a:cubicBezTo>
                  <a:cubicBezTo>
                    <a:pt x="10268" y="14917"/>
                    <a:pt x="10325" y="14718"/>
                    <a:pt x="10325" y="14519"/>
                  </a:cubicBezTo>
                  <a:cubicBezTo>
                    <a:pt x="10432" y="14543"/>
                    <a:pt x="10503" y="14567"/>
                    <a:pt x="10610" y="14591"/>
                  </a:cubicBezTo>
                  <a:cubicBezTo>
                    <a:pt x="10638" y="14670"/>
                    <a:pt x="10713" y="14670"/>
                    <a:pt x="10788" y="14694"/>
                  </a:cubicBezTo>
                  <a:cubicBezTo>
                    <a:pt x="10859" y="14718"/>
                    <a:pt x="10965" y="14718"/>
                    <a:pt x="11055" y="14742"/>
                  </a:cubicBezTo>
                  <a:cubicBezTo>
                    <a:pt x="11097" y="14742"/>
                    <a:pt x="11144" y="14766"/>
                    <a:pt x="11186" y="14766"/>
                  </a:cubicBezTo>
                  <a:lnTo>
                    <a:pt x="11453" y="14766"/>
                  </a:lnTo>
                  <a:cubicBezTo>
                    <a:pt x="11482" y="14766"/>
                    <a:pt x="11528" y="14742"/>
                    <a:pt x="11571" y="14742"/>
                  </a:cubicBezTo>
                  <a:cubicBezTo>
                    <a:pt x="11678" y="14670"/>
                    <a:pt x="11795" y="14670"/>
                    <a:pt x="11913" y="14591"/>
                  </a:cubicBezTo>
                  <a:cubicBezTo>
                    <a:pt x="11987" y="14543"/>
                    <a:pt x="12048" y="14465"/>
                    <a:pt x="12091" y="14338"/>
                  </a:cubicBezTo>
                  <a:cubicBezTo>
                    <a:pt x="12077" y="14338"/>
                    <a:pt x="12062" y="14368"/>
                    <a:pt x="12034" y="14393"/>
                  </a:cubicBezTo>
                  <a:cubicBezTo>
                    <a:pt x="11927" y="14465"/>
                    <a:pt x="11823" y="14567"/>
                    <a:pt x="11720" y="14616"/>
                  </a:cubicBezTo>
                  <a:cubicBezTo>
                    <a:pt x="11675" y="14648"/>
                    <a:pt x="11624" y="14670"/>
                    <a:pt x="11575" y="14670"/>
                  </a:cubicBezTo>
                  <a:cubicBezTo>
                    <a:pt x="11543" y="14670"/>
                    <a:pt x="11511" y="14661"/>
                    <a:pt x="11482" y="14639"/>
                  </a:cubicBezTo>
                  <a:cubicBezTo>
                    <a:pt x="11439" y="14639"/>
                    <a:pt x="11379" y="14670"/>
                    <a:pt x="11336" y="14670"/>
                  </a:cubicBezTo>
                  <a:lnTo>
                    <a:pt x="11172" y="14670"/>
                  </a:lnTo>
                  <a:cubicBezTo>
                    <a:pt x="11158" y="14673"/>
                    <a:pt x="11145" y="14674"/>
                    <a:pt x="11131" y="14674"/>
                  </a:cubicBezTo>
                  <a:cubicBezTo>
                    <a:pt x="11045" y="14674"/>
                    <a:pt x="10968" y="14616"/>
                    <a:pt x="10891" y="14616"/>
                  </a:cubicBezTo>
                  <a:cubicBezTo>
                    <a:pt x="10770" y="14591"/>
                    <a:pt x="10652" y="14519"/>
                    <a:pt x="10535" y="14519"/>
                  </a:cubicBezTo>
                  <a:cubicBezTo>
                    <a:pt x="10460" y="14489"/>
                    <a:pt x="10385" y="14440"/>
                    <a:pt x="10325" y="14338"/>
                  </a:cubicBezTo>
                  <a:cubicBezTo>
                    <a:pt x="10343" y="14242"/>
                    <a:pt x="10311" y="14140"/>
                    <a:pt x="10357" y="14037"/>
                  </a:cubicBezTo>
                  <a:cubicBezTo>
                    <a:pt x="10432" y="14115"/>
                    <a:pt x="10521" y="14140"/>
                    <a:pt x="10592" y="14164"/>
                  </a:cubicBezTo>
                  <a:cubicBezTo>
                    <a:pt x="10681" y="14187"/>
                    <a:pt x="10770" y="14266"/>
                    <a:pt x="10877" y="14290"/>
                  </a:cubicBezTo>
                  <a:cubicBezTo>
                    <a:pt x="10947" y="14309"/>
                    <a:pt x="11018" y="14347"/>
                    <a:pt x="11088" y="14347"/>
                  </a:cubicBezTo>
                  <a:cubicBezTo>
                    <a:pt x="11107" y="14347"/>
                    <a:pt x="11125" y="14345"/>
                    <a:pt x="11144" y="14338"/>
                  </a:cubicBezTo>
                  <a:cubicBezTo>
                    <a:pt x="11173" y="14330"/>
                    <a:pt x="11203" y="14327"/>
                    <a:pt x="11232" y="14327"/>
                  </a:cubicBezTo>
                  <a:cubicBezTo>
                    <a:pt x="11290" y="14327"/>
                    <a:pt x="11345" y="14338"/>
                    <a:pt x="11393" y="14338"/>
                  </a:cubicBezTo>
                  <a:cubicBezTo>
                    <a:pt x="11453" y="14338"/>
                    <a:pt x="11514" y="14314"/>
                    <a:pt x="11571" y="14314"/>
                  </a:cubicBezTo>
                  <a:cubicBezTo>
                    <a:pt x="11678" y="14314"/>
                    <a:pt x="11767" y="14242"/>
                    <a:pt x="11856" y="14187"/>
                  </a:cubicBezTo>
                  <a:cubicBezTo>
                    <a:pt x="11870" y="14164"/>
                    <a:pt x="11898" y="14140"/>
                    <a:pt x="11927" y="14115"/>
                  </a:cubicBezTo>
                  <a:cubicBezTo>
                    <a:pt x="11973" y="14037"/>
                    <a:pt x="12034" y="13941"/>
                    <a:pt x="12091" y="13862"/>
                  </a:cubicBezTo>
                  <a:cubicBezTo>
                    <a:pt x="12123" y="13766"/>
                    <a:pt x="12165" y="13663"/>
                    <a:pt x="12165" y="13537"/>
                  </a:cubicBezTo>
                  <a:cubicBezTo>
                    <a:pt x="12180" y="13410"/>
                    <a:pt x="12194" y="13283"/>
                    <a:pt x="12212" y="13163"/>
                  </a:cubicBezTo>
                  <a:cubicBezTo>
                    <a:pt x="12212" y="13085"/>
                    <a:pt x="12194" y="13012"/>
                    <a:pt x="12194" y="12934"/>
                  </a:cubicBezTo>
                  <a:lnTo>
                    <a:pt x="12194" y="12681"/>
                  </a:lnTo>
                  <a:cubicBezTo>
                    <a:pt x="12194" y="12560"/>
                    <a:pt x="12194" y="12458"/>
                    <a:pt x="12180" y="12332"/>
                  </a:cubicBezTo>
                  <a:cubicBezTo>
                    <a:pt x="12165" y="12108"/>
                    <a:pt x="12137" y="11904"/>
                    <a:pt x="12105" y="11681"/>
                  </a:cubicBezTo>
                  <a:cubicBezTo>
                    <a:pt x="12091" y="11578"/>
                    <a:pt x="12077" y="11476"/>
                    <a:pt x="12048" y="11379"/>
                  </a:cubicBezTo>
                  <a:cubicBezTo>
                    <a:pt x="12016" y="11204"/>
                    <a:pt x="11987" y="11054"/>
                    <a:pt x="11973" y="10873"/>
                  </a:cubicBezTo>
                  <a:cubicBezTo>
                    <a:pt x="11959" y="10723"/>
                    <a:pt x="11913" y="10572"/>
                    <a:pt x="11898" y="10452"/>
                  </a:cubicBezTo>
                  <a:cubicBezTo>
                    <a:pt x="11884" y="10397"/>
                    <a:pt x="11870" y="10373"/>
                    <a:pt x="11870" y="10349"/>
                  </a:cubicBezTo>
                  <a:cubicBezTo>
                    <a:pt x="11870" y="10222"/>
                    <a:pt x="11838" y="10120"/>
                    <a:pt x="11823" y="10023"/>
                  </a:cubicBezTo>
                  <a:cubicBezTo>
                    <a:pt x="11810" y="9945"/>
                    <a:pt x="11810" y="9873"/>
                    <a:pt x="11795" y="9770"/>
                  </a:cubicBezTo>
                  <a:cubicBezTo>
                    <a:pt x="11781" y="9722"/>
                    <a:pt x="11767" y="9644"/>
                    <a:pt x="11767" y="9595"/>
                  </a:cubicBezTo>
                  <a:cubicBezTo>
                    <a:pt x="11749" y="9469"/>
                    <a:pt x="11735" y="9367"/>
                    <a:pt x="11735" y="9246"/>
                  </a:cubicBezTo>
                  <a:cubicBezTo>
                    <a:pt x="11720" y="9143"/>
                    <a:pt x="11720" y="9041"/>
                    <a:pt x="11720" y="8945"/>
                  </a:cubicBezTo>
                  <a:cubicBezTo>
                    <a:pt x="11720" y="8866"/>
                    <a:pt x="11735" y="8794"/>
                    <a:pt x="11735" y="8716"/>
                  </a:cubicBezTo>
                  <a:cubicBezTo>
                    <a:pt x="11767" y="8668"/>
                    <a:pt x="11781" y="8613"/>
                    <a:pt x="11810" y="8565"/>
                  </a:cubicBezTo>
                  <a:cubicBezTo>
                    <a:pt x="11843" y="8530"/>
                    <a:pt x="11883" y="8507"/>
                    <a:pt x="11926" y="8507"/>
                  </a:cubicBezTo>
                  <a:cubicBezTo>
                    <a:pt x="11941" y="8507"/>
                    <a:pt x="11957" y="8511"/>
                    <a:pt x="11973" y="8517"/>
                  </a:cubicBezTo>
                  <a:lnTo>
                    <a:pt x="12034" y="8517"/>
                  </a:lnTo>
                  <a:cubicBezTo>
                    <a:pt x="12068" y="8509"/>
                    <a:pt x="12103" y="8504"/>
                    <a:pt x="12137" y="8504"/>
                  </a:cubicBezTo>
                  <a:close/>
                  <a:moveTo>
                    <a:pt x="5589" y="0"/>
                  </a:moveTo>
                  <a:cubicBezTo>
                    <a:pt x="5527" y="0"/>
                    <a:pt x="5464" y="21"/>
                    <a:pt x="5401" y="80"/>
                  </a:cubicBezTo>
                  <a:cubicBezTo>
                    <a:pt x="5401" y="80"/>
                    <a:pt x="5401" y="70"/>
                    <a:pt x="5397" y="70"/>
                  </a:cubicBezTo>
                  <a:cubicBezTo>
                    <a:pt x="5395" y="70"/>
                    <a:pt x="5391" y="72"/>
                    <a:pt x="5387" y="80"/>
                  </a:cubicBezTo>
                  <a:cubicBezTo>
                    <a:pt x="5358" y="80"/>
                    <a:pt x="5312" y="80"/>
                    <a:pt x="5283" y="104"/>
                  </a:cubicBezTo>
                  <a:cubicBezTo>
                    <a:pt x="5209" y="152"/>
                    <a:pt x="5134" y="177"/>
                    <a:pt x="5045" y="207"/>
                  </a:cubicBezTo>
                  <a:cubicBezTo>
                    <a:pt x="4970" y="255"/>
                    <a:pt x="4895" y="279"/>
                    <a:pt x="4838" y="382"/>
                  </a:cubicBezTo>
                  <a:cubicBezTo>
                    <a:pt x="4778" y="454"/>
                    <a:pt x="4717" y="508"/>
                    <a:pt x="4675" y="581"/>
                  </a:cubicBezTo>
                  <a:cubicBezTo>
                    <a:pt x="4600" y="707"/>
                    <a:pt x="4511" y="809"/>
                    <a:pt x="4450" y="930"/>
                  </a:cubicBezTo>
                  <a:cubicBezTo>
                    <a:pt x="4379" y="1111"/>
                    <a:pt x="4304" y="1309"/>
                    <a:pt x="4244" y="1485"/>
                  </a:cubicBezTo>
                  <a:cubicBezTo>
                    <a:pt x="4183" y="1659"/>
                    <a:pt x="4141" y="1834"/>
                    <a:pt x="4094" y="2014"/>
                  </a:cubicBezTo>
                  <a:cubicBezTo>
                    <a:pt x="4080" y="2063"/>
                    <a:pt x="4080" y="2111"/>
                    <a:pt x="4066" y="2190"/>
                  </a:cubicBezTo>
                  <a:cubicBezTo>
                    <a:pt x="4037" y="2316"/>
                    <a:pt x="4005" y="2466"/>
                    <a:pt x="3991" y="2587"/>
                  </a:cubicBezTo>
                  <a:cubicBezTo>
                    <a:pt x="3962" y="2690"/>
                    <a:pt x="3962" y="2792"/>
                    <a:pt x="3949" y="2918"/>
                  </a:cubicBezTo>
                  <a:cubicBezTo>
                    <a:pt x="3949" y="3015"/>
                    <a:pt x="3934" y="3141"/>
                    <a:pt x="3934" y="3268"/>
                  </a:cubicBezTo>
                  <a:cubicBezTo>
                    <a:pt x="3934" y="3443"/>
                    <a:pt x="3916" y="3642"/>
                    <a:pt x="3916" y="3822"/>
                  </a:cubicBezTo>
                  <a:lnTo>
                    <a:pt x="3916" y="4021"/>
                  </a:lnTo>
                  <a:cubicBezTo>
                    <a:pt x="3934" y="4094"/>
                    <a:pt x="3916" y="4172"/>
                    <a:pt x="3934" y="4244"/>
                  </a:cubicBezTo>
                  <a:cubicBezTo>
                    <a:pt x="3934" y="4323"/>
                    <a:pt x="3934" y="4371"/>
                    <a:pt x="3949" y="4449"/>
                  </a:cubicBezTo>
                  <a:cubicBezTo>
                    <a:pt x="3949" y="4576"/>
                    <a:pt x="3962" y="4726"/>
                    <a:pt x="3977" y="4847"/>
                  </a:cubicBezTo>
                  <a:cubicBezTo>
                    <a:pt x="3977" y="4925"/>
                    <a:pt x="4005" y="4998"/>
                    <a:pt x="4023" y="5076"/>
                  </a:cubicBezTo>
                  <a:cubicBezTo>
                    <a:pt x="4023" y="5148"/>
                    <a:pt x="4023" y="5227"/>
                    <a:pt x="4037" y="5299"/>
                  </a:cubicBezTo>
                  <a:cubicBezTo>
                    <a:pt x="4066" y="5426"/>
                    <a:pt x="4094" y="5528"/>
                    <a:pt x="4126" y="5654"/>
                  </a:cubicBezTo>
                  <a:cubicBezTo>
                    <a:pt x="4169" y="5901"/>
                    <a:pt x="4229" y="6155"/>
                    <a:pt x="4304" y="6408"/>
                  </a:cubicBezTo>
                  <a:cubicBezTo>
                    <a:pt x="4347" y="6504"/>
                    <a:pt x="4379" y="6631"/>
                    <a:pt x="4408" y="6757"/>
                  </a:cubicBezTo>
                  <a:cubicBezTo>
                    <a:pt x="4436" y="6884"/>
                    <a:pt x="4468" y="7035"/>
                    <a:pt x="4511" y="7161"/>
                  </a:cubicBezTo>
                  <a:cubicBezTo>
                    <a:pt x="4600" y="7360"/>
                    <a:pt x="4646" y="7589"/>
                    <a:pt x="4749" y="7788"/>
                  </a:cubicBezTo>
                  <a:cubicBezTo>
                    <a:pt x="4824" y="7914"/>
                    <a:pt x="4881" y="8089"/>
                    <a:pt x="4956" y="8264"/>
                  </a:cubicBezTo>
                  <a:cubicBezTo>
                    <a:pt x="5059" y="8463"/>
                    <a:pt x="5148" y="8668"/>
                    <a:pt x="5251" y="8866"/>
                  </a:cubicBezTo>
                  <a:cubicBezTo>
                    <a:pt x="5283" y="8969"/>
                    <a:pt x="5312" y="9041"/>
                    <a:pt x="5358" y="9120"/>
                  </a:cubicBezTo>
                  <a:cubicBezTo>
                    <a:pt x="5429" y="9270"/>
                    <a:pt x="5504" y="9396"/>
                    <a:pt x="5579" y="9548"/>
                  </a:cubicBezTo>
                  <a:cubicBezTo>
                    <a:pt x="5607" y="9572"/>
                    <a:pt x="5625" y="9620"/>
                    <a:pt x="5640" y="9668"/>
                  </a:cubicBezTo>
                  <a:cubicBezTo>
                    <a:pt x="5714" y="9794"/>
                    <a:pt x="5803" y="9921"/>
                    <a:pt x="5874" y="10047"/>
                  </a:cubicBezTo>
                  <a:lnTo>
                    <a:pt x="6099" y="10421"/>
                  </a:lnTo>
                  <a:cubicBezTo>
                    <a:pt x="6127" y="10499"/>
                    <a:pt x="6174" y="10548"/>
                    <a:pt x="6202" y="10626"/>
                  </a:cubicBezTo>
                  <a:cubicBezTo>
                    <a:pt x="6291" y="10752"/>
                    <a:pt x="6380" y="10849"/>
                    <a:pt x="6455" y="11000"/>
                  </a:cubicBezTo>
                  <a:cubicBezTo>
                    <a:pt x="6558" y="11150"/>
                    <a:pt x="6661" y="11301"/>
                    <a:pt x="6750" y="11476"/>
                  </a:cubicBezTo>
                  <a:cubicBezTo>
                    <a:pt x="6765" y="11476"/>
                    <a:pt x="6765" y="11476"/>
                    <a:pt x="6765" y="11506"/>
                  </a:cubicBezTo>
                  <a:cubicBezTo>
                    <a:pt x="6871" y="11602"/>
                    <a:pt x="6960" y="11753"/>
                    <a:pt x="7049" y="11904"/>
                  </a:cubicBezTo>
                  <a:cubicBezTo>
                    <a:pt x="7106" y="11982"/>
                    <a:pt x="7152" y="12054"/>
                    <a:pt x="7209" y="12133"/>
                  </a:cubicBezTo>
                  <a:cubicBezTo>
                    <a:pt x="7299" y="12229"/>
                    <a:pt x="7388" y="12332"/>
                    <a:pt x="7462" y="12482"/>
                  </a:cubicBezTo>
                  <a:cubicBezTo>
                    <a:pt x="7494" y="12506"/>
                    <a:pt x="7509" y="12531"/>
                    <a:pt x="7537" y="12560"/>
                  </a:cubicBezTo>
                  <a:cubicBezTo>
                    <a:pt x="7583" y="12633"/>
                    <a:pt x="7640" y="12711"/>
                    <a:pt x="7687" y="12784"/>
                  </a:cubicBezTo>
                  <a:cubicBezTo>
                    <a:pt x="7776" y="12886"/>
                    <a:pt x="7850" y="13037"/>
                    <a:pt x="7939" y="13133"/>
                  </a:cubicBezTo>
                  <a:cubicBezTo>
                    <a:pt x="8057" y="13236"/>
                    <a:pt x="8160" y="13386"/>
                    <a:pt x="8249" y="13537"/>
                  </a:cubicBezTo>
                  <a:cubicBezTo>
                    <a:pt x="8296" y="13585"/>
                    <a:pt x="8338" y="13688"/>
                    <a:pt x="8296" y="13814"/>
                  </a:cubicBezTo>
                  <a:lnTo>
                    <a:pt x="8296" y="13886"/>
                  </a:lnTo>
                  <a:cubicBezTo>
                    <a:pt x="8296" y="14218"/>
                    <a:pt x="8263" y="14543"/>
                    <a:pt x="8206" y="14845"/>
                  </a:cubicBezTo>
                  <a:cubicBezTo>
                    <a:pt x="8146" y="15194"/>
                    <a:pt x="8071" y="15520"/>
                    <a:pt x="7954" y="15845"/>
                  </a:cubicBezTo>
                  <a:cubicBezTo>
                    <a:pt x="7879" y="16026"/>
                    <a:pt x="7790" y="16176"/>
                    <a:pt x="7715" y="16351"/>
                  </a:cubicBezTo>
                  <a:cubicBezTo>
                    <a:pt x="7626" y="16526"/>
                    <a:pt x="7523" y="16677"/>
                    <a:pt x="7405" y="16779"/>
                  </a:cubicBezTo>
                  <a:cubicBezTo>
                    <a:pt x="7284" y="16899"/>
                    <a:pt x="7152" y="16953"/>
                    <a:pt x="7003" y="16953"/>
                  </a:cubicBezTo>
                  <a:lnTo>
                    <a:pt x="6750" y="16953"/>
                  </a:lnTo>
                  <a:cubicBezTo>
                    <a:pt x="6633" y="16953"/>
                    <a:pt x="6515" y="16930"/>
                    <a:pt x="6408" y="16875"/>
                  </a:cubicBezTo>
                  <a:cubicBezTo>
                    <a:pt x="6366" y="16851"/>
                    <a:pt x="6305" y="16827"/>
                    <a:pt x="6263" y="16803"/>
                  </a:cubicBezTo>
                  <a:cubicBezTo>
                    <a:pt x="6174" y="16749"/>
                    <a:pt x="6070" y="16725"/>
                    <a:pt x="5981" y="16628"/>
                  </a:cubicBezTo>
                  <a:cubicBezTo>
                    <a:pt x="5921" y="16550"/>
                    <a:pt x="5860" y="16526"/>
                    <a:pt x="5803" y="16447"/>
                  </a:cubicBezTo>
                  <a:cubicBezTo>
                    <a:pt x="5714" y="16399"/>
                    <a:pt x="5640" y="16327"/>
                    <a:pt x="5550" y="16225"/>
                  </a:cubicBezTo>
                  <a:cubicBezTo>
                    <a:pt x="5461" y="16146"/>
                    <a:pt x="5387" y="16026"/>
                    <a:pt x="5298" y="15923"/>
                  </a:cubicBezTo>
                  <a:cubicBezTo>
                    <a:pt x="5251" y="15875"/>
                    <a:pt x="5209" y="15821"/>
                    <a:pt x="5162" y="15773"/>
                  </a:cubicBezTo>
                  <a:cubicBezTo>
                    <a:pt x="5074" y="15670"/>
                    <a:pt x="5002" y="15574"/>
                    <a:pt x="4913" y="15447"/>
                  </a:cubicBezTo>
                  <a:cubicBezTo>
                    <a:pt x="4824" y="15344"/>
                    <a:pt x="4749" y="15218"/>
                    <a:pt x="4660" y="15122"/>
                  </a:cubicBezTo>
                  <a:cubicBezTo>
                    <a:pt x="4614" y="15019"/>
                    <a:pt x="4557" y="14917"/>
                    <a:pt x="4497" y="14845"/>
                  </a:cubicBezTo>
                  <a:cubicBezTo>
                    <a:pt x="4408" y="14766"/>
                    <a:pt x="4347" y="14639"/>
                    <a:pt x="4272" y="14543"/>
                  </a:cubicBezTo>
                  <a:cubicBezTo>
                    <a:pt x="4244" y="14465"/>
                    <a:pt x="4201" y="14417"/>
                    <a:pt x="4169" y="14368"/>
                  </a:cubicBezTo>
                  <a:cubicBezTo>
                    <a:pt x="4052" y="14164"/>
                    <a:pt x="3916" y="13988"/>
                    <a:pt x="3799" y="13790"/>
                  </a:cubicBezTo>
                  <a:cubicBezTo>
                    <a:pt x="3738" y="13688"/>
                    <a:pt x="3681" y="13561"/>
                    <a:pt x="3621" y="13434"/>
                  </a:cubicBezTo>
                  <a:cubicBezTo>
                    <a:pt x="3546" y="13283"/>
                    <a:pt x="3457" y="13133"/>
                    <a:pt x="3368" y="12983"/>
                  </a:cubicBezTo>
                  <a:cubicBezTo>
                    <a:pt x="3325" y="12934"/>
                    <a:pt x="3293" y="12862"/>
                    <a:pt x="3251" y="12784"/>
                  </a:cubicBezTo>
                  <a:cubicBezTo>
                    <a:pt x="3204" y="12681"/>
                    <a:pt x="3176" y="12609"/>
                    <a:pt x="3133" y="12506"/>
                  </a:cubicBezTo>
                  <a:cubicBezTo>
                    <a:pt x="3058" y="12379"/>
                    <a:pt x="2998" y="12259"/>
                    <a:pt x="2923" y="12108"/>
                  </a:cubicBezTo>
                  <a:cubicBezTo>
                    <a:pt x="2866" y="11958"/>
                    <a:pt x="2791" y="11777"/>
                    <a:pt x="2717" y="11627"/>
                  </a:cubicBezTo>
                  <a:cubicBezTo>
                    <a:pt x="2702" y="11578"/>
                    <a:pt x="2688" y="11530"/>
                    <a:pt x="2670" y="11506"/>
                  </a:cubicBezTo>
                  <a:cubicBezTo>
                    <a:pt x="2613" y="11428"/>
                    <a:pt x="2567" y="11355"/>
                    <a:pt x="2524" y="11253"/>
                  </a:cubicBezTo>
                  <a:cubicBezTo>
                    <a:pt x="2435" y="11024"/>
                    <a:pt x="2346" y="10825"/>
                    <a:pt x="2271" y="10602"/>
                  </a:cubicBezTo>
                  <a:cubicBezTo>
                    <a:pt x="2197" y="10373"/>
                    <a:pt x="2093" y="10174"/>
                    <a:pt x="2033" y="9921"/>
                  </a:cubicBezTo>
                  <a:cubicBezTo>
                    <a:pt x="2004" y="9770"/>
                    <a:pt x="1944" y="9668"/>
                    <a:pt x="1901" y="9548"/>
                  </a:cubicBezTo>
                  <a:cubicBezTo>
                    <a:pt x="1841" y="9396"/>
                    <a:pt x="1798" y="9246"/>
                    <a:pt x="1737" y="9065"/>
                  </a:cubicBezTo>
                  <a:cubicBezTo>
                    <a:pt x="1723" y="9041"/>
                    <a:pt x="1723" y="9017"/>
                    <a:pt x="1723" y="8993"/>
                  </a:cubicBezTo>
                  <a:cubicBezTo>
                    <a:pt x="1709" y="8969"/>
                    <a:pt x="1677" y="8969"/>
                    <a:pt x="1663" y="8945"/>
                  </a:cubicBezTo>
                  <a:cubicBezTo>
                    <a:pt x="1677" y="8915"/>
                    <a:pt x="1691" y="8915"/>
                    <a:pt x="1709" y="8890"/>
                  </a:cubicBezTo>
                  <a:cubicBezTo>
                    <a:pt x="1677" y="8866"/>
                    <a:pt x="1648" y="8843"/>
                    <a:pt x="1602" y="8794"/>
                  </a:cubicBezTo>
                  <a:lnTo>
                    <a:pt x="1602" y="8668"/>
                  </a:lnTo>
                  <a:cubicBezTo>
                    <a:pt x="1574" y="8590"/>
                    <a:pt x="1560" y="8541"/>
                    <a:pt x="1531" y="8493"/>
                  </a:cubicBezTo>
                  <a:cubicBezTo>
                    <a:pt x="1531" y="8493"/>
                    <a:pt x="1545" y="8463"/>
                    <a:pt x="1545" y="8438"/>
                  </a:cubicBezTo>
                  <a:lnTo>
                    <a:pt x="1513" y="8391"/>
                  </a:lnTo>
                  <a:cubicBezTo>
                    <a:pt x="1499" y="8342"/>
                    <a:pt x="1499" y="8288"/>
                    <a:pt x="1499" y="8264"/>
                  </a:cubicBezTo>
                  <a:cubicBezTo>
                    <a:pt x="1470" y="8239"/>
                    <a:pt x="1442" y="8239"/>
                    <a:pt x="1424" y="8239"/>
                  </a:cubicBezTo>
                  <a:cubicBezTo>
                    <a:pt x="1442" y="8192"/>
                    <a:pt x="1442" y="8138"/>
                    <a:pt x="1456" y="8089"/>
                  </a:cubicBezTo>
                  <a:cubicBezTo>
                    <a:pt x="1424" y="8065"/>
                    <a:pt x="1381" y="8011"/>
                    <a:pt x="1353" y="7962"/>
                  </a:cubicBezTo>
                  <a:cubicBezTo>
                    <a:pt x="1367" y="7939"/>
                    <a:pt x="1381" y="7939"/>
                    <a:pt x="1396" y="7914"/>
                  </a:cubicBezTo>
                  <a:cubicBezTo>
                    <a:pt x="1392" y="7916"/>
                    <a:pt x="1389" y="7916"/>
                    <a:pt x="1386" y="7916"/>
                  </a:cubicBezTo>
                  <a:cubicBezTo>
                    <a:pt x="1347" y="7916"/>
                    <a:pt x="1346" y="7809"/>
                    <a:pt x="1305" y="7809"/>
                  </a:cubicBezTo>
                  <a:cubicBezTo>
                    <a:pt x="1295" y="7809"/>
                    <a:pt x="1282" y="7817"/>
                    <a:pt x="1264" y="7836"/>
                  </a:cubicBezTo>
                  <a:cubicBezTo>
                    <a:pt x="1293" y="7890"/>
                    <a:pt x="1306" y="7939"/>
                    <a:pt x="1321" y="7986"/>
                  </a:cubicBezTo>
                  <a:cubicBezTo>
                    <a:pt x="1367" y="8089"/>
                    <a:pt x="1396" y="8216"/>
                    <a:pt x="1424" y="8312"/>
                  </a:cubicBezTo>
                  <a:cubicBezTo>
                    <a:pt x="1442" y="8342"/>
                    <a:pt x="1442" y="8366"/>
                    <a:pt x="1442" y="8391"/>
                  </a:cubicBezTo>
                  <a:cubicBezTo>
                    <a:pt x="1456" y="8463"/>
                    <a:pt x="1456" y="8517"/>
                    <a:pt x="1470" y="8565"/>
                  </a:cubicBezTo>
                  <a:cubicBezTo>
                    <a:pt x="1499" y="8668"/>
                    <a:pt x="1531" y="8764"/>
                    <a:pt x="1574" y="8866"/>
                  </a:cubicBezTo>
                  <a:cubicBezTo>
                    <a:pt x="1602" y="8945"/>
                    <a:pt x="1588" y="9041"/>
                    <a:pt x="1634" y="9065"/>
                  </a:cubicBezTo>
                  <a:lnTo>
                    <a:pt x="1766" y="9517"/>
                  </a:lnTo>
                  <a:cubicBezTo>
                    <a:pt x="1826" y="9722"/>
                    <a:pt x="1887" y="9897"/>
                    <a:pt x="1944" y="10072"/>
                  </a:cubicBezTo>
                  <a:cubicBezTo>
                    <a:pt x="1990" y="10198"/>
                    <a:pt x="2033" y="10325"/>
                    <a:pt x="2065" y="10421"/>
                  </a:cubicBezTo>
                  <a:cubicBezTo>
                    <a:pt x="2122" y="10572"/>
                    <a:pt x="2183" y="10723"/>
                    <a:pt x="2243" y="10873"/>
                  </a:cubicBezTo>
                  <a:cubicBezTo>
                    <a:pt x="2300" y="11024"/>
                    <a:pt x="2360" y="11204"/>
                    <a:pt x="2421" y="11355"/>
                  </a:cubicBezTo>
                  <a:cubicBezTo>
                    <a:pt x="2464" y="11452"/>
                    <a:pt x="2510" y="11554"/>
                    <a:pt x="2567" y="11656"/>
                  </a:cubicBezTo>
                  <a:cubicBezTo>
                    <a:pt x="2581" y="11705"/>
                    <a:pt x="2613" y="11729"/>
                    <a:pt x="2627" y="11777"/>
                  </a:cubicBezTo>
                  <a:cubicBezTo>
                    <a:pt x="2642" y="11831"/>
                    <a:pt x="2670" y="11904"/>
                    <a:pt x="2688" y="11958"/>
                  </a:cubicBezTo>
                  <a:cubicBezTo>
                    <a:pt x="2745" y="12108"/>
                    <a:pt x="2820" y="12229"/>
                    <a:pt x="2880" y="12356"/>
                  </a:cubicBezTo>
                  <a:cubicBezTo>
                    <a:pt x="2923" y="12458"/>
                    <a:pt x="2955" y="12560"/>
                    <a:pt x="2998" y="12657"/>
                  </a:cubicBezTo>
                  <a:cubicBezTo>
                    <a:pt x="3072" y="12735"/>
                    <a:pt x="3115" y="12831"/>
                    <a:pt x="3161" y="12958"/>
                  </a:cubicBezTo>
                  <a:cubicBezTo>
                    <a:pt x="3204" y="13085"/>
                    <a:pt x="3279" y="13211"/>
                    <a:pt x="3340" y="13314"/>
                  </a:cubicBezTo>
                  <a:cubicBezTo>
                    <a:pt x="3518" y="13615"/>
                    <a:pt x="3681" y="13965"/>
                    <a:pt x="3874" y="14242"/>
                  </a:cubicBezTo>
                  <a:cubicBezTo>
                    <a:pt x="3888" y="14266"/>
                    <a:pt x="3888" y="14290"/>
                    <a:pt x="3902" y="14290"/>
                  </a:cubicBezTo>
                  <a:cubicBezTo>
                    <a:pt x="3934" y="14338"/>
                    <a:pt x="3962" y="14393"/>
                    <a:pt x="3991" y="14440"/>
                  </a:cubicBezTo>
                  <a:cubicBezTo>
                    <a:pt x="4037" y="14519"/>
                    <a:pt x="4094" y="14567"/>
                    <a:pt x="4126" y="14639"/>
                  </a:cubicBezTo>
                  <a:cubicBezTo>
                    <a:pt x="4169" y="14742"/>
                    <a:pt x="4229" y="14845"/>
                    <a:pt x="4290" y="14917"/>
                  </a:cubicBezTo>
                  <a:cubicBezTo>
                    <a:pt x="4379" y="15068"/>
                    <a:pt x="4482" y="15218"/>
                    <a:pt x="4571" y="15344"/>
                  </a:cubicBezTo>
                  <a:cubicBezTo>
                    <a:pt x="4689" y="15495"/>
                    <a:pt x="4807" y="15646"/>
                    <a:pt x="4913" y="15821"/>
                  </a:cubicBezTo>
                  <a:cubicBezTo>
                    <a:pt x="4984" y="15947"/>
                    <a:pt x="5091" y="16050"/>
                    <a:pt x="5180" y="16146"/>
                  </a:cubicBezTo>
                  <a:cubicBezTo>
                    <a:pt x="5251" y="16225"/>
                    <a:pt x="5326" y="16297"/>
                    <a:pt x="5387" y="16375"/>
                  </a:cubicBezTo>
                  <a:cubicBezTo>
                    <a:pt x="5504" y="16526"/>
                    <a:pt x="5607" y="16652"/>
                    <a:pt x="5728" y="16749"/>
                  </a:cubicBezTo>
                  <a:cubicBezTo>
                    <a:pt x="5757" y="16779"/>
                    <a:pt x="5803" y="16779"/>
                    <a:pt x="5832" y="16803"/>
                  </a:cubicBezTo>
                  <a:cubicBezTo>
                    <a:pt x="5874" y="16875"/>
                    <a:pt x="5935" y="16899"/>
                    <a:pt x="5995" y="16953"/>
                  </a:cubicBezTo>
                  <a:cubicBezTo>
                    <a:pt x="6113" y="17026"/>
                    <a:pt x="6231" y="17104"/>
                    <a:pt x="6351" y="17177"/>
                  </a:cubicBezTo>
                  <a:cubicBezTo>
                    <a:pt x="6455" y="17255"/>
                    <a:pt x="6558" y="17279"/>
                    <a:pt x="6675" y="17279"/>
                  </a:cubicBezTo>
                  <a:cubicBezTo>
                    <a:pt x="6766" y="17279"/>
                    <a:pt x="6862" y="17269"/>
                    <a:pt x="6960" y="17269"/>
                  </a:cubicBezTo>
                  <a:cubicBezTo>
                    <a:pt x="7009" y="17269"/>
                    <a:pt x="7058" y="17271"/>
                    <a:pt x="7106" y="17279"/>
                  </a:cubicBezTo>
                  <a:cubicBezTo>
                    <a:pt x="7256" y="17279"/>
                    <a:pt x="7388" y="17231"/>
                    <a:pt x="7509" y="17080"/>
                  </a:cubicBezTo>
                  <a:cubicBezTo>
                    <a:pt x="7551" y="17002"/>
                    <a:pt x="7612" y="16953"/>
                    <a:pt x="7655" y="16899"/>
                  </a:cubicBezTo>
                  <a:cubicBezTo>
                    <a:pt x="7701" y="16851"/>
                    <a:pt x="7743" y="16779"/>
                    <a:pt x="7790" y="16725"/>
                  </a:cubicBezTo>
                  <a:lnTo>
                    <a:pt x="7907" y="16526"/>
                  </a:lnTo>
                  <a:cubicBezTo>
                    <a:pt x="7939" y="16478"/>
                    <a:pt x="7968" y="16423"/>
                    <a:pt x="7996" y="16351"/>
                  </a:cubicBezTo>
                  <a:cubicBezTo>
                    <a:pt x="8042" y="16248"/>
                    <a:pt x="8071" y="16146"/>
                    <a:pt x="8117" y="16050"/>
                  </a:cubicBezTo>
                  <a:cubicBezTo>
                    <a:pt x="8160" y="15947"/>
                    <a:pt x="8206" y="15875"/>
                    <a:pt x="8235" y="15748"/>
                  </a:cubicBezTo>
                  <a:cubicBezTo>
                    <a:pt x="8263" y="15598"/>
                    <a:pt x="8324" y="15471"/>
                    <a:pt x="8338" y="15321"/>
                  </a:cubicBezTo>
                  <a:cubicBezTo>
                    <a:pt x="8384" y="15091"/>
                    <a:pt x="8427" y="14892"/>
                    <a:pt x="8441" y="14639"/>
                  </a:cubicBezTo>
                  <a:cubicBezTo>
                    <a:pt x="8456" y="14440"/>
                    <a:pt x="8488" y="14242"/>
                    <a:pt x="8488" y="14037"/>
                  </a:cubicBezTo>
                  <a:lnTo>
                    <a:pt x="8488" y="13886"/>
                  </a:lnTo>
                  <a:cubicBezTo>
                    <a:pt x="8563" y="13916"/>
                    <a:pt x="8634" y="14013"/>
                    <a:pt x="8634" y="14115"/>
                  </a:cubicBezTo>
                  <a:cubicBezTo>
                    <a:pt x="8634" y="14290"/>
                    <a:pt x="8605" y="14465"/>
                    <a:pt x="8591" y="14616"/>
                  </a:cubicBezTo>
                  <a:cubicBezTo>
                    <a:pt x="8577" y="14718"/>
                    <a:pt x="8563" y="14845"/>
                    <a:pt x="8577" y="14941"/>
                  </a:cubicBezTo>
                  <a:cubicBezTo>
                    <a:pt x="8563" y="14995"/>
                    <a:pt x="8530" y="15043"/>
                    <a:pt x="8516" y="15091"/>
                  </a:cubicBezTo>
                  <a:cubicBezTo>
                    <a:pt x="8488" y="15194"/>
                    <a:pt x="8473" y="15321"/>
                    <a:pt x="8456" y="15423"/>
                  </a:cubicBezTo>
                  <a:cubicBezTo>
                    <a:pt x="8441" y="15471"/>
                    <a:pt x="8427" y="15520"/>
                    <a:pt x="8413" y="15574"/>
                  </a:cubicBezTo>
                  <a:cubicBezTo>
                    <a:pt x="8384" y="15694"/>
                    <a:pt x="8367" y="15821"/>
                    <a:pt x="8310" y="15923"/>
                  </a:cubicBezTo>
                  <a:cubicBezTo>
                    <a:pt x="8310" y="16026"/>
                    <a:pt x="8278" y="16074"/>
                    <a:pt x="8235" y="16146"/>
                  </a:cubicBezTo>
                  <a:cubicBezTo>
                    <a:pt x="8221" y="16176"/>
                    <a:pt x="8221" y="16176"/>
                    <a:pt x="8206" y="16200"/>
                  </a:cubicBezTo>
                  <a:cubicBezTo>
                    <a:pt x="8132" y="16501"/>
                    <a:pt x="7996" y="16677"/>
                    <a:pt x="7879" y="16899"/>
                  </a:cubicBezTo>
                  <a:cubicBezTo>
                    <a:pt x="7818" y="17002"/>
                    <a:pt x="7743" y="17080"/>
                    <a:pt x="7672" y="17152"/>
                  </a:cubicBezTo>
                  <a:cubicBezTo>
                    <a:pt x="7598" y="17231"/>
                    <a:pt x="7523" y="17303"/>
                    <a:pt x="7448" y="17382"/>
                  </a:cubicBezTo>
                  <a:cubicBezTo>
                    <a:pt x="7373" y="17430"/>
                    <a:pt x="7299" y="17478"/>
                    <a:pt x="7209" y="17478"/>
                  </a:cubicBezTo>
                  <a:cubicBezTo>
                    <a:pt x="7167" y="17478"/>
                    <a:pt x="7138" y="17502"/>
                    <a:pt x="7092" y="17532"/>
                  </a:cubicBezTo>
                  <a:cubicBezTo>
                    <a:pt x="7078" y="17532"/>
                    <a:pt x="7078" y="17556"/>
                    <a:pt x="7078" y="17581"/>
                  </a:cubicBezTo>
                  <a:cubicBezTo>
                    <a:pt x="7064" y="17581"/>
                    <a:pt x="7064" y="17604"/>
                    <a:pt x="7049" y="17604"/>
                  </a:cubicBezTo>
                  <a:cubicBezTo>
                    <a:pt x="7049" y="17581"/>
                    <a:pt x="7032" y="17581"/>
                    <a:pt x="7032" y="17556"/>
                  </a:cubicBezTo>
                  <a:lnTo>
                    <a:pt x="6989" y="17556"/>
                  </a:lnTo>
                  <a:cubicBezTo>
                    <a:pt x="6954" y="17525"/>
                    <a:pt x="6925" y="17512"/>
                    <a:pt x="6896" y="17512"/>
                  </a:cubicBezTo>
                  <a:cubicBezTo>
                    <a:pt x="6873" y="17512"/>
                    <a:pt x="6851" y="17519"/>
                    <a:pt x="6825" y="17532"/>
                  </a:cubicBezTo>
                  <a:cubicBezTo>
                    <a:pt x="6797" y="17532"/>
                    <a:pt x="6760" y="17543"/>
                    <a:pt x="6725" y="17543"/>
                  </a:cubicBezTo>
                  <a:cubicBezTo>
                    <a:pt x="6708" y="17543"/>
                    <a:pt x="6691" y="17540"/>
                    <a:pt x="6675" y="17532"/>
                  </a:cubicBezTo>
                  <a:cubicBezTo>
                    <a:pt x="6633" y="17502"/>
                    <a:pt x="6586" y="17502"/>
                    <a:pt x="6544" y="17502"/>
                  </a:cubicBezTo>
                  <a:cubicBezTo>
                    <a:pt x="6498" y="17502"/>
                    <a:pt x="6441" y="17502"/>
                    <a:pt x="6394" y="17454"/>
                  </a:cubicBezTo>
                  <a:cubicBezTo>
                    <a:pt x="6351" y="17405"/>
                    <a:pt x="6305" y="17382"/>
                    <a:pt x="6248" y="17382"/>
                  </a:cubicBezTo>
                  <a:cubicBezTo>
                    <a:pt x="6231" y="17382"/>
                    <a:pt x="6216" y="17351"/>
                    <a:pt x="6202" y="17351"/>
                  </a:cubicBezTo>
                  <a:cubicBezTo>
                    <a:pt x="6113" y="17303"/>
                    <a:pt x="6038" y="17255"/>
                    <a:pt x="5964" y="17201"/>
                  </a:cubicBezTo>
                  <a:cubicBezTo>
                    <a:pt x="5959" y="17193"/>
                    <a:pt x="5954" y="17190"/>
                    <a:pt x="5950" y="17190"/>
                  </a:cubicBezTo>
                  <a:cubicBezTo>
                    <a:pt x="5941" y="17190"/>
                    <a:pt x="5935" y="17201"/>
                    <a:pt x="5935" y="17201"/>
                  </a:cubicBezTo>
                  <a:cubicBezTo>
                    <a:pt x="5935" y="17231"/>
                    <a:pt x="5935" y="17255"/>
                    <a:pt x="5949" y="17255"/>
                  </a:cubicBezTo>
                  <a:cubicBezTo>
                    <a:pt x="5935" y="17279"/>
                    <a:pt x="5921" y="17279"/>
                    <a:pt x="5921" y="17279"/>
                  </a:cubicBezTo>
                  <a:cubicBezTo>
                    <a:pt x="5874" y="17231"/>
                    <a:pt x="5846" y="17177"/>
                    <a:pt x="5817" y="17104"/>
                  </a:cubicBezTo>
                  <a:cubicBezTo>
                    <a:pt x="5817" y="17129"/>
                    <a:pt x="5803" y="17152"/>
                    <a:pt x="5803" y="17177"/>
                  </a:cubicBezTo>
                  <a:cubicBezTo>
                    <a:pt x="5771" y="17152"/>
                    <a:pt x="5728" y="17129"/>
                    <a:pt x="5714" y="17080"/>
                  </a:cubicBezTo>
                  <a:cubicBezTo>
                    <a:pt x="5697" y="17002"/>
                    <a:pt x="5668" y="16978"/>
                    <a:pt x="5640" y="16930"/>
                  </a:cubicBezTo>
                  <a:cubicBezTo>
                    <a:pt x="5623" y="16936"/>
                    <a:pt x="5606" y="16940"/>
                    <a:pt x="5588" y="16940"/>
                  </a:cubicBezTo>
                  <a:cubicBezTo>
                    <a:pt x="5474" y="16940"/>
                    <a:pt x="5334" y="16807"/>
                    <a:pt x="5180" y="16526"/>
                  </a:cubicBezTo>
                  <a:cubicBezTo>
                    <a:pt x="5194" y="16526"/>
                    <a:pt x="5194" y="16501"/>
                    <a:pt x="5194" y="16501"/>
                  </a:cubicBezTo>
                  <a:cubicBezTo>
                    <a:pt x="5162" y="16501"/>
                    <a:pt x="5134" y="16478"/>
                    <a:pt x="5106" y="16447"/>
                  </a:cubicBezTo>
                  <a:cubicBezTo>
                    <a:pt x="5059" y="16423"/>
                    <a:pt x="5031" y="16351"/>
                    <a:pt x="4984" y="16327"/>
                  </a:cubicBezTo>
                  <a:cubicBezTo>
                    <a:pt x="4942" y="16273"/>
                    <a:pt x="4913" y="16248"/>
                    <a:pt x="4867" y="16200"/>
                  </a:cubicBezTo>
                  <a:lnTo>
                    <a:pt x="4867" y="16098"/>
                  </a:lnTo>
                  <a:cubicBezTo>
                    <a:pt x="4853" y="16098"/>
                    <a:pt x="4824" y="16122"/>
                    <a:pt x="4807" y="16122"/>
                  </a:cubicBezTo>
                  <a:cubicBezTo>
                    <a:pt x="4778" y="16074"/>
                    <a:pt x="4749" y="16026"/>
                    <a:pt x="4703" y="15995"/>
                  </a:cubicBezTo>
                  <a:cubicBezTo>
                    <a:pt x="4660" y="15947"/>
                    <a:pt x="4646" y="15845"/>
                    <a:pt x="4586" y="15796"/>
                  </a:cubicBezTo>
                  <a:cubicBezTo>
                    <a:pt x="4525" y="15748"/>
                    <a:pt x="4468" y="15694"/>
                    <a:pt x="4436" y="15622"/>
                  </a:cubicBezTo>
                  <a:cubicBezTo>
                    <a:pt x="4408" y="15574"/>
                    <a:pt x="4347" y="15520"/>
                    <a:pt x="4333" y="15447"/>
                  </a:cubicBezTo>
                  <a:cubicBezTo>
                    <a:pt x="4319" y="15369"/>
                    <a:pt x="4290" y="15344"/>
                    <a:pt x="4258" y="15297"/>
                  </a:cubicBezTo>
                  <a:cubicBezTo>
                    <a:pt x="4229" y="15218"/>
                    <a:pt x="4155" y="15218"/>
                    <a:pt x="4112" y="15170"/>
                  </a:cubicBezTo>
                  <a:cubicBezTo>
                    <a:pt x="4094" y="15146"/>
                    <a:pt x="4094" y="15122"/>
                    <a:pt x="4080" y="15091"/>
                  </a:cubicBezTo>
                  <a:cubicBezTo>
                    <a:pt x="4037" y="14995"/>
                    <a:pt x="3991" y="14892"/>
                    <a:pt x="3916" y="14820"/>
                  </a:cubicBezTo>
                  <a:cubicBezTo>
                    <a:pt x="3799" y="14670"/>
                    <a:pt x="3710" y="14489"/>
                    <a:pt x="3607" y="14338"/>
                  </a:cubicBezTo>
                  <a:cubicBezTo>
                    <a:pt x="3546" y="14218"/>
                    <a:pt x="3489" y="14115"/>
                    <a:pt x="3414" y="14013"/>
                  </a:cubicBezTo>
                  <a:cubicBezTo>
                    <a:pt x="3382" y="13941"/>
                    <a:pt x="3354" y="13862"/>
                    <a:pt x="3311" y="13814"/>
                  </a:cubicBezTo>
                  <a:cubicBezTo>
                    <a:pt x="3251" y="13688"/>
                    <a:pt x="3204" y="13585"/>
                    <a:pt x="3147" y="13489"/>
                  </a:cubicBezTo>
                  <a:cubicBezTo>
                    <a:pt x="3101" y="13410"/>
                    <a:pt x="3058" y="13362"/>
                    <a:pt x="3012" y="13260"/>
                  </a:cubicBezTo>
                  <a:cubicBezTo>
                    <a:pt x="2909" y="13061"/>
                    <a:pt x="2820" y="12862"/>
                    <a:pt x="2717" y="12633"/>
                  </a:cubicBezTo>
                  <a:cubicBezTo>
                    <a:pt x="2688" y="12585"/>
                    <a:pt x="2656" y="12506"/>
                    <a:pt x="2613" y="12458"/>
                  </a:cubicBezTo>
                  <a:cubicBezTo>
                    <a:pt x="2581" y="12410"/>
                    <a:pt x="2567" y="12307"/>
                    <a:pt x="2538" y="12259"/>
                  </a:cubicBezTo>
                  <a:cubicBezTo>
                    <a:pt x="2492" y="12133"/>
                    <a:pt x="2435" y="12006"/>
                    <a:pt x="2389" y="11880"/>
                  </a:cubicBezTo>
                  <a:cubicBezTo>
                    <a:pt x="2346" y="11807"/>
                    <a:pt x="2300" y="11753"/>
                    <a:pt x="2271" y="11681"/>
                  </a:cubicBezTo>
                  <a:cubicBezTo>
                    <a:pt x="2211" y="11506"/>
                    <a:pt x="2136" y="11355"/>
                    <a:pt x="2079" y="11175"/>
                  </a:cubicBezTo>
                  <a:cubicBezTo>
                    <a:pt x="2047" y="11102"/>
                    <a:pt x="2019" y="11024"/>
                    <a:pt x="1990" y="10951"/>
                  </a:cubicBezTo>
                  <a:lnTo>
                    <a:pt x="1958" y="11000"/>
                  </a:lnTo>
                  <a:cubicBezTo>
                    <a:pt x="1976" y="10904"/>
                    <a:pt x="1930" y="10849"/>
                    <a:pt x="1915" y="10777"/>
                  </a:cubicBezTo>
                  <a:cubicBezTo>
                    <a:pt x="1826" y="10548"/>
                    <a:pt x="1766" y="10325"/>
                    <a:pt x="1691" y="10096"/>
                  </a:cubicBezTo>
                  <a:cubicBezTo>
                    <a:pt x="1677" y="10072"/>
                    <a:pt x="1663" y="10047"/>
                    <a:pt x="1648" y="10023"/>
                  </a:cubicBezTo>
                  <a:cubicBezTo>
                    <a:pt x="1602" y="9873"/>
                    <a:pt x="1545" y="9747"/>
                    <a:pt x="1499" y="9572"/>
                  </a:cubicBezTo>
                  <a:cubicBezTo>
                    <a:pt x="1499" y="9523"/>
                    <a:pt x="1499" y="9441"/>
                    <a:pt x="1446" y="9441"/>
                  </a:cubicBezTo>
                  <a:cubicBezTo>
                    <a:pt x="1439" y="9441"/>
                    <a:pt x="1432" y="9443"/>
                    <a:pt x="1424" y="9445"/>
                  </a:cubicBezTo>
                  <a:cubicBezTo>
                    <a:pt x="1442" y="9469"/>
                    <a:pt x="1470" y="9517"/>
                    <a:pt x="1470" y="9572"/>
                  </a:cubicBezTo>
                  <a:cubicBezTo>
                    <a:pt x="1456" y="9668"/>
                    <a:pt x="1499" y="9722"/>
                    <a:pt x="1513" y="9794"/>
                  </a:cubicBezTo>
                  <a:cubicBezTo>
                    <a:pt x="1560" y="9897"/>
                    <a:pt x="1602" y="10000"/>
                    <a:pt x="1648" y="10096"/>
                  </a:cubicBezTo>
                  <a:cubicBezTo>
                    <a:pt x="1634" y="10120"/>
                    <a:pt x="1620" y="10120"/>
                    <a:pt x="1602" y="10120"/>
                  </a:cubicBezTo>
                  <a:cubicBezTo>
                    <a:pt x="1648" y="10222"/>
                    <a:pt x="1691" y="10300"/>
                    <a:pt x="1723" y="10373"/>
                  </a:cubicBezTo>
                  <a:cubicBezTo>
                    <a:pt x="1737" y="10421"/>
                    <a:pt x="1752" y="10499"/>
                    <a:pt x="1766" y="10572"/>
                  </a:cubicBezTo>
                  <a:lnTo>
                    <a:pt x="1752" y="10602"/>
                  </a:lnTo>
                  <a:cubicBezTo>
                    <a:pt x="1766" y="10602"/>
                    <a:pt x="1766" y="10572"/>
                    <a:pt x="1780" y="10572"/>
                  </a:cubicBezTo>
                  <a:cubicBezTo>
                    <a:pt x="1812" y="10650"/>
                    <a:pt x="1841" y="10752"/>
                    <a:pt x="1855" y="10825"/>
                  </a:cubicBezTo>
                  <a:cubicBezTo>
                    <a:pt x="1887" y="10849"/>
                    <a:pt x="1887" y="10904"/>
                    <a:pt x="1901" y="10927"/>
                  </a:cubicBezTo>
                  <a:cubicBezTo>
                    <a:pt x="1944" y="11054"/>
                    <a:pt x="1990" y="11150"/>
                    <a:pt x="2033" y="11253"/>
                  </a:cubicBezTo>
                  <a:cubicBezTo>
                    <a:pt x="2065" y="11325"/>
                    <a:pt x="2093" y="11403"/>
                    <a:pt x="2108" y="11476"/>
                  </a:cubicBezTo>
                  <a:cubicBezTo>
                    <a:pt x="2122" y="11530"/>
                    <a:pt x="2136" y="11578"/>
                    <a:pt x="2168" y="11627"/>
                  </a:cubicBezTo>
                  <a:cubicBezTo>
                    <a:pt x="2257" y="11729"/>
                    <a:pt x="2271" y="11927"/>
                    <a:pt x="2375" y="12054"/>
                  </a:cubicBezTo>
                  <a:cubicBezTo>
                    <a:pt x="2360" y="12108"/>
                    <a:pt x="2375" y="12133"/>
                    <a:pt x="2403" y="12181"/>
                  </a:cubicBezTo>
                  <a:cubicBezTo>
                    <a:pt x="2435" y="12229"/>
                    <a:pt x="2464" y="12283"/>
                    <a:pt x="2492" y="12356"/>
                  </a:cubicBezTo>
                  <a:cubicBezTo>
                    <a:pt x="2524" y="12410"/>
                    <a:pt x="2538" y="12458"/>
                    <a:pt x="2553" y="12506"/>
                  </a:cubicBezTo>
                  <a:cubicBezTo>
                    <a:pt x="2567" y="12560"/>
                    <a:pt x="2581" y="12609"/>
                    <a:pt x="2613" y="12657"/>
                  </a:cubicBezTo>
                  <a:cubicBezTo>
                    <a:pt x="2627" y="12657"/>
                    <a:pt x="2642" y="12681"/>
                    <a:pt x="2656" y="12711"/>
                  </a:cubicBezTo>
                  <a:cubicBezTo>
                    <a:pt x="2731" y="12831"/>
                    <a:pt x="2791" y="12983"/>
                    <a:pt x="2866" y="13109"/>
                  </a:cubicBezTo>
                  <a:cubicBezTo>
                    <a:pt x="2880" y="13163"/>
                    <a:pt x="2894" y="13211"/>
                    <a:pt x="2909" y="13283"/>
                  </a:cubicBezTo>
                  <a:lnTo>
                    <a:pt x="2923" y="13260"/>
                  </a:lnTo>
                  <a:cubicBezTo>
                    <a:pt x="2969" y="13338"/>
                    <a:pt x="2998" y="13434"/>
                    <a:pt x="3044" y="13537"/>
                  </a:cubicBezTo>
                  <a:lnTo>
                    <a:pt x="3058" y="13513"/>
                  </a:lnTo>
                  <a:cubicBezTo>
                    <a:pt x="3058" y="13537"/>
                    <a:pt x="3044" y="13561"/>
                    <a:pt x="3044" y="13585"/>
                  </a:cubicBezTo>
                  <a:cubicBezTo>
                    <a:pt x="3101" y="13639"/>
                    <a:pt x="3161" y="13688"/>
                    <a:pt x="3190" y="13766"/>
                  </a:cubicBezTo>
                  <a:cubicBezTo>
                    <a:pt x="3236" y="13886"/>
                    <a:pt x="3279" y="13988"/>
                    <a:pt x="3340" y="14115"/>
                  </a:cubicBezTo>
                  <a:cubicBezTo>
                    <a:pt x="3414" y="14218"/>
                    <a:pt x="3471" y="14338"/>
                    <a:pt x="3532" y="14465"/>
                  </a:cubicBezTo>
                  <a:cubicBezTo>
                    <a:pt x="3560" y="14519"/>
                    <a:pt x="3592" y="14567"/>
                    <a:pt x="3649" y="14567"/>
                  </a:cubicBezTo>
                  <a:cubicBezTo>
                    <a:pt x="3667" y="14742"/>
                    <a:pt x="3799" y="14790"/>
                    <a:pt x="3813" y="14941"/>
                  </a:cubicBezTo>
                  <a:cubicBezTo>
                    <a:pt x="3888" y="14971"/>
                    <a:pt x="3916" y="15091"/>
                    <a:pt x="3977" y="15146"/>
                  </a:cubicBezTo>
                  <a:cubicBezTo>
                    <a:pt x="3991" y="15170"/>
                    <a:pt x="3991" y="15218"/>
                    <a:pt x="3991" y="15218"/>
                  </a:cubicBezTo>
                  <a:cubicBezTo>
                    <a:pt x="4023" y="15272"/>
                    <a:pt x="4052" y="15297"/>
                    <a:pt x="4080" y="15321"/>
                  </a:cubicBezTo>
                  <a:cubicBezTo>
                    <a:pt x="4094" y="15344"/>
                    <a:pt x="4112" y="15423"/>
                    <a:pt x="4126" y="15447"/>
                  </a:cubicBezTo>
                  <a:cubicBezTo>
                    <a:pt x="4155" y="15471"/>
                    <a:pt x="4183" y="15495"/>
                    <a:pt x="4216" y="15520"/>
                  </a:cubicBezTo>
                  <a:lnTo>
                    <a:pt x="4290" y="15646"/>
                  </a:lnTo>
                  <a:cubicBezTo>
                    <a:pt x="4333" y="15748"/>
                    <a:pt x="4379" y="15875"/>
                    <a:pt x="4468" y="15923"/>
                  </a:cubicBezTo>
                  <a:cubicBezTo>
                    <a:pt x="4482" y="15923"/>
                    <a:pt x="4482" y="15947"/>
                    <a:pt x="4497" y="15947"/>
                  </a:cubicBezTo>
                  <a:cubicBezTo>
                    <a:pt x="4525" y="15995"/>
                    <a:pt x="4571" y="16050"/>
                    <a:pt x="4600" y="16074"/>
                  </a:cubicBezTo>
                  <a:lnTo>
                    <a:pt x="4614" y="16074"/>
                  </a:lnTo>
                  <a:cubicBezTo>
                    <a:pt x="4660" y="16146"/>
                    <a:pt x="4689" y="16248"/>
                    <a:pt x="4735" y="16327"/>
                  </a:cubicBezTo>
                  <a:cubicBezTo>
                    <a:pt x="4807" y="16375"/>
                    <a:pt x="4867" y="16447"/>
                    <a:pt x="4927" y="16501"/>
                  </a:cubicBezTo>
                  <a:cubicBezTo>
                    <a:pt x="5016" y="16628"/>
                    <a:pt x="5106" y="16749"/>
                    <a:pt x="5180" y="16851"/>
                  </a:cubicBezTo>
                  <a:cubicBezTo>
                    <a:pt x="5209" y="16851"/>
                    <a:pt x="5223" y="16851"/>
                    <a:pt x="5251" y="16827"/>
                  </a:cubicBezTo>
                  <a:cubicBezTo>
                    <a:pt x="5237" y="16875"/>
                    <a:pt x="5237" y="16875"/>
                    <a:pt x="5237" y="16899"/>
                  </a:cubicBezTo>
                  <a:cubicBezTo>
                    <a:pt x="5283" y="16978"/>
                    <a:pt x="5340" y="17026"/>
                    <a:pt x="5401" y="17080"/>
                  </a:cubicBezTo>
                  <a:cubicBezTo>
                    <a:pt x="5429" y="17104"/>
                    <a:pt x="5461" y="17129"/>
                    <a:pt x="5476" y="17152"/>
                  </a:cubicBezTo>
                  <a:cubicBezTo>
                    <a:pt x="5536" y="17231"/>
                    <a:pt x="5593" y="17279"/>
                    <a:pt x="5654" y="17303"/>
                  </a:cubicBezTo>
                  <a:cubicBezTo>
                    <a:pt x="5682" y="17327"/>
                    <a:pt x="5697" y="17382"/>
                    <a:pt x="5714" y="17382"/>
                  </a:cubicBezTo>
                  <a:cubicBezTo>
                    <a:pt x="5743" y="17382"/>
                    <a:pt x="5771" y="17382"/>
                    <a:pt x="5785" y="17405"/>
                  </a:cubicBezTo>
                  <a:cubicBezTo>
                    <a:pt x="5846" y="17502"/>
                    <a:pt x="5907" y="17556"/>
                    <a:pt x="5981" y="17581"/>
                  </a:cubicBezTo>
                  <a:cubicBezTo>
                    <a:pt x="6038" y="17604"/>
                    <a:pt x="6099" y="17629"/>
                    <a:pt x="6159" y="17653"/>
                  </a:cubicBezTo>
                  <a:cubicBezTo>
                    <a:pt x="6248" y="17731"/>
                    <a:pt x="6351" y="17803"/>
                    <a:pt x="6455" y="17834"/>
                  </a:cubicBezTo>
                  <a:lnTo>
                    <a:pt x="6530" y="17834"/>
                  </a:lnTo>
                  <a:cubicBezTo>
                    <a:pt x="6618" y="17882"/>
                    <a:pt x="6722" y="17882"/>
                    <a:pt x="6825" y="17882"/>
                  </a:cubicBezTo>
                  <a:cubicBezTo>
                    <a:pt x="6875" y="17882"/>
                    <a:pt x="6919" y="17871"/>
                    <a:pt x="6963" y="17871"/>
                  </a:cubicBezTo>
                  <a:cubicBezTo>
                    <a:pt x="6985" y="17871"/>
                    <a:pt x="7008" y="17873"/>
                    <a:pt x="7032" y="17882"/>
                  </a:cubicBezTo>
                  <a:lnTo>
                    <a:pt x="7181" y="17882"/>
                  </a:lnTo>
                  <a:cubicBezTo>
                    <a:pt x="7191" y="17873"/>
                    <a:pt x="7202" y="17871"/>
                    <a:pt x="7215" y="17871"/>
                  </a:cubicBezTo>
                  <a:cubicBezTo>
                    <a:pt x="7240" y="17871"/>
                    <a:pt x="7270" y="17882"/>
                    <a:pt x="7299" y="17882"/>
                  </a:cubicBezTo>
                  <a:cubicBezTo>
                    <a:pt x="7345" y="17834"/>
                    <a:pt x="7405" y="17779"/>
                    <a:pt x="7462" y="17755"/>
                  </a:cubicBezTo>
                  <a:cubicBezTo>
                    <a:pt x="7537" y="17731"/>
                    <a:pt x="7598" y="17653"/>
                    <a:pt x="7672" y="17581"/>
                  </a:cubicBezTo>
                  <a:cubicBezTo>
                    <a:pt x="7818" y="17454"/>
                    <a:pt x="7939" y="17303"/>
                    <a:pt x="8057" y="17129"/>
                  </a:cubicBezTo>
                  <a:cubicBezTo>
                    <a:pt x="8085" y="17080"/>
                    <a:pt x="8117" y="17050"/>
                    <a:pt x="8132" y="16978"/>
                  </a:cubicBezTo>
                  <a:cubicBezTo>
                    <a:pt x="8132" y="16953"/>
                    <a:pt x="8160" y="16899"/>
                    <a:pt x="8189" y="16899"/>
                  </a:cubicBezTo>
                  <a:cubicBezTo>
                    <a:pt x="8221" y="16875"/>
                    <a:pt x="8235" y="16851"/>
                    <a:pt x="8235" y="16827"/>
                  </a:cubicBezTo>
                  <a:cubicBezTo>
                    <a:pt x="8263" y="16749"/>
                    <a:pt x="8278" y="16700"/>
                    <a:pt x="8310" y="16652"/>
                  </a:cubicBezTo>
                  <a:cubicBezTo>
                    <a:pt x="8352" y="16550"/>
                    <a:pt x="8399" y="16447"/>
                    <a:pt x="8441" y="16351"/>
                  </a:cubicBezTo>
                  <a:cubicBezTo>
                    <a:pt x="8456" y="16297"/>
                    <a:pt x="8473" y="16248"/>
                    <a:pt x="8488" y="16225"/>
                  </a:cubicBezTo>
                  <a:cubicBezTo>
                    <a:pt x="8545" y="16050"/>
                    <a:pt x="8605" y="15899"/>
                    <a:pt x="8634" y="15724"/>
                  </a:cubicBezTo>
                  <a:cubicBezTo>
                    <a:pt x="8666" y="15622"/>
                    <a:pt x="8694" y="15495"/>
                    <a:pt x="8708" y="15393"/>
                  </a:cubicBezTo>
                  <a:cubicBezTo>
                    <a:pt x="8723" y="15321"/>
                    <a:pt x="8740" y="15242"/>
                    <a:pt x="8740" y="15194"/>
                  </a:cubicBezTo>
                  <a:cubicBezTo>
                    <a:pt x="8740" y="15146"/>
                    <a:pt x="8740" y="15091"/>
                    <a:pt x="8755" y="15091"/>
                  </a:cubicBezTo>
                  <a:cubicBezTo>
                    <a:pt x="8783" y="15043"/>
                    <a:pt x="8783" y="14995"/>
                    <a:pt x="8783" y="14941"/>
                  </a:cubicBezTo>
                  <a:lnTo>
                    <a:pt x="8783" y="14869"/>
                  </a:lnTo>
                  <a:cubicBezTo>
                    <a:pt x="8797" y="14790"/>
                    <a:pt x="8797" y="14742"/>
                    <a:pt x="8812" y="14670"/>
                  </a:cubicBezTo>
                  <a:lnTo>
                    <a:pt x="8812" y="14591"/>
                  </a:lnTo>
                  <a:cubicBezTo>
                    <a:pt x="8830" y="14543"/>
                    <a:pt x="8830" y="14489"/>
                    <a:pt x="8844" y="14440"/>
                  </a:cubicBezTo>
                  <a:lnTo>
                    <a:pt x="8844" y="14314"/>
                  </a:lnTo>
                  <a:cubicBezTo>
                    <a:pt x="8901" y="14393"/>
                    <a:pt x="8947" y="14440"/>
                    <a:pt x="8990" y="14489"/>
                  </a:cubicBezTo>
                  <a:lnTo>
                    <a:pt x="8990" y="14616"/>
                  </a:lnTo>
                  <a:cubicBezTo>
                    <a:pt x="8961" y="14766"/>
                    <a:pt x="8947" y="14941"/>
                    <a:pt x="8918" y="15091"/>
                  </a:cubicBezTo>
                  <a:cubicBezTo>
                    <a:pt x="8887" y="15297"/>
                    <a:pt x="8858" y="15520"/>
                    <a:pt x="8797" y="15724"/>
                  </a:cubicBezTo>
                  <a:cubicBezTo>
                    <a:pt x="8769" y="15821"/>
                    <a:pt x="8755" y="15923"/>
                    <a:pt x="8740" y="16026"/>
                  </a:cubicBezTo>
                  <a:cubicBezTo>
                    <a:pt x="8708" y="16122"/>
                    <a:pt x="8680" y="16225"/>
                    <a:pt x="8634" y="16297"/>
                  </a:cubicBezTo>
                  <a:cubicBezTo>
                    <a:pt x="8620" y="16351"/>
                    <a:pt x="8605" y="16399"/>
                    <a:pt x="8591" y="16447"/>
                  </a:cubicBezTo>
                  <a:cubicBezTo>
                    <a:pt x="8530" y="16574"/>
                    <a:pt x="8488" y="16725"/>
                    <a:pt x="8413" y="16851"/>
                  </a:cubicBezTo>
                  <a:cubicBezTo>
                    <a:pt x="8352" y="16953"/>
                    <a:pt x="8310" y="17080"/>
                    <a:pt x="8249" y="17201"/>
                  </a:cubicBezTo>
                  <a:cubicBezTo>
                    <a:pt x="8235" y="17231"/>
                    <a:pt x="8221" y="17255"/>
                    <a:pt x="8189" y="17303"/>
                  </a:cubicBezTo>
                  <a:cubicBezTo>
                    <a:pt x="8146" y="17382"/>
                    <a:pt x="8085" y="17430"/>
                    <a:pt x="8042" y="17532"/>
                  </a:cubicBezTo>
                  <a:cubicBezTo>
                    <a:pt x="7982" y="17629"/>
                    <a:pt x="7922" y="17707"/>
                    <a:pt x="7850" y="17731"/>
                  </a:cubicBezTo>
                  <a:cubicBezTo>
                    <a:pt x="7833" y="17755"/>
                    <a:pt x="7804" y="17755"/>
                    <a:pt x="7790" y="17779"/>
                  </a:cubicBezTo>
                  <a:cubicBezTo>
                    <a:pt x="7655" y="17954"/>
                    <a:pt x="7494" y="18056"/>
                    <a:pt x="7331" y="18105"/>
                  </a:cubicBezTo>
                  <a:cubicBezTo>
                    <a:pt x="7299" y="18135"/>
                    <a:pt x="7242" y="18135"/>
                    <a:pt x="7195" y="18159"/>
                  </a:cubicBezTo>
                  <a:lnTo>
                    <a:pt x="6647" y="18159"/>
                  </a:lnTo>
                  <a:cubicBezTo>
                    <a:pt x="6572" y="18159"/>
                    <a:pt x="6483" y="18135"/>
                    <a:pt x="6408" y="18081"/>
                  </a:cubicBezTo>
                  <a:cubicBezTo>
                    <a:pt x="6319" y="18056"/>
                    <a:pt x="6248" y="18033"/>
                    <a:pt x="6174" y="17984"/>
                  </a:cubicBezTo>
                  <a:cubicBezTo>
                    <a:pt x="6113" y="17954"/>
                    <a:pt x="6070" y="17930"/>
                    <a:pt x="6010" y="17882"/>
                  </a:cubicBezTo>
                  <a:cubicBezTo>
                    <a:pt x="5921" y="17834"/>
                    <a:pt x="5832" y="17803"/>
                    <a:pt x="5757" y="17731"/>
                  </a:cubicBezTo>
                  <a:cubicBezTo>
                    <a:pt x="5640" y="17653"/>
                    <a:pt x="5536" y="17556"/>
                    <a:pt x="5429" y="17454"/>
                  </a:cubicBezTo>
                  <a:cubicBezTo>
                    <a:pt x="5298" y="17327"/>
                    <a:pt x="5162" y="17201"/>
                    <a:pt x="5045" y="17026"/>
                  </a:cubicBezTo>
                  <a:cubicBezTo>
                    <a:pt x="5045" y="17002"/>
                    <a:pt x="5031" y="17002"/>
                    <a:pt x="5016" y="16978"/>
                  </a:cubicBezTo>
                  <a:cubicBezTo>
                    <a:pt x="4881" y="16899"/>
                    <a:pt x="4792" y="16700"/>
                    <a:pt x="4675" y="16598"/>
                  </a:cubicBezTo>
                  <a:lnTo>
                    <a:pt x="4660" y="16574"/>
                  </a:lnTo>
                  <a:cubicBezTo>
                    <a:pt x="4586" y="16478"/>
                    <a:pt x="4497" y="16375"/>
                    <a:pt x="4408" y="16248"/>
                  </a:cubicBezTo>
                  <a:cubicBezTo>
                    <a:pt x="4333" y="16146"/>
                    <a:pt x="4272" y="16050"/>
                    <a:pt x="4201" y="15947"/>
                  </a:cubicBezTo>
                  <a:cubicBezTo>
                    <a:pt x="4155" y="15875"/>
                    <a:pt x="4112" y="15796"/>
                    <a:pt x="4052" y="15724"/>
                  </a:cubicBezTo>
                  <a:cubicBezTo>
                    <a:pt x="3977" y="15598"/>
                    <a:pt x="3874" y="15471"/>
                    <a:pt x="3799" y="15321"/>
                  </a:cubicBezTo>
                  <a:cubicBezTo>
                    <a:pt x="3785" y="15297"/>
                    <a:pt x="3770" y="15242"/>
                    <a:pt x="3738" y="15218"/>
                  </a:cubicBezTo>
                  <a:cubicBezTo>
                    <a:pt x="3635" y="15122"/>
                    <a:pt x="3546" y="14971"/>
                    <a:pt x="3471" y="14820"/>
                  </a:cubicBezTo>
                  <a:cubicBezTo>
                    <a:pt x="3414" y="14718"/>
                    <a:pt x="3354" y="14616"/>
                    <a:pt x="3293" y="14519"/>
                  </a:cubicBezTo>
                  <a:cubicBezTo>
                    <a:pt x="3279" y="14489"/>
                    <a:pt x="3251" y="14465"/>
                    <a:pt x="3236" y="14417"/>
                  </a:cubicBezTo>
                  <a:cubicBezTo>
                    <a:pt x="3133" y="14218"/>
                    <a:pt x="3044" y="14013"/>
                    <a:pt x="2937" y="13838"/>
                  </a:cubicBezTo>
                  <a:cubicBezTo>
                    <a:pt x="2848" y="13688"/>
                    <a:pt x="2791" y="13537"/>
                    <a:pt x="2717" y="13386"/>
                  </a:cubicBezTo>
                  <a:cubicBezTo>
                    <a:pt x="2599" y="13133"/>
                    <a:pt x="2464" y="12910"/>
                    <a:pt x="2346" y="12609"/>
                  </a:cubicBezTo>
                  <a:cubicBezTo>
                    <a:pt x="2257" y="12379"/>
                    <a:pt x="2154" y="12181"/>
                    <a:pt x="2047" y="11982"/>
                  </a:cubicBezTo>
                  <a:cubicBezTo>
                    <a:pt x="1944" y="11753"/>
                    <a:pt x="1855" y="11506"/>
                    <a:pt x="1766" y="11253"/>
                  </a:cubicBezTo>
                  <a:cubicBezTo>
                    <a:pt x="1752" y="11204"/>
                    <a:pt x="1723" y="11175"/>
                    <a:pt x="1709" y="11126"/>
                  </a:cubicBezTo>
                  <a:cubicBezTo>
                    <a:pt x="1663" y="11000"/>
                    <a:pt x="1620" y="10873"/>
                    <a:pt x="1574" y="10723"/>
                  </a:cubicBezTo>
                  <a:cubicBezTo>
                    <a:pt x="1545" y="10602"/>
                    <a:pt x="1499" y="10452"/>
                    <a:pt x="1442" y="10325"/>
                  </a:cubicBezTo>
                  <a:cubicBezTo>
                    <a:pt x="1410" y="10222"/>
                    <a:pt x="1367" y="10120"/>
                    <a:pt x="1335" y="10023"/>
                  </a:cubicBezTo>
                  <a:cubicBezTo>
                    <a:pt x="1306" y="9945"/>
                    <a:pt x="1293" y="9897"/>
                    <a:pt x="1278" y="9848"/>
                  </a:cubicBezTo>
                  <a:cubicBezTo>
                    <a:pt x="1218" y="9644"/>
                    <a:pt x="1157" y="9445"/>
                    <a:pt x="1100" y="9246"/>
                  </a:cubicBezTo>
                  <a:cubicBezTo>
                    <a:pt x="1068" y="9143"/>
                    <a:pt x="1011" y="9041"/>
                    <a:pt x="997" y="8915"/>
                  </a:cubicBezTo>
                  <a:cubicBezTo>
                    <a:pt x="979" y="8843"/>
                    <a:pt x="951" y="8764"/>
                    <a:pt x="936" y="8691"/>
                  </a:cubicBezTo>
                  <a:cubicBezTo>
                    <a:pt x="922" y="8668"/>
                    <a:pt x="922" y="8644"/>
                    <a:pt x="890" y="8590"/>
                  </a:cubicBezTo>
                  <a:lnTo>
                    <a:pt x="890" y="8764"/>
                  </a:lnTo>
                  <a:cubicBezTo>
                    <a:pt x="922" y="8794"/>
                    <a:pt x="936" y="8843"/>
                    <a:pt x="936" y="8866"/>
                  </a:cubicBezTo>
                  <a:cubicBezTo>
                    <a:pt x="951" y="8945"/>
                    <a:pt x="965" y="9041"/>
                    <a:pt x="997" y="9096"/>
                  </a:cubicBezTo>
                  <a:cubicBezTo>
                    <a:pt x="1068" y="9246"/>
                    <a:pt x="1068" y="9445"/>
                    <a:pt x="1143" y="9595"/>
                  </a:cubicBezTo>
                  <a:cubicBezTo>
                    <a:pt x="1175" y="9620"/>
                    <a:pt x="1175" y="9668"/>
                    <a:pt x="1189" y="9722"/>
                  </a:cubicBezTo>
                  <a:cubicBezTo>
                    <a:pt x="1246" y="9897"/>
                    <a:pt x="1293" y="10072"/>
                    <a:pt x="1353" y="10271"/>
                  </a:cubicBezTo>
                  <a:cubicBezTo>
                    <a:pt x="1396" y="10373"/>
                    <a:pt x="1442" y="10475"/>
                    <a:pt x="1456" y="10572"/>
                  </a:cubicBezTo>
                  <a:cubicBezTo>
                    <a:pt x="1485" y="10698"/>
                    <a:pt x="1513" y="10825"/>
                    <a:pt x="1560" y="10927"/>
                  </a:cubicBezTo>
                  <a:cubicBezTo>
                    <a:pt x="1634" y="11126"/>
                    <a:pt x="1709" y="11301"/>
                    <a:pt x="1766" y="11506"/>
                  </a:cubicBezTo>
                  <a:cubicBezTo>
                    <a:pt x="1841" y="11681"/>
                    <a:pt x="1901" y="11831"/>
                    <a:pt x="1958" y="12006"/>
                  </a:cubicBezTo>
                  <a:cubicBezTo>
                    <a:pt x="2019" y="12133"/>
                    <a:pt x="2093" y="12229"/>
                    <a:pt x="2154" y="12356"/>
                  </a:cubicBezTo>
                  <a:cubicBezTo>
                    <a:pt x="2168" y="12410"/>
                    <a:pt x="2183" y="12482"/>
                    <a:pt x="2197" y="12531"/>
                  </a:cubicBezTo>
                  <a:cubicBezTo>
                    <a:pt x="2286" y="12711"/>
                    <a:pt x="2375" y="12910"/>
                    <a:pt x="2464" y="13109"/>
                  </a:cubicBezTo>
                  <a:cubicBezTo>
                    <a:pt x="2478" y="13133"/>
                    <a:pt x="2492" y="13187"/>
                    <a:pt x="2510" y="13211"/>
                  </a:cubicBezTo>
                  <a:cubicBezTo>
                    <a:pt x="2553" y="13314"/>
                    <a:pt x="2599" y="13386"/>
                    <a:pt x="2642" y="13489"/>
                  </a:cubicBezTo>
                  <a:cubicBezTo>
                    <a:pt x="2731" y="13639"/>
                    <a:pt x="2805" y="13814"/>
                    <a:pt x="2894" y="13988"/>
                  </a:cubicBezTo>
                  <a:cubicBezTo>
                    <a:pt x="2955" y="14091"/>
                    <a:pt x="3012" y="14187"/>
                    <a:pt x="3072" y="14290"/>
                  </a:cubicBezTo>
                  <a:cubicBezTo>
                    <a:pt x="3101" y="14368"/>
                    <a:pt x="3133" y="14440"/>
                    <a:pt x="3161" y="14489"/>
                  </a:cubicBezTo>
                  <a:cubicBezTo>
                    <a:pt x="3222" y="14616"/>
                    <a:pt x="3279" y="14718"/>
                    <a:pt x="3354" y="14820"/>
                  </a:cubicBezTo>
                  <a:cubicBezTo>
                    <a:pt x="3382" y="14892"/>
                    <a:pt x="3428" y="14971"/>
                    <a:pt x="3471" y="15043"/>
                  </a:cubicBezTo>
                  <a:cubicBezTo>
                    <a:pt x="3503" y="15091"/>
                    <a:pt x="3546" y="15146"/>
                    <a:pt x="3578" y="15194"/>
                  </a:cubicBezTo>
                  <a:cubicBezTo>
                    <a:pt x="3621" y="15272"/>
                    <a:pt x="3681" y="15344"/>
                    <a:pt x="3724" y="15447"/>
                  </a:cubicBezTo>
                  <a:cubicBezTo>
                    <a:pt x="3770" y="15520"/>
                    <a:pt x="3813" y="15622"/>
                    <a:pt x="3874" y="15694"/>
                  </a:cubicBezTo>
                  <a:cubicBezTo>
                    <a:pt x="3934" y="15773"/>
                    <a:pt x="3991" y="15875"/>
                    <a:pt x="4052" y="15947"/>
                  </a:cubicBezTo>
                  <a:cubicBezTo>
                    <a:pt x="4126" y="16050"/>
                    <a:pt x="4183" y="16176"/>
                    <a:pt x="4258" y="16273"/>
                  </a:cubicBezTo>
                  <a:cubicBezTo>
                    <a:pt x="4361" y="16423"/>
                    <a:pt x="4482" y="16574"/>
                    <a:pt x="4586" y="16725"/>
                  </a:cubicBezTo>
                  <a:cubicBezTo>
                    <a:pt x="4660" y="16803"/>
                    <a:pt x="4717" y="16899"/>
                    <a:pt x="4792" y="16978"/>
                  </a:cubicBezTo>
                  <a:cubicBezTo>
                    <a:pt x="4881" y="17080"/>
                    <a:pt x="4970" y="17177"/>
                    <a:pt x="5059" y="17279"/>
                  </a:cubicBezTo>
                  <a:cubicBezTo>
                    <a:pt x="5180" y="17405"/>
                    <a:pt x="5298" y="17556"/>
                    <a:pt x="5429" y="17653"/>
                  </a:cubicBezTo>
                  <a:cubicBezTo>
                    <a:pt x="5447" y="17653"/>
                    <a:pt x="5447" y="17683"/>
                    <a:pt x="5461" y="17707"/>
                  </a:cubicBezTo>
                  <a:cubicBezTo>
                    <a:pt x="5536" y="17755"/>
                    <a:pt x="5607" y="17834"/>
                    <a:pt x="5682" y="17882"/>
                  </a:cubicBezTo>
                  <a:cubicBezTo>
                    <a:pt x="5860" y="18008"/>
                    <a:pt x="6052" y="18135"/>
                    <a:pt x="6248" y="18231"/>
                  </a:cubicBezTo>
                  <a:cubicBezTo>
                    <a:pt x="6380" y="18334"/>
                    <a:pt x="6530" y="18358"/>
                    <a:pt x="6675" y="18358"/>
                  </a:cubicBezTo>
                  <a:cubicBezTo>
                    <a:pt x="6768" y="18368"/>
                    <a:pt x="6858" y="18373"/>
                    <a:pt x="6946" y="18373"/>
                  </a:cubicBezTo>
                  <a:cubicBezTo>
                    <a:pt x="7071" y="18373"/>
                    <a:pt x="7193" y="18362"/>
                    <a:pt x="7316" y="18334"/>
                  </a:cubicBezTo>
                  <a:cubicBezTo>
                    <a:pt x="7448" y="18309"/>
                    <a:pt x="7566" y="18231"/>
                    <a:pt x="7687" y="18135"/>
                  </a:cubicBezTo>
                  <a:cubicBezTo>
                    <a:pt x="7776" y="18081"/>
                    <a:pt x="7850" y="17954"/>
                    <a:pt x="7939" y="17882"/>
                  </a:cubicBezTo>
                  <a:cubicBezTo>
                    <a:pt x="8057" y="17779"/>
                    <a:pt x="8146" y="17653"/>
                    <a:pt x="8249" y="17502"/>
                  </a:cubicBezTo>
                  <a:cubicBezTo>
                    <a:pt x="8296" y="17430"/>
                    <a:pt x="8338" y="17327"/>
                    <a:pt x="8399" y="17255"/>
                  </a:cubicBezTo>
                  <a:cubicBezTo>
                    <a:pt x="8441" y="17201"/>
                    <a:pt x="8488" y="17104"/>
                    <a:pt x="8516" y="17026"/>
                  </a:cubicBezTo>
                  <a:cubicBezTo>
                    <a:pt x="8605" y="16803"/>
                    <a:pt x="8694" y="16628"/>
                    <a:pt x="8769" y="16399"/>
                  </a:cubicBezTo>
                  <a:cubicBezTo>
                    <a:pt x="8830" y="16176"/>
                    <a:pt x="8901" y="15947"/>
                    <a:pt x="8961" y="15724"/>
                  </a:cubicBezTo>
                  <a:cubicBezTo>
                    <a:pt x="9022" y="15393"/>
                    <a:pt x="9079" y="15043"/>
                    <a:pt x="9111" y="14718"/>
                  </a:cubicBezTo>
                  <a:cubicBezTo>
                    <a:pt x="9111" y="14694"/>
                    <a:pt x="9125" y="14670"/>
                    <a:pt x="9125" y="14639"/>
                  </a:cubicBezTo>
                  <a:cubicBezTo>
                    <a:pt x="9186" y="14670"/>
                    <a:pt x="9186" y="14742"/>
                    <a:pt x="9186" y="14820"/>
                  </a:cubicBezTo>
                  <a:cubicBezTo>
                    <a:pt x="9168" y="14845"/>
                    <a:pt x="9168" y="14892"/>
                    <a:pt x="9168" y="14917"/>
                  </a:cubicBezTo>
                  <a:cubicBezTo>
                    <a:pt x="9139" y="15068"/>
                    <a:pt x="9125" y="15242"/>
                    <a:pt x="9079" y="15369"/>
                  </a:cubicBezTo>
                  <a:lnTo>
                    <a:pt x="9079" y="15423"/>
                  </a:lnTo>
                  <a:cubicBezTo>
                    <a:pt x="9036" y="15598"/>
                    <a:pt x="9036" y="15773"/>
                    <a:pt x="8975" y="15947"/>
                  </a:cubicBezTo>
                  <a:cubicBezTo>
                    <a:pt x="8947" y="15995"/>
                    <a:pt x="8918" y="16074"/>
                    <a:pt x="8918" y="16176"/>
                  </a:cubicBezTo>
                  <a:cubicBezTo>
                    <a:pt x="8918" y="16200"/>
                    <a:pt x="8918" y="16225"/>
                    <a:pt x="8901" y="16248"/>
                  </a:cubicBezTo>
                  <a:cubicBezTo>
                    <a:pt x="8858" y="16423"/>
                    <a:pt x="8769" y="16598"/>
                    <a:pt x="8708" y="16779"/>
                  </a:cubicBezTo>
                  <a:cubicBezTo>
                    <a:pt x="8591" y="17104"/>
                    <a:pt x="8441" y="17382"/>
                    <a:pt x="8263" y="17629"/>
                  </a:cubicBezTo>
                  <a:cubicBezTo>
                    <a:pt x="8221" y="17707"/>
                    <a:pt x="8174" y="17803"/>
                    <a:pt x="8117" y="17857"/>
                  </a:cubicBezTo>
                  <a:cubicBezTo>
                    <a:pt x="7996" y="17984"/>
                    <a:pt x="7879" y="18105"/>
                    <a:pt x="7761" y="18231"/>
                  </a:cubicBezTo>
                  <a:cubicBezTo>
                    <a:pt x="7672" y="18309"/>
                    <a:pt x="7566" y="18358"/>
                    <a:pt x="7462" y="18406"/>
                  </a:cubicBezTo>
                  <a:cubicBezTo>
                    <a:pt x="7359" y="18460"/>
                    <a:pt x="7270" y="18484"/>
                    <a:pt x="7181" y="18484"/>
                  </a:cubicBezTo>
                  <a:lnTo>
                    <a:pt x="7092" y="18484"/>
                  </a:lnTo>
                  <a:cubicBezTo>
                    <a:pt x="7049" y="18508"/>
                    <a:pt x="7003" y="18508"/>
                    <a:pt x="6960" y="18508"/>
                  </a:cubicBezTo>
                  <a:cubicBezTo>
                    <a:pt x="6914" y="18508"/>
                    <a:pt x="6871" y="18484"/>
                    <a:pt x="6825" y="18484"/>
                  </a:cubicBezTo>
                  <a:cubicBezTo>
                    <a:pt x="6780" y="18496"/>
                    <a:pt x="6736" y="18503"/>
                    <a:pt x="6693" y="18503"/>
                  </a:cubicBezTo>
                  <a:cubicBezTo>
                    <a:pt x="6651" y="18503"/>
                    <a:pt x="6610" y="18496"/>
                    <a:pt x="6572" y="18484"/>
                  </a:cubicBezTo>
                  <a:cubicBezTo>
                    <a:pt x="6455" y="18436"/>
                    <a:pt x="6351" y="18436"/>
                    <a:pt x="6248" y="18382"/>
                  </a:cubicBezTo>
                  <a:cubicBezTo>
                    <a:pt x="6052" y="18286"/>
                    <a:pt x="5860" y="18159"/>
                    <a:pt x="5668" y="18033"/>
                  </a:cubicBezTo>
                  <a:cubicBezTo>
                    <a:pt x="5625" y="18008"/>
                    <a:pt x="5579" y="17954"/>
                    <a:pt x="5536" y="17906"/>
                  </a:cubicBezTo>
                  <a:cubicBezTo>
                    <a:pt x="5461" y="17834"/>
                    <a:pt x="5373" y="17779"/>
                    <a:pt x="5298" y="17707"/>
                  </a:cubicBezTo>
                  <a:cubicBezTo>
                    <a:pt x="5180" y="17604"/>
                    <a:pt x="5074" y="17478"/>
                    <a:pt x="4970" y="17351"/>
                  </a:cubicBezTo>
                  <a:cubicBezTo>
                    <a:pt x="4895" y="17279"/>
                    <a:pt x="4807" y="17177"/>
                    <a:pt x="4735" y="17080"/>
                  </a:cubicBezTo>
                  <a:cubicBezTo>
                    <a:pt x="4703" y="17026"/>
                    <a:pt x="4675" y="17002"/>
                    <a:pt x="4628" y="16953"/>
                  </a:cubicBezTo>
                  <a:cubicBezTo>
                    <a:pt x="4586" y="16899"/>
                    <a:pt x="4540" y="16851"/>
                    <a:pt x="4497" y="16803"/>
                  </a:cubicBezTo>
                  <a:cubicBezTo>
                    <a:pt x="4408" y="16652"/>
                    <a:pt x="4304" y="16526"/>
                    <a:pt x="4216" y="16399"/>
                  </a:cubicBezTo>
                  <a:cubicBezTo>
                    <a:pt x="4141" y="16297"/>
                    <a:pt x="4080" y="16200"/>
                    <a:pt x="4023" y="16098"/>
                  </a:cubicBezTo>
                  <a:cubicBezTo>
                    <a:pt x="3977" y="16050"/>
                    <a:pt x="3949" y="15995"/>
                    <a:pt x="3902" y="15923"/>
                  </a:cubicBezTo>
                  <a:cubicBezTo>
                    <a:pt x="3845" y="15821"/>
                    <a:pt x="3756" y="15773"/>
                    <a:pt x="3710" y="15646"/>
                  </a:cubicBezTo>
                  <a:cubicBezTo>
                    <a:pt x="3681" y="15520"/>
                    <a:pt x="3607" y="15471"/>
                    <a:pt x="3560" y="15393"/>
                  </a:cubicBezTo>
                  <a:cubicBezTo>
                    <a:pt x="3489" y="15297"/>
                    <a:pt x="3428" y="15170"/>
                    <a:pt x="3354" y="15068"/>
                  </a:cubicBezTo>
                  <a:cubicBezTo>
                    <a:pt x="3325" y="15019"/>
                    <a:pt x="3279" y="14941"/>
                    <a:pt x="3251" y="14892"/>
                  </a:cubicBezTo>
                  <a:cubicBezTo>
                    <a:pt x="3204" y="14820"/>
                    <a:pt x="3161" y="14766"/>
                    <a:pt x="3115" y="14694"/>
                  </a:cubicBezTo>
                  <a:cubicBezTo>
                    <a:pt x="3058" y="14567"/>
                    <a:pt x="2998" y="14440"/>
                    <a:pt x="2923" y="14314"/>
                  </a:cubicBezTo>
                  <a:cubicBezTo>
                    <a:pt x="2848" y="14164"/>
                    <a:pt x="2777" y="14013"/>
                    <a:pt x="2702" y="13886"/>
                  </a:cubicBezTo>
                  <a:cubicBezTo>
                    <a:pt x="2627" y="13712"/>
                    <a:pt x="2538" y="13561"/>
                    <a:pt x="2464" y="13386"/>
                  </a:cubicBezTo>
                  <a:cubicBezTo>
                    <a:pt x="2375" y="13163"/>
                    <a:pt x="2271" y="13012"/>
                    <a:pt x="2183" y="12784"/>
                  </a:cubicBezTo>
                  <a:cubicBezTo>
                    <a:pt x="2122" y="12609"/>
                    <a:pt x="2033" y="12410"/>
                    <a:pt x="1944" y="12259"/>
                  </a:cubicBezTo>
                  <a:cubicBezTo>
                    <a:pt x="1901" y="12133"/>
                    <a:pt x="1841" y="12006"/>
                    <a:pt x="1798" y="11904"/>
                  </a:cubicBezTo>
                  <a:cubicBezTo>
                    <a:pt x="1752" y="11807"/>
                    <a:pt x="1723" y="11729"/>
                    <a:pt x="1691" y="11627"/>
                  </a:cubicBezTo>
                  <a:cubicBezTo>
                    <a:pt x="1677" y="11530"/>
                    <a:pt x="1634" y="11452"/>
                    <a:pt x="1588" y="11379"/>
                  </a:cubicBezTo>
                  <a:cubicBezTo>
                    <a:pt x="1588" y="11355"/>
                    <a:pt x="1574" y="11325"/>
                    <a:pt x="1574" y="11301"/>
                  </a:cubicBezTo>
                  <a:cubicBezTo>
                    <a:pt x="1560" y="11253"/>
                    <a:pt x="1531" y="11229"/>
                    <a:pt x="1513" y="11175"/>
                  </a:cubicBezTo>
                  <a:cubicBezTo>
                    <a:pt x="1456" y="11000"/>
                    <a:pt x="1396" y="10801"/>
                    <a:pt x="1321" y="10626"/>
                  </a:cubicBezTo>
                  <a:cubicBezTo>
                    <a:pt x="1306" y="10548"/>
                    <a:pt x="1293" y="10452"/>
                    <a:pt x="1264" y="10373"/>
                  </a:cubicBezTo>
                  <a:cubicBezTo>
                    <a:pt x="1232" y="10300"/>
                    <a:pt x="1189" y="10198"/>
                    <a:pt x="1157" y="10096"/>
                  </a:cubicBezTo>
                  <a:cubicBezTo>
                    <a:pt x="1114" y="9969"/>
                    <a:pt x="1068" y="9848"/>
                    <a:pt x="1026" y="9722"/>
                  </a:cubicBezTo>
                  <a:cubicBezTo>
                    <a:pt x="997" y="9620"/>
                    <a:pt x="965" y="9517"/>
                    <a:pt x="936" y="9421"/>
                  </a:cubicBezTo>
                  <a:cubicBezTo>
                    <a:pt x="936" y="9367"/>
                    <a:pt x="922" y="9318"/>
                    <a:pt x="908" y="9270"/>
                  </a:cubicBezTo>
                  <a:cubicBezTo>
                    <a:pt x="847" y="9120"/>
                    <a:pt x="772" y="8993"/>
                    <a:pt x="772" y="8818"/>
                  </a:cubicBezTo>
                  <a:cubicBezTo>
                    <a:pt x="772" y="8818"/>
                    <a:pt x="744" y="8794"/>
                    <a:pt x="730" y="8794"/>
                  </a:cubicBezTo>
                  <a:cubicBezTo>
                    <a:pt x="744" y="8890"/>
                    <a:pt x="758" y="8969"/>
                    <a:pt x="787" y="9065"/>
                  </a:cubicBezTo>
                  <a:cubicBezTo>
                    <a:pt x="819" y="9216"/>
                    <a:pt x="876" y="9318"/>
                    <a:pt x="890" y="9493"/>
                  </a:cubicBezTo>
                  <a:cubicBezTo>
                    <a:pt x="908" y="9548"/>
                    <a:pt x="922" y="9572"/>
                    <a:pt x="936" y="9620"/>
                  </a:cubicBezTo>
                  <a:cubicBezTo>
                    <a:pt x="951" y="9668"/>
                    <a:pt x="965" y="9698"/>
                    <a:pt x="979" y="9747"/>
                  </a:cubicBezTo>
                  <a:lnTo>
                    <a:pt x="1114" y="10198"/>
                  </a:lnTo>
                  <a:cubicBezTo>
                    <a:pt x="1175" y="10349"/>
                    <a:pt x="1218" y="10499"/>
                    <a:pt x="1264" y="10650"/>
                  </a:cubicBezTo>
                  <a:cubicBezTo>
                    <a:pt x="1278" y="10674"/>
                    <a:pt x="1293" y="10698"/>
                    <a:pt x="1293" y="10723"/>
                  </a:cubicBezTo>
                  <a:cubicBezTo>
                    <a:pt x="1306" y="10873"/>
                    <a:pt x="1353" y="11024"/>
                    <a:pt x="1424" y="11126"/>
                  </a:cubicBezTo>
                  <a:cubicBezTo>
                    <a:pt x="1442" y="11175"/>
                    <a:pt x="1456" y="11204"/>
                    <a:pt x="1470" y="11253"/>
                  </a:cubicBezTo>
                  <a:cubicBezTo>
                    <a:pt x="1499" y="11379"/>
                    <a:pt x="1545" y="11506"/>
                    <a:pt x="1588" y="11602"/>
                  </a:cubicBezTo>
                  <a:cubicBezTo>
                    <a:pt x="1602" y="11681"/>
                    <a:pt x="1634" y="11753"/>
                    <a:pt x="1648" y="11807"/>
                  </a:cubicBezTo>
                  <a:cubicBezTo>
                    <a:pt x="1812" y="12283"/>
                    <a:pt x="2047" y="12633"/>
                    <a:pt x="2197" y="13109"/>
                  </a:cubicBezTo>
                  <a:cubicBezTo>
                    <a:pt x="2225" y="13163"/>
                    <a:pt x="2257" y="13211"/>
                    <a:pt x="2286" y="13260"/>
                  </a:cubicBezTo>
                  <a:cubicBezTo>
                    <a:pt x="2314" y="13338"/>
                    <a:pt x="2360" y="13434"/>
                    <a:pt x="2403" y="13513"/>
                  </a:cubicBezTo>
                  <a:cubicBezTo>
                    <a:pt x="2435" y="13585"/>
                    <a:pt x="2478" y="13663"/>
                    <a:pt x="2524" y="13735"/>
                  </a:cubicBezTo>
                  <a:cubicBezTo>
                    <a:pt x="2553" y="13814"/>
                    <a:pt x="2581" y="13916"/>
                    <a:pt x="2627" y="13988"/>
                  </a:cubicBezTo>
                  <a:cubicBezTo>
                    <a:pt x="2688" y="14091"/>
                    <a:pt x="2745" y="14218"/>
                    <a:pt x="2791" y="14314"/>
                  </a:cubicBezTo>
                  <a:cubicBezTo>
                    <a:pt x="2880" y="14489"/>
                    <a:pt x="2969" y="14670"/>
                    <a:pt x="3058" y="14820"/>
                  </a:cubicBezTo>
                  <a:cubicBezTo>
                    <a:pt x="3101" y="14917"/>
                    <a:pt x="3161" y="14995"/>
                    <a:pt x="3204" y="15068"/>
                  </a:cubicBezTo>
                  <a:cubicBezTo>
                    <a:pt x="3251" y="15170"/>
                    <a:pt x="3279" y="15272"/>
                    <a:pt x="3340" y="15321"/>
                  </a:cubicBezTo>
                  <a:cubicBezTo>
                    <a:pt x="3414" y="15423"/>
                    <a:pt x="3457" y="15574"/>
                    <a:pt x="3546" y="15622"/>
                  </a:cubicBezTo>
                  <a:cubicBezTo>
                    <a:pt x="3560" y="15622"/>
                    <a:pt x="3578" y="15670"/>
                    <a:pt x="3578" y="15670"/>
                  </a:cubicBezTo>
                  <a:cubicBezTo>
                    <a:pt x="3635" y="15796"/>
                    <a:pt x="3695" y="15923"/>
                    <a:pt x="3770" y="16026"/>
                  </a:cubicBezTo>
                  <a:cubicBezTo>
                    <a:pt x="3859" y="16146"/>
                    <a:pt x="3949" y="16273"/>
                    <a:pt x="4037" y="16399"/>
                  </a:cubicBezTo>
                  <a:cubicBezTo>
                    <a:pt x="4112" y="16550"/>
                    <a:pt x="4216" y="16652"/>
                    <a:pt x="4290" y="16779"/>
                  </a:cubicBezTo>
                  <a:cubicBezTo>
                    <a:pt x="4436" y="16953"/>
                    <a:pt x="4557" y="17177"/>
                    <a:pt x="4717" y="17327"/>
                  </a:cubicBezTo>
                  <a:cubicBezTo>
                    <a:pt x="4735" y="17327"/>
                    <a:pt x="4735" y="17351"/>
                    <a:pt x="4749" y="17351"/>
                  </a:cubicBezTo>
                  <a:cubicBezTo>
                    <a:pt x="4764" y="17405"/>
                    <a:pt x="4792" y="17454"/>
                    <a:pt x="4807" y="17454"/>
                  </a:cubicBezTo>
                  <a:cubicBezTo>
                    <a:pt x="4913" y="17478"/>
                    <a:pt x="4970" y="17629"/>
                    <a:pt x="5045" y="17707"/>
                  </a:cubicBezTo>
                  <a:cubicBezTo>
                    <a:pt x="5120" y="17779"/>
                    <a:pt x="5180" y="17834"/>
                    <a:pt x="5237" y="17906"/>
                  </a:cubicBezTo>
                  <a:cubicBezTo>
                    <a:pt x="5326" y="17984"/>
                    <a:pt x="5401" y="18056"/>
                    <a:pt x="5490" y="18135"/>
                  </a:cubicBezTo>
                  <a:cubicBezTo>
                    <a:pt x="5536" y="18183"/>
                    <a:pt x="5579" y="18231"/>
                    <a:pt x="5640" y="18255"/>
                  </a:cubicBezTo>
                  <a:cubicBezTo>
                    <a:pt x="5785" y="18358"/>
                    <a:pt x="5935" y="18436"/>
                    <a:pt x="6084" y="18532"/>
                  </a:cubicBezTo>
                  <a:cubicBezTo>
                    <a:pt x="6263" y="18659"/>
                    <a:pt x="6441" y="18707"/>
                    <a:pt x="6633" y="18738"/>
                  </a:cubicBezTo>
                  <a:cubicBezTo>
                    <a:pt x="6658" y="18746"/>
                    <a:pt x="6684" y="18748"/>
                    <a:pt x="6711" y="18748"/>
                  </a:cubicBezTo>
                  <a:cubicBezTo>
                    <a:pt x="6765" y="18748"/>
                    <a:pt x="6822" y="18738"/>
                    <a:pt x="6871" y="18738"/>
                  </a:cubicBezTo>
                  <a:cubicBezTo>
                    <a:pt x="6914" y="18738"/>
                    <a:pt x="6960" y="18761"/>
                    <a:pt x="7017" y="18761"/>
                  </a:cubicBezTo>
                  <a:cubicBezTo>
                    <a:pt x="7106" y="18761"/>
                    <a:pt x="7181" y="18738"/>
                    <a:pt x="7270" y="18738"/>
                  </a:cubicBezTo>
                  <a:cubicBezTo>
                    <a:pt x="7299" y="18738"/>
                    <a:pt x="7331" y="18738"/>
                    <a:pt x="7359" y="18707"/>
                  </a:cubicBezTo>
                  <a:cubicBezTo>
                    <a:pt x="7494" y="18659"/>
                    <a:pt x="7626" y="18587"/>
                    <a:pt x="7743" y="18508"/>
                  </a:cubicBezTo>
                  <a:cubicBezTo>
                    <a:pt x="7804" y="18484"/>
                    <a:pt x="7850" y="18436"/>
                    <a:pt x="7893" y="18382"/>
                  </a:cubicBezTo>
                  <a:cubicBezTo>
                    <a:pt x="7954" y="18334"/>
                    <a:pt x="7996" y="18255"/>
                    <a:pt x="8057" y="18207"/>
                  </a:cubicBezTo>
                  <a:cubicBezTo>
                    <a:pt x="8189" y="18105"/>
                    <a:pt x="8310" y="17930"/>
                    <a:pt x="8413" y="17755"/>
                  </a:cubicBezTo>
                  <a:cubicBezTo>
                    <a:pt x="8473" y="17683"/>
                    <a:pt x="8516" y="17556"/>
                    <a:pt x="8591" y="17478"/>
                  </a:cubicBezTo>
                  <a:cubicBezTo>
                    <a:pt x="8605" y="17478"/>
                    <a:pt x="8605" y="17454"/>
                    <a:pt x="8620" y="17454"/>
                  </a:cubicBezTo>
                  <a:cubicBezTo>
                    <a:pt x="8694" y="17255"/>
                    <a:pt x="8783" y="17080"/>
                    <a:pt x="8858" y="16875"/>
                  </a:cubicBezTo>
                  <a:cubicBezTo>
                    <a:pt x="8918" y="16749"/>
                    <a:pt x="8947" y="16598"/>
                    <a:pt x="8990" y="16478"/>
                  </a:cubicBezTo>
                  <a:cubicBezTo>
                    <a:pt x="9050" y="16297"/>
                    <a:pt x="9097" y="16122"/>
                    <a:pt x="9154" y="15947"/>
                  </a:cubicBezTo>
                  <a:lnTo>
                    <a:pt x="9154" y="15923"/>
                  </a:lnTo>
                  <a:cubicBezTo>
                    <a:pt x="9168" y="15821"/>
                    <a:pt x="9186" y="15724"/>
                    <a:pt x="9214" y="15622"/>
                  </a:cubicBezTo>
                  <a:cubicBezTo>
                    <a:pt x="9242" y="15447"/>
                    <a:pt x="9274" y="15272"/>
                    <a:pt x="9303" y="15091"/>
                  </a:cubicBezTo>
                  <a:cubicBezTo>
                    <a:pt x="9303" y="15043"/>
                    <a:pt x="9317" y="14971"/>
                    <a:pt x="9331" y="14892"/>
                  </a:cubicBezTo>
                  <a:cubicBezTo>
                    <a:pt x="9378" y="14917"/>
                    <a:pt x="9406" y="14917"/>
                    <a:pt x="9435" y="14941"/>
                  </a:cubicBezTo>
                  <a:cubicBezTo>
                    <a:pt x="9453" y="14971"/>
                    <a:pt x="9467" y="14995"/>
                    <a:pt x="9481" y="14995"/>
                  </a:cubicBezTo>
                  <a:cubicBezTo>
                    <a:pt x="9495" y="15146"/>
                    <a:pt x="9467" y="15272"/>
                    <a:pt x="9435" y="15423"/>
                  </a:cubicBezTo>
                  <a:cubicBezTo>
                    <a:pt x="9406" y="15574"/>
                    <a:pt x="9364" y="15748"/>
                    <a:pt x="9331" y="15923"/>
                  </a:cubicBezTo>
                  <a:cubicBezTo>
                    <a:pt x="9317" y="15995"/>
                    <a:pt x="9303" y="16074"/>
                    <a:pt x="9289" y="16176"/>
                  </a:cubicBezTo>
                  <a:cubicBezTo>
                    <a:pt x="9274" y="16248"/>
                    <a:pt x="9242" y="16327"/>
                    <a:pt x="9228" y="16399"/>
                  </a:cubicBezTo>
                  <a:cubicBezTo>
                    <a:pt x="9214" y="16447"/>
                    <a:pt x="9200" y="16526"/>
                    <a:pt x="9168" y="16598"/>
                  </a:cubicBezTo>
                  <a:cubicBezTo>
                    <a:pt x="9079" y="16827"/>
                    <a:pt x="8990" y="17080"/>
                    <a:pt x="8901" y="17303"/>
                  </a:cubicBezTo>
                  <a:cubicBezTo>
                    <a:pt x="8858" y="17405"/>
                    <a:pt x="8797" y="17502"/>
                    <a:pt x="8755" y="17629"/>
                  </a:cubicBezTo>
                  <a:cubicBezTo>
                    <a:pt x="8708" y="17707"/>
                    <a:pt x="8666" y="17755"/>
                    <a:pt x="8620" y="17834"/>
                  </a:cubicBezTo>
                  <a:cubicBezTo>
                    <a:pt x="8591" y="17906"/>
                    <a:pt x="8545" y="17954"/>
                    <a:pt x="8516" y="18033"/>
                  </a:cubicBezTo>
                  <a:cubicBezTo>
                    <a:pt x="8488" y="18056"/>
                    <a:pt x="8441" y="18105"/>
                    <a:pt x="8427" y="18159"/>
                  </a:cubicBezTo>
                  <a:cubicBezTo>
                    <a:pt x="8367" y="18255"/>
                    <a:pt x="8310" y="18334"/>
                    <a:pt x="8235" y="18406"/>
                  </a:cubicBezTo>
                  <a:cubicBezTo>
                    <a:pt x="8132" y="18484"/>
                    <a:pt x="8042" y="18611"/>
                    <a:pt x="7954" y="18683"/>
                  </a:cubicBezTo>
                  <a:cubicBezTo>
                    <a:pt x="7893" y="18738"/>
                    <a:pt x="7833" y="18810"/>
                    <a:pt x="7790" y="18834"/>
                  </a:cubicBezTo>
                  <a:cubicBezTo>
                    <a:pt x="7701" y="18888"/>
                    <a:pt x="7612" y="18912"/>
                    <a:pt x="7523" y="18960"/>
                  </a:cubicBezTo>
                  <a:cubicBezTo>
                    <a:pt x="7405" y="19063"/>
                    <a:pt x="7270" y="19063"/>
                    <a:pt x="7138" y="19063"/>
                  </a:cubicBezTo>
                  <a:cubicBezTo>
                    <a:pt x="7049" y="19051"/>
                    <a:pt x="6964" y="19051"/>
                    <a:pt x="6878" y="19051"/>
                  </a:cubicBezTo>
                  <a:cubicBezTo>
                    <a:pt x="6793" y="19051"/>
                    <a:pt x="6708" y="19051"/>
                    <a:pt x="6618" y="19039"/>
                  </a:cubicBezTo>
                  <a:cubicBezTo>
                    <a:pt x="6515" y="19039"/>
                    <a:pt x="6426" y="19039"/>
                    <a:pt x="6337" y="18984"/>
                  </a:cubicBezTo>
                  <a:cubicBezTo>
                    <a:pt x="6231" y="18912"/>
                    <a:pt x="6127" y="18936"/>
                    <a:pt x="6038" y="18834"/>
                  </a:cubicBezTo>
                  <a:cubicBezTo>
                    <a:pt x="6010" y="18810"/>
                    <a:pt x="5964" y="18810"/>
                    <a:pt x="5935" y="18786"/>
                  </a:cubicBezTo>
                  <a:cubicBezTo>
                    <a:pt x="5803" y="18707"/>
                    <a:pt x="5668" y="18635"/>
                    <a:pt x="5536" y="18532"/>
                  </a:cubicBezTo>
                  <a:cubicBezTo>
                    <a:pt x="5490" y="18508"/>
                    <a:pt x="5447" y="18508"/>
                    <a:pt x="5415" y="18436"/>
                  </a:cubicBezTo>
                  <a:cubicBezTo>
                    <a:pt x="5401" y="18406"/>
                    <a:pt x="5387" y="18382"/>
                    <a:pt x="5358" y="18358"/>
                  </a:cubicBezTo>
                  <a:cubicBezTo>
                    <a:pt x="5283" y="18286"/>
                    <a:pt x="5209" y="18231"/>
                    <a:pt x="5134" y="18183"/>
                  </a:cubicBezTo>
                  <a:cubicBezTo>
                    <a:pt x="5031" y="18081"/>
                    <a:pt x="4927" y="17984"/>
                    <a:pt x="4838" y="17857"/>
                  </a:cubicBezTo>
                  <a:cubicBezTo>
                    <a:pt x="4764" y="17755"/>
                    <a:pt x="4717" y="17653"/>
                    <a:pt x="4628" y="17629"/>
                  </a:cubicBezTo>
                  <a:cubicBezTo>
                    <a:pt x="4600" y="17604"/>
                    <a:pt x="4557" y="17556"/>
                    <a:pt x="4525" y="17502"/>
                  </a:cubicBezTo>
                  <a:cubicBezTo>
                    <a:pt x="4511" y="17478"/>
                    <a:pt x="4497" y="17454"/>
                    <a:pt x="4468" y="17405"/>
                  </a:cubicBezTo>
                  <a:cubicBezTo>
                    <a:pt x="4422" y="17351"/>
                    <a:pt x="4361" y="17303"/>
                    <a:pt x="4319" y="17231"/>
                  </a:cubicBezTo>
                  <a:cubicBezTo>
                    <a:pt x="4229" y="17104"/>
                    <a:pt x="4141" y="16978"/>
                    <a:pt x="4066" y="16851"/>
                  </a:cubicBezTo>
                  <a:cubicBezTo>
                    <a:pt x="3991" y="16779"/>
                    <a:pt x="3916" y="16677"/>
                    <a:pt x="3859" y="16574"/>
                  </a:cubicBezTo>
                  <a:cubicBezTo>
                    <a:pt x="3785" y="16423"/>
                    <a:pt x="3695" y="16327"/>
                    <a:pt x="3607" y="16225"/>
                  </a:cubicBezTo>
                  <a:cubicBezTo>
                    <a:pt x="3592" y="16200"/>
                    <a:pt x="3560" y="16176"/>
                    <a:pt x="3560" y="16146"/>
                  </a:cubicBezTo>
                  <a:cubicBezTo>
                    <a:pt x="3471" y="15923"/>
                    <a:pt x="3368" y="15773"/>
                    <a:pt x="3251" y="15646"/>
                  </a:cubicBezTo>
                  <a:cubicBezTo>
                    <a:pt x="3204" y="15574"/>
                    <a:pt x="3161" y="15520"/>
                    <a:pt x="3133" y="15447"/>
                  </a:cubicBezTo>
                  <a:cubicBezTo>
                    <a:pt x="3101" y="15369"/>
                    <a:pt x="3058" y="15321"/>
                    <a:pt x="3026" y="15242"/>
                  </a:cubicBezTo>
                  <a:cubicBezTo>
                    <a:pt x="2969" y="15146"/>
                    <a:pt x="2894" y="15068"/>
                    <a:pt x="2848" y="14917"/>
                  </a:cubicBezTo>
                  <a:cubicBezTo>
                    <a:pt x="2820" y="14869"/>
                    <a:pt x="2777" y="14820"/>
                    <a:pt x="2745" y="14742"/>
                  </a:cubicBezTo>
                  <a:cubicBezTo>
                    <a:pt x="2702" y="14670"/>
                    <a:pt x="2656" y="14591"/>
                    <a:pt x="2627" y="14519"/>
                  </a:cubicBezTo>
                  <a:cubicBezTo>
                    <a:pt x="2584" y="14422"/>
                    <a:pt x="2543" y="14374"/>
                    <a:pt x="2500" y="14324"/>
                  </a:cubicBezTo>
                  <a:cubicBezTo>
                    <a:pt x="2514" y="14383"/>
                    <a:pt x="2526" y="14424"/>
                    <a:pt x="2538" y="14465"/>
                  </a:cubicBezTo>
                  <a:cubicBezTo>
                    <a:pt x="2599" y="14567"/>
                    <a:pt x="2656" y="14670"/>
                    <a:pt x="2717" y="14790"/>
                  </a:cubicBezTo>
                  <a:cubicBezTo>
                    <a:pt x="2777" y="14892"/>
                    <a:pt x="2834" y="15019"/>
                    <a:pt x="2894" y="15122"/>
                  </a:cubicBezTo>
                  <a:cubicBezTo>
                    <a:pt x="2937" y="15194"/>
                    <a:pt x="2984" y="15297"/>
                    <a:pt x="3026" y="15369"/>
                  </a:cubicBezTo>
                  <a:cubicBezTo>
                    <a:pt x="3087" y="15471"/>
                    <a:pt x="3147" y="15598"/>
                    <a:pt x="3204" y="15694"/>
                  </a:cubicBezTo>
                  <a:cubicBezTo>
                    <a:pt x="3265" y="15773"/>
                    <a:pt x="3311" y="15821"/>
                    <a:pt x="3368" y="15899"/>
                  </a:cubicBezTo>
                  <a:cubicBezTo>
                    <a:pt x="3382" y="15923"/>
                    <a:pt x="3400" y="15947"/>
                    <a:pt x="3400" y="15971"/>
                  </a:cubicBezTo>
                  <a:cubicBezTo>
                    <a:pt x="3457" y="16146"/>
                    <a:pt x="3546" y="16248"/>
                    <a:pt x="3621" y="16351"/>
                  </a:cubicBezTo>
                  <a:cubicBezTo>
                    <a:pt x="3695" y="16447"/>
                    <a:pt x="3770" y="16550"/>
                    <a:pt x="3827" y="16652"/>
                  </a:cubicBezTo>
                  <a:lnTo>
                    <a:pt x="3962" y="16875"/>
                  </a:lnTo>
                  <a:cubicBezTo>
                    <a:pt x="4066" y="17026"/>
                    <a:pt x="4169" y="17177"/>
                    <a:pt x="4272" y="17303"/>
                  </a:cubicBezTo>
                  <a:cubicBezTo>
                    <a:pt x="4333" y="17382"/>
                    <a:pt x="4379" y="17502"/>
                    <a:pt x="4468" y="17532"/>
                  </a:cubicBezTo>
                  <a:cubicBezTo>
                    <a:pt x="4497" y="17581"/>
                    <a:pt x="4540" y="17629"/>
                    <a:pt x="4571" y="17683"/>
                  </a:cubicBezTo>
                  <a:cubicBezTo>
                    <a:pt x="4586" y="17707"/>
                    <a:pt x="4600" y="17731"/>
                    <a:pt x="4628" y="17755"/>
                  </a:cubicBezTo>
                  <a:cubicBezTo>
                    <a:pt x="4717" y="17834"/>
                    <a:pt x="4807" y="17906"/>
                    <a:pt x="4881" y="18033"/>
                  </a:cubicBezTo>
                  <a:cubicBezTo>
                    <a:pt x="4984" y="18159"/>
                    <a:pt x="5106" y="18255"/>
                    <a:pt x="5223" y="18358"/>
                  </a:cubicBezTo>
                  <a:cubicBezTo>
                    <a:pt x="5312" y="18460"/>
                    <a:pt x="5415" y="18508"/>
                    <a:pt x="5490" y="18635"/>
                  </a:cubicBezTo>
                  <a:cubicBezTo>
                    <a:pt x="5504" y="18635"/>
                    <a:pt x="5518" y="18635"/>
                    <a:pt x="5536" y="18659"/>
                  </a:cubicBezTo>
                  <a:cubicBezTo>
                    <a:pt x="5682" y="18761"/>
                    <a:pt x="5832" y="18834"/>
                    <a:pt x="5981" y="18936"/>
                  </a:cubicBezTo>
                  <a:cubicBezTo>
                    <a:pt x="6070" y="18984"/>
                    <a:pt x="6159" y="19063"/>
                    <a:pt x="6231" y="19087"/>
                  </a:cubicBezTo>
                  <a:cubicBezTo>
                    <a:pt x="6337" y="19111"/>
                    <a:pt x="6441" y="19111"/>
                    <a:pt x="6530" y="19135"/>
                  </a:cubicBezTo>
                  <a:cubicBezTo>
                    <a:pt x="6586" y="19159"/>
                    <a:pt x="6647" y="19159"/>
                    <a:pt x="6708" y="19190"/>
                  </a:cubicBezTo>
                  <a:cubicBezTo>
                    <a:pt x="6736" y="19190"/>
                    <a:pt x="6750" y="19159"/>
                    <a:pt x="6782" y="19159"/>
                  </a:cubicBezTo>
                  <a:cubicBezTo>
                    <a:pt x="6839" y="19159"/>
                    <a:pt x="6914" y="19190"/>
                    <a:pt x="6975" y="19190"/>
                  </a:cubicBezTo>
                  <a:cubicBezTo>
                    <a:pt x="7032" y="19190"/>
                    <a:pt x="7092" y="19159"/>
                    <a:pt x="7152" y="19159"/>
                  </a:cubicBezTo>
                  <a:cubicBezTo>
                    <a:pt x="7198" y="19171"/>
                    <a:pt x="7240" y="19178"/>
                    <a:pt x="7283" y="19178"/>
                  </a:cubicBezTo>
                  <a:cubicBezTo>
                    <a:pt x="7352" y="19178"/>
                    <a:pt x="7420" y="19159"/>
                    <a:pt x="7494" y="19111"/>
                  </a:cubicBezTo>
                  <a:cubicBezTo>
                    <a:pt x="7583" y="19063"/>
                    <a:pt x="7672" y="19039"/>
                    <a:pt x="7761" y="18984"/>
                  </a:cubicBezTo>
                  <a:cubicBezTo>
                    <a:pt x="7850" y="18936"/>
                    <a:pt x="7922" y="18858"/>
                    <a:pt x="8011" y="18761"/>
                  </a:cubicBezTo>
                  <a:cubicBezTo>
                    <a:pt x="8146" y="18635"/>
                    <a:pt x="8296" y="18508"/>
                    <a:pt x="8413" y="18334"/>
                  </a:cubicBezTo>
                  <a:cubicBezTo>
                    <a:pt x="8456" y="18255"/>
                    <a:pt x="8502" y="18231"/>
                    <a:pt x="8563" y="18183"/>
                  </a:cubicBezTo>
                  <a:lnTo>
                    <a:pt x="8563" y="18135"/>
                  </a:lnTo>
                  <a:cubicBezTo>
                    <a:pt x="8620" y="18081"/>
                    <a:pt x="8651" y="18008"/>
                    <a:pt x="8680" y="17930"/>
                  </a:cubicBezTo>
                  <a:cubicBezTo>
                    <a:pt x="8708" y="17882"/>
                    <a:pt x="8740" y="17857"/>
                    <a:pt x="8769" y="17834"/>
                  </a:cubicBezTo>
                  <a:cubicBezTo>
                    <a:pt x="8783" y="17803"/>
                    <a:pt x="8797" y="17779"/>
                    <a:pt x="8812" y="17755"/>
                  </a:cubicBezTo>
                  <a:cubicBezTo>
                    <a:pt x="8858" y="17581"/>
                    <a:pt x="8975" y="17478"/>
                    <a:pt x="9007" y="17279"/>
                  </a:cubicBezTo>
                  <a:cubicBezTo>
                    <a:pt x="9064" y="17201"/>
                    <a:pt x="9097" y="17104"/>
                    <a:pt x="9125" y="17002"/>
                  </a:cubicBezTo>
                  <a:cubicBezTo>
                    <a:pt x="9168" y="16930"/>
                    <a:pt x="9168" y="16803"/>
                    <a:pt x="9228" y="16779"/>
                  </a:cubicBezTo>
                  <a:cubicBezTo>
                    <a:pt x="9289" y="16501"/>
                    <a:pt x="9364" y="16225"/>
                    <a:pt x="9435" y="15947"/>
                  </a:cubicBezTo>
                  <a:cubicBezTo>
                    <a:pt x="9495" y="15694"/>
                    <a:pt x="9524" y="15393"/>
                    <a:pt x="9570" y="15122"/>
                  </a:cubicBezTo>
                  <a:cubicBezTo>
                    <a:pt x="9688" y="15218"/>
                    <a:pt x="9808" y="15344"/>
                    <a:pt x="9926" y="15447"/>
                  </a:cubicBezTo>
                  <a:cubicBezTo>
                    <a:pt x="9898" y="15495"/>
                    <a:pt x="9898" y="15543"/>
                    <a:pt x="9880" y="15598"/>
                  </a:cubicBezTo>
                  <a:cubicBezTo>
                    <a:pt x="9865" y="15622"/>
                    <a:pt x="9851" y="15646"/>
                    <a:pt x="9851" y="15670"/>
                  </a:cubicBezTo>
                  <a:cubicBezTo>
                    <a:pt x="9823" y="15821"/>
                    <a:pt x="9791" y="15947"/>
                    <a:pt x="9777" y="16098"/>
                  </a:cubicBezTo>
                  <a:cubicBezTo>
                    <a:pt x="9762" y="16146"/>
                    <a:pt x="9762" y="16176"/>
                    <a:pt x="9762" y="16200"/>
                  </a:cubicBezTo>
                  <a:cubicBezTo>
                    <a:pt x="9748" y="16297"/>
                    <a:pt x="9748" y="16375"/>
                    <a:pt x="9702" y="16447"/>
                  </a:cubicBezTo>
                  <a:cubicBezTo>
                    <a:pt x="9659" y="16501"/>
                    <a:pt x="9645" y="16574"/>
                    <a:pt x="9631" y="16652"/>
                  </a:cubicBezTo>
                  <a:cubicBezTo>
                    <a:pt x="9631" y="16749"/>
                    <a:pt x="9613" y="16827"/>
                    <a:pt x="9584" y="16899"/>
                  </a:cubicBezTo>
                  <a:cubicBezTo>
                    <a:pt x="9524" y="17080"/>
                    <a:pt x="9453" y="17255"/>
                    <a:pt x="9378" y="17430"/>
                  </a:cubicBezTo>
                  <a:cubicBezTo>
                    <a:pt x="9346" y="17502"/>
                    <a:pt x="9317" y="17604"/>
                    <a:pt x="9289" y="17683"/>
                  </a:cubicBezTo>
                  <a:cubicBezTo>
                    <a:pt x="9214" y="17882"/>
                    <a:pt x="9125" y="18081"/>
                    <a:pt x="9022" y="18231"/>
                  </a:cubicBezTo>
                  <a:cubicBezTo>
                    <a:pt x="8990" y="18255"/>
                    <a:pt x="8961" y="18334"/>
                    <a:pt x="8933" y="18382"/>
                  </a:cubicBezTo>
                  <a:cubicBezTo>
                    <a:pt x="8901" y="18406"/>
                    <a:pt x="8901" y="18460"/>
                    <a:pt x="8872" y="18484"/>
                  </a:cubicBezTo>
                  <a:cubicBezTo>
                    <a:pt x="8830" y="18557"/>
                    <a:pt x="8769" y="18635"/>
                    <a:pt x="8723" y="18707"/>
                  </a:cubicBezTo>
                  <a:cubicBezTo>
                    <a:pt x="8651" y="18858"/>
                    <a:pt x="8563" y="18960"/>
                    <a:pt x="8473" y="19039"/>
                  </a:cubicBezTo>
                  <a:cubicBezTo>
                    <a:pt x="8399" y="19111"/>
                    <a:pt x="8338" y="19159"/>
                    <a:pt x="8278" y="19238"/>
                  </a:cubicBezTo>
                  <a:cubicBezTo>
                    <a:pt x="8221" y="19310"/>
                    <a:pt x="8160" y="19364"/>
                    <a:pt x="8085" y="19412"/>
                  </a:cubicBezTo>
                  <a:cubicBezTo>
                    <a:pt x="7996" y="19491"/>
                    <a:pt x="7907" y="19539"/>
                    <a:pt x="7818" y="19611"/>
                  </a:cubicBezTo>
                  <a:cubicBezTo>
                    <a:pt x="7804" y="19642"/>
                    <a:pt x="7790" y="19642"/>
                    <a:pt x="7776" y="19642"/>
                  </a:cubicBezTo>
                  <a:cubicBezTo>
                    <a:pt x="7715" y="19642"/>
                    <a:pt x="7655" y="19665"/>
                    <a:pt x="7612" y="19714"/>
                  </a:cubicBezTo>
                  <a:cubicBezTo>
                    <a:pt x="7551" y="19738"/>
                    <a:pt x="7509" y="19762"/>
                    <a:pt x="7448" y="19762"/>
                  </a:cubicBezTo>
                  <a:cubicBezTo>
                    <a:pt x="7316" y="19792"/>
                    <a:pt x="7167" y="19792"/>
                    <a:pt x="7032" y="19792"/>
                  </a:cubicBezTo>
                  <a:cubicBezTo>
                    <a:pt x="6960" y="19792"/>
                    <a:pt x="6885" y="19762"/>
                    <a:pt x="6811" y="19762"/>
                  </a:cubicBezTo>
                  <a:cubicBezTo>
                    <a:pt x="6766" y="19777"/>
                    <a:pt x="6725" y="19785"/>
                    <a:pt x="6686" y="19785"/>
                  </a:cubicBezTo>
                  <a:cubicBezTo>
                    <a:pt x="6647" y="19785"/>
                    <a:pt x="6610" y="19777"/>
                    <a:pt x="6572" y="19762"/>
                  </a:cubicBezTo>
                  <a:cubicBezTo>
                    <a:pt x="6408" y="19738"/>
                    <a:pt x="6231" y="19714"/>
                    <a:pt x="6084" y="19611"/>
                  </a:cubicBezTo>
                  <a:cubicBezTo>
                    <a:pt x="6038" y="19611"/>
                    <a:pt x="5995" y="19587"/>
                    <a:pt x="5949" y="19563"/>
                  </a:cubicBezTo>
                  <a:lnTo>
                    <a:pt x="5550" y="19340"/>
                  </a:lnTo>
                  <a:cubicBezTo>
                    <a:pt x="5447" y="19262"/>
                    <a:pt x="5326" y="19213"/>
                    <a:pt x="5223" y="19063"/>
                  </a:cubicBezTo>
                  <a:cubicBezTo>
                    <a:pt x="5162" y="18984"/>
                    <a:pt x="5091" y="18936"/>
                    <a:pt x="5031" y="18888"/>
                  </a:cubicBezTo>
                  <a:cubicBezTo>
                    <a:pt x="4895" y="18786"/>
                    <a:pt x="4778" y="18659"/>
                    <a:pt x="4660" y="18532"/>
                  </a:cubicBezTo>
                  <a:cubicBezTo>
                    <a:pt x="4571" y="18436"/>
                    <a:pt x="4482" y="18309"/>
                    <a:pt x="4393" y="18183"/>
                  </a:cubicBezTo>
                  <a:cubicBezTo>
                    <a:pt x="4333" y="18105"/>
                    <a:pt x="4272" y="18033"/>
                    <a:pt x="4216" y="17954"/>
                  </a:cubicBezTo>
                  <a:cubicBezTo>
                    <a:pt x="4201" y="17954"/>
                    <a:pt x="4201" y="17930"/>
                    <a:pt x="4183" y="17930"/>
                  </a:cubicBezTo>
                  <a:cubicBezTo>
                    <a:pt x="4112" y="17906"/>
                    <a:pt x="4066" y="17779"/>
                    <a:pt x="4005" y="17707"/>
                  </a:cubicBezTo>
                  <a:cubicBezTo>
                    <a:pt x="3902" y="17581"/>
                    <a:pt x="3785" y="17405"/>
                    <a:pt x="3681" y="17255"/>
                  </a:cubicBezTo>
                  <a:cubicBezTo>
                    <a:pt x="3635" y="17177"/>
                    <a:pt x="3578" y="17104"/>
                    <a:pt x="3532" y="17002"/>
                  </a:cubicBezTo>
                  <a:cubicBezTo>
                    <a:pt x="3489" y="16930"/>
                    <a:pt x="3428" y="16851"/>
                    <a:pt x="3368" y="16779"/>
                  </a:cubicBezTo>
                  <a:cubicBezTo>
                    <a:pt x="3311" y="16725"/>
                    <a:pt x="3251" y="16652"/>
                    <a:pt x="3204" y="16526"/>
                  </a:cubicBezTo>
                  <a:cubicBezTo>
                    <a:pt x="3161" y="16375"/>
                    <a:pt x="3058" y="16273"/>
                    <a:pt x="2969" y="16146"/>
                  </a:cubicBezTo>
                  <a:cubicBezTo>
                    <a:pt x="2955" y="16122"/>
                    <a:pt x="2937" y="16098"/>
                    <a:pt x="2909" y="16050"/>
                  </a:cubicBezTo>
                  <a:cubicBezTo>
                    <a:pt x="2848" y="15923"/>
                    <a:pt x="2791" y="15796"/>
                    <a:pt x="2717" y="15694"/>
                  </a:cubicBezTo>
                  <a:cubicBezTo>
                    <a:pt x="2670" y="15646"/>
                    <a:pt x="2627" y="15598"/>
                    <a:pt x="2599" y="15520"/>
                  </a:cubicBezTo>
                  <a:cubicBezTo>
                    <a:pt x="2553" y="15447"/>
                    <a:pt x="2524" y="15344"/>
                    <a:pt x="2492" y="15272"/>
                  </a:cubicBezTo>
                  <a:cubicBezTo>
                    <a:pt x="2478" y="15242"/>
                    <a:pt x="2464" y="15194"/>
                    <a:pt x="2450" y="15194"/>
                  </a:cubicBezTo>
                  <a:cubicBezTo>
                    <a:pt x="2389" y="15146"/>
                    <a:pt x="2360" y="15068"/>
                    <a:pt x="2332" y="14995"/>
                  </a:cubicBezTo>
                  <a:cubicBezTo>
                    <a:pt x="2300" y="14917"/>
                    <a:pt x="2271" y="14869"/>
                    <a:pt x="2243" y="14820"/>
                  </a:cubicBezTo>
                  <a:cubicBezTo>
                    <a:pt x="2197" y="14742"/>
                    <a:pt x="2136" y="14670"/>
                    <a:pt x="2122" y="14543"/>
                  </a:cubicBezTo>
                  <a:cubicBezTo>
                    <a:pt x="2108" y="14519"/>
                    <a:pt x="2093" y="14519"/>
                    <a:pt x="2093" y="14489"/>
                  </a:cubicBezTo>
                  <a:cubicBezTo>
                    <a:pt x="2019" y="14368"/>
                    <a:pt x="1958" y="14218"/>
                    <a:pt x="1901" y="14091"/>
                  </a:cubicBezTo>
                  <a:cubicBezTo>
                    <a:pt x="1869" y="14037"/>
                    <a:pt x="1841" y="13988"/>
                    <a:pt x="1812" y="13916"/>
                  </a:cubicBezTo>
                  <a:cubicBezTo>
                    <a:pt x="1798" y="13838"/>
                    <a:pt x="1780" y="13790"/>
                    <a:pt x="1723" y="13766"/>
                  </a:cubicBezTo>
                  <a:cubicBezTo>
                    <a:pt x="1663" y="13561"/>
                    <a:pt x="1602" y="13386"/>
                    <a:pt x="1513" y="13260"/>
                  </a:cubicBezTo>
                  <a:cubicBezTo>
                    <a:pt x="1499" y="13187"/>
                    <a:pt x="1485" y="13133"/>
                    <a:pt x="1470" y="13109"/>
                  </a:cubicBezTo>
                  <a:cubicBezTo>
                    <a:pt x="1396" y="12934"/>
                    <a:pt x="1293" y="12808"/>
                    <a:pt x="1246" y="12609"/>
                  </a:cubicBezTo>
                  <a:cubicBezTo>
                    <a:pt x="1232" y="12585"/>
                    <a:pt x="1232" y="12560"/>
                    <a:pt x="1218" y="12531"/>
                  </a:cubicBezTo>
                  <a:cubicBezTo>
                    <a:pt x="1157" y="12434"/>
                    <a:pt x="1114" y="12307"/>
                    <a:pt x="1086" y="12157"/>
                  </a:cubicBezTo>
                  <a:cubicBezTo>
                    <a:pt x="1068" y="12157"/>
                    <a:pt x="1054" y="12133"/>
                    <a:pt x="1039" y="12108"/>
                  </a:cubicBezTo>
                  <a:cubicBezTo>
                    <a:pt x="1039" y="12133"/>
                    <a:pt x="1026" y="12133"/>
                    <a:pt x="1026" y="12133"/>
                  </a:cubicBezTo>
                  <a:cubicBezTo>
                    <a:pt x="1068" y="12332"/>
                    <a:pt x="1143" y="12531"/>
                    <a:pt x="1232" y="12711"/>
                  </a:cubicBezTo>
                  <a:cubicBezTo>
                    <a:pt x="1232" y="12735"/>
                    <a:pt x="1246" y="12784"/>
                    <a:pt x="1264" y="12808"/>
                  </a:cubicBezTo>
                  <a:cubicBezTo>
                    <a:pt x="1293" y="12910"/>
                    <a:pt x="1335" y="12983"/>
                    <a:pt x="1381" y="13061"/>
                  </a:cubicBezTo>
                  <a:cubicBezTo>
                    <a:pt x="1410" y="13133"/>
                    <a:pt x="1470" y="13187"/>
                    <a:pt x="1470" y="13260"/>
                  </a:cubicBezTo>
                  <a:cubicBezTo>
                    <a:pt x="1485" y="13386"/>
                    <a:pt x="1531" y="13434"/>
                    <a:pt x="1560" y="13537"/>
                  </a:cubicBezTo>
                  <a:cubicBezTo>
                    <a:pt x="1602" y="13615"/>
                    <a:pt x="1620" y="13712"/>
                    <a:pt x="1663" y="13790"/>
                  </a:cubicBezTo>
                  <a:cubicBezTo>
                    <a:pt x="1737" y="13916"/>
                    <a:pt x="1798" y="14067"/>
                    <a:pt x="1855" y="14218"/>
                  </a:cubicBezTo>
                  <a:cubicBezTo>
                    <a:pt x="1887" y="14266"/>
                    <a:pt x="1901" y="14290"/>
                    <a:pt x="1930" y="14314"/>
                  </a:cubicBezTo>
                  <a:cubicBezTo>
                    <a:pt x="1944" y="14338"/>
                    <a:pt x="1944" y="14338"/>
                    <a:pt x="1944" y="14368"/>
                  </a:cubicBezTo>
                  <a:cubicBezTo>
                    <a:pt x="2004" y="14489"/>
                    <a:pt x="2033" y="14616"/>
                    <a:pt x="2108" y="14718"/>
                  </a:cubicBezTo>
                  <a:cubicBezTo>
                    <a:pt x="2154" y="14790"/>
                    <a:pt x="2197" y="14869"/>
                    <a:pt x="2225" y="14971"/>
                  </a:cubicBezTo>
                  <a:cubicBezTo>
                    <a:pt x="2271" y="15068"/>
                    <a:pt x="2314" y="15122"/>
                    <a:pt x="2360" y="15218"/>
                  </a:cubicBezTo>
                  <a:cubicBezTo>
                    <a:pt x="2421" y="15297"/>
                    <a:pt x="2450" y="15423"/>
                    <a:pt x="2510" y="15495"/>
                  </a:cubicBezTo>
                  <a:cubicBezTo>
                    <a:pt x="2553" y="15598"/>
                    <a:pt x="2581" y="15694"/>
                    <a:pt x="2642" y="15773"/>
                  </a:cubicBezTo>
                  <a:cubicBezTo>
                    <a:pt x="2670" y="15821"/>
                    <a:pt x="2717" y="15875"/>
                    <a:pt x="2731" y="15923"/>
                  </a:cubicBezTo>
                  <a:lnTo>
                    <a:pt x="2998" y="16375"/>
                  </a:lnTo>
                  <a:cubicBezTo>
                    <a:pt x="3058" y="16478"/>
                    <a:pt x="3133" y="16526"/>
                    <a:pt x="3161" y="16677"/>
                  </a:cubicBezTo>
                  <a:lnTo>
                    <a:pt x="3176" y="16700"/>
                  </a:lnTo>
                  <a:cubicBezTo>
                    <a:pt x="3311" y="16899"/>
                    <a:pt x="3443" y="17104"/>
                    <a:pt x="3578" y="17303"/>
                  </a:cubicBezTo>
                  <a:cubicBezTo>
                    <a:pt x="3607" y="17351"/>
                    <a:pt x="3649" y="17405"/>
                    <a:pt x="3681" y="17454"/>
                  </a:cubicBezTo>
                  <a:cubicBezTo>
                    <a:pt x="3724" y="17502"/>
                    <a:pt x="3770" y="17581"/>
                    <a:pt x="3813" y="17629"/>
                  </a:cubicBezTo>
                  <a:cubicBezTo>
                    <a:pt x="3949" y="17803"/>
                    <a:pt x="4066" y="18008"/>
                    <a:pt x="4201" y="18183"/>
                  </a:cubicBezTo>
                  <a:cubicBezTo>
                    <a:pt x="4258" y="18255"/>
                    <a:pt x="4333" y="18309"/>
                    <a:pt x="4393" y="18436"/>
                  </a:cubicBezTo>
                  <a:lnTo>
                    <a:pt x="4422" y="18436"/>
                  </a:lnTo>
                  <a:cubicBezTo>
                    <a:pt x="4482" y="18460"/>
                    <a:pt x="4525" y="18508"/>
                    <a:pt x="4571" y="18611"/>
                  </a:cubicBezTo>
                  <a:cubicBezTo>
                    <a:pt x="4600" y="18635"/>
                    <a:pt x="4628" y="18659"/>
                    <a:pt x="4660" y="18707"/>
                  </a:cubicBezTo>
                  <a:cubicBezTo>
                    <a:pt x="4838" y="18936"/>
                    <a:pt x="5045" y="19039"/>
                    <a:pt x="5209" y="19262"/>
                  </a:cubicBezTo>
                  <a:lnTo>
                    <a:pt x="5223" y="19262"/>
                  </a:lnTo>
                  <a:cubicBezTo>
                    <a:pt x="5476" y="19461"/>
                    <a:pt x="5743" y="19611"/>
                    <a:pt x="5995" y="19792"/>
                  </a:cubicBezTo>
                  <a:cubicBezTo>
                    <a:pt x="6070" y="19816"/>
                    <a:pt x="6127" y="19864"/>
                    <a:pt x="6202" y="19888"/>
                  </a:cubicBezTo>
                  <a:cubicBezTo>
                    <a:pt x="6277" y="19888"/>
                    <a:pt x="6351" y="19943"/>
                    <a:pt x="6441" y="19943"/>
                  </a:cubicBezTo>
                  <a:cubicBezTo>
                    <a:pt x="6535" y="19943"/>
                    <a:pt x="6620" y="19974"/>
                    <a:pt x="6712" y="19974"/>
                  </a:cubicBezTo>
                  <a:cubicBezTo>
                    <a:pt x="6735" y="19974"/>
                    <a:pt x="6758" y="19972"/>
                    <a:pt x="6782" y="19967"/>
                  </a:cubicBezTo>
                  <a:cubicBezTo>
                    <a:pt x="6839" y="19967"/>
                    <a:pt x="6914" y="19991"/>
                    <a:pt x="6975" y="19991"/>
                  </a:cubicBezTo>
                  <a:cubicBezTo>
                    <a:pt x="7032" y="19991"/>
                    <a:pt x="7092" y="19967"/>
                    <a:pt x="7167" y="19967"/>
                  </a:cubicBezTo>
                  <a:cubicBezTo>
                    <a:pt x="7270" y="19967"/>
                    <a:pt x="7388" y="19943"/>
                    <a:pt x="7494" y="19943"/>
                  </a:cubicBezTo>
                  <a:lnTo>
                    <a:pt x="7523" y="19943"/>
                  </a:lnTo>
                  <a:cubicBezTo>
                    <a:pt x="7655" y="19864"/>
                    <a:pt x="7790" y="19816"/>
                    <a:pt x="7922" y="19738"/>
                  </a:cubicBezTo>
                  <a:cubicBezTo>
                    <a:pt x="7982" y="19689"/>
                    <a:pt x="8042" y="19665"/>
                    <a:pt x="8085" y="19611"/>
                  </a:cubicBezTo>
                  <a:cubicBezTo>
                    <a:pt x="8146" y="19587"/>
                    <a:pt x="8189" y="19539"/>
                    <a:pt x="8235" y="19491"/>
                  </a:cubicBezTo>
                  <a:cubicBezTo>
                    <a:pt x="8296" y="19436"/>
                    <a:pt x="8338" y="19364"/>
                    <a:pt x="8399" y="19310"/>
                  </a:cubicBezTo>
                  <a:cubicBezTo>
                    <a:pt x="8530" y="19213"/>
                    <a:pt x="8634" y="19087"/>
                    <a:pt x="8740" y="18936"/>
                  </a:cubicBezTo>
                  <a:cubicBezTo>
                    <a:pt x="8844" y="18810"/>
                    <a:pt x="8933" y="18659"/>
                    <a:pt x="9022" y="18508"/>
                  </a:cubicBezTo>
                  <a:cubicBezTo>
                    <a:pt x="9064" y="18436"/>
                    <a:pt x="9125" y="18382"/>
                    <a:pt x="9154" y="18309"/>
                  </a:cubicBezTo>
                  <a:cubicBezTo>
                    <a:pt x="9257" y="18081"/>
                    <a:pt x="9364" y="17857"/>
                    <a:pt x="9467" y="17629"/>
                  </a:cubicBezTo>
                  <a:cubicBezTo>
                    <a:pt x="9481" y="17581"/>
                    <a:pt x="9495" y="17556"/>
                    <a:pt x="9509" y="17502"/>
                  </a:cubicBezTo>
                  <a:cubicBezTo>
                    <a:pt x="9613" y="17231"/>
                    <a:pt x="9702" y="16953"/>
                    <a:pt x="9777" y="16628"/>
                  </a:cubicBezTo>
                  <a:cubicBezTo>
                    <a:pt x="9808" y="16526"/>
                    <a:pt x="9837" y="16399"/>
                    <a:pt x="9865" y="16297"/>
                  </a:cubicBezTo>
                  <a:cubicBezTo>
                    <a:pt x="9898" y="16225"/>
                    <a:pt x="9898" y="16122"/>
                    <a:pt x="9912" y="16050"/>
                  </a:cubicBezTo>
                  <a:cubicBezTo>
                    <a:pt x="9926" y="15947"/>
                    <a:pt x="9940" y="15875"/>
                    <a:pt x="9969" y="15773"/>
                  </a:cubicBezTo>
                  <a:cubicBezTo>
                    <a:pt x="9987" y="15670"/>
                    <a:pt x="9987" y="15574"/>
                    <a:pt x="10044" y="15471"/>
                  </a:cubicBezTo>
                  <a:cubicBezTo>
                    <a:pt x="10058" y="15520"/>
                    <a:pt x="10058" y="15574"/>
                    <a:pt x="10058" y="15598"/>
                  </a:cubicBezTo>
                  <a:cubicBezTo>
                    <a:pt x="10044" y="15748"/>
                    <a:pt x="10015" y="15875"/>
                    <a:pt x="10001" y="16026"/>
                  </a:cubicBezTo>
                  <a:cubicBezTo>
                    <a:pt x="9969" y="16146"/>
                    <a:pt x="9955" y="16248"/>
                    <a:pt x="9926" y="16375"/>
                  </a:cubicBezTo>
                  <a:cubicBezTo>
                    <a:pt x="9912" y="16423"/>
                    <a:pt x="9912" y="16478"/>
                    <a:pt x="9898" y="16501"/>
                  </a:cubicBezTo>
                  <a:cubicBezTo>
                    <a:pt x="9851" y="16628"/>
                    <a:pt x="9808" y="16749"/>
                    <a:pt x="9808" y="16875"/>
                  </a:cubicBezTo>
                  <a:cubicBezTo>
                    <a:pt x="9791" y="16953"/>
                    <a:pt x="9777" y="17002"/>
                    <a:pt x="9748" y="17050"/>
                  </a:cubicBezTo>
                  <a:cubicBezTo>
                    <a:pt x="9720" y="17152"/>
                    <a:pt x="9688" y="17231"/>
                    <a:pt x="9659" y="17303"/>
                  </a:cubicBezTo>
                  <a:cubicBezTo>
                    <a:pt x="9584" y="17478"/>
                    <a:pt x="9524" y="17653"/>
                    <a:pt x="9467" y="17803"/>
                  </a:cubicBezTo>
                  <a:cubicBezTo>
                    <a:pt x="9421" y="17906"/>
                    <a:pt x="9378" y="17984"/>
                    <a:pt x="9331" y="18105"/>
                  </a:cubicBezTo>
                  <a:cubicBezTo>
                    <a:pt x="9303" y="18207"/>
                    <a:pt x="9257" y="18286"/>
                    <a:pt x="9214" y="18358"/>
                  </a:cubicBezTo>
                  <a:cubicBezTo>
                    <a:pt x="9154" y="18460"/>
                    <a:pt x="9097" y="18532"/>
                    <a:pt x="9050" y="18659"/>
                  </a:cubicBezTo>
                  <a:cubicBezTo>
                    <a:pt x="9050" y="18683"/>
                    <a:pt x="9036" y="18683"/>
                    <a:pt x="9022" y="18707"/>
                  </a:cubicBezTo>
                  <a:cubicBezTo>
                    <a:pt x="8947" y="18810"/>
                    <a:pt x="8858" y="18912"/>
                    <a:pt x="8797" y="19039"/>
                  </a:cubicBezTo>
                  <a:cubicBezTo>
                    <a:pt x="8769" y="19087"/>
                    <a:pt x="8740" y="19135"/>
                    <a:pt x="8708" y="19190"/>
                  </a:cubicBezTo>
                  <a:cubicBezTo>
                    <a:pt x="8620" y="19262"/>
                    <a:pt x="8530" y="19340"/>
                    <a:pt x="8456" y="19412"/>
                  </a:cubicBezTo>
                  <a:cubicBezTo>
                    <a:pt x="8399" y="19461"/>
                    <a:pt x="8352" y="19491"/>
                    <a:pt x="8310" y="19563"/>
                  </a:cubicBezTo>
                  <a:cubicBezTo>
                    <a:pt x="8235" y="19665"/>
                    <a:pt x="8146" y="19738"/>
                    <a:pt x="8042" y="19792"/>
                  </a:cubicBezTo>
                  <a:cubicBezTo>
                    <a:pt x="7954" y="19864"/>
                    <a:pt x="7850" y="19913"/>
                    <a:pt x="7743" y="19967"/>
                  </a:cubicBezTo>
                  <a:cubicBezTo>
                    <a:pt x="7715" y="19991"/>
                    <a:pt x="7687" y="20015"/>
                    <a:pt x="7655" y="20015"/>
                  </a:cubicBezTo>
                  <a:cubicBezTo>
                    <a:pt x="7612" y="20015"/>
                    <a:pt x="7551" y="20015"/>
                    <a:pt x="7494" y="20063"/>
                  </a:cubicBezTo>
                  <a:cubicBezTo>
                    <a:pt x="7476" y="20094"/>
                    <a:pt x="7448" y="20094"/>
                    <a:pt x="7420" y="20094"/>
                  </a:cubicBezTo>
                  <a:lnTo>
                    <a:pt x="6647" y="20094"/>
                  </a:lnTo>
                  <a:cubicBezTo>
                    <a:pt x="6618" y="20094"/>
                    <a:pt x="6595" y="20104"/>
                    <a:pt x="6574" y="20104"/>
                  </a:cubicBezTo>
                  <a:cubicBezTo>
                    <a:pt x="6563" y="20104"/>
                    <a:pt x="6553" y="20101"/>
                    <a:pt x="6544" y="20094"/>
                  </a:cubicBezTo>
                  <a:cubicBezTo>
                    <a:pt x="6483" y="20094"/>
                    <a:pt x="6408" y="20063"/>
                    <a:pt x="6337" y="20039"/>
                  </a:cubicBezTo>
                  <a:cubicBezTo>
                    <a:pt x="6263" y="20015"/>
                    <a:pt x="6174" y="19991"/>
                    <a:pt x="6099" y="19943"/>
                  </a:cubicBezTo>
                  <a:cubicBezTo>
                    <a:pt x="6038" y="19943"/>
                    <a:pt x="5981" y="19913"/>
                    <a:pt x="5921" y="19888"/>
                  </a:cubicBezTo>
                  <a:cubicBezTo>
                    <a:pt x="5832" y="19840"/>
                    <a:pt x="5743" y="19762"/>
                    <a:pt x="5640" y="19714"/>
                  </a:cubicBezTo>
                  <a:cubicBezTo>
                    <a:pt x="5625" y="19714"/>
                    <a:pt x="5593" y="19689"/>
                    <a:pt x="5579" y="19665"/>
                  </a:cubicBezTo>
                  <a:cubicBezTo>
                    <a:pt x="5401" y="19539"/>
                    <a:pt x="5237" y="19436"/>
                    <a:pt x="5074" y="19262"/>
                  </a:cubicBezTo>
                  <a:cubicBezTo>
                    <a:pt x="4984" y="19159"/>
                    <a:pt x="4867" y="19111"/>
                    <a:pt x="4778" y="19009"/>
                  </a:cubicBezTo>
                  <a:cubicBezTo>
                    <a:pt x="4675" y="18912"/>
                    <a:pt x="4571" y="18834"/>
                    <a:pt x="4497" y="18683"/>
                  </a:cubicBezTo>
                  <a:cubicBezTo>
                    <a:pt x="4436" y="18611"/>
                    <a:pt x="4379" y="18532"/>
                    <a:pt x="4304" y="18460"/>
                  </a:cubicBezTo>
                  <a:cubicBezTo>
                    <a:pt x="4244" y="18406"/>
                    <a:pt x="4169" y="18358"/>
                    <a:pt x="4141" y="18255"/>
                  </a:cubicBezTo>
                  <a:cubicBezTo>
                    <a:pt x="4126" y="18207"/>
                    <a:pt x="4094" y="18183"/>
                    <a:pt x="4080" y="18159"/>
                  </a:cubicBezTo>
                  <a:cubicBezTo>
                    <a:pt x="4023" y="18105"/>
                    <a:pt x="3949" y="18033"/>
                    <a:pt x="3888" y="17930"/>
                  </a:cubicBezTo>
                  <a:cubicBezTo>
                    <a:pt x="3813" y="17803"/>
                    <a:pt x="3738" y="17707"/>
                    <a:pt x="3649" y="17604"/>
                  </a:cubicBezTo>
                  <a:cubicBezTo>
                    <a:pt x="3560" y="17478"/>
                    <a:pt x="3471" y="17382"/>
                    <a:pt x="3428" y="17201"/>
                  </a:cubicBezTo>
                  <a:cubicBezTo>
                    <a:pt x="3400" y="17177"/>
                    <a:pt x="3368" y="17177"/>
                    <a:pt x="3354" y="17152"/>
                  </a:cubicBezTo>
                  <a:cubicBezTo>
                    <a:pt x="3279" y="17050"/>
                    <a:pt x="3236" y="16899"/>
                    <a:pt x="3147" y="16851"/>
                  </a:cubicBezTo>
                  <a:cubicBezTo>
                    <a:pt x="3147" y="16851"/>
                    <a:pt x="3147" y="16827"/>
                    <a:pt x="3133" y="16827"/>
                  </a:cubicBezTo>
                  <a:cubicBezTo>
                    <a:pt x="3058" y="16677"/>
                    <a:pt x="2984" y="16550"/>
                    <a:pt x="2909" y="16423"/>
                  </a:cubicBezTo>
                  <a:cubicBezTo>
                    <a:pt x="2848" y="16351"/>
                    <a:pt x="2791" y="16248"/>
                    <a:pt x="2731" y="16176"/>
                  </a:cubicBezTo>
                  <a:cubicBezTo>
                    <a:pt x="2670" y="16074"/>
                    <a:pt x="2627" y="15947"/>
                    <a:pt x="2567" y="15845"/>
                  </a:cubicBezTo>
                  <a:cubicBezTo>
                    <a:pt x="2538" y="15796"/>
                    <a:pt x="2510" y="15773"/>
                    <a:pt x="2478" y="15724"/>
                  </a:cubicBezTo>
                  <a:cubicBezTo>
                    <a:pt x="2435" y="15646"/>
                    <a:pt x="2403" y="15543"/>
                    <a:pt x="2360" y="15471"/>
                  </a:cubicBezTo>
                  <a:lnTo>
                    <a:pt x="2225" y="15242"/>
                  </a:lnTo>
                  <a:cubicBezTo>
                    <a:pt x="2183" y="15146"/>
                    <a:pt x="2136" y="15019"/>
                    <a:pt x="2093" y="14941"/>
                  </a:cubicBezTo>
                  <a:cubicBezTo>
                    <a:pt x="2004" y="14820"/>
                    <a:pt x="1958" y="14639"/>
                    <a:pt x="1887" y="14519"/>
                  </a:cubicBezTo>
                  <a:cubicBezTo>
                    <a:pt x="1855" y="14465"/>
                    <a:pt x="1812" y="14417"/>
                    <a:pt x="1798" y="14338"/>
                  </a:cubicBezTo>
                  <a:cubicBezTo>
                    <a:pt x="1709" y="14115"/>
                    <a:pt x="1588" y="13941"/>
                    <a:pt x="1513" y="13688"/>
                  </a:cubicBezTo>
                  <a:cubicBezTo>
                    <a:pt x="1485" y="13639"/>
                    <a:pt x="1456" y="13585"/>
                    <a:pt x="1442" y="13537"/>
                  </a:cubicBezTo>
                  <a:cubicBezTo>
                    <a:pt x="1381" y="13386"/>
                    <a:pt x="1321" y="13260"/>
                    <a:pt x="1264" y="13133"/>
                  </a:cubicBezTo>
                  <a:cubicBezTo>
                    <a:pt x="1203" y="13037"/>
                    <a:pt x="1157" y="12934"/>
                    <a:pt x="1129" y="12831"/>
                  </a:cubicBezTo>
                  <a:cubicBezTo>
                    <a:pt x="1086" y="12657"/>
                    <a:pt x="997" y="12531"/>
                    <a:pt x="951" y="12332"/>
                  </a:cubicBezTo>
                  <a:cubicBezTo>
                    <a:pt x="936" y="12283"/>
                    <a:pt x="922" y="12205"/>
                    <a:pt x="890" y="12157"/>
                  </a:cubicBezTo>
                  <a:cubicBezTo>
                    <a:pt x="847" y="12079"/>
                    <a:pt x="801" y="12006"/>
                    <a:pt x="772" y="11880"/>
                  </a:cubicBezTo>
                  <a:cubicBezTo>
                    <a:pt x="758" y="11777"/>
                    <a:pt x="698" y="11705"/>
                    <a:pt x="684" y="11578"/>
                  </a:cubicBezTo>
                  <a:cubicBezTo>
                    <a:pt x="669" y="11476"/>
                    <a:pt x="609" y="11379"/>
                    <a:pt x="580" y="11277"/>
                  </a:cubicBezTo>
                  <a:cubicBezTo>
                    <a:pt x="566" y="11253"/>
                    <a:pt x="566" y="11229"/>
                    <a:pt x="552" y="11175"/>
                  </a:cubicBezTo>
                  <a:cubicBezTo>
                    <a:pt x="552" y="11150"/>
                    <a:pt x="534" y="11102"/>
                    <a:pt x="534" y="11078"/>
                  </a:cubicBezTo>
                  <a:cubicBezTo>
                    <a:pt x="505" y="11000"/>
                    <a:pt x="491" y="10951"/>
                    <a:pt x="463" y="10873"/>
                  </a:cubicBezTo>
                  <a:cubicBezTo>
                    <a:pt x="417" y="10825"/>
                    <a:pt x="388" y="10752"/>
                    <a:pt x="374" y="10674"/>
                  </a:cubicBezTo>
                  <a:cubicBezTo>
                    <a:pt x="342" y="10499"/>
                    <a:pt x="299" y="10349"/>
                    <a:pt x="238" y="10222"/>
                  </a:cubicBezTo>
                  <a:cubicBezTo>
                    <a:pt x="238" y="10198"/>
                    <a:pt x="253" y="10198"/>
                    <a:pt x="253" y="10174"/>
                  </a:cubicBezTo>
                  <a:cubicBezTo>
                    <a:pt x="178" y="9945"/>
                    <a:pt x="107" y="9698"/>
                    <a:pt x="32" y="9469"/>
                  </a:cubicBezTo>
                  <a:lnTo>
                    <a:pt x="0" y="9469"/>
                  </a:lnTo>
                  <a:cubicBezTo>
                    <a:pt x="18" y="9548"/>
                    <a:pt x="18" y="9620"/>
                    <a:pt x="32" y="9668"/>
                  </a:cubicBezTo>
                  <a:cubicBezTo>
                    <a:pt x="46" y="9668"/>
                    <a:pt x="46" y="9668"/>
                    <a:pt x="46" y="9644"/>
                  </a:cubicBezTo>
                  <a:cubicBezTo>
                    <a:pt x="61" y="9722"/>
                    <a:pt x="75" y="9770"/>
                    <a:pt x="89" y="9819"/>
                  </a:cubicBezTo>
                  <a:cubicBezTo>
                    <a:pt x="107" y="9921"/>
                    <a:pt x="135" y="10000"/>
                    <a:pt x="164" y="10096"/>
                  </a:cubicBezTo>
                  <a:cubicBezTo>
                    <a:pt x="196" y="10246"/>
                    <a:pt x="238" y="10421"/>
                    <a:pt x="285" y="10572"/>
                  </a:cubicBezTo>
                  <a:cubicBezTo>
                    <a:pt x="328" y="10698"/>
                    <a:pt x="374" y="10825"/>
                    <a:pt x="402" y="10951"/>
                  </a:cubicBezTo>
                  <a:cubicBezTo>
                    <a:pt x="431" y="11078"/>
                    <a:pt x="491" y="11204"/>
                    <a:pt x="534" y="11325"/>
                  </a:cubicBezTo>
                  <a:lnTo>
                    <a:pt x="534" y="11403"/>
                  </a:lnTo>
                  <a:cubicBezTo>
                    <a:pt x="552" y="11428"/>
                    <a:pt x="566" y="11452"/>
                    <a:pt x="566" y="11476"/>
                  </a:cubicBezTo>
                  <a:cubicBezTo>
                    <a:pt x="580" y="11530"/>
                    <a:pt x="580" y="11578"/>
                    <a:pt x="609" y="11627"/>
                  </a:cubicBezTo>
                  <a:cubicBezTo>
                    <a:pt x="655" y="11753"/>
                    <a:pt x="698" y="11855"/>
                    <a:pt x="744" y="11982"/>
                  </a:cubicBezTo>
                  <a:cubicBezTo>
                    <a:pt x="787" y="12133"/>
                    <a:pt x="833" y="12283"/>
                    <a:pt x="876" y="12410"/>
                  </a:cubicBezTo>
                  <a:cubicBezTo>
                    <a:pt x="908" y="12506"/>
                    <a:pt x="922" y="12585"/>
                    <a:pt x="965" y="12657"/>
                  </a:cubicBezTo>
                  <a:cubicBezTo>
                    <a:pt x="1039" y="12862"/>
                    <a:pt x="1114" y="13085"/>
                    <a:pt x="1218" y="13260"/>
                  </a:cubicBezTo>
                  <a:cubicBezTo>
                    <a:pt x="1218" y="13260"/>
                    <a:pt x="1232" y="13283"/>
                    <a:pt x="1232" y="13314"/>
                  </a:cubicBezTo>
                  <a:cubicBezTo>
                    <a:pt x="1293" y="13464"/>
                    <a:pt x="1367" y="13639"/>
                    <a:pt x="1442" y="13814"/>
                  </a:cubicBezTo>
                  <a:cubicBezTo>
                    <a:pt x="1513" y="14013"/>
                    <a:pt x="1620" y="14187"/>
                    <a:pt x="1709" y="14393"/>
                  </a:cubicBezTo>
                  <a:cubicBezTo>
                    <a:pt x="1780" y="14567"/>
                    <a:pt x="1869" y="14742"/>
                    <a:pt x="1944" y="14917"/>
                  </a:cubicBezTo>
                  <a:cubicBezTo>
                    <a:pt x="2019" y="15068"/>
                    <a:pt x="2108" y="15218"/>
                    <a:pt x="2183" y="15369"/>
                  </a:cubicBezTo>
                  <a:cubicBezTo>
                    <a:pt x="2314" y="15694"/>
                    <a:pt x="2478" y="15947"/>
                    <a:pt x="2627" y="16225"/>
                  </a:cubicBezTo>
                  <a:cubicBezTo>
                    <a:pt x="2702" y="16375"/>
                    <a:pt x="2777" y="16478"/>
                    <a:pt x="2848" y="16574"/>
                  </a:cubicBezTo>
                  <a:cubicBezTo>
                    <a:pt x="2894" y="16652"/>
                    <a:pt x="2937" y="16725"/>
                    <a:pt x="2984" y="16827"/>
                  </a:cubicBezTo>
                  <a:cubicBezTo>
                    <a:pt x="3058" y="16953"/>
                    <a:pt x="3115" y="17104"/>
                    <a:pt x="3222" y="17177"/>
                  </a:cubicBezTo>
                  <a:lnTo>
                    <a:pt x="3236" y="17201"/>
                  </a:lnTo>
                  <a:cubicBezTo>
                    <a:pt x="3354" y="17454"/>
                    <a:pt x="3489" y="17629"/>
                    <a:pt x="3621" y="17834"/>
                  </a:cubicBezTo>
                  <a:cubicBezTo>
                    <a:pt x="3724" y="17984"/>
                    <a:pt x="3859" y="18081"/>
                    <a:pt x="3949" y="18286"/>
                  </a:cubicBezTo>
                  <a:cubicBezTo>
                    <a:pt x="3977" y="18358"/>
                    <a:pt x="4037" y="18382"/>
                    <a:pt x="4080" y="18436"/>
                  </a:cubicBezTo>
                  <a:cubicBezTo>
                    <a:pt x="4229" y="18611"/>
                    <a:pt x="4361" y="18786"/>
                    <a:pt x="4497" y="18936"/>
                  </a:cubicBezTo>
                  <a:cubicBezTo>
                    <a:pt x="4675" y="19135"/>
                    <a:pt x="4853" y="19286"/>
                    <a:pt x="5031" y="19461"/>
                  </a:cubicBezTo>
                  <a:cubicBezTo>
                    <a:pt x="5148" y="19587"/>
                    <a:pt x="5283" y="19714"/>
                    <a:pt x="5415" y="19792"/>
                  </a:cubicBezTo>
                  <a:cubicBezTo>
                    <a:pt x="5504" y="19840"/>
                    <a:pt x="5593" y="19888"/>
                    <a:pt x="5682" y="19943"/>
                  </a:cubicBezTo>
                  <a:cubicBezTo>
                    <a:pt x="5817" y="20063"/>
                    <a:pt x="5964" y="20117"/>
                    <a:pt x="6099" y="20190"/>
                  </a:cubicBezTo>
                  <a:cubicBezTo>
                    <a:pt x="6174" y="20244"/>
                    <a:pt x="6248" y="20244"/>
                    <a:pt x="6305" y="20244"/>
                  </a:cubicBezTo>
                  <a:cubicBezTo>
                    <a:pt x="6469" y="20292"/>
                    <a:pt x="6618" y="20316"/>
                    <a:pt x="6765" y="20316"/>
                  </a:cubicBezTo>
                  <a:cubicBezTo>
                    <a:pt x="6790" y="20324"/>
                    <a:pt x="6814" y="20327"/>
                    <a:pt x="6839" y="20327"/>
                  </a:cubicBezTo>
                  <a:cubicBezTo>
                    <a:pt x="6888" y="20327"/>
                    <a:pt x="6934" y="20316"/>
                    <a:pt x="6975" y="20316"/>
                  </a:cubicBezTo>
                  <a:cubicBezTo>
                    <a:pt x="7003" y="20340"/>
                    <a:pt x="7032" y="20340"/>
                    <a:pt x="7049" y="20340"/>
                  </a:cubicBezTo>
                  <a:lnTo>
                    <a:pt x="7106" y="20340"/>
                  </a:lnTo>
                  <a:cubicBezTo>
                    <a:pt x="7209" y="20340"/>
                    <a:pt x="7331" y="20316"/>
                    <a:pt x="7448" y="20292"/>
                  </a:cubicBezTo>
                  <a:cubicBezTo>
                    <a:pt x="7551" y="20292"/>
                    <a:pt x="7640" y="20268"/>
                    <a:pt x="7743" y="20190"/>
                  </a:cubicBezTo>
                  <a:cubicBezTo>
                    <a:pt x="7776" y="20166"/>
                    <a:pt x="7804" y="20166"/>
                    <a:pt x="7833" y="20141"/>
                  </a:cubicBezTo>
                  <a:cubicBezTo>
                    <a:pt x="7922" y="20117"/>
                    <a:pt x="8011" y="20094"/>
                    <a:pt x="8100" y="20015"/>
                  </a:cubicBezTo>
                  <a:cubicBezTo>
                    <a:pt x="8160" y="19943"/>
                    <a:pt x="8221" y="19888"/>
                    <a:pt x="8278" y="19840"/>
                  </a:cubicBezTo>
                  <a:cubicBezTo>
                    <a:pt x="8384" y="19738"/>
                    <a:pt x="8502" y="19665"/>
                    <a:pt x="8591" y="19539"/>
                  </a:cubicBezTo>
                  <a:cubicBezTo>
                    <a:pt x="8651" y="19461"/>
                    <a:pt x="8723" y="19388"/>
                    <a:pt x="8783" y="19310"/>
                  </a:cubicBezTo>
                  <a:cubicBezTo>
                    <a:pt x="8872" y="19190"/>
                    <a:pt x="8975" y="19087"/>
                    <a:pt x="9064" y="18936"/>
                  </a:cubicBezTo>
                  <a:cubicBezTo>
                    <a:pt x="9186" y="18761"/>
                    <a:pt x="9289" y="18587"/>
                    <a:pt x="9392" y="18406"/>
                  </a:cubicBezTo>
                  <a:cubicBezTo>
                    <a:pt x="9406" y="18382"/>
                    <a:pt x="9421" y="18358"/>
                    <a:pt x="9421" y="18334"/>
                  </a:cubicBezTo>
                  <a:cubicBezTo>
                    <a:pt x="9524" y="18056"/>
                    <a:pt x="9673" y="17834"/>
                    <a:pt x="9748" y="17532"/>
                  </a:cubicBezTo>
                  <a:cubicBezTo>
                    <a:pt x="9808" y="17303"/>
                    <a:pt x="9898" y="17104"/>
                    <a:pt x="9955" y="16899"/>
                  </a:cubicBezTo>
                  <a:cubicBezTo>
                    <a:pt x="10001" y="16725"/>
                    <a:pt x="10044" y="16550"/>
                    <a:pt x="10075" y="16375"/>
                  </a:cubicBezTo>
                  <a:cubicBezTo>
                    <a:pt x="10132" y="16146"/>
                    <a:pt x="10165" y="15947"/>
                    <a:pt x="10193" y="15724"/>
                  </a:cubicBezTo>
                  <a:cubicBezTo>
                    <a:pt x="10207" y="15694"/>
                    <a:pt x="10222" y="15646"/>
                    <a:pt x="10222" y="15622"/>
                  </a:cubicBezTo>
                  <a:cubicBezTo>
                    <a:pt x="10282" y="15622"/>
                    <a:pt x="10325" y="15622"/>
                    <a:pt x="10371" y="15646"/>
                  </a:cubicBezTo>
                  <a:cubicBezTo>
                    <a:pt x="10399" y="15646"/>
                    <a:pt x="10432" y="15646"/>
                    <a:pt x="10460" y="15670"/>
                  </a:cubicBezTo>
                  <a:cubicBezTo>
                    <a:pt x="10592" y="15773"/>
                    <a:pt x="10727" y="15821"/>
                    <a:pt x="10859" y="15821"/>
                  </a:cubicBezTo>
                  <a:cubicBezTo>
                    <a:pt x="10934" y="15821"/>
                    <a:pt x="11008" y="15845"/>
                    <a:pt x="11083" y="15875"/>
                  </a:cubicBezTo>
                  <a:cubicBezTo>
                    <a:pt x="11144" y="15875"/>
                    <a:pt x="11215" y="15899"/>
                    <a:pt x="11275" y="15899"/>
                  </a:cubicBezTo>
                  <a:cubicBezTo>
                    <a:pt x="11350" y="15899"/>
                    <a:pt x="11411" y="15875"/>
                    <a:pt x="11482" y="15875"/>
                  </a:cubicBezTo>
                  <a:lnTo>
                    <a:pt x="11543" y="15875"/>
                  </a:lnTo>
                  <a:cubicBezTo>
                    <a:pt x="11692" y="15796"/>
                    <a:pt x="11856" y="15748"/>
                    <a:pt x="12016" y="15694"/>
                  </a:cubicBezTo>
                  <a:cubicBezTo>
                    <a:pt x="12180" y="15646"/>
                    <a:pt x="12301" y="15495"/>
                    <a:pt x="12418" y="15321"/>
                  </a:cubicBezTo>
                  <a:cubicBezTo>
                    <a:pt x="12493" y="15218"/>
                    <a:pt x="12568" y="15122"/>
                    <a:pt x="12639" y="15019"/>
                  </a:cubicBezTo>
                  <a:cubicBezTo>
                    <a:pt x="12685" y="14941"/>
                    <a:pt x="12728" y="14869"/>
                    <a:pt x="12774" y="14766"/>
                  </a:cubicBezTo>
                  <a:cubicBezTo>
                    <a:pt x="12849" y="14639"/>
                    <a:pt x="12892" y="14519"/>
                    <a:pt x="12906" y="14368"/>
                  </a:cubicBezTo>
                  <a:lnTo>
                    <a:pt x="12906" y="14290"/>
                  </a:lnTo>
                  <a:cubicBezTo>
                    <a:pt x="12938" y="14218"/>
                    <a:pt x="12981" y="14140"/>
                    <a:pt x="12967" y="14037"/>
                  </a:cubicBezTo>
                  <a:lnTo>
                    <a:pt x="12981" y="14013"/>
                  </a:lnTo>
                  <a:cubicBezTo>
                    <a:pt x="13013" y="13862"/>
                    <a:pt x="13055" y="13735"/>
                    <a:pt x="13055" y="13585"/>
                  </a:cubicBezTo>
                  <a:cubicBezTo>
                    <a:pt x="13041" y="13489"/>
                    <a:pt x="13055" y="13386"/>
                    <a:pt x="13084" y="13314"/>
                  </a:cubicBezTo>
                  <a:cubicBezTo>
                    <a:pt x="13102" y="13236"/>
                    <a:pt x="13102" y="13187"/>
                    <a:pt x="13102" y="13133"/>
                  </a:cubicBezTo>
                  <a:cubicBezTo>
                    <a:pt x="13102" y="12886"/>
                    <a:pt x="13084" y="12657"/>
                    <a:pt x="13070" y="12410"/>
                  </a:cubicBezTo>
                  <a:cubicBezTo>
                    <a:pt x="13070" y="12283"/>
                    <a:pt x="13070" y="12181"/>
                    <a:pt x="13027" y="12079"/>
                  </a:cubicBezTo>
                  <a:lnTo>
                    <a:pt x="13027" y="12030"/>
                  </a:lnTo>
                  <a:cubicBezTo>
                    <a:pt x="13027" y="11927"/>
                    <a:pt x="13013" y="11831"/>
                    <a:pt x="13013" y="11729"/>
                  </a:cubicBezTo>
                  <a:cubicBezTo>
                    <a:pt x="13013" y="11530"/>
                    <a:pt x="12967" y="11355"/>
                    <a:pt x="12938" y="11150"/>
                  </a:cubicBezTo>
                  <a:cubicBezTo>
                    <a:pt x="12938" y="11078"/>
                    <a:pt x="12906" y="11000"/>
                    <a:pt x="12892" y="10904"/>
                  </a:cubicBezTo>
                  <a:cubicBezTo>
                    <a:pt x="12906" y="10904"/>
                    <a:pt x="12924" y="10927"/>
                    <a:pt x="12938" y="10927"/>
                  </a:cubicBezTo>
                  <a:cubicBezTo>
                    <a:pt x="13070" y="11078"/>
                    <a:pt x="13205" y="11229"/>
                    <a:pt x="13322" y="11403"/>
                  </a:cubicBezTo>
                  <a:cubicBezTo>
                    <a:pt x="13351" y="11452"/>
                    <a:pt x="13412" y="11476"/>
                    <a:pt x="13426" y="11554"/>
                  </a:cubicBezTo>
                  <a:cubicBezTo>
                    <a:pt x="13501" y="11705"/>
                    <a:pt x="13589" y="11777"/>
                    <a:pt x="13679" y="11904"/>
                  </a:cubicBezTo>
                  <a:cubicBezTo>
                    <a:pt x="13739" y="12006"/>
                    <a:pt x="13814" y="12108"/>
                    <a:pt x="13885" y="12205"/>
                  </a:cubicBezTo>
                  <a:cubicBezTo>
                    <a:pt x="13946" y="12307"/>
                    <a:pt x="14006" y="12410"/>
                    <a:pt x="14063" y="12506"/>
                  </a:cubicBezTo>
                  <a:cubicBezTo>
                    <a:pt x="14109" y="12560"/>
                    <a:pt x="14152" y="12609"/>
                    <a:pt x="14198" y="12681"/>
                  </a:cubicBezTo>
                  <a:cubicBezTo>
                    <a:pt x="14302" y="12886"/>
                    <a:pt x="14405" y="13085"/>
                    <a:pt x="14526" y="13283"/>
                  </a:cubicBezTo>
                  <a:cubicBezTo>
                    <a:pt x="14643" y="13464"/>
                    <a:pt x="14746" y="13688"/>
                    <a:pt x="14850" y="13916"/>
                  </a:cubicBezTo>
                  <a:cubicBezTo>
                    <a:pt x="14925" y="14067"/>
                    <a:pt x="14985" y="14218"/>
                    <a:pt x="15060" y="14368"/>
                  </a:cubicBezTo>
                  <a:cubicBezTo>
                    <a:pt x="15103" y="14489"/>
                    <a:pt x="15163" y="14616"/>
                    <a:pt x="15220" y="14766"/>
                  </a:cubicBezTo>
                  <a:cubicBezTo>
                    <a:pt x="15295" y="14917"/>
                    <a:pt x="15355" y="15068"/>
                    <a:pt x="15416" y="15242"/>
                  </a:cubicBezTo>
                  <a:cubicBezTo>
                    <a:pt x="15487" y="15393"/>
                    <a:pt x="15548" y="15543"/>
                    <a:pt x="15608" y="15724"/>
                  </a:cubicBezTo>
                  <a:cubicBezTo>
                    <a:pt x="15637" y="15796"/>
                    <a:pt x="15665" y="15899"/>
                    <a:pt x="15697" y="15971"/>
                  </a:cubicBezTo>
                  <a:cubicBezTo>
                    <a:pt x="15772" y="16176"/>
                    <a:pt x="15861" y="16351"/>
                    <a:pt x="15918" y="16574"/>
                  </a:cubicBezTo>
                  <a:cubicBezTo>
                    <a:pt x="15950" y="16725"/>
                    <a:pt x="16007" y="16851"/>
                    <a:pt x="16068" y="16978"/>
                  </a:cubicBezTo>
                  <a:cubicBezTo>
                    <a:pt x="16110" y="17080"/>
                    <a:pt x="16157" y="17152"/>
                    <a:pt x="16199" y="17255"/>
                  </a:cubicBezTo>
                  <a:cubicBezTo>
                    <a:pt x="16245" y="17351"/>
                    <a:pt x="16288" y="17502"/>
                    <a:pt x="16335" y="17629"/>
                  </a:cubicBezTo>
                  <a:cubicBezTo>
                    <a:pt x="16395" y="17803"/>
                    <a:pt x="16484" y="17984"/>
                    <a:pt x="16555" y="18159"/>
                  </a:cubicBezTo>
                  <a:cubicBezTo>
                    <a:pt x="16601" y="18231"/>
                    <a:pt x="16630" y="18309"/>
                    <a:pt x="16662" y="18382"/>
                  </a:cubicBezTo>
                  <a:cubicBezTo>
                    <a:pt x="16733" y="18532"/>
                    <a:pt x="16808" y="18683"/>
                    <a:pt x="16883" y="18834"/>
                  </a:cubicBezTo>
                  <a:cubicBezTo>
                    <a:pt x="16972" y="18984"/>
                    <a:pt x="17047" y="19159"/>
                    <a:pt x="17135" y="19310"/>
                  </a:cubicBezTo>
                  <a:cubicBezTo>
                    <a:pt x="17239" y="19491"/>
                    <a:pt x="17356" y="19642"/>
                    <a:pt x="17463" y="19816"/>
                  </a:cubicBezTo>
                  <a:cubicBezTo>
                    <a:pt x="17492" y="19864"/>
                    <a:pt x="17520" y="19913"/>
                    <a:pt x="17552" y="19967"/>
                  </a:cubicBezTo>
                  <a:cubicBezTo>
                    <a:pt x="17595" y="20063"/>
                    <a:pt x="17656" y="20094"/>
                    <a:pt x="17712" y="20166"/>
                  </a:cubicBezTo>
                  <a:cubicBezTo>
                    <a:pt x="17833" y="20340"/>
                    <a:pt x="17951" y="20515"/>
                    <a:pt x="18086" y="20642"/>
                  </a:cubicBezTo>
                  <a:cubicBezTo>
                    <a:pt x="18204" y="20768"/>
                    <a:pt x="18307" y="20895"/>
                    <a:pt x="18424" y="20997"/>
                  </a:cubicBezTo>
                  <a:cubicBezTo>
                    <a:pt x="18471" y="21045"/>
                    <a:pt x="18514" y="21070"/>
                    <a:pt x="18560" y="21094"/>
                  </a:cubicBezTo>
                  <a:cubicBezTo>
                    <a:pt x="18663" y="21148"/>
                    <a:pt x="18752" y="21196"/>
                    <a:pt x="18855" y="21244"/>
                  </a:cubicBezTo>
                  <a:cubicBezTo>
                    <a:pt x="18887" y="21269"/>
                    <a:pt x="18901" y="21298"/>
                    <a:pt x="18916" y="21323"/>
                  </a:cubicBezTo>
                  <a:cubicBezTo>
                    <a:pt x="18976" y="21371"/>
                    <a:pt x="19033" y="21419"/>
                    <a:pt x="19094" y="21449"/>
                  </a:cubicBezTo>
                  <a:cubicBezTo>
                    <a:pt x="19183" y="21473"/>
                    <a:pt x="19286" y="21497"/>
                    <a:pt x="19375" y="21522"/>
                  </a:cubicBezTo>
                  <a:cubicBezTo>
                    <a:pt x="19435" y="21522"/>
                    <a:pt x="19478" y="21570"/>
                    <a:pt x="19539" y="21570"/>
                  </a:cubicBezTo>
                  <a:cubicBezTo>
                    <a:pt x="19549" y="21566"/>
                    <a:pt x="19560" y="21565"/>
                    <a:pt x="19570" y="21565"/>
                  </a:cubicBezTo>
                  <a:cubicBezTo>
                    <a:pt x="19615" y="21565"/>
                    <a:pt x="19660" y="21589"/>
                    <a:pt x="19708" y="21589"/>
                  </a:cubicBezTo>
                  <a:cubicBezTo>
                    <a:pt x="19730" y="21589"/>
                    <a:pt x="19754" y="21584"/>
                    <a:pt x="19777" y="21570"/>
                  </a:cubicBezTo>
                  <a:lnTo>
                    <a:pt x="19806" y="21570"/>
                  </a:lnTo>
                  <a:cubicBezTo>
                    <a:pt x="19834" y="21600"/>
                    <a:pt x="19881" y="21600"/>
                    <a:pt x="19909" y="21600"/>
                  </a:cubicBezTo>
                  <a:cubicBezTo>
                    <a:pt x="19970" y="21570"/>
                    <a:pt x="20026" y="21570"/>
                    <a:pt x="20087" y="21546"/>
                  </a:cubicBezTo>
                  <a:cubicBezTo>
                    <a:pt x="20176" y="21497"/>
                    <a:pt x="20265" y="21522"/>
                    <a:pt x="20354" y="21419"/>
                  </a:cubicBezTo>
                  <a:cubicBezTo>
                    <a:pt x="20354" y="21395"/>
                    <a:pt x="20382" y="21395"/>
                    <a:pt x="20400" y="21395"/>
                  </a:cubicBezTo>
                  <a:cubicBezTo>
                    <a:pt x="20518" y="21371"/>
                    <a:pt x="20635" y="21298"/>
                    <a:pt x="20756" y="21196"/>
                  </a:cubicBezTo>
                  <a:cubicBezTo>
                    <a:pt x="20888" y="21070"/>
                    <a:pt x="21006" y="20943"/>
                    <a:pt x="21113" y="20768"/>
                  </a:cubicBezTo>
                  <a:cubicBezTo>
                    <a:pt x="21201" y="20642"/>
                    <a:pt x="21273" y="20491"/>
                    <a:pt x="21347" y="20340"/>
                  </a:cubicBezTo>
                  <a:cubicBezTo>
                    <a:pt x="21380" y="20292"/>
                    <a:pt x="21408" y="20244"/>
                    <a:pt x="21422" y="20190"/>
                  </a:cubicBezTo>
                  <a:cubicBezTo>
                    <a:pt x="21451" y="20094"/>
                    <a:pt x="21483" y="19967"/>
                    <a:pt x="21525" y="19864"/>
                  </a:cubicBezTo>
                  <a:cubicBezTo>
                    <a:pt x="21572" y="19762"/>
                    <a:pt x="21572" y="19689"/>
                    <a:pt x="21600" y="19587"/>
                  </a:cubicBezTo>
                  <a:cubicBezTo>
                    <a:pt x="21525" y="19611"/>
                    <a:pt x="21525" y="19738"/>
                    <a:pt x="21497" y="19762"/>
                  </a:cubicBezTo>
                  <a:cubicBezTo>
                    <a:pt x="21451" y="19864"/>
                    <a:pt x="21437" y="19943"/>
                    <a:pt x="21408" y="20015"/>
                  </a:cubicBezTo>
                  <a:cubicBezTo>
                    <a:pt x="21347" y="20166"/>
                    <a:pt x="21273" y="20292"/>
                    <a:pt x="21216" y="20443"/>
                  </a:cubicBezTo>
                  <a:cubicBezTo>
                    <a:pt x="21170" y="20515"/>
                    <a:pt x="21127" y="20593"/>
                    <a:pt x="21080" y="20642"/>
                  </a:cubicBezTo>
                  <a:cubicBezTo>
                    <a:pt x="21038" y="20696"/>
                    <a:pt x="20991" y="20744"/>
                    <a:pt x="20934" y="20792"/>
                  </a:cubicBezTo>
                  <a:cubicBezTo>
                    <a:pt x="20874" y="20871"/>
                    <a:pt x="20813" y="20967"/>
                    <a:pt x="20756" y="21045"/>
                  </a:cubicBezTo>
                  <a:cubicBezTo>
                    <a:pt x="20696" y="21094"/>
                    <a:pt x="20621" y="21172"/>
                    <a:pt x="20561" y="21220"/>
                  </a:cubicBezTo>
                  <a:cubicBezTo>
                    <a:pt x="20504" y="21244"/>
                    <a:pt x="20443" y="21298"/>
                    <a:pt x="20400" y="21298"/>
                  </a:cubicBezTo>
                  <a:cubicBezTo>
                    <a:pt x="20325" y="21298"/>
                    <a:pt x="20251" y="21298"/>
                    <a:pt x="20190" y="21323"/>
                  </a:cubicBezTo>
                  <a:cubicBezTo>
                    <a:pt x="20114" y="21343"/>
                    <a:pt x="20048" y="21400"/>
                    <a:pt x="19974" y="21400"/>
                  </a:cubicBezTo>
                  <a:cubicBezTo>
                    <a:pt x="19962" y="21400"/>
                    <a:pt x="19950" y="21399"/>
                    <a:pt x="19938" y="21395"/>
                  </a:cubicBezTo>
                  <a:cubicBezTo>
                    <a:pt x="19820" y="21371"/>
                    <a:pt x="19703" y="21371"/>
                    <a:pt x="19582" y="21371"/>
                  </a:cubicBezTo>
                  <a:cubicBezTo>
                    <a:pt x="19492" y="21347"/>
                    <a:pt x="19404" y="21347"/>
                    <a:pt x="19315" y="21298"/>
                  </a:cubicBezTo>
                  <a:cubicBezTo>
                    <a:pt x="19286" y="21269"/>
                    <a:pt x="19272" y="21269"/>
                    <a:pt x="19243" y="21269"/>
                  </a:cubicBezTo>
                  <a:cubicBezTo>
                    <a:pt x="19154" y="21244"/>
                    <a:pt x="19065" y="21220"/>
                    <a:pt x="18976" y="21172"/>
                  </a:cubicBezTo>
                  <a:cubicBezTo>
                    <a:pt x="18901" y="21118"/>
                    <a:pt x="18827" y="21045"/>
                    <a:pt x="18752" y="20997"/>
                  </a:cubicBezTo>
                  <a:cubicBezTo>
                    <a:pt x="18691" y="20943"/>
                    <a:pt x="18620" y="20895"/>
                    <a:pt x="18546" y="20846"/>
                  </a:cubicBezTo>
                  <a:cubicBezTo>
                    <a:pt x="18442" y="20792"/>
                    <a:pt x="18353" y="20720"/>
                    <a:pt x="18264" y="20618"/>
                  </a:cubicBezTo>
                  <a:cubicBezTo>
                    <a:pt x="18232" y="20593"/>
                    <a:pt x="18190" y="20545"/>
                    <a:pt x="18157" y="20515"/>
                  </a:cubicBezTo>
                  <a:cubicBezTo>
                    <a:pt x="18068" y="20395"/>
                    <a:pt x="17965" y="20268"/>
                    <a:pt x="17862" y="20141"/>
                  </a:cubicBezTo>
                  <a:cubicBezTo>
                    <a:pt x="17819" y="20063"/>
                    <a:pt x="17759" y="20015"/>
                    <a:pt x="17712" y="19943"/>
                  </a:cubicBezTo>
                  <a:cubicBezTo>
                    <a:pt x="17623" y="19792"/>
                    <a:pt x="17520" y="19642"/>
                    <a:pt x="17417" y="19491"/>
                  </a:cubicBezTo>
                  <a:cubicBezTo>
                    <a:pt x="17402" y="19461"/>
                    <a:pt x="17374" y="19436"/>
                    <a:pt x="17356" y="19412"/>
                  </a:cubicBezTo>
                  <a:cubicBezTo>
                    <a:pt x="17314" y="19310"/>
                    <a:pt x="17267" y="19238"/>
                    <a:pt x="17225" y="19135"/>
                  </a:cubicBezTo>
                  <a:cubicBezTo>
                    <a:pt x="17196" y="19087"/>
                    <a:pt x="17150" y="19039"/>
                    <a:pt x="17135" y="18984"/>
                  </a:cubicBezTo>
                  <a:cubicBezTo>
                    <a:pt x="17075" y="18858"/>
                    <a:pt x="17000" y="18738"/>
                    <a:pt x="16929" y="18635"/>
                  </a:cubicBezTo>
                  <a:cubicBezTo>
                    <a:pt x="16868" y="18508"/>
                    <a:pt x="16808" y="18382"/>
                    <a:pt x="16751" y="18255"/>
                  </a:cubicBezTo>
                  <a:cubicBezTo>
                    <a:pt x="16705" y="18135"/>
                    <a:pt x="16662" y="18008"/>
                    <a:pt x="16601" y="17882"/>
                  </a:cubicBezTo>
                  <a:cubicBezTo>
                    <a:pt x="16573" y="17803"/>
                    <a:pt x="16527" y="17755"/>
                    <a:pt x="16498" y="17683"/>
                  </a:cubicBezTo>
                  <a:cubicBezTo>
                    <a:pt x="16395" y="17405"/>
                    <a:pt x="16288" y="17129"/>
                    <a:pt x="16185" y="16875"/>
                  </a:cubicBezTo>
                  <a:cubicBezTo>
                    <a:pt x="16142" y="16749"/>
                    <a:pt x="16082" y="16652"/>
                    <a:pt x="16053" y="16526"/>
                  </a:cubicBezTo>
                  <a:cubicBezTo>
                    <a:pt x="16007" y="16399"/>
                    <a:pt x="15950" y="16273"/>
                    <a:pt x="15904" y="16146"/>
                  </a:cubicBezTo>
                  <a:cubicBezTo>
                    <a:pt x="15829" y="15947"/>
                    <a:pt x="15772" y="15773"/>
                    <a:pt x="15697" y="15598"/>
                  </a:cubicBezTo>
                  <a:cubicBezTo>
                    <a:pt x="15651" y="15495"/>
                    <a:pt x="15623" y="15369"/>
                    <a:pt x="15576" y="15272"/>
                  </a:cubicBezTo>
                  <a:cubicBezTo>
                    <a:pt x="15519" y="15146"/>
                    <a:pt x="15444" y="15019"/>
                    <a:pt x="15416" y="14869"/>
                  </a:cubicBezTo>
                  <a:cubicBezTo>
                    <a:pt x="15384" y="14766"/>
                    <a:pt x="15341" y="14639"/>
                    <a:pt x="15281" y="14567"/>
                  </a:cubicBezTo>
                  <a:cubicBezTo>
                    <a:pt x="15252" y="14543"/>
                    <a:pt x="15220" y="14465"/>
                    <a:pt x="15206" y="14417"/>
                  </a:cubicBezTo>
                  <a:cubicBezTo>
                    <a:pt x="15149" y="14314"/>
                    <a:pt x="15117" y="14187"/>
                    <a:pt x="15060" y="14091"/>
                  </a:cubicBezTo>
                  <a:cubicBezTo>
                    <a:pt x="15000" y="13941"/>
                    <a:pt x="14953" y="13814"/>
                    <a:pt x="14882" y="13688"/>
                  </a:cubicBezTo>
                  <a:cubicBezTo>
                    <a:pt x="14807" y="13537"/>
                    <a:pt x="14718" y="13386"/>
                    <a:pt x="14643" y="13236"/>
                  </a:cubicBezTo>
                  <a:cubicBezTo>
                    <a:pt x="14583" y="13109"/>
                    <a:pt x="14508" y="13012"/>
                    <a:pt x="14451" y="12910"/>
                  </a:cubicBezTo>
                  <a:cubicBezTo>
                    <a:pt x="14419" y="12862"/>
                    <a:pt x="14419" y="12831"/>
                    <a:pt x="14391" y="12808"/>
                  </a:cubicBezTo>
                  <a:cubicBezTo>
                    <a:pt x="14348" y="12711"/>
                    <a:pt x="14287" y="12633"/>
                    <a:pt x="14241" y="12531"/>
                  </a:cubicBezTo>
                  <a:cubicBezTo>
                    <a:pt x="14184" y="12458"/>
                    <a:pt x="14124" y="12356"/>
                    <a:pt x="14063" y="12259"/>
                  </a:cubicBezTo>
                  <a:cubicBezTo>
                    <a:pt x="14006" y="12157"/>
                    <a:pt x="13946" y="12079"/>
                    <a:pt x="13885" y="12006"/>
                  </a:cubicBezTo>
                  <a:cubicBezTo>
                    <a:pt x="13796" y="11927"/>
                    <a:pt x="13725" y="11777"/>
                    <a:pt x="13650" y="11681"/>
                  </a:cubicBezTo>
                  <a:cubicBezTo>
                    <a:pt x="13618" y="11627"/>
                    <a:pt x="13604" y="11578"/>
                    <a:pt x="13575" y="11554"/>
                  </a:cubicBezTo>
                  <a:cubicBezTo>
                    <a:pt x="13486" y="11403"/>
                    <a:pt x="13383" y="11277"/>
                    <a:pt x="13280" y="11150"/>
                  </a:cubicBezTo>
                  <a:cubicBezTo>
                    <a:pt x="13234" y="11102"/>
                    <a:pt x="13191" y="11024"/>
                    <a:pt x="13130" y="10951"/>
                  </a:cubicBezTo>
                  <a:cubicBezTo>
                    <a:pt x="13070" y="10873"/>
                    <a:pt x="12995" y="10801"/>
                    <a:pt x="12938" y="10723"/>
                  </a:cubicBezTo>
                  <a:cubicBezTo>
                    <a:pt x="12863" y="10650"/>
                    <a:pt x="12835" y="10548"/>
                    <a:pt x="12803" y="10421"/>
                  </a:cubicBezTo>
                  <a:cubicBezTo>
                    <a:pt x="12803" y="10397"/>
                    <a:pt x="12817" y="10373"/>
                    <a:pt x="12835" y="10349"/>
                  </a:cubicBezTo>
                  <a:cubicBezTo>
                    <a:pt x="12863" y="10397"/>
                    <a:pt x="12892" y="10452"/>
                    <a:pt x="12924" y="10499"/>
                  </a:cubicBezTo>
                  <a:cubicBezTo>
                    <a:pt x="12981" y="10572"/>
                    <a:pt x="13027" y="10674"/>
                    <a:pt x="13102" y="10674"/>
                  </a:cubicBezTo>
                  <a:cubicBezTo>
                    <a:pt x="13130" y="10723"/>
                    <a:pt x="13159" y="10777"/>
                    <a:pt x="13191" y="10801"/>
                  </a:cubicBezTo>
                  <a:cubicBezTo>
                    <a:pt x="13234" y="10873"/>
                    <a:pt x="13294" y="10951"/>
                    <a:pt x="13351" y="11000"/>
                  </a:cubicBezTo>
                  <a:cubicBezTo>
                    <a:pt x="13383" y="11054"/>
                    <a:pt x="13412" y="11078"/>
                    <a:pt x="13426" y="11126"/>
                  </a:cubicBezTo>
                  <a:cubicBezTo>
                    <a:pt x="13501" y="11229"/>
                    <a:pt x="13575" y="11379"/>
                    <a:pt x="13664" y="11428"/>
                  </a:cubicBezTo>
                  <a:cubicBezTo>
                    <a:pt x="13693" y="11452"/>
                    <a:pt x="13707" y="11506"/>
                    <a:pt x="13725" y="11530"/>
                  </a:cubicBezTo>
                  <a:cubicBezTo>
                    <a:pt x="13782" y="11627"/>
                    <a:pt x="13842" y="11705"/>
                    <a:pt x="13903" y="11777"/>
                  </a:cubicBezTo>
                  <a:cubicBezTo>
                    <a:pt x="13946" y="11880"/>
                    <a:pt x="14006" y="11927"/>
                    <a:pt x="14063" y="12006"/>
                  </a:cubicBezTo>
                  <a:cubicBezTo>
                    <a:pt x="14124" y="12079"/>
                    <a:pt x="14170" y="12181"/>
                    <a:pt x="14212" y="12259"/>
                  </a:cubicBezTo>
                  <a:cubicBezTo>
                    <a:pt x="14241" y="12307"/>
                    <a:pt x="14259" y="12356"/>
                    <a:pt x="14287" y="12410"/>
                  </a:cubicBezTo>
                  <a:cubicBezTo>
                    <a:pt x="14362" y="12506"/>
                    <a:pt x="14437" y="12609"/>
                    <a:pt x="14479" y="12735"/>
                  </a:cubicBezTo>
                  <a:cubicBezTo>
                    <a:pt x="14508" y="12808"/>
                    <a:pt x="14569" y="12862"/>
                    <a:pt x="14597" y="12934"/>
                  </a:cubicBezTo>
                  <a:cubicBezTo>
                    <a:pt x="14629" y="12958"/>
                    <a:pt x="14658" y="13012"/>
                    <a:pt x="14672" y="13037"/>
                  </a:cubicBezTo>
                  <a:cubicBezTo>
                    <a:pt x="14733" y="13133"/>
                    <a:pt x="14775" y="13260"/>
                    <a:pt x="14821" y="13362"/>
                  </a:cubicBezTo>
                  <a:cubicBezTo>
                    <a:pt x="14850" y="13410"/>
                    <a:pt x="14882" y="13434"/>
                    <a:pt x="14910" y="13489"/>
                  </a:cubicBezTo>
                  <a:cubicBezTo>
                    <a:pt x="14939" y="13585"/>
                    <a:pt x="14985" y="13688"/>
                    <a:pt x="15028" y="13766"/>
                  </a:cubicBezTo>
                  <a:cubicBezTo>
                    <a:pt x="15103" y="13916"/>
                    <a:pt x="15177" y="14067"/>
                    <a:pt x="15238" y="14242"/>
                  </a:cubicBezTo>
                  <a:cubicBezTo>
                    <a:pt x="15309" y="14440"/>
                    <a:pt x="15430" y="14591"/>
                    <a:pt x="15487" y="14820"/>
                  </a:cubicBezTo>
                  <a:cubicBezTo>
                    <a:pt x="15519" y="14971"/>
                    <a:pt x="15576" y="15068"/>
                    <a:pt x="15637" y="15194"/>
                  </a:cubicBezTo>
                  <a:cubicBezTo>
                    <a:pt x="15726" y="15369"/>
                    <a:pt x="15801" y="15574"/>
                    <a:pt x="15875" y="15773"/>
                  </a:cubicBezTo>
                  <a:cubicBezTo>
                    <a:pt x="15904" y="15899"/>
                    <a:pt x="15950" y="15995"/>
                    <a:pt x="15978" y="16098"/>
                  </a:cubicBezTo>
                  <a:cubicBezTo>
                    <a:pt x="16021" y="16200"/>
                    <a:pt x="16068" y="16297"/>
                    <a:pt x="16096" y="16423"/>
                  </a:cubicBezTo>
                  <a:cubicBezTo>
                    <a:pt x="16128" y="16478"/>
                    <a:pt x="16142" y="16550"/>
                    <a:pt x="16171" y="16598"/>
                  </a:cubicBezTo>
                  <a:cubicBezTo>
                    <a:pt x="16260" y="16827"/>
                    <a:pt x="16349" y="17050"/>
                    <a:pt x="16438" y="17255"/>
                  </a:cubicBezTo>
                  <a:cubicBezTo>
                    <a:pt x="16484" y="17382"/>
                    <a:pt x="16527" y="17502"/>
                    <a:pt x="16587" y="17604"/>
                  </a:cubicBezTo>
                  <a:cubicBezTo>
                    <a:pt x="16630" y="17707"/>
                    <a:pt x="16676" y="17779"/>
                    <a:pt x="16705" y="17882"/>
                  </a:cubicBezTo>
                  <a:cubicBezTo>
                    <a:pt x="16780" y="18135"/>
                    <a:pt x="16911" y="18309"/>
                    <a:pt x="17000" y="18532"/>
                  </a:cubicBezTo>
                  <a:cubicBezTo>
                    <a:pt x="17018" y="18587"/>
                    <a:pt x="17047" y="18635"/>
                    <a:pt x="17075" y="18683"/>
                  </a:cubicBezTo>
                  <a:cubicBezTo>
                    <a:pt x="17107" y="18738"/>
                    <a:pt x="17150" y="18786"/>
                    <a:pt x="17178" y="18858"/>
                  </a:cubicBezTo>
                  <a:cubicBezTo>
                    <a:pt x="17253" y="18984"/>
                    <a:pt x="17314" y="19159"/>
                    <a:pt x="17402" y="19262"/>
                  </a:cubicBezTo>
                  <a:cubicBezTo>
                    <a:pt x="17463" y="19364"/>
                    <a:pt x="17534" y="19461"/>
                    <a:pt x="17595" y="19563"/>
                  </a:cubicBezTo>
                  <a:cubicBezTo>
                    <a:pt x="17595" y="19587"/>
                    <a:pt x="17609" y="19611"/>
                    <a:pt x="17623" y="19642"/>
                  </a:cubicBezTo>
                  <a:cubicBezTo>
                    <a:pt x="17669" y="19665"/>
                    <a:pt x="17712" y="19689"/>
                    <a:pt x="17730" y="19762"/>
                  </a:cubicBezTo>
                  <a:cubicBezTo>
                    <a:pt x="17801" y="19943"/>
                    <a:pt x="17937" y="20015"/>
                    <a:pt x="18026" y="20166"/>
                  </a:cubicBezTo>
                  <a:cubicBezTo>
                    <a:pt x="18100" y="20292"/>
                    <a:pt x="18204" y="20340"/>
                    <a:pt x="18278" y="20443"/>
                  </a:cubicBezTo>
                  <a:cubicBezTo>
                    <a:pt x="18367" y="20545"/>
                    <a:pt x="18442" y="20642"/>
                    <a:pt x="18531" y="20696"/>
                  </a:cubicBezTo>
                  <a:cubicBezTo>
                    <a:pt x="18574" y="20720"/>
                    <a:pt x="18620" y="20744"/>
                    <a:pt x="18663" y="20792"/>
                  </a:cubicBezTo>
                  <a:cubicBezTo>
                    <a:pt x="18663" y="20792"/>
                    <a:pt x="18677" y="20817"/>
                    <a:pt x="18691" y="20817"/>
                  </a:cubicBezTo>
                  <a:cubicBezTo>
                    <a:pt x="18798" y="20871"/>
                    <a:pt x="18887" y="20943"/>
                    <a:pt x="18991" y="21021"/>
                  </a:cubicBezTo>
                  <a:cubicBezTo>
                    <a:pt x="19065" y="21070"/>
                    <a:pt x="19168" y="21070"/>
                    <a:pt x="19243" y="21118"/>
                  </a:cubicBezTo>
                  <a:cubicBezTo>
                    <a:pt x="19300" y="21148"/>
                    <a:pt x="19361" y="21172"/>
                    <a:pt x="19421" y="21172"/>
                  </a:cubicBezTo>
                  <a:cubicBezTo>
                    <a:pt x="19510" y="21196"/>
                    <a:pt x="19582" y="21244"/>
                    <a:pt x="19671" y="21244"/>
                  </a:cubicBezTo>
                  <a:cubicBezTo>
                    <a:pt x="19759" y="21244"/>
                    <a:pt x="19849" y="21220"/>
                    <a:pt x="19938" y="21220"/>
                  </a:cubicBezTo>
                  <a:cubicBezTo>
                    <a:pt x="20012" y="21220"/>
                    <a:pt x="20087" y="21196"/>
                    <a:pt x="20148" y="21118"/>
                  </a:cubicBezTo>
                  <a:cubicBezTo>
                    <a:pt x="20176" y="21094"/>
                    <a:pt x="20222" y="21094"/>
                    <a:pt x="20251" y="21094"/>
                  </a:cubicBezTo>
                  <a:cubicBezTo>
                    <a:pt x="20265" y="21081"/>
                    <a:pt x="20284" y="21081"/>
                    <a:pt x="20302" y="21081"/>
                  </a:cubicBezTo>
                  <a:cubicBezTo>
                    <a:pt x="20321" y="21081"/>
                    <a:pt x="20340" y="21081"/>
                    <a:pt x="20354" y="21070"/>
                  </a:cubicBezTo>
                  <a:cubicBezTo>
                    <a:pt x="20429" y="21045"/>
                    <a:pt x="20489" y="20997"/>
                    <a:pt x="20546" y="20943"/>
                  </a:cubicBezTo>
                  <a:cubicBezTo>
                    <a:pt x="20607" y="20919"/>
                    <a:pt x="20649" y="20895"/>
                    <a:pt x="20696" y="20846"/>
                  </a:cubicBezTo>
                  <a:lnTo>
                    <a:pt x="20682" y="20846"/>
                  </a:lnTo>
                  <a:cubicBezTo>
                    <a:pt x="20739" y="20792"/>
                    <a:pt x="20785" y="20744"/>
                    <a:pt x="20828" y="20696"/>
                  </a:cubicBezTo>
                  <a:lnTo>
                    <a:pt x="20828" y="20569"/>
                  </a:lnTo>
                  <a:cubicBezTo>
                    <a:pt x="20799" y="20618"/>
                    <a:pt x="20771" y="20642"/>
                    <a:pt x="20739" y="20696"/>
                  </a:cubicBezTo>
                  <a:cubicBezTo>
                    <a:pt x="20710" y="20720"/>
                    <a:pt x="20682" y="20768"/>
                    <a:pt x="20649" y="20792"/>
                  </a:cubicBezTo>
                  <a:cubicBezTo>
                    <a:pt x="20592" y="20846"/>
                    <a:pt x="20518" y="20895"/>
                    <a:pt x="20443" y="20943"/>
                  </a:cubicBezTo>
                  <a:cubicBezTo>
                    <a:pt x="20429" y="20943"/>
                    <a:pt x="20415" y="20967"/>
                    <a:pt x="20400" y="20967"/>
                  </a:cubicBezTo>
                  <a:cubicBezTo>
                    <a:pt x="20389" y="20964"/>
                    <a:pt x="20377" y="20963"/>
                    <a:pt x="20366" y="20963"/>
                  </a:cubicBezTo>
                  <a:cubicBezTo>
                    <a:pt x="20292" y="20963"/>
                    <a:pt x="20225" y="21024"/>
                    <a:pt x="20148" y="21045"/>
                  </a:cubicBezTo>
                  <a:cubicBezTo>
                    <a:pt x="20101" y="21045"/>
                    <a:pt x="20073" y="21094"/>
                    <a:pt x="20026" y="21094"/>
                  </a:cubicBezTo>
                  <a:cubicBezTo>
                    <a:pt x="19991" y="21081"/>
                    <a:pt x="19954" y="21075"/>
                    <a:pt x="19917" y="21075"/>
                  </a:cubicBezTo>
                  <a:cubicBezTo>
                    <a:pt x="19881" y="21075"/>
                    <a:pt x="19843" y="21081"/>
                    <a:pt x="19806" y="21094"/>
                  </a:cubicBezTo>
                  <a:cubicBezTo>
                    <a:pt x="19787" y="21094"/>
                    <a:pt x="19760" y="21104"/>
                    <a:pt x="19736" y="21104"/>
                  </a:cubicBezTo>
                  <a:cubicBezTo>
                    <a:pt x="19723" y="21104"/>
                    <a:pt x="19712" y="21101"/>
                    <a:pt x="19703" y="21094"/>
                  </a:cubicBezTo>
                  <a:cubicBezTo>
                    <a:pt x="19582" y="21070"/>
                    <a:pt x="19478" y="21045"/>
                    <a:pt x="19375" y="20997"/>
                  </a:cubicBezTo>
                  <a:cubicBezTo>
                    <a:pt x="19300" y="20997"/>
                    <a:pt x="19225" y="20997"/>
                    <a:pt x="19168" y="20943"/>
                  </a:cubicBezTo>
                  <a:cubicBezTo>
                    <a:pt x="19080" y="20895"/>
                    <a:pt x="18991" y="20817"/>
                    <a:pt x="18901" y="20768"/>
                  </a:cubicBezTo>
                  <a:cubicBezTo>
                    <a:pt x="18841" y="20720"/>
                    <a:pt x="18781" y="20696"/>
                    <a:pt x="18724" y="20642"/>
                  </a:cubicBezTo>
                  <a:cubicBezTo>
                    <a:pt x="18649" y="20569"/>
                    <a:pt x="18574" y="20515"/>
                    <a:pt x="18485" y="20515"/>
                  </a:cubicBezTo>
                  <a:cubicBezTo>
                    <a:pt x="18442" y="20467"/>
                    <a:pt x="18410" y="20419"/>
                    <a:pt x="18367" y="20365"/>
                  </a:cubicBezTo>
                  <a:cubicBezTo>
                    <a:pt x="18278" y="20268"/>
                    <a:pt x="18190" y="20190"/>
                    <a:pt x="18115" y="20094"/>
                  </a:cubicBezTo>
                  <a:cubicBezTo>
                    <a:pt x="18026" y="19991"/>
                    <a:pt x="17937" y="19864"/>
                    <a:pt x="17862" y="19762"/>
                  </a:cubicBezTo>
                  <a:cubicBezTo>
                    <a:pt x="17787" y="19665"/>
                    <a:pt x="17712" y="19587"/>
                    <a:pt x="17669" y="19461"/>
                  </a:cubicBezTo>
                  <a:cubicBezTo>
                    <a:pt x="17581" y="19286"/>
                    <a:pt x="17445" y="19159"/>
                    <a:pt x="17374" y="18960"/>
                  </a:cubicBezTo>
                  <a:cubicBezTo>
                    <a:pt x="17267" y="18834"/>
                    <a:pt x="17210" y="18659"/>
                    <a:pt x="17121" y="18532"/>
                  </a:cubicBezTo>
                  <a:cubicBezTo>
                    <a:pt x="17047" y="18436"/>
                    <a:pt x="17000" y="18309"/>
                    <a:pt x="16958" y="18207"/>
                  </a:cubicBezTo>
                  <a:cubicBezTo>
                    <a:pt x="16911" y="18135"/>
                    <a:pt x="16868" y="18056"/>
                    <a:pt x="16854" y="17954"/>
                  </a:cubicBezTo>
                  <a:cubicBezTo>
                    <a:pt x="16808" y="17834"/>
                    <a:pt x="16751" y="17731"/>
                    <a:pt x="16691" y="17604"/>
                  </a:cubicBezTo>
                  <a:cubicBezTo>
                    <a:pt x="16630" y="17478"/>
                    <a:pt x="16555" y="17351"/>
                    <a:pt x="16512" y="17201"/>
                  </a:cubicBezTo>
                  <a:cubicBezTo>
                    <a:pt x="16466" y="17002"/>
                    <a:pt x="16377" y="16851"/>
                    <a:pt x="16320" y="16677"/>
                  </a:cubicBezTo>
                  <a:cubicBezTo>
                    <a:pt x="16274" y="16550"/>
                    <a:pt x="16217" y="16423"/>
                    <a:pt x="16171" y="16297"/>
                  </a:cubicBezTo>
                  <a:cubicBezTo>
                    <a:pt x="16142" y="16248"/>
                    <a:pt x="16142" y="16200"/>
                    <a:pt x="16128" y="16146"/>
                  </a:cubicBezTo>
                  <a:cubicBezTo>
                    <a:pt x="16053" y="15995"/>
                    <a:pt x="15993" y="15845"/>
                    <a:pt x="15918" y="15694"/>
                  </a:cubicBezTo>
                  <a:cubicBezTo>
                    <a:pt x="15918" y="15670"/>
                    <a:pt x="15904" y="15646"/>
                    <a:pt x="15904" y="15622"/>
                  </a:cubicBezTo>
                  <a:cubicBezTo>
                    <a:pt x="15861" y="15393"/>
                    <a:pt x="15740" y="15242"/>
                    <a:pt x="15683" y="15019"/>
                  </a:cubicBezTo>
                  <a:cubicBezTo>
                    <a:pt x="15608" y="14941"/>
                    <a:pt x="15576" y="14790"/>
                    <a:pt x="15534" y="14639"/>
                  </a:cubicBezTo>
                  <a:cubicBezTo>
                    <a:pt x="15505" y="14489"/>
                    <a:pt x="15416" y="14417"/>
                    <a:pt x="15355" y="14290"/>
                  </a:cubicBezTo>
                  <a:cubicBezTo>
                    <a:pt x="15295" y="14140"/>
                    <a:pt x="15220" y="13988"/>
                    <a:pt x="15163" y="13814"/>
                  </a:cubicBezTo>
                  <a:cubicBezTo>
                    <a:pt x="15149" y="13790"/>
                    <a:pt x="15117" y="13766"/>
                    <a:pt x="15103" y="13735"/>
                  </a:cubicBezTo>
                  <a:cubicBezTo>
                    <a:pt x="15060" y="13561"/>
                    <a:pt x="14985" y="13434"/>
                    <a:pt x="14910" y="13314"/>
                  </a:cubicBezTo>
                  <a:cubicBezTo>
                    <a:pt x="14864" y="13260"/>
                    <a:pt x="14836" y="13187"/>
                    <a:pt x="14807" y="13109"/>
                  </a:cubicBezTo>
                  <a:cubicBezTo>
                    <a:pt x="14761" y="13037"/>
                    <a:pt x="14733" y="12958"/>
                    <a:pt x="14672" y="12862"/>
                  </a:cubicBezTo>
                  <a:cubicBezTo>
                    <a:pt x="14615" y="12862"/>
                    <a:pt x="14583" y="12759"/>
                    <a:pt x="14554" y="12681"/>
                  </a:cubicBezTo>
                  <a:cubicBezTo>
                    <a:pt x="14494" y="12585"/>
                    <a:pt x="14451" y="12482"/>
                    <a:pt x="14391" y="12379"/>
                  </a:cubicBezTo>
                  <a:cubicBezTo>
                    <a:pt x="14330" y="12283"/>
                    <a:pt x="14259" y="12205"/>
                    <a:pt x="14184" y="12079"/>
                  </a:cubicBezTo>
                  <a:cubicBezTo>
                    <a:pt x="14109" y="11958"/>
                    <a:pt x="14020" y="11831"/>
                    <a:pt x="13931" y="11705"/>
                  </a:cubicBezTo>
                  <a:lnTo>
                    <a:pt x="13871" y="11705"/>
                  </a:lnTo>
                  <a:cubicBezTo>
                    <a:pt x="13871" y="11681"/>
                    <a:pt x="13885" y="11656"/>
                    <a:pt x="13885" y="11656"/>
                  </a:cubicBezTo>
                  <a:cubicBezTo>
                    <a:pt x="13768" y="11476"/>
                    <a:pt x="13664" y="11301"/>
                    <a:pt x="13547" y="11126"/>
                  </a:cubicBezTo>
                  <a:cubicBezTo>
                    <a:pt x="13529" y="11102"/>
                    <a:pt x="13501" y="11078"/>
                    <a:pt x="13472" y="11054"/>
                  </a:cubicBezTo>
                  <a:cubicBezTo>
                    <a:pt x="13383" y="10976"/>
                    <a:pt x="13322" y="10904"/>
                    <a:pt x="13262" y="10801"/>
                  </a:cubicBezTo>
                  <a:lnTo>
                    <a:pt x="13219" y="10723"/>
                  </a:lnTo>
                  <a:cubicBezTo>
                    <a:pt x="13116" y="10650"/>
                    <a:pt x="13041" y="10524"/>
                    <a:pt x="12952" y="10397"/>
                  </a:cubicBezTo>
                  <a:cubicBezTo>
                    <a:pt x="12938" y="10373"/>
                    <a:pt x="12924" y="10349"/>
                    <a:pt x="12906" y="10325"/>
                  </a:cubicBezTo>
                  <a:cubicBezTo>
                    <a:pt x="12817" y="10222"/>
                    <a:pt x="12760" y="10120"/>
                    <a:pt x="12728" y="9945"/>
                  </a:cubicBezTo>
                  <a:cubicBezTo>
                    <a:pt x="12700" y="9747"/>
                    <a:pt x="12657" y="9572"/>
                    <a:pt x="12625" y="9396"/>
                  </a:cubicBezTo>
                  <a:cubicBezTo>
                    <a:pt x="12657" y="9367"/>
                    <a:pt x="12685" y="9342"/>
                    <a:pt x="12700" y="9342"/>
                  </a:cubicBezTo>
                  <a:cubicBezTo>
                    <a:pt x="12671" y="9270"/>
                    <a:pt x="12625" y="9216"/>
                    <a:pt x="12611" y="9143"/>
                  </a:cubicBezTo>
                  <a:cubicBezTo>
                    <a:pt x="12582" y="9017"/>
                    <a:pt x="12596" y="8915"/>
                    <a:pt x="12582" y="8764"/>
                  </a:cubicBezTo>
                  <a:cubicBezTo>
                    <a:pt x="12671" y="8866"/>
                    <a:pt x="12746" y="8945"/>
                    <a:pt x="12817" y="9017"/>
                  </a:cubicBezTo>
                  <a:cubicBezTo>
                    <a:pt x="12892" y="9096"/>
                    <a:pt x="12952" y="9192"/>
                    <a:pt x="13027" y="9246"/>
                  </a:cubicBezTo>
                  <a:cubicBezTo>
                    <a:pt x="13159" y="9342"/>
                    <a:pt x="13248" y="9493"/>
                    <a:pt x="13337" y="9644"/>
                  </a:cubicBezTo>
                  <a:cubicBezTo>
                    <a:pt x="13369" y="9698"/>
                    <a:pt x="13397" y="9722"/>
                    <a:pt x="13440" y="9770"/>
                  </a:cubicBezTo>
                  <a:cubicBezTo>
                    <a:pt x="13472" y="9794"/>
                    <a:pt x="13501" y="9819"/>
                    <a:pt x="13529" y="9848"/>
                  </a:cubicBezTo>
                  <a:cubicBezTo>
                    <a:pt x="13575" y="9897"/>
                    <a:pt x="13618" y="9969"/>
                    <a:pt x="13664" y="10023"/>
                  </a:cubicBezTo>
                  <a:cubicBezTo>
                    <a:pt x="13753" y="10120"/>
                    <a:pt x="13828" y="10246"/>
                    <a:pt x="13917" y="10373"/>
                  </a:cubicBezTo>
                  <a:cubicBezTo>
                    <a:pt x="13992" y="10475"/>
                    <a:pt x="14063" y="10572"/>
                    <a:pt x="14138" y="10674"/>
                  </a:cubicBezTo>
                  <a:cubicBezTo>
                    <a:pt x="14212" y="10777"/>
                    <a:pt x="14287" y="10873"/>
                    <a:pt x="14362" y="10976"/>
                  </a:cubicBezTo>
                  <a:cubicBezTo>
                    <a:pt x="14391" y="11024"/>
                    <a:pt x="14419" y="11078"/>
                    <a:pt x="14451" y="11126"/>
                  </a:cubicBezTo>
                  <a:cubicBezTo>
                    <a:pt x="14494" y="11175"/>
                    <a:pt x="14540" y="11229"/>
                    <a:pt x="14583" y="11277"/>
                  </a:cubicBezTo>
                  <a:lnTo>
                    <a:pt x="14836" y="11705"/>
                  </a:lnTo>
                  <a:cubicBezTo>
                    <a:pt x="14882" y="11777"/>
                    <a:pt x="14925" y="11880"/>
                    <a:pt x="14971" y="11958"/>
                  </a:cubicBezTo>
                  <a:cubicBezTo>
                    <a:pt x="15000" y="12006"/>
                    <a:pt x="15028" y="12054"/>
                    <a:pt x="15060" y="12079"/>
                  </a:cubicBezTo>
                  <a:cubicBezTo>
                    <a:pt x="15074" y="12133"/>
                    <a:pt x="15088" y="12157"/>
                    <a:pt x="15103" y="12181"/>
                  </a:cubicBezTo>
                  <a:lnTo>
                    <a:pt x="15149" y="12259"/>
                  </a:lnTo>
                  <a:cubicBezTo>
                    <a:pt x="15192" y="12307"/>
                    <a:pt x="15220" y="12379"/>
                    <a:pt x="15252" y="12434"/>
                  </a:cubicBezTo>
                  <a:cubicBezTo>
                    <a:pt x="15309" y="12560"/>
                    <a:pt x="15370" y="12657"/>
                    <a:pt x="15430" y="12759"/>
                  </a:cubicBezTo>
                  <a:cubicBezTo>
                    <a:pt x="15444" y="12808"/>
                    <a:pt x="15473" y="12862"/>
                    <a:pt x="15505" y="12886"/>
                  </a:cubicBezTo>
                  <a:cubicBezTo>
                    <a:pt x="15534" y="12958"/>
                    <a:pt x="15562" y="13037"/>
                    <a:pt x="15594" y="13109"/>
                  </a:cubicBezTo>
                  <a:cubicBezTo>
                    <a:pt x="15637" y="13211"/>
                    <a:pt x="15697" y="13314"/>
                    <a:pt x="15740" y="13410"/>
                  </a:cubicBezTo>
                  <a:cubicBezTo>
                    <a:pt x="15801" y="13585"/>
                    <a:pt x="15875" y="13766"/>
                    <a:pt x="15964" y="13916"/>
                  </a:cubicBezTo>
                  <a:cubicBezTo>
                    <a:pt x="15993" y="13965"/>
                    <a:pt x="16021" y="14067"/>
                    <a:pt x="16053" y="14140"/>
                  </a:cubicBezTo>
                  <a:cubicBezTo>
                    <a:pt x="16082" y="14218"/>
                    <a:pt x="16110" y="14314"/>
                    <a:pt x="16142" y="14393"/>
                  </a:cubicBezTo>
                  <a:cubicBezTo>
                    <a:pt x="16199" y="14543"/>
                    <a:pt x="16274" y="14694"/>
                    <a:pt x="16349" y="14869"/>
                  </a:cubicBezTo>
                  <a:cubicBezTo>
                    <a:pt x="16409" y="15019"/>
                    <a:pt x="16452" y="15170"/>
                    <a:pt x="16512" y="15321"/>
                  </a:cubicBezTo>
                  <a:cubicBezTo>
                    <a:pt x="16587" y="15495"/>
                    <a:pt x="16662" y="15646"/>
                    <a:pt x="16705" y="15845"/>
                  </a:cubicBezTo>
                  <a:cubicBezTo>
                    <a:pt x="16719" y="15899"/>
                    <a:pt x="16751" y="15947"/>
                    <a:pt x="16765" y="15995"/>
                  </a:cubicBezTo>
                  <a:cubicBezTo>
                    <a:pt x="16794" y="16122"/>
                    <a:pt x="16840" y="16200"/>
                    <a:pt x="16883" y="16297"/>
                  </a:cubicBezTo>
                  <a:cubicBezTo>
                    <a:pt x="16929" y="16399"/>
                    <a:pt x="16972" y="16501"/>
                    <a:pt x="17018" y="16628"/>
                  </a:cubicBezTo>
                  <a:cubicBezTo>
                    <a:pt x="17061" y="16725"/>
                    <a:pt x="17107" y="16827"/>
                    <a:pt x="17135" y="16899"/>
                  </a:cubicBezTo>
                  <a:cubicBezTo>
                    <a:pt x="17178" y="17002"/>
                    <a:pt x="17239" y="17050"/>
                    <a:pt x="17267" y="17152"/>
                  </a:cubicBezTo>
                  <a:cubicBezTo>
                    <a:pt x="17356" y="17430"/>
                    <a:pt x="17477" y="17653"/>
                    <a:pt x="17609" y="17882"/>
                  </a:cubicBezTo>
                  <a:cubicBezTo>
                    <a:pt x="17656" y="17954"/>
                    <a:pt x="17698" y="18033"/>
                    <a:pt x="17730" y="18105"/>
                  </a:cubicBezTo>
                  <a:cubicBezTo>
                    <a:pt x="17773" y="18231"/>
                    <a:pt x="17848" y="18286"/>
                    <a:pt x="17876" y="18382"/>
                  </a:cubicBezTo>
                  <a:cubicBezTo>
                    <a:pt x="17965" y="18460"/>
                    <a:pt x="18026" y="18611"/>
                    <a:pt x="18086" y="18707"/>
                  </a:cubicBezTo>
                  <a:cubicBezTo>
                    <a:pt x="18115" y="18761"/>
                    <a:pt x="18157" y="18786"/>
                    <a:pt x="18190" y="18834"/>
                  </a:cubicBezTo>
                  <a:cubicBezTo>
                    <a:pt x="18293" y="19009"/>
                    <a:pt x="18424" y="19159"/>
                    <a:pt x="18546" y="19310"/>
                  </a:cubicBezTo>
                  <a:cubicBezTo>
                    <a:pt x="18709" y="19515"/>
                    <a:pt x="18901" y="19689"/>
                    <a:pt x="19108" y="19792"/>
                  </a:cubicBezTo>
                  <a:cubicBezTo>
                    <a:pt x="19122" y="19792"/>
                    <a:pt x="19136" y="19816"/>
                    <a:pt x="19154" y="19816"/>
                  </a:cubicBezTo>
                  <a:cubicBezTo>
                    <a:pt x="19211" y="19888"/>
                    <a:pt x="19286" y="19943"/>
                    <a:pt x="19361" y="19943"/>
                  </a:cubicBezTo>
                  <a:cubicBezTo>
                    <a:pt x="19404" y="19967"/>
                    <a:pt x="19435" y="19967"/>
                    <a:pt x="19478" y="19991"/>
                  </a:cubicBezTo>
                  <a:cubicBezTo>
                    <a:pt x="19550" y="20010"/>
                    <a:pt x="19613" y="20046"/>
                    <a:pt x="19682" y="20046"/>
                  </a:cubicBezTo>
                  <a:cubicBezTo>
                    <a:pt x="19698" y="20046"/>
                    <a:pt x="19714" y="20044"/>
                    <a:pt x="19731" y="20039"/>
                  </a:cubicBezTo>
                  <a:cubicBezTo>
                    <a:pt x="19806" y="20039"/>
                    <a:pt x="19881" y="20063"/>
                    <a:pt x="19955" y="20063"/>
                  </a:cubicBezTo>
                  <a:cubicBezTo>
                    <a:pt x="20058" y="20039"/>
                    <a:pt x="20162" y="19991"/>
                    <a:pt x="20251" y="19943"/>
                  </a:cubicBezTo>
                  <a:cubicBezTo>
                    <a:pt x="20400" y="19864"/>
                    <a:pt x="20504" y="19689"/>
                    <a:pt x="20607" y="19539"/>
                  </a:cubicBezTo>
                  <a:cubicBezTo>
                    <a:pt x="20696" y="19412"/>
                    <a:pt x="20756" y="19262"/>
                    <a:pt x="20785" y="19111"/>
                  </a:cubicBezTo>
                  <a:cubicBezTo>
                    <a:pt x="20813" y="19009"/>
                    <a:pt x="20828" y="18936"/>
                    <a:pt x="20860" y="18858"/>
                  </a:cubicBezTo>
                  <a:cubicBezTo>
                    <a:pt x="20860" y="18810"/>
                    <a:pt x="20860" y="18761"/>
                    <a:pt x="20874" y="18738"/>
                  </a:cubicBezTo>
                  <a:cubicBezTo>
                    <a:pt x="20874" y="18683"/>
                    <a:pt x="20888" y="18635"/>
                    <a:pt x="20888" y="18611"/>
                  </a:cubicBezTo>
                  <a:cubicBezTo>
                    <a:pt x="20888" y="18508"/>
                    <a:pt x="20888" y="18406"/>
                    <a:pt x="20902" y="18309"/>
                  </a:cubicBezTo>
                  <a:cubicBezTo>
                    <a:pt x="20934" y="18135"/>
                    <a:pt x="20916" y="17954"/>
                    <a:pt x="20874" y="17755"/>
                  </a:cubicBezTo>
                  <a:cubicBezTo>
                    <a:pt x="20860" y="17803"/>
                    <a:pt x="20846" y="17834"/>
                    <a:pt x="20828" y="17857"/>
                  </a:cubicBezTo>
                  <a:cubicBezTo>
                    <a:pt x="20828" y="17906"/>
                    <a:pt x="20828" y="17954"/>
                    <a:pt x="20846" y="17984"/>
                  </a:cubicBezTo>
                  <a:lnTo>
                    <a:pt x="20846" y="18135"/>
                  </a:lnTo>
                  <a:cubicBezTo>
                    <a:pt x="20828" y="18231"/>
                    <a:pt x="20828" y="18309"/>
                    <a:pt x="20813" y="18382"/>
                  </a:cubicBezTo>
                  <a:cubicBezTo>
                    <a:pt x="20799" y="18557"/>
                    <a:pt x="20799" y="18761"/>
                    <a:pt x="20739" y="18912"/>
                  </a:cubicBezTo>
                  <a:cubicBezTo>
                    <a:pt x="20710" y="19009"/>
                    <a:pt x="20682" y="19111"/>
                    <a:pt x="20649" y="19213"/>
                  </a:cubicBezTo>
                  <a:cubicBezTo>
                    <a:pt x="20592" y="19340"/>
                    <a:pt x="20532" y="19436"/>
                    <a:pt x="20443" y="19539"/>
                  </a:cubicBezTo>
                  <a:cubicBezTo>
                    <a:pt x="20429" y="19539"/>
                    <a:pt x="20400" y="19563"/>
                    <a:pt x="20382" y="19611"/>
                  </a:cubicBezTo>
                  <a:cubicBezTo>
                    <a:pt x="20325" y="19689"/>
                    <a:pt x="20251" y="19762"/>
                    <a:pt x="20176" y="19762"/>
                  </a:cubicBezTo>
                  <a:cubicBezTo>
                    <a:pt x="20115" y="19762"/>
                    <a:pt x="20058" y="19792"/>
                    <a:pt x="19998" y="19816"/>
                  </a:cubicBezTo>
                  <a:cubicBezTo>
                    <a:pt x="19984" y="19840"/>
                    <a:pt x="19955" y="19840"/>
                    <a:pt x="19938" y="19840"/>
                  </a:cubicBezTo>
                  <a:cubicBezTo>
                    <a:pt x="19891" y="19840"/>
                    <a:pt x="19844" y="19842"/>
                    <a:pt x="19797" y="19842"/>
                  </a:cubicBezTo>
                  <a:cubicBezTo>
                    <a:pt x="19698" y="19842"/>
                    <a:pt x="19600" y="19831"/>
                    <a:pt x="19510" y="19762"/>
                  </a:cubicBezTo>
                  <a:cubicBezTo>
                    <a:pt x="19478" y="19762"/>
                    <a:pt x="19450" y="19738"/>
                    <a:pt x="19421" y="19738"/>
                  </a:cubicBezTo>
                  <a:cubicBezTo>
                    <a:pt x="19347" y="19738"/>
                    <a:pt x="19257" y="19689"/>
                    <a:pt x="19183" y="19611"/>
                  </a:cubicBezTo>
                  <a:cubicBezTo>
                    <a:pt x="19136" y="19563"/>
                    <a:pt x="19094" y="19515"/>
                    <a:pt x="19033" y="19491"/>
                  </a:cubicBezTo>
                  <a:cubicBezTo>
                    <a:pt x="18901" y="19436"/>
                    <a:pt x="18798" y="19340"/>
                    <a:pt x="18691" y="19213"/>
                  </a:cubicBezTo>
                  <a:cubicBezTo>
                    <a:pt x="18663" y="19190"/>
                    <a:pt x="18634" y="19159"/>
                    <a:pt x="18602" y="19135"/>
                  </a:cubicBezTo>
                  <a:cubicBezTo>
                    <a:pt x="18514" y="19039"/>
                    <a:pt x="18424" y="18936"/>
                    <a:pt x="18353" y="18810"/>
                  </a:cubicBezTo>
                  <a:cubicBezTo>
                    <a:pt x="18264" y="18683"/>
                    <a:pt x="18175" y="18532"/>
                    <a:pt x="18086" y="18382"/>
                  </a:cubicBezTo>
                  <a:cubicBezTo>
                    <a:pt x="18011" y="18255"/>
                    <a:pt x="17923" y="18135"/>
                    <a:pt x="17848" y="18008"/>
                  </a:cubicBezTo>
                  <a:cubicBezTo>
                    <a:pt x="17819" y="17984"/>
                    <a:pt x="17801" y="17930"/>
                    <a:pt x="17787" y="17882"/>
                  </a:cubicBezTo>
                  <a:cubicBezTo>
                    <a:pt x="17730" y="17779"/>
                    <a:pt x="17669" y="17707"/>
                    <a:pt x="17595" y="17581"/>
                  </a:cubicBezTo>
                  <a:cubicBezTo>
                    <a:pt x="17595" y="17556"/>
                    <a:pt x="17566" y="17502"/>
                    <a:pt x="17552" y="17454"/>
                  </a:cubicBezTo>
                  <a:cubicBezTo>
                    <a:pt x="17506" y="17382"/>
                    <a:pt x="17463" y="17327"/>
                    <a:pt x="17431" y="17231"/>
                  </a:cubicBezTo>
                  <a:cubicBezTo>
                    <a:pt x="17389" y="17104"/>
                    <a:pt x="17328" y="16978"/>
                    <a:pt x="17267" y="16851"/>
                  </a:cubicBezTo>
                  <a:cubicBezTo>
                    <a:pt x="17135" y="16550"/>
                    <a:pt x="17018" y="16225"/>
                    <a:pt x="16883" y="15923"/>
                  </a:cubicBezTo>
                  <a:cubicBezTo>
                    <a:pt x="16780" y="15694"/>
                    <a:pt x="16705" y="15471"/>
                    <a:pt x="16616" y="15242"/>
                  </a:cubicBezTo>
                  <a:cubicBezTo>
                    <a:pt x="16573" y="15146"/>
                    <a:pt x="16541" y="15043"/>
                    <a:pt x="16498" y="14971"/>
                  </a:cubicBezTo>
                  <a:cubicBezTo>
                    <a:pt x="16424" y="14766"/>
                    <a:pt x="16349" y="14567"/>
                    <a:pt x="16274" y="14393"/>
                  </a:cubicBezTo>
                  <a:cubicBezTo>
                    <a:pt x="16231" y="14242"/>
                    <a:pt x="16157" y="14140"/>
                    <a:pt x="16128" y="13988"/>
                  </a:cubicBezTo>
                  <a:cubicBezTo>
                    <a:pt x="16096" y="13886"/>
                    <a:pt x="16068" y="13814"/>
                    <a:pt x="16021" y="13735"/>
                  </a:cubicBezTo>
                  <a:cubicBezTo>
                    <a:pt x="15993" y="13688"/>
                    <a:pt x="15950" y="13639"/>
                    <a:pt x="15918" y="13561"/>
                  </a:cubicBezTo>
                  <a:cubicBezTo>
                    <a:pt x="15815" y="13338"/>
                    <a:pt x="15711" y="13109"/>
                    <a:pt x="15608" y="12862"/>
                  </a:cubicBezTo>
                  <a:cubicBezTo>
                    <a:pt x="15594" y="12808"/>
                    <a:pt x="15562" y="12759"/>
                    <a:pt x="15534" y="12711"/>
                  </a:cubicBezTo>
                  <a:cubicBezTo>
                    <a:pt x="15487" y="12609"/>
                    <a:pt x="15430" y="12506"/>
                    <a:pt x="15370" y="12410"/>
                  </a:cubicBezTo>
                  <a:lnTo>
                    <a:pt x="15192" y="12108"/>
                  </a:lnTo>
                  <a:cubicBezTo>
                    <a:pt x="15149" y="12030"/>
                    <a:pt x="15103" y="11982"/>
                    <a:pt x="15074" y="11927"/>
                  </a:cubicBezTo>
                  <a:cubicBezTo>
                    <a:pt x="15028" y="11807"/>
                    <a:pt x="14985" y="11705"/>
                    <a:pt x="14925" y="11627"/>
                  </a:cubicBezTo>
                  <a:cubicBezTo>
                    <a:pt x="14807" y="11452"/>
                    <a:pt x="14718" y="11277"/>
                    <a:pt x="14615" y="11126"/>
                  </a:cubicBezTo>
                  <a:cubicBezTo>
                    <a:pt x="14508" y="10976"/>
                    <a:pt x="14391" y="10849"/>
                    <a:pt x="14287" y="10698"/>
                  </a:cubicBezTo>
                  <a:cubicBezTo>
                    <a:pt x="14227" y="10602"/>
                    <a:pt x="14170" y="10499"/>
                    <a:pt x="14109" y="10421"/>
                  </a:cubicBezTo>
                  <a:cubicBezTo>
                    <a:pt x="14049" y="10349"/>
                    <a:pt x="13992" y="10246"/>
                    <a:pt x="13917" y="10174"/>
                  </a:cubicBezTo>
                  <a:cubicBezTo>
                    <a:pt x="13885" y="10120"/>
                    <a:pt x="13842" y="10072"/>
                    <a:pt x="13796" y="10023"/>
                  </a:cubicBezTo>
                  <a:cubicBezTo>
                    <a:pt x="13725" y="9969"/>
                    <a:pt x="13664" y="9873"/>
                    <a:pt x="13604" y="9794"/>
                  </a:cubicBezTo>
                  <a:cubicBezTo>
                    <a:pt x="13529" y="9644"/>
                    <a:pt x="13412" y="9572"/>
                    <a:pt x="13337" y="9445"/>
                  </a:cubicBezTo>
                  <a:cubicBezTo>
                    <a:pt x="13280" y="9367"/>
                    <a:pt x="13219" y="9295"/>
                    <a:pt x="13159" y="9246"/>
                  </a:cubicBezTo>
                  <a:cubicBezTo>
                    <a:pt x="13102" y="9143"/>
                    <a:pt x="13041" y="9065"/>
                    <a:pt x="12967" y="9041"/>
                  </a:cubicBezTo>
                  <a:cubicBezTo>
                    <a:pt x="12938" y="9017"/>
                    <a:pt x="12906" y="8969"/>
                    <a:pt x="12892" y="8945"/>
                  </a:cubicBezTo>
                  <a:cubicBezTo>
                    <a:pt x="12878" y="8915"/>
                    <a:pt x="12878" y="8915"/>
                    <a:pt x="12863" y="8890"/>
                  </a:cubicBezTo>
                  <a:cubicBezTo>
                    <a:pt x="12774" y="8818"/>
                    <a:pt x="12685" y="8716"/>
                    <a:pt x="12582" y="8613"/>
                  </a:cubicBezTo>
                  <a:cubicBezTo>
                    <a:pt x="12521" y="8565"/>
                    <a:pt x="12447" y="8541"/>
                    <a:pt x="12390" y="8493"/>
                  </a:cubicBezTo>
                  <a:cubicBezTo>
                    <a:pt x="12344" y="8438"/>
                    <a:pt x="12301" y="8391"/>
                    <a:pt x="12254" y="8391"/>
                  </a:cubicBezTo>
                  <a:cubicBezTo>
                    <a:pt x="12203" y="8378"/>
                    <a:pt x="12151" y="8373"/>
                    <a:pt x="12097" y="8373"/>
                  </a:cubicBezTo>
                  <a:cubicBezTo>
                    <a:pt x="12044" y="8373"/>
                    <a:pt x="11987" y="8378"/>
                    <a:pt x="11927" y="8391"/>
                  </a:cubicBezTo>
                  <a:cubicBezTo>
                    <a:pt x="11884" y="8391"/>
                    <a:pt x="11823" y="8438"/>
                    <a:pt x="11767" y="8463"/>
                  </a:cubicBezTo>
                  <a:cubicBezTo>
                    <a:pt x="11706" y="8517"/>
                    <a:pt x="11692" y="8613"/>
                    <a:pt x="11660" y="8691"/>
                  </a:cubicBezTo>
                  <a:cubicBezTo>
                    <a:pt x="11631" y="8764"/>
                    <a:pt x="11631" y="8843"/>
                    <a:pt x="11631" y="8915"/>
                  </a:cubicBezTo>
                  <a:lnTo>
                    <a:pt x="11631" y="9096"/>
                  </a:lnTo>
                  <a:cubicBezTo>
                    <a:pt x="11631" y="9396"/>
                    <a:pt x="11660" y="9698"/>
                    <a:pt x="11720" y="10000"/>
                  </a:cubicBezTo>
                  <a:cubicBezTo>
                    <a:pt x="11749" y="10174"/>
                    <a:pt x="11795" y="10373"/>
                    <a:pt x="11823" y="10572"/>
                  </a:cubicBezTo>
                  <a:cubicBezTo>
                    <a:pt x="11838" y="10650"/>
                    <a:pt x="11856" y="10723"/>
                    <a:pt x="11856" y="10801"/>
                  </a:cubicBezTo>
                  <a:cubicBezTo>
                    <a:pt x="11870" y="11024"/>
                    <a:pt x="11927" y="11253"/>
                    <a:pt x="11973" y="11428"/>
                  </a:cubicBezTo>
                  <a:lnTo>
                    <a:pt x="11973" y="11554"/>
                  </a:lnTo>
                  <a:cubicBezTo>
                    <a:pt x="11987" y="11681"/>
                    <a:pt x="12016" y="11777"/>
                    <a:pt x="12034" y="11880"/>
                  </a:cubicBezTo>
                  <a:cubicBezTo>
                    <a:pt x="12048" y="12079"/>
                    <a:pt x="12062" y="12259"/>
                    <a:pt x="12077" y="12458"/>
                  </a:cubicBezTo>
                  <a:lnTo>
                    <a:pt x="12077" y="12862"/>
                  </a:lnTo>
                  <a:cubicBezTo>
                    <a:pt x="12077" y="12958"/>
                    <a:pt x="12091" y="13061"/>
                    <a:pt x="12091" y="13163"/>
                  </a:cubicBezTo>
                  <a:cubicBezTo>
                    <a:pt x="12077" y="13362"/>
                    <a:pt x="12062" y="13537"/>
                    <a:pt x="12002" y="13688"/>
                  </a:cubicBezTo>
                  <a:cubicBezTo>
                    <a:pt x="11898" y="13941"/>
                    <a:pt x="11767" y="14067"/>
                    <a:pt x="11589" y="14091"/>
                  </a:cubicBezTo>
                  <a:cubicBezTo>
                    <a:pt x="11528" y="14115"/>
                    <a:pt x="11453" y="14115"/>
                    <a:pt x="11393" y="14115"/>
                  </a:cubicBezTo>
                  <a:cubicBezTo>
                    <a:pt x="11352" y="14129"/>
                    <a:pt x="11314" y="14143"/>
                    <a:pt x="11278" y="14143"/>
                  </a:cubicBezTo>
                  <a:cubicBezTo>
                    <a:pt x="11252" y="14143"/>
                    <a:pt x="11226" y="14136"/>
                    <a:pt x="11201" y="14115"/>
                  </a:cubicBezTo>
                  <a:lnTo>
                    <a:pt x="11158" y="14115"/>
                  </a:lnTo>
                  <a:cubicBezTo>
                    <a:pt x="11055" y="14091"/>
                    <a:pt x="10934" y="14067"/>
                    <a:pt x="10816" y="14037"/>
                  </a:cubicBezTo>
                  <a:cubicBezTo>
                    <a:pt x="10770" y="14037"/>
                    <a:pt x="10727" y="14013"/>
                    <a:pt x="10666" y="13988"/>
                  </a:cubicBezTo>
                  <a:cubicBezTo>
                    <a:pt x="10549" y="13965"/>
                    <a:pt x="10446" y="13886"/>
                    <a:pt x="10343" y="13766"/>
                  </a:cubicBezTo>
                  <a:cubicBezTo>
                    <a:pt x="10362" y="13697"/>
                    <a:pt x="10368" y="13674"/>
                    <a:pt x="10388" y="13674"/>
                  </a:cubicBezTo>
                  <a:cubicBezTo>
                    <a:pt x="10398" y="13674"/>
                    <a:pt x="10412" y="13679"/>
                    <a:pt x="10432" y="13688"/>
                  </a:cubicBezTo>
                  <a:cubicBezTo>
                    <a:pt x="10489" y="13735"/>
                    <a:pt x="10549" y="13790"/>
                    <a:pt x="10610" y="13814"/>
                  </a:cubicBezTo>
                  <a:cubicBezTo>
                    <a:pt x="10713" y="13838"/>
                    <a:pt x="10802" y="13886"/>
                    <a:pt x="10905" y="13916"/>
                  </a:cubicBezTo>
                  <a:cubicBezTo>
                    <a:pt x="10994" y="13941"/>
                    <a:pt x="11097" y="13988"/>
                    <a:pt x="11186" y="13988"/>
                  </a:cubicBezTo>
                  <a:cubicBezTo>
                    <a:pt x="11290" y="13988"/>
                    <a:pt x="11393" y="13965"/>
                    <a:pt x="11514" y="13965"/>
                  </a:cubicBezTo>
                  <a:cubicBezTo>
                    <a:pt x="11631" y="13965"/>
                    <a:pt x="11749" y="13916"/>
                    <a:pt x="11856" y="13766"/>
                  </a:cubicBezTo>
                  <a:cubicBezTo>
                    <a:pt x="11913" y="13688"/>
                    <a:pt x="11973" y="13585"/>
                    <a:pt x="11987" y="13434"/>
                  </a:cubicBezTo>
                  <a:cubicBezTo>
                    <a:pt x="12002" y="13283"/>
                    <a:pt x="12016" y="13133"/>
                    <a:pt x="12002" y="12983"/>
                  </a:cubicBezTo>
                  <a:cubicBezTo>
                    <a:pt x="11987" y="12886"/>
                    <a:pt x="11987" y="12784"/>
                    <a:pt x="11987" y="12681"/>
                  </a:cubicBezTo>
                  <a:cubicBezTo>
                    <a:pt x="12002" y="12633"/>
                    <a:pt x="12002" y="12585"/>
                    <a:pt x="11987" y="12560"/>
                  </a:cubicBezTo>
                  <a:cubicBezTo>
                    <a:pt x="11973" y="12458"/>
                    <a:pt x="11959" y="12356"/>
                    <a:pt x="11959" y="12259"/>
                  </a:cubicBezTo>
                  <a:cubicBezTo>
                    <a:pt x="11959" y="12054"/>
                    <a:pt x="11913" y="11855"/>
                    <a:pt x="11898" y="11656"/>
                  </a:cubicBezTo>
                  <a:cubicBezTo>
                    <a:pt x="11884" y="11578"/>
                    <a:pt x="11870" y="11476"/>
                    <a:pt x="11856" y="11403"/>
                  </a:cubicBezTo>
                  <a:cubicBezTo>
                    <a:pt x="11823" y="11277"/>
                    <a:pt x="11795" y="11175"/>
                    <a:pt x="11781" y="11054"/>
                  </a:cubicBezTo>
                  <a:cubicBezTo>
                    <a:pt x="11749" y="10873"/>
                    <a:pt x="11735" y="10723"/>
                    <a:pt x="11706" y="10572"/>
                  </a:cubicBezTo>
                  <a:cubicBezTo>
                    <a:pt x="11692" y="10421"/>
                    <a:pt x="11646" y="10271"/>
                    <a:pt x="11631" y="10120"/>
                  </a:cubicBezTo>
                  <a:cubicBezTo>
                    <a:pt x="11603" y="10000"/>
                    <a:pt x="11603" y="9897"/>
                    <a:pt x="11589" y="9770"/>
                  </a:cubicBezTo>
                  <a:cubicBezTo>
                    <a:pt x="11528" y="9493"/>
                    <a:pt x="11528" y="9192"/>
                    <a:pt x="11514" y="8915"/>
                  </a:cubicBezTo>
                  <a:lnTo>
                    <a:pt x="11514" y="8644"/>
                  </a:lnTo>
                  <a:cubicBezTo>
                    <a:pt x="11514" y="8613"/>
                    <a:pt x="11571" y="8590"/>
                    <a:pt x="11543" y="8517"/>
                  </a:cubicBezTo>
                  <a:cubicBezTo>
                    <a:pt x="11528" y="8565"/>
                    <a:pt x="11528" y="8590"/>
                    <a:pt x="11514" y="8613"/>
                  </a:cubicBezTo>
                  <a:cubicBezTo>
                    <a:pt x="11453" y="8716"/>
                    <a:pt x="11439" y="8866"/>
                    <a:pt x="11439" y="8993"/>
                  </a:cubicBezTo>
                  <a:cubicBezTo>
                    <a:pt x="11425" y="9120"/>
                    <a:pt x="11453" y="9246"/>
                    <a:pt x="11453" y="9396"/>
                  </a:cubicBezTo>
                  <a:cubicBezTo>
                    <a:pt x="11468" y="9493"/>
                    <a:pt x="11468" y="9595"/>
                    <a:pt x="11500" y="9698"/>
                  </a:cubicBezTo>
                  <a:cubicBezTo>
                    <a:pt x="11514" y="9848"/>
                    <a:pt x="11528" y="10000"/>
                    <a:pt x="11543" y="10150"/>
                  </a:cubicBezTo>
                  <a:cubicBezTo>
                    <a:pt x="11589" y="10452"/>
                    <a:pt x="11660" y="10723"/>
                    <a:pt x="11692" y="11024"/>
                  </a:cubicBezTo>
                  <a:cubicBezTo>
                    <a:pt x="11706" y="11126"/>
                    <a:pt x="11720" y="11204"/>
                    <a:pt x="11735" y="11277"/>
                  </a:cubicBezTo>
                  <a:cubicBezTo>
                    <a:pt x="11781" y="11476"/>
                    <a:pt x="11795" y="11705"/>
                    <a:pt x="11823" y="11904"/>
                  </a:cubicBezTo>
                  <a:cubicBezTo>
                    <a:pt x="11856" y="12006"/>
                    <a:pt x="11838" y="12133"/>
                    <a:pt x="11870" y="12229"/>
                  </a:cubicBezTo>
                  <a:cubicBezTo>
                    <a:pt x="11884" y="12283"/>
                    <a:pt x="11884" y="12379"/>
                    <a:pt x="11884" y="12434"/>
                  </a:cubicBezTo>
                  <a:cubicBezTo>
                    <a:pt x="11884" y="12711"/>
                    <a:pt x="11898" y="12958"/>
                    <a:pt x="11884" y="13236"/>
                  </a:cubicBezTo>
                  <a:cubicBezTo>
                    <a:pt x="11884" y="13434"/>
                    <a:pt x="11810" y="13615"/>
                    <a:pt x="11706" y="13688"/>
                  </a:cubicBezTo>
                  <a:cubicBezTo>
                    <a:pt x="11645" y="13752"/>
                    <a:pt x="11573" y="13796"/>
                    <a:pt x="11500" y="13796"/>
                  </a:cubicBezTo>
                  <a:cubicBezTo>
                    <a:pt x="11485" y="13796"/>
                    <a:pt x="11469" y="13794"/>
                    <a:pt x="11453" y="13790"/>
                  </a:cubicBezTo>
                  <a:lnTo>
                    <a:pt x="11364" y="13790"/>
                  </a:lnTo>
                  <a:cubicBezTo>
                    <a:pt x="11328" y="13805"/>
                    <a:pt x="11293" y="13811"/>
                    <a:pt x="11258" y="13811"/>
                  </a:cubicBezTo>
                  <a:cubicBezTo>
                    <a:pt x="11181" y="13811"/>
                    <a:pt x="11106" y="13783"/>
                    <a:pt x="11023" y="13766"/>
                  </a:cubicBezTo>
                  <a:cubicBezTo>
                    <a:pt x="10980" y="13766"/>
                    <a:pt x="10919" y="13712"/>
                    <a:pt x="10877" y="13712"/>
                  </a:cubicBezTo>
                  <a:cubicBezTo>
                    <a:pt x="10713" y="13688"/>
                    <a:pt x="10578" y="13639"/>
                    <a:pt x="10446" y="13513"/>
                  </a:cubicBezTo>
                  <a:cubicBezTo>
                    <a:pt x="10414" y="13489"/>
                    <a:pt x="10385" y="13434"/>
                    <a:pt x="10357" y="13410"/>
                  </a:cubicBezTo>
                  <a:cubicBezTo>
                    <a:pt x="10371" y="13314"/>
                    <a:pt x="10343" y="13211"/>
                    <a:pt x="10385" y="13133"/>
                  </a:cubicBezTo>
                  <a:cubicBezTo>
                    <a:pt x="10460" y="13211"/>
                    <a:pt x="10521" y="13260"/>
                    <a:pt x="10578" y="13314"/>
                  </a:cubicBezTo>
                  <a:cubicBezTo>
                    <a:pt x="10592" y="13314"/>
                    <a:pt x="10624" y="13338"/>
                    <a:pt x="10638" y="13338"/>
                  </a:cubicBezTo>
                  <a:cubicBezTo>
                    <a:pt x="10770" y="13386"/>
                    <a:pt x="10919" y="13434"/>
                    <a:pt x="11055" y="13464"/>
                  </a:cubicBezTo>
                  <a:lnTo>
                    <a:pt x="11083" y="13513"/>
                  </a:lnTo>
                  <a:lnTo>
                    <a:pt x="11589" y="13513"/>
                  </a:lnTo>
                  <a:cubicBezTo>
                    <a:pt x="11603" y="13489"/>
                    <a:pt x="11617" y="13464"/>
                    <a:pt x="11646" y="13464"/>
                  </a:cubicBezTo>
                  <a:cubicBezTo>
                    <a:pt x="11735" y="13386"/>
                    <a:pt x="11749" y="13260"/>
                    <a:pt x="11767" y="13109"/>
                  </a:cubicBezTo>
                  <a:cubicBezTo>
                    <a:pt x="11767" y="13085"/>
                    <a:pt x="11767" y="13061"/>
                    <a:pt x="11749" y="13037"/>
                  </a:cubicBezTo>
                  <a:cubicBezTo>
                    <a:pt x="11706" y="12934"/>
                    <a:pt x="11692" y="12831"/>
                    <a:pt x="11706" y="12711"/>
                  </a:cubicBezTo>
                  <a:lnTo>
                    <a:pt x="11706" y="12482"/>
                  </a:lnTo>
                  <a:cubicBezTo>
                    <a:pt x="11706" y="12332"/>
                    <a:pt x="11678" y="12181"/>
                    <a:pt x="11660" y="12030"/>
                  </a:cubicBezTo>
                  <a:cubicBezTo>
                    <a:pt x="11646" y="11880"/>
                    <a:pt x="11617" y="11729"/>
                    <a:pt x="11571" y="11578"/>
                  </a:cubicBezTo>
                  <a:cubicBezTo>
                    <a:pt x="11556" y="11530"/>
                    <a:pt x="11556" y="11452"/>
                    <a:pt x="11543" y="11403"/>
                  </a:cubicBezTo>
                  <a:cubicBezTo>
                    <a:pt x="11528" y="11355"/>
                    <a:pt x="11514" y="11301"/>
                    <a:pt x="11500" y="11229"/>
                  </a:cubicBezTo>
                  <a:cubicBezTo>
                    <a:pt x="11500" y="11229"/>
                    <a:pt x="11482" y="11204"/>
                    <a:pt x="11482" y="11175"/>
                  </a:cubicBezTo>
                  <a:cubicBezTo>
                    <a:pt x="11468" y="11078"/>
                    <a:pt x="11468" y="10951"/>
                    <a:pt x="11439" y="10849"/>
                  </a:cubicBezTo>
                  <a:cubicBezTo>
                    <a:pt x="11425" y="10674"/>
                    <a:pt x="11393" y="10524"/>
                    <a:pt x="11364" y="10373"/>
                  </a:cubicBezTo>
                  <a:cubicBezTo>
                    <a:pt x="11350" y="10271"/>
                    <a:pt x="11304" y="10174"/>
                    <a:pt x="11304" y="10096"/>
                  </a:cubicBezTo>
                  <a:cubicBezTo>
                    <a:pt x="11304" y="9921"/>
                    <a:pt x="11275" y="9770"/>
                    <a:pt x="11247" y="9620"/>
                  </a:cubicBezTo>
                  <a:cubicBezTo>
                    <a:pt x="11232" y="9548"/>
                    <a:pt x="11232" y="9469"/>
                    <a:pt x="11247" y="9396"/>
                  </a:cubicBezTo>
                  <a:lnTo>
                    <a:pt x="11247" y="9270"/>
                  </a:lnTo>
                  <a:cubicBezTo>
                    <a:pt x="11232" y="9216"/>
                    <a:pt x="11215" y="9192"/>
                    <a:pt x="11215" y="9120"/>
                  </a:cubicBezTo>
                  <a:cubicBezTo>
                    <a:pt x="11232" y="9096"/>
                    <a:pt x="11215" y="9041"/>
                    <a:pt x="11215" y="8969"/>
                  </a:cubicBezTo>
                  <a:lnTo>
                    <a:pt x="11215" y="8794"/>
                  </a:lnTo>
                  <a:lnTo>
                    <a:pt x="11172" y="8794"/>
                  </a:lnTo>
                  <a:lnTo>
                    <a:pt x="11172" y="9192"/>
                  </a:lnTo>
                  <a:cubicBezTo>
                    <a:pt x="11172" y="9246"/>
                    <a:pt x="11186" y="9295"/>
                    <a:pt x="11186" y="9342"/>
                  </a:cubicBezTo>
                  <a:cubicBezTo>
                    <a:pt x="11158" y="9517"/>
                    <a:pt x="11215" y="9668"/>
                    <a:pt x="11215" y="9848"/>
                  </a:cubicBezTo>
                  <a:cubicBezTo>
                    <a:pt x="11215" y="10023"/>
                    <a:pt x="11261" y="10198"/>
                    <a:pt x="11290" y="10349"/>
                  </a:cubicBezTo>
                  <a:cubicBezTo>
                    <a:pt x="11304" y="10499"/>
                    <a:pt x="11336" y="10626"/>
                    <a:pt x="11350" y="10752"/>
                  </a:cubicBezTo>
                  <a:cubicBezTo>
                    <a:pt x="11364" y="10825"/>
                    <a:pt x="11379" y="10873"/>
                    <a:pt x="11393" y="10951"/>
                  </a:cubicBezTo>
                  <a:cubicBezTo>
                    <a:pt x="11425" y="11150"/>
                    <a:pt x="11425" y="11325"/>
                    <a:pt x="11468" y="11530"/>
                  </a:cubicBezTo>
                  <a:cubicBezTo>
                    <a:pt x="11514" y="11681"/>
                    <a:pt x="11528" y="11855"/>
                    <a:pt x="11543" y="12006"/>
                  </a:cubicBezTo>
                  <a:cubicBezTo>
                    <a:pt x="11556" y="12079"/>
                    <a:pt x="11543" y="12205"/>
                    <a:pt x="11556" y="12259"/>
                  </a:cubicBezTo>
                  <a:cubicBezTo>
                    <a:pt x="11589" y="12356"/>
                    <a:pt x="11589" y="12458"/>
                    <a:pt x="11589" y="12531"/>
                  </a:cubicBezTo>
                  <a:cubicBezTo>
                    <a:pt x="11528" y="12585"/>
                    <a:pt x="11468" y="12609"/>
                    <a:pt x="11411" y="12633"/>
                  </a:cubicBezTo>
                  <a:cubicBezTo>
                    <a:pt x="11379" y="12434"/>
                    <a:pt x="11364" y="12283"/>
                    <a:pt x="11336" y="12108"/>
                  </a:cubicBezTo>
                  <a:cubicBezTo>
                    <a:pt x="11322" y="11958"/>
                    <a:pt x="11290" y="11777"/>
                    <a:pt x="11261" y="11627"/>
                  </a:cubicBezTo>
                  <a:cubicBezTo>
                    <a:pt x="11247" y="11506"/>
                    <a:pt x="11201" y="11379"/>
                    <a:pt x="11186" y="11253"/>
                  </a:cubicBezTo>
                  <a:cubicBezTo>
                    <a:pt x="11158" y="10951"/>
                    <a:pt x="11097" y="10650"/>
                    <a:pt x="11037" y="10349"/>
                  </a:cubicBezTo>
                  <a:cubicBezTo>
                    <a:pt x="11023" y="10349"/>
                    <a:pt x="11023" y="10325"/>
                    <a:pt x="11023" y="10325"/>
                  </a:cubicBezTo>
                  <a:cubicBezTo>
                    <a:pt x="11008" y="10222"/>
                    <a:pt x="11008" y="10150"/>
                    <a:pt x="10994" y="10047"/>
                  </a:cubicBezTo>
                  <a:cubicBezTo>
                    <a:pt x="10980" y="9969"/>
                    <a:pt x="10965" y="9897"/>
                    <a:pt x="10965" y="9794"/>
                  </a:cubicBezTo>
                  <a:cubicBezTo>
                    <a:pt x="10948" y="9644"/>
                    <a:pt x="10919" y="9493"/>
                    <a:pt x="10934" y="9342"/>
                  </a:cubicBezTo>
                  <a:lnTo>
                    <a:pt x="10934" y="9295"/>
                  </a:lnTo>
                  <a:cubicBezTo>
                    <a:pt x="10905" y="9168"/>
                    <a:pt x="10905" y="9065"/>
                    <a:pt x="10905" y="8969"/>
                  </a:cubicBezTo>
                  <a:lnTo>
                    <a:pt x="10905" y="8764"/>
                  </a:lnTo>
                  <a:cubicBezTo>
                    <a:pt x="10891" y="8740"/>
                    <a:pt x="10877" y="8740"/>
                    <a:pt x="10845" y="8716"/>
                  </a:cubicBezTo>
                  <a:cubicBezTo>
                    <a:pt x="10859" y="8691"/>
                    <a:pt x="10859" y="8644"/>
                    <a:pt x="10877" y="8613"/>
                  </a:cubicBezTo>
                  <a:cubicBezTo>
                    <a:pt x="10845" y="8644"/>
                    <a:pt x="10830" y="8691"/>
                    <a:pt x="10830" y="8716"/>
                  </a:cubicBezTo>
                  <a:cubicBezTo>
                    <a:pt x="10816" y="8866"/>
                    <a:pt x="10802" y="9041"/>
                    <a:pt x="10802" y="9192"/>
                  </a:cubicBezTo>
                  <a:cubicBezTo>
                    <a:pt x="10816" y="9342"/>
                    <a:pt x="10830" y="9493"/>
                    <a:pt x="10845" y="9644"/>
                  </a:cubicBezTo>
                  <a:cubicBezTo>
                    <a:pt x="10859" y="9848"/>
                    <a:pt x="10877" y="10072"/>
                    <a:pt x="10891" y="10271"/>
                  </a:cubicBezTo>
                  <a:cubicBezTo>
                    <a:pt x="10934" y="10499"/>
                    <a:pt x="10980" y="10723"/>
                    <a:pt x="11008" y="10976"/>
                  </a:cubicBezTo>
                  <a:cubicBezTo>
                    <a:pt x="11037" y="11175"/>
                    <a:pt x="11055" y="11379"/>
                    <a:pt x="11097" y="11554"/>
                  </a:cubicBezTo>
                  <a:cubicBezTo>
                    <a:pt x="11126" y="11777"/>
                    <a:pt x="11172" y="12006"/>
                    <a:pt x="11201" y="12229"/>
                  </a:cubicBezTo>
                  <a:cubicBezTo>
                    <a:pt x="11201" y="12356"/>
                    <a:pt x="11232" y="12482"/>
                    <a:pt x="11215" y="12633"/>
                  </a:cubicBezTo>
                  <a:lnTo>
                    <a:pt x="11172" y="12633"/>
                  </a:lnTo>
                  <a:cubicBezTo>
                    <a:pt x="11112" y="12609"/>
                    <a:pt x="11055" y="12609"/>
                    <a:pt x="10994" y="12585"/>
                  </a:cubicBezTo>
                  <a:cubicBezTo>
                    <a:pt x="10919" y="12560"/>
                    <a:pt x="10845" y="12531"/>
                    <a:pt x="10770" y="12482"/>
                  </a:cubicBezTo>
                  <a:cubicBezTo>
                    <a:pt x="10638" y="12410"/>
                    <a:pt x="10521" y="12283"/>
                    <a:pt x="10399" y="12133"/>
                  </a:cubicBezTo>
                  <a:cubicBezTo>
                    <a:pt x="10357" y="12079"/>
                    <a:pt x="10343" y="12006"/>
                    <a:pt x="10343" y="11927"/>
                  </a:cubicBezTo>
                  <a:cubicBezTo>
                    <a:pt x="10343" y="11831"/>
                    <a:pt x="10325" y="11729"/>
                    <a:pt x="10325" y="11602"/>
                  </a:cubicBezTo>
                  <a:cubicBezTo>
                    <a:pt x="10311" y="11476"/>
                    <a:pt x="10296" y="11325"/>
                    <a:pt x="10282" y="11204"/>
                  </a:cubicBezTo>
                  <a:cubicBezTo>
                    <a:pt x="10282" y="11078"/>
                    <a:pt x="10268" y="10951"/>
                    <a:pt x="10254" y="10825"/>
                  </a:cubicBezTo>
                  <a:cubicBezTo>
                    <a:pt x="10254" y="10723"/>
                    <a:pt x="10236" y="10626"/>
                    <a:pt x="10222" y="10499"/>
                  </a:cubicBezTo>
                  <a:cubicBezTo>
                    <a:pt x="10222" y="10397"/>
                    <a:pt x="10222" y="10300"/>
                    <a:pt x="10207" y="10198"/>
                  </a:cubicBezTo>
                  <a:cubicBezTo>
                    <a:pt x="10179" y="9969"/>
                    <a:pt x="10147" y="9747"/>
                    <a:pt x="10118" y="9517"/>
                  </a:cubicBezTo>
                  <a:cubicBezTo>
                    <a:pt x="10090" y="9318"/>
                    <a:pt x="10075" y="9096"/>
                    <a:pt x="10029" y="8890"/>
                  </a:cubicBezTo>
                  <a:cubicBezTo>
                    <a:pt x="10001" y="8716"/>
                    <a:pt x="9987" y="8541"/>
                    <a:pt x="9955" y="8366"/>
                  </a:cubicBezTo>
                  <a:cubicBezTo>
                    <a:pt x="9940" y="8288"/>
                    <a:pt x="9940" y="8216"/>
                    <a:pt x="9926" y="8138"/>
                  </a:cubicBezTo>
                  <a:cubicBezTo>
                    <a:pt x="9880" y="7890"/>
                    <a:pt x="9823" y="7613"/>
                    <a:pt x="9777" y="7360"/>
                  </a:cubicBezTo>
                  <a:cubicBezTo>
                    <a:pt x="9734" y="7185"/>
                    <a:pt x="9720" y="6986"/>
                    <a:pt x="9659" y="6805"/>
                  </a:cubicBezTo>
                  <a:cubicBezTo>
                    <a:pt x="9645" y="6709"/>
                    <a:pt x="9613" y="6607"/>
                    <a:pt x="9584" y="6504"/>
                  </a:cubicBezTo>
                  <a:cubicBezTo>
                    <a:pt x="9541" y="6281"/>
                    <a:pt x="9481" y="6052"/>
                    <a:pt x="9421" y="5829"/>
                  </a:cubicBezTo>
                  <a:cubicBezTo>
                    <a:pt x="9364" y="5576"/>
                    <a:pt x="9289" y="5353"/>
                    <a:pt x="9214" y="5124"/>
                  </a:cubicBezTo>
                  <a:cubicBezTo>
                    <a:pt x="9154" y="4925"/>
                    <a:pt x="9079" y="4726"/>
                    <a:pt x="9022" y="4546"/>
                  </a:cubicBezTo>
                  <a:cubicBezTo>
                    <a:pt x="8990" y="4449"/>
                    <a:pt x="8975" y="4371"/>
                    <a:pt x="8933" y="4298"/>
                  </a:cubicBezTo>
                  <a:cubicBezTo>
                    <a:pt x="8844" y="4070"/>
                    <a:pt x="8783" y="3822"/>
                    <a:pt x="8666" y="3642"/>
                  </a:cubicBezTo>
                  <a:lnTo>
                    <a:pt x="8666" y="3618"/>
                  </a:lnTo>
                  <a:cubicBezTo>
                    <a:pt x="8620" y="3521"/>
                    <a:pt x="8605" y="3443"/>
                    <a:pt x="8563" y="3370"/>
                  </a:cubicBezTo>
                  <a:cubicBezTo>
                    <a:pt x="8427" y="3094"/>
                    <a:pt x="8296" y="2840"/>
                    <a:pt x="8160" y="2563"/>
                  </a:cubicBezTo>
                  <a:cubicBezTo>
                    <a:pt x="8117" y="2491"/>
                    <a:pt x="8085" y="2388"/>
                    <a:pt x="8042" y="2316"/>
                  </a:cubicBezTo>
                  <a:cubicBezTo>
                    <a:pt x="7982" y="2213"/>
                    <a:pt x="7922" y="2111"/>
                    <a:pt x="7865" y="2039"/>
                  </a:cubicBezTo>
                  <a:cubicBezTo>
                    <a:pt x="7818" y="1936"/>
                    <a:pt x="7761" y="1888"/>
                    <a:pt x="7715" y="1786"/>
                  </a:cubicBezTo>
                  <a:cubicBezTo>
                    <a:pt x="7612" y="1563"/>
                    <a:pt x="7476" y="1412"/>
                    <a:pt x="7359" y="1231"/>
                  </a:cubicBezTo>
                  <a:cubicBezTo>
                    <a:pt x="7316" y="1159"/>
                    <a:pt x="7242" y="1111"/>
                    <a:pt x="7195" y="1056"/>
                  </a:cubicBezTo>
                  <a:cubicBezTo>
                    <a:pt x="7152" y="1008"/>
                    <a:pt x="7106" y="930"/>
                    <a:pt x="7064" y="882"/>
                  </a:cubicBezTo>
                  <a:cubicBezTo>
                    <a:pt x="6989" y="755"/>
                    <a:pt x="6885" y="659"/>
                    <a:pt x="6782" y="581"/>
                  </a:cubicBezTo>
                  <a:cubicBezTo>
                    <a:pt x="6750" y="556"/>
                    <a:pt x="6708" y="508"/>
                    <a:pt x="6675" y="478"/>
                  </a:cubicBezTo>
                  <a:cubicBezTo>
                    <a:pt x="6604" y="405"/>
                    <a:pt x="6544" y="327"/>
                    <a:pt x="6455" y="327"/>
                  </a:cubicBezTo>
                  <a:cubicBezTo>
                    <a:pt x="6441" y="327"/>
                    <a:pt x="6426" y="303"/>
                    <a:pt x="6408" y="303"/>
                  </a:cubicBezTo>
                  <a:cubicBezTo>
                    <a:pt x="6291" y="207"/>
                    <a:pt x="6174" y="129"/>
                    <a:pt x="6038" y="104"/>
                  </a:cubicBezTo>
                  <a:cubicBezTo>
                    <a:pt x="5979" y="85"/>
                    <a:pt x="5922" y="47"/>
                    <a:pt x="5864" y="47"/>
                  </a:cubicBezTo>
                  <a:cubicBezTo>
                    <a:pt x="5849" y="47"/>
                    <a:pt x="5833" y="50"/>
                    <a:pt x="5817" y="56"/>
                  </a:cubicBezTo>
                  <a:lnTo>
                    <a:pt x="5803" y="56"/>
                  </a:lnTo>
                  <a:cubicBezTo>
                    <a:pt x="5731" y="27"/>
                    <a:pt x="5660" y="0"/>
                    <a:pt x="558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1" name="Google Shape;1569;p15"/>
            <p:cNvSpPr/>
            <p:nvPr/>
          </p:nvSpPr>
          <p:spPr>
            <a:xfrm>
              <a:off x="991758" y="333159"/>
              <a:ext cx="623102" cy="546209"/>
            </a:xfrm>
            <a:custGeom>
              <a:avLst/>
              <a:gdLst/>
              <a:ahLst/>
              <a:cxnLst>
                <a:cxn ang="0">
                  <a:pos x="wd2" y="hd2"/>
                </a:cxn>
                <a:cxn ang="5400000">
                  <a:pos x="wd2" y="hd2"/>
                </a:cxn>
                <a:cxn ang="10800000">
                  <a:pos x="wd2" y="hd2"/>
                </a:cxn>
                <a:cxn ang="16200000">
                  <a:pos x="wd2" y="hd2"/>
                </a:cxn>
              </a:cxnLst>
              <a:rect l="0" t="0" r="r" b="b"/>
              <a:pathLst>
                <a:path w="21543" h="21600" extrusionOk="0">
                  <a:moveTo>
                    <a:pt x="167" y="0"/>
                  </a:moveTo>
                  <a:cubicBezTo>
                    <a:pt x="117" y="45"/>
                    <a:pt x="78" y="102"/>
                    <a:pt x="0" y="102"/>
                  </a:cubicBezTo>
                  <a:cubicBezTo>
                    <a:pt x="284" y="236"/>
                    <a:pt x="529" y="236"/>
                    <a:pt x="774" y="382"/>
                  </a:cubicBezTo>
                  <a:cubicBezTo>
                    <a:pt x="1019" y="516"/>
                    <a:pt x="1225" y="662"/>
                    <a:pt x="1470" y="841"/>
                  </a:cubicBezTo>
                  <a:cubicBezTo>
                    <a:pt x="1548" y="841"/>
                    <a:pt x="1637" y="886"/>
                    <a:pt x="1715" y="943"/>
                  </a:cubicBezTo>
                  <a:cubicBezTo>
                    <a:pt x="2038" y="1166"/>
                    <a:pt x="2372" y="1402"/>
                    <a:pt x="2695" y="1593"/>
                  </a:cubicBezTo>
                  <a:cubicBezTo>
                    <a:pt x="2813" y="1682"/>
                    <a:pt x="2861" y="1827"/>
                    <a:pt x="2980" y="1872"/>
                  </a:cubicBezTo>
                  <a:cubicBezTo>
                    <a:pt x="3107" y="1963"/>
                    <a:pt x="3224" y="2063"/>
                    <a:pt x="3352" y="2152"/>
                  </a:cubicBezTo>
                  <a:cubicBezTo>
                    <a:pt x="3753" y="2388"/>
                    <a:pt x="4037" y="2803"/>
                    <a:pt x="4450" y="3083"/>
                  </a:cubicBezTo>
                  <a:cubicBezTo>
                    <a:pt x="4655" y="3184"/>
                    <a:pt x="4822" y="3318"/>
                    <a:pt x="4979" y="3509"/>
                  </a:cubicBezTo>
                  <a:lnTo>
                    <a:pt x="5106" y="3644"/>
                  </a:lnTo>
                  <a:cubicBezTo>
                    <a:pt x="5184" y="3688"/>
                    <a:pt x="5223" y="3688"/>
                    <a:pt x="5263" y="3745"/>
                  </a:cubicBezTo>
                  <a:cubicBezTo>
                    <a:pt x="5469" y="3924"/>
                    <a:pt x="5635" y="4115"/>
                    <a:pt x="5841" y="4305"/>
                  </a:cubicBezTo>
                  <a:cubicBezTo>
                    <a:pt x="5998" y="4440"/>
                    <a:pt x="6204" y="4529"/>
                    <a:pt x="6331" y="4720"/>
                  </a:cubicBezTo>
                  <a:cubicBezTo>
                    <a:pt x="6537" y="5000"/>
                    <a:pt x="6900" y="5090"/>
                    <a:pt x="7067" y="5426"/>
                  </a:cubicBezTo>
                  <a:cubicBezTo>
                    <a:pt x="7067" y="5470"/>
                    <a:pt x="7105" y="5470"/>
                    <a:pt x="7105" y="5470"/>
                  </a:cubicBezTo>
                  <a:cubicBezTo>
                    <a:pt x="7389" y="5751"/>
                    <a:pt x="7674" y="5986"/>
                    <a:pt x="7958" y="6267"/>
                  </a:cubicBezTo>
                  <a:cubicBezTo>
                    <a:pt x="8086" y="6446"/>
                    <a:pt x="8252" y="6592"/>
                    <a:pt x="8408" y="6771"/>
                  </a:cubicBezTo>
                  <a:cubicBezTo>
                    <a:pt x="8536" y="6917"/>
                    <a:pt x="8654" y="7108"/>
                    <a:pt x="8821" y="7242"/>
                  </a:cubicBezTo>
                  <a:cubicBezTo>
                    <a:pt x="8899" y="7388"/>
                    <a:pt x="8938" y="7478"/>
                    <a:pt x="9026" y="7567"/>
                  </a:cubicBezTo>
                  <a:cubicBezTo>
                    <a:pt x="9271" y="7713"/>
                    <a:pt x="9477" y="7949"/>
                    <a:pt x="9634" y="8173"/>
                  </a:cubicBezTo>
                  <a:cubicBezTo>
                    <a:pt x="9840" y="8453"/>
                    <a:pt x="10006" y="8789"/>
                    <a:pt x="10251" y="8969"/>
                  </a:cubicBezTo>
                  <a:cubicBezTo>
                    <a:pt x="10291" y="8969"/>
                    <a:pt x="10291" y="8969"/>
                    <a:pt x="10329" y="9013"/>
                  </a:cubicBezTo>
                  <a:cubicBezTo>
                    <a:pt x="10613" y="9439"/>
                    <a:pt x="10859" y="9853"/>
                    <a:pt x="11143" y="10280"/>
                  </a:cubicBezTo>
                  <a:cubicBezTo>
                    <a:pt x="11349" y="10515"/>
                    <a:pt x="11476" y="10840"/>
                    <a:pt x="11682" y="11076"/>
                  </a:cubicBezTo>
                  <a:cubicBezTo>
                    <a:pt x="11839" y="11255"/>
                    <a:pt x="11966" y="11446"/>
                    <a:pt x="12084" y="11681"/>
                  </a:cubicBezTo>
                  <a:cubicBezTo>
                    <a:pt x="12123" y="11771"/>
                    <a:pt x="12173" y="11871"/>
                    <a:pt x="12211" y="11962"/>
                  </a:cubicBezTo>
                  <a:cubicBezTo>
                    <a:pt x="12368" y="12196"/>
                    <a:pt x="12535" y="12432"/>
                    <a:pt x="12701" y="12657"/>
                  </a:cubicBezTo>
                  <a:cubicBezTo>
                    <a:pt x="12819" y="12846"/>
                    <a:pt x="12908" y="13037"/>
                    <a:pt x="13025" y="13217"/>
                  </a:cubicBezTo>
                  <a:cubicBezTo>
                    <a:pt x="13152" y="13452"/>
                    <a:pt x="13270" y="13732"/>
                    <a:pt x="13436" y="13968"/>
                  </a:cubicBezTo>
                  <a:cubicBezTo>
                    <a:pt x="13515" y="14159"/>
                    <a:pt x="13643" y="14338"/>
                    <a:pt x="13760" y="14484"/>
                  </a:cubicBezTo>
                  <a:cubicBezTo>
                    <a:pt x="13838" y="14674"/>
                    <a:pt x="13887" y="14854"/>
                    <a:pt x="14005" y="15000"/>
                  </a:cubicBezTo>
                  <a:cubicBezTo>
                    <a:pt x="14328" y="15605"/>
                    <a:pt x="14700" y="16166"/>
                    <a:pt x="15063" y="16725"/>
                  </a:cubicBezTo>
                  <a:cubicBezTo>
                    <a:pt x="15230" y="17006"/>
                    <a:pt x="15475" y="17241"/>
                    <a:pt x="15642" y="17566"/>
                  </a:cubicBezTo>
                  <a:cubicBezTo>
                    <a:pt x="15642" y="17611"/>
                    <a:pt x="15719" y="17701"/>
                    <a:pt x="15759" y="17757"/>
                  </a:cubicBezTo>
                  <a:cubicBezTo>
                    <a:pt x="15965" y="17981"/>
                    <a:pt x="16170" y="18216"/>
                    <a:pt x="16377" y="18452"/>
                  </a:cubicBezTo>
                  <a:cubicBezTo>
                    <a:pt x="16582" y="18777"/>
                    <a:pt x="16828" y="19057"/>
                    <a:pt x="17112" y="19338"/>
                  </a:cubicBezTo>
                  <a:cubicBezTo>
                    <a:pt x="17475" y="19718"/>
                    <a:pt x="17807" y="20088"/>
                    <a:pt x="18209" y="20413"/>
                  </a:cubicBezTo>
                  <a:cubicBezTo>
                    <a:pt x="18621" y="20784"/>
                    <a:pt x="19111" y="21063"/>
                    <a:pt x="19601" y="21254"/>
                  </a:cubicBezTo>
                  <a:cubicBezTo>
                    <a:pt x="19806" y="21344"/>
                    <a:pt x="20013" y="21445"/>
                    <a:pt x="20209" y="21490"/>
                  </a:cubicBezTo>
                  <a:cubicBezTo>
                    <a:pt x="20376" y="21535"/>
                    <a:pt x="20541" y="21535"/>
                    <a:pt x="20660" y="21579"/>
                  </a:cubicBezTo>
                  <a:cubicBezTo>
                    <a:pt x="20715" y="21594"/>
                    <a:pt x="20765" y="21600"/>
                    <a:pt x="20812" y="21600"/>
                  </a:cubicBezTo>
                  <a:cubicBezTo>
                    <a:pt x="20905" y="21600"/>
                    <a:pt x="20986" y="21579"/>
                    <a:pt x="21071" y="21579"/>
                  </a:cubicBezTo>
                  <a:cubicBezTo>
                    <a:pt x="21395" y="21490"/>
                    <a:pt x="21562" y="21165"/>
                    <a:pt x="21522" y="20784"/>
                  </a:cubicBezTo>
                  <a:lnTo>
                    <a:pt x="21522" y="20738"/>
                  </a:lnTo>
                  <a:cubicBezTo>
                    <a:pt x="21600" y="20459"/>
                    <a:pt x="21433" y="20223"/>
                    <a:pt x="21395" y="19999"/>
                  </a:cubicBezTo>
                  <a:cubicBezTo>
                    <a:pt x="21395" y="19912"/>
                    <a:pt x="21336" y="19799"/>
                    <a:pt x="21269" y="19799"/>
                  </a:cubicBezTo>
                  <a:cubicBezTo>
                    <a:pt x="21259" y="19799"/>
                    <a:pt x="21248" y="19803"/>
                    <a:pt x="21238" y="19809"/>
                  </a:cubicBezTo>
                  <a:cubicBezTo>
                    <a:pt x="21149" y="20134"/>
                    <a:pt x="21111" y="20413"/>
                    <a:pt x="21032" y="20694"/>
                  </a:cubicBezTo>
                  <a:cubicBezTo>
                    <a:pt x="21032" y="20884"/>
                    <a:pt x="20944" y="20929"/>
                    <a:pt x="20787" y="20974"/>
                  </a:cubicBezTo>
                  <a:cubicBezTo>
                    <a:pt x="20581" y="20974"/>
                    <a:pt x="20414" y="20929"/>
                    <a:pt x="20209" y="20884"/>
                  </a:cubicBezTo>
                  <a:cubicBezTo>
                    <a:pt x="19718" y="20784"/>
                    <a:pt x="19278" y="20504"/>
                    <a:pt x="18827" y="20223"/>
                  </a:cubicBezTo>
                  <a:cubicBezTo>
                    <a:pt x="18376" y="19898"/>
                    <a:pt x="17964" y="19529"/>
                    <a:pt x="17602" y="19102"/>
                  </a:cubicBezTo>
                  <a:cubicBezTo>
                    <a:pt x="17356" y="18822"/>
                    <a:pt x="17072" y="18542"/>
                    <a:pt x="16828" y="18261"/>
                  </a:cubicBezTo>
                  <a:cubicBezTo>
                    <a:pt x="16582" y="17981"/>
                    <a:pt x="16377" y="17701"/>
                    <a:pt x="16132" y="17420"/>
                  </a:cubicBezTo>
                  <a:cubicBezTo>
                    <a:pt x="16043" y="17331"/>
                    <a:pt x="15965" y="17196"/>
                    <a:pt x="15886" y="17050"/>
                  </a:cubicBezTo>
                  <a:cubicBezTo>
                    <a:pt x="15798" y="16961"/>
                    <a:pt x="15759" y="16816"/>
                    <a:pt x="15681" y="16725"/>
                  </a:cubicBezTo>
                  <a:cubicBezTo>
                    <a:pt x="15435" y="16445"/>
                    <a:pt x="15230" y="16120"/>
                    <a:pt x="15024" y="15796"/>
                  </a:cubicBezTo>
                  <a:cubicBezTo>
                    <a:pt x="14946" y="15605"/>
                    <a:pt x="14867" y="15459"/>
                    <a:pt x="14779" y="15325"/>
                  </a:cubicBezTo>
                  <a:cubicBezTo>
                    <a:pt x="14662" y="15089"/>
                    <a:pt x="14495" y="14854"/>
                    <a:pt x="14328" y="14618"/>
                  </a:cubicBezTo>
                  <a:cubicBezTo>
                    <a:pt x="14250" y="14484"/>
                    <a:pt x="14211" y="14338"/>
                    <a:pt x="14132" y="14203"/>
                  </a:cubicBezTo>
                  <a:cubicBezTo>
                    <a:pt x="13965" y="13968"/>
                    <a:pt x="13760" y="13687"/>
                    <a:pt x="13593" y="13407"/>
                  </a:cubicBezTo>
                  <a:cubicBezTo>
                    <a:pt x="13397" y="13037"/>
                    <a:pt x="13192" y="12657"/>
                    <a:pt x="12985" y="12287"/>
                  </a:cubicBezTo>
                  <a:cubicBezTo>
                    <a:pt x="12741" y="11917"/>
                    <a:pt x="12457" y="11535"/>
                    <a:pt x="12250" y="11121"/>
                  </a:cubicBezTo>
                  <a:cubicBezTo>
                    <a:pt x="12211" y="11031"/>
                    <a:pt x="12173" y="10975"/>
                    <a:pt x="12084" y="10885"/>
                  </a:cubicBezTo>
                  <a:cubicBezTo>
                    <a:pt x="11966" y="10694"/>
                    <a:pt x="11799" y="10515"/>
                    <a:pt x="11682" y="10325"/>
                  </a:cubicBezTo>
                  <a:cubicBezTo>
                    <a:pt x="11310" y="9809"/>
                    <a:pt x="10987" y="9294"/>
                    <a:pt x="10613" y="8789"/>
                  </a:cubicBezTo>
                  <a:cubicBezTo>
                    <a:pt x="10329" y="8408"/>
                    <a:pt x="10045" y="8128"/>
                    <a:pt x="9801" y="7758"/>
                  </a:cubicBezTo>
                  <a:cubicBezTo>
                    <a:pt x="9673" y="7668"/>
                    <a:pt x="9634" y="7522"/>
                    <a:pt x="9516" y="7433"/>
                  </a:cubicBezTo>
                  <a:cubicBezTo>
                    <a:pt x="9232" y="7197"/>
                    <a:pt x="9026" y="6917"/>
                    <a:pt x="8821" y="6637"/>
                  </a:cubicBezTo>
                  <a:cubicBezTo>
                    <a:pt x="8742" y="6547"/>
                    <a:pt x="8654" y="6401"/>
                    <a:pt x="8536" y="6311"/>
                  </a:cubicBezTo>
                  <a:cubicBezTo>
                    <a:pt x="8252" y="6031"/>
                    <a:pt x="7958" y="5751"/>
                    <a:pt x="7674" y="5470"/>
                  </a:cubicBezTo>
                  <a:lnTo>
                    <a:pt x="7595" y="5370"/>
                  </a:lnTo>
                  <a:cubicBezTo>
                    <a:pt x="7184" y="5000"/>
                    <a:pt x="6821" y="4675"/>
                    <a:pt x="6449" y="4350"/>
                  </a:cubicBezTo>
                  <a:cubicBezTo>
                    <a:pt x="6242" y="4159"/>
                    <a:pt x="6046" y="4025"/>
                    <a:pt x="5841" y="3790"/>
                  </a:cubicBezTo>
                  <a:cubicBezTo>
                    <a:pt x="5753" y="3644"/>
                    <a:pt x="5596" y="3599"/>
                    <a:pt x="5469" y="3464"/>
                  </a:cubicBezTo>
                  <a:cubicBezTo>
                    <a:pt x="5223" y="3274"/>
                    <a:pt x="4979" y="3038"/>
                    <a:pt x="4695" y="2847"/>
                  </a:cubicBezTo>
                  <a:cubicBezTo>
                    <a:pt x="4488" y="2668"/>
                    <a:pt x="4244" y="2477"/>
                    <a:pt x="4037" y="2288"/>
                  </a:cubicBezTo>
                  <a:cubicBezTo>
                    <a:pt x="3753" y="2063"/>
                    <a:pt x="3508" y="1782"/>
                    <a:pt x="3185" y="1636"/>
                  </a:cubicBezTo>
                  <a:cubicBezTo>
                    <a:pt x="2940" y="1502"/>
                    <a:pt x="2695" y="1268"/>
                    <a:pt x="2450" y="1077"/>
                  </a:cubicBezTo>
                  <a:cubicBezTo>
                    <a:pt x="2245" y="943"/>
                    <a:pt x="2038" y="752"/>
                    <a:pt x="1832" y="662"/>
                  </a:cubicBezTo>
                  <a:cubicBezTo>
                    <a:pt x="1548" y="516"/>
                    <a:pt x="1264" y="382"/>
                    <a:pt x="1019" y="236"/>
                  </a:cubicBezTo>
                  <a:cubicBezTo>
                    <a:pt x="980" y="281"/>
                    <a:pt x="940" y="325"/>
                    <a:pt x="852" y="325"/>
                  </a:cubicBezTo>
                  <a:cubicBezTo>
                    <a:pt x="852" y="281"/>
                    <a:pt x="813" y="236"/>
                    <a:pt x="813" y="191"/>
                  </a:cubicBezTo>
                  <a:cubicBezTo>
                    <a:pt x="568" y="146"/>
                    <a:pt x="363" y="102"/>
                    <a:pt x="16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2" name="Google Shape;1570;p15"/>
            <p:cNvSpPr/>
            <p:nvPr/>
          </p:nvSpPr>
          <p:spPr>
            <a:xfrm>
              <a:off x="1062619" y="395801"/>
              <a:ext cx="575517" cy="509128"/>
            </a:xfrm>
            <a:custGeom>
              <a:avLst/>
              <a:gdLst/>
              <a:ahLst/>
              <a:cxnLst>
                <a:cxn ang="0">
                  <a:pos x="wd2" y="hd2"/>
                </a:cxn>
                <a:cxn ang="5400000">
                  <a:pos x="wd2" y="hd2"/>
                </a:cxn>
                <a:cxn ang="10800000">
                  <a:pos x="wd2" y="hd2"/>
                </a:cxn>
                <a:cxn ang="16200000">
                  <a:pos x="wd2" y="hd2"/>
                </a:cxn>
              </a:cxnLst>
              <a:rect l="0" t="0" r="r" b="b"/>
              <a:pathLst>
                <a:path w="21476" h="21600" extrusionOk="0">
                  <a:moveTo>
                    <a:pt x="0" y="0"/>
                  </a:moveTo>
                  <a:lnTo>
                    <a:pt x="0" y="48"/>
                  </a:lnTo>
                  <a:cubicBezTo>
                    <a:pt x="7" y="50"/>
                    <a:pt x="14" y="51"/>
                    <a:pt x="21" y="52"/>
                  </a:cubicBezTo>
                  <a:cubicBezTo>
                    <a:pt x="15" y="36"/>
                    <a:pt x="9" y="19"/>
                    <a:pt x="0" y="0"/>
                  </a:cubicBezTo>
                  <a:close/>
                  <a:moveTo>
                    <a:pt x="21" y="52"/>
                  </a:moveTo>
                  <a:cubicBezTo>
                    <a:pt x="44" y="119"/>
                    <a:pt x="50" y="166"/>
                    <a:pt x="85" y="205"/>
                  </a:cubicBezTo>
                  <a:lnTo>
                    <a:pt x="223" y="205"/>
                  </a:lnTo>
                  <a:cubicBezTo>
                    <a:pt x="392" y="350"/>
                    <a:pt x="529" y="458"/>
                    <a:pt x="709" y="602"/>
                  </a:cubicBezTo>
                  <a:cubicBezTo>
                    <a:pt x="709" y="586"/>
                    <a:pt x="709" y="581"/>
                    <a:pt x="710" y="581"/>
                  </a:cubicBezTo>
                  <a:cubicBezTo>
                    <a:pt x="714" y="581"/>
                    <a:pt x="722" y="602"/>
                    <a:pt x="751" y="602"/>
                  </a:cubicBezTo>
                  <a:cubicBezTo>
                    <a:pt x="1016" y="855"/>
                    <a:pt x="1185" y="1204"/>
                    <a:pt x="1544" y="1360"/>
                  </a:cubicBezTo>
                  <a:cubicBezTo>
                    <a:pt x="1767" y="1455"/>
                    <a:pt x="1893" y="1660"/>
                    <a:pt x="2073" y="1804"/>
                  </a:cubicBezTo>
                  <a:cubicBezTo>
                    <a:pt x="2243" y="1960"/>
                    <a:pt x="2380" y="2106"/>
                    <a:pt x="2560" y="2201"/>
                  </a:cubicBezTo>
                  <a:cubicBezTo>
                    <a:pt x="2687" y="2262"/>
                    <a:pt x="2772" y="2310"/>
                    <a:pt x="2867" y="2454"/>
                  </a:cubicBezTo>
                  <a:cubicBezTo>
                    <a:pt x="2909" y="2562"/>
                    <a:pt x="3036" y="2706"/>
                    <a:pt x="3131" y="2803"/>
                  </a:cubicBezTo>
                  <a:cubicBezTo>
                    <a:pt x="3300" y="2959"/>
                    <a:pt x="3523" y="3055"/>
                    <a:pt x="3660" y="3259"/>
                  </a:cubicBezTo>
                  <a:cubicBezTo>
                    <a:pt x="3787" y="3356"/>
                    <a:pt x="3882" y="3513"/>
                    <a:pt x="4009" y="3561"/>
                  </a:cubicBezTo>
                  <a:cubicBezTo>
                    <a:pt x="4231" y="3656"/>
                    <a:pt x="4359" y="3957"/>
                    <a:pt x="4580" y="4113"/>
                  </a:cubicBezTo>
                  <a:cubicBezTo>
                    <a:pt x="4675" y="4161"/>
                    <a:pt x="4760" y="4161"/>
                    <a:pt x="4803" y="4258"/>
                  </a:cubicBezTo>
                  <a:cubicBezTo>
                    <a:pt x="4940" y="4463"/>
                    <a:pt x="5152" y="4607"/>
                    <a:pt x="5290" y="4812"/>
                  </a:cubicBezTo>
                  <a:cubicBezTo>
                    <a:pt x="5468" y="5015"/>
                    <a:pt x="5680" y="5209"/>
                    <a:pt x="5903" y="5412"/>
                  </a:cubicBezTo>
                  <a:cubicBezTo>
                    <a:pt x="5998" y="5509"/>
                    <a:pt x="6083" y="5665"/>
                    <a:pt x="6167" y="5761"/>
                  </a:cubicBezTo>
                  <a:cubicBezTo>
                    <a:pt x="6304" y="5917"/>
                    <a:pt x="6390" y="6111"/>
                    <a:pt x="6569" y="6219"/>
                  </a:cubicBezTo>
                  <a:cubicBezTo>
                    <a:pt x="6834" y="6470"/>
                    <a:pt x="7055" y="6772"/>
                    <a:pt x="7267" y="7072"/>
                  </a:cubicBezTo>
                  <a:cubicBezTo>
                    <a:pt x="7404" y="7265"/>
                    <a:pt x="7584" y="7421"/>
                    <a:pt x="7711" y="7565"/>
                  </a:cubicBezTo>
                  <a:cubicBezTo>
                    <a:pt x="7849" y="7818"/>
                    <a:pt x="8018" y="8023"/>
                    <a:pt x="8155" y="8274"/>
                  </a:cubicBezTo>
                  <a:cubicBezTo>
                    <a:pt x="8240" y="8371"/>
                    <a:pt x="8283" y="8515"/>
                    <a:pt x="8420" y="8623"/>
                  </a:cubicBezTo>
                  <a:cubicBezTo>
                    <a:pt x="8463" y="8720"/>
                    <a:pt x="8590" y="8768"/>
                    <a:pt x="8642" y="8925"/>
                  </a:cubicBezTo>
                  <a:cubicBezTo>
                    <a:pt x="8770" y="9117"/>
                    <a:pt x="8907" y="9417"/>
                    <a:pt x="9076" y="9622"/>
                  </a:cubicBezTo>
                  <a:cubicBezTo>
                    <a:pt x="9298" y="9971"/>
                    <a:pt x="9478" y="10319"/>
                    <a:pt x="9742" y="10619"/>
                  </a:cubicBezTo>
                  <a:cubicBezTo>
                    <a:pt x="10049" y="11029"/>
                    <a:pt x="10176" y="11521"/>
                    <a:pt x="10535" y="11883"/>
                  </a:cubicBezTo>
                  <a:cubicBezTo>
                    <a:pt x="10535" y="11883"/>
                    <a:pt x="10578" y="11931"/>
                    <a:pt x="10578" y="11979"/>
                  </a:cubicBezTo>
                  <a:cubicBezTo>
                    <a:pt x="10535" y="12075"/>
                    <a:pt x="10578" y="12075"/>
                    <a:pt x="10620" y="12123"/>
                  </a:cubicBezTo>
                  <a:cubicBezTo>
                    <a:pt x="10620" y="12280"/>
                    <a:pt x="10801" y="12280"/>
                    <a:pt x="10842" y="12424"/>
                  </a:cubicBezTo>
                  <a:cubicBezTo>
                    <a:pt x="10885" y="12533"/>
                    <a:pt x="10885" y="12677"/>
                    <a:pt x="10970" y="12785"/>
                  </a:cubicBezTo>
                  <a:cubicBezTo>
                    <a:pt x="11018" y="12873"/>
                    <a:pt x="11022" y="13091"/>
                    <a:pt x="11184" y="13091"/>
                  </a:cubicBezTo>
                  <a:cubicBezTo>
                    <a:pt x="11199" y="13091"/>
                    <a:pt x="11216" y="13090"/>
                    <a:pt x="11234" y="13085"/>
                  </a:cubicBezTo>
                  <a:cubicBezTo>
                    <a:pt x="11191" y="13230"/>
                    <a:pt x="11287" y="13278"/>
                    <a:pt x="11329" y="13386"/>
                  </a:cubicBezTo>
                  <a:cubicBezTo>
                    <a:pt x="11414" y="13435"/>
                    <a:pt x="11456" y="13530"/>
                    <a:pt x="11498" y="13627"/>
                  </a:cubicBezTo>
                  <a:cubicBezTo>
                    <a:pt x="11551" y="13735"/>
                    <a:pt x="11551" y="13783"/>
                    <a:pt x="11594" y="13831"/>
                  </a:cubicBezTo>
                  <a:cubicBezTo>
                    <a:pt x="11721" y="14084"/>
                    <a:pt x="11901" y="14337"/>
                    <a:pt x="12027" y="14589"/>
                  </a:cubicBezTo>
                  <a:cubicBezTo>
                    <a:pt x="12081" y="14637"/>
                    <a:pt x="12165" y="14733"/>
                    <a:pt x="12207" y="14829"/>
                  </a:cubicBezTo>
                  <a:cubicBezTo>
                    <a:pt x="12291" y="15081"/>
                    <a:pt x="12387" y="15286"/>
                    <a:pt x="12514" y="15491"/>
                  </a:cubicBezTo>
                  <a:cubicBezTo>
                    <a:pt x="12651" y="15683"/>
                    <a:pt x="12778" y="15888"/>
                    <a:pt x="12915" y="16032"/>
                  </a:cubicBezTo>
                  <a:lnTo>
                    <a:pt x="12874" y="16092"/>
                  </a:lnTo>
                  <a:cubicBezTo>
                    <a:pt x="12958" y="16140"/>
                    <a:pt x="13043" y="16188"/>
                    <a:pt x="13138" y="16236"/>
                  </a:cubicBezTo>
                  <a:cubicBezTo>
                    <a:pt x="13222" y="16333"/>
                    <a:pt x="13265" y="16489"/>
                    <a:pt x="13402" y="16633"/>
                  </a:cubicBezTo>
                  <a:cubicBezTo>
                    <a:pt x="13350" y="16633"/>
                    <a:pt x="13350" y="16693"/>
                    <a:pt x="13350" y="16741"/>
                  </a:cubicBezTo>
                  <a:cubicBezTo>
                    <a:pt x="13350" y="16790"/>
                    <a:pt x="13402" y="16838"/>
                    <a:pt x="13445" y="16885"/>
                  </a:cubicBezTo>
                  <a:cubicBezTo>
                    <a:pt x="13614" y="17042"/>
                    <a:pt x="13751" y="17295"/>
                    <a:pt x="13878" y="17487"/>
                  </a:cubicBezTo>
                  <a:cubicBezTo>
                    <a:pt x="13931" y="17595"/>
                    <a:pt x="14016" y="17692"/>
                    <a:pt x="14101" y="17787"/>
                  </a:cubicBezTo>
                  <a:cubicBezTo>
                    <a:pt x="14322" y="18040"/>
                    <a:pt x="14545" y="18245"/>
                    <a:pt x="14725" y="18497"/>
                  </a:cubicBezTo>
                  <a:cubicBezTo>
                    <a:pt x="14894" y="18738"/>
                    <a:pt x="15158" y="18894"/>
                    <a:pt x="15338" y="19147"/>
                  </a:cubicBezTo>
                  <a:lnTo>
                    <a:pt x="15423" y="19147"/>
                  </a:lnTo>
                  <a:cubicBezTo>
                    <a:pt x="15465" y="19243"/>
                    <a:pt x="15465" y="19339"/>
                    <a:pt x="15561" y="19399"/>
                  </a:cubicBezTo>
                  <a:cubicBezTo>
                    <a:pt x="15730" y="19591"/>
                    <a:pt x="15951" y="19748"/>
                    <a:pt x="16174" y="19940"/>
                  </a:cubicBezTo>
                  <a:cubicBezTo>
                    <a:pt x="16354" y="20096"/>
                    <a:pt x="16523" y="20241"/>
                    <a:pt x="16745" y="20446"/>
                  </a:cubicBezTo>
                  <a:cubicBezTo>
                    <a:pt x="16925" y="20542"/>
                    <a:pt x="17105" y="20698"/>
                    <a:pt x="17274" y="20795"/>
                  </a:cubicBezTo>
                  <a:cubicBezTo>
                    <a:pt x="17369" y="20842"/>
                    <a:pt x="17454" y="20903"/>
                    <a:pt x="17538" y="20903"/>
                  </a:cubicBezTo>
                  <a:lnTo>
                    <a:pt x="17538" y="20951"/>
                  </a:lnTo>
                  <a:lnTo>
                    <a:pt x="17718" y="20951"/>
                  </a:lnTo>
                  <a:cubicBezTo>
                    <a:pt x="17940" y="21143"/>
                    <a:pt x="18110" y="21251"/>
                    <a:pt x="18374" y="21300"/>
                  </a:cubicBezTo>
                  <a:cubicBezTo>
                    <a:pt x="18554" y="21348"/>
                    <a:pt x="18776" y="21348"/>
                    <a:pt x="18903" y="21444"/>
                  </a:cubicBezTo>
                  <a:cubicBezTo>
                    <a:pt x="19013" y="21481"/>
                    <a:pt x="19122" y="21487"/>
                    <a:pt x="19228" y="21487"/>
                  </a:cubicBezTo>
                  <a:cubicBezTo>
                    <a:pt x="19274" y="21487"/>
                    <a:pt x="19321" y="21486"/>
                    <a:pt x="19367" y="21486"/>
                  </a:cubicBezTo>
                  <a:cubicBezTo>
                    <a:pt x="19517" y="21486"/>
                    <a:pt x="19660" y="21498"/>
                    <a:pt x="19792" y="21600"/>
                  </a:cubicBezTo>
                  <a:lnTo>
                    <a:pt x="19876" y="21504"/>
                  </a:lnTo>
                  <a:lnTo>
                    <a:pt x="19876" y="21552"/>
                  </a:lnTo>
                  <a:cubicBezTo>
                    <a:pt x="20013" y="21552"/>
                    <a:pt x="20098" y="21504"/>
                    <a:pt x="20225" y="21504"/>
                  </a:cubicBezTo>
                  <a:cubicBezTo>
                    <a:pt x="20448" y="21504"/>
                    <a:pt x="20628" y="21395"/>
                    <a:pt x="20807" y="21251"/>
                  </a:cubicBezTo>
                  <a:cubicBezTo>
                    <a:pt x="20849" y="21143"/>
                    <a:pt x="20934" y="21095"/>
                    <a:pt x="21072" y="20998"/>
                  </a:cubicBezTo>
                  <a:cubicBezTo>
                    <a:pt x="21420" y="20398"/>
                    <a:pt x="21600" y="19640"/>
                    <a:pt x="21378" y="18846"/>
                  </a:cubicBezTo>
                  <a:cubicBezTo>
                    <a:pt x="21336" y="18846"/>
                    <a:pt x="21282" y="18846"/>
                    <a:pt x="21241" y="18894"/>
                  </a:cubicBezTo>
                  <a:cubicBezTo>
                    <a:pt x="21241" y="19544"/>
                    <a:pt x="21113" y="20145"/>
                    <a:pt x="20892" y="20446"/>
                  </a:cubicBezTo>
                  <a:cubicBezTo>
                    <a:pt x="20892" y="20398"/>
                    <a:pt x="20849" y="20398"/>
                    <a:pt x="20849" y="20349"/>
                  </a:cubicBezTo>
                  <a:cubicBezTo>
                    <a:pt x="20712" y="20493"/>
                    <a:pt x="20585" y="20602"/>
                    <a:pt x="20448" y="20746"/>
                  </a:cubicBezTo>
                  <a:lnTo>
                    <a:pt x="20448" y="20698"/>
                  </a:lnTo>
                  <a:cubicBezTo>
                    <a:pt x="20320" y="20795"/>
                    <a:pt x="20225" y="20842"/>
                    <a:pt x="20098" y="20903"/>
                  </a:cubicBezTo>
                  <a:cubicBezTo>
                    <a:pt x="19834" y="20903"/>
                    <a:pt x="19834" y="20951"/>
                    <a:pt x="19654" y="21143"/>
                  </a:cubicBezTo>
                  <a:cubicBezTo>
                    <a:pt x="19569" y="21095"/>
                    <a:pt x="19432" y="21095"/>
                    <a:pt x="19348" y="21047"/>
                  </a:cubicBezTo>
                  <a:cubicBezTo>
                    <a:pt x="19168" y="20998"/>
                    <a:pt x="19041" y="20951"/>
                    <a:pt x="18861" y="20951"/>
                  </a:cubicBezTo>
                  <a:cubicBezTo>
                    <a:pt x="18776" y="20951"/>
                    <a:pt x="18692" y="20951"/>
                    <a:pt x="18638" y="20842"/>
                  </a:cubicBezTo>
                  <a:cubicBezTo>
                    <a:pt x="18587" y="20696"/>
                    <a:pt x="18499" y="20638"/>
                    <a:pt x="18400" y="20638"/>
                  </a:cubicBezTo>
                  <a:cubicBezTo>
                    <a:pt x="18337" y="20638"/>
                    <a:pt x="18270" y="20661"/>
                    <a:pt x="18205" y="20698"/>
                  </a:cubicBezTo>
                  <a:cubicBezTo>
                    <a:pt x="18025" y="20650"/>
                    <a:pt x="17845" y="20542"/>
                    <a:pt x="17676" y="20493"/>
                  </a:cubicBezTo>
                  <a:cubicBezTo>
                    <a:pt x="17581" y="20446"/>
                    <a:pt x="17538" y="20446"/>
                    <a:pt x="17496" y="20349"/>
                  </a:cubicBezTo>
                  <a:cubicBezTo>
                    <a:pt x="17454" y="20145"/>
                    <a:pt x="17274" y="20049"/>
                    <a:pt x="17051" y="20001"/>
                  </a:cubicBezTo>
                  <a:cubicBezTo>
                    <a:pt x="17105" y="20049"/>
                    <a:pt x="17105" y="20096"/>
                    <a:pt x="17105" y="20145"/>
                  </a:cubicBezTo>
                  <a:lnTo>
                    <a:pt x="17051" y="20145"/>
                  </a:lnTo>
                  <a:cubicBezTo>
                    <a:pt x="16745" y="19893"/>
                    <a:pt x="16438" y="19640"/>
                    <a:pt x="16132" y="19399"/>
                  </a:cubicBezTo>
                  <a:cubicBezTo>
                    <a:pt x="16132" y="19339"/>
                    <a:pt x="16132" y="19339"/>
                    <a:pt x="16174" y="19291"/>
                  </a:cubicBezTo>
                  <a:cubicBezTo>
                    <a:pt x="16046" y="19243"/>
                    <a:pt x="15951" y="19243"/>
                    <a:pt x="15867" y="19147"/>
                  </a:cubicBezTo>
                  <a:cubicBezTo>
                    <a:pt x="15825" y="19038"/>
                    <a:pt x="15825" y="18942"/>
                    <a:pt x="15782" y="18798"/>
                  </a:cubicBezTo>
                  <a:lnTo>
                    <a:pt x="15602" y="18798"/>
                  </a:lnTo>
                  <a:cubicBezTo>
                    <a:pt x="15518" y="18689"/>
                    <a:pt x="15423" y="18594"/>
                    <a:pt x="15338" y="18545"/>
                  </a:cubicBezTo>
                  <a:lnTo>
                    <a:pt x="15338" y="18389"/>
                  </a:lnTo>
                  <a:cubicBezTo>
                    <a:pt x="15253" y="18341"/>
                    <a:pt x="15158" y="18245"/>
                    <a:pt x="15116" y="18197"/>
                  </a:cubicBezTo>
                  <a:cubicBezTo>
                    <a:pt x="15031" y="18089"/>
                    <a:pt x="14937" y="17992"/>
                    <a:pt x="14809" y="17944"/>
                  </a:cubicBezTo>
                  <a:cubicBezTo>
                    <a:pt x="14545" y="17787"/>
                    <a:pt x="14502" y="17487"/>
                    <a:pt x="14365" y="17295"/>
                  </a:cubicBezTo>
                  <a:cubicBezTo>
                    <a:pt x="14281" y="17187"/>
                    <a:pt x="14281" y="17090"/>
                    <a:pt x="14196" y="16934"/>
                  </a:cubicBezTo>
                  <a:cubicBezTo>
                    <a:pt x="14196" y="16934"/>
                    <a:pt x="14196" y="16994"/>
                    <a:pt x="14143" y="16994"/>
                  </a:cubicBezTo>
                  <a:cubicBezTo>
                    <a:pt x="14196" y="17042"/>
                    <a:pt x="14196" y="17090"/>
                    <a:pt x="14238" y="17138"/>
                  </a:cubicBezTo>
                  <a:cubicBezTo>
                    <a:pt x="14196" y="17138"/>
                    <a:pt x="14196" y="17138"/>
                    <a:pt x="14143" y="17187"/>
                  </a:cubicBezTo>
                  <a:cubicBezTo>
                    <a:pt x="14101" y="17090"/>
                    <a:pt x="14016" y="16934"/>
                    <a:pt x="13974" y="16838"/>
                  </a:cubicBezTo>
                  <a:cubicBezTo>
                    <a:pt x="13667" y="16537"/>
                    <a:pt x="13445" y="16140"/>
                    <a:pt x="13307" y="15731"/>
                  </a:cubicBezTo>
                  <a:cubicBezTo>
                    <a:pt x="13265" y="15791"/>
                    <a:pt x="13222" y="15791"/>
                    <a:pt x="13222" y="15839"/>
                  </a:cubicBezTo>
                  <a:cubicBezTo>
                    <a:pt x="12915" y="15431"/>
                    <a:pt x="12651" y="15034"/>
                    <a:pt x="12471" y="14589"/>
                  </a:cubicBezTo>
                  <a:cubicBezTo>
                    <a:pt x="12387" y="14337"/>
                    <a:pt x="12207" y="14084"/>
                    <a:pt x="12027" y="13879"/>
                  </a:cubicBezTo>
                  <a:cubicBezTo>
                    <a:pt x="11943" y="13831"/>
                    <a:pt x="11901" y="13735"/>
                    <a:pt x="11858" y="13627"/>
                  </a:cubicBezTo>
                  <a:cubicBezTo>
                    <a:pt x="11763" y="13435"/>
                    <a:pt x="11635" y="13278"/>
                    <a:pt x="11551" y="13085"/>
                  </a:cubicBezTo>
                  <a:cubicBezTo>
                    <a:pt x="11371" y="12881"/>
                    <a:pt x="11234" y="12628"/>
                    <a:pt x="11107" y="12376"/>
                  </a:cubicBezTo>
                  <a:cubicBezTo>
                    <a:pt x="10927" y="12026"/>
                    <a:pt x="10663" y="11678"/>
                    <a:pt x="10535" y="11282"/>
                  </a:cubicBezTo>
                  <a:cubicBezTo>
                    <a:pt x="10494" y="11221"/>
                    <a:pt x="10494" y="11173"/>
                    <a:pt x="10440" y="11124"/>
                  </a:cubicBezTo>
                  <a:cubicBezTo>
                    <a:pt x="10356" y="11029"/>
                    <a:pt x="10229" y="10921"/>
                    <a:pt x="10134" y="10824"/>
                  </a:cubicBezTo>
                  <a:cubicBezTo>
                    <a:pt x="10049" y="10776"/>
                    <a:pt x="10049" y="10619"/>
                    <a:pt x="10091" y="10524"/>
                  </a:cubicBezTo>
                  <a:cubicBezTo>
                    <a:pt x="9911" y="10427"/>
                    <a:pt x="9827" y="10271"/>
                    <a:pt x="9742" y="10127"/>
                  </a:cubicBezTo>
                  <a:cubicBezTo>
                    <a:pt x="9701" y="9922"/>
                    <a:pt x="9563" y="9778"/>
                    <a:pt x="9435" y="9622"/>
                  </a:cubicBezTo>
                  <a:cubicBezTo>
                    <a:pt x="9383" y="9574"/>
                    <a:pt x="9298" y="9525"/>
                    <a:pt x="9256" y="9417"/>
                  </a:cubicBezTo>
                  <a:cubicBezTo>
                    <a:pt x="9034" y="9117"/>
                    <a:pt x="8811" y="8815"/>
                    <a:pt x="8642" y="8515"/>
                  </a:cubicBezTo>
                  <a:cubicBezTo>
                    <a:pt x="8378" y="8023"/>
                    <a:pt x="8018" y="7613"/>
                    <a:pt x="7670" y="7168"/>
                  </a:cubicBezTo>
                  <a:cubicBezTo>
                    <a:pt x="7532" y="7011"/>
                    <a:pt x="7404" y="6867"/>
                    <a:pt x="7267" y="6663"/>
                  </a:cubicBezTo>
                  <a:cubicBezTo>
                    <a:pt x="7140" y="6567"/>
                    <a:pt x="7055" y="6411"/>
                    <a:pt x="6918" y="6314"/>
                  </a:cubicBezTo>
                  <a:cubicBezTo>
                    <a:pt x="6654" y="6014"/>
                    <a:pt x="6390" y="5714"/>
                    <a:pt x="6167" y="5365"/>
                  </a:cubicBezTo>
                  <a:cubicBezTo>
                    <a:pt x="6124" y="5317"/>
                    <a:pt x="6083" y="5209"/>
                    <a:pt x="5998" y="5160"/>
                  </a:cubicBezTo>
                  <a:cubicBezTo>
                    <a:pt x="5903" y="5112"/>
                    <a:pt x="5818" y="5015"/>
                    <a:pt x="5734" y="4907"/>
                  </a:cubicBezTo>
                  <a:cubicBezTo>
                    <a:pt x="5680" y="4859"/>
                    <a:pt x="5596" y="4859"/>
                    <a:pt x="5596" y="4812"/>
                  </a:cubicBezTo>
                  <a:cubicBezTo>
                    <a:pt x="5290" y="4366"/>
                    <a:pt x="4887" y="4066"/>
                    <a:pt x="4496" y="3705"/>
                  </a:cubicBezTo>
                  <a:cubicBezTo>
                    <a:pt x="4231" y="3513"/>
                    <a:pt x="4009" y="3259"/>
                    <a:pt x="3744" y="3008"/>
                  </a:cubicBezTo>
                  <a:cubicBezTo>
                    <a:pt x="3565" y="2862"/>
                    <a:pt x="3354" y="2659"/>
                    <a:pt x="3173" y="2454"/>
                  </a:cubicBezTo>
                  <a:cubicBezTo>
                    <a:pt x="2951" y="2262"/>
                    <a:pt x="2687" y="2106"/>
                    <a:pt x="2465" y="1852"/>
                  </a:cubicBezTo>
                  <a:cubicBezTo>
                    <a:pt x="2243" y="1660"/>
                    <a:pt x="2031" y="1504"/>
                    <a:pt x="1809" y="1299"/>
                  </a:cubicBezTo>
                  <a:cubicBezTo>
                    <a:pt x="1449" y="1058"/>
                    <a:pt x="1100" y="806"/>
                    <a:pt x="793" y="506"/>
                  </a:cubicBezTo>
                  <a:cubicBezTo>
                    <a:pt x="576" y="259"/>
                    <a:pt x="319" y="104"/>
                    <a:pt x="21" y="52"/>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3" name="Google Shape;1571;p15"/>
            <p:cNvSpPr/>
            <p:nvPr/>
          </p:nvSpPr>
          <p:spPr>
            <a:xfrm>
              <a:off x="984681" y="381471"/>
              <a:ext cx="675045" cy="544719"/>
            </a:xfrm>
            <a:custGeom>
              <a:avLst/>
              <a:gdLst/>
              <a:ahLst/>
              <a:cxnLst>
                <a:cxn ang="0">
                  <a:pos x="wd2" y="hd2"/>
                </a:cxn>
                <a:cxn ang="5400000">
                  <a:pos x="wd2" y="hd2"/>
                </a:cxn>
                <a:cxn ang="10800000">
                  <a:pos x="wd2" y="hd2"/>
                </a:cxn>
                <a:cxn ang="16200000">
                  <a:pos x="wd2" y="hd2"/>
                </a:cxn>
              </a:cxnLst>
              <a:rect l="0" t="0" r="r" b="b"/>
              <a:pathLst>
                <a:path w="21585" h="21600" extrusionOk="0">
                  <a:moveTo>
                    <a:pt x="165" y="0"/>
                  </a:moveTo>
                  <a:cubicBezTo>
                    <a:pt x="116" y="0"/>
                    <a:pt x="63" y="26"/>
                    <a:pt x="0" y="52"/>
                  </a:cubicBezTo>
                  <a:cubicBezTo>
                    <a:pt x="36" y="96"/>
                    <a:pt x="72" y="198"/>
                    <a:pt x="108" y="198"/>
                  </a:cubicBezTo>
                  <a:cubicBezTo>
                    <a:pt x="335" y="242"/>
                    <a:pt x="562" y="333"/>
                    <a:pt x="752" y="479"/>
                  </a:cubicBezTo>
                  <a:cubicBezTo>
                    <a:pt x="1015" y="659"/>
                    <a:pt x="1323" y="805"/>
                    <a:pt x="1586" y="996"/>
                  </a:cubicBezTo>
                  <a:cubicBezTo>
                    <a:pt x="1740" y="1176"/>
                    <a:pt x="1885" y="1322"/>
                    <a:pt x="2075" y="1411"/>
                  </a:cubicBezTo>
                  <a:cubicBezTo>
                    <a:pt x="2302" y="1603"/>
                    <a:pt x="2565" y="1738"/>
                    <a:pt x="2718" y="1974"/>
                  </a:cubicBezTo>
                  <a:cubicBezTo>
                    <a:pt x="2828" y="2120"/>
                    <a:pt x="2982" y="2254"/>
                    <a:pt x="3100" y="2345"/>
                  </a:cubicBezTo>
                  <a:cubicBezTo>
                    <a:pt x="3280" y="2536"/>
                    <a:pt x="3508" y="2728"/>
                    <a:pt x="3698" y="2862"/>
                  </a:cubicBezTo>
                  <a:cubicBezTo>
                    <a:pt x="3852" y="3008"/>
                    <a:pt x="4006" y="3143"/>
                    <a:pt x="4115" y="3289"/>
                  </a:cubicBezTo>
                  <a:cubicBezTo>
                    <a:pt x="4342" y="3525"/>
                    <a:pt x="4605" y="3705"/>
                    <a:pt x="4794" y="3941"/>
                  </a:cubicBezTo>
                  <a:cubicBezTo>
                    <a:pt x="5057" y="4177"/>
                    <a:pt x="5320" y="4458"/>
                    <a:pt x="5592" y="4740"/>
                  </a:cubicBezTo>
                  <a:cubicBezTo>
                    <a:pt x="5665" y="4829"/>
                    <a:pt x="5737" y="4930"/>
                    <a:pt x="5855" y="5020"/>
                  </a:cubicBezTo>
                  <a:cubicBezTo>
                    <a:pt x="6118" y="5301"/>
                    <a:pt x="6381" y="5583"/>
                    <a:pt x="6644" y="5863"/>
                  </a:cubicBezTo>
                  <a:cubicBezTo>
                    <a:pt x="6680" y="5909"/>
                    <a:pt x="6726" y="5953"/>
                    <a:pt x="6762" y="5998"/>
                  </a:cubicBezTo>
                  <a:cubicBezTo>
                    <a:pt x="6952" y="6234"/>
                    <a:pt x="7133" y="6381"/>
                    <a:pt x="7251" y="6661"/>
                  </a:cubicBezTo>
                  <a:cubicBezTo>
                    <a:pt x="7288" y="6706"/>
                    <a:pt x="7324" y="6752"/>
                    <a:pt x="7360" y="6796"/>
                  </a:cubicBezTo>
                  <a:cubicBezTo>
                    <a:pt x="7514" y="6987"/>
                    <a:pt x="7668" y="7122"/>
                    <a:pt x="7813" y="7313"/>
                  </a:cubicBezTo>
                  <a:cubicBezTo>
                    <a:pt x="8039" y="7639"/>
                    <a:pt x="8312" y="7965"/>
                    <a:pt x="8538" y="8302"/>
                  </a:cubicBezTo>
                  <a:cubicBezTo>
                    <a:pt x="8765" y="8628"/>
                    <a:pt x="8991" y="8954"/>
                    <a:pt x="9173" y="9281"/>
                  </a:cubicBezTo>
                  <a:cubicBezTo>
                    <a:pt x="9399" y="9607"/>
                    <a:pt x="9590" y="9988"/>
                    <a:pt x="9780" y="10314"/>
                  </a:cubicBezTo>
                  <a:cubicBezTo>
                    <a:pt x="9853" y="10405"/>
                    <a:pt x="9934" y="10494"/>
                    <a:pt x="10007" y="10596"/>
                  </a:cubicBezTo>
                  <a:cubicBezTo>
                    <a:pt x="10160" y="10877"/>
                    <a:pt x="10270" y="11157"/>
                    <a:pt x="10424" y="11439"/>
                  </a:cubicBezTo>
                  <a:cubicBezTo>
                    <a:pt x="10496" y="11573"/>
                    <a:pt x="10577" y="11720"/>
                    <a:pt x="10687" y="11854"/>
                  </a:cubicBezTo>
                  <a:cubicBezTo>
                    <a:pt x="10950" y="12371"/>
                    <a:pt x="11257" y="12889"/>
                    <a:pt x="11520" y="13451"/>
                  </a:cubicBezTo>
                  <a:cubicBezTo>
                    <a:pt x="11629" y="13641"/>
                    <a:pt x="11665" y="13866"/>
                    <a:pt x="11783" y="14058"/>
                  </a:cubicBezTo>
                  <a:cubicBezTo>
                    <a:pt x="11892" y="14294"/>
                    <a:pt x="12047" y="14529"/>
                    <a:pt x="12200" y="14811"/>
                  </a:cubicBezTo>
                  <a:cubicBezTo>
                    <a:pt x="12273" y="14901"/>
                    <a:pt x="12391" y="15047"/>
                    <a:pt x="12463" y="15181"/>
                  </a:cubicBezTo>
                  <a:cubicBezTo>
                    <a:pt x="12762" y="15744"/>
                    <a:pt x="13071" y="16306"/>
                    <a:pt x="13406" y="16823"/>
                  </a:cubicBezTo>
                  <a:cubicBezTo>
                    <a:pt x="13705" y="17295"/>
                    <a:pt x="14050" y="17756"/>
                    <a:pt x="14349" y="18182"/>
                  </a:cubicBezTo>
                  <a:cubicBezTo>
                    <a:pt x="14693" y="18599"/>
                    <a:pt x="15029" y="19026"/>
                    <a:pt x="15409" y="19397"/>
                  </a:cubicBezTo>
                  <a:cubicBezTo>
                    <a:pt x="15672" y="19722"/>
                    <a:pt x="15971" y="19959"/>
                    <a:pt x="16279" y="20240"/>
                  </a:cubicBezTo>
                  <a:cubicBezTo>
                    <a:pt x="16352" y="20330"/>
                    <a:pt x="16424" y="20386"/>
                    <a:pt x="16506" y="20431"/>
                  </a:cubicBezTo>
                  <a:cubicBezTo>
                    <a:pt x="16733" y="20611"/>
                    <a:pt x="16959" y="20802"/>
                    <a:pt x="17186" y="20948"/>
                  </a:cubicBezTo>
                  <a:cubicBezTo>
                    <a:pt x="17376" y="21038"/>
                    <a:pt x="17602" y="21128"/>
                    <a:pt x="17829" y="21274"/>
                  </a:cubicBezTo>
                  <a:cubicBezTo>
                    <a:pt x="18201" y="21454"/>
                    <a:pt x="18581" y="21555"/>
                    <a:pt x="18998" y="21600"/>
                  </a:cubicBezTo>
                  <a:lnTo>
                    <a:pt x="19560" y="21600"/>
                  </a:lnTo>
                  <a:cubicBezTo>
                    <a:pt x="19787" y="21600"/>
                    <a:pt x="20014" y="21511"/>
                    <a:pt x="20240" y="21409"/>
                  </a:cubicBezTo>
                  <a:cubicBezTo>
                    <a:pt x="20467" y="21365"/>
                    <a:pt x="20657" y="21173"/>
                    <a:pt x="20847" y="20993"/>
                  </a:cubicBezTo>
                  <a:cubicBezTo>
                    <a:pt x="21183" y="20611"/>
                    <a:pt x="21409" y="20150"/>
                    <a:pt x="21492" y="19588"/>
                  </a:cubicBezTo>
                  <a:cubicBezTo>
                    <a:pt x="21527" y="19442"/>
                    <a:pt x="21527" y="19262"/>
                    <a:pt x="21564" y="19116"/>
                  </a:cubicBezTo>
                  <a:cubicBezTo>
                    <a:pt x="21600" y="18745"/>
                    <a:pt x="21600" y="18419"/>
                    <a:pt x="21492" y="18036"/>
                  </a:cubicBezTo>
                  <a:cubicBezTo>
                    <a:pt x="21409" y="18228"/>
                    <a:pt x="21374" y="18362"/>
                    <a:pt x="21409" y="18554"/>
                  </a:cubicBezTo>
                  <a:cubicBezTo>
                    <a:pt x="21409" y="18599"/>
                    <a:pt x="21455" y="18644"/>
                    <a:pt x="21409" y="18700"/>
                  </a:cubicBezTo>
                  <a:cubicBezTo>
                    <a:pt x="21409" y="18925"/>
                    <a:pt x="21374" y="19161"/>
                    <a:pt x="21337" y="19351"/>
                  </a:cubicBezTo>
                  <a:cubicBezTo>
                    <a:pt x="21301" y="19543"/>
                    <a:pt x="21264" y="19722"/>
                    <a:pt x="21183" y="19914"/>
                  </a:cubicBezTo>
                  <a:cubicBezTo>
                    <a:pt x="21038" y="20330"/>
                    <a:pt x="20812" y="20668"/>
                    <a:pt x="20467" y="20948"/>
                  </a:cubicBezTo>
                  <a:cubicBezTo>
                    <a:pt x="20322" y="21038"/>
                    <a:pt x="20204" y="21128"/>
                    <a:pt x="20050" y="21173"/>
                  </a:cubicBezTo>
                  <a:cubicBezTo>
                    <a:pt x="19978" y="21173"/>
                    <a:pt x="19905" y="21173"/>
                    <a:pt x="19823" y="21229"/>
                  </a:cubicBezTo>
                  <a:cubicBezTo>
                    <a:pt x="19637" y="21261"/>
                    <a:pt x="19452" y="21293"/>
                    <a:pt x="19266" y="21293"/>
                  </a:cubicBezTo>
                  <a:cubicBezTo>
                    <a:pt x="19189" y="21293"/>
                    <a:pt x="19112" y="21287"/>
                    <a:pt x="19035" y="21274"/>
                  </a:cubicBezTo>
                  <a:cubicBezTo>
                    <a:pt x="18691" y="21229"/>
                    <a:pt x="18355" y="21083"/>
                    <a:pt x="18056" y="20993"/>
                  </a:cubicBezTo>
                  <a:cubicBezTo>
                    <a:pt x="17901" y="20948"/>
                    <a:pt x="17784" y="20802"/>
                    <a:pt x="17639" y="20757"/>
                  </a:cubicBezTo>
                  <a:cubicBezTo>
                    <a:pt x="17331" y="20611"/>
                    <a:pt x="17032" y="20476"/>
                    <a:pt x="16769" y="20285"/>
                  </a:cubicBezTo>
                  <a:cubicBezTo>
                    <a:pt x="16315" y="19914"/>
                    <a:pt x="15898" y="19543"/>
                    <a:pt x="15518" y="19116"/>
                  </a:cubicBezTo>
                  <a:cubicBezTo>
                    <a:pt x="15255" y="18790"/>
                    <a:pt x="15029" y="18464"/>
                    <a:pt x="14765" y="18182"/>
                  </a:cubicBezTo>
                  <a:cubicBezTo>
                    <a:pt x="14729" y="18138"/>
                    <a:pt x="14693" y="18082"/>
                    <a:pt x="14657" y="18036"/>
                  </a:cubicBezTo>
                  <a:cubicBezTo>
                    <a:pt x="14575" y="17992"/>
                    <a:pt x="14539" y="17947"/>
                    <a:pt x="14467" y="17857"/>
                  </a:cubicBezTo>
                  <a:cubicBezTo>
                    <a:pt x="14239" y="17520"/>
                    <a:pt x="14013" y="17238"/>
                    <a:pt x="13822" y="16913"/>
                  </a:cubicBezTo>
                  <a:cubicBezTo>
                    <a:pt x="13705" y="16778"/>
                    <a:pt x="13596" y="16587"/>
                    <a:pt x="13524" y="16395"/>
                  </a:cubicBezTo>
                  <a:cubicBezTo>
                    <a:pt x="13442" y="16261"/>
                    <a:pt x="13370" y="16170"/>
                    <a:pt x="13297" y="16070"/>
                  </a:cubicBezTo>
                  <a:cubicBezTo>
                    <a:pt x="13252" y="16024"/>
                    <a:pt x="13215" y="15980"/>
                    <a:pt x="13179" y="15935"/>
                  </a:cubicBezTo>
                  <a:cubicBezTo>
                    <a:pt x="13025" y="15744"/>
                    <a:pt x="12916" y="15507"/>
                    <a:pt x="12798" y="15272"/>
                  </a:cubicBezTo>
                  <a:cubicBezTo>
                    <a:pt x="12463" y="14664"/>
                    <a:pt x="12164" y="14058"/>
                    <a:pt x="11819" y="13495"/>
                  </a:cubicBezTo>
                  <a:cubicBezTo>
                    <a:pt x="11629" y="13125"/>
                    <a:pt x="11439" y="12742"/>
                    <a:pt x="11257" y="12417"/>
                  </a:cubicBezTo>
                  <a:cubicBezTo>
                    <a:pt x="11139" y="12237"/>
                    <a:pt x="11067" y="12045"/>
                    <a:pt x="10950" y="11854"/>
                  </a:cubicBezTo>
                  <a:cubicBezTo>
                    <a:pt x="10877" y="11720"/>
                    <a:pt x="10840" y="11573"/>
                    <a:pt x="10722" y="11439"/>
                  </a:cubicBezTo>
                  <a:cubicBezTo>
                    <a:pt x="10577" y="11202"/>
                    <a:pt x="10388" y="10966"/>
                    <a:pt x="10270" y="10640"/>
                  </a:cubicBezTo>
                  <a:cubicBezTo>
                    <a:pt x="10233" y="10450"/>
                    <a:pt x="10125" y="10270"/>
                    <a:pt x="10007" y="10124"/>
                  </a:cubicBezTo>
                  <a:cubicBezTo>
                    <a:pt x="9934" y="9988"/>
                    <a:pt x="9816" y="9887"/>
                    <a:pt x="9744" y="9753"/>
                  </a:cubicBezTo>
                  <a:cubicBezTo>
                    <a:pt x="9553" y="9516"/>
                    <a:pt x="9399" y="9190"/>
                    <a:pt x="9254" y="8954"/>
                  </a:cubicBezTo>
                  <a:cubicBezTo>
                    <a:pt x="9100" y="8673"/>
                    <a:pt x="8947" y="8438"/>
                    <a:pt x="8801" y="8246"/>
                  </a:cubicBezTo>
                  <a:cubicBezTo>
                    <a:pt x="8611" y="8021"/>
                    <a:pt x="8457" y="7830"/>
                    <a:pt x="8312" y="7595"/>
                  </a:cubicBezTo>
                  <a:cubicBezTo>
                    <a:pt x="8194" y="7403"/>
                    <a:pt x="8039" y="7224"/>
                    <a:pt x="7895" y="7032"/>
                  </a:cubicBezTo>
                  <a:cubicBezTo>
                    <a:pt x="7777" y="6898"/>
                    <a:pt x="7632" y="6752"/>
                    <a:pt x="7514" y="6616"/>
                  </a:cubicBezTo>
                  <a:cubicBezTo>
                    <a:pt x="7360" y="6381"/>
                    <a:pt x="7215" y="6189"/>
                    <a:pt x="7025" y="5953"/>
                  </a:cubicBezTo>
                  <a:cubicBezTo>
                    <a:pt x="6798" y="5717"/>
                    <a:pt x="6571" y="5437"/>
                    <a:pt x="6345" y="5155"/>
                  </a:cubicBezTo>
                  <a:lnTo>
                    <a:pt x="6227" y="5020"/>
                  </a:lnTo>
                  <a:cubicBezTo>
                    <a:pt x="5928" y="4740"/>
                    <a:pt x="5629" y="4458"/>
                    <a:pt x="5320" y="4132"/>
                  </a:cubicBezTo>
                  <a:cubicBezTo>
                    <a:pt x="5094" y="3896"/>
                    <a:pt x="4867" y="3660"/>
                    <a:pt x="4605" y="3423"/>
                  </a:cubicBezTo>
                  <a:cubicBezTo>
                    <a:pt x="4460" y="3289"/>
                    <a:pt x="4269" y="3097"/>
                    <a:pt x="4078" y="2963"/>
                  </a:cubicBezTo>
                  <a:cubicBezTo>
                    <a:pt x="3852" y="2772"/>
                    <a:pt x="3626" y="2581"/>
                    <a:pt x="3435" y="2345"/>
                  </a:cubicBezTo>
                  <a:cubicBezTo>
                    <a:pt x="3172" y="2120"/>
                    <a:pt x="2873" y="1884"/>
                    <a:pt x="2646" y="1648"/>
                  </a:cubicBezTo>
                  <a:cubicBezTo>
                    <a:pt x="2529" y="1502"/>
                    <a:pt x="2374" y="1411"/>
                    <a:pt x="2266" y="1322"/>
                  </a:cubicBezTo>
                  <a:cubicBezTo>
                    <a:pt x="2229" y="1322"/>
                    <a:pt x="2148" y="1277"/>
                    <a:pt x="2112" y="1277"/>
                  </a:cubicBezTo>
                  <a:cubicBezTo>
                    <a:pt x="1885" y="1041"/>
                    <a:pt x="1622" y="805"/>
                    <a:pt x="1360" y="659"/>
                  </a:cubicBezTo>
                  <a:cubicBezTo>
                    <a:pt x="1060" y="434"/>
                    <a:pt x="752" y="288"/>
                    <a:pt x="453" y="96"/>
                  </a:cubicBezTo>
                  <a:cubicBezTo>
                    <a:pt x="416" y="96"/>
                    <a:pt x="298" y="96"/>
                    <a:pt x="263" y="52"/>
                  </a:cubicBezTo>
                  <a:cubicBezTo>
                    <a:pt x="232" y="14"/>
                    <a:pt x="199" y="0"/>
                    <a:pt x="1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4" name="Google Shape;1572;p15"/>
            <p:cNvSpPr/>
            <p:nvPr/>
          </p:nvSpPr>
          <p:spPr>
            <a:xfrm>
              <a:off x="1280056" y="685239"/>
              <a:ext cx="347256" cy="27864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7"/>
                    <a:pt x="0" y="263"/>
                    <a:pt x="69" y="374"/>
                  </a:cubicBezTo>
                  <a:cubicBezTo>
                    <a:pt x="211" y="637"/>
                    <a:pt x="440" y="923"/>
                    <a:pt x="582" y="1186"/>
                  </a:cubicBezTo>
                  <a:cubicBezTo>
                    <a:pt x="880" y="1737"/>
                    <a:pt x="1162" y="2374"/>
                    <a:pt x="1463" y="2922"/>
                  </a:cubicBezTo>
                  <a:cubicBezTo>
                    <a:pt x="1604" y="3208"/>
                    <a:pt x="1763" y="3670"/>
                    <a:pt x="1974" y="3845"/>
                  </a:cubicBezTo>
                  <a:cubicBezTo>
                    <a:pt x="2345" y="4396"/>
                    <a:pt x="2485" y="4944"/>
                    <a:pt x="2645" y="5493"/>
                  </a:cubicBezTo>
                  <a:lnTo>
                    <a:pt x="2856" y="5493"/>
                  </a:lnTo>
                  <a:cubicBezTo>
                    <a:pt x="2856" y="5670"/>
                    <a:pt x="2927" y="5758"/>
                    <a:pt x="2996" y="5867"/>
                  </a:cubicBezTo>
                  <a:cubicBezTo>
                    <a:pt x="2996" y="5867"/>
                    <a:pt x="2996" y="5955"/>
                    <a:pt x="2927" y="6044"/>
                  </a:cubicBezTo>
                  <a:cubicBezTo>
                    <a:pt x="3085" y="6044"/>
                    <a:pt x="3154" y="6044"/>
                    <a:pt x="3294" y="5955"/>
                  </a:cubicBezTo>
                  <a:cubicBezTo>
                    <a:pt x="3294" y="5955"/>
                    <a:pt x="3296" y="5958"/>
                    <a:pt x="3296" y="5958"/>
                  </a:cubicBezTo>
                  <a:cubicBezTo>
                    <a:pt x="3296" y="5955"/>
                    <a:pt x="3296" y="5955"/>
                    <a:pt x="3296" y="5955"/>
                  </a:cubicBezTo>
                  <a:cubicBezTo>
                    <a:pt x="3296" y="5955"/>
                    <a:pt x="3296" y="5955"/>
                    <a:pt x="3294" y="5955"/>
                  </a:cubicBezTo>
                  <a:cubicBezTo>
                    <a:pt x="3273" y="5926"/>
                    <a:pt x="3249" y="5896"/>
                    <a:pt x="3225" y="5867"/>
                  </a:cubicBezTo>
                  <a:cubicBezTo>
                    <a:pt x="3085" y="5581"/>
                    <a:pt x="2927" y="5207"/>
                    <a:pt x="2785" y="4944"/>
                  </a:cubicBezTo>
                  <a:cubicBezTo>
                    <a:pt x="2714" y="4768"/>
                    <a:pt x="2645" y="4570"/>
                    <a:pt x="2556" y="4396"/>
                  </a:cubicBezTo>
                  <a:cubicBezTo>
                    <a:pt x="2045" y="3559"/>
                    <a:pt x="1534" y="2748"/>
                    <a:pt x="1162" y="1737"/>
                  </a:cubicBezTo>
                  <a:cubicBezTo>
                    <a:pt x="880" y="1099"/>
                    <a:pt x="511" y="549"/>
                    <a:pt x="0" y="0"/>
                  </a:cubicBezTo>
                  <a:close/>
                  <a:moveTo>
                    <a:pt x="3296" y="5958"/>
                  </a:moveTo>
                  <a:cubicBezTo>
                    <a:pt x="3225" y="6132"/>
                    <a:pt x="3156" y="6218"/>
                    <a:pt x="3156" y="6307"/>
                  </a:cubicBezTo>
                  <a:cubicBezTo>
                    <a:pt x="3367" y="6767"/>
                    <a:pt x="3667" y="7229"/>
                    <a:pt x="3967" y="7692"/>
                  </a:cubicBezTo>
                  <a:cubicBezTo>
                    <a:pt x="4037" y="7778"/>
                    <a:pt x="4108" y="7866"/>
                    <a:pt x="4178" y="8064"/>
                  </a:cubicBezTo>
                  <a:cubicBezTo>
                    <a:pt x="4408" y="8504"/>
                    <a:pt x="4619" y="8966"/>
                    <a:pt x="4848" y="9426"/>
                  </a:cubicBezTo>
                  <a:cubicBezTo>
                    <a:pt x="5130" y="9800"/>
                    <a:pt x="5359" y="10152"/>
                    <a:pt x="5572" y="10526"/>
                  </a:cubicBezTo>
                  <a:cubicBezTo>
                    <a:pt x="6241" y="11625"/>
                    <a:pt x="6894" y="12722"/>
                    <a:pt x="7635" y="13645"/>
                  </a:cubicBezTo>
                  <a:cubicBezTo>
                    <a:pt x="7775" y="13822"/>
                    <a:pt x="7846" y="13996"/>
                    <a:pt x="8004" y="14196"/>
                  </a:cubicBezTo>
                  <a:cubicBezTo>
                    <a:pt x="8375" y="14656"/>
                    <a:pt x="8815" y="15096"/>
                    <a:pt x="9168" y="15470"/>
                  </a:cubicBezTo>
                  <a:cubicBezTo>
                    <a:pt x="9608" y="16019"/>
                    <a:pt x="10051" y="16570"/>
                    <a:pt x="10491" y="17030"/>
                  </a:cubicBezTo>
                  <a:cubicBezTo>
                    <a:pt x="10578" y="17118"/>
                    <a:pt x="10720" y="17207"/>
                    <a:pt x="10791" y="17293"/>
                  </a:cubicBezTo>
                  <a:cubicBezTo>
                    <a:pt x="10862" y="17404"/>
                    <a:pt x="11020" y="17492"/>
                    <a:pt x="11091" y="17578"/>
                  </a:cubicBezTo>
                  <a:cubicBezTo>
                    <a:pt x="11231" y="17755"/>
                    <a:pt x="11373" y="17952"/>
                    <a:pt x="11531" y="18041"/>
                  </a:cubicBezTo>
                  <a:cubicBezTo>
                    <a:pt x="12253" y="18589"/>
                    <a:pt x="12925" y="19315"/>
                    <a:pt x="13665" y="19777"/>
                  </a:cubicBezTo>
                  <a:cubicBezTo>
                    <a:pt x="14018" y="19952"/>
                    <a:pt x="14247" y="20151"/>
                    <a:pt x="14616" y="20326"/>
                  </a:cubicBezTo>
                  <a:cubicBezTo>
                    <a:pt x="14827" y="20414"/>
                    <a:pt x="15128" y="20414"/>
                    <a:pt x="15340" y="20589"/>
                  </a:cubicBezTo>
                  <a:cubicBezTo>
                    <a:pt x="15868" y="20875"/>
                    <a:pt x="16310" y="21140"/>
                    <a:pt x="16892" y="21249"/>
                  </a:cubicBezTo>
                  <a:cubicBezTo>
                    <a:pt x="17103" y="21249"/>
                    <a:pt x="17332" y="21249"/>
                    <a:pt x="17543" y="21337"/>
                  </a:cubicBezTo>
                  <a:cubicBezTo>
                    <a:pt x="17915" y="21512"/>
                    <a:pt x="18355" y="21600"/>
                    <a:pt x="18726" y="21600"/>
                  </a:cubicBezTo>
                  <a:cubicBezTo>
                    <a:pt x="19308" y="21600"/>
                    <a:pt x="19835" y="21512"/>
                    <a:pt x="20347" y="21425"/>
                  </a:cubicBezTo>
                  <a:cubicBezTo>
                    <a:pt x="20629" y="21337"/>
                    <a:pt x="20929" y="21140"/>
                    <a:pt x="21229" y="21051"/>
                  </a:cubicBezTo>
                  <a:cubicBezTo>
                    <a:pt x="21371" y="21051"/>
                    <a:pt x="21440" y="20963"/>
                    <a:pt x="21600" y="20963"/>
                  </a:cubicBezTo>
                  <a:cubicBezTo>
                    <a:pt x="21600" y="20875"/>
                    <a:pt x="21600" y="20875"/>
                    <a:pt x="21511" y="20875"/>
                  </a:cubicBezTo>
                  <a:lnTo>
                    <a:pt x="21071" y="20875"/>
                  </a:lnTo>
                  <a:cubicBezTo>
                    <a:pt x="20439" y="21029"/>
                    <a:pt x="19743" y="21264"/>
                    <a:pt x="19084" y="21264"/>
                  </a:cubicBezTo>
                  <a:cubicBezTo>
                    <a:pt x="18988" y="21264"/>
                    <a:pt x="18891" y="21260"/>
                    <a:pt x="18795" y="21249"/>
                  </a:cubicBezTo>
                  <a:cubicBezTo>
                    <a:pt x="18284" y="21140"/>
                    <a:pt x="17773" y="21140"/>
                    <a:pt x="17332" y="20963"/>
                  </a:cubicBezTo>
                  <a:cubicBezTo>
                    <a:pt x="17103" y="20875"/>
                    <a:pt x="16892" y="20788"/>
                    <a:pt x="16663" y="20788"/>
                  </a:cubicBezTo>
                  <a:cubicBezTo>
                    <a:pt x="16450" y="20700"/>
                    <a:pt x="16310" y="20700"/>
                    <a:pt x="16081" y="20589"/>
                  </a:cubicBezTo>
                  <a:cubicBezTo>
                    <a:pt x="15570" y="20326"/>
                    <a:pt x="14988" y="20040"/>
                    <a:pt x="14458" y="19689"/>
                  </a:cubicBezTo>
                  <a:cubicBezTo>
                    <a:pt x="14105" y="19601"/>
                    <a:pt x="13736" y="19403"/>
                    <a:pt x="13436" y="19226"/>
                  </a:cubicBezTo>
                  <a:cubicBezTo>
                    <a:pt x="12696" y="18678"/>
                    <a:pt x="12042" y="18041"/>
                    <a:pt x="11302" y="17404"/>
                  </a:cubicBezTo>
                  <a:cubicBezTo>
                    <a:pt x="11160" y="17293"/>
                    <a:pt x="11091" y="17207"/>
                    <a:pt x="10931" y="17118"/>
                  </a:cubicBezTo>
                  <a:cubicBezTo>
                    <a:pt x="10491" y="16570"/>
                    <a:pt x="10051" y="16107"/>
                    <a:pt x="9608" y="15558"/>
                  </a:cubicBezTo>
                  <a:cubicBezTo>
                    <a:pt x="9257" y="15096"/>
                    <a:pt x="8957" y="14745"/>
                    <a:pt x="8586" y="14282"/>
                  </a:cubicBezTo>
                  <a:cubicBezTo>
                    <a:pt x="8446" y="14196"/>
                    <a:pt x="8375" y="13996"/>
                    <a:pt x="8217" y="13910"/>
                  </a:cubicBezTo>
                  <a:cubicBezTo>
                    <a:pt x="8075" y="13734"/>
                    <a:pt x="8004" y="13559"/>
                    <a:pt x="7846" y="13448"/>
                  </a:cubicBezTo>
                  <a:cubicBezTo>
                    <a:pt x="7706" y="13185"/>
                    <a:pt x="7635" y="13008"/>
                    <a:pt x="7493" y="12811"/>
                  </a:cubicBezTo>
                  <a:cubicBezTo>
                    <a:pt x="7264" y="12548"/>
                    <a:pt x="7124" y="12459"/>
                    <a:pt x="6964" y="12174"/>
                  </a:cubicBezTo>
                  <a:cubicBezTo>
                    <a:pt x="6523" y="11537"/>
                    <a:pt x="6170" y="10811"/>
                    <a:pt x="5730" y="10152"/>
                  </a:cubicBezTo>
                  <a:cubicBezTo>
                    <a:pt x="4990" y="9054"/>
                    <a:pt x="4408" y="7866"/>
                    <a:pt x="3738" y="6767"/>
                  </a:cubicBezTo>
                  <a:cubicBezTo>
                    <a:pt x="3613" y="6456"/>
                    <a:pt x="3473" y="6196"/>
                    <a:pt x="3296" y="5958"/>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5" name="Google Shape;1573;p15"/>
            <p:cNvSpPr/>
            <p:nvPr/>
          </p:nvSpPr>
          <p:spPr>
            <a:xfrm>
              <a:off x="1220805" y="607272"/>
              <a:ext cx="52145" cy="64925"/>
            </a:xfrm>
            <a:custGeom>
              <a:avLst/>
              <a:gdLst/>
              <a:ahLst/>
              <a:cxnLst>
                <a:cxn ang="0">
                  <a:pos x="wd2" y="hd2"/>
                </a:cxn>
                <a:cxn ang="5400000">
                  <a:pos x="wd2" y="hd2"/>
                </a:cxn>
                <a:cxn ang="10800000">
                  <a:pos x="wd2" y="hd2"/>
                </a:cxn>
                <a:cxn ang="16200000">
                  <a:pos x="wd2" y="hd2"/>
                </a:cxn>
              </a:cxnLst>
              <a:rect l="0" t="0" r="r" b="b"/>
              <a:pathLst>
                <a:path w="21600" h="21600" extrusionOk="0">
                  <a:moveTo>
                    <a:pt x="472" y="0"/>
                  </a:moveTo>
                  <a:cubicBezTo>
                    <a:pt x="472" y="379"/>
                    <a:pt x="472" y="759"/>
                    <a:pt x="0" y="759"/>
                  </a:cubicBezTo>
                  <a:cubicBezTo>
                    <a:pt x="1999" y="2364"/>
                    <a:pt x="3404" y="3970"/>
                    <a:pt x="5403" y="5478"/>
                  </a:cubicBezTo>
                  <a:cubicBezTo>
                    <a:pt x="7390" y="7453"/>
                    <a:pt x="9280" y="9817"/>
                    <a:pt x="11266" y="12172"/>
                  </a:cubicBezTo>
                  <a:cubicBezTo>
                    <a:pt x="13738" y="14147"/>
                    <a:pt x="15143" y="16511"/>
                    <a:pt x="17142" y="18866"/>
                  </a:cubicBezTo>
                  <a:lnTo>
                    <a:pt x="19613" y="18866"/>
                  </a:lnTo>
                  <a:cubicBezTo>
                    <a:pt x="19141" y="19625"/>
                    <a:pt x="19141" y="19625"/>
                    <a:pt x="19141" y="19995"/>
                  </a:cubicBezTo>
                  <a:cubicBezTo>
                    <a:pt x="19141" y="20471"/>
                    <a:pt x="19613" y="20471"/>
                    <a:pt x="20074" y="20851"/>
                  </a:cubicBezTo>
                  <a:cubicBezTo>
                    <a:pt x="20074" y="21221"/>
                    <a:pt x="20546" y="21600"/>
                    <a:pt x="20546" y="21600"/>
                  </a:cubicBezTo>
                  <a:lnTo>
                    <a:pt x="21600" y="21600"/>
                  </a:lnTo>
                  <a:cubicBezTo>
                    <a:pt x="21600" y="20851"/>
                    <a:pt x="21019" y="20471"/>
                    <a:pt x="21019" y="19995"/>
                  </a:cubicBezTo>
                  <a:cubicBezTo>
                    <a:pt x="20074" y="18866"/>
                    <a:pt x="19141" y="18486"/>
                    <a:pt x="18087" y="17261"/>
                  </a:cubicBezTo>
                  <a:cubicBezTo>
                    <a:pt x="15737" y="14906"/>
                    <a:pt x="13265" y="12921"/>
                    <a:pt x="11266" y="10187"/>
                  </a:cubicBezTo>
                  <a:cubicBezTo>
                    <a:pt x="9280" y="8212"/>
                    <a:pt x="7390" y="6324"/>
                    <a:pt x="5403" y="4339"/>
                  </a:cubicBezTo>
                  <a:cubicBezTo>
                    <a:pt x="4458" y="2744"/>
                    <a:pt x="2932" y="1605"/>
                    <a:pt x="1526" y="379"/>
                  </a:cubicBezTo>
                  <a:cubicBezTo>
                    <a:pt x="1054" y="0"/>
                    <a:pt x="1054" y="0"/>
                    <a:pt x="47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6" name="Google Shape;1574;p15"/>
            <p:cNvSpPr/>
            <p:nvPr/>
          </p:nvSpPr>
          <p:spPr>
            <a:xfrm>
              <a:off x="1732501" y="834067"/>
              <a:ext cx="12701" cy="523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259" y="930"/>
                    <a:pt x="0" y="2451"/>
                    <a:pt x="4129" y="4322"/>
                  </a:cubicBezTo>
                  <a:cubicBezTo>
                    <a:pt x="12282" y="7256"/>
                    <a:pt x="4129" y="9707"/>
                    <a:pt x="4129" y="12641"/>
                  </a:cubicBezTo>
                  <a:lnTo>
                    <a:pt x="4129" y="18026"/>
                  </a:lnTo>
                  <a:cubicBezTo>
                    <a:pt x="4129" y="18956"/>
                    <a:pt x="0" y="20006"/>
                    <a:pt x="0" y="21419"/>
                  </a:cubicBezTo>
                  <a:cubicBezTo>
                    <a:pt x="1059" y="21540"/>
                    <a:pt x="2541" y="21600"/>
                    <a:pt x="3918" y="21600"/>
                  </a:cubicBezTo>
                  <a:cubicBezTo>
                    <a:pt x="7941" y="21600"/>
                    <a:pt x="12282" y="21165"/>
                    <a:pt x="12282" y="20477"/>
                  </a:cubicBezTo>
                  <a:cubicBezTo>
                    <a:pt x="17471" y="18485"/>
                    <a:pt x="21600" y="16034"/>
                    <a:pt x="21600" y="14163"/>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7" name="Google Shape;1575;p15"/>
            <p:cNvSpPr/>
            <p:nvPr/>
          </p:nvSpPr>
          <p:spPr>
            <a:xfrm>
              <a:off x="950377" y="326458"/>
              <a:ext cx="35416" cy="12701"/>
            </a:xfrm>
            <a:custGeom>
              <a:avLst/>
              <a:gdLst/>
              <a:ahLst/>
              <a:cxnLst>
                <a:cxn ang="0">
                  <a:pos x="wd2" y="hd2"/>
                </a:cxn>
                <a:cxn ang="5400000">
                  <a:pos x="wd2" y="hd2"/>
                </a:cxn>
                <a:cxn ang="10800000">
                  <a:pos x="wd2" y="hd2"/>
                </a:cxn>
                <a:cxn ang="16200000">
                  <a:pos x="wd2" y="hd2"/>
                </a:cxn>
              </a:cxnLst>
              <a:rect l="0" t="0" r="r" b="b"/>
              <a:pathLst>
                <a:path w="21600" h="21600" extrusionOk="0">
                  <a:moveTo>
                    <a:pt x="13163" y="0"/>
                  </a:moveTo>
                  <a:cubicBezTo>
                    <a:pt x="11826" y="0"/>
                    <a:pt x="10541" y="1409"/>
                    <a:pt x="9328" y="5713"/>
                  </a:cubicBezTo>
                  <a:cubicBezTo>
                    <a:pt x="7259" y="2661"/>
                    <a:pt x="5708" y="2661"/>
                    <a:pt x="4316" y="2661"/>
                  </a:cubicBezTo>
                  <a:lnTo>
                    <a:pt x="4316" y="5713"/>
                  </a:lnTo>
                  <a:cubicBezTo>
                    <a:pt x="2925" y="8765"/>
                    <a:pt x="1373" y="14791"/>
                    <a:pt x="0" y="18626"/>
                  </a:cubicBezTo>
                  <a:lnTo>
                    <a:pt x="0" y="21600"/>
                  </a:lnTo>
                  <a:cubicBezTo>
                    <a:pt x="1356" y="19957"/>
                    <a:pt x="2693" y="19487"/>
                    <a:pt x="4013" y="19487"/>
                  </a:cubicBezTo>
                  <a:cubicBezTo>
                    <a:pt x="6154" y="19487"/>
                    <a:pt x="8258" y="20817"/>
                    <a:pt x="10381" y="20817"/>
                  </a:cubicBezTo>
                  <a:cubicBezTo>
                    <a:pt x="12414" y="20817"/>
                    <a:pt x="14465" y="19565"/>
                    <a:pt x="16588" y="14791"/>
                  </a:cubicBezTo>
                  <a:cubicBezTo>
                    <a:pt x="17284" y="14791"/>
                    <a:pt x="17979" y="18626"/>
                    <a:pt x="17979" y="18626"/>
                  </a:cubicBezTo>
                  <a:cubicBezTo>
                    <a:pt x="19531" y="14791"/>
                    <a:pt x="20227" y="11739"/>
                    <a:pt x="21600" y="5713"/>
                  </a:cubicBezTo>
                  <a:cubicBezTo>
                    <a:pt x="18728" y="5713"/>
                    <a:pt x="15839" y="0"/>
                    <a:pt x="1316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8" name="Google Shape;1576;p15"/>
            <p:cNvSpPr/>
            <p:nvPr/>
          </p:nvSpPr>
          <p:spPr>
            <a:xfrm>
              <a:off x="1676910" y="923937"/>
              <a:ext cx="34013" cy="4249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446" y="565"/>
                    <a:pt x="17997" y="2304"/>
                    <a:pt x="17105" y="3598"/>
                  </a:cubicBezTo>
                  <a:cubicBezTo>
                    <a:pt x="16381" y="5902"/>
                    <a:pt x="14932" y="7775"/>
                    <a:pt x="12592" y="9499"/>
                  </a:cubicBezTo>
                  <a:cubicBezTo>
                    <a:pt x="11887" y="10079"/>
                    <a:pt x="11162" y="11372"/>
                    <a:pt x="10438" y="11952"/>
                  </a:cubicBezTo>
                  <a:cubicBezTo>
                    <a:pt x="6668" y="15550"/>
                    <a:pt x="1430" y="16709"/>
                    <a:pt x="0" y="21600"/>
                  </a:cubicBezTo>
                  <a:cubicBezTo>
                    <a:pt x="3603" y="19162"/>
                    <a:pt x="9008" y="18002"/>
                    <a:pt x="9714" y="13677"/>
                  </a:cubicBezTo>
                  <a:cubicBezTo>
                    <a:pt x="11887" y="12532"/>
                    <a:pt x="14932" y="11372"/>
                    <a:pt x="14932" y="8934"/>
                  </a:cubicBezTo>
                  <a:cubicBezTo>
                    <a:pt x="18721" y="6481"/>
                    <a:pt x="19446" y="359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9" name="Google Shape;1577;p15"/>
            <p:cNvSpPr/>
            <p:nvPr/>
          </p:nvSpPr>
          <p:spPr>
            <a:xfrm>
              <a:off x="1020097" y="371148"/>
              <a:ext cx="42523" cy="257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59" y="1910"/>
                    <a:pt x="2451" y="3796"/>
                    <a:pt x="3610" y="4751"/>
                  </a:cubicBezTo>
                  <a:cubicBezTo>
                    <a:pt x="6626" y="5927"/>
                    <a:pt x="8928" y="8792"/>
                    <a:pt x="11379" y="11878"/>
                  </a:cubicBezTo>
                  <a:cubicBezTo>
                    <a:pt x="13831" y="14718"/>
                    <a:pt x="16846" y="15673"/>
                    <a:pt x="18005" y="19714"/>
                  </a:cubicBezTo>
                  <a:lnTo>
                    <a:pt x="19728" y="19714"/>
                  </a:lnTo>
                  <a:cubicBezTo>
                    <a:pt x="20204" y="20327"/>
                    <a:pt x="20605" y="20547"/>
                    <a:pt x="20991" y="20620"/>
                  </a:cubicBezTo>
                  <a:cubicBezTo>
                    <a:pt x="20010" y="19029"/>
                    <a:pt x="18956" y="17437"/>
                    <a:pt x="18005" y="15673"/>
                  </a:cubicBezTo>
                  <a:cubicBezTo>
                    <a:pt x="18005" y="15208"/>
                    <a:pt x="17708" y="15208"/>
                    <a:pt x="17426" y="15208"/>
                  </a:cubicBezTo>
                  <a:cubicBezTo>
                    <a:pt x="17143" y="15208"/>
                    <a:pt x="16846" y="15208"/>
                    <a:pt x="16846" y="14718"/>
                  </a:cubicBezTo>
                  <a:cubicBezTo>
                    <a:pt x="13251" y="8792"/>
                    <a:pt x="8928" y="5927"/>
                    <a:pt x="4754" y="1910"/>
                  </a:cubicBezTo>
                  <a:cubicBezTo>
                    <a:pt x="3610" y="955"/>
                    <a:pt x="1723" y="955"/>
                    <a:pt x="0" y="0"/>
                  </a:cubicBezTo>
                  <a:close/>
                  <a:moveTo>
                    <a:pt x="20991" y="20620"/>
                  </a:moveTo>
                  <a:cubicBezTo>
                    <a:pt x="21199" y="20939"/>
                    <a:pt x="21407" y="21282"/>
                    <a:pt x="21600" y="21600"/>
                  </a:cubicBezTo>
                  <a:lnTo>
                    <a:pt x="21600" y="20645"/>
                  </a:lnTo>
                  <a:cubicBezTo>
                    <a:pt x="21407" y="20645"/>
                    <a:pt x="21199" y="20645"/>
                    <a:pt x="20991" y="2062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0" name="Google Shape;1578;p15"/>
            <p:cNvSpPr/>
            <p:nvPr/>
          </p:nvSpPr>
          <p:spPr>
            <a:xfrm>
              <a:off x="946955" y="375999"/>
              <a:ext cx="37727" cy="12701"/>
            </a:xfrm>
            <a:custGeom>
              <a:avLst/>
              <a:gdLst/>
              <a:ahLst/>
              <a:cxnLst>
                <a:cxn ang="0">
                  <a:pos x="wd2" y="hd2"/>
                </a:cxn>
                <a:cxn ang="5400000">
                  <a:pos x="wd2" y="hd2"/>
                </a:cxn>
                <a:cxn ang="10800000">
                  <a:pos x="wd2" y="hd2"/>
                </a:cxn>
                <a:cxn ang="16200000">
                  <a:pos x="wd2" y="hd2"/>
                </a:cxn>
              </a:cxnLst>
              <a:rect l="0" t="0" r="r" b="b"/>
              <a:pathLst>
                <a:path w="21600" h="21600" extrusionOk="0">
                  <a:moveTo>
                    <a:pt x="19490" y="0"/>
                  </a:moveTo>
                  <a:cubicBezTo>
                    <a:pt x="13479" y="0"/>
                    <a:pt x="8121" y="4129"/>
                    <a:pt x="2595" y="8259"/>
                  </a:cubicBezTo>
                  <a:cubicBezTo>
                    <a:pt x="1306" y="8259"/>
                    <a:pt x="0" y="12388"/>
                    <a:pt x="0" y="21600"/>
                  </a:cubicBezTo>
                  <a:cubicBezTo>
                    <a:pt x="6664" y="16412"/>
                    <a:pt x="14132" y="16412"/>
                    <a:pt x="21600" y="12388"/>
                  </a:cubicBezTo>
                  <a:cubicBezTo>
                    <a:pt x="20947" y="8259"/>
                    <a:pt x="20294" y="4129"/>
                    <a:pt x="1949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1" name="Google Shape;1579;p15"/>
            <p:cNvSpPr/>
            <p:nvPr/>
          </p:nvSpPr>
          <p:spPr>
            <a:xfrm>
              <a:off x="1628422" y="929581"/>
              <a:ext cx="36195" cy="24947"/>
            </a:xfrm>
            <a:custGeom>
              <a:avLst/>
              <a:gdLst/>
              <a:ahLst/>
              <a:cxnLst>
                <a:cxn ang="0">
                  <a:pos x="wd2" y="hd2"/>
                </a:cxn>
                <a:cxn ang="5400000">
                  <a:pos x="wd2" y="hd2"/>
                </a:cxn>
                <a:cxn ang="10800000">
                  <a:pos x="wd2" y="hd2"/>
                </a:cxn>
                <a:cxn ang="16200000">
                  <a:pos x="wd2" y="hd2"/>
                </a:cxn>
              </a:cxnLst>
              <a:rect l="0" t="0" r="r" b="b"/>
              <a:pathLst>
                <a:path w="21369" h="21600" extrusionOk="0">
                  <a:moveTo>
                    <a:pt x="20253" y="0"/>
                  </a:moveTo>
                  <a:cubicBezTo>
                    <a:pt x="18078" y="5166"/>
                    <a:pt x="13899" y="7369"/>
                    <a:pt x="10377" y="11294"/>
                  </a:cubicBezTo>
                  <a:cubicBezTo>
                    <a:pt x="7701" y="15472"/>
                    <a:pt x="3522" y="17447"/>
                    <a:pt x="0" y="20638"/>
                  </a:cubicBezTo>
                  <a:cubicBezTo>
                    <a:pt x="0" y="21600"/>
                    <a:pt x="0" y="21600"/>
                    <a:pt x="673" y="21600"/>
                  </a:cubicBezTo>
                  <a:cubicBezTo>
                    <a:pt x="2020" y="20638"/>
                    <a:pt x="4852" y="20638"/>
                    <a:pt x="6199" y="19650"/>
                  </a:cubicBezTo>
                  <a:cubicBezTo>
                    <a:pt x="10377" y="15472"/>
                    <a:pt x="13899" y="11294"/>
                    <a:pt x="18078" y="7369"/>
                  </a:cubicBezTo>
                  <a:cubicBezTo>
                    <a:pt x="18751" y="6153"/>
                    <a:pt x="20253" y="5166"/>
                    <a:pt x="20927" y="3191"/>
                  </a:cubicBezTo>
                  <a:cubicBezTo>
                    <a:pt x="21600" y="2228"/>
                    <a:pt x="21600" y="1241"/>
                    <a:pt x="2025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2" name="Google Shape;1580;p15"/>
            <p:cNvSpPr/>
            <p:nvPr/>
          </p:nvSpPr>
          <p:spPr>
            <a:xfrm>
              <a:off x="1727564" y="889632"/>
              <a:ext cx="12701" cy="28340"/>
            </a:xfrm>
            <a:custGeom>
              <a:avLst/>
              <a:gdLst/>
              <a:ahLst/>
              <a:cxnLst>
                <a:cxn ang="0">
                  <a:pos x="wd2" y="hd2"/>
                </a:cxn>
                <a:cxn ang="5400000">
                  <a:pos x="wd2" y="hd2"/>
                </a:cxn>
                <a:cxn ang="10800000">
                  <a:pos x="wd2" y="hd2"/>
                </a:cxn>
                <a:cxn ang="16200000">
                  <a:pos x="wd2" y="hd2"/>
                </a:cxn>
              </a:cxnLst>
              <a:rect l="0" t="0" r="r" b="b"/>
              <a:pathLst>
                <a:path w="19551" h="21600" extrusionOk="0">
                  <a:moveTo>
                    <a:pt x="16918" y="0"/>
                  </a:moveTo>
                  <a:cubicBezTo>
                    <a:pt x="11653" y="3455"/>
                    <a:pt x="5781" y="6264"/>
                    <a:pt x="5781" y="9942"/>
                  </a:cubicBezTo>
                  <a:cubicBezTo>
                    <a:pt x="5781" y="13397"/>
                    <a:pt x="-2049" y="17053"/>
                    <a:pt x="516" y="21600"/>
                  </a:cubicBezTo>
                  <a:cubicBezTo>
                    <a:pt x="9021" y="17922"/>
                    <a:pt x="14286" y="15336"/>
                    <a:pt x="16918" y="12528"/>
                  </a:cubicBezTo>
                  <a:cubicBezTo>
                    <a:pt x="19551" y="9942"/>
                    <a:pt x="16918" y="7133"/>
                    <a:pt x="16918" y="4525"/>
                  </a:cubicBezTo>
                  <a:cubicBezTo>
                    <a:pt x="16918" y="3455"/>
                    <a:pt x="19551" y="2586"/>
                    <a:pt x="19551" y="1716"/>
                  </a:cubicBezTo>
                  <a:cubicBezTo>
                    <a:pt x="19551" y="1716"/>
                    <a:pt x="16918" y="847"/>
                    <a:pt x="1691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3" name="Google Shape;1581;p15"/>
            <p:cNvSpPr/>
            <p:nvPr/>
          </p:nvSpPr>
          <p:spPr>
            <a:xfrm>
              <a:off x="71594" y="534159"/>
              <a:ext cx="16466" cy="2948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486"/>
                    <a:pt x="0" y="6021"/>
                    <a:pt x="4834" y="8507"/>
                  </a:cubicBezTo>
                  <a:cubicBezTo>
                    <a:pt x="6330" y="9343"/>
                    <a:pt x="7827" y="9343"/>
                    <a:pt x="7827" y="10371"/>
                  </a:cubicBezTo>
                  <a:cubicBezTo>
                    <a:pt x="12277" y="13693"/>
                    <a:pt x="17111" y="18064"/>
                    <a:pt x="20104" y="21600"/>
                  </a:cubicBezTo>
                  <a:lnTo>
                    <a:pt x="21600" y="20764"/>
                  </a:lnTo>
                  <a:cubicBezTo>
                    <a:pt x="17111" y="12879"/>
                    <a:pt x="6330" y="7671"/>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4" name="Google Shape;1582;p15"/>
            <p:cNvSpPr/>
            <p:nvPr/>
          </p:nvSpPr>
          <p:spPr>
            <a:xfrm>
              <a:off x="188691" y="648683"/>
              <a:ext cx="19829" cy="246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46" y="0"/>
                    <a:pt x="860" y="26"/>
                    <a:pt x="1211" y="51"/>
                  </a:cubicBezTo>
                  <a:lnTo>
                    <a:pt x="1211" y="0"/>
                  </a:lnTo>
                  <a:close/>
                  <a:moveTo>
                    <a:pt x="1211" y="51"/>
                  </a:moveTo>
                  <a:lnTo>
                    <a:pt x="1211" y="974"/>
                  </a:lnTo>
                  <a:cubicBezTo>
                    <a:pt x="3696" y="5201"/>
                    <a:pt x="6149" y="8174"/>
                    <a:pt x="8952" y="11428"/>
                  </a:cubicBezTo>
                  <a:cubicBezTo>
                    <a:pt x="12520" y="14298"/>
                    <a:pt x="15228" y="19268"/>
                    <a:pt x="20995" y="20498"/>
                  </a:cubicBezTo>
                  <a:cubicBezTo>
                    <a:pt x="20326" y="19166"/>
                    <a:pt x="20103" y="18167"/>
                    <a:pt x="19147" y="16373"/>
                  </a:cubicBezTo>
                  <a:cubicBezTo>
                    <a:pt x="15419" y="13401"/>
                    <a:pt x="11405" y="9173"/>
                    <a:pt x="7710" y="5201"/>
                  </a:cubicBezTo>
                  <a:cubicBezTo>
                    <a:pt x="5193" y="3177"/>
                    <a:pt x="4938" y="538"/>
                    <a:pt x="1211" y="51"/>
                  </a:cubicBezTo>
                  <a:close/>
                  <a:moveTo>
                    <a:pt x="20995" y="20498"/>
                  </a:moveTo>
                  <a:cubicBezTo>
                    <a:pt x="21154" y="20831"/>
                    <a:pt x="21345" y="21190"/>
                    <a:pt x="21600" y="21600"/>
                  </a:cubicBezTo>
                  <a:lnTo>
                    <a:pt x="21600" y="20601"/>
                  </a:lnTo>
                  <a:cubicBezTo>
                    <a:pt x="21377" y="20575"/>
                    <a:pt x="21186" y="20524"/>
                    <a:pt x="20995" y="20498"/>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5" name="Google Shape;1583;p15"/>
            <p:cNvSpPr/>
            <p:nvPr/>
          </p:nvSpPr>
          <p:spPr>
            <a:xfrm>
              <a:off x="34421" y="342809"/>
              <a:ext cx="12701" cy="18718"/>
            </a:xfrm>
            <a:custGeom>
              <a:avLst/>
              <a:gdLst/>
              <a:ahLst/>
              <a:cxnLst>
                <a:cxn ang="0">
                  <a:pos x="wd2" y="hd2"/>
                </a:cxn>
                <a:cxn ang="5400000">
                  <a:pos x="wd2" y="hd2"/>
                </a:cxn>
                <a:cxn ang="10800000">
                  <a:pos x="wd2" y="hd2"/>
                </a:cxn>
                <a:cxn ang="16200000">
                  <a:pos x="wd2" y="hd2"/>
                </a:cxn>
              </a:cxnLst>
              <a:rect l="0" t="0" r="r" b="b"/>
              <a:pathLst>
                <a:path w="19607" h="21600" extrusionOk="0">
                  <a:moveTo>
                    <a:pt x="354" y="0"/>
                  </a:moveTo>
                  <a:cubicBezTo>
                    <a:pt x="-1993" y="9484"/>
                    <a:pt x="7935" y="14715"/>
                    <a:pt x="12567" y="21600"/>
                  </a:cubicBezTo>
                  <a:cubicBezTo>
                    <a:pt x="14914" y="21600"/>
                    <a:pt x="17260" y="20284"/>
                    <a:pt x="19607" y="20284"/>
                  </a:cubicBezTo>
                  <a:cubicBezTo>
                    <a:pt x="10281" y="13399"/>
                    <a:pt x="12567" y="5231"/>
                    <a:pt x="35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6" name="Google Shape;1584;p15"/>
            <p:cNvSpPr/>
            <p:nvPr/>
          </p:nvSpPr>
          <p:spPr>
            <a:xfrm>
              <a:off x="-1" y="424169"/>
              <a:ext cx="12701" cy="17840"/>
            </a:xfrm>
            <a:custGeom>
              <a:avLst/>
              <a:gdLst/>
              <a:ahLst/>
              <a:cxnLst>
                <a:cxn ang="0">
                  <a:pos x="wd2" y="hd2"/>
                </a:cxn>
                <a:cxn ang="5400000">
                  <a:pos x="wd2" y="hd2"/>
                </a:cxn>
                <a:cxn ang="10800000">
                  <a:pos x="wd2" y="hd2"/>
                </a:cxn>
                <a:cxn ang="16200000">
                  <a:pos x="wd2" y="hd2"/>
                </a:cxn>
              </a:cxnLst>
              <a:rect l="0" t="0" r="r" b="b"/>
              <a:pathLst>
                <a:path w="20655" h="21600" extrusionOk="0">
                  <a:moveTo>
                    <a:pt x="1344" y="0"/>
                  </a:moveTo>
                  <a:cubicBezTo>
                    <a:pt x="-945" y="5843"/>
                    <a:pt x="-945" y="4462"/>
                    <a:pt x="6451" y="9950"/>
                  </a:cubicBezTo>
                  <a:cubicBezTo>
                    <a:pt x="8740" y="13031"/>
                    <a:pt x="8740" y="17138"/>
                    <a:pt x="11029" y="21600"/>
                  </a:cubicBezTo>
                  <a:cubicBezTo>
                    <a:pt x="15548" y="19900"/>
                    <a:pt x="17838" y="18519"/>
                    <a:pt x="20655" y="17138"/>
                  </a:cubicBezTo>
                  <a:cubicBezTo>
                    <a:pt x="13259" y="11331"/>
                    <a:pt x="8740" y="5843"/>
                    <a:pt x="134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7" name="Google Shape;1585;p15"/>
            <p:cNvSpPr/>
            <p:nvPr/>
          </p:nvSpPr>
          <p:spPr>
            <a:xfrm>
              <a:off x="1202088" y="587151"/>
              <a:ext cx="14185" cy="14185"/>
            </a:xfrm>
            <a:custGeom>
              <a:avLst/>
              <a:gdLst/>
              <a:ahLst/>
              <a:cxnLst>
                <a:cxn ang="0">
                  <a:pos x="wd2" y="hd2"/>
                </a:cxn>
                <a:cxn ang="5400000">
                  <a:pos x="wd2" y="hd2"/>
                </a:cxn>
                <a:cxn ang="10800000">
                  <a:pos x="wd2" y="hd2"/>
                </a:cxn>
                <a:cxn ang="16200000">
                  <a:pos x="wd2" y="hd2"/>
                </a:cxn>
              </a:cxnLst>
              <a:rect l="0" t="0" r="r" b="b"/>
              <a:pathLst>
                <a:path w="21600" h="21600" extrusionOk="0">
                  <a:moveTo>
                    <a:pt x="3474" y="0"/>
                  </a:moveTo>
                  <a:cubicBezTo>
                    <a:pt x="3474" y="0"/>
                    <a:pt x="1737" y="1737"/>
                    <a:pt x="0" y="1737"/>
                  </a:cubicBezTo>
                  <a:cubicBezTo>
                    <a:pt x="5166" y="9085"/>
                    <a:pt x="10778" y="14252"/>
                    <a:pt x="17725" y="21600"/>
                  </a:cubicBezTo>
                  <a:cubicBezTo>
                    <a:pt x="19418" y="19863"/>
                    <a:pt x="19418" y="18126"/>
                    <a:pt x="21600" y="16434"/>
                  </a:cubicBezTo>
                  <a:cubicBezTo>
                    <a:pt x="14252" y="10822"/>
                    <a:pt x="8640" y="5612"/>
                    <a:pt x="347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8" name="Google Shape;1586;p15"/>
            <p:cNvSpPr/>
            <p:nvPr/>
          </p:nvSpPr>
          <p:spPr>
            <a:xfrm>
              <a:off x="1665749" y="912005"/>
              <a:ext cx="12701" cy="153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930" y="3215"/>
                    <a:pt x="14913" y="8409"/>
                    <a:pt x="12843" y="11624"/>
                  </a:cubicBezTo>
                  <a:lnTo>
                    <a:pt x="0" y="21600"/>
                  </a:lnTo>
                  <a:cubicBezTo>
                    <a:pt x="14913" y="18385"/>
                    <a:pt x="16930" y="1001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9" name="Google Shape;1587;p15"/>
            <p:cNvSpPr/>
            <p:nvPr/>
          </p:nvSpPr>
          <p:spPr>
            <a:xfrm>
              <a:off x="44129" y="489064"/>
              <a:ext cx="12701" cy="14184"/>
            </a:xfrm>
            <a:custGeom>
              <a:avLst/>
              <a:gdLst/>
              <a:ahLst/>
              <a:cxnLst>
                <a:cxn ang="0">
                  <a:pos x="wd2" y="hd2"/>
                </a:cxn>
                <a:cxn ang="5400000">
                  <a:pos x="wd2" y="hd2"/>
                </a:cxn>
                <a:cxn ang="10800000">
                  <a:pos x="wd2" y="hd2"/>
                </a:cxn>
                <a:cxn ang="16200000">
                  <a:pos x="wd2" y="hd2"/>
                </a:cxn>
              </a:cxnLst>
              <a:rect l="0" t="0" r="r" b="b"/>
              <a:pathLst>
                <a:path w="21600" h="21600" extrusionOk="0">
                  <a:moveTo>
                    <a:pt x="6962" y="0"/>
                  </a:moveTo>
                  <a:cubicBezTo>
                    <a:pt x="3481" y="0"/>
                    <a:pt x="3481" y="0"/>
                    <a:pt x="0" y="1737"/>
                  </a:cubicBezTo>
                  <a:cubicBezTo>
                    <a:pt x="3481" y="5612"/>
                    <a:pt x="6962" y="10822"/>
                    <a:pt x="6962" y="16434"/>
                  </a:cubicBezTo>
                  <a:cubicBezTo>
                    <a:pt x="10354" y="16434"/>
                    <a:pt x="13835" y="18171"/>
                    <a:pt x="21600" y="21600"/>
                  </a:cubicBezTo>
                  <a:cubicBezTo>
                    <a:pt x="21600" y="12559"/>
                    <a:pt x="13835" y="7348"/>
                    <a:pt x="696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0" name="Google Shape;1588;p15"/>
            <p:cNvSpPr/>
            <p:nvPr/>
          </p:nvSpPr>
          <p:spPr>
            <a:xfrm>
              <a:off x="177262" y="634499"/>
              <a:ext cx="12701" cy="14185"/>
            </a:xfrm>
            <a:custGeom>
              <a:avLst/>
              <a:gdLst/>
              <a:ahLst/>
              <a:cxnLst>
                <a:cxn ang="0">
                  <a:pos x="wd2" y="hd2"/>
                </a:cxn>
                <a:cxn ang="5400000">
                  <a:pos x="wd2" y="hd2"/>
                </a:cxn>
                <a:cxn ang="10800000">
                  <a:pos x="wd2" y="hd2"/>
                </a:cxn>
                <a:cxn ang="16200000">
                  <a:pos x="wd2" y="hd2"/>
                </a:cxn>
              </a:cxnLst>
              <a:rect l="0" t="0" r="r" b="b"/>
              <a:pathLst>
                <a:path w="20332" h="21600" extrusionOk="0">
                  <a:moveTo>
                    <a:pt x="1015" y="0"/>
                  </a:moveTo>
                  <a:cubicBezTo>
                    <a:pt x="1015" y="3474"/>
                    <a:pt x="-1268" y="5166"/>
                    <a:pt x="1015" y="5166"/>
                  </a:cubicBezTo>
                  <a:cubicBezTo>
                    <a:pt x="6108" y="10778"/>
                    <a:pt x="12956" y="15988"/>
                    <a:pt x="17464" y="21600"/>
                  </a:cubicBezTo>
                  <a:lnTo>
                    <a:pt x="20332" y="21600"/>
                  </a:lnTo>
                  <a:cubicBezTo>
                    <a:pt x="17464" y="12515"/>
                    <a:pt x="8391" y="6903"/>
                    <a:pt x="101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1" name="Google Shape;1589;p15"/>
            <p:cNvSpPr/>
            <p:nvPr/>
          </p:nvSpPr>
          <p:spPr>
            <a:xfrm>
              <a:off x="1113531" y="5064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396" y="6873"/>
                    <a:pt x="14204" y="18119"/>
                    <a:pt x="21600" y="21600"/>
                  </a:cubicBezTo>
                  <a:cubicBezTo>
                    <a:pt x="14204" y="3392"/>
                    <a:pt x="9685"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2" name="Google Shape;1590;p15"/>
            <p:cNvSpPr/>
            <p:nvPr/>
          </p:nvSpPr>
          <p:spPr>
            <a:xfrm>
              <a:off x="1052730" y="4592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350" y="8247"/>
                    <a:pt x="15250" y="13353"/>
                    <a:pt x="21600" y="21600"/>
                  </a:cubicBezTo>
                  <a:cubicBezTo>
                    <a:pt x="19483" y="5695"/>
                    <a:pt x="8412" y="5695"/>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3" name="Google Shape;1591;p15"/>
            <p:cNvSpPr/>
            <p:nvPr/>
          </p:nvSpPr>
          <p:spPr>
            <a:xfrm>
              <a:off x="20323" y="440605"/>
              <a:ext cx="12701" cy="14185"/>
            </a:xfrm>
            <a:custGeom>
              <a:avLst/>
              <a:gdLst/>
              <a:ahLst/>
              <a:cxnLst>
                <a:cxn ang="0">
                  <a:pos x="wd2" y="hd2"/>
                </a:cxn>
                <a:cxn ang="5400000">
                  <a:pos x="wd2" y="hd2"/>
                </a:cxn>
                <a:cxn ang="10800000">
                  <a:pos x="wd2" y="hd2"/>
                </a:cxn>
                <a:cxn ang="16200000">
                  <a:pos x="wd2" y="hd2"/>
                </a:cxn>
              </a:cxnLst>
              <a:rect l="0" t="0" r="r" b="b"/>
              <a:pathLst>
                <a:path w="21600" h="21600" extrusionOk="0">
                  <a:moveTo>
                    <a:pt x="3481" y="0"/>
                  </a:moveTo>
                  <a:lnTo>
                    <a:pt x="0" y="2138"/>
                  </a:lnTo>
                  <a:cubicBezTo>
                    <a:pt x="7765" y="9085"/>
                    <a:pt x="11246" y="16389"/>
                    <a:pt x="18119" y="21600"/>
                  </a:cubicBezTo>
                  <a:lnTo>
                    <a:pt x="21600" y="21600"/>
                  </a:lnTo>
                  <a:cubicBezTo>
                    <a:pt x="14727" y="14697"/>
                    <a:pt x="14727" y="5612"/>
                    <a:pt x="348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4" name="Google Shape;1592;p15"/>
            <p:cNvSpPr/>
            <p:nvPr/>
          </p:nvSpPr>
          <p:spPr>
            <a:xfrm>
              <a:off x="47909" y="340422"/>
              <a:ext cx="12701" cy="12701"/>
            </a:xfrm>
            <a:custGeom>
              <a:avLst/>
              <a:gdLst/>
              <a:ahLst/>
              <a:cxnLst>
                <a:cxn ang="0">
                  <a:pos x="wd2" y="hd2"/>
                </a:cxn>
                <a:cxn ang="5400000">
                  <a:pos x="wd2" y="hd2"/>
                </a:cxn>
                <a:cxn ang="10800000">
                  <a:pos x="wd2" y="hd2"/>
                </a:cxn>
                <a:cxn ang="16200000">
                  <a:pos x="wd2" y="hd2"/>
                </a:cxn>
              </a:cxnLst>
              <a:rect l="0" t="0" r="r" b="b"/>
              <a:pathLst>
                <a:path w="19332" h="21600" extrusionOk="0">
                  <a:moveTo>
                    <a:pt x="1199" y="0"/>
                  </a:moveTo>
                  <a:cubicBezTo>
                    <a:pt x="-2268" y="17034"/>
                    <a:pt x="1199" y="21600"/>
                    <a:pt x="19332" y="21600"/>
                  </a:cubicBezTo>
                  <a:cubicBezTo>
                    <a:pt x="12399" y="14224"/>
                    <a:pt x="4665" y="9659"/>
                    <a:pt x="119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5" name="Google Shape;1593;p15"/>
            <p:cNvSpPr/>
            <p:nvPr/>
          </p:nvSpPr>
          <p:spPr>
            <a:xfrm>
              <a:off x="966812" y="352807"/>
              <a:ext cx="13045" cy="12701"/>
            </a:xfrm>
            <a:custGeom>
              <a:avLst/>
              <a:gdLst/>
              <a:ahLst/>
              <a:cxnLst>
                <a:cxn ang="0">
                  <a:pos x="wd2" y="hd2"/>
                </a:cxn>
                <a:cxn ang="5400000">
                  <a:pos x="wd2" y="hd2"/>
                </a:cxn>
                <a:cxn ang="10800000">
                  <a:pos x="wd2" y="hd2"/>
                </a:cxn>
                <a:cxn ang="16200000">
                  <a:pos x="wd2" y="hd2"/>
                </a:cxn>
              </a:cxnLst>
              <a:rect l="0" t="0" r="r" b="b"/>
              <a:pathLst>
                <a:path w="21600" h="21600" extrusionOk="0">
                  <a:moveTo>
                    <a:pt x="10267" y="0"/>
                  </a:moveTo>
                  <a:cubicBezTo>
                    <a:pt x="6587" y="0"/>
                    <a:pt x="3051" y="2160"/>
                    <a:pt x="0" y="11520"/>
                  </a:cubicBezTo>
                  <a:cubicBezTo>
                    <a:pt x="3632" y="11520"/>
                    <a:pt x="7991" y="21600"/>
                    <a:pt x="12495" y="21600"/>
                  </a:cubicBezTo>
                  <a:cubicBezTo>
                    <a:pt x="15498" y="21600"/>
                    <a:pt x="18597" y="17040"/>
                    <a:pt x="21600" y="2160"/>
                  </a:cubicBezTo>
                  <a:cubicBezTo>
                    <a:pt x="17822" y="2160"/>
                    <a:pt x="13948" y="0"/>
                    <a:pt x="1026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6" name="Google Shape;1594;p15"/>
            <p:cNvSpPr/>
            <p:nvPr/>
          </p:nvSpPr>
          <p:spPr>
            <a:xfrm>
              <a:off x="1135761" y="523540"/>
              <a:ext cx="130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02" y="11974"/>
                    <a:pt x="11720" y="19370"/>
                    <a:pt x="21600" y="21600"/>
                  </a:cubicBezTo>
                  <a:cubicBezTo>
                    <a:pt x="15934" y="14204"/>
                    <a:pt x="7991" y="7396"/>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7" name="Google Shape;1595;p15"/>
            <p:cNvSpPr/>
            <p:nvPr/>
          </p:nvSpPr>
          <p:spPr>
            <a:xfrm>
              <a:off x="1073118" y="473370"/>
              <a:ext cx="13044" cy="12701"/>
            </a:xfrm>
            <a:custGeom>
              <a:avLst/>
              <a:gdLst/>
              <a:ahLst/>
              <a:cxnLst>
                <a:cxn ang="0">
                  <a:pos x="wd2" y="hd2"/>
                </a:cxn>
                <a:cxn ang="5400000">
                  <a:pos x="wd2" y="hd2"/>
                </a:cxn>
                <a:cxn ang="10800000">
                  <a:pos x="wd2" y="hd2"/>
                </a:cxn>
                <a:cxn ang="16200000">
                  <a:pos x="wd2" y="hd2"/>
                </a:cxn>
              </a:cxnLst>
              <a:rect l="0" t="0" r="r" b="b"/>
              <a:pathLst>
                <a:path w="21600" h="21600" extrusionOk="0">
                  <a:moveTo>
                    <a:pt x="4213" y="0"/>
                  </a:moveTo>
                  <a:cubicBezTo>
                    <a:pt x="4213" y="0"/>
                    <a:pt x="0" y="2560"/>
                    <a:pt x="0" y="5712"/>
                  </a:cubicBezTo>
                  <a:cubicBezTo>
                    <a:pt x="6102" y="10833"/>
                    <a:pt x="14093" y="15888"/>
                    <a:pt x="19711" y="21600"/>
                  </a:cubicBezTo>
                  <a:lnTo>
                    <a:pt x="21600" y="18449"/>
                  </a:lnTo>
                  <a:cubicBezTo>
                    <a:pt x="15934" y="13328"/>
                    <a:pt x="9831" y="8272"/>
                    <a:pt x="421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8" name="Google Shape;1596;p15"/>
            <p:cNvSpPr/>
            <p:nvPr/>
          </p:nvSpPr>
          <p:spPr>
            <a:xfrm>
              <a:off x="978715" y="502107"/>
              <a:ext cx="18441" cy="68610"/>
            </a:xfrm>
            <a:custGeom>
              <a:avLst/>
              <a:gdLst/>
              <a:ahLst/>
              <a:cxnLst>
                <a:cxn ang="0">
                  <a:pos x="wd2" y="hd2"/>
                </a:cxn>
                <a:cxn ang="5400000">
                  <a:pos x="wd2" y="hd2"/>
                </a:cxn>
                <a:cxn ang="10800000">
                  <a:pos x="wd2" y="hd2"/>
                </a:cxn>
                <a:cxn ang="16200000">
                  <a:pos x="wd2" y="hd2"/>
                </a:cxn>
              </a:cxnLst>
              <a:rect l="0" t="0" r="r" b="b"/>
              <a:pathLst>
                <a:path w="19796" h="21600" extrusionOk="0">
                  <a:moveTo>
                    <a:pt x="0" y="0"/>
                  </a:moveTo>
                  <a:cubicBezTo>
                    <a:pt x="0" y="1160"/>
                    <a:pt x="0" y="1878"/>
                    <a:pt x="1224" y="2587"/>
                  </a:cubicBezTo>
                  <a:cubicBezTo>
                    <a:pt x="1224" y="4825"/>
                    <a:pt x="3956" y="6694"/>
                    <a:pt x="6405" y="8572"/>
                  </a:cubicBezTo>
                  <a:cubicBezTo>
                    <a:pt x="7598" y="9640"/>
                    <a:pt x="8822" y="11159"/>
                    <a:pt x="10047" y="12319"/>
                  </a:cubicBezTo>
                  <a:cubicBezTo>
                    <a:pt x="12778" y="14547"/>
                    <a:pt x="15227" y="16785"/>
                    <a:pt x="15227" y="19372"/>
                  </a:cubicBezTo>
                  <a:cubicBezTo>
                    <a:pt x="15227" y="20081"/>
                    <a:pt x="16420" y="20799"/>
                    <a:pt x="17644" y="21600"/>
                  </a:cubicBezTo>
                  <a:cubicBezTo>
                    <a:pt x="19183" y="20440"/>
                    <a:pt x="21600" y="19372"/>
                    <a:pt x="17644" y="18212"/>
                  </a:cubicBezTo>
                  <a:lnTo>
                    <a:pt x="17644" y="17135"/>
                  </a:lnTo>
                  <a:cubicBezTo>
                    <a:pt x="17644" y="16334"/>
                    <a:pt x="16420" y="15265"/>
                    <a:pt x="16420" y="14105"/>
                  </a:cubicBezTo>
                  <a:cubicBezTo>
                    <a:pt x="14002" y="11877"/>
                    <a:pt x="11553" y="9640"/>
                    <a:pt x="8822" y="7854"/>
                  </a:cubicBezTo>
                  <a:cubicBezTo>
                    <a:pt x="7598" y="6344"/>
                    <a:pt x="5180" y="4825"/>
                    <a:pt x="3956" y="3397"/>
                  </a:cubicBezTo>
                  <a:cubicBezTo>
                    <a:pt x="3956" y="2237"/>
                    <a:pt x="5180" y="116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9" name="Google Shape;1597;p15"/>
            <p:cNvSpPr/>
            <p:nvPr/>
          </p:nvSpPr>
          <p:spPr>
            <a:xfrm>
              <a:off x="992752" y="576682"/>
              <a:ext cx="12701" cy="43634"/>
            </a:xfrm>
            <a:custGeom>
              <a:avLst/>
              <a:gdLst/>
              <a:ahLst/>
              <a:cxnLst>
                <a:cxn ang="0">
                  <a:pos x="wd2" y="hd2"/>
                </a:cxn>
                <a:cxn ang="5400000">
                  <a:pos x="wd2" y="hd2"/>
                </a:cxn>
                <a:cxn ang="10800000">
                  <a:pos x="wd2" y="hd2"/>
                </a:cxn>
                <a:cxn ang="16200000">
                  <a:pos x="wd2" y="hd2"/>
                </a:cxn>
              </a:cxnLst>
              <a:rect l="0" t="0" r="r" b="b"/>
              <a:pathLst>
                <a:path w="16016" h="21600" extrusionOk="0">
                  <a:moveTo>
                    <a:pt x="1616" y="0"/>
                  </a:moveTo>
                  <a:lnTo>
                    <a:pt x="1616" y="3503"/>
                  </a:lnTo>
                  <a:cubicBezTo>
                    <a:pt x="1616" y="5183"/>
                    <a:pt x="4437" y="7007"/>
                    <a:pt x="1616" y="9251"/>
                  </a:cubicBezTo>
                  <a:cubicBezTo>
                    <a:pt x="1616" y="10525"/>
                    <a:pt x="-2021" y="11640"/>
                    <a:pt x="1616" y="12769"/>
                  </a:cubicBezTo>
                  <a:cubicBezTo>
                    <a:pt x="4437" y="14593"/>
                    <a:pt x="-2021" y="16837"/>
                    <a:pt x="7332" y="18661"/>
                  </a:cubicBezTo>
                  <a:cubicBezTo>
                    <a:pt x="-2021" y="20340"/>
                    <a:pt x="7332" y="21050"/>
                    <a:pt x="13121" y="21600"/>
                  </a:cubicBezTo>
                  <a:cubicBezTo>
                    <a:pt x="13121" y="21600"/>
                    <a:pt x="10226" y="21050"/>
                    <a:pt x="10226" y="20340"/>
                  </a:cubicBezTo>
                  <a:cubicBezTo>
                    <a:pt x="13121" y="19776"/>
                    <a:pt x="13121" y="19776"/>
                    <a:pt x="16016" y="19776"/>
                  </a:cubicBezTo>
                  <a:cubicBezTo>
                    <a:pt x="13121" y="17532"/>
                    <a:pt x="10226" y="15143"/>
                    <a:pt x="7332" y="12769"/>
                  </a:cubicBezTo>
                  <a:lnTo>
                    <a:pt x="10226" y="12204"/>
                  </a:lnTo>
                  <a:cubicBezTo>
                    <a:pt x="19579" y="8136"/>
                    <a:pt x="10226" y="4068"/>
                    <a:pt x="733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90" name="Google Shape;1598;p15"/>
            <p:cNvSpPr/>
            <p:nvPr/>
          </p:nvSpPr>
          <p:spPr>
            <a:xfrm>
              <a:off x="990088" y="623737"/>
              <a:ext cx="12701" cy="23806"/>
            </a:xfrm>
            <a:custGeom>
              <a:avLst/>
              <a:gdLst/>
              <a:ahLst/>
              <a:cxnLst>
                <a:cxn ang="0">
                  <a:pos x="wd2" y="hd2"/>
                </a:cxn>
                <a:cxn ang="5400000">
                  <a:pos x="wd2" y="hd2"/>
                </a:cxn>
                <a:cxn ang="10800000">
                  <a:pos x="wd2" y="hd2"/>
                </a:cxn>
                <a:cxn ang="16200000">
                  <a:pos x="wd2" y="hd2"/>
                </a:cxn>
              </a:cxnLst>
              <a:rect l="0" t="0" r="r" b="b"/>
              <a:pathLst>
                <a:path w="21600" h="21600" extrusionOk="0">
                  <a:moveTo>
                    <a:pt x="14638" y="0"/>
                  </a:moveTo>
                  <a:cubicBezTo>
                    <a:pt x="11246" y="7457"/>
                    <a:pt x="6873" y="13878"/>
                    <a:pt x="0" y="21600"/>
                  </a:cubicBezTo>
                  <a:lnTo>
                    <a:pt x="3392" y="21600"/>
                  </a:lnTo>
                  <a:cubicBezTo>
                    <a:pt x="14638" y="15178"/>
                    <a:pt x="21600" y="745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91" name="Google Shape;1599;p15"/>
            <p:cNvSpPr/>
            <p:nvPr/>
          </p:nvSpPr>
          <p:spPr>
            <a:xfrm>
              <a:off x="1004827" y="6784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954" y="0"/>
                  </a:moveTo>
                  <a:cubicBezTo>
                    <a:pt x="12248" y="7238"/>
                    <a:pt x="6999" y="13960"/>
                    <a:pt x="0" y="21198"/>
                  </a:cubicBezTo>
                  <a:cubicBezTo>
                    <a:pt x="1448" y="21428"/>
                    <a:pt x="2775" y="21600"/>
                    <a:pt x="4042" y="21600"/>
                  </a:cubicBezTo>
                  <a:cubicBezTo>
                    <a:pt x="13394" y="21600"/>
                    <a:pt x="17497" y="14534"/>
                    <a:pt x="21600" y="2240"/>
                  </a:cubicBezTo>
                  <a:cubicBezTo>
                    <a:pt x="19247" y="0"/>
                    <a:pt x="19247" y="0"/>
                    <a:pt x="1695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92" name="Google Shape;1600;p15"/>
            <p:cNvSpPr/>
            <p:nvPr/>
          </p:nvSpPr>
          <p:spPr>
            <a:xfrm>
              <a:off x="977746" y="658012"/>
              <a:ext cx="12701" cy="1304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4578" y="11769"/>
                    <a:pt x="0" y="17871"/>
                    <a:pt x="0" y="21600"/>
                  </a:cubicBezTo>
                  <a:cubicBezTo>
                    <a:pt x="4578" y="13657"/>
                    <a:pt x="18783" y="1365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sp>
        <p:nvSpPr>
          <p:cNvPr id="3394" name="Google Shape;1601;p15"/>
          <p:cNvSpPr/>
          <p:nvPr/>
        </p:nvSpPr>
        <p:spPr>
          <a:xfrm rot="19910865">
            <a:off x="-462122" y="3517034"/>
            <a:ext cx="1082350" cy="1091437"/>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4780C5"/>
          </a:solidFill>
          <a:ln w="12700">
            <a:miter lim="400000"/>
          </a:ln>
        </p:spPr>
        <p:txBody>
          <a:bodyPr lIns="45719" rIns="45719" anchor="ctr"/>
          <a:lstStyle/>
          <a:p>
            <a:endParaRPr/>
          </a:p>
        </p:txBody>
      </p:sp>
      <p:sp>
        <p:nvSpPr>
          <p:cNvPr id="3395" name="Google Shape;1602;p15"/>
          <p:cNvSpPr/>
          <p:nvPr/>
        </p:nvSpPr>
        <p:spPr>
          <a:xfrm>
            <a:off x="7071113" y="-468201"/>
            <a:ext cx="1143284" cy="852449"/>
          </a:xfrm>
          <a:custGeom>
            <a:avLst/>
            <a:gdLst/>
            <a:ahLst/>
            <a:cxnLst>
              <a:cxn ang="0">
                <a:pos x="wd2" y="hd2"/>
              </a:cxn>
              <a:cxn ang="5400000">
                <a:pos x="wd2" y="hd2"/>
              </a:cxn>
              <a:cxn ang="10800000">
                <a:pos x="wd2" y="hd2"/>
              </a:cxn>
              <a:cxn ang="16200000">
                <a:pos x="wd2" y="hd2"/>
              </a:cxn>
            </a:cxnLst>
            <a:rect l="0" t="0" r="r" b="b"/>
            <a:pathLst>
              <a:path w="21390" h="21600" extrusionOk="0">
                <a:moveTo>
                  <a:pt x="5341" y="1854"/>
                </a:moveTo>
                <a:cubicBezTo>
                  <a:pt x="5397" y="1854"/>
                  <a:pt x="5454" y="1855"/>
                  <a:pt x="5512" y="1858"/>
                </a:cubicBezTo>
                <a:cubicBezTo>
                  <a:pt x="6158" y="1858"/>
                  <a:pt x="6842" y="1980"/>
                  <a:pt x="7452" y="2130"/>
                </a:cubicBezTo>
                <a:cubicBezTo>
                  <a:pt x="8135" y="2327"/>
                  <a:pt x="8782" y="2599"/>
                  <a:pt x="9383" y="2955"/>
                </a:cubicBezTo>
                <a:cubicBezTo>
                  <a:pt x="10413" y="3536"/>
                  <a:pt x="11433" y="4128"/>
                  <a:pt x="12426" y="4755"/>
                </a:cubicBezTo>
                <a:cubicBezTo>
                  <a:pt x="13374" y="5337"/>
                  <a:pt x="14358" y="5928"/>
                  <a:pt x="15350" y="6434"/>
                </a:cubicBezTo>
                <a:cubicBezTo>
                  <a:pt x="16407" y="6978"/>
                  <a:pt x="17400" y="7681"/>
                  <a:pt x="18347" y="8459"/>
                </a:cubicBezTo>
                <a:cubicBezTo>
                  <a:pt x="19104" y="9087"/>
                  <a:pt x="19678" y="9828"/>
                  <a:pt x="20051" y="10766"/>
                </a:cubicBezTo>
                <a:cubicBezTo>
                  <a:pt x="20507" y="11938"/>
                  <a:pt x="20362" y="13034"/>
                  <a:pt x="19596" y="14010"/>
                </a:cubicBezTo>
                <a:cubicBezTo>
                  <a:pt x="18685" y="15144"/>
                  <a:pt x="17582" y="15960"/>
                  <a:pt x="16179" y="16391"/>
                </a:cubicBezTo>
                <a:cubicBezTo>
                  <a:pt x="15761" y="16513"/>
                  <a:pt x="15305" y="16663"/>
                  <a:pt x="14895" y="16785"/>
                </a:cubicBezTo>
                <a:cubicBezTo>
                  <a:pt x="14248" y="16982"/>
                  <a:pt x="13638" y="17216"/>
                  <a:pt x="13073" y="17601"/>
                </a:cubicBezTo>
                <a:cubicBezTo>
                  <a:pt x="12654" y="17883"/>
                  <a:pt x="12234" y="18154"/>
                  <a:pt x="11815" y="18426"/>
                </a:cubicBezTo>
                <a:cubicBezTo>
                  <a:pt x="11515" y="18623"/>
                  <a:pt x="11205" y="18820"/>
                  <a:pt x="10868" y="19008"/>
                </a:cubicBezTo>
                <a:cubicBezTo>
                  <a:pt x="10527" y="19242"/>
                  <a:pt x="10163" y="19350"/>
                  <a:pt x="9789" y="19350"/>
                </a:cubicBezTo>
                <a:cubicBezTo>
                  <a:pt x="9533" y="19350"/>
                  <a:pt x="9272" y="19299"/>
                  <a:pt x="9010" y="19204"/>
                </a:cubicBezTo>
                <a:cubicBezTo>
                  <a:pt x="7981" y="18858"/>
                  <a:pt x="7106" y="18351"/>
                  <a:pt x="6277" y="17685"/>
                </a:cubicBezTo>
                <a:cubicBezTo>
                  <a:pt x="5248" y="16822"/>
                  <a:pt x="4455" y="15810"/>
                  <a:pt x="3772" y="14676"/>
                </a:cubicBezTo>
                <a:cubicBezTo>
                  <a:pt x="3006" y="13382"/>
                  <a:pt x="2551" y="12022"/>
                  <a:pt x="2214" y="10569"/>
                </a:cubicBezTo>
                <a:cubicBezTo>
                  <a:pt x="1986" y="9631"/>
                  <a:pt x="1758" y="8656"/>
                  <a:pt x="1639" y="7718"/>
                </a:cubicBezTo>
                <a:cubicBezTo>
                  <a:pt x="1604" y="7250"/>
                  <a:pt x="1604" y="6781"/>
                  <a:pt x="1567" y="6312"/>
                </a:cubicBezTo>
                <a:cubicBezTo>
                  <a:pt x="1567" y="5496"/>
                  <a:pt x="1685" y="4709"/>
                  <a:pt x="1986" y="3968"/>
                </a:cubicBezTo>
                <a:cubicBezTo>
                  <a:pt x="2250" y="3349"/>
                  <a:pt x="2669" y="2881"/>
                  <a:pt x="3234" y="2524"/>
                </a:cubicBezTo>
                <a:cubicBezTo>
                  <a:pt x="3870" y="2087"/>
                  <a:pt x="4576" y="1854"/>
                  <a:pt x="5341" y="1854"/>
                </a:cubicBezTo>
                <a:close/>
                <a:moveTo>
                  <a:pt x="6371" y="0"/>
                </a:moveTo>
                <a:cubicBezTo>
                  <a:pt x="6038" y="0"/>
                  <a:pt x="5702" y="22"/>
                  <a:pt x="5366" y="68"/>
                </a:cubicBezTo>
                <a:cubicBezTo>
                  <a:pt x="4755" y="142"/>
                  <a:pt x="4145" y="255"/>
                  <a:pt x="3617" y="536"/>
                </a:cubicBezTo>
                <a:cubicBezTo>
                  <a:pt x="3089" y="809"/>
                  <a:pt x="2633" y="1117"/>
                  <a:pt x="2214" y="1512"/>
                </a:cubicBezTo>
                <a:cubicBezTo>
                  <a:pt x="1950" y="1746"/>
                  <a:pt x="1722" y="1980"/>
                  <a:pt x="1530" y="2214"/>
                </a:cubicBezTo>
                <a:cubicBezTo>
                  <a:pt x="884" y="3115"/>
                  <a:pt x="465" y="4052"/>
                  <a:pt x="237" y="5140"/>
                </a:cubicBezTo>
                <a:cubicBezTo>
                  <a:pt x="91" y="5928"/>
                  <a:pt x="9" y="6743"/>
                  <a:pt x="9" y="7568"/>
                </a:cubicBezTo>
                <a:cubicBezTo>
                  <a:pt x="9" y="7990"/>
                  <a:pt x="-27" y="8384"/>
                  <a:pt x="45" y="8815"/>
                </a:cubicBezTo>
                <a:cubicBezTo>
                  <a:pt x="127" y="9518"/>
                  <a:pt x="237" y="10185"/>
                  <a:pt x="356" y="10888"/>
                </a:cubicBezTo>
                <a:cubicBezTo>
                  <a:pt x="428" y="11506"/>
                  <a:pt x="656" y="12135"/>
                  <a:pt x="810" y="12763"/>
                </a:cubicBezTo>
                <a:cubicBezTo>
                  <a:pt x="1111" y="13897"/>
                  <a:pt x="1530" y="14948"/>
                  <a:pt x="2095" y="15960"/>
                </a:cubicBezTo>
                <a:cubicBezTo>
                  <a:pt x="3052" y="17723"/>
                  <a:pt x="4300" y="19166"/>
                  <a:pt x="5931" y="20226"/>
                </a:cubicBezTo>
                <a:cubicBezTo>
                  <a:pt x="6769" y="20808"/>
                  <a:pt x="7680" y="21239"/>
                  <a:pt x="8627" y="21473"/>
                </a:cubicBezTo>
                <a:cubicBezTo>
                  <a:pt x="8978" y="21557"/>
                  <a:pt x="9318" y="21600"/>
                  <a:pt x="9649" y="21600"/>
                </a:cubicBezTo>
                <a:cubicBezTo>
                  <a:pt x="10392" y="21600"/>
                  <a:pt x="11087" y="21383"/>
                  <a:pt x="11743" y="20930"/>
                </a:cubicBezTo>
                <a:cubicBezTo>
                  <a:pt x="12044" y="20695"/>
                  <a:pt x="12390" y="20461"/>
                  <a:pt x="12690" y="20179"/>
                </a:cubicBezTo>
                <a:cubicBezTo>
                  <a:pt x="13110" y="19833"/>
                  <a:pt x="13529" y="19476"/>
                  <a:pt x="13984" y="19129"/>
                </a:cubicBezTo>
                <a:cubicBezTo>
                  <a:pt x="14394" y="18773"/>
                  <a:pt x="14895" y="18501"/>
                  <a:pt x="15387" y="18304"/>
                </a:cubicBezTo>
                <a:cubicBezTo>
                  <a:pt x="15761" y="18191"/>
                  <a:pt x="16143" y="18069"/>
                  <a:pt x="16526" y="17957"/>
                </a:cubicBezTo>
                <a:cubicBezTo>
                  <a:pt x="17737" y="17563"/>
                  <a:pt x="18767" y="16822"/>
                  <a:pt x="19678" y="15885"/>
                </a:cubicBezTo>
                <a:cubicBezTo>
                  <a:pt x="20170" y="15378"/>
                  <a:pt x="20589" y="14835"/>
                  <a:pt x="20890" y="14207"/>
                </a:cubicBezTo>
                <a:cubicBezTo>
                  <a:pt x="21455" y="12997"/>
                  <a:pt x="21573" y="11741"/>
                  <a:pt x="21081" y="10493"/>
                </a:cubicBezTo>
                <a:cubicBezTo>
                  <a:pt x="20661" y="9322"/>
                  <a:pt x="19978" y="8309"/>
                  <a:pt x="19104" y="7446"/>
                </a:cubicBezTo>
                <a:cubicBezTo>
                  <a:pt x="18193" y="6547"/>
                  <a:pt x="17209" y="5730"/>
                  <a:pt x="16143" y="5027"/>
                </a:cubicBezTo>
                <a:cubicBezTo>
                  <a:pt x="15041" y="4287"/>
                  <a:pt x="13938" y="3499"/>
                  <a:pt x="12845" y="2721"/>
                </a:cubicBezTo>
                <a:cubicBezTo>
                  <a:pt x="11815" y="1980"/>
                  <a:pt x="10750" y="1315"/>
                  <a:pt x="9611" y="771"/>
                </a:cubicBezTo>
                <a:cubicBezTo>
                  <a:pt x="8592" y="257"/>
                  <a:pt x="7497" y="0"/>
                  <a:pt x="6371" y="0"/>
                </a:cubicBezTo>
                <a:close/>
              </a:path>
            </a:pathLst>
          </a:custGeom>
          <a:solidFill>
            <a:srgbClr val="D89030"/>
          </a:solidFill>
          <a:ln w="12700">
            <a:miter lim="400000"/>
          </a:ln>
        </p:spPr>
        <p:txBody>
          <a:bodyPr lIns="45719" rIns="45719" anchor="ctr"/>
          <a:lstStyle/>
          <a:p>
            <a:endParaRPr/>
          </a:p>
        </p:txBody>
      </p:sp>
      <p:sp>
        <p:nvSpPr>
          <p:cNvPr id="3396" name="Title Text"/>
          <p:cNvSpPr txBox="1">
            <a:spLocks noGrp="1"/>
          </p:cNvSpPr>
          <p:nvPr>
            <p:ph type="title"/>
          </p:nvPr>
        </p:nvSpPr>
        <p:spPr>
          <a:xfrm>
            <a:off x="1394850" y="445025"/>
            <a:ext cx="6354301" cy="572701"/>
          </a:xfrm>
          <a:prstGeom prst="rect">
            <a:avLst/>
          </a:prstGeom>
        </p:spPr>
        <p:txBody>
          <a:bodyPr lIns="36574" tIns="36574" rIns="36574" bIns="36574"/>
          <a:lstStyle>
            <a:lvl1pPr algn="ctr">
              <a:defRPr sz="3500" b="0">
                <a:solidFill>
                  <a:srgbClr val="07256C"/>
                </a:solidFill>
                <a:latin typeface="Limelight"/>
                <a:ea typeface="Limelight"/>
                <a:cs typeface="Limelight"/>
                <a:sym typeface="Limelight"/>
              </a:defRPr>
            </a:lvl1pPr>
          </a:lstStyle>
          <a:p>
            <a:r>
              <a:t>Title Text</a:t>
            </a:r>
          </a:p>
        </p:txBody>
      </p:sp>
      <p:sp>
        <p:nvSpPr>
          <p:cNvPr id="33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31744206"/>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tx">
  <p:cSld name="1_Title only 3">
    <p:bg>
      <p:bgPr>
        <a:solidFill>
          <a:srgbClr val="EDF0EF"/>
        </a:solidFill>
        <a:effectLst/>
      </p:bgPr>
    </p:bg>
    <p:spTree>
      <p:nvGrpSpPr>
        <p:cNvPr id="1" name=""/>
        <p:cNvGrpSpPr/>
        <p:nvPr/>
      </p:nvGrpSpPr>
      <p:grpSpPr>
        <a:xfrm>
          <a:off x="0" y="0"/>
          <a:ext cx="0" cy="0"/>
          <a:chOff x="0" y="0"/>
          <a:chExt cx="0" cy="0"/>
        </a:xfrm>
      </p:grpSpPr>
      <p:sp>
        <p:nvSpPr>
          <p:cNvPr id="3404" name="Google Shape;1605;p16"/>
          <p:cNvSpPr/>
          <p:nvPr/>
        </p:nvSpPr>
        <p:spPr>
          <a:xfrm>
            <a:off x="-827786" y="3421126"/>
            <a:ext cx="2245925" cy="1722357"/>
          </a:xfrm>
          <a:custGeom>
            <a:avLst/>
            <a:gdLst/>
            <a:ahLst/>
            <a:cxnLst>
              <a:cxn ang="0">
                <a:pos x="wd2" y="hd2"/>
              </a:cxn>
              <a:cxn ang="5400000">
                <a:pos x="wd2" y="hd2"/>
              </a:cxn>
              <a:cxn ang="10800000">
                <a:pos x="wd2" y="hd2"/>
              </a:cxn>
              <a:cxn ang="16200000">
                <a:pos x="wd2" y="hd2"/>
              </a:cxn>
            </a:cxnLst>
            <a:rect l="0" t="0" r="r" b="b"/>
            <a:pathLst>
              <a:path w="21600" h="21600" extrusionOk="0">
                <a:moveTo>
                  <a:pt x="7809" y="0"/>
                </a:moveTo>
                <a:cubicBezTo>
                  <a:pt x="7579" y="0"/>
                  <a:pt x="7347" y="25"/>
                  <a:pt x="7115" y="79"/>
                </a:cubicBezTo>
                <a:cubicBezTo>
                  <a:pt x="6018" y="351"/>
                  <a:pt x="5103" y="1046"/>
                  <a:pt x="4361" y="2159"/>
                </a:cubicBezTo>
                <a:cubicBezTo>
                  <a:pt x="3816" y="2995"/>
                  <a:pt x="3476" y="3962"/>
                  <a:pt x="3314" y="5055"/>
                </a:cubicBezTo>
                <a:cubicBezTo>
                  <a:pt x="3171" y="6017"/>
                  <a:pt x="3171" y="6984"/>
                  <a:pt x="3237" y="7972"/>
                </a:cubicBezTo>
                <a:cubicBezTo>
                  <a:pt x="3299" y="8682"/>
                  <a:pt x="3380" y="9417"/>
                  <a:pt x="3476" y="10132"/>
                </a:cubicBezTo>
                <a:cubicBezTo>
                  <a:pt x="3623" y="11160"/>
                  <a:pt x="3751" y="12187"/>
                  <a:pt x="3797" y="13215"/>
                </a:cubicBezTo>
                <a:cubicBezTo>
                  <a:pt x="3847" y="13996"/>
                  <a:pt x="3863" y="14771"/>
                  <a:pt x="3797" y="15547"/>
                </a:cubicBezTo>
                <a:cubicBezTo>
                  <a:pt x="3700" y="16574"/>
                  <a:pt x="3461" y="17521"/>
                  <a:pt x="3009" y="18358"/>
                </a:cubicBezTo>
                <a:cubicBezTo>
                  <a:pt x="2735" y="18907"/>
                  <a:pt x="2399" y="19365"/>
                  <a:pt x="2028" y="19788"/>
                </a:cubicBezTo>
                <a:cubicBezTo>
                  <a:pt x="1433" y="20478"/>
                  <a:pt x="772" y="21047"/>
                  <a:pt x="81" y="21526"/>
                </a:cubicBezTo>
                <a:cubicBezTo>
                  <a:pt x="50" y="21551"/>
                  <a:pt x="31" y="21571"/>
                  <a:pt x="0" y="21571"/>
                </a:cubicBezTo>
                <a:cubicBezTo>
                  <a:pt x="0" y="21591"/>
                  <a:pt x="0" y="21591"/>
                  <a:pt x="15" y="21591"/>
                </a:cubicBezTo>
                <a:lnTo>
                  <a:pt x="19715" y="21591"/>
                </a:lnTo>
                <a:cubicBezTo>
                  <a:pt x="19725" y="21591"/>
                  <a:pt x="19737" y="21600"/>
                  <a:pt x="19749" y="21600"/>
                </a:cubicBezTo>
                <a:cubicBezTo>
                  <a:pt x="19754" y="21600"/>
                  <a:pt x="19760" y="21598"/>
                  <a:pt x="19765" y="21591"/>
                </a:cubicBezTo>
                <a:cubicBezTo>
                  <a:pt x="19796" y="21591"/>
                  <a:pt x="19827" y="21571"/>
                  <a:pt x="19846" y="21551"/>
                </a:cubicBezTo>
                <a:cubicBezTo>
                  <a:pt x="20294" y="21067"/>
                  <a:pt x="20696" y="20498"/>
                  <a:pt x="21021" y="19848"/>
                </a:cubicBezTo>
                <a:cubicBezTo>
                  <a:pt x="21391" y="19033"/>
                  <a:pt x="21600" y="18171"/>
                  <a:pt x="21600" y="17204"/>
                </a:cubicBezTo>
                <a:cubicBezTo>
                  <a:pt x="21584" y="16554"/>
                  <a:pt x="21469" y="15925"/>
                  <a:pt x="21275" y="15315"/>
                </a:cubicBezTo>
                <a:cubicBezTo>
                  <a:pt x="20908" y="14247"/>
                  <a:pt x="20375" y="13341"/>
                  <a:pt x="19669" y="12585"/>
                </a:cubicBezTo>
                <a:cubicBezTo>
                  <a:pt x="19105" y="11981"/>
                  <a:pt x="18460" y="11517"/>
                  <a:pt x="17784" y="11160"/>
                </a:cubicBezTo>
                <a:cubicBezTo>
                  <a:pt x="17335" y="10908"/>
                  <a:pt x="16868" y="10722"/>
                  <a:pt x="16401" y="10510"/>
                </a:cubicBezTo>
                <a:cubicBezTo>
                  <a:pt x="16061" y="10364"/>
                  <a:pt x="15725" y="10193"/>
                  <a:pt x="15385" y="9986"/>
                </a:cubicBezTo>
                <a:cubicBezTo>
                  <a:pt x="14952" y="9714"/>
                  <a:pt x="14612" y="9291"/>
                  <a:pt x="14373" y="8767"/>
                </a:cubicBezTo>
                <a:cubicBezTo>
                  <a:pt x="14245" y="8475"/>
                  <a:pt x="14130" y="8203"/>
                  <a:pt x="14018" y="7906"/>
                </a:cubicBezTo>
                <a:cubicBezTo>
                  <a:pt x="13859" y="7422"/>
                  <a:pt x="13697" y="6919"/>
                  <a:pt x="13550" y="6440"/>
                </a:cubicBezTo>
                <a:cubicBezTo>
                  <a:pt x="13295" y="5685"/>
                  <a:pt x="13036" y="4929"/>
                  <a:pt x="12731" y="4194"/>
                </a:cubicBezTo>
                <a:cubicBezTo>
                  <a:pt x="12345" y="3353"/>
                  <a:pt x="11908" y="2577"/>
                  <a:pt x="11348" y="1907"/>
                </a:cubicBezTo>
                <a:cubicBezTo>
                  <a:pt x="10719" y="1192"/>
                  <a:pt x="10027" y="648"/>
                  <a:pt x="9239" y="311"/>
                </a:cubicBezTo>
                <a:cubicBezTo>
                  <a:pt x="8771" y="112"/>
                  <a:pt x="8293" y="0"/>
                  <a:pt x="7809" y="0"/>
                </a:cubicBezTo>
                <a:close/>
              </a:path>
            </a:pathLst>
          </a:custGeom>
          <a:solidFill>
            <a:srgbClr val="8DAED3"/>
          </a:solidFill>
          <a:ln w="12700">
            <a:miter lim="400000"/>
          </a:ln>
        </p:spPr>
        <p:txBody>
          <a:bodyPr lIns="45719" rIns="45719" anchor="ctr"/>
          <a:lstStyle/>
          <a:p>
            <a:endParaRPr/>
          </a:p>
        </p:txBody>
      </p:sp>
      <p:grpSp>
        <p:nvGrpSpPr>
          <p:cNvPr id="3425" name="Google Shape;1606;p16"/>
          <p:cNvGrpSpPr/>
          <p:nvPr/>
        </p:nvGrpSpPr>
        <p:grpSpPr>
          <a:xfrm>
            <a:off x="381412" y="2867940"/>
            <a:ext cx="603054" cy="2055130"/>
            <a:chOff x="0" y="0"/>
            <a:chExt cx="603053" cy="2055129"/>
          </a:xfrm>
        </p:grpSpPr>
        <p:sp>
          <p:nvSpPr>
            <p:cNvPr id="3405" name="Google Shape;1607;p16"/>
            <p:cNvSpPr/>
            <p:nvPr/>
          </p:nvSpPr>
          <p:spPr>
            <a:xfrm rot="13753513">
              <a:off x="34771" y="2036939"/>
              <a:ext cx="20109" cy="1279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06" name="Google Shape;1608;p16"/>
            <p:cNvSpPr/>
            <p:nvPr/>
          </p:nvSpPr>
          <p:spPr>
            <a:xfrm rot="13753513">
              <a:off x="335213" y="436450"/>
              <a:ext cx="138105" cy="110034"/>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07" name="Google Shape;1609;p16"/>
            <p:cNvSpPr/>
            <p:nvPr/>
          </p:nvSpPr>
          <p:spPr>
            <a:xfrm rot="13753513">
              <a:off x="146279" y="39062"/>
              <a:ext cx="132476" cy="63984"/>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08" name="Google Shape;1610;p16"/>
            <p:cNvSpPr/>
            <p:nvPr/>
          </p:nvSpPr>
          <p:spPr>
            <a:xfrm rot="13753513">
              <a:off x="307589" y="731342"/>
              <a:ext cx="114281" cy="84093"/>
            </a:xfrm>
            <a:custGeom>
              <a:avLst/>
              <a:gdLst/>
              <a:ahLst/>
              <a:cxnLst>
                <a:cxn ang="0">
                  <a:pos x="wd2" y="hd2"/>
                </a:cxn>
                <a:cxn ang="5400000">
                  <a:pos x="wd2" y="hd2"/>
                </a:cxn>
                <a:cxn ang="10800000">
                  <a:pos x="wd2" y="hd2"/>
                </a:cxn>
                <a:cxn ang="16200000">
                  <a:pos x="wd2" y="hd2"/>
                </a:cxn>
              </a:cxnLst>
              <a:rect l="0" t="0" r="r" b="b"/>
              <a:pathLst>
                <a:path w="21099" h="21600" extrusionOk="0">
                  <a:moveTo>
                    <a:pt x="1912" y="0"/>
                  </a:moveTo>
                  <a:cubicBezTo>
                    <a:pt x="900" y="1409"/>
                    <a:pt x="900" y="2035"/>
                    <a:pt x="0" y="3287"/>
                  </a:cubicBezTo>
                  <a:cubicBezTo>
                    <a:pt x="450" y="3913"/>
                    <a:pt x="1350" y="5322"/>
                    <a:pt x="1912" y="6574"/>
                  </a:cubicBezTo>
                  <a:lnTo>
                    <a:pt x="6075" y="12522"/>
                  </a:lnTo>
                  <a:cubicBezTo>
                    <a:pt x="8888" y="17061"/>
                    <a:pt x="12600" y="19565"/>
                    <a:pt x="16875" y="20974"/>
                  </a:cubicBezTo>
                  <a:cubicBezTo>
                    <a:pt x="17550" y="21287"/>
                    <a:pt x="18362" y="21600"/>
                    <a:pt x="19125" y="21600"/>
                  </a:cubicBezTo>
                  <a:cubicBezTo>
                    <a:pt x="19880" y="21600"/>
                    <a:pt x="20588" y="21287"/>
                    <a:pt x="21038" y="20348"/>
                  </a:cubicBezTo>
                  <a:cubicBezTo>
                    <a:pt x="21600" y="13774"/>
                    <a:pt x="18225" y="7200"/>
                    <a:pt x="14513" y="5322"/>
                  </a:cubicBezTo>
                  <a:cubicBezTo>
                    <a:pt x="11250" y="3913"/>
                    <a:pt x="8438" y="2035"/>
                    <a:pt x="5175" y="783"/>
                  </a:cubicBezTo>
                  <a:cubicBezTo>
                    <a:pt x="4162" y="783"/>
                    <a:pt x="2812" y="0"/>
                    <a:pt x="191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09" name="Google Shape;1611;p16"/>
            <p:cNvSpPr/>
            <p:nvPr/>
          </p:nvSpPr>
          <p:spPr>
            <a:xfrm rot="13753513">
              <a:off x="180483" y="1264035"/>
              <a:ext cx="91982" cy="104245"/>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0" name="Google Shape;1612;p16"/>
            <p:cNvSpPr/>
            <p:nvPr/>
          </p:nvSpPr>
          <p:spPr>
            <a:xfrm rot="13753513">
              <a:off x="167948" y="891399"/>
              <a:ext cx="132608" cy="86530"/>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1" name="Google Shape;1613;p16"/>
            <p:cNvSpPr/>
            <p:nvPr/>
          </p:nvSpPr>
          <p:spPr>
            <a:xfrm rot="13753513">
              <a:off x="89212" y="1493350"/>
              <a:ext cx="71238" cy="121873"/>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2" name="Google Shape;1614;p16"/>
            <p:cNvSpPr/>
            <p:nvPr/>
          </p:nvSpPr>
          <p:spPr>
            <a:xfrm rot="13753513">
              <a:off x="339266" y="1281422"/>
              <a:ext cx="86302" cy="89620"/>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3" name="Google Shape;1615;p16"/>
            <p:cNvSpPr/>
            <p:nvPr/>
          </p:nvSpPr>
          <p:spPr>
            <a:xfrm rot="13753513">
              <a:off x="26285" y="1346219"/>
              <a:ext cx="87268" cy="81656"/>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4" name="Google Shape;1616;p16"/>
            <p:cNvSpPr/>
            <p:nvPr/>
          </p:nvSpPr>
          <p:spPr>
            <a:xfrm rot="13753513">
              <a:off x="500260" y="984917"/>
              <a:ext cx="88355" cy="78608"/>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5" name="Google Shape;1617;p16"/>
            <p:cNvSpPr/>
            <p:nvPr/>
          </p:nvSpPr>
          <p:spPr>
            <a:xfrm rot="13753513">
              <a:off x="189833" y="294254"/>
              <a:ext cx="90241" cy="59892"/>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6" name="Google Shape;1618;p16"/>
            <p:cNvSpPr/>
            <p:nvPr/>
          </p:nvSpPr>
          <p:spPr>
            <a:xfrm rot="13753513">
              <a:off x="14626" y="1158012"/>
              <a:ext cx="84133" cy="77172"/>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7" name="Google Shape;1619;p16"/>
            <p:cNvSpPr/>
            <p:nvPr/>
          </p:nvSpPr>
          <p:spPr>
            <a:xfrm rot="13753513">
              <a:off x="166753" y="1073184"/>
              <a:ext cx="89952" cy="65072"/>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8" name="Google Shape;1620;p16"/>
            <p:cNvSpPr/>
            <p:nvPr/>
          </p:nvSpPr>
          <p:spPr>
            <a:xfrm rot="13753513">
              <a:off x="379130" y="1077103"/>
              <a:ext cx="95251" cy="91840"/>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9" name="Google Shape;1621;p16"/>
            <p:cNvSpPr/>
            <p:nvPr/>
          </p:nvSpPr>
          <p:spPr>
            <a:xfrm rot="13753513">
              <a:off x="52037" y="267941"/>
              <a:ext cx="106635" cy="40828"/>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20" name="Google Shape;1622;p16"/>
            <p:cNvSpPr/>
            <p:nvPr/>
          </p:nvSpPr>
          <p:spPr>
            <a:xfrm rot="13753513">
              <a:off x="91075" y="460003"/>
              <a:ext cx="99973" cy="53015"/>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21" name="Google Shape;1623;p16"/>
            <p:cNvSpPr/>
            <p:nvPr/>
          </p:nvSpPr>
          <p:spPr>
            <a:xfrm rot="13753513">
              <a:off x="303158" y="1123324"/>
              <a:ext cx="91402" cy="82003"/>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22" name="Google Shape;1624;p16"/>
            <p:cNvSpPr/>
            <p:nvPr/>
          </p:nvSpPr>
          <p:spPr>
            <a:xfrm rot="13753513">
              <a:off x="255690" y="525474"/>
              <a:ext cx="86527" cy="63374"/>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23" name="Google Shape;1625;p16"/>
            <p:cNvSpPr/>
            <p:nvPr/>
          </p:nvSpPr>
          <p:spPr>
            <a:xfrm rot="13753513">
              <a:off x="105649" y="1179581"/>
              <a:ext cx="80096" cy="67162"/>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24" name="Google Shape;1626;p16"/>
            <p:cNvSpPr/>
            <p:nvPr/>
          </p:nvSpPr>
          <p:spPr>
            <a:xfrm rot="13753513">
              <a:off x="224111" y="659640"/>
              <a:ext cx="66784" cy="60936"/>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426" name="Google Shape;1627;p16"/>
          <p:cNvSpPr/>
          <p:nvPr/>
        </p:nvSpPr>
        <p:spPr>
          <a:xfrm>
            <a:off x="7290206" y="4452157"/>
            <a:ext cx="1484197" cy="1152737"/>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4"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1"/>
                  <a:pt x="1481" y="16601"/>
                </a:cubicBezTo>
                <a:cubicBezTo>
                  <a:pt x="1515" y="16601"/>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EFB156"/>
          </a:solidFill>
          <a:ln w="12700">
            <a:miter lim="400000"/>
          </a:ln>
        </p:spPr>
        <p:txBody>
          <a:bodyPr lIns="45719" rIns="45719" anchor="ctr"/>
          <a:lstStyle/>
          <a:p>
            <a:endParaRPr/>
          </a:p>
        </p:txBody>
      </p:sp>
      <p:grpSp>
        <p:nvGrpSpPr>
          <p:cNvPr id="3433" name="Google Shape;1628;p16"/>
          <p:cNvGrpSpPr/>
          <p:nvPr/>
        </p:nvGrpSpPr>
        <p:grpSpPr>
          <a:xfrm>
            <a:off x="-472890" y="197448"/>
            <a:ext cx="1094571" cy="1706901"/>
            <a:chOff x="0" y="0"/>
            <a:chExt cx="1094569" cy="1706900"/>
          </a:xfrm>
        </p:grpSpPr>
        <p:sp>
          <p:nvSpPr>
            <p:cNvPr id="3427" name="Google Shape;1629;p16"/>
            <p:cNvSpPr/>
            <p:nvPr/>
          </p:nvSpPr>
          <p:spPr>
            <a:xfrm rot="4610251">
              <a:off x="-274526" y="494584"/>
              <a:ext cx="1532912" cy="651923"/>
            </a:xfrm>
            <a:custGeom>
              <a:avLst/>
              <a:gdLst/>
              <a:ahLst/>
              <a:cxnLst>
                <a:cxn ang="0">
                  <a:pos x="wd2" y="hd2"/>
                </a:cxn>
                <a:cxn ang="5400000">
                  <a:pos x="wd2" y="hd2"/>
                </a:cxn>
                <a:cxn ang="10800000">
                  <a:pos x="wd2" y="hd2"/>
                </a:cxn>
                <a:cxn ang="16200000">
                  <a:pos x="wd2" y="hd2"/>
                </a:cxn>
              </a:cxnLst>
              <a:rect l="0" t="0" r="r" b="b"/>
              <a:pathLst>
                <a:path w="21600" h="21600" extrusionOk="0">
                  <a:moveTo>
                    <a:pt x="8776" y="13159"/>
                  </a:moveTo>
                  <a:cubicBezTo>
                    <a:pt x="8794" y="13159"/>
                    <a:pt x="8812" y="13161"/>
                    <a:pt x="8830" y="13164"/>
                  </a:cubicBezTo>
                  <a:cubicBezTo>
                    <a:pt x="8808" y="13248"/>
                    <a:pt x="8789" y="13291"/>
                    <a:pt x="8754" y="13291"/>
                  </a:cubicBezTo>
                  <a:cubicBezTo>
                    <a:pt x="8742" y="13282"/>
                    <a:pt x="8731" y="13279"/>
                    <a:pt x="8721" y="13279"/>
                  </a:cubicBezTo>
                  <a:cubicBezTo>
                    <a:pt x="8681" y="13279"/>
                    <a:pt x="8652" y="13334"/>
                    <a:pt x="8623" y="13334"/>
                  </a:cubicBezTo>
                  <a:cubicBezTo>
                    <a:pt x="8538" y="13334"/>
                    <a:pt x="8454" y="13478"/>
                    <a:pt x="8356" y="13478"/>
                  </a:cubicBezTo>
                  <a:cubicBezTo>
                    <a:pt x="8344" y="13478"/>
                    <a:pt x="8333" y="13476"/>
                    <a:pt x="8321" y="13471"/>
                  </a:cubicBezTo>
                  <a:cubicBezTo>
                    <a:pt x="8285" y="13471"/>
                    <a:pt x="8244" y="13513"/>
                    <a:pt x="8226" y="13513"/>
                  </a:cubicBezTo>
                  <a:cubicBezTo>
                    <a:pt x="8172" y="13555"/>
                    <a:pt x="8114" y="13598"/>
                    <a:pt x="8059" y="13651"/>
                  </a:cubicBezTo>
                  <a:lnTo>
                    <a:pt x="8059" y="13471"/>
                  </a:lnTo>
                  <a:lnTo>
                    <a:pt x="8131" y="13471"/>
                  </a:lnTo>
                  <a:cubicBezTo>
                    <a:pt x="8340" y="13393"/>
                    <a:pt x="8550" y="13159"/>
                    <a:pt x="8776" y="13159"/>
                  </a:cubicBezTo>
                  <a:close/>
                  <a:moveTo>
                    <a:pt x="7816" y="13736"/>
                  </a:moveTo>
                  <a:cubicBezTo>
                    <a:pt x="7816" y="13779"/>
                    <a:pt x="7816" y="13821"/>
                    <a:pt x="7834" y="13863"/>
                  </a:cubicBezTo>
                  <a:cubicBezTo>
                    <a:pt x="7762" y="13863"/>
                    <a:pt x="7711" y="13944"/>
                    <a:pt x="7658" y="13944"/>
                  </a:cubicBezTo>
                  <a:cubicBezTo>
                    <a:pt x="7642" y="13944"/>
                    <a:pt x="7625" y="13936"/>
                    <a:pt x="7609" y="13916"/>
                  </a:cubicBezTo>
                  <a:cubicBezTo>
                    <a:pt x="7496" y="14043"/>
                    <a:pt x="7383" y="14043"/>
                    <a:pt x="7271" y="14043"/>
                  </a:cubicBezTo>
                  <a:cubicBezTo>
                    <a:pt x="7212" y="14086"/>
                    <a:pt x="7176" y="14128"/>
                    <a:pt x="7140" y="14128"/>
                  </a:cubicBezTo>
                  <a:cubicBezTo>
                    <a:pt x="6987" y="14224"/>
                    <a:pt x="6820" y="14308"/>
                    <a:pt x="6667" y="14393"/>
                  </a:cubicBezTo>
                  <a:cubicBezTo>
                    <a:pt x="6631" y="14393"/>
                    <a:pt x="6595" y="14446"/>
                    <a:pt x="6536" y="14446"/>
                  </a:cubicBezTo>
                  <a:cubicBezTo>
                    <a:pt x="6505" y="14431"/>
                    <a:pt x="6472" y="14428"/>
                    <a:pt x="6439" y="14428"/>
                  </a:cubicBezTo>
                  <a:cubicBezTo>
                    <a:pt x="6412" y="14428"/>
                    <a:pt x="6385" y="14430"/>
                    <a:pt x="6358" y="14430"/>
                  </a:cubicBezTo>
                  <a:cubicBezTo>
                    <a:pt x="6297" y="14430"/>
                    <a:pt x="6236" y="14419"/>
                    <a:pt x="6180" y="14350"/>
                  </a:cubicBezTo>
                  <a:cubicBezTo>
                    <a:pt x="6162" y="14350"/>
                    <a:pt x="6126" y="14350"/>
                    <a:pt x="6103" y="14308"/>
                  </a:cubicBezTo>
                  <a:lnTo>
                    <a:pt x="6103" y="14181"/>
                  </a:lnTo>
                  <a:cubicBezTo>
                    <a:pt x="6144" y="14224"/>
                    <a:pt x="6180" y="14224"/>
                    <a:pt x="6216" y="14266"/>
                  </a:cubicBezTo>
                  <a:cubicBezTo>
                    <a:pt x="6238" y="14224"/>
                    <a:pt x="6256" y="14181"/>
                    <a:pt x="6293" y="14181"/>
                  </a:cubicBezTo>
                  <a:cubicBezTo>
                    <a:pt x="6369" y="14181"/>
                    <a:pt x="6464" y="14128"/>
                    <a:pt x="6554" y="14086"/>
                  </a:cubicBezTo>
                  <a:cubicBezTo>
                    <a:pt x="6613" y="14001"/>
                    <a:pt x="6689" y="14043"/>
                    <a:pt x="6761" y="14001"/>
                  </a:cubicBezTo>
                  <a:cubicBezTo>
                    <a:pt x="6856" y="13959"/>
                    <a:pt x="6951" y="13959"/>
                    <a:pt x="7045" y="13916"/>
                  </a:cubicBezTo>
                  <a:lnTo>
                    <a:pt x="7045" y="13863"/>
                  </a:lnTo>
                  <a:cubicBezTo>
                    <a:pt x="7100" y="13916"/>
                    <a:pt x="7140" y="13916"/>
                    <a:pt x="7176" y="13959"/>
                  </a:cubicBezTo>
                  <a:cubicBezTo>
                    <a:pt x="7200" y="13929"/>
                    <a:pt x="7227" y="13856"/>
                    <a:pt x="7259" y="13856"/>
                  </a:cubicBezTo>
                  <a:cubicBezTo>
                    <a:pt x="7273" y="13856"/>
                    <a:pt x="7289" y="13873"/>
                    <a:pt x="7306" y="13916"/>
                  </a:cubicBezTo>
                  <a:cubicBezTo>
                    <a:pt x="7306" y="13931"/>
                    <a:pt x="7313" y="13935"/>
                    <a:pt x="7323" y="13935"/>
                  </a:cubicBezTo>
                  <a:cubicBezTo>
                    <a:pt x="7341" y="13935"/>
                    <a:pt x="7371" y="13916"/>
                    <a:pt x="7383" y="13916"/>
                  </a:cubicBezTo>
                  <a:lnTo>
                    <a:pt x="7455" y="13916"/>
                  </a:lnTo>
                  <a:cubicBezTo>
                    <a:pt x="7496" y="13916"/>
                    <a:pt x="7514" y="13863"/>
                    <a:pt x="7550" y="13821"/>
                  </a:cubicBezTo>
                  <a:cubicBezTo>
                    <a:pt x="7568" y="13863"/>
                    <a:pt x="7568" y="13863"/>
                    <a:pt x="7591" y="13916"/>
                  </a:cubicBezTo>
                  <a:cubicBezTo>
                    <a:pt x="7609" y="13863"/>
                    <a:pt x="7645" y="13821"/>
                    <a:pt x="7663" y="13821"/>
                  </a:cubicBezTo>
                  <a:cubicBezTo>
                    <a:pt x="7703" y="13779"/>
                    <a:pt x="7758" y="13779"/>
                    <a:pt x="7816" y="13736"/>
                  </a:cubicBezTo>
                  <a:close/>
                  <a:moveTo>
                    <a:pt x="16304" y="17891"/>
                  </a:moveTo>
                  <a:cubicBezTo>
                    <a:pt x="16416" y="17933"/>
                    <a:pt x="16529" y="17975"/>
                    <a:pt x="16660" y="17975"/>
                  </a:cubicBezTo>
                  <a:lnTo>
                    <a:pt x="16660" y="18061"/>
                  </a:lnTo>
                  <a:cubicBezTo>
                    <a:pt x="16529" y="18103"/>
                    <a:pt x="16416" y="18156"/>
                    <a:pt x="16304" y="18156"/>
                  </a:cubicBezTo>
                  <a:lnTo>
                    <a:pt x="15948" y="18156"/>
                  </a:lnTo>
                  <a:lnTo>
                    <a:pt x="15948" y="18061"/>
                  </a:lnTo>
                  <a:cubicBezTo>
                    <a:pt x="15984" y="18018"/>
                    <a:pt x="16020" y="18018"/>
                    <a:pt x="16060" y="18018"/>
                  </a:cubicBezTo>
                  <a:cubicBezTo>
                    <a:pt x="16042" y="17975"/>
                    <a:pt x="16020" y="17975"/>
                    <a:pt x="16020" y="17933"/>
                  </a:cubicBezTo>
                  <a:lnTo>
                    <a:pt x="16020" y="17891"/>
                  </a:lnTo>
                  <a:close/>
                  <a:moveTo>
                    <a:pt x="11025" y="13821"/>
                  </a:moveTo>
                  <a:cubicBezTo>
                    <a:pt x="11120" y="13959"/>
                    <a:pt x="11215" y="14086"/>
                    <a:pt x="11287" y="14181"/>
                  </a:cubicBezTo>
                  <a:cubicBezTo>
                    <a:pt x="11328" y="14266"/>
                    <a:pt x="11363" y="14350"/>
                    <a:pt x="11400" y="14446"/>
                  </a:cubicBezTo>
                  <a:cubicBezTo>
                    <a:pt x="11494" y="14616"/>
                    <a:pt x="11571" y="14795"/>
                    <a:pt x="11683" y="14881"/>
                  </a:cubicBezTo>
                  <a:cubicBezTo>
                    <a:pt x="11796" y="14976"/>
                    <a:pt x="11832" y="15240"/>
                    <a:pt x="11945" y="15326"/>
                  </a:cubicBezTo>
                  <a:cubicBezTo>
                    <a:pt x="11986" y="15549"/>
                    <a:pt x="12076" y="15633"/>
                    <a:pt x="12152" y="15771"/>
                  </a:cubicBezTo>
                  <a:cubicBezTo>
                    <a:pt x="12211" y="15856"/>
                    <a:pt x="12283" y="15898"/>
                    <a:pt x="12342" y="15983"/>
                  </a:cubicBezTo>
                  <a:cubicBezTo>
                    <a:pt x="12436" y="16121"/>
                    <a:pt x="12508" y="16205"/>
                    <a:pt x="12603" y="16344"/>
                  </a:cubicBezTo>
                  <a:lnTo>
                    <a:pt x="12639" y="16344"/>
                  </a:lnTo>
                  <a:cubicBezTo>
                    <a:pt x="12698" y="16385"/>
                    <a:pt x="12752" y="16471"/>
                    <a:pt x="12846" y="16513"/>
                  </a:cubicBezTo>
                  <a:cubicBezTo>
                    <a:pt x="12857" y="16502"/>
                    <a:pt x="12866" y="16497"/>
                    <a:pt x="12876" y="16497"/>
                  </a:cubicBezTo>
                  <a:cubicBezTo>
                    <a:pt x="12907" y="16497"/>
                    <a:pt x="12942" y="16547"/>
                    <a:pt x="13000" y="16651"/>
                  </a:cubicBezTo>
                  <a:cubicBezTo>
                    <a:pt x="13054" y="16693"/>
                    <a:pt x="13112" y="16693"/>
                    <a:pt x="13166" y="16735"/>
                  </a:cubicBezTo>
                  <a:cubicBezTo>
                    <a:pt x="13297" y="16873"/>
                    <a:pt x="13428" y="17043"/>
                    <a:pt x="13581" y="17223"/>
                  </a:cubicBezTo>
                  <a:lnTo>
                    <a:pt x="13617" y="17223"/>
                  </a:lnTo>
                  <a:cubicBezTo>
                    <a:pt x="13647" y="17266"/>
                    <a:pt x="13675" y="17266"/>
                    <a:pt x="13703" y="17266"/>
                  </a:cubicBezTo>
                  <a:cubicBezTo>
                    <a:pt x="13731" y="17266"/>
                    <a:pt x="13759" y="17266"/>
                    <a:pt x="13788" y="17308"/>
                  </a:cubicBezTo>
                  <a:cubicBezTo>
                    <a:pt x="13801" y="17326"/>
                    <a:pt x="13817" y="17331"/>
                    <a:pt x="13836" y="17331"/>
                  </a:cubicBezTo>
                  <a:cubicBezTo>
                    <a:pt x="13873" y="17331"/>
                    <a:pt x="13919" y="17308"/>
                    <a:pt x="13955" y="17308"/>
                  </a:cubicBezTo>
                  <a:cubicBezTo>
                    <a:pt x="14014" y="17308"/>
                    <a:pt x="14068" y="17361"/>
                    <a:pt x="14145" y="17361"/>
                  </a:cubicBezTo>
                  <a:cubicBezTo>
                    <a:pt x="14145" y="17361"/>
                    <a:pt x="14163" y="17446"/>
                    <a:pt x="14181" y="17446"/>
                  </a:cubicBezTo>
                  <a:cubicBezTo>
                    <a:pt x="14239" y="17488"/>
                    <a:pt x="14311" y="17530"/>
                    <a:pt x="14388" y="17573"/>
                  </a:cubicBezTo>
                  <a:cubicBezTo>
                    <a:pt x="14519" y="17625"/>
                    <a:pt x="14649" y="17668"/>
                    <a:pt x="14780" y="17711"/>
                  </a:cubicBezTo>
                  <a:cubicBezTo>
                    <a:pt x="14857" y="17753"/>
                    <a:pt x="14933" y="17795"/>
                    <a:pt x="14987" y="17795"/>
                  </a:cubicBezTo>
                  <a:cubicBezTo>
                    <a:pt x="15015" y="17795"/>
                    <a:pt x="15039" y="17814"/>
                    <a:pt x="15058" y="17814"/>
                  </a:cubicBezTo>
                  <a:cubicBezTo>
                    <a:pt x="15068" y="17814"/>
                    <a:pt x="15076" y="17809"/>
                    <a:pt x="15082" y="17795"/>
                  </a:cubicBezTo>
                  <a:cubicBezTo>
                    <a:pt x="15135" y="17769"/>
                    <a:pt x="15184" y="17759"/>
                    <a:pt x="15231" y="17759"/>
                  </a:cubicBezTo>
                  <a:cubicBezTo>
                    <a:pt x="15336" y="17759"/>
                    <a:pt x="15430" y="17808"/>
                    <a:pt x="15533" y="17837"/>
                  </a:cubicBezTo>
                  <a:cubicBezTo>
                    <a:pt x="15551" y="17864"/>
                    <a:pt x="15570" y="17878"/>
                    <a:pt x="15589" y="17878"/>
                  </a:cubicBezTo>
                  <a:cubicBezTo>
                    <a:pt x="15609" y="17878"/>
                    <a:pt x="15628" y="17864"/>
                    <a:pt x="15646" y="17837"/>
                  </a:cubicBezTo>
                  <a:cubicBezTo>
                    <a:pt x="15663" y="17933"/>
                    <a:pt x="15704" y="17975"/>
                    <a:pt x="15740" y="18061"/>
                  </a:cubicBezTo>
                  <a:cubicBezTo>
                    <a:pt x="15758" y="18018"/>
                    <a:pt x="15776" y="17975"/>
                    <a:pt x="15794" y="17891"/>
                  </a:cubicBezTo>
                  <a:cubicBezTo>
                    <a:pt x="15817" y="17975"/>
                    <a:pt x="15835" y="18061"/>
                    <a:pt x="15853" y="18156"/>
                  </a:cubicBezTo>
                  <a:cubicBezTo>
                    <a:pt x="15827" y="18159"/>
                    <a:pt x="15801" y="18161"/>
                    <a:pt x="15776" y="18161"/>
                  </a:cubicBezTo>
                  <a:cubicBezTo>
                    <a:pt x="15505" y="18161"/>
                    <a:pt x="15262" y="17972"/>
                    <a:pt x="14970" y="17933"/>
                  </a:cubicBezTo>
                  <a:cubicBezTo>
                    <a:pt x="14922" y="17954"/>
                    <a:pt x="14870" y="17975"/>
                    <a:pt x="14814" y="17975"/>
                  </a:cubicBezTo>
                  <a:cubicBezTo>
                    <a:pt x="14758" y="17975"/>
                    <a:pt x="14697" y="17954"/>
                    <a:pt x="14632" y="17891"/>
                  </a:cubicBezTo>
                  <a:cubicBezTo>
                    <a:pt x="14577" y="17837"/>
                    <a:pt x="14519" y="17837"/>
                    <a:pt x="14465" y="17795"/>
                  </a:cubicBezTo>
                  <a:lnTo>
                    <a:pt x="14352" y="17795"/>
                  </a:lnTo>
                  <a:cubicBezTo>
                    <a:pt x="14294" y="17753"/>
                    <a:pt x="14239" y="17753"/>
                    <a:pt x="14181" y="17711"/>
                  </a:cubicBezTo>
                  <a:cubicBezTo>
                    <a:pt x="14104" y="17625"/>
                    <a:pt x="13991" y="17711"/>
                    <a:pt x="13937" y="17488"/>
                  </a:cubicBezTo>
                  <a:cubicBezTo>
                    <a:pt x="13919" y="17488"/>
                    <a:pt x="13895" y="17498"/>
                    <a:pt x="13869" y="17498"/>
                  </a:cubicBezTo>
                  <a:cubicBezTo>
                    <a:pt x="13844" y="17498"/>
                    <a:pt x="13815" y="17488"/>
                    <a:pt x="13788" y="17446"/>
                  </a:cubicBezTo>
                  <a:cubicBezTo>
                    <a:pt x="13766" y="17403"/>
                    <a:pt x="13712" y="17403"/>
                    <a:pt x="13676" y="17403"/>
                  </a:cubicBezTo>
                  <a:cubicBezTo>
                    <a:pt x="13541" y="17308"/>
                    <a:pt x="13428" y="17266"/>
                    <a:pt x="13315" y="17180"/>
                  </a:cubicBezTo>
                  <a:cubicBezTo>
                    <a:pt x="13225" y="17138"/>
                    <a:pt x="13130" y="17000"/>
                    <a:pt x="13036" y="16916"/>
                  </a:cubicBezTo>
                  <a:cubicBezTo>
                    <a:pt x="12941" y="16830"/>
                    <a:pt x="12846" y="16778"/>
                    <a:pt x="12752" y="16693"/>
                  </a:cubicBezTo>
                  <a:cubicBezTo>
                    <a:pt x="12639" y="16608"/>
                    <a:pt x="12526" y="16513"/>
                    <a:pt x="12436" y="16385"/>
                  </a:cubicBezTo>
                  <a:cubicBezTo>
                    <a:pt x="12265" y="16205"/>
                    <a:pt x="12134" y="15898"/>
                    <a:pt x="11986" y="15633"/>
                  </a:cubicBezTo>
                  <a:cubicBezTo>
                    <a:pt x="11909" y="15549"/>
                    <a:pt x="11832" y="15411"/>
                    <a:pt x="11738" y="15326"/>
                  </a:cubicBezTo>
                  <a:cubicBezTo>
                    <a:pt x="11648" y="15240"/>
                    <a:pt x="11589" y="15061"/>
                    <a:pt x="11512" y="14881"/>
                  </a:cubicBezTo>
                  <a:cubicBezTo>
                    <a:pt x="11400" y="14711"/>
                    <a:pt x="11309" y="14446"/>
                    <a:pt x="11174" y="14266"/>
                  </a:cubicBezTo>
                  <a:cubicBezTo>
                    <a:pt x="11120" y="14224"/>
                    <a:pt x="11062" y="14128"/>
                    <a:pt x="11007" y="14043"/>
                  </a:cubicBezTo>
                  <a:cubicBezTo>
                    <a:pt x="11007" y="14001"/>
                    <a:pt x="11007" y="13916"/>
                    <a:pt x="10989" y="13863"/>
                  </a:cubicBezTo>
                  <a:cubicBezTo>
                    <a:pt x="11007" y="13863"/>
                    <a:pt x="11025" y="13821"/>
                    <a:pt x="11025" y="13821"/>
                  </a:cubicBezTo>
                  <a:close/>
                  <a:moveTo>
                    <a:pt x="59" y="0"/>
                  </a:moveTo>
                  <a:cubicBezTo>
                    <a:pt x="40" y="138"/>
                    <a:pt x="18" y="222"/>
                    <a:pt x="0" y="307"/>
                  </a:cubicBezTo>
                  <a:cubicBezTo>
                    <a:pt x="0" y="402"/>
                    <a:pt x="18" y="488"/>
                    <a:pt x="18" y="572"/>
                  </a:cubicBezTo>
                  <a:cubicBezTo>
                    <a:pt x="0" y="795"/>
                    <a:pt x="59" y="933"/>
                    <a:pt x="59" y="1102"/>
                  </a:cubicBezTo>
                  <a:cubicBezTo>
                    <a:pt x="59" y="1197"/>
                    <a:pt x="40" y="1240"/>
                    <a:pt x="40" y="1325"/>
                  </a:cubicBezTo>
                  <a:lnTo>
                    <a:pt x="59" y="1325"/>
                  </a:lnTo>
                  <a:cubicBezTo>
                    <a:pt x="59" y="1409"/>
                    <a:pt x="77" y="1547"/>
                    <a:pt x="95" y="1728"/>
                  </a:cubicBezTo>
                  <a:lnTo>
                    <a:pt x="113" y="1770"/>
                  </a:lnTo>
                  <a:cubicBezTo>
                    <a:pt x="113" y="1854"/>
                    <a:pt x="131" y="1940"/>
                    <a:pt x="131" y="2078"/>
                  </a:cubicBezTo>
                  <a:lnTo>
                    <a:pt x="113" y="2119"/>
                  </a:lnTo>
                  <a:cubicBezTo>
                    <a:pt x="113" y="2257"/>
                    <a:pt x="131" y="2342"/>
                    <a:pt x="131" y="2427"/>
                  </a:cubicBezTo>
                  <a:cubicBezTo>
                    <a:pt x="131" y="2787"/>
                    <a:pt x="153" y="3137"/>
                    <a:pt x="207" y="3444"/>
                  </a:cubicBezTo>
                  <a:cubicBezTo>
                    <a:pt x="244" y="3709"/>
                    <a:pt x="284" y="4017"/>
                    <a:pt x="302" y="4325"/>
                  </a:cubicBezTo>
                  <a:cubicBezTo>
                    <a:pt x="302" y="4504"/>
                    <a:pt x="338" y="4642"/>
                    <a:pt x="356" y="4812"/>
                  </a:cubicBezTo>
                  <a:cubicBezTo>
                    <a:pt x="397" y="4992"/>
                    <a:pt x="451" y="5120"/>
                    <a:pt x="469" y="5299"/>
                  </a:cubicBezTo>
                  <a:cubicBezTo>
                    <a:pt x="509" y="5479"/>
                    <a:pt x="545" y="5649"/>
                    <a:pt x="564" y="5829"/>
                  </a:cubicBezTo>
                  <a:cubicBezTo>
                    <a:pt x="564" y="6010"/>
                    <a:pt x="622" y="6179"/>
                    <a:pt x="640" y="6360"/>
                  </a:cubicBezTo>
                  <a:cubicBezTo>
                    <a:pt x="735" y="6889"/>
                    <a:pt x="865" y="7419"/>
                    <a:pt x="978" y="7949"/>
                  </a:cubicBezTo>
                  <a:cubicBezTo>
                    <a:pt x="1014" y="8087"/>
                    <a:pt x="1014" y="8171"/>
                    <a:pt x="1055" y="8299"/>
                  </a:cubicBezTo>
                  <a:cubicBezTo>
                    <a:pt x="1145" y="8616"/>
                    <a:pt x="1240" y="8924"/>
                    <a:pt x="1352" y="9274"/>
                  </a:cubicBezTo>
                  <a:lnTo>
                    <a:pt x="1352" y="9454"/>
                  </a:lnTo>
                  <a:cubicBezTo>
                    <a:pt x="1411" y="9761"/>
                    <a:pt x="1506" y="9984"/>
                    <a:pt x="1560" y="10249"/>
                  </a:cubicBezTo>
                  <a:cubicBezTo>
                    <a:pt x="1578" y="10334"/>
                    <a:pt x="1618" y="10418"/>
                    <a:pt x="1636" y="10514"/>
                  </a:cubicBezTo>
                  <a:cubicBezTo>
                    <a:pt x="1654" y="10599"/>
                    <a:pt x="1690" y="10641"/>
                    <a:pt x="1709" y="10737"/>
                  </a:cubicBezTo>
                  <a:cubicBezTo>
                    <a:pt x="1767" y="10906"/>
                    <a:pt x="1844" y="11044"/>
                    <a:pt x="1916" y="11213"/>
                  </a:cubicBezTo>
                  <a:cubicBezTo>
                    <a:pt x="2028" y="11478"/>
                    <a:pt x="2123" y="11744"/>
                    <a:pt x="2218" y="12062"/>
                  </a:cubicBezTo>
                  <a:cubicBezTo>
                    <a:pt x="2272" y="12189"/>
                    <a:pt x="2330" y="12326"/>
                    <a:pt x="2367" y="12496"/>
                  </a:cubicBezTo>
                  <a:cubicBezTo>
                    <a:pt x="2425" y="12539"/>
                    <a:pt x="2479" y="12634"/>
                    <a:pt x="2538" y="12718"/>
                  </a:cubicBezTo>
                  <a:cubicBezTo>
                    <a:pt x="2538" y="12718"/>
                    <a:pt x="2520" y="12761"/>
                    <a:pt x="2520" y="12803"/>
                  </a:cubicBezTo>
                  <a:lnTo>
                    <a:pt x="2592" y="12803"/>
                  </a:lnTo>
                  <a:cubicBezTo>
                    <a:pt x="2668" y="12941"/>
                    <a:pt x="2745" y="13026"/>
                    <a:pt x="2817" y="13164"/>
                  </a:cubicBezTo>
                  <a:cubicBezTo>
                    <a:pt x="2948" y="13334"/>
                    <a:pt x="3083" y="13555"/>
                    <a:pt x="3214" y="13779"/>
                  </a:cubicBezTo>
                  <a:cubicBezTo>
                    <a:pt x="3327" y="13916"/>
                    <a:pt x="3439" y="14001"/>
                    <a:pt x="3552" y="14128"/>
                  </a:cubicBezTo>
                  <a:cubicBezTo>
                    <a:pt x="3606" y="14224"/>
                    <a:pt x="3665" y="14266"/>
                    <a:pt x="3719" y="14350"/>
                  </a:cubicBezTo>
                  <a:cubicBezTo>
                    <a:pt x="3796" y="14531"/>
                    <a:pt x="3872" y="14616"/>
                    <a:pt x="3962" y="14658"/>
                  </a:cubicBezTo>
                  <a:cubicBezTo>
                    <a:pt x="4021" y="14838"/>
                    <a:pt x="4097" y="14881"/>
                    <a:pt x="4169" y="14923"/>
                  </a:cubicBezTo>
                  <a:cubicBezTo>
                    <a:pt x="4188" y="14923"/>
                    <a:pt x="4210" y="14881"/>
                    <a:pt x="4246" y="14838"/>
                  </a:cubicBezTo>
                  <a:cubicBezTo>
                    <a:pt x="4246" y="14923"/>
                    <a:pt x="4264" y="14976"/>
                    <a:pt x="4264" y="15019"/>
                  </a:cubicBezTo>
                  <a:cubicBezTo>
                    <a:pt x="4282" y="14976"/>
                    <a:pt x="4282" y="14923"/>
                    <a:pt x="4300" y="14881"/>
                  </a:cubicBezTo>
                  <a:cubicBezTo>
                    <a:pt x="4377" y="15019"/>
                    <a:pt x="4489" y="14881"/>
                    <a:pt x="4548" y="15061"/>
                  </a:cubicBezTo>
                  <a:cubicBezTo>
                    <a:pt x="4572" y="15061"/>
                    <a:pt x="4596" y="15041"/>
                    <a:pt x="4615" y="15041"/>
                  </a:cubicBezTo>
                  <a:cubicBezTo>
                    <a:pt x="4624" y="15041"/>
                    <a:pt x="4632" y="15047"/>
                    <a:pt x="4638" y="15061"/>
                  </a:cubicBezTo>
                  <a:cubicBezTo>
                    <a:pt x="4751" y="15240"/>
                    <a:pt x="4886" y="15188"/>
                    <a:pt x="4999" y="15283"/>
                  </a:cubicBezTo>
                  <a:cubicBezTo>
                    <a:pt x="5148" y="15326"/>
                    <a:pt x="5279" y="15326"/>
                    <a:pt x="5427" y="15368"/>
                  </a:cubicBezTo>
                  <a:lnTo>
                    <a:pt x="5580" y="15368"/>
                  </a:lnTo>
                  <a:cubicBezTo>
                    <a:pt x="5580" y="15411"/>
                    <a:pt x="5598" y="15453"/>
                    <a:pt x="5617" y="15453"/>
                  </a:cubicBezTo>
                  <a:cubicBezTo>
                    <a:pt x="5711" y="15453"/>
                    <a:pt x="5806" y="15506"/>
                    <a:pt x="5900" y="15506"/>
                  </a:cubicBezTo>
                  <a:cubicBezTo>
                    <a:pt x="6049" y="15453"/>
                    <a:pt x="6216" y="15453"/>
                    <a:pt x="6369" y="15411"/>
                  </a:cubicBezTo>
                  <a:cubicBezTo>
                    <a:pt x="6405" y="15411"/>
                    <a:pt x="6441" y="15368"/>
                    <a:pt x="6482" y="15326"/>
                  </a:cubicBezTo>
                  <a:lnTo>
                    <a:pt x="6761" y="15326"/>
                  </a:lnTo>
                  <a:cubicBezTo>
                    <a:pt x="6987" y="15188"/>
                    <a:pt x="7212" y="15188"/>
                    <a:pt x="7438" y="15103"/>
                  </a:cubicBezTo>
                  <a:cubicBezTo>
                    <a:pt x="7478" y="15145"/>
                    <a:pt x="7496" y="15188"/>
                    <a:pt x="7532" y="15188"/>
                  </a:cubicBezTo>
                  <a:cubicBezTo>
                    <a:pt x="7591" y="15145"/>
                    <a:pt x="7663" y="15103"/>
                    <a:pt x="7739" y="15103"/>
                  </a:cubicBezTo>
                  <a:cubicBezTo>
                    <a:pt x="7870" y="15061"/>
                    <a:pt x="7983" y="14881"/>
                    <a:pt x="8114" y="14795"/>
                  </a:cubicBezTo>
                  <a:cubicBezTo>
                    <a:pt x="8154" y="14795"/>
                    <a:pt x="8190" y="14711"/>
                    <a:pt x="8208" y="14658"/>
                  </a:cubicBezTo>
                  <a:cubicBezTo>
                    <a:pt x="8285" y="14616"/>
                    <a:pt x="8357" y="14573"/>
                    <a:pt x="8416" y="14531"/>
                  </a:cubicBezTo>
                  <a:cubicBezTo>
                    <a:pt x="8453" y="14531"/>
                    <a:pt x="8491" y="14537"/>
                    <a:pt x="8529" y="14537"/>
                  </a:cubicBezTo>
                  <a:cubicBezTo>
                    <a:pt x="8585" y="14537"/>
                    <a:pt x="8641" y="14522"/>
                    <a:pt x="8695" y="14446"/>
                  </a:cubicBezTo>
                  <a:cubicBezTo>
                    <a:pt x="8754" y="14393"/>
                    <a:pt x="8808" y="14350"/>
                    <a:pt x="8866" y="14350"/>
                  </a:cubicBezTo>
                  <a:cubicBezTo>
                    <a:pt x="8884" y="14330"/>
                    <a:pt x="8903" y="14319"/>
                    <a:pt x="8922" y="14319"/>
                  </a:cubicBezTo>
                  <a:cubicBezTo>
                    <a:pt x="8942" y="14319"/>
                    <a:pt x="8961" y="14330"/>
                    <a:pt x="8979" y="14350"/>
                  </a:cubicBezTo>
                  <a:lnTo>
                    <a:pt x="8997" y="14350"/>
                  </a:lnTo>
                  <a:cubicBezTo>
                    <a:pt x="9092" y="14308"/>
                    <a:pt x="9186" y="14308"/>
                    <a:pt x="9281" y="14308"/>
                  </a:cubicBezTo>
                  <a:cubicBezTo>
                    <a:pt x="9317" y="14308"/>
                    <a:pt x="9353" y="14350"/>
                    <a:pt x="9371" y="14350"/>
                  </a:cubicBezTo>
                  <a:cubicBezTo>
                    <a:pt x="9484" y="14308"/>
                    <a:pt x="9597" y="14266"/>
                    <a:pt x="9691" y="14224"/>
                  </a:cubicBezTo>
                  <a:lnTo>
                    <a:pt x="10124" y="14224"/>
                  </a:lnTo>
                  <a:cubicBezTo>
                    <a:pt x="10183" y="14308"/>
                    <a:pt x="10255" y="14393"/>
                    <a:pt x="10313" y="14446"/>
                  </a:cubicBezTo>
                  <a:cubicBezTo>
                    <a:pt x="10408" y="14531"/>
                    <a:pt x="10480" y="14616"/>
                    <a:pt x="10557" y="14711"/>
                  </a:cubicBezTo>
                  <a:cubicBezTo>
                    <a:pt x="10687" y="14881"/>
                    <a:pt x="10800" y="15061"/>
                    <a:pt x="10931" y="15188"/>
                  </a:cubicBezTo>
                  <a:cubicBezTo>
                    <a:pt x="11062" y="15368"/>
                    <a:pt x="11174" y="15590"/>
                    <a:pt x="11287" y="15898"/>
                  </a:cubicBezTo>
                  <a:cubicBezTo>
                    <a:pt x="11309" y="15898"/>
                    <a:pt x="11345" y="15898"/>
                    <a:pt x="11363" y="15983"/>
                  </a:cubicBezTo>
                  <a:cubicBezTo>
                    <a:pt x="11400" y="16078"/>
                    <a:pt x="11440" y="16078"/>
                    <a:pt x="11476" y="16163"/>
                  </a:cubicBezTo>
                  <a:cubicBezTo>
                    <a:pt x="11589" y="16301"/>
                    <a:pt x="11701" y="16471"/>
                    <a:pt x="11796" y="16608"/>
                  </a:cubicBezTo>
                  <a:cubicBezTo>
                    <a:pt x="11873" y="16693"/>
                    <a:pt x="11909" y="16830"/>
                    <a:pt x="11963" y="16916"/>
                  </a:cubicBezTo>
                  <a:cubicBezTo>
                    <a:pt x="12098" y="17138"/>
                    <a:pt x="12229" y="17361"/>
                    <a:pt x="12378" y="17446"/>
                  </a:cubicBezTo>
                  <a:cubicBezTo>
                    <a:pt x="12396" y="17488"/>
                    <a:pt x="12436" y="17530"/>
                    <a:pt x="12472" y="17573"/>
                  </a:cubicBezTo>
                  <a:cubicBezTo>
                    <a:pt x="12549" y="17668"/>
                    <a:pt x="12603" y="17753"/>
                    <a:pt x="12680" y="17837"/>
                  </a:cubicBezTo>
                  <a:cubicBezTo>
                    <a:pt x="12705" y="17876"/>
                    <a:pt x="12722" y="17909"/>
                    <a:pt x="12744" y="17909"/>
                  </a:cubicBezTo>
                  <a:cubicBezTo>
                    <a:pt x="12753" y="17909"/>
                    <a:pt x="12763" y="17903"/>
                    <a:pt x="12774" y="17891"/>
                  </a:cubicBezTo>
                  <a:cubicBezTo>
                    <a:pt x="12789" y="17871"/>
                    <a:pt x="12804" y="17864"/>
                    <a:pt x="12819" y="17864"/>
                  </a:cubicBezTo>
                  <a:cubicBezTo>
                    <a:pt x="12878" y="17864"/>
                    <a:pt x="12939" y="17984"/>
                    <a:pt x="13000" y="18018"/>
                  </a:cubicBezTo>
                  <a:cubicBezTo>
                    <a:pt x="13090" y="18061"/>
                    <a:pt x="13166" y="18198"/>
                    <a:pt x="13261" y="18282"/>
                  </a:cubicBezTo>
                  <a:cubicBezTo>
                    <a:pt x="13279" y="18325"/>
                    <a:pt x="13297" y="18325"/>
                    <a:pt x="13315" y="18325"/>
                  </a:cubicBezTo>
                  <a:cubicBezTo>
                    <a:pt x="13336" y="18314"/>
                    <a:pt x="13354" y="18309"/>
                    <a:pt x="13372" y="18309"/>
                  </a:cubicBezTo>
                  <a:cubicBezTo>
                    <a:pt x="13423" y="18309"/>
                    <a:pt x="13469" y="18350"/>
                    <a:pt x="13522" y="18420"/>
                  </a:cubicBezTo>
                  <a:cubicBezTo>
                    <a:pt x="13635" y="18506"/>
                    <a:pt x="13766" y="18632"/>
                    <a:pt x="13901" y="18632"/>
                  </a:cubicBezTo>
                  <a:cubicBezTo>
                    <a:pt x="13955" y="18632"/>
                    <a:pt x="14014" y="18632"/>
                    <a:pt x="14050" y="18686"/>
                  </a:cubicBezTo>
                  <a:cubicBezTo>
                    <a:pt x="14163" y="18898"/>
                    <a:pt x="14294" y="18898"/>
                    <a:pt x="14406" y="18951"/>
                  </a:cubicBezTo>
                  <a:cubicBezTo>
                    <a:pt x="14434" y="18958"/>
                    <a:pt x="14463" y="18962"/>
                    <a:pt x="14492" y="18962"/>
                  </a:cubicBezTo>
                  <a:cubicBezTo>
                    <a:pt x="14579" y="18962"/>
                    <a:pt x="14667" y="18934"/>
                    <a:pt x="14754" y="18934"/>
                  </a:cubicBezTo>
                  <a:cubicBezTo>
                    <a:pt x="14788" y="18934"/>
                    <a:pt x="14823" y="18939"/>
                    <a:pt x="14857" y="18951"/>
                  </a:cubicBezTo>
                  <a:cubicBezTo>
                    <a:pt x="14893" y="18951"/>
                    <a:pt x="14933" y="18951"/>
                    <a:pt x="14970" y="18993"/>
                  </a:cubicBezTo>
                  <a:cubicBezTo>
                    <a:pt x="15024" y="19101"/>
                    <a:pt x="15083" y="19124"/>
                    <a:pt x="15145" y="19124"/>
                  </a:cubicBezTo>
                  <a:cubicBezTo>
                    <a:pt x="15190" y="19124"/>
                    <a:pt x="15237" y="19111"/>
                    <a:pt x="15284" y="19111"/>
                  </a:cubicBezTo>
                  <a:cubicBezTo>
                    <a:pt x="15304" y="19111"/>
                    <a:pt x="15324" y="19113"/>
                    <a:pt x="15344" y="19120"/>
                  </a:cubicBezTo>
                  <a:cubicBezTo>
                    <a:pt x="15350" y="19132"/>
                    <a:pt x="15358" y="19138"/>
                    <a:pt x="15366" y="19138"/>
                  </a:cubicBezTo>
                  <a:cubicBezTo>
                    <a:pt x="15387" y="19138"/>
                    <a:pt x="15413" y="19108"/>
                    <a:pt x="15438" y="19077"/>
                  </a:cubicBezTo>
                  <a:lnTo>
                    <a:pt x="15497" y="19077"/>
                  </a:lnTo>
                  <a:cubicBezTo>
                    <a:pt x="15569" y="19077"/>
                    <a:pt x="15663" y="19120"/>
                    <a:pt x="15758" y="19120"/>
                  </a:cubicBezTo>
                  <a:cubicBezTo>
                    <a:pt x="15794" y="19120"/>
                    <a:pt x="15817" y="19120"/>
                    <a:pt x="15835" y="19163"/>
                  </a:cubicBezTo>
                  <a:cubicBezTo>
                    <a:pt x="15849" y="19217"/>
                    <a:pt x="15864" y="19237"/>
                    <a:pt x="15879" y="19237"/>
                  </a:cubicBezTo>
                  <a:cubicBezTo>
                    <a:pt x="15901" y="19237"/>
                    <a:pt x="15923" y="19194"/>
                    <a:pt x="15948" y="19163"/>
                  </a:cubicBezTo>
                  <a:cubicBezTo>
                    <a:pt x="15966" y="19215"/>
                    <a:pt x="15966" y="19258"/>
                    <a:pt x="15984" y="19258"/>
                  </a:cubicBezTo>
                  <a:cubicBezTo>
                    <a:pt x="16025" y="19287"/>
                    <a:pt x="16073" y="19318"/>
                    <a:pt x="16119" y="19318"/>
                  </a:cubicBezTo>
                  <a:cubicBezTo>
                    <a:pt x="16137" y="19318"/>
                    <a:pt x="16156" y="19313"/>
                    <a:pt x="16173" y="19300"/>
                  </a:cubicBezTo>
                  <a:cubicBezTo>
                    <a:pt x="16245" y="19163"/>
                    <a:pt x="16340" y="19258"/>
                    <a:pt x="16434" y="19120"/>
                  </a:cubicBezTo>
                  <a:lnTo>
                    <a:pt x="16493" y="19120"/>
                  </a:lnTo>
                  <a:cubicBezTo>
                    <a:pt x="16606" y="19163"/>
                    <a:pt x="16736" y="19163"/>
                    <a:pt x="16849" y="19215"/>
                  </a:cubicBezTo>
                  <a:cubicBezTo>
                    <a:pt x="16876" y="19237"/>
                    <a:pt x="16904" y="19247"/>
                    <a:pt x="16935" y="19247"/>
                  </a:cubicBezTo>
                  <a:cubicBezTo>
                    <a:pt x="16965" y="19247"/>
                    <a:pt x="16998" y="19237"/>
                    <a:pt x="17034" y="19215"/>
                  </a:cubicBezTo>
                  <a:cubicBezTo>
                    <a:pt x="17056" y="19215"/>
                    <a:pt x="17074" y="19215"/>
                    <a:pt x="17111" y="19258"/>
                  </a:cubicBezTo>
                  <a:cubicBezTo>
                    <a:pt x="17223" y="19258"/>
                    <a:pt x="17354" y="19343"/>
                    <a:pt x="17467" y="19343"/>
                  </a:cubicBezTo>
                  <a:cubicBezTo>
                    <a:pt x="17525" y="19343"/>
                    <a:pt x="17561" y="19300"/>
                    <a:pt x="17620" y="19300"/>
                  </a:cubicBezTo>
                  <a:cubicBezTo>
                    <a:pt x="17751" y="19300"/>
                    <a:pt x="17864" y="19300"/>
                    <a:pt x="17994" y="19343"/>
                  </a:cubicBezTo>
                  <a:cubicBezTo>
                    <a:pt x="18048" y="19343"/>
                    <a:pt x="18089" y="19343"/>
                    <a:pt x="18143" y="19385"/>
                  </a:cubicBezTo>
                  <a:cubicBezTo>
                    <a:pt x="18296" y="19522"/>
                    <a:pt x="18463" y="19650"/>
                    <a:pt x="18634" y="19692"/>
                  </a:cubicBezTo>
                  <a:cubicBezTo>
                    <a:pt x="18670" y="19692"/>
                    <a:pt x="18706" y="19692"/>
                    <a:pt x="18765" y="19746"/>
                  </a:cubicBezTo>
                  <a:cubicBezTo>
                    <a:pt x="18783" y="19788"/>
                    <a:pt x="18801" y="19831"/>
                    <a:pt x="18819" y="19831"/>
                  </a:cubicBezTo>
                  <a:cubicBezTo>
                    <a:pt x="18914" y="19958"/>
                    <a:pt x="19026" y="20095"/>
                    <a:pt x="19121" y="20222"/>
                  </a:cubicBezTo>
                  <a:cubicBezTo>
                    <a:pt x="19139" y="20222"/>
                    <a:pt x="19157" y="20222"/>
                    <a:pt x="19175" y="20276"/>
                  </a:cubicBezTo>
                  <a:cubicBezTo>
                    <a:pt x="19270" y="20317"/>
                    <a:pt x="19382" y="20360"/>
                    <a:pt x="19477" y="20445"/>
                  </a:cubicBezTo>
                  <a:cubicBezTo>
                    <a:pt x="19590" y="20540"/>
                    <a:pt x="19702" y="20625"/>
                    <a:pt x="19815" y="20753"/>
                  </a:cubicBezTo>
                  <a:cubicBezTo>
                    <a:pt x="19851" y="20805"/>
                    <a:pt x="19891" y="20848"/>
                    <a:pt x="19910" y="20848"/>
                  </a:cubicBezTo>
                  <a:cubicBezTo>
                    <a:pt x="20099" y="20975"/>
                    <a:pt x="20284" y="21112"/>
                    <a:pt x="20455" y="21198"/>
                  </a:cubicBezTo>
                  <a:cubicBezTo>
                    <a:pt x="20568" y="21240"/>
                    <a:pt x="20681" y="21240"/>
                    <a:pt x="20793" y="21335"/>
                  </a:cubicBezTo>
                  <a:cubicBezTo>
                    <a:pt x="20847" y="21335"/>
                    <a:pt x="20924" y="21335"/>
                    <a:pt x="20960" y="21420"/>
                  </a:cubicBezTo>
                  <a:cubicBezTo>
                    <a:pt x="21019" y="21462"/>
                    <a:pt x="21055" y="21548"/>
                    <a:pt x="21091" y="21548"/>
                  </a:cubicBezTo>
                  <a:cubicBezTo>
                    <a:pt x="21148" y="21583"/>
                    <a:pt x="21205" y="21592"/>
                    <a:pt x="21261" y="21592"/>
                  </a:cubicBezTo>
                  <a:cubicBezTo>
                    <a:pt x="21318" y="21592"/>
                    <a:pt x="21374" y="21583"/>
                    <a:pt x="21430" y="21583"/>
                  </a:cubicBezTo>
                  <a:cubicBezTo>
                    <a:pt x="21467" y="21583"/>
                    <a:pt x="21504" y="21587"/>
                    <a:pt x="21541" y="21600"/>
                  </a:cubicBezTo>
                  <a:cubicBezTo>
                    <a:pt x="21564" y="21600"/>
                    <a:pt x="21582" y="21548"/>
                    <a:pt x="21600" y="21505"/>
                  </a:cubicBezTo>
                  <a:lnTo>
                    <a:pt x="21582" y="21462"/>
                  </a:lnTo>
                  <a:lnTo>
                    <a:pt x="21541" y="21462"/>
                  </a:lnTo>
                  <a:cubicBezTo>
                    <a:pt x="21523" y="21462"/>
                    <a:pt x="21523" y="21420"/>
                    <a:pt x="21523" y="21335"/>
                  </a:cubicBezTo>
                  <a:cubicBezTo>
                    <a:pt x="21469" y="21378"/>
                    <a:pt x="21429" y="21420"/>
                    <a:pt x="21393" y="21462"/>
                  </a:cubicBezTo>
                  <a:cubicBezTo>
                    <a:pt x="21374" y="21420"/>
                    <a:pt x="21339" y="21378"/>
                    <a:pt x="21316" y="21335"/>
                  </a:cubicBezTo>
                  <a:cubicBezTo>
                    <a:pt x="21280" y="21282"/>
                    <a:pt x="21262" y="21282"/>
                    <a:pt x="21226" y="21282"/>
                  </a:cubicBezTo>
                  <a:cubicBezTo>
                    <a:pt x="21203" y="21240"/>
                    <a:pt x="21203" y="21198"/>
                    <a:pt x="21203" y="21198"/>
                  </a:cubicBezTo>
                  <a:cubicBezTo>
                    <a:pt x="21185" y="21198"/>
                    <a:pt x="21149" y="21155"/>
                    <a:pt x="21131" y="21155"/>
                  </a:cubicBezTo>
                  <a:cubicBezTo>
                    <a:pt x="21111" y="21163"/>
                    <a:pt x="21092" y="21166"/>
                    <a:pt x="21072" y="21166"/>
                  </a:cubicBezTo>
                  <a:cubicBezTo>
                    <a:pt x="20979" y="21166"/>
                    <a:pt x="20886" y="21088"/>
                    <a:pt x="20793" y="20975"/>
                  </a:cubicBezTo>
                  <a:cubicBezTo>
                    <a:pt x="20698" y="20890"/>
                    <a:pt x="20622" y="20805"/>
                    <a:pt x="20527" y="20710"/>
                  </a:cubicBezTo>
                  <a:cubicBezTo>
                    <a:pt x="20498" y="20676"/>
                    <a:pt x="20457" y="20614"/>
                    <a:pt x="20421" y="20614"/>
                  </a:cubicBezTo>
                  <a:cubicBezTo>
                    <a:pt x="20412" y="20614"/>
                    <a:pt x="20404" y="20617"/>
                    <a:pt x="20397" y="20625"/>
                  </a:cubicBezTo>
                  <a:cubicBezTo>
                    <a:pt x="20324" y="20625"/>
                    <a:pt x="20266" y="20487"/>
                    <a:pt x="20171" y="20445"/>
                  </a:cubicBezTo>
                  <a:cubicBezTo>
                    <a:pt x="20099" y="20403"/>
                    <a:pt x="20004" y="20317"/>
                    <a:pt x="19910" y="20276"/>
                  </a:cubicBezTo>
                  <a:cubicBezTo>
                    <a:pt x="19874" y="20222"/>
                    <a:pt x="19833" y="20180"/>
                    <a:pt x="19779" y="20138"/>
                  </a:cubicBezTo>
                  <a:cubicBezTo>
                    <a:pt x="19684" y="20095"/>
                    <a:pt x="19572" y="20010"/>
                    <a:pt x="19477" y="19958"/>
                  </a:cubicBezTo>
                  <a:cubicBezTo>
                    <a:pt x="19423" y="19915"/>
                    <a:pt x="19364" y="19872"/>
                    <a:pt x="19328" y="19831"/>
                  </a:cubicBezTo>
                  <a:cubicBezTo>
                    <a:pt x="19198" y="19692"/>
                    <a:pt x="19085" y="19522"/>
                    <a:pt x="18950" y="19427"/>
                  </a:cubicBezTo>
                  <a:cubicBezTo>
                    <a:pt x="18837" y="19343"/>
                    <a:pt x="18747" y="19215"/>
                    <a:pt x="18652" y="19077"/>
                  </a:cubicBezTo>
                  <a:cubicBezTo>
                    <a:pt x="18575" y="18993"/>
                    <a:pt x="18499" y="18898"/>
                    <a:pt x="18445" y="18813"/>
                  </a:cubicBezTo>
                  <a:cubicBezTo>
                    <a:pt x="18332" y="18632"/>
                    <a:pt x="18201" y="18506"/>
                    <a:pt x="18070" y="18463"/>
                  </a:cubicBezTo>
                  <a:cubicBezTo>
                    <a:pt x="17976" y="18463"/>
                    <a:pt x="17899" y="18368"/>
                    <a:pt x="17804" y="18325"/>
                  </a:cubicBezTo>
                  <a:cubicBezTo>
                    <a:pt x="17769" y="18420"/>
                    <a:pt x="17732" y="18463"/>
                    <a:pt x="17674" y="18463"/>
                  </a:cubicBezTo>
                  <a:cubicBezTo>
                    <a:pt x="17621" y="18463"/>
                    <a:pt x="17569" y="18464"/>
                    <a:pt x="17517" y="18464"/>
                  </a:cubicBezTo>
                  <a:cubicBezTo>
                    <a:pt x="17270" y="18464"/>
                    <a:pt x="17032" y="18436"/>
                    <a:pt x="16831" y="18103"/>
                  </a:cubicBezTo>
                  <a:cubicBezTo>
                    <a:pt x="16791" y="18103"/>
                    <a:pt x="16754" y="18103"/>
                    <a:pt x="16718" y="18156"/>
                  </a:cubicBezTo>
                  <a:lnTo>
                    <a:pt x="16718" y="18018"/>
                  </a:lnTo>
                  <a:cubicBezTo>
                    <a:pt x="16748" y="18007"/>
                    <a:pt x="16784" y="18001"/>
                    <a:pt x="16821" y="18001"/>
                  </a:cubicBezTo>
                  <a:cubicBezTo>
                    <a:pt x="16924" y="18001"/>
                    <a:pt x="17041" y="18041"/>
                    <a:pt x="17111" y="18103"/>
                  </a:cubicBezTo>
                  <a:cubicBezTo>
                    <a:pt x="17169" y="18103"/>
                    <a:pt x="17205" y="18103"/>
                    <a:pt x="17259" y="18156"/>
                  </a:cubicBezTo>
                  <a:cubicBezTo>
                    <a:pt x="17295" y="18156"/>
                    <a:pt x="17327" y="18165"/>
                    <a:pt x="17355" y="18165"/>
                  </a:cubicBezTo>
                  <a:cubicBezTo>
                    <a:pt x="17386" y="18165"/>
                    <a:pt x="17412" y="18153"/>
                    <a:pt x="17431" y="18103"/>
                  </a:cubicBezTo>
                  <a:cubicBezTo>
                    <a:pt x="17638" y="18156"/>
                    <a:pt x="17845" y="18241"/>
                    <a:pt x="18048" y="18241"/>
                  </a:cubicBezTo>
                  <a:cubicBezTo>
                    <a:pt x="18161" y="18282"/>
                    <a:pt x="18256" y="18325"/>
                    <a:pt x="18368" y="18368"/>
                  </a:cubicBezTo>
                  <a:cubicBezTo>
                    <a:pt x="18463" y="18463"/>
                    <a:pt x="18557" y="18548"/>
                    <a:pt x="18634" y="18632"/>
                  </a:cubicBezTo>
                  <a:cubicBezTo>
                    <a:pt x="18670" y="18686"/>
                    <a:pt x="18706" y="18686"/>
                    <a:pt x="18765" y="18770"/>
                  </a:cubicBezTo>
                  <a:cubicBezTo>
                    <a:pt x="18765" y="18770"/>
                    <a:pt x="18783" y="18728"/>
                    <a:pt x="18801" y="18728"/>
                  </a:cubicBezTo>
                  <a:cubicBezTo>
                    <a:pt x="18866" y="18800"/>
                    <a:pt x="18914" y="18909"/>
                    <a:pt x="18985" y="18909"/>
                  </a:cubicBezTo>
                  <a:cubicBezTo>
                    <a:pt x="18998" y="18909"/>
                    <a:pt x="19012" y="18906"/>
                    <a:pt x="19026" y="18898"/>
                  </a:cubicBezTo>
                  <a:cubicBezTo>
                    <a:pt x="19044" y="18898"/>
                    <a:pt x="19062" y="18898"/>
                    <a:pt x="19062" y="18951"/>
                  </a:cubicBezTo>
                  <a:cubicBezTo>
                    <a:pt x="19121" y="19036"/>
                    <a:pt x="19198" y="19036"/>
                    <a:pt x="19270" y="19036"/>
                  </a:cubicBezTo>
                  <a:cubicBezTo>
                    <a:pt x="19328" y="19036"/>
                    <a:pt x="19400" y="19077"/>
                    <a:pt x="19459" y="19120"/>
                  </a:cubicBezTo>
                  <a:cubicBezTo>
                    <a:pt x="19477" y="19120"/>
                    <a:pt x="19495" y="19163"/>
                    <a:pt x="19536" y="19215"/>
                  </a:cubicBezTo>
                  <a:cubicBezTo>
                    <a:pt x="19536" y="19258"/>
                    <a:pt x="19553" y="19343"/>
                    <a:pt x="19572" y="19385"/>
                  </a:cubicBezTo>
                  <a:lnTo>
                    <a:pt x="19648" y="19385"/>
                  </a:lnTo>
                  <a:cubicBezTo>
                    <a:pt x="19684" y="19481"/>
                    <a:pt x="19720" y="19565"/>
                    <a:pt x="19761" y="19565"/>
                  </a:cubicBezTo>
                  <a:cubicBezTo>
                    <a:pt x="19874" y="19608"/>
                    <a:pt x="19964" y="19746"/>
                    <a:pt x="20058" y="19788"/>
                  </a:cubicBezTo>
                  <a:cubicBezTo>
                    <a:pt x="20153" y="19872"/>
                    <a:pt x="20230" y="20010"/>
                    <a:pt x="20343" y="20010"/>
                  </a:cubicBezTo>
                  <a:cubicBezTo>
                    <a:pt x="20397" y="20010"/>
                    <a:pt x="20473" y="20053"/>
                    <a:pt x="20550" y="20053"/>
                  </a:cubicBezTo>
                  <a:cubicBezTo>
                    <a:pt x="20550" y="20010"/>
                    <a:pt x="20568" y="19958"/>
                    <a:pt x="20568" y="19915"/>
                  </a:cubicBezTo>
                  <a:cubicBezTo>
                    <a:pt x="20568" y="19831"/>
                    <a:pt x="20550" y="19788"/>
                    <a:pt x="20550" y="19788"/>
                  </a:cubicBezTo>
                  <a:cubicBezTo>
                    <a:pt x="20473" y="19746"/>
                    <a:pt x="20415" y="19746"/>
                    <a:pt x="20360" y="19650"/>
                  </a:cubicBezTo>
                  <a:cubicBezTo>
                    <a:pt x="20302" y="19565"/>
                    <a:pt x="20230" y="19481"/>
                    <a:pt x="20153" y="19427"/>
                  </a:cubicBezTo>
                  <a:cubicBezTo>
                    <a:pt x="20099" y="19385"/>
                    <a:pt x="20022" y="19385"/>
                    <a:pt x="19964" y="19343"/>
                  </a:cubicBezTo>
                  <a:cubicBezTo>
                    <a:pt x="19910" y="19300"/>
                    <a:pt x="19874" y="19258"/>
                    <a:pt x="19815" y="19258"/>
                  </a:cubicBezTo>
                  <a:cubicBezTo>
                    <a:pt x="19797" y="19215"/>
                    <a:pt x="19779" y="19163"/>
                    <a:pt x="19761" y="19120"/>
                  </a:cubicBezTo>
                  <a:lnTo>
                    <a:pt x="19608" y="19120"/>
                  </a:lnTo>
                  <a:cubicBezTo>
                    <a:pt x="19608" y="19077"/>
                    <a:pt x="19608" y="19036"/>
                    <a:pt x="19590" y="19036"/>
                  </a:cubicBezTo>
                  <a:cubicBezTo>
                    <a:pt x="19495" y="18993"/>
                    <a:pt x="19423" y="18898"/>
                    <a:pt x="19364" y="18770"/>
                  </a:cubicBezTo>
                  <a:cubicBezTo>
                    <a:pt x="19252" y="18728"/>
                    <a:pt x="19157" y="18632"/>
                    <a:pt x="19062" y="18590"/>
                  </a:cubicBezTo>
                  <a:cubicBezTo>
                    <a:pt x="19044" y="18548"/>
                    <a:pt x="19044" y="18506"/>
                    <a:pt x="19026" y="18463"/>
                  </a:cubicBezTo>
                  <a:cubicBezTo>
                    <a:pt x="18990" y="18463"/>
                    <a:pt x="18972" y="18463"/>
                    <a:pt x="18914" y="18420"/>
                  </a:cubicBezTo>
                  <a:cubicBezTo>
                    <a:pt x="18877" y="18368"/>
                    <a:pt x="18837" y="18325"/>
                    <a:pt x="18801" y="18282"/>
                  </a:cubicBezTo>
                  <a:cubicBezTo>
                    <a:pt x="18706" y="18156"/>
                    <a:pt x="18612" y="18061"/>
                    <a:pt x="18575" y="17837"/>
                  </a:cubicBezTo>
                  <a:cubicBezTo>
                    <a:pt x="18499" y="17753"/>
                    <a:pt x="18427" y="17668"/>
                    <a:pt x="18332" y="17625"/>
                  </a:cubicBezTo>
                  <a:cubicBezTo>
                    <a:pt x="18237" y="17530"/>
                    <a:pt x="18125" y="17488"/>
                    <a:pt x="18012" y="17488"/>
                  </a:cubicBezTo>
                  <a:cubicBezTo>
                    <a:pt x="17845" y="17488"/>
                    <a:pt x="17692" y="17488"/>
                    <a:pt x="17525" y="17446"/>
                  </a:cubicBezTo>
                  <a:cubicBezTo>
                    <a:pt x="17498" y="17446"/>
                    <a:pt x="17481" y="17465"/>
                    <a:pt x="17462" y="17465"/>
                  </a:cubicBezTo>
                  <a:cubicBezTo>
                    <a:pt x="17452" y="17465"/>
                    <a:pt x="17443" y="17459"/>
                    <a:pt x="17431" y="17446"/>
                  </a:cubicBezTo>
                  <a:cubicBezTo>
                    <a:pt x="17336" y="17403"/>
                    <a:pt x="17223" y="17266"/>
                    <a:pt x="17111" y="17266"/>
                  </a:cubicBezTo>
                  <a:cubicBezTo>
                    <a:pt x="16944" y="17180"/>
                    <a:pt x="16773" y="17096"/>
                    <a:pt x="16606" y="17043"/>
                  </a:cubicBezTo>
                  <a:cubicBezTo>
                    <a:pt x="16511" y="17000"/>
                    <a:pt x="16434" y="17000"/>
                    <a:pt x="16340" y="17000"/>
                  </a:cubicBezTo>
                  <a:cubicBezTo>
                    <a:pt x="16321" y="17014"/>
                    <a:pt x="16301" y="17020"/>
                    <a:pt x="16280" y="17020"/>
                  </a:cubicBezTo>
                  <a:cubicBezTo>
                    <a:pt x="16237" y="17020"/>
                    <a:pt x="16191" y="17000"/>
                    <a:pt x="16155" y="17000"/>
                  </a:cubicBezTo>
                  <a:cubicBezTo>
                    <a:pt x="16115" y="16958"/>
                    <a:pt x="16096" y="16958"/>
                    <a:pt x="16078" y="16958"/>
                  </a:cubicBezTo>
                  <a:cubicBezTo>
                    <a:pt x="16042" y="17000"/>
                    <a:pt x="16020" y="17096"/>
                    <a:pt x="16002" y="17096"/>
                  </a:cubicBezTo>
                  <a:cubicBezTo>
                    <a:pt x="15907" y="17096"/>
                    <a:pt x="15835" y="17043"/>
                    <a:pt x="15740" y="17000"/>
                  </a:cubicBezTo>
                  <a:cubicBezTo>
                    <a:pt x="15723" y="16995"/>
                    <a:pt x="15706" y="16993"/>
                    <a:pt x="15689" y="16993"/>
                  </a:cubicBezTo>
                  <a:cubicBezTo>
                    <a:pt x="15623" y="16993"/>
                    <a:pt x="15557" y="17022"/>
                    <a:pt x="15491" y="17022"/>
                  </a:cubicBezTo>
                  <a:cubicBezTo>
                    <a:pt x="15424" y="17022"/>
                    <a:pt x="15356" y="16992"/>
                    <a:pt x="15290" y="16873"/>
                  </a:cubicBezTo>
                  <a:lnTo>
                    <a:pt x="15271" y="16830"/>
                  </a:lnTo>
                  <a:cubicBezTo>
                    <a:pt x="15202" y="16768"/>
                    <a:pt x="15133" y="16743"/>
                    <a:pt x="15065" y="16743"/>
                  </a:cubicBezTo>
                  <a:cubicBezTo>
                    <a:pt x="14983" y="16743"/>
                    <a:pt x="14902" y="16779"/>
                    <a:pt x="14821" y="16830"/>
                  </a:cubicBezTo>
                  <a:cubicBezTo>
                    <a:pt x="14762" y="16778"/>
                    <a:pt x="14726" y="16735"/>
                    <a:pt x="14690" y="16735"/>
                  </a:cubicBezTo>
                  <a:cubicBezTo>
                    <a:pt x="14519" y="16693"/>
                    <a:pt x="14352" y="16651"/>
                    <a:pt x="14199" y="16471"/>
                  </a:cubicBezTo>
                  <a:cubicBezTo>
                    <a:pt x="14181" y="16428"/>
                    <a:pt x="14163" y="16428"/>
                    <a:pt x="14163" y="16428"/>
                  </a:cubicBezTo>
                  <a:cubicBezTo>
                    <a:pt x="14050" y="16428"/>
                    <a:pt x="13937" y="16344"/>
                    <a:pt x="13842" y="16248"/>
                  </a:cubicBezTo>
                  <a:lnTo>
                    <a:pt x="13825" y="16248"/>
                  </a:lnTo>
                  <a:cubicBezTo>
                    <a:pt x="13802" y="16271"/>
                    <a:pt x="13782" y="16280"/>
                    <a:pt x="13763" y="16280"/>
                  </a:cubicBezTo>
                  <a:cubicBezTo>
                    <a:pt x="13704" y="16280"/>
                    <a:pt x="13662" y="16185"/>
                    <a:pt x="13617" y="16121"/>
                  </a:cubicBezTo>
                  <a:cubicBezTo>
                    <a:pt x="13563" y="16078"/>
                    <a:pt x="13504" y="16035"/>
                    <a:pt x="13450" y="16035"/>
                  </a:cubicBezTo>
                  <a:cubicBezTo>
                    <a:pt x="13392" y="15983"/>
                    <a:pt x="13338" y="15983"/>
                    <a:pt x="13279" y="15940"/>
                  </a:cubicBezTo>
                  <a:cubicBezTo>
                    <a:pt x="13184" y="15856"/>
                    <a:pt x="13090" y="15771"/>
                    <a:pt x="12977" y="15633"/>
                  </a:cubicBezTo>
                  <a:cubicBezTo>
                    <a:pt x="12923" y="15549"/>
                    <a:pt x="12864" y="15549"/>
                    <a:pt x="12792" y="15506"/>
                  </a:cubicBezTo>
                  <a:cubicBezTo>
                    <a:pt x="12680" y="15411"/>
                    <a:pt x="12567" y="15326"/>
                    <a:pt x="12490" y="15103"/>
                  </a:cubicBezTo>
                  <a:cubicBezTo>
                    <a:pt x="12490" y="15103"/>
                    <a:pt x="12472" y="15103"/>
                    <a:pt x="12472" y="15061"/>
                  </a:cubicBezTo>
                  <a:cubicBezTo>
                    <a:pt x="12414" y="14976"/>
                    <a:pt x="12359" y="14923"/>
                    <a:pt x="12324" y="14795"/>
                  </a:cubicBezTo>
                  <a:cubicBezTo>
                    <a:pt x="12301" y="14711"/>
                    <a:pt x="12265" y="14658"/>
                    <a:pt x="12229" y="14616"/>
                  </a:cubicBezTo>
                  <a:cubicBezTo>
                    <a:pt x="12134" y="14488"/>
                    <a:pt x="12058" y="14350"/>
                    <a:pt x="11963" y="14224"/>
                  </a:cubicBezTo>
                  <a:cubicBezTo>
                    <a:pt x="11909" y="14128"/>
                    <a:pt x="11850" y="14043"/>
                    <a:pt x="11796" y="13959"/>
                  </a:cubicBezTo>
                  <a:cubicBezTo>
                    <a:pt x="11738" y="13821"/>
                    <a:pt x="11683" y="13651"/>
                    <a:pt x="11607" y="13555"/>
                  </a:cubicBezTo>
                  <a:cubicBezTo>
                    <a:pt x="11571" y="13555"/>
                    <a:pt x="11553" y="13513"/>
                    <a:pt x="11535" y="13429"/>
                  </a:cubicBezTo>
                  <a:cubicBezTo>
                    <a:pt x="11458" y="13248"/>
                    <a:pt x="11363" y="13068"/>
                    <a:pt x="11251" y="13026"/>
                  </a:cubicBezTo>
                  <a:cubicBezTo>
                    <a:pt x="11215" y="12984"/>
                    <a:pt x="11156" y="12941"/>
                    <a:pt x="11138" y="12857"/>
                  </a:cubicBezTo>
                  <a:cubicBezTo>
                    <a:pt x="11025" y="12676"/>
                    <a:pt x="10931" y="12496"/>
                    <a:pt x="10836" y="12273"/>
                  </a:cubicBezTo>
                  <a:lnTo>
                    <a:pt x="10836" y="12146"/>
                  </a:lnTo>
                  <a:cubicBezTo>
                    <a:pt x="10800" y="12189"/>
                    <a:pt x="10782" y="12231"/>
                    <a:pt x="10764" y="12273"/>
                  </a:cubicBezTo>
                  <a:lnTo>
                    <a:pt x="10764" y="12146"/>
                  </a:lnTo>
                  <a:cubicBezTo>
                    <a:pt x="10724" y="11966"/>
                    <a:pt x="10611" y="12103"/>
                    <a:pt x="10575" y="11881"/>
                  </a:cubicBezTo>
                  <a:cubicBezTo>
                    <a:pt x="10480" y="11881"/>
                    <a:pt x="10480" y="11881"/>
                    <a:pt x="10444" y="11701"/>
                  </a:cubicBezTo>
                  <a:lnTo>
                    <a:pt x="10575" y="11701"/>
                  </a:lnTo>
                  <a:cubicBezTo>
                    <a:pt x="10498" y="11658"/>
                    <a:pt x="10444" y="11574"/>
                    <a:pt x="10385" y="11532"/>
                  </a:cubicBezTo>
                  <a:lnTo>
                    <a:pt x="10331" y="11532"/>
                  </a:lnTo>
                  <a:cubicBezTo>
                    <a:pt x="10322" y="11574"/>
                    <a:pt x="10308" y="11584"/>
                    <a:pt x="10293" y="11584"/>
                  </a:cubicBezTo>
                  <a:cubicBezTo>
                    <a:pt x="10278" y="11584"/>
                    <a:pt x="10264" y="11574"/>
                    <a:pt x="10255" y="11574"/>
                  </a:cubicBezTo>
                  <a:lnTo>
                    <a:pt x="10200" y="11574"/>
                  </a:lnTo>
                  <a:cubicBezTo>
                    <a:pt x="10160" y="11616"/>
                    <a:pt x="10124" y="11658"/>
                    <a:pt x="10106" y="11701"/>
                  </a:cubicBezTo>
                  <a:cubicBezTo>
                    <a:pt x="10106" y="11701"/>
                    <a:pt x="10106" y="11744"/>
                    <a:pt x="10124" y="11796"/>
                  </a:cubicBezTo>
                  <a:lnTo>
                    <a:pt x="9880" y="11796"/>
                  </a:lnTo>
                  <a:cubicBezTo>
                    <a:pt x="9862" y="11796"/>
                    <a:pt x="9845" y="11796"/>
                    <a:pt x="9845" y="11744"/>
                  </a:cubicBezTo>
                  <a:cubicBezTo>
                    <a:pt x="9833" y="11701"/>
                    <a:pt x="9814" y="11690"/>
                    <a:pt x="9795" y="11690"/>
                  </a:cubicBezTo>
                  <a:cubicBezTo>
                    <a:pt x="9777" y="11690"/>
                    <a:pt x="9759" y="11701"/>
                    <a:pt x="9750" y="11701"/>
                  </a:cubicBezTo>
                  <a:cubicBezTo>
                    <a:pt x="9673" y="11839"/>
                    <a:pt x="9579" y="11839"/>
                    <a:pt x="9507" y="11881"/>
                  </a:cubicBezTo>
                  <a:cubicBezTo>
                    <a:pt x="9478" y="11897"/>
                    <a:pt x="9450" y="11907"/>
                    <a:pt x="9423" y="11907"/>
                  </a:cubicBezTo>
                  <a:cubicBezTo>
                    <a:pt x="9377" y="11907"/>
                    <a:pt x="9334" y="11877"/>
                    <a:pt x="9299" y="11796"/>
                  </a:cubicBezTo>
                  <a:cubicBezTo>
                    <a:pt x="9186" y="11839"/>
                    <a:pt x="9092" y="11881"/>
                    <a:pt x="8997" y="11966"/>
                  </a:cubicBezTo>
                  <a:cubicBezTo>
                    <a:pt x="8915" y="12049"/>
                    <a:pt x="8834" y="12155"/>
                    <a:pt x="8755" y="12155"/>
                  </a:cubicBezTo>
                  <a:cubicBezTo>
                    <a:pt x="8742" y="12155"/>
                    <a:pt x="8730" y="12152"/>
                    <a:pt x="8717" y="12146"/>
                  </a:cubicBezTo>
                  <a:cubicBezTo>
                    <a:pt x="8695" y="12103"/>
                    <a:pt x="8677" y="12062"/>
                    <a:pt x="8659" y="12008"/>
                  </a:cubicBezTo>
                  <a:lnTo>
                    <a:pt x="8659" y="12103"/>
                  </a:lnTo>
                  <a:cubicBezTo>
                    <a:pt x="8605" y="12146"/>
                    <a:pt x="8546" y="12146"/>
                    <a:pt x="8492" y="12189"/>
                  </a:cubicBezTo>
                  <a:lnTo>
                    <a:pt x="8470" y="12146"/>
                  </a:lnTo>
                  <a:cubicBezTo>
                    <a:pt x="8434" y="12189"/>
                    <a:pt x="8416" y="12231"/>
                    <a:pt x="8379" y="12231"/>
                  </a:cubicBezTo>
                  <a:cubicBezTo>
                    <a:pt x="8303" y="12326"/>
                    <a:pt x="8244" y="12369"/>
                    <a:pt x="8172" y="12411"/>
                  </a:cubicBezTo>
                  <a:cubicBezTo>
                    <a:pt x="8096" y="12496"/>
                    <a:pt x="8001" y="12539"/>
                    <a:pt x="7906" y="12539"/>
                  </a:cubicBezTo>
                  <a:cubicBezTo>
                    <a:pt x="7793" y="12539"/>
                    <a:pt x="7681" y="12634"/>
                    <a:pt x="7591" y="12761"/>
                  </a:cubicBezTo>
                  <a:cubicBezTo>
                    <a:pt x="7561" y="12832"/>
                    <a:pt x="7524" y="12873"/>
                    <a:pt x="7475" y="12873"/>
                  </a:cubicBezTo>
                  <a:cubicBezTo>
                    <a:pt x="7458" y="12873"/>
                    <a:pt x="7439" y="12868"/>
                    <a:pt x="7419" y="12857"/>
                  </a:cubicBezTo>
                  <a:cubicBezTo>
                    <a:pt x="7407" y="12838"/>
                    <a:pt x="7395" y="12833"/>
                    <a:pt x="7382" y="12833"/>
                  </a:cubicBezTo>
                  <a:cubicBezTo>
                    <a:pt x="7357" y="12833"/>
                    <a:pt x="7331" y="12857"/>
                    <a:pt x="7306" y="12857"/>
                  </a:cubicBezTo>
                  <a:cubicBezTo>
                    <a:pt x="7230" y="12898"/>
                    <a:pt x="7158" y="12941"/>
                    <a:pt x="7100" y="12984"/>
                  </a:cubicBezTo>
                  <a:cubicBezTo>
                    <a:pt x="7027" y="13026"/>
                    <a:pt x="6951" y="13068"/>
                    <a:pt x="6874" y="13068"/>
                  </a:cubicBezTo>
                  <a:cubicBezTo>
                    <a:pt x="6856" y="13121"/>
                    <a:pt x="6820" y="13164"/>
                    <a:pt x="6802" y="13164"/>
                  </a:cubicBezTo>
                  <a:cubicBezTo>
                    <a:pt x="6707" y="13206"/>
                    <a:pt x="6631" y="13248"/>
                    <a:pt x="6536" y="13248"/>
                  </a:cubicBezTo>
                  <a:cubicBezTo>
                    <a:pt x="6464" y="13291"/>
                    <a:pt x="6405" y="13334"/>
                    <a:pt x="6329" y="13334"/>
                  </a:cubicBezTo>
                  <a:cubicBezTo>
                    <a:pt x="6256" y="13334"/>
                    <a:pt x="6180" y="13291"/>
                    <a:pt x="6126" y="13291"/>
                  </a:cubicBezTo>
                  <a:cubicBezTo>
                    <a:pt x="6113" y="13117"/>
                    <a:pt x="6071" y="13100"/>
                    <a:pt x="6028" y="13100"/>
                  </a:cubicBezTo>
                  <a:cubicBezTo>
                    <a:pt x="6017" y="13100"/>
                    <a:pt x="6005" y="13101"/>
                    <a:pt x="5994" y="13101"/>
                  </a:cubicBezTo>
                  <a:cubicBezTo>
                    <a:pt x="5972" y="13101"/>
                    <a:pt x="5952" y="13095"/>
                    <a:pt x="5937" y="13068"/>
                  </a:cubicBezTo>
                  <a:cubicBezTo>
                    <a:pt x="5900" y="13153"/>
                    <a:pt x="5865" y="13170"/>
                    <a:pt x="5830" y="13170"/>
                  </a:cubicBezTo>
                  <a:cubicBezTo>
                    <a:pt x="5809" y="13170"/>
                    <a:pt x="5787" y="13164"/>
                    <a:pt x="5765" y="13164"/>
                  </a:cubicBezTo>
                  <a:cubicBezTo>
                    <a:pt x="5747" y="13142"/>
                    <a:pt x="5729" y="13132"/>
                    <a:pt x="5713" y="13132"/>
                  </a:cubicBezTo>
                  <a:cubicBezTo>
                    <a:pt x="5698" y="13132"/>
                    <a:pt x="5684" y="13142"/>
                    <a:pt x="5675" y="13164"/>
                  </a:cubicBezTo>
                  <a:cubicBezTo>
                    <a:pt x="5540" y="13206"/>
                    <a:pt x="5427" y="13248"/>
                    <a:pt x="5314" y="13291"/>
                  </a:cubicBezTo>
                  <a:cubicBezTo>
                    <a:pt x="5296" y="13312"/>
                    <a:pt x="5279" y="13323"/>
                    <a:pt x="5260" y="13323"/>
                  </a:cubicBezTo>
                  <a:cubicBezTo>
                    <a:pt x="5241" y="13323"/>
                    <a:pt x="5222" y="13312"/>
                    <a:pt x="5202" y="13291"/>
                  </a:cubicBezTo>
                  <a:cubicBezTo>
                    <a:pt x="5130" y="13248"/>
                    <a:pt x="5053" y="13121"/>
                    <a:pt x="4976" y="13068"/>
                  </a:cubicBezTo>
                  <a:lnTo>
                    <a:pt x="4976" y="12984"/>
                  </a:lnTo>
                  <a:cubicBezTo>
                    <a:pt x="4889" y="12984"/>
                    <a:pt x="4802" y="13002"/>
                    <a:pt x="4720" y="13002"/>
                  </a:cubicBezTo>
                  <a:cubicBezTo>
                    <a:pt x="4680" y="13002"/>
                    <a:pt x="4640" y="12998"/>
                    <a:pt x="4602" y="12984"/>
                  </a:cubicBezTo>
                  <a:cubicBezTo>
                    <a:pt x="4566" y="12984"/>
                    <a:pt x="4526" y="12984"/>
                    <a:pt x="4489" y="12941"/>
                  </a:cubicBezTo>
                  <a:cubicBezTo>
                    <a:pt x="4435" y="12857"/>
                    <a:pt x="4359" y="12761"/>
                    <a:pt x="4300" y="12718"/>
                  </a:cubicBezTo>
                  <a:cubicBezTo>
                    <a:pt x="4228" y="12634"/>
                    <a:pt x="4151" y="12591"/>
                    <a:pt x="4057" y="12539"/>
                  </a:cubicBezTo>
                  <a:cubicBezTo>
                    <a:pt x="3962" y="12496"/>
                    <a:pt x="3872" y="12411"/>
                    <a:pt x="3796" y="12273"/>
                  </a:cubicBezTo>
                  <a:cubicBezTo>
                    <a:pt x="3683" y="12103"/>
                    <a:pt x="3570" y="11924"/>
                    <a:pt x="3439" y="11796"/>
                  </a:cubicBezTo>
                  <a:cubicBezTo>
                    <a:pt x="3327" y="11658"/>
                    <a:pt x="3232" y="11436"/>
                    <a:pt x="3155" y="11213"/>
                  </a:cubicBezTo>
                  <a:cubicBezTo>
                    <a:pt x="3061" y="11001"/>
                    <a:pt x="2989" y="10737"/>
                    <a:pt x="2876" y="10599"/>
                  </a:cubicBezTo>
                  <a:cubicBezTo>
                    <a:pt x="2745" y="10472"/>
                    <a:pt x="2610" y="10292"/>
                    <a:pt x="2538" y="10026"/>
                  </a:cubicBezTo>
                  <a:cubicBezTo>
                    <a:pt x="2520" y="9942"/>
                    <a:pt x="2520" y="9888"/>
                    <a:pt x="2497" y="9847"/>
                  </a:cubicBezTo>
                  <a:cubicBezTo>
                    <a:pt x="2479" y="9677"/>
                    <a:pt x="2425" y="9581"/>
                    <a:pt x="2367" y="9497"/>
                  </a:cubicBezTo>
                  <a:cubicBezTo>
                    <a:pt x="2272" y="9274"/>
                    <a:pt x="2218" y="9009"/>
                    <a:pt x="2141" y="8744"/>
                  </a:cubicBezTo>
                  <a:cubicBezTo>
                    <a:pt x="2105" y="8521"/>
                    <a:pt x="2028" y="8352"/>
                    <a:pt x="1975" y="8129"/>
                  </a:cubicBezTo>
                  <a:cubicBezTo>
                    <a:pt x="1916" y="7907"/>
                    <a:pt x="1844" y="7642"/>
                    <a:pt x="1767" y="7419"/>
                  </a:cubicBezTo>
                  <a:cubicBezTo>
                    <a:pt x="1654" y="7112"/>
                    <a:pt x="1596" y="6762"/>
                    <a:pt x="1506" y="6444"/>
                  </a:cubicBezTo>
                  <a:cubicBezTo>
                    <a:pt x="1465" y="6317"/>
                    <a:pt x="1465" y="6094"/>
                    <a:pt x="1411" y="5967"/>
                  </a:cubicBezTo>
                  <a:cubicBezTo>
                    <a:pt x="1393" y="5914"/>
                    <a:pt x="1411" y="5829"/>
                    <a:pt x="1411" y="5787"/>
                  </a:cubicBezTo>
                  <a:cubicBezTo>
                    <a:pt x="1393" y="5744"/>
                    <a:pt x="1411" y="5702"/>
                    <a:pt x="1393" y="5702"/>
                  </a:cubicBezTo>
                  <a:cubicBezTo>
                    <a:pt x="1352" y="5649"/>
                    <a:pt x="1370" y="5565"/>
                    <a:pt x="1370" y="5522"/>
                  </a:cubicBezTo>
                  <a:cubicBezTo>
                    <a:pt x="1334" y="5257"/>
                    <a:pt x="1298" y="4992"/>
                    <a:pt x="1222" y="4770"/>
                  </a:cubicBezTo>
                  <a:cubicBezTo>
                    <a:pt x="1185" y="4684"/>
                    <a:pt x="1127" y="4547"/>
                    <a:pt x="1091" y="4420"/>
                  </a:cubicBezTo>
                  <a:cubicBezTo>
                    <a:pt x="1055" y="4325"/>
                    <a:pt x="1032" y="4197"/>
                    <a:pt x="1032" y="4059"/>
                  </a:cubicBezTo>
                  <a:cubicBezTo>
                    <a:pt x="1032" y="3794"/>
                    <a:pt x="996" y="3582"/>
                    <a:pt x="942" y="3360"/>
                  </a:cubicBezTo>
                  <a:cubicBezTo>
                    <a:pt x="884" y="3052"/>
                    <a:pt x="865" y="2735"/>
                    <a:pt x="807" y="2469"/>
                  </a:cubicBezTo>
                  <a:cubicBezTo>
                    <a:pt x="771" y="2162"/>
                    <a:pt x="753" y="1812"/>
                    <a:pt x="735" y="1463"/>
                  </a:cubicBezTo>
                  <a:cubicBezTo>
                    <a:pt x="640" y="1325"/>
                    <a:pt x="676" y="1060"/>
                    <a:pt x="658" y="838"/>
                  </a:cubicBezTo>
                  <a:cubicBezTo>
                    <a:pt x="658" y="572"/>
                    <a:pt x="622" y="350"/>
                    <a:pt x="545" y="180"/>
                  </a:cubicBezTo>
                  <a:cubicBezTo>
                    <a:pt x="545" y="180"/>
                    <a:pt x="509" y="180"/>
                    <a:pt x="492" y="138"/>
                  </a:cubicBezTo>
                  <a:cubicBezTo>
                    <a:pt x="492" y="265"/>
                    <a:pt x="469" y="350"/>
                    <a:pt x="451" y="445"/>
                  </a:cubicBezTo>
                  <a:cubicBezTo>
                    <a:pt x="469" y="488"/>
                    <a:pt x="492" y="530"/>
                    <a:pt x="509" y="615"/>
                  </a:cubicBezTo>
                  <a:cubicBezTo>
                    <a:pt x="509" y="668"/>
                    <a:pt x="492" y="752"/>
                    <a:pt x="492" y="795"/>
                  </a:cubicBezTo>
                  <a:cubicBezTo>
                    <a:pt x="509" y="879"/>
                    <a:pt x="527" y="975"/>
                    <a:pt x="509" y="1017"/>
                  </a:cubicBezTo>
                  <a:cubicBezTo>
                    <a:pt x="492" y="1145"/>
                    <a:pt x="509" y="1240"/>
                    <a:pt x="527" y="1367"/>
                  </a:cubicBezTo>
                  <a:cubicBezTo>
                    <a:pt x="545" y="1547"/>
                    <a:pt x="564" y="1728"/>
                    <a:pt x="545" y="1897"/>
                  </a:cubicBezTo>
                  <a:cubicBezTo>
                    <a:pt x="545" y="2035"/>
                    <a:pt x="509" y="2162"/>
                    <a:pt x="564" y="2300"/>
                  </a:cubicBezTo>
                  <a:cubicBezTo>
                    <a:pt x="564" y="2469"/>
                    <a:pt x="622" y="2565"/>
                    <a:pt x="640" y="2735"/>
                  </a:cubicBezTo>
                  <a:cubicBezTo>
                    <a:pt x="640" y="2830"/>
                    <a:pt x="658" y="2914"/>
                    <a:pt x="676" y="2957"/>
                  </a:cubicBezTo>
                  <a:cubicBezTo>
                    <a:pt x="676" y="3052"/>
                    <a:pt x="694" y="3137"/>
                    <a:pt x="694" y="3180"/>
                  </a:cubicBezTo>
                  <a:lnTo>
                    <a:pt x="694" y="3444"/>
                  </a:lnTo>
                  <a:cubicBezTo>
                    <a:pt x="717" y="3487"/>
                    <a:pt x="753" y="3530"/>
                    <a:pt x="753" y="3625"/>
                  </a:cubicBezTo>
                  <a:cubicBezTo>
                    <a:pt x="735" y="3794"/>
                    <a:pt x="789" y="3932"/>
                    <a:pt x="807" y="4112"/>
                  </a:cubicBezTo>
                  <a:cubicBezTo>
                    <a:pt x="847" y="4420"/>
                    <a:pt x="865" y="4727"/>
                    <a:pt x="902" y="4992"/>
                  </a:cubicBezTo>
                  <a:cubicBezTo>
                    <a:pt x="942" y="5120"/>
                    <a:pt x="978" y="5299"/>
                    <a:pt x="1014" y="5479"/>
                  </a:cubicBezTo>
                  <a:cubicBezTo>
                    <a:pt x="1055" y="5606"/>
                    <a:pt x="1091" y="5744"/>
                    <a:pt x="1073" y="5872"/>
                  </a:cubicBezTo>
                  <a:cubicBezTo>
                    <a:pt x="1109" y="6052"/>
                    <a:pt x="1127" y="6136"/>
                    <a:pt x="1145" y="6274"/>
                  </a:cubicBezTo>
                  <a:cubicBezTo>
                    <a:pt x="1240" y="6667"/>
                    <a:pt x="1316" y="7027"/>
                    <a:pt x="1411" y="7419"/>
                  </a:cubicBezTo>
                  <a:cubicBezTo>
                    <a:pt x="1483" y="7684"/>
                    <a:pt x="1560" y="7949"/>
                    <a:pt x="1636" y="8257"/>
                  </a:cubicBezTo>
                  <a:cubicBezTo>
                    <a:pt x="1672" y="8394"/>
                    <a:pt x="1690" y="8521"/>
                    <a:pt x="1709" y="8659"/>
                  </a:cubicBezTo>
                  <a:cubicBezTo>
                    <a:pt x="1785" y="8924"/>
                    <a:pt x="1861" y="9189"/>
                    <a:pt x="1934" y="9454"/>
                  </a:cubicBezTo>
                  <a:cubicBezTo>
                    <a:pt x="1956" y="9581"/>
                    <a:pt x="1992" y="9719"/>
                    <a:pt x="2047" y="9761"/>
                  </a:cubicBezTo>
                  <a:lnTo>
                    <a:pt x="2047" y="9847"/>
                  </a:lnTo>
                  <a:lnTo>
                    <a:pt x="2087" y="9847"/>
                  </a:lnTo>
                  <a:cubicBezTo>
                    <a:pt x="2123" y="9942"/>
                    <a:pt x="2141" y="10026"/>
                    <a:pt x="2159" y="10068"/>
                  </a:cubicBezTo>
                  <a:cubicBezTo>
                    <a:pt x="2236" y="10292"/>
                    <a:pt x="2313" y="10514"/>
                    <a:pt x="2407" y="10737"/>
                  </a:cubicBezTo>
                  <a:cubicBezTo>
                    <a:pt x="2497" y="10949"/>
                    <a:pt x="2592" y="11129"/>
                    <a:pt x="2686" y="11351"/>
                  </a:cubicBezTo>
                  <a:cubicBezTo>
                    <a:pt x="2763" y="11532"/>
                    <a:pt x="2835" y="11701"/>
                    <a:pt x="2930" y="11881"/>
                  </a:cubicBezTo>
                  <a:cubicBezTo>
                    <a:pt x="3061" y="12146"/>
                    <a:pt x="3214" y="12369"/>
                    <a:pt x="3381" y="12539"/>
                  </a:cubicBezTo>
                  <a:cubicBezTo>
                    <a:pt x="3439" y="12591"/>
                    <a:pt x="3511" y="12676"/>
                    <a:pt x="3570" y="12761"/>
                  </a:cubicBezTo>
                  <a:cubicBezTo>
                    <a:pt x="3624" y="12898"/>
                    <a:pt x="3683" y="12941"/>
                    <a:pt x="3759" y="12984"/>
                  </a:cubicBezTo>
                  <a:lnTo>
                    <a:pt x="4097" y="13386"/>
                  </a:lnTo>
                  <a:cubicBezTo>
                    <a:pt x="4188" y="13471"/>
                    <a:pt x="4282" y="13555"/>
                    <a:pt x="4341" y="13779"/>
                  </a:cubicBezTo>
                  <a:cubicBezTo>
                    <a:pt x="4413" y="13779"/>
                    <a:pt x="4454" y="13821"/>
                    <a:pt x="4507" y="13821"/>
                  </a:cubicBezTo>
                  <a:cubicBezTo>
                    <a:pt x="4620" y="13821"/>
                    <a:pt x="4715" y="13863"/>
                    <a:pt x="4810" y="13863"/>
                  </a:cubicBezTo>
                  <a:cubicBezTo>
                    <a:pt x="4846" y="13863"/>
                    <a:pt x="4904" y="13863"/>
                    <a:pt x="4940" y="13916"/>
                  </a:cubicBezTo>
                  <a:cubicBezTo>
                    <a:pt x="5017" y="13959"/>
                    <a:pt x="5071" y="14043"/>
                    <a:pt x="5148" y="14086"/>
                  </a:cubicBezTo>
                  <a:cubicBezTo>
                    <a:pt x="5166" y="14128"/>
                    <a:pt x="5202" y="14128"/>
                    <a:pt x="5242" y="14128"/>
                  </a:cubicBezTo>
                  <a:cubicBezTo>
                    <a:pt x="5296" y="14128"/>
                    <a:pt x="5355" y="14086"/>
                    <a:pt x="5391" y="14086"/>
                  </a:cubicBezTo>
                  <a:cubicBezTo>
                    <a:pt x="5485" y="14086"/>
                    <a:pt x="5562" y="14128"/>
                    <a:pt x="5652" y="14128"/>
                  </a:cubicBezTo>
                  <a:cubicBezTo>
                    <a:pt x="5677" y="14121"/>
                    <a:pt x="5702" y="14118"/>
                    <a:pt x="5727" y="14118"/>
                  </a:cubicBezTo>
                  <a:cubicBezTo>
                    <a:pt x="5841" y="14118"/>
                    <a:pt x="5960" y="14181"/>
                    <a:pt x="6067" y="14181"/>
                  </a:cubicBezTo>
                  <a:lnTo>
                    <a:pt x="6067" y="14308"/>
                  </a:lnTo>
                  <a:cubicBezTo>
                    <a:pt x="5918" y="14350"/>
                    <a:pt x="5765" y="14350"/>
                    <a:pt x="5634" y="14393"/>
                  </a:cubicBezTo>
                  <a:cubicBezTo>
                    <a:pt x="5562" y="14393"/>
                    <a:pt x="5485" y="14393"/>
                    <a:pt x="5427" y="14446"/>
                  </a:cubicBezTo>
                  <a:cubicBezTo>
                    <a:pt x="5391" y="14446"/>
                    <a:pt x="5355" y="14450"/>
                    <a:pt x="5319" y="14450"/>
                  </a:cubicBezTo>
                  <a:cubicBezTo>
                    <a:pt x="5245" y="14450"/>
                    <a:pt x="5173" y="14430"/>
                    <a:pt x="5112" y="14308"/>
                  </a:cubicBezTo>
                  <a:cubicBezTo>
                    <a:pt x="5071" y="14308"/>
                    <a:pt x="5035" y="14308"/>
                    <a:pt x="4999" y="14266"/>
                  </a:cubicBezTo>
                  <a:cubicBezTo>
                    <a:pt x="4976" y="14224"/>
                    <a:pt x="4976" y="14181"/>
                    <a:pt x="4958" y="14181"/>
                  </a:cubicBezTo>
                  <a:cubicBezTo>
                    <a:pt x="4911" y="14203"/>
                    <a:pt x="4859" y="14213"/>
                    <a:pt x="4808" y="14213"/>
                  </a:cubicBezTo>
                  <a:cubicBezTo>
                    <a:pt x="4757" y="14213"/>
                    <a:pt x="4706" y="14203"/>
                    <a:pt x="4661" y="14181"/>
                  </a:cubicBezTo>
                  <a:cubicBezTo>
                    <a:pt x="4507" y="14086"/>
                    <a:pt x="4377" y="14001"/>
                    <a:pt x="4228" y="13916"/>
                  </a:cubicBezTo>
                  <a:cubicBezTo>
                    <a:pt x="4151" y="13863"/>
                    <a:pt x="4057" y="13821"/>
                    <a:pt x="3985" y="13693"/>
                  </a:cubicBezTo>
                  <a:cubicBezTo>
                    <a:pt x="3926" y="13598"/>
                    <a:pt x="3831" y="13555"/>
                    <a:pt x="3759" y="13471"/>
                  </a:cubicBezTo>
                  <a:cubicBezTo>
                    <a:pt x="3534" y="13164"/>
                    <a:pt x="3286" y="12941"/>
                    <a:pt x="3101" y="12539"/>
                  </a:cubicBezTo>
                  <a:cubicBezTo>
                    <a:pt x="3006" y="12369"/>
                    <a:pt x="2894" y="12273"/>
                    <a:pt x="2835" y="12008"/>
                  </a:cubicBezTo>
                  <a:cubicBezTo>
                    <a:pt x="2817" y="11966"/>
                    <a:pt x="2799" y="11966"/>
                    <a:pt x="2799" y="11924"/>
                  </a:cubicBezTo>
                  <a:cubicBezTo>
                    <a:pt x="2723" y="11796"/>
                    <a:pt x="2651" y="11658"/>
                    <a:pt x="2574" y="11532"/>
                  </a:cubicBezTo>
                  <a:cubicBezTo>
                    <a:pt x="2556" y="11532"/>
                    <a:pt x="2556" y="11478"/>
                    <a:pt x="2556" y="11436"/>
                  </a:cubicBezTo>
                  <a:cubicBezTo>
                    <a:pt x="2538" y="11351"/>
                    <a:pt x="2497" y="11308"/>
                    <a:pt x="2461" y="11267"/>
                  </a:cubicBezTo>
                  <a:cubicBezTo>
                    <a:pt x="2407" y="11171"/>
                    <a:pt x="2348" y="11086"/>
                    <a:pt x="2294" y="10949"/>
                  </a:cubicBezTo>
                  <a:cubicBezTo>
                    <a:pt x="2254" y="10906"/>
                    <a:pt x="2254" y="10779"/>
                    <a:pt x="2218" y="10737"/>
                  </a:cubicBezTo>
                  <a:cubicBezTo>
                    <a:pt x="2087" y="10472"/>
                    <a:pt x="2010" y="10154"/>
                    <a:pt x="1898" y="9888"/>
                  </a:cubicBezTo>
                  <a:cubicBezTo>
                    <a:pt x="1821" y="9677"/>
                    <a:pt x="1767" y="9359"/>
                    <a:pt x="1709" y="9093"/>
                  </a:cubicBezTo>
                  <a:cubicBezTo>
                    <a:pt x="1672" y="8924"/>
                    <a:pt x="1618" y="8744"/>
                    <a:pt x="1560" y="8616"/>
                  </a:cubicBezTo>
                  <a:cubicBezTo>
                    <a:pt x="1523" y="8479"/>
                    <a:pt x="1506" y="8394"/>
                    <a:pt x="1483" y="8299"/>
                  </a:cubicBezTo>
                  <a:cubicBezTo>
                    <a:pt x="1465" y="8214"/>
                    <a:pt x="1429" y="8129"/>
                    <a:pt x="1411" y="8087"/>
                  </a:cubicBezTo>
                  <a:cubicBezTo>
                    <a:pt x="1393" y="8034"/>
                    <a:pt x="1370" y="7991"/>
                    <a:pt x="1370" y="7949"/>
                  </a:cubicBezTo>
                  <a:cubicBezTo>
                    <a:pt x="1334" y="7821"/>
                    <a:pt x="1298" y="7684"/>
                    <a:pt x="1257" y="7557"/>
                  </a:cubicBezTo>
                  <a:cubicBezTo>
                    <a:pt x="1222" y="7376"/>
                    <a:pt x="1145" y="7196"/>
                    <a:pt x="1145" y="7027"/>
                  </a:cubicBezTo>
                  <a:cubicBezTo>
                    <a:pt x="1127" y="6762"/>
                    <a:pt x="1055" y="6581"/>
                    <a:pt x="1014" y="6317"/>
                  </a:cubicBezTo>
                  <a:cubicBezTo>
                    <a:pt x="978" y="6052"/>
                    <a:pt x="942" y="5829"/>
                    <a:pt x="884" y="5565"/>
                  </a:cubicBezTo>
                  <a:cubicBezTo>
                    <a:pt x="847" y="5299"/>
                    <a:pt x="807" y="5034"/>
                    <a:pt x="753" y="4854"/>
                  </a:cubicBezTo>
                  <a:cubicBezTo>
                    <a:pt x="676" y="4547"/>
                    <a:pt x="622" y="4197"/>
                    <a:pt x="581" y="3847"/>
                  </a:cubicBezTo>
                  <a:cubicBezTo>
                    <a:pt x="564" y="3709"/>
                    <a:pt x="545" y="3582"/>
                    <a:pt x="527" y="3444"/>
                  </a:cubicBezTo>
                  <a:cubicBezTo>
                    <a:pt x="509" y="3264"/>
                    <a:pt x="492" y="3052"/>
                    <a:pt x="451" y="2872"/>
                  </a:cubicBezTo>
                  <a:cubicBezTo>
                    <a:pt x="397" y="2649"/>
                    <a:pt x="397" y="2342"/>
                    <a:pt x="356" y="2078"/>
                  </a:cubicBezTo>
                  <a:cubicBezTo>
                    <a:pt x="397" y="1897"/>
                    <a:pt x="356" y="1770"/>
                    <a:pt x="338" y="1590"/>
                  </a:cubicBezTo>
                  <a:cubicBezTo>
                    <a:pt x="338" y="1463"/>
                    <a:pt x="302" y="1283"/>
                    <a:pt x="302" y="1145"/>
                  </a:cubicBezTo>
                  <a:cubicBezTo>
                    <a:pt x="302" y="933"/>
                    <a:pt x="226" y="752"/>
                    <a:pt x="207" y="530"/>
                  </a:cubicBezTo>
                  <a:cubicBezTo>
                    <a:pt x="189" y="350"/>
                    <a:pt x="113" y="180"/>
                    <a:pt x="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428" name="Google Shape;1630;p16"/>
            <p:cNvSpPr/>
            <p:nvPr/>
          </p:nvSpPr>
          <p:spPr>
            <a:xfrm rot="4610251">
              <a:off x="-41109" y="660605"/>
              <a:ext cx="1393116" cy="513116"/>
            </a:xfrm>
            <a:custGeom>
              <a:avLst/>
              <a:gdLst/>
              <a:ahLst/>
              <a:cxnLst>
                <a:cxn ang="0">
                  <a:pos x="wd2" y="hd2"/>
                </a:cxn>
                <a:cxn ang="5400000">
                  <a:pos x="wd2" y="hd2"/>
                </a:cxn>
                <a:cxn ang="10800000">
                  <a:pos x="wd2" y="hd2"/>
                </a:cxn>
                <a:cxn ang="16200000">
                  <a:pos x="wd2" y="hd2"/>
                </a:cxn>
              </a:cxnLst>
              <a:rect l="0" t="0" r="r" b="b"/>
              <a:pathLst>
                <a:path w="21600" h="21600" extrusionOk="0">
                  <a:moveTo>
                    <a:pt x="3711" y="11106"/>
                  </a:moveTo>
                  <a:cubicBezTo>
                    <a:pt x="3714" y="11108"/>
                    <a:pt x="3717" y="11110"/>
                    <a:pt x="3720" y="11110"/>
                  </a:cubicBezTo>
                  <a:cubicBezTo>
                    <a:pt x="3717" y="11108"/>
                    <a:pt x="3714" y="11107"/>
                    <a:pt x="3711" y="11106"/>
                  </a:cubicBezTo>
                  <a:close/>
                  <a:moveTo>
                    <a:pt x="14572" y="16037"/>
                  </a:moveTo>
                  <a:cubicBezTo>
                    <a:pt x="14612" y="16160"/>
                    <a:pt x="14676" y="16213"/>
                    <a:pt x="14736" y="16213"/>
                  </a:cubicBezTo>
                  <a:cubicBezTo>
                    <a:pt x="14777" y="16186"/>
                    <a:pt x="14824" y="16157"/>
                    <a:pt x="14869" y="16133"/>
                  </a:cubicBezTo>
                  <a:cubicBezTo>
                    <a:pt x="14888" y="16140"/>
                    <a:pt x="14906" y="16149"/>
                    <a:pt x="14924" y="16160"/>
                  </a:cubicBezTo>
                  <a:cubicBezTo>
                    <a:pt x="14924" y="16140"/>
                    <a:pt x="14926" y="16124"/>
                    <a:pt x="14928" y="16107"/>
                  </a:cubicBezTo>
                  <a:cubicBezTo>
                    <a:pt x="14909" y="16114"/>
                    <a:pt x="14889" y="16124"/>
                    <a:pt x="14869" y="16133"/>
                  </a:cubicBezTo>
                  <a:cubicBezTo>
                    <a:pt x="14764" y="16090"/>
                    <a:pt x="14661" y="16083"/>
                    <a:pt x="14572" y="16037"/>
                  </a:cubicBezTo>
                  <a:close/>
                  <a:moveTo>
                    <a:pt x="64" y="0"/>
                  </a:moveTo>
                  <a:cubicBezTo>
                    <a:pt x="45" y="0"/>
                    <a:pt x="25" y="54"/>
                    <a:pt x="0" y="54"/>
                  </a:cubicBezTo>
                  <a:cubicBezTo>
                    <a:pt x="25" y="390"/>
                    <a:pt x="104" y="606"/>
                    <a:pt x="188" y="835"/>
                  </a:cubicBezTo>
                  <a:cubicBezTo>
                    <a:pt x="208" y="942"/>
                    <a:pt x="228" y="1064"/>
                    <a:pt x="248" y="1171"/>
                  </a:cubicBezTo>
                  <a:cubicBezTo>
                    <a:pt x="208" y="1225"/>
                    <a:pt x="208" y="1279"/>
                    <a:pt x="188" y="1279"/>
                  </a:cubicBezTo>
                  <a:cubicBezTo>
                    <a:pt x="208" y="1346"/>
                    <a:pt x="208" y="1346"/>
                    <a:pt x="228" y="1346"/>
                  </a:cubicBezTo>
                  <a:cubicBezTo>
                    <a:pt x="228" y="1346"/>
                    <a:pt x="228" y="1400"/>
                    <a:pt x="248" y="1400"/>
                  </a:cubicBezTo>
                  <a:cubicBezTo>
                    <a:pt x="208" y="1509"/>
                    <a:pt x="208" y="1509"/>
                    <a:pt x="248" y="1684"/>
                  </a:cubicBezTo>
                  <a:lnTo>
                    <a:pt x="273" y="1737"/>
                  </a:lnTo>
                  <a:cubicBezTo>
                    <a:pt x="293" y="1952"/>
                    <a:pt x="332" y="2181"/>
                    <a:pt x="352" y="2465"/>
                  </a:cubicBezTo>
                  <a:cubicBezTo>
                    <a:pt x="332" y="2465"/>
                    <a:pt x="313" y="2519"/>
                    <a:pt x="313" y="2571"/>
                  </a:cubicBezTo>
                  <a:cubicBezTo>
                    <a:pt x="372" y="3030"/>
                    <a:pt x="417" y="3529"/>
                    <a:pt x="496" y="3919"/>
                  </a:cubicBezTo>
                  <a:cubicBezTo>
                    <a:pt x="560" y="4309"/>
                    <a:pt x="600" y="4714"/>
                    <a:pt x="665" y="5104"/>
                  </a:cubicBezTo>
                  <a:cubicBezTo>
                    <a:pt x="685" y="5265"/>
                    <a:pt x="685" y="5494"/>
                    <a:pt x="744" y="5601"/>
                  </a:cubicBezTo>
                  <a:lnTo>
                    <a:pt x="769" y="5601"/>
                  </a:lnTo>
                  <a:lnTo>
                    <a:pt x="769" y="5319"/>
                  </a:lnTo>
                  <a:cubicBezTo>
                    <a:pt x="828" y="5601"/>
                    <a:pt x="913" y="5776"/>
                    <a:pt x="848" y="6060"/>
                  </a:cubicBezTo>
                  <a:cubicBezTo>
                    <a:pt x="868" y="6060"/>
                    <a:pt x="893" y="6114"/>
                    <a:pt x="893" y="6114"/>
                  </a:cubicBezTo>
                  <a:cubicBezTo>
                    <a:pt x="913" y="6275"/>
                    <a:pt x="932" y="6450"/>
                    <a:pt x="972" y="6611"/>
                  </a:cubicBezTo>
                  <a:cubicBezTo>
                    <a:pt x="1037" y="6841"/>
                    <a:pt x="1057" y="7124"/>
                    <a:pt x="1161" y="7231"/>
                  </a:cubicBezTo>
                  <a:cubicBezTo>
                    <a:pt x="1180" y="7285"/>
                    <a:pt x="1180" y="7339"/>
                    <a:pt x="1200" y="7406"/>
                  </a:cubicBezTo>
                  <a:cubicBezTo>
                    <a:pt x="1284" y="7742"/>
                    <a:pt x="1324" y="8080"/>
                    <a:pt x="1429" y="8349"/>
                  </a:cubicBezTo>
                  <a:cubicBezTo>
                    <a:pt x="1513" y="8631"/>
                    <a:pt x="1572" y="8969"/>
                    <a:pt x="1676" y="9251"/>
                  </a:cubicBezTo>
                  <a:lnTo>
                    <a:pt x="1676" y="9305"/>
                  </a:lnTo>
                  <a:cubicBezTo>
                    <a:pt x="1696" y="9426"/>
                    <a:pt x="1716" y="9534"/>
                    <a:pt x="1761" y="9587"/>
                  </a:cubicBezTo>
                  <a:cubicBezTo>
                    <a:pt x="1820" y="9762"/>
                    <a:pt x="1905" y="9925"/>
                    <a:pt x="1984" y="10100"/>
                  </a:cubicBezTo>
                  <a:cubicBezTo>
                    <a:pt x="2028" y="10207"/>
                    <a:pt x="2068" y="10315"/>
                    <a:pt x="2108" y="10436"/>
                  </a:cubicBezTo>
                  <a:cubicBezTo>
                    <a:pt x="2173" y="10544"/>
                    <a:pt x="2212" y="10651"/>
                    <a:pt x="2257" y="10826"/>
                  </a:cubicBezTo>
                  <a:cubicBezTo>
                    <a:pt x="2277" y="10706"/>
                    <a:pt x="2277" y="10651"/>
                    <a:pt x="2277" y="10597"/>
                  </a:cubicBezTo>
                  <a:cubicBezTo>
                    <a:pt x="2460" y="10826"/>
                    <a:pt x="2629" y="11042"/>
                    <a:pt x="2753" y="11217"/>
                  </a:cubicBezTo>
                  <a:cubicBezTo>
                    <a:pt x="2956" y="11163"/>
                    <a:pt x="3100" y="11163"/>
                    <a:pt x="3269" y="11110"/>
                  </a:cubicBezTo>
                  <a:cubicBezTo>
                    <a:pt x="3340" y="11075"/>
                    <a:pt x="3417" y="11058"/>
                    <a:pt x="3494" y="11058"/>
                  </a:cubicBezTo>
                  <a:cubicBezTo>
                    <a:pt x="3568" y="11058"/>
                    <a:pt x="3642" y="11075"/>
                    <a:pt x="3711" y="11106"/>
                  </a:cubicBezTo>
                  <a:cubicBezTo>
                    <a:pt x="3694" y="11090"/>
                    <a:pt x="3674" y="11035"/>
                    <a:pt x="3641" y="10988"/>
                  </a:cubicBezTo>
                  <a:cubicBezTo>
                    <a:pt x="4052" y="10935"/>
                    <a:pt x="4444" y="10706"/>
                    <a:pt x="4836" y="10490"/>
                  </a:cubicBezTo>
                  <a:cubicBezTo>
                    <a:pt x="4816" y="10490"/>
                    <a:pt x="4776" y="10436"/>
                    <a:pt x="4757" y="10436"/>
                  </a:cubicBezTo>
                  <a:lnTo>
                    <a:pt x="4757" y="10369"/>
                  </a:lnTo>
                  <a:cubicBezTo>
                    <a:pt x="4861" y="10261"/>
                    <a:pt x="4960" y="10153"/>
                    <a:pt x="5064" y="10032"/>
                  </a:cubicBezTo>
                  <a:cubicBezTo>
                    <a:pt x="5064" y="10100"/>
                    <a:pt x="5084" y="10153"/>
                    <a:pt x="5084" y="10207"/>
                  </a:cubicBezTo>
                  <a:cubicBezTo>
                    <a:pt x="5233" y="10100"/>
                    <a:pt x="5396" y="9925"/>
                    <a:pt x="5560" y="9816"/>
                  </a:cubicBezTo>
                  <a:cubicBezTo>
                    <a:pt x="5583" y="9789"/>
                    <a:pt x="5610" y="9758"/>
                    <a:pt x="5636" y="9758"/>
                  </a:cubicBezTo>
                  <a:cubicBezTo>
                    <a:pt x="5661" y="9758"/>
                    <a:pt x="5684" y="9786"/>
                    <a:pt x="5704" y="9871"/>
                  </a:cubicBezTo>
                  <a:cubicBezTo>
                    <a:pt x="5828" y="9762"/>
                    <a:pt x="5932" y="9641"/>
                    <a:pt x="6056" y="9534"/>
                  </a:cubicBezTo>
                  <a:cubicBezTo>
                    <a:pt x="6076" y="9587"/>
                    <a:pt x="6100" y="9641"/>
                    <a:pt x="6100" y="9641"/>
                  </a:cubicBezTo>
                  <a:cubicBezTo>
                    <a:pt x="6304" y="9534"/>
                    <a:pt x="6472" y="9251"/>
                    <a:pt x="6676" y="9197"/>
                  </a:cubicBezTo>
                  <a:lnTo>
                    <a:pt x="6676" y="9251"/>
                  </a:lnTo>
                  <a:cubicBezTo>
                    <a:pt x="6656" y="9305"/>
                    <a:pt x="6636" y="9359"/>
                    <a:pt x="6616" y="9426"/>
                  </a:cubicBezTo>
                  <a:lnTo>
                    <a:pt x="6636" y="9426"/>
                  </a:lnTo>
                  <a:cubicBezTo>
                    <a:pt x="6694" y="9327"/>
                    <a:pt x="6753" y="9284"/>
                    <a:pt x="6811" y="9284"/>
                  </a:cubicBezTo>
                  <a:cubicBezTo>
                    <a:pt x="6856" y="9284"/>
                    <a:pt x="6900" y="9312"/>
                    <a:pt x="6944" y="9359"/>
                  </a:cubicBezTo>
                  <a:cubicBezTo>
                    <a:pt x="6988" y="9359"/>
                    <a:pt x="7028" y="9359"/>
                    <a:pt x="7068" y="9305"/>
                  </a:cubicBezTo>
                  <a:cubicBezTo>
                    <a:pt x="7216" y="9251"/>
                    <a:pt x="7360" y="9144"/>
                    <a:pt x="7524" y="9090"/>
                  </a:cubicBezTo>
                  <a:cubicBezTo>
                    <a:pt x="7608" y="9022"/>
                    <a:pt x="7688" y="9022"/>
                    <a:pt x="7772" y="9022"/>
                  </a:cubicBezTo>
                  <a:cubicBezTo>
                    <a:pt x="7876" y="9022"/>
                    <a:pt x="7980" y="9144"/>
                    <a:pt x="8104" y="9144"/>
                  </a:cubicBezTo>
                  <a:cubicBezTo>
                    <a:pt x="8160" y="9182"/>
                    <a:pt x="8219" y="9219"/>
                    <a:pt x="8285" y="9219"/>
                  </a:cubicBezTo>
                  <a:cubicBezTo>
                    <a:pt x="8313" y="9219"/>
                    <a:pt x="8342" y="9213"/>
                    <a:pt x="8372" y="9197"/>
                  </a:cubicBezTo>
                  <a:cubicBezTo>
                    <a:pt x="8432" y="9144"/>
                    <a:pt x="8516" y="9144"/>
                    <a:pt x="8620" y="9144"/>
                  </a:cubicBezTo>
                  <a:cubicBezTo>
                    <a:pt x="8600" y="9144"/>
                    <a:pt x="8620" y="9144"/>
                    <a:pt x="8620" y="9090"/>
                  </a:cubicBezTo>
                  <a:cubicBezTo>
                    <a:pt x="8636" y="9076"/>
                    <a:pt x="8652" y="9070"/>
                    <a:pt x="8667" y="9070"/>
                  </a:cubicBezTo>
                  <a:cubicBezTo>
                    <a:pt x="8728" y="9070"/>
                    <a:pt x="8777" y="9175"/>
                    <a:pt x="8829" y="9305"/>
                  </a:cubicBezTo>
                  <a:cubicBezTo>
                    <a:pt x="8804" y="9305"/>
                    <a:pt x="8784" y="9305"/>
                    <a:pt x="8764" y="9359"/>
                  </a:cubicBezTo>
                  <a:cubicBezTo>
                    <a:pt x="8804" y="9359"/>
                    <a:pt x="8848" y="9426"/>
                    <a:pt x="8888" y="9426"/>
                  </a:cubicBezTo>
                  <a:lnTo>
                    <a:pt x="8888" y="9359"/>
                  </a:lnTo>
                  <a:cubicBezTo>
                    <a:pt x="9032" y="9480"/>
                    <a:pt x="9156" y="9587"/>
                    <a:pt x="9280" y="9696"/>
                  </a:cubicBezTo>
                  <a:cubicBezTo>
                    <a:pt x="9299" y="9641"/>
                    <a:pt x="9325" y="9641"/>
                    <a:pt x="9344" y="9587"/>
                  </a:cubicBezTo>
                  <a:cubicBezTo>
                    <a:pt x="9404" y="9641"/>
                    <a:pt x="9488" y="9696"/>
                    <a:pt x="9573" y="9696"/>
                  </a:cubicBezTo>
                  <a:cubicBezTo>
                    <a:pt x="9573" y="9816"/>
                    <a:pt x="9573" y="9816"/>
                    <a:pt x="9548" y="9871"/>
                  </a:cubicBezTo>
                  <a:cubicBezTo>
                    <a:pt x="9592" y="9871"/>
                    <a:pt x="9632" y="9871"/>
                    <a:pt x="9671" y="9925"/>
                  </a:cubicBezTo>
                  <a:cubicBezTo>
                    <a:pt x="9652" y="9978"/>
                    <a:pt x="9652" y="10032"/>
                    <a:pt x="9652" y="10032"/>
                  </a:cubicBezTo>
                  <a:cubicBezTo>
                    <a:pt x="9652" y="10100"/>
                    <a:pt x="9671" y="10100"/>
                    <a:pt x="9671" y="10100"/>
                  </a:cubicBezTo>
                  <a:cubicBezTo>
                    <a:pt x="9840" y="10207"/>
                    <a:pt x="9984" y="10315"/>
                    <a:pt x="10128" y="10597"/>
                  </a:cubicBezTo>
                  <a:cubicBezTo>
                    <a:pt x="10192" y="10706"/>
                    <a:pt x="10252" y="10772"/>
                    <a:pt x="10356" y="10826"/>
                  </a:cubicBezTo>
                  <a:cubicBezTo>
                    <a:pt x="10441" y="10881"/>
                    <a:pt x="10520" y="11042"/>
                    <a:pt x="10584" y="11217"/>
                  </a:cubicBezTo>
                  <a:cubicBezTo>
                    <a:pt x="10624" y="11379"/>
                    <a:pt x="10688" y="11500"/>
                    <a:pt x="10748" y="11554"/>
                  </a:cubicBezTo>
                  <a:cubicBezTo>
                    <a:pt x="10892" y="11661"/>
                    <a:pt x="10996" y="11782"/>
                    <a:pt x="11120" y="11998"/>
                  </a:cubicBezTo>
                  <a:cubicBezTo>
                    <a:pt x="11140" y="12052"/>
                    <a:pt x="11185" y="12120"/>
                    <a:pt x="11224" y="12173"/>
                  </a:cubicBezTo>
                  <a:cubicBezTo>
                    <a:pt x="11224" y="12173"/>
                    <a:pt x="11264" y="12281"/>
                    <a:pt x="11284" y="12335"/>
                  </a:cubicBezTo>
                  <a:cubicBezTo>
                    <a:pt x="11328" y="12389"/>
                    <a:pt x="11368" y="12456"/>
                    <a:pt x="11388" y="12510"/>
                  </a:cubicBezTo>
                  <a:cubicBezTo>
                    <a:pt x="11512" y="12846"/>
                    <a:pt x="11616" y="13130"/>
                    <a:pt x="11760" y="13345"/>
                  </a:cubicBezTo>
                  <a:cubicBezTo>
                    <a:pt x="11804" y="13466"/>
                    <a:pt x="11864" y="13627"/>
                    <a:pt x="11903" y="13735"/>
                  </a:cubicBezTo>
                  <a:cubicBezTo>
                    <a:pt x="11988" y="13911"/>
                    <a:pt x="12072" y="14140"/>
                    <a:pt x="12152" y="14247"/>
                  </a:cubicBezTo>
                  <a:cubicBezTo>
                    <a:pt x="12275" y="14476"/>
                    <a:pt x="12400" y="14637"/>
                    <a:pt x="12524" y="14812"/>
                  </a:cubicBezTo>
                  <a:lnTo>
                    <a:pt x="12548" y="14812"/>
                  </a:lnTo>
                  <a:cubicBezTo>
                    <a:pt x="12732" y="14975"/>
                    <a:pt x="12896" y="15150"/>
                    <a:pt x="13064" y="15365"/>
                  </a:cubicBezTo>
                  <a:cubicBezTo>
                    <a:pt x="13084" y="15365"/>
                    <a:pt x="13104" y="15365"/>
                    <a:pt x="13124" y="15418"/>
                  </a:cubicBezTo>
                  <a:cubicBezTo>
                    <a:pt x="13292" y="15540"/>
                    <a:pt x="13456" y="15418"/>
                    <a:pt x="13600" y="15647"/>
                  </a:cubicBezTo>
                  <a:cubicBezTo>
                    <a:pt x="13620" y="15701"/>
                    <a:pt x="13620" y="15701"/>
                    <a:pt x="13640" y="15701"/>
                  </a:cubicBezTo>
                  <a:cubicBezTo>
                    <a:pt x="13763" y="15701"/>
                    <a:pt x="13887" y="15701"/>
                    <a:pt x="14012" y="15755"/>
                  </a:cubicBezTo>
                  <a:cubicBezTo>
                    <a:pt x="14115" y="15755"/>
                    <a:pt x="14240" y="15755"/>
                    <a:pt x="14344" y="15822"/>
                  </a:cubicBezTo>
                  <a:cubicBezTo>
                    <a:pt x="14448" y="15876"/>
                    <a:pt x="14533" y="15930"/>
                    <a:pt x="14631" y="15930"/>
                  </a:cubicBezTo>
                  <a:cubicBezTo>
                    <a:pt x="14716" y="15930"/>
                    <a:pt x="14800" y="15985"/>
                    <a:pt x="14905" y="15985"/>
                  </a:cubicBezTo>
                  <a:cubicBezTo>
                    <a:pt x="14905" y="15985"/>
                    <a:pt x="14924" y="16037"/>
                    <a:pt x="14944" y="16037"/>
                  </a:cubicBezTo>
                  <a:cubicBezTo>
                    <a:pt x="14944" y="16037"/>
                    <a:pt x="14934" y="16067"/>
                    <a:pt x="14928" y="16107"/>
                  </a:cubicBezTo>
                  <a:cubicBezTo>
                    <a:pt x="14955" y="16097"/>
                    <a:pt x="14980" y="16092"/>
                    <a:pt x="15003" y="16092"/>
                  </a:cubicBezTo>
                  <a:cubicBezTo>
                    <a:pt x="15172" y="16092"/>
                    <a:pt x="15356" y="16160"/>
                    <a:pt x="15524" y="16213"/>
                  </a:cubicBezTo>
                  <a:cubicBezTo>
                    <a:pt x="15544" y="16213"/>
                    <a:pt x="15564" y="16213"/>
                    <a:pt x="15564" y="16267"/>
                  </a:cubicBezTo>
                  <a:cubicBezTo>
                    <a:pt x="15623" y="16321"/>
                    <a:pt x="15688" y="16375"/>
                    <a:pt x="15747" y="16428"/>
                  </a:cubicBezTo>
                  <a:lnTo>
                    <a:pt x="15747" y="16496"/>
                  </a:lnTo>
                  <a:cubicBezTo>
                    <a:pt x="15872" y="16550"/>
                    <a:pt x="15995" y="16603"/>
                    <a:pt x="16119" y="16657"/>
                  </a:cubicBezTo>
                  <a:cubicBezTo>
                    <a:pt x="16144" y="16711"/>
                    <a:pt x="16144" y="16765"/>
                    <a:pt x="16144" y="16832"/>
                  </a:cubicBezTo>
                  <a:lnTo>
                    <a:pt x="16204" y="16832"/>
                  </a:lnTo>
                  <a:cubicBezTo>
                    <a:pt x="16308" y="16995"/>
                    <a:pt x="16412" y="17047"/>
                    <a:pt x="16536" y="17047"/>
                  </a:cubicBezTo>
                  <a:cubicBezTo>
                    <a:pt x="16596" y="17102"/>
                    <a:pt x="16680" y="17102"/>
                    <a:pt x="16764" y="17170"/>
                  </a:cubicBezTo>
                  <a:cubicBezTo>
                    <a:pt x="16824" y="17170"/>
                    <a:pt x="16908" y="17222"/>
                    <a:pt x="16968" y="17277"/>
                  </a:cubicBezTo>
                  <a:cubicBezTo>
                    <a:pt x="16988" y="17222"/>
                    <a:pt x="16988" y="17170"/>
                    <a:pt x="16988" y="17102"/>
                  </a:cubicBezTo>
                  <a:cubicBezTo>
                    <a:pt x="17032" y="17222"/>
                    <a:pt x="17091" y="17277"/>
                    <a:pt x="17136" y="17277"/>
                  </a:cubicBezTo>
                  <a:cubicBezTo>
                    <a:pt x="17280" y="17277"/>
                    <a:pt x="17424" y="17385"/>
                    <a:pt x="17548" y="17438"/>
                  </a:cubicBezTo>
                  <a:cubicBezTo>
                    <a:pt x="17607" y="17438"/>
                    <a:pt x="17672" y="17506"/>
                    <a:pt x="17712" y="17667"/>
                  </a:cubicBezTo>
                  <a:cubicBezTo>
                    <a:pt x="17672" y="17613"/>
                    <a:pt x="17652" y="17613"/>
                    <a:pt x="17607" y="17613"/>
                  </a:cubicBezTo>
                  <a:cubicBezTo>
                    <a:pt x="17641" y="17655"/>
                    <a:pt x="17672" y="17763"/>
                    <a:pt x="17712" y="17763"/>
                  </a:cubicBezTo>
                  <a:cubicBezTo>
                    <a:pt x="17726" y="17763"/>
                    <a:pt x="17740" y="17752"/>
                    <a:pt x="17756" y="17721"/>
                  </a:cubicBezTo>
                  <a:cubicBezTo>
                    <a:pt x="17756" y="17667"/>
                    <a:pt x="17756" y="17667"/>
                    <a:pt x="17732" y="17560"/>
                  </a:cubicBezTo>
                  <a:cubicBezTo>
                    <a:pt x="17835" y="17667"/>
                    <a:pt x="17920" y="17775"/>
                    <a:pt x="18024" y="17896"/>
                  </a:cubicBezTo>
                  <a:cubicBezTo>
                    <a:pt x="18103" y="17950"/>
                    <a:pt x="18207" y="18005"/>
                    <a:pt x="18272" y="18232"/>
                  </a:cubicBezTo>
                  <a:cubicBezTo>
                    <a:pt x="18272" y="18287"/>
                    <a:pt x="18252" y="18341"/>
                    <a:pt x="18252" y="18341"/>
                  </a:cubicBezTo>
                  <a:cubicBezTo>
                    <a:pt x="18351" y="18448"/>
                    <a:pt x="18436" y="18516"/>
                    <a:pt x="18540" y="18570"/>
                  </a:cubicBezTo>
                  <a:cubicBezTo>
                    <a:pt x="18664" y="18731"/>
                    <a:pt x="18808" y="18906"/>
                    <a:pt x="18892" y="19297"/>
                  </a:cubicBezTo>
                  <a:cubicBezTo>
                    <a:pt x="18892" y="19351"/>
                    <a:pt x="18912" y="19351"/>
                    <a:pt x="18912" y="19351"/>
                  </a:cubicBezTo>
                  <a:cubicBezTo>
                    <a:pt x="19016" y="19458"/>
                    <a:pt x="19095" y="19633"/>
                    <a:pt x="19200" y="19741"/>
                  </a:cubicBezTo>
                  <a:cubicBezTo>
                    <a:pt x="19304" y="19862"/>
                    <a:pt x="19428" y="19916"/>
                    <a:pt x="19532" y="20023"/>
                  </a:cubicBezTo>
                  <a:cubicBezTo>
                    <a:pt x="19591" y="20077"/>
                    <a:pt x="19636" y="20132"/>
                    <a:pt x="19676" y="20198"/>
                  </a:cubicBezTo>
                  <a:cubicBezTo>
                    <a:pt x="19740" y="20252"/>
                    <a:pt x="19800" y="20307"/>
                    <a:pt x="19864" y="20361"/>
                  </a:cubicBezTo>
                  <a:cubicBezTo>
                    <a:pt x="19904" y="20415"/>
                    <a:pt x="19944" y="20468"/>
                    <a:pt x="19988" y="20590"/>
                  </a:cubicBezTo>
                  <a:cubicBezTo>
                    <a:pt x="19988" y="20468"/>
                    <a:pt x="19963" y="20415"/>
                    <a:pt x="19963" y="20307"/>
                  </a:cubicBezTo>
                  <a:cubicBezTo>
                    <a:pt x="20132" y="20536"/>
                    <a:pt x="20276" y="20751"/>
                    <a:pt x="20439" y="20751"/>
                  </a:cubicBezTo>
                  <a:cubicBezTo>
                    <a:pt x="20439" y="20805"/>
                    <a:pt x="20459" y="20872"/>
                    <a:pt x="20459" y="20926"/>
                  </a:cubicBezTo>
                  <a:cubicBezTo>
                    <a:pt x="20489" y="20901"/>
                    <a:pt x="20518" y="20873"/>
                    <a:pt x="20544" y="20873"/>
                  </a:cubicBezTo>
                  <a:cubicBezTo>
                    <a:pt x="20576" y="20873"/>
                    <a:pt x="20604" y="20911"/>
                    <a:pt x="20628" y="21033"/>
                  </a:cubicBezTo>
                  <a:cubicBezTo>
                    <a:pt x="20628" y="21087"/>
                    <a:pt x="20648" y="21087"/>
                    <a:pt x="20648" y="21087"/>
                  </a:cubicBezTo>
                  <a:cubicBezTo>
                    <a:pt x="20752" y="21142"/>
                    <a:pt x="20831" y="21371"/>
                    <a:pt x="20935" y="21371"/>
                  </a:cubicBezTo>
                  <a:cubicBezTo>
                    <a:pt x="20955" y="21371"/>
                    <a:pt x="20980" y="21371"/>
                    <a:pt x="21000" y="21425"/>
                  </a:cubicBezTo>
                  <a:cubicBezTo>
                    <a:pt x="21011" y="21494"/>
                    <a:pt x="21029" y="21524"/>
                    <a:pt x="21051" y="21524"/>
                  </a:cubicBezTo>
                  <a:cubicBezTo>
                    <a:pt x="21067" y="21524"/>
                    <a:pt x="21085" y="21507"/>
                    <a:pt x="21104" y="21478"/>
                  </a:cubicBezTo>
                  <a:lnTo>
                    <a:pt x="21144" y="21478"/>
                  </a:lnTo>
                  <a:cubicBezTo>
                    <a:pt x="21203" y="21546"/>
                    <a:pt x="21287" y="21546"/>
                    <a:pt x="21327" y="21600"/>
                  </a:cubicBezTo>
                  <a:lnTo>
                    <a:pt x="21412" y="21371"/>
                  </a:lnTo>
                  <a:cubicBezTo>
                    <a:pt x="21476" y="21371"/>
                    <a:pt x="21516" y="21425"/>
                    <a:pt x="21555" y="21425"/>
                  </a:cubicBezTo>
                  <a:cubicBezTo>
                    <a:pt x="21575" y="21371"/>
                    <a:pt x="21575" y="21317"/>
                    <a:pt x="21600" y="21262"/>
                  </a:cubicBezTo>
                  <a:cubicBezTo>
                    <a:pt x="21536" y="21208"/>
                    <a:pt x="21496" y="21142"/>
                    <a:pt x="21476" y="21087"/>
                  </a:cubicBezTo>
                  <a:cubicBezTo>
                    <a:pt x="21287" y="20980"/>
                    <a:pt x="21104" y="20926"/>
                    <a:pt x="20935" y="20805"/>
                  </a:cubicBezTo>
                  <a:cubicBezTo>
                    <a:pt x="20792" y="20697"/>
                    <a:pt x="20668" y="20590"/>
                    <a:pt x="20543" y="20468"/>
                  </a:cubicBezTo>
                  <a:cubicBezTo>
                    <a:pt x="20439" y="20361"/>
                    <a:pt x="20335" y="20198"/>
                    <a:pt x="20236" y="20132"/>
                  </a:cubicBezTo>
                  <a:cubicBezTo>
                    <a:pt x="20112" y="20077"/>
                    <a:pt x="20008" y="19862"/>
                    <a:pt x="19884" y="19741"/>
                  </a:cubicBezTo>
                  <a:cubicBezTo>
                    <a:pt x="19800" y="19633"/>
                    <a:pt x="19695" y="19458"/>
                    <a:pt x="19616" y="19351"/>
                  </a:cubicBezTo>
                  <a:cubicBezTo>
                    <a:pt x="19552" y="19242"/>
                    <a:pt x="19467" y="19190"/>
                    <a:pt x="19408" y="19122"/>
                  </a:cubicBezTo>
                  <a:cubicBezTo>
                    <a:pt x="19304" y="18960"/>
                    <a:pt x="19219" y="18785"/>
                    <a:pt x="19120" y="18623"/>
                  </a:cubicBezTo>
                  <a:cubicBezTo>
                    <a:pt x="19056" y="18516"/>
                    <a:pt x="18996" y="18448"/>
                    <a:pt x="18912" y="18448"/>
                  </a:cubicBezTo>
                  <a:cubicBezTo>
                    <a:pt x="18872" y="18341"/>
                    <a:pt x="18847" y="18232"/>
                    <a:pt x="18808" y="18112"/>
                  </a:cubicBezTo>
                  <a:cubicBezTo>
                    <a:pt x="18703" y="17950"/>
                    <a:pt x="18599" y="17667"/>
                    <a:pt x="18456" y="17667"/>
                  </a:cubicBezTo>
                  <a:cubicBezTo>
                    <a:pt x="18436" y="17667"/>
                    <a:pt x="18416" y="17613"/>
                    <a:pt x="18396" y="17613"/>
                  </a:cubicBezTo>
                  <a:cubicBezTo>
                    <a:pt x="18331" y="17506"/>
                    <a:pt x="18272" y="17438"/>
                    <a:pt x="18207" y="17385"/>
                  </a:cubicBezTo>
                  <a:cubicBezTo>
                    <a:pt x="18103" y="17277"/>
                    <a:pt x="18004" y="17222"/>
                    <a:pt x="17920" y="17170"/>
                  </a:cubicBezTo>
                  <a:cubicBezTo>
                    <a:pt x="17835" y="17047"/>
                    <a:pt x="17796" y="16940"/>
                    <a:pt x="17816" y="16711"/>
                  </a:cubicBezTo>
                  <a:cubicBezTo>
                    <a:pt x="17835" y="16711"/>
                    <a:pt x="17880" y="16765"/>
                    <a:pt x="17940" y="16765"/>
                  </a:cubicBezTo>
                  <a:cubicBezTo>
                    <a:pt x="17896" y="16686"/>
                    <a:pt x="17861" y="16636"/>
                    <a:pt x="17829" y="16636"/>
                  </a:cubicBezTo>
                  <a:cubicBezTo>
                    <a:pt x="17818" y="16636"/>
                    <a:pt x="17806" y="16643"/>
                    <a:pt x="17796" y="16657"/>
                  </a:cubicBezTo>
                  <a:lnTo>
                    <a:pt x="17732" y="16657"/>
                  </a:lnTo>
                  <a:cubicBezTo>
                    <a:pt x="17568" y="16550"/>
                    <a:pt x="17404" y="16550"/>
                    <a:pt x="17235" y="16375"/>
                  </a:cubicBezTo>
                  <a:cubicBezTo>
                    <a:pt x="17151" y="16283"/>
                    <a:pt x="17078" y="16144"/>
                    <a:pt x="16983" y="16144"/>
                  </a:cubicBezTo>
                  <a:cubicBezTo>
                    <a:pt x="16965" y="16144"/>
                    <a:pt x="16947" y="16149"/>
                    <a:pt x="16928" y="16160"/>
                  </a:cubicBezTo>
                  <a:cubicBezTo>
                    <a:pt x="16908" y="16160"/>
                    <a:pt x="16908" y="16092"/>
                    <a:pt x="16888" y="16037"/>
                  </a:cubicBezTo>
                  <a:cubicBezTo>
                    <a:pt x="16911" y="15975"/>
                    <a:pt x="16921" y="15949"/>
                    <a:pt x="16937" y="15949"/>
                  </a:cubicBezTo>
                  <a:cubicBezTo>
                    <a:pt x="16948" y="15949"/>
                    <a:pt x="16963" y="15962"/>
                    <a:pt x="16988" y="15985"/>
                  </a:cubicBezTo>
                  <a:cubicBezTo>
                    <a:pt x="17052" y="15985"/>
                    <a:pt x="17111" y="16037"/>
                    <a:pt x="17176" y="16092"/>
                  </a:cubicBezTo>
                  <a:cubicBezTo>
                    <a:pt x="17136" y="16037"/>
                    <a:pt x="17091" y="15985"/>
                    <a:pt x="17072" y="15930"/>
                  </a:cubicBezTo>
                  <a:cubicBezTo>
                    <a:pt x="17032" y="15930"/>
                    <a:pt x="16988" y="15876"/>
                    <a:pt x="16948" y="15876"/>
                  </a:cubicBezTo>
                  <a:cubicBezTo>
                    <a:pt x="16968" y="15876"/>
                    <a:pt x="16968" y="15822"/>
                    <a:pt x="16968" y="15822"/>
                  </a:cubicBezTo>
                  <a:cubicBezTo>
                    <a:pt x="16928" y="15701"/>
                    <a:pt x="16863" y="15647"/>
                    <a:pt x="16824" y="15540"/>
                  </a:cubicBezTo>
                  <a:cubicBezTo>
                    <a:pt x="16640" y="15540"/>
                    <a:pt x="16516" y="15486"/>
                    <a:pt x="16491" y="15311"/>
                  </a:cubicBezTo>
                  <a:cubicBezTo>
                    <a:pt x="16536" y="15365"/>
                    <a:pt x="16576" y="15365"/>
                    <a:pt x="16616" y="15365"/>
                  </a:cubicBezTo>
                  <a:lnTo>
                    <a:pt x="16616" y="15257"/>
                  </a:lnTo>
                  <a:cubicBezTo>
                    <a:pt x="16576" y="15257"/>
                    <a:pt x="16516" y="15203"/>
                    <a:pt x="16471" y="15203"/>
                  </a:cubicBezTo>
                  <a:cubicBezTo>
                    <a:pt x="16392" y="15203"/>
                    <a:pt x="16308" y="15203"/>
                    <a:pt x="16204" y="15082"/>
                  </a:cubicBezTo>
                  <a:cubicBezTo>
                    <a:pt x="16156" y="15039"/>
                    <a:pt x="16091" y="14959"/>
                    <a:pt x="16013" y="14959"/>
                  </a:cubicBezTo>
                  <a:cubicBezTo>
                    <a:pt x="15995" y="14959"/>
                    <a:pt x="15975" y="14964"/>
                    <a:pt x="15956" y="14975"/>
                  </a:cubicBezTo>
                  <a:cubicBezTo>
                    <a:pt x="15916" y="15027"/>
                    <a:pt x="15852" y="15027"/>
                    <a:pt x="15792" y="15027"/>
                  </a:cubicBezTo>
                  <a:cubicBezTo>
                    <a:pt x="15780" y="15043"/>
                    <a:pt x="15767" y="15050"/>
                    <a:pt x="15753" y="15050"/>
                  </a:cubicBezTo>
                  <a:cubicBezTo>
                    <a:pt x="15715" y="15050"/>
                    <a:pt x="15671" y="15000"/>
                    <a:pt x="15623" y="14921"/>
                  </a:cubicBezTo>
                  <a:cubicBezTo>
                    <a:pt x="15668" y="14921"/>
                    <a:pt x="15688" y="14921"/>
                    <a:pt x="15708" y="14866"/>
                  </a:cubicBezTo>
                  <a:lnTo>
                    <a:pt x="15708" y="14812"/>
                  </a:lnTo>
                  <a:cubicBezTo>
                    <a:pt x="15708" y="14745"/>
                    <a:pt x="15728" y="14745"/>
                    <a:pt x="15747" y="14745"/>
                  </a:cubicBezTo>
                  <a:cubicBezTo>
                    <a:pt x="15708" y="14691"/>
                    <a:pt x="15688" y="14691"/>
                    <a:pt x="15688" y="14637"/>
                  </a:cubicBezTo>
                  <a:lnTo>
                    <a:pt x="15688" y="14530"/>
                  </a:lnTo>
                  <a:cubicBezTo>
                    <a:pt x="15564" y="14476"/>
                    <a:pt x="15440" y="14476"/>
                    <a:pt x="15316" y="14408"/>
                  </a:cubicBezTo>
                  <a:cubicBezTo>
                    <a:pt x="15251" y="14355"/>
                    <a:pt x="15192" y="14247"/>
                    <a:pt x="15128" y="14193"/>
                  </a:cubicBezTo>
                  <a:cubicBezTo>
                    <a:pt x="15104" y="14290"/>
                    <a:pt x="15073" y="14309"/>
                    <a:pt x="15042" y="14309"/>
                  </a:cubicBezTo>
                  <a:cubicBezTo>
                    <a:pt x="15022" y="14309"/>
                    <a:pt x="15001" y="14301"/>
                    <a:pt x="14984" y="14301"/>
                  </a:cubicBezTo>
                  <a:lnTo>
                    <a:pt x="14756" y="14301"/>
                  </a:lnTo>
                  <a:cubicBezTo>
                    <a:pt x="14716" y="14301"/>
                    <a:pt x="14656" y="14301"/>
                    <a:pt x="14612" y="14140"/>
                  </a:cubicBezTo>
                  <a:lnTo>
                    <a:pt x="14736" y="14140"/>
                  </a:lnTo>
                  <a:cubicBezTo>
                    <a:pt x="14688" y="14099"/>
                    <a:pt x="14646" y="14044"/>
                    <a:pt x="14602" y="14044"/>
                  </a:cubicBezTo>
                  <a:cubicBezTo>
                    <a:pt x="14572" y="14044"/>
                    <a:pt x="14541" y="14069"/>
                    <a:pt x="14507" y="14140"/>
                  </a:cubicBezTo>
                  <a:cubicBezTo>
                    <a:pt x="14364" y="14017"/>
                    <a:pt x="14180" y="14017"/>
                    <a:pt x="14056" y="13627"/>
                  </a:cubicBezTo>
                  <a:cubicBezTo>
                    <a:pt x="13932" y="13627"/>
                    <a:pt x="13808" y="13681"/>
                    <a:pt x="13724" y="13681"/>
                  </a:cubicBezTo>
                  <a:cubicBezTo>
                    <a:pt x="13515" y="13345"/>
                    <a:pt x="13312" y="13291"/>
                    <a:pt x="13124" y="13062"/>
                  </a:cubicBezTo>
                  <a:cubicBezTo>
                    <a:pt x="13084" y="13062"/>
                    <a:pt x="13051" y="13092"/>
                    <a:pt x="13022" y="13092"/>
                  </a:cubicBezTo>
                  <a:cubicBezTo>
                    <a:pt x="13007" y="13092"/>
                    <a:pt x="12993" y="13084"/>
                    <a:pt x="12980" y="13062"/>
                  </a:cubicBezTo>
                  <a:cubicBezTo>
                    <a:pt x="12876" y="12955"/>
                    <a:pt x="12772" y="12792"/>
                    <a:pt x="12647" y="12671"/>
                  </a:cubicBezTo>
                  <a:cubicBezTo>
                    <a:pt x="12647" y="12617"/>
                    <a:pt x="12628" y="12617"/>
                    <a:pt x="12628" y="12564"/>
                  </a:cubicBezTo>
                  <a:cubicBezTo>
                    <a:pt x="12588" y="12335"/>
                    <a:pt x="12504" y="12281"/>
                    <a:pt x="12444" y="12227"/>
                  </a:cubicBezTo>
                  <a:cubicBezTo>
                    <a:pt x="12301" y="12120"/>
                    <a:pt x="12196" y="11891"/>
                    <a:pt x="12112" y="11554"/>
                  </a:cubicBezTo>
                  <a:cubicBezTo>
                    <a:pt x="12092" y="11500"/>
                    <a:pt x="12072" y="11379"/>
                    <a:pt x="12052" y="11379"/>
                  </a:cubicBezTo>
                  <a:cubicBezTo>
                    <a:pt x="11929" y="11163"/>
                    <a:pt x="11824" y="10935"/>
                    <a:pt x="11720" y="10772"/>
                  </a:cubicBezTo>
                  <a:cubicBezTo>
                    <a:pt x="11680" y="10706"/>
                    <a:pt x="11656" y="10651"/>
                    <a:pt x="11616" y="10597"/>
                  </a:cubicBezTo>
                  <a:cubicBezTo>
                    <a:pt x="11512" y="10490"/>
                    <a:pt x="11388" y="10315"/>
                    <a:pt x="11284" y="10153"/>
                  </a:cubicBezTo>
                  <a:cubicBezTo>
                    <a:pt x="11185" y="9978"/>
                    <a:pt x="11080" y="9816"/>
                    <a:pt x="10956" y="9696"/>
                  </a:cubicBezTo>
                  <a:cubicBezTo>
                    <a:pt x="10892" y="9641"/>
                    <a:pt x="10852" y="9587"/>
                    <a:pt x="10787" y="9480"/>
                  </a:cubicBezTo>
                  <a:cubicBezTo>
                    <a:pt x="10813" y="9480"/>
                    <a:pt x="10813" y="9426"/>
                    <a:pt x="10813" y="9426"/>
                  </a:cubicBezTo>
                  <a:cubicBezTo>
                    <a:pt x="10852" y="9480"/>
                    <a:pt x="10912" y="9534"/>
                    <a:pt x="10956" y="9587"/>
                  </a:cubicBezTo>
                  <a:cubicBezTo>
                    <a:pt x="10973" y="9609"/>
                    <a:pt x="10985" y="9623"/>
                    <a:pt x="10998" y="9623"/>
                  </a:cubicBezTo>
                  <a:cubicBezTo>
                    <a:pt x="11017" y="9623"/>
                    <a:pt x="11034" y="9597"/>
                    <a:pt x="11060" y="9534"/>
                  </a:cubicBezTo>
                  <a:cubicBezTo>
                    <a:pt x="10996" y="9426"/>
                    <a:pt x="10956" y="9359"/>
                    <a:pt x="10912" y="9305"/>
                  </a:cubicBezTo>
                  <a:cubicBezTo>
                    <a:pt x="10787" y="9197"/>
                    <a:pt x="10644" y="9022"/>
                    <a:pt x="10520" y="8915"/>
                  </a:cubicBezTo>
                  <a:cubicBezTo>
                    <a:pt x="10480" y="8861"/>
                    <a:pt x="10415" y="8806"/>
                    <a:pt x="10415" y="8752"/>
                  </a:cubicBezTo>
                  <a:cubicBezTo>
                    <a:pt x="10396" y="8631"/>
                    <a:pt x="10356" y="8577"/>
                    <a:pt x="10316" y="8524"/>
                  </a:cubicBezTo>
                  <a:cubicBezTo>
                    <a:pt x="10192" y="8349"/>
                    <a:pt x="10043" y="8187"/>
                    <a:pt x="9900" y="8012"/>
                  </a:cubicBezTo>
                  <a:lnTo>
                    <a:pt x="9880" y="8012"/>
                  </a:lnTo>
                  <a:lnTo>
                    <a:pt x="9880" y="8187"/>
                  </a:lnTo>
                  <a:lnTo>
                    <a:pt x="9840" y="8187"/>
                  </a:lnTo>
                  <a:cubicBezTo>
                    <a:pt x="9716" y="8012"/>
                    <a:pt x="9592" y="7905"/>
                    <a:pt x="9468" y="7742"/>
                  </a:cubicBezTo>
                  <a:cubicBezTo>
                    <a:pt x="9442" y="7670"/>
                    <a:pt x="9409" y="7641"/>
                    <a:pt x="9379" y="7641"/>
                  </a:cubicBezTo>
                  <a:cubicBezTo>
                    <a:pt x="9359" y="7641"/>
                    <a:pt x="9340" y="7653"/>
                    <a:pt x="9325" y="7676"/>
                  </a:cubicBezTo>
                  <a:cubicBezTo>
                    <a:pt x="9299" y="7621"/>
                    <a:pt x="9280" y="7567"/>
                    <a:pt x="9280" y="7567"/>
                  </a:cubicBezTo>
                  <a:cubicBezTo>
                    <a:pt x="9201" y="7514"/>
                    <a:pt x="9116" y="7460"/>
                    <a:pt x="9032" y="7406"/>
                  </a:cubicBezTo>
                  <a:cubicBezTo>
                    <a:pt x="9052" y="7514"/>
                    <a:pt x="9096" y="7567"/>
                    <a:pt x="9116" y="7621"/>
                  </a:cubicBezTo>
                  <a:cubicBezTo>
                    <a:pt x="9052" y="7621"/>
                    <a:pt x="9012" y="7621"/>
                    <a:pt x="8972" y="7567"/>
                  </a:cubicBezTo>
                  <a:cubicBezTo>
                    <a:pt x="8848" y="7406"/>
                    <a:pt x="8724" y="7339"/>
                    <a:pt x="8600" y="7285"/>
                  </a:cubicBezTo>
                  <a:cubicBezTo>
                    <a:pt x="8536" y="7285"/>
                    <a:pt x="8476" y="7231"/>
                    <a:pt x="8432" y="7177"/>
                  </a:cubicBezTo>
                  <a:lnTo>
                    <a:pt x="8248" y="7177"/>
                  </a:lnTo>
                  <a:cubicBezTo>
                    <a:pt x="8209" y="7124"/>
                    <a:pt x="8164" y="7124"/>
                    <a:pt x="8124" y="7124"/>
                  </a:cubicBezTo>
                  <a:cubicBezTo>
                    <a:pt x="8000" y="7124"/>
                    <a:pt x="7876" y="7124"/>
                    <a:pt x="7752" y="7177"/>
                  </a:cubicBezTo>
                  <a:cubicBezTo>
                    <a:pt x="7690" y="7205"/>
                    <a:pt x="7628" y="7217"/>
                    <a:pt x="7566" y="7217"/>
                  </a:cubicBezTo>
                  <a:cubicBezTo>
                    <a:pt x="7504" y="7217"/>
                    <a:pt x="7442" y="7205"/>
                    <a:pt x="7380" y="7177"/>
                  </a:cubicBezTo>
                  <a:cubicBezTo>
                    <a:pt x="7296" y="7177"/>
                    <a:pt x="7236" y="7231"/>
                    <a:pt x="7152" y="7231"/>
                  </a:cubicBezTo>
                  <a:cubicBezTo>
                    <a:pt x="7008" y="7285"/>
                    <a:pt x="6844" y="7231"/>
                    <a:pt x="6696" y="7339"/>
                  </a:cubicBezTo>
                  <a:lnTo>
                    <a:pt x="6636" y="7339"/>
                  </a:lnTo>
                  <a:cubicBezTo>
                    <a:pt x="6604" y="7257"/>
                    <a:pt x="6573" y="7231"/>
                    <a:pt x="6542" y="7231"/>
                  </a:cubicBezTo>
                  <a:cubicBezTo>
                    <a:pt x="6511" y="7231"/>
                    <a:pt x="6480" y="7257"/>
                    <a:pt x="6448" y="7285"/>
                  </a:cubicBezTo>
                  <a:cubicBezTo>
                    <a:pt x="6304" y="7339"/>
                    <a:pt x="6180" y="7460"/>
                    <a:pt x="6056" y="7514"/>
                  </a:cubicBezTo>
                  <a:cubicBezTo>
                    <a:pt x="5977" y="7567"/>
                    <a:pt x="5892" y="7676"/>
                    <a:pt x="5828" y="7676"/>
                  </a:cubicBezTo>
                  <a:cubicBezTo>
                    <a:pt x="5711" y="7730"/>
                    <a:pt x="5594" y="7812"/>
                    <a:pt x="5478" y="7812"/>
                  </a:cubicBezTo>
                  <a:cubicBezTo>
                    <a:pt x="5451" y="7812"/>
                    <a:pt x="5423" y="7808"/>
                    <a:pt x="5396" y="7796"/>
                  </a:cubicBezTo>
                  <a:lnTo>
                    <a:pt x="5356" y="7796"/>
                  </a:lnTo>
                  <a:cubicBezTo>
                    <a:pt x="5233" y="7959"/>
                    <a:pt x="5109" y="8134"/>
                    <a:pt x="4960" y="8134"/>
                  </a:cubicBezTo>
                  <a:cubicBezTo>
                    <a:pt x="4816" y="8187"/>
                    <a:pt x="4692" y="8349"/>
                    <a:pt x="4568" y="8416"/>
                  </a:cubicBezTo>
                  <a:cubicBezTo>
                    <a:pt x="4528" y="8470"/>
                    <a:pt x="4509" y="8470"/>
                    <a:pt x="4489" y="8524"/>
                  </a:cubicBezTo>
                  <a:cubicBezTo>
                    <a:pt x="4420" y="8673"/>
                    <a:pt x="4352" y="8748"/>
                    <a:pt x="4279" y="8748"/>
                  </a:cubicBezTo>
                  <a:cubicBezTo>
                    <a:pt x="4240" y="8748"/>
                    <a:pt x="4199" y="8727"/>
                    <a:pt x="4156" y="8686"/>
                  </a:cubicBezTo>
                  <a:cubicBezTo>
                    <a:pt x="4139" y="8677"/>
                    <a:pt x="4122" y="8673"/>
                    <a:pt x="4105" y="8673"/>
                  </a:cubicBezTo>
                  <a:cubicBezTo>
                    <a:pt x="4019" y="8673"/>
                    <a:pt x="3935" y="8780"/>
                    <a:pt x="3869" y="8915"/>
                  </a:cubicBezTo>
                  <a:cubicBezTo>
                    <a:pt x="3784" y="9022"/>
                    <a:pt x="3680" y="9090"/>
                    <a:pt x="3596" y="9144"/>
                  </a:cubicBezTo>
                  <a:cubicBezTo>
                    <a:pt x="3563" y="9166"/>
                    <a:pt x="3529" y="9179"/>
                    <a:pt x="3494" y="9179"/>
                  </a:cubicBezTo>
                  <a:cubicBezTo>
                    <a:pt x="3443" y="9179"/>
                    <a:pt x="3389" y="9152"/>
                    <a:pt x="3328" y="9090"/>
                  </a:cubicBezTo>
                  <a:cubicBezTo>
                    <a:pt x="3393" y="9022"/>
                    <a:pt x="3412" y="8969"/>
                    <a:pt x="3452" y="8915"/>
                  </a:cubicBezTo>
                  <a:cubicBezTo>
                    <a:pt x="3432" y="8861"/>
                    <a:pt x="3412" y="8806"/>
                    <a:pt x="3393" y="8806"/>
                  </a:cubicBezTo>
                  <a:cubicBezTo>
                    <a:pt x="3373" y="8806"/>
                    <a:pt x="3373" y="8861"/>
                    <a:pt x="3348" y="8915"/>
                  </a:cubicBezTo>
                  <a:cubicBezTo>
                    <a:pt x="3348" y="9022"/>
                    <a:pt x="3308" y="9022"/>
                    <a:pt x="3269" y="9022"/>
                  </a:cubicBezTo>
                  <a:cubicBezTo>
                    <a:pt x="3226" y="9022"/>
                    <a:pt x="3185" y="8998"/>
                    <a:pt x="3149" y="8998"/>
                  </a:cubicBezTo>
                  <a:cubicBezTo>
                    <a:pt x="3132" y="8998"/>
                    <a:pt x="3115" y="9004"/>
                    <a:pt x="3100" y="9022"/>
                  </a:cubicBezTo>
                  <a:cubicBezTo>
                    <a:pt x="3047" y="9086"/>
                    <a:pt x="2993" y="9101"/>
                    <a:pt x="2936" y="9101"/>
                  </a:cubicBezTo>
                  <a:cubicBezTo>
                    <a:pt x="2885" y="9101"/>
                    <a:pt x="2831" y="9090"/>
                    <a:pt x="2772" y="9090"/>
                  </a:cubicBezTo>
                  <a:cubicBezTo>
                    <a:pt x="2649" y="9090"/>
                    <a:pt x="2564" y="8861"/>
                    <a:pt x="2440" y="8631"/>
                  </a:cubicBezTo>
                  <a:lnTo>
                    <a:pt x="2381" y="8631"/>
                  </a:lnTo>
                  <a:cubicBezTo>
                    <a:pt x="2212" y="8349"/>
                    <a:pt x="2133" y="7851"/>
                    <a:pt x="2009" y="7460"/>
                  </a:cubicBezTo>
                  <a:lnTo>
                    <a:pt x="1984" y="7514"/>
                  </a:lnTo>
                  <a:cubicBezTo>
                    <a:pt x="1924" y="7406"/>
                    <a:pt x="1885" y="7285"/>
                    <a:pt x="1885" y="7124"/>
                  </a:cubicBezTo>
                  <a:cubicBezTo>
                    <a:pt x="1885" y="7070"/>
                    <a:pt x="1860" y="7002"/>
                    <a:pt x="1840" y="6949"/>
                  </a:cubicBezTo>
                  <a:cubicBezTo>
                    <a:pt x="1736" y="6786"/>
                    <a:pt x="1676" y="6504"/>
                    <a:pt x="1612" y="6221"/>
                  </a:cubicBezTo>
                  <a:cubicBezTo>
                    <a:pt x="1533" y="5939"/>
                    <a:pt x="1448" y="5656"/>
                    <a:pt x="1429" y="5211"/>
                  </a:cubicBezTo>
                  <a:cubicBezTo>
                    <a:pt x="1429" y="5386"/>
                    <a:pt x="1409" y="5494"/>
                    <a:pt x="1409" y="5722"/>
                  </a:cubicBezTo>
                  <a:cubicBezTo>
                    <a:pt x="1364" y="5494"/>
                    <a:pt x="1344" y="5319"/>
                    <a:pt x="1324" y="5157"/>
                  </a:cubicBezTo>
                  <a:cubicBezTo>
                    <a:pt x="1324" y="5211"/>
                    <a:pt x="1304" y="5265"/>
                    <a:pt x="1304" y="5386"/>
                  </a:cubicBezTo>
                  <a:cubicBezTo>
                    <a:pt x="1180" y="4982"/>
                    <a:pt x="1161" y="4484"/>
                    <a:pt x="1076" y="4094"/>
                  </a:cubicBezTo>
                  <a:cubicBezTo>
                    <a:pt x="1037" y="4094"/>
                    <a:pt x="1017" y="4094"/>
                    <a:pt x="1017" y="4040"/>
                  </a:cubicBezTo>
                  <a:cubicBezTo>
                    <a:pt x="992" y="3972"/>
                    <a:pt x="972" y="3919"/>
                    <a:pt x="952" y="3865"/>
                  </a:cubicBezTo>
                  <a:lnTo>
                    <a:pt x="932" y="3865"/>
                  </a:lnTo>
                  <a:cubicBezTo>
                    <a:pt x="952" y="3919"/>
                    <a:pt x="952" y="3972"/>
                    <a:pt x="952" y="4040"/>
                  </a:cubicBezTo>
                  <a:cubicBezTo>
                    <a:pt x="952" y="4040"/>
                    <a:pt x="932" y="4040"/>
                    <a:pt x="932" y="4094"/>
                  </a:cubicBezTo>
                  <a:cubicBezTo>
                    <a:pt x="893" y="3865"/>
                    <a:pt x="848" y="3704"/>
                    <a:pt x="808" y="3475"/>
                  </a:cubicBezTo>
                  <a:cubicBezTo>
                    <a:pt x="808" y="3475"/>
                    <a:pt x="828" y="3475"/>
                    <a:pt x="828" y="3420"/>
                  </a:cubicBezTo>
                  <a:cubicBezTo>
                    <a:pt x="808" y="3366"/>
                    <a:pt x="769" y="3299"/>
                    <a:pt x="744" y="3245"/>
                  </a:cubicBezTo>
                  <a:cubicBezTo>
                    <a:pt x="744" y="3137"/>
                    <a:pt x="724" y="3084"/>
                    <a:pt x="724" y="3030"/>
                  </a:cubicBezTo>
                  <a:cubicBezTo>
                    <a:pt x="704" y="2909"/>
                    <a:pt x="665" y="2747"/>
                    <a:pt x="645" y="2626"/>
                  </a:cubicBezTo>
                  <a:cubicBezTo>
                    <a:pt x="600" y="2356"/>
                    <a:pt x="580" y="2127"/>
                    <a:pt x="541" y="1899"/>
                  </a:cubicBezTo>
                  <a:cubicBezTo>
                    <a:pt x="496" y="1562"/>
                    <a:pt x="436" y="1279"/>
                    <a:pt x="352" y="1064"/>
                  </a:cubicBezTo>
                  <a:cubicBezTo>
                    <a:pt x="313" y="889"/>
                    <a:pt x="293" y="674"/>
                    <a:pt x="248" y="499"/>
                  </a:cubicBezTo>
                  <a:lnTo>
                    <a:pt x="188" y="499"/>
                  </a:lnTo>
                  <a:cubicBezTo>
                    <a:pt x="149" y="270"/>
                    <a:pt x="104" y="161"/>
                    <a:pt x="6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429" name="Google Shape;1631;p16"/>
            <p:cNvSpPr/>
            <p:nvPr/>
          </p:nvSpPr>
          <p:spPr>
            <a:xfrm rot="4610251">
              <a:off x="17621" y="690446"/>
              <a:ext cx="1363348" cy="493052"/>
            </a:xfrm>
            <a:custGeom>
              <a:avLst/>
              <a:gdLst/>
              <a:ahLst/>
              <a:cxnLst>
                <a:cxn ang="0">
                  <a:pos x="wd2" y="hd2"/>
                </a:cxn>
                <a:cxn ang="5400000">
                  <a:pos x="wd2" y="hd2"/>
                </a:cxn>
                <a:cxn ang="10800000">
                  <a:pos x="wd2" y="hd2"/>
                </a:cxn>
                <a:cxn ang="16200000">
                  <a:pos x="wd2" y="hd2"/>
                </a:cxn>
              </a:cxnLst>
              <a:rect l="0" t="0" r="r" b="b"/>
              <a:pathLst>
                <a:path w="21600" h="21600" extrusionOk="0">
                  <a:moveTo>
                    <a:pt x="127" y="0"/>
                  </a:moveTo>
                  <a:cubicBezTo>
                    <a:pt x="106" y="56"/>
                    <a:pt x="61" y="113"/>
                    <a:pt x="20" y="182"/>
                  </a:cubicBezTo>
                  <a:cubicBezTo>
                    <a:pt x="20" y="295"/>
                    <a:pt x="20" y="463"/>
                    <a:pt x="0" y="588"/>
                  </a:cubicBezTo>
                  <a:lnTo>
                    <a:pt x="20" y="532"/>
                  </a:lnTo>
                  <a:cubicBezTo>
                    <a:pt x="61" y="756"/>
                    <a:pt x="106" y="995"/>
                    <a:pt x="147" y="1233"/>
                  </a:cubicBezTo>
                  <a:lnTo>
                    <a:pt x="167" y="1233"/>
                  </a:lnTo>
                  <a:cubicBezTo>
                    <a:pt x="213" y="1401"/>
                    <a:pt x="253" y="1514"/>
                    <a:pt x="273" y="1696"/>
                  </a:cubicBezTo>
                  <a:cubicBezTo>
                    <a:pt x="273" y="1989"/>
                    <a:pt x="314" y="2213"/>
                    <a:pt x="360" y="2452"/>
                  </a:cubicBezTo>
                  <a:cubicBezTo>
                    <a:pt x="380" y="2508"/>
                    <a:pt x="380" y="2634"/>
                    <a:pt x="380" y="2747"/>
                  </a:cubicBezTo>
                  <a:cubicBezTo>
                    <a:pt x="420" y="2986"/>
                    <a:pt x="420" y="3210"/>
                    <a:pt x="466" y="3447"/>
                  </a:cubicBezTo>
                  <a:cubicBezTo>
                    <a:pt x="507" y="3685"/>
                    <a:pt x="547" y="3909"/>
                    <a:pt x="593" y="4148"/>
                  </a:cubicBezTo>
                  <a:cubicBezTo>
                    <a:pt x="674" y="4443"/>
                    <a:pt x="719" y="4793"/>
                    <a:pt x="760" y="5143"/>
                  </a:cubicBezTo>
                  <a:cubicBezTo>
                    <a:pt x="780" y="5255"/>
                    <a:pt x="801" y="5438"/>
                    <a:pt x="821" y="5605"/>
                  </a:cubicBezTo>
                  <a:cubicBezTo>
                    <a:pt x="866" y="5844"/>
                    <a:pt x="887" y="6139"/>
                    <a:pt x="973" y="6307"/>
                  </a:cubicBezTo>
                  <a:cubicBezTo>
                    <a:pt x="1054" y="6489"/>
                    <a:pt x="1120" y="6656"/>
                    <a:pt x="1140" y="6951"/>
                  </a:cubicBezTo>
                  <a:cubicBezTo>
                    <a:pt x="1140" y="7006"/>
                    <a:pt x="1140" y="7006"/>
                    <a:pt x="1160" y="7063"/>
                  </a:cubicBezTo>
                  <a:cubicBezTo>
                    <a:pt x="1226" y="7301"/>
                    <a:pt x="1287" y="7540"/>
                    <a:pt x="1373" y="7764"/>
                  </a:cubicBezTo>
                  <a:cubicBezTo>
                    <a:pt x="1434" y="8002"/>
                    <a:pt x="1480" y="8240"/>
                    <a:pt x="1540" y="8409"/>
                  </a:cubicBezTo>
                  <a:cubicBezTo>
                    <a:pt x="1667" y="8871"/>
                    <a:pt x="1814" y="9291"/>
                    <a:pt x="1941" y="9698"/>
                  </a:cubicBezTo>
                  <a:cubicBezTo>
                    <a:pt x="1961" y="9753"/>
                    <a:pt x="1986" y="9810"/>
                    <a:pt x="2007" y="9810"/>
                  </a:cubicBezTo>
                  <a:cubicBezTo>
                    <a:pt x="2088" y="9922"/>
                    <a:pt x="2154" y="10048"/>
                    <a:pt x="2214" y="10216"/>
                  </a:cubicBezTo>
                  <a:cubicBezTo>
                    <a:pt x="2289" y="10326"/>
                    <a:pt x="2348" y="10466"/>
                    <a:pt x="2416" y="10466"/>
                  </a:cubicBezTo>
                  <a:cubicBezTo>
                    <a:pt x="2426" y="10466"/>
                    <a:pt x="2437" y="10462"/>
                    <a:pt x="2448" y="10454"/>
                  </a:cubicBezTo>
                  <a:cubicBezTo>
                    <a:pt x="2480" y="10420"/>
                    <a:pt x="2512" y="10407"/>
                    <a:pt x="2541" y="10407"/>
                  </a:cubicBezTo>
                  <a:cubicBezTo>
                    <a:pt x="2607" y="10407"/>
                    <a:pt x="2666" y="10472"/>
                    <a:pt x="2722" y="10511"/>
                  </a:cubicBezTo>
                  <a:cubicBezTo>
                    <a:pt x="2747" y="10454"/>
                    <a:pt x="2747" y="10398"/>
                    <a:pt x="2767" y="10398"/>
                  </a:cubicBezTo>
                  <a:lnTo>
                    <a:pt x="2767" y="10160"/>
                  </a:lnTo>
                  <a:cubicBezTo>
                    <a:pt x="2808" y="10160"/>
                    <a:pt x="2848" y="10105"/>
                    <a:pt x="2894" y="10105"/>
                  </a:cubicBezTo>
                  <a:cubicBezTo>
                    <a:pt x="2934" y="9992"/>
                    <a:pt x="2975" y="9866"/>
                    <a:pt x="3000" y="9810"/>
                  </a:cubicBezTo>
                  <a:cubicBezTo>
                    <a:pt x="3102" y="9810"/>
                    <a:pt x="3188" y="9810"/>
                    <a:pt x="3274" y="9753"/>
                  </a:cubicBezTo>
                  <a:cubicBezTo>
                    <a:pt x="3314" y="9753"/>
                    <a:pt x="3380" y="9698"/>
                    <a:pt x="3421" y="9642"/>
                  </a:cubicBezTo>
                  <a:cubicBezTo>
                    <a:pt x="3461" y="9571"/>
                    <a:pt x="3507" y="9571"/>
                    <a:pt x="3568" y="9516"/>
                  </a:cubicBezTo>
                  <a:cubicBezTo>
                    <a:pt x="3654" y="9460"/>
                    <a:pt x="3760" y="9403"/>
                    <a:pt x="3862" y="9347"/>
                  </a:cubicBezTo>
                  <a:cubicBezTo>
                    <a:pt x="4034" y="9291"/>
                    <a:pt x="4181" y="8997"/>
                    <a:pt x="4328" y="8815"/>
                  </a:cubicBezTo>
                  <a:cubicBezTo>
                    <a:pt x="4452" y="8720"/>
                    <a:pt x="4562" y="8575"/>
                    <a:pt x="4697" y="8575"/>
                  </a:cubicBezTo>
                  <a:cubicBezTo>
                    <a:pt x="4722" y="8575"/>
                    <a:pt x="4748" y="8579"/>
                    <a:pt x="4774" y="8591"/>
                  </a:cubicBezTo>
                  <a:cubicBezTo>
                    <a:pt x="4815" y="8591"/>
                    <a:pt x="4855" y="8520"/>
                    <a:pt x="4875" y="8520"/>
                  </a:cubicBezTo>
                  <a:cubicBezTo>
                    <a:pt x="4982" y="8352"/>
                    <a:pt x="5108" y="8409"/>
                    <a:pt x="5215" y="8296"/>
                  </a:cubicBezTo>
                  <a:cubicBezTo>
                    <a:pt x="5215" y="8277"/>
                    <a:pt x="5217" y="8271"/>
                    <a:pt x="5221" y="8271"/>
                  </a:cubicBezTo>
                  <a:cubicBezTo>
                    <a:pt x="5229" y="8271"/>
                    <a:pt x="5242" y="8296"/>
                    <a:pt x="5255" y="8296"/>
                  </a:cubicBezTo>
                  <a:cubicBezTo>
                    <a:pt x="5286" y="8329"/>
                    <a:pt x="5317" y="8342"/>
                    <a:pt x="5347" y="8342"/>
                  </a:cubicBezTo>
                  <a:cubicBezTo>
                    <a:pt x="5420" y="8342"/>
                    <a:pt x="5487" y="8260"/>
                    <a:pt x="5534" y="8170"/>
                  </a:cubicBezTo>
                  <a:cubicBezTo>
                    <a:pt x="5635" y="8057"/>
                    <a:pt x="5722" y="8002"/>
                    <a:pt x="5828" y="7946"/>
                  </a:cubicBezTo>
                  <a:cubicBezTo>
                    <a:pt x="5902" y="7907"/>
                    <a:pt x="5975" y="7836"/>
                    <a:pt x="6054" y="7836"/>
                  </a:cubicBezTo>
                  <a:cubicBezTo>
                    <a:pt x="6090" y="7836"/>
                    <a:pt x="6128" y="7851"/>
                    <a:pt x="6168" y="7890"/>
                  </a:cubicBezTo>
                  <a:cubicBezTo>
                    <a:pt x="6208" y="7890"/>
                    <a:pt x="6249" y="7946"/>
                    <a:pt x="6294" y="7946"/>
                  </a:cubicBezTo>
                  <a:cubicBezTo>
                    <a:pt x="6462" y="7946"/>
                    <a:pt x="6608" y="7946"/>
                    <a:pt x="6755" y="7820"/>
                  </a:cubicBezTo>
                  <a:cubicBezTo>
                    <a:pt x="6801" y="7764"/>
                    <a:pt x="6842" y="7764"/>
                    <a:pt x="6862" y="7596"/>
                  </a:cubicBezTo>
                  <a:cubicBezTo>
                    <a:pt x="6882" y="7651"/>
                    <a:pt x="6903" y="7651"/>
                    <a:pt x="6903" y="7651"/>
                  </a:cubicBezTo>
                  <a:cubicBezTo>
                    <a:pt x="6948" y="7651"/>
                    <a:pt x="6989" y="7596"/>
                    <a:pt x="7029" y="7596"/>
                  </a:cubicBezTo>
                  <a:lnTo>
                    <a:pt x="7282" y="7596"/>
                  </a:lnTo>
                  <a:cubicBezTo>
                    <a:pt x="7369" y="7596"/>
                    <a:pt x="7455" y="7651"/>
                    <a:pt x="7536" y="7707"/>
                  </a:cubicBezTo>
                  <a:cubicBezTo>
                    <a:pt x="7621" y="7770"/>
                    <a:pt x="7710" y="7820"/>
                    <a:pt x="7799" y="7820"/>
                  </a:cubicBezTo>
                  <a:cubicBezTo>
                    <a:pt x="7868" y="7820"/>
                    <a:pt x="7937" y="7788"/>
                    <a:pt x="8002" y="7707"/>
                  </a:cubicBezTo>
                  <a:cubicBezTo>
                    <a:pt x="8031" y="7668"/>
                    <a:pt x="8072" y="7628"/>
                    <a:pt x="8109" y="7628"/>
                  </a:cubicBezTo>
                  <a:cubicBezTo>
                    <a:pt x="8123" y="7628"/>
                    <a:pt x="8137" y="7635"/>
                    <a:pt x="8149" y="7651"/>
                  </a:cubicBezTo>
                  <a:cubicBezTo>
                    <a:pt x="8296" y="7707"/>
                    <a:pt x="8423" y="7820"/>
                    <a:pt x="8550" y="7946"/>
                  </a:cubicBezTo>
                  <a:cubicBezTo>
                    <a:pt x="8595" y="8002"/>
                    <a:pt x="8636" y="8057"/>
                    <a:pt x="8722" y="8170"/>
                  </a:cubicBezTo>
                  <a:cubicBezTo>
                    <a:pt x="8722" y="8170"/>
                    <a:pt x="8731" y="8146"/>
                    <a:pt x="8743" y="8146"/>
                  </a:cubicBezTo>
                  <a:cubicBezTo>
                    <a:pt x="8749" y="8146"/>
                    <a:pt x="8756" y="8151"/>
                    <a:pt x="8763" y="8170"/>
                  </a:cubicBezTo>
                  <a:cubicBezTo>
                    <a:pt x="8849" y="8240"/>
                    <a:pt x="8955" y="8296"/>
                    <a:pt x="9036" y="8352"/>
                  </a:cubicBezTo>
                  <a:cubicBezTo>
                    <a:pt x="9102" y="8352"/>
                    <a:pt x="9143" y="8409"/>
                    <a:pt x="9183" y="8409"/>
                  </a:cubicBezTo>
                  <a:cubicBezTo>
                    <a:pt x="9249" y="8409"/>
                    <a:pt x="9310" y="8409"/>
                    <a:pt x="9376" y="8465"/>
                  </a:cubicBezTo>
                  <a:cubicBezTo>
                    <a:pt x="9482" y="8647"/>
                    <a:pt x="9589" y="8815"/>
                    <a:pt x="9690" y="8997"/>
                  </a:cubicBezTo>
                  <a:cubicBezTo>
                    <a:pt x="9756" y="8997"/>
                    <a:pt x="9817" y="9053"/>
                    <a:pt x="9883" y="9108"/>
                  </a:cubicBezTo>
                  <a:cubicBezTo>
                    <a:pt x="10030" y="9291"/>
                    <a:pt x="10176" y="9460"/>
                    <a:pt x="10323" y="9698"/>
                  </a:cubicBezTo>
                  <a:cubicBezTo>
                    <a:pt x="10410" y="9866"/>
                    <a:pt x="10496" y="10105"/>
                    <a:pt x="10577" y="10216"/>
                  </a:cubicBezTo>
                  <a:cubicBezTo>
                    <a:pt x="10643" y="10342"/>
                    <a:pt x="10704" y="10398"/>
                    <a:pt x="10769" y="10511"/>
                  </a:cubicBezTo>
                  <a:cubicBezTo>
                    <a:pt x="10896" y="10693"/>
                    <a:pt x="11023" y="10917"/>
                    <a:pt x="11150" y="11099"/>
                  </a:cubicBezTo>
                  <a:cubicBezTo>
                    <a:pt x="11150" y="11156"/>
                    <a:pt x="11170" y="11211"/>
                    <a:pt x="11190" y="11267"/>
                  </a:cubicBezTo>
                  <a:cubicBezTo>
                    <a:pt x="11211" y="11267"/>
                    <a:pt x="11256" y="11267"/>
                    <a:pt x="11296" y="11323"/>
                  </a:cubicBezTo>
                  <a:cubicBezTo>
                    <a:pt x="11424" y="11562"/>
                    <a:pt x="11570" y="11744"/>
                    <a:pt x="11677" y="12025"/>
                  </a:cubicBezTo>
                  <a:cubicBezTo>
                    <a:pt x="11742" y="12262"/>
                    <a:pt x="11824" y="12444"/>
                    <a:pt x="11910" y="12613"/>
                  </a:cubicBezTo>
                  <a:cubicBezTo>
                    <a:pt x="11930" y="12613"/>
                    <a:pt x="11951" y="12724"/>
                    <a:pt x="11996" y="12795"/>
                  </a:cubicBezTo>
                  <a:cubicBezTo>
                    <a:pt x="12077" y="13019"/>
                    <a:pt x="12163" y="13313"/>
                    <a:pt x="12270" y="13495"/>
                  </a:cubicBezTo>
                  <a:cubicBezTo>
                    <a:pt x="12376" y="13719"/>
                    <a:pt x="12503" y="13901"/>
                    <a:pt x="12630" y="14070"/>
                  </a:cubicBezTo>
                  <a:cubicBezTo>
                    <a:pt x="12690" y="14127"/>
                    <a:pt x="12777" y="14253"/>
                    <a:pt x="12837" y="14309"/>
                  </a:cubicBezTo>
                  <a:cubicBezTo>
                    <a:pt x="13177" y="14546"/>
                    <a:pt x="13517" y="14715"/>
                    <a:pt x="13851" y="14770"/>
                  </a:cubicBezTo>
                  <a:cubicBezTo>
                    <a:pt x="13957" y="14770"/>
                    <a:pt x="14064" y="14827"/>
                    <a:pt x="14150" y="15009"/>
                  </a:cubicBezTo>
                  <a:cubicBezTo>
                    <a:pt x="14277" y="15178"/>
                    <a:pt x="14378" y="15178"/>
                    <a:pt x="14530" y="15178"/>
                  </a:cubicBezTo>
                  <a:cubicBezTo>
                    <a:pt x="14584" y="15178"/>
                    <a:pt x="14650" y="15127"/>
                    <a:pt x="14719" y="15127"/>
                  </a:cubicBezTo>
                  <a:cubicBezTo>
                    <a:pt x="14753" y="15127"/>
                    <a:pt x="14789" y="15140"/>
                    <a:pt x="14824" y="15178"/>
                  </a:cubicBezTo>
                  <a:cubicBezTo>
                    <a:pt x="14910" y="15247"/>
                    <a:pt x="15037" y="15247"/>
                    <a:pt x="15138" y="15304"/>
                  </a:cubicBezTo>
                  <a:cubicBezTo>
                    <a:pt x="15204" y="15304"/>
                    <a:pt x="15265" y="15360"/>
                    <a:pt x="15331" y="15471"/>
                  </a:cubicBezTo>
                  <a:cubicBezTo>
                    <a:pt x="15392" y="15528"/>
                    <a:pt x="15457" y="15597"/>
                    <a:pt x="15544" y="15710"/>
                  </a:cubicBezTo>
                  <a:cubicBezTo>
                    <a:pt x="15564" y="15710"/>
                    <a:pt x="15584" y="15653"/>
                    <a:pt x="15604" y="15653"/>
                  </a:cubicBezTo>
                  <a:cubicBezTo>
                    <a:pt x="15625" y="15710"/>
                    <a:pt x="15645" y="15710"/>
                    <a:pt x="15670" y="15766"/>
                  </a:cubicBezTo>
                  <a:lnTo>
                    <a:pt x="15670" y="15710"/>
                  </a:lnTo>
                  <a:cubicBezTo>
                    <a:pt x="15711" y="15710"/>
                    <a:pt x="15772" y="15710"/>
                    <a:pt x="15797" y="15766"/>
                  </a:cubicBezTo>
                  <a:cubicBezTo>
                    <a:pt x="15858" y="15821"/>
                    <a:pt x="15899" y="15948"/>
                    <a:pt x="15965" y="16003"/>
                  </a:cubicBezTo>
                  <a:cubicBezTo>
                    <a:pt x="16152" y="16298"/>
                    <a:pt x="16365" y="16355"/>
                    <a:pt x="16598" y="16466"/>
                  </a:cubicBezTo>
                  <a:cubicBezTo>
                    <a:pt x="16704" y="16522"/>
                    <a:pt x="16811" y="16648"/>
                    <a:pt x="16912" y="16705"/>
                  </a:cubicBezTo>
                  <a:cubicBezTo>
                    <a:pt x="16973" y="16744"/>
                    <a:pt x="17034" y="16784"/>
                    <a:pt x="17079" y="16784"/>
                  </a:cubicBezTo>
                  <a:cubicBezTo>
                    <a:pt x="17097" y="16784"/>
                    <a:pt x="17113" y="16777"/>
                    <a:pt x="17125" y="16761"/>
                  </a:cubicBezTo>
                  <a:cubicBezTo>
                    <a:pt x="17292" y="16872"/>
                    <a:pt x="17419" y="17000"/>
                    <a:pt x="17546" y="17111"/>
                  </a:cubicBezTo>
                  <a:cubicBezTo>
                    <a:pt x="17591" y="17167"/>
                    <a:pt x="17612" y="17279"/>
                    <a:pt x="17672" y="17349"/>
                  </a:cubicBezTo>
                  <a:cubicBezTo>
                    <a:pt x="17799" y="17406"/>
                    <a:pt x="17926" y="17461"/>
                    <a:pt x="18052" y="17573"/>
                  </a:cubicBezTo>
                  <a:cubicBezTo>
                    <a:pt x="18205" y="17812"/>
                    <a:pt x="18351" y="18051"/>
                    <a:pt x="18498" y="18275"/>
                  </a:cubicBezTo>
                  <a:cubicBezTo>
                    <a:pt x="18539" y="18330"/>
                    <a:pt x="18585" y="18400"/>
                    <a:pt x="18605" y="18457"/>
                  </a:cubicBezTo>
                  <a:cubicBezTo>
                    <a:pt x="18711" y="18625"/>
                    <a:pt x="18772" y="18750"/>
                    <a:pt x="18858" y="18920"/>
                  </a:cubicBezTo>
                  <a:cubicBezTo>
                    <a:pt x="18899" y="19031"/>
                    <a:pt x="18939" y="19157"/>
                    <a:pt x="18985" y="19269"/>
                  </a:cubicBezTo>
                  <a:cubicBezTo>
                    <a:pt x="19025" y="19326"/>
                    <a:pt x="19066" y="19508"/>
                    <a:pt x="19132" y="19508"/>
                  </a:cubicBezTo>
                  <a:cubicBezTo>
                    <a:pt x="19365" y="19676"/>
                    <a:pt x="19552" y="20026"/>
                    <a:pt x="19786" y="20208"/>
                  </a:cubicBezTo>
                  <a:cubicBezTo>
                    <a:pt x="19786" y="20208"/>
                    <a:pt x="19806" y="20208"/>
                    <a:pt x="19826" y="20153"/>
                  </a:cubicBezTo>
                  <a:cubicBezTo>
                    <a:pt x="19852" y="20320"/>
                    <a:pt x="19892" y="20377"/>
                    <a:pt x="19953" y="20432"/>
                  </a:cubicBezTo>
                  <a:cubicBezTo>
                    <a:pt x="19998" y="20432"/>
                    <a:pt x="20019" y="20503"/>
                    <a:pt x="20060" y="20503"/>
                  </a:cubicBezTo>
                  <a:cubicBezTo>
                    <a:pt x="20166" y="20614"/>
                    <a:pt x="20272" y="20727"/>
                    <a:pt x="20379" y="20783"/>
                  </a:cubicBezTo>
                  <a:cubicBezTo>
                    <a:pt x="20460" y="20853"/>
                    <a:pt x="20526" y="20965"/>
                    <a:pt x="20587" y="21077"/>
                  </a:cubicBezTo>
                  <a:cubicBezTo>
                    <a:pt x="20672" y="21204"/>
                    <a:pt x="20738" y="21372"/>
                    <a:pt x="20840" y="21428"/>
                  </a:cubicBezTo>
                  <a:cubicBezTo>
                    <a:pt x="20916" y="21518"/>
                    <a:pt x="21001" y="21600"/>
                    <a:pt x="21090" y="21600"/>
                  </a:cubicBezTo>
                  <a:cubicBezTo>
                    <a:pt x="21126" y="21600"/>
                    <a:pt x="21163" y="21586"/>
                    <a:pt x="21200" y="21554"/>
                  </a:cubicBezTo>
                  <a:cubicBezTo>
                    <a:pt x="21215" y="21531"/>
                    <a:pt x="21227" y="21522"/>
                    <a:pt x="21239" y="21522"/>
                  </a:cubicBezTo>
                  <a:cubicBezTo>
                    <a:pt x="21261" y="21522"/>
                    <a:pt x="21279" y="21554"/>
                    <a:pt x="21306" y="21554"/>
                  </a:cubicBezTo>
                  <a:cubicBezTo>
                    <a:pt x="21392" y="21372"/>
                    <a:pt x="21499" y="21204"/>
                    <a:pt x="21600" y="21020"/>
                  </a:cubicBezTo>
                  <a:cubicBezTo>
                    <a:pt x="21539" y="20909"/>
                    <a:pt x="21499" y="20853"/>
                    <a:pt x="21453" y="20783"/>
                  </a:cubicBezTo>
                  <a:cubicBezTo>
                    <a:pt x="21372" y="20670"/>
                    <a:pt x="21306" y="20614"/>
                    <a:pt x="21245" y="20614"/>
                  </a:cubicBezTo>
                  <a:cubicBezTo>
                    <a:pt x="21139" y="20503"/>
                    <a:pt x="21033" y="20503"/>
                    <a:pt x="20926" y="20377"/>
                  </a:cubicBezTo>
                  <a:cubicBezTo>
                    <a:pt x="20820" y="20264"/>
                    <a:pt x="20713" y="20208"/>
                    <a:pt x="20612" y="20082"/>
                  </a:cubicBezTo>
                  <a:cubicBezTo>
                    <a:pt x="20506" y="20026"/>
                    <a:pt x="20419" y="19914"/>
                    <a:pt x="20333" y="19801"/>
                  </a:cubicBezTo>
                  <a:cubicBezTo>
                    <a:pt x="20232" y="19676"/>
                    <a:pt x="20105" y="19563"/>
                    <a:pt x="19998" y="19381"/>
                  </a:cubicBezTo>
                  <a:cubicBezTo>
                    <a:pt x="19852" y="19213"/>
                    <a:pt x="19699" y="18920"/>
                    <a:pt x="19552" y="18681"/>
                  </a:cubicBezTo>
                  <a:cubicBezTo>
                    <a:pt x="19471" y="18568"/>
                    <a:pt x="19385" y="18457"/>
                    <a:pt x="19299" y="18330"/>
                  </a:cubicBezTo>
                  <a:cubicBezTo>
                    <a:pt x="19238" y="18275"/>
                    <a:pt x="19152" y="18218"/>
                    <a:pt x="19112" y="18106"/>
                  </a:cubicBezTo>
                  <a:cubicBezTo>
                    <a:pt x="19005" y="17868"/>
                    <a:pt x="18939" y="17630"/>
                    <a:pt x="18838" y="17461"/>
                  </a:cubicBezTo>
                  <a:cubicBezTo>
                    <a:pt x="18838" y="17461"/>
                    <a:pt x="18838" y="17406"/>
                    <a:pt x="18813" y="17406"/>
                  </a:cubicBezTo>
                  <a:cubicBezTo>
                    <a:pt x="18645" y="17167"/>
                    <a:pt x="18458" y="16929"/>
                    <a:pt x="18265" y="16761"/>
                  </a:cubicBezTo>
                  <a:cubicBezTo>
                    <a:pt x="18179" y="16705"/>
                    <a:pt x="18098" y="16705"/>
                    <a:pt x="18032" y="16522"/>
                  </a:cubicBezTo>
                  <a:cubicBezTo>
                    <a:pt x="18032" y="16466"/>
                    <a:pt x="18012" y="16466"/>
                    <a:pt x="17992" y="16466"/>
                  </a:cubicBezTo>
                  <a:cubicBezTo>
                    <a:pt x="17905" y="16355"/>
                    <a:pt x="17824" y="16355"/>
                    <a:pt x="17759" y="16173"/>
                  </a:cubicBezTo>
                  <a:cubicBezTo>
                    <a:pt x="17652" y="16003"/>
                    <a:pt x="17525" y="15821"/>
                    <a:pt x="17399" y="15710"/>
                  </a:cubicBezTo>
                  <a:cubicBezTo>
                    <a:pt x="17252" y="15597"/>
                    <a:pt x="17085" y="15528"/>
                    <a:pt x="16938" y="15360"/>
                  </a:cubicBezTo>
                  <a:cubicBezTo>
                    <a:pt x="16785" y="15247"/>
                    <a:pt x="16639" y="15065"/>
                    <a:pt x="16511" y="14770"/>
                  </a:cubicBezTo>
                  <a:cubicBezTo>
                    <a:pt x="16430" y="14715"/>
                    <a:pt x="16304" y="14659"/>
                    <a:pt x="16218" y="14546"/>
                  </a:cubicBezTo>
                  <a:cubicBezTo>
                    <a:pt x="16112" y="14420"/>
                    <a:pt x="16005" y="14420"/>
                    <a:pt x="15899" y="14309"/>
                  </a:cubicBezTo>
                  <a:cubicBezTo>
                    <a:pt x="15797" y="14196"/>
                    <a:pt x="15691" y="14127"/>
                    <a:pt x="15604" y="14014"/>
                  </a:cubicBezTo>
                  <a:cubicBezTo>
                    <a:pt x="15544" y="13901"/>
                    <a:pt x="15478" y="13901"/>
                    <a:pt x="15438" y="13846"/>
                  </a:cubicBezTo>
                  <a:cubicBezTo>
                    <a:pt x="15331" y="13775"/>
                    <a:pt x="15204" y="13775"/>
                    <a:pt x="15098" y="13664"/>
                  </a:cubicBezTo>
                  <a:cubicBezTo>
                    <a:pt x="15037" y="13551"/>
                    <a:pt x="14951" y="13551"/>
                    <a:pt x="14864" y="13551"/>
                  </a:cubicBezTo>
                  <a:cubicBezTo>
                    <a:pt x="14783" y="13495"/>
                    <a:pt x="14697" y="13495"/>
                    <a:pt x="14611" y="13495"/>
                  </a:cubicBezTo>
                  <a:cubicBezTo>
                    <a:pt x="14571" y="13426"/>
                    <a:pt x="14505" y="13369"/>
                    <a:pt x="14464" y="13369"/>
                  </a:cubicBezTo>
                  <a:cubicBezTo>
                    <a:pt x="14317" y="13313"/>
                    <a:pt x="14191" y="13258"/>
                    <a:pt x="14064" y="13145"/>
                  </a:cubicBezTo>
                  <a:cubicBezTo>
                    <a:pt x="13978" y="13145"/>
                    <a:pt x="13897" y="13019"/>
                    <a:pt x="13831" y="12963"/>
                  </a:cubicBezTo>
                  <a:cubicBezTo>
                    <a:pt x="13704" y="12907"/>
                    <a:pt x="13577" y="12850"/>
                    <a:pt x="13451" y="12724"/>
                  </a:cubicBezTo>
                  <a:cubicBezTo>
                    <a:pt x="13324" y="12613"/>
                    <a:pt x="13197" y="12500"/>
                    <a:pt x="13071" y="12374"/>
                  </a:cubicBezTo>
                  <a:cubicBezTo>
                    <a:pt x="13050" y="12374"/>
                    <a:pt x="13010" y="12318"/>
                    <a:pt x="12964" y="12318"/>
                  </a:cubicBezTo>
                  <a:cubicBezTo>
                    <a:pt x="12903" y="12262"/>
                    <a:pt x="12817" y="12207"/>
                    <a:pt x="12756" y="12150"/>
                  </a:cubicBezTo>
                  <a:cubicBezTo>
                    <a:pt x="12630" y="11912"/>
                    <a:pt x="12478" y="11617"/>
                    <a:pt x="12331" y="11323"/>
                  </a:cubicBezTo>
                  <a:cubicBezTo>
                    <a:pt x="12290" y="11267"/>
                    <a:pt x="12270" y="11099"/>
                    <a:pt x="12224" y="11043"/>
                  </a:cubicBezTo>
                  <a:cubicBezTo>
                    <a:pt x="11971" y="10511"/>
                    <a:pt x="11697" y="10048"/>
                    <a:pt x="11424" y="9642"/>
                  </a:cubicBezTo>
                  <a:cubicBezTo>
                    <a:pt x="11317" y="9460"/>
                    <a:pt x="11236" y="9291"/>
                    <a:pt x="11150" y="9053"/>
                  </a:cubicBezTo>
                  <a:cubicBezTo>
                    <a:pt x="11043" y="8759"/>
                    <a:pt x="10916" y="8520"/>
                    <a:pt x="10769" y="8409"/>
                  </a:cubicBezTo>
                  <a:cubicBezTo>
                    <a:pt x="10622" y="8240"/>
                    <a:pt x="10476" y="8114"/>
                    <a:pt x="10349" y="7890"/>
                  </a:cubicBezTo>
                  <a:cubicBezTo>
                    <a:pt x="10156" y="7596"/>
                    <a:pt x="9943" y="7301"/>
                    <a:pt x="9736" y="7063"/>
                  </a:cubicBezTo>
                  <a:cubicBezTo>
                    <a:pt x="9629" y="6895"/>
                    <a:pt x="9503" y="6839"/>
                    <a:pt x="9396" y="6600"/>
                  </a:cubicBezTo>
                  <a:cubicBezTo>
                    <a:pt x="9356" y="6545"/>
                    <a:pt x="9310" y="6489"/>
                    <a:pt x="9269" y="6489"/>
                  </a:cubicBezTo>
                  <a:cubicBezTo>
                    <a:pt x="9245" y="6496"/>
                    <a:pt x="9221" y="6499"/>
                    <a:pt x="9197" y="6499"/>
                  </a:cubicBezTo>
                  <a:cubicBezTo>
                    <a:pt x="9037" y="6499"/>
                    <a:pt x="8888" y="6356"/>
                    <a:pt x="8742" y="6307"/>
                  </a:cubicBezTo>
                  <a:cubicBezTo>
                    <a:pt x="8616" y="6307"/>
                    <a:pt x="8509" y="6194"/>
                    <a:pt x="8383" y="6139"/>
                  </a:cubicBezTo>
                  <a:cubicBezTo>
                    <a:pt x="8362" y="6068"/>
                    <a:pt x="8296" y="5957"/>
                    <a:pt x="8256" y="5957"/>
                  </a:cubicBezTo>
                  <a:cubicBezTo>
                    <a:pt x="8214" y="5938"/>
                    <a:pt x="8171" y="5931"/>
                    <a:pt x="8129" y="5931"/>
                  </a:cubicBezTo>
                  <a:cubicBezTo>
                    <a:pt x="8045" y="5931"/>
                    <a:pt x="7960" y="5957"/>
                    <a:pt x="7876" y="5957"/>
                  </a:cubicBezTo>
                  <a:cubicBezTo>
                    <a:pt x="7862" y="5957"/>
                    <a:pt x="7858" y="5931"/>
                    <a:pt x="7850" y="5931"/>
                  </a:cubicBezTo>
                  <a:cubicBezTo>
                    <a:pt x="7847" y="5931"/>
                    <a:pt x="7842" y="5938"/>
                    <a:pt x="7835" y="5957"/>
                  </a:cubicBezTo>
                  <a:cubicBezTo>
                    <a:pt x="7796" y="6022"/>
                    <a:pt x="7744" y="6049"/>
                    <a:pt x="7695" y="6049"/>
                  </a:cubicBezTo>
                  <a:cubicBezTo>
                    <a:pt x="7660" y="6049"/>
                    <a:pt x="7627" y="6035"/>
                    <a:pt x="7602" y="6012"/>
                  </a:cubicBezTo>
                  <a:cubicBezTo>
                    <a:pt x="7435" y="5844"/>
                    <a:pt x="7242" y="5900"/>
                    <a:pt x="7075" y="5844"/>
                  </a:cubicBezTo>
                  <a:cubicBezTo>
                    <a:pt x="7054" y="5838"/>
                    <a:pt x="7033" y="5835"/>
                    <a:pt x="7012" y="5835"/>
                  </a:cubicBezTo>
                  <a:cubicBezTo>
                    <a:pt x="6841" y="5835"/>
                    <a:pt x="6674" y="6019"/>
                    <a:pt x="6502" y="6068"/>
                  </a:cubicBezTo>
                  <a:cubicBezTo>
                    <a:pt x="6383" y="6119"/>
                    <a:pt x="6263" y="6160"/>
                    <a:pt x="6149" y="6160"/>
                  </a:cubicBezTo>
                  <a:cubicBezTo>
                    <a:pt x="6104" y="6160"/>
                    <a:pt x="6059" y="6155"/>
                    <a:pt x="6016" y="6139"/>
                  </a:cubicBezTo>
                  <a:cubicBezTo>
                    <a:pt x="5914" y="6139"/>
                    <a:pt x="5828" y="6194"/>
                    <a:pt x="5722" y="6194"/>
                  </a:cubicBezTo>
                  <a:cubicBezTo>
                    <a:pt x="5635" y="6250"/>
                    <a:pt x="5534" y="6307"/>
                    <a:pt x="5428" y="6363"/>
                  </a:cubicBezTo>
                  <a:cubicBezTo>
                    <a:pt x="5382" y="6418"/>
                    <a:pt x="5321" y="6418"/>
                    <a:pt x="5281" y="6418"/>
                  </a:cubicBezTo>
                  <a:cubicBezTo>
                    <a:pt x="5174" y="6545"/>
                    <a:pt x="5068" y="6600"/>
                    <a:pt x="4961" y="6656"/>
                  </a:cubicBezTo>
                  <a:cubicBezTo>
                    <a:pt x="4815" y="6656"/>
                    <a:pt x="4688" y="6769"/>
                    <a:pt x="4541" y="6839"/>
                  </a:cubicBezTo>
                  <a:cubicBezTo>
                    <a:pt x="4394" y="6951"/>
                    <a:pt x="4242" y="7119"/>
                    <a:pt x="4075" y="7188"/>
                  </a:cubicBezTo>
                  <a:cubicBezTo>
                    <a:pt x="3948" y="7245"/>
                    <a:pt x="3801" y="7414"/>
                    <a:pt x="3674" y="7540"/>
                  </a:cubicBezTo>
                  <a:cubicBezTo>
                    <a:pt x="3608" y="7596"/>
                    <a:pt x="3548" y="7651"/>
                    <a:pt x="3461" y="7707"/>
                  </a:cubicBezTo>
                  <a:cubicBezTo>
                    <a:pt x="3335" y="7707"/>
                    <a:pt x="3208" y="7764"/>
                    <a:pt x="3081" y="7890"/>
                  </a:cubicBezTo>
                  <a:cubicBezTo>
                    <a:pt x="2992" y="7969"/>
                    <a:pt x="2902" y="8049"/>
                    <a:pt x="2805" y="8049"/>
                  </a:cubicBezTo>
                  <a:cubicBezTo>
                    <a:pt x="2765" y="8049"/>
                    <a:pt x="2724" y="8034"/>
                    <a:pt x="2681" y="8002"/>
                  </a:cubicBezTo>
                  <a:lnTo>
                    <a:pt x="2575" y="8002"/>
                  </a:lnTo>
                  <a:cubicBezTo>
                    <a:pt x="2501" y="8034"/>
                    <a:pt x="2435" y="8066"/>
                    <a:pt x="2363" y="8066"/>
                  </a:cubicBezTo>
                  <a:cubicBezTo>
                    <a:pt x="2311" y="8066"/>
                    <a:pt x="2257" y="8049"/>
                    <a:pt x="2194" y="8002"/>
                  </a:cubicBezTo>
                  <a:cubicBezTo>
                    <a:pt x="2133" y="7651"/>
                    <a:pt x="1986" y="7469"/>
                    <a:pt x="1901" y="7063"/>
                  </a:cubicBezTo>
                  <a:cubicBezTo>
                    <a:pt x="1880" y="7063"/>
                    <a:pt x="1880" y="7006"/>
                    <a:pt x="1860" y="7006"/>
                  </a:cubicBezTo>
                  <a:cubicBezTo>
                    <a:pt x="1708" y="6656"/>
                    <a:pt x="1627" y="6250"/>
                    <a:pt x="1540" y="5787"/>
                  </a:cubicBezTo>
                  <a:cubicBezTo>
                    <a:pt x="1520" y="5605"/>
                    <a:pt x="1480" y="5438"/>
                    <a:pt x="1434" y="5312"/>
                  </a:cubicBezTo>
                  <a:cubicBezTo>
                    <a:pt x="1328" y="5088"/>
                    <a:pt x="1267" y="4793"/>
                    <a:pt x="1181" y="4443"/>
                  </a:cubicBezTo>
                  <a:cubicBezTo>
                    <a:pt x="1120" y="4204"/>
                    <a:pt x="1100" y="3909"/>
                    <a:pt x="1034" y="3742"/>
                  </a:cubicBezTo>
                  <a:cubicBezTo>
                    <a:pt x="947" y="3503"/>
                    <a:pt x="907" y="3153"/>
                    <a:pt x="866" y="2858"/>
                  </a:cubicBezTo>
                  <a:cubicBezTo>
                    <a:pt x="821" y="2691"/>
                    <a:pt x="801" y="2565"/>
                    <a:pt x="760" y="2452"/>
                  </a:cubicBezTo>
                  <a:cubicBezTo>
                    <a:pt x="694" y="2159"/>
                    <a:pt x="633" y="1807"/>
                    <a:pt x="547" y="1457"/>
                  </a:cubicBezTo>
                  <a:cubicBezTo>
                    <a:pt x="567" y="1457"/>
                    <a:pt x="567" y="1401"/>
                    <a:pt x="567" y="1346"/>
                  </a:cubicBezTo>
                  <a:lnTo>
                    <a:pt x="380" y="813"/>
                  </a:lnTo>
                  <a:lnTo>
                    <a:pt x="380" y="756"/>
                  </a:lnTo>
                  <a:cubicBezTo>
                    <a:pt x="360" y="756"/>
                    <a:pt x="314" y="701"/>
                    <a:pt x="294" y="645"/>
                  </a:cubicBezTo>
                  <a:cubicBezTo>
                    <a:pt x="294" y="588"/>
                    <a:pt x="294" y="532"/>
                    <a:pt x="314" y="532"/>
                  </a:cubicBezTo>
                  <a:lnTo>
                    <a:pt x="127"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430" name="Google Shape;1632;p16"/>
            <p:cNvSpPr/>
            <p:nvPr/>
          </p:nvSpPr>
          <p:spPr>
            <a:xfrm rot="4610251">
              <a:off x="-146438" y="627607"/>
              <a:ext cx="1502712" cy="566382"/>
            </a:xfrm>
            <a:custGeom>
              <a:avLst/>
              <a:gdLst/>
              <a:ahLst/>
              <a:cxnLst>
                <a:cxn ang="0">
                  <a:pos x="wd2" y="hd2"/>
                </a:cxn>
                <a:cxn ang="5400000">
                  <a:pos x="wd2" y="hd2"/>
                </a:cxn>
                <a:cxn ang="10800000">
                  <a:pos x="wd2" y="hd2"/>
                </a:cxn>
                <a:cxn ang="16200000">
                  <a:pos x="wd2" y="hd2"/>
                </a:cxn>
              </a:cxnLst>
              <a:rect l="0" t="0" r="r" b="b"/>
              <a:pathLst>
                <a:path w="21589" h="21600" extrusionOk="0">
                  <a:moveTo>
                    <a:pt x="7" y="0"/>
                  </a:moveTo>
                  <a:cubicBezTo>
                    <a:pt x="-11" y="206"/>
                    <a:pt x="7" y="305"/>
                    <a:pt x="31" y="463"/>
                  </a:cubicBezTo>
                  <a:cubicBezTo>
                    <a:pt x="49" y="658"/>
                    <a:pt x="67" y="866"/>
                    <a:pt x="104" y="1024"/>
                  </a:cubicBezTo>
                  <a:cubicBezTo>
                    <a:pt x="122" y="1074"/>
                    <a:pt x="145" y="1121"/>
                    <a:pt x="145" y="1220"/>
                  </a:cubicBezTo>
                  <a:cubicBezTo>
                    <a:pt x="122" y="1378"/>
                    <a:pt x="164" y="1524"/>
                    <a:pt x="200" y="1635"/>
                  </a:cubicBezTo>
                  <a:lnTo>
                    <a:pt x="200" y="2135"/>
                  </a:lnTo>
                  <a:cubicBezTo>
                    <a:pt x="219" y="2439"/>
                    <a:pt x="297" y="2696"/>
                    <a:pt x="279" y="3000"/>
                  </a:cubicBezTo>
                  <a:cubicBezTo>
                    <a:pt x="334" y="3099"/>
                    <a:pt x="334" y="3099"/>
                    <a:pt x="315" y="3257"/>
                  </a:cubicBezTo>
                  <a:cubicBezTo>
                    <a:pt x="334" y="3354"/>
                    <a:pt x="334" y="3403"/>
                    <a:pt x="352" y="3513"/>
                  </a:cubicBezTo>
                  <a:cubicBezTo>
                    <a:pt x="449" y="3915"/>
                    <a:pt x="449" y="4428"/>
                    <a:pt x="545" y="4781"/>
                  </a:cubicBezTo>
                  <a:lnTo>
                    <a:pt x="545" y="4880"/>
                  </a:lnTo>
                  <a:cubicBezTo>
                    <a:pt x="582" y="5087"/>
                    <a:pt x="605" y="5294"/>
                    <a:pt x="623" y="5490"/>
                  </a:cubicBezTo>
                  <a:cubicBezTo>
                    <a:pt x="697" y="5844"/>
                    <a:pt x="775" y="6209"/>
                    <a:pt x="835" y="6564"/>
                  </a:cubicBezTo>
                  <a:cubicBezTo>
                    <a:pt x="890" y="6819"/>
                    <a:pt x="950" y="7124"/>
                    <a:pt x="1023" y="7429"/>
                  </a:cubicBezTo>
                  <a:cubicBezTo>
                    <a:pt x="1083" y="7625"/>
                    <a:pt x="1120" y="7880"/>
                    <a:pt x="1180" y="8039"/>
                  </a:cubicBezTo>
                  <a:cubicBezTo>
                    <a:pt x="1253" y="8234"/>
                    <a:pt x="1294" y="8490"/>
                    <a:pt x="1349" y="8747"/>
                  </a:cubicBezTo>
                  <a:cubicBezTo>
                    <a:pt x="1386" y="8954"/>
                    <a:pt x="1428" y="9259"/>
                    <a:pt x="1501" y="9405"/>
                  </a:cubicBezTo>
                  <a:cubicBezTo>
                    <a:pt x="1543" y="9564"/>
                    <a:pt x="1598" y="9710"/>
                    <a:pt x="1657" y="9869"/>
                  </a:cubicBezTo>
                  <a:cubicBezTo>
                    <a:pt x="1731" y="10113"/>
                    <a:pt x="1828" y="10370"/>
                    <a:pt x="1924" y="10674"/>
                  </a:cubicBezTo>
                  <a:cubicBezTo>
                    <a:pt x="2002" y="10882"/>
                    <a:pt x="2076" y="11137"/>
                    <a:pt x="2172" y="11334"/>
                  </a:cubicBezTo>
                  <a:cubicBezTo>
                    <a:pt x="2250" y="11492"/>
                    <a:pt x="2347" y="11699"/>
                    <a:pt x="2443" y="11748"/>
                  </a:cubicBezTo>
                  <a:cubicBezTo>
                    <a:pt x="2517" y="11797"/>
                    <a:pt x="2595" y="11894"/>
                    <a:pt x="2673" y="12004"/>
                  </a:cubicBezTo>
                  <a:cubicBezTo>
                    <a:pt x="2710" y="12052"/>
                    <a:pt x="2747" y="12150"/>
                    <a:pt x="2806" y="12200"/>
                  </a:cubicBezTo>
                  <a:cubicBezTo>
                    <a:pt x="2825" y="12247"/>
                    <a:pt x="2880" y="12247"/>
                    <a:pt x="2903" y="12358"/>
                  </a:cubicBezTo>
                  <a:cubicBezTo>
                    <a:pt x="2977" y="12553"/>
                    <a:pt x="3110" y="12553"/>
                    <a:pt x="3188" y="12712"/>
                  </a:cubicBezTo>
                  <a:cubicBezTo>
                    <a:pt x="3224" y="12761"/>
                    <a:pt x="3266" y="12761"/>
                    <a:pt x="3303" y="12761"/>
                  </a:cubicBezTo>
                  <a:cubicBezTo>
                    <a:pt x="3399" y="12761"/>
                    <a:pt x="3496" y="12761"/>
                    <a:pt x="3592" y="12809"/>
                  </a:cubicBezTo>
                  <a:cubicBezTo>
                    <a:pt x="3647" y="12809"/>
                    <a:pt x="3726" y="12858"/>
                    <a:pt x="3799" y="12858"/>
                  </a:cubicBezTo>
                  <a:cubicBezTo>
                    <a:pt x="3813" y="12878"/>
                    <a:pt x="3826" y="12885"/>
                    <a:pt x="3839" y="12885"/>
                  </a:cubicBezTo>
                  <a:cubicBezTo>
                    <a:pt x="3865" y="12885"/>
                    <a:pt x="3889" y="12858"/>
                    <a:pt x="3914" y="12858"/>
                  </a:cubicBezTo>
                  <a:cubicBezTo>
                    <a:pt x="3955" y="12809"/>
                    <a:pt x="4011" y="12809"/>
                    <a:pt x="4052" y="12809"/>
                  </a:cubicBezTo>
                  <a:cubicBezTo>
                    <a:pt x="4109" y="12809"/>
                    <a:pt x="4167" y="12797"/>
                    <a:pt x="4221" y="12797"/>
                  </a:cubicBezTo>
                  <a:cubicBezTo>
                    <a:pt x="4276" y="12797"/>
                    <a:pt x="4327" y="12809"/>
                    <a:pt x="4373" y="12858"/>
                  </a:cubicBezTo>
                  <a:cubicBezTo>
                    <a:pt x="4381" y="12878"/>
                    <a:pt x="4386" y="12885"/>
                    <a:pt x="4390" y="12885"/>
                  </a:cubicBezTo>
                  <a:cubicBezTo>
                    <a:pt x="4397" y="12885"/>
                    <a:pt x="4397" y="12858"/>
                    <a:pt x="4397" y="12858"/>
                  </a:cubicBezTo>
                  <a:cubicBezTo>
                    <a:pt x="4445" y="12858"/>
                    <a:pt x="4497" y="12836"/>
                    <a:pt x="4542" y="12836"/>
                  </a:cubicBezTo>
                  <a:cubicBezTo>
                    <a:pt x="4564" y="12836"/>
                    <a:pt x="4585" y="12841"/>
                    <a:pt x="4603" y="12858"/>
                  </a:cubicBezTo>
                  <a:cubicBezTo>
                    <a:pt x="4610" y="12877"/>
                    <a:pt x="4618" y="12883"/>
                    <a:pt x="4627" y="12883"/>
                  </a:cubicBezTo>
                  <a:cubicBezTo>
                    <a:pt x="4646" y="12883"/>
                    <a:pt x="4669" y="12844"/>
                    <a:pt x="4681" y="12809"/>
                  </a:cubicBezTo>
                  <a:cubicBezTo>
                    <a:pt x="4760" y="12712"/>
                    <a:pt x="4833" y="12614"/>
                    <a:pt x="4911" y="12614"/>
                  </a:cubicBezTo>
                  <a:cubicBezTo>
                    <a:pt x="4969" y="12583"/>
                    <a:pt x="5021" y="12583"/>
                    <a:pt x="5075" y="12583"/>
                  </a:cubicBezTo>
                  <a:cubicBezTo>
                    <a:pt x="5127" y="12583"/>
                    <a:pt x="5180" y="12583"/>
                    <a:pt x="5238" y="12553"/>
                  </a:cubicBezTo>
                  <a:cubicBezTo>
                    <a:pt x="5293" y="12553"/>
                    <a:pt x="5334" y="12553"/>
                    <a:pt x="5389" y="12504"/>
                  </a:cubicBezTo>
                  <a:cubicBezTo>
                    <a:pt x="5486" y="12455"/>
                    <a:pt x="5600" y="12358"/>
                    <a:pt x="5716" y="12358"/>
                  </a:cubicBezTo>
                  <a:cubicBezTo>
                    <a:pt x="5794" y="12358"/>
                    <a:pt x="5890" y="12247"/>
                    <a:pt x="5927" y="12052"/>
                  </a:cubicBezTo>
                  <a:cubicBezTo>
                    <a:pt x="6005" y="12052"/>
                    <a:pt x="6060" y="12004"/>
                    <a:pt x="6120" y="11943"/>
                  </a:cubicBezTo>
                  <a:cubicBezTo>
                    <a:pt x="6212" y="11894"/>
                    <a:pt x="6308" y="11797"/>
                    <a:pt x="6423" y="11748"/>
                  </a:cubicBezTo>
                  <a:cubicBezTo>
                    <a:pt x="6453" y="11724"/>
                    <a:pt x="6486" y="11724"/>
                    <a:pt x="6520" y="11724"/>
                  </a:cubicBezTo>
                  <a:cubicBezTo>
                    <a:pt x="6553" y="11724"/>
                    <a:pt x="6587" y="11724"/>
                    <a:pt x="6616" y="11699"/>
                  </a:cubicBezTo>
                  <a:cubicBezTo>
                    <a:pt x="6694" y="11589"/>
                    <a:pt x="6768" y="11589"/>
                    <a:pt x="6846" y="11589"/>
                  </a:cubicBezTo>
                  <a:cubicBezTo>
                    <a:pt x="6961" y="11589"/>
                    <a:pt x="7057" y="11589"/>
                    <a:pt x="7154" y="11492"/>
                  </a:cubicBezTo>
                  <a:cubicBezTo>
                    <a:pt x="7246" y="11394"/>
                    <a:pt x="7342" y="11334"/>
                    <a:pt x="7439" y="11285"/>
                  </a:cubicBezTo>
                  <a:lnTo>
                    <a:pt x="7476" y="11285"/>
                  </a:lnTo>
                  <a:cubicBezTo>
                    <a:pt x="7554" y="11334"/>
                    <a:pt x="7632" y="11394"/>
                    <a:pt x="7705" y="11394"/>
                  </a:cubicBezTo>
                  <a:cubicBezTo>
                    <a:pt x="7820" y="11334"/>
                    <a:pt x="7917" y="11235"/>
                    <a:pt x="8013" y="11186"/>
                  </a:cubicBezTo>
                  <a:cubicBezTo>
                    <a:pt x="8087" y="11131"/>
                    <a:pt x="8160" y="11108"/>
                    <a:pt x="8233" y="11108"/>
                  </a:cubicBezTo>
                  <a:cubicBezTo>
                    <a:pt x="8369" y="11108"/>
                    <a:pt x="8502" y="11189"/>
                    <a:pt x="8624" y="11285"/>
                  </a:cubicBezTo>
                  <a:cubicBezTo>
                    <a:pt x="8650" y="11243"/>
                    <a:pt x="8674" y="11228"/>
                    <a:pt x="8700" y="11228"/>
                  </a:cubicBezTo>
                  <a:cubicBezTo>
                    <a:pt x="8735" y="11228"/>
                    <a:pt x="8772" y="11256"/>
                    <a:pt x="8818" y="11285"/>
                  </a:cubicBezTo>
                  <a:cubicBezTo>
                    <a:pt x="8914" y="11285"/>
                    <a:pt x="8992" y="11394"/>
                    <a:pt x="9084" y="11443"/>
                  </a:cubicBezTo>
                  <a:cubicBezTo>
                    <a:pt x="9113" y="11476"/>
                    <a:pt x="9139" y="11534"/>
                    <a:pt x="9165" y="11534"/>
                  </a:cubicBezTo>
                  <a:cubicBezTo>
                    <a:pt x="9176" y="11534"/>
                    <a:pt x="9188" y="11522"/>
                    <a:pt x="9199" y="11492"/>
                  </a:cubicBezTo>
                  <a:cubicBezTo>
                    <a:pt x="9222" y="11492"/>
                    <a:pt x="9259" y="11492"/>
                    <a:pt x="9277" y="11540"/>
                  </a:cubicBezTo>
                  <a:cubicBezTo>
                    <a:pt x="9314" y="11638"/>
                    <a:pt x="9355" y="11638"/>
                    <a:pt x="9410" y="11699"/>
                  </a:cubicBezTo>
                  <a:cubicBezTo>
                    <a:pt x="9429" y="11699"/>
                    <a:pt x="9470" y="11748"/>
                    <a:pt x="9507" y="11797"/>
                  </a:cubicBezTo>
                  <a:cubicBezTo>
                    <a:pt x="9525" y="11846"/>
                    <a:pt x="9544" y="11846"/>
                    <a:pt x="9544" y="11846"/>
                  </a:cubicBezTo>
                  <a:cubicBezTo>
                    <a:pt x="9603" y="11846"/>
                    <a:pt x="9658" y="11894"/>
                    <a:pt x="9718" y="12004"/>
                  </a:cubicBezTo>
                  <a:cubicBezTo>
                    <a:pt x="9851" y="12150"/>
                    <a:pt x="9967" y="12358"/>
                    <a:pt x="10081" y="12553"/>
                  </a:cubicBezTo>
                  <a:cubicBezTo>
                    <a:pt x="10215" y="12761"/>
                    <a:pt x="10330" y="12967"/>
                    <a:pt x="10463" y="13162"/>
                  </a:cubicBezTo>
                  <a:cubicBezTo>
                    <a:pt x="10486" y="13162"/>
                    <a:pt x="10523" y="13162"/>
                    <a:pt x="10541" y="13224"/>
                  </a:cubicBezTo>
                  <a:cubicBezTo>
                    <a:pt x="10559" y="13224"/>
                    <a:pt x="10601" y="13321"/>
                    <a:pt x="10619" y="13321"/>
                  </a:cubicBezTo>
                  <a:cubicBezTo>
                    <a:pt x="10674" y="13321"/>
                    <a:pt x="10693" y="13419"/>
                    <a:pt x="10734" y="13468"/>
                  </a:cubicBezTo>
                  <a:cubicBezTo>
                    <a:pt x="10752" y="13529"/>
                    <a:pt x="10771" y="13529"/>
                    <a:pt x="10789" y="13578"/>
                  </a:cubicBezTo>
                  <a:cubicBezTo>
                    <a:pt x="10849" y="13676"/>
                    <a:pt x="10904" y="13773"/>
                    <a:pt x="10904" y="13931"/>
                  </a:cubicBezTo>
                  <a:cubicBezTo>
                    <a:pt x="10945" y="13980"/>
                    <a:pt x="10982" y="14077"/>
                    <a:pt x="11001" y="14139"/>
                  </a:cubicBezTo>
                  <a:cubicBezTo>
                    <a:pt x="11019" y="14139"/>
                    <a:pt x="11037" y="14188"/>
                    <a:pt x="11037" y="14188"/>
                  </a:cubicBezTo>
                  <a:cubicBezTo>
                    <a:pt x="11152" y="14334"/>
                    <a:pt x="11249" y="14542"/>
                    <a:pt x="11345" y="14749"/>
                  </a:cubicBezTo>
                  <a:cubicBezTo>
                    <a:pt x="11442" y="14992"/>
                    <a:pt x="11520" y="15249"/>
                    <a:pt x="11653" y="15408"/>
                  </a:cubicBezTo>
                  <a:cubicBezTo>
                    <a:pt x="11727" y="15506"/>
                    <a:pt x="11805" y="15603"/>
                    <a:pt x="11883" y="15712"/>
                  </a:cubicBezTo>
                  <a:cubicBezTo>
                    <a:pt x="11920" y="15761"/>
                    <a:pt x="11957" y="15810"/>
                    <a:pt x="11998" y="15860"/>
                  </a:cubicBezTo>
                  <a:cubicBezTo>
                    <a:pt x="12131" y="15969"/>
                    <a:pt x="12264" y="16115"/>
                    <a:pt x="12397" y="16213"/>
                  </a:cubicBezTo>
                  <a:cubicBezTo>
                    <a:pt x="12439" y="16274"/>
                    <a:pt x="12457" y="16323"/>
                    <a:pt x="12494" y="16323"/>
                  </a:cubicBezTo>
                  <a:cubicBezTo>
                    <a:pt x="12531" y="16372"/>
                    <a:pt x="12572" y="16469"/>
                    <a:pt x="12627" y="16469"/>
                  </a:cubicBezTo>
                  <a:cubicBezTo>
                    <a:pt x="12669" y="16469"/>
                    <a:pt x="12724" y="16579"/>
                    <a:pt x="12784" y="16627"/>
                  </a:cubicBezTo>
                  <a:cubicBezTo>
                    <a:pt x="12839" y="16627"/>
                    <a:pt x="12899" y="16676"/>
                    <a:pt x="12954" y="16725"/>
                  </a:cubicBezTo>
                  <a:cubicBezTo>
                    <a:pt x="13129" y="16822"/>
                    <a:pt x="13298" y="16884"/>
                    <a:pt x="13473" y="16981"/>
                  </a:cubicBezTo>
                  <a:cubicBezTo>
                    <a:pt x="13565" y="16981"/>
                    <a:pt x="13643" y="17030"/>
                    <a:pt x="13740" y="17030"/>
                  </a:cubicBezTo>
                  <a:cubicBezTo>
                    <a:pt x="13873" y="17079"/>
                    <a:pt x="14006" y="17079"/>
                    <a:pt x="14121" y="17079"/>
                  </a:cubicBezTo>
                  <a:cubicBezTo>
                    <a:pt x="14181" y="17128"/>
                    <a:pt x="14236" y="17189"/>
                    <a:pt x="14296" y="17238"/>
                  </a:cubicBezTo>
                  <a:cubicBezTo>
                    <a:pt x="14314" y="17238"/>
                    <a:pt x="14314" y="17238"/>
                    <a:pt x="14332" y="17287"/>
                  </a:cubicBezTo>
                  <a:cubicBezTo>
                    <a:pt x="14411" y="17335"/>
                    <a:pt x="14466" y="17384"/>
                    <a:pt x="14544" y="17384"/>
                  </a:cubicBezTo>
                  <a:cubicBezTo>
                    <a:pt x="14599" y="17335"/>
                    <a:pt x="14677" y="17335"/>
                    <a:pt x="14737" y="17287"/>
                  </a:cubicBezTo>
                  <a:cubicBezTo>
                    <a:pt x="14764" y="17272"/>
                    <a:pt x="14793" y="17267"/>
                    <a:pt x="14823" y="17267"/>
                  </a:cubicBezTo>
                  <a:cubicBezTo>
                    <a:pt x="14895" y="17267"/>
                    <a:pt x="14972" y="17301"/>
                    <a:pt x="15040" y="17335"/>
                  </a:cubicBezTo>
                  <a:cubicBezTo>
                    <a:pt x="15119" y="17384"/>
                    <a:pt x="15215" y="17493"/>
                    <a:pt x="15312" y="17493"/>
                  </a:cubicBezTo>
                  <a:cubicBezTo>
                    <a:pt x="15367" y="17542"/>
                    <a:pt x="15426" y="17591"/>
                    <a:pt x="15481" y="17591"/>
                  </a:cubicBezTo>
                  <a:lnTo>
                    <a:pt x="15675" y="17591"/>
                  </a:lnTo>
                  <a:cubicBezTo>
                    <a:pt x="15711" y="17640"/>
                    <a:pt x="15730" y="17737"/>
                    <a:pt x="15748" y="17737"/>
                  </a:cubicBezTo>
                  <a:cubicBezTo>
                    <a:pt x="15808" y="17799"/>
                    <a:pt x="15844" y="17848"/>
                    <a:pt x="15886" y="17848"/>
                  </a:cubicBezTo>
                  <a:cubicBezTo>
                    <a:pt x="15978" y="17848"/>
                    <a:pt x="16074" y="17945"/>
                    <a:pt x="16189" y="17945"/>
                  </a:cubicBezTo>
                  <a:cubicBezTo>
                    <a:pt x="16235" y="17945"/>
                    <a:pt x="16281" y="17937"/>
                    <a:pt x="16326" y="17937"/>
                  </a:cubicBezTo>
                  <a:cubicBezTo>
                    <a:pt x="16393" y="17937"/>
                    <a:pt x="16457" y="17955"/>
                    <a:pt x="16515" y="18043"/>
                  </a:cubicBezTo>
                  <a:cubicBezTo>
                    <a:pt x="16521" y="18063"/>
                    <a:pt x="16528" y="18070"/>
                    <a:pt x="16535" y="18070"/>
                  </a:cubicBezTo>
                  <a:cubicBezTo>
                    <a:pt x="16549" y="18070"/>
                    <a:pt x="16566" y="18043"/>
                    <a:pt x="16594" y="18043"/>
                  </a:cubicBezTo>
                  <a:cubicBezTo>
                    <a:pt x="16612" y="18043"/>
                    <a:pt x="16631" y="18043"/>
                    <a:pt x="16649" y="18104"/>
                  </a:cubicBezTo>
                  <a:cubicBezTo>
                    <a:pt x="16666" y="18145"/>
                    <a:pt x="16686" y="18160"/>
                    <a:pt x="16708" y="18160"/>
                  </a:cubicBezTo>
                  <a:cubicBezTo>
                    <a:pt x="16738" y="18160"/>
                    <a:pt x="16770" y="18133"/>
                    <a:pt x="16805" y="18104"/>
                  </a:cubicBezTo>
                  <a:cubicBezTo>
                    <a:pt x="16860" y="18153"/>
                    <a:pt x="16897" y="18202"/>
                    <a:pt x="16957" y="18250"/>
                  </a:cubicBezTo>
                  <a:cubicBezTo>
                    <a:pt x="17150" y="18408"/>
                    <a:pt x="17320" y="18506"/>
                    <a:pt x="17494" y="18763"/>
                  </a:cubicBezTo>
                  <a:cubicBezTo>
                    <a:pt x="17628" y="18909"/>
                    <a:pt x="17761" y="19068"/>
                    <a:pt x="17876" y="19263"/>
                  </a:cubicBezTo>
                  <a:cubicBezTo>
                    <a:pt x="17954" y="19421"/>
                    <a:pt x="18027" y="19520"/>
                    <a:pt x="18106" y="19567"/>
                  </a:cubicBezTo>
                  <a:cubicBezTo>
                    <a:pt x="18184" y="19678"/>
                    <a:pt x="18276" y="19678"/>
                    <a:pt x="18354" y="19775"/>
                  </a:cubicBezTo>
                  <a:cubicBezTo>
                    <a:pt x="18432" y="19873"/>
                    <a:pt x="18487" y="19934"/>
                    <a:pt x="18565" y="20032"/>
                  </a:cubicBezTo>
                  <a:cubicBezTo>
                    <a:pt x="18643" y="20129"/>
                    <a:pt x="18717" y="20238"/>
                    <a:pt x="18795" y="20287"/>
                  </a:cubicBezTo>
                  <a:cubicBezTo>
                    <a:pt x="18892" y="20385"/>
                    <a:pt x="18988" y="20482"/>
                    <a:pt x="19080" y="20544"/>
                  </a:cubicBezTo>
                  <a:cubicBezTo>
                    <a:pt x="19236" y="20690"/>
                    <a:pt x="19370" y="20849"/>
                    <a:pt x="19521" y="20898"/>
                  </a:cubicBezTo>
                  <a:cubicBezTo>
                    <a:pt x="19599" y="20898"/>
                    <a:pt x="19677" y="20995"/>
                    <a:pt x="19751" y="21093"/>
                  </a:cubicBezTo>
                  <a:cubicBezTo>
                    <a:pt x="19792" y="21153"/>
                    <a:pt x="19848" y="21202"/>
                    <a:pt x="19907" y="21251"/>
                  </a:cubicBezTo>
                  <a:cubicBezTo>
                    <a:pt x="20040" y="21348"/>
                    <a:pt x="20174" y="21397"/>
                    <a:pt x="20307" y="21507"/>
                  </a:cubicBezTo>
                  <a:cubicBezTo>
                    <a:pt x="20385" y="21507"/>
                    <a:pt x="20459" y="21507"/>
                    <a:pt x="20537" y="21556"/>
                  </a:cubicBezTo>
                  <a:cubicBezTo>
                    <a:pt x="20543" y="21540"/>
                    <a:pt x="20549" y="21535"/>
                    <a:pt x="20555" y="21535"/>
                  </a:cubicBezTo>
                  <a:cubicBezTo>
                    <a:pt x="20568" y="21535"/>
                    <a:pt x="20581" y="21556"/>
                    <a:pt x="20597" y="21556"/>
                  </a:cubicBezTo>
                  <a:cubicBezTo>
                    <a:pt x="20627" y="21589"/>
                    <a:pt x="20658" y="21600"/>
                    <a:pt x="20690" y="21600"/>
                  </a:cubicBezTo>
                  <a:cubicBezTo>
                    <a:pt x="20753" y="21600"/>
                    <a:pt x="20817" y="21556"/>
                    <a:pt x="20882" y="21556"/>
                  </a:cubicBezTo>
                  <a:cubicBezTo>
                    <a:pt x="20900" y="21507"/>
                    <a:pt x="20918" y="21507"/>
                    <a:pt x="20941" y="21507"/>
                  </a:cubicBezTo>
                  <a:cubicBezTo>
                    <a:pt x="21033" y="21507"/>
                    <a:pt x="21130" y="21459"/>
                    <a:pt x="21226" y="21459"/>
                  </a:cubicBezTo>
                  <a:cubicBezTo>
                    <a:pt x="21264" y="21523"/>
                    <a:pt x="21305" y="21546"/>
                    <a:pt x="21346" y="21546"/>
                  </a:cubicBezTo>
                  <a:cubicBezTo>
                    <a:pt x="21428" y="21546"/>
                    <a:pt x="21513" y="21459"/>
                    <a:pt x="21589" y="21459"/>
                  </a:cubicBezTo>
                  <a:cubicBezTo>
                    <a:pt x="21575" y="21339"/>
                    <a:pt x="21517" y="21282"/>
                    <a:pt x="21458" y="21282"/>
                  </a:cubicBezTo>
                  <a:cubicBezTo>
                    <a:pt x="21438" y="21282"/>
                    <a:pt x="21419" y="21288"/>
                    <a:pt x="21401" y="21300"/>
                  </a:cubicBezTo>
                  <a:cubicBezTo>
                    <a:pt x="21378" y="21251"/>
                    <a:pt x="21360" y="21251"/>
                    <a:pt x="21341" y="21202"/>
                  </a:cubicBezTo>
                  <a:cubicBezTo>
                    <a:pt x="21323" y="21251"/>
                    <a:pt x="21304" y="21251"/>
                    <a:pt x="21304" y="21300"/>
                  </a:cubicBezTo>
                  <a:cubicBezTo>
                    <a:pt x="21286" y="21251"/>
                    <a:pt x="21263" y="21251"/>
                    <a:pt x="21263" y="21251"/>
                  </a:cubicBezTo>
                  <a:cubicBezTo>
                    <a:pt x="21244" y="21300"/>
                    <a:pt x="21226" y="21300"/>
                    <a:pt x="21208" y="21348"/>
                  </a:cubicBezTo>
                  <a:lnTo>
                    <a:pt x="21208" y="21202"/>
                  </a:lnTo>
                  <a:lnTo>
                    <a:pt x="21189" y="21202"/>
                  </a:lnTo>
                  <a:cubicBezTo>
                    <a:pt x="21171" y="21202"/>
                    <a:pt x="21148" y="21251"/>
                    <a:pt x="21130" y="21251"/>
                  </a:cubicBezTo>
                  <a:cubicBezTo>
                    <a:pt x="21093" y="21251"/>
                    <a:pt x="21075" y="21251"/>
                    <a:pt x="21056" y="21202"/>
                  </a:cubicBezTo>
                  <a:cubicBezTo>
                    <a:pt x="20987" y="21123"/>
                    <a:pt x="20924" y="21110"/>
                    <a:pt x="20861" y="21110"/>
                  </a:cubicBezTo>
                  <a:cubicBezTo>
                    <a:pt x="20834" y="21110"/>
                    <a:pt x="20806" y="21113"/>
                    <a:pt x="20778" y="21113"/>
                  </a:cubicBezTo>
                  <a:cubicBezTo>
                    <a:pt x="20743" y="21113"/>
                    <a:pt x="20707" y="21109"/>
                    <a:pt x="20670" y="21093"/>
                  </a:cubicBezTo>
                  <a:lnTo>
                    <a:pt x="20404" y="21093"/>
                  </a:lnTo>
                  <a:cubicBezTo>
                    <a:pt x="20385" y="21093"/>
                    <a:pt x="20367" y="21093"/>
                    <a:pt x="20367" y="21044"/>
                  </a:cubicBezTo>
                  <a:cubicBezTo>
                    <a:pt x="20331" y="20956"/>
                    <a:pt x="20288" y="20938"/>
                    <a:pt x="20248" y="20938"/>
                  </a:cubicBezTo>
                  <a:cubicBezTo>
                    <a:pt x="20222" y="20938"/>
                    <a:pt x="20196" y="20947"/>
                    <a:pt x="20174" y="20947"/>
                  </a:cubicBezTo>
                  <a:cubicBezTo>
                    <a:pt x="20114" y="20898"/>
                    <a:pt x="20077" y="20739"/>
                    <a:pt x="20040" y="20739"/>
                  </a:cubicBezTo>
                  <a:cubicBezTo>
                    <a:pt x="19944" y="20739"/>
                    <a:pt x="19866" y="20593"/>
                    <a:pt x="19792" y="20544"/>
                  </a:cubicBezTo>
                  <a:cubicBezTo>
                    <a:pt x="19677" y="20433"/>
                    <a:pt x="19581" y="20336"/>
                    <a:pt x="19484" y="20287"/>
                  </a:cubicBezTo>
                  <a:cubicBezTo>
                    <a:pt x="19370" y="20238"/>
                    <a:pt x="19273" y="20129"/>
                    <a:pt x="19195" y="19983"/>
                  </a:cubicBezTo>
                  <a:cubicBezTo>
                    <a:pt x="19158" y="19983"/>
                    <a:pt x="19140" y="19934"/>
                    <a:pt x="19121" y="19873"/>
                  </a:cubicBezTo>
                  <a:cubicBezTo>
                    <a:pt x="19006" y="19775"/>
                    <a:pt x="18910" y="19678"/>
                    <a:pt x="18813" y="19567"/>
                  </a:cubicBezTo>
                  <a:cubicBezTo>
                    <a:pt x="18758" y="19520"/>
                    <a:pt x="18717" y="19470"/>
                    <a:pt x="18662" y="19421"/>
                  </a:cubicBezTo>
                  <a:cubicBezTo>
                    <a:pt x="18643" y="19421"/>
                    <a:pt x="18643" y="19372"/>
                    <a:pt x="18620" y="19372"/>
                  </a:cubicBezTo>
                  <a:cubicBezTo>
                    <a:pt x="18565" y="19323"/>
                    <a:pt x="18528" y="19214"/>
                    <a:pt x="18487" y="19165"/>
                  </a:cubicBezTo>
                  <a:cubicBezTo>
                    <a:pt x="18372" y="19068"/>
                    <a:pt x="18276" y="18909"/>
                    <a:pt x="18161" y="18811"/>
                  </a:cubicBezTo>
                  <a:cubicBezTo>
                    <a:pt x="18069" y="18714"/>
                    <a:pt x="17954" y="18555"/>
                    <a:pt x="17876" y="18250"/>
                  </a:cubicBezTo>
                  <a:cubicBezTo>
                    <a:pt x="17876" y="18202"/>
                    <a:pt x="17839" y="18202"/>
                    <a:pt x="17816" y="18202"/>
                  </a:cubicBezTo>
                  <a:cubicBezTo>
                    <a:pt x="17798" y="18153"/>
                    <a:pt x="17779" y="18153"/>
                    <a:pt x="17761" y="18104"/>
                  </a:cubicBezTo>
                  <a:cubicBezTo>
                    <a:pt x="17701" y="18043"/>
                    <a:pt x="17628" y="17994"/>
                    <a:pt x="17568" y="17945"/>
                  </a:cubicBezTo>
                  <a:cubicBezTo>
                    <a:pt x="17549" y="17896"/>
                    <a:pt x="17531" y="17896"/>
                    <a:pt x="17513" y="17896"/>
                  </a:cubicBezTo>
                  <a:cubicBezTo>
                    <a:pt x="17380" y="17737"/>
                    <a:pt x="17223" y="17640"/>
                    <a:pt x="17090" y="17384"/>
                  </a:cubicBezTo>
                  <a:cubicBezTo>
                    <a:pt x="17071" y="17384"/>
                    <a:pt x="17053" y="17335"/>
                    <a:pt x="17035" y="17335"/>
                  </a:cubicBezTo>
                  <a:cubicBezTo>
                    <a:pt x="16920" y="17335"/>
                    <a:pt x="16805" y="17238"/>
                    <a:pt x="16690" y="17128"/>
                  </a:cubicBezTo>
                  <a:cubicBezTo>
                    <a:pt x="16612" y="17079"/>
                    <a:pt x="16515" y="17079"/>
                    <a:pt x="16438" y="17030"/>
                  </a:cubicBezTo>
                  <a:cubicBezTo>
                    <a:pt x="16304" y="16933"/>
                    <a:pt x="16171" y="16884"/>
                    <a:pt x="16037" y="16775"/>
                  </a:cubicBezTo>
                  <a:cubicBezTo>
                    <a:pt x="15863" y="16676"/>
                    <a:pt x="15693" y="16518"/>
                    <a:pt x="15541" y="16372"/>
                  </a:cubicBezTo>
                  <a:cubicBezTo>
                    <a:pt x="15513" y="16372"/>
                    <a:pt x="15488" y="16393"/>
                    <a:pt x="15463" y="16393"/>
                  </a:cubicBezTo>
                  <a:cubicBezTo>
                    <a:pt x="15451" y="16393"/>
                    <a:pt x="15439" y="16388"/>
                    <a:pt x="15426" y="16372"/>
                  </a:cubicBezTo>
                  <a:cubicBezTo>
                    <a:pt x="15330" y="16274"/>
                    <a:pt x="15233" y="16274"/>
                    <a:pt x="15137" y="16274"/>
                  </a:cubicBezTo>
                  <a:cubicBezTo>
                    <a:pt x="15100" y="16274"/>
                    <a:pt x="15040" y="16274"/>
                    <a:pt x="15022" y="16213"/>
                  </a:cubicBezTo>
                  <a:cubicBezTo>
                    <a:pt x="14973" y="16164"/>
                    <a:pt x="14926" y="16152"/>
                    <a:pt x="14878" y="16152"/>
                  </a:cubicBezTo>
                  <a:cubicBezTo>
                    <a:pt x="14830" y="16152"/>
                    <a:pt x="14783" y="16164"/>
                    <a:pt x="14737" y="16164"/>
                  </a:cubicBezTo>
                  <a:cubicBezTo>
                    <a:pt x="14677" y="16115"/>
                    <a:pt x="14641" y="16066"/>
                    <a:pt x="14599" y="16066"/>
                  </a:cubicBezTo>
                  <a:cubicBezTo>
                    <a:pt x="14575" y="16066"/>
                    <a:pt x="14550" y="16089"/>
                    <a:pt x="14524" y="16089"/>
                  </a:cubicBezTo>
                  <a:cubicBezTo>
                    <a:pt x="14511" y="16089"/>
                    <a:pt x="14498" y="16082"/>
                    <a:pt x="14484" y="16066"/>
                  </a:cubicBezTo>
                  <a:cubicBezTo>
                    <a:pt x="14332" y="16018"/>
                    <a:pt x="14181" y="16115"/>
                    <a:pt x="14066" y="15860"/>
                  </a:cubicBezTo>
                  <a:cubicBezTo>
                    <a:pt x="14047" y="15810"/>
                    <a:pt x="14025" y="15810"/>
                    <a:pt x="14006" y="15810"/>
                  </a:cubicBezTo>
                  <a:cubicBezTo>
                    <a:pt x="13873" y="15761"/>
                    <a:pt x="13740" y="15712"/>
                    <a:pt x="13588" y="15712"/>
                  </a:cubicBezTo>
                  <a:lnTo>
                    <a:pt x="13473" y="15712"/>
                  </a:lnTo>
                  <a:cubicBezTo>
                    <a:pt x="13358" y="15603"/>
                    <a:pt x="13220" y="15506"/>
                    <a:pt x="13105" y="15408"/>
                  </a:cubicBezTo>
                  <a:cubicBezTo>
                    <a:pt x="12972" y="15359"/>
                    <a:pt x="12857" y="15200"/>
                    <a:pt x="12724" y="15151"/>
                  </a:cubicBezTo>
                  <a:cubicBezTo>
                    <a:pt x="12718" y="15135"/>
                    <a:pt x="12709" y="15130"/>
                    <a:pt x="12700" y="15130"/>
                  </a:cubicBezTo>
                  <a:cubicBezTo>
                    <a:pt x="12682" y="15130"/>
                    <a:pt x="12661" y="15151"/>
                    <a:pt x="12646" y="15151"/>
                  </a:cubicBezTo>
                  <a:cubicBezTo>
                    <a:pt x="12554" y="15054"/>
                    <a:pt x="12494" y="14992"/>
                    <a:pt x="12416" y="14945"/>
                  </a:cubicBezTo>
                  <a:cubicBezTo>
                    <a:pt x="12397" y="14945"/>
                    <a:pt x="12361" y="14895"/>
                    <a:pt x="12342" y="14895"/>
                  </a:cubicBezTo>
                  <a:cubicBezTo>
                    <a:pt x="12187" y="14688"/>
                    <a:pt x="12035" y="14542"/>
                    <a:pt x="11920" y="14285"/>
                  </a:cubicBezTo>
                  <a:cubicBezTo>
                    <a:pt x="11823" y="14077"/>
                    <a:pt x="11690" y="13931"/>
                    <a:pt x="11593" y="13724"/>
                  </a:cubicBezTo>
                  <a:cubicBezTo>
                    <a:pt x="11479" y="13578"/>
                    <a:pt x="11382" y="13370"/>
                    <a:pt x="11290" y="13115"/>
                  </a:cubicBezTo>
                  <a:cubicBezTo>
                    <a:pt x="11175" y="12809"/>
                    <a:pt x="11037" y="12614"/>
                    <a:pt x="10885" y="12358"/>
                  </a:cubicBezTo>
                  <a:cubicBezTo>
                    <a:pt x="10789" y="12200"/>
                    <a:pt x="10693" y="12101"/>
                    <a:pt x="10601" y="11943"/>
                  </a:cubicBezTo>
                  <a:lnTo>
                    <a:pt x="10601" y="11797"/>
                  </a:lnTo>
                  <a:cubicBezTo>
                    <a:pt x="10541" y="11699"/>
                    <a:pt x="10504" y="11638"/>
                    <a:pt x="10445" y="11589"/>
                  </a:cubicBezTo>
                  <a:cubicBezTo>
                    <a:pt x="10330" y="11394"/>
                    <a:pt x="10196" y="11235"/>
                    <a:pt x="10081" y="11089"/>
                  </a:cubicBezTo>
                  <a:cubicBezTo>
                    <a:pt x="10003" y="10931"/>
                    <a:pt x="9912" y="10833"/>
                    <a:pt x="9833" y="10723"/>
                  </a:cubicBezTo>
                  <a:cubicBezTo>
                    <a:pt x="9718" y="10577"/>
                    <a:pt x="9622" y="10320"/>
                    <a:pt x="9489" y="10271"/>
                  </a:cubicBezTo>
                  <a:cubicBezTo>
                    <a:pt x="9452" y="10271"/>
                    <a:pt x="9410" y="10222"/>
                    <a:pt x="9355" y="10174"/>
                  </a:cubicBezTo>
                  <a:cubicBezTo>
                    <a:pt x="9277" y="10113"/>
                    <a:pt x="9181" y="10016"/>
                    <a:pt x="9084" y="9918"/>
                  </a:cubicBezTo>
                  <a:cubicBezTo>
                    <a:pt x="9058" y="9987"/>
                    <a:pt x="9032" y="10056"/>
                    <a:pt x="9005" y="10056"/>
                  </a:cubicBezTo>
                  <a:cubicBezTo>
                    <a:pt x="8993" y="10056"/>
                    <a:pt x="8981" y="10044"/>
                    <a:pt x="8969" y="10016"/>
                  </a:cubicBezTo>
                  <a:cubicBezTo>
                    <a:pt x="8925" y="9928"/>
                    <a:pt x="8879" y="9910"/>
                    <a:pt x="8833" y="9910"/>
                  </a:cubicBezTo>
                  <a:cubicBezTo>
                    <a:pt x="8802" y="9910"/>
                    <a:pt x="8771" y="9918"/>
                    <a:pt x="8740" y="9918"/>
                  </a:cubicBezTo>
                  <a:cubicBezTo>
                    <a:pt x="8648" y="9967"/>
                    <a:pt x="8569" y="9967"/>
                    <a:pt x="8473" y="9967"/>
                  </a:cubicBezTo>
                  <a:cubicBezTo>
                    <a:pt x="8448" y="9967"/>
                    <a:pt x="8422" y="9945"/>
                    <a:pt x="8391" y="9945"/>
                  </a:cubicBezTo>
                  <a:cubicBezTo>
                    <a:pt x="8375" y="9945"/>
                    <a:pt x="8358" y="9950"/>
                    <a:pt x="8339" y="9967"/>
                  </a:cubicBezTo>
                  <a:cubicBezTo>
                    <a:pt x="8303" y="9967"/>
                    <a:pt x="8262" y="9918"/>
                    <a:pt x="8243" y="9808"/>
                  </a:cubicBezTo>
                  <a:lnTo>
                    <a:pt x="7977" y="9808"/>
                  </a:lnTo>
                  <a:cubicBezTo>
                    <a:pt x="7898" y="9869"/>
                    <a:pt x="7802" y="9869"/>
                    <a:pt x="7705" y="9918"/>
                  </a:cubicBezTo>
                  <a:cubicBezTo>
                    <a:pt x="7705" y="9918"/>
                    <a:pt x="7687" y="9967"/>
                    <a:pt x="7687" y="10016"/>
                  </a:cubicBezTo>
                  <a:lnTo>
                    <a:pt x="7439" y="10016"/>
                  </a:lnTo>
                  <a:cubicBezTo>
                    <a:pt x="7306" y="10064"/>
                    <a:pt x="7154" y="10064"/>
                    <a:pt x="7039" y="10113"/>
                  </a:cubicBezTo>
                  <a:cubicBezTo>
                    <a:pt x="6943" y="10174"/>
                    <a:pt x="6846" y="10271"/>
                    <a:pt x="6750" y="10320"/>
                  </a:cubicBezTo>
                  <a:cubicBezTo>
                    <a:pt x="6653" y="10370"/>
                    <a:pt x="6579" y="10419"/>
                    <a:pt x="6483" y="10419"/>
                  </a:cubicBezTo>
                  <a:cubicBezTo>
                    <a:pt x="6368" y="10419"/>
                    <a:pt x="6253" y="10528"/>
                    <a:pt x="6157" y="10577"/>
                  </a:cubicBezTo>
                  <a:cubicBezTo>
                    <a:pt x="6042" y="10674"/>
                    <a:pt x="5945" y="10784"/>
                    <a:pt x="5849" y="10833"/>
                  </a:cubicBezTo>
                  <a:cubicBezTo>
                    <a:pt x="5794" y="10882"/>
                    <a:pt x="5734" y="10931"/>
                    <a:pt x="5679" y="10979"/>
                  </a:cubicBezTo>
                  <a:cubicBezTo>
                    <a:pt x="5504" y="11089"/>
                    <a:pt x="5334" y="11186"/>
                    <a:pt x="5159" y="11235"/>
                  </a:cubicBezTo>
                  <a:cubicBezTo>
                    <a:pt x="5063" y="11285"/>
                    <a:pt x="4948" y="11285"/>
                    <a:pt x="4874" y="11492"/>
                  </a:cubicBezTo>
                  <a:cubicBezTo>
                    <a:pt x="4833" y="11492"/>
                    <a:pt x="4796" y="11492"/>
                    <a:pt x="4778" y="11443"/>
                  </a:cubicBezTo>
                  <a:cubicBezTo>
                    <a:pt x="4760" y="11492"/>
                    <a:pt x="4741" y="11540"/>
                    <a:pt x="4741" y="11589"/>
                  </a:cubicBezTo>
                  <a:cubicBezTo>
                    <a:pt x="4644" y="11589"/>
                    <a:pt x="4567" y="11638"/>
                    <a:pt x="4489" y="11638"/>
                  </a:cubicBezTo>
                  <a:cubicBezTo>
                    <a:pt x="4470" y="11589"/>
                    <a:pt x="4470" y="11540"/>
                    <a:pt x="4470" y="11443"/>
                  </a:cubicBezTo>
                  <a:cubicBezTo>
                    <a:pt x="4452" y="11540"/>
                    <a:pt x="4452" y="11589"/>
                    <a:pt x="4433" y="11748"/>
                  </a:cubicBezTo>
                  <a:cubicBezTo>
                    <a:pt x="4415" y="11638"/>
                    <a:pt x="4415" y="11589"/>
                    <a:pt x="4415" y="11540"/>
                  </a:cubicBezTo>
                  <a:cubicBezTo>
                    <a:pt x="4373" y="11589"/>
                    <a:pt x="4355" y="11638"/>
                    <a:pt x="4337" y="11638"/>
                  </a:cubicBezTo>
                  <a:cubicBezTo>
                    <a:pt x="4300" y="11589"/>
                    <a:pt x="4240" y="11589"/>
                    <a:pt x="4185" y="11540"/>
                  </a:cubicBezTo>
                  <a:cubicBezTo>
                    <a:pt x="4107" y="11540"/>
                    <a:pt x="3992" y="11589"/>
                    <a:pt x="3895" y="11589"/>
                  </a:cubicBezTo>
                  <a:cubicBezTo>
                    <a:pt x="3822" y="11638"/>
                    <a:pt x="3726" y="11638"/>
                    <a:pt x="3647" y="11638"/>
                  </a:cubicBezTo>
                  <a:cubicBezTo>
                    <a:pt x="3610" y="11638"/>
                    <a:pt x="3569" y="11638"/>
                    <a:pt x="3533" y="11589"/>
                  </a:cubicBezTo>
                  <a:cubicBezTo>
                    <a:pt x="3436" y="11540"/>
                    <a:pt x="3362" y="11443"/>
                    <a:pt x="3266" y="11443"/>
                  </a:cubicBezTo>
                  <a:cubicBezTo>
                    <a:pt x="3255" y="11449"/>
                    <a:pt x="3245" y="11452"/>
                    <a:pt x="3235" y="11452"/>
                  </a:cubicBezTo>
                  <a:cubicBezTo>
                    <a:pt x="3185" y="11452"/>
                    <a:pt x="3143" y="11380"/>
                    <a:pt x="3102" y="11380"/>
                  </a:cubicBezTo>
                  <a:cubicBezTo>
                    <a:pt x="3093" y="11380"/>
                    <a:pt x="3083" y="11384"/>
                    <a:pt x="3073" y="11394"/>
                  </a:cubicBezTo>
                  <a:cubicBezTo>
                    <a:pt x="2995" y="11186"/>
                    <a:pt x="2921" y="11137"/>
                    <a:pt x="2825" y="11089"/>
                  </a:cubicBezTo>
                  <a:cubicBezTo>
                    <a:pt x="2765" y="11028"/>
                    <a:pt x="2728" y="10931"/>
                    <a:pt x="2692" y="10833"/>
                  </a:cubicBezTo>
                  <a:cubicBezTo>
                    <a:pt x="2650" y="10723"/>
                    <a:pt x="2576" y="10674"/>
                    <a:pt x="2558" y="10577"/>
                  </a:cubicBezTo>
                  <a:cubicBezTo>
                    <a:pt x="2480" y="10271"/>
                    <a:pt x="2365" y="10113"/>
                    <a:pt x="2269" y="9918"/>
                  </a:cubicBezTo>
                  <a:cubicBezTo>
                    <a:pt x="2135" y="9662"/>
                    <a:pt x="2039" y="9356"/>
                    <a:pt x="1924" y="9101"/>
                  </a:cubicBezTo>
                  <a:cubicBezTo>
                    <a:pt x="1905" y="9101"/>
                    <a:pt x="1905" y="9052"/>
                    <a:pt x="1905" y="9052"/>
                  </a:cubicBezTo>
                  <a:cubicBezTo>
                    <a:pt x="1846" y="8795"/>
                    <a:pt x="1809" y="8540"/>
                    <a:pt x="1731" y="8344"/>
                  </a:cubicBezTo>
                  <a:cubicBezTo>
                    <a:pt x="1657" y="7978"/>
                    <a:pt x="1561" y="7674"/>
                    <a:pt x="1446" y="7368"/>
                  </a:cubicBezTo>
                  <a:cubicBezTo>
                    <a:pt x="1331" y="7063"/>
                    <a:pt x="1294" y="6660"/>
                    <a:pt x="1216" y="6307"/>
                  </a:cubicBezTo>
                  <a:cubicBezTo>
                    <a:pt x="1198" y="6258"/>
                    <a:pt x="1180" y="6148"/>
                    <a:pt x="1180" y="6099"/>
                  </a:cubicBezTo>
                  <a:cubicBezTo>
                    <a:pt x="1198" y="5953"/>
                    <a:pt x="1156" y="5844"/>
                    <a:pt x="1138" y="5696"/>
                  </a:cubicBezTo>
                  <a:cubicBezTo>
                    <a:pt x="1120" y="5649"/>
                    <a:pt x="1101" y="5599"/>
                    <a:pt x="1083" y="5538"/>
                  </a:cubicBezTo>
                  <a:cubicBezTo>
                    <a:pt x="1042" y="5294"/>
                    <a:pt x="1005" y="5038"/>
                    <a:pt x="927" y="4880"/>
                  </a:cubicBezTo>
                  <a:cubicBezTo>
                    <a:pt x="908" y="4830"/>
                    <a:pt x="908" y="4830"/>
                    <a:pt x="890" y="4781"/>
                  </a:cubicBezTo>
                  <a:cubicBezTo>
                    <a:pt x="890" y="4684"/>
                    <a:pt x="871" y="4575"/>
                    <a:pt x="853" y="4526"/>
                  </a:cubicBezTo>
                  <a:cubicBezTo>
                    <a:pt x="812" y="4318"/>
                    <a:pt x="794" y="4123"/>
                    <a:pt x="757" y="3965"/>
                  </a:cubicBezTo>
                  <a:cubicBezTo>
                    <a:pt x="738" y="3866"/>
                    <a:pt x="720" y="3708"/>
                    <a:pt x="697" y="3611"/>
                  </a:cubicBezTo>
                  <a:cubicBezTo>
                    <a:pt x="623" y="3099"/>
                    <a:pt x="545" y="2550"/>
                    <a:pt x="490" y="2085"/>
                  </a:cubicBezTo>
                  <a:cubicBezTo>
                    <a:pt x="467" y="1878"/>
                    <a:pt x="449" y="1732"/>
                    <a:pt x="430" y="1573"/>
                  </a:cubicBezTo>
                  <a:cubicBezTo>
                    <a:pt x="430" y="1476"/>
                    <a:pt x="393" y="1427"/>
                    <a:pt x="393" y="1329"/>
                  </a:cubicBezTo>
                  <a:cubicBezTo>
                    <a:pt x="352" y="1024"/>
                    <a:pt x="297" y="768"/>
                    <a:pt x="200" y="561"/>
                  </a:cubicBezTo>
                  <a:cubicBezTo>
                    <a:pt x="182" y="561"/>
                    <a:pt x="182" y="463"/>
                    <a:pt x="164" y="354"/>
                  </a:cubicBezTo>
                  <a:cubicBezTo>
                    <a:pt x="164" y="354"/>
                    <a:pt x="122" y="354"/>
                    <a:pt x="122" y="305"/>
                  </a:cubicBezTo>
                  <a:lnTo>
                    <a:pt x="122" y="109"/>
                  </a:lnTo>
                  <a:cubicBezTo>
                    <a:pt x="86" y="48"/>
                    <a:pt x="49" y="48"/>
                    <a:pt x="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431" name="Google Shape;1633;p16"/>
            <p:cNvSpPr/>
            <p:nvPr/>
          </p:nvSpPr>
          <p:spPr>
            <a:xfrm rot="4610251">
              <a:off x="-97996" y="632381"/>
              <a:ext cx="1446216" cy="545624"/>
            </a:xfrm>
            <a:custGeom>
              <a:avLst/>
              <a:gdLst/>
              <a:ahLst/>
              <a:cxnLst>
                <a:cxn ang="0">
                  <a:pos x="wd2" y="hd2"/>
                </a:cxn>
                <a:cxn ang="5400000">
                  <a:pos x="wd2" y="hd2"/>
                </a:cxn>
                <a:cxn ang="10800000">
                  <a:pos x="wd2" y="hd2"/>
                </a:cxn>
                <a:cxn ang="16200000">
                  <a:pos x="wd2" y="hd2"/>
                </a:cxn>
              </a:cxnLst>
              <a:rect l="0" t="0" r="r" b="b"/>
              <a:pathLst>
                <a:path w="21600" h="21600" extrusionOk="0">
                  <a:moveTo>
                    <a:pt x="101" y="0"/>
                  </a:moveTo>
                  <a:cubicBezTo>
                    <a:pt x="58" y="0"/>
                    <a:pt x="38" y="51"/>
                    <a:pt x="0" y="101"/>
                  </a:cubicBezTo>
                  <a:cubicBezTo>
                    <a:pt x="19" y="152"/>
                    <a:pt x="19" y="265"/>
                    <a:pt x="38" y="316"/>
                  </a:cubicBezTo>
                  <a:cubicBezTo>
                    <a:pt x="38" y="468"/>
                    <a:pt x="38" y="632"/>
                    <a:pt x="76" y="734"/>
                  </a:cubicBezTo>
                  <a:cubicBezTo>
                    <a:pt x="139" y="899"/>
                    <a:pt x="158" y="1215"/>
                    <a:pt x="220" y="1418"/>
                  </a:cubicBezTo>
                  <a:cubicBezTo>
                    <a:pt x="239" y="1532"/>
                    <a:pt x="239" y="1633"/>
                    <a:pt x="239" y="1798"/>
                  </a:cubicBezTo>
                  <a:cubicBezTo>
                    <a:pt x="258" y="1798"/>
                    <a:pt x="277" y="1849"/>
                    <a:pt x="296" y="1900"/>
                  </a:cubicBezTo>
                  <a:cubicBezTo>
                    <a:pt x="277" y="2318"/>
                    <a:pt x="378" y="2685"/>
                    <a:pt x="378" y="3115"/>
                  </a:cubicBezTo>
                  <a:cubicBezTo>
                    <a:pt x="397" y="3317"/>
                    <a:pt x="459" y="3533"/>
                    <a:pt x="497" y="3748"/>
                  </a:cubicBezTo>
                  <a:cubicBezTo>
                    <a:pt x="516" y="3900"/>
                    <a:pt x="555" y="4064"/>
                    <a:pt x="578" y="4217"/>
                  </a:cubicBezTo>
                  <a:cubicBezTo>
                    <a:pt x="617" y="4533"/>
                    <a:pt x="635" y="4799"/>
                    <a:pt x="674" y="5065"/>
                  </a:cubicBezTo>
                  <a:cubicBezTo>
                    <a:pt x="697" y="5116"/>
                    <a:pt x="697" y="5217"/>
                    <a:pt x="717" y="5281"/>
                  </a:cubicBezTo>
                  <a:cubicBezTo>
                    <a:pt x="736" y="5381"/>
                    <a:pt x="755" y="5534"/>
                    <a:pt x="774" y="5648"/>
                  </a:cubicBezTo>
                  <a:cubicBezTo>
                    <a:pt x="817" y="5850"/>
                    <a:pt x="894" y="6117"/>
                    <a:pt x="937" y="6382"/>
                  </a:cubicBezTo>
                  <a:cubicBezTo>
                    <a:pt x="994" y="6749"/>
                    <a:pt x="1113" y="7016"/>
                    <a:pt x="1133" y="7383"/>
                  </a:cubicBezTo>
                  <a:cubicBezTo>
                    <a:pt x="1133" y="7434"/>
                    <a:pt x="1151" y="7434"/>
                    <a:pt x="1151" y="7434"/>
                  </a:cubicBezTo>
                  <a:cubicBezTo>
                    <a:pt x="1214" y="7648"/>
                    <a:pt x="1271" y="7813"/>
                    <a:pt x="1333" y="8017"/>
                  </a:cubicBezTo>
                  <a:cubicBezTo>
                    <a:pt x="1390" y="8282"/>
                    <a:pt x="1472" y="8446"/>
                    <a:pt x="1472" y="8763"/>
                  </a:cubicBezTo>
                  <a:cubicBezTo>
                    <a:pt x="1510" y="8814"/>
                    <a:pt x="1534" y="8915"/>
                    <a:pt x="1553" y="8965"/>
                  </a:cubicBezTo>
                  <a:cubicBezTo>
                    <a:pt x="1591" y="9130"/>
                    <a:pt x="1610" y="9333"/>
                    <a:pt x="1672" y="9447"/>
                  </a:cubicBezTo>
                  <a:cubicBezTo>
                    <a:pt x="1911" y="10079"/>
                    <a:pt x="2150" y="10713"/>
                    <a:pt x="2389" y="11296"/>
                  </a:cubicBezTo>
                  <a:cubicBezTo>
                    <a:pt x="2408" y="11347"/>
                    <a:pt x="2427" y="11398"/>
                    <a:pt x="2446" y="11398"/>
                  </a:cubicBezTo>
                  <a:cubicBezTo>
                    <a:pt x="2459" y="11391"/>
                    <a:pt x="2471" y="11389"/>
                    <a:pt x="2483" y="11389"/>
                  </a:cubicBezTo>
                  <a:cubicBezTo>
                    <a:pt x="2579" y="11389"/>
                    <a:pt x="2636" y="11561"/>
                    <a:pt x="2705" y="11663"/>
                  </a:cubicBezTo>
                  <a:cubicBezTo>
                    <a:pt x="2767" y="11714"/>
                    <a:pt x="2805" y="11714"/>
                    <a:pt x="2848" y="11765"/>
                  </a:cubicBezTo>
                  <a:cubicBezTo>
                    <a:pt x="2905" y="11865"/>
                    <a:pt x="2967" y="11979"/>
                    <a:pt x="3044" y="12030"/>
                  </a:cubicBezTo>
                  <a:cubicBezTo>
                    <a:pt x="3106" y="12081"/>
                    <a:pt x="3163" y="12081"/>
                    <a:pt x="3225" y="12132"/>
                  </a:cubicBezTo>
                  <a:lnTo>
                    <a:pt x="3464" y="12132"/>
                  </a:lnTo>
                  <a:cubicBezTo>
                    <a:pt x="3603" y="12132"/>
                    <a:pt x="3722" y="12081"/>
                    <a:pt x="3841" y="12081"/>
                  </a:cubicBezTo>
                  <a:cubicBezTo>
                    <a:pt x="3999" y="12081"/>
                    <a:pt x="4162" y="12081"/>
                    <a:pt x="4319" y="12132"/>
                  </a:cubicBezTo>
                  <a:cubicBezTo>
                    <a:pt x="4339" y="12132"/>
                    <a:pt x="4376" y="12081"/>
                    <a:pt x="4401" y="12081"/>
                  </a:cubicBezTo>
                  <a:cubicBezTo>
                    <a:pt x="4458" y="11979"/>
                    <a:pt x="4496" y="11979"/>
                    <a:pt x="4577" y="11979"/>
                  </a:cubicBezTo>
                  <a:cubicBezTo>
                    <a:pt x="4596" y="11979"/>
                    <a:pt x="4639" y="11929"/>
                    <a:pt x="4678" y="11929"/>
                  </a:cubicBezTo>
                  <a:cubicBezTo>
                    <a:pt x="4743" y="11877"/>
                    <a:pt x="4793" y="11801"/>
                    <a:pt x="4843" y="11801"/>
                  </a:cubicBezTo>
                  <a:cubicBezTo>
                    <a:pt x="4855" y="11801"/>
                    <a:pt x="4866" y="11805"/>
                    <a:pt x="4878" y="11814"/>
                  </a:cubicBezTo>
                  <a:cubicBezTo>
                    <a:pt x="4935" y="11814"/>
                    <a:pt x="4974" y="11814"/>
                    <a:pt x="5017" y="11765"/>
                  </a:cubicBezTo>
                  <a:cubicBezTo>
                    <a:pt x="5117" y="11714"/>
                    <a:pt x="5237" y="11663"/>
                    <a:pt x="5332" y="11612"/>
                  </a:cubicBezTo>
                  <a:cubicBezTo>
                    <a:pt x="5375" y="11612"/>
                    <a:pt x="5432" y="11549"/>
                    <a:pt x="5475" y="11498"/>
                  </a:cubicBezTo>
                  <a:cubicBezTo>
                    <a:pt x="5552" y="11398"/>
                    <a:pt x="5633" y="11296"/>
                    <a:pt x="5714" y="11233"/>
                  </a:cubicBezTo>
                  <a:cubicBezTo>
                    <a:pt x="5810" y="11182"/>
                    <a:pt x="5910" y="11131"/>
                    <a:pt x="6010" y="11029"/>
                  </a:cubicBezTo>
                  <a:cubicBezTo>
                    <a:pt x="6081" y="10986"/>
                    <a:pt x="6166" y="10856"/>
                    <a:pt x="6250" y="10856"/>
                  </a:cubicBezTo>
                  <a:cubicBezTo>
                    <a:pt x="6262" y="10856"/>
                    <a:pt x="6275" y="10858"/>
                    <a:pt x="6287" y="10865"/>
                  </a:cubicBezTo>
                  <a:cubicBezTo>
                    <a:pt x="6300" y="10880"/>
                    <a:pt x="6313" y="10886"/>
                    <a:pt x="6324" y="10886"/>
                  </a:cubicBezTo>
                  <a:cubicBezTo>
                    <a:pt x="6352" y="10886"/>
                    <a:pt x="6374" y="10850"/>
                    <a:pt x="6388" y="10815"/>
                  </a:cubicBezTo>
                  <a:cubicBezTo>
                    <a:pt x="6488" y="10815"/>
                    <a:pt x="6569" y="10764"/>
                    <a:pt x="6646" y="10713"/>
                  </a:cubicBezTo>
                  <a:cubicBezTo>
                    <a:pt x="6683" y="10700"/>
                    <a:pt x="6720" y="10697"/>
                    <a:pt x="6756" y="10697"/>
                  </a:cubicBezTo>
                  <a:cubicBezTo>
                    <a:pt x="6786" y="10697"/>
                    <a:pt x="6815" y="10699"/>
                    <a:pt x="6845" y="10699"/>
                  </a:cubicBezTo>
                  <a:cubicBezTo>
                    <a:pt x="6919" y="10699"/>
                    <a:pt x="6993" y="10687"/>
                    <a:pt x="7066" y="10599"/>
                  </a:cubicBezTo>
                  <a:cubicBezTo>
                    <a:pt x="7085" y="10549"/>
                    <a:pt x="7124" y="10549"/>
                    <a:pt x="7167" y="10549"/>
                  </a:cubicBezTo>
                  <a:cubicBezTo>
                    <a:pt x="7243" y="10498"/>
                    <a:pt x="7325" y="10448"/>
                    <a:pt x="7387" y="10448"/>
                  </a:cubicBezTo>
                  <a:cubicBezTo>
                    <a:pt x="7427" y="10462"/>
                    <a:pt x="7466" y="10469"/>
                    <a:pt x="7504" y="10469"/>
                  </a:cubicBezTo>
                  <a:cubicBezTo>
                    <a:pt x="7595" y="10469"/>
                    <a:pt x="7679" y="10432"/>
                    <a:pt x="7764" y="10397"/>
                  </a:cubicBezTo>
                  <a:cubicBezTo>
                    <a:pt x="7841" y="10346"/>
                    <a:pt x="7921" y="10283"/>
                    <a:pt x="8022" y="10232"/>
                  </a:cubicBezTo>
                  <a:cubicBezTo>
                    <a:pt x="8052" y="10222"/>
                    <a:pt x="8081" y="10218"/>
                    <a:pt x="8109" y="10218"/>
                  </a:cubicBezTo>
                  <a:cubicBezTo>
                    <a:pt x="8232" y="10218"/>
                    <a:pt x="8345" y="10295"/>
                    <a:pt x="8462" y="10346"/>
                  </a:cubicBezTo>
                  <a:cubicBezTo>
                    <a:pt x="8512" y="10346"/>
                    <a:pt x="8566" y="10368"/>
                    <a:pt x="8625" y="10368"/>
                  </a:cubicBezTo>
                  <a:cubicBezTo>
                    <a:pt x="8655" y="10368"/>
                    <a:pt x="8686" y="10363"/>
                    <a:pt x="8719" y="10346"/>
                  </a:cubicBezTo>
                  <a:cubicBezTo>
                    <a:pt x="8732" y="10325"/>
                    <a:pt x="8745" y="10317"/>
                    <a:pt x="8758" y="10317"/>
                  </a:cubicBezTo>
                  <a:cubicBezTo>
                    <a:pt x="8784" y="10317"/>
                    <a:pt x="8810" y="10346"/>
                    <a:pt x="8839" y="10346"/>
                  </a:cubicBezTo>
                  <a:cubicBezTo>
                    <a:pt x="8939" y="10397"/>
                    <a:pt x="9035" y="10498"/>
                    <a:pt x="9135" y="10549"/>
                  </a:cubicBezTo>
                  <a:cubicBezTo>
                    <a:pt x="9216" y="10599"/>
                    <a:pt x="9273" y="10599"/>
                    <a:pt x="9336" y="10662"/>
                  </a:cubicBezTo>
                  <a:cubicBezTo>
                    <a:pt x="9402" y="10746"/>
                    <a:pt x="9465" y="10828"/>
                    <a:pt x="9530" y="10828"/>
                  </a:cubicBezTo>
                  <a:cubicBezTo>
                    <a:pt x="9545" y="10828"/>
                    <a:pt x="9560" y="10824"/>
                    <a:pt x="9575" y="10815"/>
                  </a:cubicBezTo>
                  <a:cubicBezTo>
                    <a:pt x="9594" y="10815"/>
                    <a:pt x="9613" y="10865"/>
                    <a:pt x="9656" y="10916"/>
                  </a:cubicBezTo>
                  <a:cubicBezTo>
                    <a:pt x="9713" y="11029"/>
                    <a:pt x="9752" y="11131"/>
                    <a:pt x="9832" y="11182"/>
                  </a:cubicBezTo>
                  <a:cubicBezTo>
                    <a:pt x="9990" y="11296"/>
                    <a:pt x="10110" y="11549"/>
                    <a:pt x="10253" y="11765"/>
                  </a:cubicBezTo>
                  <a:cubicBezTo>
                    <a:pt x="10311" y="11814"/>
                    <a:pt x="10373" y="11865"/>
                    <a:pt x="10430" y="11979"/>
                  </a:cubicBezTo>
                  <a:cubicBezTo>
                    <a:pt x="10468" y="12030"/>
                    <a:pt x="10511" y="12132"/>
                    <a:pt x="10568" y="12246"/>
                  </a:cubicBezTo>
                  <a:cubicBezTo>
                    <a:pt x="10611" y="12348"/>
                    <a:pt x="10669" y="12448"/>
                    <a:pt x="10731" y="12562"/>
                  </a:cubicBezTo>
                  <a:cubicBezTo>
                    <a:pt x="10742" y="12550"/>
                    <a:pt x="10755" y="12543"/>
                    <a:pt x="10768" y="12543"/>
                  </a:cubicBezTo>
                  <a:cubicBezTo>
                    <a:pt x="10820" y="12543"/>
                    <a:pt x="10881" y="12634"/>
                    <a:pt x="10927" y="12715"/>
                  </a:cubicBezTo>
                  <a:cubicBezTo>
                    <a:pt x="10946" y="12764"/>
                    <a:pt x="10970" y="12764"/>
                    <a:pt x="10989" y="12815"/>
                  </a:cubicBezTo>
                  <a:cubicBezTo>
                    <a:pt x="11046" y="12879"/>
                    <a:pt x="11109" y="12980"/>
                    <a:pt x="11147" y="13031"/>
                  </a:cubicBezTo>
                  <a:cubicBezTo>
                    <a:pt x="11228" y="13195"/>
                    <a:pt x="11285" y="13347"/>
                    <a:pt x="11347" y="13512"/>
                  </a:cubicBezTo>
                  <a:cubicBezTo>
                    <a:pt x="11405" y="13613"/>
                    <a:pt x="11448" y="13714"/>
                    <a:pt x="11505" y="13829"/>
                  </a:cubicBezTo>
                  <a:cubicBezTo>
                    <a:pt x="11643" y="14081"/>
                    <a:pt x="11763" y="14399"/>
                    <a:pt x="11882" y="14664"/>
                  </a:cubicBezTo>
                  <a:cubicBezTo>
                    <a:pt x="11982" y="14879"/>
                    <a:pt x="12102" y="15031"/>
                    <a:pt x="12222" y="15146"/>
                  </a:cubicBezTo>
                  <a:cubicBezTo>
                    <a:pt x="12379" y="15349"/>
                    <a:pt x="12523" y="15614"/>
                    <a:pt x="12699" y="15665"/>
                  </a:cubicBezTo>
                  <a:cubicBezTo>
                    <a:pt x="12718" y="15665"/>
                    <a:pt x="12738" y="15665"/>
                    <a:pt x="12761" y="15729"/>
                  </a:cubicBezTo>
                  <a:cubicBezTo>
                    <a:pt x="12838" y="15880"/>
                    <a:pt x="12938" y="15981"/>
                    <a:pt x="13039" y="15981"/>
                  </a:cubicBezTo>
                  <a:cubicBezTo>
                    <a:pt x="13145" y="16038"/>
                    <a:pt x="13236" y="16204"/>
                    <a:pt x="13339" y="16204"/>
                  </a:cubicBezTo>
                  <a:cubicBezTo>
                    <a:pt x="13352" y="16204"/>
                    <a:pt x="13365" y="16202"/>
                    <a:pt x="13378" y="16196"/>
                  </a:cubicBezTo>
                  <a:lnTo>
                    <a:pt x="13397" y="16196"/>
                  </a:lnTo>
                  <a:cubicBezTo>
                    <a:pt x="13574" y="16298"/>
                    <a:pt x="13736" y="16412"/>
                    <a:pt x="13894" y="16463"/>
                  </a:cubicBezTo>
                  <a:lnTo>
                    <a:pt x="13913" y="16514"/>
                  </a:lnTo>
                  <a:cubicBezTo>
                    <a:pt x="13957" y="16466"/>
                    <a:pt x="14001" y="16447"/>
                    <a:pt x="14046" y="16447"/>
                  </a:cubicBezTo>
                  <a:cubicBezTo>
                    <a:pt x="14142" y="16447"/>
                    <a:pt x="14238" y="16530"/>
                    <a:pt x="14333" y="16564"/>
                  </a:cubicBezTo>
                  <a:cubicBezTo>
                    <a:pt x="14352" y="16564"/>
                    <a:pt x="14391" y="16564"/>
                    <a:pt x="14434" y="16614"/>
                  </a:cubicBezTo>
                  <a:cubicBezTo>
                    <a:pt x="14569" y="16779"/>
                    <a:pt x="14708" y="16848"/>
                    <a:pt x="14844" y="16848"/>
                  </a:cubicBezTo>
                  <a:cubicBezTo>
                    <a:pt x="14886" y="16848"/>
                    <a:pt x="14928" y="16842"/>
                    <a:pt x="14968" y="16830"/>
                  </a:cubicBezTo>
                  <a:cubicBezTo>
                    <a:pt x="15050" y="16808"/>
                    <a:pt x="15126" y="16784"/>
                    <a:pt x="15202" y="16784"/>
                  </a:cubicBezTo>
                  <a:cubicBezTo>
                    <a:pt x="15295" y="16784"/>
                    <a:pt x="15387" y="16820"/>
                    <a:pt x="15485" y="16931"/>
                  </a:cubicBezTo>
                  <a:cubicBezTo>
                    <a:pt x="15509" y="16995"/>
                    <a:pt x="15509" y="16995"/>
                    <a:pt x="15528" y="16995"/>
                  </a:cubicBezTo>
                  <a:cubicBezTo>
                    <a:pt x="15628" y="17046"/>
                    <a:pt x="15724" y="17046"/>
                    <a:pt x="15805" y="17095"/>
                  </a:cubicBezTo>
                  <a:cubicBezTo>
                    <a:pt x="15905" y="17146"/>
                    <a:pt x="16006" y="17248"/>
                    <a:pt x="16106" y="17311"/>
                  </a:cubicBezTo>
                  <a:cubicBezTo>
                    <a:pt x="16163" y="17362"/>
                    <a:pt x="16245" y="17462"/>
                    <a:pt x="16321" y="17462"/>
                  </a:cubicBezTo>
                  <a:cubicBezTo>
                    <a:pt x="16483" y="17513"/>
                    <a:pt x="16660" y="17564"/>
                    <a:pt x="16842" y="17628"/>
                  </a:cubicBezTo>
                  <a:cubicBezTo>
                    <a:pt x="16961" y="17678"/>
                    <a:pt x="17081" y="17729"/>
                    <a:pt x="17200" y="17831"/>
                  </a:cubicBezTo>
                  <a:cubicBezTo>
                    <a:pt x="17338" y="17944"/>
                    <a:pt x="17496" y="18096"/>
                    <a:pt x="17659" y="18198"/>
                  </a:cubicBezTo>
                  <a:cubicBezTo>
                    <a:pt x="17797" y="18312"/>
                    <a:pt x="17917" y="18463"/>
                    <a:pt x="18055" y="18628"/>
                  </a:cubicBezTo>
                  <a:cubicBezTo>
                    <a:pt x="18093" y="18679"/>
                    <a:pt x="18112" y="18679"/>
                    <a:pt x="18136" y="18730"/>
                  </a:cubicBezTo>
                  <a:cubicBezTo>
                    <a:pt x="18175" y="18781"/>
                    <a:pt x="18213" y="18894"/>
                    <a:pt x="18232" y="18945"/>
                  </a:cubicBezTo>
                  <a:cubicBezTo>
                    <a:pt x="18313" y="19046"/>
                    <a:pt x="18394" y="19210"/>
                    <a:pt x="18452" y="19312"/>
                  </a:cubicBezTo>
                  <a:cubicBezTo>
                    <a:pt x="18495" y="19362"/>
                    <a:pt x="18533" y="19464"/>
                    <a:pt x="18571" y="19464"/>
                  </a:cubicBezTo>
                  <a:cubicBezTo>
                    <a:pt x="18633" y="19464"/>
                    <a:pt x="18672" y="19578"/>
                    <a:pt x="18734" y="19629"/>
                  </a:cubicBezTo>
                  <a:cubicBezTo>
                    <a:pt x="18752" y="19679"/>
                    <a:pt x="18791" y="19679"/>
                    <a:pt x="18829" y="19730"/>
                  </a:cubicBezTo>
                  <a:cubicBezTo>
                    <a:pt x="18910" y="19844"/>
                    <a:pt x="18992" y="19895"/>
                    <a:pt x="19068" y="19996"/>
                  </a:cubicBezTo>
                  <a:cubicBezTo>
                    <a:pt x="19149" y="20047"/>
                    <a:pt x="19211" y="20160"/>
                    <a:pt x="19288" y="20211"/>
                  </a:cubicBezTo>
                  <a:cubicBezTo>
                    <a:pt x="19527" y="20414"/>
                    <a:pt x="19747" y="20680"/>
                    <a:pt x="19966" y="20895"/>
                  </a:cubicBezTo>
                  <a:cubicBezTo>
                    <a:pt x="20067" y="20945"/>
                    <a:pt x="20143" y="20996"/>
                    <a:pt x="20244" y="21047"/>
                  </a:cubicBezTo>
                  <a:cubicBezTo>
                    <a:pt x="20425" y="21212"/>
                    <a:pt x="20602" y="21426"/>
                    <a:pt x="20802" y="21528"/>
                  </a:cubicBezTo>
                  <a:cubicBezTo>
                    <a:pt x="20903" y="21579"/>
                    <a:pt x="21003" y="21579"/>
                    <a:pt x="21099" y="21579"/>
                  </a:cubicBezTo>
                  <a:lnTo>
                    <a:pt x="21261" y="21579"/>
                  </a:lnTo>
                  <a:cubicBezTo>
                    <a:pt x="21272" y="21593"/>
                    <a:pt x="21284" y="21600"/>
                    <a:pt x="21295" y="21600"/>
                  </a:cubicBezTo>
                  <a:cubicBezTo>
                    <a:pt x="21322" y="21600"/>
                    <a:pt x="21350" y="21563"/>
                    <a:pt x="21381" y="21528"/>
                  </a:cubicBezTo>
                  <a:cubicBezTo>
                    <a:pt x="21399" y="21477"/>
                    <a:pt x="21438" y="21426"/>
                    <a:pt x="21481" y="21426"/>
                  </a:cubicBezTo>
                  <a:cubicBezTo>
                    <a:pt x="21519" y="21426"/>
                    <a:pt x="21557" y="21426"/>
                    <a:pt x="21576" y="21364"/>
                  </a:cubicBezTo>
                  <a:lnTo>
                    <a:pt x="21600" y="21364"/>
                  </a:lnTo>
                  <a:cubicBezTo>
                    <a:pt x="21576" y="21313"/>
                    <a:pt x="21576" y="21262"/>
                    <a:pt x="21557" y="21212"/>
                  </a:cubicBezTo>
                  <a:cubicBezTo>
                    <a:pt x="21538" y="21262"/>
                    <a:pt x="21538" y="21313"/>
                    <a:pt x="21538" y="21313"/>
                  </a:cubicBezTo>
                  <a:cubicBezTo>
                    <a:pt x="21481" y="21262"/>
                    <a:pt x="21419" y="21262"/>
                    <a:pt x="21381" y="21212"/>
                  </a:cubicBezTo>
                  <a:cubicBezTo>
                    <a:pt x="21319" y="21161"/>
                    <a:pt x="21261" y="21110"/>
                    <a:pt x="21218" y="21047"/>
                  </a:cubicBezTo>
                  <a:cubicBezTo>
                    <a:pt x="21180" y="21110"/>
                    <a:pt x="21142" y="21161"/>
                    <a:pt x="21122" y="21161"/>
                  </a:cubicBezTo>
                  <a:cubicBezTo>
                    <a:pt x="20979" y="21110"/>
                    <a:pt x="20860" y="21110"/>
                    <a:pt x="20721" y="20996"/>
                  </a:cubicBezTo>
                  <a:cubicBezTo>
                    <a:pt x="20563" y="20895"/>
                    <a:pt x="20406" y="20680"/>
                    <a:pt x="20244" y="20527"/>
                  </a:cubicBezTo>
                  <a:cubicBezTo>
                    <a:pt x="20186" y="20476"/>
                    <a:pt x="20124" y="20363"/>
                    <a:pt x="20067" y="20363"/>
                  </a:cubicBezTo>
                  <a:cubicBezTo>
                    <a:pt x="19966" y="20363"/>
                    <a:pt x="19904" y="20262"/>
                    <a:pt x="19828" y="20211"/>
                  </a:cubicBezTo>
                  <a:cubicBezTo>
                    <a:pt x="19765" y="20160"/>
                    <a:pt x="19727" y="20047"/>
                    <a:pt x="19665" y="19996"/>
                  </a:cubicBezTo>
                  <a:cubicBezTo>
                    <a:pt x="19589" y="19895"/>
                    <a:pt x="19488" y="19844"/>
                    <a:pt x="19388" y="19679"/>
                  </a:cubicBezTo>
                  <a:cubicBezTo>
                    <a:pt x="19369" y="19629"/>
                    <a:pt x="19331" y="19629"/>
                    <a:pt x="19288" y="19578"/>
                  </a:cubicBezTo>
                  <a:cubicBezTo>
                    <a:pt x="19249" y="19527"/>
                    <a:pt x="19211" y="19464"/>
                    <a:pt x="19149" y="19413"/>
                  </a:cubicBezTo>
                  <a:cubicBezTo>
                    <a:pt x="19011" y="19210"/>
                    <a:pt x="18853" y="18995"/>
                    <a:pt x="18690" y="18781"/>
                  </a:cubicBezTo>
                  <a:cubicBezTo>
                    <a:pt x="18633" y="18730"/>
                    <a:pt x="18571" y="18679"/>
                    <a:pt x="18533" y="18514"/>
                  </a:cubicBezTo>
                  <a:cubicBezTo>
                    <a:pt x="18495" y="18463"/>
                    <a:pt x="18452" y="18363"/>
                    <a:pt x="18413" y="18312"/>
                  </a:cubicBezTo>
                  <a:lnTo>
                    <a:pt x="18413" y="18261"/>
                  </a:lnTo>
                  <a:cubicBezTo>
                    <a:pt x="18175" y="17995"/>
                    <a:pt x="17917" y="17780"/>
                    <a:pt x="17659" y="17513"/>
                  </a:cubicBezTo>
                  <a:cubicBezTo>
                    <a:pt x="17635" y="17513"/>
                    <a:pt x="17615" y="17462"/>
                    <a:pt x="17615" y="17413"/>
                  </a:cubicBezTo>
                  <a:cubicBezTo>
                    <a:pt x="17577" y="17248"/>
                    <a:pt x="17496" y="17197"/>
                    <a:pt x="17420" y="17146"/>
                  </a:cubicBezTo>
                  <a:cubicBezTo>
                    <a:pt x="17300" y="17146"/>
                    <a:pt x="17181" y="17046"/>
                    <a:pt x="17038" y="16931"/>
                  </a:cubicBezTo>
                  <a:cubicBezTo>
                    <a:pt x="16880" y="16830"/>
                    <a:pt x="16741" y="16728"/>
                    <a:pt x="16603" y="16728"/>
                  </a:cubicBezTo>
                  <a:cubicBezTo>
                    <a:pt x="16345" y="16514"/>
                    <a:pt x="16125" y="16247"/>
                    <a:pt x="15886" y="16045"/>
                  </a:cubicBezTo>
                  <a:cubicBezTo>
                    <a:pt x="15867" y="16096"/>
                    <a:pt x="15843" y="16096"/>
                    <a:pt x="15805" y="16096"/>
                  </a:cubicBezTo>
                  <a:cubicBezTo>
                    <a:pt x="15766" y="16045"/>
                    <a:pt x="15724" y="15981"/>
                    <a:pt x="15685" y="15931"/>
                  </a:cubicBezTo>
                  <a:cubicBezTo>
                    <a:pt x="15631" y="15931"/>
                    <a:pt x="15588" y="15908"/>
                    <a:pt x="15541" y="15908"/>
                  </a:cubicBezTo>
                  <a:cubicBezTo>
                    <a:pt x="15517" y="15908"/>
                    <a:pt x="15492" y="15914"/>
                    <a:pt x="15466" y="15931"/>
                  </a:cubicBezTo>
                  <a:cubicBezTo>
                    <a:pt x="15447" y="15931"/>
                    <a:pt x="15408" y="15880"/>
                    <a:pt x="15365" y="15880"/>
                  </a:cubicBezTo>
                  <a:cubicBezTo>
                    <a:pt x="15327" y="15880"/>
                    <a:pt x="15308" y="15829"/>
                    <a:pt x="15270" y="15829"/>
                  </a:cubicBezTo>
                  <a:cubicBezTo>
                    <a:pt x="15088" y="15729"/>
                    <a:pt x="14911" y="15729"/>
                    <a:pt x="14749" y="15665"/>
                  </a:cubicBezTo>
                  <a:cubicBezTo>
                    <a:pt x="14649" y="15614"/>
                    <a:pt x="14553" y="15614"/>
                    <a:pt x="14453" y="15614"/>
                  </a:cubicBezTo>
                  <a:cubicBezTo>
                    <a:pt x="14391" y="15411"/>
                    <a:pt x="14391" y="15411"/>
                    <a:pt x="14233" y="15411"/>
                  </a:cubicBezTo>
                  <a:cubicBezTo>
                    <a:pt x="14171" y="15411"/>
                    <a:pt x="14133" y="15349"/>
                    <a:pt x="14095" y="15349"/>
                  </a:cubicBezTo>
                  <a:cubicBezTo>
                    <a:pt x="13956" y="15349"/>
                    <a:pt x="13793" y="15298"/>
                    <a:pt x="13655" y="15247"/>
                  </a:cubicBezTo>
                  <a:cubicBezTo>
                    <a:pt x="13516" y="15095"/>
                    <a:pt x="13359" y="15031"/>
                    <a:pt x="13215" y="14930"/>
                  </a:cubicBezTo>
                  <a:cubicBezTo>
                    <a:pt x="13089" y="14791"/>
                    <a:pt x="12962" y="14557"/>
                    <a:pt x="12806" y="14557"/>
                  </a:cubicBezTo>
                  <a:cubicBezTo>
                    <a:pt x="12791" y="14557"/>
                    <a:pt x="12777" y="14559"/>
                    <a:pt x="12761" y="14563"/>
                  </a:cubicBezTo>
                  <a:cubicBezTo>
                    <a:pt x="12753" y="14580"/>
                    <a:pt x="12748" y="14586"/>
                    <a:pt x="12744" y="14586"/>
                  </a:cubicBezTo>
                  <a:cubicBezTo>
                    <a:pt x="12736" y="14586"/>
                    <a:pt x="12731" y="14563"/>
                    <a:pt x="12718" y="14563"/>
                  </a:cubicBezTo>
                  <a:cubicBezTo>
                    <a:pt x="12661" y="14461"/>
                    <a:pt x="12580" y="14399"/>
                    <a:pt x="12499" y="14348"/>
                  </a:cubicBezTo>
                  <a:cubicBezTo>
                    <a:pt x="12422" y="14246"/>
                    <a:pt x="12341" y="14081"/>
                    <a:pt x="12260" y="13930"/>
                  </a:cubicBezTo>
                  <a:cubicBezTo>
                    <a:pt x="12222" y="13879"/>
                    <a:pt x="12202" y="13765"/>
                    <a:pt x="12140" y="13714"/>
                  </a:cubicBezTo>
                  <a:cubicBezTo>
                    <a:pt x="12045" y="13563"/>
                    <a:pt x="11925" y="13398"/>
                    <a:pt x="11844" y="13195"/>
                  </a:cubicBezTo>
                  <a:cubicBezTo>
                    <a:pt x="11806" y="13131"/>
                    <a:pt x="11763" y="13031"/>
                    <a:pt x="11725" y="12929"/>
                  </a:cubicBezTo>
                  <a:cubicBezTo>
                    <a:pt x="11663" y="12764"/>
                    <a:pt x="11624" y="12664"/>
                    <a:pt x="11543" y="12562"/>
                  </a:cubicBezTo>
                  <a:cubicBezTo>
                    <a:pt x="11505" y="12499"/>
                    <a:pt x="11467" y="12397"/>
                    <a:pt x="11405" y="12297"/>
                  </a:cubicBezTo>
                  <a:cubicBezTo>
                    <a:pt x="11347" y="12246"/>
                    <a:pt x="11285" y="12081"/>
                    <a:pt x="11228" y="12030"/>
                  </a:cubicBezTo>
                  <a:cubicBezTo>
                    <a:pt x="11109" y="11929"/>
                    <a:pt x="11008" y="11714"/>
                    <a:pt x="10927" y="11398"/>
                  </a:cubicBezTo>
                  <a:cubicBezTo>
                    <a:pt x="10907" y="11398"/>
                    <a:pt x="10869" y="11398"/>
                    <a:pt x="10850" y="11347"/>
                  </a:cubicBezTo>
                  <a:cubicBezTo>
                    <a:pt x="10807" y="11131"/>
                    <a:pt x="10731" y="11080"/>
                    <a:pt x="10669" y="10980"/>
                  </a:cubicBezTo>
                  <a:cubicBezTo>
                    <a:pt x="10468" y="10713"/>
                    <a:pt x="10272" y="10498"/>
                    <a:pt x="10091" y="10232"/>
                  </a:cubicBezTo>
                  <a:cubicBezTo>
                    <a:pt x="9952" y="10079"/>
                    <a:pt x="9832" y="9865"/>
                    <a:pt x="9713" y="9763"/>
                  </a:cubicBezTo>
                  <a:cubicBezTo>
                    <a:pt x="9620" y="9635"/>
                    <a:pt x="9539" y="9515"/>
                    <a:pt x="9443" y="9515"/>
                  </a:cubicBezTo>
                  <a:cubicBezTo>
                    <a:pt x="9415" y="9515"/>
                    <a:pt x="9386" y="9526"/>
                    <a:pt x="9355" y="9548"/>
                  </a:cubicBezTo>
                  <a:cubicBezTo>
                    <a:pt x="9336" y="9447"/>
                    <a:pt x="9317" y="9396"/>
                    <a:pt x="9298" y="9283"/>
                  </a:cubicBezTo>
                  <a:lnTo>
                    <a:pt x="9135" y="9283"/>
                  </a:lnTo>
                  <a:cubicBezTo>
                    <a:pt x="9097" y="9283"/>
                    <a:pt x="9059" y="9232"/>
                    <a:pt x="9016" y="9232"/>
                  </a:cubicBezTo>
                  <a:cubicBezTo>
                    <a:pt x="8977" y="9181"/>
                    <a:pt x="8938" y="9169"/>
                    <a:pt x="8898" y="9169"/>
                  </a:cubicBezTo>
                  <a:cubicBezTo>
                    <a:pt x="8858" y="9169"/>
                    <a:pt x="8818" y="9181"/>
                    <a:pt x="8777" y="9181"/>
                  </a:cubicBezTo>
                  <a:cubicBezTo>
                    <a:pt x="8700" y="9232"/>
                    <a:pt x="8600" y="9232"/>
                    <a:pt x="8500" y="9232"/>
                  </a:cubicBezTo>
                  <a:lnTo>
                    <a:pt x="8223" y="9232"/>
                  </a:lnTo>
                  <a:cubicBezTo>
                    <a:pt x="8122" y="9232"/>
                    <a:pt x="8041" y="9080"/>
                    <a:pt x="7960" y="9080"/>
                  </a:cubicBezTo>
                  <a:cubicBezTo>
                    <a:pt x="7918" y="9110"/>
                    <a:pt x="7879" y="9117"/>
                    <a:pt x="7840" y="9117"/>
                  </a:cubicBezTo>
                  <a:cubicBezTo>
                    <a:pt x="7811" y="9117"/>
                    <a:pt x="7783" y="9113"/>
                    <a:pt x="7755" y="9113"/>
                  </a:cubicBezTo>
                  <a:cubicBezTo>
                    <a:pt x="7696" y="9113"/>
                    <a:pt x="7639" y="9130"/>
                    <a:pt x="7582" y="9232"/>
                  </a:cubicBezTo>
                  <a:cubicBezTo>
                    <a:pt x="7562" y="9219"/>
                    <a:pt x="7541" y="9212"/>
                    <a:pt x="7520" y="9212"/>
                  </a:cubicBezTo>
                  <a:cubicBezTo>
                    <a:pt x="7463" y="9212"/>
                    <a:pt x="7403" y="9259"/>
                    <a:pt x="7343" y="9333"/>
                  </a:cubicBezTo>
                  <a:lnTo>
                    <a:pt x="7286" y="9333"/>
                  </a:lnTo>
                  <a:cubicBezTo>
                    <a:pt x="7167" y="9396"/>
                    <a:pt x="7028" y="9396"/>
                    <a:pt x="6909" y="9447"/>
                  </a:cubicBezTo>
                  <a:cubicBezTo>
                    <a:pt x="6727" y="9447"/>
                    <a:pt x="6589" y="9599"/>
                    <a:pt x="6431" y="9712"/>
                  </a:cubicBezTo>
                  <a:cubicBezTo>
                    <a:pt x="6331" y="9763"/>
                    <a:pt x="6211" y="9814"/>
                    <a:pt x="6111" y="9814"/>
                  </a:cubicBezTo>
                  <a:cubicBezTo>
                    <a:pt x="6010" y="9814"/>
                    <a:pt x="5929" y="9865"/>
                    <a:pt x="5853" y="10030"/>
                  </a:cubicBezTo>
                  <a:cubicBezTo>
                    <a:pt x="5810" y="10030"/>
                    <a:pt x="5771" y="10030"/>
                    <a:pt x="5733" y="10079"/>
                  </a:cubicBezTo>
                  <a:cubicBezTo>
                    <a:pt x="5652" y="10130"/>
                    <a:pt x="5571" y="10181"/>
                    <a:pt x="5494" y="10232"/>
                  </a:cubicBezTo>
                  <a:cubicBezTo>
                    <a:pt x="5413" y="10283"/>
                    <a:pt x="5356" y="10346"/>
                    <a:pt x="5294" y="10397"/>
                  </a:cubicBezTo>
                  <a:cubicBezTo>
                    <a:pt x="5191" y="10440"/>
                    <a:pt x="5103" y="10559"/>
                    <a:pt x="5003" y="10559"/>
                  </a:cubicBezTo>
                  <a:cubicBezTo>
                    <a:pt x="4988" y="10559"/>
                    <a:pt x="4971" y="10556"/>
                    <a:pt x="4955" y="10549"/>
                  </a:cubicBezTo>
                  <a:cubicBezTo>
                    <a:pt x="4935" y="10549"/>
                    <a:pt x="4916" y="10599"/>
                    <a:pt x="4916" y="10599"/>
                  </a:cubicBezTo>
                  <a:cubicBezTo>
                    <a:pt x="4778" y="10662"/>
                    <a:pt x="4658" y="10764"/>
                    <a:pt x="4539" y="10815"/>
                  </a:cubicBezTo>
                  <a:cubicBezTo>
                    <a:pt x="4520" y="10865"/>
                    <a:pt x="4496" y="10916"/>
                    <a:pt x="4477" y="10980"/>
                  </a:cubicBezTo>
                  <a:cubicBezTo>
                    <a:pt x="4433" y="10914"/>
                    <a:pt x="4388" y="10853"/>
                    <a:pt x="4342" y="10853"/>
                  </a:cubicBezTo>
                  <a:cubicBezTo>
                    <a:pt x="4307" y="10853"/>
                    <a:pt x="4272" y="10887"/>
                    <a:pt x="4238" y="10980"/>
                  </a:cubicBezTo>
                  <a:cubicBezTo>
                    <a:pt x="4200" y="10980"/>
                    <a:pt x="4162" y="10916"/>
                    <a:pt x="4119" y="10916"/>
                  </a:cubicBezTo>
                  <a:cubicBezTo>
                    <a:pt x="4088" y="10886"/>
                    <a:pt x="4058" y="10873"/>
                    <a:pt x="4028" y="10873"/>
                  </a:cubicBezTo>
                  <a:cubicBezTo>
                    <a:pt x="3959" y="10873"/>
                    <a:pt x="3892" y="10935"/>
                    <a:pt x="3822" y="10980"/>
                  </a:cubicBezTo>
                  <a:cubicBezTo>
                    <a:pt x="3743" y="10980"/>
                    <a:pt x="3654" y="11002"/>
                    <a:pt x="3569" y="11002"/>
                  </a:cubicBezTo>
                  <a:cubicBezTo>
                    <a:pt x="3527" y="11002"/>
                    <a:pt x="3485" y="10997"/>
                    <a:pt x="3445" y="10980"/>
                  </a:cubicBezTo>
                  <a:cubicBezTo>
                    <a:pt x="3423" y="10947"/>
                    <a:pt x="3398" y="10931"/>
                    <a:pt x="3373" y="10931"/>
                  </a:cubicBezTo>
                  <a:cubicBezTo>
                    <a:pt x="3348" y="10931"/>
                    <a:pt x="3323" y="10947"/>
                    <a:pt x="3301" y="10980"/>
                  </a:cubicBezTo>
                  <a:cubicBezTo>
                    <a:pt x="3285" y="10994"/>
                    <a:pt x="3268" y="10999"/>
                    <a:pt x="3252" y="10999"/>
                  </a:cubicBezTo>
                  <a:cubicBezTo>
                    <a:pt x="3209" y="10999"/>
                    <a:pt x="3166" y="10961"/>
                    <a:pt x="3125" y="10916"/>
                  </a:cubicBezTo>
                  <a:cubicBezTo>
                    <a:pt x="3075" y="10916"/>
                    <a:pt x="3041" y="10786"/>
                    <a:pt x="2987" y="10786"/>
                  </a:cubicBezTo>
                  <a:cubicBezTo>
                    <a:pt x="2974" y="10786"/>
                    <a:pt x="2959" y="10794"/>
                    <a:pt x="2943" y="10815"/>
                  </a:cubicBezTo>
                  <a:cubicBezTo>
                    <a:pt x="2805" y="10549"/>
                    <a:pt x="2609" y="10498"/>
                    <a:pt x="2508" y="10079"/>
                  </a:cubicBezTo>
                  <a:cubicBezTo>
                    <a:pt x="2508" y="10030"/>
                    <a:pt x="2489" y="10030"/>
                    <a:pt x="2489" y="10030"/>
                  </a:cubicBezTo>
                  <a:cubicBezTo>
                    <a:pt x="2408" y="9865"/>
                    <a:pt x="2346" y="9763"/>
                    <a:pt x="2289" y="9650"/>
                  </a:cubicBezTo>
                  <a:cubicBezTo>
                    <a:pt x="2226" y="9498"/>
                    <a:pt x="2150" y="9333"/>
                    <a:pt x="2088" y="9181"/>
                  </a:cubicBezTo>
                  <a:cubicBezTo>
                    <a:pt x="2012" y="9016"/>
                    <a:pt x="1949" y="8864"/>
                    <a:pt x="1911" y="8598"/>
                  </a:cubicBezTo>
                  <a:cubicBezTo>
                    <a:pt x="1892" y="8548"/>
                    <a:pt x="1868" y="8446"/>
                    <a:pt x="1849" y="8384"/>
                  </a:cubicBezTo>
                  <a:cubicBezTo>
                    <a:pt x="1749" y="8017"/>
                    <a:pt x="1653" y="7648"/>
                    <a:pt x="1510" y="7332"/>
                  </a:cubicBezTo>
                  <a:cubicBezTo>
                    <a:pt x="1453" y="7016"/>
                    <a:pt x="1352" y="6749"/>
                    <a:pt x="1314" y="6382"/>
                  </a:cubicBezTo>
                  <a:cubicBezTo>
                    <a:pt x="1314" y="6331"/>
                    <a:pt x="1295" y="6282"/>
                    <a:pt x="1271" y="6231"/>
                  </a:cubicBezTo>
                  <a:cubicBezTo>
                    <a:pt x="1214" y="5699"/>
                    <a:pt x="1113" y="5167"/>
                    <a:pt x="975" y="4749"/>
                  </a:cubicBezTo>
                  <a:cubicBezTo>
                    <a:pt x="937" y="4584"/>
                    <a:pt x="913" y="4432"/>
                    <a:pt x="894" y="4331"/>
                  </a:cubicBezTo>
                  <a:cubicBezTo>
                    <a:pt x="836" y="4064"/>
                    <a:pt x="755" y="3850"/>
                    <a:pt x="736" y="3533"/>
                  </a:cubicBezTo>
                  <a:cubicBezTo>
                    <a:pt x="736" y="3381"/>
                    <a:pt x="697" y="3268"/>
                    <a:pt x="674" y="3115"/>
                  </a:cubicBezTo>
                  <a:cubicBezTo>
                    <a:pt x="655" y="3001"/>
                    <a:pt x="617" y="2900"/>
                    <a:pt x="617" y="2798"/>
                  </a:cubicBezTo>
                  <a:cubicBezTo>
                    <a:pt x="578" y="2532"/>
                    <a:pt x="555" y="2318"/>
                    <a:pt x="535" y="2051"/>
                  </a:cubicBezTo>
                  <a:cubicBezTo>
                    <a:pt x="535" y="2000"/>
                    <a:pt x="516" y="1951"/>
                    <a:pt x="516" y="1900"/>
                  </a:cubicBezTo>
                  <a:cubicBezTo>
                    <a:pt x="459" y="1798"/>
                    <a:pt x="435" y="1735"/>
                    <a:pt x="478" y="1582"/>
                  </a:cubicBezTo>
                  <a:cubicBezTo>
                    <a:pt x="478" y="1582"/>
                    <a:pt x="459" y="1532"/>
                    <a:pt x="459" y="1482"/>
                  </a:cubicBezTo>
                  <a:cubicBezTo>
                    <a:pt x="435" y="1418"/>
                    <a:pt x="416" y="1418"/>
                    <a:pt x="397" y="1368"/>
                  </a:cubicBezTo>
                  <a:cubicBezTo>
                    <a:pt x="397" y="1101"/>
                    <a:pt x="339" y="1001"/>
                    <a:pt x="296" y="785"/>
                  </a:cubicBezTo>
                  <a:cubicBezTo>
                    <a:pt x="277" y="683"/>
                    <a:pt x="220" y="583"/>
                    <a:pt x="177" y="468"/>
                  </a:cubicBezTo>
                  <a:cubicBezTo>
                    <a:pt x="177" y="418"/>
                    <a:pt x="158" y="418"/>
                    <a:pt x="139" y="367"/>
                  </a:cubicBezTo>
                  <a:cubicBezTo>
                    <a:pt x="139" y="265"/>
                    <a:pt x="139" y="216"/>
                    <a:pt x="158" y="152"/>
                  </a:cubicBezTo>
                  <a:cubicBezTo>
                    <a:pt x="139" y="101"/>
                    <a:pt x="120" y="51"/>
                    <a:pt x="10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432" name="Google Shape;1634;p16"/>
            <p:cNvSpPr/>
            <p:nvPr/>
          </p:nvSpPr>
          <p:spPr>
            <a:xfrm rot="4610251">
              <a:off x="-131554" y="554774"/>
              <a:ext cx="1380125" cy="550211"/>
            </a:xfrm>
            <a:custGeom>
              <a:avLst/>
              <a:gdLst/>
              <a:ahLst/>
              <a:cxnLst>
                <a:cxn ang="0">
                  <a:pos x="wd2" y="hd2"/>
                </a:cxn>
                <a:cxn ang="5400000">
                  <a:pos x="wd2" y="hd2"/>
                </a:cxn>
                <a:cxn ang="10800000">
                  <a:pos x="wd2" y="hd2"/>
                </a:cxn>
                <a:cxn ang="16200000">
                  <a:pos x="wd2" y="hd2"/>
                </a:cxn>
              </a:cxnLst>
              <a:rect l="0" t="0" r="r" b="b"/>
              <a:pathLst>
                <a:path w="21592" h="21600" extrusionOk="0">
                  <a:moveTo>
                    <a:pt x="12" y="0"/>
                  </a:moveTo>
                  <a:cubicBezTo>
                    <a:pt x="-8" y="201"/>
                    <a:pt x="-8" y="364"/>
                    <a:pt x="52" y="679"/>
                  </a:cubicBezTo>
                  <a:cubicBezTo>
                    <a:pt x="72" y="728"/>
                    <a:pt x="97" y="728"/>
                    <a:pt x="117" y="779"/>
                  </a:cubicBezTo>
                  <a:cubicBezTo>
                    <a:pt x="117" y="829"/>
                    <a:pt x="97" y="880"/>
                    <a:pt x="97" y="942"/>
                  </a:cubicBezTo>
                  <a:cubicBezTo>
                    <a:pt x="97" y="992"/>
                    <a:pt x="117" y="1043"/>
                    <a:pt x="137" y="1143"/>
                  </a:cubicBezTo>
                  <a:cubicBezTo>
                    <a:pt x="117" y="1193"/>
                    <a:pt x="117" y="1257"/>
                    <a:pt x="117" y="1257"/>
                  </a:cubicBezTo>
                  <a:cubicBezTo>
                    <a:pt x="137" y="1507"/>
                    <a:pt x="177" y="1771"/>
                    <a:pt x="197" y="1985"/>
                  </a:cubicBezTo>
                  <a:cubicBezTo>
                    <a:pt x="137" y="2035"/>
                    <a:pt x="137" y="2199"/>
                    <a:pt x="157" y="2298"/>
                  </a:cubicBezTo>
                  <a:cubicBezTo>
                    <a:pt x="177" y="2512"/>
                    <a:pt x="222" y="2763"/>
                    <a:pt x="262" y="2976"/>
                  </a:cubicBezTo>
                  <a:cubicBezTo>
                    <a:pt x="282" y="3190"/>
                    <a:pt x="322" y="3454"/>
                    <a:pt x="347" y="3655"/>
                  </a:cubicBezTo>
                  <a:cubicBezTo>
                    <a:pt x="387" y="3968"/>
                    <a:pt x="408" y="4233"/>
                    <a:pt x="427" y="4546"/>
                  </a:cubicBezTo>
                  <a:cubicBezTo>
                    <a:pt x="427" y="4597"/>
                    <a:pt x="473" y="4597"/>
                    <a:pt x="492" y="4647"/>
                  </a:cubicBezTo>
                  <a:cubicBezTo>
                    <a:pt x="447" y="4910"/>
                    <a:pt x="512" y="5023"/>
                    <a:pt x="553" y="5124"/>
                  </a:cubicBezTo>
                  <a:cubicBezTo>
                    <a:pt x="598" y="5274"/>
                    <a:pt x="637" y="5438"/>
                    <a:pt x="658" y="5651"/>
                  </a:cubicBezTo>
                  <a:cubicBezTo>
                    <a:pt x="658" y="5651"/>
                    <a:pt x="678" y="5752"/>
                    <a:pt x="678" y="5852"/>
                  </a:cubicBezTo>
                  <a:cubicBezTo>
                    <a:pt x="698" y="5802"/>
                    <a:pt x="698" y="5802"/>
                    <a:pt x="743" y="5802"/>
                  </a:cubicBezTo>
                  <a:cubicBezTo>
                    <a:pt x="698" y="5903"/>
                    <a:pt x="698" y="6015"/>
                    <a:pt x="723" y="6167"/>
                  </a:cubicBezTo>
                  <a:cubicBezTo>
                    <a:pt x="782" y="6430"/>
                    <a:pt x="823" y="6694"/>
                    <a:pt x="888" y="7008"/>
                  </a:cubicBezTo>
                  <a:lnTo>
                    <a:pt x="888" y="7058"/>
                  </a:lnTo>
                  <a:cubicBezTo>
                    <a:pt x="888" y="7222"/>
                    <a:pt x="928" y="7321"/>
                    <a:pt x="993" y="7473"/>
                  </a:cubicBezTo>
                  <a:cubicBezTo>
                    <a:pt x="1053" y="7586"/>
                    <a:pt x="1098" y="7736"/>
                    <a:pt x="1158" y="7950"/>
                  </a:cubicBezTo>
                  <a:cubicBezTo>
                    <a:pt x="1118" y="8000"/>
                    <a:pt x="1098" y="8000"/>
                    <a:pt x="1073" y="8000"/>
                  </a:cubicBezTo>
                  <a:cubicBezTo>
                    <a:pt x="1098" y="8100"/>
                    <a:pt x="1098" y="8163"/>
                    <a:pt x="1118" y="8213"/>
                  </a:cubicBezTo>
                  <a:cubicBezTo>
                    <a:pt x="1118" y="8213"/>
                    <a:pt x="1118" y="8163"/>
                    <a:pt x="1138" y="8163"/>
                  </a:cubicBezTo>
                  <a:lnTo>
                    <a:pt x="1138" y="8049"/>
                  </a:lnTo>
                  <a:lnTo>
                    <a:pt x="1198" y="8049"/>
                  </a:lnTo>
                  <a:cubicBezTo>
                    <a:pt x="1198" y="8100"/>
                    <a:pt x="1198" y="8163"/>
                    <a:pt x="1223" y="8163"/>
                  </a:cubicBezTo>
                  <a:cubicBezTo>
                    <a:pt x="1303" y="8364"/>
                    <a:pt x="1388" y="8627"/>
                    <a:pt x="1348" y="8991"/>
                  </a:cubicBezTo>
                  <a:lnTo>
                    <a:pt x="1348" y="9105"/>
                  </a:lnTo>
                  <a:cubicBezTo>
                    <a:pt x="1368" y="9155"/>
                    <a:pt x="1388" y="9205"/>
                    <a:pt x="1408" y="9256"/>
                  </a:cubicBezTo>
                  <a:cubicBezTo>
                    <a:pt x="1428" y="9205"/>
                    <a:pt x="1428" y="9205"/>
                    <a:pt x="1428" y="9155"/>
                  </a:cubicBezTo>
                  <a:cubicBezTo>
                    <a:pt x="1473" y="9205"/>
                    <a:pt x="1493" y="9256"/>
                    <a:pt x="1514" y="9306"/>
                  </a:cubicBezTo>
                  <a:cubicBezTo>
                    <a:pt x="1493" y="9419"/>
                    <a:pt x="1493" y="9469"/>
                    <a:pt x="1493" y="9469"/>
                  </a:cubicBezTo>
                  <a:cubicBezTo>
                    <a:pt x="1533" y="9569"/>
                    <a:pt x="1553" y="9670"/>
                    <a:pt x="1573" y="9732"/>
                  </a:cubicBezTo>
                  <a:cubicBezTo>
                    <a:pt x="1618" y="9833"/>
                    <a:pt x="1659" y="9933"/>
                    <a:pt x="1724" y="10047"/>
                  </a:cubicBezTo>
                  <a:cubicBezTo>
                    <a:pt x="1724" y="10096"/>
                    <a:pt x="1744" y="10096"/>
                    <a:pt x="1744" y="10096"/>
                  </a:cubicBezTo>
                  <a:cubicBezTo>
                    <a:pt x="1804" y="10248"/>
                    <a:pt x="1824" y="10462"/>
                    <a:pt x="1824" y="10562"/>
                  </a:cubicBezTo>
                  <a:cubicBezTo>
                    <a:pt x="1929" y="10725"/>
                    <a:pt x="2014" y="10875"/>
                    <a:pt x="2074" y="11038"/>
                  </a:cubicBezTo>
                  <a:cubicBezTo>
                    <a:pt x="2139" y="11190"/>
                    <a:pt x="2244" y="11239"/>
                    <a:pt x="2284" y="11504"/>
                  </a:cubicBezTo>
                  <a:cubicBezTo>
                    <a:pt x="2264" y="11554"/>
                    <a:pt x="2244" y="11554"/>
                    <a:pt x="2199" y="11554"/>
                  </a:cubicBezTo>
                  <a:cubicBezTo>
                    <a:pt x="2284" y="11717"/>
                    <a:pt x="2369" y="11768"/>
                    <a:pt x="2430" y="11931"/>
                  </a:cubicBezTo>
                  <a:cubicBezTo>
                    <a:pt x="2514" y="12081"/>
                    <a:pt x="2599" y="12245"/>
                    <a:pt x="2659" y="12395"/>
                  </a:cubicBezTo>
                  <a:cubicBezTo>
                    <a:pt x="2744" y="12609"/>
                    <a:pt x="2850" y="12710"/>
                    <a:pt x="2950" y="12759"/>
                  </a:cubicBezTo>
                  <a:cubicBezTo>
                    <a:pt x="2765" y="12445"/>
                    <a:pt x="2765" y="12445"/>
                    <a:pt x="2700" y="12245"/>
                  </a:cubicBezTo>
                  <a:cubicBezTo>
                    <a:pt x="2869" y="12445"/>
                    <a:pt x="2995" y="12659"/>
                    <a:pt x="3140" y="12809"/>
                  </a:cubicBezTo>
                  <a:cubicBezTo>
                    <a:pt x="3180" y="12973"/>
                    <a:pt x="3225" y="13123"/>
                    <a:pt x="3285" y="13186"/>
                  </a:cubicBezTo>
                  <a:cubicBezTo>
                    <a:pt x="3450" y="13337"/>
                    <a:pt x="3620" y="13438"/>
                    <a:pt x="3766" y="13601"/>
                  </a:cubicBezTo>
                  <a:cubicBezTo>
                    <a:pt x="3797" y="13619"/>
                    <a:pt x="3825" y="13631"/>
                    <a:pt x="3850" y="13631"/>
                  </a:cubicBezTo>
                  <a:cubicBezTo>
                    <a:pt x="3895" y="13631"/>
                    <a:pt x="3935" y="13596"/>
                    <a:pt x="3976" y="13500"/>
                  </a:cubicBezTo>
                  <a:cubicBezTo>
                    <a:pt x="4063" y="13631"/>
                    <a:pt x="4138" y="13883"/>
                    <a:pt x="4251" y="13883"/>
                  </a:cubicBezTo>
                  <a:cubicBezTo>
                    <a:pt x="4268" y="13883"/>
                    <a:pt x="4287" y="13878"/>
                    <a:pt x="4306" y="13864"/>
                  </a:cubicBezTo>
                  <a:cubicBezTo>
                    <a:pt x="4326" y="13864"/>
                    <a:pt x="4326" y="13815"/>
                    <a:pt x="4351" y="13751"/>
                  </a:cubicBezTo>
                  <a:cubicBezTo>
                    <a:pt x="4391" y="13864"/>
                    <a:pt x="4431" y="13915"/>
                    <a:pt x="4496" y="13965"/>
                  </a:cubicBezTo>
                  <a:cubicBezTo>
                    <a:pt x="4576" y="13864"/>
                    <a:pt x="4662" y="13864"/>
                    <a:pt x="4746" y="13864"/>
                  </a:cubicBezTo>
                  <a:cubicBezTo>
                    <a:pt x="4807" y="13864"/>
                    <a:pt x="4872" y="13864"/>
                    <a:pt x="4911" y="13915"/>
                  </a:cubicBezTo>
                  <a:cubicBezTo>
                    <a:pt x="4976" y="14016"/>
                    <a:pt x="5017" y="14016"/>
                    <a:pt x="5077" y="14016"/>
                  </a:cubicBezTo>
                  <a:cubicBezTo>
                    <a:pt x="5102" y="13965"/>
                    <a:pt x="5102" y="13965"/>
                    <a:pt x="5122" y="13965"/>
                  </a:cubicBezTo>
                  <a:cubicBezTo>
                    <a:pt x="5077" y="13965"/>
                    <a:pt x="5057" y="13915"/>
                    <a:pt x="5037" y="13915"/>
                  </a:cubicBezTo>
                  <a:lnTo>
                    <a:pt x="5037" y="13864"/>
                  </a:lnTo>
                  <a:cubicBezTo>
                    <a:pt x="5063" y="13864"/>
                    <a:pt x="5092" y="13842"/>
                    <a:pt x="5114" y="13842"/>
                  </a:cubicBezTo>
                  <a:cubicBezTo>
                    <a:pt x="5126" y="13842"/>
                    <a:pt x="5135" y="13847"/>
                    <a:pt x="5142" y="13864"/>
                  </a:cubicBezTo>
                  <a:cubicBezTo>
                    <a:pt x="5204" y="13915"/>
                    <a:pt x="5267" y="13939"/>
                    <a:pt x="5332" y="13939"/>
                  </a:cubicBezTo>
                  <a:cubicBezTo>
                    <a:pt x="5397" y="13939"/>
                    <a:pt x="5464" y="13915"/>
                    <a:pt x="5537" y="13864"/>
                  </a:cubicBezTo>
                  <a:cubicBezTo>
                    <a:pt x="5537" y="13815"/>
                    <a:pt x="5557" y="13751"/>
                    <a:pt x="5557" y="13751"/>
                  </a:cubicBezTo>
                  <a:cubicBezTo>
                    <a:pt x="5682" y="13701"/>
                    <a:pt x="5788" y="13701"/>
                    <a:pt x="5892" y="13652"/>
                  </a:cubicBezTo>
                  <a:cubicBezTo>
                    <a:pt x="6038" y="13652"/>
                    <a:pt x="6143" y="13601"/>
                    <a:pt x="6248" y="13438"/>
                  </a:cubicBezTo>
                  <a:cubicBezTo>
                    <a:pt x="6277" y="13521"/>
                    <a:pt x="6320" y="13570"/>
                    <a:pt x="6365" y="13570"/>
                  </a:cubicBezTo>
                  <a:cubicBezTo>
                    <a:pt x="6381" y="13570"/>
                    <a:pt x="6397" y="13563"/>
                    <a:pt x="6413" y="13551"/>
                  </a:cubicBezTo>
                  <a:cubicBezTo>
                    <a:pt x="6453" y="13500"/>
                    <a:pt x="6498" y="13438"/>
                    <a:pt x="6558" y="13387"/>
                  </a:cubicBezTo>
                  <a:cubicBezTo>
                    <a:pt x="6616" y="13360"/>
                    <a:pt x="6667" y="13317"/>
                    <a:pt x="6719" y="13317"/>
                  </a:cubicBezTo>
                  <a:cubicBezTo>
                    <a:pt x="6762" y="13317"/>
                    <a:pt x="6806" y="13346"/>
                    <a:pt x="6853" y="13438"/>
                  </a:cubicBezTo>
                  <a:lnTo>
                    <a:pt x="6894" y="13438"/>
                  </a:lnTo>
                  <a:cubicBezTo>
                    <a:pt x="6894" y="13387"/>
                    <a:pt x="6913" y="13286"/>
                    <a:pt x="6933" y="13186"/>
                  </a:cubicBezTo>
                  <a:cubicBezTo>
                    <a:pt x="6953" y="13186"/>
                    <a:pt x="6998" y="13123"/>
                    <a:pt x="7039" y="13123"/>
                  </a:cubicBezTo>
                  <a:cubicBezTo>
                    <a:pt x="7078" y="13123"/>
                    <a:pt x="7143" y="13074"/>
                    <a:pt x="7204" y="13023"/>
                  </a:cubicBezTo>
                  <a:cubicBezTo>
                    <a:pt x="7278" y="12952"/>
                    <a:pt x="7342" y="12876"/>
                    <a:pt x="7410" y="12876"/>
                  </a:cubicBezTo>
                  <a:cubicBezTo>
                    <a:pt x="7438" y="12876"/>
                    <a:pt x="7468" y="12888"/>
                    <a:pt x="7499" y="12922"/>
                  </a:cubicBezTo>
                  <a:cubicBezTo>
                    <a:pt x="7539" y="12922"/>
                    <a:pt x="7579" y="12873"/>
                    <a:pt x="7624" y="12873"/>
                  </a:cubicBezTo>
                  <a:cubicBezTo>
                    <a:pt x="7604" y="12809"/>
                    <a:pt x="7579" y="12759"/>
                    <a:pt x="7559" y="12710"/>
                  </a:cubicBezTo>
                  <a:cubicBezTo>
                    <a:pt x="7592" y="12636"/>
                    <a:pt x="7622" y="12589"/>
                    <a:pt x="7660" y="12589"/>
                  </a:cubicBezTo>
                  <a:cubicBezTo>
                    <a:pt x="7673" y="12589"/>
                    <a:pt x="7688" y="12596"/>
                    <a:pt x="7704" y="12609"/>
                  </a:cubicBezTo>
                  <a:cubicBezTo>
                    <a:pt x="7704" y="12710"/>
                    <a:pt x="7684" y="12710"/>
                    <a:pt x="7684" y="12809"/>
                  </a:cubicBezTo>
                  <a:cubicBezTo>
                    <a:pt x="7854" y="12659"/>
                    <a:pt x="8039" y="12558"/>
                    <a:pt x="8204" y="12445"/>
                  </a:cubicBezTo>
                  <a:cubicBezTo>
                    <a:pt x="8237" y="12527"/>
                    <a:pt x="8275" y="12556"/>
                    <a:pt x="8311" y="12556"/>
                  </a:cubicBezTo>
                  <a:cubicBezTo>
                    <a:pt x="8349" y="12556"/>
                    <a:pt x="8385" y="12527"/>
                    <a:pt x="8415" y="12496"/>
                  </a:cubicBezTo>
                  <a:cubicBezTo>
                    <a:pt x="8540" y="12344"/>
                    <a:pt x="8685" y="12344"/>
                    <a:pt x="8830" y="12344"/>
                  </a:cubicBezTo>
                  <a:cubicBezTo>
                    <a:pt x="8895" y="12344"/>
                    <a:pt x="8981" y="12295"/>
                    <a:pt x="9061" y="12245"/>
                  </a:cubicBezTo>
                  <a:cubicBezTo>
                    <a:pt x="9146" y="12245"/>
                    <a:pt x="9206" y="12132"/>
                    <a:pt x="9271" y="12081"/>
                  </a:cubicBezTo>
                  <a:cubicBezTo>
                    <a:pt x="9310" y="12181"/>
                    <a:pt x="9331" y="12295"/>
                    <a:pt x="9375" y="12344"/>
                  </a:cubicBezTo>
                  <a:cubicBezTo>
                    <a:pt x="9463" y="12233"/>
                    <a:pt x="9549" y="12166"/>
                    <a:pt x="9640" y="12166"/>
                  </a:cubicBezTo>
                  <a:cubicBezTo>
                    <a:pt x="9721" y="12166"/>
                    <a:pt x="9806" y="12220"/>
                    <a:pt x="9896" y="12344"/>
                  </a:cubicBezTo>
                  <a:cubicBezTo>
                    <a:pt x="9854" y="12378"/>
                    <a:pt x="9813" y="12390"/>
                    <a:pt x="9772" y="12394"/>
                  </a:cubicBezTo>
                  <a:cubicBezTo>
                    <a:pt x="9761" y="12390"/>
                    <a:pt x="9750" y="12387"/>
                    <a:pt x="9739" y="12387"/>
                  </a:cubicBezTo>
                  <a:cubicBezTo>
                    <a:pt x="9729" y="12387"/>
                    <a:pt x="9717" y="12390"/>
                    <a:pt x="9706" y="12395"/>
                  </a:cubicBezTo>
                  <a:cubicBezTo>
                    <a:pt x="9728" y="12395"/>
                    <a:pt x="9750" y="12395"/>
                    <a:pt x="9772" y="12394"/>
                  </a:cubicBezTo>
                  <a:cubicBezTo>
                    <a:pt x="9842" y="12417"/>
                    <a:pt x="9914" y="12508"/>
                    <a:pt x="9994" y="12508"/>
                  </a:cubicBezTo>
                  <a:cubicBezTo>
                    <a:pt x="10009" y="12508"/>
                    <a:pt x="10025" y="12504"/>
                    <a:pt x="10042" y="12496"/>
                  </a:cubicBezTo>
                  <a:lnTo>
                    <a:pt x="10042" y="12445"/>
                  </a:lnTo>
                  <a:cubicBezTo>
                    <a:pt x="10021" y="12395"/>
                    <a:pt x="10001" y="12395"/>
                    <a:pt x="9981" y="12344"/>
                  </a:cubicBezTo>
                  <a:cubicBezTo>
                    <a:pt x="10001" y="12295"/>
                    <a:pt x="10021" y="12295"/>
                    <a:pt x="10061" y="12245"/>
                  </a:cubicBezTo>
                  <a:cubicBezTo>
                    <a:pt x="10081" y="12344"/>
                    <a:pt x="10107" y="12445"/>
                    <a:pt x="10126" y="12558"/>
                  </a:cubicBezTo>
                  <a:cubicBezTo>
                    <a:pt x="10166" y="12496"/>
                    <a:pt x="10187" y="12496"/>
                    <a:pt x="10206" y="12445"/>
                  </a:cubicBezTo>
                  <a:cubicBezTo>
                    <a:pt x="10206" y="12445"/>
                    <a:pt x="10232" y="12496"/>
                    <a:pt x="10252" y="12496"/>
                  </a:cubicBezTo>
                  <a:lnTo>
                    <a:pt x="10252" y="12395"/>
                  </a:lnTo>
                  <a:cubicBezTo>
                    <a:pt x="10291" y="12395"/>
                    <a:pt x="10332" y="12445"/>
                    <a:pt x="10356" y="12445"/>
                  </a:cubicBezTo>
                  <a:cubicBezTo>
                    <a:pt x="10417" y="12609"/>
                    <a:pt x="10457" y="12759"/>
                    <a:pt x="10522" y="12922"/>
                  </a:cubicBezTo>
                  <a:cubicBezTo>
                    <a:pt x="10562" y="12973"/>
                    <a:pt x="10607" y="13023"/>
                    <a:pt x="10667" y="13074"/>
                  </a:cubicBezTo>
                  <a:lnTo>
                    <a:pt x="10667" y="13023"/>
                  </a:lnTo>
                  <a:cubicBezTo>
                    <a:pt x="10627" y="12973"/>
                    <a:pt x="10562" y="12873"/>
                    <a:pt x="10502" y="12809"/>
                  </a:cubicBezTo>
                  <a:lnTo>
                    <a:pt x="10502" y="12759"/>
                  </a:lnTo>
                  <a:lnTo>
                    <a:pt x="10647" y="12759"/>
                  </a:lnTo>
                  <a:cubicBezTo>
                    <a:pt x="10687" y="12873"/>
                    <a:pt x="10752" y="12973"/>
                    <a:pt x="10812" y="13123"/>
                  </a:cubicBezTo>
                  <a:cubicBezTo>
                    <a:pt x="10772" y="13123"/>
                    <a:pt x="10752" y="13123"/>
                    <a:pt x="10707" y="13186"/>
                  </a:cubicBezTo>
                  <a:cubicBezTo>
                    <a:pt x="10727" y="13264"/>
                    <a:pt x="10751" y="13288"/>
                    <a:pt x="10777" y="13288"/>
                  </a:cubicBezTo>
                  <a:cubicBezTo>
                    <a:pt x="10816" y="13288"/>
                    <a:pt x="10859" y="13237"/>
                    <a:pt x="10899" y="13237"/>
                  </a:cubicBezTo>
                  <a:cubicBezTo>
                    <a:pt x="10919" y="13237"/>
                    <a:pt x="10939" y="13250"/>
                    <a:pt x="10957" y="13286"/>
                  </a:cubicBezTo>
                  <a:cubicBezTo>
                    <a:pt x="10982" y="13237"/>
                    <a:pt x="10982" y="13237"/>
                    <a:pt x="11002" y="13186"/>
                  </a:cubicBezTo>
                  <a:cubicBezTo>
                    <a:pt x="11062" y="13337"/>
                    <a:pt x="11107" y="13500"/>
                    <a:pt x="11167" y="13601"/>
                  </a:cubicBezTo>
                  <a:cubicBezTo>
                    <a:pt x="11233" y="13701"/>
                    <a:pt x="11252" y="13965"/>
                    <a:pt x="11358" y="13965"/>
                  </a:cubicBezTo>
                  <a:cubicBezTo>
                    <a:pt x="11483" y="13965"/>
                    <a:pt x="11583" y="14228"/>
                    <a:pt x="11708" y="14279"/>
                  </a:cubicBezTo>
                  <a:cubicBezTo>
                    <a:pt x="11833" y="14380"/>
                    <a:pt x="11918" y="14693"/>
                    <a:pt x="12023" y="14907"/>
                  </a:cubicBezTo>
                  <a:cubicBezTo>
                    <a:pt x="12063" y="15007"/>
                    <a:pt x="12108" y="15070"/>
                    <a:pt x="12128" y="15170"/>
                  </a:cubicBezTo>
                  <a:cubicBezTo>
                    <a:pt x="12168" y="15434"/>
                    <a:pt x="12253" y="15534"/>
                    <a:pt x="12358" y="15635"/>
                  </a:cubicBezTo>
                  <a:cubicBezTo>
                    <a:pt x="12358" y="15585"/>
                    <a:pt x="12358" y="15534"/>
                    <a:pt x="12333" y="15485"/>
                  </a:cubicBezTo>
                  <a:cubicBezTo>
                    <a:pt x="12439" y="15635"/>
                    <a:pt x="12544" y="15849"/>
                    <a:pt x="12609" y="16063"/>
                  </a:cubicBezTo>
                  <a:cubicBezTo>
                    <a:pt x="12649" y="16213"/>
                    <a:pt x="12689" y="16376"/>
                    <a:pt x="12774" y="16376"/>
                  </a:cubicBezTo>
                  <a:cubicBezTo>
                    <a:pt x="12814" y="16577"/>
                    <a:pt x="12859" y="16639"/>
                    <a:pt x="12939" y="16690"/>
                  </a:cubicBezTo>
                  <a:cubicBezTo>
                    <a:pt x="12899" y="16577"/>
                    <a:pt x="12859" y="16476"/>
                    <a:pt x="12814" y="16326"/>
                  </a:cubicBezTo>
                  <a:lnTo>
                    <a:pt x="12834" y="16263"/>
                  </a:lnTo>
                  <a:cubicBezTo>
                    <a:pt x="12859" y="16326"/>
                    <a:pt x="12899" y="16376"/>
                    <a:pt x="12919" y="16427"/>
                  </a:cubicBezTo>
                  <a:cubicBezTo>
                    <a:pt x="12984" y="16639"/>
                    <a:pt x="13084" y="16639"/>
                    <a:pt x="13189" y="16740"/>
                  </a:cubicBezTo>
                  <a:cubicBezTo>
                    <a:pt x="13254" y="16791"/>
                    <a:pt x="13294" y="16841"/>
                    <a:pt x="13335" y="17005"/>
                  </a:cubicBezTo>
                  <a:cubicBezTo>
                    <a:pt x="13439" y="17054"/>
                    <a:pt x="13545" y="17104"/>
                    <a:pt x="13650" y="17155"/>
                  </a:cubicBezTo>
                  <a:cubicBezTo>
                    <a:pt x="13690" y="17205"/>
                    <a:pt x="13735" y="17205"/>
                    <a:pt x="13755" y="17268"/>
                  </a:cubicBezTo>
                  <a:cubicBezTo>
                    <a:pt x="13860" y="17519"/>
                    <a:pt x="13860" y="17468"/>
                    <a:pt x="13920" y="17519"/>
                  </a:cubicBezTo>
                  <a:cubicBezTo>
                    <a:pt x="13960" y="17519"/>
                    <a:pt x="14005" y="17581"/>
                    <a:pt x="14065" y="17581"/>
                  </a:cubicBezTo>
                  <a:cubicBezTo>
                    <a:pt x="14210" y="17581"/>
                    <a:pt x="14361" y="17783"/>
                    <a:pt x="14526" y="17783"/>
                  </a:cubicBezTo>
                  <a:cubicBezTo>
                    <a:pt x="14545" y="17783"/>
                    <a:pt x="14565" y="17783"/>
                    <a:pt x="14586" y="17832"/>
                  </a:cubicBezTo>
                  <a:cubicBezTo>
                    <a:pt x="14715" y="17931"/>
                    <a:pt x="14841" y="18057"/>
                    <a:pt x="14967" y="18057"/>
                  </a:cubicBezTo>
                  <a:cubicBezTo>
                    <a:pt x="14986" y="18057"/>
                    <a:pt x="15006" y="18053"/>
                    <a:pt x="15026" y="18046"/>
                  </a:cubicBezTo>
                  <a:cubicBezTo>
                    <a:pt x="15036" y="18022"/>
                    <a:pt x="15046" y="18009"/>
                    <a:pt x="15056" y="18009"/>
                  </a:cubicBezTo>
                  <a:cubicBezTo>
                    <a:pt x="15066" y="18009"/>
                    <a:pt x="15076" y="18022"/>
                    <a:pt x="15086" y="18046"/>
                  </a:cubicBezTo>
                  <a:cubicBezTo>
                    <a:pt x="15211" y="18209"/>
                    <a:pt x="15361" y="18097"/>
                    <a:pt x="15506" y="18209"/>
                  </a:cubicBezTo>
                  <a:cubicBezTo>
                    <a:pt x="15528" y="18292"/>
                    <a:pt x="15538" y="18330"/>
                    <a:pt x="15550" y="18330"/>
                  </a:cubicBezTo>
                  <a:cubicBezTo>
                    <a:pt x="15558" y="18330"/>
                    <a:pt x="15569" y="18305"/>
                    <a:pt x="15586" y="18260"/>
                  </a:cubicBezTo>
                  <a:cubicBezTo>
                    <a:pt x="15567" y="18260"/>
                    <a:pt x="15546" y="18260"/>
                    <a:pt x="15526" y="18209"/>
                  </a:cubicBezTo>
                  <a:lnTo>
                    <a:pt x="15526" y="18147"/>
                  </a:lnTo>
                  <a:lnTo>
                    <a:pt x="15632" y="18147"/>
                  </a:lnTo>
                  <a:cubicBezTo>
                    <a:pt x="15632" y="18209"/>
                    <a:pt x="15651" y="18260"/>
                    <a:pt x="15651" y="18360"/>
                  </a:cubicBezTo>
                  <a:lnTo>
                    <a:pt x="15882" y="18360"/>
                  </a:lnTo>
                  <a:cubicBezTo>
                    <a:pt x="15922" y="18360"/>
                    <a:pt x="15987" y="18360"/>
                    <a:pt x="16027" y="18410"/>
                  </a:cubicBezTo>
                  <a:cubicBezTo>
                    <a:pt x="16087" y="18410"/>
                    <a:pt x="16172" y="18410"/>
                    <a:pt x="16237" y="18461"/>
                  </a:cubicBezTo>
                  <a:lnTo>
                    <a:pt x="16382" y="18461"/>
                  </a:lnTo>
                  <a:cubicBezTo>
                    <a:pt x="16427" y="18488"/>
                    <a:pt x="16476" y="18504"/>
                    <a:pt x="16524" y="18504"/>
                  </a:cubicBezTo>
                  <a:cubicBezTo>
                    <a:pt x="16589" y="18504"/>
                    <a:pt x="16655" y="18475"/>
                    <a:pt x="16712" y="18410"/>
                  </a:cubicBezTo>
                  <a:cubicBezTo>
                    <a:pt x="16780" y="18515"/>
                    <a:pt x="16856" y="18553"/>
                    <a:pt x="16935" y="18553"/>
                  </a:cubicBezTo>
                  <a:cubicBezTo>
                    <a:pt x="16979" y="18553"/>
                    <a:pt x="17023" y="18541"/>
                    <a:pt x="17068" y="18523"/>
                  </a:cubicBezTo>
                  <a:cubicBezTo>
                    <a:pt x="17113" y="18574"/>
                    <a:pt x="17133" y="18675"/>
                    <a:pt x="17153" y="18725"/>
                  </a:cubicBezTo>
                  <a:cubicBezTo>
                    <a:pt x="17153" y="18675"/>
                    <a:pt x="17153" y="18624"/>
                    <a:pt x="17133" y="18574"/>
                  </a:cubicBezTo>
                  <a:cubicBezTo>
                    <a:pt x="17193" y="18624"/>
                    <a:pt x="17258" y="18675"/>
                    <a:pt x="17298" y="18675"/>
                  </a:cubicBezTo>
                  <a:cubicBezTo>
                    <a:pt x="17338" y="18725"/>
                    <a:pt x="17363" y="18725"/>
                    <a:pt x="17383" y="18725"/>
                  </a:cubicBezTo>
                  <a:cubicBezTo>
                    <a:pt x="17423" y="18675"/>
                    <a:pt x="17459" y="18662"/>
                    <a:pt x="17497" y="18662"/>
                  </a:cubicBezTo>
                  <a:cubicBezTo>
                    <a:pt x="17533" y="18662"/>
                    <a:pt x="17571" y="18675"/>
                    <a:pt x="17613" y="18675"/>
                  </a:cubicBezTo>
                  <a:cubicBezTo>
                    <a:pt x="17654" y="18888"/>
                    <a:pt x="17738" y="18888"/>
                    <a:pt x="17819" y="18888"/>
                  </a:cubicBezTo>
                  <a:cubicBezTo>
                    <a:pt x="17838" y="18888"/>
                    <a:pt x="17864" y="18838"/>
                    <a:pt x="17884" y="18838"/>
                  </a:cubicBezTo>
                  <a:cubicBezTo>
                    <a:pt x="17989" y="18838"/>
                    <a:pt x="18114" y="18888"/>
                    <a:pt x="18214" y="18888"/>
                  </a:cubicBezTo>
                  <a:lnTo>
                    <a:pt x="18259" y="18888"/>
                  </a:lnTo>
                  <a:cubicBezTo>
                    <a:pt x="18289" y="18963"/>
                    <a:pt x="18325" y="18988"/>
                    <a:pt x="18361" y="18988"/>
                  </a:cubicBezTo>
                  <a:cubicBezTo>
                    <a:pt x="18398" y="18988"/>
                    <a:pt x="18434" y="18963"/>
                    <a:pt x="18464" y="18938"/>
                  </a:cubicBezTo>
                  <a:cubicBezTo>
                    <a:pt x="18509" y="18938"/>
                    <a:pt x="18529" y="18938"/>
                    <a:pt x="18569" y="18988"/>
                  </a:cubicBezTo>
                  <a:cubicBezTo>
                    <a:pt x="18654" y="19089"/>
                    <a:pt x="18760" y="19252"/>
                    <a:pt x="18840" y="19252"/>
                  </a:cubicBezTo>
                  <a:cubicBezTo>
                    <a:pt x="18862" y="19243"/>
                    <a:pt x="18885" y="19238"/>
                    <a:pt x="18907" y="19238"/>
                  </a:cubicBezTo>
                  <a:cubicBezTo>
                    <a:pt x="19003" y="19238"/>
                    <a:pt x="19089" y="19321"/>
                    <a:pt x="19175" y="19403"/>
                  </a:cubicBezTo>
                  <a:cubicBezTo>
                    <a:pt x="19240" y="19403"/>
                    <a:pt x="19280" y="19566"/>
                    <a:pt x="19320" y="19566"/>
                  </a:cubicBezTo>
                  <a:cubicBezTo>
                    <a:pt x="19425" y="19616"/>
                    <a:pt x="19490" y="19716"/>
                    <a:pt x="19550" y="19879"/>
                  </a:cubicBezTo>
                  <a:cubicBezTo>
                    <a:pt x="19590" y="19930"/>
                    <a:pt x="19635" y="19981"/>
                    <a:pt x="19675" y="20093"/>
                  </a:cubicBezTo>
                  <a:cubicBezTo>
                    <a:pt x="19695" y="20031"/>
                    <a:pt x="19715" y="20031"/>
                    <a:pt x="19715" y="20031"/>
                  </a:cubicBezTo>
                  <a:cubicBezTo>
                    <a:pt x="19760" y="20031"/>
                    <a:pt x="19780" y="20093"/>
                    <a:pt x="19821" y="20093"/>
                  </a:cubicBezTo>
                  <a:lnTo>
                    <a:pt x="19840" y="20031"/>
                  </a:lnTo>
                  <a:cubicBezTo>
                    <a:pt x="19865" y="20144"/>
                    <a:pt x="19925" y="20093"/>
                    <a:pt x="19966" y="20194"/>
                  </a:cubicBezTo>
                  <a:cubicBezTo>
                    <a:pt x="20031" y="20294"/>
                    <a:pt x="20135" y="20345"/>
                    <a:pt x="20216" y="20508"/>
                  </a:cubicBezTo>
                  <a:cubicBezTo>
                    <a:pt x="20228" y="20532"/>
                    <a:pt x="20250" y="20532"/>
                    <a:pt x="20270" y="20532"/>
                  </a:cubicBezTo>
                  <a:cubicBezTo>
                    <a:pt x="20291" y="20532"/>
                    <a:pt x="20311" y="20532"/>
                    <a:pt x="20321" y="20558"/>
                  </a:cubicBezTo>
                  <a:cubicBezTo>
                    <a:pt x="20366" y="20558"/>
                    <a:pt x="20386" y="20558"/>
                    <a:pt x="20406" y="20608"/>
                  </a:cubicBezTo>
                  <a:cubicBezTo>
                    <a:pt x="20491" y="20722"/>
                    <a:pt x="20551" y="20872"/>
                    <a:pt x="20636" y="20922"/>
                  </a:cubicBezTo>
                  <a:cubicBezTo>
                    <a:pt x="20741" y="20973"/>
                    <a:pt x="20821" y="21086"/>
                    <a:pt x="20926" y="21136"/>
                  </a:cubicBezTo>
                  <a:cubicBezTo>
                    <a:pt x="21012" y="21185"/>
                    <a:pt x="21092" y="21349"/>
                    <a:pt x="21177" y="21450"/>
                  </a:cubicBezTo>
                  <a:cubicBezTo>
                    <a:pt x="21197" y="21450"/>
                    <a:pt x="21217" y="21399"/>
                    <a:pt x="21262" y="21399"/>
                  </a:cubicBezTo>
                  <a:lnTo>
                    <a:pt x="21322" y="21549"/>
                  </a:lnTo>
                  <a:cubicBezTo>
                    <a:pt x="21427" y="21549"/>
                    <a:pt x="21512" y="21600"/>
                    <a:pt x="21592" y="21600"/>
                  </a:cubicBezTo>
                  <a:cubicBezTo>
                    <a:pt x="21572" y="21500"/>
                    <a:pt x="21552" y="21450"/>
                    <a:pt x="21512" y="21450"/>
                  </a:cubicBezTo>
                  <a:cubicBezTo>
                    <a:pt x="21447" y="21399"/>
                    <a:pt x="21387" y="21349"/>
                    <a:pt x="21322" y="21236"/>
                  </a:cubicBezTo>
                  <a:cubicBezTo>
                    <a:pt x="21262" y="21185"/>
                    <a:pt x="21217" y="21136"/>
                    <a:pt x="21177" y="21136"/>
                  </a:cubicBezTo>
                  <a:cubicBezTo>
                    <a:pt x="21051" y="20973"/>
                    <a:pt x="20926" y="20922"/>
                    <a:pt x="20802" y="20771"/>
                  </a:cubicBezTo>
                  <a:cubicBezTo>
                    <a:pt x="20716" y="20658"/>
                    <a:pt x="20636" y="20658"/>
                    <a:pt x="20531" y="20558"/>
                  </a:cubicBezTo>
                  <a:cubicBezTo>
                    <a:pt x="20446" y="20508"/>
                    <a:pt x="20366" y="20407"/>
                    <a:pt x="20301" y="20294"/>
                  </a:cubicBezTo>
                  <a:cubicBezTo>
                    <a:pt x="20191" y="20118"/>
                    <a:pt x="20097" y="19971"/>
                    <a:pt x="19991" y="19971"/>
                  </a:cubicBezTo>
                  <a:cubicBezTo>
                    <a:pt x="19976" y="19971"/>
                    <a:pt x="19961" y="19974"/>
                    <a:pt x="19945" y="19981"/>
                  </a:cubicBezTo>
                  <a:cubicBezTo>
                    <a:pt x="19906" y="19879"/>
                    <a:pt x="19886" y="19879"/>
                    <a:pt x="19840" y="19830"/>
                  </a:cubicBezTo>
                  <a:cubicBezTo>
                    <a:pt x="19780" y="19716"/>
                    <a:pt x="19715" y="19616"/>
                    <a:pt x="19655" y="19515"/>
                  </a:cubicBezTo>
                  <a:cubicBezTo>
                    <a:pt x="19615" y="19403"/>
                    <a:pt x="19570" y="19302"/>
                    <a:pt x="19530" y="19252"/>
                  </a:cubicBezTo>
                  <a:cubicBezTo>
                    <a:pt x="19340" y="18938"/>
                    <a:pt x="19135" y="18774"/>
                    <a:pt x="18925" y="18624"/>
                  </a:cubicBezTo>
                  <a:cubicBezTo>
                    <a:pt x="18819" y="18523"/>
                    <a:pt x="18715" y="18461"/>
                    <a:pt x="18614" y="18410"/>
                  </a:cubicBezTo>
                  <a:cubicBezTo>
                    <a:pt x="18509" y="18410"/>
                    <a:pt x="18424" y="18360"/>
                    <a:pt x="18319" y="18360"/>
                  </a:cubicBezTo>
                  <a:cubicBezTo>
                    <a:pt x="18214" y="18360"/>
                    <a:pt x="18114" y="18260"/>
                    <a:pt x="18009" y="18260"/>
                  </a:cubicBezTo>
                  <a:cubicBezTo>
                    <a:pt x="17884" y="18260"/>
                    <a:pt x="17799" y="18097"/>
                    <a:pt x="17693" y="17996"/>
                  </a:cubicBezTo>
                  <a:cubicBezTo>
                    <a:pt x="17654" y="17996"/>
                    <a:pt x="17613" y="17946"/>
                    <a:pt x="17568" y="17946"/>
                  </a:cubicBezTo>
                  <a:cubicBezTo>
                    <a:pt x="17528" y="17946"/>
                    <a:pt x="17488" y="17946"/>
                    <a:pt x="17463" y="17896"/>
                  </a:cubicBezTo>
                  <a:cubicBezTo>
                    <a:pt x="17258" y="17682"/>
                    <a:pt x="17028" y="17682"/>
                    <a:pt x="16798" y="17632"/>
                  </a:cubicBezTo>
                  <a:cubicBezTo>
                    <a:pt x="16738" y="17581"/>
                    <a:pt x="16652" y="17581"/>
                    <a:pt x="16587" y="17581"/>
                  </a:cubicBezTo>
                  <a:lnTo>
                    <a:pt x="16442" y="17581"/>
                  </a:lnTo>
                  <a:cubicBezTo>
                    <a:pt x="16274" y="17581"/>
                    <a:pt x="16116" y="17506"/>
                    <a:pt x="15950" y="17506"/>
                  </a:cubicBezTo>
                  <a:cubicBezTo>
                    <a:pt x="15913" y="17506"/>
                    <a:pt x="15875" y="17510"/>
                    <a:pt x="15837" y="17519"/>
                  </a:cubicBezTo>
                  <a:cubicBezTo>
                    <a:pt x="15817" y="17519"/>
                    <a:pt x="15797" y="17468"/>
                    <a:pt x="15777" y="17468"/>
                  </a:cubicBezTo>
                  <a:cubicBezTo>
                    <a:pt x="15692" y="17418"/>
                    <a:pt x="15632" y="17318"/>
                    <a:pt x="15567" y="17318"/>
                  </a:cubicBezTo>
                  <a:cubicBezTo>
                    <a:pt x="15487" y="17268"/>
                    <a:pt x="15401" y="17205"/>
                    <a:pt x="15296" y="17155"/>
                  </a:cubicBezTo>
                  <a:cubicBezTo>
                    <a:pt x="15261" y="17209"/>
                    <a:pt x="15224" y="17227"/>
                    <a:pt x="15186" y="17227"/>
                  </a:cubicBezTo>
                  <a:cubicBezTo>
                    <a:pt x="15110" y="17227"/>
                    <a:pt x="15031" y="17155"/>
                    <a:pt x="14961" y="17155"/>
                  </a:cubicBezTo>
                  <a:cubicBezTo>
                    <a:pt x="14901" y="17155"/>
                    <a:pt x="14836" y="17104"/>
                    <a:pt x="14776" y="17054"/>
                  </a:cubicBezTo>
                  <a:cubicBezTo>
                    <a:pt x="14565" y="16954"/>
                    <a:pt x="14400" y="16791"/>
                    <a:pt x="14210" y="16639"/>
                  </a:cubicBezTo>
                  <a:cubicBezTo>
                    <a:pt x="14184" y="16685"/>
                    <a:pt x="14169" y="16709"/>
                    <a:pt x="14153" y="16709"/>
                  </a:cubicBezTo>
                  <a:cubicBezTo>
                    <a:pt x="14134" y="16709"/>
                    <a:pt x="14113" y="16669"/>
                    <a:pt x="14065" y="16577"/>
                  </a:cubicBezTo>
                  <a:cubicBezTo>
                    <a:pt x="13900" y="16476"/>
                    <a:pt x="13735" y="16376"/>
                    <a:pt x="13584" y="16263"/>
                  </a:cubicBezTo>
                  <a:cubicBezTo>
                    <a:pt x="13460" y="16162"/>
                    <a:pt x="13335" y="16012"/>
                    <a:pt x="13209" y="15899"/>
                  </a:cubicBezTo>
                  <a:cubicBezTo>
                    <a:pt x="13129" y="15798"/>
                    <a:pt x="13044" y="15699"/>
                    <a:pt x="12984" y="15585"/>
                  </a:cubicBezTo>
                  <a:cubicBezTo>
                    <a:pt x="12879" y="15434"/>
                    <a:pt x="12814" y="15221"/>
                    <a:pt x="12734" y="15070"/>
                  </a:cubicBezTo>
                  <a:cubicBezTo>
                    <a:pt x="12689" y="15007"/>
                    <a:pt x="12649" y="14958"/>
                    <a:pt x="12609" y="14856"/>
                  </a:cubicBezTo>
                  <a:cubicBezTo>
                    <a:pt x="12544" y="14806"/>
                    <a:pt x="12504" y="14757"/>
                    <a:pt x="12439" y="14643"/>
                  </a:cubicBezTo>
                  <a:cubicBezTo>
                    <a:pt x="12358" y="14492"/>
                    <a:pt x="12274" y="14329"/>
                    <a:pt x="12188" y="14179"/>
                  </a:cubicBezTo>
                  <a:cubicBezTo>
                    <a:pt x="12168" y="14128"/>
                    <a:pt x="12148" y="14065"/>
                    <a:pt x="12128" y="14016"/>
                  </a:cubicBezTo>
                  <a:cubicBezTo>
                    <a:pt x="12063" y="13915"/>
                    <a:pt x="12023" y="13815"/>
                    <a:pt x="11983" y="13701"/>
                  </a:cubicBezTo>
                  <a:cubicBezTo>
                    <a:pt x="11918" y="13652"/>
                    <a:pt x="11858" y="13551"/>
                    <a:pt x="11813" y="13438"/>
                  </a:cubicBezTo>
                  <a:cubicBezTo>
                    <a:pt x="11753" y="13337"/>
                    <a:pt x="11688" y="13286"/>
                    <a:pt x="11648" y="13186"/>
                  </a:cubicBezTo>
                  <a:cubicBezTo>
                    <a:pt x="11583" y="13123"/>
                    <a:pt x="11542" y="13074"/>
                    <a:pt x="11503" y="12973"/>
                  </a:cubicBezTo>
                  <a:cubicBezTo>
                    <a:pt x="11418" y="12809"/>
                    <a:pt x="11358" y="12659"/>
                    <a:pt x="11272" y="12558"/>
                  </a:cubicBezTo>
                  <a:cubicBezTo>
                    <a:pt x="11233" y="12496"/>
                    <a:pt x="11207" y="12445"/>
                    <a:pt x="11167" y="12395"/>
                  </a:cubicBezTo>
                  <a:cubicBezTo>
                    <a:pt x="11082" y="12395"/>
                    <a:pt x="11042" y="12295"/>
                    <a:pt x="11022" y="12132"/>
                  </a:cubicBezTo>
                  <a:cubicBezTo>
                    <a:pt x="11002" y="12132"/>
                    <a:pt x="10982" y="12181"/>
                    <a:pt x="10957" y="12181"/>
                  </a:cubicBezTo>
                  <a:cubicBezTo>
                    <a:pt x="10937" y="12132"/>
                    <a:pt x="10897" y="12031"/>
                    <a:pt x="10897" y="11980"/>
                  </a:cubicBezTo>
                  <a:lnTo>
                    <a:pt x="10812" y="11980"/>
                  </a:lnTo>
                  <a:cubicBezTo>
                    <a:pt x="10732" y="11768"/>
                    <a:pt x="10627" y="11717"/>
                    <a:pt x="10522" y="11554"/>
                  </a:cubicBezTo>
                  <a:cubicBezTo>
                    <a:pt x="10356" y="11353"/>
                    <a:pt x="10166" y="11303"/>
                    <a:pt x="9981" y="11239"/>
                  </a:cubicBezTo>
                  <a:cubicBezTo>
                    <a:pt x="9956" y="11239"/>
                    <a:pt x="9936" y="11303"/>
                    <a:pt x="9916" y="11303"/>
                  </a:cubicBezTo>
                  <a:lnTo>
                    <a:pt x="9626" y="11303"/>
                  </a:lnTo>
                  <a:cubicBezTo>
                    <a:pt x="9561" y="11303"/>
                    <a:pt x="9521" y="11303"/>
                    <a:pt x="9481" y="11239"/>
                  </a:cubicBezTo>
                  <a:cubicBezTo>
                    <a:pt x="9406" y="11204"/>
                    <a:pt x="9332" y="11169"/>
                    <a:pt x="9258" y="11169"/>
                  </a:cubicBezTo>
                  <a:cubicBezTo>
                    <a:pt x="9227" y="11169"/>
                    <a:pt x="9196" y="11174"/>
                    <a:pt x="9165" y="11190"/>
                  </a:cubicBezTo>
                  <a:cubicBezTo>
                    <a:pt x="9005" y="11233"/>
                    <a:pt x="8855" y="11362"/>
                    <a:pt x="8684" y="11362"/>
                  </a:cubicBezTo>
                  <a:cubicBezTo>
                    <a:pt x="8658" y="11362"/>
                    <a:pt x="8632" y="11360"/>
                    <a:pt x="8605" y="11353"/>
                  </a:cubicBezTo>
                  <a:cubicBezTo>
                    <a:pt x="8593" y="11379"/>
                    <a:pt x="8582" y="11388"/>
                    <a:pt x="8571" y="11388"/>
                  </a:cubicBezTo>
                  <a:cubicBezTo>
                    <a:pt x="8545" y="11388"/>
                    <a:pt x="8522" y="11343"/>
                    <a:pt x="8498" y="11343"/>
                  </a:cubicBezTo>
                  <a:cubicBezTo>
                    <a:pt x="8492" y="11343"/>
                    <a:pt x="8486" y="11345"/>
                    <a:pt x="8480" y="11353"/>
                  </a:cubicBezTo>
                  <a:cubicBezTo>
                    <a:pt x="8355" y="11402"/>
                    <a:pt x="8249" y="11453"/>
                    <a:pt x="8124" y="11554"/>
                  </a:cubicBezTo>
                  <a:cubicBezTo>
                    <a:pt x="8044" y="11602"/>
                    <a:pt x="7964" y="11700"/>
                    <a:pt x="7876" y="11700"/>
                  </a:cubicBezTo>
                  <a:cubicBezTo>
                    <a:pt x="7848" y="11700"/>
                    <a:pt x="7819" y="11691"/>
                    <a:pt x="7789" y="11667"/>
                  </a:cubicBezTo>
                  <a:cubicBezTo>
                    <a:pt x="7749" y="11667"/>
                    <a:pt x="7729" y="11717"/>
                    <a:pt x="7684" y="11768"/>
                  </a:cubicBezTo>
                  <a:cubicBezTo>
                    <a:pt x="7664" y="11717"/>
                    <a:pt x="7624" y="11717"/>
                    <a:pt x="7604" y="11717"/>
                  </a:cubicBezTo>
                  <a:cubicBezTo>
                    <a:pt x="7499" y="11768"/>
                    <a:pt x="7394" y="11868"/>
                    <a:pt x="7289" y="11931"/>
                  </a:cubicBezTo>
                  <a:cubicBezTo>
                    <a:pt x="7164" y="12031"/>
                    <a:pt x="7039" y="12181"/>
                    <a:pt x="6913" y="12245"/>
                  </a:cubicBezTo>
                  <a:cubicBezTo>
                    <a:pt x="6853" y="12245"/>
                    <a:pt x="6808" y="12245"/>
                    <a:pt x="6748" y="12295"/>
                  </a:cubicBezTo>
                  <a:cubicBezTo>
                    <a:pt x="6683" y="12395"/>
                    <a:pt x="6603" y="12445"/>
                    <a:pt x="6518" y="12496"/>
                  </a:cubicBezTo>
                  <a:cubicBezTo>
                    <a:pt x="6393" y="12496"/>
                    <a:pt x="6288" y="12609"/>
                    <a:pt x="6162" y="12609"/>
                  </a:cubicBezTo>
                  <a:cubicBezTo>
                    <a:pt x="6123" y="12609"/>
                    <a:pt x="6058" y="12659"/>
                    <a:pt x="6017" y="12710"/>
                  </a:cubicBezTo>
                  <a:cubicBezTo>
                    <a:pt x="5872" y="12873"/>
                    <a:pt x="5702" y="12922"/>
                    <a:pt x="5557" y="12973"/>
                  </a:cubicBezTo>
                  <a:cubicBezTo>
                    <a:pt x="5537" y="12973"/>
                    <a:pt x="5537" y="13023"/>
                    <a:pt x="5537" y="13023"/>
                  </a:cubicBezTo>
                  <a:lnTo>
                    <a:pt x="5247" y="13023"/>
                  </a:lnTo>
                  <a:cubicBezTo>
                    <a:pt x="5227" y="12973"/>
                    <a:pt x="5182" y="12922"/>
                    <a:pt x="5142" y="12922"/>
                  </a:cubicBezTo>
                  <a:lnTo>
                    <a:pt x="4641" y="12922"/>
                  </a:lnTo>
                  <a:cubicBezTo>
                    <a:pt x="4579" y="12973"/>
                    <a:pt x="4521" y="12999"/>
                    <a:pt x="4464" y="12999"/>
                  </a:cubicBezTo>
                  <a:cubicBezTo>
                    <a:pt x="4406" y="12999"/>
                    <a:pt x="4349" y="12973"/>
                    <a:pt x="4286" y="12922"/>
                  </a:cubicBezTo>
                  <a:cubicBezTo>
                    <a:pt x="4161" y="12873"/>
                    <a:pt x="4036" y="12809"/>
                    <a:pt x="3911" y="12809"/>
                  </a:cubicBezTo>
                  <a:cubicBezTo>
                    <a:pt x="3826" y="12809"/>
                    <a:pt x="3746" y="12759"/>
                    <a:pt x="3660" y="12659"/>
                  </a:cubicBezTo>
                  <a:cubicBezTo>
                    <a:pt x="3601" y="12558"/>
                    <a:pt x="3515" y="12496"/>
                    <a:pt x="3430" y="12445"/>
                  </a:cubicBezTo>
                  <a:cubicBezTo>
                    <a:pt x="3390" y="12395"/>
                    <a:pt x="3325" y="12344"/>
                    <a:pt x="3265" y="12295"/>
                  </a:cubicBezTo>
                  <a:cubicBezTo>
                    <a:pt x="3100" y="12181"/>
                    <a:pt x="2975" y="11931"/>
                    <a:pt x="2824" y="11667"/>
                  </a:cubicBezTo>
                  <a:cubicBezTo>
                    <a:pt x="2744" y="11504"/>
                    <a:pt x="2640" y="11402"/>
                    <a:pt x="2599" y="11089"/>
                  </a:cubicBezTo>
                  <a:cubicBezTo>
                    <a:pt x="2534" y="10989"/>
                    <a:pt x="2474" y="10826"/>
                    <a:pt x="2409" y="10725"/>
                  </a:cubicBezTo>
                  <a:cubicBezTo>
                    <a:pt x="2284" y="10562"/>
                    <a:pt x="2199" y="10361"/>
                    <a:pt x="2119" y="10147"/>
                  </a:cubicBezTo>
                  <a:cubicBezTo>
                    <a:pt x="2034" y="9933"/>
                    <a:pt x="1949" y="9670"/>
                    <a:pt x="1869" y="9469"/>
                  </a:cubicBezTo>
                  <a:cubicBezTo>
                    <a:pt x="1804" y="9306"/>
                    <a:pt x="1744" y="9105"/>
                    <a:pt x="1698" y="8892"/>
                  </a:cubicBezTo>
                  <a:cubicBezTo>
                    <a:pt x="1639" y="8578"/>
                    <a:pt x="1553" y="8263"/>
                    <a:pt x="1473" y="8000"/>
                  </a:cubicBezTo>
                  <a:cubicBezTo>
                    <a:pt x="1348" y="7636"/>
                    <a:pt x="1243" y="7222"/>
                    <a:pt x="1138" y="6794"/>
                  </a:cubicBezTo>
                  <a:cubicBezTo>
                    <a:pt x="1098" y="6644"/>
                    <a:pt x="1053" y="6430"/>
                    <a:pt x="1013" y="6280"/>
                  </a:cubicBezTo>
                  <a:cubicBezTo>
                    <a:pt x="1013" y="6066"/>
                    <a:pt x="993" y="5852"/>
                    <a:pt x="928" y="5752"/>
                  </a:cubicBezTo>
                  <a:cubicBezTo>
                    <a:pt x="928" y="5651"/>
                    <a:pt x="928" y="5539"/>
                    <a:pt x="908" y="5488"/>
                  </a:cubicBezTo>
                  <a:cubicBezTo>
                    <a:pt x="868" y="5225"/>
                    <a:pt x="823" y="5023"/>
                    <a:pt x="763" y="4811"/>
                  </a:cubicBezTo>
                  <a:cubicBezTo>
                    <a:pt x="698" y="4546"/>
                    <a:pt x="658" y="4332"/>
                    <a:pt x="598" y="4019"/>
                  </a:cubicBezTo>
                  <a:cubicBezTo>
                    <a:pt x="598" y="3968"/>
                    <a:pt x="553" y="3918"/>
                    <a:pt x="572" y="3918"/>
                  </a:cubicBezTo>
                  <a:cubicBezTo>
                    <a:pt x="572" y="3768"/>
                    <a:pt x="553" y="3655"/>
                    <a:pt x="533" y="3554"/>
                  </a:cubicBezTo>
                  <a:cubicBezTo>
                    <a:pt x="492" y="3341"/>
                    <a:pt x="447" y="3190"/>
                    <a:pt x="408" y="2976"/>
                  </a:cubicBezTo>
                  <a:cubicBezTo>
                    <a:pt x="387" y="2826"/>
                    <a:pt x="387" y="2662"/>
                    <a:pt x="347" y="2512"/>
                  </a:cubicBezTo>
                  <a:cubicBezTo>
                    <a:pt x="302" y="2298"/>
                    <a:pt x="262" y="2085"/>
                    <a:pt x="282" y="1822"/>
                  </a:cubicBezTo>
                  <a:cubicBezTo>
                    <a:pt x="262" y="1771"/>
                    <a:pt x="222" y="1721"/>
                    <a:pt x="222" y="1721"/>
                  </a:cubicBezTo>
                  <a:cubicBezTo>
                    <a:pt x="222" y="1570"/>
                    <a:pt x="262" y="1356"/>
                    <a:pt x="242" y="1257"/>
                  </a:cubicBezTo>
                  <a:cubicBezTo>
                    <a:pt x="197" y="1093"/>
                    <a:pt x="177" y="942"/>
                    <a:pt x="157" y="728"/>
                  </a:cubicBezTo>
                  <a:cubicBezTo>
                    <a:pt x="137" y="565"/>
                    <a:pt x="97" y="465"/>
                    <a:pt x="72" y="315"/>
                  </a:cubicBezTo>
                  <a:cubicBezTo>
                    <a:pt x="52" y="251"/>
                    <a:pt x="32" y="152"/>
                    <a:pt x="1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3454" name="Google Shape;1635;p16"/>
          <p:cNvGrpSpPr/>
          <p:nvPr/>
        </p:nvGrpSpPr>
        <p:grpSpPr>
          <a:xfrm>
            <a:off x="7619538" y="1096293"/>
            <a:ext cx="2613707" cy="2591552"/>
            <a:chOff x="0" y="0"/>
            <a:chExt cx="2613706" cy="2591551"/>
          </a:xfrm>
        </p:grpSpPr>
        <p:sp>
          <p:nvSpPr>
            <p:cNvPr id="3434" name="Google Shape;1636;p16"/>
            <p:cNvSpPr/>
            <p:nvPr/>
          </p:nvSpPr>
          <p:spPr>
            <a:xfrm rot="19153284">
              <a:off x="1656787" y="1023540"/>
              <a:ext cx="299993" cy="263257"/>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2"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35" name="Google Shape;1637;p16"/>
            <p:cNvSpPr/>
            <p:nvPr/>
          </p:nvSpPr>
          <p:spPr>
            <a:xfrm rot="16778416">
              <a:off x="557492" y="919732"/>
              <a:ext cx="551958" cy="402430"/>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36" name="Google Shape;1638;p16"/>
            <p:cNvSpPr/>
            <p:nvPr/>
          </p:nvSpPr>
          <p:spPr>
            <a:xfrm rot="19153284" flipH="1">
              <a:off x="1465013" y="1095377"/>
              <a:ext cx="99044" cy="74310"/>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37" name="Google Shape;1639;p16"/>
            <p:cNvSpPr/>
            <p:nvPr/>
          </p:nvSpPr>
          <p:spPr>
            <a:xfrm rot="19153284" flipH="1">
              <a:off x="846326" y="1989488"/>
              <a:ext cx="88648" cy="74611"/>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38" name="Google Shape;1640;p16"/>
            <p:cNvSpPr/>
            <p:nvPr/>
          </p:nvSpPr>
          <p:spPr>
            <a:xfrm rot="19153284" flipH="1">
              <a:off x="973989" y="510258"/>
              <a:ext cx="78339" cy="81082"/>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451" name="Google Shape;1641;p16"/>
            <p:cNvGrpSpPr/>
            <p:nvPr/>
          </p:nvGrpSpPr>
          <p:grpSpPr>
            <a:xfrm>
              <a:off x="0" y="0"/>
              <a:ext cx="2613707" cy="2591552"/>
              <a:chOff x="0" y="0"/>
              <a:chExt cx="2613706" cy="2591551"/>
            </a:xfrm>
          </p:grpSpPr>
          <p:sp>
            <p:nvSpPr>
              <p:cNvPr id="3439" name="Google Shape;1642;p16"/>
              <p:cNvSpPr/>
              <p:nvPr/>
            </p:nvSpPr>
            <p:spPr>
              <a:xfrm rot="19153284" flipH="1">
                <a:off x="330976" y="426309"/>
                <a:ext cx="1951755" cy="1738933"/>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0" name="Google Shape;1643;p16"/>
              <p:cNvSpPr/>
              <p:nvPr/>
            </p:nvSpPr>
            <p:spPr>
              <a:xfrm rot="19153284" flipH="1">
                <a:off x="913840" y="1366150"/>
                <a:ext cx="917675" cy="702346"/>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1" name="Google Shape;1644;p16"/>
              <p:cNvSpPr/>
              <p:nvPr/>
            </p:nvSpPr>
            <p:spPr>
              <a:xfrm rot="15642513">
                <a:off x="1036505" y="1526784"/>
                <a:ext cx="509845" cy="224807"/>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42" name="Google Shape;1645;p16"/>
              <p:cNvSpPr/>
              <p:nvPr/>
            </p:nvSpPr>
            <p:spPr>
              <a:xfrm rot="19153284" flipH="1">
                <a:off x="1541090" y="390882"/>
                <a:ext cx="591701" cy="318100"/>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3" name="Google Shape;1646;p16"/>
              <p:cNvSpPr/>
              <p:nvPr/>
            </p:nvSpPr>
            <p:spPr>
              <a:xfrm rot="19153284" flipH="1">
                <a:off x="1296945" y="532975"/>
                <a:ext cx="177758" cy="595749"/>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4" name="Google Shape;1647;p16"/>
              <p:cNvSpPr/>
              <p:nvPr/>
            </p:nvSpPr>
            <p:spPr>
              <a:xfrm rot="19153284" flipH="1">
                <a:off x="1221335" y="1700364"/>
                <a:ext cx="310190" cy="261688"/>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5" name="Google Shape;1648;p16"/>
              <p:cNvSpPr/>
              <p:nvPr/>
            </p:nvSpPr>
            <p:spPr>
              <a:xfrm rot="19153284" flipH="1">
                <a:off x="1287130" y="1447108"/>
                <a:ext cx="344703" cy="99947"/>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6" name="Google Shape;1649;p16"/>
              <p:cNvSpPr/>
              <p:nvPr/>
            </p:nvSpPr>
            <p:spPr>
              <a:xfrm rot="19153284" flipH="1">
                <a:off x="1617592" y="300180"/>
                <a:ext cx="206786" cy="137980"/>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7" name="Google Shape;1650;p16"/>
              <p:cNvSpPr/>
              <p:nvPr/>
            </p:nvSpPr>
            <p:spPr>
              <a:xfrm rot="19153284" flipH="1">
                <a:off x="1324583" y="446765"/>
                <a:ext cx="70623" cy="38939"/>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8" name="Google Shape;1651;p16"/>
              <p:cNvSpPr/>
              <p:nvPr/>
            </p:nvSpPr>
            <p:spPr>
              <a:xfrm rot="19153284" flipH="1">
                <a:off x="1648022" y="186390"/>
                <a:ext cx="26319" cy="44260"/>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9" name="Google Shape;1652;p16"/>
              <p:cNvSpPr/>
              <p:nvPr/>
            </p:nvSpPr>
            <p:spPr>
              <a:xfrm rot="19153284" flipH="1">
                <a:off x="1690791" y="9977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50" name="Google Shape;1653;p16"/>
              <p:cNvSpPr/>
              <p:nvPr/>
            </p:nvSpPr>
            <p:spPr>
              <a:xfrm rot="19153284" flipH="1">
                <a:off x="1685756" y="3745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3452" name="Google Shape;1654;p16"/>
            <p:cNvSpPr/>
            <p:nvPr/>
          </p:nvSpPr>
          <p:spPr>
            <a:xfrm rot="19153284" flipH="1">
              <a:off x="883608" y="20542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800" y="0"/>
                  </a:moveTo>
                  <a:cubicBezTo>
                    <a:pt x="6800" y="7344"/>
                    <a:pt x="0" y="14688"/>
                    <a:pt x="0" y="21600"/>
                  </a:cubicBezTo>
                  <a:lnTo>
                    <a:pt x="13600" y="21600"/>
                  </a:lnTo>
                  <a:cubicBezTo>
                    <a:pt x="13600" y="21600"/>
                    <a:pt x="21600" y="14688"/>
                    <a:pt x="21600" y="7344"/>
                  </a:cubicBezTo>
                  <a:cubicBezTo>
                    <a:pt x="21600" y="7344"/>
                    <a:pt x="13600" y="0"/>
                    <a:pt x="6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53" name="Google Shape;1655;p16"/>
            <p:cNvSpPr/>
            <p:nvPr/>
          </p:nvSpPr>
          <p:spPr>
            <a:xfrm rot="18055551">
              <a:off x="1165384" y="332597"/>
              <a:ext cx="465342" cy="319963"/>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455" name="Google Shape;1656;p16"/>
          <p:cNvSpPr/>
          <p:nvPr/>
        </p:nvSpPr>
        <p:spPr>
          <a:xfrm>
            <a:off x="7095524" y="4493517"/>
            <a:ext cx="519497" cy="305029"/>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07256C"/>
          </a:solidFill>
          <a:ln w="12700">
            <a:miter lim="400000"/>
          </a:ln>
        </p:spPr>
        <p:txBody>
          <a:bodyPr lIns="45719" rIns="45719" anchor="ctr"/>
          <a:lstStyle/>
          <a:p>
            <a:endParaRPr/>
          </a:p>
        </p:txBody>
      </p:sp>
      <p:sp>
        <p:nvSpPr>
          <p:cNvPr id="3456" name="Google Shape;1657;p16"/>
          <p:cNvSpPr/>
          <p:nvPr/>
        </p:nvSpPr>
        <p:spPr>
          <a:xfrm>
            <a:off x="7129400" y="4658697"/>
            <a:ext cx="519497" cy="305029"/>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07256C"/>
          </a:solidFill>
          <a:ln w="12700">
            <a:miter lim="400000"/>
          </a:ln>
        </p:spPr>
        <p:txBody>
          <a:bodyPr lIns="45719" rIns="45719" anchor="ctr"/>
          <a:lstStyle/>
          <a:p>
            <a:endParaRPr/>
          </a:p>
        </p:txBody>
      </p:sp>
      <p:sp>
        <p:nvSpPr>
          <p:cNvPr id="3457" name="Title Text"/>
          <p:cNvSpPr txBox="1">
            <a:spLocks noGrp="1"/>
          </p:cNvSpPr>
          <p:nvPr>
            <p:ph type="title"/>
          </p:nvPr>
        </p:nvSpPr>
        <p:spPr>
          <a:xfrm>
            <a:off x="719999" y="445025"/>
            <a:ext cx="7704002" cy="572701"/>
          </a:xfrm>
          <a:prstGeom prst="rect">
            <a:avLst/>
          </a:prstGeom>
        </p:spPr>
        <p:txBody>
          <a:bodyPr lIns="36574" tIns="36574" rIns="36574" bIns="36574"/>
          <a:lstStyle>
            <a:lvl1pPr>
              <a:defRPr sz="3500" b="0">
                <a:solidFill>
                  <a:srgbClr val="07256C"/>
                </a:solidFill>
                <a:latin typeface="Limelight"/>
                <a:ea typeface="Limelight"/>
                <a:cs typeface="Limelight"/>
                <a:sym typeface="Limelight"/>
              </a:defRPr>
            </a:lvl1pPr>
          </a:lstStyle>
          <a:p>
            <a:r>
              <a:t>Title Text</a:t>
            </a:r>
          </a:p>
        </p:txBody>
      </p:sp>
      <p:sp>
        <p:nvSpPr>
          <p:cNvPr id="34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03832511"/>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x">
  <p:cSld name="2_Title only 4">
    <p:bg>
      <p:bgPr>
        <a:solidFill>
          <a:srgbClr val="EDF0EF"/>
        </a:solidFill>
        <a:effectLst/>
      </p:bgPr>
    </p:bg>
    <p:spTree>
      <p:nvGrpSpPr>
        <p:cNvPr id="1" name=""/>
        <p:cNvGrpSpPr/>
        <p:nvPr/>
      </p:nvGrpSpPr>
      <p:grpSpPr>
        <a:xfrm>
          <a:off x="0" y="0"/>
          <a:ext cx="0" cy="0"/>
          <a:chOff x="0" y="0"/>
          <a:chExt cx="0" cy="0"/>
        </a:xfrm>
      </p:grpSpPr>
      <p:sp>
        <p:nvSpPr>
          <p:cNvPr id="3465" name="Title Text"/>
          <p:cNvSpPr txBox="1">
            <a:spLocks noGrp="1"/>
          </p:cNvSpPr>
          <p:nvPr>
            <p:ph type="title"/>
          </p:nvPr>
        </p:nvSpPr>
        <p:spPr>
          <a:xfrm>
            <a:off x="719999" y="445025"/>
            <a:ext cx="7704002" cy="572701"/>
          </a:xfrm>
          <a:prstGeom prst="rect">
            <a:avLst/>
          </a:prstGeom>
        </p:spPr>
        <p:txBody>
          <a:bodyPr lIns="36574" tIns="36574" rIns="36574" bIns="36574"/>
          <a:lstStyle>
            <a:lvl1pPr>
              <a:defRPr sz="3500" b="0">
                <a:solidFill>
                  <a:srgbClr val="07256C"/>
                </a:solidFill>
                <a:latin typeface="Limelight"/>
                <a:ea typeface="Limelight"/>
                <a:cs typeface="Limelight"/>
                <a:sym typeface="Limelight"/>
              </a:defRPr>
            </a:lvl1pPr>
          </a:lstStyle>
          <a:p>
            <a:r>
              <a:t>Title Text</a:t>
            </a:r>
          </a:p>
        </p:txBody>
      </p:sp>
      <p:grpSp>
        <p:nvGrpSpPr>
          <p:cNvPr id="3506" name="Google Shape;1661;p17"/>
          <p:cNvGrpSpPr/>
          <p:nvPr/>
        </p:nvGrpSpPr>
        <p:grpSpPr>
          <a:xfrm>
            <a:off x="7254580" y="-206941"/>
            <a:ext cx="2241528" cy="1876645"/>
            <a:chOff x="0" y="0"/>
            <a:chExt cx="2241526" cy="1876643"/>
          </a:xfrm>
        </p:grpSpPr>
        <p:sp>
          <p:nvSpPr>
            <p:cNvPr id="3466" name="Google Shape;1662;p17"/>
            <p:cNvSpPr/>
            <p:nvPr/>
          </p:nvSpPr>
          <p:spPr>
            <a:xfrm rot="1069420">
              <a:off x="1034651" y="692319"/>
              <a:ext cx="125425" cy="313769"/>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67" name="Google Shape;1663;p17"/>
            <p:cNvSpPr/>
            <p:nvPr/>
          </p:nvSpPr>
          <p:spPr>
            <a:xfrm flipH="1">
              <a:off x="2015033" y="1553005"/>
              <a:ext cx="96952" cy="99956"/>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68" name="Google Shape;1664;p17"/>
            <p:cNvSpPr/>
            <p:nvPr/>
          </p:nvSpPr>
          <p:spPr>
            <a:xfrm flipH="1">
              <a:off x="499795" y="322561"/>
              <a:ext cx="80131" cy="100998"/>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69" name="Google Shape;1665;p17"/>
            <p:cNvSpPr/>
            <p:nvPr/>
          </p:nvSpPr>
          <p:spPr>
            <a:xfrm flipH="1">
              <a:off x="831914" y="1136628"/>
              <a:ext cx="51890" cy="39188"/>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503" name="Google Shape;1666;p17"/>
            <p:cNvGrpSpPr/>
            <p:nvPr/>
          </p:nvGrpSpPr>
          <p:grpSpPr>
            <a:xfrm>
              <a:off x="254198" y="0"/>
              <a:ext cx="1987329" cy="1876644"/>
              <a:chOff x="0" y="0"/>
              <a:chExt cx="1987328" cy="1876643"/>
            </a:xfrm>
          </p:grpSpPr>
          <p:sp>
            <p:nvSpPr>
              <p:cNvPr id="3470" name="Google Shape;1667;p17"/>
              <p:cNvSpPr/>
              <p:nvPr/>
            </p:nvSpPr>
            <p:spPr>
              <a:xfrm flipH="1">
                <a:off x="269976" y="418848"/>
                <a:ext cx="1140611" cy="1180339"/>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5"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1" name="Google Shape;1668;p17"/>
              <p:cNvSpPr/>
              <p:nvPr/>
            </p:nvSpPr>
            <p:spPr>
              <a:xfrm flipH="1">
                <a:off x="849629" y="999149"/>
                <a:ext cx="931316" cy="87749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2" name="Google Shape;1669;p17"/>
              <p:cNvSpPr/>
              <p:nvPr/>
            </p:nvSpPr>
            <p:spPr>
              <a:xfrm flipH="1">
                <a:off x="117806" y="826229"/>
                <a:ext cx="669356" cy="164049"/>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3" name="Google Shape;1670;p17"/>
              <p:cNvSpPr/>
              <p:nvPr/>
            </p:nvSpPr>
            <p:spPr>
              <a:xfrm flipH="1">
                <a:off x="1152030" y="845842"/>
                <a:ext cx="146906" cy="489441"/>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4" name="Google Shape;1671;p17"/>
              <p:cNvSpPr/>
              <p:nvPr/>
            </p:nvSpPr>
            <p:spPr>
              <a:xfrm flipH="1">
                <a:off x="3394" y="0"/>
                <a:ext cx="125452" cy="457164"/>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5" name="Google Shape;1672;p17"/>
              <p:cNvSpPr/>
              <p:nvPr/>
            </p:nvSpPr>
            <p:spPr>
              <a:xfrm flipH="1">
                <a:off x="1471149" y="1321055"/>
                <a:ext cx="312416" cy="259837"/>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6" name="Google Shape;1673;p17"/>
              <p:cNvSpPr/>
              <p:nvPr/>
            </p:nvSpPr>
            <p:spPr>
              <a:xfrm flipH="1">
                <a:off x="402433" y="260636"/>
                <a:ext cx="163820" cy="351531"/>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9"/>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7" name="Google Shape;1674;p17"/>
              <p:cNvSpPr/>
              <p:nvPr/>
            </p:nvSpPr>
            <p:spPr>
              <a:xfrm flipH="1">
                <a:off x="1379177" y="915758"/>
                <a:ext cx="187653" cy="167600"/>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8" name="Google Shape;1675;p17"/>
              <p:cNvSpPr/>
              <p:nvPr/>
            </p:nvSpPr>
            <p:spPr>
              <a:xfrm flipH="1">
                <a:off x="534546" y="432862"/>
                <a:ext cx="245165" cy="155015"/>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9" name="Google Shape;1676;p17"/>
              <p:cNvSpPr/>
              <p:nvPr/>
            </p:nvSpPr>
            <p:spPr>
              <a:xfrm flipH="1">
                <a:off x="1473934" y="1177707"/>
                <a:ext cx="166908" cy="183083"/>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0" name="Google Shape;1677;p17"/>
              <p:cNvSpPr/>
              <p:nvPr/>
            </p:nvSpPr>
            <p:spPr>
              <a:xfrm flipH="1">
                <a:off x="0" y="487221"/>
                <a:ext cx="55288" cy="200225"/>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1" name="Google Shape;1678;p17"/>
              <p:cNvSpPr/>
              <p:nvPr/>
            </p:nvSpPr>
            <p:spPr>
              <a:xfrm flipH="1">
                <a:off x="284109" y="169021"/>
                <a:ext cx="54562" cy="157563"/>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2" name="Google Shape;1679;p17"/>
              <p:cNvSpPr/>
              <p:nvPr/>
            </p:nvSpPr>
            <p:spPr>
              <a:xfrm flipH="1">
                <a:off x="1298928" y="1336536"/>
                <a:ext cx="153670" cy="60655"/>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3" name="Google Shape;1680;p17"/>
              <p:cNvSpPr/>
              <p:nvPr/>
            </p:nvSpPr>
            <p:spPr>
              <a:xfrm flipH="1">
                <a:off x="1828157" y="1492818"/>
                <a:ext cx="106328" cy="9760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4" name="Google Shape;1681;p17"/>
              <p:cNvSpPr/>
              <p:nvPr/>
            </p:nvSpPr>
            <p:spPr>
              <a:xfrm flipH="1">
                <a:off x="1897456" y="1397806"/>
                <a:ext cx="89873" cy="95673"/>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5" name="Google Shape;1682;p17"/>
              <p:cNvSpPr/>
              <p:nvPr/>
            </p:nvSpPr>
            <p:spPr>
              <a:xfrm flipH="1">
                <a:off x="1764147" y="1269167"/>
                <a:ext cx="50425" cy="57219"/>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6" name="Google Shape;1683;p17"/>
              <p:cNvSpPr/>
              <p:nvPr/>
            </p:nvSpPr>
            <p:spPr>
              <a:xfrm flipH="1">
                <a:off x="1772217" y="1313604"/>
                <a:ext cx="38957" cy="49922"/>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7" name="Google Shape;1684;p17"/>
              <p:cNvSpPr/>
              <p:nvPr/>
            </p:nvSpPr>
            <p:spPr>
              <a:xfrm flipH="1">
                <a:off x="1777545" y="1311674"/>
                <a:ext cx="29575" cy="17452"/>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8" name="Google Shape;1685;p17"/>
              <p:cNvSpPr/>
              <p:nvPr/>
            </p:nvSpPr>
            <p:spPr>
              <a:xfrm flipH="1">
                <a:off x="1745231" y="1333795"/>
                <a:ext cx="14611" cy="19074"/>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491" name="Google Shape;1686;p17"/>
              <p:cNvGrpSpPr/>
              <p:nvPr/>
            </p:nvGrpSpPr>
            <p:grpSpPr>
              <a:xfrm>
                <a:off x="1710987" y="1366766"/>
                <a:ext cx="14054" cy="16989"/>
                <a:chOff x="0" y="0"/>
                <a:chExt cx="14053" cy="16988"/>
              </a:xfrm>
            </p:grpSpPr>
            <p:sp>
              <p:nvSpPr>
                <p:cNvPr id="3489" name="Line"/>
                <p:cNvSpPr/>
                <p:nvPr/>
              </p:nvSpPr>
              <p:spPr>
                <a:xfrm flipH="1">
                  <a:off x="-1" y="0"/>
                  <a:ext cx="14055" cy="169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490" name="Line"/>
                <p:cNvSpPr/>
                <p:nvPr/>
              </p:nvSpPr>
              <p:spPr>
                <a:xfrm flipH="1">
                  <a:off x="-1" y="0"/>
                  <a:ext cx="14055" cy="169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3492" name="Google Shape;1687;p17"/>
              <p:cNvSpPr/>
              <p:nvPr/>
            </p:nvSpPr>
            <p:spPr>
              <a:xfrm flipH="1">
                <a:off x="1727781" y="1358040"/>
                <a:ext cx="14055" cy="14866"/>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495" name="Google Shape;1688;p17"/>
              <p:cNvGrpSpPr/>
              <p:nvPr/>
            </p:nvGrpSpPr>
            <p:grpSpPr>
              <a:xfrm>
                <a:off x="1913578" y="1501582"/>
                <a:ext cx="12701" cy="12701"/>
                <a:chOff x="0" y="0"/>
                <a:chExt cx="12700" cy="12699"/>
              </a:xfrm>
            </p:grpSpPr>
            <p:sp>
              <p:nvSpPr>
                <p:cNvPr id="3493" name="Line"/>
                <p:cNvSpPr/>
                <p:nvPr/>
              </p:nvSpPr>
              <p:spPr>
                <a:xfrm flipH="1">
                  <a:off x="0" y="0"/>
                  <a:ext cx="12701" cy="12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3"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3494" name="Line"/>
                <p:cNvSpPr/>
                <p:nvPr/>
              </p:nvSpPr>
              <p:spPr>
                <a:xfrm flipH="1">
                  <a:off x="0" y="0"/>
                  <a:ext cx="12701"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3"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3498" name="Google Shape;1690;p17"/>
              <p:cNvGrpSpPr/>
              <p:nvPr/>
            </p:nvGrpSpPr>
            <p:grpSpPr>
              <a:xfrm>
                <a:off x="1815841" y="1296830"/>
                <a:ext cx="1" cy="12701"/>
                <a:chOff x="0" y="0"/>
                <a:chExt cx="0" cy="12700"/>
              </a:xfrm>
            </p:grpSpPr>
            <p:sp>
              <p:nvSpPr>
                <p:cNvPr id="3496"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497"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3499" name="Google Shape;1691;p17"/>
              <p:cNvSpPr/>
              <p:nvPr/>
            </p:nvSpPr>
            <p:spPr>
              <a:xfrm flipH="1">
                <a:off x="1766853" y="13146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502" name="Google Shape;1692;p17"/>
              <p:cNvGrpSpPr/>
              <p:nvPr/>
            </p:nvGrpSpPr>
            <p:grpSpPr>
              <a:xfrm>
                <a:off x="534554" y="576443"/>
                <a:ext cx="16989" cy="12701"/>
                <a:chOff x="0" y="0"/>
                <a:chExt cx="16988" cy="12700"/>
              </a:xfrm>
            </p:grpSpPr>
            <p:sp>
              <p:nvSpPr>
                <p:cNvPr id="3500" name="Line"/>
                <p:cNvSpPr/>
                <p:nvPr/>
              </p:nvSpPr>
              <p:spPr>
                <a:xfrm flipH="1">
                  <a:off x="-1" y="0"/>
                  <a:ext cx="16990" cy="12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501" name="Line"/>
                <p:cNvSpPr/>
                <p:nvPr/>
              </p:nvSpPr>
              <p:spPr>
                <a:xfrm flipH="1">
                  <a:off x="-1" y="0"/>
                  <a:ext cx="1699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3504" name="Google Shape;1693;p17"/>
            <p:cNvSpPr/>
            <p:nvPr/>
          </p:nvSpPr>
          <p:spPr>
            <a:xfrm>
              <a:off x="1596468" y="1292903"/>
              <a:ext cx="280551" cy="418005"/>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05" name="Google Shape;1694;p17"/>
            <p:cNvSpPr/>
            <p:nvPr/>
          </p:nvSpPr>
          <p:spPr>
            <a:xfrm rot="1936615">
              <a:off x="90642" y="464414"/>
              <a:ext cx="360946" cy="443923"/>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1"/>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507" name="Google Shape;1695;p17"/>
          <p:cNvSpPr/>
          <p:nvPr/>
        </p:nvSpPr>
        <p:spPr>
          <a:xfrm>
            <a:off x="-209639" y="1320079"/>
            <a:ext cx="691731" cy="1094885"/>
          </a:xfrm>
          <a:custGeom>
            <a:avLst/>
            <a:gdLst/>
            <a:ahLst/>
            <a:cxnLst>
              <a:cxn ang="0">
                <a:pos x="wd2" y="hd2"/>
              </a:cxn>
              <a:cxn ang="5400000">
                <a:pos x="wd2" y="hd2"/>
              </a:cxn>
              <a:cxn ang="10800000">
                <a:pos x="wd2" y="hd2"/>
              </a:cxn>
              <a:cxn ang="16200000">
                <a:pos x="wd2" y="hd2"/>
              </a:cxn>
            </a:cxnLst>
            <a:rect l="0" t="0" r="r" b="b"/>
            <a:pathLst>
              <a:path w="17204" h="21600" extrusionOk="0">
                <a:moveTo>
                  <a:pt x="4063" y="0"/>
                </a:moveTo>
                <a:cubicBezTo>
                  <a:pt x="2565" y="0"/>
                  <a:pt x="1249" y="143"/>
                  <a:pt x="0" y="428"/>
                </a:cubicBezTo>
                <a:lnTo>
                  <a:pt x="0" y="21153"/>
                </a:lnTo>
                <a:cubicBezTo>
                  <a:pt x="1249" y="21430"/>
                  <a:pt x="2565" y="21600"/>
                  <a:pt x="4063" y="21600"/>
                </a:cubicBezTo>
                <a:cubicBezTo>
                  <a:pt x="21567" y="21600"/>
                  <a:pt x="21600" y="0"/>
                  <a:pt x="4063" y="0"/>
                </a:cubicBezTo>
                <a:close/>
              </a:path>
            </a:pathLst>
          </a:custGeom>
          <a:solidFill>
            <a:srgbClr val="8DAED3"/>
          </a:solidFill>
          <a:ln w="12700">
            <a:miter lim="400000"/>
          </a:ln>
        </p:spPr>
        <p:txBody>
          <a:bodyPr lIns="45719" rIns="45719" anchor="ctr"/>
          <a:lstStyle/>
          <a:p>
            <a:endParaRPr/>
          </a:p>
        </p:txBody>
      </p:sp>
      <p:grpSp>
        <p:nvGrpSpPr>
          <p:cNvPr id="3523" name="Google Shape;1696;p17"/>
          <p:cNvGrpSpPr/>
          <p:nvPr/>
        </p:nvGrpSpPr>
        <p:grpSpPr>
          <a:xfrm>
            <a:off x="7286447" y="4631996"/>
            <a:ext cx="1487302" cy="723353"/>
            <a:chOff x="0" y="0"/>
            <a:chExt cx="1487301" cy="723351"/>
          </a:xfrm>
        </p:grpSpPr>
        <p:sp>
          <p:nvSpPr>
            <p:cNvPr id="3508" name="Google Shape;1697;p17"/>
            <p:cNvSpPr/>
            <p:nvPr/>
          </p:nvSpPr>
          <p:spPr>
            <a:xfrm rot="16200000">
              <a:off x="479813" y="-479814"/>
              <a:ext cx="527672" cy="1487299"/>
            </a:xfrm>
            <a:custGeom>
              <a:avLst/>
              <a:gdLst/>
              <a:ahLst/>
              <a:cxnLst>
                <a:cxn ang="0">
                  <a:pos x="wd2" y="hd2"/>
                </a:cxn>
                <a:cxn ang="5400000">
                  <a:pos x="wd2" y="hd2"/>
                </a:cxn>
                <a:cxn ang="10800000">
                  <a:pos x="wd2" y="hd2"/>
                </a:cxn>
                <a:cxn ang="16200000">
                  <a:pos x="wd2" y="hd2"/>
                </a:cxn>
              </a:cxnLst>
              <a:rect l="0" t="0" r="r" b="b"/>
              <a:pathLst>
                <a:path w="21509" h="21600" extrusionOk="0">
                  <a:moveTo>
                    <a:pt x="0" y="0"/>
                  </a:moveTo>
                  <a:cubicBezTo>
                    <a:pt x="170" y="87"/>
                    <a:pt x="243" y="140"/>
                    <a:pt x="318" y="193"/>
                  </a:cubicBezTo>
                  <a:cubicBezTo>
                    <a:pt x="394" y="253"/>
                    <a:pt x="469" y="333"/>
                    <a:pt x="637" y="386"/>
                  </a:cubicBezTo>
                  <a:cubicBezTo>
                    <a:pt x="860" y="446"/>
                    <a:pt x="936" y="553"/>
                    <a:pt x="1028" y="639"/>
                  </a:cubicBezTo>
                  <a:cubicBezTo>
                    <a:pt x="1104" y="639"/>
                    <a:pt x="1104" y="693"/>
                    <a:pt x="1104" y="693"/>
                  </a:cubicBezTo>
                  <a:cubicBezTo>
                    <a:pt x="1497" y="859"/>
                    <a:pt x="1796" y="1026"/>
                    <a:pt x="2039" y="1219"/>
                  </a:cubicBezTo>
                  <a:cubicBezTo>
                    <a:pt x="2263" y="1386"/>
                    <a:pt x="2581" y="1552"/>
                    <a:pt x="2805" y="1719"/>
                  </a:cubicBezTo>
                  <a:cubicBezTo>
                    <a:pt x="3048" y="1859"/>
                    <a:pt x="3199" y="1972"/>
                    <a:pt x="3442" y="2085"/>
                  </a:cubicBezTo>
                  <a:cubicBezTo>
                    <a:pt x="3666" y="2165"/>
                    <a:pt x="3833" y="2305"/>
                    <a:pt x="3984" y="2418"/>
                  </a:cubicBezTo>
                  <a:cubicBezTo>
                    <a:pt x="4208" y="2552"/>
                    <a:pt x="4376" y="2718"/>
                    <a:pt x="4601" y="2858"/>
                  </a:cubicBezTo>
                  <a:cubicBezTo>
                    <a:pt x="4601" y="2885"/>
                    <a:pt x="4601" y="2885"/>
                    <a:pt x="4677" y="2885"/>
                  </a:cubicBezTo>
                  <a:cubicBezTo>
                    <a:pt x="4769" y="2945"/>
                    <a:pt x="4844" y="2998"/>
                    <a:pt x="4920" y="3051"/>
                  </a:cubicBezTo>
                  <a:cubicBezTo>
                    <a:pt x="5143" y="3191"/>
                    <a:pt x="5386" y="3358"/>
                    <a:pt x="5535" y="3498"/>
                  </a:cubicBezTo>
                  <a:cubicBezTo>
                    <a:pt x="5610" y="3524"/>
                    <a:pt x="5705" y="3551"/>
                    <a:pt x="5778" y="3585"/>
                  </a:cubicBezTo>
                  <a:cubicBezTo>
                    <a:pt x="6004" y="3778"/>
                    <a:pt x="6322" y="3971"/>
                    <a:pt x="6546" y="4164"/>
                  </a:cubicBezTo>
                  <a:cubicBezTo>
                    <a:pt x="6864" y="4357"/>
                    <a:pt x="7181" y="4584"/>
                    <a:pt x="7406" y="4803"/>
                  </a:cubicBezTo>
                  <a:cubicBezTo>
                    <a:pt x="7574" y="4917"/>
                    <a:pt x="7650" y="5050"/>
                    <a:pt x="7873" y="5110"/>
                  </a:cubicBezTo>
                  <a:cubicBezTo>
                    <a:pt x="7949" y="5190"/>
                    <a:pt x="7949" y="5277"/>
                    <a:pt x="8041" y="5303"/>
                  </a:cubicBezTo>
                  <a:cubicBezTo>
                    <a:pt x="8192" y="5416"/>
                    <a:pt x="8415" y="5523"/>
                    <a:pt x="8583" y="5636"/>
                  </a:cubicBezTo>
                  <a:cubicBezTo>
                    <a:pt x="8882" y="5916"/>
                    <a:pt x="9276" y="6190"/>
                    <a:pt x="9594" y="6470"/>
                  </a:cubicBezTo>
                  <a:cubicBezTo>
                    <a:pt x="10061" y="6829"/>
                    <a:pt x="10528" y="7162"/>
                    <a:pt x="10922" y="7522"/>
                  </a:cubicBezTo>
                  <a:cubicBezTo>
                    <a:pt x="11072" y="7635"/>
                    <a:pt x="11145" y="7749"/>
                    <a:pt x="11221" y="7855"/>
                  </a:cubicBezTo>
                  <a:cubicBezTo>
                    <a:pt x="11464" y="8048"/>
                    <a:pt x="11782" y="8248"/>
                    <a:pt x="12006" y="8468"/>
                  </a:cubicBezTo>
                  <a:cubicBezTo>
                    <a:pt x="12324" y="8715"/>
                    <a:pt x="12718" y="8994"/>
                    <a:pt x="12941" y="9274"/>
                  </a:cubicBezTo>
                  <a:cubicBezTo>
                    <a:pt x="13333" y="9607"/>
                    <a:pt x="13651" y="9967"/>
                    <a:pt x="14120" y="10300"/>
                  </a:cubicBezTo>
                  <a:cubicBezTo>
                    <a:pt x="14269" y="10380"/>
                    <a:pt x="14344" y="10493"/>
                    <a:pt x="14419" y="10580"/>
                  </a:cubicBezTo>
                  <a:cubicBezTo>
                    <a:pt x="14493" y="10660"/>
                    <a:pt x="14587" y="10773"/>
                    <a:pt x="14662" y="10854"/>
                  </a:cubicBezTo>
                  <a:cubicBezTo>
                    <a:pt x="14736" y="10940"/>
                    <a:pt x="14886" y="11020"/>
                    <a:pt x="14961" y="11133"/>
                  </a:cubicBezTo>
                  <a:cubicBezTo>
                    <a:pt x="14961" y="11186"/>
                    <a:pt x="15054" y="11247"/>
                    <a:pt x="15054" y="11300"/>
                  </a:cubicBezTo>
                  <a:cubicBezTo>
                    <a:pt x="15205" y="11493"/>
                    <a:pt x="15428" y="11686"/>
                    <a:pt x="15596" y="11853"/>
                  </a:cubicBezTo>
                  <a:cubicBezTo>
                    <a:pt x="15671" y="11940"/>
                    <a:pt x="15822" y="11993"/>
                    <a:pt x="15822" y="12079"/>
                  </a:cubicBezTo>
                  <a:cubicBezTo>
                    <a:pt x="15990" y="12213"/>
                    <a:pt x="16138" y="12353"/>
                    <a:pt x="16214" y="12519"/>
                  </a:cubicBezTo>
                  <a:cubicBezTo>
                    <a:pt x="16364" y="12659"/>
                    <a:pt x="16532" y="12826"/>
                    <a:pt x="16607" y="12965"/>
                  </a:cubicBezTo>
                  <a:cubicBezTo>
                    <a:pt x="16680" y="13019"/>
                    <a:pt x="16756" y="13079"/>
                    <a:pt x="16831" y="13132"/>
                  </a:cubicBezTo>
                  <a:cubicBezTo>
                    <a:pt x="16831" y="13185"/>
                    <a:pt x="16923" y="13212"/>
                    <a:pt x="16999" y="13272"/>
                  </a:cubicBezTo>
                  <a:cubicBezTo>
                    <a:pt x="17074" y="13378"/>
                    <a:pt x="17149" y="13519"/>
                    <a:pt x="17224" y="13632"/>
                  </a:cubicBezTo>
                  <a:cubicBezTo>
                    <a:pt x="17298" y="13712"/>
                    <a:pt x="17392" y="13798"/>
                    <a:pt x="17468" y="13878"/>
                  </a:cubicBezTo>
                  <a:cubicBezTo>
                    <a:pt x="17541" y="14018"/>
                    <a:pt x="17616" y="14158"/>
                    <a:pt x="17691" y="14298"/>
                  </a:cubicBezTo>
                  <a:cubicBezTo>
                    <a:pt x="17859" y="14491"/>
                    <a:pt x="18083" y="14658"/>
                    <a:pt x="18233" y="14851"/>
                  </a:cubicBezTo>
                  <a:cubicBezTo>
                    <a:pt x="18477" y="15104"/>
                    <a:pt x="18552" y="15377"/>
                    <a:pt x="18795" y="15657"/>
                  </a:cubicBezTo>
                  <a:lnTo>
                    <a:pt x="19486" y="16910"/>
                  </a:lnTo>
                  <a:cubicBezTo>
                    <a:pt x="19636" y="17129"/>
                    <a:pt x="19729" y="17349"/>
                    <a:pt x="19879" y="17576"/>
                  </a:cubicBezTo>
                  <a:cubicBezTo>
                    <a:pt x="19954" y="17849"/>
                    <a:pt x="20103" y="18103"/>
                    <a:pt x="20273" y="18376"/>
                  </a:cubicBezTo>
                  <a:cubicBezTo>
                    <a:pt x="20346" y="18655"/>
                    <a:pt x="20421" y="18935"/>
                    <a:pt x="20496" y="19242"/>
                  </a:cubicBezTo>
                  <a:cubicBezTo>
                    <a:pt x="20496" y="19348"/>
                    <a:pt x="20496" y="19462"/>
                    <a:pt x="20572" y="19575"/>
                  </a:cubicBezTo>
                  <a:cubicBezTo>
                    <a:pt x="20815" y="19821"/>
                    <a:pt x="20740" y="20075"/>
                    <a:pt x="20815" y="20295"/>
                  </a:cubicBezTo>
                  <a:cubicBezTo>
                    <a:pt x="20888" y="20461"/>
                    <a:pt x="20815" y="20627"/>
                    <a:pt x="20815" y="20794"/>
                  </a:cubicBezTo>
                  <a:cubicBezTo>
                    <a:pt x="20815" y="20874"/>
                    <a:pt x="20740" y="20961"/>
                    <a:pt x="20815" y="21040"/>
                  </a:cubicBezTo>
                  <a:cubicBezTo>
                    <a:pt x="20963" y="21154"/>
                    <a:pt x="20888" y="21241"/>
                    <a:pt x="20664" y="21294"/>
                  </a:cubicBezTo>
                  <a:cubicBezTo>
                    <a:pt x="20815" y="21374"/>
                    <a:pt x="20888" y="21487"/>
                    <a:pt x="20664" y="21574"/>
                  </a:cubicBezTo>
                  <a:cubicBezTo>
                    <a:pt x="20740" y="21574"/>
                    <a:pt x="20815" y="21600"/>
                    <a:pt x="20815" y="21600"/>
                  </a:cubicBezTo>
                  <a:cubicBezTo>
                    <a:pt x="20963" y="21574"/>
                    <a:pt x="21039" y="21540"/>
                    <a:pt x="21131" y="21513"/>
                  </a:cubicBezTo>
                  <a:cubicBezTo>
                    <a:pt x="21206" y="21407"/>
                    <a:pt x="21206" y="21267"/>
                    <a:pt x="21357" y="21154"/>
                  </a:cubicBezTo>
                  <a:cubicBezTo>
                    <a:pt x="21430" y="21074"/>
                    <a:pt x="21505" y="21014"/>
                    <a:pt x="21505" y="20907"/>
                  </a:cubicBezTo>
                  <a:cubicBezTo>
                    <a:pt x="21430" y="20601"/>
                    <a:pt x="21600" y="20295"/>
                    <a:pt x="21430" y="19988"/>
                  </a:cubicBezTo>
                  <a:cubicBezTo>
                    <a:pt x="21357" y="19795"/>
                    <a:pt x="21430" y="19602"/>
                    <a:pt x="21430" y="19408"/>
                  </a:cubicBezTo>
                  <a:cubicBezTo>
                    <a:pt x="21430" y="19268"/>
                    <a:pt x="21357" y="19128"/>
                    <a:pt x="21357" y="18989"/>
                  </a:cubicBezTo>
                  <a:cubicBezTo>
                    <a:pt x="21282" y="18848"/>
                    <a:pt x="21206" y="18709"/>
                    <a:pt x="21206" y="18542"/>
                  </a:cubicBezTo>
                  <a:cubicBezTo>
                    <a:pt x="21206" y="18516"/>
                    <a:pt x="21131" y="18462"/>
                    <a:pt x="21131" y="18435"/>
                  </a:cubicBezTo>
                  <a:cubicBezTo>
                    <a:pt x="21039" y="18242"/>
                    <a:pt x="20963" y="18042"/>
                    <a:pt x="20888" y="17849"/>
                  </a:cubicBezTo>
                  <a:cubicBezTo>
                    <a:pt x="20815" y="17603"/>
                    <a:pt x="20740" y="17349"/>
                    <a:pt x="20664" y="17103"/>
                  </a:cubicBezTo>
                  <a:cubicBezTo>
                    <a:pt x="20572" y="16910"/>
                    <a:pt x="20496" y="16743"/>
                    <a:pt x="20346" y="16543"/>
                  </a:cubicBezTo>
                  <a:cubicBezTo>
                    <a:pt x="20197" y="16377"/>
                    <a:pt x="20197" y="16157"/>
                    <a:pt x="20103" y="15990"/>
                  </a:cubicBezTo>
                  <a:cubicBezTo>
                    <a:pt x="19954" y="15797"/>
                    <a:pt x="19879" y="15604"/>
                    <a:pt x="19804" y="15411"/>
                  </a:cubicBezTo>
                  <a:cubicBezTo>
                    <a:pt x="19636" y="15271"/>
                    <a:pt x="19561" y="15131"/>
                    <a:pt x="19412" y="14991"/>
                  </a:cubicBezTo>
                  <a:cubicBezTo>
                    <a:pt x="19262" y="14744"/>
                    <a:pt x="19019" y="14518"/>
                    <a:pt x="18870" y="14298"/>
                  </a:cubicBezTo>
                  <a:cubicBezTo>
                    <a:pt x="18795" y="14158"/>
                    <a:pt x="18627" y="14018"/>
                    <a:pt x="18552" y="13878"/>
                  </a:cubicBezTo>
                  <a:cubicBezTo>
                    <a:pt x="18477" y="13712"/>
                    <a:pt x="18401" y="13545"/>
                    <a:pt x="18158" y="13412"/>
                  </a:cubicBezTo>
                  <a:cubicBezTo>
                    <a:pt x="18083" y="13352"/>
                    <a:pt x="18010" y="13272"/>
                    <a:pt x="17934" y="13185"/>
                  </a:cubicBezTo>
                  <a:cubicBezTo>
                    <a:pt x="17767" y="13019"/>
                    <a:pt x="17691" y="12852"/>
                    <a:pt x="17541" y="12712"/>
                  </a:cubicBezTo>
                  <a:cubicBezTo>
                    <a:pt x="17224" y="12353"/>
                    <a:pt x="16831" y="11993"/>
                    <a:pt x="16457" y="11633"/>
                  </a:cubicBezTo>
                  <a:cubicBezTo>
                    <a:pt x="16214" y="11379"/>
                    <a:pt x="15990" y="11133"/>
                    <a:pt x="15747" y="10913"/>
                  </a:cubicBezTo>
                  <a:cubicBezTo>
                    <a:pt x="15596" y="10773"/>
                    <a:pt x="15521" y="10607"/>
                    <a:pt x="15353" y="10467"/>
                  </a:cubicBezTo>
                  <a:cubicBezTo>
                    <a:pt x="15278" y="10380"/>
                    <a:pt x="15205" y="10273"/>
                    <a:pt x="15054" y="10161"/>
                  </a:cubicBezTo>
                  <a:cubicBezTo>
                    <a:pt x="14961" y="10080"/>
                    <a:pt x="14811" y="9994"/>
                    <a:pt x="14736" y="9880"/>
                  </a:cubicBezTo>
                  <a:cubicBezTo>
                    <a:pt x="14419" y="9634"/>
                    <a:pt x="14194" y="9381"/>
                    <a:pt x="13877" y="9134"/>
                  </a:cubicBezTo>
                  <a:cubicBezTo>
                    <a:pt x="13559" y="8882"/>
                    <a:pt x="13260" y="8608"/>
                    <a:pt x="12941" y="8355"/>
                  </a:cubicBezTo>
                  <a:cubicBezTo>
                    <a:pt x="12791" y="8215"/>
                    <a:pt x="12548" y="8081"/>
                    <a:pt x="12399" y="7942"/>
                  </a:cubicBezTo>
                  <a:cubicBezTo>
                    <a:pt x="12156" y="7749"/>
                    <a:pt x="11931" y="7549"/>
                    <a:pt x="11687" y="7356"/>
                  </a:cubicBezTo>
                  <a:cubicBezTo>
                    <a:pt x="11464" y="7162"/>
                    <a:pt x="11221" y="6969"/>
                    <a:pt x="10997" y="6776"/>
                  </a:cubicBezTo>
                  <a:lnTo>
                    <a:pt x="10285" y="6276"/>
                  </a:lnTo>
                  <a:cubicBezTo>
                    <a:pt x="10136" y="6163"/>
                    <a:pt x="9986" y="6023"/>
                    <a:pt x="9818" y="5883"/>
                  </a:cubicBezTo>
                  <a:cubicBezTo>
                    <a:pt x="9351" y="5583"/>
                    <a:pt x="8882" y="5250"/>
                    <a:pt x="8510" y="4917"/>
                  </a:cubicBezTo>
                  <a:cubicBezTo>
                    <a:pt x="8192" y="4750"/>
                    <a:pt x="7949" y="4550"/>
                    <a:pt x="7725" y="4384"/>
                  </a:cubicBezTo>
                  <a:cubicBezTo>
                    <a:pt x="7574" y="4278"/>
                    <a:pt x="7331" y="4164"/>
                    <a:pt x="7181" y="4024"/>
                  </a:cubicBezTo>
                  <a:cubicBezTo>
                    <a:pt x="6938" y="3831"/>
                    <a:pt x="6639" y="3638"/>
                    <a:pt x="6322" y="3444"/>
                  </a:cubicBezTo>
                  <a:cubicBezTo>
                    <a:pt x="5853" y="3138"/>
                    <a:pt x="5311" y="2804"/>
                    <a:pt x="4844" y="2472"/>
                  </a:cubicBezTo>
                  <a:cubicBezTo>
                    <a:pt x="4677" y="2358"/>
                    <a:pt x="4451" y="2218"/>
                    <a:pt x="4302" y="2112"/>
                  </a:cubicBezTo>
                  <a:cubicBezTo>
                    <a:pt x="3833" y="1859"/>
                    <a:pt x="3442" y="1612"/>
                    <a:pt x="2973" y="1359"/>
                  </a:cubicBezTo>
                  <a:cubicBezTo>
                    <a:pt x="2730" y="1252"/>
                    <a:pt x="2581" y="1112"/>
                    <a:pt x="2338" y="999"/>
                  </a:cubicBezTo>
                  <a:cubicBezTo>
                    <a:pt x="2188" y="919"/>
                    <a:pt x="2039" y="832"/>
                    <a:pt x="1871" y="753"/>
                  </a:cubicBezTo>
                  <a:cubicBezTo>
                    <a:pt x="1646" y="639"/>
                    <a:pt x="1403" y="526"/>
                    <a:pt x="1254" y="419"/>
                  </a:cubicBezTo>
                  <a:cubicBezTo>
                    <a:pt x="1104" y="253"/>
                    <a:pt x="785" y="140"/>
                    <a:pt x="3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09" name="Google Shape;1698;p17"/>
            <p:cNvSpPr/>
            <p:nvPr/>
          </p:nvSpPr>
          <p:spPr>
            <a:xfrm rot="16200000">
              <a:off x="549151" y="-400922"/>
              <a:ext cx="462415" cy="1359839"/>
            </a:xfrm>
            <a:custGeom>
              <a:avLst/>
              <a:gdLst/>
              <a:ahLst/>
              <a:cxnLst>
                <a:cxn ang="0">
                  <a:pos x="wd2" y="hd2"/>
                </a:cxn>
                <a:cxn ang="5400000">
                  <a:pos x="wd2" y="hd2"/>
                </a:cxn>
                <a:cxn ang="10800000">
                  <a:pos x="wd2" y="hd2"/>
                </a:cxn>
                <a:cxn ang="16200000">
                  <a:pos x="wd2" y="hd2"/>
                </a:cxn>
              </a:cxnLst>
              <a:rect l="0" t="0" r="r" b="b"/>
              <a:pathLst>
                <a:path w="21600" h="21600" extrusionOk="0">
                  <a:moveTo>
                    <a:pt x="172" y="0"/>
                  </a:moveTo>
                  <a:cubicBezTo>
                    <a:pt x="106" y="0"/>
                    <a:pt x="42" y="15"/>
                    <a:pt x="0" y="44"/>
                  </a:cubicBezTo>
                  <a:cubicBezTo>
                    <a:pt x="84" y="102"/>
                    <a:pt x="170" y="139"/>
                    <a:pt x="256" y="197"/>
                  </a:cubicBezTo>
                  <a:cubicBezTo>
                    <a:pt x="449" y="321"/>
                    <a:pt x="535" y="438"/>
                    <a:pt x="791" y="532"/>
                  </a:cubicBezTo>
                  <a:cubicBezTo>
                    <a:pt x="1070" y="714"/>
                    <a:pt x="1329" y="831"/>
                    <a:pt x="1691" y="984"/>
                  </a:cubicBezTo>
                  <a:cubicBezTo>
                    <a:pt x="1778" y="1050"/>
                    <a:pt x="1778" y="1108"/>
                    <a:pt x="1864" y="1166"/>
                  </a:cubicBezTo>
                  <a:cubicBezTo>
                    <a:pt x="2056" y="1290"/>
                    <a:pt x="2399" y="1531"/>
                    <a:pt x="2399" y="1596"/>
                  </a:cubicBezTo>
                  <a:cubicBezTo>
                    <a:pt x="2677" y="1742"/>
                    <a:pt x="2936" y="1837"/>
                    <a:pt x="3128" y="1924"/>
                  </a:cubicBezTo>
                  <a:cubicBezTo>
                    <a:pt x="3128" y="2019"/>
                    <a:pt x="3215" y="2077"/>
                    <a:pt x="3215" y="2143"/>
                  </a:cubicBezTo>
                  <a:cubicBezTo>
                    <a:pt x="3385" y="2259"/>
                    <a:pt x="3577" y="2383"/>
                    <a:pt x="3750" y="2507"/>
                  </a:cubicBezTo>
                  <a:cubicBezTo>
                    <a:pt x="4006" y="2537"/>
                    <a:pt x="4114" y="2594"/>
                    <a:pt x="4198" y="2689"/>
                  </a:cubicBezTo>
                  <a:cubicBezTo>
                    <a:pt x="4198" y="2777"/>
                    <a:pt x="4371" y="2872"/>
                    <a:pt x="4543" y="2959"/>
                  </a:cubicBezTo>
                  <a:cubicBezTo>
                    <a:pt x="4736" y="3054"/>
                    <a:pt x="4822" y="3200"/>
                    <a:pt x="5078" y="3294"/>
                  </a:cubicBezTo>
                  <a:cubicBezTo>
                    <a:pt x="5078" y="3324"/>
                    <a:pt x="5184" y="3324"/>
                    <a:pt x="5271" y="3352"/>
                  </a:cubicBezTo>
                  <a:cubicBezTo>
                    <a:pt x="5271" y="3382"/>
                    <a:pt x="5184" y="3382"/>
                    <a:pt x="5184" y="3382"/>
                  </a:cubicBezTo>
                  <a:cubicBezTo>
                    <a:pt x="5271" y="3476"/>
                    <a:pt x="5443" y="3535"/>
                    <a:pt x="5443" y="3600"/>
                  </a:cubicBezTo>
                  <a:cubicBezTo>
                    <a:pt x="5443" y="3688"/>
                    <a:pt x="5613" y="3717"/>
                    <a:pt x="5806" y="3746"/>
                  </a:cubicBezTo>
                  <a:cubicBezTo>
                    <a:pt x="5806" y="3841"/>
                    <a:pt x="5806" y="3964"/>
                    <a:pt x="6064" y="4023"/>
                  </a:cubicBezTo>
                  <a:cubicBezTo>
                    <a:pt x="6151" y="4082"/>
                    <a:pt x="6151" y="4110"/>
                    <a:pt x="6257" y="4176"/>
                  </a:cubicBezTo>
                  <a:cubicBezTo>
                    <a:pt x="6343" y="4234"/>
                    <a:pt x="6429" y="4293"/>
                    <a:pt x="6513" y="4388"/>
                  </a:cubicBezTo>
                  <a:cubicBezTo>
                    <a:pt x="6792" y="4540"/>
                    <a:pt x="6964" y="4723"/>
                    <a:pt x="7134" y="4905"/>
                  </a:cubicBezTo>
                  <a:cubicBezTo>
                    <a:pt x="7221" y="4934"/>
                    <a:pt x="7413" y="4963"/>
                    <a:pt x="7499" y="4992"/>
                  </a:cubicBezTo>
                  <a:lnTo>
                    <a:pt x="7585" y="4992"/>
                  </a:lnTo>
                  <a:lnTo>
                    <a:pt x="7585" y="5203"/>
                  </a:lnTo>
                  <a:cubicBezTo>
                    <a:pt x="7672" y="5298"/>
                    <a:pt x="8036" y="5386"/>
                    <a:pt x="7950" y="5509"/>
                  </a:cubicBezTo>
                  <a:lnTo>
                    <a:pt x="8207" y="5509"/>
                  </a:lnTo>
                  <a:cubicBezTo>
                    <a:pt x="8399" y="5633"/>
                    <a:pt x="8399" y="5633"/>
                    <a:pt x="8293" y="5750"/>
                  </a:cubicBezTo>
                  <a:cubicBezTo>
                    <a:pt x="8485" y="5903"/>
                    <a:pt x="8571" y="6085"/>
                    <a:pt x="9020" y="6209"/>
                  </a:cubicBezTo>
                  <a:cubicBezTo>
                    <a:pt x="9106" y="6267"/>
                    <a:pt x="9106" y="6362"/>
                    <a:pt x="9106" y="6420"/>
                  </a:cubicBezTo>
                  <a:cubicBezTo>
                    <a:pt x="9471" y="6661"/>
                    <a:pt x="9728" y="6908"/>
                    <a:pt x="10006" y="7149"/>
                  </a:cubicBezTo>
                  <a:cubicBezTo>
                    <a:pt x="10265" y="7360"/>
                    <a:pt x="10544" y="7543"/>
                    <a:pt x="10800" y="7754"/>
                  </a:cubicBezTo>
                  <a:cubicBezTo>
                    <a:pt x="10970" y="7849"/>
                    <a:pt x="11165" y="7973"/>
                    <a:pt x="11249" y="8119"/>
                  </a:cubicBezTo>
                  <a:lnTo>
                    <a:pt x="11249" y="8155"/>
                  </a:lnTo>
                  <a:cubicBezTo>
                    <a:pt x="11335" y="8213"/>
                    <a:pt x="11614" y="8271"/>
                    <a:pt x="11507" y="8337"/>
                  </a:cubicBezTo>
                  <a:cubicBezTo>
                    <a:pt x="11421" y="8425"/>
                    <a:pt x="11614" y="8483"/>
                    <a:pt x="11700" y="8548"/>
                  </a:cubicBezTo>
                  <a:cubicBezTo>
                    <a:pt x="11786" y="8607"/>
                    <a:pt x="11872" y="8665"/>
                    <a:pt x="11956" y="8731"/>
                  </a:cubicBezTo>
                  <a:cubicBezTo>
                    <a:pt x="12151" y="9029"/>
                    <a:pt x="12494" y="9306"/>
                    <a:pt x="12942" y="9613"/>
                  </a:cubicBezTo>
                  <a:cubicBezTo>
                    <a:pt x="13115" y="9729"/>
                    <a:pt x="13307" y="9824"/>
                    <a:pt x="13393" y="9940"/>
                  </a:cubicBezTo>
                  <a:cubicBezTo>
                    <a:pt x="13564" y="10276"/>
                    <a:pt x="14015" y="10582"/>
                    <a:pt x="14293" y="10888"/>
                  </a:cubicBezTo>
                  <a:cubicBezTo>
                    <a:pt x="14463" y="11033"/>
                    <a:pt x="14636" y="11215"/>
                    <a:pt x="14828" y="11397"/>
                  </a:cubicBezTo>
                  <a:lnTo>
                    <a:pt x="14828" y="11521"/>
                  </a:lnTo>
                  <a:cubicBezTo>
                    <a:pt x="15171" y="11798"/>
                    <a:pt x="15536" y="12068"/>
                    <a:pt x="15708" y="12433"/>
                  </a:cubicBezTo>
                  <a:cubicBezTo>
                    <a:pt x="15900" y="12614"/>
                    <a:pt x="16157" y="12855"/>
                    <a:pt x="16522" y="13103"/>
                  </a:cubicBezTo>
                  <a:cubicBezTo>
                    <a:pt x="16435" y="13220"/>
                    <a:pt x="16522" y="13343"/>
                    <a:pt x="16778" y="13438"/>
                  </a:cubicBezTo>
                  <a:cubicBezTo>
                    <a:pt x="16970" y="13554"/>
                    <a:pt x="17143" y="13708"/>
                    <a:pt x="17057" y="13832"/>
                  </a:cubicBezTo>
                  <a:cubicBezTo>
                    <a:pt x="17057" y="13948"/>
                    <a:pt x="17143" y="14043"/>
                    <a:pt x="17229" y="14130"/>
                  </a:cubicBezTo>
                  <a:cubicBezTo>
                    <a:pt x="17508" y="14378"/>
                    <a:pt x="17764" y="14589"/>
                    <a:pt x="17850" y="14801"/>
                  </a:cubicBezTo>
                  <a:cubicBezTo>
                    <a:pt x="18043" y="15041"/>
                    <a:pt x="18215" y="15289"/>
                    <a:pt x="18472" y="15501"/>
                  </a:cubicBezTo>
                  <a:cubicBezTo>
                    <a:pt x="18578" y="15559"/>
                    <a:pt x="18578" y="15588"/>
                    <a:pt x="18578" y="15624"/>
                  </a:cubicBezTo>
                  <a:cubicBezTo>
                    <a:pt x="18664" y="15770"/>
                    <a:pt x="18664" y="15894"/>
                    <a:pt x="18750" y="16046"/>
                  </a:cubicBezTo>
                  <a:cubicBezTo>
                    <a:pt x="18836" y="16229"/>
                    <a:pt x="19007" y="16382"/>
                    <a:pt x="19115" y="16564"/>
                  </a:cubicBezTo>
                  <a:cubicBezTo>
                    <a:pt x="19201" y="16681"/>
                    <a:pt x="19201" y="16805"/>
                    <a:pt x="19371" y="16900"/>
                  </a:cubicBezTo>
                  <a:cubicBezTo>
                    <a:pt x="19458" y="17016"/>
                    <a:pt x="19650" y="17140"/>
                    <a:pt x="19458" y="17228"/>
                  </a:cubicBezTo>
                  <a:cubicBezTo>
                    <a:pt x="19736" y="17475"/>
                    <a:pt x="19993" y="17686"/>
                    <a:pt x="19906" y="17898"/>
                  </a:cubicBezTo>
                  <a:cubicBezTo>
                    <a:pt x="19993" y="17927"/>
                    <a:pt x="20079" y="17956"/>
                    <a:pt x="20185" y="17956"/>
                  </a:cubicBezTo>
                  <a:lnTo>
                    <a:pt x="20185" y="18109"/>
                  </a:lnTo>
                  <a:cubicBezTo>
                    <a:pt x="20079" y="18080"/>
                    <a:pt x="20079" y="18051"/>
                    <a:pt x="19993" y="18051"/>
                  </a:cubicBezTo>
                  <a:cubicBezTo>
                    <a:pt x="20185" y="18262"/>
                    <a:pt x="20271" y="18473"/>
                    <a:pt x="20444" y="18721"/>
                  </a:cubicBezTo>
                  <a:cubicBezTo>
                    <a:pt x="20271" y="18962"/>
                    <a:pt x="20614" y="19173"/>
                    <a:pt x="20722" y="19479"/>
                  </a:cubicBezTo>
                  <a:cubicBezTo>
                    <a:pt x="20614" y="19566"/>
                    <a:pt x="20722" y="19720"/>
                    <a:pt x="20893" y="19902"/>
                  </a:cubicBezTo>
                  <a:lnTo>
                    <a:pt x="20893" y="20026"/>
                  </a:lnTo>
                  <a:cubicBezTo>
                    <a:pt x="20893" y="20026"/>
                    <a:pt x="20950" y="20026"/>
                    <a:pt x="20970" y="20011"/>
                  </a:cubicBezTo>
                  <a:cubicBezTo>
                    <a:pt x="20820" y="20273"/>
                    <a:pt x="21151" y="20482"/>
                    <a:pt x="21257" y="20725"/>
                  </a:cubicBezTo>
                  <a:cubicBezTo>
                    <a:pt x="21257" y="20784"/>
                    <a:pt x="21151" y="20813"/>
                    <a:pt x="21151" y="20841"/>
                  </a:cubicBezTo>
                  <a:cubicBezTo>
                    <a:pt x="21257" y="20937"/>
                    <a:pt x="21257" y="21024"/>
                    <a:pt x="21257" y="21119"/>
                  </a:cubicBezTo>
                  <a:cubicBezTo>
                    <a:pt x="21257" y="21271"/>
                    <a:pt x="21257" y="21417"/>
                    <a:pt x="21344" y="21600"/>
                  </a:cubicBezTo>
                  <a:lnTo>
                    <a:pt x="21430" y="21600"/>
                  </a:lnTo>
                  <a:cubicBezTo>
                    <a:pt x="21514" y="21571"/>
                    <a:pt x="21514" y="21541"/>
                    <a:pt x="21600" y="21512"/>
                  </a:cubicBezTo>
                  <a:cubicBezTo>
                    <a:pt x="21600" y="20725"/>
                    <a:pt x="21600" y="19931"/>
                    <a:pt x="21344" y="19115"/>
                  </a:cubicBezTo>
                  <a:cubicBezTo>
                    <a:pt x="21430" y="19085"/>
                    <a:pt x="21514" y="19020"/>
                    <a:pt x="21600" y="18990"/>
                  </a:cubicBezTo>
                  <a:cubicBezTo>
                    <a:pt x="21600" y="18933"/>
                    <a:pt x="21514" y="18867"/>
                    <a:pt x="21514" y="18779"/>
                  </a:cubicBezTo>
                  <a:cubicBezTo>
                    <a:pt x="21430" y="18867"/>
                    <a:pt x="21430" y="18933"/>
                    <a:pt x="21344" y="19020"/>
                  </a:cubicBezTo>
                  <a:lnTo>
                    <a:pt x="21151" y="18962"/>
                  </a:lnTo>
                  <a:lnTo>
                    <a:pt x="21151" y="18903"/>
                  </a:lnTo>
                  <a:cubicBezTo>
                    <a:pt x="21151" y="18627"/>
                    <a:pt x="20979" y="18386"/>
                    <a:pt x="20809" y="18109"/>
                  </a:cubicBezTo>
                  <a:cubicBezTo>
                    <a:pt x="20722" y="17956"/>
                    <a:pt x="20722" y="17810"/>
                    <a:pt x="20722" y="17658"/>
                  </a:cubicBezTo>
                  <a:cubicBezTo>
                    <a:pt x="20722" y="17658"/>
                    <a:pt x="20809" y="17658"/>
                    <a:pt x="20809" y="17628"/>
                  </a:cubicBezTo>
                  <a:cubicBezTo>
                    <a:pt x="20809" y="17658"/>
                    <a:pt x="20809" y="17658"/>
                    <a:pt x="20893" y="17686"/>
                  </a:cubicBezTo>
                  <a:cubicBezTo>
                    <a:pt x="20893" y="17658"/>
                    <a:pt x="20979" y="17628"/>
                    <a:pt x="20979" y="17628"/>
                  </a:cubicBezTo>
                  <a:cubicBezTo>
                    <a:pt x="20979" y="17591"/>
                    <a:pt x="20893" y="17591"/>
                    <a:pt x="20893" y="17591"/>
                  </a:cubicBezTo>
                  <a:lnTo>
                    <a:pt x="20893" y="17352"/>
                  </a:lnTo>
                  <a:cubicBezTo>
                    <a:pt x="20809" y="17352"/>
                    <a:pt x="20809" y="17352"/>
                    <a:pt x="20722" y="17322"/>
                  </a:cubicBezTo>
                  <a:lnTo>
                    <a:pt x="20722" y="17111"/>
                  </a:lnTo>
                  <a:cubicBezTo>
                    <a:pt x="20614" y="17082"/>
                    <a:pt x="20444" y="17045"/>
                    <a:pt x="20358" y="17045"/>
                  </a:cubicBezTo>
                  <a:cubicBezTo>
                    <a:pt x="20444" y="16987"/>
                    <a:pt x="20444" y="16928"/>
                    <a:pt x="20444" y="16900"/>
                  </a:cubicBezTo>
                  <a:lnTo>
                    <a:pt x="20722" y="16900"/>
                  </a:lnTo>
                  <a:cubicBezTo>
                    <a:pt x="20530" y="16776"/>
                    <a:pt x="20444" y="16681"/>
                    <a:pt x="20358" y="16593"/>
                  </a:cubicBezTo>
                  <a:cubicBezTo>
                    <a:pt x="20358" y="16564"/>
                    <a:pt x="20444" y="16498"/>
                    <a:pt x="20444" y="16498"/>
                  </a:cubicBezTo>
                  <a:cubicBezTo>
                    <a:pt x="20271" y="16353"/>
                    <a:pt x="20444" y="16200"/>
                    <a:pt x="20185" y="16076"/>
                  </a:cubicBezTo>
                  <a:cubicBezTo>
                    <a:pt x="20079" y="16076"/>
                    <a:pt x="20079" y="16046"/>
                    <a:pt x="20079" y="16046"/>
                  </a:cubicBezTo>
                  <a:cubicBezTo>
                    <a:pt x="20185" y="15923"/>
                    <a:pt x="20079" y="15807"/>
                    <a:pt x="19906" y="15683"/>
                  </a:cubicBezTo>
                  <a:cubicBezTo>
                    <a:pt x="19736" y="15501"/>
                    <a:pt x="19822" y="15318"/>
                    <a:pt x="19544" y="15136"/>
                  </a:cubicBezTo>
                  <a:cubicBezTo>
                    <a:pt x="19458" y="15077"/>
                    <a:pt x="19544" y="15012"/>
                    <a:pt x="19544" y="14925"/>
                  </a:cubicBezTo>
                  <a:cubicBezTo>
                    <a:pt x="19458" y="14895"/>
                    <a:pt x="19371" y="14895"/>
                    <a:pt x="19285" y="14859"/>
                  </a:cubicBezTo>
                  <a:cubicBezTo>
                    <a:pt x="19201" y="14801"/>
                    <a:pt x="19115" y="14742"/>
                    <a:pt x="19115" y="14647"/>
                  </a:cubicBezTo>
                  <a:cubicBezTo>
                    <a:pt x="18923" y="14436"/>
                    <a:pt x="18836" y="14225"/>
                    <a:pt x="18664" y="14014"/>
                  </a:cubicBezTo>
                  <a:cubicBezTo>
                    <a:pt x="18664" y="13948"/>
                    <a:pt x="18472" y="13919"/>
                    <a:pt x="18472" y="13890"/>
                  </a:cubicBezTo>
                  <a:cubicBezTo>
                    <a:pt x="18385" y="13832"/>
                    <a:pt x="18299" y="13766"/>
                    <a:pt x="18385" y="13708"/>
                  </a:cubicBezTo>
                  <a:cubicBezTo>
                    <a:pt x="18472" y="13649"/>
                    <a:pt x="18385" y="13554"/>
                    <a:pt x="18299" y="13496"/>
                  </a:cubicBezTo>
                  <a:cubicBezTo>
                    <a:pt x="18043" y="13343"/>
                    <a:pt x="17850" y="13190"/>
                    <a:pt x="17764" y="13008"/>
                  </a:cubicBezTo>
                  <a:cubicBezTo>
                    <a:pt x="17678" y="13008"/>
                    <a:pt x="17678" y="13037"/>
                    <a:pt x="17594" y="13074"/>
                  </a:cubicBezTo>
                  <a:cubicBezTo>
                    <a:pt x="17508" y="12979"/>
                    <a:pt x="17399" y="12920"/>
                    <a:pt x="17229" y="12855"/>
                  </a:cubicBezTo>
                  <a:cubicBezTo>
                    <a:pt x="17315" y="12826"/>
                    <a:pt x="17399" y="12826"/>
                    <a:pt x="17594" y="12796"/>
                  </a:cubicBezTo>
                  <a:cubicBezTo>
                    <a:pt x="17399" y="12644"/>
                    <a:pt x="17315" y="12490"/>
                    <a:pt x="17143" y="12374"/>
                  </a:cubicBezTo>
                  <a:cubicBezTo>
                    <a:pt x="16970" y="12279"/>
                    <a:pt x="17057" y="12192"/>
                    <a:pt x="16864" y="12127"/>
                  </a:cubicBezTo>
                  <a:cubicBezTo>
                    <a:pt x="16778" y="12068"/>
                    <a:pt x="16778" y="11981"/>
                    <a:pt x="16692" y="11886"/>
                  </a:cubicBezTo>
                  <a:cubicBezTo>
                    <a:pt x="16608" y="11827"/>
                    <a:pt x="16608" y="11762"/>
                    <a:pt x="16608" y="11733"/>
                  </a:cubicBezTo>
                  <a:cubicBezTo>
                    <a:pt x="16435" y="11616"/>
                    <a:pt x="16243" y="11521"/>
                    <a:pt x="16157" y="11397"/>
                  </a:cubicBezTo>
                  <a:cubicBezTo>
                    <a:pt x="15987" y="11215"/>
                    <a:pt x="15792" y="11033"/>
                    <a:pt x="15622" y="10851"/>
                  </a:cubicBezTo>
                  <a:cubicBezTo>
                    <a:pt x="15536" y="10822"/>
                    <a:pt x="15536" y="10793"/>
                    <a:pt x="15536" y="10734"/>
                  </a:cubicBezTo>
                  <a:cubicBezTo>
                    <a:pt x="15449" y="10611"/>
                    <a:pt x="15257" y="10487"/>
                    <a:pt x="15087" y="10341"/>
                  </a:cubicBezTo>
                  <a:cubicBezTo>
                    <a:pt x="14914" y="10217"/>
                    <a:pt x="14636" y="10093"/>
                    <a:pt x="14828" y="9940"/>
                  </a:cubicBezTo>
                  <a:cubicBezTo>
                    <a:pt x="14185" y="9641"/>
                    <a:pt x="13928" y="9306"/>
                    <a:pt x="13564" y="8971"/>
                  </a:cubicBezTo>
                  <a:cubicBezTo>
                    <a:pt x="13393" y="8818"/>
                    <a:pt x="13221" y="8665"/>
                    <a:pt x="13029" y="8519"/>
                  </a:cubicBezTo>
                  <a:cubicBezTo>
                    <a:pt x="12942" y="8548"/>
                    <a:pt x="12942" y="8548"/>
                    <a:pt x="12856" y="8577"/>
                  </a:cubicBezTo>
                  <a:cubicBezTo>
                    <a:pt x="12686" y="8453"/>
                    <a:pt x="12578" y="8366"/>
                    <a:pt x="12407" y="8271"/>
                  </a:cubicBezTo>
                  <a:cubicBezTo>
                    <a:pt x="12407" y="8271"/>
                    <a:pt x="12407" y="8242"/>
                    <a:pt x="12494" y="8242"/>
                  </a:cubicBezTo>
                  <a:cubicBezTo>
                    <a:pt x="12407" y="8119"/>
                    <a:pt x="12407" y="8001"/>
                    <a:pt x="12321" y="7878"/>
                  </a:cubicBezTo>
                  <a:cubicBezTo>
                    <a:pt x="11872" y="7878"/>
                    <a:pt x="11507" y="7695"/>
                    <a:pt x="11614" y="7543"/>
                  </a:cubicBezTo>
                  <a:cubicBezTo>
                    <a:pt x="11700" y="7572"/>
                    <a:pt x="11700" y="7572"/>
                    <a:pt x="11872" y="7608"/>
                  </a:cubicBezTo>
                  <a:cubicBezTo>
                    <a:pt x="11335" y="7360"/>
                    <a:pt x="11335" y="7091"/>
                    <a:pt x="10970" y="6880"/>
                  </a:cubicBezTo>
                  <a:cubicBezTo>
                    <a:pt x="10886" y="6908"/>
                    <a:pt x="10886" y="6967"/>
                    <a:pt x="10886" y="6996"/>
                  </a:cubicBezTo>
                  <a:cubicBezTo>
                    <a:pt x="10886" y="6996"/>
                    <a:pt x="10970" y="7026"/>
                    <a:pt x="11079" y="7026"/>
                  </a:cubicBezTo>
                  <a:cubicBezTo>
                    <a:pt x="10970" y="7062"/>
                    <a:pt x="10970" y="7091"/>
                    <a:pt x="10886" y="7149"/>
                  </a:cubicBezTo>
                  <a:cubicBezTo>
                    <a:pt x="10628" y="6938"/>
                    <a:pt x="10265" y="6785"/>
                    <a:pt x="10349" y="6574"/>
                  </a:cubicBezTo>
                  <a:cubicBezTo>
                    <a:pt x="10435" y="6574"/>
                    <a:pt x="10544" y="6602"/>
                    <a:pt x="10628" y="6602"/>
                  </a:cubicBezTo>
                  <a:cubicBezTo>
                    <a:pt x="10544" y="6574"/>
                    <a:pt x="10544" y="6544"/>
                    <a:pt x="10544" y="6515"/>
                  </a:cubicBezTo>
                  <a:cubicBezTo>
                    <a:pt x="10349" y="6515"/>
                    <a:pt x="10349" y="6544"/>
                    <a:pt x="10179" y="6544"/>
                  </a:cubicBezTo>
                  <a:cubicBezTo>
                    <a:pt x="10006" y="6362"/>
                    <a:pt x="9814" y="6180"/>
                    <a:pt x="9642" y="5998"/>
                  </a:cubicBezTo>
                  <a:lnTo>
                    <a:pt x="9363" y="5998"/>
                  </a:lnTo>
                  <a:cubicBezTo>
                    <a:pt x="9558" y="5845"/>
                    <a:pt x="9020" y="5787"/>
                    <a:pt x="9279" y="5604"/>
                  </a:cubicBezTo>
                  <a:cubicBezTo>
                    <a:pt x="9193" y="5633"/>
                    <a:pt x="9020" y="5663"/>
                    <a:pt x="8936" y="5692"/>
                  </a:cubicBezTo>
                  <a:cubicBezTo>
                    <a:pt x="8828" y="5633"/>
                    <a:pt x="8828" y="5568"/>
                    <a:pt x="8828" y="5539"/>
                  </a:cubicBezTo>
                  <a:cubicBezTo>
                    <a:pt x="8742" y="5509"/>
                    <a:pt x="8742" y="5481"/>
                    <a:pt x="8742" y="5451"/>
                  </a:cubicBezTo>
                  <a:cubicBezTo>
                    <a:pt x="8485" y="5298"/>
                    <a:pt x="8207" y="5116"/>
                    <a:pt x="8036" y="4934"/>
                  </a:cubicBezTo>
                  <a:cubicBezTo>
                    <a:pt x="7758" y="4723"/>
                    <a:pt x="7329" y="4511"/>
                    <a:pt x="7221" y="4263"/>
                  </a:cubicBezTo>
                  <a:cubicBezTo>
                    <a:pt x="7134" y="4110"/>
                    <a:pt x="6792" y="4023"/>
                    <a:pt x="6513" y="3899"/>
                  </a:cubicBezTo>
                  <a:lnTo>
                    <a:pt x="5722" y="3352"/>
                  </a:lnTo>
                  <a:cubicBezTo>
                    <a:pt x="5613" y="3236"/>
                    <a:pt x="5443" y="3141"/>
                    <a:pt x="5357" y="3017"/>
                  </a:cubicBezTo>
                  <a:cubicBezTo>
                    <a:pt x="5271" y="2930"/>
                    <a:pt x="5184" y="2872"/>
                    <a:pt x="4992" y="2777"/>
                  </a:cubicBezTo>
                  <a:cubicBezTo>
                    <a:pt x="4906" y="2689"/>
                    <a:pt x="4649" y="2594"/>
                    <a:pt x="4457" y="2507"/>
                  </a:cubicBezTo>
                  <a:cubicBezTo>
                    <a:pt x="4198" y="2354"/>
                    <a:pt x="3920" y="2201"/>
                    <a:pt x="3663" y="2048"/>
                  </a:cubicBezTo>
                  <a:cubicBezTo>
                    <a:pt x="3385" y="1895"/>
                    <a:pt x="3215" y="1713"/>
                    <a:pt x="2936" y="1560"/>
                  </a:cubicBezTo>
                  <a:cubicBezTo>
                    <a:pt x="2764" y="1472"/>
                    <a:pt x="2677" y="1377"/>
                    <a:pt x="2507" y="1290"/>
                  </a:cubicBezTo>
                  <a:cubicBezTo>
                    <a:pt x="2229" y="1050"/>
                    <a:pt x="1691" y="868"/>
                    <a:pt x="1435" y="649"/>
                  </a:cubicBezTo>
                  <a:cubicBezTo>
                    <a:pt x="1070" y="438"/>
                    <a:pt x="621" y="256"/>
                    <a:pt x="363" y="44"/>
                  </a:cubicBezTo>
                  <a:cubicBezTo>
                    <a:pt x="310" y="15"/>
                    <a:pt x="241" y="0"/>
                    <a:pt x="1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0" name="Google Shape;1699;p17"/>
            <p:cNvSpPr/>
            <p:nvPr/>
          </p:nvSpPr>
          <p:spPr>
            <a:xfrm rot="16200000">
              <a:off x="521482" y="-242468"/>
              <a:ext cx="509467" cy="1422173"/>
            </a:xfrm>
            <a:custGeom>
              <a:avLst/>
              <a:gdLst/>
              <a:ahLst/>
              <a:cxnLst>
                <a:cxn ang="0">
                  <a:pos x="wd2" y="hd2"/>
                </a:cxn>
                <a:cxn ang="5400000">
                  <a:pos x="wd2" y="hd2"/>
                </a:cxn>
                <a:cxn ang="10800000">
                  <a:pos x="wd2" y="hd2"/>
                </a:cxn>
                <a:cxn ang="16200000">
                  <a:pos x="wd2" y="hd2"/>
                </a:cxn>
              </a:cxnLst>
              <a:rect l="0" t="0" r="r" b="b"/>
              <a:pathLst>
                <a:path w="21552" h="21600" extrusionOk="0">
                  <a:moveTo>
                    <a:pt x="30" y="0"/>
                  </a:moveTo>
                  <a:cubicBezTo>
                    <a:pt x="-48" y="83"/>
                    <a:pt x="30" y="174"/>
                    <a:pt x="204" y="230"/>
                  </a:cubicBezTo>
                  <a:cubicBezTo>
                    <a:pt x="613" y="495"/>
                    <a:pt x="999" y="725"/>
                    <a:pt x="1408" y="955"/>
                  </a:cubicBezTo>
                  <a:cubicBezTo>
                    <a:pt x="1660" y="1157"/>
                    <a:pt x="1970" y="1331"/>
                    <a:pt x="2301" y="1540"/>
                  </a:cubicBezTo>
                  <a:cubicBezTo>
                    <a:pt x="2379" y="1596"/>
                    <a:pt x="2455" y="1679"/>
                    <a:pt x="2553" y="1742"/>
                  </a:cubicBezTo>
                  <a:cubicBezTo>
                    <a:pt x="2785" y="1888"/>
                    <a:pt x="2941" y="2062"/>
                    <a:pt x="3194" y="2202"/>
                  </a:cubicBezTo>
                  <a:cubicBezTo>
                    <a:pt x="3348" y="2376"/>
                    <a:pt x="3756" y="2522"/>
                    <a:pt x="3834" y="2696"/>
                  </a:cubicBezTo>
                  <a:cubicBezTo>
                    <a:pt x="3834" y="2787"/>
                    <a:pt x="4009" y="2843"/>
                    <a:pt x="4087" y="2898"/>
                  </a:cubicBezTo>
                  <a:cubicBezTo>
                    <a:pt x="4241" y="3017"/>
                    <a:pt x="4493" y="3136"/>
                    <a:pt x="4649" y="3247"/>
                  </a:cubicBezTo>
                  <a:cubicBezTo>
                    <a:pt x="4881" y="3456"/>
                    <a:pt x="5134" y="3658"/>
                    <a:pt x="5366" y="3888"/>
                  </a:cubicBezTo>
                  <a:cubicBezTo>
                    <a:pt x="5696" y="4118"/>
                    <a:pt x="6105" y="4327"/>
                    <a:pt x="6433" y="4557"/>
                  </a:cubicBezTo>
                  <a:cubicBezTo>
                    <a:pt x="6511" y="4613"/>
                    <a:pt x="6511" y="4703"/>
                    <a:pt x="6589" y="4759"/>
                  </a:cubicBezTo>
                  <a:cubicBezTo>
                    <a:pt x="6998" y="4989"/>
                    <a:pt x="7230" y="5226"/>
                    <a:pt x="7482" y="5456"/>
                  </a:cubicBezTo>
                  <a:cubicBezTo>
                    <a:pt x="7637" y="5630"/>
                    <a:pt x="7793" y="5804"/>
                    <a:pt x="8045" y="5951"/>
                  </a:cubicBezTo>
                  <a:cubicBezTo>
                    <a:pt x="8277" y="6181"/>
                    <a:pt x="8608" y="6383"/>
                    <a:pt x="8860" y="6592"/>
                  </a:cubicBezTo>
                  <a:cubicBezTo>
                    <a:pt x="9092" y="6766"/>
                    <a:pt x="9248" y="6940"/>
                    <a:pt x="9501" y="7114"/>
                  </a:cubicBezTo>
                  <a:cubicBezTo>
                    <a:pt x="9655" y="7316"/>
                    <a:pt x="9733" y="7490"/>
                    <a:pt x="10063" y="7664"/>
                  </a:cubicBezTo>
                  <a:cubicBezTo>
                    <a:pt x="10063" y="7777"/>
                    <a:pt x="10219" y="7894"/>
                    <a:pt x="10394" y="8013"/>
                  </a:cubicBezTo>
                  <a:cubicBezTo>
                    <a:pt x="10704" y="8362"/>
                    <a:pt x="11110" y="8710"/>
                    <a:pt x="11441" y="9030"/>
                  </a:cubicBezTo>
                  <a:cubicBezTo>
                    <a:pt x="11675" y="9232"/>
                    <a:pt x="11927" y="9407"/>
                    <a:pt x="12081" y="9581"/>
                  </a:cubicBezTo>
                  <a:cubicBezTo>
                    <a:pt x="12256" y="9727"/>
                    <a:pt x="12334" y="9866"/>
                    <a:pt x="12412" y="10013"/>
                  </a:cubicBezTo>
                  <a:cubicBezTo>
                    <a:pt x="12644" y="10277"/>
                    <a:pt x="12974" y="10535"/>
                    <a:pt x="13227" y="10800"/>
                  </a:cubicBezTo>
                  <a:cubicBezTo>
                    <a:pt x="13383" y="10947"/>
                    <a:pt x="13383" y="11086"/>
                    <a:pt x="13537" y="11204"/>
                  </a:cubicBezTo>
                  <a:cubicBezTo>
                    <a:pt x="13789" y="11351"/>
                    <a:pt x="13867" y="11469"/>
                    <a:pt x="14022" y="11609"/>
                  </a:cubicBezTo>
                  <a:cubicBezTo>
                    <a:pt x="14352" y="11957"/>
                    <a:pt x="14508" y="12340"/>
                    <a:pt x="14915" y="12688"/>
                  </a:cubicBezTo>
                  <a:cubicBezTo>
                    <a:pt x="15167" y="12918"/>
                    <a:pt x="15323" y="13177"/>
                    <a:pt x="15555" y="13441"/>
                  </a:cubicBezTo>
                  <a:cubicBezTo>
                    <a:pt x="15808" y="13734"/>
                    <a:pt x="16042" y="14019"/>
                    <a:pt x="16294" y="14284"/>
                  </a:cubicBezTo>
                  <a:cubicBezTo>
                    <a:pt x="16370" y="14430"/>
                    <a:pt x="16448" y="14570"/>
                    <a:pt x="16623" y="14716"/>
                  </a:cubicBezTo>
                  <a:cubicBezTo>
                    <a:pt x="16623" y="14779"/>
                    <a:pt x="16701" y="14835"/>
                    <a:pt x="16779" y="14862"/>
                  </a:cubicBezTo>
                  <a:cubicBezTo>
                    <a:pt x="16857" y="15064"/>
                    <a:pt x="17011" y="15239"/>
                    <a:pt x="17185" y="15441"/>
                  </a:cubicBezTo>
                  <a:cubicBezTo>
                    <a:pt x="17419" y="15789"/>
                    <a:pt x="17672" y="16137"/>
                    <a:pt x="17982" y="16458"/>
                  </a:cubicBezTo>
                  <a:cubicBezTo>
                    <a:pt x="18078" y="16660"/>
                    <a:pt x="18234" y="16834"/>
                    <a:pt x="18388" y="17009"/>
                  </a:cubicBezTo>
                  <a:cubicBezTo>
                    <a:pt x="18467" y="17099"/>
                    <a:pt x="18467" y="17183"/>
                    <a:pt x="18565" y="17245"/>
                  </a:cubicBezTo>
                  <a:cubicBezTo>
                    <a:pt x="18875" y="17594"/>
                    <a:pt x="19203" y="17914"/>
                    <a:pt x="19360" y="18263"/>
                  </a:cubicBezTo>
                  <a:cubicBezTo>
                    <a:pt x="19360" y="18402"/>
                    <a:pt x="19438" y="18548"/>
                    <a:pt x="19612" y="18694"/>
                  </a:cubicBezTo>
                  <a:cubicBezTo>
                    <a:pt x="19768" y="18869"/>
                    <a:pt x="19844" y="19015"/>
                    <a:pt x="19922" y="19190"/>
                  </a:cubicBezTo>
                  <a:cubicBezTo>
                    <a:pt x="20020" y="19336"/>
                    <a:pt x="20020" y="19482"/>
                    <a:pt x="20174" y="19622"/>
                  </a:cubicBezTo>
                  <a:cubicBezTo>
                    <a:pt x="20407" y="19942"/>
                    <a:pt x="20659" y="20262"/>
                    <a:pt x="20737" y="20583"/>
                  </a:cubicBezTo>
                  <a:cubicBezTo>
                    <a:pt x="20815" y="20875"/>
                    <a:pt x="20989" y="21162"/>
                    <a:pt x="21146" y="21426"/>
                  </a:cubicBezTo>
                  <a:cubicBezTo>
                    <a:pt x="21224" y="21482"/>
                    <a:pt x="21224" y="21509"/>
                    <a:pt x="21300" y="21600"/>
                  </a:cubicBezTo>
                  <a:cubicBezTo>
                    <a:pt x="21378" y="21537"/>
                    <a:pt x="21476" y="21482"/>
                    <a:pt x="21552" y="21454"/>
                  </a:cubicBezTo>
                  <a:cubicBezTo>
                    <a:pt x="21476" y="21335"/>
                    <a:pt x="21476" y="21224"/>
                    <a:pt x="21476" y="21133"/>
                  </a:cubicBezTo>
                  <a:cubicBezTo>
                    <a:pt x="21378" y="20960"/>
                    <a:pt x="21300" y="20813"/>
                    <a:pt x="21300" y="20639"/>
                  </a:cubicBezTo>
                  <a:cubicBezTo>
                    <a:pt x="21224" y="20492"/>
                    <a:pt x="21224" y="20318"/>
                    <a:pt x="21146" y="20179"/>
                  </a:cubicBezTo>
                  <a:cubicBezTo>
                    <a:pt x="21146" y="20060"/>
                    <a:pt x="21067" y="19970"/>
                    <a:pt x="21067" y="19886"/>
                  </a:cubicBezTo>
                  <a:cubicBezTo>
                    <a:pt x="20989" y="19712"/>
                    <a:pt x="20989" y="19566"/>
                    <a:pt x="20815" y="19420"/>
                  </a:cubicBezTo>
                  <a:cubicBezTo>
                    <a:pt x="20737" y="19392"/>
                    <a:pt x="20737" y="19364"/>
                    <a:pt x="20737" y="19336"/>
                  </a:cubicBezTo>
                  <a:cubicBezTo>
                    <a:pt x="20659" y="19190"/>
                    <a:pt x="20583" y="19071"/>
                    <a:pt x="20505" y="18924"/>
                  </a:cubicBezTo>
                  <a:cubicBezTo>
                    <a:pt x="20505" y="18841"/>
                    <a:pt x="20505" y="18722"/>
                    <a:pt x="20331" y="18639"/>
                  </a:cubicBezTo>
                  <a:cubicBezTo>
                    <a:pt x="20174" y="18520"/>
                    <a:pt x="20174" y="18375"/>
                    <a:pt x="20096" y="18228"/>
                  </a:cubicBezTo>
                  <a:cubicBezTo>
                    <a:pt x="19922" y="18026"/>
                    <a:pt x="19922" y="17796"/>
                    <a:pt x="19690" y="17594"/>
                  </a:cubicBezTo>
                  <a:cubicBezTo>
                    <a:pt x="19612" y="17420"/>
                    <a:pt x="19534" y="17245"/>
                    <a:pt x="19360" y="17071"/>
                  </a:cubicBezTo>
                  <a:cubicBezTo>
                    <a:pt x="19281" y="16925"/>
                    <a:pt x="19127" y="16807"/>
                    <a:pt x="19049" y="16660"/>
                  </a:cubicBezTo>
                  <a:cubicBezTo>
                    <a:pt x="18875" y="16375"/>
                    <a:pt x="18797" y="16109"/>
                    <a:pt x="18388" y="15852"/>
                  </a:cubicBezTo>
                  <a:cubicBezTo>
                    <a:pt x="18312" y="15824"/>
                    <a:pt x="18312" y="15789"/>
                    <a:pt x="18312" y="15762"/>
                  </a:cubicBezTo>
                  <a:cubicBezTo>
                    <a:pt x="18234" y="15587"/>
                    <a:pt x="18156" y="15413"/>
                    <a:pt x="17982" y="15267"/>
                  </a:cubicBezTo>
                  <a:cubicBezTo>
                    <a:pt x="17904" y="15183"/>
                    <a:pt x="17748" y="15064"/>
                    <a:pt x="17672" y="14981"/>
                  </a:cubicBezTo>
                  <a:cubicBezTo>
                    <a:pt x="17594" y="14890"/>
                    <a:pt x="17672" y="14779"/>
                    <a:pt x="17495" y="14716"/>
                  </a:cubicBezTo>
                  <a:cubicBezTo>
                    <a:pt x="17263" y="14514"/>
                    <a:pt x="17341" y="14312"/>
                    <a:pt x="17109" y="14110"/>
                  </a:cubicBezTo>
                  <a:cubicBezTo>
                    <a:pt x="17011" y="14110"/>
                    <a:pt x="17109" y="14047"/>
                    <a:pt x="17185" y="14019"/>
                  </a:cubicBezTo>
                  <a:cubicBezTo>
                    <a:pt x="17153" y="14025"/>
                    <a:pt x="17125" y="14027"/>
                    <a:pt x="17099" y="14027"/>
                  </a:cubicBezTo>
                  <a:cubicBezTo>
                    <a:pt x="16983" y="14027"/>
                    <a:pt x="16919" y="13981"/>
                    <a:pt x="16857" y="13936"/>
                  </a:cubicBezTo>
                  <a:cubicBezTo>
                    <a:pt x="16857" y="13817"/>
                    <a:pt x="16779" y="13671"/>
                    <a:pt x="16526" y="13560"/>
                  </a:cubicBezTo>
                  <a:cubicBezTo>
                    <a:pt x="16448" y="13496"/>
                    <a:pt x="16448" y="13469"/>
                    <a:pt x="16370" y="13413"/>
                  </a:cubicBezTo>
                  <a:cubicBezTo>
                    <a:pt x="16294" y="13239"/>
                    <a:pt x="16216" y="13065"/>
                    <a:pt x="16042" y="12918"/>
                  </a:cubicBezTo>
                  <a:cubicBezTo>
                    <a:pt x="15886" y="12716"/>
                    <a:pt x="15653" y="12542"/>
                    <a:pt x="15477" y="12368"/>
                  </a:cubicBezTo>
                  <a:cubicBezTo>
                    <a:pt x="15323" y="12222"/>
                    <a:pt x="15167" y="12103"/>
                    <a:pt x="15071" y="11957"/>
                  </a:cubicBezTo>
                  <a:cubicBezTo>
                    <a:pt x="14839" y="11609"/>
                    <a:pt x="14586" y="11260"/>
                    <a:pt x="14274" y="10947"/>
                  </a:cubicBezTo>
                  <a:cubicBezTo>
                    <a:pt x="14100" y="10800"/>
                    <a:pt x="13946" y="10654"/>
                    <a:pt x="13789" y="10507"/>
                  </a:cubicBezTo>
                  <a:cubicBezTo>
                    <a:pt x="13711" y="10389"/>
                    <a:pt x="13537" y="10277"/>
                    <a:pt x="13383" y="10160"/>
                  </a:cubicBezTo>
                  <a:cubicBezTo>
                    <a:pt x="13227" y="9985"/>
                    <a:pt x="13227" y="9783"/>
                    <a:pt x="12974" y="9609"/>
                  </a:cubicBezTo>
                  <a:cubicBezTo>
                    <a:pt x="12566" y="9344"/>
                    <a:pt x="12412" y="9030"/>
                    <a:pt x="11927" y="8766"/>
                  </a:cubicBezTo>
                  <a:cubicBezTo>
                    <a:pt x="11675" y="8592"/>
                    <a:pt x="11519" y="8390"/>
                    <a:pt x="11363" y="8187"/>
                  </a:cubicBezTo>
                  <a:cubicBezTo>
                    <a:pt x="11110" y="7922"/>
                    <a:pt x="10878" y="7664"/>
                    <a:pt x="10548" y="7400"/>
                  </a:cubicBezTo>
                  <a:cubicBezTo>
                    <a:pt x="10219" y="7170"/>
                    <a:pt x="9985" y="6968"/>
                    <a:pt x="9733" y="6731"/>
                  </a:cubicBezTo>
                  <a:cubicBezTo>
                    <a:pt x="9579" y="6557"/>
                    <a:pt x="9344" y="6417"/>
                    <a:pt x="9170" y="6243"/>
                  </a:cubicBezTo>
                  <a:cubicBezTo>
                    <a:pt x="9016" y="6125"/>
                    <a:pt x="8860" y="5979"/>
                    <a:pt x="8686" y="5860"/>
                  </a:cubicBezTo>
                  <a:cubicBezTo>
                    <a:pt x="8453" y="5658"/>
                    <a:pt x="8201" y="5456"/>
                    <a:pt x="7967" y="5281"/>
                  </a:cubicBezTo>
                  <a:cubicBezTo>
                    <a:pt x="7715" y="5079"/>
                    <a:pt x="7482" y="4877"/>
                    <a:pt x="7152" y="4675"/>
                  </a:cubicBezTo>
                  <a:lnTo>
                    <a:pt x="6433" y="4153"/>
                  </a:lnTo>
                  <a:cubicBezTo>
                    <a:pt x="6337" y="4062"/>
                    <a:pt x="6181" y="3979"/>
                    <a:pt x="6027" y="3888"/>
                  </a:cubicBezTo>
                  <a:cubicBezTo>
                    <a:pt x="5853" y="3742"/>
                    <a:pt x="5618" y="3596"/>
                    <a:pt x="5464" y="3456"/>
                  </a:cubicBezTo>
                  <a:cubicBezTo>
                    <a:pt x="5366" y="3366"/>
                    <a:pt x="5212" y="3310"/>
                    <a:pt x="5134" y="3219"/>
                  </a:cubicBezTo>
                  <a:cubicBezTo>
                    <a:pt x="4881" y="3045"/>
                    <a:pt x="4725" y="2871"/>
                    <a:pt x="4397" y="2696"/>
                  </a:cubicBezTo>
                  <a:cubicBezTo>
                    <a:pt x="4163" y="2494"/>
                    <a:pt x="3756" y="2292"/>
                    <a:pt x="3524" y="2090"/>
                  </a:cubicBezTo>
                  <a:cubicBezTo>
                    <a:pt x="3348" y="1944"/>
                    <a:pt x="3194" y="1826"/>
                    <a:pt x="2941" y="1714"/>
                  </a:cubicBezTo>
                  <a:cubicBezTo>
                    <a:pt x="2785" y="1624"/>
                    <a:pt x="2631" y="1505"/>
                    <a:pt x="2455" y="1422"/>
                  </a:cubicBezTo>
                  <a:lnTo>
                    <a:pt x="2455" y="1394"/>
                  </a:lnTo>
                  <a:cubicBezTo>
                    <a:pt x="2379" y="1366"/>
                    <a:pt x="2301" y="1366"/>
                    <a:pt x="2223" y="1331"/>
                  </a:cubicBezTo>
                  <a:cubicBezTo>
                    <a:pt x="2301" y="1219"/>
                    <a:pt x="2068" y="1192"/>
                    <a:pt x="1892" y="1129"/>
                  </a:cubicBezTo>
                  <a:cubicBezTo>
                    <a:pt x="1660" y="843"/>
                    <a:pt x="1097" y="579"/>
                    <a:pt x="613" y="349"/>
                  </a:cubicBezTo>
                  <a:cubicBezTo>
                    <a:pt x="613" y="349"/>
                    <a:pt x="515" y="321"/>
                    <a:pt x="437" y="321"/>
                  </a:cubicBezTo>
                  <a:cubicBezTo>
                    <a:pt x="437" y="286"/>
                    <a:pt x="515" y="230"/>
                    <a:pt x="515" y="202"/>
                  </a:cubicBezTo>
                  <a:cubicBezTo>
                    <a:pt x="360" y="147"/>
                    <a:pt x="204" y="56"/>
                    <a:pt x="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1" name="Google Shape;1700;p17"/>
            <p:cNvSpPr/>
            <p:nvPr/>
          </p:nvSpPr>
          <p:spPr>
            <a:xfrm rot="16200000">
              <a:off x="536838" y="-338874"/>
              <a:ext cx="484295" cy="1374512"/>
            </a:xfrm>
            <a:custGeom>
              <a:avLst/>
              <a:gdLst/>
              <a:ahLst/>
              <a:cxnLst>
                <a:cxn ang="0">
                  <a:pos x="wd2" y="hd2"/>
                </a:cxn>
                <a:cxn ang="5400000">
                  <a:pos x="wd2" y="hd2"/>
                </a:cxn>
                <a:cxn ang="10800000">
                  <a:pos x="wd2" y="hd2"/>
                </a:cxn>
                <a:cxn ang="16200000">
                  <a:pos x="wd2" y="hd2"/>
                </a:cxn>
              </a:cxnLst>
              <a:rect l="0" t="0" r="r" b="b"/>
              <a:pathLst>
                <a:path w="21550" h="21600" extrusionOk="0">
                  <a:moveTo>
                    <a:pt x="0" y="0"/>
                  </a:moveTo>
                  <a:cubicBezTo>
                    <a:pt x="348" y="152"/>
                    <a:pt x="592" y="274"/>
                    <a:pt x="756" y="361"/>
                  </a:cubicBezTo>
                  <a:cubicBezTo>
                    <a:pt x="1186" y="663"/>
                    <a:pt x="1451" y="959"/>
                    <a:pt x="2043" y="1175"/>
                  </a:cubicBezTo>
                  <a:lnTo>
                    <a:pt x="2043" y="1262"/>
                  </a:lnTo>
                  <a:cubicBezTo>
                    <a:pt x="2205" y="1384"/>
                    <a:pt x="2388" y="1499"/>
                    <a:pt x="2635" y="1593"/>
                  </a:cubicBezTo>
                  <a:cubicBezTo>
                    <a:pt x="2717" y="1680"/>
                    <a:pt x="2900" y="1774"/>
                    <a:pt x="3062" y="1860"/>
                  </a:cubicBezTo>
                  <a:cubicBezTo>
                    <a:pt x="3410" y="2163"/>
                    <a:pt x="3736" y="2466"/>
                    <a:pt x="4166" y="2733"/>
                  </a:cubicBezTo>
                  <a:cubicBezTo>
                    <a:pt x="4431" y="2913"/>
                    <a:pt x="4758" y="3093"/>
                    <a:pt x="5023" y="3273"/>
                  </a:cubicBezTo>
                  <a:cubicBezTo>
                    <a:pt x="5349" y="3547"/>
                    <a:pt x="5697" y="3785"/>
                    <a:pt x="6124" y="4023"/>
                  </a:cubicBezTo>
                  <a:cubicBezTo>
                    <a:pt x="6207" y="4088"/>
                    <a:pt x="6207" y="4175"/>
                    <a:pt x="6289" y="4240"/>
                  </a:cubicBezTo>
                  <a:cubicBezTo>
                    <a:pt x="6554" y="4449"/>
                    <a:pt x="6798" y="4658"/>
                    <a:pt x="7064" y="4867"/>
                  </a:cubicBezTo>
                  <a:cubicBezTo>
                    <a:pt x="7228" y="4960"/>
                    <a:pt x="7308" y="5047"/>
                    <a:pt x="7493" y="5140"/>
                  </a:cubicBezTo>
                  <a:cubicBezTo>
                    <a:pt x="7573" y="5198"/>
                    <a:pt x="7656" y="5256"/>
                    <a:pt x="7738" y="5321"/>
                  </a:cubicBezTo>
                  <a:cubicBezTo>
                    <a:pt x="7902" y="5436"/>
                    <a:pt x="8085" y="5587"/>
                    <a:pt x="8167" y="5710"/>
                  </a:cubicBezTo>
                  <a:cubicBezTo>
                    <a:pt x="8330" y="5825"/>
                    <a:pt x="8513" y="5948"/>
                    <a:pt x="8677" y="6071"/>
                  </a:cubicBezTo>
                  <a:cubicBezTo>
                    <a:pt x="8759" y="6186"/>
                    <a:pt x="8921" y="6280"/>
                    <a:pt x="9025" y="6402"/>
                  </a:cubicBezTo>
                  <a:cubicBezTo>
                    <a:pt x="9269" y="6582"/>
                    <a:pt x="9433" y="6727"/>
                    <a:pt x="9699" y="6907"/>
                  </a:cubicBezTo>
                  <a:cubicBezTo>
                    <a:pt x="9943" y="7181"/>
                    <a:pt x="10290" y="7447"/>
                    <a:pt x="10556" y="7722"/>
                  </a:cubicBezTo>
                  <a:cubicBezTo>
                    <a:pt x="10964" y="8111"/>
                    <a:pt x="11474" y="8500"/>
                    <a:pt x="11901" y="8925"/>
                  </a:cubicBezTo>
                  <a:cubicBezTo>
                    <a:pt x="11984" y="8983"/>
                    <a:pt x="12167" y="9070"/>
                    <a:pt x="12249" y="9134"/>
                  </a:cubicBezTo>
                  <a:cubicBezTo>
                    <a:pt x="12596" y="9524"/>
                    <a:pt x="12923" y="9884"/>
                    <a:pt x="13270" y="10245"/>
                  </a:cubicBezTo>
                  <a:cubicBezTo>
                    <a:pt x="13515" y="10454"/>
                    <a:pt x="13780" y="10692"/>
                    <a:pt x="14024" y="10908"/>
                  </a:cubicBezTo>
                  <a:cubicBezTo>
                    <a:pt x="14290" y="11174"/>
                    <a:pt x="14454" y="11412"/>
                    <a:pt x="14719" y="11687"/>
                  </a:cubicBezTo>
                  <a:cubicBezTo>
                    <a:pt x="14719" y="11715"/>
                    <a:pt x="14802" y="11715"/>
                    <a:pt x="14802" y="11715"/>
                  </a:cubicBezTo>
                  <a:cubicBezTo>
                    <a:pt x="14884" y="11838"/>
                    <a:pt x="14964" y="11953"/>
                    <a:pt x="15046" y="12047"/>
                  </a:cubicBezTo>
                  <a:cubicBezTo>
                    <a:pt x="15149" y="12134"/>
                    <a:pt x="15229" y="12228"/>
                    <a:pt x="15311" y="12314"/>
                  </a:cubicBezTo>
                  <a:cubicBezTo>
                    <a:pt x="15476" y="12466"/>
                    <a:pt x="15556" y="12646"/>
                    <a:pt x="15741" y="12797"/>
                  </a:cubicBezTo>
                  <a:cubicBezTo>
                    <a:pt x="15903" y="13006"/>
                    <a:pt x="16067" y="13215"/>
                    <a:pt x="16251" y="13395"/>
                  </a:cubicBezTo>
                  <a:cubicBezTo>
                    <a:pt x="16415" y="13546"/>
                    <a:pt x="16495" y="13698"/>
                    <a:pt x="16680" y="13850"/>
                  </a:cubicBezTo>
                  <a:cubicBezTo>
                    <a:pt x="16760" y="13936"/>
                    <a:pt x="16842" y="14030"/>
                    <a:pt x="16842" y="14116"/>
                  </a:cubicBezTo>
                  <a:cubicBezTo>
                    <a:pt x="16924" y="14239"/>
                    <a:pt x="16924" y="14362"/>
                    <a:pt x="17087" y="14448"/>
                  </a:cubicBezTo>
                  <a:cubicBezTo>
                    <a:pt x="17272" y="14693"/>
                    <a:pt x="17516" y="14931"/>
                    <a:pt x="17700" y="15169"/>
                  </a:cubicBezTo>
                  <a:cubicBezTo>
                    <a:pt x="18108" y="15709"/>
                    <a:pt x="18456" y="16222"/>
                    <a:pt x="18803" y="16762"/>
                  </a:cubicBezTo>
                  <a:cubicBezTo>
                    <a:pt x="19130" y="17180"/>
                    <a:pt x="19395" y="17606"/>
                    <a:pt x="19740" y="18053"/>
                  </a:cubicBezTo>
                  <a:cubicBezTo>
                    <a:pt x="19740" y="18118"/>
                    <a:pt x="19740" y="18204"/>
                    <a:pt x="19822" y="18298"/>
                  </a:cubicBezTo>
                  <a:cubicBezTo>
                    <a:pt x="19905" y="18478"/>
                    <a:pt x="19987" y="18622"/>
                    <a:pt x="20069" y="18803"/>
                  </a:cubicBezTo>
                  <a:cubicBezTo>
                    <a:pt x="20149" y="18954"/>
                    <a:pt x="20252" y="19105"/>
                    <a:pt x="20252" y="19256"/>
                  </a:cubicBezTo>
                  <a:cubicBezTo>
                    <a:pt x="20334" y="19379"/>
                    <a:pt x="20414" y="19465"/>
                    <a:pt x="20414" y="19588"/>
                  </a:cubicBezTo>
                  <a:cubicBezTo>
                    <a:pt x="20579" y="19826"/>
                    <a:pt x="20762" y="20064"/>
                    <a:pt x="20844" y="20338"/>
                  </a:cubicBezTo>
                  <a:lnTo>
                    <a:pt x="20844" y="20461"/>
                  </a:lnTo>
                  <a:cubicBezTo>
                    <a:pt x="20844" y="20699"/>
                    <a:pt x="20926" y="20937"/>
                    <a:pt x="21006" y="21181"/>
                  </a:cubicBezTo>
                  <a:cubicBezTo>
                    <a:pt x="21006" y="21326"/>
                    <a:pt x="21006" y="21477"/>
                    <a:pt x="21354" y="21600"/>
                  </a:cubicBezTo>
                  <a:cubicBezTo>
                    <a:pt x="21518" y="21477"/>
                    <a:pt x="21600" y="21362"/>
                    <a:pt x="21518" y="21210"/>
                  </a:cubicBezTo>
                  <a:cubicBezTo>
                    <a:pt x="21518" y="21088"/>
                    <a:pt x="21436" y="20966"/>
                    <a:pt x="21436" y="20850"/>
                  </a:cubicBezTo>
                  <a:lnTo>
                    <a:pt x="21436" y="20547"/>
                  </a:lnTo>
                  <a:cubicBezTo>
                    <a:pt x="21436" y="20425"/>
                    <a:pt x="21354" y="20310"/>
                    <a:pt x="21354" y="20187"/>
                  </a:cubicBezTo>
                  <a:cubicBezTo>
                    <a:pt x="21271" y="20006"/>
                    <a:pt x="21271" y="19797"/>
                    <a:pt x="21170" y="19617"/>
                  </a:cubicBezTo>
                  <a:cubicBezTo>
                    <a:pt x="21170" y="19465"/>
                    <a:pt x="21006" y="19314"/>
                    <a:pt x="20926" y="19163"/>
                  </a:cubicBezTo>
                  <a:cubicBezTo>
                    <a:pt x="20844" y="18925"/>
                    <a:pt x="20844" y="18658"/>
                    <a:pt x="20661" y="18413"/>
                  </a:cubicBezTo>
                  <a:cubicBezTo>
                    <a:pt x="20496" y="18147"/>
                    <a:pt x="20414" y="17844"/>
                    <a:pt x="20252" y="17540"/>
                  </a:cubicBezTo>
                  <a:cubicBezTo>
                    <a:pt x="20149" y="17331"/>
                    <a:pt x="20069" y="17151"/>
                    <a:pt x="19905" y="16942"/>
                  </a:cubicBezTo>
                  <a:cubicBezTo>
                    <a:pt x="19905" y="16856"/>
                    <a:pt x="19740" y="16762"/>
                    <a:pt x="19740" y="16675"/>
                  </a:cubicBezTo>
                  <a:cubicBezTo>
                    <a:pt x="19639" y="16553"/>
                    <a:pt x="19475" y="16459"/>
                    <a:pt x="19639" y="16344"/>
                  </a:cubicBezTo>
                  <a:cubicBezTo>
                    <a:pt x="19557" y="16279"/>
                    <a:pt x="19475" y="16222"/>
                    <a:pt x="19475" y="16164"/>
                  </a:cubicBezTo>
                  <a:cubicBezTo>
                    <a:pt x="19231" y="15955"/>
                    <a:pt x="19313" y="15681"/>
                    <a:pt x="18883" y="15472"/>
                  </a:cubicBezTo>
                  <a:lnTo>
                    <a:pt x="18883" y="15414"/>
                  </a:lnTo>
                  <a:cubicBezTo>
                    <a:pt x="18721" y="15140"/>
                    <a:pt x="18456" y="14873"/>
                    <a:pt x="18211" y="14628"/>
                  </a:cubicBezTo>
                  <a:cubicBezTo>
                    <a:pt x="18026" y="14391"/>
                    <a:pt x="17864" y="14153"/>
                    <a:pt x="17700" y="13936"/>
                  </a:cubicBezTo>
                  <a:cubicBezTo>
                    <a:pt x="17598" y="13756"/>
                    <a:pt x="17598" y="13612"/>
                    <a:pt x="17272" y="13518"/>
                  </a:cubicBezTo>
                  <a:cubicBezTo>
                    <a:pt x="17190" y="13337"/>
                    <a:pt x="17087" y="13186"/>
                    <a:pt x="16924" y="13006"/>
                  </a:cubicBezTo>
                  <a:cubicBezTo>
                    <a:pt x="16924" y="12977"/>
                    <a:pt x="16842" y="12919"/>
                    <a:pt x="16760" y="12855"/>
                  </a:cubicBezTo>
                  <a:cubicBezTo>
                    <a:pt x="16495" y="12617"/>
                    <a:pt x="16333" y="12408"/>
                    <a:pt x="16067" y="12170"/>
                  </a:cubicBezTo>
                  <a:cubicBezTo>
                    <a:pt x="15985" y="12047"/>
                    <a:pt x="15903" y="11925"/>
                    <a:pt x="15741" y="11838"/>
                  </a:cubicBezTo>
                  <a:cubicBezTo>
                    <a:pt x="15659" y="11687"/>
                    <a:pt x="15476" y="11535"/>
                    <a:pt x="15393" y="11384"/>
                  </a:cubicBezTo>
                  <a:cubicBezTo>
                    <a:pt x="15229" y="11203"/>
                    <a:pt x="14964" y="10994"/>
                    <a:pt x="14802" y="10815"/>
                  </a:cubicBezTo>
                  <a:cubicBezTo>
                    <a:pt x="14719" y="10663"/>
                    <a:pt x="14637" y="10547"/>
                    <a:pt x="14454" y="10425"/>
                  </a:cubicBezTo>
                  <a:cubicBezTo>
                    <a:pt x="14210" y="10122"/>
                    <a:pt x="13862" y="9856"/>
                    <a:pt x="13515" y="9581"/>
                  </a:cubicBezTo>
                  <a:cubicBezTo>
                    <a:pt x="13353" y="9372"/>
                    <a:pt x="13106" y="9163"/>
                    <a:pt x="12923" y="8954"/>
                  </a:cubicBezTo>
                  <a:cubicBezTo>
                    <a:pt x="12759" y="8832"/>
                    <a:pt x="12596" y="8709"/>
                    <a:pt x="12493" y="8594"/>
                  </a:cubicBezTo>
                  <a:cubicBezTo>
                    <a:pt x="12249" y="8385"/>
                    <a:pt x="12087" y="8169"/>
                    <a:pt x="11739" y="7988"/>
                  </a:cubicBezTo>
                  <a:cubicBezTo>
                    <a:pt x="11474" y="7808"/>
                    <a:pt x="11230" y="7628"/>
                    <a:pt x="11065" y="7418"/>
                  </a:cubicBezTo>
                  <a:cubicBezTo>
                    <a:pt x="10882" y="7209"/>
                    <a:pt x="10636" y="7000"/>
                    <a:pt x="10370" y="6791"/>
                  </a:cubicBezTo>
                  <a:cubicBezTo>
                    <a:pt x="10290" y="6669"/>
                    <a:pt x="10044" y="6582"/>
                    <a:pt x="9943" y="6489"/>
                  </a:cubicBezTo>
                  <a:cubicBezTo>
                    <a:pt x="9699" y="6280"/>
                    <a:pt x="9433" y="6042"/>
                    <a:pt x="9187" y="5825"/>
                  </a:cubicBezTo>
                  <a:cubicBezTo>
                    <a:pt x="8595" y="5407"/>
                    <a:pt x="8085" y="5018"/>
                    <a:pt x="7573" y="4600"/>
                  </a:cubicBezTo>
                  <a:cubicBezTo>
                    <a:pt x="7493" y="4535"/>
                    <a:pt x="7308" y="4478"/>
                    <a:pt x="7228" y="4420"/>
                  </a:cubicBezTo>
                  <a:cubicBezTo>
                    <a:pt x="7064" y="4240"/>
                    <a:pt x="6798" y="4088"/>
                    <a:pt x="6636" y="3937"/>
                  </a:cubicBezTo>
                  <a:cubicBezTo>
                    <a:pt x="6472" y="3814"/>
                    <a:pt x="6289" y="3699"/>
                    <a:pt x="6124" y="3576"/>
                  </a:cubicBezTo>
                  <a:cubicBezTo>
                    <a:pt x="5962" y="3453"/>
                    <a:pt x="5777" y="3338"/>
                    <a:pt x="5615" y="3215"/>
                  </a:cubicBezTo>
                  <a:cubicBezTo>
                    <a:pt x="5349" y="3035"/>
                    <a:pt x="5023" y="2884"/>
                    <a:pt x="4758" y="2704"/>
                  </a:cubicBezTo>
                  <a:cubicBezTo>
                    <a:pt x="4513" y="2524"/>
                    <a:pt x="4246" y="2315"/>
                    <a:pt x="4002" y="2134"/>
                  </a:cubicBezTo>
                  <a:cubicBezTo>
                    <a:pt x="3654" y="1897"/>
                    <a:pt x="3227" y="1680"/>
                    <a:pt x="2900" y="1442"/>
                  </a:cubicBezTo>
                  <a:cubicBezTo>
                    <a:pt x="2635" y="1262"/>
                    <a:pt x="2287" y="1139"/>
                    <a:pt x="2123" y="959"/>
                  </a:cubicBezTo>
                  <a:cubicBezTo>
                    <a:pt x="1695" y="692"/>
                    <a:pt x="1266" y="454"/>
                    <a:pt x="857" y="181"/>
                  </a:cubicBezTo>
                  <a:cubicBezTo>
                    <a:pt x="756" y="123"/>
                    <a:pt x="512" y="58"/>
                    <a:pt x="4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2" name="Google Shape;1701;p17"/>
            <p:cNvSpPr/>
            <p:nvPr/>
          </p:nvSpPr>
          <p:spPr>
            <a:xfrm rot="16200000">
              <a:off x="508539" y="-388280"/>
              <a:ext cx="506480" cy="1447447"/>
            </a:xfrm>
            <a:custGeom>
              <a:avLst/>
              <a:gdLst/>
              <a:ahLst/>
              <a:cxnLst>
                <a:cxn ang="0">
                  <a:pos x="wd2" y="hd2"/>
                </a:cxn>
                <a:cxn ang="5400000">
                  <a:pos x="wd2" y="hd2"/>
                </a:cxn>
                <a:cxn ang="10800000">
                  <a:pos x="wd2" y="hd2"/>
                </a:cxn>
                <a:cxn ang="16200000">
                  <a:pos x="wd2" y="hd2"/>
                </a:cxn>
              </a:cxnLst>
              <a:rect l="0" t="0" r="r" b="b"/>
              <a:pathLst>
                <a:path w="21600" h="21600" extrusionOk="0">
                  <a:moveTo>
                    <a:pt x="157" y="0"/>
                  </a:moveTo>
                  <a:cubicBezTo>
                    <a:pt x="79" y="61"/>
                    <a:pt x="79" y="89"/>
                    <a:pt x="0" y="89"/>
                  </a:cubicBezTo>
                  <a:cubicBezTo>
                    <a:pt x="157" y="206"/>
                    <a:pt x="412" y="287"/>
                    <a:pt x="488" y="404"/>
                  </a:cubicBezTo>
                  <a:cubicBezTo>
                    <a:pt x="646" y="459"/>
                    <a:pt x="822" y="513"/>
                    <a:pt x="900" y="602"/>
                  </a:cubicBezTo>
                  <a:cubicBezTo>
                    <a:pt x="1312" y="856"/>
                    <a:pt x="1801" y="1143"/>
                    <a:pt x="2210" y="1403"/>
                  </a:cubicBezTo>
                  <a:cubicBezTo>
                    <a:pt x="2289" y="1486"/>
                    <a:pt x="2446" y="1575"/>
                    <a:pt x="2525" y="1629"/>
                  </a:cubicBezTo>
                  <a:cubicBezTo>
                    <a:pt x="2856" y="1828"/>
                    <a:pt x="3189" y="2026"/>
                    <a:pt x="3502" y="2225"/>
                  </a:cubicBezTo>
                  <a:cubicBezTo>
                    <a:pt x="3835" y="2430"/>
                    <a:pt x="4069" y="2629"/>
                    <a:pt x="4402" y="2827"/>
                  </a:cubicBezTo>
                  <a:cubicBezTo>
                    <a:pt x="4891" y="3142"/>
                    <a:pt x="5303" y="3485"/>
                    <a:pt x="5791" y="3800"/>
                  </a:cubicBezTo>
                  <a:cubicBezTo>
                    <a:pt x="5870" y="3854"/>
                    <a:pt x="6027" y="3909"/>
                    <a:pt x="6124" y="3971"/>
                  </a:cubicBezTo>
                  <a:cubicBezTo>
                    <a:pt x="6358" y="4142"/>
                    <a:pt x="6516" y="4279"/>
                    <a:pt x="6770" y="4423"/>
                  </a:cubicBezTo>
                  <a:cubicBezTo>
                    <a:pt x="6849" y="4484"/>
                    <a:pt x="6925" y="4539"/>
                    <a:pt x="7004" y="4594"/>
                  </a:cubicBezTo>
                  <a:cubicBezTo>
                    <a:pt x="7337" y="4909"/>
                    <a:pt x="7749" y="5196"/>
                    <a:pt x="8080" y="5477"/>
                  </a:cubicBezTo>
                  <a:cubicBezTo>
                    <a:pt x="8159" y="5539"/>
                    <a:pt x="8316" y="5593"/>
                    <a:pt x="8393" y="5648"/>
                  </a:cubicBezTo>
                  <a:cubicBezTo>
                    <a:pt x="8647" y="5854"/>
                    <a:pt x="8883" y="6080"/>
                    <a:pt x="9216" y="6278"/>
                  </a:cubicBezTo>
                  <a:cubicBezTo>
                    <a:pt x="9451" y="6477"/>
                    <a:pt x="9784" y="6709"/>
                    <a:pt x="9939" y="6908"/>
                  </a:cubicBezTo>
                  <a:cubicBezTo>
                    <a:pt x="10193" y="7134"/>
                    <a:pt x="10351" y="7332"/>
                    <a:pt x="10684" y="7531"/>
                  </a:cubicBezTo>
                  <a:cubicBezTo>
                    <a:pt x="10761" y="7593"/>
                    <a:pt x="10839" y="7675"/>
                    <a:pt x="10918" y="7736"/>
                  </a:cubicBezTo>
                  <a:cubicBezTo>
                    <a:pt x="11172" y="7990"/>
                    <a:pt x="11407" y="8216"/>
                    <a:pt x="11661" y="8448"/>
                  </a:cubicBezTo>
                  <a:cubicBezTo>
                    <a:pt x="12073" y="8791"/>
                    <a:pt x="12482" y="9133"/>
                    <a:pt x="12874" y="9475"/>
                  </a:cubicBezTo>
                  <a:cubicBezTo>
                    <a:pt x="12973" y="9530"/>
                    <a:pt x="12973" y="9584"/>
                    <a:pt x="13050" y="9647"/>
                  </a:cubicBezTo>
                  <a:cubicBezTo>
                    <a:pt x="13362" y="9962"/>
                    <a:pt x="13774" y="10270"/>
                    <a:pt x="14107" y="10585"/>
                  </a:cubicBezTo>
                  <a:cubicBezTo>
                    <a:pt x="14341" y="10817"/>
                    <a:pt x="14596" y="11043"/>
                    <a:pt x="14830" y="11297"/>
                  </a:cubicBezTo>
                  <a:cubicBezTo>
                    <a:pt x="14929" y="11467"/>
                    <a:pt x="15084" y="11612"/>
                    <a:pt x="15242" y="11782"/>
                  </a:cubicBezTo>
                  <a:cubicBezTo>
                    <a:pt x="15320" y="11871"/>
                    <a:pt x="15417" y="11981"/>
                    <a:pt x="15496" y="12097"/>
                  </a:cubicBezTo>
                  <a:cubicBezTo>
                    <a:pt x="15653" y="12214"/>
                    <a:pt x="15809" y="12323"/>
                    <a:pt x="15908" y="12439"/>
                  </a:cubicBezTo>
                  <a:cubicBezTo>
                    <a:pt x="16142" y="12700"/>
                    <a:pt x="16396" y="12953"/>
                    <a:pt x="16552" y="13241"/>
                  </a:cubicBezTo>
                  <a:cubicBezTo>
                    <a:pt x="16788" y="13439"/>
                    <a:pt x="16963" y="13665"/>
                    <a:pt x="17198" y="13898"/>
                  </a:cubicBezTo>
                  <a:cubicBezTo>
                    <a:pt x="17276" y="14069"/>
                    <a:pt x="17452" y="14267"/>
                    <a:pt x="17609" y="14466"/>
                  </a:cubicBezTo>
                  <a:cubicBezTo>
                    <a:pt x="17765" y="14637"/>
                    <a:pt x="17942" y="14836"/>
                    <a:pt x="18098" y="15034"/>
                  </a:cubicBezTo>
                  <a:cubicBezTo>
                    <a:pt x="18352" y="15322"/>
                    <a:pt x="18510" y="15637"/>
                    <a:pt x="18744" y="15917"/>
                  </a:cubicBezTo>
                  <a:cubicBezTo>
                    <a:pt x="18841" y="16089"/>
                    <a:pt x="18998" y="16232"/>
                    <a:pt x="19077" y="16404"/>
                  </a:cubicBezTo>
                  <a:cubicBezTo>
                    <a:pt x="19232" y="16691"/>
                    <a:pt x="19410" y="17006"/>
                    <a:pt x="19644" y="17321"/>
                  </a:cubicBezTo>
                  <a:cubicBezTo>
                    <a:pt x="19820" y="17431"/>
                    <a:pt x="19898" y="17547"/>
                    <a:pt x="19977" y="17691"/>
                  </a:cubicBezTo>
                  <a:cubicBezTo>
                    <a:pt x="20054" y="17944"/>
                    <a:pt x="20133" y="18204"/>
                    <a:pt x="20308" y="18458"/>
                  </a:cubicBezTo>
                  <a:cubicBezTo>
                    <a:pt x="20387" y="18629"/>
                    <a:pt x="20466" y="18800"/>
                    <a:pt x="20544" y="18971"/>
                  </a:cubicBezTo>
                  <a:cubicBezTo>
                    <a:pt x="20623" y="19142"/>
                    <a:pt x="20623" y="19313"/>
                    <a:pt x="20700" y="19485"/>
                  </a:cubicBezTo>
                  <a:cubicBezTo>
                    <a:pt x="20799" y="19683"/>
                    <a:pt x="20954" y="19854"/>
                    <a:pt x="20954" y="20060"/>
                  </a:cubicBezTo>
                  <a:cubicBezTo>
                    <a:pt x="20954" y="20197"/>
                    <a:pt x="21033" y="20340"/>
                    <a:pt x="21033" y="20484"/>
                  </a:cubicBezTo>
                  <a:cubicBezTo>
                    <a:pt x="21112" y="20799"/>
                    <a:pt x="21287" y="21113"/>
                    <a:pt x="21190" y="21456"/>
                  </a:cubicBezTo>
                  <a:cubicBezTo>
                    <a:pt x="21190" y="21483"/>
                    <a:pt x="21190" y="21538"/>
                    <a:pt x="21287" y="21600"/>
                  </a:cubicBezTo>
                  <a:lnTo>
                    <a:pt x="21366" y="21600"/>
                  </a:lnTo>
                  <a:cubicBezTo>
                    <a:pt x="21366" y="21511"/>
                    <a:pt x="21366" y="21456"/>
                    <a:pt x="21445" y="21367"/>
                  </a:cubicBezTo>
                  <a:cubicBezTo>
                    <a:pt x="21445" y="21257"/>
                    <a:pt x="21600" y="21141"/>
                    <a:pt x="21600" y="21024"/>
                  </a:cubicBezTo>
                  <a:cubicBezTo>
                    <a:pt x="21600" y="20744"/>
                    <a:pt x="21521" y="20457"/>
                    <a:pt x="21521" y="20169"/>
                  </a:cubicBezTo>
                  <a:cubicBezTo>
                    <a:pt x="21445" y="20114"/>
                    <a:pt x="21445" y="20087"/>
                    <a:pt x="21445" y="20025"/>
                  </a:cubicBezTo>
                  <a:cubicBezTo>
                    <a:pt x="21445" y="19888"/>
                    <a:pt x="21366" y="19772"/>
                    <a:pt x="21366" y="19628"/>
                  </a:cubicBezTo>
                  <a:lnTo>
                    <a:pt x="21366" y="19402"/>
                  </a:lnTo>
                  <a:cubicBezTo>
                    <a:pt x="21190" y="19115"/>
                    <a:pt x="20954" y="18861"/>
                    <a:pt x="20954" y="18574"/>
                  </a:cubicBezTo>
                  <a:cubicBezTo>
                    <a:pt x="20877" y="18259"/>
                    <a:pt x="20544" y="17971"/>
                    <a:pt x="20544" y="17663"/>
                  </a:cubicBezTo>
                  <a:cubicBezTo>
                    <a:pt x="20544" y="17376"/>
                    <a:pt x="20211" y="17116"/>
                    <a:pt x="20133" y="16835"/>
                  </a:cubicBezTo>
                  <a:cubicBezTo>
                    <a:pt x="20054" y="16664"/>
                    <a:pt x="19820" y="16493"/>
                    <a:pt x="19820" y="16294"/>
                  </a:cubicBezTo>
                  <a:cubicBezTo>
                    <a:pt x="19723" y="16178"/>
                    <a:pt x="19644" y="16034"/>
                    <a:pt x="19565" y="15917"/>
                  </a:cubicBezTo>
                  <a:cubicBezTo>
                    <a:pt x="19487" y="15808"/>
                    <a:pt x="19410" y="15692"/>
                    <a:pt x="19410" y="15609"/>
                  </a:cubicBezTo>
                  <a:cubicBezTo>
                    <a:pt x="19331" y="15466"/>
                    <a:pt x="19077" y="15349"/>
                    <a:pt x="19077" y="15205"/>
                  </a:cubicBezTo>
                  <a:cubicBezTo>
                    <a:pt x="18998" y="15062"/>
                    <a:pt x="18841" y="14891"/>
                    <a:pt x="18665" y="14754"/>
                  </a:cubicBezTo>
                  <a:cubicBezTo>
                    <a:pt x="18352" y="14493"/>
                    <a:pt x="18255" y="14267"/>
                    <a:pt x="18098" y="14007"/>
                  </a:cubicBezTo>
                  <a:cubicBezTo>
                    <a:pt x="17942" y="13864"/>
                    <a:pt x="17864" y="13692"/>
                    <a:pt x="17688" y="13555"/>
                  </a:cubicBezTo>
                  <a:cubicBezTo>
                    <a:pt x="17609" y="13439"/>
                    <a:pt x="17531" y="13350"/>
                    <a:pt x="17452" y="13241"/>
                  </a:cubicBezTo>
                  <a:cubicBezTo>
                    <a:pt x="17276" y="13097"/>
                    <a:pt x="17121" y="12953"/>
                    <a:pt x="16963" y="12809"/>
                  </a:cubicBezTo>
                  <a:cubicBezTo>
                    <a:pt x="16709" y="12583"/>
                    <a:pt x="16552" y="12323"/>
                    <a:pt x="16297" y="12097"/>
                  </a:cubicBezTo>
                  <a:cubicBezTo>
                    <a:pt x="16063" y="11844"/>
                    <a:pt x="15809" y="11584"/>
                    <a:pt x="15575" y="11358"/>
                  </a:cubicBezTo>
                  <a:cubicBezTo>
                    <a:pt x="15320" y="11098"/>
                    <a:pt x="15163" y="10844"/>
                    <a:pt x="14929" y="10611"/>
                  </a:cubicBezTo>
                  <a:cubicBezTo>
                    <a:pt x="14675" y="10440"/>
                    <a:pt x="14517" y="10270"/>
                    <a:pt x="14341" y="10098"/>
                  </a:cubicBezTo>
                  <a:cubicBezTo>
                    <a:pt x="14107" y="9899"/>
                    <a:pt x="13950" y="9729"/>
                    <a:pt x="13696" y="9530"/>
                  </a:cubicBezTo>
                  <a:cubicBezTo>
                    <a:pt x="13461" y="9304"/>
                    <a:pt x="13207" y="9071"/>
                    <a:pt x="12973" y="8846"/>
                  </a:cubicBezTo>
                  <a:cubicBezTo>
                    <a:pt x="12795" y="8729"/>
                    <a:pt x="12640" y="8674"/>
                    <a:pt x="12561" y="8558"/>
                  </a:cubicBezTo>
                  <a:cubicBezTo>
                    <a:pt x="12482" y="8387"/>
                    <a:pt x="12149" y="8250"/>
                    <a:pt x="11994" y="8079"/>
                  </a:cubicBezTo>
                  <a:cubicBezTo>
                    <a:pt x="11818" y="7935"/>
                    <a:pt x="11661" y="7819"/>
                    <a:pt x="11505" y="7702"/>
                  </a:cubicBezTo>
                  <a:cubicBezTo>
                    <a:pt x="11328" y="7531"/>
                    <a:pt x="11172" y="7394"/>
                    <a:pt x="11015" y="7250"/>
                  </a:cubicBezTo>
                  <a:cubicBezTo>
                    <a:pt x="10918" y="7134"/>
                    <a:pt x="10761" y="7052"/>
                    <a:pt x="10605" y="6935"/>
                  </a:cubicBezTo>
                  <a:cubicBezTo>
                    <a:pt x="10193" y="6620"/>
                    <a:pt x="9860" y="6333"/>
                    <a:pt x="9451" y="6025"/>
                  </a:cubicBezTo>
                  <a:cubicBezTo>
                    <a:pt x="9372" y="5936"/>
                    <a:pt x="9216" y="5881"/>
                    <a:pt x="9138" y="5792"/>
                  </a:cubicBezTo>
                  <a:cubicBezTo>
                    <a:pt x="8883" y="5621"/>
                    <a:pt x="8726" y="5450"/>
                    <a:pt x="8472" y="5279"/>
                  </a:cubicBezTo>
                  <a:cubicBezTo>
                    <a:pt x="8393" y="5224"/>
                    <a:pt x="8393" y="5135"/>
                    <a:pt x="8316" y="5080"/>
                  </a:cubicBezTo>
                  <a:cubicBezTo>
                    <a:pt x="8080" y="4998"/>
                    <a:pt x="7904" y="4881"/>
                    <a:pt x="7749" y="4765"/>
                  </a:cubicBezTo>
                  <a:cubicBezTo>
                    <a:pt x="7670" y="4683"/>
                    <a:pt x="7495" y="4594"/>
                    <a:pt x="7416" y="4512"/>
                  </a:cubicBezTo>
                  <a:cubicBezTo>
                    <a:pt x="7180" y="4368"/>
                    <a:pt x="7004" y="4224"/>
                    <a:pt x="6770" y="4080"/>
                  </a:cubicBezTo>
                  <a:cubicBezTo>
                    <a:pt x="6691" y="3998"/>
                    <a:pt x="6613" y="3882"/>
                    <a:pt x="6437" y="3800"/>
                  </a:cubicBezTo>
                  <a:cubicBezTo>
                    <a:pt x="6203" y="3683"/>
                    <a:pt x="5949" y="3512"/>
                    <a:pt x="5712" y="3368"/>
                  </a:cubicBezTo>
                  <a:cubicBezTo>
                    <a:pt x="5458" y="3225"/>
                    <a:pt x="5224" y="3053"/>
                    <a:pt x="4970" y="2910"/>
                  </a:cubicBezTo>
                  <a:cubicBezTo>
                    <a:pt x="4891" y="2855"/>
                    <a:pt x="4814" y="2800"/>
                    <a:pt x="4735" y="2738"/>
                  </a:cubicBezTo>
                  <a:lnTo>
                    <a:pt x="3991" y="2225"/>
                  </a:lnTo>
                  <a:cubicBezTo>
                    <a:pt x="3678" y="2000"/>
                    <a:pt x="3268" y="1801"/>
                    <a:pt x="2935" y="1602"/>
                  </a:cubicBezTo>
                  <a:cubicBezTo>
                    <a:pt x="2779" y="1513"/>
                    <a:pt x="2602" y="1403"/>
                    <a:pt x="2446" y="1314"/>
                  </a:cubicBezTo>
                  <a:cubicBezTo>
                    <a:pt x="2210" y="1171"/>
                    <a:pt x="1956" y="999"/>
                    <a:pt x="1722" y="856"/>
                  </a:cubicBezTo>
                  <a:cubicBezTo>
                    <a:pt x="1467" y="719"/>
                    <a:pt x="1058" y="602"/>
                    <a:pt x="900" y="432"/>
                  </a:cubicBezTo>
                  <a:cubicBezTo>
                    <a:pt x="743" y="315"/>
                    <a:pt x="567" y="233"/>
                    <a:pt x="412" y="117"/>
                  </a:cubicBezTo>
                  <a:cubicBezTo>
                    <a:pt x="333" y="89"/>
                    <a:pt x="254" y="61"/>
                    <a:pt x="1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3" name="Google Shape;1702;p17"/>
            <p:cNvSpPr/>
            <p:nvPr/>
          </p:nvSpPr>
          <p:spPr>
            <a:xfrm rot="16200000">
              <a:off x="598272" y="-229732"/>
              <a:ext cx="439861" cy="1288703"/>
            </a:xfrm>
            <a:custGeom>
              <a:avLst/>
              <a:gdLst/>
              <a:ahLst/>
              <a:cxnLst>
                <a:cxn ang="0">
                  <a:pos x="wd2" y="hd2"/>
                </a:cxn>
                <a:cxn ang="5400000">
                  <a:pos x="wd2" y="hd2"/>
                </a:cxn>
                <a:cxn ang="10800000">
                  <a:pos x="wd2" y="hd2"/>
                </a:cxn>
                <a:cxn ang="16200000">
                  <a:pos x="wd2" y="hd2"/>
                </a:cxn>
              </a:cxnLst>
              <a:rect l="0" t="0" r="r" b="b"/>
              <a:pathLst>
                <a:path w="21506" h="21600" extrusionOk="0">
                  <a:moveTo>
                    <a:pt x="0" y="0"/>
                  </a:moveTo>
                  <a:cubicBezTo>
                    <a:pt x="0" y="70"/>
                    <a:pt x="0" y="162"/>
                    <a:pt x="90" y="223"/>
                  </a:cubicBezTo>
                  <a:cubicBezTo>
                    <a:pt x="178" y="293"/>
                    <a:pt x="292" y="323"/>
                    <a:pt x="382" y="385"/>
                  </a:cubicBezTo>
                  <a:lnTo>
                    <a:pt x="382" y="485"/>
                  </a:lnTo>
                  <a:cubicBezTo>
                    <a:pt x="560" y="608"/>
                    <a:pt x="741" y="708"/>
                    <a:pt x="942" y="839"/>
                  </a:cubicBezTo>
                  <a:cubicBezTo>
                    <a:pt x="1032" y="869"/>
                    <a:pt x="1120" y="900"/>
                    <a:pt x="1210" y="961"/>
                  </a:cubicBezTo>
                  <a:cubicBezTo>
                    <a:pt x="1412" y="992"/>
                    <a:pt x="1502" y="1061"/>
                    <a:pt x="1502" y="1092"/>
                  </a:cubicBezTo>
                  <a:cubicBezTo>
                    <a:pt x="1592" y="1223"/>
                    <a:pt x="1773" y="1284"/>
                    <a:pt x="1861" y="1415"/>
                  </a:cubicBezTo>
                  <a:cubicBezTo>
                    <a:pt x="2242" y="1669"/>
                    <a:pt x="2624" y="1953"/>
                    <a:pt x="2983" y="2246"/>
                  </a:cubicBezTo>
                  <a:cubicBezTo>
                    <a:pt x="3274" y="2438"/>
                    <a:pt x="3455" y="2600"/>
                    <a:pt x="3834" y="2723"/>
                  </a:cubicBezTo>
                  <a:lnTo>
                    <a:pt x="3834" y="2792"/>
                  </a:lnTo>
                  <a:cubicBezTo>
                    <a:pt x="4105" y="2984"/>
                    <a:pt x="4307" y="3207"/>
                    <a:pt x="4665" y="3399"/>
                  </a:cubicBezTo>
                  <a:cubicBezTo>
                    <a:pt x="4776" y="3399"/>
                    <a:pt x="4776" y="3429"/>
                    <a:pt x="4776" y="3460"/>
                  </a:cubicBezTo>
                  <a:cubicBezTo>
                    <a:pt x="5047" y="3753"/>
                    <a:pt x="5517" y="3976"/>
                    <a:pt x="5697" y="4260"/>
                  </a:cubicBezTo>
                  <a:lnTo>
                    <a:pt x="6549" y="4837"/>
                  </a:lnTo>
                  <a:cubicBezTo>
                    <a:pt x="6908" y="5191"/>
                    <a:pt x="7380" y="5513"/>
                    <a:pt x="7762" y="5867"/>
                  </a:cubicBezTo>
                  <a:cubicBezTo>
                    <a:pt x="7762" y="5898"/>
                    <a:pt x="7849" y="5959"/>
                    <a:pt x="7849" y="5990"/>
                  </a:cubicBezTo>
                  <a:cubicBezTo>
                    <a:pt x="8030" y="6152"/>
                    <a:pt x="8231" y="6313"/>
                    <a:pt x="8412" y="6444"/>
                  </a:cubicBezTo>
                  <a:cubicBezTo>
                    <a:pt x="8500" y="6506"/>
                    <a:pt x="8500" y="6536"/>
                    <a:pt x="8590" y="6606"/>
                  </a:cubicBezTo>
                  <a:cubicBezTo>
                    <a:pt x="8882" y="6860"/>
                    <a:pt x="9152" y="7113"/>
                    <a:pt x="9444" y="7375"/>
                  </a:cubicBezTo>
                  <a:cubicBezTo>
                    <a:pt x="9532" y="7436"/>
                    <a:pt x="9622" y="7528"/>
                    <a:pt x="9712" y="7628"/>
                  </a:cubicBezTo>
                  <a:cubicBezTo>
                    <a:pt x="10094" y="7951"/>
                    <a:pt x="10386" y="8236"/>
                    <a:pt x="10744" y="8559"/>
                  </a:cubicBezTo>
                  <a:cubicBezTo>
                    <a:pt x="10835" y="8589"/>
                    <a:pt x="10835" y="8651"/>
                    <a:pt x="10835" y="8682"/>
                  </a:cubicBezTo>
                  <a:cubicBezTo>
                    <a:pt x="11036" y="8843"/>
                    <a:pt x="11214" y="9005"/>
                    <a:pt x="11395" y="9197"/>
                  </a:cubicBezTo>
                  <a:cubicBezTo>
                    <a:pt x="11596" y="9390"/>
                    <a:pt x="11777" y="9612"/>
                    <a:pt x="12068" y="9835"/>
                  </a:cubicBezTo>
                  <a:cubicBezTo>
                    <a:pt x="12246" y="9996"/>
                    <a:pt x="12628" y="10189"/>
                    <a:pt x="12628" y="10381"/>
                  </a:cubicBezTo>
                  <a:cubicBezTo>
                    <a:pt x="12718" y="10573"/>
                    <a:pt x="12897" y="10735"/>
                    <a:pt x="13188" y="10896"/>
                  </a:cubicBezTo>
                  <a:lnTo>
                    <a:pt x="13188" y="10958"/>
                  </a:lnTo>
                  <a:cubicBezTo>
                    <a:pt x="13459" y="11312"/>
                    <a:pt x="13751" y="11635"/>
                    <a:pt x="14109" y="11988"/>
                  </a:cubicBezTo>
                  <a:cubicBezTo>
                    <a:pt x="14199" y="12080"/>
                    <a:pt x="14401" y="12211"/>
                    <a:pt x="14491" y="12334"/>
                  </a:cubicBezTo>
                  <a:cubicBezTo>
                    <a:pt x="14759" y="12626"/>
                    <a:pt x="14961" y="12949"/>
                    <a:pt x="15229" y="13234"/>
                  </a:cubicBezTo>
                  <a:cubicBezTo>
                    <a:pt x="15229" y="13265"/>
                    <a:pt x="15319" y="13334"/>
                    <a:pt x="15319" y="13365"/>
                  </a:cubicBezTo>
                  <a:cubicBezTo>
                    <a:pt x="15611" y="13457"/>
                    <a:pt x="15611" y="13557"/>
                    <a:pt x="15521" y="13649"/>
                  </a:cubicBezTo>
                  <a:cubicBezTo>
                    <a:pt x="15792" y="13749"/>
                    <a:pt x="15879" y="13872"/>
                    <a:pt x="15993" y="14003"/>
                  </a:cubicBezTo>
                  <a:cubicBezTo>
                    <a:pt x="16083" y="14195"/>
                    <a:pt x="16171" y="14356"/>
                    <a:pt x="16261" y="14518"/>
                  </a:cubicBezTo>
                  <a:cubicBezTo>
                    <a:pt x="16553" y="14802"/>
                    <a:pt x="16824" y="15064"/>
                    <a:pt x="17002" y="15349"/>
                  </a:cubicBezTo>
                  <a:cubicBezTo>
                    <a:pt x="17203" y="15572"/>
                    <a:pt x="17562" y="15795"/>
                    <a:pt x="17562" y="16056"/>
                  </a:cubicBezTo>
                  <a:cubicBezTo>
                    <a:pt x="17562" y="16117"/>
                    <a:pt x="17675" y="16179"/>
                    <a:pt x="17675" y="16217"/>
                  </a:cubicBezTo>
                  <a:cubicBezTo>
                    <a:pt x="17766" y="16371"/>
                    <a:pt x="17944" y="16502"/>
                    <a:pt x="18124" y="16663"/>
                  </a:cubicBezTo>
                  <a:cubicBezTo>
                    <a:pt x="18124" y="16755"/>
                    <a:pt x="18235" y="16825"/>
                    <a:pt x="18326" y="16917"/>
                  </a:cubicBezTo>
                  <a:cubicBezTo>
                    <a:pt x="18416" y="17109"/>
                    <a:pt x="18506" y="17332"/>
                    <a:pt x="18798" y="17525"/>
                  </a:cubicBezTo>
                  <a:cubicBezTo>
                    <a:pt x="19156" y="17879"/>
                    <a:pt x="19358" y="18263"/>
                    <a:pt x="19536" y="18616"/>
                  </a:cubicBezTo>
                  <a:cubicBezTo>
                    <a:pt x="19716" y="18839"/>
                    <a:pt x="19716" y="19062"/>
                    <a:pt x="19918" y="19293"/>
                  </a:cubicBezTo>
                  <a:cubicBezTo>
                    <a:pt x="20188" y="19678"/>
                    <a:pt x="20367" y="20024"/>
                    <a:pt x="20658" y="20378"/>
                  </a:cubicBezTo>
                  <a:cubicBezTo>
                    <a:pt x="20748" y="20539"/>
                    <a:pt x="20839" y="20669"/>
                    <a:pt x="20839" y="20831"/>
                  </a:cubicBezTo>
                  <a:cubicBezTo>
                    <a:pt x="20839" y="20985"/>
                    <a:pt x="21040" y="21177"/>
                    <a:pt x="21040" y="21338"/>
                  </a:cubicBezTo>
                  <a:cubicBezTo>
                    <a:pt x="21040" y="21438"/>
                    <a:pt x="21218" y="21500"/>
                    <a:pt x="21308" y="21600"/>
                  </a:cubicBezTo>
                  <a:cubicBezTo>
                    <a:pt x="21489" y="21469"/>
                    <a:pt x="21600" y="21369"/>
                    <a:pt x="21399" y="21246"/>
                  </a:cubicBezTo>
                  <a:cubicBezTo>
                    <a:pt x="21308" y="21115"/>
                    <a:pt x="21218" y="20985"/>
                    <a:pt x="21308" y="20862"/>
                  </a:cubicBezTo>
                  <a:cubicBezTo>
                    <a:pt x="21399" y="20700"/>
                    <a:pt x="21218" y="20539"/>
                    <a:pt x="21130" y="20477"/>
                  </a:cubicBezTo>
                  <a:cubicBezTo>
                    <a:pt x="21130" y="20216"/>
                    <a:pt x="21130" y="20024"/>
                    <a:pt x="21040" y="19832"/>
                  </a:cubicBezTo>
                  <a:cubicBezTo>
                    <a:pt x="20927" y="19609"/>
                    <a:pt x="20658" y="19416"/>
                    <a:pt x="20568" y="19193"/>
                  </a:cubicBezTo>
                  <a:cubicBezTo>
                    <a:pt x="20480" y="19162"/>
                    <a:pt x="20480" y="19101"/>
                    <a:pt x="20480" y="19062"/>
                  </a:cubicBezTo>
                  <a:cubicBezTo>
                    <a:pt x="20367" y="18939"/>
                    <a:pt x="20367" y="18808"/>
                    <a:pt x="20276" y="18678"/>
                  </a:cubicBezTo>
                  <a:cubicBezTo>
                    <a:pt x="20188" y="18524"/>
                    <a:pt x="20098" y="18393"/>
                    <a:pt x="20008" y="18232"/>
                  </a:cubicBezTo>
                  <a:cubicBezTo>
                    <a:pt x="19918" y="18040"/>
                    <a:pt x="19807" y="17879"/>
                    <a:pt x="19716" y="17686"/>
                  </a:cubicBezTo>
                  <a:cubicBezTo>
                    <a:pt x="19626" y="17525"/>
                    <a:pt x="19536" y="17371"/>
                    <a:pt x="19448" y="17209"/>
                  </a:cubicBezTo>
                  <a:cubicBezTo>
                    <a:pt x="19358" y="17109"/>
                    <a:pt x="19244" y="17017"/>
                    <a:pt x="19156" y="16917"/>
                  </a:cubicBezTo>
                  <a:cubicBezTo>
                    <a:pt x="19156" y="16855"/>
                    <a:pt x="19066" y="16794"/>
                    <a:pt x="18976" y="16725"/>
                  </a:cubicBezTo>
                  <a:cubicBezTo>
                    <a:pt x="18886" y="16532"/>
                    <a:pt x="18886" y="16309"/>
                    <a:pt x="18594" y="16117"/>
                  </a:cubicBezTo>
                  <a:cubicBezTo>
                    <a:pt x="18416" y="16056"/>
                    <a:pt x="18506" y="15956"/>
                    <a:pt x="18416" y="15864"/>
                  </a:cubicBezTo>
                  <a:cubicBezTo>
                    <a:pt x="18416" y="15795"/>
                    <a:pt x="18326" y="15702"/>
                    <a:pt x="18235" y="15641"/>
                  </a:cubicBezTo>
                  <a:cubicBezTo>
                    <a:pt x="18124" y="15572"/>
                    <a:pt x="18034" y="15510"/>
                    <a:pt x="17944" y="15449"/>
                  </a:cubicBezTo>
                  <a:cubicBezTo>
                    <a:pt x="17766" y="15126"/>
                    <a:pt x="17474" y="14772"/>
                    <a:pt x="17203" y="14449"/>
                  </a:cubicBezTo>
                  <a:cubicBezTo>
                    <a:pt x="17115" y="14387"/>
                    <a:pt x="17115" y="14295"/>
                    <a:pt x="17002" y="14225"/>
                  </a:cubicBezTo>
                  <a:cubicBezTo>
                    <a:pt x="16824" y="14003"/>
                    <a:pt x="16912" y="13749"/>
                    <a:pt x="16442" y="13588"/>
                  </a:cubicBezTo>
                  <a:cubicBezTo>
                    <a:pt x="16352" y="13526"/>
                    <a:pt x="16261" y="13457"/>
                    <a:pt x="16261" y="13426"/>
                  </a:cubicBezTo>
                  <a:cubicBezTo>
                    <a:pt x="16261" y="13265"/>
                    <a:pt x="16083" y="13172"/>
                    <a:pt x="15993" y="13011"/>
                  </a:cubicBezTo>
                  <a:lnTo>
                    <a:pt x="15141" y="12142"/>
                  </a:lnTo>
                  <a:cubicBezTo>
                    <a:pt x="14961" y="11888"/>
                    <a:pt x="14669" y="11635"/>
                    <a:pt x="14401" y="11373"/>
                  </a:cubicBezTo>
                  <a:cubicBezTo>
                    <a:pt x="14199" y="11027"/>
                    <a:pt x="13751" y="10704"/>
                    <a:pt x="13459" y="10350"/>
                  </a:cubicBezTo>
                  <a:cubicBezTo>
                    <a:pt x="13369" y="10158"/>
                    <a:pt x="13077" y="9996"/>
                    <a:pt x="12897" y="9804"/>
                  </a:cubicBezTo>
                  <a:cubicBezTo>
                    <a:pt x="12517" y="9451"/>
                    <a:pt x="12156" y="9105"/>
                    <a:pt x="11864" y="8751"/>
                  </a:cubicBezTo>
                  <a:cubicBezTo>
                    <a:pt x="11596" y="8559"/>
                    <a:pt x="11304" y="8336"/>
                    <a:pt x="11126" y="8143"/>
                  </a:cubicBezTo>
                  <a:cubicBezTo>
                    <a:pt x="10946" y="8012"/>
                    <a:pt x="10946" y="7882"/>
                    <a:pt x="10744" y="7789"/>
                  </a:cubicBezTo>
                  <a:cubicBezTo>
                    <a:pt x="10272" y="7497"/>
                    <a:pt x="10004" y="7183"/>
                    <a:pt x="9622" y="6890"/>
                  </a:cubicBezTo>
                  <a:cubicBezTo>
                    <a:pt x="9444" y="6698"/>
                    <a:pt x="9263" y="6506"/>
                    <a:pt x="9062" y="6344"/>
                  </a:cubicBezTo>
                  <a:cubicBezTo>
                    <a:pt x="8882" y="6183"/>
                    <a:pt x="8703" y="6059"/>
                    <a:pt x="8500" y="5898"/>
                  </a:cubicBezTo>
                  <a:cubicBezTo>
                    <a:pt x="8231" y="5736"/>
                    <a:pt x="8141" y="5575"/>
                    <a:pt x="7849" y="5383"/>
                  </a:cubicBezTo>
                  <a:cubicBezTo>
                    <a:pt x="7671" y="5260"/>
                    <a:pt x="7470" y="5099"/>
                    <a:pt x="7289" y="4937"/>
                  </a:cubicBezTo>
                  <a:cubicBezTo>
                    <a:pt x="7021" y="4683"/>
                    <a:pt x="6639" y="4422"/>
                    <a:pt x="6257" y="4168"/>
                  </a:cubicBezTo>
                  <a:cubicBezTo>
                    <a:pt x="6079" y="3976"/>
                    <a:pt x="5697" y="3783"/>
                    <a:pt x="5429" y="3591"/>
                  </a:cubicBezTo>
                  <a:cubicBezTo>
                    <a:pt x="5225" y="3429"/>
                    <a:pt x="5047" y="3237"/>
                    <a:pt x="4867" y="3076"/>
                  </a:cubicBezTo>
                  <a:cubicBezTo>
                    <a:pt x="4665" y="2953"/>
                    <a:pt x="4397" y="2792"/>
                    <a:pt x="4105" y="2630"/>
                  </a:cubicBezTo>
                  <a:cubicBezTo>
                    <a:pt x="3925" y="2500"/>
                    <a:pt x="3747" y="2377"/>
                    <a:pt x="3543" y="2246"/>
                  </a:cubicBezTo>
                  <a:cubicBezTo>
                    <a:pt x="3274" y="2084"/>
                    <a:pt x="3094" y="1923"/>
                    <a:pt x="2802" y="1761"/>
                  </a:cubicBezTo>
                  <a:cubicBezTo>
                    <a:pt x="2423" y="1507"/>
                    <a:pt x="2152" y="1253"/>
                    <a:pt x="1682" y="992"/>
                  </a:cubicBezTo>
                  <a:cubicBezTo>
                    <a:pt x="1412" y="770"/>
                    <a:pt x="942" y="516"/>
                    <a:pt x="560" y="293"/>
                  </a:cubicBezTo>
                  <a:cubicBezTo>
                    <a:pt x="382" y="193"/>
                    <a:pt x="178" y="10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4" name="Google Shape;1703;p17"/>
            <p:cNvSpPr/>
            <p:nvPr/>
          </p:nvSpPr>
          <p:spPr>
            <a:xfrm rot="16200000">
              <a:off x="694461" y="-226413"/>
              <a:ext cx="350772" cy="1097395"/>
            </a:xfrm>
            <a:custGeom>
              <a:avLst/>
              <a:gdLst/>
              <a:ahLst/>
              <a:cxnLst>
                <a:cxn ang="0">
                  <a:pos x="wd2" y="hd2"/>
                </a:cxn>
                <a:cxn ang="5400000">
                  <a:pos x="wd2" y="hd2"/>
                </a:cxn>
                <a:cxn ang="10800000">
                  <a:pos x="wd2" y="hd2"/>
                </a:cxn>
                <a:cxn ang="16200000">
                  <a:pos x="wd2" y="hd2"/>
                </a:cxn>
              </a:cxnLst>
              <a:rect l="0" t="0" r="r" b="b"/>
              <a:pathLst>
                <a:path w="21534" h="21600" extrusionOk="0">
                  <a:moveTo>
                    <a:pt x="158" y="0"/>
                  </a:moveTo>
                  <a:cubicBezTo>
                    <a:pt x="47" y="72"/>
                    <a:pt x="-66" y="154"/>
                    <a:pt x="47" y="189"/>
                  </a:cubicBezTo>
                  <a:cubicBezTo>
                    <a:pt x="271" y="379"/>
                    <a:pt x="527" y="524"/>
                    <a:pt x="750" y="714"/>
                  </a:cubicBezTo>
                  <a:cubicBezTo>
                    <a:pt x="1117" y="939"/>
                    <a:pt x="1343" y="1164"/>
                    <a:pt x="1680" y="1391"/>
                  </a:cubicBezTo>
                  <a:lnTo>
                    <a:pt x="1567" y="1391"/>
                  </a:lnTo>
                  <a:cubicBezTo>
                    <a:pt x="1680" y="1426"/>
                    <a:pt x="1933" y="1472"/>
                    <a:pt x="2046" y="1508"/>
                  </a:cubicBezTo>
                  <a:cubicBezTo>
                    <a:pt x="1933" y="1544"/>
                    <a:pt x="1933" y="1580"/>
                    <a:pt x="1933" y="1616"/>
                  </a:cubicBezTo>
                  <a:cubicBezTo>
                    <a:pt x="2046" y="1734"/>
                    <a:pt x="2270" y="1805"/>
                    <a:pt x="2383" y="1923"/>
                  </a:cubicBezTo>
                  <a:cubicBezTo>
                    <a:pt x="3089" y="2330"/>
                    <a:pt x="3679" y="2745"/>
                    <a:pt x="4272" y="3196"/>
                  </a:cubicBezTo>
                  <a:cubicBezTo>
                    <a:pt x="4496" y="3422"/>
                    <a:pt x="4862" y="3648"/>
                    <a:pt x="5088" y="3910"/>
                  </a:cubicBezTo>
                  <a:cubicBezTo>
                    <a:pt x="5341" y="4064"/>
                    <a:pt x="5568" y="4253"/>
                    <a:pt x="5792" y="4406"/>
                  </a:cubicBezTo>
                  <a:cubicBezTo>
                    <a:pt x="6044" y="4551"/>
                    <a:pt x="5905" y="4668"/>
                    <a:pt x="6158" y="4776"/>
                  </a:cubicBezTo>
                  <a:cubicBezTo>
                    <a:pt x="6384" y="4930"/>
                    <a:pt x="6608" y="5084"/>
                    <a:pt x="6750" y="5228"/>
                  </a:cubicBezTo>
                  <a:cubicBezTo>
                    <a:pt x="6861" y="5346"/>
                    <a:pt x="6861" y="5418"/>
                    <a:pt x="7088" y="5536"/>
                  </a:cubicBezTo>
                  <a:cubicBezTo>
                    <a:pt x="7314" y="5680"/>
                    <a:pt x="7567" y="5869"/>
                    <a:pt x="7791" y="6059"/>
                  </a:cubicBezTo>
                  <a:cubicBezTo>
                    <a:pt x="7791" y="6131"/>
                    <a:pt x="8017" y="6248"/>
                    <a:pt x="8157" y="6321"/>
                  </a:cubicBezTo>
                  <a:lnTo>
                    <a:pt x="8157" y="6393"/>
                  </a:lnTo>
                  <a:cubicBezTo>
                    <a:pt x="8383" y="6475"/>
                    <a:pt x="8497" y="6546"/>
                    <a:pt x="8497" y="6664"/>
                  </a:cubicBezTo>
                  <a:cubicBezTo>
                    <a:pt x="8607" y="6736"/>
                    <a:pt x="8607" y="6808"/>
                    <a:pt x="8720" y="6844"/>
                  </a:cubicBezTo>
                  <a:cubicBezTo>
                    <a:pt x="9313" y="7187"/>
                    <a:pt x="9566" y="7567"/>
                    <a:pt x="9903" y="7937"/>
                  </a:cubicBezTo>
                  <a:cubicBezTo>
                    <a:pt x="9903" y="8018"/>
                    <a:pt x="10130" y="8091"/>
                    <a:pt x="10269" y="8163"/>
                  </a:cubicBezTo>
                  <a:cubicBezTo>
                    <a:pt x="10382" y="8245"/>
                    <a:pt x="10496" y="8353"/>
                    <a:pt x="10609" y="8424"/>
                  </a:cubicBezTo>
                  <a:cubicBezTo>
                    <a:pt x="10719" y="8542"/>
                    <a:pt x="10833" y="8696"/>
                    <a:pt x="10975" y="8805"/>
                  </a:cubicBezTo>
                  <a:cubicBezTo>
                    <a:pt x="11086" y="8876"/>
                    <a:pt x="11086" y="8994"/>
                    <a:pt x="11199" y="9066"/>
                  </a:cubicBezTo>
                  <a:cubicBezTo>
                    <a:pt x="11536" y="9292"/>
                    <a:pt x="11902" y="9554"/>
                    <a:pt x="11902" y="9779"/>
                  </a:cubicBezTo>
                  <a:cubicBezTo>
                    <a:pt x="12129" y="9933"/>
                    <a:pt x="12242" y="10050"/>
                    <a:pt x="12381" y="10158"/>
                  </a:cubicBezTo>
                  <a:cubicBezTo>
                    <a:pt x="12495" y="10231"/>
                    <a:pt x="12495" y="10312"/>
                    <a:pt x="12608" y="10385"/>
                  </a:cubicBezTo>
                  <a:cubicBezTo>
                    <a:pt x="12608" y="10456"/>
                    <a:pt x="12608" y="10502"/>
                    <a:pt x="12721" y="10538"/>
                  </a:cubicBezTo>
                  <a:cubicBezTo>
                    <a:pt x="12945" y="10764"/>
                    <a:pt x="13311" y="10953"/>
                    <a:pt x="13425" y="11215"/>
                  </a:cubicBezTo>
                  <a:cubicBezTo>
                    <a:pt x="13425" y="11360"/>
                    <a:pt x="13538" y="11513"/>
                    <a:pt x="13791" y="11666"/>
                  </a:cubicBezTo>
                  <a:cubicBezTo>
                    <a:pt x="14014" y="11856"/>
                    <a:pt x="14241" y="12037"/>
                    <a:pt x="14354" y="12263"/>
                  </a:cubicBezTo>
                  <a:cubicBezTo>
                    <a:pt x="14354" y="12307"/>
                    <a:pt x="14494" y="12344"/>
                    <a:pt x="14607" y="12416"/>
                  </a:cubicBezTo>
                  <a:cubicBezTo>
                    <a:pt x="14720" y="12452"/>
                    <a:pt x="14720" y="12488"/>
                    <a:pt x="14834" y="12534"/>
                  </a:cubicBezTo>
                  <a:cubicBezTo>
                    <a:pt x="14720" y="12569"/>
                    <a:pt x="14720" y="12569"/>
                    <a:pt x="14607" y="12569"/>
                  </a:cubicBezTo>
                  <a:cubicBezTo>
                    <a:pt x="14944" y="12795"/>
                    <a:pt x="15424" y="13021"/>
                    <a:pt x="15424" y="13283"/>
                  </a:cubicBezTo>
                  <a:cubicBezTo>
                    <a:pt x="15424" y="13392"/>
                    <a:pt x="15537" y="13473"/>
                    <a:pt x="15537" y="13544"/>
                  </a:cubicBezTo>
                  <a:lnTo>
                    <a:pt x="15537" y="13662"/>
                  </a:lnTo>
                  <a:cubicBezTo>
                    <a:pt x="15903" y="13843"/>
                    <a:pt x="16127" y="14069"/>
                    <a:pt x="16240" y="14294"/>
                  </a:cubicBezTo>
                  <a:cubicBezTo>
                    <a:pt x="16467" y="14566"/>
                    <a:pt x="16719" y="14827"/>
                    <a:pt x="16946" y="15089"/>
                  </a:cubicBezTo>
                  <a:cubicBezTo>
                    <a:pt x="17170" y="15243"/>
                    <a:pt x="17312" y="15423"/>
                    <a:pt x="17423" y="15613"/>
                  </a:cubicBezTo>
                  <a:cubicBezTo>
                    <a:pt x="17423" y="15649"/>
                    <a:pt x="17312" y="15694"/>
                    <a:pt x="17312" y="15730"/>
                  </a:cubicBezTo>
                  <a:cubicBezTo>
                    <a:pt x="17423" y="15803"/>
                    <a:pt x="17536" y="15838"/>
                    <a:pt x="17649" y="15920"/>
                  </a:cubicBezTo>
                  <a:lnTo>
                    <a:pt x="17649" y="16028"/>
                  </a:lnTo>
                  <a:cubicBezTo>
                    <a:pt x="17763" y="16100"/>
                    <a:pt x="17873" y="16217"/>
                    <a:pt x="18015" y="16326"/>
                  </a:cubicBezTo>
                  <a:cubicBezTo>
                    <a:pt x="18239" y="16407"/>
                    <a:pt x="18239" y="16515"/>
                    <a:pt x="18129" y="16633"/>
                  </a:cubicBezTo>
                  <a:cubicBezTo>
                    <a:pt x="18352" y="16895"/>
                    <a:pt x="18832" y="17157"/>
                    <a:pt x="18832" y="17419"/>
                  </a:cubicBezTo>
                  <a:cubicBezTo>
                    <a:pt x="18832" y="17454"/>
                    <a:pt x="18832" y="17500"/>
                    <a:pt x="18945" y="17500"/>
                  </a:cubicBezTo>
                  <a:cubicBezTo>
                    <a:pt x="19058" y="17681"/>
                    <a:pt x="19282" y="17870"/>
                    <a:pt x="19425" y="18060"/>
                  </a:cubicBezTo>
                  <a:cubicBezTo>
                    <a:pt x="19535" y="18249"/>
                    <a:pt x="19648" y="18475"/>
                    <a:pt x="19762" y="18665"/>
                  </a:cubicBezTo>
                  <a:cubicBezTo>
                    <a:pt x="19875" y="18891"/>
                    <a:pt x="19985" y="19153"/>
                    <a:pt x="20128" y="19378"/>
                  </a:cubicBezTo>
                  <a:cubicBezTo>
                    <a:pt x="20241" y="19604"/>
                    <a:pt x="20351" y="19865"/>
                    <a:pt x="20465" y="20092"/>
                  </a:cubicBezTo>
                  <a:cubicBezTo>
                    <a:pt x="20578" y="20354"/>
                    <a:pt x="20944" y="20579"/>
                    <a:pt x="21057" y="20841"/>
                  </a:cubicBezTo>
                  <a:cubicBezTo>
                    <a:pt x="21057" y="20923"/>
                    <a:pt x="21168" y="20994"/>
                    <a:pt x="21168" y="21112"/>
                  </a:cubicBezTo>
                  <a:cubicBezTo>
                    <a:pt x="21057" y="21256"/>
                    <a:pt x="21281" y="21410"/>
                    <a:pt x="21281" y="21600"/>
                  </a:cubicBezTo>
                  <a:cubicBezTo>
                    <a:pt x="21395" y="21518"/>
                    <a:pt x="21534" y="21446"/>
                    <a:pt x="21534" y="21374"/>
                  </a:cubicBezTo>
                  <a:cubicBezTo>
                    <a:pt x="21395" y="21112"/>
                    <a:pt x="21281" y="20841"/>
                    <a:pt x="21281" y="20579"/>
                  </a:cubicBezTo>
                  <a:cubicBezTo>
                    <a:pt x="21168" y="20435"/>
                    <a:pt x="21168" y="20281"/>
                    <a:pt x="21168" y="20128"/>
                  </a:cubicBezTo>
                  <a:cubicBezTo>
                    <a:pt x="21057" y="20019"/>
                    <a:pt x="20944" y="19902"/>
                    <a:pt x="20944" y="19794"/>
                  </a:cubicBezTo>
                  <a:cubicBezTo>
                    <a:pt x="20691" y="19532"/>
                    <a:pt x="20578" y="19261"/>
                    <a:pt x="20465" y="18999"/>
                  </a:cubicBezTo>
                  <a:cubicBezTo>
                    <a:pt x="20351" y="18774"/>
                    <a:pt x="20128" y="18511"/>
                    <a:pt x="19985" y="18285"/>
                  </a:cubicBezTo>
                  <a:cubicBezTo>
                    <a:pt x="19875" y="18024"/>
                    <a:pt x="19875" y="17762"/>
                    <a:pt x="19648" y="17500"/>
                  </a:cubicBezTo>
                  <a:cubicBezTo>
                    <a:pt x="19535" y="17193"/>
                    <a:pt x="19169" y="16895"/>
                    <a:pt x="18945" y="16597"/>
                  </a:cubicBezTo>
                  <a:cubicBezTo>
                    <a:pt x="18719" y="16217"/>
                    <a:pt x="18466" y="15803"/>
                    <a:pt x="18129" y="15387"/>
                  </a:cubicBezTo>
                  <a:cubicBezTo>
                    <a:pt x="18015" y="15278"/>
                    <a:pt x="17873" y="15125"/>
                    <a:pt x="17763" y="15016"/>
                  </a:cubicBezTo>
                  <a:cubicBezTo>
                    <a:pt x="17536" y="14746"/>
                    <a:pt x="17312" y="14448"/>
                    <a:pt x="17057" y="14186"/>
                  </a:cubicBezTo>
                  <a:cubicBezTo>
                    <a:pt x="16833" y="13960"/>
                    <a:pt x="16606" y="13771"/>
                    <a:pt x="16353" y="13544"/>
                  </a:cubicBezTo>
                  <a:cubicBezTo>
                    <a:pt x="16240" y="13355"/>
                    <a:pt x="16127" y="13211"/>
                    <a:pt x="16127" y="13057"/>
                  </a:cubicBezTo>
                  <a:cubicBezTo>
                    <a:pt x="15903" y="12832"/>
                    <a:pt x="15537" y="12642"/>
                    <a:pt x="15424" y="12452"/>
                  </a:cubicBezTo>
                  <a:cubicBezTo>
                    <a:pt x="15310" y="12263"/>
                    <a:pt x="15057" y="12082"/>
                    <a:pt x="14944" y="11928"/>
                  </a:cubicBezTo>
                  <a:cubicBezTo>
                    <a:pt x="14834" y="11811"/>
                    <a:pt x="14607" y="11703"/>
                    <a:pt x="14494" y="11585"/>
                  </a:cubicBezTo>
                  <a:cubicBezTo>
                    <a:pt x="14128" y="11179"/>
                    <a:pt x="13648" y="10727"/>
                    <a:pt x="13198" y="10276"/>
                  </a:cubicBezTo>
                  <a:cubicBezTo>
                    <a:pt x="13088" y="10158"/>
                    <a:pt x="12945" y="10005"/>
                    <a:pt x="12832" y="9896"/>
                  </a:cubicBezTo>
                  <a:cubicBezTo>
                    <a:pt x="12381" y="9481"/>
                    <a:pt x="12015" y="9030"/>
                    <a:pt x="11536" y="8614"/>
                  </a:cubicBezTo>
                  <a:cubicBezTo>
                    <a:pt x="11086" y="8245"/>
                    <a:pt x="10609" y="7829"/>
                    <a:pt x="10130" y="7450"/>
                  </a:cubicBezTo>
                  <a:cubicBezTo>
                    <a:pt x="10016" y="7296"/>
                    <a:pt x="9903" y="7152"/>
                    <a:pt x="9679" y="7034"/>
                  </a:cubicBezTo>
                  <a:cubicBezTo>
                    <a:pt x="9426" y="6808"/>
                    <a:pt x="9087" y="6583"/>
                    <a:pt x="8863" y="6357"/>
                  </a:cubicBezTo>
                  <a:cubicBezTo>
                    <a:pt x="8607" y="6167"/>
                    <a:pt x="8497" y="5986"/>
                    <a:pt x="8270" y="5834"/>
                  </a:cubicBezTo>
                  <a:cubicBezTo>
                    <a:pt x="7567" y="5454"/>
                    <a:pt x="7201" y="5084"/>
                    <a:pt x="6861" y="4705"/>
                  </a:cubicBezTo>
                  <a:cubicBezTo>
                    <a:pt x="6608" y="4551"/>
                    <a:pt x="6495" y="4443"/>
                    <a:pt x="6271" y="4289"/>
                  </a:cubicBezTo>
                  <a:cubicBezTo>
                    <a:pt x="5792" y="3955"/>
                    <a:pt x="5341" y="3648"/>
                    <a:pt x="4862" y="3314"/>
                  </a:cubicBezTo>
                  <a:cubicBezTo>
                    <a:pt x="4382" y="2971"/>
                    <a:pt x="4045" y="2636"/>
                    <a:pt x="3566" y="2294"/>
                  </a:cubicBezTo>
                  <a:cubicBezTo>
                    <a:pt x="3342" y="2104"/>
                    <a:pt x="2976" y="1923"/>
                    <a:pt x="2749" y="1734"/>
                  </a:cubicBezTo>
                  <a:cubicBezTo>
                    <a:pt x="2636" y="1653"/>
                    <a:pt x="2526" y="1580"/>
                    <a:pt x="2383" y="1508"/>
                  </a:cubicBezTo>
                  <a:cubicBezTo>
                    <a:pt x="1680" y="1056"/>
                    <a:pt x="977" y="641"/>
                    <a:pt x="413" y="189"/>
                  </a:cubicBezTo>
                  <a:cubicBezTo>
                    <a:pt x="413" y="117"/>
                    <a:pt x="271" y="72"/>
                    <a:pt x="15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5" name="Google Shape;1704;p17"/>
            <p:cNvSpPr/>
            <p:nvPr/>
          </p:nvSpPr>
          <p:spPr>
            <a:xfrm rot="16200000">
              <a:off x="53438" y="575148"/>
              <a:ext cx="27074" cy="422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285" y="7749"/>
                    <a:pt x="7703" y="15716"/>
                    <a:pt x="18315" y="21600"/>
                  </a:cubicBezTo>
                  <a:cubicBezTo>
                    <a:pt x="18315" y="21600"/>
                    <a:pt x="19787" y="21600"/>
                    <a:pt x="21600" y="20656"/>
                  </a:cubicBezTo>
                  <a:cubicBezTo>
                    <a:pt x="13934" y="13609"/>
                    <a:pt x="7703" y="586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6" name="Google Shape;1705;p17"/>
            <p:cNvSpPr/>
            <p:nvPr/>
          </p:nvSpPr>
          <p:spPr>
            <a:xfrm rot="16200000">
              <a:off x="268469" y="497474"/>
              <a:ext cx="26600" cy="44776"/>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1499" y="0"/>
                    <a:pt x="807" y="114"/>
                    <a:pt x="0" y="365"/>
                  </a:cubicBezTo>
                  <a:cubicBezTo>
                    <a:pt x="1499" y="2123"/>
                    <a:pt x="2998" y="3014"/>
                    <a:pt x="2998" y="5000"/>
                  </a:cubicBezTo>
                  <a:cubicBezTo>
                    <a:pt x="7841" y="10549"/>
                    <a:pt x="12299" y="14956"/>
                    <a:pt x="17142" y="20504"/>
                  </a:cubicBezTo>
                  <a:cubicBezTo>
                    <a:pt x="18641" y="20504"/>
                    <a:pt x="20101" y="20504"/>
                    <a:pt x="21600" y="21600"/>
                  </a:cubicBezTo>
                  <a:cubicBezTo>
                    <a:pt x="15643" y="14088"/>
                    <a:pt x="10800" y="8540"/>
                    <a:pt x="6342" y="2123"/>
                  </a:cubicBezTo>
                  <a:cubicBezTo>
                    <a:pt x="4958" y="822"/>
                    <a:pt x="3805" y="0"/>
                    <a:pt x="21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7" name="Google Shape;1706;p17"/>
            <p:cNvSpPr/>
            <p:nvPr/>
          </p:nvSpPr>
          <p:spPr>
            <a:xfrm rot="16200000">
              <a:off x="55561" y="498711"/>
              <a:ext cx="30163" cy="49556"/>
            </a:xfrm>
            <a:custGeom>
              <a:avLst/>
              <a:gdLst/>
              <a:ahLst/>
              <a:cxnLst>
                <a:cxn ang="0">
                  <a:pos x="wd2" y="hd2"/>
                </a:cxn>
                <a:cxn ang="5400000">
                  <a:pos x="wd2" y="hd2"/>
                </a:cxn>
                <a:cxn ang="10800000">
                  <a:pos x="wd2" y="hd2"/>
                </a:cxn>
                <a:cxn ang="16200000">
                  <a:pos x="wd2" y="hd2"/>
                </a:cxn>
              </a:cxnLst>
              <a:rect l="0" t="0" r="r" b="b"/>
              <a:pathLst>
                <a:path w="20007" h="21600" extrusionOk="0">
                  <a:moveTo>
                    <a:pt x="1138" y="0"/>
                  </a:moveTo>
                  <a:cubicBezTo>
                    <a:pt x="-1593" y="3404"/>
                    <a:pt x="1138" y="4209"/>
                    <a:pt x="3587" y="5797"/>
                  </a:cubicBezTo>
                  <a:cubicBezTo>
                    <a:pt x="2363" y="9201"/>
                    <a:pt x="4812" y="10790"/>
                    <a:pt x="8767" y="11594"/>
                  </a:cubicBezTo>
                  <a:cubicBezTo>
                    <a:pt x="11185" y="15803"/>
                    <a:pt x="13634" y="18402"/>
                    <a:pt x="16365" y="21600"/>
                  </a:cubicBezTo>
                  <a:lnTo>
                    <a:pt x="20007" y="21600"/>
                  </a:lnTo>
                  <a:cubicBezTo>
                    <a:pt x="14858" y="13389"/>
                    <a:pt x="3587" y="8397"/>
                    <a:pt x="113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8" name="Google Shape;1707;p17"/>
            <p:cNvSpPr/>
            <p:nvPr/>
          </p:nvSpPr>
          <p:spPr>
            <a:xfrm rot="16200000">
              <a:off x="142446" y="633437"/>
              <a:ext cx="21111" cy="307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991" y="6756"/>
                    <a:pt x="13609" y="13546"/>
                    <a:pt x="19760" y="21600"/>
                  </a:cubicBezTo>
                  <a:cubicBezTo>
                    <a:pt x="21600" y="20302"/>
                    <a:pt x="21600" y="18704"/>
                    <a:pt x="21600" y="17406"/>
                  </a:cubicBezTo>
                  <a:cubicBezTo>
                    <a:pt x="19760" y="16108"/>
                    <a:pt x="17387" y="13546"/>
                    <a:pt x="15498" y="12248"/>
                  </a:cubicBezTo>
                  <a:cubicBezTo>
                    <a:pt x="13609" y="6756"/>
                    <a:pt x="7991" y="1265"/>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9" name="Google Shape;1708;p17"/>
            <p:cNvSpPr/>
            <p:nvPr/>
          </p:nvSpPr>
          <p:spPr>
            <a:xfrm rot="16200000">
              <a:off x="1436079" y="133407"/>
              <a:ext cx="12701" cy="28447"/>
            </a:xfrm>
            <a:custGeom>
              <a:avLst/>
              <a:gdLst/>
              <a:ahLst/>
              <a:cxnLst>
                <a:cxn ang="0">
                  <a:pos x="wd2" y="hd2"/>
                </a:cxn>
                <a:cxn ang="5400000">
                  <a:pos x="wd2" y="hd2"/>
                </a:cxn>
                <a:cxn ang="10800000">
                  <a:pos x="wd2" y="hd2"/>
                </a:cxn>
                <a:cxn ang="16200000">
                  <a:pos x="wd2" y="hd2"/>
                </a:cxn>
              </a:cxnLst>
              <a:rect l="0" t="0" r="r" b="b"/>
              <a:pathLst>
                <a:path w="18609" h="21600" extrusionOk="0">
                  <a:moveTo>
                    <a:pt x="0" y="0"/>
                  </a:moveTo>
                  <a:cubicBezTo>
                    <a:pt x="0" y="6972"/>
                    <a:pt x="5105" y="14268"/>
                    <a:pt x="5105" y="21600"/>
                  </a:cubicBezTo>
                  <a:lnTo>
                    <a:pt x="16495" y="21600"/>
                  </a:lnTo>
                  <a:cubicBezTo>
                    <a:pt x="21600" y="15670"/>
                    <a:pt x="16495" y="8698"/>
                    <a:pt x="11389" y="2803"/>
                  </a:cubicBezTo>
                  <a:cubicBezTo>
                    <a:pt x="11389" y="1402"/>
                    <a:pt x="5105" y="1402"/>
                    <a:pt x="51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0" name="Google Shape;1709;p17"/>
            <p:cNvSpPr/>
            <p:nvPr/>
          </p:nvSpPr>
          <p:spPr>
            <a:xfrm rot="16200000">
              <a:off x="192705" y="545027"/>
              <a:ext cx="17813" cy="28920"/>
            </a:xfrm>
            <a:custGeom>
              <a:avLst/>
              <a:gdLst/>
              <a:ahLst/>
              <a:cxnLst>
                <a:cxn ang="0">
                  <a:pos x="wd2" y="hd2"/>
                </a:cxn>
                <a:cxn ang="5400000">
                  <a:pos x="wd2" y="hd2"/>
                </a:cxn>
                <a:cxn ang="10800000">
                  <a:pos x="wd2" y="hd2"/>
                </a:cxn>
                <a:cxn ang="16200000">
                  <a:pos x="wd2" y="hd2"/>
                </a:cxn>
              </a:cxnLst>
              <a:rect l="0" t="0" r="r" b="b"/>
              <a:pathLst>
                <a:path w="20424" h="21600" extrusionOk="0">
                  <a:moveTo>
                    <a:pt x="941" y="0"/>
                  </a:moveTo>
                  <a:cubicBezTo>
                    <a:pt x="941" y="1732"/>
                    <a:pt x="-1176" y="3111"/>
                    <a:pt x="941" y="3111"/>
                  </a:cubicBezTo>
                  <a:cubicBezTo>
                    <a:pt x="5174" y="8591"/>
                    <a:pt x="9895" y="14424"/>
                    <a:pt x="14074" y="20221"/>
                  </a:cubicBezTo>
                  <a:cubicBezTo>
                    <a:pt x="14074" y="20928"/>
                    <a:pt x="14617" y="20928"/>
                    <a:pt x="15648" y="20928"/>
                  </a:cubicBezTo>
                  <a:cubicBezTo>
                    <a:pt x="16734" y="20928"/>
                    <a:pt x="18307" y="20928"/>
                    <a:pt x="20424" y="21600"/>
                  </a:cubicBezTo>
                  <a:cubicBezTo>
                    <a:pt x="14074" y="14424"/>
                    <a:pt x="7236" y="7212"/>
                    <a:pt x="9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1" name="Google Shape;1710;p17"/>
            <p:cNvSpPr/>
            <p:nvPr/>
          </p:nvSpPr>
          <p:spPr>
            <a:xfrm rot="16200000">
              <a:off x="234500" y="528334"/>
              <a:ext cx="12701" cy="229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348"/>
                    <a:pt x="4043" y="14252"/>
                    <a:pt x="21600" y="21600"/>
                  </a:cubicBezTo>
                  <a:cubicBezTo>
                    <a:pt x="21600" y="12515"/>
                    <a:pt x="12343" y="5612"/>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2" name="Google Shape;1711;p17"/>
            <p:cNvSpPr/>
            <p:nvPr/>
          </p:nvSpPr>
          <p:spPr>
            <a:xfrm rot="16200000">
              <a:off x="1467508" y="106974"/>
              <a:ext cx="12701" cy="151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495" y="0"/>
                    <a:pt x="10211" y="2573"/>
                    <a:pt x="0" y="2573"/>
                  </a:cubicBezTo>
                  <a:cubicBezTo>
                    <a:pt x="10211" y="11105"/>
                    <a:pt x="0" y="19027"/>
                    <a:pt x="21600" y="21600"/>
                  </a:cubicBez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3544" name="Google Shape;1712;p17"/>
          <p:cNvGrpSpPr/>
          <p:nvPr/>
        </p:nvGrpSpPr>
        <p:grpSpPr>
          <a:xfrm>
            <a:off x="28274" y="4154413"/>
            <a:ext cx="839395" cy="837501"/>
            <a:chOff x="0" y="0"/>
            <a:chExt cx="839393" cy="837500"/>
          </a:xfrm>
        </p:grpSpPr>
        <p:sp>
          <p:nvSpPr>
            <p:cNvPr id="3524" name="Google Shape;1713;p17"/>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5" name="Google Shape;1714;p17"/>
            <p:cNvSpPr/>
            <p:nvPr/>
          </p:nvSpPr>
          <p:spPr>
            <a:xfrm>
              <a:off x="506881" y="713225"/>
              <a:ext cx="79328" cy="63201"/>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6" name="Google Shape;1715;p17"/>
            <p:cNvSpPr/>
            <p:nvPr/>
          </p:nvSpPr>
          <p:spPr>
            <a:xfrm>
              <a:off x="763300" y="800750"/>
              <a:ext cx="76094" cy="36751"/>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7" name="Google Shape;1716;p17"/>
            <p:cNvSpPr/>
            <p:nvPr/>
          </p:nvSpPr>
          <p:spPr>
            <a:xfrm>
              <a:off x="405925" y="597724"/>
              <a:ext cx="65642" cy="48301"/>
            </a:xfrm>
            <a:custGeom>
              <a:avLst/>
              <a:gdLst/>
              <a:ahLst/>
              <a:cxnLst>
                <a:cxn ang="0">
                  <a:pos x="wd2" y="hd2"/>
                </a:cxn>
                <a:cxn ang="5400000">
                  <a:pos x="wd2" y="hd2"/>
                </a:cxn>
                <a:cxn ang="10800000">
                  <a:pos x="wd2" y="hd2"/>
                </a:cxn>
                <a:cxn ang="16200000">
                  <a:pos x="wd2" y="hd2"/>
                </a:cxn>
              </a:cxnLst>
              <a:rect l="0" t="0" r="r" b="b"/>
              <a:pathLst>
                <a:path w="21099" h="21600" extrusionOk="0">
                  <a:moveTo>
                    <a:pt x="1913" y="0"/>
                  </a:moveTo>
                  <a:cubicBezTo>
                    <a:pt x="900" y="1409"/>
                    <a:pt x="900" y="2035"/>
                    <a:pt x="0" y="3287"/>
                  </a:cubicBezTo>
                  <a:cubicBezTo>
                    <a:pt x="450" y="3913"/>
                    <a:pt x="1350" y="5322"/>
                    <a:pt x="1913" y="6574"/>
                  </a:cubicBezTo>
                  <a:lnTo>
                    <a:pt x="6075" y="12522"/>
                  </a:lnTo>
                  <a:cubicBezTo>
                    <a:pt x="8888" y="17061"/>
                    <a:pt x="12600" y="19565"/>
                    <a:pt x="16875" y="20974"/>
                  </a:cubicBezTo>
                  <a:cubicBezTo>
                    <a:pt x="17550" y="21287"/>
                    <a:pt x="18362" y="21600"/>
                    <a:pt x="19125" y="21600"/>
                  </a:cubicBezTo>
                  <a:cubicBezTo>
                    <a:pt x="19880" y="21600"/>
                    <a:pt x="20588" y="21287"/>
                    <a:pt x="21038" y="20348"/>
                  </a:cubicBezTo>
                  <a:cubicBezTo>
                    <a:pt x="21600" y="13774"/>
                    <a:pt x="18225" y="7200"/>
                    <a:pt x="14512" y="5322"/>
                  </a:cubicBezTo>
                  <a:cubicBezTo>
                    <a:pt x="11250" y="3913"/>
                    <a:pt x="8438" y="2035"/>
                    <a:pt x="5175" y="783"/>
                  </a:cubicBezTo>
                  <a:cubicBezTo>
                    <a:pt x="4163" y="783"/>
                    <a:pt x="2813" y="0"/>
                    <a:pt x="19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8" name="Google Shape;1717;p17"/>
            <p:cNvSpPr/>
            <p:nvPr/>
          </p:nvSpPr>
          <p:spPr>
            <a:xfrm>
              <a:off x="228100" y="328200"/>
              <a:ext cx="52834" cy="59876"/>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9" name="Google Shape;1718;p17"/>
            <p:cNvSpPr/>
            <p:nvPr/>
          </p:nvSpPr>
          <p:spPr>
            <a:xfrm>
              <a:off x="379456" y="479775"/>
              <a:ext cx="76170" cy="49701"/>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0" name="Google Shape;1719;p17"/>
            <p:cNvSpPr/>
            <p:nvPr/>
          </p:nvSpPr>
          <p:spPr>
            <a:xfrm>
              <a:off x="168605" y="189600"/>
              <a:ext cx="40919" cy="70001"/>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1" name="Google Shape;1720;p17"/>
            <p:cNvSpPr/>
            <p:nvPr/>
          </p:nvSpPr>
          <p:spPr>
            <a:xfrm>
              <a:off x="166850" y="396450"/>
              <a:ext cx="49571" cy="51476"/>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2" name="Google Shape;1721;p17"/>
            <p:cNvSpPr/>
            <p:nvPr/>
          </p:nvSpPr>
          <p:spPr>
            <a:xfrm>
              <a:off x="257346" y="240000"/>
              <a:ext cx="50127" cy="46901"/>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3" name="Google Shape;1722;p17"/>
            <p:cNvSpPr/>
            <p:nvPr/>
          </p:nvSpPr>
          <p:spPr>
            <a:xfrm>
              <a:off x="236850" y="583375"/>
              <a:ext cx="50751" cy="45151"/>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4" name="Google Shape;1723;p17"/>
            <p:cNvSpPr/>
            <p:nvPr/>
          </p:nvSpPr>
          <p:spPr>
            <a:xfrm>
              <a:off x="656900" y="716725"/>
              <a:ext cx="51834" cy="34401"/>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5" name="Google Shape;1724;p17"/>
            <p:cNvSpPr/>
            <p:nvPr/>
          </p:nvSpPr>
          <p:spPr>
            <a:xfrm>
              <a:off x="346050" y="306975"/>
              <a:ext cx="48326" cy="44326"/>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6" name="Google Shape;1725;p17"/>
            <p:cNvSpPr/>
            <p:nvPr/>
          </p:nvSpPr>
          <p:spPr>
            <a:xfrm>
              <a:off x="325750" y="411974"/>
              <a:ext cx="51668" cy="37377"/>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7" name="Google Shape;1726;p17"/>
            <p:cNvSpPr/>
            <p:nvPr/>
          </p:nvSpPr>
          <p:spPr>
            <a:xfrm>
              <a:off x="236038" y="491325"/>
              <a:ext cx="54712" cy="52751"/>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8" name="Google Shape;1727;p17"/>
            <p:cNvSpPr/>
            <p:nvPr/>
          </p:nvSpPr>
          <p:spPr>
            <a:xfrm>
              <a:off x="716400" y="679275"/>
              <a:ext cx="61251" cy="23451"/>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9" name="Google Shape;1728;p17"/>
            <p:cNvSpPr/>
            <p:nvPr/>
          </p:nvSpPr>
          <p:spPr>
            <a:xfrm>
              <a:off x="618725" y="616974"/>
              <a:ext cx="57424" cy="30451"/>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40" name="Google Shape;1729;p17"/>
            <p:cNvSpPr/>
            <p:nvPr/>
          </p:nvSpPr>
          <p:spPr>
            <a:xfrm>
              <a:off x="248400" y="444774"/>
              <a:ext cx="52501" cy="47101"/>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41" name="Google Shape;1730;p17"/>
            <p:cNvSpPr/>
            <p:nvPr/>
          </p:nvSpPr>
          <p:spPr>
            <a:xfrm>
              <a:off x="532624" y="656175"/>
              <a:ext cx="49701" cy="36401"/>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42" name="Google Shape;1731;p17"/>
            <p:cNvSpPr/>
            <p:nvPr/>
          </p:nvSpPr>
          <p:spPr>
            <a:xfrm>
              <a:off x="306616" y="342350"/>
              <a:ext cx="46007" cy="38576"/>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43" name="Google Shape;1732;p17"/>
            <p:cNvSpPr/>
            <p:nvPr/>
          </p:nvSpPr>
          <p:spPr>
            <a:xfrm>
              <a:off x="496015" y="588974"/>
              <a:ext cx="38361" cy="35002"/>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545" name="Google Shape;1733;p17"/>
          <p:cNvSpPr/>
          <p:nvPr/>
        </p:nvSpPr>
        <p:spPr>
          <a:xfrm>
            <a:off x="87213" y="2146497"/>
            <a:ext cx="437634" cy="442860"/>
          </a:xfrm>
          <a:custGeom>
            <a:avLst/>
            <a:gdLst/>
            <a:ahLst/>
            <a:cxnLst>
              <a:cxn ang="0">
                <a:pos x="wd2" y="hd2"/>
              </a:cxn>
              <a:cxn ang="5400000">
                <a:pos x="wd2" y="hd2"/>
              </a:cxn>
              <a:cxn ang="10800000">
                <a:pos x="wd2" y="hd2"/>
              </a:cxn>
              <a:cxn ang="16200000">
                <a:pos x="wd2" y="hd2"/>
              </a:cxn>
            </a:cxnLst>
            <a:rect l="0" t="0" r="r" b="b"/>
            <a:pathLst>
              <a:path w="21573" h="21600" extrusionOk="0">
                <a:moveTo>
                  <a:pt x="10251" y="0"/>
                </a:moveTo>
                <a:cubicBezTo>
                  <a:pt x="9875" y="0"/>
                  <a:pt x="9497" y="19"/>
                  <a:pt x="9119" y="51"/>
                </a:cubicBezTo>
                <a:cubicBezTo>
                  <a:pt x="7635" y="209"/>
                  <a:pt x="6229" y="541"/>
                  <a:pt x="4922" y="1188"/>
                </a:cubicBezTo>
                <a:cubicBezTo>
                  <a:pt x="4329" y="1600"/>
                  <a:pt x="3755" y="2011"/>
                  <a:pt x="3180" y="2500"/>
                </a:cubicBezTo>
                <a:cubicBezTo>
                  <a:pt x="2270" y="3303"/>
                  <a:pt x="1616" y="4204"/>
                  <a:pt x="1121" y="5361"/>
                </a:cubicBezTo>
                <a:cubicBezTo>
                  <a:pt x="627" y="6339"/>
                  <a:pt x="290" y="7398"/>
                  <a:pt x="132" y="8455"/>
                </a:cubicBezTo>
                <a:cubicBezTo>
                  <a:pt x="-27" y="9278"/>
                  <a:pt x="-27" y="10081"/>
                  <a:pt x="52" y="10904"/>
                </a:cubicBezTo>
                <a:cubicBezTo>
                  <a:pt x="211" y="12295"/>
                  <a:pt x="705" y="13509"/>
                  <a:pt x="1458" y="14665"/>
                </a:cubicBezTo>
                <a:cubicBezTo>
                  <a:pt x="1775" y="15312"/>
                  <a:pt x="2191" y="16037"/>
                  <a:pt x="2686" y="16526"/>
                </a:cubicBezTo>
                <a:cubicBezTo>
                  <a:pt x="3102" y="17016"/>
                  <a:pt x="3517" y="17505"/>
                  <a:pt x="3933" y="17916"/>
                </a:cubicBezTo>
                <a:cubicBezTo>
                  <a:pt x="4586" y="18406"/>
                  <a:pt x="5161" y="18818"/>
                  <a:pt x="5813" y="19308"/>
                </a:cubicBezTo>
                <a:cubicBezTo>
                  <a:pt x="6645" y="19876"/>
                  <a:pt x="7556" y="20287"/>
                  <a:pt x="8467" y="20620"/>
                </a:cubicBezTo>
                <a:cubicBezTo>
                  <a:pt x="9199" y="20933"/>
                  <a:pt x="9952" y="21266"/>
                  <a:pt x="10763" y="21345"/>
                </a:cubicBezTo>
                <a:cubicBezTo>
                  <a:pt x="11100" y="21423"/>
                  <a:pt x="11436" y="21423"/>
                  <a:pt x="11753" y="21521"/>
                </a:cubicBezTo>
                <a:cubicBezTo>
                  <a:pt x="11852" y="21521"/>
                  <a:pt x="12011" y="21521"/>
                  <a:pt x="12169" y="21600"/>
                </a:cubicBezTo>
                <a:lnTo>
                  <a:pt x="12922" y="21600"/>
                </a:lnTo>
                <a:cubicBezTo>
                  <a:pt x="13000" y="21521"/>
                  <a:pt x="13079" y="21521"/>
                  <a:pt x="13159" y="21521"/>
                </a:cubicBezTo>
                <a:cubicBezTo>
                  <a:pt x="14485" y="21423"/>
                  <a:pt x="15713" y="20933"/>
                  <a:pt x="16801" y="20209"/>
                </a:cubicBezTo>
                <a:cubicBezTo>
                  <a:pt x="18188" y="19229"/>
                  <a:pt x="19178" y="17839"/>
                  <a:pt x="19930" y="16291"/>
                </a:cubicBezTo>
                <a:cubicBezTo>
                  <a:pt x="20503" y="15155"/>
                  <a:pt x="20998" y="13921"/>
                  <a:pt x="21256" y="12706"/>
                </a:cubicBezTo>
                <a:cubicBezTo>
                  <a:pt x="21336" y="12216"/>
                  <a:pt x="21414" y="11805"/>
                  <a:pt x="21494" y="11315"/>
                </a:cubicBezTo>
                <a:cubicBezTo>
                  <a:pt x="21494" y="11238"/>
                  <a:pt x="21494" y="11140"/>
                  <a:pt x="21573" y="11061"/>
                </a:cubicBezTo>
                <a:lnTo>
                  <a:pt x="21573" y="9180"/>
                </a:lnTo>
                <a:cubicBezTo>
                  <a:pt x="21494" y="9180"/>
                  <a:pt x="21494" y="9102"/>
                  <a:pt x="21494" y="9024"/>
                </a:cubicBezTo>
                <a:cubicBezTo>
                  <a:pt x="21336" y="7221"/>
                  <a:pt x="20662" y="5595"/>
                  <a:pt x="19672" y="4204"/>
                </a:cubicBezTo>
                <a:cubicBezTo>
                  <a:pt x="18603" y="2814"/>
                  <a:pt x="17296" y="1932"/>
                  <a:pt x="15713" y="1266"/>
                </a:cubicBezTo>
                <a:cubicBezTo>
                  <a:pt x="14485" y="698"/>
                  <a:pt x="13159" y="287"/>
                  <a:pt x="11852" y="130"/>
                </a:cubicBezTo>
                <a:cubicBezTo>
                  <a:pt x="11319" y="39"/>
                  <a:pt x="10785" y="0"/>
                  <a:pt x="10251" y="0"/>
                </a:cubicBezTo>
                <a:close/>
              </a:path>
            </a:pathLst>
          </a:custGeom>
          <a:solidFill>
            <a:srgbClr val="D89030"/>
          </a:solidFill>
          <a:ln w="12700">
            <a:miter lim="400000"/>
          </a:ln>
        </p:spPr>
        <p:txBody>
          <a:bodyPr lIns="45719" rIns="45719" anchor="ctr"/>
          <a:lstStyle/>
          <a:p>
            <a:endParaRPr/>
          </a:p>
        </p:txBody>
      </p:sp>
      <p:sp>
        <p:nvSpPr>
          <p:cNvPr id="35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906359"/>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type="tx">
  <p:cSld name="Title only 5">
    <p:bg>
      <p:bgPr>
        <a:solidFill>
          <a:srgbClr val="EDF0EF"/>
        </a:solidFill>
        <a:effectLst/>
      </p:bgPr>
    </p:bg>
    <p:spTree>
      <p:nvGrpSpPr>
        <p:cNvPr id="1" name=""/>
        <p:cNvGrpSpPr/>
        <p:nvPr/>
      </p:nvGrpSpPr>
      <p:grpSpPr>
        <a:xfrm>
          <a:off x="0" y="0"/>
          <a:ext cx="0" cy="0"/>
          <a:chOff x="0" y="0"/>
          <a:chExt cx="0" cy="0"/>
        </a:xfrm>
      </p:grpSpPr>
      <p:sp>
        <p:nvSpPr>
          <p:cNvPr id="3553" name="Google Shape;1735;p18"/>
          <p:cNvSpPr/>
          <p:nvPr/>
        </p:nvSpPr>
        <p:spPr>
          <a:xfrm rot="18642616">
            <a:off x="-526837" y="-95347"/>
            <a:ext cx="1532875" cy="993082"/>
          </a:xfrm>
          <a:custGeom>
            <a:avLst/>
            <a:gdLst/>
            <a:ahLst/>
            <a:cxnLst>
              <a:cxn ang="0">
                <a:pos x="wd2" y="hd2"/>
              </a:cxn>
              <a:cxn ang="5400000">
                <a:pos x="wd2" y="hd2"/>
              </a:cxn>
              <a:cxn ang="10800000">
                <a:pos x="wd2" y="hd2"/>
              </a:cxn>
              <a:cxn ang="16200000">
                <a:pos x="wd2" y="hd2"/>
              </a:cxn>
            </a:cxnLst>
            <a:rect l="0" t="0" r="r" b="b"/>
            <a:pathLst>
              <a:path w="21358" h="21600" extrusionOk="0">
                <a:moveTo>
                  <a:pt x="10985" y="0"/>
                </a:moveTo>
                <a:cubicBezTo>
                  <a:pt x="10616" y="0"/>
                  <a:pt x="10244" y="26"/>
                  <a:pt x="9869" y="76"/>
                </a:cubicBezTo>
                <a:cubicBezTo>
                  <a:pt x="7973" y="345"/>
                  <a:pt x="6160" y="1195"/>
                  <a:pt x="4436" y="2584"/>
                </a:cubicBezTo>
                <a:cubicBezTo>
                  <a:pt x="3519" y="3348"/>
                  <a:pt x="2630" y="4241"/>
                  <a:pt x="1851" y="5371"/>
                </a:cubicBezTo>
                <a:cubicBezTo>
                  <a:pt x="1279" y="6221"/>
                  <a:pt x="789" y="7157"/>
                  <a:pt x="445" y="8276"/>
                </a:cubicBezTo>
                <a:cubicBezTo>
                  <a:pt x="-18" y="9805"/>
                  <a:pt x="-128" y="11376"/>
                  <a:pt x="155" y="12991"/>
                </a:cubicBezTo>
                <a:cubicBezTo>
                  <a:pt x="389" y="14336"/>
                  <a:pt x="789" y="15541"/>
                  <a:pt x="1361" y="16617"/>
                </a:cubicBezTo>
                <a:cubicBezTo>
                  <a:pt x="2368" y="18501"/>
                  <a:pt x="3664" y="19804"/>
                  <a:pt x="5153" y="20567"/>
                </a:cubicBezTo>
                <a:cubicBezTo>
                  <a:pt x="6505" y="21245"/>
                  <a:pt x="7856" y="21558"/>
                  <a:pt x="9262" y="21600"/>
                </a:cubicBezTo>
                <a:cubicBezTo>
                  <a:pt x="9662" y="21558"/>
                  <a:pt x="10069" y="21558"/>
                  <a:pt x="10442" y="21515"/>
                </a:cubicBezTo>
                <a:cubicBezTo>
                  <a:pt x="12510" y="21288"/>
                  <a:pt x="14488" y="20524"/>
                  <a:pt x="16384" y="19222"/>
                </a:cubicBezTo>
                <a:cubicBezTo>
                  <a:pt x="17480" y="18458"/>
                  <a:pt x="18515" y="17522"/>
                  <a:pt x="19459" y="16305"/>
                </a:cubicBezTo>
                <a:cubicBezTo>
                  <a:pt x="20038" y="15541"/>
                  <a:pt x="20555" y="14648"/>
                  <a:pt x="20928" y="13615"/>
                </a:cubicBezTo>
                <a:cubicBezTo>
                  <a:pt x="21355" y="12312"/>
                  <a:pt x="21472" y="10968"/>
                  <a:pt x="21245" y="9579"/>
                </a:cubicBezTo>
                <a:cubicBezTo>
                  <a:pt x="21128" y="8815"/>
                  <a:pt x="20928" y="8104"/>
                  <a:pt x="20665" y="7427"/>
                </a:cubicBezTo>
                <a:cubicBezTo>
                  <a:pt x="20211" y="6221"/>
                  <a:pt x="19604" y="5231"/>
                  <a:pt x="18914" y="4338"/>
                </a:cubicBezTo>
                <a:cubicBezTo>
                  <a:pt x="17936" y="3079"/>
                  <a:pt x="16846" y="2142"/>
                  <a:pt x="15667" y="1421"/>
                </a:cubicBezTo>
                <a:cubicBezTo>
                  <a:pt x="14148" y="476"/>
                  <a:pt x="12592" y="0"/>
                  <a:pt x="10985" y="0"/>
                </a:cubicBezTo>
                <a:close/>
              </a:path>
            </a:pathLst>
          </a:custGeom>
          <a:solidFill>
            <a:srgbClr val="8DAED3"/>
          </a:solidFill>
          <a:ln w="12700">
            <a:miter lim="400000"/>
          </a:ln>
        </p:spPr>
        <p:txBody>
          <a:bodyPr lIns="45719" rIns="45719" anchor="ctr"/>
          <a:lstStyle/>
          <a:p>
            <a:endParaRPr/>
          </a:p>
        </p:txBody>
      </p:sp>
      <p:grpSp>
        <p:nvGrpSpPr>
          <p:cNvPr id="3596" name="Google Shape;1736;p18"/>
          <p:cNvGrpSpPr/>
          <p:nvPr/>
        </p:nvGrpSpPr>
        <p:grpSpPr>
          <a:xfrm>
            <a:off x="-483569" y="-193514"/>
            <a:ext cx="2101804" cy="1849786"/>
            <a:chOff x="0" y="0"/>
            <a:chExt cx="2101802" cy="1849785"/>
          </a:xfrm>
        </p:grpSpPr>
        <p:grpSp>
          <p:nvGrpSpPr>
            <p:cNvPr id="3560" name="Google Shape;1737;p18"/>
            <p:cNvGrpSpPr/>
            <p:nvPr/>
          </p:nvGrpSpPr>
          <p:grpSpPr>
            <a:xfrm>
              <a:off x="127688" y="317946"/>
              <a:ext cx="1974115" cy="1314989"/>
              <a:chOff x="0" y="0"/>
              <a:chExt cx="1974114" cy="1314988"/>
            </a:xfrm>
          </p:grpSpPr>
          <p:sp>
            <p:nvSpPr>
              <p:cNvPr id="3554" name="Google Shape;1738;p18"/>
              <p:cNvSpPr/>
              <p:nvPr/>
            </p:nvSpPr>
            <p:spPr>
              <a:xfrm>
                <a:off x="1667040" y="130755"/>
                <a:ext cx="307075" cy="377668"/>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1"/>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55" name="Google Shape;1739;p18"/>
              <p:cNvSpPr/>
              <p:nvPr/>
            </p:nvSpPr>
            <p:spPr>
              <a:xfrm>
                <a:off x="342750" y="902956"/>
                <a:ext cx="276543" cy="412033"/>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56" name="Google Shape;1740;p18"/>
              <p:cNvSpPr/>
              <p:nvPr/>
            </p:nvSpPr>
            <p:spPr>
              <a:xfrm>
                <a:off x="943256" y="363686"/>
                <a:ext cx="123630" cy="309281"/>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57" name="Google Shape;1741;p18"/>
              <p:cNvSpPr/>
              <p:nvPr/>
            </p:nvSpPr>
            <p:spPr>
              <a:xfrm>
                <a:off x="0" y="1212835"/>
                <a:ext cx="95566" cy="98527"/>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58" name="Google Shape;1742;p18"/>
              <p:cNvSpPr/>
              <p:nvPr/>
            </p:nvSpPr>
            <p:spPr>
              <a:xfrm>
                <a:off x="1510134" y="0"/>
                <a:ext cx="78985" cy="99555"/>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59" name="Google Shape;1743;p18"/>
              <p:cNvSpPr/>
              <p:nvPr/>
            </p:nvSpPr>
            <p:spPr>
              <a:xfrm>
                <a:off x="1210604" y="802416"/>
                <a:ext cx="51149" cy="38629"/>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3595" name="Google Shape;1744;p18"/>
            <p:cNvGrpSpPr/>
            <p:nvPr/>
          </p:nvGrpSpPr>
          <p:grpSpPr>
            <a:xfrm>
              <a:off x="0" y="0"/>
              <a:ext cx="1958888" cy="1849786"/>
              <a:chOff x="0" y="0"/>
              <a:chExt cx="1958887" cy="1849786"/>
            </a:xfrm>
          </p:grpSpPr>
          <p:sp>
            <p:nvSpPr>
              <p:cNvPr id="3561" name="Google Shape;1745;p18"/>
              <p:cNvSpPr/>
              <p:nvPr/>
            </p:nvSpPr>
            <p:spPr>
              <a:xfrm>
                <a:off x="568487" y="412853"/>
                <a:ext cx="1124288" cy="1163447"/>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4"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2" name="Google Shape;1746;p18"/>
              <p:cNvSpPr/>
              <p:nvPr/>
            </p:nvSpPr>
            <p:spPr>
              <a:xfrm>
                <a:off x="203430" y="984850"/>
                <a:ext cx="917988" cy="86493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3" name="Google Shape;1747;p18"/>
              <p:cNvSpPr/>
              <p:nvPr/>
            </p:nvSpPr>
            <p:spPr>
              <a:xfrm>
                <a:off x="1182991" y="814405"/>
                <a:ext cx="659776" cy="161700"/>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4" name="Google Shape;1748;p18"/>
              <p:cNvSpPr/>
              <p:nvPr/>
            </p:nvSpPr>
            <p:spPr>
              <a:xfrm>
                <a:off x="678541" y="833736"/>
                <a:ext cx="144803" cy="482437"/>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5" name="Google Shape;1749;p18"/>
              <p:cNvSpPr/>
              <p:nvPr/>
            </p:nvSpPr>
            <p:spPr>
              <a:xfrm>
                <a:off x="1831885" y="0"/>
                <a:ext cx="123656" cy="450621"/>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6" name="Google Shape;1750;p18"/>
              <p:cNvSpPr/>
              <p:nvPr/>
            </p:nvSpPr>
            <p:spPr>
              <a:xfrm>
                <a:off x="200847" y="1302148"/>
                <a:ext cx="307945" cy="256118"/>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7" name="Google Shape;1751;p18"/>
              <p:cNvSpPr/>
              <p:nvPr/>
            </p:nvSpPr>
            <p:spPr>
              <a:xfrm>
                <a:off x="1400739" y="256906"/>
                <a:ext cx="161475" cy="346500"/>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9"/>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8" name="Google Shape;1752;p18"/>
              <p:cNvSpPr/>
              <p:nvPr/>
            </p:nvSpPr>
            <p:spPr>
              <a:xfrm>
                <a:off x="414481" y="902652"/>
                <a:ext cx="184967" cy="165202"/>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9" name="Google Shape;1753;p18"/>
              <p:cNvSpPr/>
              <p:nvPr/>
            </p:nvSpPr>
            <p:spPr>
              <a:xfrm>
                <a:off x="1190335" y="426667"/>
                <a:ext cx="241656" cy="152796"/>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0" name="Google Shape;1754;p18"/>
              <p:cNvSpPr/>
              <p:nvPr/>
            </p:nvSpPr>
            <p:spPr>
              <a:xfrm>
                <a:off x="341528" y="1160852"/>
                <a:ext cx="164519" cy="180463"/>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1" name="Google Shape;1755;p18"/>
              <p:cNvSpPr/>
              <p:nvPr/>
            </p:nvSpPr>
            <p:spPr>
              <a:xfrm>
                <a:off x="1904390" y="480248"/>
                <a:ext cx="54498" cy="197359"/>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2" name="Google Shape;1756;p18"/>
              <p:cNvSpPr/>
              <p:nvPr/>
            </p:nvSpPr>
            <p:spPr>
              <a:xfrm>
                <a:off x="1625063" y="166602"/>
                <a:ext cx="53781" cy="155308"/>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3" name="Google Shape;1757;p18"/>
              <p:cNvSpPr/>
              <p:nvPr/>
            </p:nvSpPr>
            <p:spPr>
              <a:xfrm>
                <a:off x="527078" y="1317408"/>
                <a:ext cx="151470" cy="59787"/>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4" name="Google Shape;1758;p18"/>
              <p:cNvSpPr/>
              <p:nvPr/>
            </p:nvSpPr>
            <p:spPr>
              <a:xfrm>
                <a:off x="52088" y="1471453"/>
                <a:ext cx="104806" cy="962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5" name="Google Shape;1759;p18"/>
              <p:cNvSpPr/>
              <p:nvPr/>
            </p:nvSpPr>
            <p:spPr>
              <a:xfrm>
                <a:off x="0" y="1377801"/>
                <a:ext cx="88587" cy="94304"/>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6" name="Google Shape;1760;p18"/>
              <p:cNvSpPr/>
              <p:nvPr/>
            </p:nvSpPr>
            <p:spPr>
              <a:xfrm>
                <a:off x="1135232" y="435305"/>
                <a:ext cx="50921" cy="47267"/>
              </a:xfrm>
              <a:custGeom>
                <a:avLst/>
                <a:gdLst/>
                <a:ahLst/>
                <a:cxnLst>
                  <a:cxn ang="0">
                    <a:pos x="wd2" y="hd2"/>
                  </a:cxn>
                  <a:cxn ang="5400000">
                    <a:pos x="wd2" y="hd2"/>
                  </a:cxn>
                  <a:cxn ang="10800000">
                    <a:pos x="wd2" y="hd2"/>
                  </a:cxn>
                  <a:cxn ang="16200000">
                    <a:pos x="wd2" y="hd2"/>
                  </a:cxn>
                </a:cxnLst>
                <a:rect l="0" t="0" r="r" b="b"/>
                <a:pathLst>
                  <a:path w="18223" h="21600" extrusionOk="0">
                    <a:moveTo>
                      <a:pt x="15213" y="0"/>
                    </a:moveTo>
                    <a:cubicBezTo>
                      <a:pt x="12598" y="2765"/>
                      <a:pt x="9738" y="5183"/>
                      <a:pt x="7572" y="8226"/>
                    </a:cubicBezTo>
                    <a:cubicBezTo>
                      <a:pt x="5243" y="11287"/>
                      <a:pt x="3078" y="14922"/>
                      <a:pt x="0" y="19443"/>
                    </a:cubicBezTo>
                    <a:cubicBezTo>
                      <a:pt x="1675" y="20557"/>
                      <a:pt x="2996" y="21600"/>
                      <a:pt x="3623" y="21600"/>
                    </a:cubicBezTo>
                    <a:cubicBezTo>
                      <a:pt x="3704" y="21600"/>
                      <a:pt x="3759" y="21583"/>
                      <a:pt x="3813" y="21548"/>
                    </a:cubicBezTo>
                    <a:cubicBezTo>
                      <a:pt x="7123" y="18574"/>
                      <a:pt x="9288" y="14278"/>
                      <a:pt x="14246" y="13983"/>
                    </a:cubicBezTo>
                    <a:cubicBezTo>
                      <a:pt x="16125" y="13983"/>
                      <a:pt x="21600" y="5826"/>
                      <a:pt x="152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7" name="Google Shape;1761;p18"/>
              <p:cNvSpPr/>
              <p:nvPr/>
            </p:nvSpPr>
            <p:spPr>
              <a:xfrm>
                <a:off x="170285" y="1251003"/>
                <a:ext cx="49702" cy="56400"/>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8" name="Google Shape;1762;p18"/>
              <p:cNvSpPr/>
              <p:nvPr/>
            </p:nvSpPr>
            <p:spPr>
              <a:xfrm>
                <a:off x="173634" y="1294804"/>
                <a:ext cx="38399" cy="49208"/>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9" name="Google Shape;1763;p18"/>
              <p:cNvSpPr/>
              <p:nvPr/>
            </p:nvSpPr>
            <p:spPr>
              <a:xfrm>
                <a:off x="177629" y="1292901"/>
                <a:ext cx="29152" cy="17203"/>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80" name="Google Shape;1764;p18"/>
              <p:cNvSpPr/>
              <p:nvPr/>
            </p:nvSpPr>
            <p:spPr>
              <a:xfrm>
                <a:off x="224231" y="1314706"/>
                <a:ext cx="14402" cy="18801"/>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583" name="Google Shape;1765;p18"/>
              <p:cNvGrpSpPr/>
              <p:nvPr/>
            </p:nvGrpSpPr>
            <p:grpSpPr>
              <a:xfrm>
                <a:off x="258533" y="1347205"/>
                <a:ext cx="13854" cy="16746"/>
                <a:chOff x="38" y="0"/>
                <a:chExt cx="13852" cy="16745"/>
              </a:xfrm>
            </p:grpSpPr>
            <p:sp>
              <p:nvSpPr>
                <p:cNvPr id="3581" name="Line"/>
                <p:cNvSpPr/>
                <p:nvPr/>
              </p:nvSpPr>
              <p:spPr>
                <a:xfrm>
                  <a:off x="38" y="0"/>
                  <a:ext cx="13853" cy="1674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582" name="Line"/>
                <p:cNvSpPr/>
                <p:nvPr/>
              </p:nvSpPr>
              <p:spPr>
                <a:xfrm>
                  <a:off x="38" y="0"/>
                  <a:ext cx="13853" cy="1674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3584" name="Google Shape;1766;p18"/>
              <p:cNvSpPr/>
              <p:nvPr/>
            </p:nvSpPr>
            <p:spPr>
              <a:xfrm>
                <a:off x="241980" y="1338605"/>
                <a:ext cx="13854" cy="14653"/>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587" name="Google Shape;1767;p18"/>
              <p:cNvGrpSpPr/>
              <p:nvPr/>
            </p:nvGrpSpPr>
            <p:grpSpPr>
              <a:xfrm>
                <a:off x="60085" y="1480001"/>
                <a:ext cx="12701" cy="12701"/>
                <a:chOff x="0" y="0"/>
                <a:chExt cx="12700" cy="12700"/>
              </a:xfrm>
            </p:grpSpPr>
            <p:sp>
              <p:nvSpPr>
                <p:cNvPr id="3585"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3"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3586"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3"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3590" name="Google Shape;1769;p18"/>
              <p:cNvGrpSpPr/>
              <p:nvPr/>
            </p:nvGrpSpPr>
            <p:grpSpPr>
              <a:xfrm>
                <a:off x="170285" y="1278179"/>
                <a:ext cx="1" cy="12701"/>
                <a:chOff x="0" y="0"/>
                <a:chExt cx="0" cy="12700"/>
              </a:xfrm>
            </p:grpSpPr>
            <p:sp>
              <p:nvSpPr>
                <p:cNvPr id="358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58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3591" name="Google Shape;1770;p18"/>
              <p:cNvSpPr/>
              <p:nvPr/>
            </p:nvSpPr>
            <p:spPr>
              <a:xfrm>
                <a:off x="204710" y="12957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594" name="Google Shape;1771;p18"/>
              <p:cNvGrpSpPr/>
              <p:nvPr/>
            </p:nvGrpSpPr>
            <p:grpSpPr>
              <a:xfrm>
                <a:off x="1415237" y="568102"/>
                <a:ext cx="16746" cy="12701"/>
                <a:chOff x="0" y="0"/>
                <a:chExt cx="16745" cy="12700"/>
              </a:xfrm>
            </p:grpSpPr>
            <p:sp>
              <p:nvSpPr>
                <p:cNvPr id="3592" name="Line"/>
                <p:cNvSpPr/>
                <p:nvPr/>
              </p:nvSpPr>
              <p:spPr>
                <a:xfrm>
                  <a:off x="0" y="0"/>
                  <a:ext cx="16746" cy="12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593" name="Line"/>
                <p:cNvSpPr/>
                <p:nvPr/>
              </p:nvSpPr>
              <p:spPr>
                <a:xfrm>
                  <a:off x="0" y="0"/>
                  <a:ext cx="16746"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grpSp>
      <p:grpSp>
        <p:nvGrpSpPr>
          <p:cNvPr id="3617" name="Google Shape;1772;p18"/>
          <p:cNvGrpSpPr/>
          <p:nvPr/>
        </p:nvGrpSpPr>
        <p:grpSpPr>
          <a:xfrm>
            <a:off x="7580031" y="4119145"/>
            <a:ext cx="1562898" cy="1258073"/>
            <a:chOff x="0" y="0"/>
            <a:chExt cx="1562897" cy="1258072"/>
          </a:xfrm>
        </p:grpSpPr>
        <p:sp>
          <p:nvSpPr>
            <p:cNvPr id="3597" name="Google Shape;1773;p18"/>
            <p:cNvSpPr/>
            <p:nvPr/>
          </p:nvSpPr>
          <p:spPr>
            <a:xfrm>
              <a:off x="937827" y="693006"/>
              <a:ext cx="217037" cy="190460"/>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98" name="Google Shape;1774;p18"/>
            <p:cNvSpPr/>
            <p:nvPr/>
          </p:nvSpPr>
          <p:spPr>
            <a:xfrm rot="19225131">
              <a:off x="329630" y="163997"/>
              <a:ext cx="399328" cy="291148"/>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99" name="Google Shape;1775;p18"/>
            <p:cNvSpPr/>
            <p:nvPr/>
          </p:nvSpPr>
          <p:spPr>
            <a:xfrm flipH="1">
              <a:off x="861108" y="610859"/>
              <a:ext cx="71656" cy="53762"/>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00" name="Google Shape;1776;p18"/>
            <p:cNvSpPr/>
            <p:nvPr/>
          </p:nvSpPr>
          <p:spPr>
            <a:xfrm flipH="1">
              <a:off x="100513" y="805861"/>
              <a:ext cx="64136" cy="53980"/>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01" name="Google Shape;1777;p18"/>
            <p:cNvSpPr/>
            <p:nvPr/>
          </p:nvSpPr>
          <p:spPr>
            <a:xfrm flipH="1">
              <a:off x="868807" y="52796"/>
              <a:ext cx="56676" cy="58661"/>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614" name="Google Shape;1778;p18"/>
            <p:cNvGrpSpPr/>
            <p:nvPr/>
          </p:nvGrpSpPr>
          <p:grpSpPr>
            <a:xfrm>
              <a:off x="0" y="0"/>
              <a:ext cx="1562898" cy="1258073"/>
              <a:chOff x="0" y="0"/>
              <a:chExt cx="1562897" cy="1258072"/>
            </a:xfrm>
          </p:grpSpPr>
          <p:sp>
            <p:nvSpPr>
              <p:cNvPr id="3602" name="Google Shape;1779;p18"/>
              <p:cNvSpPr/>
              <p:nvPr/>
            </p:nvSpPr>
            <p:spPr>
              <a:xfrm flipH="1">
                <a:off x="0" y="0"/>
                <a:ext cx="1412044" cy="1258073"/>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03" name="Google Shape;1780;p18"/>
              <p:cNvSpPr/>
              <p:nvPr/>
            </p:nvSpPr>
            <p:spPr>
              <a:xfrm flipH="1">
                <a:off x="210933" y="637017"/>
                <a:ext cx="663914" cy="508129"/>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04" name="Google Shape;1781;p18"/>
              <p:cNvSpPr/>
              <p:nvPr/>
            </p:nvSpPr>
            <p:spPr>
              <a:xfrm rot="18089229">
                <a:off x="350869" y="728561"/>
                <a:ext cx="368860" cy="162643"/>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05" name="Google Shape;1782;p18"/>
              <p:cNvSpPr/>
              <p:nvPr/>
            </p:nvSpPr>
            <p:spPr>
              <a:xfrm flipH="1">
                <a:off x="1134818" y="355843"/>
                <a:ext cx="428080" cy="230138"/>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06" name="Google Shape;1783;p18"/>
              <p:cNvSpPr/>
              <p:nvPr/>
            </p:nvSpPr>
            <p:spPr>
              <a:xfrm flipH="1">
                <a:off x="904674" y="196141"/>
                <a:ext cx="128604" cy="431009"/>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07" name="Google Shape;1784;p18"/>
              <p:cNvSpPr/>
              <p:nvPr/>
            </p:nvSpPr>
            <p:spPr>
              <a:xfrm flipH="1">
                <a:off x="378925" y="860583"/>
                <a:ext cx="224414" cy="189325"/>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08" name="Google Shape;1785;p18"/>
              <p:cNvSpPr/>
              <p:nvPr/>
            </p:nvSpPr>
            <p:spPr>
              <a:xfrm flipH="1">
                <a:off x="569823" y="775286"/>
                <a:ext cx="249384" cy="72310"/>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09" name="Google Shape;1786;p18"/>
              <p:cNvSpPr/>
              <p:nvPr/>
            </p:nvSpPr>
            <p:spPr>
              <a:xfrm flipH="1">
                <a:off x="1295945" y="267178"/>
                <a:ext cx="149605" cy="99825"/>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10" name="Google Shape;1787;p18"/>
              <p:cNvSpPr/>
              <p:nvPr/>
            </p:nvSpPr>
            <p:spPr>
              <a:xfrm flipH="1">
                <a:off x="1101514" y="185555"/>
                <a:ext cx="51094" cy="28172"/>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11" name="Google Shape;1788;p18"/>
              <p:cNvSpPr/>
              <p:nvPr/>
            </p:nvSpPr>
            <p:spPr>
              <a:xfrm flipH="1">
                <a:off x="1404375" y="184810"/>
                <a:ext cx="19042" cy="32021"/>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12" name="Google Shape;1789;p18"/>
              <p:cNvSpPr/>
              <p:nvPr/>
            </p:nvSpPr>
            <p:spPr>
              <a:xfrm flipH="1">
                <a:off x="1051317" y="6473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13" name="Google Shape;1790;p18"/>
              <p:cNvSpPr/>
              <p:nvPr/>
            </p:nvSpPr>
            <p:spPr>
              <a:xfrm flipH="1">
                <a:off x="1343054" y="3034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3615" name="Google Shape;1791;p18"/>
            <p:cNvSpPr/>
            <p:nvPr/>
          </p:nvSpPr>
          <p:spPr>
            <a:xfrm flipH="1">
              <a:off x="109875" y="8446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800" y="0"/>
                  </a:moveTo>
                  <a:cubicBezTo>
                    <a:pt x="6800" y="7344"/>
                    <a:pt x="0" y="14688"/>
                    <a:pt x="0" y="21600"/>
                  </a:cubicBezTo>
                  <a:lnTo>
                    <a:pt x="13600" y="21600"/>
                  </a:lnTo>
                  <a:cubicBezTo>
                    <a:pt x="13600" y="21600"/>
                    <a:pt x="21600" y="14688"/>
                    <a:pt x="21600" y="7344"/>
                  </a:cubicBezTo>
                  <a:cubicBezTo>
                    <a:pt x="21600" y="7344"/>
                    <a:pt x="13600" y="0"/>
                    <a:pt x="6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16" name="Google Shape;1792;p18"/>
            <p:cNvSpPr/>
            <p:nvPr/>
          </p:nvSpPr>
          <p:spPr>
            <a:xfrm rot="20502264">
              <a:off x="967187" y="116363"/>
              <a:ext cx="336664" cy="231485"/>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618" name="Google Shape;1793;p18"/>
          <p:cNvSpPr/>
          <p:nvPr/>
        </p:nvSpPr>
        <p:spPr>
          <a:xfrm rot="16200000">
            <a:off x="7760826" y="-400077"/>
            <a:ext cx="449180" cy="1249331"/>
          </a:xfrm>
          <a:custGeom>
            <a:avLst/>
            <a:gdLst/>
            <a:ahLst/>
            <a:cxnLst>
              <a:cxn ang="0">
                <a:pos x="wd2" y="hd2"/>
              </a:cxn>
              <a:cxn ang="5400000">
                <a:pos x="wd2" y="hd2"/>
              </a:cxn>
              <a:cxn ang="10800000">
                <a:pos x="wd2" y="hd2"/>
              </a:cxn>
              <a:cxn ang="16200000">
                <a:pos x="wd2" y="hd2"/>
              </a:cxn>
            </a:cxnLst>
            <a:rect l="0" t="0" r="r" b="b"/>
            <a:pathLst>
              <a:path w="19858" h="21600" extrusionOk="0">
                <a:moveTo>
                  <a:pt x="19858" y="0"/>
                </a:moveTo>
                <a:cubicBezTo>
                  <a:pt x="11961" y="1671"/>
                  <a:pt x="5241" y="4261"/>
                  <a:pt x="1987" y="7520"/>
                </a:cubicBezTo>
                <a:cubicBezTo>
                  <a:pt x="-1742" y="11222"/>
                  <a:pt x="-277" y="15822"/>
                  <a:pt x="6847" y="18670"/>
                </a:cubicBezTo>
                <a:cubicBezTo>
                  <a:pt x="10427" y="20098"/>
                  <a:pt x="14962" y="20986"/>
                  <a:pt x="19858" y="21600"/>
                </a:cubicBezTo>
                <a:lnTo>
                  <a:pt x="19858" y="0"/>
                </a:lnTo>
                <a:close/>
              </a:path>
            </a:pathLst>
          </a:custGeom>
          <a:solidFill>
            <a:srgbClr val="D89030"/>
          </a:solidFill>
          <a:ln w="12700">
            <a:miter lim="400000"/>
          </a:ln>
        </p:spPr>
        <p:txBody>
          <a:bodyPr lIns="45719" rIns="45719" anchor="ctr"/>
          <a:lstStyle/>
          <a:p>
            <a:endParaRPr/>
          </a:p>
        </p:txBody>
      </p:sp>
      <p:grpSp>
        <p:nvGrpSpPr>
          <p:cNvPr id="3632" name="Google Shape;1794;p18"/>
          <p:cNvGrpSpPr/>
          <p:nvPr/>
        </p:nvGrpSpPr>
        <p:grpSpPr>
          <a:xfrm>
            <a:off x="7352531" y="192600"/>
            <a:ext cx="746242" cy="315270"/>
            <a:chOff x="0" y="0"/>
            <a:chExt cx="746241" cy="315269"/>
          </a:xfrm>
        </p:grpSpPr>
        <p:sp>
          <p:nvSpPr>
            <p:cNvPr id="3619" name="Google Shape;1795;p18"/>
            <p:cNvSpPr/>
            <p:nvPr/>
          </p:nvSpPr>
          <p:spPr>
            <a:xfrm rot="2122341">
              <a:off x="137035" y="260598"/>
              <a:ext cx="50455" cy="44143"/>
            </a:xfrm>
            <a:custGeom>
              <a:avLst/>
              <a:gdLst/>
              <a:ahLst/>
              <a:cxnLst>
                <a:cxn ang="0">
                  <a:pos x="wd2" y="hd2"/>
                </a:cxn>
                <a:cxn ang="5400000">
                  <a:pos x="wd2" y="hd2"/>
                </a:cxn>
                <a:cxn ang="10800000">
                  <a:pos x="wd2" y="hd2"/>
                </a:cxn>
                <a:cxn ang="16200000">
                  <a:pos x="wd2" y="hd2"/>
                </a:cxn>
              </a:cxnLst>
              <a:rect l="0" t="0" r="r" b="b"/>
              <a:pathLst>
                <a:path w="20891" h="21600" extrusionOk="0">
                  <a:moveTo>
                    <a:pt x="19224" y="0"/>
                  </a:moveTo>
                  <a:cubicBezTo>
                    <a:pt x="14041" y="985"/>
                    <a:pt x="8013" y="6139"/>
                    <a:pt x="5307" y="9322"/>
                  </a:cubicBezTo>
                  <a:cubicBezTo>
                    <a:pt x="2819" y="12278"/>
                    <a:pt x="-709" y="15461"/>
                    <a:pt x="125" y="20615"/>
                  </a:cubicBezTo>
                  <a:cubicBezTo>
                    <a:pt x="125" y="20615"/>
                    <a:pt x="946" y="21600"/>
                    <a:pt x="1780" y="21600"/>
                  </a:cubicBezTo>
                  <a:lnTo>
                    <a:pt x="8847" y="21600"/>
                  </a:lnTo>
                  <a:cubicBezTo>
                    <a:pt x="15696" y="18402"/>
                    <a:pt x="19224" y="11293"/>
                    <a:pt x="20891" y="4169"/>
                  </a:cubicBezTo>
                  <a:cubicBezTo>
                    <a:pt x="20057" y="2213"/>
                    <a:pt x="19224" y="985"/>
                    <a:pt x="192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0" name="Google Shape;1796;p18"/>
            <p:cNvSpPr/>
            <p:nvPr/>
          </p:nvSpPr>
          <p:spPr>
            <a:xfrm rot="2122341">
              <a:off x="703495" y="56750"/>
              <a:ext cx="31102" cy="50153"/>
            </a:xfrm>
            <a:custGeom>
              <a:avLst/>
              <a:gdLst/>
              <a:ahLst/>
              <a:cxnLst>
                <a:cxn ang="0">
                  <a:pos x="wd2" y="hd2"/>
                </a:cxn>
                <a:cxn ang="5400000">
                  <a:pos x="wd2" y="hd2"/>
                </a:cxn>
                <a:cxn ang="10800000">
                  <a:pos x="wd2" y="hd2"/>
                </a:cxn>
                <a:cxn ang="16200000">
                  <a:pos x="wd2" y="hd2"/>
                </a:cxn>
              </a:cxnLst>
              <a:rect l="0" t="0" r="r" b="b"/>
              <a:pathLst>
                <a:path w="21600" h="21600" extrusionOk="0">
                  <a:moveTo>
                    <a:pt x="17426" y="0"/>
                  </a:moveTo>
                  <a:cubicBezTo>
                    <a:pt x="7315" y="5391"/>
                    <a:pt x="4194" y="11661"/>
                    <a:pt x="0" y="18145"/>
                  </a:cubicBezTo>
                  <a:cubicBezTo>
                    <a:pt x="0" y="19012"/>
                    <a:pt x="1398" y="20733"/>
                    <a:pt x="1398" y="21600"/>
                  </a:cubicBezTo>
                  <a:lnTo>
                    <a:pt x="8713" y="21600"/>
                  </a:lnTo>
                  <a:cubicBezTo>
                    <a:pt x="16028" y="20733"/>
                    <a:pt x="18824" y="18145"/>
                    <a:pt x="20222" y="13608"/>
                  </a:cubicBezTo>
                  <a:cubicBezTo>
                    <a:pt x="20222" y="11661"/>
                    <a:pt x="21600" y="9939"/>
                    <a:pt x="21600" y="7338"/>
                  </a:cubicBezTo>
                  <a:lnTo>
                    <a:pt x="21600" y="3669"/>
                  </a:lnTo>
                  <a:cubicBezTo>
                    <a:pt x="20222" y="2802"/>
                    <a:pt x="18824" y="1935"/>
                    <a:pt x="174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1" name="Google Shape;1797;p18"/>
            <p:cNvSpPr/>
            <p:nvPr/>
          </p:nvSpPr>
          <p:spPr>
            <a:xfrm rot="2122341">
              <a:off x="425962" y="209758"/>
              <a:ext cx="67518" cy="61007"/>
            </a:xfrm>
            <a:custGeom>
              <a:avLst/>
              <a:gdLst/>
              <a:ahLst/>
              <a:cxnLst>
                <a:cxn ang="0">
                  <a:pos x="wd2" y="hd2"/>
                </a:cxn>
                <a:cxn ang="5400000">
                  <a:pos x="wd2" y="hd2"/>
                </a:cxn>
                <a:cxn ang="10800000">
                  <a:pos x="wd2" y="hd2"/>
                </a:cxn>
                <a:cxn ang="16200000">
                  <a:pos x="wd2" y="hd2"/>
                </a:cxn>
              </a:cxnLst>
              <a:rect l="0" t="0" r="r" b="b"/>
              <a:pathLst>
                <a:path w="21217" h="21600" extrusionOk="0">
                  <a:moveTo>
                    <a:pt x="19702" y="0"/>
                  </a:moveTo>
                  <a:cubicBezTo>
                    <a:pt x="18290" y="0"/>
                    <a:pt x="17025" y="713"/>
                    <a:pt x="16393" y="2314"/>
                  </a:cubicBezTo>
                  <a:cubicBezTo>
                    <a:pt x="13083" y="5857"/>
                    <a:pt x="9141" y="8171"/>
                    <a:pt x="5207" y="11187"/>
                  </a:cubicBezTo>
                  <a:cubicBezTo>
                    <a:pt x="3310" y="13326"/>
                    <a:pt x="633" y="15629"/>
                    <a:pt x="0" y="20071"/>
                  </a:cubicBezTo>
                  <a:cubicBezTo>
                    <a:pt x="761" y="21352"/>
                    <a:pt x="2026" y="21600"/>
                    <a:pt x="3328" y="21600"/>
                  </a:cubicBezTo>
                  <a:cubicBezTo>
                    <a:pt x="4199" y="21600"/>
                    <a:pt x="5079" y="21486"/>
                    <a:pt x="5831" y="21486"/>
                  </a:cubicBezTo>
                  <a:cubicBezTo>
                    <a:pt x="8517" y="21486"/>
                    <a:pt x="10406" y="20071"/>
                    <a:pt x="12450" y="17757"/>
                  </a:cubicBezTo>
                  <a:cubicBezTo>
                    <a:pt x="13715" y="16342"/>
                    <a:pt x="15137" y="14741"/>
                    <a:pt x="15769" y="13326"/>
                  </a:cubicBezTo>
                  <a:cubicBezTo>
                    <a:pt x="17658" y="11187"/>
                    <a:pt x="19079" y="8171"/>
                    <a:pt x="20335" y="5155"/>
                  </a:cubicBezTo>
                  <a:cubicBezTo>
                    <a:pt x="21600" y="3729"/>
                    <a:pt x="21600" y="1426"/>
                    <a:pt x="197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2" name="Google Shape;1798;p18"/>
            <p:cNvSpPr/>
            <p:nvPr/>
          </p:nvSpPr>
          <p:spPr>
            <a:xfrm rot="2122341">
              <a:off x="583379" y="127250"/>
              <a:ext cx="57536" cy="71715"/>
            </a:xfrm>
            <a:custGeom>
              <a:avLst/>
              <a:gdLst/>
              <a:ahLst/>
              <a:cxnLst>
                <a:cxn ang="0">
                  <a:pos x="wd2" y="hd2"/>
                </a:cxn>
                <a:cxn ang="5400000">
                  <a:pos x="wd2" y="hd2"/>
                </a:cxn>
                <a:cxn ang="10800000">
                  <a:pos x="wd2" y="hd2"/>
                </a:cxn>
                <a:cxn ang="16200000">
                  <a:pos x="wd2" y="hd2"/>
                </a:cxn>
              </a:cxnLst>
              <a:rect l="0" t="0" r="r" b="b"/>
              <a:pathLst>
                <a:path w="20469" h="21600" extrusionOk="0">
                  <a:moveTo>
                    <a:pt x="18972" y="0"/>
                  </a:moveTo>
                  <a:cubicBezTo>
                    <a:pt x="17374" y="1204"/>
                    <a:pt x="15942" y="1810"/>
                    <a:pt x="14509" y="3023"/>
                  </a:cubicBezTo>
                  <a:cubicBezTo>
                    <a:pt x="13803" y="3779"/>
                    <a:pt x="12911" y="4376"/>
                    <a:pt x="12195" y="5589"/>
                  </a:cubicBezTo>
                  <a:cubicBezTo>
                    <a:pt x="9340" y="8761"/>
                    <a:pt x="5593" y="12540"/>
                    <a:pt x="1846" y="15712"/>
                  </a:cubicBezTo>
                  <a:cubicBezTo>
                    <a:pt x="-479" y="17523"/>
                    <a:pt x="-479" y="19491"/>
                    <a:pt x="1130" y="20695"/>
                  </a:cubicBezTo>
                  <a:cubicBezTo>
                    <a:pt x="2562" y="21301"/>
                    <a:pt x="4026" y="21600"/>
                    <a:pt x="5437" y="21600"/>
                  </a:cubicBezTo>
                  <a:cubicBezTo>
                    <a:pt x="6839" y="21600"/>
                    <a:pt x="8178" y="21301"/>
                    <a:pt x="9340" y="20695"/>
                  </a:cubicBezTo>
                  <a:cubicBezTo>
                    <a:pt x="10762" y="20097"/>
                    <a:pt x="11478" y="19491"/>
                    <a:pt x="12195" y="18885"/>
                  </a:cubicBezTo>
                  <a:cubicBezTo>
                    <a:pt x="15225" y="13744"/>
                    <a:pt x="17374" y="9368"/>
                    <a:pt x="19689" y="4376"/>
                  </a:cubicBezTo>
                  <a:cubicBezTo>
                    <a:pt x="21121" y="2417"/>
                    <a:pt x="20405" y="1204"/>
                    <a:pt x="189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3" name="Google Shape;1799;p18"/>
            <p:cNvSpPr/>
            <p:nvPr/>
          </p:nvSpPr>
          <p:spPr>
            <a:xfrm rot="2122341">
              <a:off x="247506" y="127531"/>
              <a:ext cx="64712" cy="54851"/>
            </a:xfrm>
            <a:custGeom>
              <a:avLst/>
              <a:gdLst/>
              <a:ahLst/>
              <a:cxnLst>
                <a:cxn ang="0">
                  <a:pos x="wd2" y="hd2"/>
                </a:cxn>
                <a:cxn ang="5400000">
                  <a:pos x="wd2" y="hd2"/>
                </a:cxn>
                <a:cxn ang="10800000">
                  <a:pos x="wd2" y="hd2"/>
                </a:cxn>
                <a:cxn ang="16200000">
                  <a:pos x="wd2" y="hd2"/>
                </a:cxn>
              </a:cxnLst>
              <a:rect l="0" t="0" r="r" b="b"/>
              <a:pathLst>
                <a:path w="21600" h="21600" extrusionOk="0">
                  <a:moveTo>
                    <a:pt x="19594" y="0"/>
                  </a:moveTo>
                  <a:cubicBezTo>
                    <a:pt x="14734" y="4148"/>
                    <a:pt x="9885" y="6514"/>
                    <a:pt x="4860" y="10662"/>
                  </a:cubicBezTo>
                  <a:cubicBezTo>
                    <a:pt x="2853" y="13236"/>
                    <a:pt x="0" y="15603"/>
                    <a:pt x="0" y="19750"/>
                  </a:cubicBezTo>
                  <a:cubicBezTo>
                    <a:pt x="1509" y="21324"/>
                    <a:pt x="1509" y="21324"/>
                    <a:pt x="4860" y="21324"/>
                  </a:cubicBezTo>
                  <a:cubicBezTo>
                    <a:pt x="5512" y="21520"/>
                    <a:pt x="6174" y="21600"/>
                    <a:pt x="6827" y="21600"/>
                  </a:cubicBezTo>
                  <a:cubicBezTo>
                    <a:pt x="9641" y="21600"/>
                    <a:pt x="12300" y="19946"/>
                    <a:pt x="14062" y="17383"/>
                  </a:cubicBezTo>
                  <a:lnTo>
                    <a:pt x="17412" y="13236"/>
                  </a:lnTo>
                  <a:cubicBezTo>
                    <a:pt x="18922" y="10662"/>
                    <a:pt x="20928" y="8295"/>
                    <a:pt x="21600" y="4148"/>
                  </a:cubicBezTo>
                  <a:cubicBezTo>
                    <a:pt x="20928" y="3355"/>
                    <a:pt x="20266" y="1574"/>
                    <a:pt x="195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4" name="Google Shape;1800;p18"/>
            <p:cNvSpPr/>
            <p:nvPr/>
          </p:nvSpPr>
          <p:spPr>
            <a:xfrm rot="2122341">
              <a:off x="195885" y="12848"/>
              <a:ext cx="61742" cy="54413"/>
            </a:xfrm>
            <a:custGeom>
              <a:avLst/>
              <a:gdLst/>
              <a:ahLst/>
              <a:cxnLst>
                <a:cxn ang="0">
                  <a:pos x="wd2" y="hd2"/>
                </a:cxn>
                <a:cxn ang="5400000">
                  <a:pos x="wd2" y="hd2"/>
                </a:cxn>
                <a:cxn ang="10800000">
                  <a:pos x="wd2" y="hd2"/>
                </a:cxn>
                <a:cxn ang="16200000">
                  <a:pos x="wd2" y="hd2"/>
                </a:cxn>
              </a:cxnLst>
              <a:rect l="0" t="0" r="r" b="b"/>
              <a:pathLst>
                <a:path w="21270" h="21600" extrusionOk="0">
                  <a:moveTo>
                    <a:pt x="19349" y="0"/>
                  </a:moveTo>
                  <a:cubicBezTo>
                    <a:pt x="18655" y="799"/>
                    <a:pt x="17972" y="799"/>
                    <a:pt x="16414" y="1598"/>
                  </a:cubicBezTo>
                  <a:cubicBezTo>
                    <a:pt x="13650" y="3393"/>
                    <a:pt x="10715" y="5779"/>
                    <a:pt x="8634" y="8374"/>
                  </a:cubicBezTo>
                  <a:cubicBezTo>
                    <a:pt x="6393" y="9960"/>
                    <a:pt x="4312" y="11559"/>
                    <a:pt x="2071" y="14141"/>
                  </a:cubicBezTo>
                  <a:cubicBezTo>
                    <a:pt x="683" y="15740"/>
                    <a:pt x="0" y="17523"/>
                    <a:pt x="0" y="20720"/>
                  </a:cubicBezTo>
                  <a:cubicBezTo>
                    <a:pt x="1668" y="21310"/>
                    <a:pt x="3186" y="21600"/>
                    <a:pt x="4593" y="21600"/>
                  </a:cubicBezTo>
                  <a:cubicBezTo>
                    <a:pt x="7408" y="21600"/>
                    <a:pt x="9790" y="20453"/>
                    <a:pt x="12092" y="18322"/>
                  </a:cubicBezTo>
                  <a:cubicBezTo>
                    <a:pt x="14343" y="16527"/>
                    <a:pt x="15720" y="14141"/>
                    <a:pt x="17278" y="11559"/>
                  </a:cubicBezTo>
                  <a:cubicBezTo>
                    <a:pt x="18655" y="9960"/>
                    <a:pt x="19349" y="8374"/>
                    <a:pt x="20736" y="6578"/>
                  </a:cubicBezTo>
                  <a:cubicBezTo>
                    <a:pt x="21600" y="4181"/>
                    <a:pt x="21600" y="2594"/>
                    <a:pt x="193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5" name="Google Shape;1801;p18"/>
            <p:cNvSpPr/>
            <p:nvPr/>
          </p:nvSpPr>
          <p:spPr>
            <a:xfrm rot="2122341">
              <a:off x="577759" y="52279"/>
              <a:ext cx="50876" cy="63604"/>
            </a:xfrm>
            <a:custGeom>
              <a:avLst/>
              <a:gdLst/>
              <a:ahLst/>
              <a:cxnLst>
                <a:cxn ang="0">
                  <a:pos x="wd2" y="hd2"/>
                </a:cxn>
                <a:cxn ang="5400000">
                  <a:pos x="wd2" y="hd2"/>
                </a:cxn>
                <a:cxn ang="10800000">
                  <a:pos x="wd2" y="hd2"/>
                </a:cxn>
                <a:cxn ang="16200000">
                  <a:pos x="wd2" y="hd2"/>
                </a:cxn>
              </a:cxnLst>
              <a:rect l="0" t="0" r="r" b="b"/>
              <a:pathLst>
                <a:path w="20867" h="21600" extrusionOk="0">
                  <a:moveTo>
                    <a:pt x="19515" y="0"/>
                  </a:moveTo>
                  <a:cubicBezTo>
                    <a:pt x="17624" y="0"/>
                    <a:pt x="16403" y="1139"/>
                    <a:pt x="15721" y="2388"/>
                  </a:cubicBezTo>
                  <a:cubicBezTo>
                    <a:pt x="11401" y="6648"/>
                    <a:pt x="7081" y="10909"/>
                    <a:pt x="2761" y="15170"/>
                  </a:cubicBezTo>
                  <a:cubicBezTo>
                    <a:pt x="1122" y="16527"/>
                    <a:pt x="-733" y="18746"/>
                    <a:pt x="296" y="21471"/>
                  </a:cubicBezTo>
                  <a:lnTo>
                    <a:pt x="2761" y="21471"/>
                  </a:lnTo>
                  <a:cubicBezTo>
                    <a:pt x="3324" y="21560"/>
                    <a:pt x="3898" y="21600"/>
                    <a:pt x="4449" y="21600"/>
                  </a:cubicBezTo>
                  <a:cubicBezTo>
                    <a:pt x="8170" y="21600"/>
                    <a:pt x="11617" y="19727"/>
                    <a:pt x="13053" y="17211"/>
                  </a:cubicBezTo>
                  <a:cubicBezTo>
                    <a:pt x="16547" y="12950"/>
                    <a:pt x="18198" y="8690"/>
                    <a:pt x="19838" y="4439"/>
                  </a:cubicBezTo>
                  <a:cubicBezTo>
                    <a:pt x="19838" y="3072"/>
                    <a:pt x="20867" y="1714"/>
                    <a:pt x="20867" y="178"/>
                  </a:cubicBezTo>
                  <a:cubicBezTo>
                    <a:pt x="20388" y="50"/>
                    <a:pt x="19934" y="0"/>
                    <a:pt x="195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6" name="Google Shape;1802;p18"/>
            <p:cNvSpPr/>
            <p:nvPr/>
          </p:nvSpPr>
          <p:spPr>
            <a:xfrm rot="2122341">
              <a:off x="333158" y="179612"/>
              <a:ext cx="56689" cy="46535"/>
            </a:xfrm>
            <a:custGeom>
              <a:avLst/>
              <a:gdLst/>
              <a:ahLst/>
              <a:cxnLst>
                <a:cxn ang="0">
                  <a:pos x="wd2" y="hd2"/>
                </a:cxn>
                <a:cxn ang="5400000">
                  <a:pos x="wd2" y="hd2"/>
                </a:cxn>
                <a:cxn ang="10800000">
                  <a:pos x="wd2" y="hd2"/>
                </a:cxn>
                <a:cxn ang="16200000">
                  <a:pos x="wd2" y="hd2"/>
                </a:cxn>
              </a:cxnLst>
              <a:rect l="0" t="0" r="r" b="b"/>
              <a:pathLst>
                <a:path w="21600" h="21600" extrusionOk="0">
                  <a:moveTo>
                    <a:pt x="18354" y="0"/>
                  </a:moveTo>
                  <a:cubicBezTo>
                    <a:pt x="14341" y="3724"/>
                    <a:pt x="9560" y="6758"/>
                    <a:pt x="5547" y="10712"/>
                  </a:cubicBezTo>
                  <a:cubicBezTo>
                    <a:pt x="3246" y="12567"/>
                    <a:pt x="0" y="14436"/>
                    <a:pt x="0" y="19325"/>
                  </a:cubicBezTo>
                  <a:cubicBezTo>
                    <a:pt x="1623" y="20842"/>
                    <a:pt x="3824" y="21600"/>
                    <a:pt x="5903" y="21600"/>
                  </a:cubicBezTo>
                  <a:cubicBezTo>
                    <a:pt x="7982" y="21600"/>
                    <a:pt x="9938" y="20842"/>
                    <a:pt x="11083" y="19325"/>
                  </a:cubicBezTo>
                  <a:cubicBezTo>
                    <a:pt x="13574" y="16535"/>
                    <a:pt x="15864" y="12567"/>
                    <a:pt x="18354" y="9547"/>
                  </a:cubicBezTo>
                  <a:cubicBezTo>
                    <a:pt x="19877" y="7678"/>
                    <a:pt x="20644" y="5823"/>
                    <a:pt x="21600" y="3724"/>
                  </a:cubicBezTo>
                  <a:cubicBezTo>
                    <a:pt x="20644" y="1869"/>
                    <a:pt x="20644" y="934"/>
                    <a:pt x="1987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7" name="Google Shape;1803;p18"/>
            <p:cNvSpPr/>
            <p:nvPr/>
          </p:nvSpPr>
          <p:spPr>
            <a:xfrm rot="2122341">
              <a:off x="362690" y="68204"/>
              <a:ext cx="47361" cy="42130"/>
            </a:xfrm>
            <a:custGeom>
              <a:avLst/>
              <a:gdLst/>
              <a:ahLst/>
              <a:cxnLst>
                <a:cxn ang="0">
                  <a:pos x="wd2" y="hd2"/>
                </a:cxn>
                <a:cxn ang="5400000">
                  <a:pos x="wd2" y="hd2"/>
                </a:cxn>
                <a:cxn ang="10800000">
                  <a:pos x="wd2" y="hd2"/>
                </a:cxn>
                <a:cxn ang="16200000">
                  <a:pos x="wd2" y="hd2"/>
                </a:cxn>
              </a:cxnLst>
              <a:rect l="0" t="0" r="r" b="b"/>
              <a:pathLst>
                <a:path w="21238" h="21600" extrusionOk="0">
                  <a:moveTo>
                    <a:pt x="19210" y="0"/>
                  </a:moveTo>
                  <a:cubicBezTo>
                    <a:pt x="18307" y="0"/>
                    <a:pt x="16515" y="1286"/>
                    <a:pt x="15612" y="1286"/>
                  </a:cubicBezTo>
                  <a:cubicBezTo>
                    <a:pt x="12682" y="3336"/>
                    <a:pt x="9987" y="5400"/>
                    <a:pt x="7056" y="6432"/>
                  </a:cubicBezTo>
                  <a:cubicBezTo>
                    <a:pt x="5264" y="8736"/>
                    <a:pt x="3236" y="10800"/>
                    <a:pt x="2333" y="12849"/>
                  </a:cubicBezTo>
                  <a:cubicBezTo>
                    <a:pt x="-362" y="15168"/>
                    <a:pt x="-362" y="17232"/>
                    <a:pt x="541" y="20568"/>
                  </a:cubicBezTo>
                  <a:cubicBezTo>
                    <a:pt x="2333" y="20568"/>
                    <a:pt x="4361" y="21600"/>
                    <a:pt x="6166" y="21600"/>
                  </a:cubicBezTo>
                  <a:cubicBezTo>
                    <a:pt x="8862" y="21600"/>
                    <a:pt x="11792" y="21600"/>
                    <a:pt x="13584" y="18249"/>
                  </a:cubicBezTo>
                  <a:cubicBezTo>
                    <a:pt x="16515" y="14136"/>
                    <a:pt x="18307" y="8736"/>
                    <a:pt x="21238" y="4368"/>
                  </a:cubicBezTo>
                  <a:cubicBezTo>
                    <a:pt x="20113" y="3336"/>
                    <a:pt x="20113" y="2304"/>
                    <a:pt x="1921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8" name="Google Shape;1804;p18"/>
            <p:cNvSpPr/>
            <p:nvPr/>
          </p:nvSpPr>
          <p:spPr>
            <a:xfrm rot="2122341">
              <a:off x="8364" y="160294"/>
              <a:ext cx="46157" cy="43618"/>
            </a:xfrm>
            <a:custGeom>
              <a:avLst/>
              <a:gdLst/>
              <a:ahLst/>
              <a:cxnLst>
                <a:cxn ang="0">
                  <a:pos x="wd2" y="hd2"/>
                </a:cxn>
                <a:cxn ang="5400000">
                  <a:pos x="wd2" y="hd2"/>
                </a:cxn>
                <a:cxn ang="10800000">
                  <a:pos x="wd2" y="hd2"/>
                </a:cxn>
                <a:cxn ang="16200000">
                  <a:pos x="wd2" y="hd2"/>
                </a:cxn>
              </a:cxnLst>
              <a:rect l="0" t="0" r="r" b="b"/>
              <a:pathLst>
                <a:path w="21600" h="21600" extrusionOk="0">
                  <a:moveTo>
                    <a:pt x="19484" y="0"/>
                  </a:moveTo>
                  <a:cubicBezTo>
                    <a:pt x="18542" y="982"/>
                    <a:pt x="17599" y="982"/>
                    <a:pt x="16671" y="1979"/>
                  </a:cubicBezTo>
                  <a:cubicBezTo>
                    <a:pt x="13613" y="3973"/>
                    <a:pt x="10800" y="7195"/>
                    <a:pt x="7742" y="9189"/>
                  </a:cubicBezTo>
                  <a:lnTo>
                    <a:pt x="1871" y="15402"/>
                  </a:lnTo>
                  <a:cubicBezTo>
                    <a:pt x="942" y="16384"/>
                    <a:pt x="0" y="18624"/>
                    <a:pt x="0" y="21600"/>
                  </a:cubicBezTo>
                  <a:lnTo>
                    <a:pt x="9858" y="21600"/>
                  </a:lnTo>
                  <a:cubicBezTo>
                    <a:pt x="16671" y="16384"/>
                    <a:pt x="19484" y="11428"/>
                    <a:pt x="21600" y="3973"/>
                  </a:cubicBezTo>
                  <a:cubicBezTo>
                    <a:pt x="21600" y="2976"/>
                    <a:pt x="20658" y="1979"/>
                    <a:pt x="194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9" name="Google Shape;1805;p18"/>
            <p:cNvSpPr/>
            <p:nvPr/>
          </p:nvSpPr>
          <p:spPr>
            <a:xfrm rot="2122341">
              <a:off x="442416" y="157098"/>
              <a:ext cx="46157" cy="40380"/>
            </a:xfrm>
            <a:custGeom>
              <a:avLst/>
              <a:gdLst/>
              <a:ahLst/>
              <a:cxnLst>
                <a:cxn ang="0">
                  <a:pos x="wd2" y="hd2"/>
                </a:cxn>
                <a:cxn ang="5400000">
                  <a:pos x="wd2" y="hd2"/>
                </a:cxn>
                <a:cxn ang="10800000">
                  <a:pos x="wd2" y="hd2"/>
                </a:cxn>
                <a:cxn ang="16200000">
                  <a:pos x="wd2" y="hd2"/>
                </a:cxn>
              </a:cxnLst>
              <a:rect l="0" t="0" r="r" b="b"/>
              <a:pathLst>
                <a:path w="21600" h="21600" extrusionOk="0">
                  <a:moveTo>
                    <a:pt x="19361" y="0"/>
                  </a:moveTo>
                  <a:cubicBezTo>
                    <a:pt x="16821" y="0"/>
                    <a:pt x="15292" y="1686"/>
                    <a:pt x="13613" y="2544"/>
                  </a:cubicBezTo>
                  <a:cubicBezTo>
                    <a:pt x="7742" y="7101"/>
                    <a:pt x="1884" y="11393"/>
                    <a:pt x="0" y="20523"/>
                  </a:cubicBezTo>
                  <a:cubicBezTo>
                    <a:pt x="942" y="20523"/>
                    <a:pt x="1884" y="21600"/>
                    <a:pt x="3058" y="21600"/>
                  </a:cubicBezTo>
                  <a:cubicBezTo>
                    <a:pt x="6813" y="20523"/>
                    <a:pt x="10800" y="19181"/>
                    <a:pt x="13613" y="15950"/>
                  </a:cubicBezTo>
                  <a:cubicBezTo>
                    <a:pt x="16671" y="12470"/>
                    <a:pt x="18542" y="9255"/>
                    <a:pt x="20658" y="4682"/>
                  </a:cubicBezTo>
                  <a:cubicBezTo>
                    <a:pt x="21600" y="3621"/>
                    <a:pt x="21600" y="1467"/>
                    <a:pt x="21600" y="390"/>
                  </a:cubicBezTo>
                  <a:cubicBezTo>
                    <a:pt x="20767" y="109"/>
                    <a:pt x="20030" y="0"/>
                    <a:pt x="193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30" name="Google Shape;1806;p18"/>
            <p:cNvSpPr/>
            <p:nvPr/>
          </p:nvSpPr>
          <p:spPr>
            <a:xfrm rot="2122341">
              <a:off x="265849" y="226386"/>
              <a:ext cx="44949" cy="38366"/>
            </a:xfrm>
            <a:custGeom>
              <a:avLst/>
              <a:gdLst/>
              <a:ahLst/>
              <a:cxnLst>
                <a:cxn ang="0">
                  <a:pos x="wd2" y="hd2"/>
                </a:cxn>
                <a:cxn ang="5400000">
                  <a:pos x="wd2" y="hd2"/>
                </a:cxn>
                <a:cxn ang="10800000">
                  <a:pos x="wd2" y="hd2"/>
                </a:cxn>
                <a:cxn ang="16200000">
                  <a:pos x="wd2" y="hd2"/>
                </a:cxn>
              </a:cxnLst>
              <a:rect l="0" t="0" r="r" b="b"/>
              <a:pathLst>
                <a:path w="21277" h="21600" extrusionOk="0">
                  <a:moveTo>
                    <a:pt x="19708" y="0"/>
                  </a:moveTo>
                  <a:cubicBezTo>
                    <a:pt x="11877" y="4813"/>
                    <a:pt x="2845" y="8197"/>
                    <a:pt x="0" y="18923"/>
                  </a:cubicBezTo>
                  <a:cubicBezTo>
                    <a:pt x="953" y="20056"/>
                    <a:pt x="953" y="20056"/>
                    <a:pt x="1892" y="21189"/>
                  </a:cubicBezTo>
                  <a:cubicBezTo>
                    <a:pt x="2624" y="21452"/>
                    <a:pt x="3618" y="21600"/>
                    <a:pt x="4737" y="21600"/>
                  </a:cubicBezTo>
                  <a:cubicBezTo>
                    <a:pt x="8355" y="21600"/>
                    <a:pt x="13272" y="20122"/>
                    <a:pt x="14722" y="16672"/>
                  </a:cubicBezTo>
                  <a:cubicBezTo>
                    <a:pt x="16863" y="12993"/>
                    <a:pt x="18755" y="10743"/>
                    <a:pt x="20661" y="7063"/>
                  </a:cubicBezTo>
                  <a:cubicBezTo>
                    <a:pt x="21600" y="4813"/>
                    <a:pt x="21600" y="2546"/>
                    <a:pt x="1970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31" name="Google Shape;1807;p18"/>
            <p:cNvSpPr/>
            <p:nvPr/>
          </p:nvSpPr>
          <p:spPr>
            <a:xfrm rot="2122341">
              <a:off x="93355" y="210331"/>
              <a:ext cx="42268" cy="35624"/>
            </a:xfrm>
            <a:custGeom>
              <a:avLst/>
              <a:gdLst/>
              <a:ahLst/>
              <a:cxnLst>
                <a:cxn ang="0">
                  <a:pos x="wd2" y="hd2"/>
                </a:cxn>
                <a:cxn ang="5400000">
                  <a:pos x="wd2" y="hd2"/>
                </a:cxn>
                <a:cxn ang="10800000">
                  <a:pos x="wd2" y="hd2"/>
                </a:cxn>
                <a:cxn ang="16200000">
                  <a:pos x="wd2" y="hd2"/>
                </a:cxn>
              </a:cxnLst>
              <a:rect l="0" t="0" r="r" b="b"/>
              <a:pathLst>
                <a:path w="20917" h="21600" extrusionOk="0">
                  <a:moveTo>
                    <a:pt x="17629" y="0"/>
                  </a:moveTo>
                  <a:cubicBezTo>
                    <a:pt x="10179" y="3963"/>
                    <a:pt x="2974" y="8828"/>
                    <a:pt x="0" y="19159"/>
                  </a:cubicBezTo>
                  <a:cubicBezTo>
                    <a:pt x="0" y="20379"/>
                    <a:pt x="996" y="21600"/>
                    <a:pt x="996" y="21600"/>
                  </a:cubicBezTo>
                  <a:lnTo>
                    <a:pt x="8187" y="21600"/>
                  </a:lnTo>
                  <a:cubicBezTo>
                    <a:pt x="14395" y="20379"/>
                    <a:pt x="17629" y="13993"/>
                    <a:pt x="19607" y="8828"/>
                  </a:cubicBezTo>
                  <a:cubicBezTo>
                    <a:pt x="21600" y="5166"/>
                    <a:pt x="21600" y="2742"/>
                    <a:pt x="1762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633" name="Google Shape;1808;p18"/>
          <p:cNvSpPr/>
          <p:nvPr/>
        </p:nvSpPr>
        <p:spPr>
          <a:xfrm>
            <a:off x="56420" y="4398550"/>
            <a:ext cx="770012" cy="700610"/>
          </a:xfrm>
          <a:custGeom>
            <a:avLst/>
            <a:gdLst/>
            <a:ahLst/>
            <a:cxnLst>
              <a:cxn ang="0">
                <a:pos x="wd2" y="hd2"/>
              </a:cxn>
              <a:cxn ang="5400000">
                <a:pos x="wd2" y="hd2"/>
              </a:cxn>
              <a:cxn ang="10800000">
                <a:pos x="wd2" y="hd2"/>
              </a:cxn>
              <a:cxn ang="16200000">
                <a:pos x="wd2" y="hd2"/>
              </a:cxn>
            </a:cxnLst>
            <a:rect l="0" t="0" r="r" b="b"/>
            <a:pathLst>
              <a:path w="21600" h="21600" extrusionOk="0">
                <a:moveTo>
                  <a:pt x="19903" y="2286"/>
                </a:moveTo>
                <a:cubicBezTo>
                  <a:pt x="19903" y="2323"/>
                  <a:pt x="19861" y="2359"/>
                  <a:pt x="19861" y="2432"/>
                </a:cubicBezTo>
                <a:cubicBezTo>
                  <a:pt x="19761" y="2432"/>
                  <a:pt x="19728" y="2515"/>
                  <a:pt x="19761" y="2661"/>
                </a:cubicBezTo>
                <a:cubicBezTo>
                  <a:pt x="19695" y="2588"/>
                  <a:pt x="19620" y="2551"/>
                  <a:pt x="19553" y="2515"/>
                </a:cubicBezTo>
                <a:cubicBezTo>
                  <a:pt x="19620" y="2478"/>
                  <a:pt x="19653" y="2478"/>
                  <a:pt x="19728" y="2432"/>
                </a:cubicBezTo>
                <a:cubicBezTo>
                  <a:pt x="19728" y="2396"/>
                  <a:pt x="19728" y="2359"/>
                  <a:pt x="19761" y="2286"/>
                </a:cubicBezTo>
                <a:close/>
                <a:moveTo>
                  <a:pt x="20768" y="0"/>
                </a:moveTo>
                <a:cubicBezTo>
                  <a:pt x="20693" y="37"/>
                  <a:pt x="20627" y="73"/>
                  <a:pt x="20593" y="110"/>
                </a:cubicBezTo>
                <a:cubicBezTo>
                  <a:pt x="20627" y="192"/>
                  <a:pt x="20627" y="265"/>
                  <a:pt x="20693" y="375"/>
                </a:cubicBezTo>
                <a:lnTo>
                  <a:pt x="20560" y="375"/>
                </a:lnTo>
                <a:cubicBezTo>
                  <a:pt x="20527" y="302"/>
                  <a:pt x="20527" y="229"/>
                  <a:pt x="20485" y="192"/>
                </a:cubicBezTo>
                <a:lnTo>
                  <a:pt x="20452" y="229"/>
                </a:lnTo>
                <a:cubicBezTo>
                  <a:pt x="20385" y="229"/>
                  <a:pt x="20352" y="229"/>
                  <a:pt x="20277" y="192"/>
                </a:cubicBezTo>
                <a:cubicBezTo>
                  <a:pt x="20277" y="421"/>
                  <a:pt x="20069" y="375"/>
                  <a:pt x="19969" y="494"/>
                </a:cubicBezTo>
                <a:cubicBezTo>
                  <a:pt x="20003" y="530"/>
                  <a:pt x="20003" y="567"/>
                  <a:pt x="20036" y="604"/>
                </a:cubicBezTo>
                <a:cubicBezTo>
                  <a:pt x="19969" y="604"/>
                  <a:pt x="19903" y="567"/>
                  <a:pt x="19861" y="567"/>
                </a:cubicBezTo>
                <a:lnTo>
                  <a:pt x="19861" y="722"/>
                </a:lnTo>
                <a:cubicBezTo>
                  <a:pt x="19828" y="796"/>
                  <a:pt x="19761" y="878"/>
                  <a:pt x="19728" y="988"/>
                </a:cubicBezTo>
                <a:cubicBezTo>
                  <a:pt x="19695" y="914"/>
                  <a:pt x="19695" y="832"/>
                  <a:pt x="19695" y="722"/>
                </a:cubicBezTo>
                <a:cubicBezTo>
                  <a:pt x="19620" y="759"/>
                  <a:pt x="19553" y="796"/>
                  <a:pt x="19487" y="832"/>
                </a:cubicBezTo>
                <a:cubicBezTo>
                  <a:pt x="19279" y="951"/>
                  <a:pt x="19104" y="1024"/>
                  <a:pt x="19029" y="1289"/>
                </a:cubicBezTo>
                <a:lnTo>
                  <a:pt x="19029" y="1335"/>
                </a:lnTo>
                <a:cubicBezTo>
                  <a:pt x="18979" y="1312"/>
                  <a:pt x="18938" y="1292"/>
                  <a:pt x="18899" y="1292"/>
                </a:cubicBezTo>
                <a:cubicBezTo>
                  <a:pt x="18860" y="1292"/>
                  <a:pt x="18825" y="1312"/>
                  <a:pt x="18788" y="1372"/>
                </a:cubicBezTo>
                <a:cubicBezTo>
                  <a:pt x="18821" y="1408"/>
                  <a:pt x="18896" y="1408"/>
                  <a:pt x="18929" y="1445"/>
                </a:cubicBezTo>
                <a:cubicBezTo>
                  <a:pt x="18896" y="1445"/>
                  <a:pt x="18896" y="1481"/>
                  <a:pt x="18896" y="1481"/>
                </a:cubicBezTo>
                <a:cubicBezTo>
                  <a:pt x="18821" y="1481"/>
                  <a:pt x="18788" y="1445"/>
                  <a:pt x="18721" y="1445"/>
                </a:cubicBezTo>
                <a:cubicBezTo>
                  <a:pt x="18721" y="1481"/>
                  <a:pt x="18688" y="1518"/>
                  <a:pt x="18688" y="1518"/>
                </a:cubicBezTo>
                <a:cubicBezTo>
                  <a:pt x="18580" y="1637"/>
                  <a:pt x="18447" y="1673"/>
                  <a:pt x="18372" y="1829"/>
                </a:cubicBezTo>
                <a:cubicBezTo>
                  <a:pt x="18339" y="1902"/>
                  <a:pt x="18272" y="1975"/>
                  <a:pt x="18197" y="1975"/>
                </a:cubicBezTo>
                <a:cubicBezTo>
                  <a:pt x="18063" y="2021"/>
                  <a:pt x="18063" y="2057"/>
                  <a:pt x="18030" y="2167"/>
                </a:cubicBezTo>
                <a:cubicBezTo>
                  <a:pt x="17989" y="2249"/>
                  <a:pt x="17955" y="2286"/>
                  <a:pt x="17922" y="2359"/>
                </a:cubicBezTo>
                <a:lnTo>
                  <a:pt x="17822" y="2359"/>
                </a:lnTo>
                <a:lnTo>
                  <a:pt x="17822" y="2396"/>
                </a:lnTo>
                <a:cubicBezTo>
                  <a:pt x="17855" y="2396"/>
                  <a:pt x="17855" y="2432"/>
                  <a:pt x="17889" y="2432"/>
                </a:cubicBezTo>
                <a:cubicBezTo>
                  <a:pt x="17855" y="2515"/>
                  <a:pt x="17822" y="2588"/>
                  <a:pt x="17781" y="2661"/>
                </a:cubicBezTo>
                <a:lnTo>
                  <a:pt x="17747" y="2661"/>
                </a:lnTo>
                <a:lnTo>
                  <a:pt x="17747" y="2478"/>
                </a:lnTo>
                <a:cubicBezTo>
                  <a:pt x="17727" y="2471"/>
                  <a:pt x="17710" y="2468"/>
                  <a:pt x="17699" y="2468"/>
                </a:cubicBezTo>
                <a:cubicBezTo>
                  <a:pt x="17633" y="2468"/>
                  <a:pt x="17676" y="2557"/>
                  <a:pt x="17647" y="2588"/>
                </a:cubicBezTo>
                <a:cubicBezTo>
                  <a:pt x="17614" y="2624"/>
                  <a:pt x="17539" y="2624"/>
                  <a:pt x="17506" y="2624"/>
                </a:cubicBezTo>
                <a:lnTo>
                  <a:pt x="17506" y="2661"/>
                </a:lnTo>
                <a:cubicBezTo>
                  <a:pt x="17573" y="2661"/>
                  <a:pt x="17647" y="2707"/>
                  <a:pt x="17681" y="2743"/>
                </a:cubicBezTo>
                <a:lnTo>
                  <a:pt x="17681" y="2780"/>
                </a:lnTo>
                <a:cubicBezTo>
                  <a:pt x="17573" y="2780"/>
                  <a:pt x="17506" y="2743"/>
                  <a:pt x="17406" y="2743"/>
                </a:cubicBezTo>
                <a:cubicBezTo>
                  <a:pt x="17232" y="2889"/>
                  <a:pt x="17057" y="3045"/>
                  <a:pt x="16882" y="3237"/>
                </a:cubicBezTo>
                <a:cubicBezTo>
                  <a:pt x="16882" y="3237"/>
                  <a:pt x="16882" y="3274"/>
                  <a:pt x="16849" y="3311"/>
                </a:cubicBezTo>
                <a:cubicBezTo>
                  <a:pt x="16707" y="3393"/>
                  <a:pt x="16641" y="3576"/>
                  <a:pt x="16608" y="3731"/>
                </a:cubicBezTo>
                <a:cubicBezTo>
                  <a:pt x="16574" y="3695"/>
                  <a:pt x="16574" y="3658"/>
                  <a:pt x="16533" y="3622"/>
                </a:cubicBezTo>
                <a:cubicBezTo>
                  <a:pt x="16499" y="3695"/>
                  <a:pt x="16466" y="3731"/>
                  <a:pt x="16433" y="3768"/>
                </a:cubicBezTo>
                <a:cubicBezTo>
                  <a:pt x="16400" y="3768"/>
                  <a:pt x="16366" y="3768"/>
                  <a:pt x="16325" y="3731"/>
                </a:cubicBezTo>
                <a:cubicBezTo>
                  <a:pt x="16291" y="3887"/>
                  <a:pt x="16225" y="3960"/>
                  <a:pt x="16117" y="3960"/>
                </a:cubicBezTo>
                <a:lnTo>
                  <a:pt x="16117" y="4033"/>
                </a:lnTo>
                <a:cubicBezTo>
                  <a:pt x="15742" y="4417"/>
                  <a:pt x="15393" y="4801"/>
                  <a:pt x="15010" y="5140"/>
                </a:cubicBezTo>
                <a:lnTo>
                  <a:pt x="15043" y="5176"/>
                </a:lnTo>
                <a:cubicBezTo>
                  <a:pt x="15077" y="5222"/>
                  <a:pt x="15077" y="5222"/>
                  <a:pt x="15118" y="5258"/>
                </a:cubicBezTo>
                <a:lnTo>
                  <a:pt x="14910" y="5258"/>
                </a:lnTo>
                <a:cubicBezTo>
                  <a:pt x="14736" y="5450"/>
                  <a:pt x="14561" y="5597"/>
                  <a:pt x="14419" y="5752"/>
                </a:cubicBezTo>
                <a:lnTo>
                  <a:pt x="14419" y="5789"/>
                </a:lnTo>
                <a:cubicBezTo>
                  <a:pt x="14386" y="5789"/>
                  <a:pt x="14353" y="5789"/>
                  <a:pt x="14320" y="5825"/>
                </a:cubicBezTo>
                <a:cubicBezTo>
                  <a:pt x="14245" y="6017"/>
                  <a:pt x="14112" y="6136"/>
                  <a:pt x="13970" y="6246"/>
                </a:cubicBezTo>
                <a:cubicBezTo>
                  <a:pt x="13870" y="6319"/>
                  <a:pt x="13729" y="6401"/>
                  <a:pt x="13696" y="6511"/>
                </a:cubicBezTo>
                <a:cubicBezTo>
                  <a:pt x="13621" y="6630"/>
                  <a:pt x="13521" y="6703"/>
                  <a:pt x="13413" y="6776"/>
                </a:cubicBezTo>
                <a:cubicBezTo>
                  <a:pt x="13413" y="6822"/>
                  <a:pt x="13413" y="6895"/>
                  <a:pt x="13379" y="6932"/>
                </a:cubicBezTo>
                <a:lnTo>
                  <a:pt x="13313" y="6932"/>
                </a:lnTo>
                <a:cubicBezTo>
                  <a:pt x="12963" y="7316"/>
                  <a:pt x="12622" y="7654"/>
                  <a:pt x="12273" y="8038"/>
                </a:cubicBezTo>
                <a:lnTo>
                  <a:pt x="12273" y="8230"/>
                </a:lnTo>
                <a:cubicBezTo>
                  <a:pt x="12206" y="8230"/>
                  <a:pt x="12165" y="8194"/>
                  <a:pt x="12131" y="8194"/>
                </a:cubicBezTo>
                <a:cubicBezTo>
                  <a:pt x="11923" y="8340"/>
                  <a:pt x="11749" y="8495"/>
                  <a:pt x="11616" y="8797"/>
                </a:cubicBezTo>
                <a:cubicBezTo>
                  <a:pt x="11374" y="8797"/>
                  <a:pt x="11408" y="9062"/>
                  <a:pt x="11299" y="9218"/>
                </a:cubicBezTo>
                <a:cubicBezTo>
                  <a:pt x="11299" y="9145"/>
                  <a:pt x="11266" y="9108"/>
                  <a:pt x="11266" y="9026"/>
                </a:cubicBezTo>
                <a:cubicBezTo>
                  <a:pt x="11200" y="9145"/>
                  <a:pt x="11200" y="9181"/>
                  <a:pt x="11125" y="9254"/>
                </a:cubicBezTo>
                <a:cubicBezTo>
                  <a:pt x="11125" y="9254"/>
                  <a:pt x="11091" y="9291"/>
                  <a:pt x="11058" y="9291"/>
                </a:cubicBezTo>
                <a:cubicBezTo>
                  <a:pt x="10991" y="9373"/>
                  <a:pt x="10916" y="9410"/>
                  <a:pt x="10850" y="9483"/>
                </a:cubicBezTo>
                <a:cubicBezTo>
                  <a:pt x="10916" y="9520"/>
                  <a:pt x="10958" y="9520"/>
                  <a:pt x="10991" y="9520"/>
                </a:cubicBezTo>
                <a:cubicBezTo>
                  <a:pt x="10958" y="9602"/>
                  <a:pt x="10958" y="9602"/>
                  <a:pt x="10883" y="9602"/>
                </a:cubicBezTo>
                <a:cubicBezTo>
                  <a:pt x="10816" y="9602"/>
                  <a:pt x="10708" y="9638"/>
                  <a:pt x="10675" y="9675"/>
                </a:cubicBezTo>
                <a:cubicBezTo>
                  <a:pt x="10434" y="9904"/>
                  <a:pt x="10226" y="10169"/>
                  <a:pt x="9984" y="10397"/>
                </a:cubicBezTo>
                <a:cubicBezTo>
                  <a:pt x="9951" y="10434"/>
                  <a:pt x="9876" y="10480"/>
                  <a:pt x="9843" y="10516"/>
                </a:cubicBezTo>
                <a:cubicBezTo>
                  <a:pt x="9776" y="10589"/>
                  <a:pt x="9743" y="10663"/>
                  <a:pt x="9668" y="10745"/>
                </a:cubicBezTo>
                <a:cubicBezTo>
                  <a:pt x="9602" y="10818"/>
                  <a:pt x="9535" y="10891"/>
                  <a:pt x="9460" y="10973"/>
                </a:cubicBezTo>
                <a:cubicBezTo>
                  <a:pt x="9360" y="11010"/>
                  <a:pt x="9252" y="11120"/>
                  <a:pt x="9186" y="11276"/>
                </a:cubicBezTo>
                <a:cubicBezTo>
                  <a:pt x="9086" y="11395"/>
                  <a:pt x="9011" y="11468"/>
                  <a:pt x="8944" y="11504"/>
                </a:cubicBezTo>
                <a:lnTo>
                  <a:pt x="8944" y="11623"/>
                </a:lnTo>
                <a:cubicBezTo>
                  <a:pt x="8878" y="11660"/>
                  <a:pt x="8670" y="11806"/>
                  <a:pt x="8628" y="11888"/>
                </a:cubicBezTo>
                <a:cubicBezTo>
                  <a:pt x="8495" y="11998"/>
                  <a:pt x="8387" y="12080"/>
                  <a:pt x="8354" y="12227"/>
                </a:cubicBezTo>
                <a:lnTo>
                  <a:pt x="8254" y="12227"/>
                </a:lnTo>
                <a:cubicBezTo>
                  <a:pt x="8179" y="12309"/>
                  <a:pt x="8079" y="12419"/>
                  <a:pt x="8004" y="12492"/>
                </a:cubicBezTo>
                <a:cubicBezTo>
                  <a:pt x="7971" y="12611"/>
                  <a:pt x="7871" y="12647"/>
                  <a:pt x="7838" y="12766"/>
                </a:cubicBezTo>
                <a:cubicBezTo>
                  <a:pt x="7796" y="12803"/>
                  <a:pt x="7763" y="12803"/>
                  <a:pt x="7763" y="12839"/>
                </a:cubicBezTo>
                <a:cubicBezTo>
                  <a:pt x="7696" y="12839"/>
                  <a:pt x="7663" y="12876"/>
                  <a:pt x="7630" y="12913"/>
                </a:cubicBezTo>
                <a:cubicBezTo>
                  <a:pt x="7588" y="12949"/>
                  <a:pt x="7522" y="13068"/>
                  <a:pt x="7488" y="13105"/>
                </a:cubicBezTo>
                <a:cubicBezTo>
                  <a:pt x="7455" y="13141"/>
                  <a:pt x="7422" y="13223"/>
                  <a:pt x="7380" y="13223"/>
                </a:cubicBezTo>
                <a:cubicBezTo>
                  <a:pt x="7360" y="13214"/>
                  <a:pt x="7345" y="13210"/>
                  <a:pt x="7332" y="13210"/>
                </a:cubicBezTo>
                <a:cubicBezTo>
                  <a:pt x="7280" y="13210"/>
                  <a:pt x="7280" y="13274"/>
                  <a:pt x="7280" y="13333"/>
                </a:cubicBezTo>
                <a:cubicBezTo>
                  <a:pt x="7314" y="13370"/>
                  <a:pt x="7347" y="13452"/>
                  <a:pt x="7422" y="13525"/>
                </a:cubicBezTo>
                <a:lnTo>
                  <a:pt x="7280" y="13525"/>
                </a:lnTo>
                <a:cubicBezTo>
                  <a:pt x="7247" y="13489"/>
                  <a:pt x="7214" y="13452"/>
                  <a:pt x="7172" y="13406"/>
                </a:cubicBezTo>
                <a:cubicBezTo>
                  <a:pt x="7106" y="13452"/>
                  <a:pt x="7072" y="13525"/>
                  <a:pt x="7006" y="13562"/>
                </a:cubicBezTo>
                <a:cubicBezTo>
                  <a:pt x="7106" y="13598"/>
                  <a:pt x="7139" y="13598"/>
                  <a:pt x="7172" y="13598"/>
                </a:cubicBezTo>
                <a:cubicBezTo>
                  <a:pt x="7214" y="13681"/>
                  <a:pt x="7247" y="13754"/>
                  <a:pt x="7280" y="13790"/>
                </a:cubicBezTo>
                <a:cubicBezTo>
                  <a:pt x="7172" y="13909"/>
                  <a:pt x="7072" y="13982"/>
                  <a:pt x="6964" y="14092"/>
                </a:cubicBezTo>
                <a:cubicBezTo>
                  <a:pt x="6931" y="13946"/>
                  <a:pt x="6864" y="13864"/>
                  <a:pt x="6723" y="13864"/>
                </a:cubicBezTo>
                <a:cubicBezTo>
                  <a:pt x="6656" y="13946"/>
                  <a:pt x="6690" y="13982"/>
                  <a:pt x="6756" y="14056"/>
                </a:cubicBezTo>
                <a:cubicBezTo>
                  <a:pt x="6798" y="14092"/>
                  <a:pt x="6831" y="14138"/>
                  <a:pt x="6898" y="14211"/>
                </a:cubicBezTo>
                <a:cubicBezTo>
                  <a:pt x="6756" y="14366"/>
                  <a:pt x="6656" y="14476"/>
                  <a:pt x="6548" y="14595"/>
                </a:cubicBezTo>
                <a:cubicBezTo>
                  <a:pt x="6482" y="14668"/>
                  <a:pt x="6382" y="14741"/>
                  <a:pt x="6307" y="14824"/>
                </a:cubicBezTo>
                <a:cubicBezTo>
                  <a:pt x="6274" y="14778"/>
                  <a:pt x="6240" y="14741"/>
                  <a:pt x="6207" y="14705"/>
                </a:cubicBezTo>
                <a:cubicBezTo>
                  <a:pt x="6099" y="14778"/>
                  <a:pt x="6032" y="14824"/>
                  <a:pt x="5924" y="14897"/>
                </a:cubicBezTo>
                <a:lnTo>
                  <a:pt x="5924" y="14741"/>
                </a:lnTo>
                <a:cubicBezTo>
                  <a:pt x="4784" y="15967"/>
                  <a:pt x="3636" y="17146"/>
                  <a:pt x="2529" y="18399"/>
                </a:cubicBezTo>
                <a:cubicBezTo>
                  <a:pt x="2563" y="18436"/>
                  <a:pt x="2596" y="18481"/>
                  <a:pt x="2637" y="18518"/>
                </a:cubicBezTo>
                <a:cubicBezTo>
                  <a:pt x="2429" y="18518"/>
                  <a:pt x="2429" y="18518"/>
                  <a:pt x="2288" y="18664"/>
                </a:cubicBezTo>
                <a:cubicBezTo>
                  <a:pt x="2113" y="18856"/>
                  <a:pt x="1905" y="19085"/>
                  <a:pt x="1731" y="19277"/>
                </a:cubicBezTo>
                <a:cubicBezTo>
                  <a:pt x="1556" y="19506"/>
                  <a:pt x="1389" y="19698"/>
                  <a:pt x="1181" y="19890"/>
                </a:cubicBezTo>
                <a:cubicBezTo>
                  <a:pt x="1181" y="19927"/>
                  <a:pt x="1181" y="19963"/>
                  <a:pt x="1140" y="20036"/>
                </a:cubicBezTo>
                <a:cubicBezTo>
                  <a:pt x="1107" y="20036"/>
                  <a:pt x="1040" y="20082"/>
                  <a:pt x="1007" y="20119"/>
                </a:cubicBezTo>
                <a:cubicBezTo>
                  <a:pt x="932" y="20192"/>
                  <a:pt x="865" y="20311"/>
                  <a:pt x="765" y="20420"/>
                </a:cubicBezTo>
                <a:cubicBezTo>
                  <a:pt x="799" y="20494"/>
                  <a:pt x="799" y="20576"/>
                  <a:pt x="832" y="20649"/>
                </a:cubicBezTo>
                <a:cubicBezTo>
                  <a:pt x="799" y="20686"/>
                  <a:pt x="724" y="20686"/>
                  <a:pt x="657" y="20768"/>
                </a:cubicBezTo>
                <a:cubicBezTo>
                  <a:pt x="691" y="20649"/>
                  <a:pt x="691" y="20576"/>
                  <a:pt x="691" y="20494"/>
                </a:cubicBezTo>
                <a:cubicBezTo>
                  <a:pt x="657" y="20539"/>
                  <a:pt x="624" y="20576"/>
                  <a:pt x="591" y="20576"/>
                </a:cubicBezTo>
                <a:cubicBezTo>
                  <a:pt x="591" y="20722"/>
                  <a:pt x="557" y="20804"/>
                  <a:pt x="516" y="20878"/>
                </a:cubicBezTo>
                <a:lnTo>
                  <a:pt x="483" y="20878"/>
                </a:lnTo>
                <a:cubicBezTo>
                  <a:pt x="483" y="20841"/>
                  <a:pt x="483" y="20804"/>
                  <a:pt x="449" y="20722"/>
                </a:cubicBezTo>
                <a:cubicBezTo>
                  <a:pt x="349" y="20878"/>
                  <a:pt x="241" y="21033"/>
                  <a:pt x="175" y="21143"/>
                </a:cubicBezTo>
                <a:cubicBezTo>
                  <a:pt x="100" y="21298"/>
                  <a:pt x="67" y="21454"/>
                  <a:pt x="0" y="21600"/>
                </a:cubicBezTo>
                <a:lnTo>
                  <a:pt x="208" y="21600"/>
                </a:lnTo>
                <a:lnTo>
                  <a:pt x="208" y="21408"/>
                </a:lnTo>
                <a:cubicBezTo>
                  <a:pt x="275" y="21490"/>
                  <a:pt x="349" y="21527"/>
                  <a:pt x="416" y="21600"/>
                </a:cubicBezTo>
                <a:cubicBezTo>
                  <a:pt x="449" y="21490"/>
                  <a:pt x="449" y="21408"/>
                  <a:pt x="483" y="21335"/>
                </a:cubicBezTo>
                <a:cubicBezTo>
                  <a:pt x="516" y="21371"/>
                  <a:pt x="557" y="21408"/>
                  <a:pt x="557" y="21454"/>
                </a:cubicBezTo>
                <a:cubicBezTo>
                  <a:pt x="691" y="21371"/>
                  <a:pt x="799" y="21298"/>
                  <a:pt x="899" y="21225"/>
                </a:cubicBezTo>
                <a:cubicBezTo>
                  <a:pt x="932" y="21143"/>
                  <a:pt x="932" y="21070"/>
                  <a:pt x="932" y="20951"/>
                </a:cubicBezTo>
                <a:cubicBezTo>
                  <a:pt x="973" y="20951"/>
                  <a:pt x="1007" y="20914"/>
                  <a:pt x="1073" y="20878"/>
                </a:cubicBezTo>
                <a:cubicBezTo>
                  <a:pt x="1073" y="20951"/>
                  <a:pt x="1073" y="20996"/>
                  <a:pt x="1107" y="21070"/>
                </a:cubicBezTo>
                <a:cubicBezTo>
                  <a:pt x="1281" y="20914"/>
                  <a:pt x="1456" y="20722"/>
                  <a:pt x="1731" y="20494"/>
                </a:cubicBezTo>
                <a:cubicBezTo>
                  <a:pt x="1805" y="20457"/>
                  <a:pt x="1972" y="20311"/>
                  <a:pt x="2113" y="20192"/>
                </a:cubicBezTo>
                <a:lnTo>
                  <a:pt x="2113" y="20155"/>
                </a:lnTo>
                <a:cubicBezTo>
                  <a:pt x="2047" y="20155"/>
                  <a:pt x="2013" y="20192"/>
                  <a:pt x="1972" y="20192"/>
                </a:cubicBezTo>
                <a:cubicBezTo>
                  <a:pt x="1939" y="20192"/>
                  <a:pt x="1939" y="20155"/>
                  <a:pt x="1939" y="20155"/>
                </a:cubicBezTo>
                <a:cubicBezTo>
                  <a:pt x="2013" y="20119"/>
                  <a:pt x="2080" y="20082"/>
                  <a:pt x="2180" y="20000"/>
                </a:cubicBezTo>
                <a:cubicBezTo>
                  <a:pt x="2180" y="20000"/>
                  <a:pt x="2221" y="20036"/>
                  <a:pt x="2221" y="20119"/>
                </a:cubicBezTo>
                <a:cubicBezTo>
                  <a:pt x="2255" y="20036"/>
                  <a:pt x="2288" y="20036"/>
                  <a:pt x="2321" y="20000"/>
                </a:cubicBezTo>
                <a:cubicBezTo>
                  <a:pt x="2321" y="19963"/>
                  <a:pt x="2321" y="19890"/>
                  <a:pt x="2288" y="19854"/>
                </a:cubicBezTo>
                <a:cubicBezTo>
                  <a:pt x="2321" y="19854"/>
                  <a:pt x="2355" y="19808"/>
                  <a:pt x="2388" y="19808"/>
                </a:cubicBezTo>
                <a:cubicBezTo>
                  <a:pt x="2429" y="19854"/>
                  <a:pt x="2463" y="19854"/>
                  <a:pt x="2496" y="19890"/>
                </a:cubicBezTo>
                <a:cubicBezTo>
                  <a:pt x="2496" y="19698"/>
                  <a:pt x="2563" y="19506"/>
                  <a:pt x="2463" y="19351"/>
                </a:cubicBezTo>
                <a:cubicBezTo>
                  <a:pt x="2496" y="19277"/>
                  <a:pt x="2529" y="19241"/>
                  <a:pt x="2596" y="19204"/>
                </a:cubicBezTo>
                <a:cubicBezTo>
                  <a:pt x="2596" y="19241"/>
                  <a:pt x="2637" y="19277"/>
                  <a:pt x="2671" y="19277"/>
                </a:cubicBezTo>
                <a:lnTo>
                  <a:pt x="2671" y="19314"/>
                </a:lnTo>
                <a:cubicBezTo>
                  <a:pt x="2671" y="19241"/>
                  <a:pt x="2704" y="19204"/>
                  <a:pt x="2737" y="19122"/>
                </a:cubicBezTo>
                <a:cubicBezTo>
                  <a:pt x="2737" y="19168"/>
                  <a:pt x="2737" y="19168"/>
                  <a:pt x="2770" y="19168"/>
                </a:cubicBezTo>
                <a:lnTo>
                  <a:pt x="2770" y="19314"/>
                </a:lnTo>
                <a:cubicBezTo>
                  <a:pt x="2845" y="19351"/>
                  <a:pt x="2879" y="19396"/>
                  <a:pt x="2945" y="19433"/>
                </a:cubicBezTo>
                <a:lnTo>
                  <a:pt x="2945" y="19314"/>
                </a:lnTo>
                <a:lnTo>
                  <a:pt x="2879" y="19314"/>
                </a:lnTo>
                <a:cubicBezTo>
                  <a:pt x="2845" y="19277"/>
                  <a:pt x="2804" y="19204"/>
                  <a:pt x="2804" y="19122"/>
                </a:cubicBezTo>
                <a:cubicBezTo>
                  <a:pt x="2845" y="19049"/>
                  <a:pt x="2879" y="18976"/>
                  <a:pt x="2945" y="18856"/>
                </a:cubicBezTo>
                <a:cubicBezTo>
                  <a:pt x="2978" y="18893"/>
                  <a:pt x="3012" y="18939"/>
                  <a:pt x="3053" y="18939"/>
                </a:cubicBezTo>
                <a:cubicBezTo>
                  <a:pt x="3053" y="18939"/>
                  <a:pt x="3053" y="18893"/>
                  <a:pt x="3087" y="18856"/>
                </a:cubicBezTo>
                <a:cubicBezTo>
                  <a:pt x="3120" y="18939"/>
                  <a:pt x="3153" y="18976"/>
                  <a:pt x="3186" y="19012"/>
                </a:cubicBezTo>
                <a:cubicBezTo>
                  <a:pt x="3186" y="18893"/>
                  <a:pt x="3153" y="18783"/>
                  <a:pt x="3153" y="18710"/>
                </a:cubicBezTo>
                <a:cubicBezTo>
                  <a:pt x="3153" y="18664"/>
                  <a:pt x="3186" y="18664"/>
                  <a:pt x="3186" y="18664"/>
                </a:cubicBezTo>
                <a:cubicBezTo>
                  <a:pt x="3220" y="18746"/>
                  <a:pt x="3261" y="18783"/>
                  <a:pt x="3261" y="18856"/>
                </a:cubicBezTo>
                <a:cubicBezTo>
                  <a:pt x="3328" y="18893"/>
                  <a:pt x="3394" y="18939"/>
                  <a:pt x="3428" y="18976"/>
                </a:cubicBezTo>
                <a:cubicBezTo>
                  <a:pt x="3503" y="18893"/>
                  <a:pt x="3569" y="18856"/>
                  <a:pt x="3602" y="18820"/>
                </a:cubicBezTo>
                <a:cubicBezTo>
                  <a:pt x="3636" y="18783"/>
                  <a:pt x="3677" y="18710"/>
                  <a:pt x="3677" y="18664"/>
                </a:cubicBezTo>
                <a:cubicBezTo>
                  <a:pt x="3677" y="18591"/>
                  <a:pt x="3636" y="18554"/>
                  <a:pt x="3636" y="18481"/>
                </a:cubicBezTo>
                <a:cubicBezTo>
                  <a:pt x="3651" y="18472"/>
                  <a:pt x="3665" y="18468"/>
                  <a:pt x="3680" y="18468"/>
                </a:cubicBezTo>
                <a:cubicBezTo>
                  <a:pt x="3736" y="18468"/>
                  <a:pt x="3784" y="18533"/>
                  <a:pt x="3810" y="18591"/>
                </a:cubicBezTo>
                <a:cubicBezTo>
                  <a:pt x="3919" y="18518"/>
                  <a:pt x="3986" y="18436"/>
                  <a:pt x="4094" y="18362"/>
                </a:cubicBezTo>
                <a:cubicBezTo>
                  <a:pt x="4094" y="18253"/>
                  <a:pt x="4127" y="18134"/>
                  <a:pt x="4127" y="18024"/>
                </a:cubicBezTo>
                <a:lnTo>
                  <a:pt x="4160" y="18024"/>
                </a:lnTo>
                <a:cubicBezTo>
                  <a:pt x="4160" y="18097"/>
                  <a:pt x="4194" y="18134"/>
                  <a:pt x="4194" y="18253"/>
                </a:cubicBezTo>
                <a:cubicBezTo>
                  <a:pt x="4368" y="18097"/>
                  <a:pt x="4543" y="17978"/>
                  <a:pt x="4610" y="17832"/>
                </a:cubicBezTo>
                <a:cubicBezTo>
                  <a:pt x="4718" y="17795"/>
                  <a:pt x="4784" y="17750"/>
                  <a:pt x="4818" y="17713"/>
                </a:cubicBezTo>
                <a:cubicBezTo>
                  <a:pt x="5059" y="17485"/>
                  <a:pt x="5300" y="17256"/>
                  <a:pt x="5550" y="17027"/>
                </a:cubicBezTo>
                <a:cubicBezTo>
                  <a:pt x="5791" y="16799"/>
                  <a:pt x="6032" y="16570"/>
                  <a:pt x="6274" y="16342"/>
                </a:cubicBezTo>
                <a:cubicBezTo>
                  <a:pt x="6382" y="16268"/>
                  <a:pt x="6515" y="16150"/>
                  <a:pt x="6623" y="16040"/>
                </a:cubicBezTo>
                <a:cubicBezTo>
                  <a:pt x="6723" y="15967"/>
                  <a:pt x="6798" y="15848"/>
                  <a:pt x="6931" y="15738"/>
                </a:cubicBezTo>
                <a:cubicBezTo>
                  <a:pt x="7039" y="15692"/>
                  <a:pt x="7106" y="15583"/>
                  <a:pt x="7214" y="15509"/>
                </a:cubicBezTo>
                <a:cubicBezTo>
                  <a:pt x="7247" y="15427"/>
                  <a:pt x="7314" y="15391"/>
                  <a:pt x="7380" y="15317"/>
                </a:cubicBezTo>
                <a:cubicBezTo>
                  <a:pt x="7380" y="15281"/>
                  <a:pt x="7422" y="15199"/>
                  <a:pt x="7455" y="15199"/>
                </a:cubicBezTo>
                <a:cubicBezTo>
                  <a:pt x="7630" y="15162"/>
                  <a:pt x="7696" y="15007"/>
                  <a:pt x="7796" y="14933"/>
                </a:cubicBezTo>
                <a:cubicBezTo>
                  <a:pt x="7796" y="14933"/>
                  <a:pt x="7838" y="14897"/>
                  <a:pt x="7838" y="14860"/>
                </a:cubicBezTo>
                <a:cubicBezTo>
                  <a:pt x="7796" y="14860"/>
                  <a:pt x="7763" y="14824"/>
                  <a:pt x="7730" y="14824"/>
                </a:cubicBezTo>
                <a:cubicBezTo>
                  <a:pt x="7696" y="14860"/>
                  <a:pt x="7696" y="14897"/>
                  <a:pt x="7663" y="14933"/>
                </a:cubicBezTo>
                <a:cubicBezTo>
                  <a:pt x="7588" y="14933"/>
                  <a:pt x="7555" y="14897"/>
                  <a:pt x="7488" y="14897"/>
                </a:cubicBezTo>
                <a:cubicBezTo>
                  <a:pt x="7488" y="14824"/>
                  <a:pt x="7488" y="14778"/>
                  <a:pt x="7455" y="14705"/>
                </a:cubicBezTo>
                <a:cubicBezTo>
                  <a:pt x="7422" y="14741"/>
                  <a:pt x="7380" y="14741"/>
                  <a:pt x="7314" y="14778"/>
                </a:cubicBezTo>
                <a:lnTo>
                  <a:pt x="7247" y="14778"/>
                </a:lnTo>
                <a:lnTo>
                  <a:pt x="7247" y="14860"/>
                </a:lnTo>
                <a:cubicBezTo>
                  <a:pt x="7280" y="14933"/>
                  <a:pt x="7314" y="14970"/>
                  <a:pt x="7347" y="15052"/>
                </a:cubicBezTo>
                <a:cubicBezTo>
                  <a:pt x="7293" y="15082"/>
                  <a:pt x="7261" y="15100"/>
                  <a:pt x="7234" y="15100"/>
                </a:cubicBezTo>
                <a:cubicBezTo>
                  <a:pt x="7196" y="15100"/>
                  <a:pt x="7170" y="15062"/>
                  <a:pt x="7106" y="14970"/>
                </a:cubicBezTo>
                <a:cubicBezTo>
                  <a:pt x="7072" y="15089"/>
                  <a:pt x="7072" y="15162"/>
                  <a:pt x="7039" y="15281"/>
                </a:cubicBezTo>
                <a:cubicBezTo>
                  <a:pt x="7006" y="15281"/>
                  <a:pt x="6964" y="15235"/>
                  <a:pt x="6898" y="15235"/>
                </a:cubicBezTo>
                <a:cubicBezTo>
                  <a:pt x="6898" y="15317"/>
                  <a:pt x="6898" y="15354"/>
                  <a:pt x="6864" y="15427"/>
                </a:cubicBezTo>
                <a:lnTo>
                  <a:pt x="6798" y="15427"/>
                </a:lnTo>
                <a:cubicBezTo>
                  <a:pt x="6798" y="15317"/>
                  <a:pt x="6723" y="15235"/>
                  <a:pt x="6798" y="15162"/>
                </a:cubicBezTo>
                <a:lnTo>
                  <a:pt x="6864" y="15162"/>
                </a:lnTo>
                <a:cubicBezTo>
                  <a:pt x="6898" y="15089"/>
                  <a:pt x="6931" y="15052"/>
                  <a:pt x="6964" y="15007"/>
                </a:cubicBezTo>
                <a:cubicBezTo>
                  <a:pt x="7006" y="14933"/>
                  <a:pt x="7039" y="14824"/>
                  <a:pt x="7106" y="14824"/>
                </a:cubicBezTo>
                <a:cubicBezTo>
                  <a:pt x="7172" y="14824"/>
                  <a:pt x="7172" y="14741"/>
                  <a:pt x="7247" y="14741"/>
                </a:cubicBezTo>
                <a:cubicBezTo>
                  <a:pt x="7247" y="14741"/>
                  <a:pt x="7247" y="14668"/>
                  <a:pt x="7280" y="14668"/>
                </a:cubicBezTo>
                <a:cubicBezTo>
                  <a:pt x="7347" y="14595"/>
                  <a:pt x="7422" y="14513"/>
                  <a:pt x="7522" y="14440"/>
                </a:cubicBezTo>
                <a:cubicBezTo>
                  <a:pt x="7555" y="14403"/>
                  <a:pt x="7588" y="14403"/>
                  <a:pt x="7663" y="14366"/>
                </a:cubicBezTo>
                <a:cubicBezTo>
                  <a:pt x="7696" y="14321"/>
                  <a:pt x="7696" y="14284"/>
                  <a:pt x="7730" y="14211"/>
                </a:cubicBezTo>
                <a:cubicBezTo>
                  <a:pt x="7838" y="14248"/>
                  <a:pt x="7871" y="14284"/>
                  <a:pt x="7938" y="14366"/>
                </a:cubicBezTo>
                <a:cubicBezTo>
                  <a:pt x="7971" y="14284"/>
                  <a:pt x="7971" y="14211"/>
                  <a:pt x="8004" y="14138"/>
                </a:cubicBezTo>
                <a:lnTo>
                  <a:pt x="8046" y="14138"/>
                </a:lnTo>
                <a:lnTo>
                  <a:pt x="8046" y="14248"/>
                </a:lnTo>
                <a:cubicBezTo>
                  <a:pt x="8079" y="14211"/>
                  <a:pt x="8112" y="14174"/>
                  <a:pt x="8146" y="14174"/>
                </a:cubicBezTo>
                <a:cubicBezTo>
                  <a:pt x="8146" y="14138"/>
                  <a:pt x="8146" y="14092"/>
                  <a:pt x="8112" y="14056"/>
                </a:cubicBezTo>
                <a:cubicBezTo>
                  <a:pt x="8179" y="14056"/>
                  <a:pt x="8212" y="14092"/>
                  <a:pt x="8254" y="14092"/>
                </a:cubicBezTo>
                <a:cubicBezTo>
                  <a:pt x="8254" y="13982"/>
                  <a:pt x="8287" y="13946"/>
                  <a:pt x="8387" y="13909"/>
                </a:cubicBezTo>
                <a:cubicBezTo>
                  <a:pt x="8387" y="13982"/>
                  <a:pt x="8420" y="14019"/>
                  <a:pt x="8420" y="14056"/>
                </a:cubicBezTo>
                <a:cubicBezTo>
                  <a:pt x="8528" y="13946"/>
                  <a:pt x="8670" y="13864"/>
                  <a:pt x="8770" y="13790"/>
                </a:cubicBezTo>
                <a:lnTo>
                  <a:pt x="8770" y="13754"/>
                </a:lnTo>
                <a:lnTo>
                  <a:pt x="8878" y="13754"/>
                </a:lnTo>
                <a:cubicBezTo>
                  <a:pt x="8911" y="13681"/>
                  <a:pt x="8944" y="13635"/>
                  <a:pt x="8978" y="13562"/>
                </a:cubicBezTo>
                <a:lnTo>
                  <a:pt x="9119" y="13562"/>
                </a:lnTo>
                <a:cubicBezTo>
                  <a:pt x="8978" y="13370"/>
                  <a:pt x="8978" y="13260"/>
                  <a:pt x="9119" y="13178"/>
                </a:cubicBezTo>
                <a:cubicBezTo>
                  <a:pt x="9119" y="13260"/>
                  <a:pt x="9152" y="13333"/>
                  <a:pt x="9152" y="13452"/>
                </a:cubicBezTo>
                <a:cubicBezTo>
                  <a:pt x="9219" y="13406"/>
                  <a:pt x="9252" y="13406"/>
                  <a:pt x="9327" y="13370"/>
                </a:cubicBezTo>
                <a:cubicBezTo>
                  <a:pt x="9294" y="13333"/>
                  <a:pt x="9252" y="13333"/>
                  <a:pt x="9252" y="13297"/>
                </a:cubicBezTo>
                <a:cubicBezTo>
                  <a:pt x="9294" y="13260"/>
                  <a:pt x="9360" y="13260"/>
                  <a:pt x="9427" y="13223"/>
                </a:cubicBezTo>
                <a:cubicBezTo>
                  <a:pt x="9427" y="13260"/>
                  <a:pt x="9460" y="13297"/>
                  <a:pt x="9460" y="13333"/>
                </a:cubicBezTo>
                <a:cubicBezTo>
                  <a:pt x="9502" y="13223"/>
                  <a:pt x="9502" y="13141"/>
                  <a:pt x="9502" y="13068"/>
                </a:cubicBezTo>
                <a:cubicBezTo>
                  <a:pt x="9502" y="13031"/>
                  <a:pt x="9460" y="12995"/>
                  <a:pt x="9460" y="12949"/>
                </a:cubicBezTo>
                <a:cubicBezTo>
                  <a:pt x="9502" y="12913"/>
                  <a:pt x="9502" y="12913"/>
                  <a:pt x="9535" y="12876"/>
                </a:cubicBezTo>
                <a:cubicBezTo>
                  <a:pt x="9502" y="12839"/>
                  <a:pt x="9460" y="12839"/>
                  <a:pt x="9427" y="12803"/>
                </a:cubicBezTo>
                <a:cubicBezTo>
                  <a:pt x="9460" y="12766"/>
                  <a:pt x="9502" y="12766"/>
                  <a:pt x="9535" y="12721"/>
                </a:cubicBezTo>
                <a:cubicBezTo>
                  <a:pt x="9502" y="12684"/>
                  <a:pt x="9460" y="12684"/>
                  <a:pt x="9427" y="12647"/>
                </a:cubicBezTo>
                <a:cubicBezTo>
                  <a:pt x="9427" y="12611"/>
                  <a:pt x="9460" y="12538"/>
                  <a:pt x="9460" y="12492"/>
                </a:cubicBezTo>
                <a:cubicBezTo>
                  <a:pt x="9502" y="12574"/>
                  <a:pt x="9535" y="12611"/>
                  <a:pt x="9568" y="12684"/>
                </a:cubicBezTo>
                <a:cubicBezTo>
                  <a:pt x="9607" y="12684"/>
                  <a:pt x="9649" y="12711"/>
                  <a:pt x="9683" y="12711"/>
                </a:cubicBezTo>
                <a:cubicBezTo>
                  <a:pt x="9708" y="12711"/>
                  <a:pt x="9729" y="12697"/>
                  <a:pt x="9743" y="12647"/>
                </a:cubicBezTo>
                <a:cubicBezTo>
                  <a:pt x="9776" y="12684"/>
                  <a:pt x="9810" y="12766"/>
                  <a:pt x="9843" y="12803"/>
                </a:cubicBezTo>
                <a:cubicBezTo>
                  <a:pt x="9860" y="12762"/>
                  <a:pt x="9887" y="12741"/>
                  <a:pt x="9909" y="12741"/>
                </a:cubicBezTo>
                <a:cubicBezTo>
                  <a:pt x="9933" y="12741"/>
                  <a:pt x="9951" y="12762"/>
                  <a:pt x="9951" y="12803"/>
                </a:cubicBezTo>
                <a:cubicBezTo>
                  <a:pt x="10018" y="12721"/>
                  <a:pt x="10084" y="12647"/>
                  <a:pt x="10126" y="12611"/>
                </a:cubicBezTo>
                <a:lnTo>
                  <a:pt x="10259" y="12611"/>
                </a:lnTo>
                <a:cubicBezTo>
                  <a:pt x="10259" y="12574"/>
                  <a:pt x="10226" y="12538"/>
                  <a:pt x="10226" y="12492"/>
                </a:cubicBezTo>
                <a:cubicBezTo>
                  <a:pt x="10292" y="12455"/>
                  <a:pt x="10334" y="12455"/>
                  <a:pt x="10400" y="12455"/>
                </a:cubicBezTo>
                <a:lnTo>
                  <a:pt x="10400" y="12382"/>
                </a:lnTo>
                <a:cubicBezTo>
                  <a:pt x="10467" y="12382"/>
                  <a:pt x="10500" y="12346"/>
                  <a:pt x="10542" y="12346"/>
                </a:cubicBezTo>
                <a:cubicBezTo>
                  <a:pt x="10708" y="12190"/>
                  <a:pt x="10850" y="11998"/>
                  <a:pt x="11058" y="11888"/>
                </a:cubicBezTo>
                <a:lnTo>
                  <a:pt x="11091" y="11852"/>
                </a:lnTo>
                <a:cubicBezTo>
                  <a:pt x="11200" y="11733"/>
                  <a:pt x="11299" y="11660"/>
                  <a:pt x="11374" y="11578"/>
                </a:cubicBezTo>
                <a:cubicBezTo>
                  <a:pt x="11507" y="11468"/>
                  <a:pt x="11649" y="11349"/>
                  <a:pt x="11682" y="11166"/>
                </a:cubicBezTo>
                <a:cubicBezTo>
                  <a:pt x="11715" y="11166"/>
                  <a:pt x="11749" y="11166"/>
                  <a:pt x="11790" y="11203"/>
                </a:cubicBezTo>
                <a:cubicBezTo>
                  <a:pt x="11923" y="11047"/>
                  <a:pt x="11923" y="11047"/>
                  <a:pt x="11957" y="10937"/>
                </a:cubicBezTo>
                <a:cubicBezTo>
                  <a:pt x="11923" y="10937"/>
                  <a:pt x="11890" y="10891"/>
                  <a:pt x="11857" y="10855"/>
                </a:cubicBezTo>
                <a:cubicBezTo>
                  <a:pt x="11957" y="10855"/>
                  <a:pt x="11957" y="10855"/>
                  <a:pt x="12065" y="10891"/>
                </a:cubicBezTo>
                <a:cubicBezTo>
                  <a:pt x="12547" y="10397"/>
                  <a:pt x="13105" y="9977"/>
                  <a:pt x="13587" y="9410"/>
                </a:cubicBezTo>
                <a:cubicBezTo>
                  <a:pt x="13662" y="9373"/>
                  <a:pt x="13762" y="9291"/>
                  <a:pt x="13870" y="9218"/>
                </a:cubicBezTo>
                <a:cubicBezTo>
                  <a:pt x="14037" y="9026"/>
                  <a:pt x="14211" y="8879"/>
                  <a:pt x="14386" y="8687"/>
                </a:cubicBezTo>
                <a:cubicBezTo>
                  <a:pt x="14561" y="8532"/>
                  <a:pt x="14769" y="8340"/>
                  <a:pt x="14944" y="8148"/>
                </a:cubicBezTo>
                <a:cubicBezTo>
                  <a:pt x="15152" y="7919"/>
                  <a:pt x="15360" y="7736"/>
                  <a:pt x="15568" y="7544"/>
                </a:cubicBezTo>
                <a:cubicBezTo>
                  <a:pt x="15568" y="7544"/>
                  <a:pt x="15534" y="7544"/>
                  <a:pt x="15534" y="7508"/>
                </a:cubicBezTo>
                <a:cubicBezTo>
                  <a:pt x="15568" y="7508"/>
                  <a:pt x="15601" y="7462"/>
                  <a:pt x="15634" y="7462"/>
                </a:cubicBezTo>
                <a:cubicBezTo>
                  <a:pt x="15667" y="7426"/>
                  <a:pt x="15667" y="7389"/>
                  <a:pt x="15701" y="7352"/>
                </a:cubicBezTo>
                <a:cubicBezTo>
                  <a:pt x="15742" y="7352"/>
                  <a:pt x="15742" y="7352"/>
                  <a:pt x="15809" y="7389"/>
                </a:cubicBezTo>
                <a:cubicBezTo>
                  <a:pt x="15875" y="7316"/>
                  <a:pt x="15950" y="7197"/>
                  <a:pt x="16017" y="7087"/>
                </a:cubicBezTo>
                <a:cubicBezTo>
                  <a:pt x="16083" y="7051"/>
                  <a:pt x="16117" y="7005"/>
                  <a:pt x="16158" y="6932"/>
                </a:cubicBezTo>
                <a:cubicBezTo>
                  <a:pt x="16225" y="6895"/>
                  <a:pt x="16366" y="6859"/>
                  <a:pt x="16366" y="6740"/>
                </a:cubicBezTo>
                <a:cubicBezTo>
                  <a:pt x="16366" y="6703"/>
                  <a:pt x="16433" y="6703"/>
                  <a:pt x="16433" y="6667"/>
                </a:cubicBezTo>
                <a:cubicBezTo>
                  <a:pt x="16608" y="6630"/>
                  <a:pt x="16707" y="6511"/>
                  <a:pt x="16741" y="6365"/>
                </a:cubicBezTo>
                <a:cubicBezTo>
                  <a:pt x="16816" y="6319"/>
                  <a:pt x="16849" y="6319"/>
                  <a:pt x="16882" y="6283"/>
                </a:cubicBezTo>
                <a:cubicBezTo>
                  <a:pt x="17057" y="6091"/>
                  <a:pt x="17232" y="5944"/>
                  <a:pt x="17406" y="5789"/>
                </a:cubicBezTo>
                <a:cubicBezTo>
                  <a:pt x="17440" y="5716"/>
                  <a:pt x="17473" y="5679"/>
                  <a:pt x="17539" y="5633"/>
                </a:cubicBezTo>
                <a:cubicBezTo>
                  <a:pt x="17647" y="5524"/>
                  <a:pt x="17781" y="5368"/>
                  <a:pt x="17922" y="5222"/>
                </a:cubicBezTo>
                <a:cubicBezTo>
                  <a:pt x="17955" y="5176"/>
                  <a:pt x="17955" y="5103"/>
                  <a:pt x="17989" y="5030"/>
                </a:cubicBezTo>
                <a:cubicBezTo>
                  <a:pt x="18013" y="5030"/>
                  <a:pt x="18039" y="5033"/>
                  <a:pt x="18065" y="5033"/>
                </a:cubicBezTo>
                <a:cubicBezTo>
                  <a:pt x="18121" y="5033"/>
                  <a:pt x="18174" y="5017"/>
                  <a:pt x="18197" y="4911"/>
                </a:cubicBezTo>
                <a:cubicBezTo>
                  <a:pt x="18164" y="4948"/>
                  <a:pt x="18131" y="4948"/>
                  <a:pt x="18030" y="4948"/>
                </a:cubicBezTo>
                <a:cubicBezTo>
                  <a:pt x="18097" y="4838"/>
                  <a:pt x="18164" y="4765"/>
                  <a:pt x="18197" y="4682"/>
                </a:cubicBezTo>
                <a:cubicBezTo>
                  <a:pt x="18285" y="4682"/>
                  <a:pt x="18323" y="4784"/>
                  <a:pt x="18370" y="4784"/>
                </a:cubicBezTo>
                <a:cubicBezTo>
                  <a:pt x="18381" y="4784"/>
                  <a:pt x="18392" y="4778"/>
                  <a:pt x="18405" y="4765"/>
                </a:cubicBezTo>
                <a:cubicBezTo>
                  <a:pt x="18405" y="4609"/>
                  <a:pt x="18405" y="4609"/>
                  <a:pt x="18513" y="4490"/>
                </a:cubicBezTo>
                <a:cubicBezTo>
                  <a:pt x="18513" y="4536"/>
                  <a:pt x="18513" y="4573"/>
                  <a:pt x="18547" y="4609"/>
                </a:cubicBezTo>
                <a:cubicBezTo>
                  <a:pt x="18613" y="4536"/>
                  <a:pt x="18688" y="4490"/>
                  <a:pt x="18688" y="4417"/>
                </a:cubicBezTo>
                <a:cubicBezTo>
                  <a:pt x="18688" y="4307"/>
                  <a:pt x="18755" y="4307"/>
                  <a:pt x="18863" y="4262"/>
                </a:cubicBezTo>
                <a:lnTo>
                  <a:pt x="18863" y="4189"/>
                </a:lnTo>
                <a:cubicBezTo>
                  <a:pt x="18996" y="4152"/>
                  <a:pt x="18996" y="4152"/>
                  <a:pt x="18996" y="3997"/>
                </a:cubicBezTo>
                <a:cubicBezTo>
                  <a:pt x="19029" y="3997"/>
                  <a:pt x="19104" y="3997"/>
                  <a:pt x="19171" y="4033"/>
                </a:cubicBezTo>
                <a:cubicBezTo>
                  <a:pt x="19237" y="3960"/>
                  <a:pt x="19312" y="3850"/>
                  <a:pt x="19379" y="3768"/>
                </a:cubicBezTo>
                <a:cubicBezTo>
                  <a:pt x="19379" y="3731"/>
                  <a:pt x="19379" y="3731"/>
                  <a:pt x="19345" y="3695"/>
                </a:cubicBezTo>
                <a:cubicBezTo>
                  <a:pt x="19487" y="3658"/>
                  <a:pt x="19587" y="3658"/>
                  <a:pt x="19653" y="3466"/>
                </a:cubicBezTo>
                <a:cubicBezTo>
                  <a:pt x="19653" y="3466"/>
                  <a:pt x="19653" y="3430"/>
                  <a:pt x="19695" y="3430"/>
                </a:cubicBezTo>
                <a:cubicBezTo>
                  <a:pt x="19795" y="3430"/>
                  <a:pt x="19828" y="3311"/>
                  <a:pt x="19903" y="3237"/>
                </a:cubicBezTo>
                <a:cubicBezTo>
                  <a:pt x="20003" y="3164"/>
                  <a:pt x="20111" y="3045"/>
                  <a:pt x="20211" y="2935"/>
                </a:cubicBezTo>
                <a:cubicBezTo>
                  <a:pt x="20319" y="2780"/>
                  <a:pt x="20527" y="2661"/>
                  <a:pt x="20560" y="2478"/>
                </a:cubicBezTo>
                <a:cubicBezTo>
                  <a:pt x="20660" y="2396"/>
                  <a:pt x="20693" y="2323"/>
                  <a:pt x="20768" y="2286"/>
                </a:cubicBezTo>
                <a:cubicBezTo>
                  <a:pt x="20735" y="2204"/>
                  <a:pt x="20735" y="2167"/>
                  <a:pt x="20735" y="2131"/>
                </a:cubicBezTo>
                <a:cubicBezTo>
                  <a:pt x="20735" y="2131"/>
                  <a:pt x="20735" y="2094"/>
                  <a:pt x="20768" y="2094"/>
                </a:cubicBezTo>
                <a:cubicBezTo>
                  <a:pt x="20768" y="2131"/>
                  <a:pt x="20768" y="2131"/>
                  <a:pt x="20801" y="2204"/>
                </a:cubicBezTo>
                <a:cubicBezTo>
                  <a:pt x="20868" y="2094"/>
                  <a:pt x="20901" y="2021"/>
                  <a:pt x="20943" y="1939"/>
                </a:cubicBezTo>
                <a:cubicBezTo>
                  <a:pt x="20901" y="1902"/>
                  <a:pt x="20868" y="1865"/>
                  <a:pt x="20835" y="1829"/>
                </a:cubicBezTo>
                <a:lnTo>
                  <a:pt x="20835" y="1792"/>
                </a:lnTo>
                <a:cubicBezTo>
                  <a:pt x="20901" y="1792"/>
                  <a:pt x="20976" y="1792"/>
                  <a:pt x="21076" y="1829"/>
                </a:cubicBezTo>
                <a:cubicBezTo>
                  <a:pt x="21251" y="1518"/>
                  <a:pt x="21459" y="1253"/>
                  <a:pt x="21567" y="914"/>
                </a:cubicBezTo>
                <a:cubicBezTo>
                  <a:pt x="21492" y="832"/>
                  <a:pt x="21567" y="796"/>
                  <a:pt x="21600" y="759"/>
                </a:cubicBezTo>
                <a:cubicBezTo>
                  <a:pt x="21567" y="722"/>
                  <a:pt x="21525" y="649"/>
                  <a:pt x="21492" y="567"/>
                </a:cubicBezTo>
                <a:cubicBezTo>
                  <a:pt x="21317" y="604"/>
                  <a:pt x="21284" y="759"/>
                  <a:pt x="21184" y="878"/>
                </a:cubicBezTo>
                <a:cubicBezTo>
                  <a:pt x="21109" y="759"/>
                  <a:pt x="21184" y="722"/>
                  <a:pt x="21251" y="649"/>
                </a:cubicBezTo>
                <a:cubicBezTo>
                  <a:pt x="21217" y="530"/>
                  <a:pt x="21184" y="421"/>
                  <a:pt x="21043" y="338"/>
                </a:cubicBezTo>
                <a:cubicBezTo>
                  <a:pt x="21076" y="265"/>
                  <a:pt x="21076" y="192"/>
                  <a:pt x="21076" y="146"/>
                </a:cubicBezTo>
                <a:cubicBezTo>
                  <a:pt x="20943" y="110"/>
                  <a:pt x="20868" y="37"/>
                  <a:pt x="20768" y="0"/>
                </a:cubicBezTo>
                <a:close/>
              </a:path>
            </a:pathLst>
          </a:custGeom>
          <a:solidFill>
            <a:srgbClr val="4780C5"/>
          </a:solidFill>
          <a:ln w="12700">
            <a:miter lim="400000"/>
          </a:ln>
        </p:spPr>
        <p:txBody>
          <a:bodyPr lIns="45719" rIns="45719" anchor="ctr"/>
          <a:lstStyle/>
          <a:p>
            <a:endParaRPr/>
          </a:p>
        </p:txBody>
      </p:sp>
      <p:sp>
        <p:nvSpPr>
          <p:cNvPr id="3634" name="Google Shape;1809;p18"/>
          <p:cNvSpPr/>
          <p:nvPr/>
        </p:nvSpPr>
        <p:spPr>
          <a:xfrm>
            <a:off x="-244054" y="4405965"/>
            <a:ext cx="850387" cy="810644"/>
          </a:xfrm>
          <a:custGeom>
            <a:avLst/>
            <a:gdLst/>
            <a:ahLst/>
            <a:cxnLst>
              <a:cxn ang="0">
                <a:pos x="wd2" y="hd2"/>
              </a:cxn>
              <a:cxn ang="5400000">
                <a:pos x="wd2" y="hd2"/>
              </a:cxn>
              <a:cxn ang="10800000">
                <a:pos x="wd2" y="hd2"/>
              </a:cxn>
              <a:cxn ang="16200000">
                <a:pos x="wd2" y="hd2"/>
              </a:cxn>
            </a:cxnLst>
            <a:rect l="0" t="0" r="r" b="b"/>
            <a:pathLst>
              <a:path w="21600" h="21600" extrusionOk="0">
                <a:moveTo>
                  <a:pt x="9011" y="13270"/>
                </a:moveTo>
                <a:cubicBezTo>
                  <a:pt x="9041" y="13365"/>
                  <a:pt x="9169" y="13436"/>
                  <a:pt x="9139" y="13602"/>
                </a:cubicBezTo>
                <a:cubicBezTo>
                  <a:pt x="9108" y="13562"/>
                  <a:pt x="9108" y="13531"/>
                  <a:pt x="9078" y="13467"/>
                </a:cubicBezTo>
                <a:cubicBezTo>
                  <a:pt x="9011" y="13499"/>
                  <a:pt x="8950" y="13531"/>
                  <a:pt x="8890" y="13531"/>
                </a:cubicBezTo>
                <a:cubicBezTo>
                  <a:pt x="8890" y="13562"/>
                  <a:pt x="8890" y="13633"/>
                  <a:pt x="8920" y="13665"/>
                </a:cubicBezTo>
                <a:lnTo>
                  <a:pt x="8890" y="13665"/>
                </a:lnTo>
                <a:cubicBezTo>
                  <a:pt x="8852" y="13633"/>
                  <a:pt x="8792" y="13602"/>
                  <a:pt x="8732" y="13531"/>
                </a:cubicBezTo>
                <a:cubicBezTo>
                  <a:pt x="8792" y="13499"/>
                  <a:pt x="8822" y="13436"/>
                  <a:pt x="8852" y="13404"/>
                </a:cubicBezTo>
                <a:cubicBezTo>
                  <a:pt x="8890" y="13436"/>
                  <a:pt x="8920" y="13436"/>
                  <a:pt x="8980" y="13467"/>
                </a:cubicBezTo>
                <a:cubicBezTo>
                  <a:pt x="8950" y="13404"/>
                  <a:pt x="8950" y="13365"/>
                  <a:pt x="8920" y="13302"/>
                </a:cubicBezTo>
                <a:cubicBezTo>
                  <a:pt x="8950" y="13302"/>
                  <a:pt x="8980" y="13302"/>
                  <a:pt x="9011" y="13270"/>
                </a:cubicBezTo>
                <a:close/>
                <a:moveTo>
                  <a:pt x="6472" y="15736"/>
                </a:moveTo>
                <a:cubicBezTo>
                  <a:pt x="6472" y="15775"/>
                  <a:pt x="6502" y="15838"/>
                  <a:pt x="6502" y="15870"/>
                </a:cubicBezTo>
                <a:cubicBezTo>
                  <a:pt x="6532" y="15902"/>
                  <a:pt x="6532" y="15973"/>
                  <a:pt x="6562" y="16004"/>
                </a:cubicBezTo>
                <a:cubicBezTo>
                  <a:pt x="6532" y="16036"/>
                  <a:pt x="6532" y="16036"/>
                  <a:pt x="6472" y="16067"/>
                </a:cubicBezTo>
                <a:cubicBezTo>
                  <a:pt x="6442" y="16004"/>
                  <a:pt x="6404" y="15933"/>
                  <a:pt x="6344" y="15838"/>
                </a:cubicBezTo>
                <a:cubicBezTo>
                  <a:pt x="6374" y="15838"/>
                  <a:pt x="6404" y="15775"/>
                  <a:pt x="6472" y="15736"/>
                </a:cubicBezTo>
                <a:close/>
                <a:moveTo>
                  <a:pt x="3013" y="17878"/>
                </a:moveTo>
                <a:cubicBezTo>
                  <a:pt x="3051" y="17909"/>
                  <a:pt x="3081" y="17949"/>
                  <a:pt x="3081" y="17981"/>
                </a:cubicBezTo>
                <a:cubicBezTo>
                  <a:pt x="3081" y="18075"/>
                  <a:pt x="2953" y="18107"/>
                  <a:pt x="3013" y="18241"/>
                </a:cubicBezTo>
                <a:cubicBezTo>
                  <a:pt x="2983" y="18273"/>
                  <a:pt x="2953" y="18273"/>
                  <a:pt x="2923" y="18305"/>
                </a:cubicBezTo>
                <a:cubicBezTo>
                  <a:pt x="2923" y="18273"/>
                  <a:pt x="2893" y="18210"/>
                  <a:pt x="2863" y="18178"/>
                </a:cubicBezTo>
                <a:cubicBezTo>
                  <a:pt x="2923" y="18075"/>
                  <a:pt x="2983" y="17981"/>
                  <a:pt x="3013" y="17878"/>
                </a:cubicBezTo>
                <a:close/>
                <a:moveTo>
                  <a:pt x="21133" y="0"/>
                </a:moveTo>
                <a:cubicBezTo>
                  <a:pt x="20975" y="95"/>
                  <a:pt x="20786" y="126"/>
                  <a:pt x="20756" y="364"/>
                </a:cubicBezTo>
                <a:lnTo>
                  <a:pt x="20628" y="364"/>
                </a:lnTo>
                <a:cubicBezTo>
                  <a:pt x="20658" y="427"/>
                  <a:pt x="20658" y="458"/>
                  <a:pt x="20688" y="490"/>
                </a:cubicBezTo>
                <a:cubicBezTo>
                  <a:pt x="20719" y="458"/>
                  <a:pt x="20756" y="427"/>
                  <a:pt x="20756" y="427"/>
                </a:cubicBezTo>
                <a:cubicBezTo>
                  <a:pt x="20847" y="490"/>
                  <a:pt x="20907" y="522"/>
                  <a:pt x="21005" y="593"/>
                </a:cubicBezTo>
                <a:cubicBezTo>
                  <a:pt x="20907" y="624"/>
                  <a:pt x="20847" y="656"/>
                  <a:pt x="20786" y="688"/>
                </a:cubicBezTo>
                <a:cubicBezTo>
                  <a:pt x="20756" y="656"/>
                  <a:pt x="20719" y="656"/>
                  <a:pt x="20658" y="624"/>
                </a:cubicBezTo>
                <a:cubicBezTo>
                  <a:pt x="20658" y="719"/>
                  <a:pt x="20658" y="790"/>
                  <a:pt x="20688" y="854"/>
                </a:cubicBezTo>
                <a:cubicBezTo>
                  <a:pt x="20440" y="1083"/>
                  <a:pt x="20221" y="1312"/>
                  <a:pt x="20003" y="1549"/>
                </a:cubicBezTo>
                <a:cubicBezTo>
                  <a:pt x="19965" y="1581"/>
                  <a:pt x="19905" y="1581"/>
                  <a:pt x="19875" y="1612"/>
                </a:cubicBezTo>
                <a:cubicBezTo>
                  <a:pt x="19845" y="1612"/>
                  <a:pt x="19845" y="1612"/>
                  <a:pt x="19815" y="1644"/>
                </a:cubicBezTo>
                <a:lnTo>
                  <a:pt x="19815" y="1707"/>
                </a:lnTo>
                <a:cubicBezTo>
                  <a:pt x="19747" y="1747"/>
                  <a:pt x="19687" y="1810"/>
                  <a:pt x="19656" y="1841"/>
                </a:cubicBezTo>
                <a:cubicBezTo>
                  <a:pt x="19589" y="1778"/>
                  <a:pt x="19558" y="1747"/>
                  <a:pt x="19498" y="1675"/>
                </a:cubicBezTo>
                <a:cubicBezTo>
                  <a:pt x="19468" y="1747"/>
                  <a:pt x="19468" y="1810"/>
                  <a:pt x="19438" y="1841"/>
                </a:cubicBezTo>
                <a:cubicBezTo>
                  <a:pt x="19400" y="1873"/>
                  <a:pt x="19400" y="1873"/>
                  <a:pt x="19370" y="1873"/>
                </a:cubicBezTo>
                <a:cubicBezTo>
                  <a:pt x="19400" y="1944"/>
                  <a:pt x="19400" y="1976"/>
                  <a:pt x="19438" y="2007"/>
                </a:cubicBezTo>
                <a:cubicBezTo>
                  <a:pt x="19400" y="2071"/>
                  <a:pt x="19250" y="2071"/>
                  <a:pt x="19340" y="2173"/>
                </a:cubicBezTo>
                <a:cubicBezTo>
                  <a:pt x="19182" y="2339"/>
                  <a:pt x="18993" y="2537"/>
                  <a:pt x="18835" y="2695"/>
                </a:cubicBezTo>
                <a:cubicBezTo>
                  <a:pt x="18647" y="2830"/>
                  <a:pt x="18496" y="3059"/>
                  <a:pt x="18308" y="3162"/>
                </a:cubicBezTo>
                <a:cubicBezTo>
                  <a:pt x="18150" y="3359"/>
                  <a:pt x="17991" y="3525"/>
                  <a:pt x="17803" y="3683"/>
                </a:cubicBezTo>
                <a:cubicBezTo>
                  <a:pt x="17705" y="3557"/>
                  <a:pt x="17584" y="3454"/>
                  <a:pt x="17486" y="3391"/>
                </a:cubicBezTo>
                <a:cubicBezTo>
                  <a:pt x="17456" y="3391"/>
                  <a:pt x="17426" y="3422"/>
                  <a:pt x="17396" y="3454"/>
                </a:cubicBezTo>
                <a:cubicBezTo>
                  <a:pt x="17396" y="3391"/>
                  <a:pt x="17366" y="3391"/>
                  <a:pt x="17366" y="3328"/>
                </a:cubicBezTo>
                <a:cubicBezTo>
                  <a:pt x="17268" y="3422"/>
                  <a:pt x="17238" y="3486"/>
                  <a:pt x="17177" y="3557"/>
                </a:cubicBezTo>
                <a:cubicBezTo>
                  <a:pt x="17110" y="3588"/>
                  <a:pt x="17079" y="3588"/>
                  <a:pt x="17049" y="3620"/>
                </a:cubicBezTo>
                <a:cubicBezTo>
                  <a:pt x="17079" y="3652"/>
                  <a:pt x="17110" y="3683"/>
                  <a:pt x="17140" y="3754"/>
                </a:cubicBezTo>
                <a:cubicBezTo>
                  <a:pt x="17079" y="3754"/>
                  <a:pt x="17049" y="3786"/>
                  <a:pt x="16989" y="3786"/>
                </a:cubicBezTo>
                <a:cubicBezTo>
                  <a:pt x="16989" y="3754"/>
                  <a:pt x="16989" y="3723"/>
                  <a:pt x="16951" y="3683"/>
                </a:cubicBezTo>
                <a:cubicBezTo>
                  <a:pt x="16921" y="3723"/>
                  <a:pt x="16921" y="3754"/>
                  <a:pt x="16891" y="3786"/>
                </a:cubicBezTo>
                <a:cubicBezTo>
                  <a:pt x="16891" y="3818"/>
                  <a:pt x="16921" y="3849"/>
                  <a:pt x="16921" y="3920"/>
                </a:cubicBezTo>
                <a:cubicBezTo>
                  <a:pt x="16891" y="3881"/>
                  <a:pt x="16861" y="3881"/>
                  <a:pt x="16831" y="3849"/>
                </a:cubicBezTo>
                <a:cubicBezTo>
                  <a:pt x="16733" y="3952"/>
                  <a:pt x="16642" y="4015"/>
                  <a:pt x="16545" y="4078"/>
                </a:cubicBezTo>
                <a:cubicBezTo>
                  <a:pt x="16575" y="4150"/>
                  <a:pt x="16612" y="4213"/>
                  <a:pt x="16612" y="4276"/>
                </a:cubicBezTo>
                <a:cubicBezTo>
                  <a:pt x="16612" y="4315"/>
                  <a:pt x="16575" y="4315"/>
                  <a:pt x="16575" y="4347"/>
                </a:cubicBezTo>
                <a:cubicBezTo>
                  <a:pt x="16514" y="4276"/>
                  <a:pt x="16484" y="4244"/>
                  <a:pt x="16454" y="4181"/>
                </a:cubicBezTo>
                <a:cubicBezTo>
                  <a:pt x="16356" y="4213"/>
                  <a:pt x="16326" y="4276"/>
                  <a:pt x="16326" y="4347"/>
                </a:cubicBezTo>
                <a:cubicBezTo>
                  <a:pt x="16266" y="4379"/>
                  <a:pt x="16198" y="4379"/>
                  <a:pt x="16198" y="4410"/>
                </a:cubicBezTo>
                <a:cubicBezTo>
                  <a:pt x="16138" y="4513"/>
                  <a:pt x="16047" y="4576"/>
                  <a:pt x="15949" y="4639"/>
                </a:cubicBezTo>
                <a:cubicBezTo>
                  <a:pt x="15889" y="4742"/>
                  <a:pt x="15821" y="4805"/>
                  <a:pt x="15761" y="4869"/>
                </a:cubicBezTo>
                <a:cubicBezTo>
                  <a:pt x="15791" y="4940"/>
                  <a:pt x="15821" y="5003"/>
                  <a:pt x="15859" y="5035"/>
                </a:cubicBezTo>
                <a:lnTo>
                  <a:pt x="15980" y="5035"/>
                </a:lnTo>
                <a:cubicBezTo>
                  <a:pt x="16047" y="5106"/>
                  <a:pt x="16077" y="5201"/>
                  <a:pt x="16077" y="5303"/>
                </a:cubicBezTo>
                <a:cubicBezTo>
                  <a:pt x="16055" y="5350"/>
                  <a:pt x="16030" y="5379"/>
                  <a:pt x="15994" y="5379"/>
                </a:cubicBezTo>
                <a:cubicBezTo>
                  <a:pt x="15980" y="5379"/>
                  <a:pt x="15966" y="5375"/>
                  <a:pt x="15949" y="5367"/>
                </a:cubicBezTo>
                <a:cubicBezTo>
                  <a:pt x="15919" y="5367"/>
                  <a:pt x="15889" y="5398"/>
                  <a:pt x="15859" y="5398"/>
                </a:cubicBezTo>
                <a:lnTo>
                  <a:pt x="15859" y="5627"/>
                </a:lnTo>
                <a:cubicBezTo>
                  <a:pt x="15828" y="5569"/>
                  <a:pt x="15798" y="5544"/>
                  <a:pt x="15765" y="5544"/>
                </a:cubicBezTo>
                <a:cubicBezTo>
                  <a:pt x="15727" y="5544"/>
                  <a:pt x="15686" y="5577"/>
                  <a:pt x="15633" y="5627"/>
                </a:cubicBezTo>
                <a:cubicBezTo>
                  <a:pt x="15633" y="5501"/>
                  <a:pt x="15671" y="5430"/>
                  <a:pt x="15671" y="5367"/>
                </a:cubicBezTo>
                <a:cubicBezTo>
                  <a:pt x="15633" y="5335"/>
                  <a:pt x="15603" y="5303"/>
                  <a:pt x="15603" y="5264"/>
                </a:cubicBezTo>
                <a:cubicBezTo>
                  <a:pt x="15482" y="5264"/>
                  <a:pt x="15482" y="5232"/>
                  <a:pt x="15482" y="5137"/>
                </a:cubicBezTo>
                <a:cubicBezTo>
                  <a:pt x="15415" y="5169"/>
                  <a:pt x="15354" y="5201"/>
                  <a:pt x="15294" y="5264"/>
                </a:cubicBezTo>
                <a:cubicBezTo>
                  <a:pt x="15294" y="5303"/>
                  <a:pt x="15256" y="5367"/>
                  <a:pt x="15256" y="5367"/>
                </a:cubicBezTo>
                <a:cubicBezTo>
                  <a:pt x="15196" y="5398"/>
                  <a:pt x="15136" y="5430"/>
                  <a:pt x="15106" y="5430"/>
                </a:cubicBezTo>
                <a:cubicBezTo>
                  <a:pt x="15068" y="5501"/>
                  <a:pt x="15068" y="5564"/>
                  <a:pt x="15068" y="5596"/>
                </a:cubicBezTo>
                <a:cubicBezTo>
                  <a:pt x="15038" y="5612"/>
                  <a:pt x="15015" y="5612"/>
                  <a:pt x="14993" y="5612"/>
                </a:cubicBezTo>
                <a:cubicBezTo>
                  <a:pt x="14970" y="5612"/>
                  <a:pt x="14947" y="5612"/>
                  <a:pt x="14917" y="5627"/>
                </a:cubicBezTo>
                <a:cubicBezTo>
                  <a:pt x="14880" y="5659"/>
                  <a:pt x="14819" y="5698"/>
                  <a:pt x="14759" y="5762"/>
                </a:cubicBezTo>
                <a:cubicBezTo>
                  <a:pt x="14691" y="5825"/>
                  <a:pt x="14661" y="5896"/>
                  <a:pt x="14601" y="5959"/>
                </a:cubicBezTo>
                <a:cubicBezTo>
                  <a:pt x="14413" y="6094"/>
                  <a:pt x="14194" y="6252"/>
                  <a:pt x="14036" y="6449"/>
                </a:cubicBezTo>
                <a:cubicBezTo>
                  <a:pt x="14006" y="6520"/>
                  <a:pt x="13976" y="6552"/>
                  <a:pt x="13938" y="6584"/>
                </a:cubicBezTo>
                <a:cubicBezTo>
                  <a:pt x="13878" y="6615"/>
                  <a:pt x="13848" y="6647"/>
                  <a:pt x="13787" y="6686"/>
                </a:cubicBezTo>
                <a:cubicBezTo>
                  <a:pt x="13750" y="6750"/>
                  <a:pt x="13689" y="6813"/>
                  <a:pt x="13659" y="6884"/>
                </a:cubicBezTo>
                <a:cubicBezTo>
                  <a:pt x="13531" y="6979"/>
                  <a:pt x="13411" y="7081"/>
                  <a:pt x="13283" y="7208"/>
                </a:cubicBezTo>
                <a:cubicBezTo>
                  <a:pt x="13283" y="7208"/>
                  <a:pt x="13313" y="7240"/>
                  <a:pt x="13313" y="7279"/>
                </a:cubicBezTo>
                <a:cubicBezTo>
                  <a:pt x="13252" y="7311"/>
                  <a:pt x="13185" y="7374"/>
                  <a:pt x="13094" y="7405"/>
                </a:cubicBezTo>
                <a:cubicBezTo>
                  <a:pt x="13252" y="7437"/>
                  <a:pt x="13252" y="7437"/>
                  <a:pt x="13283" y="7635"/>
                </a:cubicBezTo>
                <a:cubicBezTo>
                  <a:pt x="13252" y="7635"/>
                  <a:pt x="13252" y="7635"/>
                  <a:pt x="13222" y="7674"/>
                </a:cubicBezTo>
                <a:cubicBezTo>
                  <a:pt x="13185" y="7603"/>
                  <a:pt x="13185" y="7571"/>
                  <a:pt x="13154" y="7540"/>
                </a:cubicBezTo>
                <a:cubicBezTo>
                  <a:pt x="13124" y="7540"/>
                  <a:pt x="13064" y="7540"/>
                  <a:pt x="12996" y="7508"/>
                </a:cubicBezTo>
                <a:lnTo>
                  <a:pt x="12996" y="7635"/>
                </a:lnTo>
                <a:cubicBezTo>
                  <a:pt x="12966" y="7635"/>
                  <a:pt x="12936" y="7674"/>
                  <a:pt x="12906" y="7674"/>
                </a:cubicBezTo>
                <a:cubicBezTo>
                  <a:pt x="12876" y="7706"/>
                  <a:pt x="12876" y="7706"/>
                  <a:pt x="12876" y="7737"/>
                </a:cubicBezTo>
                <a:cubicBezTo>
                  <a:pt x="12846" y="7737"/>
                  <a:pt x="12808" y="7706"/>
                  <a:pt x="12778" y="7706"/>
                </a:cubicBezTo>
                <a:cubicBezTo>
                  <a:pt x="12687" y="7801"/>
                  <a:pt x="12559" y="7872"/>
                  <a:pt x="12529" y="8030"/>
                </a:cubicBezTo>
                <a:cubicBezTo>
                  <a:pt x="12529" y="8069"/>
                  <a:pt x="12469" y="8101"/>
                  <a:pt x="12469" y="8133"/>
                </a:cubicBezTo>
                <a:cubicBezTo>
                  <a:pt x="12401" y="8196"/>
                  <a:pt x="12341" y="8267"/>
                  <a:pt x="12243" y="8362"/>
                </a:cubicBezTo>
                <a:cubicBezTo>
                  <a:pt x="12341" y="8362"/>
                  <a:pt x="12401" y="8330"/>
                  <a:pt x="12469" y="8330"/>
                </a:cubicBezTo>
                <a:cubicBezTo>
                  <a:pt x="12499" y="8393"/>
                  <a:pt x="12529" y="8464"/>
                  <a:pt x="12559" y="8496"/>
                </a:cubicBezTo>
                <a:cubicBezTo>
                  <a:pt x="12499" y="8559"/>
                  <a:pt x="12431" y="8662"/>
                  <a:pt x="12371" y="8725"/>
                </a:cubicBezTo>
                <a:lnTo>
                  <a:pt x="12401" y="8725"/>
                </a:lnTo>
                <a:cubicBezTo>
                  <a:pt x="12431" y="8694"/>
                  <a:pt x="12499" y="8662"/>
                  <a:pt x="12529" y="8623"/>
                </a:cubicBezTo>
                <a:lnTo>
                  <a:pt x="12559" y="8662"/>
                </a:lnTo>
                <a:lnTo>
                  <a:pt x="12748" y="8662"/>
                </a:lnTo>
                <a:cubicBezTo>
                  <a:pt x="12718" y="8623"/>
                  <a:pt x="12657" y="8623"/>
                  <a:pt x="12620" y="8623"/>
                </a:cubicBezTo>
                <a:cubicBezTo>
                  <a:pt x="12657" y="8559"/>
                  <a:pt x="12687" y="8496"/>
                  <a:pt x="12718" y="8425"/>
                </a:cubicBezTo>
                <a:cubicBezTo>
                  <a:pt x="12687" y="8425"/>
                  <a:pt x="12657" y="8425"/>
                  <a:pt x="12620" y="8393"/>
                </a:cubicBezTo>
                <a:cubicBezTo>
                  <a:pt x="12644" y="8370"/>
                  <a:pt x="12669" y="8364"/>
                  <a:pt x="12692" y="8364"/>
                </a:cubicBezTo>
                <a:cubicBezTo>
                  <a:pt x="12718" y="8364"/>
                  <a:pt x="12742" y="8371"/>
                  <a:pt x="12766" y="8371"/>
                </a:cubicBezTo>
                <a:cubicBezTo>
                  <a:pt x="12780" y="8371"/>
                  <a:pt x="12794" y="8369"/>
                  <a:pt x="12808" y="8362"/>
                </a:cubicBezTo>
                <a:lnTo>
                  <a:pt x="12808" y="8591"/>
                </a:lnTo>
                <a:cubicBezTo>
                  <a:pt x="12808" y="8591"/>
                  <a:pt x="12778" y="8623"/>
                  <a:pt x="12748" y="8662"/>
                </a:cubicBezTo>
                <a:cubicBezTo>
                  <a:pt x="12718" y="8757"/>
                  <a:pt x="12657" y="8757"/>
                  <a:pt x="12589" y="8820"/>
                </a:cubicBezTo>
                <a:cubicBezTo>
                  <a:pt x="12401" y="8986"/>
                  <a:pt x="12243" y="9152"/>
                  <a:pt x="12092" y="9350"/>
                </a:cubicBezTo>
                <a:cubicBezTo>
                  <a:pt x="11904" y="9548"/>
                  <a:pt x="11678" y="9714"/>
                  <a:pt x="11490" y="9943"/>
                </a:cubicBezTo>
                <a:cubicBezTo>
                  <a:pt x="11435" y="9999"/>
                  <a:pt x="11381" y="10113"/>
                  <a:pt x="11278" y="10113"/>
                </a:cubicBezTo>
                <a:cubicBezTo>
                  <a:pt x="11266" y="10113"/>
                  <a:pt x="11254" y="10112"/>
                  <a:pt x="11241" y="10109"/>
                </a:cubicBezTo>
                <a:cubicBezTo>
                  <a:pt x="11180" y="10275"/>
                  <a:pt x="11022" y="10370"/>
                  <a:pt x="10924" y="10504"/>
                </a:cubicBezTo>
                <a:cubicBezTo>
                  <a:pt x="10894" y="10472"/>
                  <a:pt x="10894" y="10441"/>
                  <a:pt x="10864" y="10370"/>
                </a:cubicBezTo>
                <a:cubicBezTo>
                  <a:pt x="10834" y="10472"/>
                  <a:pt x="10864" y="10599"/>
                  <a:pt x="10736" y="10638"/>
                </a:cubicBezTo>
                <a:cubicBezTo>
                  <a:pt x="10736" y="10567"/>
                  <a:pt x="10706" y="10504"/>
                  <a:pt x="10706" y="10401"/>
                </a:cubicBezTo>
                <a:cubicBezTo>
                  <a:pt x="10675" y="10441"/>
                  <a:pt x="10645" y="10472"/>
                  <a:pt x="10615" y="10504"/>
                </a:cubicBezTo>
                <a:cubicBezTo>
                  <a:pt x="10585" y="10472"/>
                  <a:pt x="10585" y="10472"/>
                  <a:pt x="10547" y="10441"/>
                </a:cubicBezTo>
                <a:cubicBezTo>
                  <a:pt x="10547" y="10472"/>
                  <a:pt x="10547" y="10472"/>
                  <a:pt x="10517" y="10536"/>
                </a:cubicBezTo>
                <a:cubicBezTo>
                  <a:pt x="10487" y="10441"/>
                  <a:pt x="10457" y="10401"/>
                  <a:pt x="10427" y="10370"/>
                </a:cubicBezTo>
                <a:lnTo>
                  <a:pt x="10547" y="10370"/>
                </a:lnTo>
                <a:lnTo>
                  <a:pt x="10547" y="10338"/>
                </a:lnTo>
                <a:cubicBezTo>
                  <a:pt x="10615" y="10338"/>
                  <a:pt x="10675" y="10306"/>
                  <a:pt x="10736" y="10306"/>
                </a:cubicBezTo>
                <a:cubicBezTo>
                  <a:pt x="10736" y="10275"/>
                  <a:pt x="10773" y="10243"/>
                  <a:pt x="10803" y="10204"/>
                </a:cubicBezTo>
                <a:cubicBezTo>
                  <a:pt x="10706" y="10172"/>
                  <a:pt x="10645" y="10140"/>
                  <a:pt x="10547" y="10109"/>
                </a:cubicBezTo>
                <a:cubicBezTo>
                  <a:pt x="10547" y="10077"/>
                  <a:pt x="10517" y="10046"/>
                  <a:pt x="10487" y="10006"/>
                </a:cubicBezTo>
                <a:cubicBezTo>
                  <a:pt x="10359" y="10140"/>
                  <a:pt x="10269" y="10275"/>
                  <a:pt x="10171" y="10401"/>
                </a:cubicBezTo>
                <a:cubicBezTo>
                  <a:pt x="10171" y="10441"/>
                  <a:pt x="10171" y="10441"/>
                  <a:pt x="10208" y="10472"/>
                </a:cubicBezTo>
                <a:cubicBezTo>
                  <a:pt x="10238" y="10567"/>
                  <a:pt x="10299" y="10638"/>
                  <a:pt x="10329" y="10733"/>
                </a:cubicBezTo>
                <a:cubicBezTo>
                  <a:pt x="10299" y="10733"/>
                  <a:pt x="10238" y="10765"/>
                  <a:pt x="10208" y="10796"/>
                </a:cubicBezTo>
                <a:cubicBezTo>
                  <a:pt x="10238" y="10836"/>
                  <a:pt x="10238" y="10867"/>
                  <a:pt x="10269" y="10899"/>
                </a:cubicBezTo>
                <a:cubicBezTo>
                  <a:pt x="10238" y="10899"/>
                  <a:pt x="10208" y="10931"/>
                  <a:pt x="10141" y="10931"/>
                </a:cubicBezTo>
                <a:lnTo>
                  <a:pt x="10141" y="10536"/>
                </a:lnTo>
                <a:cubicBezTo>
                  <a:pt x="10110" y="10567"/>
                  <a:pt x="10050" y="10599"/>
                  <a:pt x="10020" y="10638"/>
                </a:cubicBezTo>
                <a:cubicBezTo>
                  <a:pt x="10020" y="10701"/>
                  <a:pt x="10020" y="10765"/>
                  <a:pt x="10050" y="10836"/>
                </a:cubicBezTo>
                <a:cubicBezTo>
                  <a:pt x="9982" y="10836"/>
                  <a:pt x="9922" y="10796"/>
                  <a:pt x="9832" y="10796"/>
                </a:cubicBezTo>
                <a:cubicBezTo>
                  <a:pt x="9892" y="10931"/>
                  <a:pt x="9922" y="11033"/>
                  <a:pt x="9982" y="11128"/>
                </a:cubicBezTo>
                <a:cubicBezTo>
                  <a:pt x="9892" y="11128"/>
                  <a:pt x="9794" y="11160"/>
                  <a:pt x="9704" y="11160"/>
                </a:cubicBezTo>
                <a:cubicBezTo>
                  <a:pt x="9734" y="11128"/>
                  <a:pt x="9764" y="11097"/>
                  <a:pt x="9794" y="11065"/>
                </a:cubicBezTo>
                <a:cubicBezTo>
                  <a:pt x="9764" y="11033"/>
                  <a:pt x="9734" y="11033"/>
                  <a:pt x="9704" y="10994"/>
                </a:cubicBezTo>
                <a:cubicBezTo>
                  <a:pt x="9704" y="10931"/>
                  <a:pt x="9734" y="10899"/>
                  <a:pt x="9734" y="10836"/>
                </a:cubicBezTo>
                <a:cubicBezTo>
                  <a:pt x="9576" y="10836"/>
                  <a:pt x="9643" y="10962"/>
                  <a:pt x="9576" y="11065"/>
                </a:cubicBezTo>
                <a:cubicBezTo>
                  <a:pt x="9557" y="11042"/>
                  <a:pt x="9541" y="11035"/>
                  <a:pt x="9528" y="11035"/>
                </a:cubicBezTo>
                <a:cubicBezTo>
                  <a:pt x="9500" y="11035"/>
                  <a:pt x="9485" y="11075"/>
                  <a:pt x="9485" y="11097"/>
                </a:cubicBezTo>
                <a:cubicBezTo>
                  <a:pt x="9455" y="11128"/>
                  <a:pt x="9485" y="11160"/>
                  <a:pt x="9485" y="11191"/>
                </a:cubicBezTo>
                <a:cubicBezTo>
                  <a:pt x="9515" y="11160"/>
                  <a:pt x="9545" y="11128"/>
                  <a:pt x="9545" y="11097"/>
                </a:cubicBezTo>
                <a:cubicBezTo>
                  <a:pt x="9606" y="11128"/>
                  <a:pt x="9643" y="11191"/>
                  <a:pt x="9673" y="11231"/>
                </a:cubicBezTo>
                <a:cubicBezTo>
                  <a:pt x="9704" y="11231"/>
                  <a:pt x="9764" y="11231"/>
                  <a:pt x="9862" y="11263"/>
                </a:cubicBezTo>
                <a:cubicBezTo>
                  <a:pt x="9764" y="11326"/>
                  <a:pt x="9704" y="11357"/>
                  <a:pt x="9643" y="11389"/>
                </a:cubicBezTo>
                <a:cubicBezTo>
                  <a:pt x="9576" y="11326"/>
                  <a:pt x="9545" y="11294"/>
                  <a:pt x="9515" y="11263"/>
                </a:cubicBezTo>
                <a:cubicBezTo>
                  <a:pt x="9485" y="11263"/>
                  <a:pt x="9455" y="11294"/>
                  <a:pt x="9417" y="11294"/>
                </a:cubicBezTo>
                <a:cubicBezTo>
                  <a:pt x="9387" y="11263"/>
                  <a:pt x="9387" y="11231"/>
                  <a:pt x="9357" y="11191"/>
                </a:cubicBezTo>
                <a:cubicBezTo>
                  <a:pt x="9267" y="11294"/>
                  <a:pt x="9139" y="11429"/>
                  <a:pt x="9041" y="11523"/>
                </a:cubicBezTo>
                <a:cubicBezTo>
                  <a:pt x="8950" y="11587"/>
                  <a:pt x="8890" y="11658"/>
                  <a:pt x="8792" y="11721"/>
                </a:cubicBezTo>
                <a:cubicBezTo>
                  <a:pt x="8702" y="11824"/>
                  <a:pt x="8574" y="11919"/>
                  <a:pt x="8476" y="12053"/>
                </a:cubicBezTo>
                <a:cubicBezTo>
                  <a:pt x="8446" y="12116"/>
                  <a:pt x="8385" y="12148"/>
                  <a:pt x="8355" y="12219"/>
                </a:cubicBezTo>
                <a:cubicBezTo>
                  <a:pt x="8287" y="12250"/>
                  <a:pt x="8257" y="12282"/>
                  <a:pt x="8227" y="12314"/>
                </a:cubicBezTo>
                <a:cubicBezTo>
                  <a:pt x="8099" y="12448"/>
                  <a:pt x="7978" y="12614"/>
                  <a:pt x="7850" y="12740"/>
                </a:cubicBezTo>
                <a:cubicBezTo>
                  <a:pt x="7790" y="12812"/>
                  <a:pt x="7722" y="12843"/>
                  <a:pt x="7692" y="12906"/>
                </a:cubicBezTo>
                <a:cubicBezTo>
                  <a:pt x="7722" y="12938"/>
                  <a:pt x="7790" y="12970"/>
                  <a:pt x="7820" y="12970"/>
                </a:cubicBezTo>
                <a:cubicBezTo>
                  <a:pt x="7850" y="12970"/>
                  <a:pt x="7850" y="12938"/>
                  <a:pt x="7881" y="12938"/>
                </a:cubicBezTo>
                <a:cubicBezTo>
                  <a:pt x="7911" y="12970"/>
                  <a:pt x="7911" y="13009"/>
                  <a:pt x="7911" y="13041"/>
                </a:cubicBezTo>
                <a:cubicBezTo>
                  <a:pt x="7948" y="13072"/>
                  <a:pt x="8039" y="13041"/>
                  <a:pt x="8039" y="13136"/>
                </a:cubicBezTo>
                <a:cubicBezTo>
                  <a:pt x="8061" y="13089"/>
                  <a:pt x="8083" y="13003"/>
                  <a:pt x="8145" y="13003"/>
                </a:cubicBezTo>
                <a:cubicBezTo>
                  <a:pt x="8167" y="13003"/>
                  <a:pt x="8194" y="13014"/>
                  <a:pt x="8227" y="13041"/>
                </a:cubicBezTo>
                <a:lnTo>
                  <a:pt x="8227" y="12812"/>
                </a:lnTo>
                <a:cubicBezTo>
                  <a:pt x="8325" y="12875"/>
                  <a:pt x="8355" y="12906"/>
                  <a:pt x="8446" y="12938"/>
                </a:cubicBezTo>
                <a:cubicBezTo>
                  <a:pt x="8385" y="13009"/>
                  <a:pt x="8325" y="13072"/>
                  <a:pt x="8287" y="13167"/>
                </a:cubicBezTo>
                <a:cubicBezTo>
                  <a:pt x="8257" y="13136"/>
                  <a:pt x="8227" y="13136"/>
                  <a:pt x="8197" y="13136"/>
                </a:cubicBezTo>
                <a:cubicBezTo>
                  <a:pt x="8197" y="13207"/>
                  <a:pt x="8167" y="13238"/>
                  <a:pt x="8167" y="13302"/>
                </a:cubicBezTo>
                <a:cubicBezTo>
                  <a:pt x="8137" y="13270"/>
                  <a:pt x="8099" y="13238"/>
                  <a:pt x="8069" y="13207"/>
                </a:cubicBezTo>
                <a:lnTo>
                  <a:pt x="8039" y="13207"/>
                </a:lnTo>
                <a:cubicBezTo>
                  <a:pt x="8039" y="13238"/>
                  <a:pt x="8069" y="13270"/>
                  <a:pt x="8099" y="13333"/>
                </a:cubicBezTo>
                <a:cubicBezTo>
                  <a:pt x="8069" y="13365"/>
                  <a:pt x="8069" y="13365"/>
                  <a:pt x="8039" y="13436"/>
                </a:cubicBezTo>
                <a:cubicBezTo>
                  <a:pt x="8009" y="13404"/>
                  <a:pt x="7978" y="13365"/>
                  <a:pt x="7978" y="13333"/>
                </a:cubicBezTo>
                <a:cubicBezTo>
                  <a:pt x="7948" y="13365"/>
                  <a:pt x="7911" y="13404"/>
                  <a:pt x="7911" y="13436"/>
                </a:cubicBezTo>
                <a:cubicBezTo>
                  <a:pt x="7911" y="13562"/>
                  <a:pt x="7820" y="13602"/>
                  <a:pt x="7722" y="13697"/>
                </a:cubicBezTo>
                <a:cubicBezTo>
                  <a:pt x="7692" y="13602"/>
                  <a:pt x="7632" y="13531"/>
                  <a:pt x="7534" y="13531"/>
                </a:cubicBezTo>
                <a:cubicBezTo>
                  <a:pt x="7572" y="13562"/>
                  <a:pt x="7632" y="13602"/>
                  <a:pt x="7692" y="13633"/>
                </a:cubicBezTo>
                <a:cubicBezTo>
                  <a:pt x="7602" y="13697"/>
                  <a:pt x="7504" y="13760"/>
                  <a:pt x="7444" y="13863"/>
                </a:cubicBezTo>
                <a:cubicBezTo>
                  <a:pt x="7444" y="13878"/>
                  <a:pt x="7436" y="13878"/>
                  <a:pt x="7425" y="13878"/>
                </a:cubicBezTo>
                <a:cubicBezTo>
                  <a:pt x="7413" y="13878"/>
                  <a:pt x="7398" y="13878"/>
                  <a:pt x="7383" y="13894"/>
                </a:cubicBezTo>
                <a:cubicBezTo>
                  <a:pt x="7346" y="13863"/>
                  <a:pt x="7316" y="13863"/>
                  <a:pt x="7285" y="13831"/>
                </a:cubicBezTo>
                <a:cubicBezTo>
                  <a:pt x="7255" y="13799"/>
                  <a:pt x="7225" y="13760"/>
                  <a:pt x="7225" y="13697"/>
                </a:cubicBezTo>
                <a:cubicBezTo>
                  <a:pt x="7195" y="13728"/>
                  <a:pt x="7157" y="13760"/>
                  <a:pt x="7157" y="13831"/>
                </a:cubicBezTo>
                <a:cubicBezTo>
                  <a:pt x="7157" y="13831"/>
                  <a:pt x="7195" y="13831"/>
                  <a:pt x="7225" y="13863"/>
                </a:cubicBezTo>
                <a:cubicBezTo>
                  <a:pt x="7195" y="13894"/>
                  <a:pt x="7157" y="13926"/>
                  <a:pt x="7157" y="13957"/>
                </a:cubicBezTo>
                <a:cubicBezTo>
                  <a:pt x="7195" y="14060"/>
                  <a:pt x="7195" y="14123"/>
                  <a:pt x="7225" y="14226"/>
                </a:cubicBezTo>
                <a:cubicBezTo>
                  <a:pt x="7195" y="14258"/>
                  <a:pt x="7157" y="14289"/>
                  <a:pt x="7127" y="14321"/>
                </a:cubicBezTo>
                <a:cubicBezTo>
                  <a:pt x="7097" y="14258"/>
                  <a:pt x="7067" y="14195"/>
                  <a:pt x="7037" y="14123"/>
                </a:cubicBezTo>
                <a:cubicBezTo>
                  <a:pt x="7037" y="14195"/>
                  <a:pt x="7067" y="14258"/>
                  <a:pt x="7097" y="14321"/>
                </a:cubicBezTo>
                <a:cubicBezTo>
                  <a:pt x="7043" y="14349"/>
                  <a:pt x="7062" y="14460"/>
                  <a:pt x="6974" y="14460"/>
                </a:cubicBezTo>
                <a:cubicBezTo>
                  <a:pt x="6964" y="14460"/>
                  <a:pt x="6952" y="14459"/>
                  <a:pt x="6939" y="14455"/>
                </a:cubicBezTo>
                <a:cubicBezTo>
                  <a:pt x="6969" y="14424"/>
                  <a:pt x="6969" y="14392"/>
                  <a:pt x="6969" y="14353"/>
                </a:cubicBezTo>
                <a:cubicBezTo>
                  <a:pt x="6939" y="14392"/>
                  <a:pt x="6909" y="14392"/>
                  <a:pt x="6879" y="14424"/>
                </a:cubicBezTo>
                <a:cubicBezTo>
                  <a:pt x="6939" y="14519"/>
                  <a:pt x="6879" y="14590"/>
                  <a:pt x="6781" y="14685"/>
                </a:cubicBezTo>
                <a:cubicBezTo>
                  <a:pt x="6757" y="14631"/>
                  <a:pt x="6728" y="14616"/>
                  <a:pt x="6696" y="14616"/>
                </a:cubicBezTo>
                <a:cubicBezTo>
                  <a:pt x="6648" y="14616"/>
                  <a:pt x="6591" y="14653"/>
                  <a:pt x="6532" y="14653"/>
                </a:cubicBezTo>
                <a:cubicBezTo>
                  <a:pt x="6532" y="14487"/>
                  <a:pt x="6562" y="14353"/>
                  <a:pt x="6562" y="14226"/>
                </a:cubicBezTo>
                <a:lnTo>
                  <a:pt x="6532" y="14226"/>
                </a:lnTo>
                <a:lnTo>
                  <a:pt x="6532" y="14424"/>
                </a:lnTo>
                <a:cubicBezTo>
                  <a:pt x="6532" y="14487"/>
                  <a:pt x="6502" y="14590"/>
                  <a:pt x="6502" y="14653"/>
                </a:cubicBezTo>
                <a:cubicBezTo>
                  <a:pt x="6562" y="14685"/>
                  <a:pt x="6630" y="14716"/>
                  <a:pt x="6690" y="14748"/>
                </a:cubicBezTo>
                <a:cubicBezTo>
                  <a:pt x="6660" y="14787"/>
                  <a:pt x="6630" y="14819"/>
                  <a:pt x="6592" y="14850"/>
                </a:cubicBezTo>
                <a:cubicBezTo>
                  <a:pt x="6562" y="14819"/>
                  <a:pt x="6562" y="14787"/>
                  <a:pt x="6532" y="14716"/>
                </a:cubicBezTo>
                <a:cubicBezTo>
                  <a:pt x="6502" y="14850"/>
                  <a:pt x="6472" y="14945"/>
                  <a:pt x="6442" y="15048"/>
                </a:cubicBezTo>
                <a:cubicBezTo>
                  <a:pt x="6404" y="15048"/>
                  <a:pt x="6374" y="15016"/>
                  <a:pt x="6374" y="15016"/>
                </a:cubicBezTo>
                <a:cubicBezTo>
                  <a:pt x="6253" y="15214"/>
                  <a:pt x="6095" y="15380"/>
                  <a:pt x="5967" y="15506"/>
                </a:cubicBezTo>
                <a:cubicBezTo>
                  <a:pt x="5809" y="15641"/>
                  <a:pt x="5688" y="15807"/>
                  <a:pt x="5500" y="15902"/>
                </a:cubicBezTo>
                <a:lnTo>
                  <a:pt x="5500" y="15973"/>
                </a:lnTo>
                <a:cubicBezTo>
                  <a:pt x="5417" y="15973"/>
                  <a:pt x="5426" y="16115"/>
                  <a:pt x="5357" y="16115"/>
                </a:cubicBezTo>
                <a:cubicBezTo>
                  <a:pt x="5344" y="16115"/>
                  <a:pt x="5330" y="16110"/>
                  <a:pt x="5312" y="16099"/>
                </a:cubicBezTo>
                <a:cubicBezTo>
                  <a:pt x="5274" y="16131"/>
                  <a:pt x="5274" y="16171"/>
                  <a:pt x="5274" y="16202"/>
                </a:cubicBezTo>
                <a:cubicBezTo>
                  <a:pt x="5184" y="16297"/>
                  <a:pt x="5055" y="16400"/>
                  <a:pt x="4965" y="16495"/>
                </a:cubicBezTo>
                <a:cubicBezTo>
                  <a:pt x="4897" y="16432"/>
                  <a:pt x="4867" y="16432"/>
                  <a:pt x="4836" y="16368"/>
                </a:cubicBezTo>
                <a:cubicBezTo>
                  <a:pt x="4806" y="16432"/>
                  <a:pt x="4806" y="16463"/>
                  <a:pt x="4776" y="16495"/>
                </a:cubicBezTo>
                <a:cubicBezTo>
                  <a:pt x="4776" y="16526"/>
                  <a:pt x="4806" y="16526"/>
                  <a:pt x="4806" y="16526"/>
                </a:cubicBezTo>
                <a:cubicBezTo>
                  <a:pt x="4836" y="16495"/>
                  <a:pt x="4836" y="16463"/>
                  <a:pt x="4836" y="16432"/>
                </a:cubicBezTo>
                <a:cubicBezTo>
                  <a:pt x="4867" y="16463"/>
                  <a:pt x="4897" y="16463"/>
                  <a:pt x="4897" y="16495"/>
                </a:cubicBezTo>
                <a:lnTo>
                  <a:pt x="4897" y="16566"/>
                </a:lnTo>
                <a:cubicBezTo>
                  <a:pt x="4776" y="16661"/>
                  <a:pt x="4708" y="16858"/>
                  <a:pt x="4490" y="16890"/>
                </a:cubicBezTo>
                <a:cubicBezTo>
                  <a:pt x="4490" y="16827"/>
                  <a:pt x="4490" y="16795"/>
                  <a:pt x="4520" y="16763"/>
                </a:cubicBezTo>
                <a:cubicBezTo>
                  <a:pt x="4460" y="16692"/>
                  <a:pt x="4430" y="16629"/>
                  <a:pt x="4369" y="16566"/>
                </a:cubicBezTo>
                <a:cubicBezTo>
                  <a:pt x="4369" y="16629"/>
                  <a:pt x="4369" y="16661"/>
                  <a:pt x="4332" y="16692"/>
                </a:cubicBezTo>
                <a:cubicBezTo>
                  <a:pt x="4332" y="16724"/>
                  <a:pt x="4302" y="16724"/>
                  <a:pt x="4271" y="16763"/>
                </a:cubicBezTo>
                <a:cubicBezTo>
                  <a:pt x="4302" y="16858"/>
                  <a:pt x="4302" y="16961"/>
                  <a:pt x="4332" y="17056"/>
                </a:cubicBezTo>
                <a:cubicBezTo>
                  <a:pt x="4211" y="16922"/>
                  <a:pt x="4083" y="16858"/>
                  <a:pt x="3895" y="16858"/>
                </a:cubicBezTo>
                <a:cubicBezTo>
                  <a:pt x="3804" y="16993"/>
                  <a:pt x="3676" y="17159"/>
                  <a:pt x="3578" y="17253"/>
                </a:cubicBezTo>
                <a:cubicBezTo>
                  <a:pt x="3548" y="17356"/>
                  <a:pt x="3616" y="17451"/>
                  <a:pt x="3488" y="17483"/>
                </a:cubicBezTo>
                <a:cubicBezTo>
                  <a:pt x="3458" y="17451"/>
                  <a:pt x="3458" y="17388"/>
                  <a:pt x="3458" y="17356"/>
                </a:cubicBezTo>
                <a:cubicBezTo>
                  <a:pt x="3239" y="17554"/>
                  <a:pt x="3051" y="17783"/>
                  <a:pt x="2825" y="18012"/>
                </a:cubicBezTo>
                <a:lnTo>
                  <a:pt x="2825" y="18075"/>
                </a:lnTo>
                <a:cubicBezTo>
                  <a:pt x="2795" y="18107"/>
                  <a:pt x="2795" y="18107"/>
                  <a:pt x="2765" y="18107"/>
                </a:cubicBezTo>
                <a:lnTo>
                  <a:pt x="2765" y="18241"/>
                </a:lnTo>
                <a:cubicBezTo>
                  <a:pt x="2735" y="18241"/>
                  <a:pt x="2705" y="18210"/>
                  <a:pt x="2674" y="18210"/>
                </a:cubicBezTo>
                <a:cubicBezTo>
                  <a:pt x="2328" y="18542"/>
                  <a:pt x="1981" y="18866"/>
                  <a:pt x="1733" y="19229"/>
                </a:cubicBezTo>
                <a:cubicBezTo>
                  <a:pt x="1665" y="19261"/>
                  <a:pt x="1635" y="19292"/>
                  <a:pt x="1605" y="19332"/>
                </a:cubicBezTo>
                <a:cubicBezTo>
                  <a:pt x="1507" y="19427"/>
                  <a:pt x="1446" y="19529"/>
                  <a:pt x="1386" y="19593"/>
                </a:cubicBezTo>
                <a:cubicBezTo>
                  <a:pt x="1356" y="19656"/>
                  <a:pt x="1318" y="19656"/>
                  <a:pt x="1258" y="19688"/>
                </a:cubicBezTo>
                <a:cubicBezTo>
                  <a:pt x="1130" y="19853"/>
                  <a:pt x="1040" y="20019"/>
                  <a:pt x="881" y="20154"/>
                </a:cubicBezTo>
                <a:cubicBezTo>
                  <a:pt x="851" y="20185"/>
                  <a:pt x="851" y="20217"/>
                  <a:pt x="821" y="20280"/>
                </a:cubicBezTo>
                <a:cubicBezTo>
                  <a:pt x="821" y="20320"/>
                  <a:pt x="791" y="20351"/>
                  <a:pt x="753" y="20351"/>
                </a:cubicBezTo>
                <a:cubicBezTo>
                  <a:pt x="663" y="20415"/>
                  <a:pt x="633" y="20549"/>
                  <a:pt x="603" y="20644"/>
                </a:cubicBezTo>
                <a:cubicBezTo>
                  <a:pt x="603" y="20675"/>
                  <a:pt x="603" y="20675"/>
                  <a:pt x="565" y="20715"/>
                </a:cubicBezTo>
                <a:cubicBezTo>
                  <a:pt x="535" y="20675"/>
                  <a:pt x="505" y="20675"/>
                  <a:pt x="505" y="20675"/>
                </a:cubicBezTo>
                <a:cubicBezTo>
                  <a:pt x="256" y="20944"/>
                  <a:pt x="128" y="21236"/>
                  <a:pt x="0" y="21600"/>
                </a:cubicBezTo>
                <a:cubicBezTo>
                  <a:pt x="226" y="21568"/>
                  <a:pt x="414" y="21434"/>
                  <a:pt x="603" y="21402"/>
                </a:cubicBezTo>
                <a:cubicBezTo>
                  <a:pt x="603" y="21371"/>
                  <a:pt x="565" y="21339"/>
                  <a:pt x="565" y="21308"/>
                </a:cubicBezTo>
                <a:cubicBezTo>
                  <a:pt x="603" y="21205"/>
                  <a:pt x="723" y="21205"/>
                  <a:pt x="753" y="21110"/>
                </a:cubicBezTo>
                <a:cubicBezTo>
                  <a:pt x="753" y="21071"/>
                  <a:pt x="791" y="21071"/>
                  <a:pt x="791" y="21071"/>
                </a:cubicBezTo>
                <a:cubicBezTo>
                  <a:pt x="851" y="21039"/>
                  <a:pt x="881" y="21039"/>
                  <a:pt x="942" y="21007"/>
                </a:cubicBezTo>
                <a:cubicBezTo>
                  <a:pt x="979" y="20976"/>
                  <a:pt x="1009" y="20944"/>
                  <a:pt x="1040" y="20944"/>
                </a:cubicBezTo>
                <a:cubicBezTo>
                  <a:pt x="1053" y="20947"/>
                  <a:pt x="1065" y="20949"/>
                  <a:pt x="1077" y="20949"/>
                </a:cubicBezTo>
                <a:cubicBezTo>
                  <a:pt x="1180" y="20949"/>
                  <a:pt x="1234" y="20838"/>
                  <a:pt x="1288" y="20810"/>
                </a:cubicBezTo>
                <a:cubicBezTo>
                  <a:pt x="1416" y="20746"/>
                  <a:pt x="1416" y="20644"/>
                  <a:pt x="1416" y="20549"/>
                </a:cubicBezTo>
                <a:cubicBezTo>
                  <a:pt x="1477" y="20517"/>
                  <a:pt x="1507" y="20517"/>
                  <a:pt x="1574" y="20517"/>
                </a:cubicBezTo>
                <a:cubicBezTo>
                  <a:pt x="1605" y="20517"/>
                  <a:pt x="1635" y="20478"/>
                  <a:pt x="1665" y="20478"/>
                </a:cubicBezTo>
                <a:cubicBezTo>
                  <a:pt x="1665" y="20446"/>
                  <a:pt x="1695" y="20415"/>
                  <a:pt x="1695" y="20415"/>
                </a:cubicBezTo>
                <a:cubicBezTo>
                  <a:pt x="1733" y="20383"/>
                  <a:pt x="1793" y="20351"/>
                  <a:pt x="1853" y="20351"/>
                </a:cubicBezTo>
                <a:cubicBezTo>
                  <a:pt x="1853" y="20280"/>
                  <a:pt x="1883" y="20249"/>
                  <a:pt x="1883" y="20185"/>
                </a:cubicBezTo>
                <a:cubicBezTo>
                  <a:pt x="1951" y="20217"/>
                  <a:pt x="1981" y="20249"/>
                  <a:pt x="2042" y="20280"/>
                </a:cubicBezTo>
                <a:cubicBezTo>
                  <a:pt x="2388" y="19988"/>
                  <a:pt x="2705" y="19688"/>
                  <a:pt x="3051" y="19395"/>
                </a:cubicBezTo>
                <a:cubicBezTo>
                  <a:pt x="3051" y="19364"/>
                  <a:pt x="3013" y="19364"/>
                  <a:pt x="3013" y="19332"/>
                </a:cubicBezTo>
                <a:cubicBezTo>
                  <a:pt x="3103" y="19216"/>
                  <a:pt x="3130" y="19181"/>
                  <a:pt x="3191" y="19181"/>
                </a:cubicBezTo>
                <a:cubicBezTo>
                  <a:pt x="3218" y="19181"/>
                  <a:pt x="3252" y="19188"/>
                  <a:pt x="3300" y="19198"/>
                </a:cubicBezTo>
                <a:lnTo>
                  <a:pt x="3300" y="19000"/>
                </a:lnTo>
                <a:cubicBezTo>
                  <a:pt x="3360" y="19032"/>
                  <a:pt x="3390" y="19032"/>
                  <a:pt x="3458" y="19032"/>
                </a:cubicBezTo>
                <a:cubicBezTo>
                  <a:pt x="3548" y="18937"/>
                  <a:pt x="3646" y="18771"/>
                  <a:pt x="3767" y="18700"/>
                </a:cubicBezTo>
                <a:cubicBezTo>
                  <a:pt x="3993" y="18573"/>
                  <a:pt x="4113" y="18376"/>
                  <a:pt x="4302" y="18241"/>
                </a:cubicBezTo>
                <a:cubicBezTo>
                  <a:pt x="4430" y="18178"/>
                  <a:pt x="4490" y="18075"/>
                  <a:pt x="4588" y="17949"/>
                </a:cubicBezTo>
                <a:cubicBezTo>
                  <a:pt x="4648" y="17846"/>
                  <a:pt x="4776" y="17783"/>
                  <a:pt x="4897" y="17680"/>
                </a:cubicBezTo>
                <a:cubicBezTo>
                  <a:pt x="4965" y="17617"/>
                  <a:pt x="5025" y="17554"/>
                  <a:pt x="5123" y="17451"/>
                </a:cubicBezTo>
                <a:cubicBezTo>
                  <a:pt x="5086" y="17419"/>
                  <a:pt x="5055" y="17419"/>
                  <a:pt x="5025" y="17388"/>
                </a:cubicBezTo>
                <a:cubicBezTo>
                  <a:pt x="5086" y="17356"/>
                  <a:pt x="5153" y="17285"/>
                  <a:pt x="5184" y="17253"/>
                </a:cubicBezTo>
                <a:cubicBezTo>
                  <a:pt x="5153" y="17190"/>
                  <a:pt x="5086" y="17159"/>
                  <a:pt x="5055" y="17088"/>
                </a:cubicBezTo>
                <a:cubicBezTo>
                  <a:pt x="5086" y="17056"/>
                  <a:pt x="5153" y="17024"/>
                  <a:pt x="5184" y="16993"/>
                </a:cubicBezTo>
                <a:cubicBezTo>
                  <a:pt x="5274" y="17024"/>
                  <a:pt x="5342" y="17088"/>
                  <a:pt x="5432" y="17119"/>
                </a:cubicBezTo>
                <a:cubicBezTo>
                  <a:pt x="5402" y="17056"/>
                  <a:pt x="5342" y="16961"/>
                  <a:pt x="5312" y="16890"/>
                </a:cubicBezTo>
                <a:lnTo>
                  <a:pt x="5312" y="16827"/>
                </a:lnTo>
                <a:cubicBezTo>
                  <a:pt x="5342" y="16858"/>
                  <a:pt x="5402" y="16890"/>
                  <a:pt x="5402" y="16922"/>
                </a:cubicBezTo>
                <a:cubicBezTo>
                  <a:pt x="5462" y="16795"/>
                  <a:pt x="5530" y="16692"/>
                  <a:pt x="5560" y="16598"/>
                </a:cubicBezTo>
                <a:cubicBezTo>
                  <a:pt x="5590" y="16566"/>
                  <a:pt x="5620" y="16526"/>
                  <a:pt x="5651" y="16495"/>
                </a:cubicBezTo>
                <a:cubicBezTo>
                  <a:pt x="5679" y="16481"/>
                  <a:pt x="5700" y="16474"/>
                  <a:pt x="5718" y="16474"/>
                </a:cubicBezTo>
                <a:cubicBezTo>
                  <a:pt x="5743" y="16474"/>
                  <a:pt x="5761" y="16489"/>
                  <a:pt x="5779" y="16526"/>
                </a:cubicBezTo>
                <a:lnTo>
                  <a:pt x="5809" y="16495"/>
                </a:lnTo>
                <a:cubicBezTo>
                  <a:pt x="5779" y="16463"/>
                  <a:pt x="5779" y="16432"/>
                  <a:pt x="5749" y="16400"/>
                </a:cubicBezTo>
                <a:cubicBezTo>
                  <a:pt x="5809" y="16368"/>
                  <a:pt x="5839" y="16368"/>
                  <a:pt x="5907" y="16329"/>
                </a:cubicBezTo>
                <a:cubicBezTo>
                  <a:pt x="5937" y="16400"/>
                  <a:pt x="5997" y="16432"/>
                  <a:pt x="6027" y="16463"/>
                </a:cubicBezTo>
                <a:cubicBezTo>
                  <a:pt x="6027" y="16495"/>
                  <a:pt x="6027" y="16566"/>
                  <a:pt x="5997" y="16598"/>
                </a:cubicBezTo>
                <a:lnTo>
                  <a:pt x="6065" y="16598"/>
                </a:lnTo>
                <a:cubicBezTo>
                  <a:pt x="6095" y="16566"/>
                  <a:pt x="6125" y="16526"/>
                  <a:pt x="6155" y="16463"/>
                </a:cubicBezTo>
                <a:cubicBezTo>
                  <a:pt x="6095" y="16400"/>
                  <a:pt x="6027" y="16329"/>
                  <a:pt x="5937" y="16234"/>
                </a:cubicBezTo>
                <a:cubicBezTo>
                  <a:pt x="6027" y="16171"/>
                  <a:pt x="6125" y="16099"/>
                  <a:pt x="6253" y="16036"/>
                </a:cubicBezTo>
                <a:cubicBezTo>
                  <a:pt x="6216" y="16131"/>
                  <a:pt x="6216" y="16202"/>
                  <a:pt x="6216" y="16266"/>
                </a:cubicBezTo>
                <a:cubicBezTo>
                  <a:pt x="6253" y="16266"/>
                  <a:pt x="6283" y="16234"/>
                  <a:pt x="6283" y="16234"/>
                </a:cubicBezTo>
                <a:cubicBezTo>
                  <a:pt x="6314" y="16266"/>
                  <a:pt x="6314" y="16297"/>
                  <a:pt x="6344" y="16329"/>
                </a:cubicBezTo>
                <a:cubicBezTo>
                  <a:pt x="6442" y="16234"/>
                  <a:pt x="6502" y="16171"/>
                  <a:pt x="6562" y="16067"/>
                </a:cubicBezTo>
                <a:cubicBezTo>
                  <a:pt x="6690" y="15973"/>
                  <a:pt x="6818" y="15870"/>
                  <a:pt x="6939" y="15775"/>
                </a:cubicBezTo>
                <a:cubicBezTo>
                  <a:pt x="7067" y="15672"/>
                  <a:pt x="7127" y="15506"/>
                  <a:pt x="7285" y="15443"/>
                </a:cubicBezTo>
                <a:lnTo>
                  <a:pt x="7285" y="15309"/>
                </a:lnTo>
                <a:cubicBezTo>
                  <a:pt x="7285" y="15263"/>
                  <a:pt x="7302" y="15233"/>
                  <a:pt x="7336" y="15233"/>
                </a:cubicBezTo>
                <a:cubicBezTo>
                  <a:pt x="7349" y="15233"/>
                  <a:pt x="7365" y="15237"/>
                  <a:pt x="7383" y="15246"/>
                </a:cubicBezTo>
                <a:cubicBezTo>
                  <a:pt x="7383" y="15277"/>
                  <a:pt x="7383" y="15309"/>
                  <a:pt x="7346" y="15380"/>
                </a:cubicBezTo>
                <a:cubicBezTo>
                  <a:pt x="7474" y="15214"/>
                  <a:pt x="7602" y="15111"/>
                  <a:pt x="7692" y="15016"/>
                </a:cubicBezTo>
                <a:cubicBezTo>
                  <a:pt x="7790" y="14914"/>
                  <a:pt x="7881" y="14850"/>
                  <a:pt x="7911" y="14716"/>
                </a:cubicBezTo>
                <a:cubicBezTo>
                  <a:pt x="7948" y="14748"/>
                  <a:pt x="7948" y="14748"/>
                  <a:pt x="7978" y="14787"/>
                </a:cubicBezTo>
                <a:cubicBezTo>
                  <a:pt x="8099" y="14653"/>
                  <a:pt x="8197" y="14519"/>
                  <a:pt x="8325" y="14392"/>
                </a:cubicBezTo>
                <a:lnTo>
                  <a:pt x="8385" y="14392"/>
                </a:lnTo>
                <a:cubicBezTo>
                  <a:pt x="8634" y="14123"/>
                  <a:pt x="8890" y="13894"/>
                  <a:pt x="9108" y="13665"/>
                </a:cubicBezTo>
                <a:lnTo>
                  <a:pt x="9108" y="13633"/>
                </a:lnTo>
                <a:cubicBezTo>
                  <a:pt x="9139" y="13633"/>
                  <a:pt x="9169" y="13633"/>
                  <a:pt x="9199" y="13602"/>
                </a:cubicBezTo>
                <a:lnTo>
                  <a:pt x="9199" y="13531"/>
                </a:lnTo>
                <a:cubicBezTo>
                  <a:pt x="9199" y="13467"/>
                  <a:pt x="9169" y="13404"/>
                  <a:pt x="9169" y="13333"/>
                </a:cubicBezTo>
                <a:cubicBezTo>
                  <a:pt x="9169" y="13333"/>
                  <a:pt x="9199" y="13302"/>
                  <a:pt x="9267" y="13238"/>
                </a:cubicBezTo>
                <a:lnTo>
                  <a:pt x="9108" y="13238"/>
                </a:lnTo>
                <a:cubicBezTo>
                  <a:pt x="9139" y="13136"/>
                  <a:pt x="9139" y="13136"/>
                  <a:pt x="9267" y="13009"/>
                </a:cubicBezTo>
                <a:cubicBezTo>
                  <a:pt x="9267" y="13072"/>
                  <a:pt x="9267" y="13104"/>
                  <a:pt x="9297" y="13136"/>
                </a:cubicBezTo>
                <a:cubicBezTo>
                  <a:pt x="9297" y="13207"/>
                  <a:pt x="9297" y="13238"/>
                  <a:pt x="9327" y="13270"/>
                </a:cubicBezTo>
                <a:cubicBezTo>
                  <a:pt x="9327" y="13302"/>
                  <a:pt x="9357" y="13302"/>
                  <a:pt x="9417" y="13333"/>
                </a:cubicBezTo>
                <a:cubicBezTo>
                  <a:pt x="9357" y="13365"/>
                  <a:pt x="9297" y="13365"/>
                  <a:pt x="9267" y="13404"/>
                </a:cubicBezTo>
                <a:lnTo>
                  <a:pt x="9267" y="13499"/>
                </a:lnTo>
                <a:cubicBezTo>
                  <a:pt x="9387" y="13499"/>
                  <a:pt x="9417" y="13365"/>
                  <a:pt x="9485" y="13302"/>
                </a:cubicBezTo>
                <a:cubicBezTo>
                  <a:pt x="9485" y="13207"/>
                  <a:pt x="9455" y="13104"/>
                  <a:pt x="9455" y="13009"/>
                </a:cubicBezTo>
                <a:cubicBezTo>
                  <a:pt x="9417" y="13009"/>
                  <a:pt x="9387" y="13009"/>
                  <a:pt x="9357" y="13041"/>
                </a:cubicBezTo>
                <a:cubicBezTo>
                  <a:pt x="9357" y="12970"/>
                  <a:pt x="9357" y="12938"/>
                  <a:pt x="9327" y="12906"/>
                </a:cubicBezTo>
                <a:cubicBezTo>
                  <a:pt x="9387" y="12875"/>
                  <a:pt x="9417" y="12875"/>
                  <a:pt x="9485" y="12843"/>
                </a:cubicBezTo>
                <a:cubicBezTo>
                  <a:pt x="9515" y="12906"/>
                  <a:pt x="9545" y="12938"/>
                  <a:pt x="9545" y="12970"/>
                </a:cubicBezTo>
                <a:cubicBezTo>
                  <a:pt x="9545" y="13104"/>
                  <a:pt x="9545" y="13104"/>
                  <a:pt x="9643" y="13207"/>
                </a:cubicBezTo>
                <a:cubicBezTo>
                  <a:pt x="9734" y="13072"/>
                  <a:pt x="9862" y="12938"/>
                  <a:pt x="9982" y="12772"/>
                </a:cubicBezTo>
                <a:cubicBezTo>
                  <a:pt x="10080" y="12740"/>
                  <a:pt x="10208" y="12677"/>
                  <a:pt x="10208" y="12511"/>
                </a:cubicBezTo>
                <a:lnTo>
                  <a:pt x="10329" y="12511"/>
                </a:lnTo>
                <a:cubicBezTo>
                  <a:pt x="10299" y="12448"/>
                  <a:pt x="10269" y="12377"/>
                  <a:pt x="10208" y="12314"/>
                </a:cubicBezTo>
                <a:cubicBezTo>
                  <a:pt x="10171" y="12377"/>
                  <a:pt x="10141" y="12480"/>
                  <a:pt x="10080" y="12574"/>
                </a:cubicBezTo>
                <a:cubicBezTo>
                  <a:pt x="10080" y="12543"/>
                  <a:pt x="10020" y="12543"/>
                  <a:pt x="9982" y="12511"/>
                </a:cubicBezTo>
                <a:lnTo>
                  <a:pt x="9982" y="12543"/>
                </a:lnTo>
                <a:cubicBezTo>
                  <a:pt x="9982" y="12543"/>
                  <a:pt x="10020" y="12574"/>
                  <a:pt x="10050" y="12574"/>
                </a:cubicBezTo>
                <a:cubicBezTo>
                  <a:pt x="10020" y="12646"/>
                  <a:pt x="10020" y="12677"/>
                  <a:pt x="10020" y="12709"/>
                </a:cubicBezTo>
                <a:cubicBezTo>
                  <a:pt x="9952" y="12740"/>
                  <a:pt x="9892" y="12772"/>
                  <a:pt x="9832" y="12812"/>
                </a:cubicBezTo>
                <a:cubicBezTo>
                  <a:pt x="9832" y="12740"/>
                  <a:pt x="9862" y="12677"/>
                  <a:pt x="9832" y="12614"/>
                </a:cubicBezTo>
                <a:cubicBezTo>
                  <a:pt x="9832" y="12511"/>
                  <a:pt x="9794" y="12416"/>
                  <a:pt x="9952" y="12345"/>
                </a:cubicBezTo>
                <a:lnTo>
                  <a:pt x="9952" y="12314"/>
                </a:lnTo>
                <a:cubicBezTo>
                  <a:pt x="9982" y="12282"/>
                  <a:pt x="10020" y="12219"/>
                  <a:pt x="10080" y="12179"/>
                </a:cubicBezTo>
                <a:cubicBezTo>
                  <a:pt x="10238" y="12021"/>
                  <a:pt x="10427" y="11855"/>
                  <a:pt x="10585" y="11689"/>
                </a:cubicBezTo>
                <a:cubicBezTo>
                  <a:pt x="10675" y="11587"/>
                  <a:pt x="10773" y="11523"/>
                  <a:pt x="10864" y="11429"/>
                </a:cubicBezTo>
                <a:cubicBezTo>
                  <a:pt x="10924" y="11357"/>
                  <a:pt x="10992" y="11357"/>
                  <a:pt x="11022" y="11263"/>
                </a:cubicBezTo>
                <a:cubicBezTo>
                  <a:pt x="11022" y="11231"/>
                  <a:pt x="11112" y="11191"/>
                  <a:pt x="11150" y="11160"/>
                </a:cubicBezTo>
                <a:cubicBezTo>
                  <a:pt x="11211" y="11128"/>
                  <a:pt x="11271" y="11097"/>
                  <a:pt x="11339" y="11065"/>
                </a:cubicBezTo>
                <a:lnTo>
                  <a:pt x="11369" y="11065"/>
                </a:lnTo>
                <a:cubicBezTo>
                  <a:pt x="11399" y="11097"/>
                  <a:pt x="11399" y="11128"/>
                  <a:pt x="11399" y="11160"/>
                </a:cubicBezTo>
                <a:cubicBezTo>
                  <a:pt x="11459" y="11128"/>
                  <a:pt x="11459" y="11097"/>
                  <a:pt x="11490" y="11065"/>
                </a:cubicBezTo>
                <a:cubicBezTo>
                  <a:pt x="11490" y="11033"/>
                  <a:pt x="11459" y="10994"/>
                  <a:pt x="11429" y="10962"/>
                </a:cubicBezTo>
                <a:cubicBezTo>
                  <a:pt x="11369" y="10994"/>
                  <a:pt x="11339" y="10994"/>
                  <a:pt x="11301" y="11033"/>
                </a:cubicBezTo>
                <a:cubicBezTo>
                  <a:pt x="11301" y="10962"/>
                  <a:pt x="11339" y="10931"/>
                  <a:pt x="11369" y="10899"/>
                </a:cubicBezTo>
                <a:cubicBezTo>
                  <a:pt x="11527" y="10765"/>
                  <a:pt x="11648" y="10638"/>
                  <a:pt x="11806" y="10472"/>
                </a:cubicBezTo>
                <a:cubicBezTo>
                  <a:pt x="12055" y="10243"/>
                  <a:pt x="12281" y="10006"/>
                  <a:pt x="12529" y="9777"/>
                </a:cubicBezTo>
                <a:cubicBezTo>
                  <a:pt x="12589" y="9714"/>
                  <a:pt x="12657" y="9611"/>
                  <a:pt x="12718" y="9548"/>
                </a:cubicBezTo>
                <a:cubicBezTo>
                  <a:pt x="12808" y="9453"/>
                  <a:pt x="12906" y="9350"/>
                  <a:pt x="13034" y="9286"/>
                </a:cubicBezTo>
                <a:cubicBezTo>
                  <a:pt x="13064" y="9255"/>
                  <a:pt x="13124" y="9215"/>
                  <a:pt x="13154" y="9184"/>
                </a:cubicBezTo>
                <a:cubicBezTo>
                  <a:pt x="13185" y="9120"/>
                  <a:pt x="13222" y="9089"/>
                  <a:pt x="13283" y="9018"/>
                </a:cubicBezTo>
                <a:cubicBezTo>
                  <a:pt x="13313" y="9018"/>
                  <a:pt x="13343" y="9018"/>
                  <a:pt x="13411" y="9057"/>
                </a:cubicBezTo>
                <a:lnTo>
                  <a:pt x="13411" y="8891"/>
                </a:lnTo>
                <a:cubicBezTo>
                  <a:pt x="13441" y="8923"/>
                  <a:pt x="13501" y="8923"/>
                  <a:pt x="13561" y="8954"/>
                </a:cubicBezTo>
                <a:lnTo>
                  <a:pt x="13561" y="8694"/>
                </a:lnTo>
                <a:cubicBezTo>
                  <a:pt x="13629" y="8694"/>
                  <a:pt x="13659" y="8725"/>
                  <a:pt x="13719" y="8725"/>
                </a:cubicBezTo>
                <a:cubicBezTo>
                  <a:pt x="13719" y="8662"/>
                  <a:pt x="13719" y="8623"/>
                  <a:pt x="13689" y="8591"/>
                </a:cubicBezTo>
                <a:cubicBezTo>
                  <a:pt x="13719" y="8591"/>
                  <a:pt x="13719" y="8623"/>
                  <a:pt x="13750" y="8623"/>
                </a:cubicBezTo>
                <a:cubicBezTo>
                  <a:pt x="13848" y="8496"/>
                  <a:pt x="13976" y="8362"/>
                  <a:pt x="14066" y="8227"/>
                </a:cubicBezTo>
                <a:cubicBezTo>
                  <a:pt x="14126" y="8267"/>
                  <a:pt x="14126" y="8330"/>
                  <a:pt x="14096" y="8393"/>
                </a:cubicBezTo>
                <a:cubicBezTo>
                  <a:pt x="14096" y="8393"/>
                  <a:pt x="14126" y="8425"/>
                  <a:pt x="14126" y="8496"/>
                </a:cubicBezTo>
                <a:cubicBezTo>
                  <a:pt x="14164" y="8425"/>
                  <a:pt x="14164" y="8393"/>
                  <a:pt x="14164" y="8362"/>
                </a:cubicBezTo>
                <a:cubicBezTo>
                  <a:pt x="14194" y="8330"/>
                  <a:pt x="14254" y="8298"/>
                  <a:pt x="14315" y="8298"/>
                </a:cubicBezTo>
                <a:cubicBezTo>
                  <a:pt x="14382" y="8298"/>
                  <a:pt x="14443" y="8330"/>
                  <a:pt x="14503" y="8330"/>
                </a:cubicBezTo>
                <a:cubicBezTo>
                  <a:pt x="14601" y="8298"/>
                  <a:pt x="14571" y="8196"/>
                  <a:pt x="14571" y="8133"/>
                </a:cubicBezTo>
                <a:cubicBezTo>
                  <a:pt x="14443" y="8133"/>
                  <a:pt x="14503" y="8227"/>
                  <a:pt x="14443" y="8298"/>
                </a:cubicBezTo>
                <a:cubicBezTo>
                  <a:pt x="14413" y="8227"/>
                  <a:pt x="14382" y="8196"/>
                  <a:pt x="14315" y="8133"/>
                </a:cubicBezTo>
                <a:cubicBezTo>
                  <a:pt x="14413" y="8101"/>
                  <a:pt x="14503" y="8069"/>
                  <a:pt x="14571" y="8030"/>
                </a:cubicBezTo>
                <a:cubicBezTo>
                  <a:pt x="14601" y="8101"/>
                  <a:pt x="14631" y="8133"/>
                  <a:pt x="14661" y="8164"/>
                </a:cubicBezTo>
                <a:cubicBezTo>
                  <a:pt x="14691" y="8133"/>
                  <a:pt x="14729" y="8133"/>
                  <a:pt x="14759" y="8101"/>
                </a:cubicBezTo>
                <a:cubicBezTo>
                  <a:pt x="14729" y="8101"/>
                  <a:pt x="14729" y="8101"/>
                  <a:pt x="14729" y="8069"/>
                </a:cubicBezTo>
                <a:cubicBezTo>
                  <a:pt x="14691" y="8069"/>
                  <a:pt x="14661" y="8069"/>
                  <a:pt x="14631" y="8030"/>
                </a:cubicBezTo>
                <a:cubicBezTo>
                  <a:pt x="14631" y="7998"/>
                  <a:pt x="14601" y="7967"/>
                  <a:pt x="14601" y="7935"/>
                </a:cubicBezTo>
                <a:cubicBezTo>
                  <a:pt x="14661" y="7872"/>
                  <a:pt x="14691" y="7832"/>
                  <a:pt x="14729" y="7801"/>
                </a:cubicBezTo>
                <a:cubicBezTo>
                  <a:pt x="14789" y="7832"/>
                  <a:pt x="14819" y="7872"/>
                  <a:pt x="14880" y="7935"/>
                </a:cubicBezTo>
                <a:cubicBezTo>
                  <a:pt x="14849" y="7801"/>
                  <a:pt x="14849" y="7737"/>
                  <a:pt x="14849" y="7635"/>
                </a:cubicBezTo>
                <a:cubicBezTo>
                  <a:pt x="14917" y="7674"/>
                  <a:pt x="14978" y="7706"/>
                  <a:pt x="15068" y="7737"/>
                </a:cubicBezTo>
                <a:lnTo>
                  <a:pt x="15068" y="7508"/>
                </a:lnTo>
                <a:cubicBezTo>
                  <a:pt x="15136" y="7540"/>
                  <a:pt x="15196" y="7571"/>
                  <a:pt x="15226" y="7571"/>
                </a:cubicBezTo>
                <a:cubicBezTo>
                  <a:pt x="15294" y="7508"/>
                  <a:pt x="15324" y="7477"/>
                  <a:pt x="15384" y="7405"/>
                </a:cubicBezTo>
                <a:cubicBezTo>
                  <a:pt x="15324" y="7405"/>
                  <a:pt x="15226" y="7374"/>
                  <a:pt x="15166" y="7342"/>
                </a:cubicBezTo>
                <a:cubicBezTo>
                  <a:pt x="15136" y="7311"/>
                  <a:pt x="15136" y="7240"/>
                  <a:pt x="15106" y="7208"/>
                </a:cubicBezTo>
                <a:cubicBezTo>
                  <a:pt x="15123" y="7195"/>
                  <a:pt x="15140" y="7191"/>
                  <a:pt x="15156" y="7191"/>
                </a:cubicBezTo>
                <a:cubicBezTo>
                  <a:pt x="15209" y="7191"/>
                  <a:pt x="15253" y="7247"/>
                  <a:pt x="15298" y="7247"/>
                </a:cubicBezTo>
                <a:cubicBezTo>
                  <a:pt x="15306" y="7247"/>
                  <a:pt x="15315" y="7245"/>
                  <a:pt x="15324" y="7240"/>
                </a:cubicBezTo>
                <a:cubicBezTo>
                  <a:pt x="15384" y="7279"/>
                  <a:pt x="15445" y="7279"/>
                  <a:pt x="15482" y="7279"/>
                </a:cubicBezTo>
                <a:cubicBezTo>
                  <a:pt x="15573" y="7208"/>
                  <a:pt x="15633" y="7145"/>
                  <a:pt x="15731" y="7081"/>
                </a:cubicBezTo>
                <a:cubicBezTo>
                  <a:pt x="15701" y="7042"/>
                  <a:pt x="15701" y="7042"/>
                  <a:pt x="15701" y="7010"/>
                </a:cubicBezTo>
                <a:cubicBezTo>
                  <a:pt x="15731" y="7010"/>
                  <a:pt x="15761" y="6979"/>
                  <a:pt x="15791" y="6979"/>
                </a:cubicBezTo>
                <a:cubicBezTo>
                  <a:pt x="15761" y="6915"/>
                  <a:pt x="15731" y="6884"/>
                  <a:pt x="15701" y="6813"/>
                </a:cubicBezTo>
                <a:cubicBezTo>
                  <a:pt x="15671" y="6844"/>
                  <a:pt x="15633" y="6844"/>
                  <a:pt x="15603" y="6884"/>
                </a:cubicBezTo>
                <a:cubicBezTo>
                  <a:pt x="15603" y="6781"/>
                  <a:pt x="15633" y="6718"/>
                  <a:pt x="15671" y="6647"/>
                </a:cubicBezTo>
                <a:cubicBezTo>
                  <a:pt x="15731" y="6647"/>
                  <a:pt x="15821" y="6647"/>
                  <a:pt x="15889" y="6686"/>
                </a:cubicBezTo>
                <a:cubicBezTo>
                  <a:pt x="15821" y="6615"/>
                  <a:pt x="15761" y="6584"/>
                  <a:pt x="15791" y="6489"/>
                </a:cubicBezTo>
                <a:lnTo>
                  <a:pt x="15821" y="6449"/>
                </a:lnTo>
                <a:cubicBezTo>
                  <a:pt x="15821" y="6489"/>
                  <a:pt x="15859" y="6520"/>
                  <a:pt x="15889" y="6552"/>
                </a:cubicBezTo>
                <a:cubicBezTo>
                  <a:pt x="15889" y="6520"/>
                  <a:pt x="15919" y="6520"/>
                  <a:pt x="15919" y="6489"/>
                </a:cubicBezTo>
                <a:cubicBezTo>
                  <a:pt x="15919" y="6449"/>
                  <a:pt x="15889" y="6418"/>
                  <a:pt x="15889" y="6386"/>
                </a:cubicBezTo>
                <a:cubicBezTo>
                  <a:pt x="15919" y="6354"/>
                  <a:pt x="15919" y="6323"/>
                  <a:pt x="15949" y="6291"/>
                </a:cubicBezTo>
                <a:cubicBezTo>
                  <a:pt x="16010" y="6252"/>
                  <a:pt x="16047" y="6252"/>
                  <a:pt x="16108" y="6220"/>
                </a:cubicBezTo>
                <a:cubicBezTo>
                  <a:pt x="16138" y="6157"/>
                  <a:pt x="16138" y="6054"/>
                  <a:pt x="16198" y="6022"/>
                </a:cubicBezTo>
                <a:cubicBezTo>
                  <a:pt x="16296" y="5928"/>
                  <a:pt x="16386" y="5857"/>
                  <a:pt x="16484" y="5762"/>
                </a:cubicBezTo>
                <a:lnTo>
                  <a:pt x="16763" y="5762"/>
                </a:lnTo>
                <a:lnTo>
                  <a:pt x="16763" y="5928"/>
                </a:lnTo>
                <a:cubicBezTo>
                  <a:pt x="16891" y="5928"/>
                  <a:pt x="16891" y="5825"/>
                  <a:pt x="16951" y="5762"/>
                </a:cubicBezTo>
                <a:cubicBezTo>
                  <a:pt x="17079" y="5659"/>
                  <a:pt x="17177" y="5564"/>
                  <a:pt x="17298" y="5430"/>
                </a:cubicBezTo>
                <a:cubicBezTo>
                  <a:pt x="17456" y="5232"/>
                  <a:pt x="17645" y="5066"/>
                  <a:pt x="17833" y="4908"/>
                </a:cubicBezTo>
                <a:cubicBezTo>
                  <a:pt x="17894" y="4837"/>
                  <a:pt x="17961" y="4742"/>
                  <a:pt x="17961" y="4639"/>
                </a:cubicBezTo>
                <a:cubicBezTo>
                  <a:pt x="18180" y="4608"/>
                  <a:pt x="18240" y="4410"/>
                  <a:pt x="18398" y="4276"/>
                </a:cubicBezTo>
                <a:cubicBezTo>
                  <a:pt x="18526" y="4150"/>
                  <a:pt x="18647" y="3984"/>
                  <a:pt x="18775" y="3818"/>
                </a:cubicBezTo>
                <a:lnTo>
                  <a:pt x="18775" y="3723"/>
                </a:lnTo>
                <a:cubicBezTo>
                  <a:pt x="18745" y="3754"/>
                  <a:pt x="18745" y="3786"/>
                  <a:pt x="18715" y="3849"/>
                </a:cubicBezTo>
                <a:cubicBezTo>
                  <a:pt x="18685" y="3723"/>
                  <a:pt x="18647" y="3620"/>
                  <a:pt x="18587" y="3525"/>
                </a:cubicBezTo>
                <a:cubicBezTo>
                  <a:pt x="18647" y="3486"/>
                  <a:pt x="18685" y="3486"/>
                  <a:pt x="18745" y="3454"/>
                </a:cubicBezTo>
                <a:cubicBezTo>
                  <a:pt x="18745" y="3391"/>
                  <a:pt x="18745" y="3359"/>
                  <a:pt x="18903" y="3257"/>
                </a:cubicBezTo>
                <a:cubicBezTo>
                  <a:pt x="18903" y="3328"/>
                  <a:pt x="18933" y="3391"/>
                  <a:pt x="18963" y="3454"/>
                </a:cubicBezTo>
                <a:lnTo>
                  <a:pt x="19061" y="3454"/>
                </a:lnTo>
                <a:cubicBezTo>
                  <a:pt x="19024" y="3422"/>
                  <a:pt x="19024" y="3391"/>
                  <a:pt x="19024" y="3328"/>
                </a:cubicBezTo>
                <a:lnTo>
                  <a:pt x="19121" y="3328"/>
                </a:lnTo>
                <a:cubicBezTo>
                  <a:pt x="19121" y="3359"/>
                  <a:pt x="19152" y="3359"/>
                  <a:pt x="19152" y="3391"/>
                </a:cubicBezTo>
                <a:cubicBezTo>
                  <a:pt x="19212" y="3359"/>
                  <a:pt x="19250" y="3328"/>
                  <a:pt x="19310" y="3257"/>
                </a:cubicBezTo>
                <a:cubicBezTo>
                  <a:pt x="19212" y="3257"/>
                  <a:pt x="19182" y="3225"/>
                  <a:pt x="19121" y="3225"/>
                </a:cubicBezTo>
                <a:lnTo>
                  <a:pt x="19121" y="3162"/>
                </a:lnTo>
                <a:lnTo>
                  <a:pt x="19024" y="3162"/>
                </a:lnTo>
                <a:cubicBezTo>
                  <a:pt x="19061" y="3027"/>
                  <a:pt x="19152" y="2964"/>
                  <a:pt x="19280" y="2893"/>
                </a:cubicBezTo>
                <a:cubicBezTo>
                  <a:pt x="19250" y="2964"/>
                  <a:pt x="19212" y="3059"/>
                  <a:pt x="19182" y="3162"/>
                </a:cubicBezTo>
                <a:cubicBezTo>
                  <a:pt x="19250" y="3130"/>
                  <a:pt x="19280" y="3091"/>
                  <a:pt x="19310" y="3059"/>
                </a:cubicBezTo>
                <a:cubicBezTo>
                  <a:pt x="19340" y="3091"/>
                  <a:pt x="19370" y="3130"/>
                  <a:pt x="19400" y="3162"/>
                </a:cubicBezTo>
                <a:lnTo>
                  <a:pt x="19400" y="2964"/>
                </a:lnTo>
                <a:cubicBezTo>
                  <a:pt x="19370" y="2932"/>
                  <a:pt x="19340" y="2893"/>
                  <a:pt x="19310" y="2861"/>
                </a:cubicBezTo>
                <a:cubicBezTo>
                  <a:pt x="19400" y="2664"/>
                  <a:pt x="19528" y="2537"/>
                  <a:pt x="19717" y="2402"/>
                </a:cubicBezTo>
                <a:lnTo>
                  <a:pt x="19717" y="2600"/>
                </a:lnTo>
                <a:cubicBezTo>
                  <a:pt x="19717" y="2632"/>
                  <a:pt x="19747" y="2664"/>
                  <a:pt x="19777" y="2695"/>
                </a:cubicBezTo>
                <a:cubicBezTo>
                  <a:pt x="19875" y="2568"/>
                  <a:pt x="19965" y="2466"/>
                  <a:pt x="20093" y="2371"/>
                </a:cubicBezTo>
                <a:cubicBezTo>
                  <a:pt x="20063" y="2236"/>
                  <a:pt x="20033" y="2142"/>
                  <a:pt x="20033" y="2007"/>
                </a:cubicBezTo>
                <a:cubicBezTo>
                  <a:pt x="20063" y="1976"/>
                  <a:pt x="20093" y="1976"/>
                  <a:pt x="20123" y="1944"/>
                </a:cubicBezTo>
                <a:cubicBezTo>
                  <a:pt x="20252" y="1810"/>
                  <a:pt x="20342" y="1675"/>
                  <a:pt x="20470" y="1549"/>
                </a:cubicBezTo>
                <a:cubicBezTo>
                  <a:pt x="20530" y="1478"/>
                  <a:pt x="20598" y="1415"/>
                  <a:pt x="20658" y="1351"/>
                </a:cubicBezTo>
                <a:cubicBezTo>
                  <a:pt x="20719" y="1280"/>
                  <a:pt x="20786" y="1217"/>
                  <a:pt x="20847" y="1114"/>
                </a:cubicBezTo>
                <a:cubicBezTo>
                  <a:pt x="20907" y="1051"/>
                  <a:pt x="21005" y="1051"/>
                  <a:pt x="21035" y="956"/>
                </a:cubicBezTo>
                <a:cubicBezTo>
                  <a:pt x="21035" y="917"/>
                  <a:pt x="21095" y="917"/>
                  <a:pt x="21163" y="917"/>
                </a:cubicBezTo>
                <a:cubicBezTo>
                  <a:pt x="21193" y="885"/>
                  <a:pt x="21223" y="854"/>
                  <a:pt x="21253" y="822"/>
                </a:cubicBezTo>
                <a:cubicBezTo>
                  <a:pt x="21253" y="854"/>
                  <a:pt x="21284" y="854"/>
                  <a:pt x="21284" y="885"/>
                </a:cubicBezTo>
                <a:cubicBezTo>
                  <a:pt x="21382" y="854"/>
                  <a:pt x="21442" y="822"/>
                  <a:pt x="21442" y="759"/>
                </a:cubicBezTo>
                <a:cubicBezTo>
                  <a:pt x="21412" y="719"/>
                  <a:pt x="21382" y="719"/>
                  <a:pt x="21382" y="719"/>
                </a:cubicBezTo>
                <a:cubicBezTo>
                  <a:pt x="21382" y="688"/>
                  <a:pt x="21382" y="656"/>
                  <a:pt x="21412" y="624"/>
                </a:cubicBezTo>
                <a:lnTo>
                  <a:pt x="21540" y="624"/>
                </a:lnTo>
                <a:cubicBezTo>
                  <a:pt x="21540" y="490"/>
                  <a:pt x="21570" y="395"/>
                  <a:pt x="21600" y="261"/>
                </a:cubicBezTo>
                <a:lnTo>
                  <a:pt x="21412" y="261"/>
                </a:lnTo>
                <a:lnTo>
                  <a:pt x="21412" y="395"/>
                </a:lnTo>
                <a:cubicBezTo>
                  <a:pt x="21351" y="324"/>
                  <a:pt x="21321" y="261"/>
                  <a:pt x="21284" y="198"/>
                </a:cubicBezTo>
                <a:lnTo>
                  <a:pt x="21284" y="166"/>
                </a:lnTo>
                <a:lnTo>
                  <a:pt x="21193" y="166"/>
                </a:lnTo>
                <a:cubicBezTo>
                  <a:pt x="21193" y="126"/>
                  <a:pt x="21193" y="63"/>
                  <a:pt x="21223" y="32"/>
                </a:cubicBezTo>
                <a:cubicBezTo>
                  <a:pt x="21193" y="0"/>
                  <a:pt x="21163" y="0"/>
                  <a:pt x="21133" y="0"/>
                </a:cubicBezTo>
                <a:close/>
              </a:path>
            </a:pathLst>
          </a:custGeom>
          <a:solidFill>
            <a:srgbClr val="4780C5"/>
          </a:solidFill>
          <a:ln w="12700">
            <a:miter lim="400000"/>
          </a:ln>
        </p:spPr>
        <p:txBody>
          <a:bodyPr lIns="45719" rIns="45719" anchor="ctr"/>
          <a:lstStyle/>
          <a:p>
            <a:endParaRPr/>
          </a:p>
        </p:txBody>
      </p:sp>
      <p:sp>
        <p:nvSpPr>
          <p:cNvPr id="3635" name="Google Shape;1810;p18"/>
          <p:cNvSpPr/>
          <p:nvPr/>
        </p:nvSpPr>
        <p:spPr>
          <a:xfrm>
            <a:off x="84892" y="4658092"/>
            <a:ext cx="640107" cy="593224"/>
          </a:xfrm>
          <a:custGeom>
            <a:avLst/>
            <a:gdLst/>
            <a:ahLst/>
            <a:cxnLst>
              <a:cxn ang="0">
                <a:pos x="wd2" y="hd2"/>
              </a:cxn>
              <a:cxn ang="5400000">
                <a:pos x="wd2" y="hd2"/>
              </a:cxn>
              <a:cxn ang="10800000">
                <a:pos x="wd2" y="hd2"/>
              </a:cxn>
              <a:cxn ang="16200000">
                <a:pos x="wd2" y="hd2"/>
              </a:cxn>
            </a:cxnLst>
            <a:rect l="0" t="0" r="r" b="b"/>
            <a:pathLst>
              <a:path w="21600" h="21600" extrusionOk="0">
                <a:moveTo>
                  <a:pt x="18367" y="4028"/>
                </a:moveTo>
                <a:cubicBezTo>
                  <a:pt x="18359" y="4035"/>
                  <a:pt x="18353" y="4043"/>
                  <a:pt x="18347" y="4050"/>
                </a:cubicBezTo>
                <a:cubicBezTo>
                  <a:pt x="18353" y="4043"/>
                  <a:pt x="18360" y="4036"/>
                  <a:pt x="18367" y="4028"/>
                </a:cubicBezTo>
                <a:close/>
                <a:moveTo>
                  <a:pt x="3002" y="19483"/>
                </a:moveTo>
                <a:cubicBezTo>
                  <a:pt x="3043" y="19570"/>
                  <a:pt x="3083" y="19613"/>
                  <a:pt x="3163" y="19710"/>
                </a:cubicBezTo>
                <a:cubicBezTo>
                  <a:pt x="3083" y="19753"/>
                  <a:pt x="3002" y="19753"/>
                  <a:pt x="2912" y="19797"/>
                </a:cubicBezTo>
                <a:cubicBezTo>
                  <a:pt x="2912" y="19753"/>
                  <a:pt x="2912" y="19710"/>
                  <a:pt x="2872" y="19667"/>
                </a:cubicBezTo>
                <a:cubicBezTo>
                  <a:pt x="2849" y="19692"/>
                  <a:pt x="2813" y="19717"/>
                  <a:pt x="2779" y="19717"/>
                </a:cubicBezTo>
                <a:cubicBezTo>
                  <a:pt x="2754" y="19717"/>
                  <a:pt x="2729" y="19704"/>
                  <a:pt x="2712" y="19667"/>
                </a:cubicBezTo>
                <a:cubicBezTo>
                  <a:pt x="2752" y="19527"/>
                  <a:pt x="2912" y="19527"/>
                  <a:pt x="3002" y="19483"/>
                </a:cubicBezTo>
                <a:close/>
                <a:moveTo>
                  <a:pt x="21480" y="0"/>
                </a:moveTo>
                <a:cubicBezTo>
                  <a:pt x="21230" y="130"/>
                  <a:pt x="21020" y="227"/>
                  <a:pt x="20769" y="313"/>
                </a:cubicBezTo>
                <a:cubicBezTo>
                  <a:pt x="20518" y="400"/>
                  <a:pt x="20348" y="540"/>
                  <a:pt x="20228" y="670"/>
                </a:cubicBezTo>
                <a:lnTo>
                  <a:pt x="20228" y="896"/>
                </a:lnTo>
                <a:cubicBezTo>
                  <a:pt x="20138" y="853"/>
                  <a:pt x="20098" y="810"/>
                  <a:pt x="20058" y="810"/>
                </a:cubicBezTo>
                <a:cubicBezTo>
                  <a:pt x="19888" y="983"/>
                  <a:pt x="19728" y="1123"/>
                  <a:pt x="19558" y="1307"/>
                </a:cubicBezTo>
                <a:lnTo>
                  <a:pt x="19558" y="1523"/>
                </a:lnTo>
                <a:cubicBezTo>
                  <a:pt x="19518" y="1479"/>
                  <a:pt x="19478" y="1436"/>
                  <a:pt x="19427" y="1436"/>
                </a:cubicBezTo>
                <a:cubicBezTo>
                  <a:pt x="19307" y="1577"/>
                  <a:pt x="19017" y="1663"/>
                  <a:pt x="19097" y="1976"/>
                </a:cubicBezTo>
                <a:cubicBezTo>
                  <a:pt x="19017" y="1933"/>
                  <a:pt x="18977" y="1933"/>
                  <a:pt x="18887" y="1933"/>
                </a:cubicBezTo>
                <a:cubicBezTo>
                  <a:pt x="18557" y="2246"/>
                  <a:pt x="18226" y="2559"/>
                  <a:pt x="17846" y="2873"/>
                </a:cubicBezTo>
                <a:cubicBezTo>
                  <a:pt x="17806" y="2927"/>
                  <a:pt x="17726" y="2970"/>
                  <a:pt x="17676" y="3013"/>
                </a:cubicBezTo>
                <a:cubicBezTo>
                  <a:pt x="17636" y="3056"/>
                  <a:pt x="17596" y="3143"/>
                  <a:pt x="17596" y="3197"/>
                </a:cubicBezTo>
                <a:cubicBezTo>
                  <a:pt x="17516" y="3240"/>
                  <a:pt x="17426" y="3283"/>
                  <a:pt x="17306" y="3283"/>
                </a:cubicBezTo>
                <a:cubicBezTo>
                  <a:pt x="17346" y="3369"/>
                  <a:pt x="17386" y="3369"/>
                  <a:pt x="17386" y="3413"/>
                </a:cubicBezTo>
                <a:lnTo>
                  <a:pt x="17176" y="3413"/>
                </a:lnTo>
                <a:lnTo>
                  <a:pt x="17176" y="3596"/>
                </a:lnTo>
                <a:cubicBezTo>
                  <a:pt x="17136" y="3639"/>
                  <a:pt x="17096" y="3683"/>
                  <a:pt x="17056" y="3737"/>
                </a:cubicBezTo>
                <a:cubicBezTo>
                  <a:pt x="17015" y="3683"/>
                  <a:pt x="16975" y="3639"/>
                  <a:pt x="16975" y="3596"/>
                </a:cubicBezTo>
                <a:cubicBezTo>
                  <a:pt x="16805" y="3639"/>
                  <a:pt x="16925" y="3781"/>
                  <a:pt x="16885" y="3867"/>
                </a:cubicBezTo>
                <a:cubicBezTo>
                  <a:pt x="16805" y="3910"/>
                  <a:pt x="16765" y="3910"/>
                  <a:pt x="16675" y="3953"/>
                </a:cubicBezTo>
                <a:cubicBezTo>
                  <a:pt x="16675" y="4223"/>
                  <a:pt x="16385" y="4223"/>
                  <a:pt x="16305" y="4364"/>
                </a:cubicBezTo>
                <a:lnTo>
                  <a:pt x="16135" y="4364"/>
                </a:lnTo>
                <a:cubicBezTo>
                  <a:pt x="16135" y="4590"/>
                  <a:pt x="16135" y="4634"/>
                  <a:pt x="15925" y="4677"/>
                </a:cubicBezTo>
                <a:cubicBezTo>
                  <a:pt x="15674" y="4947"/>
                  <a:pt x="15474" y="5174"/>
                  <a:pt x="15264" y="5357"/>
                </a:cubicBezTo>
                <a:cubicBezTo>
                  <a:pt x="15224" y="5357"/>
                  <a:pt x="15134" y="5303"/>
                  <a:pt x="15094" y="5303"/>
                </a:cubicBezTo>
                <a:cubicBezTo>
                  <a:pt x="15054" y="5357"/>
                  <a:pt x="15014" y="5400"/>
                  <a:pt x="14974" y="5444"/>
                </a:cubicBezTo>
                <a:cubicBezTo>
                  <a:pt x="15054" y="5444"/>
                  <a:pt x="15094" y="5487"/>
                  <a:pt x="15174" y="5487"/>
                </a:cubicBezTo>
                <a:cubicBezTo>
                  <a:pt x="15054" y="5573"/>
                  <a:pt x="14974" y="5670"/>
                  <a:pt x="14884" y="5714"/>
                </a:cubicBezTo>
                <a:cubicBezTo>
                  <a:pt x="14764" y="5843"/>
                  <a:pt x="14634" y="6027"/>
                  <a:pt x="14423" y="6027"/>
                </a:cubicBezTo>
                <a:cubicBezTo>
                  <a:pt x="14383" y="6027"/>
                  <a:pt x="14303" y="6070"/>
                  <a:pt x="14263" y="6113"/>
                </a:cubicBezTo>
                <a:cubicBezTo>
                  <a:pt x="14303" y="6167"/>
                  <a:pt x="14343" y="6167"/>
                  <a:pt x="14383" y="6210"/>
                </a:cubicBezTo>
                <a:cubicBezTo>
                  <a:pt x="14173" y="6437"/>
                  <a:pt x="13973" y="6610"/>
                  <a:pt x="13763" y="6837"/>
                </a:cubicBezTo>
                <a:cubicBezTo>
                  <a:pt x="13673" y="6793"/>
                  <a:pt x="13633" y="6793"/>
                  <a:pt x="13553" y="6750"/>
                </a:cubicBezTo>
                <a:cubicBezTo>
                  <a:pt x="13593" y="6837"/>
                  <a:pt x="13593" y="6923"/>
                  <a:pt x="13633" y="7020"/>
                </a:cubicBezTo>
                <a:cubicBezTo>
                  <a:pt x="13621" y="7016"/>
                  <a:pt x="13611" y="7014"/>
                  <a:pt x="13603" y="7014"/>
                </a:cubicBezTo>
                <a:cubicBezTo>
                  <a:pt x="13534" y="7014"/>
                  <a:pt x="13533" y="7127"/>
                  <a:pt x="13453" y="7127"/>
                </a:cubicBezTo>
                <a:cubicBezTo>
                  <a:pt x="13434" y="7127"/>
                  <a:pt x="13411" y="7121"/>
                  <a:pt x="13382" y="7107"/>
                </a:cubicBezTo>
                <a:cubicBezTo>
                  <a:pt x="13382" y="7107"/>
                  <a:pt x="13382" y="7063"/>
                  <a:pt x="13423" y="6977"/>
                </a:cubicBezTo>
                <a:cubicBezTo>
                  <a:pt x="13342" y="7063"/>
                  <a:pt x="13302" y="7107"/>
                  <a:pt x="13262" y="7150"/>
                </a:cubicBezTo>
                <a:cubicBezTo>
                  <a:pt x="13262" y="7150"/>
                  <a:pt x="13302" y="7193"/>
                  <a:pt x="13302" y="7247"/>
                </a:cubicBezTo>
                <a:cubicBezTo>
                  <a:pt x="13262" y="7290"/>
                  <a:pt x="13172" y="7333"/>
                  <a:pt x="13092" y="7420"/>
                </a:cubicBezTo>
                <a:lnTo>
                  <a:pt x="13092" y="7290"/>
                </a:lnTo>
                <a:cubicBezTo>
                  <a:pt x="13012" y="7377"/>
                  <a:pt x="12922" y="7463"/>
                  <a:pt x="12842" y="7463"/>
                </a:cubicBezTo>
                <a:cubicBezTo>
                  <a:pt x="12722" y="7517"/>
                  <a:pt x="12632" y="7603"/>
                  <a:pt x="12512" y="7733"/>
                </a:cubicBezTo>
                <a:cubicBezTo>
                  <a:pt x="12472" y="7787"/>
                  <a:pt x="12382" y="7873"/>
                  <a:pt x="12302" y="7960"/>
                </a:cubicBezTo>
                <a:cubicBezTo>
                  <a:pt x="11921" y="8327"/>
                  <a:pt x="11550" y="8640"/>
                  <a:pt x="11170" y="8997"/>
                </a:cubicBezTo>
                <a:cubicBezTo>
                  <a:pt x="11010" y="9180"/>
                  <a:pt x="10880" y="9353"/>
                  <a:pt x="10720" y="9493"/>
                </a:cubicBezTo>
                <a:cubicBezTo>
                  <a:pt x="10379" y="9806"/>
                  <a:pt x="10049" y="10120"/>
                  <a:pt x="9759" y="10433"/>
                </a:cubicBezTo>
                <a:cubicBezTo>
                  <a:pt x="9629" y="10573"/>
                  <a:pt x="9509" y="10703"/>
                  <a:pt x="9338" y="10843"/>
                </a:cubicBezTo>
                <a:cubicBezTo>
                  <a:pt x="9378" y="10886"/>
                  <a:pt x="9378" y="10973"/>
                  <a:pt x="9378" y="11027"/>
                </a:cubicBezTo>
                <a:cubicBezTo>
                  <a:pt x="9258" y="11156"/>
                  <a:pt x="9048" y="11070"/>
                  <a:pt x="8918" y="11297"/>
                </a:cubicBezTo>
                <a:cubicBezTo>
                  <a:pt x="9048" y="11426"/>
                  <a:pt x="8968" y="11513"/>
                  <a:pt x="8838" y="11610"/>
                </a:cubicBezTo>
                <a:cubicBezTo>
                  <a:pt x="8798" y="11653"/>
                  <a:pt x="8718" y="11696"/>
                  <a:pt x="8668" y="11740"/>
                </a:cubicBezTo>
                <a:cubicBezTo>
                  <a:pt x="8628" y="11696"/>
                  <a:pt x="8628" y="11653"/>
                  <a:pt x="8588" y="11610"/>
                </a:cubicBezTo>
                <a:cubicBezTo>
                  <a:pt x="8508" y="11653"/>
                  <a:pt x="8468" y="11740"/>
                  <a:pt x="8378" y="11783"/>
                </a:cubicBezTo>
                <a:cubicBezTo>
                  <a:pt x="8418" y="11880"/>
                  <a:pt x="8418" y="11923"/>
                  <a:pt x="8468" y="12053"/>
                </a:cubicBezTo>
                <a:cubicBezTo>
                  <a:pt x="8378" y="12107"/>
                  <a:pt x="8298" y="12150"/>
                  <a:pt x="8218" y="12236"/>
                </a:cubicBezTo>
                <a:cubicBezTo>
                  <a:pt x="8087" y="12377"/>
                  <a:pt x="7837" y="12420"/>
                  <a:pt x="7877" y="12647"/>
                </a:cubicBezTo>
                <a:cubicBezTo>
                  <a:pt x="7757" y="12733"/>
                  <a:pt x="7587" y="12819"/>
                  <a:pt x="7547" y="12917"/>
                </a:cubicBezTo>
                <a:cubicBezTo>
                  <a:pt x="7467" y="13047"/>
                  <a:pt x="7337" y="13090"/>
                  <a:pt x="7217" y="13133"/>
                </a:cubicBezTo>
                <a:cubicBezTo>
                  <a:pt x="7297" y="13231"/>
                  <a:pt x="7257" y="13274"/>
                  <a:pt x="7217" y="13360"/>
                </a:cubicBezTo>
                <a:cubicBezTo>
                  <a:pt x="7167" y="13317"/>
                  <a:pt x="7127" y="13317"/>
                  <a:pt x="7127" y="13274"/>
                </a:cubicBezTo>
                <a:cubicBezTo>
                  <a:pt x="7007" y="13403"/>
                  <a:pt x="6966" y="13501"/>
                  <a:pt x="6836" y="13630"/>
                </a:cubicBezTo>
                <a:cubicBezTo>
                  <a:pt x="6836" y="13587"/>
                  <a:pt x="6796" y="13587"/>
                  <a:pt x="6796" y="13587"/>
                </a:cubicBezTo>
                <a:cubicBezTo>
                  <a:pt x="6756" y="13587"/>
                  <a:pt x="6716" y="13587"/>
                  <a:pt x="6666" y="13630"/>
                </a:cubicBezTo>
                <a:cubicBezTo>
                  <a:pt x="6666" y="13673"/>
                  <a:pt x="6716" y="13727"/>
                  <a:pt x="6756" y="13814"/>
                </a:cubicBezTo>
                <a:cubicBezTo>
                  <a:pt x="6716" y="13857"/>
                  <a:pt x="6666" y="13900"/>
                  <a:pt x="6626" y="13900"/>
                </a:cubicBezTo>
                <a:cubicBezTo>
                  <a:pt x="6586" y="13900"/>
                  <a:pt x="6546" y="13857"/>
                  <a:pt x="6506" y="13857"/>
                </a:cubicBezTo>
                <a:lnTo>
                  <a:pt x="6506" y="14084"/>
                </a:lnTo>
                <a:cubicBezTo>
                  <a:pt x="6336" y="14127"/>
                  <a:pt x="6166" y="14311"/>
                  <a:pt x="6046" y="14483"/>
                </a:cubicBezTo>
                <a:cubicBezTo>
                  <a:pt x="6006" y="14397"/>
                  <a:pt x="6006" y="14354"/>
                  <a:pt x="5966" y="14311"/>
                </a:cubicBezTo>
                <a:lnTo>
                  <a:pt x="5916" y="14311"/>
                </a:lnTo>
                <a:cubicBezTo>
                  <a:pt x="5916" y="14397"/>
                  <a:pt x="5916" y="14483"/>
                  <a:pt x="5876" y="14581"/>
                </a:cubicBezTo>
                <a:lnTo>
                  <a:pt x="5755" y="14581"/>
                </a:lnTo>
                <a:cubicBezTo>
                  <a:pt x="5585" y="14807"/>
                  <a:pt x="5255" y="14894"/>
                  <a:pt x="5165" y="15207"/>
                </a:cubicBezTo>
                <a:cubicBezTo>
                  <a:pt x="5165" y="15207"/>
                  <a:pt x="5125" y="15207"/>
                  <a:pt x="5125" y="15250"/>
                </a:cubicBezTo>
                <a:cubicBezTo>
                  <a:pt x="5045" y="15390"/>
                  <a:pt x="4835" y="15347"/>
                  <a:pt x="4875" y="15563"/>
                </a:cubicBezTo>
                <a:cubicBezTo>
                  <a:pt x="4795" y="15563"/>
                  <a:pt x="4715" y="15617"/>
                  <a:pt x="4665" y="15660"/>
                </a:cubicBezTo>
                <a:cubicBezTo>
                  <a:pt x="4625" y="15704"/>
                  <a:pt x="4585" y="15790"/>
                  <a:pt x="4544" y="15833"/>
                </a:cubicBezTo>
                <a:cubicBezTo>
                  <a:pt x="4374" y="15833"/>
                  <a:pt x="4294" y="16017"/>
                  <a:pt x="4164" y="16157"/>
                </a:cubicBezTo>
                <a:cubicBezTo>
                  <a:pt x="3834" y="16557"/>
                  <a:pt x="3413" y="16913"/>
                  <a:pt x="3083" y="17367"/>
                </a:cubicBezTo>
                <a:cubicBezTo>
                  <a:pt x="3043" y="17367"/>
                  <a:pt x="3002" y="17410"/>
                  <a:pt x="2962" y="17453"/>
                </a:cubicBezTo>
                <a:cubicBezTo>
                  <a:pt x="2792" y="17637"/>
                  <a:pt x="2582" y="17820"/>
                  <a:pt x="2412" y="17993"/>
                </a:cubicBezTo>
                <a:cubicBezTo>
                  <a:pt x="2372" y="18047"/>
                  <a:pt x="2372" y="18133"/>
                  <a:pt x="2372" y="18220"/>
                </a:cubicBezTo>
                <a:cubicBezTo>
                  <a:pt x="2332" y="18220"/>
                  <a:pt x="2292" y="18177"/>
                  <a:pt x="2252" y="18177"/>
                </a:cubicBezTo>
                <a:cubicBezTo>
                  <a:pt x="2162" y="18317"/>
                  <a:pt x="2042" y="18403"/>
                  <a:pt x="1962" y="18490"/>
                </a:cubicBezTo>
                <a:cubicBezTo>
                  <a:pt x="1751" y="18717"/>
                  <a:pt x="1581" y="18900"/>
                  <a:pt x="1371" y="19127"/>
                </a:cubicBezTo>
                <a:cubicBezTo>
                  <a:pt x="1001" y="19527"/>
                  <a:pt x="621" y="19937"/>
                  <a:pt x="290" y="20336"/>
                </a:cubicBezTo>
                <a:cubicBezTo>
                  <a:pt x="160" y="20477"/>
                  <a:pt x="0" y="20650"/>
                  <a:pt x="0" y="20876"/>
                </a:cubicBezTo>
                <a:cubicBezTo>
                  <a:pt x="40" y="20920"/>
                  <a:pt x="40" y="21017"/>
                  <a:pt x="80" y="21060"/>
                </a:cubicBezTo>
                <a:cubicBezTo>
                  <a:pt x="152" y="21001"/>
                  <a:pt x="214" y="20984"/>
                  <a:pt x="270" y="20984"/>
                </a:cubicBezTo>
                <a:cubicBezTo>
                  <a:pt x="346" y="20984"/>
                  <a:pt x="408" y="21017"/>
                  <a:pt x="460" y="21017"/>
                </a:cubicBezTo>
                <a:cubicBezTo>
                  <a:pt x="540" y="21103"/>
                  <a:pt x="580" y="21190"/>
                  <a:pt x="621" y="21287"/>
                </a:cubicBezTo>
                <a:cubicBezTo>
                  <a:pt x="661" y="21190"/>
                  <a:pt x="661" y="21146"/>
                  <a:pt x="711" y="21103"/>
                </a:cubicBezTo>
                <a:cubicBezTo>
                  <a:pt x="791" y="21233"/>
                  <a:pt x="911" y="21330"/>
                  <a:pt x="1001" y="21460"/>
                </a:cubicBezTo>
                <a:lnTo>
                  <a:pt x="1001" y="21600"/>
                </a:lnTo>
                <a:cubicBezTo>
                  <a:pt x="1081" y="21503"/>
                  <a:pt x="1161" y="21460"/>
                  <a:pt x="1291" y="21373"/>
                </a:cubicBezTo>
                <a:cubicBezTo>
                  <a:pt x="1711" y="21146"/>
                  <a:pt x="2082" y="20790"/>
                  <a:pt x="2462" y="20423"/>
                </a:cubicBezTo>
                <a:cubicBezTo>
                  <a:pt x="2542" y="20380"/>
                  <a:pt x="2542" y="20293"/>
                  <a:pt x="2582" y="20250"/>
                </a:cubicBezTo>
                <a:cubicBezTo>
                  <a:pt x="2662" y="20207"/>
                  <a:pt x="2792" y="20153"/>
                  <a:pt x="2832" y="20067"/>
                </a:cubicBezTo>
                <a:cubicBezTo>
                  <a:pt x="3002" y="19937"/>
                  <a:pt x="3253" y="19840"/>
                  <a:pt x="3293" y="19613"/>
                </a:cubicBezTo>
                <a:cubicBezTo>
                  <a:pt x="3503" y="19483"/>
                  <a:pt x="3663" y="19343"/>
                  <a:pt x="3834" y="19213"/>
                </a:cubicBezTo>
                <a:cubicBezTo>
                  <a:pt x="4004" y="19030"/>
                  <a:pt x="4164" y="18857"/>
                  <a:pt x="4334" y="18717"/>
                </a:cubicBezTo>
                <a:cubicBezTo>
                  <a:pt x="4504" y="18587"/>
                  <a:pt x="4665" y="18447"/>
                  <a:pt x="4835" y="18263"/>
                </a:cubicBezTo>
                <a:cubicBezTo>
                  <a:pt x="5005" y="18090"/>
                  <a:pt x="5165" y="17950"/>
                  <a:pt x="5335" y="17777"/>
                </a:cubicBezTo>
                <a:cubicBezTo>
                  <a:pt x="5876" y="17367"/>
                  <a:pt x="6376" y="16870"/>
                  <a:pt x="6836" y="16330"/>
                </a:cubicBezTo>
                <a:cubicBezTo>
                  <a:pt x="6966" y="16287"/>
                  <a:pt x="7047" y="16200"/>
                  <a:pt x="7167" y="16157"/>
                </a:cubicBezTo>
                <a:cubicBezTo>
                  <a:pt x="7167" y="16060"/>
                  <a:pt x="7217" y="16017"/>
                  <a:pt x="7257" y="15930"/>
                </a:cubicBezTo>
                <a:cubicBezTo>
                  <a:pt x="7127" y="15790"/>
                  <a:pt x="7127" y="15617"/>
                  <a:pt x="6966" y="15520"/>
                </a:cubicBezTo>
                <a:cubicBezTo>
                  <a:pt x="7007" y="15434"/>
                  <a:pt x="7087" y="15390"/>
                  <a:pt x="7127" y="15293"/>
                </a:cubicBezTo>
                <a:cubicBezTo>
                  <a:pt x="7297" y="15347"/>
                  <a:pt x="7217" y="15520"/>
                  <a:pt x="7257" y="15617"/>
                </a:cubicBezTo>
                <a:cubicBezTo>
                  <a:pt x="7337" y="15563"/>
                  <a:pt x="7377" y="15563"/>
                  <a:pt x="7417" y="15520"/>
                </a:cubicBezTo>
                <a:cubicBezTo>
                  <a:pt x="7417" y="15477"/>
                  <a:pt x="7297" y="15390"/>
                  <a:pt x="7417" y="15293"/>
                </a:cubicBezTo>
                <a:cubicBezTo>
                  <a:pt x="7467" y="15347"/>
                  <a:pt x="7467" y="15390"/>
                  <a:pt x="7507" y="15434"/>
                </a:cubicBezTo>
                <a:cubicBezTo>
                  <a:pt x="7547" y="15390"/>
                  <a:pt x="7587" y="15390"/>
                  <a:pt x="7627" y="15347"/>
                </a:cubicBezTo>
                <a:cubicBezTo>
                  <a:pt x="7587" y="15293"/>
                  <a:pt x="7547" y="15250"/>
                  <a:pt x="7507" y="15207"/>
                </a:cubicBezTo>
                <a:cubicBezTo>
                  <a:pt x="7507" y="15164"/>
                  <a:pt x="7547" y="15164"/>
                  <a:pt x="7547" y="15120"/>
                </a:cubicBezTo>
                <a:cubicBezTo>
                  <a:pt x="7507" y="14850"/>
                  <a:pt x="7757" y="14753"/>
                  <a:pt x="7877" y="14581"/>
                </a:cubicBezTo>
                <a:cubicBezTo>
                  <a:pt x="7894" y="14586"/>
                  <a:pt x="7909" y="14588"/>
                  <a:pt x="7923" y="14588"/>
                </a:cubicBezTo>
                <a:cubicBezTo>
                  <a:pt x="8017" y="14588"/>
                  <a:pt x="8047" y="14472"/>
                  <a:pt x="8047" y="14397"/>
                </a:cubicBezTo>
                <a:cubicBezTo>
                  <a:pt x="8064" y="14399"/>
                  <a:pt x="8078" y="14401"/>
                  <a:pt x="8092" y="14401"/>
                </a:cubicBezTo>
                <a:cubicBezTo>
                  <a:pt x="8293" y="14401"/>
                  <a:pt x="8265" y="14127"/>
                  <a:pt x="8378" y="14127"/>
                </a:cubicBezTo>
                <a:cubicBezTo>
                  <a:pt x="8378" y="14041"/>
                  <a:pt x="8378" y="13943"/>
                  <a:pt x="8338" y="13857"/>
                </a:cubicBezTo>
                <a:cubicBezTo>
                  <a:pt x="8418" y="13943"/>
                  <a:pt x="8468" y="13943"/>
                  <a:pt x="8508" y="13997"/>
                </a:cubicBezTo>
                <a:cubicBezTo>
                  <a:pt x="8628" y="13857"/>
                  <a:pt x="8758" y="13771"/>
                  <a:pt x="8878" y="13673"/>
                </a:cubicBezTo>
                <a:cubicBezTo>
                  <a:pt x="8918" y="13673"/>
                  <a:pt x="8968" y="13727"/>
                  <a:pt x="9008" y="13771"/>
                </a:cubicBezTo>
                <a:cubicBezTo>
                  <a:pt x="8918" y="13857"/>
                  <a:pt x="8878" y="13857"/>
                  <a:pt x="8798" y="13900"/>
                </a:cubicBezTo>
                <a:cubicBezTo>
                  <a:pt x="8838" y="13943"/>
                  <a:pt x="8878" y="13943"/>
                  <a:pt x="8878" y="13943"/>
                </a:cubicBezTo>
                <a:cubicBezTo>
                  <a:pt x="8878" y="14084"/>
                  <a:pt x="8838" y="14170"/>
                  <a:pt x="8838" y="14311"/>
                </a:cubicBezTo>
                <a:lnTo>
                  <a:pt x="8918" y="14311"/>
                </a:lnTo>
                <a:cubicBezTo>
                  <a:pt x="8918" y="14354"/>
                  <a:pt x="8878" y="14397"/>
                  <a:pt x="8878" y="14440"/>
                </a:cubicBezTo>
                <a:cubicBezTo>
                  <a:pt x="8897" y="14445"/>
                  <a:pt x="8912" y="14446"/>
                  <a:pt x="8926" y="14446"/>
                </a:cubicBezTo>
                <a:cubicBezTo>
                  <a:pt x="9040" y="14446"/>
                  <a:pt x="9012" y="14300"/>
                  <a:pt x="9048" y="14213"/>
                </a:cubicBezTo>
                <a:lnTo>
                  <a:pt x="9218" y="14213"/>
                </a:lnTo>
                <a:lnTo>
                  <a:pt x="9218" y="13997"/>
                </a:lnTo>
                <a:cubicBezTo>
                  <a:pt x="9258" y="14041"/>
                  <a:pt x="9298" y="14041"/>
                  <a:pt x="9338" y="14084"/>
                </a:cubicBezTo>
                <a:cubicBezTo>
                  <a:pt x="9378" y="13997"/>
                  <a:pt x="9419" y="13900"/>
                  <a:pt x="9469" y="13814"/>
                </a:cubicBezTo>
                <a:cubicBezTo>
                  <a:pt x="9338" y="13814"/>
                  <a:pt x="9298" y="13727"/>
                  <a:pt x="9258" y="13587"/>
                </a:cubicBezTo>
                <a:cubicBezTo>
                  <a:pt x="9298" y="13544"/>
                  <a:pt x="9298" y="13501"/>
                  <a:pt x="9338" y="13501"/>
                </a:cubicBezTo>
                <a:cubicBezTo>
                  <a:pt x="9298" y="13403"/>
                  <a:pt x="9258" y="13360"/>
                  <a:pt x="9218" y="13274"/>
                </a:cubicBezTo>
                <a:cubicBezTo>
                  <a:pt x="9298" y="13231"/>
                  <a:pt x="9338" y="13231"/>
                  <a:pt x="9378" y="13231"/>
                </a:cubicBezTo>
                <a:cubicBezTo>
                  <a:pt x="9549" y="13317"/>
                  <a:pt x="9549" y="13457"/>
                  <a:pt x="9549" y="13587"/>
                </a:cubicBezTo>
                <a:cubicBezTo>
                  <a:pt x="9509" y="13630"/>
                  <a:pt x="9509" y="13630"/>
                  <a:pt x="9419" y="13673"/>
                </a:cubicBezTo>
                <a:cubicBezTo>
                  <a:pt x="9469" y="13727"/>
                  <a:pt x="9469" y="13771"/>
                  <a:pt x="9509" y="13771"/>
                </a:cubicBezTo>
                <a:cubicBezTo>
                  <a:pt x="9589" y="13727"/>
                  <a:pt x="9669" y="13673"/>
                  <a:pt x="9759" y="13630"/>
                </a:cubicBezTo>
                <a:cubicBezTo>
                  <a:pt x="9759" y="13544"/>
                  <a:pt x="9799" y="13501"/>
                  <a:pt x="9799" y="13403"/>
                </a:cubicBezTo>
                <a:cubicBezTo>
                  <a:pt x="9759" y="13317"/>
                  <a:pt x="9669" y="13231"/>
                  <a:pt x="9589" y="13133"/>
                </a:cubicBezTo>
                <a:cubicBezTo>
                  <a:pt x="9629" y="13047"/>
                  <a:pt x="9719" y="12863"/>
                  <a:pt x="9839" y="12733"/>
                </a:cubicBezTo>
                <a:lnTo>
                  <a:pt x="10049" y="12733"/>
                </a:lnTo>
                <a:cubicBezTo>
                  <a:pt x="10089" y="12733"/>
                  <a:pt x="10129" y="12690"/>
                  <a:pt x="10129" y="12647"/>
                </a:cubicBezTo>
                <a:cubicBezTo>
                  <a:pt x="10169" y="12506"/>
                  <a:pt x="10169" y="12323"/>
                  <a:pt x="10259" y="12236"/>
                </a:cubicBezTo>
                <a:cubicBezTo>
                  <a:pt x="10419" y="12107"/>
                  <a:pt x="10549" y="11966"/>
                  <a:pt x="10720" y="11837"/>
                </a:cubicBezTo>
                <a:cubicBezTo>
                  <a:pt x="10800" y="11837"/>
                  <a:pt x="10840" y="11837"/>
                  <a:pt x="10920" y="11880"/>
                </a:cubicBezTo>
                <a:cubicBezTo>
                  <a:pt x="10920" y="11783"/>
                  <a:pt x="10970" y="11696"/>
                  <a:pt x="10970" y="11610"/>
                </a:cubicBezTo>
                <a:cubicBezTo>
                  <a:pt x="11050" y="11610"/>
                  <a:pt x="11130" y="11610"/>
                  <a:pt x="11220" y="11567"/>
                </a:cubicBezTo>
                <a:lnTo>
                  <a:pt x="11220" y="11740"/>
                </a:lnTo>
                <a:lnTo>
                  <a:pt x="11170" y="11740"/>
                </a:lnTo>
                <a:cubicBezTo>
                  <a:pt x="11130" y="11740"/>
                  <a:pt x="11130" y="11783"/>
                  <a:pt x="11090" y="11837"/>
                </a:cubicBezTo>
                <a:cubicBezTo>
                  <a:pt x="11170" y="11880"/>
                  <a:pt x="11260" y="11880"/>
                  <a:pt x="11300" y="11923"/>
                </a:cubicBezTo>
                <a:lnTo>
                  <a:pt x="11300" y="12107"/>
                </a:lnTo>
                <a:lnTo>
                  <a:pt x="11340" y="12107"/>
                </a:lnTo>
                <a:cubicBezTo>
                  <a:pt x="11340" y="12053"/>
                  <a:pt x="11380" y="12010"/>
                  <a:pt x="11420" y="11966"/>
                </a:cubicBezTo>
                <a:lnTo>
                  <a:pt x="11550" y="11966"/>
                </a:lnTo>
                <a:cubicBezTo>
                  <a:pt x="11590" y="11740"/>
                  <a:pt x="11420" y="11783"/>
                  <a:pt x="11380" y="11740"/>
                </a:cubicBezTo>
                <a:cubicBezTo>
                  <a:pt x="11380" y="11653"/>
                  <a:pt x="11420" y="11567"/>
                  <a:pt x="11420" y="11426"/>
                </a:cubicBezTo>
                <a:cubicBezTo>
                  <a:pt x="11510" y="11567"/>
                  <a:pt x="11590" y="11696"/>
                  <a:pt x="11630" y="11837"/>
                </a:cubicBezTo>
                <a:cubicBezTo>
                  <a:pt x="11670" y="11740"/>
                  <a:pt x="11720" y="11696"/>
                  <a:pt x="11720" y="11610"/>
                </a:cubicBezTo>
                <a:lnTo>
                  <a:pt x="11841" y="11610"/>
                </a:lnTo>
                <a:cubicBezTo>
                  <a:pt x="11881" y="11567"/>
                  <a:pt x="11881" y="11513"/>
                  <a:pt x="11921" y="11470"/>
                </a:cubicBezTo>
                <a:cubicBezTo>
                  <a:pt x="12011" y="11383"/>
                  <a:pt x="12091" y="11340"/>
                  <a:pt x="12221" y="11243"/>
                </a:cubicBezTo>
                <a:cubicBezTo>
                  <a:pt x="12342" y="11070"/>
                  <a:pt x="12512" y="10930"/>
                  <a:pt x="12672" y="10800"/>
                </a:cubicBezTo>
                <a:cubicBezTo>
                  <a:pt x="12722" y="10757"/>
                  <a:pt x="12762" y="10660"/>
                  <a:pt x="12802" y="10573"/>
                </a:cubicBezTo>
                <a:cubicBezTo>
                  <a:pt x="12842" y="10573"/>
                  <a:pt x="12882" y="10530"/>
                  <a:pt x="12922" y="10530"/>
                </a:cubicBezTo>
                <a:cubicBezTo>
                  <a:pt x="13092" y="10346"/>
                  <a:pt x="13262" y="10163"/>
                  <a:pt x="13382" y="10033"/>
                </a:cubicBezTo>
                <a:cubicBezTo>
                  <a:pt x="13553" y="9850"/>
                  <a:pt x="13593" y="9806"/>
                  <a:pt x="13473" y="9623"/>
                </a:cubicBezTo>
                <a:cubicBezTo>
                  <a:pt x="13423" y="9623"/>
                  <a:pt x="13423" y="9623"/>
                  <a:pt x="13382" y="9677"/>
                </a:cubicBezTo>
                <a:lnTo>
                  <a:pt x="13382" y="9450"/>
                </a:lnTo>
                <a:cubicBezTo>
                  <a:pt x="13473" y="9493"/>
                  <a:pt x="13553" y="9536"/>
                  <a:pt x="13593" y="9536"/>
                </a:cubicBezTo>
                <a:cubicBezTo>
                  <a:pt x="13633" y="9623"/>
                  <a:pt x="13633" y="9677"/>
                  <a:pt x="13673" y="9763"/>
                </a:cubicBezTo>
                <a:cubicBezTo>
                  <a:pt x="13723" y="9677"/>
                  <a:pt x="13763" y="9623"/>
                  <a:pt x="13803" y="9536"/>
                </a:cubicBezTo>
                <a:lnTo>
                  <a:pt x="13843" y="9493"/>
                </a:lnTo>
                <a:cubicBezTo>
                  <a:pt x="13973" y="9353"/>
                  <a:pt x="14053" y="9223"/>
                  <a:pt x="14173" y="9137"/>
                </a:cubicBezTo>
                <a:cubicBezTo>
                  <a:pt x="14303" y="9083"/>
                  <a:pt x="14343" y="8953"/>
                  <a:pt x="14423" y="8910"/>
                </a:cubicBezTo>
                <a:cubicBezTo>
                  <a:pt x="14513" y="8813"/>
                  <a:pt x="14553" y="8727"/>
                  <a:pt x="14553" y="8597"/>
                </a:cubicBezTo>
                <a:cubicBezTo>
                  <a:pt x="14593" y="8543"/>
                  <a:pt x="14634" y="8500"/>
                  <a:pt x="14674" y="8500"/>
                </a:cubicBezTo>
                <a:cubicBezTo>
                  <a:pt x="14691" y="8506"/>
                  <a:pt x="14706" y="8508"/>
                  <a:pt x="14720" y="8508"/>
                </a:cubicBezTo>
                <a:cubicBezTo>
                  <a:pt x="14804" y="8508"/>
                  <a:pt x="14809" y="8402"/>
                  <a:pt x="14844" y="8327"/>
                </a:cubicBezTo>
                <a:cubicBezTo>
                  <a:pt x="14884" y="8370"/>
                  <a:pt x="14884" y="8370"/>
                  <a:pt x="14924" y="8413"/>
                </a:cubicBezTo>
                <a:cubicBezTo>
                  <a:pt x="15094" y="8143"/>
                  <a:pt x="15424" y="8057"/>
                  <a:pt x="15514" y="7733"/>
                </a:cubicBezTo>
                <a:cubicBezTo>
                  <a:pt x="15554" y="7690"/>
                  <a:pt x="15554" y="7690"/>
                  <a:pt x="15594" y="7690"/>
                </a:cubicBezTo>
                <a:cubicBezTo>
                  <a:pt x="15634" y="7647"/>
                  <a:pt x="15634" y="7560"/>
                  <a:pt x="15674" y="7517"/>
                </a:cubicBezTo>
                <a:cubicBezTo>
                  <a:pt x="15594" y="7517"/>
                  <a:pt x="15514" y="7560"/>
                  <a:pt x="15424" y="7560"/>
                </a:cubicBezTo>
                <a:lnTo>
                  <a:pt x="15424" y="7377"/>
                </a:lnTo>
                <a:cubicBezTo>
                  <a:pt x="15442" y="7383"/>
                  <a:pt x="15458" y="7385"/>
                  <a:pt x="15473" y="7385"/>
                </a:cubicBezTo>
                <a:cubicBezTo>
                  <a:pt x="15566" y="7385"/>
                  <a:pt x="15605" y="7277"/>
                  <a:pt x="15674" y="7193"/>
                </a:cubicBezTo>
                <a:cubicBezTo>
                  <a:pt x="15764" y="7193"/>
                  <a:pt x="15764" y="7020"/>
                  <a:pt x="15764" y="6923"/>
                </a:cubicBezTo>
                <a:cubicBezTo>
                  <a:pt x="15724" y="6793"/>
                  <a:pt x="15724" y="6653"/>
                  <a:pt x="15804" y="6567"/>
                </a:cubicBezTo>
                <a:cubicBezTo>
                  <a:pt x="15845" y="6567"/>
                  <a:pt x="15885" y="6610"/>
                  <a:pt x="15925" y="6610"/>
                </a:cubicBezTo>
                <a:cubicBezTo>
                  <a:pt x="15975" y="6480"/>
                  <a:pt x="16055" y="6340"/>
                  <a:pt x="16175" y="6297"/>
                </a:cubicBezTo>
                <a:cubicBezTo>
                  <a:pt x="16225" y="6340"/>
                  <a:pt x="16265" y="6340"/>
                  <a:pt x="16305" y="6383"/>
                </a:cubicBezTo>
                <a:cubicBezTo>
                  <a:pt x="16305" y="6210"/>
                  <a:pt x="16345" y="6070"/>
                  <a:pt x="16475" y="5940"/>
                </a:cubicBezTo>
                <a:cubicBezTo>
                  <a:pt x="16635" y="5843"/>
                  <a:pt x="16675" y="5670"/>
                  <a:pt x="16845" y="5573"/>
                </a:cubicBezTo>
                <a:cubicBezTo>
                  <a:pt x="16975" y="5487"/>
                  <a:pt x="16975" y="5444"/>
                  <a:pt x="16925" y="5260"/>
                </a:cubicBezTo>
                <a:cubicBezTo>
                  <a:pt x="17015" y="5303"/>
                  <a:pt x="17056" y="5303"/>
                  <a:pt x="17056" y="5357"/>
                </a:cubicBezTo>
                <a:cubicBezTo>
                  <a:pt x="17136" y="5260"/>
                  <a:pt x="17176" y="5217"/>
                  <a:pt x="17266" y="5174"/>
                </a:cubicBezTo>
                <a:cubicBezTo>
                  <a:pt x="17346" y="5130"/>
                  <a:pt x="17346" y="4990"/>
                  <a:pt x="17386" y="4990"/>
                </a:cubicBezTo>
                <a:cubicBezTo>
                  <a:pt x="17476" y="5033"/>
                  <a:pt x="17516" y="5087"/>
                  <a:pt x="17596" y="5130"/>
                </a:cubicBezTo>
                <a:cubicBezTo>
                  <a:pt x="17516" y="4990"/>
                  <a:pt x="17516" y="4904"/>
                  <a:pt x="17636" y="4817"/>
                </a:cubicBezTo>
                <a:cubicBezTo>
                  <a:pt x="17676" y="4860"/>
                  <a:pt x="17726" y="4904"/>
                  <a:pt x="17806" y="4990"/>
                </a:cubicBezTo>
                <a:cubicBezTo>
                  <a:pt x="17766" y="4763"/>
                  <a:pt x="17766" y="4590"/>
                  <a:pt x="17766" y="4407"/>
                </a:cubicBezTo>
                <a:cubicBezTo>
                  <a:pt x="17806" y="4450"/>
                  <a:pt x="17846" y="4450"/>
                  <a:pt x="17886" y="4450"/>
                </a:cubicBezTo>
                <a:cubicBezTo>
                  <a:pt x="18016" y="4364"/>
                  <a:pt x="18096" y="4223"/>
                  <a:pt x="18176" y="4137"/>
                </a:cubicBezTo>
                <a:cubicBezTo>
                  <a:pt x="18226" y="4050"/>
                  <a:pt x="18307" y="3910"/>
                  <a:pt x="18347" y="3824"/>
                </a:cubicBezTo>
                <a:cubicBezTo>
                  <a:pt x="18427" y="3867"/>
                  <a:pt x="18477" y="3867"/>
                  <a:pt x="18517" y="3910"/>
                </a:cubicBezTo>
                <a:cubicBezTo>
                  <a:pt x="18442" y="3946"/>
                  <a:pt x="18402" y="3990"/>
                  <a:pt x="18367" y="4028"/>
                </a:cubicBezTo>
                <a:cubicBezTo>
                  <a:pt x="18425" y="3969"/>
                  <a:pt x="18502" y="3936"/>
                  <a:pt x="18581" y="3936"/>
                </a:cubicBezTo>
                <a:cubicBezTo>
                  <a:pt x="18613" y="3936"/>
                  <a:pt x="18645" y="3942"/>
                  <a:pt x="18677" y="3953"/>
                </a:cubicBezTo>
                <a:cubicBezTo>
                  <a:pt x="18597" y="3867"/>
                  <a:pt x="18557" y="3824"/>
                  <a:pt x="18477" y="3737"/>
                </a:cubicBezTo>
                <a:cubicBezTo>
                  <a:pt x="18517" y="3683"/>
                  <a:pt x="18517" y="3639"/>
                  <a:pt x="18557" y="3639"/>
                </a:cubicBezTo>
                <a:cubicBezTo>
                  <a:pt x="18637" y="3596"/>
                  <a:pt x="18677" y="3596"/>
                  <a:pt x="18677" y="3596"/>
                </a:cubicBezTo>
                <a:cubicBezTo>
                  <a:pt x="18767" y="3639"/>
                  <a:pt x="18807" y="3683"/>
                  <a:pt x="18887" y="3683"/>
                </a:cubicBezTo>
                <a:lnTo>
                  <a:pt x="18887" y="3369"/>
                </a:lnTo>
                <a:cubicBezTo>
                  <a:pt x="18968" y="3409"/>
                  <a:pt x="18904" y="3560"/>
                  <a:pt x="18984" y="3560"/>
                </a:cubicBezTo>
                <a:cubicBezTo>
                  <a:pt x="18993" y="3560"/>
                  <a:pt x="19004" y="3558"/>
                  <a:pt x="19017" y="3553"/>
                </a:cubicBezTo>
                <a:cubicBezTo>
                  <a:pt x="19057" y="3413"/>
                  <a:pt x="19057" y="3283"/>
                  <a:pt x="19097" y="3143"/>
                </a:cubicBezTo>
                <a:cubicBezTo>
                  <a:pt x="19177" y="3197"/>
                  <a:pt x="19177" y="3240"/>
                  <a:pt x="19227" y="3283"/>
                </a:cubicBezTo>
                <a:cubicBezTo>
                  <a:pt x="19267" y="3283"/>
                  <a:pt x="19307" y="3240"/>
                  <a:pt x="19307" y="3240"/>
                </a:cubicBezTo>
                <a:cubicBezTo>
                  <a:pt x="19307" y="3197"/>
                  <a:pt x="19347" y="3143"/>
                  <a:pt x="19347" y="3099"/>
                </a:cubicBezTo>
                <a:cubicBezTo>
                  <a:pt x="19387" y="3099"/>
                  <a:pt x="19478" y="3143"/>
                  <a:pt x="19518" y="3143"/>
                </a:cubicBezTo>
                <a:cubicBezTo>
                  <a:pt x="19558" y="3099"/>
                  <a:pt x="19598" y="3099"/>
                  <a:pt x="19638" y="3013"/>
                </a:cubicBezTo>
                <a:cubicBezTo>
                  <a:pt x="19558" y="3056"/>
                  <a:pt x="19518" y="3056"/>
                  <a:pt x="19427" y="3056"/>
                </a:cubicBezTo>
                <a:lnTo>
                  <a:pt x="19427" y="2927"/>
                </a:lnTo>
                <a:cubicBezTo>
                  <a:pt x="19518" y="2904"/>
                  <a:pt x="19569" y="2890"/>
                  <a:pt x="19608" y="2890"/>
                </a:cubicBezTo>
                <a:cubicBezTo>
                  <a:pt x="19662" y="2890"/>
                  <a:pt x="19693" y="2914"/>
                  <a:pt x="19768" y="2970"/>
                </a:cubicBezTo>
                <a:cubicBezTo>
                  <a:pt x="19678" y="2743"/>
                  <a:pt x="19888" y="2829"/>
                  <a:pt x="19928" y="2700"/>
                </a:cubicBezTo>
                <a:cubicBezTo>
                  <a:pt x="19978" y="2603"/>
                  <a:pt x="20098" y="2559"/>
                  <a:pt x="20178" y="2473"/>
                </a:cubicBezTo>
                <a:cubicBezTo>
                  <a:pt x="20228" y="2430"/>
                  <a:pt x="20228" y="2333"/>
                  <a:pt x="20268" y="2289"/>
                </a:cubicBezTo>
                <a:lnTo>
                  <a:pt x="20348" y="2289"/>
                </a:lnTo>
                <a:cubicBezTo>
                  <a:pt x="20558" y="2063"/>
                  <a:pt x="20769" y="1793"/>
                  <a:pt x="20979" y="1577"/>
                </a:cubicBezTo>
                <a:lnTo>
                  <a:pt x="21020" y="1577"/>
                </a:lnTo>
                <a:cubicBezTo>
                  <a:pt x="21230" y="1350"/>
                  <a:pt x="21390" y="1123"/>
                  <a:pt x="21560" y="853"/>
                </a:cubicBezTo>
                <a:cubicBezTo>
                  <a:pt x="21520" y="810"/>
                  <a:pt x="21480" y="767"/>
                  <a:pt x="21390" y="670"/>
                </a:cubicBezTo>
                <a:cubicBezTo>
                  <a:pt x="21390" y="670"/>
                  <a:pt x="21350" y="583"/>
                  <a:pt x="21350" y="497"/>
                </a:cubicBezTo>
                <a:cubicBezTo>
                  <a:pt x="21430" y="356"/>
                  <a:pt x="21520" y="173"/>
                  <a:pt x="21600" y="0"/>
                </a:cubicBezTo>
                <a:close/>
              </a:path>
            </a:pathLst>
          </a:custGeom>
          <a:solidFill>
            <a:srgbClr val="4780C5"/>
          </a:solidFill>
          <a:ln w="12700">
            <a:miter lim="400000"/>
          </a:ln>
        </p:spPr>
        <p:txBody>
          <a:bodyPr lIns="45719" rIns="45719" anchor="ctr"/>
          <a:lstStyle/>
          <a:p>
            <a:endParaRPr/>
          </a:p>
        </p:txBody>
      </p:sp>
      <p:sp>
        <p:nvSpPr>
          <p:cNvPr id="3636" name="Google Shape;1811;p18"/>
          <p:cNvSpPr/>
          <p:nvPr/>
        </p:nvSpPr>
        <p:spPr>
          <a:xfrm>
            <a:off x="377418" y="4594918"/>
            <a:ext cx="12701" cy="12924"/>
          </a:xfrm>
          <a:custGeom>
            <a:avLst/>
            <a:gdLst/>
            <a:ahLst/>
            <a:cxnLst>
              <a:cxn ang="0">
                <a:pos x="wd2" y="hd2"/>
              </a:cxn>
              <a:cxn ang="5400000">
                <a:pos x="wd2" y="hd2"/>
              </a:cxn>
              <a:cxn ang="10800000">
                <a:pos x="wd2" y="hd2"/>
              </a:cxn>
              <a:cxn ang="16200000">
                <a:pos x="wd2" y="hd2"/>
              </a:cxn>
            </a:cxnLst>
            <a:rect l="0" t="0" r="r" b="b"/>
            <a:pathLst>
              <a:path w="17886" h="21600" extrusionOk="0">
                <a:moveTo>
                  <a:pt x="2972" y="0"/>
                </a:moveTo>
                <a:cubicBezTo>
                  <a:pt x="-3714" y="6445"/>
                  <a:pt x="2972" y="10410"/>
                  <a:pt x="2972" y="16855"/>
                </a:cubicBezTo>
                <a:lnTo>
                  <a:pt x="5029" y="16855"/>
                </a:lnTo>
                <a:cubicBezTo>
                  <a:pt x="5029" y="14376"/>
                  <a:pt x="7086" y="14376"/>
                  <a:pt x="7086" y="12393"/>
                </a:cubicBezTo>
                <a:cubicBezTo>
                  <a:pt x="11200" y="14376"/>
                  <a:pt x="9143" y="18838"/>
                  <a:pt x="9143" y="20821"/>
                </a:cubicBezTo>
                <a:cubicBezTo>
                  <a:pt x="10245" y="21352"/>
                  <a:pt x="11237" y="21600"/>
                  <a:pt x="12155" y="21600"/>
                </a:cubicBezTo>
                <a:cubicBezTo>
                  <a:pt x="14617" y="21600"/>
                  <a:pt x="16380" y="19759"/>
                  <a:pt x="17886" y="16855"/>
                </a:cubicBezTo>
                <a:cubicBezTo>
                  <a:pt x="17886" y="10410"/>
                  <a:pt x="15829" y="4462"/>
                  <a:pt x="11200" y="0"/>
                </a:cubicBezTo>
                <a:close/>
              </a:path>
            </a:pathLst>
          </a:custGeom>
          <a:solidFill>
            <a:srgbClr val="4780C5"/>
          </a:solidFill>
          <a:ln w="12700">
            <a:miter lim="400000"/>
          </a:ln>
        </p:spPr>
        <p:txBody>
          <a:bodyPr lIns="45719" rIns="45719" anchor="ctr"/>
          <a:lstStyle/>
          <a:p>
            <a:endParaRPr/>
          </a:p>
        </p:txBody>
      </p:sp>
      <p:sp>
        <p:nvSpPr>
          <p:cNvPr id="3637" name="Google Shape;1812;p18"/>
          <p:cNvSpPr/>
          <p:nvPr/>
        </p:nvSpPr>
        <p:spPr>
          <a:xfrm>
            <a:off x="290482" y="4734614"/>
            <a:ext cx="12701" cy="1483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343" y="1728"/>
                  <a:pt x="8229" y="1728"/>
                  <a:pt x="0" y="3456"/>
                </a:cubicBezTo>
                <a:cubicBezTo>
                  <a:pt x="0" y="9072"/>
                  <a:pt x="0" y="14256"/>
                  <a:pt x="4114" y="21600"/>
                </a:cubicBezTo>
                <a:cubicBezTo>
                  <a:pt x="8229" y="18144"/>
                  <a:pt x="8229" y="18144"/>
                  <a:pt x="12343" y="7344"/>
                </a:cubicBezTo>
                <a:cubicBezTo>
                  <a:pt x="12343" y="7344"/>
                  <a:pt x="17486" y="5616"/>
                  <a:pt x="21600" y="5616"/>
                </a:cubicBezTo>
                <a:lnTo>
                  <a:pt x="21600" y="0"/>
                </a:lnTo>
                <a:close/>
              </a:path>
            </a:pathLst>
          </a:custGeom>
          <a:solidFill>
            <a:srgbClr val="4780C5"/>
          </a:solidFill>
          <a:ln w="12700">
            <a:miter lim="400000"/>
          </a:ln>
        </p:spPr>
        <p:txBody>
          <a:bodyPr lIns="45719" rIns="45719" anchor="ctr"/>
          <a:lstStyle/>
          <a:p>
            <a:endParaRPr/>
          </a:p>
        </p:txBody>
      </p:sp>
      <p:sp>
        <p:nvSpPr>
          <p:cNvPr id="3638" name="Google Shape;1813;p18"/>
          <p:cNvSpPr/>
          <p:nvPr/>
        </p:nvSpPr>
        <p:spPr>
          <a:xfrm>
            <a:off x="371453" y="46566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824" y="0"/>
                </a:moveTo>
                <a:cubicBezTo>
                  <a:pt x="6912" y="0"/>
                  <a:pt x="0" y="0"/>
                  <a:pt x="0" y="7855"/>
                </a:cubicBezTo>
                <a:cubicBezTo>
                  <a:pt x="3456" y="13745"/>
                  <a:pt x="6912" y="16364"/>
                  <a:pt x="10368" y="21600"/>
                </a:cubicBezTo>
                <a:cubicBezTo>
                  <a:pt x="13824" y="18982"/>
                  <a:pt x="18144" y="16364"/>
                  <a:pt x="21600" y="13745"/>
                </a:cubicBezTo>
                <a:cubicBezTo>
                  <a:pt x="18144" y="7855"/>
                  <a:pt x="18144" y="5236"/>
                  <a:pt x="13824" y="0"/>
                </a:cubicBezTo>
                <a:close/>
              </a:path>
            </a:pathLst>
          </a:custGeom>
          <a:solidFill>
            <a:srgbClr val="4780C5"/>
          </a:solidFill>
          <a:ln w="12700">
            <a:miter lim="400000"/>
          </a:ln>
        </p:spPr>
        <p:txBody>
          <a:bodyPr lIns="45719" rIns="45719" anchor="ctr"/>
          <a:lstStyle/>
          <a:p>
            <a:endParaRPr/>
          </a:p>
        </p:txBody>
      </p:sp>
      <p:sp>
        <p:nvSpPr>
          <p:cNvPr id="3639" name="Google Shape;1814;p18"/>
          <p:cNvSpPr/>
          <p:nvPr/>
        </p:nvSpPr>
        <p:spPr>
          <a:xfrm>
            <a:off x="648791" y="47468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595" y="0"/>
                </a:moveTo>
                <a:cubicBezTo>
                  <a:pt x="14595" y="0"/>
                  <a:pt x="12259" y="2104"/>
                  <a:pt x="9924" y="2104"/>
                </a:cubicBezTo>
                <a:cubicBezTo>
                  <a:pt x="7005" y="4207"/>
                  <a:pt x="7005" y="8415"/>
                  <a:pt x="4670" y="11044"/>
                </a:cubicBezTo>
                <a:cubicBezTo>
                  <a:pt x="2335" y="13148"/>
                  <a:pt x="2335" y="17355"/>
                  <a:pt x="0" y="19459"/>
                </a:cubicBezTo>
                <a:lnTo>
                  <a:pt x="0" y="21600"/>
                </a:lnTo>
                <a:cubicBezTo>
                  <a:pt x="7005" y="15251"/>
                  <a:pt x="14595" y="8415"/>
                  <a:pt x="21600" y="0"/>
                </a:cubicBezTo>
                <a:close/>
              </a:path>
            </a:pathLst>
          </a:custGeom>
          <a:solidFill>
            <a:srgbClr val="4780C5"/>
          </a:solidFill>
          <a:ln w="12700">
            <a:miter lim="400000"/>
          </a:ln>
        </p:spPr>
        <p:txBody>
          <a:bodyPr lIns="45719" rIns="45719" anchor="ctr"/>
          <a:lstStyle/>
          <a:p>
            <a:endParaRPr/>
          </a:p>
        </p:txBody>
      </p:sp>
      <p:sp>
        <p:nvSpPr>
          <p:cNvPr id="3640" name="Google Shape;1815;p18"/>
          <p:cNvSpPr/>
          <p:nvPr/>
        </p:nvSpPr>
        <p:spPr>
          <a:xfrm>
            <a:off x="144916" y="5023717"/>
            <a:ext cx="12701" cy="12701"/>
          </a:xfrm>
          <a:custGeom>
            <a:avLst/>
            <a:gdLst/>
            <a:ahLst/>
            <a:cxnLst>
              <a:cxn ang="0">
                <a:pos x="wd2" y="hd2"/>
              </a:cxn>
              <a:cxn ang="5400000">
                <a:pos x="wd2" y="hd2"/>
              </a:cxn>
              <a:cxn ang="10800000">
                <a:pos x="wd2" y="hd2"/>
              </a:cxn>
              <a:cxn ang="16200000">
                <a:pos x="wd2" y="hd2"/>
              </a:cxn>
            </a:cxnLst>
            <a:rect l="0" t="0" r="r" b="b"/>
            <a:pathLst>
              <a:path w="18956" h="21600" extrusionOk="0">
                <a:moveTo>
                  <a:pt x="10727" y="0"/>
                </a:moveTo>
                <a:cubicBezTo>
                  <a:pt x="6613" y="4114"/>
                  <a:pt x="6613" y="6686"/>
                  <a:pt x="1470" y="10800"/>
                </a:cubicBezTo>
                <a:cubicBezTo>
                  <a:pt x="-2644" y="14914"/>
                  <a:pt x="1470" y="16971"/>
                  <a:pt x="18956" y="21600"/>
                </a:cubicBezTo>
                <a:cubicBezTo>
                  <a:pt x="14842" y="16971"/>
                  <a:pt x="14842" y="12857"/>
                  <a:pt x="10727" y="8743"/>
                </a:cubicBezTo>
                <a:cubicBezTo>
                  <a:pt x="14842" y="8743"/>
                  <a:pt x="14842" y="6686"/>
                  <a:pt x="18956" y="2057"/>
                </a:cubicBezTo>
                <a:lnTo>
                  <a:pt x="10727" y="2057"/>
                </a:lnTo>
                <a:lnTo>
                  <a:pt x="10727" y="0"/>
                </a:lnTo>
                <a:close/>
              </a:path>
            </a:pathLst>
          </a:custGeom>
          <a:solidFill>
            <a:srgbClr val="4780C5"/>
          </a:solidFill>
          <a:ln w="12700">
            <a:miter lim="400000"/>
          </a:ln>
        </p:spPr>
        <p:txBody>
          <a:bodyPr lIns="45719" rIns="45719" anchor="ctr"/>
          <a:lstStyle/>
          <a:p>
            <a:endParaRPr/>
          </a:p>
        </p:txBody>
      </p:sp>
      <p:sp>
        <p:nvSpPr>
          <p:cNvPr id="3641" name="Google Shape;1816;p18"/>
          <p:cNvSpPr/>
          <p:nvPr/>
        </p:nvSpPr>
        <p:spPr>
          <a:xfrm>
            <a:off x="396070" y="48117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364" y="0"/>
                  <a:pt x="7855" y="2979"/>
                  <a:pt x="0" y="2979"/>
                </a:cubicBezTo>
                <a:cubicBezTo>
                  <a:pt x="0" y="5959"/>
                  <a:pt x="2618" y="11917"/>
                  <a:pt x="5236" y="21600"/>
                </a:cubicBezTo>
                <a:cubicBezTo>
                  <a:pt x="7855" y="11917"/>
                  <a:pt x="11127" y="8938"/>
                  <a:pt x="13745" y="2979"/>
                </a:cubicBezTo>
                <a:cubicBezTo>
                  <a:pt x="16364" y="5959"/>
                  <a:pt x="18982" y="8938"/>
                  <a:pt x="18982" y="11917"/>
                </a:cubicBezTo>
                <a:cubicBezTo>
                  <a:pt x="21600" y="8938"/>
                  <a:pt x="21600" y="2979"/>
                  <a:pt x="21600" y="0"/>
                </a:cubicBezTo>
                <a:close/>
              </a:path>
            </a:pathLst>
          </a:custGeom>
          <a:solidFill>
            <a:srgbClr val="4780C5"/>
          </a:solidFill>
          <a:ln w="12700">
            <a:miter lim="400000"/>
          </a:ln>
        </p:spPr>
        <p:txBody>
          <a:bodyPr lIns="45719" rIns="45719" anchor="ctr"/>
          <a:lstStyle/>
          <a:p>
            <a:endParaRPr/>
          </a:p>
        </p:txBody>
      </p:sp>
      <p:sp>
        <p:nvSpPr>
          <p:cNvPr id="3642" name="Google Shape;1817;p18"/>
          <p:cNvSpPr/>
          <p:nvPr/>
        </p:nvSpPr>
        <p:spPr>
          <a:xfrm>
            <a:off x="195868" y="4747071"/>
            <a:ext cx="12701" cy="1366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745" y="3751"/>
                  <a:pt x="5236" y="7501"/>
                  <a:pt x="0" y="11721"/>
                </a:cubicBezTo>
                <a:cubicBezTo>
                  <a:pt x="2618" y="15472"/>
                  <a:pt x="5236" y="17347"/>
                  <a:pt x="11127" y="21600"/>
                </a:cubicBezTo>
                <a:cubicBezTo>
                  <a:pt x="5236" y="11721"/>
                  <a:pt x="18982" y="7501"/>
                  <a:pt x="21600" y="0"/>
                </a:cubicBezTo>
                <a:close/>
              </a:path>
            </a:pathLst>
          </a:custGeom>
          <a:solidFill>
            <a:srgbClr val="4780C5"/>
          </a:solidFill>
          <a:ln w="12700">
            <a:miter lim="400000"/>
          </a:ln>
        </p:spPr>
        <p:txBody>
          <a:bodyPr lIns="45719" rIns="45719" anchor="ctr"/>
          <a:lstStyle/>
          <a:p>
            <a:endParaRPr/>
          </a:p>
        </p:txBody>
      </p:sp>
      <p:sp>
        <p:nvSpPr>
          <p:cNvPr id="3643" name="Google Shape;1818;p18"/>
          <p:cNvSpPr/>
          <p:nvPr/>
        </p:nvSpPr>
        <p:spPr>
          <a:xfrm>
            <a:off x="406356" y="4981727"/>
            <a:ext cx="12701" cy="12701"/>
          </a:xfrm>
          <a:custGeom>
            <a:avLst/>
            <a:gdLst/>
            <a:ahLst/>
            <a:cxnLst>
              <a:cxn ang="0">
                <a:pos x="wd2" y="hd2"/>
              </a:cxn>
              <a:cxn ang="5400000">
                <a:pos x="wd2" y="hd2"/>
              </a:cxn>
              <a:cxn ang="10800000">
                <a:pos x="wd2" y="hd2"/>
              </a:cxn>
              <a:cxn ang="16200000">
                <a:pos x="wd2" y="hd2"/>
              </a:cxn>
            </a:cxnLst>
            <a:rect l="0" t="0" r="r" b="b"/>
            <a:pathLst>
              <a:path w="20418" h="21600" extrusionOk="0">
                <a:moveTo>
                  <a:pt x="12240" y="0"/>
                </a:moveTo>
                <a:cubicBezTo>
                  <a:pt x="9360" y="0"/>
                  <a:pt x="3600" y="2618"/>
                  <a:pt x="0" y="2618"/>
                </a:cubicBezTo>
                <a:cubicBezTo>
                  <a:pt x="6480" y="7855"/>
                  <a:pt x="9360" y="13091"/>
                  <a:pt x="15120" y="21600"/>
                </a:cubicBezTo>
                <a:cubicBezTo>
                  <a:pt x="21600" y="13091"/>
                  <a:pt x="21600" y="13091"/>
                  <a:pt x="18000" y="7855"/>
                </a:cubicBezTo>
                <a:cubicBezTo>
                  <a:pt x="15120" y="5236"/>
                  <a:pt x="15120" y="2618"/>
                  <a:pt x="12240" y="0"/>
                </a:cubicBezTo>
                <a:close/>
              </a:path>
            </a:pathLst>
          </a:custGeom>
          <a:solidFill>
            <a:srgbClr val="4780C5"/>
          </a:solidFill>
          <a:ln w="12700">
            <a:miter lim="400000"/>
          </a:ln>
        </p:spPr>
        <p:txBody>
          <a:bodyPr lIns="45719" rIns="45719" anchor="ctr"/>
          <a:lstStyle/>
          <a:p>
            <a:endParaRPr/>
          </a:p>
        </p:txBody>
      </p:sp>
      <p:sp>
        <p:nvSpPr>
          <p:cNvPr id="3644" name="Google Shape;1819;p18"/>
          <p:cNvSpPr/>
          <p:nvPr/>
        </p:nvSpPr>
        <p:spPr>
          <a:xfrm>
            <a:off x="182203" y="47795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688" y="6480"/>
                  <a:pt x="7776" y="9360"/>
                  <a:pt x="0" y="15120"/>
                </a:cubicBezTo>
                <a:cubicBezTo>
                  <a:pt x="7776" y="15120"/>
                  <a:pt x="14688" y="18000"/>
                  <a:pt x="21600" y="21600"/>
                </a:cubicBezTo>
                <a:lnTo>
                  <a:pt x="21600" y="0"/>
                </a:lnTo>
                <a:close/>
              </a:path>
            </a:pathLst>
          </a:custGeom>
          <a:solidFill>
            <a:srgbClr val="4780C5"/>
          </a:solidFill>
          <a:ln w="12700">
            <a:miter lim="400000"/>
          </a:ln>
        </p:spPr>
        <p:txBody>
          <a:bodyPr lIns="45719" rIns="45719" anchor="ctr"/>
          <a:lstStyle/>
          <a:p>
            <a:endParaRPr/>
          </a:p>
        </p:txBody>
      </p:sp>
      <p:sp>
        <p:nvSpPr>
          <p:cNvPr id="3645" name="Title Text"/>
          <p:cNvSpPr txBox="1">
            <a:spLocks noGrp="1"/>
          </p:cNvSpPr>
          <p:nvPr>
            <p:ph type="title"/>
          </p:nvPr>
        </p:nvSpPr>
        <p:spPr>
          <a:xfrm>
            <a:off x="1537263" y="445025"/>
            <a:ext cx="5807701" cy="572701"/>
          </a:xfrm>
          <a:prstGeom prst="rect">
            <a:avLst/>
          </a:prstGeom>
        </p:spPr>
        <p:txBody>
          <a:bodyPr lIns="36574" tIns="36574" rIns="36574" bIns="36574"/>
          <a:lstStyle>
            <a:lvl1pPr algn="ctr">
              <a:defRPr sz="3500" b="0">
                <a:solidFill>
                  <a:srgbClr val="07256C"/>
                </a:solidFill>
                <a:latin typeface="Limelight"/>
                <a:ea typeface="Limelight"/>
                <a:cs typeface="Limelight"/>
                <a:sym typeface="Limelight"/>
              </a:defRPr>
            </a:lvl1pPr>
          </a:lstStyle>
          <a:p>
            <a:r>
              <a:t>Title Text</a:t>
            </a:r>
          </a:p>
        </p:txBody>
      </p:sp>
      <p:sp>
        <p:nvSpPr>
          <p:cNvPr id="36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63973694"/>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tx">
  <p:cSld name="Title only 6">
    <p:bg>
      <p:bgPr>
        <a:solidFill>
          <a:srgbClr val="EDF0EF"/>
        </a:solidFill>
        <a:effectLst/>
      </p:bgPr>
    </p:bg>
    <p:spTree>
      <p:nvGrpSpPr>
        <p:cNvPr id="1" name=""/>
        <p:cNvGrpSpPr/>
        <p:nvPr/>
      </p:nvGrpSpPr>
      <p:grpSpPr>
        <a:xfrm>
          <a:off x="0" y="0"/>
          <a:ext cx="0" cy="0"/>
          <a:chOff x="0" y="0"/>
          <a:chExt cx="0" cy="0"/>
        </a:xfrm>
      </p:grpSpPr>
      <p:sp>
        <p:nvSpPr>
          <p:cNvPr id="3653" name="Title Text"/>
          <p:cNvSpPr txBox="1">
            <a:spLocks noGrp="1"/>
          </p:cNvSpPr>
          <p:nvPr>
            <p:ph type="title"/>
          </p:nvPr>
        </p:nvSpPr>
        <p:spPr>
          <a:xfrm>
            <a:off x="1310401" y="445025"/>
            <a:ext cx="6523202" cy="572701"/>
          </a:xfrm>
          <a:prstGeom prst="rect">
            <a:avLst/>
          </a:prstGeom>
        </p:spPr>
        <p:txBody>
          <a:bodyPr lIns="36574" tIns="36574" rIns="36574" bIns="36574"/>
          <a:lstStyle>
            <a:lvl1pPr algn="ctr">
              <a:defRPr sz="3500" b="0">
                <a:solidFill>
                  <a:srgbClr val="07256C"/>
                </a:solidFill>
                <a:latin typeface="Limelight"/>
                <a:ea typeface="Limelight"/>
                <a:cs typeface="Limelight"/>
                <a:sym typeface="Limelight"/>
              </a:defRPr>
            </a:lvl1pPr>
          </a:lstStyle>
          <a:p>
            <a:r>
              <a:t>Title Text</a:t>
            </a:r>
          </a:p>
        </p:txBody>
      </p:sp>
      <p:grpSp>
        <p:nvGrpSpPr>
          <p:cNvPr id="3717" name="Google Shape;1823;p19"/>
          <p:cNvGrpSpPr/>
          <p:nvPr/>
        </p:nvGrpSpPr>
        <p:grpSpPr>
          <a:xfrm>
            <a:off x="-555075" y="-208457"/>
            <a:ext cx="10128979" cy="5556774"/>
            <a:chOff x="0" y="0"/>
            <a:chExt cx="10128978" cy="5556773"/>
          </a:xfrm>
        </p:grpSpPr>
        <p:grpSp>
          <p:nvGrpSpPr>
            <p:cNvPr id="3669" name="Google Shape;1824;p19"/>
            <p:cNvGrpSpPr/>
            <p:nvPr/>
          </p:nvGrpSpPr>
          <p:grpSpPr>
            <a:xfrm>
              <a:off x="-1" y="0"/>
              <a:ext cx="2164769" cy="2046694"/>
              <a:chOff x="0" y="0"/>
              <a:chExt cx="2164767" cy="2046693"/>
            </a:xfrm>
          </p:grpSpPr>
          <p:sp>
            <p:nvSpPr>
              <p:cNvPr id="3654" name="Google Shape;1825;p19"/>
              <p:cNvSpPr/>
              <p:nvPr/>
            </p:nvSpPr>
            <p:spPr>
              <a:xfrm rot="20458795">
                <a:off x="480417" y="857227"/>
                <a:ext cx="269213" cy="236373"/>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55" name="Google Shape;1826;p19"/>
              <p:cNvSpPr/>
              <p:nvPr/>
            </p:nvSpPr>
            <p:spPr>
              <a:xfrm rot="7777600">
                <a:off x="1162005" y="1057615"/>
                <a:ext cx="495187" cy="361188"/>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56" name="Google Shape;1827;p19"/>
              <p:cNvSpPr/>
              <p:nvPr/>
            </p:nvSpPr>
            <p:spPr>
              <a:xfrm rot="20458795" flipH="1">
                <a:off x="810089" y="1056910"/>
                <a:ext cx="88911" cy="67258"/>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57" name="Google Shape;1828;p19"/>
              <p:cNvSpPr/>
              <p:nvPr/>
            </p:nvSpPr>
            <p:spPr>
              <a:xfrm rot="20458795" flipH="1">
                <a:off x="206557" y="242817"/>
                <a:ext cx="1751653" cy="1561059"/>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58" name="Google Shape;1829;p19"/>
              <p:cNvSpPr/>
              <p:nvPr/>
            </p:nvSpPr>
            <p:spPr>
              <a:xfrm rot="20458795" flipH="1">
                <a:off x="755950" y="334122"/>
                <a:ext cx="823690" cy="630932"/>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59" name="Google Shape;1830;p19"/>
              <p:cNvSpPr/>
              <p:nvPr/>
            </p:nvSpPr>
            <p:spPr>
              <a:xfrm rot="20458795" flipH="1">
                <a:off x="127047" y="1325577"/>
                <a:ext cx="531700" cy="285895"/>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4"/>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0" name="Google Shape;1831;p19"/>
              <p:cNvSpPr/>
              <p:nvPr/>
            </p:nvSpPr>
            <p:spPr>
              <a:xfrm rot="20458795" flipH="1">
                <a:off x="782312" y="1117486"/>
                <a:ext cx="159535" cy="534024"/>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1" name="Google Shape;1832;p19"/>
              <p:cNvSpPr/>
              <p:nvPr/>
            </p:nvSpPr>
            <p:spPr>
              <a:xfrm rot="20458795" flipH="1">
                <a:off x="1063101" y="436135"/>
                <a:ext cx="278393" cy="233919"/>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2" name="Google Shape;1833;p19"/>
              <p:cNvSpPr/>
              <p:nvPr/>
            </p:nvSpPr>
            <p:spPr>
              <a:xfrm rot="20458795" flipH="1">
                <a:off x="867112" y="759718"/>
                <a:ext cx="309626" cy="90100"/>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3" name="Google Shape;1834;p19"/>
              <p:cNvSpPr/>
              <p:nvPr/>
            </p:nvSpPr>
            <p:spPr>
              <a:xfrm rot="20458795" flipH="1">
                <a:off x="336405" y="1595568"/>
                <a:ext cx="185649" cy="124937"/>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4" name="Google Shape;1835;p19"/>
              <p:cNvSpPr/>
              <p:nvPr/>
            </p:nvSpPr>
            <p:spPr>
              <a:xfrm rot="20458795" flipH="1">
                <a:off x="1243195" y="667842"/>
                <a:ext cx="72638" cy="34283"/>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5" name="Google Shape;1836;p19"/>
              <p:cNvSpPr/>
              <p:nvPr/>
            </p:nvSpPr>
            <p:spPr>
              <a:xfrm rot="20458795" flipH="1">
                <a:off x="654335" y="11298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6" name="Google Shape;1837;p19"/>
              <p:cNvSpPr/>
              <p:nvPr/>
            </p:nvSpPr>
            <p:spPr>
              <a:xfrm rot="20458795" flipH="1">
                <a:off x="450421" y="16506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7" name="Google Shape;1838;p19"/>
              <p:cNvSpPr/>
              <p:nvPr/>
            </p:nvSpPr>
            <p:spPr>
              <a:xfrm rot="5561646">
                <a:off x="1006011" y="629780"/>
                <a:ext cx="457541" cy="201542"/>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68" name="Google Shape;1839;p19"/>
              <p:cNvSpPr/>
              <p:nvPr/>
            </p:nvSpPr>
            <p:spPr>
              <a:xfrm rot="8735469">
                <a:off x="542485" y="1557545"/>
                <a:ext cx="417717" cy="286155"/>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670" name="Google Shape;1840;p19"/>
            <p:cNvSpPr/>
            <p:nvPr/>
          </p:nvSpPr>
          <p:spPr>
            <a:xfrm>
              <a:off x="6841446" y="4714551"/>
              <a:ext cx="1084395" cy="842223"/>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4"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0"/>
                    <a:pt x="1481" y="16600"/>
                  </a:cubicBezTo>
                  <a:cubicBezTo>
                    <a:pt x="1515" y="16600"/>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671" name="Google Shape;1841;p19"/>
            <p:cNvSpPr/>
            <p:nvPr/>
          </p:nvSpPr>
          <p:spPr>
            <a:xfrm rot="5400000">
              <a:off x="8316723" y="559497"/>
              <a:ext cx="1936156" cy="828544"/>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682" name="Google Shape;1842;p19"/>
            <p:cNvGrpSpPr/>
            <p:nvPr/>
          </p:nvGrpSpPr>
          <p:grpSpPr>
            <a:xfrm>
              <a:off x="375653" y="4466235"/>
              <a:ext cx="1866293" cy="1090458"/>
              <a:chOff x="0" y="0"/>
              <a:chExt cx="1866291" cy="1090456"/>
            </a:xfrm>
          </p:grpSpPr>
          <p:sp>
            <p:nvSpPr>
              <p:cNvPr id="3672" name="Google Shape;1843;p19"/>
              <p:cNvSpPr/>
              <p:nvPr/>
            </p:nvSpPr>
            <p:spPr>
              <a:xfrm>
                <a:off x="-1" y="0"/>
                <a:ext cx="1866293" cy="1090457"/>
              </a:xfrm>
              <a:custGeom>
                <a:avLst/>
                <a:gdLst/>
                <a:ahLst/>
                <a:cxnLst>
                  <a:cxn ang="0">
                    <a:pos x="wd2" y="hd2"/>
                  </a:cxn>
                  <a:cxn ang="5400000">
                    <a:pos x="wd2" y="hd2"/>
                  </a:cxn>
                  <a:cxn ang="10800000">
                    <a:pos x="wd2" y="hd2"/>
                  </a:cxn>
                  <a:cxn ang="16200000">
                    <a:pos x="wd2" y="hd2"/>
                  </a:cxn>
                </a:cxnLst>
                <a:rect l="0" t="0" r="r" b="b"/>
                <a:pathLst>
                  <a:path w="21596" h="21600" extrusionOk="0">
                    <a:moveTo>
                      <a:pt x="4115" y="330"/>
                    </a:moveTo>
                    <a:cubicBezTo>
                      <a:pt x="4147" y="330"/>
                      <a:pt x="4176" y="333"/>
                      <a:pt x="4204" y="341"/>
                    </a:cubicBezTo>
                    <a:cubicBezTo>
                      <a:pt x="4170" y="377"/>
                      <a:pt x="4132" y="406"/>
                      <a:pt x="4115" y="435"/>
                    </a:cubicBezTo>
                    <a:lnTo>
                      <a:pt x="4115" y="406"/>
                    </a:lnTo>
                    <a:lnTo>
                      <a:pt x="3431" y="674"/>
                    </a:lnTo>
                    <a:cubicBezTo>
                      <a:pt x="3596" y="491"/>
                      <a:pt x="3900" y="330"/>
                      <a:pt x="4115" y="330"/>
                    </a:cubicBezTo>
                    <a:close/>
                    <a:moveTo>
                      <a:pt x="3304" y="796"/>
                    </a:moveTo>
                    <a:cubicBezTo>
                      <a:pt x="3287" y="825"/>
                      <a:pt x="3287" y="854"/>
                      <a:pt x="3270" y="854"/>
                    </a:cubicBezTo>
                    <a:cubicBezTo>
                      <a:pt x="3164" y="977"/>
                      <a:pt x="3042" y="1100"/>
                      <a:pt x="2919" y="1216"/>
                    </a:cubicBezTo>
                    <a:cubicBezTo>
                      <a:pt x="2903" y="1216"/>
                      <a:pt x="2881" y="1245"/>
                      <a:pt x="2865" y="1281"/>
                    </a:cubicBezTo>
                    <a:cubicBezTo>
                      <a:pt x="2814" y="1397"/>
                      <a:pt x="2814" y="1397"/>
                      <a:pt x="2725" y="1426"/>
                    </a:cubicBezTo>
                    <a:cubicBezTo>
                      <a:pt x="2776" y="1216"/>
                      <a:pt x="3164" y="796"/>
                      <a:pt x="3304" y="796"/>
                    </a:cubicBezTo>
                    <a:close/>
                    <a:moveTo>
                      <a:pt x="2269" y="2062"/>
                    </a:moveTo>
                    <a:cubicBezTo>
                      <a:pt x="2248" y="2120"/>
                      <a:pt x="2248" y="2185"/>
                      <a:pt x="2231" y="2185"/>
                    </a:cubicBezTo>
                    <a:cubicBezTo>
                      <a:pt x="2142" y="2300"/>
                      <a:pt x="2091" y="2452"/>
                      <a:pt x="2020" y="2575"/>
                    </a:cubicBezTo>
                    <a:cubicBezTo>
                      <a:pt x="2020" y="2604"/>
                      <a:pt x="1986" y="2633"/>
                      <a:pt x="1986" y="2633"/>
                    </a:cubicBezTo>
                    <a:cubicBezTo>
                      <a:pt x="2003" y="2481"/>
                      <a:pt x="2163" y="2185"/>
                      <a:pt x="2269" y="2062"/>
                    </a:cubicBezTo>
                    <a:close/>
                    <a:moveTo>
                      <a:pt x="1775" y="2966"/>
                    </a:moveTo>
                    <a:lnTo>
                      <a:pt x="1792" y="2995"/>
                    </a:lnTo>
                    <a:cubicBezTo>
                      <a:pt x="1758" y="3053"/>
                      <a:pt x="1741" y="3147"/>
                      <a:pt x="1703" y="3204"/>
                    </a:cubicBezTo>
                    <a:cubicBezTo>
                      <a:pt x="1688" y="3262"/>
                      <a:pt x="1673" y="3361"/>
                      <a:pt x="1607" y="3361"/>
                    </a:cubicBezTo>
                    <a:cubicBezTo>
                      <a:pt x="1598" y="3361"/>
                      <a:pt x="1590" y="3359"/>
                      <a:pt x="1580" y="3356"/>
                    </a:cubicBezTo>
                    <a:cubicBezTo>
                      <a:pt x="1652" y="3204"/>
                      <a:pt x="1703" y="3089"/>
                      <a:pt x="1775" y="2966"/>
                    </a:cubicBezTo>
                    <a:close/>
                    <a:moveTo>
                      <a:pt x="1547" y="3414"/>
                    </a:moveTo>
                    <a:cubicBezTo>
                      <a:pt x="1547" y="3450"/>
                      <a:pt x="1563" y="3450"/>
                      <a:pt x="1547" y="3479"/>
                    </a:cubicBezTo>
                    <a:cubicBezTo>
                      <a:pt x="1509" y="3566"/>
                      <a:pt x="1475" y="3689"/>
                      <a:pt x="1424" y="3812"/>
                    </a:cubicBezTo>
                    <a:cubicBezTo>
                      <a:pt x="1424" y="3841"/>
                      <a:pt x="1403" y="3841"/>
                      <a:pt x="1386" y="3870"/>
                    </a:cubicBezTo>
                    <a:cubicBezTo>
                      <a:pt x="1335" y="4079"/>
                      <a:pt x="1297" y="4202"/>
                      <a:pt x="1229" y="4231"/>
                    </a:cubicBezTo>
                    <a:cubicBezTo>
                      <a:pt x="1280" y="4079"/>
                      <a:pt x="1297" y="3927"/>
                      <a:pt x="1369" y="3841"/>
                    </a:cubicBezTo>
                    <a:cubicBezTo>
                      <a:pt x="1403" y="3689"/>
                      <a:pt x="1458" y="3537"/>
                      <a:pt x="1547" y="3414"/>
                    </a:cubicBezTo>
                    <a:close/>
                    <a:moveTo>
                      <a:pt x="790" y="5648"/>
                    </a:moveTo>
                    <a:cubicBezTo>
                      <a:pt x="807" y="5858"/>
                      <a:pt x="718" y="6039"/>
                      <a:pt x="663" y="6220"/>
                    </a:cubicBezTo>
                    <a:cubicBezTo>
                      <a:pt x="647" y="6126"/>
                      <a:pt x="685" y="6097"/>
                      <a:pt x="701" y="6039"/>
                    </a:cubicBezTo>
                    <a:cubicBezTo>
                      <a:pt x="701" y="5945"/>
                      <a:pt x="718" y="5887"/>
                      <a:pt x="718" y="5829"/>
                    </a:cubicBezTo>
                    <a:cubicBezTo>
                      <a:pt x="735" y="5764"/>
                      <a:pt x="752" y="5706"/>
                      <a:pt x="769" y="5648"/>
                    </a:cubicBezTo>
                    <a:close/>
                    <a:moveTo>
                      <a:pt x="17300" y="6849"/>
                    </a:moveTo>
                    <a:cubicBezTo>
                      <a:pt x="17266" y="6943"/>
                      <a:pt x="17245" y="7001"/>
                      <a:pt x="17228" y="7066"/>
                    </a:cubicBezTo>
                    <a:cubicBezTo>
                      <a:pt x="17177" y="7182"/>
                      <a:pt x="17139" y="7305"/>
                      <a:pt x="17089" y="7457"/>
                    </a:cubicBezTo>
                    <a:cubicBezTo>
                      <a:pt x="17072" y="7486"/>
                      <a:pt x="17055" y="7486"/>
                      <a:pt x="17034" y="7515"/>
                    </a:cubicBezTo>
                    <a:cubicBezTo>
                      <a:pt x="17017" y="7515"/>
                      <a:pt x="17017" y="7486"/>
                      <a:pt x="17017" y="7486"/>
                    </a:cubicBezTo>
                    <a:cubicBezTo>
                      <a:pt x="17055" y="7247"/>
                      <a:pt x="17139" y="7066"/>
                      <a:pt x="17228" y="6885"/>
                    </a:cubicBezTo>
                    <a:cubicBezTo>
                      <a:pt x="17228" y="6849"/>
                      <a:pt x="17245" y="6849"/>
                      <a:pt x="17300" y="6849"/>
                    </a:cubicBezTo>
                    <a:close/>
                    <a:moveTo>
                      <a:pt x="11841" y="11130"/>
                    </a:moveTo>
                    <a:cubicBezTo>
                      <a:pt x="11930" y="11188"/>
                      <a:pt x="11985" y="11340"/>
                      <a:pt x="12053" y="11434"/>
                    </a:cubicBezTo>
                    <a:cubicBezTo>
                      <a:pt x="11964" y="11369"/>
                      <a:pt x="11896" y="11253"/>
                      <a:pt x="11841" y="11130"/>
                    </a:cubicBezTo>
                    <a:close/>
                    <a:moveTo>
                      <a:pt x="12704" y="12273"/>
                    </a:moveTo>
                    <a:cubicBezTo>
                      <a:pt x="13058" y="12548"/>
                      <a:pt x="13409" y="12786"/>
                      <a:pt x="13760" y="12967"/>
                    </a:cubicBezTo>
                    <a:cubicBezTo>
                      <a:pt x="13586" y="12967"/>
                      <a:pt x="13426" y="12909"/>
                      <a:pt x="13270" y="12786"/>
                    </a:cubicBezTo>
                    <a:cubicBezTo>
                      <a:pt x="13075" y="12635"/>
                      <a:pt x="12864" y="12519"/>
                      <a:pt x="12670" y="12309"/>
                    </a:cubicBezTo>
                    <a:cubicBezTo>
                      <a:pt x="12687" y="12273"/>
                      <a:pt x="12704" y="12273"/>
                      <a:pt x="12704" y="12273"/>
                    </a:cubicBezTo>
                    <a:close/>
                    <a:moveTo>
                      <a:pt x="17034" y="7515"/>
                    </a:moveTo>
                    <a:cubicBezTo>
                      <a:pt x="17000" y="7666"/>
                      <a:pt x="16966" y="7789"/>
                      <a:pt x="16928" y="7905"/>
                    </a:cubicBezTo>
                    <a:cubicBezTo>
                      <a:pt x="16860" y="8115"/>
                      <a:pt x="16844" y="8361"/>
                      <a:pt x="16789" y="8570"/>
                    </a:cubicBezTo>
                    <a:cubicBezTo>
                      <a:pt x="16772" y="8693"/>
                      <a:pt x="16755" y="8780"/>
                      <a:pt x="16738" y="8874"/>
                    </a:cubicBezTo>
                    <a:cubicBezTo>
                      <a:pt x="16717" y="9019"/>
                      <a:pt x="16700" y="9170"/>
                      <a:pt x="16683" y="9322"/>
                    </a:cubicBezTo>
                    <a:cubicBezTo>
                      <a:pt x="16683" y="9380"/>
                      <a:pt x="16666" y="9445"/>
                      <a:pt x="16649" y="9503"/>
                    </a:cubicBezTo>
                    <a:cubicBezTo>
                      <a:pt x="16611" y="9742"/>
                      <a:pt x="16577" y="9988"/>
                      <a:pt x="16527" y="10197"/>
                    </a:cubicBezTo>
                    <a:cubicBezTo>
                      <a:pt x="16472" y="10436"/>
                      <a:pt x="16400" y="10682"/>
                      <a:pt x="16332" y="10920"/>
                    </a:cubicBezTo>
                    <a:cubicBezTo>
                      <a:pt x="16315" y="11007"/>
                      <a:pt x="16277" y="11130"/>
                      <a:pt x="16261" y="11224"/>
                    </a:cubicBezTo>
                    <a:cubicBezTo>
                      <a:pt x="16227" y="11405"/>
                      <a:pt x="16155" y="11521"/>
                      <a:pt x="16083" y="11643"/>
                    </a:cubicBezTo>
                    <a:cubicBezTo>
                      <a:pt x="15961" y="11911"/>
                      <a:pt x="15821" y="12157"/>
                      <a:pt x="15660" y="12367"/>
                    </a:cubicBezTo>
                    <a:cubicBezTo>
                      <a:pt x="15521" y="12577"/>
                      <a:pt x="15344" y="12700"/>
                      <a:pt x="15187" y="12880"/>
                    </a:cubicBezTo>
                    <a:cubicBezTo>
                      <a:pt x="15170" y="12880"/>
                      <a:pt x="15154" y="12880"/>
                      <a:pt x="15132" y="12909"/>
                    </a:cubicBezTo>
                    <a:lnTo>
                      <a:pt x="15082" y="12909"/>
                    </a:lnTo>
                    <a:cubicBezTo>
                      <a:pt x="14959" y="13061"/>
                      <a:pt x="14816" y="13061"/>
                      <a:pt x="14676" y="13090"/>
                    </a:cubicBezTo>
                    <a:cubicBezTo>
                      <a:pt x="14652" y="13099"/>
                      <a:pt x="14627" y="13103"/>
                      <a:pt x="14601" y="13103"/>
                    </a:cubicBezTo>
                    <a:cubicBezTo>
                      <a:pt x="14549" y="13103"/>
                      <a:pt x="14496" y="13090"/>
                      <a:pt x="14448" y="13090"/>
                    </a:cubicBezTo>
                    <a:lnTo>
                      <a:pt x="14448" y="13032"/>
                    </a:lnTo>
                    <a:cubicBezTo>
                      <a:pt x="14492" y="13014"/>
                      <a:pt x="14541" y="13014"/>
                      <a:pt x="14590" y="13014"/>
                    </a:cubicBezTo>
                    <a:cubicBezTo>
                      <a:pt x="14638" y="13014"/>
                      <a:pt x="14687" y="13014"/>
                      <a:pt x="14731" y="12996"/>
                    </a:cubicBezTo>
                    <a:cubicBezTo>
                      <a:pt x="14816" y="12967"/>
                      <a:pt x="14904" y="12909"/>
                      <a:pt x="15010" y="12815"/>
                    </a:cubicBezTo>
                    <a:cubicBezTo>
                      <a:pt x="15082" y="12815"/>
                      <a:pt x="15170" y="12758"/>
                      <a:pt x="15259" y="12671"/>
                    </a:cubicBezTo>
                    <a:cubicBezTo>
                      <a:pt x="15310" y="12606"/>
                      <a:pt x="15382" y="12548"/>
                      <a:pt x="15449" y="12490"/>
                    </a:cubicBezTo>
                    <a:cubicBezTo>
                      <a:pt x="15593" y="12367"/>
                      <a:pt x="15715" y="12215"/>
                      <a:pt x="15804" y="12034"/>
                    </a:cubicBezTo>
                    <a:cubicBezTo>
                      <a:pt x="15855" y="11911"/>
                      <a:pt x="15927" y="11824"/>
                      <a:pt x="15999" y="11701"/>
                    </a:cubicBezTo>
                    <a:cubicBezTo>
                      <a:pt x="16016" y="11643"/>
                      <a:pt x="16032" y="11586"/>
                      <a:pt x="16049" y="11549"/>
                    </a:cubicBezTo>
                    <a:cubicBezTo>
                      <a:pt x="16083" y="11463"/>
                      <a:pt x="16121" y="11405"/>
                      <a:pt x="16155" y="11311"/>
                    </a:cubicBezTo>
                    <a:cubicBezTo>
                      <a:pt x="16172" y="11224"/>
                      <a:pt x="16210" y="11159"/>
                      <a:pt x="16244" y="11072"/>
                    </a:cubicBezTo>
                    <a:cubicBezTo>
                      <a:pt x="16294" y="10862"/>
                      <a:pt x="16349" y="10682"/>
                      <a:pt x="16400" y="10465"/>
                    </a:cubicBezTo>
                    <a:cubicBezTo>
                      <a:pt x="16455" y="10226"/>
                      <a:pt x="16489" y="10016"/>
                      <a:pt x="16544" y="9778"/>
                    </a:cubicBezTo>
                    <a:cubicBezTo>
                      <a:pt x="16560" y="9684"/>
                      <a:pt x="16577" y="9597"/>
                      <a:pt x="16594" y="9474"/>
                    </a:cubicBezTo>
                    <a:cubicBezTo>
                      <a:pt x="16611" y="9322"/>
                      <a:pt x="16632" y="9199"/>
                      <a:pt x="16683" y="9055"/>
                    </a:cubicBezTo>
                    <a:lnTo>
                      <a:pt x="16683" y="9019"/>
                    </a:lnTo>
                    <a:cubicBezTo>
                      <a:pt x="16666" y="8751"/>
                      <a:pt x="16738" y="8512"/>
                      <a:pt x="16789" y="8267"/>
                    </a:cubicBezTo>
                    <a:cubicBezTo>
                      <a:pt x="16805" y="8238"/>
                      <a:pt x="16789" y="8180"/>
                      <a:pt x="16805" y="8115"/>
                    </a:cubicBezTo>
                    <a:cubicBezTo>
                      <a:pt x="16877" y="7934"/>
                      <a:pt x="16894" y="7724"/>
                      <a:pt x="16983" y="7543"/>
                    </a:cubicBezTo>
                    <a:cubicBezTo>
                      <a:pt x="17000" y="7543"/>
                      <a:pt x="17000" y="7543"/>
                      <a:pt x="17034" y="7515"/>
                    </a:cubicBezTo>
                    <a:close/>
                    <a:moveTo>
                      <a:pt x="13905" y="12979"/>
                    </a:moveTo>
                    <a:cubicBezTo>
                      <a:pt x="13990" y="12979"/>
                      <a:pt x="14113" y="13001"/>
                      <a:pt x="14271" y="13061"/>
                    </a:cubicBezTo>
                    <a:cubicBezTo>
                      <a:pt x="14244" y="13095"/>
                      <a:pt x="14218" y="13111"/>
                      <a:pt x="14175" y="13111"/>
                    </a:cubicBezTo>
                    <a:cubicBezTo>
                      <a:pt x="14107" y="13111"/>
                      <a:pt x="14002" y="13071"/>
                      <a:pt x="13798" y="12996"/>
                    </a:cubicBezTo>
                    <a:cubicBezTo>
                      <a:pt x="13822" y="12986"/>
                      <a:pt x="13858" y="12979"/>
                      <a:pt x="13905" y="12979"/>
                    </a:cubicBezTo>
                    <a:close/>
                    <a:moveTo>
                      <a:pt x="330" y="12548"/>
                    </a:moveTo>
                    <a:cubicBezTo>
                      <a:pt x="402" y="12852"/>
                      <a:pt x="418" y="13177"/>
                      <a:pt x="473" y="13510"/>
                    </a:cubicBezTo>
                    <a:lnTo>
                      <a:pt x="452" y="13510"/>
                    </a:lnTo>
                    <a:cubicBezTo>
                      <a:pt x="435" y="13452"/>
                      <a:pt x="418" y="13394"/>
                      <a:pt x="402" y="13329"/>
                    </a:cubicBezTo>
                    <a:cubicBezTo>
                      <a:pt x="385" y="13090"/>
                      <a:pt x="347" y="12815"/>
                      <a:pt x="330" y="12548"/>
                    </a:cubicBezTo>
                    <a:close/>
                    <a:moveTo>
                      <a:pt x="685" y="14717"/>
                    </a:moveTo>
                    <a:cubicBezTo>
                      <a:pt x="735" y="14956"/>
                      <a:pt x="790" y="15165"/>
                      <a:pt x="841" y="15411"/>
                    </a:cubicBezTo>
                    <a:cubicBezTo>
                      <a:pt x="752" y="15259"/>
                      <a:pt x="663" y="14898"/>
                      <a:pt x="685" y="14717"/>
                    </a:cubicBezTo>
                    <a:close/>
                    <a:moveTo>
                      <a:pt x="5894" y="20922"/>
                    </a:moveTo>
                    <a:lnTo>
                      <a:pt x="5894" y="20987"/>
                    </a:lnTo>
                    <a:cubicBezTo>
                      <a:pt x="5836" y="21010"/>
                      <a:pt x="5792" y="21090"/>
                      <a:pt x="5730" y="21090"/>
                    </a:cubicBezTo>
                    <a:cubicBezTo>
                      <a:pt x="5716" y="21090"/>
                      <a:pt x="5700" y="21085"/>
                      <a:pt x="5682" y="21074"/>
                    </a:cubicBezTo>
                    <a:lnTo>
                      <a:pt x="5682" y="21045"/>
                    </a:lnTo>
                    <a:cubicBezTo>
                      <a:pt x="5754" y="21016"/>
                      <a:pt x="5822" y="20951"/>
                      <a:pt x="5894" y="20922"/>
                    </a:cubicBezTo>
                    <a:close/>
                    <a:moveTo>
                      <a:pt x="4233" y="0"/>
                    </a:moveTo>
                    <a:cubicBezTo>
                      <a:pt x="4176" y="0"/>
                      <a:pt x="4123" y="24"/>
                      <a:pt x="4064" y="44"/>
                    </a:cubicBezTo>
                    <a:cubicBezTo>
                      <a:pt x="3904" y="73"/>
                      <a:pt x="3747" y="131"/>
                      <a:pt x="3604" y="196"/>
                    </a:cubicBezTo>
                    <a:cubicBezTo>
                      <a:pt x="3536" y="225"/>
                      <a:pt x="3464" y="254"/>
                      <a:pt x="3409" y="341"/>
                    </a:cubicBezTo>
                    <a:cubicBezTo>
                      <a:pt x="3359" y="377"/>
                      <a:pt x="3304" y="406"/>
                      <a:pt x="3253" y="435"/>
                    </a:cubicBezTo>
                    <a:cubicBezTo>
                      <a:pt x="3181" y="493"/>
                      <a:pt x="3093" y="558"/>
                      <a:pt x="3042" y="616"/>
                    </a:cubicBezTo>
                    <a:cubicBezTo>
                      <a:pt x="2903" y="796"/>
                      <a:pt x="2759" y="948"/>
                      <a:pt x="2620" y="1100"/>
                    </a:cubicBezTo>
                    <a:cubicBezTo>
                      <a:pt x="2497" y="1216"/>
                      <a:pt x="2375" y="1368"/>
                      <a:pt x="2286" y="1577"/>
                    </a:cubicBezTo>
                    <a:cubicBezTo>
                      <a:pt x="2286" y="1606"/>
                      <a:pt x="2269" y="1642"/>
                      <a:pt x="2231" y="1671"/>
                    </a:cubicBezTo>
                    <a:cubicBezTo>
                      <a:pt x="2125" y="1729"/>
                      <a:pt x="2058" y="1881"/>
                      <a:pt x="2003" y="2033"/>
                    </a:cubicBezTo>
                    <a:cubicBezTo>
                      <a:pt x="1952" y="2149"/>
                      <a:pt x="1914" y="2272"/>
                      <a:pt x="1846" y="2329"/>
                    </a:cubicBezTo>
                    <a:cubicBezTo>
                      <a:pt x="1758" y="2423"/>
                      <a:pt x="1720" y="2546"/>
                      <a:pt x="1652" y="2662"/>
                    </a:cubicBezTo>
                    <a:cubicBezTo>
                      <a:pt x="1580" y="2756"/>
                      <a:pt x="1547" y="2872"/>
                      <a:pt x="1492" y="2995"/>
                    </a:cubicBezTo>
                    <a:cubicBezTo>
                      <a:pt x="1458" y="3053"/>
                      <a:pt x="1424" y="3118"/>
                      <a:pt x="1403" y="3175"/>
                    </a:cubicBezTo>
                    <a:cubicBezTo>
                      <a:pt x="1318" y="3356"/>
                      <a:pt x="1263" y="3566"/>
                      <a:pt x="1175" y="3718"/>
                    </a:cubicBezTo>
                    <a:cubicBezTo>
                      <a:pt x="1052" y="3956"/>
                      <a:pt x="963" y="4231"/>
                      <a:pt x="858" y="4470"/>
                    </a:cubicBezTo>
                    <a:cubicBezTo>
                      <a:pt x="824" y="4564"/>
                      <a:pt x="790" y="4651"/>
                      <a:pt x="790" y="4773"/>
                    </a:cubicBezTo>
                    <a:cubicBezTo>
                      <a:pt x="790" y="4831"/>
                      <a:pt x="769" y="4860"/>
                      <a:pt x="752" y="4925"/>
                    </a:cubicBezTo>
                    <a:cubicBezTo>
                      <a:pt x="701" y="5077"/>
                      <a:pt x="647" y="5222"/>
                      <a:pt x="630" y="5403"/>
                    </a:cubicBezTo>
                    <a:cubicBezTo>
                      <a:pt x="613" y="5439"/>
                      <a:pt x="596" y="5497"/>
                      <a:pt x="579" y="5554"/>
                    </a:cubicBezTo>
                    <a:cubicBezTo>
                      <a:pt x="524" y="5764"/>
                      <a:pt x="473" y="6010"/>
                      <a:pt x="418" y="6220"/>
                    </a:cubicBezTo>
                    <a:cubicBezTo>
                      <a:pt x="402" y="6249"/>
                      <a:pt x="402" y="6307"/>
                      <a:pt x="385" y="6343"/>
                    </a:cubicBezTo>
                    <a:cubicBezTo>
                      <a:pt x="368" y="6488"/>
                      <a:pt x="330" y="6669"/>
                      <a:pt x="313" y="6820"/>
                    </a:cubicBezTo>
                    <a:cubicBezTo>
                      <a:pt x="279" y="6943"/>
                      <a:pt x="262" y="7066"/>
                      <a:pt x="241" y="7211"/>
                    </a:cubicBezTo>
                    <a:cubicBezTo>
                      <a:pt x="224" y="7305"/>
                      <a:pt x="224" y="7428"/>
                      <a:pt x="207" y="7543"/>
                    </a:cubicBezTo>
                    <a:cubicBezTo>
                      <a:pt x="207" y="7637"/>
                      <a:pt x="207" y="7724"/>
                      <a:pt x="173" y="7789"/>
                    </a:cubicBezTo>
                    <a:cubicBezTo>
                      <a:pt x="119" y="7934"/>
                      <a:pt x="102" y="8086"/>
                      <a:pt x="102" y="8238"/>
                    </a:cubicBezTo>
                    <a:lnTo>
                      <a:pt x="102" y="8418"/>
                    </a:lnTo>
                    <a:cubicBezTo>
                      <a:pt x="102" y="8657"/>
                      <a:pt x="85" y="8903"/>
                      <a:pt x="68" y="9142"/>
                    </a:cubicBezTo>
                    <a:cubicBezTo>
                      <a:pt x="51" y="9351"/>
                      <a:pt x="30" y="9561"/>
                      <a:pt x="13" y="9778"/>
                    </a:cubicBezTo>
                    <a:cubicBezTo>
                      <a:pt x="-4" y="9959"/>
                      <a:pt x="-4" y="10139"/>
                      <a:pt x="13" y="10349"/>
                    </a:cubicBezTo>
                    <a:cubicBezTo>
                      <a:pt x="30" y="10407"/>
                      <a:pt x="13" y="10465"/>
                      <a:pt x="13" y="10530"/>
                    </a:cubicBezTo>
                    <a:cubicBezTo>
                      <a:pt x="13" y="10646"/>
                      <a:pt x="13" y="10740"/>
                      <a:pt x="30" y="10862"/>
                    </a:cubicBezTo>
                    <a:cubicBezTo>
                      <a:pt x="51" y="10920"/>
                      <a:pt x="30" y="11007"/>
                      <a:pt x="30" y="11072"/>
                    </a:cubicBezTo>
                    <a:cubicBezTo>
                      <a:pt x="30" y="11188"/>
                      <a:pt x="13" y="11282"/>
                      <a:pt x="13" y="11369"/>
                    </a:cubicBezTo>
                    <a:cubicBezTo>
                      <a:pt x="13" y="11586"/>
                      <a:pt x="30" y="11766"/>
                      <a:pt x="30" y="11947"/>
                    </a:cubicBezTo>
                    <a:cubicBezTo>
                      <a:pt x="51" y="12063"/>
                      <a:pt x="30" y="12186"/>
                      <a:pt x="68" y="12273"/>
                    </a:cubicBezTo>
                    <a:cubicBezTo>
                      <a:pt x="102" y="12425"/>
                      <a:pt x="102" y="12577"/>
                      <a:pt x="119" y="12700"/>
                    </a:cubicBezTo>
                    <a:cubicBezTo>
                      <a:pt x="157" y="12938"/>
                      <a:pt x="173" y="13148"/>
                      <a:pt x="190" y="13358"/>
                    </a:cubicBezTo>
                    <a:cubicBezTo>
                      <a:pt x="207" y="13423"/>
                      <a:pt x="207" y="13481"/>
                      <a:pt x="207" y="13510"/>
                    </a:cubicBezTo>
                    <a:cubicBezTo>
                      <a:pt x="241" y="13690"/>
                      <a:pt x="224" y="13871"/>
                      <a:pt x="279" y="14023"/>
                    </a:cubicBezTo>
                    <a:cubicBezTo>
                      <a:pt x="313" y="14175"/>
                      <a:pt x="330" y="14298"/>
                      <a:pt x="347" y="14442"/>
                    </a:cubicBezTo>
                    <a:cubicBezTo>
                      <a:pt x="347" y="14507"/>
                      <a:pt x="368" y="14565"/>
                      <a:pt x="385" y="14659"/>
                    </a:cubicBezTo>
                    <a:cubicBezTo>
                      <a:pt x="402" y="14717"/>
                      <a:pt x="435" y="14746"/>
                      <a:pt x="435" y="14804"/>
                    </a:cubicBezTo>
                    <a:cubicBezTo>
                      <a:pt x="473" y="14956"/>
                      <a:pt x="490" y="15079"/>
                      <a:pt x="524" y="15202"/>
                    </a:cubicBezTo>
                    <a:cubicBezTo>
                      <a:pt x="541" y="15231"/>
                      <a:pt x="541" y="15317"/>
                      <a:pt x="558" y="15382"/>
                    </a:cubicBezTo>
                    <a:cubicBezTo>
                      <a:pt x="579" y="15498"/>
                      <a:pt x="579" y="15621"/>
                      <a:pt x="647" y="15708"/>
                    </a:cubicBezTo>
                    <a:cubicBezTo>
                      <a:pt x="685" y="15831"/>
                      <a:pt x="735" y="15925"/>
                      <a:pt x="735" y="16069"/>
                    </a:cubicBezTo>
                    <a:cubicBezTo>
                      <a:pt x="752" y="16192"/>
                      <a:pt x="769" y="16315"/>
                      <a:pt x="807" y="16373"/>
                    </a:cubicBezTo>
                    <a:cubicBezTo>
                      <a:pt x="875" y="16525"/>
                      <a:pt x="930" y="16677"/>
                      <a:pt x="963" y="16829"/>
                    </a:cubicBezTo>
                    <a:cubicBezTo>
                      <a:pt x="1018" y="16973"/>
                      <a:pt x="1052" y="17125"/>
                      <a:pt x="1107" y="17248"/>
                    </a:cubicBezTo>
                    <a:cubicBezTo>
                      <a:pt x="1158" y="17458"/>
                      <a:pt x="1229" y="17638"/>
                      <a:pt x="1318" y="17819"/>
                    </a:cubicBezTo>
                    <a:cubicBezTo>
                      <a:pt x="1386" y="17971"/>
                      <a:pt x="1458" y="18181"/>
                      <a:pt x="1530" y="18333"/>
                    </a:cubicBezTo>
                    <a:cubicBezTo>
                      <a:pt x="1635" y="18543"/>
                      <a:pt x="1720" y="18724"/>
                      <a:pt x="1846" y="18904"/>
                    </a:cubicBezTo>
                    <a:cubicBezTo>
                      <a:pt x="1986" y="19143"/>
                      <a:pt x="2108" y="19418"/>
                      <a:pt x="2231" y="19656"/>
                    </a:cubicBezTo>
                    <a:cubicBezTo>
                      <a:pt x="2286" y="19750"/>
                      <a:pt x="2336" y="19837"/>
                      <a:pt x="2408" y="19902"/>
                    </a:cubicBezTo>
                    <a:cubicBezTo>
                      <a:pt x="2459" y="19960"/>
                      <a:pt x="2497" y="20047"/>
                      <a:pt x="2531" y="20112"/>
                    </a:cubicBezTo>
                    <a:cubicBezTo>
                      <a:pt x="2603" y="20170"/>
                      <a:pt x="2653" y="20264"/>
                      <a:pt x="2708" y="20322"/>
                    </a:cubicBezTo>
                    <a:cubicBezTo>
                      <a:pt x="2797" y="20380"/>
                      <a:pt x="2865" y="20474"/>
                      <a:pt x="2936" y="20589"/>
                    </a:cubicBezTo>
                    <a:cubicBezTo>
                      <a:pt x="3008" y="20741"/>
                      <a:pt x="3114" y="20806"/>
                      <a:pt x="3219" y="20864"/>
                    </a:cubicBezTo>
                    <a:cubicBezTo>
                      <a:pt x="3304" y="20951"/>
                      <a:pt x="3409" y="20987"/>
                      <a:pt x="3498" y="21103"/>
                    </a:cubicBezTo>
                    <a:cubicBezTo>
                      <a:pt x="3536" y="21168"/>
                      <a:pt x="3587" y="21197"/>
                      <a:pt x="3621" y="21226"/>
                    </a:cubicBezTo>
                    <a:cubicBezTo>
                      <a:pt x="3692" y="21254"/>
                      <a:pt x="3764" y="21254"/>
                      <a:pt x="3832" y="21283"/>
                    </a:cubicBezTo>
                    <a:cubicBezTo>
                      <a:pt x="3904" y="21348"/>
                      <a:pt x="3975" y="21406"/>
                      <a:pt x="4064" y="21435"/>
                    </a:cubicBezTo>
                    <a:cubicBezTo>
                      <a:pt x="4076" y="21445"/>
                      <a:pt x="4087" y="21448"/>
                      <a:pt x="4098" y="21448"/>
                    </a:cubicBezTo>
                    <a:cubicBezTo>
                      <a:pt x="4121" y="21448"/>
                      <a:pt x="4144" y="21435"/>
                      <a:pt x="4170" y="21435"/>
                    </a:cubicBezTo>
                    <a:cubicBezTo>
                      <a:pt x="4343" y="21493"/>
                      <a:pt x="4503" y="21587"/>
                      <a:pt x="4660" y="21587"/>
                    </a:cubicBezTo>
                    <a:lnTo>
                      <a:pt x="4782" y="21587"/>
                    </a:lnTo>
                    <a:cubicBezTo>
                      <a:pt x="4819" y="21587"/>
                      <a:pt x="4854" y="21574"/>
                      <a:pt x="4889" y="21574"/>
                    </a:cubicBezTo>
                    <a:cubicBezTo>
                      <a:pt x="4907" y="21574"/>
                      <a:pt x="4925" y="21577"/>
                      <a:pt x="4943" y="21587"/>
                    </a:cubicBezTo>
                    <a:cubicBezTo>
                      <a:pt x="4991" y="21587"/>
                      <a:pt x="5037" y="21600"/>
                      <a:pt x="5089" y="21600"/>
                    </a:cubicBezTo>
                    <a:cubicBezTo>
                      <a:pt x="5114" y="21600"/>
                      <a:pt x="5142" y="21597"/>
                      <a:pt x="5171" y="21587"/>
                    </a:cubicBezTo>
                    <a:cubicBezTo>
                      <a:pt x="5223" y="21545"/>
                      <a:pt x="5284" y="21515"/>
                      <a:pt x="5339" y="21515"/>
                    </a:cubicBezTo>
                    <a:cubicBezTo>
                      <a:pt x="5360" y="21515"/>
                      <a:pt x="5381" y="21519"/>
                      <a:pt x="5399" y="21529"/>
                    </a:cubicBezTo>
                    <a:cubicBezTo>
                      <a:pt x="5427" y="21537"/>
                      <a:pt x="5454" y="21541"/>
                      <a:pt x="5480" y="21541"/>
                    </a:cubicBezTo>
                    <a:cubicBezTo>
                      <a:pt x="5553" y="21541"/>
                      <a:pt x="5621" y="21512"/>
                      <a:pt x="5699" y="21464"/>
                    </a:cubicBezTo>
                    <a:cubicBezTo>
                      <a:pt x="5716" y="21435"/>
                      <a:pt x="5754" y="21435"/>
                      <a:pt x="5771" y="21435"/>
                    </a:cubicBezTo>
                    <a:cubicBezTo>
                      <a:pt x="5784" y="21441"/>
                      <a:pt x="5797" y="21443"/>
                      <a:pt x="5810" y="21443"/>
                    </a:cubicBezTo>
                    <a:cubicBezTo>
                      <a:pt x="5865" y="21443"/>
                      <a:pt x="5921" y="21401"/>
                      <a:pt x="5965" y="21377"/>
                    </a:cubicBezTo>
                    <a:cubicBezTo>
                      <a:pt x="6088" y="21312"/>
                      <a:pt x="6210" y="21226"/>
                      <a:pt x="6333" y="21197"/>
                    </a:cubicBezTo>
                    <a:cubicBezTo>
                      <a:pt x="6472" y="21132"/>
                      <a:pt x="6599" y="21045"/>
                      <a:pt x="6705" y="20922"/>
                    </a:cubicBezTo>
                    <a:cubicBezTo>
                      <a:pt x="6827" y="20806"/>
                      <a:pt x="6950" y="20683"/>
                      <a:pt x="7072" y="20560"/>
                    </a:cubicBezTo>
                    <a:cubicBezTo>
                      <a:pt x="7178" y="20474"/>
                      <a:pt x="7266" y="20380"/>
                      <a:pt x="7338" y="20228"/>
                    </a:cubicBezTo>
                    <a:cubicBezTo>
                      <a:pt x="7389" y="20170"/>
                      <a:pt x="7423" y="20112"/>
                      <a:pt x="7478" y="20047"/>
                    </a:cubicBezTo>
                    <a:cubicBezTo>
                      <a:pt x="7528" y="19989"/>
                      <a:pt x="7600" y="19931"/>
                      <a:pt x="7634" y="19866"/>
                    </a:cubicBezTo>
                    <a:cubicBezTo>
                      <a:pt x="7740" y="19685"/>
                      <a:pt x="7845" y="19541"/>
                      <a:pt x="7934" y="19360"/>
                    </a:cubicBezTo>
                    <a:cubicBezTo>
                      <a:pt x="7972" y="19295"/>
                      <a:pt x="8006" y="19237"/>
                      <a:pt x="8023" y="19179"/>
                    </a:cubicBezTo>
                    <a:cubicBezTo>
                      <a:pt x="8056" y="19056"/>
                      <a:pt x="8128" y="18962"/>
                      <a:pt x="8183" y="18847"/>
                    </a:cubicBezTo>
                    <a:cubicBezTo>
                      <a:pt x="8234" y="18753"/>
                      <a:pt x="8268" y="18637"/>
                      <a:pt x="8322" y="18543"/>
                    </a:cubicBezTo>
                    <a:cubicBezTo>
                      <a:pt x="8373" y="18362"/>
                      <a:pt x="8428" y="18181"/>
                      <a:pt x="8479" y="18029"/>
                    </a:cubicBezTo>
                    <a:cubicBezTo>
                      <a:pt x="8534" y="17877"/>
                      <a:pt x="8606" y="17732"/>
                      <a:pt x="8656" y="17581"/>
                    </a:cubicBezTo>
                    <a:lnTo>
                      <a:pt x="8656" y="17516"/>
                    </a:lnTo>
                    <a:cubicBezTo>
                      <a:pt x="8728" y="17306"/>
                      <a:pt x="8779" y="17067"/>
                      <a:pt x="8834" y="16858"/>
                    </a:cubicBezTo>
                    <a:cubicBezTo>
                      <a:pt x="8885" y="16706"/>
                      <a:pt x="8923" y="16525"/>
                      <a:pt x="8956" y="16373"/>
                    </a:cubicBezTo>
                    <a:cubicBezTo>
                      <a:pt x="8990" y="16163"/>
                      <a:pt x="9028" y="15954"/>
                      <a:pt x="9079" y="15773"/>
                    </a:cubicBezTo>
                    <a:cubicBezTo>
                      <a:pt x="9168" y="15527"/>
                      <a:pt x="9201" y="15259"/>
                      <a:pt x="9239" y="15021"/>
                    </a:cubicBezTo>
                    <a:cubicBezTo>
                      <a:pt x="9256" y="14898"/>
                      <a:pt x="9256" y="14746"/>
                      <a:pt x="9307" y="14659"/>
                    </a:cubicBezTo>
                    <a:cubicBezTo>
                      <a:pt x="9345" y="14594"/>
                      <a:pt x="9345" y="14507"/>
                      <a:pt x="9362" y="14442"/>
                    </a:cubicBezTo>
                    <a:cubicBezTo>
                      <a:pt x="9379" y="14356"/>
                      <a:pt x="9396" y="14233"/>
                      <a:pt x="9413" y="14146"/>
                    </a:cubicBezTo>
                    <a:cubicBezTo>
                      <a:pt x="9467" y="13936"/>
                      <a:pt x="9535" y="13690"/>
                      <a:pt x="9590" y="13481"/>
                    </a:cubicBezTo>
                    <a:cubicBezTo>
                      <a:pt x="9641" y="13300"/>
                      <a:pt x="9662" y="13090"/>
                      <a:pt x="9746" y="12938"/>
                    </a:cubicBezTo>
                    <a:cubicBezTo>
                      <a:pt x="9746" y="12909"/>
                      <a:pt x="9746" y="12880"/>
                      <a:pt x="9767" y="12852"/>
                    </a:cubicBezTo>
                    <a:cubicBezTo>
                      <a:pt x="9835" y="12519"/>
                      <a:pt x="9924" y="12244"/>
                      <a:pt x="10012" y="11947"/>
                    </a:cubicBezTo>
                    <a:cubicBezTo>
                      <a:pt x="10084" y="11730"/>
                      <a:pt x="10135" y="11549"/>
                      <a:pt x="10207" y="11340"/>
                    </a:cubicBezTo>
                    <a:cubicBezTo>
                      <a:pt x="10224" y="11282"/>
                      <a:pt x="10241" y="11224"/>
                      <a:pt x="10257" y="11159"/>
                    </a:cubicBezTo>
                    <a:cubicBezTo>
                      <a:pt x="10274" y="11101"/>
                      <a:pt x="10295" y="11072"/>
                      <a:pt x="10312" y="11007"/>
                    </a:cubicBezTo>
                    <a:cubicBezTo>
                      <a:pt x="10363" y="10920"/>
                      <a:pt x="10418" y="10826"/>
                      <a:pt x="10452" y="10740"/>
                    </a:cubicBezTo>
                    <a:cubicBezTo>
                      <a:pt x="10507" y="10530"/>
                      <a:pt x="10612" y="10407"/>
                      <a:pt x="10718" y="10320"/>
                    </a:cubicBezTo>
                    <a:cubicBezTo>
                      <a:pt x="10768" y="10248"/>
                      <a:pt x="10810" y="10217"/>
                      <a:pt x="10849" y="10217"/>
                    </a:cubicBezTo>
                    <a:cubicBezTo>
                      <a:pt x="10892" y="10217"/>
                      <a:pt x="10933" y="10256"/>
                      <a:pt x="10980" y="10320"/>
                    </a:cubicBezTo>
                    <a:cubicBezTo>
                      <a:pt x="11014" y="10378"/>
                      <a:pt x="11052" y="10407"/>
                      <a:pt x="11085" y="10465"/>
                    </a:cubicBezTo>
                    <a:cubicBezTo>
                      <a:pt x="11225" y="10740"/>
                      <a:pt x="11402" y="10920"/>
                      <a:pt x="11542" y="11224"/>
                    </a:cubicBezTo>
                    <a:cubicBezTo>
                      <a:pt x="11542" y="11253"/>
                      <a:pt x="11580" y="11282"/>
                      <a:pt x="11596" y="11282"/>
                    </a:cubicBezTo>
                    <a:cubicBezTo>
                      <a:pt x="11668" y="11405"/>
                      <a:pt x="11736" y="11463"/>
                      <a:pt x="11791" y="11586"/>
                    </a:cubicBezTo>
                    <a:cubicBezTo>
                      <a:pt x="11913" y="11766"/>
                      <a:pt x="12019" y="12005"/>
                      <a:pt x="12175" y="12128"/>
                    </a:cubicBezTo>
                    <a:cubicBezTo>
                      <a:pt x="12247" y="12215"/>
                      <a:pt x="12319" y="12309"/>
                      <a:pt x="12387" y="12396"/>
                    </a:cubicBezTo>
                    <a:cubicBezTo>
                      <a:pt x="12425" y="12425"/>
                      <a:pt x="12459" y="12454"/>
                      <a:pt x="12492" y="12490"/>
                    </a:cubicBezTo>
                    <a:cubicBezTo>
                      <a:pt x="12598" y="12606"/>
                      <a:pt x="12687" y="12758"/>
                      <a:pt x="12809" y="12815"/>
                    </a:cubicBezTo>
                    <a:cubicBezTo>
                      <a:pt x="12864" y="12852"/>
                      <a:pt x="12915" y="12880"/>
                      <a:pt x="12970" y="12909"/>
                    </a:cubicBezTo>
                    <a:cubicBezTo>
                      <a:pt x="13003" y="12938"/>
                      <a:pt x="13041" y="12996"/>
                      <a:pt x="13075" y="12996"/>
                    </a:cubicBezTo>
                    <a:cubicBezTo>
                      <a:pt x="13232" y="13090"/>
                      <a:pt x="13375" y="13213"/>
                      <a:pt x="13548" y="13271"/>
                    </a:cubicBezTo>
                    <a:cubicBezTo>
                      <a:pt x="13675" y="13329"/>
                      <a:pt x="13798" y="13358"/>
                      <a:pt x="13920" y="13394"/>
                    </a:cubicBezTo>
                    <a:cubicBezTo>
                      <a:pt x="13992" y="13394"/>
                      <a:pt x="14059" y="13423"/>
                      <a:pt x="14131" y="13423"/>
                    </a:cubicBezTo>
                    <a:lnTo>
                      <a:pt x="14482" y="13423"/>
                    </a:lnTo>
                    <a:cubicBezTo>
                      <a:pt x="14604" y="13394"/>
                      <a:pt x="14710" y="13358"/>
                      <a:pt x="14816" y="13329"/>
                    </a:cubicBezTo>
                    <a:cubicBezTo>
                      <a:pt x="14871" y="13329"/>
                      <a:pt x="14921" y="13300"/>
                      <a:pt x="14993" y="13271"/>
                    </a:cubicBezTo>
                    <a:cubicBezTo>
                      <a:pt x="15010" y="13271"/>
                      <a:pt x="15048" y="13242"/>
                      <a:pt x="15082" y="13242"/>
                    </a:cubicBezTo>
                    <a:cubicBezTo>
                      <a:pt x="15238" y="13148"/>
                      <a:pt x="15382" y="13032"/>
                      <a:pt x="15521" y="12880"/>
                    </a:cubicBezTo>
                    <a:cubicBezTo>
                      <a:pt x="15576" y="12786"/>
                      <a:pt x="15627" y="12758"/>
                      <a:pt x="15682" y="12671"/>
                    </a:cubicBezTo>
                    <a:cubicBezTo>
                      <a:pt x="15766" y="12577"/>
                      <a:pt x="15855" y="12490"/>
                      <a:pt x="15927" y="12367"/>
                    </a:cubicBezTo>
                    <a:cubicBezTo>
                      <a:pt x="16032" y="12186"/>
                      <a:pt x="16138" y="11976"/>
                      <a:pt x="16227" y="11795"/>
                    </a:cubicBezTo>
                    <a:cubicBezTo>
                      <a:pt x="16277" y="11643"/>
                      <a:pt x="16349" y="11521"/>
                      <a:pt x="16383" y="11369"/>
                    </a:cubicBezTo>
                    <a:cubicBezTo>
                      <a:pt x="16421" y="11224"/>
                      <a:pt x="16472" y="11072"/>
                      <a:pt x="16527" y="10891"/>
                    </a:cubicBezTo>
                    <a:cubicBezTo>
                      <a:pt x="16544" y="10826"/>
                      <a:pt x="16560" y="10797"/>
                      <a:pt x="16577" y="10740"/>
                    </a:cubicBezTo>
                    <a:cubicBezTo>
                      <a:pt x="16611" y="10559"/>
                      <a:pt x="16649" y="10378"/>
                      <a:pt x="16683" y="10226"/>
                    </a:cubicBezTo>
                    <a:cubicBezTo>
                      <a:pt x="16700" y="10139"/>
                      <a:pt x="16717" y="10074"/>
                      <a:pt x="16738" y="9988"/>
                    </a:cubicBezTo>
                    <a:cubicBezTo>
                      <a:pt x="16755" y="9807"/>
                      <a:pt x="16789" y="9626"/>
                      <a:pt x="16805" y="9474"/>
                    </a:cubicBezTo>
                    <a:cubicBezTo>
                      <a:pt x="16844" y="9293"/>
                      <a:pt x="16877" y="9084"/>
                      <a:pt x="16911" y="8903"/>
                    </a:cubicBezTo>
                    <a:cubicBezTo>
                      <a:pt x="16928" y="8780"/>
                      <a:pt x="16911" y="8657"/>
                      <a:pt x="16949" y="8570"/>
                    </a:cubicBezTo>
                    <a:cubicBezTo>
                      <a:pt x="17000" y="8361"/>
                      <a:pt x="17034" y="8151"/>
                      <a:pt x="17089" y="7934"/>
                    </a:cubicBezTo>
                    <a:cubicBezTo>
                      <a:pt x="17139" y="7724"/>
                      <a:pt x="17194" y="7543"/>
                      <a:pt x="17283" y="7363"/>
                    </a:cubicBezTo>
                    <a:cubicBezTo>
                      <a:pt x="17334" y="7247"/>
                      <a:pt x="17388" y="7095"/>
                      <a:pt x="17439" y="7001"/>
                    </a:cubicBezTo>
                    <a:cubicBezTo>
                      <a:pt x="17477" y="6914"/>
                      <a:pt x="17511" y="6885"/>
                      <a:pt x="17562" y="6885"/>
                    </a:cubicBezTo>
                    <a:cubicBezTo>
                      <a:pt x="17667" y="6885"/>
                      <a:pt x="17756" y="6849"/>
                      <a:pt x="17862" y="6849"/>
                    </a:cubicBezTo>
                    <a:lnTo>
                      <a:pt x="17878" y="6849"/>
                    </a:lnTo>
                    <a:cubicBezTo>
                      <a:pt x="18111" y="6943"/>
                      <a:pt x="18339" y="7001"/>
                      <a:pt x="18584" y="7066"/>
                    </a:cubicBezTo>
                    <a:cubicBezTo>
                      <a:pt x="18729" y="7113"/>
                      <a:pt x="18860" y="7161"/>
                      <a:pt x="18999" y="7161"/>
                    </a:cubicBezTo>
                    <a:cubicBezTo>
                      <a:pt x="19031" y="7161"/>
                      <a:pt x="19063" y="7158"/>
                      <a:pt x="19095" y="7153"/>
                    </a:cubicBezTo>
                    <a:cubicBezTo>
                      <a:pt x="19201" y="7153"/>
                      <a:pt x="19289" y="7182"/>
                      <a:pt x="19395" y="7182"/>
                    </a:cubicBezTo>
                    <a:cubicBezTo>
                      <a:pt x="19463" y="7153"/>
                      <a:pt x="19552" y="7153"/>
                      <a:pt x="19623" y="7153"/>
                    </a:cubicBezTo>
                    <a:cubicBezTo>
                      <a:pt x="19763" y="7153"/>
                      <a:pt x="19906" y="7095"/>
                      <a:pt x="20046" y="7030"/>
                    </a:cubicBezTo>
                    <a:cubicBezTo>
                      <a:pt x="20202" y="6972"/>
                      <a:pt x="20363" y="6885"/>
                      <a:pt x="20519" y="6791"/>
                    </a:cubicBezTo>
                    <a:cubicBezTo>
                      <a:pt x="20557" y="6763"/>
                      <a:pt x="20591" y="6734"/>
                      <a:pt x="20624" y="6705"/>
                    </a:cubicBezTo>
                    <a:cubicBezTo>
                      <a:pt x="20679" y="6611"/>
                      <a:pt x="20751" y="6582"/>
                      <a:pt x="20802" y="6582"/>
                    </a:cubicBezTo>
                    <a:cubicBezTo>
                      <a:pt x="20891" y="6488"/>
                      <a:pt x="20979" y="6372"/>
                      <a:pt x="21068" y="6307"/>
                    </a:cubicBezTo>
                    <a:cubicBezTo>
                      <a:pt x="21258" y="6162"/>
                      <a:pt x="21435" y="5916"/>
                      <a:pt x="21596" y="5648"/>
                    </a:cubicBezTo>
                    <a:cubicBezTo>
                      <a:pt x="21582" y="5632"/>
                      <a:pt x="21570" y="5626"/>
                      <a:pt x="21559" y="5626"/>
                    </a:cubicBezTo>
                    <a:cubicBezTo>
                      <a:pt x="21525" y="5626"/>
                      <a:pt x="21503" y="5685"/>
                      <a:pt x="21490" y="5706"/>
                    </a:cubicBezTo>
                    <a:cubicBezTo>
                      <a:pt x="21402" y="5858"/>
                      <a:pt x="21258" y="5916"/>
                      <a:pt x="21174" y="6097"/>
                    </a:cubicBezTo>
                    <a:lnTo>
                      <a:pt x="21174" y="6126"/>
                    </a:lnTo>
                    <a:cubicBezTo>
                      <a:pt x="21085" y="6191"/>
                      <a:pt x="21013" y="6278"/>
                      <a:pt x="20907" y="6372"/>
                    </a:cubicBezTo>
                    <a:cubicBezTo>
                      <a:pt x="20819" y="6401"/>
                      <a:pt x="20713" y="6524"/>
                      <a:pt x="20646" y="6611"/>
                    </a:cubicBezTo>
                    <a:cubicBezTo>
                      <a:pt x="20379" y="6734"/>
                      <a:pt x="20151" y="6885"/>
                      <a:pt x="19885" y="7001"/>
                    </a:cubicBezTo>
                    <a:cubicBezTo>
                      <a:pt x="19835" y="7001"/>
                      <a:pt x="19763" y="7001"/>
                      <a:pt x="19674" y="7030"/>
                    </a:cubicBezTo>
                    <a:lnTo>
                      <a:pt x="19606" y="7030"/>
                    </a:lnTo>
                    <a:cubicBezTo>
                      <a:pt x="19526" y="7016"/>
                      <a:pt x="19447" y="7008"/>
                      <a:pt x="19370" y="7008"/>
                    </a:cubicBezTo>
                    <a:cubicBezTo>
                      <a:pt x="19293" y="7008"/>
                      <a:pt x="19217" y="7016"/>
                      <a:pt x="19146" y="7030"/>
                    </a:cubicBezTo>
                    <a:cubicBezTo>
                      <a:pt x="19140" y="7042"/>
                      <a:pt x="19135" y="7046"/>
                      <a:pt x="19129" y="7046"/>
                    </a:cubicBezTo>
                    <a:cubicBezTo>
                      <a:pt x="19118" y="7046"/>
                      <a:pt x="19106" y="7030"/>
                      <a:pt x="19095" y="7030"/>
                    </a:cubicBezTo>
                    <a:lnTo>
                      <a:pt x="18989" y="7030"/>
                    </a:lnTo>
                    <a:cubicBezTo>
                      <a:pt x="18850" y="7030"/>
                      <a:pt x="18689" y="7001"/>
                      <a:pt x="18550" y="6943"/>
                    </a:cubicBezTo>
                    <a:cubicBezTo>
                      <a:pt x="18406" y="6849"/>
                      <a:pt x="18267" y="6820"/>
                      <a:pt x="18128" y="6763"/>
                    </a:cubicBezTo>
                    <a:cubicBezTo>
                      <a:pt x="18022" y="6705"/>
                      <a:pt x="17916" y="6669"/>
                      <a:pt x="17794" y="6669"/>
                    </a:cubicBezTo>
                    <a:lnTo>
                      <a:pt x="17633" y="6669"/>
                    </a:lnTo>
                    <a:cubicBezTo>
                      <a:pt x="17617" y="6640"/>
                      <a:pt x="17600" y="6611"/>
                      <a:pt x="17562" y="6553"/>
                    </a:cubicBezTo>
                    <a:lnTo>
                      <a:pt x="17933" y="6553"/>
                    </a:lnTo>
                    <a:cubicBezTo>
                      <a:pt x="18005" y="6553"/>
                      <a:pt x="18073" y="6582"/>
                      <a:pt x="18128" y="6582"/>
                    </a:cubicBezTo>
                    <a:cubicBezTo>
                      <a:pt x="18253" y="6608"/>
                      <a:pt x="18364" y="6709"/>
                      <a:pt x="18489" y="6709"/>
                    </a:cubicBezTo>
                    <a:cubicBezTo>
                      <a:pt x="18504" y="6709"/>
                      <a:pt x="18518" y="6707"/>
                      <a:pt x="18533" y="6705"/>
                    </a:cubicBezTo>
                    <a:cubicBezTo>
                      <a:pt x="18550" y="6705"/>
                      <a:pt x="18567" y="6705"/>
                      <a:pt x="18584" y="6734"/>
                    </a:cubicBezTo>
                    <a:cubicBezTo>
                      <a:pt x="18639" y="6791"/>
                      <a:pt x="18689" y="6791"/>
                      <a:pt x="18761" y="6791"/>
                    </a:cubicBezTo>
                    <a:lnTo>
                      <a:pt x="18829" y="6791"/>
                    </a:lnTo>
                    <a:cubicBezTo>
                      <a:pt x="18956" y="6820"/>
                      <a:pt x="19078" y="6849"/>
                      <a:pt x="19217" y="6849"/>
                    </a:cubicBezTo>
                    <a:cubicBezTo>
                      <a:pt x="19251" y="6849"/>
                      <a:pt x="19306" y="6820"/>
                      <a:pt x="19357" y="6820"/>
                    </a:cubicBezTo>
                    <a:cubicBezTo>
                      <a:pt x="19379" y="6820"/>
                      <a:pt x="19400" y="6825"/>
                      <a:pt x="19420" y="6825"/>
                    </a:cubicBezTo>
                    <a:cubicBezTo>
                      <a:pt x="19450" y="6825"/>
                      <a:pt x="19478" y="6814"/>
                      <a:pt x="19501" y="6763"/>
                    </a:cubicBezTo>
                    <a:lnTo>
                      <a:pt x="19535" y="6763"/>
                    </a:lnTo>
                    <a:cubicBezTo>
                      <a:pt x="19518" y="6791"/>
                      <a:pt x="19518" y="6820"/>
                      <a:pt x="19501" y="6820"/>
                    </a:cubicBezTo>
                    <a:lnTo>
                      <a:pt x="19606" y="6820"/>
                    </a:lnTo>
                    <a:cubicBezTo>
                      <a:pt x="19623" y="6791"/>
                      <a:pt x="19623" y="6763"/>
                      <a:pt x="19623" y="6734"/>
                    </a:cubicBezTo>
                    <a:lnTo>
                      <a:pt x="19129" y="6734"/>
                    </a:lnTo>
                    <a:cubicBezTo>
                      <a:pt x="19106" y="6734"/>
                      <a:pt x="19084" y="6721"/>
                      <a:pt x="19060" y="6721"/>
                    </a:cubicBezTo>
                    <a:cubicBezTo>
                      <a:pt x="19048" y="6721"/>
                      <a:pt x="19036" y="6724"/>
                      <a:pt x="19023" y="6734"/>
                    </a:cubicBezTo>
                    <a:cubicBezTo>
                      <a:pt x="18991" y="6751"/>
                      <a:pt x="18956" y="6758"/>
                      <a:pt x="18921" y="6758"/>
                    </a:cubicBezTo>
                    <a:cubicBezTo>
                      <a:pt x="18843" y="6758"/>
                      <a:pt x="18762" y="6724"/>
                      <a:pt x="18689" y="6705"/>
                    </a:cubicBezTo>
                    <a:cubicBezTo>
                      <a:pt x="18512" y="6669"/>
                      <a:pt x="18356" y="6611"/>
                      <a:pt x="18178" y="6488"/>
                    </a:cubicBezTo>
                    <a:cubicBezTo>
                      <a:pt x="18022" y="6430"/>
                      <a:pt x="17878" y="6401"/>
                      <a:pt x="17722" y="6401"/>
                    </a:cubicBezTo>
                    <a:lnTo>
                      <a:pt x="17545" y="6401"/>
                    </a:lnTo>
                    <a:cubicBezTo>
                      <a:pt x="17506" y="6384"/>
                      <a:pt x="17465" y="6367"/>
                      <a:pt x="17421" y="6367"/>
                    </a:cubicBezTo>
                    <a:cubicBezTo>
                      <a:pt x="17388" y="6367"/>
                      <a:pt x="17354" y="6376"/>
                      <a:pt x="17317" y="6401"/>
                    </a:cubicBezTo>
                    <a:cubicBezTo>
                      <a:pt x="17211" y="6611"/>
                      <a:pt x="17105" y="6849"/>
                      <a:pt x="17000" y="7124"/>
                    </a:cubicBezTo>
                    <a:cubicBezTo>
                      <a:pt x="16949" y="7247"/>
                      <a:pt x="16911" y="7392"/>
                      <a:pt x="16860" y="7486"/>
                    </a:cubicBezTo>
                    <a:cubicBezTo>
                      <a:pt x="16789" y="7666"/>
                      <a:pt x="16755" y="7818"/>
                      <a:pt x="16717" y="8028"/>
                    </a:cubicBezTo>
                    <a:cubicBezTo>
                      <a:pt x="16666" y="8332"/>
                      <a:pt x="16594" y="8599"/>
                      <a:pt x="16544" y="8932"/>
                    </a:cubicBezTo>
                    <a:cubicBezTo>
                      <a:pt x="16506" y="9199"/>
                      <a:pt x="16489" y="9503"/>
                      <a:pt x="16383" y="9778"/>
                    </a:cubicBezTo>
                    <a:lnTo>
                      <a:pt x="16383" y="9836"/>
                    </a:lnTo>
                    <a:cubicBezTo>
                      <a:pt x="16400" y="9959"/>
                      <a:pt x="16366" y="10045"/>
                      <a:pt x="16332" y="10168"/>
                    </a:cubicBezTo>
                    <a:cubicBezTo>
                      <a:pt x="16261" y="10378"/>
                      <a:pt x="16189" y="10617"/>
                      <a:pt x="16138" y="10862"/>
                    </a:cubicBezTo>
                    <a:cubicBezTo>
                      <a:pt x="16121" y="10920"/>
                      <a:pt x="16121" y="10978"/>
                      <a:pt x="16104" y="11043"/>
                    </a:cubicBezTo>
                    <a:cubicBezTo>
                      <a:pt x="16083" y="11072"/>
                      <a:pt x="16083" y="11130"/>
                      <a:pt x="16066" y="11159"/>
                    </a:cubicBezTo>
                    <a:cubicBezTo>
                      <a:pt x="15961" y="11369"/>
                      <a:pt x="15872" y="11549"/>
                      <a:pt x="15787" y="11730"/>
                    </a:cubicBezTo>
                    <a:cubicBezTo>
                      <a:pt x="15766" y="11766"/>
                      <a:pt x="15749" y="11795"/>
                      <a:pt x="15749" y="11795"/>
                    </a:cubicBezTo>
                    <a:cubicBezTo>
                      <a:pt x="15698" y="11882"/>
                      <a:pt x="15644" y="11976"/>
                      <a:pt x="15610" y="12034"/>
                    </a:cubicBezTo>
                    <a:cubicBezTo>
                      <a:pt x="15576" y="12063"/>
                      <a:pt x="15538" y="12092"/>
                      <a:pt x="15504" y="12128"/>
                    </a:cubicBezTo>
                    <a:cubicBezTo>
                      <a:pt x="15415" y="12309"/>
                      <a:pt x="15276" y="12367"/>
                      <a:pt x="15154" y="12490"/>
                    </a:cubicBezTo>
                    <a:cubicBezTo>
                      <a:pt x="15082" y="12577"/>
                      <a:pt x="14993" y="12606"/>
                      <a:pt x="14904" y="12671"/>
                    </a:cubicBezTo>
                    <a:cubicBezTo>
                      <a:pt x="14815" y="12713"/>
                      <a:pt x="14725" y="12740"/>
                      <a:pt x="14629" y="12740"/>
                    </a:cubicBezTo>
                    <a:cubicBezTo>
                      <a:pt x="14594" y="12740"/>
                      <a:pt x="14557" y="12736"/>
                      <a:pt x="14520" y="12729"/>
                    </a:cubicBezTo>
                    <a:cubicBezTo>
                      <a:pt x="14484" y="12714"/>
                      <a:pt x="14448" y="12707"/>
                      <a:pt x="14413" y="12707"/>
                    </a:cubicBezTo>
                    <a:cubicBezTo>
                      <a:pt x="14377" y="12707"/>
                      <a:pt x="14342" y="12714"/>
                      <a:pt x="14309" y="12729"/>
                    </a:cubicBezTo>
                    <a:cubicBezTo>
                      <a:pt x="14264" y="12743"/>
                      <a:pt x="14220" y="12750"/>
                      <a:pt x="14178" y="12750"/>
                    </a:cubicBezTo>
                    <a:cubicBezTo>
                      <a:pt x="14136" y="12750"/>
                      <a:pt x="14095" y="12743"/>
                      <a:pt x="14059" y="12729"/>
                    </a:cubicBezTo>
                    <a:cubicBezTo>
                      <a:pt x="13920" y="12700"/>
                      <a:pt x="13798" y="12635"/>
                      <a:pt x="13654" y="12577"/>
                    </a:cubicBezTo>
                    <a:cubicBezTo>
                      <a:pt x="13548" y="12548"/>
                      <a:pt x="13443" y="12519"/>
                      <a:pt x="13337" y="12425"/>
                    </a:cubicBezTo>
                    <a:cubicBezTo>
                      <a:pt x="13232" y="12338"/>
                      <a:pt x="13109" y="12273"/>
                      <a:pt x="12987" y="12186"/>
                    </a:cubicBezTo>
                    <a:cubicBezTo>
                      <a:pt x="12898" y="12092"/>
                      <a:pt x="12792" y="12034"/>
                      <a:pt x="12725" y="11882"/>
                    </a:cubicBezTo>
                    <a:cubicBezTo>
                      <a:pt x="12687" y="11824"/>
                      <a:pt x="12653" y="11795"/>
                      <a:pt x="12619" y="11730"/>
                    </a:cubicBezTo>
                    <a:cubicBezTo>
                      <a:pt x="12530" y="11615"/>
                      <a:pt x="12408" y="11549"/>
                      <a:pt x="12336" y="11405"/>
                    </a:cubicBezTo>
                    <a:cubicBezTo>
                      <a:pt x="12302" y="11369"/>
                      <a:pt x="12264" y="11340"/>
                      <a:pt x="12230" y="11282"/>
                    </a:cubicBezTo>
                    <a:cubicBezTo>
                      <a:pt x="12214" y="11159"/>
                      <a:pt x="12159" y="11043"/>
                      <a:pt x="12070" y="10978"/>
                    </a:cubicBezTo>
                    <a:cubicBezTo>
                      <a:pt x="12002" y="10949"/>
                      <a:pt x="11947" y="10862"/>
                      <a:pt x="11930" y="10711"/>
                    </a:cubicBezTo>
                    <a:cubicBezTo>
                      <a:pt x="11791" y="10617"/>
                      <a:pt x="11719" y="10378"/>
                      <a:pt x="11613" y="10197"/>
                    </a:cubicBezTo>
                    <a:cubicBezTo>
                      <a:pt x="11630" y="10139"/>
                      <a:pt x="11596" y="10103"/>
                      <a:pt x="11580" y="10074"/>
                    </a:cubicBezTo>
                    <a:cubicBezTo>
                      <a:pt x="11508" y="9988"/>
                      <a:pt x="11436" y="9865"/>
                      <a:pt x="11368" y="9778"/>
                    </a:cubicBezTo>
                    <a:cubicBezTo>
                      <a:pt x="11351" y="9742"/>
                      <a:pt x="11313" y="9742"/>
                      <a:pt x="11280" y="9713"/>
                    </a:cubicBezTo>
                    <a:cubicBezTo>
                      <a:pt x="11263" y="9713"/>
                      <a:pt x="11246" y="9684"/>
                      <a:pt x="11208" y="9684"/>
                    </a:cubicBezTo>
                    <a:cubicBezTo>
                      <a:pt x="11225" y="9626"/>
                      <a:pt x="11225" y="9626"/>
                      <a:pt x="11246" y="9597"/>
                    </a:cubicBezTo>
                    <a:cubicBezTo>
                      <a:pt x="11191" y="9532"/>
                      <a:pt x="11157" y="9474"/>
                      <a:pt x="11119" y="9416"/>
                    </a:cubicBezTo>
                    <a:cubicBezTo>
                      <a:pt x="11076" y="9385"/>
                      <a:pt x="11029" y="9317"/>
                      <a:pt x="10984" y="9317"/>
                    </a:cubicBezTo>
                    <a:cubicBezTo>
                      <a:pt x="10977" y="9317"/>
                      <a:pt x="10970" y="9318"/>
                      <a:pt x="10963" y="9322"/>
                    </a:cubicBezTo>
                    <a:cubicBezTo>
                      <a:pt x="10933" y="9332"/>
                      <a:pt x="10902" y="9335"/>
                      <a:pt x="10871" y="9335"/>
                    </a:cubicBezTo>
                    <a:cubicBezTo>
                      <a:pt x="10807" y="9335"/>
                      <a:pt x="10745" y="9322"/>
                      <a:pt x="10697" y="9322"/>
                    </a:cubicBezTo>
                    <a:cubicBezTo>
                      <a:pt x="10638" y="9373"/>
                      <a:pt x="10588" y="9450"/>
                      <a:pt x="10532" y="9450"/>
                    </a:cubicBezTo>
                    <a:cubicBezTo>
                      <a:pt x="10524" y="9450"/>
                      <a:pt x="10515" y="9449"/>
                      <a:pt x="10507" y="9445"/>
                    </a:cubicBezTo>
                    <a:cubicBezTo>
                      <a:pt x="10469" y="9503"/>
                      <a:pt x="10452" y="9561"/>
                      <a:pt x="10418" y="9561"/>
                    </a:cubicBezTo>
                    <a:cubicBezTo>
                      <a:pt x="10329" y="9597"/>
                      <a:pt x="10295" y="9713"/>
                      <a:pt x="10257" y="9836"/>
                    </a:cubicBezTo>
                    <a:cubicBezTo>
                      <a:pt x="10250" y="9834"/>
                      <a:pt x="10244" y="9833"/>
                      <a:pt x="10238" y="9833"/>
                    </a:cubicBezTo>
                    <a:cubicBezTo>
                      <a:pt x="10152" y="9833"/>
                      <a:pt x="10148" y="10019"/>
                      <a:pt x="10084" y="10045"/>
                    </a:cubicBezTo>
                    <a:cubicBezTo>
                      <a:pt x="10063" y="10103"/>
                      <a:pt x="10063" y="10139"/>
                      <a:pt x="10046" y="10197"/>
                    </a:cubicBezTo>
                    <a:cubicBezTo>
                      <a:pt x="10012" y="10197"/>
                      <a:pt x="9996" y="10226"/>
                      <a:pt x="9979" y="10284"/>
                    </a:cubicBezTo>
                    <a:cubicBezTo>
                      <a:pt x="9958" y="10349"/>
                      <a:pt x="9958" y="10407"/>
                      <a:pt x="9941" y="10465"/>
                    </a:cubicBezTo>
                    <a:cubicBezTo>
                      <a:pt x="9941" y="10530"/>
                      <a:pt x="9924" y="10559"/>
                      <a:pt x="9907" y="10588"/>
                    </a:cubicBezTo>
                    <a:cubicBezTo>
                      <a:pt x="9873" y="10588"/>
                      <a:pt x="9852" y="10588"/>
                      <a:pt x="9835" y="10559"/>
                    </a:cubicBezTo>
                    <a:cubicBezTo>
                      <a:pt x="9784" y="10711"/>
                      <a:pt x="9729" y="10826"/>
                      <a:pt x="9696" y="10949"/>
                    </a:cubicBezTo>
                    <a:cubicBezTo>
                      <a:pt x="9679" y="11007"/>
                      <a:pt x="9696" y="11072"/>
                      <a:pt x="9696" y="11130"/>
                    </a:cubicBezTo>
                    <a:cubicBezTo>
                      <a:pt x="9679" y="11159"/>
                      <a:pt x="9662" y="11188"/>
                      <a:pt x="9662" y="11188"/>
                    </a:cubicBezTo>
                    <a:cubicBezTo>
                      <a:pt x="9641" y="11253"/>
                      <a:pt x="9624" y="11311"/>
                      <a:pt x="9607" y="11405"/>
                    </a:cubicBezTo>
                    <a:lnTo>
                      <a:pt x="9607" y="11434"/>
                    </a:lnTo>
                    <a:cubicBezTo>
                      <a:pt x="9590" y="11492"/>
                      <a:pt x="9573" y="11586"/>
                      <a:pt x="9556" y="11615"/>
                    </a:cubicBezTo>
                    <a:cubicBezTo>
                      <a:pt x="9518" y="11672"/>
                      <a:pt x="9484" y="11701"/>
                      <a:pt x="9451" y="11766"/>
                    </a:cubicBezTo>
                    <a:cubicBezTo>
                      <a:pt x="9467" y="11795"/>
                      <a:pt x="9467" y="11795"/>
                      <a:pt x="9484" y="11824"/>
                    </a:cubicBezTo>
                    <a:cubicBezTo>
                      <a:pt x="9467" y="11853"/>
                      <a:pt x="9451" y="11853"/>
                      <a:pt x="9451" y="11853"/>
                    </a:cubicBezTo>
                    <a:cubicBezTo>
                      <a:pt x="9429" y="11853"/>
                      <a:pt x="9429" y="11882"/>
                      <a:pt x="9413" y="11882"/>
                    </a:cubicBezTo>
                    <a:cubicBezTo>
                      <a:pt x="9451" y="12005"/>
                      <a:pt x="9451" y="12063"/>
                      <a:pt x="9396" y="12128"/>
                    </a:cubicBezTo>
                    <a:cubicBezTo>
                      <a:pt x="9307" y="12215"/>
                      <a:pt x="9307" y="12396"/>
                      <a:pt x="9239" y="12519"/>
                    </a:cubicBezTo>
                    <a:cubicBezTo>
                      <a:pt x="9239" y="12700"/>
                      <a:pt x="9168" y="12815"/>
                      <a:pt x="9151" y="12909"/>
                    </a:cubicBezTo>
                    <a:cubicBezTo>
                      <a:pt x="9113" y="13061"/>
                      <a:pt x="9096" y="13177"/>
                      <a:pt x="9079" y="13300"/>
                    </a:cubicBezTo>
                    <a:cubicBezTo>
                      <a:pt x="9062" y="13358"/>
                      <a:pt x="9062" y="13423"/>
                      <a:pt x="9028" y="13452"/>
                    </a:cubicBezTo>
                    <a:cubicBezTo>
                      <a:pt x="8939" y="13575"/>
                      <a:pt x="8939" y="13784"/>
                      <a:pt x="8885" y="13936"/>
                    </a:cubicBezTo>
                    <a:cubicBezTo>
                      <a:pt x="8851" y="14023"/>
                      <a:pt x="8851" y="14175"/>
                      <a:pt x="8817" y="14298"/>
                    </a:cubicBezTo>
                    <a:cubicBezTo>
                      <a:pt x="8779" y="14442"/>
                      <a:pt x="8745" y="14594"/>
                      <a:pt x="8690" y="14746"/>
                    </a:cubicBezTo>
                    <a:lnTo>
                      <a:pt x="8711" y="14746"/>
                    </a:lnTo>
                    <a:cubicBezTo>
                      <a:pt x="8745" y="14688"/>
                      <a:pt x="8762" y="14659"/>
                      <a:pt x="8796" y="14594"/>
                    </a:cubicBezTo>
                    <a:cubicBezTo>
                      <a:pt x="8779" y="14688"/>
                      <a:pt x="8762" y="14804"/>
                      <a:pt x="8745" y="14898"/>
                    </a:cubicBezTo>
                    <a:cubicBezTo>
                      <a:pt x="8745" y="14898"/>
                      <a:pt x="8728" y="14898"/>
                      <a:pt x="8728" y="14869"/>
                    </a:cubicBezTo>
                    <a:cubicBezTo>
                      <a:pt x="8690" y="14927"/>
                      <a:pt x="8673" y="14956"/>
                      <a:pt x="8656" y="15021"/>
                    </a:cubicBezTo>
                    <a:cubicBezTo>
                      <a:pt x="8690" y="15202"/>
                      <a:pt x="8585" y="15317"/>
                      <a:pt x="8568" y="15527"/>
                    </a:cubicBezTo>
                    <a:cubicBezTo>
                      <a:pt x="8606" y="15469"/>
                      <a:pt x="8623" y="15440"/>
                      <a:pt x="8640" y="15382"/>
                    </a:cubicBezTo>
                    <a:cubicBezTo>
                      <a:pt x="8656" y="15498"/>
                      <a:pt x="8606" y="15592"/>
                      <a:pt x="8585" y="15708"/>
                    </a:cubicBezTo>
                    <a:cubicBezTo>
                      <a:pt x="8568" y="15679"/>
                      <a:pt x="8551" y="15679"/>
                      <a:pt x="8551" y="15650"/>
                    </a:cubicBezTo>
                    <a:cubicBezTo>
                      <a:pt x="8517" y="15708"/>
                      <a:pt x="8500" y="15773"/>
                      <a:pt x="8462" y="15831"/>
                    </a:cubicBezTo>
                    <a:cubicBezTo>
                      <a:pt x="8500" y="15831"/>
                      <a:pt x="8534" y="15831"/>
                      <a:pt x="8551" y="15860"/>
                    </a:cubicBezTo>
                    <a:cubicBezTo>
                      <a:pt x="8551" y="15983"/>
                      <a:pt x="8534" y="15983"/>
                      <a:pt x="8462" y="16040"/>
                    </a:cubicBezTo>
                    <a:cubicBezTo>
                      <a:pt x="8445" y="16163"/>
                      <a:pt x="8428" y="16286"/>
                      <a:pt x="8411" y="16431"/>
                    </a:cubicBezTo>
                    <a:cubicBezTo>
                      <a:pt x="8394" y="16402"/>
                      <a:pt x="8394" y="16373"/>
                      <a:pt x="8373" y="16373"/>
                    </a:cubicBezTo>
                    <a:cubicBezTo>
                      <a:pt x="8356" y="16402"/>
                      <a:pt x="8339" y="16431"/>
                      <a:pt x="8322" y="16431"/>
                    </a:cubicBezTo>
                    <a:cubicBezTo>
                      <a:pt x="8306" y="16554"/>
                      <a:pt x="8289" y="16648"/>
                      <a:pt x="8268" y="16735"/>
                    </a:cubicBezTo>
                    <a:cubicBezTo>
                      <a:pt x="8289" y="16792"/>
                      <a:pt x="8289" y="16829"/>
                      <a:pt x="8306" y="16858"/>
                    </a:cubicBezTo>
                    <a:cubicBezTo>
                      <a:pt x="8289" y="16886"/>
                      <a:pt x="8289" y="16944"/>
                      <a:pt x="8251" y="16973"/>
                    </a:cubicBezTo>
                    <a:cubicBezTo>
                      <a:pt x="8251" y="16944"/>
                      <a:pt x="8234" y="16915"/>
                      <a:pt x="8234" y="16886"/>
                    </a:cubicBezTo>
                    <a:cubicBezTo>
                      <a:pt x="8162" y="16973"/>
                      <a:pt x="8162" y="17067"/>
                      <a:pt x="8200" y="17154"/>
                    </a:cubicBezTo>
                    <a:cubicBezTo>
                      <a:pt x="8183" y="17154"/>
                      <a:pt x="8162" y="17190"/>
                      <a:pt x="8145" y="17190"/>
                    </a:cubicBezTo>
                    <a:cubicBezTo>
                      <a:pt x="8162" y="17219"/>
                      <a:pt x="8162" y="17219"/>
                      <a:pt x="8183" y="17248"/>
                    </a:cubicBezTo>
                    <a:cubicBezTo>
                      <a:pt x="8162" y="17306"/>
                      <a:pt x="8128" y="17371"/>
                      <a:pt x="8111" y="17429"/>
                    </a:cubicBezTo>
                    <a:cubicBezTo>
                      <a:pt x="8094" y="17400"/>
                      <a:pt x="8094" y="17371"/>
                      <a:pt x="8094" y="17371"/>
                    </a:cubicBezTo>
                    <a:cubicBezTo>
                      <a:pt x="8023" y="17487"/>
                      <a:pt x="8006" y="17581"/>
                      <a:pt x="8023" y="17732"/>
                    </a:cubicBezTo>
                    <a:cubicBezTo>
                      <a:pt x="8006" y="17790"/>
                      <a:pt x="7989" y="17819"/>
                      <a:pt x="7972" y="17877"/>
                    </a:cubicBezTo>
                    <a:lnTo>
                      <a:pt x="7951" y="17877"/>
                    </a:lnTo>
                    <a:cubicBezTo>
                      <a:pt x="7951" y="17848"/>
                      <a:pt x="7972" y="17819"/>
                      <a:pt x="7972" y="17790"/>
                    </a:cubicBezTo>
                    <a:cubicBezTo>
                      <a:pt x="7934" y="17819"/>
                      <a:pt x="7934" y="17848"/>
                      <a:pt x="7917" y="17913"/>
                    </a:cubicBezTo>
                    <a:cubicBezTo>
                      <a:pt x="7900" y="17942"/>
                      <a:pt x="7900" y="18000"/>
                      <a:pt x="7883" y="18029"/>
                    </a:cubicBezTo>
                    <a:cubicBezTo>
                      <a:pt x="7828" y="18123"/>
                      <a:pt x="7811" y="18304"/>
                      <a:pt x="7706" y="18333"/>
                    </a:cubicBezTo>
                    <a:cubicBezTo>
                      <a:pt x="7689" y="18333"/>
                      <a:pt x="7689" y="18390"/>
                      <a:pt x="7672" y="18456"/>
                    </a:cubicBezTo>
                    <a:cubicBezTo>
                      <a:pt x="7689" y="18456"/>
                      <a:pt x="7706" y="18456"/>
                      <a:pt x="7740" y="18485"/>
                    </a:cubicBezTo>
                    <a:cubicBezTo>
                      <a:pt x="7689" y="18514"/>
                      <a:pt x="7672" y="18514"/>
                      <a:pt x="7634" y="18514"/>
                    </a:cubicBezTo>
                    <a:cubicBezTo>
                      <a:pt x="7634" y="18695"/>
                      <a:pt x="7566" y="18781"/>
                      <a:pt x="7478" y="18875"/>
                    </a:cubicBezTo>
                    <a:cubicBezTo>
                      <a:pt x="7461" y="18904"/>
                      <a:pt x="7423" y="18933"/>
                      <a:pt x="7406" y="18962"/>
                    </a:cubicBezTo>
                    <a:cubicBezTo>
                      <a:pt x="7372" y="19085"/>
                      <a:pt x="7317" y="19143"/>
                      <a:pt x="7250" y="19143"/>
                    </a:cubicBezTo>
                    <a:cubicBezTo>
                      <a:pt x="7250" y="19143"/>
                      <a:pt x="7250" y="19179"/>
                      <a:pt x="7233" y="19179"/>
                    </a:cubicBezTo>
                    <a:cubicBezTo>
                      <a:pt x="7233" y="19208"/>
                      <a:pt x="7233" y="19208"/>
                      <a:pt x="7211" y="19237"/>
                    </a:cubicBezTo>
                    <a:cubicBezTo>
                      <a:pt x="7233" y="19266"/>
                      <a:pt x="7266" y="19295"/>
                      <a:pt x="7266" y="19295"/>
                    </a:cubicBezTo>
                    <a:cubicBezTo>
                      <a:pt x="7233" y="19447"/>
                      <a:pt x="7161" y="19447"/>
                      <a:pt x="7089" y="19476"/>
                    </a:cubicBezTo>
                    <a:lnTo>
                      <a:pt x="7055" y="19418"/>
                    </a:lnTo>
                    <a:cubicBezTo>
                      <a:pt x="7000" y="19570"/>
                      <a:pt x="6878" y="19627"/>
                      <a:pt x="6861" y="19808"/>
                    </a:cubicBezTo>
                    <a:cubicBezTo>
                      <a:pt x="6827" y="19808"/>
                      <a:pt x="6810" y="19808"/>
                      <a:pt x="6772" y="19779"/>
                    </a:cubicBezTo>
                    <a:cubicBezTo>
                      <a:pt x="6721" y="19866"/>
                      <a:pt x="6667" y="19931"/>
                      <a:pt x="6599" y="20018"/>
                    </a:cubicBezTo>
                    <a:cubicBezTo>
                      <a:pt x="6561" y="20047"/>
                      <a:pt x="6493" y="20018"/>
                      <a:pt x="6438" y="20083"/>
                    </a:cubicBezTo>
                    <a:cubicBezTo>
                      <a:pt x="6438" y="20112"/>
                      <a:pt x="6455" y="20141"/>
                      <a:pt x="6455" y="20141"/>
                    </a:cubicBezTo>
                    <a:cubicBezTo>
                      <a:pt x="6405" y="20170"/>
                      <a:pt x="6367" y="20199"/>
                      <a:pt x="6333" y="20228"/>
                    </a:cubicBezTo>
                    <a:cubicBezTo>
                      <a:pt x="6316" y="20228"/>
                      <a:pt x="6299" y="20199"/>
                      <a:pt x="6299" y="20199"/>
                    </a:cubicBezTo>
                    <a:cubicBezTo>
                      <a:pt x="6261" y="20199"/>
                      <a:pt x="6227" y="20228"/>
                      <a:pt x="6193" y="20264"/>
                    </a:cubicBezTo>
                    <a:lnTo>
                      <a:pt x="6193" y="20351"/>
                    </a:lnTo>
                    <a:cubicBezTo>
                      <a:pt x="6139" y="20380"/>
                      <a:pt x="6105" y="20408"/>
                      <a:pt x="6050" y="20445"/>
                    </a:cubicBezTo>
                    <a:lnTo>
                      <a:pt x="5894" y="20445"/>
                    </a:lnTo>
                    <a:cubicBezTo>
                      <a:pt x="5822" y="20502"/>
                      <a:pt x="5754" y="20589"/>
                      <a:pt x="5649" y="20683"/>
                    </a:cubicBezTo>
                    <a:lnTo>
                      <a:pt x="5505" y="20683"/>
                    </a:lnTo>
                    <a:cubicBezTo>
                      <a:pt x="5488" y="20683"/>
                      <a:pt x="5454" y="20683"/>
                      <a:pt x="5437" y="20712"/>
                    </a:cubicBezTo>
                    <a:cubicBezTo>
                      <a:pt x="5418" y="20727"/>
                      <a:pt x="5400" y="20734"/>
                      <a:pt x="5383" y="20734"/>
                    </a:cubicBezTo>
                    <a:cubicBezTo>
                      <a:pt x="5366" y="20734"/>
                      <a:pt x="5349" y="20727"/>
                      <a:pt x="5332" y="20712"/>
                    </a:cubicBezTo>
                    <a:cubicBezTo>
                      <a:pt x="5260" y="20712"/>
                      <a:pt x="5205" y="20741"/>
                      <a:pt x="5137" y="20741"/>
                    </a:cubicBezTo>
                    <a:lnTo>
                      <a:pt x="5121" y="20712"/>
                    </a:lnTo>
                    <a:cubicBezTo>
                      <a:pt x="5121" y="20712"/>
                      <a:pt x="5121" y="20683"/>
                      <a:pt x="5099" y="20654"/>
                    </a:cubicBezTo>
                    <a:cubicBezTo>
                      <a:pt x="5066" y="20654"/>
                      <a:pt x="5032" y="20654"/>
                      <a:pt x="4977" y="20625"/>
                    </a:cubicBezTo>
                    <a:cubicBezTo>
                      <a:pt x="4939" y="20673"/>
                      <a:pt x="4923" y="20695"/>
                      <a:pt x="4901" y="20695"/>
                    </a:cubicBezTo>
                    <a:cubicBezTo>
                      <a:pt x="4882" y="20695"/>
                      <a:pt x="4860" y="20680"/>
                      <a:pt x="4820" y="20654"/>
                    </a:cubicBezTo>
                    <a:cubicBezTo>
                      <a:pt x="4803" y="20625"/>
                      <a:pt x="4765" y="20625"/>
                      <a:pt x="4732" y="20625"/>
                    </a:cubicBezTo>
                    <a:cubicBezTo>
                      <a:pt x="4698" y="20625"/>
                      <a:pt x="4660" y="20654"/>
                      <a:pt x="4643" y="20683"/>
                    </a:cubicBezTo>
                    <a:lnTo>
                      <a:pt x="4643" y="20741"/>
                    </a:lnTo>
                    <a:cubicBezTo>
                      <a:pt x="4568" y="20741"/>
                      <a:pt x="4493" y="20664"/>
                      <a:pt x="4418" y="20664"/>
                    </a:cubicBezTo>
                    <a:cubicBezTo>
                      <a:pt x="4387" y="20664"/>
                      <a:pt x="4357" y="20677"/>
                      <a:pt x="4326" y="20712"/>
                    </a:cubicBezTo>
                    <a:cubicBezTo>
                      <a:pt x="4275" y="20683"/>
                      <a:pt x="4220" y="20654"/>
                      <a:pt x="4170" y="20589"/>
                    </a:cubicBezTo>
                    <a:cubicBezTo>
                      <a:pt x="4081" y="20502"/>
                      <a:pt x="3992" y="20445"/>
                      <a:pt x="3887" y="20380"/>
                    </a:cubicBezTo>
                    <a:cubicBezTo>
                      <a:pt x="3887" y="20408"/>
                      <a:pt x="3870" y="20445"/>
                      <a:pt x="3870" y="20445"/>
                    </a:cubicBezTo>
                    <a:cubicBezTo>
                      <a:pt x="3832" y="20408"/>
                      <a:pt x="3781" y="20408"/>
                      <a:pt x="3747" y="20380"/>
                    </a:cubicBezTo>
                    <a:cubicBezTo>
                      <a:pt x="3676" y="20322"/>
                      <a:pt x="3604" y="20264"/>
                      <a:pt x="3536" y="20228"/>
                    </a:cubicBezTo>
                    <a:cubicBezTo>
                      <a:pt x="3481" y="20199"/>
                      <a:pt x="3464" y="20170"/>
                      <a:pt x="3447" y="20112"/>
                    </a:cubicBezTo>
                    <a:cubicBezTo>
                      <a:pt x="3434" y="20039"/>
                      <a:pt x="3419" y="19970"/>
                      <a:pt x="3381" y="19970"/>
                    </a:cubicBezTo>
                    <a:cubicBezTo>
                      <a:pt x="3370" y="19970"/>
                      <a:pt x="3357" y="19976"/>
                      <a:pt x="3342" y="19989"/>
                    </a:cubicBezTo>
                    <a:cubicBezTo>
                      <a:pt x="3325" y="19989"/>
                      <a:pt x="3287" y="19960"/>
                      <a:pt x="3270" y="19960"/>
                    </a:cubicBezTo>
                    <a:cubicBezTo>
                      <a:pt x="3198" y="19808"/>
                      <a:pt x="3198" y="19779"/>
                      <a:pt x="3131" y="19779"/>
                    </a:cubicBezTo>
                    <a:cubicBezTo>
                      <a:pt x="3148" y="19837"/>
                      <a:pt x="3198" y="19837"/>
                      <a:pt x="3164" y="19931"/>
                    </a:cubicBezTo>
                    <a:cubicBezTo>
                      <a:pt x="3114" y="19837"/>
                      <a:pt x="3042" y="19750"/>
                      <a:pt x="2987" y="19656"/>
                    </a:cubicBezTo>
                    <a:cubicBezTo>
                      <a:pt x="2987" y="19627"/>
                      <a:pt x="3008" y="19599"/>
                      <a:pt x="3008" y="19599"/>
                    </a:cubicBezTo>
                    <a:cubicBezTo>
                      <a:pt x="2970" y="19570"/>
                      <a:pt x="2936" y="19505"/>
                      <a:pt x="2919" y="19476"/>
                    </a:cubicBezTo>
                    <a:cubicBezTo>
                      <a:pt x="2881" y="19476"/>
                      <a:pt x="2848" y="19476"/>
                      <a:pt x="2814" y="19447"/>
                    </a:cubicBezTo>
                    <a:cubicBezTo>
                      <a:pt x="2797" y="19324"/>
                      <a:pt x="2776" y="19208"/>
                      <a:pt x="2708" y="19114"/>
                    </a:cubicBezTo>
                    <a:lnTo>
                      <a:pt x="2653" y="19114"/>
                    </a:lnTo>
                    <a:cubicBezTo>
                      <a:pt x="2586" y="19027"/>
                      <a:pt x="2480" y="19027"/>
                      <a:pt x="2514" y="18847"/>
                    </a:cubicBezTo>
                    <a:cubicBezTo>
                      <a:pt x="2459" y="18781"/>
                      <a:pt x="2408" y="18724"/>
                      <a:pt x="2353" y="18666"/>
                    </a:cubicBezTo>
                    <a:cubicBezTo>
                      <a:pt x="2353" y="18572"/>
                      <a:pt x="2353" y="18485"/>
                      <a:pt x="2303" y="18419"/>
                    </a:cubicBezTo>
                    <a:cubicBezTo>
                      <a:pt x="2286" y="18456"/>
                      <a:pt x="2286" y="18456"/>
                      <a:pt x="2269" y="18485"/>
                    </a:cubicBezTo>
                    <a:cubicBezTo>
                      <a:pt x="2214" y="18419"/>
                      <a:pt x="2180" y="18362"/>
                      <a:pt x="2142" y="18304"/>
                    </a:cubicBezTo>
                    <a:cubicBezTo>
                      <a:pt x="2142" y="18275"/>
                      <a:pt x="2142" y="18239"/>
                      <a:pt x="2163" y="18210"/>
                    </a:cubicBezTo>
                    <a:cubicBezTo>
                      <a:pt x="2108" y="18123"/>
                      <a:pt x="2075" y="18029"/>
                      <a:pt x="2003" y="18029"/>
                    </a:cubicBezTo>
                    <a:cubicBezTo>
                      <a:pt x="1986" y="18029"/>
                      <a:pt x="1969" y="17971"/>
                      <a:pt x="1952" y="17942"/>
                    </a:cubicBezTo>
                    <a:cubicBezTo>
                      <a:pt x="1931" y="17942"/>
                      <a:pt x="1914" y="17913"/>
                      <a:pt x="1914" y="17877"/>
                    </a:cubicBezTo>
                    <a:cubicBezTo>
                      <a:pt x="1897" y="17848"/>
                      <a:pt x="1863" y="17819"/>
                      <a:pt x="1863" y="17790"/>
                    </a:cubicBezTo>
                    <a:cubicBezTo>
                      <a:pt x="1825" y="17732"/>
                      <a:pt x="1808" y="17638"/>
                      <a:pt x="1775" y="17581"/>
                    </a:cubicBezTo>
                    <a:cubicBezTo>
                      <a:pt x="1775" y="17552"/>
                      <a:pt x="1758" y="17487"/>
                      <a:pt x="1758" y="17487"/>
                    </a:cubicBezTo>
                    <a:cubicBezTo>
                      <a:pt x="1792" y="17400"/>
                      <a:pt x="1741" y="17335"/>
                      <a:pt x="1720" y="17277"/>
                    </a:cubicBezTo>
                    <a:cubicBezTo>
                      <a:pt x="1703" y="17277"/>
                      <a:pt x="1686" y="17306"/>
                      <a:pt x="1669" y="17306"/>
                    </a:cubicBezTo>
                    <a:cubicBezTo>
                      <a:pt x="1652" y="17277"/>
                      <a:pt x="1652" y="17248"/>
                      <a:pt x="1635" y="17190"/>
                    </a:cubicBezTo>
                    <a:cubicBezTo>
                      <a:pt x="1652" y="17190"/>
                      <a:pt x="1669" y="17154"/>
                      <a:pt x="1686" y="17154"/>
                    </a:cubicBezTo>
                    <a:lnTo>
                      <a:pt x="1530" y="16886"/>
                    </a:lnTo>
                    <a:cubicBezTo>
                      <a:pt x="1475" y="16764"/>
                      <a:pt x="1441" y="16648"/>
                      <a:pt x="1386" y="16554"/>
                    </a:cubicBezTo>
                    <a:lnTo>
                      <a:pt x="1386" y="16431"/>
                    </a:lnTo>
                    <a:lnTo>
                      <a:pt x="1403" y="16402"/>
                    </a:lnTo>
                    <a:lnTo>
                      <a:pt x="1352" y="16402"/>
                    </a:lnTo>
                    <a:cubicBezTo>
                      <a:pt x="1335" y="16315"/>
                      <a:pt x="1297" y="16286"/>
                      <a:pt x="1297" y="16192"/>
                    </a:cubicBezTo>
                    <a:cubicBezTo>
                      <a:pt x="1297" y="16105"/>
                      <a:pt x="1263" y="16011"/>
                      <a:pt x="1229" y="15925"/>
                    </a:cubicBezTo>
                    <a:cubicBezTo>
                      <a:pt x="1191" y="15831"/>
                      <a:pt x="1158" y="15773"/>
                      <a:pt x="1141" y="15679"/>
                    </a:cubicBezTo>
                    <a:cubicBezTo>
                      <a:pt x="1107" y="15440"/>
                      <a:pt x="980" y="15231"/>
                      <a:pt x="980" y="14956"/>
                    </a:cubicBezTo>
                    <a:cubicBezTo>
                      <a:pt x="980" y="14927"/>
                      <a:pt x="963" y="14927"/>
                      <a:pt x="963" y="14898"/>
                    </a:cubicBezTo>
                    <a:cubicBezTo>
                      <a:pt x="913" y="14840"/>
                      <a:pt x="896" y="14746"/>
                      <a:pt x="913" y="14659"/>
                    </a:cubicBezTo>
                    <a:cubicBezTo>
                      <a:pt x="930" y="14623"/>
                      <a:pt x="930" y="14623"/>
                      <a:pt x="946" y="14623"/>
                    </a:cubicBezTo>
                    <a:cubicBezTo>
                      <a:pt x="930" y="14565"/>
                      <a:pt x="930" y="14536"/>
                      <a:pt x="913" y="14507"/>
                    </a:cubicBezTo>
                    <a:lnTo>
                      <a:pt x="858" y="14507"/>
                    </a:lnTo>
                    <a:cubicBezTo>
                      <a:pt x="858" y="14413"/>
                      <a:pt x="841" y="14327"/>
                      <a:pt x="824" y="14233"/>
                    </a:cubicBezTo>
                    <a:cubicBezTo>
                      <a:pt x="858" y="14262"/>
                      <a:pt x="858" y="14262"/>
                      <a:pt x="875" y="14262"/>
                    </a:cubicBezTo>
                    <a:cubicBezTo>
                      <a:pt x="875" y="14233"/>
                      <a:pt x="875" y="14204"/>
                      <a:pt x="858" y="14204"/>
                    </a:cubicBezTo>
                    <a:cubicBezTo>
                      <a:pt x="841" y="14175"/>
                      <a:pt x="807" y="14175"/>
                      <a:pt x="790" y="14175"/>
                    </a:cubicBezTo>
                    <a:cubicBezTo>
                      <a:pt x="769" y="14146"/>
                      <a:pt x="769" y="14117"/>
                      <a:pt x="752" y="14081"/>
                    </a:cubicBezTo>
                    <a:cubicBezTo>
                      <a:pt x="735" y="13994"/>
                      <a:pt x="718" y="13871"/>
                      <a:pt x="701" y="13755"/>
                    </a:cubicBezTo>
                    <a:cubicBezTo>
                      <a:pt x="735" y="13784"/>
                      <a:pt x="752" y="13784"/>
                      <a:pt x="790" y="13842"/>
                    </a:cubicBezTo>
                    <a:cubicBezTo>
                      <a:pt x="769" y="13755"/>
                      <a:pt x="769" y="13719"/>
                      <a:pt x="752" y="13661"/>
                    </a:cubicBezTo>
                    <a:cubicBezTo>
                      <a:pt x="718" y="13661"/>
                      <a:pt x="701" y="13632"/>
                      <a:pt x="685" y="13575"/>
                    </a:cubicBezTo>
                    <a:cubicBezTo>
                      <a:pt x="685" y="13510"/>
                      <a:pt x="663" y="13452"/>
                      <a:pt x="685" y="13394"/>
                    </a:cubicBezTo>
                    <a:cubicBezTo>
                      <a:pt x="701" y="13358"/>
                      <a:pt x="701" y="13329"/>
                      <a:pt x="718" y="13300"/>
                    </a:cubicBezTo>
                    <a:cubicBezTo>
                      <a:pt x="630" y="13213"/>
                      <a:pt x="613" y="13177"/>
                      <a:pt x="613" y="13061"/>
                    </a:cubicBezTo>
                    <a:cubicBezTo>
                      <a:pt x="613" y="12967"/>
                      <a:pt x="596" y="12880"/>
                      <a:pt x="579" y="12815"/>
                    </a:cubicBezTo>
                    <a:cubicBezTo>
                      <a:pt x="541" y="12700"/>
                      <a:pt x="541" y="12577"/>
                      <a:pt x="558" y="12454"/>
                    </a:cubicBezTo>
                    <a:lnTo>
                      <a:pt x="596" y="12519"/>
                    </a:lnTo>
                    <a:cubicBezTo>
                      <a:pt x="558" y="12454"/>
                      <a:pt x="630" y="12338"/>
                      <a:pt x="579" y="12244"/>
                    </a:cubicBezTo>
                    <a:cubicBezTo>
                      <a:pt x="558" y="12273"/>
                      <a:pt x="558" y="12309"/>
                      <a:pt x="541" y="12338"/>
                    </a:cubicBezTo>
                    <a:cubicBezTo>
                      <a:pt x="507" y="12273"/>
                      <a:pt x="507" y="12186"/>
                      <a:pt x="507" y="12128"/>
                    </a:cubicBezTo>
                    <a:cubicBezTo>
                      <a:pt x="524" y="12005"/>
                      <a:pt x="541" y="11882"/>
                      <a:pt x="507" y="11766"/>
                    </a:cubicBezTo>
                    <a:cubicBezTo>
                      <a:pt x="507" y="11730"/>
                      <a:pt x="490" y="11701"/>
                      <a:pt x="473" y="11672"/>
                    </a:cubicBezTo>
                    <a:cubicBezTo>
                      <a:pt x="490" y="11643"/>
                      <a:pt x="507" y="11615"/>
                      <a:pt x="507" y="11615"/>
                    </a:cubicBezTo>
                    <a:cubicBezTo>
                      <a:pt x="507" y="11405"/>
                      <a:pt x="490" y="11253"/>
                      <a:pt x="490" y="11101"/>
                    </a:cubicBezTo>
                    <a:cubicBezTo>
                      <a:pt x="507" y="10978"/>
                      <a:pt x="490" y="10862"/>
                      <a:pt x="473" y="10711"/>
                    </a:cubicBezTo>
                    <a:cubicBezTo>
                      <a:pt x="435" y="10588"/>
                      <a:pt x="452" y="10436"/>
                      <a:pt x="507" y="10349"/>
                    </a:cubicBezTo>
                    <a:cubicBezTo>
                      <a:pt x="452" y="10103"/>
                      <a:pt x="418" y="9894"/>
                      <a:pt x="524" y="9684"/>
                    </a:cubicBezTo>
                    <a:cubicBezTo>
                      <a:pt x="524" y="9655"/>
                      <a:pt x="507" y="9626"/>
                      <a:pt x="507" y="9597"/>
                    </a:cubicBezTo>
                    <a:cubicBezTo>
                      <a:pt x="507" y="9626"/>
                      <a:pt x="490" y="9626"/>
                      <a:pt x="490" y="9655"/>
                    </a:cubicBezTo>
                    <a:cubicBezTo>
                      <a:pt x="473" y="9380"/>
                      <a:pt x="490" y="8903"/>
                      <a:pt x="524" y="8809"/>
                    </a:cubicBezTo>
                    <a:lnTo>
                      <a:pt x="558" y="8809"/>
                    </a:lnTo>
                    <a:cubicBezTo>
                      <a:pt x="596" y="8628"/>
                      <a:pt x="596" y="8628"/>
                      <a:pt x="541" y="8570"/>
                    </a:cubicBezTo>
                    <a:cubicBezTo>
                      <a:pt x="541" y="8447"/>
                      <a:pt x="558" y="8332"/>
                      <a:pt x="558" y="8209"/>
                    </a:cubicBezTo>
                    <a:cubicBezTo>
                      <a:pt x="579" y="8151"/>
                      <a:pt x="596" y="8057"/>
                      <a:pt x="596" y="7970"/>
                    </a:cubicBezTo>
                    <a:cubicBezTo>
                      <a:pt x="596" y="7789"/>
                      <a:pt x="613" y="7637"/>
                      <a:pt x="663" y="7543"/>
                    </a:cubicBezTo>
                    <a:cubicBezTo>
                      <a:pt x="685" y="7428"/>
                      <a:pt x="685" y="7305"/>
                      <a:pt x="701" y="7247"/>
                    </a:cubicBezTo>
                    <a:cubicBezTo>
                      <a:pt x="735" y="7124"/>
                      <a:pt x="752" y="7001"/>
                      <a:pt x="735" y="6849"/>
                    </a:cubicBezTo>
                    <a:cubicBezTo>
                      <a:pt x="735" y="6820"/>
                      <a:pt x="735" y="6791"/>
                      <a:pt x="752" y="6763"/>
                    </a:cubicBezTo>
                    <a:cubicBezTo>
                      <a:pt x="807" y="6611"/>
                      <a:pt x="875" y="6459"/>
                      <a:pt x="896" y="6249"/>
                    </a:cubicBezTo>
                    <a:cubicBezTo>
                      <a:pt x="896" y="6126"/>
                      <a:pt x="930" y="6010"/>
                      <a:pt x="946" y="5858"/>
                    </a:cubicBezTo>
                    <a:cubicBezTo>
                      <a:pt x="963" y="5735"/>
                      <a:pt x="980" y="5620"/>
                      <a:pt x="1086" y="5620"/>
                    </a:cubicBezTo>
                    <a:cubicBezTo>
                      <a:pt x="1069" y="5583"/>
                      <a:pt x="1069" y="5554"/>
                      <a:pt x="1052" y="5526"/>
                    </a:cubicBezTo>
                    <a:cubicBezTo>
                      <a:pt x="1175" y="5164"/>
                      <a:pt x="1246" y="4773"/>
                      <a:pt x="1403" y="4470"/>
                    </a:cubicBezTo>
                    <a:cubicBezTo>
                      <a:pt x="1424" y="4231"/>
                      <a:pt x="1547" y="4079"/>
                      <a:pt x="1614" y="3870"/>
                    </a:cubicBezTo>
                    <a:cubicBezTo>
                      <a:pt x="1669" y="3660"/>
                      <a:pt x="1775" y="3479"/>
                      <a:pt x="1897" y="3356"/>
                    </a:cubicBezTo>
                    <a:cubicBezTo>
                      <a:pt x="1914" y="3233"/>
                      <a:pt x="1952" y="3147"/>
                      <a:pt x="2003" y="3053"/>
                    </a:cubicBezTo>
                    <a:cubicBezTo>
                      <a:pt x="2075" y="2937"/>
                      <a:pt x="2142" y="2814"/>
                      <a:pt x="2214" y="2662"/>
                    </a:cubicBezTo>
                    <a:cubicBezTo>
                      <a:pt x="2248" y="2546"/>
                      <a:pt x="2303" y="2452"/>
                      <a:pt x="2375" y="2394"/>
                    </a:cubicBezTo>
                    <a:cubicBezTo>
                      <a:pt x="2408" y="2329"/>
                      <a:pt x="2442" y="2272"/>
                      <a:pt x="2459" y="2214"/>
                    </a:cubicBezTo>
                    <a:cubicBezTo>
                      <a:pt x="2497" y="2185"/>
                      <a:pt x="2514" y="2120"/>
                      <a:pt x="2531" y="2091"/>
                    </a:cubicBezTo>
                    <a:cubicBezTo>
                      <a:pt x="2565" y="2033"/>
                      <a:pt x="2603" y="1968"/>
                      <a:pt x="2636" y="1939"/>
                    </a:cubicBezTo>
                    <a:cubicBezTo>
                      <a:pt x="2653" y="1910"/>
                      <a:pt x="2670" y="1881"/>
                      <a:pt x="2670" y="1852"/>
                    </a:cubicBezTo>
                    <a:cubicBezTo>
                      <a:pt x="2742" y="1787"/>
                      <a:pt x="2814" y="1758"/>
                      <a:pt x="2865" y="1671"/>
                    </a:cubicBezTo>
                    <a:cubicBezTo>
                      <a:pt x="2953" y="1462"/>
                      <a:pt x="3093" y="1339"/>
                      <a:pt x="3219" y="1216"/>
                    </a:cubicBezTo>
                    <a:cubicBezTo>
                      <a:pt x="3236" y="1187"/>
                      <a:pt x="3253" y="1129"/>
                      <a:pt x="3287" y="1129"/>
                    </a:cubicBezTo>
                    <a:cubicBezTo>
                      <a:pt x="3409" y="1100"/>
                      <a:pt x="3515" y="977"/>
                      <a:pt x="3621" y="854"/>
                    </a:cubicBezTo>
                    <a:cubicBezTo>
                      <a:pt x="3642" y="854"/>
                      <a:pt x="3659" y="825"/>
                      <a:pt x="3676" y="825"/>
                    </a:cubicBezTo>
                    <a:cubicBezTo>
                      <a:pt x="3781" y="796"/>
                      <a:pt x="3870" y="796"/>
                      <a:pt x="3959" y="702"/>
                    </a:cubicBezTo>
                    <a:cubicBezTo>
                      <a:pt x="4043" y="674"/>
                      <a:pt x="4115" y="674"/>
                      <a:pt x="4187" y="674"/>
                    </a:cubicBezTo>
                    <a:lnTo>
                      <a:pt x="4254" y="674"/>
                    </a:lnTo>
                    <a:cubicBezTo>
                      <a:pt x="4381" y="645"/>
                      <a:pt x="4503" y="645"/>
                      <a:pt x="4626" y="645"/>
                    </a:cubicBezTo>
                    <a:cubicBezTo>
                      <a:pt x="4715" y="645"/>
                      <a:pt x="4782" y="674"/>
                      <a:pt x="4871" y="674"/>
                    </a:cubicBezTo>
                    <a:cubicBezTo>
                      <a:pt x="4895" y="664"/>
                      <a:pt x="4917" y="661"/>
                      <a:pt x="4937" y="661"/>
                    </a:cubicBezTo>
                    <a:cubicBezTo>
                      <a:pt x="4979" y="661"/>
                      <a:pt x="5018" y="674"/>
                      <a:pt x="5066" y="674"/>
                    </a:cubicBezTo>
                    <a:cubicBezTo>
                      <a:pt x="5205" y="739"/>
                      <a:pt x="5332" y="825"/>
                      <a:pt x="5471" y="854"/>
                    </a:cubicBezTo>
                    <a:cubicBezTo>
                      <a:pt x="5543" y="854"/>
                      <a:pt x="5594" y="919"/>
                      <a:pt x="5665" y="977"/>
                    </a:cubicBezTo>
                    <a:cubicBezTo>
                      <a:pt x="5699" y="1006"/>
                      <a:pt x="5733" y="1035"/>
                      <a:pt x="5788" y="1064"/>
                    </a:cubicBezTo>
                    <a:cubicBezTo>
                      <a:pt x="5822" y="1100"/>
                      <a:pt x="5877" y="1129"/>
                      <a:pt x="5927" y="1158"/>
                    </a:cubicBezTo>
                    <a:cubicBezTo>
                      <a:pt x="6033" y="1245"/>
                      <a:pt x="6139" y="1368"/>
                      <a:pt x="6244" y="1491"/>
                    </a:cubicBezTo>
                    <a:cubicBezTo>
                      <a:pt x="6282" y="1520"/>
                      <a:pt x="6316" y="1577"/>
                      <a:pt x="6350" y="1606"/>
                    </a:cubicBezTo>
                    <a:cubicBezTo>
                      <a:pt x="6472" y="1729"/>
                      <a:pt x="6578" y="1881"/>
                      <a:pt x="6667" y="2033"/>
                    </a:cubicBezTo>
                    <a:cubicBezTo>
                      <a:pt x="6683" y="2062"/>
                      <a:pt x="6705" y="2091"/>
                      <a:pt x="6721" y="2091"/>
                    </a:cubicBezTo>
                    <a:cubicBezTo>
                      <a:pt x="6772" y="2149"/>
                      <a:pt x="6827" y="2214"/>
                      <a:pt x="6861" y="2272"/>
                    </a:cubicBezTo>
                    <a:cubicBezTo>
                      <a:pt x="6966" y="2452"/>
                      <a:pt x="7055" y="2633"/>
                      <a:pt x="7161" y="2814"/>
                    </a:cubicBezTo>
                    <a:cubicBezTo>
                      <a:pt x="7250" y="2966"/>
                      <a:pt x="7317" y="3089"/>
                      <a:pt x="7372" y="3269"/>
                    </a:cubicBezTo>
                    <a:cubicBezTo>
                      <a:pt x="7389" y="3327"/>
                      <a:pt x="7406" y="3385"/>
                      <a:pt x="7444" y="3450"/>
                    </a:cubicBezTo>
                    <a:cubicBezTo>
                      <a:pt x="7444" y="3414"/>
                      <a:pt x="7461" y="3385"/>
                      <a:pt x="7461" y="3385"/>
                    </a:cubicBezTo>
                    <a:cubicBezTo>
                      <a:pt x="7406" y="3233"/>
                      <a:pt x="7355" y="3089"/>
                      <a:pt x="7317" y="2908"/>
                    </a:cubicBezTo>
                    <a:lnTo>
                      <a:pt x="7300" y="2908"/>
                    </a:lnTo>
                    <a:cubicBezTo>
                      <a:pt x="7233" y="2756"/>
                      <a:pt x="7161" y="2604"/>
                      <a:pt x="7089" y="2452"/>
                    </a:cubicBezTo>
                    <a:cubicBezTo>
                      <a:pt x="7021" y="2300"/>
                      <a:pt x="6933" y="2149"/>
                      <a:pt x="6844" y="2004"/>
                    </a:cubicBezTo>
                    <a:cubicBezTo>
                      <a:pt x="6772" y="1910"/>
                      <a:pt x="6705" y="1852"/>
                      <a:pt x="6650" y="1729"/>
                    </a:cubicBezTo>
                    <a:lnTo>
                      <a:pt x="6578" y="1606"/>
                    </a:lnTo>
                    <a:cubicBezTo>
                      <a:pt x="6544" y="1548"/>
                      <a:pt x="6510" y="1491"/>
                      <a:pt x="6472" y="1462"/>
                    </a:cubicBezTo>
                    <a:cubicBezTo>
                      <a:pt x="6405" y="1397"/>
                      <a:pt x="6350" y="1368"/>
                      <a:pt x="6282" y="1310"/>
                    </a:cubicBezTo>
                    <a:cubicBezTo>
                      <a:pt x="6177" y="1187"/>
                      <a:pt x="6071" y="1064"/>
                      <a:pt x="5965" y="977"/>
                    </a:cubicBezTo>
                    <a:cubicBezTo>
                      <a:pt x="5860" y="854"/>
                      <a:pt x="5733" y="796"/>
                      <a:pt x="5611" y="702"/>
                    </a:cubicBezTo>
                    <a:cubicBezTo>
                      <a:pt x="5543" y="616"/>
                      <a:pt x="5471" y="587"/>
                      <a:pt x="5382" y="587"/>
                    </a:cubicBezTo>
                    <a:cubicBezTo>
                      <a:pt x="5294" y="587"/>
                      <a:pt x="5205" y="558"/>
                      <a:pt x="5137" y="522"/>
                    </a:cubicBezTo>
                    <a:cubicBezTo>
                      <a:pt x="5015" y="406"/>
                      <a:pt x="4871" y="406"/>
                      <a:pt x="4748" y="406"/>
                    </a:cubicBezTo>
                    <a:cubicBezTo>
                      <a:pt x="4643" y="406"/>
                      <a:pt x="4537" y="377"/>
                      <a:pt x="4432" y="377"/>
                    </a:cubicBezTo>
                    <a:lnTo>
                      <a:pt x="4432" y="341"/>
                    </a:lnTo>
                    <a:cubicBezTo>
                      <a:pt x="4465" y="312"/>
                      <a:pt x="4487" y="312"/>
                      <a:pt x="4520" y="312"/>
                    </a:cubicBezTo>
                    <a:cubicBezTo>
                      <a:pt x="4643" y="312"/>
                      <a:pt x="4765" y="312"/>
                      <a:pt x="4909" y="341"/>
                    </a:cubicBezTo>
                    <a:cubicBezTo>
                      <a:pt x="4977" y="341"/>
                      <a:pt x="5066" y="377"/>
                      <a:pt x="5154" y="406"/>
                    </a:cubicBezTo>
                    <a:cubicBezTo>
                      <a:pt x="5243" y="435"/>
                      <a:pt x="5332" y="493"/>
                      <a:pt x="5437" y="522"/>
                    </a:cubicBezTo>
                    <a:cubicBezTo>
                      <a:pt x="5560" y="522"/>
                      <a:pt x="5665" y="587"/>
                      <a:pt x="5771" y="702"/>
                    </a:cubicBezTo>
                    <a:cubicBezTo>
                      <a:pt x="5788" y="739"/>
                      <a:pt x="5822" y="739"/>
                      <a:pt x="5860" y="768"/>
                    </a:cubicBezTo>
                    <a:cubicBezTo>
                      <a:pt x="5965" y="825"/>
                      <a:pt x="6071" y="883"/>
                      <a:pt x="6155" y="1006"/>
                    </a:cubicBezTo>
                    <a:cubicBezTo>
                      <a:pt x="6177" y="1064"/>
                      <a:pt x="6210" y="1100"/>
                      <a:pt x="6244" y="1129"/>
                    </a:cubicBezTo>
                    <a:cubicBezTo>
                      <a:pt x="6350" y="1187"/>
                      <a:pt x="6455" y="1339"/>
                      <a:pt x="6544" y="1462"/>
                    </a:cubicBezTo>
                    <a:cubicBezTo>
                      <a:pt x="6650" y="1577"/>
                      <a:pt x="6738" y="1700"/>
                      <a:pt x="6827" y="1823"/>
                    </a:cubicBezTo>
                    <a:cubicBezTo>
                      <a:pt x="6895" y="1939"/>
                      <a:pt x="6983" y="2062"/>
                      <a:pt x="7055" y="2185"/>
                    </a:cubicBezTo>
                    <a:cubicBezTo>
                      <a:pt x="7178" y="2366"/>
                      <a:pt x="7283" y="2575"/>
                      <a:pt x="7389" y="2785"/>
                    </a:cubicBezTo>
                    <a:cubicBezTo>
                      <a:pt x="7406" y="2814"/>
                      <a:pt x="7423" y="2843"/>
                      <a:pt x="7444" y="2872"/>
                    </a:cubicBezTo>
                    <a:cubicBezTo>
                      <a:pt x="7478" y="2966"/>
                      <a:pt x="7495" y="3053"/>
                      <a:pt x="7528" y="3147"/>
                    </a:cubicBezTo>
                    <a:cubicBezTo>
                      <a:pt x="7600" y="3327"/>
                      <a:pt x="7706" y="3747"/>
                      <a:pt x="7740" y="3956"/>
                    </a:cubicBezTo>
                    <a:cubicBezTo>
                      <a:pt x="7740" y="3993"/>
                      <a:pt x="7761" y="4021"/>
                      <a:pt x="7778" y="4079"/>
                    </a:cubicBezTo>
                    <a:lnTo>
                      <a:pt x="7778" y="3956"/>
                    </a:lnTo>
                    <a:cubicBezTo>
                      <a:pt x="7761" y="3776"/>
                      <a:pt x="7740" y="3595"/>
                      <a:pt x="7689" y="3414"/>
                    </a:cubicBezTo>
                    <a:cubicBezTo>
                      <a:pt x="7655" y="3204"/>
                      <a:pt x="7583" y="3024"/>
                      <a:pt x="7511" y="2843"/>
                    </a:cubicBezTo>
                    <a:cubicBezTo>
                      <a:pt x="7495" y="2785"/>
                      <a:pt x="7461" y="2756"/>
                      <a:pt x="7444" y="2691"/>
                    </a:cubicBezTo>
                    <a:cubicBezTo>
                      <a:pt x="7372" y="2510"/>
                      <a:pt x="7317" y="2329"/>
                      <a:pt x="7233" y="2185"/>
                    </a:cubicBezTo>
                    <a:lnTo>
                      <a:pt x="7055" y="1881"/>
                    </a:lnTo>
                    <a:cubicBezTo>
                      <a:pt x="6966" y="1729"/>
                      <a:pt x="6861" y="1606"/>
                      <a:pt x="6772" y="1462"/>
                    </a:cubicBezTo>
                    <a:lnTo>
                      <a:pt x="6705" y="1339"/>
                    </a:lnTo>
                    <a:cubicBezTo>
                      <a:pt x="6510" y="1129"/>
                      <a:pt x="6350" y="919"/>
                      <a:pt x="6139" y="768"/>
                    </a:cubicBezTo>
                    <a:cubicBezTo>
                      <a:pt x="6139" y="739"/>
                      <a:pt x="6122" y="739"/>
                      <a:pt x="6122" y="739"/>
                    </a:cubicBezTo>
                    <a:cubicBezTo>
                      <a:pt x="5999" y="558"/>
                      <a:pt x="5860" y="464"/>
                      <a:pt x="5716" y="377"/>
                    </a:cubicBezTo>
                    <a:cubicBezTo>
                      <a:pt x="5610" y="295"/>
                      <a:pt x="5504" y="220"/>
                      <a:pt x="5398" y="220"/>
                    </a:cubicBezTo>
                    <a:cubicBezTo>
                      <a:pt x="5381" y="220"/>
                      <a:pt x="5365" y="221"/>
                      <a:pt x="5349" y="225"/>
                    </a:cubicBezTo>
                    <a:lnTo>
                      <a:pt x="5311" y="225"/>
                    </a:lnTo>
                    <a:cubicBezTo>
                      <a:pt x="5226" y="131"/>
                      <a:pt x="5137" y="131"/>
                      <a:pt x="5032" y="102"/>
                    </a:cubicBezTo>
                    <a:cubicBezTo>
                      <a:pt x="4888" y="44"/>
                      <a:pt x="4748" y="15"/>
                      <a:pt x="4609" y="15"/>
                    </a:cubicBezTo>
                    <a:lnTo>
                      <a:pt x="4309" y="15"/>
                    </a:lnTo>
                    <a:cubicBezTo>
                      <a:pt x="4283" y="5"/>
                      <a:pt x="4258" y="0"/>
                      <a:pt x="42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73" name="Google Shape;1844;p19"/>
              <p:cNvSpPr/>
              <p:nvPr/>
            </p:nvSpPr>
            <p:spPr>
              <a:xfrm>
                <a:off x="97914" y="85447"/>
                <a:ext cx="1737714" cy="901049"/>
              </a:xfrm>
              <a:custGeom>
                <a:avLst/>
                <a:gdLst/>
                <a:ahLst/>
                <a:cxnLst>
                  <a:cxn ang="0">
                    <a:pos x="wd2" y="hd2"/>
                  </a:cxn>
                  <a:cxn ang="5400000">
                    <a:pos x="wd2" y="hd2"/>
                  </a:cxn>
                  <a:cxn ang="10800000">
                    <a:pos x="wd2" y="hd2"/>
                  </a:cxn>
                  <a:cxn ang="16200000">
                    <a:pos x="wd2" y="hd2"/>
                  </a:cxn>
                </a:cxnLst>
                <a:rect l="0" t="0" r="r" b="b"/>
                <a:pathLst>
                  <a:path w="21590" h="21600" extrusionOk="0">
                    <a:moveTo>
                      <a:pt x="8794" y="9085"/>
                    </a:moveTo>
                    <a:cubicBezTo>
                      <a:pt x="8722" y="9269"/>
                      <a:pt x="8663" y="9452"/>
                      <a:pt x="8608" y="9636"/>
                    </a:cubicBezTo>
                    <a:cubicBezTo>
                      <a:pt x="8590" y="9706"/>
                      <a:pt x="8568" y="9741"/>
                      <a:pt x="8531" y="9820"/>
                    </a:cubicBezTo>
                    <a:cubicBezTo>
                      <a:pt x="8477" y="10039"/>
                      <a:pt x="8418" y="10222"/>
                      <a:pt x="8364" y="10397"/>
                    </a:cubicBezTo>
                    <a:cubicBezTo>
                      <a:pt x="8341" y="10476"/>
                      <a:pt x="8341" y="10511"/>
                      <a:pt x="8323" y="10546"/>
                    </a:cubicBezTo>
                    <a:cubicBezTo>
                      <a:pt x="8323" y="10616"/>
                      <a:pt x="8323" y="10660"/>
                      <a:pt x="8305" y="10695"/>
                    </a:cubicBezTo>
                    <a:cubicBezTo>
                      <a:pt x="8227" y="10835"/>
                      <a:pt x="8191" y="10984"/>
                      <a:pt x="8155" y="11133"/>
                    </a:cubicBezTo>
                    <a:cubicBezTo>
                      <a:pt x="8114" y="11273"/>
                      <a:pt x="8060" y="11421"/>
                      <a:pt x="8023" y="11570"/>
                    </a:cubicBezTo>
                    <a:cubicBezTo>
                      <a:pt x="7983" y="11675"/>
                      <a:pt x="7964" y="11824"/>
                      <a:pt x="7928" y="11973"/>
                    </a:cubicBezTo>
                    <a:cubicBezTo>
                      <a:pt x="7887" y="12113"/>
                      <a:pt x="7851" y="12261"/>
                      <a:pt x="7814" y="12445"/>
                    </a:cubicBezTo>
                    <a:cubicBezTo>
                      <a:pt x="7796" y="12366"/>
                      <a:pt x="7774" y="12366"/>
                      <a:pt x="7796" y="12331"/>
                    </a:cubicBezTo>
                    <a:cubicBezTo>
                      <a:pt x="7814" y="12191"/>
                      <a:pt x="7851" y="12043"/>
                      <a:pt x="7887" y="11894"/>
                    </a:cubicBezTo>
                    <a:cubicBezTo>
                      <a:pt x="7928" y="11710"/>
                      <a:pt x="7964" y="11570"/>
                      <a:pt x="8001" y="11421"/>
                    </a:cubicBezTo>
                    <a:cubicBezTo>
                      <a:pt x="8041" y="11273"/>
                      <a:pt x="8078" y="11133"/>
                      <a:pt x="8114" y="11019"/>
                    </a:cubicBezTo>
                    <a:cubicBezTo>
                      <a:pt x="8191" y="10765"/>
                      <a:pt x="8286" y="10511"/>
                      <a:pt x="8323" y="10257"/>
                    </a:cubicBezTo>
                    <a:cubicBezTo>
                      <a:pt x="8364" y="10074"/>
                      <a:pt x="8418" y="9890"/>
                      <a:pt x="8495" y="9741"/>
                    </a:cubicBezTo>
                    <a:cubicBezTo>
                      <a:pt x="8568" y="9636"/>
                      <a:pt x="8627" y="9417"/>
                      <a:pt x="8663" y="9269"/>
                    </a:cubicBezTo>
                    <a:cubicBezTo>
                      <a:pt x="8704" y="9199"/>
                      <a:pt x="8722" y="9085"/>
                      <a:pt x="8794" y="9085"/>
                    </a:cubicBezTo>
                    <a:close/>
                    <a:moveTo>
                      <a:pt x="575" y="6608"/>
                    </a:moveTo>
                    <a:cubicBezTo>
                      <a:pt x="557" y="6643"/>
                      <a:pt x="557" y="6722"/>
                      <a:pt x="557" y="6757"/>
                    </a:cubicBezTo>
                    <a:cubicBezTo>
                      <a:pt x="516" y="7081"/>
                      <a:pt x="480" y="7413"/>
                      <a:pt x="462" y="7737"/>
                    </a:cubicBezTo>
                    <a:cubicBezTo>
                      <a:pt x="444" y="7851"/>
                      <a:pt x="426" y="7921"/>
                      <a:pt x="403" y="8035"/>
                    </a:cubicBezTo>
                    <a:cubicBezTo>
                      <a:pt x="367" y="8253"/>
                      <a:pt x="367" y="8472"/>
                      <a:pt x="367" y="8691"/>
                    </a:cubicBezTo>
                    <a:cubicBezTo>
                      <a:pt x="349" y="8831"/>
                      <a:pt x="349" y="9015"/>
                      <a:pt x="349" y="9199"/>
                    </a:cubicBezTo>
                    <a:cubicBezTo>
                      <a:pt x="330" y="9522"/>
                      <a:pt x="312" y="9890"/>
                      <a:pt x="312" y="10257"/>
                    </a:cubicBezTo>
                    <a:cubicBezTo>
                      <a:pt x="290" y="10616"/>
                      <a:pt x="312" y="10949"/>
                      <a:pt x="330" y="11316"/>
                    </a:cubicBezTo>
                    <a:lnTo>
                      <a:pt x="330" y="11675"/>
                    </a:lnTo>
                    <a:cubicBezTo>
                      <a:pt x="312" y="11824"/>
                      <a:pt x="330" y="11973"/>
                      <a:pt x="349" y="12148"/>
                    </a:cubicBezTo>
                    <a:cubicBezTo>
                      <a:pt x="349" y="12226"/>
                      <a:pt x="349" y="12331"/>
                      <a:pt x="367" y="12410"/>
                    </a:cubicBezTo>
                    <a:cubicBezTo>
                      <a:pt x="367" y="12550"/>
                      <a:pt x="385" y="12699"/>
                      <a:pt x="403" y="12848"/>
                    </a:cubicBezTo>
                    <a:cubicBezTo>
                      <a:pt x="426" y="12988"/>
                      <a:pt x="462" y="13172"/>
                      <a:pt x="480" y="13321"/>
                    </a:cubicBezTo>
                    <a:cubicBezTo>
                      <a:pt x="498" y="13575"/>
                      <a:pt x="516" y="13828"/>
                      <a:pt x="557" y="14047"/>
                    </a:cubicBezTo>
                    <a:cubicBezTo>
                      <a:pt x="557" y="14161"/>
                      <a:pt x="594" y="14231"/>
                      <a:pt x="612" y="14301"/>
                    </a:cubicBezTo>
                    <a:cubicBezTo>
                      <a:pt x="653" y="14634"/>
                      <a:pt x="707" y="14922"/>
                      <a:pt x="784" y="15255"/>
                    </a:cubicBezTo>
                    <a:cubicBezTo>
                      <a:pt x="802" y="15360"/>
                      <a:pt x="838" y="15474"/>
                      <a:pt x="838" y="15579"/>
                    </a:cubicBezTo>
                    <a:cubicBezTo>
                      <a:pt x="879" y="15797"/>
                      <a:pt x="952" y="15981"/>
                      <a:pt x="993" y="16165"/>
                    </a:cubicBezTo>
                    <a:cubicBezTo>
                      <a:pt x="1011" y="16235"/>
                      <a:pt x="1047" y="16305"/>
                      <a:pt x="1011" y="16419"/>
                    </a:cubicBezTo>
                    <a:cubicBezTo>
                      <a:pt x="1011" y="16384"/>
                      <a:pt x="993" y="16384"/>
                      <a:pt x="993" y="16349"/>
                    </a:cubicBezTo>
                    <a:cubicBezTo>
                      <a:pt x="897" y="16016"/>
                      <a:pt x="802" y="15649"/>
                      <a:pt x="725" y="15325"/>
                    </a:cubicBezTo>
                    <a:cubicBezTo>
                      <a:pt x="707" y="15211"/>
                      <a:pt x="689" y="15071"/>
                      <a:pt x="671" y="14957"/>
                    </a:cubicBezTo>
                    <a:cubicBezTo>
                      <a:pt x="653" y="14817"/>
                      <a:pt x="612" y="14669"/>
                      <a:pt x="575" y="14520"/>
                    </a:cubicBezTo>
                    <a:cubicBezTo>
                      <a:pt x="498" y="14196"/>
                      <a:pt x="462" y="13793"/>
                      <a:pt x="426" y="13426"/>
                    </a:cubicBezTo>
                    <a:cubicBezTo>
                      <a:pt x="426" y="13321"/>
                      <a:pt x="385" y="13207"/>
                      <a:pt x="385" y="13102"/>
                    </a:cubicBezTo>
                    <a:cubicBezTo>
                      <a:pt x="367" y="12918"/>
                      <a:pt x="349" y="12734"/>
                      <a:pt x="330" y="12550"/>
                    </a:cubicBezTo>
                    <a:cubicBezTo>
                      <a:pt x="330" y="12410"/>
                      <a:pt x="312" y="12226"/>
                      <a:pt x="290" y="12043"/>
                    </a:cubicBezTo>
                    <a:lnTo>
                      <a:pt x="290" y="11456"/>
                    </a:lnTo>
                    <a:cubicBezTo>
                      <a:pt x="272" y="11273"/>
                      <a:pt x="272" y="11098"/>
                      <a:pt x="253" y="10914"/>
                    </a:cubicBezTo>
                    <a:lnTo>
                      <a:pt x="253" y="10765"/>
                    </a:lnTo>
                    <a:cubicBezTo>
                      <a:pt x="272" y="10441"/>
                      <a:pt x="253" y="10144"/>
                      <a:pt x="253" y="9820"/>
                    </a:cubicBezTo>
                    <a:cubicBezTo>
                      <a:pt x="253" y="9566"/>
                      <a:pt x="272" y="9304"/>
                      <a:pt x="272" y="9050"/>
                    </a:cubicBezTo>
                    <a:cubicBezTo>
                      <a:pt x="290" y="8910"/>
                      <a:pt x="312" y="8796"/>
                      <a:pt x="330" y="8691"/>
                    </a:cubicBezTo>
                    <a:lnTo>
                      <a:pt x="330" y="8507"/>
                    </a:lnTo>
                    <a:cubicBezTo>
                      <a:pt x="330" y="8210"/>
                      <a:pt x="367" y="7921"/>
                      <a:pt x="403" y="7632"/>
                    </a:cubicBezTo>
                    <a:cubicBezTo>
                      <a:pt x="426" y="7335"/>
                      <a:pt x="480" y="7046"/>
                      <a:pt x="516" y="6722"/>
                    </a:cubicBezTo>
                    <a:cubicBezTo>
                      <a:pt x="539" y="6678"/>
                      <a:pt x="539" y="6643"/>
                      <a:pt x="557" y="6608"/>
                    </a:cubicBezTo>
                    <a:close/>
                    <a:moveTo>
                      <a:pt x="7719" y="12585"/>
                    </a:moveTo>
                    <a:cubicBezTo>
                      <a:pt x="7719" y="12804"/>
                      <a:pt x="7606" y="12953"/>
                      <a:pt x="7642" y="13137"/>
                    </a:cubicBezTo>
                    <a:cubicBezTo>
                      <a:pt x="7606" y="13391"/>
                      <a:pt x="7547" y="13575"/>
                      <a:pt x="7511" y="13758"/>
                    </a:cubicBezTo>
                    <a:cubicBezTo>
                      <a:pt x="7456" y="13977"/>
                      <a:pt x="7433" y="14196"/>
                      <a:pt x="7397" y="14380"/>
                    </a:cubicBezTo>
                    <a:cubicBezTo>
                      <a:pt x="7397" y="14450"/>
                      <a:pt x="7379" y="14520"/>
                      <a:pt x="7361" y="14555"/>
                    </a:cubicBezTo>
                    <a:cubicBezTo>
                      <a:pt x="7284" y="14669"/>
                      <a:pt x="7284" y="14852"/>
                      <a:pt x="7247" y="14992"/>
                    </a:cubicBezTo>
                    <a:cubicBezTo>
                      <a:pt x="7207" y="15290"/>
                      <a:pt x="7170" y="15544"/>
                      <a:pt x="7116" y="15832"/>
                    </a:cubicBezTo>
                    <a:cubicBezTo>
                      <a:pt x="7093" y="15911"/>
                      <a:pt x="7093" y="15981"/>
                      <a:pt x="7075" y="16051"/>
                    </a:cubicBezTo>
                    <a:cubicBezTo>
                      <a:pt x="7039" y="16270"/>
                      <a:pt x="7021" y="16454"/>
                      <a:pt x="6925" y="16568"/>
                    </a:cubicBezTo>
                    <a:cubicBezTo>
                      <a:pt x="6980" y="16349"/>
                      <a:pt x="6962" y="16086"/>
                      <a:pt x="7039" y="15867"/>
                    </a:cubicBezTo>
                    <a:cubicBezTo>
                      <a:pt x="7116" y="15692"/>
                      <a:pt x="7152" y="15430"/>
                      <a:pt x="7170" y="15141"/>
                    </a:cubicBezTo>
                    <a:lnTo>
                      <a:pt x="7170" y="15071"/>
                    </a:lnTo>
                    <a:cubicBezTo>
                      <a:pt x="7229" y="14817"/>
                      <a:pt x="7284" y="14555"/>
                      <a:pt x="7343" y="14301"/>
                    </a:cubicBezTo>
                    <a:cubicBezTo>
                      <a:pt x="7379" y="14161"/>
                      <a:pt x="7397" y="13977"/>
                      <a:pt x="7433" y="13828"/>
                    </a:cubicBezTo>
                    <a:cubicBezTo>
                      <a:pt x="7511" y="13505"/>
                      <a:pt x="7569" y="13137"/>
                      <a:pt x="7642" y="12804"/>
                    </a:cubicBezTo>
                    <a:cubicBezTo>
                      <a:pt x="7660" y="12734"/>
                      <a:pt x="7683" y="12664"/>
                      <a:pt x="7719" y="12585"/>
                    </a:cubicBezTo>
                    <a:close/>
                    <a:moveTo>
                      <a:pt x="1065" y="16568"/>
                    </a:moveTo>
                    <a:cubicBezTo>
                      <a:pt x="1083" y="16603"/>
                      <a:pt x="1106" y="16603"/>
                      <a:pt x="1124" y="16638"/>
                    </a:cubicBezTo>
                    <a:cubicBezTo>
                      <a:pt x="1197" y="16891"/>
                      <a:pt x="1292" y="17180"/>
                      <a:pt x="1369" y="17478"/>
                    </a:cubicBezTo>
                    <a:cubicBezTo>
                      <a:pt x="1446" y="17696"/>
                      <a:pt x="1519" y="17880"/>
                      <a:pt x="1596" y="18099"/>
                    </a:cubicBezTo>
                    <a:cubicBezTo>
                      <a:pt x="1632" y="18169"/>
                      <a:pt x="1691" y="18274"/>
                      <a:pt x="1709" y="18388"/>
                    </a:cubicBezTo>
                    <a:cubicBezTo>
                      <a:pt x="1727" y="18388"/>
                      <a:pt x="1709" y="18423"/>
                      <a:pt x="1709" y="18458"/>
                    </a:cubicBezTo>
                    <a:cubicBezTo>
                      <a:pt x="1691" y="18423"/>
                      <a:pt x="1673" y="18423"/>
                      <a:pt x="1650" y="18423"/>
                    </a:cubicBezTo>
                    <a:cubicBezTo>
                      <a:pt x="1578" y="18274"/>
                      <a:pt x="1519" y="18099"/>
                      <a:pt x="1464" y="17950"/>
                    </a:cubicBezTo>
                    <a:cubicBezTo>
                      <a:pt x="1424" y="17836"/>
                      <a:pt x="1405" y="17696"/>
                      <a:pt x="1369" y="17583"/>
                    </a:cubicBezTo>
                    <a:cubicBezTo>
                      <a:pt x="1333" y="17478"/>
                      <a:pt x="1274" y="17329"/>
                      <a:pt x="1219" y="17224"/>
                    </a:cubicBezTo>
                    <a:cubicBezTo>
                      <a:pt x="1142" y="17040"/>
                      <a:pt x="1083" y="16821"/>
                      <a:pt x="1065" y="16568"/>
                    </a:cubicBezTo>
                    <a:close/>
                    <a:moveTo>
                      <a:pt x="6889" y="16743"/>
                    </a:moveTo>
                    <a:lnTo>
                      <a:pt x="6889" y="16961"/>
                    </a:lnTo>
                    <a:cubicBezTo>
                      <a:pt x="6848" y="17075"/>
                      <a:pt x="6830" y="17224"/>
                      <a:pt x="6812" y="17329"/>
                    </a:cubicBezTo>
                    <a:cubicBezTo>
                      <a:pt x="6699" y="17696"/>
                      <a:pt x="6585" y="18055"/>
                      <a:pt x="6472" y="18388"/>
                    </a:cubicBezTo>
                    <a:cubicBezTo>
                      <a:pt x="6454" y="18458"/>
                      <a:pt x="6436" y="18537"/>
                      <a:pt x="6413" y="18607"/>
                    </a:cubicBezTo>
                    <a:lnTo>
                      <a:pt x="6377" y="18607"/>
                    </a:lnTo>
                    <a:cubicBezTo>
                      <a:pt x="6436" y="18423"/>
                      <a:pt x="6472" y="18239"/>
                      <a:pt x="6549" y="18055"/>
                    </a:cubicBezTo>
                    <a:cubicBezTo>
                      <a:pt x="6603" y="17880"/>
                      <a:pt x="6662" y="17661"/>
                      <a:pt x="6699" y="17443"/>
                    </a:cubicBezTo>
                    <a:cubicBezTo>
                      <a:pt x="6753" y="17224"/>
                      <a:pt x="6794" y="17040"/>
                      <a:pt x="6848" y="16821"/>
                    </a:cubicBezTo>
                    <a:cubicBezTo>
                      <a:pt x="6848" y="16821"/>
                      <a:pt x="6866" y="16821"/>
                      <a:pt x="6889" y="16743"/>
                    </a:cubicBezTo>
                    <a:close/>
                    <a:moveTo>
                      <a:pt x="6358" y="18677"/>
                    </a:moveTo>
                    <a:cubicBezTo>
                      <a:pt x="6377" y="18790"/>
                      <a:pt x="6358" y="18825"/>
                      <a:pt x="6340" y="18895"/>
                    </a:cubicBezTo>
                    <a:cubicBezTo>
                      <a:pt x="6227" y="19114"/>
                      <a:pt x="6114" y="19333"/>
                      <a:pt x="6000" y="19587"/>
                    </a:cubicBezTo>
                    <a:cubicBezTo>
                      <a:pt x="5887" y="19849"/>
                      <a:pt x="5755" y="20024"/>
                      <a:pt x="5601" y="20208"/>
                    </a:cubicBezTo>
                    <a:cubicBezTo>
                      <a:pt x="5565" y="20243"/>
                      <a:pt x="5547" y="20287"/>
                      <a:pt x="5528" y="20322"/>
                    </a:cubicBezTo>
                    <a:cubicBezTo>
                      <a:pt x="5470" y="20357"/>
                      <a:pt x="5433" y="20392"/>
                      <a:pt x="5374" y="20392"/>
                    </a:cubicBezTo>
                    <a:cubicBezTo>
                      <a:pt x="5547" y="20138"/>
                      <a:pt x="5733" y="19884"/>
                      <a:pt x="5905" y="19630"/>
                    </a:cubicBezTo>
                    <a:cubicBezTo>
                      <a:pt x="6073" y="19368"/>
                      <a:pt x="6227" y="19044"/>
                      <a:pt x="6358" y="18677"/>
                    </a:cubicBezTo>
                    <a:close/>
                    <a:moveTo>
                      <a:pt x="1764" y="18537"/>
                    </a:moveTo>
                    <a:cubicBezTo>
                      <a:pt x="1786" y="18537"/>
                      <a:pt x="1786" y="18572"/>
                      <a:pt x="1805" y="18572"/>
                    </a:cubicBezTo>
                    <a:cubicBezTo>
                      <a:pt x="1877" y="18712"/>
                      <a:pt x="1972" y="18860"/>
                      <a:pt x="2049" y="19044"/>
                    </a:cubicBezTo>
                    <a:cubicBezTo>
                      <a:pt x="2104" y="19149"/>
                      <a:pt x="2163" y="19298"/>
                      <a:pt x="2217" y="19412"/>
                    </a:cubicBezTo>
                    <a:cubicBezTo>
                      <a:pt x="2313" y="19587"/>
                      <a:pt x="2426" y="19735"/>
                      <a:pt x="2521" y="19919"/>
                    </a:cubicBezTo>
                    <a:cubicBezTo>
                      <a:pt x="2598" y="19989"/>
                      <a:pt x="2653" y="20103"/>
                      <a:pt x="2712" y="20208"/>
                    </a:cubicBezTo>
                    <a:cubicBezTo>
                      <a:pt x="2730" y="20208"/>
                      <a:pt x="2748" y="20243"/>
                      <a:pt x="2748" y="20243"/>
                    </a:cubicBezTo>
                    <a:cubicBezTo>
                      <a:pt x="2879" y="20392"/>
                      <a:pt x="2993" y="20506"/>
                      <a:pt x="3106" y="20611"/>
                    </a:cubicBezTo>
                    <a:cubicBezTo>
                      <a:pt x="3201" y="20681"/>
                      <a:pt x="3297" y="20725"/>
                      <a:pt x="3374" y="20760"/>
                    </a:cubicBezTo>
                    <a:cubicBezTo>
                      <a:pt x="3392" y="20795"/>
                      <a:pt x="3410" y="20795"/>
                      <a:pt x="3428" y="20830"/>
                    </a:cubicBezTo>
                    <a:cubicBezTo>
                      <a:pt x="3315" y="20830"/>
                      <a:pt x="3220" y="20830"/>
                      <a:pt x="3124" y="20725"/>
                    </a:cubicBezTo>
                    <a:cubicBezTo>
                      <a:pt x="3070" y="20646"/>
                      <a:pt x="2993" y="20576"/>
                      <a:pt x="2920" y="20506"/>
                    </a:cubicBezTo>
                    <a:cubicBezTo>
                      <a:pt x="2879" y="20462"/>
                      <a:pt x="2843" y="20392"/>
                      <a:pt x="2807" y="20392"/>
                    </a:cubicBezTo>
                    <a:cubicBezTo>
                      <a:pt x="2712" y="20357"/>
                      <a:pt x="2653" y="20243"/>
                      <a:pt x="2598" y="20173"/>
                    </a:cubicBezTo>
                    <a:cubicBezTo>
                      <a:pt x="2444" y="19919"/>
                      <a:pt x="2294" y="19700"/>
                      <a:pt x="2145" y="19447"/>
                    </a:cubicBezTo>
                    <a:lnTo>
                      <a:pt x="2127" y="19412"/>
                    </a:lnTo>
                    <a:cubicBezTo>
                      <a:pt x="2068" y="19149"/>
                      <a:pt x="1936" y="18974"/>
                      <a:pt x="1841" y="18790"/>
                    </a:cubicBezTo>
                    <a:cubicBezTo>
                      <a:pt x="1805" y="18712"/>
                      <a:pt x="1786" y="18642"/>
                      <a:pt x="1764" y="18537"/>
                    </a:cubicBezTo>
                    <a:close/>
                    <a:moveTo>
                      <a:pt x="4848" y="20830"/>
                    </a:moveTo>
                    <a:cubicBezTo>
                      <a:pt x="4735" y="20944"/>
                      <a:pt x="4621" y="20979"/>
                      <a:pt x="4508" y="21014"/>
                    </a:cubicBezTo>
                    <a:cubicBezTo>
                      <a:pt x="4336" y="21014"/>
                      <a:pt x="4145" y="21049"/>
                      <a:pt x="3977" y="21049"/>
                    </a:cubicBezTo>
                    <a:cubicBezTo>
                      <a:pt x="3827" y="21049"/>
                      <a:pt x="3673" y="21014"/>
                      <a:pt x="3542" y="20900"/>
                    </a:cubicBezTo>
                    <a:cubicBezTo>
                      <a:pt x="3619" y="20900"/>
                      <a:pt x="3691" y="20900"/>
                      <a:pt x="3768" y="20944"/>
                    </a:cubicBezTo>
                    <a:cubicBezTo>
                      <a:pt x="3832" y="20944"/>
                      <a:pt x="3895" y="20959"/>
                      <a:pt x="3959" y="20959"/>
                    </a:cubicBezTo>
                    <a:cubicBezTo>
                      <a:pt x="3991" y="20959"/>
                      <a:pt x="4022" y="20955"/>
                      <a:pt x="4054" y="20944"/>
                    </a:cubicBezTo>
                    <a:cubicBezTo>
                      <a:pt x="4127" y="20944"/>
                      <a:pt x="4186" y="20944"/>
                      <a:pt x="4240" y="20979"/>
                    </a:cubicBezTo>
                    <a:cubicBezTo>
                      <a:pt x="4413" y="20979"/>
                      <a:pt x="4562" y="20900"/>
                      <a:pt x="4712" y="20830"/>
                    </a:cubicBezTo>
                    <a:close/>
                    <a:moveTo>
                      <a:pt x="3506" y="0"/>
                    </a:moveTo>
                    <a:cubicBezTo>
                      <a:pt x="3409" y="0"/>
                      <a:pt x="3329" y="51"/>
                      <a:pt x="3238" y="79"/>
                    </a:cubicBezTo>
                    <a:cubicBezTo>
                      <a:pt x="3201" y="114"/>
                      <a:pt x="3147" y="158"/>
                      <a:pt x="3106" y="193"/>
                    </a:cubicBezTo>
                    <a:cubicBezTo>
                      <a:pt x="2938" y="228"/>
                      <a:pt x="2807" y="298"/>
                      <a:pt x="2671" y="482"/>
                    </a:cubicBezTo>
                    <a:cubicBezTo>
                      <a:pt x="2503" y="701"/>
                      <a:pt x="2353" y="884"/>
                      <a:pt x="2199" y="1103"/>
                    </a:cubicBezTo>
                    <a:cubicBezTo>
                      <a:pt x="2013" y="1357"/>
                      <a:pt x="1859" y="1646"/>
                      <a:pt x="1727" y="2013"/>
                    </a:cubicBezTo>
                    <a:cubicBezTo>
                      <a:pt x="1691" y="2127"/>
                      <a:pt x="1632" y="2232"/>
                      <a:pt x="1578" y="2346"/>
                    </a:cubicBezTo>
                    <a:cubicBezTo>
                      <a:pt x="1483" y="2486"/>
                      <a:pt x="1405" y="2670"/>
                      <a:pt x="1351" y="2853"/>
                    </a:cubicBezTo>
                    <a:lnTo>
                      <a:pt x="1238" y="3072"/>
                    </a:lnTo>
                    <a:cubicBezTo>
                      <a:pt x="1197" y="3142"/>
                      <a:pt x="1179" y="3177"/>
                      <a:pt x="1160" y="3256"/>
                    </a:cubicBezTo>
                    <a:cubicBezTo>
                      <a:pt x="1065" y="3510"/>
                      <a:pt x="970" y="3799"/>
                      <a:pt x="879" y="4052"/>
                    </a:cubicBezTo>
                    <a:cubicBezTo>
                      <a:pt x="820" y="4166"/>
                      <a:pt x="784" y="4271"/>
                      <a:pt x="743" y="4420"/>
                    </a:cubicBezTo>
                    <a:cubicBezTo>
                      <a:pt x="725" y="4490"/>
                      <a:pt x="707" y="4604"/>
                      <a:pt x="671" y="4709"/>
                    </a:cubicBezTo>
                    <a:cubicBezTo>
                      <a:pt x="653" y="4752"/>
                      <a:pt x="630" y="4822"/>
                      <a:pt x="612" y="4892"/>
                    </a:cubicBezTo>
                    <a:cubicBezTo>
                      <a:pt x="594" y="5076"/>
                      <a:pt x="575" y="5260"/>
                      <a:pt x="516" y="5409"/>
                    </a:cubicBezTo>
                    <a:cubicBezTo>
                      <a:pt x="498" y="5409"/>
                      <a:pt x="498" y="5444"/>
                      <a:pt x="498" y="5479"/>
                    </a:cubicBezTo>
                    <a:cubicBezTo>
                      <a:pt x="462" y="5628"/>
                      <a:pt x="444" y="5768"/>
                      <a:pt x="426" y="5917"/>
                    </a:cubicBezTo>
                    <a:cubicBezTo>
                      <a:pt x="385" y="6101"/>
                      <a:pt x="330" y="6319"/>
                      <a:pt x="290" y="6538"/>
                    </a:cubicBezTo>
                    <a:cubicBezTo>
                      <a:pt x="253" y="6722"/>
                      <a:pt x="253" y="6897"/>
                      <a:pt x="217" y="7081"/>
                    </a:cubicBezTo>
                    <a:cubicBezTo>
                      <a:pt x="199" y="7230"/>
                      <a:pt x="176" y="7413"/>
                      <a:pt x="158" y="7553"/>
                    </a:cubicBezTo>
                    <a:cubicBezTo>
                      <a:pt x="158" y="7667"/>
                      <a:pt x="140" y="7772"/>
                      <a:pt x="122" y="7886"/>
                    </a:cubicBezTo>
                    <a:cubicBezTo>
                      <a:pt x="103" y="8070"/>
                      <a:pt x="85" y="8210"/>
                      <a:pt x="63" y="8393"/>
                    </a:cubicBezTo>
                    <a:cubicBezTo>
                      <a:pt x="63" y="8577"/>
                      <a:pt x="85" y="8796"/>
                      <a:pt x="63" y="8980"/>
                    </a:cubicBezTo>
                    <a:cubicBezTo>
                      <a:pt x="44" y="9234"/>
                      <a:pt x="26" y="9522"/>
                      <a:pt x="8" y="9785"/>
                    </a:cubicBezTo>
                    <a:cubicBezTo>
                      <a:pt x="8" y="9855"/>
                      <a:pt x="-10" y="9925"/>
                      <a:pt x="8" y="10004"/>
                    </a:cubicBezTo>
                    <a:cubicBezTo>
                      <a:pt x="8" y="10144"/>
                      <a:pt x="26" y="10327"/>
                      <a:pt x="8" y="10476"/>
                    </a:cubicBezTo>
                    <a:cubicBezTo>
                      <a:pt x="8" y="10546"/>
                      <a:pt x="26" y="10616"/>
                      <a:pt x="26" y="10660"/>
                    </a:cubicBezTo>
                    <a:lnTo>
                      <a:pt x="26" y="11019"/>
                    </a:lnTo>
                    <a:cubicBezTo>
                      <a:pt x="26" y="11098"/>
                      <a:pt x="8" y="11133"/>
                      <a:pt x="8" y="11168"/>
                    </a:cubicBezTo>
                    <a:cubicBezTo>
                      <a:pt x="26" y="11273"/>
                      <a:pt x="26" y="11421"/>
                      <a:pt x="26" y="11535"/>
                    </a:cubicBezTo>
                    <a:cubicBezTo>
                      <a:pt x="44" y="11789"/>
                      <a:pt x="44" y="12043"/>
                      <a:pt x="44" y="12331"/>
                    </a:cubicBezTo>
                    <a:cubicBezTo>
                      <a:pt x="63" y="12410"/>
                      <a:pt x="63" y="12515"/>
                      <a:pt x="63" y="12629"/>
                    </a:cubicBezTo>
                    <a:cubicBezTo>
                      <a:pt x="103" y="12848"/>
                      <a:pt x="140" y="13067"/>
                      <a:pt x="158" y="13321"/>
                    </a:cubicBezTo>
                    <a:cubicBezTo>
                      <a:pt x="176" y="13540"/>
                      <a:pt x="235" y="13723"/>
                      <a:pt x="235" y="13977"/>
                    </a:cubicBezTo>
                    <a:cubicBezTo>
                      <a:pt x="235" y="14082"/>
                      <a:pt x="253" y="14231"/>
                      <a:pt x="290" y="14336"/>
                    </a:cubicBezTo>
                    <a:cubicBezTo>
                      <a:pt x="349" y="14555"/>
                      <a:pt x="367" y="14774"/>
                      <a:pt x="385" y="14992"/>
                    </a:cubicBezTo>
                    <a:cubicBezTo>
                      <a:pt x="426" y="15106"/>
                      <a:pt x="462" y="15211"/>
                      <a:pt x="480" y="15290"/>
                    </a:cubicBezTo>
                    <a:cubicBezTo>
                      <a:pt x="516" y="15474"/>
                      <a:pt x="557" y="15649"/>
                      <a:pt x="575" y="15867"/>
                    </a:cubicBezTo>
                    <a:cubicBezTo>
                      <a:pt x="612" y="16051"/>
                      <a:pt x="653" y="16200"/>
                      <a:pt x="707" y="16349"/>
                    </a:cubicBezTo>
                    <a:cubicBezTo>
                      <a:pt x="725" y="16419"/>
                      <a:pt x="743" y="16489"/>
                      <a:pt x="766" y="16568"/>
                    </a:cubicBezTo>
                    <a:cubicBezTo>
                      <a:pt x="802" y="16708"/>
                      <a:pt x="802" y="16891"/>
                      <a:pt x="879" y="17005"/>
                    </a:cubicBezTo>
                    <a:cubicBezTo>
                      <a:pt x="916" y="17040"/>
                      <a:pt x="916" y="17145"/>
                      <a:pt x="934" y="17180"/>
                    </a:cubicBezTo>
                    <a:cubicBezTo>
                      <a:pt x="934" y="17224"/>
                      <a:pt x="934" y="17259"/>
                      <a:pt x="952" y="17294"/>
                    </a:cubicBezTo>
                    <a:cubicBezTo>
                      <a:pt x="1011" y="17513"/>
                      <a:pt x="1065" y="17731"/>
                      <a:pt x="1142" y="17915"/>
                    </a:cubicBezTo>
                    <a:cubicBezTo>
                      <a:pt x="1219" y="18055"/>
                      <a:pt x="1256" y="18204"/>
                      <a:pt x="1310" y="18353"/>
                    </a:cubicBezTo>
                    <a:cubicBezTo>
                      <a:pt x="1333" y="18458"/>
                      <a:pt x="1387" y="18493"/>
                      <a:pt x="1424" y="18572"/>
                    </a:cubicBezTo>
                    <a:cubicBezTo>
                      <a:pt x="1446" y="18642"/>
                      <a:pt x="1483" y="18755"/>
                      <a:pt x="1501" y="18860"/>
                    </a:cubicBezTo>
                    <a:cubicBezTo>
                      <a:pt x="1519" y="18895"/>
                      <a:pt x="1519" y="18895"/>
                      <a:pt x="1537" y="18930"/>
                    </a:cubicBezTo>
                    <a:cubicBezTo>
                      <a:pt x="1614" y="19044"/>
                      <a:pt x="1673" y="19193"/>
                      <a:pt x="1746" y="19298"/>
                    </a:cubicBezTo>
                    <a:cubicBezTo>
                      <a:pt x="1805" y="19333"/>
                      <a:pt x="1841" y="19482"/>
                      <a:pt x="1900" y="19552"/>
                    </a:cubicBezTo>
                    <a:cubicBezTo>
                      <a:pt x="1918" y="19630"/>
                      <a:pt x="1918" y="19665"/>
                      <a:pt x="1936" y="19735"/>
                    </a:cubicBezTo>
                    <a:cubicBezTo>
                      <a:pt x="2068" y="19954"/>
                      <a:pt x="2199" y="20173"/>
                      <a:pt x="2331" y="20357"/>
                    </a:cubicBezTo>
                    <a:cubicBezTo>
                      <a:pt x="2353" y="20427"/>
                      <a:pt x="2390" y="20462"/>
                      <a:pt x="2408" y="20506"/>
                    </a:cubicBezTo>
                    <a:cubicBezTo>
                      <a:pt x="2467" y="20576"/>
                      <a:pt x="2521" y="20681"/>
                      <a:pt x="2580" y="20760"/>
                    </a:cubicBezTo>
                    <a:cubicBezTo>
                      <a:pt x="2693" y="20830"/>
                      <a:pt x="2784" y="20944"/>
                      <a:pt x="2879" y="21084"/>
                    </a:cubicBezTo>
                    <a:cubicBezTo>
                      <a:pt x="2898" y="21119"/>
                      <a:pt x="2938" y="21162"/>
                      <a:pt x="2975" y="21162"/>
                    </a:cubicBezTo>
                    <a:cubicBezTo>
                      <a:pt x="3070" y="21197"/>
                      <a:pt x="3165" y="21267"/>
                      <a:pt x="3220" y="21337"/>
                    </a:cubicBezTo>
                    <a:cubicBezTo>
                      <a:pt x="3279" y="21381"/>
                      <a:pt x="3333" y="21381"/>
                      <a:pt x="3374" y="21416"/>
                    </a:cubicBezTo>
                    <a:cubicBezTo>
                      <a:pt x="3465" y="21486"/>
                      <a:pt x="3578" y="21521"/>
                      <a:pt x="3691" y="21521"/>
                    </a:cubicBezTo>
                    <a:cubicBezTo>
                      <a:pt x="3732" y="21521"/>
                      <a:pt x="3750" y="21521"/>
                      <a:pt x="3768" y="21556"/>
                    </a:cubicBezTo>
                    <a:cubicBezTo>
                      <a:pt x="3827" y="21556"/>
                      <a:pt x="3882" y="21600"/>
                      <a:pt x="3941" y="21600"/>
                    </a:cubicBezTo>
                    <a:cubicBezTo>
                      <a:pt x="4013" y="21600"/>
                      <a:pt x="4072" y="21556"/>
                      <a:pt x="4145" y="21556"/>
                    </a:cubicBezTo>
                    <a:cubicBezTo>
                      <a:pt x="4215" y="21556"/>
                      <a:pt x="4289" y="21577"/>
                      <a:pt x="4362" y="21577"/>
                    </a:cubicBezTo>
                    <a:cubicBezTo>
                      <a:pt x="4430" y="21577"/>
                      <a:pt x="4498" y="21558"/>
                      <a:pt x="4562" y="21486"/>
                    </a:cubicBezTo>
                    <a:lnTo>
                      <a:pt x="4581" y="21486"/>
                    </a:lnTo>
                    <a:cubicBezTo>
                      <a:pt x="4599" y="21507"/>
                      <a:pt x="4615" y="21516"/>
                      <a:pt x="4630" y="21516"/>
                    </a:cubicBezTo>
                    <a:cubicBezTo>
                      <a:pt x="4664" y="21516"/>
                      <a:pt x="4694" y="21475"/>
                      <a:pt x="4735" y="21451"/>
                    </a:cubicBezTo>
                    <a:cubicBezTo>
                      <a:pt x="4789" y="21416"/>
                      <a:pt x="4848" y="21381"/>
                      <a:pt x="4903" y="21381"/>
                    </a:cubicBezTo>
                    <a:cubicBezTo>
                      <a:pt x="4980" y="21302"/>
                      <a:pt x="5075" y="21337"/>
                      <a:pt x="5148" y="21232"/>
                    </a:cubicBezTo>
                    <a:cubicBezTo>
                      <a:pt x="5166" y="21197"/>
                      <a:pt x="5225" y="21162"/>
                      <a:pt x="5261" y="21162"/>
                    </a:cubicBezTo>
                    <a:cubicBezTo>
                      <a:pt x="5451" y="21049"/>
                      <a:pt x="5601" y="20830"/>
                      <a:pt x="5755" y="20611"/>
                    </a:cubicBezTo>
                    <a:cubicBezTo>
                      <a:pt x="5846" y="20462"/>
                      <a:pt x="5959" y="20392"/>
                      <a:pt x="6036" y="20208"/>
                    </a:cubicBezTo>
                    <a:cubicBezTo>
                      <a:pt x="6095" y="20024"/>
                      <a:pt x="6209" y="19954"/>
                      <a:pt x="6281" y="19770"/>
                    </a:cubicBezTo>
                    <a:cubicBezTo>
                      <a:pt x="6472" y="19412"/>
                      <a:pt x="6585" y="19114"/>
                      <a:pt x="6699" y="18712"/>
                    </a:cubicBezTo>
                    <a:lnTo>
                      <a:pt x="6699" y="18677"/>
                    </a:lnTo>
                    <a:cubicBezTo>
                      <a:pt x="6776" y="18458"/>
                      <a:pt x="6866" y="18274"/>
                      <a:pt x="6907" y="18020"/>
                    </a:cubicBezTo>
                    <a:cubicBezTo>
                      <a:pt x="6944" y="17836"/>
                      <a:pt x="7021" y="17618"/>
                      <a:pt x="7057" y="17443"/>
                    </a:cubicBezTo>
                    <a:cubicBezTo>
                      <a:pt x="7093" y="17224"/>
                      <a:pt x="7152" y="17005"/>
                      <a:pt x="7207" y="16856"/>
                    </a:cubicBezTo>
                    <a:cubicBezTo>
                      <a:pt x="7247" y="16603"/>
                      <a:pt x="7266" y="16384"/>
                      <a:pt x="7302" y="16165"/>
                    </a:cubicBezTo>
                    <a:cubicBezTo>
                      <a:pt x="7320" y="16051"/>
                      <a:pt x="7361" y="15946"/>
                      <a:pt x="7397" y="15867"/>
                    </a:cubicBezTo>
                    <a:cubicBezTo>
                      <a:pt x="7433" y="15727"/>
                      <a:pt x="7415" y="15544"/>
                      <a:pt x="7456" y="15395"/>
                    </a:cubicBezTo>
                    <a:cubicBezTo>
                      <a:pt x="7492" y="15141"/>
                      <a:pt x="7547" y="14887"/>
                      <a:pt x="7606" y="14634"/>
                    </a:cubicBezTo>
                    <a:cubicBezTo>
                      <a:pt x="7642" y="14450"/>
                      <a:pt x="7701" y="14266"/>
                      <a:pt x="7737" y="14047"/>
                    </a:cubicBezTo>
                    <a:cubicBezTo>
                      <a:pt x="7737" y="13977"/>
                      <a:pt x="7755" y="13942"/>
                      <a:pt x="7755" y="13898"/>
                    </a:cubicBezTo>
                    <a:cubicBezTo>
                      <a:pt x="7796" y="13723"/>
                      <a:pt x="7851" y="13505"/>
                      <a:pt x="7887" y="13321"/>
                    </a:cubicBezTo>
                    <a:cubicBezTo>
                      <a:pt x="7910" y="13137"/>
                      <a:pt x="7928" y="12918"/>
                      <a:pt x="8023" y="12769"/>
                    </a:cubicBezTo>
                    <a:cubicBezTo>
                      <a:pt x="8041" y="12734"/>
                      <a:pt x="8060" y="12664"/>
                      <a:pt x="8078" y="12585"/>
                    </a:cubicBezTo>
                    <a:cubicBezTo>
                      <a:pt x="8114" y="12366"/>
                      <a:pt x="8155" y="12191"/>
                      <a:pt x="8209" y="12008"/>
                    </a:cubicBezTo>
                    <a:cubicBezTo>
                      <a:pt x="8227" y="11929"/>
                      <a:pt x="8250" y="11824"/>
                      <a:pt x="8268" y="11710"/>
                    </a:cubicBezTo>
                    <a:cubicBezTo>
                      <a:pt x="8286" y="11640"/>
                      <a:pt x="8305" y="11535"/>
                      <a:pt x="8323" y="11456"/>
                    </a:cubicBezTo>
                    <a:cubicBezTo>
                      <a:pt x="8418" y="11273"/>
                      <a:pt x="8477" y="11054"/>
                      <a:pt x="8531" y="10835"/>
                    </a:cubicBezTo>
                    <a:cubicBezTo>
                      <a:pt x="8568" y="10695"/>
                      <a:pt x="8590" y="10511"/>
                      <a:pt x="8627" y="10397"/>
                    </a:cubicBezTo>
                    <a:cubicBezTo>
                      <a:pt x="8681" y="10257"/>
                      <a:pt x="8740" y="10144"/>
                      <a:pt x="8794" y="10004"/>
                    </a:cubicBezTo>
                    <a:cubicBezTo>
                      <a:pt x="8890" y="9741"/>
                      <a:pt x="8967" y="9382"/>
                      <a:pt x="9116" y="9199"/>
                    </a:cubicBezTo>
                    <a:cubicBezTo>
                      <a:pt x="9135" y="9199"/>
                      <a:pt x="9135" y="9164"/>
                      <a:pt x="9135" y="9164"/>
                    </a:cubicBezTo>
                    <a:cubicBezTo>
                      <a:pt x="9230" y="8980"/>
                      <a:pt x="9325" y="8796"/>
                      <a:pt x="9420" y="8612"/>
                    </a:cubicBezTo>
                    <a:cubicBezTo>
                      <a:pt x="9420" y="8577"/>
                      <a:pt x="9420" y="8577"/>
                      <a:pt x="9438" y="8577"/>
                    </a:cubicBezTo>
                    <a:cubicBezTo>
                      <a:pt x="9588" y="8393"/>
                      <a:pt x="9760" y="8210"/>
                      <a:pt x="9951" y="8105"/>
                    </a:cubicBezTo>
                    <a:cubicBezTo>
                      <a:pt x="10042" y="8035"/>
                      <a:pt x="10137" y="7956"/>
                      <a:pt x="10232" y="7956"/>
                    </a:cubicBezTo>
                    <a:cubicBezTo>
                      <a:pt x="10308" y="7956"/>
                      <a:pt x="10383" y="7940"/>
                      <a:pt x="10459" y="7940"/>
                    </a:cubicBezTo>
                    <a:cubicBezTo>
                      <a:pt x="10497" y="7940"/>
                      <a:pt x="10535" y="7944"/>
                      <a:pt x="10572" y="7956"/>
                    </a:cubicBezTo>
                    <a:cubicBezTo>
                      <a:pt x="10609" y="7956"/>
                      <a:pt x="10631" y="7956"/>
                      <a:pt x="10668" y="7991"/>
                    </a:cubicBezTo>
                    <a:cubicBezTo>
                      <a:pt x="10799" y="7991"/>
                      <a:pt x="10912" y="8140"/>
                      <a:pt x="11044" y="8253"/>
                    </a:cubicBezTo>
                    <a:cubicBezTo>
                      <a:pt x="11121" y="8288"/>
                      <a:pt x="11198" y="8323"/>
                      <a:pt x="11234" y="8507"/>
                    </a:cubicBezTo>
                    <a:lnTo>
                      <a:pt x="11253" y="8542"/>
                    </a:lnTo>
                    <a:cubicBezTo>
                      <a:pt x="11348" y="8647"/>
                      <a:pt x="11425" y="8761"/>
                      <a:pt x="11498" y="8866"/>
                    </a:cubicBezTo>
                    <a:cubicBezTo>
                      <a:pt x="11556" y="8980"/>
                      <a:pt x="11611" y="9050"/>
                      <a:pt x="11670" y="9164"/>
                    </a:cubicBezTo>
                    <a:cubicBezTo>
                      <a:pt x="11765" y="9347"/>
                      <a:pt x="11856" y="9566"/>
                      <a:pt x="11951" y="9741"/>
                    </a:cubicBezTo>
                    <a:cubicBezTo>
                      <a:pt x="12142" y="10074"/>
                      <a:pt x="12332" y="10362"/>
                      <a:pt x="12500" y="10695"/>
                    </a:cubicBezTo>
                    <a:cubicBezTo>
                      <a:pt x="12559" y="10800"/>
                      <a:pt x="12595" y="10879"/>
                      <a:pt x="12673" y="10914"/>
                    </a:cubicBezTo>
                    <a:cubicBezTo>
                      <a:pt x="12709" y="10949"/>
                      <a:pt x="12727" y="10984"/>
                      <a:pt x="12763" y="11054"/>
                    </a:cubicBezTo>
                    <a:cubicBezTo>
                      <a:pt x="12840" y="11133"/>
                      <a:pt x="12899" y="11238"/>
                      <a:pt x="12972" y="11351"/>
                    </a:cubicBezTo>
                    <a:cubicBezTo>
                      <a:pt x="13049" y="11421"/>
                      <a:pt x="13126" y="11491"/>
                      <a:pt x="13199" y="11535"/>
                    </a:cubicBezTo>
                    <a:cubicBezTo>
                      <a:pt x="13330" y="11640"/>
                      <a:pt x="13484" y="11754"/>
                      <a:pt x="13634" y="11859"/>
                    </a:cubicBezTo>
                    <a:cubicBezTo>
                      <a:pt x="13784" y="11973"/>
                      <a:pt x="13956" y="11973"/>
                      <a:pt x="14106" y="11973"/>
                    </a:cubicBezTo>
                    <a:cubicBezTo>
                      <a:pt x="14153" y="11990"/>
                      <a:pt x="14201" y="11990"/>
                      <a:pt x="14249" y="11990"/>
                    </a:cubicBezTo>
                    <a:cubicBezTo>
                      <a:pt x="14296" y="11990"/>
                      <a:pt x="14344" y="11990"/>
                      <a:pt x="14392" y="12008"/>
                    </a:cubicBezTo>
                    <a:cubicBezTo>
                      <a:pt x="14505" y="12008"/>
                      <a:pt x="14600" y="11973"/>
                      <a:pt x="14691" y="11859"/>
                    </a:cubicBezTo>
                    <a:cubicBezTo>
                      <a:pt x="14786" y="11789"/>
                      <a:pt x="14881" y="11675"/>
                      <a:pt x="14977" y="11605"/>
                    </a:cubicBezTo>
                    <a:cubicBezTo>
                      <a:pt x="15144" y="11456"/>
                      <a:pt x="15240" y="11168"/>
                      <a:pt x="15353" y="10949"/>
                    </a:cubicBezTo>
                    <a:cubicBezTo>
                      <a:pt x="15485" y="10695"/>
                      <a:pt x="15544" y="10327"/>
                      <a:pt x="15639" y="10039"/>
                    </a:cubicBezTo>
                    <a:cubicBezTo>
                      <a:pt x="15734" y="9741"/>
                      <a:pt x="15752" y="9382"/>
                      <a:pt x="15825" y="9050"/>
                    </a:cubicBezTo>
                    <a:cubicBezTo>
                      <a:pt x="15884" y="8831"/>
                      <a:pt x="15902" y="8542"/>
                      <a:pt x="15938" y="8288"/>
                    </a:cubicBezTo>
                    <a:cubicBezTo>
                      <a:pt x="15961" y="8175"/>
                      <a:pt x="15961" y="8105"/>
                      <a:pt x="15961" y="7991"/>
                    </a:cubicBezTo>
                    <a:cubicBezTo>
                      <a:pt x="15997" y="7816"/>
                      <a:pt x="16052" y="7597"/>
                      <a:pt x="16093" y="7413"/>
                    </a:cubicBezTo>
                    <a:cubicBezTo>
                      <a:pt x="16111" y="7300"/>
                      <a:pt x="16129" y="7160"/>
                      <a:pt x="16165" y="7046"/>
                    </a:cubicBezTo>
                    <a:cubicBezTo>
                      <a:pt x="16242" y="6678"/>
                      <a:pt x="16338" y="6354"/>
                      <a:pt x="16451" y="6022"/>
                    </a:cubicBezTo>
                    <a:cubicBezTo>
                      <a:pt x="16528" y="5803"/>
                      <a:pt x="16619" y="5584"/>
                      <a:pt x="16696" y="5366"/>
                    </a:cubicBezTo>
                    <a:cubicBezTo>
                      <a:pt x="16732" y="5260"/>
                      <a:pt x="16755" y="5146"/>
                      <a:pt x="16809" y="5111"/>
                    </a:cubicBezTo>
                    <a:cubicBezTo>
                      <a:pt x="16886" y="5006"/>
                      <a:pt x="16959" y="4857"/>
                      <a:pt x="17036" y="4752"/>
                    </a:cubicBezTo>
                    <a:cubicBezTo>
                      <a:pt x="17149" y="4569"/>
                      <a:pt x="17263" y="4569"/>
                      <a:pt x="17376" y="4490"/>
                    </a:cubicBezTo>
                    <a:cubicBezTo>
                      <a:pt x="17453" y="4455"/>
                      <a:pt x="17549" y="4455"/>
                      <a:pt x="17621" y="4455"/>
                    </a:cubicBezTo>
                    <a:cubicBezTo>
                      <a:pt x="17830" y="4455"/>
                      <a:pt x="18020" y="4455"/>
                      <a:pt x="18229" y="4534"/>
                    </a:cubicBezTo>
                    <a:cubicBezTo>
                      <a:pt x="18360" y="4604"/>
                      <a:pt x="18492" y="4639"/>
                      <a:pt x="18642" y="4709"/>
                    </a:cubicBezTo>
                    <a:cubicBezTo>
                      <a:pt x="18755" y="4752"/>
                      <a:pt x="18868" y="4752"/>
                      <a:pt x="18982" y="4857"/>
                    </a:cubicBezTo>
                    <a:lnTo>
                      <a:pt x="19023" y="4857"/>
                    </a:lnTo>
                    <a:cubicBezTo>
                      <a:pt x="19190" y="4857"/>
                      <a:pt x="19363" y="4892"/>
                      <a:pt x="19531" y="4892"/>
                    </a:cubicBezTo>
                    <a:cubicBezTo>
                      <a:pt x="19721" y="4857"/>
                      <a:pt x="19907" y="4892"/>
                      <a:pt x="20116" y="4787"/>
                    </a:cubicBezTo>
                    <a:cubicBezTo>
                      <a:pt x="20361" y="4639"/>
                      <a:pt x="20628" y="4455"/>
                      <a:pt x="20855" y="4236"/>
                    </a:cubicBezTo>
                    <a:cubicBezTo>
                      <a:pt x="21041" y="4052"/>
                      <a:pt x="21232" y="3834"/>
                      <a:pt x="21381" y="3545"/>
                    </a:cubicBezTo>
                    <a:cubicBezTo>
                      <a:pt x="21458" y="3396"/>
                      <a:pt x="21517" y="3256"/>
                      <a:pt x="21590" y="3107"/>
                    </a:cubicBezTo>
                    <a:cubicBezTo>
                      <a:pt x="21577" y="3090"/>
                      <a:pt x="21565" y="3084"/>
                      <a:pt x="21553" y="3084"/>
                    </a:cubicBezTo>
                    <a:cubicBezTo>
                      <a:pt x="21517" y="3084"/>
                      <a:pt x="21491" y="3151"/>
                      <a:pt x="21477" y="3177"/>
                    </a:cubicBezTo>
                    <a:cubicBezTo>
                      <a:pt x="21404" y="3396"/>
                      <a:pt x="21291" y="3545"/>
                      <a:pt x="21155" y="3729"/>
                    </a:cubicBezTo>
                    <a:cubicBezTo>
                      <a:pt x="21100" y="3799"/>
                      <a:pt x="21064" y="3877"/>
                      <a:pt x="21005" y="3947"/>
                    </a:cubicBezTo>
                    <a:cubicBezTo>
                      <a:pt x="20892" y="3982"/>
                      <a:pt x="20814" y="4131"/>
                      <a:pt x="20724" y="4201"/>
                    </a:cubicBezTo>
                    <a:cubicBezTo>
                      <a:pt x="20610" y="4315"/>
                      <a:pt x="20474" y="4420"/>
                      <a:pt x="20361" y="4490"/>
                    </a:cubicBezTo>
                    <a:cubicBezTo>
                      <a:pt x="20306" y="4490"/>
                      <a:pt x="20270" y="4534"/>
                      <a:pt x="20229" y="4569"/>
                    </a:cubicBezTo>
                    <a:cubicBezTo>
                      <a:pt x="20116" y="4604"/>
                      <a:pt x="20021" y="4639"/>
                      <a:pt x="19907" y="4674"/>
                    </a:cubicBezTo>
                    <a:lnTo>
                      <a:pt x="19758" y="4674"/>
                    </a:lnTo>
                    <a:cubicBezTo>
                      <a:pt x="19674" y="4691"/>
                      <a:pt x="19584" y="4700"/>
                      <a:pt x="19494" y="4700"/>
                    </a:cubicBezTo>
                    <a:cubicBezTo>
                      <a:pt x="19404" y="4700"/>
                      <a:pt x="19313" y="4691"/>
                      <a:pt x="19227" y="4674"/>
                    </a:cubicBezTo>
                    <a:cubicBezTo>
                      <a:pt x="19095" y="4639"/>
                      <a:pt x="18945" y="4674"/>
                      <a:pt x="18814" y="4569"/>
                    </a:cubicBezTo>
                    <a:cubicBezTo>
                      <a:pt x="18660" y="4490"/>
                      <a:pt x="18510" y="4455"/>
                      <a:pt x="18360" y="4385"/>
                    </a:cubicBezTo>
                    <a:cubicBezTo>
                      <a:pt x="18232" y="4327"/>
                      <a:pt x="18107" y="4263"/>
                      <a:pt x="17983" y="4263"/>
                    </a:cubicBezTo>
                    <a:cubicBezTo>
                      <a:pt x="17958" y="4263"/>
                      <a:pt x="17932" y="4265"/>
                      <a:pt x="17907" y="4271"/>
                    </a:cubicBezTo>
                    <a:lnTo>
                      <a:pt x="17603" y="4271"/>
                    </a:lnTo>
                    <a:cubicBezTo>
                      <a:pt x="17526" y="4271"/>
                      <a:pt x="17453" y="4236"/>
                      <a:pt x="17376" y="4236"/>
                    </a:cubicBezTo>
                    <a:cubicBezTo>
                      <a:pt x="17340" y="4271"/>
                      <a:pt x="17299" y="4271"/>
                      <a:pt x="17245" y="4315"/>
                    </a:cubicBezTo>
                    <a:cubicBezTo>
                      <a:pt x="17186" y="4350"/>
                      <a:pt x="17131" y="4350"/>
                      <a:pt x="17072" y="4420"/>
                    </a:cubicBezTo>
                    <a:cubicBezTo>
                      <a:pt x="16868" y="4674"/>
                      <a:pt x="16678" y="4971"/>
                      <a:pt x="16528" y="5331"/>
                    </a:cubicBezTo>
                    <a:cubicBezTo>
                      <a:pt x="16451" y="5549"/>
                      <a:pt x="16356" y="5803"/>
                      <a:pt x="16279" y="6022"/>
                    </a:cubicBezTo>
                    <a:cubicBezTo>
                      <a:pt x="16224" y="6171"/>
                      <a:pt x="16165" y="6354"/>
                      <a:pt x="16111" y="6538"/>
                    </a:cubicBezTo>
                    <a:cubicBezTo>
                      <a:pt x="16075" y="6678"/>
                      <a:pt x="16034" y="6827"/>
                      <a:pt x="16016" y="6976"/>
                    </a:cubicBezTo>
                    <a:cubicBezTo>
                      <a:pt x="15979" y="7081"/>
                      <a:pt x="15979" y="7230"/>
                      <a:pt x="15938" y="7335"/>
                    </a:cubicBezTo>
                    <a:cubicBezTo>
                      <a:pt x="15848" y="7772"/>
                      <a:pt x="15771" y="8210"/>
                      <a:pt x="15712" y="8691"/>
                    </a:cubicBezTo>
                    <a:cubicBezTo>
                      <a:pt x="15639" y="9129"/>
                      <a:pt x="15580" y="9522"/>
                      <a:pt x="15448" y="9925"/>
                    </a:cubicBezTo>
                    <a:cubicBezTo>
                      <a:pt x="15412" y="10074"/>
                      <a:pt x="15371" y="10222"/>
                      <a:pt x="15335" y="10362"/>
                    </a:cubicBezTo>
                    <a:cubicBezTo>
                      <a:pt x="15317" y="10397"/>
                      <a:pt x="15317" y="10476"/>
                      <a:pt x="15299" y="10546"/>
                    </a:cubicBezTo>
                    <a:cubicBezTo>
                      <a:pt x="15144" y="10879"/>
                      <a:pt x="14977" y="11168"/>
                      <a:pt x="14768" y="11386"/>
                    </a:cubicBezTo>
                    <a:cubicBezTo>
                      <a:pt x="14691" y="11491"/>
                      <a:pt x="14577" y="11535"/>
                      <a:pt x="14487" y="11570"/>
                    </a:cubicBezTo>
                    <a:cubicBezTo>
                      <a:pt x="14455" y="11582"/>
                      <a:pt x="14423" y="11586"/>
                      <a:pt x="14392" y="11586"/>
                    </a:cubicBezTo>
                    <a:cubicBezTo>
                      <a:pt x="14328" y="11586"/>
                      <a:pt x="14265" y="11570"/>
                      <a:pt x="14201" y="11570"/>
                    </a:cubicBezTo>
                    <a:cubicBezTo>
                      <a:pt x="14165" y="11570"/>
                      <a:pt x="14106" y="11605"/>
                      <a:pt x="14069" y="11605"/>
                    </a:cubicBezTo>
                    <a:cubicBezTo>
                      <a:pt x="13879" y="11535"/>
                      <a:pt x="13711" y="11456"/>
                      <a:pt x="13521" y="11351"/>
                    </a:cubicBezTo>
                    <a:cubicBezTo>
                      <a:pt x="13389" y="11238"/>
                      <a:pt x="13258" y="11133"/>
                      <a:pt x="13144" y="11019"/>
                    </a:cubicBezTo>
                    <a:cubicBezTo>
                      <a:pt x="13103" y="11019"/>
                      <a:pt x="13085" y="10984"/>
                      <a:pt x="13067" y="10949"/>
                    </a:cubicBezTo>
                    <a:cubicBezTo>
                      <a:pt x="12990" y="10835"/>
                      <a:pt x="12917" y="10695"/>
                      <a:pt x="12840" y="10581"/>
                    </a:cubicBezTo>
                    <a:cubicBezTo>
                      <a:pt x="12745" y="10441"/>
                      <a:pt x="12632" y="10362"/>
                      <a:pt x="12536" y="10144"/>
                    </a:cubicBezTo>
                    <a:cubicBezTo>
                      <a:pt x="12518" y="10109"/>
                      <a:pt x="12500" y="10039"/>
                      <a:pt x="12464" y="9960"/>
                    </a:cubicBezTo>
                    <a:cubicBezTo>
                      <a:pt x="12387" y="9855"/>
                      <a:pt x="12310" y="9706"/>
                      <a:pt x="12237" y="9601"/>
                    </a:cubicBezTo>
                    <a:cubicBezTo>
                      <a:pt x="12196" y="9522"/>
                      <a:pt x="12142" y="9487"/>
                      <a:pt x="12124" y="9417"/>
                    </a:cubicBezTo>
                    <a:cubicBezTo>
                      <a:pt x="12065" y="9234"/>
                      <a:pt x="11970" y="9085"/>
                      <a:pt x="11879" y="8980"/>
                    </a:cubicBezTo>
                    <a:cubicBezTo>
                      <a:pt x="11856" y="8945"/>
                      <a:pt x="11838" y="8910"/>
                      <a:pt x="11820" y="8866"/>
                    </a:cubicBezTo>
                    <a:cubicBezTo>
                      <a:pt x="11801" y="8831"/>
                      <a:pt x="11801" y="8796"/>
                      <a:pt x="11783" y="8761"/>
                    </a:cubicBezTo>
                    <a:cubicBezTo>
                      <a:pt x="11670" y="8612"/>
                      <a:pt x="11575" y="8428"/>
                      <a:pt x="11479" y="8288"/>
                    </a:cubicBezTo>
                    <a:cubicBezTo>
                      <a:pt x="11443" y="8210"/>
                      <a:pt x="11402" y="8175"/>
                      <a:pt x="11384" y="8140"/>
                    </a:cubicBezTo>
                    <a:cubicBezTo>
                      <a:pt x="11330" y="8035"/>
                      <a:pt x="11289" y="7921"/>
                      <a:pt x="11216" y="7921"/>
                    </a:cubicBezTo>
                    <a:cubicBezTo>
                      <a:pt x="11157" y="7921"/>
                      <a:pt x="11085" y="7886"/>
                      <a:pt x="11062" y="7737"/>
                    </a:cubicBezTo>
                    <a:cubicBezTo>
                      <a:pt x="11044" y="7702"/>
                      <a:pt x="11026" y="7667"/>
                      <a:pt x="11008" y="7632"/>
                    </a:cubicBezTo>
                    <a:cubicBezTo>
                      <a:pt x="10876" y="7553"/>
                      <a:pt x="10745" y="7483"/>
                      <a:pt x="10590" y="7483"/>
                    </a:cubicBezTo>
                    <a:cubicBezTo>
                      <a:pt x="10542" y="7483"/>
                      <a:pt x="10500" y="7499"/>
                      <a:pt x="10454" y="7499"/>
                    </a:cubicBezTo>
                    <a:cubicBezTo>
                      <a:pt x="10431" y="7499"/>
                      <a:pt x="10407" y="7495"/>
                      <a:pt x="10382" y="7483"/>
                    </a:cubicBezTo>
                    <a:lnTo>
                      <a:pt x="10178" y="7483"/>
                    </a:lnTo>
                    <a:cubicBezTo>
                      <a:pt x="10064" y="7518"/>
                      <a:pt x="9969" y="7597"/>
                      <a:pt x="9856" y="7667"/>
                    </a:cubicBezTo>
                    <a:cubicBezTo>
                      <a:pt x="9742" y="7772"/>
                      <a:pt x="9629" y="7886"/>
                      <a:pt x="9497" y="7956"/>
                    </a:cubicBezTo>
                    <a:cubicBezTo>
                      <a:pt x="9402" y="8035"/>
                      <a:pt x="9307" y="8140"/>
                      <a:pt x="9248" y="8288"/>
                    </a:cubicBezTo>
                    <a:cubicBezTo>
                      <a:pt x="9230" y="8323"/>
                      <a:pt x="9230" y="8358"/>
                      <a:pt x="9212" y="8393"/>
                    </a:cubicBezTo>
                    <a:cubicBezTo>
                      <a:pt x="9098" y="8507"/>
                      <a:pt x="9044" y="8647"/>
                      <a:pt x="8949" y="8796"/>
                    </a:cubicBezTo>
                    <a:cubicBezTo>
                      <a:pt x="8930" y="8866"/>
                      <a:pt x="8890" y="8910"/>
                      <a:pt x="8853" y="8945"/>
                    </a:cubicBezTo>
                    <a:lnTo>
                      <a:pt x="8853" y="8910"/>
                    </a:lnTo>
                    <a:cubicBezTo>
                      <a:pt x="8890" y="8796"/>
                      <a:pt x="8930" y="8726"/>
                      <a:pt x="8967" y="8647"/>
                    </a:cubicBezTo>
                    <a:cubicBezTo>
                      <a:pt x="9044" y="8507"/>
                      <a:pt x="9135" y="8358"/>
                      <a:pt x="9212" y="8210"/>
                    </a:cubicBezTo>
                    <a:cubicBezTo>
                      <a:pt x="9271" y="8105"/>
                      <a:pt x="9325" y="8035"/>
                      <a:pt x="9384" y="7956"/>
                    </a:cubicBezTo>
                    <a:lnTo>
                      <a:pt x="9724" y="7632"/>
                    </a:lnTo>
                    <a:cubicBezTo>
                      <a:pt x="9838" y="7553"/>
                      <a:pt x="9928" y="7448"/>
                      <a:pt x="10042" y="7448"/>
                    </a:cubicBezTo>
                    <a:cubicBezTo>
                      <a:pt x="10214" y="7413"/>
                      <a:pt x="10382" y="7378"/>
                      <a:pt x="10536" y="7378"/>
                    </a:cubicBezTo>
                    <a:cubicBezTo>
                      <a:pt x="10590" y="7378"/>
                      <a:pt x="10631" y="7378"/>
                      <a:pt x="10668" y="7413"/>
                    </a:cubicBezTo>
                    <a:cubicBezTo>
                      <a:pt x="10781" y="7448"/>
                      <a:pt x="10876" y="7448"/>
                      <a:pt x="10990" y="7518"/>
                    </a:cubicBezTo>
                    <a:cubicBezTo>
                      <a:pt x="11044" y="7597"/>
                      <a:pt x="11121" y="7667"/>
                      <a:pt x="11176" y="7737"/>
                    </a:cubicBezTo>
                    <a:cubicBezTo>
                      <a:pt x="11271" y="7772"/>
                      <a:pt x="11348" y="7886"/>
                      <a:pt x="11402" y="7991"/>
                    </a:cubicBezTo>
                    <a:cubicBezTo>
                      <a:pt x="11425" y="8070"/>
                      <a:pt x="11461" y="8140"/>
                      <a:pt x="11498" y="8175"/>
                    </a:cubicBezTo>
                    <a:cubicBezTo>
                      <a:pt x="11556" y="8253"/>
                      <a:pt x="11629" y="8358"/>
                      <a:pt x="11688" y="8428"/>
                    </a:cubicBezTo>
                    <a:cubicBezTo>
                      <a:pt x="11783" y="8612"/>
                      <a:pt x="11897" y="8831"/>
                      <a:pt x="11992" y="9015"/>
                    </a:cubicBezTo>
                    <a:cubicBezTo>
                      <a:pt x="12142" y="9304"/>
                      <a:pt x="12292" y="9566"/>
                      <a:pt x="12464" y="9820"/>
                    </a:cubicBezTo>
                    <a:cubicBezTo>
                      <a:pt x="12595" y="10074"/>
                      <a:pt x="12727" y="10327"/>
                      <a:pt x="12877" y="10546"/>
                    </a:cubicBezTo>
                    <a:cubicBezTo>
                      <a:pt x="12954" y="10616"/>
                      <a:pt x="13031" y="10765"/>
                      <a:pt x="13103" y="10835"/>
                    </a:cubicBezTo>
                    <a:cubicBezTo>
                      <a:pt x="13181" y="10914"/>
                      <a:pt x="13258" y="10984"/>
                      <a:pt x="13353" y="11054"/>
                    </a:cubicBezTo>
                    <a:cubicBezTo>
                      <a:pt x="13521" y="11168"/>
                      <a:pt x="13693" y="11386"/>
                      <a:pt x="13897" y="11386"/>
                    </a:cubicBezTo>
                    <a:cubicBezTo>
                      <a:pt x="13974" y="11421"/>
                      <a:pt x="14051" y="11456"/>
                      <a:pt x="14124" y="11456"/>
                    </a:cubicBezTo>
                    <a:cubicBezTo>
                      <a:pt x="14260" y="11456"/>
                      <a:pt x="14410" y="11456"/>
                      <a:pt x="14541" y="11421"/>
                    </a:cubicBezTo>
                    <a:cubicBezTo>
                      <a:pt x="14673" y="11421"/>
                      <a:pt x="14786" y="11238"/>
                      <a:pt x="14899" y="11098"/>
                    </a:cubicBezTo>
                    <a:cubicBezTo>
                      <a:pt x="14995" y="10984"/>
                      <a:pt x="15072" y="10835"/>
                      <a:pt x="15144" y="10695"/>
                    </a:cubicBezTo>
                    <a:cubicBezTo>
                      <a:pt x="15222" y="10511"/>
                      <a:pt x="15258" y="10292"/>
                      <a:pt x="15317" y="10109"/>
                    </a:cubicBezTo>
                    <a:cubicBezTo>
                      <a:pt x="15466" y="9706"/>
                      <a:pt x="15525" y="9269"/>
                      <a:pt x="15598" y="8831"/>
                    </a:cubicBezTo>
                    <a:cubicBezTo>
                      <a:pt x="15657" y="8507"/>
                      <a:pt x="15694" y="8140"/>
                      <a:pt x="15752" y="7816"/>
                    </a:cubicBezTo>
                    <a:cubicBezTo>
                      <a:pt x="15825" y="7378"/>
                      <a:pt x="15920" y="6941"/>
                      <a:pt x="16034" y="6503"/>
                    </a:cubicBezTo>
                    <a:cubicBezTo>
                      <a:pt x="16052" y="6424"/>
                      <a:pt x="16075" y="6354"/>
                      <a:pt x="16093" y="6284"/>
                    </a:cubicBezTo>
                    <a:cubicBezTo>
                      <a:pt x="16188" y="6022"/>
                      <a:pt x="16279" y="5733"/>
                      <a:pt x="16374" y="5479"/>
                    </a:cubicBezTo>
                    <a:cubicBezTo>
                      <a:pt x="16433" y="5295"/>
                      <a:pt x="16505" y="5076"/>
                      <a:pt x="16582" y="4927"/>
                    </a:cubicBezTo>
                    <a:cubicBezTo>
                      <a:pt x="16696" y="4709"/>
                      <a:pt x="16809" y="4534"/>
                      <a:pt x="16923" y="4350"/>
                    </a:cubicBezTo>
                    <a:cubicBezTo>
                      <a:pt x="16959" y="4315"/>
                      <a:pt x="17018" y="4236"/>
                      <a:pt x="17072" y="4201"/>
                    </a:cubicBezTo>
                    <a:cubicBezTo>
                      <a:pt x="17093" y="4184"/>
                      <a:pt x="17116" y="4184"/>
                      <a:pt x="17137" y="4184"/>
                    </a:cubicBezTo>
                    <a:cubicBezTo>
                      <a:pt x="17158" y="4184"/>
                      <a:pt x="17177" y="4184"/>
                      <a:pt x="17186" y="4166"/>
                    </a:cubicBezTo>
                    <a:cubicBezTo>
                      <a:pt x="17263" y="4096"/>
                      <a:pt x="17322" y="4052"/>
                      <a:pt x="17394" y="4052"/>
                    </a:cubicBezTo>
                    <a:lnTo>
                      <a:pt x="18057" y="4052"/>
                    </a:lnTo>
                    <a:cubicBezTo>
                      <a:pt x="18093" y="4052"/>
                      <a:pt x="18115" y="4052"/>
                      <a:pt x="18152" y="4096"/>
                    </a:cubicBezTo>
                    <a:cubicBezTo>
                      <a:pt x="18301" y="4166"/>
                      <a:pt x="18474" y="4201"/>
                      <a:pt x="18642" y="4271"/>
                    </a:cubicBezTo>
                    <a:cubicBezTo>
                      <a:pt x="18737" y="4315"/>
                      <a:pt x="18832" y="4315"/>
                      <a:pt x="18909" y="4385"/>
                    </a:cubicBezTo>
                    <a:cubicBezTo>
                      <a:pt x="19000" y="4455"/>
                      <a:pt x="19113" y="4455"/>
                      <a:pt x="19209" y="4455"/>
                    </a:cubicBezTo>
                    <a:cubicBezTo>
                      <a:pt x="19381" y="4455"/>
                      <a:pt x="19567" y="4490"/>
                      <a:pt x="19740" y="4490"/>
                    </a:cubicBezTo>
                    <a:cubicBezTo>
                      <a:pt x="19794" y="4490"/>
                      <a:pt x="19871" y="4455"/>
                      <a:pt x="19930" y="4455"/>
                    </a:cubicBezTo>
                    <a:cubicBezTo>
                      <a:pt x="20116" y="4385"/>
                      <a:pt x="20288" y="4271"/>
                      <a:pt x="20456" y="4131"/>
                    </a:cubicBezTo>
                    <a:cubicBezTo>
                      <a:pt x="20610" y="4017"/>
                      <a:pt x="20760" y="3877"/>
                      <a:pt x="20910" y="3729"/>
                    </a:cubicBezTo>
                    <a:cubicBezTo>
                      <a:pt x="21082" y="3545"/>
                      <a:pt x="21232" y="3291"/>
                      <a:pt x="21363" y="3037"/>
                    </a:cubicBezTo>
                    <a:cubicBezTo>
                      <a:pt x="21404" y="2958"/>
                      <a:pt x="21422" y="2923"/>
                      <a:pt x="21440" y="2853"/>
                    </a:cubicBezTo>
                    <a:cubicBezTo>
                      <a:pt x="21440" y="2818"/>
                      <a:pt x="21422" y="2818"/>
                      <a:pt x="21422" y="2818"/>
                    </a:cubicBezTo>
                    <a:cubicBezTo>
                      <a:pt x="21363" y="2888"/>
                      <a:pt x="21309" y="3002"/>
                      <a:pt x="21250" y="3107"/>
                    </a:cubicBezTo>
                    <a:cubicBezTo>
                      <a:pt x="21214" y="3177"/>
                      <a:pt x="21155" y="3291"/>
                      <a:pt x="21100" y="3361"/>
                    </a:cubicBezTo>
                    <a:cubicBezTo>
                      <a:pt x="20928" y="3545"/>
                      <a:pt x="20760" y="3799"/>
                      <a:pt x="20570" y="3912"/>
                    </a:cubicBezTo>
                    <a:cubicBezTo>
                      <a:pt x="20438" y="4017"/>
                      <a:pt x="20306" y="4166"/>
                      <a:pt x="20157" y="4201"/>
                    </a:cubicBezTo>
                    <a:cubicBezTo>
                      <a:pt x="19966" y="4271"/>
                      <a:pt x="19758" y="4315"/>
                      <a:pt x="19549" y="4315"/>
                    </a:cubicBezTo>
                    <a:cubicBezTo>
                      <a:pt x="19511" y="4327"/>
                      <a:pt x="19471" y="4331"/>
                      <a:pt x="19431" y="4331"/>
                    </a:cubicBezTo>
                    <a:cubicBezTo>
                      <a:pt x="19350" y="4331"/>
                      <a:pt x="19266" y="4315"/>
                      <a:pt x="19190" y="4315"/>
                    </a:cubicBezTo>
                    <a:cubicBezTo>
                      <a:pt x="19095" y="4315"/>
                      <a:pt x="18982" y="4315"/>
                      <a:pt x="18909" y="4201"/>
                    </a:cubicBezTo>
                    <a:lnTo>
                      <a:pt x="18868" y="4201"/>
                    </a:lnTo>
                    <a:cubicBezTo>
                      <a:pt x="18719" y="4131"/>
                      <a:pt x="18587" y="4096"/>
                      <a:pt x="18456" y="4052"/>
                    </a:cubicBezTo>
                    <a:cubicBezTo>
                      <a:pt x="18265" y="3947"/>
                      <a:pt x="18075" y="3877"/>
                      <a:pt x="17889" y="3877"/>
                    </a:cubicBezTo>
                    <a:cubicBezTo>
                      <a:pt x="17850" y="3895"/>
                      <a:pt x="17812" y="3904"/>
                      <a:pt x="17774" y="3904"/>
                    </a:cubicBezTo>
                    <a:cubicBezTo>
                      <a:pt x="17736" y="3904"/>
                      <a:pt x="17698" y="3895"/>
                      <a:pt x="17662" y="3877"/>
                    </a:cubicBezTo>
                    <a:cubicBezTo>
                      <a:pt x="17598" y="3877"/>
                      <a:pt x="17535" y="3858"/>
                      <a:pt x="17466" y="3858"/>
                    </a:cubicBezTo>
                    <a:cubicBezTo>
                      <a:pt x="17432" y="3858"/>
                      <a:pt x="17396" y="3863"/>
                      <a:pt x="17358" y="3877"/>
                    </a:cubicBezTo>
                    <a:cubicBezTo>
                      <a:pt x="17208" y="3947"/>
                      <a:pt x="17054" y="3982"/>
                      <a:pt x="16905" y="4166"/>
                    </a:cubicBezTo>
                    <a:cubicBezTo>
                      <a:pt x="16773" y="4350"/>
                      <a:pt x="16660" y="4490"/>
                      <a:pt x="16546" y="4709"/>
                    </a:cubicBezTo>
                    <a:cubicBezTo>
                      <a:pt x="16392" y="4971"/>
                      <a:pt x="16301" y="5331"/>
                      <a:pt x="16165" y="5628"/>
                    </a:cubicBezTo>
                    <a:cubicBezTo>
                      <a:pt x="16052" y="5917"/>
                      <a:pt x="15979" y="6241"/>
                      <a:pt x="15884" y="6538"/>
                    </a:cubicBezTo>
                    <a:cubicBezTo>
                      <a:pt x="15825" y="6722"/>
                      <a:pt x="15807" y="6897"/>
                      <a:pt x="15771" y="7081"/>
                    </a:cubicBezTo>
                    <a:cubicBezTo>
                      <a:pt x="15734" y="7300"/>
                      <a:pt x="15675" y="7553"/>
                      <a:pt x="15621" y="7772"/>
                    </a:cubicBezTo>
                    <a:cubicBezTo>
                      <a:pt x="15598" y="7851"/>
                      <a:pt x="15580" y="7921"/>
                      <a:pt x="15562" y="8035"/>
                    </a:cubicBezTo>
                    <a:cubicBezTo>
                      <a:pt x="15525" y="8358"/>
                      <a:pt x="15485" y="8691"/>
                      <a:pt x="15412" y="9015"/>
                    </a:cubicBezTo>
                    <a:cubicBezTo>
                      <a:pt x="15371" y="9234"/>
                      <a:pt x="15335" y="9452"/>
                      <a:pt x="15258" y="9671"/>
                    </a:cubicBezTo>
                    <a:cubicBezTo>
                      <a:pt x="15222" y="9785"/>
                      <a:pt x="15185" y="9925"/>
                      <a:pt x="15144" y="10109"/>
                    </a:cubicBezTo>
                    <a:cubicBezTo>
                      <a:pt x="15126" y="10179"/>
                      <a:pt x="15108" y="10292"/>
                      <a:pt x="15072" y="10362"/>
                    </a:cubicBezTo>
                    <a:cubicBezTo>
                      <a:pt x="14958" y="10546"/>
                      <a:pt x="14845" y="10765"/>
                      <a:pt x="14732" y="10949"/>
                    </a:cubicBezTo>
                    <a:cubicBezTo>
                      <a:pt x="14691" y="10949"/>
                      <a:pt x="14655" y="10984"/>
                      <a:pt x="14636" y="11019"/>
                    </a:cubicBezTo>
                    <a:cubicBezTo>
                      <a:pt x="14541" y="11098"/>
                      <a:pt x="14446" y="11133"/>
                      <a:pt x="14351" y="11133"/>
                    </a:cubicBezTo>
                    <a:cubicBezTo>
                      <a:pt x="14314" y="11098"/>
                      <a:pt x="14260" y="11098"/>
                      <a:pt x="14219" y="11098"/>
                    </a:cubicBezTo>
                    <a:lnTo>
                      <a:pt x="14033" y="11098"/>
                    </a:lnTo>
                    <a:cubicBezTo>
                      <a:pt x="13920" y="11054"/>
                      <a:pt x="13784" y="10984"/>
                      <a:pt x="13652" y="10914"/>
                    </a:cubicBezTo>
                    <a:cubicBezTo>
                      <a:pt x="13521" y="10835"/>
                      <a:pt x="13371" y="10695"/>
                      <a:pt x="13239" y="10546"/>
                    </a:cubicBezTo>
                    <a:cubicBezTo>
                      <a:pt x="13126" y="10441"/>
                      <a:pt x="13049" y="10257"/>
                      <a:pt x="12936" y="10109"/>
                    </a:cubicBezTo>
                    <a:cubicBezTo>
                      <a:pt x="12899" y="10074"/>
                      <a:pt x="12840" y="10039"/>
                      <a:pt x="12804" y="9960"/>
                    </a:cubicBezTo>
                    <a:cubicBezTo>
                      <a:pt x="12709" y="9785"/>
                      <a:pt x="12614" y="9601"/>
                      <a:pt x="12500" y="9417"/>
                    </a:cubicBezTo>
                    <a:cubicBezTo>
                      <a:pt x="12405" y="9234"/>
                      <a:pt x="12292" y="9015"/>
                      <a:pt x="12196" y="8796"/>
                    </a:cubicBezTo>
                    <a:cubicBezTo>
                      <a:pt x="12047" y="8577"/>
                      <a:pt x="11897" y="8358"/>
                      <a:pt x="11765" y="8105"/>
                    </a:cubicBezTo>
                    <a:cubicBezTo>
                      <a:pt x="11688" y="7991"/>
                      <a:pt x="11629" y="7921"/>
                      <a:pt x="11575" y="7772"/>
                    </a:cubicBezTo>
                    <a:cubicBezTo>
                      <a:pt x="11516" y="7667"/>
                      <a:pt x="11461" y="7553"/>
                      <a:pt x="11366" y="7518"/>
                    </a:cubicBezTo>
                    <a:cubicBezTo>
                      <a:pt x="11253" y="7483"/>
                      <a:pt x="11198" y="7335"/>
                      <a:pt x="11121" y="7230"/>
                    </a:cubicBezTo>
                    <a:cubicBezTo>
                      <a:pt x="11085" y="7195"/>
                      <a:pt x="11044" y="7160"/>
                      <a:pt x="11008" y="7116"/>
                    </a:cubicBezTo>
                    <a:cubicBezTo>
                      <a:pt x="10894" y="7046"/>
                      <a:pt x="10799" y="7011"/>
                      <a:pt x="10686" y="7011"/>
                    </a:cubicBezTo>
                    <a:cubicBezTo>
                      <a:pt x="10631" y="6976"/>
                      <a:pt x="10572" y="6976"/>
                      <a:pt x="10495" y="6976"/>
                    </a:cubicBezTo>
                    <a:cubicBezTo>
                      <a:pt x="10477" y="6976"/>
                      <a:pt x="10441" y="6976"/>
                      <a:pt x="10404" y="7011"/>
                    </a:cubicBezTo>
                    <a:cubicBezTo>
                      <a:pt x="10364" y="7011"/>
                      <a:pt x="10309" y="6976"/>
                      <a:pt x="10250" y="6976"/>
                    </a:cubicBezTo>
                    <a:cubicBezTo>
                      <a:pt x="10196" y="6976"/>
                      <a:pt x="10119" y="6976"/>
                      <a:pt x="10042" y="7011"/>
                    </a:cubicBezTo>
                    <a:cubicBezTo>
                      <a:pt x="9987" y="7011"/>
                      <a:pt x="9928" y="7046"/>
                      <a:pt x="9874" y="7081"/>
                    </a:cubicBezTo>
                    <a:cubicBezTo>
                      <a:pt x="9724" y="7230"/>
                      <a:pt x="9570" y="7335"/>
                      <a:pt x="9420" y="7483"/>
                    </a:cubicBezTo>
                    <a:cubicBezTo>
                      <a:pt x="9289" y="7597"/>
                      <a:pt x="9135" y="7702"/>
                      <a:pt x="9044" y="7956"/>
                    </a:cubicBezTo>
                    <a:cubicBezTo>
                      <a:pt x="9044" y="7991"/>
                      <a:pt x="9044" y="7991"/>
                      <a:pt x="9021" y="7991"/>
                    </a:cubicBezTo>
                    <a:cubicBezTo>
                      <a:pt x="8930" y="8140"/>
                      <a:pt x="8853" y="8253"/>
                      <a:pt x="8776" y="8428"/>
                    </a:cubicBezTo>
                    <a:cubicBezTo>
                      <a:pt x="8758" y="8507"/>
                      <a:pt x="8722" y="8507"/>
                      <a:pt x="8681" y="8542"/>
                    </a:cubicBezTo>
                    <a:cubicBezTo>
                      <a:pt x="8590" y="8761"/>
                      <a:pt x="8495" y="8945"/>
                      <a:pt x="8454" y="9164"/>
                    </a:cubicBezTo>
                    <a:cubicBezTo>
                      <a:pt x="8341" y="9487"/>
                      <a:pt x="8227" y="9820"/>
                      <a:pt x="8114" y="10109"/>
                    </a:cubicBezTo>
                    <a:cubicBezTo>
                      <a:pt x="8114" y="10179"/>
                      <a:pt x="8114" y="10292"/>
                      <a:pt x="8096" y="10327"/>
                    </a:cubicBezTo>
                    <a:cubicBezTo>
                      <a:pt x="8023" y="10476"/>
                      <a:pt x="7983" y="10616"/>
                      <a:pt x="7946" y="10800"/>
                    </a:cubicBezTo>
                    <a:cubicBezTo>
                      <a:pt x="7887" y="10949"/>
                      <a:pt x="7833" y="11098"/>
                      <a:pt x="7796" y="11238"/>
                    </a:cubicBezTo>
                    <a:cubicBezTo>
                      <a:pt x="7755" y="11421"/>
                      <a:pt x="7683" y="11535"/>
                      <a:pt x="7701" y="11754"/>
                    </a:cubicBezTo>
                    <a:cubicBezTo>
                      <a:pt x="7569" y="12113"/>
                      <a:pt x="7456" y="12515"/>
                      <a:pt x="7379" y="12953"/>
                    </a:cubicBezTo>
                    <a:cubicBezTo>
                      <a:pt x="7397" y="13067"/>
                      <a:pt x="7379" y="13023"/>
                      <a:pt x="7361" y="13172"/>
                    </a:cubicBezTo>
                    <a:lnTo>
                      <a:pt x="7188" y="13828"/>
                    </a:lnTo>
                    <a:cubicBezTo>
                      <a:pt x="7152" y="14012"/>
                      <a:pt x="7134" y="14196"/>
                      <a:pt x="7093" y="14380"/>
                    </a:cubicBezTo>
                    <a:cubicBezTo>
                      <a:pt x="7057" y="14520"/>
                      <a:pt x="7021" y="14634"/>
                      <a:pt x="7003" y="14774"/>
                    </a:cubicBezTo>
                    <a:cubicBezTo>
                      <a:pt x="6962" y="14922"/>
                      <a:pt x="6962" y="15071"/>
                      <a:pt x="6944" y="15211"/>
                    </a:cubicBezTo>
                    <a:cubicBezTo>
                      <a:pt x="6889" y="15509"/>
                      <a:pt x="6794" y="15762"/>
                      <a:pt x="6794" y="16051"/>
                    </a:cubicBezTo>
                    <a:cubicBezTo>
                      <a:pt x="6776" y="16086"/>
                      <a:pt x="6753" y="16130"/>
                      <a:pt x="6753" y="16165"/>
                    </a:cubicBezTo>
                    <a:cubicBezTo>
                      <a:pt x="6735" y="16200"/>
                      <a:pt x="6717" y="16200"/>
                      <a:pt x="6717" y="16235"/>
                    </a:cubicBezTo>
                    <a:cubicBezTo>
                      <a:pt x="6681" y="16419"/>
                      <a:pt x="6662" y="16568"/>
                      <a:pt x="6622" y="16743"/>
                    </a:cubicBezTo>
                    <a:cubicBezTo>
                      <a:pt x="6603" y="16891"/>
                      <a:pt x="6567" y="17040"/>
                      <a:pt x="6526" y="17180"/>
                    </a:cubicBezTo>
                    <a:cubicBezTo>
                      <a:pt x="6436" y="17548"/>
                      <a:pt x="6340" y="17915"/>
                      <a:pt x="6209" y="18204"/>
                    </a:cubicBezTo>
                    <a:cubicBezTo>
                      <a:pt x="6186" y="18274"/>
                      <a:pt x="6168" y="18388"/>
                      <a:pt x="6150" y="18458"/>
                    </a:cubicBezTo>
                    <a:cubicBezTo>
                      <a:pt x="6150" y="18493"/>
                      <a:pt x="6132" y="18572"/>
                      <a:pt x="6114" y="18607"/>
                    </a:cubicBezTo>
                    <a:cubicBezTo>
                      <a:pt x="6036" y="18790"/>
                      <a:pt x="5941" y="18974"/>
                      <a:pt x="5846" y="19149"/>
                    </a:cubicBezTo>
                    <a:cubicBezTo>
                      <a:pt x="5792" y="19228"/>
                      <a:pt x="5755" y="19333"/>
                      <a:pt x="5696" y="19412"/>
                    </a:cubicBezTo>
                    <a:cubicBezTo>
                      <a:pt x="5528" y="19700"/>
                      <a:pt x="5320" y="19919"/>
                      <a:pt x="5093" y="20103"/>
                    </a:cubicBezTo>
                    <a:cubicBezTo>
                      <a:pt x="4903" y="20243"/>
                      <a:pt x="4712" y="20462"/>
                      <a:pt x="4485" y="20462"/>
                    </a:cubicBezTo>
                    <a:cubicBezTo>
                      <a:pt x="4395" y="20462"/>
                      <a:pt x="4281" y="20462"/>
                      <a:pt x="4186" y="20506"/>
                    </a:cubicBezTo>
                    <a:cubicBezTo>
                      <a:pt x="4122" y="20506"/>
                      <a:pt x="4051" y="20521"/>
                      <a:pt x="3982" y="20521"/>
                    </a:cubicBezTo>
                    <a:cubicBezTo>
                      <a:pt x="3948" y="20521"/>
                      <a:pt x="3914" y="20517"/>
                      <a:pt x="3882" y="20506"/>
                    </a:cubicBezTo>
                    <a:cubicBezTo>
                      <a:pt x="3768" y="20506"/>
                      <a:pt x="3673" y="20427"/>
                      <a:pt x="3578" y="20392"/>
                    </a:cubicBezTo>
                    <a:cubicBezTo>
                      <a:pt x="3523" y="20392"/>
                      <a:pt x="3487" y="20392"/>
                      <a:pt x="3446" y="20357"/>
                    </a:cubicBezTo>
                    <a:cubicBezTo>
                      <a:pt x="3374" y="20322"/>
                      <a:pt x="3315" y="20322"/>
                      <a:pt x="3238" y="20243"/>
                    </a:cubicBezTo>
                    <a:cubicBezTo>
                      <a:pt x="3165" y="20138"/>
                      <a:pt x="3070" y="20068"/>
                      <a:pt x="2975" y="19989"/>
                    </a:cubicBezTo>
                    <a:cubicBezTo>
                      <a:pt x="2938" y="19919"/>
                      <a:pt x="2879" y="19919"/>
                      <a:pt x="2843" y="19849"/>
                    </a:cubicBezTo>
                    <a:cubicBezTo>
                      <a:pt x="2784" y="19770"/>
                      <a:pt x="2730" y="19700"/>
                      <a:pt x="2671" y="19587"/>
                    </a:cubicBezTo>
                    <a:cubicBezTo>
                      <a:pt x="2557" y="19412"/>
                      <a:pt x="2426" y="19193"/>
                      <a:pt x="2313" y="19009"/>
                    </a:cubicBezTo>
                    <a:cubicBezTo>
                      <a:pt x="2258" y="18895"/>
                      <a:pt x="2199" y="18755"/>
                      <a:pt x="2163" y="18642"/>
                    </a:cubicBezTo>
                    <a:cubicBezTo>
                      <a:pt x="2104" y="18537"/>
                      <a:pt x="2049" y="18423"/>
                      <a:pt x="2013" y="18318"/>
                    </a:cubicBezTo>
                    <a:cubicBezTo>
                      <a:pt x="1954" y="18239"/>
                      <a:pt x="1918" y="18099"/>
                      <a:pt x="1877" y="18055"/>
                    </a:cubicBezTo>
                    <a:cubicBezTo>
                      <a:pt x="1786" y="17950"/>
                      <a:pt x="1746" y="17766"/>
                      <a:pt x="1691" y="17618"/>
                    </a:cubicBezTo>
                    <a:cubicBezTo>
                      <a:pt x="1632" y="17513"/>
                      <a:pt x="1614" y="17329"/>
                      <a:pt x="1560" y="17224"/>
                    </a:cubicBezTo>
                    <a:cubicBezTo>
                      <a:pt x="1483" y="17005"/>
                      <a:pt x="1387" y="16786"/>
                      <a:pt x="1333" y="16524"/>
                    </a:cubicBezTo>
                    <a:cubicBezTo>
                      <a:pt x="1333" y="16454"/>
                      <a:pt x="1310" y="16419"/>
                      <a:pt x="1310" y="16384"/>
                    </a:cubicBezTo>
                    <a:cubicBezTo>
                      <a:pt x="1179" y="15946"/>
                      <a:pt x="1065" y="15474"/>
                      <a:pt x="952" y="15036"/>
                    </a:cubicBezTo>
                    <a:cubicBezTo>
                      <a:pt x="934" y="14992"/>
                      <a:pt x="934" y="14957"/>
                      <a:pt x="934" y="14922"/>
                    </a:cubicBezTo>
                    <a:cubicBezTo>
                      <a:pt x="916" y="14774"/>
                      <a:pt x="897" y="14669"/>
                      <a:pt x="879" y="14520"/>
                    </a:cubicBezTo>
                    <a:cubicBezTo>
                      <a:pt x="857" y="14415"/>
                      <a:pt x="820" y="14336"/>
                      <a:pt x="802" y="14231"/>
                    </a:cubicBezTo>
                    <a:cubicBezTo>
                      <a:pt x="743" y="13942"/>
                      <a:pt x="725" y="13645"/>
                      <a:pt x="689" y="13356"/>
                    </a:cubicBezTo>
                    <a:cubicBezTo>
                      <a:pt x="653" y="13172"/>
                      <a:pt x="612" y="12953"/>
                      <a:pt x="612" y="12769"/>
                    </a:cubicBezTo>
                    <a:cubicBezTo>
                      <a:pt x="575" y="12515"/>
                      <a:pt x="575" y="12296"/>
                      <a:pt x="557" y="12043"/>
                    </a:cubicBezTo>
                    <a:cubicBezTo>
                      <a:pt x="557" y="11973"/>
                      <a:pt x="539" y="11859"/>
                      <a:pt x="539" y="11789"/>
                    </a:cubicBezTo>
                    <a:cubicBezTo>
                      <a:pt x="539" y="11351"/>
                      <a:pt x="539" y="10879"/>
                      <a:pt x="516" y="10397"/>
                    </a:cubicBezTo>
                    <a:cubicBezTo>
                      <a:pt x="516" y="10222"/>
                      <a:pt x="539" y="10074"/>
                      <a:pt x="516" y="9890"/>
                    </a:cubicBezTo>
                    <a:cubicBezTo>
                      <a:pt x="516" y="9855"/>
                      <a:pt x="539" y="9785"/>
                      <a:pt x="516" y="9741"/>
                    </a:cubicBezTo>
                    <a:cubicBezTo>
                      <a:pt x="498" y="9601"/>
                      <a:pt x="516" y="9417"/>
                      <a:pt x="539" y="9269"/>
                    </a:cubicBezTo>
                    <a:cubicBezTo>
                      <a:pt x="539" y="9050"/>
                      <a:pt x="575" y="8866"/>
                      <a:pt x="575" y="8691"/>
                    </a:cubicBezTo>
                    <a:lnTo>
                      <a:pt x="575" y="8647"/>
                    </a:lnTo>
                    <a:cubicBezTo>
                      <a:pt x="575" y="8428"/>
                      <a:pt x="594" y="8210"/>
                      <a:pt x="612" y="8035"/>
                    </a:cubicBezTo>
                    <a:cubicBezTo>
                      <a:pt x="671" y="7667"/>
                      <a:pt x="671" y="7300"/>
                      <a:pt x="743" y="6976"/>
                    </a:cubicBezTo>
                    <a:lnTo>
                      <a:pt x="766" y="6976"/>
                    </a:lnTo>
                    <a:cubicBezTo>
                      <a:pt x="802" y="6722"/>
                      <a:pt x="820" y="6503"/>
                      <a:pt x="857" y="6241"/>
                    </a:cubicBezTo>
                    <a:cubicBezTo>
                      <a:pt x="897" y="6066"/>
                      <a:pt x="934" y="5882"/>
                      <a:pt x="993" y="5698"/>
                    </a:cubicBezTo>
                    <a:cubicBezTo>
                      <a:pt x="1083" y="5295"/>
                      <a:pt x="1179" y="4927"/>
                      <a:pt x="1274" y="4534"/>
                    </a:cubicBezTo>
                    <a:cubicBezTo>
                      <a:pt x="1369" y="4201"/>
                      <a:pt x="1483" y="3912"/>
                      <a:pt x="1596" y="3615"/>
                    </a:cubicBezTo>
                    <a:cubicBezTo>
                      <a:pt x="1764" y="3291"/>
                      <a:pt x="1918" y="2923"/>
                      <a:pt x="2068" y="2565"/>
                    </a:cubicBezTo>
                    <a:cubicBezTo>
                      <a:pt x="2086" y="2521"/>
                      <a:pt x="2104" y="2451"/>
                      <a:pt x="2127" y="2416"/>
                    </a:cubicBezTo>
                    <a:cubicBezTo>
                      <a:pt x="2199" y="2302"/>
                      <a:pt x="2276" y="2162"/>
                      <a:pt x="2353" y="2013"/>
                    </a:cubicBezTo>
                    <a:cubicBezTo>
                      <a:pt x="2371" y="1978"/>
                      <a:pt x="2390" y="1908"/>
                      <a:pt x="2426" y="1865"/>
                    </a:cubicBezTo>
                    <a:cubicBezTo>
                      <a:pt x="2539" y="1760"/>
                      <a:pt x="2635" y="1576"/>
                      <a:pt x="2730" y="1427"/>
                    </a:cubicBezTo>
                    <a:cubicBezTo>
                      <a:pt x="2784" y="1357"/>
                      <a:pt x="2843" y="1287"/>
                      <a:pt x="2920" y="1208"/>
                    </a:cubicBezTo>
                    <a:cubicBezTo>
                      <a:pt x="2975" y="1138"/>
                      <a:pt x="3052" y="1138"/>
                      <a:pt x="3106" y="1068"/>
                    </a:cubicBezTo>
                    <a:cubicBezTo>
                      <a:pt x="3201" y="919"/>
                      <a:pt x="3315" y="884"/>
                      <a:pt x="3428" y="884"/>
                    </a:cubicBezTo>
                    <a:cubicBezTo>
                      <a:pt x="3578" y="849"/>
                      <a:pt x="3732" y="849"/>
                      <a:pt x="3882" y="849"/>
                    </a:cubicBezTo>
                    <a:cubicBezTo>
                      <a:pt x="3905" y="844"/>
                      <a:pt x="3929" y="843"/>
                      <a:pt x="3952" y="843"/>
                    </a:cubicBezTo>
                    <a:cubicBezTo>
                      <a:pt x="4100" y="843"/>
                      <a:pt x="4243" y="929"/>
                      <a:pt x="4372" y="989"/>
                    </a:cubicBezTo>
                    <a:cubicBezTo>
                      <a:pt x="4621" y="1068"/>
                      <a:pt x="4825" y="1287"/>
                      <a:pt x="5034" y="1541"/>
                    </a:cubicBezTo>
                    <a:cubicBezTo>
                      <a:pt x="5225" y="1795"/>
                      <a:pt x="5433" y="2013"/>
                      <a:pt x="5601" y="2302"/>
                    </a:cubicBezTo>
                    <a:cubicBezTo>
                      <a:pt x="5660" y="2416"/>
                      <a:pt x="5696" y="2521"/>
                      <a:pt x="5755" y="2600"/>
                    </a:cubicBezTo>
                    <a:cubicBezTo>
                      <a:pt x="5846" y="2783"/>
                      <a:pt x="5941" y="2958"/>
                      <a:pt x="5982" y="3177"/>
                    </a:cubicBezTo>
                    <a:lnTo>
                      <a:pt x="6150" y="3834"/>
                    </a:lnTo>
                    <a:cubicBezTo>
                      <a:pt x="6150" y="3834"/>
                      <a:pt x="6168" y="3834"/>
                      <a:pt x="6168" y="3877"/>
                    </a:cubicBezTo>
                    <a:cubicBezTo>
                      <a:pt x="6168" y="3799"/>
                      <a:pt x="6186" y="3764"/>
                      <a:pt x="6186" y="3694"/>
                    </a:cubicBezTo>
                    <a:cubicBezTo>
                      <a:pt x="6114" y="3396"/>
                      <a:pt x="6055" y="3072"/>
                      <a:pt x="5959" y="2783"/>
                    </a:cubicBezTo>
                    <a:cubicBezTo>
                      <a:pt x="5887" y="2521"/>
                      <a:pt x="5792" y="2267"/>
                      <a:pt x="5660" y="2127"/>
                    </a:cubicBezTo>
                    <a:cubicBezTo>
                      <a:pt x="5642" y="2083"/>
                      <a:pt x="5619" y="2048"/>
                      <a:pt x="5583" y="2013"/>
                    </a:cubicBezTo>
                    <a:cubicBezTo>
                      <a:pt x="5488" y="1830"/>
                      <a:pt x="5392" y="1690"/>
                      <a:pt x="5279" y="1506"/>
                    </a:cubicBezTo>
                    <a:cubicBezTo>
                      <a:pt x="5261" y="1471"/>
                      <a:pt x="5225" y="1427"/>
                      <a:pt x="5206" y="1392"/>
                    </a:cubicBezTo>
                    <a:cubicBezTo>
                      <a:pt x="5034" y="1252"/>
                      <a:pt x="4884" y="1068"/>
                      <a:pt x="4712" y="919"/>
                    </a:cubicBezTo>
                    <a:cubicBezTo>
                      <a:pt x="4575" y="784"/>
                      <a:pt x="4454" y="626"/>
                      <a:pt x="4320" y="626"/>
                    </a:cubicBezTo>
                    <a:cubicBezTo>
                      <a:pt x="4307" y="626"/>
                      <a:pt x="4294" y="628"/>
                      <a:pt x="4281" y="631"/>
                    </a:cubicBezTo>
                    <a:cubicBezTo>
                      <a:pt x="4186" y="631"/>
                      <a:pt x="4109" y="596"/>
                      <a:pt x="4031" y="552"/>
                    </a:cubicBezTo>
                    <a:cubicBezTo>
                      <a:pt x="3977" y="552"/>
                      <a:pt x="3941" y="517"/>
                      <a:pt x="3900" y="517"/>
                    </a:cubicBezTo>
                    <a:lnTo>
                      <a:pt x="3374" y="517"/>
                    </a:lnTo>
                    <a:cubicBezTo>
                      <a:pt x="3201" y="631"/>
                      <a:pt x="3052" y="736"/>
                      <a:pt x="2898" y="849"/>
                    </a:cubicBezTo>
                    <a:lnTo>
                      <a:pt x="2843" y="849"/>
                    </a:lnTo>
                    <a:cubicBezTo>
                      <a:pt x="2748" y="989"/>
                      <a:pt x="2653" y="1103"/>
                      <a:pt x="2557" y="1208"/>
                    </a:cubicBezTo>
                    <a:cubicBezTo>
                      <a:pt x="2539" y="1287"/>
                      <a:pt x="2503" y="1322"/>
                      <a:pt x="2485" y="1357"/>
                    </a:cubicBezTo>
                    <a:cubicBezTo>
                      <a:pt x="2276" y="1611"/>
                      <a:pt x="2104" y="1943"/>
                      <a:pt x="1954" y="2302"/>
                    </a:cubicBezTo>
                    <a:cubicBezTo>
                      <a:pt x="1900" y="2451"/>
                      <a:pt x="1823" y="2600"/>
                      <a:pt x="1746" y="2740"/>
                    </a:cubicBezTo>
                    <a:cubicBezTo>
                      <a:pt x="1691" y="2888"/>
                      <a:pt x="1632" y="3037"/>
                      <a:pt x="1560" y="3177"/>
                    </a:cubicBezTo>
                    <a:cubicBezTo>
                      <a:pt x="1519" y="3291"/>
                      <a:pt x="1464" y="3361"/>
                      <a:pt x="1424" y="3475"/>
                    </a:cubicBezTo>
                    <a:cubicBezTo>
                      <a:pt x="1387" y="3545"/>
                      <a:pt x="1351" y="3615"/>
                      <a:pt x="1333" y="3694"/>
                    </a:cubicBezTo>
                    <a:cubicBezTo>
                      <a:pt x="1274" y="3947"/>
                      <a:pt x="1160" y="4166"/>
                      <a:pt x="1083" y="4420"/>
                    </a:cubicBezTo>
                    <a:cubicBezTo>
                      <a:pt x="970" y="4674"/>
                      <a:pt x="897" y="4971"/>
                      <a:pt x="857" y="5295"/>
                    </a:cubicBezTo>
                    <a:cubicBezTo>
                      <a:pt x="838" y="5366"/>
                      <a:pt x="820" y="5444"/>
                      <a:pt x="802" y="5514"/>
                    </a:cubicBezTo>
                    <a:cubicBezTo>
                      <a:pt x="728" y="5834"/>
                      <a:pt x="675" y="6146"/>
                      <a:pt x="586" y="6465"/>
                    </a:cubicBezTo>
                    <a:cubicBezTo>
                      <a:pt x="594" y="6426"/>
                      <a:pt x="594" y="6380"/>
                      <a:pt x="594" y="6354"/>
                    </a:cubicBezTo>
                    <a:cubicBezTo>
                      <a:pt x="612" y="6171"/>
                      <a:pt x="630" y="5987"/>
                      <a:pt x="671" y="5803"/>
                    </a:cubicBezTo>
                    <a:lnTo>
                      <a:pt x="671" y="5733"/>
                    </a:lnTo>
                    <a:cubicBezTo>
                      <a:pt x="766" y="5479"/>
                      <a:pt x="802" y="5225"/>
                      <a:pt x="879" y="4971"/>
                    </a:cubicBezTo>
                    <a:cubicBezTo>
                      <a:pt x="993" y="4534"/>
                      <a:pt x="1124" y="4131"/>
                      <a:pt x="1256" y="3729"/>
                    </a:cubicBezTo>
                    <a:cubicBezTo>
                      <a:pt x="1292" y="3580"/>
                      <a:pt x="1351" y="3475"/>
                      <a:pt x="1405" y="3361"/>
                    </a:cubicBezTo>
                    <a:cubicBezTo>
                      <a:pt x="1560" y="3002"/>
                      <a:pt x="1746" y="2635"/>
                      <a:pt x="1877" y="2232"/>
                    </a:cubicBezTo>
                    <a:cubicBezTo>
                      <a:pt x="1900" y="2197"/>
                      <a:pt x="1918" y="2162"/>
                      <a:pt x="1918" y="2127"/>
                    </a:cubicBezTo>
                    <a:cubicBezTo>
                      <a:pt x="1972" y="2048"/>
                      <a:pt x="2049" y="1978"/>
                      <a:pt x="2104" y="1865"/>
                    </a:cubicBezTo>
                    <a:cubicBezTo>
                      <a:pt x="2199" y="1646"/>
                      <a:pt x="2331" y="1471"/>
                      <a:pt x="2467" y="1287"/>
                    </a:cubicBezTo>
                    <a:cubicBezTo>
                      <a:pt x="2521" y="1173"/>
                      <a:pt x="2598" y="1068"/>
                      <a:pt x="2671" y="954"/>
                    </a:cubicBezTo>
                    <a:cubicBezTo>
                      <a:pt x="2702" y="876"/>
                      <a:pt x="2740" y="836"/>
                      <a:pt x="2782" y="836"/>
                    </a:cubicBezTo>
                    <a:cubicBezTo>
                      <a:pt x="2796" y="836"/>
                      <a:pt x="2810" y="841"/>
                      <a:pt x="2825" y="849"/>
                    </a:cubicBezTo>
                    <a:cubicBezTo>
                      <a:pt x="2898" y="771"/>
                      <a:pt x="2957" y="666"/>
                      <a:pt x="3011" y="631"/>
                    </a:cubicBezTo>
                    <a:cubicBezTo>
                      <a:pt x="3201" y="447"/>
                      <a:pt x="3410" y="447"/>
                      <a:pt x="3601" y="412"/>
                    </a:cubicBezTo>
                    <a:cubicBezTo>
                      <a:pt x="3625" y="404"/>
                      <a:pt x="3649" y="402"/>
                      <a:pt x="3673" y="402"/>
                    </a:cubicBezTo>
                    <a:cubicBezTo>
                      <a:pt x="3738" y="402"/>
                      <a:pt x="3803" y="422"/>
                      <a:pt x="3869" y="422"/>
                    </a:cubicBezTo>
                    <a:cubicBezTo>
                      <a:pt x="3893" y="422"/>
                      <a:pt x="3917" y="419"/>
                      <a:pt x="3941" y="412"/>
                    </a:cubicBezTo>
                    <a:cubicBezTo>
                      <a:pt x="3957" y="401"/>
                      <a:pt x="3975" y="398"/>
                      <a:pt x="3994" y="398"/>
                    </a:cubicBezTo>
                    <a:cubicBezTo>
                      <a:pt x="4039" y="398"/>
                      <a:pt x="4088" y="422"/>
                      <a:pt x="4127" y="447"/>
                    </a:cubicBezTo>
                    <a:cubicBezTo>
                      <a:pt x="4299" y="517"/>
                      <a:pt x="4485" y="552"/>
                      <a:pt x="4658" y="701"/>
                    </a:cubicBezTo>
                    <a:cubicBezTo>
                      <a:pt x="4667" y="718"/>
                      <a:pt x="4676" y="718"/>
                      <a:pt x="4685" y="718"/>
                    </a:cubicBezTo>
                    <a:cubicBezTo>
                      <a:pt x="4694" y="718"/>
                      <a:pt x="4703" y="718"/>
                      <a:pt x="4712" y="736"/>
                    </a:cubicBezTo>
                    <a:cubicBezTo>
                      <a:pt x="4753" y="771"/>
                      <a:pt x="4807" y="771"/>
                      <a:pt x="4848" y="849"/>
                    </a:cubicBezTo>
                    <a:cubicBezTo>
                      <a:pt x="4998" y="989"/>
                      <a:pt x="5148" y="1173"/>
                      <a:pt x="5279" y="1357"/>
                    </a:cubicBezTo>
                    <a:cubicBezTo>
                      <a:pt x="5374" y="1471"/>
                      <a:pt x="5451" y="1611"/>
                      <a:pt x="5528" y="1725"/>
                    </a:cubicBezTo>
                    <a:cubicBezTo>
                      <a:pt x="5601" y="1830"/>
                      <a:pt x="5696" y="1943"/>
                      <a:pt x="5773" y="2083"/>
                    </a:cubicBezTo>
                    <a:cubicBezTo>
                      <a:pt x="5810" y="2127"/>
                      <a:pt x="5828" y="2232"/>
                      <a:pt x="5887" y="2302"/>
                    </a:cubicBezTo>
                    <a:cubicBezTo>
                      <a:pt x="6073" y="2565"/>
                      <a:pt x="6168" y="2958"/>
                      <a:pt x="6263" y="3361"/>
                    </a:cubicBezTo>
                    <a:cubicBezTo>
                      <a:pt x="6281" y="3510"/>
                      <a:pt x="6322" y="3694"/>
                      <a:pt x="6358" y="3877"/>
                    </a:cubicBezTo>
                    <a:cubicBezTo>
                      <a:pt x="6358" y="3799"/>
                      <a:pt x="6377" y="3799"/>
                      <a:pt x="6377" y="3764"/>
                    </a:cubicBezTo>
                    <a:cubicBezTo>
                      <a:pt x="6395" y="3659"/>
                      <a:pt x="6358" y="3545"/>
                      <a:pt x="6340" y="3440"/>
                    </a:cubicBezTo>
                    <a:cubicBezTo>
                      <a:pt x="6322" y="3256"/>
                      <a:pt x="6281" y="3072"/>
                      <a:pt x="6245" y="2923"/>
                    </a:cubicBezTo>
                    <a:cubicBezTo>
                      <a:pt x="6209" y="2705"/>
                      <a:pt x="6150" y="2565"/>
                      <a:pt x="6095" y="2381"/>
                    </a:cubicBezTo>
                    <a:cubicBezTo>
                      <a:pt x="5959" y="1978"/>
                      <a:pt x="5773" y="1725"/>
                      <a:pt x="5583" y="1427"/>
                    </a:cubicBezTo>
                    <a:cubicBezTo>
                      <a:pt x="5528" y="1357"/>
                      <a:pt x="5488" y="1252"/>
                      <a:pt x="5433" y="1173"/>
                    </a:cubicBezTo>
                    <a:cubicBezTo>
                      <a:pt x="5392" y="1103"/>
                      <a:pt x="5374" y="1068"/>
                      <a:pt x="5338" y="1033"/>
                    </a:cubicBezTo>
                    <a:cubicBezTo>
                      <a:pt x="5129" y="814"/>
                      <a:pt x="4903" y="552"/>
                      <a:pt x="4676" y="333"/>
                    </a:cubicBezTo>
                    <a:cubicBezTo>
                      <a:pt x="4599" y="263"/>
                      <a:pt x="4526" y="228"/>
                      <a:pt x="4431" y="193"/>
                    </a:cubicBezTo>
                    <a:cubicBezTo>
                      <a:pt x="4318" y="158"/>
                      <a:pt x="4186" y="158"/>
                      <a:pt x="4072" y="79"/>
                    </a:cubicBezTo>
                    <a:cubicBezTo>
                      <a:pt x="4013" y="44"/>
                      <a:pt x="3977" y="44"/>
                      <a:pt x="3918" y="44"/>
                    </a:cubicBezTo>
                    <a:cubicBezTo>
                      <a:pt x="3861" y="44"/>
                      <a:pt x="3805" y="53"/>
                      <a:pt x="3748" y="53"/>
                    </a:cubicBezTo>
                    <a:cubicBezTo>
                      <a:pt x="3691" y="53"/>
                      <a:pt x="3635" y="44"/>
                      <a:pt x="3578" y="9"/>
                    </a:cubicBezTo>
                    <a:cubicBezTo>
                      <a:pt x="3553" y="2"/>
                      <a:pt x="3529" y="0"/>
                      <a:pt x="35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74" name="Google Shape;1845;p19"/>
              <p:cNvSpPr/>
              <p:nvPr/>
            </p:nvSpPr>
            <p:spPr>
              <a:xfrm>
                <a:off x="152318" y="131470"/>
                <a:ext cx="1672723" cy="797375"/>
              </a:xfrm>
              <a:custGeom>
                <a:avLst/>
                <a:gdLst/>
                <a:ahLst/>
                <a:cxnLst>
                  <a:cxn ang="0">
                    <a:pos x="wd2" y="hd2"/>
                  </a:cxn>
                  <a:cxn ang="5400000">
                    <a:pos x="wd2" y="hd2"/>
                  </a:cxn>
                  <a:cxn ang="10800000">
                    <a:pos x="wd2" y="hd2"/>
                  </a:cxn>
                  <a:cxn ang="16200000">
                    <a:pos x="wd2" y="hd2"/>
                  </a:cxn>
                </a:cxnLst>
                <a:rect l="0" t="0" r="r" b="b"/>
                <a:pathLst>
                  <a:path w="21576" h="21600" extrusionOk="0">
                    <a:moveTo>
                      <a:pt x="2938" y="0"/>
                    </a:moveTo>
                    <a:cubicBezTo>
                      <a:pt x="2919" y="0"/>
                      <a:pt x="2895" y="0"/>
                      <a:pt x="2876" y="40"/>
                    </a:cubicBezTo>
                    <a:cubicBezTo>
                      <a:pt x="2820" y="79"/>
                      <a:pt x="2759" y="119"/>
                      <a:pt x="2702" y="168"/>
                    </a:cubicBezTo>
                    <a:cubicBezTo>
                      <a:pt x="2585" y="247"/>
                      <a:pt x="2486" y="247"/>
                      <a:pt x="2406" y="455"/>
                    </a:cubicBezTo>
                    <a:cubicBezTo>
                      <a:pt x="2387" y="455"/>
                      <a:pt x="2387" y="494"/>
                      <a:pt x="2368" y="494"/>
                    </a:cubicBezTo>
                    <a:cubicBezTo>
                      <a:pt x="2360" y="489"/>
                      <a:pt x="2352" y="487"/>
                      <a:pt x="2345" y="487"/>
                    </a:cubicBezTo>
                    <a:cubicBezTo>
                      <a:pt x="2301" y="487"/>
                      <a:pt x="2283" y="579"/>
                      <a:pt x="2250" y="613"/>
                    </a:cubicBezTo>
                    <a:cubicBezTo>
                      <a:pt x="2189" y="742"/>
                      <a:pt x="2151" y="860"/>
                      <a:pt x="2095" y="910"/>
                    </a:cubicBezTo>
                    <a:cubicBezTo>
                      <a:pt x="1977" y="989"/>
                      <a:pt x="1916" y="1157"/>
                      <a:pt x="1836" y="1315"/>
                    </a:cubicBezTo>
                    <a:cubicBezTo>
                      <a:pt x="1817" y="1315"/>
                      <a:pt x="1817" y="1355"/>
                      <a:pt x="1817" y="1404"/>
                    </a:cubicBezTo>
                    <a:cubicBezTo>
                      <a:pt x="1662" y="1602"/>
                      <a:pt x="1544" y="1899"/>
                      <a:pt x="1464" y="2225"/>
                    </a:cubicBezTo>
                    <a:cubicBezTo>
                      <a:pt x="1464" y="2225"/>
                      <a:pt x="1445" y="2225"/>
                      <a:pt x="1445" y="2265"/>
                    </a:cubicBezTo>
                    <a:cubicBezTo>
                      <a:pt x="1346" y="2393"/>
                      <a:pt x="1271" y="2551"/>
                      <a:pt x="1228" y="2759"/>
                    </a:cubicBezTo>
                    <a:cubicBezTo>
                      <a:pt x="1210" y="2838"/>
                      <a:pt x="1191" y="2927"/>
                      <a:pt x="1153" y="2967"/>
                    </a:cubicBezTo>
                    <a:cubicBezTo>
                      <a:pt x="1054" y="3135"/>
                      <a:pt x="974" y="3382"/>
                      <a:pt x="918" y="3629"/>
                    </a:cubicBezTo>
                    <a:cubicBezTo>
                      <a:pt x="838" y="3876"/>
                      <a:pt x="739" y="4074"/>
                      <a:pt x="659" y="4371"/>
                    </a:cubicBezTo>
                    <a:cubicBezTo>
                      <a:pt x="621" y="4490"/>
                      <a:pt x="565" y="4658"/>
                      <a:pt x="565" y="4817"/>
                    </a:cubicBezTo>
                    <a:cubicBezTo>
                      <a:pt x="522" y="5153"/>
                      <a:pt x="423" y="5400"/>
                      <a:pt x="386" y="5726"/>
                    </a:cubicBezTo>
                    <a:cubicBezTo>
                      <a:pt x="367" y="5894"/>
                      <a:pt x="329" y="6053"/>
                      <a:pt x="287" y="6221"/>
                    </a:cubicBezTo>
                    <a:cubicBezTo>
                      <a:pt x="249" y="6389"/>
                      <a:pt x="249" y="6547"/>
                      <a:pt x="211" y="6755"/>
                    </a:cubicBezTo>
                    <a:cubicBezTo>
                      <a:pt x="169" y="7131"/>
                      <a:pt x="150" y="7536"/>
                      <a:pt x="113" y="7951"/>
                    </a:cubicBezTo>
                    <a:lnTo>
                      <a:pt x="70" y="7951"/>
                    </a:lnTo>
                    <a:cubicBezTo>
                      <a:pt x="51" y="8525"/>
                      <a:pt x="51" y="9069"/>
                      <a:pt x="14" y="9603"/>
                    </a:cubicBezTo>
                    <a:cubicBezTo>
                      <a:pt x="-24" y="10137"/>
                      <a:pt x="33" y="10710"/>
                      <a:pt x="14" y="11244"/>
                    </a:cubicBezTo>
                    <a:cubicBezTo>
                      <a:pt x="33" y="11294"/>
                      <a:pt x="33" y="11333"/>
                      <a:pt x="33" y="11412"/>
                    </a:cubicBezTo>
                    <a:cubicBezTo>
                      <a:pt x="14" y="11620"/>
                      <a:pt x="14" y="11828"/>
                      <a:pt x="14" y="12035"/>
                    </a:cubicBezTo>
                    <a:cubicBezTo>
                      <a:pt x="14" y="12154"/>
                      <a:pt x="33" y="12283"/>
                      <a:pt x="33" y="12441"/>
                    </a:cubicBezTo>
                    <a:cubicBezTo>
                      <a:pt x="33" y="12649"/>
                      <a:pt x="94" y="12935"/>
                      <a:pt x="113" y="13182"/>
                    </a:cubicBezTo>
                    <a:cubicBezTo>
                      <a:pt x="131" y="13470"/>
                      <a:pt x="188" y="13767"/>
                      <a:pt x="230" y="14053"/>
                    </a:cubicBezTo>
                    <a:cubicBezTo>
                      <a:pt x="150" y="14212"/>
                      <a:pt x="287" y="14380"/>
                      <a:pt x="249" y="14548"/>
                    </a:cubicBezTo>
                    <a:cubicBezTo>
                      <a:pt x="287" y="14587"/>
                      <a:pt x="306" y="14627"/>
                      <a:pt x="306" y="14667"/>
                    </a:cubicBezTo>
                    <a:cubicBezTo>
                      <a:pt x="329" y="14756"/>
                      <a:pt x="329" y="14835"/>
                      <a:pt x="329" y="14914"/>
                    </a:cubicBezTo>
                    <a:cubicBezTo>
                      <a:pt x="348" y="15042"/>
                      <a:pt x="367" y="15161"/>
                      <a:pt x="367" y="15290"/>
                    </a:cubicBezTo>
                    <a:lnTo>
                      <a:pt x="404" y="15290"/>
                    </a:lnTo>
                    <a:cubicBezTo>
                      <a:pt x="466" y="15576"/>
                      <a:pt x="503" y="15863"/>
                      <a:pt x="541" y="16110"/>
                    </a:cubicBezTo>
                    <a:cubicBezTo>
                      <a:pt x="565" y="16239"/>
                      <a:pt x="583" y="16318"/>
                      <a:pt x="602" y="16397"/>
                    </a:cubicBezTo>
                    <a:cubicBezTo>
                      <a:pt x="640" y="16526"/>
                      <a:pt x="682" y="16644"/>
                      <a:pt x="701" y="16812"/>
                    </a:cubicBezTo>
                    <a:cubicBezTo>
                      <a:pt x="739" y="16892"/>
                      <a:pt x="739" y="17060"/>
                      <a:pt x="776" y="17139"/>
                    </a:cubicBezTo>
                    <a:cubicBezTo>
                      <a:pt x="838" y="17228"/>
                      <a:pt x="875" y="17386"/>
                      <a:pt x="894" y="17515"/>
                    </a:cubicBezTo>
                    <a:cubicBezTo>
                      <a:pt x="894" y="17554"/>
                      <a:pt x="918" y="17633"/>
                      <a:pt x="918" y="17633"/>
                    </a:cubicBezTo>
                    <a:cubicBezTo>
                      <a:pt x="993" y="17880"/>
                      <a:pt x="1073" y="18128"/>
                      <a:pt x="1153" y="18335"/>
                    </a:cubicBezTo>
                    <a:cubicBezTo>
                      <a:pt x="1210" y="18464"/>
                      <a:pt x="1228" y="18662"/>
                      <a:pt x="1309" y="18751"/>
                    </a:cubicBezTo>
                    <a:cubicBezTo>
                      <a:pt x="1327" y="18751"/>
                      <a:pt x="1327" y="18790"/>
                      <a:pt x="1327" y="18830"/>
                    </a:cubicBezTo>
                    <a:cubicBezTo>
                      <a:pt x="1389" y="19077"/>
                      <a:pt x="1506" y="19285"/>
                      <a:pt x="1600" y="19453"/>
                    </a:cubicBezTo>
                    <a:cubicBezTo>
                      <a:pt x="1699" y="19650"/>
                      <a:pt x="1798" y="19779"/>
                      <a:pt x="1836" y="20026"/>
                    </a:cubicBezTo>
                    <a:cubicBezTo>
                      <a:pt x="1954" y="20234"/>
                      <a:pt x="2052" y="20392"/>
                      <a:pt x="2170" y="20600"/>
                    </a:cubicBezTo>
                    <a:cubicBezTo>
                      <a:pt x="2269" y="20768"/>
                      <a:pt x="2368" y="20936"/>
                      <a:pt x="2486" y="21055"/>
                    </a:cubicBezTo>
                    <a:cubicBezTo>
                      <a:pt x="2523" y="21094"/>
                      <a:pt x="2566" y="21183"/>
                      <a:pt x="2622" y="21223"/>
                    </a:cubicBezTo>
                    <a:cubicBezTo>
                      <a:pt x="2641" y="21262"/>
                      <a:pt x="2683" y="21302"/>
                      <a:pt x="2702" y="21302"/>
                    </a:cubicBezTo>
                    <a:cubicBezTo>
                      <a:pt x="2740" y="21341"/>
                      <a:pt x="2778" y="21341"/>
                      <a:pt x="2801" y="21341"/>
                    </a:cubicBezTo>
                    <a:cubicBezTo>
                      <a:pt x="2938" y="21510"/>
                      <a:pt x="3074" y="21549"/>
                      <a:pt x="3211" y="21549"/>
                    </a:cubicBezTo>
                    <a:cubicBezTo>
                      <a:pt x="3290" y="21549"/>
                      <a:pt x="3369" y="21600"/>
                      <a:pt x="3448" y="21600"/>
                    </a:cubicBezTo>
                    <a:cubicBezTo>
                      <a:pt x="3468" y="21600"/>
                      <a:pt x="3488" y="21597"/>
                      <a:pt x="3507" y="21589"/>
                    </a:cubicBezTo>
                    <a:cubicBezTo>
                      <a:pt x="3545" y="21589"/>
                      <a:pt x="3602" y="21549"/>
                      <a:pt x="3644" y="21549"/>
                    </a:cubicBezTo>
                    <a:cubicBezTo>
                      <a:pt x="3682" y="21569"/>
                      <a:pt x="3721" y="21579"/>
                      <a:pt x="3760" y="21579"/>
                    </a:cubicBezTo>
                    <a:cubicBezTo>
                      <a:pt x="3800" y="21579"/>
                      <a:pt x="3840" y="21569"/>
                      <a:pt x="3880" y="21549"/>
                    </a:cubicBezTo>
                    <a:cubicBezTo>
                      <a:pt x="3979" y="21510"/>
                      <a:pt x="4073" y="21470"/>
                      <a:pt x="4172" y="21430"/>
                    </a:cubicBezTo>
                    <a:cubicBezTo>
                      <a:pt x="4332" y="21381"/>
                      <a:pt x="4468" y="21223"/>
                      <a:pt x="4624" y="21094"/>
                    </a:cubicBezTo>
                    <a:cubicBezTo>
                      <a:pt x="4723" y="21015"/>
                      <a:pt x="4821" y="20847"/>
                      <a:pt x="4920" y="20689"/>
                    </a:cubicBezTo>
                    <a:cubicBezTo>
                      <a:pt x="4996" y="20560"/>
                      <a:pt x="5076" y="20392"/>
                      <a:pt x="5175" y="20273"/>
                    </a:cubicBezTo>
                    <a:cubicBezTo>
                      <a:pt x="5311" y="20105"/>
                      <a:pt x="5391" y="19819"/>
                      <a:pt x="5485" y="19571"/>
                    </a:cubicBezTo>
                    <a:cubicBezTo>
                      <a:pt x="5547" y="19492"/>
                      <a:pt x="5565" y="19364"/>
                      <a:pt x="5603" y="19245"/>
                    </a:cubicBezTo>
                    <a:cubicBezTo>
                      <a:pt x="5627" y="19116"/>
                      <a:pt x="5645" y="19037"/>
                      <a:pt x="5664" y="18958"/>
                    </a:cubicBezTo>
                    <a:cubicBezTo>
                      <a:pt x="5702" y="18830"/>
                      <a:pt x="5744" y="18751"/>
                      <a:pt x="5763" y="18662"/>
                    </a:cubicBezTo>
                    <a:cubicBezTo>
                      <a:pt x="5839" y="18335"/>
                      <a:pt x="5900" y="18009"/>
                      <a:pt x="5980" y="17673"/>
                    </a:cubicBezTo>
                    <a:cubicBezTo>
                      <a:pt x="5980" y="17633"/>
                      <a:pt x="5999" y="17594"/>
                      <a:pt x="5999" y="17554"/>
                    </a:cubicBezTo>
                    <a:cubicBezTo>
                      <a:pt x="6074" y="17346"/>
                      <a:pt x="6116" y="17139"/>
                      <a:pt x="6154" y="16852"/>
                    </a:cubicBezTo>
                    <a:cubicBezTo>
                      <a:pt x="6173" y="16684"/>
                      <a:pt x="6192" y="16486"/>
                      <a:pt x="6253" y="16318"/>
                    </a:cubicBezTo>
                    <a:cubicBezTo>
                      <a:pt x="6291" y="16110"/>
                      <a:pt x="6371" y="15942"/>
                      <a:pt x="6333" y="15695"/>
                    </a:cubicBezTo>
                    <a:cubicBezTo>
                      <a:pt x="6333" y="15695"/>
                      <a:pt x="6333" y="15616"/>
                      <a:pt x="6352" y="15576"/>
                    </a:cubicBezTo>
                    <a:cubicBezTo>
                      <a:pt x="6389" y="15369"/>
                      <a:pt x="6451" y="15121"/>
                      <a:pt x="6488" y="14874"/>
                    </a:cubicBezTo>
                    <a:cubicBezTo>
                      <a:pt x="6545" y="14627"/>
                      <a:pt x="6606" y="14380"/>
                      <a:pt x="6625" y="14093"/>
                    </a:cubicBezTo>
                    <a:cubicBezTo>
                      <a:pt x="6644" y="14053"/>
                      <a:pt x="6644" y="13964"/>
                      <a:pt x="6663" y="13925"/>
                    </a:cubicBezTo>
                    <a:cubicBezTo>
                      <a:pt x="6743" y="13638"/>
                      <a:pt x="6780" y="13312"/>
                      <a:pt x="6841" y="13024"/>
                    </a:cubicBezTo>
                    <a:cubicBezTo>
                      <a:pt x="6879" y="12817"/>
                      <a:pt x="6898" y="12609"/>
                      <a:pt x="6997" y="12530"/>
                    </a:cubicBezTo>
                    <a:lnTo>
                      <a:pt x="6997" y="12480"/>
                    </a:lnTo>
                    <a:cubicBezTo>
                      <a:pt x="7039" y="12233"/>
                      <a:pt x="7077" y="11986"/>
                      <a:pt x="7133" y="11739"/>
                    </a:cubicBezTo>
                    <a:cubicBezTo>
                      <a:pt x="7176" y="11581"/>
                      <a:pt x="7213" y="11452"/>
                      <a:pt x="7232" y="11333"/>
                    </a:cubicBezTo>
                    <a:cubicBezTo>
                      <a:pt x="7251" y="11205"/>
                      <a:pt x="7275" y="11126"/>
                      <a:pt x="7293" y="11047"/>
                    </a:cubicBezTo>
                    <a:cubicBezTo>
                      <a:pt x="7369" y="10878"/>
                      <a:pt x="7430" y="10671"/>
                      <a:pt x="7468" y="10463"/>
                    </a:cubicBezTo>
                    <a:cubicBezTo>
                      <a:pt x="7487" y="10384"/>
                      <a:pt x="7529" y="10344"/>
                      <a:pt x="7548" y="10255"/>
                    </a:cubicBezTo>
                    <a:cubicBezTo>
                      <a:pt x="7586" y="10137"/>
                      <a:pt x="7586" y="9969"/>
                      <a:pt x="7628" y="9850"/>
                    </a:cubicBezTo>
                    <a:cubicBezTo>
                      <a:pt x="7685" y="9642"/>
                      <a:pt x="7746" y="9435"/>
                      <a:pt x="7821" y="9227"/>
                    </a:cubicBezTo>
                    <a:cubicBezTo>
                      <a:pt x="7864" y="9148"/>
                      <a:pt x="7901" y="9069"/>
                      <a:pt x="7920" y="8940"/>
                    </a:cubicBezTo>
                    <a:cubicBezTo>
                      <a:pt x="7958" y="8772"/>
                      <a:pt x="8000" y="8614"/>
                      <a:pt x="8075" y="8485"/>
                    </a:cubicBezTo>
                    <a:cubicBezTo>
                      <a:pt x="8137" y="8446"/>
                      <a:pt x="8193" y="8327"/>
                      <a:pt x="8217" y="8199"/>
                    </a:cubicBezTo>
                    <a:cubicBezTo>
                      <a:pt x="8254" y="7991"/>
                      <a:pt x="8334" y="7912"/>
                      <a:pt x="8429" y="7783"/>
                    </a:cubicBezTo>
                    <a:cubicBezTo>
                      <a:pt x="8452" y="7744"/>
                      <a:pt x="8471" y="7704"/>
                      <a:pt x="8490" y="7665"/>
                    </a:cubicBezTo>
                    <a:cubicBezTo>
                      <a:pt x="8645" y="7249"/>
                      <a:pt x="8843" y="7002"/>
                      <a:pt x="9060" y="6794"/>
                    </a:cubicBezTo>
                    <a:cubicBezTo>
                      <a:pt x="9158" y="6676"/>
                      <a:pt x="9276" y="6636"/>
                      <a:pt x="9370" y="6508"/>
                    </a:cubicBezTo>
                    <a:cubicBezTo>
                      <a:pt x="9382" y="6488"/>
                      <a:pt x="9393" y="6488"/>
                      <a:pt x="9403" y="6488"/>
                    </a:cubicBezTo>
                    <a:cubicBezTo>
                      <a:pt x="9413" y="6488"/>
                      <a:pt x="9422" y="6488"/>
                      <a:pt x="9432" y="6468"/>
                    </a:cubicBezTo>
                    <a:cubicBezTo>
                      <a:pt x="9469" y="6468"/>
                      <a:pt x="9530" y="6428"/>
                      <a:pt x="9587" y="6389"/>
                    </a:cubicBezTo>
                    <a:cubicBezTo>
                      <a:pt x="9648" y="6300"/>
                      <a:pt x="9723" y="6300"/>
                      <a:pt x="9785" y="6300"/>
                    </a:cubicBezTo>
                    <a:lnTo>
                      <a:pt x="10077" y="6300"/>
                    </a:lnTo>
                    <a:cubicBezTo>
                      <a:pt x="10077" y="6241"/>
                      <a:pt x="10087" y="6221"/>
                      <a:pt x="10103" y="6221"/>
                    </a:cubicBezTo>
                    <a:cubicBezTo>
                      <a:pt x="10118" y="6221"/>
                      <a:pt x="10138" y="6241"/>
                      <a:pt x="10157" y="6260"/>
                    </a:cubicBezTo>
                    <a:cubicBezTo>
                      <a:pt x="10218" y="6260"/>
                      <a:pt x="10256" y="6300"/>
                      <a:pt x="10312" y="6300"/>
                    </a:cubicBezTo>
                    <a:cubicBezTo>
                      <a:pt x="10373" y="6300"/>
                      <a:pt x="10430" y="6300"/>
                      <a:pt x="10491" y="6349"/>
                    </a:cubicBezTo>
                    <a:cubicBezTo>
                      <a:pt x="10529" y="6389"/>
                      <a:pt x="10571" y="6389"/>
                      <a:pt x="10609" y="6389"/>
                    </a:cubicBezTo>
                    <a:cubicBezTo>
                      <a:pt x="10708" y="6389"/>
                      <a:pt x="10825" y="6428"/>
                      <a:pt x="10901" y="6597"/>
                    </a:cubicBezTo>
                    <a:cubicBezTo>
                      <a:pt x="10924" y="6636"/>
                      <a:pt x="10962" y="6676"/>
                      <a:pt x="10981" y="6676"/>
                    </a:cubicBezTo>
                    <a:cubicBezTo>
                      <a:pt x="11098" y="6794"/>
                      <a:pt x="11197" y="6923"/>
                      <a:pt x="11315" y="7002"/>
                    </a:cubicBezTo>
                    <a:cubicBezTo>
                      <a:pt x="11315" y="7002"/>
                      <a:pt x="11334" y="7042"/>
                      <a:pt x="11334" y="7091"/>
                    </a:cubicBezTo>
                    <a:cubicBezTo>
                      <a:pt x="11371" y="7289"/>
                      <a:pt x="11470" y="7378"/>
                      <a:pt x="11550" y="7457"/>
                    </a:cubicBezTo>
                    <a:cubicBezTo>
                      <a:pt x="11668" y="7625"/>
                      <a:pt x="11767" y="7872"/>
                      <a:pt x="11885" y="8080"/>
                    </a:cubicBezTo>
                    <a:cubicBezTo>
                      <a:pt x="11984" y="8278"/>
                      <a:pt x="12059" y="8485"/>
                      <a:pt x="12139" y="8693"/>
                    </a:cubicBezTo>
                    <a:lnTo>
                      <a:pt x="12158" y="8693"/>
                    </a:lnTo>
                    <a:cubicBezTo>
                      <a:pt x="12314" y="8980"/>
                      <a:pt x="12474" y="9227"/>
                      <a:pt x="12610" y="9563"/>
                    </a:cubicBezTo>
                    <a:cubicBezTo>
                      <a:pt x="12667" y="9682"/>
                      <a:pt x="12728" y="9810"/>
                      <a:pt x="12784" y="9890"/>
                    </a:cubicBezTo>
                    <a:cubicBezTo>
                      <a:pt x="12864" y="9969"/>
                      <a:pt x="12926" y="10058"/>
                      <a:pt x="12982" y="10176"/>
                    </a:cubicBezTo>
                    <a:cubicBezTo>
                      <a:pt x="13020" y="10216"/>
                      <a:pt x="13043" y="10305"/>
                      <a:pt x="13062" y="10305"/>
                    </a:cubicBezTo>
                    <a:cubicBezTo>
                      <a:pt x="13199" y="10463"/>
                      <a:pt x="13335" y="10592"/>
                      <a:pt x="13472" y="10710"/>
                    </a:cubicBezTo>
                    <a:cubicBezTo>
                      <a:pt x="13608" y="10799"/>
                      <a:pt x="13726" y="10918"/>
                      <a:pt x="13867" y="10918"/>
                    </a:cubicBezTo>
                    <a:cubicBezTo>
                      <a:pt x="13924" y="10918"/>
                      <a:pt x="14004" y="10958"/>
                      <a:pt x="14060" y="10958"/>
                    </a:cubicBezTo>
                    <a:cubicBezTo>
                      <a:pt x="14140" y="10958"/>
                      <a:pt x="14221" y="10997"/>
                      <a:pt x="14277" y="10997"/>
                    </a:cubicBezTo>
                    <a:cubicBezTo>
                      <a:pt x="14315" y="10997"/>
                      <a:pt x="14338" y="10997"/>
                      <a:pt x="14357" y="10958"/>
                    </a:cubicBezTo>
                    <a:cubicBezTo>
                      <a:pt x="14395" y="10918"/>
                      <a:pt x="14432" y="10839"/>
                      <a:pt x="14494" y="10799"/>
                    </a:cubicBezTo>
                    <a:cubicBezTo>
                      <a:pt x="14611" y="10671"/>
                      <a:pt x="14710" y="10503"/>
                      <a:pt x="14786" y="10305"/>
                    </a:cubicBezTo>
                    <a:cubicBezTo>
                      <a:pt x="14847" y="10137"/>
                      <a:pt x="14884" y="9969"/>
                      <a:pt x="14927" y="9810"/>
                    </a:cubicBezTo>
                    <a:cubicBezTo>
                      <a:pt x="14983" y="9514"/>
                      <a:pt x="15045" y="9267"/>
                      <a:pt x="15101" y="9019"/>
                    </a:cubicBezTo>
                    <a:cubicBezTo>
                      <a:pt x="15120" y="8940"/>
                      <a:pt x="15120" y="8861"/>
                      <a:pt x="15139" y="8772"/>
                    </a:cubicBezTo>
                    <a:cubicBezTo>
                      <a:pt x="15181" y="8525"/>
                      <a:pt x="15219" y="8278"/>
                      <a:pt x="15256" y="8030"/>
                    </a:cubicBezTo>
                    <a:cubicBezTo>
                      <a:pt x="15280" y="7991"/>
                      <a:pt x="15280" y="7912"/>
                      <a:pt x="15299" y="7872"/>
                    </a:cubicBezTo>
                    <a:cubicBezTo>
                      <a:pt x="15318" y="7625"/>
                      <a:pt x="15355" y="7378"/>
                      <a:pt x="15374" y="7131"/>
                    </a:cubicBezTo>
                    <a:cubicBezTo>
                      <a:pt x="15416" y="6923"/>
                      <a:pt x="15435" y="6715"/>
                      <a:pt x="15492" y="6547"/>
                    </a:cubicBezTo>
                    <a:lnTo>
                      <a:pt x="15515" y="6508"/>
                    </a:lnTo>
                    <a:cubicBezTo>
                      <a:pt x="15473" y="6349"/>
                      <a:pt x="15534" y="6260"/>
                      <a:pt x="15553" y="6181"/>
                    </a:cubicBezTo>
                    <a:cubicBezTo>
                      <a:pt x="15572" y="6053"/>
                      <a:pt x="15610" y="5974"/>
                      <a:pt x="15633" y="5855"/>
                    </a:cubicBezTo>
                    <a:cubicBezTo>
                      <a:pt x="15652" y="5687"/>
                      <a:pt x="15709" y="5519"/>
                      <a:pt x="15770" y="5360"/>
                    </a:cubicBezTo>
                    <a:cubicBezTo>
                      <a:pt x="15808" y="5192"/>
                      <a:pt x="15869" y="5064"/>
                      <a:pt x="15907" y="4906"/>
                    </a:cubicBezTo>
                    <a:lnTo>
                      <a:pt x="15907" y="4866"/>
                    </a:lnTo>
                    <a:cubicBezTo>
                      <a:pt x="15925" y="4777"/>
                      <a:pt x="15944" y="4737"/>
                      <a:pt x="15963" y="4697"/>
                    </a:cubicBezTo>
                    <a:cubicBezTo>
                      <a:pt x="15987" y="4618"/>
                      <a:pt x="16005" y="4569"/>
                      <a:pt x="16024" y="4529"/>
                    </a:cubicBezTo>
                    <a:cubicBezTo>
                      <a:pt x="16062" y="4410"/>
                      <a:pt x="16123" y="4282"/>
                      <a:pt x="16180" y="4124"/>
                    </a:cubicBezTo>
                    <a:cubicBezTo>
                      <a:pt x="16198" y="4035"/>
                      <a:pt x="16222" y="3956"/>
                      <a:pt x="16260" y="3876"/>
                    </a:cubicBezTo>
                    <a:cubicBezTo>
                      <a:pt x="16278" y="3787"/>
                      <a:pt x="16340" y="3669"/>
                      <a:pt x="16377" y="3580"/>
                    </a:cubicBezTo>
                    <a:lnTo>
                      <a:pt x="16377" y="3629"/>
                    </a:lnTo>
                    <a:lnTo>
                      <a:pt x="16415" y="3629"/>
                    </a:lnTo>
                    <a:cubicBezTo>
                      <a:pt x="16476" y="3501"/>
                      <a:pt x="16495" y="3382"/>
                      <a:pt x="16533" y="3293"/>
                    </a:cubicBezTo>
                    <a:lnTo>
                      <a:pt x="16594" y="3293"/>
                    </a:lnTo>
                    <a:cubicBezTo>
                      <a:pt x="16594" y="3293"/>
                      <a:pt x="16594" y="3253"/>
                      <a:pt x="16575" y="3214"/>
                    </a:cubicBezTo>
                    <a:cubicBezTo>
                      <a:pt x="16594" y="3214"/>
                      <a:pt x="16613" y="3135"/>
                      <a:pt x="16632" y="3135"/>
                    </a:cubicBezTo>
                    <a:cubicBezTo>
                      <a:pt x="16693" y="3135"/>
                      <a:pt x="16712" y="3085"/>
                      <a:pt x="16749" y="3006"/>
                    </a:cubicBezTo>
                    <a:cubicBezTo>
                      <a:pt x="16768" y="2927"/>
                      <a:pt x="16811" y="2927"/>
                      <a:pt x="16848" y="2888"/>
                    </a:cubicBezTo>
                    <a:cubicBezTo>
                      <a:pt x="16886" y="2838"/>
                      <a:pt x="16966" y="2888"/>
                      <a:pt x="16966" y="2799"/>
                    </a:cubicBezTo>
                    <a:cubicBezTo>
                      <a:pt x="17004" y="2680"/>
                      <a:pt x="17065" y="2759"/>
                      <a:pt x="17103" y="2680"/>
                    </a:cubicBezTo>
                    <a:cubicBezTo>
                      <a:pt x="17145" y="2652"/>
                      <a:pt x="17177" y="2620"/>
                      <a:pt x="17211" y="2620"/>
                    </a:cubicBezTo>
                    <a:cubicBezTo>
                      <a:pt x="17226" y="2620"/>
                      <a:pt x="17241" y="2625"/>
                      <a:pt x="17258" y="2640"/>
                    </a:cubicBezTo>
                    <a:cubicBezTo>
                      <a:pt x="17272" y="2654"/>
                      <a:pt x="17285" y="2658"/>
                      <a:pt x="17300" y="2658"/>
                    </a:cubicBezTo>
                    <a:cubicBezTo>
                      <a:pt x="17328" y="2658"/>
                      <a:pt x="17358" y="2640"/>
                      <a:pt x="17399" y="2640"/>
                    </a:cubicBezTo>
                    <a:lnTo>
                      <a:pt x="17399" y="2591"/>
                    </a:lnTo>
                    <a:cubicBezTo>
                      <a:pt x="17474" y="2640"/>
                      <a:pt x="17555" y="2680"/>
                      <a:pt x="17611" y="2680"/>
                    </a:cubicBezTo>
                    <a:cubicBezTo>
                      <a:pt x="17710" y="2680"/>
                      <a:pt x="17790" y="2640"/>
                      <a:pt x="17889" y="2640"/>
                    </a:cubicBezTo>
                    <a:cubicBezTo>
                      <a:pt x="18025" y="2640"/>
                      <a:pt x="18162" y="2680"/>
                      <a:pt x="18280" y="2719"/>
                    </a:cubicBezTo>
                    <a:cubicBezTo>
                      <a:pt x="18435" y="2759"/>
                      <a:pt x="18576" y="2888"/>
                      <a:pt x="18713" y="2927"/>
                    </a:cubicBezTo>
                    <a:cubicBezTo>
                      <a:pt x="18769" y="2967"/>
                      <a:pt x="18849" y="2967"/>
                      <a:pt x="18929" y="3006"/>
                    </a:cubicBezTo>
                    <a:cubicBezTo>
                      <a:pt x="18967" y="3046"/>
                      <a:pt x="19005" y="3085"/>
                      <a:pt x="19047" y="3085"/>
                    </a:cubicBezTo>
                    <a:cubicBezTo>
                      <a:pt x="19259" y="3085"/>
                      <a:pt x="19457" y="3135"/>
                      <a:pt x="19674" y="3135"/>
                    </a:cubicBezTo>
                    <a:lnTo>
                      <a:pt x="19730" y="3135"/>
                    </a:lnTo>
                    <a:cubicBezTo>
                      <a:pt x="19771" y="3135"/>
                      <a:pt x="19810" y="3152"/>
                      <a:pt x="19849" y="3152"/>
                    </a:cubicBezTo>
                    <a:cubicBezTo>
                      <a:pt x="19869" y="3152"/>
                      <a:pt x="19889" y="3148"/>
                      <a:pt x="19909" y="3135"/>
                    </a:cubicBezTo>
                    <a:cubicBezTo>
                      <a:pt x="20008" y="3085"/>
                      <a:pt x="20107" y="3006"/>
                      <a:pt x="20201" y="2967"/>
                    </a:cubicBezTo>
                    <a:cubicBezTo>
                      <a:pt x="20361" y="2927"/>
                      <a:pt x="20498" y="2799"/>
                      <a:pt x="20615" y="2640"/>
                    </a:cubicBezTo>
                    <a:cubicBezTo>
                      <a:pt x="20714" y="2551"/>
                      <a:pt x="20790" y="2433"/>
                      <a:pt x="20889" y="2344"/>
                    </a:cubicBezTo>
                    <a:cubicBezTo>
                      <a:pt x="20987" y="2265"/>
                      <a:pt x="21067" y="2146"/>
                      <a:pt x="21143" y="1978"/>
                    </a:cubicBezTo>
                    <a:cubicBezTo>
                      <a:pt x="21223" y="1810"/>
                      <a:pt x="21322" y="1602"/>
                      <a:pt x="21421" y="1404"/>
                    </a:cubicBezTo>
                    <a:cubicBezTo>
                      <a:pt x="21477" y="1236"/>
                      <a:pt x="21519" y="1028"/>
                      <a:pt x="21557" y="821"/>
                    </a:cubicBezTo>
                    <a:cubicBezTo>
                      <a:pt x="21576" y="742"/>
                      <a:pt x="21576" y="663"/>
                      <a:pt x="21576" y="534"/>
                    </a:cubicBezTo>
                    <a:cubicBezTo>
                      <a:pt x="21576" y="534"/>
                      <a:pt x="21576" y="494"/>
                      <a:pt x="21557" y="455"/>
                    </a:cubicBezTo>
                    <a:cubicBezTo>
                      <a:pt x="21519" y="860"/>
                      <a:pt x="21421" y="1197"/>
                      <a:pt x="21303" y="1483"/>
                    </a:cubicBezTo>
                    <a:cubicBezTo>
                      <a:pt x="21204" y="1731"/>
                      <a:pt x="21105" y="1938"/>
                      <a:pt x="20969" y="2096"/>
                    </a:cubicBezTo>
                    <a:cubicBezTo>
                      <a:pt x="20851" y="2265"/>
                      <a:pt x="20733" y="2433"/>
                      <a:pt x="20615" y="2512"/>
                    </a:cubicBezTo>
                    <a:cubicBezTo>
                      <a:pt x="20437" y="2640"/>
                      <a:pt x="20262" y="2838"/>
                      <a:pt x="20083" y="2888"/>
                    </a:cubicBezTo>
                    <a:cubicBezTo>
                      <a:pt x="20008" y="2927"/>
                      <a:pt x="19909" y="2967"/>
                      <a:pt x="19829" y="2967"/>
                    </a:cubicBezTo>
                    <a:cubicBezTo>
                      <a:pt x="19777" y="2980"/>
                      <a:pt x="19723" y="2984"/>
                      <a:pt x="19667" y="2984"/>
                    </a:cubicBezTo>
                    <a:cubicBezTo>
                      <a:pt x="19555" y="2984"/>
                      <a:pt x="19437" y="2967"/>
                      <a:pt x="19320" y="2967"/>
                    </a:cubicBezTo>
                    <a:cubicBezTo>
                      <a:pt x="19240" y="2967"/>
                      <a:pt x="19165" y="2967"/>
                      <a:pt x="19085" y="2927"/>
                    </a:cubicBezTo>
                    <a:cubicBezTo>
                      <a:pt x="18986" y="2838"/>
                      <a:pt x="18906" y="2838"/>
                      <a:pt x="18812" y="2799"/>
                    </a:cubicBezTo>
                    <a:cubicBezTo>
                      <a:pt x="18670" y="2759"/>
                      <a:pt x="18534" y="2719"/>
                      <a:pt x="18397" y="2640"/>
                    </a:cubicBezTo>
                    <a:cubicBezTo>
                      <a:pt x="18298" y="2551"/>
                      <a:pt x="18200" y="2512"/>
                      <a:pt x="18082" y="2512"/>
                    </a:cubicBezTo>
                    <a:lnTo>
                      <a:pt x="17988" y="2512"/>
                    </a:lnTo>
                    <a:cubicBezTo>
                      <a:pt x="17846" y="2472"/>
                      <a:pt x="17710" y="2472"/>
                      <a:pt x="17573" y="2433"/>
                    </a:cubicBezTo>
                    <a:cubicBezTo>
                      <a:pt x="17474" y="2433"/>
                      <a:pt x="17376" y="2472"/>
                      <a:pt x="17300" y="2472"/>
                    </a:cubicBezTo>
                    <a:cubicBezTo>
                      <a:pt x="17239" y="2472"/>
                      <a:pt x="17183" y="2512"/>
                      <a:pt x="17140" y="2551"/>
                    </a:cubicBezTo>
                    <a:cubicBezTo>
                      <a:pt x="17103" y="2551"/>
                      <a:pt x="17065" y="2591"/>
                      <a:pt x="17022" y="2591"/>
                    </a:cubicBezTo>
                    <a:cubicBezTo>
                      <a:pt x="16905" y="2640"/>
                      <a:pt x="16787" y="2719"/>
                      <a:pt x="16693" y="2888"/>
                    </a:cubicBezTo>
                    <a:cubicBezTo>
                      <a:pt x="16594" y="2967"/>
                      <a:pt x="16514" y="3135"/>
                      <a:pt x="16434" y="3253"/>
                    </a:cubicBezTo>
                    <a:cubicBezTo>
                      <a:pt x="16377" y="3382"/>
                      <a:pt x="16297" y="3461"/>
                      <a:pt x="16241" y="3580"/>
                    </a:cubicBezTo>
                    <a:cubicBezTo>
                      <a:pt x="16142" y="3787"/>
                      <a:pt x="16043" y="4035"/>
                      <a:pt x="15944" y="4282"/>
                    </a:cubicBezTo>
                    <a:cubicBezTo>
                      <a:pt x="15925" y="4321"/>
                      <a:pt x="15907" y="4371"/>
                      <a:pt x="15888" y="4410"/>
                    </a:cubicBezTo>
                    <a:cubicBezTo>
                      <a:pt x="15845" y="4529"/>
                      <a:pt x="15826" y="4658"/>
                      <a:pt x="15808" y="4737"/>
                    </a:cubicBezTo>
                    <a:cubicBezTo>
                      <a:pt x="15770" y="4817"/>
                      <a:pt x="15728" y="4906"/>
                      <a:pt x="15690" y="5024"/>
                    </a:cubicBezTo>
                    <a:cubicBezTo>
                      <a:pt x="15690" y="5113"/>
                      <a:pt x="15652" y="5192"/>
                      <a:pt x="15610" y="5271"/>
                    </a:cubicBezTo>
                    <a:cubicBezTo>
                      <a:pt x="15572" y="5360"/>
                      <a:pt x="15591" y="5519"/>
                      <a:pt x="15553" y="5608"/>
                    </a:cubicBezTo>
                    <a:cubicBezTo>
                      <a:pt x="15473" y="5766"/>
                      <a:pt x="15435" y="5934"/>
                      <a:pt x="15416" y="6181"/>
                    </a:cubicBezTo>
                    <a:cubicBezTo>
                      <a:pt x="15374" y="6181"/>
                      <a:pt x="15355" y="6181"/>
                      <a:pt x="15336" y="6221"/>
                    </a:cubicBezTo>
                    <a:cubicBezTo>
                      <a:pt x="15318" y="6300"/>
                      <a:pt x="15299" y="6428"/>
                      <a:pt x="15280" y="6508"/>
                    </a:cubicBezTo>
                    <a:cubicBezTo>
                      <a:pt x="15299" y="6547"/>
                      <a:pt x="15299" y="6547"/>
                      <a:pt x="15336" y="6547"/>
                    </a:cubicBezTo>
                    <a:cubicBezTo>
                      <a:pt x="15299" y="6755"/>
                      <a:pt x="15256" y="6923"/>
                      <a:pt x="15219" y="7170"/>
                    </a:cubicBezTo>
                    <a:cubicBezTo>
                      <a:pt x="15200" y="7091"/>
                      <a:pt x="15200" y="7091"/>
                      <a:pt x="15200" y="7042"/>
                    </a:cubicBezTo>
                    <a:lnTo>
                      <a:pt x="15181" y="7042"/>
                    </a:lnTo>
                    <a:cubicBezTo>
                      <a:pt x="15162" y="7131"/>
                      <a:pt x="15139" y="7210"/>
                      <a:pt x="15120" y="7289"/>
                    </a:cubicBezTo>
                    <a:cubicBezTo>
                      <a:pt x="15139" y="7338"/>
                      <a:pt x="15162" y="7338"/>
                      <a:pt x="15162" y="7378"/>
                    </a:cubicBezTo>
                    <a:cubicBezTo>
                      <a:pt x="15162" y="7457"/>
                      <a:pt x="15162" y="7585"/>
                      <a:pt x="15139" y="7585"/>
                    </a:cubicBezTo>
                    <a:cubicBezTo>
                      <a:pt x="15063" y="7665"/>
                      <a:pt x="15063" y="7833"/>
                      <a:pt x="15063" y="7991"/>
                    </a:cubicBezTo>
                    <a:cubicBezTo>
                      <a:pt x="14964" y="8159"/>
                      <a:pt x="14903" y="8367"/>
                      <a:pt x="14946" y="8653"/>
                    </a:cubicBezTo>
                    <a:lnTo>
                      <a:pt x="14884" y="8653"/>
                    </a:lnTo>
                    <a:cubicBezTo>
                      <a:pt x="14847" y="9019"/>
                      <a:pt x="14710" y="9316"/>
                      <a:pt x="14649" y="9682"/>
                    </a:cubicBezTo>
                    <a:cubicBezTo>
                      <a:pt x="14550" y="9810"/>
                      <a:pt x="14512" y="10058"/>
                      <a:pt x="14395" y="10176"/>
                    </a:cubicBezTo>
                    <a:cubicBezTo>
                      <a:pt x="14300" y="10246"/>
                      <a:pt x="14209" y="10279"/>
                      <a:pt x="14121" y="10279"/>
                    </a:cubicBezTo>
                    <a:cubicBezTo>
                      <a:pt x="14047" y="10279"/>
                      <a:pt x="13976" y="10256"/>
                      <a:pt x="13905" y="10216"/>
                    </a:cubicBezTo>
                    <a:cubicBezTo>
                      <a:pt x="13726" y="10176"/>
                      <a:pt x="13571" y="10008"/>
                      <a:pt x="13397" y="9850"/>
                    </a:cubicBezTo>
                    <a:cubicBezTo>
                      <a:pt x="13316" y="9810"/>
                      <a:pt x="13255" y="9721"/>
                      <a:pt x="13199" y="9603"/>
                    </a:cubicBezTo>
                    <a:cubicBezTo>
                      <a:pt x="13161" y="9474"/>
                      <a:pt x="13119" y="9435"/>
                      <a:pt x="13062" y="9395"/>
                    </a:cubicBezTo>
                    <a:cubicBezTo>
                      <a:pt x="12963" y="9267"/>
                      <a:pt x="12864" y="9108"/>
                      <a:pt x="12808" y="8901"/>
                    </a:cubicBezTo>
                    <a:cubicBezTo>
                      <a:pt x="12784" y="8861"/>
                      <a:pt x="12747" y="8772"/>
                      <a:pt x="12728" y="8733"/>
                    </a:cubicBezTo>
                    <a:cubicBezTo>
                      <a:pt x="12610" y="8614"/>
                      <a:pt x="12549" y="8406"/>
                      <a:pt x="12455" y="8238"/>
                    </a:cubicBezTo>
                    <a:cubicBezTo>
                      <a:pt x="12394" y="8159"/>
                      <a:pt x="12356" y="8030"/>
                      <a:pt x="12314" y="7912"/>
                    </a:cubicBezTo>
                    <a:lnTo>
                      <a:pt x="12276" y="7912"/>
                    </a:lnTo>
                    <a:cubicBezTo>
                      <a:pt x="12158" y="7704"/>
                      <a:pt x="12078" y="7457"/>
                      <a:pt x="11960" y="7289"/>
                    </a:cubicBezTo>
                    <a:cubicBezTo>
                      <a:pt x="11843" y="7131"/>
                      <a:pt x="11786" y="6844"/>
                      <a:pt x="11687" y="6794"/>
                    </a:cubicBezTo>
                    <a:cubicBezTo>
                      <a:pt x="11532" y="6597"/>
                      <a:pt x="11433" y="6300"/>
                      <a:pt x="11296" y="6260"/>
                    </a:cubicBezTo>
                    <a:cubicBezTo>
                      <a:pt x="11277" y="6221"/>
                      <a:pt x="11254" y="6221"/>
                      <a:pt x="11235" y="6221"/>
                    </a:cubicBezTo>
                    <a:cubicBezTo>
                      <a:pt x="11136" y="6102"/>
                      <a:pt x="11042" y="6053"/>
                      <a:pt x="10943" y="5855"/>
                    </a:cubicBezTo>
                    <a:lnTo>
                      <a:pt x="10924" y="5855"/>
                    </a:lnTo>
                    <a:cubicBezTo>
                      <a:pt x="10882" y="5805"/>
                      <a:pt x="10825" y="5766"/>
                      <a:pt x="10783" y="5726"/>
                    </a:cubicBezTo>
                    <a:lnTo>
                      <a:pt x="10783" y="5687"/>
                    </a:lnTo>
                    <a:lnTo>
                      <a:pt x="10646" y="5687"/>
                    </a:lnTo>
                    <a:cubicBezTo>
                      <a:pt x="10646" y="5608"/>
                      <a:pt x="10609" y="5608"/>
                      <a:pt x="10590" y="5608"/>
                    </a:cubicBezTo>
                    <a:lnTo>
                      <a:pt x="10510" y="5608"/>
                    </a:lnTo>
                    <a:cubicBezTo>
                      <a:pt x="10354" y="5558"/>
                      <a:pt x="10218" y="5558"/>
                      <a:pt x="10058" y="5558"/>
                    </a:cubicBezTo>
                    <a:cubicBezTo>
                      <a:pt x="10020" y="5583"/>
                      <a:pt x="9981" y="5595"/>
                      <a:pt x="9944" y="5595"/>
                    </a:cubicBezTo>
                    <a:cubicBezTo>
                      <a:pt x="9907" y="5595"/>
                      <a:pt x="9872" y="5583"/>
                      <a:pt x="9841" y="5558"/>
                    </a:cubicBezTo>
                    <a:cubicBezTo>
                      <a:pt x="9816" y="5548"/>
                      <a:pt x="9793" y="5543"/>
                      <a:pt x="9769" y="5543"/>
                    </a:cubicBezTo>
                    <a:cubicBezTo>
                      <a:pt x="9704" y="5543"/>
                      <a:pt x="9641" y="5582"/>
                      <a:pt x="9568" y="5647"/>
                    </a:cubicBezTo>
                    <a:cubicBezTo>
                      <a:pt x="9512" y="5726"/>
                      <a:pt x="9432" y="5805"/>
                      <a:pt x="9351" y="5805"/>
                    </a:cubicBezTo>
                    <a:cubicBezTo>
                      <a:pt x="9345" y="5792"/>
                      <a:pt x="9337" y="5788"/>
                      <a:pt x="9328" y="5788"/>
                    </a:cubicBezTo>
                    <a:cubicBezTo>
                      <a:pt x="9309" y="5788"/>
                      <a:pt x="9289" y="5805"/>
                      <a:pt x="9276" y="5805"/>
                    </a:cubicBezTo>
                    <a:cubicBezTo>
                      <a:pt x="9158" y="5934"/>
                      <a:pt x="9041" y="6013"/>
                      <a:pt x="8923" y="6142"/>
                    </a:cubicBezTo>
                    <a:cubicBezTo>
                      <a:pt x="8899" y="6142"/>
                      <a:pt x="8862" y="6181"/>
                      <a:pt x="8843" y="6221"/>
                    </a:cubicBezTo>
                    <a:cubicBezTo>
                      <a:pt x="8782" y="6349"/>
                      <a:pt x="8725" y="6389"/>
                      <a:pt x="8645" y="6428"/>
                    </a:cubicBezTo>
                    <a:cubicBezTo>
                      <a:pt x="8608" y="6428"/>
                      <a:pt x="8570" y="6468"/>
                      <a:pt x="8546" y="6547"/>
                    </a:cubicBezTo>
                    <a:cubicBezTo>
                      <a:pt x="8509" y="6636"/>
                      <a:pt x="8452" y="6715"/>
                      <a:pt x="8410" y="6794"/>
                    </a:cubicBezTo>
                    <a:lnTo>
                      <a:pt x="8236" y="7170"/>
                    </a:lnTo>
                    <a:cubicBezTo>
                      <a:pt x="8193" y="7210"/>
                      <a:pt x="8174" y="7249"/>
                      <a:pt x="8155" y="7338"/>
                    </a:cubicBezTo>
                    <a:cubicBezTo>
                      <a:pt x="8137" y="7289"/>
                      <a:pt x="8118" y="7289"/>
                      <a:pt x="8118" y="7289"/>
                    </a:cubicBezTo>
                    <a:cubicBezTo>
                      <a:pt x="8057" y="7457"/>
                      <a:pt x="7981" y="7585"/>
                      <a:pt x="7920" y="7744"/>
                    </a:cubicBezTo>
                    <a:cubicBezTo>
                      <a:pt x="7889" y="7850"/>
                      <a:pt x="7871" y="7922"/>
                      <a:pt x="7820" y="7922"/>
                    </a:cubicBezTo>
                    <a:cubicBezTo>
                      <a:pt x="7810" y="7922"/>
                      <a:pt x="7797" y="7919"/>
                      <a:pt x="7784" y="7912"/>
                    </a:cubicBezTo>
                    <a:cubicBezTo>
                      <a:pt x="7746" y="8080"/>
                      <a:pt x="7703" y="8238"/>
                      <a:pt x="7666" y="8406"/>
                    </a:cubicBezTo>
                    <a:cubicBezTo>
                      <a:pt x="7647" y="8485"/>
                      <a:pt x="7628" y="8574"/>
                      <a:pt x="7605" y="8614"/>
                    </a:cubicBezTo>
                    <a:cubicBezTo>
                      <a:pt x="7468" y="8772"/>
                      <a:pt x="7449" y="9069"/>
                      <a:pt x="7350" y="9316"/>
                    </a:cubicBezTo>
                    <a:cubicBezTo>
                      <a:pt x="7293" y="9474"/>
                      <a:pt x="7232" y="9682"/>
                      <a:pt x="7213" y="9929"/>
                    </a:cubicBezTo>
                    <a:cubicBezTo>
                      <a:pt x="7213" y="9969"/>
                      <a:pt x="7195" y="10008"/>
                      <a:pt x="7195" y="10008"/>
                    </a:cubicBezTo>
                    <a:cubicBezTo>
                      <a:pt x="7115" y="10176"/>
                      <a:pt x="7077" y="10384"/>
                      <a:pt x="7016" y="10552"/>
                    </a:cubicBezTo>
                    <a:cubicBezTo>
                      <a:pt x="6978" y="10750"/>
                      <a:pt x="6898" y="10918"/>
                      <a:pt x="6860" y="11165"/>
                    </a:cubicBezTo>
                    <a:cubicBezTo>
                      <a:pt x="6804" y="11492"/>
                      <a:pt x="6724" y="11788"/>
                      <a:pt x="6663" y="12115"/>
                    </a:cubicBezTo>
                    <a:cubicBezTo>
                      <a:pt x="6644" y="12115"/>
                      <a:pt x="6644" y="12154"/>
                      <a:pt x="6625" y="12194"/>
                    </a:cubicBezTo>
                    <a:cubicBezTo>
                      <a:pt x="6545" y="12283"/>
                      <a:pt x="6526" y="12441"/>
                      <a:pt x="6526" y="12609"/>
                    </a:cubicBezTo>
                    <a:cubicBezTo>
                      <a:pt x="6507" y="12817"/>
                      <a:pt x="6488" y="12975"/>
                      <a:pt x="6427" y="13143"/>
                    </a:cubicBezTo>
                    <a:cubicBezTo>
                      <a:pt x="6371" y="13351"/>
                      <a:pt x="6333" y="13599"/>
                      <a:pt x="6272" y="13846"/>
                    </a:cubicBezTo>
                    <a:lnTo>
                      <a:pt x="6272" y="13885"/>
                    </a:lnTo>
                    <a:cubicBezTo>
                      <a:pt x="6234" y="14093"/>
                      <a:pt x="6215" y="14301"/>
                      <a:pt x="6173" y="14508"/>
                    </a:cubicBezTo>
                    <a:cubicBezTo>
                      <a:pt x="6116" y="14706"/>
                      <a:pt x="6036" y="14914"/>
                      <a:pt x="6036" y="15161"/>
                    </a:cubicBezTo>
                    <a:cubicBezTo>
                      <a:pt x="6017" y="15290"/>
                      <a:pt x="5999" y="15369"/>
                      <a:pt x="5999" y="15448"/>
                    </a:cubicBezTo>
                    <a:cubicBezTo>
                      <a:pt x="5980" y="15576"/>
                      <a:pt x="5956" y="15695"/>
                      <a:pt x="5919" y="15824"/>
                    </a:cubicBezTo>
                    <a:cubicBezTo>
                      <a:pt x="5881" y="15903"/>
                      <a:pt x="5881" y="16031"/>
                      <a:pt x="5881" y="16110"/>
                    </a:cubicBezTo>
                    <a:cubicBezTo>
                      <a:pt x="5862" y="16150"/>
                      <a:pt x="5881" y="16189"/>
                      <a:pt x="5862" y="16239"/>
                    </a:cubicBezTo>
                    <a:cubicBezTo>
                      <a:pt x="5839" y="16437"/>
                      <a:pt x="5801" y="16605"/>
                      <a:pt x="5763" y="16812"/>
                    </a:cubicBezTo>
                    <a:cubicBezTo>
                      <a:pt x="5763" y="16852"/>
                      <a:pt x="5744" y="16852"/>
                      <a:pt x="5744" y="16892"/>
                    </a:cubicBezTo>
                    <a:cubicBezTo>
                      <a:pt x="5721" y="16931"/>
                      <a:pt x="5683" y="16981"/>
                      <a:pt x="5683" y="17020"/>
                    </a:cubicBezTo>
                    <a:cubicBezTo>
                      <a:pt x="5664" y="17228"/>
                      <a:pt x="5627" y="17386"/>
                      <a:pt x="5584" y="17594"/>
                    </a:cubicBezTo>
                    <a:cubicBezTo>
                      <a:pt x="5547" y="17762"/>
                      <a:pt x="5509" y="18009"/>
                      <a:pt x="5448" y="18167"/>
                    </a:cubicBezTo>
                    <a:cubicBezTo>
                      <a:pt x="5368" y="18375"/>
                      <a:pt x="5349" y="18622"/>
                      <a:pt x="5250" y="18751"/>
                    </a:cubicBezTo>
                    <a:lnTo>
                      <a:pt x="5250" y="18790"/>
                    </a:lnTo>
                    <a:cubicBezTo>
                      <a:pt x="5231" y="18998"/>
                      <a:pt x="5156" y="19116"/>
                      <a:pt x="5095" y="19245"/>
                    </a:cubicBezTo>
                    <a:cubicBezTo>
                      <a:pt x="5057" y="19324"/>
                      <a:pt x="5015" y="19403"/>
                      <a:pt x="4996" y="19453"/>
                    </a:cubicBezTo>
                    <a:cubicBezTo>
                      <a:pt x="4920" y="19611"/>
                      <a:pt x="4859" y="19779"/>
                      <a:pt x="4779" y="19898"/>
                    </a:cubicBezTo>
                    <a:cubicBezTo>
                      <a:pt x="4741" y="19898"/>
                      <a:pt x="4723" y="19947"/>
                      <a:pt x="4704" y="20026"/>
                    </a:cubicBezTo>
                    <a:cubicBezTo>
                      <a:pt x="4643" y="20105"/>
                      <a:pt x="4586" y="20194"/>
                      <a:pt x="4525" y="20234"/>
                    </a:cubicBezTo>
                    <a:cubicBezTo>
                      <a:pt x="4468" y="20273"/>
                      <a:pt x="4426" y="20313"/>
                      <a:pt x="4388" y="20353"/>
                    </a:cubicBezTo>
                    <a:cubicBezTo>
                      <a:pt x="4233" y="20481"/>
                      <a:pt x="4073" y="20600"/>
                      <a:pt x="3917" y="20689"/>
                    </a:cubicBezTo>
                    <a:cubicBezTo>
                      <a:pt x="3899" y="20702"/>
                      <a:pt x="3879" y="20706"/>
                      <a:pt x="3860" y="20706"/>
                    </a:cubicBezTo>
                    <a:cubicBezTo>
                      <a:pt x="3821" y="20706"/>
                      <a:pt x="3781" y="20689"/>
                      <a:pt x="3743" y="20689"/>
                    </a:cubicBezTo>
                    <a:cubicBezTo>
                      <a:pt x="3625" y="20728"/>
                      <a:pt x="3484" y="20768"/>
                      <a:pt x="3366" y="20768"/>
                    </a:cubicBezTo>
                    <a:lnTo>
                      <a:pt x="3310" y="20768"/>
                    </a:lnTo>
                    <a:cubicBezTo>
                      <a:pt x="3211" y="20689"/>
                      <a:pt x="3131" y="20639"/>
                      <a:pt x="3037" y="20600"/>
                    </a:cubicBezTo>
                    <a:cubicBezTo>
                      <a:pt x="2975" y="20600"/>
                      <a:pt x="2919" y="20560"/>
                      <a:pt x="2876" y="20521"/>
                    </a:cubicBezTo>
                    <a:cubicBezTo>
                      <a:pt x="2801" y="20442"/>
                      <a:pt x="2721" y="20353"/>
                      <a:pt x="2641" y="20273"/>
                    </a:cubicBezTo>
                    <a:cubicBezTo>
                      <a:pt x="2585" y="20234"/>
                      <a:pt x="2542" y="20194"/>
                      <a:pt x="2486" y="20105"/>
                    </a:cubicBezTo>
                    <a:cubicBezTo>
                      <a:pt x="2368" y="19898"/>
                      <a:pt x="2250" y="19650"/>
                      <a:pt x="2095" y="19492"/>
                    </a:cubicBezTo>
                    <a:cubicBezTo>
                      <a:pt x="2071" y="19492"/>
                      <a:pt x="2052" y="19403"/>
                      <a:pt x="2034" y="19364"/>
                    </a:cubicBezTo>
                    <a:cubicBezTo>
                      <a:pt x="2015" y="19037"/>
                      <a:pt x="1859" y="18909"/>
                      <a:pt x="1779" y="18711"/>
                    </a:cubicBezTo>
                    <a:cubicBezTo>
                      <a:pt x="1662" y="18662"/>
                      <a:pt x="1643" y="18464"/>
                      <a:pt x="1582" y="18296"/>
                    </a:cubicBezTo>
                    <a:cubicBezTo>
                      <a:pt x="1525" y="18128"/>
                      <a:pt x="1464" y="17969"/>
                      <a:pt x="1407" y="17762"/>
                    </a:cubicBezTo>
                    <a:cubicBezTo>
                      <a:pt x="1426" y="17673"/>
                      <a:pt x="1389" y="17594"/>
                      <a:pt x="1365" y="17554"/>
                    </a:cubicBezTo>
                    <a:cubicBezTo>
                      <a:pt x="1271" y="17346"/>
                      <a:pt x="1191" y="17099"/>
                      <a:pt x="1153" y="16852"/>
                    </a:cubicBezTo>
                    <a:cubicBezTo>
                      <a:pt x="1092" y="16565"/>
                      <a:pt x="1012" y="16278"/>
                      <a:pt x="937" y="15992"/>
                    </a:cubicBezTo>
                    <a:cubicBezTo>
                      <a:pt x="857" y="15744"/>
                      <a:pt x="819" y="15408"/>
                      <a:pt x="758" y="15121"/>
                    </a:cubicBezTo>
                    <a:cubicBezTo>
                      <a:pt x="739" y="15042"/>
                      <a:pt x="739" y="14953"/>
                      <a:pt x="720" y="14874"/>
                    </a:cubicBezTo>
                    <a:cubicBezTo>
                      <a:pt x="682" y="14706"/>
                      <a:pt x="640" y="14548"/>
                      <a:pt x="621" y="14380"/>
                    </a:cubicBezTo>
                    <a:cubicBezTo>
                      <a:pt x="565" y="14053"/>
                      <a:pt x="541" y="13717"/>
                      <a:pt x="503" y="13430"/>
                    </a:cubicBezTo>
                    <a:cubicBezTo>
                      <a:pt x="466" y="13182"/>
                      <a:pt x="447" y="12896"/>
                      <a:pt x="404" y="12649"/>
                    </a:cubicBezTo>
                    <a:lnTo>
                      <a:pt x="404" y="12530"/>
                    </a:lnTo>
                    <a:cubicBezTo>
                      <a:pt x="404" y="12480"/>
                      <a:pt x="423" y="12441"/>
                      <a:pt x="423" y="12401"/>
                    </a:cubicBezTo>
                    <a:cubicBezTo>
                      <a:pt x="386" y="12194"/>
                      <a:pt x="386" y="12035"/>
                      <a:pt x="404" y="11867"/>
                    </a:cubicBezTo>
                    <a:cubicBezTo>
                      <a:pt x="404" y="11541"/>
                      <a:pt x="367" y="11205"/>
                      <a:pt x="367" y="10839"/>
                    </a:cubicBezTo>
                    <a:lnTo>
                      <a:pt x="367" y="9148"/>
                    </a:lnTo>
                    <a:cubicBezTo>
                      <a:pt x="367" y="9069"/>
                      <a:pt x="367" y="8940"/>
                      <a:pt x="386" y="8861"/>
                    </a:cubicBezTo>
                    <a:cubicBezTo>
                      <a:pt x="404" y="8693"/>
                      <a:pt x="423" y="8525"/>
                      <a:pt x="423" y="8367"/>
                    </a:cubicBezTo>
                    <a:cubicBezTo>
                      <a:pt x="423" y="8278"/>
                      <a:pt x="423" y="8199"/>
                      <a:pt x="447" y="8119"/>
                    </a:cubicBezTo>
                    <a:cubicBezTo>
                      <a:pt x="447" y="8030"/>
                      <a:pt x="447" y="7912"/>
                      <a:pt x="466" y="7833"/>
                    </a:cubicBezTo>
                    <a:cubicBezTo>
                      <a:pt x="466" y="7783"/>
                      <a:pt x="466" y="7704"/>
                      <a:pt x="485" y="7625"/>
                    </a:cubicBezTo>
                    <a:cubicBezTo>
                      <a:pt x="503" y="7417"/>
                      <a:pt x="522" y="7249"/>
                      <a:pt x="541" y="7042"/>
                    </a:cubicBezTo>
                    <a:cubicBezTo>
                      <a:pt x="565" y="7042"/>
                      <a:pt x="565" y="7002"/>
                      <a:pt x="565" y="6962"/>
                    </a:cubicBezTo>
                    <a:cubicBezTo>
                      <a:pt x="522" y="6844"/>
                      <a:pt x="565" y="6715"/>
                      <a:pt x="583" y="6636"/>
                    </a:cubicBezTo>
                    <a:cubicBezTo>
                      <a:pt x="640" y="6547"/>
                      <a:pt x="640" y="6428"/>
                      <a:pt x="659" y="6300"/>
                    </a:cubicBezTo>
                    <a:cubicBezTo>
                      <a:pt x="682" y="6181"/>
                      <a:pt x="682" y="6102"/>
                      <a:pt x="701" y="6013"/>
                    </a:cubicBezTo>
                    <a:cubicBezTo>
                      <a:pt x="758" y="5687"/>
                      <a:pt x="838" y="5360"/>
                      <a:pt x="894" y="5024"/>
                    </a:cubicBezTo>
                    <a:cubicBezTo>
                      <a:pt x="955" y="4817"/>
                      <a:pt x="1012" y="4618"/>
                      <a:pt x="1073" y="4371"/>
                    </a:cubicBezTo>
                    <a:cubicBezTo>
                      <a:pt x="1172" y="4035"/>
                      <a:pt x="1247" y="3669"/>
                      <a:pt x="1389" y="3422"/>
                    </a:cubicBezTo>
                    <a:cubicBezTo>
                      <a:pt x="1426" y="3333"/>
                      <a:pt x="1464" y="3253"/>
                      <a:pt x="1483" y="3135"/>
                    </a:cubicBezTo>
                    <a:cubicBezTo>
                      <a:pt x="1525" y="3006"/>
                      <a:pt x="1544" y="2888"/>
                      <a:pt x="1624" y="2838"/>
                    </a:cubicBezTo>
                    <a:cubicBezTo>
                      <a:pt x="1643" y="2838"/>
                      <a:pt x="1643" y="2759"/>
                      <a:pt x="1662" y="2719"/>
                    </a:cubicBezTo>
                    <a:cubicBezTo>
                      <a:pt x="1742" y="2512"/>
                      <a:pt x="1798" y="2265"/>
                      <a:pt x="1916" y="2146"/>
                    </a:cubicBezTo>
                    <a:cubicBezTo>
                      <a:pt x="1916" y="2096"/>
                      <a:pt x="1935" y="2096"/>
                      <a:pt x="1935" y="2057"/>
                    </a:cubicBezTo>
                    <a:cubicBezTo>
                      <a:pt x="1977" y="1849"/>
                      <a:pt x="2071" y="1810"/>
                      <a:pt x="2133" y="1651"/>
                    </a:cubicBezTo>
                    <a:cubicBezTo>
                      <a:pt x="2189" y="1523"/>
                      <a:pt x="2269" y="1444"/>
                      <a:pt x="2330" y="1315"/>
                    </a:cubicBezTo>
                    <a:cubicBezTo>
                      <a:pt x="2406" y="1197"/>
                      <a:pt x="2486" y="1028"/>
                      <a:pt x="2603" y="989"/>
                    </a:cubicBezTo>
                    <a:cubicBezTo>
                      <a:pt x="2603" y="989"/>
                      <a:pt x="2622" y="949"/>
                      <a:pt x="2641" y="949"/>
                    </a:cubicBezTo>
                    <a:cubicBezTo>
                      <a:pt x="2683" y="910"/>
                      <a:pt x="2721" y="821"/>
                      <a:pt x="2778" y="781"/>
                    </a:cubicBezTo>
                    <a:cubicBezTo>
                      <a:pt x="2858" y="742"/>
                      <a:pt x="2938" y="702"/>
                      <a:pt x="3013" y="663"/>
                    </a:cubicBezTo>
                    <a:cubicBezTo>
                      <a:pt x="3093" y="663"/>
                      <a:pt x="3173" y="613"/>
                      <a:pt x="3248" y="613"/>
                    </a:cubicBezTo>
                    <a:cubicBezTo>
                      <a:pt x="3291" y="613"/>
                      <a:pt x="3329" y="663"/>
                      <a:pt x="3366" y="663"/>
                    </a:cubicBezTo>
                    <a:cubicBezTo>
                      <a:pt x="3427" y="663"/>
                      <a:pt x="3507" y="663"/>
                      <a:pt x="3564" y="702"/>
                    </a:cubicBezTo>
                    <a:cubicBezTo>
                      <a:pt x="3663" y="742"/>
                      <a:pt x="3762" y="742"/>
                      <a:pt x="3837" y="821"/>
                    </a:cubicBezTo>
                    <a:cubicBezTo>
                      <a:pt x="3979" y="910"/>
                      <a:pt x="4096" y="989"/>
                      <a:pt x="4191" y="1108"/>
                    </a:cubicBezTo>
                    <a:cubicBezTo>
                      <a:pt x="4289" y="1197"/>
                      <a:pt x="4388" y="1276"/>
                      <a:pt x="4487" y="1404"/>
                    </a:cubicBezTo>
                    <a:cubicBezTo>
                      <a:pt x="4487" y="1404"/>
                      <a:pt x="4506" y="1483"/>
                      <a:pt x="4544" y="1523"/>
                    </a:cubicBezTo>
                    <a:cubicBezTo>
                      <a:pt x="4624" y="1562"/>
                      <a:pt x="4661" y="1691"/>
                      <a:pt x="4723" y="1770"/>
                    </a:cubicBezTo>
                    <a:cubicBezTo>
                      <a:pt x="4741" y="1770"/>
                      <a:pt x="4741" y="1731"/>
                      <a:pt x="4760" y="1691"/>
                    </a:cubicBezTo>
                    <a:cubicBezTo>
                      <a:pt x="4803" y="1731"/>
                      <a:pt x="4859" y="1810"/>
                      <a:pt x="4897" y="1899"/>
                    </a:cubicBezTo>
                    <a:cubicBezTo>
                      <a:pt x="4859" y="1938"/>
                      <a:pt x="4859" y="1938"/>
                      <a:pt x="4840" y="1938"/>
                    </a:cubicBezTo>
                    <a:cubicBezTo>
                      <a:pt x="4920" y="2057"/>
                      <a:pt x="4996" y="2146"/>
                      <a:pt x="5076" y="2225"/>
                    </a:cubicBezTo>
                    <a:cubicBezTo>
                      <a:pt x="5057" y="2265"/>
                      <a:pt x="5057" y="2304"/>
                      <a:pt x="5057" y="2304"/>
                    </a:cubicBezTo>
                    <a:lnTo>
                      <a:pt x="5113" y="2304"/>
                    </a:lnTo>
                    <a:cubicBezTo>
                      <a:pt x="5231" y="2591"/>
                      <a:pt x="5330" y="2888"/>
                      <a:pt x="5368" y="3253"/>
                    </a:cubicBezTo>
                    <a:cubicBezTo>
                      <a:pt x="5448" y="3085"/>
                      <a:pt x="5429" y="2967"/>
                      <a:pt x="5330" y="2680"/>
                    </a:cubicBezTo>
                    <a:lnTo>
                      <a:pt x="5330" y="2472"/>
                    </a:lnTo>
                    <a:cubicBezTo>
                      <a:pt x="5250" y="2265"/>
                      <a:pt x="5193" y="2017"/>
                      <a:pt x="5076" y="1849"/>
                    </a:cubicBezTo>
                    <a:lnTo>
                      <a:pt x="4958" y="1602"/>
                    </a:lnTo>
                    <a:cubicBezTo>
                      <a:pt x="4920" y="1523"/>
                      <a:pt x="4878" y="1444"/>
                      <a:pt x="4821" y="1404"/>
                    </a:cubicBezTo>
                    <a:cubicBezTo>
                      <a:pt x="4779" y="1315"/>
                      <a:pt x="4723" y="1276"/>
                      <a:pt x="4685" y="1197"/>
                    </a:cubicBezTo>
                    <a:cubicBezTo>
                      <a:pt x="4605" y="1028"/>
                      <a:pt x="4525" y="860"/>
                      <a:pt x="4407" y="781"/>
                    </a:cubicBezTo>
                    <a:cubicBezTo>
                      <a:pt x="4252" y="663"/>
                      <a:pt x="4096" y="415"/>
                      <a:pt x="3936" y="247"/>
                    </a:cubicBezTo>
                    <a:cubicBezTo>
                      <a:pt x="3880" y="208"/>
                      <a:pt x="3819" y="119"/>
                      <a:pt x="3762" y="119"/>
                    </a:cubicBezTo>
                    <a:cubicBezTo>
                      <a:pt x="3732" y="129"/>
                      <a:pt x="3704" y="133"/>
                      <a:pt x="3675" y="133"/>
                    </a:cubicBezTo>
                    <a:cubicBezTo>
                      <a:pt x="3573" y="133"/>
                      <a:pt x="3477" y="79"/>
                      <a:pt x="3366" y="79"/>
                    </a:cubicBezTo>
                    <a:cubicBezTo>
                      <a:pt x="3230" y="79"/>
                      <a:pt x="3093" y="40"/>
                      <a:pt x="293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75" name="Google Shape;1846;p19"/>
              <p:cNvSpPr/>
              <p:nvPr/>
            </p:nvSpPr>
            <p:spPr>
              <a:xfrm>
                <a:off x="188391" y="139136"/>
                <a:ext cx="1614291" cy="749866"/>
              </a:xfrm>
              <a:custGeom>
                <a:avLst/>
                <a:gdLst/>
                <a:ahLst/>
                <a:cxnLst>
                  <a:cxn ang="0">
                    <a:pos x="wd2" y="hd2"/>
                  </a:cxn>
                  <a:cxn ang="5400000">
                    <a:pos x="wd2" y="hd2"/>
                  </a:cxn>
                  <a:cxn ang="10800000">
                    <a:pos x="wd2" y="hd2"/>
                  </a:cxn>
                  <a:cxn ang="16200000">
                    <a:pos x="wd2" y="hd2"/>
                  </a:cxn>
                </a:cxnLst>
                <a:rect l="0" t="0" r="r" b="b"/>
                <a:pathLst>
                  <a:path w="21584" h="21600" extrusionOk="0">
                    <a:moveTo>
                      <a:pt x="21537" y="0"/>
                    </a:moveTo>
                    <a:cubicBezTo>
                      <a:pt x="21478" y="221"/>
                      <a:pt x="21415" y="431"/>
                      <a:pt x="21356" y="694"/>
                    </a:cubicBezTo>
                    <a:cubicBezTo>
                      <a:pt x="21356" y="694"/>
                      <a:pt x="21336" y="694"/>
                      <a:pt x="21336" y="747"/>
                    </a:cubicBezTo>
                    <a:cubicBezTo>
                      <a:pt x="21214" y="1094"/>
                      <a:pt x="21048" y="1314"/>
                      <a:pt x="20868" y="1483"/>
                    </a:cubicBezTo>
                    <a:cubicBezTo>
                      <a:pt x="20746" y="1661"/>
                      <a:pt x="20624" y="1798"/>
                      <a:pt x="20482" y="1882"/>
                    </a:cubicBezTo>
                    <a:cubicBezTo>
                      <a:pt x="20277" y="2008"/>
                      <a:pt x="20072" y="2061"/>
                      <a:pt x="19872" y="2061"/>
                    </a:cubicBezTo>
                    <a:cubicBezTo>
                      <a:pt x="19667" y="2061"/>
                      <a:pt x="19462" y="2061"/>
                      <a:pt x="19281" y="1966"/>
                    </a:cubicBezTo>
                    <a:cubicBezTo>
                      <a:pt x="19218" y="1924"/>
                      <a:pt x="19159" y="1924"/>
                      <a:pt x="19096" y="1882"/>
                    </a:cubicBezTo>
                    <a:cubicBezTo>
                      <a:pt x="18935" y="1798"/>
                      <a:pt x="18793" y="1798"/>
                      <a:pt x="18627" y="1661"/>
                    </a:cubicBezTo>
                    <a:cubicBezTo>
                      <a:pt x="18466" y="1577"/>
                      <a:pt x="18305" y="1577"/>
                      <a:pt x="18120" y="1535"/>
                    </a:cubicBezTo>
                    <a:cubicBezTo>
                      <a:pt x="18093" y="1518"/>
                      <a:pt x="18065" y="1512"/>
                      <a:pt x="18035" y="1512"/>
                    </a:cubicBezTo>
                    <a:cubicBezTo>
                      <a:pt x="17975" y="1512"/>
                      <a:pt x="17911" y="1535"/>
                      <a:pt x="17856" y="1535"/>
                    </a:cubicBezTo>
                    <a:lnTo>
                      <a:pt x="17573" y="1535"/>
                    </a:lnTo>
                    <a:cubicBezTo>
                      <a:pt x="17451" y="1535"/>
                      <a:pt x="17309" y="1535"/>
                      <a:pt x="17187" y="1619"/>
                    </a:cubicBezTo>
                    <a:cubicBezTo>
                      <a:pt x="16943" y="1703"/>
                      <a:pt x="16719" y="1882"/>
                      <a:pt x="16533" y="2187"/>
                    </a:cubicBezTo>
                    <a:cubicBezTo>
                      <a:pt x="16392" y="2408"/>
                      <a:pt x="16250" y="2587"/>
                      <a:pt x="16128" y="2850"/>
                    </a:cubicBezTo>
                    <a:cubicBezTo>
                      <a:pt x="15923" y="3239"/>
                      <a:pt x="15723" y="3680"/>
                      <a:pt x="15576" y="4206"/>
                    </a:cubicBezTo>
                    <a:cubicBezTo>
                      <a:pt x="15498" y="4469"/>
                      <a:pt x="15415" y="4732"/>
                      <a:pt x="15332" y="4996"/>
                    </a:cubicBezTo>
                    <a:cubicBezTo>
                      <a:pt x="15254" y="5300"/>
                      <a:pt x="15152" y="5605"/>
                      <a:pt x="15069" y="5952"/>
                    </a:cubicBezTo>
                    <a:cubicBezTo>
                      <a:pt x="15010" y="6268"/>
                      <a:pt x="14947" y="6573"/>
                      <a:pt x="14908" y="6878"/>
                    </a:cubicBezTo>
                    <a:cubicBezTo>
                      <a:pt x="14844" y="7141"/>
                      <a:pt x="14805" y="7361"/>
                      <a:pt x="14766" y="7624"/>
                    </a:cubicBezTo>
                    <a:cubicBezTo>
                      <a:pt x="14683" y="8234"/>
                      <a:pt x="14580" y="8844"/>
                      <a:pt x="14419" y="9370"/>
                    </a:cubicBezTo>
                    <a:cubicBezTo>
                      <a:pt x="14361" y="9611"/>
                      <a:pt x="14274" y="9817"/>
                      <a:pt x="14132" y="9817"/>
                    </a:cubicBezTo>
                    <a:cubicBezTo>
                      <a:pt x="14120" y="9817"/>
                      <a:pt x="14106" y="9815"/>
                      <a:pt x="14092" y="9812"/>
                    </a:cubicBezTo>
                    <a:cubicBezTo>
                      <a:pt x="14053" y="9812"/>
                      <a:pt x="14014" y="9769"/>
                      <a:pt x="13990" y="9769"/>
                    </a:cubicBezTo>
                    <a:cubicBezTo>
                      <a:pt x="13848" y="9633"/>
                      <a:pt x="13687" y="9549"/>
                      <a:pt x="13565" y="9370"/>
                    </a:cubicBezTo>
                    <a:cubicBezTo>
                      <a:pt x="13443" y="9202"/>
                      <a:pt x="13341" y="9023"/>
                      <a:pt x="13238" y="8844"/>
                    </a:cubicBezTo>
                    <a:cubicBezTo>
                      <a:pt x="13116" y="8676"/>
                      <a:pt x="13038" y="8455"/>
                      <a:pt x="12936" y="8276"/>
                    </a:cubicBezTo>
                    <a:cubicBezTo>
                      <a:pt x="12833" y="8055"/>
                      <a:pt x="12731" y="7845"/>
                      <a:pt x="12628" y="7624"/>
                    </a:cubicBezTo>
                    <a:cubicBezTo>
                      <a:pt x="12570" y="7488"/>
                      <a:pt x="12487" y="7361"/>
                      <a:pt x="12428" y="7225"/>
                    </a:cubicBezTo>
                    <a:cubicBezTo>
                      <a:pt x="12384" y="7183"/>
                      <a:pt x="12365" y="7057"/>
                      <a:pt x="12325" y="7004"/>
                    </a:cubicBezTo>
                    <a:cubicBezTo>
                      <a:pt x="12203" y="6794"/>
                      <a:pt x="12062" y="6573"/>
                      <a:pt x="11940" y="6310"/>
                    </a:cubicBezTo>
                    <a:cubicBezTo>
                      <a:pt x="11857" y="6173"/>
                      <a:pt x="11754" y="6047"/>
                      <a:pt x="11696" y="5868"/>
                    </a:cubicBezTo>
                    <a:cubicBezTo>
                      <a:pt x="11613" y="5742"/>
                      <a:pt x="11530" y="5647"/>
                      <a:pt x="11427" y="5563"/>
                    </a:cubicBezTo>
                    <a:cubicBezTo>
                      <a:pt x="11349" y="5521"/>
                      <a:pt x="11266" y="5427"/>
                      <a:pt x="11183" y="5343"/>
                    </a:cubicBezTo>
                    <a:cubicBezTo>
                      <a:pt x="11085" y="5164"/>
                      <a:pt x="10963" y="5038"/>
                      <a:pt x="10817" y="4953"/>
                    </a:cubicBezTo>
                    <a:cubicBezTo>
                      <a:pt x="10656" y="4774"/>
                      <a:pt x="10495" y="4774"/>
                      <a:pt x="10309" y="4732"/>
                    </a:cubicBezTo>
                    <a:cubicBezTo>
                      <a:pt x="10168" y="4732"/>
                      <a:pt x="10007" y="4774"/>
                      <a:pt x="9865" y="4774"/>
                    </a:cubicBezTo>
                    <a:lnTo>
                      <a:pt x="9821" y="4774"/>
                    </a:lnTo>
                    <a:cubicBezTo>
                      <a:pt x="9766" y="4721"/>
                      <a:pt x="9711" y="4703"/>
                      <a:pt x="9657" y="4703"/>
                    </a:cubicBezTo>
                    <a:cubicBezTo>
                      <a:pt x="9570" y="4703"/>
                      <a:pt x="9483" y="4748"/>
                      <a:pt x="9397" y="4774"/>
                    </a:cubicBezTo>
                    <a:cubicBezTo>
                      <a:pt x="9275" y="4816"/>
                      <a:pt x="9153" y="4953"/>
                      <a:pt x="9030" y="5038"/>
                    </a:cubicBezTo>
                    <a:cubicBezTo>
                      <a:pt x="8967" y="5080"/>
                      <a:pt x="8908" y="5164"/>
                      <a:pt x="8845" y="5216"/>
                    </a:cubicBezTo>
                    <a:cubicBezTo>
                      <a:pt x="8684" y="5300"/>
                      <a:pt x="8542" y="5427"/>
                      <a:pt x="8420" y="5605"/>
                    </a:cubicBezTo>
                    <a:cubicBezTo>
                      <a:pt x="8401" y="5647"/>
                      <a:pt x="8376" y="5647"/>
                      <a:pt x="8357" y="5647"/>
                    </a:cubicBezTo>
                    <a:cubicBezTo>
                      <a:pt x="8298" y="5690"/>
                      <a:pt x="8235" y="5742"/>
                      <a:pt x="8196" y="5826"/>
                    </a:cubicBezTo>
                    <a:cubicBezTo>
                      <a:pt x="8035" y="6089"/>
                      <a:pt x="7888" y="6352"/>
                      <a:pt x="7747" y="6615"/>
                    </a:cubicBezTo>
                    <a:cubicBezTo>
                      <a:pt x="7708" y="6699"/>
                      <a:pt x="7669" y="6794"/>
                      <a:pt x="7625" y="6836"/>
                    </a:cubicBezTo>
                    <a:cubicBezTo>
                      <a:pt x="7522" y="7057"/>
                      <a:pt x="7444" y="7225"/>
                      <a:pt x="7361" y="7404"/>
                    </a:cubicBezTo>
                    <a:cubicBezTo>
                      <a:pt x="7322" y="7488"/>
                      <a:pt x="7278" y="7530"/>
                      <a:pt x="7258" y="7624"/>
                    </a:cubicBezTo>
                    <a:cubicBezTo>
                      <a:pt x="7180" y="7751"/>
                      <a:pt x="7136" y="7929"/>
                      <a:pt x="7097" y="8055"/>
                    </a:cubicBezTo>
                    <a:cubicBezTo>
                      <a:pt x="7034" y="8276"/>
                      <a:pt x="6956" y="8497"/>
                      <a:pt x="6892" y="8718"/>
                    </a:cubicBezTo>
                    <a:cubicBezTo>
                      <a:pt x="6790" y="8981"/>
                      <a:pt x="6692" y="9286"/>
                      <a:pt x="6629" y="9549"/>
                    </a:cubicBezTo>
                    <a:cubicBezTo>
                      <a:pt x="6570" y="9896"/>
                      <a:pt x="6487" y="10159"/>
                      <a:pt x="6404" y="10474"/>
                    </a:cubicBezTo>
                    <a:cubicBezTo>
                      <a:pt x="6302" y="10821"/>
                      <a:pt x="6204" y="11126"/>
                      <a:pt x="6141" y="11473"/>
                    </a:cubicBezTo>
                    <a:cubicBezTo>
                      <a:pt x="6102" y="11788"/>
                      <a:pt x="6038" y="12093"/>
                      <a:pt x="5936" y="12314"/>
                    </a:cubicBezTo>
                    <a:cubicBezTo>
                      <a:pt x="5897" y="12440"/>
                      <a:pt x="5838" y="12619"/>
                      <a:pt x="5838" y="12787"/>
                    </a:cubicBezTo>
                    <a:cubicBezTo>
                      <a:pt x="5838" y="13008"/>
                      <a:pt x="5775" y="13187"/>
                      <a:pt x="5735" y="13408"/>
                    </a:cubicBezTo>
                    <a:cubicBezTo>
                      <a:pt x="5672" y="13713"/>
                      <a:pt x="5594" y="14018"/>
                      <a:pt x="5550" y="14365"/>
                    </a:cubicBezTo>
                    <a:cubicBezTo>
                      <a:pt x="5550" y="14502"/>
                      <a:pt x="5530" y="14681"/>
                      <a:pt x="5491" y="14807"/>
                    </a:cubicBezTo>
                    <a:cubicBezTo>
                      <a:pt x="5408" y="15028"/>
                      <a:pt x="5369" y="15249"/>
                      <a:pt x="5325" y="15512"/>
                    </a:cubicBezTo>
                    <a:cubicBezTo>
                      <a:pt x="5306" y="15680"/>
                      <a:pt x="5286" y="15859"/>
                      <a:pt x="5267" y="15995"/>
                    </a:cubicBezTo>
                    <a:cubicBezTo>
                      <a:pt x="5164" y="16469"/>
                      <a:pt x="5125" y="16994"/>
                      <a:pt x="4984" y="17394"/>
                    </a:cubicBezTo>
                    <a:cubicBezTo>
                      <a:pt x="4984" y="17436"/>
                      <a:pt x="4984" y="17520"/>
                      <a:pt x="4959" y="17573"/>
                    </a:cubicBezTo>
                    <a:cubicBezTo>
                      <a:pt x="4920" y="17783"/>
                      <a:pt x="4901" y="18004"/>
                      <a:pt x="4837" y="18183"/>
                    </a:cubicBezTo>
                    <a:cubicBezTo>
                      <a:pt x="4759" y="18487"/>
                      <a:pt x="4676" y="18834"/>
                      <a:pt x="4574" y="19192"/>
                    </a:cubicBezTo>
                    <a:cubicBezTo>
                      <a:pt x="4496" y="19413"/>
                      <a:pt x="4413" y="19623"/>
                      <a:pt x="4330" y="19844"/>
                    </a:cubicBezTo>
                    <a:cubicBezTo>
                      <a:pt x="4227" y="20065"/>
                      <a:pt x="4105" y="20244"/>
                      <a:pt x="3983" y="20370"/>
                    </a:cubicBezTo>
                    <a:cubicBezTo>
                      <a:pt x="3861" y="20464"/>
                      <a:pt x="3764" y="20591"/>
                      <a:pt x="3642" y="20675"/>
                    </a:cubicBezTo>
                    <a:cubicBezTo>
                      <a:pt x="3598" y="20727"/>
                      <a:pt x="3559" y="20727"/>
                      <a:pt x="3520" y="20769"/>
                    </a:cubicBezTo>
                    <a:cubicBezTo>
                      <a:pt x="3416" y="20799"/>
                      <a:pt x="3315" y="20829"/>
                      <a:pt x="3214" y="20829"/>
                    </a:cubicBezTo>
                    <a:cubicBezTo>
                      <a:pt x="3173" y="20829"/>
                      <a:pt x="3131" y="20824"/>
                      <a:pt x="3090" y="20811"/>
                    </a:cubicBezTo>
                    <a:cubicBezTo>
                      <a:pt x="2968" y="20769"/>
                      <a:pt x="2846" y="20769"/>
                      <a:pt x="2724" y="20675"/>
                    </a:cubicBezTo>
                    <a:cubicBezTo>
                      <a:pt x="2499" y="20548"/>
                      <a:pt x="2299" y="20286"/>
                      <a:pt x="2133" y="19939"/>
                    </a:cubicBezTo>
                    <a:lnTo>
                      <a:pt x="1952" y="19539"/>
                    </a:lnTo>
                    <a:cubicBezTo>
                      <a:pt x="1850" y="19318"/>
                      <a:pt x="1786" y="19097"/>
                      <a:pt x="1689" y="18971"/>
                    </a:cubicBezTo>
                    <a:cubicBezTo>
                      <a:pt x="1606" y="18834"/>
                      <a:pt x="1542" y="18708"/>
                      <a:pt x="1503" y="18530"/>
                    </a:cubicBezTo>
                    <a:cubicBezTo>
                      <a:pt x="1381" y="18183"/>
                      <a:pt x="1323" y="17836"/>
                      <a:pt x="1176" y="17520"/>
                    </a:cubicBezTo>
                    <a:cubicBezTo>
                      <a:pt x="1157" y="17436"/>
                      <a:pt x="1137" y="17352"/>
                      <a:pt x="1118" y="17310"/>
                    </a:cubicBezTo>
                    <a:cubicBezTo>
                      <a:pt x="1035" y="16994"/>
                      <a:pt x="976" y="16689"/>
                      <a:pt x="913" y="16384"/>
                    </a:cubicBezTo>
                    <a:cubicBezTo>
                      <a:pt x="835" y="16122"/>
                      <a:pt x="771" y="15817"/>
                      <a:pt x="732" y="15512"/>
                    </a:cubicBezTo>
                    <a:cubicBezTo>
                      <a:pt x="732" y="15417"/>
                      <a:pt x="713" y="15375"/>
                      <a:pt x="688" y="15291"/>
                    </a:cubicBezTo>
                    <a:cubicBezTo>
                      <a:pt x="649" y="14986"/>
                      <a:pt x="591" y="14681"/>
                      <a:pt x="527" y="14365"/>
                    </a:cubicBezTo>
                    <a:cubicBezTo>
                      <a:pt x="444" y="13797"/>
                      <a:pt x="386" y="13187"/>
                      <a:pt x="366" y="12577"/>
                    </a:cubicBezTo>
                    <a:cubicBezTo>
                      <a:pt x="366" y="12093"/>
                      <a:pt x="322" y="11568"/>
                      <a:pt x="347" y="11084"/>
                    </a:cubicBezTo>
                    <a:lnTo>
                      <a:pt x="347" y="10863"/>
                    </a:lnTo>
                    <a:cubicBezTo>
                      <a:pt x="303" y="10474"/>
                      <a:pt x="322" y="10032"/>
                      <a:pt x="347" y="9591"/>
                    </a:cubicBezTo>
                    <a:cubicBezTo>
                      <a:pt x="347" y="9370"/>
                      <a:pt x="366" y="9160"/>
                      <a:pt x="386" y="8939"/>
                    </a:cubicBezTo>
                    <a:cubicBezTo>
                      <a:pt x="405" y="8676"/>
                      <a:pt x="405" y="8371"/>
                      <a:pt x="444" y="8108"/>
                    </a:cubicBezTo>
                    <a:cubicBezTo>
                      <a:pt x="488" y="7708"/>
                      <a:pt x="527" y="7319"/>
                      <a:pt x="591" y="6920"/>
                    </a:cubicBezTo>
                    <a:cubicBezTo>
                      <a:pt x="649" y="6531"/>
                      <a:pt x="688" y="6173"/>
                      <a:pt x="791" y="5784"/>
                    </a:cubicBezTo>
                    <a:cubicBezTo>
                      <a:pt x="874" y="5427"/>
                      <a:pt x="957" y="5038"/>
                      <a:pt x="1054" y="4690"/>
                    </a:cubicBezTo>
                    <a:cubicBezTo>
                      <a:pt x="1098" y="4511"/>
                      <a:pt x="1157" y="4332"/>
                      <a:pt x="1201" y="4164"/>
                    </a:cubicBezTo>
                    <a:cubicBezTo>
                      <a:pt x="1323" y="3849"/>
                      <a:pt x="1445" y="3586"/>
                      <a:pt x="1567" y="3281"/>
                    </a:cubicBezTo>
                    <a:cubicBezTo>
                      <a:pt x="1645" y="3060"/>
                      <a:pt x="1689" y="2797"/>
                      <a:pt x="1811" y="2671"/>
                    </a:cubicBezTo>
                    <a:cubicBezTo>
                      <a:pt x="1830" y="2629"/>
                      <a:pt x="1850" y="2587"/>
                      <a:pt x="1869" y="2492"/>
                    </a:cubicBezTo>
                    <a:cubicBezTo>
                      <a:pt x="1908" y="2450"/>
                      <a:pt x="1933" y="2366"/>
                      <a:pt x="1972" y="2271"/>
                    </a:cubicBezTo>
                    <a:cubicBezTo>
                      <a:pt x="2113" y="2061"/>
                      <a:pt x="2255" y="1703"/>
                      <a:pt x="2440" y="1535"/>
                    </a:cubicBezTo>
                    <a:cubicBezTo>
                      <a:pt x="2543" y="1483"/>
                      <a:pt x="2621" y="1356"/>
                      <a:pt x="2724" y="1356"/>
                    </a:cubicBezTo>
                    <a:cubicBezTo>
                      <a:pt x="2806" y="1341"/>
                      <a:pt x="2891" y="1332"/>
                      <a:pt x="2976" y="1332"/>
                    </a:cubicBezTo>
                    <a:cubicBezTo>
                      <a:pt x="3124" y="1332"/>
                      <a:pt x="3274" y="1361"/>
                      <a:pt x="3417" y="1441"/>
                    </a:cubicBezTo>
                    <a:cubicBezTo>
                      <a:pt x="3520" y="1483"/>
                      <a:pt x="3617" y="1619"/>
                      <a:pt x="3720" y="1703"/>
                    </a:cubicBezTo>
                    <a:cubicBezTo>
                      <a:pt x="3905" y="1924"/>
                      <a:pt x="4086" y="2145"/>
                      <a:pt x="4271" y="2408"/>
                    </a:cubicBezTo>
                    <a:cubicBezTo>
                      <a:pt x="4310" y="2492"/>
                      <a:pt x="4374" y="2587"/>
                      <a:pt x="4432" y="2713"/>
                    </a:cubicBezTo>
                    <a:cubicBezTo>
                      <a:pt x="4515" y="2892"/>
                      <a:pt x="4637" y="3018"/>
                      <a:pt x="4676" y="3323"/>
                    </a:cubicBezTo>
                    <a:cubicBezTo>
                      <a:pt x="4696" y="3375"/>
                      <a:pt x="4715" y="3460"/>
                      <a:pt x="4759" y="3544"/>
                    </a:cubicBezTo>
                    <a:cubicBezTo>
                      <a:pt x="4779" y="3460"/>
                      <a:pt x="4798" y="3417"/>
                      <a:pt x="4798" y="3375"/>
                    </a:cubicBezTo>
                    <a:cubicBezTo>
                      <a:pt x="4818" y="3197"/>
                      <a:pt x="4837" y="3018"/>
                      <a:pt x="4779" y="2892"/>
                    </a:cubicBezTo>
                    <a:cubicBezTo>
                      <a:pt x="4715" y="2671"/>
                      <a:pt x="4637" y="2492"/>
                      <a:pt x="4554" y="2324"/>
                    </a:cubicBezTo>
                    <a:cubicBezTo>
                      <a:pt x="4452" y="2145"/>
                      <a:pt x="4349" y="2008"/>
                      <a:pt x="4271" y="1882"/>
                    </a:cubicBezTo>
                    <a:cubicBezTo>
                      <a:pt x="4188" y="1746"/>
                      <a:pt x="4130" y="1619"/>
                      <a:pt x="4047" y="1535"/>
                    </a:cubicBezTo>
                    <a:cubicBezTo>
                      <a:pt x="3886" y="1314"/>
                      <a:pt x="3700" y="1178"/>
                      <a:pt x="3539" y="1009"/>
                    </a:cubicBezTo>
                    <a:cubicBezTo>
                      <a:pt x="3495" y="957"/>
                      <a:pt x="3456" y="915"/>
                      <a:pt x="3417" y="873"/>
                    </a:cubicBezTo>
                    <a:cubicBezTo>
                      <a:pt x="3334" y="789"/>
                      <a:pt x="3251" y="789"/>
                      <a:pt x="3173" y="789"/>
                    </a:cubicBezTo>
                    <a:cubicBezTo>
                      <a:pt x="2987" y="789"/>
                      <a:pt x="2826" y="789"/>
                      <a:pt x="2641" y="747"/>
                    </a:cubicBezTo>
                    <a:cubicBezTo>
                      <a:pt x="2543" y="747"/>
                      <a:pt x="2440" y="831"/>
                      <a:pt x="2338" y="915"/>
                    </a:cubicBezTo>
                    <a:cubicBezTo>
                      <a:pt x="2299" y="957"/>
                      <a:pt x="2235" y="1009"/>
                      <a:pt x="2196" y="1094"/>
                    </a:cubicBezTo>
                    <a:cubicBezTo>
                      <a:pt x="2094" y="1220"/>
                      <a:pt x="1991" y="1399"/>
                      <a:pt x="1908" y="1577"/>
                    </a:cubicBezTo>
                    <a:cubicBezTo>
                      <a:pt x="1830" y="1703"/>
                      <a:pt x="1747" y="1840"/>
                      <a:pt x="1689" y="1966"/>
                    </a:cubicBezTo>
                    <a:cubicBezTo>
                      <a:pt x="1567" y="2271"/>
                      <a:pt x="1445" y="2587"/>
                      <a:pt x="1323" y="2892"/>
                    </a:cubicBezTo>
                    <a:cubicBezTo>
                      <a:pt x="1279" y="3018"/>
                      <a:pt x="1201" y="3155"/>
                      <a:pt x="1157" y="3323"/>
                    </a:cubicBezTo>
                    <a:cubicBezTo>
                      <a:pt x="1098" y="3544"/>
                      <a:pt x="1035" y="3680"/>
                      <a:pt x="957" y="3849"/>
                    </a:cubicBezTo>
                    <a:cubicBezTo>
                      <a:pt x="932" y="3901"/>
                      <a:pt x="913" y="3985"/>
                      <a:pt x="874" y="4069"/>
                    </a:cubicBezTo>
                    <a:cubicBezTo>
                      <a:pt x="835" y="4248"/>
                      <a:pt x="791" y="4427"/>
                      <a:pt x="732" y="4595"/>
                    </a:cubicBezTo>
                    <a:cubicBezTo>
                      <a:pt x="610" y="4901"/>
                      <a:pt x="527" y="5216"/>
                      <a:pt x="488" y="5605"/>
                    </a:cubicBezTo>
                    <a:cubicBezTo>
                      <a:pt x="488" y="5647"/>
                      <a:pt x="469" y="5690"/>
                      <a:pt x="469" y="5742"/>
                    </a:cubicBezTo>
                    <a:cubicBezTo>
                      <a:pt x="444" y="5868"/>
                      <a:pt x="425" y="6047"/>
                      <a:pt x="405" y="6173"/>
                    </a:cubicBezTo>
                    <a:cubicBezTo>
                      <a:pt x="386" y="6215"/>
                      <a:pt x="366" y="6310"/>
                      <a:pt x="347" y="6394"/>
                    </a:cubicBezTo>
                    <a:cubicBezTo>
                      <a:pt x="303" y="6699"/>
                      <a:pt x="244" y="7004"/>
                      <a:pt x="200" y="7319"/>
                    </a:cubicBezTo>
                    <a:cubicBezTo>
                      <a:pt x="161" y="7488"/>
                      <a:pt x="161" y="7666"/>
                      <a:pt x="142" y="7845"/>
                    </a:cubicBezTo>
                    <a:cubicBezTo>
                      <a:pt x="102" y="8413"/>
                      <a:pt x="20" y="8981"/>
                      <a:pt x="39" y="9549"/>
                    </a:cubicBezTo>
                    <a:lnTo>
                      <a:pt x="39" y="9685"/>
                    </a:lnTo>
                    <a:cubicBezTo>
                      <a:pt x="20" y="9896"/>
                      <a:pt x="0" y="10117"/>
                      <a:pt x="0" y="10337"/>
                    </a:cubicBezTo>
                    <a:cubicBezTo>
                      <a:pt x="0" y="10642"/>
                      <a:pt x="20" y="10905"/>
                      <a:pt x="20" y="11210"/>
                    </a:cubicBezTo>
                    <a:cubicBezTo>
                      <a:pt x="20" y="11610"/>
                      <a:pt x="59" y="12051"/>
                      <a:pt x="20" y="12440"/>
                    </a:cubicBezTo>
                    <a:lnTo>
                      <a:pt x="20" y="12525"/>
                    </a:lnTo>
                    <a:cubicBezTo>
                      <a:pt x="39" y="12745"/>
                      <a:pt x="59" y="12924"/>
                      <a:pt x="59" y="13145"/>
                    </a:cubicBezTo>
                    <a:cubicBezTo>
                      <a:pt x="78" y="13229"/>
                      <a:pt x="78" y="13313"/>
                      <a:pt x="102" y="13408"/>
                    </a:cubicBezTo>
                    <a:cubicBezTo>
                      <a:pt x="122" y="13576"/>
                      <a:pt x="142" y="13755"/>
                      <a:pt x="161" y="13976"/>
                    </a:cubicBezTo>
                    <a:cubicBezTo>
                      <a:pt x="181" y="14155"/>
                      <a:pt x="200" y="14323"/>
                      <a:pt x="225" y="14502"/>
                    </a:cubicBezTo>
                    <a:cubicBezTo>
                      <a:pt x="244" y="14681"/>
                      <a:pt x="264" y="14849"/>
                      <a:pt x="283" y="15028"/>
                    </a:cubicBezTo>
                    <a:cubicBezTo>
                      <a:pt x="303" y="15154"/>
                      <a:pt x="347" y="15249"/>
                      <a:pt x="347" y="15375"/>
                    </a:cubicBezTo>
                    <a:cubicBezTo>
                      <a:pt x="366" y="15512"/>
                      <a:pt x="386" y="15596"/>
                      <a:pt x="405" y="15680"/>
                    </a:cubicBezTo>
                    <a:cubicBezTo>
                      <a:pt x="444" y="15901"/>
                      <a:pt x="488" y="16079"/>
                      <a:pt x="527" y="16300"/>
                    </a:cubicBezTo>
                    <a:cubicBezTo>
                      <a:pt x="547" y="16426"/>
                      <a:pt x="547" y="16605"/>
                      <a:pt x="591" y="16689"/>
                    </a:cubicBezTo>
                    <a:cubicBezTo>
                      <a:pt x="688" y="16952"/>
                      <a:pt x="732" y="17257"/>
                      <a:pt x="791" y="17520"/>
                    </a:cubicBezTo>
                    <a:cubicBezTo>
                      <a:pt x="893" y="17920"/>
                      <a:pt x="1015" y="18309"/>
                      <a:pt x="1137" y="18666"/>
                    </a:cubicBezTo>
                    <a:cubicBezTo>
                      <a:pt x="1259" y="19055"/>
                      <a:pt x="1381" y="19413"/>
                      <a:pt x="1542" y="19760"/>
                    </a:cubicBezTo>
                    <a:cubicBezTo>
                      <a:pt x="1606" y="19886"/>
                      <a:pt x="1689" y="20023"/>
                      <a:pt x="1747" y="20149"/>
                    </a:cubicBezTo>
                    <a:cubicBezTo>
                      <a:pt x="1869" y="20464"/>
                      <a:pt x="2030" y="20727"/>
                      <a:pt x="2196" y="20938"/>
                    </a:cubicBezTo>
                    <a:cubicBezTo>
                      <a:pt x="2338" y="21158"/>
                      <a:pt x="2480" y="21421"/>
                      <a:pt x="2665" y="21516"/>
                    </a:cubicBezTo>
                    <a:cubicBezTo>
                      <a:pt x="2763" y="21516"/>
                      <a:pt x="2846" y="21600"/>
                      <a:pt x="2929" y="21600"/>
                    </a:cubicBezTo>
                    <a:lnTo>
                      <a:pt x="3559" y="21600"/>
                    </a:lnTo>
                    <a:cubicBezTo>
                      <a:pt x="3661" y="21516"/>
                      <a:pt x="3764" y="21421"/>
                      <a:pt x="3842" y="21379"/>
                    </a:cubicBezTo>
                    <a:cubicBezTo>
                      <a:pt x="3983" y="21253"/>
                      <a:pt x="4130" y="21158"/>
                      <a:pt x="4252" y="20938"/>
                    </a:cubicBezTo>
                    <a:cubicBezTo>
                      <a:pt x="4310" y="20853"/>
                      <a:pt x="4374" y="20769"/>
                      <a:pt x="4432" y="20633"/>
                    </a:cubicBezTo>
                    <a:cubicBezTo>
                      <a:pt x="4554" y="20412"/>
                      <a:pt x="4676" y="20201"/>
                      <a:pt x="4798" y="19886"/>
                    </a:cubicBezTo>
                    <a:cubicBezTo>
                      <a:pt x="4940" y="19497"/>
                      <a:pt x="5042" y="19013"/>
                      <a:pt x="5145" y="18530"/>
                    </a:cubicBezTo>
                    <a:cubicBezTo>
                      <a:pt x="5184" y="18309"/>
                      <a:pt x="5228" y="18046"/>
                      <a:pt x="5306" y="17836"/>
                    </a:cubicBezTo>
                    <a:cubicBezTo>
                      <a:pt x="5369" y="17615"/>
                      <a:pt x="5389" y="17394"/>
                      <a:pt x="5408" y="17173"/>
                    </a:cubicBezTo>
                    <a:cubicBezTo>
                      <a:pt x="5428" y="17047"/>
                      <a:pt x="5448" y="16910"/>
                      <a:pt x="5491" y="16784"/>
                    </a:cubicBezTo>
                    <a:cubicBezTo>
                      <a:pt x="5550" y="16563"/>
                      <a:pt x="5594" y="16342"/>
                      <a:pt x="5594" y="16122"/>
                    </a:cubicBezTo>
                    <a:cubicBezTo>
                      <a:pt x="5594" y="15995"/>
                      <a:pt x="5613" y="15901"/>
                      <a:pt x="5633" y="15817"/>
                    </a:cubicBezTo>
                    <a:cubicBezTo>
                      <a:pt x="5735" y="15470"/>
                      <a:pt x="5755" y="15028"/>
                      <a:pt x="5858" y="14681"/>
                    </a:cubicBezTo>
                    <a:cubicBezTo>
                      <a:pt x="5858" y="14628"/>
                      <a:pt x="5858" y="14628"/>
                      <a:pt x="5877" y="14586"/>
                    </a:cubicBezTo>
                    <a:cubicBezTo>
                      <a:pt x="5897" y="14418"/>
                      <a:pt x="5936" y="14239"/>
                      <a:pt x="5980" y="14061"/>
                    </a:cubicBezTo>
                    <a:cubicBezTo>
                      <a:pt x="6038" y="13713"/>
                      <a:pt x="6102" y="13408"/>
                      <a:pt x="6141" y="13050"/>
                    </a:cubicBezTo>
                    <a:cubicBezTo>
                      <a:pt x="6141" y="12966"/>
                      <a:pt x="6160" y="12840"/>
                      <a:pt x="6224" y="12745"/>
                    </a:cubicBezTo>
                    <a:cubicBezTo>
                      <a:pt x="6263" y="12703"/>
                      <a:pt x="6282" y="12577"/>
                      <a:pt x="6302" y="12482"/>
                    </a:cubicBezTo>
                    <a:cubicBezTo>
                      <a:pt x="6326" y="12398"/>
                      <a:pt x="6326" y="12314"/>
                      <a:pt x="6346" y="12220"/>
                    </a:cubicBezTo>
                    <a:cubicBezTo>
                      <a:pt x="6404" y="11873"/>
                      <a:pt x="6526" y="11610"/>
                      <a:pt x="6546" y="11263"/>
                    </a:cubicBezTo>
                    <a:cubicBezTo>
                      <a:pt x="6546" y="11168"/>
                      <a:pt x="6570" y="11168"/>
                      <a:pt x="6590" y="11126"/>
                    </a:cubicBezTo>
                    <a:cubicBezTo>
                      <a:pt x="6668" y="10821"/>
                      <a:pt x="6751" y="10558"/>
                      <a:pt x="6834" y="10295"/>
                    </a:cubicBezTo>
                    <a:cubicBezTo>
                      <a:pt x="6873" y="10211"/>
                      <a:pt x="6892" y="10074"/>
                      <a:pt x="6912" y="9948"/>
                    </a:cubicBezTo>
                    <a:cubicBezTo>
                      <a:pt x="6975" y="9591"/>
                      <a:pt x="7078" y="9286"/>
                      <a:pt x="7200" y="8981"/>
                    </a:cubicBezTo>
                    <a:cubicBezTo>
                      <a:pt x="7258" y="8844"/>
                      <a:pt x="7322" y="8676"/>
                      <a:pt x="7341" y="8497"/>
                    </a:cubicBezTo>
                    <a:cubicBezTo>
                      <a:pt x="7381" y="8276"/>
                      <a:pt x="7444" y="8150"/>
                      <a:pt x="7522" y="8013"/>
                    </a:cubicBezTo>
                    <a:cubicBezTo>
                      <a:pt x="7566" y="7971"/>
                      <a:pt x="7605" y="7845"/>
                      <a:pt x="7644" y="7751"/>
                    </a:cubicBezTo>
                    <a:cubicBezTo>
                      <a:pt x="7708" y="7624"/>
                      <a:pt x="7747" y="7446"/>
                      <a:pt x="7810" y="7361"/>
                    </a:cubicBezTo>
                    <a:cubicBezTo>
                      <a:pt x="7913" y="7225"/>
                      <a:pt x="7991" y="7004"/>
                      <a:pt x="8093" y="6836"/>
                    </a:cubicBezTo>
                    <a:cubicBezTo>
                      <a:pt x="8176" y="6699"/>
                      <a:pt x="8254" y="6573"/>
                      <a:pt x="8337" y="6436"/>
                    </a:cubicBezTo>
                    <a:cubicBezTo>
                      <a:pt x="8420" y="6352"/>
                      <a:pt x="8479" y="6268"/>
                      <a:pt x="8562" y="6173"/>
                    </a:cubicBezTo>
                    <a:cubicBezTo>
                      <a:pt x="8664" y="6047"/>
                      <a:pt x="8786" y="5952"/>
                      <a:pt x="8889" y="5826"/>
                    </a:cubicBezTo>
                    <a:cubicBezTo>
                      <a:pt x="8967" y="5784"/>
                      <a:pt x="9050" y="5690"/>
                      <a:pt x="9153" y="5605"/>
                    </a:cubicBezTo>
                    <a:cubicBezTo>
                      <a:pt x="9211" y="5605"/>
                      <a:pt x="9314" y="5563"/>
                      <a:pt x="9397" y="5479"/>
                    </a:cubicBezTo>
                    <a:cubicBezTo>
                      <a:pt x="9436" y="5385"/>
                      <a:pt x="9499" y="5385"/>
                      <a:pt x="9558" y="5385"/>
                    </a:cubicBezTo>
                    <a:cubicBezTo>
                      <a:pt x="9660" y="5385"/>
                      <a:pt x="9763" y="5427"/>
                      <a:pt x="9865" y="5427"/>
                    </a:cubicBezTo>
                    <a:cubicBezTo>
                      <a:pt x="9946" y="5385"/>
                      <a:pt x="10021" y="5374"/>
                      <a:pt x="10097" y="5374"/>
                    </a:cubicBezTo>
                    <a:cubicBezTo>
                      <a:pt x="10173" y="5374"/>
                      <a:pt x="10248" y="5385"/>
                      <a:pt x="10329" y="5385"/>
                    </a:cubicBezTo>
                    <a:lnTo>
                      <a:pt x="10392" y="5385"/>
                    </a:lnTo>
                    <a:cubicBezTo>
                      <a:pt x="10553" y="5479"/>
                      <a:pt x="10695" y="5521"/>
                      <a:pt x="10861" y="5605"/>
                    </a:cubicBezTo>
                    <a:cubicBezTo>
                      <a:pt x="10880" y="5605"/>
                      <a:pt x="10919" y="5605"/>
                      <a:pt x="10939" y="5647"/>
                    </a:cubicBezTo>
                    <a:cubicBezTo>
                      <a:pt x="11002" y="5868"/>
                      <a:pt x="11105" y="5868"/>
                      <a:pt x="11207" y="6005"/>
                    </a:cubicBezTo>
                    <a:cubicBezTo>
                      <a:pt x="11329" y="6131"/>
                      <a:pt x="11471" y="6268"/>
                      <a:pt x="11574" y="6531"/>
                    </a:cubicBezTo>
                    <a:cubicBezTo>
                      <a:pt x="11652" y="6657"/>
                      <a:pt x="11735" y="6794"/>
                      <a:pt x="11818" y="6920"/>
                    </a:cubicBezTo>
                    <a:cubicBezTo>
                      <a:pt x="11940" y="7141"/>
                      <a:pt x="12037" y="7361"/>
                      <a:pt x="12160" y="7530"/>
                    </a:cubicBezTo>
                    <a:cubicBezTo>
                      <a:pt x="12223" y="7666"/>
                      <a:pt x="12262" y="7845"/>
                      <a:pt x="12345" y="7971"/>
                    </a:cubicBezTo>
                    <a:cubicBezTo>
                      <a:pt x="12550" y="8413"/>
                      <a:pt x="12770" y="8897"/>
                      <a:pt x="12994" y="9328"/>
                    </a:cubicBezTo>
                    <a:cubicBezTo>
                      <a:pt x="13058" y="9422"/>
                      <a:pt x="13116" y="9507"/>
                      <a:pt x="13180" y="9633"/>
                    </a:cubicBezTo>
                    <a:cubicBezTo>
                      <a:pt x="13219" y="9685"/>
                      <a:pt x="13219" y="9727"/>
                      <a:pt x="13258" y="9769"/>
                    </a:cubicBezTo>
                    <a:cubicBezTo>
                      <a:pt x="13321" y="9854"/>
                      <a:pt x="13404" y="9990"/>
                      <a:pt x="13482" y="10032"/>
                    </a:cubicBezTo>
                    <a:cubicBezTo>
                      <a:pt x="13648" y="10211"/>
                      <a:pt x="13809" y="10337"/>
                      <a:pt x="13970" y="10474"/>
                    </a:cubicBezTo>
                    <a:cubicBezTo>
                      <a:pt x="14034" y="10516"/>
                      <a:pt x="14092" y="10558"/>
                      <a:pt x="14156" y="10558"/>
                    </a:cubicBezTo>
                    <a:cubicBezTo>
                      <a:pt x="14258" y="10516"/>
                      <a:pt x="14336" y="10474"/>
                      <a:pt x="14439" y="10421"/>
                    </a:cubicBezTo>
                    <a:cubicBezTo>
                      <a:pt x="14419" y="10379"/>
                      <a:pt x="14400" y="10337"/>
                      <a:pt x="14400" y="10295"/>
                    </a:cubicBezTo>
                    <a:cubicBezTo>
                      <a:pt x="14439" y="10253"/>
                      <a:pt x="14478" y="10211"/>
                      <a:pt x="14541" y="10117"/>
                    </a:cubicBezTo>
                    <a:cubicBezTo>
                      <a:pt x="14561" y="10032"/>
                      <a:pt x="14580" y="9948"/>
                      <a:pt x="14600" y="9812"/>
                    </a:cubicBezTo>
                    <a:cubicBezTo>
                      <a:pt x="14663" y="9591"/>
                      <a:pt x="14722" y="9465"/>
                      <a:pt x="14746" y="9202"/>
                    </a:cubicBezTo>
                    <a:cubicBezTo>
                      <a:pt x="14766" y="9107"/>
                      <a:pt x="14766" y="9023"/>
                      <a:pt x="14785" y="8939"/>
                    </a:cubicBezTo>
                    <a:cubicBezTo>
                      <a:pt x="14825" y="8718"/>
                      <a:pt x="14868" y="8455"/>
                      <a:pt x="14908" y="8234"/>
                    </a:cubicBezTo>
                    <a:cubicBezTo>
                      <a:pt x="14927" y="8108"/>
                      <a:pt x="14947" y="8013"/>
                      <a:pt x="14966" y="7887"/>
                    </a:cubicBezTo>
                    <a:cubicBezTo>
                      <a:pt x="14966" y="7751"/>
                      <a:pt x="14990" y="7582"/>
                      <a:pt x="15010" y="7446"/>
                    </a:cubicBezTo>
                    <a:cubicBezTo>
                      <a:pt x="15069" y="7141"/>
                      <a:pt x="15113" y="6794"/>
                      <a:pt x="15191" y="6478"/>
                    </a:cubicBezTo>
                    <a:cubicBezTo>
                      <a:pt x="15235" y="6352"/>
                      <a:pt x="15254" y="6131"/>
                      <a:pt x="15274" y="5952"/>
                    </a:cubicBezTo>
                    <a:cubicBezTo>
                      <a:pt x="15313" y="5868"/>
                      <a:pt x="15357" y="5742"/>
                      <a:pt x="15376" y="5605"/>
                    </a:cubicBezTo>
                    <a:cubicBezTo>
                      <a:pt x="15396" y="5521"/>
                      <a:pt x="15415" y="5385"/>
                      <a:pt x="15435" y="5343"/>
                    </a:cubicBezTo>
                    <a:cubicBezTo>
                      <a:pt x="15518" y="5122"/>
                      <a:pt x="15601" y="4901"/>
                      <a:pt x="15640" y="4690"/>
                    </a:cubicBezTo>
                    <a:cubicBezTo>
                      <a:pt x="15660" y="4595"/>
                      <a:pt x="15679" y="4553"/>
                      <a:pt x="15699" y="4511"/>
                    </a:cubicBezTo>
                    <a:cubicBezTo>
                      <a:pt x="15762" y="4332"/>
                      <a:pt x="15821" y="4164"/>
                      <a:pt x="15884" y="3985"/>
                    </a:cubicBezTo>
                    <a:cubicBezTo>
                      <a:pt x="16006" y="3586"/>
                      <a:pt x="16167" y="3239"/>
                      <a:pt x="16333" y="2892"/>
                    </a:cubicBezTo>
                    <a:cubicBezTo>
                      <a:pt x="16392" y="2797"/>
                      <a:pt x="16455" y="2671"/>
                      <a:pt x="16514" y="2587"/>
                    </a:cubicBezTo>
                    <a:cubicBezTo>
                      <a:pt x="16553" y="2492"/>
                      <a:pt x="16616" y="2450"/>
                      <a:pt x="16636" y="2366"/>
                    </a:cubicBezTo>
                    <a:cubicBezTo>
                      <a:pt x="16675" y="2271"/>
                      <a:pt x="16719" y="2229"/>
                      <a:pt x="16758" y="2187"/>
                    </a:cubicBezTo>
                    <a:cubicBezTo>
                      <a:pt x="16880" y="2061"/>
                      <a:pt x="17021" y="1966"/>
                      <a:pt x="17163" y="1882"/>
                    </a:cubicBezTo>
                    <a:cubicBezTo>
                      <a:pt x="17285" y="1840"/>
                      <a:pt x="17407" y="1840"/>
                      <a:pt x="17529" y="1840"/>
                    </a:cubicBezTo>
                    <a:lnTo>
                      <a:pt x="18100" y="1840"/>
                    </a:lnTo>
                    <a:cubicBezTo>
                      <a:pt x="18183" y="1840"/>
                      <a:pt x="18285" y="1840"/>
                      <a:pt x="18383" y="1882"/>
                    </a:cubicBezTo>
                    <a:cubicBezTo>
                      <a:pt x="18447" y="1882"/>
                      <a:pt x="18486" y="1882"/>
                      <a:pt x="18549" y="1924"/>
                    </a:cubicBezTo>
                    <a:cubicBezTo>
                      <a:pt x="18608" y="1966"/>
                      <a:pt x="18671" y="2008"/>
                      <a:pt x="18730" y="2061"/>
                    </a:cubicBezTo>
                    <a:cubicBezTo>
                      <a:pt x="18871" y="2103"/>
                      <a:pt x="19018" y="2145"/>
                      <a:pt x="19159" y="2229"/>
                    </a:cubicBezTo>
                    <a:cubicBezTo>
                      <a:pt x="19320" y="2366"/>
                      <a:pt x="19481" y="2366"/>
                      <a:pt x="19667" y="2408"/>
                    </a:cubicBezTo>
                    <a:cubicBezTo>
                      <a:pt x="19737" y="2408"/>
                      <a:pt x="19813" y="2381"/>
                      <a:pt x="19888" y="2381"/>
                    </a:cubicBezTo>
                    <a:cubicBezTo>
                      <a:pt x="19944" y="2381"/>
                      <a:pt x="20000" y="2396"/>
                      <a:pt x="20053" y="2450"/>
                    </a:cubicBezTo>
                    <a:cubicBezTo>
                      <a:pt x="20072" y="2450"/>
                      <a:pt x="20116" y="2450"/>
                      <a:pt x="20155" y="2408"/>
                    </a:cubicBezTo>
                    <a:cubicBezTo>
                      <a:pt x="20316" y="2324"/>
                      <a:pt x="20482" y="2229"/>
                      <a:pt x="20643" y="2103"/>
                    </a:cubicBezTo>
                    <a:cubicBezTo>
                      <a:pt x="20824" y="1882"/>
                      <a:pt x="21009" y="1703"/>
                      <a:pt x="21170" y="1441"/>
                    </a:cubicBezTo>
                    <a:cubicBezTo>
                      <a:pt x="21336" y="1178"/>
                      <a:pt x="21434" y="873"/>
                      <a:pt x="21537" y="568"/>
                    </a:cubicBezTo>
                    <a:cubicBezTo>
                      <a:pt x="21600" y="389"/>
                      <a:pt x="21600" y="126"/>
                      <a:pt x="2153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76" name="Google Shape;1847;p19"/>
              <p:cNvSpPr/>
              <p:nvPr/>
            </p:nvSpPr>
            <p:spPr>
              <a:xfrm>
                <a:off x="68264" y="60285"/>
                <a:ext cx="1510343" cy="957971"/>
              </a:xfrm>
              <a:custGeom>
                <a:avLst/>
                <a:gdLst/>
                <a:ahLst/>
                <a:cxnLst>
                  <a:cxn ang="0">
                    <a:pos x="wd2" y="hd2"/>
                  </a:cxn>
                  <a:cxn ang="5400000">
                    <a:pos x="wd2" y="hd2"/>
                  </a:cxn>
                  <a:cxn ang="10800000">
                    <a:pos x="wd2" y="hd2"/>
                  </a:cxn>
                  <a:cxn ang="16200000">
                    <a:pos x="wd2" y="hd2"/>
                  </a:cxn>
                </a:cxnLst>
                <a:rect l="0" t="0" r="r" b="b"/>
                <a:pathLst>
                  <a:path w="21600" h="21600" extrusionOk="0">
                    <a:moveTo>
                      <a:pt x="4339" y="0"/>
                    </a:moveTo>
                    <a:cubicBezTo>
                      <a:pt x="4328" y="0"/>
                      <a:pt x="4318" y="8"/>
                      <a:pt x="4307" y="25"/>
                    </a:cubicBezTo>
                    <a:cubicBezTo>
                      <a:pt x="4284" y="41"/>
                      <a:pt x="4262" y="41"/>
                      <a:pt x="4240" y="41"/>
                    </a:cubicBezTo>
                    <a:cubicBezTo>
                      <a:pt x="4219" y="41"/>
                      <a:pt x="4198" y="41"/>
                      <a:pt x="4177" y="58"/>
                    </a:cubicBezTo>
                    <a:cubicBezTo>
                      <a:pt x="4109" y="99"/>
                      <a:pt x="4067" y="132"/>
                      <a:pt x="4020" y="132"/>
                    </a:cubicBezTo>
                    <a:lnTo>
                      <a:pt x="3979" y="132"/>
                    </a:lnTo>
                    <a:cubicBezTo>
                      <a:pt x="3937" y="165"/>
                      <a:pt x="3890" y="198"/>
                      <a:pt x="3848" y="198"/>
                    </a:cubicBezTo>
                    <a:cubicBezTo>
                      <a:pt x="3697" y="198"/>
                      <a:pt x="3566" y="305"/>
                      <a:pt x="3456" y="436"/>
                    </a:cubicBezTo>
                    <a:cubicBezTo>
                      <a:pt x="3394" y="436"/>
                      <a:pt x="3305" y="469"/>
                      <a:pt x="3284" y="510"/>
                    </a:cubicBezTo>
                    <a:cubicBezTo>
                      <a:pt x="3237" y="609"/>
                      <a:pt x="3175" y="609"/>
                      <a:pt x="3133" y="675"/>
                    </a:cubicBezTo>
                    <a:cubicBezTo>
                      <a:pt x="3107" y="716"/>
                      <a:pt x="3086" y="782"/>
                      <a:pt x="3065" y="782"/>
                    </a:cubicBezTo>
                    <a:cubicBezTo>
                      <a:pt x="2976" y="815"/>
                      <a:pt x="2934" y="922"/>
                      <a:pt x="2872" y="1021"/>
                    </a:cubicBezTo>
                    <a:cubicBezTo>
                      <a:pt x="2851" y="1047"/>
                      <a:pt x="2821" y="1098"/>
                      <a:pt x="2798" y="1098"/>
                    </a:cubicBezTo>
                    <a:cubicBezTo>
                      <a:pt x="2793" y="1098"/>
                      <a:pt x="2787" y="1095"/>
                      <a:pt x="2783" y="1086"/>
                    </a:cubicBezTo>
                    <a:cubicBezTo>
                      <a:pt x="2715" y="1086"/>
                      <a:pt x="2694" y="1161"/>
                      <a:pt x="2653" y="1193"/>
                    </a:cubicBezTo>
                    <a:cubicBezTo>
                      <a:pt x="2585" y="1333"/>
                      <a:pt x="2501" y="1432"/>
                      <a:pt x="2433" y="1572"/>
                    </a:cubicBezTo>
                    <a:cubicBezTo>
                      <a:pt x="2350" y="1704"/>
                      <a:pt x="2219" y="1844"/>
                      <a:pt x="2110" y="1984"/>
                    </a:cubicBezTo>
                    <a:cubicBezTo>
                      <a:pt x="2089" y="2017"/>
                      <a:pt x="2089" y="2082"/>
                      <a:pt x="2063" y="2115"/>
                    </a:cubicBezTo>
                    <a:cubicBezTo>
                      <a:pt x="2000" y="2255"/>
                      <a:pt x="1958" y="2461"/>
                      <a:pt x="1802" y="2527"/>
                    </a:cubicBezTo>
                    <a:cubicBezTo>
                      <a:pt x="1781" y="2601"/>
                      <a:pt x="1739" y="2700"/>
                      <a:pt x="1697" y="2807"/>
                    </a:cubicBezTo>
                    <a:cubicBezTo>
                      <a:pt x="1697" y="2807"/>
                      <a:pt x="1650" y="2807"/>
                      <a:pt x="1650" y="2840"/>
                    </a:cubicBezTo>
                    <a:cubicBezTo>
                      <a:pt x="1629" y="2873"/>
                      <a:pt x="1629" y="2906"/>
                      <a:pt x="1629" y="2938"/>
                    </a:cubicBezTo>
                    <a:cubicBezTo>
                      <a:pt x="1457" y="3144"/>
                      <a:pt x="1368" y="3457"/>
                      <a:pt x="1259" y="3729"/>
                    </a:cubicBezTo>
                    <a:cubicBezTo>
                      <a:pt x="1196" y="3869"/>
                      <a:pt x="1149" y="4009"/>
                      <a:pt x="1065" y="4074"/>
                    </a:cubicBezTo>
                    <a:lnTo>
                      <a:pt x="998" y="4173"/>
                    </a:lnTo>
                    <a:lnTo>
                      <a:pt x="998" y="4280"/>
                    </a:lnTo>
                    <a:cubicBezTo>
                      <a:pt x="935" y="4346"/>
                      <a:pt x="977" y="4585"/>
                      <a:pt x="846" y="4626"/>
                    </a:cubicBezTo>
                    <a:cubicBezTo>
                      <a:pt x="825" y="4692"/>
                      <a:pt x="783" y="4790"/>
                      <a:pt x="783" y="4897"/>
                    </a:cubicBezTo>
                    <a:cubicBezTo>
                      <a:pt x="804" y="4996"/>
                      <a:pt x="736" y="5070"/>
                      <a:pt x="736" y="5169"/>
                    </a:cubicBezTo>
                    <a:cubicBezTo>
                      <a:pt x="716" y="5169"/>
                      <a:pt x="694" y="5202"/>
                      <a:pt x="694" y="5202"/>
                    </a:cubicBezTo>
                    <a:cubicBezTo>
                      <a:pt x="673" y="5375"/>
                      <a:pt x="653" y="5515"/>
                      <a:pt x="606" y="5614"/>
                    </a:cubicBezTo>
                    <a:cubicBezTo>
                      <a:pt x="585" y="5688"/>
                      <a:pt x="564" y="5754"/>
                      <a:pt x="543" y="5820"/>
                    </a:cubicBezTo>
                    <a:cubicBezTo>
                      <a:pt x="496" y="6026"/>
                      <a:pt x="475" y="6273"/>
                      <a:pt x="412" y="6437"/>
                    </a:cubicBezTo>
                    <a:cubicBezTo>
                      <a:pt x="324" y="6684"/>
                      <a:pt x="324" y="6923"/>
                      <a:pt x="261" y="7162"/>
                    </a:cubicBezTo>
                    <a:cubicBezTo>
                      <a:pt x="235" y="7260"/>
                      <a:pt x="235" y="7367"/>
                      <a:pt x="235" y="7466"/>
                    </a:cubicBezTo>
                    <a:cubicBezTo>
                      <a:pt x="214" y="7672"/>
                      <a:pt x="172" y="7878"/>
                      <a:pt x="151" y="8125"/>
                    </a:cubicBezTo>
                    <a:cubicBezTo>
                      <a:pt x="131" y="8051"/>
                      <a:pt x="131" y="8051"/>
                      <a:pt x="104" y="8018"/>
                    </a:cubicBezTo>
                    <a:cubicBezTo>
                      <a:pt x="63" y="8083"/>
                      <a:pt x="84" y="8158"/>
                      <a:pt x="104" y="8223"/>
                    </a:cubicBezTo>
                    <a:cubicBezTo>
                      <a:pt x="131" y="8330"/>
                      <a:pt x="151" y="8429"/>
                      <a:pt x="104" y="8495"/>
                    </a:cubicBezTo>
                    <a:cubicBezTo>
                      <a:pt x="104" y="8635"/>
                      <a:pt x="84" y="8701"/>
                      <a:pt x="84" y="8808"/>
                    </a:cubicBezTo>
                    <a:cubicBezTo>
                      <a:pt x="84" y="9014"/>
                      <a:pt x="104" y="9219"/>
                      <a:pt x="42" y="9392"/>
                    </a:cubicBezTo>
                    <a:lnTo>
                      <a:pt x="42" y="9425"/>
                    </a:lnTo>
                    <a:cubicBezTo>
                      <a:pt x="84" y="9598"/>
                      <a:pt x="42" y="9697"/>
                      <a:pt x="0" y="9837"/>
                    </a:cubicBezTo>
                    <a:cubicBezTo>
                      <a:pt x="42" y="9903"/>
                      <a:pt x="63" y="10248"/>
                      <a:pt x="21" y="10347"/>
                    </a:cubicBezTo>
                    <a:lnTo>
                      <a:pt x="21" y="10421"/>
                    </a:lnTo>
                    <a:cubicBezTo>
                      <a:pt x="21" y="10553"/>
                      <a:pt x="42" y="10660"/>
                      <a:pt x="42" y="10759"/>
                    </a:cubicBezTo>
                    <a:cubicBezTo>
                      <a:pt x="21" y="10964"/>
                      <a:pt x="42" y="11170"/>
                      <a:pt x="42" y="11343"/>
                    </a:cubicBezTo>
                    <a:cubicBezTo>
                      <a:pt x="42" y="11483"/>
                      <a:pt x="21" y="11623"/>
                      <a:pt x="21" y="11722"/>
                    </a:cubicBezTo>
                    <a:cubicBezTo>
                      <a:pt x="42" y="11894"/>
                      <a:pt x="42" y="12034"/>
                      <a:pt x="42" y="12166"/>
                    </a:cubicBezTo>
                    <a:cubicBezTo>
                      <a:pt x="63" y="12199"/>
                      <a:pt x="84" y="12273"/>
                      <a:pt x="104" y="12306"/>
                    </a:cubicBezTo>
                    <a:cubicBezTo>
                      <a:pt x="84" y="12512"/>
                      <a:pt x="131" y="12718"/>
                      <a:pt x="172" y="12891"/>
                    </a:cubicBezTo>
                    <a:cubicBezTo>
                      <a:pt x="193" y="13023"/>
                      <a:pt x="172" y="13130"/>
                      <a:pt x="193" y="13228"/>
                    </a:cubicBezTo>
                    <a:cubicBezTo>
                      <a:pt x="193" y="13368"/>
                      <a:pt x="214" y="13475"/>
                      <a:pt x="235" y="13607"/>
                    </a:cubicBezTo>
                    <a:cubicBezTo>
                      <a:pt x="261" y="13714"/>
                      <a:pt x="282" y="13813"/>
                      <a:pt x="303" y="13953"/>
                    </a:cubicBezTo>
                    <a:cubicBezTo>
                      <a:pt x="282" y="13986"/>
                      <a:pt x="282" y="13986"/>
                      <a:pt x="261" y="14019"/>
                    </a:cubicBezTo>
                    <a:cubicBezTo>
                      <a:pt x="282" y="14052"/>
                      <a:pt x="282" y="14126"/>
                      <a:pt x="303" y="14159"/>
                    </a:cubicBezTo>
                    <a:cubicBezTo>
                      <a:pt x="392" y="14224"/>
                      <a:pt x="433" y="14397"/>
                      <a:pt x="412" y="14669"/>
                    </a:cubicBezTo>
                    <a:cubicBezTo>
                      <a:pt x="543" y="14776"/>
                      <a:pt x="475" y="15048"/>
                      <a:pt x="564" y="15187"/>
                    </a:cubicBezTo>
                    <a:cubicBezTo>
                      <a:pt x="564" y="15220"/>
                      <a:pt x="564" y="15286"/>
                      <a:pt x="543" y="15327"/>
                    </a:cubicBezTo>
                    <a:cubicBezTo>
                      <a:pt x="585" y="15360"/>
                      <a:pt x="606" y="15360"/>
                      <a:pt x="626" y="15393"/>
                    </a:cubicBezTo>
                    <a:cubicBezTo>
                      <a:pt x="653" y="15533"/>
                      <a:pt x="673" y="15632"/>
                      <a:pt x="694" y="15772"/>
                    </a:cubicBezTo>
                    <a:cubicBezTo>
                      <a:pt x="694" y="15805"/>
                      <a:pt x="673" y="15838"/>
                      <a:pt x="653" y="15838"/>
                    </a:cubicBezTo>
                    <a:cubicBezTo>
                      <a:pt x="716" y="15945"/>
                      <a:pt x="783" y="16011"/>
                      <a:pt x="846" y="16109"/>
                    </a:cubicBezTo>
                    <a:cubicBezTo>
                      <a:pt x="867" y="16249"/>
                      <a:pt x="888" y="16422"/>
                      <a:pt x="914" y="16595"/>
                    </a:cubicBezTo>
                    <a:cubicBezTo>
                      <a:pt x="1018" y="16628"/>
                      <a:pt x="998" y="16867"/>
                      <a:pt x="1086" y="16899"/>
                    </a:cubicBezTo>
                    <a:lnTo>
                      <a:pt x="1086" y="17039"/>
                    </a:lnTo>
                    <a:cubicBezTo>
                      <a:pt x="1107" y="17039"/>
                      <a:pt x="1128" y="17072"/>
                      <a:pt x="1149" y="17072"/>
                    </a:cubicBezTo>
                    <a:cubicBezTo>
                      <a:pt x="1149" y="17138"/>
                      <a:pt x="1149" y="17212"/>
                      <a:pt x="1175" y="17278"/>
                    </a:cubicBezTo>
                    <a:lnTo>
                      <a:pt x="1196" y="17278"/>
                    </a:lnTo>
                    <a:cubicBezTo>
                      <a:pt x="1238" y="17418"/>
                      <a:pt x="1279" y="17550"/>
                      <a:pt x="1306" y="17657"/>
                    </a:cubicBezTo>
                    <a:cubicBezTo>
                      <a:pt x="1368" y="17723"/>
                      <a:pt x="1410" y="17797"/>
                      <a:pt x="1457" y="17830"/>
                    </a:cubicBezTo>
                    <a:lnTo>
                      <a:pt x="1436" y="17863"/>
                    </a:lnTo>
                    <a:cubicBezTo>
                      <a:pt x="1457" y="18002"/>
                      <a:pt x="1499" y="18101"/>
                      <a:pt x="1520" y="18208"/>
                    </a:cubicBezTo>
                    <a:lnTo>
                      <a:pt x="1540" y="18208"/>
                    </a:lnTo>
                    <a:cubicBezTo>
                      <a:pt x="1587" y="18241"/>
                      <a:pt x="1608" y="18241"/>
                      <a:pt x="1650" y="18274"/>
                    </a:cubicBezTo>
                    <a:cubicBezTo>
                      <a:pt x="1718" y="18653"/>
                      <a:pt x="1869" y="18891"/>
                      <a:pt x="2063" y="19097"/>
                    </a:cubicBezTo>
                    <a:lnTo>
                      <a:pt x="2063" y="19130"/>
                    </a:lnTo>
                    <a:cubicBezTo>
                      <a:pt x="2193" y="19336"/>
                      <a:pt x="2324" y="19542"/>
                      <a:pt x="2433" y="19748"/>
                    </a:cubicBezTo>
                    <a:cubicBezTo>
                      <a:pt x="2433" y="19888"/>
                      <a:pt x="2522" y="19954"/>
                      <a:pt x="2585" y="19987"/>
                    </a:cubicBezTo>
                    <a:cubicBezTo>
                      <a:pt x="2694" y="20020"/>
                      <a:pt x="2715" y="20127"/>
                      <a:pt x="2762" y="20267"/>
                    </a:cubicBezTo>
                    <a:cubicBezTo>
                      <a:pt x="2825" y="20332"/>
                      <a:pt x="2893" y="20398"/>
                      <a:pt x="2976" y="20472"/>
                    </a:cubicBezTo>
                    <a:lnTo>
                      <a:pt x="3023" y="20472"/>
                    </a:lnTo>
                    <a:cubicBezTo>
                      <a:pt x="3065" y="20538"/>
                      <a:pt x="3086" y="20571"/>
                      <a:pt x="3133" y="20604"/>
                    </a:cubicBezTo>
                    <a:cubicBezTo>
                      <a:pt x="3175" y="20678"/>
                      <a:pt x="3195" y="20711"/>
                      <a:pt x="3237" y="20777"/>
                    </a:cubicBezTo>
                    <a:cubicBezTo>
                      <a:pt x="3252" y="20772"/>
                      <a:pt x="3265" y="20770"/>
                      <a:pt x="3278" y="20770"/>
                    </a:cubicBezTo>
                    <a:cubicBezTo>
                      <a:pt x="3364" y="20770"/>
                      <a:pt x="3417" y="20861"/>
                      <a:pt x="3436" y="20983"/>
                    </a:cubicBezTo>
                    <a:cubicBezTo>
                      <a:pt x="3524" y="21016"/>
                      <a:pt x="3587" y="21016"/>
                      <a:pt x="3655" y="21049"/>
                    </a:cubicBezTo>
                    <a:cubicBezTo>
                      <a:pt x="3806" y="21123"/>
                      <a:pt x="3937" y="21221"/>
                      <a:pt x="4067" y="21328"/>
                    </a:cubicBezTo>
                    <a:lnTo>
                      <a:pt x="4219" y="21328"/>
                    </a:lnTo>
                    <a:cubicBezTo>
                      <a:pt x="4219" y="21361"/>
                      <a:pt x="4198" y="21361"/>
                      <a:pt x="4198" y="21394"/>
                    </a:cubicBezTo>
                    <a:cubicBezTo>
                      <a:pt x="4219" y="21394"/>
                      <a:pt x="4240" y="21361"/>
                      <a:pt x="4260" y="21361"/>
                    </a:cubicBezTo>
                    <a:cubicBezTo>
                      <a:pt x="4328" y="21394"/>
                      <a:pt x="4391" y="21460"/>
                      <a:pt x="4459" y="21501"/>
                    </a:cubicBezTo>
                    <a:cubicBezTo>
                      <a:pt x="4483" y="21501"/>
                      <a:pt x="4516" y="21476"/>
                      <a:pt x="4548" y="21476"/>
                    </a:cubicBezTo>
                    <a:cubicBezTo>
                      <a:pt x="4571" y="21476"/>
                      <a:pt x="4593" y="21489"/>
                      <a:pt x="4610" y="21534"/>
                    </a:cubicBezTo>
                    <a:cubicBezTo>
                      <a:pt x="4631" y="21534"/>
                      <a:pt x="4673" y="21534"/>
                      <a:pt x="4699" y="21501"/>
                    </a:cubicBezTo>
                    <a:lnTo>
                      <a:pt x="4762" y="21501"/>
                    </a:lnTo>
                    <a:cubicBezTo>
                      <a:pt x="4762" y="21534"/>
                      <a:pt x="4741" y="21567"/>
                      <a:pt x="4741" y="21600"/>
                    </a:cubicBezTo>
                    <a:cubicBezTo>
                      <a:pt x="4871" y="21567"/>
                      <a:pt x="4981" y="21567"/>
                      <a:pt x="5091" y="21534"/>
                    </a:cubicBezTo>
                    <a:lnTo>
                      <a:pt x="5111" y="21567"/>
                    </a:lnTo>
                    <a:cubicBezTo>
                      <a:pt x="5174" y="21567"/>
                      <a:pt x="5242" y="21534"/>
                      <a:pt x="5305" y="21534"/>
                    </a:cubicBezTo>
                    <a:cubicBezTo>
                      <a:pt x="5394" y="21534"/>
                      <a:pt x="5483" y="21501"/>
                      <a:pt x="5545" y="21501"/>
                    </a:cubicBezTo>
                    <a:cubicBezTo>
                      <a:pt x="5587" y="21501"/>
                      <a:pt x="5634" y="21534"/>
                      <a:pt x="5676" y="21534"/>
                    </a:cubicBezTo>
                    <a:cubicBezTo>
                      <a:pt x="5717" y="21534"/>
                      <a:pt x="5785" y="21534"/>
                      <a:pt x="5827" y="21460"/>
                    </a:cubicBezTo>
                    <a:cubicBezTo>
                      <a:pt x="5848" y="21440"/>
                      <a:pt x="5866" y="21432"/>
                      <a:pt x="5883" y="21432"/>
                    </a:cubicBezTo>
                    <a:cubicBezTo>
                      <a:pt x="5920" y="21432"/>
                      <a:pt x="5949" y="21472"/>
                      <a:pt x="5978" y="21501"/>
                    </a:cubicBezTo>
                    <a:cubicBezTo>
                      <a:pt x="6156" y="21361"/>
                      <a:pt x="6328" y="21295"/>
                      <a:pt x="6527" y="21254"/>
                    </a:cubicBezTo>
                    <a:cubicBezTo>
                      <a:pt x="6657" y="21049"/>
                      <a:pt x="6657" y="21049"/>
                      <a:pt x="6741" y="21016"/>
                    </a:cubicBezTo>
                    <a:cubicBezTo>
                      <a:pt x="6741" y="21049"/>
                      <a:pt x="6720" y="21090"/>
                      <a:pt x="6720" y="21123"/>
                    </a:cubicBezTo>
                    <a:cubicBezTo>
                      <a:pt x="6762" y="21123"/>
                      <a:pt x="6788" y="21090"/>
                      <a:pt x="6809" y="21090"/>
                    </a:cubicBezTo>
                    <a:cubicBezTo>
                      <a:pt x="6960" y="20917"/>
                      <a:pt x="7090" y="20744"/>
                      <a:pt x="7263" y="20604"/>
                    </a:cubicBezTo>
                    <a:cubicBezTo>
                      <a:pt x="7331" y="20571"/>
                      <a:pt x="7393" y="20505"/>
                      <a:pt x="7440" y="20431"/>
                    </a:cubicBezTo>
                    <a:cubicBezTo>
                      <a:pt x="7482" y="20365"/>
                      <a:pt x="7524" y="20267"/>
                      <a:pt x="7545" y="20192"/>
                    </a:cubicBezTo>
                    <a:cubicBezTo>
                      <a:pt x="7633" y="20127"/>
                      <a:pt x="7722" y="20094"/>
                      <a:pt x="7785" y="20020"/>
                    </a:cubicBezTo>
                    <a:cubicBezTo>
                      <a:pt x="7853" y="19921"/>
                      <a:pt x="7915" y="19814"/>
                      <a:pt x="7962" y="19715"/>
                    </a:cubicBezTo>
                    <a:cubicBezTo>
                      <a:pt x="8004" y="19608"/>
                      <a:pt x="8046" y="19542"/>
                      <a:pt x="8093" y="19443"/>
                    </a:cubicBezTo>
                    <a:cubicBezTo>
                      <a:pt x="8114" y="19476"/>
                      <a:pt x="8114" y="19476"/>
                      <a:pt x="8135" y="19509"/>
                    </a:cubicBezTo>
                    <a:cubicBezTo>
                      <a:pt x="8156" y="19402"/>
                      <a:pt x="8197" y="19336"/>
                      <a:pt x="8223" y="19270"/>
                    </a:cubicBezTo>
                    <a:lnTo>
                      <a:pt x="8197" y="19237"/>
                    </a:lnTo>
                    <a:cubicBezTo>
                      <a:pt x="8244" y="19163"/>
                      <a:pt x="8286" y="19097"/>
                      <a:pt x="8328" y="18990"/>
                    </a:cubicBezTo>
                    <a:cubicBezTo>
                      <a:pt x="8354" y="18990"/>
                      <a:pt x="8396" y="18957"/>
                      <a:pt x="8417" y="18924"/>
                    </a:cubicBezTo>
                    <a:cubicBezTo>
                      <a:pt x="8417" y="18826"/>
                      <a:pt x="8437" y="18751"/>
                      <a:pt x="8437" y="18686"/>
                    </a:cubicBezTo>
                    <a:cubicBezTo>
                      <a:pt x="8526" y="18653"/>
                      <a:pt x="8526" y="18546"/>
                      <a:pt x="8526" y="18480"/>
                    </a:cubicBezTo>
                    <a:cubicBezTo>
                      <a:pt x="8568" y="18414"/>
                      <a:pt x="8589" y="18414"/>
                      <a:pt x="8589" y="18340"/>
                    </a:cubicBezTo>
                    <a:cubicBezTo>
                      <a:pt x="8615" y="18274"/>
                      <a:pt x="8636" y="18241"/>
                      <a:pt x="8678" y="18167"/>
                    </a:cubicBezTo>
                    <a:cubicBezTo>
                      <a:pt x="8719" y="18134"/>
                      <a:pt x="8745" y="18035"/>
                      <a:pt x="8787" y="17961"/>
                    </a:cubicBezTo>
                    <a:lnTo>
                      <a:pt x="8787" y="17928"/>
                    </a:lnTo>
                    <a:cubicBezTo>
                      <a:pt x="8766" y="17895"/>
                      <a:pt x="8745" y="17863"/>
                      <a:pt x="8745" y="17830"/>
                    </a:cubicBezTo>
                    <a:cubicBezTo>
                      <a:pt x="8808" y="17756"/>
                      <a:pt x="8850" y="17723"/>
                      <a:pt x="8829" y="17591"/>
                    </a:cubicBezTo>
                    <a:cubicBezTo>
                      <a:pt x="8829" y="17517"/>
                      <a:pt x="8850" y="17451"/>
                      <a:pt x="8897" y="17418"/>
                    </a:cubicBezTo>
                    <a:lnTo>
                      <a:pt x="8897" y="17550"/>
                    </a:lnTo>
                    <a:cubicBezTo>
                      <a:pt x="8918" y="17484"/>
                      <a:pt x="8939" y="17418"/>
                      <a:pt x="8960" y="17385"/>
                    </a:cubicBezTo>
                    <a:cubicBezTo>
                      <a:pt x="8939" y="17344"/>
                      <a:pt x="8939" y="17311"/>
                      <a:pt x="8918" y="17278"/>
                    </a:cubicBezTo>
                    <a:cubicBezTo>
                      <a:pt x="8939" y="17212"/>
                      <a:pt x="8960" y="17138"/>
                      <a:pt x="8980" y="17072"/>
                    </a:cubicBezTo>
                    <a:cubicBezTo>
                      <a:pt x="8980" y="17105"/>
                      <a:pt x="9006" y="17105"/>
                      <a:pt x="9006" y="17138"/>
                    </a:cubicBezTo>
                    <a:cubicBezTo>
                      <a:pt x="9048" y="17006"/>
                      <a:pt x="9090" y="16899"/>
                      <a:pt x="9048" y="16801"/>
                    </a:cubicBezTo>
                    <a:cubicBezTo>
                      <a:pt x="9090" y="16768"/>
                      <a:pt x="9111" y="16768"/>
                      <a:pt x="9137" y="16727"/>
                    </a:cubicBezTo>
                    <a:cubicBezTo>
                      <a:pt x="9137" y="16661"/>
                      <a:pt x="9137" y="16595"/>
                      <a:pt x="9111" y="16521"/>
                    </a:cubicBezTo>
                    <a:cubicBezTo>
                      <a:pt x="9137" y="16422"/>
                      <a:pt x="9241" y="16422"/>
                      <a:pt x="9241" y="16282"/>
                    </a:cubicBezTo>
                    <a:cubicBezTo>
                      <a:pt x="9221" y="16249"/>
                      <a:pt x="9200" y="16249"/>
                      <a:pt x="9179" y="16216"/>
                    </a:cubicBezTo>
                    <a:cubicBezTo>
                      <a:pt x="9200" y="16150"/>
                      <a:pt x="9221" y="16076"/>
                      <a:pt x="9241" y="16011"/>
                    </a:cubicBezTo>
                    <a:cubicBezTo>
                      <a:pt x="9288" y="15978"/>
                      <a:pt x="9309" y="15904"/>
                      <a:pt x="9330" y="15838"/>
                    </a:cubicBezTo>
                    <a:cubicBezTo>
                      <a:pt x="9351" y="15739"/>
                      <a:pt x="9372" y="15599"/>
                      <a:pt x="9398" y="15459"/>
                    </a:cubicBezTo>
                    <a:lnTo>
                      <a:pt x="9398" y="15220"/>
                    </a:lnTo>
                    <a:cubicBezTo>
                      <a:pt x="9440" y="15122"/>
                      <a:pt x="9482" y="14982"/>
                      <a:pt x="9502" y="14875"/>
                    </a:cubicBezTo>
                    <a:cubicBezTo>
                      <a:pt x="9529" y="14809"/>
                      <a:pt x="9549" y="14743"/>
                      <a:pt x="9570" y="14636"/>
                    </a:cubicBezTo>
                    <a:cubicBezTo>
                      <a:pt x="9592" y="14636"/>
                      <a:pt x="9592" y="14603"/>
                      <a:pt x="9612" y="14570"/>
                    </a:cubicBezTo>
                    <a:cubicBezTo>
                      <a:pt x="9633" y="14537"/>
                      <a:pt x="9659" y="14537"/>
                      <a:pt x="9680" y="14504"/>
                    </a:cubicBezTo>
                    <a:cubicBezTo>
                      <a:pt x="9612" y="14397"/>
                      <a:pt x="9612" y="14397"/>
                      <a:pt x="9680" y="14126"/>
                    </a:cubicBezTo>
                    <a:cubicBezTo>
                      <a:pt x="9692" y="14132"/>
                      <a:pt x="9702" y="14134"/>
                      <a:pt x="9710" y="14134"/>
                    </a:cubicBezTo>
                    <a:cubicBezTo>
                      <a:pt x="9750" y="14134"/>
                      <a:pt x="9764" y="14079"/>
                      <a:pt x="9764" y="14019"/>
                    </a:cubicBezTo>
                    <a:cubicBezTo>
                      <a:pt x="9743" y="13887"/>
                      <a:pt x="9764" y="13813"/>
                      <a:pt x="9832" y="13780"/>
                    </a:cubicBezTo>
                    <a:cubicBezTo>
                      <a:pt x="9853" y="13681"/>
                      <a:pt x="9874" y="13607"/>
                      <a:pt x="9894" y="13541"/>
                    </a:cubicBezTo>
                    <a:cubicBezTo>
                      <a:pt x="9920" y="13401"/>
                      <a:pt x="9941" y="13303"/>
                      <a:pt x="9941" y="13163"/>
                    </a:cubicBezTo>
                    <a:cubicBezTo>
                      <a:pt x="9962" y="13097"/>
                      <a:pt x="9983" y="13023"/>
                      <a:pt x="10004" y="12957"/>
                    </a:cubicBezTo>
                    <a:lnTo>
                      <a:pt x="10004" y="12924"/>
                    </a:lnTo>
                    <a:cubicBezTo>
                      <a:pt x="10025" y="12858"/>
                      <a:pt x="10072" y="12817"/>
                      <a:pt x="10093" y="12751"/>
                    </a:cubicBezTo>
                    <a:lnTo>
                      <a:pt x="10155" y="12751"/>
                    </a:lnTo>
                    <a:lnTo>
                      <a:pt x="10155" y="12685"/>
                    </a:lnTo>
                    <a:cubicBezTo>
                      <a:pt x="10135" y="12545"/>
                      <a:pt x="10114" y="12405"/>
                      <a:pt x="10223" y="12339"/>
                    </a:cubicBezTo>
                    <a:cubicBezTo>
                      <a:pt x="10244" y="12339"/>
                      <a:pt x="10265" y="12273"/>
                      <a:pt x="10265" y="12240"/>
                    </a:cubicBezTo>
                    <a:cubicBezTo>
                      <a:pt x="10286" y="12100"/>
                      <a:pt x="10312" y="11927"/>
                      <a:pt x="10333" y="11829"/>
                    </a:cubicBezTo>
                    <a:cubicBezTo>
                      <a:pt x="10443" y="11623"/>
                      <a:pt x="10573" y="11516"/>
                      <a:pt x="10547" y="11244"/>
                    </a:cubicBezTo>
                    <a:cubicBezTo>
                      <a:pt x="10594" y="11170"/>
                      <a:pt x="10636" y="11104"/>
                      <a:pt x="10704" y="11038"/>
                    </a:cubicBezTo>
                    <a:cubicBezTo>
                      <a:pt x="10677" y="11005"/>
                      <a:pt x="10657" y="10964"/>
                      <a:pt x="10657" y="10964"/>
                    </a:cubicBezTo>
                    <a:cubicBezTo>
                      <a:pt x="10677" y="10898"/>
                      <a:pt x="10677" y="10800"/>
                      <a:pt x="10704" y="10726"/>
                    </a:cubicBezTo>
                    <a:cubicBezTo>
                      <a:pt x="10834" y="10693"/>
                      <a:pt x="10834" y="10487"/>
                      <a:pt x="10876" y="10314"/>
                    </a:cubicBezTo>
                    <a:cubicBezTo>
                      <a:pt x="10893" y="10288"/>
                      <a:pt x="10909" y="10239"/>
                      <a:pt x="10940" y="10239"/>
                    </a:cubicBezTo>
                    <a:cubicBezTo>
                      <a:pt x="10947" y="10239"/>
                      <a:pt x="10956" y="10242"/>
                      <a:pt x="10965" y="10248"/>
                    </a:cubicBezTo>
                    <a:cubicBezTo>
                      <a:pt x="11027" y="10248"/>
                      <a:pt x="11027" y="10182"/>
                      <a:pt x="11048" y="10108"/>
                    </a:cubicBezTo>
                    <a:cubicBezTo>
                      <a:pt x="11069" y="9977"/>
                      <a:pt x="11095" y="9870"/>
                      <a:pt x="11179" y="9837"/>
                    </a:cubicBezTo>
                    <a:cubicBezTo>
                      <a:pt x="11247" y="9697"/>
                      <a:pt x="11267" y="9524"/>
                      <a:pt x="11377" y="9491"/>
                    </a:cubicBezTo>
                    <a:cubicBezTo>
                      <a:pt x="11398" y="9425"/>
                      <a:pt x="11398" y="9392"/>
                      <a:pt x="11419" y="9359"/>
                    </a:cubicBezTo>
                    <a:cubicBezTo>
                      <a:pt x="11439" y="9367"/>
                      <a:pt x="11457" y="9371"/>
                      <a:pt x="11470" y="9371"/>
                    </a:cubicBezTo>
                    <a:cubicBezTo>
                      <a:pt x="11516" y="9371"/>
                      <a:pt x="11528" y="9327"/>
                      <a:pt x="11528" y="9219"/>
                    </a:cubicBezTo>
                    <a:cubicBezTo>
                      <a:pt x="11570" y="9153"/>
                      <a:pt x="11617" y="9112"/>
                      <a:pt x="11659" y="9079"/>
                    </a:cubicBezTo>
                    <a:cubicBezTo>
                      <a:pt x="11701" y="9046"/>
                      <a:pt x="11769" y="9046"/>
                      <a:pt x="11810" y="9014"/>
                    </a:cubicBezTo>
                    <a:lnTo>
                      <a:pt x="11810" y="8907"/>
                    </a:lnTo>
                    <a:cubicBezTo>
                      <a:pt x="11852" y="8948"/>
                      <a:pt x="11878" y="8948"/>
                      <a:pt x="11920" y="8948"/>
                    </a:cubicBezTo>
                    <a:cubicBezTo>
                      <a:pt x="11962" y="8874"/>
                      <a:pt x="12030" y="8841"/>
                      <a:pt x="12071" y="8808"/>
                    </a:cubicBezTo>
                    <a:cubicBezTo>
                      <a:pt x="12096" y="8769"/>
                      <a:pt x="12122" y="8753"/>
                      <a:pt x="12152" y="8753"/>
                    </a:cubicBezTo>
                    <a:cubicBezTo>
                      <a:pt x="12174" y="8753"/>
                      <a:pt x="12197" y="8761"/>
                      <a:pt x="12223" y="8775"/>
                    </a:cubicBezTo>
                    <a:cubicBezTo>
                      <a:pt x="12246" y="8775"/>
                      <a:pt x="12269" y="8783"/>
                      <a:pt x="12290" y="8783"/>
                    </a:cubicBezTo>
                    <a:cubicBezTo>
                      <a:pt x="12312" y="8783"/>
                      <a:pt x="12332" y="8775"/>
                      <a:pt x="12353" y="8742"/>
                    </a:cubicBezTo>
                    <a:cubicBezTo>
                      <a:pt x="12374" y="8719"/>
                      <a:pt x="12395" y="8714"/>
                      <a:pt x="12415" y="8714"/>
                    </a:cubicBezTo>
                    <a:cubicBezTo>
                      <a:pt x="12435" y="8714"/>
                      <a:pt x="12454" y="8719"/>
                      <a:pt x="12474" y="8719"/>
                    </a:cubicBezTo>
                    <a:cubicBezTo>
                      <a:pt x="12500" y="8719"/>
                      <a:pt x="12525" y="8710"/>
                      <a:pt x="12552" y="8668"/>
                    </a:cubicBezTo>
                    <a:lnTo>
                      <a:pt x="12573" y="8668"/>
                    </a:lnTo>
                    <a:cubicBezTo>
                      <a:pt x="12594" y="8775"/>
                      <a:pt x="12661" y="8775"/>
                      <a:pt x="12703" y="8775"/>
                    </a:cubicBezTo>
                    <a:cubicBezTo>
                      <a:pt x="12766" y="8808"/>
                      <a:pt x="12834" y="8808"/>
                      <a:pt x="12875" y="8907"/>
                    </a:cubicBezTo>
                    <a:cubicBezTo>
                      <a:pt x="12985" y="8907"/>
                      <a:pt x="12985" y="8907"/>
                      <a:pt x="13136" y="9112"/>
                    </a:cubicBezTo>
                    <a:lnTo>
                      <a:pt x="13136" y="9153"/>
                    </a:lnTo>
                    <a:cubicBezTo>
                      <a:pt x="13246" y="9285"/>
                      <a:pt x="13335" y="9392"/>
                      <a:pt x="13418" y="9491"/>
                    </a:cubicBezTo>
                    <a:lnTo>
                      <a:pt x="13465" y="9491"/>
                    </a:lnTo>
                    <a:cubicBezTo>
                      <a:pt x="13549" y="9631"/>
                      <a:pt x="13575" y="9837"/>
                      <a:pt x="13706" y="9870"/>
                    </a:cubicBezTo>
                    <a:cubicBezTo>
                      <a:pt x="13747" y="9935"/>
                      <a:pt x="13789" y="9977"/>
                      <a:pt x="13810" y="10010"/>
                    </a:cubicBezTo>
                    <a:cubicBezTo>
                      <a:pt x="13836" y="10042"/>
                      <a:pt x="13857" y="10075"/>
                      <a:pt x="13857" y="10075"/>
                    </a:cubicBezTo>
                    <a:cubicBezTo>
                      <a:pt x="13920" y="10215"/>
                      <a:pt x="13967" y="10314"/>
                      <a:pt x="14008" y="10454"/>
                    </a:cubicBezTo>
                    <a:lnTo>
                      <a:pt x="14118" y="10454"/>
                    </a:lnTo>
                    <a:cubicBezTo>
                      <a:pt x="14249" y="10594"/>
                      <a:pt x="14291" y="10866"/>
                      <a:pt x="14442" y="10931"/>
                    </a:cubicBezTo>
                    <a:cubicBezTo>
                      <a:pt x="14463" y="10964"/>
                      <a:pt x="14489" y="11005"/>
                      <a:pt x="14510" y="11038"/>
                    </a:cubicBezTo>
                    <a:cubicBezTo>
                      <a:pt x="14510" y="11038"/>
                      <a:pt x="14510" y="11071"/>
                      <a:pt x="14489" y="11104"/>
                    </a:cubicBezTo>
                    <a:cubicBezTo>
                      <a:pt x="14505" y="11092"/>
                      <a:pt x="14519" y="11086"/>
                      <a:pt x="14531" y="11086"/>
                    </a:cubicBezTo>
                    <a:cubicBezTo>
                      <a:pt x="14581" y="11086"/>
                      <a:pt x="14602" y="11178"/>
                      <a:pt x="14640" y="11211"/>
                    </a:cubicBezTo>
                    <a:cubicBezTo>
                      <a:pt x="14682" y="11277"/>
                      <a:pt x="14724" y="11310"/>
                      <a:pt x="14771" y="11343"/>
                    </a:cubicBezTo>
                    <a:cubicBezTo>
                      <a:pt x="14792" y="11343"/>
                      <a:pt x="14813" y="11343"/>
                      <a:pt x="14834" y="11376"/>
                    </a:cubicBezTo>
                    <a:cubicBezTo>
                      <a:pt x="14881" y="11450"/>
                      <a:pt x="14922" y="11516"/>
                      <a:pt x="14985" y="11549"/>
                    </a:cubicBezTo>
                    <a:cubicBezTo>
                      <a:pt x="15011" y="11582"/>
                      <a:pt x="15011" y="11623"/>
                      <a:pt x="15032" y="11623"/>
                    </a:cubicBezTo>
                    <a:cubicBezTo>
                      <a:pt x="15095" y="11755"/>
                      <a:pt x="15204" y="11787"/>
                      <a:pt x="15293" y="11862"/>
                    </a:cubicBezTo>
                    <a:cubicBezTo>
                      <a:pt x="15356" y="11927"/>
                      <a:pt x="15424" y="11960"/>
                      <a:pt x="15465" y="11993"/>
                    </a:cubicBezTo>
                    <a:cubicBezTo>
                      <a:pt x="15524" y="12029"/>
                      <a:pt x="15563" y="12107"/>
                      <a:pt x="15599" y="12107"/>
                    </a:cubicBezTo>
                    <a:cubicBezTo>
                      <a:pt x="15605" y="12107"/>
                      <a:pt x="15611" y="12105"/>
                      <a:pt x="15617" y="12100"/>
                    </a:cubicBezTo>
                    <a:cubicBezTo>
                      <a:pt x="15705" y="12100"/>
                      <a:pt x="15747" y="12166"/>
                      <a:pt x="15794" y="12240"/>
                    </a:cubicBezTo>
                    <a:cubicBezTo>
                      <a:pt x="15811" y="12234"/>
                      <a:pt x="15827" y="12231"/>
                      <a:pt x="15842" y="12231"/>
                    </a:cubicBezTo>
                    <a:cubicBezTo>
                      <a:pt x="15926" y="12231"/>
                      <a:pt x="15998" y="12311"/>
                      <a:pt x="16055" y="12339"/>
                    </a:cubicBezTo>
                    <a:cubicBezTo>
                      <a:pt x="16208" y="12339"/>
                      <a:pt x="16335" y="12427"/>
                      <a:pt x="16469" y="12427"/>
                    </a:cubicBezTo>
                    <a:cubicBezTo>
                      <a:pt x="16504" y="12427"/>
                      <a:pt x="16540" y="12421"/>
                      <a:pt x="16577" y="12405"/>
                    </a:cubicBezTo>
                    <a:cubicBezTo>
                      <a:pt x="16598" y="12446"/>
                      <a:pt x="16598" y="12446"/>
                      <a:pt x="16791" y="12446"/>
                    </a:cubicBezTo>
                    <a:cubicBezTo>
                      <a:pt x="16812" y="12446"/>
                      <a:pt x="16838" y="12479"/>
                      <a:pt x="16859" y="12512"/>
                    </a:cubicBezTo>
                    <a:cubicBezTo>
                      <a:pt x="16880" y="12479"/>
                      <a:pt x="16922" y="12446"/>
                      <a:pt x="16943" y="12405"/>
                    </a:cubicBezTo>
                    <a:cubicBezTo>
                      <a:pt x="16969" y="12405"/>
                      <a:pt x="16969" y="12446"/>
                      <a:pt x="16990" y="12446"/>
                    </a:cubicBezTo>
                    <a:cubicBezTo>
                      <a:pt x="17052" y="12405"/>
                      <a:pt x="17141" y="12446"/>
                      <a:pt x="17230" y="12372"/>
                    </a:cubicBezTo>
                    <a:cubicBezTo>
                      <a:pt x="17293" y="12339"/>
                      <a:pt x="17381" y="12339"/>
                      <a:pt x="17444" y="12306"/>
                    </a:cubicBezTo>
                    <a:cubicBezTo>
                      <a:pt x="17533" y="12273"/>
                      <a:pt x="17621" y="12199"/>
                      <a:pt x="17684" y="12100"/>
                    </a:cubicBezTo>
                    <a:cubicBezTo>
                      <a:pt x="17726" y="12034"/>
                      <a:pt x="17752" y="12034"/>
                      <a:pt x="17815" y="12034"/>
                    </a:cubicBezTo>
                    <a:cubicBezTo>
                      <a:pt x="17835" y="11894"/>
                      <a:pt x="17945" y="11894"/>
                      <a:pt x="18013" y="11787"/>
                    </a:cubicBezTo>
                    <a:cubicBezTo>
                      <a:pt x="18076" y="11689"/>
                      <a:pt x="18144" y="11623"/>
                      <a:pt x="18185" y="11582"/>
                    </a:cubicBezTo>
                    <a:cubicBezTo>
                      <a:pt x="18316" y="11343"/>
                      <a:pt x="18405" y="11137"/>
                      <a:pt x="18535" y="10931"/>
                    </a:cubicBezTo>
                    <a:cubicBezTo>
                      <a:pt x="18535" y="10931"/>
                      <a:pt x="18509" y="10898"/>
                      <a:pt x="18509" y="10866"/>
                    </a:cubicBezTo>
                    <a:cubicBezTo>
                      <a:pt x="18535" y="10866"/>
                      <a:pt x="18535" y="10833"/>
                      <a:pt x="18556" y="10833"/>
                    </a:cubicBezTo>
                    <a:cubicBezTo>
                      <a:pt x="18556" y="10660"/>
                      <a:pt x="18640" y="10487"/>
                      <a:pt x="18687" y="10314"/>
                    </a:cubicBezTo>
                    <a:cubicBezTo>
                      <a:pt x="18729" y="10215"/>
                      <a:pt x="18770" y="10108"/>
                      <a:pt x="18796" y="10010"/>
                    </a:cubicBezTo>
                    <a:cubicBezTo>
                      <a:pt x="18859" y="9771"/>
                      <a:pt x="18880" y="9491"/>
                      <a:pt x="18969" y="9219"/>
                    </a:cubicBezTo>
                    <a:cubicBezTo>
                      <a:pt x="19011" y="9046"/>
                      <a:pt x="19031" y="8841"/>
                      <a:pt x="19078" y="8635"/>
                    </a:cubicBezTo>
                    <a:cubicBezTo>
                      <a:pt x="19120" y="8429"/>
                      <a:pt x="19141" y="8158"/>
                      <a:pt x="19188" y="7919"/>
                    </a:cubicBezTo>
                    <a:cubicBezTo>
                      <a:pt x="19209" y="7845"/>
                      <a:pt x="19230" y="7779"/>
                      <a:pt x="19251" y="7713"/>
                    </a:cubicBezTo>
                    <a:cubicBezTo>
                      <a:pt x="19272" y="7672"/>
                      <a:pt x="19272" y="7606"/>
                      <a:pt x="19272" y="7540"/>
                    </a:cubicBezTo>
                    <a:cubicBezTo>
                      <a:pt x="19272" y="7400"/>
                      <a:pt x="19360" y="7302"/>
                      <a:pt x="19381" y="7162"/>
                    </a:cubicBezTo>
                    <a:cubicBezTo>
                      <a:pt x="19470" y="6890"/>
                      <a:pt x="19580" y="6610"/>
                      <a:pt x="19684" y="6338"/>
                    </a:cubicBezTo>
                    <a:cubicBezTo>
                      <a:pt x="19752" y="6199"/>
                      <a:pt x="19815" y="6067"/>
                      <a:pt x="19882" y="5927"/>
                    </a:cubicBezTo>
                    <a:cubicBezTo>
                      <a:pt x="19924" y="5820"/>
                      <a:pt x="19971" y="5721"/>
                      <a:pt x="20034" y="5655"/>
                    </a:cubicBezTo>
                    <a:cubicBezTo>
                      <a:pt x="20123" y="5581"/>
                      <a:pt x="20185" y="5482"/>
                      <a:pt x="20253" y="5375"/>
                    </a:cubicBezTo>
                    <a:cubicBezTo>
                      <a:pt x="20470" y="5272"/>
                      <a:pt x="20693" y="5221"/>
                      <a:pt x="20919" y="5221"/>
                    </a:cubicBezTo>
                    <a:cubicBezTo>
                      <a:pt x="21145" y="5221"/>
                      <a:pt x="21373" y="5272"/>
                      <a:pt x="21600" y="5375"/>
                    </a:cubicBezTo>
                    <a:cubicBezTo>
                      <a:pt x="21537" y="5276"/>
                      <a:pt x="21511" y="5202"/>
                      <a:pt x="21276" y="5169"/>
                    </a:cubicBezTo>
                    <a:cubicBezTo>
                      <a:pt x="21177" y="5153"/>
                      <a:pt x="21073" y="5136"/>
                      <a:pt x="20966" y="5136"/>
                    </a:cubicBezTo>
                    <a:cubicBezTo>
                      <a:pt x="20860" y="5136"/>
                      <a:pt x="20752" y="5153"/>
                      <a:pt x="20645" y="5202"/>
                    </a:cubicBezTo>
                    <a:cubicBezTo>
                      <a:pt x="20645" y="5169"/>
                      <a:pt x="20624" y="5169"/>
                      <a:pt x="20598" y="5136"/>
                    </a:cubicBezTo>
                    <a:lnTo>
                      <a:pt x="20535" y="5136"/>
                    </a:lnTo>
                    <a:cubicBezTo>
                      <a:pt x="20425" y="5169"/>
                      <a:pt x="20337" y="5169"/>
                      <a:pt x="20253" y="5243"/>
                    </a:cubicBezTo>
                    <a:cubicBezTo>
                      <a:pt x="20143" y="5309"/>
                      <a:pt x="20076" y="5449"/>
                      <a:pt x="19992" y="5548"/>
                    </a:cubicBezTo>
                    <a:cubicBezTo>
                      <a:pt x="19815" y="5787"/>
                      <a:pt x="19710" y="6067"/>
                      <a:pt x="19580" y="6371"/>
                    </a:cubicBezTo>
                    <a:cubicBezTo>
                      <a:pt x="19491" y="6544"/>
                      <a:pt x="19423" y="6750"/>
                      <a:pt x="19339" y="6956"/>
                    </a:cubicBezTo>
                    <a:cubicBezTo>
                      <a:pt x="19272" y="7162"/>
                      <a:pt x="19230" y="7334"/>
                      <a:pt x="19162" y="7540"/>
                    </a:cubicBezTo>
                    <a:cubicBezTo>
                      <a:pt x="19120" y="7779"/>
                      <a:pt x="19058" y="7985"/>
                      <a:pt x="19011" y="8223"/>
                    </a:cubicBezTo>
                    <a:cubicBezTo>
                      <a:pt x="18969" y="8462"/>
                      <a:pt x="18927" y="8742"/>
                      <a:pt x="18880" y="9014"/>
                    </a:cubicBezTo>
                    <a:cubicBezTo>
                      <a:pt x="18817" y="9318"/>
                      <a:pt x="18770" y="9664"/>
                      <a:pt x="18666" y="9935"/>
                    </a:cubicBezTo>
                    <a:cubicBezTo>
                      <a:pt x="18640" y="10042"/>
                      <a:pt x="18598" y="10141"/>
                      <a:pt x="18577" y="10215"/>
                    </a:cubicBezTo>
                    <a:cubicBezTo>
                      <a:pt x="18468" y="10487"/>
                      <a:pt x="18425" y="10800"/>
                      <a:pt x="18295" y="11038"/>
                    </a:cubicBezTo>
                    <a:cubicBezTo>
                      <a:pt x="18117" y="11343"/>
                      <a:pt x="17945" y="11623"/>
                      <a:pt x="17752" y="11829"/>
                    </a:cubicBezTo>
                    <a:cubicBezTo>
                      <a:pt x="17595" y="11960"/>
                      <a:pt x="17423" y="12100"/>
                      <a:pt x="17230" y="12133"/>
                    </a:cubicBezTo>
                    <a:cubicBezTo>
                      <a:pt x="17183" y="12166"/>
                      <a:pt x="17141" y="12199"/>
                      <a:pt x="17099" y="12199"/>
                    </a:cubicBezTo>
                    <a:cubicBezTo>
                      <a:pt x="17007" y="12176"/>
                      <a:pt x="16925" y="12153"/>
                      <a:pt x="16847" y="12153"/>
                    </a:cubicBezTo>
                    <a:cubicBezTo>
                      <a:pt x="16814" y="12153"/>
                      <a:pt x="16782" y="12157"/>
                      <a:pt x="16750" y="12166"/>
                    </a:cubicBezTo>
                    <a:cubicBezTo>
                      <a:pt x="16712" y="12173"/>
                      <a:pt x="16675" y="12175"/>
                      <a:pt x="16641" y="12175"/>
                    </a:cubicBezTo>
                    <a:cubicBezTo>
                      <a:pt x="16493" y="12175"/>
                      <a:pt x="16367" y="12127"/>
                      <a:pt x="16228" y="12100"/>
                    </a:cubicBezTo>
                    <a:cubicBezTo>
                      <a:pt x="16055" y="12034"/>
                      <a:pt x="15878" y="11927"/>
                      <a:pt x="15705" y="11862"/>
                    </a:cubicBezTo>
                    <a:cubicBezTo>
                      <a:pt x="15638" y="11829"/>
                      <a:pt x="15575" y="11755"/>
                      <a:pt x="15507" y="11722"/>
                    </a:cubicBezTo>
                    <a:cubicBezTo>
                      <a:pt x="15335" y="11623"/>
                      <a:pt x="15162" y="11483"/>
                      <a:pt x="15053" y="11244"/>
                    </a:cubicBezTo>
                    <a:cubicBezTo>
                      <a:pt x="15032" y="11211"/>
                      <a:pt x="14985" y="11170"/>
                      <a:pt x="14943" y="11137"/>
                    </a:cubicBezTo>
                    <a:cubicBezTo>
                      <a:pt x="14792" y="11005"/>
                      <a:pt x="14640" y="10898"/>
                      <a:pt x="14531" y="10660"/>
                    </a:cubicBezTo>
                    <a:cubicBezTo>
                      <a:pt x="14510" y="10594"/>
                      <a:pt x="14442" y="10520"/>
                      <a:pt x="14400" y="10454"/>
                    </a:cubicBezTo>
                    <a:cubicBezTo>
                      <a:pt x="14249" y="10281"/>
                      <a:pt x="14139" y="10075"/>
                      <a:pt x="14008" y="9870"/>
                    </a:cubicBezTo>
                    <a:cubicBezTo>
                      <a:pt x="13987" y="9837"/>
                      <a:pt x="13987" y="9837"/>
                      <a:pt x="13967" y="9804"/>
                    </a:cubicBezTo>
                    <a:cubicBezTo>
                      <a:pt x="13768" y="9631"/>
                      <a:pt x="13638" y="9318"/>
                      <a:pt x="13444" y="9112"/>
                    </a:cubicBezTo>
                    <a:cubicBezTo>
                      <a:pt x="13288" y="8907"/>
                      <a:pt x="13116" y="8668"/>
                      <a:pt x="12943" y="8495"/>
                    </a:cubicBezTo>
                    <a:cubicBezTo>
                      <a:pt x="12855" y="8396"/>
                      <a:pt x="12766" y="8363"/>
                      <a:pt x="12682" y="8363"/>
                    </a:cubicBezTo>
                    <a:cubicBezTo>
                      <a:pt x="12627" y="8380"/>
                      <a:pt x="12573" y="8388"/>
                      <a:pt x="12520" y="8388"/>
                    </a:cubicBezTo>
                    <a:cubicBezTo>
                      <a:pt x="12468" y="8388"/>
                      <a:pt x="12419" y="8380"/>
                      <a:pt x="12374" y="8363"/>
                    </a:cubicBezTo>
                    <a:cubicBezTo>
                      <a:pt x="12339" y="8355"/>
                      <a:pt x="12308" y="8350"/>
                      <a:pt x="12278" y="8350"/>
                    </a:cubicBezTo>
                    <a:cubicBezTo>
                      <a:pt x="12197" y="8350"/>
                      <a:pt x="12131" y="8381"/>
                      <a:pt x="12051" y="8429"/>
                    </a:cubicBezTo>
                    <a:cubicBezTo>
                      <a:pt x="11878" y="8536"/>
                      <a:pt x="11701" y="8635"/>
                      <a:pt x="11528" y="8775"/>
                    </a:cubicBezTo>
                    <a:cubicBezTo>
                      <a:pt x="11487" y="8808"/>
                      <a:pt x="11419" y="8874"/>
                      <a:pt x="11377" y="8948"/>
                    </a:cubicBezTo>
                    <a:cubicBezTo>
                      <a:pt x="11288" y="9079"/>
                      <a:pt x="11179" y="9252"/>
                      <a:pt x="11069" y="9392"/>
                    </a:cubicBezTo>
                    <a:cubicBezTo>
                      <a:pt x="10986" y="9524"/>
                      <a:pt x="10918" y="9664"/>
                      <a:pt x="10855" y="9804"/>
                    </a:cubicBezTo>
                    <a:cubicBezTo>
                      <a:pt x="10787" y="9977"/>
                      <a:pt x="10724" y="10108"/>
                      <a:pt x="10657" y="10281"/>
                    </a:cubicBezTo>
                    <a:cubicBezTo>
                      <a:pt x="10594" y="10421"/>
                      <a:pt x="10526" y="10553"/>
                      <a:pt x="10484" y="10726"/>
                    </a:cubicBezTo>
                    <a:cubicBezTo>
                      <a:pt x="10443" y="10931"/>
                      <a:pt x="10375" y="11104"/>
                      <a:pt x="10312" y="11277"/>
                    </a:cubicBezTo>
                    <a:cubicBezTo>
                      <a:pt x="10223" y="11483"/>
                      <a:pt x="10135" y="11656"/>
                      <a:pt x="10072" y="11894"/>
                    </a:cubicBezTo>
                    <a:cubicBezTo>
                      <a:pt x="10004" y="12166"/>
                      <a:pt x="9941" y="12405"/>
                      <a:pt x="9853" y="12652"/>
                    </a:cubicBezTo>
                    <a:cubicBezTo>
                      <a:pt x="9790" y="12751"/>
                      <a:pt x="9743" y="12891"/>
                      <a:pt x="9722" y="13023"/>
                    </a:cubicBezTo>
                    <a:cubicBezTo>
                      <a:pt x="9701" y="13270"/>
                      <a:pt x="9612" y="13475"/>
                      <a:pt x="9570" y="13681"/>
                    </a:cubicBezTo>
                    <a:cubicBezTo>
                      <a:pt x="9529" y="13846"/>
                      <a:pt x="9482" y="13986"/>
                      <a:pt x="9461" y="14159"/>
                    </a:cubicBezTo>
                    <a:cubicBezTo>
                      <a:pt x="9440" y="14331"/>
                      <a:pt x="9398" y="14537"/>
                      <a:pt x="9330" y="14669"/>
                    </a:cubicBezTo>
                    <a:cubicBezTo>
                      <a:pt x="9309" y="14710"/>
                      <a:pt x="9288" y="14776"/>
                      <a:pt x="9288" y="14809"/>
                    </a:cubicBezTo>
                    <a:cubicBezTo>
                      <a:pt x="9241" y="15048"/>
                      <a:pt x="9200" y="15253"/>
                      <a:pt x="9158" y="15492"/>
                    </a:cubicBezTo>
                    <a:cubicBezTo>
                      <a:pt x="9111" y="15632"/>
                      <a:pt x="9090" y="15739"/>
                      <a:pt x="9069" y="15871"/>
                    </a:cubicBezTo>
                    <a:cubicBezTo>
                      <a:pt x="9006" y="16150"/>
                      <a:pt x="8960" y="16389"/>
                      <a:pt x="8850" y="16628"/>
                    </a:cubicBezTo>
                    <a:cubicBezTo>
                      <a:pt x="8829" y="16694"/>
                      <a:pt x="8829" y="16768"/>
                      <a:pt x="8808" y="16834"/>
                    </a:cubicBezTo>
                    <a:cubicBezTo>
                      <a:pt x="8719" y="17245"/>
                      <a:pt x="8589" y="17624"/>
                      <a:pt x="8437" y="18002"/>
                    </a:cubicBezTo>
                    <a:cubicBezTo>
                      <a:pt x="8375" y="18208"/>
                      <a:pt x="8307" y="18373"/>
                      <a:pt x="8223" y="18579"/>
                    </a:cubicBezTo>
                    <a:cubicBezTo>
                      <a:pt x="8156" y="18719"/>
                      <a:pt x="8114" y="18891"/>
                      <a:pt x="8025" y="18990"/>
                    </a:cubicBezTo>
                    <a:cubicBezTo>
                      <a:pt x="7983" y="19064"/>
                      <a:pt x="7936" y="19163"/>
                      <a:pt x="7894" y="19237"/>
                    </a:cubicBezTo>
                    <a:cubicBezTo>
                      <a:pt x="7743" y="19509"/>
                      <a:pt x="7571" y="19781"/>
                      <a:pt x="7372" y="19987"/>
                    </a:cubicBezTo>
                    <a:cubicBezTo>
                      <a:pt x="7221" y="20160"/>
                      <a:pt x="7090" y="20365"/>
                      <a:pt x="6918" y="20472"/>
                    </a:cubicBezTo>
                    <a:cubicBezTo>
                      <a:pt x="6699" y="20571"/>
                      <a:pt x="6527" y="20744"/>
                      <a:pt x="6328" y="20843"/>
                    </a:cubicBezTo>
                    <a:cubicBezTo>
                      <a:pt x="6219" y="20917"/>
                      <a:pt x="6109" y="21016"/>
                      <a:pt x="5978" y="21049"/>
                    </a:cubicBezTo>
                    <a:cubicBezTo>
                      <a:pt x="5744" y="21123"/>
                      <a:pt x="5503" y="21156"/>
                      <a:pt x="5263" y="21156"/>
                    </a:cubicBezTo>
                    <a:cubicBezTo>
                      <a:pt x="5205" y="21165"/>
                      <a:pt x="5145" y="21169"/>
                      <a:pt x="5085" y="21169"/>
                    </a:cubicBezTo>
                    <a:cubicBezTo>
                      <a:pt x="4939" y="21169"/>
                      <a:pt x="4786" y="21146"/>
                      <a:pt x="4631" y="21123"/>
                    </a:cubicBezTo>
                    <a:cubicBezTo>
                      <a:pt x="4522" y="21123"/>
                      <a:pt x="4412" y="21090"/>
                      <a:pt x="4307" y="21016"/>
                    </a:cubicBezTo>
                    <a:cubicBezTo>
                      <a:pt x="4260" y="20983"/>
                      <a:pt x="4219" y="20983"/>
                      <a:pt x="4198" y="20950"/>
                    </a:cubicBezTo>
                    <a:cubicBezTo>
                      <a:pt x="4109" y="20917"/>
                      <a:pt x="4020" y="20917"/>
                      <a:pt x="3958" y="20884"/>
                    </a:cubicBezTo>
                    <a:cubicBezTo>
                      <a:pt x="3759" y="20744"/>
                      <a:pt x="3587" y="20571"/>
                      <a:pt x="3394" y="20431"/>
                    </a:cubicBezTo>
                    <a:cubicBezTo>
                      <a:pt x="3284" y="20365"/>
                      <a:pt x="3175" y="20267"/>
                      <a:pt x="3107" y="20127"/>
                    </a:cubicBezTo>
                    <a:cubicBezTo>
                      <a:pt x="3086" y="20127"/>
                      <a:pt x="3086" y="20094"/>
                      <a:pt x="3065" y="20094"/>
                    </a:cubicBezTo>
                    <a:cubicBezTo>
                      <a:pt x="2976" y="19987"/>
                      <a:pt x="2914" y="19888"/>
                      <a:pt x="2825" y="19781"/>
                    </a:cubicBezTo>
                    <a:cubicBezTo>
                      <a:pt x="2741" y="19682"/>
                      <a:pt x="2653" y="19608"/>
                      <a:pt x="2585" y="19476"/>
                    </a:cubicBezTo>
                    <a:cubicBezTo>
                      <a:pt x="2543" y="19443"/>
                      <a:pt x="2501" y="19369"/>
                      <a:pt x="2480" y="19303"/>
                    </a:cubicBezTo>
                    <a:cubicBezTo>
                      <a:pt x="2391" y="19130"/>
                      <a:pt x="2324" y="18924"/>
                      <a:pt x="2193" y="18826"/>
                    </a:cubicBezTo>
                    <a:cubicBezTo>
                      <a:pt x="2172" y="18784"/>
                      <a:pt x="2151" y="18719"/>
                      <a:pt x="2130" y="18686"/>
                    </a:cubicBezTo>
                    <a:cubicBezTo>
                      <a:pt x="2089" y="18620"/>
                      <a:pt x="2021" y="18513"/>
                      <a:pt x="1979" y="18447"/>
                    </a:cubicBezTo>
                    <a:cubicBezTo>
                      <a:pt x="1911" y="18340"/>
                      <a:pt x="1869" y="18274"/>
                      <a:pt x="1828" y="18167"/>
                    </a:cubicBezTo>
                    <a:cubicBezTo>
                      <a:pt x="1718" y="17928"/>
                      <a:pt x="1608" y="17690"/>
                      <a:pt x="1540" y="17418"/>
                    </a:cubicBezTo>
                    <a:cubicBezTo>
                      <a:pt x="1520" y="17385"/>
                      <a:pt x="1520" y="17385"/>
                      <a:pt x="1499" y="17344"/>
                    </a:cubicBezTo>
                    <a:cubicBezTo>
                      <a:pt x="1389" y="17212"/>
                      <a:pt x="1347" y="17006"/>
                      <a:pt x="1279" y="16801"/>
                    </a:cubicBezTo>
                    <a:cubicBezTo>
                      <a:pt x="1175" y="16455"/>
                      <a:pt x="1065" y="16150"/>
                      <a:pt x="956" y="15805"/>
                    </a:cubicBezTo>
                    <a:cubicBezTo>
                      <a:pt x="914" y="15632"/>
                      <a:pt x="867" y="15459"/>
                      <a:pt x="825" y="15286"/>
                    </a:cubicBezTo>
                    <a:cubicBezTo>
                      <a:pt x="757" y="15080"/>
                      <a:pt x="736" y="14875"/>
                      <a:pt x="694" y="14669"/>
                    </a:cubicBezTo>
                    <a:cubicBezTo>
                      <a:pt x="653" y="14504"/>
                      <a:pt x="585" y="14331"/>
                      <a:pt x="543" y="14126"/>
                    </a:cubicBezTo>
                    <a:cubicBezTo>
                      <a:pt x="496" y="13887"/>
                      <a:pt x="475" y="13640"/>
                      <a:pt x="433" y="13401"/>
                    </a:cubicBezTo>
                    <a:cubicBezTo>
                      <a:pt x="345" y="12924"/>
                      <a:pt x="303" y="12372"/>
                      <a:pt x="282" y="11862"/>
                    </a:cubicBezTo>
                    <a:cubicBezTo>
                      <a:pt x="261" y="11582"/>
                      <a:pt x="261" y="11310"/>
                      <a:pt x="261" y="11071"/>
                    </a:cubicBezTo>
                    <a:cubicBezTo>
                      <a:pt x="261" y="10898"/>
                      <a:pt x="235" y="10726"/>
                      <a:pt x="261" y="10553"/>
                    </a:cubicBezTo>
                    <a:cubicBezTo>
                      <a:pt x="261" y="10421"/>
                      <a:pt x="235" y="10281"/>
                      <a:pt x="235" y="10141"/>
                    </a:cubicBezTo>
                    <a:lnTo>
                      <a:pt x="235" y="9977"/>
                    </a:lnTo>
                    <a:cubicBezTo>
                      <a:pt x="235" y="9771"/>
                      <a:pt x="235" y="9565"/>
                      <a:pt x="261" y="9359"/>
                    </a:cubicBezTo>
                    <a:cubicBezTo>
                      <a:pt x="261" y="9186"/>
                      <a:pt x="261" y="9046"/>
                      <a:pt x="282" y="8874"/>
                    </a:cubicBezTo>
                    <a:cubicBezTo>
                      <a:pt x="282" y="8775"/>
                      <a:pt x="324" y="8668"/>
                      <a:pt x="324" y="8602"/>
                    </a:cubicBezTo>
                    <a:lnTo>
                      <a:pt x="324" y="8363"/>
                    </a:lnTo>
                    <a:cubicBezTo>
                      <a:pt x="345" y="8190"/>
                      <a:pt x="365" y="7985"/>
                      <a:pt x="392" y="7812"/>
                    </a:cubicBezTo>
                    <a:cubicBezTo>
                      <a:pt x="412" y="7713"/>
                      <a:pt x="412" y="7606"/>
                      <a:pt x="433" y="7466"/>
                    </a:cubicBezTo>
                    <a:cubicBezTo>
                      <a:pt x="454" y="7367"/>
                      <a:pt x="475" y="7227"/>
                      <a:pt x="496" y="7129"/>
                    </a:cubicBezTo>
                    <a:cubicBezTo>
                      <a:pt x="522" y="7022"/>
                      <a:pt x="543" y="6956"/>
                      <a:pt x="543" y="6890"/>
                    </a:cubicBezTo>
                    <a:cubicBezTo>
                      <a:pt x="543" y="6750"/>
                      <a:pt x="564" y="6610"/>
                      <a:pt x="606" y="6511"/>
                    </a:cubicBezTo>
                    <a:cubicBezTo>
                      <a:pt x="653" y="6437"/>
                      <a:pt x="653" y="6306"/>
                      <a:pt x="673" y="6199"/>
                    </a:cubicBezTo>
                    <a:cubicBezTo>
                      <a:pt x="716" y="5993"/>
                      <a:pt x="757" y="5754"/>
                      <a:pt x="825" y="5515"/>
                    </a:cubicBezTo>
                    <a:cubicBezTo>
                      <a:pt x="914" y="5276"/>
                      <a:pt x="998" y="4996"/>
                      <a:pt x="1086" y="4758"/>
                    </a:cubicBezTo>
                    <a:cubicBezTo>
                      <a:pt x="1175" y="4486"/>
                      <a:pt x="1259" y="4214"/>
                      <a:pt x="1368" y="3967"/>
                    </a:cubicBezTo>
                    <a:cubicBezTo>
                      <a:pt x="1436" y="3803"/>
                      <a:pt x="1499" y="3597"/>
                      <a:pt x="1567" y="3457"/>
                    </a:cubicBezTo>
                    <a:cubicBezTo>
                      <a:pt x="1671" y="3251"/>
                      <a:pt x="1802" y="3078"/>
                      <a:pt x="1890" y="2873"/>
                    </a:cubicBezTo>
                    <a:cubicBezTo>
                      <a:pt x="1958" y="2700"/>
                      <a:pt x="2063" y="2601"/>
                      <a:pt x="2151" y="2428"/>
                    </a:cubicBezTo>
                    <a:cubicBezTo>
                      <a:pt x="2219" y="2255"/>
                      <a:pt x="2282" y="2082"/>
                      <a:pt x="2412" y="2017"/>
                    </a:cubicBezTo>
                    <a:lnTo>
                      <a:pt x="2412" y="1984"/>
                    </a:lnTo>
                    <a:lnTo>
                      <a:pt x="2694" y="1539"/>
                    </a:lnTo>
                    <a:cubicBezTo>
                      <a:pt x="2715" y="1498"/>
                      <a:pt x="2741" y="1465"/>
                      <a:pt x="2783" y="1432"/>
                    </a:cubicBezTo>
                    <a:cubicBezTo>
                      <a:pt x="2825" y="1366"/>
                      <a:pt x="2872" y="1333"/>
                      <a:pt x="2914" y="1292"/>
                    </a:cubicBezTo>
                    <a:cubicBezTo>
                      <a:pt x="2976" y="1193"/>
                      <a:pt x="3044" y="1128"/>
                      <a:pt x="3086" y="1054"/>
                    </a:cubicBezTo>
                    <a:cubicBezTo>
                      <a:pt x="3175" y="955"/>
                      <a:pt x="3263" y="848"/>
                      <a:pt x="3347" y="782"/>
                    </a:cubicBezTo>
                    <a:cubicBezTo>
                      <a:pt x="3524" y="642"/>
                      <a:pt x="3718" y="543"/>
                      <a:pt x="3890" y="403"/>
                    </a:cubicBezTo>
                    <a:cubicBezTo>
                      <a:pt x="3999" y="337"/>
                      <a:pt x="4130" y="305"/>
                      <a:pt x="4240" y="305"/>
                    </a:cubicBezTo>
                    <a:lnTo>
                      <a:pt x="4370" y="305"/>
                    </a:lnTo>
                    <a:cubicBezTo>
                      <a:pt x="4444" y="281"/>
                      <a:pt x="4525" y="260"/>
                      <a:pt x="4605" y="260"/>
                    </a:cubicBezTo>
                    <a:cubicBezTo>
                      <a:pt x="4666" y="260"/>
                      <a:pt x="4726" y="272"/>
                      <a:pt x="4783" y="305"/>
                    </a:cubicBezTo>
                    <a:lnTo>
                      <a:pt x="4850" y="305"/>
                    </a:lnTo>
                    <a:cubicBezTo>
                      <a:pt x="4910" y="275"/>
                      <a:pt x="4973" y="263"/>
                      <a:pt x="5037" y="263"/>
                    </a:cubicBezTo>
                    <a:cubicBezTo>
                      <a:pt x="5135" y="263"/>
                      <a:pt x="5234" y="292"/>
                      <a:pt x="5326" y="337"/>
                    </a:cubicBezTo>
                    <a:cubicBezTo>
                      <a:pt x="5415" y="391"/>
                      <a:pt x="5519" y="445"/>
                      <a:pt x="5625" y="445"/>
                    </a:cubicBezTo>
                    <a:cubicBezTo>
                      <a:pt x="5648" y="445"/>
                      <a:pt x="5672" y="442"/>
                      <a:pt x="5697" y="436"/>
                    </a:cubicBezTo>
                    <a:cubicBezTo>
                      <a:pt x="5717" y="469"/>
                      <a:pt x="5764" y="510"/>
                      <a:pt x="5785" y="543"/>
                    </a:cubicBezTo>
                    <a:cubicBezTo>
                      <a:pt x="5916" y="609"/>
                      <a:pt x="6067" y="675"/>
                      <a:pt x="6177" y="782"/>
                    </a:cubicBezTo>
                    <a:cubicBezTo>
                      <a:pt x="6328" y="955"/>
                      <a:pt x="6480" y="1086"/>
                      <a:pt x="6631" y="1226"/>
                    </a:cubicBezTo>
                    <a:cubicBezTo>
                      <a:pt x="6762" y="1366"/>
                      <a:pt x="6871" y="1498"/>
                      <a:pt x="6981" y="1638"/>
                    </a:cubicBezTo>
                    <a:cubicBezTo>
                      <a:pt x="7090" y="1745"/>
                      <a:pt x="7200" y="1877"/>
                      <a:pt x="7284" y="2050"/>
                    </a:cubicBezTo>
                    <a:cubicBezTo>
                      <a:pt x="7318" y="2097"/>
                      <a:pt x="7360" y="2132"/>
                      <a:pt x="7414" y="2132"/>
                    </a:cubicBezTo>
                    <a:cubicBezTo>
                      <a:pt x="7435" y="2132"/>
                      <a:pt x="7457" y="2127"/>
                      <a:pt x="7482" y="2115"/>
                    </a:cubicBezTo>
                    <a:cubicBezTo>
                      <a:pt x="7440" y="2082"/>
                      <a:pt x="7393" y="2050"/>
                      <a:pt x="7352" y="1984"/>
                    </a:cubicBezTo>
                    <a:cubicBezTo>
                      <a:pt x="7310" y="1844"/>
                      <a:pt x="7221" y="1778"/>
                      <a:pt x="7153" y="1671"/>
                    </a:cubicBezTo>
                    <a:cubicBezTo>
                      <a:pt x="7111" y="1605"/>
                      <a:pt x="7090" y="1572"/>
                      <a:pt x="7049" y="1498"/>
                    </a:cubicBezTo>
                    <a:cubicBezTo>
                      <a:pt x="7002" y="1465"/>
                      <a:pt x="6960" y="1432"/>
                      <a:pt x="6939" y="1366"/>
                    </a:cubicBezTo>
                    <a:cubicBezTo>
                      <a:pt x="6850" y="1259"/>
                      <a:pt x="6788" y="1128"/>
                      <a:pt x="6657" y="1054"/>
                    </a:cubicBezTo>
                    <a:cubicBezTo>
                      <a:pt x="6610" y="1021"/>
                      <a:pt x="6568" y="955"/>
                      <a:pt x="6527" y="922"/>
                    </a:cubicBezTo>
                    <a:cubicBezTo>
                      <a:pt x="6480" y="881"/>
                      <a:pt x="6438" y="815"/>
                      <a:pt x="6370" y="782"/>
                    </a:cubicBezTo>
                    <a:cubicBezTo>
                      <a:pt x="6328" y="749"/>
                      <a:pt x="6286" y="716"/>
                      <a:pt x="6266" y="675"/>
                    </a:cubicBezTo>
                    <a:cubicBezTo>
                      <a:pt x="6135" y="576"/>
                      <a:pt x="6025" y="469"/>
                      <a:pt x="5895" y="370"/>
                    </a:cubicBezTo>
                    <a:cubicBezTo>
                      <a:pt x="5741" y="278"/>
                      <a:pt x="5607" y="191"/>
                      <a:pt x="5462" y="191"/>
                    </a:cubicBezTo>
                    <a:cubicBezTo>
                      <a:pt x="5439" y="191"/>
                      <a:pt x="5417" y="193"/>
                      <a:pt x="5394" y="198"/>
                    </a:cubicBezTo>
                    <a:cubicBezTo>
                      <a:pt x="5305" y="198"/>
                      <a:pt x="5242" y="198"/>
                      <a:pt x="5195" y="99"/>
                    </a:cubicBezTo>
                    <a:lnTo>
                      <a:pt x="5132" y="99"/>
                    </a:lnTo>
                    <a:cubicBezTo>
                      <a:pt x="5098" y="78"/>
                      <a:pt x="5061" y="78"/>
                      <a:pt x="5023" y="78"/>
                    </a:cubicBezTo>
                    <a:cubicBezTo>
                      <a:pt x="4985" y="78"/>
                      <a:pt x="4947" y="78"/>
                      <a:pt x="4913" y="58"/>
                    </a:cubicBezTo>
                    <a:cubicBezTo>
                      <a:pt x="4881" y="19"/>
                      <a:pt x="4853" y="5"/>
                      <a:pt x="4829" y="5"/>
                    </a:cubicBezTo>
                    <a:cubicBezTo>
                      <a:pt x="4790" y="5"/>
                      <a:pt x="4758" y="38"/>
                      <a:pt x="4720" y="58"/>
                    </a:cubicBezTo>
                    <a:cubicBezTo>
                      <a:pt x="4673" y="58"/>
                      <a:pt x="4610" y="58"/>
                      <a:pt x="4569" y="25"/>
                    </a:cubicBezTo>
                    <a:lnTo>
                      <a:pt x="4370" y="25"/>
                    </a:lnTo>
                    <a:cubicBezTo>
                      <a:pt x="4360" y="8"/>
                      <a:pt x="4349" y="0"/>
                      <a:pt x="43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77" name="Google Shape;1848;p19"/>
              <p:cNvSpPr/>
              <p:nvPr/>
            </p:nvSpPr>
            <p:spPr>
              <a:xfrm>
                <a:off x="62644" y="505672"/>
                <a:ext cx="12701" cy="135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005"/>
                      <a:pt x="0" y="14595"/>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78" name="Google Shape;1850;p19"/>
              <p:cNvSpPr/>
              <p:nvPr/>
            </p:nvSpPr>
            <p:spPr>
              <a:xfrm>
                <a:off x="1825040" y="172355"/>
                <a:ext cx="18254" cy="2920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4590"/>
                      <a:pt x="9072" y="12420"/>
                      <a:pt x="1728" y="18090"/>
                    </a:cubicBezTo>
                    <a:cubicBezTo>
                      <a:pt x="0" y="19170"/>
                      <a:pt x="0" y="20250"/>
                      <a:pt x="0" y="21600"/>
                    </a:cubicBezTo>
                    <a:lnTo>
                      <a:pt x="1728" y="21600"/>
                    </a:lnTo>
                    <a:cubicBezTo>
                      <a:pt x="3456" y="18090"/>
                      <a:pt x="12528" y="17010"/>
                      <a:pt x="10800" y="11340"/>
                    </a:cubicBezTo>
                    <a:cubicBezTo>
                      <a:pt x="19872" y="9180"/>
                      <a:pt x="18144" y="351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79" name="Google Shape;1851;p19"/>
              <p:cNvSpPr/>
              <p:nvPr/>
            </p:nvSpPr>
            <p:spPr>
              <a:xfrm>
                <a:off x="1838912" y="177101"/>
                <a:ext cx="18254" cy="3176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712" y="1986"/>
                      <a:pt x="15984" y="4221"/>
                      <a:pt x="14256" y="6207"/>
                    </a:cubicBezTo>
                    <a:lnTo>
                      <a:pt x="14256" y="9186"/>
                    </a:lnTo>
                    <a:cubicBezTo>
                      <a:pt x="10800" y="11421"/>
                      <a:pt x="6912" y="13407"/>
                      <a:pt x="5184" y="14400"/>
                    </a:cubicBezTo>
                    <a:cubicBezTo>
                      <a:pt x="3456" y="16634"/>
                      <a:pt x="1728" y="19614"/>
                      <a:pt x="0" y="21600"/>
                    </a:cubicBezTo>
                    <a:cubicBezTo>
                      <a:pt x="12528" y="16634"/>
                      <a:pt x="17712" y="819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80" name="Google Shape;1852;p19"/>
              <p:cNvSpPr/>
              <p:nvPr/>
            </p:nvSpPr>
            <p:spPr>
              <a:xfrm>
                <a:off x="588512" y="158848"/>
                <a:ext cx="19714" cy="211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600" y="2979"/>
                      <a:pt x="4800" y="6331"/>
                      <a:pt x="6400" y="7821"/>
                    </a:cubicBezTo>
                    <a:cubicBezTo>
                      <a:pt x="8000" y="10800"/>
                      <a:pt x="11600" y="12290"/>
                      <a:pt x="13200" y="15641"/>
                    </a:cubicBezTo>
                    <a:cubicBezTo>
                      <a:pt x="16400" y="17131"/>
                      <a:pt x="16400" y="21600"/>
                      <a:pt x="21600" y="21600"/>
                    </a:cubicBezTo>
                    <a:cubicBezTo>
                      <a:pt x="18000" y="15641"/>
                      <a:pt x="13200" y="10800"/>
                      <a:pt x="10000" y="4469"/>
                    </a:cubicBezTo>
                    <a:cubicBezTo>
                      <a:pt x="6400" y="2979"/>
                      <a:pt x="3200" y="149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81" name="Google Shape;1853;p19"/>
              <p:cNvSpPr/>
              <p:nvPr/>
            </p:nvSpPr>
            <p:spPr>
              <a:xfrm>
                <a:off x="1580066" y="293955"/>
                <a:ext cx="33586"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456"/>
                    </a:lnTo>
                    <a:cubicBezTo>
                      <a:pt x="6809" y="14688"/>
                      <a:pt x="14791" y="14688"/>
                      <a:pt x="21600" y="21600"/>
                    </a:cubicBezTo>
                    <a:lnTo>
                      <a:pt x="21600" y="18144"/>
                    </a:lnTo>
                    <a:cubicBezTo>
                      <a:pt x="14791" y="10368"/>
                      <a:pt x="6809" y="6912"/>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nvGrpSpPr>
            <p:cNvPr id="3705" name="Google Shape;1854;p19"/>
            <p:cNvGrpSpPr/>
            <p:nvPr/>
          </p:nvGrpSpPr>
          <p:grpSpPr>
            <a:xfrm>
              <a:off x="6412203" y="4578559"/>
              <a:ext cx="1084380" cy="539009"/>
              <a:chOff x="0" y="0"/>
              <a:chExt cx="1084379" cy="539008"/>
            </a:xfrm>
          </p:grpSpPr>
          <p:sp>
            <p:nvSpPr>
              <p:cNvPr id="3683" name="Google Shape;1855;p19"/>
              <p:cNvSpPr/>
              <p:nvPr/>
            </p:nvSpPr>
            <p:spPr>
              <a:xfrm>
                <a:off x="1017132" y="450665"/>
                <a:ext cx="67248" cy="30734"/>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84" name="Google Shape;1856;p19"/>
              <p:cNvSpPr/>
              <p:nvPr/>
            </p:nvSpPr>
            <p:spPr>
              <a:xfrm>
                <a:off x="454672" y="515375"/>
                <a:ext cx="56453" cy="23634"/>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85" name="Google Shape;1857;p19"/>
              <p:cNvSpPr/>
              <p:nvPr/>
            </p:nvSpPr>
            <p:spPr>
              <a:xfrm>
                <a:off x="-1" y="203186"/>
                <a:ext cx="58413" cy="58600"/>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86" name="Google Shape;1858;p19"/>
              <p:cNvSpPr/>
              <p:nvPr/>
            </p:nvSpPr>
            <p:spPr>
              <a:xfrm>
                <a:off x="153414" y="125641"/>
                <a:ext cx="67248" cy="54500"/>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87" name="Google Shape;1859;p19"/>
              <p:cNvSpPr/>
              <p:nvPr/>
            </p:nvSpPr>
            <p:spPr>
              <a:xfrm>
                <a:off x="466193" y="329874"/>
                <a:ext cx="75071" cy="30090"/>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88" name="Google Shape;1860;p19"/>
              <p:cNvSpPr/>
              <p:nvPr/>
            </p:nvSpPr>
            <p:spPr>
              <a:xfrm>
                <a:off x="654599" y="370414"/>
                <a:ext cx="70946" cy="27733"/>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89" name="Google Shape;1861;p19"/>
              <p:cNvSpPr/>
              <p:nvPr/>
            </p:nvSpPr>
            <p:spPr>
              <a:xfrm>
                <a:off x="283761" y="418323"/>
                <a:ext cx="69097" cy="34351"/>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0" name="Google Shape;1862;p19"/>
              <p:cNvSpPr/>
              <p:nvPr/>
            </p:nvSpPr>
            <p:spPr>
              <a:xfrm>
                <a:off x="281939" y="207313"/>
                <a:ext cx="71600" cy="34565"/>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1" name="Google Shape;1863;p19"/>
              <p:cNvSpPr/>
              <p:nvPr/>
            </p:nvSpPr>
            <p:spPr>
              <a:xfrm>
                <a:off x="433479" y="263180"/>
                <a:ext cx="73478" cy="25937"/>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2" name="Google Shape;1864;p19"/>
              <p:cNvSpPr/>
              <p:nvPr/>
            </p:nvSpPr>
            <p:spPr>
              <a:xfrm>
                <a:off x="127964" y="345522"/>
                <a:ext cx="58137" cy="42897"/>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3" name="Google Shape;1865;p19"/>
              <p:cNvSpPr/>
              <p:nvPr/>
            </p:nvSpPr>
            <p:spPr>
              <a:xfrm>
                <a:off x="587349" y="306106"/>
                <a:ext cx="63096" cy="28724"/>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4" name="Google Shape;1866;p19"/>
              <p:cNvSpPr/>
              <p:nvPr/>
            </p:nvSpPr>
            <p:spPr>
              <a:xfrm>
                <a:off x="181508" y="208464"/>
                <a:ext cx="56194" cy="38932"/>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5" name="Google Shape;1867;p19"/>
              <p:cNvSpPr/>
              <p:nvPr/>
            </p:nvSpPr>
            <p:spPr>
              <a:xfrm>
                <a:off x="59271" y="0"/>
                <a:ext cx="45033" cy="63127"/>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6" name="Google Shape;1868;p19"/>
              <p:cNvSpPr/>
              <p:nvPr/>
            </p:nvSpPr>
            <p:spPr>
              <a:xfrm>
                <a:off x="792796" y="345522"/>
                <a:ext cx="66793" cy="27946"/>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7" name="Google Shape;1869;p19"/>
              <p:cNvSpPr/>
              <p:nvPr/>
            </p:nvSpPr>
            <p:spPr>
              <a:xfrm>
                <a:off x="291611" y="334000"/>
                <a:ext cx="55728" cy="36414"/>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8" name="Google Shape;1870;p19"/>
              <p:cNvSpPr/>
              <p:nvPr/>
            </p:nvSpPr>
            <p:spPr>
              <a:xfrm>
                <a:off x="923143" y="380542"/>
                <a:ext cx="63400" cy="28912"/>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9" name="Google Shape;1871;p19"/>
              <p:cNvSpPr/>
              <p:nvPr/>
            </p:nvSpPr>
            <p:spPr>
              <a:xfrm>
                <a:off x="352860" y="276417"/>
                <a:ext cx="53905" cy="28376"/>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00" name="Google Shape;1872;p19"/>
              <p:cNvSpPr/>
              <p:nvPr/>
            </p:nvSpPr>
            <p:spPr>
              <a:xfrm>
                <a:off x="259225" y="487428"/>
                <a:ext cx="68768" cy="27009"/>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01" name="Google Shape;1873;p19"/>
              <p:cNvSpPr/>
              <p:nvPr/>
            </p:nvSpPr>
            <p:spPr>
              <a:xfrm>
                <a:off x="203169" y="339627"/>
                <a:ext cx="63551" cy="38397"/>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02" name="Google Shape;1874;p19"/>
              <p:cNvSpPr/>
              <p:nvPr/>
            </p:nvSpPr>
            <p:spPr>
              <a:xfrm>
                <a:off x="882606" y="477755"/>
                <a:ext cx="53906" cy="26714"/>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03" name="Google Shape;1875;p19"/>
              <p:cNvSpPr/>
              <p:nvPr/>
            </p:nvSpPr>
            <p:spPr>
              <a:xfrm>
                <a:off x="794645" y="411625"/>
                <a:ext cx="61614" cy="23740"/>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04" name="Google Shape;1876;p19"/>
              <p:cNvSpPr/>
              <p:nvPr/>
            </p:nvSpPr>
            <p:spPr>
              <a:xfrm>
                <a:off x="427960" y="421565"/>
                <a:ext cx="46056" cy="20472"/>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3715" name="Google Shape;1877;p19"/>
            <p:cNvGrpSpPr/>
            <p:nvPr/>
          </p:nvGrpSpPr>
          <p:grpSpPr>
            <a:xfrm>
              <a:off x="9093797" y="3048453"/>
              <a:ext cx="1035182" cy="1417852"/>
              <a:chOff x="21" y="21"/>
              <a:chExt cx="1035180" cy="1417851"/>
            </a:xfrm>
          </p:grpSpPr>
          <p:sp>
            <p:nvSpPr>
              <p:cNvPr id="3706" name="Google Shape;1878;p19"/>
              <p:cNvSpPr/>
              <p:nvPr/>
            </p:nvSpPr>
            <p:spPr>
              <a:xfrm>
                <a:off x="214381" y="21"/>
                <a:ext cx="820822" cy="1274498"/>
              </a:xfrm>
              <a:custGeom>
                <a:avLst/>
                <a:gdLst/>
                <a:ahLst/>
                <a:cxnLst>
                  <a:cxn ang="0">
                    <a:pos x="wd2" y="hd2"/>
                  </a:cxn>
                  <a:cxn ang="5400000">
                    <a:pos x="wd2" y="hd2"/>
                  </a:cxn>
                  <a:cxn ang="10800000">
                    <a:pos x="wd2" y="hd2"/>
                  </a:cxn>
                  <a:cxn ang="16200000">
                    <a:pos x="wd2" y="hd2"/>
                  </a:cxn>
                </a:cxnLst>
                <a:rect l="0" t="0" r="r" b="b"/>
                <a:pathLst>
                  <a:path w="21600" h="21600" extrusionOk="0">
                    <a:moveTo>
                      <a:pt x="40" y="0"/>
                    </a:moveTo>
                    <a:cubicBezTo>
                      <a:pt x="40" y="51"/>
                      <a:pt x="0" y="109"/>
                      <a:pt x="0" y="160"/>
                    </a:cubicBezTo>
                    <a:cubicBezTo>
                      <a:pt x="40" y="186"/>
                      <a:pt x="120" y="211"/>
                      <a:pt x="160" y="211"/>
                    </a:cubicBezTo>
                    <a:cubicBezTo>
                      <a:pt x="120" y="269"/>
                      <a:pt x="120" y="320"/>
                      <a:pt x="120" y="346"/>
                    </a:cubicBezTo>
                    <a:cubicBezTo>
                      <a:pt x="160" y="372"/>
                      <a:pt x="209" y="372"/>
                      <a:pt x="209" y="372"/>
                    </a:cubicBezTo>
                    <a:lnTo>
                      <a:pt x="209" y="455"/>
                    </a:lnTo>
                    <a:lnTo>
                      <a:pt x="249" y="455"/>
                    </a:lnTo>
                    <a:cubicBezTo>
                      <a:pt x="329" y="564"/>
                      <a:pt x="458" y="666"/>
                      <a:pt x="578" y="775"/>
                    </a:cubicBezTo>
                    <a:cubicBezTo>
                      <a:pt x="617" y="775"/>
                      <a:pt x="617" y="775"/>
                      <a:pt x="657" y="801"/>
                    </a:cubicBezTo>
                    <a:cubicBezTo>
                      <a:pt x="617" y="801"/>
                      <a:pt x="617" y="827"/>
                      <a:pt x="617" y="827"/>
                    </a:cubicBezTo>
                    <a:cubicBezTo>
                      <a:pt x="657" y="884"/>
                      <a:pt x="657" y="935"/>
                      <a:pt x="707" y="961"/>
                    </a:cubicBezTo>
                    <a:lnTo>
                      <a:pt x="786" y="961"/>
                    </a:lnTo>
                    <a:cubicBezTo>
                      <a:pt x="826" y="1147"/>
                      <a:pt x="995" y="1256"/>
                      <a:pt x="1154" y="1390"/>
                    </a:cubicBezTo>
                    <a:cubicBezTo>
                      <a:pt x="1323" y="1576"/>
                      <a:pt x="1403" y="1762"/>
                      <a:pt x="1701" y="1871"/>
                    </a:cubicBezTo>
                    <a:cubicBezTo>
                      <a:pt x="1701" y="1897"/>
                      <a:pt x="1741" y="1897"/>
                      <a:pt x="1741" y="1922"/>
                    </a:cubicBezTo>
                    <a:cubicBezTo>
                      <a:pt x="1741" y="1948"/>
                      <a:pt x="1781" y="1948"/>
                      <a:pt x="1781" y="1973"/>
                    </a:cubicBezTo>
                    <a:lnTo>
                      <a:pt x="1990" y="2108"/>
                    </a:lnTo>
                    <a:cubicBezTo>
                      <a:pt x="2109" y="2191"/>
                      <a:pt x="2199" y="2268"/>
                      <a:pt x="2318" y="2352"/>
                    </a:cubicBezTo>
                    <a:cubicBezTo>
                      <a:pt x="2398" y="2403"/>
                      <a:pt x="2488" y="2454"/>
                      <a:pt x="2488" y="2512"/>
                    </a:cubicBezTo>
                    <a:cubicBezTo>
                      <a:pt x="2528" y="2563"/>
                      <a:pt x="2567" y="2614"/>
                      <a:pt x="2607" y="2646"/>
                    </a:cubicBezTo>
                    <a:cubicBezTo>
                      <a:pt x="2776" y="2749"/>
                      <a:pt x="2896" y="2832"/>
                      <a:pt x="2985" y="2967"/>
                    </a:cubicBezTo>
                    <a:cubicBezTo>
                      <a:pt x="3194" y="3127"/>
                      <a:pt x="3353" y="3313"/>
                      <a:pt x="3562" y="3498"/>
                    </a:cubicBezTo>
                    <a:cubicBezTo>
                      <a:pt x="3642" y="3576"/>
                      <a:pt x="3731" y="3659"/>
                      <a:pt x="3850" y="3710"/>
                    </a:cubicBezTo>
                    <a:cubicBezTo>
                      <a:pt x="4139" y="3896"/>
                      <a:pt x="4268" y="4139"/>
                      <a:pt x="4477" y="4351"/>
                    </a:cubicBezTo>
                    <a:cubicBezTo>
                      <a:pt x="4557" y="4408"/>
                      <a:pt x="4597" y="4460"/>
                      <a:pt x="4686" y="4511"/>
                    </a:cubicBezTo>
                    <a:cubicBezTo>
                      <a:pt x="4806" y="4569"/>
                      <a:pt x="4846" y="4671"/>
                      <a:pt x="5015" y="4729"/>
                    </a:cubicBezTo>
                    <a:lnTo>
                      <a:pt x="5055" y="4754"/>
                    </a:lnTo>
                    <a:cubicBezTo>
                      <a:pt x="5134" y="4857"/>
                      <a:pt x="5224" y="4940"/>
                      <a:pt x="5264" y="5017"/>
                    </a:cubicBezTo>
                    <a:cubicBezTo>
                      <a:pt x="5303" y="5017"/>
                      <a:pt x="5343" y="5049"/>
                      <a:pt x="5383" y="5049"/>
                    </a:cubicBezTo>
                    <a:cubicBezTo>
                      <a:pt x="5433" y="5177"/>
                      <a:pt x="5512" y="5286"/>
                      <a:pt x="5592" y="5395"/>
                    </a:cubicBezTo>
                    <a:cubicBezTo>
                      <a:pt x="5721" y="5555"/>
                      <a:pt x="5841" y="5658"/>
                      <a:pt x="6009" y="5792"/>
                    </a:cubicBezTo>
                    <a:cubicBezTo>
                      <a:pt x="6218" y="5953"/>
                      <a:pt x="6338" y="6113"/>
                      <a:pt x="6507" y="6273"/>
                    </a:cubicBezTo>
                    <a:cubicBezTo>
                      <a:pt x="6547" y="6331"/>
                      <a:pt x="6586" y="6382"/>
                      <a:pt x="6676" y="6433"/>
                    </a:cubicBezTo>
                    <a:cubicBezTo>
                      <a:pt x="6756" y="6542"/>
                      <a:pt x="6835" y="6619"/>
                      <a:pt x="6925" y="6728"/>
                    </a:cubicBezTo>
                    <a:cubicBezTo>
                      <a:pt x="6965" y="6753"/>
                      <a:pt x="6965" y="6779"/>
                      <a:pt x="7004" y="6811"/>
                    </a:cubicBezTo>
                    <a:cubicBezTo>
                      <a:pt x="7084" y="6863"/>
                      <a:pt x="7213" y="6939"/>
                      <a:pt x="7253" y="7022"/>
                    </a:cubicBezTo>
                    <a:cubicBezTo>
                      <a:pt x="7423" y="7183"/>
                      <a:pt x="7542" y="7343"/>
                      <a:pt x="7711" y="7478"/>
                    </a:cubicBezTo>
                    <a:cubicBezTo>
                      <a:pt x="7791" y="7529"/>
                      <a:pt x="7830" y="7580"/>
                      <a:pt x="7870" y="7638"/>
                    </a:cubicBezTo>
                    <a:cubicBezTo>
                      <a:pt x="7960" y="7740"/>
                      <a:pt x="8000" y="7875"/>
                      <a:pt x="8119" y="7958"/>
                    </a:cubicBezTo>
                    <a:cubicBezTo>
                      <a:pt x="8328" y="8119"/>
                      <a:pt x="8537" y="8278"/>
                      <a:pt x="8666" y="8464"/>
                    </a:cubicBezTo>
                    <a:cubicBezTo>
                      <a:pt x="8785" y="8599"/>
                      <a:pt x="8865" y="8733"/>
                      <a:pt x="8994" y="8894"/>
                    </a:cubicBezTo>
                    <a:cubicBezTo>
                      <a:pt x="8994" y="8894"/>
                      <a:pt x="9034" y="8919"/>
                      <a:pt x="9074" y="8945"/>
                    </a:cubicBezTo>
                    <a:cubicBezTo>
                      <a:pt x="9113" y="9022"/>
                      <a:pt x="9203" y="9105"/>
                      <a:pt x="9283" y="9156"/>
                    </a:cubicBezTo>
                    <a:cubicBezTo>
                      <a:pt x="9412" y="9240"/>
                      <a:pt x="9492" y="9342"/>
                      <a:pt x="9571" y="9426"/>
                    </a:cubicBezTo>
                    <a:cubicBezTo>
                      <a:pt x="9661" y="9502"/>
                      <a:pt x="9741" y="9560"/>
                      <a:pt x="9780" y="9612"/>
                    </a:cubicBezTo>
                    <a:cubicBezTo>
                      <a:pt x="9910" y="9720"/>
                      <a:pt x="9989" y="9855"/>
                      <a:pt x="10109" y="9957"/>
                    </a:cubicBezTo>
                    <a:cubicBezTo>
                      <a:pt x="10238" y="10066"/>
                      <a:pt x="10358" y="10143"/>
                      <a:pt x="10407" y="10278"/>
                    </a:cubicBezTo>
                    <a:cubicBezTo>
                      <a:pt x="10487" y="10387"/>
                      <a:pt x="10606" y="10496"/>
                      <a:pt x="10656" y="10598"/>
                    </a:cubicBezTo>
                    <a:cubicBezTo>
                      <a:pt x="10696" y="10707"/>
                      <a:pt x="10855" y="10784"/>
                      <a:pt x="10944" y="10867"/>
                    </a:cubicBezTo>
                    <a:cubicBezTo>
                      <a:pt x="11064" y="11002"/>
                      <a:pt x="11193" y="11104"/>
                      <a:pt x="11272" y="11213"/>
                    </a:cubicBezTo>
                    <a:cubicBezTo>
                      <a:pt x="11352" y="11348"/>
                      <a:pt x="11481" y="11457"/>
                      <a:pt x="11601" y="11585"/>
                    </a:cubicBezTo>
                    <a:cubicBezTo>
                      <a:pt x="11770" y="11745"/>
                      <a:pt x="11979" y="11905"/>
                      <a:pt x="12098" y="12065"/>
                    </a:cubicBezTo>
                    <a:cubicBezTo>
                      <a:pt x="12228" y="12200"/>
                      <a:pt x="12347" y="12335"/>
                      <a:pt x="12516" y="12469"/>
                    </a:cubicBezTo>
                    <a:cubicBezTo>
                      <a:pt x="12596" y="12520"/>
                      <a:pt x="12646" y="12604"/>
                      <a:pt x="12686" y="12681"/>
                    </a:cubicBezTo>
                    <a:cubicBezTo>
                      <a:pt x="12765" y="12764"/>
                      <a:pt x="12845" y="12867"/>
                      <a:pt x="12934" y="12975"/>
                    </a:cubicBezTo>
                    <a:cubicBezTo>
                      <a:pt x="13054" y="13110"/>
                      <a:pt x="13223" y="13270"/>
                      <a:pt x="13342" y="13405"/>
                    </a:cubicBezTo>
                    <a:cubicBezTo>
                      <a:pt x="13392" y="13456"/>
                      <a:pt x="13432" y="13507"/>
                      <a:pt x="13471" y="13590"/>
                    </a:cubicBezTo>
                    <a:lnTo>
                      <a:pt x="13471" y="13642"/>
                    </a:lnTo>
                    <a:cubicBezTo>
                      <a:pt x="13511" y="13667"/>
                      <a:pt x="13551" y="13725"/>
                      <a:pt x="13591" y="13776"/>
                    </a:cubicBezTo>
                    <a:cubicBezTo>
                      <a:pt x="13666" y="13776"/>
                      <a:pt x="13678" y="13871"/>
                      <a:pt x="13774" y="13871"/>
                    </a:cubicBezTo>
                    <a:cubicBezTo>
                      <a:pt x="13793" y="13871"/>
                      <a:pt x="13814" y="13868"/>
                      <a:pt x="13839" y="13860"/>
                    </a:cubicBezTo>
                    <a:cubicBezTo>
                      <a:pt x="14048" y="14180"/>
                      <a:pt x="14297" y="14468"/>
                      <a:pt x="14636" y="14763"/>
                    </a:cubicBezTo>
                    <a:cubicBezTo>
                      <a:pt x="14675" y="14923"/>
                      <a:pt x="14795" y="15058"/>
                      <a:pt x="14964" y="15192"/>
                    </a:cubicBezTo>
                    <a:cubicBezTo>
                      <a:pt x="15043" y="15244"/>
                      <a:pt x="15133" y="15327"/>
                      <a:pt x="15173" y="15378"/>
                    </a:cubicBezTo>
                    <a:cubicBezTo>
                      <a:pt x="15253" y="15487"/>
                      <a:pt x="15332" y="15564"/>
                      <a:pt x="15461" y="15673"/>
                    </a:cubicBezTo>
                    <a:cubicBezTo>
                      <a:pt x="15501" y="15699"/>
                      <a:pt x="15501" y="15724"/>
                      <a:pt x="15541" y="15782"/>
                    </a:cubicBezTo>
                    <a:cubicBezTo>
                      <a:pt x="15710" y="15942"/>
                      <a:pt x="15879" y="16128"/>
                      <a:pt x="16038" y="16288"/>
                    </a:cubicBezTo>
                    <a:cubicBezTo>
                      <a:pt x="16128" y="16365"/>
                      <a:pt x="16247" y="16448"/>
                      <a:pt x="16327" y="16525"/>
                    </a:cubicBezTo>
                    <a:cubicBezTo>
                      <a:pt x="16496" y="16711"/>
                      <a:pt x="16665" y="16846"/>
                      <a:pt x="16784" y="17031"/>
                    </a:cubicBezTo>
                    <a:cubicBezTo>
                      <a:pt x="16824" y="17115"/>
                      <a:pt x="16874" y="17192"/>
                      <a:pt x="16954" y="17249"/>
                    </a:cubicBezTo>
                    <a:cubicBezTo>
                      <a:pt x="17123" y="17326"/>
                      <a:pt x="17202" y="17461"/>
                      <a:pt x="17282" y="17569"/>
                    </a:cubicBezTo>
                    <a:cubicBezTo>
                      <a:pt x="17411" y="17730"/>
                      <a:pt x="17531" y="17864"/>
                      <a:pt x="17660" y="18024"/>
                    </a:cubicBezTo>
                    <a:cubicBezTo>
                      <a:pt x="17740" y="18101"/>
                      <a:pt x="17869" y="18185"/>
                      <a:pt x="17909" y="18287"/>
                    </a:cubicBezTo>
                    <a:cubicBezTo>
                      <a:pt x="17909" y="18313"/>
                      <a:pt x="17909" y="18345"/>
                      <a:pt x="17949" y="18345"/>
                    </a:cubicBezTo>
                    <a:cubicBezTo>
                      <a:pt x="18157" y="18473"/>
                      <a:pt x="18277" y="18608"/>
                      <a:pt x="18366" y="18793"/>
                    </a:cubicBezTo>
                    <a:cubicBezTo>
                      <a:pt x="18406" y="18793"/>
                      <a:pt x="18406" y="18825"/>
                      <a:pt x="18406" y="18825"/>
                    </a:cubicBezTo>
                    <a:cubicBezTo>
                      <a:pt x="18565" y="18954"/>
                      <a:pt x="18694" y="19088"/>
                      <a:pt x="18864" y="19223"/>
                    </a:cubicBezTo>
                    <a:cubicBezTo>
                      <a:pt x="18983" y="19332"/>
                      <a:pt x="19112" y="19434"/>
                      <a:pt x="19232" y="19543"/>
                    </a:cubicBezTo>
                    <a:cubicBezTo>
                      <a:pt x="19311" y="19626"/>
                      <a:pt x="19401" y="19703"/>
                      <a:pt x="19481" y="19787"/>
                    </a:cubicBezTo>
                    <a:cubicBezTo>
                      <a:pt x="19520" y="19812"/>
                      <a:pt x="19560" y="19838"/>
                      <a:pt x="19610" y="19889"/>
                    </a:cubicBezTo>
                    <a:cubicBezTo>
                      <a:pt x="19729" y="19998"/>
                      <a:pt x="19859" y="20107"/>
                      <a:pt x="19859" y="20235"/>
                    </a:cubicBezTo>
                    <a:cubicBezTo>
                      <a:pt x="19939" y="20235"/>
                      <a:pt x="20018" y="20267"/>
                      <a:pt x="20018" y="20344"/>
                    </a:cubicBezTo>
                    <a:cubicBezTo>
                      <a:pt x="20058" y="20395"/>
                      <a:pt x="20148" y="20428"/>
                      <a:pt x="20267" y="20479"/>
                    </a:cubicBezTo>
                    <a:cubicBezTo>
                      <a:pt x="20356" y="20504"/>
                      <a:pt x="20396" y="20555"/>
                      <a:pt x="20436" y="20613"/>
                    </a:cubicBezTo>
                    <a:cubicBezTo>
                      <a:pt x="20476" y="20665"/>
                      <a:pt x="20516" y="20748"/>
                      <a:pt x="20605" y="20799"/>
                    </a:cubicBezTo>
                    <a:lnTo>
                      <a:pt x="20685" y="20799"/>
                    </a:lnTo>
                    <a:cubicBezTo>
                      <a:pt x="20645" y="20825"/>
                      <a:pt x="20645" y="20850"/>
                      <a:pt x="20605" y="20850"/>
                    </a:cubicBezTo>
                    <a:cubicBezTo>
                      <a:pt x="20685" y="20876"/>
                      <a:pt x="20804" y="20876"/>
                      <a:pt x="20764" y="20934"/>
                    </a:cubicBezTo>
                    <a:cubicBezTo>
                      <a:pt x="20764" y="20985"/>
                      <a:pt x="20804" y="21010"/>
                      <a:pt x="20764" y="21068"/>
                    </a:cubicBezTo>
                    <a:cubicBezTo>
                      <a:pt x="20893" y="21068"/>
                      <a:pt x="20973" y="21094"/>
                      <a:pt x="20973" y="21171"/>
                    </a:cubicBezTo>
                    <a:lnTo>
                      <a:pt x="20854" y="21171"/>
                    </a:lnTo>
                    <a:cubicBezTo>
                      <a:pt x="20933" y="21228"/>
                      <a:pt x="20973" y="21254"/>
                      <a:pt x="21053" y="21279"/>
                    </a:cubicBezTo>
                    <a:cubicBezTo>
                      <a:pt x="21013" y="21305"/>
                      <a:pt x="21013" y="21331"/>
                      <a:pt x="21013" y="21357"/>
                    </a:cubicBezTo>
                    <a:cubicBezTo>
                      <a:pt x="21053" y="21331"/>
                      <a:pt x="21102" y="21331"/>
                      <a:pt x="21182" y="21305"/>
                    </a:cubicBezTo>
                    <a:cubicBezTo>
                      <a:pt x="21182" y="21331"/>
                      <a:pt x="21182" y="21331"/>
                      <a:pt x="21222" y="21357"/>
                    </a:cubicBezTo>
                    <a:cubicBezTo>
                      <a:pt x="21182" y="21389"/>
                      <a:pt x="21142" y="21389"/>
                      <a:pt x="21102" y="21389"/>
                    </a:cubicBezTo>
                    <a:lnTo>
                      <a:pt x="21222" y="21465"/>
                    </a:lnTo>
                    <a:cubicBezTo>
                      <a:pt x="21261" y="21465"/>
                      <a:pt x="21301" y="21440"/>
                      <a:pt x="21351" y="21414"/>
                    </a:cubicBezTo>
                    <a:cubicBezTo>
                      <a:pt x="21391" y="21465"/>
                      <a:pt x="21430" y="21491"/>
                      <a:pt x="21470" y="21517"/>
                    </a:cubicBezTo>
                    <a:cubicBezTo>
                      <a:pt x="21430" y="21517"/>
                      <a:pt x="21391" y="21517"/>
                      <a:pt x="21351" y="21491"/>
                    </a:cubicBezTo>
                    <a:cubicBezTo>
                      <a:pt x="21351" y="21517"/>
                      <a:pt x="21351" y="21517"/>
                      <a:pt x="21301" y="21549"/>
                    </a:cubicBezTo>
                    <a:cubicBezTo>
                      <a:pt x="21391" y="21549"/>
                      <a:pt x="21470" y="21574"/>
                      <a:pt x="21510" y="21600"/>
                    </a:cubicBezTo>
                    <a:cubicBezTo>
                      <a:pt x="21510" y="21600"/>
                      <a:pt x="21550" y="21600"/>
                      <a:pt x="21550" y="21574"/>
                    </a:cubicBezTo>
                    <a:cubicBezTo>
                      <a:pt x="21510" y="21491"/>
                      <a:pt x="21510" y="21440"/>
                      <a:pt x="21470" y="21357"/>
                    </a:cubicBezTo>
                    <a:cubicBezTo>
                      <a:pt x="21510" y="21357"/>
                      <a:pt x="21550" y="21357"/>
                      <a:pt x="21600" y="21389"/>
                    </a:cubicBezTo>
                    <a:cubicBezTo>
                      <a:pt x="21470" y="21305"/>
                      <a:pt x="21470" y="21305"/>
                      <a:pt x="21391" y="21196"/>
                    </a:cubicBezTo>
                    <a:cubicBezTo>
                      <a:pt x="21301" y="21068"/>
                      <a:pt x="21222" y="20959"/>
                      <a:pt x="21142" y="20850"/>
                    </a:cubicBezTo>
                    <a:cubicBezTo>
                      <a:pt x="21013" y="20748"/>
                      <a:pt x="20933" y="20639"/>
                      <a:pt x="20804" y="20530"/>
                    </a:cubicBezTo>
                    <a:cubicBezTo>
                      <a:pt x="20724" y="20479"/>
                      <a:pt x="20645" y="20428"/>
                      <a:pt x="20685" y="20344"/>
                    </a:cubicBezTo>
                    <a:cubicBezTo>
                      <a:pt x="20516" y="20318"/>
                      <a:pt x="20476" y="20210"/>
                      <a:pt x="20436" y="20133"/>
                    </a:cubicBezTo>
                    <a:cubicBezTo>
                      <a:pt x="20356" y="19972"/>
                      <a:pt x="20227" y="19864"/>
                      <a:pt x="20148" y="19729"/>
                    </a:cubicBezTo>
                    <a:cubicBezTo>
                      <a:pt x="20108" y="19703"/>
                      <a:pt x="20108" y="19652"/>
                      <a:pt x="20058" y="19652"/>
                    </a:cubicBezTo>
                    <a:cubicBezTo>
                      <a:pt x="19859" y="19517"/>
                      <a:pt x="19769" y="19383"/>
                      <a:pt x="19610" y="19248"/>
                    </a:cubicBezTo>
                    <a:cubicBezTo>
                      <a:pt x="19481" y="19088"/>
                      <a:pt x="19311" y="18928"/>
                      <a:pt x="19192" y="18793"/>
                    </a:cubicBezTo>
                    <a:cubicBezTo>
                      <a:pt x="19112" y="18665"/>
                      <a:pt x="18983" y="18556"/>
                      <a:pt x="18903" y="18447"/>
                    </a:cubicBezTo>
                    <a:cubicBezTo>
                      <a:pt x="18734" y="18287"/>
                      <a:pt x="18565" y="18127"/>
                      <a:pt x="18446" y="17967"/>
                    </a:cubicBezTo>
                    <a:cubicBezTo>
                      <a:pt x="18366" y="17916"/>
                      <a:pt x="18277" y="17832"/>
                      <a:pt x="18237" y="17781"/>
                    </a:cubicBezTo>
                    <a:cubicBezTo>
                      <a:pt x="18157" y="17704"/>
                      <a:pt x="18118" y="17647"/>
                      <a:pt x="18068" y="17569"/>
                    </a:cubicBezTo>
                    <a:cubicBezTo>
                      <a:pt x="18028" y="17486"/>
                      <a:pt x="17949" y="17384"/>
                      <a:pt x="17869" y="17300"/>
                    </a:cubicBezTo>
                    <a:cubicBezTo>
                      <a:pt x="17740" y="17140"/>
                      <a:pt x="17620" y="17006"/>
                      <a:pt x="17451" y="16846"/>
                    </a:cubicBezTo>
                    <a:cubicBezTo>
                      <a:pt x="17372" y="16769"/>
                      <a:pt x="17282" y="16711"/>
                      <a:pt x="17242" y="16634"/>
                    </a:cubicBezTo>
                    <a:cubicBezTo>
                      <a:pt x="17202" y="16583"/>
                      <a:pt x="17163" y="16499"/>
                      <a:pt x="17073" y="16448"/>
                    </a:cubicBezTo>
                    <a:cubicBezTo>
                      <a:pt x="17033" y="16423"/>
                      <a:pt x="17033" y="16365"/>
                      <a:pt x="16993" y="16339"/>
                    </a:cubicBezTo>
                    <a:cubicBezTo>
                      <a:pt x="16914" y="16230"/>
                      <a:pt x="16874" y="16128"/>
                      <a:pt x="16745" y="16044"/>
                    </a:cubicBezTo>
                    <a:cubicBezTo>
                      <a:pt x="16575" y="15942"/>
                      <a:pt x="16496" y="15782"/>
                      <a:pt x="16376" y="15673"/>
                    </a:cubicBezTo>
                    <a:cubicBezTo>
                      <a:pt x="16207" y="15513"/>
                      <a:pt x="16078" y="15327"/>
                      <a:pt x="15879" y="15167"/>
                    </a:cubicBezTo>
                    <a:cubicBezTo>
                      <a:pt x="15830" y="15141"/>
                      <a:pt x="15830" y="15109"/>
                      <a:pt x="15790" y="15083"/>
                    </a:cubicBezTo>
                    <a:cubicBezTo>
                      <a:pt x="15581" y="14898"/>
                      <a:pt x="15461" y="14686"/>
                      <a:pt x="15292" y="14500"/>
                    </a:cubicBezTo>
                    <a:cubicBezTo>
                      <a:pt x="15213" y="14417"/>
                      <a:pt x="15133" y="14340"/>
                      <a:pt x="15043" y="14257"/>
                    </a:cubicBezTo>
                    <a:lnTo>
                      <a:pt x="15043" y="14180"/>
                    </a:lnTo>
                    <a:cubicBezTo>
                      <a:pt x="14924" y="14071"/>
                      <a:pt x="14884" y="13937"/>
                      <a:pt x="14755" y="13860"/>
                    </a:cubicBezTo>
                    <a:cubicBezTo>
                      <a:pt x="14636" y="13751"/>
                      <a:pt x="14546" y="13642"/>
                      <a:pt x="14427" y="13539"/>
                    </a:cubicBezTo>
                    <a:cubicBezTo>
                      <a:pt x="14257" y="13321"/>
                      <a:pt x="14048" y="13136"/>
                      <a:pt x="13839" y="12950"/>
                    </a:cubicBezTo>
                    <a:cubicBezTo>
                      <a:pt x="13640" y="12738"/>
                      <a:pt x="13511" y="12495"/>
                      <a:pt x="13263" y="12309"/>
                    </a:cubicBezTo>
                    <a:cubicBezTo>
                      <a:pt x="13183" y="12226"/>
                      <a:pt x="13094" y="12123"/>
                      <a:pt x="13014" y="12040"/>
                    </a:cubicBezTo>
                    <a:cubicBezTo>
                      <a:pt x="12845" y="11905"/>
                      <a:pt x="12765" y="11777"/>
                      <a:pt x="12646" y="11668"/>
                    </a:cubicBezTo>
                    <a:cubicBezTo>
                      <a:pt x="12477" y="11508"/>
                      <a:pt x="12397" y="11322"/>
                      <a:pt x="12228" y="11162"/>
                    </a:cubicBezTo>
                    <a:cubicBezTo>
                      <a:pt x="12019" y="10976"/>
                      <a:pt x="11849" y="10784"/>
                      <a:pt x="11690" y="10598"/>
                    </a:cubicBezTo>
                    <a:cubicBezTo>
                      <a:pt x="11601" y="10521"/>
                      <a:pt x="11521" y="10463"/>
                      <a:pt x="11442" y="10387"/>
                    </a:cubicBezTo>
                    <a:cubicBezTo>
                      <a:pt x="11312" y="10226"/>
                      <a:pt x="11193" y="10066"/>
                      <a:pt x="11024" y="9932"/>
                    </a:cubicBezTo>
                    <a:cubicBezTo>
                      <a:pt x="10855" y="9746"/>
                      <a:pt x="10696" y="9586"/>
                      <a:pt x="10487" y="9426"/>
                    </a:cubicBezTo>
                    <a:cubicBezTo>
                      <a:pt x="10447" y="9374"/>
                      <a:pt x="10407" y="9291"/>
                      <a:pt x="10318" y="9240"/>
                    </a:cubicBezTo>
                    <a:cubicBezTo>
                      <a:pt x="10198" y="9105"/>
                      <a:pt x="10069" y="8970"/>
                      <a:pt x="9910" y="8836"/>
                    </a:cubicBezTo>
                    <a:cubicBezTo>
                      <a:pt x="9860" y="8759"/>
                      <a:pt x="9780" y="8676"/>
                      <a:pt x="9701" y="8599"/>
                    </a:cubicBezTo>
                    <a:cubicBezTo>
                      <a:pt x="9571" y="8439"/>
                      <a:pt x="9452" y="8304"/>
                      <a:pt x="9283" y="8144"/>
                    </a:cubicBezTo>
                    <a:cubicBezTo>
                      <a:pt x="9203" y="8061"/>
                      <a:pt x="9113" y="7984"/>
                      <a:pt x="9034" y="7875"/>
                    </a:cubicBezTo>
                    <a:cubicBezTo>
                      <a:pt x="8994" y="7849"/>
                      <a:pt x="8954" y="7798"/>
                      <a:pt x="8865" y="7772"/>
                    </a:cubicBezTo>
                    <a:cubicBezTo>
                      <a:pt x="8785" y="7715"/>
                      <a:pt x="8706" y="7638"/>
                      <a:pt x="8616" y="7555"/>
                    </a:cubicBezTo>
                    <a:cubicBezTo>
                      <a:pt x="8417" y="7317"/>
                      <a:pt x="8169" y="7074"/>
                      <a:pt x="7920" y="6837"/>
                    </a:cubicBezTo>
                    <a:cubicBezTo>
                      <a:pt x="7870" y="6811"/>
                      <a:pt x="7870" y="6753"/>
                      <a:pt x="7830" y="6728"/>
                    </a:cubicBezTo>
                    <a:cubicBezTo>
                      <a:pt x="7621" y="6594"/>
                      <a:pt x="7582" y="6433"/>
                      <a:pt x="7423" y="6273"/>
                    </a:cubicBezTo>
                    <a:cubicBezTo>
                      <a:pt x="7293" y="6196"/>
                      <a:pt x="7253" y="6113"/>
                      <a:pt x="7124" y="6036"/>
                    </a:cubicBezTo>
                    <a:cubicBezTo>
                      <a:pt x="7084" y="6010"/>
                      <a:pt x="7044" y="5978"/>
                      <a:pt x="7044" y="5953"/>
                    </a:cubicBezTo>
                    <a:cubicBezTo>
                      <a:pt x="6925" y="5818"/>
                      <a:pt x="6795" y="5690"/>
                      <a:pt x="6676" y="5530"/>
                    </a:cubicBezTo>
                    <a:cubicBezTo>
                      <a:pt x="6586" y="5446"/>
                      <a:pt x="6507" y="5370"/>
                      <a:pt x="6427" y="5312"/>
                    </a:cubicBezTo>
                    <a:cubicBezTo>
                      <a:pt x="6378" y="5235"/>
                      <a:pt x="6298" y="5177"/>
                      <a:pt x="6218" y="5126"/>
                    </a:cubicBezTo>
                    <a:cubicBezTo>
                      <a:pt x="6178" y="5075"/>
                      <a:pt x="6129" y="4991"/>
                      <a:pt x="6049" y="4940"/>
                    </a:cubicBezTo>
                    <a:cubicBezTo>
                      <a:pt x="6009" y="4889"/>
                      <a:pt x="5930" y="4831"/>
                      <a:pt x="5841" y="4780"/>
                    </a:cubicBezTo>
                    <a:cubicBezTo>
                      <a:pt x="5681" y="4620"/>
                      <a:pt x="5592" y="4434"/>
                      <a:pt x="5303" y="4325"/>
                    </a:cubicBezTo>
                    <a:cubicBezTo>
                      <a:pt x="5303" y="4299"/>
                      <a:pt x="5303" y="4299"/>
                      <a:pt x="5264" y="4274"/>
                    </a:cubicBezTo>
                    <a:cubicBezTo>
                      <a:pt x="5224" y="4216"/>
                      <a:pt x="5134" y="4139"/>
                      <a:pt x="5055" y="4088"/>
                    </a:cubicBezTo>
                    <a:cubicBezTo>
                      <a:pt x="5015" y="4056"/>
                      <a:pt x="4975" y="4005"/>
                      <a:pt x="4935" y="3979"/>
                    </a:cubicBezTo>
                    <a:cubicBezTo>
                      <a:pt x="4766" y="3845"/>
                      <a:pt x="4636" y="3684"/>
                      <a:pt x="4438" y="3550"/>
                    </a:cubicBezTo>
                    <a:cubicBezTo>
                      <a:pt x="4308" y="3447"/>
                      <a:pt x="4189" y="3338"/>
                      <a:pt x="4059" y="3229"/>
                    </a:cubicBezTo>
                    <a:cubicBezTo>
                      <a:pt x="3890" y="3095"/>
                      <a:pt x="3731" y="2967"/>
                      <a:pt x="3602" y="2832"/>
                    </a:cubicBezTo>
                    <a:cubicBezTo>
                      <a:pt x="3482" y="2723"/>
                      <a:pt x="3353" y="2646"/>
                      <a:pt x="3274" y="2537"/>
                    </a:cubicBezTo>
                    <a:cubicBezTo>
                      <a:pt x="3194" y="2486"/>
                      <a:pt x="3105" y="2428"/>
                      <a:pt x="3025" y="2352"/>
                    </a:cubicBezTo>
                    <a:cubicBezTo>
                      <a:pt x="2945" y="2268"/>
                      <a:pt x="2776" y="2217"/>
                      <a:pt x="2737" y="2108"/>
                    </a:cubicBezTo>
                    <a:cubicBezTo>
                      <a:pt x="2607" y="1973"/>
                      <a:pt x="2448" y="1922"/>
                      <a:pt x="2318" y="1813"/>
                    </a:cubicBezTo>
                    <a:cubicBezTo>
                      <a:pt x="2279" y="1762"/>
                      <a:pt x="2239" y="1711"/>
                      <a:pt x="2199" y="1685"/>
                    </a:cubicBezTo>
                    <a:cubicBezTo>
                      <a:pt x="2109" y="1628"/>
                      <a:pt x="1990" y="1576"/>
                      <a:pt x="1900" y="1493"/>
                    </a:cubicBezTo>
                    <a:cubicBezTo>
                      <a:pt x="1781" y="1390"/>
                      <a:pt x="1612" y="1281"/>
                      <a:pt x="1492" y="1147"/>
                    </a:cubicBezTo>
                    <a:lnTo>
                      <a:pt x="1363" y="1070"/>
                    </a:lnTo>
                    <a:cubicBezTo>
                      <a:pt x="1283" y="987"/>
                      <a:pt x="1204" y="910"/>
                      <a:pt x="1115" y="827"/>
                    </a:cubicBezTo>
                    <a:cubicBezTo>
                      <a:pt x="1035" y="724"/>
                      <a:pt x="906" y="615"/>
                      <a:pt x="786" y="506"/>
                    </a:cubicBezTo>
                    <a:cubicBezTo>
                      <a:pt x="707" y="455"/>
                      <a:pt x="657" y="372"/>
                      <a:pt x="538" y="346"/>
                    </a:cubicBezTo>
                    <a:cubicBezTo>
                      <a:pt x="538" y="346"/>
                      <a:pt x="498" y="346"/>
                      <a:pt x="458" y="372"/>
                    </a:cubicBezTo>
                    <a:cubicBezTo>
                      <a:pt x="498" y="320"/>
                      <a:pt x="498" y="295"/>
                      <a:pt x="498" y="269"/>
                    </a:cubicBezTo>
                    <a:cubicBezTo>
                      <a:pt x="458" y="211"/>
                      <a:pt x="408" y="186"/>
                      <a:pt x="369" y="160"/>
                    </a:cubicBezTo>
                    <a:cubicBezTo>
                      <a:pt x="329" y="160"/>
                      <a:pt x="289" y="160"/>
                      <a:pt x="249" y="135"/>
                    </a:cubicBezTo>
                    <a:cubicBezTo>
                      <a:pt x="289" y="109"/>
                      <a:pt x="289" y="83"/>
                      <a:pt x="289" y="83"/>
                    </a:cubicBezTo>
                    <a:cubicBezTo>
                      <a:pt x="209" y="51"/>
                      <a:pt x="120" y="26"/>
                      <a:pt x="4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07" name="Google Shape;1879;p19"/>
              <p:cNvSpPr/>
              <p:nvPr/>
            </p:nvSpPr>
            <p:spPr>
              <a:xfrm>
                <a:off x="21" y="176580"/>
                <a:ext cx="804923" cy="1241294"/>
              </a:xfrm>
              <a:custGeom>
                <a:avLst/>
                <a:gdLst/>
                <a:ahLst/>
                <a:cxnLst>
                  <a:cxn ang="0">
                    <a:pos x="wd2" y="hd2"/>
                  </a:cxn>
                  <a:cxn ang="5400000">
                    <a:pos x="wd2" y="hd2"/>
                  </a:cxn>
                  <a:cxn ang="10800000">
                    <a:pos x="wd2" y="hd2"/>
                  </a:cxn>
                  <a:cxn ang="16200000">
                    <a:pos x="wd2" y="hd2"/>
                  </a:cxn>
                </a:cxnLst>
                <a:rect l="0" t="0" r="r" b="b"/>
                <a:pathLst>
                  <a:path w="21600" h="21600" extrusionOk="0">
                    <a:moveTo>
                      <a:pt x="81" y="0"/>
                    </a:moveTo>
                    <a:cubicBezTo>
                      <a:pt x="104" y="12"/>
                      <a:pt x="125" y="18"/>
                      <a:pt x="144" y="24"/>
                    </a:cubicBezTo>
                    <a:cubicBezTo>
                      <a:pt x="137" y="15"/>
                      <a:pt x="132" y="7"/>
                      <a:pt x="132" y="0"/>
                    </a:cubicBezTo>
                    <a:close/>
                    <a:moveTo>
                      <a:pt x="144" y="24"/>
                    </a:moveTo>
                    <a:cubicBezTo>
                      <a:pt x="165" y="53"/>
                      <a:pt x="203" y="94"/>
                      <a:pt x="172" y="138"/>
                    </a:cubicBezTo>
                    <a:cubicBezTo>
                      <a:pt x="132" y="138"/>
                      <a:pt x="81" y="105"/>
                      <a:pt x="0" y="105"/>
                    </a:cubicBezTo>
                    <a:cubicBezTo>
                      <a:pt x="81" y="165"/>
                      <a:pt x="132" y="191"/>
                      <a:pt x="132" y="243"/>
                    </a:cubicBezTo>
                    <a:cubicBezTo>
                      <a:pt x="132" y="303"/>
                      <a:pt x="172" y="355"/>
                      <a:pt x="213" y="382"/>
                    </a:cubicBezTo>
                    <a:cubicBezTo>
                      <a:pt x="335" y="408"/>
                      <a:pt x="335" y="493"/>
                      <a:pt x="335" y="520"/>
                    </a:cubicBezTo>
                    <a:cubicBezTo>
                      <a:pt x="385" y="632"/>
                      <a:pt x="426" y="711"/>
                      <a:pt x="467" y="763"/>
                    </a:cubicBezTo>
                    <a:cubicBezTo>
                      <a:pt x="639" y="928"/>
                      <a:pt x="801" y="1092"/>
                      <a:pt x="974" y="1257"/>
                    </a:cubicBezTo>
                    <a:cubicBezTo>
                      <a:pt x="1096" y="1368"/>
                      <a:pt x="1227" y="1507"/>
                      <a:pt x="1350" y="1645"/>
                    </a:cubicBezTo>
                    <a:cubicBezTo>
                      <a:pt x="1350" y="1671"/>
                      <a:pt x="1350" y="1724"/>
                      <a:pt x="1400" y="1750"/>
                    </a:cubicBezTo>
                    <a:cubicBezTo>
                      <a:pt x="1481" y="1809"/>
                      <a:pt x="1522" y="1862"/>
                      <a:pt x="1563" y="1888"/>
                    </a:cubicBezTo>
                    <a:cubicBezTo>
                      <a:pt x="1694" y="2026"/>
                      <a:pt x="1856" y="2138"/>
                      <a:pt x="1989" y="2243"/>
                    </a:cubicBezTo>
                    <a:cubicBezTo>
                      <a:pt x="2069" y="2303"/>
                      <a:pt x="2161" y="2382"/>
                      <a:pt x="2242" y="2493"/>
                    </a:cubicBezTo>
                    <a:lnTo>
                      <a:pt x="2242" y="2546"/>
                    </a:lnTo>
                    <a:cubicBezTo>
                      <a:pt x="2323" y="2605"/>
                      <a:pt x="2364" y="2658"/>
                      <a:pt x="2415" y="2684"/>
                    </a:cubicBezTo>
                    <a:cubicBezTo>
                      <a:pt x="2496" y="2770"/>
                      <a:pt x="2577" y="2849"/>
                      <a:pt x="2618" y="2934"/>
                    </a:cubicBezTo>
                    <a:cubicBezTo>
                      <a:pt x="2709" y="2987"/>
                      <a:pt x="2709" y="3039"/>
                      <a:pt x="2749" y="3066"/>
                    </a:cubicBezTo>
                    <a:cubicBezTo>
                      <a:pt x="2831" y="3125"/>
                      <a:pt x="2871" y="3178"/>
                      <a:pt x="2922" y="3230"/>
                    </a:cubicBezTo>
                    <a:cubicBezTo>
                      <a:pt x="2962" y="3368"/>
                      <a:pt x="3175" y="3480"/>
                      <a:pt x="3257" y="3618"/>
                    </a:cubicBezTo>
                    <a:cubicBezTo>
                      <a:pt x="3338" y="3698"/>
                      <a:pt x="3470" y="3809"/>
                      <a:pt x="3551" y="3921"/>
                    </a:cubicBezTo>
                    <a:cubicBezTo>
                      <a:pt x="3683" y="4138"/>
                      <a:pt x="3937" y="4277"/>
                      <a:pt x="4140" y="4493"/>
                    </a:cubicBezTo>
                    <a:cubicBezTo>
                      <a:pt x="4230" y="4579"/>
                      <a:pt x="4312" y="4658"/>
                      <a:pt x="4353" y="4743"/>
                    </a:cubicBezTo>
                    <a:cubicBezTo>
                      <a:pt x="4353" y="4796"/>
                      <a:pt x="4393" y="4849"/>
                      <a:pt x="4444" y="4908"/>
                    </a:cubicBezTo>
                    <a:cubicBezTo>
                      <a:pt x="4525" y="4987"/>
                      <a:pt x="4566" y="5072"/>
                      <a:pt x="4646" y="5178"/>
                    </a:cubicBezTo>
                    <a:cubicBezTo>
                      <a:pt x="4819" y="5263"/>
                      <a:pt x="4951" y="5402"/>
                      <a:pt x="5113" y="5533"/>
                    </a:cubicBezTo>
                    <a:cubicBezTo>
                      <a:pt x="5154" y="5592"/>
                      <a:pt x="5205" y="5671"/>
                      <a:pt x="5245" y="5730"/>
                    </a:cubicBezTo>
                    <a:cubicBezTo>
                      <a:pt x="5245" y="5757"/>
                      <a:pt x="5245" y="5783"/>
                      <a:pt x="5286" y="5809"/>
                    </a:cubicBezTo>
                    <a:lnTo>
                      <a:pt x="5286" y="5862"/>
                    </a:lnTo>
                    <a:cubicBezTo>
                      <a:pt x="5367" y="5948"/>
                      <a:pt x="5458" y="6026"/>
                      <a:pt x="5539" y="6112"/>
                    </a:cubicBezTo>
                    <a:cubicBezTo>
                      <a:pt x="5621" y="6224"/>
                      <a:pt x="5752" y="6303"/>
                      <a:pt x="5834" y="6414"/>
                    </a:cubicBezTo>
                    <a:cubicBezTo>
                      <a:pt x="5966" y="6553"/>
                      <a:pt x="6047" y="6684"/>
                      <a:pt x="6260" y="6796"/>
                    </a:cubicBezTo>
                    <a:lnTo>
                      <a:pt x="6260" y="6849"/>
                    </a:lnTo>
                    <a:cubicBezTo>
                      <a:pt x="6422" y="7046"/>
                      <a:pt x="6554" y="7263"/>
                      <a:pt x="6727" y="7454"/>
                    </a:cubicBezTo>
                    <a:cubicBezTo>
                      <a:pt x="6767" y="7507"/>
                      <a:pt x="6808" y="7539"/>
                      <a:pt x="6848" y="7566"/>
                    </a:cubicBezTo>
                    <a:cubicBezTo>
                      <a:pt x="6930" y="7671"/>
                      <a:pt x="7102" y="7783"/>
                      <a:pt x="7143" y="7895"/>
                    </a:cubicBezTo>
                    <a:cubicBezTo>
                      <a:pt x="7315" y="8165"/>
                      <a:pt x="7487" y="8415"/>
                      <a:pt x="7741" y="8632"/>
                    </a:cubicBezTo>
                    <a:cubicBezTo>
                      <a:pt x="7995" y="8855"/>
                      <a:pt x="8157" y="9125"/>
                      <a:pt x="8411" y="9349"/>
                    </a:cubicBezTo>
                    <a:cubicBezTo>
                      <a:pt x="8624" y="9566"/>
                      <a:pt x="8877" y="9783"/>
                      <a:pt x="9050" y="10033"/>
                    </a:cubicBezTo>
                    <a:cubicBezTo>
                      <a:pt x="9090" y="10086"/>
                      <a:pt x="9172" y="10138"/>
                      <a:pt x="9212" y="10197"/>
                    </a:cubicBezTo>
                    <a:cubicBezTo>
                      <a:pt x="9304" y="10303"/>
                      <a:pt x="9466" y="10415"/>
                      <a:pt x="9557" y="10553"/>
                    </a:cubicBezTo>
                    <a:cubicBezTo>
                      <a:pt x="9598" y="10665"/>
                      <a:pt x="9638" y="10796"/>
                      <a:pt x="9770" y="10855"/>
                    </a:cubicBezTo>
                    <a:lnTo>
                      <a:pt x="9811" y="10882"/>
                    </a:lnTo>
                    <a:cubicBezTo>
                      <a:pt x="9933" y="10994"/>
                      <a:pt x="10024" y="11125"/>
                      <a:pt x="10146" y="11237"/>
                    </a:cubicBezTo>
                    <a:cubicBezTo>
                      <a:pt x="10227" y="11322"/>
                      <a:pt x="10359" y="11402"/>
                      <a:pt x="10399" y="11513"/>
                    </a:cubicBezTo>
                    <a:cubicBezTo>
                      <a:pt x="10440" y="11592"/>
                      <a:pt x="10480" y="11678"/>
                      <a:pt x="10612" y="11757"/>
                    </a:cubicBezTo>
                    <a:cubicBezTo>
                      <a:pt x="10785" y="11921"/>
                      <a:pt x="10907" y="12086"/>
                      <a:pt x="11079" y="12250"/>
                    </a:cubicBezTo>
                    <a:cubicBezTo>
                      <a:pt x="11160" y="12309"/>
                      <a:pt x="11241" y="12388"/>
                      <a:pt x="11292" y="12474"/>
                    </a:cubicBezTo>
                    <a:cubicBezTo>
                      <a:pt x="11454" y="12691"/>
                      <a:pt x="11667" y="12882"/>
                      <a:pt x="11880" y="13099"/>
                    </a:cubicBezTo>
                    <a:cubicBezTo>
                      <a:pt x="11962" y="13184"/>
                      <a:pt x="12053" y="13263"/>
                      <a:pt x="12093" y="13375"/>
                    </a:cubicBezTo>
                    <a:cubicBezTo>
                      <a:pt x="12134" y="13487"/>
                      <a:pt x="12215" y="13566"/>
                      <a:pt x="12347" y="13652"/>
                    </a:cubicBezTo>
                    <a:cubicBezTo>
                      <a:pt x="12469" y="13757"/>
                      <a:pt x="12642" y="13868"/>
                      <a:pt x="12763" y="13954"/>
                    </a:cubicBezTo>
                    <a:cubicBezTo>
                      <a:pt x="12814" y="13980"/>
                      <a:pt x="12855" y="14033"/>
                      <a:pt x="12895" y="14059"/>
                    </a:cubicBezTo>
                    <a:cubicBezTo>
                      <a:pt x="12936" y="14145"/>
                      <a:pt x="13017" y="14250"/>
                      <a:pt x="13108" y="14336"/>
                    </a:cubicBezTo>
                    <a:cubicBezTo>
                      <a:pt x="13230" y="14500"/>
                      <a:pt x="13362" y="14691"/>
                      <a:pt x="13615" y="14803"/>
                    </a:cubicBezTo>
                    <a:cubicBezTo>
                      <a:pt x="13615" y="14803"/>
                      <a:pt x="13615" y="14829"/>
                      <a:pt x="13656" y="14855"/>
                    </a:cubicBezTo>
                    <a:cubicBezTo>
                      <a:pt x="13697" y="14941"/>
                      <a:pt x="13778" y="15020"/>
                      <a:pt x="13869" y="15132"/>
                    </a:cubicBezTo>
                    <a:cubicBezTo>
                      <a:pt x="13951" y="15211"/>
                      <a:pt x="14082" y="15323"/>
                      <a:pt x="14164" y="15434"/>
                    </a:cubicBezTo>
                    <a:cubicBezTo>
                      <a:pt x="14285" y="15599"/>
                      <a:pt x="14498" y="15763"/>
                      <a:pt x="14711" y="15928"/>
                    </a:cubicBezTo>
                    <a:cubicBezTo>
                      <a:pt x="14793" y="15980"/>
                      <a:pt x="14843" y="16033"/>
                      <a:pt x="14924" y="16092"/>
                    </a:cubicBezTo>
                    <a:cubicBezTo>
                      <a:pt x="15006" y="16171"/>
                      <a:pt x="15046" y="16283"/>
                      <a:pt x="15178" y="16362"/>
                    </a:cubicBezTo>
                    <a:cubicBezTo>
                      <a:pt x="15472" y="16612"/>
                      <a:pt x="15766" y="16855"/>
                      <a:pt x="16061" y="17132"/>
                    </a:cubicBezTo>
                    <a:cubicBezTo>
                      <a:pt x="16192" y="17270"/>
                      <a:pt x="16365" y="17434"/>
                      <a:pt x="16528" y="17573"/>
                    </a:cubicBezTo>
                    <a:cubicBezTo>
                      <a:pt x="16568" y="17625"/>
                      <a:pt x="16659" y="17678"/>
                      <a:pt x="16700" y="17737"/>
                    </a:cubicBezTo>
                    <a:cubicBezTo>
                      <a:pt x="16741" y="17763"/>
                      <a:pt x="16741" y="17790"/>
                      <a:pt x="16781" y="17816"/>
                    </a:cubicBezTo>
                    <a:cubicBezTo>
                      <a:pt x="16872" y="17928"/>
                      <a:pt x="16994" y="18033"/>
                      <a:pt x="17126" y="18145"/>
                    </a:cubicBezTo>
                    <a:cubicBezTo>
                      <a:pt x="17329" y="18336"/>
                      <a:pt x="17583" y="18527"/>
                      <a:pt x="17796" y="18750"/>
                    </a:cubicBezTo>
                    <a:cubicBezTo>
                      <a:pt x="17836" y="18776"/>
                      <a:pt x="17836" y="18829"/>
                      <a:pt x="17887" y="18856"/>
                    </a:cubicBezTo>
                    <a:cubicBezTo>
                      <a:pt x="17887" y="18915"/>
                      <a:pt x="17968" y="18941"/>
                      <a:pt x="18049" y="18994"/>
                    </a:cubicBezTo>
                    <a:cubicBezTo>
                      <a:pt x="18181" y="19105"/>
                      <a:pt x="18343" y="19244"/>
                      <a:pt x="18475" y="19349"/>
                    </a:cubicBezTo>
                    <a:cubicBezTo>
                      <a:pt x="18556" y="19435"/>
                      <a:pt x="18648" y="19513"/>
                      <a:pt x="18729" y="19625"/>
                    </a:cubicBezTo>
                    <a:cubicBezTo>
                      <a:pt x="18810" y="19678"/>
                      <a:pt x="18851" y="19763"/>
                      <a:pt x="18942" y="19816"/>
                    </a:cubicBezTo>
                    <a:cubicBezTo>
                      <a:pt x="18982" y="19816"/>
                      <a:pt x="19064" y="19842"/>
                      <a:pt x="19104" y="19901"/>
                    </a:cubicBezTo>
                    <a:cubicBezTo>
                      <a:pt x="19155" y="19954"/>
                      <a:pt x="19195" y="20007"/>
                      <a:pt x="19277" y="20040"/>
                    </a:cubicBezTo>
                    <a:cubicBezTo>
                      <a:pt x="19449" y="20145"/>
                      <a:pt x="19571" y="20283"/>
                      <a:pt x="19784" y="20369"/>
                    </a:cubicBezTo>
                    <a:cubicBezTo>
                      <a:pt x="19865" y="20421"/>
                      <a:pt x="19957" y="20447"/>
                      <a:pt x="19997" y="20500"/>
                    </a:cubicBezTo>
                    <a:cubicBezTo>
                      <a:pt x="20078" y="20586"/>
                      <a:pt x="20119" y="20638"/>
                      <a:pt x="20210" y="20724"/>
                    </a:cubicBezTo>
                    <a:cubicBezTo>
                      <a:pt x="20250" y="20750"/>
                      <a:pt x="20291" y="20777"/>
                      <a:pt x="20373" y="20803"/>
                    </a:cubicBezTo>
                    <a:cubicBezTo>
                      <a:pt x="20373" y="20888"/>
                      <a:pt x="20504" y="20993"/>
                      <a:pt x="20626" y="21079"/>
                    </a:cubicBezTo>
                    <a:cubicBezTo>
                      <a:pt x="20717" y="21158"/>
                      <a:pt x="20839" y="21217"/>
                      <a:pt x="20930" y="21270"/>
                    </a:cubicBezTo>
                    <a:cubicBezTo>
                      <a:pt x="21012" y="21323"/>
                      <a:pt x="21052" y="21382"/>
                      <a:pt x="21093" y="21408"/>
                    </a:cubicBezTo>
                    <a:cubicBezTo>
                      <a:pt x="21184" y="21434"/>
                      <a:pt x="21265" y="21461"/>
                      <a:pt x="21346" y="21520"/>
                    </a:cubicBezTo>
                    <a:lnTo>
                      <a:pt x="21346" y="21572"/>
                    </a:lnTo>
                    <a:cubicBezTo>
                      <a:pt x="21408" y="21591"/>
                      <a:pt x="21452" y="21600"/>
                      <a:pt x="21486" y="21600"/>
                    </a:cubicBezTo>
                    <a:cubicBezTo>
                      <a:pt x="21547" y="21600"/>
                      <a:pt x="21574" y="21571"/>
                      <a:pt x="21600" y="21520"/>
                    </a:cubicBezTo>
                    <a:cubicBezTo>
                      <a:pt x="21586" y="21514"/>
                      <a:pt x="21571" y="21512"/>
                      <a:pt x="21557" y="21512"/>
                    </a:cubicBezTo>
                    <a:cubicBezTo>
                      <a:pt x="21520" y="21512"/>
                      <a:pt x="21484" y="21527"/>
                      <a:pt x="21452" y="21527"/>
                    </a:cubicBezTo>
                    <a:cubicBezTo>
                      <a:pt x="21427" y="21527"/>
                      <a:pt x="21405" y="21518"/>
                      <a:pt x="21387" y="21487"/>
                    </a:cubicBezTo>
                    <a:cubicBezTo>
                      <a:pt x="21387" y="21487"/>
                      <a:pt x="21438" y="21487"/>
                      <a:pt x="21478" y="21461"/>
                    </a:cubicBezTo>
                    <a:cubicBezTo>
                      <a:pt x="21387" y="21408"/>
                      <a:pt x="21346" y="21355"/>
                      <a:pt x="21265" y="21296"/>
                    </a:cubicBezTo>
                    <a:lnTo>
                      <a:pt x="21306" y="21270"/>
                    </a:lnTo>
                    <a:cubicBezTo>
                      <a:pt x="21265" y="21217"/>
                      <a:pt x="21225" y="21158"/>
                      <a:pt x="21184" y="21106"/>
                    </a:cubicBezTo>
                    <a:cubicBezTo>
                      <a:pt x="21093" y="21026"/>
                      <a:pt x="21052" y="20915"/>
                      <a:pt x="20839" y="20888"/>
                    </a:cubicBezTo>
                    <a:cubicBezTo>
                      <a:pt x="20839" y="20803"/>
                      <a:pt x="20717" y="20724"/>
                      <a:pt x="20586" y="20698"/>
                    </a:cubicBezTo>
                    <a:cubicBezTo>
                      <a:pt x="20464" y="20586"/>
                      <a:pt x="20332" y="20474"/>
                      <a:pt x="20170" y="20336"/>
                    </a:cubicBezTo>
                    <a:cubicBezTo>
                      <a:pt x="20170" y="20283"/>
                      <a:pt x="20119" y="20230"/>
                      <a:pt x="20037" y="20204"/>
                    </a:cubicBezTo>
                    <a:cubicBezTo>
                      <a:pt x="19865" y="20066"/>
                      <a:pt x="19744" y="19901"/>
                      <a:pt x="19531" y="19763"/>
                    </a:cubicBezTo>
                    <a:cubicBezTo>
                      <a:pt x="19449" y="19711"/>
                      <a:pt x="19317" y="19652"/>
                      <a:pt x="19277" y="19546"/>
                    </a:cubicBezTo>
                    <a:lnTo>
                      <a:pt x="19236" y="19513"/>
                    </a:lnTo>
                    <a:cubicBezTo>
                      <a:pt x="19023" y="19382"/>
                      <a:pt x="18810" y="19217"/>
                      <a:pt x="18648" y="19020"/>
                    </a:cubicBezTo>
                    <a:cubicBezTo>
                      <a:pt x="18597" y="18967"/>
                      <a:pt x="18556" y="18915"/>
                      <a:pt x="18475" y="18829"/>
                    </a:cubicBezTo>
                    <a:cubicBezTo>
                      <a:pt x="18435" y="18776"/>
                      <a:pt x="18303" y="18691"/>
                      <a:pt x="18222" y="18638"/>
                    </a:cubicBezTo>
                    <a:cubicBezTo>
                      <a:pt x="18181" y="18586"/>
                      <a:pt x="18140" y="18527"/>
                      <a:pt x="18049" y="18474"/>
                    </a:cubicBezTo>
                    <a:cubicBezTo>
                      <a:pt x="17927" y="18362"/>
                      <a:pt x="17796" y="18257"/>
                      <a:pt x="17673" y="18119"/>
                    </a:cubicBezTo>
                    <a:cubicBezTo>
                      <a:pt x="17583" y="17980"/>
                      <a:pt x="17460" y="17842"/>
                      <a:pt x="17329" y="17737"/>
                    </a:cubicBezTo>
                    <a:cubicBezTo>
                      <a:pt x="17247" y="17678"/>
                      <a:pt x="17207" y="17599"/>
                      <a:pt x="17126" y="17513"/>
                    </a:cubicBezTo>
                    <a:cubicBezTo>
                      <a:pt x="17075" y="17487"/>
                      <a:pt x="17034" y="17461"/>
                      <a:pt x="17034" y="17434"/>
                    </a:cubicBezTo>
                    <a:cubicBezTo>
                      <a:pt x="16913" y="17296"/>
                      <a:pt x="16821" y="17184"/>
                      <a:pt x="16700" y="17079"/>
                    </a:cubicBezTo>
                    <a:cubicBezTo>
                      <a:pt x="16618" y="16967"/>
                      <a:pt x="16487" y="16882"/>
                      <a:pt x="16405" y="16777"/>
                    </a:cubicBezTo>
                    <a:cubicBezTo>
                      <a:pt x="16314" y="16717"/>
                      <a:pt x="16233" y="16691"/>
                      <a:pt x="16192" y="16638"/>
                    </a:cubicBezTo>
                    <a:cubicBezTo>
                      <a:pt x="16020" y="16500"/>
                      <a:pt x="15898" y="16362"/>
                      <a:pt x="15766" y="16224"/>
                    </a:cubicBezTo>
                    <a:cubicBezTo>
                      <a:pt x="15726" y="16198"/>
                      <a:pt x="15685" y="16145"/>
                      <a:pt x="15645" y="16118"/>
                    </a:cubicBezTo>
                    <a:cubicBezTo>
                      <a:pt x="15513" y="16007"/>
                      <a:pt x="15432" y="15895"/>
                      <a:pt x="15300" y="15790"/>
                    </a:cubicBezTo>
                    <a:cubicBezTo>
                      <a:pt x="15300" y="15763"/>
                      <a:pt x="15259" y="15763"/>
                      <a:pt x="15219" y="15730"/>
                    </a:cubicBezTo>
                    <a:cubicBezTo>
                      <a:pt x="15219" y="15704"/>
                      <a:pt x="15219" y="15678"/>
                      <a:pt x="15178" y="15651"/>
                    </a:cubicBezTo>
                    <a:cubicBezTo>
                      <a:pt x="15097" y="15566"/>
                      <a:pt x="15006" y="15487"/>
                      <a:pt x="14924" y="15401"/>
                    </a:cubicBezTo>
                    <a:cubicBezTo>
                      <a:pt x="14793" y="15296"/>
                      <a:pt x="14670" y="15211"/>
                      <a:pt x="14590" y="15105"/>
                    </a:cubicBezTo>
                    <a:cubicBezTo>
                      <a:pt x="14377" y="14908"/>
                      <a:pt x="14244" y="14691"/>
                      <a:pt x="14031" y="14500"/>
                    </a:cubicBezTo>
                    <a:cubicBezTo>
                      <a:pt x="13869" y="14309"/>
                      <a:pt x="13656" y="14118"/>
                      <a:pt x="13443" y="13895"/>
                    </a:cubicBezTo>
                    <a:cubicBezTo>
                      <a:pt x="13362" y="13816"/>
                      <a:pt x="13321" y="13730"/>
                      <a:pt x="13230" y="13652"/>
                    </a:cubicBezTo>
                    <a:cubicBezTo>
                      <a:pt x="13068" y="13513"/>
                      <a:pt x="12855" y="13375"/>
                      <a:pt x="12763" y="13211"/>
                    </a:cubicBezTo>
                    <a:cubicBezTo>
                      <a:pt x="12642" y="13073"/>
                      <a:pt x="12469" y="12993"/>
                      <a:pt x="12388" y="12829"/>
                    </a:cubicBezTo>
                    <a:cubicBezTo>
                      <a:pt x="12307" y="12717"/>
                      <a:pt x="12175" y="12638"/>
                      <a:pt x="12134" y="12553"/>
                    </a:cubicBezTo>
                    <a:cubicBezTo>
                      <a:pt x="12002" y="12414"/>
                      <a:pt x="11880" y="12309"/>
                      <a:pt x="11749" y="12171"/>
                    </a:cubicBezTo>
                    <a:cubicBezTo>
                      <a:pt x="11708" y="12145"/>
                      <a:pt x="11708" y="12086"/>
                      <a:pt x="11667" y="12059"/>
                    </a:cubicBezTo>
                    <a:cubicBezTo>
                      <a:pt x="11546" y="11948"/>
                      <a:pt x="11454" y="11842"/>
                      <a:pt x="11333" y="11704"/>
                    </a:cubicBezTo>
                    <a:cubicBezTo>
                      <a:pt x="11201" y="11592"/>
                      <a:pt x="11120" y="11454"/>
                      <a:pt x="10988" y="11322"/>
                    </a:cubicBezTo>
                    <a:cubicBezTo>
                      <a:pt x="10825" y="11211"/>
                      <a:pt x="10694" y="11099"/>
                      <a:pt x="10653" y="10961"/>
                    </a:cubicBezTo>
                    <a:cubicBezTo>
                      <a:pt x="10612" y="10882"/>
                      <a:pt x="10531" y="10829"/>
                      <a:pt x="10440" y="10770"/>
                    </a:cubicBezTo>
                    <a:cubicBezTo>
                      <a:pt x="10359" y="10665"/>
                      <a:pt x="10227" y="10553"/>
                      <a:pt x="10146" y="10441"/>
                    </a:cubicBezTo>
                    <a:cubicBezTo>
                      <a:pt x="10065" y="10335"/>
                      <a:pt x="9973" y="10224"/>
                      <a:pt x="9892" y="10138"/>
                    </a:cubicBezTo>
                    <a:cubicBezTo>
                      <a:pt x="9720" y="9974"/>
                      <a:pt x="9638" y="9809"/>
                      <a:pt x="9425" y="9645"/>
                    </a:cubicBezTo>
                    <a:cubicBezTo>
                      <a:pt x="9263" y="9513"/>
                      <a:pt x="9131" y="9316"/>
                      <a:pt x="8958" y="9152"/>
                    </a:cubicBezTo>
                    <a:cubicBezTo>
                      <a:pt x="8918" y="9099"/>
                      <a:pt x="8837" y="9046"/>
                      <a:pt x="8796" y="8987"/>
                    </a:cubicBezTo>
                    <a:cubicBezTo>
                      <a:pt x="8796" y="8908"/>
                      <a:pt x="8664" y="8882"/>
                      <a:pt x="8624" y="8822"/>
                    </a:cubicBezTo>
                    <a:cubicBezTo>
                      <a:pt x="8624" y="8744"/>
                      <a:pt x="8502" y="8658"/>
                      <a:pt x="8451" y="8579"/>
                    </a:cubicBezTo>
                    <a:cubicBezTo>
                      <a:pt x="8411" y="8553"/>
                      <a:pt x="8370" y="8526"/>
                      <a:pt x="8330" y="8467"/>
                    </a:cubicBezTo>
                    <a:cubicBezTo>
                      <a:pt x="8248" y="8362"/>
                      <a:pt x="8157" y="8224"/>
                      <a:pt x="8076" y="8112"/>
                    </a:cubicBezTo>
                    <a:cubicBezTo>
                      <a:pt x="7995" y="8033"/>
                      <a:pt x="7903" y="7921"/>
                      <a:pt x="7741" y="7836"/>
                    </a:cubicBezTo>
                    <a:cubicBezTo>
                      <a:pt x="7609" y="7757"/>
                      <a:pt x="7528" y="7619"/>
                      <a:pt x="7437" y="7539"/>
                    </a:cubicBezTo>
                    <a:cubicBezTo>
                      <a:pt x="7356" y="7401"/>
                      <a:pt x="7274" y="7290"/>
                      <a:pt x="7143" y="7178"/>
                    </a:cubicBezTo>
                    <a:cubicBezTo>
                      <a:pt x="7102" y="7099"/>
                      <a:pt x="7021" y="7046"/>
                      <a:pt x="6980" y="6960"/>
                    </a:cubicBezTo>
                    <a:cubicBezTo>
                      <a:pt x="6889" y="6882"/>
                      <a:pt x="6889" y="6770"/>
                      <a:pt x="6808" y="6717"/>
                    </a:cubicBezTo>
                    <a:cubicBezTo>
                      <a:pt x="6676" y="6579"/>
                      <a:pt x="6554" y="6467"/>
                      <a:pt x="6422" y="6329"/>
                    </a:cubicBezTo>
                    <a:cubicBezTo>
                      <a:pt x="6381" y="6276"/>
                      <a:pt x="6341" y="6191"/>
                      <a:pt x="6260" y="6138"/>
                    </a:cubicBezTo>
                    <a:cubicBezTo>
                      <a:pt x="6128" y="6086"/>
                      <a:pt x="6087" y="6026"/>
                      <a:pt x="6047" y="5948"/>
                    </a:cubicBezTo>
                    <a:cubicBezTo>
                      <a:pt x="6047" y="5921"/>
                      <a:pt x="6047" y="5895"/>
                      <a:pt x="6006" y="5895"/>
                    </a:cubicBezTo>
                    <a:cubicBezTo>
                      <a:pt x="5874" y="5730"/>
                      <a:pt x="5793" y="5566"/>
                      <a:pt x="5661" y="5428"/>
                    </a:cubicBezTo>
                    <a:cubicBezTo>
                      <a:pt x="5621" y="5369"/>
                      <a:pt x="5580" y="5342"/>
                      <a:pt x="5539" y="5316"/>
                    </a:cubicBezTo>
                    <a:cubicBezTo>
                      <a:pt x="5499" y="5263"/>
                      <a:pt x="5458" y="5178"/>
                      <a:pt x="5408" y="5151"/>
                    </a:cubicBezTo>
                    <a:cubicBezTo>
                      <a:pt x="5367" y="5099"/>
                      <a:pt x="5286" y="5072"/>
                      <a:pt x="5245" y="5013"/>
                    </a:cubicBezTo>
                    <a:cubicBezTo>
                      <a:pt x="5245" y="4987"/>
                      <a:pt x="5205" y="4961"/>
                      <a:pt x="5154" y="4934"/>
                    </a:cubicBezTo>
                    <a:cubicBezTo>
                      <a:pt x="5113" y="4875"/>
                      <a:pt x="5073" y="4823"/>
                      <a:pt x="5073" y="4770"/>
                    </a:cubicBezTo>
                    <a:cubicBezTo>
                      <a:pt x="5032" y="4743"/>
                      <a:pt x="5032" y="4710"/>
                      <a:pt x="4992" y="4710"/>
                    </a:cubicBezTo>
                    <a:cubicBezTo>
                      <a:pt x="4819" y="4520"/>
                      <a:pt x="4646" y="4355"/>
                      <a:pt x="4444" y="4191"/>
                    </a:cubicBezTo>
                    <a:cubicBezTo>
                      <a:pt x="4393" y="4191"/>
                      <a:pt x="4393" y="4164"/>
                      <a:pt x="4393" y="4138"/>
                    </a:cubicBezTo>
                    <a:cubicBezTo>
                      <a:pt x="4353" y="4053"/>
                      <a:pt x="4140" y="3836"/>
                      <a:pt x="4058" y="3783"/>
                    </a:cubicBezTo>
                    <a:cubicBezTo>
                      <a:pt x="3977" y="3698"/>
                      <a:pt x="3845" y="3618"/>
                      <a:pt x="3764" y="3533"/>
                    </a:cubicBezTo>
                    <a:cubicBezTo>
                      <a:pt x="3683" y="3428"/>
                      <a:pt x="3591" y="3342"/>
                      <a:pt x="3470" y="3230"/>
                    </a:cubicBezTo>
                    <a:cubicBezTo>
                      <a:pt x="3378" y="3125"/>
                      <a:pt x="3257" y="3013"/>
                      <a:pt x="3125" y="2901"/>
                    </a:cubicBezTo>
                    <a:cubicBezTo>
                      <a:pt x="3044" y="2822"/>
                      <a:pt x="2962" y="2711"/>
                      <a:pt x="2831" y="2632"/>
                    </a:cubicBezTo>
                    <a:cubicBezTo>
                      <a:pt x="2749" y="2546"/>
                      <a:pt x="2668" y="2493"/>
                      <a:pt x="2577" y="2408"/>
                    </a:cubicBezTo>
                    <a:cubicBezTo>
                      <a:pt x="2364" y="2079"/>
                      <a:pt x="1989" y="1809"/>
                      <a:pt x="1603" y="1533"/>
                    </a:cubicBezTo>
                    <a:cubicBezTo>
                      <a:pt x="1694" y="1454"/>
                      <a:pt x="1522" y="1454"/>
                      <a:pt x="1481" y="1421"/>
                    </a:cubicBezTo>
                    <a:cubicBezTo>
                      <a:pt x="1400" y="1290"/>
                      <a:pt x="1268" y="1178"/>
                      <a:pt x="1187" y="1066"/>
                    </a:cubicBezTo>
                    <a:cubicBezTo>
                      <a:pt x="1096" y="987"/>
                      <a:pt x="1055" y="901"/>
                      <a:pt x="974" y="849"/>
                    </a:cubicBezTo>
                    <a:cubicBezTo>
                      <a:pt x="934" y="763"/>
                      <a:pt x="893" y="711"/>
                      <a:pt x="842" y="658"/>
                    </a:cubicBezTo>
                    <a:cubicBezTo>
                      <a:pt x="761" y="599"/>
                      <a:pt x="680" y="546"/>
                      <a:pt x="588" y="493"/>
                    </a:cubicBezTo>
                    <a:cubicBezTo>
                      <a:pt x="639" y="408"/>
                      <a:pt x="548" y="382"/>
                      <a:pt x="467" y="329"/>
                    </a:cubicBezTo>
                    <a:cubicBezTo>
                      <a:pt x="385" y="243"/>
                      <a:pt x="335" y="165"/>
                      <a:pt x="294" y="79"/>
                    </a:cubicBezTo>
                    <a:cubicBezTo>
                      <a:pt x="254" y="79"/>
                      <a:pt x="213" y="53"/>
                      <a:pt x="213" y="53"/>
                    </a:cubicBezTo>
                    <a:cubicBezTo>
                      <a:pt x="191" y="38"/>
                      <a:pt x="168" y="31"/>
                      <a:pt x="144" y="24"/>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08" name="Google Shape;1880;p19"/>
              <p:cNvSpPr/>
              <p:nvPr/>
            </p:nvSpPr>
            <p:spPr>
              <a:xfrm>
                <a:off x="195491" y="72610"/>
                <a:ext cx="769622" cy="1192454"/>
              </a:xfrm>
              <a:custGeom>
                <a:avLst/>
                <a:gdLst/>
                <a:ahLst/>
                <a:cxnLst>
                  <a:cxn ang="0">
                    <a:pos x="wd2" y="hd2"/>
                  </a:cxn>
                  <a:cxn ang="5400000">
                    <a:pos x="wd2" y="hd2"/>
                  </a:cxn>
                  <a:cxn ang="10800000">
                    <a:pos x="wd2" y="hd2"/>
                  </a:cxn>
                  <a:cxn ang="16200000">
                    <a:pos x="wd2" y="hd2"/>
                  </a:cxn>
                </a:cxnLst>
                <a:rect l="0" t="0" r="r" b="b"/>
                <a:pathLst>
                  <a:path w="21543" h="21600" extrusionOk="0">
                    <a:moveTo>
                      <a:pt x="3746" y="3534"/>
                    </a:moveTo>
                    <a:cubicBezTo>
                      <a:pt x="3704" y="3568"/>
                      <a:pt x="3704" y="3568"/>
                      <a:pt x="3662" y="3595"/>
                    </a:cubicBezTo>
                    <a:cubicBezTo>
                      <a:pt x="3690" y="3614"/>
                      <a:pt x="3718" y="3632"/>
                      <a:pt x="3746" y="3642"/>
                    </a:cubicBezTo>
                    <a:lnTo>
                      <a:pt x="3746" y="3534"/>
                    </a:lnTo>
                    <a:close/>
                    <a:moveTo>
                      <a:pt x="10561" y="9604"/>
                    </a:moveTo>
                    <a:cubicBezTo>
                      <a:pt x="10617" y="9604"/>
                      <a:pt x="10664" y="9625"/>
                      <a:pt x="10710" y="9670"/>
                    </a:cubicBezTo>
                    <a:cubicBezTo>
                      <a:pt x="10752" y="9697"/>
                      <a:pt x="10752" y="9731"/>
                      <a:pt x="10805" y="9759"/>
                    </a:cubicBezTo>
                    <a:cubicBezTo>
                      <a:pt x="10848" y="9841"/>
                      <a:pt x="10848" y="9930"/>
                      <a:pt x="10890" y="10012"/>
                    </a:cubicBezTo>
                    <a:lnTo>
                      <a:pt x="10805" y="10012"/>
                    </a:lnTo>
                    <a:cubicBezTo>
                      <a:pt x="10667" y="9930"/>
                      <a:pt x="10583" y="9869"/>
                      <a:pt x="10583" y="9759"/>
                    </a:cubicBezTo>
                    <a:lnTo>
                      <a:pt x="10403" y="9643"/>
                    </a:lnTo>
                    <a:cubicBezTo>
                      <a:pt x="10465" y="9618"/>
                      <a:pt x="10516" y="9604"/>
                      <a:pt x="10561" y="9604"/>
                    </a:cubicBezTo>
                    <a:close/>
                    <a:moveTo>
                      <a:pt x="11461" y="10615"/>
                    </a:moveTo>
                    <a:cubicBezTo>
                      <a:pt x="11599" y="10670"/>
                      <a:pt x="11684" y="10759"/>
                      <a:pt x="11726" y="10841"/>
                    </a:cubicBezTo>
                    <a:cubicBezTo>
                      <a:pt x="11726" y="10868"/>
                      <a:pt x="11726" y="10896"/>
                      <a:pt x="11684" y="10958"/>
                    </a:cubicBezTo>
                    <a:cubicBezTo>
                      <a:pt x="11599" y="10841"/>
                      <a:pt x="11504" y="10759"/>
                      <a:pt x="11461" y="10615"/>
                    </a:cubicBezTo>
                    <a:close/>
                    <a:moveTo>
                      <a:pt x="169" y="0"/>
                    </a:moveTo>
                    <a:cubicBezTo>
                      <a:pt x="127" y="27"/>
                      <a:pt x="42" y="27"/>
                      <a:pt x="0" y="55"/>
                    </a:cubicBezTo>
                    <a:cubicBezTo>
                      <a:pt x="127" y="55"/>
                      <a:pt x="169" y="110"/>
                      <a:pt x="169" y="171"/>
                    </a:cubicBezTo>
                    <a:cubicBezTo>
                      <a:pt x="127" y="253"/>
                      <a:pt x="265" y="253"/>
                      <a:pt x="222" y="343"/>
                    </a:cubicBezTo>
                    <a:lnTo>
                      <a:pt x="349" y="343"/>
                    </a:lnTo>
                    <a:lnTo>
                      <a:pt x="349" y="425"/>
                    </a:lnTo>
                    <a:lnTo>
                      <a:pt x="391" y="425"/>
                    </a:lnTo>
                    <a:cubicBezTo>
                      <a:pt x="391" y="397"/>
                      <a:pt x="391" y="397"/>
                      <a:pt x="434" y="370"/>
                    </a:cubicBezTo>
                    <a:lnTo>
                      <a:pt x="487" y="397"/>
                    </a:lnTo>
                    <a:cubicBezTo>
                      <a:pt x="487" y="425"/>
                      <a:pt x="434" y="486"/>
                      <a:pt x="391" y="513"/>
                    </a:cubicBezTo>
                    <a:lnTo>
                      <a:pt x="571" y="513"/>
                    </a:lnTo>
                    <a:cubicBezTo>
                      <a:pt x="571" y="541"/>
                      <a:pt x="529" y="568"/>
                      <a:pt x="529" y="623"/>
                    </a:cubicBezTo>
                    <a:cubicBezTo>
                      <a:pt x="571" y="657"/>
                      <a:pt x="656" y="685"/>
                      <a:pt x="699" y="712"/>
                    </a:cubicBezTo>
                    <a:lnTo>
                      <a:pt x="656" y="712"/>
                    </a:lnTo>
                    <a:cubicBezTo>
                      <a:pt x="699" y="767"/>
                      <a:pt x="699" y="829"/>
                      <a:pt x="752" y="856"/>
                    </a:cubicBezTo>
                    <a:cubicBezTo>
                      <a:pt x="836" y="938"/>
                      <a:pt x="878" y="1000"/>
                      <a:pt x="921" y="1055"/>
                    </a:cubicBezTo>
                    <a:cubicBezTo>
                      <a:pt x="1016" y="1137"/>
                      <a:pt x="1101" y="1199"/>
                      <a:pt x="1185" y="1253"/>
                    </a:cubicBezTo>
                    <a:lnTo>
                      <a:pt x="1227" y="1281"/>
                    </a:lnTo>
                    <a:cubicBezTo>
                      <a:pt x="1365" y="1370"/>
                      <a:pt x="1492" y="1479"/>
                      <a:pt x="1630" y="1596"/>
                    </a:cubicBezTo>
                    <a:cubicBezTo>
                      <a:pt x="1757" y="1685"/>
                      <a:pt x="1894" y="1794"/>
                      <a:pt x="1979" y="1911"/>
                    </a:cubicBezTo>
                    <a:cubicBezTo>
                      <a:pt x="2021" y="1993"/>
                      <a:pt x="2116" y="2082"/>
                      <a:pt x="2201" y="2137"/>
                    </a:cubicBezTo>
                    <a:lnTo>
                      <a:pt x="2338" y="2137"/>
                    </a:lnTo>
                    <a:cubicBezTo>
                      <a:pt x="2423" y="2253"/>
                      <a:pt x="2508" y="2308"/>
                      <a:pt x="2603" y="2424"/>
                    </a:cubicBezTo>
                    <a:lnTo>
                      <a:pt x="2466" y="2424"/>
                    </a:lnTo>
                    <a:cubicBezTo>
                      <a:pt x="2550" y="2452"/>
                      <a:pt x="2603" y="2452"/>
                      <a:pt x="2603" y="2452"/>
                    </a:cubicBezTo>
                    <a:cubicBezTo>
                      <a:pt x="2688" y="2568"/>
                      <a:pt x="2772" y="2678"/>
                      <a:pt x="2910" y="2767"/>
                    </a:cubicBezTo>
                    <a:cubicBezTo>
                      <a:pt x="2995" y="2849"/>
                      <a:pt x="3132" y="2938"/>
                      <a:pt x="3217" y="3054"/>
                    </a:cubicBezTo>
                    <a:cubicBezTo>
                      <a:pt x="3259" y="3136"/>
                      <a:pt x="3344" y="3226"/>
                      <a:pt x="3397" y="3335"/>
                    </a:cubicBezTo>
                    <a:lnTo>
                      <a:pt x="3566" y="3335"/>
                    </a:lnTo>
                    <a:cubicBezTo>
                      <a:pt x="3743" y="3449"/>
                      <a:pt x="3827" y="3531"/>
                      <a:pt x="3751" y="3643"/>
                    </a:cubicBezTo>
                    <a:cubicBezTo>
                      <a:pt x="3749" y="3643"/>
                      <a:pt x="3748" y="3643"/>
                      <a:pt x="3746" y="3642"/>
                    </a:cubicBezTo>
                    <a:lnTo>
                      <a:pt x="3746" y="3650"/>
                    </a:lnTo>
                    <a:cubicBezTo>
                      <a:pt x="3748" y="3648"/>
                      <a:pt x="3749" y="3646"/>
                      <a:pt x="3751" y="3643"/>
                    </a:cubicBezTo>
                    <a:cubicBezTo>
                      <a:pt x="3763" y="3648"/>
                      <a:pt x="3776" y="3650"/>
                      <a:pt x="3789" y="3650"/>
                    </a:cubicBezTo>
                    <a:cubicBezTo>
                      <a:pt x="4011" y="3739"/>
                      <a:pt x="4096" y="3876"/>
                      <a:pt x="4191" y="3992"/>
                    </a:cubicBezTo>
                    <a:cubicBezTo>
                      <a:pt x="4318" y="4109"/>
                      <a:pt x="4402" y="4253"/>
                      <a:pt x="4540" y="4335"/>
                    </a:cubicBezTo>
                    <a:cubicBezTo>
                      <a:pt x="4667" y="4479"/>
                      <a:pt x="4847" y="4623"/>
                      <a:pt x="4985" y="4732"/>
                    </a:cubicBezTo>
                    <a:cubicBezTo>
                      <a:pt x="5027" y="4766"/>
                      <a:pt x="5111" y="4766"/>
                      <a:pt x="5154" y="4766"/>
                    </a:cubicBezTo>
                    <a:cubicBezTo>
                      <a:pt x="5111" y="4794"/>
                      <a:pt x="5069" y="4821"/>
                      <a:pt x="5027" y="4821"/>
                    </a:cubicBezTo>
                    <a:lnTo>
                      <a:pt x="5027" y="4849"/>
                    </a:lnTo>
                    <a:cubicBezTo>
                      <a:pt x="5069" y="4849"/>
                      <a:pt x="5111" y="4876"/>
                      <a:pt x="5196" y="4876"/>
                    </a:cubicBezTo>
                    <a:cubicBezTo>
                      <a:pt x="5196" y="4938"/>
                      <a:pt x="5249" y="4965"/>
                      <a:pt x="5249" y="5020"/>
                    </a:cubicBezTo>
                    <a:lnTo>
                      <a:pt x="5027" y="5020"/>
                    </a:lnTo>
                    <a:lnTo>
                      <a:pt x="5027" y="5109"/>
                    </a:lnTo>
                    <a:cubicBezTo>
                      <a:pt x="5111" y="5075"/>
                      <a:pt x="5154" y="5075"/>
                      <a:pt x="5154" y="5047"/>
                    </a:cubicBezTo>
                    <a:cubicBezTo>
                      <a:pt x="5249" y="5109"/>
                      <a:pt x="5291" y="5136"/>
                      <a:pt x="5376" y="5164"/>
                    </a:cubicBezTo>
                    <a:lnTo>
                      <a:pt x="5376" y="5246"/>
                    </a:lnTo>
                    <a:lnTo>
                      <a:pt x="5419" y="5246"/>
                    </a:lnTo>
                    <a:cubicBezTo>
                      <a:pt x="5513" y="5308"/>
                      <a:pt x="5556" y="5390"/>
                      <a:pt x="5598" y="5451"/>
                    </a:cubicBezTo>
                    <a:cubicBezTo>
                      <a:pt x="5641" y="5506"/>
                      <a:pt x="5725" y="5561"/>
                      <a:pt x="5778" y="5650"/>
                    </a:cubicBezTo>
                    <a:lnTo>
                      <a:pt x="5990" y="5650"/>
                    </a:lnTo>
                    <a:cubicBezTo>
                      <a:pt x="5947" y="5677"/>
                      <a:pt x="5947" y="5705"/>
                      <a:pt x="5947" y="5705"/>
                    </a:cubicBezTo>
                    <a:cubicBezTo>
                      <a:pt x="5990" y="5794"/>
                      <a:pt x="6085" y="5876"/>
                      <a:pt x="6128" y="5965"/>
                    </a:cubicBezTo>
                    <a:cubicBezTo>
                      <a:pt x="6170" y="5965"/>
                      <a:pt x="6212" y="5992"/>
                      <a:pt x="6212" y="6020"/>
                    </a:cubicBezTo>
                    <a:cubicBezTo>
                      <a:pt x="6255" y="6074"/>
                      <a:pt x="6307" y="6136"/>
                      <a:pt x="6350" y="6218"/>
                    </a:cubicBezTo>
                    <a:cubicBezTo>
                      <a:pt x="6392" y="6246"/>
                      <a:pt x="6434" y="6335"/>
                      <a:pt x="6477" y="6362"/>
                    </a:cubicBezTo>
                    <a:cubicBezTo>
                      <a:pt x="6572" y="6445"/>
                      <a:pt x="6615" y="6561"/>
                      <a:pt x="6784" y="6588"/>
                    </a:cubicBezTo>
                    <a:lnTo>
                      <a:pt x="6784" y="6650"/>
                    </a:lnTo>
                    <a:lnTo>
                      <a:pt x="6699" y="6650"/>
                    </a:lnTo>
                    <a:cubicBezTo>
                      <a:pt x="6741" y="6705"/>
                      <a:pt x="6784" y="6732"/>
                      <a:pt x="6837" y="6760"/>
                    </a:cubicBezTo>
                    <a:lnTo>
                      <a:pt x="6837" y="6705"/>
                    </a:lnTo>
                    <a:lnTo>
                      <a:pt x="6784" y="6677"/>
                    </a:lnTo>
                    <a:cubicBezTo>
                      <a:pt x="6921" y="6705"/>
                      <a:pt x="7006" y="6787"/>
                      <a:pt x="6964" y="6848"/>
                    </a:cubicBezTo>
                    <a:cubicBezTo>
                      <a:pt x="6964" y="6903"/>
                      <a:pt x="6964" y="6958"/>
                      <a:pt x="7048" y="6958"/>
                    </a:cubicBezTo>
                    <a:lnTo>
                      <a:pt x="7101" y="6992"/>
                    </a:lnTo>
                    <a:cubicBezTo>
                      <a:pt x="7270" y="7218"/>
                      <a:pt x="7451" y="7417"/>
                      <a:pt x="7630" y="7643"/>
                    </a:cubicBezTo>
                    <a:cubicBezTo>
                      <a:pt x="7715" y="7643"/>
                      <a:pt x="7800" y="7677"/>
                      <a:pt x="7842" y="7732"/>
                    </a:cubicBezTo>
                    <a:cubicBezTo>
                      <a:pt x="7937" y="7876"/>
                      <a:pt x="8022" y="8019"/>
                      <a:pt x="8201" y="8102"/>
                    </a:cubicBezTo>
                    <a:lnTo>
                      <a:pt x="8160" y="8129"/>
                    </a:lnTo>
                    <a:cubicBezTo>
                      <a:pt x="8201" y="8191"/>
                      <a:pt x="8201" y="8218"/>
                      <a:pt x="8244" y="8245"/>
                    </a:cubicBezTo>
                    <a:cubicBezTo>
                      <a:pt x="8371" y="8300"/>
                      <a:pt x="8466" y="8389"/>
                      <a:pt x="8509" y="8472"/>
                    </a:cubicBezTo>
                    <a:cubicBezTo>
                      <a:pt x="8551" y="8533"/>
                      <a:pt x="8551" y="8560"/>
                      <a:pt x="8594" y="8615"/>
                    </a:cubicBezTo>
                    <a:cubicBezTo>
                      <a:pt x="8688" y="8704"/>
                      <a:pt x="8773" y="8787"/>
                      <a:pt x="8858" y="8903"/>
                    </a:cubicBezTo>
                    <a:cubicBezTo>
                      <a:pt x="8900" y="8930"/>
                      <a:pt x="8953" y="8985"/>
                      <a:pt x="8996" y="9047"/>
                    </a:cubicBezTo>
                    <a:cubicBezTo>
                      <a:pt x="9122" y="9156"/>
                      <a:pt x="9260" y="9273"/>
                      <a:pt x="9387" y="9416"/>
                    </a:cubicBezTo>
                    <a:cubicBezTo>
                      <a:pt x="9429" y="9499"/>
                      <a:pt x="9567" y="9588"/>
                      <a:pt x="9652" y="9670"/>
                    </a:cubicBezTo>
                    <a:cubicBezTo>
                      <a:pt x="9681" y="9689"/>
                      <a:pt x="9716" y="9712"/>
                      <a:pt x="9749" y="9712"/>
                    </a:cubicBezTo>
                    <a:cubicBezTo>
                      <a:pt x="9763" y="9712"/>
                      <a:pt x="9777" y="9708"/>
                      <a:pt x="9789" y="9697"/>
                    </a:cubicBezTo>
                    <a:cubicBezTo>
                      <a:pt x="9789" y="9697"/>
                      <a:pt x="9789" y="9731"/>
                      <a:pt x="9831" y="9731"/>
                    </a:cubicBezTo>
                    <a:cubicBezTo>
                      <a:pt x="9789" y="9759"/>
                      <a:pt x="9747" y="9786"/>
                      <a:pt x="9747" y="9814"/>
                    </a:cubicBezTo>
                    <a:cubicBezTo>
                      <a:pt x="9874" y="9930"/>
                      <a:pt x="10012" y="10040"/>
                      <a:pt x="10181" y="10184"/>
                    </a:cubicBezTo>
                    <a:lnTo>
                      <a:pt x="10223" y="10211"/>
                    </a:lnTo>
                    <a:cubicBezTo>
                      <a:pt x="10318" y="10355"/>
                      <a:pt x="10445" y="10526"/>
                      <a:pt x="10541" y="10670"/>
                    </a:cubicBezTo>
                    <a:cubicBezTo>
                      <a:pt x="10625" y="10814"/>
                      <a:pt x="10805" y="10896"/>
                      <a:pt x="10890" y="11067"/>
                    </a:cubicBezTo>
                    <a:cubicBezTo>
                      <a:pt x="10890" y="11101"/>
                      <a:pt x="10932" y="11129"/>
                      <a:pt x="10975" y="11156"/>
                    </a:cubicBezTo>
                    <a:cubicBezTo>
                      <a:pt x="11017" y="11183"/>
                      <a:pt x="11070" y="11183"/>
                      <a:pt x="11070" y="11211"/>
                    </a:cubicBezTo>
                    <a:cubicBezTo>
                      <a:pt x="11154" y="11300"/>
                      <a:pt x="11239" y="11382"/>
                      <a:pt x="11376" y="11498"/>
                    </a:cubicBezTo>
                    <a:cubicBezTo>
                      <a:pt x="11504" y="11526"/>
                      <a:pt x="11504" y="11553"/>
                      <a:pt x="11461" y="11697"/>
                    </a:cubicBezTo>
                    <a:cubicBezTo>
                      <a:pt x="11684" y="11923"/>
                      <a:pt x="11948" y="12156"/>
                      <a:pt x="12171" y="12382"/>
                    </a:cubicBezTo>
                    <a:lnTo>
                      <a:pt x="12171" y="12437"/>
                    </a:lnTo>
                    <a:cubicBezTo>
                      <a:pt x="12255" y="12498"/>
                      <a:pt x="12340" y="12553"/>
                      <a:pt x="12393" y="12670"/>
                    </a:cubicBezTo>
                    <a:cubicBezTo>
                      <a:pt x="12435" y="12725"/>
                      <a:pt x="12562" y="12813"/>
                      <a:pt x="12657" y="12868"/>
                    </a:cubicBezTo>
                    <a:cubicBezTo>
                      <a:pt x="12657" y="12923"/>
                      <a:pt x="12700" y="12985"/>
                      <a:pt x="12700" y="13040"/>
                    </a:cubicBezTo>
                    <a:lnTo>
                      <a:pt x="12742" y="13040"/>
                    </a:lnTo>
                    <a:lnTo>
                      <a:pt x="12742" y="12985"/>
                    </a:lnTo>
                    <a:cubicBezTo>
                      <a:pt x="12922" y="13122"/>
                      <a:pt x="13049" y="13265"/>
                      <a:pt x="13186" y="13437"/>
                    </a:cubicBezTo>
                    <a:cubicBezTo>
                      <a:pt x="13229" y="13464"/>
                      <a:pt x="13229" y="13526"/>
                      <a:pt x="13229" y="13581"/>
                    </a:cubicBezTo>
                    <a:cubicBezTo>
                      <a:pt x="13271" y="13608"/>
                      <a:pt x="13356" y="13635"/>
                      <a:pt x="13451" y="13697"/>
                    </a:cubicBezTo>
                    <a:cubicBezTo>
                      <a:pt x="13578" y="13841"/>
                      <a:pt x="13663" y="14012"/>
                      <a:pt x="13842" y="14121"/>
                    </a:cubicBezTo>
                    <a:cubicBezTo>
                      <a:pt x="13885" y="14149"/>
                      <a:pt x="13885" y="14183"/>
                      <a:pt x="13927" y="14211"/>
                    </a:cubicBezTo>
                    <a:cubicBezTo>
                      <a:pt x="13980" y="14265"/>
                      <a:pt x="13980" y="14382"/>
                      <a:pt x="14149" y="14382"/>
                    </a:cubicBezTo>
                    <a:cubicBezTo>
                      <a:pt x="14192" y="14464"/>
                      <a:pt x="14372" y="14526"/>
                      <a:pt x="14245" y="14635"/>
                    </a:cubicBezTo>
                    <a:cubicBezTo>
                      <a:pt x="14457" y="14923"/>
                      <a:pt x="14774" y="15176"/>
                      <a:pt x="15038" y="15436"/>
                    </a:cubicBezTo>
                    <a:cubicBezTo>
                      <a:pt x="14985" y="15464"/>
                      <a:pt x="14944" y="15464"/>
                      <a:pt x="14944" y="15491"/>
                    </a:cubicBezTo>
                    <a:cubicBezTo>
                      <a:pt x="14985" y="15519"/>
                      <a:pt x="15081" y="15553"/>
                      <a:pt x="15123" y="15580"/>
                    </a:cubicBezTo>
                    <a:cubicBezTo>
                      <a:pt x="15208" y="15663"/>
                      <a:pt x="15303" y="15806"/>
                      <a:pt x="15430" y="15861"/>
                    </a:cubicBezTo>
                    <a:cubicBezTo>
                      <a:pt x="15430" y="15895"/>
                      <a:pt x="15472" y="15895"/>
                      <a:pt x="15472" y="15895"/>
                    </a:cubicBezTo>
                    <a:cubicBezTo>
                      <a:pt x="15472" y="15895"/>
                      <a:pt x="15515" y="15861"/>
                      <a:pt x="15568" y="15861"/>
                    </a:cubicBezTo>
                    <a:cubicBezTo>
                      <a:pt x="15652" y="16032"/>
                      <a:pt x="15737" y="16176"/>
                      <a:pt x="15875" y="16347"/>
                    </a:cubicBezTo>
                    <a:cubicBezTo>
                      <a:pt x="15875" y="16320"/>
                      <a:pt x="15917" y="16292"/>
                      <a:pt x="15917" y="16238"/>
                    </a:cubicBezTo>
                    <a:cubicBezTo>
                      <a:pt x="16002" y="16292"/>
                      <a:pt x="16044" y="16320"/>
                      <a:pt x="16097" y="16347"/>
                    </a:cubicBezTo>
                    <a:cubicBezTo>
                      <a:pt x="16044" y="16347"/>
                      <a:pt x="16044" y="16347"/>
                      <a:pt x="16044" y="16375"/>
                    </a:cubicBezTo>
                    <a:cubicBezTo>
                      <a:pt x="16002" y="16347"/>
                      <a:pt x="16002" y="16347"/>
                      <a:pt x="15917" y="16347"/>
                    </a:cubicBezTo>
                    <a:cubicBezTo>
                      <a:pt x="16002" y="16409"/>
                      <a:pt x="16002" y="16436"/>
                      <a:pt x="16044" y="16464"/>
                    </a:cubicBezTo>
                    <a:lnTo>
                      <a:pt x="16044" y="16519"/>
                    </a:lnTo>
                    <a:cubicBezTo>
                      <a:pt x="16139" y="16607"/>
                      <a:pt x="16224" y="16690"/>
                      <a:pt x="16361" y="16717"/>
                    </a:cubicBezTo>
                    <a:lnTo>
                      <a:pt x="16361" y="16751"/>
                    </a:lnTo>
                    <a:cubicBezTo>
                      <a:pt x="16404" y="16806"/>
                      <a:pt x="16489" y="16834"/>
                      <a:pt x="16489" y="16861"/>
                    </a:cubicBezTo>
                    <a:cubicBezTo>
                      <a:pt x="16530" y="17032"/>
                      <a:pt x="16711" y="17149"/>
                      <a:pt x="16838" y="17265"/>
                    </a:cubicBezTo>
                    <a:cubicBezTo>
                      <a:pt x="16975" y="17347"/>
                      <a:pt x="17060" y="17436"/>
                      <a:pt x="17155" y="17546"/>
                    </a:cubicBezTo>
                    <a:cubicBezTo>
                      <a:pt x="17198" y="17662"/>
                      <a:pt x="17282" y="17744"/>
                      <a:pt x="17324" y="17833"/>
                    </a:cubicBezTo>
                    <a:cubicBezTo>
                      <a:pt x="17367" y="17861"/>
                      <a:pt x="17420" y="17915"/>
                      <a:pt x="17462" y="17950"/>
                    </a:cubicBezTo>
                    <a:cubicBezTo>
                      <a:pt x="17504" y="18059"/>
                      <a:pt x="17589" y="18149"/>
                      <a:pt x="17685" y="18258"/>
                    </a:cubicBezTo>
                    <a:cubicBezTo>
                      <a:pt x="17685" y="18121"/>
                      <a:pt x="17504" y="18032"/>
                      <a:pt x="17504" y="17915"/>
                    </a:cubicBezTo>
                    <a:cubicBezTo>
                      <a:pt x="17769" y="18121"/>
                      <a:pt x="17854" y="18347"/>
                      <a:pt x="18118" y="18518"/>
                    </a:cubicBezTo>
                    <a:lnTo>
                      <a:pt x="18076" y="18546"/>
                    </a:lnTo>
                    <a:cubicBezTo>
                      <a:pt x="18160" y="18600"/>
                      <a:pt x="18213" y="18689"/>
                      <a:pt x="18298" y="18744"/>
                    </a:cubicBezTo>
                    <a:cubicBezTo>
                      <a:pt x="18341" y="18771"/>
                      <a:pt x="18341" y="18806"/>
                      <a:pt x="18383" y="18833"/>
                    </a:cubicBezTo>
                    <a:cubicBezTo>
                      <a:pt x="18520" y="18943"/>
                      <a:pt x="18690" y="19059"/>
                      <a:pt x="18785" y="19230"/>
                    </a:cubicBezTo>
                    <a:cubicBezTo>
                      <a:pt x="18827" y="19320"/>
                      <a:pt x="18912" y="19374"/>
                      <a:pt x="18954" y="19457"/>
                    </a:cubicBezTo>
                    <a:cubicBezTo>
                      <a:pt x="19007" y="19518"/>
                      <a:pt x="19049" y="19545"/>
                      <a:pt x="19092" y="19545"/>
                    </a:cubicBezTo>
                    <a:cubicBezTo>
                      <a:pt x="19219" y="19573"/>
                      <a:pt x="19219" y="19627"/>
                      <a:pt x="19272" y="19689"/>
                    </a:cubicBezTo>
                    <a:cubicBezTo>
                      <a:pt x="19314" y="19717"/>
                      <a:pt x="19314" y="19771"/>
                      <a:pt x="19356" y="19833"/>
                    </a:cubicBezTo>
                    <a:cubicBezTo>
                      <a:pt x="19399" y="19833"/>
                      <a:pt x="19399" y="19799"/>
                      <a:pt x="19399" y="19771"/>
                    </a:cubicBezTo>
                    <a:cubicBezTo>
                      <a:pt x="19536" y="19861"/>
                      <a:pt x="19621" y="19943"/>
                      <a:pt x="19705" y="20004"/>
                    </a:cubicBezTo>
                    <a:cubicBezTo>
                      <a:pt x="19664" y="20059"/>
                      <a:pt x="19664" y="20086"/>
                      <a:pt x="19664" y="20114"/>
                    </a:cubicBezTo>
                    <a:cubicBezTo>
                      <a:pt x="19720" y="20103"/>
                      <a:pt x="19761" y="20096"/>
                      <a:pt x="19792" y="20096"/>
                    </a:cubicBezTo>
                    <a:cubicBezTo>
                      <a:pt x="19836" y="20096"/>
                      <a:pt x="19860" y="20109"/>
                      <a:pt x="19886" y="20141"/>
                    </a:cubicBezTo>
                    <a:cubicBezTo>
                      <a:pt x="19886" y="20176"/>
                      <a:pt x="19886" y="20203"/>
                      <a:pt x="19843" y="20230"/>
                    </a:cubicBezTo>
                    <a:cubicBezTo>
                      <a:pt x="19928" y="20285"/>
                      <a:pt x="20013" y="20347"/>
                      <a:pt x="20150" y="20401"/>
                    </a:cubicBezTo>
                    <a:lnTo>
                      <a:pt x="20150" y="20456"/>
                    </a:lnTo>
                    <a:lnTo>
                      <a:pt x="20192" y="20484"/>
                    </a:lnTo>
                    <a:cubicBezTo>
                      <a:pt x="20330" y="20628"/>
                      <a:pt x="20457" y="20744"/>
                      <a:pt x="20542" y="20915"/>
                    </a:cubicBezTo>
                    <a:lnTo>
                      <a:pt x="20542" y="20888"/>
                    </a:lnTo>
                    <a:cubicBezTo>
                      <a:pt x="20542" y="20842"/>
                      <a:pt x="20570" y="20816"/>
                      <a:pt x="20602" y="20816"/>
                    </a:cubicBezTo>
                    <a:cubicBezTo>
                      <a:pt x="20614" y="20816"/>
                      <a:pt x="20626" y="20819"/>
                      <a:pt x="20637" y="20826"/>
                    </a:cubicBezTo>
                    <a:lnTo>
                      <a:pt x="20637" y="20888"/>
                    </a:lnTo>
                    <a:cubicBezTo>
                      <a:pt x="20722" y="20970"/>
                      <a:pt x="20764" y="21032"/>
                      <a:pt x="20859" y="21114"/>
                    </a:cubicBezTo>
                    <a:cubicBezTo>
                      <a:pt x="20901" y="21114"/>
                      <a:pt x="20944" y="21169"/>
                      <a:pt x="21029" y="21203"/>
                    </a:cubicBezTo>
                    <a:lnTo>
                      <a:pt x="21124" y="21203"/>
                    </a:lnTo>
                    <a:cubicBezTo>
                      <a:pt x="21166" y="21257"/>
                      <a:pt x="21166" y="21285"/>
                      <a:pt x="21209" y="21312"/>
                    </a:cubicBezTo>
                    <a:cubicBezTo>
                      <a:pt x="21293" y="21340"/>
                      <a:pt x="21335" y="21340"/>
                      <a:pt x="21388" y="21374"/>
                    </a:cubicBezTo>
                    <a:cubicBezTo>
                      <a:pt x="21473" y="21429"/>
                      <a:pt x="21251" y="21429"/>
                      <a:pt x="21388" y="21484"/>
                    </a:cubicBezTo>
                    <a:cubicBezTo>
                      <a:pt x="21431" y="21511"/>
                      <a:pt x="21473" y="21545"/>
                      <a:pt x="21515" y="21600"/>
                    </a:cubicBezTo>
                    <a:cubicBezTo>
                      <a:pt x="21600" y="21456"/>
                      <a:pt x="21473" y="21374"/>
                      <a:pt x="21388" y="21312"/>
                    </a:cubicBezTo>
                    <a:cubicBezTo>
                      <a:pt x="21293" y="21257"/>
                      <a:pt x="21251" y="21203"/>
                      <a:pt x="21209" y="21141"/>
                    </a:cubicBezTo>
                    <a:cubicBezTo>
                      <a:pt x="21071" y="21087"/>
                      <a:pt x="20986" y="20997"/>
                      <a:pt x="20859" y="20915"/>
                    </a:cubicBezTo>
                    <a:cubicBezTo>
                      <a:pt x="20901" y="20771"/>
                      <a:pt x="20807" y="20655"/>
                      <a:pt x="20679" y="20545"/>
                    </a:cubicBezTo>
                    <a:cubicBezTo>
                      <a:pt x="20637" y="20518"/>
                      <a:pt x="20637" y="20518"/>
                      <a:pt x="20595" y="20484"/>
                    </a:cubicBezTo>
                    <a:cubicBezTo>
                      <a:pt x="20499" y="20401"/>
                      <a:pt x="20414" y="20313"/>
                      <a:pt x="20330" y="20230"/>
                    </a:cubicBezTo>
                    <a:cubicBezTo>
                      <a:pt x="20277" y="20203"/>
                      <a:pt x="20277" y="20176"/>
                      <a:pt x="20235" y="20141"/>
                    </a:cubicBezTo>
                    <a:cubicBezTo>
                      <a:pt x="20192" y="20059"/>
                      <a:pt x="20108" y="19943"/>
                      <a:pt x="19928" y="19888"/>
                    </a:cubicBezTo>
                    <a:cubicBezTo>
                      <a:pt x="19801" y="19717"/>
                      <a:pt x="19621" y="19545"/>
                      <a:pt x="19483" y="19402"/>
                    </a:cubicBezTo>
                    <a:cubicBezTo>
                      <a:pt x="19356" y="19230"/>
                      <a:pt x="19272" y="19059"/>
                      <a:pt x="19049" y="18915"/>
                    </a:cubicBezTo>
                    <a:cubicBezTo>
                      <a:pt x="18869" y="18771"/>
                      <a:pt x="18785" y="18600"/>
                      <a:pt x="18563" y="18491"/>
                    </a:cubicBezTo>
                    <a:lnTo>
                      <a:pt x="18563" y="18320"/>
                    </a:lnTo>
                    <a:cubicBezTo>
                      <a:pt x="18425" y="18258"/>
                      <a:pt x="18298" y="18231"/>
                      <a:pt x="18256" y="18121"/>
                    </a:cubicBezTo>
                    <a:cubicBezTo>
                      <a:pt x="18298" y="18149"/>
                      <a:pt x="18341" y="18149"/>
                      <a:pt x="18383" y="18149"/>
                    </a:cubicBezTo>
                    <a:cubicBezTo>
                      <a:pt x="18383" y="18059"/>
                      <a:pt x="18256" y="18121"/>
                      <a:pt x="18213" y="18059"/>
                    </a:cubicBezTo>
                    <a:cubicBezTo>
                      <a:pt x="18213" y="18032"/>
                      <a:pt x="18213" y="18005"/>
                      <a:pt x="18160" y="17977"/>
                    </a:cubicBezTo>
                    <a:cubicBezTo>
                      <a:pt x="18034" y="17833"/>
                      <a:pt x="17896" y="17690"/>
                      <a:pt x="17811" y="17518"/>
                    </a:cubicBezTo>
                    <a:cubicBezTo>
                      <a:pt x="17769" y="17402"/>
                      <a:pt x="17632" y="17320"/>
                      <a:pt x="17504" y="17231"/>
                    </a:cubicBezTo>
                    <a:cubicBezTo>
                      <a:pt x="17367" y="17094"/>
                      <a:pt x="17239" y="16977"/>
                      <a:pt x="17102" y="16834"/>
                    </a:cubicBezTo>
                    <a:cubicBezTo>
                      <a:pt x="17060" y="16751"/>
                      <a:pt x="16933" y="16662"/>
                      <a:pt x="16838" y="16607"/>
                    </a:cubicBezTo>
                    <a:lnTo>
                      <a:pt x="16838" y="16580"/>
                    </a:lnTo>
                    <a:cubicBezTo>
                      <a:pt x="16838" y="16546"/>
                      <a:pt x="16890" y="16546"/>
                      <a:pt x="16933" y="16519"/>
                    </a:cubicBezTo>
                    <a:cubicBezTo>
                      <a:pt x="16753" y="16409"/>
                      <a:pt x="16668" y="16292"/>
                      <a:pt x="16489" y="16176"/>
                    </a:cubicBezTo>
                    <a:cubicBezTo>
                      <a:pt x="16361" y="16066"/>
                      <a:pt x="16266" y="15923"/>
                      <a:pt x="16139" y="15806"/>
                    </a:cubicBezTo>
                    <a:lnTo>
                      <a:pt x="16181" y="15779"/>
                    </a:lnTo>
                    <a:cubicBezTo>
                      <a:pt x="16224" y="15806"/>
                      <a:pt x="16266" y="15833"/>
                      <a:pt x="16308" y="15833"/>
                    </a:cubicBezTo>
                    <a:cubicBezTo>
                      <a:pt x="16139" y="15724"/>
                      <a:pt x="16002" y="15608"/>
                      <a:pt x="15832" y="15464"/>
                    </a:cubicBezTo>
                    <a:lnTo>
                      <a:pt x="15779" y="15491"/>
                    </a:lnTo>
                    <a:cubicBezTo>
                      <a:pt x="15737" y="15409"/>
                      <a:pt x="15652" y="15320"/>
                      <a:pt x="15568" y="15238"/>
                    </a:cubicBezTo>
                    <a:lnTo>
                      <a:pt x="15694" y="15238"/>
                    </a:lnTo>
                    <a:cubicBezTo>
                      <a:pt x="15737" y="15121"/>
                      <a:pt x="15610" y="15094"/>
                      <a:pt x="15568" y="15005"/>
                    </a:cubicBezTo>
                    <a:lnTo>
                      <a:pt x="15515" y="15005"/>
                    </a:lnTo>
                    <a:lnTo>
                      <a:pt x="15515" y="15067"/>
                    </a:lnTo>
                    <a:cubicBezTo>
                      <a:pt x="15430" y="15039"/>
                      <a:pt x="15430" y="15005"/>
                      <a:pt x="15472" y="14950"/>
                    </a:cubicBezTo>
                    <a:cubicBezTo>
                      <a:pt x="15303" y="14868"/>
                      <a:pt x="15166" y="14724"/>
                      <a:pt x="15303" y="14608"/>
                    </a:cubicBezTo>
                    <a:cubicBezTo>
                      <a:pt x="15345" y="14662"/>
                      <a:pt x="15345" y="14724"/>
                      <a:pt x="15388" y="14779"/>
                    </a:cubicBezTo>
                    <a:cubicBezTo>
                      <a:pt x="15430" y="14806"/>
                      <a:pt x="15472" y="14806"/>
                      <a:pt x="15568" y="14834"/>
                    </a:cubicBezTo>
                    <a:cubicBezTo>
                      <a:pt x="15430" y="14662"/>
                      <a:pt x="15303" y="14553"/>
                      <a:pt x="15208" y="14409"/>
                    </a:cubicBezTo>
                    <a:cubicBezTo>
                      <a:pt x="15166" y="14409"/>
                      <a:pt x="15123" y="14409"/>
                      <a:pt x="15123" y="14437"/>
                    </a:cubicBezTo>
                    <a:cubicBezTo>
                      <a:pt x="15081" y="14265"/>
                      <a:pt x="14901" y="14121"/>
                      <a:pt x="14816" y="13978"/>
                    </a:cubicBezTo>
                    <a:cubicBezTo>
                      <a:pt x="14774" y="14039"/>
                      <a:pt x="14774" y="14067"/>
                      <a:pt x="14774" y="14094"/>
                    </a:cubicBezTo>
                    <a:cubicBezTo>
                      <a:pt x="14636" y="14039"/>
                      <a:pt x="14551" y="13978"/>
                      <a:pt x="14457" y="13923"/>
                    </a:cubicBezTo>
                    <a:cubicBezTo>
                      <a:pt x="14372" y="13841"/>
                      <a:pt x="14287" y="13752"/>
                      <a:pt x="14245" y="13669"/>
                    </a:cubicBezTo>
                    <a:cubicBezTo>
                      <a:pt x="14287" y="13669"/>
                      <a:pt x="14287" y="13635"/>
                      <a:pt x="14329" y="13635"/>
                    </a:cubicBezTo>
                    <a:cubicBezTo>
                      <a:pt x="14287" y="13526"/>
                      <a:pt x="14149" y="13409"/>
                      <a:pt x="14065" y="13327"/>
                    </a:cubicBezTo>
                    <a:lnTo>
                      <a:pt x="14023" y="13327"/>
                    </a:lnTo>
                    <a:cubicBezTo>
                      <a:pt x="14065" y="13382"/>
                      <a:pt x="14065" y="13437"/>
                      <a:pt x="14107" y="13498"/>
                    </a:cubicBezTo>
                    <a:cubicBezTo>
                      <a:pt x="13885" y="13382"/>
                      <a:pt x="13758" y="13238"/>
                      <a:pt x="13620" y="13067"/>
                    </a:cubicBezTo>
                    <a:cubicBezTo>
                      <a:pt x="13620" y="13067"/>
                      <a:pt x="13663" y="13067"/>
                      <a:pt x="13663" y="13040"/>
                    </a:cubicBezTo>
                    <a:cubicBezTo>
                      <a:pt x="13800" y="13094"/>
                      <a:pt x="13885" y="13156"/>
                      <a:pt x="14023" y="13210"/>
                    </a:cubicBezTo>
                    <a:lnTo>
                      <a:pt x="14023" y="13183"/>
                    </a:lnTo>
                    <a:cubicBezTo>
                      <a:pt x="13927" y="13094"/>
                      <a:pt x="13842" y="13012"/>
                      <a:pt x="13800" y="12896"/>
                    </a:cubicBezTo>
                    <a:cubicBezTo>
                      <a:pt x="13758" y="12779"/>
                      <a:pt x="13663" y="12697"/>
                      <a:pt x="13578" y="12608"/>
                    </a:cubicBezTo>
                    <a:cubicBezTo>
                      <a:pt x="13578" y="12642"/>
                      <a:pt x="13578" y="12642"/>
                      <a:pt x="13536" y="12670"/>
                    </a:cubicBezTo>
                    <a:cubicBezTo>
                      <a:pt x="13398" y="12642"/>
                      <a:pt x="13451" y="12553"/>
                      <a:pt x="13398" y="12498"/>
                    </a:cubicBezTo>
                    <a:cubicBezTo>
                      <a:pt x="13356" y="12498"/>
                      <a:pt x="13314" y="12498"/>
                      <a:pt x="13271" y="12526"/>
                    </a:cubicBezTo>
                    <a:cubicBezTo>
                      <a:pt x="13314" y="12581"/>
                      <a:pt x="13398" y="12608"/>
                      <a:pt x="13356" y="12697"/>
                    </a:cubicBezTo>
                    <a:cubicBezTo>
                      <a:pt x="13133" y="12526"/>
                      <a:pt x="12922" y="12382"/>
                      <a:pt x="12827" y="12211"/>
                    </a:cubicBezTo>
                    <a:cubicBezTo>
                      <a:pt x="12784" y="12183"/>
                      <a:pt x="12742" y="12183"/>
                      <a:pt x="12742" y="12183"/>
                    </a:cubicBezTo>
                    <a:cubicBezTo>
                      <a:pt x="12742" y="12129"/>
                      <a:pt x="12700" y="12094"/>
                      <a:pt x="12700" y="12039"/>
                    </a:cubicBezTo>
                    <a:cubicBezTo>
                      <a:pt x="12657" y="12039"/>
                      <a:pt x="12604" y="12012"/>
                      <a:pt x="12604" y="12012"/>
                    </a:cubicBezTo>
                    <a:cubicBezTo>
                      <a:pt x="12478" y="11896"/>
                      <a:pt x="12340" y="11814"/>
                      <a:pt x="12340" y="11670"/>
                    </a:cubicBezTo>
                    <a:cubicBezTo>
                      <a:pt x="12478" y="11697"/>
                      <a:pt x="12562" y="11725"/>
                      <a:pt x="12657" y="11752"/>
                    </a:cubicBezTo>
                    <a:cubicBezTo>
                      <a:pt x="12657" y="11697"/>
                      <a:pt x="12604" y="11642"/>
                      <a:pt x="12562" y="11581"/>
                    </a:cubicBezTo>
                    <a:cubicBezTo>
                      <a:pt x="12435" y="11444"/>
                      <a:pt x="12255" y="11327"/>
                      <a:pt x="12075" y="11211"/>
                    </a:cubicBezTo>
                    <a:cubicBezTo>
                      <a:pt x="11948" y="11156"/>
                      <a:pt x="11863" y="11067"/>
                      <a:pt x="11863" y="10985"/>
                    </a:cubicBezTo>
                    <a:cubicBezTo>
                      <a:pt x="11906" y="10868"/>
                      <a:pt x="11810" y="10786"/>
                      <a:pt x="11726" y="10725"/>
                    </a:cubicBezTo>
                    <a:cubicBezTo>
                      <a:pt x="11641" y="10615"/>
                      <a:pt x="11546" y="10526"/>
                      <a:pt x="11461" y="10444"/>
                    </a:cubicBezTo>
                    <a:lnTo>
                      <a:pt x="11419" y="10444"/>
                    </a:lnTo>
                    <a:lnTo>
                      <a:pt x="11419" y="10526"/>
                    </a:lnTo>
                    <a:cubicBezTo>
                      <a:pt x="11239" y="10417"/>
                      <a:pt x="11239" y="10327"/>
                      <a:pt x="11154" y="10245"/>
                    </a:cubicBezTo>
                    <a:lnTo>
                      <a:pt x="11197" y="10211"/>
                    </a:lnTo>
                    <a:cubicBezTo>
                      <a:pt x="11239" y="10245"/>
                      <a:pt x="11282" y="10300"/>
                      <a:pt x="11335" y="10327"/>
                    </a:cubicBezTo>
                    <a:cubicBezTo>
                      <a:pt x="11335" y="10184"/>
                      <a:pt x="11239" y="10074"/>
                      <a:pt x="11070" y="10040"/>
                    </a:cubicBezTo>
                    <a:cubicBezTo>
                      <a:pt x="11017" y="9985"/>
                      <a:pt x="10975" y="9930"/>
                      <a:pt x="10975" y="9903"/>
                    </a:cubicBezTo>
                    <a:cubicBezTo>
                      <a:pt x="10932" y="9869"/>
                      <a:pt x="10932" y="9869"/>
                      <a:pt x="10932" y="9841"/>
                    </a:cubicBezTo>
                    <a:cubicBezTo>
                      <a:pt x="10890" y="9814"/>
                      <a:pt x="10890" y="9759"/>
                      <a:pt x="10848" y="9731"/>
                    </a:cubicBezTo>
                    <a:cubicBezTo>
                      <a:pt x="10710" y="9615"/>
                      <a:pt x="10583" y="9499"/>
                      <a:pt x="10445" y="9416"/>
                    </a:cubicBezTo>
                    <a:cubicBezTo>
                      <a:pt x="10403" y="9389"/>
                      <a:pt x="10361" y="9355"/>
                      <a:pt x="10361" y="9328"/>
                    </a:cubicBezTo>
                    <a:cubicBezTo>
                      <a:pt x="10318" y="9246"/>
                      <a:pt x="10318" y="9184"/>
                      <a:pt x="10223" y="9102"/>
                    </a:cubicBezTo>
                    <a:cubicBezTo>
                      <a:pt x="10181" y="9013"/>
                      <a:pt x="10096" y="8958"/>
                      <a:pt x="10054" y="8875"/>
                    </a:cubicBezTo>
                    <a:cubicBezTo>
                      <a:pt x="10054" y="8875"/>
                      <a:pt x="10012" y="8875"/>
                      <a:pt x="10012" y="8903"/>
                    </a:cubicBezTo>
                    <a:cubicBezTo>
                      <a:pt x="10096" y="9013"/>
                      <a:pt x="10181" y="9156"/>
                      <a:pt x="10276" y="9328"/>
                    </a:cubicBezTo>
                    <a:lnTo>
                      <a:pt x="10223" y="9355"/>
                    </a:lnTo>
                    <a:cubicBezTo>
                      <a:pt x="10181" y="9389"/>
                      <a:pt x="10181" y="9389"/>
                      <a:pt x="10139" y="9416"/>
                    </a:cubicBezTo>
                    <a:cubicBezTo>
                      <a:pt x="9874" y="9156"/>
                      <a:pt x="9609" y="8903"/>
                      <a:pt x="9387" y="8615"/>
                    </a:cubicBezTo>
                    <a:lnTo>
                      <a:pt x="9567" y="8615"/>
                    </a:lnTo>
                    <a:cubicBezTo>
                      <a:pt x="9482" y="8533"/>
                      <a:pt x="9387" y="8444"/>
                      <a:pt x="9303" y="8362"/>
                    </a:cubicBezTo>
                    <a:cubicBezTo>
                      <a:pt x="9260" y="8362"/>
                      <a:pt x="9218" y="8362"/>
                      <a:pt x="9122" y="8328"/>
                    </a:cubicBezTo>
                    <a:cubicBezTo>
                      <a:pt x="9038" y="8218"/>
                      <a:pt x="8953" y="8102"/>
                      <a:pt x="8816" y="7985"/>
                    </a:cubicBezTo>
                    <a:cubicBezTo>
                      <a:pt x="8688" y="7876"/>
                      <a:pt x="8594" y="7732"/>
                      <a:pt x="8424" y="7677"/>
                    </a:cubicBezTo>
                    <a:cubicBezTo>
                      <a:pt x="8371" y="7643"/>
                      <a:pt x="8371" y="7588"/>
                      <a:pt x="8371" y="7588"/>
                    </a:cubicBezTo>
                    <a:cubicBezTo>
                      <a:pt x="8107" y="7389"/>
                      <a:pt x="7937" y="7191"/>
                      <a:pt x="7757" y="6992"/>
                    </a:cubicBezTo>
                    <a:cubicBezTo>
                      <a:pt x="7673" y="6848"/>
                      <a:pt x="7535" y="6732"/>
                      <a:pt x="7408" y="6588"/>
                    </a:cubicBezTo>
                    <a:cubicBezTo>
                      <a:pt x="7270" y="6390"/>
                      <a:pt x="7101" y="6246"/>
                      <a:pt x="6921" y="6074"/>
                    </a:cubicBezTo>
                    <a:cubicBezTo>
                      <a:pt x="6784" y="5931"/>
                      <a:pt x="6656" y="5794"/>
                      <a:pt x="6477" y="5677"/>
                    </a:cubicBezTo>
                    <a:cubicBezTo>
                      <a:pt x="6434" y="5650"/>
                      <a:pt x="6392" y="5622"/>
                      <a:pt x="6392" y="5588"/>
                    </a:cubicBezTo>
                    <a:cubicBezTo>
                      <a:pt x="6392" y="5506"/>
                      <a:pt x="6307" y="5417"/>
                      <a:pt x="6255" y="5362"/>
                    </a:cubicBezTo>
                    <a:cubicBezTo>
                      <a:pt x="6212" y="5308"/>
                      <a:pt x="6170" y="5280"/>
                      <a:pt x="6128" y="5218"/>
                    </a:cubicBezTo>
                    <a:cubicBezTo>
                      <a:pt x="6085" y="5075"/>
                      <a:pt x="5906" y="4938"/>
                      <a:pt x="5778" y="4821"/>
                    </a:cubicBezTo>
                    <a:cubicBezTo>
                      <a:pt x="5460" y="4650"/>
                      <a:pt x="5291" y="4424"/>
                      <a:pt x="5027" y="4191"/>
                    </a:cubicBezTo>
                    <a:cubicBezTo>
                      <a:pt x="4985" y="4137"/>
                      <a:pt x="4889" y="4082"/>
                      <a:pt x="4804" y="4020"/>
                    </a:cubicBezTo>
                    <a:cubicBezTo>
                      <a:pt x="4804" y="3965"/>
                      <a:pt x="4762" y="3876"/>
                      <a:pt x="4762" y="3794"/>
                    </a:cubicBezTo>
                    <a:lnTo>
                      <a:pt x="4625" y="3794"/>
                    </a:lnTo>
                    <a:cubicBezTo>
                      <a:pt x="4582" y="3767"/>
                      <a:pt x="4582" y="3739"/>
                      <a:pt x="4540" y="3705"/>
                    </a:cubicBezTo>
                    <a:cubicBezTo>
                      <a:pt x="4360" y="3595"/>
                      <a:pt x="4191" y="3479"/>
                      <a:pt x="4053" y="3363"/>
                    </a:cubicBezTo>
                    <a:cubicBezTo>
                      <a:pt x="3831" y="3191"/>
                      <a:pt x="3704" y="2993"/>
                      <a:pt x="3482" y="2821"/>
                    </a:cubicBezTo>
                    <a:cubicBezTo>
                      <a:pt x="3482" y="2821"/>
                      <a:pt x="3440" y="2821"/>
                      <a:pt x="3440" y="2849"/>
                    </a:cubicBezTo>
                    <a:cubicBezTo>
                      <a:pt x="3397" y="2767"/>
                      <a:pt x="3344" y="2712"/>
                      <a:pt x="3302" y="2650"/>
                    </a:cubicBezTo>
                    <a:cubicBezTo>
                      <a:pt x="3132" y="2595"/>
                      <a:pt x="2995" y="2507"/>
                      <a:pt x="2953" y="2397"/>
                    </a:cubicBezTo>
                    <a:cubicBezTo>
                      <a:pt x="2953" y="2335"/>
                      <a:pt x="2910" y="2308"/>
                      <a:pt x="2815" y="2280"/>
                    </a:cubicBezTo>
                    <a:cubicBezTo>
                      <a:pt x="2772" y="2226"/>
                      <a:pt x="2731" y="2198"/>
                      <a:pt x="2688" y="2164"/>
                    </a:cubicBezTo>
                    <a:cubicBezTo>
                      <a:pt x="2603" y="2109"/>
                      <a:pt x="2508" y="2055"/>
                      <a:pt x="2508" y="1965"/>
                    </a:cubicBezTo>
                    <a:cubicBezTo>
                      <a:pt x="2466" y="1911"/>
                      <a:pt x="2466" y="1883"/>
                      <a:pt x="2381" y="1856"/>
                    </a:cubicBezTo>
                    <a:cubicBezTo>
                      <a:pt x="2244" y="1794"/>
                      <a:pt x="2159" y="1712"/>
                      <a:pt x="2074" y="1623"/>
                    </a:cubicBezTo>
                    <a:cubicBezTo>
                      <a:pt x="1852" y="1479"/>
                      <a:pt x="1714" y="1308"/>
                      <a:pt x="1492" y="1199"/>
                    </a:cubicBezTo>
                    <a:cubicBezTo>
                      <a:pt x="1365" y="1137"/>
                      <a:pt x="1323" y="1055"/>
                      <a:pt x="1227" y="1000"/>
                    </a:cubicBezTo>
                    <a:cubicBezTo>
                      <a:pt x="1185" y="966"/>
                      <a:pt x="1143" y="938"/>
                      <a:pt x="1101" y="883"/>
                    </a:cubicBezTo>
                    <a:cubicBezTo>
                      <a:pt x="963" y="767"/>
                      <a:pt x="836" y="657"/>
                      <a:pt x="752" y="541"/>
                    </a:cubicBezTo>
                    <a:lnTo>
                      <a:pt x="614" y="541"/>
                    </a:lnTo>
                    <a:lnTo>
                      <a:pt x="614" y="425"/>
                    </a:lnTo>
                    <a:cubicBezTo>
                      <a:pt x="434" y="281"/>
                      <a:pt x="265" y="171"/>
                      <a:pt x="16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09" name="Google Shape;1881;p19"/>
              <p:cNvSpPr/>
              <p:nvPr/>
            </p:nvSpPr>
            <p:spPr>
              <a:xfrm>
                <a:off x="107025" y="80549"/>
                <a:ext cx="799462" cy="1241227"/>
              </a:xfrm>
              <a:custGeom>
                <a:avLst/>
                <a:gdLst/>
                <a:ahLst/>
                <a:cxnLst>
                  <a:cxn ang="0">
                    <a:pos x="wd2" y="hd2"/>
                  </a:cxn>
                  <a:cxn ang="5400000">
                    <a:pos x="wd2" y="hd2"/>
                  </a:cxn>
                  <a:cxn ang="10800000">
                    <a:pos x="wd2" y="hd2"/>
                  </a:cxn>
                  <a:cxn ang="16200000">
                    <a:pos x="wd2" y="hd2"/>
                  </a:cxn>
                </a:cxnLst>
                <a:rect l="0" t="0" r="r" b="b"/>
                <a:pathLst>
                  <a:path w="21575" h="21600" extrusionOk="0">
                    <a:moveTo>
                      <a:pt x="132" y="0"/>
                    </a:moveTo>
                    <a:cubicBezTo>
                      <a:pt x="91" y="26"/>
                      <a:pt x="51" y="52"/>
                      <a:pt x="0" y="79"/>
                    </a:cubicBezTo>
                    <a:cubicBezTo>
                      <a:pt x="0" y="165"/>
                      <a:pt x="132" y="132"/>
                      <a:pt x="214" y="165"/>
                    </a:cubicBezTo>
                    <a:cubicBezTo>
                      <a:pt x="173" y="165"/>
                      <a:pt x="173" y="191"/>
                      <a:pt x="173" y="217"/>
                    </a:cubicBezTo>
                    <a:cubicBezTo>
                      <a:pt x="173" y="243"/>
                      <a:pt x="214" y="270"/>
                      <a:pt x="214" y="296"/>
                    </a:cubicBezTo>
                    <a:lnTo>
                      <a:pt x="347" y="296"/>
                    </a:lnTo>
                    <a:cubicBezTo>
                      <a:pt x="255" y="382"/>
                      <a:pt x="306" y="434"/>
                      <a:pt x="428" y="493"/>
                    </a:cubicBezTo>
                    <a:lnTo>
                      <a:pt x="561" y="572"/>
                    </a:lnTo>
                    <a:cubicBezTo>
                      <a:pt x="510" y="599"/>
                      <a:pt x="510" y="625"/>
                      <a:pt x="469" y="658"/>
                    </a:cubicBezTo>
                    <a:lnTo>
                      <a:pt x="684" y="658"/>
                    </a:lnTo>
                    <a:cubicBezTo>
                      <a:pt x="684" y="684"/>
                      <a:pt x="684" y="684"/>
                      <a:pt x="643" y="711"/>
                    </a:cubicBezTo>
                    <a:cubicBezTo>
                      <a:pt x="684" y="711"/>
                      <a:pt x="724" y="711"/>
                      <a:pt x="765" y="737"/>
                    </a:cubicBezTo>
                    <a:cubicBezTo>
                      <a:pt x="724" y="763"/>
                      <a:pt x="684" y="789"/>
                      <a:pt x="643" y="822"/>
                    </a:cubicBezTo>
                    <a:cubicBezTo>
                      <a:pt x="643" y="822"/>
                      <a:pt x="684" y="849"/>
                      <a:pt x="724" y="875"/>
                    </a:cubicBezTo>
                    <a:lnTo>
                      <a:pt x="857" y="875"/>
                    </a:lnTo>
                    <a:cubicBezTo>
                      <a:pt x="765" y="987"/>
                      <a:pt x="979" y="1039"/>
                      <a:pt x="1020" y="1119"/>
                    </a:cubicBezTo>
                    <a:lnTo>
                      <a:pt x="898" y="1119"/>
                    </a:lnTo>
                    <a:cubicBezTo>
                      <a:pt x="979" y="1178"/>
                      <a:pt x="1071" y="1204"/>
                      <a:pt x="1071" y="1230"/>
                    </a:cubicBezTo>
                    <a:cubicBezTo>
                      <a:pt x="1152" y="1283"/>
                      <a:pt x="1193" y="1342"/>
                      <a:pt x="1234" y="1421"/>
                    </a:cubicBezTo>
                    <a:cubicBezTo>
                      <a:pt x="1275" y="1507"/>
                      <a:pt x="1367" y="1559"/>
                      <a:pt x="1408" y="1645"/>
                    </a:cubicBezTo>
                    <a:cubicBezTo>
                      <a:pt x="1490" y="1724"/>
                      <a:pt x="1531" y="1836"/>
                      <a:pt x="1704" y="1888"/>
                    </a:cubicBezTo>
                    <a:cubicBezTo>
                      <a:pt x="1785" y="1915"/>
                      <a:pt x="1836" y="1974"/>
                      <a:pt x="1877" y="2026"/>
                    </a:cubicBezTo>
                    <a:cubicBezTo>
                      <a:pt x="1877" y="2053"/>
                      <a:pt x="1918" y="2079"/>
                      <a:pt x="1959" y="2138"/>
                    </a:cubicBezTo>
                    <a:lnTo>
                      <a:pt x="2214" y="2303"/>
                    </a:lnTo>
                    <a:cubicBezTo>
                      <a:pt x="2214" y="2303"/>
                      <a:pt x="2214" y="2355"/>
                      <a:pt x="2255" y="2355"/>
                    </a:cubicBezTo>
                    <a:cubicBezTo>
                      <a:pt x="2387" y="2408"/>
                      <a:pt x="2387" y="2520"/>
                      <a:pt x="2510" y="2572"/>
                    </a:cubicBezTo>
                    <a:cubicBezTo>
                      <a:pt x="2551" y="2572"/>
                      <a:pt x="2551" y="2599"/>
                      <a:pt x="2551" y="2632"/>
                    </a:cubicBezTo>
                    <a:cubicBezTo>
                      <a:pt x="2602" y="2658"/>
                      <a:pt x="2602" y="2684"/>
                      <a:pt x="2602" y="2684"/>
                    </a:cubicBezTo>
                    <a:cubicBezTo>
                      <a:pt x="2724" y="2796"/>
                      <a:pt x="2857" y="2901"/>
                      <a:pt x="2979" y="3013"/>
                    </a:cubicBezTo>
                    <a:cubicBezTo>
                      <a:pt x="3061" y="3125"/>
                      <a:pt x="3152" y="3204"/>
                      <a:pt x="3193" y="3316"/>
                    </a:cubicBezTo>
                    <a:cubicBezTo>
                      <a:pt x="3316" y="3369"/>
                      <a:pt x="3408" y="3421"/>
                      <a:pt x="3408" y="3533"/>
                    </a:cubicBezTo>
                    <a:cubicBezTo>
                      <a:pt x="3530" y="3559"/>
                      <a:pt x="3571" y="3645"/>
                      <a:pt x="3663" y="3724"/>
                    </a:cubicBezTo>
                    <a:cubicBezTo>
                      <a:pt x="3785" y="3836"/>
                      <a:pt x="3999" y="3915"/>
                      <a:pt x="4040" y="4053"/>
                    </a:cubicBezTo>
                    <a:cubicBezTo>
                      <a:pt x="4132" y="4079"/>
                      <a:pt x="4132" y="4138"/>
                      <a:pt x="4173" y="4191"/>
                    </a:cubicBezTo>
                    <a:cubicBezTo>
                      <a:pt x="4173" y="4191"/>
                      <a:pt x="4214" y="4217"/>
                      <a:pt x="4214" y="4244"/>
                    </a:cubicBezTo>
                    <a:cubicBezTo>
                      <a:pt x="4336" y="4356"/>
                      <a:pt x="4469" y="4494"/>
                      <a:pt x="4551" y="4605"/>
                    </a:cubicBezTo>
                    <a:cubicBezTo>
                      <a:pt x="4551" y="4632"/>
                      <a:pt x="4551" y="4632"/>
                      <a:pt x="4469" y="4658"/>
                    </a:cubicBezTo>
                    <a:cubicBezTo>
                      <a:pt x="4551" y="4658"/>
                      <a:pt x="4592" y="4632"/>
                      <a:pt x="4592" y="4632"/>
                    </a:cubicBezTo>
                    <a:cubicBezTo>
                      <a:pt x="4897" y="4770"/>
                      <a:pt x="4979" y="4987"/>
                      <a:pt x="5234" y="5125"/>
                    </a:cubicBezTo>
                    <a:cubicBezTo>
                      <a:pt x="5234" y="5204"/>
                      <a:pt x="5234" y="5290"/>
                      <a:pt x="5316" y="5369"/>
                    </a:cubicBezTo>
                    <a:cubicBezTo>
                      <a:pt x="5357" y="5369"/>
                      <a:pt x="5357" y="5428"/>
                      <a:pt x="5408" y="5454"/>
                    </a:cubicBezTo>
                    <a:cubicBezTo>
                      <a:pt x="5449" y="5481"/>
                      <a:pt x="5449" y="5533"/>
                      <a:pt x="5489" y="5592"/>
                    </a:cubicBezTo>
                    <a:cubicBezTo>
                      <a:pt x="5571" y="5671"/>
                      <a:pt x="5663" y="5724"/>
                      <a:pt x="5744" y="5809"/>
                    </a:cubicBezTo>
                    <a:cubicBezTo>
                      <a:pt x="5867" y="5948"/>
                      <a:pt x="6040" y="6053"/>
                      <a:pt x="6121" y="6191"/>
                    </a:cubicBezTo>
                    <a:cubicBezTo>
                      <a:pt x="6254" y="6356"/>
                      <a:pt x="6428" y="6520"/>
                      <a:pt x="6591" y="6658"/>
                    </a:cubicBezTo>
                    <a:cubicBezTo>
                      <a:pt x="6632" y="6744"/>
                      <a:pt x="6724" y="6770"/>
                      <a:pt x="6765" y="6823"/>
                    </a:cubicBezTo>
                    <a:cubicBezTo>
                      <a:pt x="6846" y="6935"/>
                      <a:pt x="6938" y="7014"/>
                      <a:pt x="7019" y="7125"/>
                    </a:cubicBezTo>
                    <a:cubicBezTo>
                      <a:pt x="7101" y="7178"/>
                      <a:pt x="7142" y="7264"/>
                      <a:pt x="7142" y="7342"/>
                    </a:cubicBezTo>
                    <a:cubicBezTo>
                      <a:pt x="7234" y="7402"/>
                      <a:pt x="7275" y="7428"/>
                      <a:pt x="7316" y="7454"/>
                    </a:cubicBezTo>
                    <a:cubicBezTo>
                      <a:pt x="7448" y="7619"/>
                      <a:pt x="7571" y="7757"/>
                      <a:pt x="7703" y="7895"/>
                    </a:cubicBezTo>
                    <a:cubicBezTo>
                      <a:pt x="7826" y="8112"/>
                      <a:pt x="8081" y="8277"/>
                      <a:pt x="8254" y="8494"/>
                    </a:cubicBezTo>
                    <a:lnTo>
                      <a:pt x="8295" y="8494"/>
                    </a:lnTo>
                    <a:cubicBezTo>
                      <a:pt x="8377" y="8553"/>
                      <a:pt x="8418" y="8632"/>
                      <a:pt x="8469" y="8685"/>
                    </a:cubicBezTo>
                    <a:cubicBezTo>
                      <a:pt x="8510" y="8797"/>
                      <a:pt x="8550" y="8908"/>
                      <a:pt x="8673" y="9014"/>
                    </a:cubicBezTo>
                    <a:cubicBezTo>
                      <a:pt x="8724" y="9073"/>
                      <a:pt x="8805" y="9152"/>
                      <a:pt x="8887" y="9211"/>
                    </a:cubicBezTo>
                    <a:cubicBezTo>
                      <a:pt x="8979" y="9290"/>
                      <a:pt x="9060" y="9375"/>
                      <a:pt x="9142" y="9454"/>
                    </a:cubicBezTo>
                    <a:cubicBezTo>
                      <a:pt x="9183" y="9454"/>
                      <a:pt x="9183" y="9481"/>
                      <a:pt x="9183" y="9481"/>
                    </a:cubicBezTo>
                    <a:cubicBezTo>
                      <a:pt x="9234" y="9507"/>
                      <a:pt x="9275" y="9507"/>
                      <a:pt x="9315" y="9540"/>
                    </a:cubicBezTo>
                    <a:cubicBezTo>
                      <a:pt x="9356" y="9593"/>
                      <a:pt x="9397" y="9672"/>
                      <a:pt x="9489" y="9731"/>
                    </a:cubicBezTo>
                    <a:cubicBezTo>
                      <a:pt x="9489" y="9757"/>
                      <a:pt x="9530" y="9783"/>
                      <a:pt x="9571" y="9810"/>
                    </a:cubicBezTo>
                    <a:cubicBezTo>
                      <a:pt x="9571" y="9922"/>
                      <a:pt x="9652" y="10001"/>
                      <a:pt x="9785" y="10086"/>
                    </a:cubicBezTo>
                    <a:cubicBezTo>
                      <a:pt x="9907" y="10198"/>
                      <a:pt x="10040" y="10303"/>
                      <a:pt x="10121" y="10468"/>
                    </a:cubicBezTo>
                    <a:cubicBezTo>
                      <a:pt x="10203" y="10606"/>
                      <a:pt x="10377" y="10744"/>
                      <a:pt x="10458" y="10882"/>
                    </a:cubicBezTo>
                    <a:cubicBezTo>
                      <a:pt x="10510" y="10935"/>
                      <a:pt x="10591" y="10987"/>
                      <a:pt x="10632" y="11047"/>
                    </a:cubicBezTo>
                    <a:cubicBezTo>
                      <a:pt x="10764" y="11152"/>
                      <a:pt x="10927" y="11264"/>
                      <a:pt x="10968" y="11402"/>
                    </a:cubicBezTo>
                    <a:cubicBezTo>
                      <a:pt x="11019" y="11428"/>
                      <a:pt x="11019" y="11455"/>
                      <a:pt x="11060" y="11481"/>
                    </a:cubicBezTo>
                    <a:cubicBezTo>
                      <a:pt x="11142" y="11566"/>
                      <a:pt x="11223" y="11678"/>
                      <a:pt x="11315" y="11757"/>
                    </a:cubicBezTo>
                    <a:cubicBezTo>
                      <a:pt x="11397" y="11843"/>
                      <a:pt x="11479" y="11948"/>
                      <a:pt x="11571" y="12034"/>
                    </a:cubicBezTo>
                    <a:cubicBezTo>
                      <a:pt x="11693" y="12139"/>
                      <a:pt x="11825" y="12251"/>
                      <a:pt x="11907" y="12415"/>
                    </a:cubicBezTo>
                    <a:cubicBezTo>
                      <a:pt x="11948" y="12415"/>
                      <a:pt x="11948" y="12441"/>
                      <a:pt x="11948" y="12441"/>
                    </a:cubicBezTo>
                    <a:cubicBezTo>
                      <a:pt x="12121" y="12580"/>
                      <a:pt x="12244" y="12718"/>
                      <a:pt x="12377" y="12856"/>
                    </a:cubicBezTo>
                    <a:cubicBezTo>
                      <a:pt x="12499" y="12994"/>
                      <a:pt x="12632" y="13159"/>
                      <a:pt x="12754" y="13323"/>
                    </a:cubicBezTo>
                    <a:cubicBezTo>
                      <a:pt x="12805" y="13376"/>
                      <a:pt x="12887" y="13455"/>
                      <a:pt x="12968" y="13514"/>
                    </a:cubicBezTo>
                    <a:cubicBezTo>
                      <a:pt x="13060" y="13567"/>
                      <a:pt x="13141" y="13652"/>
                      <a:pt x="13182" y="13731"/>
                    </a:cubicBezTo>
                    <a:cubicBezTo>
                      <a:pt x="13264" y="13869"/>
                      <a:pt x="13356" y="13981"/>
                      <a:pt x="13438" y="14086"/>
                    </a:cubicBezTo>
                    <a:cubicBezTo>
                      <a:pt x="13611" y="14146"/>
                      <a:pt x="13734" y="14225"/>
                      <a:pt x="13825" y="14310"/>
                    </a:cubicBezTo>
                    <a:cubicBezTo>
                      <a:pt x="13866" y="14415"/>
                      <a:pt x="13907" y="14501"/>
                      <a:pt x="13988" y="14553"/>
                    </a:cubicBezTo>
                    <a:cubicBezTo>
                      <a:pt x="14080" y="14606"/>
                      <a:pt x="14121" y="14692"/>
                      <a:pt x="14162" y="14744"/>
                    </a:cubicBezTo>
                    <a:cubicBezTo>
                      <a:pt x="14244" y="14804"/>
                      <a:pt x="14284" y="14883"/>
                      <a:pt x="14376" y="14968"/>
                    </a:cubicBezTo>
                    <a:cubicBezTo>
                      <a:pt x="14540" y="15100"/>
                      <a:pt x="14672" y="15238"/>
                      <a:pt x="14754" y="15402"/>
                    </a:cubicBezTo>
                    <a:cubicBezTo>
                      <a:pt x="14795" y="15429"/>
                      <a:pt x="14795" y="15462"/>
                      <a:pt x="14795" y="15488"/>
                    </a:cubicBezTo>
                    <a:cubicBezTo>
                      <a:pt x="14886" y="15540"/>
                      <a:pt x="14927" y="15593"/>
                      <a:pt x="15009" y="15652"/>
                    </a:cubicBezTo>
                    <a:cubicBezTo>
                      <a:pt x="15305" y="15869"/>
                      <a:pt x="15479" y="16119"/>
                      <a:pt x="15733" y="16337"/>
                    </a:cubicBezTo>
                    <a:cubicBezTo>
                      <a:pt x="15907" y="16475"/>
                      <a:pt x="16029" y="16639"/>
                      <a:pt x="16162" y="16777"/>
                    </a:cubicBezTo>
                    <a:cubicBezTo>
                      <a:pt x="16243" y="16830"/>
                      <a:pt x="16284" y="16883"/>
                      <a:pt x="16325" y="16909"/>
                    </a:cubicBezTo>
                    <a:cubicBezTo>
                      <a:pt x="16499" y="17021"/>
                      <a:pt x="16580" y="17133"/>
                      <a:pt x="16672" y="17238"/>
                    </a:cubicBezTo>
                    <a:cubicBezTo>
                      <a:pt x="16754" y="17350"/>
                      <a:pt x="16886" y="17402"/>
                      <a:pt x="16927" y="17514"/>
                    </a:cubicBezTo>
                    <a:lnTo>
                      <a:pt x="16927" y="17541"/>
                    </a:lnTo>
                    <a:cubicBezTo>
                      <a:pt x="17049" y="17652"/>
                      <a:pt x="17182" y="17731"/>
                      <a:pt x="17305" y="17843"/>
                    </a:cubicBezTo>
                    <a:cubicBezTo>
                      <a:pt x="17397" y="17929"/>
                      <a:pt x="17478" y="18034"/>
                      <a:pt x="17560" y="18146"/>
                    </a:cubicBezTo>
                    <a:cubicBezTo>
                      <a:pt x="17652" y="18225"/>
                      <a:pt x="17693" y="18310"/>
                      <a:pt x="17774" y="18389"/>
                    </a:cubicBezTo>
                    <a:cubicBezTo>
                      <a:pt x="17815" y="18449"/>
                      <a:pt x="17907" y="18475"/>
                      <a:pt x="17947" y="18528"/>
                    </a:cubicBezTo>
                    <a:cubicBezTo>
                      <a:pt x="17988" y="18692"/>
                      <a:pt x="18202" y="18777"/>
                      <a:pt x="18325" y="18916"/>
                    </a:cubicBezTo>
                    <a:cubicBezTo>
                      <a:pt x="18458" y="19021"/>
                      <a:pt x="18621" y="19159"/>
                      <a:pt x="18754" y="19297"/>
                    </a:cubicBezTo>
                    <a:cubicBezTo>
                      <a:pt x="18794" y="19323"/>
                      <a:pt x="18794" y="19376"/>
                      <a:pt x="18835" y="19409"/>
                    </a:cubicBezTo>
                    <a:cubicBezTo>
                      <a:pt x="18927" y="19514"/>
                      <a:pt x="19049" y="19600"/>
                      <a:pt x="19182" y="19738"/>
                    </a:cubicBezTo>
                    <a:cubicBezTo>
                      <a:pt x="19182" y="19738"/>
                      <a:pt x="19223" y="19738"/>
                      <a:pt x="19264" y="19764"/>
                    </a:cubicBezTo>
                    <a:cubicBezTo>
                      <a:pt x="19437" y="19902"/>
                      <a:pt x="19601" y="20034"/>
                      <a:pt x="19774" y="20172"/>
                    </a:cubicBezTo>
                    <a:lnTo>
                      <a:pt x="19815" y="20199"/>
                    </a:lnTo>
                    <a:cubicBezTo>
                      <a:pt x="19855" y="20310"/>
                      <a:pt x="20029" y="20396"/>
                      <a:pt x="20110" y="20475"/>
                    </a:cubicBezTo>
                    <a:cubicBezTo>
                      <a:pt x="20202" y="20561"/>
                      <a:pt x="20325" y="20613"/>
                      <a:pt x="20366" y="20692"/>
                    </a:cubicBezTo>
                    <a:cubicBezTo>
                      <a:pt x="20407" y="20725"/>
                      <a:pt x="20407" y="20778"/>
                      <a:pt x="20499" y="20804"/>
                    </a:cubicBezTo>
                    <a:cubicBezTo>
                      <a:pt x="20539" y="20804"/>
                      <a:pt x="20621" y="20856"/>
                      <a:pt x="20621" y="20889"/>
                    </a:cubicBezTo>
                    <a:cubicBezTo>
                      <a:pt x="20662" y="21021"/>
                      <a:pt x="20794" y="21080"/>
                      <a:pt x="20917" y="21133"/>
                    </a:cubicBezTo>
                    <a:cubicBezTo>
                      <a:pt x="20968" y="21159"/>
                      <a:pt x="20968" y="21218"/>
                      <a:pt x="21008" y="21218"/>
                    </a:cubicBezTo>
                    <a:cubicBezTo>
                      <a:pt x="21049" y="21245"/>
                      <a:pt x="21049" y="21271"/>
                      <a:pt x="21090" y="21297"/>
                    </a:cubicBezTo>
                    <a:cubicBezTo>
                      <a:pt x="21090" y="21324"/>
                      <a:pt x="21172" y="21297"/>
                      <a:pt x="21172" y="21350"/>
                    </a:cubicBezTo>
                    <a:cubicBezTo>
                      <a:pt x="21304" y="21350"/>
                      <a:pt x="21264" y="21409"/>
                      <a:pt x="21264" y="21462"/>
                    </a:cubicBezTo>
                    <a:cubicBezTo>
                      <a:pt x="21345" y="21515"/>
                      <a:pt x="21427" y="21574"/>
                      <a:pt x="21478" y="21600"/>
                    </a:cubicBezTo>
                    <a:cubicBezTo>
                      <a:pt x="21560" y="21547"/>
                      <a:pt x="21600" y="21462"/>
                      <a:pt x="21560" y="21462"/>
                    </a:cubicBezTo>
                    <a:lnTo>
                      <a:pt x="21519" y="21462"/>
                    </a:lnTo>
                    <a:cubicBezTo>
                      <a:pt x="21478" y="21435"/>
                      <a:pt x="21478" y="21435"/>
                      <a:pt x="21427" y="21409"/>
                    </a:cubicBezTo>
                    <a:cubicBezTo>
                      <a:pt x="21478" y="21383"/>
                      <a:pt x="21519" y="21383"/>
                      <a:pt x="21519" y="21383"/>
                    </a:cubicBezTo>
                    <a:cubicBezTo>
                      <a:pt x="21478" y="21324"/>
                      <a:pt x="21427" y="21297"/>
                      <a:pt x="21386" y="21271"/>
                    </a:cubicBezTo>
                    <a:cubicBezTo>
                      <a:pt x="21386" y="21245"/>
                      <a:pt x="21345" y="21218"/>
                      <a:pt x="21304" y="21159"/>
                    </a:cubicBezTo>
                    <a:cubicBezTo>
                      <a:pt x="21172" y="21054"/>
                      <a:pt x="21090" y="20916"/>
                      <a:pt x="20917" y="20830"/>
                    </a:cubicBezTo>
                    <a:cubicBezTo>
                      <a:pt x="20835" y="20778"/>
                      <a:pt x="20794" y="20725"/>
                      <a:pt x="20713" y="20639"/>
                    </a:cubicBezTo>
                    <a:cubicBezTo>
                      <a:pt x="20662" y="20639"/>
                      <a:pt x="20621" y="20613"/>
                      <a:pt x="20621" y="20587"/>
                    </a:cubicBezTo>
                    <a:cubicBezTo>
                      <a:pt x="20621" y="20528"/>
                      <a:pt x="20580" y="20501"/>
                      <a:pt x="20580" y="20449"/>
                    </a:cubicBezTo>
                    <a:cubicBezTo>
                      <a:pt x="20580" y="20396"/>
                      <a:pt x="20539" y="20337"/>
                      <a:pt x="20458" y="20310"/>
                    </a:cubicBezTo>
                    <a:cubicBezTo>
                      <a:pt x="20458" y="20310"/>
                      <a:pt x="20407" y="20284"/>
                      <a:pt x="20407" y="20258"/>
                    </a:cubicBezTo>
                    <a:cubicBezTo>
                      <a:pt x="20325" y="20172"/>
                      <a:pt x="20243" y="20093"/>
                      <a:pt x="20110" y="20008"/>
                    </a:cubicBezTo>
                    <a:cubicBezTo>
                      <a:pt x="20070" y="19982"/>
                      <a:pt x="19988" y="19929"/>
                      <a:pt x="19947" y="19870"/>
                    </a:cubicBezTo>
                    <a:cubicBezTo>
                      <a:pt x="19896" y="19817"/>
                      <a:pt x="19815" y="19764"/>
                      <a:pt x="19733" y="19705"/>
                    </a:cubicBezTo>
                    <a:cubicBezTo>
                      <a:pt x="19641" y="19574"/>
                      <a:pt x="19478" y="19462"/>
                      <a:pt x="19345" y="19376"/>
                    </a:cubicBezTo>
                    <a:cubicBezTo>
                      <a:pt x="19264" y="19245"/>
                      <a:pt x="19182" y="19133"/>
                      <a:pt x="19131" y="19021"/>
                    </a:cubicBezTo>
                    <a:cubicBezTo>
                      <a:pt x="19008" y="18942"/>
                      <a:pt x="18876" y="18856"/>
                      <a:pt x="18794" y="18751"/>
                    </a:cubicBezTo>
                    <a:cubicBezTo>
                      <a:pt x="18672" y="18613"/>
                      <a:pt x="18540" y="18501"/>
                      <a:pt x="18417" y="18389"/>
                    </a:cubicBezTo>
                    <a:cubicBezTo>
                      <a:pt x="18366" y="18363"/>
                      <a:pt x="18325" y="18337"/>
                      <a:pt x="18325" y="18337"/>
                    </a:cubicBezTo>
                    <a:cubicBezTo>
                      <a:pt x="18325" y="18284"/>
                      <a:pt x="18284" y="18258"/>
                      <a:pt x="18243" y="18225"/>
                    </a:cubicBezTo>
                    <a:cubicBezTo>
                      <a:pt x="18162" y="18146"/>
                      <a:pt x="18070" y="18060"/>
                      <a:pt x="18070" y="18008"/>
                    </a:cubicBezTo>
                    <a:cubicBezTo>
                      <a:pt x="17947" y="17870"/>
                      <a:pt x="17856" y="17790"/>
                      <a:pt x="17774" y="17679"/>
                    </a:cubicBezTo>
                    <a:cubicBezTo>
                      <a:pt x="17733" y="17600"/>
                      <a:pt x="17652" y="17514"/>
                      <a:pt x="17560" y="17435"/>
                    </a:cubicBezTo>
                    <a:cubicBezTo>
                      <a:pt x="17560" y="17402"/>
                      <a:pt x="17519" y="17376"/>
                      <a:pt x="17519" y="17376"/>
                    </a:cubicBezTo>
                    <a:cubicBezTo>
                      <a:pt x="17478" y="17323"/>
                      <a:pt x="17397" y="17297"/>
                      <a:pt x="17397" y="17238"/>
                    </a:cubicBezTo>
                    <a:cubicBezTo>
                      <a:pt x="17346" y="17212"/>
                      <a:pt x="17305" y="17159"/>
                      <a:pt x="17264" y="17133"/>
                    </a:cubicBezTo>
                    <a:cubicBezTo>
                      <a:pt x="17049" y="16909"/>
                      <a:pt x="16835" y="16718"/>
                      <a:pt x="16580" y="16501"/>
                    </a:cubicBezTo>
                    <a:cubicBezTo>
                      <a:pt x="16417" y="16337"/>
                      <a:pt x="16243" y="16146"/>
                      <a:pt x="16070" y="15981"/>
                    </a:cubicBezTo>
                    <a:cubicBezTo>
                      <a:pt x="15988" y="15896"/>
                      <a:pt x="15947" y="15817"/>
                      <a:pt x="15866" y="15758"/>
                    </a:cubicBezTo>
                    <a:cubicBezTo>
                      <a:pt x="15866" y="15705"/>
                      <a:pt x="15815" y="15652"/>
                      <a:pt x="15774" y="15652"/>
                    </a:cubicBezTo>
                    <a:cubicBezTo>
                      <a:pt x="15652" y="15593"/>
                      <a:pt x="15611" y="15540"/>
                      <a:pt x="15519" y="15462"/>
                    </a:cubicBezTo>
                    <a:cubicBezTo>
                      <a:pt x="15519" y="15429"/>
                      <a:pt x="15479" y="15402"/>
                      <a:pt x="15438" y="15350"/>
                    </a:cubicBezTo>
                    <a:cubicBezTo>
                      <a:pt x="15397" y="15323"/>
                      <a:pt x="15356" y="15264"/>
                      <a:pt x="15264" y="15211"/>
                    </a:cubicBezTo>
                    <a:cubicBezTo>
                      <a:pt x="15141" y="15047"/>
                      <a:pt x="15049" y="14909"/>
                      <a:pt x="14927" y="14744"/>
                    </a:cubicBezTo>
                    <a:cubicBezTo>
                      <a:pt x="14886" y="14718"/>
                      <a:pt x="14886" y="14692"/>
                      <a:pt x="14846" y="14692"/>
                    </a:cubicBezTo>
                    <a:cubicBezTo>
                      <a:pt x="14754" y="14580"/>
                      <a:pt x="14713" y="14501"/>
                      <a:pt x="14632" y="14415"/>
                    </a:cubicBezTo>
                    <a:cubicBezTo>
                      <a:pt x="14540" y="14310"/>
                      <a:pt x="14417" y="14251"/>
                      <a:pt x="14376" y="14146"/>
                    </a:cubicBezTo>
                    <a:cubicBezTo>
                      <a:pt x="14284" y="14034"/>
                      <a:pt x="14162" y="13922"/>
                      <a:pt x="14080" y="13817"/>
                    </a:cubicBezTo>
                    <a:cubicBezTo>
                      <a:pt x="13866" y="13593"/>
                      <a:pt x="13611" y="13350"/>
                      <a:pt x="13356" y="13126"/>
                    </a:cubicBezTo>
                    <a:cubicBezTo>
                      <a:pt x="13356" y="13099"/>
                      <a:pt x="13315" y="13099"/>
                      <a:pt x="13315" y="13073"/>
                    </a:cubicBezTo>
                    <a:cubicBezTo>
                      <a:pt x="13182" y="12935"/>
                      <a:pt x="13101" y="12797"/>
                      <a:pt x="12968" y="12692"/>
                    </a:cubicBezTo>
                    <a:cubicBezTo>
                      <a:pt x="12754" y="12468"/>
                      <a:pt x="12550" y="12251"/>
                      <a:pt x="12336" y="12034"/>
                    </a:cubicBezTo>
                    <a:cubicBezTo>
                      <a:pt x="12295" y="11974"/>
                      <a:pt x="12244" y="11948"/>
                      <a:pt x="12203" y="11895"/>
                    </a:cubicBezTo>
                    <a:cubicBezTo>
                      <a:pt x="12162" y="11843"/>
                      <a:pt x="12162" y="11784"/>
                      <a:pt x="12121" y="11757"/>
                    </a:cubicBezTo>
                    <a:cubicBezTo>
                      <a:pt x="11948" y="11593"/>
                      <a:pt x="11785" y="11428"/>
                      <a:pt x="11611" y="11264"/>
                    </a:cubicBezTo>
                    <a:lnTo>
                      <a:pt x="11611" y="11211"/>
                    </a:lnTo>
                    <a:cubicBezTo>
                      <a:pt x="11530" y="11099"/>
                      <a:pt x="11397" y="10987"/>
                      <a:pt x="11315" y="10882"/>
                    </a:cubicBezTo>
                    <a:cubicBezTo>
                      <a:pt x="11274" y="10882"/>
                      <a:pt x="11274" y="10882"/>
                      <a:pt x="11223" y="10908"/>
                    </a:cubicBezTo>
                    <a:cubicBezTo>
                      <a:pt x="11182" y="10823"/>
                      <a:pt x="11142" y="10770"/>
                      <a:pt x="11101" y="10718"/>
                    </a:cubicBezTo>
                    <a:cubicBezTo>
                      <a:pt x="10927" y="10553"/>
                      <a:pt x="10846" y="10389"/>
                      <a:pt x="10673" y="10251"/>
                    </a:cubicBezTo>
                    <a:cubicBezTo>
                      <a:pt x="10591" y="10139"/>
                      <a:pt x="10550" y="10033"/>
                      <a:pt x="10377" y="9974"/>
                    </a:cubicBezTo>
                    <a:lnTo>
                      <a:pt x="10377" y="9948"/>
                    </a:lnTo>
                    <a:cubicBezTo>
                      <a:pt x="10295" y="9836"/>
                      <a:pt x="10203" y="9731"/>
                      <a:pt x="10080" y="9619"/>
                    </a:cubicBezTo>
                    <a:cubicBezTo>
                      <a:pt x="9999" y="9566"/>
                      <a:pt x="9948" y="9481"/>
                      <a:pt x="9866" y="9402"/>
                    </a:cubicBezTo>
                    <a:cubicBezTo>
                      <a:pt x="9693" y="9237"/>
                      <a:pt x="9530" y="9047"/>
                      <a:pt x="9356" y="8849"/>
                    </a:cubicBezTo>
                    <a:cubicBezTo>
                      <a:pt x="9275" y="8770"/>
                      <a:pt x="9142" y="8685"/>
                      <a:pt x="9060" y="8606"/>
                    </a:cubicBezTo>
                    <a:lnTo>
                      <a:pt x="9060" y="8494"/>
                    </a:lnTo>
                    <a:cubicBezTo>
                      <a:pt x="9019" y="8468"/>
                      <a:pt x="8928" y="8441"/>
                      <a:pt x="8928" y="8441"/>
                    </a:cubicBezTo>
                    <a:cubicBezTo>
                      <a:pt x="8928" y="8329"/>
                      <a:pt x="8765" y="8277"/>
                      <a:pt x="8724" y="8191"/>
                    </a:cubicBezTo>
                    <a:cubicBezTo>
                      <a:pt x="8724" y="8139"/>
                      <a:pt x="8591" y="8086"/>
                      <a:pt x="8550" y="8027"/>
                    </a:cubicBezTo>
                    <a:cubicBezTo>
                      <a:pt x="8510" y="7974"/>
                      <a:pt x="8418" y="7948"/>
                      <a:pt x="8377" y="7895"/>
                    </a:cubicBezTo>
                    <a:cubicBezTo>
                      <a:pt x="8254" y="7757"/>
                      <a:pt x="8162" y="7619"/>
                      <a:pt x="8040" y="7481"/>
                    </a:cubicBezTo>
                    <a:cubicBezTo>
                      <a:pt x="7999" y="7428"/>
                      <a:pt x="7907" y="7369"/>
                      <a:pt x="7867" y="7316"/>
                    </a:cubicBezTo>
                    <a:cubicBezTo>
                      <a:pt x="7785" y="7237"/>
                      <a:pt x="7703" y="7152"/>
                      <a:pt x="7652" y="7073"/>
                    </a:cubicBezTo>
                    <a:cubicBezTo>
                      <a:pt x="7571" y="6961"/>
                      <a:pt x="7448" y="6875"/>
                      <a:pt x="7356" y="6744"/>
                    </a:cubicBezTo>
                    <a:cubicBezTo>
                      <a:pt x="7356" y="6711"/>
                      <a:pt x="7316" y="6711"/>
                      <a:pt x="7316" y="6685"/>
                    </a:cubicBezTo>
                    <a:cubicBezTo>
                      <a:pt x="7234" y="6632"/>
                      <a:pt x="7193" y="6579"/>
                      <a:pt x="7142" y="6520"/>
                    </a:cubicBezTo>
                    <a:cubicBezTo>
                      <a:pt x="7101" y="6468"/>
                      <a:pt x="7060" y="6415"/>
                      <a:pt x="6979" y="6356"/>
                    </a:cubicBezTo>
                    <a:lnTo>
                      <a:pt x="6805" y="6250"/>
                    </a:lnTo>
                    <a:cubicBezTo>
                      <a:pt x="6805" y="6217"/>
                      <a:pt x="6765" y="6165"/>
                      <a:pt x="6765" y="6138"/>
                    </a:cubicBezTo>
                    <a:lnTo>
                      <a:pt x="6632" y="6053"/>
                    </a:lnTo>
                    <a:cubicBezTo>
                      <a:pt x="6591" y="6000"/>
                      <a:pt x="6551" y="5974"/>
                      <a:pt x="6510" y="5948"/>
                    </a:cubicBezTo>
                    <a:cubicBezTo>
                      <a:pt x="6469" y="5862"/>
                      <a:pt x="6428" y="5809"/>
                      <a:pt x="6377" y="5724"/>
                    </a:cubicBezTo>
                    <a:cubicBezTo>
                      <a:pt x="6377" y="5698"/>
                      <a:pt x="6336" y="5671"/>
                      <a:pt x="6336" y="5645"/>
                    </a:cubicBezTo>
                    <a:cubicBezTo>
                      <a:pt x="6336" y="5559"/>
                      <a:pt x="6295" y="5559"/>
                      <a:pt x="6213" y="5533"/>
                    </a:cubicBezTo>
                    <a:cubicBezTo>
                      <a:pt x="6173" y="5481"/>
                      <a:pt x="6121" y="5395"/>
                      <a:pt x="6121" y="5343"/>
                    </a:cubicBezTo>
                    <a:cubicBezTo>
                      <a:pt x="6040" y="5343"/>
                      <a:pt x="6040" y="5369"/>
                      <a:pt x="5999" y="5369"/>
                    </a:cubicBezTo>
                    <a:cubicBezTo>
                      <a:pt x="5867" y="5230"/>
                      <a:pt x="5785" y="5125"/>
                      <a:pt x="5663" y="4987"/>
                    </a:cubicBezTo>
                    <a:cubicBezTo>
                      <a:pt x="5571" y="4875"/>
                      <a:pt x="5408" y="4770"/>
                      <a:pt x="5357" y="4658"/>
                    </a:cubicBezTo>
                    <a:lnTo>
                      <a:pt x="4979" y="4408"/>
                    </a:lnTo>
                    <a:cubicBezTo>
                      <a:pt x="4846" y="4276"/>
                      <a:pt x="4724" y="4138"/>
                      <a:pt x="4592" y="4000"/>
                    </a:cubicBezTo>
                    <a:cubicBezTo>
                      <a:pt x="4428" y="3836"/>
                      <a:pt x="4254" y="3697"/>
                      <a:pt x="4081" y="3533"/>
                    </a:cubicBezTo>
                    <a:cubicBezTo>
                      <a:pt x="3877" y="3369"/>
                      <a:pt x="3663" y="3204"/>
                      <a:pt x="3490" y="3040"/>
                    </a:cubicBezTo>
                    <a:cubicBezTo>
                      <a:pt x="3367" y="2875"/>
                      <a:pt x="3193" y="2737"/>
                      <a:pt x="3061" y="2599"/>
                    </a:cubicBezTo>
                    <a:cubicBezTo>
                      <a:pt x="3020" y="2599"/>
                      <a:pt x="3020" y="2572"/>
                      <a:pt x="3020" y="2572"/>
                    </a:cubicBezTo>
                    <a:cubicBezTo>
                      <a:pt x="2857" y="2494"/>
                      <a:pt x="2724" y="2355"/>
                      <a:pt x="2643" y="2244"/>
                    </a:cubicBezTo>
                    <a:cubicBezTo>
                      <a:pt x="2602" y="2191"/>
                      <a:pt x="2551" y="2164"/>
                      <a:pt x="2469" y="2138"/>
                    </a:cubicBezTo>
                    <a:cubicBezTo>
                      <a:pt x="2295" y="2000"/>
                      <a:pt x="2173" y="1862"/>
                      <a:pt x="2040" y="1809"/>
                    </a:cubicBezTo>
                    <a:cubicBezTo>
                      <a:pt x="1918" y="1698"/>
                      <a:pt x="1877" y="1559"/>
                      <a:pt x="1704" y="1533"/>
                    </a:cubicBezTo>
                    <a:cubicBezTo>
                      <a:pt x="1622" y="1421"/>
                      <a:pt x="1531" y="1342"/>
                      <a:pt x="1449" y="1257"/>
                    </a:cubicBezTo>
                    <a:cubicBezTo>
                      <a:pt x="1408" y="1230"/>
                      <a:pt x="1367" y="1230"/>
                      <a:pt x="1326" y="1230"/>
                    </a:cubicBezTo>
                    <a:lnTo>
                      <a:pt x="1326" y="1151"/>
                    </a:lnTo>
                    <a:cubicBezTo>
                      <a:pt x="1234" y="1066"/>
                      <a:pt x="1152" y="987"/>
                      <a:pt x="1020" y="901"/>
                    </a:cubicBezTo>
                    <a:lnTo>
                      <a:pt x="1071" y="901"/>
                    </a:lnTo>
                    <a:cubicBezTo>
                      <a:pt x="979" y="822"/>
                      <a:pt x="898" y="737"/>
                      <a:pt x="765" y="658"/>
                    </a:cubicBezTo>
                    <a:cubicBezTo>
                      <a:pt x="765" y="658"/>
                      <a:pt x="724" y="625"/>
                      <a:pt x="684" y="625"/>
                    </a:cubicBezTo>
                    <a:cubicBezTo>
                      <a:pt x="765" y="493"/>
                      <a:pt x="602" y="460"/>
                      <a:pt x="428" y="434"/>
                    </a:cubicBezTo>
                    <a:cubicBezTo>
                      <a:pt x="469" y="408"/>
                      <a:pt x="510" y="382"/>
                      <a:pt x="561" y="355"/>
                    </a:cubicBezTo>
                    <a:cubicBezTo>
                      <a:pt x="469" y="355"/>
                      <a:pt x="428" y="329"/>
                      <a:pt x="388" y="329"/>
                    </a:cubicBezTo>
                    <a:cubicBezTo>
                      <a:pt x="388" y="296"/>
                      <a:pt x="428" y="270"/>
                      <a:pt x="469" y="217"/>
                    </a:cubicBezTo>
                    <a:cubicBezTo>
                      <a:pt x="428" y="217"/>
                      <a:pt x="388" y="243"/>
                      <a:pt x="347" y="243"/>
                    </a:cubicBezTo>
                    <a:lnTo>
                      <a:pt x="347" y="191"/>
                    </a:lnTo>
                    <a:cubicBezTo>
                      <a:pt x="214" y="132"/>
                      <a:pt x="173" y="79"/>
                      <a:pt x="1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10" name="Google Shape;1882;p19"/>
              <p:cNvSpPr/>
              <p:nvPr/>
            </p:nvSpPr>
            <p:spPr>
              <a:xfrm>
                <a:off x="141791" y="77998"/>
                <a:ext cx="792455" cy="1224866"/>
              </a:xfrm>
              <a:custGeom>
                <a:avLst/>
                <a:gdLst/>
                <a:ahLst/>
                <a:cxnLst>
                  <a:cxn ang="0">
                    <a:pos x="wd2" y="hd2"/>
                  </a:cxn>
                  <a:cxn ang="5400000">
                    <a:pos x="wd2" y="hd2"/>
                  </a:cxn>
                  <a:cxn ang="10800000">
                    <a:pos x="wd2" y="hd2"/>
                  </a:cxn>
                  <a:cxn ang="16200000">
                    <a:pos x="wd2" y="hd2"/>
                  </a:cxn>
                </a:cxnLst>
                <a:rect l="0" t="0" r="r" b="b"/>
                <a:pathLst>
                  <a:path w="21600" h="21600" extrusionOk="0">
                    <a:moveTo>
                      <a:pt x="124" y="0"/>
                    </a:moveTo>
                    <a:cubicBezTo>
                      <a:pt x="85" y="0"/>
                      <a:pt x="41" y="15"/>
                      <a:pt x="0" y="45"/>
                    </a:cubicBezTo>
                    <a:cubicBezTo>
                      <a:pt x="83" y="125"/>
                      <a:pt x="134" y="212"/>
                      <a:pt x="216" y="265"/>
                    </a:cubicBezTo>
                    <a:cubicBezTo>
                      <a:pt x="258" y="318"/>
                      <a:pt x="340" y="378"/>
                      <a:pt x="392" y="458"/>
                    </a:cubicBezTo>
                    <a:cubicBezTo>
                      <a:pt x="515" y="598"/>
                      <a:pt x="598" y="765"/>
                      <a:pt x="815" y="932"/>
                    </a:cubicBezTo>
                    <a:cubicBezTo>
                      <a:pt x="855" y="958"/>
                      <a:pt x="855" y="1012"/>
                      <a:pt x="907" y="1045"/>
                    </a:cubicBezTo>
                    <a:cubicBezTo>
                      <a:pt x="907" y="1072"/>
                      <a:pt x="948" y="1098"/>
                      <a:pt x="990" y="1098"/>
                    </a:cubicBezTo>
                    <a:cubicBezTo>
                      <a:pt x="1113" y="1265"/>
                      <a:pt x="1247" y="1405"/>
                      <a:pt x="1422" y="1545"/>
                    </a:cubicBezTo>
                    <a:cubicBezTo>
                      <a:pt x="1587" y="1678"/>
                      <a:pt x="1762" y="1845"/>
                      <a:pt x="1979" y="2012"/>
                    </a:cubicBezTo>
                    <a:cubicBezTo>
                      <a:pt x="2061" y="2098"/>
                      <a:pt x="2196" y="2179"/>
                      <a:pt x="2319" y="2265"/>
                    </a:cubicBezTo>
                    <a:cubicBezTo>
                      <a:pt x="2401" y="2345"/>
                      <a:pt x="2494" y="2459"/>
                      <a:pt x="2577" y="2545"/>
                    </a:cubicBezTo>
                    <a:cubicBezTo>
                      <a:pt x="2793" y="2739"/>
                      <a:pt x="3010" y="2905"/>
                      <a:pt x="3174" y="3098"/>
                    </a:cubicBezTo>
                    <a:cubicBezTo>
                      <a:pt x="3308" y="3265"/>
                      <a:pt x="3484" y="3432"/>
                      <a:pt x="3690" y="3572"/>
                    </a:cubicBezTo>
                    <a:cubicBezTo>
                      <a:pt x="3741" y="3599"/>
                      <a:pt x="3823" y="3652"/>
                      <a:pt x="3865" y="3712"/>
                    </a:cubicBezTo>
                    <a:cubicBezTo>
                      <a:pt x="4081" y="3932"/>
                      <a:pt x="4256" y="4152"/>
                      <a:pt x="4462" y="4346"/>
                    </a:cubicBezTo>
                    <a:cubicBezTo>
                      <a:pt x="4555" y="4432"/>
                      <a:pt x="4637" y="4486"/>
                      <a:pt x="4720" y="4545"/>
                    </a:cubicBezTo>
                    <a:cubicBezTo>
                      <a:pt x="4813" y="4599"/>
                      <a:pt x="4937" y="4679"/>
                      <a:pt x="4978" y="4765"/>
                    </a:cubicBezTo>
                    <a:cubicBezTo>
                      <a:pt x="5070" y="4879"/>
                      <a:pt x="5112" y="4985"/>
                      <a:pt x="5194" y="5099"/>
                    </a:cubicBezTo>
                    <a:cubicBezTo>
                      <a:pt x="5194" y="5125"/>
                      <a:pt x="5235" y="5125"/>
                      <a:pt x="5235" y="5152"/>
                    </a:cubicBezTo>
                    <a:cubicBezTo>
                      <a:pt x="5328" y="5265"/>
                      <a:pt x="5452" y="5345"/>
                      <a:pt x="5544" y="5459"/>
                    </a:cubicBezTo>
                    <a:lnTo>
                      <a:pt x="5668" y="5545"/>
                    </a:lnTo>
                    <a:cubicBezTo>
                      <a:pt x="5750" y="5626"/>
                      <a:pt x="5802" y="5679"/>
                      <a:pt x="5843" y="5766"/>
                    </a:cubicBezTo>
                    <a:cubicBezTo>
                      <a:pt x="6060" y="5932"/>
                      <a:pt x="6225" y="6125"/>
                      <a:pt x="6400" y="6319"/>
                    </a:cubicBezTo>
                    <a:cubicBezTo>
                      <a:pt x="6524" y="6459"/>
                      <a:pt x="6657" y="6572"/>
                      <a:pt x="6781" y="6712"/>
                    </a:cubicBezTo>
                    <a:cubicBezTo>
                      <a:pt x="6915" y="6819"/>
                      <a:pt x="6998" y="6959"/>
                      <a:pt x="7131" y="7072"/>
                    </a:cubicBezTo>
                    <a:cubicBezTo>
                      <a:pt x="7173" y="7126"/>
                      <a:pt x="7214" y="7152"/>
                      <a:pt x="7255" y="7212"/>
                    </a:cubicBezTo>
                    <a:cubicBezTo>
                      <a:pt x="7348" y="7292"/>
                      <a:pt x="7431" y="7379"/>
                      <a:pt x="7513" y="7432"/>
                    </a:cubicBezTo>
                    <a:cubicBezTo>
                      <a:pt x="7729" y="7679"/>
                      <a:pt x="7905" y="7959"/>
                      <a:pt x="8162" y="8179"/>
                    </a:cubicBezTo>
                    <a:cubicBezTo>
                      <a:pt x="8286" y="8266"/>
                      <a:pt x="8327" y="8346"/>
                      <a:pt x="8420" y="8432"/>
                    </a:cubicBezTo>
                    <a:cubicBezTo>
                      <a:pt x="8461" y="8512"/>
                      <a:pt x="8502" y="8572"/>
                      <a:pt x="8584" y="8652"/>
                    </a:cubicBezTo>
                    <a:lnTo>
                      <a:pt x="8584" y="8739"/>
                    </a:lnTo>
                    <a:cubicBezTo>
                      <a:pt x="8760" y="8792"/>
                      <a:pt x="8719" y="8932"/>
                      <a:pt x="8842" y="8986"/>
                    </a:cubicBezTo>
                    <a:cubicBezTo>
                      <a:pt x="8935" y="9179"/>
                      <a:pt x="9234" y="9266"/>
                      <a:pt x="9358" y="9406"/>
                    </a:cubicBezTo>
                    <a:cubicBezTo>
                      <a:pt x="9491" y="9512"/>
                      <a:pt x="9615" y="9626"/>
                      <a:pt x="9667" y="9739"/>
                    </a:cubicBezTo>
                    <a:cubicBezTo>
                      <a:pt x="9708" y="9792"/>
                      <a:pt x="9749" y="9846"/>
                      <a:pt x="9790" y="9906"/>
                    </a:cubicBezTo>
                    <a:cubicBezTo>
                      <a:pt x="9965" y="10072"/>
                      <a:pt x="10130" y="10212"/>
                      <a:pt x="10306" y="10379"/>
                    </a:cubicBezTo>
                    <a:lnTo>
                      <a:pt x="10306" y="10433"/>
                    </a:lnTo>
                    <a:cubicBezTo>
                      <a:pt x="10306" y="10486"/>
                      <a:pt x="10388" y="10573"/>
                      <a:pt x="10439" y="10626"/>
                    </a:cubicBezTo>
                    <a:cubicBezTo>
                      <a:pt x="10481" y="10652"/>
                      <a:pt x="10522" y="10679"/>
                      <a:pt x="10563" y="10739"/>
                    </a:cubicBezTo>
                    <a:cubicBezTo>
                      <a:pt x="10604" y="10819"/>
                      <a:pt x="10697" y="10906"/>
                      <a:pt x="10779" y="10986"/>
                    </a:cubicBezTo>
                    <a:cubicBezTo>
                      <a:pt x="10862" y="11046"/>
                      <a:pt x="10903" y="11099"/>
                      <a:pt x="10996" y="11179"/>
                    </a:cubicBezTo>
                    <a:cubicBezTo>
                      <a:pt x="11120" y="11346"/>
                      <a:pt x="11295" y="11546"/>
                      <a:pt x="11470" y="11713"/>
                    </a:cubicBezTo>
                    <a:cubicBezTo>
                      <a:pt x="11511" y="11739"/>
                      <a:pt x="11553" y="11766"/>
                      <a:pt x="11594" y="11819"/>
                    </a:cubicBezTo>
                    <a:cubicBezTo>
                      <a:pt x="11594" y="11819"/>
                      <a:pt x="11594" y="11879"/>
                      <a:pt x="11635" y="11906"/>
                    </a:cubicBezTo>
                    <a:cubicBezTo>
                      <a:pt x="11769" y="12046"/>
                      <a:pt x="11934" y="12179"/>
                      <a:pt x="12068" y="12346"/>
                    </a:cubicBezTo>
                    <a:cubicBezTo>
                      <a:pt x="12243" y="12513"/>
                      <a:pt x="12408" y="12679"/>
                      <a:pt x="12583" y="12846"/>
                    </a:cubicBezTo>
                    <a:cubicBezTo>
                      <a:pt x="12666" y="12959"/>
                      <a:pt x="12758" y="13073"/>
                      <a:pt x="12841" y="13153"/>
                    </a:cubicBezTo>
                    <a:cubicBezTo>
                      <a:pt x="12923" y="13239"/>
                      <a:pt x="12964" y="13319"/>
                      <a:pt x="13057" y="13379"/>
                    </a:cubicBezTo>
                    <a:cubicBezTo>
                      <a:pt x="13140" y="13513"/>
                      <a:pt x="13273" y="13653"/>
                      <a:pt x="13356" y="13793"/>
                    </a:cubicBezTo>
                    <a:cubicBezTo>
                      <a:pt x="13356" y="13846"/>
                      <a:pt x="13397" y="13880"/>
                      <a:pt x="13480" y="13906"/>
                    </a:cubicBezTo>
                    <a:cubicBezTo>
                      <a:pt x="13572" y="13933"/>
                      <a:pt x="13655" y="13986"/>
                      <a:pt x="13655" y="14046"/>
                    </a:cubicBezTo>
                    <a:cubicBezTo>
                      <a:pt x="13696" y="14126"/>
                      <a:pt x="13737" y="14153"/>
                      <a:pt x="13830" y="14213"/>
                    </a:cubicBezTo>
                    <a:cubicBezTo>
                      <a:pt x="13871" y="14239"/>
                      <a:pt x="13954" y="14266"/>
                      <a:pt x="13912" y="14346"/>
                    </a:cubicBezTo>
                    <a:cubicBezTo>
                      <a:pt x="13995" y="14379"/>
                      <a:pt x="14047" y="14406"/>
                      <a:pt x="14047" y="14433"/>
                    </a:cubicBezTo>
                    <a:cubicBezTo>
                      <a:pt x="14087" y="14486"/>
                      <a:pt x="14129" y="14546"/>
                      <a:pt x="14170" y="14573"/>
                    </a:cubicBezTo>
                    <a:cubicBezTo>
                      <a:pt x="14304" y="14713"/>
                      <a:pt x="14428" y="14820"/>
                      <a:pt x="14561" y="14960"/>
                    </a:cubicBezTo>
                    <a:cubicBezTo>
                      <a:pt x="14644" y="15046"/>
                      <a:pt x="14686" y="15153"/>
                      <a:pt x="14768" y="15266"/>
                    </a:cubicBezTo>
                    <a:cubicBezTo>
                      <a:pt x="14902" y="15406"/>
                      <a:pt x="15025" y="15573"/>
                      <a:pt x="15242" y="15680"/>
                    </a:cubicBezTo>
                    <a:cubicBezTo>
                      <a:pt x="15283" y="15713"/>
                      <a:pt x="15283" y="15740"/>
                      <a:pt x="15335" y="15766"/>
                    </a:cubicBezTo>
                    <a:cubicBezTo>
                      <a:pt x="15376" y="15820"/>
                      <a:pt x="15458" y="15880"/>
                      <a:pt x="15499" y="15960"/>
                    </a:cubicBezTo>
                    <a:cubicBezTo>
                      <a:pt x="15541" y="15986"/>
                      <a:pt x="15633" y="16046"/>
                      <a:pt x="15633" y="16073"/>
                    </a:cubicBezTo>
                    <a:cubicBezTo>
                      <a:pt x="15716" y="16240"/>
                      <a:pt x="15932" y="16380"/>
                      <a:pt x="16107" y="16513"/>
                    </a:cubicBezTo>
                    <a:cubicBezTo>
                      <a:pt x="16313" y="16766"/>
                      <a:pt x="16623" y="16987"/>
                      <a:pt x="16829" y="17267"/>
                    </a:cubicBezTo>
                    <a:cubicBezTo>
                      <a:pt x="16963" y="17406"/>
                      <a:pt x="17087" y="17546"/>
                      <a:pt x="17220" y="17680"/>
                    </a:cubicBezTo>
                    <a:cubicBezTo>
                      <a:pt x="17395" y="17793"/>
                      <a:pt x="17478" y="17933"/>
                      <a:pt x="17602" y="18073"/>
                    </a:cubicBezTo>
                    <a:cubicBezTo>
                      <a:pt x="17694" y="18180"/>
                      <a:pt x="17777" y="18320"/>
                      <a:pt x="17911" y="18433"/>
                    </a:cubicBezTo>
                    <a:cubicBezTo>
                      <a:pt x="18076" y="18626"/>
                      <a:pt x="18292" y="18793"/>
                      <a:pt x="18508" y="18987"/>
                    </a:cubicBezTo>
                    <a:cubicBezTo>
                      <a:pt x="18684" y="19153"/>
                      <a:pt x="18849" y="19320"/>
                      <a:pt x="19024" y="19513"/>
                    </a:cubicBezTo>
                    <a:cubicBezTo>
                      <a:pt x="19147" y="19600"/>
                      <a:pt x="19240" y="19713"/>
                      <a:pt x="19364" y="19820"/>
                    </a:cubicBezTo>
                    <a:cubicBezTo>
                      <a:pt x="19457" y="19880"/>
                      <a:pt x="19539" y="19933"/>
                      <a:pt x="19580" y="20013"/>
                    </a:cubicBezTo>
                    <a:cubicBezTo>
                      <a:pt x="19663" y="20100"/>
                      <a:pt x="19838" y="20153"/>
                      <a:pt x="19879" y="20240"/>
                    </a:cubicBezTo>
                    <a:cubicBezTo>
                      <a:pt x="19921" y="20294"/>
                      <a:pt x="19972" y="20347"/>
                      <a:pt x="20013" y="20380"/>
                    </a:cubicBezTo>
                    <a:cubicBezTo>
                      <a:pt x="20096" y="20407"/>
                      <a:pt x="20137" y="20434"/>
                      <a:pt x="20178" y="20513"/>
                    </a:cubicBezTo>
                    <a:cubicBezTo>
                      <a:pt x="20178" y="20513"/>
                      <a:pt x="20178" y="20547"/>
                      <a:pt x="20230" y="20547"/>
                    </a:cubicBezTo>
                    <a:cubicBezTo>
                      <a:pt x="20312" y="20574"/>
                      <a:pt x="20353" y="20653"/>
                      <a:pt x="20395" y="20714"/>
                    </a:cubicBezTo>
                    <a:cubicBezTo>
                      <a:pt x="20435" y="20767"/>
                      <a:pt x="20528" y="20793"/>
                      <a:pt x="20611" y="20880"/>
                    </a:cubicBezTo>
                    <a:cubicBezTo>
                      <a:pt x="20611" y="20907"/>
                      <a:pt x="20652" y="20960"/>
                      <a:pt x="20693" y="20987"/>
                    </a:cubicBezTo>
                    <a:cubicBezTo>
                      <a:pt x="20827" y="21073"/>
                      <a:pt x="21002" y="21180"/>
                      <a:pt x="21126" y="21267"/>
                    </a:cubicBezTo>
                    <a:cubicBezTo>
                      <a:pt x="21126" y="21293"/>
                      <a:pt x="21085" y="21320"/>
                      <a:pt x="21085" y="21320"/>
                    </a:cubicBezTo>
                    <a:cubicBezTo>
                      <a:pt x="21167" y="21380"/>
                      <a:pt x="21209" y="21407"/>
                      <a:pt x="21302" y="21434"/>
                    </a:cubicBezTo>
                    <a:lnTo>
                      <a:pt x="21260" y="21434"/>
                    </a:lnTo>
                    <a:cubicBezTo>
                      <a:pt x="21302" y="21487"/>
                      <a:pt x="21342" y="21514"/>
                      <a:pt x="21384" y="21574"/>
                    </a:cubicBezTo>
                    <a:cubicBezTo>
                      <a:pt x="21425" y="21547"/>
                      <a:pt x="21518" y="21547"/>
                      <a:pt x="21559" y="21547"/>
                    </a:cubicBezTo>
                    <a:cubicBezTo>
                      <a:pt x="21559" y="21547"/>
                      <a:pt x="21559" y="21574"/>
                      <a:pt x="21600" y="21600"/>
                    </a:cubicBezTo>
                    <a:cubicBezTo>
                      <a:pt x="21600" y="21547"/>
                      <a:pt x="21600" y="21487"/>
                      <a:pt x="21559" y="21487"/>
                    </a:cubicBezTo>
                    <a:cubicBezTo>
                      <a:pt x="21466" y="21407"/>
                      <a:pt x="21384" y="21293"/>
                      <a:pt x="21342" y="21213"/>
                    </a:cubicBezTo>
                    <a:cubicBezTo>
                      <a:pt x="21342" y="21180"/>
                      <a:pt x="21302" y="21153"/>
                      <a:pt x="21302" y="21153"/>
                    </a:cubicBezTo>
                    <a:cubicBezTo>
                      <a:pt x="21167" y="21127"/>
                      <a:pt x="21126" y="21073"/>
                      <a:pt x="21085" y="21013"/>
                    </a:cubicBezTo>
                    <a:cubicBezTo>
                      <a:pt x="21044" y="20960"/>
                      <a:pt x="20951" y="20933"/>
                      <a:pt x="20910" y="20880"/>
                    </a:cubicBezTo>
                    <a:cubicBezTo>
                      <a:pt x="20868" y="20847"/>
                      <a:pt x="20827" y="20820"/>
                      <a:pt x="20827" y="20793"/>
                    </a:cubicBezTo>
                    <a:cubicBezTo>
                      <a:pt x="20745" y="20680"/>
                      <a:pt x="20611" y="20600"/>
                      <a:pt x="20611" y="20487"/>
                    </a:cubicBezTo>
                    <a:cubicBezTo>
                      <a:pt x="20611" y="20460"/>
                      <a:pt x="20570" y="20460"/>
                      <a:pt x="20570" y="20460"/>
                    </a:cubicBezTo>
                    <a:cubicBezTo>
                      <a:pt x="20395" y="20294"/>
                      <a:pt x="20230" y="20127"/>
                      <a:pt x="20054" y="19987"/>
                    </a:cubicBezTo>
                    <a:cubicBezTo>
                      <a:pt x="19921" y="19847"/>
                      <a:pt x="19756" y="19713"/>
                      <a:pt x="19580" y="19573"/>
                    </a:cubicBezTo>
                    <a:cubicBezTo>
                      <a:pt x="19498" y="19487"/>
                      <a:pt x="19405" y="19407"/>
                      <a:pt x="19323" y="19320"/>
                    </a:cubicBezTo>
                    <a:cubicBezTo>
                      <a:pt x="19282" y="19267"/>
                      <a:pt x="19240" y="19180"/>
                      <a:pt x="19199" y="19127"/>
                    </a:cubicBezTo>
                    <a:cubicBezTo>
                      <a:pt x="19065" y="19046"/>
                      <a:pt x="18982" y="18933"/>
                      <a:pt x="18849" y="18820"/>
                    </a:cubicBezTo>
                    <a:cubicBezTo>
                      <a:pt x="18807" y="18793"/>
                      <a:pt x="18766" y="18740"/>
                      <a:pt x="18725" y="18713"/>
                    </a:cubicBezTo>
                    <a:cubicBezTo>
                      <a:pt x="18632" y="18626"/>
                      <a:pt x="18550" y="18547"/>
                      <a:pt x="18467" y="18460"/>
                    </a:cubicBezTo>
                    <a:cubicBezTo>
                      <a:pt x="18426" y="18407"/>
                      <a:pt x="18375" y="18346"/>
                      <a:pt x="18292" y="18267"/>
                    </a:cubicBezTo>
                    <a:cubicBezTo>
                      <a:pt x="18292" y="18267"/>
                      <a:pt x="18292" y="18213"/>
                      <a:pt x="18251" y="18180"/>
                    </a:cubicBezTo>
                    <a:cubicBezTo>
                      <a:pt x="18076" y="17987"/>
                      <a:pt x="17911" y="17820"/>
                      <a:pt x="17736" y="17626"/>
                    </a:cubicBezTo>
                    <a:cubicBezTo>
                      <a:pt x="17694" y="17573"/>
                      <a:pt x="17602" y="17513"/>
                      <a:pt x="17602" y="17460"/>
                    </a:cubicBezTo>
                    <a:cubicBezTo>
                      <a:pt x="17519" y="17320"/>
                      <a:pt x="17395" y="17180"/>
                      <a:pt x="17262" y="17073"/>
                    </a:cubicBezTo>
                    <a:cubicBezTo>
                      <a:pt x="17138" y="16960"/>
                      <a:pt x="17004" y="16847"/>
                      <a:pt x="16880" y="16740"/>
                    </a:cubicBezTo>
                    <a:cubicBezTo>
                      <a:pt x="16746" y="16600"/>
                      <a:pt x="16571" y="16433"/>
                      <a:pt x="16448" y="16293"/>
                    </a:cubicBezTo>
                    <a:cubicBezTo>
                      <a:pt x="16313" y="16180"/>
                      <a:pt x="16231" y="16073"/>
                      <a:pt x="16149" y="15960"/>
                    </a:cubicBezTo>
                    <a:cubicBezTo>
                      <a:pt x="16015" y="15846"/>
                      <a:pt x="15891" y="15713"/>
                      <a:pt x="15757" y="15600"/>
                    </a:cubicBezTo>
                    <a:cubicBezTo>
                      <a:pt x="15633" y="15459"/>
                      <a:pt x="15417" y="15346"/>
                      <a:pt x="15335" y="15179"/>
                    </a:cubicBezTo>
                    <a:cubicBezTo>
                      <a:pt x="15335" y="15126"/>
                      <a:pt x="15242" y="15046"/>
                      <a:pt x="15200" y="14986"/>
                    </a:cubicBezTo>
                    <a:cubicBezTo>
                      <a:pt x="15118" y="14906"/>
                      <a:pt x="15077" y="14820"/>
                      <a:pt x="14984" y="14740"/>
                    </a:cubicBezTo>
                    <a:cubicBezTo>
                      <a:pt x="14984" y="14713"/>
                      <a:pt x="14943" y="14680"/>
                      <a:pt x="14902" y="14653"/>
                    </a:cubicBezTo>
                    <a:lnTo>
                      <a:pt x="14902" y="14626"/>
                    </a:lnTo>
                    <a:cubicBezTo>
                      <a:pt x="14861" y="14573"/>
                      <a:pt x="14819" y="14573"/>
                      <a:pt x="14768" y="14513"/>
                    </a:cubicBezTo>
                    <a:cubicBezTo>
                      <a:pt x="14644" y="14379"/>
                      <a:pt x="14510" y="14213"/>
                      <a:pt x="14386" y="14046"/>
                    </a:cubicBezTo>
                    <a:cubicBezTo>
                      <a:pt x="14129" y="13819"/>
                      <a:pt x="13912" y="13600"/>
                      <a:pt x="13696" y="13379"/>
                    </a:cubicBezTo>
                    <a:cubicBezTo>
                      <a:pt x="13614" y="13293"/>
                      <a:pt x="13572" y="13239"/>
                      <a:pt x="13480" y="13153"/>
                    </a:cubicBezTo>
                    <a:cubicBezTo>
                      <a:pt x="13356" y="13073"/>
                      <a:pt x="13273" y="12986"/>
                      <a:pt x="13180" y="12879"/>
                    </a:cubicBezTo>
                    <a:cubicBezTo>
                      <a:pt x="13016" y="12600"/>
                      <a:pt x="12707" y="12346"/>
                      <a:pt x="12501" y="12099"/>
                    </a:cubicBezTo>
                    <a:cubicBezTo>
                      <a:pt x="12366" y="11959"/>
                      <a:pt x="12191" y="11846"/>
                      <a:pt x="12109" y="11713"/>
                    </a:cubicBezTo>
                    <a:cubicBezTo>
                      <a:pt x="12027" y="11573"/>
                      <a:pt x="11892" y="11459"/>
                      <a:pt x="11810" y="11346"/>
                    </a:cubicBezTo>
                    <a:cubicBezTo>
                      <a:pt x="11728" y="11266"/>
                      <a:pt x="11635" y="11212"/>
                      <a:pt x="11594" y="11126"/>
                    </a:cubicBezTo>
                    <a:cubicBezTo>
                      <a:pt x="11511" y="10986"/>
                      <a:pt x="11378" y="10906"/>
                      <a:pt x="11295" y="10792"/>
                    </a:cubicBezTo>
                    <a:cubicBezTo>
                      <a:pt x="11253" y="10739"/>
                      <a:pt x="11213" y="10679"/>
                      <a:pt x="11161" y="10652"/>
                    </a:cubicBezTo>
                    <a:cubicBezTo>
                      <a:pt x="10955" y="10546"/>
                      <a:pt x="10903" y="10379"/>
                      <a:pt x="10779" y="10266"/>
                    </a:cubicBezTo>
                    <a:cubicBezTo>
                      <a:pt x="10646" y="10126"/>
                      <a:pt x="10563" y="9959"/>
                      <a:pt x="10439" y="9819"/>
                    </a:cubicBezTo>
                    <a:cubicBezTo>
                      <a:pt x="10388" y="9766"/>
                      <a:pt x="10306" y="9739"/>
                      <a:pt x="10264" y="9679"/>
                    </a:cubicBezTo>
                    <a:cubicBezTo>
                      <a:pt x="10130" y="9599"/>
                      <a:pt x="10007" y="9486"/>
                      <a:pt x="9924" y="9406"/>
                    </a:cubicBezTo>
                    <a:cubicBezTo>
                      <a:pt x="9708" y="9179"/>
                      <a:pt x="9533" y="8959"/>
                      <a:pt x="9316" y="8766"/>
                    </a:cubicBezTo>
                    <a:cubicBezTo>
                      <a:pt x="9275" y="8712"/>
                      <a:pt x="9193" y="8626"/>
                      <a:pt x="9151" y="8572"/>
                    </a:cubicBezTo>
                    <a:cubicBezTo>
                      <a:pt x="9058" y="8459"/>
                      <a:pt x="8976" y="8319"/>
                      <a:pt x="8842" y="8213"/>
                    </a:cubicBezTo>
                    <a:cubicBezTo>
                      <a:pt x="8760" y="8099"/>
                      <a:pt x="8584" y="8012"/>
                      <a:pt x="8502" y="7906"/>
                    </a:cubicBezTo>
                    <a:cubicBezTo>
                      <a:pt x="8286" y="7712"/>
                      <a:pt x="8070" y="7512"/>
                      <a:pt x="7863" y="7292"/>
                    </a:cubicBezTo>
                    <a:cubicBezTo>
                      <a:pt x="7729" y="7152"/>
                      <a:pt x="7606" y="7012"/>
                      <a:pt x="7554" y="6879"/>
                    </a:cubicBezTo>
                    <a:cubicBezTo>
                      <a:pt x="7471" y="6712"/>
                      <a:pt x="7255" y="6572"/>
                      <a:pt x="7131" y="6432"/>
                    </a:cubicBezTo>
                    <a:cubicBezTo>
                      <a:pt x="7131" y="6405"/>
                      <a:pt x="7090" y="6379"/>
                      <a:pt x="7039" y="6345"/>
                    </a:cubicBezTo>
                    <a:cubicBezTo>
                      <a:pt x="6998" y="6319"/>
                      <a:pt x="6956" y="6319"/>
                      <a:pt x="6956" y="6292"/>
                    </a:cubicBezTo>
                    <a:cubicBezTo>
                      <a:pt x="6832" y="6125"/>
                      <a:pt x="6657" y="5985"/>
                      <a:pt x="6524" y="5819"/>
                    </a:cubicBezTo>
                    <a:cubicBezTo>
                      <a:pt x="6400" y="5792"/>
                      <a:pt x="6441" y="5712"/>
                      <a:pt x="6359" y="5679"/>
                    </a:cubicBezTo>
                    <a:cubicBezTo>
                      <a:pt x="6266" y="5626"/>
                      <a:pt x="6225" y="5512"/>
                      <a:pt x="6225" y="5432"/>
                    </a:cubicBezTo>
                    <a:cubicBezTo>
                      <a:pt x="6142" y="5345"/>
                      <a:pt x="6101" y="5265"/>
                      <a:pt x="5967" y="5212"/>
                    </a:cubicBezTo>
                    <a:cubicBezTo>
                      <a:pt x="5885" y="5125"/>
                      <a:pt x="5802" y="5045"/>
                      <a:pt x="5709" y="4985"/>
                    </a:cubicBezTo>
                    <a:cubicBezTo>
                      <a:pt x="5627" y="4932"/>
                      <a:pt x="5627" y="4845"/>
                      <a:pt x="5544" y="4792"/>
                    </a:cubicBezTo>
                    <a:cubicBezTo>
                      <a:pt x="5411" y="4679"/>
                      <a:pt x="5287" y="4545"/>
                      <a:pt x="5153" y="4432"/>
                    </a:cubicBezTo>
                    <a:cubicBezTo>
                      <a:pt x="5029" y="4292"/>
                      <a:pt x="4772" y="4212"/>
                      <a:pt x="4720" y="4045"/>
                    </a:cubicBezTo>
                    <a:lnTo>
                      <a:pt x="4679" y="4045"/>
                    </a:lnTo>
                    <a:cubicBezTo>
                      <a:pt x="4637" y="3985"/>
                      <a:pt x="4597" y="3959"/>
                      <a:pt x="4555" y="3905"/>
                    </a:cubicBezTo>
                    <a:lnTo>
                      <a:pt x="4597" y="3905"/>
                    </a:lnTo>
                    <a:cubicBezTo>
                      <a:pt x="4298" y="3652"/>
                      <a:pt x="3947" y="3379"/>
                      <a:pt x="3648" y="3125"/>
                    </a:cubicBezTo>
                    <a:lnTo>
                      <a:pt x="3648" y="3098"/>
                    </a:lnTo>
                    <a:lnTo>
                      <a:pt x="3607" y="3098"/>
                    </a:lnTo>
                    <a:cubicBezTo>
                      <a:pt x="3566" y="3045"/>
                      <a:pt x="3566" y="3012"/>
                      <a:pt x="3524" y="2958"/>
                    </a:cubicBezTo>
                    <a:cubicBezTo>
                      <a:pt x="3432" y="2932"/>
                      <a:pt x="3391" y="2905"/>
                      <a:pt x="3349" y="2879"/>
                    </a:cubicBezTo>
                    <a:cubicBezTo>
                      <a:pt x="3308" y="2818"/>
                      <a:pt x="3267" y="2792"/>
                      <a:pt x="3226" y="2739"/>
                    </a:cubicBezTo>
                    <a:cubicBezTo>
                      <a:pt x="3133" y="2625"/>
                      <a:pt x="3010" y="2485"/>
                      <a:pt x="2875" y="2379"/>
                    </a:cubicBezTo>
                    <a:cubicBezTo>
                      <a:pt x="2752" y="2292"/>
                      <a:pt x="2618" y="2179"/>
                      <a:pt x="2535" y="2072"/>
                    </a:cubicBezTo>
                    <a:lnTo>
                      <a:pt x="2494" y="2045"/>
                    </a:lnTo>
                    <a:cubicBezTo>
                      <a:pt x="2360" y="1985"/>
                      <a:pt x="2278" y="1905"/>
                      <a:pt x="2196" y="1818"/>
                    </a:cubicBezTo>
                    <a:cubicBezTo>
                      <a:pt x="2144" y="1765"/>
                      <a:pt x="2020" y="1712"/>
                      <a:pt x="1938" y="1625"/>
                    </a:cubicBezTo>
                    <a:lnTo>
                      <a:pt x="1886" y="1598"/>
                    </a:lnTo>
                    <a:cubicBezTo>
                      <a:pt x="1721" y="1458"/>
                      <a:pt x="1587" y="1345"/>
                      <a:pt x="1464" y="1212"/>
                    </a:cubicBezTo>
                    <a:cubicBezTo>
                      <a:pt x="1329" y="1125"/>
                      <a:pt x="1206" y="1072"/>
                      <a:pt x="1206" y="958"/>
                    </a:cubicBezTo>
                    <a:cubicBezTo>
                      <a:pt x="1206" y="932"/>
                      <a:pt x="1165" y="932"/>
                      <a:pt x="1113" y="905"/>
                    </a:cubicBezTo>
                    <a:cubicBezTo>
                      <a:pt x="1072" y="845"/>
                      <a:pt x="948" y="792"/>
                      <a:pt x="907" y="712"/>
                    </a:cubicBezTo>
                    <a:cubicBezTo>
                      <a:pt x="907" y="652"/>
                      <a:pt x="815" y="598"/>
                      <a:pt x="732" y="572"/>
                    </a:cubicBezTo>
                    <a:cubicBezTo>
                      <a:pt x="650" y="545"/>
                      <a:pt x="598" y="511"/>
                      <a:pt x="557" y="485"/>
                    </a:cubicBezTo>
                    <a:cubicBezTo>
                      <a:pt x="598" y="458"/>
                      <a:pt x="598" y="432"/>
                      <a:pt x="598" y="432"/>
                    </a:cubicBezTo>
                    <a:cubicBezTo>
                      <a:pt x="474" y="292"/>
                      <a:pt x="299" y="178"/>
                      <a:pt x="216" y="45"/>
                    </a:cubicBezTo>
                    <a:cubicBezTo>
                      <a:pt x="196" y="15"/>
                      <a:pt x="162" y="0"/>
                      <a:pt x="12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11" name="Google Shape;1883;p19"/>
              <p:cNvSpPr/>
              <p:nvPr/>
            </p:nvSpPr>
            <p:spPr>
              <a:xfrm>
                <a:off x="63154" y="225354"/>
                <a:ext cx="714940" cy="11140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 y="58"/>
                      <a:pt x="46" y="154"/>
                      <a:pt x="92" y="183"/>
                    </a:cubicBezTo>
                    <a:cubicBezTo>
                      <a:pt x="183" y="242"/>
                      <a:pt x="138" y="337"/>
                      <a:pt x="286" y="337"/>
                    </a:cubicBezTo>
                    <a:lnTo>
                      <a:pt x="286" y="396"/>
                    </a:lnTo>
                    <a:cubicBezTo>
                      <a:pt x="332" y="425"/>
                      <a:pt x="377" y="425"/>
                      <a:pt x="423" y="425"/>
                    </a:cubicBezTo>
                    <a:cubicBezTo>
                      <a:pt x="423" y="491"/>
                      <a:pt x="423" y="521"/>
                      <a:pt x="468" y="550"/>
                    </a:cubicBezTo>
                    <a:cubicBezTo>
                      <a:pt x="571" y="638"/>
                      <a:pt x="617" y="675"/>
                      <a:pt x="708" y="762"/>
                    </a:cubicBezTo>
                    <a:cubicBezTo>
                      <a:pt x="857" y="858"/>
                      <a:pt x="948" y="975"/>
                      <a:pt x="1097" y="1100"/>
                    </a:cubicBezTo>
                    <a:cubicBezTo>
                      <a:pt x="1143" y="1187"/>
                      <a:pt x="1234" y="1283"/>
                      <a:pt x="1280" y="1341"/>
                    </a:cubicBezTo>
                    <a:cubicBezTo>
                      <a:pt x="1383" y="1466"/>
                      <a:pt x="1474" y="1554"/>
                      <a:pt x="1610" y="1620"/>
                    </a:cubicBezTo>
                    <a:cubicBezTo>
                      <a:pt x="1668" y="1649"/>
                      <a:pt x="1713" y="1679"/>
                      <a:pt x="1713" y="1708"/>
                    </a:cubicBezTo>
                    <a:cubicBezTo>
                      <a:pt x="1713" y="1803"/>
                      <a:pt x="1759" y="1862"/>
                      <a:pt x="1896" y="1862"/>
                    </a:cubicBezTo>
                    <a:cubicBezTo>
                      <a:pt x="1999" y="2045"/>
                      <a:pt x="2045" y="2229"/>
                      <a:pt x="2239" y="2324"/>
                    </a:cubicBezTo>
                    <a:cubicBezTo>
                      <a:pt x="2376" y="2441"/>
                      <a:pt x="2422" y="2566"/>
                      <a:pt x="2525" y="2654"/>
                    </a:cubicBezTo>
                    <a:cubicBezTo>
                      <a:pt x="2570" y="2690"/>
                      <a:pt x="2616" y="2749"/>
                      <a:pt x="2661" y="2778"/>
                    </a:cubicBezTo>
                    <a:cubicBezTo>
                      <a:pt x="2753" y="2837"/>
                      <a:pt x="2901" y="2837"/>
                      <a:pt x="2901" y="2962"/>
                    </a:cubicBezTo>
                    <a:cubicBezTo>
                      <a:pt x="2947" y="2932"/>
                      <a:pt x="2993" y="2932"/>
                      <a:pt x="2993" y="2932"/>
                    </a:cubicBezTo>
                    <a:cubicBezTo>
                      <a:pt x="3039" y="3020"/>
                      <a:pt x="3039" y="3115"/>
                      <a:pt x="3096" y="3203"/>
                    </a:cubicBezTo>
                    <a:cubicBezTo>
                      <a:pt x="3141" y="3269"/>
                      <a:pt x="3233" y="3328"/>
                      <a:pt x="3279" y="3387"/>
                    </a:cubicBezTo>
                    <a:cubicBezTo>
                      <a:pt x="3427" y="3570"/>
                      <a:pt x="3610" y="3753"/>
                      <a:pt x="3804" y="3907"/>
                    </a:cubicBezTo>
                    <a:cubicBezTo>
                      <a:pt x="3849" y="3973"/>
                      <a:pt x="3952" y="4002"/>
                      <a:pt x="3998" y="4032"/>
                    </a:cubicBezTo>
                    <a:lnTo>
                      <a:pt x="3998" y="4002"/>
                    </a:lnTo>
                    <a:cubicBezTo>
                      <a:pt x="4089" y="4061"/>
                      <a:pt x="4135" y="4120"/>
                      <a:pt x="4181" y="4156"/>
                    </a:cubicBezTo>
                    <a:lnTo>
                      <a:pt x="4181" y="4340"/>
                    </a:lnTo>
                    <a:cubicBezTo>
                      <a:pt x="4284" y="4486"/>
                      <a:pt x="4421" y="4611"/>
                      <a:pt x="4524" y="4765"/>
                    </a:cubicBezTo>
                    <a:cubicBezTo>
                      <a:pt x="4569" y="4794"/>
                      <a:pt x="4615" y="4823"/>
                      <a:pt x="4661" y="4853"/>
                    </a:cubicBezTo>
                    <a:cubicBezTo>
                      <a:pt x="4661" y="4853"/>
                      <a:pt x="4661" y="4890"/>
                      <a:pt x="4615" y="4919"/>
                    </a:cubicBezTo>
                    <a:lnTo>
                      <a:pt x="4661" y="4919"/>
                    </a:lnTo>
                    <a:cubicBezTo>
                      <a:pt x="4706" y="4977"/>
                      <a:pt x="4752" y="5036"/>
                      <a:pt x="4809" y="5102"/>
                    </a:cubicBezTo>
                    <a:cubicBezTo>
                      <a:pt x="4992" y="5161"/>
                      <a:pt x="5037" y="5285"/>
                      <a:pt x="5186" y="5402"/>
                    </a:cubicBezTo>
                    <a:cubicBezTo>
                      <a:pt x="5186" y="5439"/>
                      <a:pt x="5277" y="5469"/>
                      <a:pt x="5277" y="5498"/>
                    </a:cubicBezTo>
                    <a:cubicBezTo>
                      <a:pt x="5277" y="5586"/>
                      <a:pt x="5426" y="5622"/>
                      <a:pt x="5426" y="5710"/>
                    </a:cubicBezTo>
                    <a:cubicBezTo>
                      <a:pt x="5609" y="5835"/>
                      <a:pt x="5666" y="6018"/>
                      <a:pt x="5848" y="6136"/>
                    </a:cubicBezTo>
                    <a:cubicBezTo>
                      <a:pt x="5894" y="6172"/>
                      <a:pt x="5894" y="6231"/>
                      <a:pt x="5951" y="6290"/>
                    </a:cubicBezTo>
                    <a:cubicBezTo>
                      <a:pt x="6042" y="6385"/>
                      <a:pt x="6134" y="6473"/>
                      <a:pt x="6180" y="6568"/>
                    </a:cubicBezTo>
                    <a:cubicBezTo>
                      <a:pt x="6282" y="6656"/>
                      <a:pt x="6328" y="6722"/>
                      <a:pt x="6420" y="6810"/>
                    </a:cubicBezTo>
                    <a:cubicBezTo>
                      <a:pt x="6466" y="6869"/>
                      <a:pt x="6466" y="6935"/>
                      <a:pt x="6522" y="6964"/>
                    </a:cubicBezTo>
                    <a:cubicBezTo>
                      <a:pt x="6568" y="7023"/>
                      <a:pt x="6614" y="7118"/>
                      <a:pt x="6705" y="7177"/>
                    </a:cubicBezTo>
                    <a:cubicBezTo>
                      <a:pt x="6808" y="7301"/>
                      <a:pt x="6899" y="7389"/>
                      <a:pt x="7036" y="7484"/>
                    </a:cubicBezTo>
                    <a:cubicBezTo>
                      <a:pt x="7139" y="7602"/>
                      <a:pt x="7230" y="7726"/>
                      <a:pt x="7379" y="7822"/>
                    </a:cubicBezTo>
                    <a:cubicBezTo>
                      <a:pt x="7471" y="7880"/>
                      <a:pt x="7516" y="7939"/>
                      <a:pt x="7516" y="8005"/>
                    </a:cubicBezTo>
                    <a:cubicBezTo>
                      <a:pt x="7562" y="8122"/>
                      <a:pt x="7711" y="8247"/>
                      <a:pt x="7756" y="8371"/>
                    </a:cubicBezTo>
                    <a:cubicBezTo>
                      <a:pt x="7802" y="8459"/>
                      <a:pt x="7893" y="8584"/>
                      <a:pt x="7996" y="8672"/>
                    </a:cubicBezTo>
                    <a:cubicBezTo>
                      <a:pt x="8087" y="8767"/>
                      <a:pt x="8178" y="8855"/>
                      <a:pt x="8281" y="8921"/>
                    </a:cubicBezTo>
                    <a:cubicBezTo>
                      <a:pt x="8521" y="9068"/>
                      <a:pt x="8659" y="9288"/>
                      <a:pt x="8853" y="9471"/>
                    </a:cubicBezTo>
                    <a:cubicBezTo>
                      <a:pt x="8990" y="9588"/>
                      <a:pt x="9093" y="9742"/>
                      <a:pt x="9229" y="9867"/>
                    </a:cubicBezTo>
                    <a:cubicBezTo>
                      <a:pt x="9378" y="9984"/>
                      <a:pt x="9469" y="10109"/>
                      <a:pt x="9561" y="10234"/>
                    </a:cubicBezTo>
                    <a:cubicBezTo>
                      <a:pt x="9664" y="10351"/>
                      <a:pt x="9755" y="10505"/>
                      <a:pt x="9801" y="10629"/>
                    </a:cubicBezTo>
                    <a:cubicBezTo>
                      <a:pt x="9847" y="10659"/>
                      <a:pt x="9892" y="10717"/>
                      <a:pt x="9949" y="10754"/>
                    </a:cubicBezTo>
                    <a:cubicBezTo>
                      <a:pt x="10177" y="10937"/>
                      <a:pt x="10326" y="11150"/>
                      <a:pt x="10520" y="11333"/>
                    </a:cubicBezTo>
                    <a:cubicBezTo>
                      <a:pt x="10612" y="11450"/>
                      <a:pt x="10703" y="11545"/>
                      <a:pt x="10806" y="11670"/>
                    </a:cubicBezTo>
                    <a:cubicBezTo>
                      <a:pt x="10943" y="11758"/>
                      <a:pt x="11092" y="11883"/>
                      <a:pt x="11183" y="12000"/>
                    </a:cubicBezTo>
                    <a:cubicBezTo>
                      <a:pt x="11274" y="12124"/>
                      <a:pt x="11377" y="12220"/>
                      <a:pt x="11468" y="12337"/>
                    </a:cubicBezTo>
                    <a:cubicBezTo>
                      <a:pt x="11560" y="12462"/>
                      <a:pt x="11662" y="12587"/>
                      <a:pt x="11800" y="12675"/>
                    </a:cubicBezTo>
                    <a:cubicBezTo>
                      <a:pt x="11891" y="12704"/>
                      <a:pt x="11948" y="12799"/>
                      <a:pt x="11994" y="12858"/>
                    </a:cubicBezTo>
                    <a:cubicBezTo>
                      <a:pt x="12086" y="12953"/>
                      <a:pt x="12177" y="13041"/>
                      <a:pt x="12280" y="13136"/>
                    </a:cubicBezTo>
                    <a:cubicBezTo>
                      <a:pt x="12371" y="13283"/>
                      <a:pt x="12519" y="13407"/>
                      <a:pt x="12656" y="13532"/>
                    </a:cubicBezTo>
                    <a:cubicBezTo>
                      <a:pt x="12702" y="13561"/>
                      <a:pt x="12748" y="13591"/>
                      <a:pt x="12805" y="13591"/>
                    </a:cubicBezTo>
                    <a:lnTo>
                      <a:pt x="12748" y="13591"/>
                    </a:lnTo>
                    <a:cubicBezTo>
                      <a:pt x="12805" y="13650"/>
                      <a:pt x="12850" y="13715"/>
                      <a:pt x="12942" y="13774"/>
                    </a:cubicBezTo>
                    <a:cubicBezTo>
                      <a:pt x="12942" y="13833"/>
                      <a:pt x="12942" y="13957"/>
                      <a:pt x="13034" y="14016"/>
                    </a:cubicBezTo>
                    <a:cubicBezTo>
                      <a:pt x="13182" y="14140"/>
                      <a:pt x="13273" y="14324"/>
                      <a:pt x="13513" y="14419"/>
                    </a:cubicBezTo>
                    <a:cubicBezTo>
                      <a:pt x="13558" y="14419"/>
                      <a:pt x="13604" y="14478"/>
                      <a:pt x="13604" y="14507"/>
                    </a:cubicBezTo>
                    <a:cubicBezTo>
                      <a:pt x="13707" y="14566"/>
                      <a:pt x="13799" y="14661"/>
                      <a:pt x="13890" y="14749"/>
                    </a:cubicBezTo>
                    <a:cubicBezTo>
                      <a:pt x="13890" y="14785"/>
                      <a:pt x="13993" y="14844"/>
                      <a:pt x="13993" y="14874"/>
                    </a:cubicBezTo>
                    <a:cubicBezTo>
                      <a:pt x="13947" y="14969"/>
                      <a:pt x="14084" y="14998"/>
                      <a:pt x="14130" y="15057"/>
                    </a:cubicBezTo>
                    <a:cubicBezTo>
                      <a:pt x="14176" y="15152"/>
                      <a:pt x="14279" y="15211"/>
                      <a:pt x="14370" y="15299"/>
                    </a:cubicBezTo>
                    <a:cubicBezTo>
                      <a:pt x="14416" y="15335"/>
                      <a:pt x="14461" y="15365"/>
                      <a:pt x="14461" y="15365"/>
                    </a:cubicBezTo>
                    <a:cubicBezTo>
                      <a:pt x="14655" y="15665"/>
                      <a:pt x="15032" y="15944"/>
                      <a:pt x="15272" y="16215"/>
                    </a:cubicBezTo>
                    <a:cubicBezTo>
                      <a:pt x="15318" y="16281"/>
                      <a:pt x="15375" y="16340"/>
                      <a:pt x="15467" y="16369"/>
                    </a:cubicBezTo>
                    <a:cubicBezTo>
                      <a:pt x="15661" y="16523"/>
                      <a:pt x="15797" y="16677"/>
                      <a:pt x="15992" y="16831"/>
                    </a:cubicBezTo>
                    <a:cubicBezTo>
                      <a:pt x="16175" y="17014"/>
                      <a:pt x="16369" y="17197"/>
                      <a:pt x="16609" y="17351"/>
                    </a:cubicBezTo>
                    <a:cubicBezTo>
                      <a:pt x="16745" y="17469"/>
                      <a:pt x="16848" y="17622"/>
                      <a:pt x="16985" y="17747"/>
                    </a:cubicBezTo>
                    <a:cubicBezTo>
                      <a:pt x="17225" y="17930"/>
                      <a:pt x="17420" y="18114"/>
                      <a:pt x="17602" y="18326"/>
                    </a:cubicBezTo>
                    <a:cubicBezTo>
                      <a:pt x="17705" y="18414"/>
                      <a:pt x="17842" y="18480"/>
                      <a:pt x="17945" y="18598"/>
                    </a:cubicBezTo>
                    <a:cubicBezTo>
                      <a:pt x="17990" y="18664"/>
                      <a:pt x="18036" y="18722"/>
                      <a:pt x="18082" y="18781"/>
                    </a:cubicBezTo>
                    <a:lnTo>
                      <a:pt x="18082" y="18847"/>
                    </a:lnTo>
                    <a:cubicBezTo>
                      <a:pt x="18368" y="19059"/>
                      <a:pt x="18608" y="19301"/>
                      <a:pt x="18939" y="19484"/>
                    </a:cubicBezTo>
                    <a:cubicBezTo>
                      <a:pt x="18984" y="19514"/>
                      <a:pt x="18984" y="19550"/>
                      <a:pt x="18984" y="19550"/>
                    </a:cubicBezTo>
                    <a:cubicBezTo>
                      <a:pt x="19133" y="19734"/>
                      <a:pt x="19316" y="19851"/>
                      <a:pt x="19464" y="20005"/>
                    </a:cubicBezTo>
                    <a:cubicBezTo>
                      <a:pt x="19464" y="20034"/>
                      <a:pt x="19464" y="20100"/>
                      <a:pt x="19510" y="20100"/>
                    </a:cubicBezTo>
                    <a:cubicBezTo>
                      <a:pt x="19659" y="20159"/>
                      <a:pt x="19659" y="20218"/>
                      <a:pt x="19704" y="20283"/>
                    </a:cubicBezTo>
                    <a:cubicBezTo>
                      <a:pt x="19796" y="20372"/>
                      <a:pt x="19841" y="20467"/>
                      <a:pt x="19990" y="20496"/>
                    </a:cubicBezTo>
                    <a:cubicBezTo>
                      <a:pt x="20127" y="20584"/>
                      <a:pt x="20275" y="20709"/>
                      <a:pt x="20412" y="20797"/>
                    </a:cubicBezTo>
                    <a:cubicBezTo>
                      <a:pt x="20561" y="20921"/>
                      <a:pt x="20652" y="21046"/>
                      <a:pt x="20801" y="21134"/>
                    </a:cubicBezTo>
                    <a:cubicBezTo>
                      <a:pt x="20938" y="21229"/>
                      <a:pt x="21086" y="21288"/>
                      <a:pt x="21177" y="21317"/>
                    </a:cubicBezTo>
                    <a:cubicBezTo>
                      <a:pt x="21269" y="21442"/>
                      <a:pt x="21315" y="21500"/>
                      <a:pt x="21372" y="21596"/>
                    </a:cubicBezTo>
                    <a:cubicBezTo>
                      <a:pt x="21407" y="21596"/>
                      <a:pt x="21441" y="21600"/>
                      <a:pt x="21474" y="21600"/>
                    </a:cubicBezTo>
                    <a:cubicBezTo>
                      <a:pt x="21526" y="21600"/>
                      <a:pt x="21572" y="21589"/>
                      <a:pt x="21600" y="21530"/>
                    </a:cubicBezTo>
                    <a:cubicBezTo>
                      <a:pt x="21555" y="21500"/>
                      <a:pt x="21463" y="21471"/>
                      <a:pt x="21417" y="21442"/>
                    </a:cubicBezTo>
                    <a:cubicBezTo>
                      <a:pt x="21463" y="21412"/>
                      <a:pt x="21463" y="21412"/>
                      <a:pt x="21555" y="21383"/>
                    </a:cubicBezTo>
                    <a:cubicBezTo>
                      <a:pt x="21417" y="21346"/>
                      <a:pt x="21509" y="21258"/>
                      <a:pt x="21315" y="21258"/>
                    </a:cubicBezTo>
                    <a:cubicBezTo>
                      <a:pt x="21315" y="21229"/>
                      <a:pt x="21315" y="21229"/>
                      <a:pt x="21372" y="21200"/>
                    </a:cubicBezTo>
                    <a:lnTo>
                      <a:pt x="21223" y="21105"/>
                    </a:lnTo>
                    <a:cubicBezTo>
                      <a:pt x="21086" y="20980"/>
                      <a:pt x="20938" y="20863"/>
                      <a:pt x="20801" y="20738"/>
                    </a:cubicBezTo>
                    <a:cubicBezTo>
                      <a:pt x="20698" y="20679"/>
                      <a:pt x="20607" y="20613"/>
                      <a:pt x="20561" y="20555"/>
                    </a:cubicBezTo>
                    <a:cubicBezTo>
                      <a:pt x="20458" y="20467"/>
                      <a:pt x="20367" y="20342"/>
                      <a:pt x="20229" y="20247"/>
                    </a:cubicBezTo>
                    <a:cubicBezTo>
                      <a:pt x="20035" y="20129"/>
                      <a:pt x="19841" y="19976"/>
                      <a:pt x="19750" y="19792"/>
                    </a:cubicBezTo>
                    <a:cubicBezTo>
                      <a:pt x="19750" y="19792"/>
                      <a:pt x="19704" y="19763"/>
                      <a:pt x="19704" y="19734"/>
                    </a:cubicBezTo>
                    <a:cubicBezTo>
                      <a:pt x="19510" y="19609"/>
                      <a:pt x="19373" y="19484"/>
                      <a:pt x="19178" y="19367"/>
                    </a:cubicBezTo>
                    <a:cubicBezTo>
                      <a:pt x="19133" y="19330"/>
                      <a:pt x="19087" y="19301"/>
                      <a:pt x="19087" y="19272"/>
                    </a:cubicBezTo>
                    <a:cubicBezTo>
                      <a:pt x="19030" y="19184"/>
                      <a:pt x="18939" y="19118"/>
                      <a:pt x="18848" y="19089"/>
                    </a:cubicBezTo>
                    <a:cubicBezTo>
                      <a:pt x="18848" y="19030"/>
                      <a:pt x="18802" y="18964"/>
                      <a:pt x="18802" y="18935"/>
                    </a:cubicBezTo>
                    <a:cubicBezTo>
                      <a:pt x="18699" y="18818"/>
                      <a:pt x="18516" y="18722"/>
                      <a:pt x="18414" y="18598"/>
                    </a:cubicBezTo>
                    <a:cubicBezTo>
                      <a:pt x="18368" y="18480"/>
                      <a:pt x="18230" y="18385"/>
                      <a:pt x="18173" y="18268"/>
                    </a:cubicBezTo>
                    <a:cubicBezTo>
                      <a:pt x="18128" y="18231"/>
                      <a:pt x="18082" y="18172"/>
                      <a:pt x="18036" y="18143"/>
                    </a:cubicBezTo>
                    <a:cubicBezTo>
                      <a:pt x="17888" y="18019"/>
                      <a:pt x="17751" y="17930"/>
                      <a:pt x="17660" y="17776"/>
                    </a:cubicBezTo>
                    <a:cubicBezTo>
                      <a:pt x="17602" y="17681"/>
                      <a:pt x="17466" y="17593"/>
                      <a:pt x="17317" y="17469"/>
                    </a:cubicBezTo>
                    <a:cubicBezTo>
                      <a:pt x="17180" y="17351"/>
                      <a:pt x="17088" y="17256"/>
                      <a:pt x="16940" y="17131"/>
                    </a:cubicBezTo>
                    <a:cubicBezTo>
                      <a:pt x="16848" y="17014"/>
                      <a:pt x="16700" y="16860"/>
                      <a:pt x="16563" y="16765"/>
                    </a:cubicBezTo>
                    <a:cubicBezTo>
                      <a:pt x="16415" y="16648"/>
                      <a:pt x="16277" y="16523"/>
                      <a:pt x="16129" y="16398"/>
                    </a:cubicBezTo>
                    <a:cubicBezTo>
                      <a:pt x="16037" y="16311"/>
                      <a:pt x="16037" y="16186"/>
                      <a:pt x="15889" y="16098"/>
                    </a:cubicBezTo>
                    <a:cubicBezTo>
                      <a:pt x="15797" y="16032"/>
                      <a:pt x="15706" y="15944"/>
                      <a:pt x="15603" y="15848"/>
                    </a:cubicBezTo>
                    <a:cubicBezTo>
                      <a:pt x="15421" y="15731"/>
                      <a:pt x="15227" y="15607"/>
                      <a:pt x="15135" y="15423"/>
                    </a:cubicBezTo>
                    <a:cubicBezTo>
                      <a:pt x="15089" y="15335"/>
                      <a:pt x="14987" y="15240"/>
                      <a:pt x="14895" y="15115"/>
                    </a:cubicBezTo>
                    <a:cubicBezTo>
                      <a:pt x="14747" y="14969"/>
                      <a:pt x="14609" y="14815"/>
                      <a:pt x="14461" y="14632"/>
                    </a:cubicBezTo>
                    <a:cubicBezTo>
                      <a:pt x="14416" y="14566"/>
                      <a:pt x="14370" y="14507"/>
                      <a:pt x="14324" y="14449"/>
                    </a:cubicBezTo>
                    <a:cubicBezTo>
                      <a:pt x="14176" y="14324"/>
                      <a:pt x="14039" y="14236"/>
                      <a:pt x="13947" y="14111"/>
                    </a:cubicBezTo>
                    <a:cubicBezTo>
                      <a:pt x="13799" y="13957"/>
                      <a:pt x="13661" y="13804"/>
                      <a:pt x="13467" y="13686"/>
                    </a:cubicBezTo>
                    <a:cubicBezTo>
                      <a:pt x="13467" y="13686"/>
                      <a:pt x="13422" y="13650"/>
                      <a:pt x="13422" y="13620"/>
                    </a:cubicBezTo>
                    <a:cubicBezTo>
                      <a:pt x="13319" y="13532"/>
                      <a:pt x="13228" y="13437"/>
                      <a:pt x="13136" y="13349"/>
                    </a:cubicBezTo>
                    <a:cubicBezTo>
                      <a:pt x="13091" y="13320"/>
                      <a:pt x="13091" y="13254"/>
                      <a:pt x="13034" y="13224"/>
                    </a:cubicBezTo>
                    <a:cubicBezTo>
                      <a:pt x="12896" y="13012"/>
                      <a:pt x="12702" y="12828"/>
                      <a:pt x="12519" y="12645"/>
                    </a:cubicBezTo>
                    <a:cubicBezTo>
                      <a:pt x="12519" y="12645"/>
                      <a:pt x="12519" y="12616"/>
                      <a:pt x="12462" y="12616"/>
                    </a:cubicBezTo>
                    <a:cubicBezTo>
                      <a:pt x="12371" y="12587"/>
                      <a:pt x="12325" y="12521"/>
                      <a:pt x="12280" y="12462"/>
                    </a:cubicBezTo>
                    <a:cubicBezTo>
                      <a:pt x="12280" y="12432"/>
                      <a:pt x="12234" y="12367"/>
                      <a:pt x="12177" y="12337"/>
                    </a:cubicBezTo>
                    <a:cubicBezTo>
                      <a:pt x="12040" y="12220"/>
                      <a:pt x="11948" y="12066"/>
                      <a:pt x="11754" y="11942"/>
                    </a:cubicBezTo>
                    <a:cubicBezTo>
                      <a:pt x="11605" y="11853"/>
                      <a:pt x="11605" y="11729"/>
                      <a:pt x="11514" y="11604"/>
                    </a:cubicBezTo>
                    <a:cubicBezTo>
                      <a:pt x="11423" y="11487"/>
                      <a:pt x="11320" y="11333"/>
                      <a:pt x="11138" y="11267"/>
                    </a:cubicBezTo>
                    <a:cubicBezTo>
                      <a:pt x="11035" y="11179"/>
                      <a:pt x="10989" y="11084"/>
                      <a:pt x="10943" y="11025"/>
                    </a:cubicBezTo>
                    <a:cubicBezTo>
                      <a:pt x="10897" y="10900"/>
                      <a:pt x="10749" y="10783"/>
                      <a:pt x="10612" y="10688"/>
                    </a:cubicBezTo>
                    <a:cubicBezTo>
                      <a:pt x="10520" y="10629"/>
                      <a:pt x="10417" y="10534"/>
                      <a:pt x="10326" y="10446"/>
                    </a:cubicBezTo>
                    <a:cubicBezTo>
                      <a:pt x="10177" y="10263"/>
                      <a:pt x="10086" y="10050"/>
                      <a:pt x="9892" y="9867"/>
                    </a:cubicBezTo>
                    <a:cubicBezTo>
                      <a:pt x="9755" y="9684"/>
                      <a:pt x="9607" y="9500"/>
                      <a:pt x="9378" y="9376"/>
                    </a:cubicBezTo>
                    <a:cubicBezTo>
                      <a:pt x="9275" y="9317"/>
                      <a:pt x="9275" y="9222"/>
                      <a:pt x="9229" y="9163"/>
                    </a:cubicBezTo>
                    <a:cubicBezTo>
                      <a:pt x="9184" y="9134"/>
                      <a:pt x="9138" y="9105"/>
                      <a:pt x="9138" y="9068"/>
                    </a:cubicBezTo>
                    <a:cubicBezTo>
                      <a:pt x="9035" y="8980"/>
                      <a:pt x="8899" y="8885"/>
                      <a:pt x="8853" y="8767"/>
                    </a:cubicBezTo>
                    <a:cubicBezTo>
                      <a:pt x="8750" y="8672"/>
                      <a:pt x="8659" y="8584"/>
                      <a:pt x="8567" y="8459"/>
                    </a:cubicBezTo>
                    <a:cubicBezTo>
                      <a:pt x="8419" y="8335"/>
                      <a:pt x="8327" y="8217"/>
                      <a:pt x="8178" y="8122"/>
                    </a:cubicBezTo>
                    <a:cubicBezTo>
                      <a:pt x="8133" y="8034"/>
                      <a:pt x="7996" y="7939"/>
                      <a:pt x="7996" y="7880"/>
                    </a:cubicBezTo>
                    <a:cubicBezTo>
                      <a:pt x="7996" y="7756"/>
                      <a:pt x="7893" y="7668"/>
                      <a:pt x="7802" y="7572"/>
                    </a:cubicBezTo>
                    <a:cubicBezTo>
                      <a:pt x="7608" y="7418"/>
                      <a:pt x="7379" y="7272"/>
                      <a:pt x="7230" y="7089"/>
                    </a:cubicBezTo>
                    <a:cubicBezTo>
                      <a:pt x="7185" y="6964"/>
                      <a:pt x="7093" y="6869"/>
                      <a:pt x="6991" y="6781"/>
                    </a:cubicBezTo>
                    <a:cubicBezTo>
                      <a:pt x="6899" y="6685"/>
                      <a:pt x="6808" y="6568"/>
                      <a:pt x="6705" y="6444"/>
                    </a:cubicBezTo>
                    <a:cubicBezTo>
                      <a:pt x="6614" y="6319"/>
                      <a:pt x="6522" y="6201"/>
                      <a:pt x="6374" y="6106"/>
                    </a:cubicBezTo>
                    <a:cubicBezTo>
                      <a:pt x="6328" y="6077"/>
                      <a:pt x="6237" y="6018"/>
                      <a:pt x="6237" y="5989"/>
                    </a:cubicBezTo>
                    <a:cubicBezTo>
                      <a:pt x="6237" y="5835"/>
                      <a:pt x="6088" y="5740"/>
                      <a:pt x="5997" y="5652"/>
                    </a:cubicBezTo>
                    <a:cubicBezTo>
                      <a:pt x="5803" y="5439"/>
                      <a:pt x="5563" y="5256"/>
                      <a:pt x="5426" y="5131"/>
                    </a:cubicBezTo>
                    <a:cubicBezTo>
                      <a:pt x="5277" y="4890"/>
                      <a:pt x="5186" y="4706"/>
                      <a:pt x="5094" y="4552"/>
                    </a:cubicBezTo>
                    <a:cubicBezTo>
                      <a:pt x="4946" y="4457"/>
                      <a:pt x="4809" y="4398"/>
                      <a:pt x="4706" y="4274"/>
                    </a:cubicBezTo>
                    <a:cubicBezTo>
                      <a:pt x="4615" y="4156"/>
                      <a:pt x="4524" y="4061"/>
                      <a:pt x="4421" y="3937"/>
                    </a:cubicBezTo>
                    <a:cubicBezTo>
                      <a:pt x="4375" y="3878"/>
                      <a:pt x="4375" y="3819"/>
                      <a:pt x="4284" y="3753"/>
                    </a:cubicBezTo>
                    <a:cubicBezTo>
                      <a:pt x="4238" y="3665"/>
                      <a:pt x="4135" y="3607"/>
                      <a:pt x="3998" y="3511"/>
                    </a:cubicBezTo>
                    <a:cubicBezTo>
                      <a:pt x="3804" y="3423"/>
                      <a:pt x="3667" y="3269"/>
                      <a:pt x="3519" y="3115"/>
                    </a:cubicBezTo>
                    <a:cubicBezTo>
                      <a:pt x="3473" y="3057"/>
                      <a:pt x="3473" y="2991"/>
                      <a:pt x="3381" y="2932"/>
                    </a:cubicBezTo>
                    <a:cubicBezTo>
                      <a:pt x="3279" y="2874"/>
                      <a:pt x="3233" y="2808"/>
                      <a:pt x="3141" y="2749"/>
                    </a:cubicBezTo>
                    <a:cubicBezTo>
                      <a:pt x="3096" y="2690"/>
                      <a:pt x="3039" y="2566"/>
                      <a:pt x="2901" y="2536"/>
                    </a:cubicBezTo>
                    <a:lnTo>
                      <a:pt x="2855" y="2507"/>
                    </a:lnTo>
                    <a:cubicBezTo>
                      <a:pt x="2810" y="2412"/>
                      <a:pt x="2707" y="2324"/>
                      <a:pt x="2616" y="2258"/>
                    </a:cubicBezTo>
                    <a:cubicBezTo>
                      <a:pt x="2525" y="2199"/>
                      <a:pt x="2467" y="2170"/>
                      <a:pt x="2376" y="2104"/>
                    </a:cubicBezTo>
                    <a:lnTo>
                      <a:pt x="2376" y="2045"/>
                    </a:lnTo>
                    <a:cubicBezTo>
                      <a:pt x="2285" y="1921"/>
                      <a:pt x="2136" y="1803"/>
                      <a:pt x="2045" y="1679"/>
                    </a:cubicBezTo>
                    <a:lnTo>
                      <a:pt x="2045" y="1649"/>
                    </a:lnTo>
                    <a:cubicBezTo>
                      <a:pt x="1805" y="1525"/>
                      <a:pt x="1713" y="1312"/>
                      <a:pt x="1474" y="1224"/>
                    </a:cubicBezTo>
                    <a:lnTo>
                      <a:pt x="1474" y="1129"/>
                    </a:lnTo>
                    <a:cubicBezTo>
                      <a:pt x="1428" y="1100"/>
                      <a:pt x="1383" y="1070"/>
                      <a:pt x="1325" y="1041"/>
                    </a:cubicBezTo>
                    <a:cubicBezTo>
                      <a:pt x="1234" y="916"/>
                      <a:pt x="1143" y="792"/>
                      <a:pt x="948" y="733"/>
                    </a:cubicBezTo>
                    <a:lnTo>
                      <a:pt x="948" y="703"/>
                    </a:lnTo>
                    <a:cubicBezTo>
                      <a:pt x="857" y="608"/>
                      <a:pt x="811" y="579"/>
                      <a:pt x="708" y="521"/>
                    </a:cubicBezTo>
                    <a:lnTo>
                      <a:pt x="754" y="521"/>
                    </a:lnTo>
                    <a:cubicBezTo>
                      <a:pt x="662" y="491"/>
                      <a:pt x="617" y="455"/>
                      <a:pt x="571" y="425"/>
                    </a:cubicBezTo>
                    <a:lnTo>
                      <a:pt x="571" y="367"/>
                    </a:lnTo>
                    <a:cubicBezTo>
                      <a:pt x="468" y="337"/>
                      <a:pt x="423" y="271"/>
                      <a:pt x="332" y="242"/>
                    </a:cubicBezTo>
                    <a:cubicBezTo>
                      <a:pt x="286" y="183"/>
                      <a:pt x="240" y="124"/>
                      <a:pt x="183" y="58"/>
                    </a:cubicBezTo>
                    <a:cubicBezTo>
                      <a:pt x="138" y="29"/>
                      <a:pt x="46"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12" name="Google Shape;1884;p19"/>
              <p:cNvSpPr/>
              <p:nvPr/>
            </p:nvSpPr>
            <p:spPr>
              <a:xfrm>
                <a:off x="175062" y="258251"/>
                <a:ext cx="652202" cy="102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0" y="103"/>
                      <a:pt x="50" y="167"/>
                      <a:pt x="101" y="238"/>
                    </a:cubicBezTo>
                    <a:cubicBezTo>
                      <a:pt x="251" y="365"/>
                      <a:pt x="414" y="532"/>
                      <a:pt x="564" y="667"/>
                    </a:cubicBezTo>
                    <a:cubicBezTo>
                      <a:pt x="626" y="699"/>
                      <a:pt x="677" y="730"/>
                      <a:pt x="677" y="762"/>
                    </a:cubicBezTo>
                    <a:cubicBezTo>
                      <a:pt x="677" y="897"/>
                      <a:pt x="827" y="960"/>
                      <a:pt x="939" y="1064"/>
                    </a:cubicBezTo>
                    <a:cubicBezTo>
                      <a:pt x="1039" y="1127"/>
                      <a:pt x="1140" y="1191"/>
                      <a:pt x="1090" y="1326"/>
                    </a:cubicBezTo>
                    <a:cubicBezTo>
                      <a:pt x="1140" y="1294"/>
                      <a:pt x="1190" y="1294"/>
                      <a:pt x="1253" y="1294"/>
                    </a:cubicBezTo>
                    <a:cubicBezTo>
                      <a:pt x="1302" y="1389"/>
                      <a:pt x="1403" y="1460"/>
                      <a:pt x="1453" y="1556"/>
                    </a:cubicBezTo>
                    <a:cubicBezTo>
                      <a:pt x="1503" y="1627"/>
                      <a:pt x="1566" y="1659"/>
                      <a:pt x="1566" y="1691"/>
                    </a:cubicBezTo>
                    <a:cubicBezTo>
                      <a:pt x="1716" y="1826"/>
                      <a:pt x="1816" y="1984"/>
                      <a:pt x="1979" y="2088"/>
                    </a:cubicBezTo>
                    <a:cubicBezTo>
                      <a:pt x="2029" y="2183"/>
                      <a:pt x="2079" y="2286"/>
                      <a:pt x="2292" y="2350"/>
                    </a:cubicBezTo>
                    <a:cubicBezTo>
                      <a:pt x="2341" y="2350"/>
                      <a:pt x="2341" y="2382"/>
                      <a:pt x="2392" y="2453"/>
                    </a:cubicBezTo>
                    <a:cubicBezTo>
                      <a:pt x="2442" y="2484"/>
                      <a:pt x="2505" y="2548"/>
                      <a:pt x="2555" y="2619"/>
                    </a:cubicBezTo>
                    <a:cubicBezTo>
                      <a:pt x="2605" y="2683"/>
                      <a:pt x="2705" y="2715"/>
                      <a:pt x="2755" y="2778"/>
                    </a:cubicBezTo>
                    <a:cubicBezTo>
                      <a:pt x="2917" y="2913"/>
                      <a:pt x="3018" y="3048"/>
                      <a:pt x="3068" y="3175"/>
                    </a:cubicBezTo>
                    <a:cubicBezTo>
                      <a:pt x="3068" y="3215"/>
                      <a:pt x="3131" y="3278"/>
                      <a:pt x="3131" y="3342"/>
                    </a:cubicBezTo>
                    <a:cubicBezTo>
                      <a:pt x="3180" y="3374"/>
                      <a:pt x="3281" y="3413"/>
                      <a:pt x="3331" y="3477"/>
                    </a:cubicBezTo>
                    <a:cubicBezTo>
                      <a:pt x="3381" y="3445"/>
                      <a:pt x="3443" y="3445"/>
                      <a:pt x="3494" y="3445"/>
                    </a:cubicBezTo>
                    <a:lnTo>
                      <a:pt x="3494" y="3477"/>
                    </a:lnTo>
                    <a:cubicBezTo>
                      <a:pt x="3443" y="3477"/>
                      <a:pt x="3443" y="3509"/>
                      <a:pt x="3381" y="3509"/>
                    </a:cubicBezTo>
                    <a:cubicBezTo>
                      <a:pt x="3494" y="3612"/>
                      <a:pt x="3544" y="3707"/>
                      <a:pt x="3756" y="3770"/>
                    </a:cubicBezTo>
                    <a:cubicBezTo>
                      <a:pt x="3807" y="3906"/>
                      <a:pt x="3907" y="4040"/>
                      <a:pt x="4007" y="4167"/>
                    </a:cubicBezTo>
                    <a:cubicBezTo>
                      <a:pt x="4120" y="4334"/>
                      <a:pt x="4270" y="4469"/>
                      <a:pt x="4433" y="4604"/>
                    </a:cubicBezTo>
                    <a:cubicBezTo>
                      <a:pt x="4483" y="4667"/>
                      <a:pt x="4533" y="4699"/>
                      <a:pt x="4533" y="4731"/>
                    </a:cubicBezTo>
                    <a:cubicBezTo>
                      <a:pt x="4696" y="4866"/>
                      <a:pt x="4796" y="5033"/>
                      <a:pt x="4946" y="5160"/>
                    </a:cubicBezTo>
                    <a:cubicBezTo>
                      <a:pt x="4946" y="5199"/>
                      <a:pt x="5009" y="5231"/>
                      <a:pt x="5009" y="5231"/>
                    </a:cubicBezTo>
                    <a:cubicBezTo>
                      <a:pt x="5059" y="5263"/>
                      <a:pt x="5109" y="5295"/>
                      <a:pt x="5109" y="5295"/>
                    </a:cubicBezTo>
                    <a:cubicBezTo>
                      <a:pt x="5159" y="5358"/>
                      <a:pt x="5209" y="5462"/>
                      <a:pt x="5259" y="5525"/>
                    </a:cubicBezTo>
                    <a:cubicBezTo>
                      <a:pt x="5372" y="5628"/>
                      <a:pt x="5472" y="5723"/>
                      <a:pt x="5572" y="5858"/>
                    </a:cubicBezTo>
                    <a:cubicBezTo>
                      <a:pt x="5735" y="6025"/>
                      <a:pt x="5835" y="6192"/>
                      <a:pt x="5998" y="6319"/>
                    </a:cubicBezTo>
                    <a:cubicBezTo>
                      <a:pt x="6198" y="6486"/>
                      <a:pt x="6361" y="6684"/>
                      <a:pt x="6512" y="6850"/>
                    </a:cubicBezTo>
                    <a:cubicBezTo>
                      <a:pt x="6624" y="6914"/>
                      <a:pt x="6624" y="7017"/>
                      <a:pt x="6674" y="7081"/>
                    </a:cubicBezTo>
                    <a:cubicBezTo>
                      <a:pt x="6724" y="7145"/>
                      <a:pt x="6825" y="7216"/>
                      <a:pt x="6937" y="7279"/>
                    </a:cubicBezTo>
                    <a:cubicBezTo>
                      <a:pt x="6887" y="7414"/>
                      <a:pt x="6937" y="7478"/>
                      <a:pt x="7088" y="7541"/>
                    </a:cubicBezTo>
                    <a:cubicBezTo>
                      <a:pt x="7200" y="7613"/>
                      <a:pt x="7300" y="7708"/>
                      <a:pt x="7300" y="7843"/>
                    </a:cubicBezTo>
                    <a:cubicBezTo>
                      <a:pt x="7250" y="7875"/>
                      <a:pt x="7300" y="7906"/>
                      <a:pt x="7401" y="7906"/>
                    </a:cubicBezTo>
                    <a:cubicBezTo>
                      <a:pt x="7450" y="7906"/>
                      <a:pt x="7513" y="7938"/>
                      <a:pt x="7563" y="7938"/>
                    </a:cubicBezTo>
                    <a:cubicBezTo>
                      <a:pt x="7513" y="7978"/>
                      <a:pt x="7450" y="8010"/>
                      <a:pt x="7450" y="8041"/>
                    </a:cubicBezTo>
                    <a:lnTo>
                      <a:pt x="7664" y="8041"/>
                    </a:lnTo>
                    <a:cubicBezTo>
                      <a:pt x="7876" y="8240"/>
                      <a:pt x="8026" y="8438"/>
                      <a:pt x="8189" y="8637"/>
                    </a:cubicBezTo>
                    <a:cubicBezTo>
                      <a:pt x="8289" y="8700"/>
                      <a:pt x="8340" y="8772"/>
                      <a:pt x="8390" y="8867"/>
                    </a:cubicBezTo>
                    <a:cubicBezTo>
                      <a:pt x="8452" y="8931"/>
                      <a:pt x="8503" y="9002"/>
                      <a:pt x="8552" y="9065"/>
                    </a:cubicBezTo>
                    <a:cubicBezTo>
                      <a:pt x="8703" y="9169"/>
                      <a:pt x="8815" y="9232"/>
                      <a:pt x="8916" y="9328"/>
                    </a:cubicBezTo>
                    <a:cubicBezTo>
                      <a:pt x="9015" y="9399"/>
                      <a:pt x="9078" y="9494"/>
                      <a:pt x="9128" y="9597"/>
                    </a:cubicBezTo>
                    <a:cubicBezTo>
                      <a:pt x="9128" y="9629"/>
                      <a:pt x="9078" y="9629"/>
                      <a:pt x="9078" y="9661"/>
                    </a:cubicBezTo>
                    <a:lnTo>
                      <a:pt x="9178" y="9661"/>
                    </a:lnTo>
                    <a:cubicBezTo>
                      <a:pt x="9229" y="9724"/>
                      <a:pt x="9278" y="9796"/>
                      <a:pt x="9329" y="9859"/>
                    </a:cubicBezTo>
                    <a:cubicBezTo>
                      <a:pt x="9391" y="9923"/>
                      <a:pt x="9391" y="10026"/>
                      <a:pt x="9492" y="10089"/>
                    </a:cubicBezTo>
                    <a:cubicBezTo>
                      <a:pt x="9704" y="10193"/>
                      <a:pt x="9805" y="10288"/>
                      <a:pt x="9854" y="10455"/>
                    </a:cubicBezTo>
                    <a:cubicBezTo>
                      <a:pt x="10167" y="10558"/>
                      <a:pt x="10167" y="10756"/>
                      <a:pt x="10331" y="10915"/>
                    </a:cubicBezTo>
                    <a:cubicBezTo>
                      <a:pt x="10268" y="11018"/>
                      <a:pt x="10380" y="11050"/>
                      <a:pt x="10430" y="11114"/>
                    </a:cubicBezTo>
                    <a:cubicBezTo>
                      <a:pt x="10531" y="11217"/>
                      <a:pt x="10693" y="11280"/>
                      <a:pt x="10794" y="11384"/>
                    </a:cubicBezTo>
                    <a:cubicBezTo>
                      <a:pt x="10844" y="11447"/>
                      <a:pt x="10894" y="11511"/>
                      <a:pt x="10956" y="11582"/>
                    </a:cubicBezTo>
                    <a:cubicBezTo>
                      <a:pt x="11107" y="11709"/>
                      <a:pt x="11269" y="11844"/>
                      <a:pt x="11370" y="11979"/>
                    </a:cubicBezTo>
                    <a:cubicBezTo>
                      <a:pt x="11470" y="12074"/>
                      <a:pt x="11520" y="12145"/>
                      <a:pt x="11633" y="12241"/>
                    </a:cubicBezTo>
                    <a:cubicBezTo>
                      <a:pt x="11633" y="12272"/>
                      <a:pt x="11683" y="12344"/>
                      <a:pt x="11733" y="12408"/>
                    </a:cubicBezTo>
                    <a:cubicBezTo>
                      <a:pt x="11783" y="12439"/>
                      <a:pt x="11783" y="12543"/>
                      <a:pt x="11896" y="12543"/>
                    </a:cubicBezTo>
                    <a:cubicBezTo>
                      <a:pt x="11946" y="12574"/>
                      <a:pt x="11995" y="12638"/>
                      <a:pt x="12046" y="12669"/>
                    </a:cubicBezTo>
                    <a:cubicBezTo>
                      <a:pt x="12096" y="12741"/>
                      <a:pt x="12209" y="12836"/>
                      <a:pt x="12309" y="12900"/>
                    </a:cubicBezTo>
                    <a:cubicBezTo>
                      <a:pt x="12359" y="13003"/>
                      <a:pt x="12359" y="13098"/>
                      <a:pt x="12522" y="13170"/>
                    </a:cubicBezTo>
                    <a:cubicBezTo>
                      <a:pt x="12572" y="13336"/>
                      <a:pt x="12722" y="13463"/>
                      <a:pt x="12834" y="13630"/>
                    </a:cubicBezTo>
                    <a:cubicBezTo>
                      <a:pt x="12935" y="13765"/>
                      <a:pt x="13085" y="13828"/>
                      <a:pt x="13298" y="13828"/>
                    </a:cubicBezTo>
                    <a:cubicBezTo>
                      <a:pt x="13398" y="13995"/>
                      <a:pt x="13511" y="14162"/>
                      <a:pt x="13611" y="14289"/>
                    </a:cubicBezTo>
                    <a:cubicBezTo>
                      <a:pt x="13711" y="14392"/>
                      <a:pt x="13774" y="14455"/>
                      <a:pt x="13824" y="14527"/>
                    </a:cubicBezTo>
                    <a:cubicBezTo>
                      <a:pt x="13974" y="14654"/>
                      <a:pt x="14137" y="14821"/>
                      <a:pt x="14287" y="14924"/>
                    </a:cubicBezTo>
                    <a:cubicBezTo>
                      <a:pt x="14450" y="15019"/>
                      <a:pt x="14450" y="15154"/>
                      <a:pt x="14550" y="15250"/>
                    </a:cubicBezTo>
                    <a:cubicBezTo>
                      <a:pt x="14601" y="15281"/>
                      <a:pt x="14650" y="15321"/>
                      <a:pt x="14650" y="15384"/>
                    </a:cubicBezTo>
                    <a:cubicBezTo>
                      <a:pt x="14650" y="15479"/>
                      <a:pt x="14763" y="15551"/>
                      <a:pt x="14813" y="15583"/>
                    </a:cubicBezTo>
                    <a:cubicBezTo>
                      <a:pt x="15076" y="15750"/>
                      <a:pt x="15176" y="15948"/>
                      <a:pt x="15489" y="16075"/>
                    </a:cubicBezTo>
                    <a:cubicBezTo>
                      <a:pt x="15590" y="16242"/>
                      <a:pt x="15752" y="16408"/>
                      <a:pt x="15903" y="16543"/>
                    </a:cubicBezTo>
                    <a:cubicBezTo>
                      <a:pt x="15903" y="16543"/>
                      <a:pt x="15903" y="16575"/>
                      <a:pt x="15965" y="16575"/>
                    </a:cubicBezTo>
                    <a:cubicBezTo>
                      <a:pt x="16065" y="16710"/>
                      <a:pt x="16166" y="16837"/>
                      <a:pt x="16328" y="16940"/>
                    </a:cubicBezTo>
                    <a:cubicBezTo>
                      <a:pt x="16641" y="17139"/>
                      <a:pt x="16841" y="17433"/>
                      <a:pt x="17155" y="17662"/>
                    </a:cubicBezTo>
                    <a:lnTo>
                      <a:pt x="17155" y="17702"/>
                    </a:lnTo>
                    <a:cubicBezTo>
                      <a:pt x="17054" y="17798"/>
                      <a:pt x="17217" y="17830"/>
                      <a:pt x="17267" y="17861"/>
                    </a:cubicBezTo>
                    <a:cubicBezTo>
                      <a:pt x="17468" y="18028"/>
                      <a:pt x="17680" y="18163"/>
                      <a:pt x="17781" y="18330"/>
                    </a:cubicBezTo>
                    <a:cubicBezTo>
                      <a:pt x="17893" y="18425"/>
                      <a:pt x="17943" y="18560"/>
                      <a:pt x="18156" y="18591"/>
                    </a:cubicBezTo>
                    <a:cubicBezTo>
                      <a:pt x="18156" y="18623"/>
                      <a:pt x="18206" y="18623"/>
                      <a:pt x="18206" y="18655"/>
                    </a:cubicBezTo>
                    <a:cubicBezTo>
                      <a:pt x="18206" y="18695"/>
                      <a:pt x="18206" y="18695"/>
                      <a:pt x="18256" y="18726"/>
                    </a:cubicBezTo>
                    <a:cubicBezTo>
                      <a:pt x="18256" y="18790"/>
                      <a:pt x="18307" y="18853"/>
                      <a:pt x="18357" y="18925"/>
                    </a:cubicBezTo>
                    <a:cubicBezTo>
                      <a:pt x="18357" y="18957"/>
                      <a:pt x="18407" y="18989"/>
                      <a:pt x="18469" y="19020"/>
                    </a:cubicBezTo>
                    <a:cubicBezTo>
                      <a:pt x="18570" y="19123"/>
                      <a:pt x="18669" y="19218"/>
                      <a:pt x="18782" y="19322"/>
                    </a:cubicBezTo>
                    <a:cubicBezTo>
                      <a:pt x="18883" y="19385"/>
                      <a:pt x="18932" y="19449"/>
                      <a:pt x="19033" y="19520"/>
                    </a:cubicBezTo>
                    <a:cubicBezTo>
                      <a:pt x="19146" y="19552"/>
                      <a:pt x="19195" y="19616"/>
                      <a:pt x="19245" y="19687"/>
                    </a:cubicBezTo>
                    <a:cubicBezTo>
                      <a:pt x="19409" y="19846"/>
                      <a:pt x="19609" y="20013"/>
                      <a:pt x="19771" y="20179"/>
                    </a:cubicBezTo>
                    <a:cubicBezTo>
                      <a:pt x="19872" y="20211"/>
                      <a:pt x="19922" y="20243"/>
                      <a:pt x="20034" y="20314"/>
                    </a:cubicBezTo>
                    <a:cubicBezTo>
                      <a:pt x="20034" y="20346"/>
                      <a:pt x="20084" y="20378"/>
                      <a:pt x="20135" y="20409"/>
                    </a:cubicBezTo>
                    <a:cubicBezTo>
                      <a:pt x="20135" y="20441"/>
                      <a:pt x="20084" y="20441"/>
                      <a:pt x="20084" y="20481"/>
                    </a:cubicBezTo>
                    <a:cubicBezTo>
                      <a:pt x="20285" y="20640"/>
                      <a:pt x="20498" y="20806"/>
                      <a:pt x="20661" y="20973"/>
                    </a:cubicBezTo>
                    <a:cubicBezTo>
                      <a:pt x="20711" y="20973"/>
                      <a:pt x="20711" y="20941"/>
                      <a:pt x="20711" y="20941"/>
                    </a:cubicBezTo>
                    <a:cubicBezTo>
                      <a:pt x="20761" y="20973"/>
                      <a:pt x="20761" y="21005"/>
                      <a:pt x="20761" y="21037"/>
                    </a:cubicBezTo>
                    <a:cubicBezTo>
                      <a:pt x="20811" y="21037"/>
                      <a:pt x="20861" y="21037"/>
                      <a:pt x="20911" y="21076"/>
                    </a:cubicBezTo>
                    <a:lnTo>
                      <a:pt x="20911" y="21172"/>
                    </a:lnTo>
                    <a:cubicBezTo>
                      <a:pt x="21024" y="21203"/>
                      <a:pt x="21073" y="21203"/>
                      <a:pt x="21073" y="21235"/>
                    </a:cubicBezTo>
                    <a:cubicBezTo>
                      <a:pt x="21124" y="21274"/>
                      <a:pt x="21124" y="21306"/>
                      <a:pt x="21174" y="21306"/>
                    </a:cubicBezTo>
                    <a:cubicBezTo>
                      <a:pt x="21287" y="21306"/>
                      <a:pt x="21336" y="21370"/>
                      <a:pt x="21387" y="21433"/>
                    </a:cubicBezTo>
                    <a:cubicBezTo>
                      <a:pt x="21437" y="21505"/>
                      <a:pt x="21437" y="21568"/>
                      <a:pt x="21600" y="21600"/>
                    </a:cubicBezTo>
                    <a:lnTo>
                      <a:pt x="21600" y="21505"/>
                    </a:lnTo>
                    <a:cubicBezTo>
                      <a:pt x="21387" y="21338"/>
                      <a:pt x="21224" y="21203"/>
                      <a:pt x="21073" y="21037"/>
                    </a:cubicBezTo>
                    <a:cubicBezTo>
                      <a:pt x="21024" y="21037"/>
                      <a:pt x="21024" y="21005"/>
                      <a:pt x="20974" y="20973"/>
                    </a:cubicBezTo>
                    <a:cubicBezTo>
                      <a:pt x="20974" y="20941"/>
                      <a:pt x="20911" y="20909"/>
                      <a:pt x="20861" y="20878"/>
                    </a:cubicBezTo>
                    <a:cubicBezTo>
                      <a:pt x="20761" y="20806"/>
                      <a:pt x="20661" y="20743"/>
                      <a:pt x="20548" y="20679"/>
                    </a:cubicBezTo>
                    <a:cubicBezTo>
                      <a:pt x="20498" y="20608"/>
                      <a:pt x="20398" y="20513"/>
                      <a:pt x="20347" y="20441"/>
                    </a:cubicBezTo>
                    <a:cubicBezTo>
                      <a:pt x="20234" y="20409"/>
                      <a:pt x="20135" y="20346"/>
                      <a:pt x="20135" y="20314"/>
                    </a:cubicBezTo>
                    <a:cubicBezTo>
                      <a:pt x="20185" y="20211"/>
                      <a:pt x="20034" y="20243"/>
                      <a:pt x="20034" y="20211"/>
                    </a:cubicBezTo>
                    <a:lnTo>
                      <a:pt x="20034" y="20147"/>
                    </a:lnTo>
                    <a:cubicBezTo>
                      <a:pt x="20034" y="20116"/>
                      <a:pt x="19972" y="20084"/>
                      <a:pt x="19922" y="20044"/>
                    </a:cubicBezTo>
                    <a:cubicBezTo>
                      <a:pt x="19922" y="20044"/>
                      <a:pt x="19872" y="20013"/>
                      <a:pt x="19872" y="19981"/>
                    </a:cubicBezTo>
                    <a:cubicBezTo>
                      <a:pt x="19722" y="19814"/>
                      <a:pt x="19459" y="19687"/>
                      <a:pt x="19409" y="19520"/>
                    </a:cubicBezTo>
                    <a:cubicBezTo>
                      <a:pt x="19346" y="19489"/>
                      <a:pt x="19346" y="19449"/>
                      <a:pt x="19296" y="19449"/>
                    </a:cubicBezTo>
                    <a:cubicBezTo>
                      <a:pt x="19195" y="19385"/>
                      <a:pt x="19095" y="19322"/>
                      <a:pt x="18983" y="19218"/>
                    </a:cubicBezTo>
                    <a:cubicBezTo>
                      <a:pt x="18932" y="19155"/>
                      <a:pt x="18883" y="19091"/>
                      <a:pt x="18833" y="19020"/>
                    </a:cubicBezTo>
                    <a:cubicBezTo>
                      <a:pt x="18782" y="18989"/>
                      <a:pt x="18720" y="18957"/>
                      <a:pt x="18720" y="18925"/>
                    </a:cubicBezTo>
                    <a:cubicBezTo>
                      <a:pt x="18720" y="18853"/>
                      <a:pt x="18620" y="18790"/>
                      <a:pt x="18570" y="18758"/>
                    </a:cubicBezTo>
                    <a:cubicBezTo>
                      <a:pt x="18570" y="18726"/>
                      <a:pt x="18519" y="18695"/>
                      <a:pt x="18469" y="18655"/>
                    </a:cubicBezTo>
                    <a:cubicBezTo>
                      <a:pt x="18307" y="18457"/>
                      <a:pt x="18156" y="18258"/>
                      <a:pt x="17943" y="18060"/>
                    </a:cubicBezTo>
                    <a:cubicBezTo>
                      <a:pt x="17893" y="17996"/>
                      <a:pt x="17844" y="17901"/>
                      <a:pt x="17731" y="17830"/>
                    </a:cubicBezTo>
                    <a:cubicBezTo>
                      <a:pt x="17630" y="17766"/>
                      <a:pt x="17581" y="17702"/>
                      <a:pt x="17530" y="17631"/>
                    </a:cubicBezTo>
                    <a:cubicBezTo>
                      <a:pt x="17417" y="17464"/>
                      <a:pt x="17217" y="17337"/>
                      <a:pt x="17054" y="17202"/>
                    </a:cubicBezTo>
                    <a:cubicBezTo>
                      <a:pt x="16954" y="17107"/>
                      <a:pt x="16841" y="17035"/>
                      <a:pt x="16742" y="16940"/>
                    </a:cubicBezTo>
                    <a:cubicBezTo>
                      <a:pt x="16591" y="16806"/>
                      <a:pt x="16479" y="16607"/>
                      <a:pt x="16215" y="16472"/>
                    </a:cubicBezTo>
                    <a:cubicBezTo>
                      <a:pt x="16115" y="16377"/>
                      <a:pt x="16065" y="16242"/>
                      <a:pt x="15965" y="16147"/>
                    </a:cubicBezTo>
                    <a:cubicBezTo>
                      <a:pt x="15903" y="16043"/>
                      <a:pt x="15802" y="15948"/>
                      <a:pt x="15702" y="15845"/>
                    </a:cubicBezTo>
                    <a:cubicBezTo>
                      <a:pt x="15539" y="15718"/>
                      <a:pt x="15339" y="15583"/>
                      <a:pt x="15176" y="15448"/>
                    </a:cubicBezTo>
                    <a:cubicBezTo>
                      <a:pt x="15126" y="15416"/>
                      <a:pt x="15076" y="15321"/>
                      <a:pt x="15026" y="15281"/>
                    </a:cubicBezTo>
                    <a:cubicBezTo>
                      <a:pt x="14863" y="15154"/>
                      <a:pt x="14763" y="14987"/>
                      <a:pt x="14650" y="14852"/>
                    </a:cubicBezTo>
                    <a:cubicBezTo>
                      <a:pt x="14601" y="14789"/>
                      <a:pt x="14550" y="14726"/>
                      <a:pt x="14500" y="14654"/>
                    </a:cubicBezTo>
                    <a:cubicBezTo>
                      <a:pt x="14338" y="14527"/>
                      <a:pt x="14237" y="14392"/>
                      <a:pt x="14137" y="14257"/>
                    </a:cubicBezTo>
                    <a:cubicBezTo>
                      <a:pt x="14024" y="14130"/>
                      <a:pt x="13874" y="14027"/>
                      <a:pt x="13774" y="13860"/>
                    </a:cubicBezTo>
                    <a:cubicBezTo>
                      <a:pt x="13711" y="13733"/>
                      <a:pt x="13561" y="13598"/>
                      <a:pt x="13398" y="13495"/>
                    </a:cubicBezTo>
                    <a:cubicBezTo>
                      <a:pt x="13198" y="13368"/>
                      <a:pt x="13085" y="13201"/>
                      <a:pt x="12935" y="13067"/>
                    </a:cubicBezTo>
                    <a:cubicBezTo>
                      <a:pt x="12722" y="12868"/>
                      <a:pt x="12572" y="12701"/>
                      <a:pt x="12409" y="12503"/>
                    </a:cubicBezTo>
                    <a:cubicBezTo>
                      <a:pt x="12409" y="12471"/>
                      <a:pt x="12359" y="12471"/>
                      <a:pt x="12359" y="12439"/>
                    </a:cubicBezTo>
                    <a:cubicBezTo>
                      <a:pt x="12309" y="12344"/>
                      <a:pt x="12258" y="12272"/>
                      <a:pt x="12146" y="12241"/>
                    </a:cubicBezTo>
                    <a:cubicBezTo>
                      <a:pt x="12096" y="12177"/>
                      <a:pt x="12096" y="12145"/>
                      <a:pt x="12046" y="12106"/>
                    </a:cubicBezTo>
                    <a:cubicBezTo>
                      <a:pt x="11783" y="11947"/>
                      <a:pt x="11683" y="11749"/>
                      <a:pt x="11470" y="11582"/>
                    </a:cubicBezTo>
                    <a:cubicBezTo>
                      <a:pt x="11370" y="11479"/>
                      <a:pt x="11269" y="11384"/>
                      <a:pt x="11207" y="11280"/>
                    </a:cubicBezTo>
                    <a:cubicBezTo>
                      <a:pt x="11156" y="11248"/>
                      <a:pt x="11107" y="11185"/>
                      <a:pt x="11057" y="11153"/>
                    </a:cubicBezTo>
                    <a:cubicBezTo>
                      <a:pt x="11006" y="11050"/>
                      <a:pt x="11006" y="10955"/>
                      <a:pt x="10894" y="10884"/>
                    </a:cubicBezTo>
                    <a:cubicBezTo>
                      <a:pt x="10744" y="10820"/>
                      <a:pt x="10693" y="10716"/>
                      <a:pt x="10581" y="10621"/>
                    </a:cubicBezTo>
                    <a:cubicBezTo>
                      <a:pt x="10481" y="10589"/>
                      <a:pt x="10430" y="10518"/>
                      <a:pt x="10380" y="10455"/>
                    </a:cubicBezTo>
                    <a:cubicBezTo>
                      <a:pt x="10331" y="10256"/>
                      <a:pt x="10117" y="10121"/>
                      <a:pt x="9955" y="9994"/>
                    </a:cubicBezTo>
                    <a:cubicBezTo>
                      <a:pt x="9805" y="9796"/>
                      <a:pt x="9642" y="9629"/>
                      <a:pt x="9492" y="9462"/>
                    </a:cubicBezTo>
                    <a:cubicBezTo>
                      <a:pt x="9441" y="9399"/>
                      <a:pt x="9441" y="9328"/>
                      <a:pt x="9391" y="9296"/>
                    </a:cubicBezTo>
                    <a:cubicBezTo>
                      <a:pt x="9229" y="9129"/>
                      <a:pt x="9128" y="9002"/>
                      <a:pt x="8966" y="8867"/>
                    </a:cubicBezTo>
                    <a:cubicBezTo>
                      <a:pt x="8865" y="8772"/>
                      <a:pt x="8766" y="8637"/>
                      <a:pt x="8602" y="8533"/>
                    </a:cubicBezTo>
                    <a:cubicBezTo>
                      <a:pt x="8503" y="8438"/>
                      <a:pt x="8390" y="8335"/>
                      <a:pt x="8289" y="8240"/>
                    </a:cubicBezTo>
                    <a:lnTo>
                      <a:pt x="8289" y="8177"/>
                    </a:lnTo>
                    <a:cubicBezTo>
                      <a:pt x="8026" y="8041"/>
                      <a:pt x="7876" y="7843"/>
                      <a:pt x="7763" y="7676"/>
                    </a:cubicBezTo>
                    <a:cubicBezTo>
                      <a:pt x="7713" y="7613"/>
                      <a:pt x="7664" y="7541"/>
                      <a:pt x="7613" y="7478"/>
                    </a:cubicBezTo>
                    <a:cubicBezTo>
                      <a:pt x="7513" y="7414"/>
                      <a:pt x="7351" y="7311"/>
                      <a:pt x="7300" y="7216"/>
                    </a:cubicBezTo>
                    <a:cubicBezTo>
                      <a:pt x="7250" y="7017"/>
                      <a:pt x="6987" y="6946"/>
                      <a:pt x="6987" y="6787"/>
                    </a:cubicBezTo>
                    <a:cubicBezTo>
                      <a:pt x="6937" y="6748"/>
                      <a:pt x="6887" y="6716"/>
                      <a:pt x="6825" y="6684"/>
                    </a:cubicBezTo>
                    <a:cubicBezTo>
                      <a:pt x="6825" y="6684"/>
                      <a:pt x="6774" y="6684"/>
                      <a:pt x="6774" y="6652"/>
                    </a:cubicBezTo>
                    <a:cubicBezTo>
                      <a:pt x="6674" y="6549"/>
                      <a:pt x="6574" y="6422"/>
                      <a:pt x="6461" y="6319"/>
                    </a:cubicBezTo>
                    <a:cubicBezTo>
                      <a:pt x="6361" y="6223"/>
                      <a:pt x="6311" y="6121"/>
                      <a:pt x="6198" y="6057"/>
                    </a:cubicBezTo>
                    <a:cubicBezTo>
                      <a:pt x="5998" y="5890"/>
                      <a:pt x="5885" y="5692"/>
                      <a:pt x="5735" y="5493"/>
                    </a:cubicBezTo>
                    <a:cubicBezTo>
                      <a:pt x="5572" y="5358"/>
                      <a:pt x="5523" y="5231"/>
                      <a:pt x="5372" y="5128"/>
                    </a:cubicBezTo>
                    <a:cubicBezTo>
                      <a:pt x="5159" y="4961"/>
                      <a:pt x="5009" y="4763"/>
                      <a:pt x="4896" y="4604"/>
                    </a:cubicBezTo>
                    <a:cubicBezTo>
                      <a:pt x="4846" y="4565"/>
                      <a:pt x="4846" y="4533"/>
                      <a:pt x="4796" y="4533"/>
                    </a:cubicBezTo>
                    <a:cubicBezTo>
                      <a:pt x="4696" y="4501"/>
                      <a:pt x="4633" y="4406"/>
                      <a:pt x="4583" y="4334"/>
                    </a:cubicBezTo>
                    <a:cubicBezTo>
                      <a:pt x="4533" y="4302"/>
                      <a:pt x="4483" y="4239"/>
                      <a:pt x="4433" y="4239"/>
                    </a:cubicBezTo>
                    <a:cubicBezTo>
                      <a:pt x="4220" y="4136"/>
                      <a:pt x="4170" y="3969"/>
                      <a:pt x="4120" y="3842"/>
                    </a:cubicBezTo>
                    <a:cubicBezTo>
                      <a:pt x="4070" y="3770"/>
                      <a:pt x="4007" y="3675"/>
                      <a:pt x="3907" y="3612"/>
                    </a:cubicBezTo>
                    <a:cubicBezTo>
                      <a:pt x="3907" y="3572"/>
                      <a:pt x="3907" y="3509"/>
                      <a:pt x="3857" y="3477"/>
                    </a:cubicBezTo>
                    <a:cubicBezTo>
                      <a:pt x="3857" y="3445"/>
                      <a:pt x="3807" y="3445"/>
                      <a:pt x="3756" y="3413"/>
                    </a:cubicBezTo>
                    <a:cubicBezTo>
                      <a:pt x="3694" y="3310"/>
                      <a:pt x="3644" y="3215"/>
                      <a:pt x="3494" y="3175"/>
                    </a:cubicBezTo>
                    <a:cubicBezTo>
                      <a:pt x="3381" y="3175"/>
                      <a:pt x="3331" y="3112"/>
                      <a:pt x="3281" y="3048"/>
                    </a:cubicBezTo>
                    <a:cubicBezTo>
                      <a:pt x="3331" y="3048"/>
                      <a:pt x="3331" y="3016"/>
                      <a:pt x="3331" y="3016"/>
                    </a:cubicBezTo>
                    <a:cubicBezTo>
                      <a:pt x="3180" y="2882"/>
                      <a:pt x="3068" y="2715"/>
                      <a:pt x="2917" y="2580"/>
                    </a:cubicBezTo>
                    <a:cubicBezTo>
                      <a:pt x="2868" y="2516"/>
                      <a:pt x="2705" y="2453"/>
                      <a:pt x="2655" y="2350"/>
                    </a:cubicBezTo>
                    <a:cubicBezTo>
                      <a:pt x="2605" y="2350"/>
                      <a:pt x="2555" y="2318"/>
                      <a:pt x="2555" y="2318"/>
                    </a:cubicBezTo>
                    <a:cubicBezTo>
                      <a:pt x="2555" y="2255"/>
                      <a:pt x="2442" y="2223"/>
                      <a:pt x="2341" y="2223"/>
                    </a:cubicBezTo>
                    <a:cubicBezTo>
                      <a:pt x="2341" y="2119"/>
                      <a:pt x="2292" y="2056"/>
                      <a:pt x="2242" y="1953"/>
                    </a:cubicBezTo>
                    <a:cubicBezTo>
                      <a:pt x="2191" y="1953"/>
                      <a:pt x="2191" y="1953"/>
                      <a:pt x="2129" y="1921"/>
                    </a:cubicBezTo>
                    <a:cubicBezTo>
                      <a:pt x="2079" y="1857"/>
                      <a:pt x="2029" y="1754"/>
                      <a:pt x="1979" y="1691"/>
                    </a:cubicBezTo>
                    <a:lnTo>
                      <a:pt x="1928" y="1691"/>
                    </a:lnTo>
                    <a:cubicBezTo>
                      <a:pt x="1766" y="1556"/>
                      <a:pt x="1566" y="1389"/>
                      <a:pt x="1403" y="1230"/>
                    </a:cubicBezTo>
                    <a:cubicBezTo>
                      <a:pt x="1352" y="1230"/>
                      <a:pt x="1352" y="1159"/>
                      <a:pt x="1302" y="1127"/>
                    </a:cubicBezTo>
                    <a:cubicBezTo>
                      <a:pt x="1253" y="1095"/>
                      <a:pt x="1190" y="1064"/>
                      <a:pt x="1140" y="1032"/>
                    </a:cubicBezTo>
                    <a:cubicBezTo>
                      <a:pt x="1140" y="992"/>
                      <a:pt x="1140" y="960"/>
                      <a:pt x="1190" y="929"/>
                    </a:cubicBezTo>
                    <a:cubicBezTo>
                      <a:pt x="1039" y="929"/>
                      <a:pt x="990" y="833"/>
                      <a:pt x="877" y="794"/>
                    </a:cubicBezTo>
                    <a:cubicBezTo>
                      <a:pt x="776" y="730"/>
                      <a:pt x="727" y="667"/>
                      <a:pt x="626" y="595"/>
                    </a:cubicBezTo>
                    <a:cubicBezTo>
                      <a:pt x="677" y="595"/>
                      <a:pt x="727" y="563"/>
                      <a:pt x="727" y="500"/>
                    </a:cubicBezTo>
                    <a:cubicBezTo>
                      <a:pt x="677" y="500"/>
                      <a:pt x="626" y="500"/>
                      <a:pt x="513" y="468"/>
                    </a:cubicBezTo>
                    <a:cubicBezTo>
                      <a:pt x="513" y="365"/>
                      <a:pt x="363" y="333"/>
                      <a:pt x="313" y="270"/>
                    </a:cubicBezTo>
                    <a:cubicBezTo>
                      <a:pt x="251" y="167"/>
                      <a:pt x="151" y="103"/>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13" name="Google Shape;1885;p19"/>
              <p:cNvSpPr/>
              <p:nvPr/>
            </p:nvSpPr>
            <p:spPr>
              <a:xfrm>
                <a:off x="485103" y="460142"/>
                <a:ext cx="15877" cy="29864"/>
              </a:xfrm>
              <a:custGeom>
                <a:avLst/>
                <a:gdLst/>
                <a:ahLst/>
                <a:cxnLst>
                  <a:cxn ang="0">
                    <a:pos x="wd2" y="hd2"/>
                  </a:cxn>
                  <a:cxn ang="5400000">
                    <a:pos x="wd2" y="hd2"/>
                  </a:cxn>
                  <a:cxn ang="10800000">
                    <a:pos x="wd2" y="hd2"/>
                  </a:cxn>
                  <a:cxn ang="16200000">
                    <a:pos x="wd2" y="hd2"/>
                  </a:cxn>
                </a:cxnLst>
                <a:rect l="0" t="0" r="r" b="b"/>
                <a:pathLst>
                  <a:path w="19716" h="21600" extrusionOk="0">
                    <a:moveTo>
                      <a:pt x="2349" y="0"/>
                    </a:moveTo>
                    <a:cubicBezTo>
                      <a:pt x="-1884" y="3277"/>
                      <a:pt x="4206" y="4374"/>
                      <a:pt x="4206" y="5742"/>
                    </a:cubicBezTo>
                    <a:cubicBezTo>
                      <a:pt x="4206" y="6839"/>
                      <a:pt x="2349" y="6839"/>
                      <a:pt x="0" y="7921"/>
                    </a:cubicBezTo>
                    <a:cubicBezTo>
                      <a:pt x="6090" y="12581"/>
                      <a:pt x="11742" y="16956"/>
                      <a:pt x="19716" y="21600"/>
                    </a:cubicBezTo>
                    <a:cubicBezTo>
                      <a:pt x="15948" y="12581"/>
                      <a:pt x="11742" y="5742"/>
                      <a:pt x="234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14" name="Google Shape;1886;p19"/>
              <p:cNvSpPr/>
              <p:nvPr/>
            </p:nvSpPr>
            <p:spPr>
              <a:xfrm>
                <a:off x="539434" y="559186"/>
                <a:ext cx="12701" cy="1286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987" y="2548"/>
                      <a:pt x="2987" y="5723"/>
                      <a:pt x="6709" y="8271"/>
                    </a:cubicBezTo>
                    <a:cubicBezTo>
                      <a:pt x="9653" y="13366"/>
                      <a:pt x="15626" y="15877"/>
                      <a:pt x="21600" y="21600"/>
                    </a:cubicBezTo>
                    <a:cubicBezTo>
                      <a:pt x="18613" y="13366"/>
                      <a:pt x="15626" y="10818"/>
                      <a:pt x="15626" y="2548"/>
                    </a:cubicBezTo>
                    <a:cubicBezTo>
                      <a:pt x="12640" y="5723"/>
                      <a:pt x="12640" y="5723"/>
                      <a:pt x="9653" y="5723"/>
                    </a:cubicBezTo>
                    <a:cubicBezTo>
                      <a:pt x="6709" y="2548"/>
                      <a:pt x="6709" y="2548"/>
                      <a:pt x="29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3716" name="Google Shape;1887;p19"/>
            <p:cNvSpPr/>
            <p:nvPr/>
          </p:nvSpPr>
          <p:spPr>
            <a:xfrm>
              <a:off x="8765437" y="879328"/>
              <a:ext cx="437634" cy="442860"/>
            </a:xfrm>
            <a:custGeom>
              <a:avLst/>
              <a:gdLst/>
              <a:ahLst/>
              <a:cxnLst>
                <a:cxn ang="0">
                  <a:pos x="wd2" y="hd2"/>
                </a:cxn>
                <a:cxn ang="5400000">
                  <a:pos x="wd2" y="hd2"/>
                </a:cxn>
                <a:cxn ang="10800000">
                  <a:pos x="wd2" y="hd2"/>
                </a:cxn>
                <a:cxn ang="16200000">
                  <a:pos x="wd2" y="hd2"/>
                </a:cxn>
              </a:cxnLst>
              <a:rect l="0" t="0" r="r" b="b"/>
              <a:pathLst>
                <a:path w="21573" h="21600" extrusionOk="0">
                  <a:moveTo>
                    <a:pt x="10251" y="0"/>
                  </a:moveTo>
                  <a:cubicBezTo>
                    <a:pt x="9875" y="0"/>
                    <a:pt x="9497" y="19"/>
                    <a:pt x="9119" y="51"/>
                  </a:cubicBezTo>
                  <a:cubicBezTo>
                    <a:pt x="7635" y="209"/>
                    <a:pt x="6229" y="541"/>
                    <a:pt x="4922" y="1188"/>
                  </a:cubicBezTo>
                  <a:cubicBezTo>
                    <a:pt x="4329" y="1600"/>
                    <a:pt x="3755" y="2011"/>
                    <a:pt x="3180" y="2500"/>
                  </a:cubicBezTo>
                  <a:cubicBezTo>
                    <a:pt x="2270" y="3303"/>
                    <a:pt x="1616" y="4204"/>
                    <a:pt x="1121" y="5361"/>
                  </a:cubicBezTo>
                  <a:cubicBezTo>
                    <a:pt x="627" y="6339"/>
                    <a:pt x="290" y="7398"/>
                    <a:pt x="132" y="8455"/>
                  </a:cubicBezTo>
                  <a:cubicBezTo>
                    <a:pt x="-27" y="9278"/>
                    <a:pt x="-27" y="10081"/>
                    <a:pt x="52" y="10904"/>
                  </a:cubicBezTo>
                  <a:cubicBezTo>
                    <a:pt x="211" y="12295"/>
                    <a:pt x="705" y="13509"/>
                    <a:pt x="1458" y="14665"/>
                  </a:cubicBezTo>
                  <a:cubicBezTo>
                    <a:pt x="1775" y="15312"/>
                    <a:pt x="2191" y="16037"/>
                    <a:pt x="2686" y="16526"/>
                  </a:cubicBezTo>
                  <a:cubicBezTo>
                    <a:pt x="3102" y="17016"/>
                    <a:pt x="3517" y="17505"/>
                    <a:pt x="3933" y="17916"/>
                  </a:cubicBezTo>
                  <a:cubicBezTo>
                    <a:pt x="4586" y="18406"/>
                    <a:pt x="5161" y="18818"/>
                    <a:pt x="5813" y="19308"/>
                  </a:cubicBezTo>
                  <a:cubicBezTo>
                    <a:pt x="6645" y="19876"/>
                    <a:pt x="7556" y="20287"/>
                    <a:pt x="8467" y="20620"/>
                  </a:cubicBezTo>
                  <a:cubicBezTo>
                    <a:pt x="9199" y="20933"/>
                    <a:pt x="9952" y="21266"/>
                    <a:pt x="10763" y="21345"/>
                  </a:cubicBezTo>
                  <a:cubicBezTo>
                    <a:pt x="11100" y="21423"/>
                    <a:pt x="11436" y="21423"/>
                    <a:pt x="11753" y="21521"/>
                  </a:cubicBezTo>
                  <a:cubicBezTo>
                    <a:pt x="11852" y="21521"/>
                    <a:pt x="12011" y="21521"/>
                    <a:pt x="12169" y="21600"/>
                  </a:cubicBezTo>
                  <a:lnTo>
                    <a:pt x="12922" y="21600"/>
                  </a:lnTo>
                  <a:cubicBezTo>
                    <a:pt x="13000" y="21521"/>
                    <a:pt x="13079" y="21521"/>
                    <a:pt x="13159" y="21521"/>
                  </a:cubicBezTo>
                  <a:cubicBezTo>
                    <a:pt x="14485" y="21423"/>
                    <a:pt x="15713" y="20933"/>
                    <a:pt x="16801" y="20209"/>
                  </a:cubicBezTo>
                  <a:cubicBezTo>
                    <a:pt x="18188" y="19229"/>
                    <a:pt x="19178" y="17839"/>
                    <a:pt x="19930" y="16291"/>
                  </a:cubicBezTo>
                  <a:cubicBezTo>
                    <a:pt x="20503" y="15155"/>
                    <a:pt x="20998" y="13921"/>
                    <a:pt x="21256" y="12706"/>
                  </a:cubicBezTo>
                  <a:cubicBezTo>
                    <a:pt x="21336" y="12216"/>
                    <a:pt x="21414" y="11805"/>
                    <a:pt x="21494" y="11315"/>
                  </a:cubicBezTo>
                  <a:cubicBezTo>
                    <a:pt x="21494" y="11238"/>
                    <a:pt x="21494" y="11140"/>
                    <a:pt x="21573" y="11061"/>
                  </a:cubicBezTo>
                  <a:lnTo>
                    <a:pt x="21573" y="9180"/>
                  </a:lnTo>
                  <a:cubicBezTo>
                    <a:pt x="21494" y="9180"/>
                    <a:pt x="21494" y="9102"/>
                    <a:pt x="21494" y="9024"/>
                  </a:cubicBezTo>
                  <a:cubicBezTo>
                    <a:pt x="21336" y="7221"/>
                    <a:pt x="20662" y="5595"/>
                    <a:pt x="19672" y="4204"/>
                  </a:cubicBezTo>
                  <a:cubicBezTo>
                    <a:pt x="18603" y="2814"/>
                    <a:pt x="17296" y="1932"/>
                    <a:pt x="15713" y="1266"/>
                  </a:cubicBezTo>
                  <a:cubicBezTo>
                    <a:pt x="14485" y="698"/>
                    <a:pt x="13159" y="287"/>
                    <a:pt x="11852" y="130"/>
                  </a:cubicBezTo>
                  <a:cubicBezTo>
                    <a:pt x="11319" y="39"/>
                    <a:pt x="10785" y="0"/>
                    <a:pt x="1025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37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36223577"/>
      </p:ext>
    </p:extLst>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117" Type="http://schemas.openxmlformats.org/officeDocument/2006/relationships/slideLayout" Target="../slideLayouts/slideLayout128.xml"/><Relationship Id="rId21" Type="http://schemas.openxmlformats.org/officeDocument/2006/relationships/slideLayout" Target="../slideLayouts/slideLayout32.xml"/><Relationship Id="rId42" Type="http://schemas.openxmlformats.org/officeDocument/2006/relationships/slideLayout" Target="../slideLayouts/slideLayout53.xml"/><Relationship Id="rId63" Type="http://schemas.openxmlformats.org/officeDocument/2006/relationships/slideLayout" Target="../slideLayouts/slideLayout74.xml"/><Relationship Id="rId84" Type="http://schemas.openxmlformats.org/officeDocument/2006/relationships/slideLayout" Target="../slideLayouts/slideLayout95.xml"/><Relationship Id="rId138" Type="http://schemas.openxmlformats.org/officeDocument/2006/relationships/slideLayout" Target="../slideLayouts/slideLayout149.xml"/><Relationship Id="rId159" Type="http://schemas.openxmlformats.org/officeDocument/2006/relationships/slideLayout" Target="../slideLayouts/slideLayout170.xml"/><Relationship Id="rId170" Type="http://schemas.openxmlformats.org/officeDocument/2006/relationships/slideLayout" Target="../slideLayouts/slideLayout181.xml"/><Relationship Id="rId107" Type="http://schemas.openxmlformats.org/officeDocument/2006/relationships/slideLayout" Target="../slideLayouts/slideLayout118.xml"/><Relationship Id="rId11" Type="http://schemas.openxmlformats.org/officeDocument/2006/relationships/slideLayout" Target="../slideLayouts/slideLayout22.xml"/><Relationship Id="rId32" Type="http://schemas.openxmlformats.org/officeDocument/2006/relationships/slideLayout" Target="../slideLayouts/slideLayout43.xml"/><Relationship Id="rId53" Type="http://schemas.openxmlformats.org/officeDocument/2006/relationships/slideLayout" Target="../slideLayouts/slideLayout64.xml"/><Relationship Id="rId74" Type="http://schemas.openxmlformats.org/officeDocument/2006/relationships/slideLayout" Target="../slideLayouts/slideLayout85.xml"/><Relationship Id="rId128" Type="http://schemas.openxmlformats.org/officeDocument/2006/relationships/slideLayout" Target="../slideLayouts/slideLayout139.xml"/><Relationship Id="rId149" Type="http://schemas.openxmlformats.org/officeDocument/2006/relationships/slideLayout" Target="../slideLayouts/slideLayout160.xml"/><Relationship Id="rId5" Type="http://schemas.openxmlformats.org/officeDocument/2006/relationships/slideLayout" Target="../slideLayouts/slideLayout16.xml"/><Relationship Id="rId95" Type="http://schemas.openxmlformats.org/officeDocument/2006/relationships/slideLayout" Target="../slideLayouts/slideLayout106.xml"/><Relationship Id="rId160" Type="http://schemas.openxmlformats.org/officeDocument/2006/relationships/slideLayout" Target="../slideLayouts/slideLayout171.xml"/><Relationship Id="rId181" Type="http://schemas.openxmlformats.org/officeDocument/2006/relationships/slideLayout" Target="../slideLayouts/slideLayout192.xml"/><Relationship Id="rId22" Type="http://schemas.openxmlformats.org/officeDocument/2006/relationships/slideLayout" Target="../slideLayouts/slideLayout33.xml"/><Relationship Id="rId43" Type="http://schemas.openxmlformats.org/officeDocument/2006/relationships/slideLayout" Target="../slideLayouts/slideLayout54.xml"/><Relationship Id="rId64" Type="http://schemas.openxmlformats.org/officeDocument/2006/relationships/slideLayout" Target="../slideLayouts/slideLayout75.xml"/><Relationship Id="rId118" Type="http://schemas.openxmlformats.org/officeDocument/2006/relationships/slideLayout" Target="../slideLayouts/slideLayout129.xml"/><Relationship Id="rId139" Type="http://schemas.openxmlformats.org/officeDocument/2006/relationships/slideLayout" Target="../slideLayouts/slideLayout150.xml"/><Relationship Id="rId85" Type="http://schemas.openxmlformats.org/officeDocument/2006/relationships/slideLayout" Target="../slideLayouts/slideLayout96.xml"/><Relationship Id="rId150" Type="http://schemas.openxmlformats.org/officeDocument/2006/relationships/slideLayout" Target="../slideLayouts/slideLayout161.xml"/><Relationship Id="rId171" Type="http://schemas.openxmlformats.org/officeDocument/2006/relationships/slideLayout" Target="../slideLayouts/slideLayout182.xml"/><Relationship Id="rId12" Type="http://schemas.openxmlformats.org/officeDocument/2006/relationships/slideLayout" Target="../slideLayouts/slideLayout23.xml"/><Relationship Id="rId33" Type="http://schemas.openxmlformats.org/officeDocument/2006/relationships/slideLayout" Target="../slideLayouts/slideLayout44.xml"/><Relationship Id="rId108" Type="http://schemas.openxmlformats.org/officeDocument/2006/relationships/slideLayout" Target="../slideLayouts/slideLayout119.xml"/><Relationship Id="rId129" Type="http://schemas.openxmlformats.org/officeDocument/2006/relationships/slideLayout" Target="../slideLayouts/slideLayout140.xml"/><Relationship Id="rId54" Type="http://schemas.openxmlformats.org/officeDocument/2006/relationships/slideLayout" Target="../slideLayouts/slideLayout65.xml"/><Relationship Id="rId75" Type="http://schemas.openxmlformats.org/officeDocument/2006/relationships/slideLayout" Target="../slideLayouts/slideLayout86.xml"/><Relationship Id="rId96" Type="http://schemas.openxmlformats.org/officeDocument/2006/relationships/slideLayout" Target="../slideLayouts/slideLayout107.xml"/><Relationship Id="rId140" Type="http://schemas.openxmlformats.org/officeDocument/2006/relationships/slideLayout" Target="../slideLayouts/slideLayout151.xml"/><Relationship Id="rId161" Type="http://schemas.openxmlformats.org/officeDocument/2006/relationships/slideLayout" Target="../slideLayouts/slideLayout172.xml"/><Relationship Id="rId182" Type="http://schemas.openxmlformats.org/officeDocument/2006/relationships/slideLayout" Target="../slideLayouts/slideLayout193.xml"/><Relationship Id="rId6" Type="http://schemas.openxmlformats.org/officeDocument/2006/relationships/slideLayout" Target="../slideLayouts/slideLayout17.xml"/><Relationship Id="rId23" Type="http://schemas.openxmlformats.org/officeDocument/2006/relationships/slideLayout" Target="../slideLayouts/slideLayout34.xml"/><Relationship Id="rId119" Type="http://schemas.openxmlformats.org/officeDocument/2006/relationships/slideLayout" Target="../slideLayouts/slideLayout130.xml"/><Relationship Id="rId44" Type="http://schemas.openxmlformats.org/officeDocument/2006/relationships/slideLayout" Target="../slideLayouts/slideLayout55.xml"/><Relationship Id="rId65" Type="http://schemas.openxmlformats.org/officeDocument/2006/relationships/slideLayout" Target="../slideLayouts/slideLayout76.xml"/><Relationship Id="rId86" Type="http://schemas.openxmlformats.org/officeDocument/2006/relationships/slideLayout" Target="../slideLayouts/slideLayout97.xml"/><Relationship Id="rId130" Type="http://schemas.openxmlformats.org/officeDocument/2006/relationships/slideLayout" Target="../slideLayouts/slideLayout141.xml"/><Relationship Id="rId151" Type="http://schemas.openxmlformats.org/officeDocument/2006/relationships/slideLayout" Target="../slideLayouts/slideLayout162.xml"/><Relationship Id="rId172" Type="http://schemas.openxmlformats.org/officeDocument/2006/relationships/slideLayout" Target="../slideLayouts/slideLayout183.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39" Type="http://schemas.openxmlformats.org/officeDocument/2006/relationships/slideLayout" Target="../slideLayouts/slideLayout50.xml"/><Relationship Id="rId109" Type="http://schemas.openxmlformats.org/officeDocument/2006/relationships/slideLayout" Target="../slideLayouts/slideLayout120.xml"/><Relationship Id="rId34" Type="http://schemas.openxmlformats.org/officeDocument/2006/relationships/slideLayout" Target="../slideLayouts/slideLayout45.xml"/><Relationship Id="rId50" Type="http://schemas.openxmlformats.org/officeDocument/2006/relationships/slideLayout" Target="../slideLayouts/slideLayout61.xml"/><Relationship Id="rId55" Type="http://schemas.openxmlformats.org/officeDocument/2006/relationships/slideLayout" Target="../slideLayouts/slideLayout66.xml"/><Relationship Id="rId76" Type="http://schemas.openxmlformats.org/officeDocument/2006/relationships/slideLayout" Target="../slideLayouts/slideLayout87.xml"/><Relationship Id="rId97" Type="http://schemas.openxmlformats.org/officeDocument/2006/relationships/slideLayout" Target="../slideLayouts/slideLayout108.xml"/><Relationship Id="rId104" Type="http://schemas.openxmlformats.org/officeDocument/2006/relationships/slideLayout" Target="../slideLayouts/slideLayout115.xml"/><Relationship Id="rId120" Type="http://schemas.openxmlformats.org/officeDocument/2006/relationships/slideLayout" Target="../slideLayouts/slideLayout131.xml"/><Relationship Id="rId125" Type="http://schemas.openxmlformats.org/officeDocument/2006/relationships/slideLayout" Target="../slideLayouts/slideLayout136.xml"/><Relationship Id="rId141" Type="http://schemas.openxmlformats.org/officeDocument/2006/relationships/slideLayout" Target="../slideLayouts/slideLayout152.xml"/><Relationship Id="rId146" Type="http://schemas.openxmlformats.org/officeDocument/2006/relationships/slideLayout" Target="../slideLayouts/slideLayout157.xml"/><Relationship Id="rId167" Type="http://schemas.openxmlformats.org/officeDocument/2006/relationships/slideLayout" Target="../slideLayouts/slideLayout178.xml"/><Relationship Id="rId188" Type="http://schemas.openxmlformats.org/officeDocument/2006/relationships/theme" Target="../theme/theme2.xml"/><Relationship Id="rId7" Type="http://schemas.openxmlformats.org/officeDocument/2006/relationships/slideLayout" Target="../slideLayouts/slideLayout18.xml"/><Relationship Id="rId71" Type="http://schemas.openxmlformats.org/officeDocument/2006/relationships/slideLayout" Target="../slideLayouts/slideLayout82.xml"/><Relationship Id="rId92" Type="http://schemas.openxmlformats.org/officeDocument/2006/relationships/slideLayout" Target="../slideLayouts/slideLayout103.xml"/><Relationship Id="rId162" Type="http://schemas.openxmlformats.org/officeDocument/2006/relationships/slideLayout" Target="../slideLayouts/slideLayout173.xml"/><Relationship Id="rId183" Type="http://schemas.openxmlformats.org/officeDocument/2006/relationships/slideLayout" Target="../slideLayouts/slideLayout194.xml"/><Relationship Id="rId2" Type="http://schemas.openxmlformats.org/officeDocument/2006/relationships/slideLayout" Target="../slideLayouts/slideLayout13.xml"/><Relationship Id="rId29" Type="http://schemas.openxmlformats.org/officeDocument/2006/relationships/slideLayout" Target="../slideLayouts/slideLayout40.xml"/><Relationship Id="rId24" Type="http://schemas.openxmlformats.org/officeDocument/2006/relationships/slideLayout" Target="../slideLayouts/slideLayout35.xml"/><Relationship Id="rId40" Type="http://schemas.openxmlformats.org/officeDocument/2006/relationships/slideLayout" Target="../slideLayouts/slideLayout51.xml"/><Relationship Id="rId45" Type="http://schemas.openxmlformats.org/officeDocument/2006/relationships/slideLayout" Target="../slideLayouts/slideLayout56.xml"/><Relationship Id="rId66" Type="http://schemas.openxmlformats.org/officeDocument/2006/relationships/slideLayout" Target="../slideLayouts/slideLayout77.xml"/><Relationship Id="rId87" Type="http://schemas.openxmlformats.org/officeDocument/2006/relationships/slideLayout" Target="../slideLayouts/slideLayout98.xml"/><Relationship Id="rId110" Type="http://schemas.openxmlformats.org/officeDocument/2006/relationships/slideLayout" Target="../slideLayouts/slideLayout121.xml"/><Relationship Id="rId115" Type="http://schemas.openxmlformats.org/officeDocument/2006/relationships/slideLayout" Target="../slideLayouts/slideLayout126.xml"/><Relationship Id="rId131" Type="http://schemas.openxmlformats.org/officeDocument/2006/relationships/slideLayout" Target="../slideLayouts/slideLayout142.xml"/><Relationship Id="rId136" Type="http://schemas.openxmlformats.org/officeDocument/2006/relationships/slideLayout" Target="../slideLayouts/slideLayout147.xml"/><Relationship Id="rId157" Type="http://schemas.openxmlformats.org/officeDocument/2006/relationships/slideLayout" Target="../slideLayouts/slideLayout168.xml"/><Relationship Id="rId178" Type="http://schemas.openxmlformats.org/officeDocument/2006/relationships/slideLayout" Target="../slideLayouts/slideLayout189.xml"/><Relationship Id="rId61" Type="http://schemas.openxmlformats.org/officeDocument/2006/relationships/slideLayout" Target="../slideLayouts/slideLayout72.xml"/><Relationship Id="rId82" Type="http://schemas.openxmlformats.org/officeDocument/2006/relationships/slideLayout" Target="../slideLayouts/slideLayout93.xml"/><Relationship Id="rId152" Type="http://schemas.openxmlformats.org/officeDocument/2006/relationships/slideLayout" Target="../slideLayouts/slideLayout163.xml"/><Relationship Id="rId173" Type="http://schemas.openxmlformats.org/officeDocument/2006/relationships/slideLayout" Target="../slideLayouts/slideLayout184.xml"/><Relationship Id="rId19" Type="http://schemas.openxmlformats.org/officeDocument/2006/relationships/slideLayout" Target="../slideLayouts/slideLayout30.xml"/><Relationship Id="rId14" Type="http://schemas.openxmlformats.org/officeDocument/2006/relationships/slideLayout" Target="../slideLayouts/slideLayout25.xml"/><Relationship Id="rId30" Type="http://schemas.openxmlformats.org/officeDocument/2006/relationships/slideLayout" Target="../slideLayouts/slideLayout41.xml"/><Relationship Id="rId35" Type="http://schemas.openxmlformats.org/officeDocument/2006/relationships/slideLayout" Target="../slideLayouts/slideLayout46.xml"/><Relationship Id="rId56" Type="http://schemas.openxmlformats.org/officeDocument/2006/relationships/slideLayout" Target="../slideLayouts/slideLayout67.xml"/><Relationship Id="rId77" Type="http://schemas.openxmlformats.org/officeDocument/2006/relationships/slideLayout" Target="../slideLayouts/slideLayout88.xml"/><Relationship Id="rId100" Type="http://schemas.openxmlformats.org/officeDocument/2006/relationships/slideLayout" Target="../slideLayouts/slideLayout111.xml"/><Relationship Id="rId105" Type="http://schemas.openxmlformats.org/officeDocument/2006/relationships/slideLayout" Target="../slideLayouts/slideLayout116.xml"/><Relationship Id="rId126" Type="http://schemas.openxmlformats.org/officeDocument/2006/relationships/slideLayout" Target="../slideLayouts/slideLayout137.xml"/><Relationship Id="rId147" Type="http://schemas.openxmlformats.org/officeDocument/2006/relationships/slideLayout" Target="../slideLayouts/slideLayout158.xml"/><Relationship Id="rId168" Type="http://schemas.openxmlformats.org/officeDocument/2006/relationships/slideLayout" Target="../slideLayouts/slideLayout179.xml"/><Relationship Id="rId8" Type="http://schemas.openxmlformats.org/officeDocument/2006/relationships/slideLayout" Target="../slideLayouts/slideLayout19.xml"/><Relationship Id="rId51" Type="http://schemas.openxmlformats.org/officeDocument/2006/relationships/slideLayout" Target="../slideLayouts/slideLayout62.xml"/><Relationship Id="rId72" Type="http://schemas.openxmlformats.org/officeDocument/2006/relationships/slideLayout" Target="../slideLayouts/slideLayout83.xml"/><Relationship Id="rId93" Type="http://schemas.openxmlformats.org/officeDocument/2006/relationships/slideLayout" Target="../slideLayouts/slideLayout104.xml"/><Relationship Id="rId98" Type="http://schemas.openxmlformats.org/officeDocument/2006/relationships/slideLayout" Target="../slideLayouts/slideLayout109.xml"/><Relationship Id="rId121" Type="http://schemas.openxmlformats.org/officeDocument/2006/relationships/slideLayout" Target="../slideLayouts/slideLayout132.xml"/><Relationship Id="rId142" Type="http://schemas.openxmlformats.org/officeDocument/2006/relationships/slideLayout" Target="../slideLayouts/slideLayout153.xml"/><Relationship Id="rId163" Type="http://schemas.openxmlformats.org/officeDocument/2006/relationships/slideLayout" Target="../slideLayouts/slideLayout174.xml"/><Relationship Id="rId184" Type="http://schemas.openxmlformats.org/officeDocument/2006/relationships/slideLayout" Target="../slideLayouts/slideLayout195.xml"/><Relationship Id="rId189" Type="http://schemas.openxmlformats.org/officeDocument/2006/relationships/image" Target="../media/image1.png"/><Relationship Id="rId3" Type="http://schemas.openxmlformats.org/officeDocument/2006/relationships/slideLayout" Target="../slideLayouts/slideLayout14.xml"/><Relationship Id="rId25" Type="http://schemas.openxmlformats.org/officeDocument/2006/relationships/slideLayout" Target="../slideLayouts/slideLayout36.xml"/><Relationship Id="rId46" Type="http://schemas.openxmlformats.org/officeDocument/2006/relationships/slideLayout" Target="../slideLayouts/slideLayout57.xml"/><Relationship Id="rId67" Type="http://schemas.openxmlformats.org/officeDocument/2006/relationships/slideLayout" Target="../slideLayouts/slideLayout78.xml"/><Relationship Id="rId116" Type="http://schemas.openxmlformats.org/officeDocument/2006/relationships/slideLayout" Target="../slideLayouts/slideLayout127.xml"/><Relationship Id="rId137" Type="http://schemas.openxmlformats.org/officeDocument/2006/relationships/slideLayout" Target="../slideLayouts/slideLayout148.xml"/><Relationship Id="rId158" Type="http://schemas.openxmlformats.org/officeDocument/2006/relationships/slideLayout" Target="../slideLayouts/slideLayout169.xml"/><Relationship Id="rId20" Type="http://schemas.openxmlformats.org/officeDocument/2006/relationships/slideLayout" Target="../slideLayouts/slideLayout31.xml"/><Relationship Id="rId41" Type="http://schemas.openxmlformats.org/officeDocument/2006/relationships/slideLayout" Target="../slideLayouts/slideLayout52.xml"/><Relationship Id="rId62" Type="http://schemas.openxmlformats.org/officeDocument/2006/relationships/slideLayout" Target="../slideLayouts/slideLayout73.xml"/><Relationship Id="rId83" Type="http://schemas.openxmlformats.org/officeDocument/2006/relationships/slideLayout" Target="../slideLayouts/slideLayout94.xml"/><Relationship Id="rId88" Type="http://schemas.openxmlformats.org/officeDocument/2006/relationships/slideLayout" Target="../slideLayouts/slideLayout99.xml"/><Relationship Id="rId111" Type="http://schemas.openxmlformats.org/officeDocument/2006/relationships/slideLayout" Target="../slideLayouts/slideLayout122.xml"/><Relationship Id="rId132" Type="http://schemas.openxmlformats.org/officeDocument/2006/relationships/slideLayout" Target="../slideLayouts/slideLayout143.xml"/><Relationship Id="rId153" Type="http://schemas.openxmlformats.org/officeDocument/2006/relationships/slideLayout" Target="../slideLayouts/slideLayout164.xml"/><Relationship Id="rId174" Type="http://schemas.openxmlformats.org/officeDocument/2006/relationships/slideLayout" Target="../slideLayouts/slideLayout185.xml"/><Relationship Id="rId179" Type="http://schemas.openxmlformats.org/officeDocument/2006/relationships/slideLayout" Target="../slideLayouts/slideLayout190.xml"/><Relationship Id="rId15" Type="http://schemas.openxmlformats.org/officeDocument/2006/relationships/slideLayout" Target="../slideLayouts/slideLayout26.xml"/><Relationship Id="rId36" Type="http://schemas.openxmlformats.org/officeDocument/2006/relationships/slideLayout" Target="../slideLayouts/slideLayout47.xml"/><Relationship Id="rId57" Type="http://schemas.openxmlformats.org/officeDocument/2006/relationships/slideLayout" Target="../slideLayouts/slideLayout68.xml"/><Relationship Id="rId106" Type="http://schemas.openxmlformats.org/officeDocument/2006/relationships/slideLayout" Target="../slideLayouts/slideLayout117.xml"/><Relationship Id="rId127" Type="http://schemas.openxmlformats.org/officeDocument/2006/relationships/slideLayout" Target="../slideLayouts/slideLayout138.xml"/><Relationship Id="rId10" Type="http://schemas.openxmlformats.org/officeDocument/2006/relationships/slideLayout" Target="../slideLayouts/slideLayout21.xml"/><Relationship Id="rId31" Type="http://schemas.openxmlformats.org/officeDocument/2006/relationships/slideLayout" Target="../slideLayouts/slideLayout42.xml"/><Relationship Id="rId52" Type="http://schemas.openxmlformats.org/officeDocument/2006/relationships/slideLayout" Target="../slideLayouts/slideLayout63.xml"/><Relationship Id="rId73" Type="http://schemas.openxmlformats.org/officeDocument/2006/relationships/slideLayout" Target="../slideLayouts/slideLayout84.xml"/><Relationship Id="rId78" Type="http://schemas.openxmlformats.org/officeDocument/2006/relationships/slideLayout" Target="../slideLayouts/slideLayout89.xml"/><Relationship Id="rId94" Type="http://schemas.openxmlformats.org/officeDocument/2006/relationships/slideLayout" Target="../slideLayouts/slideLayout105.xml"/><Relationship Id="rId99" Type="http://schemas.openxmlformats.org/officeDocument/2006/relationships/slideLayout" Target="../slideLayouts/slideLayout110.xml"/><Relationship Id="rId101" Type="http://schemas.openxmlformats.org/officeDocument/2006/relationships/slideLayout" Target="../slideLayouts/slideLayout112.xml"/><Relationship Id="rId122" Type="http://schemas.openxmlformats.org/officeDocument/2006/relationships/slideLayout" Target="../slideLayouts/slideLayout133.xml"/><Relationship Id="rId143" Type="http://schemas.openxmlformats.org/officeDocument/2006/relationships/slideLayout" Target="../slideLayouts/slideLayout154.xml"/><Relationship Id="rId148" Type="http://schemas.openxmlformats.org/officeDocument/2006/relationships/slideLayout" Target="../slideLayouts/slideLayout159.xml"/><Relationship Id="rId164" Type="http://schemas.openxmlformats.org/officeDocument/2006/relationships/slideLayout" Target="../slideLayouts/slideLayout175.xml"/><Relationship Id="rId169" Type="http://schemas.openxmlformats.org/officeDocument/2006/relationships/slideLayout" Target="../slideLayouts/slideLayout180.xml"/><Relationship Id="rId185" Type="http://schemas.openxmlformats.org/officeDocument/2006/relationships/slideLayout" Target="../slideLayouts/slideLayout196.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80" Type="http://schemas.openxmlformats.org/officeDocument/2006/relationships/slideLayout" Target="../slideLayouts/slideLayout191.xml"/><Relationship Id="rId26" Type="http://schemas.openxmlformats.org/officeDocument/2006/relationships/slideLayout" Target="../slideLayouts/slideLayout37.xml"/><Relationship Id="rId47" Type="http://schemas.openxmlformats.org/officeDocument/2006/relationships/slideLayout" Target="../slideLayouts/slideLayout58.xml"/><Relationship Id="rId68" Type="http://schemas.openxmlformats.org/officeDocument/2006/relationships/slideLayout" Target="../slideLayouts/slideLayout79.xml"/><Relationship Id="rId89" Type="http://schemas.openxmlformats.org/officeDocument/2006/relationships/slideLayout" Target="../slideLayouts/slideLayout100.xml"/><Relationship Id="rId112" Type="http://schemas.openxmlformats.org/officeDocument/2006/relationships/slideLayout" Target="../slideLayouts/slideLayout123.xml"/><Relationship Id="rId133" Type="http://schemas.openxmlformats.org/officeDocument/2006/relationships/slideLayout" Target="../slideLayouts/slideLayout144.xml"/><Relationship Id="rId154" Type="http://schemas.openxmlformats.org/officeDocument/2006/relationships/slideLayout" Target="../slideLayouts/slideLayout165.xml"/><Relationship Id="rId175" Type="http://schemas.openxmlformats.org/officeDocument/2006/relationships/slideLayout" Target="../slideLayouts/slideLayout186.xml"/><Relationship Id="rId16" Type="http://schemas.openxmlformats.org/officeDocument/2006/relationships/slideLayout" Target="../slideLayouts/slideLayout27.xml"/><Relationship Id="rId37" Type="http://schemas.openxmlformats.org/officeDocument/2006/relationships/slideLayout" Target="../slideLayouts/slideLayout48.xml"/><Relationship Id="rId58" Type="http://schemas.openxmlformats.org/officeDocument/2006/relationships/slideLayout" Target="../slideLayouts/slideLayout69.xml"/><Relationship Id="rId79" Type="http://schemas.openxmlformats.org/officeDocument/2006/relationships/slideLayout" Target="../slideLayouts/slideLayout90.xml"/><Relationship Id="rId102" Type="http://schemas.openxmlformats.org/officeDocument/2006/relationships/slideLayout" Target="../slideLayouts/slideLayout113.xml"/><Relationship Id="rId123" Type="http://schemas.openxmlformats.org/officeDocument/2006/relationships/slideLayout" Target="../slideLayouts/slideLayout134.xml"/><Relationship Id="rId144" Type="http://schemas.openxmlformats.org/officeDocument/2006/relationships/slideLayout" Target="../slideLayouts/slideLayout155.xml"/><Relationship Id="rId90" Type="http://schemas.openxmlformats.org/officeDocument/2006/relationships/slideLayout" Target="../slideLayouts/slideLayout101.xml"/><Relationship Id="rId165" Type="http://schemas.openxmlformats.org/officeDocument/2006/relationships/slideLayout" Target="../slideLayouts/slideLayout176.xml"/><Relationship Id="rId186" Type="http://schemas.openxmlformats.org/officeDocument/2006/relationships/slideLayout" Target="../slideLayouts/slideLayout197.xml"/><Relationship Id="rId27" Type="http://schemas.openxmlformats.org/officeDocument/2006/relationships/slideLayout" Target="../slideLayouts/slideLayout38.xml"/><Relationship Id="rId48" Type="http://schemas.openxmlformats.org/officeDocument/2006/relationships/slideLayout" Target="../slideLayouts/slideLayout59.xml"/><Relationship Id="rId69" Type="http://schemas.openxmlformats.org/officeDocument/2006/relationships/slideLayout" Target="../slideLayouts/slideLayout80.xml"/><Relationship Id="rId113" Type="http://schemas.openxmlformats.org/officeDocument/2006/relationships/slideLayout" Target="../slideLayouts/slideLayout124.xml"/><Relationship Id="rId134" Type="http://schemas.openxmlformats.org/officeDocument/2006/relationships/slideLayout" Target="../slideLayouts/slideLayout145.xml"/><Relationship Id="rId80" Type="http://schemas.openxmlformats.org/officeDocument/2006/relationships/slideLayout" Target="../slideLayouts/slideLayout91.xml"/><Relationship Id="rId155" Type="http://schemas.openxmlformats.org/officeDocument/2006/relationships/slideLayout" Target="../slideLayouts/slideLayout166.xml"/><Relationship Id="rId176" Type="http://schemas.openxmlformats.org/officeDocument/2006/relationships/slideLayout" Target="../slideLayouts/slideLayout187.xml"/><Relationship Id="rId17" Type="http://schemas.openxmlformats.org/officeDocument/2006/relationships/slideLayout" Target="../slideLayouts/slideLayout28.xml"/><Relationship Id="rId38" Type="http://schemas.openxmlformats.org/officeDocument/2006/relationships/slideLayout" Target="../slideLayouts/slideLayout49.xml"/><Relationship Id="rId59" Type="http://schemas.openxmlformats.org/officeDocument/2006/relationships/slideLayout" Target="../slideLayouts/slideLayout70.xml"/><Relationship Id="rId103" Type="http://schemas.openxmlformats.org/officeDocument/2006/relationships/slideLayout" Target="../slideLayouts/slideLayout114.xml"/><Relationship Id="rId124" Type="http://schemas.openxmlformats.org/officeDocument/2006/relationships/slideLayout" Target="../slideLayouts/slideLayout135.xml"/><Relationship Id="rId70" Type="http://schemas.openxmlformats.org/officeDocument/2006/relationships/slideLayout" Target="../slideLayouts/slideLayout81.xml"/><Relationship Id="rId91" Type="http://schemas.openxmlformats.org/officeDocument/2006/relationships/slideLayout" Target="../slideLayouts/slideLayout102.xml"/><Relationship Id="rId145" Type="http://schemas.openxmlformats.org/officeDocument/2006/relationships/slideLayout" Target="../slideLayouts/slideLayout156.xml"/><Relationship Id="rId166" Type="http://schemas.openxmlformats.org/officeDocument/2006/relationships/slideLayout" Target="../slideLayouts/slideLayout177.xml"/><Relationship Id="rId187" Type="http://schemas.openxmlformats.org/officeDocument/2006/relationships/slideLayout" Target="../slideLayouts/slideLayout198.xml"/><Relationship Id="rId1" Type="http://schemas.openxmlformats.org/officeDocument/2006/relationships/slideLayout" Target="../slideLayouts/slideLayout12.xml"/><Relationship Id="rId28" Type="http://schemas.openxmlformats.org/officeDocument/2006/relationships/slideLayout" Target="../slideLayouts/slideLayout39.xml"/><Relationship Id="rId49" Type="http://schemas.openxmlformats.org/officeDocument/2006/relationships/slideLayout" Target="../slideLayouts/slideLayout60.xml"/><Relationship Id="rId114" Type="http://schemas.openxmlformats.org/officeDocument/2006/relationships/slideLayout" Target="../slideLayouts/slideLayout125.xml"/><Relationship Id="rId60" Type="http://schemas.openxmlformats.org/officeDocument/2006/relationships/slideLayout" Target="../slideLayouts/slideLayout71.xml"/><Relationship Id="rId81" Type="http://schemas.openxmlformats.org/officeDocument/2006/relationships/slideLayout" Target="../slideLayouts/slideLayout92.xml"/><Relationship Id="rId135" Type="http://schemas.openxmlformats.org/officeDocument/2006/relationships/slideLayout" Target="../slideLayouts/slideLayout146.xml"/><Relationship Id="rId156" Type="http://schemas.openxmlformats.org/officeDocument/2006/relationships/slideLayout" Target="../slideLayouts/slideLayout167.xml"/><Relationship Id="rId177" Type="http://schemas.openxmlformats.org/officeDocument/2006/relationships/slideLayout" Target="../slideLayouts/slideLayout18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57200" y="411475"/>
            <a:ext cx="8229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1pPr>
            <a:lvl2pPr lvl="1">
              <a:spcBef>
                <a:spcPts val="0"/>
              </a:spcBef>
              <a:spcAft>
                <a:spcPts val="0"/>
              </a:spcAft>
              <a:buClr>
                <a:schemeClr val="dk1"/>
              </a:buClr>
              <a:buSzPts val="2800"/>
              <a:buFont typeface="Fira Sans Condensed SemiBold"/>
              <a:buNone/>
              <a:defRPr sz="2800">
                <a:solidFill>
                  <a:schemeClr val="dk1"/>
                </a:solidFill>
                <a:latin typeface="Fira Sans Condensed SemiBold"/>
                <a:ea typeface="Fira Sans Condensed SemiBold"/>
                <a:cs typeface="Fira Sans Condensed SemiBold"/>
                <a:sym typeface="Fira Sans Condensed SemiBold"/>
              </a:defRPr>
            </a:lvl2pPr>
            <a:lvl3pPr lvl="2">
              <a:spcBef>
                <a:spcPts val="0"/>
              </a:spcBef>
              <a:spcAft>
                <a:spcPts val="0"/>
              </a:spcAft>
              <a:buClr>
                <a:schemeClr val="dk1"/>
              </a:buClr>
              <a:buSzPts val="2800"/>
              <a:buFont typeface="Fira Sans Condensed SemiBold"/>
              <a:buNone/>
              <a:defRPr sz="2800">
                <a:solidFill>
                  <a:schemeClr val="dk1"/>
                </a:solidFill>
                <a:latin typeface="Fira Sans Condensed SemiBold"/>
                <a:ea typeface="Fira Sans Condensed SemiBold"/>
                <a:cs typeface="Fira Sans Condensed SemiBold"/>
                <a:sym typeface="Fira Sans Condensed SemiBold"/>
              </a:defRPr>
            </a:lvl3pPr>
            <a:lvl4pPr lvl="3">
              <a:spcBef>
                <a:spcPts val="0"/>
              </a:spcBef>
              <a:spcAft>
                <a:spcPts val="0"/>
              </a:spcAft>
              <a:buClr>
                <a:schemeClr val="dk1"/>
              </a:buClr>
              <a:buSzPts val="2800"/>
              <a:buFont typeface="Fira Sans Condensed SemiBold"/>
              <a:buNone/>
              <a:defRPr sz="2800">
                <a:solidFill>
                  <a:schemeClr val="dk1"/>
                </a:solidFill>
                <a:latin typeface="Fira Sans Condensed SemiBold"/>
                <a:ea typeface="Fira Sans Condensed SemiBold"/>
                <a:cs typeface="Fira Sans Condensed SemiBold"/>
                <a:sym typeface="Fira Sans Condensed SemiBold"/>
              </a:defRPr>
            </a:lvl4pPr>
            <a:lvl5pPr lvl="4">
              <a:spcBef>
                <a:spcPts val="0"/>
              </a:spcBef>
              <a:spcAft>
                <a:spcPts val="0"/>
              </a:spcAft>
              <a:buClr>
                <a:schemeClr val="dk1"/>
              </a:buClr>
              <a:buSzPts val="2800"/>
              <a:buFont typeface="Fira Sans Condensed SemiBold"/>
              <a:buNone/>
              <a:defRPr sz="2800">
                <a:solidFill>
                  <a:schemeClr val="dk1"/>
                </a:solidFill>
                <a:latin typeface="Fira Sans Condensed SemiBold"/>
                <a:ea typeface="Fira Sans Condensed SemiBold"/>
                <a:cs typeface="Fira Sans Condensed SemiBold"/>
                <a:sym typeface="Fira Sans Condensed SemiBold"/>
              </a:defRPr>
            </a:lvl5pPr>
            <a:lvl6pPr lvl="5">
              <a:spcBef>
                <a:spcPts val="0"/>
              </a:spcBef>
              <a:spcAft>
                <a:spcPts val="0"/>
              </a:spcAft>
              <a:buClr>
                <a:schemeClr val="dk1"/>
              </a:buClr>
              <a:buSzPts val="2800"/>
              <a:buFont typeface="Fira Sans Condensed SemiBold"/>
              <a:buNone/>
              <a:defRPr sz="2800">
                <a:solidFill>
                  <a:schemeClr val="dk1"/>
                </a:solidFill>
                <a:latin typeface="Fira Sans Condensed SemiBold"/>
                <a:ea typeface="Fira Sans Condensed SemiBold"/>
                <a:cs typeface="Fira Sans Condensed SemiBold"/>
                <a:sym typeface="Fira Sans Condensed SemiBold"/>
              </a:defRPr>
            </a:lvl6pPr>
            <a:lvl7pPr lvl="6">
              <a:spcBef>
                <a:spcPts val="0"/>
              </a:spcBef>
              <a:spcAft>
                <a:spcPts val="0"/>
              </a:spcAft>
              <a:buClr>
                <a:schemeClr val="dk1"/>
              </a:buClr>
              <a:buSzPts val="2800"/>
              <a:buFont typeface="Fira Sans Condensed SemiBold"/>
              <a:buNone/>
              <a:defRPr sz="2800">
                <a:solidFill>
                  <a:schemeClr val="dk1"/>
                </a:solidFill>
                <a:latin typeface="Fira Sans Condensed SemiBold"/>
                <a:ea typeface="Fira Sans Condensed SemiBold"/>
                <a:cs typeface="Fira Sans Condensed SemiBold"/>
                <a:sym typeface="Fira Sans Condensed SemiBold"/>
              </a:defRPr>
            </a:lvl7pPr>
            <a:lvl8pPr lvl="7">
              <a:spcBef>
                <a:spcPts val="0"/>
              </a:spcBef>
              <a:spcAft>
                <a:spcPts val="0"/>
              </a:spcAft>
              <a:buClr>
                <a:schemeClr val="dk1"/>
              </a:buClr>
              <a:buSzPts val="2800"/>
              <a:buFont typeface="Fira Sans Condensed SemiBold"/>
              <a:buNone/>
              <a:defRPr sz="2800">
                <a:solidFill>
                  <a:schemeClr val="dk1"/>
                </a:solidFill>
                <a:latin typeface="Fira Sans Condensed SemiBold"/>
                <a:ea typeface="Fira Sans Condensed SemiBold"/>
                <a:cs typeface="Fira Sans Condensed SemiBold"/>
                <a:sym typeface="Fira Sans Condensed SemiBold"/>
              </a:defRPr>
            </a:lvl8pPr>
            <a:lvl9pPr lvl="8">
              <a:spcBef>
                <a:spcPts val="0"/>
              </a:spcBef>
              <a:spcAft>
                <a:spcPts val="0"/>
              </a:spcAft>
              <a:buClr>
                <a:schemeClr val="dk1"/>
              </a:buClr>
              <a:buSzPts val="2800"/>
              <a:buFont typeface="Fira Sans Condensed SemiBold"/>
              <a:buNone/>
              <a:defRPr sz="2800">
                <a:solidFill>
                  <a:schemeClr val="dk1"/>
                </a:solidFill>
                <a:latin typeface="Fira Sans Condensed SemiBold"/>
                <a:ea typeface="Fira Sans Condensed SemiBold"/>
                <a:cs typeface="Fira Sans Condensed SemiBold"/>
                <a:sym typeface="Fira Sans Condensed SemiBold"/>
              </a:defRPr>
            </a:lvl9pPr>
          </a:lstStyle>
          <a:p>
            <a:endParaRPr/>
          </a:p>
        </p:txBody>
      </p:sp>
      <p:sp>
        <p:nvSpPr>
          <p:cNvPr id="7" name="Google Shape;7;p1"/>
          <p:cNvSpPr txBox="1">
            <a:spLocks noGrp="1"/>
          </p:cNvSpPr>
          <p:nvPr>
            <p:ph type="body" idx="1"/>
          </p:nvPr>
        </p:nvSpPr>
        <p:spPr>
          <a:xfrm>
            <a:off x="457200" y="1152475"/>
            <a:ext cx="8229600" cy="3416400"/>
          </a:xfrm>
          <a:prstGeom prst="rect">
            <a:avLst/>
          </a:prstGeom>
          <a:noFill/>
          <a:ln>
            <a:noFill/>
          </a:ln>
        </p:spPr>
        <p:txBody>
          <a:bodyPr spcFirstLastPara="1" wrap="square" lIns="91425" tIns="91425" rIns="91425" bIns="91425" anchor="t" anchorCtr="0">
            <a:noAutofit/>
          </a:bodyPr>
          <a:lstStyle>
            <a:lvl1pPr marL="457200" lvl="0" indent="-304800">
              <a:lnSpc>
                <a:spcPct val="115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1pPr>
            <a:lvl2pPr marL="914400" lvl="1" indent="-304800">
              <a:lnSpc>
                <a:spcPct val="115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2pPr>
            <a:lvl3pPr marL="1371600" lvl="2" indent="-304800">
              <a:lnSpc>
                <a:spcPct val="115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3pPr>
            <a:lvl4pPr marL="1828800" lvl="3" indent="-304800">
              <a:lnSpc>
                <a:spcPct val="115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4pPr>
            <a:lvl5pPr marL="2286000" lvl="4" indent="-304800">
              <a:lnSpc>
                <a:spcPct val="115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5pPr>
            <a:lvl6pPr marL="2743200" lvl="5" indent="-304800">
              <a:lnSpc>
                <a:spcPct val="115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6pPr>
            <a:lvl7pPr marL="3200400" lvl="6" indent="-304800">
              <a:lnSpc>
                <a:spcPct val="115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7pPr>
            <a:lvl8pPr marL="3657600" lvl="7" indent="-304800">
              <a:lnSpc>
                <a:spcPct val="115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8pPr>
            <a:lvl9pPr marL="4114800" lvl="8" indent="-304800">
              <a:lnSpc>
                <a:spcPct val="115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pSp>
        <p:nvGrpSpPr>
          <p:cNvPr id="6" name="Google Shape;46;p6"/>
          <p:cNvGrpSpPr/>
          <p:nvPr/>
        </p:nvGrpSpPr>
        <p:grpSpPr>
          <a:xfrm>
            <a:off x="-30788" y="4661517"/>
            <a:ext cx="9228667" cy="528964"/>
            <a:chOff x="0" y="0"/>
            <a:chExt cx="9228666" cy="528963"/>
          </a:xfrm>
        </p:grpSpPr>
        <p:sp>
          <p:nvSpPr>
            <p:cNvPr id="2" name="Google Shape;47;p6"/>
            <p:cNvSpPr/>
            <p:nvPr/>
          </p:nvSpPr>
          <p:spPr>
            <a:xfrm>
              <a:off x="0" y="73289"/>
              <a:ext cx="9228667" cy="455675"/>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sp>
          <p:nvSpPr>
            <p:cNvPr id="3" name="Google Shape;48;p6"/>
            <p:cNvSpPr/>
            <p:nvPr/>
          </p:nvSpPr>
          <p:spPr>
            <a:xfrm>
              <a:off x="666090" y="-1"/>
              <a:ext cx="387198"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4" name="Google Shape;49;p6" descr="Google Shape;49;p6"/>
            <p:cNvPicPr>
              <a:picLocks noChangeAspect="1"/>
            </p:cNvPicPr>
            <p:nvPr/>
          </p:nvPicPr>
          <p:blipFill>
            <a:blip r:embed="rId189"/>
            <a:stretch>
              <a:fillRect/>
            </a:stretch>
          </p:blipFill>
          <p:spPr>
            <a:xfrm>
              <a:off x="730585" y="65346"/>
              <a:ext cx="258208" cy="327726"/>
            </a:xfrm>
            <a:prstGeom prst="rect">
              <a:avLst/>
            </a:prstGeom>
            <a:ln w="12700" cap="flat">
              <a:noFill/>
              <a:miter lim="400000"/>
            </a:ln>
            <a:effectLst/>
          </p:spPr>
        </p:pic>
        <p:sp>
          <p:nvSpPr>
            <p:cNvPr id="5" name="Google Shape;50;p6"/>
            <p:cNvSpPr txBox="1"/>
            <p:nvPr/>
          </p:nvSpPr>
          <p:spPr>
            <a:xfrm>
              <a:off x="1107484" y="170305"/>
              <a:ext cx="3522152" cy="21466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defRPr sz="900">
                  <a:solidFill>
                    <a:srgbClr val="FFFFFF"/>
                  </a:solidFill>
                </a:defRPr>
              </a:lvl1pPr>
            </a:lstStyle>
            <a:p>
              <a:r>
                <a:t>INDIANA UNIVERSITY BLOOMINGTON</a:t>
              </a:r>
            </a:p>
          </p:txBody>
        </p:sp>
      </p:grpSp>
      <p:sp>
        <p:nvSpPr>
          <p:cNvPr id="7" name="Title Text"/>
          <p:cNvSpPr txBox="1">
            <a:spLocks noGrp="1"/>
          </p:cNvSpPr>
          <p:nvPr>
            <p:ph type="title"/>
          </p:nvPr>
        </p:nvSpPr>
        <p:spPr>
          <a:xfrm>
            <a:off x="457200" y="69056"/>
            <a:ext cx="8229600" cy="113109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chor="ctr">
            <a:normAutofit/>
          </a:bodyPr>
          <a:lstStyle/>
          <a:p>
            <a:r>
              <a:t>Title Text</a:t>
            </a:r>
          </a:p>
        </p:txBody>
      </p:sp>
      <p:sp>
        <p:nvSpPr>
          <p:cNvPr id="8" name="Body Level One…"/>
          <p:cNvSpPr txBox="1">
            <a:spLocks noGrp="1"/>
          </p:cNvSpPr>
          <p:nvPr>
            <p:ph type="body" idx="1"/>
          </p:nvPr>
        </p:nvSpPr>
        <p:spPr>
          <a:xfrm>
            <a:off x="457200" y="1200150"/>
            <a:ext cx="8229600" cy="394335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r>
              <a:t>Body Level One</a:t>
            </a:r>
          </a:p>
          <a:p>
            <a:pPr lvl="1"/>
            <a:r>
              <a:t>Body Level Two</a:t>
            </a:r>
          </a:p>
          <a:p>
            <a:pPr lvl="2"/>
            <a:r>
              <a:t>Body Level Three</a:t>
            </a:r>
          </a:p>
          <a:p>
            <a:pPr lvl="3"/>
            <a:r>
              <a:t>Body Level Four</a:t>
            </a:r>
          </a:p>
          <a:p>
            <a:pPr lvl="4"/>
            <a:r>
              <a:t>Body Level Five</a:t>
            </a:r>
          </a:p>
        </p:txBody>
      </p:sp>
      <p:sp>
        <p:nvSpPr>
          <p:cNvPr id="9" name="Slide Number"/>
          <p:cNvSpPr txBox="1">
            <a:spLocks noGrp="1"/>
          </p:cNvSpPr>
          <p:nvPr>
            <p:ph type="sldNum" sz="quarter" idx="2"/>
          </p:nvPr>
        </p:nvSpPr>
        <p:spPr>
          <a:xfrm>
            <a:off x="4419600" y="4627562"/>
            <a:ext cx="2133600" cy="279401"/>
          </a:xfrm>
          <a:prstGeom prst="rect">
            <a:avLst/>
          </a:prstGeom>
          <a:ln w="12700">
            <a:miter lim="400000"/>
          </a:ln>
        </p:spPr>
        <p:txBody>
          <a:bodyPr wrap="none" lIns="45719" rIns="45719" anchor="ctr">
            <a:spAutoFit/>
          </a:bodyPr>
          <a:lstStyle>
            <a:lvl1pPr algn="r">
              <a:defRPr sz="1200"/>
            </a:lvl1pPr>
          </a:lstStyle>
          <a:p>
            <a:fld id="{86CB4B4D-7CA3-9044-876B-883B54F8677D}" type="slidenum">
              <a:t>‹#›</a:t>
            </a:fld>
            <a:endParaRPr/>
          </a:p>
        </p:txBody>
      </p:sp>
    </p:spTree>
    <p:extLst>
      <p:ext uri="{BB962C8B-B14F-4D97-AF65-F5344CB8AC3E}">
        <p14:creationId xmlns:p14="http://schemas.microsoft.com/office/powerpoint/2010/main" val="147842452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 id="2147483692" r:id="rId32"/>
    <p:sldLayoutId id="2147483693" r:id="rId33"/>
    <p:sldLayoutId id="2147483694" r:id="rId34"/>
    <p:sldLayoutId id="2147483695" r:id="rId35"/>
    <p:sldLayoutId id="2147483696" r:id="rId36"/>
    <p:sldLayoutId id="2147483697" r:id="rId37"/>
    <p:sldLayoutId id="2147483698" r:id="rId38"/>
    <p:sldLayoutId id="2147483699" r:id="rId39"/>
    <p:sldLayoutId id="2147483700" r:id="rId40"/>
    <p:sldLayoutId id="2147483701" r:id="rId41"/>
    <p:sldLayoutId id="2147483702" r:id="rId42"/>
    <p:sldLayoutId id="2147483703" r:id="rId43"/>
    <p:sldLayoutId id="2147483704" r:id="rId44"/>
    <p:sldLayoutId id="2147483705" r:id="rId45"/>
    <p:sldLayoutId id="2147483706" r:id="rId46"/>
    <p:sldLayoutId id="2147483707" r:id="rId47"/>
    <p:sldLayoutId id="2147483708" r:id="rId48"/>
    <p:sldLayoutId id="2147483709" r:id="rId49"/>
    <p:sldLayoutId id="2147483710" r:id="rId50"/>
    <p:sldLayoutId id="2147483711" r:id="rId51"/>
    <p:sldLayoutId id="2147483712" r:id="rId52"/>
    <p:sldLayoutId id="2147483713" r:id="rId53"/>
    <p:sldLayoutId id="2147483714" r:id="rId54"/>
    <p:sldLayoutId id="2147483715" r:id="rId55"/>
    <p:sldLayoutId id="2147483716" r:id="rId56"/>
    <p:sldLayoutId id="2147483717" r:id="rId57"/>
    <p:sldLayoutId id="2147483718" r:id="rId58"/>
    <p:sldLayoutId id="2147483719" r:id="rId59"/>
    <p:sldLayoutId id="2147483720" r:id="rId60"/>
    <p:sldLayoutId id="2147483721" r:id="rId61"/>
    <p:sldLayoutId id="2147483722" r:id="rId62"/>
    <p:sldLayoutId id="2147483723" r:id="rId63"/>
    <p:sldLayoutId id="2147483724" r:id="rId64"/>
    <p:sldLayoutId id="2147483725" r:id="rId65"/>
    <p:sldLayoutId id="2147483726" r:id="rId66"/>
    <p:sldLayoutId id="2147483727" r:id="rId67"/>
    <p:sldLayoutId id="2147483728" r:id="rId68"/>
    <p:sldLayoutId id="2147483729" r:id="rId69"/>
    <p:sldLayoutId id="2147483730" r:id="rId70"/>
    <p:sldLayoutId id="2147483731" r:id="rId71"/>
    <p:sldLayoutId id="2147483732" r:id="rId72"/>
    <p:sldLayoutId id="2147483733" r:id="rId73"/>
    <p:sldLayoutId id="2147483734" r:id="rId74"/>
    <p:sldLayoutId id="2147483735" r:id="rId75"/>
    <p:sldLayoutId id="2147483736" r:id="rId76"/>
    <p:sldLayoutId id="2147483737" r:id="rId77"/>
    <p:sldLayoutId id="2147483738" r:id="rId78"/>
    <p:sldLayoutId id="2147483739" r:id="rId79"/>
    <p:sldLayoutId id="2147483740" r:id="rId80"/>
    <p:sldLayoutId id="2147483741" r:id="rId81"/>
    <p:sldLayoutId id="2147483742" r:id="rId82"/>
    <p:sldLayoutId id="2147483743" r:id="rId83"/>
    <p:sldLayoutId id="2147483744" r:id="rId84"/>
    <p:sldLayoutId id="2147483745" r:id="rId85"/>
    <p:sldLayoutId id="2147483746" r:id="rId86"/>
    <p:sldLayoutId id="2147483747" r:id="rId87"/>
    <p:sldLayoutId id="2147483748" r:id="rId88"/>
    <p:sldLayoutId id="2147483749" r:id="rId89"/>
    <p:sldLayoutId id="2147483750" r:id="rId90"/>
    <p:sldLayoutId id="2147483751" r:id="rId91"/>
    <p:sldLayoutId id="2147483752" r:id="rId92"/>
    <p:sldLayoutId id="2147483753" r:id="rId93"/>
    <p:sldLayoutId id="2147483754" r:id="rId94"/>
    <p:sldLayoutId id="2147483755" r:id="rId95"/>
    <p:sldLayoutId id="2147483756" r:id="rId96"/>
    <p:sldLayoutId id="2147483757" r:id="rId97"/>
    <p:sldLayoutId id="2147483758" r:id="rId98"/>
    <p:sldLayoutId id="2147483759" r:id="rId99"/>
    <p:sldLayoutId id="2147483760" r:id="rId100"/>
    <p:sldLayoutId id="2147483761" r:id="rId101"/>
    <p:sldLayoutId id="2147483762" r:id="rId102"/>
    <p:sldLayoutId id="2147483763" r:id="rId103"/>
    <p:sldLayoutId id="2147483764" r:id="rId104"/>
    <p:sldLayoutId id="2147483765" r:id="rId105"/>
    <p:sldLayoutId id="2147483766" r:id="rId106"/>
    <p:sldLayoutId id="2147483767" r:id="rId107"/>
    <p:sldLayoutId id="2147483768" r:id="rId108"/>
    <p:sldLayoutId id="2147483769" r:id="rId109"/>
    <p:sldLayoutId id="2147483770" r:id="rId110"/>
    <p:sldLayoutId id="2147483771" r:id="rId111"/>
    <p:sldLayoutId id="2147483772" r:id="rId112"/>
    <p:sldLayoutId id="2147483773" r:id="rId113"/>
    <p:sldLayoutId id="2147483774" r:id="rId114"/>
    <p:sldLayoutId id="2147483775" r:id="rId115"/>
    <p:sldLayoutId id="2147483776" r:id="rId116"/>
    <p:sldLayoutId id="2147483777" r:id="rId117"/>
    <p:sldLayoutId id="2147483778" r:id="rId118"/>
    <p:sldLayoutId id="2147483779" r:id="rId119"/>
    <p:sldLayoutId id="2147483780" r:id="rId120"/>
    <p:sldLayoutId id="2147483781" r:id="rId121"/>
    <p:sldLayoutId id="2147483782" r:id="rId122"/>
    <p:sldLayoutId id="2147483783" r:id="rId123"/>
    <p:sldLayoutId id="2147483784" r:id="rId124"/>
    <p:sldLayoutId id="2147483785" r:id="rId125"/>
    <p:sldLayoutId id="2147483786" r:id="rId126"/>
    <p:sldLayoutId id="2147483787" r:id="rId127"/>
    <p:sldLayoutId id="2147483788" r:id="rId128"/>
    <p:sldLayoutId id="2147483789" r:id="rId129"/>
    <p:sldLayoutId id="2147483790" r:id="rId130"/>
    <p:sldLayoutId id="2147483791" r:id="rId131"/>
    <p:sldLayoutId id="2147483792" r:id="rId132"/>
    <p:sldLayoutId id="2147483793" r:id="rId133"/>
    <p:sldLayoutId id="2147483794" r:id="rId134"/>
    <p:sldLayoutId id="2147483795" r:id="rId135"/>
    <p:sldLayoutId id="2147483796" r:id="rId136"/>
    <p:sldLayoutId id="2147483797" r:id="rId137"/>
    <p:sldLayoutId id="2147483798" r:id="rId138"/>
    <p:sldLayoutId id="2147483799" r:id="rId139"/>
    <p:sldLayoutId id="2147483800" r:id="rId140"/>
    <p:sldLayoutId id="2147483801" r:id="rId141"/>
    <p:sldLayoutId id="2147483802" r:id="rId142"/>
    <p:sldLayoutId id="2147483803" r:id="rId143"/>
    <p:sldLayoutId id="2147483804" r:id="rId144"/>
    <p:sldLayoutId id="2147483805" r:id="rId145"/>
    <p:sldLayoutId id="2147483806" r:id="rId146"/>
    <p:sldLayoutId id="2147483807" r:id="rId147"/>
    <p:sldLayoutId id="2147483808" r:id="rId148"/>
    <p:sldLayoutId id="2147483809" r:id="rId149"/>
    <p:sldLayoutId id="2147483810" r:id="rId150"/>
    <p:sldLayoutId id="2147483811" r:id="rId151"/>
    <p:sldLayoutId id="2147483812" r:id="rId152"/>
    <p:sldLayoutId id="2147483813" r:id="rId153"/>
    <p:sldLayoutId id="2147483814" r:id="rId154"/>
    <p:sldLayoutId id="2147483815" r:id="rId155"/>
    <p:sldLayoutId id="2147483816" r:id="rId156"/>
    <p:sldLayoutId id="2147483817" r:id="rId157"/>
    <p:sldLayoutId id="2147483818" r:id="rId158"/>
    <p:sldLayoutId id="2147483819" r:id="rId159"/>
    <p:sldLayoutId id="2147483820" r:id="rId160"/>
    <p:sldLayoutId id="2147483821" r:id="rId161"/>
    <p:sldLayoutId id="2147483822" r:id="rId162"/>
    <p:sldLayoutId id="2147483823" r:id="rId163"/>
    <p:sldLayoutId id="2147483824" r:id="rId164"/>
    <p:sldLayoutId id="2147483825" r:id="rId165"/>
    <p:sldLayoutId id="2147483826" r:id="rId166"/>
    <p:sldLayoutId id="2147483827" r:id="rId167"/>
    <p:sldLayoutId id="2147483828" r:id="rId168"/>
    <p:sldLayoutId id="2147483829" r:id="rId169"/>
    <p:sldLayoutId id="2147483830" r:id="rId170"/>
    <p:sldLayoutId id="2147483831" r:id="rId171"/>
    <p:sldLayoutId id="2147483832" r:id="rId172"/>
    <p:sldLayoutId id="2147483833" r:id="rId173"/>
    <p:sldLayoutId id="2147483834" r:id="rId174"/>
    <p:sldLayoutId id="2147483835" r:id="rId175"/>
    <p:sldLayoutId id="2147483836" r:id="rId176"/>
    <p:sldLayoutId id="2147483837" r:id="rId177"/>
    <p:sldLayoutId id="2147483838" r:id="rId178"/>
    <p:sldLayoutId id="2147483839" r:id="rId179"/>
    <p:sldLayoutId id="2147483840" r:id="rId180"/>
    <p:sldLayoutId id="2147483841" r:id="rId181"/>
    <p:sldLayoutId id="2147483842" r:id="rId182"/>
    <p:sldLayoutId id="2147483843" r:id="rId183"/>
    <p:sldLayoutId id="2147483844" r:id="rId184"/>
    <p:sldLayoutId id="2147483845" r:id="rId185"/>
    <p:sldLayoutId id="2147483846" r:id="rId186"/>
    <p:sldLayoutId id="2147483847" r:id="rId187"/>
  </p:sldLayoutIdLst>
  <p:transition spd="med"/>
  <p:txStyles>
    <p:titleStyle>
      <a:lvl1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1pPr>
      <a:lvl2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2pPr>
      <a:lvl3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3pPr>
      <a:lvl4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4pPr>
      <a:lvl5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5pPr>
      <a:lvl6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6pPr>
      <a:lvl7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7pPr>
      <a:lvl8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8pPr>
      <a:lvl9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9pPr>
    </p:titleStyle>
    <p:bodyStyle>
      <a:lvl1pPr marL="457200" marR="0" indent="-342900"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1pPr>
      <a:lvl2pPr marL="914400" marR="0" indent="-342900"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2pPr>
      <a:lvl3pPr marL="1371600" marR="0" indent="-342900"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3pPr>
      <a:lvl4pPr marL="1828800" marR="0" indent="-342900"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4pPr>
      <a:lvl5pPr marL="2286000" marR="0" indent="-342900"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5pPr>
      <a:lvl6pPr marL="2707639" marR="0" indent="-320039"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6pPr>
      <a:lvl7pPr marL="3164839" marR="0" indent="-320039"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7pPr>
      <a:lvl8pPr marL="3622040" marR="0" indent="-320040"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8pPr>
      <a:lvl9pPr marL="4079240" marR="0" indent="-320040"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1pPr>
      <a:lvl2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2pPr>
      <a:lvl3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3pPr>
      <a:lvl4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4pPr>
      <a:lvl5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5pPr>
      <a:lvl6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6pPr>
      <a:lvl7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7pPr>
      <a:lvl8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8pPr>
      <a:lvl9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s://www.insidehighered.com/digital-learning/views/2019/03/13/how-universities-can-stay-center-learners-lives-opinion" TargetMode="External"/><Relationship Id="rId2" Type="http://schemas.openxmlformats.org/officeDocument/2006/relationships/notesSlide" Target="../notesSlides/notesSlide10.xml"/><Relationship Id="rId1" Type="http://schemas.openxmlformats.org/officeDocument/2006/relationships/slideLayout" Target="../slideLayouts/slideLayout3.xml"/><Relationship Id="rId4" Type="http://schemas.openxmlformats.org/officeDocument/2006/relationships/image" Target="../media/image26.pn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3.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102.xml"/><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3.xml"/></Relationships>
</file>

<file path=ppt/slides/_rels/slide112.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109.xml"/><Relationship Id="rId1" Type="http://schemas.openxmlformats.org/officeDocument/2006/relationships/slideLayout" Target="../slideLayouts/slideLayout3.xml"/></Relationships>
</file>

<file path=ppt/slides/_rels/slide113.xml.rels><?xml version="1.0" encoding="UTF-8" standalone="yes"?>
<Relationships xmlns="http://schemas.openxmlformats.org/package/2006/relationships"><Relationship Id="rId3" Type="http://schemas.openxmlformats.org/officeDocument/2006/relationships/hyperlink" Target="https://doi.org/10.1080/02680513.2022.2141105" TargetMode="External"/><Relationship Id="rId2" Type="http://schemas.openxmlformats.org/officeDocument/2006/relationships/notesSlide" Target="../notesSlides/notesSlide110.xml"/><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3" Type="http://schemas.openxmlformats.org/officeDocument/2006/relationships/hyperlink" Target="https://doi.org/10.1080/02680513.2022.2141105" TargetMode="External"/><Relationship Id="rId2" Type="http://schemas.openxmlformats.org/officeDocument/2006/relationships/notesSlide" Target="../notesSlides/notesSlide111.xml"/><Relationship Id="rId1" Type="http://schemas.openxmlformats.org/officeDocument/2006/relationships/slideLayout" Target="../slideLayouts/slideLayout3.xml"/></Relationships>
</file>

<file path=ppt/slides/_rels/slide115.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12.xml"/><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13.xml"/><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14.xml"/><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115.xml"/><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116.xml"/><Relationship Id="rId1" Type="http://schemas.openxmlformats.org/officeDocument/2006/relationships/slideLayout" Target="../slideLayouts/slideLayout3.xml"/><Relationship Id="rId4" Type="http://schemas.openxmlformats.org/officeDocument/2006/relationships/image" Target="../media/image95.png"/></Relationships>
</file>

<file path=ppt/slides/_rels/slide1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20.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17.xml"/><Relationship Id="rId1" Type="http://schemas.openxmlformats.org/officeDocument/2006/relationships/slideLayout" Target="../slideLayouts/slideLayout3.xml"/></Relationships>
</file>

<file path=ppt/slides/_rels/slide121.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118.xml"/><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119.xml"/><Relationship Id="rId1" Type="http://schemas.openxmlformats.org/officeDocument/2006/relationships/slideLayout" Target="../slideLayouts/slideLayout3.xml"/></Relationships>
</file>

<file path=ppt/slides/_rels/slide123.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120.xml"/><Relationship Id="rId1" Type="http://schemas.openxmlformats.org/officeDocument/2006/relationships/slideLayout" Target="../slideLayouts/slideLayout3.xml"/></Relationships>
</file>

<file path=ppt/slides/_rels/slide124.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121.xml"/><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122.xml"/><Relationship Id="rId1" Type="http://schemas.openxmlformats.org/officeDocument/2006/relationships/slideLayout" Target="../slideLayouts/slideLayout3.xml"/></Relationships>
</file>

<file path=ppt/slides/_rels/slide126.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123.xml"/><Relationship Id="rId1" Type="http://schemas.openxmlformats.org/officeDocument/2006/relationships/slideLayout" Target="../slideLayouts/slideLayout3.xml"/></Relationships>
</file>

<file path=ppt/slides/_rels/slide127.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124.xml"/><Relationship Id="rId1" Type="http://schemas.openxmlformats.org/officeDocument/2006/relationships/slideLayout" Target="../slideLayouts/slideLayout3.xml"/></Relationships>
</file>

<file path=ppt/slides/_rels/slide12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5.xml"/><Relationship Id="rId1" Type="http://schemas.openxmlformats.org/officeDocument/2006/relationships/slideLayout" Target="../slideLayouts/slideLayout3.xml"/></Relationships>
</file>

<file path=ppt/slides/_rels/slide129.xml.rels><?xml version="1.0" encoding="UTF-8" standalone="yes"?>
<Relationships xmlns="http://schemas.openxmlformats.org/package/2006/relationships"><Relationship Id="rId3" Type="http://schemas.openxmlformats.org/officeDocument/2006/relationships/hyperlink" Target="https://doi.org/10.1177/20965311231169795" TargetMode="External"/><Relationship Id="rId2" Type="http://schemas.openxmlformats.org/officeDocument/2006/relationships/notesSlide" Target="../notesSlides/notesSlide126.xml"/><Relationship Id="rId1" Type="http://schemas.openxmlformats.org/officeDocument/2006/relationships/slideLayout" Target="../slideLayouts/slideLayout3.xml"/><Relationship Id="rId4" Type="http://schemas.openxmlformats.org/officeDocument/2006/relationships/hyperlink" Target="https://doi.org/10.1080/02680513.2022.2141105" TargetMode="External"/></Relationships>
</file>

<file path=ppt/slides/_rels/slide1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30.xml.rels><?xml version="1.0" encoding="UTF-8" standalone="yes"?>
<Relationships xmlns="http://schemas.openxmlformats.org/package/2006/relationships"><Relationship Id="rId3" Type="http://schemas.openxmlformats.org/officeDocument/2006/relationships/hyperlink" Target="http://curtbonk.com/" TargetMode="External"/><Relationship Id="rId2" Type="http://schemas.openxmlformats.org/officeDocument/2006/relationships/notesSlide" Target="../notesSlides/notesSlide127.xml"/><Relationship Id="rId1" Type="http://schemas.openxmlformats.org/officeDocument/2006/relationships/slideLayout" Target="../slideLayouts/slideLayout1.xml"/><Relationship Id="rId4" Type="http://schemas.openxmlformats.org/officeDocument/2006/relationships/hyperlink" Target="http://www.trainingshare.com/" TargetMode="External"/></Relationships>
</file>

<file path=ppt/slides/_rels/slide1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hyperlink" Target="https://www.peoplematters.in/article/training-development/the-era-of-self-directed-learning-hrs-new-role-and-strategy-24348" TargetMode="External"/><Relationship Id="rId2" Type="http://schemas.openxmlformats.org/officeDocument/2006/relationships/notesSlide" Target="../notesSlides/notesSlide16.xml"/><Relationship Id="rId1" Type="http://schemas.openxmlformats.org/officeDocument/2006/relationships/slideLayout" Target="../slideLayouts/slideLayout3.xml"/><Relationship Id="rId5" Type="http://schemas.openxmlformats.org/officeDocument/2006/relationships/image" Target="../media/image33.png"/><Relationship Id="rId4" Type="http://schemas.openxmlformats.org/officeDocument/2006/relationships/image" Target="../media/image32.png"/></Relationships>
</file>

<file path=ppt/slides/_rels/slide17.xml.rels><?xml version="1.0" encoding="UTF-8" standalone="yes"?>
<Relationships xmlns="http://schemas.openxmlformats.org/package/2006/relationships"><Relationship Id="rId3" Type="http://schemas.openxmlformats.org/officeDocument/2006/relationships/hyperlink" Target="https://discoverpraxis.com/reasons-not-to-go-to-college/" TargetMode="External"/><Relationship Id="rId2" Type="http://schemas.openxmlformats.org/officeDocument/2006/relationships/notesSlide" Target="../notesSlides/notesSlide17.xml"/><Relationship Id="rId1" Type="http://schemas.openxmlformats.org/officeDocument/2006/relationships/slideLayout" Target="../slideLayouts/slideLayout3.xml"/><Relationship Id="rId4" Type="http://schemas.openxmlformats.org/officeDocument/2006/relationships/image" Target="../media/image34.png"/></Relationships>
</file>

<file path=ppt/slides/_rels/slide1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hyperlink" Target="https://www.classcentral.com/report/author/dhawal/" TargetMode="External"/><Relationship Id="rId2" Type="http://schemas.openxmlformats.org/officeDocument/2006/relationships/notesSlide" Target="../notesSlides/notesSlide2.xml"/><Relationship Id="rId1" Type="http://schemas.openxmlformats.org/officeDocument/2006/relationships/slideLayout" Target="../slideLayouts/slideLayout3.xml"/><Relationship Id="rId5" Type="http://schemas.openxmlformats.org/officeDocument/2006/relationships/image" Target="../media/image6.png"/><Relationship Id="rId4" Type="http://schemas.openxmlformats.org/officeDocument/2006/relationships/hyperlink" Target="https://www.classcentral.com/report/moocs-stats-and-trends-2021/" TargetMode="Externa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hyperlink" Target="https://www.classcentral.com/report/author/dhawal/" TargetMode="External"/><Relationship Id="rId2" Type="http://schemas.openxmlformats.org/officeDocument/2006/relationships/notesSlide" Target="../notesSlides/notesSlide3.xml"/><Relationship Id="rId1" Type="http://schemas.openxmlformats.org/officeDocument/2006/relationships/slideLayout" Target="../slideLayouts/slideLayout3.xml"/><Relationship Id="rId5" Type="http://schemas.openxmlformats.org/officeDocument/2006/relationships/image" Target="../media/image7.png"/><Relationship Id="rId4" Type="http://schemas.openxmlformats.org/officeDocument/2006/relationships/hyperlink" Target="https://www.classcentral.com/report/moocs-stats-and-trends-2021/" TargetMode="External"/></Relationships>
</file>

<file path=ppt/slides/_rels/slide3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notesSlide" Target="../notesSlides/notesSlide4.xml"/><Relationship Id="rId1" Type="http://schemas.openxmlformats.org/officeDocument/2006/relationships/slideLayout" Target="../slideLayouts/slideLayout3.xml"/><Relationship Id="rId6" Type="http://schemas.openxmlformats.org/officeDocument/2006/relationships/image" Target="../media/image11.png"/><Relationship Id="rId5" Type="http://schemas.openxmlformats.org/officeDocument/2006/relationships/image" Target="../media/image10.pn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hyperlink" Target="https://www.ecampusnews.com/2022/12/26/closing-the-skills-gap-with-microcredentials" TargetMode="External"/><Relationship Id="rId2" Type="http://schemas.openxmlformats.org/officeDocument/2006/relationships/notesSlide" Target="../notesSlides/notesSlide5.xml"/><Relationship Id="rId1" Type="http://schemas.openxmlformats.org/officeDocument/2006/relationships/slideLayout" Target="../slideLayouts/slideLayout3.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_rels/slide50.xml.rels><?xml version="1.0" encoding="UTF-8" standalone="yes"?>
<Relationships xmlns="http://schemas.openxmlformats.org/package/2006/relationships"><Relationship Id="rId3" Type="http://schemas.openxmlformats.org/officeDocument/2006/relationships/hyperlink" Target="https://www.newyorker.com/magazine/2023/04/24/how-much-can-duolingo-teach-us" TargetMode="External"/><Relationship Id="rId2" Type="http://schemas.openxmlformats.org/officeDocument/2006/relationships/notesSlide" Target="../notesSlides/notesSlide50.xml"/><Relationship Id="rId1" Type="http://schemas.openxmlformats.org/officeDocument/2006/relationships/slideLayout" Target="../slideLayouts/slideLayout3.xml"/><Relationship Id="rId4" Type="http://schemas.openxmlformats.org/officeDocument/2006/relationships/image" Target="../media/image52.png"/></Relationships>
</file>

<file path=ppt/slides/_rels/slide51.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hyperlink" Target="https://www.insidehighered.com/news/2023/01/25/arizona-state-turns-youtube-reach-learners-margins" TargetMode="External"/><Relationship Id="rId2" Type="http://schemas.openxmlformats.org/officeDocument/2006/relationships/notesSlide" Target="../notesSlides/notesSlide6.xml"/><Relationship Id="rId1" Type="http://schemas.openxmlformats.org/officeDocument/2006/relationships/slideLayout" Target="../slideLayouts/slideLayout3.xml"/><Relationship Id="rId5" Type="http://schemas.openxmlformats.org/officeDocument/2006/relationships/image" Target="../media/image20.png"/><Relationship Id="rId4" Type="http://schemas.openxmlformats.org/officeDocument/2006/relationships/image" Target="../media/image19.png"/></Relationships>
</file>

<file path=ppt/slides/_rels/slide60.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65.xml"/><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hyperlink" Target="https://www.usatoday.com/story/tech/2023/01/27/chatgpt-buzzfeed-ai/11129947002/" TargetMode="External"/><Relationship Id="rId2" Type="http://schemas.openxmlformats.org/officeDocument/2006/relationships/notesSlide" Target="../notesSlides/notesSlide7.xml"/><Relationship Id="rId1" Type="http://schemas.openxmlformats.org/officeDocument/2006/relationships/slideLayout" Target="../slideLayouts/slideLayout3.xml"/><Relationship Id="rId5" Type="http://schemas.openxmlformats.org/officeDocument/2006/relationships/image" Target="../media/image22.png"/><Relationship Id="rId4" Type="http://schemas.openxmlformats.org/officeDocument/2006/relationships/image" Target="../media/image21.pn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hyperlink" Target="https://www.youtube.com/watch?v=H3_CDYroEvU" TargetMode="External"/><Relationship Id="rId2" Type="http://schemas.openxmlformats.org/officeDocument/2006/relationships/notesSlide" Target="../notesSlides/notesSlide8.xml"/><Relationship Id="rId1" Type="http://schemas.openxmlformats.org/officeDocument/2006/relationships/slideLayout" Target="../slideLayouts/slideLayout3.xml"/><Relationship Id="rId5" Type="http://schemas.openxmlformats.org/officeDocument/2006/relationships/image" Target="../media/image24.png"/><Relationship Id="rId4" Type="http://schemas.openxmlformats.org/officeDocument/2006/relationships/image" Target="../media/image23.pn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82.xml"/><Relationship Id="rId1" Type="http://schemas.openxmlformats.org/officeDocument/2006/relationships/slideLayout" Target="../slideLayouts/slideLayout101.xml"/></Relationships>
</file>

<file path=ppt/slides/_rels/slide8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8.png"/><Relationship Id="rId1" Type="http://schemas.openxmlformats.org/officeDocument/2006/relationships/slideLayout" Target="../slideLayouts/slideLayout19.xml"/></Relationships>
</file>

<file path=ppt/slides/_rels/slide84.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19.xml"/></Relationships>
</file>

<file path=ppt/slides/_rels/slide8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83.xml"/><Relationship Id="rId1" Type="http://schemas.openxmlformats.org/officeDocument/2006/relationships/slideLayout" Target="../slideLayouts/slideLayout19.xml"/></Relationships>
</file>

<file path=ppt/slides/_rels/slide86.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19.xml"/></Relationships>
</file>

<file path=ppt/slides/_rels/slide8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hyperlink" Target="https://www.youtube.com/watch?v=H3_CDYroEvU" TargetMode="External"/><Relationship Id="rId2" Type="http://schemas.openxmlformats.org/officeDocument/2006/relationships/notesSlide" Target="../notesSlides/notesSlide9.xml"/><Relationship Id="rId1" Type="http://schemas.openxmlformats.org/officeDocument/2006/relationships/slideLayout" Target="../slideLayouts/slideLayout3.xml"/><Relationship Id="rId5" Type="http://schemas.openxmlformats.org/officeDocument/2006/relationships/image" Target="../media/image25.png"/><Relationship Id="rId4" Type="http://schemas.openxmlformats.org/officeDocument/2006/relationships/image" Target="../media/image24.png"/></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91.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92.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93.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95.xml"/><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8" Type="http://schemas.openxmlformats.org/officeDocument/2006/relationships/image" Target="../media/image87.png"/><Relationship Id="rId3" Type="http://schemas.openxmlformats.org/officeDocument/2006/relationships/image" Target="../media/image82.png"/><Relationship Id="rId7" Type="http://schemas.openxmlformats.org/officeDocument/2006/relationships/image" Target="../media/image86.png"/><Relationship Id="rId2" Type="http://schemas.openxmlformats.org/officeDocument/2006/relationships/notesSlide" Target="../notesSlides/notesSlide96.xml"/><Relationship Id="rId1" Type="http://schemas.openxmlformats.org/officeDocument/2006/relationships/slideLayout" Target="../slideLayouts/slideLayout3.xml"/><Relationship Id="rId6" Type="http://schemas.openxmlformats.org/officeDocument/2006/relationships/image" Target="../media/image85.png"/><Relationship Id="rId5" Type="http://schemas.openxmlformats.org/officeDocument/2006/relationships/image" Target="../media/image84.png"/><Relationship Id="rId4" Type="http://schemas.openxmlformats.org/officeDocument/2006/relationships/image" Target="../media/image8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2"/>
        <p:cNvGrpSpPr/>
        <p:nvPr/>
      </p:nvGrpSpPr>
      <p:grpSpPr>
        <a:xfrm>
          <a:off x="0" y="0"/>
          <a:ext cx="0" cy="0"/>
          <a:chOff x="0" y="0"/>
          <a:chExt cx="0" cy="0"/>
        </a:xfrm>
      </p:grpSpPr>
      <p:sp>
        <p:nvSpPr>
          <p:cNvPr id="43" name="Google Shape;43;p13"/>
          <p:cNvSpPr txBox="1">
            <a:spLocks noGrp="1"/>
          </p:cNvSpPr>
          <p:nvPr>
            <p:ph type="ctrTitle"/>
          </p:nvPr>
        </p:nvSpPr>
        <p:spPr>
          <a:xfrm>
            <a:off x="735357" y="421315"/>
            <a:ext cx="5617900" cy="2983719"/>
          </a:xfrm>
          <a:prstGeom prst="rect">
            <a:avLst/>
          </a:prstGeom>
        </p:spPr>
        <p:txBody>
          <a:bodyPr spcFirstLastPara="1" wrap="square" lIns="91425" tIns="91425" rIns="91425" bIns="91425" anchor="b" anchorCtr="0">
            <a:noAutofit/>
          </a:bodyPr>
          <a:lstStyle/>
          <a:p>
            <a:pPr marL="0" lvl="0" indent="0" rtl="0">
              <a:spcBef>
                <a:spcPts val="0"/>
              </a:spcBef>
              <a:spcAft>
                <a:spcPts val="0"/>
              </a:spcAft>
              <a:buNone/>
            </a:pPr>
            <a:r>
              <a:rPr lang="en" sz="2600" b="1" dirty="0">
                <a:solidFill>
                  <a:srgbClr val="0070C0"/>
                </a:solidFill>
                <a:latin typeface="Tahoma" panose="020B0604030504040204" pitchFamily="34" charset="0"/>
                <a:ea typeface="Tahoma" panose="020B0604030504040204" pitchFamily="34" charset="0"/>
                <a:cs typeface="Tahoma" panose="020B0604030504040204" pitchFamily="34" charset="0"/>
              </a:rPr>
              <a:t>Self-Direct to Learn, Self-Direct to Live: </a:t>
            </a:r>
            <a:br>
              <a:rPr lang="en" sz="2600" b="1" dirty="0">
                <a:solidFill>
                  <a:srgbClr val="0070C0"/>
                </a:solidFill>
                <a:latin typeface="Tahoma" panose="020B0604030504040204" pitchFamily="34" charset="0"/>
                <a:ea typeface="Tahoma" panose="020B0604030504040204" pitchFamily="34" charset="0"/>
                <a:cs typeface="Tahoma" panose="020B0604030504040204" pitchFamily="34" charset="0"/>
              </a:rPr>
            </a:br>
            <a:r>
              <a:rPr lang="en" sz="2600" b="1" dirty="0">
                <a:solidFill>
                  <a:srgbClr val="0070C0"/>
                </a:solidFill>
                <a:latin typeface="Tahoma" panose="020B0604030504040204" pitchFamily="34" charset="0"/>
                <a:ea typeface="Tahoma" panose="020B0604030504040204" pitchFamily="34" charset="0"/>
                <a:cs typeface="Tahoma" panose="020B0604030504040204" pitchFamily="34" charset="0"/>
              </a:rPr>
              <a:t>Exploring Learner Choices, Experiences, and Possibilities in a Self-Directed Learning World</a:t>
            </a:r>
            <a:endParaRPr sz="2600" b="1" dirty="0">
              <a:solidFill>
                <a:srgbClr val="0070C0"/>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ctr" rtl="0">
              <a:spcBef>
                <a:spcPts val="0"/>
              </a:spcBef>
              <a:spcAft>
                <a:spcPts val="0"/>
              </a:spcAft>
              <a:buNone/>
            </a:pPr>
            <a:endParaRPr dirty="0"/>
          </a:p>
        </p:txBody>
      </p:sp>
      <p:sp>
        <p:nvSpPr>
          <p:cNvPr id="44" name="Google Shape;44;p13"/>
          <p:cNvSpPr/>
          <p:nvPr/>
        </p:nvSpPr>
        <p:spPr>
          <a:xfrm>
            <a:off x="1395370" y="3899282"/>
            <a:ext cx="363704" cy="287939"/>
          </a:xfrm>
          <a:custGeom>
            <a:avLst/>
            <a:gdLst/>
            <a:ahLst/>
            <a:cxnLst/>
            <a:rect l="l" t="t" r="r" b="b"/>
            <a:pathLst>
              <a:path w="11209" h="8874" extrusionOk="0">
                <a:moveTo>
                  <a:pt x="1" y="0"/>
                </a:moveTo>
                <a:lnTo>
                  <a:pt x="1" y="8873"/>
                </a:lnTo>
                <a:lnTo>
                  <a:pt x="11209" y="8873"/>
                </a:lnTo>
                <a:lnTo>
                  <a:pt x="112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13"/>
          <p:cNvSpPr txBox="1">
            <a:spLocks noGrp="1"/>
          </p:cNvSpPr>
          <p:nvPr>
            <p:ph type="subTitle" idx="1"/>
          </p:nvPr>
        </p:nvSpPr>
        <p:spPr>
          <a:xfrm>
            <a:off x="483531" y="2815800"/>
            <a:ext cx="5982390" cy="122376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600" b="1" dirty="0">
                <a:latin typeface="Tahoma" panose="020B0604030504040204" pitchFamily="34" charset="0"/>
                <a:ea typeface="Tahoma" panose="020B0604030504040204" pitchFamily="34" charset="0"/>
                <a:cs typeface="Tahoma" panose="020B0604030504040204" pitchFamily="34" charset="0"/>
                <a:sym typeface="Roboto Medium"/>
              </a:rPr>
              <a:t>Curtis J. Bonk, Indiana Univ, cjbonk@iu.edu</a:t>
            </a:r>
            <a:endParaRPr sz="1600" b="1" dirty="0">
              <a:latin typeface="Tahoma" panose="020B0604030504040204" pitchFamily="34" charset="0"/>
              <a:ea typeface="Tahoma" panose="020B0604030504040204" pitchFamily="34" charset="0"/>
              <a:cs typeface="Tahoma" panose="020B0604030504040204" pitchFamily="34" charset="0"/>
              <a:sym typeface="Roboto Medium"/>
            </a:endParaRPr>
          </a:p>
          <a:p>
            <a:pPr marL="0" indent="0" algn="l"/>
            <a:r>
              <a:rPr lang="en" sz="1600" b="1" dirty="0">
                <a:latin typeface="Tahoma" panose="020B0604030504040204" pitchFamily="34" charset="0"/>
                <a:ea typeface="Tahoma" panose="020B0604030504040204" pitchFamily="34" charset="0"/>
                <a:cs typeface="Tahoma" panose="020B0604030504040204" pitchFamily="34" charset="0"/>
                <a:sym typeface="Roboto Medium"/>
              </a:rPr>
              <a:t>Meina Zhu, Wayne State Univ., </a:t>
            </a:r>
            <a:r>
              <a:rPr lang="en-US" sz="1600" b="1" dirty="0">
                <a:latin typeface="Tahoma" panose="020B0604030504040204" pitchFamily="34" charset="0"/>
                <a:ea typeface="Tahoma" panose="020B0604030504040204" pitchFamily="34" charset="0"/>
                <a:cs typeface="Tahoma" panose="020B0604030504040204" pitchFamily="34" charset="0"/>
              </a:rPr>
              <a:t>meinazhuiu@gmail.com </a:t>
            </a:r>
            <a:endParaRPr sz="1600" b="1" dirty="0">
              <a:latin typeface="Tahoma" panose="020B0604030504040204" pitchFamily="34" charset="0"/>
              <a:ea typeface="Tahoma" panose="020B0604030504040204" pitchFamily="34" charset="0"/>
              <a:cs typeface="Tahoma" panose="020B0604030504040204" pitchFamily="34" charset="0"/>
              <a:sym typeface="Roboto Medium"/>
            </a:endParaRPr>
          </a:p>
          <a:p>
            <a:pPr marL="0" indent="0" algn="l">
              <a:spcBef>
                <a:spcPts val="500"/>
              </a:spcBef>
            </a:pPr>
            <a:r>
              <a:rPr lang="en" sz="1600" b="1" dirty="0">
                <a:latin typeface="Tahoma" panose="020B0604030504040204" pitchFamily="34" charset="0"/>
                <a:ea typeface="Tahoma" panose="020B0604030504040204" pitchFamily="34" charset="0"/>
                <a:cs typeface="Tahoma" panose="020B0604030504040204" pitchFamily="34" charset="0"/>
                <a:sym typeface="Roboto Medium"/>
              </a:rPr>
              <a:t>Zixi Li, Indiana University, </a:t>
            </a:r>
            <a:r>
              <a:rPr lang="en-US" sz="1600" b="1" dirty="0">
                <a:latin typeface="Tahoma" panose="020B0604030504040204" pitchFamily="34" charset="0"/>
                <a:ea typeface="Tahoma" panose="020B0604030504040204" pitchFamily="34" charset="0"/>
                <a:cs typeface="Tahoma" panose="020B0604030504040204" pitchFamily="34" charset="0"/>
              </a:rPr>
              <a:t>lizixi@iu.edu </a:t>
            </a:r>
            <a:endParaRPr sz="16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dirty="0"/>
          </a:p>
        </p:txBody>
      </p:sp>
      <p:grpSp>
        <p:nvGrpSpPr>
          <p:cNvPr id="46" name="Google Shape;46;p13"/>
          <p:cNvGrpSpPr/>
          <p:nvPr/>
        </p:nvGrpSpPr>
        <p:grpSpPr>
          <a:xfrm>
            <a:off x="5537646" y="1276435"/>
            <a:ext cx="3502525" cy="3445750"/>
            <a:chOff x="1293625" y="1173325"/>
            <a:chExt cx="3502525" cy="3445750"/>
          </a:xfrm>
        </p:grpSpPr>
        <p:sp>
          <p:nvSpPr>
            <p:cNvPr id="47" name="Google Shape;47;p13"/>
            <p:cNvSpPr/>
            <p:nvPr/>
          </p:nvSpPr>
          <p:spPr>
            <a:xfrm>
              <a:off x="2287650" y="1173325"/>
              <a:ext cx="882325" cy="958750"/>
            </a:xfrm>
            <a:custGeom>
              <a:avLst/>
              <a:gdLst/>
              <a:ahLst/>
              <a:cxnLst/>
              <a:rect l="l" t="t" r="r" b="b"/>
              <a:pathLst>
                <a:path w="35293" h="38350" extrusionOk="0">
                  <a:moveTo>
                    <a:pt x="27998" y="0"/>
                  </a:moveTo>
                  <a:cubicBezTo>
                    <a:pt x="24956" y="0"/>
                    <a:pt x="21628" y="2062"/>
                    <a:pt x="18781" y="5133"/>
                  </a:cubicBezTo>
                  <a:cubicBezTo>
                    <a:pt x="16880" y="7134"/>
                    <a:pt x="12310" y="5133"/>
                    <a:pt x="11609" y="10670"/>
                  </a:cubicBezTo>
                  <a:cubicBezTo>
                    <a:pt x="10842" y="16674"/>
                    <a:pt x="13711" y="19543"/>
                    <a:pt x="10008" y="21111"/>
                  </a:cubicBezTo>
                  <a:cubicBezTo>
                    <a:pt x="4171" y="23546"/>
                    <a:pt x="1" y="33286"/>
                    <a:pt x="8107" y="36955"/>
                  </a:cubicBezTo>
                  <a:cubicBezTo>
                    <a:pt x="10228" y="37907"/>
                    <a:pt x="12976" y="38349"/>
                    <a:pt x="15843" y="38349"/>
                  </a:cubicBezTo>
                  <a:cubicBezTo>
                    <a:pt x="23927" y="38349"/>
                    <a:pt x="32952" y="34833"/>
                    <a:pt x="31523" y="29317"/>
                  </a:cubicBezTo>
                  <a:cubicBezTo>
                    <a:pt x="29589" y="21878"/>
                    <a:pt x="29956" y="17875"/>
                    <a:pt x="32257" y="14373"/>
                  </a:cubicBezTo>
                  <a:cubicBezTo>
                    <a:pt x="35293" y="9736"/>
                    <a:pt x="34626" y="3765"/>
                    <a:pt x="32157" y="1597"/>
                  </a:cubicBezTo>
                  <a:cubicBezTo>
                    <a:pt x="30899" y="492"/>
                    <a:pt x="29482" y="0"/>
                    <a:pt x="27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13"/>
            <p:cNvSpPr/>
            <p:nvPr/>
          </p:nvSpPr>
          <p:spPr>
            <a:xfrm>
              <a:off x="2808875" y="1531800"/>
              <a:ext cx="193500" cy="276050"/>
            </a:xfrm>
            <a:custGeom>
              <a:avLst/>
              <a:gdLst/>
              <a:ahLst/>
              <a:cxnLst/>
              <a:rect l="l" t="t" r="r" b="b"/>
              <a:pathLst>
                <a:path w="7740" h="11042" extrusionOk="0">
                  <a:moveTo>
                    <a:pt x="1134" y="0"/>
                  </a:moveTo>
                  <a:cubicBezTo>
                    <a:pt x="1435" y="2302"/>
                    <a:pt x="1635" y="6438"/>
                    <a:pt x="0" y="7739"/>
                  </a:cubicBezTo>
                  <a:cubicBezTo>
                    <a:pt x="0" y="7739"/>
                    <a:pt x="1" y="7739"/>
                    <a:pt x="3" y="7739"/>
                  </a:cubicBezTo>
                  <a:cubicBezTo>
                    <a:pt x="85" y="7739"/>
                    <a:pt x="2215" y="7771"/>
                    <a:pt x="6205" y="11041"/>
                  </a:cubicBezTo>
                  <a:cubicBezTo>
                    <a:pt x="7739" y="9374"/>
                    <a:pt x="6872" y="8640"/>
                    <a:pt x="6872" y="8640"/>
                  </a:cubicBezTo>
                  <a:cubicBezTo>
                    <a:pt x="4437" y="7739"/>
                    <a:pt x="4603" y="5871"/>
                    <a:pt x="5137" y="4203"/>
                  </a:cubicBezTo>
                  <a:lnTo>
                    <a:pt x="11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13"/>
            <p:cNvSpPr/>
            <p:nvPr/>
          </p:nvSpPr>
          <p:spPr>
            <a:xfrm>
              <a:off x="2873925" y="1575150"/>
              <a:ext cx="63400" cy="92600"/>
            </a:xfrm>
            <a:custGeom>
              <a:avLst/>
              <a:gdLst/>
              <a:ahLst/>
              <a:cxnLst/>
              <a:rect l="l" t="t" r="r" b="b"/>
              <a:pathLst>
                <a:path w="2536" h="3704" extrusionOk="0">
                  <a:moveTo>
                    <a:pt x="167" y="1"/>
                  </a:moveTo>
                  <a:cubicBezTo>
                    <a:pt x="33" y="368"/>
                    <a:pt x="0" y="801"/>
                    <a:pt x="33" y="1202"/>
                  </a:cubicBezTo>
                  <a:cubicBezTo>
                    <a:pt x="67" y="2202"/>
                    <a:pt x="1301" y="3437"/>
                    <a:pt x="2235" y="3703"/>
                  </a:cubicBezTo>
                  <a:cubicBezTo>
                    <a:pt x="2302" y="3270"/>
                    <a:pt x="2402" y="2869"/>
                    <a:pt x="2535" y="2503"/>
                  </a:cubicBezTo>
                  <a:lnTo>
                    <a:pt x="1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13"/>
            <p:cNvSpPr/>
            <p:nvPr/>
          </p:nvSpPr>
          <p:spPr>
            <a:xfrm>
              <a:off x="2751950" y="1300875"/>
              <a:ext cx="297950" cy="345075"/>
            </a:xfrm>
            <a:custGeom>
              <a:avLst/>
              <a:gdLst/>
              <a:ahLst/>
              <a:cxnLst/>
              <a:rect l="l" t="t" r="r" b="b"/>
              <a:pathLst>
                <a:path w="11918" h="13803" extrusionOk="0">
                  <a:moveTo>
                    <a:pt x="5358" y="0"/>
                  </a:moveTo>
                  <a:cubicBezTo>
                    <a:pt x="2393" y="0"/>
                    <a:pt x="1" y="2829"/>
                    <a:pt x="843" y="5935"/>
                  </a:cubicBezTo>
                  <a:cubicBezTo>
                    <a:pt x="1677" y="9471"/>
                    <a:pt x="1977" y="11005"/>
                    <a:pt x="4112" y="12640"/>
                  </a:cubicBezTo>
                  <a:cubicBezTo>
                    <a:pt x="5162" y="13438"/>
                    <a:pt x="6316" y="13802"/>
                    <a:pt x="7401" y="13802"/>
                  </a:cubicBezTo>
                  <a:cubicBezTo>
                    <a:pt x="9625" y="13802"/>
                    <a:pt x="11560" y="12271"/>
                    <a:pt x="11717" y="9804"/>
                  </a:cubicBezTo>
                  <a:cubicBezTo>
                    <a:pt x="11917" y="6469"/>
                    <a:pt x="10483" y="1198"/>
                    <a:pt x="6714" y="197"/>
                  </a:cubicBezTo>
                  <a:cubicBezTo>
                    <a:pt x="6255" y="63"/>
                    <a:pt x="5800" y="0"/>
                    <a:pt x="5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13"/>
            <p:cNvSpPr/>
            <p:nvPr/>
          </p:nvSpPr>
          <p:spPr>
            <a:xfrm>
              <a:off x="2990675" y="1461750"/>
              <a:ext cx="32525" cy="53900"/>
            </a:xfrm>
            <a:custGeom>
              <a:avLst/>
              <a:gdLst/>
              <a:ahLst/>
              <a:cxnLst/>
              <a:rect l="l" t="t" r="r" b="b"/>
              <a:pathLst>
                <a:path w="1301" h="2156" extrusionOk="0">
                  <a:moveTo>
                    <a:pt x="0" y="0"/>
                  </a:moveTo>
                  <a:lnTo>
                    <a:pt x="267" y="2135"/>
                  </a:lnTo>
                  <a:cubicBezTo>
                    <a:pt x="342" y="2149"/>
                    <a:pt x="418" y="2155"/>
                    <a:pt x="494" y="2155"/>
                  </a:cubicBezTo>
                  <a:cubicBezTo>
                    <a:pt x="792" y="2155"/>
                    <a:pt x="1089" y="2054"/>
                    <a:pt x="1301" y="1868"/>
                  </a:cubicBezTo>
                  <a:cubicBezTo>
                    <a:pt x="801" y="1301"/>
                    <a:pt x="334" y="66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13"/>
            <p:cNvSpPr/>
            <p:nvPr/>
          </p:nvSpPr>
          <p:spPr>
            <a:xfrm>
              <a:off x="1442050" y="4323800"/>
              <a:ext cx="165150" cy="295225"/>
            </a:xfrm>
            <a:custGeom>
              <a:avLst/>
              <a:gdLst/>
              <a:ahLst/>
              <a:cxnLst/>
              <a:rect l="l" t="t" r="r" b="b"/>
              <a:pathLst>
                <a:path w="6606" h="11809" extrusionOk="0">
                  <a:moveTo>
                    <a:pt x="1802" y="0"/>
                  </a:moveTo>
                  <a:cubicBezTo>
                    <a:pt x="1" y="0"/>
                    <a:pt x="1" y="11809"/>
                    <a:pt x="1802" y="11809"/>
                  </a:cubicBezTo>
                  <a:lnTo>
                    <a:pt x="6606" y="11809"/>
                  </a:lnTo>
                  <a:cubicBezTo>
                    <a:pt x="4804" y="11809"/>
                    <a:pt x="4804" y="0"/>
                    <a:pt x="6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13"/>
            <p:cNvSpPr/>
            <p:nvPr/>
          </p:nvSpPr>
          <p:spPr>
            <a:xfrm>
              <a:off x="2861400" y="1454200"/>
              <a:ext cx="35050" cy="5400"/>
            </a:xfrm>
            <a:custGeom>
              <a:avLst/>
              <a:gdLst/>
              <a:ahLst/>
              <a:cxnLst/>
              <a:rect l="l" t="t" r="r" b="b"/>
              <a:pathLst>
                <a:path w="1402" h="216" extrusionOk="0">
                  <a:moveTo>
                    <a:pt x="641" y="1"/>
                  </a:moveTo>
                  <a:cubicBezTo>
                    <a:pt x="419" y="1"/>
                    <a:pt x="200" y="44"/>
                    <a:pt x="1" y="135"/>
                  </a:cubicBezTo>
                  <a:cubicBezTo>
                    <a:pt x="258" y="190"/>
                    <a:pt x="515" y="215"/>
                    <a:pt x="772" y="215"/>
                  </a:cubicBezTo>
                  <a:cubicBezTo>
                    <a:pt x="982" y="215"/>
                    <a:pt x="1192" y="199"/>
                    <a:pt x="1402" y="169"/>
                  </a:cubicBezTo>
                  <a:cubicBezTo>
                    <a:pt x="1167" y="60"/>
                    <a:pt x="903" y="1"/>
                    <a:pt x="6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13"/>
            <p:cNvSpPr/>
            <p:nvPr/>
          </p:nvSpPr>
          <p:spPr>
            <a:xfrm>
              <a:off x="2863900" y="1464975"/>
              <a:ext cx="31725" cy="8475"/>
            </a:xfrm>
            <a:custGeom>
              <a:avLst/>
              <a:gdLst/>
              <a:ahLst/>
              <a:cxnLst/>
              <a:rect l="l" t="t" r="r" b="b"/>
              <a:pathLst>
                <a:path w="1269" h="339" extrusionOk="0">
                  <a:moveTo>
                    <a:pt x="939" y="0"/>
                  </a:moveTo>
                  <a:cubicBezTo>
                    <a:pt x="607" y="0"/>
                    <a:pt x="276" y="113"/>
                    <a:pt x="1" y="338"/>
                  </a:cubicBezTo>
                  <a:cubicBezTo>
                    <a:pt x="434" y="305"/>
                    <a:pt x="868" y="205"/>
                    <a:pt x="1268" y="38"/>
                  </a:cubicBezTo>
                  <a:cubicBezTo>
                    <a:pt x="1160" y="13"/>
                    <a:pt x="1049" y="0"/>
                    <a:pt x="9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13"/>
            <p:cNvSpPr/>
            <p:nvPr/>
          </p:nvSpPr>
          <p:spPr>
            <a:xfrm>
              <a:off x="2914775" y="1441725"/>
              <a:ext cx="20050" cy="27625"/>
            </a:xfrm>
            <a:custGeom>
              <a:avLst/>
              <a:gdLst/>
              <a:ahLst/>
              <a:cxnLst/>
              <a:rect l="l" t="t" r="r" b="b"/>
              <a:pathLst>
                <a:path w="802" h="1105" extrusionOk="0">
                  <a:moveTo>
                    <a:pt x="301" y="1"/>
                  </a:moveTo>
                  <a:cubicBezTo>
                    <a:pt x="101" y="34"/>
                    <a:pt x="1" y="301"/>
                    <a:pt x="34" y="601"/>
                  </a:cubicBezTo>
                  <a:cubicBezTo>
                    <a:pt x="96" y="882"/>
                    <a:pt x="276" y="1105"/>
                    <a:pt x="462" y="1105"/>
                  </a:cubicBezTo>
                  <a:cubicBezTo>
                    <a:pt x="475" y="1105"/>
                    <a:pt x="488" y="1104"/>
                    <a:pt x="501" y="1101"/>
                  </a:cubicBezTo>
                  <a:cubicBezTo>
                    <a:pt x="701" y="1068"/>
                    <a:pt x="801" y="835"/>
                    <a:pt x="734" y="501"/>
                  </a:cubicBezTo>
                  <a:cubicBezTo>
                    <a:pt x="701" y="201"/>
                    <a:pt x="468"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13"/>
            <p:cNvSpPr/>
            <p:nvPr/>
          </p:nvSpPr>
          <p:spPr>
            <a:xfrm>
              <a:off x="3005675" y="1431725"/>
              <a:ext cx="20875" cy="27625"/>
            </a:xfrm>
            <a:custGeom>
              <a:avLst/>
              <a:gdLst/>
              <a:ahLst/>
              <a:cxnLst/>
              <a:rect l="l" t="t" r="r" b="b"/>
              <a:pathLst>
                <a:path w="835" h="1105" extrusionOk="0">
                  <a:moveTo>
                    <a:pt x="301" y="0"/>
                  </a:moveTo>
                  <a:cubicBezTo>
                    <a:pt x="134" y="34"/>
                    <a:pt x="0" y="301"/>
                    <a:pt x="67" y="601"/>
                  </a:cubicBezTo>
                  <a:cubicBezTo>
                    <a:pt x="130" y="882"/>
                    <a:pt x="309" y="1104"/>
                    <a:pt x="496" y="1104"/>
                  </a:cubicBezTo>
                  <a:cubicBezTo>
                    <a:pt x="509" y="1104"/>
                    <a:pt x="521" y="1103"/>
                    <a:pt x="534" y="1101"/>
                  </a:cubicBezTo>
                  <a:cubicBezTo>
                    <a:pt x="734" y="1101"/>
                    <a:pt x="834" y="834"/>
                    <a:pt x="768" y="534"/>
                  </a:cubicBezTo>
                  <a:cubicBezTo>
                    <a:pt x="701" y="234"/>
                    <a:pt x="501"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13"/>
            <p:cNvSpPr/>
            <p:nvPr/>
          </p:nvSpPr>
          <p:spPr>
            <a:xfrm>
              <a:off x="3011500" y="1425050"/>
              <a:ext cx="16725" cy="9950"/>
            </a:xfrm>
            <a:custGeom>
              <a:avLst/>
              <a:gdLst/>
              <a:ahLst/>
              <a:cxnLst/>
              <a:rect l="l" t="t" r="r" b="b"/>
              <a:pathLst>
                <a:path w="669" h="398" extrusionOk="0">
                  <a:moveTo>
                    <a:pt x="668" y="0"/>
                  </a:moveTo>
                  <a:lnTo>
                    <a:pt x="1" y="301"/>
                  </a:lnTo>
                  <a:cubicBezTo>
                    <a:pt x="84" y="370"/>
                    <a:pt x="162" y="398"/>
                    <a:pt x="233" y="398"/>
                  </a:cubicBezTo>
                  <a:cubicBezTo>
                    <a:pt x="501" y="398"/>
                    <a:pt x="668" y="1"/>
                    <a:pt x="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13"/>
            <p:cNvSpPr/>
            <p:nvPr/>
          </p:nvSpPr>
          <p:spPr>
            <a:xfrm>
              <a:off x="2880575" y="1376400"/>
              <a:ext cx="42575" cy="22825"/>
            </a:xfrm>
            <a:custGeom>
              <a:avLst/>
              <a:gdLst/>
              <a:ahLst/>
              <a:cxnLst/>
              <a:rect l="l" t="t" r="r" b="b"/>
              <a:pathLst>
                <a:path w="1703" h="913" extrusionOk="0">
                  <a:moveTo>
                    <a:pt x="1344" y="0"/>
                  </a:moveTo>
                  <a:cubicBezTo>
                    <a:pt x="850" y="0"/>
                    <a:pt x="393" y="228"/>
                    <a:pt x="68" y="612"/>
                  </a:cubicBezTo>
                  <a:cubicBezTo>
                    <a:pt x="1" y="746"/>
                    <a:pt x="68" y="912"/>
                    <a:pt x="234" y="912"/>
                  </a:cubicBezTo>
                  <a:cubicBezTo>
                    <a:pt x="301" y="912"/>
                    <a:pt x="334" y="879"/>
                    <a:pt x="368" y="846"/>
                  </a:cubicBezTo>
                  <a:cubicBezTo>
                    <a:pt x="615" y="536"/>
                    <a:pt x="1006" y="342"/>
                    <a:pt x="1408" y="342"/>
                  </a:cubicBezTo>
                  <a:cubicBezTo>
                    <a:pt x="1439" y="342"/>
                    <a:pt x="1471" y="343"/>
                    <a:pt x="1502" y="345"/>
                  </a:cubicBezTo>
                  <a:cubicBezTo>
                    <a:pt x="1520" y="351"/>
                    <a:pt x="1536" y="354"/>
                    <a:pt x="1552" y="354"/>
                  </a:cubicBezTo>
                  <a:cubicBezTo>
                    <a:pt x="1625" y="354"/>
                    <a:pt x="1675" y="294"/>
                    <a:pt x="1702" y="212"/>
                  </a:cubicBezTo>
                  <a:cubicBezTo>
                    <a:pt x="1702" y="112"/>
                    <a:pt x="1635" y="12"/>
                    <a:pt x="1535" y="12"/>
                  </a:cubicBezTo>
                  <a:cubicBezTo>
                    <a:pt x="1471" y="4"/>
                    <a:pt x="1407" y="0"/>
                    <a:pt x="1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13"/>
            <p:cNvSpPr/>
            <p:nvPr/>
          </p:nvSpPr>
          <p:spPr>
            <a:xfrm>
              <a:off x="2985650" y="1370775"/>
              <a:ext cx="43400" cy="25100"/>
            </a:xfrm>
            <a:custGeom>
              <a:avLst/>
              <a:gdLst/>
              <a:ahLst/>
              <a:cxnLst/>
              <a:rect l="l" t="t" r="r" b="b"/>
              <a:pathLst>
                <a:path w="1736" h="1004" extrusionOk="0">
                  <a:moveTo>
                    <a:pt x="263" y="0"/>
                  </a:moveTo>
                  <a:cubicBezTo>
                    <a:pt x="231" y="0"/>
                    <a:pt x="199" y="1"/>
                    <a:pt x="168" y="3"/>
                  </a:cubicBezTo>
                  <a:cubicBezTo>
                    <a:pt x="68" y="3"/>
                    <a:pt x="1" y="103"/>
                    <a:pt x="1" y="203"/>
                  </a:cubicBezTo>
                  <a:cubicBezTo>
                    <a:pt x="30" y="261"/>
                    <a:pt x="83" y="343"/>
                    <a:pt x="162" y="343"/>
                  </a:cubicBezTo>
                  <a:cubicBezTo>
                    <a:pt x="174" y="343"/>
                    <a:pt x="187" y="341"/>
                    <a:pt x="201" y="337"/>
                  </a:cubicBezTo>
                  <a:cubicBezTo>
                    <a:pt x="668" y="337"/>
                    <a:pt x="1135" y="570"/>
                    <a:pt x="1402" y="937"/>
                  </a:cubicBezTo>
                  <a:cubicBezTo>
                    <a:pt x="1435" y="971"/>
                    <a:pt x="1502" y="971"/>
                    <a:pt x="1535" y="1004"/>
                  </a:cubicBezTo>
                  <a:cubicBezTo>
                    <a:pt x="1602" y="1004"/>
                    <a:pt x="1635" y="971"/>
                    <a:pt x="1669" y="937"/>
                  </a:cubicBezTo>
                  <a:cubicBezTo>
                    <a:pt x="1735" y="871"/>
                    <a:pt x="1735" y="770"/>
                    <a:pt x="1669" y="704"/>
                  </a:cubicBezTo>
                  <a:cubicBezTo>
                    <a:pt x="1322" y="263"/>
                    <a:pt x="798"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13"/>
            <p:cNvSpPr/>
            <p:nvPr/>
          </p:nvSpPr>
          <p:spPr>
            <a:xfrm>
              <a:off x="3812075" y="4379675"/>
              <a:ext cx="90100" cy="2525"/>
            </a:xfrm>
            <a:custGeom>
              <a:avLst/>
              <a:gdLst/>
              <a:ahLst/>
              <a:cxnLst/>
              <a:rect l="l" t="t" r="r" b="b"/>
              <a:pathLst>
                <a:path w="3604" h="101" extrusionOk="0">
                  <a:moveTo>
                    <a:pt x="1" y="0"/>
                  </a:moveTo>
                  <a:lnTo>
                    <a:pt x="1" y="100"/>
                  </a:lnTo>
                  <a:lnTo>
                    <a:pt x="3603" y="100"/>
                  </a:lnTo>
                  <a:lnTo>
                    <a:pt x="360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13"/>
            <p:cNvSpPr/>
            <p:nvPr/>
          </p:nvSpPr>
          <p:spPr>
            <a:xfrm>
              <a:off x="4339950" y="4337125"/>
              <a:ext cx="200175" cy="2525"/>
            </a:xfrm>
            <a:custGeom>
              <a:avLst/>
              <a:gdLst/>
              <a:ahLst/>
              <a:cxnLst/>
              <a:rect l="l" t="t" r="r" b="b"/>
              <a:pathLst>
                <a:path w="8007" h="101" extrusionOk="0">
                  <a:moveTo>
                    <a:pt x="1" y="1"/>
                  </a:moveTo>
                  <a:lnTo>
                    <a:pt x="1" y="101"/>
                  </a:lnTo>
                  <a:lnTo>
                    <a:pt x="8007" y="101"/>
                  </a:lnTo>
                  <a:lnTo>
                    <a:pt x="800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13"/>
            <p:cNvSpPr/>
            <p:nvPr/>
          </p:nvSpPr>
          <p:spPr>
            <a:xfrm>
              <a:off x="2889750" y="2127225"/>
              <a:ext cx="146800" cy="299400"/>
            </a:xfrm>
            <a:custGeom>
              <a:avLst/>
              <a:gdLst/>
              <a:ahLst/>
              <a:cxnLst/>
              <a:rect l="l" t="t" r="r" b="b"/>
              <a:pathLst>
                <a:path w="5872" h="11976" extrusionOk="0">
                  <a:moveTo>
                    <a:pt x="1" y="0"/>
                  </a:moveTo>
                  <a:lnTo>
                    <a:pt x="1" y="11975"/>
                  </a:lnTo>
                  <a:lnTo>
                    <a:pt x="5872" y="11975"/>
                  </a:lnTo>
                  <a:lnTo>
                    <a:pt x="5872"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13"/>
            <p:cNvSpPr/>
            <p:nvPr/>
          </p:nvSpPr>
          <p:spPr>
            <a:xfrm>
              <a:off x="3015675" y="2127225"/>
              <a:ext cx="44225" cy="299400"/>
            </a:xfrm>
            <a:custGeom>
              <a:avLst/>
              <a:gdLst/>
              <a:ahLst/>
              <a:cxnLst/>
              <a:rect l="l" t="t" r="r" b="b"/>
              <a:pathLst>
                <a:path w="1769" h="11976" extrusionOk="0">
                  <a:moveTo>
                    <a:pt x="401" y="0"/>
                  </a:moveTo>
                  <a:cubicBezTo>
                    <a:pt x="168" y="0"/>
                    <a:pt x="1" y="167"/>
                    <a:pt x="1" y="401"/>
                  </a:cubicBezTo>
                  <a:lnTo>
                    <a:pt x="1" y="11609"/>
                  </a:lnTo>
                  <a:cubicBezTo>
                    <a:pt x="1" y="11809"/>
                    <a:pt x="168" y="11975"/>
                    <a:pt x="401" y="11975"/>
                  </a:cubicBezTo>
                  <a:lnTo>
                    <a:pt x="1402" y="11975"/>
                  </a:lnTo>
                  <a:cubicBezTo>
                    <a:pt x="1602" y="11975"/>
                    <a:pt x="1769" y="11809"/>
                    <a:pt x="1769" y="11609"/>
                  </a:cubicBezTo>
                  <a:lnTo>
                    <a:pt x="1769" y="401"/>
                  </a:lnTo>
                  <a:cubicBezTo>
                    <a:pt x="1769" y="167"/>
                    <a:pt x="1602" y="0"/>
                    <a:pt x="1402" y="0"/>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13"/>
            <p:cNvSpPr/>
            <p:nvPr/>
          </p:nvSpPr>
          <p:spPr>
            <a:xfrm>
              <a:off x="2839725" y="2127225"/>
              <a:ext cx="147625" cy="299400"/>
            </a:xfrm>
            <a:custGeom>
              <a:avLst/>
              <a:gdLst/>
              <a:ahLst/>
              <a:cxnLst/>
              <a:rect l="l" t="t" r="r" b="b"/>
              <a:pathLst>
                <a:path w="5905" h="11976" extrusionOk="0">
                  <a:moveTo>
                    <a:pt x="0" y="0"/>
                  </a:moveTo>
                  <a:lnTo>
                    <a:pt x="0" y="11975"/>
                  </a:lnTo>
                  <a:lnTo>
                    <a:pt x="5905" y="11975"/>
                  </a:lnTo>
                  <a:lnTo>
                    <a:pt x="5905"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13"/>
            <p:cNvSpPr/>
            <p:nvPr/>
          </p:nvSpPr>
          <p:spPr>
            <a:xfrm>
              <a:off x="2966475" y="2127225"/>
              <a:ext cx="44225" cy="299400"/>
            </a:xfrm>
            <a:custGeom>
              <a:avLst/>
              <a:gdLst/>
              <a:ahLst/>
              <a:cxnLst/>
              <a:rect l="l" t="t" r="r" b="b"/>
              <a:pathLst>
                <a:path w="1769" h="11976" extrusionOk="0">
                  <a:moveTo>
                    <a:pt x="368" y="0"/>
                  </a:moveTo>
                  <a:cubicBezTo>
                    <a:pt x="167" y="0"/>
                    <a:pt x="1" y="167"/>
                    <a:pt x="1" y="401"/>
                  </a:cubicBezTo>
                  <a:lnTo>
                    <a:pt x="1" y="11609"/>
                  </a:lnTo>
                  <a:cubicBezTo>
                    <a:pt x="1" y="11809"/>
                    <a:pt x="167" y="11975"/>
                    <a:pt x="368" y="11975"/>
                  </a:cubicBezTo>
                  <a:lnTo>
                    <a:pt x="1402" y="11975"/>
                  </a:lnTo>
                  <a:cubicBezTo>
                    <a:pt x="1602" y="11975"/>
                    <a:pt x="1769" y="11809"/>
                    <a:pt x="1769" y="11609"/>
                  </a:cubicBezTo>
                  <a:lnTo>
                    <a:pt x="1769" y="401"/>
                  </a:lnTo>
                  <a:cubicBezTo>
                    <a:pt x="1769" y="167"/>
                    <a:pt x="1602" y="0"/>
                    <a:pt x="1402" y="0"/>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13"/>
            <p:cNvSpPr/>
            <p:nvPr/>
          </p:nvSpPr>
          <p:spPr>
            <a:xfrm>
              <a:off x="2802200" y="2127225"/>
              <a:ext cx="126775" cy="299400"/>
            </a:xfrm>
            <a:custGeom>
              <a:avLst/>
              <a:gdLst/>
              <a:ahLst/>
              <a:cxnLst/>
              <a:rect l="l" t="t" r="r" b="b"/>
              <a:pathLst>
                <a:path w="5071" h="11976" extrusionOk="0">
                  <a:moveTo>
                    <a:pt x="0" y="0"/>
                  </a:moveTo>
                  <a:lnTo>
                    <a:pt x="0" y="11975"/>
                  </a:lnTo>
                  <a:lnTo>
                    <a:pt x="4670" y="11975"/>
                  </a:lnTo>
                  <a:lnTo>
                    <a:pt x="5071"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13"/>
            <p:cNvSpPr/>
            <p:nvPr/>
          </p:nvSpPr>
          <p:spPr>
            <a:xfrm>
              <a:off x="2898925" y="2127225"/>
              <a:ext cx="53400" cy="299400"/>
            </a:xfrm>
            <a:custGeom>
              <a:avLst/>
              <a:gdLst/>
              <a:ahLst/>
              <a:cxnLst/>
              <a:rect l="l" t="t" r="r" b="b"/>
              <a:pathLst>
                <a:path w="2136" h="11976" extrusionOk="0">
                  <a:moveTo>
                    <a:pt x="668" y="0"/>
                  </a:moveTo>
                  <a:cubicBezTo>
                    <a:pt x="501" y="0"/>
                    <a:pt x="368" y="234"/>
                    <a:pt x="368" y="501"/>
                  </a:cubicBezTo>
                  <a:lnTo>
                    <a:pt x="1" y="11508"/>
                  </a:lnTo>
                  <a:cubicBezTo>
                    <a:pt x="1" y="11742"/>
                    <a:pt x="101" y="11975"/>
                    <a:pt x="268" y="11975"/>
                  </a:cubicBezTo>
                  <a:lnTo>
                    <a:pt x="1468" y="11975"/>
                  </a:lnTo>
                  <a:cubicBezTo>
                    <a:pt x="1635" y="11975"/>
                    <a:pt x="1769" y="11742"/>
                    <a:pt x="1769" y="11508"/>
                  </a:cubicBezTo>
                  <a:lnTo>
                    <a:pt x="2136" y="501"/>
                  </a:lnTo>
                  <a:cubicBezTo>
                    <a:pt x="2136" y="234"/>
                    <a:pt x="2036" y="0"/>
                    <a:pt x="1869" y="0"/>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13"/>
            <p:cNvSpPr/>
            <p:nvPr/>
          </p:nvSpPr>
          <p:spPr>
            <a:xfrm>
              <a:off x="2269325" y="3838450"/>
              <a:ext cx="128450" cy="427825"/>
            </a:xfrm>
            <a:custGeom>
              <a:avLst/>
              <a:gdLst/>
              <a:ahLst/>
              <a:cxnLst/>
              <a:rect l="l" t="t" r="r" b="b"/>
              <a:pathLst>
                <a:path w="5138" h="17113" extrusionOk="0">
                  <a:moveTo>
                    <a:pt x="0" y="0"/>
                  </a:moveTo>
                  <a:lnTo>
                    <a:pt x="0" y="17112"/>
                  </a:lnTo>
                  <a:lnTo>
                    <a:pt x="4737" y="17112"/>
                  </a:lnTo>
                  <a:lnTo>
                    <a:pt x="5137"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13"/>
            <p:cNvSpPr/>
            <p:nvPr/>
          </p:nvSpPr>
          <p:spPr>
            <a:xfrm>
              <a:off x="1337825" y="4323750"/>
              <a:ext cx="1522650" cy="295300"/>
            </a:xfrm>
            <a:custGeom>
              <a:avLst/>
              <a:gdLst/>
              <a:ahLst/>
              <a:cxnLst/>
              <a:rect l="l" t="t" r="r" b="b"/>
              <a:pathLst>
                <a:path w="60906" h="11812" extrusionOk="0">
                  <a:moveTo>
                    <a:pt x="59960" y="1"/>
                  </a:moveTo>
                  <a:cubicBezTo>
                    <a:pt x="59943" y="1"/>
                    <a:pt x="59927" y="1"/>
                    <a:pt x="59910" y="2"/>
                  </a:cubicBezTo>
                  <a:lnTo>
                    <a:pt x="1801" y="2"/>
                  </a:lnTo>
                  <a:cubicBezTo>
                    <a:pt x="0" y="2"/>
                    <a:pt x="0" y="11811"/>
                    <a:pt x="1801" y="11811"/>
                  </a:cubicBezTo>
                  <a:lnTo>
                    <a:pt x="59910" y="11811"/>
                  </a:lnTo>
                  <a:cubicBezTo>
                    <a:pt x="59926" y="11812"/>
                    <a:pt x="59941" y="11812"/>
                    <a:pt x="59957" y="11812"/>
                  </a:cubicBezTo>
                  <a:cubicBezTo>
                    <a:pt x="60501" y="11812"/>
                    <a:pt x="60906" y="11261"/>
                    <a:pt x="60744" y="10710"/>
                  </a:cubicBezTo>
                  <a:cubicBezTo>
                    <a:pt x="60010" y="8475"/>
                    <a:pt x="60010" y="3338"/>
                    <a:pt x="60744" y="1103"/>
                  </a:cubicBezTo>
                  <a:cubicBezTo>
                    <a:pt x="60906" y="552"/>
                    <a:pt x="60532" y="1"/>
                    <a:pt x="599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13"/>
            <p:cNvSpPr/>
            <p:nvPr/>
          </p:nvSpPr>
          <p:spPr>
            <a:xfrm>
              <a:off x="1938250" y="4357975"/>
              <a:ext cx="915675" cy="226850"/>
            </a:xfrm>
            <a:custGeom>
              <a:avLst/>
              <a:gdLst/>
              <a:ahLst/>
              <a:cxnLst/>
              <a:rect l="l" t="t" r="r" b="b"/>
              <a:pathLst>
                <a:path w="36627" h="9074" extrusionOk="0">
                  <a:moveTo>
                    <a:pt x="1401" y="1"/>
                  </a:moveTo>
                  <a:cubicBezTo>
                    <a:pt x="0" y="1"/>
                    <a:pt x="0" y="9074"/>
                    <a:pt x="1401" y="9074"/>
                  </a:cubicBezTo>
                  <a:lnTo>
                    <a:pt x="36626" y="9074"/>
                  </a:lnTo>
                  <a:cubicBezTo>
                    <a:pt x="36026" y="6806"/>
                    <a:pt x="36026" y="2269"/>
                    <a:pt x="366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13"/>
            <p:cNvSpPr/>
            <p:nvPr/>
          </p:nvSpPr>
          <p:spPr>
            <a:xfrm>
              <a:off x="1337825" y="4323750"/>
              <a:ext cx="596125" cy="295300"/>
            </a:xfrm>
            <a:custGeom>
              <a:avLst/>
              <a:gdLst/>
              <a:ahLst/>
              <a:cxnLst/>
              <a:rect l="l" t="t" r="r" b="b"/>
              <a:pathLst>
                <a:path w="23845" h="11812" extrusionOk="0">
                  <a:moveTo>
                    <a:pt x="22867" y="1"/>
                  </a:moveTo>
                  <a:cubicBezTo>
                    <a:pt x="22850" y="1"/>
                    <a:pt x="22833" y="1"/>
                    <a:pt x="22816" y="2"/>
                  </a:cubicBezTo>
                  <a:lnTo>
                    <a:pt x="1801" y="2"/>
                  </a:lnTo>
                  <a:cubicBezTo>
                    <a:pt x="0" y="2"/>
                    <a:pt x="0" y="11811"/>
                    <a:pt x="1801" y="11811"/>
                  </a:cubicBezTo>
                  <a:lnTo>
                    <a:pt x="22816" y="11811"/>
                  </a:lnTo>
                  <a:cubicBezTo>
                    <a:pt x="22832" y="11812"/>
                    <a:pt x="22848" y="11812"/>
                    <a:pt x="22864" y="11812"/>
                  </a:cubicBezTo>
                  <a:cubicBezTo>
                    <a:pt x="23407" y="11812"/>
                    <a:pt x="23812" y="11261"/>
                    <a:pt x="23650" y="10710"/>
                  </a:cubicBezTo>
                  <a:cubicBezTo>
                    <a:pt x="22950" y="8475"/>
                    <a:pt x="22950" y="3338"/>
                    <a:pt x="23650" y="1103"/>
                  </a:cubicBezTo>
                  <a:cubicBezTo>
                    <a:pt x="23845" y="552"/>
                    <a:pt x="23441" y="1"/>
                    <a:pt x="22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13"/>
            <p:cNvSpPr/>
            <p:nvPr/>
          </p:nvSpPr>
          <p:spPr>
            <a:xfrm>
              <a:off x="1608850" y="4323800"/>
              <a:ext cx="92575" cy="295225"/>
            </a:xfrm>
            <a:custGeom>
              <a:avLst/>
              <a:gdLst/>
              <a:ahLst/>
              <a:cxnLst/>
              <a:rect l="l" t="t" r="r" b="b"/>
              <a:pathLst>
                <a:path w="3703" h="11809" extrusionOk="0">
                  <a:moveTo>
                    <a:pt x="1835" y="0"/>
                  </a:moveTo>
                  <a:cubicBezTo>
                    <a:pt x="0" y="0"/>
                    <a:pt x="0" y="11809"/>
                    <a:pt x="1835" y="11809"/>
                  </a:cubicBezTo>
                  <a:lnTo>
                    <a:pt x="3703" y="11809"/>
                  </a:lnTo>
                  <a:cubicBezTo>
                    <a:pt x="1902" y="11809"/>
                    <a:pt x="1902" y="0"/>
                    <a:pt x="3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13"/>
            <p:cNvSpPr/>
            <p:nvPr/>
          </p:nvSpPr>
          <p:spPr>
            <a:xfrm>
              <a:off x="1293625" y="4058600"/>
              <a:ext cx="1388500" cy="265225"/>
            </a:xfrm>
            <a:custGeom>
              <a:avLst/>
              <a:gdLst/>
              <a:ahLst/>
              <a:cxnLst/>
              <a:rect l="l" t="t" r="r" b="b"/>
              <a:pathLst>
                <a:path w="55540" h="10609" extrusionOk="0">
                  <a:moveTo>
                    <a:pt x="1168" y="1"/>
                  </a:moveTo>
                  <a:cubicBezTo>
                    <a:pt x="501" y="1"/>
                    <a:pt x="0" y="468"/>
                    <a:pt x="200" y="968"/>
                  </a:cubicBezTo>
                  <a:cubicBezTo>
                    <a:pt x="1034" y="3003"/>
                    <a:pt x="1034" y="7606"/>
                    <a:pt x="200" y="9641"/>
                  </a:cubicBezTo>
                  <a:cubicBezTo>
                    <a:pt x="0" y="10108"/>
                    <a:pt x="501" y="10608"/>
                    <a:pt x="1168" y="10608"/>
                  </a:cubicBezTo>
                  <a:lnTo>
                    <a:pt x="53405" y="10608"/>
                  </a:lnTo>
                  <a:cubicBezTo>
                    <a:pt x="55540" y="10608"/>
                    <a:pt x="55540" y="1"/>
                    <a:pt x="53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13"/>
            <p:cNvSpPr/>
            <p:nvPr/>
          </p:nvSpPr>
          <p:spPr>
            <a:xfrm>
              <a:off x="1293625" y="4058600"/>
              <a:ext cx="722200" cy="265225"/>
            </a:xfrm>
            <a:custGeom>
              <a:avLst/>
              <a:gdLst/>
              <a:ahLst/>
              <a:cxnLst/>
              <a:rect l="l" t="t" r="r" b="b"/>
              <a:pathLst>
                <a:path w="28888" h="10609" extrusionOk="0">
                  <a:moveTo>
                    <a:pt x="1168" y="1"/>
                  </a:moveTo>
                  <a:cubicBezTo>
                    <a:pt x="501" y="1"/>
                    <a:pt x="0" y="468"/>
                    <a:pt x="200" y="968"/>
                  </a:cubicBezTo>
                  <a:cubicBezTo>
                    <a:pt x="1034" y="3003"/>
                    <a:pt x="1034" y="7606"/>
                    <a:pt x="200" y="9641"/>
                  </a:cubicBezTo>
                  <a:cubicBezTo>
                    <a:pt x="0" y="10108"/>
                    <a:pt x="501" y="10608"/>
                    <a:pt x="1168" y="10608"/>
                  </a:cubicBezTo>
                  <a:lnTo>
                    <a:pt x="26786" y="10608"/>
                  </a:lnTo>
                  <a:cubicBezTo>
                    <a:pt x="28888" y="10608"/>
                    <a:pt x="28888" y="1"/>
                    <a:pt x="267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3"/>
            <p:cNvSpPr/>
            <p:nvPr/>
          </p:nvSpPr>
          <p:spPr>
            <a:xfrm>
              <a:off x="1301125" y="4089450"/>
              <a:ext cx="676350" cy="203500"/>
            </a:xfrm>
            <a:custGeom>
              <a:avLst/>
              <a:gdLst/>
              <a:ahLst/>
              <a:cxnLst/>
              <a:rect l="l" t="t" r="r" b="b"/>
              <a:pathLst>
                <a:path w="27054" h="8140" extrusionOk="0">
                  <a:moveTo>
                    <a:pt x="0" y="1"/>
                  </a:moveTo>
                  <a:cubicBezTo>
                    <a:pt x="701" y="2036"/>
                    <a:pt x="701" y="6072"/>
                    <a:pt x="0" y="8140"/>
                  </a:cubicBezTo>
                  <a:lnTo>
                    <a:pt x="25419" y="8140"/>
                  </a:lnTo>
                  <a:cubicBezTo>
                    <a:pt x="27053" y="8140"/>
                    <a:pt x="27053" y="1"/>
                    <a:pt x="25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13"/>
            <p:cNvSpPr/>
            <p:nvPr/>
          </p:nvSpPr>
          <p:spPr>
            <a:xfrm>
              <a:off x="2144225" y="4094450"/>
              <a:ext cx="431175" cy="193500"/>
            </a:xfrm>
            <a:custGeom>
              <a:avLst/>
              <a:gdLst/>
              <a:ahLst/>
              <a:cxnLst/>
              <a:rect l="l" t="t" r="r" b="b"/>
              <a:pathLst>
                <a:path w="17247" h="7740" extrusionOk="0">
                  <a:moveTo>
                    <a:pt x="1068" y="1"/>
                  </a:moveTo>
                  <a:cubicBezTo>
                    <a:pt x="434" y="1"/>
                    <a:pt x="1" y="435"/>
                    <a:pt x="134" y="935"/>
                  </a:cubicBezTo>
                  <a:cubicBezTo>
                    <a:pt x="634" y="2836"/>
                    <a:pt x="634" y="4871"/>
                    <a:pt x="134" y="6806"/>
                  </a:cubicBezTo>
                  <a:cubicBezTo>
                    <a:pt x="1" y="7273"/>
                    <a:pt x="434" y="7740"/>
                    <a:pt x="1068" y="7740"/>
                  </a:cubicBezTo>
                  <a:lnTo>
                    <a:pt x="15712" y="7740"/>
                  </a:lnTo>
                  <a:cubicBezTo>
                    <a:pt x="17246" y="7740"/>
                    <a:pt x="17246" y="1"/>
                    <a:pt x="157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3"/>
            <p:cNvSpPr/>
            <p:nvPr/>
          </p:nvSpPr>
          <p:spPr>
            <a:xfrm>
              <a:off x="3186625" y="3868475"/>
              <a:ext cx="1609525" cy="344425"/>
            </a:xfrm>
            <a:custGeom>
              <a:avLst/>
              <a:gdLst/>
              <a:ahLst/>
              <a:cxnLst/>
              <a:rect l="l" t="t" r="r" b="b"/>
              <a:pathLst>
                <a:path w="64381" h="13777" extrusionOk="0">
                  <a:moveTo>
                    <a:pt x="1936" y="0"/>
                  </a:moveTo>
                  <a:cubicBezTo>
                    <a:pt x="1" y="0"/>
                    <a:pt x="1" y="13777"/>
                    <a:pt x="1936" y="13777"/>
                  </a:cubicBezTo>
                  <a:lnTo>
                    <a:pt x="63313" y="13777"/>
                  </a:lnTo>
                  <a:cubicBezTo>
                    <a:pt x="63947" y="13710"/>
                    <a:pt x="64380" y="13076"/>
                    <a:pt x="64180" y="12476"/>
                  </a:cubicBezTo>
                  <a:cubicBezTo>
                    <a:pt x="63413" y="9874"/>
                    <a:pt x="63413" y="3903"/>
                    <a:pt x="64180" y="1268"/>
                  </a:cubicBezTo>
                  <a:cubicBezTo>
                    <a:pt x="64347" y="667"/>
                    <a:pt x="63913" y="33"/>
                    <a:pt x="63313"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13"/>
            <p:cNvSpPr/>
            <p:nvPr/>
          </p:nvSpPr>
          <p:spPr>
            <a:xfrm>
              <a:off x="3186625" y="3868475"/>
              <a:ext cx="1609525" cy="344425"/>
            </a:xfrm>
            <a:custGeom>
              <a:avLst/>
              <a:gdLst/>
              <a:ahLst/>
              <a:cxnLst/>
              <a:rect l="l" t="t" r="r" b="b"/>
              <a:pathLst>
                <a:path w="64381" h="13777" extrusionOk="0">
                  <a:moveTo>
                    <a:pt x="1936" y="0"/>
                  </a:moveTo>
                  <a:cubicBezTo>
                    <a:pt x="1" y="0"/>
                    <a:pt x="1" y="13777"/>
                    <a:pt x="1936" y="13777"/>
                  </a:cubicBezTo>
                  <a:lnTo>
                    <a:pt x="63313" y="13777"/>
                  </a:lnTo>
                  <a:cubicBezTo>
                    <a:pt x="63947" y="13710"/>
                    <a:pt x="64380" y="13076"/>
                    <a:pt x="64180" y="12476"/>
                  </a:cubicBezTo>
                  <a:cubicBezTo>
                    <a:pt x="63413" y="9874"/>
                    <a:pt x="63413" y="3903"/>
                    <a:pt x="64180" y="1268"/>
                  </a:cubicBezTo>
                  <a:cubicBezTo>
                    <a:pt x="64347" y="667"/>
                    <a:pt x="63913" y="33"/>
                    <a:pt x="633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3"/>
            <p:cNvSpPr/>
            <p:nvPr/>
          </p:nvSpPr>
          <p:spPr>
            <a:xfrm>
              <a:off x="3821250" y="3909325"/>
              <a:ext cx="967400" cy="262725"/>
            </a:xfrm>
            <a:custGeom>
              <a:avLst/>
              <a:gdLst/>
              <a:ahLst/>
              <a:cxnLst/>
              <a:rect l="l" t="t" r="r" b="b"/>
              <a:pathLst>
                <a:path w="38696" h="10509" extrusionOk="0">
                  <a:moveTo>
                    <a:pt x="1468" y="1"/>
                  </a:moveTo>
                  <a:cubicBezTo>
                    <a:pt x="1" y="1"/>
                    <a:pt x="1" y="10508"/>
                    <a:pt x="1468" y="10508"/>
                  </a:cubicBezTo>
                  <a:lnTo>
                    <a:pt x="38695" y="10508"/>
                  </a:lnTo>
                  <a:cubicBezTo>
                    <a:pt x="38061" y="7873"/>
                    <a:pt x="38061" y="2636"/>
                    <a:pt x="38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3"/>
            <p:cNvSpPr/>
            <p:nvPr/>
          </p:nvSpPr>
          <p:spPr>
            <a:xfrm>
              <a:off x="3186625" y="3868475"/>
              <a:ext cx="629650" cy="344425"/>
            </a:xfrm>
            <a:custGeom>
              <a:avLst/>
              <a:gdLst/>
              <a:ahLst/>
              <a:cxnLst/>
              <a:rect l="l" t="t" r="r" b="b"/>
              <a:pathLst>
                <a:path w="25186" h="13777" extrusionOk="0">
                  <a:moveTo>
                    <a:pt x="1936" y="0"/>
                  </a:moveTo>
                  <a:cubicBezTo>
                    <a:pt x="1" y="0"/>
                    <a:pt x="1" y="13777"/>
                    <a:pt x="1936" y="13777"/>
                  </a:cubicBezTo>
                  <a:lnTo>
                    <a:pt x="24118" y="13777"/>
                  </a:lnTo>
                  <a:cubicBezTo>
                    <a:pt x="24752" y="13710"/>
                    <a:pt x="25186" y="13076"/>
                    <a:pt x="24985" y="12476"/>
                  </a:cubicBezTo>
                  <a:cubicBezTo>
                    <a:pt x="24252" y="9874"/>
                    <a:pt x="24252" y="3903"/>
                    <a:pt x="24985" y="1268"/>
                  </a:cubicBezTo>
                  <a:cubicBezTo>
                    <a:pt x="25186" y="667"/>
                    <a:pt x="24752" y="33"/>
                    <a:pt x="24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13"/>
            <p:cNvSpPr/>
            <p:nvPr/>
          </p:nvSpPr>
          <p:spPr>
            <a:xfrm>
              <a:off x="3310900" y="3868475"/>
              <a:ext cx="280225" cy="344425"/>
            </a:xfrm>
            <a:custGeom>
              <a:avLst/>
              <a:gdLst/>
              <a:ahLst/>
              <a:cxnLst/>
              <a:rect l="l" t="t" r="r" b="b"/>
              <a:pathLst>
                <a:path w="11209" h="13777" extrusionOk="0">
                  <a:moveTo>
                    <a:pt x="1935" y="0"/>
                  </a:moveTo>
                  <a:cubicBezTo>
                    <a:pt x="0" y="0"/>
                    <a:pt x="0" y="13777"/>
                    <a:pt x="1935" y="13777"/>
                  </a:cubicBezTo>
                  <a:lnTo>
                    <a:pt x="10374" y="13777"/>
                  </a:lnTo>
                  <a:cubicBezTo>
                    <a:pt x="10875" y="13743"/>
                    <a:pt x="11208" y="13210"/>
                    <a:pt x="11008" y="12743"/>
                  </a:cubicBezTo>
                  <a:cubicBezTo>
                    <a:pt x="10174" y="10207"/>
                    <a:pt x="10174" y="3569"/>
                    <a:pt x="11008" y="1034"/>
                  </a:cubicBezTo>
                  <a:cubicBezTo>
                    <a:pt x="11208" y="567"/>
                    <a:pt x="10875" y="67"/>
                    <a:pt x="10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3"/>
            <p:cNvSpPr/>
            <p:nvPr/>
          </p:nvSpPr>
          <p:spPr>
            <a:xfrm>
              <a:off x="2987325" y="4212025"/>
              <a:ext cx="1699450" cy="407025"/>
            </a:xfrm>
            <a:custGeom>
              <a:avLst/>
              <a:gdLst/>
              <a:ahLst/>
              <a:cxnLst/>
              <a:rect l="l" t="t" r="r" b="b"/>
              <a:pathLst>
                <a:path w="67978" h="16281" extrusionOk="0">
                  <a:moveTo>
                    <a:pt x="66598" y="0"/>
                  </a:moveTo>
                  <a:cubicBezTo>
                    <a:pt x="66582" y="0"/>
                    <a:pt x="66565" y="1"/>
                    <a:pt x="66548" y="1"/>
                  </a:cubicBezTo>
                  <a:lnTo>
                    <a:pt x="2736" y="1"/>
                  </a:lnTo>
                  <a:cubicBezTo>
                    <a:pt x="1" y="1"/>
                    <a:pt x="34" y="16280"/>
                    <a:pt x="2736" y="16280"/>
                  </a:cubicBezTo>
                  <a:lnTo>
                    <a:pt x="66515" y="16280"/>
                  </a:lnTo>
                  <a:cubicBezTo>
                    <a:pt x="66532" y="16280"/>
                    <a:pt x="66548" y="16281"/>
                    <a:pt x="66565" y="16281"/>
                  </a:cubicBezTo>
                  <a:cubicBezTo>
                    <a:pt x="67342" y="16281"/>
                    <a:pt x="67945" y="15530"/>
                    <a:pt x="67749" y="14779"/>
                  </a:cubicBezTo>
                  <a:cubicBezTo>
                    <a:pt x="66682" y="11676"/>
                    <a:pt x="66682" y="4605"/>
                    <a:pt x="67749" y="1502"/>
                  </a:cubicBezTo>
                  <a:cubicBezTo>
                    <a:pt x="67978" y="751"/>
                    <a:pt x="67375" y="0"/>
                    <a:pt x="66598"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13"/>
            <p:cNvSpPr/>
            <p:nvPr/>
          </p:nvSpPr>
          <p:spPr>
            <a:xfrm>
              <a:off x="2987325" y="4212025"/>
              <a:ext cx="1699450" cy="407025"/>
            </a:xfrm>
            <a:custGeom>
              <a:avLst/>
              <a:gdLst/>
              <a:ahLst/>
              <a:cxnLst/>
              <a:rect l="l" t="t" r="r" b="b"/>
              <a:pathLst>
                <a:path w="67978" h="16281" extrusionOk="0">
                  <a:moveTo>
                    <a:pt x="66598" y="0"/>
                  </a:moveTo>
                  <a:cubicBezTo>
                    <a:pt x="66582" y="0"/>
                    <a:pt x="66565" y="1"/>
                    <a:pt x="66548" y="1"/>
                  </a:cubicBezTo>
                  <a:lnTo>
                    <a:pt x="2736" y="1"/>
                  </a:lnTo>
                  <a:cubicBezTo>
                    <a:pt x="1" y="1"/>
                    <a:pt x="34" y="16280"/>
                    <a:pt x="2736" y="16280"/>
                  </a:cubicBezTo>
                  <a:lnTo>
                    <a:pt x="66515" y="16280"/>
                  </a:lnTo>
                  <a:cubicBezTo>
                    <a:pt x="66532" y="16280"/>
                    <a:pt x="66548" y="16281"/>
                    <a:pt x="66565" y="16281"/>
                  </a:cubicBezTo>
                  <a:cubicBezTo>
                    <a:pt x="67342" y="16281"/>
                    <a:pt x="67945" y="15530"/>
                    <a:pt x="67749" y="14779"/>
                  </a:cubicBezTo>
                  <a:cubicBezTo>
                    <a:pt x="66682" y="11676"/>
                    <a:pt x="66682" y="4605"/>
                    <a:pt x="67749" y="1502"/>
                  </a:cubicBezTo>
                  <a:cubicBezTo>
                    <a:pt x="67978" y="751"/>
                    <a:pt x="67375" y="0"/>
                    <a:pt x="66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13"/>
            <p:cNvSpPr/>
            <p:nvPr/>
          </p:nvSpPr>
          <p:spPr>
            <a:xfrm>
              <a:off x="3661150" y="4259575"/>
              <a:ext cx="1016575" cy="311925"/>
            </a:xfrm>
            <a:custGeom>
              <a:avLst/>
              <a:gdLst/>
              <a:ahLst/>
              <a:cxnLst/>
              <a:rect l="l" t="t" r="r" b="b"/>
              <a:pathLst>
                <a:path w="40663" h="12477" extrusionOk="0">
                  <a:moveTo>
                    <a:pt x="2102" y="1"/>
                  </a:moveTo>
                  <a:cubicBezTo>
                    <a:pt x="0" y="1"/>
                    <a:pt x="0" y="12476"/>
                    <a:pt x="2102" y="12476"/>
                  </a:cubicBezTo>
                  <a:lnTo>
                    <a:pt x="40663" y="12476"/>
                  </a:lnTo>
                  <a:cubicBezTo>
                    <a:pt x="39762" y="9341"/>
                    <a:pt x="39762" y="3136"/>
                    <a:pt x="406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3"/>
            <p:cNvSpPr/>
            <p:nvPr/>
          </p:nvSpPr>
          <p:spPr>
            <a:xfrm>
              <a:off x="2987325" y="4212025"/>
              <a:ext cx="666225" cy="407025"/>
            </a:xfrm>
            <a:custGeom>
              <a:avLst/>
              <a:gdLst/>
              <a:ahLst/>
              <a:cxnLst/>
              <a:rect l="l" t="t" r="r" b="b"/>
              <a:pathLst>
                <a:path w="26649" h="16281" extrusionOk="0">
                  <a:moveTo>
                    <a:pt x="25238" y="0"/>
                  </a:moveTo>
                  <a:cubicBezTo>
                    <a:pt x="25220" y="0"/>
                    <a:pt x="25203" y="1"/>
                    <a:pt x="25185" y="1"/>
                  </a:cubicBezTo>
                  <a:lnTo>
                    <a:pt x="2736" y="1"/>
                  </a:lnTo>
                  <a:cubicBezTo>
                    <a:pt x="1" y="1"/>
                    <a:pt x="34" y="16280"/>
                    <a:pt x="2736" y="16280"/>
                  </a:cubicBezTo>
                  <a:lnTo>
                    <a:pt x="25185" y="16280"/>
                  </a:lnTo>
                  <a:cubicBezTo>
                    <a:pt x="25203" y="16280"/>
                    <a:pt x="25220" y="16281"/>
                    <a:pt x="25238" y="16281"/>
                  </a:cubicBezTo>
                  <a:cubicBezTo>
                    <a:pt x="26044" y="16281"/>
                    <a:pt x="26615" y="15530"/>
                    <a:pt x="26419" y="14779"/>
                  </a:cubicBezTo>
                  <a:cubicBezTo>
                    <a:pt x="25352" y="11676"/>
                    <a:pt x="25352" y="4605"/>
                    <a:pt x="26419" y="1502"/>
                  </a:cubicBezTo>
                  <a:cubicBezTo>
                    <a:pt x="26648" y="751"/>
                    <a:pt x="26045" y="0"/>
                    <a:pt x="252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13"/>
            <p:cNvSpPr/>
            <p:nvPr/>
          </p:nvSpPr>
          <p:spPr>
            <a:xfrm>
              <a:off x="3139100" y="4212050"/>
              <a:ext cx="176625" cy="407025"/>
            </a:xfrm>
            <a:custGeom>
              <a:avLst/>
              <a:gdLst/>
              <a:ahLst/>
              <a:cxnLst/>
              <a:rect l="l" t="t" r="r" b="b"/>
              <a:pathLst>
                <a:path w="7065" h="16281" extrusionOk="0">
                  <a:moveTo>
                    <a:pt x="2736" y="0"/>
                  </a:moveTo>
                  <a:cubicBezTo>
                    <a:pt x="1" y="0"/>
                    <a:pt x="1" y="16279"/>
                    <a:pt x="2736" y="16279"/>
                  </a:cubicBezTo>
                  <a:lnTo>
                    <a:pt x="6572" y="16279"/>
                  </a:lnTo>
                  <a:cubicBezTo>
                    <a:pt x="6586" y="16280"/>
                    <a:pt x="6600" y="16281"/>
                    <a:pt x="6613" y="16281"/>
                  </a:cubicBezTo>
                  <a:cubicBezTo>
                    <a:pt x="6890" y="16281"/>
                    <a:pt x="7065" y="15966"/>
                    <a:pt x="6906" y="15712"/>
                  </a:cubicBezTo>
                  <a:cubicBezTo>
                    <a:pt x="5271" y="13210"/>
                    <a:pt x="5271" y="3102"/>
                    <a:pt x="6906" y="567"/>
                  </a:cubicBezTo>
                  <a:cubicBezTo>
                    <a:pt x="7039" y="300"/>
                    <a:pt x="6839" y="0"/>
                    <a:pt x="65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13"/>
            <p:cNvSpPr/>
            <p:nvPr/>
          </p:nvSpPr>
          <p:spPr>
            <a:xfrm>
              <a:off x="3288375" y="4212050"/>
              <a:ext cx="175975" cy="407025"/>
            </a:xfrm>
            <a:custGeom>
              <a:avLst/>
              <a:gdLst/>
              <a:ahLst/>
              <a:cxnLst/>
              <a:rect l="l" t="t" r="r" b="b"/>
              <a:pathLst>
                <a:path w="7039" h="16281" extrusionOk="0">
                  <a:moveTo>
                    <a:pt x="2702" y="0"/>
                  </a:moveTo>
                  <a:cubicBezTo>
                    <a:pt x="1" y="0"/>
                    <a:pt x="1" y="16279"/>
                    <a:pt x="2702" y="16279"/>
                  </a:cubicBezTo>
                  <a:lnTo>
                    <a:pt x="6539" y="16279"/>
                  </a:lnTo>
                  <a:cubicBezTo>
                    <a:pt x="6553" y="16280"/>
                    <a:pt x="6566" y="16281"/>
                    <a:pt x="6580" y="16281"/>
                  </a:cubicBezTo>
                  <a:cubicBezTo>
                    <a:pt x="6857" y="16281"/>
                    <a:pt x="7031" y="15966"/>
                    <a:pt x="6872" y="15712"/>
                  </a:cubicBezTo>
                  <a:cubicBezTo>
                    <a:pt x="5238" y="13210"/>
                    <a:pt x="5238" y="3102"/>
                    <a:pt x="6872" y="567"/>
                  </a:cubicBezTo>
                  <a:cubicBezTo>
                    <a:pt x="7039" y="300"/>
                    <a:pt x="6839" y="0"/>
                    <a:pt x="65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3"/>
            <p:cNvSpPr/>
            <p:nvPr/>
          </p:nvSpPr>
          <p:spPr>
            <a:xfrm>
              <a:off x="4645175" y="3564075"/>
              <a:ext cx="30050" cy="88425"/>
            </a:xfrm>
            <a:custGeom>
              <a:avLst/>
              <a:gdLst/>
              <a:ahLst/>
              <a:cxnLst/>
              <a:rect l="l" t="t" r="r" b="b"/>
              <a:pathLst>
                <a:path w="1202" h="3537" extrusionOk="0">
                  <a:moveTo>
                    <a:pt x="368" y="1"/>
                  </a:moveTo>
                  <a:lnTo>
                    <a:pt x="1" y="167"/>
                  </a:lnTo>
                  <a:cubicBezTo>
                    <a:pt x="434" y="1235"/>
                    <a:pt x="734" y="2369"/>
                    <a:pt x="801" y="3537"/>
                  </a:cubicBezTo>
                  <a:lnTo>
                    <a:pt x="1201" y="3503"/>
                  </a:lnTo>
                  <a:cubicBezTo>
                    <a:pt x="1135" y="2302"/>
                    <a:pt x="835" y="110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13"/>
            <p:cNvSpPr/>
            <p:nvPr/>
          </p:nvSpPr>
          <p:spPr>
            <a:xfrm>
              <a:off x="4340800" y="3523225"/>
              <a:ext cx="258525" cy="10850"/>
            </a:xfrm>
            <a:custGeom>
              <a:avLst/>
              <a:gdLst/>
              <a:ahLst/>
              <a:cxnLst/>
              <a:rect l="l" t="t" r="r" b="b"/>
              <a:pathLst>
                <a:path w="10341" h="434" extrusionOk="0">
                  <a:moveTo>
                    <a:pt x="0" y="0"/>
                  </a:moveTo>
                  <a:lnTo>
                    <a:pt x="0" y="434"/>
                  </a:lnTo>
                  <a:lnTo>
                    <a:pt x="10341" y="434"/>
                  </a:lnTo>
                  <a:lnTo>
                    <a:pt x="103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13"/>
            <p:cNvSpPr/>
            <p:nvPr/>
          </p:nvSpPr>
          <p:spPr>
            <a:xfrm>
              <a:off x="2907275" y="3559900"/>
              <a:ext cx="1748775" cy="308600"/>
            </a:xfrm>
            <a:custGeom>
              <a:avLst/>
              <a:gdLst/>
              <a:ahLst/>
              <a:cxnLst/>
              <a:rect l="l" t="t" r="r" b="b"/>
              <a:pathLst>
                <a:path w="69951" h="12344" extrusionOk="0">
                  <a:moveTo>
                    <a:pt x="1201" y="1"/>
                  </a:moveTo>
                  <a:cubicBezTo>
                    <a:pt x="501" y="1"/>
                    <a:pt x="0" y="568"/>
                    <a:pt x="200" y="1135"/>
                  </a:cubicBezTo>
                  <a:cubicBezTo>
                    <a:pt x="1068" y="3503"/>
                    <a:pt x="1068" y="8874"/>
                    <a:pt x="200" y="11209"/>
                  </a:cubicBezTo>
                  <a:cubicBezTo>
                    <a:pt x="0" y="11776"/>
                    <a:pt x="501" y="12343"/>
                    <a:pt x="1201" y="12343"/>
                  </a:cubicBezTo>
                  <a:lnTo>
                    <a:pt x="67715" y="12343"/>
                  </a:lnTo>
                  <a:cubicBezTo>
                    <a:pt x="69950" y="12343"/>
                    <a:pt x="69950" y="1"/>
                    <a:pt x="677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13"/>
            <p:cNvSpPr/>
            <p:nvPr/>
          </p:nvSpPr>
          <p:spPr>
            <a:xfrm>
              <a:off x="2907275" y="3559900"/>
              <a:ext cx="1045775" cy="308600"/>
            </a:xfrm>
            <a:custGeom>
              <a:avLst/>
              <a:gdLst/>
              <a:ahLst/>
              <a:cxnLst/>
              <a:rect l="l" t="t" r="r" b="b"/>
              <a:pathLst>
                <a:path w="41831" h="12344" extrusionOk="0">
                  <a:moveTo>
                    <a:pt x="1201" y="1"/>
                  </a:moveTo>
                  <a:cubicBezTo>
                    <a:pt x="501" y="1"/>
                    <a:pt x="0" y="568"/>
                    <a:pt x="200" y="1135"/>
                  </a:cubicBezTo>
                  <a:cubicBezTo>
                    <a:pt x="1068" y="3503"/>
                    <a:pt x="1068" y="8874"/>
                    <a:pt x="200" y="11209"/>
                  </a:cubicBezTo>
                  <a:cubicBezTo>
                    <a:pt x="0" y="11776"/>
                    <a:pt x="501" y="12343"/>
                    <a:pt x="1201" y="12343"/>
                  </a:cubicBezTo>
                  <a:lnTo>
                    <a:pt x="39562" y="12343"/>
                  </a:lnTo>
                  <a:cubicBezTo>
                    <a:pt x="41830" y="12343"/>
                    <a:pt x="41830" y="1"/>
                    <a:pt x="39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3"/>
            <p:cNvSpPr/>
            <p:nvPr/>
          </p:nvSpPr>
          <p:spPr>
            <a:xfrm>
              <a:off x="2914775" y="3595775"/>
              <a:ext cx="997400" cy="236850"/>
            </a:xfrm>
            <a:custGeom>
              <a:avLst/>
              <a:gdLst/>
              <a:ahLst/>
              <a:cxnLst/>
              <a:rect l="l" t="t" r="r" b="b"/>
              <a:pathLst>
                <a:path w="39896" h="9474" extrusionOk="0">
                  <a:moveTo>
                    <a:pt x="1" y="0"/>
                  </a:moveTo>
                  <a:cubicBezTo>
                    <a:pt x="734" y="2402"/>
                    <a:pt x="734" y="7105"/>
                    <a:pt x="1" y="9474"/>
                  </a:cubicBezTo>
                  <a:lnTo>
                    <a:pt x="38161" y="9474"/>
                  </a:lnTo>
                  <a:cubicBezTo>
                    <a:pt x="39896" y="9474"/>
                    <a:pt x="39896" y="0"/>
                    <a:pt x="38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3"/>
            <p:cNvSpPr/>
            <p:nvPr/>
          </p:nvSpPr>
          <p:spPr>
            <a:xfrm>
              <a:off x="4088125" y="3601600"/>
              <a:ext cx="456175" cy="225200"/>
            </a:xfrm>
            <a:custGeom>
              <a:avLst/>
              <a:gdLst/>
              <a:ahLst/>
              <a:cxnLst/>
              <a:rect l="l" t="t" r="r" b="b"/>
              <a:pathLst>
                <a:path w="18247" h="9008" extrusionOk="0">
                  <a:moveTo>
                    <a:pt x="1134" y="1"/>
                  </a:moveTo>
                  <a:cubicBezTo>
                    <a:pt x="467" y="1"/>
                    <a:pt x="0" y="534"/>
                    <a:pt x="167" y="1102"/>
                  </a:cubicBezTo>
                  <a:cubicBezTo>
                    <a:pt x="701" y="2803"/>
                    <a:pt x="701" y="6205"/>
                    <a:pt x="167" y="7940"/>
                  </a:cubicBezTo>
                  <a:cubicBezTo>
                    <a:pt x="0" y="8474"/>
                    <a:pt x="467" y="9007"/>
                    <a:pt x="1134" y="9007"/>
                  </a:cubicBezTo>
                  <a:lnTo>
                    <a:pt x="16579" y="9007"/>
                  </a:lnTo>
                  <a:cubicBezTo>
                    <a:pt x="18246" y="9007"/>
                    <a:pt x="18246" y="1"/>
                    <a:pt x="16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3"/>
            <p:cNvSpPr/>
            <p:nvPr/>
          </p:nvSpPr>
          <p:spPr>
            <a:xfrm>
              <a:off x="3004000" y="1213525"/>
              <a:ext cx="176825" cy="687725"/>
            </a:xfrm>
            <a:custGeom>
              <a:avLst/>
              <a:gdLst/>
              <a:ahLst/>
              <a:cxnLst/>
              <a:rect l="l" t="t" r="r" b="b"/>
              <a:pathLst>
                <a:path w="7073" h="27509" extrusionOk="0">
                  <a:moveTo>
                    <a:pt x="3420" y="0"/>
                  </a:moveTo>
                  <a:cubicBezTo>
                    <a:pt x="3381" y="0"/>
                    <a:pt x="3342" y="16"/>
                    <a:pt x="3303" y="55"/>
                  </a:cubicBezTo>
                  <a:cubicBezTo>
                    <a:pt x="3270" y="89"/>
                    <a:pt x="3270" y="189"/>
                    <a:pt x="3336" y="222"/>
                  </a:cubicBezTo>
                  <a:cubicBezTo>
                    <a:pt x="5805" y="2057"/>
                    <a:pt x="6772" y="7594"/>
                    <a:pt x="4137" y="12664"/>
                  </a:cubicBezTo>
                  <a:cubicBezTo>
                    <a:pt x="1969" y="16834"/>
                    <a:pt x="2636" y="20136"/>
                    <a:pt x="3136" y="22572"/>
                  </a:cubicBezTo>
                  <a:cubicBezTo>
                    <a:pt x="3470" y="24039"/>
                    <a:pt x="3703" y="25207"/>
                    <a:pt x="3136" y="26007"/>
                  </a:cubicBezTo>
                  <a:cubicBezTo>
                    <a:pt x="2703" y="26641"/>
                    <a:pt x="1735" y="27041"/>
                    <a:pt x="134" y="27242"/>
                  </a:cubicBezTo>
                  <a:cubicBezTo>
                    <a:pt x="34" y="27275"/>
                    <a:pt x="1" y="27342"/>
                    <a:pt x="1" y="27408"/>
                  </a:cubicBezTo>
                  <a:cubicBezTo>
                    <a:pt x="34" y="27475"/>
                    <a:pt x="67" y="27508"/>
                    <a:pt x="134" y="27508"/>
                  </a:cubicBezTo>
                  <a:cubicBezTo>
                    <a:pt x="1835" y="27275"/>
                    <a:pt x="2836" y="26841"/>
                    <a:pt x="3336" y="26141"/>
                  </a:cubicBezTo>
                  <a:cubicBezTo>
                    <a:pt x="3970" y="25273"/>
                    <a:pt x="3703" y="24039"/>
                    <a:pt x="3403" y="22505"/>
                  </a:cubicBezTo>
                  <a:cubicBezTo>
                    <a:pt x="2903" y="20136"/>
                    <a:pt x="2236" y="16867"/>
                    <a:pt x="4371" y="12798"/>
                  </a:cubicBezTo>
                  <a:cubicBezTo>
                    <a:pt x="7072" y="7594"/>
                    <a:pt x="6072" y="1890"/>
                    <a:pt x="3503" y="22"/>
                  </a:cubicBezTo>
                  <a:cubicBezTo>
                    <a:pt x="3476" y="8"/>
                    <a:pt x="3448" y="0"/>
                    <a:pt x="3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3"/>
            <p:cNvSpPr/>
            <p:nvPr/>
          </p:nvSpPr>
          <p:spPr>
            <a:xfrm>
              <a:off x="2459450" y="1376300"/>
              <a:ext cx="147600" cy="344900"/>
            </a:xfrm>
            <a:custGeom>
              <a:avLst/>
              <a:gdLst/>
              <a:ahLst/>
              <a:cxnLst/>
              <a:rect l="l" t="t" r="r" b="b"/>
              <a:pathLst>
                <a:path w="5904" h="13796" extrusionOk="0">
                  <a:moveTo>
                    <a:pt x="5715" y="0"/>
                  </a:moveTo>
                  <a:cubicBezTo>
                    <a:pt x="5678" y="0"/>
                    <a:pt x="5639" y="14"/>
                    <a:pt x="5605" y="49"/>
                  </a:cubicBezTo>
                  <a:cubicBezTo>
                    <a:pt x="3937" y="2084"/>
                    <a:pt x="3870" y="5053"/>
                    <a:pt x="3870" y="7655"/>
                  </a:cubicBezTo>
                  <a:cubicBezTo>
                    <a:pt x="3870" y="9990"/>
                    <a:pt x="3870" y="11991"/>
                    <a:pt x="2769" y="12925"/>
                  </a:cubicBezTo>
                  <a:cubicBezTo>
                    <a:pt x="2342" y="13327"/>
                    <a:pt x="1745" y="13521"/>
                    <a:pt x="963" y="13521"/>
                  </a:cubicBezTo>
                  <a:cubicBezTo>
                    <a:pt x="707" y="13521"/>
                    <a:pt x="431" y="13500"/>
                    <a:pt x="134" y="13459"/>
                  </a:cubicBezTo>
                  <a:cubicBezTo>
                    <a:pt x="67" y="13459"/>
                    <a:pt x="1" y="13525"/>
                    <a:pt x="1" y="13592"/>
                  </a:cubicBezTo>
                  <a:cubicBezTo>
                    <a:pt x="1" y="13659"/>
                    <a:pt x="34" y="13726"/>
                    <a:pt x="101" y="13726"/>
                  </a:cubicBezTo>
                  <a:cubicBezTo>
                    <a:pt x="367" y="13759"/>
                    <a:pt x="634" y="13792"/>
                    <a:pt x="901" y="13792"/>
                  </a:cubicBezTo>
                  <a:cubicBezTo>
                    <a:pt x="947" y="13794"/>
                    <a:pt x="993" y="13795"/>
                    <a:pt x="1039" y="13795"/>
                  </a:cubicBezTo>
                  <a:cubicBezTo>
                    <a:pt x="1726" y="13795"/>
                    <a:pt x="2404" y="13563"/>
                    <a:pt x="2936" y="13125"/>
                  </a:cubicBezTo>
                  <a:cubicBezTo>
                    <a:pt x="4103" y="12091"/>
                    <a:pt x="4137" y="10056"/>
                    <a:pt x="4137" y="7688"/>
                  </a:cubicBezTo>
                  <a:cubicBezTo>
                    <a:pt x="4137" y="5086"/>
                    <a:pt x="4170" y="2184"/>
                    <a:pt x="5805" y="216"/>
                  </a:cubicBezTo>
                  <a:cubicBezTo>
                    <a:pt x="5903" y="117"/>
                    <a:pt x="5819" y="0"/>
                    <a:pt x="5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3"/>
            <p:cNvSpPr/>
            <p:nvPr/>
          </p:nvSpPr>
          <p:spPr>
            <a:xfrm>
              <a:off x="3280875" y="3466500"/>
              <a:ext cx="262700" cy="93525"/>
            </a:xfrm>
            <a:custGeom>
              <a:avLst/>
              <a:gdLst/>
              <a:ahLst/>
              <a:cxnLst/>
              <a:rect l="l" t="t" r="r" b="b"/>
              <a:pathLst>
                <a:path w="10508" h="3741" extrusionOk="0">
                  <a:moveTo>
                    <a:pt x="1268" y="1"/>
                  </a:moveTo>
                  <a:cubicBezTo>
                    <a:pt x="934" y="735"/>
                    <a:pt x="601" y="1302"/>
                    <a:pt x="334" y="1869"/>
                  </a:cubicBezTo>
                  <a:cubicBezTo>
                    <a:pt x="0" y="2603"/>
                    <a:pt x="0" y="3704"/>
                    <a:pt x="901" y="3737"/>
                  </a:cubicBezTo>
                  <a:cubicBezTo>
                    <a:pt x="1003" y="3739"/>
                    <a:pt x="1099" y="3741"/>
                    <a:pt x="1190" y="3741"/>
                  </a:cubicBezTo>
                  <a:cubicBezTo>
                    <a:pt x="2287" y="3741"/>
                    <a:pt x="2632" y="3568"/>
                    <a:pt x="3803" y="3537"/>
                  </a:cubicBezTo>
                  <a:cubicBezTo>
                    <a:pt x="3902" y="3534"/>
                    <a:pt x="4001" y="3533"/>
                    <a:pt x="4098" y="3533"/>
                  </a:cubicBezTo>
                  <a:cubicBezTo>
                    <a:pt x="5277" y="3533"/>
                    <a:pt x="6386" y="3706"/>
                    <a:pt x="8973" y="3737"/>
                  </a:cubicBezTo>
                  <a:cubicBezTo>
                    <a:pt x="10074" y="3737"/>
                    <a:pt x="10508" y="2870"/>
                    <a:pt x="9674" y="2669"/>
                  </a:cubicBezTo>
                  <a:cubicBezTo>
                    <a:pt x="7606" y="2202"/>
                    <a:pt x="5237" y="1602"/>
                    <a:pt x="4770" y="268"/>
                  </a:cubicBezTo>
                  <a:lnTo>
                    <a:pt x="12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3"/>
            <p:cNvSpPr/>
            <p:nvPr/>
          </p:nvSpPr>
          <p:spPr>
            <a:xfrm>
              <a:off x="2745500" y="2263150"/>
              <a:ext cx="868125" cy="1211950"/>
            </a:xfrm>
            <a:custGeom>
              <a:avLst/>
              <a:gdLst/>
              <a:ahLst/>
              <a:cxnLst/>
              <a:rect l="l" t="t" r="r" b="b"/>
              <a:pathLst>
                <a:path w="34725" h="48478" extrusionOk="0">
                  <a:moveTo>
                    <a:pt x="1501" y="0"/>
                  </a:moveTo>
                  <a:lnTo>
                    <a:pt x="0" y="6372"/>
                  </a:lnTo>
                  <a:cubicBezTo>
                    <a:pt x="0" y="6372"/>
                    <a:pt x="3269" y="16646"/>
                    <a:pt x="24184" y="21916"/>
                  </a:cubicBezTo>
                  <a:cubicBezTo>
                    <a:pt x="22149" y="26219"/>
                    <a:pt x="22616" y="47568"/>
                    <a:pt x="22616" y="47568"/>
                  </a:cubicBezTo>
                  <a:cubicBezTo>
                    <a:pt x="22967" y="47919"/>
                    <a:pt x="24828" y="48478"/>
                    <a:pt x="25800" y="48478"/>
                  </a:cubicBezTo>
                  <a:cubicBezTo>
                    <a:pt x="26120" y="48478"/>
                    <a:pt x="26344" y="48417"/>
                    <a:pt x="26386" y="48268"/>
                  </a:cubicBezTo>
                  <a:cubicBezTo>
                    <a:pt x="26386" y="48268"/>
                    <a:pt x="34725" y="20782"/>
                    <a:pt x="30755" y="17179"/>
                  </a:cubicBezTo>
                  <a:cubicBezTo>
                    <a:pt x="21315" y="8673"/>
                    <a:pt x="12009" y="634"/>
                    <a:pt x="12009" y="634"/>
                  </a:cubicBezTo>
                  <a:lnTo>
                    <a:pt x="15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3"/>
            <p:cNvSpPr/>
            <p:nvPr/>
          </p:nvSpPr>
          <p:spPr>
            <a:xfrm>
              <a:off x="2779675" y="2435775"/>
              <a:ext cx="155150" cy="159300"/>
            </a:xfrm>
            <a:custGeom>
              <a:avLst/>
              <a:gdLst/>
              <a:ahLst/>
              <a:cxnLst/>
              <a:rect l="l" t="t" r="r" b="b"/>
              <a:pathLst>
                <a:path w="6206" h="6372" extrusionOk="0">
                  <a:moveTo>
                    <a:pt x="5638" y="0"/>
                  </a:moveTo>
                  <a:lnTo>
                    <a:pt x="1" y="2002"/>
                  </a:lnTo>
                  <a:cubicBezTo>
                    <a:pt x="1168" y="3636"/>
                    <a:pt x="2569" y="5104"/>
                    <a:pt x="4137" y="6372"/>
                  </a:cubicBezTo>
                  <a:cubicBezTo>
                    <a:pt x="6205" y="3937"/>
                    <a:pt x="5638" y="1"/>
                    <a:pt x="5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13"/>
            <p:cNvSpPr/>
            <p:nvPr/>
          </p:nvSpPr>
          <p:spPr>
            <a:xfrm>
              <a:off x="3299225" y="3418875"/>
              <a:ext cx="124275" cy="71850"/>
            </a:xfrm>
            <a:custGeom>
              <a:avLst/>
              <a:gdLst/>
              <a:ahLst/>
              <a:cxnLst/>
              <a:rect l="l" t="t" r="r" b="b"/>
              <a:pathLst>
                <a:path w="4971" h="2874" extrusionOk="0">
                  <a:moveTo>
                    <a:pt x="341" y="0"/>
                  </a:moveTo>
                  <a:cubicBezTo>
                    <a:pt x="139" y="0"/>
                    <a:pt x="0" y="155"/>
                    <a:pt x="0" y="338"/>
                  </a:cubicBezTo>
                  <a:lnTo>
                    <a:pt x="34" y="1873"/>
                  </a:lnTo>
                  <a:cubicBezTo>
                    <a:pt x="34" y="2006"/>
                    <a:pt x="134" y="2139"/>
                    <a:pt x="267" y="2173"/>
                  </a:cubicBezTo>
                  <a:cubicBezTo>
                    <a:pt x="1601" y="2540"/>
                    <a:pt x="3002" y="2773"/>
                    <a:pt x="4370" y="2873"/>
                  </a:cubicBezTo>
                  <a:cubicBezTo>
                    <a:pt x="4570" y="2873"/>
                    <a:pt x="4737" y="2740"/>
                    <a:pt x="4737" y="2573"/>
                  </a:cubicBezTo>
                  <a:cubicBezTo>
                    <a:pt x="4804" y="2006"/>
                    <a:pt x="4904" y="1272"/>
                    <a:pt x="4970" y="872"/>
                  </a:cubicBezTo>
                  <a:cubicBezTo>
                    <a:pt x="4970" y="705"/>
                    <a:pt x="4870" y="538"/>
                    <a:pt x="4704" y="505"/>
                  </a:cubicBezTo>
                  <a:lnTo>
                    <a:pt x="400" y="5"/>
                  </a:lnTo>
                  <a:cubicBezTo>
                    <a:pt x="380" y="2"/>
                    <a:pt x="361" y="0"/>
                    <a:pt x="3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13"/>
            <p:cNvSpPr/>
            <p:nvPr/>
          </p:nvSpPr>
          <p:spPr>
            <a:xfrm>
              <a:off x="3299225" y="3418875"/>
              <a:ext cx="124275" cy="71850"/>
            </a:xfrm>
            <a:custGeom>
              <a:avLst/>
              <a:gdLst/>
              <a:ahLst/>
              <a:cxnLst/>
              <a:rect l="l" t="t" r="r" b="b"/>
              <a:pathLst>
                <a:path w="4971" h="2874" extrusionOk="0">
                  <a:moveTo>
                    <a:pt x="341" y="0"/>
                  </a:moveTo>
                  <a:cubicBezTo>
                    <a:pt x="139" y="0"/>
                    <a:pt x="0" y="155"/>
                    <a:pt x="0" y="338"/>
                  </a:cubicBezTo>
                  <a:lnTo>
                    <a:pt x="34" y="1873"/>
                  </a:lnTo>
                  <a:cubicBezTo>
                    <a:pt x="34" y="2006"/>
                    <a:pt x="134" y="2139"/>
                    <a:pt x="267" y="2173"/>
                  </a:cubicBezTo>
                  <a:cubicBezTo>
                    <a:pt x="1601" y="2540"/>
                    <a:pt x="3002" y="2773"/>
                    <a:pt x="4370" y="2873"/>
                  </a:cubicBezTo>
                  <a:cubicBezTo>
                    <a:pt x="4570" y="2873"/>
                    <a:pt x="4737" y="2740"/>
                    <a:pt x="4737" y="2573"/>
                  </a:cubicBezTo>
                  <a:cubicBezTo>
                    <a:pt x="4804" y="2006"/>
                    <a:pt x="4904" y="1272"/>
                    <a:pt x="4970" y="872"/>
                  </a:cubicBezTo>
                  <a:cubicBezTo>
                    <a:pt x="4970" y="705"/>
                    <a:pt x="4870" y="538"/>
                    <a:pt x="4704" y="505"/>
                  </a:cubicBezTo>
                  <a:lnTo>
                    <a:pt x="400" y="5"/>
                  </a:lnTo>
                  <a:cubicBezTo>
                    <a:pt x="380" y="2"/>
                    <a:pt x="361" y="0"/>
                    <a:pt x="3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13"/>
            <p:cNvSpPr/>
            <p:nvPr/>
          </p:nvSpPr>
          <p:spPr>
            <a:xfrm>
              <a:off x="2257650" y="3924350"/>
              <a:ext cx="256875" cy="134275"/>
            </a:xfrm>
            <a:custGeom>
              <a:avLst/>
              <a:gdLst/>
              <a:ahLst/>
              <a:cxnLst/>
              <a:rect l="l" t="t" r="r" b="b"/>
              <a:pathLst>
                <a:path w="10275" h="5371" extrusionOk="0">
                  <a:moveTo>
                    <a:pt x="1468" y="0"/>
                  </a:moveTo>
                  <a:cubicBezTo>
                    <a:pt x="1234" y="701"/>
                    <a:pt x="901" y="1368"/>
                    <a:pt x="567" y="2001"/>
                  </a:cubicBezTo>
                  <a:cubicBezTo>
                    <a:pt x="0" y="2902"/>
                    <a:pt x="67" y="3536"/>
                    <a:pt x="967" y="3669"/>
                  </a:cubicBezTo>
                  <a:cubicBezTo>
                    <a:pt x="2035" y="3869"/>
                    <a:pt x="2402" y="3736"/>
                    <a:pt x="3736" y="4003"/>
                  </a:cubicBezTo>
                  <a:cubicBezTo>
                    <a:pt x="5304" y="4303"/>
                    <a:pt x="6238" y="5371"/>
                    <a:pt x="9073" y="5371"/>
                  </a:cubicBezTo>
                  <a:cubicBezTo>
                    <a:pt x="10207" y="5371"/>
                    <a:pt x="10274" y="4336"/>
                    <a:pt x="8806" y="4036"/>
                  </a:cubicBezTo>
                  <a:cubicBezTo>
                    <a:pt x="7239" y="3769"/>
                    <a:pt x="6205" y="1434"/>
                    <a:pt x="5771" y="300"/>
                  </a:cubicBezTo>
                  <a:lnTo>
                    <a:pt x="146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3"/>
            <p:cNvSpPr/>
            <p:nvPr/>
          </p:nvSpPr>
          <p:spPr>
            <a:xfrm>
              <a:off x="2265150" y="2256475"/>
              <a:ext cx="763900" cy="1679975"/>
            </a:xfrm>
            <a:custGeom>
              <a:avLst/>
              <a:gdLst/>
              <a:ahLst/>
              <a:cxnLst/>
              <a:rect l="l" t="t" r="r" b="b"/>
              <a:pathLst>
                <a:path w="30556" h="67199" extrusionOk="0">
                  <a:moveTo>
                    <a:pt x="16479" y="1"/>
                  </a:moveTo>
                  <a:cubicBezTo>
                    <a:pt x="13110" y="2803"/>
                    <a:pt x="9941" y="6472"/>
                    <a:pt x="8039" y="29355"/>
                  </a:cubicBezTo>
                  <a:cubicBezTo>
                    <a:pt x="0" y="40029"/>
                    <a:pt x="1168" y="66715"/>
                    <a:pt x="1168" y="66715"/>
                  </a:cubicBezTo>
                  <a:cubicBezTo>
                    <a:pt x="1943" y="67029"/>
                    <a:pt x="3152" y="67199"/>
                    <a:pt x="4118" y="67199"/>
                  </a:cubicBezTo>
                  <a:cubicBezTo>
                    <a:pt x="4690" y="67199"/>
                    <a:pt x="5177" y="67139"/>
                    <a:pt x="5438" y="67015"/>
                  </a:cubicBezTo>
                  <a:cubicBezTo>
                    <a:pt x="5938" y="59276"/>
                    <a:pt x="12576" y="40663"/>
                    <a:pt x="16746" y="29255"/>
                  </a:cubicBezTo>
                  <a:cubicBezTo>
                    <a:pt x="20715" y="18414"/>
                    <a:pt x="30555" y="868"/>
                    <a:pt x="30555" y="868"/>
                  </a:cubicBezTo>
                  <a:lnTo>
                    <a:pt x="164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13"/>
            <p:cNvSpPr/>
            <p:nvPr/>
          </p:nvSpPr>
          <p:spPr>
            <a:xfrm>
              <a:off x="2284325" y="3874200"/>
              <a:ext cx="130125" cy="67650"/>
            </a:xfrm>
            <a:custGeom>
              <a:avLst/>
              <a:gdLst/>
              <a:ahLst/>
              <a:cxnLst/>
              <a:rect l="l" t="t" r="r" b="b"/>
              <a:pathLst>
                <a:path w="5205" h="2706" extrusionOk="0">
                  <a:moveTo>
                    <a:pt x="342" y="0"/>
                  </a:moveTo>
                  <a:cubicBezTo>
                    <a:pt x="140" y="0"/>
                    <a:pt x="1" y="158"/>
                    <a:pt x="1" y="372"/>
                  </a:cubicBezTo>
                  <a:lnTo>
                    <a:pt x="67" y="1839"/>
                  </a:lnTo>
                  <a:cubicBezTo>
                    <a:pt x="67" y="1973"/>
                    <a:pt x="167" y="2106"/>
                    <a:pt x="301" y="2139"/>
                  </a:cubicBezTo>
                  <a:cubicBezTo>
                    <a:pt x="908" y="2284"/>
                    <a:pt x="2671" y="2705"/>
                    <a:pt x="4173" y="2705"/>
                  </a:cubicBezTo>
                  <a:cubicBezTo>
                    <a:pt x="4402" y="2705"/>
                    <a:pt x="4625" y="2695"/>
                    <a:pt x="4837" y="2673"/>
                  </a:cubicBezTo>
                  <a:cubicBezTo>
                    <a:pt x="5004" y="2673"/>
                    <a:pt x="5171" y="2506"/>
                    <a:pt x="5138" y="2306"/>
                  </a:cubicBezTo>
                  <a:cubicBezTo>
                    <a:pt x="5138" y="1773"/>
                    <a:pt x="5138" y="1239"/>
                    <a:pt x="5204" y="738"/>
                  </a:cubicBezTo>
                  <a:cubicBezTo>
                    <a:pt x="5204" y="538"/>
                    <a:pt x="5071" y="405"/>
                    <a:pt x="4904" y="372"/>
                  </a:cubicBezTo>
                  <a:lnTo>
                    <a:pt x="401" y="5"/>
                  </a:lnTo>
                  <a:cubicBezTo>
                    <a:pt x="381" y="2"/>
                    <a:pt x="361" y="0"/>
                    <a:pt x="34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3"/>
            <p:cNvSpPr/>
            <p:nvPr/>
          </p:nvSpPr>
          <p:spPr>
            <a:xfrm>
              <a:off x="2284325" y="3874200"/>
              <a:ext cx="130125" cy="67650"/>
            </a:xfrm>
            <a:custGeom>
              <a:avLst/>
              <a:gdLst/>
              <a:ahLst/>
              <a:cxnLst/>
              <a:rect l="l" t="t" r="r" b="b"/>
              <a:pathLst>
                <a:path w="5205" h="2706" extrusionOk="0">
                  <a:moveTo>
                    <a:pt x="342" y="0"/>
                  </a:moveTo>
                  <a:cubicBezTo>
                    <a:pt x="140" y="0"/>
                    <a:pt x="1" y="158"/>
                    <a:pt x="1" y="372"/>
                  </a:cubicBezTo>
                  <a:lnTo>
                    <a:pt x="67" y="1839"/>
                  </a:lnTo>
                  <a:cubicBezTo>
                    <a:pt x="67" y="1973"/>
                    <a:pt x="167" y="2106"/>
                    <a:pt x="301" y="2139"/>
                  </a:cubicBezTo>
                  <a:cubicBezTo>
                    <a:pt x="908" y="2284"/>
                    <a:pt x="2671" y="2705"/>
                    <a:pt x="4173" y="2705"/>
                  </a:cubicBezTo>
                  <a:cubicBezTo>
                    <a:pt x="4402" y="2705"/>
                    <a:pt x="4625" y="2695"/>
                    <a:pt x="4837" y="2673"/>
                  </a:cubicBezTo>
                  <a:cubicBezTo>
                    <a:pt x="5004" y="2673"/>
                    <a:pt x="5171" y="2506"/>
                    <a:pt x="5138" y="2306"/>
                  </a:cubicBezTo>
                  <a:cubicBezTo>
                    <a:pt x="5138" y="1773"/>
                    <a:pt x="5138" y="1239"/>
                    <a:pt x="5204" y="738"/>
                  </a:cubicBezTo>
                  <a:cubicBezTo>
                    <a:pt x="5204" y="538"/>
                    <a:pt x="5071" y="405"/>
                    <a:pt x="4904" y="372"/>
                  </a:cubicBezTo>
                  <a:lnTo>
                    <a:pt x="401" y="5"/>
                  </a:lnTo>
                  <a:cubicBezTo>
                    <a:pt x="381" y="2"/>
                    <a:pt x="361" y="0"/>
                    <a:pt x="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3"/>
            <p:cNvSpPr/>
            <p:nvPr/>
          </p:nvSpPr>
          <p:spPr>
            <a:xfrm>
              <a:off x="2969950" y="1818275"/>
              <a:ext cx="473550" cy="376825"/>
            </a:xfrm>
            <a:custGeom>
              <a:avLst/>
              <a:gdLst/>
              <a:ahLst/>
              <a:cxnLst/>
              <a:rect l="l" t="t" r="r" b="b"/>
              <a:pathLst>
                <a:path w="18942" h="15073" extrusionOk="0">
                  <a:moveTo>
                    <a:pt x="2981" y="1"/>
                  </a:moveTo>
                  <a:cubicBezTo>
                    <a:pt x="1482" y="1"/>
                    <a:pt x="0" y="1470"/>
                    <a:pt x="762" y="3285"/>
                  </a:cubicBezTo>
                  <a:cubicBezTo>
                    <a:pt x="1229" y="4252"/>
                    <a:pt x="1696" y="5120"/>
                    <a:pt x="2163" y="5987"/>
                  </a:cubicBezTo>
                  <a:cubicBezTo>
                    <a:pt x="2664" y="6888"/>
                    <a:pt x="3197" y="7755"/>
                    <a:pt x="3731" y="8589"/>
                  </a:cubicBezTo>
                  <a:cubicBezTo>
                    <a:pt x="4265" y="9423"/>
                    <a:pt x="4832" y="10257"/>
                    <a:pt x="5432" y="11091"/>
                  </a:cubicBezTo>
                  <a:cubicBezTo>
                    <a:pt x="6033" y="11925"/>
                    <a:pt x="6667" y="12725"/>
                    <a:pt x="7334" y="13526"/>
                  </a:cubicBezTo>
                  <a:lnTo>
                    <a:pt x="7467" y="13659"/>
                  </a:lnTo>
                  <a:cubicBezTo>
                    <a:pt x="7567" y="13826"/>
                    <a:pt x="7734" y="13926"/>
                    <a:pt x="7901" y="14026"/>
                  </a:cubicBezTo>
                  <a:cubicBezTo>
                    <a:pt x="8735" y="14493"/>
                    <a:pt x="9635" y="14793"/>
                    <a:pt x="10569" y="14927"/>
                  </a:cubicBezTo>
                  <a:cubicBezTo>
                    <a:pt x="11206" y="15029"/>
                    <a:pt x="11843" y="15072"/>
                    <a:pt x="12481" y="15072"/>
                  </a:cubicBezTo>
                  <a:cubicBezTo>
                    <a:pt x="12677" y="15072"/>
                    <a:pt x="12874" y="15068"/>
                    <a:pt x="13071" y="15060"/>
                  </a:cubicBezTo>
                  <a:cubicBezTo>
                    <a:pt x="13872" y="15027"/>
                    <a:pt x="14639" y="14960"/>
                    <a:pt x="15439" y="14827"/>
                  </a:cubicBezTo>
                  <a:cubicBezTo>
                    <a:pt x="16207" y="14693"/>
                    <a:pt x="16974" y="14493"/>
                    <a:pt x="17708" y="14226"/>
                  </a:cubicBezTo>
                  <a:cubicBezTo>
                    <a:pt x="18942" y="13826"/>
                    <a:pt x="18675" y="12025"/>
                    <a:pt x="17408" y="11958"/>
                  </a:cubicBezTo>
                  <a:lnTo>
                    <a:pt x="17307" y="11958"/>
                  </a:lnTo>
                  <a:cubicBezTo>
                    <a:pt x="16674" y="11925"/>
                    <a:pt x="15940" y="11891"/>
                    <a:pt x="15273" y="11825"/>
                  </a:cubicBezTo>
                  <a:cubicBezTo>
                    <a:pt x="14606" y="11758"/>
                    <a:pt x="13938" y="11691"/>
                    <a:pt x="13271" y="11558"/>
                  </a:cubicBezTo>
                  <a:cubicBezTo>
                    <a:pt x="12671" y="11458"/>
                    <a:pt x="12070" y="11324"/>
                    <a:pt x="11470" y="11124"/>
                  </a:cubicBezTo>
                  <a:cubicBezTo>
                    <a:pt x="11132" y="11003"/>
                    <a:pt x="10793" y="10847"/>
                    <a:pt x="10468" y="10657"/>
                  </a:cubicBezTo>
                  <a:lnTo>
                    <a:pt x="10468" y="10657"/>
                  </a:lnTo>
                  <a:cubicBezTo>
                    <a:pt x="9505" y="9214"/>
                    <a:pt x="8574" y="7715"/>
                    <a:pt x="7701" y="6187"/>
                  </a:cubicBezTo>
                  <a:cubicBezTo>
                    <a:pt x="7234" y="5387"/>
                    <a:pt x="6767" y="4553"/>
                    <a:pt x="6300" y="3719"/>
                  </a:cubicBezTo>
                  <a:cubicBezTo>
                    <a:pt x="5866" y="2885"/>
                    <a:pt x="5399" y="1984"/>
                    <a:pt x="4999" y="1217"/>
                  </a:cubicBezTo>
                  <a:lnTo>
                    <a:pt x="4932" y="1184"/>
                  </a:lnTo>
                  <a:cubicBezTo>
                    <a:pt x="4450" y="352"/>
                    <a:pt x="3713" y="1"/>
                    <a:pt x="2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3"/>
            <p:cNvSpPr/>
            <p:nvPr/>
          </p:nvSpPr>
          <p:spPr>
            <a:xfrm>
              <a:off x="2909775" y="1764450"/>
              <a:ext cx="243525" cy="267725"/>
            </a:xfrm>
            <a:custGeom>
              <a:avLst/>
              <a:gdLst/>
              <a:ahLst/>
              <a:cxnLst/>
              <a:rect l="l" t="t" r="r" b="b"/>
              <a:pathLst>
                <a:path w="9741" h="10709" extrusionOk="0">
                  <a:moveTo>
                    <a:pt x="5104" y="1"/>
                  </a:moveTo>
                  <a:cubicBezTo>
                    <a:pt x="0" y="3003"/>
                    <a:pt x="4737" y="10709"/>
                    <a:pt x="4737" y="10709"/>
                  </a:cubicBezTo>
                  <a:cubicBezTo>
                    <a:pt x="4737" y="10709"/>
                    <a:pt x="8740" y="9341"/>
                    <a:pt x="9741" y="6639"/>
                  </a:cubicBezTo>
                  <a:cubicBezTo>
                    <a:pt x="8240" y="2102"/>
                    <a:pt x="7806" y="901"/>
                    <a:pt x="5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13"/>
            <p:cNvSpPr/>
            <p:nvPr/>
          </p:nvSpPr>
          <p:spPr>
            <a:xfrm>
              <a:off x="2651475" y="1721850"/>
              <a:ext cx="484325" cy="596925"/>
            </a:xfrm>
            <a:custGeom>
              <a:avLst/>
              <a:gdLst/>
              <a:ahLst/>
              <a:cxnLst/>
              <a:rect l="l" t="t" r="r" b="b"/>
              <a:pathLst>
                <a:path w="19373" h="23877" extrusionOk="0">
                  <a:moveTo>
                    <a:pt x="3834" y="0"/>
                  </a:moveTo>
                  <a:cubicBezTo>
                    <a:pt x="1645" y="0"/>
                    <a:pt x="0" y="1991"/>
                    <a:pt x="359" y="4173"/>
                  </a:cubicBezTo>
                  <a:cubicBezTo>
                    <a:pt x="1826" y="14114"/>
                    <a:pt x="1293" y="17049"/>
                    <a:pt x="1026" y="21386"/>
                  </a:cubicBezTo>
                  <a:cubicBezTo>
                    <a:pt x="6687" y="23138"/>
                    <a:pt x="10714" y="23876"/>
                    <a:pt x="13332" y="23876"/>
                  </a:cubicBezTo>
                  <a:cubicBezTo>
                    <a:pt x="14601" y="23876"/>
                    <a:pt x="15538" y="23703"/>
                    <a:pt x="16170" y="23387"/>
                  </a:cubicBezTo>
                  <a:cubicBezTo>
                    <a:pt x="17171" y="23087"/>
                    <a:pt x="17171" y="17316"/>
                    <a:pt x="17804" y="14347"/>
                  </a:cubicBezTo>
                  <a:cubicBezTo>
                    <a:pt x="18605" y="10845"/>
                    <a:pt x="19005" y="9077"/>
                    <a:pt x="19139" y="7576"/>
                  </a:cubicBezTo>
                  <a:cubicBezTo>
                    <a:pt x="19372" y="4840"/>
                    <a:pt x="17638" y="2339"/>
                    <a:pt x="15002" y="1571"/>
                  </a:cubicBezTo>
                  <a:cubicBezTo>
                    <a:pt x="14269" y="1371"/>
                    <a:pt x="13501" y="1171"/>
                    <a:pt x="12767" y="1004"/>
                  </a:cubicBezTo>
                  <a:cubicBezTo>
                    <a:pt x="10499" y="537"/>
                    <a:pt x="8198" y="237"/>
                    <a:pt x="5896" y="104"/>
                  </a:cubicBezTo>
                  <a:cubicBezTo>
                    <a:pt x="5262" y="37"/>
                    <a:pt x="4595" y="4"/>
                    <a:pt x="3995" y="4"/>
                  </a:cubicBezTo>
                  <a:cubicBezTo>
                    <a:pt x="3941" y="1"/>
                    <a:pt x="3887" y="0"/>
                    <a:pt x="38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3"/>
            <p:cNvSpPr/>
            <p:nvPr/>
          </p:nvSpPr>
          <p:spPr>
            <a:xfrm>
              <a:off x="2309350" y="2192275"/>
              <a:ext cx="118425" cy="158525"/>
            </a:xfrm>
            <a:custGeom>
              <a:avLst/>
              <a:gdLst/>
              <a:ahLst/>
              <a:cxnLst/>
              <a:rect l="l" t="t" r="r" b="b"/>
              <a:pathLst>
                <a:path w="4737" h="6341" extrusionOk="0">
                  <a:moveTo>
                    <a:pt x="2802" y="0"/>
                  </a:moveTo>
                  <a:cubicBezTo>
                    <a:pt x="1301" y="1168"/>
                    <a:pt x="567" y="3503"/>
                    <a:pt x="567" y="3503"/>
                  </a:cubicBezTo>
                  <a:lnTo>
                    <a:pt x="267" y="4170"/>
                  </a:lnTo>
                  <a:cubicBezTo>
                    <a:pt x="0" y="4737"/>
                    <a:pt x="234" y="5404"/>
                    <a:pt x="801" y="5637"/>
                  </a:cubicBezTo>
                  <a:lnTo>
                    <a:pt x="2068" y="6238"/>
                  </a:lnTo>
                  <a:cubicBezTo>
                    <a:pt x="2230" y="6307"/>
                    <a:pt x="2400" y="6341"/>
                    <a:pt x="2568" y="6341"/>
                  </a:cubicBezTo>
                  <a:cubicBezTo>
                    <a:pt x="2885" y="6341"/>
                    <a:pt x="3196" y="6222"/>
                    <a:pt x="3436" y="6004"/>
                  </a:cubicBezTo>
                  <a:lnTo>
                    <a:pt x="4270" y="5237"/>
                  </a:lnTo>
                  <a:cubicBezTo>
                    <a:pt x="4570" y="4937"/>
                    <a:pt x="4737" y="4537"/>
                    <a:pt x="4704" y="4103"/>
                  </a:cubicBezTo>
                  <a:lnTo>
                    <a:pt x="4470" y="2102"/>
                  </a:lnTo>
                  <a:cubicBezTo>
                    <a:pt x="4370" y="1301"/>
                    <a:pt x="3903" y="601"/>
                    <a:pt x="3203" y="234"/>
                  </a:cubicBezTo>
                  <a:lnTo>
                    <a:pt x="28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13"/>
            <p:cNvSpPr/>
            <p:nvPr/>
          </p:nvSpPr>
          <p:spPr>
            <a:xfrm>
              <a:off x="3363425" y="2079025"/>
              <a:ext cx="149300" cy="107850"/>
            </a:xfrm>
            <a:custGeom>
              <a:avLst/>
              <a:gdLst/>
              <a:ahLst/>
              <a:cxnLst/>
              <a:rect l="l" t="t" r="r" b="b"/>
              <a:pathLst>
                <a:path w="5972" h="4314" extrusionOk="0">
                  <a:moveTo>
                    <a:pt x="3508" y="1"/>
                  </a:moveTo>
                  <a:cubicBezTo>
                    <a:pt x="3252" y="1"/>
                    <a:pt x="2998" y="82"/>
                    <a:pt x="2769" y="227"/>
                  </a:cubicBezTo>
                  <a:lnTo>
                    <a:pt x="1101" y="1361"/>
                  </a:lnTo>
                  <a:cubicBezTo>
                    <a:pt x="434" y="1795"/>
                    <a:pt x="34" y="2529"/>
                    <a:pt x="1" y="3329"/>
                  </a:cubicBezTo>
                  <a:lnTo>
                    <a:pt x="1" y="3830"/>
                  </a:lnTo>
                  <a:cubicBezTo>
                    <a:pt x="833" y="4214"/>
                    <a:pt x="1827" y="4314"/>
                    <a:pt x="2636" y="4314"/>
                  </a:cubicBezTo>
                  <a:cubicBezTo>
                    <a:pt x="3512" y="4314"/>
                    <a:pt x="4170" y="4197"/>
                    <a:pt x="4170" y="4197"/>
                  </a:cubicBezTo>
                  <a:lnTo>
                    <a:pt x="4904" y="4163"/>
                  </a:lnTo>
                  <a:cubicBezTo>
                    <a:pt x="5505" y="4130"/>
                    <a:pt x="5972" y="3629"/>
                    <a:pt x="5972" y="2996"/>
                  </a:cubicBezTo>
                  <a:lnTo>
                    <a:pt x="5905" y="1595"/>
                  </a:lnTo>
                  <a:cubicBezTo>
                    <a:pt x="5838" y="1094"/>
                    <a:pt x="5505" y="661"/>
                    <a:pt x="5038" y="527"/>
                  </a:cubicBezTo>
                  <a:lnTo>
                    <a:pt x="3970" y="94"/>
                  </a:lnTo>
                  <a:cubicBezTo>
                    <a:pt x="3819" y="31"/>
                    <a:pt x="3663" y="1"/>
                    <a:pt x="35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13"/>
            <p:cNvSpPr/>
            <p:nvPr/>
          </p:nvSpPr>
          <p:spPr>
            <a:xfrm>
              <a:off x="2360925" y="1746200"/>
              <a:ext cx="407100" cy="514950"/>
            </a:xfrm>
            <a:custGeom>
              <a:avLst/>
              <a:gdLst/>
              <a:ahLst/>
              <a:cxnLst/>
              <a:rect l="l" t="t" r="r" b="b"/>
              <a:pathLst>
                <a:path w="16284" h="20598" extrusionOk="0">
                  <a:moveTo>
                    <a:pt x="13633" y="0"/>
                  </a:moveTo>
                  <a:cubicBezTo>
                    <a:pt x="13347" y="0"/>
                    <a:pt x="13059" y="53"/>
                    <a:pt x="12781" y="164"/>
                  </a:cubicBezTo>
                  <a:cubicBezTo>
                    <a:pt x="12481" y="264"/>
                    <a:pt x="12281" y="364"/>
                    <a:pt x="12047" y="464"/>
                  </a:cubicBezTo>
                  <a:cubicBezTo>
                    <a:pt x="11780" y="564"/>
                    <a:pt x="11580" y="664"/>
                    <a:pt x="11347" y="764"/>
                  </a:cubicBezTo>
                  <a:cubicBezTo>
                    <a:pt x="10880" y="998"/>
                    <a:pt x="10446" y="1231"/>
                    <a:pt x="10013" y="1465"/>
                  </a:cubicBezTo>
                  <a:cubicBezTo>
                    <a:pt x="9112" y="1932"/>
                    <a:pt x="8245" y="2432"/>
                    <a:pt x="7444" y="2999"/>
                  </a:cubicBezTo>
                  <a:cubicBezTo>
                    <a:pt x="6610" y="3566"/>
                    <a:pt x="5776" y="4167"/>
                    <a:pt x="5009" y="4800"/>
                  </a:cubicBezTo>
                  <a:cubicBezTo>
                    <a:pt x="4242" y="5468"/>
                    <a:pt x="3508" y="6201"/>
                    <a:pt x="2807" y="6935"/>
                  </a:cubicBezTo>
                  <a:lnTo>
                    <a:pt x="2707" y="7035"/>
                  </a:lnTo>
                  <a:cubicBezTo>
                    <a:pt x="2641" y="7135"/>
                    <a:pt x="2607" y="7202"/>
                    <a:pt x="2541" y="7302"/>
                  </a:cubicBezTo>
                  <a:cubicBezTo>
                    <a:pt x="2240" y="7836"/>
                    <a:pt x="2007" y="8403"/>
                    <a:pt x="1807" y="8970"/>
                  </a:cubicBezTo>
                  <a:cubicBezTo>
                    <a:pt x="1607" y="9504"/>
                    <a:pt x="1473" y="10004"/>
                    <a:pt x="1340" y="10505"/>
                  </a:cubicBezTo>
                  <a:cubicBezTo>
                    <a:pt x="1073" y="11505"/>
                    <a:pt x="839" y="12473"/>
                    <a:pt x="706" y="13473"/>
                  </a:cubicBezTo>
                  <a:cubicBezTo>
                    <a:pt x="539" y="14441"/>
                    <a:pt x="372" y="15441"/>
                    <a:pt x="272" y="16409"/>
                  </a:cubicBezTo>
                  <a:cubicBezTo>
                    <a:pt x="172" y="17409"/>
                    <a:pt x="72" y="18377"/>
                    <a:pt x="39" y="19378"/>
                  </a:cubicBezTo>
                  <a:cubicBezTo>
                    <a:pt x="1" y="20154"/>
                    <a:pt x="597" y="20597"/>
                    <a:pt x="1199" y="20597"/>
                  </a:cubicBezTo>
                  <a:cubicBezTo>
                    <a:pt x="1658" y="20597"/>
                    <a:pt x="2120" y="20340"/>
                    <a:pt x="2307" y="19778"/>
                  </a:cubicBezTo>
                  <a:lnTo>
                    <a:pt x="3208" y="17043"/>
                  </a:lnTo>
                  <a:cubicBezTo>
                    <a:pt x="3508" y="16142"/>
                    <a:pt x="3808" y="15241"/>
                    <a:pt x="4108" y="14341"/>
                  </a:cubicBezTo>
                  <a:cubicBezTo>
                    <a:pt x="4409" y="13440"/>
                    <a:pt x="4742" y="12539"/>
                    <a:pt x="5076" y="11705"/>
                  </a:cubicBezTo>
                  <a:cubicBezTo>
                    <a:pt x="5242" y="11305"/>
                    <a:pt x="5409" y="10871"/>
                    <a:pt x="5576" y="10505"/>
                  </a:cubicBezTo>
                  <a:cubicBezTo>
                    <a:pt x="5699" y="10258"/>
                    <a:pt x="5823" y="10029"/>
                    <a:pt x="5960" y="9805"/>
                  </a:cubicBezTo>
                  <a:lnTo>
                    <a:pt x="5960" y="9805"/>
                  </a:lnTo>
                  <a:cubicBezTo>
                    <a:pt x="6555" y="9301"/>
                    <a:pt x="7154" y="8775"/>
                    <a:pt x="7811" y="8336"/>
                  </a:cubicBezTo>
                  <a:cubicBezTo>
                    <a:pt x="8478" y="7836"/>
                    <a:pt x="9212" y="7336"/>
                    <a:pt x="9946" y="6902"/>
                  </a:cubicBezTo>
                  <a:cubicBezTo>
                    <a:pt x="10680" y="6468"/>
                    <a:pt x="11447" y="6035"/>
                    <a:pt x="12214" y="5634"/>
                  </a:cubicBezTo>
                  <a:cubicBezTo>
                    <a:pt x="12581" y="5434"/>
                    <a:pt x="12981" y="5234"/>
                    <a:pt x="13348" y="5034"/>
                  </a:cubicBezTo>
                  <a:lnTo>
                    <a:pt x="13949" y="4767"/>
                  </a:lnTo>
                  <a:lnTo>
                    <a:pt x="14482" y="4534"/>
                  </a:lnTo>
                  <a:lnTo>
                    <a:pt x="14582" y="4467"/>
                  </a:lnTo>
                  <a:cubicBezTo>
                    <a:pt x="15750" y="3966"/>
                    <a:pt x="16284" y="2599"/>
                    <a:pt x="15783" y="1431"/>
                  </a:cubicBezTo>
                  <a:cubicBezTo>
                    <a:pt x="15427" y="541"/>
                    <a:pt x="14548" y="0"/>
                    <a:pt x="13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13"/>
            <p:cNvSpPr/>
            <p:nvPr/>
          </p:nvSpPr>
          <p:spPr>
            <a:xfrm>
              <a:off x="2602875" y="1721400"/>
              <a:ext cx="221025" cy="232375"/>
            </a:xfrm>
            <a:custGeom>
              <a:avLst/>
              <a:gdLst/>
              <a:ahLst/>
              <a:cxnLst/>
              <a:rect l="l" t="t" r="r" b="b"/>
              <a:pathLst>
                <a:path w="8841" h="9295" extrusionOk="0">
                  <a:moveTo>
                    <a:pt x="5992" y="1"/>
                  </a:moveTo>
                  <a:cubicBezTo>
                    <a:pt x="4782" y="1"/>
                    <a:pt x="3208" y="496"/>
                    <a:pt x="601" y="1623"/>
                  </a:cubicBezTo>
                  <a:cubicBezTo>
                    <a:pt x="1" y="4725"/>
                    <a:pt x="1936" y="9295"/>
                    <a:pt x="1936" y="9295"/>
                  </a:cubicBezTo>
                  <a:cubicBezTo>
                    <a:pt x="1936" y="9295"/>
                    <a:pt x="8507" y="5859"/>
                    <a:pt x="8841" y="1089"/>
                  </a:cubicBezTo>
                  <a:cubicBezTo>
                    <a:pt x="7864" y="396"/>
                    <a:pt x="7074" y="1"/>
                    <a:pt x="59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13"/>
            <p:cNvSpPr/>
            <p:nvPr/>
          </p:nvSpPr>
          <p:spPr>
            <a:xfrm>
              <a:off x="2784675" y="1706925"/>
              <a:ext cx="157650" cy="138450"/>
            </a:xfrm>
            <a:custGeom>
              <a:avLst/>
              <a:gdLst/>
              <a:ahLst/>
              <a:cxnLst/>
              <a:rect l="l" t="t" r="r" b="b"/>
              <a:pathLst>
                <a:path w="6306" h="5538" extrusionOk="0">
                  <a:moveTo>
                    <a:pt x="1402" y="0"/>
                  </a:moveTo>
                  <a:cubicBezTo>
                    <a:pt x="935" y="267"/>
                    <a:pt x="468" y="467"/>
                    <a:pt x="1" y="667"/>
                  </a:cubicBezTo>
                  <a:cubicBezTo>
                    <a:pt x="501" y="2669"/>
                    <a:pt x="4070" y="5537"/>
                    <a:pt x="4070" y="5537"/>
                  </a:cubicBezTo>
                  <a:cubicBezTo>
                    <a:pt x="4070" y="5537"/>
                    <a:pt x="4804" y="3369"/>
                    <a:pt x="6305" y="3369"/>
                  </a:cubicBezTo>
                  <a:cubicBezTo>
                    <a:pt x="5571" y="2402"/>
                    <a:pt x="1402" y="0"/>
                    <a:pt x="1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13"/>
            <p:cNvSpPr/>
            <p:nvPr/>
          </p:nvSpPr>
          <p:spPr>
            <a:xfrm>
              <a:off x="2964800" y="1740150"/>
              <a:ext cx="70075" cy="101900"/>
            </a:xfrm>
            <a:custGeom>
              <a:avLst/>
              <a:gdLst/>
              <a:ahLst/>
              <a:cxnLst/>
              <a:rect l="l" t="t" r="r" b="b"/>
              <a:pathLst>
                <a:path w="2803" h="4076" extrusionOk="0">
                  <a:moveTo>
                    <a:pt x="142" y="0"/>
                  </a:moveTo>
                  <a:cubicBezTo>
                    <a:pt x="95" y="0"/>
                    <a:pt x="48" y="2"/>
                    <a:pt x="1" y="5"/>
                  </a:cubicBezTo>
                  <a:cubicBezTo>
                    <a:pt x="635" y="439"/>
                    <a:pt x="835" y="1273"/>
                    <a:pt x="535" y="1974"/>
                  </a:cubicBezTo>
                  <a:cubicBezTo>
                    <a:pt x="535" y="1974"/>
                    <a:pt x="1669" y="2407"/>
                    <a:pt x="2036" y="4075"/>
                  </a:cubicBezTo>
                  <a:cubicBezTo>
                    <a:pt x="2803" y="873"/>
                    <a:pt x="1302" y="372"/>
                    <a:pt x="1302" y="372"/>
                  </a:cubicBezTo>
                  <a:cubicBezTo>
                    <a:pt x="972" y="133"/>
                    <a:pt x="561"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3"/>
            <p:cNvSpPr/>
            <p:nvPr/>
          </p:nvSpPr>
          <p:spPr>
            <a:xfrm>
              <a:off x="2688775" y="1266300"/>
              <a:ext cx="357525" cy="246325"/>
            </a:xfrm>
            <a:custGeom>
              <a:avLst/>
              <a:gdLst/>
              <a:ahLst/>
              <a:cxnLst/>
              <a:rect l="l" t="t" r="r" b="b"/>
              <a:pathLst>
                <a:path w="14301" h="9853" extrusionOk="0">
                  <a:moveTo>
                    <a:pt x="8999" y="0"/>
                  </a:moveTo>
                  <a:cubicBezTo>
                    <a:pt x="7428" y="0"/>
                    <a:pt x="5693" y="556"/>
                    <a:pt x="4037" y="1747"/>
                  </a:cubicBezTo>
                  <a:cubicBezTo>
                    <a:pt x="1" y="4683"/>
                    <a:pt x="268" y="8218"/>
                    <a:pt x="4037" y="9853"/>
                  </a:cubicBezTo>
                  <a:cubicBezTo>
                    <a:pt x="5371" y="9219"/>
                    <a:pt x="6739" y="6050"/>
                    <a:pt x="4871" y="4583"/>
                  </a:cubicBezTo>
                  <a:lnTo>
                    <a:pt x="4871" y="4583"/>
                  </a:lnTo>
                  <a:cubicBezTo>
                    <a:pt x="5176" y="4634"/>
                    <a:pt x="5487" y="4661"/>
                    <a:pt x="5802" y="4661"/>
                  </a:cubicBezTo>
                  <a:cubicBezTo>
                    <a:pt x="7109" y="4661"/>
                    <a:pt x="8491" y="4203"/>
                    <a:pt x="9808" y="3182"/>
                  </a:cubicBezTo>
                  <a:cubicBezTo>
                    <a:pt x="10186" y="2886"/>
                    <a:pt x="10595" y="2773"/>
                    <a:pt x="11008" y="2773"/>
                  </a:cubicBezTo>
                  <a:cubicBezTo>
                    <a:pt x="12366" y="2773"/>
                    <a:pt x="13754" y="4004"/>
                    <a:pt x="14141" y="4004"/>
                  </a:cubicBezTo>
                  <a:cubicBezTo>
                    <a:pt x="14300" y="4004"/>
                    <a:pt x="14291" y="3797"/>
                    <a:pt x="14044" y="3215"/>
                  </a:cubicBezTo>
                  <a:cubicBezTo>
                    <a:pt x="13179" y="1149"/>
                    <a:pt x="11257" y="0"/>
                    <a:pt x="89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13"/>
            <p:cNvSpPr/>
            <p:nvPr/>
          </p:nvSpPr>
          <p:spPr>
            <a:xfrm>
              <a:off x="2760500" y="1455900"/>
              <a:ext cx="144300" cy="39225"/>
            </a:xfrm>
            <a:custGeom>
              <a:avLst/>
              <a:gdLst/>
              <a:ahLst/>
              <a:cxnLst/>
              <a:rect l="l" t="t" r="r" b="b"/>
              <a:pathLst>
                <a:path w="5772" h="1569" extrusionOk="0">
                  <a:moveTo>
                    <a:pt x="5705" y="1"/>
                  </a:moveTo>
                  <a:cubicBezTo>
                    <a:pt x="5504" y="34"/>
                    <a:pt x="1101" y="1001"/>
                    <a:pt x="34" y="1435"/>
                  </a:cubicBezTo>
                  <a:cubicBezTo>
                    <a:pt x="0" y="1468"/>
                    <a:pt x="0" y="1568"/>
                    <a:pt x="67" y="1568"/>
                  </a:cubicBezTo>
                  <a:lnTo>
                    <a:pt x="101" y="1568"/>
                  </a:lnTo>
                  <a:cubicBezTo>
                    <a:pt x="1135" y="1101"/>
                    <a:pt x="5671" y="134"/>
                    <a:pt x="5738" y="134"/>
                  </a:cubicBezTo>
                  <a:cubicBezTo>
                    <a:pt x="5771" y="134"/>
                    <a:pt x="5771" y="101"/>
                    <a:pt x="5771" y="67"/>
                  </a:cubicBezTo>
                  <a:cubicBezTo>
                    <a:pt x="5771" y="34"/>
                    <a:pt x="5738" y="1"/>
                    <a:pt x="57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13"/>
            <p:cNvSpPr/>
            <p:nvPr/>
          </p:nvSpPr>
          <p:spPr>
            <a:xfrm>
              <a:off x="2913100" y="1526175"/>
              <a:ext cx="59250" cy="22950"/>
            </a:xfrm>
            <a:custGeom>
              <a:avLst/>
              <a:gdLst/>
              <a:ahLst/>
              <a:cxnLst/>
              <a:rect l="l" t="t" r="r" b="b"/>
              <a:pathLst>
                <a:path w="2370" h="918" extrusionOk="0">
                  <a:moveTo>
                    <a:pt x="101" y="0"/>
                  </a:moveTo>
                  <a:cubicBezTo>
                    <a:pt x="76" y="0"/>
                    <a:pt x="51" y="8"/>
                    <a:pt x="34" y="25"/>
                  </a:cubicBezTo>
                  <a:cubicBezTo>
                    <a:pt x="1" y="58"/>
                    <a:pt x="1" y="125"/>
                    <a:pt x="34" y="158"/>
                  </a:cubicBezTo>
                  <a:cubicBezTo>
                    <a:pt x="501" y="592"/>
                    <a:pt x="1135" y="859"/>
                    <a:pt x="1769" y="892"/>
                  </a:cubicBezTo>
                  <a:cubicBezTo>
                    <a:pt x="1852" y="909"/>
                    <a:pt x="1936" y="917"/>
                    <a:pt x="2019" y="917"/>
                  </a:cubicBezTo>
                  <a:cubicBezTo>
                    <a:pt x="2102" y="917"/>
                    <a:pt x="2186" y="909"/>
                    <a:pt x="2269" y="892"/>
                  </a:cubicBezTo>
                  <a:cubicBezTo>
                    <a:pt x="2336" y="892"/>
                    <a:pt x="2369" y="859"/>
                    <a:pt x="2336" y="792"/>
                  </a:cubicBezTo>
                  <a:cubicBezTo>
                    <a:pt x="2336" y="759"/>
                    <a:pt x="2302" y="726"/>
                    <a:pt x="2236" y="726"/>
                  </a:cubicBezTo>
                  <a:cubicBezTo>
                    <a:pt x="2129" y="739"/>
                    <a:pt x="2022" y="746"/>
                    <a:pt x="1916" y="746"/>
                  </a:cubicBezTo>
                  <a:cubicBezTo>
                    <a:pt x="1260" y="746"/>
                    <a:pt x="627" y="485"/>
                    <a:pt x="168" y="25"/>
                  </a:cubicBezTo>
                  <a:cubicBezTo>
                    <a:pt x="151" y="8"/>
                    <a:pt x="12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3"/>
            <p:cNvSpPr/>
            <p:nvPr/>
          </p:nvSpPr>
          <p:spPr>
            <a:xfrm>
              <a:off x="2737150" y="1470675"/>
              <a:ext cx="83900" cy="84575"/>
            </a:xfrm>
            <a:custGeom>
              <a:avLst/>
              <a:gdLst/>
              <a:ahLst/>
              <a:cxnLst/>
              <a:rect l="l" t="t" r="r" b="b"/>
              <a:pathLst>
                <a:path w="3356" h="3383" extrusionOk="0">
                  <a:moveTo>
                    <a:pt x="1171" y="1"/>
                  </a:moveTo>
                  <a:cubicBezTo>
                    <a:pt x="1057" y="1"/>
                    <a:pt x="944" y="24"/>
                    <a:pt x="834" y="77"/>
                  </a:cubicBezTo>
                  <a:cubicBezTo>
                    <a:pt x="67" y="410"/>
                    <a:pt x="0" y="1578"/>
                    <a:pt x="568" y="2312"/>
                  </a:cubicBezTo>
                  <a:cubicBezTo>
                    <a:pt x="968" y="2912"/>
                    <a:pt x="1602" y="3279"/>
                    <a:pt x="2302" y="3379"/>
                  </a:cubicBezTo>
                  <a:cubicBezTo>
                    <a:pt x="2330" y="3381"/>
                    <a:pt x="2357" y="3382"/>
                    <a:pt x="2383" y="3382"/>
                  </a:cubicBezTo>
                  <a:cubicBezTo>
                    <a:pt x="3181" y="3382"/>
                    <a:pt x="3356" y="2417"/>
                    <a:pt x="2936" y="1545"/>
                  </a:cubicBezTo>
                  <a:cubicBezTo>
                    <a:pt x="2593" y="858"/>
                    <a:pt x="1858" y="1"/>
                    <a:pt x="1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13"/>
            <p:cNvSpPr/>
            <p:nvPr/>
          </p:nvSpPr>
          <p:spPr>
            <a:xfrm>
              <a:off x="2899775" y="1391600"/>
              <a:ext cx="86750" cy="112700"/>
            </a:xfrm>
            <a:custGeom>
              <a:avLst/>
              <a:gdLst/>
              <a:ahLst/>
              <a:cxnLst/>
              <a:rect l="l" t="t" r="r" b="b"/>
              <a:pathLst>
                <a:path w="3470" h="4508" extrusionOk="0">
                  <a:moveTo>
                    <a:pt x="1635" y="171"/>
                  </a:moveTo>
                  <a:cubicBezTo>
                    <a:pt x="2435" y="171"/>
                    <a:pt x="3136" y="1005"/>
                    <a:pt x="3236" y="2172"/>
                  </a:cubicBezTo>
                  <a:cubicBezTo>
                    <a:pt x="3302" y="3340"/>
                    <a:pt x="2669" y="4341"/>
                    <a:pt x="1835" y="4374"/>
                  </a:cubicBezTo>
                  <a:cubicBezTo>
                    <a:pt x="1806" y="4376"/>
                    <a:pt x="1777" y="4377"/>
                    <a:pt x="1748" y="4377"/>
                  </a:cubicBezTo>
                  <a:cubicBezTo>
                    <a:pt x="950" y="4377"/>
                    <a:pt x="263" y="3499"/>
                    <a:pt x="167" y="2373"/>
                  </a:cubicBezTo>
                  <a:cubicBezTo>
                    <a:pt x="134" y="1839"/>
                    <a:pt x="234" y="1305"/>
                    <a:pt x="534" y="838"/>
                  </a:cubicBezTo>
                  <a:cubicBezTo>
                    <a:pt x="734" y="471"/>
                    <a:pt x="1134" y="204"/>
                    <a:pt x="1568" y="171"/>
                  </a:cubicBezTo>
                  <a:close/>
                  <a:moveTo>
                    <a:pt x="1626" y="1"/>
                  </a:moveTo>
                  <a:cubicBezTo>
                    <a:pt x="1595" y="1"/>
                    <a:pt x="1565" y="2"/>
                    <a:pt x="1535" y="4"/>
                  </a:cubicBezTo>
                  <a:cubicBezTo>
                    <a:pt x="1068" y="71"/>
                    <a:pt x="667" y="338"/>
                    <a:pt x="434" y="738"/>
                  </a:cubicBezTo>
                  <a:cubicBezTo>
                    <a:pt x="134" y="1238"/>
                    <a:pt x="0" y="1805"/>
                    <a:pt x="33" y="2373"/>
                  </a:cubicBezTo>
                  <a:cubicBezTo>
                    <a:pt x="134" y="3573"/>
                    <a:pt x="901" y="4507"/>
                    <a:pt x="1768" y="4507"/>
                  </a:cubicBezTo>
                  <a:lnTo>
                    <a:pt x="1868" y="4507"/>
                  </a:lnTo>
                  <a:cubicBezTo>
                    <a:pt x="2769" y="4441"/>
                    <a:pt x="3469" y="3373"/>
                    <a:pt x="3369" y="2139"/>
                  </a:cubicBezTo>
                  <a:cubicBezTo>
                    <a:pt x="3272" y="945"/>
                    <a:pt x="2520" y="1"/>
                    <a:pt x="1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13"/>
            <p:cNvSpPr/>
            <p:nvPr/>
          </p:nvSpPr>
          <p:spPr>
            <a:xfrm>
              <a:off x="2997325" y="1385825"/>
              <a:ext cx="85100" cy="112625"/>
            </a:xfrm>
            <a:custGeom>
              <a:avLst/>
              <a:gdLst/>
              <a:ahLst/>
              <a:cxnLst/>
              <a:rect l="l" t="t" r="r" b="b"/>
              <a:pathLst>
                <a:path w="3404" h="4505" extrusionOk="0">
                  <a:moveTo>
                    <a:pt x="1635" y="135"/>
                  </a:moveTo>
                  <a:cubicBezTo>
                    <a:pt x="2436" y="135"/>
                    <a:pt x="3136" y="1036"/>
                    <a:pt x="3237" y="2170"/>
                  </a:cubicBezTo>
                  <a:cubicBezTo>
                    <a:pt x="3270" y="2704"/>
                    <a:pt x="3136" y="3237"/>
                    <a:pt x="2870" y="3671"/>
                  </a:cubicBezTo>
                  <a:cubicBezTo>
                    <a:pt x="2669" y="4071"/>
                    <a:pt x="2269" y="4338"/>
                    <a:pt x="1836" y="4371"/>
                  </a:cubicBezTo>
                  <a:lnTo>
                    <a:pt x="1769" y="4371"/>
                  </a:lnTo>
                  <a:cubicBezTo>
                    <a:pt x="968" y="4371"/>
                    <a:pt x="234" y="3504"/>
                    <a:pt x="168" y="2370"/>
                  </a:cubicBezTo>
                  <a:cubicBezTo>
                    <a:pt x="134" y="1836"/>
                    <a:pt x="234" y="1303"/>
                    <a:pt x="535" y="836"/>
                  </a:cubicBezTo>
                  <a:cubicBezTo>
                    <a:pt x="735" y="435"/>
                    <a:pt x="1102" y="202"/>
                    <a:pt x="1535" y="135"/>
                  </a:cubicBezTo>
                  <a:close/>
                  <a:moveTo>
                    <a:pt x="1584" y="1"/>
                  </a:moveTo>
                  <a:cubicBezTo>
                    <a:pt x="1568" y="1"/>
                    <a:pt x="1552" y="1"/>
                    <a:pt x="1535" y="2"/>
                  </a:cubicBezTo>
                  <a:cubicBezTo>
                    <a:pt x="1068" y="68"/>
                    <a:pt x="635" y="335"/>
                    <a:pt x="401" y="769"/>
                  </a:cubicBezTo>
                  <a:cubicBezTo>
                    <a:pt x="134" y="1236"/>
                    <a:pt x="1" y="1803"/>
                    <a:pt x="34" y="2370"/>
                  </a:cubicBezTo>
                  <a:cubicBezTo>
                    <a:pt x="134" y="3571"/>
                    <a:pt x="902" y="4505"/>
                    <a:pt x="1769" y="4505"/>
                  </a:cubicBezTo>
                  <a:lnTo>
                    <a:pt x="1836" y="4505"/>
                  </a:lnTo>
                  <a:cubicBezTo>
                    <a:pt x="2336" y="4438"/>
                    <a:pt x="2736" y="4171"/>
                    <a:pt x="2970" y="3771"/>
                  </a:cubicBezTo>
                  <a:cubicBezTo>
                    <a:pt x="3270" y="3271"/>
                    <a:pt x="3403" y="2704"/>
                    <a:pt x="3370" y="2137"/>
                  </a:cubicBezTo>
                  <a:cubicBezTo>
                    <a:pt x="3272" y="924"/>
                    <a:pt x="2497" y="1"/>
                    <a:pt x="1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3"/>
            <p:cNvSpPr/>
            <p:nvPr/>
          </p:nvSpPr>
          <p:spPr>
            <a:xfrm>
              <a:off x="2980650" y="1442650"/>
              <a:ext cx="21725" cy="6600"/>
            </a:xfrm>
            <a:custGeom>
              <a:avLst/>
              <a:gdLst/>
              <a:ahLst/>
              <a:cxnLst/>
              <a:rect l="l" t="t" r="r" b="b"/>
              <a:pathLst>
                <a:path w="869" h="264" extrusionOk="0">
                  <a:moveTo>
                    <a:pt x="531" y="1"/>
                  </a:moveTo>
                  <a:cubicBezTo>
                    <a:pt x="301" y="1"/>
                    <a:pt x="56" y="164"/>
                    <a:pt x="34" y="164"/>
                  </a:cubicBezTo>
                  <a:cubicBezTo>
                    <a:pt x="1" y="164"/>
                    <a:pt x="1" y="197"/>
                    <a:pt x="34" y="230"/>
                  </a:cubicBezTo>
                  <a:cubicBezTo>
                    <a:pt x="67" y="264"/>
                    <a:pt x="101" y="264"/>
                    <a:pt x="134" y="264"/>
                  </a:cubicBezTo>
                  <a:cubicBezTo>
                    <a:pt x="134" y="264"/>
                    <a:pt x="360" y="135"/>
                    <a:pt x="543" y="135"/>
                  </a:cubicBezTo>
                  <a:cubicBezTo>
                    <a:pt x="622" y="135"/>
                    <a:pt x="694" y="159"/>
                    <a:pt x="735" y="230"/>
                  </a:cubicBezTo>
                  <a:cubicBezTo>
                    <a:pt x="768" y="264"/>
                    <a:pt x="768" y="264"/>
                    <a:pt x="801" y="264"/>
                  </a:cubicBezTo>
                  <a:cubicBezTo>
                    <a:pt x="801" y="264"/>
                    <a:pt x="801" y="264"/>
                    <a:pt x="801" y="230"/>
                  </a:cubicBezTo>
                  <a:cubicBezTo>
                    <a:pt x="835" y="230"/>
                    <a:pt x="868" y="197"/>
                    <a:pt x="835" y="164"/>
                  </a:cubicBezTo>
                  <a:cubicBezTo>
                    <a:pt x="757" y="41"/>
                    <a:pt x="646" y="1"/>
                    <a:pt x="5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3"/>
            <p:cNvSpPr/>
            <p:nvPr/>
          </p:nvSpPr>
          <p:spPr>
            <a:xfrm>
              <a:off x="2919775" y="1435050"/>
              <a:ext cx="16700" cy="9950"/>
            </a:xfrm>
            <a:custGeom>
              <a:avLst/>
              <a:gdLst/>
              <a:ahLst/>
              <a:cxnLst/>
              <a:rect l="l" t="t" r="r" b="b"/>
              <a:pathLst>
                <a:path w="668" h="398" extrusionOk="0">
                  <a:moveTo>
                    <a:pt x="668" y="1"/>
                  </a:moveTo>
                  <a:lnTo>
                    <a:pt x="1" y="301"/>
                  </a:lnTo>
                  <a:cubicBezTo>
                    <a:pt x="91" y="370"/>
                    <a:pt x="173" y="398"/>
                    <a:pt x="245" y="398"/>
                  </a:cubicBezTo>
                  <a:cubicBezTo>
                    <a:pt x="521" y="398"/>
                    <a:pt x="668"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86"/>
        <p:cNvGrpSpPr/>
        <p:nvPr/>
      </p:nvGrpSpPr>
      <p:grpSpPr>
        <a:xfrm>
          <a:off x="0" y="0"/>
          <a:ext cx="0" cy="0"/>
          <a:chOff x="0" y="0"/>
          <a:chExt cx="0" cy="0"/>
        </a:xfrm>
      </p:grpSpPr>
      <p:sp>
        <p:nvSpPr>
          <p:cNvPr id="187" name="Google Shape;187;p22"/>
          <p:cNvSpPr txBox="1">
            <a:spLocks noGrp="1"/>
          </p:cNvSpPr>
          <p:nvPr>
            <p:ph type="title"/>
          </p:nvPr>
        </p:nvSpPr>
        <p:spPr>
          <a:xfrm>
            <a:off x="457200" y="411475"/>
            <a:ext cx="8229600" cy="164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The Career Curriculum Continuum</a:t>
            </a:r>
            <a:br>
              <a:rPr lang="en" b="1" dirty="0">
                <a:latin typeface="Tahoma" panose="020B0604030504040204" pitchFamily="34" charset="0"/>
                <a:ea typeface="Tahoma" panose="020B0604030504040204" pitchFamily="34" charset="0"/>
                <a:cs typeface="Tahoma" panose="020B0604030504040204" pitchFamily="34" charset="0"/>
              </a:rPr>
            </a:br>
            <a:r>
              <a:rPr lang="en" sz="1800" b="1" dirty="0">
                <a:latin typeface="Tahoma" panose="020B0604030504040204" pitchFamily="34" charset="0"/>
                <a:ea typeface="Tahoma" panose="020B0604030504040204" pitchFamily="34" charset="0"/>
                <a:cs typeface="Tahoma" panose="020B0604030504040204" pitchFamily="34" charset="0"/>
                <a:sym typeface="Fira Sans Extra Condensed"/>
              </a:rPr>
              <a:t>Andrew Hermalyn, Inside Higher Ed</a:t>
            </a:r>
            <a:br>
              <a:rPr lang="en" sz="1100" b="1" dirty="0">
                <a:latin typeface="Tahoma" panose="020B0604030504040204" pitchFamily="34" charset="0"/>
                <a:ea typeface="Tahoma" panose="020B0604030504040204" pitchFamily="34" charset="0"/>
                <a:cs typeface="Tahoma" panose="020B0604030504040204" pitchFamily="34" charset="0"/>
                <a:sym typeface="Fira Sans Extra Condensed"/>
              </a:rPr>
            </a:br>
            <a:r>
              <a:rPr lang="en" sz="900" b="1" dirty="0">
                <a:uFill>
                  <a:noFill/>
                </a:uFill>
                <a:latin typeface="Tahoma" panose="020B0604030504040204" pitchFamily="34" charset="0"/>
                <a:ea typeface="Tahoma" panose="020B0604030504040204" pitchFamily="34" charset="0"/>
                <a:cs typeface="Tahoma" panose="020B0604030504040204" pitchFamily="34" charset="0"/>
                <a:sym typeface="Fira Sans Extra Condensed"/>
                <a:hlinkClick r:id="rId3"/>
              </a:rPr>
              <a:t>https://www.insidehighered.com/digital-learning/views/2019/03/13/how-universities-can-stay-center-learners-lives-opinion</a:t>
            </a:r>
            <a:r>
              <a:rPr lang="en" sz="900" b="1" dirty="0">
                <a:latin typeface="Tahoma" panose="020B0604030504040204" pitchFamily="34" charset="0"/>
                <a:ea typeface="Tahoma" panose="020B0604030504040204" pitchFamily="34" charset="0"/>
                <a:cs typeface="Tahoma" panose="020B0604030504040204" pitchFamily="34" charset="0"/>
                <a:sym typeface="Fira Sans Extra Condensed"/>
              </a:rPr>
              <a:t> </a:t>
            </a:r>
            <a:endParaRPr sz="900" b="1" dirty="0">
              <a:latin typeface="Tahoma" panose="020B0604030504040204" pitchFamily="34" charset="0"/>
              <a:ea typeface="Tahoma" panose="020B0604030504040204" pitchFamily="34" charset="0"/>
              <a:cs typeface="Tahoma" panose="020B0604030504040204" pitchFamily="34" charset="0"/>
              <a:sym typeface="Fira Sans Extra Condensed"/>
            </a:endParaRPr>
          </a:p>
          <a:p>
            <a:pPr marL="0" lvl="0" indent="0" algn="ctr" rtl="0">
              <a:spcBef>
                <a:spcPts val="0"/>
              </a:spcBef>
              <a:spcAft>
                <a:spcPts val="0"/>
              </a:spcAft>
              <a:buNone/>
            </a:pPr>
            <a:endParaRPr sz="1800" dirty="0">
              <a:latin typeface="Fira Sans Extra Condensed"/>
              <a:ea typeface="Fira Sans Extra Condensed"/>
              <a:cs typeface="Fira Sans Extra Condensed"/>
              <a:sym typeface="Fira Sans Extra Condensed"/>
            </a:endParaRPr>
          </a:p>
          <a:p>
            <a:pPr marL="0" lvl="0" indent="0" algn="ctr" rtl="0">
              <a:spcBef>
                <a:spcPts val="0"/>
              </a:spcBef>
              <a:spcAft>
                <a:spcPts val="0"/>
              </a:spcAft>
              <a:buNone/>
            </a:pPr>
            <a:endParaRPr sz="1800" dirty="0">
              <a:latin typeface="Fira Sans Extra Condensed"/>
              <a:ea typeface="Fira Sans Extra Condensed"/>
              <a:cs typeface="Fira Sans Extra Condensed"/>
              <a:sym typeface="Fira Sans Extra Condensed"/>
            </a:endParaRPr>
          </a:p>
        </p:txBody>
      </p:sp>
      <p:pic>
        <p:nvPicPr>
          <p:cNvPr id="188" name="Google Shape;188;p22"/>
          <p:cNvPicPr preferRelativeResize="0"/>
          <p:nvPr/>
        </p:nvPicPr>
        <p:blipFill>
          <a:blip r:embed="rId4">
            <a:alphaModFix/>
          </a:blip>
          <a:stretch>
            <a:fillRect/>
          </a:stretch>
        </p:blipFill>
        <p:spPr>
          <a:xfrm>
            <a:off x="2096429" y="1761460"/>
            <a:ext cx="5290813" cy="3141550"/>
          </a:xfrm>
          <a:prstGeom prst="rect">
            <a:avLst/>
          </a:prstGeom>
          <a:noFill/>
          <a:ln>
            <a:noFill/>
          </a:ln>
        </p:spPr>
      </p:pic>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Shape 1898"/>
        <p:cNvGrpSpPr/>
        <p:nvPr/>
      </p:nvGrpSpPr>
      <p:grpSpPr>
        <a:xfrm>
          <a:off x="0" y="0"/>
          <a:ext cx="0" cy="0"/>
          <a:chOff x="0" y="0"/>
          <a:chExt cx="0" cy="0"/>
        </a:xfrm>
      </p:grpSpPr>
      <p:sp>
        <p:nvSpPr>
          <p:cNvPr id="1899" name="Google Shape;1899;p109"/>
          <p:cNvSpPr txBox="1">
            <a:spLocks noGrp="1"/>
          </p:cNvSpPr>
          <p:nvPr>
            <p:ph type="title"/>
          </p:nvPr>
        </p:nvSpPr>
        <p:spPr>
          <a:xfrm>
            <a:off x="390292" y="32226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Discussion</a:t>
            </a:r>
            <a:endParaRPr sz="3200"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dirty="0"/>
          </a:p>
        </p:txBody>
      </p:sp>
      <p:sp>
        <p:nvSpPr>
          <p:cNvPr id="1900" name="Google Shape;1900;p109"/>
          <p:cNvSpPr txBox="1">
            <a:spLocks noGrp="1"/>
          </p:cNvSpPr>
          <p:nvPr>
            <p:ph type="body" idx="1"/>
          </p:nvPr>
        </p:nvSpPr>
        <p:spPr>
          <a:xfrm>
            <a:off x="524108" y="951878"/>
            <a:ext cx="8122850" cy="3990900"/>
          </a:xfrm>
          <a:prstGeom prst="rect">
            <a:avLst/>
          </a:prstGeom>
        </p:spPr>
        <p:txBody>
          <a:bodyPr spcFirstLastPara="1" wrap="square" lIns="91425" tIns="91425" rIns="91425" bIns="91425" anchor="t" anchorCtr="0">
            <a:noAutofit/>
          </a:bodyPr>
          <a:lstStyle/>
          <a:p>
            <a:pPr marL="457200" lvl="0" indent="-342900" algn="l" rtl="0">
              <a:spcBef>
                <a:spcPts val="1200"/>
              </a:spcBef>
              <a:spcAft>
                <a:spcPts val="0"/>
              </a:spcAft>
              <a:buSzPts val="1800"/>
              <a:buFont typeface="Arial"/>
              <a:buChar char="●"/>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SDL can be Changed </a:t>
            </a:r>
            <a:endParaRPr sz="1800" b="1" dirty="0">
              <a:solidFill>
                <a:schemeClr val="lt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000"/>
              </a:spcBef>
              <a:spcAft>
                <a:spcPts val="0"/>
              </a:spcAft>
              <a:buSzPts val="1800"/>
              <a:buFont typeface="Arial"/>
              <a:buChar char="●"/>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MOOC Instructors can Facilitate SDL</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000"/>
              </a:spcBef>
              <a:spcAft>
                <a:spcPts val="0"/>
              </a:spcAft>
              <a:buSzPts val="1800"/>
              <a:buFont typeface="Arial"/>
              <a:buChar char="●"/>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Strategies to Facilitate SDL</a:t>
            </a:r>
            <a:r>
              <a:rPr lang="en" sz="1800" dirty="0">
                <a:latin typeface="Tahoma" panose="020B0604030504040204" pitchFamily="34" charset="0"/>
                <a:ea typeface="Tahoma" panose="020B0604030504040204" pitchFamily="34" charset="0"/>
                <a:cs typeface="Tahoma" panose="020B0604030504040204" pitchFamily="34" charset="0"/>
              </a:rPr>
              <a:t>: A variety of strategies can be used to facilitate student SDL skills in terms of motivation, self-monitor, and self-management.</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000"/>
              </a:spcBef>
              <a:spcAft>
                <a:spcPts val="0"/>
              </a:spcAft>
              <a:buSzPts val="1800"/>
              <a:buFont typeface="Arial"/>
              <a:buChar char="●"/>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Tech for SDL</a:t>
            </a:r>
            <a:r>
              <a:rPr lang="en" sz="1800" dirty="0">
                <a:latin typeface="Tahoma" panose="020B0604030504040204" pitchFamily="34" charset="0"/>
                <a:ea typeface="Tahoma" panose="020B0604030504040204" pitchFamily="34" charset="0"/>
                <a:cs typeface="Tahoma" panose="020B0604030504040204" pitchFamily="34" charset="0"/>
              </a:rPr>
              <a:t>: Tech plays a vital role in facilitating SDL skills. </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200"/>
              </a:spcBef>
              <a:spcAft>
                <a:spcPts val="0"/>
              </a:spcAft>
              <a:buSzPts val="1800"/>
              <a:buFont typeface="Arial"/>
              <a:buChar char="●"/>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Tech expectations</a:t>
            </a:r>
            <a:r>
              <a:rPr lang="en" sz="1800" dirty="0">
                <a:latin typeface="Tahoma" panose="020B0604030504040204" pitchFamily="34" charset="0"/>
                <a:ea typeface="Tahoma" panose="020B0604030504040204" pitchFamily="34" charset="0"/>
                <a:cs typeface="Tahoma" panose="020B0604030504040204" pitchFamily="34" charset="0"/>
              </a:rPr>
              <a:t>: Adaptive learning systems, artificial intelligent systems, and learning analytics were expected to have to support SDL. </a:t>
            </a:r>
            <a:endParaRPr sz="1150" dirty="0">
              <a:solidFill>
                <a:srgbClr val="313132"/>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l" rtl="0">
              <a:spcBef>
                <a:spcPts val="1200"/>
              </a:spcBef>
              <a:spcAft>
                <a:spcPts val="1200"/>
              </a:spcAft>
              <a:buNone/>
            </a:pPr>
            <a:endParaRPr sz="1800" dirty="0"/>
          </a:p>
        </p:txBody>
      </p:sp>
      <p:sp>
        <p:nvSpPr>
          <p:cNvPr id="1901" name="Google Shape;1901;p109"/>
          <p:cNvSpPr txBox="1"/>
          <p:nvPr/>
        </p:nvSpPr>
        <p:spPr>
          <a:xfrm>
            <a:off x="0" y="0"/>
            <a:ext cx="3000000" cy="4617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800" b="1">
                <a:solidFill>
                  <a:srgbClr val="FFFFFF"/>
                </a:solidFill>
              </a:rPr>
              <a:t>Perceptions of SDL</a:t>
            </a:r>
            <a:endParaRPr sz="1800" b="1">
              <a:solidFill>
                <a:srgbClr val="FFFFFF"/>
              </a:solidFill>
            </a:endParaRP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1912"/>
        <p:cNvGrpSpPr/>
        <p:nvPr/>
      </p:nvGrpSpPr>
      <p:grpSpPr>
        <a:xfrm>
          <a:off x="0" y="0"/>
          <a:ext cx="0" cy="0"/>
          <a:chOff x="0" y="0"/>
          <a:chExt cx="0" cy="0"/>
        </a:xfrm>
      </p:grpSpPr>
      <p:sp>
        <p:nvSpPr>
          <p:cNvPr id="1913" name="Google Shape;1913;p111"/>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Implications</a:t>
            </a:r>
            <a:endParaRPr sz="3200"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dirty="0"/>
          </a:p>
        </p:txBody>
      </p:sp>
      <p:sp>
        <p:nvSpPr>
          <p:cNvPr id="1914" name="Google Shape;1914;p111"/>
          <p:cNvSpPr txBox="1">
            <a:spLocks noGrp="1"/>
          </p:cNvSpPr>
          <p:nvPr>
            <p:ph type="body" idx="1"/>
          </p:nvPr>
        </p:nvSpPr>
        <p:spPr>
          <a:xfrm>
            <a:off x="563949" y="1152600"/>
            <a:ext cx="4798213" cy="3672161"/>
          </a:xfrm>
          <a:prstGeom prst="rect">
            <a:avLst/>
          </a:prstGeom>
        </p:spPr>
        <p:txBody>
          <a:bodyPr spcFirstLastPara="1" wrap="square" lIns="91425" tIns="91425" rIns="91425" bIns="91425" anchor="t" anchorCtr="0">
            <a:noAutofit/>
          </a:bodyPr>
          <a:lstStyle/>
          <a:p>
            <a:pPr marL="0" lvl="0" indent="0" algn="l" rtl="0">
              <a:spcBef>
                <a:spcPts val="1200"/>
              </a:spcBef>
              <a:spcAft>
                <a:spcPts val="0"/>
              </a:spcAft>
              <a:buNone/>
            </a:pP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For MOOC instructors and Instructional Designers</a:t>
            </a:r>
            <a:endParaRPr sz="1100" b="1" dirty="0">
              <a:solidFill>
                <a:srgbClr val="313132"/>
              </a:solidFill>
              <a:latin typeface="Tahoma" panose="020B0604030504040204" pitchFamily="34" charset="0"/>
              <a:ea typeface="Tahoma" panose="020B0604030504040204" pitchFamily="34" charset="0"/>
              <a:cs typeface="Tahoma" panose="020B0604030504040204" pitchFamily="34" charset="0"/>
              <a:sym typeface="Arial"/>
            </a:endParaRPr>
          </a:p>
          <a:p>
            <a:pPr marL="914400" lvl="1" indent="-342900" algn="l" rtl="0">
              <a:spcBef>
                <a:spcPts val="1200"/>
              </a:spcBef>
              <a:spcAft>
                <a:spcPts val="0"/>
              </a:spcAft>
              <a:buSzPts val="1800"/>
              <a:buFont typeface="Arial"/>
              <a:buChar char="●"/>
            </a:pPr>
            <a:r>
              <a:rPr lang="en" sz="1600" dirty="0">
                <a:latin typeface="Tahoma" panose="020B0604030504040204" pitchFamily="34" charset="0"/>
                <a:ea typeface="Tahoma" panose="020B0604030504040204" pitchFamily="34" charset="0"/>
                <a:cs typeface="Tahoma" panose="020B0604030504040204" pitchFamily="34" charset="0"/>
              </a:rPr>
              <a:t>Build learning community</a:t>
            </a:r>
            <a:endParaRPr sz="1600" dirty="0">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0"/>
              </a:spcBef>
              <a:spcAft>
                <a:spcPts val="0"/>
              </a:spcAft>
              <a:buSzPts val="1800"/>
              <a:buFont typeface="Arial"/>
              <a:buChar char="●"/>
            </a:pPr>
            <a:r>
              <a:rPr lang="en" sz="1600" dirty="0">
                <a:latin typeface="Tahoma" panose="020B0604030504040204" pitchFamily="34" charset="0"/>
                <a:ea typeface="Tahoma" panose="020B0604030504040204" pitchFamily="34" charset="0"/>
                <a:cs typeface="Tahoma" panose="020B0604030504040204" pitchFamily="34" charset="0"/>
              </a:rPr>
              <a:t>Inspire intrinsic motivation</a:t>
            </a:r>
            <a:endParaRPr sz="1600" dirty="0">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0"/>
              </a:spcBef>
              <a:spcAft>
                <a:spcPts val="0"/>
              </a:spcAft>
              <a:buSzPts val="1800"/>
              <a:buFont typeface="Arial"/>
              <a:buChar char="●"/>
            </a:pPr>
            <a:r>
              <a:rPr lang="en" sz="1600" dirty="0">
                <a:latin typeface="Tahoma" panose="020B0604030504040204" pitchFamily="34" charset="0"/>
                <a:ea typeface="Tahoma" panose="020B0604030504040204" pitchFamily="34" charset="0"/>
                <a:cs typeface="Tahoma" panose="020B0604030504040204" pitchFamily="34" charset="0"/>
              </a:rPr>
              <a:t>Personalize learning</a:t>
            </a:r>
            <a:endParaRPr sz="1600"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200"/>
              </a:spcBef>
              <a:spcAft>
                <a:spcPts val="0"/>
              </a:spcAft>
              <a:buNone/>
            </a:pP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For MOOC providers</a:t>
            </a:r>
            <a:endParaRPr sz="1600" dirty="0">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1200"/>
              </a:spcBef>
              <a:spcAft>
                <a:spcPts val="0"/>
              </a:spcAft>
              <a:buSzPts val="1800"/>
              <a:buFont typeface="Arial"/>
              <a:buChar char="●"/>
            </a:pPr>
            <a:r>
              <a:rPr lang="en" sz="1600" dirty="0">
                <a:latin typeface="Tahoma" panose="020B0604030504040204" pitchFamily="34" charset="0"/>
                <a:ea typeface="Tahoma" panose="020B0604030504040204" pitchFamily="34" charset="0"/>
                <a:cs typeface="Tahoma" panose="020B0604030504040204" pitchFamily="34" charset="0"/>
              </a:rPr>
              <a:t>Create a personalized learning environment</a:t>
            </a:r>
            <a:endParaRPr sz="1600" dirty="0">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0"/>
              </a:spcBef>
              <a:spcAft>
                <a:spcPts val="0"/>
              </a:spcAft>
              <a:buSzPts val="1800"/>
              <a:buFont typeface="Arial"/>
              <a:buChar char="●"/>
            </a:pPr>
            <a:r>
              <a:rPr lang="en" sz="1600" dirty="0">
                <a:latin typeface="Tahoma" panose="020B0604030504040204" pitchFamily="34" charset="0"/>
                <a:ea typeface="Tahoma" panose="020B0604030504040204" pitchFamily="34" charset="0"/>
                <a:cs typeface="Tahoma" panose="020B0604030504040204" pitchFamily="34" charset="0"/>
              </a:rPr>
              <a:t>Provide learning analytics to support learning and teaching</a:t>
            </a:r>
            <a:endParaRPr sz="1600"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200"/>
              </a:spcBef>
              <a:spcAft>
                <a:spcPts val="0"/>
              </a:spcAft>
              <a:buNone/>
            </a:pPr>
            <a:endParaRPr sz="1800" dirty="0"/>
          </a:p>
          <a:p>
            <a:pPr marL="0" lvl="0" indent="0" algn="l" rtl="0">
              <a:spcBef>
                <a:spcPts val="1200"/>
              </a:spcBef>
              <a:spcAft>
                <a:spcPts val="1200"/>
              </a:spcAft>
              <a:buNone/>
            </a:pPr>
            <a:endParaRPr sz="1800" dirty="0"/>
          </a:p>
        </p:txBody>
      </p:sp>
      <p:sp>
        <p:nvSpPr>
          <p:cNvPr id="1915" name="Google Shape;1915;p111"/>
          <p:cNvSpPr txBox="1"/>
          <p:nvPr/>
        </p:nvSpPr>
        <p:spPr>
          <a:xfrm>
            <a:off x="0" y="0"/>
            <a:ext cx="3000000" cy="4617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800" b="1">
                <a:solidFill>
                  <a:srgbClr val="FFFFFF"/>
                </a:solidFill>
              </a:rPr>
              <a:t>Perceptions of SDL</a:t>
            </a:r>
            <a:endParaRPr sz="1800" b="1">
              <a:solidFill>
                <a:srgbClr val="FFFFFF"/>
              </a:solidFill>
            </a:endParaRPr>
          </a:p>
        </p:txBody>
      </p:sp>
      <p:grpSp>
        <p:nvGrpSpPr>
          <p:cNvPr id="1916" name="Google Shape;1916;p111"/>
          <p:cNvGrpSpPr/>
          <p:nvPr/>
        </p:nvGrpSpPr>
        <p:grpSpPr>
          <a:xfrm>
            <a:off x="5666513" y="1323070"/>
            <a:ext cx="3145617" cy="3310760"/>
            <a:chOff x="4931713" y="1431920"/>
            <a:chExt cx="3145617" cy="3310760"/>
          </a:xfrm>
        </p:grpSpPr>
        <p:sp>
          <p:nvSpPr>
            <p:cNvPr id="1917" name="Google Shape;1917;p111"/>
            <p:cNvSpPr/>
            <p:nvPr/>
          </p:nvSpPr>
          <p:spPr>
            <a:xfrm>
              <a:off x="7068981" y="2889611"/>
              <a:ext cx="251146" cy="106064"/>
            </a:xfrm>
            <a:custGeom>
              <a:avLst/>
              <a:gdLst/>
              <a:ahLst/>
              <a:cxnLst/>
              <a:rect l="l" t="t" r="r" b="b"/>
              <a:pathLst>
                <a:path w="10942" h="4621" extrusionOk="0">
                  <a:moveTo>
                    <a:pt x="1516" y="0"/>
                  </a:moveTo>
                  <a:cubicBezTo>
                    <a:pt x="1212" y="0"/>
                    <a:pt x="915" y="161"/>
                    <a:pt x="701" y="405"/>
                  </a:cubicBezTo>
                  <a:lnTo>
                    <a:pt x="267" y="972"/>
                  </a:lnTo>
                  <a:cubicBezTo>
                    <a:pt x="101" y="1172"/>
                    <a:pt x="0" y="1405"/>
                    <a:pt x="34" y="1672"/>
                  </a:cubicBezTo>
                  <a:lnTo>
                    <a:pt x="34" y="2406"/>
                  </a:lnTo>
                  <a:cubicBezTo>
                    <a:pt x="0" y="2840"/>
                    <a:pt x="267" y="3240"/>
                    <a:pt x="668" y="3440"/>
                  </a:cubicBezTo>
                  <a:lnTo>
                    <a:pt x="3169" y="4508"/>
                  </a:lnTo>
                  <a:cubicBezTo>
                    <a:pt x="3320" y="4583"/>
                    <a:pt x="3470" y="4620"/>
                    <a:pt x="3620" y="4620"/>
                  </a:cubicBezTo>
                  <a:cubicBezTo>
                    <a:pt x="3670" y="4620"/>
                    <a:pt x="3720" y="4616"/>
                    <a:pt x="3770" y="4608"/>
                  </a:cubicBezTo>
                  <a:lnTo>
                    <a:pt x="5671" y="4308"/>
                  </a:lnTo>
                  <a:lnTo>
                    <a:pt x="10942" y="4574"/>
                  </a:lnTo>
                  <a:lnTo>
                    <a:pt x="10008" y="1539"/>
                  </a:lnTo>
                  <a:lnTo>
                    <a:pt x="5571" y="1739"/>
                  </a:lnTo>
                  <a:lnTo>
                    <a:pt x="3870" y="305"/>
                  </a:lnTo>
                  <a:cubicBezTo>
                    <a:pt x="3670" y="138"/>
                    <a:pt x="3436" y="38"/>
                    <a:pt x="3169" y="38"/>
                  </a:cubicBezTo>
                  <a:lnTo>
                    <a:pt x="1602" y="4"/>
                  </a:lnTo>
                  <a:cubicBezTo>
                    <a:pt x="1573" y="2"/>
                    <a:pt x="1545" y="0"/>
                    <a:pt x="1516" y="0"/>
                  </a:cubicBezTo>
                  <a:close/>
                </a:path>
              </a:pathLst>
            </a:custGeom>
            <a:solidFill>
              <a:srgbClr val="B2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11"/>
            <p:cNvSpPr/>
            <p:nvPr/>
          </p:nvSpPr>
          <p:spPr>
            <a:xfrm>
              <a:off x="7251201" y="2496939"/>
              <a:ext cx="251904" cy="517602"/>
            </a:xfrm>
            <a:custGeom>
              <a:avLst/>
              <a:gdLst/>
              <a:ahLst/>
              <a:cxnLst/>
              <a:rect l="l" t="t" r="r" b="b"/>
              <a:pathLst>
                <a:path w="10975" h="22551" extrusionOk="0">
                  <a:moveTo>
                    <a:pt x="8740" y="0"/>
                  </a:moveTo>
                  <a:cubicBezTo>
                    <a:pt x="6772" y="401"/>
                    <a:pt x="4370" y="2335"/>
                    <a:pt x="4270" y="6105"/>
                  </a:cubicBezTo>
                  <a:cubicBezTo>
                    <a:pt x="4170" y="9841"/>
                    <a:pt x="5071" y="15878"/>
                    <a:pt x="4904" y="16879"/>
                  </a:cubicBezTo>
                  <a:cubicBezTo>
                    <a:pt x="4771" y="17513"/>
                    <a:pt x="2669" y="17713"/>
                    <a:pt x="1168" y="17780"/>
                  </a:cubicBezTo>
                  <a:cubicBezTo>
                    <a:pt x="501" y="17813"/>
                    <a:pt x="0" y="18447"/>
                    <a:pt x="167" y="19114"/>
                  </a:cubicBezTo>
                  <a:cubicBezTo>
                    <a:pt x="367" y="19848"/>
                    <a:pt x="467" y="20615"/>
                    <a:pt x="501" y="21349"/>
                  </a:cubicBezTo>
                  <a:cubicBezTo>
                    <a:pt x="501" y="21883"/>
                    <a:pt x="868" y="22316"/>
                    <a:pt x="1368" y="22383"/>
                  </a:cubicBezTo>
                  <a:cubicBezTo>
                    <a:pt x="1873" y="22469"/>
                    <a:pt x="2550" y="22551"/>
                    <a:pt x="3319" y="22551"/>
                  </a:cubicBezTo>
                  <a:cubicBezTo>
                    <a:pt x="4635" y="22551"/>
                    <a:pt x="6220" y="22312"/>
                    <a:pt x="7673" y="21449"/>
                  </a:cubicBezTo>
                  <a:cubicBezTo>
                    <a:pt x="10975" y="19548"/>
                    <a:pt x="10241" y="8473"/>
                    <a:pt x="9574" y="5571"/>
                  </a:cubicBezTo>
                  <a:cubicBezTo>
                    <a:pt x="9140" y="3736"/>
                    <a:pt x="8840" y="1868"/>
                    <a:pt x="87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11"/>
            <p:cNvSpPr/>
            <p:nvPr/>
          </p:nvSpPr>
          <p:spPr>
            <a:xfrm>
              <a:off x="7424997" y="4495230"/>
              <a:ext cx="75812" cy="167691"/>
            </a:xfrm>
            <a:custGeom>
              <a:avLst/>
              <a:gdLst/>
              <a:ahLst/>
              <a:cxnLst/>
              <a:rect l="l" t="t" r="r" b="b"/>
              <a:pathLst>
                <a:path w="3303" h="7306" extrusionOk="0">
                  <a:moveTo>
                    <a:pt x="1" y="1"/>
                  </a:moveTo>
                  <a:lnTo>
                    <a:pt x="134" y="7306"/>
                  </a:lnTo>
                  <a:lnTo>
                    <a:pt x="3303" y="7306"/>
                  </a:lnTo>
                  <a:lnTo>
                    <a:pt x="31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11"/>
            <p:cNvSpPr/>
            <p:nvPr/>
          </p:nvSpPr>
          <p:spPr>
            <a:xfrm>
              <a:off x="7278767" y="4654474"/>
              <a:ext cx="249608" cy="81963"/>
            </a:xfrm>
            <a:custGeom>
              <a:avLst/>
              <a:gdLst/>
              <a:ahLst/>
              <a:cxnLst/>
              <a:rect l="l" t="t" r="r" b="b"/>
              <a:pathLst>
                <a:path w="10875" h="3571" extrusionOk="0">
                  <a:moveTo>
                    <a:pt x="6538" y="1"/>
                  </a:moveTo>
                  <a:cubicBezTo>
                    <a:pt x="6271" y="1"/>
                    <a:pt x="6005" y="101"/>
                    <a:pt x="5771" y="234"/>
                  </a:cubicBezTo>
                  <a:cubicBezTo>
                    <a:pt x="3603" y="1569"/>
                    <a:pt x="3036" y="1602"/>
                    <a:pt x="534" y="2169"/>
                  </a:cubicBezTo>
                  <a:cubicBezTo>
                    <a:pt x="0" y="2269"/>
                    <a:pt x="301" y="3570"/>
                    <a:pt x="1601" y="3570"/>
                  </a:cubicBezTo>
                  <a:cubicBezTo>
                    <a:pt x="3770" y="3570"/>
                    <a:pt x="3903" y="3470"/>
                    <a:pt x="5738" y="3470"/>
                  </a:cubicBezTo>
                  <a:cubicBezTo>
                    <a:pt x="7306" y="3470"/>
                    <a:pt x="9107" y="3570"/>
                    <a:pt x="10341" y="3570"/>
                  </a:cubicBezTo>
                  <a:lnTo>
                    <a:pt x="10441" y="3570"/>
                  </a:lnTo>
                  <a:cubicBezTo>
                    <a:pt x="10708" y="3537"/>
                    <a:pt x="10875" y="3270"/>
                    <a:pt x="10808" y="3003"/>
                  </a:cubicBezTo>
                  <a:lnTo>
                    <a:pt x="10274" y="201"/>
                  </a:lnTo>
                  <a:cubicBezTo>
                    <a:pt x="10241" y="101"/>
                    <a:pt x="10141" y="1"/>
                    <a:pt x="100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11"/>
            <p:cNvSpPr/>
            <p:nvPr/>
          </p:nvSpPr>
          <p:spPr>
            <a:xfrm>
              <a:off x="7424997" y="4495230"/>
              <a:ext cx="74297" cy="86531"/>
            </a:xfrm>
            <a:custGeom>
              <a:avLst/>
              <a:gdLst/>
              <a:ahLst/>
              <a:cxnLst/>
              <a:rect l="l" t="t" r="r" b="b"/>
              <a:pathLst>
                <a:path w="3237" h="3770" extrusionOk="0">
                  <a:moveTo>
                    <a:pt x="1" y="1"/>
                  </a:moveTo>
                  <a:lnTo>
                    <a:pt x="67" y="3770"/>
                  </a:lnTo>
                  <a:lnTo>
                    <a:pt x="3236" y="3770"/>
                  </a:lnTo>
                  <a:lnTo>
                    <a:pt x="316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11"/>
            <p:cNvSpPr/>
            <p:nvPr/>
          </p:nvSpPr>
          <p:spPr>
            <a:xfrm>
              <a:off x="7375993" y="4636457"/>
              <a:ext cx="45193" cy="18247"/>
            </a:xfrm>
            <a:custGeom>
              <a:avLst/>
              <a:gdLst/>
              <a:ahLst/>
              <a:cxnLst/>
              <a:rect l="l" t="t" r="r" b="b"/>
              <a:pathLst>
                <a:path w="1969" h="795" extrusionOk="0">
                  <a:moveTo>
                    <a:pt x="368" y="152"/>
                  </a:moveTo>
                  <a:cubicBezTo>
                    <a:pt x="835" y="219"/>
                    <a:pt x="1268" y="352"/>
                    <a:pt x="1669" y="586"/>
                  </a:cubicBezTo>
                  <a:cubicBezTo>
                    <a:pt x="1406" y="623"/>
                    <a:pt x="1171" y="642"/>
                    <a:pt x="970" y="642"/>
                  </a:cubicBezTo>
                  <a:cubicBezTo>
                    <a:pt x="635" y="642"/>
                    <a:pt x="393" y="590"/>
                    <a:pt x="268" y="486"/>
                  </a:cubicBezTo>
                  <a:cubicBezTo>
                    <a:pt x="201" y="419"/>
                    <a:pt x="167" y="352"/>
                    <a:pt x="201" y="252"/>
                  </a:cubicBezTo>
                  <a:cubicBezTo>
                    <a:pt x="201" y="219"/>
                    <a:pt x="201" y="185"/>
                    <a:pt x="234" y="185"/>
                  </a:cubicBezTo>
                  <a:cubicBezTo>
                    <a:pt x="301" y="152"/>
                    <a:pt x="334" y="152"/>
                    <a:pt x="368" y="152"/>
                  </a:cubicBezTo>
                  <a:close/>
                  <a:moveTo>
                    <a:pt x="391" y="1"/>
                  </a:moveTo>
                  <a:cubicBezTo>
                    <a:pt x="301" y="1"/>
                    <a:pt x="224" y="16"/>
                    <a:pt x="167" y="52"/>
                  </a:cubicBezTo>
                  <a:cubicBezTo>
                    <a:pt x="101" y="85"/>
                    <a:pt x="34" y="152"/>
                    <a:pt x="34" y="252"/>
                  </a:cubicBezTo>
                  <a:cubicBezTo>
                    <a:pt x="1" y="386"/>
                    <a:pt x="67" y="519"/>
                    <a:pt x="167" y="586"/>
                  </a:cubicBezTo>
                  <a:cubicBezTo>
                    <a:pt x="362" y="725"/>
                    <a:pt x="580" y="794"/>
                    <a:pt x="801" y="794"/>
                  </a:cubicBezTo>
                  <a:cubicBezTo>
                    <a:pt x="846" y="794"/>
                    <a:pt x="890" y="791"/>
                    <a:pt x="935" y="786"/>
                  </a:cubicBezTo>
                  <a:cubicBezTo>
                    <a:pt x="1235" y="786"/>
                    <a:pt x="1568" y="753"/>
                    <a:pt x="1902" y="686"/>
                  </a:cubicBezTo>
                  <a:cubicBezTo>
                    <a:pt x="1935" y="686"/>
                    <a:pt x="1935" y="652"/>
                    <a:pt x="1969" y="652"/>
                  </a:cubicBezTo>
                  <a:cubicBezTo>
                    <a:pt x="1969" y="619"/>
                    <a:pt x="1969" y="552"/>
                    <a:pt x="1935" y="552"/>
                  </a:cubicBezTo>
                  <a:cubicBezTo>
                    <a:pt x="1794" y="468"/>
                    <a:pt x="889" y="1"/>
                    <a:pt x="39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11"/>
            <p:cNvSpPr/>
            <p:nvPr/>
          </p:nvSpPr>
          <p:spPr>
            <a:xfrm>
              <a:off x="7393598" y="4619839"/>
              <a:ext cx="27589" cy="32363"/>
            </a:xfrm>
            <a:custGeom>
              <a:avLst/>
              <a:gdLst/>
              <a:ahLst/>
              <a:cxnLst/>
              <a:rect l="l" t="t" r="r" b="b"/>
              <a:pathLst>
                <a:path w="1202" h="1410" extrusionOk="0">
                  <a:moveTo>
                    <a:pt x="368" y="142"/>
                  </a:moveTo>
                  <a:lnTo>
                    <a:pt x="368" y="176"/>
                  </a:lnTo>
                  <a:cubicBezTo>
                    <a:pt x="395" y="167"/>
                    <a:pt x="421" y="162"/>
                    <a:pt x="448" y="162"/>
                  </a:cubicBezTo>
                  <a:cubicBezTo>
                    <a:pt x="519" y="162"/>
                    <a:pt x="586" y="193"/>
                    <a:pt x="635" y="242"/>
                  </a:cubicBezTo>
                  <a:cubicBezTo>
                    <a:pt x="868" y="509"/>
                    <a:pt x="1002" y="843"/>
                    <a:pt x="1035" y="1210"/>
                  </a:cubicBezTo>
                  <a:cubicBezTo>
                    <a:pt x="635" y="976"/>
                    <a:pt x="134" y="442"/>
                    <a:pt x="201" y="242"/>
                  </a:cubicBezTo>
                  <a:cubicBezTo>
                    <a:pt x="201" y="209"/>
                    <a:pt x="201" y="142"/>
                    <a:pt x="334" y="142"/>
                  </a:cubicBezTo>
                  <a:close/>
                  <a:moveTo>
                    <a:pt x="420" y="0"/>
                  </a:moveTo>
                  <a:cubicBezTo>
                    <a:pt x="393" y="0"/>
                    <a:pt x="364" y="3"/>
                    <a:pt x="334" y="9"/>
                  </a:cubicBezTo>
                  <a:cubicBezTo>
                    <a:pt x="134" y="42"/>
                    <a:pt x="68" y="142"/>
                    <a:pt x="68" y="209"/>
                  </a:cubicBezTo>
                  <a:cubicBezTo>
                    <a:pt x="1" y="576"/>
                    <a:pt x="701" y="1243"/>
                    <a:pt x="1102" y="1410"/>
                  </a:cubicBezTo>
                  <a:lnTo>
                    <a:pt x="1135" y="1410"/>
                  </a:lnTo>
                  <a:cubicBezTo>
                    <a:pt x="1168" y="1410"/>
                    <a:pt x="1202" y="1376"/>
                    <a:pt x="1202" y="1343"/>
                  </a:cubicBezTo>
                  <a:cubicBezTo>
                    <a:pt x="1202" y="1310"/>
                    <a:pt x="1135" y="442"/>
                    <a:pt x="768" y="142"/>
                  </a:cubicBezTo>
                  <a:cubicBezTo>
                    <a:pt x="658" y="60"/>
                    <a:pt x="549" y="0"/>
                    <a:pt x="420"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11"/>
            <p:cNvSpPr/>
            <p:nvPr/>
          </p:nvSpPr>
          <p:spPr>
            <a:xfrm>
              <a:off x="7908882" y="4456188"/>
              <a:ext cx="122520" cy="180705"/>
            </a:xfrm>
            <a:custGeom>
              <a:avLst/>
              <a:gdLst/>
              <a:ahLst/>
              <a:cxnLst/>
              <a:rect l="l" t="t" r="r" b="b"/>
              <a:pathLst>
                <a:path w="5338" h="7873" extrusionOk="0">
                  <a:moveTo>
                    <a:pt x="3036" y="0"/>
                  </a:moveTo>
                  <a:lnTo>
                    <a:pt x="0" y="934"/>
                  </a:lnTo>
                  <a:lnTo>
                    <a:pt x="2335" y="7873"/>
                  </a:lnTo>
                  <a:lnTo>
                    <a:pt x="5337" y="6939"/>
                  </a:lnTo>
                  <a:lnTo>
                    <a:pt x="30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11"/>
            <p:cNvSpPr/>
            <p:nvPr/>
          </p:nvSpPr>
          <p:spPr>
            <a:xfrm>
              <a:off x="7833873" y="4604507"/>
              <a:ext cx="243457" cy="138174"/>
            </a:xfrm>
            <a:custGeom>
              <a:avLst/>
              <a:gdLst/>
              <a:ahLst/>
              <a:cxnLst/>
              <a:rect l="l" t="t" r="r" b="b"/>
              <a:pathLst>
                <a:path w="10607" h="6020" extrusionOk="0">
                  <a:moveTo>
                    <a:pt x="8876" y="1"/>
                  </a:moveTo>
                  <a:cubicBezTo>
                    <a:pt x="8853" y="1"/>
                    <a:pt x="8829" y="4"/>
                    <a:pt x="8806" y="10"/>
                  </a:cubicBezTo>
                  <a:lnTo>
                    <a:pt x="5503" y="1044"/>
                  </a:lnTo>
                  <a:cubicBezTo>
                    <a:pt x="5270" y="1144"/>
                    <a:pt x="5036" y="1311"/>
                    <a:pt x="4836" y="1511"/>
                  </a:cubicBezTo>
                  <a:cubicBezTo>
                    <a:pt x="3168" y="3412"/>
                    <a:pt x="2634" y="3646"/>
                    <a:pt x="433" y="4880"/>
                  </a:cubicBezTo>
                  <a:cubicBezTo>
                    <a:pt x="1" y="5139"/>
                    <a:pt x="464" y="6020"/>
                    <a:pt x="1393" y="6020"/>
                  </a:cubicBezTo>
                  <a:cubicBezTo>
                    <a:pt x="1540" y="6020"/>
                    <a:pt x="1698" y="5997"/>
                    <a:pt x="1867" y="5947"/>
                  </a:cubicBezTo>
                  <a:cubicBezTo>
                    <a:pt x="3935" y="5313"/>
                    <a:pt x="4035" y="5147"/>
                    <a:pt x="5770" y="4613"/>
                  </a:cubicBezTo>
                  <a:cubicBezTo>
                    <a:pt x="7304" y="4179"/>
                    <a:pt x="9006" y="3679"/>
                    <a:pt x="10207" y="3345"/>
                  </a:cubicBezTo>
                  <a:lnTo>
                    <a:pt x="10307" y="3312"/>
                  </a:lnTo>
                  <a:cubicBezTo>
                    <a:pt x="10540" y="3179"/>
                    <a:pt x="10607" y="2878"/>
                    <a:pt x="10507" y="2645"/>
                  </a:cubicBezTo>
                  <a:lnTo>
                    <a:pt x="9139" y="143"/>
                  </a:lnTo>
                  <a:cubicBezTo>
                    <a:pt x="9084" y="61"/>
                    <a:pt x="8984" y="1"/>
                    <a:pt x="88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11"/>
            <p:cNvSpPr/>
            <p:nvPr/>
          </p:nvSpPr>
          <p:spPr>
            <a:xfrm>
              <a:off x="7908882" y="4456188"/>
              <a:ext cx="100325" cy="114097"/>
            </a:xfrm>
            <a:custGeom>
              <a:avLst/>
              <a:gdLst/>
              <a:ahLst/>
              <a:cxnLst/>
              <a:rect l="l" t="t" r="r" b="b"/>
              <a:pathLst>
                <a:path w="4371" h="4971" extrusionOk="0">
                  <a:moveTo>
                    <a:pt x="3036" y="0"/>
                  </a:moveTo>
                  <a:lnTo>
                    <a:pt x="0" y="934"/>
                  </a:lnTo>
                  <a:lnTo>
                    <a:pt x="1368" y="4971"/>
                  </a:lnTo>
                  <a:lnTo>
                    <a:pt x="4370" y="4037"/>
                  </a:lnTo>
                  <a:lnTo>
                    <a:pt x="30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11"/>
            <p:cNvSpPr/>
            <p:nvPr/>
          </p:nvSpPr>
          <p:spPr>
            <a:xfrm>
              <a:off x="7905806" y="4623626"/>
              <a:ext cx="45974" cy="16962"/>
            </a:xfrm>
            <a:custGeom>
              <a:avLst/>
              <a:gdLst/>
              <a:ahLst/>
              <a:cxnLst/>
              <a:rect l="l" t="t" r="r" b="b"/>
              <a:pathLst>
                <a:path w="2003" h="739" extrusionOk="0">
                  <a:moveTo>
                    <a:pt x="876" y="141"/>
                  </a:moveTo>
                  <a:cubicBezTo>
                    <a:pt x="1153" y="141"/>
                    <a:pt x="1434" y="169"/>
                    <a:pt x="1702" y="211"/>
                  </a:cubicBezTo>
                  <a:cubicBezTo>
                    <a:pt x="1224" y="463"/>
                    <a:pt x="840" y="581"/>
                    <a:pt x="580" y="581"/>
                  </a:cubicBezTo>
                  <a:cubicBezTo>
                    <a:pt x="496" y="581"/>
                    <a:pt x="425" y="569"/>
                    <a:pt x="368" y="544"/>
                  </a:cubicBezTo>
                  <a:cubicBezTo>
                    <a:pt x="268" y="511"/>
                    <a:pt x="201" y="444"/>
                    <a:pt x="201" y="344"/>
                  </a:cubicBezTo>
                  <a:cubicBezTo>
                    <a:pt x="201" y="311"/>
                    <a:pt x="201" y="277"/>
                    <a:pt x="234" y="244"/>
                  </a:cubicBezTo>
                  <a:cubicBezTo>
                    <a:pt x="268" y="211"/>
                    <a:pt x="301" y="211"/>
                    <a:pt x="368" y="177"/>
                  </a:cubicBezTo>
                  <a:cubicBezTo>
                    <a:pt x="533" y="152"/>
                    <a:pt x="704" y="141"/>
                    <a:pt x="876" y="141"/>
                  </a:cubicBezTo>
                  <a:close/>
                  <a:moveTo>
                    <a:pt x="841" y="0"/>
                  </a:moveTo>
                  <a:cubicBezTo>
                    <a:pt x="519" y="0"/>
                    <a:pt x="223" y="42"/>
                    <a:pt x="101" y="177"/>
                  </a:cubicBezTo>
                  <a:cubicBezTo>
                    <a:pt x="34" y="211"/>
                    <a:pt x="1" y="311"/>
                    <a:pt x="34" y="377"/>
                  </a:cubicBezTo>
                  <a:cubicBezTo>
                    <a:pt x="68" y="511"/>
                    <a:pt x="134" y="611"/>
                    <a:pt x="268" y="678"/>
                  </a:cubicBezTo>
                  <a:cubicBezTo>
                    <a:pt x="379" y="720"/>
                    <a:pt x="491" y="738"/>
                    <a:pt x="601" y="738"/>
                  </a:cubicBezTo>
                  <a:cubicBezTo>
                    <a:pt x="752" y="738"/>
                    <a:pt x="899" y="703"/>
                    <a:pt x="1035" y="644"/>
                  </a:cubicBezTo>
                  <a:cubicBezTo>
                    <a:pt x="1368" y="544"/>
                    <a:pt x="1669" y="411"/>
                    <a:pt x="1936" y="244"/>
                  </a:cubicBezTo>
                  <a:cubicBezTo>
                    <a:pt x="1969" y="244"/>
                    <a:pt x="1969" y="211"/>
                    <a:pt x="1969" y="177"/>
                  </a:cubicBezTo>
                  <a:cubicBezTo>
                    <a:pt x="2002" y="144"/>
                    <a:pt x="1969" y="111"/>
                    <a:pt x="1936" y="111"/>
                  </a:cubicBezTo>
                  <a:cubicBezTo>
                    <a:pt x="1836" y="91"/>
                    <a:pt x="1312" y="0"/>
                    <a:pt x="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11"/>
            <p:cNvSpPr/>
            <p:nvPr/>
          </p:nvSpPr>
          <p:spPr>
            <a:xfrm>
              <a:off x="7918063" y="4602808"/>
              <a:ext cx="33717" cy="26441"/>
            </a:xfrm>
            <a:custGeom>
              <a:avLst/>
              <a:gdLst/>
              <a:ahLst/>
              <a:cxnLst/>
              <a:rect l="l" t="t" r="r" b="b"/>
              <a:pathLst>
                <a:path w="1469" h="1152" extrusionOk="0">
                  <a:moveTo>
                    <a:pt x="480" y="159"/>
                  </a:moveTo>
                  <a:cubicBezTo>
                    <a:pt x="526" y="159"/>
                    <a:pt x="568" y="167"/>
                    <a:pt x="601" y="184"/>
                  </a:cubicBezTo>
                  <a:cubicBezTo>
                    <a:pt x="901" y="384"/>
                    <a:pt x="1135" y="651"/>
                    <a:pt x="1268" y="984"/>
                  </a:cubicBezTo>
                  <a:cubicBezTo>
                    <a:pt x="834" y="884"/>
                    <a:pt x="201" y="517"/>
                    <a:pt x="167" y="317"/>
                  </a:cubicBezTo>
                  <a:cubicBezTo>
                    <a:pt x="167" y="284"/>
                    <a:pt x="167" y="217"/>
                    <a:pt x="301" y="184"/>
                  </a:cubicBezTo>
                  <a:lnTo>
                    <a:pt x="334" y="184"/>
                  </a:lnTo>
                  <a:cubicBezTo>
                    <a:pt x="384" y="167"/>
                    <a:pt x="434" y="159"/>
                    <a:pt x="480" y="159"/>
                  </a:cubicBezTo>
                  <a:close/>
                  <a:moveTo>
                    <a:pt x="451" y="0"/>
                  </a:moveTo>
                  <a:cubicBezTo>
                    <a:pt x="376" y="0"/>
                    <a:pt x="301" y="17"/>
                    <a:pt x="234" y="50"/>
                  </a:cubicBezTo>
                  <a:cubicBezTo>
                    <a:pt x="34" y="117"/>
                    <a:pt x="1" y="250"/>
                    <a:pt x="34" y="317"/>
                  </a:cubicBezTo>
                  <a:cubicBezTo>
                    <a:pt x="101" y="684"/>
                    <a:pt x="968" y="1118"/>
                    <a:pt x="1368" y="1151"/>
                  </a:cubicBezTo>
                  <a:lnTo>
                    <a:pt x="1402" y="1151"/>
                  </a:lnTo>
                  <a:cubicBezTo>
                    <a:pt x="1435" y="1151"/>
                    <a:pt x="1435" y="1151"/>
                    <a:pt x="1435" y="1118"/>
                  </a:cubicBezTo>
                  <a:cubicBezTo>
                    <a:pt x="1468" y="1118"/>
                    <a:pt x="1468" y="1084"/>
                    <a:pt x="1435" y="1051"/>
                  </a:cubicBezTo>
                  <a:cubicBezTo>
                    <a:pt x="1435" y="1018"/>
                    <a:pt x="1135" y="250"/>
                    <a:pt x="668" y="50"/>
                  </a:cubicBezTo>
                  <a:cubicBezTo>
                    <a:pt x="601" y="17"/>
                    <a:pt x="526" y="0"/>
                    <a:pt x="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11"/>
            <p:cNvSpPr/>
            <p:nvPr/>
          </p:nvSpPr>
          <p:spPr>
            <a:xfrm>
              <a:off x="7378289" y="3101784"/>
              <a:ext cx="254222" cy="1444768"/>
            </a:xfrm>
            <a:custGeom>
              <a:avLst/>
              <a:gdLst/>
              <a:ahLst/>
              <a:cxnLst/>
              <a:rect l="l" t="t" r="r" b="b"/>
              <a:pathLst>
                <a:path w="11076" h="62946" extrusionOk="0">
                  <a:moveTo>
                    <a:pt x="10475" y="0"/>
                  </a:moveTo>
                  <a:lnTo>
                    <a:pt x="1" y="2035"/>
                  </a:lnTo>
                  <a:lnTo>
                    <a:pt x="735" y="39162"/>
                  </a:lnTo>
                  <a:lnTo>
                    <a:pt x="901" y="61778"/>
                  </a:lnTo>
                  <a:cubicBezTo>
                    <a:pt x="901" y="62378"/>
                    <a:pt x="1368" y="62912"/>
                    <a:pt x="1969" y="62945"/>
                  </a:cubicBezTo>
                  <a:lnTo>
                    <a:pt x="5738" y="62945"/>
                  </a:lnTo>
                  <a:cubicBezTo>
                    <a:pt x="6305" y="62912"/>
                    <a:pt x="6772" y="62445"/>
                    <a:pt x="6772" y="61878"/>
                  </a:cubicBezTo>
                  <a:cubicBezTo>
                    <a:pt x="7239" y="56808"/>
                    <a:pt x="9041" y="48735"/>
                    <a:pt x="8207" y="39262"/>
                  </a:cubicBezTo>
                  <a:cubicBezTo>
                    <a:pt x="8207" y="39262"/>
                    <a:pt x="10909" y="14344"/>
                    <a:pt x="11075" y="6772"/>
                  </a:cubicBezTo>
                  <a:lnTo>
                    <a:pt x="104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11"/>
            <p:cNvSpPr/>
            <p:nvPr/>
          </p:nvSpPr>
          <p:spPr>
            <a:xfrm>
              <a:off x="7574303" y="3313107"/>
              <a:ext cx="52079" cy="439494"/>
            </a:xfrm>
            <a:custGeom>
              <a:avLst/>
              <a:gdLst/>
              <a:ahLst/>
              <a:cxnLst/>
              <a:rect l="l" t="t" r="r" b="b"/>
              <a:pathLst>
                <a:path w="2269" h="19148" extrusionOk="0">
                  <a:moveTo>
                    <a:pt x="200" y="0"/>
                  </a:moveTo>
                  <a:lnTo>
                    <a:pt x="200" y="0"/>
                  </a:lnTo>
                  <a:cubicBezTo>
                    <a:pt x="0" y="6405"/>
                    <a:pt x="200" y="12776"/>
                    <a:pt x="834" y="19147"/>
                  </a:cubicBezTo>
                  <a:cubicBezTo>
                    <a:pt x="834" y="19147"/>
                    <a:pt x="1768" y="8940"/>
                    <a:pt x="2268" y="4837"/>
                  </a:cubicBezTo>
                  <a:lnTo>
                    <a:pt x="2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11"/>
            <p:cNvSpPr/>
            <p:nvPr/>
          </p:nvSpPr>
          <p:spPr>
            <a:xfrm>
              <a:off x="7529132" y="3148492"/>
              <a:ext cx="496899" cy="1397188"/>
            </a:xfrm>
            <a:custGeom>
              <a:avLst/>
              <a:gdLst/>
              <a:ahLst/>
              <a:cxnLst/>
              <a:rect l="l" t="t" r="r" b="b"/>
              <a:pathLst>
                <a:path w="21649" h="60873" extrusionOk="0">
                  <a:moveTo>
                    <a:pt x="10608" y="0"/>
                  </a:moveTo>
                  <a:lnTo>
                    <a:pt x="0" y="267"/>
                  </a:lnTo>
                  <a:lnTo>
                    <a:pt x="7939" y="38094"/>
                  </a:lnTo>
                  <a:lnTo>
                    <a:pt x="15611" y="60143"/>
                  </a:lnTo>
                  <a:cubicBezTo>
                    <a:pt x="15717" y="60591"/>
                    <a:pt x="16134" y="60872"/>
                    <a:pt x="16568" y="60872"/>
                  </a:cubicBezTo>
                  <a:cubicBezTo>
                    <a:pt x="16683" y="60872"/>
                    <a:pt x="16800" y="60853"/>
                    <a:pt x="16912" y="60810"/>
                  </a:cubicBezTo>
                  <a:lnTo>
                    <a:pt x="20848" y="59376"/>
                  </a:lnTo>
                  <a:cubicBezTo>
                    <a:pt x="21349" y="59143"/>
                    <a:pt x="21649" y="58542"/>
                    <a:pt x="21482" y="57975"/>
                  </a:cubicBezTo>
                  <a:cubicBezTo>
                    <a:pt x="20381" y="53138"/>
                    <a:pt x="19414" y="45099"/>
                    <a:pt x="15745" y="36827"/>
                  </a:cubicBezTo>
                  <a:cubicBezTo>
                    <a:pt x="15745" y="36827"/>
                    <a:pt x="13543" y="12809"/>
                    <a:pt x="106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11"/>
            <p:cNvSpPr/>
            <p:nvPr/>
          </p:nvSpPr>
          <p:spPr>
            <a:xfrm>
              <a:off x="7475538" y="2310886"/>
              <a:ext cx="231223" cy="257275"/>
            </a:xfrm>
            <a:custGeom>
              <a:avLst/>
              <a:gdLst/>
              <a:ahLst/>
              <a:cxnLst/>
              <a:rect l="l" t="t" r="r" b="b"/>
              <a:pathLst>
                <a:path w="10074" h="11209" extrusionOk="0">
                  <a:moveTo>
                    <a:pt x="6872" y="0"/>
                  </a:moveTo>
                  <a:lnTo>
                    <a:pt x="2535" y="4270"/>
                  </a:lnTo>
                  <a:cubicBezTo>
                    <a:pt x="2802" y="5037"/>
                    <a:pt x="2902" y="5871"/>
                    <a:pt x="2802" y="6672"/>
                  </a:cubicBezTo>
                  <a:cubicBezTo>
                    <a:pt x="2735" y="7039"/>
                    <a:pt x="2435" y="7339"/>
                    <a:pt x="2068" y="7406"/>
                  </a:cubicBezTo>
                  <a:lnTo>
                    <a:pt x="234" y="7973"/>
                  </a:lnTo>
                  <a:lnTo>
                    <a:pt x="0" y="9374"/>
                  </a:lnTo>
                  <a:lnTo>
                    <a:pt x="1101" y="9674"/>
                  </a:lnTo>
                  <a:lnTo>
                    <a:pt x="2602" y="11208"/>
                  </a:lnTo>
                  <a:lnTo>
                    <a:pt x="6205" y="9674"/>
                  </a:lnTo>
                  <a:lnTo>
                    <a:pt x="10074" y="7873"/>
                  </a:lnTo>
                  <a:cubicBezTo>
                    <a:pt x="9474" y="7706"/>
                    <a:pt x="8873" y="7573"/>
                    <a:pt x="8273" y="7539"/>
                  </a:cubicBezTo>
                  <a:cubicBezTo>
                    <a:pt x="7772" y="7439"/>
                    <a:pt x="7372" y="7139"/>
                    <a:pt x="7172" y="6672"/>
                  </a:cubicBezTo>
                  <a:cubicBezTo>
                    <a:pt x="6505" y="4670"/>
                    <a:pt x="6638" y="1835"/>
                    <a:pt x="68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11"/>
            <p:cNvSpPr/>
            <p:nvPr/>
          </p:nvSpPr>
          <p:spPr>
            <a:xfrm>
              <a:off x="7535238" y="2359110"/>
              <a:ext cx="69707" cy="88092"/>
            </a:xfrm>
            <a:custGeom>
              <a:avLst/>
              <a:gdLst/>
              <a:ahLst/>
              <a:cxnLst/>
              <a:rect l="l" t="t" r="r" b="b"/>
              <a:pathLst>
                <a:path w="3037" h="3838" extrusionOk="0">
                  <a:moveTo>
                    <a:pt x="2503" y="1"/>
                  </a:moveTo>
                  <a:lnTo>
                    <a:pt x="1" y="2436"/>
                  </a:lnTo>
                  <a:cubicBezTo>
                    <a:pt x="134" y="2903"/>
                    <a:pt x="201" y="3370"/>
                    <a:pt x="234" y="3837"/>
                  </a:cubicBezTo>
                  <a:cubicBezTo>
                    <a:pt x="1269" y="3604"/>
                    <a:pt x="2503" y="2636"/>
                    <a:pt x="2836" y="1502"/>
                  </a:cubicBezTo>
                  <a:cubicBezTo>
                    <a:pt x="3036" y="768"/>
                    <a:pt x="2770" y="68"/>
                    <a:pt x="2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11"/>
            <p:cNvSpPr/>
            <p:nvPr/>
          </p:nvSpPr>
          <p:spPr>
            <a:xfrm>
              <a:off x="7421944" y="2126899"/>
              <a:ext cx="230237" cy="298268"/>
            </a:xfrm>
            <a:custGeom>
              <a:avLst/>
              <a:gdLst/>
              <a:ahLst/>
              <a:cxnLst/>
              <a:rect l="l" t="t" r="r" b="b"/>
              <a:pathLst>
                <a:path w="10031" h="12995" extrusionOk="0">
                  <a:moveTo>
                    <a:pt x="5363" y="0"/>
                  </a:moveTo>
                  <a:cubicBezTo>
                    <a:pt x="4795" y="0"/>
                    <a:pt x="4212" y="109"/>
                    <a:pt x="3636" y="344"/>
                  </a:cubicBezTo>
                  <a:cubicBezTo>
                    <a:pt x="434" y="1679"/>
                    <a:pt x="0" y="6549"/>
                    <a:pt x="734" y="9484"/>
                  </a:cubicBezTo>
                  <a:cubicBezTo>
                    <a:pt x="1256" y="11615"/>
                    <a:pt x="3153" y="12995"/>
                    <a:pt x="5103" y="12995"/>
                  </a:cubicBezTo>
                  <a:cubicBezTo>
                    <a:pt x="6145" y="12995"/>
                    <a:pt x="7202" y="12602"/>
                    <a:pt x="8073" y="11719"/>
                  </a:cubicBezTo>
                  <a:cubicBezTo>
                    <a:pt x="9707" y="10018"/>
                    <a:pt x="9674" y="8083"/>
                    <a:pt x="9840" y="4814"/>
                  </a:cubicBezTo>
                  <a:cubicBezTo>
                    <a:pt x="10031" y="2097"/>
                    <a:pt x="7853" y="0"/>
                    <a:pt x="5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11"/>
            <p:cNvSpPr/>
            <p:nvPr/>
          </p:nvSpPr>
          <p:spPr>
            <a:xfrm>
              <a:off x="7513043" y="2245724"/>
              <a:ext cx="16113" cy="22310"/>
            </a:xfrm>
            <a:custGeom>
              <a:avLst/>
              <a:gdLst/>
              <a:ahLst/>
              <a:cxnLst/>
              <a:rect l="l" t="t" r="r" b="b"/>
              <a:pathLst>
                <a:path w="702" h="972" extrusionOk="0">
                  <a:moveTo>
                    <a:pt x="364" y="0"/>
                  </a:moveTo>
                  <a:cubicBezTo>
                    <a:pt x="210" y="0"/>
                    <a:pt x="65" y="190"/>
                    <a:pt x="34" y="438"/>
                  </a:cubicBezTo>
                  <a:cubicBezTo>
                    <a:pt x="1" y="705"/>
                    <a:pt x="134" y="938"/>
                    <a:pt x="301" y="971"/>
                  </a:cubicBezTo>
                  <a:cubicBezTo>
                    <a:pt x="468" y="971"/>
                    <a:pt x="634" y="771"/>
                    <a:pt x="668" y="504"/>
                  </a:cubicBezTo>
                  <a:cubicBezTo>
                    <a:pt x="701" y="238"/>
                    <a:pt x="568" y="4"/>
                    <a:pt x="401" y="4"/>
                  </a:cubicBezTo>
                  <a:cubicBezTo>
                    <a:pt x="389" y="2"/>
                    <a:pt x="376" y="0"/>
                    <a:pt x="3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11"/>
            <p:cNvSpPr/>
            <p:nvPr/>
          </p:nvSpPr>
          <p:spPr>
            <a:xfrm>
              <a:off x="7444139" y="2240353"/>
              <a:ext cx="15332" cy="22310"/>
            </a:xfrm>
            <a:custGeom>
              <a:avLst/>
              <a:gdLst/>
              <a:ahLst/>
              <a:cxnLst/>
              <a:rect l="l" t="t" r="r" b="b"/>
              <a:pathLst>
                <a:path w="668" h="972" extrusionOk="0">
                  <a:moveTo>
                    <a:pt x="358" y="1"/>
                  </a:moveTo>
                  <a:cubicBezTo>
                    <a:pt x="182" y="1"/>
                    <a:pt x="65" y="191"/>
                    <a:pt x="34" y="438"/>
                  </a:cubicBezTo>
                  <a:cubicBezTo>
                    <a:pt x="0" y="705"/>
                    <a:pt x="134" y="939"/>
                    <a:pt x="301" y="972"/>
                  </a:cubicBezTo>
                  <a:cubicBezTo>
                    <a:pt x="467" y="972"/>
                    <a:pt x="634" y="772"/>
                    <a:pt x="668" y="505"/>
                  </a:cubicBezTo>
                  <a:cubicBezTo>
                    <a:pt x="668" y="238"/>
                    <a:pt x="568" y="5"/>
                    <a:pt x="401" y="5"/>
                  </a:cubicBezTo>
                  <a:cubicBezTo>
                    <a:pt x="386" y="2"/>
                    <a:pt x="372"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11"/>
            <p:cNvSpPr/>
            <p:nvPr/>
          </p:nvSpPr>
          <p:spPr>
            <a:xfrm>
              <a:off x="7522224" y="2213361"/>
              <a:ext cx="36012" cy="15631"/>
            </a:xfrm>
            <a:custGeom>
              <a:avLst/>
              <a:gdLst/>
              <a:ahLst/>
              <a:cxnLst/>
              <a:rect l="l" t="t" r="r" b="b"/>
              <a:pathLst>
                <a:path w="1569" h="681" extrusionOk="0">
                  <a:moveTo>
                    <a:pt x="485" y="0"/>
                  </a:moveTo>
                  <a:cubicBezTo>
                    <a:pt x="369" y="0"/>
                    <a:pt x="252" y="15"/>
                    <a:pt x="134" y="46"/>
                  </a:cubicBezTo>
                  <a:cubicBezTo>
                    <a:pt x="34" y="46"/>
                    <a:pt x="1" y="146"/>
                    <a:pt x="34" y="247"/>
                  </a:cubicBezTo>
                  <a:cubicBezTo>
                    <a:pt x="34" y="301"/>
                    <a:pt x="101" y="356"/>
                    <a:pt x="162" y="356"/>
                  </a:cubicBezTo>
                  <a:cubicBezTo>
                    <a:pt x="175" y="356"/>
                    <a:pt x="189" y="353"/>
                    <a:pt x="201" y="347"/>
                  </a:cubicBezTo>
                  <a:cubicBezTo>
                    <a:pt x="291" y="324"/>
                    <a:pt x="381" y="313"/>
                    <a:pt x="470" y="313"/>
                  </a:cubicBezTo>
                  <a:cubicBezTo>
                    <a:pt x="777" y="313"/>
                    <a:pt x="1069" y="440"/>
                    <a:pt x="1302" y="647"/>
                  </a:cubicBezTo>
                  <a:cubicBezTo>
                    <a:pt x="1335" y="680"/>
                    <a:pt x="1402" y="680"/>
                    <a:pt x="1435" y="680"/>
                  </a:cubicBezTo>
                  <a:cubicBezTo>
                    <a:pt x="1469" y="647"/>
                    <a:pt x="1502" y="647"/>
                    <a:pt x="1502" y="613"/>
                  </a:cubicBezTo>
                  <a:cubicBezTo>
                    <a:pt x="1569" y="580"/>
                    <a:pt x="1569" y="480"/>
                    <a:pt x="1502" y="413"/>
                  </a:cubicBezTo>
                  <a:cubicBezTo>
                    <a:pt x="1221" y="158"/>
                    <a:pt x="862" y="0"/>
                    <a:pt x="4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11"/>
            <p:cNvSpPr/>
            <p:nvPr/>
          </p:nvSpPr>
          <p:spPr>
            <a:xfrm>
              <a:off x="7430368" y="2212237"/>
              <a:ext cx="37527" cy="11958"/>
            </a:xfrm>
            <a:custGeom>
              <a:avLst/>
              <a:gdLst/>
              <a:ahLst/>
              <a:cxnLst/>
              <a:rect l="l" t="t" r="r" b="b"/>
              <a:pathLst>
                <a:path w="1635" h="521" extrusionOk="0">
                  <a:moveTo>
                    <a:pt x="910" y="0"/>
                  </a:moveTo>
                  <a:cubicBezTo>
                    <a:pt x="628" y="0"/>
                    <a:pt x="348" y="76"/>
                    <a:pt x="100" y="229"/>
                  </a:cubicBezTo>
                  <a:cubicBezTo>
                    <a:pt x="33" y="262"/>
                    <a:pt x="0" y="362"/>
                    <a:pt x="33" y="429"/>
                  </a:cubicBezTo>
                  <a:cubicBezTo>
                    <a:pt x="67" y="462"/>
                    <a:pt x="67" y="496"/>
                    <a:pt x="100" y="496"/>
                  </a:cubicBezTo>
                  <a:cubicBezTo>
                    <a:pt x="133" y="512"/>
                    <a:pt x="159" y="521"/>
                    <a:pt x="184" y="521"/>
                  </a:cubicBezTo>
                  <a:cubicBezTo>
                    <a:pt x="209" y="521"/>
                    <a:pt x="234" y="512"/>
                    <a:pt x="267" y="496"/>
                  </a:cubicBezTo>
                  <a:cubicBezTo>
                    <a:pt x="467" y="376"/>
                    <a:pt x="703" y="316"/>
                    <a:pt x="939" y="316"/>
                  </a:cubicBezTo>
                  <a:cubicBezTo>
                    <a:pt x="1097" y="316"/>
                    <a:pt x="1254" y="342"/>
                    <a:pt x="1401" y="396"/>
                  </a:cubicBezTo>
                  <a:cubicBezTo>
                    <a:pt x="1419" y="405"/>
                    <a:pt x="1439" y="409"/>
                    <a:pt x="1460" y="409"/>
                  </a:cubicBezTo>
                  <a:cubicBezTo>
                    <a:pt x="1517" y="409"/>
                    <a:pt x="1577" y="378"/>
                    <a:pt x="1601" y="329"/>
                  </a:cubicBezTo>
                  <a:cubicBezTo>
                    <a:pt x="1635" y="262"/>
                    <a:pt x="1601" y="162"/>
                    <a:pt x="1534" y="129"/>
                  </a:cubicBezTo>
                  <a:cubicBezTo>
                    <a:pt x="1334" y="43"/>
                    <a:pt x="1122"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11"/>
            <p:cNvSpPr/>
            <p:nvPr/>
          </p:nvSpPr>
          <p:spPr>
            <a:xfrm>
              <a:off x="7408150" y="2217332"/>
              <a:ext cx="249631" cy="77304"/>
            </a:xfrm>
            <a:custGeom>
              <a:avLst/>
              <a:gdLst/>
              <a:ahLst/>
              <a:cxnLst/>
              <a:rect l="l" t="t" r="r" b="b"/>
              <a:pathLst>
                <a:path w="10876" h="3368" extrusionOk="0">
                  <a:moveTo>
                    <a:pt x="1850" y="241"/>
                  </a:moveTo>
                  <a:cubicBezTo>
                    <a:pt x="2590" y="241"/>
                    <a:pt x="3303" y="810"/>
                    <a:pt x="3303" y="1675"/>
                  </a:cubicBezTo>
                  <a:cubicBezTo>
                    <a:pt x="3303" y="2442"/>
                    <a:pt x="2669" y="3076"/>
                    <a:pt x="1902" y="3076"/>
                  </a:cubicBezTo>
                  <a:cubicBezTo>
                    <a:pt x="634" y="3076"/>
                    <a:pt x="1" y="1541"/>
                    <a:pt x="868" y="641"/>
                  </a:cubicBezTo>
                  <a:cubicBezTo>
                    <a:pt x="1155" y="365"/>
                    <a:pt x="1505" y="241"/>
                    <a:pt x="1850" y="241"/>
                  </a:cubicBezTo>
                  <a:close/>
                  <a:moveTo>
                    <a:pt x="5453" y="241"/>
                  </a:moveTo>
                  <a:cubicBezTo>
                    <a:pt x="6192" y="241"/>
                    <a:pt x="6906" y="810"/>
                    <a:pt x="6906" y="1675"/>
                  </a:cubicBezTo>
                  <a:cubicBezTo>
                    <a:pt x="6906" y="2442"/>
                    <a:pt x="6238" y="3076"/>
                    <a:pt x="5471" y="3076"/>
                  </a:cubicBezTo>
                  <a:cubicBezTo>
                    <a:pt x="4204" y="3076"/>
                    <a:pt x="3570" y="1541"/>
                    <a:pt x="4471" y="641"/>
                  </a:cubicBezTo>
                  <a:cubicBezTo>
                    <a:pt x="4757" y="365"/>
                    <a:pt x="5108" y="241"/>
                    <a:pt x="5453" y="241"/>
                  </a:cubicBezTo>
                  <a:close/>
                  <a:moveTo>
                    <a:pt x="1925" y="1"/>
                  </a:moveTo>
                  <a:cubicBezTo>
                    <a:pt x="1116" y="1"/>
                    <a:pt x="301" y="553"/>
                    <a:pt x="301" y="1608"/>
                  </a:cubicBezTo>
                  <a:cubicBezTo>
                    <a:pt x="301" y="2658"/>
                    <a:pt x="1109" y="3211"/>
                    <a:pt x="1915" y="3211"/>
                  </a:cubicBezTo>
                  <a:cubicBezTo>
                    <a:pt x="2670" y="3211"/>
                    <a:pt x="3422" y="2725"/>
                    <a:pt x="3503" y="1708"/>
                  </a:cubicBezTo>
                  <a:cubicBezTo>
                    <a:pt x="3553" y="1675"/>
                    <a:pt x="3612" y="1658"/>
                    <a:pt x="3670" y="1658"/>
                  </a:cubicBezTo>
                  <a:cubicBezTo>
                    <a:pt x="3728" y="1658"/>
                    <a:pt x="3787" y="1675"/>
                    <a:pt x="3837" y="1708"/>
                  </a:cubicBezTo>
                  <a:cubicBezTo>
                    <a:pt x="3820" y="2809"/>
                    <a:pt x="4645" y="3368"/>
                    <a:pt x="5467" y="3368"/>
                  </a:cubicBezTo>
                  <a:cubicBezTo>
                    <a:pt x="6263" y="3368"/>
                    <a:pt x="7056" y="2842"/>
                    <a:pt x="7072" y="1775"/>
                  </a:cubicBezTo>
                  <a:lnTo>
                    <a:pt x="8573" y="1775"/>
                  </a:lnTo>
                  <a:cubicBezTo>
                    <a:pt x="9207" y="1775"/>
                    <a:pt x="9808" y="2008"/>
                    <a:pt x="10241" y="2442"/>
                  </a:cubicBezTo>
                  <a:lnTo>
                    <a:pt x="10742" y="2942"/>
                  </a:lnTo>
                  <a:lnTo>
                    <a:pt x="10875" y="2775"/>
                  </a:lnTo>
                  <a:lnTo>
                    <a:pt x="10408" y="2308"/>
                  </a:lnTo>
                  <a:cubicBezTo>
                    <a:pt x="9965" y="1865"/>
                    <a:pt x="9341" y="1572"/>
                    <a:pt x="8708" y="1572"/>
                  </a:cubicBezTo>
                  <a:cubicBezTo>
                    <a:pt x="8674" y="1572"/>
                    <a:pt x="8641" y="1573"/>
                    <a:pt x="8607" y="1575"/>
                  </a:cubicBezTo>
                  <a:lnTo>
                    <a:pt x="7106" y="1575"/>
                  </a:lnTo>
                  <a:cubicBezTo>
                    <a:pt x="7038" y="553"/>
                    <a:pt x="6248" y="35"/>
                    <a:pt x="5465" y="35"/>
                  </a:cubicBezTo>
                  <a:cubicBezTo>
                    <a:pt x="4713" y="35"/>
                    <a:pt x="3968" y="511"/>
                    <a:pt x="3870" y="1475"/>
                  </a:cubicBezTo>
                  <a:cubicBezTo>
                    <a:pt x="3803" y="1458"/>
                    <a:pt x="3737" y="1450"/>
                    <a:pt x="3674" y="1450"/>
                  </a:cubicBezTo>
                  <a:cubicBezTo>
                    <a:pt x="3612" y="1450"/>
                    <a:pt x="3553" y="1458"/>
                    <a:pt x="3503" y="1475"/>
                  </a:cubicBezTo>
                  <a:cubicBezTo>
                    <a:pt x="3423" y="478"/>
                    <a:pt x="2677"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11"/>
            <p:cNvSpPr/>
            <p:nvPr/>
          </p:nvSpPr>
          <p:spPr>
            <a:xfrm>
              <a:off x="7615640" y="2219008"/>
              <a:ext cx="78107" cy="147791"/>
            </a:xfrm>
            <a:custGeom>
              <a:avLst/>
              <a:gdLst/>
              <a:ahLst/>
              <a:cxnLst/>
              <a:rect l="l" t="t" r="r" b="b"/>
              <a:pathLst>
                <a:path w="3403" h="6439" extrusionOk="0">
                  <a:moveTo>
                    <a:pt x="301" y="1"/>
                  </a:moveTo>
                  <a:cubicBezTo>
                    <a:pt x="0" y="834"/>
                    <a:pt x="0" y="1735"/>
                    <a:pt x="301" y="2536"/>
                  </a:cubicBezTo>
                  <a:cubicBezTo>
                    <a:pt x="434" y="2469"/>
                    <a:pt x="601" y="2436"/>
                    <a:pt x="768" y="2402"/>
                  </a:cubicBezTo>
                  <a:cubicBezTo>
                    <a:pt x="1001" y="2402"/>
                    <a:pt x="1201" y="2469"/>
                    <a:pt x="1335" y="2636"/>
                  </a:cubicBezTo>
                  <a:cubicBezTo>
                    <a:pt x="1435" y="2869"/>
                    <a:pt x="1435" y="3103"/>
                    <a:pt x="1368" y="3336"/>
                  </a:cubicBezTo>
                  <a:cubicBezTo>
                    <a:pt x="1101" y="4404"/>
                    <a:pt x="834" y="5404"/>
                    <a:pt x="534" y="6439"/>
                  </a:cubicBezTo>
                  <a:cubicBezTo>
                    <a:pt x="2169" y="4771"/>
                    <a:pt x="3203" y="2569"/>
                    <a:pt x="3403" y="234"/>
                  </a:cubicBezTo>
                  <a:cubicBezTo>
                    <a:pt x="2402" y="167"/>
                    <a:pt x="1268" y="10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11"/>
            <p:cNvSpPr/>
            <p:nvPr/>
          </p:nvSpPr>
          <p:spPr>
            <a:xfrm>
              <a:off x="7605702" y="2256007"/>
              <a:ext cx="91879" cy="84029"/>
            </a:xfrm>
            <a:custGeom>
              <a:avLst/>
              <a:gdLst/>
              <a:ahLst/>
              <a:cxnLst/>
              <a:rect l="l" t="t" r="r" b="b"/>
              <a:pathLst>
                <a:path w="4003" h="3661" extrusionOk="0">
                  <a:moveTo>
                    <a:pt x="2371" y="1"/>
                  </a:moveTo>
                  <a:cubicBezTo>
                    <a:pt x="1431" y="1"/>
                    <a:pt x="609" y="1091"/>
                    <a:pt x="300" y="1924"/>
                  </a:cubicBezTo>
                  <a:cubicBezTo>
                    <a:pt x="1" y="2793"/>
                    <a:pt x="346" y="3661"/>
                    <a:pt x="1216" y="3661"/>
                  </a:cubicBezTo>
                  <a:cubicBezTo>
                    <a:pt x="1315" y="3661"/>
                    <a:pt x="1421" y="3650"/>
                    <a:pt x="1534" y="3626"/>
                  </a:cubicBezTo>
                  <a:cubicBezTo>
                    <a:pt x="2335" y="3426"/>
                    <a:pt x="3035" y="2925"/>
                    <a:pt x="3469" y="2225"/>
                  </a:cubicBezTo>
                  <a:cubicBezTo>
                    <a:pt x="4003" y="1357"/>
                    <a:pt x="3636" y="257"/>
                    <a:pt x="2602" y="23"/>
                  </a:cubicBezTo>
                  <a:cubicBezTo>
                    <a:pt x="2524" y="8"/>
                    <a:pt x="2448" y="1"/>
                    <a:pt x="2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11"/>
            <p:cNvSpPr/>
            <p:nvPr/>
          </p:nvSpPr>
          <p:spPr>
            <a:xfrm>
              <a:off x="7452563" y="2255754"/>
              <a:ext cx="36012" cy="56784"/>
            </a:xfrm>
            <a:custGeom>
              <a:avLst/>
              <a:gdLst/>
              <a:ahLst/>
              <a:cxnLst/>
              <a:rect l="l" t="t" r="r" b="b"/>
              <a:pathLst>
                <a:path w="1569" h="2474" extrusionOk="0">
                  <a:moveTo>
                    <a:pt x="1568" y="1"/>
                  </a:moveTo>
                  <a:lnTo>
                    <a:pt x="1568" y="1"/>
                  </a:lnTo>
                  <a:cubicBezTo>
                    <a:pt x="1135" y="735"/>
                    <a:pt x="634" y="1402"/>
                    <a:pt x="0" y="2002"/>
                  </a:cubicBezTo>
                  <a:cubicBezTo>
                    <a:pt x="306" y="2308"/>
                    <a:pt x="696" y="2473"/>
                    <a:pt x="1118" y="2473"/>
                  </a:cubicBezTo>
                  <a:cubicBezTo>
                    <a:pt x="1156" y="2473"/>
                    <a:pt x="1195" y="2472"/>
                    <a:pt x="1235" y="2469"/>
                  </a:cubicBezTo>
                  <a:lnTo>
                    <a:pt x="15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11"/>
            <p:cNvSpPr/>
            <p:nvPr/>
          </p:nvSpPr>
          <p:spPr>
            <a:xfrm>
              <a:off x="7374456" y="2479335"/>
              <a:ext cx="444108" cy="703632"/>
            </a:xfrm>
            <a:custGeom>
              <a:avLst/>
              <a:gdLst/>
              <a:ahLst/>
              <a:cxnLst/>
              <a:rect l="l" t="t" r="r" b="b"/>
              <a:pathLst>
                <a:path w="19349" h="30656" extrusionOk="0">
                  <a:moveTo>
                    <a:pt x="5872" y="0"/>
                  </a:moveTo>
                  <a:lnTo>
                    <a:pt x="5438" y="33"/>
                  </a:lnTo>
                  <a:cubicBezTo>
                    <a:pt x="5271" y="167"/>
                    <a:pt x="5105" y="267"/>
                    <a:pt x="4904" y="300"/>
                  </a:cubicBezTo>
                  <a:lnTo>
                    <a:pt x="4504" y="367"/>
                  </a:lnTo>
                  <a:lnTo>
                    <a:pt x="3337" y="1268"/>
                  </a:lnTo>
                  <a:cubicBezTo>
                    <a:pt x="3337" y="1268"/>
                    <a:pt x="835" y="6738"/>
                    <a:pt x="201" y="20348"/>
                  </a:cubicBezTo>
                  <a:lnTo>
                    <a:pt x="1" y="30655"/>
                  </a:lnTo>
                  <a:lnTo>
                    <a:pt x="19348" y="30655"/>
                  </a:lnTo>
                  <a:lnTo>
                    <a:pt x="14778" y="367"/>
                  </a:lnTo>
                  <a:cubicBezTo>
                    <a:pt x="14778" y="367"/>
                    <a:pt x="14645" y="334"/>
                    <a:pt x="14378" y="267"/>
                  </a:cubicBezTo>
                  <a:lnTo>
                    <a:pt x="13844" y="200"/>
                  </a:lnTo>
                  <a:lnTo>
                    <a:pt x="13010" y="0"/>
                  </a:lnTo>
                  <a:cubicBezTo>
                    <a:pt x="12710" y="200"/>
                    <a:pt x="8741" y="2969"/>
                    <a:pt x="7440" y="3503"/>
                  </a:cubicBezTo>
                  <a:lnTo>
                    <a:pt x="7039" y="3569"/>
                  </a:lnTo>
                  <a:cubicBezTo>
                    <a:pt x="6339" y="2502"/>
                    <a:pt x="5939" y="1268"/>
                    <a:pt x="58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11"/>
            <p:cNvSpPr/>
            <p:nvPr/>
          </p:nvSpPr>
          <p:spPr>
            <a:xfrm>
              <a:off x="7522224" y="2537519"/>
              <a:ext cx="23" cy="780"/>
            </a:xfrm>
            <a:custGeom>
              <a:avLst/>
              <a:gdLst/>
              <a:ahLst/>
              <a:cxnLst/>
              <a:rect l="l" t="t" r="r" b="b"/>
              <a:pathLst>
                <a:path w="1" h="34" extrusionOk="0">
                  <a:moveTo>
                    <a:pt x="1" y="0"/>
                  </a:moveTo>
                  <a:cubicBezTo>
                    <a:pt x="1" y="0"/>
                    <a:pt x="1" y="0"/>
                    <a:pt x="1" y="34"/>
                  </a:cubicBez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11"/>
            <p:cNvSpPr/>
            <p:nvPr/>
          </p:nvSpPr>
          <p:spPr>
            <a:xfrm>
              <a:off x="7522224" y="2537519"/>
              <a:ext cx="23" cy="780"/>
            </a:xfrm>
            <a:custGeom>
              <a:avLst/>
              <a:gdLst/>
              <a:ahLst/>
              <a:cxnLst/>
              <a:rect l="l" t="t" r="r" b="b"/>
              <a:pathLst>
                <a:path w="1" h="34" extrusionOk="0">
                  <a:moveTo>
                    <a:pt x="1" y="0"/>
                  </a:moveTo>
                  <a:cubicBezTo>
                    <a:pt x="1" y="0"/>
                    <a:pt x="1" y="0"/>
                    <a:pt x="1" y="34"/>
                  </a:cubicBezTo>
                  <a:lnTo>
                    <a:pt x="1"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11"/>
            <p:cNvSpPr/>
            <p:nvPr/>
          </p:nvSpPr>
          <p:spPr>
            <a:xfrm>
              <a:off x="7343079" y="2479335"/>
              <a:ext cx="166153" cy="950601"/>
            </a:xfrm>
            <a:custGeom>
              <a:avLst/>
              <a:gdLst/>
              <a:ahLst/>
              <a:cxnLst/>
              <a:rect l="l" t="t" r="r" b="b"/>
              <a:pathLst>
                <a:path w="7239" h="41416" extrusionOk="0">
                  <a:moveTo>
                    <a:pt x="7239" y="0"/>
                  </a:moveTo>
                  <a:lnTo>
                    <a:pt x="7239" y="0"/>
                  </a:lnTo>
                  <a:cubicBezTo>
                    <a:pt x="0" y="234"/>
                    <a:pt x="1201" y="13143"/>
                    <a:pt x="1001" y="24751"/>
                  </a:cubicBezTo>
                  <a:cubicBezTo>
                    <a:pt x="834" y="36359"/>
                    <a:pt x="934" y="41396"/>
                    <a:pt x="934" y="41396"/>
                  </a:cubicBezTo>
                  <a:cubicBezTo>
                    <a:pt x="1029" y="41409"/>
                    <a:pt x="1117" y="41415"/>
                    <a:pt x="1201" y="41415"/>
                  </a:cubicBezTo>
                  <a:cubicBezTo>
                    <a:pt x="2896" y="41415"/>
                    <a:pt x="2496" y="38902"/>
                    <a:pt x="2369" y="36359"/>
                  </a:cubicBezTo>
                  <a:cubicBezTo>
                    <a:pt x="2068" y="29855"/>
                    <a:pt x="2469" y="15978"/>
                    <a:pt x="3469" y="8573"/>
                  </a:cubicBezTo>
                  <a:cubicBezTo>
                    <a:pt x="4504" y="1168"/>
                    <a:pt x="7239" y="0"/>
                    <a:pt x="7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11"/>
            <p:cNvSpPr/>
            <p:nvPr/>
          </p:nvSpPr>
          <p:spPr>
            <a:xfrm>
              <a:off x="7592665" y="2479335"/>
              <a:ext cx="281558" cy="965658"/>
            </a:xfrm>
            <a:custGeom>
              <a:avLst/>
              <a:gdLst/>
              <a:ahLst/>
              <a:cxnLst/>
              <a:rect l="l" t="t" r="r" b="b"/>
              <a:pathLst>
                <a:path w="12267" h="42072" extrusionOk="0">
                  <a:moveTo>
                    <a:pt x="4571" y="0"/>
                  </a:moveTo>
                  <a:cubicBezTo>
                    <a:pt x="4571" y="0"/>
                    <a:pt x="1302" y="1835"/>
                    <a:pt x="935" y="13410"/>
                  </a:cubicBezTo>
                  <a:cubicBezTo>
                    <a:pt x="568" y="24985"/>
                    <a:pt x="1" y="41663"/>
                    <a:pt x="3904" y="42030"/>
                  </a:cubicBezTo>
                  <a:cubicBezTo>
                    <a:pt x="4204" y="42058"/>
                    <a:pt x="4506" y="42071"/>
                    <a:pt x="4809" y="42071"/>
                  </a:cubicBezTo>
                  <a:cubicBezTo>
                    <a:pt x="8438" y="42071"/>
                    <a:pt x="12076" y="40195"/>
                    <a:pt x="12076" y="40195"/>
                  </a:cubicBezTo>
                  <a:cubicBezTo>
                    <a:pt x="12076" y="40195"/>
                    <a:pt x="12109" y="40283"/>
                    <a:pt x="12138" y="40283"/>
                  </a:cubicBezTo>
                  <a:cubicBezTo>
                    <a:pt x="12212" y="40283"/>
                    <a:pt x="12267" y="39738"/>
                    <a:pt x="11742" y="35926"/>
                  </a:cubicBezTo>
                  <a:cubicBezTo>
                    <a:pt x="11109" y="31489"/>
                    <a:pt x="10108" y="26285"/>
                    <a:pt x="9708" y="22049"/>
                  </a:cubicBezTo>
                  <a:cubicBezTo>
                    <a:pt x="9241" y="17179"/>
                    <a:pt x="11876" y="3803"/>
                    <a:pt x="10175" y="2468"/>
                  </a:cubicBezTo>
                  <a:cubicBezTo>
                    <a:pt x="8473" y="1134"/>
                    <a:pt x="4571" y="0"/>
                    <a:pt x="4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11"/>
            <p:cNvSpPr/>
            <p:nvPr/>
          </p:nvSpPr>
          <p:spPr>
            <a:xfrm>
              <a:off x="7656220" y="3178353"/>
              <a:ext cx="128649" cy="56945"/>
            </a:xfrm>
            <a:custGeom>
              <a:avLst/>
              <a:gdLst/>
              <a:ahLst/>
              <a:cxnLst/>
              <a:rect l="l" t="t" r="r" b="b"/>
              <a:pathLst>
                <a:path w="5605" h="2481" extrusionOk="0">
                  <a:moveTo>
                    <a:pt x="5438" y="0"/>
                  </a:moveTo>
                  <a:lnTo>
                    <a:pt x="0" y="801"/>
                  </a:lnTo>
                  <a:lnTo>
                    <a:pt x="67" y="1301"/>
                  </a:lnTo>
                  <a:cubicBezTo>
                    <a:pt x="159" y="1975"/>
                    <a:pt x="758" y="2481"/>
                    <a:pt x="1450" y="2481"/>
                  </a:cubicBezTo>
                  <a:cubicBezTo>
                    <a:pt x="1511" y="2481"/>
                    <a:pt x="1573" y="2477"/>
                    <a:pt x="1635" y="2469"/>
                  </a:cubicBezTo>
                  <a:lnTo>
                    <a:pt x="4337" y="2068"/>
                  </a:lnTo>
                  <a:cubicBezTo>
                    <a:pt x="5104" y="1968"/>
                    <a:pt x="5604" y="1268"/>
                    <a:pt x="5504" y="534"/>
                  </a:cubicBezTo>
                  <a:lnTo>
                    <a:pt x="5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11"/>
            <p:cNvSpPr/>
            <p:nvPr/>
          </p:nvSpPr>
          <p:spPr>
            <a:xfrm>
              <a:off x="7503862" y="2901959"/>
              <a:ext cx="256494" cy="104204"/>
            </a:xfrm>
            <a:custGeom>
              <a:avLst/>
              <a:gdLst/>
              <a:ahLst/>
              <a:cxnLst/>
              <a:rect l="l" t="t" r="r" b="b"/>
              <a:pathLst>
                <a:path w="11175" h="4540" extrusionOk="0">
                  <a:moveTo>
                    <a:pt x="3069" y="0"/>
                  </a:moveTo>
                  <a:lnTo>
                    <a:pt x="1501" y="100"/>
                  </a:lnTo>
                  <a:cubicBezTo>
                    <a:pt x="1134" y="134"/>
                    <a:pt x="834" y="300"/>
                    <a:pt x="634" y="601"/>
                  </a:cubicBezTo>
                  <a:lnTo>
                    <a:pt x="200" y="1201"/>
                  </a:lnTo>
                  <a:cubicBezTo>
                    <a:pt x="67" y="1401"/>
                    <a:pt x="0" y="1668"/>
                    <a:pt x="34" y="1902"/>
                  </a:cubicBezTo>
                  <a:lnTo>
                    <a:pt x="100" y="2635"/>
                  </a:lnTo>
                  <a:cubicBezTo>
                    <a:pt x="134" y="3069"/>
                    <a:pt x="434" y="3469"/>
                    <a:pt x="834" y="3603"/>
                  </a:cubicBezTo>
                  <a:lnTo>
                    <a:pt x="3403" y="4470"/>
                  </a:lnTo>
                  <a:cubicBezTo>
                    <a:pt x="3526" y="4511"/>
                    <a:pt x="3650" y="4540"/>
                    <a:pt x="3782" y="4540"/>
                  </a:cubicBezTo>
                  <a:cubicBezTo>
                    <a:pt x="3863" y="4540"/>
                    <a:pt x="3947" y="4529"/>
                    <a:pt x="4037" y="4503"/>
                  </a:cubicBezTo>
                  <a:lnTo>
                    <a:pt x="5905" y="4070"/>
                  </a:lnTo>
                  <a:lnTo>
                    <a:pt x="11175" y="3903"/>
                  </a:lnTo>
                  <a:lnTo>
                    <a:pt x="9974" y="901"/>
                  </a:lnTo>
                  <a:lnTo>
                    <a:pt x="5571" y="1535"/>
                  </a:lnTo>
                  <a:lnTo>
                    <a:pt x="3770" y="234"/>
                  </a:lnTo>
                  <a:cubicBezTo>
                    <a:pt x="3570" y="67"/>
                    <a:pt x="3303" y="0"/>
                    <a:pt x="3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11"/>
            <p:cNvSpPr/>
            <p:nvPr/>
          </p:nvSpPr>
          <p:spPr>
            <a:xfrm>
              <a:off x="7685301" y="2506006"/>
              <a:ext cx="253464" cy="505460"/>
            </a:xfrm>
            <a:custGeom>
              <a:avLst/>
              <a:gdLst/>
              <a:ahLst/>
              <a:cxnLst/>
              <a:rect l="l" t="t" r="r" b="b"/>
              <a:pathLst>
                <a:path w="11043" h="22022" extrusionOk="0">
                  <a:moveTo>
                    <a:pt x="3647" y="1"/>
                  </a:moveTo>
                  <a:cubicBezTo>
                    <a:pt x="2075" y="1"/>
                    <a:pt x="2041" y="2539"/>
                    <a:pt x="2203" y="5576"/>
                  </a:cubicBezTo>
                  <a:cubicBezTo>
                    <a:pt x="2436" y="9312"/>
                    <a:pt x="4838" y="15183"/>
                    <a:pt x="4738" y="16184"/>
                  </a:cubicBezTo>
                  <a:cubicBezTo>
                    <a:pt x="4671" y="16818"/>
                    <a:pt x="2603" y="17218"/>
                    <a:pt x="1102" y="17385"/>
                  </a:cubicBezTo>
                  <a:cubicBezTo>
                    <a:pt x="435" y="17485"/>
                    <a:pt x="1" y="18152"/>
                    <a:pt x="234" y="18819"/>
                  </a:cubicBezTo>
                  <a:cubicBezTo>
                    <a:pt x="501" y="19519"/>
                    <a:pt x="668" y="20253"/>
                    <a:pt x="735" y="21021"/>
                  </a:cubicBezTo>
                  <a:cubicBezTo>
                    <a:pt x="802" y="21521"/>
                    <a:pt x="1202" y="21921"/>
                    <a:pt x="1702" y="21988"/>
                  </a:cubicBezTo>
                  <a:cubicBezTo>
                    <a:pt x="1968" y="22007"/>
                    <a:pt x="2279" y="22021"/>
                    <a:pt x="2623" y="22021"/>
                  </a:cubicBezTo>
                  <a:cubicBezTo>
                    <a:pt x="4088" y="22021"/>
                    <a:pt x="6150" y="21763"/>
                    <a:pt x="7907" y="20520"/>
                  </a:cubicBezTo>
                  <a:cubicBezTo>
                    <a:pt x="11042" y="18319"/>
                    <a:pt x="9374" y="7377"/>
                    <a:pt x="8474" y="4542"/>
                  </a:cubicBezTo>
                  <a:cubicBezTo>
                    <a:pt x="7440" y="1340"/>
                    <a:pt x="5071" y="473"/>
                    <a:pt x="5071" y="473"/>
                  </a:cubicBezTo>
                  <a:cubicBezTo>
                    <a:pt x="4494" y="148"/>
                    <a:pt x="4026" y="1"/>
                    <a:pt x="36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11"/>
            <p:cNvSpPr/>
            <p:nvPr/>
          </p:nvSpPr>
          <p:spPr>
            <a:xfrm>
              <a:off x="7735085" y="2611771"/>
              <a:ext cx="96194" cy="288237"/>
            </a:xfrm>
            <a:custGeom>
              <a:avLst/>
              <a:gdLst/>
              <a:ahLst/>
              <a:cxnLst/>
              <a:rect l="l" t="t" r="r" b="b"/>
              <a:pathLst>
                <a:path w="4191" h="12558" extrusionOk="0">
                  <a:moveTo>
                    <a:pt x="0" y="1"/>
                  </a:moveTo>
                  <a:lnTo>
                    <a:pt x="34" y="968"/>
                  </a:lnTo>
                  <a:lnTo>
                    <a:pt x="1134" y="12410"/>
                  </a:lnTo>
                  <a:cubicBezTo>
                    <a:pt x="1134" y="12410"/>
                    <a:pt x="1613" y="12558"/>
                    <a:pt x="2176" y="12558"/>
                  </a:cubicBezTo>
                  <a:cubicBezTo>
                    <a:pt x="3076" y="12558"/>
                    <a:pt x="4190" y="12179"/>
                    <a:pt x="3903" y="10208"/>
                  </a:cubicBezTo>
                  <a:cubicBezTo>
                    <a:pt x="3436" y="7006"/>
                    <a:pt x="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11"/>
            <p:cNvSpPr/>
            <p:nvPr/>
          </p:nvSpPr>
          <p:spPr>
            <a:xfrm>
              <a:off x="7497733" y="2319310"/>
              <a:ext cx="42141" cy="27589"/>
            </a:xfrm>
            <a:custGeom>
              <a:avLst/>
              <a:gdLst/>
              <a:ahLst/>
              <a:cxnLst/>
              <a:rect l="l" t="t" r="r" b="b"/>
              <a:pathLst>
                <a:path w="1836" h="1202" extrusionOk="0">
                  <a:moveTo>
                    <a:pt x="1802" y="0"/>
                  </a:moveTo>
                  <a:cubicBezTo>
                    <a:pt x="1768" y="0"/>
                    <a:pt x="1702" y="0"/>
                    <a:pt x="1702" y="34"/>
                  </a:cubicBezTo>
                  <a:cubicBezTo>
                    <a:pt x="1335" y="601"/>
                    <a:pt x="734" y="968"/>
                    <a:pt x="101" y="1034"/>
                  </a:cubicBezTo>
                  <a:cubicBezTo>
                    <a:pt x="34" y="1034"/>
                    <a:pt x="0" y="1068"/>
                    <a:pt x="0" y="1135"/>
                  </a:cubicBezTo>
                  <a:cubicBezTo>
                    <a:pt x="0" y="1168"/>
                    <a:pt x="34" y="1201"/>
                    <a:pt x="101" y="1201"/>
                  </a:cubicBezTo>
                  <a:cubicBezTo>
                    <a:pt x="201" y="1201"/>
                    <a:pt x="301" y="1168"/>
                    <a:pt x="401" y="1135"/>
                  </a:cubicBezTo>
                  <a:cubicBezTo>
                    <a:pt x="1001" y="1001"/>
                    <a:pt x="1502" y="634"/>
                    <a:pt x="1835" y="134"/>
                  </a:cubicBezTo>
                  <a:cubicBezTo>
                    <a:pt x="1835" y="67"/>
                    <a:pt x="1835" y="34"/>
                    <a:pt x="18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11"/>
            <p:cNvSpPr/>
            <p:nvPr/>
          </p:nvSpPr>
          <p:spPr>
            <a:xfrm>
              <a:off x="7500029" y="2480092"/>
              <a:ext cx="172281" cy="131701"/>
            </a:xfrm>
            <a:custGeom>
              <a:avLst/>
              <a:gdLst/>
              <a:ahLst/>
              <a:cxnLst/>
              <a:rect l="l" t="t" r="r" b="b"/>
              <a:pathLst>
                <a:path w="7506" h="5738" extrusionOk="0">
                  <a:moveTo>
                    <a:pt x="7506" y="0"/>
                  </a:moveTo>
                  <a:cubicBezTo>
                    <a:pt x="7306" y="134"/>
                    <a:pt x="5171" y="1602"/>
                    <a:pt x="3536" y="2636"/>
                  </a:cubicBezTo>
                  <a:lnTo>
                    <a:pt x="2336" y="1735"/>
                  </a:lnTo>
                  <a:lnTo>
                    <a:pt x="1935" y="2135"/>
                  </a:lnTo>
                  <a:cubicBezTo>
                    <a:pt x="1802" y="1702"/>
                    <a:pt x="1702" y="1235"/>
                    <a:pt x="1668" y="768"/>
                  </a:cubicBezTo>
                  <a:lnTo>
                    <a:pt x="968" y="2502"/>
                  </a:lnTo>
                  <a:cubicBezTo>
                    <a:pt x="601" y="1702"/>
                    <a:pt x="434" y="868"/>
                    <a:pt x="401" y="0"/>
                  </a:cubicBezTo>
                  <a:lnTo>
                    <a:pt x="401" y="0"/>
                  </a:lnTo>
                  <a:cubicBezTo>
                    <a:pt x="1" y="1802"/>
                    <a:pt x="301" y="3703"/>
                    <a:pt x="1168" y="5338"/>
                  </a:cubicBezTo>
                  <a:lnTo>
                    <a:pt x="1402" y="5738"/>
                  </a:lnTo>
                  <a:lnTo>
                    <a:pt x="750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11"/>
            <p:cNvSpPr/>
            <p:nvPr/>
          </p:nvSpPr>
          <p:spPr>
            <a:xfrm>
              <a:off x="7485477" y="2447936"/>
              <a:ext cx="58988" cy="122520"/>
            </a:xfrm>
            <a:custGeom>
              <a:avLst/>
              <a:gdLst/>
              <a:ahLst/>
              <a:cxnLst/>
              <a:rect l="l" t="t" r="r" b="b"/>
              <a:pathLst>
                <a:path w="2570" h="5338" extrusionOk="0">
                  <a:moveTo>
                    <a:pt x="2402" y="0"/>
                  </a:moveTo>
                  <a:cubicBezTo>
                    <a:pt x="2336" y="0"/>
                    <a:pt x="2236" y="100"/>
                    <a:pt x="2169" y="100"/>
                  </a:cubicBezTo>
                  <a:cubicBezTo>
                    <a:pt x="1468" y="234"/>
                    <a:pt x="901" y="701"/>
                    <a:pt x="635" y="1368"/>
                  </a:cubicBezTo>
                  <a:cubicBezTo>
                    <a:pt x="368" y="2002"/>
                    <a:pt x="234" y="2702"/>
                    <a:pt x="201" y="3369"/>
                  </a:cubicBezTo>
                  <a:cubicBezTo>
                    <a:pt x="134" y="4037"/>
                    <a:pt x="67" y="4670"/>
                    <a:pt x="1" y="5338"/>
                  </a:cubicBezTo>
                  <a:cubicBezTo>
                    <a:pt x="801" y="4637"/>
                    <a:pt x="1635" y="4037"/>
                    <a:pt x="2569" y="3536"/>
                  </a:cubicBezTo>
                  <a:cubicBezTo>
                    <a:pt x="2236" y="2369"/>
                    <a:pt x="2202" y="1168"/>
                    <a:pt x="2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11"/>
            <p:cNvSpPr/>
            <p:nvPr/>
          </p:nvSpPr>
          <p:spPr>
            <a:xfrm>
              <a:off x="7544442" y="2435679"/>
              <a:ext cx="129406" cy="144738"/>
            </a:xfrm>
            <a:custGeom>
              <a:avLst/>
              <a:gdLst/>
              <a:ahLst/>
              <a:cxnLst/>
              <a:rect l="l" t="t" r="r" b="b"/>
              <a:pathLst>
                <a:path w="5638" h="6306" extrusionOk="0">
                  <a:moveTo>
                    <a:pt x="3870" y="1"/>
                  </a:moveTo>
                  <a:lnTo>
                    <a:pt x="0" y="4070"/>
                  </a:lnTo>
                  <a:lnTo>
                    <a:pt x="2235" y="6305"/>
                  </a:lnTo>
                  <a:cubicBezTo>
                    <a:pt x="2235" y="6305"/>
                    <a:pt x="5638" y="2436"/>
                    <a:pt x="5571" y="1368"/>
                  </a:cubicBezTo>
                  <a:lnTo>
                    <a:pt x="38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11"/>
            <p:cNvSpPr/>
            <p:nvPr/>
          </p:nvSpPr>
          <p:spPr>
            <a:xfrm>
              <a:off x="7451025" y="2087008"/>
              <a:ext cx="299737" cy="154034"/>
            </a:xfrm>
            <a:custGeom>
              <a:avLst/>
              <a:gdLst/>
              <a:ahLst/>
              <a:cxnLst/>
              <a:rect l="l" t="t" r="r" b="b"/>
              <a:pathLst>
                <a:path w="13059" h="6711" extrusionOk="0">
                  <a:moveTo>
                    <a:pt x="3827" y="0"/>
                  </a:moveTo>
                  <a:cubicBezTo>
                    <a:pt x="3381" y="0"/>
                    <a:pt x="2947" y="69"/>
                    <a:pt x="2536" y="248"/>
                  </a:cubicBezTo>
                  <a:cubicBezTo>
                    <a:pt x="1935" y="514"/>
                    <a:pt x="1835" y="1382"/>
                    <a:pt x="1302" y="1749"/>
                  </a:cubicBezTo>
                  <a:cubicBezTo>
                    <a:pt x="468" y="2416"/>
                    <a:pt x="1" y="3417"/>
                    <a:pt x="1" y="4484"/>
                  </a:cubicBezTo>
                  <a:cubicBezTo>
                    <a:pt x="1" y="4351"/>
                    <a:pt x="67" y="4250"/>
                    <a:pt x="134" y="4184"/>
                  </a:cubicBezTo>
                  <a:cubicBezTo>
                    <a:pt x="268" y="4050"/>
                    <a:pt x="601" y="3483"/>
                    <a:pt x="701" y="3350"/>
                  </a:cubicBezTo>
                  <a:cubicBezTo>
                    <a:pt x="1168" y="2783"/>
                    <a:pt x="1202" y="2649"/>
                    <a:pt x="1802" y="2449"/>
                  </a:cubicBezTo>
                  <a:cubicBezTo>
                    <a:pt x="1830" y="2446"/>
                    <a:pt x="1857" y="2444"/>
                    <a:pt x="1881" y="2444"/>
                  </a:cubicBezTo>
                  <a:cubicBezTo>
                    <a:pt x="2343" y="2444"/>
                    <a:pt x="2102" y="3016"/>
                    <a:pt x="2102" y="3016"/>
                  </a:cubicBezTo>
                  <a:cubicBezTo>
                    <a:pt x="2165" y="3043"/>
                    <a:pt x="2283" y="3051"/>
                    <a:pt x="2426" y="3051"/>
                  </a:cubicBezTo>
                  <a:cubicBezTo>
                    <a:pt x="2613" y="3051"/>
                    <a:pt x="2843" y="3038"/>
                    <a:pt x="3048" y="3038"/>
                  </a:cubicBezTo>
                  <a:cubicBezTo>
                    <a:pt x="3269" y="3038"/>
                    <a:pt x="3461" y="3053"/>
                    <a:pt x="3537" y="3116"/>
                  </a:cubicBezTo>
                  <a:cubicBezTo>
                    <a:pt x="4070" y="2683"/>
                    <a:pt x="4737" y="2416"/>
                    <a:pt x="5405" y="2416"/>
                  </a:cubicBezTo>
                  <a:cubicBezTo>
                    <a:pt x="6038" y="2416"/>
                    <a:pt x="6572" y="2916"/>
                    <a:pt x="6572" y="3550"/>
                  </a:cubicBezTo>
                  <a:cubicBezTo>
                    <a:pt x="6572" y="4150"/>
                    <a:pt x="6639" y="4784"/>
                    <a:pt x="6772" y="5385"/>
                  </a:cubicBezTo>
                  <a:cubicBezTo>
                    <a:pt x="6772" y="5585"/>
                    <a:pt x="6872" y="5818"/>
                    <a:pt x="7006" y="5985"/>
                  </a:cubicBezTo>
                  <a:cubicBezTo>
                    <a:pt x="7108" y="6087"/>
                    <a:pt x="7268" y="6131"/>
                    <a:pt x="7412" y="6131"/>
                  </a:cubicBezTo>
                  <a:cubicBezTo>
                    <a:pt x="7457" y="6131"/>
                    <a:pt x="7500" y="6126"/>
                    <a:pt x="7539" y="6118"/>
                  </a:cubicBezTo>
                  <a:cubicBezTo>
                    <a:pt x="7539" y="6118"/>
                    <a:pt x="9126" y="6710"/>
                    <a:pt x="10126" y="6710"/>
                  </a:cubicBezTo>
                  <a:cubicBezTo>
                    <a:pt x="10240" y="6710"/>
                    <a:pt x="10346" y="6703"/>
                    <a:pt x="10441" y="6686"/>
                  </a:cubicBezTo>
                  <a:cubicBezTo>
                    <a:pt x="10446" y="6687"/>
                    <a:pt x="10451" y="6687"/>
                    <a:pt x="10456" y="6687"/>
                  </a:cubicBezTo>
                  <a:cubicBezTo>
                    <a:pt x="10982" y="6687"/>
                    <a:pt x="13059" y="1474"/>
                    <a:pt x="7606" y="681"/>
                  </a:cubicBezTo>
                  <a:cubicBezTo>
                    <a:pt x="6361" y="510"/>
                    <a:pt x="5045" y="0"/>
                    <a:pt x="3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11"/>
            <p:cNvSpPr/>
            <p:nvPr/>
          </p:nvSpPr>
          <p:spPr>
            <a:xfrm>
              <a:off x="6645576" y="3038228"/>
              <a:ext cx="429556" cy="1617807"/>
            </a:xfrm>
            <a:custGeom>
              <a:avLst/>
              <a:gdLst/>
              <a:ahLst/>
              <a:cxnLst/>
              <a:rect l="l" t="t" r="r" b="b"/>
              <a:pathLst>
                <a:path w="18715" h="70485" extrusionOk="0">
                  <a:moveTo>
                    <a:pt x="17046" y="1669"/>
                  </a:moveTo>
                  <a:lnTo>
                    <a:pt x="17046" y="67416"/>
                  </a:lnTo>
                  <a:cubicBezTo>
                    <a:pt x="17046" y="68183"/>
                    <a:pt x="16413" y="68817"/>
                    <a:pt x="15645" y="68817"/>
                  </a:cubicBezTo>
                  <a:lnTo>
                    <a:pt x="3103" y="68817"/>
                  </a:lnTo>
                  <a:cubicBezTo>
                    <a:pt x="2303" y="68817"/>
                    <a:pt x="1669" y="68183"/>
                    <a:pt x="1669" y="67416"/>
                  </a:cubicBezTo>
                  <a:lnTo>
                    <a:pt x="1669" y="1702"/>
                  </a:lnTo>
                  <a:lnTo>
                    <a:pt x="17046" y="1669"/>
                  </a:lnTo>
                  <a:close/>
                  <a:moveTo>
                    <a:pt x="1" y="1"/>
                  </a:moveTo>
                  <a:lnTo>
                    <a:pt x="1" y="67416"/>
                  </a:lnTo>
                  <a:cubicBezTo>
                    <a:pt x="1" y="69117"/>
                    <a:pt x="1402" y="70485"/>
                    <a:pt x="3103" y="70485"/>
                  </a:cubicBezTo>
                  <a:lnTo>
                    <a:pt x="15645" y="70485"/>
                  </a:lnTo>
                  <a:cubicBezTo>
                    <a:pt x="17347" y="70485"/>
                    <a:pt x="18714" y="69117"/>
                    <a:pt x="18714" y="67416"/>
                  </a:cubicBezTo>
                  <a:lnTo>
                    <a:pt x="187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11"/>
            <p:cNvSpPr/>
            <p:nvPr/>
          </p:nvSpPr>
          <p:spPr>
            <a:xfrm>
              <a:off x="6679270" y="4642998"/>
              <a:ext cx="110287" cy="93990"/>
            </a:xfrm>
            <a:custGeom>
              <a:avLst/>
              <a:gdLst/>
              <a:ahLst/>
              <a:cxnLst/>
              <a:rect l="l" t="t" r="r" b="b"/>
              <a:pathLst>
                <a:path w="4805" h="4095" extrusionOk="0">
                  <a:moveTo>
                    <a:pt x="2736" y="0"/>
                  </a:moveTo>
                  <a:cubicBezTo>
                    <a:pt x="901" y="0"/>
                    <a:pt x="1" y="2202"/>
                    <a:pt x="1302" y="3503"/>
                  </a:cubicBezTo>
                  <a:cubicBezTo>
                    <a:pt x="1709" y="3911"/>
                    <a:pt x="2218" y="4094"/>
                    <a:pt x="2719" y="4094"/>
                  </a:cubicBezTo>
                  <a:cubicBezTo>
                    <a:pt x="3776" y="4094"/>
                    <a:pt x="4804" y="3280"/>
                    <a:pt x="4804" y="2035"/>
                  </a:cubicBezTo>
                  <a:cubicBezTo>
                    <a:pt x="4804" y="901"/>
                    <a:pt x="3870" y="0"/>
                    <a:pt x="2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11"/>
            <p:cNvSpPr/>
            <p:nvPr/>
          </p:nvSpPr>
          <p:spPr>
            <a:xfrm>
              <a:off x="6918160" y="4642998"/>
              <a:ext cx="110264" cy="93990"/>
            </a:xfrm>
            <a:custGeom>
              <a:avLst/>
              <a:gdLst/>
              <a:ahLst/>
              <a:cxnLst/>
              <a:rect l="l" t="t" r="r" b="b"/>
              <a:pathLst>
                <a:path w="4804" h="4095" extrusionOk="0">
                  <a:moveTo>
                    <a:pt x="2769" y="0"/>
                  </a:moveTo>
                  <a:cubicBezTo>
                    <a:pt x="934" y="0"/>
                    <a:pt x="0" y="2202"/>
                    <a:pt x="1301" y="3503"/>
                  </a:cubicBezTo>
                  <a:cubicBezTo>
                    <a:pt x="1720" y="3911"/>
                    <a:pt x="2232" y="4094"/>
                    <a:pt x="2733" y="4094"/>
                  </a:cubicBezTo>
                  <a:cubicBezTo>
                    <a:pt x="3791" y="4094"/>
                    <a:pt x="4804" y="3280"/>
                    <a:pt x="4804" y="2035"/>
                  </a:cubicBezTo>
                  <a:cubicBezTo>
                    <a:pt x="4804" y="901"/>
                    <a:pt x="3903" y="0"/>
                    <a:pt x="27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11"/>
            <p:cNvSpPr/>
            <p:nvPr/>
          </p:nvSpPr>
          <p:spPr>
            <a:xfrm>
              <a:off x="7251201" y="3038228"/>
              <a:ext cx="429533" cy="1617807"/>
            </a:xfrm>
            <a:custGeom>
              <a:avLst/>
              <a:gdLst/>
              <a:ahLst/>
              <a:cxnLst/>
              <a:rect l="l" t="t" r="r" b="b"/>
              <a:pathLst>
                <a:path w="18714" h="70485" extrusionOk="0">
                  <a:moveTo>
                    <a:pt x="17046" y="1669"/>
                  </a:moveTo>
                  <a:lnTo>
                    <a:pt x="17046" y="67416"/>
                  </a:lnTo>
                  <a:cubicBezTo>
                    <a:pt x="17046" y="68183"/>
                    <a:pt x="16412" y="68817"/>
                    <a:pt x="15645" y="68817"/>
                  </a:cubicBezTo>
                  <a:lnTo>
                    <a:pt x="3069" y="68817"/>
                  </a:lnTo>
                  <a:cubicBezTo>
                    <a:pt x="2302" y="68817"/>
                    <a:pt x="1668" y="68183"/>
                    <a:pt x="1668" y="67416"/>
                  </a:cubicBezTo>
                  <a:lnTo>
                    <a:pt x="1668" y="1669"/>
                  </a:lnTo>
                  <a:close/>
                  <a:moveTo>
                    <a:pt x="0" y="1"/>
                  </a:moveTo>
                  <a:lnTo>
                    <a:pt x="0" y="67416"/>
                  </a:lnTo>
                  <a:cubicBezTo>
                    <a:pt x="0" y="69117"/>
                    <a:pt x="1368" y="70485"/>
                    <a:pt x="3069" y="70485"/>
                  </a:cubicBezTo>
                  <a:lnTo>
                    <a:pt x="15645" y="70485"/>
                  </a:lnTo>
                  <a:cubicBezTo>
                    <a:pt x="17346" y="70485"/>
                    <a:pt x="18714" y="69117"/>
                    <a:pt x="18714" y="67416"/>
                  </a:cubicBezTo>
                  <a:lnTo>
                    <a:pt x="187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11"/>
            <p:cNvSpPr/>
            <p:nvPr/>
          </p:nvSpPr>
          <p:spPr>
            <a:xfrm>
              <a:off x="7284115" y="4642998"/>
              <a:ext cx="110287" cy="93990"/>
            </a:xfrm>
            <a:custGeom>
              <a:avLst/>
              <a:gdLst/>
              <a:ahLst/>
              <a:cxnLst/>
              <a:rect l="l" t="t" r="r" b="b"/>
              <a:pathLst>
                <a:path w="4805" h="4095" extrusionOk="0">
                  <a:moveTo>
                    <a:pt x="2769" y="0"/>
                  </a:moveTo>
                  <a:cubicBezTo>
                    <a:pt x="935" y="0"/>
                    <a:pt x="1" y="2202"/>
                    <a:pt x="1302" y="3503"/>
                  </a:cubicBezTo>
                  <a:cubicBezTo>
                    <a:pt x="1720" y="3911"/>
                    <a:pt x="2232" y="4094"/>
                    <a:pt x="2734" y="4094"/>
                  </a:cubicBezTo>
                  <a:cubicBezTo>
                    <a:pt x="3792" y="4094"/>
                    <a:pt x="4804" y="3280"/>
                    <a:pt x="4804" y="2035"/>
                  </a:cubicBezTo>
                  <a:cubicBezTo>
                    <a:pt x="4804" y="901"/>
                    <a:pt x="3904" y="0"/>
                    <a:pt x="27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11"/>
            <p:cNvSpPr/>
            <p:nvPr/>
          </p:nvSpPr>
          <p:spPr>
            <a:xfrm>
              <a:off x="7523762" y="4642998"/>
              <a:ext cx="110287" cy="93738"/>
            </a:xfrm>
            <a:custGeom>
              <a:avLst/>
              <a:gdLst/>
              <a:ahLst/>
              <a:cxnLst/>
              <a:rect l="l" t="t" r="r" b="b"/>
              <a:pathLst>
                <a:path w="4805" h="4084" extrusionOk="0">
                  <a:moveTo>
                    <a:pt x="2736" y="0"/>
                  </a:moveTo>
                  <a:cubicBezTo>
                    <a:pt x="901" y="0"/>
                    <a:pt x="1" y="2202"/>
                    <a:pt x="1302" y="3470"/>
                  </a:cubicBezTo>
                  <a:cubicBezTo>
                    <a:pt x="1715" y="3894"/>
                    <a:pt x="2227" y="4084"/>
                    <a:pt x="2732" y="4084"/>
                  </a:cubicBezTo>
                  <a:cubicBezTo>
                    <a:pt x="3774" y="4084"/>
                    <a:pt x="4782" y="3272"/>
                    <a:pt x="4804" y="2035"/>
                  </a:cubicBezTo>
                  <a:cubicBezTo>
                    <a:pt x="4804" y="901"/>
                    <a:pt x="3870" y="0"/>
                    <a:pt x="2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11"/>
            <p:cNvSpPr/>
            <p:nvPr/>
          </p:nvSpPr>
          <p:spPr>
            <a:xfrm>
              <a:off x="6567492" y="3019866"/>
              <a:ext cx="1179850" cy="111802"/>
            </a:xfrm>
            <a:custGeom>
              <a:avLst/>
              <a:gdLst/>
              <a:ahLst/>
              <a:cxnLst/>
              <a:rect l="l" t="t" r="r" b="b"/>
              <a:pathLst>
                <a:path w="51404" h="4871" extrusionOk="0">
                  <a:moveTo>
                    <a:pt x="2436" y="0"/>
                  </a:moveTo>
                  <a:cubicBezTo>
                    <a:pt x="1068" y="0"/>
                    <a:pt x="1" y="1101"/>
                    <a:pt x="1" y="2435"/>
                  </a:cubicBezTo>
                  <a:cubicBezTo>
                    <a:pt x="1" y="3770"/>
                    <a:pt x="1068" y="4837"/>
                    <a:pt x="2436" y="4870"/>
                  </a:cubicBezTo>
                  <a:lnTo>
                    <a:pt x="48969" y="4870"/>
                  </a:lnTo>
                  <a:cubicBezTo>
                    <a:pt x="50303" y="4870"/>
                    <a:pt x="51404" y="3770"/>
                    <a:pt x="51404" y="2435"/>
                  </a:cubicBezTo>
                  <a:cubicBezTo>
                    <a:pt x="51404" y="1101"/>
                    <a:pt x="50303" y="0"/>
                    <a:pt x="48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11"/>
            <p:cNvSpPr/>
            <p:nvPr/>
          </p:nvSpPr>
          <p:spPr>
            <a:xfrm>
              <a:off x="6716798" y="2993838"/>
              <a:ext cx="600277" cy="29104"/>
            </a:xfrm>
            <a:custGeom>
              <a:avLst/>
              <a:gdLst/>
              <a:ahLst/>
              <a:cxnLst/>
              <a:rect l="l" t="t" r="r" b="b"/>
              <a:pathLst>
                <a:path w="26153" h="1268" extrusionOk="0">
                  <a:moveTo>
                    <a:pt x="534" y="0"/>
                  </a:moveTo>
                  <a:cubicBezTo>
                    <a:pt x="234" y="0"/>
                    <a:pt x="0" y="234"/>
                    <a:pt x="0" y="534"/>
                  </a:cubicBezTo>
                  <a:cubicBezTo>
                    <a:pt x="0" y="834"/>
                    <a:pt x="234" y="1101"/>
                    <a:pt x="534" y="1101"/>
                  </a:cubicBezTo>
                  <a:lnTo>
                    <a:pt x="25618" y="1268"/>
                  </a:lnTo>
                  <a:cubicBezTo>
                    <a:pt x="25919" y="1268"/>
                    <a:pt x="26152" y="1034"/>
                    <a:pt x="26152" y="734"/>
                  </a:cubicBezTo>
                  <a:cubicBezTo>
                    <a:pt x="26152" y="400"/>
                    <a:pt x="25919" y="167"/>
                    <a:pt x="25618" y="167"/>
                  </a:cubicBezTo>
                  <a:lnTo>
                    <a:pt x="534"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11"/>
            <p:cNvSpPr/>
            <p:nvPr/>
          </p:nvSpPr>
          <p:spPr>
            <a:xfrm>
              <a:off x="6716798" y="2993838"/>
              <a:ext cx="600277" cy="29104"/>
            </a:xfrm>
            <a:custGeom>
              <a:avLst/>
              <a:gdLst/>
              <a:ahLst/>
              <a:cxnLst/>
              <a:rect l="l" t="t" r="r" b="b"/>
              <a:pathLst>
                <a:path w="26153" h="1268" extrusionOk="0">
                  <a:moveTo>
                    <a:pt x="534" y="0"/>
                  </a:moveTo>
                  <a:cubicBezTo>
                    <a:pt x="234" y="0"/>
                    <a:pt x="0" y="234"/>
                    <a:pt x="0" y="534"/>
                  </a:cubicBezTo>
                  <a:cubicBezTo>
                    <a:pt x="0" y="834"/>
                    <a:pt x="234" y="1101"/>
                    <a:pt x="534" y="1101"/>
                  </a:cubicBezTo>
                  <a:lnTo>
                    <a:pt x="25618" y="1268"/>
                  </a:lnTo>
                  <a:cubicBezTo>
                    <a:pt x="25919" y="1268"/>
                    <a:pt x="26152" y="1034"/>
                    <a:pt x="26152" y="734"/>
                  </a:cubicBezTo>
                  <a:cubicBezTo>
                    <a:pt x="26152" y="400"/>
                    <a:pt x="25919" y="167"/>
                    <a:pt x="25618" y="167"/>
                  </a:cubicBezTo>
                  <a:lnTo>
                    <a:pt x="5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11"/>
            <p:cNvSpPr/>
            <p:nvPr/>
          </p:nvSpPr>
          <p:spPr>
            <a:xfrm>
              <a:off x="6631804" y="2595704"/>
              <a:ext cx="673013" cy="401967"/>
            </a:xfrm>
            <a:custGeom>
              <a:avLst/>
              <a:gdLst/>
              <a:ahLst/>
              <a:cxnLst/>
              <a:rect l="l" t="t" r="r" b="b"/>
              <a:pathLst>
                <a:path w="29322" h="17513" extrusionOk="0">
                  <a:moveTo>
                    <a:pt x="1635" y="0"/>
                  </a:moveTo>
                  <a:cubicBezTo>
                    <a:pt x="1568" y="0"/>
                    <a:pt x="1468" y="0"/>
                    <a:pt x="1402" y="34"/>
                  </a:cubicBezTo>
                  <a:cubicBezTo>
                    <a:pt x="568" y="134"/>
                    <a:pt x="1" y="934"/>
                    <a:pt x="167" y="1735"/>
                  </a:cubicBezTo>
                  <a:lnTo>
                    <a:pt x="2536" y="15611"/>
                  </a:lnTo>
                  <a:cubicBezTo>
                    <a:pt x="2702" y="16412"/>
                    <a:pt x="3336" y="17079"/>
                    <a:pt x="4137" y="17313"/>
                  </a:cubicBezTo>
                  <a:cubicBezTo>
                    <a:pt x="4270" y="17346"/>
                    <a:pt x="4404" y="17346"/>
                    <a:pt x="4537" y="17379"/>
                  </a:cubicBezTo>
                  <a:lnTo>
                    <a:pt x="4604" y="17379"/>
                  </a:lnTo>
                  <a:lnTo>
                    <a:pt x="27387" y="17513"/>
                  </a:lnTo>
                  <a:lnTo>
                    <a:pt x="27720" y="17513"/>
                  </a:lnTo>
                  <a:cubicBezTo>
                    <a:pt x="28654" y="17513"/>
                    <a:pt x="29321" y="16679"/>
                    <a:pt x="29155" y="15778"/>
                  </a:cubicBezTo>
                  <a:lnTo>
                    <a:pt x="26786" y="1935"/>
                  </a:lnTo>
                  <a:cubicBezTo>
                    <a:pt x="26586" y="934"/>
                    <a:pt x="25752" y="200"/>
                    <a:pt x="24718" y="167"/>
                  </a:cubicBezTo>
                  <a:lnTo>
                    <a:pt x="24385" y="167"/>
                  </a:lnTo>
                  <a:lnTo>
                    <a:pt x="16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11"/>
            <p:cNvSpPr/>
            <p:nvPr/>
          </p:nvSpPr>
          <p:spPr>
            <a:xfrm>
              <a:off x="7280304" y="2993838"/>
              <a:ext cx="349130" cy="29104"/>
            </a:xfrm>
            <a:custGeom>
              <a:avLst/>
              <a:gdLst/>
              <a:ahLst/>
              <a:cxnLst/>
              <a:rect l="l" t="t" r="r" b="b"/>
              <a:pathLst>
                <a:path w="15211" h="1268" extrusionOk="0">
                  <a:moveTo>
                    <a:pt x="14644" y="0"/>
                  </a:moveTo>
                  <a:lnTo>
                    <a:pt x="534" y="167"/>
                  </a:lnTo>
                  <a:cubicBezTo>
                    <a:pt x="334" y="167"/>
                    <a:pt x="167" y="267"/>
                    <a:pt x="67" y="467"/>
                  </a:cubicBezTo>
                  <a:cubicBezTo>
                    <a:pt x="33" y="500"/>
                    <a:pt x="0" y="567"/>
                    <a:pt x="0" y="634"/>
                  </a:cubicBezTo>
                  <a:lnTo>
                    <a:pt x="0" y="734"/>
                  </a:lnTo>
                  <a:cubicBezTo>
                    <a:pt x="0" y="1034"/>
                    <a:pt x="234" y="1268"/>
                    <a:pt x="567" y="1268"/>
                  </a:cubicBezTo>
                  <a:lnTo>
                    <a:pt x="14644" y="1101"/>
                  </a:lnTo>
                  <a:cubicBezTo>
                    <a:pt x="14944" y="1101"/>
                    <a:pt x="15178" y="867"/>
                    <a:pt x="15211" y="600"/>
                  </a:cubicBezTo>
                  <a:lnTo>
                    <a:pt x="15211" y="534"/>
                  </a:lnTo>
                  <a:cubicBezTo>
                    <a:pt x="15178" y="300"/>
                    <a:pt x="15044" y="100"/>
                    <a:pt x="14844" y="33"/>
                  </a:cubicBezTo>
                  <a:cubicBezTo>
                    <a:pt x="14777" y="0"/>
                    <a:pt x="14711" y="0"/>
                    <a:pt x="14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11"/>
            <p:cNvSpPr/>
            <p:nvPr/>
          </p:nvSpPr>
          <p:spPr>
            <a:xfrm>
              <a:off x="5745195" y="3000724"/>
              <a:ext cx="1087994" cy="1708905"/>
            </a:xfrm>
            <a:custGeom>
              <a:avLst/>
              <a:gdLst/>
              <a:ahLst/>
              <a:cxnLst/>
              <a:rect l="l" t="t" r="r" b="b"/>
              <a:pathLst>
                <a:path w="47402" h="74454" extrusionOk="0">
                  <a:moveTo>
                    <a:pt x="41931" y="0"/>
                  </a:moveTo>
                  <a:cubicBezTo>
                    <a:pt x="35827" y="67"/>
                    <a:pt x="32724" y="3036"/>
                    <a:pt x="32124" y="9474"/>
                  </a:cubicBezTo>
                  <a:cubicBezTo>
                    <a:pt x="32091" y="9674"/>
                    <a:pt x="31657" y="30455"/>
                    <a:pt x="30056" y="43932"/>
                  </a:cubicBezTo>
                  <a:cubicBezTo>
                    <a:pt x="29022" y="52505"/>
                    <a:pt x="27254" y="63679"/>
                    <a:pt x="24619" y="68282"/>
                  </a:cubicBezTo>
                  <a:lnTo>
                    <a:pt x="24518" y="68449"/>
                  </a:lnTo>
                  <a:cubicBezTo>
                    <a:pt x="22139" y="72811"/>
                    <a:pt x="18619" y="73398"/>
                    <a:pt x="16870" y="73398"/>
                  </a:cubicBezTo>
                  <a:cubicBezTo>
                    <a:pt x="16265" y="73398"/>
                    <a:pt x="15872" y="73328"/>
                    <a:pt x="15812" y="73319"/>
                  </a:cubicBezTo>
                  <a:lnTo>
                    <a:pt x="15746" y="73319"/>
                  </a:lnTo>
                  <a:cubicBezTo>
                    <a:pt x="1068" y="72419"/>
                    <a:pt x="1802" y="42831"/>
                    <a:pt x="1802" y="42531"/>
                  </a:cubicBezTo>
                  <a:lnTo>
                    <a:pt x="735" y="42497"/>
                  </a:lnTo>
                  <a:lnTo>
                    <a:pt x="735" y="42497"/>
                  </a:lnTo>
                  <a:cubicBezTo>
                    <a:pt x="701" y="43765"/>
                    <a:pt x="1" y="73353"/>
                    <a:pt x="15645" y="74354"/>
                  </a:cubicBezTo>
                  <a:cubicBezTo>
                    <a:pt x="16012" y="74420"/>
                    <a:pt x="16379" y="74454"/>
                    <a:pt x="16746" y="74454"/>
                  </a:cubicBezTo>
                  <a:cubicBezTo>
                    <a:pt x="18748" y="74454"/>
                    <a:pt x="22817" y="73786"/>
                    <a:pt x="25419" y="68950"/>
                  </a:cubicBezTo>
                  <a:lnTo>
                    <a:pt x="25519" y="68783"/>
                  </a:lnTo>
                  <a:cubicBezTo>
                    <a:pt x="27721" y="64980"/>
                    <a:pt x="29589" y="56674"/>
                    <a:pt x="31090" y="44065"/>
                  </a:cubicBezTo>
                  <a:cubicBezTo>
                    <a:pt x="32691" y="30522"/>
                    <a:pt x="33158" y="9674"/>
                    <a:pt x="33158" y="9507"/>
                  </a:cubicBezTo>
                  <a:cubicBezTo>
                    <a:pt x="33725" y="3636"/>
                    <a:pt x="36360" y="1101"/>
                    <a:pt x="41931" y="1068"/>
                  </a:cubicBezTo>
                  <a:lnTo>
                    <a:pt x="47401" y="1101"/>
                  </a:lnTo>
                  <a:lnTo>
                    <a:pt x="47401" y="67"/>
                  </a:lnTo>
                  <a:lnTo>
                    <a:pt x="419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11"/>
            <p:cNvSpPr/>
            <p:nvPr/>
          </p:nvSpPr>
          <p:spPr>
            <a:xfrm>
              <a:off x="5687011" y="3966955"/>
              <a:ext cx="169229" cy="211324"/>
            </a:xfrm>
            <a:custGeom>
              <a:avLst/>
              <a:gdLst/>
              <a:ahLst/>
              <a:cxnLst/>
              <a:rect l="l" t="t" r="r" b="b"/>
              <a:pathLst>
                <a:path w="7373" h="9207" extrusionOk="0">
                  <a:moveTo>
                    <a:pt x="1" y="0"/>
                  </a:moveTo>
                  <a:lnTo>
                    <a:pt x="535" y="8006"/>
                  </a:lnTo>
                  <a:cubicBezTo>
                    <a:pt x="601" y="8673"/>
                    <a:pt x="1135" y="9207"/>
                    <a:pt x="1802" y="9207"/>
                  </a:cubicBezTo>
                  <a:lnTo>
                    <a:pt x="6038" y="9207"/>
                  </a:lnTo>
                  <a:cubicBezTo>
                    <a:pt x="6772" y="9207"/>
                    <a:pt x="7373" y="8573"/>
                    <a:pt x="7306" y="7839"/>
                  </a:cubicBezTo>
                  <a:lnTo>
                    <a:pt x="67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11"/>
            <p:cNvSpPr/>
            <p:nvPr/>
          </p:nvSpPr>
          <p:spPr>
            <a:xfrm>
              <a:off x="4944428" y="1431920"/>
              <a:ext cx="385832" cy="2535058"/>
            </a:xfrm>
            <a:custGeom>
              <a:avLst/>
              <a:gdLst/>
              <a:ahLst/>
              <a:cxnLst/>
              <a:rect l="l" t="t" r="r" b="b"/>
              <a:pathLst>
                <a:path w="16810" h="110448" extrusionOk="0">
                  <a:moveTo>
                    <a:pt x="8956" y="0"/>
                  </a:moveTo>
                  <a:cubicBezTo>
                    <a:pt x="8918" y="0"/>
                    <a:pt x="8880" y="1"/>
                    <a:pt x="8842" y="1"/>
                  </a:cubicBezTo>
                  <a:lnTo>
                    <a:pt x="9071" y="1"/>
                  </a:lnTo>
                  <a:cubicBezTo>
                    <a:pt x="9032" y="1"/>
                    <a:pt x="8994" y="0"/>
                    <a:pt x="8956" y="0"/>
                  </a:cubicBezTo>
                  <a:close/>
                  <a:moveTo>
                    <a:pt x="5687" y="0"/>
                  </a:moveTo>
                  <a:cubicBezTo>
                    <a:pt x="2506" y="0"/>
                    <a:pt x="1" y="2742"/>
                    <a:pt x="298" y="5939"/>
                  </a:cubicBezTo>
                  <a:lnTo>
                    <a:pt x="7203" y="104509"/>
                  </a:lnTo>
                  <a:cubicBezTo>
                    <a:pt x="7469" y="107845"/>
                    <a:pt x="10205" y="110380"/>
                    <a:pt x="13540" y="110447"/>
                  </a:cubicBezTo>
                  <a:lnTo>
                    <a:pt x="16809" y="110447"/>
                  </a:lnTo>
                  <a:cubicBezTo>
                    <a:pt x="13474" y="110414"/>
                    <a:pt x="10738" y="107845"/>
                    <a:pt x="10438" y="104543"/>
                  </a:cubicBezTo>
                  <a:lnTo>
                    <a:pt x="3567" y="5939"/>
                  </a:lnTo>
                  <a:cubicBezTo>
                    <a:pt x="3273" y="2780"/>
                    <a:pt x="5715" y="66"/>
                    <a:pt x="8842" y="1"/>
                  </a:cubicBezTo>
                  <a:lnTo>
                    <a:pt x="5802" y="1"/>
                  </a:lnTo>
                  <a:cubicBezTo>
                    <a:pt x="5763" y="1"/>
                    <a:pt x="5725" y="0"/>
                    <a:pt x="5687"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11"/>
            <p:cNvSpPr/>
            <p:nvPr/>
          </p:nvSpPr>
          <p:spPr>
            <a:xfrm>
              <a:off x="4935936" y="1431920"/>
              <a:ext cx="394324" cy="2535058"/>
            </a:xfrm>
            <a:custGeom>
              <a:avLst/>
              <a:gdLst/>
              <a:ahLst/>
              <a:cxnLst/>
              <a:rect l="l" t="t" r="r" b="b"/>
              <a:pathLst>
                <a:path w="17180" h="110448" extrusionOk="0">
                  <a:moveTo>
                    <a:pt x="9326" y="0"/>
                  </a:moveTo>
                  <a:cubicBezTo>
                    <a:pt x="9288" y="0"/>
                    <a:pt x="9250" y="1"/>
                    <a:pt x="9212" y="1"/>
                  </a:cubicBezTo>
                  <a:lnTo>
                    <a:pt x="9441" y="1"/>
                  </a:lnTo>
                  <a:cubicBezTo>
                    <a:pt x="9402" y="1"/>
                    <a:pt x="9364" y="0"/>
                    <a:pt x="9326" y="0"/>
                  </a:cubicBezTo>
                  <a:close/>
                  <a:moveTo>
                    <a:pt x="6172" y="1"/>
                  </a:moveTo>
                  <a:cubicBezTo>
                    <a:pt x="2903" y="1"/>
                    <a:pt x="0" y="2637"/>
                    <a:pt x="234" y="5939"/>
                  </a:cubicBezTo>
                  <a:lnTo>
                    <a:pt x="7106" y="104509"/>
                  </a:lnTo>
                  <a:cubicBezTo>
                    <a:pt x="7339" y="107779"/>
                    <a:pt x="10641" y="110447"/>
                    <a:pt x="13910" y="110447"/>
                  </a:cubicBezTo>
                  <a:lnTo>
                    <a:pt x="17179" y="110447"/>
                  </a:lnTo>
                  <a:cubicBezTo>
                    <a:pt x="13844" y="110414"/>
                    <a:pt x="11108" y="107845"/>
                    <a:pt x="10808" y="104543"/>
                  </a:cubicBezTo>
                  <a:lnTo>
                    <a:pt x="3937" y="5939"/>
                  </a:lnTo>
                  <a:cubicBezTo>
                    <a:pt x="3643" y="2780"/>
                    <a:pt x="6085" y="66"/>
                    <a:pt x="9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11"/>
            <p:cNvSpPr/>
            <p:nvPr/>
          </p:nvSpPr>
          <p:spPr>
            <a:xfrm>
              <a:off x="4967404" y="1432678"/>
              <a:ext cx="1355827" cy="2534300"/>
            </a:xfrm>
            <a:custGeom>
              <a:avLst/>
              <a:gdLst/>
              <a:ahLst/>
              <a:cxnLst/>
              <a:rect l="l" t="t" r="r" b="b"/>
              <a:pathLst>
                <a:path w="59071" h="110415" extrusionOk="0">
                  <a:moveTo>
                    <a:pt x="5687" y="1"/>
                  </a:moveTo>
                  <a:cubicBezTo>
                    <a:pt x="2505" y="1"/>
                    <a:pt x="0" y="2742"/>
                    <a:pt x="264" y="5906"/>
                  </a:cubicBezTo>
                  <a:lnTo>
                    <a:pt x="7169" y="104510"/>
                  </a:lnTo>
                  <a:cubicBezTo>
                    <a:pt x="7436" y="107812"/>
                    <a:pt x="10171" y="110347"/>
                    <a:pt x="13507" y="110414"/>
                  </a:cubicBezTo>
                  <a:lnTo>
                    <a:pt x="53268" y="110414"/>
                  </a:lnTo>
                  <a:cubicBezTo>
                    <a:pt x="53288" y="110414"/>
                    <a:pt x="53308" y="110414"/>
                    <a:pt x="53327" y="110414"/>
                  </a:cubicBezTo>
                  <a:cubicBezTo>
                    <a:pt x="56535" y="110414"/>
                    <a:pt x="59071" y="107693"/>
                    <a:pt x="58772" y="104476"/>
                  </a:cubicBezTo>
                  <a:lnTo>
                    <a:pt x="51901" y="5906"/>
                  </a:lnTo>
                  <a:cubicBezTo>
                    <a:pt x="51601" y="2604"/>
                    <a:pt x="48865" y="35"/>
                    <a:pt x="45563" y="2"/>
                  </a:cubicBezTo>
                  <a:lnTo>
                    <a:pt x="5801" y="2"/>
                  </a:lnTo>
                  <a:cubicBezTo>
                    <a:pt x="5763" y="1"/>
                    <a:pt x="5725" y="1"/>
                    <a:pt x="56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11"/>
            <p:cNvSpPr/>
            <p:nvPr/>
          </p:nvSpPr>
          <p:spPr>
            <a:xfrm>
              <a:off x="5009522" y="1475530"/>
              <a:ext cx="1264706" cy="2447815"/>
            </a:xfrm>
            <a:custGeom>
              <a:avLst/>
              <a:gdLst/>
              <a:ahLst/>
              <a:cxnLst/>
              <a:rect l="l" t="t" r="r" b="b"/>
              <a:pathLst>
                <a:path w="55101" h="106647" extrusionOk="0">
                  <a:moveTo>
                    <a:pt x="3720" y="1"/>
                  </a:moveTo>
                  <a:cubicBezTo>
                    <a:pt x="1638" y="1"/>
                    <a:pt x="0" y="1808"/>
                    <a:pt x="197" y="3906"/>
                  </a:cubicBezTo>
                  <a:lnTo>
                    <a:pt x="7102" y="102509"/>
                  </a:lnTo>
                  <a:cubicBezTo>
                    <a:pt x="7269" y="104811"/>
                    <a:pt x="9170" y="106612"/>
                    <a:pt x="11505" y="106646"/>
                  </a:cubicBezTo>
                  <a:lnTo>
                    <a:pt x="51267" y="106646"/>
                  </a:lnTo>
                  <a:cubicBezTo>
                    <a:pt x="51286" y="106646"/>
                    <a:pt x="51305" y="106646"/>
                    <a:pt x="51324" y="106646"/>
                  </a:cubicBezTo>
                  <a:cubicBezTo>
                    <a:pt x="53432" y="106646"/>
                    <a:pt x="55101" y="104825"/>
                    <a:pt x="54903" y="102710"/>
                  </a:cubicBezTo>
                  <a:lnTo>
                    <a:pt x="47998" y="4106"/>
                  </a:lnTo>
                  <a:cubicBezTo>
                    <a:pt x="47831" y="1804"/>
                    <a:pt x="45930" y="36"/>
                    <a:pt x="43595" y="3"/>
                  </a:cubicBezTo>
                  <a:lnTo>
                    <a:pt x="3833" y="3"/>
                  </a:lnTo>
                  <a:cubicBezTo>
                    <a:pt x="3795" y="2"/>
                    <a:pt x="3757" y="1"/>
                    <a:pt x="3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11"/>
            <p:cNvSpPr/>
            <p:nvPr/>
          </p:nvSpPr>
          <p:spPr>
            <a:xfrm>
              <a:off x="4942409" y="1755390"/>
              <a:ext cx="33373" cy="326591"/>
            </a:xfrm>
            <a:custGeom>
              <a:avLst/>
              <a:gdLst/>
              <a:ahLst/>
              <a:cxnLst/>
              <a:rect l="l" t="t" r="r" b="b"/>
              <a:pathLst>
                <a:path w="1454" h="14229" extrusionOk="0">
                  <a:moveTo>
                    <a:pt x="213" y="1"/>
                  </a:moveTo>
                  <a:cubicBezTo>
                    <a:pt x="106" y="1"/>
                    <a:pt x="1" y="77"/>
                    <a:pt x="19" y="219"/>
                  </a:cubicBezTo>
                  <a:lnTo>
                    <a:pt x="1019" y="14028"/>
                  </a:lnTo>
                  <a:cubicBezTo>
                    <a:pt x="1019" y="14162"/>
                    <a:pt x="1119" y="14229"/>
                    <a:pt x="1220" y="14229"/>
                  </a:cubicBezTo>
                  <a:lnTo>
                    <a:pt x="1253" y="14229"/>
                  </a:lnTo>
                  <a:cubicBezTo>
                    <a:pt x="1386" y="14229"/>
                    <a:pt x="1453" y="14129"/>
                    <a:pt x="1453" y="14028"/>
                  </a:cubicBezTo>
                  <a:lnTo>
                    <a:pt x="419" y="185"/>
                  </a:lnTo>
                  <a:cubicBezTo>
                    <a:pt x="403" y="60"/>
                    <a:pt x="307" y="1"/>
                    <a:pt x="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11"/>
            <p:cNvSpPr/>
            <p:nvPr/>
          </p:nvSpPr>
          <p:spPr>
            <a:xfrm>
              <a:off x="4931713" y="1610881"/>
              <a:ext cx="16503" cy="93646"/>
            </a:xfrm>
            <a:custGeom>
              <a:avLst/>
              <a:gdLst/>
              <a:ahLst/>
              <a:cxnLst/>
              <a:rect l="l" t="t" r="r" b="b"/>
              <a:pathLst>
                <a:path w="719" h="4080" extrusionOk="0">
                  <a:moveTo>
                    <a:pt x="223" y="1"/>
                  </a:moveTo>
                  <a:cubicBezTo>
                    <a:pt x="112" y="1"/>
                    <a:pt x="0" y="85"/>
                    <a:pt x="18" y="243"/>
                  </a:cubicBezTo>
                  <a:lnTo>
                    <a:pt x="285" y="3846"/>
                  </a:lnTo>
                  <a:cubicBezTo>
                    <a:pt x="285" y="3979"/>
                    <a:pt x="385" y="4046"/>
                    <a:pt x="485" y="4046"/>
                  </a:cubicBezTo>
                  <a:lnTo>
                    <a:pt x="518" y="4080"/>
                  </a:lnTo>
                  <a:cubicBezTo>
                    <a:pt x="618" y="4046"/>
                    <a:pt x="718" y="3946"/>
                    <a:pt x="685" y="3846"/>
                  </a:cubicBezTo>
                  <a:lnTo>
                    <a:pt x="418" y="210"/>
                  </a:lnTo>
                  <a:cubicBezTo>
                    <a:pt x="418" y="68"/>
                    <a:pt x="321" y="1"/>
                    <a:pt x="2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Shape 1979"/>
        <p:cNvGrpSpPr/>
        <p:nvPr/>
      </p:nvGrpSpPr>
      <p:grpSpPr>
        <a:xfrm>
          <a:off x="0" y="0"/>
          <a:ext cx="0" cy="0"/>
          <a:chOff x="0" y="0"/>
          <a:chExt cx="0" cy="0"/>
        </a:xfrm>
      </p:grpSpPr>
      <p:sp>
        <p:nvSpPr>
          <p:cNvPr id="1980" name="Google Shape;1980;p112"/>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Related Publications</a:t>
            </a:r>
            <a:endParaRPr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dirty="0"/>
          </a:p>
        </p:txBody>
      </p:sp>
      <p:sp>
        <p:nvSpPr>
          <p:cNvPr id="1981" name="Google Shape;1981;p112"/>
          <p:cNvSpPr txBox="1">
            <a:spLocks noGrp="1"/>
          </p:cNvSpPr>
          <p:nvPr>
            <p:ph type="body" idx="1"/>
          </p:nvPr>
        </p:nvSpPr>
        <p:spPr>
          <a:xfrm>
            <a:off x="563950" y="1152600"/>
            <a:ext cx="7650782" cy="3471439"/>
          </a:xfrm>
          <a:prstGeom prst="rect">
            <a:avLst/>
          </a:prstGeom>
        </p:spPr>
        <p:txBody>
          <a:bodyPr spcFirstLastPara="1" wrap="square" lIns="91425" tIns="91425" rIns="91425" bIns="91425" anchor="t" anchorCtr="0">
            <a:noAutofit/>
          </a:bodyPr>
          <a:lstStyle/>
          <a:p>
            <a:pPr marL="457200" lvl="1" indent="-342900" algn="l" rtl="0">
              <a:spcBef>
                <a:spcPts val="0"/>
              </a:spcBef>
              <a:spcAft>
                <a:spcPts val="0"/>
              </a:spcAft>
              <a:buSzPts val="1800"/>
              <a:buFont typeface="Fira Sans Extra Condensed"/>
              <a:buChar char="●"/>
            </a:pPr>
            <a:r>
              <a:rPr lang="en" sz="1600"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Zhu, M., Bonk, C. J., &amp; Doo, M.-Y. (2020). Self-directed learning in MOOCs: Exploring the relationships among motivation, self-monitoring, and self-management. </a:t>
            </a:r>
            <a:r>
              <a:rPr lang="en" sz="1600" i="1"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Educational Technology Research and Development</a:t>
            </a:r>
            <a:r>
              <a:rPr lang="en" sz="1600"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 (ETR&amp;D), </a:t>
            </a:r>
            <a:r>
              <a:rPr lang="en" sz="1600" i="1"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68</a:t>
            </a:r>
            <a:r>
              <a:rPr lang="en" sz="1600"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(5). 2073-2093. DOI 10.1007/s11423-020-09747-8</a:t>
            </a:r>
            <a:endParaRPr sz="1600"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endParaRPr>
          </a:p>
          <a:p>
            <a:pPr marL="457200" lvl="1" indent="-342900" algn="l" rtl="0">
              <a:spcBef>
                <a:spcPts val="1000"/>
              </a:spcBef>
              <a:spcAft>
                <a:spcPts val="0"/>
              </a:spcAft>
              <a:buSzPts val="1800"/>
              <a:buFont typeface="Fira Sans Extra Condensed"/>
              <a:buChar char="●"/>
            </a:pPr>
            <a:r>
              <a:rPr lang="en" sz="1600"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Zhu, M., &amp; Bonk, C. J. (2019). Designing MOOCs to facilitate participant self-monitoring for self-directed learning. </a:t>
            </a:r>
            <a:r>
              <a:rPr lang="en" sz="1600" i="1"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Online Learning, 23</a:t>
            </a:r>
            <a:r>
              <a:rPr lang="en" sz="1600"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(4), 106-134. doi:10.24059/olj.v23i4.2037</a:t>
            </a:r>
            <a:endParaRPr sz="1600"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endParaRPr>
          </a:p>
          <a:p>
            <a:pPr marL="457200" lvl="1" indent="-342900" algn="l" rtl="0">
              <a:spcBef>
                <a:spcPts val="1000"/>
              </a:spcBef>
              <a:spcAft>
                <a:spcPts val="0"/>
              </a:spcAft>
              <a:buSzPts val="1800"/>
              <a:buFont typeface="Fira Sans Extra Condensed"/>
              <a:buChar char="●"/>
            </a:pPr>
            <a:r>
              <a:rPr lang="en" sz="1600" dirty="0">
                <a:solidFill>
                  <a:srgbClr val="181817"/>
                </a:solidFill>
                <a:latin typeface="Tahoma" panose="020B0604030504040204" pitchFamily="34" charset="0"/>
                <a:ea typeface="Tahoma" panose="020B0604030504040204" pitchFamily="34" charset="0"/>
                <a:cs typeface="Tahoma" panose="020B0604030504040204" pitchFamily="34" charset="0"/>
                <a:sym typeface="Fira Sans Extra Condensed"/>
              </a:rPr>
              <a:t>Zhu, M., &amp; Bonk, C. J. (2020). </a:t>
            </a:r>
            <a:r>
              <a:rPr lang="en" sz="1600"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Technology tools and instructional strategies for designing and delivering MOOCs to facilitate self-monitoring of learners.</a:t>
            </a:r>
            <a:r>
              <a:rPr lang="en" sz="1600" i="1"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 Journal of Learning for Development</a:t>
            </a:r>
            <a:r>
              <a:rPr lang="en" sz="1600"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 </a:t>
            </a:r>
            <a:r>
              <a:rPr lang="en" sz="1600" i="1"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7</a:t>
            </a:r>
            <a:r>
              <a:rPr lang="en" sz="1600"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(1). 31-45. </a:t>
            </a:r>
            <a:endParaRPr sz="1600" dirty="0">
              <a:latin typeface="Tahoma" panose="020B0604030504040204" pitchFamily="34" charset="0"/>
              <a:ea typeface="Tahoma" panose="020B0604030504040204" pitchFamily="34" charset="0"/>
              <a:cs typeface="Tahoma" panose="020B0604030504040204" pitchFamily="34" charset="0"/>
              <a:sym typeface="Fira Sans Extra Condensed"/>
            </a:endParaRPr>
          </a:p>
          <a:p>
            <a:pPr marL="0" lvl="0" indent="0" algn="l" rtl="0">
              <a:spcBef>
                <a:spcPts val="1200"/>
              </a:spcBef>
              <a:spcAft>
                <a:spcPts val="1200"/>
              </a:spcAft>
              <a:buNone/>
            </a:pPr>
            <a:endParaRPr sz="1800" dirty="0"/>
          </a:p>
        </p:txBody>
      </p:sp>
      <p:sp>
        <p:nvSpPr>
          <p:cNvPr id="1982" name="Google Shape;1982;p112"/>
          <p:cNvSpPr txBox="1"/>
          <p:nvPr/>
        </p:nvSpPr>
        <p:spPr>
          <a:xfrm>
            <a:off x="0" y="0"/>
            <a:ext cx="3000000" cy="4617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800" b="1">
                <a:solidFill>
                  <a:srgbClr val="FFFFFF"/>
                </a:solidFill>
              </a:rPr>
              <a:t>Perceptions of SDL</a:t>
            </a:r>
            <a:endParaRPr sz="1800" b="1">
              <a:solidFill>
                <a:srgbClr val="FFFFFF"/>
              </a:solidFill>
            </a:endParaRPr>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Shape 1986"/>
        <p:cNvGrpSpPr/>
        <p:nvPr/>
      </p:nvGrpSpPr>
      <p:grpSpPr>
        <a:xfrm>
          <a:off x="0" y="0"/>
          <a:ext cx="0" cy="0"/>
          <a:chOff x="0" y="0"/>
          <a:chExt cx="0" cy="0"/>
        </a:xfrm>
      </p:grpSpPr>
      <p:sp>
        <p:nvSpPr>
          <p:cNvPr id="1987" name="Google Shape;1987;p113"/>
          <p:cNvSpPr txBox="1">
            <a:spLocks noGrp="1"/>
          </p:cNvSpPr>
          <p:nvPr>
            <p:ph type="ctrTitle"/>
          </p:nvPr>
        </p:nvSpPr>
        <p:spPr>
          <a:xfrm>
            <a:off x="838201" y="364273"/>
            <a:ext cx="4650553" cy="1445464"/>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600" b="1" dirty="0">
                <a:solidFill>
                  <a:schemeClr val="lt2"/>
                </a:solidFill>
                <a:latin typeface="Tahoma" panose="020B0604030504040204" pitchFamily="34" charset="0"/>
                <a:ea typeface="Tahoma" panose="020B0604030504040204" pitchFamily="34" charset="0"/>
                <a:cs typeface="Tahoma" panose="020B0604030504040204" pitchFamily="34" charset="0"/>
              </a:rPr>
              <a:t>Study #7</a:t>
            </a:r>
            <a:br>
              <a:rPr lang="en" sz="2600" b="1" dirty="0">
                <a:latin typeface="Tahoma" panose="020B0604030504040204" pitchFamily="34" charset="0"/>
                <a:ea typeface="Tahoma" panose="020B0604030504040204" pitchFamily="34" charset="0"/>
                <a:cs typeface="Tahoma" panose="020B0604030504040204" pitchFamily="34" charset="0"/>
              </a:rPr>
            </a:br>
            <a:r>
              <a:rPr lang="en" sz="2600" b="1" dirty="0">
                <a:latin typeface="Tahoma" panose="020B0604030504040204" pitchFamily="34" charset="0"/>
                <a:ea typeface="Tahoma" panose="020B0604030504040204" pitchFamily="34" charset="0"/>
                <a:cs typeface="Tahoma" panose="020B0604030504040204" pitchFamily="34" charset="0"/>
              </a:rPr>
              <a:t>MOOC Learners and SDL</a:t>
            </a:r>
            <a:endParaRPr sz="2600" b="1" dirty="0">
              <a:latin typeface="Tahoma" panose="020B0604030504040204" pitchFamily="34" charset="0"/>
              <a:ea typeface="Tahoma" panose="020B0604030504040204" pitchFamily="34" charset="0"/>
              <a:cs typeface="Tahoma" panose="020B0604030504040204" pitchFamily="34" charset="0"/>
            </a:endParaRPr>
          </a:p>
        </p:txBody>
      </p:sp>
      <p:sp>
        <p:nvSpPr>
          <p:cNvPr id="1988" name="Google Shape;1988;p113"/>
          <p:cNvSpPr/>
          <p:nvPr/>
        </p:nvSpPr>
        <p:spPr>
          <a:xfrm>
            <a:off x="1395370" y="3899282"/>
            <a:ext cx="363704" cy="287939"/>
          </a:xfrm>
          <a:custGeom>
            <a:avLst/>
            <a:gdLst/>
            <a:ahLst/>
            <a:cxnLst/>
            <a:rect l="l" t="t" r="r" b="b"/>
            <a:pathLst>
              <a:path w="11209" h="8874" extrusionOk="0">
                <a:moveTo>
                  <a:pt x="1" y="0"/>
                </a:moveTo>
                <a:lnTo>
                  <a:pt x="1" y="8873"/>
                </a:lnTo>
                <a:lnTo>
                  <a:pt x="11209" y="8873"/>
                </a:lnTo>
                <a:lnTo>
                  <a:pt x="112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13"/>
          <p:cNvSpPr txBox="1">
            <a:spLocks noGrp="1"/>
          </p:cNvSpPr>
          <p:nvPr>
            <p:ph type="subTitle" idx="1"/>
          </p:nvPr>
        </p:nvSpPr>
        <p:spPr>
          <a:xfrm>
            <a:off x="838200" y="2547774"/>
            <a:ext cx="3916263" cy="1801201"/>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600" b="1" dirty="0">
                <a:latin typeface="Tahoma" panose="020B0604030504040204" pitchFamily="34" charset="0"/>
                <a:ea typeface="Tahoma" panose="020B0604030504040204" pitchFamily="34" charset="0"/>
                <a:cs typeface="Tahoma" panose="020B0604030504040204" pitchFamily="34" charset="0"/>
              </a:rPr>
              <a:t>Zhu, M., Bonk, C. J., &amp; Berri, S. (2022). Fostering self-directed learning in MOOCs: Motivation, learning strategies, and instruction. Online Learning.</a:t>
            </a:r>
            <a:endParaRPr sz="1600" b="1" dirty="0">
              <a:latin typeface="Tahoma" panose="020B0604030504040204" pitchFamily="34" charset="0"/>
              <a:ea typeface="Tahoma" panose="020B0604030504040204" pitchFamily="34" charset="0"/>
              <a:cs typeface="Tahoma" panose="020B0604030504040204" pitchFamily="34" charset="0"/>
            </a:endParaRPr>
          </a:p>
          <a:p>
            <a:pPr marL="0" lvl="0" indent="0" algn="l" rtl="0">
              <a:lnSpc>
                <a:spcPct val="100000"/>
              </a:lnSpc>
              <a:spcBef>
                <a:spcPts val="0"/>
              </a:spcBef>
              <a:spcAft>
                <a:spcPts val="0"/>
              </a:spcAft>
              <a:buNone/>
            </a:pPr>
            <a:endParaRPr sz="1600" b="1" dirty="0">
              <a:latin typeface="Tahoma" panose="020B0604030504040204" pitchFamily="34" charset="0"/>
              <a:ea typeface="Tahoma" panose="020B0604030504040204" pitchFamily="34" charset="0"/>
              <a:cs typeface="Tahoma" panose="020B0604030504040204" pitchFamily="34" charset="0"/>
            </a:endParaRPr>
          </a:p>
          <a:p>
            <a:pPr marL="0" lvl="0" indent="0" algn="l" rtl="0">
              <a:lnSpc>
                <a:spcPct val="100000"/>
              </a:lnSpc>
              <a:spcBef>
                <a:spcPts val="0"/>
              </a:spcBef>
              <a:spcAft>
                <a:spcPts val="0"/>
              </a:spcAft>
              <a:buNone/>
            </a:pPr>
            <a:endParaRPr sz="1600" dirty="0">
              <a:latin typeface="Roboto Medium"/>
              <a:ea typeface="Roboto Medium"/>
              <a:cs typeface="Roboto Medium"/>
              <a:sym typeface="Roboto Medium"/>
            </a:endParaRPr>
          </a:p>
        </p:txBody>
      </p:sp>
      <p:grpSp>
        <p:nvGrpSpPr>
          <p:cNvPr id="1990" name="Google Shape;1990;p113"/>
          <p:cNvGrpSpPr/>
          <p:nvPr/>
        </p:nvGrpSpPr>
        <p:grpSpPr>
          <a:xfrm>
            <a:off x="6391063" y="2425900"/>
            <a:ext cx="2576025" cy="2398650"/>
            <a:chOff x="3650913" y="2337950"/>
            <a:chExt cx="2576025" cy="2398650"/>
          </a:xfrm>
        </p:grpSpPr>
        <p:sp>
          <p:nvSpPr>
            <p:cNvPr id="1991" name="Google Shape;1991;p113"/>
            <p:cNvSpPr/>
            <p:nvPr/>
          </p:nvSpPr>
          <p:spPr>
            <a:xfrm>
              <a:off x="5877488" y="3975125"/>
              <a:ext cx="71750" cy="761400"/>
            </a:xfrm>
            <a:custGeom>
              <a:avLst/>
              <a:gdLst/>
              <a:ahLst/>
              <a:cxnLst/>
              <a:rect l="l" t="t" r="r" b="b"/>
              <a:pathLst>
                <a:path w="2870" h="30456" extrusionOk="0">
                  <a:moveTo>
                    <a:pt x="1" y="1"/>
                  </a:moveTo>
                  <a:lnTo>
                    <a:pt x="435" y="30456"/>
                  </a:lnTo>
                  <a:lnTo>
                    <a:pt x="2436" y="30456"/>
                  </a:lnTo>
                  <a:lnTo>
                    <a:pt x="28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13"/>
            <p:cNvSpPr/>
            <p:nvPr/>
          </p:nvSpPr>
          <p:spPr>
            <a:xfrm>
              <a:off x="5436363" y="3975125"/>
              <a:ext cx="71725" cy="761400"/>
            </a:xfrm>
            <a:custGeom>
              <a:avLst/>
              <a:gdLst/>
              <a:ahLst/>
              <a:cxnLst/>
              <a:rect l="l" t="t" r="r" b="b"/>
              <a:pathLst>
                <a:path w="2869" h="30456" extrusionOk="0">
                  <a:moveTo>
                    <a:pt x="0" y="1"/>
                  </a:moveTo>
                  <a:lnTo>
                    <a:pt x="434" y="30456"/>
                  </a:lnTo>
                  <a:lnTo>
                    <a:pt x="2435" y="30456"/>
                  </a:lnTo>
                  <a:lnTo>
                    <a:pt x="2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13"/>
            <p:cNvSpPr/>
            <p:nvPr/>
          </p:nvSpPr>
          <p:spPr>
            <a:xfrm>
              <a:off x="5333788" y="3975125"/>
              <a:ext cx="71725" cy="761400"/>
            </a:xfrm>
            <a:custGeom>
              <a:avLst/>
              <a:gdLst/>
              <a:ahLst/>
              <a:cxnLst/>
              <a:rect l="l" t="t" r="r" b="b"/>
              <a:pathLst>
                <a:path w="2869" h="30456" extrusionOk="0">
                  <a:moveTo>
                    <a:pt x="0" y="1"/>
                  </a:moveTo>
                  <a:lnTo>
                    <a:pt x="434" y="30456"/>
                  </a:lnTo>
                  <a:lnTo>
                    <a:pt x="2435" y="30456"/>
                  </a:lnTo>
                  <a:lnTo>
                    <a:pt x="2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13"/>
            <p:cNvSpPr/>
            <p:nvPr/>
          </p:nvSpPr>
          <p:spPr>
            <a:xfrm>
              <a:off x="4893463" y="3975125"/>
              <a:ext cx="71750" cy="761400"/>
            </a:xfrm>
            <a:custGeom>
              <a:avLst/>
              <a:gdLst/>
              <a:ahLst/>
              <a:cxnLst/>
              <a:rect l="l" t="t" r="r" b="b"/>
              <a:pathLst>
                <a:path w="2870" h="30456" extrusionOk="0">
                  <a:moveTo>
                    <a:pt x="1" y="1"/>
                  </a:moveTo>
                  <a:lnTo>
                    <a:pt x="401" y="30456"/>
                  </a:lnTo>
                  <a:lnTo>
                    <a:pt x="2436" y="30456"/>
                  </a:lnTo>
                  <a:lnTo>
                    <a:pt x="2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13"/>
            <p:cNvSpPr/>
            <p:nvPr/>
          </p:nvSpPr>
          <p:spPr>
            <a:xfrm>
              <a:off x="4820913" y="3054475"/>
              <a:ext cx="1287600" cy="938200"/>
            </a:xfrm>
            <a:custGeom>
              <a:avLst/>
              <a:gdLst/>
              <a:ahLst/>
              <a:cxnLst/>
              <a:rect l="l" t="t" r="r" b="b"/>
              <a:pathLst>
                <a:path w="51504" h="37528" extrusionOk="0">
                  <a:moveTo>
                    <a:pt x="39462" y="1"/>
                  </a:moveTo>
                  <a:cubicBezTo>
                    <a:pt x="36593" y="67"/>
                    <a:pt x="34225" y="2235"/>
                    <a:pt x="33858" y="5071"/>
                  </a:cubicBezTo>
                  <a:lnTo>
                    <a:pt x="31390" y="28621"/>
                  </a:lnTo>
                  <a:lnTo>
                    <a:pt x="2702" y="28621"/>
                  </a:lnTo>
                  <a:cubicBezTo>
                    <a:pt x="1201" y="28621"/>
                    <a:pt x="34" y="29822"/>
                    <a:pt x="0" y="31290"/>
                  </a:cubicBezTo>
                  <a:lnTo>
                    <a:pt x="0" y="34859"/>
                  </a:lnTo>
                  <a:cubicBezTo>
                    <a:pt x="0" y="36327"/>
                    <a:pt x="1201" y="37527"/>
                    <a:pt x="2702" y="37527"/>
                  </a:cubicBezTo>
                  <a:lnTo>
                    <a:pt x="35126" y="37527"/>
                  </a:lnTo>
                  <a:lnTo>
                    <a:pt x="44165" y="33958"/>
                  </a:lnTo>
                  <a:lnTo>
                    <a:pt x="46000" y="28454"/>
                  </a:lnTo>
                  <a:lnTo>
                    <a:pt x="48635" y="8807"/>
                  </a:lnTo>
                  <a:lnTo>
                    <a:pt x="51504" y="1"/>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13"/>
            <p:cNvSpPr/>
            <p:nvPr/>
          </p:nvSpPr>
          <p:spPr>
            <a:xfrm>
              <a:off x="4820913" y="3054475"/>
              <a:ext cx="1287600" cy="938200"/>
            </a:xfrm>
            <a:custGeom>
              <a:avLst/>
              <a:gdLst/>
              <a:ahLst/>
              <a:cxnLst/>
              <a:rect l="l" t="t" r="r" b="b"/>
              <a:pathLst>
                <a:path w="51504" h="37528" extrusionOk="0">
                  <a:moveTo>
                    <a:pt x="39462" y="1"/>
                  </a:moveTo>
                  <a:cubicBezTo>
                    <a:pt x="36593" y="67"/>
                    <a:pt x="34225" y="2235"/>
                    <a:pt x="33858" y="5071"/>
                  </a:cubicBezTo>
                  <a:lnTo>
                    <a:pt x="31390" y="28621"/>
                  </a:lnTo>
                  <a:lnTo>
                    <a:pt x="2702" y="28621"/>
                  </a:lnTo>
                  <a:cubicBezTo>
                    <a:pt x="1201" y="28621"/>
                    <a:pt x="34" y="29822"/>
                    <a:pt x="0" y="31290"/>
                  </a:cubicBezTo>
                  <a:lnTo>
                    <a:pt x="0" y="34859"/>
                  </a:lnTo>
                  <a:cubicBezTo>
                    <a:pt x="0" y="36327"/>
                    <a:pt x="1201" y="37527"/>
                    <a:pt x="2702" y="37527"/>
                  </a:cubicBezTo>
                  <a:lnTo>
                    <a:pt x="35126" y="37527"/>
                  </a:lnTo>
                  <a:lnTo>
                    <a:pt x="44165" y="33958"/>
                  </a:lnTo>
                  <a:lnTo>
                    <a:pt x="46000" y="28454"/>
                  </a:lnTo>
                  <a:lnTo>
                    <a:pt x="48635" y="8807"/>
                  </a:lnTo>
                  <a:lnTo>
                    <a:pt x="515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13"/>
            <p:cNvSpPr/>
            <p:nvPr/>
          </p:nvSpPr>
          <p:spPr>
            <a:xfrm>
              <a:off x="5362963" y="3055300"/>
              <a:ext cx="863975" cy="937375"/>
            </a:xfrm>
            <a:custGeom>
              <a:avLst/>
              <a:gdLst/>
              <a:ahLst/>
              <a:cxnLst/>
              <a:rect l="l" t="t" r="r" b="b"/>
              <a:pathLst>
                <a:path w="34559" h="37495" extrusionOk="0">
                  <a:moveTo>
                    <a:pt x="30884" y="0"/>
                  </a:moveTo>
                  <a:cubicBezTo>
                    <a:pt x="30863" y="0"/>
                    <a:pt x="30843" y="1"/>
                    <a:pt x="30823" y="1"/>
                  </a:cubicBezTo>
                  <a:lnTo>
                    <a:pt x="28421" y="1"/>
                  </a:lnTo>
                  <a:cubicBezTo>
                    <a:pt x="25552" y="34"/>
                    <a:pt x="23184" y="2202"/>
                    <a:pt x="22817" y="5071"/>
                  </a:cubicBezTo>
                  <a:lnTo>
                    <a:pt x="20348" y="28588"/>
                  </a:lnTo>
                  <a:lnTo>
                    <a:pt x="2669" y="28588"/>
                  </a:lnTo>
                  <a:cubicBezTo>
                    <a:pt x="1201" y="28588"/>
                    <a:pt x="1" y="29789"/>
                    <a:pt x="1" y="31257"/>
                  </a:cubicBezTo>
                  <a:lnTo>
                    <a:pt x="1" y="34826"/>
                  </a:lnTo>
                  <a:cubicBezTo>
                    <a:pt x="1" y="36294"/>
                    <a:pt x="1201" y="37494"/>
                    <a:pt x="2669" y="37494"/>
                  </a:cubicBezTo>
                  <a:lnTo>
                    <a:pt x="24051" y="37494"/>
                  </a:lnTo>
                  <a:cubicBezTo>
                    <a:pt x="25752" y="37494"/>
                    <a:pt x="27153" y="36227"/>
                    <a:pt x="27320" y="34526"/>
                  </a:cubicBezTo>
                  <a:lnTo>
                    <a:pt x="30122" y="7873"/>
                  </a:lnTo>
                  <a:cubicBezTo>
                    <a:pt x="32457" y="7840"/>
                    <a:pt x="34358" y="6005"/>
                    <a:pt x="34525" y="3704"/>
                  </a:cubicBezTo>
                  <a:cubicBezTo>
                    <a:pt x="34558" y="1656"/>
                    <a:pt x="32923" y="0"/>
                    <a:pt x="30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13"/>
            <p:cNvSpPr/>
            <p:nvPr/>
          </p:nvSpPr>
          <p:spPr>
            <a:xfrm>
              <a:off x="4971013" y="4413775"/>
              <a:ext cx="106775" cy="235200"/>
            </a:xfrm>
            <a:custGeom>
              <a:avLst/>
              <a:gdLst/>
              <a:ahLst/>
              <a:cxnLst/>
              <a:rect l="l" t="t" r="r" b="b"/>
              <a:pathLst>
                <a:path w="4271" h="9408" extrusionOk="0">
                  <a:moveTo>
                    <a:pt x="3870" y="1"/>
                  </a:moveTo>
                  <a:lnTo>
                    <a:pt x="1" y="334"/>
                  </a:lnTo>
                  <a:lnTo>
                    <a:pt x="1402" y="9407"/>
                  </a:lnTo>
                  <a:lnTo>
                    <a:pt x="4270" y="9141"/>
                  </a:lnTo>
                  <a:lnTo>
                    <a:pt x="387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13"/>
            <p:cNvSpPr/>
            <p:nvPr/>
          </p:nvSpPr>
          <p:spPr>
            <a:xfrm>
              <a:off x="4860113" y="4553875"/>
              <a:ext cx="271050" cy="180450"/>
            </a:xfrm>
            <a:custGeom>
              <a:avLst/>
              <a:gdLst/>
              <a:ahLst/>
              <a:cxnLst/>
              <a:rect l="l" t="t" r="r" b="b"/>
              <a:pathLst>
                <a:path w="10842" h="7218" extrusionOk="0">
                  <a:moveTo>
                    <a:pt x="8807" y="1"/>
                  </a:moveTo>
                  <a:lnTo>
                    <a:pt x="5004" y="301"/>
                  </a:lnTo>
                  <a:cubicBezTo>
                    <a:pt x="5004" y="301"/>
                    <a:pt x="5237" y="1802"/>
                    <a:pt x="5271" y="2669"/>
                  </a:cubicBezTo>
                  <a:cubicBezTo>
                    <a:pt x="5271" y="3570"/>
                    <a:pt x="0" y="5471"/>
                    <a:pt x="100" y="6405"/>
                  </a:cubicBezTo>
                  <a:cubicBezTo>
                    <a:pt x="153" y="7006"/>
                    <a:pt x="1410" y="7218"/>
                    <a:pt x="2674" y="7218"/>
                  </a:cubicBezTo>
                  <a:cubicBezTo>
                    <a:pt x="3025" y="7218"/>
                    <a:pt x="3376" y="7202"/>
                    <a:pt x="3703" y="7173"/>
                  </a:cubicBezTo>
                  <a:cubicBezTo>
                    <a:pt x="5838" y="6972"/>
                    <a:pt x="7806" y="6505"/>
                    <a:pt x="8940" y="6405"/>
                  </a:cubicBezTo>
                  <a:cubicBezTo>
                    <a:pt x="10841" y="6239"/>
                    <a:pt x="10074" y="4671"/>
                    <a:pt x="9507" y="3503"/>
                  </a:cubicBezTo>
                  <a:cubicBezTo>
                    <a:pt x="8940" y="2336"/>
                    <a:pt x="8807" y="1"/>
                    <a:pt x="88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13"/>
            <p:cNvSpPr/>
            <p:nvPr/>
          </p:nvSpPr>
          <p:spPr>
            <a:xfrm>
              <a:off x="4806738" y="3251275"/>
              <a:ext cx="1017625" cy="1235075"/>
            </a:xfrm>
            <a:custGeom>
              <a:avLst/>
              <a:gdLst/>
              <a:ahLst/>
              <a:cxnLst/>
              <a:rect l="l" t="t" r="r" b="b"/>
              <a:pathLst>
                <a:path w="40705" h="49403" extrusionOk="0">
                  <a:moveTo>
                    <a:pt x="25452" y="1"/>
                  </a:moveTo>
                  <a:lnTo>
                    <a:pt x="25252" y="3670"/>
                  </a:lnTo>
                  <a:lnTo>
                    <a:pt x="24485" y="10108"/>
                  </a:lnTo>
                  <a:cubicBezTo>
                    <a:pt x="24485" y="10108"/>
                    <a:pt x="2435" y="12043"/>
                    <a:pt x="1201" y="17580"/>
                  </a:cubicBezTo>
                  <a:cubicBezTo>
                    <a:pt x="0" y="22817"/>
                    <a:pt x="6505" y="49403"/>
                    <a:pt x="6505" y="49403"/>
                  </a:cubicBezTo>
                  <a:lnTo>
                    <a:pt x="10908" y="48969"/>
                  </a:lnTo>
                  <a:cubicBezTo>
                    <a:pt x="10908" y="48969"/>
                    <a:pt x="11509" y="28388"/>
                    <a:pt x="9574" y="21049"/>
                  </a:cubicBezTo>
                  <a:cubicBezTo>
                    <a:pt x="9574" y="21049"/>
                    <a:pt x="17016" y="21005"/>
                    <a:pt x="23638" y="21005"/>
                  </a:cubicBezTo>
                  <a:cubicBezTo>
                    <a:pt x="26949" y="21005"/>
                    <a:pt x="30055" y="21016"/>
                    <a:pt x="31923" y="21049"/>
                  </a:cubicBezTo>
                  <a:cubicBezTo>
                    <a:pt x="32123" y="21055"/>
                    <a:pt x="32348" y="21059"/>
                    <a:pt x="32592" y="21059"/>
                  </a:cubicBezTo>
                  <a:cubicBezTo>
                    <a:pt x="35398" y="21059"/>
                    <a:pt x="40704" y="20465"/>
                    <a:pt x="39262" y="13744"/>
                  </a:cubicBezTo>
                  <a:cubicBezTo>
                    <a:pt x="37427" y="5405"/>
                    <a:pt x="35526" y="3670"/>
                    <a:pt x="35526" y="3670"/>
                  </a:cubicBezTo>
                  <a:lnTo>
                    <a:pt x="354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13"/>
            <p:cNvSpPr/>
            <p:nvPr/>
          </p:nvSpPr>
          <p:spPr>
            <a:xfrm>
              <a:off x="4956838" y="4463825"/>
              <a:ext cx="131800" cy="60050"/>
            </a:xfrm>
            <a:custGeom>
              <a:avLst/>
              <a:gdLst/>
              <a:ahLst/>
              <a:cxnLst/>
              <a:rect l="l" t="t" r="r" b="b"/>
              <a:pathLst>
                <a:path w="5272" h="2402" extrusionOk="0">
                  <a:moveTo>
                    <a:pt x="4737" y="0"/>
                  </a:moveTo>
                  <a:lnTo>
                    <a:pt x="468" y="400"/>
                  </a:lnTo>
                  <a:cubicBezTo>
                    <a:pt x="167" y="434"/>
                    <a:pt x="1" y="734"/>
                    <a:pt x="67" y="1001"/>
                  </a:cubicBezTo>
                  <a:lnTo>
                    <a:pt x="434" y="2068"/>
                  </a:lnTo>
                  <a:cubicBezTo>
                    <a:pt x="501" y="2268"/>
                    <a:pt x="701" y="2402"/>
                    <a:pt x="901" y="2402"/>
                  </a:cubicBezTo>
                  <a:lnTo>
                    <a:pt x="4771" y="2035"/>
                  </a:lnTo>
                  <a:cubicBezTo>
                    <a:pt x="4971" y="2002"/>
                    <a:pt x="5171" y="1835"/>
                    <a:pt x="5171" y="1601"/>
                  </a:cubicBezTo>
                  <a:lnTo>
                    <a:pt x="5238" y="501"/>
                  </a:lnTo>
                  <a:cubicBezTo>
                    <a:pt x="5271" y="234"/>
                    <a:pt x="5038" y="0"/>
                    <a:pt x="4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13"/>
            <p:cNvSpPr/>
            <p:nvPr/>
          </p:nvSpPr>
          <p:spPr>
            <a:xfrm>
              <a:off x="5182013" y="4417125"/>
              <a:ext cx="96750" cy="229350"/>
            </a:xfrm>
            <a:custGeom>
              <a:avLst/>
              <a:gdLst/>
              <a:ahLst/>
              <a:cxnLst/>
              <a:rect l="l" t="t" r="r" b="b"/>
              <a:pathLst>
                <a:path w="3870" h="9174" extrusionOk="0">
                  <a:moveTo>
                    <a:pt x="0" y="0"/>
                  </a:moveTo>
                  <a:lnTo>
                    <a:pt x="634" y="9173"/>
                  </a:lnTo>
                  <a:lnTo>
                    <a:pt x="3503" y="9173"/>
                  </a:lnTo>
                  <a:lnTo>
                    <a:pt x="38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13"/>
            <p:cNvSpPr/>
            <p:nvPr/>
          </p:nvSpPr>
          <p:spPr>
            <a:xfrm>
              <a:off x="5046063" y="4575575"/>
              <a:ext cx="268550" cy="161025"/>
            </a:xfrm>
            <a:custGeom>
              <a:avLst/>
              <a:gdLst/>
              <a:ahLst/>
              <a:cxnLst/>
              <a:rect l="l" t="t" r="r" b="b"/>
              <a:pathLst>
                <a:path w="10742" h="6441" extrusionOk="0">
                  <a:moveTo>
                    <a:pt x="5638" y="0"/>
                  </a:moveTo>
                  <a:cubicBezTo>
                    <a:pt x="5638" y="0"/>
                    <a:pt x="5705" y="1468"/>
                    <a:pt x="5638" y="2368"/>
                  </a:cubicBezTo>
                  <a:cubicBezTo>
                    <a:pt x="5572" y="3236"/>
                    <a:pt x="1" y="4737"/>
                    <a:pt x="1" y="5637"/>
                  </a:cubicBezTo>
                  <a:cubicBezTo>
                    <a:pt x="1" y="6438"/>
                    <a:pt x="2069" y="6205"/>
                    <a:pt x="3570" y="6305"/>
                  </a:cubicBezTo>
                  <a:cubicBezTo>
                    <a:pt x="5095" y="6424"/>
                    <a:pt x="6535" y="6441"/>
                    <a:pt x="7646" y="6441"/>
                  </a:cubicBezTo>
                  <a:cubicBezTo>
                    <a:pt x="8091" y="6441"/>
                    <a:pt x="8483" y="6438"/>
                    <a:pt x="8807" y="6438"/>
                  </a:cubicBezTo>
                  <a:cubicBezTo>
                    <a:pt x="10742" y="6438"/>
                    <a:pt x="10108" y="4837"/>
                    <a:pt x="9641" y="3603"/>
                  </a:cubicBezTo>
                  <a:cubicBezTo>
                    <a:pt x="9174" y="2402"/>
                    <a:pt x="9274" y="67"/>
                    <a:pt x="9274" y="67"/>
                  </a:cubicBezTo>
                  <a:lnTo>
                    <a:pt x="5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13"/>
            <p:cNvSpPr/>
            <p:nvPr/>
          </p:nvSpPr>
          <p:spPr>
            <a:xfrm>
              <a:off x="5054413" y="3247125"/>
              <a:ext cx="960700" cy="1275100"/>
            </a:xfrm>
            <a:custGeom>
              <a:avLst/>
              <a:gdLst/>
              <a:ahLst/>
              <a:cxnLst/>
              <a:rect l="l" t="t" r="r" b="b"/>
              <a:pathLst>
                <a:path w="38428" h="51004" extrusionOk="0">
                  <a:moveTo>
                    <a:pt x="28721" y="0"/>
                  </a:moveTo>
                  <a:lnTo>
                    <a:pt x="18614" y="567"/>
                  </a:lnTo>
                  <a:lnTo>
                    <a:pt x="18781" y="3836"/>
                  </a:lnTo>
                  <a:lnTo>
                    <a:pt x="18080" y="10274"/>
                  </a:lnTo>
                  <a:cubicBezTo>
                    <a:pt x="18080" y="10274"/>
                    <a:pt x="4370" y="12142"/>
                    <a:pt x="2202" y="15444"/>
                  </a:cubicBezTo>
                  <a:cubicBezTo>
                    <a:pt x="0" y="18713"/>
                    <a:pt x="5137" y="51003"/>
                    <a:pt x="5137" y="51003"/>
                  </a:cubicBezTo>
                  <a:lnTo>
                    <a:pt x="8974" y="51003"/>
                  </a:lnTo>
                  <a:cubicBezTo>
                    <a:pt x="11709" y="33090"/>
                    <a:pt x="10308" y="21182"/>
                    <a:pt x="10308" y="21182"/>
                  </a:cubicBezTo>
                  <a:lnTo>
                    <a:pt x="27487" y="21182"/>
                  </a:lnTo>
                  <a:cubicBezTo>
                    <a:pt x="38428" y="21182"/>
                    <a:pt x="28688" y="3836"/>
                    <a:pt x="28688" y="3836"/>
                  </a:cubicBezTo>
                  <a:lnTo>
                    <a:pt x="287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13"/>
            <p:cNvSpPr/>
            <p:nvPr/>
          </p:nvSpPr>
          <p:spPr>
            <a:xfrm>
              <a:off x="5163763" y="4493775"/>
              <a:ext cx="133250" cy="50125"/>
            </a:xfrm>
            <a:custGeom>
              <a:avLst/>
              <a:gdLst/>
              <a:ahLst/>
              <a:cxnLst/>
              <a:rect l="l" t="t" r="r" b="b"/>
              <a:pathLst>
                <a:path w="5330" h="2005" extrusionOk="0">
                  <a:moveTo>
                    <a:pt x="446" y="0"/>
                  </a:moveTo>
                  <a:cubicBezTo>
                    <a:pt x="174" y="0"/>
                    <a:pt x="0" y="252"/>
                    <a:pt x="63" y="503"/>
                  </a:cubicBezTo>
                  <a:lnTo>
                    <a:pt x="363" y="1704"/>
                  </a:lnTo>
                  <a:cubicBezTo>
                    <a:pt x="397" y="1871"/>
                    <a:pt x="597" y="2004"/>
                    <a:pt x="797" y="2004"/>
                  </a:cubicBezTo>
                  <a:lnTo>
                    <a:pt x="4600" y="2004"/>
                  </a:lnTo>
                  <a:cubicBezTo>
                    <a:pt x="4800" y="2004"/>
                    <a:pt x="4966" y="1871"/>
                    <a:pt x="5000" y="1671"/>
                  </a:cubicBezTo>
                  <a:lnTo>
                    <a:pt x="5267" y="503"/>
                  </a:lnTo>
                  <a:cubicBezTo>
                    <a:pt x="5330" y="252"/>
                    <a:pt x="5155" y="0"/>
                    <a:pt x="4912" y="0"/>
                  </a:cubicBezTo>
                  <a:cubicBezTo>
                    <a:pt x="4897" y="0"/>
                    <a:pt x="4882" y="1"/>
                    <a:pt x="4866" y="3"/>
                  </a:cubicBezTo>
                  <a:lnTo>
                    <a:pt x="497" y="3"/>
                  </a:lnTo>
                  <a:cubicBezTo>
                    <a:pt x="479" y="1"/>
                    <a:pt x="463" y="0"/>
                    <a:pt x="4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13"/>
            <p:cNvSpPr/>
            <p:nvPr/>
          </p:nvSpPr>
          <p:spPr>
            <a:xfrm>
              <a:off x="4810913" y="3244150"/>
              <a:ext cx="231850" cy="69700"/>
            </a:xfrm>
            <a:custGeom>
              <a:avLst/>
              <a:gdLst/>
              <a:ahLst/>
              <a:cxnLst/>
              <a:rect l="l" t="t" r="r" b="b"/>
              <a:pathLst>
                <a:path w="9274" h="2788" extrusionOk="0">
                  <a:moveTo>
                    <a:pt x="2523" y="0"/>
                  </a:moveTo>
                  <a:cubicBezTo>
                    <a:pt x="1805" y="0"/>
                    <a:pt x="1134" y="303"/>
                    <a:pt x="667" y="886"/>
                  </a:cubicBezTo>
                  <a:cubicBezTo>
                    <a:pt x="234" y="1387"/>
                    <a:pt x="0" y="2020"/>
                    <a:pt x="0" y="2688"/>
                  </a:cubicBezTo>
                  <a:lnTo>
                    <a:pt x="0" y="2788"/>
                  </a:lnTo>
                  <a:lnTo>
                    <a:pt x="6004" y="2788"/>
                  </a:lnTo>
                  <a:lnTo>
                    <a:pt x="9273" y="2354"/>
                  </a:lnTo>
                  <a:lnTo>
                    <a:pt x="8840" y="286"/>
                  </a:lnTo>
                  <a:lnTo>
                    <a:pt x="5738" y="886"/>
                  </a:lnTo>
                  <a:lnTo>
                    <a:pt x="2836" y="19"/>
                  </a:lnTo>
                  <a:cubicBezTo>
                    <a:pt x="2731" y="6"/>
                    <a:pt x="2626" y="0"/>
                    <a:pt x="25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13"/>
            <p:cNvSpPr/>
            <p:nvPr/>
          </p:nvSpPr>
          <p:spPr>
            <a:xfrm>
              <a:off x="4987688" y="2784475"/>
              <a:ext cx="493725" cy="537025"/>
            </a:xfrm>
            <a:custGeom>
              <a:avLst/>
              <a:gdLst/>
              <a:ahLst/>
              <a:cxnLst/>
              <a:rect l="l" t="t" r="r" b="b"/>
              <a:pathLst>
                <a:path w="19749" h="21481" extrusionOk="0">
                  <a:moveTo>
                    <a:pt x="17809" y="0"/>
                  </a:moveTo>
                  <a:cubicBezTo>
                    <a:pt x="17625" y="0"/>
                    <a:pt x="17436" y="71"/>
                    <a:pt x="17280" y="226"/>
                  </a:cubicBezTo>
                  <a:cubicBezTo>
                    <a:pt x="16279" y="1227"/>
                    <a:pt x="14845" y="2394"/>
                    <a:pt x="14178" y="8566"/>
                  </a:cubicBezTo>
                  <a:cubicBezTo>
                    <a:pt x="13310" y="16571"/>
                    <a:pt x="1" y="18539"/>
                    <a:pt x="1" y="18539"/>
                  </a:cubicBezTo>
                  <a:lnTo>
                    <a:pt x="635" y="21475"/>
                  </a:lnTo>
                  <a:cubicBezTo>
                    <a:pt x="635" y="21475"/>
                    <a:pt x="816" y="21481"/>
                    <a:pt x="1140" y="21481"/>
                  </a:cubicBezTo>
                  <a:cubicBezTo>
                    <a:pt x="3197" y="21481"/>
                    <a:pt x="10995" y="21232"/>
                    <a:pt x="14511" y="17572"/>
                  </a:cubicBezTo>
                  <a:cubicBezTo>
                    <a:pt x="19748" y="12135"/>
                    <a:pt x="18981" y="3962"/>
                    <a:pt x="18547" y="727"/>
                  </a:cubicBezTo>
                  <a:cubicBezTo>
                    <a:pt x="18525" y="282"/>
                    <a:pt x="18177" y="0"/>
                    <a:pt x="17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13"/>
            <p:cNvSpPr/>
            <p:nvPr/>
          </p:nvSpPr>
          <p:spPr>
            <a:xfrm>
              <a:off x="5439688" y="2337950"/>
              <a:ext cx="340275" cy="362975"/>
            </a:xfrm>
            <a:custGeom>
              <a:avLst/>
              <a:gdLst/>
              <a:ahLst/>
              <a:cxnLst/>
              <a:rect l="l" t="t" r="r" b="b"/>
              <a:pathLst>
                <a:path w="13611" h="14519" extrusionOk="0">
                  <a:moveTo>
                    <a:pt x="7067" y="0"/>
                  </a:moveTo>
                  <a:cubicBezTo>
                    <a:pt x="5594" y="0"/>
                    <a:pt x="4404" y="508"/>
                    <a:pt x="4404" y="508"/>
                  </a:cubicBezTo>
                  <a:cubicBezTo>
                    <a:pt x="0" y="2109"/>
                    <a:pt x="1468" y="7580"/>
                    <a:pt x="1468" y="10515"/>
                  </a:cubicBezTo>
                  <a:cubicBezTo>
                    <a:pt x="1468" y="13484"/>
                    <a:pt x="1101" y="14518"/>
                    <a:pt x="1101" y="14518"/>
                  </a:cubicBezTo>
                  <a:cubicBezTo>
                    <a:pt x="1602" y="14418"/>
                    <a:pt x="2069" y="14318"/>
                    <a:pt x="2536" y="14218"/>
                  </a:cubicBezTo>
                  <a:lnTo>
                    <a:pt x="2702" y="13284"/>
                  </a:lnTo>
                  <a:lnTo>
                    <a:pt x="2969" y="14118"/>
                  </a:lnTo>
                  <a:cubicBezTo>
                    <a:pt x="5317" y="13674"/>
                    <a:pt x="6967" y="13511"/>
                    <a:pt x="8141" y="13511"/>
                  </a:cubicBezTo>
                  <a:cubicBezTo>
                    <a:pt x="8819" y="13511"/>
                    <a:pt x="9338" y="13565"/>
                    <a:pt x="9741" y="13651"/>
                  </a:cubicBezTo>
                  <a:cubicBezTo>
                    <a:pt x="10041" y="13084"/>
                    <a:pt x="10241" y="12517"/>
                    <a:pt x="10375" y="11883"/>
                  </a:cubicBezTo>
                  <a:cubicBezTo>
                    <a:pt x="10375" y="11883"/>
                    <a:pt x="10908" y="12250"/>
                    <a:pt x="10375" y="13851"/>
                  </a:cubicBezTo>
                  <a:cubicBezTo>
                    <a:pt x="11008" y="14151"/>
                    <a:pt x="10975" y="14518"/>
                    <a:pt x="10975" y="14518"/>
                  </a:cubicBezTo>
                  <a:cubicBezTo>
                    <a:pt x="10975" y="14518"/>
                    <a:pt x="13610" y="13751"/>
                    <a:pt x="12409" y="5678"/>
                  </a:cubicBezTo>
                  <a:cubicBezTo>
                    <a:pt x="11711" y="982"/>
                    <a:pt x="9116" y="0"/>
                    <a:pt x="7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13"/>
            <p:cNvSpPr/>
            <p:nvPr/>
          </p:nvSpPr>
          <p:spPr>
            <a:xfrm>
              <a:off x="5373613" y="2774275"/>
              <a:ext cx="504750" cy="599625"/>
            </a:xfrm>
            <a:custGeom>
              <a:avLst/>
              <a:gdLst/>
              <a:ahLst/>
              <a:cxnLst/>
              <a:rect l="l" t="t" r="r" b="b"/>
              <a:pathLst>
                <a:path w="20190" h="23985" extrusionOk="0">
                  <a:moveTo>
                    <a:pt x="3344" y="0"/>
                  </a:moveTo>
                  <a:cubicBezTo>
                    <a:pt x="2577" y="0"/>
                    <a:pt x="1910" y="534"/>
                    <a:pt x="1776" y="1301"/>
                  </a:cubicBezTo>
                  <a:cubicBezTo>
                    <a:pt x="0" y="10990"/>
                    <a:pt x="1018" y="11310"/>
                    <a:pt x="1160" y="11310"/>
                  </a:cubicBezTo>
                  <a:cubicBezTo>
                    <a:pt x="1170" y="11310"/>
                    <a:pt x="1176" y="11309"/>
                    <a:pt x="1176" y="11309"/>
                  </a:cubicBezTo>
                  <a:lnTo>
                    <a:pt x="1976" y="23984"/>
                  </a:lnTo>
                  <a:lnTo>
                    <a:pt x="3744" y="23984"/>
                  </a:lnTo>
                  <a:cubicBezTo>
                    <a:pt x="4812" y="23984"/>
                    <a:pt x="5746" y="23217"/>
                    <a:pt x="5946" y="22183"/>
                  </a:cubicBezTo>
                  <a:lnTo>
                    <a:pt x="6146" y="21282"/>
                  </a:lnTo>
                  <a:lnTo>
                    <a:pt x="6613" y="22550"/>
                  </a:lnTo>
                  <a:cubicBezTo>
                    <a:pt x="6913" y="23417"/>
                    <a:pt x="7747" y="23984"/>
                    <a:pt x="8681" y="23984"/>
                  </a:cubicBezTo>
                  <a:lnTo>
                    <a:pt x="16787" y="23984"/>
                  </a:lnTo>
                  <a:cubicBezTo>
                    <a:pt x="15853" y="14244"/>
                    <a:pt x="18955" y="4837"/>
                    <a:pt x="20023" y="1335"/>
                  </a:cubicBezTo>
                  <a:cubicBezTo>
                    <a:pt x="20189" y="768"/>
                    <a:pt x="19789" y="201"/>
                    <a:pt x="19222" y="201"/>
                  </a:cubicBezTo>
                  <a:lnTo>
                    <a:pt x="33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13"/>
            <p:cNvSpPr/>
            <p:nvPr/>
          </p:nvSpPr>
          <p:spPr>
            <a:xfrm>
              <a:off x="4976013" y="3228050"/>
              <a:ext cx="53400" cy="104975"/>
            </a:xfrm>
            <a:custGeom>
              <a:avLst/>
              <a:gdLst/>
              <a:ahLst/>
              <a:cxnLst/>
              <a:rect l="l" t="t" r="r" b="b"/>
              <a:pathLst>
                <a:path w="2136" h="4199" extrusionOk="0">
                  <a:moveTo>
                    <a:pt x="1191" y="0"/>
                  </a:moveTo>
                  <a:cubicBezTo>
                    <a:pt x="1140" y="0"/>
                    <a:pt x="1088" y="9"/>
                    <a:pt x="1035" y="29"/>
                  </a:cubicBezTo>
                  <a:lnTo>
                    <a:pt x="334" y="229"/>
                  </a:lnTo>
                  <a:cubicBezTo>
                    <a:pt x="134" y="329"/>
                    <a:pt x="1" y="530"/>
                    <a:pt x="68" y="763"/>
                  </a:cubicBezTo>
                  <a:lnTo>
                    <a:pt x="635" y="3832"/>
                  </a:lnTo>
                  <a:cubicBezTo>
                    <a:pt x="668" y="4065"/>
                    <a:pt x="868" y="4199"/>
                    <a:pt x="1102" y="4199"/>
                  </a:cubicBezTo>
                  <a:lnTo>
                    <a:pt x="1702" y="4165"/>
                  </a:lnTo>
                  <a:cubicBezTo>
                    <a:pt x="1936" y="4165"/>
                    <a:pt x="2136" y="3932"/>
                    <a:pt x="2102" y="3665"/>
                  </a:cubicBezTo>
                  <a:lnTo>
                    <a:pt x="1635" y="396"/>
                  </a:lnTo>
                  <a:cubicBezTo>
                    <a:pt x="1582" y="155"/>
                    <a:pt x="1399" y="0"/>
                    <a:pt x="1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13"/>
            <p:cNvSpPr/>
            <p:nvPr/>
          </p:nvSpPr>
          <p:spPr>
            <a:xfrm>
              <a:off x="5508063" y="2585800"/>
              <a:ext cx="189325" cy="245200"/>
            </a:xfrm>
            <a:custGeom>
              <a:avLst/>
              <a:gdLst/>
              <a:ahLst/>
              <a:cxnLst/>
              <a:rect l="l" t="t" r="r" b="b"/>
              <a:pathLst>
                <a:path w="7573" h="9808" extrusionOk="0">
                  <a:moveTo>
                    <a:pt x="6305" y="1"/>
                  </a:moveTo>
                  <a:lnTo>
                    <a:pt x="3036" y="3770"/>
                  </a:lnTo>
                  <a:cubicBezTo>
                    <a:pt x="3570" y="5338"/>
                    <a:pt x="3336" y="7072"/>
                    <a:pt x="1068" y="7840"/>
                  </a:cubicBezTo>
                  <a:cubicBezTo>
                    <a:pt x="1068" y="7840"/>
                    <a:pt x="1" y="8540"/>
                    <a:pt x="2903" y="9808"/>
                  </a:cubicBezTo>
                  <a:cubicBezTo>
                    <a:pt x="6972" y="9407"/>
                    <a:pt x="7573" y="7273"/>
                    <a:pt x="7573" y="7273"/>
                  </a:cubicBezTo>
                  <a:cubicBezTo>
                    <a:pt x="5972" y="6005"/>
                    <a:pt x="6072" y="2136"/>
                    <a:pt x="6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13"/>
            <p:cNvSpPr/>
            <p:nvPr/>
          </p:nvSpPr>
          <p:spPr>
            <a:xfrm>
              <a:off x="5583963" y="2640000"/>
              <a:ext cx="72575" cy="70925"/>
            </a:xfrm>
            <a:custGeom>
              <a:avLst/>
              <a:gdLst/>
              <a:ahLst/>
              <a:cxnLst/>
              <a:rect l="l" t="t" r="r" b="b"/>
              <a:pathLst>
                <a:path w="2903" h="2837" extrusionOk="0">
                  <a:moveTo>
                    <a:pt x="2068" y="1"/>
                  </a:moveTo>
                  <a:lnTo>
                    <a:pt x="1034" y="401"/>
                  </a:lnTo>
                  <a:lnTo>
                    <a:pt x="0" y="1569"/>
                  </a:lnTo>
                  <a:cubicBezTo>
                    <a:pt x="134" y="1969"/>
                    <a:pt x="234" y="2403"/>
                    <a:pt x="234" y="2836"/>
                  </a:cubicBezTo>
                  <a:cubicBezTo>
                    <a:pt x="2469" y="2503"/>
                    <a:pt x="2902" y="201"/>
                    <a:pt x="2902" y="201"/>
                  </a:cubicBezTo>
                  <a:lnTo>
                    <a:pt x="20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13"/>
            <p:cNvSpPr/>
            <p:nvPr/>
          </p:nvSpPr>
          <p:spPr>
            <a:xfrm>
              <a:off x="5445513" y="2350850"/>
              <a:ext cx="262725" cy="337625"/>
            </a:xfrm>
            <a:custGeom>
              <a:avLst/>
              <a:gdLst/>
              <a:ahLst/>
              <a:cxnLst/>
              <a:rect l="l" t="t" r="r" b="b"/>
              <a:pathLst>
                <a:path w="10509" h="13505" extrusionOk="0">
                  <a:moveTo>
                    <a:pt x="5495" y="1"/>
                  </a:moveTo>
                  <a:cubicBezTo>
                    <a:pt x="4756" y="1"/>
                    <a:pt x="3997" y="176"/>
                    <a:pt x="3270" y="559"/>
                  </a:cubicBezTo>
                  <a:cubicBezTo>
                    <a:pt x="1" y="2260"/>
                    <a:pt x="1" y="7464"/>
                    <a:pt x="1035" y="10533"/>
                  </a:cubicBezTo>
                  <a:cubicBezTo>
                    <a:pt x="1679" y="12465"/>
                    <a:pt x="3356" y="13504"/>
                    <a:pt x="5124" y="13504"/>
                  </a:cubicBezTo>
                  <a:cubicBezTo>
                    <a:pt x="6470" y="13504"/>
                    <a:pt x="7869" y="12902"/>
                    <a:pt x="8907" y="11634"/>
                  </a:cubicBezTo>
                  <a:cubicBezTo>
                    <a:pt x="10508" y="9699"/>
                    <a:pt x="10375" y="8231"/>
                    <a:pt x="10275" y="4695"/>
                  </a:cubicBezTo>
                  <a:lnTo>
                    <a:pt x="10275" y="4695"/>
                  </a:lnTo>
                  <a:lnTo>
                    <a:pt x="10275" y="4729"/>
                  </a:lnTo>
                  <a:cubicBezTo>
                    <a:pt x="10224" y="1979"/>
                    <a:pt x="7974" y="1"/>
                    <a:pt x="54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13"/>
            <p:cNvSpPr/>
            <p:nvPr/>
          </p:nvSpPr>
          <p:spPr>
            <a:xfrm>
              <a:off x="5666513" y="2499525"/>
              <a:ext cx="68025" cy="81200"/>
            </a:xfrm>
            <a:custGeom>
              <a:avLst/>
              <a:gdLst/>
              <a:ahLst/>
              <a:cxnLst/>
              <a:rect l="l" t="t" r="r" b="b"/>
              <a:pathLst>
                <a:path w="2721" h="3248" extrusionOk="0">
                  <a:moveTo>
                    <a:pt x="1424" y="1"/>
                  </a:moveTo>
                  <a:cubicBezTo>
                    <a:pt x="1362" y="1"/>
                    <a:pt x="1299" y="6"/>
                    <a:pt x="1235" y="16"/>
                  </a:cubicBezTo>
                  <a:cubicBezTo>
                    <a:pt x="368" y="149"/>
                    <a:pt x="1" y="1317"/>
                    <a:pt x="1" y="2084"/>
                  </a:cubicBezTo>
                  <a:cubicBezTo>
                    <a:pt x="26" y="2743"/>
                    <a:pt x="398" y="3248"/>
                    <a:pt x="911" y="3248"/>
                  </a:cubicBezTo>
                  <a:cubicBezTo>
                    <a:pt x="1074" y="3248"/>
                    <a:pt x="1251" y="3197"/>
                    <a:pt x="1435" y="3085"/>
                  </a:cubicBezTo>
                  <a:cubicBezTo>
                    <a:pt x="2002" y="2685"/>
                    <a:pt x="2369" y="2117"/>
                    <a:pt x="2536" y="1450"/>
                  </a:cubicBezTo>
                  <a:cubicBezTo>
                    <a:pt x="2721" y="711"/>
                    <a:pt x="2166" y="1"/>
                    <a:pt x="1424" y="1"/>
                  </a:cubicBezTo>
                  <a:close/>
                </a:path>
              </a:pathLst>
            </a:custGeom>
            <a:solidFill>
              <a:srgbClr val="EBB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13"/>
            <p:cNvSpPr/>
            <p:nvPr/>
          </p:nvSpPr>
          <p:spPr>
            <a:xfrm>
              <a:off x="5493888" y="2522425"/>
              <a:ext cx="25875" cy="52075"/>
            </a:xfrm>
            <a:custGeom>
              <a:avLst/>
              <a:gdLst/>
              <a:ahLst/>
              <a:cxnLst/>
              <a:rect l="l" t="t" r="r" b="b"/>
              <a:pathLst>
                <a:path w="1035" h="2083" extrusionOk="0">
                  <a:moveTo>
                    <a:pt x="835" y="1"/>
                  </a:moveTo>
                  <a:cubicBezTo>
                    <a:pt x="634" y="668"/>
                    <a:pt x="368" y="1302"/>
                    <a:pt x="1" y="1902"/>
                  </a:cubicBezTo>
                  <a:cubicBezTo>
                    <a:pt x="181" y="2022"/>
                    <a:pt x="397" y="2082"/>
                    <a:pt x="613" y="2082"/>
                  </a:cubicBezTo>
                  <a:cubicBezTo>
                    <a:pt x="757" y="2082"/>
                    <a:pt x="901" y="2055"/>
                    <a:pt x="1035" y="2002"/>
                  </a:cubicBezTo>
                  <a:lnTo>
                    <a:pt x="83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13"/>
            <p:cNvSpPr/>
            <p:nvPr/>
          </p:nvSpPr>
          <p:spPr>
            <a:xfrm>
              <a:off x="5536413" y="2455000"/>
              <a:ext cx="40075" cy="17425"/>
            </a:xfrm>
            <a:custGeom>
              <a:avLst/>
              <a:gdLst/>
              <a:ahLst/>
              <a:cxnLst/>
              <a:rect l="l" t="t" r="r" b="b"/>
              <a:pathLst>
                <a:path w="1603" h="697" extrusionOk="0">
                  <a:moveTo>
                    <a:pt x="425" y="0"/>
                  </a:moveTo>
                  <a:cubicBezTo>
                    <a:pt x="328" y="0"/>
                    <a:pt x="230" y="10"/>
                    <a:pt x="134" y="29"/>
                  </a:cubicBezTo>
                  <a:cubicBezTo>
                    <a:pt x="34" y="62"/>
                    <a:pt x="1" y="129"/>
                    <a:pt x="34" y="196"/>
                  </a:cubicBezTo>
                  <a:cubicBezTo>
                    <a:pt x="34" y="271"/>
                    <a:pt x="72" y="308"/>
                    <a:pt x="133" y="308"/>
                  </a:cubicBezTo>
                  <a:cubicBezTo>
                    <a:pt x="153" y="308"/>
                    <a:pt x="176" y="304"/>
                    <a:pt x="201" y="296"/>
                  </a:cubicBezTo>
                  <a:cubicBezTo>
                    <a:pt x="274" y="285"/>
                    <a:pt x="348" y="279"/>
                    <a:pt x="420" y="279"/>
                  </a:cubicBezTo>
                  <a:cubicBezTo>
                    <a:pt x="777" y="279"/>
                    <a:pt x="1119" y="413"/>
                    <a:pt x="1369" y="663"/>
                  </a:cubicBezTo>
                  <a:cubicBezTo>
                    <a:pt x="1402" y="696"/>
                    <a:pt x="1469" y="696"/>
                    <a:pt x="1502" y="696"/>
                  </a:cubicBezTo>
                  <a:cubicBezTo>
                    <a:pt x="1502" y="696"/>
                    <a:pt x="1535" y="663"/>
                    <a:pt x="1569" y="663"/>
                  </a:cubicBezTo>
                  <a:cubicBezTo>
                    <a:pt x="1602" y="596"/>
                    <a:pt x="1602" y="496"/>
                    <a:pt x="1569" y="463"/>
                  </a:cubicBezTo>
                  <a:cubicBezTo>
                    <a:pt x="1245" y="166"/>
                    <a:pt x="835" y="0"/>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13"/>
            <p:cNvSpPr/>
            <p:nvPr/>
          </p:nvSpPr>
          <p:spPr>
            <a:xfrm>
              <a:off x="5448038" y="2458975"/>
              <a:ext cx="38375" cy="20950"/>
            </a:xfrm>
            <a:custGeom>
              <a:avLst/>
              <a:gdLst/>
              <a:ahLst/>
              <a:cxnLst/>
              <a:rect l="l" t="t" r="r" b="b"/>
              <a:pathLst>
                <a:path w="1535" h="838" extrusionOk="0">
                  <a:moveTo>
                    <a:pt x="1301" y="0"/>
                  </a:moveTo>
                  <a:cubicBezTo>
                    <a:pt x="805" y="0"/>
                    <a:pt x="346" y="231"/>
                    <a:pt x="33" y="637"/>
                  </a:cubicBezTo>
                  <a:cubicBezTo>
                    <a:pt x="0" y="671"/>
                    <a:pt x="0" y="771"/>
                    <a:pt x="67" y="804"/>
                  </a:cubicBezTo>
                  <a:cubicBezTo>
                    <a:pt x="100" y="837"/>
                    <a:pt x="100" y="837"/>
                    <a:pt x="133" y="837"/>
                  </a:cubicBezTo>
                  <a:cubicBezTo>
                    <a:pt x="167" y="837"/>
                    <a:pt x="234" y="837"/>
                    <a:pt x="267" y="804"/>
                  </a:cubicBezTo>
                  <a:cubicBezTo>
                    <a:pt x="534" y="437"/>
                    <a:pt x="934" y="270"/>
                    <a:pt x="1368" y="270"/>
                  </a:cubicBezTo>
                  <a:cubicBezTo>
                    <a:pt x="1468" y="270"/>
                    <a:pt x="1534" y="237"/>
                    <a:pt x="1534" y="137"/>
                  </a:cubicBezTo>
                  <a:cubicBezTo>
                    <a:pt x="1534" y="70"/>
                    <a:pt x="1501" y="3"/>
                    <a:pt x="1401" y="3"/>
                  </a:cubicBezTo>
                  <a:cubicBezTo>
                    <a:pt x="1367" y="1"/>
                    <a:pt x="1334" y="0"/>
                    <a:pt x="1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13"/>
            <p:cNvSpPr/>
            <p:nvPr/>
          </p:nvSpPr>
          <p:spPr>
            <a:xfrm>
              <a:off x="5546438" y="2494000"/>
              <a:ext cx="18375" cy="26025"/>
            </a:xfrm>
            <a:custGeom>
              <a:avLst/>
              <a:gdLst/>
              <a:ahLst/>
              <a:cxnLst/>
              <a:rect l="l" t="t" r="r" b="b"/>
              <a:pathLst>
                <a:path w="735" h="1041" extrusionOk="0">
                  <a:moveTo>
                    <a:pt x="338" y="0"/>
                  </a:moveTo>
                  <a:cubicBezTo>
                    <a:pt x="326" y="0"/>
                    <a:pt x="313" y="1"/>
                    <a:pt x="300" y="3"/>
                  </a:cubicBezTo>
                  <a:cubicBezTo>
                    <a:pt x="134" y="37"/>
                    <a:pt x="0" y="270"/>
                    <a:pt x="34" y="537"/>
                  </a:cubicBezTo>
                  <a:cubicBezTo>
                    <a:pt x="65" y="818"/>
                    <a:pt x="213" y="1041"/>
                    <a:pt x="368" y="1041"/>
                  </a:cubicBezTo>
                  <a:cubicBezTo>
                    <a:pt x="379" y="1041"/>
                    <a:pt x="390" y="1040"/>
                    <a:pt x="400" y="1038"/>
                  </a:cubicBezTo>
                  <a:cubicBezTo>
                    <a:pt x="601" y="1004"/>
                    <a:pt x="734" y="771"/>
                    <a:pt x="701" y="504"/>
                  </a:cubicBezTo>
                  <a:cubicBezTo>
                    <a:pt x="669" y="223"/>
                    <a:pt x="521" y="0"/>
                    <a:pt x="3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13"/>
            <p:cNvSpPr/>
            <p:nvPr/>
          </p:nvSpPr>
          <p:spPr>
            <a:xfrm>
              <a:off x="5466363" y="2501500"/>
              <a:ext cx="18375" cy="25950"/>
            </a:xfrm>
            <a:custGeom>
              <a:avLst/>
              <a:gdLst/>
              <a:ahLst/>
              <a:cxnLst/>
              <a:rect l="l" t="t" r="r" b="b"/>
              <a:pathLst>
                <a:path w="735" h="1038" extrusionOk="0">
                  <a:moveTo>
                    <a:pt x="339" y="0"/>
                  </a:moveTo>
                  <a:cubicBezTo>
                    <a:pt x="327" y="0"/>
                    <a:pt x="314" y="2"/>
                    <a:pt x="301" y="4"/>
                  </a:cubicBezTo>
                  <a:cubicBezTo>
                    <a:pt x="134" y="4"/>
                    <a:pt x="1" y="271"/>
                    <a:pt x="34" y="537"/>
                  </a:cubicBezTo>
                  <a:cubicBezTo>
                    <a:pt x="34" y="838"/>
                    <a:pt x="234" y="1038"/>
                    <a:pt x="401" y="1038"/>
                  </a:cubicBezTo>
                  <a:cubicBezTo>
                    <a:pt x="601" y="1004"/>
                    <a:pt x="735" y="771"/>
                    <a:pt x="701" y="471"/>
                  </a:cubicBezTo>
                  <a:cubicBezTo>
                    <a:pt x="670" y="221"/>
                    <a:pt x="522"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13"/>
            <p:cNvSpPr/>
            <p:nvPr/>
          </p:nvSpPr>
          <p:spPr>
            <a:xfrm>
              <a:off x="5458863" y="2498250"/>
              <a:ext cx="17550" cy="6725"/>
            </a:xfrm>
            <a:custGeom>
              <a:avLst/>
              <a:gdLst/>
              <a:ahLst/>
              <a:cxnLst/>
              <a:rect l="l" t="t" r="r" b="b"/>
              <a:pathLst>
                <a:path w="702" h="269" extrusionOk="0">
                  <a:moveTo>
                    <a:pt x="1" y="0"/>
                  </a:moveTo>
                  <a:lnTo>
                    <a:pt x="1" y="0"/>
                  </a:lnTo>
                  <a:cubicBezTo>
                    <a:pt x="1" y="0"/>
                    <a:pt x="215" y="268"/>
                    <a:pt x="448" y="268"/>
                  </a:cubicBezTo>
                  <a:cubicBezTo>
                    <a:pt x="533" y="268"/>
                    <a:pt x="621" y="232"/>
                    <a:pt x="701" y="134"/>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13"/>
            <p:cNvSpPr/>
            <p:nvPr/>
          </p:nvSpPr>
          <p:spPr>
            <a:xfrm>
              <a:off x="5538913" y="2490750"/>
              <a:ext cx="17550" cy="6700"/>
            </a:xfrm>
            <a:custGeom>
              <a:avLst/>
              <a:gdLst/>
              <a:ahLst/>
              <a:cxnLst/>
              <a:rect l="l" t="t" r="r" b="b"/>
              <a:pathLst>
                <a:path w="702" h="268" extrusionOk="0">
                  <a:moveTo>
                    <a:pt x="1" y="0"/>
                  </a:moveTo>
                  <a:cubicBezTo>
                    <a:pt x="1" y="0"/>
                    <a:pt x="215" y="268"/>
                    <a:pt x="448" y="268"/>
                  </a:cubicBezTo>
                  <a:cubicBezTo>
                    <a:pt x="533" y="268"/>
                    <a:pt x="621" y="232"/>
                    <a:pt x="701" y="13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13"/>
            <p:cNvSpPr/>
            <p:nvPr/>
          </p:nvSpPr>
          <p:spPr>
            <a:xfrm>
              <a:off x="5515563" y="2580800"/>
              <a:ext cx="84250" cy="55075"/>
            </a:xfrm>
            <a:custGeom>
              <a:avLst/>
              <a:gdLst/>
              <a:ahLst/>
              <a:cxnLst/>
              <a:rect l="l" t="t" r="r" b="b"/>
              <a:pathLst>
                <a:path w="3370" h="2203" extrusionOk="0">
                  <a:moveTo>
                    <a:pt x="2336" y="1"/>
                  </a:moveTo>
                  <a:lnTo>
                    <a:pt x="2336" y="1"/>
                  </a:lnTo>
                  <a:cubicBezTo>
                    <a:pt x="1812" y="525"/>
                    <a:pt x="1084" y="820"/>
                    <a:pt x="331" y="820"/>
                  </a:cubicBezTo>
                  <a:cubicBezTo>
                    <a:pt x="221" y="820"/>
                    <a:pt x="111" y="814"/>
                    <a:pt x="1" y="801"/>
                  </a:cubicBezTo>
                  <a:lnTo>
                    <a:pt x="1" y="801"/>
                  </a:lnTo>
                  <a:cubicBezTo>
                    <a:pt x="335" y="1201"/>
                    <a:pt x="535" y="1668"/>
                    <a:pt x="568" y="2202"/>
                  </a:cubicBezTo>
                  <a:cubicBezTo>
                    <a:pt x="3370" y="1902"/>
                    <a:pt x="2336" y="1"/>
                    <a:pt x="2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13"/>
            <p:cNvSpPr/>
            <p:nvPr/>
          </p:nvSpPr>
          <p:spPr>
            <a:xfrm>
              <a:off x="5521413" y="2579975"/>
              <a:ext cx="55900" cy="31700"/>
            </a:xfrm>
            <a:custGeom>
              <a:avLst/>
              <a:gdLst/>
              <a:ahLst/>
              <a:cxnLst/>
              <a:rect l="l" t="t" r="r" b="b"/>
              <a:pathLst>
                <a:path w="2236" h="1268" extrusionOk="0">
                  <a:moveTo>
                    <a:pt x="2102" y="0"/>
                  </a:moveTo>
                  <a:cubicBezTo>
                    <a:pt x="1568" y="567"/>
                    <a:pt x="801" y="868"/>
                    <a:pt x="0" y="868"/>
                  </a:cubicBezTo>
                  <a:lnTo>
                    <a:pt x="201" y="1268"/>
                  </a:lnTo>
                  <a:cubicBezTo>
                    <a:pt x="201" y="1268"/>
                    <a:pt x="1535" y="1268"/>
                    <a:pt x="2235" y="367"/>
                  </a:cubicBezTo>
                  <a:cubicBezTo>
                    <a:pt x="2202" y="234"/>
                    <a:pt x="2169" y="134"/>
                    <a:pt x="2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13"/>
            <p:cNvSpPr/>
            <p:nvPr/>
          </p:nvSpPr>
          <p:spPr>
            <a:xfrm>
              <a:off x="5534763" y="2601650"/>
              <a:ext cx="44225" cy="33375"/>
            </a:xfrm>
            <a:custGeom>
              <a:avLst/>
              <a:gdLst/>
              <a:ahLst/>
              <a:cxnLst/>
              <a:rect l="l" t="t" r="r" b="b"/>
              <a:pathLst>
                <a:path w="1769" h="1335" extrusionOk="0">
                  <a:moveTo>
                    <a:pt x="1768" y="1"/>
                  </a:moveTo>
                  <a:cubicBezTo>
                    <a:pt x="400" y="367"/>
                    <a:pt x="67" y="1035"/>
                    <a:pt x="0" y="1335"/>
                  </a:cubicBezTo>
                  <a:cubicBezTo>
                    <a:pt x="1368" y="1135"/>
                    <a:pt x="1735" y="501"/>
                    <a:pt x="1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13"/>
            <p:cNvSpPr/>
            <p:nvPr/>
          </p:nvSpPr>
          <p:spPr>
            <a:xfrm>
              <a:off x="5360588" y="2341425"/>
              <a:ext cx="215900" cy="232725"/>
            </a:xfrm>
            <a:custGeom>
              <a:avLst/>
              <a:gdLst/>
              <a:ahLst/>
              <a:cxnLst/>
              <a:rect l="l" t="t" r="r" b="b"/>
              <a:pathLst>
                <a:path w="8636" h="9309" extrusionOk="0">
                  <a:moveTo>
                    <a:pt x="7773" y="0"/>
                  </a:moveTo>
                  <a:cubicBezTo>
                    <a:pt x="0" y="0"/>
                    <a:pt x="3798" y="9309"/>
                    <a:pt x="3798" y="9309"/>
                  </a:cubicBezTo>
                  <a:cubicBezTo>
                    <a:pt x="3798" y="9309"/>
                    <a:pt x="3131" y="4372"/>
                    <a:pt x="5032" y="4038"/>
                  </a:cubicBezTo>
                  <a:cubicBezTo>
                    <a:pt x="6100" y="3905"/>
                    <a:pt x="7034" y="3238"/>
                    <a:pt x="7568" y="2304"/>
                  </a:cubicBezTo>
                  <a:lnTo>
                    <a:pt x="8635" y="35"/>
                  </a:lnTo>
                  <a:cubicBezTo>
                    <a:pt x="8333" y="12"/>
                    <a:pt x="8046" y="0"/>
                    <a:pt x="77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13"/>
            <p:cNvSpPr/>
            <p:nvPr/>
          </p:nvSpPr>
          <p:spPr>
            <a:xfrm>
              <a:off x="5546438" y="2346700"/>
              <a:ext cx="175975" cy="176475"/>
            </a:xfrm>
            <a:custGeom>
              <a:avLst/>
              <a:gdLst/>
              <a:ahLst/>
              <a:cxnLst/>
              <a:rect l="l" t="t" r="r" b="b"/>
              <a:pathLst>
                <a:path w="7039" h="7059" extrusionOk="0">
                  <a:moveTo>
                    <a:pt x="1203" y="0"/>
                  </a:moveTo>
                  <a:cubicBezTo>
                    <a:pt x="654" y="0"/>
                    <a:pt x="159" y="402"/>
                    <a:pt x="100" y="959"/>
                  </a:cubicBezTo>
                  <a:cubicBezTo>
                    <a:pt x="0" y="1793"/>
                    <a:pt x="167" y="2827"/>
                    <a:pt x="1501" y="3260"/>
                  </a:cubicBezTo>
                  <a:cubicBezTo>
                    <a:pt x="3903" y="4027"/>
                    <a:pt x="3669" y="6563"/>
                    <a:pt x="3669" y="6563"/>
                  </a:cubicBezTo>
                  <a:lnTo>
                    <a:pt x="4103" y="4695"/>
                  </a:lnTo>
                  <a:cubicBezTo>
                    <a:pt x="4103" y="4695"/>
                    <a:pt x="4221" y="7058"/>
                    <a:pt x="5348" y="7058"/>
                  </a:cubicBezTo>
                  <a:cubicBezTo>
                    <a:pt x="5418" y="7058"/>
                    <a:pt x="5492" y="7049"/>
                    <a:pt x="5571" y="7030"/>
                  </a:cubicBezTo>
                  <a:cubicBezTo>
                    <a:pt x="6905" y="6729"/>
                    <a:pt x="7039" y="4194"/>
                    <a:pt x="7039" y="4194"/>
                  </a:cubicBezTo>
                  <a:lnTo>
                    <a:pt x="4837" y="792"/>
                  </a:lnTo>
                  <a:lnTo>
                    <a:pt x="1435" y="25"/>
                  </a:lnTo>
                  <a:cubicBezTo>
                    <a:pt x="1357" y="8"/>
                    <a:pt x="1279" y="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13"/>
            <p:cNvSpPr/>
            <p:nvPr/>
          </p:nvSpPr>
          <p:spPr>
            <a:xfrm>
              <a:off x="5513913" y="2763400"/>
              <a:ext cx="217675" cy="105825"/>
            </a:xfrm>
            <a:custGeom>
              <a:avLst/>
              <a:gdLst/>
              <a:ahLst/>
              <a:cxnLst/>
              <a:rect l="l" t="t" r="r" b="b"/>
              <a:pathLst>
                <a:path w="8707" h="4233" extrusionOk="0">
                  <a:moveTo>
                    <a:pt x="7633" y="1"/>
                  </a:moveTo>
                  <a:cubicBezTo>
                    <a:pt x="7441" y="1"/>
                    <a:pt x="7259" y="82"/>
                    <a:pt x="7105" y="235"/>
                  </a:cubicBezTo>
                  <a:cubicBezTo>
                    <a:pt x="6405" y="936"/>
                    <a:pt x="4770" y="2437"/>
                    <a:pt x="2969" y="2437"/>
                  </a:cubicBezTo>
                  <a:cubicBezTo>
                    <a:pt x="1168" y="2437"/>
                    <a:pt x="1301" y="936"/>
                    <a:pt x="1468" y="235"/>
                  </a:cubicBezTo>
                  <a:cubicBezTo>
                    <a:pt x="1495" y="126"/>
                    <a:pt x="1389" y="17"/>
                    <a:pt x="1277" y="17"/>
                  </a:cubicBezTo>
                  <a:cubicBezTo>
                    <a:pt x="1251" y="17"/>
                    <a:pt x="1226" y="23"/>
                    <a:pt x="1201" y="35"/>
                  </a:cubicBezTo>
                  <a:lnTo>
                    <a:pt x="834" y="169"/>
                  </a:lnTo>
                  <a:cubicBezTo>
                    <a:pt x="534" y="302"/>
                    <a:pt x="267" y="569"/>
                    <a:pt x="200" y="902"/>
                  </a:cubicBezTo>
                  <a:cubicBezTo>
                    <a:pt x="0" y="1636"/>
                    <a:pt x="67" y="2437"/>
                    <a:pt x="401" y="3137"/>
                  </a:cubicBezTo>
                  <a:cubicBezTo>
                    <a:pt x="657" y="3712"/>
                    <a:pt x="961" y="3911"/>
                    <a:pt x="1259" y="3911"/>
                  </a:cubicBezTo>
                  <a:cubicBezTo>
                    <a:pt x="1929" y="3911"/>
                    <a:pt x="2569" y="2904"/>
                    <a:pt x="2569" y="2904"/>
                  </a:cubicBezTo>
                  <a:cubicBezTo>
                    <a:pt x="3216" y="3865"/>
                    <a:pt x="3906" y="4232"/>
                    <a:pt x="4584" y="4232"/>
                  </a:cubicBezTo>
                  <a:cubicBezTo>
                    <a:pt x="6351" y="4232"/>
                    <a:pt x="8028" y="1734"/>
                    <a:pt x="8606" y="769"/>
                  </a:cubicBezTo>
                  <a:cubicBezTo>
                    <a:pt x="8706" y="569"/>
                    <a:pt x="8640" y="335"/>
                    <a:pt x="8406" y="235"/>
                  </a:cubicBezTo>
                  <a:lnTo>
                    <a:pt x="7939" y="69"/>
                  </a:lnTo>
                  <a:cubicBezTo>
                    <a:pt x="7836" y="23"/>
                    <a:pt x="7733" y="1"/>
                    <a:pt x="76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13"/>
            <p:cNvSpPr/>
            <p:nvPr/>
          </p:nvSpPr>
          <p:spPr>
            <a:xfrm>
              <a:off x="5139513" y="2824525"/>
              <a:ext cx="228000" cy="152125"/>
            </a:xfrm>
            <a:custGeom>
              <a:avLst/>
              <a:gdLst/>
              <a:ahLst/>
              <a:cxnLst/>
              <a:rect l="l" t="t" r="r" b="b"/>
              <a:pathLst>
                <a:path w="9120" h="6085" extrusionOk="0">
                  <a:moveTo>
                    <a:pt x="8356" y="1"/>
                  </a:moveTo>
                  <a:cubicBezTo>
                    <a:pt x="8253" y="1"/>
                    <a:pt x="8144" y="38"/>
                    <a:pt x="8038" y="125"/>
                  </a:cubicBezTo>
                  <a:lnTo>
                    <a:pt x="499" y="5129"/>
                  </a:lnTo>
                  <a:cubicBezTo>
                    <a:pt x="0" y="5434"/>
                    <a:pt x="308" y="6085"/>
                    <a:pt x="771" y="6085"/>
                  </a:cubicBezTo>
                  <a:cubicBezTo>
                    <a:pt x="865" y="6085"/>
                    <a:pt x="965" y="6058"/>
                    <a:pt x="1066" y="5996"/>
                  </a:cubicBezTo>
                  <a:lnTo>
                    <a:pt x="8605" y="993"/>
                  </a:lnTo>
                  <a:cubicBezTo>
                    <a:pt x="9120" y="695"/>
                    <a:pt x="8798" y="1"/>
                    <a:pt x="8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13"/>
            <p:cNvSpPr/>
            <p:nvPr/>
          </p:nvSpPr>
          <p:spPr>
            <a:xfrm>
              <a:off x="5135313" y="2949675"/>
              <a:ext cx="42650" cy="29775"/>
            </a:xfrm>
            <a:custGeom>
              <a:avLst/>
              <a:gdLst/>
              <a:ahLst/>
              <a:cxnLst/>
              <a:rect l="l" t="t" r="r" b="b"/>
              <a:pathLst>
                <a:path w="1706" h="1191" extrusionOk="0">
                  <a:moveTo>
                    <a:pt x="949" y="1"/>
                  </a:moveTo>
                  <a:cubicBezTo>
                    <a:pt x="859" y="1"/>
                    <a:pt x="763" y="28"/>
                    <a:pt x="667" y="90"/>
                  </a:cubicBezTo>
                  <a:cubicBezTo>
                    <a:pt x="400" y="356"/>
                    <a:pt x="200" y="623"/>
                    <a:pt x="67" y="923"/>
                  </a:cubicBezTo>
                  <a:cubicBezTo>
                    <a:pt x="0" y="1057"/>
                    <a:pt x="100" y="1190"/>
                    <a:pt x="234" y="1190"/>
                  </a:cubicBezTo>
                  <a:cubicBezTo>
                    <a:pt x="567" y="1157"/>
                    <a:pt x="901" y="1090"/>
                    <a:pt x="1234" y="957"/>
                  </a:cubicBezTo>
                  <a:cubicBezTo>
                    <a:pt x="1706" y="652"/>
                    <a:pt x="1393" y="1"/>
                    <a:pt x="9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13"/>
            <p:cNvSpPr/>
            <p:nvPr/>
          </p:nvSpPr>
          <p:spPr>
            <a:xfrm>
              <a:off x="5222038" y="2866525"/>
              <a:ext cx="190150" cy="226325"/>
            </a:xfrm>
            <a:custGeom>
              <a:avLst/>
              <a:gdLst/>
              <a:ahLst/>
              <a:cxnLst/>
              <a:rect l="l" t="t" r="r" b="b"/>
              <a:pathLst>
                <a:path w="7606" h="9053" extrusionOk="0">
                  <a:moveTo>
                    <a:pt x="1916" y="0"/>
                  </a:moveTo>
                  <a:cubicBezTo>
                    <a:pt x="1230" y="0"/>
                    <a:pt x="621" y="438"/>
                    <a:pt x="367" y="1114"/>
                  </a:cubicBezTo>
                  <a:lnTo>
                    <a:pt x="100" y="1781"/>
                  </a:lnTo>
                  <a:cubicBezTo>
                    <a:pt x="34" y="1981"/>
                    <a:pt x="0" y="2148"/>
                    <a:pt x="0" y="2348"/>
                  </a:cubicBezTo>
                  <a:lnTo>
                    <a:pt x="0" y="2949"/>
                  </a:lnTo>
                  <a:cubicBezTo>
                    <a:pt x="0" y="3349"/>
                    <a:pt x="167" y="3749"/>
                    <a:pt x="434" y="4049"/>
                  </a:cubicBezTo>
                  <a:lnTo>
                    <a:pt x="901" y="4550"/>
                  </a:lnTo>
                  <a:cubicBezTo>
                    <a:pt x="1001" y="4683"/>
                    <a:pt x="1168" y="4817"/>
                    <a:pt x="1301" y="4883"/>
                  </a:cubicBezTo>
                  <a:lnTo>
                    <a:pt x="3269" y="5984"/>
                  </a:lnTo>
                  <a:lnTo>
                    <a:pt x="6338" y="9053"/>
                  </a:lnTo>
                  <a:lnTo>
                    <a:pt x="7606" y="6751"/>
                  </a:lnTo>
                  <a:lnTo>
                    <a:pt x="4303" y="4450"/>
                  </a:lnTo>
                  <a:lnTo>
                    <a:pt x="3569" y="1314"/>
                  </a:lnTo>
                  <a:cubicBezTo>
                    <a:pt x="3403" y="680"/>
                    <a:pt x="2936" y="180"/>
                    <a:pt x="2302" y="46"/>
                  </a:cubicBezTo>
                  <a:cubicBezTo>
                    <a:pt x="2172" y="15"/>
                    <a:pt x="2042" y="0"/>
                    <a:pt x="19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13"/>
            <p:cNvSpPr/>
            <p:nvPr/>
          </p:nvSpPr>
          <p:spPr>
            <a:xfrm>
              <a:off x="5329613" y="2780900"/>
              <a:ext cx="584600" cy="441225"/>
            </a:xfrm>
            <a:custGeom>
              <a:avLst/>
              <a:gdLst/>
              <a:ahLst/>
              <a:cxnLst/>
              <a:rect l="l" t="t" r="r" b="b"/>
              <a:pathLst>
                <a:path w="23384" h="17649" extrusionOk="0">
                  <a:moveTo>
                    <a:pt x="21330" y="0"/>
                  </a:moveTo>
                  <a:cubicBezTo>
                    <a:pt x="20819" y="0"/>
                    <a:pt x="20313" y="300"/>
                    <a:pt x="20115" y="836"/>
                  </a:cubicBezTo>
                  <a:cubicBezTo>
                    <a:pt x="17191" y="8478"/>
                    <a:pt x="13671" y="12712"/>
                    <a:pt x="11501" y="12712"/>
                  </a:cubicBezTo>
                  <a:cubicBezTo>
                    <a:pt x="11492" y="12712"/>
                    <a:pt x="11484" y="12712"/>
                    <a:pt x="11475" y="12711"/>
                  </a:cubicBezTo>
                  <a:cubicBezTo>
                    <a:pt x="7672" y="12711"/>
                    <a:pt x="1968" y="8842"/>
                    <a:pt x="1968" y="8842"/>
                  </a:cubicBezTo>
                  <a:lnTo>
                    <a:pt x="0" y="11177"/>
                  </a:lnTo>
                  <a:cubicBezTo>
                    <a:pt x="0" y="11177"/>
                    <a:pt x="5704" y="17648"/>
                    <a:pt x="11308" y="17648"/>
                  </a:cubicBezTo>
                  <a:cubicBezTo>
                    <a:pt x="16045" y="17648"/>
                    <a:pt x="19814" y="12611"/>
                    <a:pt x="22183" y="6173"/>
                  </a:cubicBezTo>
                  <a:cubicBezTo>
                    <a:pt x="23384" y="2938"/>
                    <a:pt x="22983" y="1270"/>
                    <a:pt x="22283" y="436"/>
                  </a:cubicBezTo>
                  <a:cubicBezTo>
                    <a:pt x="22026" y="139"/>
                    <a:pt x="21677" y="0"/>
                    <a:pt x="21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13"/>
            <p:cNvSpPr/>
            <p:nvPr/>
          </p:nvSpPr>
          <p:spPr>
            <a:xfrm>
              <a:off x="5315438" y="2984925"/>
              <a:ext cx="92575" cy="104225"/>
            </a:xfrm>
            <a:custGeom>
              <a:avLst/>
              <a:gdLst/>
              <a:ahLst/>
              <a:cxnLst/>
              <a:rect l="l" t="t" r="r" b="b"/>
              <a:pathLst>
                <a:path w="3703" h="4169" extrusionOk="0">
                  <a:moveTo>
                    <a:pt x="2456" y="1"/>
                  </a:moveTo>
                  <a:cubicBezTo>
                    <a:pt x="2396" y="1"/>
                    <a:pt x="2339" y="25"/>
                    <a:pt x="2302" y="81"/>
                  </a:cubicBezTo>
                  <a:lnTo>
                    <a:pt x="100" y="2783"/>
                  </a:lnTo>
                  <a:cubicBezTo>
                    <a:pt x="0" y="2849"/>
                    <a:pt x="0" y="2949"/>
                    <a:pt x="67" y="3049"/>
                  </a:cubicBezTo>
                  <a:lnTo>
                    <a:pt x="734" y="4050"/>
                  </a:lnTo>
                  <a:cubicBezTo>
                    <a:pt x="790" y="4125"/>
                    <a:pt x="868" y="4168"/>
                    <a:pt x="942" y="4168"/>
                  </a:cubicBezTo>
                  <a:cubicBezTo>
                    <a:pt x="1000" y="4168"/>
                    <a:pt x="1057" y="4142"/>
                    <a:pt x="1101" y="4083"/>
                  </a:cubicBezTo>
                  <a:lnTo>
                    <a:pt x="3603" y="1081"/>
                  </a:lnTo>
                  <a:cubicBezTo>
                    <a:pt x="3703" y="981"/>
                    <a:pt x="3670" y="814"/>
                    <a:pt x="3569" y="748"/>
                  </a:cubicBezTo>
                  <a:lnTo>
                    <a:pt x="2602" y="47"/>
                  </a:lnTo>
                  <a:cubicBezTo>
                    <a:pt x="2557" y="17"/>
                    <a:pt x="2505" y="1"/>
                    <a:pt x="2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13"/>
            <p:cNvSpPr/>
            <p:nvPr/>
          </p:nvSpPr>
          <p:spPr>
            <a:xfrm>
              <a:off x="5553938" y="2342300"/>
              <a:ext cx="165150" cy="145125"/>
            </a:xfrm>
            <a:custGeom>
              <a:avLst/>
              <a:gdLst/>
              <a:ahLst/>
              <a:cxnLst/>
              <a:rect l="l" t="t" r="r" b="b"/>
              <a:pathLst>
                <a:path w="6606" h="5805" extrusionOk="0">
                  <a:moveTo>
                    <a:pt x="0" y="0"/>
                  </a:moveTo>
                  <a:cubicBezTo>
                    <a:pt x="2969" y="334"/>
                    <a:pt x="5237" y="2836"/>
                    <a:pt x="5237" y="5805"/>
                  </a:cubicBezTo>
                  <a:lnTo>
                    <a:pt x="6605" y="5805"/>
                  </a:lnTo>
                  <a:cubicBezTo>
                    <a:pt x="6605" y="2602"/>
                    <a:pt x="4003" y="0"/>
                    <a:pt x="8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13"/>
            <p:cNvSpPr/>
            <p:nvPr/>
          </p:nvSpPr>
          <p:spPr>
            <a:xfrm>
              <a:off x="5553938" y="2342300"/>
              <a:ext cx="165150" cy="145125"/>
            </a:xfrm>
            <a:custGeom>
              <a:avLst/>
              <a:gdLst/>
              <a:ahLst/>
              <a:cxnLst/>
              <a:rect l="l" t="t" r="r" b="b"/>
              <a:pathLst>
                <a:path w="6606" h="5805" extrusionOk="0">
                  <a:moveTo>
                    <a:pt x="0" y="0"/>
                  </a:moveTo>
                  <a:cubicBezTo>
                    <a:pt x="2969" y="334"/>
                    <a:pt x="5237" y="2836"/>
                    <a:pt x="5237" y="5805"/>
                  </a:cubicBezTo>
                  <a:lnTo>
                    <a:pt x="6605" y="5805"/>
                  </a:lnTo>
                  <a:cubicBezTo>
                    <a:pt x="6605" y="2602"/>
                    <a:pt x="4003" y="0"/>
                    <a:pt x="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13"/>
            <p:cNvSpPr/>
            <p:nvPr/>
          </p:nvSpPr>
          <p:spPr>
            <a:xfrm>
              <a:off x="5654838" y="2474900"/>
              <a:ext cx="95100" cy="126775"/>
            </a:xfrm>
            <a:custGeom>
              <a:avLst/>
              <a:gdLst/>
              <a:ahLst/>
              <a:cxnLst/>
              <a:rect l="l" t="t" r="r" b="b"/>
              <a:pathLst>
                <a:path w="3804" h="5071" extrusionOk="0">
                  <a:moveTo>
                    <a:pt x="1902" y="0"/>
                  </a:moveTo>
                  <a:cubicBezTo>
                    <a:pt x="868" y="0"/>
                    <a:pt x="1" y="1134"/>
                    <a:pt x="1" y="2535"/>
                  </a:cubicBezTo>
                  <a:cubicBezTo>
                    <a:pt x="1" y="3936"/>
                    <a:pt x="868" y="5071"/>
                    <a:pt x="1902" y="5071"/>
                  </a:cubicBezTo>
                  <a:cubicBezTo>
                    <a:pt x="2969" y="5071"/>
                    <a:pt x="3803" y="3936"/>
                    <a:pt x="3803" y="2535"/>
                  </a:cubicBezTo>
                  <a:cubicBezTo>
                    <a:pt x="3803" y="1134"/>
                    <a:pt x="2969" y="0"/>
                    <a:pt x="19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13"/>
            <p:cNvSpPr/>
            <p:nvPr/>
          </p:nvSpPr>
          <p:spPr>
            <a:xfrm>
              <a:off x="5693213" y="2496575"/>
              <a:ext cx="62550" cy="83425"/>
            </a:xfrm>
            <a:custGeom>
              <a:avLst/>
              <a:gdLst/>
              <a:ahLst/>
              <a:cxnLst/>
              <a:rect l="l" t="t" r="r" b="b"/>
              <a:pathLst>
                <a:path w="2502" h="3337" extrusionOk="0">
                  <a:moveTo>
                    <a:pt x="1234" y="1"/>
                  </a:moveTo>
                  <a:cubicBezTo>
                    <a:pt x="334" y="1"/>
                    <a:pt x="0" y="534"/>
                    <a:pt x="0" y="1668"/>
                  </a:cubicBezTo>
                  <a:cubicBezTo>
                    <a:pt x="0" y="2803"/>
                    <a:pt x="334" y="3336"/>
                    <a:pt x="1234" y="3336"/>
                  </a:cubicBezTo>
                  <a:cubicBezTo>
                    <a:pt x="2135" y="3336"/>
                    <a:pt x="2502" y="2803"/>
                    <a:pt x="2502" y="1668"/>
                  </a:cubicBezTo>
                  <a:cubicBezTo>
                    <a:pt x="2502" y="534"/>
                    <a:pt x="2135"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13"/>
            <p:cNvSpPr/>
            <p:nvPr/>
          </p:nvSpPr>
          <p:spPr>
            <a:xfrm>
              <a:off x="3728463" y="3430575"/>
              <a:ext cx="93425" cy="1305950"/>
            </a:xfrm>
            <a:custGeom>
              <a:avLst/>
              <a:gdLst/>
              <a:ahLst/>
              <a:cxnLst/>
              <a:rect l="l" t="t" r="r" b="b"/>
              <a:pathLst>
                <a:path w="3737" h="52238" extrusionOk="0">
                  <a:moveTo>
                    <a:pt x="1" y="1"/>
                  </a:moveTo>
                  <a:lnTo>
                    <a:pt x="868" y="52238"/>
                  </a:lnTo>
                  <a:lnTo>
                    <a:pt x="2869" y="52238"/>
                  </a:lnTo>
                  <a:lnTo>
                    <a:pt x="37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13"/>
            <p:cNvSpPr/>
            <p:nvPr/>
          </p:nvSpPr>
          <p:spPr>
            <a:xfrm>
              <a:off x="4279688" y="3430575"/>
              <a:ext cx="94275" cy="1305950"/>
            </a:xfrm>
            <a:custGeom>
              <a:avLst/>
              <a:gdLst/>
              <a:ahLst/>
              <a:cxnLst/>
              <a:rect l="l" t="t" r="r" b="b"/>
              <a:pathLst>
                <a:path w="3771" h="52238" extrusionOk="0">
                  <a:moveTo>
                    <a:pt x="1" y="1"/>
                  </a:moveTo>
                  <a:lnTo>
                    <a:pt x="868" y="52238"/>
                  </a:lnTo>
                  <a:lnTo>
                    <a:pt x="2869" y="52238"/>
                  </a:lnTo>
                  <a:lnTo>
                    <a:pt x="3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13"/>
            <p:cNvSpPr/>
            <p:nvPr/>
          </p:nvSpPr>
          <p:spPr>
            <a:xfrm>
              <a:off x="3775163" y="3408900"/>
              <a:ext cx="942375" cy="101750"/>
            </a:xfrm>
            <a:custGeom>
              <a:avLst/>
              <a:gdLst/>
              <a:ahLst/>
              <a:cxnLst/>
              <a:rect l="l" t="t" r="r" b="b"/>
              <a:pathLst>
                <a:path w="37695" h="4070" extrusionOk="0">
                  <a:moveTo>
                    <a:pt x="1" y="0"/>
                  </a:moveTo>
                  <a:lnTo>
                    <a:pt x="1" y="4070"/>
                  </a:lnTo>
                  <a:lnTo>
                    <a:pt x="37694" y="4070"/>
                  </a:lnTo>
                  <a:lnTo>
                    <a:pt x="376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13"/>
            <p:cNvSpPr/>
            <p:nvPr/>
          </p:nvSpPr>
          <p:spPr>
            <a:xfrm>
              <a:off x="4718338" y="3408900"/>
              <a:ext cx="552925" cy="101750"/>
            </a:xfrm>
            <a:custGeom>
              <a:avLst/>
              <a:gdLst/>
              <a:ahLst/>
              <a:cxnLst/>
              <a:rect l="l" t="t" r="r" b="b"/>
              <a:pathLst>
                <a:path w="22117" h="4070" extrusionOk="0">
                  <a:moveTo>
                    <a:pt x="1" y="0"/>
                  </a:moveTo>
                  <a:lnTo>
                    <a:pt x="1" y="4070"/>
                  </a:lnTo>
                  <a:lnTo>
                    <a:pt x="22116" y="4070"/>
                  </a:lnTo>
                  <a:lnTo>
                    <a:pt x="221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13"/>
            <p:cNvSpPr/>
            <p:nvPr/>
          </p:nvSpPr>
          <p:spPr>
            <a:xfrm>
              <a:off x="5222863" y="3430575"/>
              <a:ext cx="93425" cy="1305950"/>
            </a:xfrm>
            <a:custGeom>
              <a:avLst/>
              <a:gdLst/>
              <a:ahLst/>
              <a:cxnLst/>
              <a:rect l="l" t="t" r="r" b="b"/>
              <a:pathLst>
                <a:path w="3737" h="52238" extrusionOk="0">
                  <a:moveTo>
                    <a:pt x="1" y="1"/>
                  </a:moveTo>
                  <a:lnTo>
                    <a:pt x="868" y="52238"/>
                  </a:lnTo>
                  <a:lnTo>
                    <a:pt x="2869" y="52238"/>
                  </a:lnTo>
                  <a:lnTo>
                    <a:pt x="37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13"/>
            <p:cNvSpPr/>
            <p:nvPr/>
          </p:nvSpPr>
          <p:spPr>
            <a:xfrm>
              <a:off x="4582413" y="3343025"/>
              <a:ext cx="791425" cy="87575"/>
            </a:xfrm>
            <a:custGeom>
              <a:avLst/>
              <a:gdLst/>
              <a:ahLst/>
              <a:cxnLst/>
              <a:rect l="l" t="t" r="r" b="b"/>
              <a:pathLst>
                <a:path w="31657" h="3503" extrusionOk="0">
                  <a:moveTo>
                    <a:pt x="1101" y="0"/>
                  </a:moveTo>
                  <a:cubicBezTo>
                    <a:pt x="467" y="0"/>
                    <a:pt x="0" y="500"/>
                    <a:pt x="0" y="1101"/>
                  </a:cubicBezTo>
                  <a:lnTo>
                    <a:pt x="0" y="2402"/>
                  </a:lnTo>
                  <a:cubicBezTo>
                    <a:pt x="0" y="3002"/>
                    <a:pt x="467" y="3503"/>
                    <a:pt x="1101" y="3503"/>
                  </a:cubicBezTo>
                  <a:lnTo>
                    <a:pt x="30522" y="3503"/>
                  </a:lnTo>
                  <a:cubicBezTo>
                    <a:pt x="31156" y="3503"/>
                    <a:pt x="31656" y="3002"/>
                    <a:pt x="31656" y="2402"/>
                  </a:cubicBezTo>
                  <a:lnTo>
                    <a:pt x="31656" y="1101"/>
                  </a:lnTo>
                  <a:cubicBezTo>
                    <a:pt x="31656" y="500"/>
                    <a:pt x="31156" y="0"/>
                    <a:pt x="30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13"/>
            <p:cNvSpPr/>
            <p:nvPr/>
          </p:nvSpPr>
          <p:spPr>
            <a:xfrm>
              <a:off x="3650913" y="3343025"/>
              <a:ext cx="1054100" cy="87575"/>
            </a:xfrm>
            <a:custGeom>
              <a:avLst/>
              <a:gdLst/>
              <a:ahLst/>
              <a:cxnLst/>
              <a:rect l="l" t="t" r="r" b="b"/>
              <a:pathLst>
                <a:path w="42164" h="3503" extrusionOk="0">
                  <a:moveTo>
                    <a:pt x="1101" y="0"/>
                  </a:moveTo>
                  <a:cubicBezTo>
                    <a:pt x="501" y="0"/>
                    <a:pt x="0" y="500"/>
                    <a:pt x="0" y="1101"/>
                  </a:cubicBezTo>
                  <a:lnTo>
                    <a:pt x="0" y="2402"/>
                  </a:lnTo>
                  <a:cubicBezTo>
                    <a:pt x="0" y="3002"/>
                    <a:pt x="501" y="3503"/>
                    <a:pt x="1101" y="3503"/>
                  </a:cubicBezTo>
                  <a:lnTo>
                    <a:pt x="41063" y="3503"/>
                  </a:lnTo>
                  <a:cubicBezTo>
                    <a:pt x="41697" y="3503"/>
                    <a:pt x="42164" y="3002"/>
                    <a:pt x="42164" y="2402"/>
                  </a:cubicBezTo>
                  <a:lnTo>
                    <a:pt x="42164" y="1101"/>
                  </a:lnTo>
                  <a:cubicBezTo>
                    <a:pt x="42164" y="500"/>
                    <a:pt x="41697" y="0"/>
                    <a:pt x="410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13"/>
            <p:cNvSpPr/>
            <p:nvPr/>
          </p:nvSpPr>
          <p:spPr>
            <a:xfrm>
              <a:off x="4670813" y="3430575"/>
              <a:ext cx="94250" cy="1305950"/>
            </a:xfrm>
            <a:custGeom>
              <a:avLst/>
              <a:gdLst/>
              <a:ahLst/>
              <a:cxnLst/>
              <a:rect l="l" t="t" r="r" b="b"/>
              <a:pathLst>
                <a:path w="3770" h="52238" extrusionOk="0">
                  <a:moveTo>
                    <a:pt x="0" y="1"/>
                  </a:moveTo>
                  <a:lnTo>
                    <a:pt x="901" y="52238"/>
                  </a:lnTo>
                  <a:lnTo>
                    <a:pt x="2902" y="52238"/>
                  </a:lnTo>
                  <a:lnTo>
                    <a:pt x="3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13"/>
            <p:cNvSpPr/>
            <p:nvPr/>
          </p:nvSpPr>
          <p:spPr>
            <a:xfrm>
              <a:off x="4697488" y="3313825"/>
              <a:ext cx="436175" cy="29225"/>
            </a:xfrm>
            <a:custGeom>
              <a:avLst/>
              <a:gdLst/>
              <a:ahLst/>
              <a:cxnLst/>
              <a:rect l="l" t="t" r="r" b="b"/>
              <a:pathLst>
                <a:path w="17447" h="1169" extrusionOk="0">
                  <a:moveTo>
                    <a:pt x="768" y="1"/>
                  </a:moveTo>
                  <a:cubicBezTo>
                    <a:pt x="1" y="1"/>
                    <a:pt x="1" y="1168"/>
                    <a:pt x="768" y="1168"/>
                  </a:cubicBezTo>
                  <a:lnTo>
                    <a:pt x="16679" y="1168"/>
                  </a:lnTo>
                  <a:cubicBezTo>
                    <a:pt x="17446" y="1168"/>
                    <a:pt x="17446" y="1"/>
                    <a:pt x="16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13"/>
            <p:cNvSpPr/>
            <p:nvPr/>
          </p:nvSpPr>
          <p:spPr>
            <a:xfrm>
              <a:off x="4618263" y="2916050"/>
              <a:ext cx="135050" cy="427025"/>
            </a:xfrm>
            <a:custGeom>
              <a:avLst/>
              <a:gdLst/>
              <a:ahLst/>
              <a:cxnLst/>
              <a:rect l="l" t="t" r="r" b="b"/>
              <a:pathLst>
                <a:path w="5402" h="17081" extrusionOk="0">
                  <a:moveTo>
                    <a:pt x="1" y="0"/>
                  </a:moveTo>
                  <a:lnTo>
                    <a:pt x="1" y="17079"/>
                  </a:lnTo>
                  <a:lnTo>
                    <a:pt x="4437" y="17079"/>
                  </a:lnTo>
                  <a:cubicBezTo>
                    <a:pt x="4455" y="17080"/>
                    <a:pt x="4473" y="17081"/>
                    <a:pt x="4491" y="17081"/>
                  </a:cubicBezTo>
                  <a:cubicBezTo>
                    <a:pt x="5029" y="17081"/>
                    <a:pt x="5401" y="16595"/>
                    <a:pt x="5304" y="16078"/>
                  </a:cubicBezTo>
                  <a:lnTo>
                    <a:pt x="3203" y="1001"/>
                  </a:lnTo>
                  <a:cubicBezTo>
                    <a:pt x="3103" y="434"/>
                    <a:pt x="2603" y="0"/>
                    <a:pt x="20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13"/>
            <p:cNvSpPr/>
            <p:nvPr/>
          </p:nvSpPr>
          <p:spPr>
            <a:xfrm>
              <a:off x="4173863" y="2916000"/>
              <a:ext cx="558575" cy="427075"/>
            </a:xfrm>
            <a:custGeom>
              <a:avLst/>
              <a:gdLst/>
              <a:ahLst/>
              <a:cxnLst/>
              <a:rect l="l" t="t" r="r" b="b"/>
              <a:pathLst>
                <a:path w="22343" h="17083" extrusionOk="0">
                  <a:moveTo>
                    <a:pt x="914" y="1"/>
                  </a:moveTo>
                  <a:cubicBezTo>
                    <a:pt x="404" y="1"/>
                    <a:pt x="0" y="486"/>
                    <a:pt x="97" y="1003"/>
                  </a:cubicBezTo>
                  <a:lnTo>
                    <a:pt x="2232" y="16080"/>
                  </a:lnTo>
                  <a:cubicBezTo>
                    <a:pt x="2299" y="16647"/>
                    <a:pt x="2799" y="17048"/>
                    <a:pt x="3366" y="17081"/>
                  </a:cubicBezTo>
                  <a:lnTo>
                    <a:pt x="21346" y="17081"/>
                  </a:lnTo>
                  <a:cubicBezTo>
                    <a:pt x="21363" y="17082"/>
                    <a:pt x="21380" y="17083"/>
                    <a:pt x="21396" y="17083"/>
                  </a:cubicBezTo>
                  <a:cubicBezTo>
                    <a:pt x="21909" y="17083"/>
                    <a:pt x="22342" y="16597"/>
                    <a:pt x="22213" y="16080"/>
                  </a:cubicBezTo>
                  <a:lnTo>
                    <a:pt x="20112" y="1003"/>
                  </a:lnTo>
                  <a:cubicBezTo>
                    <a:pt x="20012" y="436"/>
                    <a:pt x="19511" y="2"/>
                    <a:pt x="18944" y="2"/>
                  </a:cubicBezTo>
                  <a:lnTo>
                    <a:pt x="965" y="2"/>
                  </a:lnTo>
                  <a:cubicBezTo>
                    <a:pt x="948" y="1"/>
                    <a:pt x="931"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13"/>
            <p:cNvSpPr/>
            <p:nvPr/>
          </p:nvSpPr>
          <p:spPr>
            <a:xfrm>
              <a:off x="4426463" y="3096175"/>
              <a:ext cx="50000" cy="45925"/>
            </a:xfrm>
            <a:custGeom>
              <a:avLst/>
              <a:gdLst/>
              <a:ahLst/>
              <a:cxnLst/>
              <a:rect l="l" t="t" r="r" b="b"/>
              <a:pathLst>
                <a:path w="2000" h="1837" extrusionOk="0">
                  <a:moveTo>
                    <a:pt x="868" y="0"/>
                  </a:moveTo>
                  <a:cubicBezTo>
                    <a:pt x="367" y="0"/>
                    <a:pt x="1" y="434"/>
                    <a:pt x="101" y="934"/>
                  </a:cubicBezTo>
                  <a:cubicBezTo>
                    <a:pt x="167" y="1435"/>
                    <a:pt x="601" y="1835"/>
                    <a:pt x="1135" y="1835"/>
                  </a:cubicBezTo>
                  <a:cubicBezTo>
                    <a:pt x="1152" y="1836"/>
                    <a:pt x="1168" y="1837"/>
                    <a:pt x="1185" y="1837"/>
                  </a:cubicBezTo>
                  <a:cubicBezTo>
                    <a:pt x="1659" y="1837"/>
                    <a:pt x="2000" y="1386"/>
                    <a:pt x="1935" y="934"/>
                  </a:cubicBezTo>
                  <a:cubicBezTo>
                    <a:pt x="1835" y="401"/>
                    <a:pt x="1402" y="34"/>
                    <a:pt x="8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13"/>
            <p:cNvSpPr/>
            <p:nvPr/>
          </p:nvSpPr>
          <p:spPr>
            <a:xfrm>
              <a:off x="3837713" y="3126200"/>
              <a:ext cx="271050" cy="191000"/>
            </a:xfrm>
            <a:custGeom>
              <a:avLst/>
              <a:gdLst/>
              <a:ahLst/>
              <a:cxnLst/>
              <a:rect l="l" t="t" r="r" b="b"/>
              <a:pathLst>
                <a:path w="10842" h="7640" extrusionOk="0">
                  <a:moveTo>
                    <a:pt x="1966" y="1677"/>
                  </a:moveTo>
                  <a:cubicBezTo>
                    <a:pt x="2155" y="1677"/>
                    <a:pt x="2341" y="1721"/>
                    <a:pt x="2502" y="1802"/>
                  </a:cubicBezTo>
                  <a:lnTo>
                    <a:pt x="3003" y="4437"/>
                  </a:lnTo>
                  <a:cubicBezTo>
                    <a:pt x="2869" y="4570"/>
                    <a:pt x="2669" y="4670"/>
                    <a:pt x="2502" y="4737"/>
                  </a:cubicBezTo>
                  <a:cubicBezTo>
                    <a:pt x="2379" y="4771"/>
                    <a:pt x="2264" y="4788"/>
                    <a:pt x="2158" y="4788"/>
                  </a:cubicBezTo>
                  <a:cubicBezTo>
                    <a:pt x="1544" y="4788"/>
                    <a:pt x="1200" y="4247"/>
                    <a:pt x="1001" y="3536"/>
                  </a:cubicBezTo>
                  <a:cubicBezTo>
                    <a:pt x="768" y="2702"/>
                    <a:pt x="768" y="2002"/>
                    <a:pt x="1602" y="1735"/>
                  </a:cubicBezTo>
                  <a:cubicBezTo>
                    <a:pt x="1720" y="1695"/>
                    <a:pt x="1844" y="1677"/>
                    <a:pt x="1966" y="1677"/>
                  </a:cubicBezTo>
                  <a:close/>
                  <a:moveTo>
                    <a:pt x="3103" y="0"/>
                  </a:moveTo>
                  <a:cubicBezTo>
                    <a:pt x="2636" y="0"/>
                    <a:pt x="2269" y="434"/>
                    <a:pt x="2335" y="868"/>
                  </a:cubicBezTo>
                  <a:lnTo>
                    <a:pt x="2335" y="934"/>
                  </a:lnTo>
                  <a:cubicBezTo>
                    <a:pt x="2185" y="904"/>
                    <a:pt x="2029" y="888"/>
                    <a:pt x="1871" y="888"/>
                  </a:cubicBezTo>
                  <a:cubicBezTo>
                    <a:pt x="1679" y="888"/>
                    <a:pt x="1485" y="912"/>
                    <a:pt x="1301" y="968"/>
                  </a:cubicBezTo>
                  <a:cubicBezTo>
                    <a:pt x="34" y="1335"/>
                    <a:pt x="0" y="2469"/>
                    <a:pt x="401" y="3736"/>
                  </a:cubicBezTo>
                  <a:cubicBezTo>
                    <a:pt x="709" y="4773"/>
                    <a:pt x="1206" y="5598"/>
                    <a:pt x="2108" y="5598"/>
                  </a:cubicBezTo>
                  <a:cubicBezTo>
                    <a:pt x="2280" y="5598"/>
                    <a:pt x="2466" y="5568"/>
                    <a:pt x="2669" y="5504"/>
                  </a:cubicBezTo>
                  <a:cubicBezTo>
                    <a:pt x="2869" y="5471"/>
                    <a:pt x="3036" y="5371"/>
                    <a:pt x="3236" y="5237"/>
                  </a:cubicBezTo>
                  <a:cubicBezTo>
                    <a:pt x="3470" y="5838"/>
                    <a:pt x="3870" y="6338"/>
                    <a:pt x="4404" y="6705"/>
                  </a:cubicBezTo>
                  <a:lnTo>
                    <a:pt x="4404" y="7639"/>
                  </a:lnTo>
                  <a:lnTo>
                    <a:pt x="8707" y="7639"/>
                  </a:lnTo>
                  <a:lnTo>
                    <a:pt x="8707" y="6705"/>
                  </a:lnTo>
                  <a:cubicBezTo>
                    <a:pt x="9440" y="6205"/>
                    <a:pt x="9941" y="5404"/>
                    <a:pt x="10108" y="4537"/>
                  </a:cubicBezTo>
                  <a:lnTo>
                    <a:pt x="10775" y="868"/>
                  </a:lnTo>
                  <a:cubicBezTo>
                    <a:pt x="10841" y="434"/>
                    <a:pt x="10508" y="0"/>
                    <a:pt x="10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13"/>
            <p:cNvSpPr/>
            <p:nvPr/>
          </p:nvSpPr>
          <p:spPr>
            <a:xfrm>
              <a:off x="3876063" y="3302150"/>
              <a:ext cx="251050" cy="41725"/>
            </a:xfrm>
            <a:custGeom>
              <a:avLst/>
              <a:gdLst/>
              <a:ahLst/>
              <a:cxnLst/>
              <a:rect l="l" t="t" r="r" b="b"/>
              <a:pathLst>
                <a:path w="10042" h="1669" extrusionOk="0">
                  <a:moveTo>
                    <a:pt x="434" y="1"/>
                  </a:moveTo>
                  <a:cubicBezTo>
                    <a:pt x="101" y="1"/>
                    <a:pt x="1" y="434"/>
                    <a:pt x="268" y="601"/>
                  </a:cubicBezTo>
                  <a:lnTo>
                    <a:pt x="1869" y="1468"/>
                  </a:lnTo>
                  <a:cubicBezTo>
                    <a:pt x="2102" y="1602"/>
                    <a:pt x="2403" y="1668"/>
                    <a:pt x="2703" y="1668"/>
                  </a:cubicBezTo>
                  <a:lnTo>
                    <a:pt x="7373" y="1668"/>
                  </a:lnTo>
                  <a:cubicBezTo>
                    <a:pt x="7640" y="1668"/>
                    <a:pt x="7906" y="1602"/>
                    <a:pt x="8173" y="1468"/>
                  </a:cubicBezTo>
                  <a:lnTo>
                    <a:pt x="9741" y="601"/>
                  </a:lnTo>
                  <a:cubicBezTo>
                    <a:pt x="10041" y="434"/>
                    <a:pt x="9941" y="1"/>
                    <a:pt x="9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 name="Google Shape;2051;p113"/>
          <p:cNvGrpSpPr/>
          <p:nvPr/>
        </p:nvGrpSpPr>
        <p:grpSpPr>
          <a:xfrm>
            <a:off x="5002554" y="1901312"/>
            <a:ext cx="882325" cy="752225"/>
            <a:chOff x="3334013" y="1218738"/>
            <a:chExt cx="882325" cy="752225"/>
          </a:xfrm>
        </p:grpSpPr>
        <p:sp>
          <p:nvSpPr>
            <p:cNvPr id="2052" name="Google Shape;2052;p113"/>
            <p:cNvSpPr/>
            <p:nvPr/>
          </p:nvSpPr>
          <p:spPr>
            <a:xfrm>
              <a:off x="3334013" y="1312963"/>
              <a:ext cx="798925" cy="657175"/>
            </a:xfrm>
            <a:custGeom>
              <a:avLst/>
              <a:gdLst/>
              <a:ahLst/>
              <a:cxnLst/>
              <a:rect l="l" t="t" r="r" b="b"/>
              <a:pathLst>
                <a:path w="31957" h="26287" extrusionOk="0">
                  <a:moveTo>
                    <a:pt x="2202" y="1"/>
                  </a:moveTo>
                  <a:cubicBezTo>
                    <a:pt x="968" y="1"/>
                    <a:pt x="1" y="968"/>
                    <a:pt x="1" y="2203"/>
                  </a:cubicBezTo>
                  <a:lnTo>
                    <a:pt x="1" y="24118"/>
                  </a:lnTo>
                  <a:cubicBezTo>
                    <a:pt x="1" y="25319"/>
                    <a:pt x="968" y="26286"/>
                    <a:pt x="2202" y="26286"/>
                  </a:cubicBezTo>
                  <a:lnTo>
                    <a:pt x="29789" y="26286"/>
                  </a:lnTo>
                  <a:cubicBezTo>
                    <a:pt x="30989" y="26286"/>
                    <a:pt x="31957" y="25319"/>
                    <a:pt x="31957" y="24118"/>
                  </a:cubicBezTo>
                  <a:lnTo>
                    <a:pt x="31957" y="2203"/>
                  </a:lnTo>
                  <a:cubicBezTo>
                    <a:pt x="31957" y="968"/>
                    <a:pt x="30989" y="1"/>
                    <a:pt x="297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13"/>
            <p:cNvSpPr/>
            <p:nvPr/>
          </p:nvSpPr>
          <p:spPr>
            <a:xfrm>
              <a:off x="3436588" y="1428213"/>
              <a:ext cx="511225" cy="449575"/>
            </a:xfrm>
            <a:custGeom>
              <a:avLst/>
              <a:gdLst/>
              <a:ahLst/>
              <a:cxnLst/>
              <a:rect l="l" t="t" r="r" b="b"/>
              <a:pathLst>
                <a:path w="20449" h="17983" extrusionOk="0">
                  <a:moveTo>
                    <a:pt x="12978" y="1"/>
                  </a:moveTo>
                  <a:cubicBezTo>
                    <a:pt x="12379" y="1"/>
                    <a:pt x="11658" y="102"/>
                    <a:pt x="10775" y="328"/>
                  </a:cubicBezTo>
                  <a:cubicBezTo>
                    <a:pt x="10775" y="328"/>
                    <a:pt x="10244" y="58"/>
                    <a:pt x="9553" y="58"/>
                  </a:cubicBezTo>
                  <a:cubicBezTo>
                    <a:pt x="8786" y="58"/>
                    <a:pt x="7822" y="391"/>
                    <a:pt x="7172" y="1796"/>
                  </a:cubicBezTo>
                  <a:cubicBezTo>
                    <a:pt x="5972" y="4464"/>
                    <a:pt x="2936" y="2863"/>
                    <a:pt x="4204" y="8300"/>
                  </a:cubicBezTo>
                  <a:cubicBezTo>
                    <a:pt x="5505" y="13704"/>
                    <a:pt x="1" y="11869"/>
                    <a:pt x="2636" y="15839"/>
                  </a:cubicBezTo>
                  <a:cubicBezTo>
                    <a:pt x="3752" y="17507"/>
                    <a:pt x="5120" y="17983"/>
                    <a:pt x="6493" y="17983"/>
                  </a:cubicBezTo>
                  <a:cubicBezTo>
                    <a:pt x="8322" y="17983"/>
                    <a:pt x="10160" y="17139"/>
                    <a:pt x="11427" y="17139"/>
                  </a:cubicBezTo>
                  <a:cubicBezTo>
                    <a:pt x="11454" y="17139"/>
                    <a:pt x="11482" y="17139"/>
                    <a:pt x="11509" y="17140"/>
                  </a:cubicBezTo>
                  <a:cubicBezTo>
                    <a:pt x="12708" y="17176"/>
                    <a:pt x="14494" y="17596"/>
                    <a:pt x="16046" y="17596"/>
                  </a:cubicBezTo>
                  <a:cubicBezTo>
                    <a:pt x="17385" y="17596"/>
                    <a:pt x="18551" y="17283"/>
                    <a:pt x="19014" y="16139"/>
                  </a:cubicBezTo>
                  <a:cubicBezTo>
                    <a:pt x="20048" y="13671"/>
                    <a:pt x="18314" y="12837"/>
                    <a:pt x="18247" y="11503"/>
                  </a:cubicBezTo>
                  <a:cubicBezTo>
                    <a:pt x="18214" y="10168"/>
                    <a:pt x="20449" y="6966"/>
                    <a:pt x="18647" y="5498"/>
                  </a:cubicBezTo>
                  <a:cubicBezTo>
                    <a:pt x="15842" y="3231"/>
                    <a:pt x="16359" y="1"/>
                    <a:pt x="12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13"/>
            <p:cNvSpPr/>
            <p:nvPr/>
          </p:nvSpPr>
          <p:spPr>
            <a:xfrm>
              <a:off x="3595038" y="1450563"/>
              <a:ext cx="259375" cy="331100"/>
            </a:xfrm>
            <a:custGeom>
              <a:avLst/>
              <a:gdLst/>
              <a:ahLst/>
              <a:cxnLst/>
              <a:rect l="l" t="t" r="r" b="b"/>
              <a:pathLst>
                <a:path w="10375" h="13244" extrusionOk="0">
                  <a:moveTo>
                    <a:pt x="5171" y="1"/>
                  </a:moveTo>
                  <a:cubicBezTo>
                    <a:pt x="2335" y="1"/>
                    <a:pt x="0" y="2936"/>
                    <a:pt x="0" y="6606"/>
                  </a:cubicBezTo>
                  <a:cubicBezTo>
                    <a:pt x="0" y="10275"/>
                    <a:pt x="2335" y="13244"/>
                    <a:pt x="5171" y="13244"/>
                  </a:cubicBezTo>
                  <a:cubicBezTo>
                    <a:pt x="8040" y="13244"/>
                    <a:pt x="10375" y="10275"/>
                    <a:pt x="10375" y="6606"/>
                  </a:cubicBezTo>
                  <a:cubicBezTo>
                    <a:pt x="10375" y="2936"/>
                    <a:pt x="8040" y="1"/>
                    <a:pt x="5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13"/>
            <p:cNvSpPr/>
            <p:nvPr/>
          </p:nvSpPr>
          <p:spPr>
            <a:xfrm>
              <a:off x="3725963" y="1623188"/>
              <a:ext cx="23375" cy="46725"/>
            </a:xfrm>
            <a:custGeom>
              <a:avLst/>
              <a:gdLst/>
              <a:ahLst/>
              <a:cxnLst/>
              <a:rect l="l" t="t" r="r" b="b"/>
              <a:pathLst>
                <a:path w="935" h="1869" extrusionOk="0">
                  <a:moveTo>
                    <a:pt x="301" y="1"/>
                  </a:moveTo>
                  <a:lnTo>
                    <a:pt x="1" y="1769"/>
                  </a:lnTo>
                  <a:cubicBezTo>
                    <a:pt x="151" y="1836"/>
                    <a:pt x="309" y="1869"/>
                    <a:pt x="468" y="1869"/>
                  </a:cubicBezTo>
                  <a:cubicBezTo>
                    <a:pt x="626" y="1869"/>
                    <a:pt x="784" y="1836"/>
                    <a:pt x="935" y="1769"/>
                  </a:cubicBezTo>
                  <a:cubicBezTo>
                    <a:pt x="634" y="1202"/>
                    <a:pt x="434" y="601"/>
                    <a:pt x="3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13"/>
            <p:cNvSpPr/>
            <p:nvPr/>
          </p:nvSpPr>
          <p:spPr>
            <a:xfrm>
              <a:off x="3676763" y="1613188"/>
              <a:ext cx="14200" cy="22550"/>
            </a:xfrm>
            <a:custGeom>
              <a:avLst/>
              <a:gdLst/>
              <a:ahLst/>
              <a:cxnLst/>
              <a:rect l="l" t="t" r="r" b="b"/>
              <a:pathLst>
                <a:path w="568" h="902" extrusionOk="0">
                  <a:moveTo>
                    <a:pt x="301" y="1"/>
                  </a:moveTo>
                  <a:cubicBezTo>
                    <a:pt x="134" y="1"/>
                    <a:pt x="0" y="201"/>
                    <a:pt x="0" y="434"/>
                  </a:cubicBezTo>
                  <a:cubicBezTo>
                    <a:pt x="0" y="668"/>
                    <a:pt x="67" y="868"/>
                    <a:pt x="234" y="901"/>
                  </a:cubicBezTo>
                  <a:cubicBezTo>
                    <a:pt x="401" y="901"/>
                    <a:pt x="534" y="701"/>
                    <a:pt x="568" y="468"/>
                  </a:cubicBezTo>
                  <a:cubicBezTo>
                    <a:pt x="568" y="234"/>
                    <a:pt x="467" y="34"/>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13"/>
            <p:cNvSpPr/>
            <p:nvPr/>
          </p:nvSpPr>
          <p:spPr>
            <a:xfrm>
              <a:off x="3651738" y="1584738"/>
              <a:ext cx="34225" cy="18250"/>
            </a:xfrm>
            <a:custGeom>
              <a:avLst/>
              <a:gdLst/>
              <a:ahLst/>
              <a:cxnLst/>
              <a:rect l="l" t="t" r="r" b="b"/>
              <a:pathLst>
                <a:path w="1369" h="730" extrusionOk="0">
                  <a:moveTo>
                    <a:pt x="1140" y="1"/>
                  </a:moveTo>
                  <a:cubicBezTo>
                    <a:pt x="735" y="1"/>
                    <a:pt x="315" y="195"/>
                    <a:pt x="67" y="505"/>
                  </a:cubicBezTo>
                  <a:cubicBezTo>
                    <a:pt x="1" y="572"/>
                    <a:pt x="1" y="672"/>
                    <a:pt x="67" y="705"/>
                  </a:cubicBezTo>
                  <a:cubicBezTo>
                    <a:pt x="67" y="722"/>
                    <a:pt x="76" y="730"/>
                    <a:pt x="88" y="730"/>
                  </a:cubicBezTo>
                  <a:cubicBezTo>
                    <a:pt x="101" y="730"/>
                    <a:pt x="118" y="722"/>
                    <a:pt x="134" y="705"/>
                  </a:cubicBezTo>
                  <a:cubicBezTo>
                    <a:pt x="151" y="722"/>
                    <a:pt x="176" y="730"/>
                    <a:pt x="201" y="730"/>
                  </a:cubicBezTo>
                  <a:cubicBezTo>
                    <a:pt x="226" y="730"/>
                    <a:pt x="251" y="722"/>
                    <a:pt x="268" y="705"/>
                  </a:cubicBezTo>
                  <a:cubicBezTo>
                    <a:pt x="481" y="461"/>
                    <a:pt x="779" y="300"/>
                    <a:pt x="1109" y="300"/>
                  </a:cubicBezTo>
                  <a:cubicBezTo>
                    <a:pt x="1139" y="300"/>
                    <a:pt x="1170" y="302"/>
                    <a:pt x="1202" y="305"/>
                  </a:cubicBezTo>
                  <a:cubicBezTo>
                    <a:pt x="1302" y="305"/>
                    <a:pt x="1368" y="238"/>
                    <a:pt x="1368" y="171"/>
                  </a:cubicBezTo>
                  <a:cubicBezTo>
                    <a:pt x="1368" y="105"/>
                    <a:pt x="1335" y="38"/>
                    <a:pt x="1235" y="4"/>
                  </a:cubicBezTo>
                  <a:cubicBezTo>
                    <a:pt x="1204" y="2"/>
                    <a:pt x="1172" y="1"/>
                    <a:pt x="1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13"/>
            <p:cNvSpPr/>
            <p:nvPr/>
          </p:nvSpPr>
          <p:spPr>
            <a:xfrm>
              <a:off x="3770163" y="1613188"/>
              <a:ext cx="14200" cy="22550"/>
            </a:xfrm>
            <a:custGeom>
              <a:avLst/>
              <a:gdLst/>
              <a:ahLst/>
              <a:cxnLst/>
              <a:rect l="l" t="t" r="r" b="b"/>
              <a:pathLst>
                <a:path w="568" h="902" extrusionOk="0">
                  <a:moveTo>
                    <a:pt x="267" y="1"/>
                  </a:moveTo>
                  <a:cubicBezTo>
                    <a:pt x="101" y="34"/>
                    <a:pt x="0" y="234"/>
                    <a:pt x="0" y="468"/>
                  </a:cubicBezTo>
                  <a:cubicBezTo>
                    <a:pt x="34" y="701"/>
                    <a:pt x="167" y="901"/>
                    <a:pt x="301" y="901"/>
                  </a:cubicBezTo>
                  <a:cubicBezTo>
                    <a:pt x="467" y="868"/>
                    <a:pt x="568" y="668"/>
                    <a:pt x="568" y="434"/>
                  </a:cubicBezTo>
                  <a:cubicBezTo>
                    <a:pt x="568" y="2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13"/>
            <p:cNvSpPr/>
            <p:nvPr/>
          </p:nvSpPr>
          <p:spPr>
            <a:xfrm>
              <a:off x="3774338" y="1584738"/>
              <a:ext cx="35050" cy="18250"/>
            </a:xfrm>
            <a:custGeom>
              <a:avLst/>
              <a:gdLst/>
              <a:ahLst/>
              <a:cxnLst/>
              <a:rect l="l" t="t" r="r" b="b"/>
              <a:pathLst>
                <a:path w="1402" h="730" extrusionOk="0">
                  <a:moveTo>
                    <a:pt x="235" y="1"/>
                  </a:moveTo>
                  <a:cubicBezTo>
                    <a:pt x="201" y="1"/>
                    <a:pt x="168" y="2"/>
                    <a:pt x="134" y="4"/>
                  </a:cubicBezTo>
                  <a:cubicBezTo>
                    <a:pt x="67" y="38"/>
                    <a:pt x="0" y="105"/>
                    <a:pt x="34" y="171"/>
                  </a:cubicBezTo>
                  <a:cubicBezTo>
                    <a:pt x="34" y="238"/>
                    <a:pt x="100" y="305"/>
                    <a:pt x="167" y="305"/>
                  </a:cubicBezTo>
                  <a:cubicBezTo>
                    <a:pt x="198" y="302"/>
                    <a:pt x="230" y="300"/>
                    <a:pt x="261" y="300"/>
                  </a:cubicBezTo>
                  <a:cubicBezTo>
                    <a:pt x="595" y="300"/>
                    <a:pt x="921" y="461"/>
                    <a:pt x="1134" y="705"/>
                  </a:cubicBezTo>
                  <a:cubicBezTo>
                    <a:pt x="1151" y="722"/>
                    <a:pt x="1176" y="730"/>
                    <a:pt x="1201" y="730"/>
                  </a:cubicBezTo>
                  <a:cubicBezTo>
                    <a:pt x="1226" y="730"/>
                    <a:pt x="1251" y="722"/>
                    <a:pt x="1268" y="705"/>
                  </a:cubicBezTo>
                  <a:cubicBezTo>
                    <a:pt x="1285" y="722"/>
                    <a:pt x="1293" y="730"/>
                    <a:pt x="1301" y="730"/>
                  </a:cubicBezTo>
                  <a:cubicBezTo>
                    <a:pt x="1310" y="730"/>
                    <a:pt x="1318" y="722"/>
                    <a:pt x="1335" y="705"/>
                  </a:cubicBezTo>
                  <a:cubicBezTo>
                    <a:pt x="1401" y="672"/>
                    <a:pt x="1401" y="572"/>
                    <a:pt x="1335" y="505"/>
                  </a:cubicBezTo>
                  <a:cubicBezTo>
                    <a:pt x="1056" y="195"/>
                    <a:pt x="663" y="1"/>
                    <a:pt x="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13"/>
            <p:cNvSpPr/>
            <p:nvPr/>
          </p:nvSpPr>
          <p:spPr>
            <a:xfrm>
              <a:off x="3695113" y="1698263"/>
              <a:ext cx="50900" cy="17525"/>
            </a:xfrm>
            <a:custGeom>
              <a:avLst/>
              <a:gdLst/>
              <a:ahLst/>
              <a:cxnLst/>
              <a:rect l="l" t="t" r="r" b="b"/>
              <a:pathLst>
                <a:path w="2036" h="701" extrusionOk="0">
                  <a:moveTo>
                    <a:pt x="34" y="0"/>
                  </a:moveTo>
                  <a:cubicBezTo>
                    <a:pt x="0" y="33"/>
                    <a:pt x="0" y="100"/>
                    <a:pt x="34" y="133"/>
                  </a:cubicBezTo>
                  <a:cubicBezTo>
                    <a:pt x="434" y="500"/>
                    <a:pt x="968" y="701"/>
                    <a:pt x="1535" y="701"/>
                  </a:cubicBezTo>
                  <a:cubicBezTo>
                    <a:pt x="1668" y="701"/>
                    <a:pt x="1802" y="701"/>
                    <a:pt x="1968" y="667"/>
                  </a:cubicBezTo>
                  <a:cubicBezTo>
                    <a:pt x="2002" y="667"/>
                    <a:pt x="2035" y="600"/>
                    <a:pt x="2002" y="567"/>
                  </a:cubicBezTo>
                  <a:cubicBezTo>
                    <a:pt x="2002" y="534"/>
                    <a:pt x="1968" y="500"/>
                    <a:pt x="1935" y="500"/>
                  </a:cubicBezTo>
                  <a:cubicBezTo>
                    <a:pt x="1804" y="528"/>
                    <a:pt x="1672" y="541"/>
                    <a:pt x="1540" y="541"/>
                  </a:cubicBezTo>
                  <a:cubicBezTo>
                    <a:pt x="1033" y="541"/>
                    <a:pt x="531" y="344"/>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13"/>
            <p:cNvSpPr/>
            <p:nvPr/>
          </p:nvSpPr>
          <p:spPr>
            <a:xfrm>
              <a:off x="3598363" y="1845538"/>
              <a:ext cx="263550" cy="44550"/>
            </a:xfrm>
            <a:custGeom>
              <a:avLst/>
              <a:gdLst/>
              <a:ahLst/>
              <a:cxnLst/>
              <a:rect l="l" t="t" r="r" b="b"/>
              <a:pathLst>
                <a:path w="10542" h="1782" extrusionOk="0">
                  <a:moveTo>
                    <a:pt x="1100" y="0"/>
                  </a:moveTo>
                  <a:cubicBezTo>
                    <a:pt x="733" y="0"/>
                    <a:pt x="367" y="31"/>
                    <a:pt x="1" y="80"/>
                  </a:cubicBezTo>
                  <a:cubicBezTo>
                    <a:pt x="668" y="747"/>
                    <a:pt x="2102" y="1781"/>
                    <a:pt x="4571" y="1781"/>
                  </a:cubicBezTo>
                  <a:cubicBezTo>
                    <a:pt x="6639" y="1748"/>
                    <a:pt x="8707" y="1214"/>
                    <a:pt x="10542" y="180"/>
                  </a:cubicBezTo>
                  <a:cubicBezTo>
                    <a:pt x="9875" y="80"/>
                    <a:pt x="9207" y="13"/>
                    <a:pt x="8507" y="13"/>
                  </a:cubicBezTo>
                  <a:cubicBezTo>
                    <a:pt x="7493" y="552"/>
                    <a:pt x="6329" y="850"/>
                    <a:pt x="5129" y="850"/>
                  </a:cubicBezTo>
                  <a:cubicBezTo>
                    <a:pt x="5065" y="850"/>
                    <a:pt x="5001" y="849"/>
                    <a:pt x="4938" y="847"/>
                  </a:cubicBezTo>
                  <a:cubicBezTo>
                    <a:pt x="2703" y="847"/>
                    <a:pt x="1502" y="13"/>
                    <a:pt x="1502" y="13"/>
                  </a:cubicBezTo>
                  <a:cubicBezTo>
                    <a:pt x="1368" y="4"/>
                    <a:pt x="1234" y="0"/>
                    <a:pt x="1100" y="0"/>
                  </a:cubicBezTo>
                  <a:close/>
                </a:path>
              </a:pathLst>
            </a:custGeom>
            <a:solidFill>
              <a:srgbClr val="577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13"/>
            <p:cNvSpPr/>
            <p:nvPr/>
          </p:nvSpPr>
          <p:spPr>
            <a:xfrm>
              <a:off x="3623388" y="1754113"/>
              <a:ext cx="196825" cy="130975"/>
            </a:xfrm>
            <a:custGeom>
              <a:avLst/>
              <a:gdLst/>
              <a:ahLst/>
              <a:cxnLst/>
              <a:rect l="l" t="t" r="r" b="b"/>
              <a:pathLst>
                <a:path w="7873" h="5239" extrusionOk="0">
                  <a:moveTo>
                    <a:pt x="2469" y="1"/>
                  </a:moveTo>
                  <a:cubicBezTo>
                    <a:pt x="2369" y="1402"/>
                    <a:pt x="2436" y="2636"/>
                    <a:pt x="1635" y="3203"/>
                  </a:cubicBezTo>
                  <a:cubicBezTo>
                    <a:pt x="1168" y="3570"/>
                    <a:pt x="601" y="3770"/>
                    <a:pt x="1" y="3804"/>
                  </a:cubicBezTo>
                  <a:lnTo>
                    <a:pt x="1268" y="4538"/>
                  </a:lnTo>
                  <a:cubicBezTo>
                    <a:pt x="1201" y="4704"/>
                    <a:pt x="2102" y="5038"/>
                    <a:pt x="2102" y="5038"/>
                  </a:cubicBezTo>
                  <a:lnTo>
                    <a:pt x="5571" y="5238"/>
                  </a:lnTo>
                  <a:lnTo>
                    <a:pt x="6238" y="4838"/>
                  </a:lnTo>
                  <a:cubicBezTo>
                    <a:pt x="6238" y="4838"/>
                    <a:pt x="7139" y="4671"/>
                    <a:pt x="6939" y="4404"/>
                  </a:cubicBezTo>
                  <a:lnTo>
                    <a:pt x="7873" y="3804"/>
                  </a:lnTo>
                  <a:cubicBezTo>
                    <a:pt x="7406" y="3737"/>
                    <a:pt x="6939" y="3537"/>
                    <a:pt x="6539" y="3237"/>
                  </a:cubicBezTo>
                  <a:cubicBezTo>
                    <a:pt x="5304" y="2336"/>
                    <a:pt x="5972" y="1"/>
                    <a:pt x="59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13"/>
            <p:cNvSpPr/>
            <p:nvPr/>
          </p:nvSpPr>
          <p:spPr>
            <a:xfrm>
              <a:off x="3460763" y="1845838"/>
              <a:ext cx="524575" cy="125125"/>
            </a:xfrm>
            <a:custGeom>
              <a:avLst/>
              <a:gdLst/>
              <a:ahLst/>
              <a:cxnLst/>
              <a:rect l="l" t="t" r="r" b="b"/>
              <a:pathLst>
                <a:path w="20983" h="5005" extrusionOk="0">
                  <a:moveTo>
                    <a:pt x="14085" y="1"/>
                  </a:moveTo>
                  <a:cubicBezTo>
                    <a:pt x="14037" y="1"/>
                    <a:pt x="14011" y="1"/>
                    <a:pt x="14011" y="1"/>
                  </a:cubicBezTo>
                  <a:cubicBezTo>
                    <a:pt x="12997" y="540"/>
                    <a:pt x="11833" y="838"/>
                    <a:pt x="10661" y="838"/>
                  </a:cubicBezTo>
                  <a:cubicBezTo>
                    <a:pt x="10599" y="838"/>
                    <a:pt x="10537" y="837"/>
                    <a:pt x="10475" y="835"/>
                  </a:cubicBezTo>
                  <a:cubicBezTo>
                    <a:pt x="8207" y="835"/>
                    <a:pt x="7006" y="1"/>
                    <a:pt x="7006" y="1"/>
                  </a:cubicBezTo>
                  <a:cubicBezTo>
                    <a:pt x="1" y="1"/>
                    <a:pt x="902" y="5005"/>
                    <a:pt x="902" y="5005"/>
                  </a:cubicBezTo>
                  <a:lnTo>
                    <a:pt x="20983" y="5005"/>
                  </a:lnTo>
                  <a:cubicBezTo>
                    <a:pt x="20983" y="148"/>
                    <a:pt x="14830" y="1"/>
                    <a:pt x="14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13"/>
            <p:cNvSpPr/>
            <p:nvPr/>
          </p:nvSpPr>
          <p:spPr>
            <a:xfrm>
              <a:off x="3588363" y="1443913"/>
              <a:ext cx="293575" cy="194350"/>
            </a:xfrm>
            <a:custGeom>
              <a:avLst/>
              <a:gdLst/>
              <a:ahLst/>
              <a:cxnLst/>
              <a:rect l="l" t="t" r="r" b="b"/>
              <a:pathLst>
                <a:path w="11743" h="7774" extrusionOk="0">
                  <a:moveTo>
                    <a:pt x="3903" y="0"/>
                  </a:moveTo>
                  <a:lnTo>
                    <a:pt x="2736" y="267"/>
                  </a:lnTo>
                  <a:lnTo>
                    <a:pt x="1101" y="2001"/>
                  </a:lnTo>
                  <a:lnTo>
                    <a:pt x="101" y="3736"/>
                  </a:lnTo>
                  <a:lnTo>
                    <a:pt x="1" y="5637"/>
                  </a:lnTo>
                  <a:cubicBezTo>
                    <a:pt x="1" y="5637"/>
                    <a:pt x="227" y="7774"/>
                    <a:pt x="904" y="7774"/>
                  </a:cubicBezTo>
                  <a:cubicBezTo>
                    <a:pt x="914" y="7774"/>
                    <a:pt x="924" y="7773"/>
                    <a:pt x="935" y="7772"/>
                  </a:cubicBezTo>
                  <a:cubicBezTo>
                    <a:pt x="1668" y="7706"/>
                    <a:pt x="1168" y="4270"/>
                    <a:pt x="2536" y="4003"/>
                  </a:cubicBezTo>
                  <a:cubicBezTo>
                    <a:pt x="3903" y="3769"/>
                    <a:pt x="4704" y="3469"/>
                    <a:pt x="4771" y="2602"/>
                  </a:cubicBezTo>
                  <a:cubicBezTo>
                    <a:pt x="4804" y="1735"/>
                    <a:pt x="6939" y="2335"/>
                    <a:pt x="6672" y="1268"/>
                  </a:cubicBezTo>
                  <a:lnTo>
                    <a:pt x="6672" y="1268"/>
                  </a:lnTo>
                  <a:cubicBezTo>
                    <a:pt x="7373" y="1568"/>
                    <a:pt x="7973" y="2168"/>
                    <a:pt x="8307" y="2902"/>
                  </a:cubicBezTo>
                  <a:cubicBezTo>
                    <a:pt x="8907" y="4170"/>
                    <a:pt x="9074" y="3536"/>
                    <a:pt x="9507" y="4403"/>
                  </a:cubicBezTo>
                  <a:cubicBezTo>
                    <a:pt x="9830" y="5073"/>
                    <a:pt x="10134" y="6683"/>
                    <a:pt x="10557" y="6683"/>
                  </a:cubicBezTo>
                  <a:cubicBezTo>
                    <a:pt x="10702" y="6683"/>
                    <a:pt x="10862" y="6492"/>
                    <a:pt x="11042" y="6004"/>
                  </a:cubicBezTo>
                  <a:cubicBezTo>
                    <a:pt x="11742" y="4103"/>
                    <a:pt x="9941" y="2468"/>
                    <a:pt x="9941" y="2468"/>
                  </a:cubicBezTo>
                  <a:lnTo>
                    <a:pt x="8340" y="600"/>
                  </a:lnTo>
                  <a:lnTo>
                    <a:pt x="6872" y="267"/>
                  </a:lnTo>
                  <a:lnTo>
                    <a:pt x="56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13"/>
            <p:cNvSpPr/>
            <p:nvPr/>
          </p:nvSpPr>
          <p:spPr>
            <a:xfrm>
              <a:off x="3556688" y="1600938"/>
              <a:ext cx="63400" cy="74575"/>
            </a:xfrm>
            <a:custGeom>
              <a:avLst/>
              <a:gdLst/>
              <a:ahLst/>
              <a:cxnLst/>
              <a:rect l="l" t="t" r="r" b="b"/>
              <a:pathLst>
                <a:path w="2536" h="2983" extrusionOk="0">
                  <a:moveTo>
                    <a:pt x="942" y="0"/>
                  </a:moveTo>
                  <a:cubicBezTo>
                    <a:pt x="798" y="0"/>
                    <a:pt x="660" y="40"/>
                    <a:pt x="534" y="124"/>
                  </a:cubicBezTo>
                  <a:cubicBezTo>
                    <a:pt x="67" y="424"/>
                    <a:pt x="0" y="1291"/>
                    <a:pt x="367" y="2058"/>
                  </a:cubicBezTo>
                  <a:cubicBezTo>
                    <a:pt x="667" y="2632"/>
                    <a:pt x="1134" y="2982"/>
                    <a:pt x="1560" y="2982"/>
                  </a:cubicBezTo>
                  <a:cubicBezTo>
                    <a:pt x="1704" y="2982"/>
                    <a:pt x="1842" y="2943"/>
                    <a:pt x="1968" y="2859"/>
                  </a:cubicBezTo>
                  <a:cubicBezTo>
                    <a:pt x="2435" y="2559"/>
                    <a:pt x="2535" y="1691"/>
                    <a:pt x="2135" y="924"/>
                  </a:cubicBezTo>
                  <a:cubicBezTo>
                    <a:pt x="1835" y="350"/>
                    <a:pt x="1368" y="0"/>
                    <a:pt x="9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13"/>
            <p:cNvSpPr/>
            <p:nvPr/>
          </p:nvSpPr>
          <p:spPr>
            <a:xfrm>
              <a:off x="3822688" y="1600938"/>
              <a:ext cx="63425" cy="74575"/>
            </a:xfrm>
            <a:custGeom>
              <a:avLst/>
              <a:gdLst/>
              <a:ahLst/>
              <a:cxnLst/>
              <a:rect l="l" t="t" r="r" b="b"/>
              <a:pathLst>
                <a:path w="2537" h="2983" extrusionOk="0">
                  <a:moveTo>
                    <a:pt x="1561" y="0"/>
                  </a:moveTo>
                  <a:cubicBezTo>
                    <a:pt x="1135" y="0"/>
                    <a:pt x="667" y="350"/>
                    <a:pt x="368" y="924"/>
                  </a:cubicBezTo>
                  <a:cubicBezTo>
                    <a:pt x="1" y="1691"/>
                    <a:pt x="68" y="2559"/>
                    <a:pt x="535" y="2859"/>
                  </a:cubicBezTo>
                  <a:cubicBezTo>
                    <a:pt x="661" y="2943"/>
                    <a:pt x="799" y="2982"/>
                    <a:pt x="943" y="2982"/>
                  </a:cubicBezTo>
                  <a:cubicBezTo>
                    <a:pt x="1369" y="2982"/>
                    <a:pt x="1836" y="2632"/>
                    <a:pt x="2136" y="2058"/>
                  </a:cubicBezTo>
                  <a:cubicBezTo>
                    <a:pt x="2536" y="1291"/>
                    <a:pt x="2436" y="424"/>
                    <a:pt x="1969" y="124"/>
                  </a:cubicBezTo>
                  <a:cubicBezTo>
                    <a:pt x="1843" y="40"/>
                    <a:pt x="1705" y="0"/>
                    <a:pt x="1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13"/>
            <p:cNvSpPr/>
            <p:nvPr/>
          </p:nvSpPr>
          <p:spPr>
            <a:xfrm>
              <a:off x="3582538" y="1638213"/>
              <a:ext cx="23950" cy="49450"/>
            </a:xfrm>
            <a:custGeom>
              <a:avLst/>
              <a:gdLst/>
              <a:ahLst/>
              <a:cxnLst/>
              <a:rect l="l" t="t" r="r" b="b"/>
              <a:pathLst>
                <a:path w="958" h="1978" extrusionOk="0">
                  <a:moveTo>
                    <a:pt x="334" y="0"/>
                  </a:moveTo>
                  <a:cubicBezTo>
                    <a:pt x="344" y="0"/>
                    <a:pt x="354" y="1"/>
                    <a:pt x="364" y="1"/>
                  </a:cubicBezTo>
                  <a:lnTo>
                    <a:pt x="364" y="1"/>
                  </a:lnTo>
                  <a:cubicBezTo>
                    <a:pt x="365" y="1"/>
                    <a:pt x="366" y="1"/>
                    <a:pt x="367" y="0"/>
                  </a:cubicBezTo>
                  <a:close/>
                  <a:moveTo>
                    <a:pt x="364" y="1"/>
                  </a:moveTo>
                  <a:lnTo>
                    <a:pt x="364" y="1"/>
                  </a:lnTo>
                  <a:cubicBezTo>
                    <a:pt x="132" y="69"/>
                    <a:pt x="0" y="301"/>
                    <a:pt x="67" y="501"/>
                  </a:cubicBezTo>
                  <a:lnTo>
                    <a:pt x="267" y="1868"/>
                  </a:lnTo>
                  <a:cubicBezTo>
                    <a:pt x="267" y="1923"/>
                    <a:pt x="311" y="1977"/>
                    <a:pt x="382" y="1977"/>
                  </a:cubicBezTo>
                  <a:cubicBezTo>
                    <a:pt x="398" y="1977"/>
                    <a:pt x="415" y="1974"/>
                    <a:pt x="434" y="1968"/>
                  </a:cubicBezTo>
                  <a:cubicBezTo>
                    <a:pt x="500" y="1968"/>
                    <a:pt x="534" y="1902"/>
                    <a:pt x="534" y="1835"/>
                  </a:cubicBezTo>
                  <a:lnTo>
                    <a:pt x="400" y="868"/>
                  </a:lnTo>
                  <a:lnTo>
                    <a:pt x="467" y="868"/>
                  </a:lnTo>
                  <a:cubicBezTo>
                    <a:pt x="957" y="737"/>
                    <a:pt x="839" y="30"/>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13"/>
            <p:cNvSpPr/>
            <p:nvPr/>
          </p:nvSpPr>
          <p:spPr>
            <a:xfrm>
              <a:off x="3841888" y="1638213"/>
              <a:ext cx="24200" cy="49450"/>
            </a:xfrm>
            <a:custGeom>
              <a:avLst/>
              <a:gdLst/>
              <a:ahLst/>
              <a:cxnLst/>
              <a:rect l="l" t="t" r="r" b="b"/>
              <a:pathLst>
                <a:path w="968" h="1978" extrusionOk="0">
                  <a:moveTo>
                    <a:pt x="601" y="0"/>
                  </a:moveTo>
                  <a:cubicBezTo>
                    <a:pt x="100" y="0"/>
                    <a:pt x="0" y="734"/>
                    <a:pt x="467" y="868"/>
                  </a:cubicBezTo>
                  <a:lnTo>
                    <a:pt x="567" y="868"/>
                  </a:lnTo>
                  <a:lnTo>
                    <a:pt x="400" y="1835"/>
                  </a:lnTo>
                  <a:cubicBezTo>
                    <a:pt x="400" y="1902"/>
                    <a:pt x="467" y="1968"/>
                    <a:pt x="534" y="1968"/>
                  </a:cubicBezTo>
                  <a:cubicBezTo>
                    <a:pt x="546" y="1974"/>
                    <a:pt x="558" y="1977"/>
                    <a:pt x="570" y="1977"/>
                  </a:cubicBezTo>
                  <a:cubicBezTo>
                    <a:pt x="624" y="1977"/>
                    <a:pt x="673" y="1923"/>
                    <a:pt x="701" y="1868"/>
                  </a:cubicBezTo>
                  <a:lnTo>
                    <a:pt x="901" y="501"/>
                  </a:lnTo>
                  <a:cubicBezTo>
                    <a:pt x="968" y="301"/>
                    <a:pt x="834" y="67"/>
                    <a:pt x="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13"/>
            <p:cNvSpPr/>
            <p:nvPr/>
          </p:nvSpPr>
          <p:spPr>
            <a:xfrm>
              <a:off x="4028688" y="1218738"/>
              <a:ext cx="187650" cy="188500"/>
            </a:xfrm>
            <a:custGeom>
              <a:avLst/>
              <a:gdLst/>
              <a:ahLst/>
              <a:cxnLst/>
              <a:rect l="l" t="t" r="r" b="b"/>
              <a:pathLst>
                <a:path w="7506" h="7540" extrusionOk="0">
                  <a:moveTo>
                    <a:pt x="3736" y="1"/>
                  </a:moveTo>
                  <a:cubicBezTo>
                    <a:pt x="1668" y="1"/>
                    <a:pt x="0" y="1702"/>
                    <a:pt x="0" y="3770"/>
                  </a:cubicBezTo>
                  <a:cubicBezTo>
                    <a:pt x="0" y="5838"/>
                    <a:pt x="1668" y="7539"/>
                    <a:pt x="3736" y="7539"/>
                  </a:cubicBezTo>
                  <a:cubicBezTo>
                    <a:pt x="5838" y="7539"/>
                    <a:pt x="7506" y="5838"/>
                    <a:pt x="7506" y="3770"/>
                  </a:cubicBezTo>
                  <a:cubicBezTo>
                    <a:pt x="7506" y="1702"/>
                    <a:pt x="5838" y="1"/>
                    <a:pt x="3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13"/>
            <p:cNvSpPr/>
            <p:nvPr/>
          </p:nvSpPr>
          <p:spPr>
            <a:xfrm>
              <a:off x="4065363" y="1256263"/>
              <a:ext cx="114275" cy="112825"/>
            </a:xfrm>
            <a:custGeom>
              <a:avLst/>
              <a:gdLst/>
              <a:ahLst/>
              <a:cxnLst/>
              <a:rect l="l" t="t" r="r" b="b"/>
              <a:pathLst>
                <a:path w="4571" h="4513" extrusionOk="0">
                  <a:moveTo>
                    <a:pt x="4233" y="1"/>
                  </a:moveTo>
                  <a:cubicBezTo>
                    <a:pt x="4154" y="1"/>
                    <a:pt x="4070" y="34"/>
                    <a:pt x="4004" y="101"/>
                  </a:cubicBezTo>
                  <a:lnTo>
                    <a:pt x="134" y="4004"/>
                  </a:lnTo>
                  <a:cubicBezTo>
                    <a:pt x="1" y="4104"/>
                    <a:pt x="1" y="4304"/>
                    <a:pt x="134" y="4437"/>
                  </a:cubicBezTo>
                  <a:cubicBezTo>
                    <a:pt x="184" y="4487"/>
                    <a:pt x="259" y="4512"/>
                    <a:pt x="339" y="4512"/>
                  </a:cubicBezTo>
                  <a:cubicBezTo>
                    <a:pt x="418" y="4512"/>
                    <a:pt x="501" y="4487"/>
                    <a:pt x="568" y="4437"/>
                  </a:cubicBezTo>
                  <a:lnTo>
                    <a:pt x="4437" y="534"/>
                  </a:lnTo>
                  <a:cubicBezTo>
                    <a:pt x="4571" y="434"/>
                    <a:pt x="4571" y="234"/>
                    <a:pt x="4437" y="101"/>
                  </a:cubicBezTo>
                  <a:cubicBezTo>
                    <a:pt x="4387" y="34"/>
                    <a:pt x="4312" y="1"/>
                    <a:pt x="42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13"/>
            <p:cNvSpPr/>
            <p:nvPr/>
          </p:nvSpPr>
          <p:spPr>
            <a:xfrm>
              <a:off x="4087888" y="1302963"/>
              <a:ext cx="69250" cy="73425"/>
            </a:xfrm>
            <a:custGeom>
              <a:avLst/>
              <a:gdLst/>
              <a:ahLst/>
              <a:cxnLst/>
              <a:rect l="l" t="t" r="r" b="b"/>
              <a:pathLst>
                <a:path w="2770" h="2937" extrusionOk="0">
                  <a:moveTo>
                    <a:pt x="134" y="1"/>
                  </a:moveTo>
                  <a:cubicBezTo>
                    <a:pt x="101" y="1"/>
                    <a:pt x="67" y="34"/>
                    <a:pt x="67" y="67"/>
                  </a:cubicBezTo>
                  <a:lnTo>
                    <a:pt x="67" y="501"/>
                  </a:lnTo>
                  <a:cubicBezTo>
                    <a:pt x="67" y="1168"/>
                    <a:pt x="568" y="1735"/>
                    <a:pt x="1235" y="1802"/>
                  </a:cubicBezTo>
                  <a:lnTo>
                    <a:pt x="1235" y="2636"/>
                  </a:lnTo>
                  <a:lnTo>
                    <a:pt x="134" y="2636"/>
                  </a:lnTo>
                  <a:cubicBezTo>
                    <a:pt x="67" y="2636"/>
                    <a:pt x="1" y="2703"/>
                    <a:pt x="1" y="2803"/>
                  </a:cubicBezTo>
                  <a:lnTo>
                    <a:pt x="1" y="2936"/>
                  </a:lnTo>
                  <a:lnTo>
                    <a:pt x="2769" y="2936"/>
                  </a:lnTo>
                  <a:lnTo>
                    <a:pt x="2769" y="2803"/>
                  </a:lnTo>
                  <a:cubicBezTo>
                    <a:pt x="2769" y="2703"/>
                    <a:pt x="2702" y="2636"/>
                    <a:pt x="2636" y="2636"/>
                  </a:cubicBezTo>
                  <a:lnTo>
                    <a:pt x="1535" y="2636"/>
                  </a:lnTo>
                  <a:lnTo>
                    <a:pt x="1535" y="1802"/>
                  </a:lnTo>
                  <a:cubicBezTo>
                    <a:pt x="2202" y="1735"/>
                    <a:pt x="2702" y="1168"/>
                    <a:pt x="2702" y="501"/>
                  </a:cubicBezTo>
                  <a:lnTo>
                    <a:pt x="2702" y="67"/>
                  </a:lnTo>
                  <a:cubicBezTo>
                    <a:pt x="2702" y="34"/>
                    <a:pt x="2669" y="1"/>
                    <a:pt x="2636" y="1"/>
                  </a:cubicBezTo>
                  <a:lnTo>
                    <a:pt x="2436" y="1"/>
                  </a:lnTo>
                  <a:cubicBezTo>
                    <a:pt x="2402" y="1"/>
                    <a:pt x="2369" y="34"/>
                    <a:pt x="2369" y="67"/>
                  </a:cubicBezTo>
                  <a:cubicBezTo>
                    <a:pt x="2369" y="101"/>
                    <a:pt x="2402" y="134"/>
                    <a:pt x="2436" y="134"/>
                  </a:cubicBezTo>
                  <a:lnTo>
                    <a:pt x="2536" y="134"/>
                  </a:lnTo>
                  <a:lnTo>
                    <a:pt x="2536" y="501"/>
                  </a:lnTo>
                  <a:cubicBezTo>
                    <a:pt x="2536" y="1285"/>
                    <a:pt x="1952" y="1677"/>
                    <a:pt x="1368" y="1677"/>
                  </a:cubicBezTo>
                  <a:cubicBezTo>
                    <a:pt x="784" y="1677"/>
                    <a:pt x="201" y="1285"/>
                    <a:pt x="201" y="501"/>
                  </a:cubicBezTo>
                  <a:lnTo>
                    <a:pt x="201" y="134"/>
                  </a:lnTo>
                  <a:lnTo>
                    <a:pt x="334" y="134"/>
                  </a:lnTo>
                  <a:cubicBezTo>
                    <a:pt x="367" y="134"/>
                    <a:pt x="401" y="101"/>
                    <a:pt x="401" y="67"/>
                  </a:cubicBezTo>
                  <a:cubicBezTo>
                    <a:pt x="401" y="34"/>
                    <a:pt x="367"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13"/>
            <p:cNvSpPr/>
            <p:nvPr/>
          </p:nvSpPr>
          <p:spPr>
            <a:xfrm>
              <a:off x="4099138" y="1248338"/>
              <a:ext cx="46325" cy="88625"/>
            </a:xfrm>
            <a:custGeom>
              <a:avLst/>
              <a:gdLst/>
              <a:ahLst/>
              <a:cxnLst/>
              <a:rect l="l" t="t" r="r" b="b"/>
              <a:pathLst>
                <a:path w="1853" h="3545" extrusionOk="0">
                  <a:moveTo>
                    <a:pt x="922" y="1"/>
                  </a:moveTo>
                  <a:cubicBezTo>
                    <a:pt x="460" y="1"/>
                    <a:pt x="1" y="318"/>
                    <a:pt x="51" y="951"/>
                  </a:cubicBezTo>
                  <a:lnTo>
                    <a:pt x="51" y="2719"/>
                  </a:lnTo>
                  <a:cubicBezTo>
                    <a:pt x="84" y="3270"/>
                    <a:pt x="510" y="3545"/>
                    <a:pt x="935" y="3545"/>
                  </a:cubicBezTo>
                  <a:cubicBezTo>
                    <a:pt x="1360" y="3545"/>
                    <a:pt x="1785" y="3270"/>
                    <a:pt x="1819" y="2719"/>
                  </a:cubicBezTo>
                  <a:lnTo>
                    <a:pt x="1819" y="951"/>
                  </a:lnTo>
                  <a:cubicBezTo>
                    <a:pt x="1852" y="318"/>
                    <a:pt x="1385" y="1"/>
                    <a:pt x="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3" name="Google Shape;2073;p113"/>
          <p:cNvGrpSpPr/>
          <p:nvPr/>
        </p:nvGrpSpPr>
        <p:grpSpPr>
          <a:xfrm>
            <a:off x="5004188" y="3061145"/>
            <a:ext cx="1141675" cy="879825"/>
            <a:chOff x="2378338" y="2376400"/>
            <a:chExt cx="1141675" cy="879825"/>
          </a:xfrm>
        </p:grpSpPr>
        <p:sp>
          <p:nvSpPr>
            <p:cNvPr id="2074" name="Google Shape;2074;p113"/>
            <p:cNvSpPr/>
            <p:nvPr/>
          </p:nvSpPr>
          <p:spPr>
            <a:xfrm>
              <a:off x="2378338" y="2376400"/>
              <a:ext cx="1141675" cy="879825"/>
            </a:xfrm>
            <a:custGeom>
              <a:avLst/>
              <a:gdLst/>
              <a:ahLst/>
              <a:cxnLst/>
              <a:rect l="l" t="t" r="r" b="b"/>
              <a:pathLst>
                <a:path w="45667" h="35193" extrusionOk="0">
                  <a:moveTo>
                    <a:pt x="2202" y="0"/>
                  </a:moveTo>
                  <a:cubicBezTo>
                    <a:pt x="1001" y="0"/>
                    <a:pt x="1" y="968"/>
                    <a:pt x="1" y="2169"/>
                  </a:cubicBezTo>
                  <a:lnTo>
                    <a:pt x="1" y="32991"/>
                  </a:lnTo>
                  <a:cubicBezTo>
                    <a:pt x="1" y="34225"/>
                    <a:pt x="1001" y="35192"/>
                    <a:pt x="2202" y="35192"/>
                  </a:cubicBezTo>
                  <a:lnTo>
                    <a:pt x="43498" y="35192"/>
                  </a:lnTo>
                  <a:cubicBezTo>
                    <a:pt x="44699" y="35192"/>
                    <a:pt x="45667" y="34225"/>
                    <a:pt x="45667" y="32991"/>
                  </a:cubicBezTo>
                  <a:lnTo>
                    <a:pt x="45667" y="2169"/>
                  </a:lnTo>
                  <a:cubicBezTo>
                    <a:pt x="45667" y="968"/>
                    <a:pt x="44699" y="0"/>
                    <a:pt x="43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13"/>
            <p:cNvSpPr/>
            <p:nvPr/>
          </p:nvSpPr>
          <p:spPr>
            <a:xfrm>
              <a:off x="2722763" y="2447275"/>
              <a:ext cx="384175" cy="311225"/>
            </a:xfrm>
            <a:custGeom>
              <a:avLst/>
              <a:gdLst/>
              <a:ahLst/>
              <a:cxnLst/>
              <a:rect l="l" t="t" r="r" b="b"/>
              <a:pathLst>
                <a:path w="15367" h="12449" extrusionOk="0">
                  <a:moveTo>
                    <a:pt x="11075" y="1"/>
                  </a:moveTo>
                  <a:lnTo>
                    <a:pt x="6305" y="101"/>
                  </a:lnTo>
                  <a:cubicBezTo>
                    <a:pt x="6305" y="101"/>
                    <a:pt x="6203" y="71"/>
                    <a:pt x="6039" y="71"/>
                  </a:cubicBezTo>
                  <a:cubicBezTo>
                    <a:pt x="5452" y="71"/>
                    <a:pt x="4068" y="458"/>
                    <a:pt x="3703" y="4004"/>
                  </a:cubicBezTo>
                  <a:cubicBezTo>
                    <a:pt x="3236" y="8540"/>
                    <a:pt x="0" y="10075"/>
                    <a:pt x="3436" y="11743"/>
                  </a:cubicBezTo>
                  <a:cubicBezTo>
                    <a:pt x="4525" y="12271"/>
                    <a:pt x="5605" y="12448"/>
                    <a:pt x="6615" y="12448"/>
                  </a:cubicBezTo>
                  <a:cubicBezTo>
                    <a:pt x="8648" y="12448"/>
                    <a:pt x="10399" y="11732"/>
                    <a:pt x="11382" y="11732"/>
                  </a:cubicBezTo>
                  <a:cubicBezTo>
                    <a:pt x="11450" y="11732"/>
                    <a:pt x="11514" y="11735"/>
                    <a:pt x="11575" y="11743"/>
                  </a:cubicBezTo>
                  <a:cubicBezTo>
                    <a:pt x="11665" y="11751"/>
                    <a:pt x="11760" y="11756"/>
                    <a:pt x="11858" y="11756"/>
                  </a:cubicBezTo>
                  <a:cubicBezTo>
                    <a:pt x="13252" y="11756"/>
                    <a:pt x="15367" y="10862"/>
                    <a:pt x="15211" y="8774"/>
                  </a:cubicBezTo>
                  <a:cubicBezTo>
                    <a:pt x="15078" y="6506"/>
                    <a:pt x="11075" y="1"/>
                    <a:pt x="1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13"/>
            <p:cNvSpPr/>
            <p:nvPr/>
          </p:nvSpPr>
          <p:spPr>
            <a:xfrm>
              <a:off x="3113863" y="2765850"/>
              <a:ext cx="197675" cy="407125"/>
            </a:xfrm>
            <a:custGeom>
              <a:avLst/>
              <a:gdLst/>
              <a:ahLst/>
              <a:cxnLst/>
              <a:rect l="l" t="t" r="r" b="b"/>
              <a:pathLst>
                <a:path w="7907" h="16285" extrusionOk="0">
                  <a:moveTo>
                    <a:pt x="534" y="0"/>
                  </a:moveTo>
                  <a:lnTo>
                    <a:pt x="1" y="8773"/>
                  </a:lnTo>
                  <a:cubicBezTo>
                    <a:pt x="1" y="8773"/>
                    <a:pt x="1368" y="16012"/>
                    <a:pt x="3403" y="16279"/>
                  </a:cubicBezTo>
                  <a:cubicBezTo>
                    <a:pt x="3431" y="16283"/>
                    <a:pt x="3460" y="16285"/>
                    <a:pt x="3488" y="16285"/>
                  </a:cubicBezTo>
                  <a:cubicBezTo>
                    <a:pt x="5111" y="16285"/>
                    <a:pt x="7185" y="9831"/>
                    <a:pt x="7906" y="7372"/>
                  </a:cubicBezTo>
                  <a:lnTo>
                    <a:pt x="6105" y="6138"/>
                  </a:lnTo>
                  <a:lnTo>
                    <a:pt x="3737" y="11208"/>
                  </a:lnTo>
                  <a:cubicBezTo>
                    <a:pt x="2769" y="0"/>
                    <a:pt x="534" y="0"/>
                    <a:pt x="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13"/>
            <p:cNvSpPr/>
            <p:nvPr/>
          </p:nvSpPr>
          <p:spPr>
            <a:xfrm>
              <a:off x="3271488" y="2819675"/>
              <a:ext cx="137625" cy="132150"/>
            </a:xfrm>
            <a:custGeom>
              <a:avLst/>
              <a:gdLst/>
              <a:ahLst/>
              <a:cxnLst/>
              <a:rect l="l" t="t" r="r" b="b"/>
              <a:pathLst>
                <a:path w="5505" h="5286" extrusionOk="0">
                  <a:moveTo>
                    <a:pt x="3772" y="1"/>
                  </a:moveTo>
                  <a:cubicBezTo>
                    <a:pt x="3429" y="1"/>
                    <a:pt x="3080" y="149"/>
                    <a:pt x="2836" y="416"/>
                  </a:cubicBezTo>
                  <a:lnTo>
                    <a:pt x="2135" y="1183"/>
                  </a:lnTo>
                  <a:lnTo>
                    <a:pt x="834" y="2250"/>
                  </a:lnTo>
                  <a:lnTo>
                    <a:pt x="0" y="4052"/>
                  </a:lnTo>
                  <a:lnTo>
                    <a:pt x="1368" y="5286"/>
                  </a:lnTo>
                  <a:cubicBezTo>
                    <a:pt x="1535" y="4719"/>
                    <a:pt x="1635" y="4352"/>
                    <a:pt x="1635" y="4352"/>
                  </a:cubicBezTo>
                  <a:lnTo>
                    <a:pt x="5204" y="3218"/>
                  </a:lnTo>
                  <a:lnTo>
                    <a:pt x="5404" y="1617"/>
                  </a:lnTo>
                  <a:cubicBezTo>
                    <a:pt x="5504" y="1083"/>
                    <a:pt x="5204" y="549"/>
                    <a:pt x="4704" y="316"/>
                  </a:cubicBezTo>
                  <a:lnTo>
                    <a:pt x="4270" y="116"/>
                  </a:lnTo>
                  <a:cubicBezTo>
                    <a:pt x="4114" y="38"/>
                    <a:pt x="3944" y="1"/>
                    <a:pt x="37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13"/>
            <p:cNvSpPr/>
            <p:nvPr/>
          </p:nvSpPr>
          <p:spPr>
            <a:xfrm>
              <a:off x="3251463" y="2905100"/>
              <a:ext cx="73425" cy="66750"/>
            </a:xfrm>
            <a:custGeom>
              <a:avLst/>
              <a:gdLst/>
              <a:ahLst/>
              <a:cxnLst/>
              <a:rect l="l" t="t" r="r" b="b"/>
              <a:pathLst>
                <a:path w="2937" h="2670" extrusionOk="0">
                  <a:moveTo>
                    <a:pt x="468" y="1"/>
                  </a:moveTo>
                  <a:lnTo>
                    <a:pt x="1" y="701"/>
                  </a:lnTo>
                  <a:lnTo>
                    <a:pt x="2736" y="2670"/>
                  </a:lnTo>
                  <a:lnTo>
                    <a:pt x="2936" y="1702"/>
                  </a:lnTo>
                  <a:lnTo>
                    <a:pt x="46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13"/>
            <p:cNvSpPr/>
            <p:nvPr/>
          </p:nvSpPr>
          <p:spPr>
            <a:xfrm>
              <a:off x="3251463" y="2905100"/>
              <a:ext cx="73425" cy="66750"/>
            </a:xfrm>
            <a:custGeom>
              <a:avLst/>
              <a:gdLst/>
              <a:ahLst/>
              <a:cxnLst/>
              <a:rect l="l" t="t" r="r" b="b"/>
              <a:pathLst>
                <a:path w="2937" h="2670" extrusionOk="0">
                  <a:moveTo>
                    <a:pt x="468" y="1"/>
                  </a:moveTo>
                  <a:lnTo>
                    <a:pt x="1" y="701"/>
                  </a:lnTo>
                  <a:lnTo>
                    <a:pt x="2736" y="2670"/>
                  </a:lnTo>
                  <a:lnTo>
                    <a:pt x="2936" y="1702"/>
                  </a:lnTo>
                  <a:lnTo>
                    <a:pt x="4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13"/>
            <p:cNvSpPr/>
            <p:nvPr/>
          </p:nvSpPr>
          <p:spPr>
            <a:xfrm>
              <a:off x="2705238" y="2756000"/>
              <a:ext cx="457025" cy="500225"/>
            </a:xfrm>
            <a:custGeom>
              <a:avLst/>
              <a:gdLst/>
              <a:ahLst/>
              <a:cxnLst/>
              <a:rect l="l" t="t" r="r" b="b"/>
              <a:pathLst>
                <a:path w="18281" h="20009" extrusionOk="0">
                  <a:moveTo>
                    <a:pt x="10793" y="1"/>
                  </a:moveTo>
                  <a:cubicBezTo>
                    <a:pt x="7168" y="1"/>
                    <a:pt x="3550" y="416"/>
                    <a:pt x="1" y="1228"/>
                  </a:cubicBezTo>
                  <a:cubicBezTo>
                    <a:pt x="3003" y="10068"/>
                    <a:pt x="3370" y="20008"/>
                    <a:pt x="3370" y="20008"/>
                  </a:cubicBezTo>
                  <a:lnTo>
                    <a:pt x="16613" y="20008"/>
                  </a:lnTo>
                  <a:cubicBezTo>
                    <a:pt x="18280" y="6732"/>
                    <a:pt x="16879" y="394"/>
                    <a:pt x="16879" y="394"/>
                  </a:cubicBezTo>
                  <a:cubicBezTo>
                    <a:pt x="14856" y="131"/>
                    <a:pt x="12823" y="1"/>
                    <a:pt x="10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13"/>
            <p:cNvSpPr/>
            <p:nvPr/>
          </p:nvSpPr>
          <p:spPr>
            <a:xfrm>
              <a:off x="2821988" y="2983050"/>
              <a:ext cx="149300" cy="133900"/>
            </a:xfrm>
            <a:custGeom>
              <a:avLst/>
              <a:gdLst/>
              <a:ahLst/>
              <a:cxnLst/>
              <a:rect l="l" t="t" r="r" b="b"/>
              <a:pathLst>
                <a:path w="5972" h="5356" extrusionOk="0">
                  <a:moveTo>
                    <a:pt x="3797" y="0"/>
                  </a:moveTo>
                  <a:cubicBezTo>
                    <a:pt x="3472" y="0"/>
                    <a:pt x="3156" y="161"/>
                    <a:pt x="2969" y="452"/>
                  </a:cubicBezTo>
                  <a:lnTo>
                    <a:pt x="1101" y="3254"/>
                  </a:lnTo>
                  <a:cubicBezTo>
                    <a:pt x="1101" y="3254"/>
                    <a:pt x="668" y="3354"/>
                    <a:pt x="1" y="3521"/>
                  </a:cubicBezTo>
                  <a:lnTo>
                    <a:pt x="801" y="5356"/>
                  </a:lnTo>
                  <a:cubicBezTo>
                    <a:pt x="1302" y="5189"/>
                    <a:pt x="1602" y="5055"/>
                    <a:pt x="1602" y="5055"/>
                  </a:cubicBezTo>
                  <a:lnTo>
                    <a:pt x="3870" y="4021"/>
                  </a:lnTo>
                  <a:lnTo>
                    <a:pt x="5538" y="2420"/>
                  </a:lnTo>
                  <a:cubicBezTo>
                    <a:pt x="5972" y="2020"/>
                    <a:pt x="5905" y="1286"/>
                    <a:pt x="5405" y="919"/>
                  </a:cubicBezTo>
                  <a:lnTo>
                    <a:pt x="4370" y="185"/>
                  </a:lnTo>
                  <a:cubicBezTo>
                    <a:pt x="4194" y="59"/>
                    <a:pt x="3994" y="0"/>
                    <a:pt x="37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13"/>
            <p:cNvSpPr/>
            <p:nvPr/>
          </p:nvSpPr>
          <p:spPr>
            <a:xfrm>
              <a:off x="2477588" y="2786700"/>
              <a:ext cx="366100" cy="392000"/>
            </a:xfrm>
            <a:custGeom>
              <a:avLst/>
              <a:gdLst/>
              <a:ahLst/>
              <a:cxnLst/>
              <a:rect l="l" t="t" r="r" b="b"/>
              <a:pathLst>
                <a:path w="14644" h="15680" extrusionOk="0">
                  <a:moveTo>
                    <a:pt x="9107" y="0"/>
                  </a:moveTo>
                  <a:cubicBezTo>
                    <a:pt x="9107" y="0"/>
                    <a:pt x="0" y="12543"/>
                    <a:pt x="2669" y="14944"/>
                  </a:cubicBezTo>
                  <a:cubicBezTo>
                    <a:pt x="3261" y="15474"/>
                    <a:pt x="4223" y="15680"/>
                    <a:pt x="5360" y="15680"/>
                  </a:cubicBezTo>
                  <a:cubicBezTo>
                    <a:pt x="8451" y="15680"/>
                    <a:pt x="12840" y="14159"/>
                    <a:pt x="14644" y="13477"/>
                  </a:cubicBezTo>
                  <a:lnTo>
                    <a:pt x="13810" y="11208"/>
                  </a:lnTo>
                  <a:cubicBezTo>
                    <a:pt x="12288" y="11600"/>
                    <a:pt x="9524" y="12231"/>
                    <a:pt x="7841" y="12231"/>
                  </a:cubicBezTo>
                  <a:cubicBezTo>
                    <a:pt x="7088" y="12231"/>
                    <a:pt x="6551" y="12105"/>
                    <a:pt x="6438" y="11775"/>
                  </a:cubicBezTo>
                  <a:cubicBezTo>
                    <a:pt x="5971" y="10541"/>
                    <a:pt x="10674" y="5604"/>
                    <a:pt x="10674" y="5604"/>
                  </a:cubicBezTo>
                  <a:cubicBezTo>
                    <a:pt x="10674" y="5604"/>
                    <a:pt x="11542" y="2769"/>
                    <a:pt x="9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13"/>
            <p:cNvSpPr/>
            <p:nvPr/>
          </p:nvSpPr>
          <p:spPr>
            <a:xfrm>
              <a:off x="2808638" y="3059400"/>
              <a:ext cx="47575" cy="78400"/>
            </a:xfrm>
            <a:custGeom>
              <a:avLst/>
              <a:gdLst/>
              <a:ahLst/>
              <a:cxnLst/>
              <a:rect l="l" t="t" r="r" b="b"/>
              <a:pathLst>
                <a:path w="1903" h="3136" extrusionOk="0">
                  <a:moveTo>
                    <a:pt x="1" y="0"/>
                  </a:moveTo>
                  <a:lnTo>
                    <a:pt x="1068" y="3136"/>
                  </a:lnTo>
                  <a:lnTo>
                    <a:pt x="1902" y="2635"/>
                  </a:lnTo>
                  <a:lnTo>
                    <a:pt x="86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113"/>
            <p:cNvSpPr/>
            <p:nvPr/>
          </p:nvSpPr>
          <p:spPr>
            <a:xfrm>
              <a:off x="2808638" y="3059400"/>
              <a:ext cx="47575" cy="78400"/>
            </a:xfrm>
            <a:custGeom>
              <a:avLst/>
              <a:gdLst/>
              <a:ahLst/>
              <a:cxnLst/>
              <a:rect l="l" t="t" r="r" b="b"/>
              <a:pathLst>
                <a:path w="1903" h="3136" extrusionOk="0">
                  <a:moveTo>
                    <a:pt x="1" y="0"/>
                  </a:moveTo>
                  <a:lnTo>
                    <a:pt x="1068" y="3136"/>
                  </a:lnTo>
                  <a:lnTo>
                    <a:pt x="1902" y="2635"/>
                  </a:lnTo>
                  <a:lnTo>
                    <a:pt x="86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13"/>
            <p:cNvSpPr/>
            <p:nvPr/>
          </p:nvSpPr>
          <p:spPr>
            <a:xfrm>
              <a:off x="2857863" y="2619900"/>
              <a:ext cx="150125" cy="191825"/>
            </a:xfrm>
            <a:custGeom>
              <a:avLst/>
              <a:gdLst/>
              <a:ahLst/>
              <a:cxnLst/>
              <a:rect l="l" t="t" r="r" b="b"/>
              <a:pathLst>
                <a:path w="6005" h="7673" extrusionOk="0">
                  <a:moveTo>
                    <a:pt x="1635" y="1"/>
                  </a:moveTo>
                  <a:lnTo>
                    <a:pt x="1635" y="1"/>
                  </a:lnTo>
                  <a:cubicBezTo>
                    <a:pt x="1801" y="1435"/>
                    <a:pt x="1868" y="4104"/>
                    <a:pt x="1201" y="5571"/>
                  </a:cubicBezTo>
                  <a:cubicBezTo>
                    <a:pt x="767" y="5605"/>
                    <a:pt x="400" y="5638"/>
                    <a:pt x="0" y="5672"/>
                  </a:cubicBezTo>
                  <a:cubicBezTo>
                    <a:pt x="200" y="6239"/>
                    <a:pt x="934" y="7673"/>
                    <a:pt x="3469" y="7673"/>
                  </a:cubicBezTo>
                  <a:cubicBezTo>
                    <a:pt x="6004" y="7673"/>
                    <a:pt x="5537" y="6072"/>
                    <a:pt x="5237" y="5471"/>
                  </a:cubicBezTo>
                  <a:lnTo>
                    <a:pt x="4470" y="5471"/>
                  </a:lnTo>
                  <a:cubicBezTo>
                    <a:pt x="4370" y="4671"/>
                    <a:pt x="4437" y="3870"/>
                    <a:pt x="4670" y="3103"/>
                  </a:cubicBezTo>
                  <a:lnTo>
                    <a:pt x="163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13"/>
            <p:cNvSpPr/>
            <p:nvPr/>
          </p:nvSpPr>
          <p:spPr>
            <a:xfrm>
              <a:off x="2904563" y="2645750"/>
              <a:ext cx="70900" cy="85100"/>
            </a:xfrm>
            <a:custGeom>
              <a:avLst/>
              <a:gdLst/>
              <a:ahLst/>
              <a:cxnLst/>
              <a:rect l="l" t="t" r="r" b="b"/>
              <a:pathLst>
                <a:path w="2836" h="3404" extrusionOk="0">
                  <a:moveTo>
                    <a:pt x="801" y="1"/>
                  </a:moveTo>
                  <a:lnTo>
                    <a:pt x="334" y="101"/>
                  </a:lnTo>
                  <a:lnTo>
                    <a:pt x="0" y="1035"/>
                  </a:lnTo>
                  <a:cubicBezTo>
                    <a:pt x="534" y="2102"/>
                    <a:pt x="1434" y="2936"/>
                    <a:pt x="2569" y="3403"/>
                  </a:cubicBezTo>
                  <a:cubicBezTo>
                    <a:pt x="2602" y="2970"/>
                    <a:pt x="2669" y="2503"/>
                    <a:pt x="2835" y="2069"/>
                  </a:cubicBezTo>
                  <a:lnTo>
                    <a:pt x="8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13"/>
            <p:cNvSpPr/>
            <p:nvPr/>
          </p:nvSpPr>
          <p:spPr>
            <a:xfrm>
              <a:off x="2842863" y="2436375"/>
              <a:ext cx="238500" cy="274200"/>
            </a:xfrm>
            <a:custGeom>
              <a:avLst/>
              <a:gdLst/>
              <a:ahLst/>
              <a:cxnLst/>
              <a:rect l="l" t="t" r="r" b="b"/>
              <a:pathLst>
                <a:path w="9540" h="10968" extrusionOk="0">
                  <a:moveTo>
                    <a:pt x="4551" y="1"/>
                  </a:moveTo>
                  <a:cubicBezTo>
                    <a:pt x="1993" y="1"/>
                    <a:pt x="0" y="2420"/>
                    <a:pt x="700" y="5007"/>
                  </a:cubicBezTo>
                  <a:cubicBezTo>
                    <a:pt x="1434" y="7842"/>
                    <a:pt x="1667" y="9043"/>
                    <a:pt x="3402" y="10211"/>
                  </a:cubicBezTo>
                  <a:cubicBezTo>
                    <a:pt x="4168" y="10731"/>
                    <a:pt x="4994" y="10968"/>
                    <a:pt x="5781" y="10968"/>
                  </a:cubicBezTo>
                  <a:cubicBezTo>
                    <a:pt x="7670" y="10968"/>
                    <a:pt x="9336" y="9604"/>
                    <a:pt x="9406" y="7509"/>
                  </a:cubicBezTo>
                  <a:cubicBezTo>
                    <a:pt x="9540" y="4807"/>
                    <a:pt x="8306" y="670"/>
                    <a:pt x="5303" y="70"/>
                  </a:cubicBezTo>
                  <a:cubicBezTo>
                    <a:pt x="5049" y="23"/>
                    <a:pt x="4797" y="1"/>
                    <a:pt x="45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13"/>
            <p:cNvSpPr/>
            <p:nvPr/>
          </p:nvSpPr>
          <p:spPr>
            <a:xfrm>
              <a:off x="2849513" y="2585525"/>
              <a:ext cx="62750" cy="62875"/>
            </a:xfrm>
            <a:custGeom>
              <a:avLst/>
              <a:gdLst/>
              <a:ahLst/>
              <a:cxnLst/>
              <a:rect l="l" t="t" r="r" b="b"/>
              <a:pathLst>
                <a:path w="2510" h="2515" extrusionOk="0">
                  <a:moveTo>
                    <a:pt x="984" y="0"/>
                  </a:moveTo>
                  <a:cubicBezTo>
                    <a:pt x="946" y="0"/>
                    <a:pt x="907" y="3"/>
                    <a:pt x="868" y="8"/>
                  </a:cubicBezTo>
                  <a:cubicBezTo>
                    <a:pt x="367" y="75"/>
                    <a:pt x="0" y="542"/>
                    <a:pt x="67" y="1076"/>
                  </a:cubicBezTo>
                  <a:cubicBezTo>
                    <a:pt x="101" y="1209"/>
                    <a:pt x="134" y="1309"/>
                    <a:pt x="201" y="1443"/>
                  </a:cubicBezTo>
                  <a:cubicBezTo>
                    <a:pt x="467" y="1943"/>
                    <a:pt x="901" y="2310"/>
                    <a:pt x="1435" y="2477"/>
                  </a:cubicBezTo>
                  <a:cubicBezTo>
                    <a:pt x="1529" y="2502"/>
                    <a:pt x="1616" y="2514"/>
                    <a:pt x="1698" y="2514"/>
                  </a:cubicBezTo>
                  <a:cubicBezTo>
                    <a:pt x="2253" y="2514"/>
                    <a:pt x="2510" y="1958"/>
                    <a:pt x="2335" y="1376"/>
                  </a:cubicBezTo>
                  <a:cubicBezTo>
                    <a:pt x="2178" y="808"/>
                    <a:pt x="1661" y="0"/>
                    <a:pt x="9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13"/>
            <p:cNvSpPr/>
            <p:nvPr/>
          </p:nvSpPr>
          <p:spPr>
            <a:xfrm>
              <a:off x="3022138" y="2560700"/>
              <a:ext cx="27550" cy="41025"/>
            </a:xfrm>
            <a:custGeom>
              <a:avLst/>
              <a:gdLst/>
              <a:ahLst/>
              <a:cxnLst/>
              <a:rect l="l" t="t" r="r" b="b"/>
              <a:pathLst>
                <a:path w="1102" h="1641" extrusionOk="0">
                  <a:moveTo>
                    <a:pt x="0" y="0"/>
                  </a:moveTo>
                  <a:lnTo>
                    <a:pt x="334" y="1635"/>
                  </a:lnTo>
                  <a:cubicBezTo>
                    <a:pt x="365" y="1638"/>
                    <a:pt x="396" y="1640"/>
                    <a:pt x="426" y="1640"/>
                  </a:cubicBezTo>
                  <a:cubicBezTo>
                    <a:pt x="689" y="1640"/>
                    <a:pt x="922" y="1514"/>
                    <a:pt x="1101" y="1335"/>
                  </a:cubicBezTo>
                  <a:cubicBezTo>
                    <a:pt x="668" y="934"/>
                    <a:pt x="301" y="5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13"/>
            <p:cNvSpPr/>
            <p:nvPr/>
          </p:nvSpPr>
          <p:spPr>
            <a:xfrm>
              <a:off x="2956263" y="2514000"/>
              <a:ext cx="30050" cy="20875"/>
            </a:xfrm>
            <a:custGeom>
              <a:avLst/>
              <a:gdLst/>
              <a:ahLst/>
              <a:cxnLst/>
              <a:rect l="l" t="t" r="r" b="b"/>
              <a:pathLst>
                <a:path w="1202" h="835" extrusionOk="0">
                  <a:moveTo>
                    <a:pt x="1068" y="0"/>
                  </a:moveTo>
                  <a:cubicBezTo>
                    <a:pt x="634" y="34"/>
                    <a:pt x="267" y="267"/>
                    <a:pt x="34" y="668"/>
                  </a:cubicBezTo>
                  <a:cubicBezTo>
                    <a:pt x="0" y="734"/>
                    <a:pt x="34" y="801"/>
                    <a:pt x="67" y="834"/>
                  </a:cubicBezTo>
                  <a:lnTo>
                    <a:pt x="134" y="834"/>
                  </a:lnTo>
                  <a:cubicBezTo>
                    <a:pt x="167" y="834"/>
                    <a:pt x="200" y="801"/>
                    <a:pt x="234" y="801"/>
                  </a:cubicBezTo>
                  <a:cubicBezTo>
                    <a:pt x="400" y="467"/>
                    <a:pt x="734" y="267"/>
                    <a:pt x="1101" y="234"/>
                  </a:cubicBezTo>
                  <a:cubicBezTo>
                    <a:pt x="1168" y="201"/>
                    <a:pt x="1201" y="167"/>
                    <a:pt x="1201" y="101"/>
                  </a:cubicBezTo>
                  <a:cubicBezTo>
                    <a:pt x="1201" y="34"/>
                    <a:pt x="1134" y="0"/>
                    <a:pt x="10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13"/>
            <p:cNvSpPr/>
            <p:nvPr/>
          </p:nvSpPr>
          <p:spPr>
            <a:xfrm>
              <a:off x="3027138" y="2498150"/>
              <a:ext cx="35450" cy="12325"/>
            </a:xfrm>
            <a:custGeom>
              <a:avLst/>
              <a:gdLst/>
              <a:ahLst/>
              <a:cxnLst/>
              <a:rect l="l" t="t" r="r" b="b"/>
              <a:pathLst>
                <a:path w="1418" h="493" extrusionOk="0">
                  <a:moveTo>
                    <a:pt x="532" y="1"/>
                  </a:moveTo>
                  <a:cubicBezTo>
                    <a:pt x="390" y="1"/>
                    <a:pt x="245" y="23"/>
                    <a:pt x="101" y="67"/>
                  </a:cubicBezTo>
                  <a:cubicBezTo>
                    <a:pt x="34" y="67"/>
                    <a:pt x="1" y="134"/>
                    <a:pt x="34" y="201"/>
                  </a:cubicBezTo>
                  <a:cubicBezTo>
                    <a:pt x="34" y="234"/>
                    <a:pt x="34" y="234"/>
                    <a:pt x="67" y="268"/>
                  </a:cubicBezTo>
                  <a:cubicBezTo>
                    <a:pt x="101" y="301"/>
                    <a:pt x="134" y="301"/>
                    <a:pt x="167" y="301"/>
                  </a:cubicBezTo>
                  <a:cubicBezTo>
                    <a:pt x="282" y="255"/>
                    <a:pt x="404" y="233"/>
                    <a:pt x="526" y="233"/>
                  </a:cubicBezTo>
                  <a:cubicBezTo>
                    <a:pt x="760" y="233"/>
                    <a:pt x="993" y="314"/>
                    <a:pt x="1168" y="468"/>
                  </a:cubicBezTo>
                  <a:cubicBezTo>
                    <a:pt x="1185" y="485"/>
                    <a:pt x="1204" y="492"/>
                    <a:pt x="1224" y="492"/>
                  </a:cubicBezTo>
                  <a:cubicBezTo>
                    <a:pt x="1318" y="492"/>
                    <a:pt x="1418" y="323"/>
                    <a:pt x="1335" y="268"/>
                  </a:cubicBezTo>
                  <a:cubicBezTo>
                    <a:pt x="1090" y="90"/>
                    <a:pt x="816" y="1"/>
                    <a:pt x="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13"/>
            <p:cNvSpPr/>
            <p:nvPr/>
          </p:nvSpPr>
          <p:spPr>
            <a:xfrm>
              <a:off x="2977938" y="2547250"/>
              <a:ext cx="16700" cy="21300"/>
            </a:xfrm>
            <a:custGeom>
              <a:avLst/>
              <a:gdLst/>
              <a:ahLst/>
              <a:cxnLst/>
              <a:rect l="l" t="t" r="r" b="b"/>
              <a:pathLst>
                <a:path w="668" h="852" extrusionOk="0">
                  <a:moveTo>
                    <a:pt x="276" y="0"/>
                  </a:moveTo>
                  <a:cubicBezTo>
                    <a:pt x="262" y="0"/>
                    <a:pt x="248" y="2"/>
                    <a:pt x="234" y="5"/>
                  </a:cubicBezTo>
                  <a:cubicBezTo>
                    <a:pt x="101" y="38"/>
                    <a:pt x="0" y="238"/>
                    <a:pt x="67" y="472"/>
                  </a:cubicBezTo>
                  <a:cubicBezTo>
                    <a:pt x="96" y="674"/>
                    <a:pt x="225" y="852"/>
                    <a:pt x="346" y="852"/>
                  </a:cubicBezTo>
                  <a:cubicBezTo>
                    <a:pt x="365" y="852"/>
                    <a:pt x="383" y="848"/>
                    <a:pt x="401" y="839"/>
                  </a:cubicBezTo>
                  <a:cubicBezTo>
                    <a:pt x="568" y="805"/>
                    <a:pt x="668" y="605"/>
                    <a:pt x="601" y="372"/>
                  </a:cubicBezTo>
                  <a:cubicBezTo>
                    <a:pt x="540" y="158"/>
                    <a:pt x="423" y="0"/>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13"/>
            <p:cNvSpPr/>
            <p:nvPr/>
          </p:nvSpPr>
          <p:spPr>
            <a:xfrm>
              <a:off x="3043813" y="2534750"/>
              <a:ext cx="15875" cy="21075"/>
            </a:xfrm>
            <a:custGeom>
              <a:avLst/>
              <a:gdLst/>
              <a:ahLst/>
              <a:cxnLst/>
              <a:rect l="l" t="t" r="r" b="b"/>
              <a:pathLst>
                <a:path w="635" h="843" extrusionOk="0">
                  <a:moveTo>
                    <a:pt x="269" y="0"/>
                  </a:moveTo>
                  <a:cubicBezTo>
                    <a:pt x="257" y="0"/>
                    <a:pt x="246" y="2"/>
                    <a:pt x="234" y="4"/>
                  </a:cubicBezTo>
                  <a:cubicBezTo>
                    <a:pt x="67" y="38"/>
                    <a:pt x="1" y="238"/>
                    <a:pt x="34" y="471"/>
                  </a:cubicBezTo>
                  <a:cubicBezTo>
                    <a:pt x="65" y="685"/>
                    <a:pt x="207" y="843"/>
                    <a:pt x="358" y="843"/>
                  </a:cubicBezTo>
                  <a:cubicBezTo>
                    <a:pt x="372" y="843"/>
                    <a:pt x="387" y="841"/>
                    <a:pt x="401" y="838"/>
                  </a:cubicBezTo>
                  <a:cubicBezTo>
                    <a:pt x="534" y="805"/>
                    <a:pt x="634" y="605"/>
                    <a:pt x="568" y="371"/>
                  </a:cubicBezTo>
                  <a:cubicBezTo>
                    <a:pt x="537" y="158"/>
                    <a:pt x="395"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13"/>
            <p:cNvSpPr/>
            <p:nvPr/>
          </p:nvSpPr>
          <p:spPr>
            <a:xfrm>
              <a:off x="3047988" y="2529000"/>
              <a:ext cx="13375" cy="7950"/>
            </a:xfrm>
            <a:custGeom>
              <a:avLst/>
              <a:gdLst/>
              <a:ahLst/>
              <a:cxnLst/>
              <a:rect l="l" t="t" r="r" b="b"/>
              <a:pathLst>
                <a:path w="535" h="318" extrusionOk="0">
                  <a:moveTo>
                    <a:pt x="534" y="1"/>
                  </a:moveTo>
                  <a:lnTo>
                    <a:pt x="0" y="268"/>
                  </a:lnTo>
                  <a:cubicBezTo>
                    <a:pt x="59" y="303"/>
                    <a:pt x="114" y="318"/>
                    <a:pt x="164" y="318"/>
                  </a:cubicBezTo>
                  <a:cubicBezTo>
                    <a:pt x="398" y="318"/>
                    <a:pt x="534" y="1"/>
                    <a:pt x="5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13"/>
            <p:cNvSpPr/>
            <p:nvPr/>
          </p:nvSpPr>
          <p:spPr>
            <a:xfrm>
              <a:off x="2982113" y="2541525"/>
              <a:ext cx="13350" cy="8250"/>
            </a:xfrm>
            <a:custGeom>
              <a:avLst/>
              <a:gdLst/>
              <a:ahLst/>
              <a:cxnLst/>
              <a:rect l="l" t="t" r="r" b="b"/>
              <a:pathLst>
                <a:path w="534" h="330" extrusionOk="0">
                  <a:moveTo>
                    <a:pt x="534" y="0"/>
                  </a:moveTo>
                  <a:lnTo>
                    <a:pt x="0" y="267"/>
                  </a:lnTo>
                  <a:cubicBezTo>
                    <a:pt x="63" y="311"/>
                    <a:pt x="122" y="329"/>
                    <a:pt x="175" y="329"/>
                  </a:cubicBezTo>
                  <a:cubicBezTo>
                    <a:pt x="402" y="329"/>
                    <a:pt x="534" y="0"/>
                    <a:pt x="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13"/>
            <p:cNvSpPr/>
            <p:nvPr/>
          </p:nvSpPr>
          <p:spPr>
            <a:xfrm>
              <a:off x="2987938" y="2620200"/>
              <a:ext cx="50900" cy="16975"/>
            </a:xfrm>
            <a:custGeom>
              <a:avLst/>
              <a:gdLst/>
              <a:ahLst/>
              <a:cxnLst/>
              <a:rect l="l" t="t" r="r" b="b"/>
              <a:pathLst>
                <a:path w="2036" h="679" extrusionOk="0">
                  <a:moveTo>
                    <a:pt x="1135" y="0"/>
                  </a:moveTo>
                  <a:cubicBezTo>
                    <a:pt x="755" y="0"/>
                    <a:pt x="372" y="16"/>
                    <a:pt x="1" y="56"/>
                  </a:cubicBezTo>
                  <a:cubicBezTo>
                    <a:pt x="227" y="451"/>
                    <a:pt x="620" y="679"/>
                    <a:pt x="1059" y="679"/>
                  </a:cubicBezTo>
                  <a:cubicBezTo>
                    <a:pt x="1139" y="679"/>
                    <a:pt x="1220" y="671"/>
                    <a:pt x="1302" y="656"/>
                  </a:cubicBezTo>
                  <a:cubicBezTo>
                    <a:pt x="2036" y="589"/>
                    <a:pt x="1935" y="22"/>
                    <a:pt x="1935" y="22"/>
                  </a:cubicBezTo>
                  <a:cubicBezTo>
                    <a:pt x="1673" y="8"/>
                    <a:pt x="1405" y="0"/>
                    <a:pt x="1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13"/>
            <p:cNvSpPr/>
            <p:nvPr/>
          </p:nvSpPr>
          <p:spPr>
            <a:xfrm>
              <a:off x="2999613" y="2629600"/>
              <a:ext cx="32550" cy="7325"/>
            </a:xfrm>
            <a:custGeom>
              <a:avLst/>
              <a:gdLst/>
              <a:ahLst/>
              <a:cxnLst/>
              <a:rect l="l" t="t" r="r" b="b"/>
              <a:pathLst>
                <a:path w="1302" h="293" extrusionOk="0">
                  <a:moveTo>
                    <a:pt x="673" y="1"/>
                  </a:moveTo>
                  <a:cubicBezTo>
                    <a:pt x="603" y="1"/>
                    <a:pt x="534" y="5"/>
                    <a:pt x="468" y="13"/>
                  </a:cubicBezTo>
                  <a:cubicBezTo>
                    <a:pt x="301" y="13"/>
                    <a:pt x="134" y="80"/>
                    <a:pt x="1" y="180"/>
                  </a:cubicBezTo>
                  <a:cubicBezTo>
                    <a:pt x="201" y="255"/>
                    <a:pt x="420" y="292"/>
                    <a:pt x="629" y="292"/>
                  </a:cubicBezTo>
                  <a:cubicBezTo>
                    <a:pt x="699" y="292"/>
                    <a:pt x="768" y="288"/>
                    <a:pt x="835" y="280"/>
                  </a:cubicBezTo>
                  <a:cubicBezTo>
                    <a:pt x="1001" y="280"/>
                    <a:pt x="1168" y="213"/>
                    <a:pt x="1302" y="113"/>
                  </a:cubicBezTo>
                  <a:cubicBezTo>
                    <a:pt x="1102" y="38"/>
                    <a:pt x="883"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13"/>
            <p:cNvSpPr/>
            <p:nvPr/>
          </p:nvSpPr>
          <p:spPr>
            <a:xfrm>
              <a:off x="2990438" y="2620200"/>
              <a:ext cx="44225" cy="6200"/>
            </a:xfrm>
            <a:custGeom>
              <a:avLst/>
              <a:gdLst/>
              <a:ahLst/>
              <a:cxnLst/>
              <a:rect l="l" t="t" r="r" b="b"/>
              <a:pathLst>
                <a:path w="1769" h="248" extrusionOk="0">
                  <a:moveTo>
                    <a:pt x="1025" y="0"/>
                  </a:moveTo>
                  <a:cubicBezTo>
                    <a:pt x="677" y="0"/>
                    <a:pt x="333" y="16"/>
                    <a:pt x="1" y="56"/>
                  </a:cubicBezTo>
                  <a:cubicBezTo>
                    <a:pt x="68" y="156"/>
                    <a:pt x="201" y="222"/>
                    <a:pt x="334" y="222"/>
                  </a:cubicBezTo>
                  <a:cubicBezTo>
                    <a:pt x="535" y="239"/>
                    <a:pt x="743" y="247"/>
                    <a:pt x="951" y="247"/>
                  </a:cubicBezTo>
                  <a:cubicBezTo>
                    <a:pt x="1160" y="247"/>
                    <a:pt x="1368" y="239"/>
                    <a:pt x="1569" y="222"/>
                  </a:cubicBezTo>
                  <a:cubicBezTo>
                    <a:pt x="1669" y="189"/>
                    <a:pt x="1769" y="122"/>
                    <a:pt x="1769" y="22"/>
                  </a:cubicBezTo>
                  <a:cubicBezTo>
                    <a:pt x="1520" y="8"/>
                    <a:pt x="1271" y="0"/>
                    <a:pt x="10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13"/>
            <p:cNvSpPr/>
            <p:nvPr/>
          </p:nvSpPr>
          <p:spPr>
            <a:xfrm>
              <a:off x="2766113" y="2409750"/>
              <a:ext cx="344225" cy="206850"/>
            </a:xfrm>
            <a:custGeom>
              <a:avLst/>
              <a:gdLst/>
              <a:ahLst/>
              <a:cxnLst/>
              <a:rect l="l" t="t" r="r" b="b"/>
              <a:pathLst>
                <a:path w="13769" h="8274" extrusionOk="0">
                  <a:moveTo>
                    <a:pt x="9251" y="140"/>
                  </a:moveTo>
                  <a:cubicBezTo>
                    <a:pt x="8655" y="140"/>
                    <a:pt x="8185" y="230"/>
                    <a:pt x="8040" y="401"/>
                  </a:cubicBezTo>
                  <a:cubicBezTo>
                    <a:pt x="7506" y="1068"/>
                    <a:pt x="1" y="1"/>
                    <a:pt x="4571" y="8273"/>
                  </a:cubicBezTo>
                  <a:cubicBezTo>
                    <a:pt x="4571" y="8273"/>
                    <a:pt x="5805" y="7239"/>
                    <a:pt x="5538" y="5004"/>
                  </a:cubicBezTo>
                  <a:cubicBezTo>
                    <a:pt x="5409" y="3924"/>
                    <a:pt x="6005" y="3849"/>
                    <a:pt x="6719" y="3849"/>
                  </a:cubicBezTo>
                  <a:cubicBezTo>
                    <a:pt x="6834" y="3849"/>
                    <a:pt x="6952" y="3851"/>
                    <a:pt x="7070" y="3851"/>
                  </a:cubicBezTo>
                  <a:cubicBezTo>
                    <a:pt x="7739" y="3851"/>
                    <a:pt x="8425" y="3789"/>
                    <a:pt x="8674" y="2970"/>
                  </a:cubicBezTo>
                  <a:cubicBezTo>
                    <a:pt x="8786" y="2576"/>
                    <a:pt x="8985" y="2434"/>
                    <a:pt x="9239" y="2434"/>
                  </a:cubicBezTo>
                  <a:cubicBezTo>
                    <a:pt x="9893" y="2434"/>
                    <a:pt x="10916" y="3368"/>
                    <a:pt x="11800" y="3368"/>
                  </a:cubicBezTo>
                  <a:cubicBezTo>
                    <a:pt x="12204" y="3368"/>
                    <a:pt x="12579" y="3173"/>
                    <a:pt x="12877" y="2603"/>
                  </a:cubicBezTo>
                  <a:cubicBezTo>
                    <a:pt x="13769" y="892"/>
                    <a:pt x="10977" y="140"/>
                    <a:pt x="9251" y="14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13"/>
            <p:cNvSpPr/>
            <p:nvPr/>
          </p:nvSpPr>
          <p:spPr>
            <a:xfrm>
              <a:off x="2445888" y="3081900"/>
              <a:ext cx="1007425" cy="96775"/>
            </a:xfrm>
            <a:custGeom>
              <a:avLst/>
              <a:gdLst/>
              <a:ahLst/>
              <a:cxnLst/>
              <a:rect l="l" t="t" r="r" b="b"/>
              <a:pathLst>
                <a:path w="40297" h="3871" extrusionOk="0">
                  <a:moveTo>
                    <a:pt x="1001" y="1"/>
                  </a:moveTo>
                  <a:cubicBezTo>
                    <a:pt x="434" y="1"/>
                    <a:pt x="1" y="434"/>
                    <a:pt x="1" y="1001"/>
                  </a:cubicBezTo>
                  <a:lnTo>
                    <a:pt x="1" y="2869"/>
                  </a:lnTo>
                  <a:cubicBezTo>
                    <a:pt x="1" y="3436"/>
                    <a:pt x="434" y="3870"/>
                    <a:pt x="1001" y="3870"/>
                  </a:cubicBezTo>
                  <a:lnTo>
                    <a:pt x="39295" y="3870"/>
                  </a:lnTo>
                  <a:cubicBezTo>
                    <a:pt x="39829" y="3870"/>
                    <a:pt x="40296" y="3436"/>
                    <a:pt x="40296" y="2869"/>
                  </a:cubicBezTo>
                  <a:lnTo>
                    <a:pt x="40296" y="1001"/>
                  </a:lnTo>
                  <a:cubicBezTo>
                    <a:pt x="40296" y="434"/>
                    <a:pt x="39829" y="1"/>
                    <a:pt x="39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13"/>
            <p:cNvSpPr/>
            <p:nvPr/>
          </p:nvSpPr>
          <p:spPr>
            <a:xfrm>
              <a:off x="2571813" y="3106100"/>
              <a:ext cx="30875" cy="48375"/>
            </a:xfrm>
            <a:custGeom>
              <a:avLst/>
              <a:gdLst/>
              <a:ahLst/>
              <a:cxnLst/>
              <a:rect l="l" t="t" r="r" b="b"/>
              <a:pathLst>
                <a:path w="1235" h="1935" extrusionOk="0">
                  <a:moveTo>
                    <a:pt x="1" y="0"/>
                  </a:moveTo>
                  <a:lnTo>
                    <a:pt x="1" y="1935"/>
                  </a:lnTo>
                  <a:lnTo>
                    <a:pt x="1235" y="96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13"/>
            <p:cNvSpPr/>
            <p:nvPr/>
          </p:nvSpPr>
          <p:spPr>
            <a:xfrm>
              <a:off x="2651038" y="3116925"/>
              <a:ext cx="13375" cy="27550"/>
            </a:xfrm>
            <a:custGeom>
              <a:avLst/>
              <a:gdLst/>
              <a:ahLst/>
              <a:cxnLst/>
              <a:rect l="l" t="t" r="r" b="b"/>
              <a:pathLst>
                <a:path w="535" h="1102" extrusionOk="0">
                  <a:moveTo>
                    <a:pt x="0" y="1"/>
                  </a:moveTo>
                  <a:lnTo>
                    <a:pt x="0" y="1101"/>
                  </a:lnTo>
                  <a:lnTo>
                    <a:pt x="534" y="534"/>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13"/>
            <p:cNvSpPr/>
            <p:nvPr/>
          </p:nvSpPr>
          <p:spPr>
            <a:xfrm>
              <a:off x="2664388" y="3116925"/>
              <a:ext cx="5850" cy="27550"/>
            </a:xfrm>
            <a:custGeom>
              <a:avLst/>
              <a:gdLst/>
              <a:ahLst/>
              <a:cxnLst/>
              <a:rect l="l" t="t" r="r" b="b"/>
              <a:pathLst>
                <a:path w="234" h="1102" extrusionOk="0">
                  <a:moveTo>
                    <a:pt x="0" y="1"/>
                  </a:moveTo>
                  <a:lnTo>
                    <a:pt x="0" y="534"/>
                  </a:lnTo>
                  <a:lnTo>
                    <a:pt x="0" y="1101"/>
                  </a:lnTo>
                  <a:lnTo>
                    <a:pt x="234" y="1101"/>
                  </a:lnTo>
                  <a:lnTo>
                    <a:pt x="2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13"/>
            <p:cNvSpPr/>
            <p:nvPr/>
          </p:nvSpPr>
          <p:spPr>
            <a:xfrm>
              <a:off x="2510113" y="3116925"/>
              <a:ext cx="13350" cy="27550"/>
            </a:xfrm>
            <a:custGeom>
              <a:avLst/>
              <a:gdLst/>
              <a:ahLst/>
              <a:cxnLst/>
              <a:rect l="l" t="t" r="r" b="b"/>
              <a:pathLst>
                <a:path w="534" h="1102" extrusionOk="0">
                  <a:moveTo>
                    <a:pt x="534" y="1"/>
                  </a:moveTo>
                  <a:lnTo>
                    <a:pt x="0" y="534"/>
                  </a:lnTo>
                  <a:lnTo>
                    <a:pt x="534" y="1101"/>
                  </a:lnTo>
                  <a:lnTo>
                    <a:pt x="5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13"/>
            <p:cNvSpPr/>
            <p:nvPr/>
          </p:nvSpPr>
          <p:spPr>
            <a:xfrm>
              <a:off x="2504263" y="3116925"/>
              <a:ext cx="5875" cy="27550"/>
            </a:xfrm>
            <a:custGeom>
              <a:avLst/>
              <a:gdLst/>
              <a:ahLst/>
              <a:cxnLst/>
              <a:rect l="l" t="t" r="r" b="b"/>
              <a:pathLst>
                <a:path w="235" h="1102" extrusionOk="0">
                  <a:moveTo>
                    <a:pt x="1" y="1"/>
                  </a:moveTo>
                  <a:lnTo>
                    <a:pt x="1" y="1101"/>
                  </a:lnTo>
                  <a:lnTo>
                    <a:pt x="234" y="1101"/>
                  </a:lnTo>
                  <a:lnTo>
                    <a:pt x="234" y="534"/>
                  </a:lnTo>
                  <a:lnTo>
                    <a:pt x="2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13"/>
            <p:cNvSpPr/>
            <p:nvPr/>
          </p:nvSpPr>
          <p:spPr>
            <a:xfrm>
              <a:off x="2761938" y="3123600"/>
              <a:ext cx="644675" cy="14200"/>
            </a:xfrm>
            <a:custGeom>
              <a:avLst/>
              <a:gdLst/>
              <a:ahLst/>
              <a:cxnLst/>
              <a:rect l="l" t="t" r="r" b="b"/>
              <a:pathLst>
                <a:path w="25787" h="568" extrusionOk="0">
                  <a:moveTo>
                    <a:pt x="1" y="1"/>
                  </a:moveTo>
                  <a:lnTo>
                    <a:pt x="1" y="568"/>
                  </a:lnTo>
                  <a:lnTo>
                    <a:pt x="25786" y="568"/>
                  </a:lnTo>
                  <a:lnTo>
                    <a:pt x="257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13"/>
            <p:cNvSpPr/>
            <p:nvPr/>
          </p:nvSpPr>
          <p:spPr>
            <a:xfrm>
              <a:off x="3044663" y="3098575"/>
              <a:ext cx="22525" cy="63400"/>
            </a:xfrm>
            <a:custGeom>
              <a:avLst/>
              <a:gdLst/>
              <a:ahLst/>
              <a:cxnLst/>
              <a:rect l="l" t="t" r="r" b="b"/>
              <a:pathLst>
                <a:path w="901" h="2536" extrusionOk="0">
                  <a:moveTo>
                    <a:pt x="0" y="1"/>
                  </a:moveTo>
                  <a:lnTo>
                    <a:pt x="0" y="2536"/>
                  </a:lnTo>
                  <a:lnTo>
                    <a:pt x="901" y="2536"/>
                  </a:lnTo>
                  <a:lnTo>
                    <a:pt x="9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108" name="Google Shape;2108;p113"/>
          <p:cNvCxnSpPr/>
          <p:nvPr/>
        </p:nvCxnSpPr>
        <p:spPr>
          <a:xfrm rot="-5400000" flipH="1">
            <a:off x="5799738" y="3722912"/>
            <a:ext cx="497100" cy="946500"/>
          </a:xfrm>
          <a:prstGeom prst="bentConnector2">
            <a:avLst/>
          </a:prstGeom>
          <a:noFill/>
          <a:ln w="19050" cap="flat" cmpd="sng">
            <a:solidFill>
              <a:schemeClr val="lt2"/>
            </a:solidFill>
            <a:prstDash val="solid"/>
            <a:round/>
            <a:headEnd type="oval" w="med" len="med"/>
            <a:tailEnd type="oval" w="med" len="med"/>
          </a:ln>
        </p:spPr>
      </p:cxnSp>
      <p:sp>
        <p:nvSpPr>
          <p:cNvPr id="2109" name="Google Shape;2109;p113"/>
          <p:cNvSpPr/>
          <p:nvPr/>
        </p:nvSpPr>
        <p:spPr>
          <a:xfrm>
            <a:off x="5499163" y="2134337"/>
            <a:ext cx="286200" cy="286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110" name="Google Shape;2110;p113"/>
          <p:cNvCxnSpPr/>
          <p:nvPr/>
        </p:nvCxnSpPr>
        <p:spPr>
          <a:xfrm>
            <a:off x="5674113" y="2307262"/>
            <a:ext cx="1612200" cy="753900"/>
          </a:xfrm>
          <a:prstGeom prst="bentConnector2">
            <a:avLst/>
          </a:prstGeom>
          <a:noFill/>
          <a:ln w="19050" cap="flat" cmpd="sng">
            <a:solidFill>
              <a:schemeClr val="lt2"/>
            </a:solidFill>
            <a:prstDash val="solid"/>
            <a:round/>
            <a:headEnd type="oval" w="med" len="med"/>
            <a:tailEnd type="oval" w="med" len="med"/>
          </a:ln>
        </p:spPr>
      </p:cxn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Shape 2114"/>
        <p:cNvGrpSpPr/>
        <p:nvPr/>
      </p:nvGrpSpPr>
      <p:grpSpPr>
        <a:xfrm>
          <a:off x="0" y="0"/>
          <a:ext cx="0" cy="0"/>
          <a:chOff x="0" y="0"/>
          <a:chExt cx="0" cy="0"/>
        </a:xfrm>
      </p:grpSpPr>
      <p:sp>
        <p:nvSpPr>
          <p:cNvPr id="2115" name="Google Shape;2115;p114"/>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Research Questions</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2116" name="Google Shape;2116;p114"/>
          <p:cNvSpPr txBox="1">
            <a:spLocks noGrp="1"/>
          </p:cNvSpPr>
          <p:nvPr>
            <p:ph type="body" idx="1"/>
          </p:nvPr>
        </p:nvSpPr>
        <p:spPr>
          <a:xfrm>
            <a:off x="228600" y="1152600"/>
            <a:ext cx="8229600" cy="3990900"/>
          </a:xfrm>
          <a:prstGeom prst="rect">
            <a:avLst/>
          </a:prstGeom>
        </p:spPr>
        <p:txBody>
          <a:bodyPr spcFirstLastPara="1" wrap="square" lIns="91425" tIns="91425" rIns="91425" bIns="91425" anchor="t" anchorCtr="0">
            <a:noAutofit/>
          </a:bodyPr>
          <a:lstStyle/>
          <a:p>
            <a:pPr marL="457200" lvl="0" indent="-342900" algn="l" rtl="0">
              <a:spcBef>
                <a:spcPts val="0"/>
              </a:spcBef>
              <a:spcAft>
                <a:spcPts val="0"/>
              </a:spcAft>
              <a:buSzPts val="1800"/>
              <a:buAutoNum type="arabicPeriod"/>
            </a:pPr>
            <a:r>
              <a:rPr lang="en" sz="1800" dirty="0">
                <a:latin typeface="Tahoma" panose="020B0604030504040204" pitchFamily="34" charset="0"/>
                <a:ea typeface="Tahoma" panose="020B0604030504040204" pitchFamily="34" charset="0"/>
                <a:cs typeface="Tahoma" panose="020B0604030504040204" pitchFamily="34" charset="0"/>
              </a:rPr>
              <a:t>What</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motivated</a:t>
            </a:r>
            <a:r>
              <a:rPr lang="en" sz="1800" dirty="0">
                <a:latin typeface="Tahoma" panose="020B0604030504040204" pitchFamily="34" charset="0"/>
                <a:ea typeface="Tahoma" panose="020B0604030504040204" pitchFamily="34" charset="0"/>
                <a:cs typeface="Tahoma" panose="020B0604030504040204" pitchFamily="34" charset="0"/>
              </a:rPr>
              <a:t> individuals to enroll in MOOCs?</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000"/>
              </a:spcBef>
              <a:spcAft>
                <a:spcPts val="0"/>
              </a:spcAft>
              <a:buSzPts val="1800"/>
              <a:buAutoNum type="arabicPeriod"/>
            </a:pPr>
            <a:r>
              <a:rPr lang="en" sz="1800" dirty="0">
                <a:latin typeface="Tahoma" panose="020B0604030504040204" pitchFamily="34" charset="0"/>
                <a:ea typeface="Tahoma" panose="020B0604030504040204" pitchFamily="34" charset="0"/>
                <a:cs typeface="Tahoma" panose="020B0604030504040204" pitchFamily="34" charset="0"/>
              </a:rPr>
              <a:t>What were the</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learning strategies</a:t>
            </a:r>
            <a:r>
              <a:rPr lang="en" sz="1800" dirty="0">
                <a:latin typeface="Tahoma" panose="020B0604030504040204" pitchFamily="34" charset="0"/>
                <a:ea typeface="Tahoma" panose="020B0604030504040204" pitchFamily="34" charset="0"/>
                <a:cs typeface="Tahoma" panose="020B0604030504040204" pitchFamily="34" charset="0"/>
              </a:rPr>
              <a:t> that helped learners’ SDL in MOOCs?</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000"/>
              </a:spcBef>
              <a:spcAft>
                <a:spcPts val="0"/>
              </a:spcAft>
              <a:buSzPts val="1800"/>
              <a:buAutoNum type="arabicPeriod"/>
            </a:pPr>
            <a:r>
              <a:rPr lang="en" sz="1800" dirty="0">
                <a:latin typeface="Tahoma" panose="020B0604030504040204" pitchFamily="34" charset="0"/>
                <a:ea typeface="Tahoma" panose="020B0604030504040204" pitchFamily="34" charset="0"/>
                <a:cs typeface="Tahoma" panose="020B0604030504040204" pitchFamily="34" charset="0"/>
              </a:rPr>
              <a:t>What were the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design and instructional elements</a:t>
            </a:r>
            <a:r>
              <a:rPr lang="en" sz="1800" dirty="0">
                <a:latin typeface="Tahoma" panose="020B0604030504040204" pitchFamily="34" charset="0"/>
                <a:ea typeface="Tahoma" panose="020B0604030504040204" pitchFamily="34" charset="0"/>
                <a:cs typeface="Tahoma" panose="020B0604030504040204" pitchFamily="34" charset="0"/>
              </a:rPr>
              <a:t> of MOOCs that facilitated learners’ SDL?</a:t>
            </a:r>
            <a:endParaRPr sz="1600" dirty="0">
              <a:latin typeface="Tahoma" panose="020B0604030504040204" pitchFamily="34" charset="0"/>
              <a:ea typeface="Tahoma" panose="020B0604030504040204" pitchFamily="34" charset="0"/>
              <a:cs typeface="Tahoma" panose="020B0604030504040204" pitchFamily="34" charset="0"/>
              <a:sym typeface="Arial"/>
            </a:endParaRPr>
          </a:p>
          <a:p>
            <a:pPr marL="0" lvl="0" indent="0" algn="l" rtl="0">
              <a:spcBef>
                <a:spcPts val="1000"/>
              </a:spcBef>
              <a:spcAft>
                <a:spcPts val="0"/>
              </a:spcAft>
              <a:buNone/>
            </a:pPr>
            <a:endParaRPr sz="1800" b="1" dirty="0">
              <a:solidFill>
                <a:schemeClr val="lt2"/>
              </a:solidFill>
            </a:endParaRPr>
          </a:p>
          <a:p>
            <a:pPr marL="457200" lvl="0" indent="0" algn="l" rtl="0">
              <a:spcBef>
                <a:spcPts val="1000"/>
              </a:spcBef>
              <a:spcAft>
                <a:spcPts val="0"/>
              </a:spcAft>
              <a:buNone/>
            </a:pPr>
            <a:endParaRPr sz="1800" dirty="0"/>
          </a:p>
          <a:p>
            <a:pPr marL="0" lvl="0" indent="0" algn="l" rtl="0">
              <a:spcBef>
                <a:spcPts val="1000"/>
              </a:spcBef>
              <a:spcAft>
                <a:spcPts val="1400"/>
              </a:spcAft>
              <a:buNone/>
            </a:pPr>
            <a:endParaRPr sz="1800" dirty="0"/>
          </a:p>
        </p:txBody>
      </p:sp>
      <p:grpSp>
        <p:nvGrpSpPr>
          <p:cNvPr id="2117" name="Google Shape;2117;p114"/>
          <p:cNvGrpSpPr/>
          <p:nvPr/>
        </p:nvGrpSpPr>
        <p:grpSpPr>
          <a:xfrm>
            <a:off x="6260341" y="3545824"/>
            <a:ext cx="1976609" cy="1291951"/>
            <a:chOff x="3055675" y="2698200"/>
            <a:chExt cx="2597725" cy="1697925"/>
          </a:xfrm>
        </p:grpSpPr>
        <p:sp>
          <p:nvSpPr>
            <p:cNvPr id="2118" name="Google Shape;2118;p114"/>
            <p:cNvSpPr/>
            <p:nvPr/>
          </p:nvSpPr>
          <p:spPr>
            <a:xfrm>
              <a:off x="3223300" y="2698200"/>
              <a:ext cx="2261650" cy="1616200"/>
            </a:xfrm>
            <a:custGeom>
              <a:avLst/>
              <a:gdLst/>
              <a:ahLst/>
              <a:cxnLst/>
              <a:rect l="l" t="t" r="r" b="b"/>
              <a:pathLst>
                <a:path w="90466" h="64648" extrusionOk="0">
                  <a:moveTo>
                    <a:pt x="1802" y="1"/>
                  </a:moveTo>
                  <a:cubicBezTo>
                    <a:pt x="801" y="1"/>
                    <a:pt x="1" y="801"/>
                    <a:pt x="34" y="1802"/>
                  </a:cubicBezTo>
                  <a:lnTo>
                    <a:pt x="34" y="64647"/>
                  </a:lnTo>
                  <a:lnTo>
                    <a:pt x="90465" y="64647"/>
                  </a:lnTo>
                  <a:lnTo>
                    <a:pt x="90465" y="1769"/>
                  </a:lnTo>
                  <a:cubicBezTo>
                    <a:pt x="90465" y="801"/>
                    <a:pt x="89665" y="1"/>
                    <a:pt x="88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14"/>
            <p:cNvSpPr/>
            <p:nvPr/>
          </p:nvSpPr>
          <p:spPr>
            <a:xfrm>
              <a:off x="3268350" y="2798275"/>
              <a:ext cx="2172400" cy="1388525"/>
            </a:xfrm>
            <a:custGeom>
              <a:avLst/>
              <a:gdLst/>
              <a:ahLst/>
              <a:cxnLst/>
              <a:rect l="l" t="t" r="r" b="b"/>
              <a:pathLst>
                <a:path w="86896" h="55541" extrusionOk="0">
                  <a:moveTo>
                    <a:pt x="0" y="1"/>
                  </a:moveTo>
                  <a:lnTo>
                    <a:pt x="0" y="55540"/>
                  </a:lnTo>
                  <a:lnTo>
                    <a:pt x="86895" y="55540"/>
                  </a:lnTo>
                  <a:lnTo>
                    <a:pt x="8689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14"/>
            <p:cNvSpPr/>
            <p:nvPr/>
          </p:nvSpPr>
          <p:spPr>
            <a:xfrm>
              <a:off x="4316575" y="4213450"/>
              <a:ext cx="65925" cy="57125"/>
            </a:xfrm>
            <a:custGeom>
              <a:avLst/>
              <a:gdLst/>
              <a:ahLst/>
              <a:cxnLst/>
              <a:rect l="l" t="t" r="r" b="b"/>
              <a:pathLst>
                <a:path w="2637" h="2285" extrusionOk="0">
                  <a:moveTo>
                    <a:pt x="1502" y="1"/>
                  </a:moveTo>
                  <a:cubicBezTo>
                    <a:pt x="501" y="1"/>
                    <a:pt x="1" y="1235"/>
                    <a:pt x="701" y="1936"/>
                  </a:cubicBezTo>
                  <a:cubicBezTo>
                    <a:pt x="942" y="2176"/>
                    <a:pt x="1233" y="2284"/>
                    <a:pt x="1515" y="2284"/>
                  </a:cubicBezTo>
                  <a:cubicBezTo>
                    <a:pt x="2094" y="2284"/>
                    <a:pt x="2636" y="1830"/>
                    <a:pt x="2636" y="1135"/>
                  </a:cubicBezTo>
                  <a:cubicBezTo>
                    <a:pt x="2636" y="1135"/>
                    <a:pt x="2636" y="1102"/>
                    <a:pt x="2636" y="1068"/>
                  </a:cubicBezTo>
                  <a:cubicBezTo>
                    <a:pt x="2203" y="935"/>
                    <a:pt x="1902" y="535"/>
                    <a:pt x="1869" y="68"/>
                  </a:cubicBezTo>
                  <a:cubicBezTo>
                    <a:pt x="1736" y="34"/>
                    <a:pt x="1635" y="1"/>
                    <a:pt x="15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14"/>
            <p:cNvSpPr/>
            <p:nvPr/>
          </p:nvSpPr>
          <p:spPr>
            <a:xfrm>
              <a:off x="3055675" y="4291850"/>
              <a:ext cx="2597725" cy="104275"/>
            </a:xfrm>
            <a:custGeom>
              <a:avLst/>
              <a:gdLst/>
              <a:ahLst/>
              <a:cxnLst/>
              <a:rect l="l" t="t" r="r" b="b"/>
              <a:pathLst>
                <a:path w="103909" h="4171" extrusionOk="0">
                  <a:moveTo>
                    <a:pt x="1" y="0"/>
                  </a:moveTo>
                  <a:lnTo>
                    <a:pt x="1" y="834"/>
                  </a:lnTo>
                  <a:cubicBezTo>
                    <a:pt x="1" y="1335"/>
                    <a:pt x="335" y="1802"/>
                    <a:pt x="868" y="1968"/>
                  </a:cubicBezTo>
                  <a:lnTo>
                    <a:pt x="7139" y="3836"/>
                  </a:lnTo>
                  <a:cubicBezTo>
                    <a:pt x="7940" y="4070"/>
                    <a:pt x="8741" y="4170"/>
                    <a:pt x="9574" y="4170"/>
                  </a:cubicBezTo>
                  <a:lnTo>
                    <a:pt x="94335" y="4170"/>
                  </a:lnTo>
                  <a:cubicBezTo>
                    <a:pt x="95169" y="4170"/>
                    <a:pt x="95969" y="4070"/>
                    <a:pt x="96770" y="3836"/>
                  </a:cubicBezTo>
                  <a:lnTo>
                    <a:pt x="103041" y="2002"/>
                  </a:lnTo>
                  <a:cubicBezTo>
                    <a:pt x="103542" y="1835"/>
                    <a:pt x="103908" y="1368"/>
                    <a:pt x="103908" y="834"/>
                  </a:cubicBezTo>
                  <a:lnTo>
                    <a:pt x="1039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14"/>
            <p:cNvSpPr/>
            <p:nvPr/>
          </p:nvSpPr>
          <p:spPr>
            <a:xfrm>
              <a:off x="4171475" y="4291850"/>
              <a:ext cx="366125" cy="17525"/>
            </a:xfrm>
            <a:custGeom>
              <a:avLst/>
              <a:gdLst/>
              <a:ahLst/>
              <a:cxnLst/>
              <a:rect l="l" t="t" r="r" b="b"/>
              <a:pathLst>
                <a:path w="14645" h="701" extrusionOk="0">
                  <a:moveTo>
                    <a:pt x="1" y="0"/>
                  </a:moveTo>
                  <a:lnTo>
                    <a:pt x="1" y="367"/>
                  </a:lnTo>
                  <a:cubicBezTo>
                    <a:pt x="1" y="567"/>
                    <a:pt x="168" y="701"/>
                    <a:pt x="368" y="701"/>
                  </a:cubicBezTo>
                  <a:lnTo>
                    <a:pt x="14278" y="701"/>
                  </a:lnTo>
                  <a:cubicBezTo>
                    <a:pt x="14478" y="701"/>
                    <a:pt x="14645" y="567"/>
                    <a:pt x="14645" y="367"/>
                  </a:cubicBezTo>
                  <a:lnTo>
                    <a:pt x="146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3" name="Google Shape;2123;p114"/>
          <p:cNvGrpSpPr/>
          <p:nvPr/>
        </p:nvGrpSpPr>
        <p:grpSpPr>
          <a:xfrm>
            <a:off x="5067899" y="2868254"/>
            <a:ext cx="1846534" cy="1634604"/>
            <a:chOff x="624352" y="1054449"/>
            <a:chExt cx="1905018" cy="1686376"/>
          </a:xfrm>
        </p:grpSpPr>
        <p:sp>
          <p:nvSpPr>
            <p:cNvPr id="2124" name="Google Shape;2124;p114"/>
            <p:cNvSpPr/>
            <p:nvPr/>
          </p:nvSpPr>
          <p:spPr>
            <a:xfrm>
              <a:off x="1805973" y="1790917"/>
              <a:ext cx="34069" cy="34069"/>
            </a:xfrm>
            <a:custGeom>
              <a:avLst/>
              <a:gdLst/>
              <a:ahLst/>
              <a:cxnLst/>
              <a:rect l="l" t="t" r="r" b="b"/>
              <a:pathLst>
                <a:path w="1736" h="1736" extrusionOk="0">
                  <a:moveTo>
                    <a:pt x="868" y="1"/>
                  </a:moveTo>
                  <a:cubicBezTo>
                    <a:pt x="367" y="1"/>
                    <a:pt x="1" y="401"/>
                    <a:pt x="1" y="868"/>
                  </a:cubicBezTo>
                  <a:cubicBezTo>
                    <a:pt x="1" y="1335"/>
                    <a:pt x="367" y="1735"/>
                    <a:pt x="868" y="1735"/>
                  </a:cubicBezTo>
                  <a:cubicBezTo>
                    <a:pt x="1335" y="1735"/>
                    <a:pt x="1735" y="1335"/>
                    <a:pt x="1735" y="868"/>
                  </a:cubicBezTo>
                  <a:cubicBezTo>
                    <a:pt x="1735" y="401"/>
                    <a:pt x="1335" y="1"/>
                    <a:pt x="8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14"/>
            <p:cNvSpPr/>
            <p:nvPr/>
          </p:nvSpPr>
          <p:spPr>
            <a:xfrm>
              <a:off x="1845243" y="1794842"/>
              <a:ext cx="25552" cy="25552"/>
            </a:xfrm>
            <a:custGeom>
              <a:avLst/>
              <a:gdLst/>
              <a:ahLst/>
              <a:cxnLst/>
              <a:rect l="l" t="t" r="r" b="b"/>
              <a:pathLst>
                <a:path w="1302" h="1302" extrusionOk="0">
                  <a:moveTo>
                    <a:pt x="635" y="1"/>
                  </a:moveTo>
                  <a:cubicBezTo>
                    <a:pt x="301" y="1"/>
                    <a:pt x="1" y="301"/>
                    <a:pt x="1" y="668"/>
                  </a:cubicBezTo>
                  <a:cubicBezTo>
                    <a:pt x="1" y="1035"/>
                    <a:pt x="301" y="1302"/>
                    <a:pt x="635" y="1302"/>
                  </a:cubicBezTo>
                  <a:cubicBezTo>
                    <a:pt x="1002" y="1302"/>
                    <a:pt x="1302" y="1035"/>
                    <a:pt x="1302" y="668"/>
                  </a:cubicBezTo>
                  <a:cubicBezTo>
                    <a:pt x="1302" y="301"/>
                    <a:pt x="1002" y="1"/>
                    <a:pt x="6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14"/>
            <p:cNvSpPr/>
            <p:nvPr/>
          </p:nvSpPr>
          <p:spPr>
            <a:xfrm>
              <a:off x="1657373" y="1390939"/>
              <a:ext cx="871998" cy="1222225"/>
            </a:xfrm>
            <a:custGeom>
              <a:avLst/>
              <a:gdLst/>
              <a:ahLst/>
              <a:cxnLst/>
              <a:rect l="l" t="t" r="r" b="b"/>
              <a:pathLst>
                <a:path w="44433" h="62279" extrusionOk="0">
                  <a:moveTo>
                    <a:pt x="1335" y="0"/>
                  </a:moveTo>
                  <a:cubicBezTo>
                    <a:pt x="601" y="0"/>
                    <a:pt x="0" y="601"/>
                    <a:pt x="0" y="1335"/>
                  </a:cubicBezTo>
                  <a:lnTo>
                    <a:pt x="0" y="60944"/>
                  </a:lnTo>
                  <a:cubicBezTo>
                    <a:pt x="0" y="61678"/>
                    <a:pt x="601" y="62278"/>
                    <a:pt x="1335" y="62278"/>
                  </a:cubicBezTo>
                  <a:lnTo>
                    <a:pt x="35726" y="62278"/>
                  </a:lnTo>
                  <a:lnTo>
                    <a:pt x="44432" y="53572"/>
                  </a:lnTo>
                  <a:lnTo>
                    <a:pt x="44432" y="1335"/>
                  </a:lnTo>
                  <a:cubicBezTo>
                    <a:pt x="44432" y="601"/>
                    <a:pt x="43832" y="0"/>
                    <a:pt x="430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14"/>
            <p:cNvSpPr/>
            <p:nvPr/>
          </p:nvSpPr>
          <p:spPr>
            <a:xfrm>
              <a:off x="1657373" y="1462296"/>
              <a:ext cx="871998" cy="1150869"/>
            </a:xfrm>
            <a:custGeom>
              <a:avLst/>
              <a:gdLst/>
              <a:ahLst/>
              <a:cxnLst/>
              <a:rect l="l" t="t" r="r" b="b"/>
              <a:pathLst>
                <a:path w="44433" h="58643" extrusionOk="0">
                  <a:moveTo>
                    <a:pt x="0" y="0"/>
                  </a:moveTo>
                  <a:lnTo>
                    <a:pt x="0" y="57308"/>
                  </a:lnTo>
                  <a:cubicBezTo>
                    <a:pt x="0" y="58042"/>
                    <a:pt x="601" y="58642"/>
                    <a:pt x="1335" y="58642"/>
                  </a:cubicBezTo>
                  <a:lnTo>
                    <a:pt x="35726" y="58642"/>
                  </a:lnTo>
                  <a:lnTo>
                    <a:pt x="44432" y="49936"/>
                  </a:lnTo>
                  <a:lnTo>
                    <a:pt x="444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14"/>
            <p:cNvSpPr/>
            <p:nvPr/>
          </p:nvSpPr>
          <p:spPr>
            <a:xfrm>
              <a:off x="2476324" y="1410584"/>
              <a:ext cx="30124" cy="25866"/>
            </a:xfrm>
            <a:custGeom>
              <a:avLst/>
              <a:gdLst/>
              <a:ahLst/>
              <a:cxnLst/>
              <a:rect l="l" t="t" r="r" b="b"/>
              <a:pathLst>
                <a:path w="1535" h="1318" extrusionOk="0">
                  <a:moveTo>
                    <a:pt x="901" y="0"/>
                  </a:moveTo>
                  <a:cubicBezTo>
                    <a:pt x="300" y="34"/>
                    <a:pt x="0" y="734"/>
                    <a:pt x="434" y="1134"/>
                  </a:cubicBezTo>
                  <a:cubicBezTo>
                    <a:pt x="561" y="1261"/>
                    <a:pt x="718" y="1318"/>
                    <a:pt x="873" y="1318"/>
                  </a:cubicBezTo>
                  <a:cubicBezTo>
                    <a:pt x="1208" y="1318"/>
                    <a:pt x="1535" y="1055"/>
                    <a:pt x="1535" y="667"/>
                  </a:cubicBezTo>
                  <a:cubicBezTo>
                    <a:pt x="1535" y="300"/>
                    <a:pt x="1234" y="0"/>
                    <a:pt x="9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14"/>
            <p:cNvSpPr/>
            <p:nvPr/>
          </p:nvSpPr>
          <p:spPr>
            <a:xfrm>
              <a:off x="2427870" y="1410584"/>
              <a:ext cx="30144" cy="25866"/>
            </a:xfrm>
            <a:custGeom>
              <a:avLst/>
              <a:gdLst/>
              <a:ahLst/>
              <a:cxnLst/>
              <a:rect l="l" t="t" r="r" b="b"/>
              <a:pathLst>
                <a:path w="1536" h="1318" extrusionOk="0">
                  <a:moveTo>
                    <a:pt x="868" y="0"/>
                  </a:moveTo>
                  <a:cubicBezTo>
                    <a:pt x="301" y="0"/>
                    <a:pt x="1" y="701"/>
                    <a:pt x="434" y="1134"/>
                  </a:cubicBezTo>
                  <a:cubicBezTo>
                    <a:pt x="561" y="1261"/>
                    <a:pt x="718" y="1318"/>
                    <a:pt x="873" y="1318"/>
                  </a:cubicBezTo>
                  <a:cubicBezTo>
                    <a:pt x="1208" y="1318"/>
                    <a:pt x="1535" y="1055"/>
                    <a:pt x="1535" y="667"/>
                  </a:cubicBezTo>
                  <a:cubicBezTo>
                    <a:pt x="1535" y="300"/>
                    <a:pt x="12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14"/>
            <p:cNvSpPr/>
            <p:nvPr/>
          </p:nvSpPr>
          <p:spPr>
            <a:xfrm>
              <a:off x="2379435" y="1410584"/>
              <a:ext cx="30124" cy="25866"/>
            </a:xfrm>
            <a:custGeom>
              <a:avLst/>
              <a:gdLst/>
              <a:ahLst/>
              <a:cxnLst/>
              <a:rect l="l" t="t" r="r" b="b"/>
              <a:pathLst>
                <a:path w="1535" h="1318" extrusionOk="0">
                  <a:moveTo>
                    <a:pt x="868" y="0"/>
                  </a:moveTo>
                  <a:cubicBezTo>
                    <a:pt x="301" y="0"/>
                    <a:pt x="0" y="701"/>
                    <a:pt x="401" y="1134"/>
                  </a:cubicBezTo>
                  <a:cubicBezTo>
                    <a:pt x="538" y="1261"/>
                    <a:pt x="702" y="1318"/>
                    <a:pt x="862" y="1318"/>
                  </a:cubicBezTo>
                  <a:cubicBezTo>
                    <a:pt x="1208" y="1318"/>
                    <a:pt x="1535" y="1055"/>
                    <a:pt x="1535" y="667"/>
                  </a:cubicBezTo>
                  <a:cubicBezTo>
                    <a:pt x="1535" y="300"/>
                    <a:pt x="1235" y="34"/>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14"/>
            <p:cNvSpPr/>
            <p:nvPr/>
          </p:nvSpPr>
          <p:spPr>
            <a:xfrm>
              <a:off x="1709085" y="1524488"/>
              <a:ext cx="489035" cy="16387"/>
            </a:xfrm>
            <a:custGeom>
              <a:avLst/>
              <a:gdLst/>
              <a:ahLst/>
              <a:cxnLst/>
              <a:rect l="l" t="t" r="r" b="b"/>
              <a:pathLst>
                <a:path w="24919" h="835" extrusionOk="0">
                  <a:moveTo>
                    <a:pt x="568" y="0"/>
                  </a:moveTo>
                  <a:cubicBezTo>
                    <a:pt x="1" y="0"/>
                    <a:pt x="1" y="834"/>
                    <a:pt x="568" y="834"/>
                  </a:cubicBezTo>
                  <a:lnTo>
                    <a:pt x="24385" y="834"/>
                  </a:lnTo>
                  <a:cubicBezTo>
                    <a:pt x="24918" y="834"/>
                    <a:pt x="24918" y="0"/>
                    <a:pt x="24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14"/>
            <p:cNvSpPr/>
            <p:nvPr/>
          </p:nvSpPr>
          <p:spPr>
            <a:xfrm>
              <a:off x="1709085" y="1569645"/>
              <a:ext cx="356802" cy="16387"/>
            </a:xfrm>
            <a:custGeom>
              <a:avLst/>
              <a:gdLst/>
              <a:ahLst/>
              <a:cxnLst/>
              <a:rect l="l" t="t" r="r" b="b"/>
              <a:pathLst>
                <a:path w="18181" h="835" extrusionOk="0">
                  <a:moveTo>
                    <a:pt x="534" y="1"/>
                  </a:moveTo>
                  <a:cubicBezTo>
                    <a:pt x="1" y="1"/>
                    <a:pt x="1" y="835"/>
                    <a:pt x="534" y="835"/>
                  </a:cubicBezTo>
                  <a:lnTo>
                    <a:pt x="17647" y="835"/>
                  </a:lnTo>
                  <a:cubicBezTo>
                    <a:pt x="18180" y="835"/>
                    <a:pt x="18180" y="1"/>
                    <a:pt x="176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14"/>
            <p:cNvSpPr/>
            <p:nvPr/>
          </p:nvSpPr>
          <p:spPr>
            <a:xfrm>
              <a:off x="1809251" y="2260955"/>
              <a:ext cx="619306" cy="16387"/>
            </a:xfrm>
            <a:custGeom>
              <a:avLst/>
              <a:gdLst/>
              <a:ahLst/>
              <a:cxnLst/>
              <a:rect l="l" t="t" r="r" b="b"/>
              <a:pathLst>
                <a:path w="31557" h="835" extrusionOk="0">
                  <a:moveTo>
                    <a:pt x="567" y="0"/>
                  </a:moveTo>
                  <a:cubicBezTo>
                    <a:pt x="0" y="0"/>
                    <a:pt x="0" y="834"/>
                    <a:pt x="567" y="834"/>
                  </a:cubicBezTo>
                  <a:lnTo>
                    <a:pt x="30989" y="834"/>
                  </a:lnTo>
                  <a:cubicBezTo>
                    <a:pt x="31556" y="834"/>
                    <a:pt x="31556" y="0"/>
                    <a:pt x="30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14"/>
            <p:cNvSpPr/>
            <p:nvPr/>
          </p:nvSpPr>
          <p:spPr>
            <a:xfrm>
              <a:off x="1709085" y="2439660"/>
              <a:ext cx="619306" cy="16387"/>
            </a:xfrm>
            <a:custGeom>
              <a:avLst/>
              <a:gdLst/>
              <a:ahLst/>
              <a:cxnLst/>
              <a:rect l="l" t="t" r="r" b="b"/>
              <a:pathLst>
                <a:path w="31557" h="835" extrusionOk="0">
                  <a:moveTo>
                    <a:pt x="568" y="1"/>
                  </a:moveTo>
                  <a:cubicBezTo>
                    <a:pt x="1" y="1"/>
                    <a:pt x="1" y="835"/>
                    <a:pt x="568" y="835"/>
                  </a:cubicBezTo>
                  <a:lnTo>
                    <a:pt x="31023" y="835"/>
                  </a:lnTo>
                  <a:cubicBezTo>
                    <a:pt x="31557" y="835"/>
                    <a:pt x="31557" y="1"/>
                    <a:pt x="310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14"/>
            <p:cNvSpPr/>
            <p:nvPr/>
          </p:nvSpPr>
          <p:spPr>
            <a:xfrm>
              <a:off x="1709085" y="2305464"/>
              <a:ext cx="719472" cy="16387"/>
            </a:xfrm>
            <a:custGeom>
              <a:avLst/>
              <a:gdLst/>
              <a:ahLst/>
              <a:cxnLst/>
              <a:rect l="l" t="t" r="r" b="b"/>
              <a:pathLst>
                <a:path w="36661" h="835" extrusionOk="0">
                  <a:moveTo>
                    <a:pt x="568" y="0"/>
                  </a:moveTo>
                  <a:cubicBezTo>
                    <a:pt x="1" y="0"/>
                    <a:pt x="1" y="834"/>
                    <a:pt x="568" y="834"/>
                  </a:cubicBezTo>
                  <a:lnTo>
                    <a:pt x="36093" y="834"/>
                  </a:lnTo>
                  <a:cubicBezTo>
                    <a:pt x="36660" y="834"/>
                    <a:pt x="36660" y="0"/>
                    <a:pt x="360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14"/>
            <p:cNvSpPr/>
            <p:nvPr/>
          </p:nvSpPr>
          <p:spPr>
            <a:xfrm>
              <a:off x="1709085" y="2349974"/>
              <a:ext cx="719472" cy="16387"/>
            </a:xfrm>
            <a:custGeom>
              <a:avLst/>
              <a:gdLst/>
              <a:ahLst/>
              <a:cxnLst/>
              <a:rect l="l" t="t" r="r" b="b"/>
              <a:pathLst>
                <a:path w="36661" h="835" extrusionOk="0">
                  <a:moveTo>
                    <a:pt x="568" y="1"/>
                  </a:moveTo>
                  <a:cubicBezTo>
                    <a:pt x="1" y="1"/>
                    <a:pt x="1" y="835"/>
                    <a:pt x="568" y="835"/>
                  </a:cubicBezTo>
                  <a:lnTo>
                    <a:pt x="36093" y="835"/>
                  </a:lnTo>
                  <a:cubicBezTo>
                    <a:pt x="36660" y="835"/>
                    <a:pt x="36660" y="1"/>
                    <a:pt x="360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14"/>
            <p:cNvSpPr/>
            <p:nvPr/>
          </p:nvSpPr>
          <p:spPr>
            <a:xfrm>
              <a:off x="1709085" y="2394503"/>
              <a:ext cx="719472" cy="16367"/>
            </a:xfrm>
            <a:custGeom>
              <a:avLst/>
              <a:gdLst/>
              <a:ahLst/>
              <a:cxnLst/>
              <a:rect l="l" t="t" r="r" b="b"/>
              <a:pathLst>
                <a:path w="36661" h="834" extrusionOk="0">
                  <a:moveTo>
                    <a:pt x="568" y="0"/>
                  </a:moveTo>
                  <a:cubicBezTo>
                    <a:pt x="1" y="0"/>
                    <a:pt x="1" y="834"/>
                    <a:pt x="568" y="834"/>
                  </a:cubicBezTo>
                  <a:lnTo>
                    <a:pt x="36093" y="834"/>
                  </a:lnTo>
                  <a:cubicBezTo>
                    <a:pt x="36660" y="834"/>
                    <a:pt x="36660" y="0"/>
                    <a:pt x="360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14"/>
            <p:cNvSpPr/>
            <p:nvPr/>
          </p:nvSpPr>
          <p:spPr>
            <a:xfrm>
              <a:off x="2358476" y="2442290"/>
              <a:ext cx="170894" cy="170875"/>
            </a:xfrm>
            <a:custGeom>
              <a:avLst/>
              <a:gdLst/>
              <a:ahLst/>
              <a:cxnLst/>
              <a:rect l="l" t="t" r="r" b="b"/>
              <a:pathLst>
                <a:path w="8708" h="8707" extrusionOk="0">
                  <a:moveTo>
                    <a:pt x="1" y="0"/>
                  </a:moveTo>
                  <a:lnTo>
                    <a:pt x="1" y="8706"/>
                  </a:lnTo>
                  <a:lnTo>
                    <a:pt x="87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14"/>
            <p:cNvSpPr/>
            <p:nvPr/>
          </p:nvSpPr>
          <p:spPr>
            <a:xfrm>
              <a:off x="2480897" y="1462296"/>
              <a:ext cx="48474" cy="980014"/>
            </a:xfrm>
            <a:custGeom>
              <a:avLst/>
              <a:gdLst/>
              <a:ahLst/>
              <a:cxnLst/>
              <a:rect l="l" t="t" r="r" b="b"/>
              <a:pathLst>
                <a:path w="2470" h="49937" extrusionOk="0">
                  <a:moveTo>
                    <a:pt x="1" y="0"/>
                  </a:moveTo>
                  <a:lnTo>
                    <a:pt x="1" y="49936"/>
                  </a:lnTo>
                  <a:lnTo>
                    <a:pt x="2469" y="49936"/>
                  </a:lnTo>
                  <a:lnTo>
                    <a:pt x="24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14"/>
            <p:cNvSpPr/>
            <p:nvPr/>
          </p:nvSpPr>
          <p:spPr>
            <a:xfrm>
              <a:off x="2486784" y="1839331"/>
              <a:ext cx="36031" cy="134902"/>
            </a:xfrm>
            <a:custGeom>
              <a:avLst/>
              <a:gdLst/>
              <a:ahLst/>
              <a:cxnLst/>
              <a:rect l="l" t="t" r="r" b="b"/>
              <a:pathLst>
                <a:path w="1836" h="6874" extrusionOk="0">
                  <a:moveTo>
                    <a:pt x="877" y="0"/>
                  </a:moveTo>
                  <a:cubicBezTo>
                    <a:pt x="404" y="0"/>
                    <a:pt x="33" y="389"/>
                    <a:pt x="1" y="869"/>
                  </a:cubicBezTo>
                  <a:lnTo>
                    <a:pt x="1" y="5973"/>
                  </a:lnTo>
                  <a:cubicBezTo>
                    <a:pt x="1" y="6473"/>
                    <a:pt x="435" y="6874"/>
                    <a:pt x="935" y="6874"/>
                  </a:cubicBezTo>
                  <a:cubicBezTo>
                    <a:pt x="1402" y="6874"/>
                    <a:pt x="1802" y="6473"/>
                    <a:pt x="1836" y="6006"/>
                  </a:cubicBezTo>
                  <a:lnTo>
                    <a:pt x="1836" y="903"/>
                  </a:lnTo>
                  <a:cubicBezTo>
                    <a:pt x="1836" y="421"/>
                    <a:pt x="1433" y="0"/>
                    <a:pt x="986" y="0"/>
                  </a:cubicBezTo>
                  <a:cubicBezTo>
                    <a:pt x="969" y="0"/>
                    <a:pt x="952" y="1"/>
                    <a:pt x="935" y="2"/>
                  </a:cubicBezTo>
                  <a:cubicBezTo>
                    <a:pt x="915" y="1"/>
                    <a:pt x="896" y="0"/>
                    <a:pt x="877"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14"/>
            <p:cNvSpPr/>
            <p:nvPr/>
          </p:nvSpPr>
          <p:spPr>
            <a:xfrm>
              <a:off x="1809251" y="2015466"/>
              <a:ext cx="619306" cy="16387"/>
            </a:xfrm>
            <a:custGeom>
              <a:avLst/>
              <a:gdLst/>
              <a:ahLst/>
              <a:cxnLst/>
              <a:rect l="l" t="t" r="r" b="b"/>
              <a:pathLst>
                <a:path w="31557" h="835" extrusionOk="0">
                  <a:moveTo>
                    <a:pt x="567" y="0"/>
                  </a:moveTo>
                  <a:cubicBezTo>
                    <a:pt x="0" y="0"/>
                    <a:pt x="0" y="834"/>
                    <a:pt x="567" y="834"/>
                  </a:cubicBezTo>
                  <a:lnTo>
                    <a:pt x="30989" y="834"/>
                  </a:lnTo>
                  <a:cubicBezTo>
                    <a:pt x="31556" y="834"/>
                    <a:pt x="31556" y="0"/>
                    <a:pt x="30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14"/>
            <p:cNvSpPr/>
            <p:nvPr/>
          </p:nvSpPr>
          <p:spPr>
            <a:xfrm>
              <a:off x="1709085" y="2194171"/>
              <a:ext cx="619306" cy="16387"/>
            </a:xfrm>
            <a:custGeom>
              <a:avLst/>
              <a:gdLst/>
              <a:ahLst/>
              <a:cxnLst/>
              <a:rect l="l" t="t" r="r" b="b"/>
              <a:pathLst>
                <a:path w="31557" h="835" extrusionOk="0">
                  <a:moveTo>
                    <a:pt x="568" y="1"/>
                  </a:moveTo>
                  <a:cubicBezTo>
                    <a:pt x="1" y="1"/>
                    <a:pt x="1" y="835"/>
                    <a:pt x="568" y="835"/>
                  </a:cubicBezTo>
                  <a:lnTo>
                    <a:pt x="31023" y="835"/>
                  </a:lnTo>
                  <a:cubicBezTo>
                    <a:pt x="31557" y="835"/>
                    <a:pt x="31557" y="1"/>
                    <a:pt x="310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14"/>
            <p:cNvSpPr/>
            <p:nvPr/>
          </p:nvSpPr>
          <p:spPr>
            <a:xfrm>
              <a:off x="1709085" y="2059975"/>
              <a:ext cx="719472" cy="16387"/>
            </a:xfrm>
            <a:custGeom>
              <a:avLst/>
              <a:gdLst/>
              <a:ahLst/>
              <a:cxnLst/>
              <a:rect l="l" t="t" r="r" b="b"/>
              <a:pathLst>
                <a:path w="36661" h="835" extrusionOk="0">
                  <a:moveTo>
                    <a:pt x="568" y="1"/>
                  </a:moveTo>
                  <a:cubicBezTo>
                    <a:pt x="1" y="1"/>
                    <a:pt x="1" y="834"/>
                    <a:pt x="568" y="834"/>
                  </a:cubicBezTo>
                  <a:lnTo>
                    <a:pt x="36093" y="834"/>
                  </a:lnTo>
                  <a:cubicBezTo>
                    <a:pt x="36660" y="834"/>
                    <a:pt x="36660" y="1"/>
                    <a:pt x="360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14"/>
            <p:cNvSpPr/>
            <p:nvPr/>
          </p:nvSpPr>
          <p:spPr>
            <a:xfrm>
              <a:off x="1709085" y="2104485"/>
              <a:ext cx="719472" cy="16387"/>
            </a:xfrm>
            <a:custGeom>
              <a:avLst/>
              <a:gdLst/>
              <a:ahLst/>
              <a:cxnLst/>
              <a:rect l="l" t="t" r="r" b="b"/>
              <a:pathLst>
                <a:path w="36661" h="835" extrusionOk="0">
                  <a:moveTo>
                    <a:pt x="568" y="1"/>
                  </a:moveTo>
                  <a:cubicBezTo>
                    <a:pt x="1" y="1"/>
                    <a:pt x="1" y="835"/>
                    <a:pt x="568" y="835"/>
                  </a:cubicBezTo>
                  <a:lnTo>
                    <a:pt x="36093" y="835"/>
                  </a:lnTo>
                  <a:cubicBezTo>
                    <a:pt x="36660" y="835"/>
                    <a:pt x="36660" y="1"/>
                    <a:pt x="360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14"/>
            <p:cNvSpPr/>
            <p:nvPr/>
          </p:nvSpPr>
          <p:spPr>
            <a:xfrm>
              <a:off x="1709085" y="2149014"/>
              <a:ext cx="719472" cy="16387"/>
            </a:xfrm>
            <a:custGeom>
              <a:avLst/>
              <a:gdLst/>
              <a:ahLst/>
              <a:cxnLst/>
              <a:rect l="l" t="t" r="r" b="b"/>
              <a:pathLst>
                <a:path w="36661" h="835" extrusionOk="0">
                  <a:moveTo>
                    <a:pt x="568" y="0"/>
                  </a:moveTo>
                  <a:cubicBezTo>
                    <a:pt x="1" y="0"/>
                    <a:pt x="1" y="834"/>
                    <a:pt x="568" y="834"/>
                  </a:cubicBezTo>
                  <a:lnTo>
                    <a:pt x="36093" y="834"/>
                  </a:lnTo>
                  <a:cubicBezTo>
                    <a:pt x="36660" y="834"/>
                    <a:pt x="36660" y="0"/>
                    <a:pt x="360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14"/>
            <p:cNvSpPr/>
            <p:nvPr/>
          </p:nvSpPr>
          <p:spPr>
            <a:xfrm>
              <a:off x="1717602" y="1639039"/>
              <a:ext cx="699828" cy="261228"/>
            </a:xfrm>
            <a:custGeom>
              <a:avLst/>
              <a:gdLst/>
              <a:ahLst/>
              <a:cxnLst/>
              <a:rect l="l" t="t" r="r" b="b"/>
              <a:pathLst>
                <a:path w="35660" h="13311" extrusionOk="0">
                  <a:moveTo>
                    <a:pt x="0" y="1"/>
                  </a:moveTo>
                  <a:lnTo>
                    <a:pt x="0" y="13310"/>
                  </a:lnTo>
                  <a:lnTo>
                    <a:pt x="35659" y="13310"/>
                  </a:lnTo>
                  <a:lnTo>
                    <a:pt x="356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14"/>
            <p:cNvSpPr/>
            <p:nvPr/>
          </p:nvSpPr>
          <p:spPr>
            <a:xfrm>
              <a:off x="1717602" y="1639039"/>
              <a:ext cx="699828" cy="219329"/>
            </a:xfrm>
            <a:custGeom>
              <a:avLst/>
              <a:gdLst/>
              <a:ahLst/>
              <a:cxnLst/>
              <a:rect l="l" t="t" r="r" b="b"/>
              <a:pathLst>
                <a:path w="35660" h="11176" extrusionOk="0">
                  <a:moveTo>
                    <a:pt x="0" y="1"/>
                  </a:moveTo>
                  <a:lnTo>
                    <a:pt x="0" y="11176"/>
                  </a:lnTo>
                  <a:lnTo>
                    <a:pt x="1001" y="11176"/>
                  </a:lnTo>
                  <a:lnTo>
                    <a:pt x="1001" y="8740"/>
                  </a:lnTo>
                  <a:lnTo>
                    <a:pt x="2102" y="8740"/>
                  </a:lnTo>
                  <a:lnTo>
                    <a:pt x="2102" y="3970"/>
                  </a:lnTo>
                  <a:lnTo>
                    <a:pt x="3670" y="3970"/>
                  </a:lnTo>
                  <a:lnTo>
                    <a:pt x="3670" y="6906"/>
                  </a:lnTo>
                  <a:lnTo>
                    <a:pt x="5804" y="6906"/>
                  </a:lnTo>
                  <a:lnTo>
                    <a:pt x="5804" y="10842"/>
                  </a:lnTo>
                  <a:lnTo>
                    <a:pt x="8373" y="10842"/>
                  </a:lnTo>
                  <a:lnTo>
                    <a:pt x="8373" y="8107"/>
                  </a:lnTo>
                  <a:lnTo>
                    <a:pt x="10474" y="8107"/>
                  </a:lnTo>
                  <a:lnTo>
                    <a:pt x="11875" y="6706"/>
                  </a:lnTo>
                  <a:lnTo>
                    <a:pt x="11875" y="3470"/>
                  </a:lnTo>
                  <a:lnTo>
                    <a:pt x="12743" y="3470"/>
                  </a:lnTo>
                  <a:lnTo>
                    <a:pt x="12743" y="8107"/>
                  </a:lnTo>
                  <a:lnTo>
                    <a:pt x="14878" y="8107"/>
                  </a:lnTo>
                  <a:lnTo>
                    <a:pt x="14878" y="9741"/>
                  </a:lnTo>
                  <a:lnTo>
                    <a:pt x="17113" y="9741"/>
                  </a:lnTo>
                  <a:lnTo>
                    <a:pt x="17113" y="1335"/>
                  </a:lnTo>
                  <a:lnTo>
                    <a:pt x="17713" y="701"/>
                  </a:lnTo>
                  <a:lnTo>
                    <a:pt x="17713" y="3036"/>
                  </a:lnTo>
                  <a:lnTo>
                    <a:pt x="19147" y="3036"/>
                  </a:lnTo>
                  <a:lnTo>
                    <a:pt x="19147" y="4070"/>
                  </a:lnTo>
                  <a:lnTo>
                    <a:pt x="20515" y="5438"/>
                  </a:lnTo>
                  <a:lnTo>
                    <a:pt x="20515" y="7906"/>
                  </a:lnTo>
                  <a:lnTo>
                    <a:pt x="22483" y="7906"/>
                  </a:lnTo>
                  <a:lnTo>
                    <a:pt x="22483" y="5938"/>
                  </a:lnTo>
                  <a:lnTo>
                    <a:pt x="27587" y="5938"/>
                  </a:lnTo>
                  <a:lnTo>
                    <a:pt x="27587" y="4504"/>
                  </a:lnTo>
                  <a:lnTo>
                    <a:pt x="28754" y="4504"/>
                  </a:lnTo>
                  <a:lnTo>
                    <a:pt x="28754" y="1936"/>
                  </a:lnTo>
                  <a:lnTo>
                    <a:pt x="29154" y="1936"/>
                  </a:lnTo>
                  <a:lnTo>
                    <a:pt x="29154" y="5938"/>
                  </a:lnTo>
                  <a:lnTo>
                    <a:pt x="29788" y="5938"/>
                  </a:lnTo>
                  <a:lnTo>
                    <a:pt x="31289" y="4471"/>
                  </a:lnTo>
                  <a:lnTo>
                    <a:pt x="32657" y="4471"/>
                  </a:lnTo>
                  <a:lnTo>
                    <a:pt x="32657" y="3136"/>
                  </a:lnTo>
                  <a:lnTo>
                    <a:pt x="33357" y="3136"/>
                  </a:lnTo>
                  <a:lnTo>
                    <a:pt x="33357" y="4504"/>
                  </a:lnTo>
                  <a:lnTo>
                    <a:pt x="34258" y="4504"/>
                  </a:lnTo>
                  <a:lnTo>
                    <a:pt x="34258" y="10008"/>
                  </a:lnTo>
                  <a:lnTo>
                    <a:pt x="35259" y="10008"/>
                  </a:lnTo>
                  <a:lnTo>
                    <a:pt x="35259" y="7239"/>
                  </a:lnTo>
                  <a:lnTo>
                    <a:pt x="35659" y="7273"/>
                  </a:lnTo>
                  <a:lnTo>
                    <a:pt x="356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14"/>
            <p:cNvSpPr/>
            <p:nvPr/>
          </p:nvSpPr>
          <p:spPr>
            <a:xfrm>
              <a:off x="2218393" y="1925112"/>
              <a:ext cx="210164" cy="16387"/>
            </a:xfrm>
            <a:custGeom>
              <a:avLst/>
              <a:gdLst/>
              <a:ahLst/>
              <a:cxnLst/>
              <a:rect l="l" t="t" r="r" b="b"/>
              <a:pathLst>
                <a:path w="10709" h="835" extrusionOk="0">
                  <a:moveTo>
                    <a:pt x="568" y="1"/>
                  </a:moveTo>
                  <a:cubicBezTo>
                    <a:pt x="1" y="1"/>
                    <a:pt x="1" y="835"/>
                    <a:pt x="568" y="835"/>
                  </a:cubicBezTo>
                  <a:lnTo>
                    <a:pt x="10141" y="835"/>
                  </a:lnTo>
                  <a:cubicBezTo>
                    <a:pt x="10708" y="835"/>
                    <a:pt x="10708" y="1"/>
                    <a:pt x="10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14"/>
            <p:cNvSpPr/>
            <p:nvPr/>
          </p:nvSpPr>
          <p:spPr>
            <a:xfrm>
              <a:off x="2486784" y="1839331"/>
              <a:ext cx="36031" cy="134902"/>
            </a:xfrm>
            <a:custGeom>
              <a:avLst/>
              <a:gdLst/>
              <a:ahLst/>
              <a:cxnLst/>
              <a:rect l="l" t="t" r="r" b="b"/>
              <a:pathLst>
                <a:path w="1836" h="6874" extrusionOk="0">
                  <a:moveTo>
                    <a:pt x="877" y="0"/>
                  </a:moveTo>
                  <a:cubicBezTo>
                    <a:pt x="404" y="0"/>
                    <a:pt x="33" y="389"/>
                    <a:pt x="1" y="869"/>
                  </a:cubicBezTo>
                  <a:lnTo>
                    <a:pt x="1" y="5973"/>
                  </a:lnTo>
                  <a:cubicBezTo>
                    <a:pt x="1" y="6473"/>
                    <a:pt x="435" y="6874"/>
                    <a:pt x="935" y="6874"/>
                  </a:cubicBezTo>
                  <a:cubicBezTo>
                    <a:pt x="1402" y="6874"/>
                    <a:pt x="1802" y="6473"/>
                    <a:pt x="1836" y="6006"/>
                  </a:cubicBezTo>
                  <a:lnTo>
                    <a:pt x="1836" y="903"/>
                  </a:lnTo>
                  <a:cubicBezTo>
                    <a:pt x="1836" y="421"/>
                    <a:pt x="1433" y="0"/>
                    <a:pt x="986" y="0"/>
                  </a:cubicBezTo>
                  <a:cubicBezTo>
                    <a:pt x="969" y="0"/>
                    <a:pt x="952" y="1"/>
                    <a:pt x="935" y="2"/>
                  </a:cubicBezTo>
                  <a:cubicBezTo>
                    <a:pt x="915" y="1"/>
                    <a:pt x="896" y="0"/>
                    <a:pt x="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14"/>
            <p:cNvSpPr/>
            <p:nvPr/>
          </p:nvSpPr>
          <p:spPr>
            <a:xfrm>
              <a:off x="624352" y="1518600"/>
              <a:ext cx="871998" cy="1222225"/>
            </a:xfrm>
            <a:custGeom>
              <a:avLst/>
              <a:gdLst/>
              <a:ahLst/>
              <a:cxnLst/>
              <a:rect l="l" t="t" r="r" b="b"/>
              <a:pathLst>
                <a:path w="44433" h="62279" extrusionOk="0">
                  <a:moveTo>
                    <a:pt x="1335" y="0"/>
                  </a:moveTo>
                  <a:cubicBezTo>
                    <a:pt x="601" y="0"/>
                    <a:pt x="1" y="601"/>
                    <a:pt x="1" y="1368"/>
                  </a:cubicBezTo>
                  <a:lnTo>
                    <a:pt x="1" y="60944"/>
                  </a:lnTo>
                  <a:cubicBezTo>
                    <a:pt x="1" y="61678"/>
                    <a:pt x="601" y="62278"/>
                    <a:pt x="1335" y="62278"/>
                  </a:cubicBezTo>
                  <a:lnTo>
                    <a:pt x="35726" y="62278"/>
                  </a:lnTo>
                  <a:lnTo>
                    <a:pt x="44433" y="53572"/>
                  </a:lnTo>
                  <a:lnTo>
                    <a:pt x="44433" y="1368"/>
                  </a:lnTo>
                  <a:cubicBezTo>
                    <a:pt x="44433" y="601"/>
                    <a:pt x="43832" y="0"/>
                    <a:pt x="430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14"/>
            <p:cNvSpPr/>
            <p:nvPr/>
          </p:nvSpPr>
          <p:spPr>
            <a:xfrm>
              <a:off x="624352" y="1589957"/>
              <a:ext cx="871998" cy="1150869"/>
            </a:xfrm>
            <a:custGeom>
              <a:avLst/>
              <a:gdLst/>
              <a:ahLst/>
              <a:cxnLst/>
              <a:rect l="l" t="t" r="r" b="b"/>
              <a:pathLst>
                <a:path w="44433" h="58643" extrusionOk="0">
                  <a:moveTo>
                    <a:pt x="1" y="0"/>
                  </a:moveTo>
                  <a:lnTo>
                    <a:pt x="1" y="57308"/>
                  </a:lnTo>
                  <a:cubicBezTo>
                    <a:pt x="1" y="58042"/>
                    <a:pt x="601" y="58642"/>
                    <a:pt x="1335" y="58642"/>
                  </a:cubicBezTo>
                  <a:lnTo>
                    <a:pt x="35726" y="58642"/>
                  </a:lnTo>
                  <a:lnTo>
                    <a:pt x="44433" y="49936"/>
                  </a:lnTo>
                  <a:lnTo>
                    <a:pt x="4443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14"/>
            <p:cNvSpPr/>
            <p:nvPr/>
          </p:nvSpPr>
          <p:spPr>
            <a:xfrm>
              <a:off x="1443971" y="1538892"/>
              <a:ext cx="30124" cy="25356"/>
            </a:xfrm>
            <a:custGeom>
              <a:avLst/>
              <a:gdLst/>
              <a:ahLst/>
              <a:cxnLst/>
              <a:rect l="l" t="t" r="r" b="b"/>
              <a:pathLst>
                <a:path w="1535" h="1292" extrusionOk="0">
                  <a:moveTo>
                    <a:pt x="867" y="0"/>
                  </a:moveTo>
                  <a:cubicBezTo>
                    <a:pt x="300" y="0"/>
                    <a:pt x="0" y="701"/>
                    <a:pt x="400" y="1101"/>
                  </a:cubicBezTo>
                  <a:cubicBezTo>
                    <a:pt x="542" y="1232"/>
                    <a:pt x="712" y="1291"/>
                    <a:pt x="877" y="1291"/>
                  </a:cubicBezTo>
                  <a:cubicBezTo>
                    <a:pt x="1217" y="1291"/>
                    <a:pt x="1534" y="1038"/>
                    <a:pt x="1534" y="634"/>
                  </a:cubicBezTo>
                  <a:cubicBezTo>
                    <a:pt x="1534" y="267"/>
                    <a:pt x="1234"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14"/>
            <p:cNvSpPr/>
            <p:nvPr/>
          </p:nvSpPr>
          <p:spPr>
            <a:xfrm>
              <a:off x="1394869" y="1538892"/>
              <a:ext cx="30124" cy="25356"/>
            </a:xfrm>
            <a:custGeom>
              <a:avLst/>
              <a:gdLst/>
              <a:ahLst/>
              <a:cxnLst/>
              <a:rect l="l" t="t" r="r" b="b"/>
              <a:pathLst>
                <a:path w="1535" h="1292" extrusionOk="0">
                  <a:moveTo>
                    <a:pt x="868" y="0"/>
                  </a:moveTo>
                  <a:cubicBezTo>
                    <a:pt x="300" y="0"/>
                    <a:pt x="0" y="701"/>
                    <a:pt x="401" y="1101"/>
                  </a:cubicBezTo>
                  <a:cubicBezTo>
                    <a:pt x="542" y="1232"/>
                    <a:pt x="712" y="1291"/>
                    <a:pt x="877" y="1291"/>
                  </a:cubicBezTo>
                  <a:cubicBezTo>
                    <a:pt x="1217" y="1291"/>
                    <a:pt x="1535" y="1038"/>
                    <a:pt x="1535" y="634"/>
                  </a:cubicBezTo>
                  <a:cubicBezTo>
                    <a:pt x="1535" y="267"/>
                    <a:pt x="1234"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14"/>
            <p:cNvSpPr/>
            <p:nvPr/>
          </p:nvSpPr>
          <p:spPr>
            <a:xfrm>
              <a:off x="1346415" y="1538892"/>
              <a:ext cx="30144" cy="25356"/>
            </a:xfrm>
            <a:custGeom>
              <a:avLst/>
              <a:gdLst/>
              <a:ahLst/>
              <a:cxnLst/>
              <a:rect l="l" t="t" r="r" b="b"/>
              <a:pathLst>
                <a:path w="1536" h="1292" extrusionOk="0">
                  <a:moveTo>
                    <a:pt x="868" y="0"/>
                  </a:moveTo>
                  <a:cubicBezTo>
                    <a:pt x="301" y="0"/>
                    <a:pt x="1" y="701"/>
                    <a:pt x="401" y="1101"/>
                  </a:cubicBezTo>
                  <a:cubicBezTo>
                    <a:pt x="543" y="1232"/>
                    <a:pt x="713" y="1291"/>
                    <a:pt x="878" y="1291"/>
                  </a:cubicBezTo>
                  <a:cubicBezTo>
                    <a:pt x="1218" y="1291"/>
                    <a:pt x="1535" y="1038"/>
                    <a:pt x="1535" y="634"/>
                  </a:cubicBezTo>
                  <a:cubicBezTo>
                    <a:pt x="1535" y="267"/>
                    <a:pt x="12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14"/>
            <p:cNvSpPr/>
            <p:nvPr/>
          </p:nvSpPr>
          <p:spPr>
            <a:xfrm>
              <a:off x="676084" y="1656721"/>
              <a:ext cx="166950" cy="16387"/>
            </a:xfrm>
            <a:custGeom>
              <a:avLst/>
              <a:gdLst/>
              <a:ahLst/>
              <a:cxnLst/>
              <a:rect l="l" t="t" r="r" b="b"/>
              <a:pathLst>
                <a:path w="8507" h="835" extrusionOk="0">
                  <a:moveTo>
                    <a:pt x="567" y="0"/>
                  </a:moveTo>
                  <a:cubicBezTo>
                    <a:pt x="0" y="0"/>
                    <a:pt x="0" y="834"/>
                    <a:pt x="567" y="834"/>
                  </a:cubicBezTo>
                  <a:lnTo>
                    <a:pt x="7972" y="834"/>
                  </a:lnTo>
                  <a:cubicBezTo>
                    <a:pt x="8506" y="834"/>
                    <a:pt x="8506"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14"/>
            <p:cNvSpPr/>
            <p:nvPr/>
          </p:nvSpPr>
          <p:spPr>
            <a:xfrm>
              <a:off x="676731" y="1701898"/>
              <a:ext cx="235029" cy="16387"/>
            </a:xfrm>
            <a:custGeom>
              <a:avLst/>
              <a:gdLst/>
              <a:ahLst/>
              <a:cxnLst/>
              <a:rect l="l" t="t" r="r" b="b"/>
              <a:pathLst>
                <a:path w="11976" h="835" extrusionOk="0">
                  <a:moveTo>
                    <a:pt x="534" y="0"/>
                  </a:moveTo>
                  <a:cubicBezTo>
                    <a:pt x="0" y="0"/>
                    <a:pt x="0" y="834"/>
                    <a:pt x="534" y="834"/>
                  </a:cubicBezTo>
                  <a:lnTo>
                    <a:pt x="11442" y="834"/>
                  </a:lnTo>
                  <a:cubicBezTo>
                    <a:pt x="11976" y="834"/>
                    <a:pt x="11976" y="0"/>
                    <a:pt x="11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14"/>
            <p:cNvSpPr/>
            <p:nvPr/>
          </p:nvSpPr>
          <p:spPr>
            <a:xfrm>
              <a:off x="676084" y="1746407"/>
              <a:ext cx="169560" cy="16387"/>
            </a:xfrm>
            <a:custGeom>
              <a:avLst/>
              <a:gdLst/>
              <a:ahLst/>
              <a:cxnLst/>
              <a:rect l="l" t="t" r="r" b="b"/>
              <a:pathLst>
                <a:path w="8640" h="835" extrusionOk="0">
                  <a:moveTo>
                    <a:pt x="567" y="0"/>
                  </a:moveTo>
                  <a:cubicBezTo>
                    <a:pt x="0" y="0"/>
                    <a:pt x="0" y="834"/>
                    <a:pt x="567" y="834"/>
                  </a:cubicBezTo>
                  <a:lnTo>
                    <a:pt x="8073" y="834"/>
                  </a:lnTo>
                  <a:cubicBezTo>
                    <a:pt x="8640" y="834"/>
                    <a:pt x="8640" y="0"/>
                    <a:pt x="8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14"/>
            <p:cNvSpPr/>
            <p:nvPr/>
          </p:nvSpPr>
          <p:spPr>
            <a:xfrm>
              <a:off x="776230" y="2478282"/>
              <a:ext cx="619306" cy="16387"/>
            </a:xfrm>
            <a:custGeom>
              <a:avLst/>
              <a:gdLst/>
              <a:ahLst/>
              <a:cxnLst/>
              <a:rect l="l" t="t" r="r" b="b"/>
              <a:pathLst>
                <a:path w="31557" h="835" extrusionOk="0">
                  <a:moveTo>
                    <a:pt x="568" y="1"/>
                  </a:moveTo>
                  <a:cubicBezTo>
                    <a:pt x="1" y="1"/>
                    <a:pt x="1" y="835"/>
                    <a:pt x="568" y="835"/>
                  </a:cubicBezTo>
                  <a:lnTo>
                    <a:pt x="30990" y="835"/>
                  </a:lnTo>
                  <a:cubicBezTo>
                    <a:pt x="31557" y="835"/>
                    <a:pt x="31557" y="1"/>
                    <a:pt x="30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14"/>
            <p:cNvSpPr/>
            <p:nvPr/>
          </p:nvSpPr>
          <p:spPr>
            <a:xfrm>
              <a:off x="676084" y="2523459"/>
              <a:ext cx="392147" cy="16387"/>
            </a:xfrm>
            <a:custGeom>
              <a:avLst/>
              <a:gdLst/>
              <a:ahLst/>
              <a:cxnLst/>
              <a:rect l="l" t="t" r="r" b="b"/>
              <a:pathLst>
                <a:path w="19982" h="835" extrusionOk="0">
                  <a:moveTo>
                    <a:pt x="567" y="0"/>
                  </a:moveTo>
                  <a:cubicBezTo>
                    <a:pt x="0" y="0"/>
                    <a:pt x="0" y="834"/>
                    <a:pt x="567" y="834"/>
                  </a:cubicBezTo>
                  <a:lnTo>
                    <a:pt x="19414" y="834"/>
                  </a:lnTo>
                  <a:cubicBezTo>
                    <a:pt x="19981" y="834"/>
                    <a:pt x="19981" y="0"/>
                    <a:pt x="19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14"/>
            <p:cNvSpPr/>
            <p:nvPr/>
          </p:nvSpPr>
          <p:spPr>
            <a:xfrm>
              <a:off x="1325475" y="2569931"/>
              <a:ext cx="170875" cy="170894"/>
            </a:xfrm>
            <a:custGeom>
              <a:avLst/>
              <a:gdLst/>
              <a:ahLst/>
              <a:cxnLst/>
              <a:rect l="l" t="t" r="r" b="b"/>
              <a:pathLst>
                <a:path w="8707" h="8708" extrusionOk="0">
                  <a:moveTo>
                    <a:pt x="0" y="1"/>
                  </a:moveTo>
                  <a:lnTo>
                    <a:pt x="0" y="8707"/>
                  </a:lnTo>
                  <a:lnTo>
                    <a:pt x="87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14"/>
            <p:cNvSpPr/>
            <p:nvPr/>
          </p:nvSpPr>
          <p:spPr>
            <a:xfrm>
              <a:off x="1447896" y="1589957"/>
              <a:ext cx="48454" cy="979994"/>
            </a:xfrm>
            <a:custGeom>
              <a:avLst/>
              <a:gdLst/>
              <a:ahLst/>
              <a:cxnLst/>
              <a:rect l="l" t="t" r="r" b="b"/>
              <a:pathLst>
                <a:path w="2469" h="49936" extrusionOk="0">
                  <a:moveTo>
                    <a:pt x="0" y="0"/>
                  </a:moveTo>
                  <a:lnTo>
                    <a:pt x="0" y="49936"/>
                  </a:lnTo>
                  <a:lnTo>
                    <a:pt x="2469" y="49936"/>
                  </a:lnTo>
                  <a:lnTo>
                    <a:pt x="24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14"/>
            <p:cNvSpPr/>
            <p:nvPr/>
          </p:nvSpPr>
          <p:spPr>
            <a:xfrm>
              <a:off x="1454431" y="2367656"/>
              <a:ext cx="35384" cy="135530"/>
            </a:xfrm>
            <a:custGeom>
              <a:avLst/>
              <a:gdLst/>
              <a:ahLst/>
              <a:cxnLst/>
              <a:rect l="l" t="t" r="r" b="b"/>
              <a:pathLst>
                <a:path w="1803" h="6906" extrusionOk="0">
                  <a:moveTo>
                    <a:pt x="901" y="0"/>
                  </a:moveTo>
                  <a:cubicBezTo>
                    <a:pt x="401" y="0"/>
                    <a:pt x="1" y="401"/>
                    <a:pt x="1" y="901"/>
                  </a:cubicBezTo>
                  <a:lnTo>
                    <a:pt x="1" y="6005"/>
                  </a:lnTo>
                  <a:cubicBezTo>
                    <a:pt x="1" y="6505"/>
                    <a:pt x="401" y="6905"/>
                    <a:pt x="901" y="6905"/>
                  </a:cubicBezTo>
                  <a:cubicBezTo>
                    <a:pt x="1402" y="6905"/>
                    <a:pt x="1802" y="6505"/>
                    <a:pt x="1802" y="6005"/>
                  </a:cubicBezTo>
                  <a:lnTo>
                    <a:pt x="1802" y="901"/>
                  </a:lnTo>
                  <a:cubicBezTo>
                    <a:pt x="1802" y="401"/>
                    <a:pt x="1402" y="0"/>
                    <a:pt x="901"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14"/>
            <p:cNvSpPr/>
            <p:nvPr/>
          </p:nvSpPr>
          <p:spPr>
            <a:xfrm>
              <a:off x="1261321" y="1656721"/>
              <a:ext cx="134215" cy="16387"/>
            </a:xfrm>
            <a:custGeom>
              <a:avLst/>
              <a:gdLst/>
              <a:ahLst/>
              <a:cxnLst/>
              <a:rect l="l" t="t" r="r" b="b"/>
              <a:pathLst>
                <a:path w="6839" h="835" extrusionOk="0">
                  <a:moveTo>
                    <a:pt x="534" y="0"/>
                  </a:moveTo>
                  <a:cubicBezTo>
                    <a:pt x="0" y="0"/>
                    <a:pt x="0" y="834"/>
                    <a:pt x="534" y="834"/>
                  </a:cubicBezTo>
                  <a:lnTo>
                    <a:pt x="6272" y="834"/>
                  </a:lnTo>
                  <a:cubicBezTo>
                    <a:pt x="6839" y="834"/>
                    <a:pt x="6839" y="0"/>
                    <a:pt x="6272"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14"/>
            <p:cNvSpPr/>
            <p:nvPr/>
          </p:nvSpPr>
          <p:spPr>
            <a:xfrm>
              <a:off x="1315662" y="1701898"/>
              <a:ext cx="79874" cy="16387"/>
            </a:xfrm>
            <a:custGeom>
              <a:avLst/>
              <a:gdLst/>
              <a:ahLst/>
              <a:cxnLst/>
              <a:rect l="l" t="t" r="r" b="b"/>
              <a:pathLst>
                <a:path w="4070" h="835" extrusionOk="0">
                  <a:moveTo>
                    <a:pt x="567" y="0"/>
                  </a:moveTo>
                  <a:cubicBezTo>
                    <a:pt x="0" y="0"/>
                    <a:pt x="0" y="834"/>
                    <a:pt x="567" y="834"/>
                  </a:cubicBezTo>
                  <a:lnTo>
                    <a:pt x="3503" y="834"/>
                  </a:lnTo>
                  <a:cubicBezTo>
                    <a:pt x="4070" y="834"/>
                    <a:pt x="4070" y="0"/>
                    <a:pt x="3503"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14"/>
            <p:cNvSpPr/>
            <p:nvPr/>
          </p:nvSpPr>
          <p:spPr>
            <a:xfrm>
              <a:off x="776230" y="1864903"/>
              <a:ext cx="619306" cy="16367"/>
            </a:xfrm>
            <a:custGeom>
              <a:avLst/>
              <a:gdLst/>
              <a:ahLst/>
              <a:cxnLst/>
              <a:rect l="l" t="t" r="r" b="b"/>
              <a:pathLst>
                <a:path w="31557" h="834" extrusionOk="0">
                  <a:moveTo>
                    <a:pt x="568" y="0"/>
                  </a:moveTo>
                  <a:cubicBezTo>
                    <a:pt x="1" y="0"/>
                    <a:pt x="1" y="834"/>
                    <a:pt x="568" y="834"/>
                  </a:cubicBezTo>
                  <a:lnTo>
                    <a:pt x="30990" y="834"/>
                  </a:lnTo>
                  <a:cubicBezTo>
                    <a:pt x="31557" y="834"/>
                    <a:pt x="31557" y="0"/>
                    <a:pt x="30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14"/>
            <p:cNvSpPr/>
            <p:nvPr/>
          </p:nvSpPr>
          <p:spPr>
            <a:xfrm>
              <a:off x="676084" y="1909412"/>
              <a:ext cx="719453" cy="16387"/>
            </a:xfrm>
            <a:custGeom>
              <a:avLst/>
              <a:gdLst/>
              <a:ahLst/>
              <a:cxnLst/>
              <a:rect l="l" t="t" r="r" b="b"/>
              <a:pathLst>
                <a:path w="36660" h="835" extrusionOk="0">
                  <a:moveTo>
                    <a:pt x="567" y="0"/>
                  </a:moveTo>
                  <a:cubicBezTo>
                    <a:pt x="0" y="0"/>
                    <a:pt x="0" y="834"/>
                    <a:pt x="567" y="834"/>
                  </a:cubicBezTo>
                  <a:lnTo>
                    <a:pt x="36093" y="834"/>
                  </a:lnTo>
                  <a:cubicBezTo>
                    <a:pt x="36660" y="834"/>
                    <a:pt x="36660" y="0"/>
                    <a:pt x="36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14"/>
            <p:cNvSpPr/>
            <p:nvPr/>
          </p:nvSpPr>
          <p:spPr>
            <a:xfrm>
              <a:off x="676084" y="1953922"/>
              <a:ext cx="310311" cy="16387"/>
            </a:xfrm>
            <a:custGeom>
              <a:avLst/>
              <a:gdLst/>
              <a:ahLst/>
              <a:cxnLst/>
              <a:rect l="l" t="t" r="r" b="b"/>
              <a:pathLst>
                <a:path w="15812" h="835" extrusionOk="0">
                  <a:moveTo>
                    <a:pt x="567" y="1"/>
                  </a:moveTo>
                  <a:cubicBezTo>
                    <a:pt x="0" y="1"/>
                    <a:pt x="0" y="835"/>
                    <a:pt x="567" y="835"/>
                  </a:cubicBezTo>
                  <a:lnTo>
                    <a:pt x="15244" y="835"/>
                  </a:lnTo>
                  <a:cubicBezTo>
                    <a:pt x="15811" y="835"/>
                    <a:pt x="15811" y="1"/>
                    <a:pt x="15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14"/>
            <p:cNvSpPr/>
            <p:nvPr/>
          </p:nvSpPr>
          <p:spPr>
            <a:xfrm>
              <a:off x="803077" y="2029871"/>
              <a:ext cx="274318" cy="73339"/>
            </a:xfrm>
            <a:custGeom>
              <a:avLst/>
              <a:gdLst/>
              <a:ahLst/>
              <a:cxnLst/>
              <a:rect l="l" t="t" r="r" b="b"/>
              <a:pathLst>
                <a:path w="13978" h="3737" extrusionOk="0">
                  <a:moveTo>
                    <a:pt x="0" y="0"/>
                  </a:moveTo>
                  <a:lnTo>
                    <a:pt x="0" y="3736"/>
                  </a:lnTo>
                  <a:lnTo>
                    <a:pt x="13977" y="3736"/>
                  </a:lnTo>
                  <a:lnTo>
                    <a:pt x="13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14"/>
            <p:cNvSpPr/>
            <p:nvPr/>
          </p:nvSpPr>
          <p:spPr>
            <a:xfrm>
              <a:off x="803077" y="2119557"/>
              <a:ext cx="124403" cy="272336"/>
            </a:xfrm>
            <a:custGeom>
              <a:avLst/>
              <a:gdLst/>
              <a:ahLst/>
              <a:cxnLst/>
              <a:rect l="l" t="t" r="r" b="b"/>
              <a:pathLst>
                <a:path w="6339" h="13877" extrusionOk="0">
                  <a:moveTo>
                    <a:pt x="0" y="0"/>
                  </a:moveTo>
                  <a:lnTo>
                    <a:pt x="0" y="13877"/>
                  </a:lnTo>
                  <a:lnTo>
                    <a:pt x="6338" y="13877"/>
                  </a:lnTo>
                  <a:lnTo>
                    <a:pt x="63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14"/>
            <p:cNvSpPr/>
            <p:nvPr/>
          </p:nvSpPr>
          <p:spPr>
            <a:xfrm>
              <a:off x="1093723" y="2119557"/>
              <a:ext cx="143400" cy="272336"/>
            </a:xfrm>
            <a:custGeom>
              <a:avLst/>
              <a:gdLst/>
              <a:ahLst/>
              <a:cxnLst/>
              <a:rect l="l" t="t" r="r" b="b"/>
              <a:pathLst>
                <a:path w="7307" h="13877" extrusionOk="0">
                  <a:moveTo>
                    <a:pt x="1" y="0"/>
                  </a:moveTo>
                  <a:lnTo>
                    <a:pt x="1" y="13877"/>
                  </a:lnTo>
                  <a:lnTo>
                    <a:pt x="7306" y="13877"/>
                  </a:lnTo>
                  <a:lnTo>
                    <a:pt x="73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14"/>
            <p:cNvSpPr/>
            <p:nvPr/>
          </p:nvSpPr>
          <p:spPr>
            <a:xfrm>
              <a:off x="1093723" y="2029871"/>
              <a:ext cx="290685" cy="73339"/>
            </a:xfrm>
            <a:custGeom>
              <a:avLst/>
              <a:gdLst/>
              <a:ahLst/>
              <a:cxnLst/>
              <a:rect l="l" t="t" r="r" b="b"/>
              <a:pathLst>
                <a:path w="14812" h="3737" extrusionOk="0">
                  <a:moveTo>
                    <a:pt x="1" y="0"/>
                  </a:moveTo>
                  <a:lnTo>
                    <a:pt x="1" y="3736"/>
                  </a:lnTo>
                  <a:lnTo>
                    <a:pt x="14812" y="3736"/>
                  </a:lnTo>
                  <a:lnTo>
                    <a:pt x="14812"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14"/>
            <p:cNvSpPr/>
            <p:nvPr/>
          </p:nvSpPr>
          <p:spPr>
            <a:xfrm>
              <a:off x="1253471" y="2119557"/>
              <a:ext cx="130938" cy="272336"/>
            </a:xfrm>
            <a:custGeom>
              <a:avLst/>
              <a:gdLst/>
              <a:ahLst/>
              <a:cxnLst/>
              <a:rect l="l" t="t" r="r" b="b"/>
              <a:pathLst>
                <a:path w="6672" h="13877" extrusionOk="0">
                  <a:moveTo>
                    <a:pt x="0" y="0"/>
                  </a:moveTo>
                  <a:lnTo>
                    <a:pt x="0" y="13877"/>
                  </a:lnTo>
                  <a:lnTo>
                    <a:pt x="6672" y="13877"/>
                  </a:lnTo>
                  <a:lnTo>
                    <a:pt x="66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14"/>
            <p:cNvSpPr/>
            <p:nvPr/>
          </p:nvSpPr>
          <p:spPr>
            <a:xfrm>
              <a:off x="687211" y="2119557"/>
              <a:ext cx="99518" cy="272336"/>
            </a:xfrm>
            <a:custGeom>
              <a:avLst/>
              <a:gdLst/>
              <a:ahLst/>
              <a:cxnLst/>
              <a:rect l="l" t="t" r="r" b="b"/>
              <a:pathLst>
                <a:path w="5071" h="13877" extrusionOk="0">
                  <a:moveTo>
                    <a:pt x="0" y="0"/>
                  </a:moveTo>
                  <a:lnTo>
                    <a:pt x="0" y="13877"/>
                  </a:lnTo>
                  <a:lnTo>
                    <a:pt x="5070" y="13877"/>
                  </a:lnTo>
                  <a:lnTo>
                    <a:pt x="5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14"/>
            <p:cNvSpPr/>
            <p:nvPr/>
          </p:nvSpPr>
          <p:spPr>
            <a:xfrm>
              <a:off x="687211" y="2029871"/>
              <a:ext cx="99518" cy="73339"/>
            </a:xfrm>
            <a:custGeom>
              <a:avLst/>
              <a:gdLst/>
              <a:ahLst/>
              <a:cxnLst/>
              <a:rect l="l" t="t" r="r" b="b"/>
              <a:pathLst>
                <a:path w="5071" h="3737" extrusionOk="0">
                  <a:moveTo>
                    <a:pt x="0" y="0"/>
                  </a:moveTo>
                  <a:lnTo>
                    <a:pt x="0" y="3736"/>
                  </a:lnTo>
                  <a:lnTo>
                    <a:pt x="5070" y="3736"/>
                  </a:lnTo>
                  <a:lnTo>
                    <a:pt x="5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14"/>
            <p:cNvSpPr/>
            <p:nvPr/>
          </p:nvSpPr>
          <p:spPr>
            <a:xfrm>
              <a:off x="943827" y="2119557"/>
              <a:ext cx="133568" cy="272336"/>
            </a:xfrm>
            <a:custGeom>
              <a:avLst/>
              <a:gdLst/>
              <a:ahLst/>
              <a:cxnLst/>
              <a:rect l="l" t="t" r="r" b="b"/>
              <a:pathLst>
                <a:path w="6806" h="13877" extrusionOk="0">
                  <a:moveTo>
                    <a:pt x="0" y="0"/>
                  </a:moveTo>
                  <a:lnTo>
                    <a:pt x="0" y="13877"/>
                  </a:lnTo>
                  <a:lnTo>
                    <a:pt x="6805" y="13877"/>
                  </a:lnTo>
                  <a:lnTo>
                    <a:pt x="68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14"/>
            <p:cNvSpPr/>
            <p:nvPr/>
          </p:nvSpPr>
          <p:spPr>
            <a:xfrm>
              <a:off x="1454431" y="2367656"/>
              <a:ext cx="35384" cy="135530"/>
            </a:xfrm>
            <a:custGeom>
              <a:avLst/>
              <a:gdLst/>
              <a:ahLst/>
              <a:cxnLst/>
              <a:rect l="l" t="t" r="r" b="b"/>
              <a:pathLst>
                <a:path w="1803" h="6906" extrusionOk="0">
                  <a:moveTo>
                    <a:pt x="901" y="0"/>
                  </a:moveTo>
                  <a:cubicBezTo>
                    <a:pt x="401" y="0"/>
                    <a:pt x="1" y="401"/>
                    <a:pt x="1" y="901"/>
                  </a:cubicBezTo>
                  <a:lnTo>
                    <a:pt x="1" y="6005"/>
                  </a:lnTo>
                  <a:cubicBezTo>
                    <a:pt x="1" y="6505"/>
                    <a:pt x="401" y="6905"/>
                    <a:pt x="901" y="6905"/>
                  </a:cubicBezTo>
                  <a:cubicBezTo>
                    <a:pt x="1402" y="6905"/>
                    <a:pt x="1802" y="6505"/>
                    <a:pt x="1802" y="6005"/>
                  </a:cubicBezTo>
                  <a:lnTo>
                    <a:pt x="1802" y="901"/>
                  </a:lnTo>
                  <a:cubicBezTo>
                    <a:pt x="1802" y="401"/>
                    <a:pt x="1402" y="0"/>
                    <a:pt x="9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14"/>
            <p:cNvSpPr/>
            <p:nvPr/>
          </p:nvSpPr>
          <p:spPr>
            <a:xfrm>
              <a:off x="1057731" y="1054449"/>
              <a:ext cx="871998" cy="1221578"/>
            </a:xfrm>
            <a:custGeom>
              <a:avLst/>
              <a:gdLst/>
              <a:ahLst/>
              <a:cxnLst/>
              <a:rect l="l" t="t" r="r" b="b"/>
              <a:pathLst>
                <a:path w="44433" h="62246" extrusionOk="0">
                  <a:moveTo>
                    <a:pt x="1335" y="1"/>
                  </a:moveTo>
                  <a:cubicBezTo>
                    <a:pt x="601" y="1"/>
                    <a:pt x="0" y="601"/>
                    <a:pt x="0" y="1335"/>
                  </a:cubicBezTo>
                  <a:lnTo>
                    <a:pt x="0" y="60911"/>
                  </a:lnTo>
                  <a:cubicBezTo>
                    <a:pt x="0" y="61645"/>
                    <a:pt x="601" y="62245"/>
                    <a:pt x="1335" y="62245"/>
                  </a:cubicBezTo>
                  <a:lnTo>
                    <a:pt x="35726" y="62245"/>
                  </a:lnTo>
                  <a:lnTo>
                    <a:pt x="44432" y="53573"/>
                  </a:lnTo>
                  <a:lnTo>
                    <a:pt x="44432" y="1335"/>
                  </a:lnTo>
                  <a:cubicBezTo>
                    <a:pt x="44432" y="601"/>
                    <a:pt x="43832" y="1"/>
                    <a:pt x="430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14"/>
            <p:cNvSpPr/>
            <p:nvPr/>
          </p:nvSpPr>
          <p:spPr>
            <a:xfrm>
              <a:off x="1057731" y="1125158"/>
              <a:ext cx="871998" cy="1150869"/>
            </a:xfrm>
            <a:custGeom>
              <a:avLst/>
              <a:gdLst/>
              <a:ahLst/>
              <a:cxnLst/>
              <a:rect l="l" t="t" r="r" b="b"/>
              <a:pathLst>
                <a:path w="44433" h="58643" extrusionOk="0">
                  <a:moveTo>
                    <a:pt x="0" y="0"/>
                  </a:moveTo>
                  <a:lnTo>
                    <a:pt x="0" y="57308"/>
                  </a:lnTo>
                  <a:cubicBezTo>
                    <a:pt x="0" y="58042"/>
                    <a:pt x="601" y="58642"/>
                    <a:pt x="1335" y="58642"/>
                  </a:cubicBezTo>
                  <a:lnTo>
                    <a:pt x="35726" y="58642"/>
                  </a:lnTo>
                  <a:lnTo>
                    <a:pt x="44432" y="49970"/>
                  </a:lnTo>
                  <a:lnTo>
                    <a:pt x="444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14"/>
            <p:cNvSpPr/>
            <p:nvPr/>
          </p:nvSpPr>
          <p:spPr>
            <a:xfrm>
              <a:off x="1881255" y="1074094"/>
              <a:ext cx="25552" cy="25552"/>
            </a:xfrm>
            <a:custGeom>
              <a:avLst/>
              <a:gdLst/>
              <a:ahLst/>
              <a:cxnLst/>
              <a:rect l="l" t="t" r="r" b="b"/>
              <a:pathLst>
                <a:path w="1302" h="1302" extrusionOk="0">
                  <a:moveTo>
                    <a:pt x="668" y="1"/>
                  </a:moveTo>
                  <a:cubicBezTo>
                    <a:pt x="301" y="1"/>
                    <a:pt x="1" y="301"/>
                    <a:pt x="1" y="634"/>
                  </a:cubicBezTo>
                  <a:cubicBezTo>
                    <a:pt x="1" y="1001"/>
                    <a:pt x="301" y="1301"/>
                    <a:pt x="668" y="1301"/>
                  </a:cubicBezTo>
                  <a:cubicBezTo>
                    <a:pt x="1001" y="1301"/>
                    <a:pt x="1302" y="1001"/>
                    <a:pt x="1302" y="634"/>
                  </a:cubicBezTo>
                  <a:cubicBezTo>
                    <a:pt x="1302" y="301"/>
                    <a:pt x="1001"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14"/>
            <p:cNvSpPr/>
            <p:nvPr/>
          </p:nvSpPr>
          <p:spPr>
            <a:xfrm>
              <a:off x="1832820" y="1074094"/>
              <a:ext cx="25552" cy="25552"/>
            </a:xfrm>
            <a:custGeom>
              <a:avLst/>
              <a:gdLst/>
              <a:ahLst/>
              <a:cxnLst/>
              <a:rect l="l" t="t" r="r" b="b"/>
              <a:pathLst>
                <a:path w="1302" h="1302" extrusionOk="0">
                  <a:moveTo>
                    <a:pt x="634" y="1"/>
                  </a:moveTo>
                  <a:cubicBezTo>
                    <a:pt x="300" y="1"/>
                    <a:pt x="0" y="301"/>
                    <a:pt x="0" y="634"/>
                  </a:cubicBezTo>
                  <a:cubicBezTo>
                    <a:pt x="0" y="1001"/>
                    <a:pt x="300" y="1301"/>
                    <a:pt x="634" y="1301"/>
                  </a:cubicBezTo>
                  <a:cubicBezTo>
                    <a:pt x="1001" y="1301"/>
                    <a:pt x="1301" y="1001"/>
                    <a:pt x="1301" y="634"/>
                  </a:cubicBezTo>
                  <a:cubicBezTo>
                    <a:pt x="1301" y="301"/>
                    <a:pt x="1001" y="1"/>
                    <a:pt x="6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14"/>
            <p:cNvSpPr/>
            <p:nvPr/>
          </p:nvSpPr>
          <p:spPr>
            <a:xfrm>
              <a:off x="1779794" y="1074094"/>
              <a:ext cx="30124" cy="25356"/>
            </a:xfrm>
            <a:custGeom>
              <a:avLst/>
              <a:gdLst/>
              <a:ahLst/>
              <a:cxnLst/>
              <a:rect l="l" t="t" r="r" b="b"/>
              <a:pathLst>
                <a:path w="1535" h="1292" extrusionOk="0">
                  <a:moveTo>
                    <a:pt x="868" y="1"/>
                  </a:moveTo>
                  <a:cubicBezTo>
                    <a:pt x="300" y="1"/>
                    <a:pt x="0" y="701"/>
                    <a:pt x="401" y="1101"/>
                  </a:cubicBezTo>
                  <a:cubicBezTo>
                    <a:pt x="542" y="1232"/>
                    <a:pt x="712" y="1292"/>
                    <a:pt x="877" y="1292"/>
                  </a:cubicBezTo>
                  <a:cubicBezTo>
                    <a:pt x="1217" y="1292"/>
                    <a:pt x="1535" y="1039"/>
                    <a:pt x="1535" y="634"/>
                  </a:cubicBezTo>
                  <a:cubicBezTo>
                    <a:pt x="1535" y="301"/>
                    <a:pt x="1234" y="1"/>
                    <a:pt x="8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14"/>
            <p:cNvSpPr/>
            <p:nvPr/>
          </p:nvSpPr>
          <p:spPr>
            <a:xfrm>
              <a:off x="1374577" y="1192590"/>
              <a:ext cx="188557" cy="16387"/>
            </a:xfrm>
            <a:custGeom>
              <a:avLst/>
              <a:gdLst/>
              <a:ahLst/>
              <a:cxnLst/>
              <a:rect l="l" t="t" r="r" b="b"/>
              <a:pathLst>
                <a:path w="9608" h="835" extrusionOk="0">
                  <a:moveTo>
                    <a:pt x="567" y="0"/>
                  </a:moveTo>
                  <a:cubicBezTo>
                    <a:pt x="0" y="0"/>
                    <a:pt x="0" y="834"/>
                    <a:pt x="567" y="834"/>
                  </a:cubicBezTo>
                  <a:lnTo>
                    <a:pt x="9073" y="834"/>
                  </a:lnTo>
                  <a:cubicBezTo>
                    <a:pt x="9607" y="834"/>
                    <a:pt x="9607" y="0"/>
                    <a:pt x="9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14"/>
            <p:cNvSpPr/>
            <p:nvPr/>
          </p:nvSpPr>
          <p:spPr>
            <a:xfrm>
              <a:off x="1306497" y="1237099"/>
              <a:ext cx="325363" cy="16387"/>
            </a:xfrm>
            <a:custGeom>
              <a:avLst/>
              <a:gdLst/>
              <a:ahLst/>
              <a:cxnLst/>
              <a:rect l="l" t="t" r="r" b="b"/>
              <a:pathLst>
                <a:path w="16579" h="835" extrusionOk="0">
                  <a:moveTo>
                    <a:pt x="567" y="1"/>
                  </a:moveTo>
                  <a:cubicBezTo>
                    <a:pt x="0" y="1"/>
                    <a:pt x="0" y="834"/>
                    <a:pt x="567" y="834"/>
                  </a:cubicBezTo>
                  <a:lnTo>
                    <a:pt x="16045" y="834"/>
                  </a:lnTo>
                  <a:cubicBezTo>
                    <a:pt x="16579" y="834"/>
                    <a:pt x="16579" y="1"/>
                    <a:pt x="160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14"/>
            <p:cNvSpPr/>
            <p:nvPr/>
          </p:nvSpPr>
          <p:spPr>
            <a:xfrm>
              <a:off x="1372614" y="1281609"/>
              <a:ext cx="193777" cy="16387"/>
            </a:xfrm>
            <a:custGeom>
              <a:avLst/>
              <a:gdLst/>
              <a:ahLst/>
              <a:cxnLst/>
              <a:rect l="l" t="t" r="r" b="b"/>
              <a:pathLst>
                <a:path w="9874" h="835" extrusionOk="0">
                  <a:moveTo>
                    <a:pt x="567" y="1"/>
                  </a:moveTo>
                  <a:cubicBezTo>
                    <a:pt x="0" y="1"/>
                    <a:pt x="0" y="835"/>
                    <a:pt x="567" y="835"/>
                  </a:cubicBezTo>
                  <a:lnTo>
                    <a:pt x="9340" y="835"/>
                  </a:lnTo>
                  <a:cubicBezTo>
                    <a:pt x="9874" y="835"/>
                    <a:pt x="9874" y="1"/>
                    <a:pt x="9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14"/>
            <p:cNvSpPr/>
            <p:nvPr/>
          </p:nvSpPr>
          <p:spPr>
            <a:xfrm>
              <a:off x="1208942" y="1400104"/>
              <a:ext cx="619306" cy="16387"/>
            </a:xfrm>
            <a:custGeom>
              <a:avLst/>
              <a:gdLst/>
              <a:ahLst/>
              <a:cxnLst/>
              <a:rect l="l" t="t" r="r" b="b"/>
              <a:pathLst>
                <a:path w="31557" h="835" extrusionOk="0">
                  <a:moveTo>
                    <a:pt x="568" y="0"/>
                  </a:moveTo>
                  <a:cubicBezTo>
                    <a:pt x="1" y="0"/>
                    <a:pt x="1" y="834"/>
                    <a:pt x="568" y="834"/>
                  </a:cubicBezTo>
                  <a:lnTo>
                    <a:pt x="31023" y="834"/>
                  </a:lnTo>
                  <a:cubicBezTo>
                    <a:pt x="31557" y="834"/>
                    <a:pt x="31557" y="0"/>
                    <a:pt x="31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14"/>
            <p:cNvSpPr/>
            <p:nvPr/>
          </p:nvSpPr>
          <p:spPr>
            <a:xfrm>
              <a:off x="1109443" y="1578810"/>
              <a:ext cx="619306" cy="16387"/>
            </a:xfrm>
            <a:custGeom>
              <a:avLst/>
              <a:gdLst/>
              <a:ahLst/>
              <a:cxnLst/>
              <a:rect l="l" t="t" r="r" b="b"/>
              <a:pathLst>
                <a:path w="31557" h="835" extrusionOk="0">
                  <a:moveTo>
                    <a:pt x="568" y="1"/>
                  </a:moveTo>
                  <a:cubicBezTo>
                    <a:pt x="1" y="1"/>
                    <a:pt x="1" y="835"/>
                    <a:pt x="568" y="835"/>
                  </a:cubicBezTo>
                  <a:lnTo>
                    <a:pt x="30989" y="835"/>
                  </a:lnTo>
                  <a:cubicBezTo>
                    <a:pt x="31556" y="835"/>
                    <a:pt x="31556" y="1"/>
                    <a:pt x="309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14"/>
            <p:cNvSpPr/>
            <p:nvPr/>
          </p:nvSpPr>
          <p:spPr>
            <a:xfrm>
              <a:off x="1109443" y="1444614"/>
              <a:ext cx="719472" cy="16387"/>
            </a:xfrm>
            <a:custGeom>
              <a:avLst/>
              <a:gdLst/>
              <a:ahLst/>
              <a:cxnLst/>
              <a:rect l="l" t="t" r="r" b="b"/>
              <a:pathLst>
                <a:path w="36661" h="835" extrusionOk="0">
                  <a:moveTo>
                    <a:pt x="568" y="1"/>
                  </a:moveTo>
                  <a:cubicBezTo>
                    <a:pt x="1" y="1"/>
                    <a:pt x="1" y="835"/>
                    <a:pt x="568" y="835"/>
                  </a:cubicBezTo>
                  <a:lnTo>
                    <a:pt x="36093" y="835"/>
                  </a:lnTo>
                  <a:cubicBezTo>
                    <a:pt x="36660" y="835"/>
                    <a:pt x="36660" y="1"/>
                    <a:pt x="360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14"/>
            <p:cNvSpPr/>
            <p:nvPr/>
          </p:nvSpPr>
          <p:spPr>
            <a:xfrm>
              <a:off x="1109443" y="1489791"/>
              <a:ext cx="719472" cy="16387"/>
            </a:xfrm>
            <a:custGeom>
              <a:avLst/>
              <a:gdLst/>
              <a:ahLst/>
              <a:cxnLst/>
              <a:rect l="l" t="t" r="r" b="b"/>
              <a:pathLst>
                <a:path w="36661" h="835" extrusionOk="0">
                  <a:moveTo>
                    <a:pt x="568" y="0"/>
                  </a:moveTo>
                  <a:cubicBezTo>
                    <a:pt x="1" y="0"/>
                    <a:pt x="1" y="834"/>
                    <a:pt x="568" y="834"/>
                  </a:cubicBezTo>
                  <a:lnTo>
                    <a:pt x="36093" y="834"/>
                  </a:lnTo>
                  <a:cubicBezTo>
                    <a:pt x="36660" y="834"/>
                    <a:pt x="36660" y="0"/>
                    <a:pt x="360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14"/>
            <p:cNvSpPr/>
            <p:nvPr/>
          </p:nvSpPr>
          <p:spPr>
            <a:xfrm>
              <a:off x="1109443" y="1534300"/>
              <a:ext cx="719472" cy="16387"/>
            </a:xfrm>
            <a:custGeom>
              <a:avLst/>
              <a:gdLst/>
              <a:ahLst/>
              <a:cxnLst/>
              <a:rect l="l" t="t" r="r" b="b"/>
              <a:pathLst>
                <a:path w="36661" h="835" extrusionOk="0">
                  <a:moveTo>
                    <a:pt x="568" y="1"/>
                  </a:moveTo>
                  <a:cubicBezTo>
                    <a:pt x="1" y="1"/>
                    <a:pt x="1" y="835"/>
                    <a:pt x="568" y="835"/>
                  </a:cubicBezTo>
                  <a:lnTo>
                    <a:pt x="36093" y="835"/>
                  </a:lnTo>
                  <a:cubicBezTo>
                    <a:pt x="36660" y="835"/>
                    <a:pt x="36660" y="1"/>
                    <a:pt x="360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14"/>
            <p:cNvSpPr/>
            <p:nvPr/>
          </p:nvSpPr>
          <p:spPr>
            <a:xfrm>
              <a:off x="1208942" y="1849831"/>
              <a:ext cx="619306" cy="16387"/>
            </a:xfrm>
            <a:custGeom>
              <a:avLst/>
              <a:gdLst/>
              <a:ahLst/>
              <a:cxnLst/>
              <a:rect l="l" t="t" r="r" b="b"/>
              <a:pathLst>
                <a:path w="31557" h="835" extrusionOk="0">
                  <a:moveTo>
                    <a:pt x="568" y="1"/>
                  </a:moveTo>
                  <a:cubicBezTo>
                    <a:pt x="1" y="1"/>
                    <a:pt x="1" y="835"/>
                    <a:pt x="568" y="835"/>
                  </a:cubicBezTo>
                  <a:lnTo>
                    <a:pt x="31023" y="835"/>
                  </a:lnTo>
                  <a:cubicBezTo>
                    <a:pt x="31557" y="835"/>
                    <a:pt x="31557" y="1"/>
                    <a:pt x="310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14"/>
            <p:cNvSpPr/>
            <p:nvPr/>
          </p:nvSpPr>
          <p:spPr>
            <a:xfrm>
              <a:off x="1109443" y="2029203"/>
              <a:ext cx="619306" cy="16387"/>
            </a:xfrm>
            <a:custGeom>
              <a:avLst/>
              <a:gdLst/>
              <a:ahLst/>
              <a:cxnLst/>
              <a:rect l="l" t="t" r="r" b="b"/>
              <a:pathLst>
                <a:path w="31557" h="835" extrusionOk="0">
                  <a:moveTo>
                    <a:pt x="568" y="1"/>
                  </a:moveTo>
                  <a:cubicBezTo>
                    <a:pt x="1" y="1"/>
                    <a:pt x="1" y="835"/>
                    <a:pt x="568" y="835"/>
                  </a:cubicBezTo>
                  <a:lnTo>
                    <a:pt x="30989" y="835"/>
                  </a:lnTo>
                  <a:cubicBezTo>
                    <a:pt x="31556" y="835"/>
                    <a:pt x="31556" y="1"/>
                    <a:pt x="309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14"/>
            <p:cNvSpPr/>
            <p:nvPr/>
          </p:nvSpPr>
          <p:spPr>
            <a:xfrm>
              <a:off x="1109443" y="1895008"/>
              <a:ext cx="719472" cy="16387"/>
            </a:xfrm>
            <a:custGeom>
              <a:avLst/>
              <a:gdLst/>
              <a:ahLst/>
              <a:cxnLst/>
              <a:rect l="l" t="t" r="r" b="b"/>
              <a:pathLst>
                <a:path w="36661" h="835" extrusionOk="0">
                  <a:moveTo>
                    <a:pt x="568" y="1"/>
                  </a:moveTo>
                  <a:cubicBezTo>
                    <a:pt x="1" y="1"/>
                    <a:pt x="1" y="834"/>
                    <a:pt x="568" y="834"/>
                  </a:cubicBezTo>
                  <a:lnTo>
                    <a:pt x="36093" y="834"/>
                  </a:lnTo>
                  <a:cubicBezTo>
                    <a:pt x="36660" y="834"/>
                    <a:pt x="36660" y="1"/>
                    <a:pt x="360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14"/>
            <p:cNvSpPr/>
            <p:nvPr/>
          </p:nvSpPr>
          <p:spPr>
            <a:xfrm>
              <a:off x="1109443" y="1939517"/>
              <a:ext cx="719472" cy="16387"/>
            </a:xfrm>
            <a:custGeom>
              <a:avLst/>
              <a:gdLst/>
              <a:ahLst/>
              <a:cxnLst/>
              <a:rect l="l" t="t" r="r" b="b"/>
              <a:pathLst>
                <a:path w="36661" h="835" extrusionOk="0">
                  <a:moveTo>
                    <a:pt x="568" y="1"/>
                  </a:moveTo>
                  <a:cubicBezTo>
                    <a:pt x="1" y="1"/>
                    <a:pt x="1" y="835"/>
                    <a:pt x="568" y="835"/>
                  </a:cubicBezTo>
                  <a:lnTo>
                    <a:pt x="36093" y="835"/>
                  </a:lnTo>
                  <a:cubicBezTo>
                    <a:pt x="36660" y="835"/>
                    <a:pt x="36660" y="1"/>
                    <a:pt x="360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14"/>
            <p:cNvSpPr/>
            <p:nvPr/>
          </p:nvSpPr>
          <p:spPr>
            <a:xfrm>
              <a:off x="1109443" y="1984046"/>
              <a:ext cx="719472" cy="16387"/>
            </a:xfrm>
            <a:custGeom>
              <a:avLst/>
              <a:gdLst/>
              <a:ahLst/>
              <a:cxnLst/>
              <a:rect l="l" t="t" r="r" b="b"/>
              <a:pathLst>
                <a:path w="36661" h="835" extrusionOk="0">
                  <a:moveTo>
                    <a:pt x="568" y="0"/>
                  </a:moveTo>
                  <a:cubicBezTo>
                    <a:pt x="1" y="0"/>
                    <a:pt x="1" y="834"/>
                    <a:pt x="568" y="834"/>
                  </a:cubicBezTo>
                  <a:lnTo>
                    <a:pt x="36093" y="834"/>
                  </a:lnTo>
                  <a:cubicBezTo>
                    <a:pt x="36660" y="834"/>
                    <a:pt x="36660" y="0"/>
                    <a:pt x="360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14"/>
            <p:cNvSpPr/>
            <p:nvPr/>
          </p:nvSpPr>
          <p:spPr>
            <a:xfrm>
              <a:off x="1733969" y="1190627"/>
              <a:ext cx="83799" cy="111293"/>
            </a:xfrm>
            <a:custGeom>
              <a:avLst/>
              <a:gdLst/>
              <a:ahLst/>
              <a:cxnLst/>
              <a:rect l="l" t="t" r="r" b="b"/>
              <a:pathLst>
                <a:path w="4270" h="5671" extrusionOk="0">
                  <a:moveTo>
                    <a:pt x="0" y="0"/>
                  </a:moveTo>
                  <a:lnTo>
                    <a:pt x="0" y="5671"/>
                  </a:lnTo>
                  <a:lnTo>
                    <a:pt x="4270" y="5671"/>
                  </a:lnTo>
                  <a:lnTo>
                    <a:pt x="42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14"/>
            <p:cNvSpPr/>
            <p:nvPr/>
          </p:nvSpPr>
          <p:spPr>
            <a:xfrm>
              <a:off x="1120570" y="1190627"/>
              <a:ext cx="92983" cy="92964"/>
            </a:xfrm>
            <a:custGeom>
              <a:avLst/>
              <a:gdLst/>
              <a:ahLst/>
              <a:cxnLst/>
              <a:rect l="l" t="t" r="r" b="b"/>
              <a:pathLst>
                <a:path w="4738" h="4737" extrusionOk="0">
                  <a:moveTo>
                    <a:pt x="2369" y="0"/>
                  </a:moveTo>
                  <a:cubicBezTo>
                    <a:pt x="1068" y="0"/>
                    <a:pt x="1" y="1068"/>
                    <a:pt x="1" y="2369"/>
                  </a:cubicBezTo>
                  <a:cubicBezTo>
                    <a:pt x="1" y="3669"/>
                    <a:pt x="1068" y="4737"/>
                    <a:pt x="2369" y="4737"/>
                  </a:cubicBezTo>
                  <a:cubicBezTo>
                    <a:pt x="3670" y="4737"/>
                    <a:pt x="4737" y="3669"/>
                    <a:pt x="4737" y="2369"/>
                  </a:cubicBezTo>
                  <a:cubicBezTo>
                    <a:pt x="4737" y="1068"/>
                    <a:pt x="3670" y="0"/>
                    <a:pt x="2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14"/>
            <p:cNvSpPr/>
            <p:nvPr/>
          </p:nvSpPr>
          <p:spPr>
            <a:xfrm>
              <a:off x="1117293" y="1643140"/>
              <a:ext cx="20979" cy="19664"/>
            </a:xfrm>
            <a:custGeom>
              <a:avLst/>
              <a:gdLst/>
              <a:ahLst/>
              <a:cxnLst/>
              <a:rect l="l" t="t" r="r" b="b"/>
              <a:pathLst>
                <a:path w="1069" h="1002" extrusionOk="0">
                  <a:moveTo>
                    <a:pt x="535" y="0"/>
                  </a:moveTo>
                  <a:cubicBezTo>
                    <a:pt x="268" y="0"/>
                    <a:pt x="1" y="175"/>
                    <a:pt x="34" y="526"/>
                  </a:cubicBezTo>
                  <a:cubicBezTo>
                    <a:pt x="51" y="843"/>
                    <a:pt x="284" y="1001"/>
                    <a:pt x="522" y="1001"/>
                  </a:cubicBezTo>
                  <a:cubicBezTo>
                    <a:pt x="760" y="1001"/>
                    <a:pt x="1002" y="843"/>
                    <a:pt x="1035" y="526"/>
                  </a:cubicBezTo>
                  <a:cubicBezTo>
                    <a:pt x="1068" y="175"/>
                    <a:pt x="801" y="0"/>
                    <a:pt x="5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14"/>
            <p:cNvSpPr/>
            <p:nvPr/>
          </p:nvSpPr>
          <p:spPr>
            <a:xfrm>
              <a:off x="1117960" y="1688788"/>
              <a:ext cx="22922" cy="19507"/>
            </a:xfrm>
            <a:custGeom>
              <a:avLst/>
              <a:gdLst/>
              <a:ahLst/>
              <a:cxnLst/>
              <a:rect l="l" t="t" r="r" b="b"/>
              <a:pathLst>
                <a:path w="1168" h="994" extrusionOk="0">
                  <a:moveTo>
                    <a:pt x="501" y="1"/>
                  </a:moveTo>
                  <a:cubicBezTo>
                    <a:pt x="200" y="1"/>
                    <a:pt x="0" y="201"/>
                    <a:pt x="0" y="501"/>
                  </a:cubicBezTo>
                  <a:cubicBezTo>
                    <a:pt x="0" y="792"/>
                    <a:pt x="240" y="993"/>
                    <a:pt x="489" y="993"/>
                  </a:cubicBezTo>
                  <a:cubicBezTo>
                    <a:pt x="611" y="993"/>
                    <a:pt x="735" y="945"/>
                    <a:pt x="834" y="835"/>
                  </a:cubicBezTo>
                  <a:cubicBezTo>
                    <a:pt x="1168" y="535"/>
                    <a:pt x="934" y="1"/>
                    <a:pt x="5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14"/>
            <p:cNvSpPr/>
            <p:nvPr/>
          </p:nvSpPr>
          <p:spPr>
            <a:xfrm>
              <a:off x="1117293" y="1732336"/>
              <a:ext cx="20979" cy="19645"/>
            </a:xfrm>
            <a:custGeom>
              <a:avLst/>
              <a:gdLst/>
              <a:ahLst/>
              <a:cxnLst/>
              <a:rect l="l" t="t" r="r" b="b"/>
              <a:pathLst>
                <a:path w="1069" h="1001" extrusionOk="0">
                  <a:moveTo>
                    <a:pt x="535" y="0"/>
                  </a:moveTo>
                  <a:cubicBezTo>
                    <a:pt x="268" y="0"/>
                    <a:pt x="1" y="184"/>
                    <a:pt x="34" y="551"/>
                  </a:cubicBezTo>
                  <a:cubicBezTo>
                    <a:pt x="51" y="851"/>
                    <a:pt x="284" y="1001"/>
                    <a:pt x="522" y="1001"/>
                  </a:cubicBezTo>
                  <a:cubicBezTo>
                    <a:pt x="760" y="1001"/>
                    <a:pt x="1002" y="851"/>
                    <a:pt x="1035" y="551"/>
                  </a:cubicBezTo>
                  <a:cubicBezTo>
                    <a:pt x="1068" y="184"/>
                    <a:pt x="801" y="0"/>
                    <a:pt x="5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14"/>
            <p:cNvSpPr/>
            <p:nvPr/>
          </p:nvSpPr>
          <p:spPr>
            <a:xfrm>
              <a:off x="1117293" y="1776845"/>
              <a:ext cx="20979" cy="19664"/>
            </a:xfrm>
            <a:custGeom>
              <a:avLst/>
              <a:gdLst/>
              <a:ahLst/>
              <a:cxnLst/>
              <a:rect l="l" t="t" r="r" b="b"/>
              <a:pathLst>
                <a:path w="1069" h="1002" extrusionOk="0">
                  <a:moveTo>
                    <a:pt x="535" y="1"/>
                  </a:moveTo>
                  <a:cubicBezTo>
                    <a:pt x="268" y="1"/>
                    <a:pt x="1" y="184"/>
                    <a:pt x="34" y="551"/>
                  </a:cubicBezTo>
                  <a:cubicBezTo>
                    <a:pt x="51" y="851"/>
                    <a:pt x="284" y="1001"/>
                    <a:pt x="522" y="1001"/>
                  </a:cubicBezTo>
                  <a:cubicBezTo>
                    <a:pt x="760" y="1001"/>
                    <a:pt x="1002" y="851"/>
                    <a:pt x="1035" y="551"/>
                  </a:cubicBezTo>
                  <a:cubicBezTo>
                    <a:pt x="1068" y="184"/>
                    <a:pt x="801" y="1"/>
                    <a:pt x="5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14"/>
            <p:cNvSpPr/>
            <p:nvPr/>
          </p:nvSpPr>
          <p:spPr>
            <a:xfrm>
              <a:off x="1150695" y="1645593"/>
              <a:ext cx="128328" cy="16387"/>
            </a:xfrm>
            <a:custGeom>
              <a:avLst/>
              <a:gdLst/>
              <a:ahLst/>
              <a:cxnLst/>
              <a:rect l="l" t="t" r="r" b="b"/>
              <a:pathLst>
                <a:path w="6539" h="835" extrusionOk="0">
                  <a:moveTo>
                    <a:pt x="567" y="0"/>
                  </a:moveTo>
                  <a:cubicBezTo>
                    <a:pt x="0" y="0"/>
                    <a:pt x="0" y="834"/>
                    <a:pt x="567" y="834"/>
                  </a:cubicBezTo>
                  <a:lnTo>
                    <a:pt x="5971" y="834"/>
                  </a:lnTo>
                  <a:cubicBezTo>
                    <a:pt x="6538" y="834"/>
                    <a:pt x="6538" y="0"/>
                    <a:pt x="5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14"/>
            <p:cNvSpPr/>
            <p:nvPr/>
          </p:nvSpPr>
          <p:spPr>
            <a:xfrm>
              <a:off x="1150695" y="1690103"/>
              <a:ext cx="227827" cy="16387"/>
            </a:xfrm>
            <a:custGeom>
              <a:avLst/>
              <a:gdLst/>
              <a:ahLst/>
              <a:cxnLst/>
              <a:rect l="l" t="t" r="r" b="b"/>
              <a:pathLst>
                <a:path w="11609" h="835" extrusionOk="0">
                  <a:moveTo>
                    <a:pt x="534" y="1"/>
                  </a:moveTo>
                  <a:cubicBezTo>
                    <a:pt x="0" y="1"/>
                    <a:pt x="0" y="835"/>
                    <a:pt x="534" y="835"/>
                  </a:cubicBezTo>
                  <a:lnTo>
                    <a:pt x="11075" y="835"/>
                  </a:lnTo>
                  <a:cubicBezTo>
                    <a:pt x="11608" y="835"/>
                    <a:pt x="11608" y="1"/>
                    <a:pt x="11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14"/>
            <p:cNvSpPr/>
            <p:nvPr/>
          </p:nvSpPr>
          <p:spPr>
            <a:xfrm>
              <a:off x="1150695" y="1735260"/>
              <a:ext cx="105406" cy="16406"/>
            </a:xfrm>
            <a:custGeom>
              <a:avLst/>
              <a:gdLst/>
              <a:ahLst/>
              <a:cxnLst/>
              <a:rect l="l" t="t" r="r" b="b"/>
              <a:pathLst>
                <a:path w="5371" h="836" extrusionOk="0">
                  <a:moveTo>
                    <a:pt x="4836" y="0"/>
                  </a:moveTo>
                  <a:cubicBezTo>
                    <a:pt x="4825" y="0"/>
                    <a:pt x="4815" y="1"/>
                    <a:pt x="4803" y="1"/>
                  </a:cubicBezTo>
                  <a:lnTo>
                    <a:pt x="534" y="1"/>
                  </a:lnTo>
                  <a:cubicBezTo>
                    <a:pt x="0" y="1"/>
                    <a:pt x="0" y="835"/>
                    <a:pt x="534" y="835"/>
                  </a:cubicBezTo>
                  <a:lnTo>
                    <a:pt x="4803" y="835"/>
                  </a:lnTo>
                  <a:cubicBezTo>
                    <a:pt x="5359" y="803"/>
                    <a:pt x="5370" y="0"/>
                    <a:pt x="48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14"/>
            <p:cNvSpPr/>
            <p:nvPr/>
          </p:nvSpPr>
          <p:spPr>
            <a:xfrm>
              <a:off x="1150695" y="1779789"/>
              <a:ext cx="195092" cy="16387"/>
            </a:xfrm>
            <a:custGeom>
              <a:avLst/>
              <a:gdLst/>
              <a:ahLst/>
              <a:cxnLst/>
              <a:rect l="l" t="t" r="r" b="b"/>
              <a:pathLst>
                <a:path w="9941" h="835" extrusionOk="0">
                  <a:moveTo>
                    <a:pt x="534" y="1"/>
                  </a:moveTo>
                  <a:cubicBezTo>
                    <a:pt x="0" y="1"/>
                    <a:pt x="0" y="835"/>
                    <a:pt x="534" y="835"/>
                  </a:cubicBezTo>
                  <a:lnTo>
                    <a:pt x="9407" y="835"/>
                  </a:lnTo>
                  <a:cubicBezTo>
                    <a:pt x="9940" y="835"/>
                    <a:pt x="9940" y="1"/>
                    <a:pt x="9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14"/>
            <p:cNvSpPr/>
            <p:nvPr/>
          </p:nvSpPr>
          <p:spPr>
            <a:xfrm>
              <a:off x="1758834" y="2105800"/>
              <a:ext cx="170894" cy="170227"/>
            </a:xfrm>
            <a:custGeom>
              <a:avLst/>
              <a:gdLst/>
              <a:ahLst/>
              <a:cxnLst/>
              <a:rect l="l" t="t" r="r" b="b"/>
              <a:pathLst>
                <a:path w="8708" h="8674" extrusionOk="0">
                  <a:moveTo>
                    <a:pt x="1" y="1"/>
                  </a:moveTo>
                  <a:lnTo>
                    <a:pt x="1" y="8673"/>
                  </a:lnTo>
                  <a:lnTo>
                    <a:pt x="87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14"/>
            <p:cNvSpPr/>
            <p:nvPr/>
          </p:nvSpPr>
          <p:spPr>
            <a:xfrm>
              <a:off x="1733969" y="1190627"/>
              <a:ext cx="83799" cy="111293"/>
            </a:xfrm>
            <a:custGeom>
              <a:avLst/>
              <a:gdLst/>
              <a:ahLst/>
              <a:cxnLst/>
              <a:rect l="l" t="t" r="r" b="b"/>
              <a:pathLst>
                <a:path w="4270" h="5671" extrusionOk="0">
                  <a:moveTo>
                    <a:pt x="4270" y="0"/>
                  </a:moveTo>
                  <a:lnTo>
                    <a:pt x="0" y="5671"/>
                  </a:lnTo>
                  <a:lnTo>
                    <a:pt x="4270" y="5671"/>
                  </a:lnTo>
                  <a:lnTo>
                    <a:pt x="42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14"/>
            <p:cNvSpPr/>
            <p:nvPr/>
          </p:nvSpPr>
          <p:spPr>
            <a:xfrm>
              <a:off x="1139548" y="1209604"/>
              <a:ext cx="54361" cy="54361"/>
            </a:xfrm>
            <a:custGeom>
              <a:avLst/>
              <a:gdLst/>
              <a:ahLst/>
              <a:cxnLst/>
              <a:rect l="l" t="t" r="r" b="b"/>
              <a:pathLst>
                <a:path w="2770" h="2770" extrusionOk="0">
                  <a:moveTo>
                    <a:pt x="1" y="1"/>
                  </a:moveTo>
                  <a:lnTo>
                    <a:pt x="1" y="2769"/>
                  </a:lnTo>
                  <a:lnTo>
                    <a:pt x="2770" y="2769"/>
                  </a:lnTo>
                  <a:lnTo>
                    <a:pt x="2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14"/>
            <p:cNvSpPr/>
            <p:nvPr/>
          </p:nvSpPr>
          <p:spPr>
            <a:xfrm>
              <a:off x="1881255" y="1125158"/>
              <a:ext cx="48474" cy="980661"/>
            </a:xfrm>
            <a:custGeom>
              <a:avLst/>
              <a:gdLst/>
              <a:ahLst/>
              <a:cxnLst/>
              <a:rect l="l" t="t" r="r" b="b"/>
              <a:pathLst>
                <a:path w="2470" h="49970" extrusionOk="0">
                  <a:moveTo>
                    <a:pt x="1" y="0"/>
                  </a:moveTo>
                  <a:lnTo>
                    <a:pt x="1" y="49970"/>
                  </a:lnTo>
                  <a:lnTo>
                    <a:pt x="2469" y="49970"/>
                  </a:lnTo>
                  <a:lnTo>
                    <a:pt x="24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14"/>
            <p:cNvSpPr/>
            <p:nvPr/>
          </p:nvSpPr>
          <p:spPr>
            <a:xfrm>
              <a:off x="1887810" y="1174907"/>
              <a:ext cx="35364" cy="135530"/>
            </a:xfrm>
            <a:custGeom>
              <a:avLst/>
              <a:gdLst/>
              <a:ahLst/>
              <a:cxnLst/>
              <a:rect l="l" t="t" r="r" b="b"/>
              <a:pathLst>
                <a:path w="1802" h="6906" extrusionOk="0">
                  <a:moveTo>
                    <a:pt x="901" y="1"/>
                  </a:moveTo>
                  <a:cubicBezTo>
                    <a:pt x="400" y="1"/>
                    <a:pt x="0" y="401"/>
                    <a:pt x="0" y="901"/>
                  </a:cubicBezTo>
                  <a:lnTo>
                    <a:pt x="0" y="5972"/>
                  </a:lnTo>
                  <a:cubicBezTo>
                    <a:pt x="0" y="6472"/>
                    <a:pt x="400" y="6906"/>
                    <a:pt x="901" y="6906"/>
                  </a:cubicBezTo>
                  <a:cubicBezTo>
                    <a:pt x="1401" y="6906"/>
                    <a:pt x="1801" y="6505"/>
                    <a:pt x="1801" y="6005"/>
                  </a:cubicBezTo>
                  <a:lnTo>
                    <a:pt x="1801" y="901"/>
                  </a:lnTo>
                  <a:cubicBezTo>
                    <a:pt x="1801" y="401"/>
                    <a:pt x="1401" y="1"/>
                    <a:pt x="90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14"/>
            <p:cNvSpPr/>
            <p:nvPr/>
          </p:nvSpPr>
          <p:spPr>
            <a:xfrm>
              <a:off x="1887810" y="1174907"/>
              <a:ext cx="35364" cy="135530"/>
            </a:xfrm>
            <a:custGeom>
              <a:avLst/>
              <a:gdLst/>
              <a:ahLst/>
              <a:cxnLst/>
              <a:rect l="l" t="t" r="r" b="b"/>
              <a:pathLst>
                <a:path w="1802" h="6906" extrusionOk="0">
                  <a:moveTo>
                    <a:pt x="901" y="1"/>
                  </a:moveTo>
                  <a:cubicBezTo>
                    <a:pt x="400" y="1"/>
                    <a:pt x="0" y="401"/>
                    <a:pt x="0" y="901"/>
                  </a:cubicBezTo>
                  <a:lnTo>
                    <a:pt x="0" y="5972"/>
                  </a:lnTo>
                  <a:cubicBezTo>
                    <a:pt x="0" y="6472"/>
                    <a:pt x="400" y="6906"/>
                    <a:pt x="901" y="6906"/>
                  </a:cubicBezTo>
                  <a:cubicBezTo>
                    <a:pt x="1401" y="6906"/>
                    <a:pt x="1801" y="6505"/>
                    <a:pt x="1801" y="6005"/>
                  </a:cubicBezTo>
                  <a:lnTo>
                    <a:pt x="1801" y="901"/>
                  </a:lnTo>
                  <a:cubicBezTo>
                    <a:pt x="1801" y="401"/>
                    <a:pt x="1401" y="1"/>
                    <a:pt x="9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Shape 2214"/>
        <p:cNvGrpSpPr/>
        <p:nvPr/>
      </p:nvGrpSpPr>
      <p:grpSpPr>
        <a:xfrm>
          <a:off x="0" y="0"/>
          <a:ext cx="0" cy="0"/>
          <a:chOff x="0" y="0"/>
          <a:chExt cx="0" cy="0"/>
        </a:xfrm>
      </p:grpSpPr>
      <p:sp>
        <p:nvSpPr>
          <p:cNvPr id="2215" name="Google Shape;2215;p115"/>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Participant Demographics</a:t>
            </a:r>
            <a:endParaRPr b="1" dirty="0">
              <a:latin typeface="Tahoma" panose="020B0604030504040204" pitchFamily="34" charset="0"/>
              <a:ea typeface="Tahoma" panose="020B0604030504040204" pitchFamily="34" charset="0"/>
              <a:cs typeface="Tahoma" panose="020B0604030504040204" pitchFamily="34" charset="0"/>
            </a:endParaRPr>
          </a:p>
        </p:txBody>
      </p:sp>
      <p:sp>
        <p:nvSpPr>
          <p:cNvPr id="2216" name="Google Shape;2216;p115"/>
          <p:cNvSpPr txBox="1">
            <a:spLocks noGrp="1"/>
          </p:cNvSpPr>
          <p:nvPr>
            <p:ph type="body" idx="1"/>
          </p:nvPr>
        </p:nvSpPr>
        <p:spPr>
          <a:xfrm>
            <a:off x="457200" y="1152475"/>
            <a:ext cx="82296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endParaRPr/>
          </a:p>
        </p:txBody>
      </p:sp>
      <p:pic>
        <p:nvPicPr>
          <p:cNvPr id="2217" name="Google Shape;2217;p115"/>
          <p:cNvPicPr preferRelativeResize="0"/>
          <p:nvPr/>
        </p:nvPicPr>
        <p:blipFill>
          <a:blip r:embed="rId3">
            <a:alphaModFix/>
          </a:blip>
          <a:stretch>
            <a:fillRect/>
          </a:stretch>
        </p:blipFill>
        <p:spPr>
          <a:xfrm>
            <a:off x="81650" y="984165"/>
            <a:ext cx="9144000" cy="3982969"/>
          </a:xfrm>
          <a:prstGeom prst="rect">
            <a:avLst/>
          </a:prstGeom>
          <a:noFill/>
          <a:ln>
            <a:noFill/>
          </a:ln>
        </p:spPr>
      </p:pic>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Shape 2221"/>
        <p:cNvGrpSpPr/>
        <p:nvPr/>
      </p:nvGrpSpPr>
      <p:grpSpPr>
        <a:xfrm>
          <a:off x="0" y="0"/>
          <a:ext cx="0" cy="0"/>
          <a:chOff x="0" y="0"/>
          <a:chExt cx="0" cy="0"/>
        </a:xfrm>
      </p:grpSpPr>
      <p:sp>
        <p:nvSpPr>
          <p:cNvPr id="2222" name="Google Shape;2222;p116"/>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RQ1: Intrinsic Motivation</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2223" name="Google Shape;2223;p116"/>
          <p:cNvSpPr txBox="1">
            <a:spLocks noGrp="1"/>
          </p:cNvSpPr>
          <p:nvPr>
            <p:ph type="body" idx="1"/>
          </p:nvPr>
        </p:nvSpPr>
        <p:spPr>
          <a:xfrm>
            <a:off x="685800" y="1152600"/>
            <a:ext cx="4967100" cy="399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dirty="0">
                <a:latin typeface="Tahoma" panose="020B0604030504040204" pitchFamily="34" charset="0"/>
                <a:ea typeface="Tahoma" panose="020B0604030504040204" pitchFamily="34" charset="0"/>
                <a:cs typeface="Tahoma" panose="020B0604030504040204" pitchFamily="34" charset="0"/>
              </a:rPr>
              <a:t>Jacob, a retired management consultant from the US, expressed his motive behind enrolling in MOOCs as strictly intrinsic, “there's no reward. </a:t>
            </a:r>
            <a:r>
              <a:rPr lang="en" sz="1800" u="sng" dirty="0">
                <a:latin typeface="Tahoma" panose="020B0604030504040204" pitchFamily="34" charset="0"/>
                <a:ea typeface="Tahoma" panose="020B0604030504040204" pitchFamily="34" charset="0"/>
                <a:cs typeface="Tahoma" panose="020B0604030504040204" pitchFamily="34" charset="0"/>
              </a:rPr>
              <a:t>I'm retired</a:t>
            </a:r>
            <a:r>
              <a:rPr lang="en" sz="1800" dirty="0">
                <a:latin typeface="Tahoma" panose="020B0604030504040204" pitchFamily="34" charset="0"/>
                <a:ea typeface="Tahoma" panose="020B0604030504040204" pitchFamily="34" charset="0"/>
                <a:cs typeface="Tahoma" panose="020B0604030504040204" pitchFamily="34" charset="0"/>
              </a:rPr>
              <a:t>. It's really just [that] </a:t>
            </a:r>
            <a:r>
              <a:rPr lang="en" sz="1800" u="sng" dirty="0">
                <a:latin typeface="Tahoma" panose="020B0604030504040204" pitchFamily="34" charset="0"/>
                <a:ea typeface="Tahoma" panose="020B0604030504040204" pitchFamily="34" charset="0"/>
                <a:cs typeface="Tahoma" panose="020B0604030504040204" pitchFamily="34" charset="0"/>
              </a:rPr>
              <a:t>I get very interested in topics. I realize holes in my knowledge and try to fill the holes.</a:t>
            </a:r>
            <a:r>
              <a:rPr lang="en" sz="1800" dirty="0">
                <a:latin typeface="Tahoma" panose="020B0604030504040204" pitchFamily="34" charset="0"/>
                <a:ea typeface="Tahoma" panose="020B0604030504040204" pitchFamily="34" charset="0"/>
                <a:cs typeface="Tahoma" panose="020B0604030504040204" pitchFamily="34" charset="0"/>
              </a:rPr>
              <a:t>” </a:t>
            </a:r>
            <a:endParaRPr sz="1600" b="1" dirty="0">
              <a:solidFill>
                <a:srgbClr val="313132"/>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l" rtl="0">
              <a:spcBef>
                <a:spcPts val="1000"/>
              </a:spcBef>
              <a:spcAft>
                <a:spcPts val="0"/>
              </a:spcAft>
              <a:buNone/>
            </a:pPr>
            <a:endParaRPr sz="1800" dirty="0"/>
          </a:p>
          <a:p>
            <a:pPr marL="0" lvl="0" indent="0" algn="l" rtl="0">
              <a:spcBef>
                <a:spcPts val="1000"/>
              </a:spcBef>
              <a:spcAft>
                <a:spcPts val="0"/>
              </a:spcAft>
              <a:buNone/>
            </a:pPr>
            <a:endParaRPr sz="1800" b="1" dirty="0">
              <a:solidFill>
                <a:schemeClr val="lt2"/>
              </a:solidFill>
            </a:endParaRPr>
          </a:p>
          <a:p>
            <a:pPr marL="457200" lvl="0" indent="0" algn="l" rtl="0">
              <a:spcBef>
                <a:spcPts val="1000"/>
              </a:spcBef>
              <a:spcAft>
                <a:spcPts val="0"/>
              </a:spcAft>
              <a:buNone/>
            </a:pPr>
            <a:endParaRPr sz="1800" dirty="0"/>
          </a:p>
          <a:p>
            <a:pPr marL="0" lvl="0" indent="0" algn="l" rtl="0">
              <a:spcBef>
                <a:spcPts val="1000"/>
              </a:spcBef>
              <a:spcAft>
                <a:spcPts val="1400"/>
              </a:spcAft>
              <a:buNone/>
            </a:pPr>
            <a:endParaRPr sz="1800" dirty="0"/>
          </a:p>
        </p:txBody>
      </p:sp>
      <p:grpSp>
        <p:nvGrpSpPr>
          <p:cNvPr id="2224" name="Google Shape;2224;p116"/>
          <p:cNvGrpSpPr/>
          <p:nvPr/>
        </p:nvGrpSpPr>
        <p:grpSpPr>
          <a:xfrm>
            <a:off x="6170109" y="1452410"/>
            <a:ext cx="2626342" cy="3010772"/>
            <a:chOff x="1459452" y="1467580"/>
            <a:chExt cx="2766317" cy="3171237"/>
          </a:xfrm>
        </p:grpSpPr>
        <p:sp>
          <p:nvSpPr>
            <p:cNvPr id="2225" name="Google Shape;2225;p116"/>
            <p:cNvSpPr/>
            <p:nvPr/>
          </p:nvSpPr>
          <p:spPr>
            <a:xfrm>
              <a:off x="1523186" y="3198071"/>
              <a:ext cx="2570752" cy="60129"/>
            </a:xfrm>
            <a:custGeom>
              <a:avLst/>
              <a:gdLst/>
              <a:ahLst/>
              <a:cxnLst/>
              <a:rect l="l" t="t" r="r" b="b"/>
              <a:pathLst>
                <a:path w="118386" h="2769" extrusionOk="0">
                  <a:moveTo>
                    <a:pt x="1402" y="0"/>
                  </a:moveTo>
                  <a:cubicBezTo>
                    <a:pt x="634" y="0"/>
                    <a:pt x="1" y="601"/>
                    <a:pt x="1" y="1368"/>
                  </a:cubicBezTo>
                  <a:cubicBezTo>
                    <a:pt x="1" y="2135"/>
                    <a:pt x="634" y="2769"/>
                    <a:pt x="1402" y="2769"/>
                  </a:cubicBezTo>
                  <a:lnTo>
                    <a:pt x="117017" y="2769"/>
                  </a:lnTo>
                  <a:cubicBezTo>
                    <a:pt x="117785" y="2769"/>
                    <a:pt x="118385" y="2135"/>
                    <a:pt x="118385" y="1368"/>
                  </a:cubicBezTo>
                  <a:cubicBezTo>
                    <a:pt x="118385" y="601"/>
                    <a:pt x="117785" y="0"/>
                    <a:pt x="1170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16"/>
            <p:cNvSpPr/>
            <p:nvPr/>
          </p:nvSpPr>
          <p:spPr>
            <a:xfrm>
              <a:off x="3446331" y="3198071"/>
              <a:ext cx="647606" cy="60129"/>
            </a:xfrm>
            <a:custGeom>
              <a:avLst/>
              <a:gdLst/>
              <a:ahLst/>
              <a:cxnLst/>
              <a:rect l="l" t="t" r="r" b="b"/>
              <a:pathLst>
                <a:path w="29823" h="2769" extrusionOk="0">
                  <a:moveTo>
                    <a:pt x="1368" y="0"/>
                  </a:moveTo>
                  <a:cubicBezTo>
                    <a:pt x="601" y="0"/>
                    <a:pt x="1" y="601"/>
                    <a:pt x="1" y="1368"/>
                  </a:cubicBezTo>
                  <a:cubicBezTo>
                    <a:pt x="1" y="2135"/>
                    <a:pt x="601" y="2769"/>
                    <a:pt x="1368" y="2769"/>
                  </a:cubicBezTo>
                  <a:lnTo>
                    <a:pt x="28454" y="2769"/>
                  </a:lnTo>
                  <a:cubicBezTo>
                    <a:pt x="29222" y="2769"/>
                    <a:pt x="29822" y="2135"/>
                    <a:pt x="29822" y="1368"/>
                  </a:cubicBezTo>
                  <a:cubicBezTo>
                    <a:pt x="29822" y="601"/>
                    <a:pt x="29222" y="0"/>
                    <a:pt x="28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16"/>
            <p:cNvSpPr/>
            <p:nvPr/>
          </p:nvSpPr>
          <p:spPr>
            <a:xfrm>
              <a:off x="2069340" y="3256535"/>
              <a:ext cx="1931158" cy="210071"/>
            </a:xfrm>
            <a:custGeom>
              <a:avLst/>
              <a:gdLst/>
              <a:ahLst/>
              <a:cxnLst/>
              <a:rect l="l" t="t" r="r" b="b"/>
              <a:pathLst>
                <a:path w="88932" h="9674" extrusionOk="0">
                  <a:moveTo>
                    <a:pt x="1" y="0"/>
                  </a:moveTo>
                  <a:lnTo>
                    <a:pt x="1" y="9674"/>
                  </a:lnTo>
                  <a:lnTo>
                    <a:pt x="88931" y="9674"/>
                  </a:lnTo>
                  <a:lnTo>
                    <a:pt x="889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16"/>
            <p:cNvSpPr/>
            <p:nvPr/>
          </p:nvSpPr>
          <p:spPr>
            <a:xfrm>
              <a:off x="3947579" y="3258178"/>
              <a:ext cx="82604" cy="1334278"/>
            </a:xfrm>
            <a:custGeom>
              <a:avLst/>
              <a:gdLst/>
              <a:ahLst/>
              <a:cxnLst/>
              <a:rect l="l" t="t" r="r" b="b"/>
              <a:pathLst>
                <a:path w="3804" h="61445" extrusionOk="0">
                  <a:moveTo>
                    <a:pt x="1" y="1"/>
                  </a:moveTo>
                  <a:lnTo>
                    <a:pt x="1135" y="61445"/>
                  </a:lnTo>
                  <a:lnTo>
                    <a:pt x="3804" y="61445"/>
                  </a:lnTo>
                  <a:lnTo>
                    <a:pt x="37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16"/>
            <p:cNvSpPr/>
            <p:nvPr/>
          </p:nvSpPr>
          <p:spPr>
            <a:xfrm>
              <a:off x="3381881" y="3258178"/>
              <a:ext cx="210788" cy="1334278"/>
            </a:xfrm>
            <a:custGeom>
              <a:avLst/>
              <a:gdLst/>
              <a:ahLst/>
              <a:cxnLst/>
              <a:rect l="l" t="t" r="r" b="b"/>
              <a:pathLst>
                <a:path w="9707" h="61445" extrusionOk="0">
                  <a:moveTo>
                    <a:pt x="6038" y="1"/>
                  </a:moveTo>
                  <a:lnTo>
                    <a:pt x="0" y="61445"/>
                  </a:lnTo>
                  <a:lnTo>
                    <a:pt x="2669" y="61445"/>
                  </a:lnTo>
                  <a:lnTo>
                    <a:pt x="97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16"/>
            <p:cNvSpPr/>
            <p:nvPr/>
          </p:nvSpPr>
          <p:spPr>
            <a:xfrm>
              <a:off x="2024433" y="3258178"/>
              <a:ext cx="82604" cy="1334278"/>
            </a:xfrm>
            <a:custGeom>
              <a:avLst/>
              <a:gdLst/>
              <a:ahLst/>
              <a:cxnLst/>
              <a:rect l="l" t="t" r="r" b="b"/>
              <a:pathLst>
                <a:path w="3804" h="61445" extrusionOk="0">
                  <a:moveTo>
                    <a:pt x="1" y="1"/>
                  </a:moveTo>
                  <a:lnTo>
                    <a:pt x="1135" y="61445"/>
                  </a:lnTo>
                  <a:lnTo>
                    <a:pt x="3803" y="61445"/>
                  </a:lnTo>
                  <a:lnTo>
                    <a:pt x="3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16"/>
            <p:cNvSpPr/>
            <p:nvPr/>
          </p:nvSpPr>
          <p:spPr>
            <a:xfrm>
              <a:off x="1459452" y="3258178"/>
              <a:ext cx="210809" cy="1334278"/>
            </a:xfrm>
            <a:custGeom>
              <a:avLst/>
              <a:gdLst/>
              <a:ahLst/>
              <a:cxnLst/>
              <a:rect l="l" t="t" r="r" b="b"/>
              <a:pathLst>
                <a:path w="9708" h="61445" extrusionOk="0">
                  <a:moveTo>
                    <a:pt x="6004" y="1"/>
                  </a:moveTo>
                  <a:lnTo>
                    <a:pt x="0" y="61445"/>
                  </a:lnTo>
                  <a:lnTo>
                    <a:pt x="2635" y="61445"/>
                  </a:lnTo>
                  <a:lnTo>
                    <a:pt x="97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16"/>
            <p:cNvSpPr/>
            <p:nvPr/>
          </p:nvSpPr>
          <p:spPr>
            <a:xfrm>
              <a:off x="2956680" y="2937295"/>
              <a:ext cx="186184" cy="260797"/>
            </a:xfrm>
            <a:custGeom>
              <a:avLst/>
              <a:gdLst/>
              <a:ahLst/>
              <a:cxnLst/>
              <a:rect l="l" t="t" r="r" b="b"/>
              <a:pathLst>
                <a:path w="8574" h="12010" extrusionOk="0">
                  <a:moveTo>
                    <a:pt x="0" y="1"/>
                  </a:moveTo>
                  <a:lnTo>
                    <a:pt x="2435" y="12009"/>
                  </a:lnTo>
                  <a:lnTo>
                    <a:pt x="8573" y="12009"/>
                  </a:lnTo>
                  <a:lnTo>
                    <a:pt x="6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16"/>
            <p:cNvSpPr/>
            <p:nvPr/>
          </p:nvSpPr>
          <p:spPr>
            <a:xfrm>
              <a:off x="2707522" y="2708397"/>
              <a:ext cx="672926" cy="435386"/>
            </a:xfrm>
            <a:custGeom>
              <a:avLst/>
              <a:gdLst/>
              <a:ahLst/>
              <a:cxnLst/>
              <a:rect l="l" t="t" r="r" b="b"/>
              <a:pathLst>
                <a:path w="30989" h="20050" extrusionOk="0">
                  <a:moveTo>
                    <a:pt x="2802" y="1"/>
                  </a:moveTo>
                  <a:cubicBezTo>
                    <a:pt x="1901" y="1"/>
                    <a:pt x="1134" y="701"/>
                    <a:pt x="1100" y="1602"/>
                  </a:cubicBezTo>
                  <a:lnTo>
                    <a:pt x="66" y="18447"/>
                  </a:lnTo>
                  <a:cubicBezTo>
                    <a:pt x="1" y="19296"/>
                    <a:pt x="671" y="20049"/>
                    <a:pt x="1513" y="20049"/>
                  </a:cubicBezTo>
                  <a:cubicBezTo>
                    <a:pt x="1531" y="20049"/>
                    <a:pt x="1549" y="20049"/>
                    <a:pt x="1567" y="20048"/>
                  </a:cubicBezTo>
                  <a:lnTo>
                    <a:pt x="28220" y="20048"/>
                  </a:lnTo>
                  <a:cubicBezTo>
                    <a:pt x="29087" y="20048"/>
                    <a:pt x="29854" y="19348"/>
                    <a:pt x="29921" y="18447"/>
                  </a:cubicBezTo>
                  <a:lnTo>
                    <a:pt x="30922" y="1602"/>
                  </a:lnTo>
                  <a:cubicBezTo>
                    <a:pt x="30988" y="735"/>
                    <a:pt x="30288" y="1"/>
                    <a:pt x="29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16"/>
            <p:cNvSpPr/>
            <p:nvPr/>
          </p:nvSpPr>
          <p:spPr>
            <a:xfrm>
              <a:off x="2698836" y="2708397"/>
              <a:ext cx="672188" cy="435386"/>
            </a:xfrm>
            <a:custGeom>
              <a:avLst/>
              <a:gdLst/>
              <a:ahLst/>
              <a:cxnLst/>
              <a:rect l="l" t="t" r="r" b="b"/>
              <a:pathLst>
                <a:path w="30955" h="20050" extrusionOk="0">
                  <a:moveTo>
                    <a:pt x="2768" y="1"/>
                  </a:moveTo>
                  <a:cubicBezTo>
                    <a:pt x="1867" y="1"/>
                    <a:pt x="1133" y="701"/>
                    <a:pt x="1067" y="1602"/>
                  </a:cubicBezTo>
                  <a:lnTo>
                    <a:pt x="66" y="18447"/>
                  </a:lnTo>
                  <a:cubicBezTo>
                    <a:pt x="1" y="19296"/>
                    <a:pt x="639" y="20049"/>
                    <a:pt x="1511" y="20049"/>
                  </a:cubicBezTo>
                  <a:cubicBezTo>
                    <a:pt x="1529" y="20049"/>
                    <a:pt x="1548" y="20049"/>
                    <a:pt x="1567" y="20048"/>
                  </a:cubicBezTo>
                  <a:lnTo>
                    <a:pt x="28186" y="20048"/>
                  </a:lnTo>
                  <a:cubicBezTo>
                    <a:pt x="29087" y="20048"/>
                    <a:pt x="29821" y="19348"/>
                    <a:pt x="29887" y="18447"/>
                  </a:cubicBezTo>
                  <a:lnTo>
                    <a:pt x="30921" y="1602"/>
                  </a:lnTo>
                  <a:cubicBezTo>
                    <a:pt x="30955" y="735"/>
                    <a:pt x="30288" y="1"/>
                    <a:pt x="29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16"/>
            <p:cNvSpPr/>
            <p:nvPr/>
          </p:nvSpPr>
          <p:spPr>
            <a:xfrm>
              <a:off x="2717641" y="2725791"/>
              <a:ext cx="635272" cy="399860"/>
            </a:xfrm>
            <a:custGeom>
              <a:avLst/>
              <a:gdLst/>
              <a:ahLst/>
              <a:cxnLst/>
              <a:rect l="l" t="t" r="r" b="b"/>
              <a:pathLst>
                <a:path w="29255" h="18414" extrusionOk="0">
                  <a:moveTo>
                    <a:pt x="1902" y="0"/>
                  </a:moveTo>
                  <a:cubicBezTo>
                    <a:pt x="1435" y="34"/>
                    <a:pt x="1068" y="401"/>
                    <a:pt x="1035" y="834"/>
                  </a:cubicBezTo>
                  <a:lnTo>
                    <a:pt x="1" y="17713"/>
                  </a:lnTo>
                  <a:cubicBezTo>
                    <a:pt x="1" y="17880"/>
                    <a:pt x="67" y="18080"/>
                    <a:pt x="201" y="18213"/>
                  </a:cubicBezTo>
                  <a:cubicBezTo>
                    <a:pt x="334" y="18347"/>
                    <a:pt x="501" y="18414"/>
                    <a:pt x="701" y="18414"/>
                  </a:cubicBezTo>
                  <a:lnTo>
                    <a:pt x="27320" y="18414"/>
                  </a:lnTo>
                  <a:cubicBezTo>
                    <a:pt x="27787" y="18414"/>
                    <a:pt x="28154" y="18047"/>
                    <a:pt x="28187" y="17580"/>
                  </a:cubicBezTo>
                  <a:lnTo>
                    <a:pt x="29221" y="734"/>
                  </a:lnTo>
                  <a:cubicBezTo>
                    <a:pt x="29255" y="334"/>
                    <a:pt x="28921" y="0"/>
                    <a:pt x="28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16"/>
            <p:cNvSpPr/>
            <p:nvPr/>
          </p:nvSpPr>
          <p:spPr>
            <a:xfrm>
              <a:off x="2986386" y="2708397"/>
              <a:ext cx="149225" cy="128227"/>
            </a:xfrm>
            <a:custGeom>
              <a:avLst/>
              <a:gdLst/>
              <a:ahLst/>
              <a:cxnLst/>
              <a:rect l="l" t="t" r="r" b="b"/>
              <a:pathLst>
                <a:path w="6872" h="5905" extrusionOk="0">
                  <a:moveTo>
                    <a:pt x="0" y="1"/>
                  </a:moveTo>
                  <a:lnTo>
                    <a:pt x="1735" y="5905"/>
                  </a:lnTo>
                  <a:lnTo>
                    <a:pt x="68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16"/>
            <p:cNvSpPr/>
            <p:nvPr/>
          </p:nvSpPr>
          <p:spPr>
            <a:xfrm>
              <a:off x="2086734" y="2382455"/>
              <a:ext cx="18132" cy="25363"/>
            </a:xfrm>
            <a:custGeom>
              <a:avLst/>
              <a:gdLst/>
              <a:ahLst/>
              <a:cxnLst/>
              <a:rect l="l" t="t" r="r" b="b"/>
              <a:pathLst>
                <a:path w="835" h="1168" extrusionOk="0">
                  <a:moveTo>
                    <a:pt x="367" y="0"/>
                  </a:moveTo>
                  <a:cubicBezTo>
                    <a:pt x="134" y="33"/>
                    <a:pt x="0" y="300"/>
                    <a:pt x="34" y="634"/>
                  </a:cubicBezTo>
                  <a:cubicBezTo>
                    <a:pt x="101" y="934"/>
                    <a:pt x="301" y="1168"/>
                    <a:pt x="501" y="1168"/>
                  </a:cubicBezTo>
                  <a:cubicBezTo>
                    <a:pt x="701" y="1134"/>
                    <a:pt x="834" y="867"/>
                    <a:pt x="801" y="567"/>
                  </a:cubicBezTo>
                  <a:cubicBezTo>
                    <a:pt x="768" y="234"/>
                    <a:pt x="568"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16"/>
            <p:cNvSpPr/>
            <p:nvPr/>
          </p:nvSpPr>
          <p:spPr>
            <a:xfrm>
              <a:off x="2095420" y="2406342"/>
              <a:ext cx="31183" cy="57154"/>
            </a:xfrm>
            <a:custGeom>
              <a:avLst/>
              <a:gdLst/>
              <a:ahLst/>
              <a:cxnLst/>
              <a:rect l="l" t="t" r="r" b="b"/>
              <a:pathLst>
                <a:path w="1436" h="2632" extrusionOk="0">
                  <a:moveTo>
                    <a:pt x="1" y="1"/>
                  </a:moveTo>
                  <a:lnTo>
                    <a:pt x="134" y="2603"/>
                  </a:lnTo>
                  <a:cubicBezTo>
                    <a:pt x="134" y="2603"/>
                    <a:pt x="279" y="2632"/>
                    <a:pt x="482" y="2632"/>
                  </a:cubicBezTo>
                  <a:cubicBezTo>
                    <a:pt x="765" y="2632"/>
                    <a:pt x="1163" y="2575"/>
                    <a:pt x="1435" y="2302"/>
                  </a:cubicBezTo>
                  <a:cubicBezTo>
                    <a:pt x="868" y="1602"/>
                    <a:pt x="368" y="835"/>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16"/>
            <p:cNvSpPr/>
            <p:nvPr/>
          </p:nvSpPr>
          <p:spPr>
            <a:xfrm>
              <a:off x="2059199" y="2339525"/>
              <a:ext cx="34071" cy="29902"/>
            </a:xfrm>
            <a:custGeom>
              <a:avLst/>
              <a:gdLst/>
              <a:ahLst/>
              <a:cxnLst/>
              <a:rect l="l" t="t" r="r" b="b"/>
              <a:pathLst>
                <a:path w="1569" h="1377" extrusionOk="0">
                  <a:moveTo>
                    <a:pt x="1388" y="0"/>
                  </a:moveTo>
                  <a:cubicBezTo>
                    <a:pt x="1371" y="0"/>
                    <a:pt x="1353" y="3"/>
                    <a:pt x="1335" y="9"/>
                  </a:cubicBezTo>
                  <a:cubicBezTo>
                    <a:pt x="768" y="142"/>
                    <a:pt x="268" y="543"/>
                    <a:pt x="68" y="1110"/>
                  </a:cubicBezTo>
                  <a:cubicBezTo>
                    <a:pt x="1" y="1210"/>
                    <a:pt x="68" y="1343"/>
                    <a:pt x="168" y="1377"/>
                  </a:cubicBezTo>
                  <a:lnTo>
                    <a:pt x="268" y="1377"/>
                  </a:lnTo>
                  <a:cubicBezTo>
                    <a:pt x="301" y="1377"/>
                    <a:pt x="368" y="1310"/>
                    <a:pt x="401" y="1277"/>
                  </a:cubicBezTo>
                  <a:cubicBezTo>
                    <a:pt x="568" y="810"/>
                    <a:pt x="935" y="476"/>
                    <a:pt x="1402" y="376"/>
                  </a:cubicBezTo>
                  <a:cubicBezTo>
                    <a:pt x="1502" y="343"/>
                    <a:pt x="1569" y="242"/>
                    <a:pt x="1569" y="142"/>
                  </a:cubicBezTo>
                  <a:cubicBezTo>
                    <a:pt x="1541" y="60"/>
                    <a:pt x="1469" y="0"/>
                    <a:pt x="1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16"/>
            <p:cNvSpPr/>
            <p:nvPr/>
          </p:nvSpPr>
          <p:spPr>
            <a:xfrm>
              <a:off x="1877401" y="2504863"/>
              <a:ext cx="189073" cy="231981"/>
            </a:xfrm>
            <a:custGeom>
              <a:avLst/>
              <a:gdLst/>
              <a:ahLst/>
              <a:cxnLst/>
              <a:rect l="l" t="t" r="r" b="b"/>
              <a:pathLst>
                <a:path w="8707" h="10683" extrusionOk="0">
                  <a:moveTo>
                    <a:pt x="234" y="0"/>
                  </a:moveTo>
                  <a:cubicBezTo>
                    <a:pt x="901" y="2402"/>
                    <a:pt x="1401" y="5471"/>
                    <a:pt x="334" y="7873"/>
                  </a:cubicBezTo>
                  <a:cubicBezTo>
                    <a:pt x="0" y="8740"/>
                    <a:pt x="0" y="9240"/>
                    <a:pt x="834" y="9641"/>
                  </a:cubicBezTo>
                  <a:cubicBezTo>
                    <a:pt x="2127" y="10325"/>
                    <a:pt x="3555" y="10682"/>
                    <a:pt x="5001" y="10682"/>
                  </a:cubicBezTo>
                  <a:cubicBezTo>
                    <a:pt x="5457" y="10682"/>
                    <a:pt x="5915" y="10647"/>
                    <a:pt x="6371" y="10575"/>
                  </a:cubicBezTo>
                  <a:cubicBezTo>
                    <a:pt x="8373" y="10241"/>
                    <a:pt x="8706" y="9574"/>
                    <a:pt x="8606" y="9007"/>
                  </a:cubicBezTo>
                  <a:cubicBezTo>
                    <a:pt x="8540" y="8540"/>
                    <a:pt x="8173" y="8173"/>
                    <a:pt x="7706" y="8039"/>
                  </a:cubicBezTo>
                  <a:cubicBezTo>
                    <a:pt x="5571" y="7472"/>
                    <a:pt x="5704" y="6772"/>
                    <a:pt x="5804" y="5805"/>
                  </a:cubicBezTo>
                  <a:cubicBezTo>
                    <a:pt x="5838" y="5371"/>
                    <a:pt x="5971" y="4937"/>
                    <a:pt x="6138" y="4537"/>
                  </a:cubicBezTo>
                  <a:lnTo>
                    <a:pt x="2736" y="1935"/>
                  </a:lnTo>
                  <a:lnTo>
                    <a:pt x="2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16"/>
            <p:cNvSpPr/>
            <p:nvPr/>
          </p:nvSpPr>
          <p:spPr>
            <a:xfrm>
              <a:off x="1820182" y="2627552"/>
              <a:ext cx="282512" cy="80867"/>
            </a:xfrm>
            <a:custGeom>
              <a:avLst/>
              <a:gdLst/>
              <a:ahLst/>
              <a:cxnLst/>
              <a:rect l="l" t="t" r="r" b="b"/>
              <a:pathLst>
                <a:path w="13010" h="3724" extrusionOk="0">
                  <a:moveTo>
                    <a:pt x="4771" y="0"/>
                  </a:moveTo>
                  <a:cubicBezTo>
                    <a:pt x="2868" y="0"/>
                    <a:pt x="1201" y="88"/>
                    <a:pt x="1201" y="88"/>
                  </a:cubicBezTo>
                  <a:cubicBezTo>
                    <a:pt x="867" y="1089"/>
                    <a:pt x="467" y="2056"/>
                    <a:pt x="0" y="2990"/>
                  </a:cubicBezTo>
                  <a:lnTo>
                    <a:pt x="13009" y="3724"/>
                  </a:lnTo>
                  <a:cubicBezTo>
                    <a:pt x="13009" y="3724"/>
                    <a:pt x="11708" y="1022"/>
                    <a:pt x="9607" y="388"/>
                  </a:cubicBezTo>
                  <a:cubicBezTo>
                    <a:pt x="8599" y="79"/>
                    <a:pt x="6578" y="0"/>
                    <a:pt x="47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16"/>
            <p:cNvSpPr/>
            <p:nvPr/>
          </p:nvSpPr>
          <p:spPr>
            <a:xfrm>
              <a:off x="1698491" y="2751871"/>
              <a:ext cx="328135" cy="465483"/>
            </a:xfrm>
            <a:custGeom>
              <a:avLst/>
              <a:gdLst/>
              <a:ahLst/>
              <a:cxnLst/>
              <a:rect l="l" t="t" r="r" b="b"/>
              <a:pathLst>
                <a:path w="15111" h="21436" extrusionOk="0">
                  <a:moveTo>
                    <a:pt x="5754" y="15853"/>
                  </a:moveTo>
                  <a:cubicBezTo>
                    <a:pt x="5762" y="15853"/>
                    <a:pt x="5787" y="15862"/>
                    <a:pt x="5838" y="15878"/>
                  </a:cubicBezTo>
                  <a:cubicBezTo>
                    <a:pt x="5868" y="15909"/>
                    <a:pt x="5899" y="15939"/>
                    <a:pt x="5926" y="15970"/>
                  </a:cubicBezTo>
                  <a:lnTo>
                    <a:pt x="5926" y="15970"/>
                  </a:lnTo>
                  <a:cubicBezTo>
                    <a:pt x="5869" y="15939"/>
                    <a:pt x="5817" y="15909"/>
                    <a:pt x="5771" y="15878"/>
                  </a:cubicBezTo>
                  <a:cubicBezTo>
                    <a:pt x="5754" y="15862"/>
                    <a:pt x="5746" y="15853"/>
                    <a:pt x="5754" y="15853"/>
                  </a:cubicBezTo>
                  <a:close/>
                  <a:moveTo>
                    <a:pt x="2769" y="0"/>
                  </a:moveTo>
                  <a:cubicBezTo>
                    <a:pt x="2535" y="667"/>
                    <a:pt x="2335" y="1234"/>
                    <a:pt x="2135" y="1835"/>
                  </a:cubicBezTo>
                  <a:cubicBezTo>
                    <a:pt x="1968" y="2435"/>
                    <a:pt x="1768" y="3036"/>
                    <a:pt x="1601" y="3636"/>
                  </a:cubicBezTo>
                  <a:cubicBezTo>
                    <a:pt x="1301" y="4837"/>
                    <a:pt x="1001" y="6071"/>
                    <a:pt x="767" y="7339"/>
                  </a:cubicBezTo>
                  <a:cubicBezTo>
                    <a:pt x="334" y="9841"/>
                    <a:pt x="0" y="12409"/>
                    <a:pt x="434" y="15311"/>
                  </a:cubicBezTo>
                  <a:cubicBezTo>
                    <a:pt x="534" y="16078"/>
                    <a:pt x="734" y="16846"/>
                    <a:pt x="1001" y="17579"/>
                  </a:cubicBezTo>
                  <a:cubicBezTo>
                    <a:pt x="1067" y="17780"/>
                    <a:pt x="1134" y="17946"/>
                    <a:pt x="1234" y="18147"/>
                  </a:cubicBezTo>
                  <a:lnTo>
                    <a:pt x="1534" y="18747"/>
                  </a:lnTo>
                  <a:lnTo>
                    <a:pt x="1568" y="18847"/>
                  </a:lnTo>
                  <a:cubicBezTo>
                    <a:pt x="1601" y="18914"/>
                    <a:pt x="1668" y="18980"/>
                    <a:pt x="1701" y="19047"/>
                  </a:cubicBezTo>
                  <a:cubicBezTo>
                    <a:pt x="1768" y="19181"/>
                    <a:pt x="1868" y="19281"/>
                    <a:pt x="1968" y="19414"/>
                  </a:cubicBezTo>
                  <a:cubicBezTo>
                    <a:pt x="2102" y="19581"/>
                    <a:pt x="2302" y="19748"/>
                    <a:pt x="2468" y="19881"/>
                  </a:cubicBezTo>
                  <a:cubicBezTo>
                    <a:pt x="2735" y="20081"/>
                    <a:pt x="3002" y="20281"/>
                    <a:pt x="3302" y="20415"/>
                  </a:cubicBezTo>
                  <a:cubicBezTo>
                    <a:pt x="3703" y="20615"/>
                    <a:pt x="4136" y="20782"/>
                    <a:pt x="4570" y="20882"/>
                  </a:cubicBezTo>
                  <a:cubicBezTo>
                    <a:pt x="4937" y="20982"/>
                    <a:pt x="5270" y="21049"/>
                    <a:pt x="5637" y="21115"/>
                  </a:cubicBezTo>
                  <a:cubicBezTo>
                    <a:pt x="6271" y="21249"/>
                    <a:pt x="6938" y="21315"/>
                    <a:pt x="7605" y="21349"/>
                  </a:cubicBezTo>
                  <a:cubicBezTo>
                    <a:pt x="8388" y="21412"/>
                    <a:pt x="9184" y="21435"/>
                    <a:pt x="9976" y="21435"/>
                  </a:cubicBezTo>
                  <a:cubicBezTo>
                    <a:pt x="10433" y="21435"/>
                    <a:pt x="10890" y="21428"/>
                    <a:pt x="11341" y="21416"/>
                  </a:cubicBezTo>
                  <a:cubicBezTo>
                    <a:pt x="12576" y="21382"/>
                    <a:pt x="13810" y="21282"/>
                    <a:pt x="15044" y="21115"/>
                  </a:cubicBezTo>
                  <a:lnTo>
                    <a:pt x="15111" y="18213"/>
                  </a:lnTo>
                  <a:cubicBezTo>
                    <a:pt x="12809" y="17746"/>
                    <a:pt x="10474" y="17313"/>
                    <a:pt x="8339" y="16779"/>
                  </a:cubicBezTo>
                  <a:cubicBezTo>
                    <a:pt x="7772" y="16645"/>
                    <a:pt x="7272" y="16479"/>
                    <a:pt x="6805" y="16345"/>
                  </a:cubicBezTo>
                  <a:cubicBezTo>
                    <a:pt x="6571" y="16245"/>
                    <a:pt x="6338" y="16178"/>
                    <a:pt x="6138" y="16078"/>
                  </a:cubicBezTo>
                  <a:cubicBezTo>
                    <a:pt x="6131" y="16075"/>
                    <a:pt x="6124" y="16072"/>
                    <a:pt x="6117" y="16068"/>
                  </a:cubicBezTo>
                  <a:lnTo>
                    <a:pt x="6117" y="16068"/>
                  </a:lnTo>
                  <a:cubicBezTo>
                    <a:pt x="6102" y="15996"/>
                    <a:pt x="6096" y="15928"/>
                    <a:pt x="6071" y="15878"/>
                  </a:cubicBezTo>
                  <a:cubicBezTo>
                    <a:pt x="5971" y="15478"/>
                    <a:pt x="5904" y="15044"/>
                    <a:pt x="5871" y="14611"/>
                  </a:cubicBezTo>
                  <a:cubicBezTo>
                    <a:pt x="5804" y="13610"/>
                    <a:pt x="5838" y="12609"/>
                    <a:pt x="5971" y="11642"/>
                  </a:cubicBezTo>
                  <a:cubicBezTo>
                    <a:pt x="6071" y="10541"/>
                    <a:pt x="6271" y="9474"/>
                    <a:pt x="6505" y="8440"/>
                  </a:cubicBezTo>
                  <a:cubicBezTo>
                    <a:pt x="6738" y="7339"/>
                    <a:pt x="7005" y="6238"/>
                    <a:pt x="7305" y="5171"/>
                  </a:cubicBezTo>
                  <a:lnTo>
                    <a:pt x="7772" y="3536"/>
                  </a:lnTo>
                  <a:cubicBezTo>
                    <a:pt x="7939" y="3002"/>
                    <a:pt x="8106" y="2435"/>
                    <a:pt x="8273" y="1968"/>
                  </a:cubicBezTo>
                  <a:lnTo>
                    <a:pt x="27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16"/>
            <p:cNvSpPr/>
            <p:nvPr/>
          </p:nvSpPr>
          <p:spPr>
            <a:xfrm>
              <a:off x="1686157" y="2676715"/>
              <a:ext cx="240515" cy="287398"/>
            </a:xfrm>
            <a:custGeom>
              <a:avLst/>
              <a:gdLst/>
              <a:ahLst/>
              <a:cxnLst/>
              <a:rect l="l" t="t" r="r" b="b"/>
              <a:pathLst>
                <a:path w="11076" h="13235" extrusionOk="0">
                  <a:moveTo>
                    <a:pt x="6369" y="0"/>
                  </a:moveTo>
                  <a:cubicBezTo>
                    <a:pt x="5931" y="0"/>
                    <a:pt x="5464" y="63"/>
                    <a:pt x="4971" y="192"/>
                  </a:cubicBezTo>
                  <a:cubicBezTo>
                    <a:pt x="935" y="1260"/>
                    <a:pt x="1002" y="6663"/>
                    <a:pt x="1" y="11867"/>
                  </a:cubicBezTo>
                  <a:lnTo>
                    <a:pt x="8140" y="13235"/>
                  </a:lnTo>
                  <a:cubicBezTo>
                    <a:pt x="8140" y="13235"/>
                    <a:pt x="8574" y="13035"/>
                    <a:pt x="9908" y="7698"/>
                  </a:cubicBezTo>
                  <a:cubicBezTo>
                    <a:pt x="11075" y="3057"/>
                    <a:pt x="9434" y="0"/>
                    <a:pt x="6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16"/>
            <p:cNvSpPr/>
            <p:nvPr/>
          </p:nvSpPr>
          <p:spPr>
            <a:xfrm>
              <a:off x="1980243" y="3121286"/>
              <a:ext cx="150702" cy="92832"/>
            </a:xfrm>
            <a:custGeom>
              <a:avLst/>
              <a:gdLst/>
              <a:ahLst/>
              <a:cxnLst/>
              <a:rect l="l" t="t" r="r" b="b"/>
              <a:pathLst>
                <a:path w="6940" h="4275" extrusionOk="0">
                  <a:moveTo>
                    <a:pt x="3537" y="0"/>
                  </a:moveTo>
                  <a:cubicBezTo>
                    <a:pt x="1802" y="0"/>
                    <a:pt x="1502" y="467"/>
                    <a:pt x="435" y="1468"/>
                  </a:cubicBezTo>
                  <a:lnTo>
                    <a:pt x="1" y="3670"/>
                  </a:lnTo>
                  <a:cubicBezTo>
                    <a:pt x="891" y="4120"/>
                    <a:pt x="1649" y="4274"/>
                    <a:pt x="2271" y="4274"/>
                  </a:cubicBezTo>
                  <a:cubicBezTo>
                    <a:pt x="3631" y="4274"/>
                    <a:pt x="4337" y="3536"/>
                    <a:pt x="4337" y="3536"/>
                  </a:cubicBezTo>
                  <a:lnTo>
                    <a:pt x="6939" y="3536"/>
                  </a:lnTo>
                  <a:lnTo>
                    <a:pt x="6039" y="1435"/>
                  </a:lnTo>
                  <a:cubicBezTo>
                    <a:pt x="5705" y="668"/>
                    <a:pt x="4971" y="134"/>
                    <a:pt x="4171" y="67"/>
                  </a:cubicBezTo>
                  <a:lnTo>
                    <a:pt x="3537"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16"/>
            <p:cNvSpPr/>
            <p:nvPr/>
          </p:nvSpPr>
          <p:spPr>
            <a:xfrm>
              <a:off x="1844546" y="2276139"/>
              <a:ext cx="269005" cy="330220"/>
            </a:xfrm>
            <a:custGeom>
              <a:avLst/>
              <a:gdLst/>
              <a:ahLst/>
              <a:cxnLst/>
              <a:rect l="l" t="t" r="r" b="b"/>
              <a:pathLst>
                <a:path w="12388" h="15207" extrusionOk="0">
                  <a:moveTo>
                    <a:pt x="5944" y="1"/>
                  </a:moveTo>
                  <a:cubicBezTo>
                    <a:pt x="2664" y="1"/>
                    <a:pt x="1" y="3003"/>
                    <a:pt x="679" y="6397"/>
                  </a:cubicBezTo>
                  <a:cubicBezTo>
                    <a:pt x="1380" y="10200"/>
                    <a:pt x="1613" y="12468"/>
                    <a:pt x="3782" y="14169"/>
                  </a:cubicBezTo>
                  <a:cubicBezTo>
                    <a:pt x="4707" y="14887"/>
                    <a:pt x="5730" y="15206"/>
                    <a:pt x="6733" y="15206"/>
                  </a:cubicBezTo>
                  <a:cubicBezTo>
                    <a:pt x="9273" y="15206"/>
                    <a:pt x="11676" y="13156"/>
                    <a:pt x="11987" y="10333"/>
                  </a:cubicBezTo>
                  <a:cubicBezTo>
                    <a:pt x="12388" y="6764"/>
                    <a:pt x="11153" y="1160"/>
                    <a:pt x="7251" y="159"/>
                  </a:cubicBezTo>
                  <a:cubicBezTo>
                    <a:pt x="6809" y="52"/>
                    <a:pt x="6371" y="1"/>
                    <a:pt x="59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16"/>
            <p:cNvSpPr/>
            <p:nvPr/>
          </p:nvSpPr>
          <p:spPr>
            <a:xfrm>
              <a:off x="1752800" y="2197009"/>
              <a:ext cx="339753" cy="362923"/>
            </a:xfrm>
            <a:custGeom>
              <a:avLst/>
              <a:gdLst/>
              <a:ahLst/>
              <a:cxnLst/>
              <a:rect l="l" t="t" r="r" b="b"/>
              <a:pathLst>
                <a:path w="15646" h="16713" extrusionOk="0">
                  <a:moveTo>
                    <a:pt x="10216" y="1"/>
                  </a:moveTo>
                  <a:cubicBezTo>
                    <a:pt x="9987" y="1"/>
                    <a:pt x="9751" y="11"/>
                    <a:pt x="9508" y="34"/>
                  </a:cubicBezTo>
                  <a:cubicBezTo>
                    <a:pt x="6872" y="267"/>
                    <a:pt x="6572" y="1668"/>
                    <a:pt x="6572" y="1668"/>
                  </a:cubicBezTo>
                  <a:cubicBezTo>
                    <a:pt x="6572" y="1668"/>
                    <a:pt x="6442" y="1655"/>
                    <a:pt x="6223" y="1655"/>
                  </a:cubicBezTo>
                  <a:cubicBezTo>
                    <a:pt x="5369" y="1655"/>
                    <a:pt x="3171" y="1866"/>
                    <a:pt x="2136" y="3937"/>
                  </a:cubicBezTo>
                  <a:cubicBezTo>
                    <a:pt x="1002" y="6138"/>
                    <a:pt x="2369" y="7339"/>
                    <a:pt x="2369" y="7339"/>
                  </a:cubicBezTo>
                  <a:cubicBezTo>
                    <a:pt x="2369" y="7339"/>
                    <a:pt x="1" y="8006"/>
                    <a:pt x="668" y="11075"/>
                  </a:cubicBezTo>
                  <a:cubicBezTo>
                    <a:pt x="1125" y="13360"/>
                    <a:pt x="2474" y="13720"/>
                    <a:pt x="3278" y="13720"/>
                  </a:cubicBezTo>
                  <a:cubicBezTo>
                    <a:pt x="3649" y="13720"/>
                    <a:pt x="3904" y="13644"/>
                    <a:pt x="3904" y="13644"/>
                  </a:cubicBezTo>
                  <a:lnTo>
                    <a:pt x="3904" y="13644"/>
                  </a:lnTo>
                  <a:cubicBezTo>
                    <a:pt x="3904" y="13644"/>
                    <a:pt x="3337" y="16679"/>
                    <a:pt x="6772" y="16713"/>
                  </a:cubicBezTo>
                  <a:cubicBezTo>
                    <a:pt x="6794" y="16713"/>
                    <a:pt x="6816" y="16713"/>
                    <a:pt x="6838" y="16713"/>
                  </a:cubicBezTo>
                  <a:cubicBezTo>
                    <a:pt x="9742" y="16713"/>
                    <a:pt x="9774" y="14511"/>
                    <a:pt x="9774" y="14511"/>
                  </a:cubicBezTo>
                  <a:cubicBezTo>
                    <a:pt x="9774" y="14511"/>
                    <a:pt x="13644" y="14177"/>
                    <a:pt x="12443" y="11375"/>
                  </a:cubicBezTo>
                  <a:cubicBezTo>
                    <a:pt x="15145" y="11142"/>
                    <a:pt x="14344" y="8307"/>
                    <a:pt x="13510" y="7706"/>
                  </a:cubicBezTo>
                  <a:cubicBezTo>
                    <a:pt x="14778" y="7206"/>
                    <a:pt x="15645" y="5204"/>
                    <a:pt x="14444" y="3803"/>
                  </a:cubicBezTo>
                  <a:cubicBezTo>
                    <a:pt x="15098" y="2061"/>
                    <a:pt x="13373" y="1"/>
                    <a:pt x="10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16"/>
            <p:cNvSpPr/>
            <p:nvPr/>
          </p:nvSpPr>
          <p:spPr>
            <a:xfrm>
              <a:off x="1971079" y="2404843"/>
              <a:ext cx="81583" cy="87642"/>
            </a:xfrm>
            <a:custGeom>
              <a:avLst/>
              <a:gdLst/>
              <a:ahLst/>
              <a:cxnLst/>
              <a:rect l="l" t="t" r="r" b="b"/>
              <a:pathLst>
                <a:path w="3757" h="4036" extrusionOk="0">
                  <a:moveTo>
                    <a:pt x="1463" y="0"/>
                  </a:moveTo>
                  <a:cubicBezTo>
                    <a:pt x="461" y="0"/>
                    <a:pt x="0" y="1034"/>
                    <a:pt x="356" y="2005"/>
                  </a:cubicBezTo>
                  <a:cubicBezTo>
                    <a:pt x="656" y="2838"/>
                    <a:pt x="1257" y="3506"/>
                    <a:pt x="2024" y="3906"/>
                  </a:cubicBezTo>
                  <a:cubicBezTo>
                    <a:pt x="2202" y="3995"/>
                    <a:pt x="2373" y="4035"/>
                    <a:pt x="2533" y="4035"/>
                  </a:cubicBezTo>
                  <a:cubicBezTo>
                    <a:pt x="3268" y="4035"/>
                    <a:pt x="3756" y="3176"/>
                    <a:pt x="3592" y="2271"/>
                  </a:cubicBezTo>
                  <a:cubicBezTo>
                    <a:pt x="3458" y="1304"/>
                    <a:pt x="2591" y="70"/>
                    <a:pt x="1557" y="3"/>
                  </a:cubicBezTo>
                  <a:cubicBezTo>
                    <a:pt x="1525" y="1"/>
                    <a:pt x="1494" y="0"/>
                    <a:pt x="14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16"/>
            <p:cNvSpPr/>
            <p:nvPr/>
          </p:nvSpPr>
          <p:spPr>
            <a:xfrm>
              <a:off x="2799485" y="4262866"/>
              <a:ext cx="137651" cy="226010"/>
            </a:xfrm>
            <a:custGeom>
              <a:avLst/>
              <a:gdLst/>
              <a:ahLst/>
              <a:cxnLst/>
              <a:rect l="l" t="t" r="r" b="b"/>
              <a:pathLst>
                <a:path w="6339" h="10408" extrusionOk="0">
                  <a:moveTo>
                    <a:pt x="3737" y="0"/>
                  </a:moveTo>
                  <a:lnTo>
                    <a:pt x="1" y="1501"/>
                  </a:lnTo>
                  <a:lnTo>
                    <a:pt x="2636" y="10408"/>
                  </a:lnTo>
                  <a:lnTo>
                    <a:pt x="6339" y="8907"/>
                  </a:lnTo>
                  <a:lnTo>
                    <a:pt x="37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16"/>
            <p:cNvSpPr/>
            <p:nvPr/>
          </p:nvSpPr>
          <p:spPr>
            <a:xfrm>
              <a:off x="2799485" y="4262866"/>
              <a:ext cx="109400" cy="126772"/>
            </a:xfrm>
            <a:custGeom>
              <a:avLst/>
              <a:gdLst/>
              <a:ahLst/>
              <a:cxnLst/>
              <a:rect l="l" t="t" r="r" b="b"/>
              <a:pathLst>
                <a:path w="5038" h="5838" extrusionOk="0">
                  <a:moveTo>
                    <a:pt x="3737" y="0"/>
                  </a:moveTo>
                  <a:lnTo>
                    <a:pt x="1" y="1501"/>
                  </a:lnTo>
                  <a:lnTo>
                    <a:pt x="1302" y="5838"/>
                  </a:lnTo>
                  <a:lnTo>
                    <a:pt x="5038" y="4437"/>
                  </a:lnTo>
                  <a:lnTo>
                    <a:pt x="373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16"/>
            <p:cNvSpPr/>
            <p:nvPr/>
          </p:nvSpPr>
          <p:spPr>
            <a:xfrm>
              <a:off x="2832818" y="4413698"/>
              <a:ext cx="267225" cy="134763"/>
            </a:xfrm>
            <a:custGeom>
              <a:avLst/>
              <a:gdLst/>
              <a:ahLst/>
              <a:cxnLst/>
              <a:rect l="l" t="t" r="r" b="b"/>
              <a:pathLst>
                <a:path w="12306" h="6206" extrusionOk="0">
                  <a:moveTo>
                    <a:pt x="11031" y="1"/>
                  </a:moveTo>
                  <a:cubicBezTo>
                    <a:pt x="10979" y="1"/>
                    <a:pt x="10926" y="9"/>
                    <a:pt x="10875" y="26"/>
                  </a:cubicBezTo>
                  <a:cubicBezTo>
                    <a:pt x="9780" y="406"/>
                    <a:pt x="8222" y="681"/>
                    <a:pt x="6901" y="681"/>
                  </a:cubicBezTo>
                  <a:cubicBezTo>
                    <a:pt x="6249" y="681"/>
                    <a:pt x="5656" y="614"/>
                    <a:pt x="5204" y="460"/>
                  </a:cubicBezTo>
                  <a:cubicBezTo>
                    <a:pt x="5099" y="430"/>
                    <a:pt x="4987" y="413"/>
                    <a:pt x="4875" y="413"/>
                  </a:cubicBezTo>
                  <a:cubicBezTo>
                    <a:pt x="4737" y="413"/>
                    <a:pt x="4599" y="438"/>
                    <a:pt x="4470" y="493"/>
                  </a:cubicBezTo>
                  <a:lnTo>
                    <a:pt x="234" y="1961"/>
                  </a:lnTo>
                  <a:cubicBezTo>
                    <a:pt x="100" y="1994"/>
                    <a:pt x="0" y="2161"/>
                    <a:pt x="67" y="2294"/>
                  </a:cubicBezTo>
                  <a:lnTo>
                    <a:pt x="1001" y="5730"/>
                  </a:lnTo>
                  <a:cubicBezTo>
                    <a:pt x="1106" y="6020"/>
                    <a:pt x="1378" y="6205"/>
                    <a:pt x="1668" y="6205"/>
                  </a:cubicBezTo>
                  <a:cubicBezTo>
                    <a:pt x="1745" y="6205"/>
                    <a:pt x="1824" y="6192"/>
                    <a:pt x="1902" y="6164"/>
                  </a:cubicBezTo>
                  <a:cubicBezTo>
                    <a:pt x="3369" y="5630"/>
                    <a:pt x="3970" y="5330"/>
                    <a:pt x="5771" y="4563"/>
                  </a:cubicBezTo>
                  <a:cubicBezTo>
                    <a:pt x="7572" y="3795"/>
                    <a:pt x="9307" y="2961"/>
                    <a:pt x="11008" y="2061"/>
                  </a:cubicBezTo>
                  <a:cubicBezTo>
                    <a:pt x="12306" y="1288"/>
                    <a:pt x="11686" y="1"/>
                    <a:pt x="11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16"/>
            <p:cNvSpPr/>
            <p:nvPr/>
          </p:nvSpPr>
          <p:spPr>
            <a:xfrm>
              <a:off x="1862179" y="3360325"/>
              <a:ext cx="1052504" cy="987316"/>
            </a:xfrm>
            <a:custGeom>
              <a:avLst/>
              <a:gdLst/>
              <a:ahLst/>
              <a:cxnLst/>
              <a:rect l="l" t="t" r="r" b="b"/>
              <a:pathLst>
                <a:path w="48469" h="45467" extrusionOk="0">
                  <a:moveTo>
                    <a:pt x="2703" y="0"/>
                  </a:moveTo>
                  <a:cubicBezTo>
                    <a:pt x="2703" y="0"/>
                    <a:pt x="1" y="3936"/>
                    <a:pt x="3070" y="9440"/>
                  </a:cubicBezTo>
                  <a:cubicBezTo>
                    <a:pt x="6539" y="15678"/>
                    <a:pt x="27787" y="12342"/>
                    <a:pt x="35893" y="14611"/>
                  </a:cubicBezTo>
                  <a:cubicBezTo>
                    <a:pt x="35793" y="27453"/>
                    <a:pt x="42765" y="45466"/>
                    <a:pt x="42765" y="45466"/>
                  </a:cubicBezTo>
                  <a:lnTo>
                    <a:pt x="48469" y="43398"/>
                  </a:lnTo>
                  <a:cubicBezTo>
                    <a:pt x="48469" y="43398"/>
                    <a:pt x="46234" y="27587"/>
                    <a:pt x="44766" y="11175"/>
                  </a:cubicBezTo>
                  <a:cubicBezTo>
                    <a:pt x="44032" y="3136"/>
                    <a:pt x="16012" y="634"/>
                    <a:pt x="16012" y="634"/>
                  </a:cubicBezTo>
                  <a:lnTo>
                    <a:pt x="27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16"/>
            <p:cNvSpPr/>
            <p:nvPr/>
          </p:nvSpPr>
          <p:spPr>
            <a:xfrm>
              <a:off x="2755317" y="4253441"/>
              <a:ext cx="180387" cy="122451"/>
            </a:xfrm>
            <a:custGeom>
              <a:avLst/>
              <a:gdLst/>
              <a:ahLst/>
              <a:cxnLst/>
              <a:rect l="l" t="t" r="r" b="b"/>
              <a:pathLst>
                <a:path w="8307" h="5639" extrusionOk="0">
                  <a:moveTo>
                    <a:pt x="8006" y="1"/>
                  </a:moveTo>
                  <a:lnTo>
                    <a:pt x="0" y="2603"/>
                  </a:lnTo>
                  <a:lnTo>
                    <a:pt x="1201" y="5638"/>
                  </a:lnTo>
                  <a:lnTo>
                    <a:pt x="8306" y="3236"/>
                  </a:lnTo>
                  <a:lnTo>
                    <a:pt x="80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16"/>
            <p:cNvSpPr/>
            <p:nvPr/>
          </p:nvSpPr>
          <p:spPr>
            <a:xfrm>
              <a:off x="2938570" y="4402667"/>
              <a:ext cx="41302" cy="29706"/>
            </a:xfrm>
            <a:custGeom>
              <a:avLst/>
              <a:gdLst/>
              <a:ahLst/>
              <a:cxnLst/>
              <a:rect l="l" t="t" r="r" b="b"/>
              <a:pathLst>
                <a:path w="1902" h="1368" extrusionOk="0">
                  <a:moveTo>
                    <a:pt x="1468" y="200"/>
                  </a:moveTo>
                  <a:cubicBezTo>
                    <a:pt x="1535" y="200"/>
                    <a:pt x="1602" y="234"/>
                    <a:pt x="1635" y="300"/>
                  </a:cubicBezTo>
                  <a:cubicBezTo>
                    <a:pt x="1702" y="401"/>
                    <a:pt x="1702" y="501"/>
                    <a:pt x="1668" y="634"/>
                  </a:cubicBezTo>
                  <a:cubicBezTo>
                    <a:pt x="1568" y="868"/>
                    <a:pt x="1068" y="1068"/>
                    <a:pt x="334" y="1168"/>
                  </a:cubicBezTo>
                  <a:cubicBezTo>
                    <a:pt x="668" y="734"/>
                    <a:pt x="1168" y="200"/>
                    <a:pt x="1468" y="200"/>
                  </a:cubicBezTo>
                  <a:close/>
                  <a:moveTo>
                    <a:pt x="1468" y="0"/>
                  </a:moveTo>
                  <a:cubicBezTo>
                    <a:pt x="934" y="0"/>
                    <a:pt x="134" y="1101"/>
                    <a:pt x="34" y="1234"/>
                  </a:cubicBezTo>
                  <a:cubicBezTo>
                    <a:pt x="0" y="1268"/>
                    <a:pt x="0" y="1301"/>
                    <a:pt x="34" y="1335"/>
                  </a:cubicBezTo>
                  <a:cubicBezTo>
                    <a:pt x="67" y="1368"/>
                    <a:pt x="101" y="1368"/>
                    <a:pt x="134" y="1368"/>
                  </a:cubicBezTo>
                  <a:cubicBezTo>
                    <a:pt x="467" y="1335"/>
                    <a:pt x="834" y="1268"/>
                    <a:pt x="1168" y="1168"/>
                  </a:cubicBezTo>
                  <a:cubicBezTo>
                    <a:pt x="1435" y="1101"/>
                    <a:pt x="1668" y="934"/>
                    <a:pt x="1802" y="701"/>
                  </a:cubicBezTo>
                  <a:cubicBezTo>
                    <a:pt x="1902" y="534"/>
                    <a:pt x="1868" y="334"/>
                    <a:pt x="1768" y="200"/>
                  </a:cubicBezTo>
                  <a:cubicBezTo>
                    <a:pt x="1702" y="100"/>
                    <a:pt x="1602" y="34"/>
                    <a:pt x="1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16"/>
            <p:cNvSpPr/>
            <p:nvPr/>
          </p:nvSpPr>
          <p:spPr>
            <a:xfrm>
              <a:off x="2929145" y="4390506"/>
              <a:ext cx="26101" cy="41867"/>
            </a:xfrm>
            <a:custGeom>
              <a:avLst/>
              <a:gdLst/>
              <a:ahLst/>
              <a:cxnLst/>
              <a:rect l="l" t="t" r="r" b="b"/>
              <a:pathLst>
                <a:path w="1202" h="1928" extrusionOk="0">
                  <a:moveTo>
                    <a:pt x="701" y="184"/>
                  </a:moveTo>
                  <a:cubicBezTo>
                    <a:pt x="781" y="184"/>
                    <a:pt x="808" y="233"/>
                    <a:pt x="835" y="260"/>
                  </a:cubicBezTo>
                  <a:cubicBezTo>
                    <a:pt x="1002" y="527"/>
                    <a:pt x="835" y="1261"/>
                    <a:pt x="601" y="1661"/>
                  </a:cubicBezTo>
                  <a:cubicBezTo>
                    <a:pt x="468" y="1294"/>
                    <a:pt x="268" y="660"/>
                    <a:pt x="434" y="360"/>
                  </a:cubicBezTo>
                  <a:cubicBezTo>
                    <a:pt x="434" y="293"/>
                    <a:pt x="501" y="227"/>
                    <a:pt x="568" y="227"/>
                  </a:cubicBezTo>
                  <a:lnTo>
                    <a:pt x="635" y="193"/>
                  </a:lnTo>
                  <a:cubicBezTo>
                    <a:pt x="660" y="187"/>
                    <a:pt x="682" y="184"/>
                    <a:pt x="701" y="184"/>
                  </a:cubicBezTo>
                  <a:close/>
                  <a:moveTo>
                    <a:pt x="700" y="0"/>
                  </a:moveTo>
                  <a:cubicBezTo>
                    <a:pt x="657" y="0"/>
                    <a:pt x="613" y="9"/>
                    <a:pt x="568" y="27"/>
                  </a:cubicBezTo>
                  <a:cubicBezTo>
                    <a:pt x="434" y="60"/>
                    <a:pt x="301" y="127"/>
                    <a:pt x="234" y="260"/>
                  </a:cubicBezTo>
                  <a:cubicBezTo>
                    <a:pt x="1" y="760"/>
                    <a:pt x="468" y="1828"/>
                    <a:pt x="468" y="1861"/>
                  </a:cubicBezTo>
                  <a:cubicBezTo>
                    <a:pt x="468" y="1895"/>
                    <a:pt x="501" y="1928"/>
                    <a:pt x="535" y="1928"/>
                  </a:cubicBezTo>
                  <a:lnTo>
                    <a:pt x="568" y="1928"/>
                  </a:lnTo>
                  <a:cubicBezTo>
                    <a:pt x="601" y="1928"/>
                    <a:pt x="601" y="1895"/>
                    <a:pt x="635" y="1895"/>
                  </a:cubicBezTo>
                  <a:cubicBezTo>
                    <a:pt x="935" y="1528"/>
                    <a:pt x="1202" y="560"/>
                    <a:pt x="968" y="160"/>
                  </a:cubicBezTo>
                  <a:cubicBezTo>
                    <a:pt x="919" y="62"/>
                    <a:pt x="817" y="0"/>
                    <a:pt x="7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16"/>
            <p:cNvSpPr/>
            <p:nvPr/>
          </p:nvSpPr>
          <p:spPr>
            <a:xfrm>
              <a:off x="2425726" y="4339650"/>
              <a:ext cx="99976" cy="207183"/>
            </a:xfrm>
            <a:custGeom>
              <a:avLst/>
              <a:gdLst/>
              <a:ahLst/>
              <a:cxnLst/>
              <a:rect l="l" t="t" r="r" b="b"/>
              <a:pathLst>
                <a:path w="4604" h="9541" extrusionOk="0">
                  <a:moveTo>
                    <a:pt x="4604" y="0"/>
                  </a:moveTo>
                  <a:lnTo>
                    <a:pt x="668" y="167"/>
                  </a:lnTo>
                  <a:lnTo>
                    <a:pt x="1" y="9540"/>
                  </a:lnTo>
                  <a:lnTo>
                    <a:pt x="3970" y="9340"/>
                  </a:lnTo>
                  <a:lnTo>
                    <a:pt x="460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16"/>
            <p:cNvSpPr/>
            <p:nvPr/>
          </p:nvSpPr>
          <p:spPr>
            <a:xfrm>
              <a:off x="2402557" y="4524358"/>
              <a:ext cx="258604" cy="101366"/>
            </a:xfrm>
            <a:custGeom>
              <a:avLst/>
              <a:gdLst/>
              <a:ahLst/>
              <a:cxnLst/>
              <a:rect l="l" t="t" r="r" b="b"/>
              <a:pathLst>
                <a:path w="11909" h="4668" extrusionOk="0">
                  <a:moveTo>
                    <a:pt x="634" y="0"/>
                  </a:moveTo>
                  <a:cubicBezTo>
                    <a:pt x="501" y="0"/>
                    <a:pt x="334" y="134"/>
                    <a:pt x="334" y="267"/>
                  </a:cubicBezTo>
                  <a:lnTo>
                    <a:pt x="0" y="3803"/>
                  </a:lnTo>
                  <a:cubicBezTo>
                    <a:pt x="0" y="4203"/>
                    <a:pt x="300" y="4537"/>
                    <a:pt x="701" y="4570"/>
                  </a:cubicBezTo>
                  <a:cubicBezTo>
                    <a:pt x="1746" y="4570"/>
                    <a:pt x="2420" y="4541"/>
                    <a:pt x="3337" y="4541"/>
                  </a:cubicBezTo>
                  <a:cubicBezTo>
                    <a:pt x="3795" y="4541"/>
                    <a:pt x="4314" y="4548"/>
                    <a:pt x="4970" y="4570"/>
                  </a:cubicBezTo>
                  <a:cubicBezTo>
                    <a:pt x="5758" y="4591"/>
                    <a:pt x="7006" y="4667"/>
                    <a:pt x="8240" y="4667"/>
                  </a:cubicBezTo>
                  <a:cubicBezTo>
                    <a:pt x="8941" y="4667"/>
                    <a:pt x="9637" y="4643"/>
                    <a:pt x="10241" y="4570"/>
                  </a:cubicBezTo>
                  <a:cubicBezTo>
                    <a:pt x="11909" y="4337"/>
                    <a:pt x="11675" y="2702"/>
                    <a:pt x="10941" y="2636"/>
                  </a:cubicBezTo>
                  <a:cubicBezTo>
                    <a:pt x="9207" y="2502"/>
                    <a:pt x="6938" y="1335"/>
                    <a:pt x="5838" y="401"/>
                  </a:cubicBezTo>
                  <a:cubicBezTo>
                    <a:pt x="5638" y="234"/>
                    <a:pt x="5371" y="167"/>
                    <a:pt x="5137" y="167"/>
                  </a:cubicBezTo>
                  <a:lnTo>
                    <a:pt x="6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16"/>
            <p:cNvSpPr/>
            <p:nvPr/>
          </p:nvSpPr>
          <p:spPr>
            <a:xfrm>
              <a:off x="2519166" y="4522164"/>
              <a:ext cx="45667" cy="21954"/>
            </a:xfrm>
            <a:custGeom>
              <a:avLst/>
              <a:gdLst/>
              <a:ahLst/>
              <a:cxnLst/>
              <a:rect l="l" t="t" r="r" b="b"/>
              <a:pathLst>
                <a:path w="2103" h="1011" extrusionOk="0">
                  <a:moveTo>
                    <a:pt x="1603" y="202"/>
                  </a:moveTo>
                  <a:cubicBezTo>
                    <a:pt x="1668" y="202"/>
                    <a:pt x="1724" y="212"/>
                    <a:pt x="1769" y="235"/>
                  </a:cubicBezTo>
                  <a:cubicBezTo>
                    <a:pt x="1835" y="235"/>
                    <a:pt x="1869" y="301"/>
                    <a:pt x="1869" y="368"/>
                  </a:cubicBezTo>
                  <a:cubicBezTo>
                    <a:pt x="1902" y="468"/>
                    <a:pt x="1869" y="602"/>
                    <a:pt x="1802" y="702"/>
                  </a:cubicBezTo>
                  <a:cubicBezTo>
                    <a:pt x="1719" y="785"/>
                    <a:pt x="1535" y="827"/>
                    <a:pt x="1285" y="827"/>
                  </a:cubicBezTo>
                  <a:cubicBezTo>
                    <a:pt x="1035" y="827"/>
                    <a:pt x="718" y="785"/>
                    <a:pt x="368" y="702"/>
                  </a:cubicBezTo>
                  <a:lnTo>
                    <a:pt x="334" y="702"/>
                  </a:lnTo>
                  <a:cubicBezTo>
                    <a:pt x="751" y="452"/>
                    <a:pt x="1282" y="202"/>
                    <a:pt x="1603" y="202"/>
                  </a:cubicBezTo>
                  <a:close/>
                  <a:moveTo>
                    <a:pt x="1642" y="0"/>
                  </a:moveTo>
                  <a:cubicBezTo>
                    <a:pt x="1105" y="0"/>
                    <a:pt x="185" y="580"/>
                    <a:pt x="67" y="668"/>
                  </a:cubicBezTo>
                  <a:cubicBezTo>
                    <a:pt x="1" y="702"/>
                    <a:pt x="34" y="802"/>
                    <a:pt x="101" y="835"/>
                  </a:cubicBezTo>
                  <a:cubicBezTo>
                    <a:pt x="468" y="902"/>
                    <a:pt x="801" y="969"/>
                    <a:pt x="1168" y="1002"/>
                  </a:cubicBezTo>
                  <a:cubicBezTo>
                    <a:pt x="1213" y="1007"/>
                    <a:pt x="1257" y="1010"/>
                    <a:pt x="1301" y="1010"/>
                  </a:cubicBezTo>
                  <a:cubicBezTo>
                    <a:pt x="1523" y="1010"/>
                    <a:pt x="1741" y="941"/>
                    <a:pt x="1935" y="802"/>
                  </a:cubicBezTo>
                  <a:cubicBezTo>
                    <a:pt x="2069" y="668"/>
                    <a:pt x="2102" y="468"/>
                    <a:pt x="2069" y="301"/>
                  </a:cubicBezTo>
                  <a:cubicBezTo>
                    <a:pt x="2035" y="201"/>
                    <a:pt x="1969" y="68"/>
                    <a:pt x="1835" y="35"/>
                  </a:cubicBezTo>
                  <a:cubicBezTo>
                    <a:pt x="1780" y="11"/>
                    <a:pt x="1714"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16"/>
            <p:cNvSpPr/>
            <p:nvPr/>
          </p:nvSpPr>
          <p:spPr>
            <a:xfrm>
              <a:off x="2518450" y="4501622"/>
              <a:ext cx="26818" cy="38696"/>
            </a:xfrm>
            <a:custGeom>
              <a:avLst/>
              <a:gdLst/>
              <a:ahLst/>
              <a:cxnLst/>
              <a:rect l="l" t="t" r="r" b="b"/>
              <a:pathLst>
                <a:path w="1235" h="1782" extrusionOk="0">
                  <a:moveTo>
                    <a:pt x="801" y="180"/>
                  </a:moveTo>
                  <a:cubicBezTo>
                    <a:pt x="934" y="213"/>
                    <a:pt x="968" y="247"/>
                    <a:pt x="968" y="313"/>
                  </a:cubicBezTo>
                  <a:cubicBezTo>
                    <a:pt x="1001" y="614"/>
                    <a:pt x="601" y="1214"/>
                    <a:pt x="234" y="1514"/>
                  </a:cubicBezTo>
                  <a:cubicBezTo>
                    <a:pt x="234" y="1147"/>
                    <a:pt x="301" y="480"/>
                    <a:pt x="534" y="247"/>
                  </a:cubicBezTo>
                  <a:cubicBezTo>
                    <a:pt x="601" y="213"/>
                    <a:pt x="667" y="180"/>
                    <a:pt x="734" y="180"/>
                  </a:cubicBezTo>
                  <a:close/>
                  <a:moveTo>
                    <a:pt x="715" y="1"/>
                  </a:moveTo>
                  <a:cubicBezTo>
                    <a:pt x="601" y="1"/>
                    <a:pt x="501" y="38"/>
                    <a:pt x="401" y="113"/>
                  </a:cubicBezTo>
                  <a:cubicBezTo>
                    <a:pt x="0" y="480"/>
                    <a:pt x="67" y="1648"/>
                    <a:pt x="67" y="1681"/>
                  </a:cubicBezTo>
                  <a:cubicBezTo>
                    <a:pt x="67" y="1714"/>
                    <a:pt x="67" y="1748"/>
                    <a:pt x="100" y="1781"/>
                  </a:cubicBezTo>
                  <a:lnTo>
                    <a:pt x="200" y="1781"/>
                  </a:lnTo>
                  <a:cubicBezTo>
                    <a:pt x="601" y="1548"/>
                    <a:pt x="1235" y="747"/>
                    <a:pt x="1168" y="280"/>
                  </a:cubicBezTo>
                  <a:cubicBezTo>
                    <a:pt x="1134" y="147"/>
                    <a:pt x="1001" y="13"/>
                    <a:pt x="834" y="13"/>
                  </a:cubicBezTo>
                  <a:cubicBezTo>
                    <a:pt x="793" y="5"/>
                    <a:pt x="753" y="1"/>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16"/>
            <p:cNvSpPr/>
            <p:nvPr/>
          </p:nvSpPr>
          <p:spPr>
            <a:xfrm>
              <a:off x="2432241" y="4339650"/>
              <a:ext cx="94200" cy="115915"/>
            </a:xfrm>
            <a:custGeom>
              <a:avLst/>
              <a:gdLst/>
              <a:ahLst/>
              <a:cxnLst/>
              <a:rect l="l" t="t" r="r" b="b"/>
              <a:pathLst>
                <a:path w="4338" h="5338" extrusionOk="0">
                  <a:moveTo>
                    <a:pt x="4337" y="0"/>
                  </a:moveTo>
                  <a:lnTo>
                    <a:pt x="368" y="167"/>
                  </a:lnTo>
                  <a:lnTo>
                    <a:pt x="1" y="5337"/>
                  </a:lnTo>
                  <a:lnTo>
                    <a:pt x="3937" y="5337"/>
                  </a:lnTo>
                  <a:lnTo>
                    <a:pt x="433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16"/>
            <p:cNvSpPr/>
            <p:nvPr/>
          </p:nvSpPr>
          <p:spPr>
            <a:xfrm>
              <a:off x="1685440" y="3352356"/>
              <a:ext cx="977892" cy="1066988"/>
            </a:xfrm>
            <a:custGeom>
              <a:avLst/>
              <a:gdLst/>
              <a:ahLst/>
              <a:cxnLst/>
              <a:rect l="l" t="t" r="r" b="b"/>
              <a:pathLst>
                <a:path w="45033" h="49136" extrusionOk="0">
                  <a:moveTo>
                    <a:pt x="3270" y="0"/>
                  </a:moveTo>
                  <a:cubicBezTo>
                    <a:pt x="3270" y="0"/>
                    <a:pt x="1" y="6638"/>
                    <a:pt x="3170" y="10841"/>
                  </a:cubicBezTo>
                  <a:cubicBezTo>
                    <a:pt x="6038" y="14677"/>
                    <a:pt x="26987" y="14944"/>
                    <a:pt x="34392" y="14944"/>
                  </a:cubicBezTo>
                  <a:cubicBezTo>
                    <a:pt x="32157" y="24084"/>
                    <a:pt x="33558" y="49135"/>
                    <a:pt x="33558" y="49135"/>
                  </a:cubicBezTo>
                  <a:lnTo>
                    <a:pt x="39495" y="49069"/>
                  </a:lnTo>
                  <a:cubicBezTo>
                    <a:pt x="39495" y="49069"/>
                    <a:pt x="43698" y="24618"/>
                    <a:pt x="44566" y="12109"/>
                  </a:cubicBezTo>
                  <a:cubicBezTo>
                    <a:pt x="45033" y="5171"/>
                    <a:pt x="14845" y="534"/>
                    <a:pt x="14845" y="534"/>
                  </a:cubicBezTo>
                  <a:lnTo>
                    <a:pt x="32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16"/>
            <p:cNvSpPr/>
            <p:nvPr/>
          </p:nvSpPr>
          <p:spPr>
            <a:xfrm>
              <a:off x="2391677" y="4344709"/>
              <a:ext cx="171701" cy="84775"/>
            </a:xfrm>
            <a:custGeom>
              <a:avLst/>
              <a:gdLst/>
              <a:ahLst/>
              <a:cxnLst/>
              <a:rect l="l" t="t" r="r" b="b"/>
              <a:pathLst>
                <a:path w="7907" h="3904" extrusionOk="0">
                  <a:moveTo>
                    <a:pt x="7906" y="1"/>
                  </a:moveTo>
                  <a:lnTo>
                    <a:pt x="1" y="301"/>
                  </a:lnTo>
                  <a:lnTo>
                    <a:pt x="334" y="3903"/>
                  </a:lnTo>
                  <a:lnTo>
                    <a:pt x="7540" y="3803"/>
                  </a:lnTo>
                  <a:lnTo>
                    <a:pt x="7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16"/>
            <p:cNvSpPr/>
            <p:nvPr/>
          </p:nvSpPr>
          <p:spPr>
            <a:xfrm>
              <a:off x="1727459" y="2664555"/>
              <a:ext cx="482442" cy="709559"/>
            </a:xfrm>
            <a:custGeom>
              <a:avLst/>
              <a:gdLst/>
              <a:ahLst/>
              <a:cxnLst/>
              <a:rect l="l" t="t" r="r" b="b"/>
              <a:pathLst>
                <a:path w="22217" h="32676" extrusionOk="0">
                  <a:moveTo>
                    <a:pt x="8252" y="1"/>
                  </a:moveTo>
                  <a:cubicBezTo>
                    <a:pt x="6288" y="1"/>
                    <a:pt x="4837" y="18"/>
                    <a:pt x="4837" y="18"/>
                  </a:cubicBezTo>
                  <a:cubicBezTo>
                    <a:pt x="4793" y="17"/>
                    <a:pt x="4749" y="16"/>
                    <a:pt x="4706" y="16"/>
                  </a:cubicBezTo>
                  <a:cubicBezTo>
                    <a:pt x="2495" y="16"/>
                    <a:pt x="629" y="1663"/>
                    <a:pt x="367" y="3888"/>
                  </a:cubicBezTo>
                  <a:cubicBezTo>
                    <a:pt x="0" y="7257"/>
                    <a:pt x="2135" y="14829"/>
                    <a:pt x="2202" y="18665"/>
                  </a:cubicBezTo>
                  <a:cubicBezTo>
                    <a:pt x="2302" y="23402"/>
                    <a:pt x="1401" y="25336"/>
                    <a:pt x="1301" y="31708"/>
                  </a:cubicBezTo>
                  <a:lnTo>
                    <a:pt x="22216" y="32675"/>
                  </a:lnTo>
                  <a:cubicBezTo>
                    <a:pt x="22216" y="19832"/>
                    <a:pt x="21682" y="9225"/>
                    <a:pt x="21182" y="4155"/>
                  </a:cubicBezTo>
                  <a:cubicBezTo>
                    <a:pt x="20982" y="2353"/>
                    <a:pt x="20682" y="819"/>
                    <a:pt x="18247" y="352"/>
                  </a:cubicBezTo>
                  <a:cubicBezTo>
                    <a:pt x="16697" y="55"/>
                    <a:pt x="11689" y="1"/>
                    <a:pt x="82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16"/>
            <p:cNvSpPr/>
            <p:nvPr/>
          </p:nvSpPr>
          <p:spPr>
            <a:xfrm>
              <a:off x="2062109" y="2759840"/>
              <a:ext cx="428111" cy="456797"/>
            </a:xfrm>
            <a:custGeom>
              <a:avLst/>
              <a:gdLst/>
              <a:ahLst/>
              <a:cxnLst/>
              <a:rect l="l" t="t" r="r" b="b"/>
              <a:pathLst>
                <a:path w="19715" h="21036" extrusionOk="0">
                  <a:moveTo>
                    <a:pt x="10341" y="15444"/>
                  </a:moveTo>
                  <a:lnTo>
                    <a:pt x="10341" y="15444"/>
                  </a:lnTo>
                  <a:cubicBezTo>
                    <a:pt x="10341" y="15444"/>
                    <a:pt x="10408" y="15445"/>
                    <a:pt x="10541" y="15578"/>
                  </a:cubicBezTo>
                  <a:lnTo>
                    <a:pt x="10541" y="15578"/>
                  </a:lnTo>
                  <a:cubicBezTo>
                    <a:pt x="10474" y="15533"/>
                    <a:pt x="10408" y="15489"/>
                    <a:pt x="10341" y="15444"/>
                  </a:cubicBezTo>
                  <a:close/>
                  <a:moveTo>
                    <a:pt x="5704" y="0"/>
                  </a:moveTo>
                  <a:lnTo>
                    <a:pt x="0" y="1468"/>
                  </a:lnTo>
                  <a:cubicBezTo>
                    <a:pt x="601" y="3903"/>
                    <a:pt x="1301" y="6205"/>
                    <a:pt x="2068" y="8573"/>
                  </a:cubicBezTo>
                  <a:cubicBezTo>
                    <a:pt x="2469" y="9740"/>
                    <a:pt x="2836" y="10875"/>
                    <a:pt x="3303" y="12042"/>
                  </a:cubicBezTo>
                  <a:cubicBezTo>
                    <a:pt x="3736" y="13210"/>
                    <a:pt x="4203" y="14377"/>
                    <a:pt x="4704" y="15545"/>
                  </a:cubicBezTo>
                  <a:cubicBezTo>
                    <a:pt x="4971" y="16112"/>
                    <a:pt x="5271" y="16712"/>
                    <a:pt x="5538" y="17313"/>
                  </a:cubicBezTo>
                  <a:lnTo>
                    <a:pt x="6005" y="18180"/>
                  </a:lnTo>
                  <a:lnTo>
                    <a:pt x="6171" y="18447"/>
                  </a:lnTo>
                  <a:cubicBezTo>
                    <a:pt x="6305" y="18714"/>
                    <a:pt x="6472" y="18947"/>
                    <a:pt x="6705" y="19181"/>
                  </a:cubicBezTo>
                  <a:cubicBezTo>
                    <a:pt x="6972" y="19447"/>
                    <a:pt x="7272" y="19681"/>
                    <a:pt x="7606" y="19881"/>
                  </a:cubicBezTo>
                  <a:cubicBezTo>
                    <a:pt x="8039" y="20115"/>
                    <a:pt x="8473" y="20281"/>
                    <a:pt x="8940" y="20415"/>
                  </a:cubicBezTo>
                  <a:cubicBezTo>
                    <a:pt x="9340" y="20548"/>
                    <a:pt x="9707" y="20615"/>
                    <a:pt x="10041" y="20682"/>
                  </a:cubicBezTo>
                  <a:cubicBezTo>
                    <a:pt x="10708" y="20815"/>
                    <a:pt x="11375" y="20882"/>
                    <a:pt x="12076" y="20948"/>
                  </a:cubicBezTo>
                  <a:cubicBezTo>
                    <a:pt x="12879" y="21012"/>
                    <a:pt x="13683" y="21035"/>
                    <a:pt x="14486" y="21035"/>
                  </a:cubicBezTo>
                  <a:cubicBezTo>
                    <a:pt x="14950" y="21035"/>
                    <a:pt x="15414" y="21027"/>
                    <a:pt x="15878" y="21015"/>
                  </a:cubicBezTo>
                  <a:cubicBezTo>
                    <a:pt x="17113" y="20982"/>
                    <a:pt x="18380" y="20882"/>
                    <a:pt x="19614" y="20715"/>
                  </a:cubicBezTo>
                  <a:lnTo>
                    <a:pt x="19714" y="17813"/>
                  </a:lnTo>
                  <a:cubicBezTo>
                    <a:pt x="17379" y="17313"/>
                    <a:pt x="15011" y="16912"/>
                    <a:pt x="12809" y="16345"/>
                  </a:cubicBezTo>
                  <a:cubicBezTo>
                    <a:pt x="12276" y="16212"/>
                    <a:pt x="11742" y="16045"/>
                    <a:pt x="11275" y="15878"/>
                  </a:cubicBezTo>
                  <a:cubicBezTo>
                    <a:pt x="11099" y="15819"/>
                    <a:pt x="10897" y="15761"/>
                    <a:pt x="10715" y="15679"/>
                  </a:cubicBezTo>
                  <a:lnTo>
                    <a:pt x="10715" y="15679"/>
                  </a:lnTo>
                  <a:lnTo>
                    <a:pt x="10441" y="15078"/>
                  </a:lnTo>
                  <a:cubicBezTo>
                    <a:pt x="10274" y="14544"/>
                    <a:pt x="10041" y="14043"/>
                    <a:pt x="9841" y="13476"/>
                  </a:cubicBezTo>
                  <a:cubicBezTo>
                    <a:pt x="9073" y="11342"/>
                    <a:pt x="8373" y="9073"/>
                    <a:pt x="7672" y="6805"/>
                  </a:cubicBezTo>
                  <a:cubicBezTo>
                    <a:pt x="7005" y="4570"/>
                    <a:pt x="6338" y="2235"/>
                    <a:pt x="57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16"/>
            <p:cNvSpPr/>
            <p:nvPr/>
          </p:nvSpPr>
          <p:spPr>
            <a:xfrm>
              <a:off x="1993294" y="2677844"/>
              <a:ext cx="273110" cy="304379"/>
            </a:xfrm>
            <a:custGeom>
              <a:avLst/>
              <a:gdLst/>
              <a:ahLst/>
              <a:cxnLst/>
              <a:rect l="l" t="t" r="r" b="b"/>
              <a:pathLst>
                <a:path w="12577" h="14017" extrusionOk="0">
                  <a:moveTo>
                    <a:pt x="5949" y="1"/>
                  </a:moveTo>
                  <a:cubicBezTo>
                    <a:pt x="4924" y="1"/>
                    <a:pt x="3883" y="471"/>
                    <a:pt x="2936" y="1441"/>
                  </a:cubicBezTo>
                  <a:cubicBezTo>
                    <a:pt x="0" y="4410"/>
                    <a:pt x="2802" y="9013"/>
                    <a:pt x="4604" y="14017"/>
                  </a:cubicBezTo>
                  <a:lnTo>
                    <a:pt x="12309" y="11048"/>
                  </a:lnTo>
                  <a:cubicBezTo>
                    <a:pt x="12309" y="11048"/>
                    <a:pt x="12576" y="10648"/>
                    <a:pt x="11008" y="5377"/>
                  </a:cubicBezTo>
                  <a:cubicBezTo>
                    <a:pt x="9964" y="1868"/>
                    <a:pt x="7989" y="1"/>
                    <a:pt x="59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16"/>
            <p:cNvSpPr/>
            <p:nvPr/>
          </p:nvSpPr>
          <p:spPr>
            <a:xfrm>
              <a:off x="2444553" y="3121286"/>
              <a:ext cx="150702" cy="92832"/>
            </a:xfrm>
            <a:custGeom>
              <a:avLst/>
              <a:gdLst/>
              <a:ahLst/>
              <a:cxnLst/>
              <a:rect l="l" t="t" r="r" b="b"/>
              <a:pathLst>
                <a:path w="6940" h="4275" extrusionOk="0">
                  <a:moveTo>
                    <a:pt x="3503" y="0"/>
                  </a:moveTo>
                  <a:cubicBezTo>
                    <a:pt x="1769" y="0"/>
                    <a:pt x="1469" y="467"/>
                    <a:pt x="401" y="1468"/>
                  </a:cubicBezTo>
                  <a:lnTo>
                    <a:pt x="1" y="3670"/>
                  </a:lnTo>
                  <a:cubicBezTo>
                    <a:pt x="880" y="4120"/>
                    <a:pt x="1632" y="4274"/>
                    <a:pt x="2249" y="4274"/>
                  </a:cubicBezTo>
                  <a:cubicBezTo>
                    <a:pt x="3597" y="4274"/>
                    <a:pt x="4304" y="3536"/>
                    <a:pt x="4304" y="3536"/>
                  </a:cubicBezTo>
                  <a:lnTo>
                    <a:pt x="6939" y="3536"/>
                  </a:lnTo>
                  <a:lnTo>
                    <a:pt x="6005" y="1435"/>
                  </a:lnTo>
                  <a:cubicBezTo>
                    <a:pt x="5672" y="668"/>
                    <a:pt x="4971" y="134"/>
                    <a:pt x="4137" y="67"/>
                  </a:cubicBezTo>
                  <a:lnTo>
                    <a:pt x="35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16"/>
            <p:cNvSpPr/>
            <p:nvPr/>
          </p:nvSpPr>
          <p:spPr>
            <a:xfrm>
              <a:off x="1752800" y="3626160"/>
              <a:ext cx="626586" cy="83320"/>
            </a:xfrm>
            <a:custGeom>
              <a:avLst/>
              <a:gdLst/>
              <a:ahLst/>
              <a:cxnLst/>
              <a:rect l="l" t="t" r="r" b="b"/>
              <a:pathLst>
                <a:path w="28855" h="3837" extrusionOk="0">
                  <a:moveTo>
                    <a:pt x="1068" y="0"/>
                  </a:moveTo>
                  <a:cubicBezTo>
                    <a:pt x="468" y="0"/>
                    <a:pt x="1" y="467"/>
                    <a:pt x="1" y="1068"/>
                  </a:cubicBezTo>
                  <a:lnTo>
                    <a:pt x="1" y="2769"/>
                  </a:lnTo>
                  <a:cubicBezTo>
                    <a:pt x="1" y="3369"/>
                    <a:pt x="468" y="3836"/>
                    <a:pt x="1068" y="3836"/>
                  </a:cubicBezTo>
                  <a:lnTo>
                    <a:pt x="27787" y="3836"/>
                  </a:lnTo>
                  <a:cubicBezTo>
                    <a:pt x="28354" y="3836"/>
                    <a:pt x="28855" y="3369"/>
                    <a:pt x="28855" y="2769"/>
                  </a:cubicBezTo>
                  <a:lnTo>
                    <a:pt x="28855" y="1068"/>
                  </a:lnTo>
                  <a:cubicBezTo>
                    <a:pt x="28855" y="467"/>
                    <a:pt x="28354" y="0"/>
                    <a:pt x="27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16"/>
            <p:cNvSpPr/>
            <p:nvPr/>
          </p:nvSpPr>
          <p:spPr>
            <a:xfrm>
              <a:off x="1752800" y="3709459"/>
              <a:ext cx="65210" cy="929359"/>
            </a:xfrm>
            <a:custGeom>
              <a:avLst/>
              <a:gdLst/>
              <a:ahLst/>
              <a:cxnLst/>
              <a:rect l="l" t="t" r="r" b="b"/>
              <a:pathLst>
                <a:path w="3003" h="42798" extrusionOk="0">
                  <a:moveTo>
                    <a:pt x="1368" y="0"/>
                  </a:moveTo>
                  <a:lnTo>
                    <a:pt x="1" y="42798"/>
                  </a:lnTo>
                  <a:lnTo>
                    <a:pt x="1168" y="42798"/>
                  </a:lnTo>
                  <a:lnTo>
                    <a:pt x="30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16"/>
            <p:cNvSpPr/>
            <p:nvPr/>
          </p:nvSpPr>
          <p:spPr>
            <a:xfrm>
              <a:off x="1975900" y="3709459"/>
              <a:ext cx="64494" cy="929359"/>
            </a:xfrm>
            <a:custGeom>
              <a:avLst/>
              <a:gdLst/>
              <a:ahLst/>
              <a:cxnLst/>
              <a:rect l="l" t="t" r="r" b="b"/>
              <a:pathLst>
                <a:path w="2970" h="42798" extrusionOk="0">
                  <a:moveTo>
                    <a:pt x="1" y="0"/>
                  </a:moveTo>
                  <a:lnTo>
                    <a:pt x="1802" y="42798"/>
                  </a:lnTo>
                  <a:lnTo>
                    <a:pt x="2970" y="42798"/>
                  </a:lnTo>
                  <a:lnTo>
                    <a:pt x="163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16"/>
            <p:cNvSpPr/>
            <p:nvPr/>
          </p:nvSpPr>
          <p:spPr>
            <a:xfrm>
              <a:off x="2091077" y="3709459"/>
              <a:ext cx="65210" cy="929359"/>
            </a:xfrm>
            <a:custGeom>
              <a:avLst/>
              <a:gdLst/>
              <a:ahLst/>
              <a:cxnLst/>
              <a:rect l="l" t="t" r="r" b="b"/>
              <a:pathLst>
                <a:path w="3003" h="42798" extrusionOk="0">
                  <a:moveTo>
                    <a:pt x="1368" y="0"/>
                  </a:moveTo>
                  <a:lnTo>
                    <a:pt x="1" y="42798"/>
                  </a:lnTo>
                  <a:lnTo>
                    <a:pt x="1201" y="42798"/>
                  </a:lnTo>
                  <a:lnTo>
                    <a:pt x="30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16"/>
            <p:cNvSpPr/>
            <p:nvPr/>
          </p:nvSpPr>
          <p:spPr>
            <a:xfrm>
              <a:off x="2314176" y="3709459"/>
              <a:ext cx="65210" cy="929359"/>
            </a:xfrm>
            <a:custGeom>
              <a:avLst/>
              <a:gdLst/>
              <a:ahLst/>
              <a:cxnLst/>
              <a:rect l="l" t="t" r="r" b="b"/>
              <a:pathLst>
                <a:path w="3003" h="42798" extrusionOk="0">
                  <a:moveTo>
                    <a:pt x="1" y="0"/>
                  </a:moveTo>
                  <a:lnTo>
                    <a:pt x="1802" y="42798"/>
                  </a:lnTo>
                  <a:lnTo>
                    <a:pt x="3003" y="42798"/>
                  </a:lnTo>
                  <a:lnTo>
                    <a:pt x="163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16"/>
            <p:cNvSpPr/>
            <p:nvPr/>
          </p:nvSpPr>
          <p:spPr>
            <a:xfrm>
              <a:off x="1781052" y="3709459"/>
              <a:ext cx="36959" cy="39869"/>
            </a:xfrm>
            <a:custGeom>
              <a:avLst/>
              <a:gdLst/>
              <a:ahLst/>
              <a:cxnLst/>
              <a:rect l="l" t="t" r="r" b="b"/>
              <a:pathLst>
                <a:path w="1702" h="1836" extrusionOk="0">
                  <a:moveTo>
                    <a:pt x="67" y="0"/>
                  </a:moveTo>
                  <a:lnTo>
                    <a:pt x="1" y="1835"/>
                  </a:lnTo>
                  <a:lnTo>
                    <a:pt x="1635" y="1835"/>
                  </a:lnTo>
                  <a:lnTo>
                    <a:pt x="1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16"/>
            <p:cNvSpPr/>
            <p:nvPr/>
          </p:nvSpPr>
          <p:spPr>
            <a:xfrm>
              <a:off x="1975900" y="3709459"/>
              <a:ext cx="36242" cy="39869"/>
            </a:xfrm>
            <a:custGeom>
              <a:avLst/>
              <a:gdLst/>
              <a:ahLst/>
              <a:cxnLst/>
              <a:rect l="l" t="t" r="r" b="b"/>
              <a:pathLst>
                <a:path w="1669" h="1836" extrusionOk="0">
                  <a:moveTo>
                    <a:pt x="1" y="0"/>
                  </a:moveTo>
                  <a:lnTo>
                    <a:pt x="68" y="1835"/>
                  </a:lnTo>
                  <a:lnTo>
                    <a:pt x="1669" y="1835"/>
                  </a:lnTo>
                  <a:lnTo>
                    <a:pt x="16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16"/>
            <p:cNvSpPr/>
            <p:nvPr/>
          </p:nvSpPr>
          <p:spPr>
            <a:xfrm>
              <a:off x="2119328" y="3709459"/>
              <a:ext cx="36959" cy="39869"/>
            </a:xfrm>
            <a:custGeom>
              <a:avLst/>
              <a:gdLst/>
              <a:ahLst/>
              <a:cxnLst/>
              <a:rect l="l" t="t" r="r" b="b"/>
              <a:pathLst>
                <a:path w="1702" h="1836" extrusionOk="0">
                  <a:moveTo>
                    <a:pt x="67" y="0"/>
                  </a:moveTo>
                  <a:lnTo>
                    <a:pt x="1" y="1835"/>
                  </a:lnTo>
                  <a:lnTo>
                    <a:pt x="1635" y="1835"/>
                  </a:lnTo>
                  <a:lnTo>
                    <a:pt x="1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16"/>
            <p:cNvSpPr/>
            <p:nvPr/>
          </p:nvSpPr>
          <p:spPr>
            <a:xfrm>
              <a:off x="2314176" y="3709459"/>
              <a:ext cx="36959" cy="39869"/>
            </a:xfrm>
            <a:custGeom>
              <a:avLst/>
              <a:gdLst/>
              <a:ahLst/>
              <a:cxnLst/>
              <a:rect l="l" t="t" r="r" b="b"/>
              <a:pathLst>
                <a:path w="1702" h="1836" extrusionOk="0">
                  <a:moveTo>
                    <a:pt x="1" y="0"/>
                  </a:moveTo>
                  <a:lnTo>
                    <a:pt x="67" y="1835"/>
                  </a:lnTo>
                  <a:lnTo>
                    <a:pt x="1702" y="1835"/>
                  </a:lnTo>
                  <a:lnTo>
                    <a:pt x="16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16"/>
            <p:cNvSpPr/>
            <p:nvPr/>
          </p:nvSpPr>
          <p:spPr>
            <a:xfrm>
              <a:off x="2538731" y="1480631"/>
              <a:ext cx="1687038" cy="1093068"/>
            </a:xfrm>
            <a:custGeom>
              <a:avLst/>
              <a:gdLst/>
              <a:ahLst/>
              <a:cxnLst/>
              <a:rect l="l" t="t" r="r" b="b"/>
              <a:pathLst>
                <a:path w="77690" h="50337" extrusionOk="0">
                  <a:moveTo>
                    <a:pt x="6972" y="0"/>
                  </a:moveTo>
                  <a:cubicBezTo>
                    <a:pt x="4737" y="34"/>
                    <a:pt x="2869" y="1802"/>
                    <a:pt x="2702" y="4036"/>
                  </a:cubicBezTo>
                  <a:lnTo>
                    <a:pt x="167" y="46300"/>
                  </a:lnTo>
                  <a:cubicBezTo>
                    <a:pt x="0" y="48502"/>
                    <a:pt x="1768" y="50336"/>
                    <a:pt x="3936" y="50336"/>
                  </a:cubicBezTo>
                  <a:lnTo>
                    <a:pt x="70751" y="50336"/>
                  </a:lnTo>
                  <a:cubicBezTo>
                    <a:pt x="72986" y="50270"/>
                    <a:pt x="74820" y="48535"/>
                    <a:pt x="74987" y="46333"/>
                  </a:cubicBezTo>
                  <a:lnTo>
                    <a:pt x="77522" y="4036"/>
                  </a:lnTo>
                  <a:cubicBezTo>
                    <a:pt x="77689" y="1835"/>
                    <a:pt x="75955" y="0"/>
                    <a:pt x="73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16"/>
            <p:cNvSpPr/>
            <p:nvPr/>
          </p:nvSpPr>
          <p:spPr>
            <a:xfrm>
              <a:off x="2818334" y="2379545"/>
              <a:ext cx="530953" cy="457079"/>
            </a:xfrm>
            <a:custGeom>
              <a:avLst/>
              <a:gdLst/>
              <a:ahLst/>
              <a:cxnLst/>
              <a:rect l="l" t="t" r="r" b="b"/>
              <a:pathLst>
                <a:path w="24451" h="21049" extrusionOk="0">
                  <a:moveTo>
                    <a:pt x="0" y="1"/>
                  </a:moveTo>
                  <a:lnTo>
                    <a:pt x="6171" y="21049"/>
                  </a:lnTo>
                  <a:lnTo>
                    <a:pt x="24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16"/>
            <p:cNvSpPr/>
            <p:nvPr/>
          </p:nvSpPr>
          <p:spPr>
            <a:xfrm>
              <a:off x="3143559" y="1591443"/>
              <a:ext cx="945992" cy="612841"/>
            </a:xfrm>
            <a:custGeom>
              <a:avLst/>
              <a:gdLst/>
              <a:ahLst/>
              <a:cxnLst/>
              <a:rect l="l" t="t" r="r" b="b"/>
              <a:pathLst>
                <a:path w="43564" h="28222" extrusionOk="0">
                  <a:moveTo>
                    <a:pt x="41386" y="0"/>
                  </a:moveTo>
                  <a:cubicBezTo>
                    <a:pt x="41368" y="0"/>
                    <a:pt x="41349" y="0"/>
                    <a:pt x="41330" y="1"/>
                  </a:cubicBezTo>
                  <a:lnTo>
                    <a:pt x="3903" y="1"/>
                  </a:lnTo>
                  <a:cubicBezTo>
                    <a:pt x="2636" y="34"/>
                    <a:pt x="1602" y="1002"/>
                    <a:pt x="1502" y="2269"/>
                  </a:cubicBezTo>
                  <a:lnTo>
                    <a:pt x="67" y="25953"/>
                  </a:lnTo>
                  <a:cubicBezTo>
                    <a:pt x="1" y="27187"/>
                    <a:pt x="968" y="28221"/>
                    <a:pt x="2202" y="28221"/>
                  </a:cubicBezTo>
                  <a:lnTo>
                    <a:pt x="39629" y="28221"/>
                  </a:lnTo>
                  <a:cubicBezTo>
                    <a:pt x="40896" y="28188"/>
                    <a:pt x="41930" y="27220"/>
                    <a:pt x="42031" y="25953"/>
                  </a:cubicBezTo>
                  <a:lnTo>
                    <a:pt x="43465" y="2269"/>
                  </a:lnTo>
                  <a:cubicBezTo>
                    <a:pt x="43563" y="1054"/>
                    <a:pt x="42595" y="0"/>
                    <a:pt x="413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16"/>
            <p:cNvSpPr/>
            <p:nvPr/>
          </p:nvSpPr>
          <p:spPr>
            <a:xfrm>
              <a:off x="2708217" y="1813804"/>
              <a:ext cx="945992" cy="612124"/>
            </a:xfrm>
            <a:custGeom>
              <a:avLst/>
              <a:gdLst/>
              <a:ahLst/>
              <a:cxnLst/>
              <a:rect l="l" t="t" r="r" b="b"/>
              <a:pathLst>
                <a:path w="43564" h="28189" extrusionOk="0">
                  <a:moveTo>
                    <a:pt x="41422" y="1"/>
                  </a:moveTo>
                  <a:cubicBezTo>
                    <a:pt x="41403" y="1"/>
                    <a:pt x="41383" y="1"/>
                    <a:pt x="41364" y="2"/>
                  </a:cubicBezTo>
                  <a:lnTo>
                    <a:pt x="3937" y="2"/>
                  </a:lnTo>
                  <a:cubicBezTo>
                    <a:pt x="2669" y="2"/>
                    <a:pt x="1635" y="1002"/>
                    <a:pt x="1535" y="2237"/>
                  </a:cubicBezTo>
                  <a:lnTo>
                    <a:pt x="101" y="25954"/>
                  </a:lnTo>
                  <a:cubicBezTo>
                    <a:pt x="1" y="27154"/>
                    <a:pt x="1002" y="28188"/>
                    <a:pt x="2236" y="28188"/>
                  </a:cubicBezTo>
                  <a:lnTo>
                    <a:pt x="39663" y="28188"/>
                  </a:lnTo>
                  <a:cubicBezTo>
                    <a:pt x="40897" y="28188"/>
                    <a:pt x="41931" y="27188"/>
                    <a:pt x="42031" y="25954"/>
                  </a:cubicBezTo>
                  <a:lnTo>
                    <a:pt x="43465" y="2237"/>
                  </a:lnTo>
                  <a:cubicBezTo>
                    <a:pt x="43564" y="1022"/>
                    <a:pt x="42628" y="1"/>
                    <a:pt x="414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16"/>
            <p:cNvSpPr/>
            <p:nvPr/>
          </p:nvSpPr>
          <p:spPr>
            <a:xfrm>
              <a:off x="2695188" y="1533507"/>
              <a:ext cx="52898" cy="54353"/>
            </a:xfrm>
            <a:custGeom>
              <a:avLst/>
              <a:gdLst/>
              <a:ahLst/>
              <a:cxnLst/>
              <a:rect l="l" t="t" r="r" b="b"/>
              <a:pathLst>
                <a:path w="2436" h="2503" extrusionOk="0">
                  <a:moveTo>
                    <a:pt x="1301" y="0"/>
                  </a:moveTo>
                  <a:cubicBezTo>
                    <a:pt x="634" y="34"/>
                    <a:pt x="134" y="601"/>
                    <a:pt x="101" y="1268"/>
                  </a:cubicBezTo>
                  <a:cubicBezTo>
                    <a:pt x="0" y="1902"/>
                    <a:pt x="467" y="2469"/>
                    <a:pt x="1135" y="2502"/>
                  </a:cubicBezTo>
                  <a:cubicBezTo>
                    <a:pt x="1802" y="2469"/>
                    <a:pt x="2302" y="1902"/>
                    <a:pt x="2335" y="1268"/>
                  </a:cubicBezTo>
                  <a:cubicBezTo>
                    <a:pt x="2436" y="601"/>
                    <a:pt x="1935" y="34"/>
                    <a:pt x="1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16"/>
            <p:cNvSpPr/>
            <p:nvPr/>
          </p:nvSpPr>
          <p:spPr>
            <a:xfrm>
              <a:off x="2784285" y="1533507"/>
              <a:ext cx="52181" cy="54353"/>
            </a:xfrm>
            <a:custGeom>
              <a:avLst/>
              <a:gdLst/>
              <a:ahLst/>
              <a:cxnLst/>
              <a:rect l="l" t="t" r="r" b="b"/>
              <a:pathLst>
                <a:path w="2403" h="2503" extrusionOk="0">
                  <a:moveTo>
                    <a:pt x="1268" y="0"/>
                  </a:moveTo>
                  <a:cubicBezTo>
                    <a:pt x="634" y="34"/>
                    <a:pt x="100" y="601"/>
                    <a:pt x="100" y="1268"/>
                  </a:cubicBezTo>
                  <a:cubicBezTo>
                    <a:pt x="0" y="1902"/>
                    <a:pt x="467" y="2469"/>
                    <a:pt x="1101" y="2502"/>
                  </a:cubicBezTo>
                  <a:cubicBezTo>
                    <a:pt x="1768" y="2469"/>
                    <a:pt x="2269" y="1902"/>
                    <a:pt x="2302" y="1268"/>
                  </a:cubicBezTo>
                  <a:cubicBezTo>
                    <a:pt x="2402" y="601"/>
                    <a:pt x="1935" y="34"/>
                    <a:pt x="1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16"/>
            <p:cNvSpPr/>
            <p:nvPr/>
          </p:nvSpPr>
          <p:spPr>
            <a:xfrm>
              <a:off x="2873381" y="1533507"/>
              <a:ext cx="52181" cy="54353"/>
            </a:xfrm>
            <a:custGeom>
              <a:avLst/>
              <a:gdLst/>
              <a:ahLst/>
              <a:cxnLst/>
              <a:rect l="l" t="t" r="r" b="b"/>
              <a:pathLst>
                <a:path w="2403" h="2503" extrusionOk="0">
                  <a:moveTo>
                    <a:pt x="1301" y="0"/>
                  </a:moveTo>
                  <a:cubicBezTo>
                    <a:pt x="634" y="34"/>
                    <a:pt x="100" y="601"/>
                    <a:pt x="100" y="1268"/>
                  </a:cubicBezTo>
                  <a:cubicBezTo>
                    <a:pt x="0" y="1902"/>
                    <a:pt x="467" y="2469"/>
                    <a:pt x="1101" y="2502"/>
                  </a:cubicBezTo>
                  <a:cubicBezTo>
                    <a:pt x="1768" y="2469"/>
                    <a:pt x="2302" y="1902"/>
                    <a:pt x="2302" y="1268"/>
                  </a:cubicBezTo>
                  <a:cubicBezTo>
                    <a:pt x="2402" y="601"/>
                    <a:pt x="1935" y="34"/>
                    <a:pt x="1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16"/>
            <p:cNvSpPr/>
            <p:nvPr/>
          </p:nvSpPr>
          <p:spPr>
            <a:xfrm>
              <a:off x="2525681" y="1467580"/>
              <a:ext cx="1691381" cy="1097433"/>
            </a:xfrm>
            <a:custGeom>
              <a:avLst/>
              <a:gdLst/>
              <a:ahLst/>
              <a:cxnLst/>
              <a:rect l="l" t="t" r="r" b="b"/>
              <a:pathLst>
                <a:path w="77890" h="50538" extrusionOk="0">
                  <a:moveTo>
                    <a:pt x="73912" y="234"/>
                  </a:moveTo>
                  <a:cubicBezTo>
                    <a:pt x="76019" y="234"/>
                    <a:pt x="77688" y="2022"/>
                    <a:pt x="77523" y="4137"/>
                  </a:cubicBezTo>
                  <a:lnTo>
                    <a:pt x="74988" y="46401"/>
                  </a:lnTo>
                  <a:cubicBezTo>
                    <a:pt x="74821" y="48602"/>
                    <a:pt x="73020" y="50304"/>
                    <a:pt x="70818" y="50337"/>
                  </a:cubicBezTo>
                  <a:lnTo>
                    <a:pt x="4037" y="50337"/>
                  </a:lnTo>
                  <a:cubicBezTo>
                    <a:pt x="1902" y="50337"/>
                    <a:pt x="201" y="48536"/>
                    <a:pt x="368" y="46401"/>
                  </a:cubicBezTo>
                  <a:lnTo>
                    <a:pt x="2903" y="4137"/>
                  </a:lnTo>
                  <a:cubicBezTo>
                    <a:pt x="3070" y="1936"/>
                    <a:pt x="4871" y="234"/>
                    <a:pt x="7073" y="234"/>
                  </a:cubicBezTo>
                  <a:lnTo>
                    <a:pt x="73854" y="234"/>
                  </a:lnTo>
                  <a:cubicBezTo>
                    <a:pt x="73873" y="234"/>
                    <a:pt x="73893" y="234"/>
                    <a:pt x="73912" y="234"/>
                  </a:cubicBezTo>
                  <a:close/>
                  <a:moveTo>
                    <a:pt x="7073" y="1"/>
                  </a:moveTo>
                  <a:cubicBezTo>
                    <a:pt x="4771" y="34"/>
                    <a:pt x="2870" y="1835"/>
                    <a:pt x="2703" y="4137"/>
                  </a:cubicBezTo>
                  <a:lnTo>
                    <a:pt x="168" y="46401"/>
                  </a:lnTo>
                  <a:cubicBezTo>
                    <a:pt x="1" y="48636"/>
                    <a:pt x="1802" y="50537"/>
                    <a:pt x="4037" y="50537"/>
                  </a:cubicBezTo>
                  <a:lnTo>
                    <a:pt x="70818" y="50537"/>
                  </a:lnTo>
                  <a:cubicBezTo>
                    <a:pt x="73120" y="50504"/>
                    <a:pt x="75021" y="48702"/>
                    <a:pt x="75188" y="46401"/>
                  </a:cubicBezTo>
                  <a:lnTo>
                    <a:pt x="77723" y="4137"/>
                  </a:lnTo>
                  <a:cubicBezTo>
                    <a:pt x="77890" y="1902"/>
                    <a:pt x="76089" y="1"/>
                    <a:pt x="73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16"/>
            <p:cNvSpPr/>
            <p:nvPr/>
          </p:nvSpPr>
          <p:spPr>
            <a:xfrm>
              <a:off x="2896551" y="1939686"/>
              <a:ext cx="395517" cy="405593"/>
            </a:xfrm>
            <a:custGeom>
              <a:avLst/>
              <a:gdLst/>
              <a:ahLst/>
              <a:cxnLst/>
              <a:rect l="l" t="t" r="r" b="b"/>
              <a:pathLst>
                <a:path w="18214" h="18678" extrusionOk="0">
                  <a:moveTo>
                    <a:pt x="3937" y="14019"/>
                  </a:moveTo>
                  <a:lnTo>
                    <a:pt x="3870" y="14085"/>
                  </a:lnTo>
                  <a:cubicBezTo>
                    <a:pt x="3857" y="14092"/>
                    <a:pt x="3851" y="14095"/>
                    <a:pt x="3849" y="14095"/>
                  </a:cubicBezTo>
                  <a:cubicBezTo>
                    <a:pt x="3839" y="14095"/>
                    <a:pt x="3910" y="14046"/>
                    <a:pt x="3937" y="14019"/>
                  </a:cubicBezTo>
                  <a:close/>
                  <a:moveTo>
                    <a:pt x="5728" y="14254"/>
                  </a:moveTo>
                  <a:cubicBezTo>
                    <a:pt x="5768" y="14289"/>
                    <a:pt x="5807" y="14321"/>
                    <a:pt x="5838" y="14352"/>
                  </a:cubicBezTo>
                  <a:lnTo>
                    <a:pt x="5872" y="14419"/>
                  </a:lnTo>
                  <a:lnTo>
                    <a:pt x="5905" y="14452"/>
                  </a:lnTo>
                  <a:lnTo>
                    <a:pt x="5838" y="14419"/>
                  </a:lnTo>
                  <a:lnTo>
                    <a:pt x="5728" y="14254"/>
                  </a:lnTo>
                  <a:close/>
                  <a:moveTo>
                    <a:pt x="14968" y="0"/>
                  </a:moveTo>
                  <a:cubicBezTo>
                    <a:pt x="13960" y="0"/>
                    <a:pt x="12980" y="542"/>
                    <a:pt x="12443" y="1476"/>
                  </a:cubicBezTo>
                  <a:lnTo>
                    <a:pt x="12410" y="1577"/>
                  </a:lnTo>
                  <a:lnTo>
                    <a:pt x="11642" y="2978"/>
                  </a:lnTo>
                  <a:lnTo>
                    <a:pt x="10842" y="4412"/>
                  </a:lnTo>
                  <a:cubicBezTo>
                    <a:pt x="10308" y="5379"/>
                    <a:pt x="9741" y="6313"/>
                    <a:pt x="9174" y="7247"/>
                  </a:cubicBezTo>
                  <a:cubicBezTo>
                    <a:pt x="8040" y="9082"/>
                    <a:pt x="6806" y="10816"/>
                    <a:pt x="5405" y="12484"/>
                  </a:cubicBezTo>
                  <a:cubicBezTo>
                    <a:pt x="5263" y="12655"/>
                    <a:pt x="5121" y="12801"/>
                    <a:pt x="4979" y="12943"/>
                  </a:cubicBezTo>
                  <a:lnTo>
                    <a:pt x="4979" y="12943"/>
                  </a:lnTo>
                  <a:cubicBezTo>
                    <a:pt x="4942" y="12869"/>
                    <a:pt x="4906" y="12794"/>
                    <a:pt x="4871" y="12718"/>
                  </a:cubicBezTo>
                  <a:cubicBezTo>
                    <a:pt x="4070" y="10683"/>
                    <a:pt x="3403" y="8582"/>
                    <a:pt x="2836" y="6447"/>
                  </a:cubicBezTo>
                  <a:lnTo>
                    <a:pt x="2836" y="6413"/>
                  </a:lnTo>
                  <a:cubicBezTo>
                    <a:pt x="2627" y="5710"/>
                    <a:pt x="2049" y="5383"/>
                    <a:pt x="1471" y="5383"/>
                  </a:cubicBezTo>
                  <a:cubicBezTo>
                    <a:pt x="761" y="5383"/>
                    <a:pt x="53" y="5879"/>
                    <a:pt x="34" y="6780"/>
                  </a:cubicBezTo>
                  <a:cubicBezTo>
                    <a:pt x="1" y="7981"/>
                    <a:pt x="67" y="9182"/>
                    <a:pt x="168" y="10383"/>
                  </a:cubicBezTo>
                  <a:cubicBezTo>
                    <a:pt x="301" y="11617"/>
                    <a:pt x="501" y="12851"/>
                    <a:pt x="801" y="14052"/>
                  </a:cubicBezTo>
                  <a:cubicBezTo>
                    <a:pt x="968" y="14719"/>
                    <a:pt x="1168" y="15386"/>
                    <a:pt x="1435" y="15987"/>
                  </a:cubicBezTo>
                  <a:cubicBezTo>
                    <a:pt x="1502" y="16154"/>
                    <a:pt x="1569" y="16320"/>
                    <a:pt x="1669" y="16521"/>
                  </a:cubicBezTo>
                  <a:lnTo>
                    <a:pt x="1969" y="17054"/>
                  </a:lnTo>
                  <a:lnTo>
                    <a:pt x="2036" y="17188"/>
                  </a:lnTo>
                  <a:lnTo>
                    <a:pt x="2069" y="17221"/>
                  </a:lnTo>
                  <a:lnTo>
                    <a:pt x="2102" y="17288"/>
                  </a:lnTo>
                  <a:lnTo>
                    <a:pt x="2236" y="17455"/>
                  </a:lnTo>
                  <a:cubicBezTo>
                    <a:pt x="2369" y="17655"/>
                    <a:pt x="2569" y="17821"/>
                    <a:pt x="2769" y="17955"/>
                  </a:cubicBezTo>
                  <a:cubicBezTo>
                    <a:pt x="3366" y="18427"/>
                    <a:pt x="4093" y="18677"/>
                    <a:pt x="4838" y="18677"/>
                  </a:cubicBezTo>
                  <a:cubicBezTo>
                    <a:pt x="5093" y="18677"/>
                    <a:pt x="5350" y="18648"/>
                    <a:pt x="5605" y="18589"/>
                  </a:cubicBezTo>
                  <a:cubicBezTo>
                    <a:pt x="5838" y="18522"/>
                    <a:pt x="6105" y="18455"/>
                    <a:pt x="6305" y="18322"/>
                  </a:cubicBezTo>
                  <a:cubicBezTo>
                    <a:pt x="6439" y="18288"/>
                    <a:pt x="6539" y="18222"/>
                    <a:pt x="6639" y="18155"/>
                  </a:cubicBezTo>
                  <a:lnTo>
                    <a:pt x="6906" y="17988"/>
                  </a:lnTo>
                  <a:lnTo>
                    <a:pt x="7706" y="17388"/>
                  </a:lnTo>
                  <a:cubicBezTo>
                    <a:pt x="7973" y="17188"/>
                    <a:pt x="8207" y="16954"/>
                    <a:pt x="8473" y="16754"/>
                  </a:cubicBezTo>
                  <a:cubicBezTo>
                    <a:pt x="8707" y="16521"/>
                    <a:pt x="8940" y="16320"/>
                    <a:pt x="9174" y="16087"/>
                  </a:cubicBezTo>
                  <a:cubicBezTo>
                    <a:pt x="10075" y="15220"/>
                    <a:pt x="10942" y="14286"/>
                    <a:pt x="11742" y="13318"/>
                  </a:cubicBezTo>
                  <a:cubicBezTo>
                    <a:pt x="12143" y="12851"/>
                    <a:pt x="12476" y="12351"/>
                    <a:pt x="12877" y="11884"/>
                  </a:cubicBezTo>
                  <a:cubicBezTo>
                    <a:pt x="13244" y="11384"/>
                    <a:pt x="13577" y="10883"/>
                    <a:pt x="13944" y="10383"/>
                  </a:cubicBezTo>
                  <a:cubicBezTo>
                    <a:pt x="14611" y="9415"/>
                    <a:pt x="15245" y="8381"/>
                    <a:pt x="15879" y="7314"/>
                  </a:cubicBezTo>
                  <a:cubicBezTo>
                    <a:pt x="16179" y="6814"/>
                    <a:pt x="16446" y="6313"/>
                    <a:pt x="16746" y="5746"/>
                  </a:cubicBezTo>
                  <a:cubicBezTo>
                    <a:pt x="17046" y="5179"/>
                    <a:pt x="17313" y="4679"/>
                    <a:pt x="17580" y="4078"/>
                  </a:cubicBezTo>
                  <a:cubicBezTo>
                    <a:pt x="18214" y="2677"/>
                    <a:pt x="17613" y="1009"/>
                    <a:pt x="16246" y="309"/>
                  </a:cubicBezTo>
                  <a:cubicBezTo>
                    <a:pt x="15836" y="99"/>
                    <a:pt x="15399" y="0"/>
                    <a:pt x="149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16"/>
            <p:cNvSpPr/>
            <p:nvPr/>
          </p:nvSpPr>
          <p:spPr>
            <a:xfrm>
              <a:off x="2861785" y="2009413"/>
              <a:ext cx="97088" cy="78673"/>
            </a:xfrm>
            <a:custGeom>
              <a:avLst/>
              <a:gdLst/>
              <a:ahLst/>
              <a:cxnLst/>
              <a:rect l="l" t="t" r="r" b="b"/>
              <a:pathLst>
                <a:path w="4471" h="3623" extrusionOk="0">
                  <a:moveTo>
                    <a:pt x="2169" y="0"/>
                  </a:moveTo>
                  <a:lnTo>
                    <a:pt x="1" y="2202"/>
                  </a:lnTo>
                  <a:lnTo>
                    <a:pt x="2002" y="3369"/>
                  </a:lnTo>
                  <a:cubicBezTo>
                    <a:pt x="2283" y="3538"/>
                    <a:pt x="2597" y="3622"/>
                    <a:pt x="2906" y="3622"/>
                  </a:cubicBezTo>
                  <a:cubicBezTo>
                    <a:pt x="3146" y="3622"/>
                    <a:pt x="3384" y="3571"/>
                    <a:pt x="3603" y="3469"/>
                  </a:cubicBezTo>
                  <a:cubicBezTo>
                    <a:pt x="4304" y="3102"/>
                    <a:pt x="4470" y="2168"/>
                    <a:pt x="3937" y="1601"/>
                  </a:cubicBezTo>
                  <a:cubicBezTo>
                    <a:pt x="3403" y="1001"/>
                    <a:pt x="2803" y="467"/>
                    <a:pt x="2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16"/>
            <p:cNvSpPr/>
            <p:nvPr/>
          </p:nvSpPr>
          <p:spPr>
            <a:xfrm>
              <a:off x="2843675" y="1985918"/>
              <a:ext cx="65210" cy="71312"/>
            </a:xfrm>
            <a:custGeom>
              <a:avLst/>
              <a:gdLst/>
              <a:ahLst/>
              <a:cxnLst/>
              <a:rect l="l" t="t" r="r" b="b"/>
              <a:pathLst>
                <a:path w="3003" h="3284" extrusionOk="0">
                  <a:moveTo>
                    <a:pt x="1844" y="0"/>
                  </a:moveTo>
                  <a:cubicBezTo>
                    <a:pt x="1714" y="0"/>
                    <a:pt x="1584" y="38"/>
                    <a:pt x="1468" y="115"/>
                  </a:cubicBezTo>
                  <a:lnTo>
                    <a:pt x="368" y="915"/>
                  </a:lnTo>
                  <a:cubicBezTo>
                    <a:pt x="101" y="1082"/>
                    <a:pt x="1" y="1449"/>
                    <a:pt x="134" y="1716"/>
                  </a:cubicBezTo>
                  <a:lnTo>
                    <a:pt x="835" y="3284"/>
                  </a:lnTo>
                  <a:lnTo>
                    <a:pt x="3003" y="1082"/>
                  </a:lnTo>
                  <a:lnTo>
                    <a:pt x="2402" y="281"/>
                  </a:lnTo>
                  <a:cubicBezTo>
                    <a:pt x="2259" y="97"/>
                    <a:pt x="2052" y="0"/>
                    <a:pt x="18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16"/>
            <p:cNvSpPr/>
            <p:nvPr/>
          </p:nvSpPr>
          <p:spPr>
            <a:xfrm>
              <a:off x="3129075" y="1932129"/>
              <a:ext cx="445505" cy="609692"/>
            </a:xfrm>
            <a:custGeom>
              <a:avLst/>
              <a:gdLst/>
              <a:ahLst/>
              <a:cxnLst/>
              <a:rect l="l" t="t" r="r" b="b"/>
              <a:pathLst>
                <a:path w="20516" h="28077" extrusionOk="0">
                  <a:moveTo>
                    <a:pt x="10160" y="0"/>
                  </a:moveTo>
                  <a:cubicBezTo>
                    <a:pt x="9228" y="0"/>
                    <a:pt x="8298" y="19"/>
                    <a:pt x="7372" y="57"/>
                  </a:cubicBezTo>
                  <a:cubicBezTo>
                    <a:pt x="6538" y="123"/>
                    <a:pt x="5738" y="223"/>
                    <a:pt x="4904" y="423"/>
                  </a:cubicBezTo>
                  <a:cubicBezTo>
                    <a:pt x="3770" y="624"/>
                    <a:pt x="2836" y="1458"/>
                    <a:pt x="2502" y="2558"/>
                  </a:cubicBezTo>
                  <a:cubicBezTo>
                    <a:pt x="1468" y="6161"/>
                    <a:pt x="0" y="11898"/>
                    <a:pt x="1168" y="27743"/>
                  </a:cubicBezTo>
                  <a:lnTo>
                    <a:pt x="17880" y="28077"/>
                  </a:lnTo>
                  <a:cubicBezTo>
                    <a:pt x="17980" y="26509"/>
                    <a:pt x="17880" y="22773"/>
                    <a:pt x="18113" y="16268"/>
                  </a:cubicBezTo>
                  <a:cubicBezTo>
                    <a:pt x="18280" y="11331"/>
                    <a:pt x="19815" y="6094"/>
                    <a:pt x="20315" y="3092"/>
                  </a:cubicBezTo>
                  <a:cubicBezTo>
                    <a:pt x="20515" y="1925"/>
                    <a:pt x="19714" y="824"/>
                    <a:pt x="18547" y="624"/>
                  </a:cubicBezTo>
                  <a:lnTo>
                    <a:pt x="18514" y="624"/>
                  </a:lnTo>
                  <a:cubicBezTo>
                    <a:pt x="17446" y="457"/>
                    <a:pt x="16112" y="257"/>
                    <a:pt x="14811" y="157"/>
                  </a:cubicBezTo>
                  <a:cubicBezTo>
                    <a:pt x="13268" y="52"/>
                    <a:pt x="11712" y="0"/>
                    <a:pt x="10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16"/>
            <p:cNvSpPr/>
            <p:nvPr/>
          </p:nvSpPr>
          <p:spPr>
            <a:xfrm>
              <a:off x="3098653" y="1929003"/>
              <a:ext cx="487502" cy="633817"/>
            </a:xfrm>
            <a:custGeom>
              <a:avLst/>
              <a:gdLst/>
              <a:ahLst/>
              <a:cxnLst/>
              <a:rect l="l" t="t" r="r" b="b"/>
              <a:pathLst>
                <a:path w="22450" h="29188" extrusionOk="0">
                  <a:moveTo>
                    <a:pt x="15712" y="0"/>
                  </a:moveTo>
                  <a:cubicBezTo>
                    <a:pt x="14978" y="3036"/>
                    <a:pt x="10641" y="8106"/>
                    <a:pt x="9307" y="15812"/>
                  </a:cubicBezTo>
                  <a:cubicBezTo>
                    <a:pt x="8807" y="9374"/>
                    <a:pt x="8406" y="2636"/>
                    <a:pt x="9174" y="34"/>
                  </a:cubicBezTo>
                  <a:lnTo>
                    <a:pt x="9174" y="34"/>
                  </a:lnTo>
                  <a:cubicBezTo>
                    <a:pt x="7973" y="67"/>
                    <a:pt x="6805" y="167"/>
                    <a:pt x="5638" y="301"/>
                  </a:cubicBezTo>
                  <a:cubicBezTo>
                    <a:pt x="4370" y="601"/>
                    <a:pt x="3369" y="1535"/>
                    <a:pt x="3003" y="2769"/>
                  </a:cubicBezTo>
                  <a:cubicBezTo>
                    <a:pt x="1968" y="5805"/>
                    <a:pt x="0" y="12543"/>
                    <a:pt x="1201" y="29188"/>
                  </a:cubicBezTo>
                  <a:lnTo>
                    <a:pt x="19781" y="29188"/>
                  </a:lnTo>
                  <a:cubicBezTo>
                    <a:pt x="19881" y="27520"/>
                    <a:pt x="19448" y="24018"/>
                    <a:pt x="20148" y="18614"/>
                  </a:cubicBezTo>
                  <a:cubicBezTo>
                    <a:pt x="20782" y="13410"/>
                    <a:pt x="21716" y="6305"/>
                    <a:pt x="22250" y="3136"/>
                  </a:cubicBezTo>
                  <a:cubicBezTo>
                    <a:pt x="22450" y="1902"/>
                    <a:pt x="21616" y="734"/>
                    <a:pt x="20415" y="534"/>
                  </a:cubicBezTo>
                  <a:lnTo>
                    <a:pt x="20348" y="534"/>
                  </a:lnTo>
                  <a:cubicBezTo>
                    <a:pt x="19247" y="334"/>
                    <a:pt x="17846" y="134"/>
                    <a:pt x="16445" y="34"/>
                  </a:cubicBezTo>
                  <a:lnTo>
                    <a:pt x="157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16"/>
            <p:cNvSpPr/>
            <p:nvPr/>
          </p:nvSpPr>
          <p:spPr>
            <a:xfrm>
              <a:off x="3281189" y="2289732"/>
              <a:ext cx="21020" cy="254261"/>
            </a:xfrm>
            <a:custGeom>
              <a:avLst/>
              <a:gdLst/>
              <a:ahLst/>
              <a:cxnLst/>
              <a:rect l="l" t="t" r="r" b="b"/>
              <a:pathLst>
                <a:path w="968" h="11709" extrusionOk="0">
                  <a:moveTo>
                    <a:pt x="868" y="0"/>
                  </a:moveTo>
                  <a:cubicBezTo>
                    <a:pt x="801" y="0"/>
                    <a:pt x="768" y="34"/>
                    <a:pt x="768" y="100"/>
                  </a:cubicBezTo>
                  <a:cubicBezTo>
                    <a:pt x="734" y="167"/>
                    <a:pt x="0" y="6905"/>
                    <a:pt x="401" y="11609"/>
                  </a:cubicBezTo>
                  <a:cubicBezTo>
                    <a:pt x="401" y="11675"/>
                    <a:pt x="467" y="11709"/>
                    <a:pt x="534" y="11709"/>
                  </a:cubicBezTo>
                  <a:cubicBezTo>
                    <a:pt x="601" y="11709"/>
                    <a:pt x="634" y="11642"/>
                    <a:pt x="634" y="11575"/>
                  </a:cubicBezTo>
                  <a:cubicBezTo>
                    <a:pt x="234" y="6905"/>
                    <a:pt x="968" y="200"/>
                    <a:pt x="968" y="134"/>
                  </a:cubicBezTo>
                  <a:cubicBezTo>
                    <a:pt x="968" y="67"/>
                    <a:pt x="934" y="34"/>
                    <a:pt x="8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16"/>
            <p:cNvSpPr/>
            <p:nvPr/>
          </p:nvSpPr>
          <p:spPr>
            <a:xfrm>
              <a:off x="3512258" y="2028392"/>
              <a:ext cx="64494" cy="301925"/>
            </a:xfrm>
            <a:custGeom>
              <a:avLst/>
              <a:gdLst/>
              <a:ahLst/>
              <a:cxnLst/>
              <a:rect l="l" t="t" r="r" b="b"/>
              <a:pathLst>
                <a:path w="2970" h="13904" extrusionOk="0">
                  <a:moveTo>
                    <a:pt x="2377" y="0"/>
                  </a:moveTo>
                  <a:cubicBezTo>
                    <a:pt x="1753" y="0"/>
                    <a:pt x="1103" y="666"/>
                    <a:pt x="701" y="2528"/>
                  </a:cubicBezTo>
                  <a:cubicBezTo>
                    <a:pt x="0" y="5664"/>
                    <a:pt x="367" y="9967"/>
                    <a:pt x="1134" y="13903"/>
                  </a:cubicBezTo>
                  <a:cubicBezTo>
                    <a:pt x="1668" y="9500"/>
                    <a:pt x="2402" y="3763"/>
                    <a:pt x="2969" y="193"/>
                  </a:cubicBezTo>
                  <a:cubicBezTo>
                    <a:pt x="2781" y="71"/>
                    <a:pt x="2580" y="0"/>
                    <a:pt x="2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16"/>
            <p:cNvSpPr/>
            <p:nvPr/>
          </p:nvSpPr>
          <p:spPr>
            <a:xfrm>
              <a:off x="3279734" y="1754436"/>
              <a:ext cx="177498" cy="224338"/>
            </a:xfrm>
            <a:custGeom>
              <a:avLst/>
              <a:gdLst/>
              <a:ahLst/>
              <a:cxnLst/>
              <a:rect l="l" t="t" r="r" b="b"/>
              <a:pathLst>
                <a:path w="8174" h="10331" extrusionOk="0">
                  <a:moveTo>
                    <a:pt x="7673" y="0"/>
                  </a:moveTo>
                  <a:lnTo>
                    <a:pt x="5705" y="1601"/>
                  </a:lnTo>
                  <a:lnTo>
                    <a:pt x="3003" y="3836"/>
                  </a:lnTo>
                  <a:cubicBezTo>
                    <a:pt x="3070" y="4170"/>
                    <a:pt x="3136" y="4537"/>
                    <a:pt x="3170" y="4904"/>
                  </a:cubicBezTo>
                  <a:cubicBezTo>
                    <a:pt x="3336" y="6405"/>
                    <a:pt x="2936" y="7739"/>
                    <a:pt x="801" y="8206"/>
                  </a:cubicBezTo>
                  <a:cubicBezTo>
                    <a:pt x="801" y="8206"/>
                    <a:pt x="1" y="10074"/>
                    <a:pt x="3136" y="10308"/>
                  </a:cubicBezTo>
                  <a:cubicBezTo>
                    <a:pt x="3348" y="10323"/>
                    <a:pt x="3552" y="10330"/>
                    <a:pt x="3748" y="10330"/>
                  </a:cubicBezTo>
                  <a:cubicBezTo>
                    <a:pt x="6987" y="10330"/>
                    <a:pt x="8173" y="8373"/>
                    <a:pt x="8173" y="8373"/>
                  </a:cubicBezTo>
                  <a:cubicBezTo>
                    <a:pt x="6539" y="6738"/>
                    <a:pt x="7139" y="2402"/>
                    <a:pt x="76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16"/>
            <p:cNvSpPr/>
            <p:nvPr/>
          </p:nvSpPr>
          <p:spPr>
            <a:xfrm>
              <a:off x="3355063" y="1965940"/>
              <a:ext cx="42040" cy="28273"/>
            </a:xfrm>
            <a:custGeom>
              <a:avLst/>
              <a:gdLst/>
              <a:ahLst/>
              <a:cxnLst/>
              <a:rect l="l" t="t" r="r" b="b"/>
              <a:pathLst>
                <a:path w="1936" h="1302" extrusionOk="0">
                  <a:moveTo>
                    <a:pt x="601" y="1"/>
                  </a:moveTo>
                  <a:lnTo>
                    <a:pt x="1" y="568"/>
                  </a:lnTo>
                  <a:lnTo>
                    <a:pt x="1936" y="1302"/>
                  </a:lnTo>
                  <a:lnTo>
                    <a:pt x="1936" y="1302"/>
                  </a:lnTo>
                  <a:lnTo>
                    <a:pt x="1669" y="568"/>
                  </a:lnTo>
                  <a:lnTo>
                    <a:pt x="60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16"/>
            <p:cNvSpPr/>
            <p:nvPr/>
          </p:nvSpPr>
          <p:spPr>
            <a:xfrm>
              <a:off x="3368114" y="1921750"/>
              <a:ext cx="113005" cy="94916"/>
            </a:xfrm>
            <a:custGeom>
              <a:avLst/>
              <a:gdLst/>
              <a:ahLst/>
              <a:cxnLst/>
              <a:rect l="l" t="t" r="r" b="b"/>
              <a:pathLst>
                <a:path w="5204" h="4371" extrusionOk="0">
                  <a:moveTo>
                    <a:pt x="3736" y="1"/>
                  </a:moveTo>
                  <a:cubicBezTo>
                    <a:pt x="2702" y="1002"/>
                    <a:pt x="1401" y="1702"/>
                    <a:pt x="0" y="2036"/>
                  </a:cubicBezTo>
                  <a:cubicBezTo>
                    <a:pt x="734" y="2436"/>
                    <a:pt x="1468" y="4371"/>
                    <a:pt x="1468" y="4371"/>
                  </a:cubicBezTo>
                  <a:cubicBezTo>
                    <a:pt x="5204" y="2669"/>
                    <a:pt x="4870" y="434"/>
                    <a:pt x="4870" y="434"/>
                  </a:cubicBezTo>
                  <a:lnTo>
                    <a:pt x="37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16"/>
            <p:cNvSpPr/>
            <p:nvPr/>
          </p:nvSpPr>
          <p:spPr>
            <a:xfrm>
              <a:off x="3311612" y="1963052"/>
              <a:ext cx="43473" cy="19565"/>
            </a:xfrm>
            <a:custGeom>
              <a:avLst/>
              <a:gdLst/>
              <a:ahLst/>
              <a:cxnLst/>
              <a:rect l="l" t="t" r="r" b="b"/>
              <a:pathLst>
                <a:path w="2002" h="901" extrusionOk="0">
                  <a:moveTo>
                    <a:pt x="1568" y="0"/>
                  </a:moveTo>
                  <a:lnTo>
                    <a:pt x="401" y="267"/>
                  </a:lnTo>
                  <a:lnTo>
                    <a:pt x="0" y="901"/>
                  </a:lnTo>
                  <a:lnTo>
                    <a:pt x="0" y="901"/>
                  </a:lnTo>
                  <a:lnTo>
                    <a:pt x="2002" y="701"/>
                  </a:lnTo>
                  <a:lnTo>
                    <a:pt x="15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16"/>
            <p:cNvSpPr/>
            <p:nvPr/>
          </p:nvSpPr>
          <p:spPr>
            <a:xfrm>
              <a:off x="3254393" y="1923205"/>
              <a:ext cx="91290" cy="81149"/>
            </a:xfrm>
            <a:custGeom>
              <a:avLst/>
              <a:gdLst/>
              <a:ahLst/>
              <a:cxnLst/>
              <a:rect l="l" t="t" r="r" b="b"/>
              <a:pathLst>
                <a:path w="4204" h="3737" extrusionOk="0">
                  <a:moveTo>
                    <a:pt x="3036" y="1"/>
                  </a:moveTo>
                  <a:lnTo>
                    <a:pt x="1968" y="201"/>
                  </a:lnTo>
                  <a:cubicBezTo>
                    <a:pt x="1968" y="201"/>
                    <a:pt x="0" y="2102"/>
                    <a:pt x="1601" y="3737"/>
                  </a:cubicBezTo>
                  <a:cubicBezTo>
                    <a:pt x="2335" y="2969"/>
                    <a:pt x="3236" y="2302"/>
                    <a:pt x="4203" y="1835"/>
                  </a:cubicBezTo>
                  <a:cubicBezTo>
                    <a:pt x="3102" y="1502"/>
                    <a:pt x="3036" y="1"/>
                    <a:pt x="3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16"/>
            <p:cNvSpPr/>
            <p:nvPr/>
          </p:nvSpPr>
          <p:spPr>
            <a:xfrm>
              <a:off x="3344922" y="1789201"/>
              <a:ext cx="59434" cy="71725"/>
            </a:xfrm>
            <a:custGeom>
              <a:avLst/>
              <a:gdLst/>
              <a:ahLst/>
              <a:cxnLst/>
              <a:rect l="l" t="t" r="r" b="b"/>
              <a:pathLst>
                <a:path w="2737" h="3303" extrusionOk="0">
                  <a:moveTo>
                    <a:pt x="2703" y="0"/>
                  </a:moveTo>
                  <a:lnTo>
                    <a:pt x="1" y="2202"/>
                  </a:lnTo>
                  <a:cubicBezTo>
                    <a:pt x="68" y="2569"/>
                    <a:pt x="134" y="2936"/>
                    <a:pt x="168" y="3303"/>
                  </a:cubicBezTo>
                  <a:cubicBezTo>
                    <a:pt x="1168" y="3136"/>
                    <a:pt x="2536" y="2069"/>
                    <a:pt x="2669" y="1035"/>
                  </a:cubicBezTo>
                  <a:cubicBezTo>
                    <a:pt x="2703" y="701"/>
                    <a:pt x="2736" y="367"/>
                    <a:pt x="2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16"/>
            <p:cNvSpPr/>
            <p:nvPr/>
          </p:nvSpPr>
          <p:spPr>
            <a:xfrm>
              <a:off x="3252221" y="1591855"/>
              <a:ext cx="85579" cy="128553"/>
            </a:xfrm>
            <a:custGeom>
              <a:avLst/>
              <a:gdLst/>
              <a:ahLst/>
              <a:cxnLst/>
              <a:rect l="l" t="t" r="r" b="b"/>
              <a:pathLst>
                <a:path w="3941" h="5920" extrusionOk="0">
                  <a:moveTo>
                    <a:pt x="1598" y="0"/>
                  </a:moveTo>
                  <a:cubicBezTo>
                    <a:pt x="1396" y="0"/>
                    <a:pt x="1184" y="117"/>
                    <a:pt x="967" y="382"/>
                  </a:cubicBezTo>
                  <a:cubicBezTo>
                    <a:pt x="0" y="1583"/>
                    <a:pt x="100" y="5886"/>
                    <a:pt x="2135" y="5920"/>
                  </a:cubicBezTo>
                  <a:cubicBezTo>
                    <a:pt x="2144" y="5920"/>
                    <a:pt x="2153" y="5920"/>
                    <a:pt x="2161" y="5920"/>
                  </a:cubicBezTo>
                  <a:cubicBezTo>
                    <a:pt x="3941" y="5920"/>
                    <a:pt x="3035" y="0"/>
                    <a:pt x="159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16"/>
            <p:cNvSpPr/>
            <p:nvPr/>
          </p:nvSpPr>
          <p:spPr>
            <a:xfrm>
              <a:off x="3253654" y="1565472"/>
              <a:ext cx="215652" cy="279624"/>
            </a:xfrm>
            <a:custGeom>
              <a:avLst/>
              <a:gdLst/>
              <a:ahLst/>
              <a:cxnLst/>
              <a:rect l="l" t="t" r="r" b="b"/>
              <a:pathLst>
                <a:path w="9931" h="12877" extrusionOk="0">
                  <a:moveTo>
                    <a:pt x="5377" y="0"/>
                  </a:moveTo>
                  <a:cubicBezTo>
                    <a:pt x="4805" y="0"/>
                    <a:pt x="4216" y="115"/>
                    <a:pt x="3637" y="363"/>
                  </a:cubicBezTo>
                  <a:cubicBezTo>
                    <a:pt x="434" y="1664"/>
                    <a:pt x="1" y="6501"/>
                    <a:pt x="668" y="9436"/>
                  </a:cubicBezTo>
                  <a:cubicBezTo>
                    <a:pt x="1187" y="11535"/>
                    <a:pt x="3040" y="12876"/>
                    <a:pt x="4961" y="12876"/>
                  </a:cubicBezTo>
                  <a:cubicBezTo>
                    <a:pt x="6001" y="12876"/>
                    <a:pt x="7061" y="12483"/>
                    <a:pt x="7940" y="11604"/>
                  </a:cubicBezTo>
                  <a:cubicBezTo>
                    <a:pt x="9574" y="9903"/>
                    <a:pt x="9508" y="8002"/>
                    <a:pt x="9741" y="4733"/>
                  </a:cubicBezTo>
                  <a:cubicBezTo>
                    <a:pt x="9930" y="2061"/>
                    <a:pt x="7804" y="0"/>
                    <a:pt x="53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16"/>
            <p:cNvSpPr/>
            <p:nvPr/>
          </p:nvSpPr>
          <p:spPr>
            <a:xfrm>
              <a:off x="3385486" y="1591443"/>
              <a:ext cx="197042" cy="193437"/>
            </a:xfrm>
            <a:custGeom>
              <a:avLst/>
              <a:gdLst/>
              <a:ahLst/>
              <a:cxnLst/>
              <a:rect l="l" t="t" r="r" b="b"/>
              <a:pathLst>
                <a:path w="9074" h="8908" extrusionOk="0">
                  <a:moveTo>
                    <a:pt x="4671" y="1"/>
                  </a:moveTo>
                  <a:cubicBezTo>
                    <a:pt x="3035" y="746"/>
                    <a:pt x="2428" y="888"/>
                    <a:pt x="2202" y="888"/>
                  </a:cubicBezTo>
                  <a:cubicBezTo>
                    <a:pt x="2064" y="888"/>
                    <a:pt x="2069" y="835"/>
                    <a:pt x="2069" y="835"/>
                  </a:cubicBezTo>
                  <a:lnTo>
                    <a:pt x="2069" y="835"/>
                  </a:lnTo>
                  <a:cubicBezTo>
                    <a:pt x="1" y="2870"/>
                    <a:pt x="2669" y="4337"/>
                    <a:pt x="1635" y="5438"/>
                  </a:cubicBezTo>
                  <a:cubicBezTo>
                    <a:pt x="3570" y="6439"/>
                    <a:pt x="2870" y="7206"/>
                    <a:pt x="2870" y="7206"/>
                  </a:cubicBezTo>
                  <a:cubicBezTo>
                    <a:pt x="2669" y="7740"/>
                    <a:pt x="2669" y="8340"/>
                    <a:pt x="2870" y="8907"/>
                  </a:cubicBezTo>
                  <a:cubicBezTo>
                    <a:pt x="5038" y="8340"/>
                    <a:pt x="9074" y="1135"/>
                    <a:pt x="4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16"/>
            <p:cNvSpPr/>
            <p:nvPr/>
          </p:nvSpPr>
          <p:spPr>
            <a:xfrm>
              <a:off x="3247270" y="1533768"/>
              <a:ext cx="263555" cy="108944"/>
            </a:xfrm>
            <a:custGeom>
              <a:avLst/>
              <a:gdLst/>
              <a:ahLst/>
              <a:cxnLst/>
              <a:rect l="l" t="t" r="r" b="b"/>
              <a:pathLst>
                <a:path w="12137" h="5017" extrusionOk="0">
                  <a:moveTo>
                    <a:pt x="3351" y="1"/>
                  </a:moveTo>
                  <a:cubicBezTo>
                    <a:pt x="1630" y="1"/>
                    <a:pt x="488" y="1086"/>
                    <a:pt x="295" y="2223"/>
                  </a:cubicBezTo>
                  <a:cubicBezTo>
                    <a:pt x="1" y="3922"/>
                    <a:pt x="1178" y="4693"/>
                    <a:pt x="2136" y="4693"/>
                  </a:cubicBezTo>
                  <a:cubicBezTo>
                    <a:pt x="2156" y="4693"/>
                    <a:pt x="2176" y="4692"/>
                    <a:pt x="2196" y="4692"/>
                  </a:cubicBezTo>
                  <a:cubicBezTo>
                    <a:pt x="1743" y="4319"/>
                    <a:pt x="1801" y="3306"/>
                    <a:pt x="2609" y="3306"/>
                  </a:cubicBezTo>
                  <a:cubicBezTo>
                    <a:pt x="2812" y="3306"/>
                    <a:pt x="3062" y="3370"/>
                    <a:pt x="3364" y="3524"/>
                  </a:cubicBezTo>
                  <a:cubicBezTo>
                    <a:pt x="4697" y="4220"/>
                    <a:pt x="6710" y="5016"/>
                    <a:pt x="8484" y="5016"/>
                  </a:cubicBezTo>
                  <a:cubicBezTo>
                    <a:pt x="8752" y="5016"/>
                    <a:pt x="9014" y="4998"/>
                    <a:pt x="9268" y="4959"/>
                  </a:cubicBezTo>
                  <a:cubicBezTo>
                    <a:pt x="10569" y="4725"/>
                    <a:pt x="12137" y="2357"/>
                    <a:pt x="11136" y="1289"/>
                  </a:cubicBezTo>
                  <a:cubicBezTo>
                    <a:pt x="10783" y="913"/>
                    <a:pt x="10239" y="823"/>
                    <a:pt x="9593" y="823"/>
                  </a:cubicBezTo>
                  <a:cubicBezTo>
                    <a:pt x="8997" y="823"/>
                    <a:pt x="8315" y="899"/>
                    <a:pt x="7613" y="899"/>
                  </a:cubicBezTo>
                  <a:cubicBezTo>
                    <a:pt x="6916" y="899"/>
                    <a:pt x="6199" y="824"/>
                    <a:pt x="5532" y="522"/>
                  </a:cubicBezTo>
                  <a:cubicBezTo>
                    <a:pt x="4736" y="156"/>
                    <a:pt x="4002" y="1"/>
                    <a:pt x="3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16"/>
            <p:cNvSpPr/>
            <p:nvPr/>
          </p:nvSpPr>
          <p:spPr>
            <a:xfrm>
              <a:off x="3477492" y="1542193"/>
              <a:ext cx="51443" cy="67382"/>
            </a:xfrm>
            <a:custGeom>
              <a:avLst/>
              <a:gdLst/>
              <a:ahLst/>
              <a:cxnLst/>
              <a:rect l="l" t="t" r="r" b="b"/>
              <a:pathLst>
                <a:path w="2369" h="3103" extrusionOk="0">
                  <a:moveTo>
                    <a:pt x="968" y="1"/>
                  </a:moveTo>
                  <a:cubicBezTo>
                    <a:pt x="1334" y="1435"/>
                    <a:pt x="1301" y="2269"/>
                    <a:pt x="0" y="2436"/>
                  </a:cubicBezTo>
                  <a:cubicBezTo>
                    <a:pt x="0" y="2436"/>
                    <a:pt x="34" y="2769"/>
                    <a:pt x="968" y="3103"/>
                  </a:cubicBezTo>
                  <a:cubicBezTo>
                    <a:pt x="1801" y="2602"/>
                    <a:pt x="2369" y="2002"/>
                    <a:pt x="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16"/>
            <p:cNvSpPr/>
            <p:nvPr/>
          </p:nvSpPr>
          <p:spPr>
            <a:xfrm>
              <a:off x="3427570" y="1685599"/>
              <a:ext cx="64428" cy="70226"/>
            </a:xfrm>
            <a:custGeom>
              <a:avLst/>
              <a:gdLst/>
              <a:ahLst/>
              <a:cxnLst/>
              <a:rect l="l" t="t" r="r" b="b"/>
              <a:pathLst>
                <a:path w="2967" h="3234" extrusionOk="0">
                  <a:moveTo>
                    <a:pt x="1796" y="1"/>
                  </a:moveTo>
                  <a:cubicBezTo>
                    <a:pt x="980" y="1"/>
                    <a:pt x="362" y="1114"/>
                    <a:pt x="164" y="1903"/>
                  </a:cubicBezTo>
                  <a:cubicBezTo>
                    <a:pt x="0" y="2613"/>
                    <a:pt x="239" y="3234"/>
                    <a:pt x="771" y="3234"/>
                  </a:cubicBezTo>
                  <a:cubicBezTo>
                    <a:pt x="888" y="3234"/>
                    <a:pt x="1020" y="3203"/>
                    <a:pt x="1165" y="3137"/>
                  </a:cubicBezTo>
                  <a:cubicBezTo>
                    <a:pt x="1799" y="2837"/>
                    <a:pt x="2299" y="2336"/>
                    <a:pt x="2599" y="1703"/>
                  </a:cubicBezTo>
                  <a:cubicBezTo>
                    <a:pt x="2966" y="902"/>
                    <a:pt x="2666" y="1"/>
                    <a:pt x="1832" y="1"/>
                  </a:cubicBezTo>
                  <a:cubicBezTo>
                    <a:pt x="1820" y="1"/>
                    <a:pt x="1808" y="1"/>
                    <a:pt x="17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16"/>
            <p:cNvSpPr/>
            <p:nvPr/>
          </p:nvSpPr>
          <p:spPr>
            <a:xfrm>
              <a:off x="3341318" y="1679106"/>
              <a:ext cx="13051" cy="21020"/>
            </a:xfrm>
            <a:custGeom>
              <a:avLst/>
              <a:gdLst/>
              <a:ahLst/>
              <a:cxnLst/>
              <a:rect l="l" t="t" r="r" b="b"/>
              <a:pathLst>
                <a:path w="601" h="968" extrusionOk="0">
                  <a:moveTo>
                    <a:pt x="300" y="0"/>
                  </a:moveTo>
                  <a:cubicBezTo>
                    <a:pt x="133" y="0"/>
                    <a:pt x="0" y="200"/>
                    <a:pt x="0" y="501"/>
                  </a:cubicBezTo>
                  <a:cubicBezTo>
                    <a:pt x="0" y="767"/>
                    <a:pt x="133" y="968"/>
                    <a:pt x="300" y="968"/>
                  </a:cubicBezTo>
                  <a:cubicBezTo>
                    <a:pt x="467" y="968"/>
                    <a:pt x="600" y="734"/>
                    <a:pt x="600" y="501"/>
                  </a:cubicBezTo>
                  <a:cubicBezTo>
                    <a:pt x="600" y="234"/>
                    <a:pt x="500" y="0"/>
                    <a:pt x="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16"/>
            <p:cNvSpPr/>
            <p:nvPr/>
          </p:nvSpPr>
          <p:spPr>
            <a:xfrm>
              <a:off x="3276108" y="1679823"/>
              <a:ext cx="13789" cy="21020"/>
            </a:xfrm>
            <a:custGeom>
              <a:avLst/>
              <a:gdLst/>
              <a:ahLst/>
              <a:cxnLst/>
              <a:rect l="l" t="t" r="r" b="b"/>
              <a:pathLst>
                <a:path w="635" h="968" extrusionOk="0">
                  <a:moveTo>
                    <a:pt x="301" y="1"/>
                  </a:moveTo>
                  <a:cubicBezTo>
                    <a:pt x="134" y="1"/>
                    <a:pt x="1" y="201"/>
                    <a:pt x="1" y="468"/>
                  </a:cubicBezTo>
                  <a:cubicBezTo>
                    <a:pt x="1" y="734"/>
                    <a:pt x="134" y="968"/>
                    <a:pt x="301" y="968"/>
                  </a:cubicBezTo>
                  <a:cubicBezTo>
                    <a:pt x="501" y="968"/>
                    <a:pt x="635" y="734"/>
                    <a:pt x="635" y="468"/>
                  </a:cubicBezTo>
                  <a:cubicBezTo>
                    <a:pt x="635" y="201"/>
                    <a:pt x="501"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16"/>
            <p:cNvSpPr/>
            <p:nvPr/>
          </p:nvSpPr>
          <p:spPr>
            <a:xfrm>
              <a:off x="3286987" y="1692135"/>
              <a:ext cx="27535" cy="55308"/>
            </a:xfrm>
            <a:custGeom>
              <a:avLst/>
              <a:gdLst/>
              <a:ahLst/>
              <a:cxnLst/>
              <a:rect l="l" t="t" r="r" b="b"/>
              <a:pathLst>
                <a:path w="1268" h="2547" extrusionOk="0">
                  <a:moveTo>
                    <a:pt x="1268" y="1"/>
                  </a:moveTo>
                  <a:cubicBezTo>
                    <a:pt x="934" y="801"/>
                    <a:pt x="534" y="1568"/>
                    <a:pt x="0" y="2269"/>
                  </a:cubicBezTo>
                  <a:cubicBezTo>
                    <a:pt x="260" y="2458"/>
                    <a:pt x="570" y="2547"/>
                    <a:pt x="883" y="2547"/>
                  </a:cubicBezTo>
                  <a:cubicBezTo>
                    <a:pt x="1012" y="2547"/>
                    <a:pt x="1141" y="2532"/>
                    <a:pt x="1268" y="2502"/>
                  </a:cubicBezTo>
                  <a:lnTo>
                    <a:pt x="1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16"/>
            <p:cNvSpPr/>
            <p:nvPr/>
          </p:nvSpPr>
          <p:spPr>
            <a:xfrm>
              <a:off x="3328267" y="1740082"/>
              <a:ext cx="43083" cy="22345"/>
            </a:xfrm>
            <a:custGeom>
              <a:avLst/>
              <a:gdLst/>
              <a:ahLst/>
              <a:cxnLst/>
              <a:rect l="l" t="t" r="r" b="b"/>
              <a:pathLst>
                <a:path w="1984" h="1029" extrusionOk="0">
                  <a:moveTo>
                    <a:pt x="1868" y="1"/>
                  </a:moveTo>
                  <a:cubicBezTo>
                    <a:pt x="1844" y="1"/>
                    <a:pt x="1821" y="9"/>
                    <a:pt x="1802" y="28"/>
                  </a:cubicBezTo>
                  <a:cubicBezTo>
                    <a:pt x="1420" y="537"/>
                    <a:pt x="826" y="864"/>
                    <a:pt x="192" y="864"/>
                  </a:cubicBezTo>
                  <a:cubicBezTo>
                    <a:pt x="162" y="864"/>
                    <a:pt x="131" y="863"/>
                    <a:pt x="101" y="861"/>
                  </a:cubicBezTo>
                  <a:cubicBezTo>
                    <a:pt x="34" y="861"/>
                    <a:pt x="1" y="895"/>
                    <a:pt x="1" y="962"/>
                  </a:cubicBezTo>
                  <a:cubicBezTo>
                    <a:pt x="1" y="995"/>
                    <a:pt x="67" y="1028"/>
                    <a:pt x="101" y="1028"/>
                  </a:cubicBezTo>
                  <a:lnTo>
                    <a:pt x="401" y="1028"/>
                  </a:lnTo>
                  <a:cubicBezTo>
                    <a:pt x="1001" y="928"/>
                    <a:pt x="1568" y="628"/>
                    <a:pt x="1935" y="128"/>
                  </a:cubicBezTo>
                  <a:cubicBezTo>
                    <a:pt x="1983" y="55"/>
                    <a:pt x="1928" y="1"/>
                    <a:pt x="18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16"/>
            <p:cNvSpPr/>
            <p:nvPr/>
          </p:nvSpPr>
          <p:spPr>
            <a:xfrm>
              <a:off x="3357973" y="1647880"/>
              <a:ext cx="31161" cy="18935"/>
            </a:xfrm>
            <a:custGeom>
              <a:avLst/>
              <a:gdLst/>
              <a:ahLst/>
              <a:cxnLst/>
              <a:rect l="l" t="t" r="r" b="b"/>
              <a:pathLst>
                <a:path w="1435" h="872" extrusionOk="0">
                  <a:moveTo>
                    <a:pt x="228" y="1"/>
                  </a:moveTo>
                  <a:cubicBezTo>
                    <a:pt x="197" y="1"/>
                    <a:pt x="165" y="2"/>
                    <a:pt x="134" y="4"/>
                  </a:cubicBezTo>
                  <a:cubicBezTo>
                    <a:pt x="67" y="4"/>
                    <a:pt x="0" y="71"/>
                    <a:pt x="0" y="171"/>
                  </a:cubicBezTo>
                  <a:cubicBezTo>
                    <a:pt x="0" y="237"/>
                    <a:pt x="100" y="304"/>
                    <a:pt x="167" y="304"/>
                  </a:cubicBezTo>
                  <a:cubicBezTo>
                    <a:pt x="567" y="304"/>
                    <a:pt x="934" y="471"/>
                    <a:pt x="1168" y="804"/>
                  </a:cubicBezTo>
                  <a:cubicBezTo>
                    <a:pt x="1201" y="838"/>
                    <a:pt x="1234" y="871"/>
                    <a:pt x="1301" y="871"/>
                  </a:cubicBezTo>
                  <a:cubicBezTo>
                    <a:pt x="1301" y="871"/>
                    <a:pt x="1335" y="871"/>
                    <a:pt x="1368" y="838"/>
                  </a:cubicBezTo>
                  <a:cubicBezTo>
                    <a:pt x="1435" y="771"/>
                    <a:pt x="1435" y="704"/>
                    <a:pt x="1401" y="638"/>
                  </a:cubicBezTo>
                  <a:cubicBezTo>
                    <a:pt x="1120" y="231"/>
                    <a:pt x="692" y="1"/>
                    <a:pt x="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16"/>
            <p:cNvSpPr/>
            <p:nvPr/>
          </p:nvSpPr>
          <p:spPr>
            <a:xfrm>
              <a:off x="3258736" y="1645600"/>
              <a:ext cx="29706" cy="24104"/>
            </a:xfrm>
            <a:custGeom>
              <a:avLst/>
              <a:gdLst/>
              <a:ahLst/>
              <a:cxnLst/>
              <a:rect l="l" t="t" r="r" b="b"/>
              <a:pathLst>
                <a:path w="1368" h="1110" extrusionOk="0">
                  <a:moveTo>
                    <a:pt x="1218" y="0"/>
                  </a:moveTo>
                  <a:cubicBezTo>
                    <a:pt x="1202" y="0"/>
                    <a:pt x="1186" y="3"/>
                    <a:pt x="1168" y="9"/>
                  </a:cubicBezTo>
                  <a:cubicBezTo>
                    <a:pt x="667" y="75"/>
                    <a:pt x="267" y="409"/>
                    <a:pt x="67" y="876"/>
                  </a:cubicBezTo>
                  <a:cubicBezTo>
                    <a:pt x="0" y="943"/>
                    <a:pt x="34" y="1043"/>
                    <a:pt x="134" y="1076"/>
                  </a:cubicBezTo>
                  <a:cubicBezTo>
                    <a:pt x="167" y="1110"/>
                    <a:pt x="200" y="1110"/>
                    <a:pt x="200" y="1110"/>
                  </a:cubicBezTo>
                  <a:cubicBezTo>
                    <a:pt x="267" y="1110"/>
                    <a:pt x="301" y="1076"/>
                    <a:pt x="334" y="1009"/>
                  </a:cubicBezTo>
                  <a:cubicBezTo>
                    <a:pt x="501" y="643"/>
                    <a:pt x="834" y="376"/>
                    <a:pt x="1201" y="309"/>
                  </a:cubicBezTo>
                  <a:cubicBezTo>
                    <a:pt x="1301" y="309"/>
                    <a:pt x="1368" y="209"/>
                    <a:pt x="1335" y="142"/>
                  </a:cubicBezTo>
                  <a:cubicBezTo>
                    <a:pt x="1335" y="60"/>
                    <a:pt x="1289" y="0"/>
                    <a:pt x="1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16"/>
            <p:cNvSpPr/>
            <p:nvPr/>
          </p:nvSpPr>
          <p:spPr>
            <a:xfrm>
              <a:off x="3431848" y="1944681"/>
              <a:ext cx="262230" cy="525872"/>
            </a:xfrm>
            <a:custGeom>
              <a:avLst/>
              <a:gdLst/>
              <a:ahLst/>
              <a:cxnLst/>
              <a:rect l="l" t="t" r="r" b="b"/>
              <a:pathLst>
                <a:path w="12076" h="24217" extrusionOk="0">
                  <a:moveTo>
                    <a:pt x="4761" y="1"/>
                  </a:moveTo>
                  <a:cubicBezTo>
                    <a:pt x="4372" y="1"/>
                    <a:pt x="3979" y="80"/>
                    <a:pt x="3603" y="246"/>
                  </a:cubicBezTo>
                  <a:cubicBezTo>
                    <a:pt x="2136" y="913"/>
                    <a:pt x="1502" y="2614"/>
                    <a:pt x="2136" y="4048"/>
                  </a:cubicBezTo>
                  <a:lnTo>
                    <a:pt x="2136" y="4082"/>
                  </a:lnTo>
                  <a:cubicBezTo>
                    <a:pt x="2536" y="5016"/>
                    <a:pt x="2936" y="6017"/>
                    <a:pt x="3336" y="6984"/>
                  </a:cubicBezTo>
                  <a:cubicBezTo>
                    <a:pt x="3703" y="7918"/>
                    <a:pt x="4104" y="8919"/>
                    <a:pt x="4471" y="9886"/>
                  </a:cubicBezTo>
                  <a:cubicBezTo>
                    <a:pt x="4837" y="10887"/>
                    <a:pt x="5171" y="11854"/>
                    <a:pt x="5505" y="12821"/>
                  </a:cubicBezTo>
                  <a:cubicBezTo>
                    <a:pt x="5838" y="13822"/>
                    <a:pt x="6138" y="14789"/>
                    <a:pt x="6405" y="15790"/>
                  </a:cubicBezTo>
                  <a:cubicBezTo>
                    <a:pt x="6505" y="16257"/>
                    <a:pt x="6639" y="16758"/>
                    <a:pt x="6739" y="17225"/>
                  </a:cubicBezTo>
                  <a:lnTo>
                    <a:pt x="6906" y="17925"/>
                  </a:lnTo>
                  <a:cubicBezTo>
                    <a:pt x="6939" y="18025"/>
                    <a:pt x="6939" y="18125"/>
                    <a:pt x="6972" y="18259"/>
                  </a:cubicBezTo>
                  <a:cubicBezTo>
                    <a:pt x="7006" y="18392"/>
                    <a:pt x="7006" y="18526"/>
                    <a:pt x="6972" y="18692"/>
                  </a:cubicBezTo>
                  <a:cubicBezTo>
                    <a:pt x="6872" y="18892"/>
                    <a:pt x="6772" y="19093"/>
                    <a:pt x="6605" y="19226"/>
                  </a:cubicBezTo>
                  <a:cubicBezTo>
                    <a:pt x="5972" y="19760"/>
                    <a:pt x="5271" y="20160"/>
                    <a:pt x="4504" y="20394"/>
                  </a:cubicBezTo>
                  <a:cubicBezTo>
                    <a:pt x="4037" y="20560"/>
                    <a:pt x="3570" y="20694"/>
                    <a:pt x="3103" y="20827"/>
                  </a:cubicBezTo>
                  <a:cubicBezTo>
                    <a:pt x="2636" y="20961"/>
                    <a:pt x="2102" y="21061"/>
                    <a:pt x="1669" y="21161"/>
                  </a:cubicBezTo>
                  <a:lnTo>
                    <a:pt x="1535" y="21194"/>
                  </a:lnTo>
                  <a:cubicBezTo>
                    <a:pt x="1" y="21528"/>
                    <a:pt x="34" y="23763"/>
                    <a:pt x="1602" y="23996"/>
                  </a:cubicBezTo>
                  <a:cubicBezTo>
                    <a:pt x="2388" y="24149"/>
                    <a:pt x="3189" y="24216"/>
                    <a:pt x="3994" y="24216"/>
                  </a:cubicBezTo>
                  <a:cubicBezTo>
                    <a:pt x="4419" y="24216"/>
                    <a:pt x="4845" y="24197"/>
                    <a:pt x="5271" y="24163"/>
                  </a:cubicBezTo>
                  <a:cubicBezTo>
                    <a:pt x="5905" y="24096"/>
                    <a:pt x="6572" y="23996"/>
                    <a:pt x="7172" y="23829"/>
                  </a:cubicBezTo>
                  <a:cubicBezTo>
                    <a:pt x="7906" y="23629"/>
                    <a:pt x="8573" y="23362"/>
                    <a:pt x="9207" y="22995"/>
                  </a:cubicBezTo>
                  <a:cubicBezTo>
                    <a:pt x="9941" y="22528"/>
                    <a:pt x="10608" y="21928"/>
                    <a:pt x="11075" y="21194"/>
                  </a:cubicBezTo>
                  <a:cubicBezTo>
                    <a:pt x="11609" y="20427"/>
                    <a:pt x="11943" y="19526"/>
                    <a:pt x="12043" y="18559"/>
                  </a:cubicBezTo>
                  <a:cubicBezTo>
                    <a:pt x="12076" y="18125"/>
                    <a:pt x="12076" y="17692"/>
                    <a:pt x="12043" y="17258"/>
                  </a:cubicBezTo>
                  <a:lnTo>
                    <a:pt x="12043" y="17124"/>
                  </a:lnTo>
                  <a:lnTo>
                    <a:pt x="12043" y="16991"/>
                  </a:lnTo>
                  <a:lnTo>
                    <a:pt x="12009" y="16791"/>
                  </a:lnTo>
                  <a:lnTo>
                    <a:pt x="11943" y="16357"/>
                  </a:lnTo>
                  <a:cubicBezTo>
                    <a:pt x="11876" y="15757"/>
                    <a:pt x="11776" y="15190"/>
                    <a:pt x="11676" y="14589"/>
                  </a:cubicBezTo>
                  <a:cubicBezTo>
                    <a:pt x="11242" y="12354"/>
                    <a:pt x="10642" y="10153"/>
                    <a:pt x="9908" y="7985"/>
                  </a:cubicBezTo>
                  <a:cubicBezTo>
                    <a:pt x="9541" y="6917"/>
                    <a:pt x="9174" y="5850"/>
                    <a:pt x="8774" y="4816"/>
                  </a:cubicBezTo>
                  <a:cubicBezTo>
                    <a:pt x="8340" y="3748"/>
                    <a:pt x="7906" y="2748"/>
                    <a:pt x="7406" y="1680"/>
                  </a:cubicBezTo>
                  <a:lnTo>
                    <a:pt x="7406" y="1713"/>
                  </a:lnTo>
                  <a:cubicBezTo>
                    <a:pt x="6913" y="630"/>
                    <a:pt x="5857" y="1"/>
                    <a:pt x="47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16"/>
            <p:cNvSpPr/>
            <p:nvPr/>
          </p:nvSpPr>
          <p:spPr>
            <a:xfrm>
              <a:off x="3397798" y="2426363"/>
              <a:ext cx="115198" cy="48099"/>
            </a:xfrm>
            <a:custGeom>
              <a:avLst/>
              <a:gdLst/>
              <a:ahLst/>
              <a:cxnLst/>
              <a:rect l="l" t="t" r="r" b="b"/>
              <a:pathLst>
                <a:path w="5305" h="2215" extrusionOk="0">
                  <a:moveTo>
                    <a:pt x="2649" y="0"/>
                  </a:moveTo>
                  <a:cubicBezTo>
                    <a:pt x="2350" y="0"/>
                    <a:pt x="2109" y="76"/>
                    <a:pt x="1869" y="213"/>
                  </a:cubicBezTo>
                  <a:lnTo>
                    <a:pt x="1" y="1114"/>
                  </a:lnTo>
                  <a:lnTo>
                    <a:pt x="3203" y="2214"/>
                  </a:lnTo>
                  <a:cubicBezTo>
                    <a:pt x="3203" y="2214"/>
                    <a:pt x="5305" y="1547"/>
                    <a:pt x="4271" y="380"/>
                  </a:cubicBezTo>
                  <a:lnTo>
                    <a:pt x="3704" y="213"/>
                  </a:lnTo>
                  <a:cubicBezTo>
                    <a:pt x="3266" y="67"/>
                    <a:pt x="2931" y="0"/>
                    <a:pt x="26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16"/>
            <p:cNvSpPr/>
            <p:nvPr/>
          </p:nvSpPr>
          <p:spPr>
            <a:xfrm>
              <a:off x="3383315" y="2450532"/>
              <a:ext cx="84059" cy="54635"/>
            </a:xfrm>
            <a:custGeom>
              <a:avLst/>
              <a:gdLst/>
              <a:ahLst/>
              <a:cxnLst/>
              <a:rect l="l" t="t" r="r" b="b"/>
              <a:pathLst>
                <a:path w="3871" h="2516" extrusionOk="0">
                  <a:moveTo>
                    <a:pt x="668" y="1"/>
                  </a:moveTo>
                  <a:lnTo>
                    <a:pt x="268" y="868"/>
                  </a:lnTo>
                  <a:cubicBezTo>
                    <a:pt x="1" y="1435"/>
                    <a:pt x="301" y="2102"/>
                    <a:pt x="935" y="2236"/>
                  </a:cubicBezTo>
                  <a:lnTo>
                    <a:pt x="2336" y="2502"/>
                  </a:lnTo>
                  <a:cubicBezTo>
                    <a:pt x="2387" y="2511"/>
                    <a:pt x="2438" y="2515"/>
                    <a:pt x="2489" y="2515"/>
                  </a:cubicBezTo>
                  <a:cubicBezTo>
                    <a:pt x="2835" y="2515"/>
                    <a:pt x="3162" y="2322"/>
                    <a:pt x="3336" y="2002"/>
                  </a:cubicBezTo>
                  <a:lnTo>
                    <a:pt x="3870" y="1101"/>
                  </a:lnTo>
                  <a:lnTo>
                    <a:pt x="66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Shape 2314"/>
        <p:cNvGrpSpPr/>
        <p:nvPr/>
      </p:nvGrpSpPr>
      <p:grpSpPr>
        <a:xfrm>
          <a:off x="0" y="0"/>
          <a:ext cx="0" cy="0"/>
          <a:chOff x="0" y="0"/>
          <a:chExt cx="0" cy="0"/>
        </a:xfrm>
      </p:grpSpPr>
      <p:sp>
        <p:nvSpPr>
          <p:cNvPr id="2315" name="Google Shape;2315;p117"/>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RQ1: Extrinsic Motivation</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2316" name="Google Shape;2316;p117"/>
          <p:cNvSpPr txBox="1">
            <a:spLocks noGrp="1"/>
          </p:cNvSpPr>
          <p:nvPr>
            <p:ph type="body" idx="1"/>
          </p:nvPr>
        </p:nvSpPr>
        <p:spPr>
          <a:xfrm>
            <a:off x="832624" y="1152600"/>
            <a:ext cx="7352371" cy="3077429"/>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dirty="0">
                <a:latin typeface="Tahoma" panose="020B0604030504040204" pitchFamily="34" charset="0"/>
                <a:ea typeface="Tahoma" panose="020B0604030504040204" pitchFamily="34" charset="0"/>
                <a:cs typeface="Tahoma" panose="020B0604030504040204" pitchFamily="34" charset="0"/>
              </a:rPr>
              <a:t>Besides educational purposes, some participants enrolled in MOOCs to </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help with their career development</a:t>
            </a:r>
            <a:r>
              <a:rPr lang="en" sz="1600" dirty="0">
                <a:latin typeface="Tahoma" panose="020B0604030504040204" pitchFamily="34" charset="0"/>
                <a:ea typeface="Tahoma" panose="020B0604030504040204" pitchFamily="34" charset="0"/>
                <a:cs typeface="Tahoma" panose="020B0604030504040204" pitchFamily="34" charset="0"/>
              </a:rPr>
              <a:t>. For example, Sarah, who received her Ph.D. degree and was in between jobs at the time, selected topics such as anatomy, MatLab software, oncology, biology, and neuroscience. Sarah explained the purpose for taking these types of MOOCs was:</a:t>
            </a:r>
            <a:endParaRPr sz="1600" dirty="0">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1000"/>
              </a:spcBef>
              <a:spcAft>
                <a:spcPts val="0"/>
              </a:spcAft>
              <a:buClr>
                <a:schemeClr val="dk1"/>
              </a:buClr>
              <a:buSzPts val="1100"/>
              <a:buFont typeface="Arial"/>
              <a:buNone/>
            </a:pPr>
            <a:r>
              <a:rPr lang="en" sz="1600" u="sng" dirty="0">
                <a:latin typeface="Tahoma" panose="020B0604030504040204" pitchFamily="34" charset="0"/>
                <a:ea typeface="Tahoma" panose="020B0604030504040204" pitchFamily="34" charset="0"/>
                <a:cs typeface="Tahoma" panose="020B0604030504040204" pitchFamily="34" charset="0"/>
              </a:rPr>
              <a:t>To acquire and improve my knowledge as a medical physicist</a:t>
            </a:r>
            <a:r>
              <a:rPr lang="en" sz="1600" dirty="0">
                <a:latin typeface="Tahoma" panose="020B0604030504040204" pitchFamily="34" charset="0"/>
                <a:ea typeface="Tahoma" panose="020B0604030504040204" pitchFamily="34" charset="0"/>
                <a:cs typeface="Tahoma" panose="020B0604030504040204" pitchFamily="34" charset="0"/>
              </a:rPr>
              <a:t>…I consider my resume when selecting MOOC. I choose courses related to my professional field to add them to my curriculum; otherwise, there would be a period without being in contact with my profession.</a:t>
            </a:r>
            <a:endParaRPr sz="1600"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000"/>
              </a:spcBef>
              <a:spcAft>
                <a:spcPts val="0"/>
              </a:spcAft>
              <a:buNone/>
            </a:pPr>
            <a:endParaRPr sz="1800" dirty="0"/>
          </a:p>
          <a:p>
            <a:pPr marL="0" lvl="0" indent="0" algn="l" rtl="0">
              <a:spcBef>
                <a:spcPts val="1000"/>
              </a:spcBef>
              <a:spcAft>
                <a:spcPts val="0"/>
              </a:spcAft>
              <a:buNone/>
            </a:pPr>
            <a:endParaRPr sz="1800" b="1" dirty="0">
              <a:solidFill>
                <a:schemeClr val="lt2"/>
              </a:solidFill>
            </a:endParaRPr>
          </a:p>
          <a:p>
            <a:pPr marL="457200" lvl="0" indent="0" algn="l" rtl="0">
              <a:spcBef>
                <a:spcPts val="1000"/>
              </a:spcBef>
              <a:spcAft>
                <a:spcPts val="0"/>
              </a:spcAft>
              <a:buNone/>
            </a:pPr>
            <a:endParaRPr sz="1800" dirty="0"/>
          </a:p>
          <a:p>
            <a:pPr marL="0" lvl="0" indent="0" algn="l" rtl="0">
              <a:spcBef>
                <a:spcPts val="1000"/>
              </a:spcBef>
              <a:spcAft>
                <a:spcPts val="1400"/>
              </a:spcAft>
              <a:buNone/>
            </a:pPr>
            <a:endParaRPr sz="1800" dirty="0"/>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Shape 2320"/>
        <p:cNvGrpSpPr/>
        <p:nvPr/>
      </p:nvGrpSpPr>
      <p:grpSpPr>
        <a:xfrm>
          <a:off x="0" y="0"/>
          <a:ext cx="0" cy="0"/>
          <a:chOff x="0" y="0"/>
          <a:chExt cx="0" cy="0"/>
        </a:xfrm>
      </p:grpSpPr>
      <p:sp>
        <p:nvSpPr>
          <p:cNvPr id="2321" name="Google Shape;2321;p118"/>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RQ2: Learning Strategies</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2322" name="Google Shape;2322;p118"/>
          <p:cNvSpPr txBox="1">
            <a:spLocks noGrp="1"/>
          </p:cNvSpPr>
          <p:nvPr>
            <p:ph type="body" idx="1"/>
          </p:nvPr>
        </p:nvSpPr>
        <p:spPr>
          <a:xfrm>
            <a:off x="685799" y="1152600"/>
            <a:ext cx="7595839" cy="327071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b="1" dirty="0">
                <a:latin typeface="Tahoma" panose="020B0604030504040204" pitchFamily="34" charset="0"/>
                <a:ea typeface="Tahoma" panose="020B0604030504040204" pitchFamily="34" charset="0"/>
                <a:cs typeface="Tahoma" panose="020B0604030504040204" pitchFamily="34" charset="0"/>
              </a:rPr>
              <a:t>Dan considered the</a:t>
            </a:r>
            <a:r>
              <a:rPr lang="en" sz="1600" b="1" u="sng" dirty="0">
                <a:latin typeface="Tahoma" panose="020B0604030504040204" pitchFamily="34" charset="0"/>
                <a:ea typeface="Tahoma" panose="020B0604030504040204" pitchFamily="34" charset="0"/>
                <a:cs typeface="Tahoma" panose="020B0604030504040204" pitchFamily="34" charset="0"/>
              </a:rPr>
              <a:t> </a:t>
            </a:r>
            <a:r>
              <a:rPr lang="en" sz="1600" b="1" u="sng" dirty="0">
                <a:solidFill>
                  <a:schemeClr val="lt2"/>
                </a:solidFill>
                <a:latin typeface="Tahoma" panose="020B0604030504040204" pitchFamily="34" charset="0"/>
                <a:ea typeface="Tahoma" panose="020B0604030504040204" pitchFamily="34" charset="0"/>
                <a:cs typeface="Tahoma" panose="020B0604030504040204" pitchFamily="34" charset="0"/>
              </a:rPr>
              <a:t>progress bar</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 </a:t>
            </a:r>
            <a:r>
              <a:rPr lang="en" sz="1600" b="1" dirty="0">
                <a:latin typeface="Tahoma" panose="020B0604030504040204" pitchFamily="34" charset="0"/>
                <a:ea typeface="Tahoma" panose="020B0604030504040204" pitchFamily="34" charset="0"/>
                <a:cs typeface="Tahoma" panose="020B0604030504040204" pitchFamily="34" charset="0"/>
              </a:rPr>
              <a:t>to be a good </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indication of his progress,</a:t>
            </a:r>
            <a:r>
              <a:rPr lang="en" sz="1600" b="1" dirty="0">
                <a:latin typeface="Tahoma" panose="020B0604030504040204" pitchFamily="34" charset="0"/>
                <a:ea typeface="Tahoma" panose="020B0604030504040204" pitchFamily="34" charset="0"/>
                <a:cs typeface="Tahoma" panose="020B0604030504040204" pitchFamily="34" charset="0"/>
              </a:rPr>
              <a:t> and it also created a</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 healthy competition</a:t>
            </a:r>
            <a:r>
              <a:rPr lang="en" sz="1600" b="1" dirty="0">
                <a:latin typeface="Tahoma" panose="020B0604030504040204" pitchFamily="34" charset="0"/>
                <a:ea typeface="Tahoma" panose="020B0604030504040204" pitchFamily="34" charset="0"/>
                <a:cs typeface="Tahoma" panose="020B0604030504040204" pitchFamily="34" charset="0"/>
              </a:rPr>
              <a:t> among the learners. Seeing where he was at in the course compared to the other learners gave him a push. He stated,</a:t>
            </a:r>
            <a:endParaRPr sz="1600" b="1" dirty="0">
              <a:latin typeface="Tahoma" panose="020B0604030504040204" pitchFamily="34" charset="0"/>
              <a:ea typeface="Tahoma" panose="020B0604030504040204" pitchFamily="34" charset="0"/>
              <a:cs typeface="Tahoma" panose="020B0604030504040204" pitchFamily="34" charset="0"/>
            </a:endParaRPr>
          </a:p>
          <a:p>
            <a:pPr marL="914400" lvl="0" indent="0" algn="l" rtl="0">
              <a:spcBef>
                <a:spcPts val="1000"/>
              </a:spcBef>
              <a:spcAft>
                <a:spcPts val="0"/>
              </a:spcAft>
              <a:buClr>
                <a:schemeClr val="dk1"/>
              </a:buClr>
              <a:buSzPts val="1100"/>
              <a:buFont typeface="Arial"/>
              <a:buNone/>
            </a:pPr>
            <a:r>
              <a:rPr lang="en" sz="1600" dirty="0">
                <a:latin typeface="Tahoma" panose="020B0604030504040204" pitchFamily="34" charset="0"/>
                <a:ea typeface="Tahoma" panose="020B0604030504040204" pitchFamily="34" charset="0"/>
                <a:cs typeface="Tahoma" panose="020B0604030504040204" pitchFamily="34" charset="0"/>
              </a:rPr>
              <a:t>“</a:t>
            </a:r>
            <a:r>
              <a:rPr lang="en" sz="1600" u="sng" dirty="0">
                <a:latin typeface="Tahoma" panose="020B0604030504040204" pitchFamily="34" charset="0"/>
                <a:ea typeface="Tahoma" panose="020B0604030504040204" pitchFamily="34" charset="0"/>
                <a:cs typeface="Tahoma" panose="020B0604030504040204" pitchFamily="34" charset="0"/>
              </a:rPr>
              <a:t>All the progress bar with milestones, with a small quiz that doesn't count for the evaluation, but they're good for you to check if I'm really learning.</a:t>
            </a:r>
            <a:r>
              <a:rPr lang="en" sz="1600" dirty="0">
                <a:latin typeface="Tahoma" panose="020B0604030504040204" pitchFamily="34" charset="0"/>
                <a:ea typeface="Tahoma" panose="020B0604030504040204" pitchFamily="34" charset="0"/>
                <a:cs typeface="Tahoma" panose="020B0604030504040204" pitchFamily="34" charset="0"/>
              </a:rPr>
              <a:t> And, for example, I like when you have these kinds of nice competition[s], right. Everyone starts a MOOC at the same time, but you see that these weeks you progress faster than other members in the MOOC.”</a:t>
            </a:r>
            <a:endParaRPr sz="1600"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dirty="0"/>
          </a:p>
          <a:p>
            <a:pPr marL="0" lvl="0" indent="0" algn="l" rtl="0">
              <a:spcBef>
                <a:spcPts val="1000"/>
              </a:spcBef>
              <a:spcAft>
                <a:spcPts val="0"/>
              </a:spcAft>
              <a:buNone/>
            </a:pPr>
            <a:endParaRPr sz="1800" dirty="0"/>
          </a:p>
          <a:p>
            <a:pPr marL="0" lvl="0" indent="0" algn="l" rtl="0">
              <a:spcBef>
                <a:spcPts val="1000"/>
              </a:spcBef>
              <a:spcAft>
                <a:spcPts val="0"/>
              </a:spcAft>
              <a:buNone/>
            </a:pPr>
            <a:endParaRPr sz="1800" dirty="0"/>
          </a:p>
          <a:p>
            <a:pPr marL="0" lvl="0" indent="0" algn="l" rtl="0">
              <a:spcBef>
                <a:spcPts val="1000"/>
              </a:spcBef>
              <a:spcAft>
                <a:spcPts val="0"/>
              </a:spcAft>
              <a:buNone/>
            </a:pPr>
            <a:endParaRPr sz="1800" b="1" dirty="0">
              <a:solidFill>
                <a:schemeClr val="lt2"/>
              </a:solidFill>
            </a:endParaRPr>
          </a:p>
          <a:p>
            <a:pPr marL="457200" lvl="0" indent="0" algn="l" rtl="0">
              <a:spcBef>
                <a:spcPts val="1000"/>
              </a:spcBef>
              <a:spcAft>
                <a:spcPts val="0"/>
              </a:spcAft>
              <a:buNone/>
            </a:pPr>
            <a:endParaRPr sz="1800" dirty="0"/>
          </a:p>
          <a:p>
            <a:pPr marL="0" lvl="0" indent="0" algn="l" rtl="0">
              <a:spcBef>
                <a:spcPts val="1000"/>
              </a:spcBef>
              <a:spcAft>
                <a:spcPts val="1400"/>
              </a:spcAft>
              <a:buNone/>
            </a:pPr>
            <a:endParaRPr sz="1800" dirty="0"/>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Shape 2326"/>
        <p:cNvGrpSpPr/>
        <p:nvPr/>
      </p:nvGrpSpPr>
      <p:grpSpPr>
        <a:xfrm>
          <a:off x="0" y="0"/>
          <a:ext cx="0" cy="0"/>
          <a:chOff x="0" y="0"/>
          <a:chExt cx="0" cy="0"/>
        </a:xfrm>
      </p:grpSpPr>
      <p:sp>
        <p:nvSpPr>
          <p:cNvPr id="2327" name="Google Shape;2327;p119"/>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RQ2: Learning Strategies</a:t>
            </a:r>
            <a:endParaRPr b="1" dirty="0">
              <a:latin typeface="Tahoma" panose="020B0604030504040204" pitchFamily="34" charset="0"/>
              <a:ea typeface="Tahoma" panose="020B0604030504040204" pitchFamily="34" charset="0"/>
              <a:cs typeface="Tahoma" panose="020B0604030504040204" pitchFamily="34" charset="0"/>
            </a:endParaRPr>
          </a:p>
        </p:txBody>
      </p:sp>
      <p:sp>
        <p:nvSpPr>
          <p:cNvPr id="2328" name="Google Shape;2328;p119"/>
          <p:cNvSpPr txBox="1">
            <a:spLocks noGrp="1"/>
          </p:cNvSpPr>
          <p:nvPr>
            <p:ph type="body" idx="1"/>
          </p:nvPr>
        </p:nvSpPr>
        <p:spPr>
          <a:xfrm>
            <a:off x="685799" y="1152600"/>
            <a:ext cx="5101509" cy="263293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Note taking</a:t>
            </a:r>
            <a:r>
              <a:rPr lang="en" sz="1800" dirty="0">
                <a:latin typeface="Tahoma" panose="020B0604030504040204" pitchFamily="34" charset="0"/>
                <a:ea typeface="Tahoma" panose="020B0604030504040204" pitchFamily="34" charset="0"/>
                <a:cs typeface="Tahoma" panose="020B0604030504040204" pitchFamily="34" charset="0"/>
              </a:rPr>
              <a:t>: Dan stated that his main learning strategy was notetaking: “I always have my little notebook for the MOOC that I'm working on or I'm studying. </a:t>
            </a:r>
            <a:r>
              <a:rPr lang="en" sz="1800" u="sng" dirty="0">
                <a:latin typeface="Tahoma" panose="020B0604030504040204" pitchFamily="34" charset="0"/>
                <a:ea typeface="Tahoma" panose="020B0604030504040204" pitchFamily="34" charset="0"/>
                <a:cs typeface="Tahoma" panose="020B0604030504040204" pitchFamily="34" charset="0"/>
              </a:rPr>
              <a:t>And whatever videos or whatever exercise that I was doing, I was always taking notes…</a:t>
            </a:r>
            <a:r>
              <a:rPr lang="en" sz="1800" dirty="0">
                <a:latin typeface="Tahoma" panose="020B0604030504040204" pitchFamily="34" charset="0"/>
                <a:ea typeface="Tahoma" panose="020B0604030504040204" pitchFamily="34" charset="0"/>
                <a:cs typeface="Tahoma" panose="020B0604030504040204" pitchFamily="34" charset="0"/>
              </a:rPr>
              <a:t>”</a:t>
            </a:r>
            <a:r>
              <a:rPr lang="en" sz="1650" b="1" dirty="0">
                <a:solidFill>
                  <a:srgbClr val="313132"/>
                </a:solidFill>
                <a:latin typeface="Tahoma" panose="020B0604030504040204" pitchFamily="34" charset="0"/>
                <a:ea typeface="Tahoma" panose="020B0604030504040204" pitchFamily="34" charset="0"/>
                <a:cs typeface="Tahoma" panose="020B0604030504040204" pitchFamily="34" charset="0"/>
                <a:sym typeface="Arial"/>
              </a:rPr>
              <a:t> </a:t>
            </a:r>
            <a:endParaRPr sz="1800" dirty="0">
              <a:latin typeface="Tahoma" panose="020B0604030504040204" pitchFamily="34" charset="0"/>
              <a:ea typeface="Tahoma" panose="020B0604030504040204" pitchFamily="34" charset="0"/>
              <a:cs typeface="Tahoma" panose="020B0604030504040204" pitchFamily="34" charset="0"/>
            </a:endParaRPr>
          </a:p>
        </p:txBody>
      </p:sp>
      <p:sp>
        <p:nvSpPr>
          <p:cNvPr id="2329" name="Google Shape;2329;p119"/>
          <p:cNvSpPr/>
          <p:nvPr/>
        </p:nvSpPr>
        <p:spPr>
          <a:xfrm>
            <a:off x="6718549" y="1701361"/>
            <a:ext cx="585607" cy="417220"/>
          </a:xfrm>
          <a:custGeom>
            <a:avLst/>
            <a:gdLst/>
            <a:ahLst/>
            <a:cxnLst/>
            <a:rect l="l" t="t" r="r" b="b"/>
            <a:pathLst>
              <a:path w="17747" h="12644" extrusionOk="0">
                <a:moveTo>
                  <a:pt x="2569" y="1"/>
                </a:moveTo>
                <a:lnTo>
                  <a:pt x="0" y="7440"/>
                </a:lnTo>
                <a:lnTo>
                  <a:pt x="15211" y="12643"/>
                </a:lnTo>
                <a:lnTo>
                  <a:pt x="17746" y="5205"/>
                </a:lnTo>
                <a:lnTo>
                  <a:pt x="256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19"/>
          <p:cNvSpPr/>
          <p:nvPr/>
        </p:nvSpPr>
        <p:spPr>
          <a:xfrm>
            <a:off x="6069103" y="1236871"/>
            <a:ext cx="1597145" cy="1870100"/>
          </a:xfrm>
          <a:custGeom>
            <a:avLst/>
            <a:gdLst/>
            <a:ahLst/>
            <a:cxnLst/>
            <a:rect l="l" t="t" r="r" b="b"/>
            <a:pathLst>
              <a:path w="48402" h="56674" extrusionOk="0">
                <a:moveTo>
                  <a:pt x="15579" y="0"/>
                </a:moveTo>
                <a:lnTo>
                  <a:pt x="1" y="45433"/>
                </a:lnTo>
                <a:lnTo>
                  <a:pt x="32791" y="56674"/>
                </a:lnTo>
                <a:lnTo>
                  <a:pt x="48402" y="11241"/>
                </a:lnTo>
                <a:lnTo>
                  <a:pt x="155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19"/>
          <p:cNvSpPr/>
          <p:nvPr/>
        </p:nvSpPr>
        <p:spPr>
          <a:xfrm>
            <a:off x="6677828" y="1659551"/>
            <a:ext cx="585607" cy="418309"/>
          </a:xfrm>
          <a:custGeom>
            <a:avLst/>
            <a:gdLst/>
            <a:ahLst/>
            <a:cxnLst/>
            <a:rect l="l" t="t" r="r" b="b"/>
            <a:pathLst>
              <a:path w="17747" h="12677" extrusionOk="0">
                <a:moveTo>
                  <a:pt x="2569" y="0"/>
                </a:moveTo>
                <a:lnTo>
                  <a:pt x="0" y="7472"/>
                </a:lnTo>
                <a:lnTo>
                  <a:pt x="15178" y="12676"/>
                </a:lnTo>
                <a:lnTo>
                  <a:pt x="17746" y="5204"/>
                </a:lnTo>
                <a:lnTo>
                  <a:pt x="25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2" name="Google Shape;2332;p119"/>
          <p:cNvGrpSpPr/>
          <p:nvPr/>
        </p:nvGrpSpPr>
        <p:grpSpPr>
          <a:xfrm>
            <a:off x="6834080" y="2584044"/>
            <a:ext cx="1113963" cy="1575136"/>
            <a:chOff x="688050" y="2695400"/>
            <a:chExt cx="843975" cy="1193375"/>
          </a:xfrm>
        </p:grpSpPr>
        <p:sp>
          <p:nvSpPr>
            <p:cNvPr id="2333" name="Google Shape;2333;p119"/>
            <p:cNvSpPr/>
            <p:nvPr/>
          </p:nvSpPr>
          <p:spPr>
            <a:xfrm>
              <a:off x="818150" y="3509300"/>
              <a:ext cx="648000" cy="292750"/>
            </a:xfrm>
            <a:custGeom>
              <a:avLst/>
              <a:gdLst/>
              <a:ahLst/>
              <a:cxnLst/>
              <a:rect l="l" t="t" r="r" b="b"/>
              <a:pathLst>
                <a:path w="25920" h="11710" extrusionOk="0">
                  <a:moveTo>
                    <a:pt x="1" y="1"/>
                  </a:moveTo>
                  <a:lnTo>
                    <a:pt x="1" y="11709"/>
                  </a:lnTo>
                  <a:lnTo>
                    <a:pt x="25919" y="11709"/>
                  </a:lnTo>
                  <a:lnTo>
                    <a:pt x="259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19"/>
            <p:cNvSpPr/>
            <p:nvPr/>
          </p:nvSpPr>
          <p:spPr>
            <a:xfrm>
              <a:off x="818150" y="3076500"/>
              <a:ext cx="648000" cy="23375"/>
            </a:xfrm>
            <a:custGeom>
              <a:avLst/>
              <a:gdLst/>
              <a:ahLst/>
              <a:cxnLst/>
              <a:rect l="l" t="t" r="r" b="b"/>
              <a:pathLst>
                <a:path w="25920" h="935" extrusionOk="0">
                  <a:moveTo>
                    <a:pt x="1" y="1"/>
                  </a:moveTo>
                  <a:lnTo>
                    <a:pt x="1" y="935"/>
                  </a:lnTo>
                  <a:lnTo>
                    <a:pt x="25919" y="935"/>
                  </a:lnTo>
                  <a:lnTo>
                    <a:pt x="259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19"/>
            <p:cNvSpPr/>
            <p:nvPr/>
          </p:nvSpPr>
          <p:spPr>
            <a:xfrm>
              <a:off x="818150" y="3026475"/>
              <a:ext cx="648000" cy="23375"/>
            </a:xfrm>
            <a:custGeom>
              <a:avLst/>
              <a:gdLst/>
              <a:ahLst/>
              <a:cxnLst/>
              <a:rect l="l" t="t" r="r" b="b"/>
              <a:pathLst>
                <a:path w="25920" h="935" extrusionOk="0">
                  <a:moveTo>
                    <a:pt x="1" y="0"/>
                  </a:moveTo>
                  <a:lnTo>
                    <a:pt x="1" y="934"/>
                  </a:lnTo>
                  <a:lnTo>
                    <a:pt x="25919" y="934"/>
                  </a:lnTo>
                  <a:lnTo>
                    <a:pt x="259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19"/>
            <p:cNvSpPr/>
            <p:nvPr/>
          </p:nvSpPr>
          <p:spPr>
            <a:xfrm>
              <a:off x="818150" y="2976425"/>
              <a:ext cx="648000" cy="23375"/>
            </a:xfrm>
            <a:custGeom>
              <a:avLst/>
              <a:gdLst/>
              <a:ahLst/>
              <a:cxnLst/>
              <a:rect l="l" t="t" r="r" b="b"/>
              <a:pathLst>
                <a:path w="25920" h="935" extrusionOk="0">
                  <a:moveTo>
                    <a:pt x="1" y="1"/>
                  </a:moveTo>
                  <a:lnTo>
                    <a:pt x="1" y="935"/>
                  </a:lnTo>
                  <a:lnTo>
                    <a:pt x="25919" y="935"/>
                  </a:lnTo>
                  <a:lnTo>
                    <a:pt x="259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19"/>
            <p:cNvSpPr/>
            <p:nvPr/>
          </p:nvSpPr>
          <p:spPr>
            <a:xfrm>
              <a:off x="818150" y="2822150"/>
              <a:ext cx="648000" cy="95925"/>
            </a:xfrm>
            <a:custGeom>
              <a:avLst/>
              <a:gdLst/>
              <a:ahLst/>
              <a:cxnLst/>
              <a:rect l="l" t="t" r="r" b="b"/>
              <a:pathLst>
                <a:path w="25920" h="3837" extrusionOk="0">
                  <a:moveTo>
                    <a:pt x="1" y="1"/>
                  </a:moveTo>
                  <a:lnTo>
                    <a:pt x="1" y="3837"/>
                  </a:lnTo>
                  <a:lnTo>
                    <a:pt x="25919" y="3837"/>
                  </a:lnTo>
                  <a:lnTo>
                    <a:pt x="259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19"/>
            <p:cNvSpPr/>
            <p:nvPr/>
          </p:nvSpPr>
          <p:spPr>
            <a:xfrm>
              <a:off x="818150" y="3151550"/>
              <a:ext cx="648000" cy="95925"/>
            </a:xfrm>
            <a:custGeom>
              <a:avLst/>
              <a:gdLst/>
              <a:ahLst/>
              <a:cxnLst/>
              <a:rect l="l" t="t" r="r" b="b"/>
              <a:pathLst>
                <a:path w="25920" h="3837" extrusionOk="0">
                  <a:moveTo>
                    <a:pt x="1" y="1"/>
                  </a:moveTo>
                  <a:lnTo>
                    <a:pt x="1" y="3837"/>
                  </a:lnTo>
                  <a:lnTo>
                    <a:pt x="25919" y="3837"/>
                  </a:lnTo>
                  <a:lnTo>
                    <a:pt x="259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19"/>
            <p:cNvSpPr/>
            <p:nvPr/>
          </p:nvSpPr>
          <p:spPr>
            <a:xfrm>
              <a:off x="818150" y="3314175"/>
              <a:ext cx="129300" cy="129275"/>
            </a:xfrm>
            <a:custGeom>
              <a:avLst/>
              <a:gdLst/>
              <a:ahLst/>
              <a:cxnLst/>
              <a:rect l="l" t="t" r="r" b="b"/>
              <a:pathLst>
                <a:path w="5172" h="5171" extrusionOk="0">
                  <a:moveTo>
                    <a:pt x="2569" y="0"/>
                  </a:moveTo>
                  <a:cubicBezTo>
                    <a:pt x="1168" y="0"/>
                    <a:pt x="1" y="1168"/>
                    <a:pt x="1" y="2602"/>
                  </a:cubicBezTo>
                  <a:cubicBezTo>
                    <a:pt x="1" y="4003"/>
                    <a:pt x="1168" y="5171"/>
                    <a:pt x="2569" y="5171"/>
                  </a:cubicBezTo>
                  <a:cubicBezTo>
                    <a:pt x="4004" y="5171"/>
                    <a:pt x="5171" y="4003"/>
                    <a:pt x="5171" y="2602"/>
                  </a:cubicBezTo>
                  <a:cubicBezTo>
                    <a:pt x="5171" y="1168"/>
                    <a:pt x="4004" y="0"/>
                    <a:pt x="25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19"/>
            <p:cNvSpPr/>
            <p:nvPr/>
          </p:nvSpPr>
          <p:spPr>
            <a:xfrm>
              <a:off x="1076675" y="3314175"/>
              <a:ext cx="129275" cy="129275"/>
            </a:xfrm>
            <a:custGeom>
              <a:avLst/>
              <a:gdLst/>
              <a:ahLst/>
              <a:cxnLst/>
              <a:rect l="l" t="t" r="r" b="b"/>
              <a:pathLst>
                <a:path w="5171" h="5171" extrusionOk="0">
                  <a:moveTo>
                    <a:pt x="2569" y="0"/>
                  </a:moveTo>
                  <a:cubicBezTo>
                    <a:pt x="1168" y="0"/>
                    <a:pt x="0" y="1168"/>
                    <a:pt x="0" y="2602"/>
                  </a:cubicBezTo>
                  <a:cubicBezTo>
                    <a:pt x="0" y="4003"/>
                    <a:pt x="1168" y="5171"/>
                    <a:pt x="2569" y="5171"/>
                  </a:cubicBezTo>
                  <a:cubicBezTo>
                    <a:pt x="4003" y="5171"/>
                    <a:pt x="5171" y="4003"/>
                    <a:pt x="5171" y="2602"/>
                  </a:cubicBezTo>
                  <a:cubicBezTo>
                    <a:pt x="5171" y="1168"/>
                    <a:pt x="4003" y="0"/>
                    <a:pt x="25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19"/>
            <p:cNvSpPr/>
            <p:nvPr/>
          </p:nvSpPr>
          <p:spPr>
            <a:xfrm>
              <a:off x="1335200" y="3314175"/>
              <a:ext cx="129275" cy="129275"/>
            </a:xfrm>
            <a:custGeom>
              <a:avLst/>
              <a:gdLst/>
              <a:ahLst/>
              <a:cxnLst/>
              <a:rect l="l" t="t" r="r" b="b"/>
              <a:pathLst>
                <a:path w="5171" h="5171" extrusionOk="0">
                  <a:moveTo>
                    <a:pt x="2569" y="0"/>
                  </a:moveTo>
                  <a:cubicBezTo>
                    <a:pt x="1168" y="0"/>
                    <a:pt x="0" y="1168"/>
                    <a:pt x="0" y="2602"/>
                  </a:cubicBezTo>
                  <a:cubicBezTo>
                    <a:pt x="0" y="4003"/>
                    <a:pt x="1168" y="5171"/>
                    <a:pt x="2569" y="5171"/>
                  </a:cubicBezTo>
                  <a:cubicBezTo>
                    <a:pt x="4003" y="5171"/>
                    <a:pt x="5170" y="4003"/>
                    <a:pt x="5170" y="2602"/>
                  </a:cubicBezTo>
                  <a:cubicBezTo>
                    <a:pt x="5170" y="1168"/>
                    <a:pt x="4003" y="0"/>
                    <a:pt x="25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19"/>
            <p:cNvSpPr/>
            <p:nvPr/>
          </p:nvSpPr>
          <p:spPr>
            <a:xfrm>
              <a:off x="1140875" y="3314175"/>
              <a:ext cx="65075" cy="65075"/>
            </a:xfrm>
            <a:custGeom>
              <a:avLst/>
              <a:gdLst/>
              <a:ahLst/>
              <a:cxnLst/>
              <a:rect l="l" t="t" r="r" b="b"/>
              <a:pathLst>
                <a:path w="2603" h="2603" extrusionOk="0">
                  <a:moveTo>
                    <a:pt x="1" y="0"/>
                  </a:moveTo>
                  <a:lnTo>
                    <a:pt x="1" y="2602"/>
                  </a:lnTo>
                  <a:lnTo>
                    <a:pt x="2603" y="2602"/>
                  </a:lnTo>
                  <a:cubicBezTo>
                    <a:pt x="2603" y="1168"/>
                    <a:pt x="1435" y="0"/>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19"/>
            <p:cNvSpPr/>
            <p:nvPr/>
          </p:nvSpPr>
          <p:spPr>
            <a:xfrm>
              <a:off x="1399400" y="3313350"/>
              <a:ext cx="65075" cy="130100"/>
            </a:xfrm>
            <a:custGeom>
              <a:avLst/>
              <a:gdLst/>
              <a:ahLst/>
              <a:cxnLst/>
              <a:rect l="l" t="t" r="r" b="b"/>
              <a:pathLst>
                <a:path w="2603" h="5204" extrusionOk="0">
                  <a:moveTo>
                    <a:pt x="1" y="0"/>
                  </a:moveTo>
                  <a:lnTo>
                    <a:pt x="1" y="5204"/>
                  </a:lnTo>
                  <a:cubicBezTo>
                    <a:pt x="1435" y="5204"/>
                    <a:pt x="2602" y="4036"/>
                    <a:pt x="2602" y="2635"/>
                  </a:cubicBezTo>
                  <a:cubicBezTo>
                    <a:pt x="2602" y="1201"/>
                    <a:pt x="1435" y="3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19"/>
            <p:cNvSpPr/>
            <p:nvPr/>
          </p:nvSpPr>
          <p:spPr>
            <a:xfrm>
              <a:off x="688050" y="2695400"/>
              <a:ext cx="843975" cy="1193375"/>
            </a:xfrm>
            <a:custGeom>
              <a:avLst/>
              <a:gdLst/>
              <a:ahLst/>
              <a:cxnLst/>
              <a:rect l="l" t="t" r="r" b="b"/>
              <a:pathLst>
                <a:path w="33759" h="47735" extrusionOk="0">
                  <a:moveTo>
                    <a:pt x="1" y="0"/>
                  </a:moveTo>
                  <a:lnTo>
                    <a:pt x="1" y="47735"/>
                  </a:lnTo>
                  <a:lnTo>
                    <a:pt x="33758" y="47735"/>
                  </a:lnTo>
                  <a:lnTo>
                    <a:pt x="337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19"/>
            <p:cNvSpPr/>
            <p:nvPr/>
          </p:nvSpPr>
          <p:spPr>
            <a:xfrm>
              <a:off x="786475" y="3478450"/>
              <a:ext cx="648800" cy="292750"/>
            </a:xfrm>
            <a:custGeom>
              <a:avLst/>
              <a:gdLst/>
              <a:ahLst/>
              <a:cxnLst/>
              <a:rect l="l" t="t" r="r" b="b"/>
              <a:pathLst>
                <a:path w="25952" h="11710" extrusionOk="0">
                  <a:moveTo>
                    <a:pt x="0" y="1"/>
                  </a:moveTo>
                  <a:lnTo>
                    <a:pt x="0" y="11709"/>
                  </a:lnTo>
                  <a:lnTo>
                    <a:pt x="25952" y="11709"/>
                  </a:lnTo>
                  <a:lnTo>
                    <a:pt x="2595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19"/>
            <p:cNvSpPr/>
            <p:nvPr/>
          </p:nvSpPr>
          <p:spPr>
            <a:xfrm>
              <a:off x="786475" y="3045650"/>
              <a:ext cx="648800" cy="22525"/>
            </a:xfrm>
            <a:custGeom>
              <a:avLst/>
              <a:gdLst/>
              <a:ahLst/>
              <a:cxnLst/>
              <a:rect l="l" t="t" r="r" b="b"/>
              <a:pathLst>
                <a:path w="25952" h="901" extrusionOk="0">
                  <a:moveTo>
                    <a:pt x="0" y="0"/>
                  </a:moveTo>
                  <a:lnTo>
                    <a:pt x="0" y="901"/>
                  </a:lnTo>
                  <a:lnTo>
                    <a:pt x="25952" y="901"/>
                  </a:lnTo>
                  <a:lnTo>
                    <a:pt x="259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19"/>
            <p:cNvSpPr/>
            <p:nvPr/>
          </p:nvSpPr>
          <p:spPr>
            <a:xfrm>
              <a:off x="786475" y="2995600"/>
              <a:ext cx="648800" cy="22550"/>
            </a:xfrm>
            <a:custGeom>
              <a:avLst/>
              <a:gdLst/>
              <a:ahLst/>
              <a:cxnLst/>
              <a:rect l="l" t="t" r="r" b="b"/>
              <a:pathLst>
                <a:path w="25952" h="902" extrusionOk="0">
                  <a:moveTo>
                    <a:pt x="0" y="1"/>
                  </a:moveTo>
                  <a:lnTo>
                    <a:pt x="0" y="902"/>
                  </a:lnTo>
                  <a:lnTo>
                    <a:pt x="25952" y="902"/>
                  </a:lnTo>
                  <a:lnTo>
                    <a:pt x="2595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19"/>
            <p:cNvSpPr/>
            <p:nvPr/>
          </p:nvSpPr>
          <p:spPr>
            <a:xfrm>
              <a:off x="786475" y="2945575"/>
              <a:ext cx="648800" cy="22550"/>
            </a:xfrm>
            <a:custGeom>
              <a:avLst/>
              <a:gdLst/>
              <a:ahLst/>
              <a:cxnLst/>
              <a:rect l="l" t="t" r="r" b="b"/>
              <a:pathLst>
                <a:path w="25952" h="902" extrusionOk="0">
                  <a:moveTo>
                    <a:pt x="0" y="0"/>
                  </a:moveTo>
                  <a:lnTo>
                    <a:pt x="0" y="901"/>
                  </a:lnTo>
                  <a:lnTo>
                    <a:pt x="25952" y="901"/>
                  </a:lnTo>
                  <a:lnTo>
                    <a:pt x="259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19"/>
            <p:cNvSpPr/>
            <p:nvPr/>
          </p:nvSpPr>
          <p:spPr>
            <a:xfrm>
              <a:off x="786475" y="2791300"/>
              <a:ext cx="648800" cy="95925"/>
            </a:xfrm>
            <a:custGeom>
              <a:avLst/>
              <a:gdLst/>
              <a:ahLst/>
              <a:cxnLst/>
              <a:rect l="l" t="t" r="r" b="b"/>
              <a:pathLst>
                <a:path w="25952" h="3837" extrusionOk="0">
                  <a:moveTo>
                    <a:pt x="0" y="0"/>
                  </a:moveTo>
                  <a:lnTo>
                    <a:pt x="0" y="3836"/>
                  </a:lnTo>
                  <a:lnTo>
                    <a:pt x="25952" y="3836"/>
                  </a:lnTo>
                  <a:lnTo>
                    <a:pt x="259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19"/>
            <p:cNvSpPr/>
            <p:nvPr/>
          </p:nvSpPr>
          <p:spPr>
            <a:xfrm>
              <a:off x="786475" y="3120700"/>
              <a:ext cx="648800" cy="95925"/>
            </a:xfrm>
            <a:custGeom>
              <a:avLst/>
              <a:gdLst/>
              <a:ahLst/>
              <a:cxnLst/>
              <a:rect l="l" t="t" r="r" b="b"/>
              <a:pathLst>
                <a:path w="25952" h="3837" extrusionOk="0">
                  <a:moveTo>
                    <a:pt x="0" y="1"/>
                  </a:moveTo>
                  <a:lnTo>
                    <a:pt x="0" y="3837"/>
                  </a:lnTo>
                  <a:lnTo>
                    <a:pt x="25952" y="3837"/>
                  </a:lnTo>
                  <a:lnTo>
                    <a:pt x="2595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19"/>
            <p:cNvSpPr/>
            <p:nvPr/>
          </p:nvSpPr>
          <p:spPr>
            <a:xfrm>
              <a:off x="786475" y="3283325"/>
              <a:ext cx="129275" cy="129275"/>
            </a:xfrm>
            <a:custGeom>
              <a:avLst/>
              <a:gdLst/>
              <a:ahLst/>
              <a:cxnLst/>
              <a:rect l="l" t="t" r="r" b="b"/>
              <a:pathLst>
                <a:path w="5171" h="5171" extrusionOk="0">
                  <a:moveTo>
                    <a:pt x="2602" y="0"/>
                  </a:moveTo>
                  <a:cubicBezTo>
                    <a:pt x="1168" y="0"/>
                    <a:pt x="0" y="1168"/>
                    <a:pt x="0" y="2569"/>
                  </a:cubicBezTo>
                  <a:cubicBezTo>
                    <a:pt x="0" y="4003"/>
                    <a:pt x="1168" y="5171"/>
                    <a:pt x="2602" y="5171"/>
                  </a:cubicBezTo>
                  <a:cubicBezTo>
                    <a:pt x="4003" y="5171"/>
                    <a:pt x="5170" y="4003"/>
                    <a:pt x="5170" y="2569"/>
                  </a:cubicBezTo>
                  <a:cubicBezTo>
                    <a:pt x="5170" y="1168"/>
                    <a:pt x="4003" y="0"/>
                    <a:pt x="2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19"/>
            <p:cNvSpPr/>
            <p:nvPr/>
          </p:nvSpPr>
          <p:spPr>
            <a:xfrm>
              <a:off x="1044975" y="3283325"/>
              <a:ext cx="129300" cy="129275"/>
            </a:xfrm>
            <a:custGeom>
              <a:avLst/>
              <a:gdLst/>
              <a:ahLst/>
              <a:cxnLst/>
              <a:rect l="l" t="t" r="r" b="b"/>
              <a:pathLst>
                <a:path w="5172" h="5171" extrusionOk="0">
                  <a:moveTo>
                    <a:pt x="2603" y="0"/>
                  </a:moveTo>
                  <a:cubicBezTo>
                    <a:pt x="1168" y="0"/>
                    <a:pt x="1" y="1168"/>
                    <a:pt x="1" y="2569"/>
                  </a:cubicBezTo>
                  <a:cubicBezTo>
                    <a:pt x="1" y="4003"/>
                    <a:pt x="1168" y="5171"/>
                    <a:pt x="2603" y="5171"/>
                  </a:cubicBezTo>
                  <a:cubicBezTo>
                    <a:pt x="4004" y="5171"/>
                    <a:pt x="5171" y="4003"/>
                    <a:pt x="5171" y="2569"/>
                  </a:cubicBezTo>
                  <a:cubicBezTo>
                    <a:pt x="5171" y="1168"/>
                    <a:pt x="4004" y="0"/>
                    <a:pt x="26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19"/>
            <p:cNvSpPr/>
            <p:nvPr/>
          </p:nvSpPr>
          <p:spPr>
            <a:xfrm>
              <a:off x="1303500" y="3283325"/>
              <a:ext cx="129275" cy="129275"/>
            </a:xfrm>
            <a:custGeom>
              <a:avLst/>
              <a:gdLst/>
              <a:ahLst/>
              <a:cxnLst/>
              <a:rect l="l" t="t" r="r" b="b"/>
              <a:pathLst>
                <a:path w="5171" h="5171" extrusionOk="0">
                  <a:moveTo>
                    <a:pt x="2602" y="0"/>
                  </a:moveTo>
                  <a:cubicBezTo>
                    <a:pt x="1168" y="0"/>
                    <a:pt x="1" y="1168"/>
                    <a:pt x="1" y="2569"/>
                  </a:cubicBezTo>
                  <a:cubicBezTo>
                    <a:pt x="1" y="4003"/>
                    <a:pt x="1168" y="5171"/>
                    <a:pt x="2602" y="5171"/>
                  </a:cubicBezTo>
                  <a:cubicBezTo>
                    <a:pt x="4003" y="5171"/>
                    <a:pt x="5171" y="4003"/>
                    <a:pt x="5171" y="2569"/>
                  </a:cubicBezTo>
                  <a:cubicBezTo>
                    <a:pt x="5171" y="1168"/>
                    <a:pt x="4003" y="0"/>
                    <a:pt x="26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19"/>
            <p:cNvSpPr/>
            <p:nvPr/>
          </p:nvSpPr>
          <p:spPr>
            <a:xfrm>
              <a:off x="1110025" y="3283325"/>
              <a:ext cx="64250" cy="64225"/>
            </a:xfrm>
            <a:custGeom>
              <a:avLst/>
              <a:gdLst/>
              <a:ahLst/>
              <a:cxnLst/>
              <a:rect l="l" t="t" r="r" b="b"/>
              <a:pathLst>
                <a:path w="2570" h="2569" extrusionOk="0">
                  <a:moveTo>
                    <a:pt x="1" y="0"/>
                  </a:moveTo>
                  <a:lnTo>
                    <a:pt x="1" y="2569"/>
                  </a:lnTo>
                  <a:lnTo>
                    <a:pt x="2569" y="2569"/>
                  </a:lnTo>
                  <a:cubicBezTo>
                    <a:pt x="2569" y="1168"/>
                    <a:pt x="140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19"/>
            <p:cNvSpPr/>
            <p:nvPr/>
          </p:nvSpPr>
          <p:spPr>
            <a:xfrm>
              <a:off x="1368550" y="3282475"/>
              <a:ext cx="64225" cy="130125"/>
            </a:xfrm>
            <a:custGeom>
              <a:avLst/>
              <a:gdLst/>
              <a:ahLst/>
              <a:cxnLst/>
              <a:rect l="l" t="t" r="r" b="b"/>
              <a:pathLst>
                <a:path w="2569" h="5205" extrusionOk="0">
                  <a:moveTo>
                    <a:pt x="0" y="1"/>
                  </a:moveTo>
                  <a:lnTo>
                    <a:pt x="0" y="5205"/>
                  </a:lnTo>
                  <a:cubicBezTo>
                    <a:pt x="1401" y="5205"/>
                    <a:pt x="2569" y="4037"/>
                    <a:pt x="2569" y="2603"/>
                  </a:cubicBezTo>
                  <a:cubicBezTo>
                    <a:pt x="2569" y="1202"/>
                    <a:pt x="1401" y="3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6" name="Google Shape;2356;p119"/>
          <p:cNvSpPr/>
          <p:nvPr/>
        </p:nvSpPr>
        <p:spPr>
          <a:xfrm>
            <a:off x="7804829" y="4343172"/>
            <a:ext cx="503047" cy="575674"/>
          </a:xfrm>
          <a:custGeom>
            <a:avLst/>
            <a:gdLst/>
            <a:ahLst/>
            <a:cxnLst/>
            <a:rect l="l" t="t" r="r" b="b"/>
            <a:pathLst>
              <a:path w="15245" h="17446" extrusionOk="0">
                <a:moveTo>
                  <a:pt x="7506" y="0"/>
                </a:moveTo>
                <a:lnTo>
                  <a:pt x="1" y="4437"/>
                </a:lnTo>
                <a:lnTo>
                  <a:pt x="7740" y="17446"/>
                </a:lnTo>
                <a:lnTo>
                  <a:pt x="15245" y="13009"/>
                </a:lnTo>
                <a:lnTo>
                  <a:pt x="750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19"/>
          <p:cNvSpPr/>
          <p:nvPr/>
        </p:nvSpPr>
        <p:spPr>
          <a:xfrm>
            <a:off x="7975465" y="4629370"/>
            <a:ext cx="344527" cy="310407"/>
          </a:xfrm>
          <a:custGeom>
            <a:avLst/>
            <a:gdLst/>
            <a:ahLst/>
            <a:cxnLst/>
            <a:rect l="l" t="t" r="r" b="b"/>
            <a:pathLst>
              <a:path w="10441" h="9407" extrusionOk="0">
                <a:moveTo>
                  <a:pt x="7505" y="0"/>
                </a:moveTo>
                <a:lnTo>
                  <a:pt x="0" y="4437"/>
                </a:lnTo>
                <a:lnTo>
                  <a:pt x="2936" y="9407"/>
                </a:lnTo>
                <a:lnTo>
                  <a:pt x="10441" y="4937"/>
                </a:lnTo>
                <a:lnTo>
                  <a:pt x="7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8" name="Google Shape;2358;p119"/>
          <p:cNvGrpSpPr/>
          <p:nvPr/>
        </p:nvGrpSpPr>
        <p:grpSpPr>
          <a:xfrm>
            <a:off x="5774332" y="4096189"/>
            <a:ext cx="1059748" cy="933433"/>
            <a:chOff x="6301825" y="3851263"/>
            <a:chExt cx="802900" cy="707200"/>
          </a:xfrm>
        </p:grpSpPr>
        <p:sp>
          <p:nvSpPr>
            <p:cNvPr id="2359" name="Google Shape;2359;p119"/>
            <p:cNvSpPr/>
            <p:nvPr/>
          </p:nvSpPr>
          <p:spPr>
            <a:xfrm>
              <a:off x="6301825" y="3851263"/>
              <a:ext cx="707200" cy="707200"/>
            </a:xfrm>
            <a:custGeom>
              <a:avLst/>
              <a:gdLst/>
              <a:ahLst/>
              <a:cxnLst/>
              <a:rect l="l" t="t" r="r" b="b"/>
              <a:pathLst>
                <a:path w="28288" h="28288" extrusionOk="0">
                  <a:moveTo>
                    <a:pt x="14144" y="1"/>
                  </a:moveTo>
                  <a:cubicBezTo>
                    <a:pt x="6339" y="1"/>
                    <a:pt x="1" y="6339"/>
                    <a:pt x="1" y="14144"/>
                  </a:cubicBezTo>
                  <a:cubicBezTo>
                    <a:pt x="1" y="21950"/>
                    <a:pt x="6339" y="28288"/>
                    <a:pt x="14144" y="28288"/>
                  </a:cubicBezTo>
                  <a:cubicBezTo>
                    <a:pt x="21883" y="28288"/>
                    <a:pt x="28288" y="21950"/>
                    <a:pt x="28288" y="14144"/>
                  </a:cubicBezTo>
                  <a:cubicBezTo>
                    <a:pt x="28288" y="6339"/>
                    <a:pt x="21950" y="1"/>
                    <a:pt x="14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19"/>
            <p:cNvSpPr/>
            <p:nvPr/>
          </p:nvSpPr>
          <p:spPr>
            <a:xfrm>
              <a:off x="6333525" y="3882963"/>
              <a:ext cx="643825" cy="643825"/>
            </a:xfrm>
            <a:custGeom>
              <a:avLst/>
              <a:gdLst/>
              <a:ahLst/>
              <a:cxnLst/>
              <a:rect l="l" t="t" r="r" b="b"/>
              <a:pathLst>
                <a:path w="25753" h="25753" extrusionOk="0">
                  <a:moveTo>
                    <a:pt x="12876" y="0"/>
                  </a:moveTo>
                  <a:cubicBezTo>
                    <a:pt x="5738" y="0"/>
                    <a:pt x="0" y="5738"/>
                    <a:pt x="0" y="12876"/>
                  </a:cubicBezTo>
                  <a:cubicBezTo>
                    <a:pt x="0" y="20015"/>
                    <a:pt x="5738" y="25752"/>
                    <a:pt x="12876" y="25752"/>
                  </a:cubicBezTo>
                  <a:cubicBezTo>
                    <a:pt x="20015" y="25752"/>
                    <a:pt x="25752" y="20015"/>
                    <a:pt x="25752" y="12876"/>
                  </a:cubicBezTo>
                  <a:cubicBezTo>
                    <a:pt x="25752" y="5771"/>
                    <a:pt x="20015" y="0"/>
                    <a:pt x="12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19"/>
            <p:cNvSpPr/>
            <p:nvPr/>
          </p:nvSpPr>
          <p:spPr>
            <a:xfrm>
              <a:off x="6438600" y="3988863"/>
              <a:ext cx="431150" cy="432000"/>
            </a:xfrm>
            <a:custGeom>
              <a:avLst/>
              <a:gdLst/>
              <a:ahLst/>
              <a:cxnLst/>
              <a:rect l="l" t="t" r="r" b="b"/>
              <a:pathLst>
                <a:path w="17246" h="17280" extrusionOk="0">
                  <a:moveTo>
                    <a:pt x="8640" y="1"/>
                  </a:moveTo>
                  <a:cubicBezTo>
                    <a:pt x="3870" y="1"/>
                    <a:pt x="0" y="3870"/>
                    <a:pt x="0" y="8640"/>
                  </a:cubicBezTo>
                  <a:cubicBezTo>
                    <a:pt x="0" y="13377"/>
                    <a:pt x="3870" y="17280"/>
                    <a:pt x="8640" y="17280"/>
                  </a:cubicBezTo>
                  <a:cubicBezTo>
                    <a:pt x="13377" y="17280"/>
                    <a:pt x="17246" y="13377"/>
                    <a:pt x="17246" y="8640"/>
                  </a:cubicBezTo>
                  <a:cubicBezTo>
                    <a:pt x="17246" y="3870"/>
                    <a:pt x="13410" y="34"/>
                    <a:pt x="8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19"/>
            <p:cNvSpPr/>
            <p:nvPr/>
          </p:nvSpPr>
          <p:spPr>
            <a:xfrm>
              <a:off x="6481125" y="4030563"/>
              <a:ext cx="348600" cy="348600"/>
            </a:xfrm>
            <a:custGeom>
              <a:avLst/>
              <a:gdLst/>
              <a:ahLst/>
              <a:cxnLst/>
              <a:rect l="l" t="t" r="r" b="b"/>
              <a:pathLst>
                <a:path w="13944" h="13944" extrusionOk="0">
                  <a:moveTo>
                    <a:pt x="6972" y="1"/>
                  </a:moveTo>
                  <a:cubicBezTo>
                    <a:pt x="3136" y="1"/>
                    <a:pt x="1" y="3136"/>
                    <a:pt x="1" y="6972"/>
                  </a:cubicBezTo>
                  <a:cubicBezTo>
                    <a:pt x="1" y="10808"/>
                    <a:pt x="3136" y="13944"/>
                    <a:pt x="6972" y="13944"/>
                  </a:cubicBezTo>
                  <a:cubicBezTo>
                    <a:pt x="10775" y="13944"/>
                    <a:pt x="13877" y="10808"/>
                    <a:pt x="13944" y="6972"/>
                  </a:cubicBezTo>
                  <a:cubicBezTo>
                    <a:pt x="13944" y="3136"/>
                    <a:pt x="10808" y="1"/>
                    <a:pt x="69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19"/>
            <p:cNvSpPr/>
            <p:nvPr/>
          </p:nvSpPr>
          <p:spPr>
            <a:xfrm>
              <a:off x="6990450" y="4183163"/>
              <a:ext cx="114275" cy="51750"/>
            </a:xfrm>
            <a:custGeom>
              <a:avLst/>
              <a:gdLst/>
              <a:ahLst/>
              <a:cxnLst/>
              <a:rect l="l" t="t" r="r" b="b"/>
              <a:pathLst>
                <a:path w="4571" h="2070" extrusionOk="0">
                  <a:moveTo>
                    <a:pt x="1035" y="1"/>
                  </a:moveTo>
                  <a:cubicBezTo>
                    <a:pt x="434" y="1"/>
                    <a:pt x="0" y="435"/>
                    <a:pt x="0" y="1035"/>
                  </a:cubicBezTo>
                  <a:cubicBezTo>
                    <a:pt x="0" y="1602"/>
                    <a:pt x="434" y="2069"/>
                    <a:pt x="1035" y="2069"/>
                  </a:cubicBezTo>
                  <a:lnTo>
                    <a:pt x="3536" y="2069"/>
                  </a:lnTo>
                  <a:cubicBezTo>
                    <a:pt x="4103" y="2069"/>
                    <a:pt x="4570" y="1602"/>
                    <a:pt x="4570" y="1035"/>
                  </a:cubicBezTo>
                  <a:cubicBezTo>
                    <a:pt x="4570" y="501"/>
                    <a:pt x="4103" y="1"/>
                    <a:pt x="3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364" name="Google Shape;2364;p119"/>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92"/>
        <p:cNvGrpSpPr/>
        <p:nvPr/>
      </p:nvGrpSpPr>
      <p:grpSpPr>
        <a:xfrm>
          <a:off x="0" y="0"/>
          <a:ext cx="0" cy="0"/>
          <a:chOff x="0" y="0"/>
          <a:chExt cx="0" cy="0"/>
        </a:xfrm>
      </p:grpSpPr>
      <p:sp>
        <p:nvSpPr>
          <p:cNvPr id="193" name="Google Shape;193;p23"/>
          <p:cNvSpPr txBox="1">
            <a:spLocks noGrp="1"/>
          </p:cNvSpPr>
          <p:nvPr>
            <p:ph type="title"/>
          </p:nvPr>
        </p:nvSpPr>
        <p:spPr>
          <a:xfrm>
            <a:off x="457200" y="411475"/>
            <a:ext cx="8229600" cy="16488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dirty="0">
                <a:solidFill>
                  <a:srgbClr val="EC3A3B"/>
                </a:solidFill>
                <a:latin typeface="Tahoma" panose="020B0604030504040204" pitchFamily="34" charset="0"/>
                <a:ea typeface="Tahoma" panose="020B0604030504040204" pitchFamily="34" charset="0"/>
                <a:cs typeface="Tahoma" panose="020B0604030504040204" pitchFamily="34" charset="0"/>
              </a:rPr>
              <a:t>30+ Ways Learning is Changing:</a:t>
            </a:r>
            <a:br>
              <a:rPr lang="en" b="1" dirty="0">
                <a:solidFill>
                  <a:srgbClr val="EC3A3B"/>
                </a:solidFill>
                <a:latin typeface="Tahoma" panose="020B0604030504040204" pitchFamily="34" charset="0"/>
                <a:ea typeface="Tahoma" panose="020B0604030504040204" pitchFamily="34" charset="0"/>
                <a:cs typeface="Tahoma" panose="020B0604030504040204" pitchFamily="34" charset="0"/>
              </a:rPr>
            </a:br>
            <a:r>
              <a:rPr lang="en" sz="2500" b="1" dirty="0">
                <a:solidFill>
                  <a:srgbClr val="0B5AB2"/>
                </a:solidFill>
                <a:latin typeface="Tahoma" panose="020B0604030504040204" pitchFamily="34" charset="0"/>
                <a:ea typeface="Tahoma" panose="020B0604030504040204" pitchFamily="34" charset="0"/>
                <a:cs typeface="Tahoma" panose="020B0604030504040204" pitchFamily="34" charset="0"/>
                <a:sym typeface="Fira Sans Extra Condensed"/>
              </a:rPr>
              <a:t>The Mega Trends</a:t>
            </a:r>
            <a:endParaRPr sz="2500" b="1" dirty="0">
              <a:solidFill>
                <a:schemeClr val="accent1"/>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ctr" rtl="0">
              <a:spcBef>
                <a:spcPts val="0"/>
              </a:spcBef>
              <a:spcAft>
                <a:spcPts val="0"/>
              </a:spcAft>
              <a:buNone/>
            </a:pPr>
            <a:endParaRPr dirty="0"/>
          </a:p>
          <a:p>
            <a:pPr marL="0" lvl="0" indent="0" algn="ctr" rtl="0">
              <a:spcBef>
                <a:spcPts val="0"/>
              </a:spcBef>
              <a:spcAft>
                <a:spcPts val="0"/>
              </a:spcAft>
              <a:buNone/>
            </a:pPr>
            <a:endParaRPr sz="1800" dirty="0">
              <a:latin typeface="Fira Sans Extra Condensed"/>
              <a:ea typeface="Fira Sans Extra Condensed"/>
              <a:cs typeface="Fira Sans Extra Condensed"/>
              <a:sym typeface="Fira Sans Extra Condensed"/>
            </a:endParaRPr>
          </a:p>
        </p:txBody>
      </p:sp>
      <p:pic>
        <p:nvPicPr>
          <p:cNvPr id="194" name="Google Shape;194;p23"/>
          <p:cNvPicPr preferRelativeResize="0"/>
          <p:nvPr/>
        </p:nvPicPr>
        <p:blipFill>
          <a:blip r:embed="rId3">
            <a:alphaModFix/>
          </a:blip>
          <a:stretch>
            <a:fillRect/>
          </a:stretch>
        </p:blipFill>
        <p:spPr>
          <a:xfrm>
            <a:off x="2333914" y="1706600"/>
            <a:ext cx="4476176" cy="3009425"/>
          </a:xfrm>
          <a:prstGeom prst="rect">
            <a:avLst/>
          </a:prstGeom>
          <a:noFill/>
          <a:ln>
            <a:noFill/>
          </a:ln>
        </p:spPr>
      </p:pic>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Shape 2368"/>
        <p:cNvGrpSpPr/>
        <p:nvPr/>
      </p:nvGrpSpPr>
      <p:grpSpPr>
        <a:xfrm>
          <a:off x="0" y="0"/>
          <a:ext cx="0" cy="0"/>
          <a:chOff x="0" y="0"/>
          <a:chExt cx="0" cy="0"/>
        </a:xfrm>
      </p:grpSpPr>
      <p:sp>
        <p:nvSpPr>
          <p:cNvPr id="2369" name="Google Shape;2369;p120"/>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RQ2: Learning Strategies</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2370" name="Google Shape;2370;p120"/>
          <p:cNvSpPr txBox="1">
            <a:spLocks noGrp="1"/>
          </p:cNvSpPr>
          <p:nvPr>
            <p:ph type="body" idx="1"/>
          </p:nvPr>
        </p:nvSpPr>
        <p:spPr>
          <a:xfrm>
            <a:off x="685799" y="1152600"/>
            <a:ext cx="4909985" cy="3213202"/>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dirty="0">
                <a:latin typeface="Tahoma" panose="020B0604030504040204" pitchFamily="34" charset="0"/>
                <a:ea typeface="Tahoma" panose="020B0604030504040204" pitchFamily="34" charset="0"/>
                <a:cs typeface="Tahoma" panose="020B0604030504040204" pitchFamily="34" charset="0"/>
              </a:rPr>
              <a:t>To help her </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self-monitoring</a:t>
            </a:r>
            <a:r>
              <a:rPr lang="en" sz="1600" dirty="0">
                <a:latin typeface="Tahoma" panose="020B0604030504040204" pitchFamily="34" charset="0"/>
                <a:ea typeface="Tahoma" panose="020B0604030504040204" pitchFamily="34" charset="0"/>
                <a:cs typeface="Tahoma" panose="020B0604030504040204" pitchFamily="34" charset="0"/>
              </a:rPr>
              <a:t>, Melena noted how enriching her knowledge and knowing new things that she did not know before, along with doing well on the quizzes and tests, were vital indications of her progress. She explained, “</a:t>
            </a:r>
            <a:r>
              <a:rPr lang="en" sz="1600" u="sng" dirty="0">
                <a:latin typeface="Tahoma" panose="020B0604030504040204" pitchFamily="34" charset="0"/>
                <a:ea typeface="Tahoma" panose="020B0604030504040204" pitchFamily="34" charset="0"/>
                <a:cs typeface="Tahoma" panose="020B0604030504040204" pitchFamily="34" charset="0"/>
              </a:rPr>
              <a:t>Usually, there is a test after each week. Performing it, I can see in which topic I have the biggest gaps, or I got it well.</a:t>
            </a:r>
            <a:r>
              <a:rPr lang="en" sz="1600" dirty="0">
                <a:latin typeface="Tahoma" panose="020B0604030504040204" pitchFamily="34" charset="0"/>
                <a:ea typeface="Tahoma" panose="020B0604030504040204" pitchFamily="34" charset="0"/>
                <a:cs typeface="Tahoma" panose="020B0604030504040204" pitchFamily="34" charset="0"/>
              </a:rPr>
              <a:t> Moreover, if I apply it in other areas of my life and it can also be seen then.” </a:t>
            </a:r>
            <a:endParaRPr sz="1600"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b="1" dirty="0">
              <a:solidFill>
                <a:schemeClr val="lt2"/>
              </a:solidFill>
            </a:endParaRPr>
          </a:p>
          <a:p>
            <a:pPr marL="0" lvl="0" indent="0" algn="l" rtl="0">
              <a:spcBef>
                <a:spcPts val="0"/>
              </a:spcBef>
              <a:spcAft>
                <a:spcPts val="0"/>
              </a:spcAft>
              <a:buNone/>
            </a:pPr>
            <a:endParaRPr sz="1800" dirty="0"/>
          </a:p>
          <a:p>
            <a:pPr marL="0" lvl="0" indent="0" algn="l" rtl="0">
              <a:spcBef>
                <a:spcPts val="1000"/>
              </a:spcBef>
              <a:spcAft>
                <a:spcPts val="0"/>
              </a:spcAft>
              <a:buNone/>
            </a:pPr>
            <a:endParaRPr sz="1800" dirty="0"/>
          </a:p>
          <a:p>
            <a:pPr marL="0" lvl="0" indent="0" algn="l" rtl="0">
              <a:spcBef>
                <a:spcPts val="1000"/>
              </a:spcBef>
              <a:spcAft>
                <a:spcPts val="0"/>
              </a:spcAft>
              <a:buNone/>
            </a:pPr>
            <a:endParaRPr sz="1800" dirty="0"/>
          </a:p>
          <a:p>
            <a:pPr marL="0" lvl="0" indent="0" algn="l" rtl="0">
              <a:spcBef>
                <a:spcPts val="1000"/>
              </a:spcBef>
              <a:spcAft>
                <a:spcPts val="0"/>
              </a:spcAft>
              <a:buNone/>
            </a:pPr>
            <a:endParaRPr sz="1800" b="1" dirty="0">
              <a:solidFill>
                <a:schemeClr val="lt2"/>
              </a:solidFill>
            </a:endParaRPr>
          </a:p>
          <a:p>
            <a:pPr marL="457200" lvl="0" indent="0" algn="l" rtl="0">
              <a:spcBef>
                <a:spcPts val="1000"/>
              </a:spcBef>
              <a:spcAft>
                <a:spcPts val="0"/>
              </a:spcAft>
              <a:buNone/>
            </a:pPr>
            <a:endParaRPr sz="1800" dirty="0"/>
          </a:p>
          <a:p>
            <a:pPr marL="0" lvl="0" indent="0" algn="l" rtl="0">
              <a:spcBef>
                <a:spcPts val="1000"/>
              </a:spcBef>
              <a:spcAft>
                <a:spcPts val="1400"/>
              </a:spcAft>
              <a:buNone/>
            </a:pPr>
            <a:endParaRPr sz="1800" dirty="0"/>
          </a:p>
        </p:txBody>
      </p:sp>
      <p:cxnSp>
        <p:nvCxnSpPr>
          <p:cNvPr id="2371" name="Google Shape;2371;p120"/>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grpSp>
        <p:nvGrpSpPr>
          <p:cNvPr id="2372" name="Google Shape;2372;p120"/>
          <p:cNvGrpSpPr/>
          <p:nvPr/>
        </p:nvGrpSpPr>
        <p:grpSpPr>
          <a:xfrm>
            <a:off x="6162045" y="1450796"/>
            <a:ext cx="2402893" cy="2929327"/>
            <a:chOff x="3320917" y="2480566"/>
            <a:chExt cx="1838902" cy="2241775"/>
          </a:xfrm>
        </p:grpSpPr>
        <p:sp>
          <p:nvSpPr>
            <p:cNvPr id="2373" name="Google Shape;2373;p120"/>
            <p:cNvSpPr/>
            <p:nvPr/>
          </p:nvSpPr>
          <p:spPr>
            <a:xfrm>
              <a:off x="4541442" y="2480566"/>
              <a:ext cx="386882" cy="437043"/>
            </a:xfrm>
            <a:custGeom>
              <a:avLst/>
              <a:gdLst/>
              <a:ahLst/>
              <a:cxnLst/>
              <a:rect l="l" t="t" r="r" b="b"/>
              <a:pathLst>
                <a:path w="11762" h="13287" extrusionOk="0">
                  <a:moveTo>
                    <a:pt x="5537" y="1"/>
                  </a:moveTo>
                  <a:cubicBezTo>
                    <a:pt x="4127" y="1"/>
                    <a:pt x="2888" y="773"/>
                    <a:pt x="2888" y="773"/>
                  </a:cubicBezTo>
                  <a:cubicBezTo>
                    <a:pt x="2881" y="773"/>
                    <a:pt x="2874" y="773"/>
                    <a:pt x="2867" y="773"/>
                  </a:cubicBezTo>
                  <a:cubicBezTo>
                    <a:pt x="0" y="773"/>
                    <a:pt x="2787" y="7586"/>
                    <a:pt x="2188" y="10580"/>
                  </a:cubicBezTo>
                  <a:cubicBezTo>
                    <a:pt x="1805" y="12664"/>
                    <a:pt x="3760" y="13286"/>
                    <a:pt x="5819" y="13286"/>
                  </a:cubicBezTo>
                  <a:cubicBezTo>
                    <a:pt x="6628" y="13286"/>
                    <a:pt x="7453" y="13190"/>
                    <a:pt x="8159" y="13049"/>
                  </a:cubicBezTo>
                  <a:cubicBezTo>
                    <a:pt x="10661" y="12515"/>
                    <a:pt x="11761" y="11148"/>
                    <a:pt x="10094" y="8212"/>
                  </a:cubicBezTo>
                  <a:cubicBezTo>
                    <a:pt x="9060" y="6344"/>
                    <a:pt x="9793" y="4042"/>
                    <a:pt x="8426" y="1741"/>
                  </a:cubicBezTo>
                  <a:cubicBezTo>
                    <a:pt x="7634" y="394"/>
                    <a:pt x="6542" y="1"/>
                    <a:pt x="5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20"/>
            <p:cNvSpPr/>
            <p:nvPr/>
          </p:nvSpPr>
          <p:spPr>
            <a:xfrm>
              <a:off x="4675937" y="2719954"/>
              <a:ext cx="128412" cy="156930"/>
            </a:xfrm>
            <a:custGeom>
              <a:avLst/>
              <a:gdLst/>
              <a:ahLst/>
              <a:cxnLst/>
              <a:rect l="l" t="t" r="r" b="b"/>
              <a:pathLst>
                <a:path w="3904" h="4771" extrusionOk="0">
                  <a:moveTo>
                    <a:pt x="2769" y="0"/>
                  </a:moveTo>
                  <a:lnTo>
                    <a:pt x="0" y="2368"/>
                  </a:lnTo>
                  <a:lnTo>
                    <a:pt x="134" y="4370"/>
                  </a:lnTo>
                  <a:cubicBezTo>
                    <a:pt x="734" y="4637"/>
                    <a:pt x="1376" y="4770"/>
                    <a:pt x="2018" y="4770"/>
                  </a:cubicBezTo>
                  <a:cubicBezTo>
                    <a:pt x="2661" y="4770"/>
                    <a:pt x="3303" y="4637"/>
                    <a:pt x="3903" y="4370"/>
                  </a:cubicBezTo>
                  <a:cubicBezTo>
                    <a:pt x="3103" y="4270"/>
                    <a:pt x="2769" y="0"/>
                    <a:pt x="27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20"/>
            <p:cNvSpPr/>
            <p:nvPr/>
          </p:nvSpPr>
          <p:spPr>
            <a:xfrm>
              <a:off x="4138317" y="3959754"/>
              <a:ext cx="80126" cy="751627"/>
            </a:xfrm>
            <a:custGeom>
              <a:avLst/>
              <a:gdLst/>
              <a:ahLst/>
              <a:cxnLst/>
              <a:rect l="l" t="t" r="r" b="b"/>
              <a:pathLst>
                <a:path w="2436" h="22851" extrusionOk="0">
                  <a:moveTo>
                    <a:pt x="467" y="1"/>
                  </a:moveTo>
                  <a:lnTo>
                    <a:pt x="0" y="22850"/>
                  </a:lnTo>
                  <a:lnTo>
                    <a:pt x="1468" y="22850"/>
                  </a:lnTo>
                  <a:lnTo>
                    <a:pt x="2435" y="1"/>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20"/>
            <p:cNvSpPr/>
            <p:nvPr/>
          </p:nvSpPr>
          <p:spPr>
            <a:xfrm>
              <a:off x="4138317" y="3959754"/>
              <a:ext cx="80126" cy="751627"/>
            </a:xfrm>
            <a:custGeom>
              <a:avLst/>
              <a:gdLst/>
              <a:ahLst/>
              <a:cxnLst/>
              <a:rect l="l" t="t" r="r" b="b"/>
              <a:pathLst>
                <a:path w="2436" h="22851" extrusionOk="0">
                  <a:moveTo>
                    <a:pt x="467" y="1"/>
                  </a:moveTo>
                  <a:lnTo>
                    <a:pt x="0" y="22850"/>
                  </a:lnTo>
                  <a:lnTo>
                    <a:pt x="1468" y="22850"/>
                  </a:lnTo>
                  <a:lnTo>
                    <a:pt x="24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20"/>
            <p:cNvSpPr/>
            <p:nvPr/>
          </p:nvSpPr>
          <p:spPr>
            <a:xfrm>
              <a:off x="4535488" y="3959754"/>
              <a:ext cx="80126" cy="751627"/>
            </a:xfrm>
            <a:custGeom>
              <a:avLst/>
              <a:gdLst/>
              <a:ahLst/>
              <a:cxnLst/>
              <a:rect l="l" t="t" r="r" b="b"/>
              <a:pathLst>
                <a:path w="2436" h="22851" extrusionOk="0">
                  <a:moveTo>
                    <a:pt x="468" y="1"/>
                  </a:moveTo>
                  <a:lnTo>
                    <a:pt x="1" y="22850"/>
                  </a:lnTo>
                  <a:lnTo>
                    <a:pt x="1468" y="22850"/>
                  </a:lnTo>
                  <a:lnTo>
                    <a:pt x="24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20"/>
            <p:cNvSpPr/>
            <p:nvPr/>
          </p:nvSpPr>
          <p:spPr>
            <a:xfrm>
              <a:off x="4949138" y="3959754"/>
              <a:ext cx="80126" cy="751627"/>
            </a:xfrm>
            <a:custGeom>
              <a:avLst/>
              <a:gdLst/>
              <a:ahLst/>
              <a:cxnLst/>
              <a:rect l="l" t="t" r="r" b="b"/>
              <a:pathLst>
                <a:path w="2436" h="22851" extrusionOk="0">
                  <a:moveTo>
                    <a:pt x="0" y="1"/>
                  </a:moveTo>
                  <a:lnTo>
                    <a:pt x="968" y="22850"/>
                  </a:lnTo>
                  <a:lnTo>
                    <a:pt x="2435" y="22850"/>
                  </a:lnTo>
                  <a:lnTo>
                    <a:pt x="19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20"/>
            <p:cNvSpPr/>
            <p:nvPr/>
          </p:nvSpPr>
          <p:spPr>
            <a:xfrm>
              <a:off x="4189892" y="3959754"/>
              <a:ext cx="794387" cy="70258"/>
            </a:xfrm>
            <a:custGeom>
              <a:avLst/>
              <a:gdLst/>
              <a:ahLst/>
              <a:cxnLst/>
              <a:rect l="l" t="t" r="r" b="b"/>
              <a:pathLst>
                <a:path w="24151" h="2136" extrusionOk="0">
                  <a:moveTo>
                    <a:pt x="0" y="1"/>
                  </a:moveTo>
                  <a:lnTo>
                    <a:pt x="0" y="2136"/>
                  </a:lnTo>
                  <a:lnTo>
                    <a:pt x="24151" y="2136"/>
                  </a:lnTo>
                  <a:lnTo>
                    <a:pt x="241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20"/>
            <p:cNvSpPr/>
            <p:nvPr/>
          </p:nvSpPr>
          <p:spPr>
            <a:xfrm>
              <a:off x="4551934" y="3959754"/>
              <a:ext cx="80159" cy="751627"/>
            </a:xfrm>
            <a:custGeom>
              <a:avLst/>
              <a:gdLst/>
              <a:ahLst/>
              <a:cxnLst/>
              <a:rect l="l" t="t" r="r" b="b"/>
              <a:pathLst>
                <a:path w="2437" h="22851" extrusionOk="0">
                  <a:moveTo>
                    <a:pt x="1" y="1"/>
                  </a:moveTo>
                  <a:lnTo>
                    <a:pt x="968" y="22850"/>
                  </a:lnTo>
                  <a:lnTo>
                    <a:pt x="2436" y="22850"/>
                  </a:lnTo>
                  <a:lnTo>
                    <a:pt x="19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20"/>
            <p:cNvSpPr/>
            <p:nvPr/>
          </p:nvSpPr>
          <p:spPr>
            <a:xfrm>
              <a:off x="4643012" y="3068840"/>
              <a:ext cx="516807" cy="877802"/>
            </a:xfrm>
            <a:custGeom>
              <a:avLst/>
              <a:gdLst/>
              <a:ahLst/>
              <a:cxnLst/>
              <a:rect l="l" t="t" r="r" b="b"/>
              <a:pathLst>
                <a:path w="15712" h="26687" extrusionOk="0">
                  <a:moveTo>
                    <a:pt x="7840" y="1"/>
                  </a:moveTo>
                  <a:cubicBezTo>
                    <a:pt x="5738" y="1"/>
                    <a:pt x="3503" y="1068"/>
                    <a:pt x="2903" y="3103"/>
                  </a:cubicBezTo>
                  <a:cubicBezTo>
                    <a:pt x="1235" y="8807"/>
                    <a:pt x="1" y="26686"/>
                    <a:pt x="1" y="26686"/>
                  </a:cubicBezTo>
                  <a:lnTo>
                    <a:pt x="10708" y="26686"/>
                  </a:lnTo>
                  <a:cubicBezTo>
                    <a:pt x="12009" y="26686"/>
                    <a:pt x="13110" y="25686"/>
                    <a:pt x="13243" y="24418"/>
                  </a:cubicBezTo>
                  <a:lnTo>
                    <a:pt x="15478" y="4070"/>
                  </a:lnTo>
                  <a:cubicBezTo>
                    <a:pt x="15712" y="1869"/>
                    <a:pt x="14011" y="1"/>
                    <a:pt x="118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20"/>
            <p:cNvSpPr/>
            <p:nvPr/>
          </p:nvSpPr>
          <p:spPr>
            <a:xfrm>
              <a:off x="4562920" y="3068840"/>
              <a:ext cx="516807" cy="877802"/>
            </a:xfrm>
            <a:custGeom>
              <a:avLst/>
              <a:gdLst/>
              <a:ahLst/>
              <a:cxnLst/>
              <a:rect l="l" t="t" r="r" b="b"/>
              <a:pathLst>
                <a:path w="15712" h="26687" extrusionOk="0">
                  <a:moveTo>
                    <a:pt x="7839" y="1"/>
                  </a:moveTo>
                  <a:cubicBezTo>
                    <a:pt x="5738" y="1"/>
                    <a:pt x="3503" y="1068"/>
                    <a:pt x="2903" y="3103"/>
                  </a:cubicBezTo>
                  <a:cubicBezTo>
                    <a:pt x="1235" y="8807"/>
                    <a:pt x="1" y="26686"/>
                    <a:pt x="1" y="26686"/>
                  </a:cubicBezTo>
                  <a:lnTo>
                    <a:pt x="10341" y="26686"/>
                  </a:lnTo>
                  <a:cubicBezTo>
                    <a:pt x="11842" y="26686"/>
                    <a:pt x="13110" y="25552"/>
                    <a:pt x="13277" y="24051"/>
                  </a:cubicBezTo>
                  <a:lnTo>
                    <a:pt x="15478" y="4070"/>
                  </a:lnTo>
                  <a:cubicBezTo>
                    <a:pt x="15712" y="1902"/>
                    <a:pt x="14011" y="1"/>
                    <a:pt x="118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20"/>
            <p:cNvSpPr/>
            <p:nvPr/>
          </p:nvSpPr>
          <p:spPr>
            <a:xfrm>
              <a:off x="4084538" y="3787499"/>
              <a:ext cx="601308" cy="172291"/>
            </a:xfrm>
            <a:custGeom>
              <a:avLst/>
              <a:gdLst/>
              <a:ahLst/>
              <a:cxnLst/>
              <a:rect l="l" t="t" r="r" b="b"/>
              <a:pathLst>
                <a:path w="18281" h="5238" extrusionOk="0">
                  <a:moveTo>
                    <a:pt x="2603" y="1"/>
                  </a:moveTo>
                  <a:cubicBezTo>
                    <a:pt x="1168" y="1"/>
                    <a:pt x="1" y="1168"/>
                    <a:pt x="1" y="2603"/>
                  </a:cubicBezTo>
                  <a:cubicBezTo>
                    <a:pt x="1" y="4037"/>
                    <a:pt x="1168" y="5238"/>
                    <a:pt x="2603" y="5238"/>
                  </a:cubicBezTo>
                  <a:lnTo>
                    <a:pt x="18281" y="5238"/>
                  </a:lnTo>
                  <a:lnTo>
                    <a:pt x="182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20"/>
            <p:cNvSpPr/>
            <p:nvPr/>
          </p:nvSpPr>
          <p:spPr>
            <a:xfrm>
              <a:off x="4585977" y="3787499"/>
              <a:ext cx="500328" cy="172291"/>
            </a:xfrm>
            <a:custGeom>
              <a:avLst/>
              <a:gdLst/>
              <a:ahLst/>
              <a:cxnLst/>
              <a:rect l="l" t="t" r="r" b="b"/>
              <a:pathLst>
                <a:path w="15211" h="5238" extrusionOk="0">
                  <a:moveTo>
                    <a:pt x="2502" y="1"/>
                  </a:moveTo>
                  <a:cubicBezTo>
                    <a:pt x="1101" y="1"/>
                    <a:pt x="0" y="1101"/>
                    <a:pt x="0" y="2502"/>
                  </a:cubicBezTo>
                  <a:lnTo>
                    <a:pt x="0" y="2736"/>
                  </a:lnTo>
                  <a:cubicBezTo>
                    <a:pt x="0" y="4104"/>
                    <a:pt x="1101" y="5238"/>
                    <a:pt x="2502" y="5238"/>
                  </a:cubicBezTo>
                  <a:lnTo>
                    <a:pt x="12609" y="5238"/>
                  </a:lnTo>
                  <a:cubicBezTo>
                    <a:pt x="14043" y="5238"/>
                    <a:pt x="15211" y="4037"/>
                    <a:pt x="15211" y="2603"/>
                  </a:cubicBezTo>
                  <a:cubicBezTo>
                    <a:pt x="15211" y="1168"/>
                    <a:pt x="14043" y="1"/>
                    <a:pt x="12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20"/>
            <p:cNvSpPr/>
            <p:nvPr/>
          </p:nvSpPr>
          <p:spPr>
            <a:xfrm>
              <a:off x="4192062" y="3051276"/>
              <a:ext cx="416978" cy="307249"/>
            </a:xfrm>
            <a:custGeom>
              <a:avLst/>
              <a:gdLst/>
              <a:ahLst/>
              <a:cxnLst/>
              <a:rect l="l" t="t" r="r" b="b"/>
              <a:pathLst>
                <a:path w="12677" h="9341" extrusionOk="0">
                  <a:moveTo>
                    <a:pt x="9908" y="1"/>
                  </a:moveTo>
                  <a:lnTo>
                    <a:pt x="9908" y="1"/>
                  </a:lnTo>
                  <a:cubicBezTo>
                    <a:pt x="9908" y="1"/>
                    <a:pt x="10241" y="3804"/>
                    <a:pt x="8440" y="5438"/>
                  </a:cubicBezTo>
                  <a:cubicBezTo>
                    <a:pt x="6806" y="6906"/>
                    <a:pt x="4170" y="7606"/>
                    <a:pt x="4170" y="7606"/>
                  </a:cubicBezTo>
                  <a:lnTo>
                    <a:pt x="1835" y="6939"/>
                  </a:lnTo>
                  <a:cubicBezTo>
                    <a:pt x="1784" y="6922"/>
                    <a:pt x="1730" y="6914"/>
                    <a:pt x="1675" y="6914"/>
                  </a:cubicBezTo>
                  <a:cubicBezTo>
                    <a:pt x="1519" y="6914"/>
                    <a:pt x="1359" y="6982"/>
                    <a:pt x="1235" y="7106"/>
                  </a:cubicBezTo>
                  <a:lnTo>
                    <a:pt x="201" y="8374"/>
                  </a:lnTo>
                  <a:cubicBezTo>
                    <a:pt x="1" y="8607"/>
                    <a:pt x="68" y="9007"/>
                    <a:pt x="334" y="9208"/>
                  </a:cubicBezTo>
                  <a:cubicBezTo>
                    <a:pt x="434" y="9283"/>
                    <a:pt x="535" y="9320"/>
                    <a:pt x="649" y="9320"/>
                  </a:cubicBezTo>
                  <a:cubicBezTo>
                    <a:pt x="687" y="9320"/>
                    <a:pt x="726" y="9316"/>
                    <a:pt x="768" y="9308"/>
                  </a:cubicBezTo>
                  <a:lnTo>
                    <a:pt x="1969" y="9174"/>
                  </a:lnTo>
                  <a:cubicBezTo>
                    <a:pt x="2469" y="9274"/>
                    <a:pt x="2936" y="9341"/>
                    <a:pt x="3437" y="9341"/>
                  </a:cubicBezTo>
                  <a:cubicBezTo>
                    <a:pt x="3804" y="9274"/>
                    <a:pt x="4170" y="9174"/>
                    <a:pt x="4537" y="9041"/>
                  </a:cubicBezTo>
                  <a:cubicBezTo>
                    <a:pt x="4537" y="9041"/>
                    <a:pt x="8674" y="8674"/>
                    <a:pt x="10442" y="6906"/>
                  </a:cubicBezTo>
                  <a:cubicBezTo>
                    <a:pt x="12243" y="5138"/>
                    <a:pt x="12677" y="1469"/>
                    <a:pt x="12677" y="1469"/>
                  </a:cubicBezTo>
                  <a:lnTo>
                    <a:pt x="99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20"/>
            <p:cNvSpPr/>
            <p:nvPr/>
          </p:nvSpPr>
          <p:spPr>
            <a:xfrm>
              <a:off x="4115260" y="4379983"/>
              <a:ext cx="98776" cy="278731"/>
            </a:xfrm>
            <a:custGeom>
              <a:avLst/>
              <a:gdLst/>
              <a:ahLst/>
              <a:cxnLst/>
              <a:rect l="l" t="t" r="r" b="b"/>
              <a:pathLst>
                <a:path w="3003" h="8474" extrusionOk="0">
                  <a:moveTo>
                    <a:pt x="3003" y="1"/>
                  </a:moveTo>
                  <a:lnTo>
                    <a:pt x="1" y="134"/>
                  </a:lnTo>
                  <a:lnTo>
                    <a:pt x="268" y="8473"/>
                  </a:lnTo>
                  <a:lnTo>
                    <a:pt x="2136" y="8473"/>
                  </a:lnTo>
                  <a:lnTo>
                    <a:pt x="30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20"/>
            <p:cNvSpPr/>
            <p:nvPr/>
          </p:nvSpPr>
          <p:spPr>
            <a:xfrm>
              <a:off x="3994579" y="4630127"/>
              <a:ext cx="220577" cy="86738"/>
            </a:xfrm>
            <a:custGeom>
              <a:avLst/>
              <a:gdLst/>
              <a:ahLst/>
              <a:cxnLst/>
              <a:rect l="l" t="t" r="r" b="b"/>
              <a:pathLst>
                <a:path w="6706" h="2637" extrusionOk="0">
                  <a:moveTo>
                    <a:pt x="3937" y="1"/>
                  </a:moveTo>
                  <a:cubicBezTo>
                    <a:pt x="3737" y="1"/>
                    <a:pt x="3536" y="34"/>
                    <a:pt x="3370" y="168"/>
                  </a:cubicBezTo>
                  <a:cubicBezTo>
                    <a:pt x="2702" y="802"/>
                    <a:pt x="2169" y="1335"/>
                    <a:pt x="401" y="1569"/>
                  </a:cubicBezTo>
                  <a:cubicBezTo>
                    <a:pt x="1" y="1602"/>
                    <a:pt x="167" y="2636"/>
                    <a:pt x="1101" y="2636"/>
                  </a:cubicBezTo>
                  <a:cubicBezTo>
                    <a:pt x="2602" y="2636"/>
                    <a:pt x="2302" y="2469"/>
                    <a:pt x="3603" y="2469"/>
                  </a:cubicBezTo>
                  <a:cubicBezTo>
                    <a:pt x="4704" y="2469"/>
                    <a:pt x="5471" y="2536"/>
                    <a:pt x="6372" y="2536"/>
                  </a:cubicBezTo>
                  <a:lnTo>
                    <a:pt x="6438" y="2536"/>
                  </a:lnTo>
                  <a:cubicBezTo>
                    <a:pt x="6605" y="2503"/>
                    <a:pt x="6705" y="2336"/>
                    <a:pt x="6672" y="2169"/>
                  </a:cubicBezTo>
                  <a:lnTo>
                    <a:pt x="6238" y="168"/>
                  </a:lnTo>
                  <a:cubicBezTo>
                    <a:pt x="6205" y="68"/>
                    <a:pt x="6138" y="1"/>
                    <a:pt x="6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20"/>
            <p:cNvSpPr/>
            <p:nvPr/>
          </p:nvSpPr>
          <p:spPr>
            <a:xfrm>
              <a:off x="4120753" y="4531385"/>
              <a:ext cx="77922" cy="66969"/>
            </a:xfrm>
            <a:custGeom>
              <a:avLst/>
              <a:gdLst/>
              <a:ahLst/>
              <a:cxnLst/>
              <a:rect l="l" t="t" r="r" b="b"/>
              <a:pathLst>
                <a:path w="2369" h="2036" extrusionOk="0">
                  <a:moveTo>
                    <a:pt x="1" y="1"/>
                  </a:moveTo>
                  <a:lnTo>
                    <a:pt x="67" y="2036"/>
                  </a:lnTo>
                  <a:lnTo>
                    <a:pt x="2169" y="2036"/>
                  </a:lnTo>
                  <a:lnTo>
                    <a:pt x="236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20"/>
            <p:cNvSpPr/>
            <p:nvPr/>
          </p:nvSpPr>
          <p:spPr>
            <a:xfrm>
              <a:off x="4102103" y="3344245"/>
              <a:ext cx="921681" cy="1194886"/>
            </a:xfrm>
            <a:custGeom>
              <a:avLst/>
              <a:gdLst/>
              <a:ahLst/>
              <a:cxnLst/>
              <a:rect l="l" t="t" r="r" b="b"/>
              <a:pathLst>
                <a:path w="28021" h="36327" extrusionOk="0">
                  <a:moveTo>
                    <a:pt x="16279" y="0"/>
                  </a:moveTo>
                  <a:lnTo>
                    <a:pt x="15478" y="3236"/>
                  </a:lnTo>
                  <a:cubicBezTo>
                    <a:pt x="15345" y="4203"/>
                    <a:pt x="14611" y="4971"/>
                    <a:pt x="13677" y="5171"/>
                  </a:cubicBezTo>
                  <a:cubicBezTo>
                    <a:pt x="10141" y="5838"/>
                    <a:pt x="2669" y="7739"/>
                    <a:pt x="1502" y="10374"/>
                  </a:cubicBezTo>
                  <a:cubicBezTo>
                    <a:pt x="1" y="13744"/>
                    <a:pt x="468" y="36326"/>
                    <a:pt x="468" y="36326"/>
                  </a:cubicBezTo>
                  <a:lnTo>
                    <a:pt x="3169" y="36326"/>
                  </a:lnTo>
                  <a:cubicBezTo>
                    <a:pt x="5671" y="17046"/>
                    <a:pt x="6372" y="13543"/>
                    <a:pt x="6372" y="13543"/>
                  </a:cubicBezTo>
                  <a:lnTo>
                    <a:pt x="22450" y="13543"/>
                  </a:lnTo>
                  <a:cubicBezTo>
                    <a:pt x="28021" y="13543"/>
                    <a:pt x="22216" y="367"/>
                    <a:pt x="22216" y="367"/>
                  </a:cubicBezTo>
                  <a:lnTo>
                    <a:pt x="16279"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20"/>
            <p:cNvSpPr/>
            <p:nvPr/>
          </p:nvSpPr>
          <p:spPr>
            <a:xfrm>
              <a:off x="4102103" y="3344245"/>
              <a:ext cx="921681" cy="1194886"/>
            </a:xfrm>
            <a:custGeom>
              <a:avLst/>
              <a:gdLst/>
              <a:ahLst/>
              <a:cxnLst/>
              <a:rect l="l" t="t" r="r" b="b"/>
              <a:pathLst>
                <a:path w="28021" h="36327" extrusionOk="0">
                  <a:moveTo>
                    <a:pt x="16279" y="0"/>
                  </a:moveTo>
                  <a:lnTo>
                    <a:pt x="15478" y="3236"/>
                  </a:lnTo>
                  <a:cubicBezTo>
                    <a:pt x="15345" y="4203"/>
                    <a:pt x="14611" y="4971"/>
                    <a:pt x="13677" y="5171"/>
                  </a:cubicBezTo>
                  <a:cubicBezTo>
                    <a:pt x="10141" y="5838"/>
                    <a:pt x="2669" y="7739"/>
                    <a:pt x="1502" y="10374"/>
                  </a:cubicBezTo>
                  <a:cubicBezTo>
                    <a:pt x="1" y="13744"/>
                    <a:pt x="468" y="36326"/>
                    <a:pt x="468" y="36326"/>
                  </a:cubicBezTo>
                  <a:lnTo>
                    <a:pt x="3169" y="36326"/>
                  </a:lnTo>
                  <a:cubicBezTo>
                    <a:pt x="5671" y="17046"/>
                    <a:pt x="6372" y="13543"/>
                    <a:pt x="6372" y="13543"/>
                  </a:cubicBezTo>
                  <a:lnTo>
                    <a:pt x="22450" y="13543"/>
                  </a:lnTo>
                  <a:cubicBezTo>
                    <a:pt x="28021" y="13543"/>
                    <a:pt x="22216" y="367"/>
                    <a:pt x="22216" y="367"/>
                  </a:cubicBezTo>
                  <a:lnTo>
                    <a:pt x="162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20"/>
            <p:cNvSpPr/>
            <p:nvPr/>
          </p:nvSpPr>
          <p:spPr>
            <a:xfrm>
              <a:off x="4099899" y="4523722"/>
              <a:ext cx="122919" cy="48319"/>
            </a:xfrm>
            <a:custGeom>
              <a:avLst/>
              <a:gdLst/>
              <a:ahLst/>
              <a:cxnLst/>
              <a:rect l="l" t="t" r="r" b="b"/>
              <a:pathLst>
                <a:path w="3737" h="1469" extrusionOk="0">
                  <a:moveTo>
                    <a:pt x="1" y="0"/>
                  </a:moveTo>
                  <a:lnTo>
                    <a:pt x="234" y="1468"/>
                  </a:lnTo>
                  <a:lnTo>
                    <a:pt x="3437" y="1468"/>
                  </a:lnTo>
                  <a:lnTo>
                    <a:pt x="37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20"/>
            <p:cNvSpPr/>
            <p:nvPr/>
          </p:nvSpPr>
          <p:spPr>
            <a:xfrm>
              <a:off x="4299587" y="4379983"/>
              <a:ext cx="110848" cy="274323"/>
            </a:xfrm>
            <a:custGeom>
              <a:avLst/>
              <a:gdLst/>
              <a:ahLst/>
              <a:cxnLst/>
              <a:rect l="l" t="t" r="r" b="b"/>
              <a:pathLst>
                <a:path w="3370" h="8340" extrusionOk="0">
                  <a:moveTo>
                    <a:pt x="3370" y="1"/>
                  </a:moveTo>
                  <a:lnTo>
                    <a:pt x="1" y="134"/>
                  </a:lnTo>
                  <a:lnTo>
                    <a:pt x="301" y="8340"/>
                  </a:lnTo>
                  <a:lnTo>
                    <a:pt x="2102" y="8340"/>
                  </a:lnTo>
                  <a:lnTo>
                    <a:pt x="337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20"/>
            <p:cNvSpPr/>
            <p:nvPr/>
          </p:nvSpPr>
          <p:spPr>
            <a:xfrm>
              <a:off x="4305079" y="4531385"/>
              <a:ext cx="82330" cy="66969"/>
            </a:xfrm>
            <a:custGeom>
              <a:avLst/>
              <a:gdLst/>
              <a:ahLst/>
              <a:cxnLst/>
              <a:rect l="l" t="t" r="r" b="b"/>
              <a:pathLst>
                <a:path w="2503" h="2036" extrusionOk="0">
                  <a:moveTo>
                    <a:pt x="1" y="1"/>
                  </a:moveTo>
                  <a:lnTo>
                    <a:pt x="67" y="2036"/>
                  </a:lnTo>
                  <a:lnTo>
                    <a:pt x="2202" y="2036"/>
                  </a:lnTo>
                  <a:lnTo>
                    <a:pt x="250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20"/>
            <p:cNvSpPr/>
            <p:nvPr/>
          </p:nvSpPr>
          <p:spPr>
            <a:xfrm>
              <a:off x="4182195" y="4629864"/>
              <a:ext cx="220577" cy="87001"/>
            </a:xfrm>
            <a:custGeom>
              <a:avLst/>
              <a:gdLst/>
              <a:ahLst/>
              <a:cxnLst/>
              <a:rect l="l" t="t" r="r" b="b"/>
              <a:pathLst>
                <a:path w="6706" h="2645" extrusionOk="0">
                  <a:moveTo>
                    <a:pt x="3834" y="0"/>
                  </a:moveTo>
                  <a:cubicBezTo>
                    <a:pt x="3669" y="0"/>
                    <a:pt x="3508" y="65"/>
                    <a:pt x="3370" y="176"/>
                  </a:cubicBezTo>
                  <a:cubicBezTo>
                    <a:pt x="2669" y="810"/>
                    <a:pt x="2169" y="1343"/>
                    <a:pt x="368" y="1577"/>
                  </a:cubicBezTo>
                  <a:cubicBezTo>
                    <a:pt x="1" y="1610"/>
                    <a:pt x="167" y="2644"/>
                    <a:pt x="1068" y="2644"/>
                  </a:cubicBezTo>
                  <a:cubicBezTo>
                    <a:pt x="2602" y="2644"/>
                    <a:pt x="2269" y="2477"/>
                    <a:pt x="3570" y="2477"/>
                  </a:cubicBezTo>
                  <a:cubicBezTo>
                    <a:pt x="4671" y="2477"/>
                    <a:pt x="5471" y="2544"/>
                    <a:pt x="6338" y="2544"/>
                  </a:cubicBezTo>
                  <a:lnTo>
                    <a:pt x="6405" y="2544"/>
                  </a:lnTo>
                  <a:cubicBezTo>
                    <a:pt x="6572" y="2511"/>
                    <a:pt x="6705" y="2344"/>
                    <a:pt x="6672" y="2177"/>
                  </a:cubicBezTo>
                  <a:lnTo>
                    <a:pt x="6238" y="176"/>
                  </a:lnTo>
                  <a:cubicBezTo>
                    <a:pt x="6205" y="76"/>
                    <a:pt x="6138" y="9"/>
                    <a:pt x="6038" y="9"/>
                  </a:cubicBezTo>
                  <a:lnTo>
                    <a:pt x="3937" y="9"/>
                  </a:lnTo>
                  <a:cubicBezTo>
                    <a:pt x="3902" y="3"/>
                    <a:pt x="3868" y="0"/>
                    <a:pt x="3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20"/>
            <p:cNvSpPr/>
            <p:nvPr/>
          </p:nvSpPr>
          <p:spPr>
            <a:xfrm>
              <a:off x="4254623" y="3358488"/>
              <a:ext cx="773533" cy="1180643"/>
            </a:xfrm>
            <a:custGeom>
              <a:avLst/>
              <a:gdLst/>
              <a:ahLst/>
              <a:cxnLst/>
              <a:rect l="l" t="t" r="r" b="b"/>
              <a:pathLst>
                <a:path w="23517" h="35894" extrusionOk="0">
                  <a:moveTo>
                    <a:pt x="13009" y="1"/>
                  </a:moveTo>
                  <a:cubicBezTo>
                    <a:pt x="13009" y="1"/>
                    <a:pt x="13143" y="2803"/>
                    <a:pt x="13143" y="3737"/>
                  </a:cubicBezTo>
                  <a:cubicBezTo>
                    <a:pt x="13076" y="4671"/>
                    <a:pt x="12376" y="5405"/>
                    <a:pt x="11475" y="5472"/>
                  </a:cubicBezTo>
                  <a:cubicBezTo>
                    <a:pt x="8339" y="5905"/>
                    <a:pt x="2635" y="7073"/>
                    <a:pt x="1501" y="9675"/>
                  </a:cubicBezTo>
                  <a:cubicBezTo>
                    <a:pt x="0" y="13044"/>
                    <a:pt x="1501" y="35893"/>
                    <a:pt x="1501" y="35893"/>
                  </a:cubicBezTo>
                  <a:lnTo>
                    <a:pt x="4170" y="35893"/>
                  </a:lnTo>
                  <a:cubicBezTo>
                    <a:pt x="6805" y="14545"/>
                    <a:pt x="7405" y="13110"/>
                    <a:pt x="7405" y="13110"/>
                  </a:cubicBezTo>
                  <a:lnTo>
                    <a:pt x="19714" y="13110"/>
                  </a:lnTo>
                  <a:cubicBezTo>
                    <a:pt x="23517" y="13110"/>
                    <a:pt x="22349" y="7206"/>
                    <a:pt x="21549" y="3270"/>
                  </a:cubicBezTo>
                  <a:cubicBezTo>
                    <a:pt x="20915" y="134"/>
                    <a:pt x="20515" y="134"/>
                    <a:pt x="20515" y="134"/>
                  </a:cubicBezTo>
                  <a:lnTo>
                    <a:pt x="130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20"/>
            <p:cNvSpPr/>
            <p:nvPr/>
          </p:nvSpPr>
          <p:spPr>
            <a:xfrm>
              <a:off x="4285344" y="4523722"/>
              <a:ext cx="122919" cy="48319"/>
            </a:xfrm>
            <a:custGeom>
              <a:avLst/>
              <a:gdLst/>
              <a:ahLst/>
              <a:cxnLst/>
              <a:rect l="l" t="t" r="r" b="b"/>
              <a:pathLst>
                <a:path w="3737" h="1469" extrusionOk="0">
                  <a:moveTo>
                    <a:pt x="0" y="0"/>
                  </a:moveTo>
                  <a:lnTo>
                    <a:pt x="334" y="1468"/>
                  </a:lnTo>
                  <a:lnTo>
                    <a:pt x="3436" y="1468"/>
                  </a:lnTo>
                  <a:lnTo>
                    <a:pt x="37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20"/>
            <p:cNvSpPr/>
            <p:nvPr/>
          </p:nvSpPr>
          <p:spPr>
            <a:xfrm>
              <a:off x="4502563" y="2863331"/>
              <a:ext cx="172291" cy="257121"/>
            </a:xfrm>
            <a:custGeom>
              <a:avLst/>
              <a:gdLst/>
              <a:ahLst/>
              <a:cxnLst/>
              <a:rect l="l" t="t" r="r" b="b"/>
              <a:pathLst>
                <a:path w="5238" h="7817" extrusionOk="0">
                  <a:moveTo>
                    <a:pt x="2302" y="0"/>
                  </a:moveTo>
                  <a:cubicBezTo>
                    <a:pt x="885" y="0"/>
                    <a:pt x="98" y="3586"/>
                    <a:pt x="1" y="6983"/>
                  </a:cubicBezTo>
                  <a:lnTo>
                    <a:pt x="3570" y="7816"/>
                  </a:lnTo>
                  <a:cubicBezTo>
                    <a:pt x="3570" y="7816"/>
                    <a:pt x="5238" y="445"/>
                    <a:pt x="2436" y="11"/>
                  </a:cubicBezTo>
                  <a:cubicBezTo>
                    <a:pt x="2391" y="4"/>
                    <a:pt x="2346" y="0"/>
                    <a:pt x="2302"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20"/>
            <p:cNvSpPr/>
            <p:nvPr/>
          </p:nvSpPr>
          <p:spPr>
            <a:xfrm>
              <a:off x="4502563" y="2863331"/>
              <a:ext cx="172291" cy="257121"/>
            </a:xfrm>
            <a:custGeom>
              <a:avLst/>
              <a:gdLst/>
              <a:ahLst/>
              <a:cxnLst/>
              <a:rect l="l" t="t" r="r" b="b"/>
              <a:pathLst>
                <a:path w="5238" h="7817" extrusionOk="0">
                  <a:moveTo>
                    <a:pt x="2302" y="0"/>
                  </a:moveTo>
                  <a:cubicBezTo>
                    <a:pt x="885" y="0"/>
                    <a:pt x="98" y="3586"/>
                    <a:pt x="1" y="6983"/>
                  </a:cubicBezTo>
                  <a:lnTo>
                    <a:pt x="3570" y="7816"/>
                  </a:lnTo>
                  <a:cubicBezTo>
                    <a:pt x="3570" y="7816"/>
                    <a:pt x="5238" y="445"/>
                    <a:pt x="2436" y="11"/>
                  </a:cubicBezTo>
                  <a:cubicBezTo>
                    <a:pt x="2391" y="4"/>
                    <a:pt x="2346" y="0"/>
                    <a:pt x="2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20"/>
            <p:cNvSpPr/>
            <p:nvPr/>
          </p:nvSpPr>
          <p:spPr>
            <a:xfrm>
              <a:off x="4544270" y="2860370"/>
              <a:ext cx="415860" cy="571507"/>
            </a:xfrm>
            <a:custGeom>
              <a:avLst/>
              <a:gdLst/>
              <a:ahLst/>
              <a:cxnLst/>
              <a:rect l="l" t="t" r="r" b="b"/>
              <a:pathLst>
                <a:path w="12643" h="17375" extrusionOk="0">
                  <a:moveTo>
                    <a:pt x="1702" y="1"/>
                  </a:moveTo>
                  <a:cubicBezTo>
                    <a:pt x="1001" y="1"/>
                    <a:pt x="434" y="501"/>
                    <a:pt x="334" y="1168"/>
                  </a:cubicBezTo>
                  <a:cubicBezTo>
                    <a:pt x="0" y="3737"/>
                    <a:pt x="968" y="7773"/>
                    <a:pt x="1535" y="11342"/>
                  </a:cubicBezTo>
                  <a:cubicBezTo>
                    <a:pt x="1835" y="13210"/>
                    <a:pt x="2035" y="15078"/>
                    <a:pt x="2135" y="16946"/>
                  </a:cubicBezTo>
                  <a:cubicBezTo>
                    <a:pt x="3405" y="17278"/>
                    <a:pt x="5418" y="17375"/>
                    <a:pt x="7343" y="17375"/>
                  </a:cubicBezTo>
                  <a:cubicBezTo>
                    <a:pt x="10070" y="17375"/>
                    <a:pt x="12623" y="17180"/>
                    <a:pt x="12643" y="17180"/>
                  </a:cubicBezTo>
                  <a:cubicBezTo>
                    <a:pt x="11342" y="10742"/>
                    <a:pt x="12176" y="3937"/>
                    <a:pt x="12509" y="1202"/>
                  </a:cubicBezTo>
                  <a:cubicBezTo>
                    <a:pt x="12576" y="568"/>
                    <a:pt x="12076" y="34"/>
                    <a:pt x="114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120"/>
            <p:cNvSpPr/>
            <p:nvPr/>
          </p:nvSpPr>
          <p:spPr>
            <a:xfrm>
              <a:off x="4508056" y="3021673"/>
              <a:ext cx="479507" cy="331392"/>
            </a:xfrm>
            <a:custGeom>
              <a:avLst/>
              <a:gdLst/>
              <a:ahLst/>
              <a:cxnLst/>
              <a:rect l="l" t="t" r="r" b="b"/>
              <a:pathLst>
                <a:path w="14578" h="10075" extrusionOk="0">
                  <a:moveTo>
                    <a:pt x="11676" y="0"/>
                  </a:moveTo>
                  <a:cubicBezTo>
                    <a:pt x="11676" y="1"/>
                    <a:pt x="12309" y="4404"/>
                    <a:pt x="10375" y="5671"/>
                  </a:cubicBezTo>
                  <a:cubicBezTo>
                    <a:pt x="8407" y="6905"/>
                    <a:pt x="4137" y="8206"/>
                    <a:pt x="4137" y="8206"/>
                  </a:cubicBezTo>
                  <a:lnTo>
                    <a:pt x="1502" y="7639"/>
                  </a:lnTo>
                  <a:cubicBezTo>
                    <a:pt x="1478" y="7633"/>
                    <a:pt x="1454" y="7630"/>
                    <a:pt x="1431" y="7630"/>
                  </a:cubicBezTo>
                  <a:cubicBezTo>
                    <a:pt x="1322" y="7630"/>
                    <a:pt x="1217" y="7690"/>
                    <a:pt x="1135" y="7773"/>
                  </a:cubicBezTo>
                  <a:lnTo>
                    <a:pt x="101" y="9507"/>
                  </a:lnTo>
                  <a:cubicBezTo>
                    <a:pt x="1" y="9641"/>
                    <a:pt x="34" y="9807"/>
                    <a:pt x="134" y="9907"/>
                  </a:cubicBezTo>
                  <a:cubicBezTo>
                    <a:pt x="201" y="10007"/>
                    <a:pt x="334" y="10041"/>
                    <a:pt x="434" y="10041"/>
                  </a:cubicBezTo>
                  <a:lnTo>
                    <a:pt x="2035" y="9874"/>
                  </a:lnTo>
                  <a:cubicBezTo>
                    <a:pt x="2402" y="9974"/>
                    <a:pt x="2769" y="10041"/>
                    <a:pt x="3136" y="10074"/>
                  </a:cubicBezTo>
                  <a:cubicBezTo>
                    <a:pt x="3603" y="10007"/>
                    <a:pt x="4070" y="9874"/>
                    <a:pt x="4537" y="9741"/>
                  </a:cubicBezTo>
                  <a:cubicBezTo>
                    <a:pt x="4537" y="9741"/>
                    <a:pt x="10608" y="9140"/>
                    <a:pt x="12476" y="7272"/>
                  </a:cubicBezTo>
                  <a:cubicBezTo>
                    <a:pt x="14344" y="5438"/>
                    <a:pt x="14578" y="1568"/>
                    <a:pt x="14578" y="1568"/>
                  </a:cubicBezTo>
                  <a:lnTo>
                    <a:pt x="1167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20"/>
            <p:cNvSpPr/>
            <p:nvPr/>
          </p:nvSpPr>
          <p:spPr>
            <a:xfrm>
              <a:off x="4869967" y="2863364"/>
              <a:ext cx="154891" cy="242812"/>
            </a:xfrm>
            <a:custGeom>
              <a:avLst/>
              <a:gdLst/>
              <a:ahLst/>
              <a:cxnLst/>
              <a:rect l="l" t="t" r="r" b="b"/>
              <a:pathLst>
                <a:path w="4709" h="7382" extrusionOk="0">
                  <a:moveTo>
                    <a:pt x="1727" y="1"/>
                  </a:moveTo>
                  <a:cubicBezTo>
                    <a:pt x="0" y="1"/>
                    <a:pt x="500" y="4092"/>
                    <a:pt x="272" y="6982"/>
                  </a:cubicBezTo>
                  <a:lnTo>
                    <a:pt x="3808" y="7382"/>
                  </a:lnTo>
                  <a:cubicBezTo>
                    <a:pt x="3808" y="7382"/>
                    <a:pt x="4709" y="343"/>
                    <a:pt x="1874" y="10"/>
                  </a:cubicBezTo>
                  <a:cubicBezTo>
                    <a:pt x="1823" y="4"/>
                    <a:pt x="1774" y="1"/>
                    <a:pt x="1727"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20"/>
            <p:cNvSpPr/>
            <p:nvPr/>
          </p:nvSpPr>
          <p:spPr>
            <a:xfrm>
              <a:off x="4869967" y="2863364"/>
              <a:ext cx="154891" cy="242812"/>
            </a:xfrm>
            <a:custGeom>
              <a:avLst/>
              <a:gdLst/>
              <a:ahLst/>
              <a:cxnLst/>
              <a:rect l="l" t="t" r="r" b="b"/>
              <a:pathLst>
                <a:path w="4709" h="7382" extrusionOk="0">
                  <a:moveTo>
                    <a:pt x="1727" y="1"/>
                  </a:moveTo>
                  <a:cubicBezTo>
                    <a:pt x="0" y="1"/>
                    <a:pt x="500" y="4092"/>
                    <a:pt x="272" y="6982"/>
                  </a:cubicBezTo>
                  <a:lnTo>
                    <a:pt x="3808" y="7382"/>
                  </a:lnTo>
                  <a:cubicBezTo>
                    <a:pt x="3808" y="7382"/>
                    <a:pt x="4709" y="343"/>
                    <a:pt x="1874" y="10"/>
                  </a:cubicBezTo>
                  <a:cubicBezTo>
                    <a:pt x="1823" y="4"/>
                    <a:pt x="1774" y="1"/>
                    <a:pt x="17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20"/>
            <p:cNvSpPr/>
            <p:nvPr/>
          </p:nvSpPr>
          <p:spPr>
            <a:xfrm>
              <a:off x="4664688" y="2801790"/>
              <a:ext cx="142951" cy="117755"/>
            </a:xfrm>
            <a:custGeom>
              <a:avLst/>
              <a:gdLst/>
              <a:ahLst/>
              <a:cxnLst/>
              <a:rect l="l" t="t" r="r" b="b"/>
              <a:pathLst>
                <a:path w="4346" h="3580" extrusionOk="0">
                  <a:moveTo>
                    <a:pt x="3525" y="0"/>
                  </a:moveTo>
                  <a:cubicBezTo>
                    <a:pt x="3463" y="0"/>
                    <a:pt x="3401" y="15"/>
                    <a:pt x="3344" y="47"/>
                  </a:cubicBezTo>
                  <a:cubicBezTo>
                    <a:pt x="2654" y="536"/>
                    <a:pt x="1816" y="802"/>
                    <a:pt x="935" y="802"/>
                  </a:cubicBezTo>
                  <a:cubicBezTo>
                    <a:pt x="794" y="802"/>
                    <a:pt x="652" y="795"/>
                    <a:pt x="509" y="781"/>
                  </a:cubicBezTo>
                  <a:cubicBezTo>
                    <a:pt x="276" y="781"/>
                    <a:pt x="75" y="1015"/>
                    <a:pt x="142" y="1248"/>
                  </a:cubicBezTo>
                  <a:cubicBezTo>
                    <a:pt x="242" y="1515"/>
                    <a:pt x="242" y="1815"/>
                    <a:pt x="176" y="2082"/>
                  </a:cubicBezTo>
                  <a:cubicBezTo>
                    <a:pt x="176" y="2082"/>
                    <a:pt x="0" y="3580"/>
                    <a:pt x="1269" y="3580"/>
                  </a:cubicBezTo>
                  <a:cubicBezTo>
                    <a:pt x="1836" y="3580"/>
                    <a:pt x="2691" y="3281"/>
                    <a:pt x="3978" y="2416"/>
                  </a:cubicBezTo>
                  <a:cubicBezTo>
                    <a:pt x="4245" y="2249"/>
                    <a:pt x="4345" y="1882"/>
                    <a:pt x="4212" y="1615"/>
                  </a:cubicBezTo>
                  <a:cubicBezTo>
                    <a:pt x="4045" y="1215"/>
                    <a:pt x="3912" y="781"/>
                    <a:pt x="3912" y="347"/>
                  </a:cubicBezTo>
                  <a:cubicBezTo>
                    <a:pt x="3912" y="145"/>
                    <a:pt x="3720" y="0"/>
                    <a:pt x="3525"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20"/>
            <p:cNvSpPr/>
            <p:nvPr/>
          </p:nvSpPr>
          <p:spPr>
            <a:xfrm>
              <a:off x="4677023" y="2719954"/>
              <a:ext cx="93316" cy="113019"/>
            </a:xfrm>
            <a:custGeom>
              <a:avLst/>
              <a:gdLst/>
              <a:ahLst/>
              <a:cxnLst/>
              <a:rect l="l" t="t" r="r" b="b"/>
              <a:pathLst>
                <a:path w="2837" h="3436" extrusionOk="0">
                  <a:moveTo>
                    <a:pt x="2769" y="0"/>
                  </a:moveTo>
                  <a:lnTo>
                    <a:pt x="1" y="2402"/>
                  </a:lnTo>
                  <a:lnTo>
                    <a:pt x="67" y="3436"/>
                  </a:lnTo>
                  <a:cubicBezTo>
                    <a:pt x="868" y="3369"/>
                    <a:pt x="2035" y="2869"/>
                    <a:pt x="2836" y="634"/>
                  </a:cubicBezTo>
                  <a:cubicBezTo>
                    <a:pt x="2769" y="234"/>
                    <a:pt x="2769" y="0"/>
                    <a:pt x="27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20"/>
            <p:cNvSpPr/>
            <p:nvPr/>
          </p:nvSpPr>
          <p:spPr>
            <a:xfrm>
              <a:off x="4535488" y="2506156"/>
              <a:ext cx="251299" cy="310045"/>
            </a:xfrm>
            <a:custGeom>
              <a:avLst/>
              <a:gdLst/>
              <a:ahLst/>
              <a:cxnLst/>
              <a:rect l="l" t="t" r="r" b="b"/>
              <a:pathLst>
                <a:path w="7640" h="9426" extrusionOk="0">
                  <a:moveTo>
                    <a:pt x="3957" y="0"/>
                  </a:moveTo>
                  <a:cubicBezTo>
                    <a:pt x="3378" y="0"/>
                    <a:pt x="2785" y="156"/>
                    <a:pt x="2236" y="496"/>
                  </a:cubicBezTo>
                  <a:cubicBezTo>
                    <a:pt x="1" y="1830"/>
                    <a:pt x="234" y="5466"/>
                    <a:pt x="1068" y="7534"/>
                  </a:cubicBezTo>
                  <a:cubicBezTo>
                    <a:pt x="1590" y="8776"/>
                    <a:pt x="2713" y="9425"/>
                    <a:pt x="3878" y="9425"/>
                  </a:cubicBezTo>
                  <a:cubicBezTo>
                    <a:pt x="4873" y="9425"/>
                    <a:pt x="5898" y="8951"/>
                    <a:pt x="6605" y="7968"/>
                  </a:cubicBezTo>
                  <a:cubicBezTo>
                    <a:pt x="7639" y="6533"/>
                    <a:pt x="7506" y="5499"/>
                    <a:pt x="7272" y="3064"/>
                  </a:cubicBezTo>
                  <a:cubicBezTo>
                    <a:pt x="7125" y="1241"/>
                    <a:pt x="5594" y="0"/>
                    <a:pt x="39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20"/>
            <p:cNvSpPr/>
            <p:nvPr/>
          </p:nvSpPr>
          <p:spPr>
            <a:xfrm>
              <a:off x="4590352" y="2682622"/>
              <a:ext cx="24176" cy="48319"/>
            </a:xfrm>
            <a:custGeom>
              <a:avLst/>
              <a:gdLst/>
              <a:ahLst/>
              <a:cxnLst/>
              <a:rect l="l" t="t" r="r" b="b"/>
              <a:pathLst>
                <a:path w="735" h="1469" extrusionOk="0">
                  <a:moveTo>
                    <a:pt x="467" y="1"/>
                  </a:moveTo>
                  <a:cubicBezTo>
                    <a:pt x="367" y="468"/>
                    <a:pt x="234" y="935"/>
                    <a:pt x="0" y="1369"/>
                  </a:cubicBezTo>
                  <a:cubicBezTo>
                    <a:pt x="117" y="1435"/>
                    <a:pt x="242" y="1469"/>
                    <a:pt x="367" y="1469"/>
                  </a:cubicBezTo>
                  <a:cubicBezTo>
                    <a:pt x="492" y="1469"/>
                    <a:pt x="618" y="1435"/>
                    <a:pt x="734" y="1369"/>
                  </a:cubicBezTo>
                  <a:lnTo>
                    <a:pt x="4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20"/>
            <p:cNvSpPr/>
            <p:nvPr/>
          </p:nvSpPr>
          <p:spPr>
            <a:xfrm>
              <a:off x="4621073" y="2618614"/>
              <a:ext cx="37333" cy="13585"/>
            </a:xfrm>
            <a:custGeom>
              <a:avLst/>
              <a:gdLst/>
              <a:ahLst/>
              <a:cxnLst/>
              <a:rect l="l" t="t" r="r" b="b"/>
              <a:pathLst>
                <a:path w="1135" h="413" extrusionOk="0">
                  <a:moveTo>
                    <a:pt x="396" y="1"/>
                  </a:moveTo>
                  <a:cubicBezTo>
                    <a:pt x="287" y="1"/>
                    <a:pt x="177" y="16"/>
                    <a:pt x="67" y="46"/>
                  </a:cubicBezTo>
                  <a:cubicBezTo>
                    <a:pt x="34" y="46"/>
                    <a:pt x="0" y="112"/>
                    <a:pt x="0" y="179"/>
                  </a:cubicBezTo>
                  <a:cubicBezTo>
                    <a:pt x="24" y="203"/>
                    <a:pt x="64" y="226"/>
                    <a:pt x="98" y="226"/>
                  </a:cubicBezTo>
                  <a:cubicBezTo>
                    <a:pt x="112" y="226"/>
                    <a:pt x="124" y="222"/>
                    <a:pt x="134" y="212"/>
                  </a:cubicBezTo>
                  <a:cubicBezTo>
                    <a:pt x="209" y="196"/>
                    <a:pt x="284" y="187"/>
                    <a:pt x="358" y="187"/>
                  </a:cubicBezTo>
                  <a:cubicBezTo>
                    <a:pt x="580" y="187"/>
                    <a:pt x="793" y="262"/>
                    <a:pt x="968" y="413"/>
                  </a:cubicBezTo>
                  <a:lnTo>
                    <a:pt x="1068" y="413"/>
                  </a:lnTo>
                  <a:cubicBezTo>
                    <a:pt x="1068" y="413"/>
                    <a:pt x="1101" y="379"/>
                    <a:pt x="1101" y="379"/>
                  </a:cubicBezTo>
                  <a:cubicBezTo>
                    <a:pt x="1135" y="346"/>
                    <a:pt x="1135" y="279"/>
                    <a:pt x="1101" y="246"/>
                  </a:cubicBezTo>
                  <a:cubicBezTo>
                    <a:pt x="891" y="82"/>
                    <a:pt x="648"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20"/>
            <p:cNvSpPr/>
            <p:nvPr/>
          </p:nvSpPr>
          <p:spPr>
            <a:xfrm>
              <a:off x="4540981" y="2627791"/>
              <a:ext cx="34044" cy="21314"/>
            </a:xfrm>
            <a:custGeom>
              <a:avLst/>
              <a:gdLst/>
              <a:ahLst/>
              <a:cxnLst/>
              <a:rect l="l" t="t" r="r" b="b"/>
              <a:pathLst>
                <a:path w="1035" h="648" extrusionOk="0">
                  <a:moveTo>
                    <a:pt x="934" y="0"/>
                  </a:moveTo>
                  <a:cubicBezTo>
                    <a:pt x="567" y="0"/>
                    <a:pt x="234" y="200"/>
                    <a:pt x="34" y="500"/>
                  </a:cubicBezTo>
                  <a:cubicBezTo>
                    <a:pt x="0" y="567"/>
                    <a:pt x="0" y="601"/>
                    <a:pt x="67" y="634"/>
                  </a:cubicBezTo>
                  <a:lnTo>
                    <a:pt x="100" y="634"/>
                  </a:lnTo>
                  <a:cubicBezTo>
                    <a:pt x="110" y="644"/>
                    <a:pt x="120" y="648"/>
                    <a:pt x="130" y="648"/>
                  </a:cubicBezTo>
                  <a:cubicBezTo>
                    <a:pt x="153" y="648"/>
                    <a:pt x="177" y="624"/>
                    <a:pt x="201" y="601"/>
                  </a:cubicBezTo>
                  <a:cubicBezTo>
                    <a:pt x="367" y="367"/>
                    <a:pt x="634" y="200"/>
                    <a:pt x="934" y="200"/>
                  </a:cubicBezTo>
                  <a:cubicBezTo>
                    <a:pt x="1034" y="167"/>
                    <a:pt x="1034" y="33"/>
                    <a:pt x="9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120"/>
            <p:cNvSpPr/>
            <p:nvPr/>
          </p:nvSpPr>
          <p:spPr>
            <a:xfrm>
              <a:off x="4633145" y="2653940"/>
              <a:ext cx="17597" cy="23387"/>
            </a:xfrm>
            <a:custGeom>
              <a:avLst/>
              <a:gdLst/>
              <a:ahLst/>
              <a:cxnLst/>
              <a:rect l="l" t="t" r="r" b="b"/>
              <a:pathLst>
                <a:path w="535" h="711" extrusionOk="0">
                  <a:moveTo>
                    <a:pt x="242" y="1"/>
                  </a:moveTo>
                  <a:cubicBezTo>
                    <a:pt x="228" y="1"/>
                    <a:pt x="214" y="2"/>
                    <a:pt x="201" y="6"/>
                  </a:cubicBezTo>
                  <a:cubicBezTo>
                    <a:pt x="67" y="6"/>
                    <a:pt x="0" y="172"/>
                    <a:pt x="34" y="373"/>
                  </a:cubicBezTo>
                  <a:cubicBezTo>
                    <a:pt x="64" y="555"/>
                    <a:pt x="178" y="710"/>
                    <a:pt x="299" y="710"/>
                  </a:cubicBezTo>
                  <a:cubicBezTo>
                    <a:pt x="311" y="710"/>
                    <a:pt x="322" y="709"/>
                    <a:pt x="334" y="706"/>
                  </a:cubicBezTo>
                  <a:cubicBezTo>
                    <a:pt x="467" y="673"/>
                    <a:pt x="534" y="506"/>
                    <a:pt x="501" y="306"/>
                  </a:cubicBezTo>
                  <a:cubicBezTo>
                    <a:pt x="471" y="126"/>
                    <a:pt x="360"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20"/>
            <p:cNvSpPr/>
            <p:nvPr/>
          </p:nvSpPr>
          <p:spPr>
            <a:xfrm>
              <a:off x="4560716" y="2666176"/>
              <a:ext cx="17597" cy="24176"/>
            </a:xfrm>
            <a:custGeom>
              <a:avLst/>
              <a:gdLst/>
              <a:ahLst/>
              <a:cxnLst/>
              <a:rect l="l" t="t" r="r" b="b"/>
              <a:pathLst>
                <a:path w="535" h="735" extrusionOk="0">
                  <a:moveTo>
                    <a:pt x="201" y="1"/>
                  </a:moveTo>
                  <a:cubicBezTo>
                    <a:pt x="68" y="34"/>
                    <a:pt x="1" y="201"/>
                    <a:pt x="34" y="401"/>
                  </a:cubicBezTo>
                  <a:cubicBezTo>
                    <a:pt x="68" y="601"/>
                    <a:pt x="201" y="734"/>
                    <a:pt x="334" y="734"/>
                  </a:cubicBezTo>
                  <a:cubicBezTo>
                    <a:pt x="434" y="701"/>
                    <a:pt x="535" y="534"/>
                    <a:pt x="501" y="334"/>
                  </a:cubicBezTo>
                  <a:cubicBezTo>
                    <a:pt x="434" y="134"/>
                    <a:pt x="334" y="1"/>
                    <a:pt x="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20"/>
            <p:cNvSpPr/>
            <p:nvPr/>
          </p:nvSpPr>
          <p:spPr>
            <a:xfrm>
              <a:off x="4553053" y="2666176"/>
              <a:ext cx="15394" cy="4769"/>
            </a:xfrm>
            <a:custGeom>
              <a:avLst/>
              <a:gdLst/>
              <a:ahLst/>
              <a:cxnLst/>
              <a:rect l="l" t="t" r="r" b="b"/>
              <a:pathLst>
                <a:path w="468" h="145" extrusionOk="0">
                  <a:moveTo>
                    <a:pt x="0" y="1"/>
                  </a:moveTo>
                  <a:lnTo>
                    <a:pt x="0" y="1"/>
                  </a:lnTo>
                  <a:cubicBezTo>
                    <a:pt x="0" y="1"/>
                    <a:pt x="144" y="144"/>
                    <a:pt x="288" y="144"/>
                  </a:cubicBezTo>
                  <a:cubicBezTo>
                    <a:pt x="352" y="144"/>
                    <a:pt x="416" y="116"/>
                    <a:pt x="467" y="34"/>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120"/>
            <p:cNvSpPr/>
            <p:nvPr/>
          </p:nvSpPr>
          <p:spPr>
            <a:xfrm>
              <a:off x="4625448" y="2651901"/>
              <a:ext cx="16512" cy="5658"/>
            </a:xfrm>
            <a:custGeom>
              <a:avLst/>
              <a:gdLst/>
              <a:ahLst/>
              <a:cxnLst/>
              <a:rect l="l" t="t" r="r" b="b"/>
              <a:pathLst>
                <a:path w="502" h="172" extrusionOk="0">
                  <a:moveTo>
                    <a:pt x="1" y="1"/>
                  </a:moveTo>
                  <a:lnTo>
                    <a:pt x="1" y="1"/>
                  </a:lnTo>
                  <a:cubicBezTo>
                    <a:pt x="1" y="1"/>
                    <a:pt x="154" y="171"/>
                    <a:pt x="315" y="171"/>
                  </a:cubicBezTo>
                  <a:cubicBezTo>
                    <a:pt x="379" y="171"/>
                    <a:pt x="444" y="144"/>
                    <a:pt x="501" y="68"/>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120"/>
            <p:cNvSpPr/>
            <p:nvPr/>
          </p:nvSpPr>
          <p:spPr>
            <a:xfrm>
              <a:off x="4745043" y="2635849"/>
              <a:ext cx="62101" cy="75159"/>
            </a:xfrm>
            <a:custGeom>
              <a:avLst/>
              <a:gdLst/>
              <a:ahLst/>
              <a:cxnLst/>
              <a:rect l="l" t="t" r="r" b="b"/>
              <a:pathLst>
                <a:path w="1888" h="2285" extrusionOk="0">
                  <a:moveTo>
                    <a:pt x="988" y="0"/>
                  </a:moveTo>
                  <a:cubicBezTo>
                    <a:pt x="927" y="0"/>
                    <a:pt x="864" y="7"/>
                    <a:pt x="801" y="22"/>
                  </a:cubicBezTo>
                  <a:cubicBezTo>
                    <a:pt x="234" y="155"/>
                    <a:pt x="1" y="923"/>
                    <a:pt x="68" y="1523"/>
                  </a:cubicBezTo>
                  <a:cubicBezTo>
                    <a:pt x="92" y="1956"/>
                    <a:pt x="341" y="2285"/>
                    <a:pt x="666" y="2285"/>
                  </a:cubicBezTo>
                  <a:cubicBezTo>
                    <a:pt x="791" y="2285"/>
                    <a:pt x="929" y="2235"/>
                    <a:pt x="1068" y="2123"/>
                  </a:cubicBezTo>
                  <a:cubicBezTo>
                    <a:pt x="1469" y="1857"/>
                    <a:pt x="1702" y="1423"/>
                    <a:pt x="1769" y="956"/>
                  </a:cubicBezTo>
                  <a:cubicBezTo>
                    <a:pt x="1887" y="452"/>
                    <a:pt x="1479" y="0"/>
                    <a:pt x="9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120"/>
            <p:cNvSpPr/>
            <p:nvPr/>
          </p:nvSpPr>
          <p:spPr>
            <a:xfrm>
              <a:off x="4627652" y="2739196"/>
              <a:ext cx="32958" cy="23584"/>
            </a:xfrm>
            <a:custGeom>
              <a:avLst/>
              <a:gdLst/>
              <a:ahLst/>
              <a:cxnLst/>
              <a:rect l="l" t="t" r="r" b="b"/>
              <a:pathLst>
                <a:path w="1002" h="717" extrusionOk="0">
                  <a:moveTo>
                    <a:pt x="959" y="1"/>
                  </a:moveTo>
                  <a:cubicBezTo>
                    <a:pt x="949" y="1"/>
                    <a:pt x="935" y="16"/>
                    <a:pt x="935" y="16"/>
                  </a:cubicBezTo>
                  <a:cubicBezTo>
                    <a:pt x="734" y="349"/>
                    <a:pt x="401" y="583"/>
                    <a:pt x="34" y="616"/>
                  </a:cubicBezTo>
                  <a:cubicBezTo>
                    <a:pt x="1" y="616"/>
                    <a:pt x="1" y="649"/>
                    <a:pt x="1" y="683"/>
                  </a:cubicBezTo>
                  <a:cubicBezTo>
                    <a:pt x="1" y="683"/>
                    <a:pt x="34" y="716"/>
                    <a:pt x="34" y="716"/>
                  </a:cubicBezTo>
                  <a:cubicBezTo>
                    <a:pt x="134" y="683"/>
                    <a:pt x="201" y="683"/>
                    <a:pt x="267" y="649"/>
                  </a:cubicBezTo>
                  <a:cubicBezTo>
                    <a:pt x="568" y="549"/>
                    <a:pt x="835" y="349"/>
                    <a:pt x="968" y="49"/>
                  </a:cubicBezTo>
                  <a:cubicBezTo>
                    <a:pt x="1001" y="49"/>
                    <a:pt x="1001" y="16"/>
                    <a:pt x="968" y="16"/>
                  </a:cubicBezTo>
                  <a:cubicBezTo>
                    <a:pt x="968" y="4"/>
                    <a:pt x="964" y="1"/>
                    <a:pt x="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120"/>
            <p:cNvSpPr/>
            <p:nvPr/>
          </p:nvSpPr>
          <p:spPr>
            <a:xfrm>
              <a:off x="4499274" y="2492078"/>
              <a:ext cx="166831" cy="143411"/>
            </a:xfrm>
            <a:custGeom>
              <a:avLst/>
              <a:gdLst/>
              <a:ahLst/>
              <a:cxnLst/>
              <a:rect l="l" t="t" r="r" b="b"/>
              <a:pathLst>
                <a:path w="5072" h="4360" extrusionOk="0">
                  <a:moveTo>
                    <a:pt x="4197" y="0"/>
                  </a:moveTo>
                  <a:cubicBezTo>
                    <a:pt x="0" y="0"/>
                    <a:pt x="1002" y="4360"/>
                    <a:pt x="1002" y="4360"/>
                  </a:cubicBezTo>
                  <a:cubicBezTo>
                    <a:pt x="1343" y="3752"/>
                    <a:pt x="2059" y="3596"/>
                    <a:pt x="2789" y="3596"/>
                  </a:cubicBezTo>
                  <a:cubicBezTo>
                    <a:pt x="3562" y="3596"/>
                    <a:pt x="4351" y="3772"/>
                    <a:pt x="4727" y="3772"/>
                  </a:cubicBezTo>
                  <a:cubicBezTo>
                    <a:pt x="4932" y="3772"/>
                    <a:pt x="5014" y="3720"/>
                    <a:pt x="4904" y="3559"/>
                  </a:cubicBezTo>
                  <a:cubicBezTo>
                    <a:pt x="4404" y="2825"/>
                    <a:pt x="5071" y="1791"/>
                    <a:pt x="5071" y="1791"/>
                  </a:cubicBezTo>
                  <a:lnTo>
                    <a:pt x="5071" y="57"/>
                  </a:lnTo>
                  <a:cubicBezTo>
                    <a:pt x="4757" y="18"/>
                    <a:pt x="4466" y="0"/>
                    <a:pt x="4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120"/>
            <p:cNvSpPr/>
            <p:nvPr/>
          </p:nvSpPr>
          <p:spPr>
            <a:xfrm>
              <a:off x="4635612" y="2490960"/>
              <a:ext cx="188474" cy="200348"/>
            </a:xfrm>
            <a:custGeom>
              <a:avLst/>
              <a:gdLst/>
              <a:ahLst/>
              <a:cxnLst/>
              <a:rect l="l" t="t" r="r" b="b"/>
              <a:pathLst>
                <a:path w="5730" h="6091" extrusionOk="0">
                  <a:moveTo>
                    <a:pt x="1318" y="0"/>
                  </a:moveTo>
                  <a:cubicBezTo>
                    <a:pt x="0" y="0"/>
                    <a:pt x="759" y="1492"/>
                    <a:pt x="759" y="1492"/>
                  </a:cubicBezTo>
                  <a:cubicBezTo>
                    <a:pt x="759" y="1492"/>
                    <a:pt x="359" y="3493"/>
                    <a:pt x="1660" y="4093"/>
                  </a:cubicBezTo>
                  <a:cubicBezTo>
                    <a:pt x="2833" y="4649"/>
                    <a:pt x="2892" y="6091"/>
                    <a:pt x="3820" y="6091"/>
                  </a:cubicBezTo>
                  <a:cubicBezTo>
                    <a:pt x="3894" y="6091"/>
                    <a:pt x="3975" y="6081"/>
                    <a:pt x="4062" y="6061"/>
                  </a:cubicBezTo>
                  <a:cubicBezTo>
                    <a:pt x="5730" y="5628"/>
                    <a:pt x="4529" y="591"/>
                    <a:pt x="1827" y="57"/>
                  </a:cubicBezTo>
                  <a:cubicBezTo>
                    <a:pt x="1630" y="18"/>
                    <a:pt x="1461" y="0"/>
                    <a:pt x="1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20"/>
            <p:cNvSpPr/>
            <p:nvPr/>
          </p:nvSpPr>
          <p:spPr>
            <a:xfrm>
              <a:off x="3394431" y="3471505"/>
              <a:ext cx="88908" cy="1250836"/>
            </a:xfrm>
            <a:custGeom>
              <a:avLst/>
              <a:gdLst/>
              <a:ahLst/>
              <a:cxnLst/>
              <a:rect l="l" t="t" r="r" b="b"/>
              <a:pathLst>
                <a:path w="2703" h="38028" extrusionOk="0">
                  <a:moveTo>
                    <a:pt x="0" y="1"/>
                  </a:moveTo>
                  <a:lnTo>
                    <a:pt x="634" y="38028"/>
                  </a:lnTo>
                  <a:lnTo>
                    <a:pt x="2068" y="38028"/>
                  </a:lnTo>
                  <a:lnTo>
                    <a:pt x="2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20"/>
            <p:cNvSpPr/>
            <p:nvPr/>
          </p:nvSpPr>
          <p:spPr>
            <a:xfrm>
              <a:off x="3916690" y="3471505"/>
              <a:ext cx="87790" cy="1250836"/>
            </a:xfrm>
            <a:custGeom>
              <a:avLst/>
              <a:gdLst/>
              <a:ahLst/>
              <a:cxnLst/>
              <a:rect l="l" t="t" r="r" b="b"/>
              <a:pathLst>
                <a:path w="2669" h="38028" extrusionOk="0">
                  <a:moveTo>
                    <a:pt x="0" y="1"/>
                  </a:moveTo>
                  <a:lnTo>
                    <a:pt x="601" y="38028"/>
                  </a:lnTo>
                  <a:lnTo>
                    <a:pt x="2068" y="38028"/>
                  </a:lnTo>
                  <a:lnTo>
                    <a:pt x="26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20"/>
            <p:cNvSpPr/>
            <p:nvPr/>
          </p:nvSpPr>
          <p:spPr>
            <a:xfrm>
              <a:off x="3438309" y="3449566"/>
              <a:ext cx="892045" cy="98776"/>
            </a:xfrm>
            <a:custGeom>
              <a:avLst/>
              <a:gdLst/>
              <a:ahLst/>
              <a:cxnLst/>
              <a:rect l="l" t="t" r="r" b="b"/>
              <a:pathLst>
                <a:path w="27120" h="3003" extrusionOk="0">
                  <a:moveTo>
                    <a:pt x="0" y="1"/>
                  </a:moveTo>
                  <a:lnTo>
                    <a:pt x="0" y="3003"/>
                  </a:lnTo>
                  <a:lnTo>
                    <a:pt x="27120" y="3003"/>
                  </a:lnTo>
                  <a:lnTo>
                    <a:pt x="271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20"/>
            <p:cNvSpPr/>
            <p:nvPr/>
          </p:nvSpPr>
          <p:spPr>
            <a:xfrm>
              <a:off x="4331426" y="3449566"/>
              <a:ext cx="522300" cy="98776"/>
            </a:xfrm>
            <a:custGeom>
              <a:avLst/>
              <a:gdLst/>
              <a:ahLst/>
              <a:cxnLst/>
              <a:rect l="l" t="t" r="r" b="b"/>
              <a:pathLst>
                <a:path w="15879" h="3003" extrusionOk="0">
                  <a:moveTo>
                    <a:pt x="0" y="1"/>
                  </a:moveTo>
                  <a:lnTo>
                    <a:pt x="0" y="3003"/>
                  </a:lnTo>
                  <a:lnTo>
                    <a:pt x="15878" y="3003"/>
                  </a:lnTo>
                  <a:lnTo>
                    <a:pt x="15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120"/>
            <p:cNvSpPr/>
            <p:nvPr/>
          </p:nvSpPr>
          <p:spPr>
            <a:xfrm>
              <a:off x="4808689" y="3471505"/>
              <a:ext cx="88908" cy="1250836"/>
            </a:xfrm>
            <a:custGeom>
              <a:avLst/>
              <a:gdLst/>
              <a:ahLst/>
              <a:cxnLst/>
              <a:rect l="l" t="t" r="r" b="b"/>
              <a:pathLst>
                <a:path w="2703" h="38028" extrusionOk="0">
                  <a:moveTo>
                    <a:pt x="1" y="1"/>
                  </a:moveTo>
                  <a:lnTo>
                    <a:pt x="634" y="38028"/>
                  </a:lnTo>
                  <a:lnTo>
                    <a:pt x="2069" y="38028"/>
                  </a:lnTo>
                  <a:lnTo>
                    <a:pt x="2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20"/>
            <p:cNvSpPr/>
            <p:nvPr/>
          </p:nvSpPr>
          <p:spPr>
            <a:xfrm>
              <a:off x="4201963" y="3387038"/>
              <a:ext cx="749390" cy="84501"/>
            </a:xfrm>
            <a:custGeom>
              <a:avLst/>
              <a:gdLst/>
              <a:ahLst/>
              <a:cxnLst/>
              <a:rect l="l" t="t" r="r" b="b"/>
              <a:pathLst>
                <a:path w="22783" h="2569" extrusionOk="0">
                  <a:moveTo>
                    <a:pt x="1101" y="0"/>
                  </a:moveTo>
                  <a:cubicBezTo>
                    <a:pt x="500" y="0"/>
                    <a:pt x="0" y="501"/>
                    <a:pt x="0" y="1101"/>
                  </a:cubicBezTo>
                  <a:lnTo>
                    <a:pt x="0" y="1435"/>
                  </a:lnTo>
                  <a:cubicBezTo>
                    <a:pt x="0" y="2068"/>
                    <a:pt x="500" y="2569"/>
                    <a:pt x="1101" y="2569"/>
                  </a:cubicBezTo>
                  <a:lnTo>
                    <a:pt x="21682" y="2569"/>
                  </a:lnTo>
                  <a:cubicBezTo>
                    <a:pt x="22283" y="2569"/>
                    <a:pt x="22783" y="2068"/>
                    <a:pt x="22783" y="1435"/>
                  </a:cubicBezTo>
                  <a:lnTo>
                    <a:pt x="22783" y="1101"/>
                  </a:lnTo>
                  <a:cubicBezTo>
                    <a:pt x="22783" y="501"/>
                    <a:pt x="22283" y="0"/>
                    <a:pt x="2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20"/>
            <p:cNvSpPr/>
            <p:nvPr/>
          </p:nvSpPr>
          <p:spPr>
            <a:xfrm>
              <a:off x="3320917" y="3387038"/>
              <a:ext cx="998485" cy="84501"/>
            </a:xfrm>
            <a:custGeom>
              <a:avLst/>
              <a:gdLst/>
              <a:ahLst/>
              <a:cxnLst/>
              <a:rect l="l" t="t" r="r" b="b"/>
              <a:pathLst>
                <a:path w="30356" h="2569" extrusionOk="0">
                  <a:moveTo>
                    <a:pt x="1101" y="0"/>
                  </a:moveTo>
                  <a:cubicBezTo>
                    <a:pt x="501" y="0"/>
                    <a:pt x="0" y="501"/>
                    <a:pt x="0" y="1101"/>
                  </a:cubicBezTo>
                  <a:lnTo>
                    <a:pt x="0" y="1435"/>
                  </a:lnTo>
                  <a:cubicBezTo>
                    <a:pt x="0" y="2068"/>
                    <a:pt x="501" y="2569"/>
                    <a:pt x="1101" y="2569"/>
                  </a:cubicBezTo>
                  <a:lnTo>
                    <a:pt x="29221" y="2569"/>
                  </a:lnTo>
                  <a:cubicBezTo>
                    <a:pt x="29855" y="2569"/>
                    <a:pt x="30355" y="2068"/>
                    <a:pt x="30355" y="1435"/>
                  </a:cubicBezTo>
                  <a:lnTo>
                    <a:pt x="30355" y="1101"/>
                  </a:lnTo>
                  <a:cubicBezTo>
                    <a:pt x="30355" y="501"/>
                    <a:pt x="29855" y="0"/>
                    <a:pt x="29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120"/>
            <p:cNvSpPr/>
            <p:nvPr/>
          </p:nvSpPr>
          <p:spPr>
            <a:xfrm>
              <a:off x="4286430" y="3471505"/>
              <a:ext cx="88908" cy="1250836"/>
            </a:xfrm>
            <a:custGeom>
              <a:avLst/>
              <a:gdLst/>
              <a:ahLst/>
              <a:cxnLst/>
              <a:rect l="l" t="t" r="r" b="b"/>
              <a:pathLst>
                <a:path w="2703" h="38028" extrusionOk="0">
                  <a:moveTo>
                    <a:pt x="1" y="1"/>
                  </a:moveTo>
                  <a:lnTo>
                    <a:pt x="634" y="38028"/>
                  </a:lnTo>
                  <a:lnTo>
                    <a:pt x="2069" y="38028"/>
                  </a:lnTo>
                  <a:lnTo>
                    <a:pt x="2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120"/>
            <p:cNvSpPr/>
            <p:nvPr/>
          </p:nvSpPr>
          <p:spPr>
            <a:xfrm>
              <a:off x="4238144" y="3359606"/>
              <a:ext cx="415893" cy="27465"/>
            </a:xfrm>
            <a:custGeom>
              <a:avLst/>
              <a:gdLst/>
              <a:ahLst/>
              <a:cxnLst/>
              <a:rect l="l" t="t" r="r" b="b"/>
              <a:pathLst>
                <a:path w="12644" h="835" extrusionOk="0">
                  <a:moveTo>
                    <a:pt x="568" y="0"/>
                  </a:moveTo>
                  <a:cubicBezTo>
                    <a:pt x="1" y="0"/>
                    <a:pt x="1" y="834"/>
                    <a:pt x="568" y="834"/>
                  </a:cubicBezTo>
                  <a:lnTo>
                    <a:pt x="12109" y="834"/>
                  </a:lnTo>
                  <a:cubicBezTo>
                    <a:pt x="12643" y="834"/>
                    <a:pt x="12643" y="0"/>
                    <a:pt x="12109"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120"/>
            <p:cNvSpPr/>
            <p:nvPr/>
          </p:nvSpPr>
          <p:spPr>
            <a:xfrm>
              <a:off x="4238144" y="3359606"/>
              <a:ext cx="415893" cy="27465"/>
            </a:xfrm>
            <a:custGeom>
              <a:avLst/>
              <a:gdLst/>
              <a:ahLst/>
              <a:cxnLst/>
              <a:rect l="l" t="t" r="r" b="b"/>
              <a:pathLst>
                <a:path w="12644" h="835" extrusionOk="0">
                  <a:moveTo>
                    <a:pt x="568" y="0"/>
                  </a:moveTo>
                  <a:cubicBezTo>
                    <a:pt x="1" y="0"/>
                    <a:pt x="1" y="834"/>
                    <a:pt x="568" y="834"/>
                  </a:cubicBezTo>
                  <a:lnTo>
                    <a:pt x="12109" y="834"/>
                  </a:lnTo>
                  <a:cubicBezTo>
                    <a:pt x="12643" y="834"/>
                    <a:pt x="12643" y="0"/>
                    <a:pt x="12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120"/>
            <p:cNvSpPr/>
            <p:nvPr/>
          </p:nvSpPr>
          <p:spPr>
            <a:xfrm>
              <a:off x="4162460" y="2978881"/>
              <a:ext cx="128379" cy="408196"/>
            </a:xfrm>
            <a:custGeom>
              <a:avLst/>
              <a:gdLst/>
              <a:ahLst/>
              <a:cxnLst/>
              <a:rect l="l" t="t" r="r" b="b"/>
              <a:pathLst>
                <a:path w="3903" h="12410" extrusionOk="0">
                  <a:moveTo>
                    <a:pt x="0" y="0"/>
                  </a:moveTo>
                  <a:lnTo>
                    <a:pt x="0" y="12409"/>
                  </a:lnTo>
                  <a:lnTo>
                    <a:pt x="3202" y="12409"/>
                  </a:lnTo>
                  <a:cubicBezTo>
                    <a:pt x="3603" y="12409"/>
                    <a:pt x="3903" y="12076"/>
                    <a:pt x="3836" y="11675"/>
                  </a:cubicBezTo>
                  <a:lnTo>
                    <a:pt x="2302" y="734"/>
                  </a:lnTo>
                  <a:cubicBezTo>
                    <a:pt x="2235" y="334"/>
                    <a:pt x="1868" y="0"/>
                    <a:pt x="14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120"/>
            <p:cNvSpPr/>
            <p:nvPr/>
          </p:nvSpPr>
          <p:spPr>
            <a:xfrm>
              <a:off x="3736738" y="2978881"/>
              <a:ext cx="533286" cy="408196"/>
            </a:xfrm>
            <a:custGeom>
              <a:avLst/>
              <a:gdLst/>
              <a:ahLst/>
              <a:cxnLst/>
              <a:rect l="l" t="t" r="r" b="b"/>
              <a:pathLst>
                <a:path w="16213" h="12410" extrusionOk="0">
                  <a:moveTo>
                    <a:pt x="701" y="0"/>
                  </a:moveTo>
                  <a:cubicBezTo>
                    <a:pt x="334" y="0"/>
                    <a:pt x="1" y="334"/>
                    <a:pt x="101" y="734"/>
                  </a:cubicBezTo>
                  <a:lnTo>
                    <a:pt x="1635" y="11675"/>
                  </a:lnTo>
                  <a:cubicBezTo>
                    <a:pt x="1702" y="12076"/>
                    <a:pt x="2035" y="12409"/>
                    <a:pt x="2469" y="12409"/>
                  </a:cubicBezTo>
                  <a:lnTo>
                    <a:pt x="15512" y="12409"/>
                  </a:lnTo>
                  <a:cubicBezTo>
                    <a:pt x="15912" y="12409"/>
                    <a:pt x="16212" y="12076"/>
                    <a:pt x="16145" y="11675"/>
                  </a:cubicBezTo>
                  <a:lnTo>
                    <a:pt x="14611" y="734"/>
                  </a:lnTo>
                  <a:cubicBezTo>
                    <a:pt x="14544" y="334"/>
                    <a:pt x="14177" y="0"/>
                    <a:pt x="137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120"/>
            <p:cNvSpPr/>
            <p:nvPr/>
          </p:nvSpPr>
          <p:spPr>
            <a:xfrm>
              <a:off x="4664688" y="2801790"/>
              <a:ext cx="142951" cy="117755"/>
            </a:xfrm>
            <a:custGeom>
              <a:avLst/>
              <a:gdLst/>
              <a:ahLst/>
              <a:cxnLst/>
              <a:rect l="l" t="t" r="r" b="b"/>
              <a:pathLst>
                <a:path w="4346" h="3580" extrusionOk="0">
                  <a:moveTo>
                    <a:pt x="3525" y="0"/>
                  </a:moveTo>
                  <a:cubicBezTo>
                    <a:pt x="3463" y="0"/>
                    <a:pt x="3401" y="15"/>
                    <a:pt x="3344" y="47"/>
                  </a:cubicBezTo>
                  <a:cubicBezTo>
                    <a:pt x="2654" y="536"/>
                    <a:pt x="1816" y="802"/>
                    <a:pt x="935" y="802"/>
                  </a:cubicBezTo>
                  <a:cubicBezTo>
                    <a:pt x="794" y="802"/>
                    <a:pt x="652" y="795"/>
                    <a:pt x="509" y="781"/>
                  </a:cubicBezTo>
                  <a:cubicBezTo>
                    <a:pt x="276" y="781"/>
                    <a:pt x="75" y="1015"/>
                    <a:pt x="142" y="1248"/>
                  </a:cubicBezTo>
                  <a:cubicBezTo>
                    <a:pt x="242" y="1515"/>
                    <a:pt x="242" y="1815"/>
                    <a:pt x="176" y="2082"/>
                  </a:cubicBezTo>
                  <a:cubicBezTo>
                    <a:pt x="176" y="2082"/>
                    <a:pt x="0" y="3580"/>
                    <a:pt x="1269" y="3580"/>
                  </a:cubicBezTo>
                  <a:cubicBezTo>
                    <a:pt x="1836" y="3580"/>
                    <a:pt x="2691" y="3281"/>
                    <a:pt x="3978" y="2416"/>
                  </a:cubicBezTo>
                  <a:cubicBezTo>
                    <a:pt x="4245" y="2249"/>
                    <a:pt x="4345" y="1882"/>
                    <a:pt x="4212" y="1615"/>
                  </a:cubicBezTo>
                  <a:cubicBezTo>
                    <a:pt x="4045" y="1215"/>
                    <a:pt x="3912" y="781"/>
                    <a:pt x="3912" y="347"/>
                  </a:cubicBezTo>
                  <a:cubicBezTo>
                    <a:pt x="3912" y="145"/>
                    <a:pt x="3720" y="0"/>
                    <a:pt x="35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Shape 2433"/>
        <p:cNvGrpSpPr/>
        <p:nvPr/>
      </p:nvGrpSpPr>
      <p:grpSpPr>
        <a:xfrm>
          <a:off x="0" y="0"/>
          <a:ext cx="0" cy="0"/>
          <a:chOff x="0" y="0"/>
          <a:chExt cx="0" cy="0"/>
        </a:xfrm>
      </p:grpSpPr>
      <p:sp>
        <p:nvSpPr>
          <p:cNvPr id="2434" name="Google Shape;2434;p121"/>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RQ 3: Design Element</a:t>
            </a:r>
            <a:endParaRPr b="1" dirty="0">
              <a:latin typeface="Tahoma" panose="020B0604030504040204" pitchFamily="34" charset="0"/>
              <a:ea typeface="Tahoma" panose="020B0604030504040204" pitchFamily="34" charset="0"/>
              <a:cs typeface="Tahoma" panose="020B0604030504040204" pitchFamily="34" charset="0"/>
            </a:endParaRPr>
          </a:p>
        </p:txBody>
      </p:sp>
      <p:sp>
        <p:nvSpPr>
          <p:cNvPr id="2435" name="Google Shape;2435;p121"/>
          <p:cNvSpPr txBox="1">
            <a:spLocks noGrp="1"/>
          </p:cNvSpPr>
          <p:nvPr>
            <p:ph type="body" idx="1"/>
          </p:nvPr>
        </p:nvSpPr>
        <p:spPr>
          <a:xfrm>
            <a:off x="685800" y="1152600"/>
            <a:ext cx="7559040" cy="3084116"/>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b="1" dirty="0">
                <a:latin typeface="Tahoma" panose="020B0604030504040204" pitchFamily="34" charset="0"/>
                <a:ea typeface="Tahoma" panose="020B0604030504040204" pitchFamily="34" charset="0"/>
                <a:cs typeface="Tahoma" panose="020B0604030504040204" pitchFamily="34" charset="0"/>
              </a:rPr>
              <a:t>One participant, Helen, believed that </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authentic examples, resources, and visuals </a:t>
            </a:r>
            <a:r>
              <a:rPr lang="en" sz="1600" b="1" dirty="0">
                <a:latin typeface="Tahoma" panose="020B0604030504040204" pitchFamily="34" charset="0"/>
                <a:ea typeface="Tahoma" panose="020B0604030504040204" pitchFamily="34" charset="0"/>
                <a:cs typeface="Tahoma" panose="020B0604030504040204" pitchFamily="34" charset="0"/>
              </a:rPr>
              <a:t>that some instructors demonstrated in their courses helped </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maintain her curiosity</a:t>
            </a:r>
            <a:r>
              <a:rPr lang="en" sz="1600" b="1" dirty="0">
                <a:latin typeface="Tahoma" panose="020B0604030504040204" pitchFamily="34" charset="0"/>
                <a:ea typeface="Tahoma" panose="020B0604030504040204" pitchFamily="34" charset="0"/>
                <a:cs typeface="Tahoma" panose="020B0604030504040204" pitchFamily="34" charset="0"/>
              </a:rPr>
              <a:t>. In our interview, she explained: </a:t>
            </a:r>
            <a:endParaRPr sz="16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600" b="1" dirty="0">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0"/>
              </a:spcBef>
              <a:spcAft>
                <a:spcPts val="0"/>
              </a:spcAft>
              <a:buNone/>
            </a:pPr>
            <a:r>
              <a:rPr lang="en" sz="1600" dirty="0">
                <a:latin typeface="Tahoma" panose="020B0604030504040204" pitchFamily="34" charset="0"/>
                <a:ea typeface="Tahoma" panose="020B0604030504040204" pitchFamily="34" charset="0"/>
                <a:cs typeface="Tahoma" panose="020B0604030504040204" pitchFamily="34" charset="0"/>
              </a:rPr>
              <a:t>When I studied the brain, the professor showed the real brain. Like, she took us to the laboratory and showed us how the brains, how they did it, they did things in the laboratory. So, I find it fascinating. I find it very interesting. Even though for the test I try to read, but for understanding and looking at the real thing, the visualization is very good.</a:t>
            </a:r>
            <a:endParaRPr sz="1800" dirty="0"/>
          </a:p>
        </p:txBody>
      </p:sp>
      <p:cxnSp>
        <p:nvCxnSpPr>
          <p:cNvPr id="2436" name="Google Shape;2436;p121"/>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Shape 2440"/>
        <p:cNvGrpSpPr/>
        <p:nvPr/>
      </p:nvGrpSpPr>
      <p:grpSpPr>
        <a:xfrm>
          <a:off x="0" y="0"/>
          <a:ext cx="0" cy="0"/>
          <a:chOff x="0" y="0"/>
          <a:chExt cx="0" cy="0"/>
        </a:xfrm>
      </p:grpSpPr>
      <p:sp>
        <p:nvSpPr>
          <p:cNvPr id="2441" name="Google Shape;2441;p122"/>
          <p:cNvSpPr txBox="1">
            <a:spLocks noGrp="1"/>
          </p:cNvSpPr>
          <p:nvPr>
            <p:ph type="title"/>
          </p:nvPr>
        </p:nvSpPr>
        <p:spPr>
          <a:xfrm>
            <a:off x="457200" y="2590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latin typeface="Tahoma" panose="020B0604030504040204" pitchFamily="34" charset="0"/>
                <a:ea typeface="Tahoma" panose="020B0604030504040204" pitchFamily="34" charset="0"/>
                <a:cs typeface="Tahoma" panose="020B0604030504040204" pitchFamily="34" charset="0"/>
              </a:rPr>
              <a:t>Top 10 Strategies to Facilitate SDL in MOOCs</a:t>
            </a:r>
            <a:endParaRPr sz="2400"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dirty="0"/>
          </a:p>
        </p:txBody>
      </p:sp>
      <p:sp>
        <p:nvSpPr>
          <p:cNvPr id="2442" name="Google Shape;2442;p122"/>
          <p:cNvSpPr txBox="1">
            <a:spLocks noGrp="1"/>
          </p:cNvSpPr>
          <p:nvPr>
            <p:ph type="body" idx="1"/>
          </p:nvPr>
        </p:nvSpPr>
        <p:spPr>
          <a:xfrm>
            <a:off x="685800" y="1000200"/>
            <a:ext cx="7920000" cy="3990900"/>
          </a:xfrm>
          <a:prstGeom prst="rect">
            <a:avLst/>
          </a:prstGeom>
        </p:spPr>
        <p:txBody>
          <a:bodyPr spcFirstLastPara="1" wrap="square" lIns="91425" tIns="91425" rIns="91425" bIns="91425" anchor="t" anchorCtr="0">
            <a:noAutofit/>
          </a:bodyPr>
          <a:lstStyle/>
          <a:p>
            <a:pPr marL="457200" lvl="0" indent="-330200" algn="l" rtl="0">
              <a:spcBef>
                <a:spcPts val="0"/>
              </a:spcBef>
              <a:spcAft>
                <a:spcPts val="0"/>
              </a:spcAft>
              <a:buSzPts val="1600"/>
              <a:buAutoNum type="arabicPeriod"/>
            </a:pPr>
            <a:r>
              <a:rPr lang="en" sz="1400" b="1" dirty="0">
                <a:latin typeface="Tahoma" panose="020B0604030504040204" pitchFamily="34" charset="0"/>
                <a:ea typeface="Tahoma" panose="020B0604030504040204" pitchFamily="34" charset="0"/>
                <a:cs typeface="Tahoma" panose="020B0604030504040204" pitchFamily="34" charset="0"/>
              </a:rPr>
              <a:t>Helping students set their own learning goals.</a:t>
            </a:r>
            <a:endParaRPr sz="1400" b="1" dirty="0">
              <a:latin typeface="Tahoma" panose="020B0604030504040204" pitchFamily="34" charset="0"/>
              <a:ea typeface="Tahoma" panose="020B0604030504040204" pitchFamily="34" charset="0"/>
              <a:cs typeface="Tahoma" panose="020B0604030504040204" pitchFamily="34" charset="0"/>
            </a:endParaRPr>
          </a:p>
          <a:p>
            <a:pPr marL="457200" lvl="0" indent="-330200" algn="l" rtl="0">
              <a:spcBef>
                <a:spcPts val="1000"/>
              </a:spcBef>
              <a:spcAft>
                <a:spcPts val="0"/>
              </a:spcAft>
              <a:buSzPts val="1600"/>
              <a:buAutoNum type="arabicPeriod"/>
            </a:pPr>
            <a:r>
              <a:rPr lang="en" sz="1400" b="1" dirty="0">
                <a:latin typeface="Tahoma" panose="020B0604030504040204" pitchFamily="34" charset="0"/>
                <a:ea typeface="Tahoma" panose="020B0604030504040204" pitchFamily="34" charset="0"/>
                <a:cs typeface="Tahoma" panose="020B0604030504040204" pitchFamily="34" charset="0"/>
              </a:rPr>
              <a:t>Building learning community.</a:t>
            </a:r>
            <a:endParaRPr sz="1400" b="1" dirty="0">
              <a:latin typeface="Tahoma" panose="020B0604030504040204" pitchFamily="34" charset="0"/>
              <a:ea typeface="Tahoma" panose="020B0604030504040204" pitchFamily="34" charset="0"/>
              <a:cs typeface="Tahoma" panose="020B0604030504040204" pitchFamily="34" charset="0"/>
            </a:endParaRPr>
          </a:p>
          <a:p>
            <a:pPr marL="457200" lvl="0" indent="-330200" algn="l" rtl="0">
              <a:spcBef>
                <a:spcPts val="1000"/>
              </a:spcBef>
              <a:spcAft>
                <a:spcPts val="0"/>
              </a:spcAft>
              <a:buSzPts val="1600"/>
              <a:buAutoNum type="arabicPeriod"/>
            </a:pPr>
            <a:r>
              <a:rPr lang="en" sz="1400" b="1" dirty="0">
                <a:latin typeface="Tahoma" panose="020B0604030504040204" pitchFamily="34" charset="0"/>
                <a:ea typeface="Tahoma" panose="020B0604030504040204" pitchFamily="34" charset="0"/>
                <a:cs typeface="Tahoma" panose="020B0604030504040204" pitchFamily="34" charset="0"/>
              </a:rPr>
              <a:t>Offering immediate feedback.</a:t>
            </a:r>
            <a:endParaRPr sz="1400" b="1" dirty="0">
              <a:latin typeface="Tahoma" panose="020B0604030504040204" pitchFamily="34" charset="0"/>
              <a:ea typeface="Tahoma" panose="020B0604030504040204" pitchFamily="34" charset="0"/>
              <a:cs typeface="Tahoma" panose="020B0604030504040204" pitchFamily="34" charset="0"/>
            </a:endParaRPr>
          </a:p>
          <a:p>
            <a:pPr marL="457200" lvl="0" indent="-330200" algn="l" rtl="0">
              <a:spcBef>
                <a:spcPts val="1000"/>
              </a:spcBef>
              <a:spcAft>
                <a:spcPts val="0"/>
              </a:spcAft>
              <a:buSzPts val="1600"/>
              <a:buAutoNum type="arabicPeriod"/>
            </a:pPr>
            <a:r>
              <a:rPr lang="en" sz="1400" b="1" dirty="0">
                <a:latin typeface="Tahoma" panose="020B0604030504040204" pitchFamily="34" charset="0"/>
                <a:ea typeface="Tahoma" panose="020B0604030504040204" pitchFamily="34" charset="0"/>
                <a:cs typeface="Tahoma" panose="020B0604030504040204" pitchFamily="34" charset="0"/>
              </a:rPr>
              <a:t>Embedding quizzes for self-assessment.</a:t>
            </a:r>
            <a:endParaRPr sz="1400" b="1" dirty="0">
              <a:latin typeface="Tahoma" panose="020B0604030504040204" pitchFamily="34" charset="0"/>
              <a:ea typeface="Tahoma" panose="020B0604030504040204" pitchFamily="34" charset="0"/>
              <a:cs typeface="Tahoma" panose="020B0604030504040204" pitchFamily="34" charset="0"/>
            </a:endParaRPr>
          </a:p>
          <a:p>
            <a:pPr marL="457200" lvl="0" indent="-330200" algn="l" rtl="0">
              <a:spcBef>
                <a:spcPts val="1000"/>
              </a:spcBef>
              <a:spcAft>
                <a:spcPts val="0"/>
              </a:spcAft>
              <a:buSzPts val="1600"/>
              <a:buAutoNum type="arabicPeriod"/>
            </a:pPr>
            <a:r>
              <a:rPr lang="en" sz="1400" b="1" dirty="0">
                <a:latin typeface="Tahoma" panose="020B0604030504040204" pitchFamily="34" charset="0"/>
                <a:ea typeface="Tahoma" panose="020B0604030504040204" pitchFamily="34" charset="0"/>
                <a:cs typeface="Tahoma" panose="020B0604030504040204" pitchFamily="34" charset="0"/>
              </a:rPr>
              <a:t>Providing progress indicators.</a:t>
            </a:r>
            <a:endParaRPr sz="1400" b="1" dirty="0">
              <a:latin typeface="Tahoma" panose="020B0604030504040204" pitchFamily="34" charset="0"/>
              <a:ea typeface="Tahoma" panose="020B0604030504040204" pitchFamily="34" charset="0"/>
              <a:cs typeface="Tahoma" panose="020B0604030504040204" pitchFamily="34" charset="0"/>
            </a:endParaRPr>
          </a:p>
          <a:p>
            <a:pPr marL="457200" lvl="0" indent="-330200" algn="l" rtl="0">
              <a:spcBef>
                <a:spcPts val="1000"/>
              </a:spcBef>
              <a:spcAft>
                <a:spcPts val="0"/>
              </a:spcAft>
              <a:buSzPts val="1600"/>
              <a:buAutoNum type="arabicPeriod"/>
            </a:pPr>
            <a:r>
              <a:rPr lang="en" sz="1400" b="1" dirty="0">
                <a:latin typeface="Tahoma" panose="020B0604030504040204" pitchFamily="34" charset="0"/>
                <a:ea typeface="Tahoma" panose="020B0604030504040204" pitchFamily="34" charset="0"/>
                <a:cs typeface="Tahoma" panose="020B0604030504040204" pitchFamily="34" charset="0"/>
              </a:rPr>
              <a:t>Providing reflection questions.</a:t>
            </a:r>
            <a:endParaRPr sz="1400" b="1" dirty="0">
              <a:latin typeface="Tahoma" panose="020B0604030504040204" pitchFamily="34" charset="0"/>
              <a:ea typeface="Tahoma" panose="020B0604030504040204" pitchFamily="34" charset="0"/>
              <a:cs typeface="Tahoma" panose="020B0604030504040204" pitchFamily="34" charset="0"/>
            </a:endParaRPr>
          </a:p>
          <a:p>
            <a:pPr marL="457200" lvl="0" indent="-330200" algn="l" rtl="0">
              <a:spcBef>
                <a:spcPts val="1000"/>
              </a:spcBef>
              <a:spcAft>
                <a:spcPts val="0"/>
              </a:spcAft>
              <a:buSzPts val="1600"/>
              <a:buAutoNum type="arabicPeriod"/>
            </a:pPr>
            <a:r>
              <a:rPr lang="en" sz="1400" b="1" dirty="0">
                <a:latin typeface="Tahoma" panose="020B0604030504040204" pitchFamily="34" charset="0"/>
                <a:ea typeface="Tahoma" panose="020B0604030504040204" pitchFamily="34" charset="0"/>
                <a:cs typeface="Tahoma" panose="020B0604030504040204" pitchFamily="34" charset="0"/>
              </a:rPr>
              <a:t>Designing short learning units.</a:t>
            </a:r>
            <a:endParaRPr sz="1400" b="1" dirty="0">
              <a:latin typeface="Tahoma" panose="020B0604030504040204" pitchFamily="34" charset="0"/>
              <a:ea typeface="Tahoma" panose="020B0604030504040204" pitchFamily="34" charset="0"/>
              <a:cs typeface="Tahoma" panose="020B0604030504040204" pitchFamily="34" charset="0"/>
            </a:endParaRPr>
          </a:p>
          <a:p>
            <a:pPr marL="457200" lvl="0" indent="-330200" algn="l" rtl="0">
              <a:spcBef>
                <a:spcPts val="1000"/>
              </a:spcBef>
              <a:spcAft>
                <a:spcPts val="0"/>
              </a:spcAft>
              <a:buSzPts val="1600"/>
              <a:buAutoNum type="arabicPeriod"/>
            </a:pPr>
            <a:r>
              <a:rPr lang="en" sz="1400" b="1" dirty="0">
                <a:latin typeface="Tahoma" panose="020B0604030504040204" pitchFamily="34" charset="0"/>
                <a:ea typeface="Tahoma" panose="020B0604030504040204" pitchFamily="34" charset="0"/>
                <a:cs typeface="Tahoma" panose="020B0604030504040204" pitchFamily="34" charset="0"/>
              </a:rPr>
              <a:t>Providing flexible timelines.</a:t>
            </a:r>
            <a:endParaRPr sz="1400" b="1" dirty="0">
              <a:latin typeface="Tahoma" panose="020B0604030504040204" pitchFamily="34" charset="0"/>
              <a:ea typeface="Tahoma" panose="020B0604030504040204" pitchFamily="34" charset="0"/>
              <a:cs typeface="Tahoma" panose="020B0604030504040204" pitchFamily="34" charset="0"/>
            </a:endParaRPr>
          </a:p>
          <a:p>
            <a:pPr marL="457200" lvl="0" indent="-330200" algn="l" rtl="0">
              <a:spcBef>
                <a:spcPts val="1000"/>
              </a:spcBef>
              <a:spcAft>
                <a:spcPts val="0"/>
              </a:spcAft>
              <a:buSzPts val="1600"/>
              <a:buAutoNum type="arabicPeriod"/>
            </a:pPr>
            <a:r>
              <a:rPr lang="en" sz="1400" b="1" dirty="0">
                <a:latin typeface="Tahoma" panose="020B0604030504040204" pitchFamily="34" charset="0"/>
                <a:ea typeface="Tahoma" panose="020B0604030504040204" pitchFamily="34" charset="0"/>
                <a:cs typeface="Tahoma" panose="020B0604030504040204" pitchFamily="34" charset="0"/>
              </a:rPr>
              <a:t>Highlighting estimated time frames.</a:t>
            </a:r>
            <a:endParaRPr sz="1400" b="1" dirty="0">
              <a:latin typeface="Tahoma" panose="020B0604030504040204" pitchFamily="34" charset="0"/>
              <a:ea typeface="Tahoma" panose="020B0604030504040204" pitchFamily="34" charset="0"/>
              <a:cs typeface="Tahoma" panose="020B0604030504040204" pitchFamily="34" charset="0"/>
            </a:endParaRPr>
          </a:p>
          <a:p>
            <a:pPr marL="457200" lvl="0" indent="-330200" algn="l" rtl="0">
              <a:spcBef>
                <a:spcPts val="1200"/>
              </a:spcBef>
              <a:spcAft>
                <a:spcPts val="0"/>
              </a:spcAft>
              <a:buSzPts val="1600"/>
              <a:buAutoNum type="arabicPeriod"/>
            </a:pPr>
            <a:r>
              <a:rPr lang="en" sz="1400" b="1" dirty="0">
                <a:latin typeface="Tahoma" panose="020B0604030504040204" pitchFamily="34" charset="0"/>
                <a:ea typeface="Tahoma" panose="020B0604030504040204" pitchFamily="34" charset="0"/>
                <a:cs typeface="Tahoma" panose="020B0604030504040204" pitchFamily="34" charset="0"/>
              </a:rPr>
              <a:t>Making available optional learning materials.</a:t>
            </a:r>
            <a:endParaRPr sz="1800" dirty="0"/>
          </a:p>
        </p:txBody>
      </p:sp>
      <p:cxnSp>
        <p:nvCxnSpPr>
          <p:cNvPr id="2443" name="Google Shape;2443;p122"/>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pic>
        <p:nvPicPr>
          <p:cNvPr id="2444" name="Google Shape;2444;p122"/>
          <p:cNvPicPr preferRelativeResize="0"/>
          <p:nvPr/>
        </p:nvPicPr>
        <p:blipFill>
          <a:blip r:embed="rId3">
            <a:alphaModFix/>
          </a:blip>
          <a:stretch>
            <a:fillRect/>
          </a:stretch>
        </p:blipFill>
        <p:spPr>
          <a:xfrm>
            <a:off x="6162075" y="1236975"/>
            <a:ext cx="2443725" cy="3820875"/>
          </a:xfrm>
          <a:prstGeom prst="rect">
            <a:avLst/>
          </a:prstGeom>
          <a:noFill/>
          <a:ln>
            <a:noFill/>
          </a:ln>
        </p:spPr>
      </p:pic>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Shape 2448"/>
        <p:cNvGrpSpPr/>
        <p:nvPr/>
      </p:nvGrpSpPr>
      <p:grpSpPr>
        <a:xfrm>
          <a:off x="0" y="0"/>
          <a:ext cx="0" cy="0"/>
          <a:chOff x="0" y="0"/>
          <a:chExt cx="0" cy="0"/>
        </a:xfrm>
      </p:grpSpPr>
      <p:sp>
        <p:nvSpPr>
          <p:cNvPr id="2449" name="Google Shape;2449;p123"/>
          <p:cNvSpPr txBox="1">
            <a:spLocks noGrp="1"/>
          </p:cNvSpPr>
          <p:nvPr>
            <p:ph type="title"/>
          </p:nvPr>
        </p:nvSpPr>
        <p:spPr>
          <a:xfrm>
            <a:off x="457200" y="411474"/>
            <a:ext cx="8260080" cy="108402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latin typeface="Tahoma" panose="020B0604030504040204" pitchFamily="34" charset="0"/>
                <a:ea typeface="Tahoma" panose="020B0604030504040204" pitchFamily="34" charset="0"/>
                <a:cs typeface="Tahoma" panose="020B0604030504040204" pitchFamily="34" charset="0"/>
              </a:rPr>
              <a:t>15 Guidelines and Strategies for Fostering and Enhancing Self-Directed Online Learning</a:t>
            </a:r>
            <a:endParaRPr sz="1400" b="1" dirty="0">
              <a:solidFill>
                <a:srgbClr val="0B5AB2"/>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ctr" rtl="0">
              <a:spcBef>
                <a:spcPts val="0"/>
              </a:spcBef>
              <a:spcAft>
                <a:spcPts val="0"/>
              </a:spcAft>
              <a:buNone/>
            </a:pPr>
            <a:endParaRPr dirty="0"/>
          </a:p>
          <a:p>
            <a:pPr marL="0" lvl="0" indent="0" algn="ctr" rtl="0">
              <a:spcBef>
                <a:spcPts val="0"/>
              </a:spcBef>
              <a:spcAft>
                <a:spcPts val="0"/>
              </a:spcAft>
              <a:buNone/>
            </a:pPr>
            <a:endParaRPr dirty="0"/>
          </a:p>
        </p:txBody>
      </p:sp>
      <p:sp>
        <p:nvSpPr>
          <p:cNvPr id="2450" name="Google Shape;2450;p123"/>
          <p:cNvSpPr txBox="1">
            <a:spLocks noGrp="1"/>
          </p:cNvSpPr>
          <p:nvPr>
            <p:ph type="body" idx="1"/>
          </p:nvPr>
        </p:nvSpPr>
        <p:spPr>
          <a:xfrm>
            <a:off x="685800" y="1495500"/>
            <a:ext cx="7955280" cy="3419399"/>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solidFill>
                  <a:srgbClr val="181817"/>
                </a:solidFill>
                <a:latin typeface="Tahoma" panose="020B0604030504040204" pitchFamily="34" charset="0"/>
                <a:ea typeface="Tahoma" panose="020B0604030504040204" pitchFamily="34" charset="0"/>
                <a:cs typeface="Tahoma" panose="020B0604030504040204" pitchFamily="34" charset="0"/>
                <a:sym typeface="Fira Sans Extra Condensed"/>
              </a:rPr>
              <a:t>Zhu, M., &amp; Bonk, C. J. (2022). </a:t>
            </a:r>
            <a:r>
              <a:rPr lang="en" b="1" dirty="0">
                <a:latin typeface="Tahoma" panose="020B0604030504040204" pitchFamily="34" charset="0"/>
                <a:ea typeface="Tahoma" panose="020B0604030504040204" pitchFamily="34" charset="0"/>
                <a:cs typeface="Tahoma" panose="020B0604030504040204" pitchFamily="34" charset="0"/>
                <a:sym typeface="Fira Sans Extra Condensed"/>
              </a:rPr>
              <a:t>Guidelines and strategies for fostering and enhancing self-directed online learning. Open Learning: The Journal of Open, Distance and e-Learning. DOI:</a:t>
            </a:r>
            <a:r>
              <a:rPr lang="en" b="1" dirty="0">
                <a:uFill>
                  <a:noFill/>
                </a:uFill>
                <a:latin typeface="Tahoma" panose="020B0604030504040204" pitchFamily="34" charset="0"/>
                <a:ea typeface="Tahoma" panose="020B0604030504040204" pitchFamily="34" charset="0"/>
                <a:cs typeface="Tahoma" panose="020B0604030504040204" pitchFamily="34" charset="0"/>
                <a:sym typeface="Fira Sans Extra Condensed"/>
                <a:hlinkClick r:id="rId3"/>
              </a:rPr>
              <a:t> </a:t>
            </a:r>
            <a:r>
              <a:rPr lang="en" sz="1100" b="1" u="sng" dirty="0">
                <a:solidFill>
                  <a:srgbClr val="0000FF"/>
                </a:solidFill>
                <a:latin typeface="Tahoma" panose="020B0604030504040204" pitchFamily="34" charset="0"/>
                <a:ea typeface="Tahoma" panose="020B0604030504040204" pitchFamily="34" charset="0"/>
                <a:cs typeface="Tahoma" panose="020B0604030504040204" pitchFamily="34" charset="0"/>
                <a:sym typeface="Fira Sans Extra Condensed"/>
                <a:hlinkClick r:id="rId3">
                  <a:extLst>
                    <a:ext uri="{A12FA001-AC4F-418D-AE19-62706E023703}">
                      <ahyp:hlinkClr xmlns:ahyp="http://schemas.microsoft.com/office/drawing/2018/hyperlinkcolor" val="tx"/>
                    </a:ext>
                  </a:extLst>
                </a:hlinkClick>
              </a:rPr>
              <a:t>https://doi.org/10.1080/02680513.2022.2141105</a:t>
            </a:r>
            <a:r>
              <a:rPr lang="en" sz="1100" b="1" dirty="0">
                <a:latin typeface="Tahoma" panose="020B0604030504040204" pitchFamily="34" charset="0"/>
                <a:ea typeface="Tahoma" panose="020B0604030504040204" pitchFamily="34" charset="0"/>
                <a:cs typeface="Tahoma" panose="020B0604030504040204" pitchFamily="34" charset="0"/>
                <a:sym typeface="Fira Sans Extra Condensed"/>
              </a:rPr>
              <a:t> </a:t>
            </a:r>
            <a:endParaRPr sz="16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1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600" b="1" dirty="0">
                <a:latin typeface="Tahoma" panose="020B0604030504040204" pitchFamily="34" charset="0"/>
                <a:ea typeface="Tahoma" panose="020B0604030504040204" pitchFamily="34" charset="0"/>
                <a:cs typeface="Tahoma" panose="020B0604030504040204" pitchFamily="34" charset="0"/>
              </a:rPr>
              <a:t>(1) helping students set their own learning goals, </a:t>
            </a:r>
            <a:endParaRPr sz="16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600" b="1" dirty="0">
                <a:latin typeface="Tahoma" panose="020B0604030504040204" pitchFamily="34" charset="0"/>
                <a:ea typeface="Tahoma" panose="020B0604030504040204" pitchFamily="34" charset="0"/>
                <a:cs typeface="Tahoma" panose="020B0604030504040204" pitchFamily="34" charset="0"/>
              </a:rPr>
              <a:t>(2) encouraging learners to make plans, </a:t>
            </a:r>
            <a:endParaRPr sz="16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600" b="1" dirty="0">
                <a:latin typeface="Tahoma" panose="020B0604030504040204" pitchFamily="34" charset="0"/>
                <a:ea typeface="Tahoma" panose="020B0604030504040204" pitchFamily="34" charset="0"/>
                <a:cs typeface="Tahoma" panose="020B0604030504040204" pitchFamily="34" charset="0"/>
              </a:rPr>
              <a:t>(3) offering flexible timelines, </a:t>
            </a:r>
            <a:endParaRPr sz="16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600" b="1" dirty="0">
                <a:latin typeface="Tahoma" panose="020B0604030504040204" pitchFamily="34" charset="0"/>
                <a:ea typeface="Tahoma" panose="020B0604030504040204" pitchFamily="34" charset="0"/>
                <a:cs typeface="Tahoma" panose="020B0604030504040204" pitchFamily="34" charset="0"/>
              </a:rPr>
              <a:t>(4) highlighting estimated time frames, </a:t>
            </a:r>
            <a:endParaRPr sz="16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600" b="1" dirty="0">
                <a:latin typeface="Tahoma" panose="020B0604030504040204" pitchFamily="34" charset="0"/>
                <a:ea typeface="Tahoma" panose="020B0604030504040204" pitchFamily="34" charset="0"/>
                <a:cs typeface="Tahoma" panose="020B0604030504040204" pitchFamily="34" charset="0"/>
              </a:rPr>
              <a:t>(5) embedding tasks and activities to form a learning community, </a:t>
            </a:r>
            <a:endParaRPr sz="16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600" b="1" dirty="0">
                <a:latin typeface="Tahoma" panose="020B0604030504040204" pitchFamily="34" charset="0"/>
                <a:ea typeface="Tahoma" panose="020B0604030504040204" pitchFamily="34" charset="0"/>
                <a:cs typeface="Tahoma" panose="020B0604030504040204" pitchFamily="34" charset="0"/>
              </a:rPr>
              <a:t>(6) supplying timely and constructive feedback, </a:t>
            </a:r>
            <a:endParaRPr sz="16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600" b="1" dirty="0">
                <a:latin typeface="Tahoma" panose="020B0604030504040204" pitchFamily="34" charset="0"/>
                <a:ea typeface="Tahoma" panose="020B0604030504040204" pitchFamily="34" charset="0"/>
                <a:cs typeface="Tahoma" panose="020B0604030504040204" pitchFamily="34" charset="0"/>
              </a:rPr>
              <a:t>(7) embedding quizzes for self-assessment, </a:t>
            </a:r>
            <a:endParaRPr sz="16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600" b="1" dirty="0">
                <a:latin typeface="Tahoma" panose="020B0604030504040204" pitchFamily="34" charset="0"/>
                <a:ea typeface="Tahoma" panose="020B0604030504040204" pitchFamily="34" charset="0"/>
                <a:cs typeface="Tahoma" panose="020B0604030504040204" pitchFamily="34" charset="0"/>
              </a:rPr>
              <a:t>(8) crafting visuals showing work progress and tasks completed, </a:t>
            </a:r>
            <a:endParaRPr sz="16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dirty="0"/>
          </a:p>
        </p:txBody>
      </p:sp>
      <p:cxnSp>
        <p:nvCxnSpPr>
          <p:cNvPr id="2451" name="Google Shape;2451;p123"/>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Shape 2455"/>
        <p:cNvGrpSpPr/>
        <p:nvPr/>
      </p:nvGrpSpPr>
      <p:grpSpPr>
        <a:xfrm>
          <a:off x="0" y="0"/>
          <a:ext cx="0" cy="0"/>
          <a:chOff x="0" y="0"/>
          <a:chExt cx="0" cy="0"/>
        </a:xfrm>
      </p:grpSpPr>
      <p:sp>
        <p:nvSpPr>
          <p:cNvPr id="2456" name="Google Shape;2456;p124"/>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latin typeface="Tahoma" panose="020B0604030504040204" pitchFamily="34" charset="0"/>
                <a:ea typeface="Tahoma" panose="020B0604030504040204" pitchFamily="34" charset="0"/>
                <a:cs typeface="Tahoma" panose="020B0604030504040204" pitchFamily="34" charset="0"/>
              </a:rPr>
              <a:t>15 Guidelines and Strategies for Fostering and Enhancing Self-Directed Online Learning</a:t>
            </a:r>
            <a:endParaRPr sz="1400" b="1" dirty="0">
              <a:solidFill>
                <a:srgbClr val="0B5AB2"/>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ctr" rtl="0">
              <a:spcBef>
                <a:spcPts val="0"/>
              </a:spcBef>
              <a:spcAft>
                <a:spcPts val="0"/>
              </a:spcAft>
              <a:buNone/>
            </a:pPr>
            <a:endParaRPr dirty="0"/>
          </a:p>
          <a:p>
            <a:pPr marL="0" lvl="0" indent="0" algn="ctr" rtl="0">
              <a:spcBef>
                <a:spcPts val="0"/>
              </a:spcBef>
              <a:spcAft>
                <a:spcPts val="0"/>
              </a:spcAft>
              <a:buNone/>
            </a:pPr>
            <a:endParaRPr dirty="0"/>
          </a:p>
        </p:txBody>
      </p:sp>
      <p:sp>
        <p:nvSpPr>
          <p:cNvPr id="2457" name="Google Shape;2457;p124"/>
          <p:cNvSpPr txBox="1">
            <a:spLocks noGrp="1"/>
          </p:cNvSpPr>
          <p:nvPr>
            <p:ph type="body" idx="1"/>
          </p:nvPr>
        </p:nvSpPr>
        <p:spPr>
          <a:xfrm>
            <a:off x="685800" y="1495500"/>
            <a:ext cx="8001000" cy="317556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50" b="1" dirty="0">
                <a:solidFill>
                  <a:srgbClr val="181817"/>
                </a:solidFill>
                <a:latin typeface="Tahoma" panose="020B0604030504040204" pitchFamily="34" charset="0"/>
                <a:ea typeface="Tahoma" panose="020B0604030504040204" pitchFamily="34" charset="0"/>
                <a:cs typeface="Tahoma" panose="020B0604030504040204" pitchFamily="34" charset="0"/>
                <a:sym typeface="Fira Sans Extra Condensed"/>
              </a:rPr>
              <a:t>Zhu, M., &amp; Bonk, C. J. (2022). </a:t>
            </a:r>
            <a:r>
              <a:rPr lang="en" sz="1050" b="1" dirty="0">
                <a:latin typeface="Tahoma" panose="020B0604030504040204" pitchFamily="34" charset="0"/>
                <a:ea typeface="Tahoma" panose="020B0604030504040204" pitchFamily="34" charset="0"/>
                <a:cs typeface="Tahoma" panose="020B0604030504040204" pitchFamily="34" charset="0"/>
                <a:sym typeface="Fira Sans Extra Condensed"/>
              </a:rPr>
              <a:t>Guidelines and strategies for fostering and enhancing self-directed online learning. Open Learning: The Journal of Open, Distance and e-Learning. DOI:</a:t>
            </a:r>
            <a:r>
              <a:rPr lang="en" sz="1050" b="1" dirty="0">
                <a:uFill>
                  <a:noFill/>
                </a:uFill>
                <a:latin typeface="Tahoma" panose="020B0604030504040204" pitchFamily="34" charset="0"/>
                <a:ea typeface="Tahoma" panose="020B0604030504040204" pitchFamily="34" charset="0"/>
                <a:cs typeface="Tahoma" panose="020B0604030504040204" pitchFamily="34" charset="0"/>
                <a:sym typeface="Fira Sans Extra Condensed"/>
                <a:hlinkClick r:id="rId3"/>
              </a:rPr>
              <a:t> </a:t>
            </a:r>
            <a:r>
              <a:rPr lang="en" sz="1050" b="1" u="sng" dirty="0">
                <a:solidFill>
                  <a:srgbClr val="0000FF"/>
                </a:solidFill>
                <a:latin typeface="Tahoma" panose="020B0604030504040204" pitchFamily="34" charset="0"/>
                <a:ea typeface="Tahoma" panose="020B0604030504040204" pitchFamily="34" charset="0"/>
                <a:cs typeface="Tahoma" panose="020B0604030504040204" pitchFamily="34" charset="0"/>
                <a:sym typeface="Fira Sans Extra Condensed"/>
                <a:hlinkClick r:id="rId3">
                  <a:extLst>
                    <a:ext uri="{A12FA001-AC4F-418D-AE19-62706E023703}">
                      <ahyp:hlinkClr xmlns:ahyp="http://schemas.microsoft.com/office/drawing/2018/hyperlinkcolor" val="tx"/>
                    </a:ext>
                  </a:extLst>
                </a:hlinkClick>
              </a:rPr>
              <a:t>https://doi.org/10.1080/02680513.2022.2141105</a:t>
            </a:r>
            <a:r>
              <a:rPr lang="en" sz="1050" b="1" dirty="0">
                <a:latin typeface="Tahoma" panose="020B0604030504040204" pitchFamily="34" charset="0"/>
                <a:ea typeface="Tahoma" panose="020B0604030504040204" pitchFamily="34" charset="0"/>
                <a:cs typeface="Tahoma" panose="020B0604030504040204" pitchFamily="34" charset="0"/>
                <a:sym typeface="Fira Sans Extra Condensed"/>
              </a:rPr>
              <a:t> </a:t>
            </a:r>
            <a:endParaRPr sz="15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500" b="1" dirty="0">
                <a:latin typeface="Tahoma" panose="020B0604030504040204" pitchFamily="34" charset="0"/>
                <a:ea typeface="Tahoma" panose="020B0604030504040204" pitchFamily="34" charset="0"/>
                <a:cs typeface="Tahoma" panose="020B0604030504040204" pitchFamily="34" charset="0"/>
              </a:rPr>
              <a:t>(9) providing reflection questions, </a:t>
            </a:r>
            <a:endParaRPr sz="15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500" b="1" dirty="0">
                <a:latin typeface="Tahoma" panose="020B0604030504040204" pitchFamily="34" charset="0"/>
                <a:ea typeface="Tahoma" panose="020B0604030504040204" pitchFamily="34" charset="0"/>
                <a:cs typeface="Tahoma" panose="020B0604030504040204" pitchFamily="34" charset="0"/>
              </a:rPr>
              <a:t>(10) designing time-sensitive learning units, </a:t>
            </a:r>
            <a:endParaRPr sz="15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500" b="1" dirty="0">
                <a:latin typeface="Tahoma" panose="020B0604030504040204" pitchFamily="34" charset="0"/>
                <a:ea typeface="Tahoma" panose="020B0604030504040204" pitchFamily="34" charset="0"/>
                <a:cs typeface="Tahoma" panose="020B0604030504040204" pitchFamily="34" charset="0"/>
              </a:rPr>
              <a:t>(11) making available optional learning materials and self-selection options, </a:t>
            </a:r>
            <a:endParaRPr sz="15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500" b="1" dirty="0">
                <a:latin typeface="Tahoma" panose="020B0604030504040204" pitchFamily="34" charset="0"/>
                <a:ea typeface="Tahoma" panose="020B0604030504040204" pitchFamily="34" charset="0"/>
                <a:cs typeface="Tahoma" panose="020B0604030504040204" pitchFamily="34" charset="0"/>
              </a:rPr>
              <a:t>(12) creating a structured learning environment, including weekly overviews, </a:t>
            </a:r>
            <a:endParaRPr sz="15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500" b="1" dirty="0">
                <a:latin typeface="Tahoma" panose="020B0604030504040204" pitchFamily="34" charset="0"/>
                <a:ea typeface="Tahoma" panose="020B0604030504040204" pitchFamily="34" charset="0"/>
                <a:cs typeface="Tahoma" panose="020B0604030504040204" pitchFamily="34" charset="0"/>
              </a:rPr>
              <a:t>(13) making sure that lectures are recorded with captions added, </a:t>
            </a:r>
            <a:endParaRPr sz="15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500" b="1" dirty="0">
                <a:latin typeface="Tahoma" panose="020B0604030504040204" pitchFamily="34" charset="0"/>
                <a:ea typeface="Tahoma" panose="020B0604030504040204" pitchFamily="34" charset="0"/>
                <a:cs typeface="Tahoma" panose="020B0604030504040204" pitchFamily="34" charset="0"/>
              </a:rPr>
              <a:t>(14) inserting application exercises for putting the course material into practice, and </a:t>
            </a:r>
            <a:endParaRPr sz="15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500" b="1" dirty="0">
                <a:latin typeface="Tahoma" panose="020B0604030504040204" pitchFamily="34" charset="0"/>
                <a:ea typeface="Tahoma" panose="020B0604030504040204" pitchFamily="34" charset="0"/>
                <a:cs typeface="Tahoma" panose="020B0604030504040204" pitchFamily="34" charset="0"/>
              </a:rPr>
              <a:t>(15) using gamification to support SDL.</a:t>
            </a:r>
            <a:endParaRPr sz="1500" b="1" dirty="0">
              <a:latin typeface="Tahoma" panose="020B0604030504040204" pitchFamily="34" charset="0"/>
              <a:ea typeface="Tahoma" panose="020B0604030504040204" pitchFamily="34" charset="0"/>
              <a:cs typeface="Tahoma" panose="020B0604030504040204" pitchFamily="34" charset="0"/>
              <a:sym typeface="Times New Roman"/>
            </a:endParaRPr>
          </a:p>
          <a:p>
            <a:pPr marL="0" lvl="0" indent="0" algn="l" rtl="0">
              <a:spcBef>
                <a:spcPts val="0"/>
              </a:spcBef>
              <a:spcAft>
                <a:spcPts val="0"/>
              </a:spcAft>
              <a:buNone/>
            </a:pPr>
            <a:endParaRPr sz="1800" b="1" dirty="0">
              <a:solidFill>
                <a:schemeClr val="lt2"/>
              </a:solidFill>
            </a:endParaRPr>
          </a:p>
          <a:p>
            <a:pPr marL="0" lvl="0" indent="0" algn="l" rtl="0">
              <a:spcBef>
                <a:spcPts val="1000"/>
              </a:spcBef>
              <a:spcAft>
                <a:spcPts val="0"/>
              </a:spcAft>
              <a:buNone/>
            </a:pPr>
            <a:endParaRPr sz="1800" dirty="0"/>
          </a:p>
          <a:p>
            <a:pPr marL="0" lvl="0" indent="0" algn="l" rtl="0">
              <a:spcBef>
                <a:spcPts val="1000"/>
              </a:spcBef>
              <a:spcAft>
                <a:spcPts val="0"/>
              </a:spcAft>
              <a:buNone/>
            </a:pPr>
            <a:endParaRPr sz="1800" dirty="0"/>
          </a:p>
          <a:p>
            <a:pPr marL="0" lvl="0" indent="0" algn="l" rtl="0">
              <a:spcBef>
                <a:spcPts val="1000"/>
              </a:spcBef>
              <a:spcAft>
                <a:spcPts val="0"/>
              </a:spcAft>
              <a:buNone/>
            </a:pPr>
            <a:endParaRPr sz="1800" b="1" dirty="0">
              <a:solidFill>
                <a:schemeClr val="lt2"/>
              </a:solidFill>
            </a:endParaRPr>
          </a:p>
          <a:p>
            <a:pPr marL="457200" lvl="0" indent="0" algn="l" rtl="0">
              <a:spcBef>
                <a:spcPts val="1000"/>
              </a:spcBef>
              <a:spcAft>
                <a:spcPts val="0"/>
              </a:spcAft>
              <a:buNone/>
            </a:pPr>
            <a:endParaRPr sz="1800" dirty="0"/>
          </a:p>
          <a:p>
            <a:pPr marL="0" lvl="0" indent="0" algn="l" rtl="0">
              <a:spcBef>
                <a:spcPts val="1000"/>
              </a:spcBef>
              <a:spcAft>
                <a:spcPts val="1400"/>
              </a:spcAft>
              <a:buNone/>
            </a:pPr>
            <a:endParaRPr sz="1800" dirty="0"/>
          </a:p>
        </p:txBody>
      </p:sp>
      <p:cxnSp>
        <p:nvCxnSpPr>
          <p:cNvPr id="2458" name="Google Shape;2458;p124"/>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Shape 2462"/>
        <p:cNvGrpSpPr/>
        <p:nvPr/>
      </p:nvGrpSpPr>
      <p:grpSpPr>
        <a:xfrm>
          <a:off x="0" y="0"/>
          <a:ext cx="0" cy="0"/>
          <a:chOff x="0" y="0"/>
          <a:chExt cx="0" cy="0"/>
        </a:xfrm>
      </p:grpSpPr>
      <p:sp>
        <p:nvSpPr>
          <p:cNvPr id="2463" name="Google Shape;2463;p125"/>
          <p:cNvSpPr txBox="1">
            <a:spLocks noGrp="1"/>
          </p:cNvSpPr>
          <p:nvPr>
            <p:ph type="title"/>
          </p:nvPr>
        </p:nvSpPr>
        <p:spPr>
          <a:xfrm>
            <a:off x="281940" y="411474"/>
            <a:ext cx="8185939" cy="1013465"/>
          </a:xfrm>
          <a:prstGeom prst="rect">
            <a:avLst/>
          </a:prstGeom>
        </p:spPr>
        <p:txBody>
          <a:bodyPr spcFirstLastPara="1" wrap="square" lIns="91425" tIns="91425" rIns="91425" bIns="91425" anchor="t" anchorCtr="0">
            <a:noAutofit/>
          </a:bodyPr>
          <a:lstStyle/>
          <a:p>
            <a:pPr marL="45720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#1.  Helping students set their own learning goals.</a:t>
            </a:r>
            <a:endParaRPr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dirty="0"/>
          </a:p>
          <a:p>
            <a:pPr marL="0" lvl="0" indent="0" algn="ctr" rtl="0">
              <a:spcBef>
                <a:spcPts val="0"/>
              </a:spcBef>
              <a:spcAft>
                <a:spcPts val="0"/>
              </a:spcAft>
              <a:buNone/>
            </a:pPr>
            <a:endParaRPr dirty="0"/>
          </a:p>
        </p:txBody>
      </p:sp>
      <p:cxnSp>
        <p:nvCxnSpPr>
          <p:cNvPr id="2464" name="Google Shape;2464;p125"/>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pic>
        <p:nvPicPr>
          <p:cNvPr id="2465" name="Google Shape;2465;p125"/>
          <p:cNvPicPr preferRelativeResize="0"/>
          <p:nvPr/>
        </p:nvPicPr>
        <p:blipFill>
          <a:blip r:embed="rId3">
            <a:alphaModFix/>
          </a:blip>
          <a:stretch>
            <a:fillRect/>
          </a:stretch>
        </p:blipFill>
        <p:spPr>
          <a:xfrm>
            <a:off x="541021" y="1424940"/>
            <a:ext cx="7926858" cy="3579760"/>
          </a:xfrm>
          <a:prstGeom prst="rect">
            <a:avLst/>
          </a:prstGeom>
          <a:noFill/>
          <a:ln>
            <a:noFill/>
          </a:ln>
        </p:spPr>
      </p:pic>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Shape 2469"/>
        <p:cNvGrpSpPr/>
        <p:nvPr/>
      </p:nvGrpSpPr>
      <p:grpSpPr>
        <a:xfrm>
          <a:off x="0" y="0"/>
          <a:ext cx="0" cy="0"/>
          <a:chOff x="0" y="0"/>
          <a:chExt cx="0" cy="0"/>
        </a:xfrm>
      </p:grpSpPr>
      <p:sp>
        <p:nvSpPr>
          <p:cNvPr id="2470" name="Google Shape;2470;p126"/>
          <p:cNvSpPr txBox="1">
            <a:spLocks noGrp="1"/>
          </p:cNvSpPr>
          <p:nvPr>
            <p:ph type="title"/>
          </p:nvPr>
        </p:nvSpPr>
        <p:spPr>
          <a:xfrm>
            <a:off x="175260" y="413138"/>
            <a:ext cx="8229600" cy="572700"/>
          </a:xfrm>
          <a:prstGeom prst="rect">
            <a:avLst/>
          </a:prstGeom>
        </p:spPr>
        <p:txBody>
          <a:bodyPr spcFirstLastPara="1" wrap="square" lIns="91425" tIns="91425" rIns="91425" bIns="91425" anchor="t" anchorCtr="0">
            <a:noAutofit/>
          </a:bodyPr>
          <a:lstStyle/>
          <a:p>
            <a:pPr marL="457200" lvl="0" indent="0" algn="ctr" rtl="0">
              <a:lnSpc>
                <a:spcPct val="115000"/>
              </a:lnSpc>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#2.  Encouraging learners to make plans.</a:t>
            </a:r>
            <a:endParaRPr sz="2050" b="1" dirty="0">
              <a:solidFill>
                <a:srgbClr val="0B5AB2"/>
              </a:solidFill>
              <a:latin typeface="Tahoma" panose="020B0604030504040204" pitchFamily="34" charset="0"/>
              <a:ea typeface="Tahoma" panose="020B0604030504040204" pitchFamily="34" charset="0"/>
              <a:cs typeface="Tahoma" panose="020B0604030504040204" pitchFamily="34" charset="0"/>
              <a:sym typeface="Arial"/>
            </a:endParaRPr>
          </a:p>
          <a:p>
            <a:pPr marL="457200" lvl="0" indent="0" algn="ctr" rtl="0">
              <a:spcBef>
                <a:spcPts val="0"/>
              </a:spcBef>
              <a:spcAft>
                <a:spcPts val="0"/>
              </a:spcAft>
              <a:buNone/>
            </a:pPr>
            <a:endParaRPr dirty="0"/>
          </a:p>
          <a:p>
            <a:pPr marL="0" lvl="0" indent="0" algn="ctr" rtl="0">
              <a:spcBef>
                <a:spcPts val="0"/>
              </a:spcBef>
              <a:spcAft>
                <a:spcPts val="0"/>
              </a:spcAft>
              <a:buNone/>
            </a:pPr>
            <a:endParaRPr dirty="0"/>
          </a:p>
          <a:p>
            <a:pPr marL="0" lvl="0" indent="0" algn="ctr" rtl="0">
              <a:spcBef>
                <a:spcPts val="0"/>
              </a:spcBef>
              <a:spcAft>
                <a:spcPts val="0"/>
              </a:spcAft>
              <a:buNone/>
            </a:pPr>
            <a:endParaRPr dirty="0"/>
          </a:p>
        </p:txBody>
      </p:sp>
      <p:cxnSp>
        <p:nvCxnSpPr>
          <p:cNvPr id="2471" name="Google Shape;2471;p126"/>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pic>
        <p:nvPicPr>
          <p:cNvPr id="2472" name="Google Shape;2472;p126"/>
          <p:cNvPicPr preferRelativeResize="0"/>
          <p:nvPr/>
        </p:nvPicPr>
        <p:blipFill>
          <a:blip r:embed="rId3">
            <a:alphaModFix/>
          </a:blip>
          <a:stretch>
            <a:fillRect/>
          </a:stretch>
        </p:blipFill>
        <p:spPr>
          <a:xfrm>
            <a:off x="2859388" y="1109350"/>
            <a:ext cx="3425229" cy="3854525"/>
          </a:xfrm>
          <a:prstGeom prst="rect">
            <a:avLst/>
          </a:prstGeom>
          <a:noFill/>
          <a:ln>
            <a:noFill/>
          </a:ln>
        </p:spPr>
      </p:pic>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Shape 2476"/>
        <p:cNvGrpSpPr/>
        <p:nvPr/>
      </p:nvGrpSpPr>
      <p:grpSpPr>
        <a:xfrm>
          <a:off x="0" y="0"/>
          <a:ext cx="0" cy="0"/>
          <a:chOff x="0" y="0"/>
          <a:chExt cx="0" cy="0"/>
        </a:xfrm>
      </p:grpSpPr>
      <p:sp>
        <p:nvSpPr>
          <p:cNvPr id="2477" name="Google Shape;2477;p127"/>
          <p:cNvSpPr txBox="1">
            <a:spLocks noGrp="1"/>
          </p:cNvSpPr>
          <p:nvPr>
            <p:ph type="title"/>
          </p:nvPr>
        </p:nvSpPr>
        <p:spPr>
          <a:xfrm>
            <a:off x="457200" y="503900"/>
            <a:ext cx="8229600" cy="572700"/>
          </a:xfrm>
          <a:prstGeom prst="rect">
            <a:avLst/>
          </a:prstGeom>
        </p:spPr>
        <p:txBody>
          <a:bodyPr spcFirstLastPara="1" wrap="square" lIns="91425" tIns="91425" rIns="91425" bIns="91425" anchor="t" anchorCtr="0">
            <a:noAutofit/>
          </a:bodyPr>
          <a:lstStyle/>
          <a:p>
            <a:pPr marL="45720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#3.  Offering flexible timelines.</a:t>
            </a:r>
            <a:endParaRPr sz="2250" b="1" dirty="0">
              <a:solidFill>
                <a:srgbClr val="0B5AB2"/>
              </a:solidFill>
              <a:latin typeface="Tahoma" panose="020B0604030504040204" pitchFamily="34" charset="0"/>
              <a:ea typeface="Tahoma" panose="020B0604030504040204" pitchFamily="34" charset="0"/>
              <a:cs typeface="Tahoma" panose="020B0604030504040204" pitchFamily="34" charset="0"/>
              <a:sym typeface="Arial"/>
            </a:endParaRPr>
          </a:p>
          <a:p>
            <a:pPr marL="457200" lvl="0" indent="0" algn="ctr" rtl="0">
              <a:spcBef>
                <a:spcPts val="0"/>
              </a:spcBef>
              <a:spcAft>
                <a:spcPts val="0"/>
              </a:spcAft>
              <a:buNone/>
            </a:pPr>
            <a:r>
              <a:rPr lang="en" dirty="0"/>
              <a:t> </a:t>
            </a:r>
            <a:endParaRPr dirty="0"/>
          </a:p>
          <a:p>
            <a:pPr marL="0" lvl="0" indent="0" algn="ctr" rtl="0">
              <a:spcBef>
                <a:spcPts val="0"/>
              </a:spcBef>
              <a:spcAft>
                <a:spcPts val="0"/>
              </a:spcAft>
              <a:buNone/>
            </a:pPr>
            <a:endParaRPr dirty="0"/>
          </a:p>
          <a:p>
            <a:pPr marL="0" lvl="0" indent="0" algn="ctr" rtl="0">
              <a:spcBef>
                <a:spcPts val="0"/>
              </a:spcBef>
              <a:spcAft>
                <a:spcPts val="0"/>
              </a:spcAft>
              <a:buNone/>
            </a:pPr>
            <a:endParaRPr dirty="0"/>
          </a:p>
        </p:txBody>
      </p:sp>
      <p:cxnSp>
        <p:nvCxnSpPr>
          <p:cNvPr id="2478" name="Google Shape;2478;p127"/>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pic>
        <p:nvPicPr>
          <p:cNvPr id="2479" name="Google Shape;2479;p127"/>
          <p:cNvPicPr preferRelativeResize="0"/>
          <p:nvPr/>
        </p:nvPicPr>
        <p:blipFill rotWithShape="1">
          <a:blip r:embed="rId3">
            <a:alphaModFix/>
          </a:blip>
          <a:srcRect r="5320"/>
          <a:stretch/>
        </p:blipFill>
        <p:spPr>
          <a:xfrm>
            <a:off x="457200" y="2220600"/>
            <a:ext cx="8439849" cy="702300"/>
          </a:xfrm>
          <a:prstGeom prst="rect">
            <a:avLst/>
          </a:prstGeom>
          <a:noFill/>
          <a:ln>
            <a:noFill/>
          </a:ln>
        </p:spPr>
      </p:pic>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Shape 2483"/>
        <p:cNvGrpSpPr/>
        <p:nvPr/>
      </p:nvGrpSpPr>
      <p:grpSpPr>
        <a:xfrm>
          <a:off x="0" y="0"/>
          <a:ext cx="0" cy="0"/>
          <a:chOff x="0" y="0"/>
          <a:chExt cx="0" cy="0"/>
        </a:xfrm>
      </p:grpSpPr>
      <p:sp>
        <p:nvSpPr>
          <p:cNvPr id="2484" name="Google Shape;2484;p128"/>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45720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#4.  Highlighting estimated time frames. </a:t>
            </a:r>
            <a:endParaRPr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dirty="0"/>
          </a:p>
          <a:p>
            <a:pPr marL="0" lvl="0" indent="0" algn="ctr" rtl="0">
              <a:spcBef>
                <a:spcPts val="0"/>
              </a:spcBef>
              <a:spcAft>
                <a:spcPts val="0"/>
              </a:spcAft>
              <a:buNone/>
            </a:pPr>
            <a:endParaRPr dirty="0"/>
          </a:p>
        </p:txBody>
      </p:sp>
      <p:cxnSp>
        <p:nvCxnSpPr>
          <p:cNvPr id="2485" name="Google Shape;2485;p128"/>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pic>
        <p:nvPicPr>
          <p:cNvPr id="2486" name="Google Shape;2486;p128"/>
          <p:cNvPicPr preferRelativeResize="0"/>
          <p:nvPr/>
        </p:nvPicPr>
        <p:blipFill>
          <a:blip r:embed="rId3">
            <a:alphaModFix/>
          </a:blip>
          <a:stretch>
            <a:fillRect/>
          </a:stretch>
        </p:blipFill>
        <p:spPr>
          <a:xfrm>
            <a:off x="1746925" y="1068550"/>
            <a:ext cx="5650144" cy="3854525"/>
          </a:xfrm>
          <a:prstGeom prst="rect">
            <a:avLst/>
          </a:prstGeom>
          <a:noFill/>
          <a:ln>
            <a:noFill/>
          </a:ln>
        </p:spPr>
      </p:pic>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Shape 2490"/>
        <p:cNvGrpSpPr/>
        <p:nvPr/>
      </p:nvGrpSpPr>
      <p:grpSpPr>
        <a:xfrm>
          <a:off x="0" y="0"/>
          <a:ext cx="0" cy="0"/>
          <a:chOff x="0" y="0"/>
          <a:chExt cx="0" cy="0"/>
        </a:xfrm>
      </p:grpSpPr>
      <p:sp>
        <p:nvSpPr>
          <p:cNvPr id="2491" name="Google Shape;2491;p129"/>
          <p:cNvSpPr txBox="1">
            <a:spLocks noGrp="1"/>
          </p:cNvSpPr>
          <p:nvPr>
            <p:ph type="title"/>
          </p:nvPr>
        </p:nvSpPr>
        <p:spPr>
          <a:xfrm>
            <a:off x="190500" y="396725"/>
            <a:ext cx="8275320" cy="906364"/>
          </a:xfrm>
          <a:prstGeom prst="rect">
            <a:avLst/>
          </a:prstGeom>
        </p:spPr>
        <p:txBody>
          <a:bodyPr spcFirstLastPara="1" wrap="square" lIns="91425" tIns="91425" rIns="91425" bIns="91425" anchor="t" anchorCtr="0">
            <a:noAutofit/>
          </a:bodyPr>
          <a:lstStyle/>
          <a:p>
            <a:pPr marL="45720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#5.  Embedding tasks and activities to form a learning community.</a:t>
            </a:r>
            <a:endParaRPr b="1" dirty="0">
              <a:latin typeface="Tahoma" panose="020B0604030504040204" pitchFamily="34" charset="0"/>
              <a:ea typeface="Tahoma" panose="020B0604030504040204" pitchFamily="34" charset="0"/>
              <a:cs typeface="Tahoma" panose="020B0604030504040204" pitchFamily="34" charset="0"/>
            </a:endParaRPr>
          </a:p>
          <a:p>
            <a:pPr marL="457200" lvl="0" indent="0" algn="ctr" rtl="0">
              <a:spcBef>
                <a:spcPts val="0"/>
              </a:spcBef>
              <a:spcAft>
                <a:spcPts val="0"/>
              </a:spcAft>
              <a:buNone/>
            </a:pPr>
            <a:r>
              <a:rPr lang="en" dirty="0"/>
              <a:t> </a:t>
            </a:r>
            <a:endParaRPr dirty="0"/>
          </a:p>
          <a:p>
            <a:pPr marL="0" lvl="0" indent="0" algn="ctr" rtl="0">
              <a:spcBef>
                <a:spcPts val="0"/>
              </a:spcBef>
              <a:spcAft>
                <a:spcPts val="0"/>
              </a:spcAft>
              <a:buNone/>
            </a:pPr>
            <a:endParaRPr dirty="0"/>
          </a:p>
          <a:p>
            <a:pPr marL="0" lvl="0" indent="0" algn="ctr" rtl="0">
              <a:spcBef>
                <a:spcPts val="0"/>
              </a:spcBef>
              <a:spcAft>
                <a:spcPts val="0"/>
              </a:spcAft>
              <a:buNone/>
            </a:pPr>
            <a:endParaRPr dirty="0"/>
          </a:p>
        </p:txBody>
      </p:sp>
      <p:cxnSp>
        <p:nvCxnSpPr>
          <p:cNvPr id="2492" name="Google Shape;2492;p129"/>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pic>
        <p:nvPicPr>
          <p:cNvPr id="2493" name="Google Shape;2493;p129"/>
          <p:cNvPicPr preferRelativeResize="0"/>
          <p:nvPr/>
        </p:nvPicPr>
        <p:blipFill>
          <a:blip r:embed="rId3">
            <a:alphaModFix/>
          </a:blip>
          <a:stretch>
            <a:fillRect/>
          </a:stretch>
        </p:blipFill>
        <p:spPr>
          <a:xfrm>
            <a:off x="457200" y="1621850"/>
            <a:ext cx="5105999" cy="2838575"/>
          </a:xfrm>
          <a:prstGeom prst="rect">
            <a:avLst/>
          </a:prstGeom>
          <a:noFill/>
          <a:ln>
            <a:noFill/>
          </a:ln>
        </p:spPr>
      </p:pic>
      <p:pic>
        <p:nvPicPr>
          <p:cNvPr id="2494" name="Google Shape;2494;p129"/>
          <p:cNvPicPr preferRelativeResize="0"/>
          <p:nvPr/>
        </p:nvPicPr>
        <p:blipFill>
          <a:blip r:embed="rId4">
            <a:alphaModFix/>
          </a:blip>
          <a:stretch>
            <a:fillRect/>
          </a:stretch>
        </p:blipFill>
        <p:spPr>
          <a:xfrm>
            <a:off x="5563199" y="1462475"/>
            <a:ext cx="3276001" cy="3157336"/>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98"/>
        <p:cNvGrpSpPr/>
        <p:nvPr/>
      </p:nvGrpSpPr>
      <p:grpSpPr>
        <a:xfrm>
          <a:off x="0" y="0"/>
          <a:ext cx="0" cy="0"/>
          <a:chOff x="0" y="0"/>
          <a:chExt cx="0" cy="0"/>
        </a:xfrm>
      </p:grpSpPr>
      <p:sp>
        <p:nvSpPr>
          <p:cNvPr id="199" name="Google Shape;199;p24"/>
          <p:cNvSpPr txBox="1">
            <a:spLocks noGrp="1"/>
          </p:cNvSpPr>
          <p:nvPr>
            <p:ph type="title"/>
          </p:nvPr>
        </p:nvSpPr>
        <p:spPr>
          <a:xfrm>
            <a:off x="457200" y="411475"/>
            <a:ext cx="8229600" cy="16488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dirty="0">
                <a:solidFill>
                  <a:srgbClr val="EC3A3B"/>
                </a:solidFill>
                <a:latin typeface="Tahoma" panose="020B0604030504040204" pitchFamily="34" charset="0"/>
                <a:ea typeface="Tahoma" panose="020B0604030504040204" pitchFamily="34" charset="0"/>
                <a:cs typeface="Tahoma" panose="020B0604030504040204" pitchFamily="34" charset="0"/>
              </a:rPr>
              <a:t>How Learning is Changing:</a:t>
            </a:r>
            <a:br>
              <a:rPr lang="en" b="1" dirty="0">
                <a:solidFill>
                  <a:srgbClr val="EC3A3B"/>
                </a:solidFill>
                <a:latin typeface="Tahoma" panose="020B0604030504040204" pitchFamily="34" charset="0"/>
                <a:ea typeface="Tahoma" panose="020B0604030504040204" pitchFamily="34" charset="0"/>
                <a:cs typeface="Tahoma" panose="020B0604030504040204" pitchFamily="34" charset="0"/>
              </a:rPr>
            </a:br>
            <a:r>
              <a:rPr lang="en" sz="2500" b="1" dirty="0">
                <a:solidFill>
                  <a:srgbClr val="0B5AB2"/>
                </a:solidFill>
                <a:latin typeface="Tahoma" panose="020B0604030504040204" pitchFamily="34" charset="0"/>
                <a:ea typeface="Tahoma" panose="020B0604030504040204" pitchFamily="34" charset="0"/>
                <a:cs typeface="Tahoma" panose="020B0604030504040204" pitchFamily="34" charset="0"/>
                <a:sym typeface="Fira Sans Extra Condensed"/>
              </a:rPr>
              <a:t>Mega Trend #1. Learner Engagement</a:t>
            </a:r>
            <a:endParaRPr sz="2500" b="1" dirty="0">
              <a:solidFill>
                <a:schemeClr val="accent1"/>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ctr" rtl="0">
              <a:spcBef>
                <a:spcPts val="0"/>
              </a:spcBef>
              <a:spcAft>
                <a:spcPts val="0"/>
              </a:spcAft>
              <a:buClr>
                <a:schemeClr val="dk1"/>
              </a:buClr>
              <a:buSzPts val="1100"/>
              <a:buFont typeface="Arial"/>
              <a:buNone/>
            </a:pPr>
            <a:endParaRPr dirty="0">
              <a:solidFill>
                <a:schemeClr val="lt2"/>
              </a:solidFill>
            </a:endParaRPr>
          </a:p>
          <a:p>
            <a:pPr marL="0" lvl="0" indent="0" algn="ctr" rtl="0">
              <a:spcBef>
                <a:spcPts val="0"/>
              </a:spcBef>
              <a:spcAft>
                <a:spcPts val="0"/>
              </a:spcAft>
              <a:buNone/>
            </a:pPr>
            <a:endParaRPr dirty="0"/>
          </a:p>
          <a:p>
            <a:pPr marL="0" lvl="0" indent="0" algn="ctr" rtl="0">
              <a:spcBef>
                <a:spcPts val="0"/>
              </a:spcBef>
              <a:spcAft>
                <a:spcPts val="0"/>
              </a:spcAft>
              <a:buNone/>
            </a:pPr>
            <a:endParaRPr sz="1800" dirty="0">
              <a:latin typeface="Fira Sans Extra Condensed"/>
              <a:ea typeface="Fira Sans Extra Condensed"/>
              <a:cs typeface="Fira Sans Extra Condensed"/>
              <a:sym typeface="Fira Sans Extra Condensed"/>
            </a:endParaRPr>
          </a:p>
        </p:txBody>
      </p:sp>
      <p:pic>
        <p:nvPicPr>
          <p:cNvPr id="200" name="Google Shape;200;p24"/>
          <p:cNvPicPr preferRelativeResize="0"/>
          <p:nvPr/>
        </p:nvPicPr>
        <p:blipFill>
          <a:blip r:embed="rId3">
            <a:alphaModFix/>
          </a:blip>
          <a:stretch>
            <a:fillRect/>
          </a:stretch>
        </p:blipFill>
        <p:spPr>
          <a:xfrm>
            <a:off x="2391675" y="1642100"/>
            <a:ext cx="4360649" cy="3203999"/>
          </a:xfrm>
          <a:prstGeom prst="rect">
            <a:avLst/>
          </a:prstGeom>
          <a:noFill/>
          <a:ln>
            <a:noFill/>
          </a:ln>
        </p:spPr>
      </p:pic>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Shape 2498"/>
        <p:cNvGrpSpPr/>
        <p:nvPr/>
      </p:nvGrpSpPr>
      <p:grpSpPr>
        <a:xfrm>
          <a:off x="0" y="0"/>
          <a:ext cx="0" cy="0"/>
          <a:chOff x="0" y="0"/>
          <a:chExt cx="0" cy="0"/>
        </a:xfrm>
      </p:grpSpPr>
      <p:sp>
        <p:nvSpPr>
          <p:cNvPr id="2499" name="Google Shape;2499;p130"/>
          <p:cNvSpPr txBox="1">
            <a:spLocks noGrp="1"/>
          </p:cNvSpPr>
          <p:nvPr>
            <p:ph type="title"/>
          </p:nvPr>
        </p:nvSpPr>
        <p:spPr>
          <a:xfrm>
            <a:off x="411480" y="411474"/>
            <a:ext cx="7879080" cy="1059185"/>
          </a:xfrm>
          <a:prstGeom prst="rect">
            <a:avLst/>
          </a:prstGeom>
        </p:spPr>
        <p:txBody>
          <a:bodyPr spcFirstLastPara="1" wrap="square" lIns="91425" tIns="91425" rIns="91425" bIns="91425" anchor="t" anchorCtr="0">
            <a:noAutofit/>
          </a:bodyPr>
          <a:lstStyle/>
          <a:p>
            <a:pPr marL="45720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#6.   Supplying timely and constructive feedback.</a:t>
            </a:r>
            <a:endParaRPr b="1" dirty="0">
              <a:latin typeface="Tahoma" panose="020B0604030504040204" pitchFamily="34" charset="0"/>
              <a:ea typeface="Tahoma" panose="020B0604030504040204" pitchFamily="34" charset="0"/>
              <a:cs typeface="Tahoma" panose="020B0604030504040204" pitchFamily="34" charset="0"/>
            </a:endParaRPr>
          </a:p>
          <a:p>
            <a:pPr marL="457200" lvl="0" indent="0" algn="ctr" rtl="0">
              <a:spcBef>
                <a:spcPts val="0"/>
              </a:spcBef>
              <a:spcAft>
                <a:spcPts val="0"/>
              </a:spcAft>
              <a:buNone/>
            </a:pPr>
            <a:endParaRPr dirty="0"/>
          </a:p>
          <a:p>
            <a:pPr marL="0" lvl="0" indent="0" algn="ctr" rtl="0">
              <a:spcBef>
                <a:spcPts val="0"/>
              </a:spcBef>
              <a:spcAft>
                <a:spcPts val="0"/>
              </a:spcAft>
              <a:buNone/>
            </a:pPr>
            <a:endParaRPr dirty="0"/>
          </a:p>
          <a:p>
            <a:pPr marL="0" lvl="0" indent="0" algn="ctr" rtl="0">
              <a:spcBef>
                <a:spcPts val="0"/>
              </a:spcBef>
              <a:spcAft>
                <a:spcPts val="0"/>
              </a:spcAft>
              <a:buNone/>
            </a:pPr>
            <a:endParaRPr dirty="0"/>
          </a:p>
        </p:txBody>
      </p:sp>
      <p:cxnSp>
        <p:nvCxnSpPr>
          <p:cNvPr id="2500" name="Google Shape;2500;p130"/>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pic>
        <p:nvPicPr>
          <p:cNvPr id="2501" name="Google Shape;2501;p130"/>
          <p:cNvPicPr preferRelativeResize="0"/>
          <p:nvPr/>
        </p:nvPicPr>
        <p:blipFill>
          <a:blip r:embed="rId3">
            <a:alphaModFix/>
          </a:blip>
          <a:stretch>
            <a:fillRect/>
          </a:stretch>
        </p:blipFill>
        <p:spPr>
          <a:xfrm>
            <a:off x="733113" y="1781025"/>
            <a:ext cx="7677774" cy="1471850"/>
          </a:xfrm>
          <a:prstGeom prst="rect">
            <a:avLst/>
          </a:prstGeom>
          <a:noFill/>
          <a:ln>
            <a:noFill/>
          </a:ln>
        </p:spPr>
      </p:pic>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Shape 2505"/>
        <p:cNvGrpSpPr/>
        <p:nvPr/>
      </p:nvGrpSpPr>
      <p:grpSpPr>
        <a:xfrm>
          <a:off x="0" y="0"/>
          <a:ext cx="0" cy="0"/>
          <a:chOff x="0" y="0"/>
          <a:chExt cx="0" cy="0"/>
        </a:xfrm>
      </p:grpSpPr>
      <p:sp>
        <p:nvSpPr>
          <p:cNvPr id="2506" name="Google Shape;2506;p131"/>
          <p:cNvSpPr txBox="1">
            <a:spLocks noGrp="1"/>
          </p:cNvSpPr>
          <p:nvPr>
            <p:ph type="title"/>
          </p:nvPr>
        </p:nvSpPr>
        <p:spPr>
          <a:xfrm>
            <a:off x="457200" y="411474"/>
            <a:ext cx="8061960" cy="1021081"/>
          </a:xfrm>
          <a:prstGeom prst="rect">
            <a:avLst/>
          </a:prstGeom>
        </p:spPr>
        <p:txBody>
          <a:bodyPr spcFirstLastPara="1" wrap="square" lIns="91425" tIns="91425" rIns="91425" bIns="91425" anchor="t" anchorCtr="0">
            <a:noAutofit/>
          </a:bodyPr>
          <a:lstStyle/>
          <a:p>
            <a:pPr marL="45720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#8. Crafting visuals showing work progress and tasks completed.</a:t>
            </a:r>
            <a:endParaRPr sz="2050" b="1" dirty="0">
              <a:solidFill>
                <a:srgbClr val="0B5AB2"/>
              </a:solidFill>
              <a:latin typeface="Tahoma" panose="020B0604030504040204" pitchFamily="34" charset="0"/>
              <a:ea typeface="Tahoma" panose="020B0604030504040204" pitchFamily="34" charset="0"/>
              <a:cs typeface="Tahoma" panose="020B0604030504040204" pitchFamily="34" charset="0"/>
              <a:sym typeface="Arial"/>
            </a:endParaRPr>
          </a:p>
          <a:p>
            <a:pPr marL="457200" lvl="0" indent="0" algn="ctr" rtl="0">
              <a:spcBef>
                <a:spcPts val="0"/>
              </a:spcBef>
              <a:spcAft>
                <a:spcPts val="0"/>
              </a:spcAft>
              <a:buNone/>
            </a:pPr>
            <a:endParaRPr dirty="0"/>
          </a:p>
          <a:p>
            <a:pPr marL="457200" lvl="0" indent="0" algn="ctr" rtl="0">
              <a:spcBef>
                <a:spcPts val="0"/>
              </a:spcBef>
              <a:spcAft>
                <a:spcPts val="0"/>
              </a:spcAft>
              <a:buNone/>
            </a:pPr>
            <a:endParaRPr dirty="0"/>
          </a:p>
          <a:p>
            <a:pPr marL="457200" lvl="0" indent="0" algn="ctr" rtl="0">
              <a:spcBef>
                <a:spcPts val="0"/>
              </a:spcBef>
              <a:spcAft>
                <a:spcPts val="0"/>
              </a:spcAft>
              <a:buNone/>
            </a:pPr>
            <a:endParaRPr dirty="0"/>
          </a:p>
          <a:p>
            <a:pPr marL="0" lvl="0" indent="0" algn="ctr" rtl="0">
              <a:spcBef>
                <a:spcPts val="0"/>
              </a:spcBef>
              <a:spcAft>
                <a:spcPts val="0"/>
              </a:spcAft>
              <a:buNone/>
            </a:pPr>
            <a:endParaRPr dirty="0"/>
          </a:p>
          <a:p>
            <a:pPr marL="0" lvl="0" indent="0" algn="ctr" rtl="0">
              <a:spcBef>
                <a:spcPts val="0"/>
              </a:spcBef>
              <a:spcAft>
                <a:spcPts val="0"/>
              </a:spcAft>
              <a:buNone/>
            </a:pPr>
            <a:endParaRPr dirty="0"/>
          </a:p>
        </p:txBody>
      </p:sp>
      <p:cxnSp>
        <p:nvCxnSpPr>
          <p:cNvPr id="2507" name="Google Shape;2507;p131"/>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pic>
        <p:nvPicPr>
          <p:cNvPr id="2508" name="Google Shape;2508;p131"/>
          <p:cNvPicPr preferRelativeResize="0"/>
          <p:nvPr/>
        </p:nvPicPr>
        <p:blipFill>
          <a:blip r:embed="rId3">
            <a:alphaModFix/>
          </a:blip>
          <a:stretch>
            <a:fillRect/>
          </a:stretch>
        </p:blipFill>
        <p:spPr>
          <a:xfrm>
            <a:off x="2199749" y="1610237"/>
            <a:ext cx="5167725" cy="3547300"/>
          </a:xfrm>
          <a:prstGeom prst="rect">
            <a:avLst/>
          </a:prstGeom>
          <a:noFill/>
          <a:ln>
            <a:noFill/>
          </a:ln>
        </p:spPr>
      </p:pic>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Shape 2512"/>
        <p:cNvGrpSpPr/>
        <p:nvPr/>
      </p:nvGrpSpPr>
      <p:grpSpPr>
        <a:xfrm>
          <a:off x="0" y="0"/>
          <a:ext cx="0" cy="0"/>
          <a:chOff x="0" y="0"/>
          <a:chExt cx="0" cy="0"/>
        </a:xfrm>
      </p:grpSpPr>
      <p:sp>
        <p:nvSpPr>
          <p:cNvPr id="2513" name="Google Shape;2513;p132"/>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45720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#9.   Providing reflection questions.</a:t>
            </a:r>
            <a:endParaRPr sz="2250" b="1" dirty="0">
              <a:solidFill>
                <a:srgbClr val="0B5AB2"/>
              </a:solidFill>
              <a:latin typeface="Tahoma" panose="020B0604030504040204" pitchFamily="34" charset="0"/>
              <a:ea typeface="Tahoma" panose="020B0604030504040204" pitchFamily="34" charset="0"/>
              <a:cs typeface="Tahoma" panose="020B0604030504040204" pitchFamily="34" charset="0"/>
              <a:sym typeface="Arial"/>
            </a:endParaRPr>
          </a:p>
          <a:p>
            <a:pPr marL="457200" lvl="0" indent="0" algn="ctr" rtl="0">
              <a:spcBef>
                <a:spcPts val="0"/>
              </a:spcBef>
              <a:spcAft>
                <a:spcPts val="0"/>
              </a:spcAft>
              <a:buNone/>
            </a:pPr>
            <a:endParaRPr dirty="0"/>
          </a:p>
          <a:p>
            <a:pPr marL="457200" lvl="0" indent="0" algn="ctr" rtl="0">
              <a:spcBef>
                <a:spcPts val="0"/>
              </a:spcBef>
              <a:spcAft>
                <a:spcPts val="0"/>
              </a:spcAft>
              <a:buNone/>
            </a:pPr>
            <a:endParaRPr dirty="0"/>
          </a:p>
          <a:p>
            <a:pPr marL="0" lvl="0" indent="0" algn="ctr" rtl="0">
              <a:spcBef>
                <a:spcPts val="0"/>
              </a:spcBef>
              <a:spcAft>
                <a:spcPts val="0"/>
              </a:spcAft>
              <a:buNone/>
            </a:pPr>
            <a:endParaRPr dirty="0"/>
          </a:p>
          <a:p>
            <a:pPr marL="0" lvl="0" indent="0" algn="ctr" rtl="0">
              <a:spcBef>
                <a:spcPts val="0"/>
              </a:spcBef>
              <a:spcAft>
                <a:spcPts val="0"/>
              </a:spcAft>
              <a:buNone/>
            </a:pPr>
            <a:endParaRPr dirty="0"/>
          </a:p>
        </p:txBody>
      </p:sp>
      <p:cxnSp>
        <p:nvCxnSpPr>
          <p:cNvPr id="2514" name="Google Shape;2514;p132"/>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pic>
        <p:nvPicPr>
          <p:cNvPr id="2515" name="Google Shape;2515;p132"/>
          <p:cNvPicPr preferRelativeResize="0"/>
          <p:nvPr/>
        </p:nvPicPr>
        <p:blipFill>
          <a:blip r:embed="rId3">
            <a:alphaModFix/>
          </a:blip>
          <a:stretch>
            <a:fillRect/>
          </a:stretch>
        </p:blipFill>
        <p:spPr>
          <a:xfrm>
            <a:off x="752525" y="1318600"/>
            <a:ext cx="7934277" cy="3146976"/>
          </a:xfrm>
          <a:prstGeom prst="rect">
            <a:avLst/>
          </a:prstGeom>
          <a:noFill/>
          <a:ln>
            <a:noFill/>
          </a:ln>
        </p:spPr>
      </p:pic>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Shape 2519"/>
        <p:cNvGrpSpPr/>
        <p:nvPr/>
      </p:nvGrpSpPr>
      <p:grpSpPr>
        <a:xfrm>
          <a:off x="0" y="0"/>
          <a:ext cx="0" cy="0"/>
          <a:chOff x="0" y="0"/>
          <a:chExt cx="0" cy="0"/>
        </a:xfrm>
      </p:grpSpPr>
      <p:sp>
        <p:nvSpPr>
          <p:cNvPr id="2520" name="Google Shape;2520;p133"/>
          <p:cNvSpPr txBox="1">
            <a:spLocks noGrp="1"/>
          </p:cNvSpPr>
          <p:nvPr>
            <p:ph type="title"/>
          </p:nvPr>
        </p:nvSpPr>
        <p:spPr>
          <a:xfrm>
            <a:off x="457200" y="411474"/>
            <a:ext cx="7612380" cy="1135385"/>
          </a:xfrm>
          <a:prstGeom prst="rect">
            <a:avLst/>
          </a:prstGeom>
        </p:spPr>
        <p:txBody>
          <a:bodyPr spcFirstLastPara="1" wrap="square" lIns="91425" tIns="91425" rIns="91425" bIns="91425" anchor="t" anchorCtr="0">
            <a:noAutofit/>
          </a:bodyPr>
          <a:lstStyle/>
          <a:p>
            <a:pPr marL="45720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#10.  Designing time-sensitive learning units.</a:t>
            </a:r>
            <a:endParaRPr sz="2050" b="1" dirty="0">
              <a:solidFill>
                <a:srgbClr val="0B5AB2"/>
              </a:solidFill>
              <a:latin typeface="Tahoma" panose="020B0604030504040204" pitchFamily="34" charset="0"/>
              <a:ea typeface="Tahoma" panose="020B0604030504040204" pitchFamily="34" charset="0"/>
              <a:cs typeface="Tahoma" panose="020B0604030504040204" pitchFamily="34" charset="0"/>
              <a:sym typeface="Arial"/>
            </a:endParaRPr>
          </a:p>
          <a:p>
            <a:pPr marL="457200" lvl="0" indent="0" algn="ctr" rtl="0">
              <a:spcBef>
                <a:spcPts val="0"/>
              </a:spcBef>
              <a:spcAft>
                <a:spcPts val="0"/>
              </a:spcAft>
              <a:buNone/>
            </a:pPr>
            <a:endParaRPr dirty="0"/>
          </a:p>
          <a:p>
            <a:pPr marL="457200" lvl="0" indent="0" algn="ctr" rtl="0">
              <a:spcBef>
                <a:spcPts val="0"/>
              </a:spcBef>
              <a:spcAft>
                <a:spcPts val="0"/>
              </a:spcAft>
              <a:buNone/>
            </a:pPr>
            <a:endParaRPr dirty="0"/>
          </a:p>
          <a:p>
            <a:pPr marL="0" lvl="0" indent="0" algn="ctr" rtl="0">
              <a:spcBef>
                <a:spcPts val="0"/>
              </a:spcBef>
              <a:spcAft>
                <a:spcPts val="0"/>
              </a:spcAft>
              <a:buNone/>
            </a:pPr>
            <a:endParaRPr dirty="0"/>
          </a:p>
          <a:p>
            <a:pPr marL="0" lvl="0" indent="0" algn="ctr" rtl="0">
              <a:spcBef>
                <a:spcPts val="0"/>
              </a:spcBef>
              <a:spcAft>
                <a:spcPts val="0"/>
              </a:spcAft>
              <a:buNone/>
            </a:pPr>
            <a:endParaRPr dirty="0"/>
          </a:p>
        </p:txBody>
      </p:sp>
      <p:cxnSp>
        <p:nvCxnSpPr>
          <p:cNvPr id="2521" name="Google Shape;2521;p133"/>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pic>
        <p:nvPicPr>
          <p:cNvPr id="2522" name="Google Shape;2522;p133"/>
          <p:cNvPicPr preferRelativeResize="0"/>
          <p:nvPr/>
        </p:nvPicPr>
        <p:blipFill>
          <a:blip r:embed="rId3">
            <a:alphaModFix/>
          </a:blip>
          <a:stretch>
            <a:fillRect/>
          </a:stretch>
        </p:blipFill>
        <p:spPr>
          <a:xfrm>
            <a:off x="457200" y="1458150"/>
            <a:ext cx="8839200" cy="2227200"/>
          </a:xfrm>
          <a:prstGeom prst="rect">
            <a:avLst/>
          </a:prstGeom>
          <a:noFill/>
          <a:ln>
            <a:noFill/>
          </a:ln>
        </p:spPr>
      </p:pic>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Shape 2526"/>
        <p:cNvGrpSpPr/>
        <p:nvPr/>
      </p:nvGrpSpPr>
      <p:grpSpPr>
        <a:xfrm>
          <a:off x="0" y="0"/>
          <a:ext cx="0" cy="0"/>
          <a:chOff x="0" y="0"/>
          <a:chExt cx="0" cy="0"/>
        </a:xfrm>
      </p:grpSpPr>
      <p:sp>
        <p:nvSpPr>
          <p:cNvPr id="2527" name="Google Shape;2527;p134"/>
          <p:cNvSpPr txBox="1">
            <a:spLocks noGrp="1"/>
          </p:cNvSpPr>
          <p:nvPr>
            <p:ph type="title"/>
          </p:nvPr>
        </p:nvSpPr>
        <p:spPr>
          <a:xfrm>
            <a:off x="297180" y="426937"/>
            <a:ext cx="8046720" cy="1150625"/>
          </a:xfrm>
          <a:prstGeom prst="rect">
            <a:avLst/>
          </a:prstGeom>
        </p:spPr>
        <p:txBody>
          <a:bodyPr spcFirstLastPara="1" wrap="square" lIns="91425" tIns="91425" rIns="91425" bIns="91425" anchor="t" anchorCtr="0">
            <a:noAutofit/>
          </a:bodyPr>
          <a:lstStyle/>
          <a:p>
            <a:pPr marL="45720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#11.   Making available optional learning materials and self-selection options.</a:t>
            </a:r>
            <a:endParaRPr sz="2050" b="1" dirty="0">
              <a:solidFill>
                <a:srgbClr val="0B5AB2"/>
              </a:solidFill>
              <a:latin typeface="Tahoma" panose="020B0604030504040204" pitchFamily="34" charset="0"/>
              <a:ea typeface="Tahoma" panose="020B0604030504040204" pitchFamily="34" charset="0"/>
              <a:cs typeface="Tahoma" panose="020B0604030504040204" pitchFamily="34" charset="0"/>
              <a:sym typeface="Arial"/>
            </a:endParaRPr>
          </a:p>
          <a:p>
            <a:pPr marL="457200" lvl="0" indent="0" algn="ctr" rtl="0">
              <a:spcBef>
                <a:spcPts val="0"/>
              </a:spcBef>
              <a:spcAft>
                <a:spcPts val="0"/>
              </a:spcAft>
              <a:buNone/>
            </a:pPr>
            <a:endParaRPr dirty="0"/>
          </a:p>
          <a:p>
            <a:pPr marL="457200" lvl="0" indent="0" algn="ctr" rtl="0">
              <a:spcBef>
                <a:spcPts val="0"/>
              </a:spcBef>
              <a:spcAft>
                <a:spcPts val="0"/>
              </a:spcAft>
              <a:buNone/>
            </a:pPr>
            <a:endParaRPr dirty="0"/>
          </a:p>
          <a:p>
            <a:pPr marL="0" lvl="0" indent="0" algn="ctr" rtl="0">
              <a:spcBef>
                <a:spcPts val="0"/>
              </a:spcBef>
              <a:spcAft>
                <a:spcPts val="0"/>
              </a:spcAft>
              <a:buNone/>
            </a:pPr>
            <a:endParaRPr dirty="0"/>
          </a:p>
          <a:p>
            <a:pPr marL="0" lvl="0" indent="0" algn="ctr" rtl="0">
              <a:spcBef>
                <a:spcPts val="0"/>
              </a:spcBef>
              <a:spcAft>
                <a:spcPts val="0"/>
              </a:spcAft>
              <a:buNone/>
            </a:pPr>
            <a:endParaRPr dirty="0"/>
          </a:p>
        </p:txBody>
      </p:sp>
      <p:cxnSp>
        <p:nvCxnSpPr>
          <p:cNvPr id="2528" name="Google Shape;2528;p134"/>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pic>
        <p:nvPicPr>
          <p:cNvPr id="2529" name="Google Shape;2529;p134"/>
          <p:cNvPicPr preferRelativeResize="0"/>
          <p:nvPr/>
        </p:nvPicPr>
        <p:blipFill rotWithShape="1">
          <a:blip r:embed="rId3">
            <a:alphaModFix/>
          </a:blip>
          <a:srcRect r="44080"/>
          <a:stretch/>
        </p:blipFill>
        <p:spPr>
          <a:xfrm>
            <a:off x="1182163" y="1844150"/>
            <a:ext cx="6779676" cy="2297100"/>
          </a:xfrm>
          <a:prstGeom prst="rect">
            <a:avLst/>
          </a:prstGeom>
          <a:noFill/>
          <a:ln>
            <a:noFill/>
          </a:ln>
        </p:spPr>
      </p:pic>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Shape 2533"/>
        <p:cNvGrpSpPr/>
        <p:nvPr/>
      </p:nvGrpSpPr>
      <p:grpSpPr>
        <a:xfrm>
          <a:off x="0" y="0"/>
          <a:ext cx="0" cy="0"/>
          <a:chOff x="0" y="0"/>
          <a:chExt cx="0" cy="0"/>
        </a:xfrm>
      </p:grpSpPr>
      <p:sp>
        <p:nvSpPr>
          <p:cNvPr id="2534" name="Google Shape;2534;p135"/>
          <p:cNvSpPr txBox="1">
            <a:spLocks noGrp="1"/>
          </p:cNvSpPr>
          <p:nvPr>
            <p:ph type="title"/>
          </p:nvPr>
        </p:nvSpPr>
        <p:spPr>
          <a:xfrm>
            <a:off x="220980" y="472434"/>
            <a:ext cx="8260080" cy="1150623"/>
          </a:xfrm>
          <a:prstGeom prst="rect">
            <a:avLst/>
          </a:prstGeom>
        </p:spPr>
        <p:txBody>
          <a:bodyPr spcFirstLastPara="1" wrap="square" lIns="91425" tIns="91425" rIns="91425" bIns="91425" anchor="t" anchorCtr="0">
            <a:noAutofit/>
          </a:bodyPr>
          <a:lstStyle/>
          <a:p>
            <a:pPr marL="45720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#12.   Creating a structured learning environment, including weekly overviews.</a:t>
            </a:r>
            <a:endParaRPr dirty="0">
              <a:latin typeface="Tahoma" panose="020B0604030504040204" pitchFamily="34" charset="0"/>
              <a:ea typeface="Tahoma" panose="020B0604030504040204" pitchFamily="34" charset="0"/>
              <a:cs typeface="Tahoma" panose="020B0604030504040204" pitchFamily="34" charset="0"/>
            </a:endParaRPr>
          </a:p>
          <a:p>
            <a:pPr marL="457200" lvl="0" indent="0" algn="ctr" rtl="0">
              <a:spcBef>
                <a:spcPts val="0"/>
              </a:spcBef>
              <a:spcAft>
                <a:spcPts val="0"/>
              </a:spcAft>
              <a:buNone/>
            </a:pPr>
            <a:endParaRPr dirty="0"/>
          </a:p>
          <a:p>
            <a:pPr marL="457200" lvl="0" indent="0" algn="ctr" rtl="0">
              <a:spcBef>
                <a:spcPts val="0"/>
              </a:spcBef>
              <a:spcAft>
                <a:spcPts val="0"/>
              </a:spcAft>
              <a:buNone/>
            </a:pPr>
            <a:endParaRPr dirty="0"/>
          </a:p>
          <a:p>
            <a:pPr marL="0" lvl="0" indent="0" algn="ctr" rtl="0">
              <a:spcBef>
                <a:spcPts val="0"/>
              </a:spcBef>
              <a:spcAft>
                <a:spcPts val="0"/>
              </a:spcAft>
              <a:buNone/>
            </a:pPr>
            <a:endParaRPr dirty="0"/>
          </a:p>
          <a:p>
            <a:pPr marL="0" lvl="0" indent="0" algn="ctr" rtl="0">
              <a:spcBef>
                <a:spcPts val="0"/>
              </a:spcBef>
              <a:spcAft>
                <a:spcPts val="0"/>
              </a:spcAft>
              <a:buNone/>
            </a:pPr>
            <a:endParaRPr dirty="0"/>
          </a:p>
        </p:txBody>
      </p:sp>
      <p:cxnSp>
        <p:nvCxnSpPr>
          <p:cNvPr id="2535" name="Google Shape;2535;p135"/>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pic>
        <p:nvPicPr>
          <p:cNvPr id="2536" name="Google Shape;2536;p135"/>
          <p:cNvPicPr preferRelativeResize="0"/>
          <p:nvPr/>
        </p:nvPicPr>
        <p:blipFill>
          <a:blip r:embed="rId3">
            <a:alphaModFix/>
          </a:blip>
          <a:stretch>
            <a:fillRect/>
          </a:stretch>
        </p:blipFill>
        <p:spPr>
          <a:xfrm>
            <a:off x="2030201" y="1744980"/>
            <a:ext cx="5673620" cy="3749570"/>
          </a:xfrm>
          <a:prstGeom prst="rect">
            <a:avLst/>
          </a:prstGeom>
          <a:noFill/>
          <a:ln>
            <a:noFill/>
          </a:ln>
        </p:spPr>
      </p:pic>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Shape 2540"/>
        <p:cNvGrpSpPr/>
        <p:nvPr/>
      </p:nvGrpSpPr>
      <p:grpSpPr>
        <a:xfrm>
          <a:off x="0" y="0"/>
          <a:ext cx="0" cy="0"/>
          <a:chOff x="0" y="0"/>
          <a:chExt cx="0" cy="0"/>
        </a:xfrm>
      </p:grpSpPr>
      <p:sp>
        <p:nvSpPr>
          <p:cNvPr id="2541" name="Google Shape;2541;p136"/>
          <p:cNvSpPr txBox="1">
            <a:spLocks noGrp="1"/>
          </p:cNvSpPr>
          <p:nvPr>
            <p:ph type="title"/>
          </p:nvPr>
        </p:nvSpPr>
        <p:spPr>
          <a:xfrm>
            <a:off x="236220" y="434334"/>
            <a:ext cx="8168640" cy="1066805"/>
          </a:xfrm>
          <a:prstGeom prst="rect">
            <a:avLst/>
          </a:prstGeom>
        </p:spPr>
        <p:txBody>
          <a:bodyPr spcFirstLastPara="1" wrap="square" lIns="91425" tIns="91425" rIns="91425" bIns="91425" anchor="t" anchorCtr="0">
            <a:noAutofit/>
          </a:bodyPr>
          <a:lstStyle/>
          <a:p>
            <a:pPr marL="45720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#13.   Making sure that lectures are recorded with captions added.</a:t>
            </a:r>
            <a:endParaRPr b="1" dirty="0">
              <a:latin typeface="Tahoma" panose="020B0604030504040204" pitchFamily="34" charset="0"/>
              <a:ea typeface="Tahoma" panose="020B0604030504040204" pitchFamily="34" charset="0"/>
              <a:cs typeface="Tahoma" panose="020B0604030504040204" pitchFamily="34" charset="0"/>
            </a:endParaRPr>
          </a:p>
          <a:p>
            <a:pPr marL="457200" lvl="0" indent="0" algn="ctr" rtl="0">
              <a:spcBef>
                <a:spcPts val="0"/>
              </a:spcBef>
              <a:spcAft>
                <a:spcPts val="0"/>
              </a:spcAft>
              <a:buNone/>
            </a:pPr>
            <a:endParaRPr dirty="0"/>
          </a:p>
          <a:p>
            <a:pPr marL="457200" lvl="0" indent="0" algn="ctr" rtl="0">
              <a:spcBef>
                <a:spcPts val="0"/>
              </a:spcBef>
              <a:spcAft>
                <a:spcPts val="0"/>
              </a:spcAft>
              <a:buNone/>
            </a:pPr>
            <a:endParaRPr dirty="0"/>
          </a:p>
          <a:p>
            <a:pPr marL="0" lvl="0" indent="0" algn="ctr" rtl="0">
              <a:spcBef>
                <a:spcPts val="0"/>
              </a:spcBef>
              <a:spcAft>
                <a:spcPts val="0"/>
              </a:spcAft>
              <a:buNone/>
            </a:pPr>
            <a:endParaRPr dirty="0"/>
          </a:p>
          <a:p>
            <a:pPr marL="0" lvl="0" indent="0" algn="ctr" rtl="0">
              <a:spcBef>
                <a:spcPts val="0"/>
              </a:spcBef>
              <a:spcAft>
                <a:spcPts val="0"/>
              </a:spcAft>
              <a:buNone/>
            </a:pPr>
            <a:endParaRPr dirty="0"/>
          </a:p>
        </p:txBody>
      </p:sp>
      <p:cxnSp>
        <p:nvCxnSpPr>
          <p:cNvPr id="2542" name="Google Shape;2542;p136"/>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pic>
        <p:nvPicPr>
          <p:cNvPr id="2543" name="Google Shape;2543;p136"/>
          <p:cNvPicPr preferRelativeResize="0"/>
          <p:nvPr/>
        </p:nvPicPr>
        <p:blipFill>
          <a:blip r:embed="rId3">
            <a:alphaModFix/>
          </a:blip>
          <a:stretch>
            <a:fillRect/>
          </a:stretch>
        </p:blipFill>
        <p:spPr>
          <a:xfrm>
            <a:off x="2149900" y="1585600"/>
            <a:ext cx="4844200" cy="3854525"/>
          </a:xfrm>
          <a:prstGeom prst="rect">
            <a:avLst/>
          </a:prstGeom>
          <a:noFill/>
          <a:ln>
            <a:noFill/>
          </a:ln>
        </p:spPr>
      </p:pic>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Shape 2547"/>
        <p:cNvGrpSpPr/>
        <p:nvPr/>
      </p:nvGrpSpPr>
      <p:grpSpPr>
        <a:xfrm>
          <a:off x="0" y="0"/>
          <a:ext cx="0" cy="0"/>
          <a:chOff x="0" y="0"/>
          <a:chExt cx="0" cy="0"/>
        </a:xfrm>
      </p:grpSpPr>
      <p:sp>
        <p:nvSpPr>
          <p:cNvPr id="2548" name="Google Shape;2548;p137"/>
          <p:cNvSpPr txBox="1">
            <a:spLocks noGrp="1"/>
          </p:cNvSpPr>
          <p:nvPr>
            <p:ph type="title"/>
          </p:nvPr>
        </p:nvSpPr>
        <p:spPr>
          <a:xfrm>
            <a:off x="190500" y="419090"/>
            <a:ext cx="8237220" cy="1021085"/>
          </a:xfrm>
          <a:prstGeom prst="rect">
            <a:avLst/>
          </a:prstGeom>
        </p:spPr>
        <p:txBody>
          <a:bodyPr spcFirstLastPara="1" wrap="square" lIns="91425" tIns="91425" rIns="91425" bIns="91425" anchor="t" anchorCtr="0">
            <a:noAutofit/>
          </a:bodyPr>
          <a:lstStyle/>
          <a:p>
            <a:pPr marL="45720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#14.  Inserting application exercises for putting the course material into practice.</a:t>
            </a:r>
            <a:endParaRPr b="1" dirty="0">
              <a:latin typeface="Tahoma" panose="020B0604030504040204" pitchFamily="34" charset="0"/>
              <a:ea typeface="Tahoma" panose="020B0604030504040204" pitchFamily="34" charset="0"/>
              <a:cs typeface="Tahoma" panose="020B0604030504040204" pitchFamily="34" charset="0"/>
            </a:endParaRPr>
          </a:p>
          <a:p>
            <a:pPr marL="457200" lvl="0" indent="0" algn="ctr" rtl="0">
              <a:spcBef>
                <a:spcPts val="0"/>
              </a:spcBef>
              <a:spcAft>
                <a:spcPts val="0"/>
              </a:spcAft>
              <a:buNone/>
            </a:pPr>
            <a:endParaRPr dirty="0"/>
          </a:p>
          <a:p>
            <a:pPr marL="457200" lvl="0" indent="0" algn="ctr" rtl="0">
              <a:spcBef>
                <a:spcPts val="0"/>
              </a:spcBef>
              <a:spcAft>
                <a:spcPts val="0"/>
              </a:spcAft>
              <a:buNone/>
            </a:pPr>
            <a:endParaRPr dirty="0"/>
          </a:p>
          <a:p>
            <a:pPr marL="457200" lvl="0" indent="0" algn="ctr" rtl="0">
              <a:spcBef>
                <a:spcPts val="0"/>
              </a:spcBef>
              <a:spcAft>
                <a:spcPts val="0"/>
              </a:spcAft>
              <a:buNone/>
            </a:pPr>
            <a:endParaRPr dirty="0"/>
          </a:p>
          <a:p>
            <a:pPr marL="0" lvl="0" indent="0" algn="ctr" rtl="0">
              <a:spcBef>
                <a:spcPts val="0"/>
              </a:spcBef>
              <a:spcAft>
                <a:spcPts val="0"/>
              </a:spcAft>
              <a:buNone/>
            </a:pPr>
            <a:endParaRPr dirty="0"/>
          </a:p>
          <a:p>
            <a:pPr marL="0" lvl="0" indent="0" algn="ctr" rtl="0">
              <a:spcBef>
                <a:spcPts val="0"/>
              </a:spcBef>
              <a:spcAft>
                <a:spcPts val="0"/>
              </a:spcAft>
              <a:buNone/>
            </a:pPr>
            <a:endParaRPr dirty="0"/>
          </a:p>
        </p:txBody>
      </p:sp>
      <p:cxnSp>
        <p:nvCxnSpPr>
          <p:cNvPr id="2549" name="Google Shape;2549;p137"/>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pic>
        <p:nvPicPr>
          <p:cNvPr id="2550" name="Google Shape;2550;p137"/>
          <p:cNvPicPr preferRelativeResize="0"/>
          <p:nvPr/>
        </p:nvPicPr>
        <p:blipFill rotWithShape="1">
          <a:blip r:embed="rId3">
            <a:alphaModFix/>
          </a:blip>
          <a:srcRect b="50052"/>
          <a:stretch/>
        </p:blipFill>
        <p:spPr>
          <a:xfrm>
            <a:off x="1065050" y="1626450"/>
            <a:ext cx="7013900" cy="2764960"/>
          </a:xfrm>
          <a:prstGeom prst="rect">
            <a:avLst/>
          </a:prstGeom>
          <a:noFill/>
          <a:ln>
            <a:noFill/>
          </a:ln>
        </p:spPr>
      </p:pic>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Shape 2554"/>
        <p:cNvGrpSpPr/>
        <p:nvPr/>
      </p:nvGrpSpPr>
      <p:grpSpPr>
        <a:xfrm>
          <a:off x="0" y="0"/>
          <a:ext cx="0" cy="0"/>
          <a:chOff x="0" y="0"/>
          <a:chExt cx="0" cy="0"/>
        </a:xfrm>
      </p:grpSpPr>
      <p:sp>
        <p:nvSpPr>
          <p:cNvPr id="2555" name="Google Shape;2555;p138"/>
          <p:cNvSpPr txBox="1">
            <a:spLocks noGrp="1"/>
          </p:cNvSpPr>
          <p:nvPr>
            <p:ph type="title"/>
          </p:nvPr>
        </p:nvSpPr>
        <p:spPr>
          <a:xfrm>
            <a:off x="259080" y="344075"/>
            <a:ext cx="8229600" cy="572700"/>
          </a:xfrm>
          <a:prstGeom prst="rect">
            <a:avLst/>
          </a:prstGeom>
        </p:spPr>
        <p:txBody>
          <a:bodyPr spcFirstLastPara="1" wrap="square" lIns="91425" tIns="91425" rIns="91425" bIns="91425" anchor="t" anchorCtr="0">
            <a:noAutofit/>
          </a:bodyPr>
          <a:lstStyle/>
          <a:p>
            <a:pPr marL="45720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#15.  Using gamification to support SDL.</a:t>
            </a:r>
            <a:endParaRPr sz="2050" b="1" dirty="0">
              <a:solidFill>
                <a:srgbClr val="0B5AB2"/>
              </a:solidFill>
              <a:latin typeface="Tahoma" panose="020B0604030504040204" pitchFamily="34" charset="0"/>
              <a:ea typeface="Tahoma" panose="020B0604030504040204" pitchFamily="34" charset="0"/>
              <a:cs typeface="Tahoma" panose="020B0604030504040204" pitchFamily="34" charset="0"/>
              <a:sym typeface="Arial"/>
            </a:endParaRPr>
          </a:p>
          <a:p>
            <a:pPr marL="457200" lvl="0" indent="0" algn="ctr" rtl="0">
              <a:spcBef>
                <a:spcPts val="0"/>
              </a:spcBef>
              <a:spcAft>
                <a:spcPts val="0"/>
              </a:spcAft>
              <a:buNone/>
            </a:pPr>
            <a:endParaRPr b="1" dirty="0">
              <a:latin typeface="Tahoma" panose="020B0604030504040204" pitchFamily="34" charset="0"/>
              <a:ea typeface="Tahoma" panose="020B0604030504040204" pitchFamily="34" charset="0"/>
              <a:cs typeface="Tahoma" panose="020B0604030504040204" pitchFamily="34" charset="0"/>
            </a:endParaRPr>
          </a:p>
          <a:p>
            <a:pPr marL="457200" lvl="0" indent="0" algn="ctr" rtl="0">
              <a:spcBef>
                <a:spcPts val="0"/>
              </a:spcBef>
              <a:spcAft>
                <a:spcPts val="0"/>
              </a:spcAft>
              <a:buNone/>
            </a:pPr>
            <a:endParaRPr dirty="0"/>
          </a:p>
          <a:p>
            <a:pPr marL="457200" lvl="0" indent="0" algn="ctr" rtl="0">
              <a:spcBef>
                <a:spcPts val="0"/>
              </a:spcBef>
              <a:spcAft>
                <a:spcPts val="0"/>
              </a:spcAft>
              <a:buNone/>
            </a:pPr>
            <a:endParaRPr dirty="0"/>
          </a:p>
          <a:p>
            <a:pPr marL="0" lvl="0" indent="0" algn="ctr" rtl="0">
              <a:spcBef>
                <a:spcPts val="0"/>
              </a:spcBef>
              <a:spcAft>
                <a:spcPts val="0"/>
              </a:spcAft>
              <a:buNone/>
            </a:pPr>
            <a:endParaRPr dirty="0"/>
          </a:p>
          <a:p>
            <a:pPr marL="0" lvl="0" indent="0" algn="ctr" rtl="0">
              <a:spcBef>
                <a:spcPts val="0"/>
              </a:spcBef>
              <a:spcAft>
                <a:spcPts val="0"/>
              </a:spcAft>
              <a:buNone/>
            </a:pPr>
            <a:endParaRPr dirty="0"/>
          </a:p>
        </p:txBody>
      </p:sp>
      <p:cxnSp>
        <p:nvCxnSpPr>
          <p:cNvPr id="2556" name="Google Shape;2556;p138"/>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pic>
        <p:nvPicPr>
          <p:cNvPr id="2557" name="Google Shape;2557;p138"/>
          <p:cNvPicPr preferRelativeResize="0"/>
          <p:nvPr/>
        </p:nvPicPr>
        <p:blipFill>
          <a:blip r:embed="rId3">
            <a:alphaModFix/>
          </a:blip>
          <a:stretch>
            <a:fillRect/>
          </a:stretch>
        </p:blipFill>
        <p:spPr>
          <a:xfrm>
            <a:off x="3656275" y="1136575"/>
            <a:ext cx="2762781" cy="3854525"/>
          </a:xfrm>
          <a:prstGeom prst="rect">
            <a:avLst/>
          </a:prstGeom>
          <a:noFill/>
          <a:ln>
            <a:noFill/>
          </a:ln>
        </p:spPr>
      </p:pic>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Shape 2561"/>
        <p:cNvGrpSpPr/>
        <p:nvPr/>
      </p:nvGrpSpPr>
      <p:grpSpPr>
        <a:xfrm>
          <a:off x="0" y="0"/>
          <a:ext cx="0" cy="0"/>
          <a:chOff x="0" y="0"/>
          <a:chExt cx="0" cy="0"/>
        </a:xfrm>
      </p:grpSpPr>
      <p:sp>
        <p:nvSpPr>
          <p:cNvPr id="2562" name="Google Shape;2562;p139"/>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Related Publications</a:t>
            </a:r>
            <a:endParaRPr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dirty="0"/>
          </a:p>
        </p:txBody>
      </p:sp>
      <p:sp>
        <p:nvSpPr>
          <p:cNvPr id="2563" name="Google Shape;2563;p139"/>
          <p:cNvSpPr txBox="1">
            <a:spLocks noGrp="1"/>
          </p:cNvSpPr>
          <p:nvPr>
            <p:ph type="body" idx="1"/>
          </p:nvPr>
        </p:nvSpPr>
        <p:spPr>
          <a:xfrm>
            <a:off x="563950" y="1152600"/>
            <a:ext cx="7301377" cy="2958483"/>
          </a:xfrm>
          <a:prstGeom prst="rect">
            <a:avLst/>
          </a:prstGeom>
        </p:spPr>
        <p:txBody>
          <a:bodyPr spcFirstLastPara="1" wrap="square" lIns="91425" tIns="91425" rIns="91425" bIns="91425" anchor="t" anchorCtr="0">
            <a:noAutofit/>
          </a:bodyPr>
          <a:lstStyle/>
          <a:p>
            <a:pPr marL="457200" lvl="1" indent="-342900" algn="l" rtl="0">
              <a:spcBef>
                <a:spcPts val="0"/>
              </a:spcBef>
              <a:spcAft>
                <a:spcPts val="0"/>
              </a:spcAft>
              <a:buSzPts val="1800"/>
              <a:buFont typeface="Fira Sans Extra Condensed"/>
              <a:buChar char="●"/>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Bonk, C. J., &amp; Zhu, M. (2023, online first). </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On the trail of self-directed online learners</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 </a:t>
            </a:r>
            <a:r>
              <a:rPr lang="en" sz="1800" i="1"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ECNU Review of Education</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a:t>
            </a:r>
            <a:r>
              <a:rPr lang="en" sz="1800" dirty="0">
                <a:solidFill>
                  <a:srgbClr val="313132"/>
                </a:solidFill>
                <a:uFill>
                  <a:noFill/>
                </a:uFill>
                <a:latin typeface="Tahoma" panose="020B0604030504040204" pitchFamily="34" charset="0"/>
                <a:ea typeface="Tahoma" panose="020B0604030504040204" pitchFamily="34" charset="0"/>
                <a:cs typeface="Tahoma" panose="020B0604030504040204" pitchFamily="34" charset="0"/>
                <a:sym typeface="Fira Sans Extra Condensed"/>
                <a:hlinkClick r:id="rId3">
                  <a:extLst>
                    <a:ext uri="{A12FA001-AC4F-418D-AE19-62706E023703}">
                      <ahyp:hlinkClr xmlns:ahyp="http://schemas.microsoft.com/office/drawing/2018/hyperlinkcolor" val="tx"/>
                    </a:ext>
                  </a:extLst>
                </a:hlinkClick>
              </a:rPr>
              <a:t> https://doi.org/10.1177/20965311231169795</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 </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endParaRPr>
          </a:p>
          <a:p>
            <a:pPr marL="457200" lvl="1" indent="-342900" algn="l" rtl="0">
              <a:spcBef>
                <a:spcPts val="1000"/>
              </a:spcBef>
              <a:spcAft>
                <a:spcPts val="0"/>
              </a:spcAft>
              <a:buSzPts val="1800"/>
              <a:buFont typeface="Fira Sans Extra Condensed"/>
              <a:buChar char="●"/>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Zhu, M., &amp; Bonk, C. J. (2022). </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Guidelines and strategies for fostering and enhancing self-directed online learning</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 </a:t>
            </a:r>
            <a:r>
              <a:rPr lang="en" sz="1800" i="1"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Open Learning: The Journal of Open, Distance and e-Learnin</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rPr>
              <a:t>g. DOI:</a:t>
            </a:r>
            <a:r>
              <a:rPr lang="en" sz="1800" dirty="0">
                <a:solidFill>
                  <a:srgbClr val="313132"/>
                </a:solidFill>
                <a:uFill>
                  <a:noFill/>
                </a:uFill>
                <a:latin typeface="Tahoma" panose="020B0604030504040204" pitchFamily="34" charset="0"/>
                <a:ea typeface="Tahoma" panose="020B0604030504040204" pitchFamily="34" charset="0"/>
                <a:cs typeface="Tahoma" panose="020B0604030504040204" pitchFamily="34" charset="0"/>
                <a:sym typeface="Fira Sans Extra Condensed"/>
                <a:hlinkClick r:id="rId4">
                  <a:extLst>
                    <a:ext uri="{A12FA001-AC4F-418D-AE19-62706E023703}">
                      <ahyp:hlinkClr xmlns:ahyp="http://schemas.microsoft.com/office/drawing/2018/hyperlinkcolor" val="tx"/>
                    </a:ext>
                  </a:extLst>
                </a:hlinkClick>
              </a:rPr>
              <a:t> https://doi.org/10.1080/02680513.2022.2141105</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sym typeface="Fira Sans Extra Condensed"/>
            </a:endParaRPr>
          </a:p>
          <a:p>
            <a:pPr marL="914400" lvl="0" indent="0" algn="l" rtl="0">
              <a:spcBef>
                <a:spcPts val="1000"/>
              </a:spcBef>
              <a:spcAft>
                <a:spcPts val="0"/>
              </a:spcAft>
              <a:buNone/>
            </a:pPr>
            <a:endParaRPr sz="1800" dirty="0">
              <a:solidFill>
                <a:srgbClr val="313132"/>
              </a:solidFill>
              <a:latin typeface="Fira Sans Extra Condensed"/>
              <a:ea typeface="Fira Sans Extra Condensed"/>
              <a:cs typeface="Fira Sans Extra Condensed"/>
              <a:sym typeface="Fira Sans Extra Condensed"/>
            </a:endParaRPr>
          </a:p>
          <a:p>
            <a:pPr marL="0" lvl="0" indent="0" algn="l" rtl="0">
              <a:spcBef>
                <a:spcPts val="1200"/>
              </a:spcBef>
              <a:spcAft>
                <a:spcPts val="1200"/>
              </a:spcAft>
              <a:buNone/>
            </a:pPr>
            <a:endParaRPr sz="1800" dirty="0"/>
          </a:p>
        </p:txBody>
      </p:sp>
      <p:sp>
        <p:nvSpPr>
          <p:cNvPr id="2564" name="Google Shape;2564;p139"/>
          <p:cNvSpPr txBox="1"/>
          <p:nvPr/>
        </p:nvSpPr>
        <p:spPr>
          <a:xfrm>
            <a:off x="0" y="0"/>
            <a:ext cx="3000000" cy="4617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800" b="1">
                <a:solidFill>
                  <a:srgbClr val="FFFFFF"/>
                </a:solidFill>
              </a:rPr>
              <a:t>Perceptions of SDL</a:t>
            </a:r>
            <a:endParaRPr sz="1800" b="1">
              <a:solidFill>
                <a:srgbClr val="FFFFFF"/>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04"/>
        <p:cNvGrpSpPr/>
        <p:nvPr/>
      </p:nvGrpSpPr>
      <p:grpSpPr>
        <a:xfrm>
          <a:off x="0" y="0"/>
          <a:ext cx="0" cy="0"/>
          <a:chOff x="0" y="0"/>
          <a:chExt cx="0" cy="0"/>
        </a:xfrm>
      </p:grpSpPr>
      <p:sp>
        <p:nvSpPr>
          <p:cNvPr id="205" name="Google Shape;205;p25"/>
          <p:cNvSpPr txBox="1">
            <a:spLocks noGrp="1"/>
          </p:cNvSpPr>
          <p:nvPr>
            <p:ph type="title"/>
          </p:nvPr>
        </p:nvSpPr>
        <p:spPr>
          <a:xfrm>
            <a:off x="457200" y="411475"/>
            <a:ext cx="8229600" cy="1648800"/>
          </a:xfrm>
          <a:prstGeom prst="rect">
            <a:avLst/>
          </a:prstGeom>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b="1" dirty="0">
                <a:solidFill>
                  <a:srgbClr val="FB0007"/>
                </a:solidFill>
                <a:latin typeface="Tahoma" panose="020B0604030504040204" pitchFamily="34" charset="0"/>
                <a:ea typeface="Tahoma" panose="020B0604030504040204" pitchFamily="34" charset="0"/>
                <a:cs typeface="Tahoma" panose="020B0604030504040204" pitchFamily="34" charset="0"/>
                <a:sym typeface="Fira Sans Extra Condensed"/>
              </a:rPr>
              <a:t>How Learning is Changing:</a:t>
            </a:r>
            <a:br>
              <a:rPr lang="en" b="1" dirty="0">
                <a:solidFill>
                  <a:srgbClr val="FB0007"/>
                </a:solidFill>
                <a:latin typeface="Tahoma" panose="020B0604030504040204" pitchFamily="34" charset="0"/>
                <a:ea typeface="Tahoma" panose="020B0604030504040204" pitchFamily="34" charset="0"/>
                <a:cs typeface="Tahoma" panose="020B0604030504040204" pitchFamily="34" charset="0"/>
                <a:sym typeface="Fira Sans Extra Condensed"/>
              </a:rPr>
            </a:br>
            <a:r>
              <a:rPr lang="en" b="1" dirty="0">
                <a:solidFill>
                  <a:srgbClr val="0B5AB2"/>
                </a:solidFill>
                <a:latin typeface="Tahoma" panose="020B0604030504040204" pitchFamily="34" charset="0"/>
                <a:ea typeface="Tahoma" panose="020B0604030504040204" pitchFamily="34" charset="0"/>
                <a:cs typeface="Tahoma" panose="020B0604030504040204" pitchFamily="34" charset="0"/>
                <a:sym typeface="Fira Sans Extra Condensed"/>
              </a:rPr>
              <a:t>Mega Trend #2. Pervasive Access</a:t>
            </a:r>
            <a:endParaRPr b="1" dirty="0">
              <a:solidFill>
                <a:srgbClr val="EC3A3B"/>
              </a:solidFill>
              <a:latin typeface="Tahoma" panose="020B0604030504040204" pitchFamily="34" charset="0"/>
              <a:ea typeface="Tahoma" panose="020B0604030504040204" pitchFamily="34" charset="0"/>
              <a:cs typeface="Tahoma" panose="020B0604030504040204" pitchFamily="34" charset="0"/>
              <a:sym typeface="Fira Sans Extra Condensed"/>
            </a:endParaRPr>
          </a:p>
          <a:p>
            <a:pPr marL="0" lvl="0" indent="0" algn="ctr" rtl="0">
              <a:spcBef>
                <a:spcPts val="0"/>
              </a:spcBef>
              <a:spcAft>
                <a:spcPts val="0"/>
              </a:spcAft>
              <a:buNone/>
            </a:pPr>
            <a:endParaRPr dirty="0">
              <a:solidFill>
                <a:schemeClr val="lt2"/>
              </a:solidFill>
            </a:endParaRPr>
          </a:p>
          <a:p>
            <a:pPr marL="0" lvl="0" indent="0" algn="ctr" rtl="0">
              <a:spcBef>
                <a:spcPts val="0"/>
              </a:spcBef>
              <a:spcAft>
                <a:spcPts val="0"/>
              </a:spcAft>
              <a:buNone/>
            </a:pPr>
            <a:endParaRPr dirty="0"/>
          </a:p>
          <a:p>
            <a:pPr marL="0" lvl="0" indent="0" algn="ctr" rtl="0">
              <a:spcBef>
                <a:spcPts val="0"/>
              </a:spcBef>
              <a:spcAft>
                <a:spcPts val="0"/>
              </a:spcAft>
              <a:buNone/>
            </a:pPr>
            <a:endParaRPr sz="1800" dirty="0">
              <a:latin typeface="Fira Sans Extra Condensed"/>
              <a:ea typeface="Fira Sans Extra Condensed"/>
              <a:cs typeface="Fira Sans Extra Condensed"/>
              <a:sym typeface="Fira Sans Extra Condensed"/>
            </a:endParaRPr>
          </a:p>
        </p:txBody>
      </p:sp>
      <p:pic>
        <p:nvPicPr>
          <p:cNvPr id="206" name="Google Shape;206;p25"/>
          <p:cNvPicPr preferRelativeResize="0"/>
          <p:nvPr/>
        </p:nvPicPr>
        <p:blipFill>
          <a:blip r:embed="rId3">
            <a:alphaModFix/>
          </a:blip>
          <a:stretch>
            <a:fillRect/>
          </a:stretch>
        </p:blipFill>
        <p:spPr>
          <a:xfrm>
            <a:off x="2422463" y="1657150"/>
            <a:ext cx="4299074" cy="3161300"/>
          </a:xfrm>
          <a:prstGeom prst="rect">
            <a:avLst/>
          </a:prstGeom>
          <a:noFill/>
          <a:ln>
            <a:noFill/>
          </a:ln>
        </p:spPr>
      </p:pic>
    </p:spTree>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Shape 2568"/>
        <p:cNvGrpSpPr/>
        <p:nvPr/>
      </p:nvGrpSpPr>
      <p:grpSpPr>
        <a:xfrm>
          <a:off x="0" y="0"/>
          <a:ext cx="0" cy="0"/>
          <a:chOff x="0" y="0"/>
          <a:chExt cx="0" cy="0"/>
        </a:xfrm>
      </p:grpSpPr>
      <p:sp>
        <p:nvSpPr>
          <p:cNvPr id="2569" name="Google Shape;2569;p140"/>
          <p:cNvSpPr txBox="1">
            <a:spLocks noGrp="1"/>
          </p:cNvSpPr>
          <p:nvPr>
            <p:ph type="ctrTitle"/>
          </p:nvPr>
        </p:nvSpPr>
        <p:spPr>
          <a:xfrm>
            <a:off x="838200" y="568975"/>
            <a:ext cx="5370300" cy="1130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b="1" dirty="0">
                <a:latin typeface="Tahoma" panose="020B0604030504040204" pitchFamily="34" charset="0"/>
                <a:ea typeface="Tahoma" panose="020B0604030504040204" pitchFamily="34" charset="0"/>
                <a:cs typeface="Tahoma" panose="020B0604030504040204" pitchFamily="34" charset="0"/>
              </a:rPr>
              <a:t>Thank You.</a:t>
            </a:r>
            <a:endParaRPr b="1" dirty="0">
              <a:latin typeface="Tahoma" panose="020B0604030504040204" pitchFamily="34" charset="0"/>
              <a:ea typeface="Tahoma" panose="020B0604030504040204" pitchFamily="34" charset="0"/>
              <a:cs typeface="Tahoma" panose="020B0604030504040204" pitchFamily="34" charset="0"/>
            </a:endParaRPr>
          </a:p>
        </p:txBody>
      </p:sp>
      <p:sp>
        <p:nvSpPr>
          <p:cNvPr id="2570" name="Google Shape;2570;p140"/>
          <p:cNvSpPr/>
          <p:nvPr/>
        </p:nvSpPr>
        <p:spPr>
          <a:xfrm>
            <a:off x="1395370" y="3899282"/>
            <a:ext cx="363704" cy="287939"/>
          </a:xfrm>
          <a:custGeom>
            <a:avLst/>
            <a:gdLst/>
            <a:ahLst/>
            <a:cxnLst/>
            <a:rect l="l" t="t" r="r" b="b"/>
            <a:pathLst>
              <a:path w="11209" h="8874" extrusionOk="0">
                <a:moveTo>
                  <a:pt x="1" y="0"/>
                </a:moveTo>
                <a:lnTo>
                  <a:pt x="1" y="8873"/>
                </a:lnTo>
                <a:lnTo>
                  <a:pt x="11209" y="8873"/>
                </a:lnTo>
                <a:lnTo>
                  <a:pt x="112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40"/>
          <p:cNvSpPr txBox="1">
            <a:spLocks noGrp="1"/>
          </p:cNvSpPr>
          <p:nvPr>
            <p:ph type="subTitle" idx="1"/>
          </p:nvPr>
        </p:nvSpPr>
        <p:spPr>
          <a:xfrm>
            <a:off x="948600" y="1863300"/>
            <a:ext cx="5575200" cy="24681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400" b="1" dirty="0">
                <a:latin typeface="Tahoma" panose="020B0604030504040204" pitchFamily="34" charset="0"/>
                <a:ea typeface="Tahoma" panose="020B0604030504040204" pitchFamily="34" charset="0"/>
                <a:cs typeface="Tahoma" panose="020B0604030504040204" pitchFamily="34" charset="0"/>
              </a:rPr>
              <a:t>Curtis J. Bonk</a:t>
            </a:r>
            <a:r>
              <a:rPr lang="en" sz="1400" dirty="0">
                <a:latin typeface="Tahoma" panose="020B0604030504040204" pitchFamily="34" charset="0"/>
                <a:ea typeface="Tahoma" panose="020B0604030504040204" pitchFamily="34" charset="0"/>
                <a:cs typeface="Tahoma" panose="020B0604030504040204" pitchFamily="34" charset="0"/>
              </a:rPr>
              <a:t>, Professor, IST Dept., Indiana University</a:t>
            </a:r>
            <a:endParaRPr sz="1400" dirty="0">
              <a:latin typeface="Tahoma" panose="020B0604030504040204" pitchFamily="34" charset="0"/>
              <a:ea typeface="Tahoma" panose="020B0604030504040204" pitchFamily="34" charset="0"/>
              <a:cs typeface="Tahoma" panose="020B0604030504040204" pitchFamily="34" charset="0"/>
            </a:endParaRPr>
          </a:p>
          <a:p>
            <a:pPr marL="0" lvl="0" indent="0" algn="l" rtl="0">
              <a:lnSpc>
                <a:spcPct val="115000"/>
              </a:lnSpc>
              <a:spcBef>
                <a:spcPts val="0"/>
              </a:spcBef>
              <a:spcAft>
                <a:spcPts val="0"/>
              </a:spcAft>
              <a:buNone/>
            </a:pPr>
            <a:r>
              <a:rPr lang="en" sz="1400" dirty="0">
                <a:latin typeface="Tahoma" panose="020B0604030504040204" pitchFamily="34" charset="0"/>
                <a:ea typeface="Tahoma" panose="020B0604030504040204" pitchFamily="34" charset="0"/>
                <a:cs typeface="Tahoma" panose="020B0604030504040204" pitchFamily="34" charset="0"/>
              </a:rPr>
              <a:t>cjbonk@indiana.edu;</a:t>
            </a:r>
            <a:r>
              <a:rPr lang="en" sz="1400" dirty="0">
                <a:uFill>
                  <a:noFill/>
                </a:uFill>
                <a:latin typeface="Tahoma" panose="020B0604030504040204" pitchFamily="34" charset="0"/>
                <a:ea typeface="Tahoma" panose="020B0604030504040204" pitchFamily="34" charset="0"/>
                <a:cs typeface="Tahoma" panose="020B0604030504040204" pitchFamily="34" charset="0"/>
                <a:hlinkClick r:id="rId3"/>
              </a:rPr>
              <a:t> http://curtbonk.com/</a:t>
            </a:r>
            <a:endParaRPr sz="1400" dirty="0">
              <a:latin typeface="Tahoma" panose="020B0604030504040204" pitchFamily="34" charset="0"/>
              <a:ea typeface="Tahoma" panose="020B0604030504040204" pitchFamily="34" charset="0"/>
              <a:cs typeface="Tahoma" panose="020B0604030504040204" pitchFamily="34" charset="0"/>
            </a:endParaRPr>
          </a:p>
          <a:p>
            <a:pPr marL="0" lvl="0" indent="0" algn="l" rtl="0">
              <a:lnSpc>
                <a:spcPct val="115000"/>
              </a:lnSpc>
              <a:spcBef>
                <a:spcPts val="0"/>
              </a:spcBef>
              <a:spcAft>
                <a:spcPts val="0"/>
              </a:spcAft>
              <a:buNone/>
            </a:pPr>
            <a:endParaRPr sz="1400" dirty="0">
              <a:latin typeface="Tahoma" panose="020B0604030504040204" pitchFamily="34" charset="0"/>
              <a:ea typeface="Tahoma" panose="020B0604030504040204" pitchFamily="34" charset="0"/>
              <a:cs typeface="Tahoma" panose="020B0604030504040204" pitchFamily="34" charset="0"/>
            </a:endParaRPr>
          </a:p>
          <a:p>
            <a:pPr marL="0" lvl="0" indent="0" algn="l" rtl="0">
              <a:lnSpc>
                <a:spcPct val="115000"/>
              </a:lnSpc>
              <a:spcBef>
                <a:spcPts val="0"/>
              </a:spcBef>
              <a:spcAft>
                <a:spcPts val="0"/>
              </a:spcAft>
              <a:buNone/>
            </a:pPr>
            <a:r>
              <a:rPr lang="en" sz="1400" b="1" dirty="0">
                <a:latin typeface="Tahoma" panose="020B0604030504040204" pitchFamily="34" charset="0"/>
                <a:ea typeface="Tahoma" panose="020B0604030504040204" pitchFamily="34" charset="0"/>
                <a:cs typeface="Tahoma" panose="020B0604030504040204" pitchFamily="34" charset="0"/>
              </a:rPr>
              <a:t>Meina Zhu</a:t>
            </a:r>
            <a:r>
              <a:rPr lang="en" sz="1400" dirty="0">
                <a:latin typeface="Tahoma" panose="020B0604030504040204" pitchFamily="34" charset="0"/>
                <a:ea typeface="Tahoma" panose="020B0604030504040204" pitchFamily="34" charset="0"/>
                <a:cs typeface="Tahoma" panose="020B0604030504040204" pitchFamily="34" charset="0"/>
              </a:rPr>
              <a:t>, Assistant Professor, Wayne State University, meinazhuiu@gmail.com</a:t>
            </a:r>
            <a:endParaRPr sz="1400" dirty="0">
              <a:latin typeface="Tahoma" panose="020B0604030504040204" pitchFamily="34" charset="0"/>
              <a:ea typeface="Tahoma" panose="020B0604030504040204" pitchFamily="34" charset="0"/>
              <a:cs typeface="Tahoma" panose="020B0604030504040204" pitchFamily="34" charset="0"/>
            </a:endParaRPr>
          </a:p>
          <a:p>
            <a:pPr marL="0" lvl="0" indent="0" algn="l" rtl="0">
              <a:lnSpc>
                <a:spcPct val="115000"/>
              </a:lnSpc>
              <a:spcBef>
                <a:spcPts val="0"/>
              </a:spcBef>
              <a:spcAft>
                <a:spcPts val="0"/>
              </a:spcAft>
              <a:buNone/>
            </a:pPr>
            <a:endParaRPr sz="1400" dirty="0">
              <a:latin typeface="Tahoma" panose="020B0604030504040204" pitchFamily="34" charset="0"/>
              <a:ea typeface="Tahoma" panose="020B0604030504040204" pitchFamily="34" charset="0"/>
              <a:cs typeface="Tahoma" panose="020B0604030504040204" pitchFamily="34" charset="0"/>
            </a:endParaRPr>
          </a:p>
          <a:p>
            <a:pPr marL="0" lvl="0" indent="0" algn="l" rtl="0">
              <a:lnSpc>
                <a:spcPct val="115000"/>
              </a:lnSpc>
              <a:spcBef>
                <a:spcPts val="0"/>
              </a:spcBef>
              <a:spcAft>
                <a:spcPts val="0"/>
              </a:spcAft>
              <a:buNone/>
            </a:pPr>
            <a:r>
              <a:rPr lang="en" sz="1400" b="1" dirty="0">
                <a:latin typeface="Tahoma" panose="020B0604030504040204" pitchFamily="34" charset="0"/>
                <a:ea typeface="Tahoma" panose="020B0604030504040204" pitchFamily="34" charset="0"/>
                <a:cs typeface="Tahoma" panose="020B0604030504040204" pitchFamily="34" charset="0"/>
              </a:rPr>
              <a:t>Zixi Li</a:t>
            </a:r>
            <a:r>
              <a:rPr lang="en" sz="1400" dirty="0">
                <a:latin typeface="Tahoma" panose="020B0604030504040204" pitchFamily="34" charset="0"/>
                <a:ea typeface="Tahoma" panose="020B0604030504040204" pitchFamily="34" charset="0"/>
                <a:cs typeface="Tahoma" panose="020B0604030504040204" pitchFamily="34" charset="0"/>
              </a:rPr>
              <a:t>, Doctoral Student, IU, lizixi@iu.edu </a:t>
            </a:r>
            <a:endParaRPr sz="1400" dirty="0">
              <a:latin typeface="Tahoma" panose="020B0604030504040204" pitchFamily="34" charset="0"/>
              <a:ea typeface="Tahoma" panose="020B0604030504040204" pitchFamily="34" charset="0"/>
              <a:cs typeface="Tahoma" panose="020B0604030504040204" pitchFamily="34" charset="0"/>
            </a:endParaRPr>
          </a:p>
          <a:p>
            <a:pPr marL="0" lvl="0" indent="0" algn="l" rtl="0">
              <a:lnSpc>
                <a:spcPct val="115000"/>
              </a:lnSpc>
              <a:spcBef>
                <a:spcPts val="0"/>
              </a:spcBef>
              <a:spcAft>
                <a:spcPts val="0"/>
              </a:spcAft>
              <a:buNone/>
            </a:pPr>
            <a:endParaRPr sz="1400" dirty="0">
              <a:latin typeface="Tahoma" panose="020B0604030504040204" pitchFamily="34" charset="0"/>
              <a:ea typeface="Tahoma" panose="020B0604030504040204" pitchFamily="34" charset="0"/>
              <a:cs typeface="Tahoma" panose="020B0604030504040204" pitchFamily="34" charset="0"/>
            </a:endParaRPr>
          </a:p>
          <a:p>
            <a:pPr marL="0" lvl="0" indent="0" algn="l" rtl="0">
              <a:lnSpc>
                <a:spcPct val="115000"/>
              </a:lnSpc>
              <a:spcBef>
                <a:spcPts val="0"/>
              </a:spcBef>
              <a:spcAft>
                <a:spcPts val="0"/>
              </a:spcAft>
              <a:buNone/>
            </a:pPr>
            <a:r>
              <a:rPr lang="en" sz="1400" dirty="0">
                <a:latin typeface="Tahoma" panose="020B0604030504040204" pitchFamily="34" charset="0"/>
                <a:ea typeface="Tahoma" panose="020B0604030504040204" pitchFamily="34" charset="0"/>
                <a:cs typeface="Tahoma" panose="020B0604030504040204" pitchFamily="34" charset="0"/>
              </a:rPr>
              <a:t>Slides at TrainingShare.com:</a:t>
            </a:r>
            <a:r>
              <a:rPr lang="en" sz="1400" dirty="0">
                <a:uFill>
                  <a:noFill/>
                </a:uFill>
                <a:latin typeface="Tahoma" panose="020B0604030504040204" pitchFamily="34" charset="0"/>
                <a:ea typeface="Tahoma" panose="020B0604030504040204" pitchFamily="34" charset="0"/>
                <a:cs typeface="Tahoma" panose="020B0604030504040204" pitchFamily="34" charset="0"/>
                <a:hlinkClick r:id="rId4"/>
              </a:rPr>
              <a:t> http://www.trainingshare.com</a:t>
            </a:r>
            <a:r>
              <a:rPr lang="en" sz="1400" dirty="0">
                <a:latin typeface="Tahoma" panose="020B0604030504040204" pitchFamily="34" charset="0"/>
                <a:ea typeface="Tahoma" panose="020B0604030504040204" pitchFamily="34" charset="0"/>
                <a:cs typeface="Tahoma" panose="020B0604030504040204" pitchFamily="34" charset="0"/>
              </a:rPr>
              <a:t>  </a:t>
            </a:r>
            <a:endParaRPr sz="1400" dirty="0">
              <a:latin typeface="Tahoma" panose="020B0604030504040204" pitchFamily="34" charset="0"/>
              <a:ea typeface="Tahoma" panose="020B0604030504040204" pitchFamily="34" charset="0"/>
              <a:cs typeface="Tahoma" panose="020B0604030504040204" pitchFamily="34" charset="0"/>
            </a:endParaRPr>
          </a:p>
          <a:p>
            <a:pPr marL="0" lvl="0" indent="0" algn="l" rtl="0">
              <a:lnSpc>
                <a:spcPct val="115000"/>
              </a:lnSpc>
              <a:spcBef>
                <a:spcPts val="0"/>
              </a:spcBef>
              <a:spcAft>
                <a:spcPts val="0"/>
              </a:spcAft>
              <a:buNone/>
            </a:pPr>
            <a:r>
              <a:rPr lang="en" sz="1400" dirty="0">
                <a:latin typeface="Tahoma" panose="020B0604030504040204" pitchFamily="34" charset="0"/>
                <a:ea typeface="Tahoma" panose="020B0604030504040204" pitchFamily="34" charset="0"/>
                <a:cs typeface="Tahoma" panose="020B0604030504040204" pitchFamily="34" charset="0"/>
              </a:rPr>
              <a:t>(go to “Archived Talks”) </a:t>
            </a:r>
            <a:endParaRPr sz="1150" b="1" dirty="0">
              <a:latin typeface="Tahoma" panose="020B0604030504040204" pitchFamily="34" charset="0"/>
              <a:ea typeface="Tahoma" panose="020B0604030504040204" pitchFamily="34" charset="0"/>
              <a:cs typeface="Tahoma" panose="020B0604030504040204" pitchFamily="34" charset="0"/>
              <a:sym typeface="Arial"/>
            </a:endParaRPr>
          </a:p>
          <a:p>
            <a:pPr marL="0" lvl="0" indent="0" algn="l" rtl="0">
              <a:lnSpc>
                <a:spcPct val="100000"/>
              </a:lnSpc>
              <a:spcBef>
                <a:spcPts val="0"/>
              </a:spcBef>
              <a:spcAft>
                <a:spcPts val="500"/>
              </a:spcAft>
              <a:buNone/>
            </a:pPr>
            <a:endParaRPr dirty="0"/>
          </a:p>
        </p:txBody>
      </p:sp>
      <p:grpSp>
        <p:nvGrpSpPr>
          <p:cNvPr id="2572" name="Google Shape;2572;p140"/>
          <p:cNvGrpSpPr/>
          <p:nvPr/>
        </p:nvGrpSpPr>
        <p:grpSpPr>
          <a:xfrm>
            <a:off x="5905274" y="923124"/>
            <a:ext cx="3171536" cy="3120127"/>
            <a:chOff x="1293625" y="1173325"/>
            <a:chExt cx="3502525" cy="3445750"/>
          </a:xfrm>
        </p:grpSpPr>
        <p:sp>
          <p:nvSpPr>
            <p:cNvPr id="2573" name="Google Shape;2573;p140"/>
            <p:cNvSpPr/>
            <p:nvPr/>
          </p:nvSpPr>
          <p:spPr>
            <a:xfrm>
              <a:off x="2287650" y="1173325"/>
              <a:ext cx="882325" cy="958750"/>
            </a:xfrm>
            <a:custGeom>
              <a:avLst/>
              <a:gdLst/>
              <a:ahLst/>
              <a:cxnLst/>
              <a:rect l="l" t="t" r="r" b="b"/>
              <a:pathLst>
                <a:path w="35293" h="38350" extrusionOk="0">
                  <a:moveTo>
                    <a:pt x="27998" y="0"/>
                  </a:moveTo>
                  <a:cubicBezTo>
                    <a:pt x="24956" y="0"/>
                    <a:pt x="21628" y="2062"/>
                    <a:pt x="18781" y="5133"/>
                  </a:cubicBezTo>
                  <a:cubicBezTo>
                    <a:pt x="16880" y="7134"/>
                    <a:pt x="12310" y="5133"/>
                    <a:pt x="11609" y="10670"/>
                  </a:cubicBezTo>
                  <a:cubicBezTo>
                    <a:pt x="10842" y="16674"/>
                    <a:pt x="13711" y="19543"/>
                    <a:pt x="10008" y="21111"/>
                  </a:cubicBezTo>
                  <a:cubicBezTo>
                    <a:pt x="4171" y="23546"/>
                    <a:pt x="1" y="33286"/>
                    <a:pt x="8107" y="36955"/>
                  </a:cubicBezTo>
                  <a:cubicBezTo>
                    <a:pt x="10228" y="37907"/>
                    <a:pt x="12976" y="38349"/>
                    <a:pt x="15843" y="38349"/>
                  </a:cubicBezTo>
                  <a:cubicBezTo>
                    <a:pt x="23927" y="38349"/>
                    <a:pt x="32952" y="34833"/>
                    <a:pt x="31523" y="29317"/>
                  </a:cubicBezTo>
                  <a:cubicBezTo>
                    <a:pt x="29589" y="21878"/>
                    <a:pt x="29956" y="17875"/>
                    <a:pt x="32257" y="14373"/>
                  </a:cubicBezTo>
                  <a:cubicBezTo>
                    <a:pt x="35293" y="9736"/>
                    <a:pt x="34626" y="3765"/>
                    <a:pt x="32157" y="1597"/>
                  </a:cubicBezTo>
                  <a:cubicBezTo>
                    <a:pt x="30899" y="492"/>
                    <a:pt x="29482" y="0"/>
                    <a:pt x="27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40"/>
            <p:cNvSpPr/>
            <p:nvPr/>
          </p:nvSpPr>
          <p:spPr>
            <a:xfrm>
              <a:off x="2808875" y="1531800"/>
              <a:ext cx="193500" cy="276050"/>
            </a:xfrm>
            <a:custGeom>
              <a:avLst/>
              <a:gdLst/>
              <a:ahLst/>
              <a:cxnLst/>
              <a:rect l="l" t="t" r="r" b="b"/>
              <a:pathLst>
                <a:path w="7740" h="11042" extrusionOk="0">
                  <a:moveTo>
                    <a:pt x="1134" y="0"/>
                  </a:moveTo>
                  <a:cubicBezTo>
                    <a:pt x="1435" y="2302"/>
                    <a:pt x="1635" y="6438"/>
                    <a:pt x="0" y="7739"/>
                  </a:cubicBezTo>
                  <a:cubicBezTo>
                    <a:pt x="0" y="7739"/>
                    <a:pt x="1" y="7739"/>
                    <a:pt x="3" y="7739"/>
                  </a:cubicBezTo>
                  <a:cubicBezTo>
                    <a:pt x="85" y="7739"/>
                    <a:pt x="2215" y="7771"/>
                    <a:pt x="6205" y="11041"/>
                  </a:cubicBezTo>
                  <a:cubicBezTo>
                    <a:pt x="7739" y="9374"/>
                    <a:pt x="6872" y="8640"/>
                    <a:pt x="6872" y="8640"/>
                  </a:cubicBezTo>
                  <a:cubicBezTo>
                    <a:pt x="4437" y="7739"/>
                    <a:pt x="4603" y="5871"/>
                    <a:pt x="5137" y="4203"/>
                  </a:cubicBezTo>
                  <a:lnTo>
                    <a:pt x="11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40"/>
            <p:cNvSpPr/>
            <p:nvPr/>
          </p:nvSpPr>
          <p:spPr>
            <a:xfrm>
              <a:off x="2873925" y="1575150"/>
              <a:ext cx="63400" cy="92600"/>
            </a:xfrm>
            <a:custGeom>
              <a:avLst/>
              <a:gdLst/>
              <a:ahLst/>
              <a:cxnLst/>
              <a:rect l="l" t="t" r="r" b="b"/>
              <a:pathLst>
                <a:path w="2536" h="3704" extrusionOk="0">
                  <a:moveTo>
                    <a:pt x="167" y="1"/>
                  </a:moveTo>
                  <a:cubicBezTo>
                    <a:pt x="33" y="368"/>
                    <a:pt x="0" y="801"/>
                    <a:pt x="33" y="1202"/>
                  </a:cubicBezTo>
                  <a:cubicBezTo>
                    <a:pt x="67" y="2202"/>
                    <a:pt x="1301" y="3437"/>
                    <a:pt x="2235" y="3703"/>
                  </a:cubicBezTo>
                  <a:cubicBezTo>
                    <a:pt x="2302" y="3270"/>
                    <a:pt x="2402" y="2869"/>
                    <a:pt x="2535" y="2503"/>
                  </a:cubicBezTo>
                  <a:lnTo>
                    <a:pt x="1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40"/>
            <p:cNvSpPr/>
            <p:nvPr/>
          </p:nvSpPr>
          <p:spPr>
            <a:xfrm>
              <a:off x="2751950" y="1300875"/>
              <a:ext cx="297950" cy="345075"/>
            </a:xfrm>
            <a:custGeom>
              <a:avLst/>
              <a:gdLst/>
              <a:ahLst/>
              <a:cxnLst/>
              <a:rect l="l" t="t" r="r" b="b"/>
              <a:pathLst>
                <a:path w="11918" h="13803" extrusionOk="0">
                  <a:moveTo>
                    <a:pt x="5358" y="0"/>
                  </a:moveTo>
                  <a:cubicBezTo>
                    <a:pt x="2393" y="0"/>
                    <a:pt x="1" y="2829"/>
                    <a:pt x="843" y="5935"/>
                  </a:cubicBezTo>
                  <a:cubicBezTo>
                    <a:pt x="1677" y="9471"/>
                    <a:pt x="1977" y="11005"/>
                    <a:pt x="4112" y="12640"/>
                  </a:cubicBezTo>
                  <a:cubicBezTo>
                    <a:pt x="5162" y="13438"/>
                    <a:pt x="6316" y="13802"/>
                    <a:pt x="7401" y="13802"/>
                  </a:cubicBezTo>
                  <a:cubicBezTo>
                    <a:pt x="9625" y="13802"/>
                    <a:pt x="11560" y="12271"/>
                    <a:pt x="11717" y="9804"/>
                  </a:cubicBezTo>
                  <a:cubicBezTo>
                    <a:pt x="11917" y="6469"/>
                    <a:pt x="10483" y="1198"/>
                    <a:pt x="6714" y="197"/>
                  </a:cubicBezTo>
                  <a:cubicBezTo>
                    <a:pt x="6255" y="63"/>
                    <a:pt x="5800" y="0"/>
                    <a:pt x="5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40"/>
            <p:cNvSpPr/>
            <p:nvPr/>
          </p:nvSpPr>
          <p:spPr>
            <a:xfrm>
              <a:off x="2990675" y="1461750"/>
              <a:ext cx="32525" cy="53900"/>
            </a:xfrm>
            <a:custGeom>
              <a:avLst/>
              <a:gdLst/>
              <a:ahLst/>
              <a:cxnLst/>
              <a:rect l="l" t="t" r="r" b="b"/>
              <a:pathLst>
                <a:path w="1301" h="2156" extrusionOk="0">
                  <a:moveTo>
                    <a:pt x="0" y="0"/>
                  </a:moveTo>
                  <a:lnTo>
                    <a:pt x="267" y="2135"/>
                  </a:lnTo>
                  <a:cubicBezTo>
                    <a:pt x="342" y="2149"/>
                    <a:pt x="418" y="2155"/>
                    <a:pt x="494" y="2155"/>
                  </a:cubicBezTo>
                  <a:cubicBezTo>
                    <a:pt x="792" y="2155"/>
                    <a:pt x="1089" y="2054"/>
                    <a:pt x="1301" y="1868"/>
                  </a:cubicBezTo>
                  <a:cubicBezTo>
                    <a:pt x="801" y="1301"/>
                    <a:pt x="334" y="66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40"/>
            <p:cNvSpPr/>
            <p:nvPr/>
          </p:nvSpPr>
          <p:spPr>
            <a:xfrm>
              <a:off x="1442050" y="4323800"/>
              <a:ext cx="165150" cy="295225"/>
            </a:xfrm>
            <a:custGeom>
              <a:avLst/>
              <a:gdLst/>
              <a:ahLst/>
              <a:cxnLst/>
              <a:rect l="l" t="t" r="r" b="b"/>
              <a:pathLst>
                <a:path w="6606" h="11809" extrusionOk="0">
                  <a:moveTo>
                    <a:pt x="1802" y="0"/>
                  </a:moveTo>
                  <a:cubicBezTo>
                    <a:pt x="1" y="0"/>
                    <a:pt x="1" y="11809"/>
                    <a:pt x="1802" y="11809"/>
                  </a:cubicBezTo>
                  <a:lnTo>
                    <a:pt x="6606" y="11809"/>
                  </a:lnTo>
                  <a:cubicBezTo>
                    <a:pt x="4804" y="11809"/>
                    <a:pt x="4804" y="0"/>
                    <a:pt x="6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40"/>
            <p:cNvSpPr/>
            <p:nvPr/>
          </p:nvSpPr>
          <p:spPr>
            <a:xfrm>
              <a:off x="2861400" y="1454200"/>
              <a:ext cx="35050" cy="5400"/>
            </a:xfrm>
            <a:custGeom>
              <a:avLst/>
              <a:gdLst/>
              <a:ahLst/>
              <a:cxnLst/>
              <a:rect l="l" t="t" r="r" b="b"/>
              <a:pathLst>
                <a:path w="1402" h="216" extrusionOk="0">
                  <a:moveTo>
                    <a:pt x="641" y="1"/>
                  </a:moveTo>
                  <a:cubicBezTo>
                    <a:pt x="419" y="1"/>
                    <a:pt x="200" y="44"/>
                    <a:pt x="1" y="135"/>
                  </a:cubicBezTo>
                  <a:cubicBezTo>
                    <a:pt x="258" y="190"/>
                    <a:pt x="515" y="215"/>
                    <a:pt x="772" y="215"/>
                  </a:cubicBezTo>
                  <a:cubicBezTo>
                    <a:pt x="982" y="215"/>
                    <a:pt x="1192" y="199"/>
                    <a:pt x="1402" y="169"/>
                  </a:cubicBezTo>
                  <a:cubicBezTo>
                    <a:pt x="1167" y="60"/>
                    <a:pt x="903" y="1"/>
                    <a:pt x="6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40"/>
            <p:cNvSpPr/>
            <p:nvPr/>
          </p:nvSpPr>
          <p:spPr>
            <a:xfrm>
              <a:off x="2863900" y="1464975"/>
              <a:ext cx="31725" cy="8475"/>
            </a:xfrm>
            <a:custGeom>
              <a:avLst/>
              <a:gdLst/>
              <a:ahLst/>
              <a:cxnLst/>
              <a:rect l="l" t="t" r="r" b="b"/>
              <a:pathLst>
                <a:path w="1269" h="339" extrusionOk="0">
                  <a:moveTo>
                    <a:pt x="939" y="0"/>
                  </a:moveTo>
                  <a:cubicBezTo>
                    <a:pt x="607" y="0"/>
                    <a:pt x="276" y="113"/>
                    <a:pt x="1" y="338"/>
                  </a:cubicBezTo>
                  <a:cubicBezTo>
                    <a:pt x="434" y="305"/>
                    <a:pt x="868" y="205"/>
                    <a:pt x="1268" y="38"/>
                  </a:cubicBezTo>
                  <a:cubicBezTo>
                    <a:pt x="1160" y="13"/>
                    <a:pt x="1049" y="0"/>
                    <a:pt x="9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40"/>
            <p:cNvSpPr/>
            <p:nvPr/>
          </p:nvSpPr>
          <p:spPr>
            <a:xfrm>
              <a:off x="2914775" y="1441725"/>
              <a:ext cx="20050" cy="27625"/>
            </a:xfrm>
            <a:custGeom>
              <a:avLst/>
              <a:gdLst/>
              <a:ahLst/>
              <a:cxnLst/>
              <a:rect l="l" t="t" r="r" b="b"/>
              <a:pathLst>
                <a:path w="802" h="1105" extrusionOk="0">
                  <a:moveTo>
                    <a:pt x="301" y="1"/>
                  </a:moveTo>
                  <a:cubicBezTo>
                    <a:pt x="101" y="34"/>
                    <a:pt x="1" y="301"/>
                    <a:pt x="34" y="601"/>
                  </a:cubicBezTo>
                  <a:cubicBezTo>
                    <a:pt x="96" y="882"/>
                    <a:pt x="276" y="1105"/>
                    <a:pt x="462" y="1105"/>
                  </a:cubicBezTo>
                  <a:cubicBezTo>
                    <a:pt x="475" y="1105"/>
                    <a:pt x="488" y="1104"/>
                    <a:pt x="501" y="1101"/>
                  </a:cubicBezTo>
                  <a:cubicBezTo>
                    <a:pt x="701" y="1068"/>
                    <a:pt x="801" y="835"/>
                    <a:pt x="734" y="501"/>
                  </a:cubicBezTo>
                  <a:cubicBezTo>
                    <a:pt x="701" y="201"/>
                    <a:pt x="468"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40"/>
            <p:cNvSpPr/>
            <p:nvPr/>
          </p:nvSpPr>
          <p:spPr>
            <a:xfrm>
              <a:off x="3005675" y="1431725"/>
              <a:ext cx="20875" cy="27625"/>
            </a:xfrm>
            <a:custGeom>
              <a:avLst/>
              <a:gdLst/>
              <a:ahLst/>
              <a:cxnLst/>
              <a:rect l="l" t="t" r="r" b="b"/>
              <a:pathLst>
                <a:path w="835" h="1105" extrusionOk="0">
                  <a:moveTo>
                    <a:pt x="301" y="0"/>
                  </a:moveTo>
                  <a:cubicBezTo>
                    <a:pt x="134" y="34"/>
                    <a:pt x="0" y="301"/>
                    <a:pt x="67" y="601"/>
                  </a:cubicBezTo>
                  <a:cubicBezTo>
                    <a:pt x="130" y="882"/>
                    <a:pt x="309" y="1104"/>
                    <a:pt x="496" y="1104"/>
                  </a:cubicBezTo>
                  <a:cubicBezTo>
                    <a:pt x="509" y="1104"/>
                    <a:pt x="521" y="1103"/>
                    <a:pt x="534" y="1101"/>
                  </a:cubicBezTo>
                  <a:cubicBezTo>
                    <a:pt x="734" y="1101"/>
                    <a:pt x="834" y="834"/>
                    <a:pt x="768" y="534"/>
                  </a:cubicBezTo>
                  <a:cubicBezTo>
                    <a:pt x="701" y="234"/>
                    <a:pt x="501"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40"/>
            <p:cNvSpPr/>
            <p:nvPr/>
          </p:nvSpPr>
          <p:spPr>
            <a:xfrm>
              <a:off x="3011500" y="1425050"/>
              <a:ext cx="16725" cy="9950"/>
            </a:xfrm>
            <a:custGeom>
              <a:avLst/>
              <a:gdLst/>
              <a:ahLst/>
              <a:cxnLst/>
              <a:rect l="l" t="t" r="r" b="b"/>
              <a:pathLst>
                <a:path w="669" h="398" extrusionOk="0">
                  <a:moveTo>
                    <a:pt x="668" y="0"/>
                  </a:moveTo>
                  <a:lnTo>
                    <a:pt x="1" y="301"/>
                  </a:lnTo>
                  <a:cubicBezTo>
                    <a:pt x="84" y="370"/>
                    <a:pt x="162" y="398"/>
                    <a:pt x="233" y="398"/>
                  </a:cubicBezTo>
                  <a:cubicBezTo>
                    <a:pt x="501" y="398"/>
                    <a:pt x="668" y="1"/>
                    <a:pt x="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40"/>
            <p:cNvSpPr/>
            <p:nvPr/>
          </p:nvSpPr>
          <p:spPr>
            <a:xfrm>
              <a:off x="2880575" y="1376400"/>
              <a:ext cx="42575" cy="22825"/>
            </a:xfrm>
            <a:custGeom>
              <a:avLst/>
              <a:gdLst/>
              <a:ahLst/>
              <a:cxnLst/>
              <a:rect l="l" t="t" r="r" b="b"/>
              <a:pathLst>
                <a:path w="1703" h="913" extrusionOk="0">
                  <a:moveTo>
                    <a:pt x="1344" y="0"/>
                  </a:moveTo>
                  <a:cubicBezTo>
                    <a:pt x="850" y="0"/>
                    <a:pt x="393" y="228"/>
                    <a:pt x="68" y="612"/>
                  </a:cubicBezTo>
                  <a:cubicBezTo>
                    <a:pt x="1" y="746"/>
                    <a:pt x="68" y="912"/>
                    <a:pt x="234" y="912"/>
                  </a:cubicBezTo>
                  <a:cubicBezTo>
                    <a:pt x="301" y="912"/>
                    <a:pt x="334" y="879"/>
                    <a:pt x="368" y="846"/>
                  </a:cubicBezTo>
                  <a:cubicBezTo>
                    <a:pt x="615" y="536"/>
                    <a:pt x="1006" y="342"/>
                    <a:pt x="1408" y="342"/>
                  </a:cubicBezTo>
                  <a:cubicBezTo>
                    <a:pt x="1439" y="342"/>
                    <a:pt x="1471" y="343"/>
                    <a:pt x="1502" y="345"/>
                  </a:cubicBezTo>
                  <a:cubicBezTo>
                    <a:pt x="1520" y="351"/>
                    <a:pt x="1536" y="354"/>
                    <a:pt x="1552" y="354"/>
                  </a:cubicBezTo>
                  <a:cubicBezTo>
                    <a:pt x="1625" y="354"/>
                    <a:pt x="1675" y="294"/>
                    <a:pt x="1702" y="212"/>
                  </a:cubicBezTo>
                  <a:cubicBezTo>
                    <a:pt x="1702" y="112"/>
                    <a:pt x="1635" y="12"/>
                    <a:pt x="1535" y="12"/>
                  </a:cubicBezTo>
                  <a:cubicBezTo>
                    <a:pt x="1471" y="4"/>
                    <a:pt x="1407" y="0"/>
                    <a:pt x="1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40"/>
            <p:cNvSpPr/>
            <p:nvPr/>
          </p:nvSpPr>
          <p:spPr>
            <a:xfrm>
              <a:off x="2985650" y="1370775"/>
              <a:ext cx="43400" cy="25100"/>
            </a:xfrm>
            <a:custGeom>
              <a:avLst/>
              <a:gdLst/>
              <a:ahLst/>
              <a:cxnLst/>
              <a:rect l="l" t="t" r="r" b="b"/>
              <a:pathLst>
                <a:path w="1736" h="1004" extrusionOk="0">
                  <a:moveTo>
                    <a:pt x="263" y="0"/>
                  </a:moveTo>
                  <a:cubicBezTo>
                    <a:pt x="231" y="0"/>
                    <a:pt x="199" y="1"/>
                    <a:pt x="168" y="3"/>
                  </a:cubicBezTo>
                  <a:cubicBezTo>
                    <a:pt x="68" y="3"/>
                    <a:pt x="1" y="103"/>
                    <a:pt x="1" y="203"/>
                  </a:cubicBezTo>
                  <a:cubicBezTo>
                    <a:pt x="30" y="261"/>
                    <a:pt x="83" y="343"/>
                    <a:pt x="162" y="343"/>
                  </a:cubicBezTo>
                  <a:cubicBezTo>
                    <a:pt x="174" y="343"/>
                    <a:pt x="187" y="341"/>
                    <a:pt x="201" y="337"/>
                  </a:cubicBezTo>
                  <a:cubicBezTo>
                    <a:pt x="668" y="337"/>
                    <a:pt x="1135" y="570"/>
                    <a:pt x="1402" y="937"/>
                  </a:cubicBezTo>
                  <a:cubicBezTo>
                    <a:pt x="1435" y="971"/>
                    <a:pt x="1502" y="971"/>
                    <a:pt x="1535" y="1004"/>
                  </a:cubicBezTo>
                  <a:cubicBezTo>
                    <a:pt x="1602" y="1004"/>
                    <a:pt x="1635" y="971"/>
                    <a:pt x="1669" y="937"/>
                  </a:cubicBezTo>
                  <a:cubicBezTo>
                    <a:pt x="1735" y="871"/>
                    <a:pt x="1735" y="770"/>
                    <a:pt x="1669" y="704"/>
                  </a:cubicBezTo>
                  <a:cubicBezTo>
                    <a:pt x="1322" y="263"/>
                    <a:pt x="798"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40"/>
            <p:cNvSpPr/>
            <p:nvPr/>
          </p:nvSpPr>
          <p:spPr>
            <a:xfrm>
              <a:off x="3812075" y="4379675"/>
              <a:ext cx="90100" cy="2525"/>
            </a:xfrm>
            <a:custGeom>
              <a:avLst/>
              <a:gdLst/>
              <a:ahLst/>
              <a:cxnLst/>
              <a:rect l="l" t="t" r="r" b="b"/>
              <a:pathLst>
                <a:path w="3604" h="101" extrusionOk="0">
                  <a:moveTo>
                    <a:pt x="1" y="0"/>
                  </a:moveTo>
                  <a:lnTo>
                    <a:pt x="1" y="100"/>
                  </a:lnTo>
                  <a:lnTo>
                    <a:pt x="3603" y="100"/>
                  </a:lnTo>
                  <a:lnTo>
                    <a:pt x="360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40"/>
            <p:cNvSpPr/>
            <p:nvPr/>
          </p:nvSpPr>
          <p:spPr>
            <a:xfrm>
              <a:off x="4339950" y="4337125"/>
              <a:ext cx="200175" cy="2525"/>
            </a:xfrm>
            <a:custGeom>
              <a:avLst/>
              <a:gdLst/>
              <a:ahLst/>
              <a:cxnLst/>
              <a:rect l="l" t="t" r="r" b="b"/>
              <a:pathLst>
                <a:path w="8007" h="101" extrusionOk="0">
                  <a:moveTo>
                    <a:pt x="1" y="1"/>
                  </a:moveTo>
                  <a:lnTo>
                    <a:pt x="1" y="101"/>
                  </a:lnTo>
                  <a:lnTo>
                    <a:pt x="8007" y="101"/>
                  </a:lnTo>
                  <a:lnTo>
                    <a:pt x="800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40"/>
            <p:cNvSpPr/>
            <p:nvPr/>
          </p:nvSpPr>
          <p:spPr>
            <a:xfrm>
              <a:off x="2889750" y="2127225"/>
              <a:ext cx="146800" cy="299400"/>
            </a:xfrm>
            <a:custGeom>
              <a:avLst/>
              <a:gdLst/>
              <a:ahLst/>
              <a:cxnLst/>
              <a:rect l="l" t="t" r="r" b="b"/>
              <a:pathLst>
                <a:path w="5872" h="11976" extrusionOk="0">
                  <a:moveTo>
                    <a:pt x="1" y="0"/>
                  </a:moveTo>
                  <a:lnTo>
                    <a:pt x="1" y="11975"/>
                  </a:lnTo>
                  <a:lnTo>
                    <a:pt x="5872" y="11975"/>
                  </a:lnTo>
                  <a:lnTo>
                    <a:pt x="5872"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40"/>
            <p:cNvSpPr/>
            <p:nvPr/>
          </p:nvSpPr>
          <p:spPr>
            <a:xfrm>
              <a:off x="3015675" y="2127225"/>
              <a:ext cx="44225" cy="299400"/>
            </a:xfrm>
            <a:custGeom>
              <a:avLst/>
              <a:gdLst/>
              <a:ahLst/>
              <a:cxnLst/>
              <a:rect l="l" t="t" r="r" b="b"/>
              <a:pathLst>
                <a:path w="1769" h="11976" extrusionOk="0">
                  <a:moveTo>
                    <a:pt x="401" y="0"/>
                  </a:moveTo>
                  <a:cubicBezTo>
                    <a:pt x="168" y="0"/>
                    <a:pt x="1" y="167"/>
                    <a:pt x="1" y="401"/>
                  </a:cubicBezTo>
                  <a:lnTo>
                    <a:pt x="1" y="11609"/>
                  </a:lnTo>
                  <a:cubicBezTo>
                    <a:pt x="1" y="11809"/>
                    <a:pt x="168" y="11975"/>
                    <a:pt x="401" y="11975"/>
                  </a:cubicBezTo>
                  <a:lnTo>
                    <a:pt x="1402" y="11975"/>
                  </a:lnTo>
                  <a:cubicBezTo>
                    <a:pt x="1602" y="11975"/>
                    <a:pt x="1769" y="11809"/>
                    <a:pt x="1769" y="11609"/>
                  </a:cubicBezTo>
                  <a:lnTo>
                    <a:pt x="1769" y="401"/>
                  </a:lnTo>
                  <a:cubicBezTo>
                    <a:pt x="1769" y="167"/>
                    <a:pt x="1602" y="0"/>
                    <a:pt x="1402" y="0"/>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40"/>
            <p:cNvSpPr/>
            <p:nvPr/>
          </p:nvSpPr>
          <p:spPr>
            <a:xfrm>
              <a:off x="2839725" y="2127225"/>
              <a:ext cx="147625" cy="299400"/>
            </a:xfrm>
            <a:custGeom>
              <a:avLst/>
              <a:gdLst/>
              <a:ahLst/>
              <a:cxnLst/>
              <a:rect l="l" t="t" r="r" b="b"/>
              <a:pathLst>
                <a:path w="5905" h="11976" extrusionOk="0">
                  <a:moveTo>
                    <a:pt x="0" y="0"/>
                  </a:moveTo>
                  <a:lnTo>
                    <a:pt x="0" y="11975"/>
                  </a:lnTo>
                  <a:lnTo>
                    <a:pt x="5905" y="11975"/>
                  </a:lnTo>
                  <a:lnTo>
                    <a:pt x="5905"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40"/>
            <p:cNvSpPr/>
            <p:nvPr/>
          </p:nvSpPr>
          <p:spPr>
            <a:xfrm>
              <a:off x="2966475" y="2127225"/>
              <a:ext cx="44225" cy="299400"/>
            </a:xfrm>
            <a:custGeom>
              <a:avLst/>
              <a:gdLst/>
              <a:ahLst/>
              <a:cxnLst/>
              <a:rect l="l" t="t" r="r" b="b"/>
              <a:pathLst>
                <a:path w="1769" h="11976" extrusionOk="0">
                  <a:moveTo>
                    <a:pt x="368" y="0"/>
                  </a:moveTo>
                  <a:cubicBezTo>
                    <a:pt x="167" y="0"/>
                    <a:pt x="1" y="167"/>
                    <a:pt x="1" y="401"/>
                  </a:cubicBezTo>
                  <a:lnTo>
                    <a:pt x="1" y="11609"/>
                  </a:lnTo>
                  <a:cubicBezTo>
                    <a:pt x="1" y="11809"/>
                    <a:pt x="167" y="11975"/>
                    <a:pt x="368" y="11975"/>
                  </a:cubicBezTo>
                  <a:lnTo>
                    <a:pt x="1402" y="11975"/>
                  </a:lnTo>
                  <a:cubicBezTo>
                    <a:pt x="1602" y="11975"/>
                    <a:pt x="1769" y="11809"/>
                    <a:pt x="1769" y="11609"/>
                  </a:cubicBezTo>
                  <a:lnTo>
                    <a:pt x="1769" y="401"/>
                  </a:lnTo>
                  <a:cubicBezTo>
                    <a:pt x="1769" y="167"/>
                    <a:pt x="1602" y="0"/>
                    <a:pt x="1402" y="0"/>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40"/>
            <p:cNvSpPr/>
            <p:nvPr/>
          </p:nvSpPr>
          <p:spPr>
            <a:xfrm>
              <a:off x="2802200" y="2127225"/>
              <a:ext cx="126775" cy="299400"/>
            </a:xfrm>
            <a:custGeom>
              <a:avLst/>
              <a:gdLst/>
              <a:ahLst/>
              <a:cxnLst/>
              <a:rect l="l" t="t" r="r" b="b"/>
              <a:pathLst>
                <a:path w="5071" h="11976" extrusionOk="0">
                  <a:moveTo>
                    <a:pt x="0" y="0"/>
                  </a:moveTo>
                  <a:lnTo>
                    <a:pt x="0" y="11975"/>
                  </a:lnTo>
                  <a:lnTo>
                    <a:pt x="4670" y="11975"/>
                  </a:lnTo>
                  <a:lnTo>
                    <a:pt x="5071"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40"/>
            <p:cNvSpPr/>
            <p:nvPr/>
          </p:nvSpPr>
          <p:spPr>
            <a:xfrm>
              <a:off x="2898925" y="2127225"/>
              <a:ext cx="53400" cy="299400"/>
            </a:xfrm>
            <a:custGeom>
              <a:avLst/>
              <a:gdLst/>
              <a:ahLst/>
              <a:cxnLst/>
              <a:rect l="l" t="t" r="r" b="b"/>
              <a:pathLst>
                <a:path w="2136" h="11976" extrusionOk="0">
                  <a:moveTo>
                    <a:pt x="668" y="0"/>
                  </a:moveTo>
                  <a:cubicBezTo>
                    <a:pt x="501" y="0"/>
                    <a:pt x="368" y="234"/>
                    <a:pt x="368" y="501"/>
                  </a:cubicBezTo>
                  <a:lnTo>
                    <a:pt x="1" y="11508"/>
                  </a:lnTo>
                  <a:cubicBezTo>
                    <a:pt x="1" y="11742"/>
                    <a:pt x="101" y="11975"/>
                    <a:pt x="268" y="11975"/>
                  </a:cubicBezTo>
                  <a:lnTo>
                    <a:pt x="1468" y="11975"/>
                  </a:lnTo>
                  <a:cubicBezTo>
                    <a:pt x="1635" y="11975"/>
                    <a:pt x="1769" y="11742"/>
                    <a:pt x="1769" y="11508"/>
                  </a:cubicBezTo>
                  <a:lnTo>
                    <a:pt x="2136" y="501"/>
                  </a:lnTo>
                  <a:cubicBezTo>
                    <a:pt x="2136" y="234"/>
                    <a:pt x="2036" y="0"/>
                    <a:pt x="1869" y="0"/>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40"/>
            <p:cNvSpPr/>
            <p:nvPr/>
          </p:nvSpPr>
          <p:spPr>
            <a:xfrm>
              <a:off x="2269325" y="3838450"/>
              <a:ext cx="128450" cy="427825"/>
            </a:xfrm>
            <a:custGeom>
              <a:avLst/>
              <a:gdLst/>
              <a:ahLst/>
              <a:cxnLst/>
              <a:rect l="l" t="t" r="r" b="b"/>
              <a:pathLst>
                <a:path w="5138" h="17113" extrusionOk="0">
                  <a:moveTo>
                    <a:pt x="0" y="0"/>
                  </a:moveTo>
                  <a:lnTo>
                    <a:pt x="0" y="17112"/>
                  </a:lnTo>
                  <a:lnTo>
                    <a:pt x="4737" y="17112"/>
                  </a:lnTo>
                  <a:lnTo>
                    <a:pt x="5137"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40"/>
            <p:cNvSpPr/>
            <p:nvPr/>
          </p:nvSpPr>
          <p:spPr>
            <a:xfrm>
              <a:off x="1337825" y="4323750"/>
              <a:ext cx="1522650" cy="295300"/>
            </a:xfrm>
            <a:custGeom>
              <a:avLst/>
              <a:gdLst/>
              <a:ahLst/>
              <a:cxnLst/>
              <a:rect l="l" t="t" r="r" b="b"/>
              <a:pathLst>
                <a:path w="60906" h="11812" extrusionOk="0">
                  <a:moveTo>
                    <a:pt x="59960" y="1"/>
                  </a:moveTo>
                  <a:cubicBezTo>
                    <a:pt x="59943" y="1"/>
                    <a:pt x="59927" y="1"/>
                    <a:pt x="59910" y="2"/>
                  </a:cubicBezTo>
                  <a:lnTo>
                    <a:pt x="1801" y="2"/>
                  </a:lnTo>
                  <a:cubicBezTo>
                    <a:pt x="0" y="2"/>
                    <a:pt x="0" y="11811"/>
                    <a:pt x="1801" y="11811"/>
                  </a:cubicBezTo>
                  <a:lnTo>
                    <a:pt x="59910" y="11811"/>
                  </a:lnTo>
                  <a:cubicBezTo>
                    <a:pt x="59926" y="11812"/>
                    <a:pt x="59941" y="11812"/>
                    <a:pt x="59957" y="11812"/>
                  </a:cubicBezTo>
                  <a:cubicBezTo>
                    <a:pt x="60501" y="11812"/>
                    <a:pt x="60906" y="11261"/>
                    <a:pt x="60744" y="10710"/>
                  </a:cubicBezTo>
                  <a:cubicBezTo>
                    <a:pt x="60010" y="8475"/>
                    <a:pt x="60010" y="3338"/>
                    <a:pt x="60744" y="1103"/>
                  </a:cubicBezTo>
                  <a:cubicBezTo>
                    <a:pt x="60906" y="552"/>
                    <a:pt x="60532" y="1"/>
                    <a:pt x="599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40"/>
            <p:cNvSpPr/>
            <p:nvPr/>
          </p:nvSpPr>
          <p:spPr>
            <a:xfrm>
              <a:off x="1938250" y="4357975"/>
              <a:ext cx="915675" cy="226850"/>
            </a:xfrm>
            <a:custGeom>
              <a:avLst/>
              <a:gdLst/>
              <a:ahLst/>
              <a:cxnLst/>
              <a:rect l="l" t="t" r="r" b="b"/>
              <a:pathLst>
                <a:path w="36627" h="9074" extrusionOk="0">
                  <a:moveTo>
                    <a:pt x="1401" y="1"/>
                  </a:moveTo>
                  <a:cubicBezTo>
                    <a:pt x="0" y="1"/>
                    <a:pt x="0" y="9074"/>
                    <a:pt x="1401" y="9074"/>
                  </a:cubicBezTo>
                  <a:lnTo>
                    <a:pt x="36626" y="9074"/>
                  </a:lnTo>
                  <a:cubicBezTo>
                    <a:pt x="36026" y="6806"/>
                    <a:pt x="36026" y="2269"/>
                    <a:pt x="366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40"/>
            <p:cNvSpPr/>
            <p:nvPr/>
          </p:nvSpPr>
          <p:spPr>
            <a:xfrm>
              <a:off x="1337825" y="4323750"/>
              <a:ext cx="596125" cy="295300"/>
            </a:xfrm>
            <a:custGeom>
              <a:avLst/>
              <a:gdLst/>
              <a:ahLst/>
              <a:cxnLst/>
              <a:rect l="l" t="t" r="r" b="b"/>
              <a:pathLst>
                <a:path w="23845" h="11812" extrusionOk="0">
                  <a:moveTo>
                    <a:pt x="22867" y="1"/>
                  </a:moveTo>
                  <a:cubicBezTo>
                    <a:pt x="22850" y="1"/>
                    <a:pt x="22833" y="1"/>
                    <a:pt x="22816" y="2"/>
                  </a:cubicBezTo>
                  <a:lnTo>
                    <a:pt x="1801" y="2"/>
                  </a:lnTo>
                  <a:cubicBezTo>
                    <a:pt x="0" y="2"/>
                    <a:pt x="0" y="11811"/>
                    <a:pt x="1801" y="11811"/>
                  </a:cubicBezTo>
                  <a:lnTo>
                    <a:pt x="22816" y="11811"/>
                  </a:lnTo>
                  <a:cubicBezTo>
                    <a:pt x="22832" y="11812"/>
                    <a:pt x="22848" y="11812"/>
                    <a:pt x="22864" y="11812"/>
                  </a:cubicBezTo>
                  <a:cubicBezTo>
                    <a:pt x="23407" y="11812"/>
                    <a:pt x="23812" y="11261"/>
                    <a:pt x="23650" y="10710"/>
                  </a:cubicBezTo>
                  <a:cubicBezTo>
                    <a:pt x="22950" y="8475"/>
                    <a:pt x="22950" y="3338"/>
                    <a:pt x="23650" y="1103"/>
                  </a:cubicBezTo>
                  <a:cubicBezTo>
                    <a:pt x="23845" y="552"/>
                    <a:pt x="23441" y="1"/>
                    <a:pt x="22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40"/>
            <p:cNvSpPr/>
            <p:nvPr/>
          </p:nvSpPr>
          <p:spPr>
            <a:xfrm>
              <a:off x="1608850" y="4323800"/>
              <a:ext cx="92575" cy="295225"/>
            </a:xfrm>
            <a:custGeom>
              <a:avLst/>
              <a:gdLst/>
              <a:ahLst/>
              <a:cxnLst/>
              <a:rect l="l" t="t" r="r" b="b"/>
              <a:pathLst>
                <a:path w="3703" h="11809" extrusionOk="0">
                  <a:moveTo>
                    <a:pt x="1835" y="0"/>
                  </a:moveTo>
                  <a:cubicBezTo>
                    <a:pt x="0" y="0"/>
                    <a:pt x="0" y="11809"/>
                    <a:pt x="1835" y="11809"/>
                  </a:cubicBezTo>
                  <a:lnTo>
                    <a:pt x="3703" y="11809"/>
                  </a:lnTo>
                  <a:cubicBezTo>
                    <a:pt x="1902" y="11809"/>
                    <a:pt x="1902" y="0"/>
                    <a:pt x="3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40"/>
            <p:cNvSpPr/>
            <p:nvPr/>
          </p:nvSpPr>
          <p:spPr>
            <a:xfrm>
              <a:off x="1293625" y="4058600"/>
              <a:ext cx="1388500" cy="265225"/>
            </a:xfrm>
            <a:custGeom>
              <a:avLst/>
              <a:gdLst/>
              <a:ahLst/>
              <a:cxnLst/>
              <a:rect l="l" t="t" r="r" b="b"/>
              <a:pathLst>
                <a:path w="55540" h="10609" extrusionOk="0">
                  <a:moveTo>
                    <a:pt x="1168" y="1"/>
                  </a:moveTo>
                  <a:cubicBezTo>
                    <a:pt x="501" y="1"/>
                    <a:pt x="0" y="468"/>
                    <a:pt x="200" y="968"/>
                  </a:cubicBezTo>
                  <a:cubicBezTo>
                    <a:pt x="1034" y="3003"/>
                    <a:pt x="1034" y="7606"/>
                    <a:pt x="200" y="9641"/>
                  </a:cubicBezTo>
                  <a:cubicBezTo>
                    <a:pt x="0" y="10108"/>
                    <a:pt x="501" y="10608"/>
                    <a:pt x="1168" y="10608"/>
                  </a:cubicBezTo>
                  <a:lnTo>
                    <a:pt x="53405" y="10608"/>
                  </a:lnTo>
                  <a:cubicBezTo>
                    <a:pt x="55540" y="10608"/>
                    <a:pt x="55540" y="1"/>
                    <a:pt x="53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40"/>
            <p:cNvSpPr/>
            <p:nvPr/>
          </p:nvSpPr>
          <p:spPr>
            <a:xfrm>
              <a:off x="1293625" y="4058600"/>
              <a:ext cx="722200" cy="265225"/>
            </a:xfrm>
            <a:custGeom>
              <a:avLst/>
              <a:gdLst/>
              <a:ahLst/>
              <a:cxnLst/>
              <a:rect l="l" t="t" r="r" b="b"/>
              <a:pathLst>
                <a:path w="28888" h="10609" extrusionOk="0">
                  <a:moveTo>
                    <a:pt x="1168" y="1"/>
                  </a:moveTo>
                  <a:cubicBezTo>
                    <a:pt x="501" y="1"/>
                    <a:pt x="0" y="468"/>
                    <a:pt x="200" y="968"/>
                  </a:cubicBezTo>
                  <a:cubicBezTo>
                    <a:pt x="1034" y="3003"/>
                    <a:pt x="1034" y="7606"/>
                    <a:pt x="200" y="9641"/>
                  </a:cubicBezTo>
                  <a:cubicBezTo>
                    <a:pt x="0" y="10108"/>
                    <a:pt x="501" y="10608"/>
                    <a:pt x="1168" y="10608"/>
                  </a:cubicBezTo>
                  <a:lnTo>
                    <a:pt x="26786" y="10608"/>
                  </a:lnTo>
                  <a:cubicBezTo>
                    <a:pt x="28888" y="10608"/>
                    <a:pt x="28888" y="1"/>
                    <a:pt x="267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40"/>
            <p:cNvSpPr/>
            <p:nvPr/>
          </p:nvSpPr>
          <p:spPr>
            <a:xfrm>
              <a:off x="1301125" y="4089450"/>
              <a:ext cx="676350" cy="203500"/>
            </a:xfrm>
            <a:custGeom>
              <a:avLst/>
              <a:gdLst/>
              <a:ahLst/>
              <a:cxnLst/>
              <a:rect l="l" t="t" r="r" b="b"/>
              <a:pathLst>
                <a:path w="27054" h="8140" extrusionOk="0">
                  <a:moveTo>
                    <a:pt x="0" y="1"/>
                  </a:moveTo>
                  <a:cubicBezTo>
                    <a:pt x="701" y="2036"/>
                    <a:pt x="701" y="6072"/>
                    <a:pt x="0" y="8140"/>
                  </a:cubicBezTo>
                  <a:lnTo>
                    <a:pt x="25419" y="8140"/>
                  </a:lnTo>
                  <a:cubicBezTo>
                    <a:pt x="27053" y="8140"/>
                    <a:pt x="27053" y="1"/>
                    <a:pt x="25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40"/>
            <p:cNvSpPr/>
            <p:nvPr/>
          </p:nvSpPr>
          <p:spPr>
            <a:xfrm>
              <a:off x="2144225" y="4094450"/>
              <a:ext cx="431175" cy="193500"/>
            </a:xfrm>
            <a:custGeom>
              <a:avLst/>
              <a:gdLst/>
              <a:ahLst/>
              <a:cxnLst/>
              <a:rect l="l" t="t" r="r" b="b"/>
              <a:pathLst>
                <a:path w="17247" h="7740" extrusionOk="0">
                  <a:moveTo>
                    <a:pt x="1068" y="1"/>
                  </a:moveTo>
                  <a:cubicBezTo>
                    <a:pt x="434" y="1"/>
                    <a:pt x="1" y="435"/>
                    <a:pt x="134" y="935"/>
                  </a:cubicBezTo>
                  <a:cubicBezTo>
                    <a:pt x="634" y="2836"/>
                    <a:pt x="634" y="4871"/>
                    <a:pt x="134" y="6806"/>
                  </a:cubicBezTo>
                  <a:cubicBezTo>
                    <a:pt x="1" y="7273"/>
                    <a:pt x="434" y="7740"/>
                    <a:pt x="1068" y="7740"/>
                  </a:cubicBezTo>
                  <a:lnTo>
                    <a:pt x="15712" y="7740"/>
                  </a:lnTo>
                  <a:cubicBezTo>
                    <a:pt x="17246" y="7740"/>
                    <a:pt x="17246" y="1"/>
                    <a:pt x="157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40"/>
            <p:cNvSpPr/>
            <p:nvPr/>
          </p:nvSpPr>
          <p:spPr>
            <a:xfrm>
              <a:off x="3186625" y="3868475"/>
              <a:ext cx="1609525" cy="344425"/>
            </a:xfrm>
            <a:custGeom>
              <a:avLst/>
              <a:gdLst/>
              <a:ahLst/>
              <a:cxnLst/>
              <a:rect l="l" t="t" r="r" b="b"/>
              <a:pathLst>
                <a:path w="64381" h="13777" extrusionOk="0">
                  <a:moveTo>
                    <a:pt x="1936" y="0"/>
                  </a:moveTo>
                  <a:cubicBezTo>
                    <a:pt x="1" y="0"/>
                    <a:pt x="1" y="13777"/>
                    <a:pt x="1936" y="13777"/>
                  </a:cubicBezTo>
                  <a:lnTo>
                    <a:pt x="63313" y="13777"/>
                  </a:lnTo>
                  <a:cubicBezTo>
                    <a:pt x="63947" y="13710"/>
                    <a:pt x="64380" y="13076"/>
                    <a:pt x="64180" y="12476"/>
                  </a:cubicBezTo>
                  <a:cubicBezTo>
                    <a:pt x="63413" y="9874"/>
                    <a:pt x="63413" y="3903"/>
                    <a:pt x="64180" y="1268"/>
                  </a:cubicBezTo>
                  <a:cubicBezTo>
                    <a:pt x="64347" y="667"/>
                    <a:pt x="63913" y="33"/>
                    <a:pt x="63313"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40"/>
            <p:cNvSpPr/>
            <p:nvPr/>
          </p:nvSpPr>
          <p:spPr>
            <a:xfrm>
              <a:off x="3186625" y="3868475"/>
              <a:ext cx="1609525" cy="344425"/>
            </a:xfrm>
            <a:custGeom>
              <a:avLst/>
              <a:gdLst/>
              <a:ahLst/>
              <a:cxnLst/>
              <a:rect l="l" t="t" r="r" b="b"/>
              <a:pathLst>
                <a:path w="64381" h="13777" extrusionOk="0">
                  <a:moveTo>
                    <a:pt x="1936" y="0"/>
                  </a:moveTo>
                  <a:cubicBezTo>
                    <a:pt x="1" y="0"/>
                    <a:pt x="1" y="13777"/>
                    <a:pt x="1936" y="13777"/>
                  </a:cubicBezTo>
                  <a:lnTo>
                    <a:pt x="63313" y="13777"/>
                  </a:lnTo>
                  <a:cubicBezTo>
                    <a:pt x="63947" y="13710"/>
                    <a:pt x="64380" y="13076"/>
                    <a:pt x="64180" y="12476"/>
                  </a:cubicBezTo>
                  <a:cubicBezTo>
                    <a:pt x="63413" y="9874"/>
                    <a:pt x="63413" y="3903"/>
                    <a:pt x="64180" y="1268"/>
                  </a:cubicBezTo>
                  <a:cubicBezTo>
                    <a:pt x="64347" y="667"/>
                    <a:pt x="63913" y="33"/>
                    <a:pt x="633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40"/>
            <p:cNvSpPr/>
            <p:nvPr/>
          </p:nvSpPr>
          <p:spPr>
            <a:xfrm>
              <a:off x="3821250" y="3909325"/>
              <a:ext cx="967400" cy="262725"/>
            </a:xfrm>
            <a:custGeom>
              <a:avLst/>
              <a:gdLst/>
              <a:ahLst/>
              <a:cxnLst/>
              <a:rect l="l" t="t" r="r" b="b"/>
              <a:pathLst>
                <a:path w="38696" h="10509" extrusionOk="0">
                  <a:moveTo>
                    <a:pt x="1468" y="1"/>
                  </a:moveTo>
                  <a:cubicBezTo>
                    <a:pt x="1" y="1"/>
                    <a:pt x="1" y="10508"/>
                    <a:pt x="1468" y="10508"/>
                  </a:cubicBezTo>
                  <a:lnTo>
                    <a:pt x="38695" y="10508"/>
                  </a:lnTo>
                  <a:cubicBezTo>
                    <a:pt x="38061" y="7873"/>
                    <a:pt x="38061" y="2636"/>
                    <a:pt x="38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40"/>
            <p:cNvSpPr/>
            <p:nvPr/>
          </p:nvSpPr>
          <p:spPr>
            <a:xfrm>
              <a:off x="3186625" y="3868475"/>
              <a:ext cx="629650" cy="344425"/>
            </a:xfrm>
            <a:custGeom>
              <a:avLst/>
              <a:gdLst/>
              <a:ahLst/>
              <a:cxnLst/>
              <a:rect l="l" t="t" r="r" b="b"/>
              <a:pathLst>
                <a:path w="25186" h="13777" extrusionOk="0">
                  <a:moveTo>
                    <a:pt x="1936" y="0"/>
                  </a:moveTo>
                  <a:cubicBezTo>
                    <a:pt x="1" y="0"/>
                    <a:pt x="1" y="13777"/>
                    <a:pt x="1936" y="13777"/>
                  </a:cubicBezTo>
                  <a:lnTo>
                    <a:pt x="24118" y="13777"/>
                  </a:lnTo>
                  <a:cubicBezTo>
                    <a:pt x="24752" y="13710"/>
                    <a:pt x="25186" y="13076"/>
                    <a:pt x="24985" y="12476"/>
                  </a:cubicBezTo>
                  <a:cubicBezTo>
                    <a:pt x="24252" y="9874"/>
                    <a:pt x="24252" y="3903"/>
                    <a:pt x="24985" y="1268"/>
                  </a:cubicBezTo>
                  <a:cubicBezTo>
                    <a:pt x="25186" y="667"/>
                    <a:pt x="24752" y="33"/>
                    <a:pt x="24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40"/>
            <p:cNvSpPr/>
            <p:nvPr/>
          </p:nvSpPr>
          <p:spPr>
            <a:xfrm>
              <a:off x="3310900" y="3868475"/>
              <a:ext cx="280225" cy="344425"/>
            </a:xfrm>
            <a:custGeom>
              <a:avLst/>
              <a:gdLst/>
              <a:ahLst/>
              <a:cxnLst/>
              <a:rect l="l" t="t" r="r" b="b"/>
              <a:pathLst>
                <a:path w="11209" h="13777" extrusionOk="0">
                  <a:moveTo>
                    <a:pt x="1935" y="0"/>
                  </a:moveTo>
                  <a:cubicBezTo>
                    <a:pt x="0" y="0"/>
                    <a:pt x="0" y="13777"/>
                    <a:pt x="1935" y="13777"/>
                  </a:cubicBezTo>
                  <a:lnTo>
                    <a:pt x="10374" y="13777"/>
                  </a:lnTo>
                  <a:cubicBezTo>
                    <a:pt x="10875" y="13743"/>
                    <a:pt x="11208" y="13210"/>
                    <a:pt x="11008" y="12743"/>
                  </a:cubicBezTo>
                  <a:cubicBezTo>
                    <a:pt x="10174" y="10207"/>
                    <a:pt x="10174" y="3569"/>
                    <a:pt x="11008" y="1034"/>
                  </a:cubicBezTo>
                  <a:cubicBezTo>
                    <a:pt x="11208" y="567"/>
                    <a:pt x="10875" y="67"/>
                    <a:pt x="10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40"/>
            <p:cNvSpPr/>
            <p:nvPr/>
          </p:nvSpPr>
          <p:spPr>
            <a:xfrm>
              <a:off x="2987325" y="4212025"/>
              <a:ext cx="1699450" cy="407025"/>
            </a:xfrm>
            <a:custGeom>
              <a:avLst/>
              <a:gdLst/>
              <a:ahLst/>
              <a:cxnLst/>
              <a:rect l="l" t="t" r="r" b="b"/>
              <a:pathLst>
                <a:path w="67978" h="16281" extrusionOk="0">
                  <a:moveTo>
                    <a:pt x="66598" y="0"/>
                  </a:moveTo>
                  <a:cubicBezTo>
                    <a:pt x="66582" y="0"/>
                    <a:pt x="66565" y="1"/>
                    <a:pt x="66548" y="1"/>
                  </a:cubicBezTo>
                  <a:lnTo>
                    <a:pt x="2736" y="1"/>
                  </a:lnTo>
                  <a:cubicBezTo>
                    <a:pt x="1" y="1"/>
                    <a:pt x="34" y="16280"/>
                    <a:pt x="2736" y="16280"/>
                  </a:cubicBezTo>
                  <a:lnTo>
                    <a:pt x="66515" y="16280"/>
                  </a:lnTo>
                  <a:cubicBezTo>
                    <a:pt x="66532" y="16280"/>
                    <a:pt x="66548" y="16281"/>
                    <a:pt x="66565" y="16281"/>
                  </a:cubicBezTo>
                  <a:cubicBezTo>
                    <a:pt x="67342" y="16281"/>
                    <a:pt x="67945" y="15530"/>
                    <a:pt x="67749" y="14779"/>
                  </a:cubicBezTo>
                  <a:cubicBezTo>
                    <a:pt x="66682" y="11676"/>
                    <a:pt x="66682" y="4605"/>
                    <a:pt x="67749" y="1502"/>
                  </a:cubicBezTo>
                  <a:cubicBezTo>
                    <a:pt x="67978" y="751"/>
                    <a:pt x="67375" y="0"/>
                    <a:pt x="66598"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40"/>
            <p:cNvSpPr/>
            <p:nvPr/>
          </p:nvSpPr>
          <p:spPr>
            <a:xfrm>
              <a:off x="2987325" y="4212025"/>
              <a:ext cx="1699450" cy="407025"/>
            </a:xfrm>
            <a:custGeom>
              <a:avLst/>
              <a:gdLst/>
              <a:ahLst/>
              <a:cxnLst/>
              <a:rect l="l" t="t" r="r" b="b"/>
              <a:pathLst>
                <a:path w="67978" h="16281" extrusionOk="0">
                  <a:moveTo>
                    <a:pt x="66598" y="0"/>
                  </a:moveTo>
                  <a:cubicBezTo>
                    <a:pt x="66582" y="0"/>
                    <a:pt x="66565" y="1"/>
                    <a:pt x="66548" y="1"/>
                  </a:cubicBezTo>
                  <a:lnTo>
                    <a:pt x="2736" y="1"/>
                  </a:lnTo>
                  <a:cubicBezTo>
                    <a:pt x="1" y="1"/>
                    <a:pt x="34" y="16280"/>
                    <a:pt x="2736" y="16280"/>
                  </a:cubicBezTo>
                  <a:lnTo>
                    <a:pt x="66515" y="16280"/>
                  </a:lnTo>
                  <a:cubicBezTo>
                    <a:pt x="66532" y="16280"/>
                    <a:pt x="66548" y="16281"/>
                    <a:pt x="66565" y="16281"/>
                  </a:cubicBezTo>
                  <a:cubicBezTo>
                    <a:pt x="67342" y="16281"/>
                    <a:pt x="67945" y="15530"/>
                    <a:pt x="67749" y="14779"/>
                  </a:cubicBezTo>
                  <a:cubicBezTo>
                    <a:pt x="66682" y="11676"/>
                    <a:pt x="66682" y="4605"/>
                    <a:pt x="67749" y="1502"/>
                  </a:cubicBezTo>
                  <a:cubicBezTo>
                    <a:pt x="67978" y="751"/>
                    <a:pt x="67375" y="0"/>
                    <a:pt x="66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40"/>
            <p:cNvSpPr/>
            <p:nvPr/>
          </p:nvSpPr>
          <p:spPr>
            <a:xfrm>
              <a:off x="3661150" y="4259575"/>
              <a:ext cx="1016575" cy="311925"/>
            </a:xfrm>
            <a:custGeom>
              <a:avLst/>
              <a:gdLst/>
              <a:ahLst/>
              <a:cxnLst/>
              <a:rect l="l" t="t" r="r" b="b"/>
              <a:pathLst>
                <a:path w="40663" h="12477" extrusionOk="0">
                  <a:moveTo>
                    <a:pt x="2102" y="1"/>
                  </a:moveTo>
                  <a:cubicBezTo>
                    <a:pt x="0" y="1"/>
                    <a:pt x="0" y="12476"/>
                    <a:pt x="2102" y="12476"/>
                  </a:cubicBezTo>
                  <a:lnTo>
                    <a:pt x="40663" y="12476"/>
                  </a:lnTo>
                  <a:cubicBezTo>
                    <a:pt x="39762" y="9341"/>
                    <a:pt x="39762" y="3136"/>
                    <a:pt x="406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40"/>
            <p:cNvSpPr/>
            <p:nvPr/>
          </p:nvSpPr>
          <p:spPr>
            <a:xfrm>
              <a:off x="2987325" y="4212025"/>
              <a:ext cx="666225" cy="407025"/>
            </a:xfrm>
            <a:custGeom>
              <a:avLst/>
              <a:gdLst/>
              <a:ahLst/>
              <a:cxnLst/>
              <a:rect l="l" t="t" r="r" b="b"/>
              <a:pathLst>
                <a:path w="26649" h="16281" extrusionOk="0">
                  <a:moveTo>
                    <a:pt x="25238" y="0"/>
                  </a:moveTo>
                  <a:cubicBezTo>
                    <a:pt x="25220" y="0"/>
                    <a:pt x="25203" y="1"/>
                    <a:pt x="25185" y="1"/>
                  </a:cubicBezTo>
                  <a:lnTo>
                    <a:pt x="2736" y="1"/>
                  </a:lnTo>
                  <a:cubicBezTo>
                    <a:pt x="1" y="1"/>
                    <a:pt x="34" y="16280"/>
                    <a:pt x="2736" y="16280"/>
                  </a:cubicBezTo>
                  <a:lnTo>
                    <a:pt x="25185" y="16280"/>
                  </a:lnTo>
                  <a:cubicBezTo>
                    <a:pt x="25203" y="16280"/>
                    <a:pt x="25220" y="16281"/>
                    <a:pt x="25238" y="16281"/>
                  </a:cubicBezTo>
                  <a:cubicBezTo>
                    <a:pt x="26044" y="16281"/>
                    <a:pt x="26615" y="15530"/>
                    <a:pt x="26419" y="14779"/>
                  </a:cubicBezTo>
                  <a:cubicBezTo>
                    <a:pt x="25352" y="11676"/>
                    <a:pt x="25352" y="4605"/>
                    <a:pt x="26419" y="1502"/>
                  </a:cubicBezTo>
                  <a:cubicBezTo>
                    <a:pt x="26648" y="751"/>
                    <a:pt x="26045" y="0"/>
                    <a:pt x="252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40"/>
            <p:cNvSpPr/>
            <p:nvPr/>
          </p:nvSpPr>
          <p:spPr>
            <a:xfrm>
              <a:off x="3139100" y="4212050"/>
              <a:ext cx="176625" cy="407025"/>
            </a:xfrm>
            <a:custGeom>
              <a:avLst/>
              <a:gdLst/>
              <a:ahLst/>
              <a:cxnLst/>
              <a:rect l="l" t="t" r="r" b="b"/>
              <a:pathLst>
                <a:path w="7065" h="16281" extrusionOk="0">
                  <a:moveTo>
                    <a:pt x="2736" y="0"/>
                  </a:moveTo>
                  <a:cubicBezTo>
                    <a:pt x="1" y="0"/>
                    <a:pt x="1" y="16279"/>
                    <a:pt x="2736" y="16279"/>
                  </a:cubicBezTo>
                  <a:lnTo>
                    <a:pt x="6572" y="16279"/>
                  </a:lnTo>
                  <a:cubicBezTo>
                    <a:pt x="6586" y="16280"/>
                    <a:pt x="6600" y="16281"/>
                    <a:pt x="6613" y="16281"/>
                  </a:cubicBezTo>
                  <a:cubicBezTo>
                    <a:pt x="6890" y="16281"/>
                    <a:pt x="7065" y="15966"/>
                    <a:pt x="6906" y="15712"/>
                  </a:cubicBezTo>
                  <a:cubicBezTo>
                    <a:pt x="5271" y="13210"/>
                    <a:pt x="5271" y="3102"/>
                    <a:pt x="6906" y="567"/>
                  </a:cubicBezTo>
                  <a:cubicBezTo>
                    <a:pt x="7039" y="300"/>
                    <a:pt x="6839" y="0"/>
                    <a:pt x="65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40"/>
            <p:cNvSpPr/>
            <p:nvPr/>
          </p:nvSpPr>
          <p:spPr>
            <a:xfrm>
              <a:off x="3288375" y="4212050"/>
              <a:ext cx="175975" cy="407025"/>
            </a:xfrm>
            <a:custGeom>
              <a:avLst/>
              <a:gdLst/>
              <a:ahLst/>
              <a:cxnLst/>
              <a:rect l="l" t="t" r="r" b="b"/>
              <a:pathLst>
                <a:path w="7039" h="16281" extrusionOk="0">
                  <a:moveTo>
                    <a:pt x="2702" y="0"/>
                  </a:moveTo>
                  <a:cubicBezTo>
                    <a:pt x="1" y="0"/>
                    <a:pt x="1" y="16279"/>
                    <a:pt x="2702" y="16279"/>
                  </a:cubicBezTo>
                  <a:lnTo>
                    <a:pt x="6539" y="16279"/>
                  </a:lnTo>
                  <a:cubicBezTo>
                    <a:pt x="6553" y="16280"/>
                    <a:pt x="6566" y="16281"/>
                    <a:pt x="6580" y="16281"/>
                  </a:cubicBezTo>
                  <a:cubicBezTo>
                    <a:pt x="6857" y="16281"/>
                    <a:pt x="7031" y="15966"/>
                    <a:pt x="6872" y="15712"/>
                  </a:cubicBezTo>
                  <a:cubicBezTo>
                    <a:pt x="5238" y="13210"/>
                    <a:pt x="5238" y="3102"/>
                    <a:pt x="6872" y="567"/>
                  </a:cubicBezTo>
                  <a:cubicBezTo>
                    <a:pt x="7039" y="300"/>
                    <a:pt x="6839" y="0"/>
                    <a:pt x="65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40"/>
            <p:cNvSpPr/>
            <p:nvPr/>
          </p:nvSpPr>
          <p:spPr>
            <a:xfrm>
              <a:off x="4645175" y="3564075"/>
              <a:ext cx="30050" cy="88425"/>
            </a:xfrm>
            <a:custGeom>
              <a:avLst/>
              <a:gdLst/>
              <a:ahLst/>
              <a:cxnLst/>
              <a:rect l="l" t="t" r="r" b="b"/>
              <a:pathLst>
                <a:path w="1202" h="3537" extrusionOk="0">
                  <a:moveTo>
                    <a:pt x="368" y="1"/>
                  </a:moveTo>
                  <a:lnTo>
                    <a:pt x="1" y="167"/>
                  </a:lnTo>
                  <a:cubicBezTo>
                    <a:pt x="434" y="1235"/>
                    <a:pt x="734" y="2369"/>
                    <a:pt x="801" y="3537"/>
                  </a:cubicBezTo>
                  <a:lnTo>
                    <a:pt x="1201" y="3503"/>
                  </a:lnTo>
                  <a:cubicBezTo>
                    <a:pt x="1135" y="2302"/>
                    <a:pt x="835" y="110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40"/>
            <p:cNvSpPr/>
            <p:nvPr/>
          </p:nvSpPr>
          <p:spPr>
            <a:xfrm>
              <a:off x="4340800" y="3523225"/>
              <a:ext cx="258525" cy="10850"/>
            </a:xfrm>
            <a:custGeom>
              <a:avLst/>
              <a:gdLst/>
              <a:ahLst/>
              <a:cxnLst/>
              <a:rect l="l" t="t" r="r" b="b"/>
              <a:pathLst>
                <a:path w="10341" h="434" extrusionOk="0">
                  <a:moveTo>
                    <a:pt x="0" y="0"/>
                  </a:moveTo>
                  <a:lnTo>
                    <a:pt x="0" y="434"/>
                  </a:lnTo>
                  <a:lnTo>
                    <a:pt x="10341" y="434"/>
                  </a:lnTo>
                  <a:lnTo>
                    <a:pt x="103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40"/>
            <p:cNvSpPr/>
            <p:nvPr/>
          </p:nvSpPr>
          <p:spPr>
            <a:xfrm>
              <a:off x="2907275" y="3559900"/>
              <a:ext cx="1748775" cy="308600"/>
            </a:xfrm>
            <a:custGeom>
              <a:avLst/>
              <a:gdLst/>
              <a:ahLst/>
              <a:cxnLst/>
              <a:rect l="l" t="t" r="r" b="b"/>
              <a:pathLst>
                <a:path w="69951" h="12344" extrusionOk="0">
                  <a:moveTo>
                    <a:pt x="1201" y="1"/>
                  </a:moveTo>
                  <a:cubicBezTo>
                    <a:pt x="501" y="1"/>
                    <a:pt x="0" y="568"/>
                    <a:pt x="200" y="1135"/>
                  </a:cubicBezTo>
                  <a:cubicBezTo>
                    <a:pt x="1068" y="3503"/>
                    <a:pt x="1068" y="8874"/>
                    <a:pt x="200" y="11209"/>
                  </a:cubicBezTo>
                  <a:cubicBezTo>
                    <a:pt x="0" y="11776"/>
                    <a:pt x="501" y="12343"/>
                    <a:pt x="1201" y="12343"/>
                  </a:cubicBezTo>
                  <a:lnTo>
                    <a:pt x="67715" y="12343"/>
                  </a:lnTo>
                  <a:cubicBezTo>
                    <a:pt x="69950" y="12343"/>
                    <a:pt x="69950" y="1"/>
                    <a:pt x="677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40"/>
            <p:cNvSpPr/>
            <p:nvPr/>
          </p:nvSpPr>
          <p:spPr>
            <a:xfrm>
              <a:off x="2907275" y="3559900"/>
              <a:ext cx="1045775" cy="308600"/>
            </a:xfrm>
            <a:custGeom>
              <a:avLst/>
              <a:gdLst/>
              <a:ahLst/>
              <a:cxnLst/>
              <a:rect l="l" t="t" r="r" b="b"/>
              <a:pathLst>
                <a:path w="41831" h="12344" extrusionOk="0">
                  <a:moveTo>
                    <a:pt x="1201" y="1"/>
                  </a:moveTo>
                  <a:cubicBezTo>
                    <a:pt x="501" y="1"/>
                    <a:pt x="0" y="568"/>
                    <a:pt x="200" y="1135"/>
                  </a:cubicBezTo>
                  <a:cubicBezTo>
                    <a:pt x="1068" y="3503"/>
                    <a:pt x="1068" y="8874"/>
                    <a:pt x="200" y="11209"/>
                  </a:cubicBezTo>
                  <a:cubicBezTo>
                    <a:pt x="0" y="11776"/>
                    <a:pt x="501" y="12343"/>
                    <a:pt x="1201" y="12343"/>
                  </a:cubicBezTo>
                  <a:lnTo>
                    <a:pt x="39562" y="12343"/>
                  </a:lnTo>
                  <a:cubicBezTo>
                    <a:pt x="41830" y="12343"/>
                    <a:pt x="41830" y="1"/>
                    <a:pt x="39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40"/>
            <p:cNvSpPr/>
            <p:nvPr/>
          </p:nvSpPr>
          <p:spPr>
            <a:xfrm>
              <a:off x="2914775" y="3595775"/>
              <a:ext cx="997400" cy="236850"/>
            </a:xfrm>
            <a:custGeom>
              <a:avLst/>
              <a:gdLst/>
              <a:ahLst/>
              <a:cxnLst/>
              <a:rect l="l" t="t" r="r" b="b"/>
              <a:pathLst>
                <a:path w="39896" h="9474" extrusionOk="0">
                  <a:moveTo>
                    <a:pt x="1" y="0"/>
                  </a:moveTo>
                  <a:cubicBezTo>
                    <a:pt x="734" y="2402"/>
                    <a:pt x="734" y="7105"/>
                    <a:pt x="1" y="9474"/>
                  </a:cubicBezTo>
                  <a:lnTo>
                    <a:pt x="38161" y="9474"/>
                  </a:lnTo>
                  <a:cubicBezTo>
                    <a:pt x="39896" y="9474"/>
                    <a:pt x="39896" y="0"/>
                    <a:pt x="38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40"/>
            <p:cNvSpPr/>
            <p:nvPr/>
          </p:nvSpPr>
          <p:spPr>
            <a:xfrm>
              <a:off x="4088125" y="3601600"/>
              <a:ext cx="456175" cy="225200"/>
            </a:xfrm>
            <a:custGeom>
              <a:avLst/>
              <a:gdLst/>
              <a:ahLst/>
              <a:cxnLst/>
              <a:rect l="l" t="t" r="r" b="b"/>
              <a:pathLst>
                <a:path w="18247" h="9008" extrusionOk="0">
                  <a:moveTo>
                    <a:pt x="1134" y="1"/>
                  </a:moveTo>
                  <a:cubicBezTo>
                    <a:pt x="467" y="1"/>
                    <a:pt x="0" y="534"/>
                    <a:pt x="167" y="1102"/>
                  </a:cubicBezTo>
                  <a:cubicBezTo>
                    <a:pt x="701" y="2803"/>
                    <a:pt x="701" y="6205"/>
                    <a:pt x="167" y="7940"/>
                  </a:cubicBezTo>
                  <a:cubicBezTo>
                    <a:pt x="0" y="8474"/>
                    <a:pt x="467" y="9007"/>
                    <a:pt x="1134" y="9007"/>
                  </a:cubicBezTo>
                  <a:lnTo>
                    <a:pt x="16579" y="9007"/>
                  </a:lnTo>
                  <a:cubicBezTo>
                    <a:pt x="18246" y="9007"/>
                    <a:pt x="18246" y="1"/>
                    <a:pt x="16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40"/>
            <p:cNvSpPr/>
            <p:nvPr/>
          </p:nvSpPr>
          <p:spPr>
            <a:xfrm>
              <a:off x="3004000" y="1213525"/>
              <a:ext cx="176825" cy="687725"/>
            </a:xfrm>
            <a:custGeom>
              <a:avLst/>
              <a:gdLst/>
              <a:ahLst/>
              <a:cxnLst/>
              <a:rect l="l" t="t" r="r" b="b"/>
              <a:pathLst>
                <a:path w="7073" h="27509" extrusionOk="0">
                  <a:moveTo>
                    <a:pt x="3420" y="0"/>
                  </a:moveTo>
                  <a:cubicBezTo>
                    <a:pt x="3381" y="0"/>
                    <a:pt x="3342" y="16"/>
                    <a:pt x="3303" y="55"/>
                  </a:cubicBezTo>
                  <a:cubicBezTo>
                    <a:pt x="3270" y="89"/>
                    <a:pt x="3270" y="189"/>
                    <a:pt x="3336" y="222"/>
                  </a:cubicBezTo>
                  <a:cubicBezTo>
                    <a:pt x="5805" y="2057"/>
                    <a:pt x="6772" y="7594"/>
                    <a:pt x="4137" y="12664"/>
                  </a:cubicBezTo>
                  <a:cubicBezTo>
                    <a:pt x="1969" y="16834"/>
                    <a:pt x="2636" y="20136"/>
                    <a:pt x="3136" y="22572"/>
                  </a:cubicBezTo>
                  <a:cubicBezTo>
                    <a:pt x="3470" y="24039"/>
                    <a:pt x="3703" y="25207"/>
                    <a:pt x="3136" y="26007"/>
                  </a:cubicBezTo>
                  <a:cubicBezTo>
                    <a:pt x="2703" y="26641"/>
                    <a:pt x="1735" y="27041"/>
                    <a:pt x="134" y="27242"/>
                  </a:cubicBezTo>
                  <a:cubicBezTo>
                    <a:pt x="34" y="27275"/>
                    <a:pt x="1" y="27342"/>
                    <a:pt x="1" y="27408"/>
                  </a:cubicBezTo>
                  <a:cubicBezTo>
                    <a:pt x="34" y="27475"/>
                    <a:pt x="67" y="27508"/>
                    <a:pt x="134" y="27508"/>
                  </a:cubicBezTo>
                  <a:cubicBezTo>
                    <a:pt x="1835" y="27275"/>
                    <a:pt x="2836" y="26841"/>
                    <a:pt x="3336" y="26141"/>
                  </a:cubicBezTo>
                  <a:cubicBezTo>
                    <a:pt x="3970" y="25273"/>
                    <a:pt x="3703" y="24039"/>
                    <a:pt x="3403" y="22505"/>
                  </a:cubicBezTo>
                  <a:cubicBezTo>
                    <a:pt x="2903" y="20136"/>
                    <a:pt x="2236" y="16867"/>
                    <a:pt x="4371" y="12798"/>
                  </a:cubicBezTo>
                  <a:cubicBezTo>
                    <a:pt x="7072" y="7594"/>
                    <a:pt x="6072" y="1890"/>
                    <a:pt x="3503" y="22"/>
                  </a:cubicBezTo>
                  <a:cubicBezTo>
                    <a:pt x="3476" y="8"/>
                    <a:pt x="3448" y="0"/>
                    <a:pt x="3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40"/>
            <p:cNvSpPr/>
            <p:nvPr/>
          </p:nvSpPr>
          <p:spPr>
            <a:xfrm>
              <a:off x="2459450" y="1376300"/>
              <a:ext cx="147600" cy="344900"/>
            </a:xfrm>
            <a:custGeom>
              <a:avLst/>
              <a:gdLst/>
              <a:ahLst/>
              <a:cxnLst/>
              <a:rect l="l" t="t" r="r" b="b"/>
              <a:pathLst>
                <a:path w="5904" h="13796" extrusionOk="0">
                  <a:moveTo>
                    <a:pt x="5715" y="0"/>
                  </a:moveTo>
                  <a:cubicBezTo>
                    <a:pt x="5678" y="0"/>
                    <a:pt x="5639" y="14"/>
                    <a:pt x="5605" y="49"/>
                  </a:cubicBezTo>
                  <a:cubicBezTo>
                    <a:pt x="3937" y="2084"/>
                    <a:pt x="3870" y="5053"/>
                    <a:pt x="3870" y="7655"/>
                  </a:cubicBezTo>
                  <a:cubicBezTo>
                    <a:pt x="3870" y="9990"/>
                    <a:pt x="3870" y="11991"/>
                    <a:pt x="2769" y="12925"/>
                  </a:cubicBezTo>
                  <a:cubicBezTo>
                    <a:pt x="2342" y="13327"/>
                    <a:pt x="1745" y="13521"/>
                    <a:pt x="963" y="13521"/>
                  </a:cubicBezTo>
                  <a:cubicBezTo>
                    <a:pt x="707" y="13521"/>
                    <a:pt x="431" y="13500"/>
                    <a:pt x="134" y="13459"/>
                  </a:cubicBezTo>
                  <a:cubicBezTo>
                    <a:pt x="67" y="13459"/>
                    <a:pt x="1" y="13525"/>
                    <a:pt x="1" y="13592"/>
                  </a:cubicBezTo>
                  <a:cubicBezTo>
                    <a:pt x="1" y="13659"/>
                    <a:pt x="34" y="13726"/>
                    <a:pt x="101" y="13726"/>
                  </a:cubicBezTo>
                  <a:cubicBezTo>
                    <a:pt x="367" y="13759"/>
                    <a:pt x="634" y="13792"/>
                    <a:pt x="901" y="13792"/>
                  </a:cubicBezTo>
                  <a:cubicBezTo>
                    <a:pt x="947" y="13794"/>
                    <a:pt x="993" y="13795"/>
                    <a:pt x="1039" y="13795"/>
                  </a:cubicBezTo>
                  <a:cubicBezTo>
                    <a:pt x="1726" y="13795"/>
                    <a:pt x="2404" y="13563"/>
                    <a:pt x="2936" y="13125"/>
                  </a:cubicBezTo>
                  <a:cubicBezTo>
                    <a:pt x="4103" y="12091"/>
                    <a:pt x="4137" y="10056"/>
                    <a:pt x="4137" y="7688"/>
                  </a:cubicBezTo>
                  <a:cubicBezTo>
                    <a:pt x="4137" y="5086"/>
                    <a:pt x="4170" y="2184"/>
                    <a:pt x="5805" y="216"/>
                  </a:cubicBezTo>
                  <a:cubicBezTo>
                    <a:pt x="5903" y="117"/>
                    <a:pt x="5819" y="0"/>
                    <a:pt x="5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40"/>
            <p:cNvSpPr/>
            <p:nvPr/>
          </p:nvSpPr>
          <p:spPr>
            <a:xfrm>
              <a:off x="3280875" y="3466500"/>
              <a:ext cx="262700" cy="93525"/>
            </a:xfrm>
            <a:custGeom>
              <a:avLst/>
              <a:gdLst/>
              <a:ahLst/>
              <a:cxnLst/>
              <a:rect l="l" t="t" r="r" b="b"/>
              <a:pathLst>
                <a:path w="10508" h="3741" extrusionOk="0">
                  <a:moveTo>
                    <a:pt x="1268" y="1"/>
                  </a:moveTo>
                  <a:cubicBezTo>
                    <a:pt x="934" y="735"/>
                    <a:pt x="601" y="1302"/>
                    <a:pt x="334" y="1869"/>
                  </a:cubicBezTo>
                  <a:cubicBezTo>
                    <a:pt x="0" y="2603"/>
                    <a:pt x="0" y="3704"/>
                    <a:pt x="901" y="3737"/>
                  </a:cubicBezTo>
                  <a:cubicBezTo>
                    <a:pt x="1003" y="3739"/>
                    <a:pt x="1099" y="3741"/>
                    <a:pt x="1190" y="3741"/>
                  </a:cubicBezTo>
                  <a:cubicBezTo>
                    <a:pt x="2287" y="3741"/>
                    <a:pt x="2632" y="3568"/>
                    <a:pt x="3803" y="3537"/>
                  </a:cubicBezTo>
                  <a:cubicBezTo>
                    <a:pt x="3902" y="3534"/>
                    <a:pt x="4001" y="3533"/>
                    <a:pt x="4098" y="3533"/>
                  </a:cubicBezTo>
                  <a:cubicBezTo>
                    <a:pt x="5277" y="3533"/>
                    <a:pt x="6386" y="3706"/>
                    <a:pt x="8973" y="3737"/>
                  </a:cubicBezTo>
                  <a:cubicBezTo>
                    <a:pt x="10074" y="3737"/>
                    <a:pt x="10508" y="2870"/>
                    <a:pt x="9674" y="2669"/>
                  </a:cubicBezTo>
                  <a:cubicBezTo>
                    <a:pt x="7606" y="2202"/>
                    <a:pt x="5237" y="1602"/>
                    <a:pt x="4770" y="268"/>
                  </a:cubicBezTo>
                  <a:lnTo>
                    <a:pt x="12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40"/>
            <p:cNvSpPr/>
            <p:nvPr/>
          </p:nvSpPr>
          <p:spPr>
            <a:xfrm>
              <a:off x="2745500" y="2263150"/>
              <a:ext cx="868125" cy="1211950"/>
            </a:xfrm>
            <a:custGeom>
              <a:avLst/>
              <a:gdLst/>
              <a:ahLst/>
              <a:cxnLst/>
              <a:rect l="l" t="t" r="r" b="b"/>
              <a:pathLst>
                <a:path w="34725" h="48478" extrusionOk="0">
                  <a:moveTo>
                    <a:pt x="1501" y="0"/>
                  </a:moveTo>
                  <a:lnTo>
                    <a:pt x="0" y="6372"/>
                  </a:lnTo>
                  <a:cubicBezTo>
                    <a:pt x="0" y="6372"/>
                    <a:pt x="3269" y="16646"/>
                    <a:pt x="24184" y="21916"/>
                  </a:cubicBezTo>
                  <a:cubicBezTo>
                    <a:pt x="22149" y="26219"/>
                    <a:pt x="22616" y="47568"/>
                    <a:pt x="22616" y="47568"/>
                  </a:cubicBezTo>
                  <a:cubicBezTo>
                    <a:pt x="22967" y="47919"/>
                    <a:pt x="24828" y="48478"/>
                    <a:pt x="25800" y="48478"/>
                  </a:cubicBezTo>
                  <a:cubicBezTo>
                    <a:pt x="26120" y="48478"/>
                    <a:pt x="26344" y="48417"/>
                    <a:pt x="26386" y="48268"/>
                  </a:cubicBezTo>
                  <a:cubicBezTo>
                    <a:pt x="26386" y="48268"/>
                    <a:pt x="34725" y="20782"/>
                    <a:pt x="30755" y="17179"/>
                  </a:cubicBezTo>
                  <a:cubicBezTo>
                    <a:pt x="21315" y="8673"/>
                    <a:pt x="12009" y="634"/>
                    <a:pt x="12009" y="634"/>
                  </a:cubicBezTo>
                  <a:lnTo>
                    <a:pt x="15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40"/>
            <p:cNvSpPr/>
            <p:nvPr/>
          </p:nvSpPr>
          <p:spPr>
            <a:xfrm>
              <a:off x="2779675" y="2435775"/>
              <a:ext cx="155150" cy="159300"/>
            </a:xfrm>
            <a:custGeom>
              <a:avLst/>
              <a:gdLst/>
              <a:ahLst/>
              <a:cxnLst/>
              <a:rect l="l" t="t" r="r" b="b"/>
              <a:pathLst>
                <a:path w="6206" h="6372" extrusionOk="0">
                  <a:moveTo>
                    <a:pt x="5638" y="0"/>
                  </a:moveTo>
                  <a:lnTo>
                    <a:pt x="1" y="2002"/>
                  </a:lnTo>
                  <a:cubicBezTo>
                    <a:pt x="1168" y="3636"/>
                    <a:pt x="2569" y="5104"/>
                    <a:pt x="4137" y="6372"/>
                  </a:cubicBezTo>
                  <a:cubicBezTo>
                    <a:pt x="6205" y="3937"/>
                    <a:pt x="5638" y="1"/>
                    <a:pt x="5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40"/>
            <p:cNvSpPr/>
            <p:nvPr/>
          </p:nvSpPr>
          <p:spPr>
            <a:xfrm>
              <a:off x="3299225" y="3418875"/>
              <a:ext cx="124275" cy="71850"/>
            </a:xfrm>
            <a:custGeom>
              <a:avLst/>
              <a:gdLst/>
              <a:ahLst/>
              <a:cxnLst/>
              <a:rect l="l" t="t" r="r" b="b"/>
              <a:pathLst>
                <a:path w="4971" h="2874" extrusionOk="0">
                  <a:moveTo>
                    <a:pt x="341" y="0"/>
                  </a:moveTo>
                  <a:cubicBezTo>
                    <a:pt x="139" y="0"/>
                    <a:pt x="0" y="155"/>
                    <a:pt x="0" y="338"/>
                  </a:cubicBezTo>
                  <a:lnTo>
                    <a:pt x="34" y="1873"/>
                  </a:lnTo>
                  <a:cubicBezTo>
                    <a:pt x="34" y="2006"/>
                    <a:pt x="134" y="2139"/>
                    <a:pt x="267" y="2173"/>
                  </a:cubicBezTo>
                  <a:cubicBezTo>
                    <a:pt x="1601" y="2540"/>
                    <a:pt x="3002" y="2773"/>
                    <a:pt x="4370" y="2873"/>
                  </a:cubicBezTo>
                  <a:cubicBezTo>
                    <a:pt x="4570" y="2873"/>
                    <a:pt x="4737" y="2740"/>
                    <a:pt x="4737" y="2573"/>
                  </a:cubicBezTo>
                  <a:cubicBezTo>
                    <a:pt x="4804" y="2006"/>
                    <a:pt x="4904" y="1272"/>
                    <a:pt x="4970" y="872"/>
                  </a:cubicBezTo>
                  <a:cubicBezTo>
                    <a:pt x="4970" y="705"/>
                    <a:pt x="4870" y="538"/>
                    <a:pt x="4704" y="505"/>
                  </a:cubicBezTo>
                  <a:lnTo>
                    <a:pt x="400" y="5"/>
                  </a:lnTo>
                  <a:cubicBezTo>
                    <a:pt x="380" y="2"/>
                    <a:pt x="361" y="0"/>
                    <a:pt x="3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40"/>
            <p:cNvSpPr/>
            <p:nvPr/>
          </p:nvSpPr>
          <p:spPr>
            <a:xfrm>
              <a:off x="3299225" y="3418875"/>
              <a:ext cx="124275" cy="71850"/>
            </a:xfrm>
            <a:custGeom>
              <a:avLst/>
              <a:gdLst/>
              <a:ahLst/>
              <a:cxnLst/>
              <a:rect l="l" t="t" r="r" b="b"/>
              <a:pathLst>
                <a:path w="4971" h="2874" extrusionOk="0">
                  <a:moveTo>
                    <a:pt x="341" y="0"/>
                  </a:moveTo>
                  <a:cubicBezTo>
                    <a:pt x="139" y="0"/>
                    <a:pt x="0" y="155"/>
                    <a:pt x="0" y="338"/>
                  </a:cubicBezTo>
                  <a:lnTo>
                    <a:pt x="34" y="1873"/>
                  </a:lnTo>
                  <a:cubicBezTo>
                    <a:pt x="34" y="2006"/>
                    <a:pt x="134" y="2139"/>
                    <a:pt x="267" y="2173"/>
                  </a:cubicBezTo>
                  <a:cubicBezTo>
                    <a:pt x="1601" y="2540"/>
                    <a:pt x="3002" y="2773"/>
                    <a:pt x="4370" y="2873"/>
                  </a:cubicBezTo>
                  <a:cubicBezTo>
                    <a:pt x="4570" y="2873"/>
                    <a:pt x="4737" y="2740"/>
                    <a:pt x="4737" y="2573"/>
                  </a:cubicBezTo>
                  <a:cubicBezTo>
                    <a:pt x="4804" y="2006"/>
                    <a:pt x="4904" y="1272"/>
                    <a:pt x="4970" y="872"/>
                  </a:cubicBezTo>
                  <a:cubicBezTo>
                    <a:pt x="4970" y="705"/>
                    <a:pt x="4870" y="538"/>
                    <a:pt x="4704" y="505"/>
                  </a:cubicBezTo>
                  <a:lnTo>
                    <a:pt x="400" y="5"/>
                  </a:lnTo>
                  <a:cubicBezTo>
                    <a:pt x="380" y="2"/>
                    <a:pt x="361" y="0"/>
                    <a:pt x="3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40"/>
            <p:cNvSpPr/>
            <p:nvPr/>
          </p:nvSpPr>
          <p:spPr>
            <a:xfrm>
              <a:off x="2257650" y="3924350"/>
              <a:ext cx="256875" cy="134275"/>
            </a:xfrm>
            <a:custGeom>
              <a:avLst/>
              <a:gdLst/>
              <a:ahLst/>
              <a:cxnLst/>
              <a:rect l="l" t="t" r="r" b="b"/>
              <a:pathLst>
                <a:path w="10275" h="5371" extrusionOk="0">
                  <a:moveTo>
                    <a:pt x="1468" y="0"/>
                  </a:moveTo>
                  <a:cubicBezTo>
                    <a:pt x="1234" y="701"/>
                    <a:pt x="901" y="1368"/>
                    <a:pt x="567" y="2001"/>
                  </a:cubicBezTo>
                  <a:cubicBezTo>
                    <a:pt x="0" y="2902"/>
                    <a:pt x="67" y="3536"/>
                    <a:pt x="967" y="3669"/>
                  </a:cubicBezTo>
                  <a:cubicBezTo>
                    <a:pt x="2035" y="3869"/>
                    <a:pt x="2402" y="3736"/>
                    <a:pt x="3736" y="4003"/>
                  </a:cubicBezTo>
                  <a:cubicBezTo>
                    <a:pt x="5304" y="4303"/>
                    <a:pt x="6238" y="5371"/>
                    <a:pt x="9073" y="5371"/>
                  </a:cubicBezTo>
                  <a:cubicBezTo>
                    <a:pt x="10207" y="5371"/>
                    <a:pt x="10274" y="4336"/>
                    <a:pt x="8806" y="4036"/>
                  </a:cubicBezTo>
                  <a:cubicBezTo>
                    <a:pt x="7239" y="3769"/>
                    <a:pt x="6205" y="1434"/>
                    <a:pt x="5771" y="300"/>
                  </a:cubicBezTo>
                  <a:lnTo>
                    <a:pt x="146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40"/>
            <p:cNvSpPr/>
            <p:nvPr/>
          </p:nvSpPr>
          <p:spPr>
            <a:xfrm>
              <a:off x="2265150" y="2256475"/>
              <a:ext cx="763900" cy="1679975"/>
            </a:xfrm>
            <a:custGeom>
              <a:avLst/>
              <a:gdLst/>
              <a:ahLst/>
              <a:cxnLst/>
              <a:rect l="l" t="t" r="r" b="b"/>
              <a:pathLst>
                <a:path w="30556" h="67199" extrusionOk="0">
                  <a:moveTo>
                    <a:pt x="16479" y="1"/>
                  </a:moveTo>
                  <a:cubicBezTo>
                    <a:pt x="13110" y="2803"/>
                    <a:pt x="9941" y="6472"/>
                    <a:pt x="8039" y="29355"/>
                  </a:cubicBezTo>
                  <a:cubicBezTo>
                    <a:pt x="0" y="40029"/>
                    <a:pt x="1168" y="66715"/>
                    <a:pt x="1168" y="66715"/>
                  </a:cubicBezTo>
                  <a:cubicBezTo>
                    <a:pt x="1943" y="67029"/>
                    <a:pt x="3152" y="67199"/>
                    <a:pt x="4118" y="67199"/>
                  </a:cubicBezTo>
                  <a:cubicBezTo>
                    <a:pt x="4690" y="67199"/>
                    <a:pt x="5177" y="67139"/>
                    <a:pt x="5438" y="67015"/>
                  </a:cubicBezTo>
                  <a:cubicBezTo>
                    <a:pt x="5938" y="59276"/>
                    <a:pt x="12576" y="40663"/>
                    <a:pt x="16746" y="29255"/>
                  </a:cubicBezTo>
                  <a:cubicBezTo>
                    <a:pt x="20715" y="18414"/>
                    <a:pt x="30555" y="868"/>
                    <a:pt x="30555" y="868"/>
                  </a:cubicBezTo>
                  <a:lnTo>
                    <a:pt x="164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40"/>
            <p:cNvSpPr/>
            <p:nvPr/>
          </p:nvSpPr>
          <p:spPr>
            <a:xfrm>
              <a:off x="2284325" y="3874200"/>
              <a:ext cx="130125" cy="67650"/>
            </a:xfrm>
            <a:custGeom>
              <a:avLst/>
              <a:gdLst/>
              <a:ahLst/>
              <a:cxnLst/>
              <a:rect l="l" t="t" r="r" b="b"/>
              <a:pathLst>
                <a:path w="5205" h="2706" extrusionOk="0">
                  <a:moveTo>
                    <a:pt x="342" y="0"/>
                  </a:moveTo>
                  <a:cubicBezTo>
                    <a:pt x="140" y="0"/>
                    <a:pt x="1" y="158"/>
                    <a:pt x="1" y="372"/>
                  </a:cubicBezTo>
                  <a:lnTo>
                    <a:pt x="67" y="1839"/>
                  </a:lnTo>
                  <a:cubicBezTo>
                    <a:pt x="67" y="1973"/>
                    <a:pt x="167" y="2106"/>
                    <a:pt x="301" y="2139"/>
                  </a:cubicBezTo>
                  <a:cubicBezTo>
                    <a:pt x="908" y="2284"/>
                    <a:pt x="2671" y="2705"/>
                    <a:pt x="4173" y="2705"/>
                  </a:cubicBezTo>
                  <a:cubicBezTo>
                    <a:pt x="4402" y="2705"/>
                    <a:pt x="4625" y="2695"/>
                    <a:pt x="4837" y="2673"/>
                  </a:cubicBezTo>
                  <a:cubicBezTo>
                    <a:pt x="5004" y="2673"/>
                    <a:pt x="5171" y="2506"/>
                    <a:pt x="5138" y="2306"/>
                  </a:cubicBezTo>
                  <a:cubicBezTo>
                    <a:pt x="5138" y="1773"/>
                    <a:pt x="5138" y="1239"/>
                    <a:pt x="5204" y="738"/>
                  </a:cubicBezTo>
                  <a:cubicBezTo>
                    <a:pt x="5204" y="538"/>
                    <a:pt x="5071" y="405"/>
                    <a:pt x="4904" y="372"/>
                  </a:cubicBezTo>
                  <a:lnTo>
                    <a:pt x="401" y="5"/>
                  </a:lnTo>
                  <a:cubicBezTo>
                    <a:pt x="381" y="2"/>
                    <a:pt x="361" y="0"/>
                    <a:pt x="34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40"/>
            <p:cNvSpPr/>
            <p:nvPr/>
          </p:nvSpPr>
          <p:spPr>
            <a:xfrm>
              <a:off x="2284325" y="3874200"/>
              <a:ext cx="130125" cy="67650"/>
            </a:xfrm>
            <a:custGeom>
              <a:avLst/>
              <a:gdLst/>
              <a:ahLst/>
              <a:cxnLst/>
              <a:rect l="l" t="t" r="r" b="b"/>
              <a:pathLst>
                <a:path w="5205" h="2706" extrusionOk="0">
                  <a:moveTo>
                    <a:pt x="342" y="0"/>
                  </a:moveTo>
                  <a:cubicBezTo>
                    <a:pt x="140" y="0"/>
                    <a:pt x="1" y="158"/>
                    <a:pt x="1" y="372"/>
                  </a:cubicBezTo>
                  <a:lnTo>
                    <a:pt x="67" y="1839"/>
                  </a:lnTo>
                  <a:cubicBezTo>
                    <a:pt x="67" y="1973"/>
                    <a:pt x="167" y="2106"/>
                    <a:pt x="301" y="2139"/>
                  </a:cubicBezTo>
                  <a:cubicBezTo>
                    <a:pt x="908" y="2284"/>
                    <a:pt x="2671" y="2705"/>
                    <a:pt x="4173" y="2705"/>
                  </a:cubicBezTo>
                  <a:cubicBezTo>
                    <a:pt x="4402" y="2705"/>
                    <a:pt x="4625" y="2695"/>
                    <a:pt x="4837" y="2673"/>
                  </a:cubicBezTo>
                  <a:cubicBezTo>
                    <a:pt x="5004" y="2673"/>
                    <a:pt x="5171" y="2506"/>
                    <a:pt x="5138" y="2306"/>
                  </a:cubicBezTo>
                  <a:cubicBezTo>
                    <a:pt x="5138" y="1773"/>
                    <a:pt x="5138" y="1239"/>
                    <a:pt x="5204" y="738"/>
                  </a:cubicBezTo>
                  <a:cubicBezTo>
                    <a:pt x="5204" y="538"/>
                    <a:pt x="5071" y="405"/>
                    <a:pt x="4904" y="372"/>
                  </a:cubicBezTo>
                  <a:lnTo>
                    <a:pt x="401" y="5"/>
                  </a:lnTo>
                  <a:cubicBezTo>
                    <a:pt x="381" y="2"/>
                    <a:pt x="361" y="0"/>
                    <a:pt x="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40"/>
            <p:cNvSpPr/>
            <p:nvPr/>
          </p:nvSpPr>
          <p:spPr>
            <a:xfrm>
              <a:off x="2969950" y="1818275"/>
              <a:ext cx="473550" cy="376825"/>
            </a:xfrm>
            <a:custGeom>
              <a:avLst/>
              <a:gdLst/>
              <a:ahLst/>
              <a:cxnLst/>
              <a:rect l="l" t="t" r="r" b="b"/>
              <a:pathLst>
                <a:path w="18942" h="15073" extrusionOk="0">
                  <a:moveTo>
                    <a:pt x="2981" y="1"/>
                  </a:moveTo>
                  <a:cubicBezTo>
                    <a:pt x="1482" y="1"/>
                    <a:pt x="0" y="1470"/>
                    <a:pt x="762" y="3285"/>
                  </a:cubicBezTo>
                  <a:cubicBezTo>
                    <a:pt x="1229" y="4252"/>
                    <a:pt x="1696" y="5120"/>
                    <a:pt x="2163" y="5987"/>
                  </a:cubicBezTo>
                  <a:cubicBezTo>
                    <a:pt x="2664" y="6888"/>
                    <a:pt x="3197" y="7755"/>
                    <a:pt x="3731" y="8589"/>
                  </a:cubicBezTo>
                  <a:cubicBezTo>
                    <a:pt x="4265" y="9423"/>
                    <a:pt x="4832" y="10257"/>
                    <a:pt x="5432" y="11091"/>
                  </a:cubicBezTo>
                  <a:cubicBezTo>
                    <a:pt x="6033" y="11925"/>
                    <a:pt x="6667" y="12725"/>
                    <a:pt x="7334" y="13526"/>
                  </a:cubicBezTo>
                  <a:lnTo>
                    <a:pt x="7467" y="13659"/>
                  </a:lnTo>
                  <a:cubicBezTo>
                    <a:pt x="7567" y="13826"/>
                    <a:pt x="7734" y="13926"/>
                    <a:pt x="7901" y="14026"/>
                  </a:cubicBezTo>
                  <a:cubicBezTo>
                    <a:pt x="8735" y="14493"/>
                    <a:pt x="9635" y="14793"/>
                    <a:pt x="10569" y="14927"/>
                  </a:cubicBezTo>
                  <a:cubicBezTo>
                    <a:pt x="11206" y="15029"/>
                    <a:pt x="11843" y="15072"/>
                    <a:pt x="12481" y="15072"/>
                  </a:cubicBezTo>
                  <a:cubicBezTo>
                    <a:pt x="12677" y="15072"/>
                    <a:pt x="12874" y="15068"/>
                    <a:pt x="13071" y="15060"/>
                  </a:cubicBezTo>
                  <a:cubicBezTo>
                    <a:pt x="13872" y="15027"/>
                    <a:pt x="14639" y="14960"/>
                    <a:pt x="15439" y="14827"/>
                  </a:cubicBezTo>
                  <a:cubicBezTo>
                    <a:pt x="16207" y="14693"/>
                    <a:pt x="16974" y="14493"/>
                    <a:pt x="17708" y="14226"/>
                  </a:cubicBezTo>
                  <a:cubicBezTo>
                    <a:pt x="18942" y="13826"/>
                    <a:pt x="18675" y="12025"/>
                    <a:pt x="17408" y="11958"/>
                  </a:cubicBezTo>
                  <a:lnTo>
                    <a:pt x="17307" y="11958"/>
                  </a:lnTo>
                  <a:cubicBezTo>
                    <a:pt x="16674" y="11925"/>
                    <a:pt x="15940" y="11891"/>
                    <a:pt x="15273" y="11825"/>
                  </a:cubicBezTo>
                  <a:cubicBezTo>
                    <a:pt x="14606" y="11758"/>
                    <a:pt x="13938" y="11691"/>
                    <a:pt x="13271" y="11558"/>
                  </a:cubicBezTo>
                  <a:cubicBezTo>
                    <a:pt x="12671" y="11458"/>
                    <a:pt x="12070" y="11324"/>
                    <a:pt x="11470" y="11124"/>
                  </a:cubicBezTo>
                  <a:cubicBezTo>
                    <a:pt x="11132" y="11003"/>
                    <a:pt x="10793" y="10847"/>
                    <a:pt x="10468" y="10657"/>
                  </a:cubicBezTo>
                  <a:lnTo>
                    <a:pt x="10468" y="10657"/>
                  </a:lnTo>
                  <a:cubicBezTo>
                    <a:pt x="9505" y="9214"/>
                    <a:pt x="8574" y="7715"/>
                    <a:pt x="7701" y="6187"/>
                  </a:cubicBezTo>
                  <a:cubicBezTo>
                    <a:pt x="7234" y="5387"/>
                    <a:pt x="6767" y="4553"/>
                    <a:pt x="6300" y="3719"/>
                  </a:cubicBezTo>
                  <a:cubicBezTo>
                    <a:pt x="5866" y="2885"/>
                    <a:pt x="5399" y="1984"/>
                    <a:pt x="4999" y="1217"/>
                  </a:cubicBezTo>
                  <a:lnTo>
                    <a:pt x="4932" y="1184"/>
                  </a:lnTo>
                  <a:cubicBezTo>
                    <a:pt x="4450" y="352"/>
                    <a:pt x="3713" y="1"/>
                    <a:pt x="2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40"/>
            <p:cNvSpPr/>
            <p:nvPr/>
          </p:nvSpPr>
          <p:spPr>
            <a:xfrm>
              <a:off x="2909775" y="1764450"/>
              <a:ext cx="243525" cy="267725"/>
            </a:xfrm>
            <a:custGeom>
              <a:avLst/>
              <a:gdLst/>
              <a:ahLst/>
              <a:cxnLst/>
              <a:rect l="l" t="t" r="r" b="b"/>
              <a:pathLst>
                <a:path w="9741" h="10709" extrusionOk="0">
                  <a:moveTo>
                    <a:pt x="5104" y="1"/>
                  </a:moveTo>
                  <a:cubicBezTo>
                    <a:pt x="0" y="3003"/>
                    <a:pt x="4737" y="10709"/>
                    <a:pt x="4737" y="10709"/>
                  </a:cubicBezTo>
                  <a:cubicBezTo>
                    <a:pt x="4737" y="10709"/>
                    <a:pt x="8740" y="9341"/>
                    <a:pt x="9741" y="6639"/>
                  </a:cubicBezTo>
                  <a:cubicBezTo>
                    <a:pt x="8240" y="2102"/>
                    <a:pt x="7806" y="901"/>
                    <a:pt x="5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40"/>
            <p:cNvSpPr/>
            <p:nvPr/>
          </p:nvSpPr>
          <p:spPr>
            <a:xfrm>
              <a:off x="2651475" y="1721850"/>
              <a:ext cx="484325" cy="596925"/>
            </a:xfrm>
            <a:custGeom>
              <a:avLst/>
              <a:gdLst/>
              <a:ahLst/>
              <a:cxnLst/>
              <a:rect l="l" t="t" r="r" b="b"/>
              <a:pathLst>
                <a:path w="19373" h="23877" extrusionOk="0">
                  <a:moveTo>
                    <a:pt x="3834" y="0"/>
                  </a:moveTo>
                  <a:cubicBezTo>
                    <a:pt x="1645" y="0"/>
                    <a:pt x="0" y="1991"/>
                    <a:pt x="359" y="4173"/>
                  </a:cubicBezTo>
                  <a:cubicBezTo>
                    <a:pt x="1826" y="14114"/>
                    <a:pt x="1293" y="17049"/>
                    <a:pt x="1026" y="21386"/>
                  </a:cubicBezTo>
                  <a:cubicBezTo>
                    <a:pt x="6687" y="23138"/>
                    <a:pt x="10714" y="23876"/>
                    <a:pt x="13332" y="23876"/>
                  </a:cubicBezTo>
                  <a:cubicBezTo>
                    <a:pt x="14601" y="23876"/>
                    <a:pt x="15538" y="23703"/>
                    <a:pt x="16170" y="23387"/>
                  </a:cubicBezTo>
                  <a:cubicBezTo>
                    <a:pt x="17171" y="23087"/>
                    <a:pt x="17171" y="17316"/>
                    <a:pt x="17804" y="14347"/>
                  </a:cubicBezTo>
                  <a:cubicBezTo>
                    <a:pt x="18605" y="10845"/>
                    <a:pt x="19005" y="9077"/>
                    <a:pt x="19139" y="7576"/>
                  </a:cubicBezTo>
                  <a:cubicBezTo>
                    <a:pt x="19372" y="4840"/>
                    <a:pt x="17638" y="2339"/>
                    <a:pt x="15002" y="1571"/>
                  </a:cubicBezTo>
                  <a:cubicBezTo>
                    <a:pt x="14269" y="1371"/>
                    <a:pt x="13501" y="1171"/>
                    <a:pt x="12767" y="1004"/>
                  </a:cubicBezTo>
                  <a:cubicBezTo>
                    <a:pt x="10499" y="537"/>
                    <a:pt x="8198" y="237"/>
                    <a:pt x="5896" y="104"/>
                  </a:cubicBezTo>
                  <a:cubicBezTo>
                    <a:pt x="5262" y="37"/>
                    <a:pt x="4595" y="4"/>
                    <a:pt x="3995" y="4"/>
                  </a:cubicBezTo>
                  <a:cubicBezTo>
                    <a:pt x="3941" y="1"/>
                    <a:pt x="3887" y="0"/>
                    <a:pt x="38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40"/>
            <p:cNvSpPr/>
            <p:nvPr/>
          </p:nvSpPr>
          <p:spPr>
            <a:xfrm>
              <a:off x="2309350" y="2192275"/>
              <a:ext cx="118425" cy="158525"/>
            </a:xfrm>
            <a:custGeom>
              <a:avLst/>
              <a:gdLst/>
              <a:ahLst/>
              <a:cxnLst/>
              <a:rect l="l" t="t" r="r" b="b"/>
              <a:pathLst>
                <a:path w="4737" h="6341" extrusionOk="0">
                  <a:moveTo>
                    <a:pt x="2802" y="0"/>
                  </a:moveTo>
                  <a:cubicBezTo>
                    <a:pt x="1301" y="1168"/>
                    <a:pt x="567" y="3503"/>
                    <a:pt x="567" y="3503"/>
                  </a:cubicBezTo>
                  <a:lnTo>
                    <a:pt x="267" y="4170"/>
                  </a:lnTo>
                  <a:cubicBezTo>
                    <a:pt x="0" y="4737"/>
                    <a:pt x="234" y="5404"/>
                    <a:pt x="801" y="5637"/>
                  </a:cubicBezTo>
                  <a:lnTo>
                    <a:pt x="2068" y="6238"/>
                  </a:lnTo>
                  <a:cubicBezTo>
                    <a:pt x="2230" y="6307"/>
                    <a:pt x="2400" y="6341"/>
                    <a:pt x="2568" y="6341"/>
                  </a:cubicBezTo>
                  <a:cubicBezTo>
                    <a:pt x="2885" y="6341"/>
                    <a:pt x="3196" y="6222"/>
                    <a:pt x="3436" y="6004"/>
                  </a:cubicBezTo>
                  <a:lnTo>
                    <a:pt x="4270" y="5237"/>
                  </a:lnTo>
                  <a:cubicBezTo>
                    <a:pt x="4570" y="4937"/>
                    <a:pt x="4737" y="4537"/>
                    <a:pt x="4704" y="4103"/>
                  </a:cubicBezTo>
                  <a:lnTo>
                    <a:pt x="4470" y="2102"/>
                  </a:lnTo>
                  <a:cubicBezTo>
                    <a:pt x="4370" y="1301"/>
                    <a:pt x="3903" y="601"/>
                    <a:pt x="3203" y="234"/>
                  </a:cubicBezTo>
                  <a:lnTo>
                    <a:pt x="28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40"/>
            <p:cNvSpPr/>
            <p:nvPr/>
          </p:nvSpPr>
          <p:spPr>
            <a:xfrm>
              <a:off x="3363425" y="2079025"/>
              <a:ext cx="149300" cy="107850"/>
            </a:xfrm>
            <a:custGeom>
              <a:avLst/>
              <a:gdLst/>
              <a:ahLst/>
              <a:cxnLst/>
              <a:rect l="l" t="t" r="r" b="b"/>
              <a:pathLst>
                <a:path w="5972" h="4314" extrusionOk="0">
                  <a:moveTo>
                    <a:pt x="3508" y="1"/>
                  </a:moveTo>
                  <a:cubicBezTo>
                    <a:pt x="3252" y="1"/>
                    <a:pt x="2998" y="82"/>
                    <a:pt x="2769" y="227"/>
                  </a:cubicBezTo>
                  <a:lnTo>
                    <a:pt x="1101" y="1361"/>
                  </a:lnTo>
                  <a:cubicBezTo>
                    <a:pt x="434" y="1795"/>
                    <a:pt x="34" y="2529"/>
                    <a:pt x="1" y="3329"/>
                  </a:cubicBezTo>
                  <a:lnTo>
                    <a:pt x="1" y="3830"/>
                  </a:lnTo>
                  <a:cubicBezTo>
                    <a:pt x="833" y="4214"/>
                    <a:pt x="1827" y="4314"/>
                    <a:pt x="2636" y="4314"/>
                  </a:cubicBezTo>
                  <a:cubicBezTo>
                    <a:pt x="3512" y="4314"/>
                    <a:pt x="4170" y="4197"/>
                    <a:pt x="4170" y="4197"/>
                  </a:cubicBezTo>
                  <a:lnTo>
                    <a:pt x="4904" y="4163"/>
                  </a:lnTo>
                  <a:cubicBezTo>
                    <a:pt x="5505" y="4130"/>
                    <a:pt x="5972" y="3629"/>
                    <a:pt x="5972" y="2996"/>
                  </a:cubicBezTo>
                  <a:lnTo>
                    <a:pt x="5905" y="1595"/>
                  </a:lnTo>
                  <a:cubicBezTo>
                    <a:pt x="5838" y="1094"/>
                    <a:pt x="5505" y="661"/>
                    <a:pt x="5038" y="527"/>
                  </a:cubicBezTo>
                  <a:lnTo>
                    <a:pt x="3970" y="94"/>
                  </a:lnTo>
                  <a:cubicBezTo>
                    <a:pt x="3819" y="31"/>
                    <a:pt x="3663" y="1"/>
                    <a:pt x="35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40"/>
            <p:cNvSpPr/>
            <p:nvPr/>
          </p:nvSpPr>
          <p:spPr>
            <a:xfrm>
              <a:off x="2360925" y="1746200"/>
              <a:ext cx="407100" cy="514950"/>
            </a:xfrm>
            <a:custGeom>
              <a:avLst/>
              <a:gdLst/>
              <a:ahLst/>
              <a:cxnLst/>
              <a:rect l="l" t="t" r="r" b="b"/>
              <a:pathLst>
                <a:path w="16284" h="20598" extrusionOk="0">
                  <a:moveTo>
                    <a:pt x="13633" y="0"/>
                  </a:moveTo>
                  <a:cubicBezTo>
                    <a:pt x="13347" y="0"/>
                    <a:pt x="13059" y="53"/>
                    <a:pt x="12781" y="164"/>
                  </a:cubicBezTo>
                  <a:cubicBezTo>
                    <a:pt x="12481" y="264"/>
                    <a:pt x="12281" y="364"/>
                    <a:pt x="12047" y="464"/>
                  </a:cubicBezTo>
                  <a:cubicBezTo>
                    <a:pt x="11780" y="564"/>
                    <a:pt x="11580" y="664"/>
                    <a:pt x="11347" y="764"/>
                  </a:cubicBezTo>
                  <a:cubicBezTo>
                    <a:pt x="10880" y="998"/>
                    <a:pt x="10446" y="1231"/>
                    <a:pt x="10013" y="1465"/>
                  </a:cubicBezTo>
                  <a:cubicBezTo>
                    <a:pt x="9112" y="1932"/>
                    <a:pt x="8245" y="2432"/>
                    <a:pt x="7444" y="2999"/>
                  </a:cubicBezTo>
                  <a:cubicBezTo>
                    <a:pt x="6610" y="3566"/>
                    <a:pt x="5776" y="4167"/>
                    <a:pt x="5009" y="4800"/>
                  </a:cubicBezTo>
                  <a:cubicBezTo>
                    <a:pt x="4242" y="5468"/>
                    <a:pt x="3508" y="6201"/>
                    <a:pt x="2807" y="6935"/>
                  </a:cubicBezTo>
                  <a:lnTo>
                    <a:pt x="2707" y="7035"/>
                  </a:lnTo>
                  <a:cubicBezTo>
                    <a:pt x="2641" y="7135"/>
                    <a:pt x="2607" y="7202"/>
                    <a:pt x="2541" y="7302"/>
                  </a:cubicBezTo>
                  <a:cubicBezTo>
                    <a:pt x="2240" y="7836"/>
                    <a:pt x="2007" y="8403"/>
                    <a:pt x="1807" y="8970"/>
                  </a:cubicBezTo>
                  <a:cubicBezTo>
                    <a:pt x="1607" y="9504"/>
                    <a:pt x="1473" y="10004"/>
                    <a:pt x="1340" y="10505"/>
                  </a:cubicBezTo>
                  <a:cubicBezTo>
                    <a:pt x="1073" y="11505"/>
                    <a:pt x="839" y="12473"/>
                    <a:pt x="706" y="13473"/>
                  </a:cubicBezTo>
                  <a:cubicBezTo>
                    <a:pt x="539" y="14441"/>
                    <a:pt x="372" y="15441"/>
                    <a:pt x="272" y="16409"/>
                  </a:cubicBezTo>
                  <a:cubicBezTo>
                    <a:pt x="172" y="17409"/>
                    <a:pt x="72" y="18377"/>
                    <a:pt x="39" y="19378"/>
                  </a:cubicBezTo>
                  <a:cubicBezTo>
                    <a:pt x="1" y="20154"/>
                    <a:pt x="597" y="20597"/>
                    <a:pt x="1199" y="20597"/>
                  </a:cubicBezTo>
                  <a:cubicBezTo>
                    <a:pt x="1658" y="20597"/>
                    <a:pt x="2120" y="20340"/>
                    <a:pt x="2307" y="19778"/>
                  </a:cubicBezTo>
                  <a:lnTo>
                    <a:pt x="3208" y="17043"/>
                  </a:lnTo>
                  <a:cubicBezTo>
                    <a:pt x="3508" y="16142"/>
                    <a:pt x="3808" y="15241"/>
                    <a:pt x="4108" y="14341"/>
                  </a:cubicBezTo>
                  <a:cubicBezTo>
                    <a:pt x="4409" y="13440"/>
                    <a:pt x="4742" y="12539"/>
                    <a:pt x="5076" y="11705"/>
                  </a:cubicBezTo>
                  <a:cubicBezTo>
                    <a:pt x="5242" y="11305"/>
                    <a:pt x="5409" y="10871"/>
                    <a:pt x="5576" y="10505"/>
                  </a:cubicBezTo>
                  <a:cubicBezTo>
                    <a:pt x="5699" y="10258"/>
                    <a:pt x="5823" y="10029"/>
                    <a:pt x="5960" y="9805"/>
                  </a:cubicBezTo>
                  <a:lnTo>
                    <a:pt x="5960" y="9805"/>
                  </a:lnTo>
                  <a:cubicBezTo>
                    <a:pt x="6555" y="9301"/>
                    <a:pt x="7154" y="8775"/>
                    <a:pt x="7811" y="8336"/>
                  </a:cubicBezTo>
                  <a:cubicBezTo>
                    <a:pt x="8478" y="7836"/>
                    <a:pt x="9212" y="7336"/>
                    <a:pt x="9946" y="6902"/>
                  </a:cubicBezTo>
                  <a:cubicBezTo>
                    <a:pt x="10680" y="6468"/>
                    <a:pt x="11447" y="6035"/>
                    <a:pt x="12214" y="5634"/>
                  </a:cubicBezTo>
                  <a:cubicBezTo>
                    <a:pt x="12581" y="5434"/>
                    <a:pt x="12981" y="5234"/>
                    <a:pt x="13348" y="5034"/>
                  </a:cubicBezTo>
                  <a:lnTo>
                    <a:pt x="13949" y="4767"/>
                  </a:lnTo>
                  <a:lnTo>
                    <a:pt x="14482" y="4534"/>
                  </a:lnTo>
                  <a:lnTo>
                    <a:pt x="14582" y="4467"/>
                  </a:lnTo>
                  <a:cubicBezTo>
                    <a:pt x="15750" y="3966"/>
                    <a:pt x="16284" y="2599"/>
                    <a:pt x="15783" y="1431"/>
                  </a:cubicBezTo>
                  <a:cubicBezTo>
                    <a:pt x="15427" y="541"/>
                    <a:pt x="14548" y="0"/>
                    <a:pt x="13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40"/>
            <p:cNvSpPr/>
            <p:nvPr/>
          </p:nvSpPr>
          <p:spPr>
            <a:xfrm>
              <a:off x="2602875" y="1721400"/>
              <a:ext cx="221025" cy="232375"/>
            </a:xfrm>
            <a:custGeom>
              <a:avLst/>
              <a:gdLst/>
              <a:ahLst/>
              <a:cxnLst/>
              <a:rect l="l" t="t" r="r" b="b"/>
              <a:pathLst>
                <a:path w="8841" h="9295" extrusionOk="0">
                  <a:moveTo>
                    <a:pt x="5992" y="1"/>
                  </a:moveTo>
                  <a:cubicBezTo>
                    <a:pt x="4782" y="1"/>
                    <a:pt x="3208" y="496"/>
                    <a:pt x="601" y="1623"/>
                  </a:cubicBezTo>
                  <a:cubicBezTo>
                    <a:pt x="1" y="4725"/>
                    <a:pt x="1936" y="9295"/>
                    <a:pt x="1936" y="9295"/>
                  </a:cubicBezTo>
                  <a:cubicBezTo>
                    <a:pt x="1936" y="9295"/>
                    <a:pt x="8507" y="5859"/>
                    <a:pt x="8841" y="1089"/>
                  </a:cubicBezTo>
                  <a:cubicBezTo>
                    <a:pt x="7864" y="396"/>
                    <a:pt x="7074" y="1"/>
                    <a:pt x="59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40"/>
            <p:cNvSpPr/>
            <p:nvPr/>
          </p:nvSpPr>
          <p:spPr>
            <a:xfrm>
              <a:off x="2784675" y="1706925"/>
              <a:ext cx="157650" cy="138450"/>
            </a:xfrm>
            <a:custGeom>
              <a:avLst/>
              <a:gdLst/>
              <a:ahLst/>
              <a:cxnLst/>
              <a:rect l="l" t="t" r="r" b="b"/>
              <a:pathLst>
                <a:path w="6306" h="5538" extrusionOk="0">
                  <a:moveTo>
                    <a:pt x="1402" y="0"/>
                  </a:moveTo>
                  <a:cubicBezTo>
                    <a:pt x="935" y="267"/>
                    <a:pt x="468" y="467"/>
                    <a:pt x="1" y="667"/>
                  </a:cubicBezTo>
                  <a:cubicBezTo>
                    <a:pt x="501" y="2669"/>
                    <a:pt x="4070" y="5537"/>
                    <a:pt x="4070" y="5537"/>
                  </a:cubicBezTo>
                  <a:cubicBezTo>
                    <a:pt x="4070" y="5537"/>
                    <a:pt x="4804" y="3369"/>
                    <a:pt x="6305" y="3369"/>
                  </a:cubicBezTo>
                  <a:cubicBezTo>
                    <a:pt x="5571" y="2402"/>
                    <a:pt x="1402" y="0"/>
                    <a:pt x="1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40"/>
            <p:cNvSpPr/>
            <p:nvPr/>
          </p:nvSpPr>
          <p:spPr>
            <a:xfrm>
              <a:off x="2964800" y="1740150"/>
              <a:ext cx="70075" cy="101900"/>
            </a:xfrm>
            <a:custGeom>
              <a:avLst/>
              <a:gdLst/>
              <a:ahLst/>
              <a:cxnLst/>
              <a:rect l="l" t="t" r="r" b="b"/>
              <a:pathLst>
                <a:path w="2803" h="4076" extrusionOk="0">
                  <a:moveTo>
                    <a:pt x="142" y="0"/>
                  </a:moveTo>
                  <a:cubicBezTo>
                    <a:pt x="95" y="0"/>
                    <a:pt x="48" y="2"/>
                    <a:pt x="1" y="5"/>
                  </a:cubicBezTo>
                  <a:cubicBezTo>
                    <a:pt x="635" y="439"/>
                    <a:pt x="835" y="1273"/>
                    <a:pt x="535" y="1974"/>
                  </a:cubicBezTo>
                  <a:cubicBezTo>
                    <a:pt x="535" y="1974"/>
                    <a:pt x="1669" y="2407"/>
                    <a:pt x="2036" y="4075"/>
                  </a:cubicBezTo>
                  <a:cubicBezTo>
                    <a:pt x="2803" y="873"/>
                    <a:pt x="1302" y="372"/>
                    <a:pt x="1302" y="372"/>
                  </a:cubicBezTo>
                  <a:cubicBezTo>
                    <a:pt x="972" y="133"/>
                    <a:pt x="561"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40"/>
            <p:cNvSpPr/>
            <p:nvPr/>
          </p:nvSpPr>
          <p:spPr>
            <a:xfrm>
              <a:off x="2688775" y="1266300"/>
              <a:ext cx="357525" cy="246325"/>
            </a:xfrm>
            <a:custGeom>
              <a:avLst/>
              <a:gdLst/>
              <a:ahLst/>
              <a:cxnLst/>
              <a:rect l="l" t="t" r="r" b="b"/>
              <a:pathLst>
                <a:path w="14301" h="9853" extrusionOk="0">
                  <a:moveTo>
                    <a:pt x="8999" y="0"/>
                  </a:moveTo>
                  <a:cubicBezTo>
                    <a:pt x="7428" y="0"/>
                    <a:pt x="5693" y="556"/>
                    <a:pt x="4037" y="1747"/>
                  </a:cubicBezTo>
                  <a:cubicBezTo>
                    <a:pt x="1" y="4683"/>
                    <a:pt x="268" y="8218"/>
                    <a:pt x="4037" y="9853"/>
                  </a:cubicBezTo>
                  <a:cubicBezTo>
                    <a:pt x="5371" y="9219"/>
                    <a:pt x="6739" y="6050"/>
                    <a:pt x="4871" y="4583"/>
                  </a:cubicBezTo>
                  <a:lnTo>
                    <a:pt x="4871" y="4583"/>
                  </a:lnTo>
                  <a:cubicBezTo>
                    <a:pt x="5176" y="4634"/>
                    <a:pt x="5487" y="4661"/>
                    <a:pt x="5802" y="4661"/>
                  </a:cubicBezTo>
                  <a:cubicBezTo>
                    <a:pt x="7109" y="4661"/>
                    <a:pt x="8491" y="4203"/>
                    <a:pt x="9808" y="3182"/>
                  </a:cubicBezTo>
                  <a:cubicBezTo>
                    <a:pt x="10186" y="2886"/>
                    <a:pt x="10595" y="2773"/>
                    <a:pt x="11008" y="2773"/>
                  </a:cubicBezTo>
                  <a:cubicBezTo>
                    <a:pt x="12366" y="2773"/>
                    <a:pt x="13754" y="4004"/>
                    <a:pt x="14141" y="4004"/>
                  </a:cubicBezTo>
                  <a:cubicBezTo>
                    <a:pt x="14300" y="4004"/>
                    <a:pt x="14291" y="3797"/>
                    <a:pt x="14044" y="3215"/>
                  </a:cubicBezTo>
                  <a:cubicBezTo>
                    <a:pt x="13179" y="1149"/>
                    <a:pt x="11257" y="0"/>
                    <a:pt x="89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40"/>
            <p:cNvSpPr/>
            <p:nvPr/>
          </p:nvSpPr>
          <p:spPr>
            <a:xfrm>
              <a:off x="2760500" y="1455900"/>
              <a:ext cx="144300" cy="39225"/>
            </a:xfrm>
            <a:custGeom>
              <a:avLst/>
              <a:gdLst/>
              <a:ahLst/>
              <a:cxnLst/>
              <a:rect l="l" t="t" r="r" b="b"/>
              <a:pathLst>
                <a:path w="5772" h="1569" extrusionOk="0">
                  <a:moveTo>
                    <a:pt x="5705" y="1"/>
                  </a:moveTo>
                  <a:cubicBezTo>
                    <a:pt x="5504" y="34"/>
                    <a:pt x="1101" y="1001"/>
                    <a:pt x="34" y="1435"/>
                  </a:cubicBezTo>
                  <a:cubicBezTo>
                    <a:pt x="0" y="1468"/>
                    <a:pt x="0" y="1568"/>
                    <a:pt x="67" y="1568"/>
                  </a:cubicBezTo>
                  <a:lnTo>
                    <a:pt x="101" y="1568"/>
                  </a:lnTo>
                  <a:cubicBezTo>
                    <a:pt x="1135" y="1101"/>
                    <a:pt x="5671" y="134"/>
                    <a:pt x="5738" y="134"/>
                  </a:cubicBezTo>
                  <a:cubicBezTo>
                    <a:pt x="5771" y="134"/>
                    <a:pt x="5771" y="101"/>
                    <a:pt x="5771" y="67"/>
                  </a:cubicBezTo>
                  <a:cubicBezTo>
                    <a:pt x="5771" y="34"/>
                    <a:pt x="5738" y="1"/>
                    <a:pt x="57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40"/>
            <p:cNvSpPr/>
            <p:nvPr/>
          </p:nvSpPr>
          <p:spPr>
            <a:xfrm>
              <a:off x="2913100" y="1526175"/>
              <a:ext cx="59250" cy="22950"/>
            </a:xfrm>
            <a:custGeom>
              <a:avLst/>
              <a:gdLst/>
              <a:ahLst/>
              <a:cxnLst/>
              <a:rect l="l" t="t" r="r" b="b"/>
              <a:pathLst>
                <a:path w="2370" h="918" extrusionOk="0">
                  <a:moveTo>
                    <a:pt x="101" y="0"/>
                  </a:moveTo>
                  <a:cubicBezTo>
                    <a:pt x="76" y="0"/>
                    <a:pt x="51" y="8"/>
                    <a:pt x="34" y="25"/>
                  </a:cubicBezTo>
                  <a:cubicBezTo>
                    <a:pt x="1" y="58"/>
                    <a:pt x="1" y="125"/>
                    <a:pt x="34" y="158"/>
                  </a:cubicBezTo>
                  <a:cubicBezTo>
                    <a:pt x="501" y="592"/>
                    <a:pt x="1135" y="859"/>
                    <a:pt x="1769" y="892"/>
                  </a:cubicBezTo>
                  <a:cubicBezTo>
                    <a:pt x="1852" y="909"/>
                    <a:pt x="1936" y="917"/>
                    <a:pt x="2019" y="917"/>
                  </a:cubicBezTo>
                  <a:cubicBezTo>
                    <a:pt x="2102" y="917"/>
                    <a:pt x="2186" y="909"/>
                    <a:pt x="2269" y="892"/>
                  </a:cubicBezTo>
                  <a:cubicBezTo>
                    <a:pt x="2336" y="892"/>
                    <a:pt x="2369" y="859"/>
                    <a:pt x="2336" y="792"/>
                  </a:cubicBezTo>
                  <a:cubicBezTo>
                    <a:pt x="2336" y="759"/>
                    <a:pt x="2302" y="726"/>
                    <a:pt x="2236" y="726"/>
                  </a:cubicBezTo>
                  <a:cubicBezTo>
                    <a:pt x="2129" y="739"/>
                    <a:pt x="2022" y="746"/>
                    <a:pt x="1916" y="746"/>
                  </a:cubicBezTo>
                  <a:cubicBezTo>
                    <a:pt x="1260" y="746"/>
                    <a:pt x="627" y="485"/>
                    <a:pt x="168" y="25"/>
                  </a:cubicBezTo>
                  <a:cubicBezTo>
                    <a:pt x="151" y="8"/>
                    <a:pt x="12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40"/>
            <p:cNvSpPr/>
            <p:nvPr/>
          </p:nvSpPr>
          <p:spPr>
            <a:xfrm>
              <a:off x="2737150" y="1470675"/>
              <a:ext cx="83900" cy="84575"/>
            </a:xfrm>
            <a:custGeom>
              <a:avLst/>
              <a:gdLst/>
              <a:ahLst/>
              <a:cxnLst/>
              <a:rect l="l" t="t" r="r" b="b"/>
              <a:pathLst>
                <a:path w="3356" h="3383" extrusionOk="0">
                  <a:moveTo>
                    <a:pt x="1171" y="1"/>
                  </a:moveTo>
                  <a:cubicBezTo>
                    <a:pt x="1057" y="1"/>
                    <a:pt x="944" y="24"/>
                    <a:pt x="834" y="77"/>
                  </a:cubicBezTo>
                  <a:cubicBezTo>
                    <a:pt x="67" y="410"/>
                    <a:pt x="0" y="1578"/>
                    <a:pt x="568" y="2312"/>
                  </a:cubicBezTo>
                  <a:cubicBezTo>
                    <a:pt x="968" y="2912"/>
                    <a:pt x="1602" y="3279"/>
                    <a:pt x="2302" y="3379"/>
                  </a:cubicBezTo>
                  <a:cubicBezTo>
                    <a:pt x="2330" y="3381"/>
                    <a:pt x="2357" y="3382"/>
                    <a:pt x="2383" y="3382"/>
                  </a:cubicBezTo>
                  <a:cubicBezTo>
                    <a:pt x="3181" y="3382"/>
                    <a:pt x="3356" y="2417"/>
                    <a:pt x="2936" y="1545"/>
                  </a:cubicBezTo>
                  <a:cubicBezTo>
                    <a:pt x="2593" y="858"/>
                    <a:pt x="1858" y="1"/>
                    <a:pt x="1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40"/>
            <p:cNvSpPr/>
            <p:nvPr/>
          </p:nvSpPr>
          <p:spPr>
            <a:xfrm>
              <a:off x="2899775" y="1391600"/>
              <a:ext cx="86750" cy="112700"/>
            </a:xfrm>
            <a:custGeom>
              <a:avLst/>
              <a:gdLst/>
              <a:ahLst/>
              <a:cxnLst/>
              <a:rect l="l" t="t" r="r" b="b"/>
              <a:pathLst>
                <a:path w="3470" h="4508" extrusionOk="0">
                  <a:moveTo>
                    <a:pt x="1635" y="171"/>
                  </a:moveTo>
                  <a:cubicBezTo>
                    <a:pt x="2435" y="171"/>
                    <a:pt x="3136" y="1005"/>
                    <a:pt x="3236" y="2172"/>
                  </a:cubicBezTo>
                  <a:cubicBezTo>
                    <a:pt x="3302" y="3340"/>
                    <a:pt x="2669" y="4341"/>
                    <a:pt x="1835" y="4374"/>
                  </a:cubicBezTo>
                  <a:cubicBezTo>
                    <a:pt x="1806" y="4376"/>
                    <a:pt x="1777" y="4377"/>
                    <a:pt x="1748" y="4377"/>
                  </a:cubicBezTo>
                  <a:cubicBezTo>
                    <a:pt x="950" y="4377"/>
                    <a:pt x="263" y="3499"/>
                    <a:pt x="167" y="2373"/>
                  </a:cubicBezTo>
                  <a:cubicBezTo>
                    <a:pt x="134" y="1839"/>
                    <a:pt x="234" y="1305"/>
                    <a:pt x="534" y="838"/>
                  </a:cubicBezTo>
                  <a:cubicBezTo>
                    <a:pt x="734" y="471"/>
                    <a:pt x="1134" y="204"/>
                    <a:pt x="1568" y="171"/>
                  </a:cubicBezTo>
                  <a:close/>
                  <a:moveTo>
                    <a:pt x="1626" y="1"/>
                  </a:moveTo>
                  <a:cubicBezTo>
                    <a:pt x="1595" y="1"/>
                    <a:pt x="1565" y="2"/>
                    <a:pt x="1535" y="4"/>
                  </a:cubicBezTo>
                  <a:cubicBezTo>
                    <a:pt x="1068" y="71"/>
                    <a:pt x="667" y="338"/>
                    <a:pt x="434" y="738"/>
                  </a:cubicBezTo>
                  <a:cubicBezTo>
                    <a:pt x="134" y="1238"/>
                    <a:pt x="0" y="1805"/>
                    <a:pt x="33" y="2373"/>
                  </a:cubicBezTo>
                  <a:cubicBezTo>
                    <a:pt x="134" y="3573"/>
                    <a:pt x="901" y="4507"/>
                    <a:pt x="1768" y="4507"/>
                  </a:cubicBezTo>
                  <a:lnTo>
                    <a:pt x="1868" y="4507"/>
                  </a:lnTo>
                  <a:cubicBezTo>
                    <a:pt x="2769" y="4441"/>
                    <a:pt x="3469" y="3373"/>
                    <a:pt x="3369" y="2139"/>
                  </a:cubicBezTo>
                  <a:cubicBezTo>
                    <a:pt x="3272" y="945"/>
                    <a:pt x="2520" y="1"/>
                    <a:pt x="1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40"/>
            <p:cNvSpPr/>
            <p:nvPr/>
          </p:nvSpPr>
          <p:spPr>
            <a:xfrm>
              <a:off x="2997325" y="1385825"/>
              <a:ext cx="85100" cy="112625"/>
            </a:xfrm>
            <a:custGeom>
              <a:avLst/>
              <a:gdLst/>
              <a:ahLst/>
              <a:cxnLst/>
              <a:rect l="l" t="t" r="r" b="b"/>
              <a:pathLst>
                <a:path w="3404" h="4505" extrusionOk="0">
                  <a:moveTo>
                    <a:pt x="1635" y="135"/>
                  </a:moveTo>
                  <a:cubicBezTo>
                    <a:pt x="2436" y="135"/>
                    <a:pt x="3136" y="1036"/>
                    <a:pt x="3237" y="2170"/>
                  </a:cubicBezTo>
                  <a:cubicBezTo>
                    <a:pt x="3270" y="2704"/>
                    <a:pt x="3136" y="3237"/>
                    <a:pt x="2870" y="3671"/>
                  </a:cubicBezTo>
                  <a:cubicBezTo>
                    <a:pt x="2669" y="4071"/>
                    <a:pt x="2269" y="4338"/>
                    <a:pt x="1836" y="4371"/>
                  </a:cubicBezTo>
                  <a:lnTo>
                    <a:pt x="1769" y="4371"/>
                  </a:lnTo>
                  <a:cubicBezTo>
                    <a:pt x="968" y="4371"/>
                    <a:pt x="234" y="3504"/>
                    <a:pt x="168" y="2370"/>
                  </a:cubicBezTo>
                  <a:cubicBezTo>
                    <a:pt x="134" y="1836"/>
                    <a:pt x="234" y="1303"/>
                    <a:pt x="535" y="836"/>
                  </a:cubicBezTo>
                  <a:cubicBezTo>
                    <a:pt x="735" y="435"/>
                    <a:pt x="1102" y="202"/>
                    <a:pt x="1535" y="135"/>
                  </a:cubicBezTo>
                  <a:close/>
                  <a:moveTo>
                    <a:pt x="1584" y="1"/>
                  </a:moveTo>
                  <a:cubicBezTo>
                    <a:pt x="1568" y="1"/>
                    <a:pt x="1552" y="1"/>
                    <a:pt x="1535" y="2"/>
                  </a:cubicBezTo>
                  <a:cubicBezTo>
                    <a:pt x="1068" y="68"/>
                    <a:pt x="635" y="335"/>
                    <a:pt x="401" y="769"/>
                  </a:cubicBezTo>
                  <a:cubicBezTo>
                    <a:pt x="134" y="1236"/>
                    <a:pt x="1" y="1803"/>
                    <a:pt x="34" y="2370"/>
                  </a:cubicBezTo>
                  <a:cubicBezTo>
                    <a:pt x="134" y="3571"/>
                    <a:pt x="902" y="4505"/>
                    <a:pt x="1769" y="4505"/>
                  </a:cubicBezTo>
                  <a:lnTo>
                    <a:pt x="1836" y="4505"/>
                  </a:lnTo>
                  <a:cubicBezTo>
                    <a:pt x="2336" y="4438"/>
                    <a:pt x="2736" y="4171"/>
                    <a:pt x="2970" y="3771"/>
                  </a:cubicBezTo>
                  <a:cubicBezTo>
                    <a:pt x="3270" y="3271"/>
                    <a:pt x="3403" y="2704"/>
                    <a:pt x="3370" y="2137"/>
                  </a:cubicBezTo>
                  <a:cubicBezTo>
                    <a:pt x="3272" y="924"/>
                    <a:pt x="2497" y="1"/>
                    <a:pt x="1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40"/>
            <p:cNvSpPr/>
            <p:nvPr/>
          </p:nvSpPr>
          <p:spPr>
            <a:xfrm>
              <a:off x="2980650" y="1442650"/>
              <a:ext cx="21725" cy="6600"/>
            </a:xfrm>
            <a:custGeom>
              <a:avLst/>
              <a:gdLst/>
              <a:ahLst/>
              <a:cxnLst/>
              <a:rect l="l" t="t" r="r" b="b"/>
              <a:pathLst>
                <a:path w="869" h="264" extrusionOk="0">
                  <a:moveTo>
                    <a:pt x="531" y="1"/>
                  </a:moveTo>
                  <a:cubicBezTo>
                    <a:pt x="301" y="1"/>
                    <a:pt x="56" y="164"/>
                    <a:pt x="34" y="164"/>
                  </a:cubicBezTo>
                  <a:cubicBezTo>
                    <a:pt x="1" y="164"/>
                    <a:pt x="1" y="197"/>
                    <a:pt x="34" y="230"/>
                  </a:cubicBezTo>
                  <a:cubicBezTo>
                    <a:pt x="67" y="264"/>
                    <a:pt x="101" y="264"/>
                    <a:pt x="134" y="264"/>
                  </a:cubicBezTo>
                  <a:cubicBezTo>
                    <a:pt x="134" y="264"/>
                    <a:pt x="360" y="135"/>
                    <a:pt x="543" y="135"/>
                  </a:cubicBezTo>
                  <a:cubicBezTo>
                    <a:pt x="622" y="135"/>
                    <a:pt x="694" y="159"/>
                    <a:pt x="735" y="230"/>
                  </a:cubicBezTo>
                  <a:cubicBezTo>
                    <a:pt x="768" y="264"/>
                    <a:pt x="768" y="264"/>
                    <a:pt x="801" y="264"/>
                  </a:cubicBezTo>
                  <a:cubicBezTo>
                    <a:pt x="801" y="264"/>
                    <a:pt x="801" y="264"/>
                    <a:pt x="801" y="230"/>
                  </a:cubicBezTo>
                  <a:cubicBezTo>
                    <a:pt x="835" y="230"/>
                    <a:pt x="868" y="197"/>
                    <a:pt x="835" y="164"/>
                  </a:cubicBezTo>
                  <a:cubicBezTo>
                    <a:pt x="757" y="41"/>
                    <a:pt x="646" y="1"/>
                    <a:pt x="5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40"/>
            <p:cNvSpPr/>
            <p:nvPr/>
          </p:nvSpPr>
          <p:spPr>
            <a:xfrm>
              <a:off x="2919775" y="1435050"/>
              <a:ext cx="16700" cy="9950"/>
            </a:xfrm>
            <a:custGeom>
              <a:avLst/>
              <a:gdLst/>
              <a:ahLst/>
              <a:cxnLst/>
              <a:rect l="l" t="t" r="r" b="b"/>
              <a:pathLst>
                <a:path w="668" h="398" extrusionOk="0">
                  <a:moveTo>
                    <a:pt x="668" y="1"/>
                  </a:moveTo>
                  <a:lnTo>
                    <a:pt x="1" y="301"/>
                  </a:lnTo>
                  <a:cubicBezTo>
                    <a:pt x="91" y="370"/>
                    <a:pt x="173" y="398"/>
                    <a:pt x="245" y="398"/>
                  </a:cubicBezTo>
                  <a:cubicBezTo>
                    <a:pt x="521" y="398"/>
                    <a:pt x="668"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10"/>
        <p:cNvGrpSpPr/>
        <p:nvPr/>
      </p:nvGrpSpPr>
      <p:grpSpPr>
        <a:xfrm>
          <a:off x="0" y="0"/>
          <a:ext cx="0" cy="0"/>
          <a:chOff x="0" y="0"/>
          <a:chExt cx="0" cy="0"/>
        </a:xfrm>
      </p:grpSpPr>
      <p:sp>
        <p:nvSpPr>
          <p:cNvPr id="211" name="Google Shape;211;p26"/>
          <p:cNvSpPr txBox="1">
            <a:spLocks noGrp="1"/>
          </p:cNvSpPr>
          <p:nvPr>
            <p:ph type="title"/>
          </p:nvPr>
        </p:nvSpPr>
        <p:spPr>
          <a:xfrm>
            <a:off x="457200" y="411475"/>
            <a:ext cx="8229600" cy="1648800"/>
          </a:xfrm>
          <a:prstGeom prst="rect">
            <a:avLst/>
          </a:prstGeom>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b="1" dirty="0">
                <a:solidFill>
                  <a:srgbClr val="FB0007"/>
                </a:solidFill>
                <a:latin typeface="Tahoma" panose="020B0604030504040204" pitchFamily="34" charset="0"/>
                <a:ea typeface="Tahoma" panose="020B0604030504040204" pitchFamily="34" charset="0"/>
                <a:cs typeface="Tahoma" panose="020B0604030504040204" pitchFamily="34" charset="0"/>
                <a:sym typeface="Fira Sans Extra Condensed"/>
              </a:rPr>
              <a:t>How Learning is Changing:</a:t>
            </a:r>
            <a:br>
              <a:rPr lang="en" b="1" dirty="0">
                <a:solidFill>
                  <a:srgbClr val="FB0007"/>
                </a:solidFill>
                <a:latin typeface="Tahoma" panose="020B0604030504040204" pitchFamily="34" charset="0"/>
                <a:ea typeface="Tahoma" panose="020B0604030504040204" pitchFamily="34" charset="0"/>
                <a:cs typeface="Tahoma" panose="020B0604030504040204" pitchFamily="34" charset="0"/>
                <a:sym typeface="Fira Sans Extra Condensed"/>
              </a:rPr>
            </a:br>
            <a:r>
              <a:rPr lang="en" b="1" dirty="0">
                <a:solidFill>
                  <a:srgbClr val="0B5AB2"/>
                </a:solidFill>
                <a:latin typeface="Tahoma" panose="020B0604030504040204" pitchFamily="34" charset="0"/>
                <a:ea typeface="Tahoma" panose="020B0604030504040204" pitchFamily="34" charset="0"/>
                <a:cs typeface="Tahoma" panose="020B0604030504040204" pitchFamily="34" charset="0"/>
                <a:sym typeface="Fira Sans Extra Condensed"/>
              </a:rPr>
              <a:t>Mega Trend #3. Customization</a:t>
            </a:r>
            <a:endParaRPr b="1" dirty="0">
              <a:solidFill>
                <a:srgbClr val="0B5AB2"/>
              </a:solidFill>
              <a:latin typeface="Tahoma" panose="020B0604030504040204" pitchFamily="34" charset="0"/>
              <a:ea typeface="Tahoma" panose="020B0604030504040204" pitchFamily="34" charset="0"/>
              <a:cs typeface="Tahoma" panose="020B0604030504040204" pitchFamily="34" charset="0"/>
              <a:sym typeface="Fira Sans Extra Condensed"/>
            </a:endParaRPr>
          </a:p>
          <a:p>
            <a:pPr marL="0" lvl="0" indent="0" algn="ctr" rtl="0">
              <a:spcBef>
                <a:spcPts val="0"/>
              </a:spcBef>
              <a:spcAft>
                <a:spcPts val="0"/>
              </a:spcAft>
              <a:buNone/>
            </a:pPr>
            <a:endParaRPr dirty="0">
              <a:solidFill>
                <a:srgbClr val="EC3A3B"/>
              </a:solidFill>
            </a:endParaRPr>
          </a:p>
          <a:p>
            <a:pPr marL="0" lvl="0" indent="0" algn="ctr" rtl="0">
              <a:spcBef>
                <a:spcPts val="0"/>
              </a:spcBef>
              <a:spcAft>
                <a:spcPts val="0"/>
              </a:spcAft>
              <a:buNone/>
            </a:pPr>
            <a:endParaRPr dirty="0">
              <a:solidFill>
                <a:schemeClr val="lt2"/>
              </a:solidFill>
            </a:endParaRPr>
          </a:p>
          <a:p>
            <a:pPr marL="0" lvl="0" indent="0" algn="ctr" rtl="0">
              <a:spcBef>
                <a:spcPts val="0"/>
              </a:spcBef>
              <a:spcAft>
                <a:spcPts val="0"/>
              </a:spcAft>
              <a:buNone/>
            </a:pPr>
            <a:endParaRPr dirty="0"/>
          </a:p>
          <a:p>
            <a:pPr marL="0" lvl="0" indent="0" algn="ctr" rtl="0">
              <a:spcBef>
                <a:spcPts val="0"/>
              </a:spcBef>
              <a:spcAft>
                <a:spcPts val="0"/>
              </a:spcAft>
              <a:buNone/>
            </a:pPr>
            <a:endParaRPr sz="1800" dirty="0">
              <a:latin typeface="Fira Sans Extra Condensed"/>
              <a:ea typeface="Fira Sans Extra Condensed"/>
              <a:cs typeface="Fira Sans Extra Condensed"/>
              <a:sym typeface="Fira Sans Extra Condensed"/>
            </a:endParaRPr>
          </a:p>
        </p:txBody>
      </p:sp>
      <p:pic>
        <p:nvPicPr>
          <p:cNvPr id="212" name="Google Shape;212;p26"/>
          <p:cNvPicPr preferRelativeResize="0"/>
          <p:nvPr/>
        </p:nvPicPr>
        <p:blipFill>
          <a:blip r:embed="rId3">
            <a:alphaModFix/>
          </a:blip>
          <a:stretch>
            <a:fillRect/>
          </a:stretch>
        </p:blipFill>
        <p:spPr>
          <a:xfrm>
            <a:off x="2320900" y="1552025"/>
            <a:ext cx="4502201" cy="3311151"/>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16"/>
        <p:cNvGrpSpPr/>
        <p:nvPr/>
      </p:nvGrpSpPr>
      <p:grpSpPr>
        <a:xfrm>
          <a:off x="0" y="0"/>
          <a:ext cx="0" cy="0"/>
          <a:chOff x="0" y="0"/>
          <a:chExt cx="0" cy="0"/>
        </a:xfrm>
      </p:grpSpPr>
      <p:sp>
        <p:nvSpPr>
          <p:cNvPr id="217" name="Google Shape;217;p27"/>
          <p:cNvSpPr txBox="1">
            <a:spLocks noGrp="1"/>
          </p:cNvSpPr>
          <p:nvPr>
            <p:ph type="title"/>
          </p:nvPr>
        </p:nvSpPr>
        <p:spPr>
          <a:xfrm>
            <a:off x="457200" y="255358"/>
            <a:ext cx="8229600" cy="1648800"/>
          </a:xfrm>
          <a:prstGeom prst="rect">
            <a:avLst/>
          </a:prstGeom>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b="1" dirty="0">
                <a:solidFill>
                  <a:srgbClr val="FB0007"/>
                </a:solidFill>
                <a:latin typeface="Tahoma" panose="020B0604030504040204" pitchFamily="34" charset="0"/>
                <a:ea typeface="Tahoma" panose="020B0604030504040204" pitchFamily="34" charset="0"/>
                <a:cs typeface="Tahoma" panose="020B0604030504040204" pitchFamily="34" charset="0"/>
                <a:sym typeface="Fira Sans Extra Condensed"/>
              </a:rPr>
              <a:t>30+ Ways Learning is Changing:</a:t>
            </a:r>
            <a:endParaRPr b="1" dirty="0">
              <a:solidFill>
                <a:srgbClr val="FB0007"/>
              </a:solidFill>
              <a:latin typeface="Tahoma" panose="020B0604030504040204" pitchFamily="34" charset="0"/>
              <a:ea typeface="Tahoma" panose="020B0604030504040204" pitchFamily="34" charset="0"/>
              <a:cs typeface="Tahoma" panose="020B0604030504040204" pitchFamily="34" charset="0"/>
              <a:sym typeface="Fira Sans Extra Condensed"/>
            </a:endParaRPr>
          </a:p>
          <a:p>
            <a:pPr marL="0" lvl="0" indent="0" algn="ctr" rtl="0">
              <a:lnSpc>
                <a:spcPct val="115000"/>
              </a:lnSpc>
              <a:spcBef>
                <a:spcPts val="0"/>
              </a:spcBef>
              <a:spcAft>
                <a:spcPts val="0"/>
              </a:spcAft>
              <a:buNone/>
            </a:pPr>
            <a:r>
              <a:rPr lang="en" sz="2000" b="1" dirty="0">
                <a:solidFill>
                  <a:srgbClr val="0B5AB2"/>
                </a:solidFill>
                <a:latin typeface="Tahoma" panose="020B0604030504040204" pitchFamily="34" charset="0"/>
                <a:ea typeface="Tahoma" panose="020B0604030504040204" pitchFamily="34" charset="0"/>
                <a:cs typeface="Tahoma" panose="020B0604030504040204" pitchFamily="34" charset="0"/>
                <a:sym typeface="Fira Sans Extra Condensed"/>
              </a:rPr>
              <a:t>Recapping the Three Mega Trends: </a:t>
            </a:r>
            <a:br>
              <a:rPr lang="en" sz="2000" b="1" dirty="0">
                <a:solidFill>
                  <a:srgbClr val="0B5AB2"/>
                </a:solidFill>
                <a:latin typeface="Tahoma" panose="020B0604030504040204" pitchFamily="34" charset="0"/>
                <a:ea typeface="Tahoma" panose="020B0604030504040204" pitchFamily="34" charset="0"/>
                <a:cs typeface="Tahoma" panose="020B0604030504040204" pitchFamily="34" charset="0"/>
                <a:sym typeface="Fira Sans Extra Condensed"/>
              </a:rPr>
            </a:br>
            <a:r>
              <a:rPr lang="en" sz="2000" b="1" dirty="0">
                <a:solidFill>
                  <a:srgbClr val="0B5AB2"/>
                </a:solidFill>
                <a:latin typeface="Tahoma" panose="020B0604030504040204" pitchFamily="34" charset="0"/>
                <a:ea typeface="Tahoma" panose="020B0604030504040204" pitchFamily="34" charset="0"/>
                <a:cs typeface="Tahoma" panose="020B0604030504040204" pitchFamily="34" charset="0"/>
                <a:sym typeface="Fira Sans Extra Condensed"/>
              </a:rPr>
              <a:t>Engagement, Access, and Customization</a:t>
            </a:r>
            <a:endParaRPr sz="2000" b="1" dirty="0">
              <a:solidFill>
                <a:srgbClr val="0B5AB2"/>
              </a:solidFill>
              <a:latin typeface="Tahoma" panose="020B0604030504040204" pitchFamily="34" charset="0"/>
              <a:ea typeface="Tahoma" panose="020B0604030504040204" pitchFamily="34" charset="0"/>
              <a:cs typeface="Tahoma" panose="020B0604030504040204" pitchFamily="34" charset="0"/>
              <a:sym typeface="Fira Sans Extra Condensed"/>
            </a:endParaRPr>
          </a:p>
          <a:p>
            <a:pPr marL="0" lvl="0" indent="0" algn="ctr" rtl="0">
              <a:spcBef>
                <a:spcPts val="0"/>
              </a:spcBef>
              <a:spcAft>
                <a:spcPts val="0"/>
              </a:spcAft>
              <a:buNone/>
            </a:pPr>
            <a:endParaRPr dirty="0">
              <a:solidFill>
                <a:srgbClr val="EC3A3B"/>
              </a:solidFill>
            </a:endParaRPr>
          </a:p>
          <a:p>
            <a:pPr marL="0" lvl="0" indent="0" algn="ctr" rtl="0">
              <a:spcBef>
                <a:spcPts val="0"/>
              </a:spcBef>
              <a:spcAft>
                <a:spcPts val="0"/>
              </a:spcAft>
              <a:buNone/>
            </a:pPr>
            <a:endParaRPr dirty="0">
              <a:solidFill>
                <a:schemeClr val="lt2"/>
              </a:solidFill>
            </a:endParaRPr>
          </a:p>
          <a:p>
            <a:pPr marL="0" lvl="0" indent="0" algn="ctr" rtl="0">
              <a:spcBef>
                <a:spcPts val="0"/>
              </a:spcBef>
              <a:spcAft>
                <a:spcPts val="0"/>
              </a:spcAft>
              <a:buNone/>
            </a:pPr>
            <a:endParaRPr dirty="0"/>
          </a:p>
          <a:p>
            <a:pPr marL="0" lvl="0" indent="0" algn="ctr" rtl="0">
              <a:spcBef>
                <a:spcPts val="0"/>
              </a:spcBef>
              <a:spcAft>
                <a:spcPts val="0"/>
              </a:spcAft>
              <a:buNone/>
            </a:pPr>
            <a:endParaRPr sz="1800" dirty="0">
              <a:latin typeface="Fira Sans Extra Condensed"/>
              <a:ea typeface="Fira Sans Extra Condensed"/>
              <a:cs typeface="Fira Sans Extra Condensed"/>
              <a:sym typeface="Fira Sans Extra Condensed"/>
            </a:endParaRPr>
          </a:p>
        </p:txBody>
      </p:sp>
      <p:pic>
        <p:nvPicPr>
          <p:cNvPr id="218" name="Google Shape;218;p27"/>
          <p:cNvPicPr preferRelativeResize="0"/>
          <p:nvPr/>
        </p:nvPicPr>
        <p:blipFill>
          <a:blip r:embed="rId3">
            <a:alphaModFix/>
          </a:blip>
          <a:stretch>
            <a:fillRect/>
          </a:stretch>
        </p:blipFill>
        <p:spPr>
          <a:xfrm>
            <a:off x="2865775" y="1552025"/>
            <a:ext cx="3412450" cy="3432876"/>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22"/>
        <p:cNvGrpSpPr/>
        <p:nvPr/>
      </p:nvGrpSpPr>
      <p:grpSpPr>
        <a:xfrm>
          <a:off x="0" y="0"/>
          <a:ext cx="0" cy="0"/>
          <a:chOff x="0" y="0"/>
          <a:chExt cx="0" cy="0"/>
        </a:xfrm>
      </p:grpSpPr>
      <p:sp>
        <p:nvSpPr>
          <p:cNvPr id="223" name="Google Shape;223;p28"/>
          <p:cNvSpPr txBox="1">
            <a:spLocks noGrp="1"/>
          </p:cNvSpPr>
          <p:nvPr>
            <p:ph type="title"/>
          </p:nvPr>
        </p:nvSpPr>
        <p:spPr>
          <a:xfrm>
            <a:off x="457200" y="411475"/>
            <a:ext cx="8229600" cy="16488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Wanted:</a:t>
            </a:r>
            <a:br>
              <a:rPr lang="en" b="1" dirty="0">
                <a:latin typeface="Tahoma" panose="020B0604030504040204" pitchFamily="34" charset="0"/>
                <a:ea typeface="Tahoma" panose="020B0604030504040204" pitchFamily="34" charset="0"/>
                <a:cs typeface="Tahoma" panose="020B0604030504040204" pitchFamily="34" charset="0"/>
              </a:rPr>
            </a:br>
            <a:r>
              <a:rPr lang="en" b="1" dirty="0">
                <a:latin typeface="Tahoma" panose="020B0604030504040204" pitchFamily="34" charset="0"/>
                <a:ea typeface="Tahoma" panose="020B0604030504040204" pitchFamily="34" charset="0"/>
                <a:cs typeface="Tahoma" panose="020B0604030504040204" pitchFamily="34" charset="0"/>
              </a:rPr>
              <a:t>Billions of Self-Directed Learners</a:t>
            </a:r>
            <a:br>
              <a:rPr lang="en" sz="1600" b="1" dirty="0">
                <a:latin typeface="Tahoma" panose="020B0604030504040204" pitchFamily="34" charset="0"/>
                <a:ea typeface="Tahoma" panose="020B0604030504040204" pitchFamily="34" charset="0"/>
                <a:cs typeface="Tahoma" panose="020B0604030504040204" pitchFamily="34" charset="0"/>
              </a:rPr>
            </a:br>
            <a:r>
              <a:rPr lang="en" sz="900" b="1" dirty="0">
                <a:uFill>
                  <a:noFill/>
                </a:uFill>
                <a:latin typeface="Tahoma" panose="020B0604030504040204" pitchFamily="34" charset="0"/>
                <a:ea typeface="Tahoma" panose="020B0604030504040204" pitchFamily="34" charset="0"/>
                <a:cs typeface="Tahoma" panose="020B0604030504040204" pitchFamily="34" charset="0"/>
                <a:sym typeface="Fira Sans Extra Condensed"/>
                <a:hlinkClick r:id="rId3"/>
              </a:rPr>
              <a:t>https://www.peoplematters.in/article/training-development/the-era-of-self-directed-learning-hrs-new-role-and-strategy-24348</a:t>
            </a:r>
            <a:endParaRPr sz="1200" b="1" dirty="0">
              <a:latin typeface="Tahoma" panose="020B0604030504040204" pitchFamily="34" charset="0"/>
              <a:ea typeface="Tahoma" panose="020B0604030504040204" pitchFamily="34" charset="0"/>
              <a:cs typeface="Tahoma" panose="020B0604030504040204" pitchFamily="34" charset="0"/>
              <a:sym typeface="Fira Sans Extra Condensed"/>
            </a:endParaRPr>
          </a:p>
          <a:p>
            <a:pPr marL="0" lvl="0" indent="0" algn="ctr" rtl="0">
              <a:spcBef>
                <a:spcPts val="0"/>
              </a:spcBef>
              <a:spcAft>
                <a:spcPts val="0"/>
              </a:spcAft>
              <a:buNone/>
            </a:pPr>
            <a:endParaRPr dirty="0"/>
          </a:p>
          <a:p>
            <a:pPr marL="0" lvl="0" indent="0" algn="ctr" rtl="0">
              <a:spcBef>
                <a:spcPts val="0"/>
              </a:spcBef>
              <a:spcAft>
                <a:spcPts val="0"/>
              </a:spcAft>
              <a:buNone/>
            </a:pPr>
            <a:endParaRPr dirty="0">
              <a:solidFill>
                <a:schemeClr val="lt2"/>
              </a:solidFill>
            </a:endParaRPr>
          </a:p>
          <a:p>
            <a:pPr marL="0" lvl="0" indent="0" algn="ctr" rtl="0">
              <a:spcBef>
                <a:spcPts val="0"/>
              </a:spcBef>
              <a:spcAft>
                <a:spcPts val="0"/>
              </a:spcAft>
              <a:buNone/>
            </a:pPr>
            <a:endParaRPr dirty="0"/>
          </a:p>
          <a:p>
            <a:pPr marL="0" lvl="0" indent="0" algn="ctr" rtl="0">
              <a:spcBef>
                <a:spcPts val="0"/>
              </a:spcBef>
              <a:spcAft>
                <a:spcPts val="0"/>
              </a:spcAft>
              <a:buNone/>
            </a:pPr>
            <a:endParaRPr sz="1800" dirty="0">
              <a:latin typeface="Fira Sans Extra Condensed"/>
              <a:ea typeface="Fira Sans Extra Condensed"/>
              <a:cs typeface="Fira Sans Extra Condensed"/>
              <a:sym typeface="Fira Sans Extra Condensed"/>
            </a:endParaRPr>
          </a:p>
        </p:txBody>
      </p:sp>
      <p:pic>
        <p:nvPicPr>
          <p:cNvPr id="224" name="Google Shape;224;p28"/>
          <p:cNvPicPr preferRelativeResize="0"/>
          <p:nvPr/>
        </p:nvPicPr>
        <p:blipFill>
          <a:blip r:embed="rId4">
            <a:alphaModFix/>
          </a:blip>
          <a:stretch>
            <a:fillRect/>
          </a:stretch>
        </p:blipFill>
        <p:spPr>
          <a:xfrm>
            <a:off x="843100" y="1765200"/>
            <a:ext cx="3210900" cy="3210900"/>
          </a:xfrm>
          <a:prstGeom prst="rect">
            <a:avLst/>
          </a:prstGeom>
          <a:noFill/>
          <a:ln>
            <a:noFill/>
          </a:ln>
        </p:spPr>
      </p:pic>
      <p:pic>
        <p:nvPicPr>
          <p:cNvPr id="225" name="Google Shape;225;p28"/>
          <p:cNvPicPr preferRelativeResize="0"/>
          <p:nvPr/>
        </p:nvPicPr>
        <p:blipFill>
          <a:blip r:embed="rId5">
            <a:alphaModFix/>
          </a:blip>
          <a:stretch>
            <a:fillRect/>
          </a:stretch>
        </p:blipFill>
        <p:spPr>
          <a:xfrm>
            <a:off x="4251400" y="2060275"/>
            <a:ext cx="4306100" cy="2429075"/>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29"/>
        <p:cNvGrpSpPr/>
        <p:nvPr/>
      </p:nvGrpSpPr>
      <p:grpSpPr>
        <a:xfrm>
          <a:off x="0" y="0"/>
          <a:ext cx="0" cy="0"/>
          <a:chOff x="0" y="0"/>
          <a:chExt cx="0" cy="0"/>
        </a:xfrm>
      </p:grpSpPr>
      <p:sp>
        <p:nvSpPr>
          <p:cNvPr id="230" name="Google Shape;230;p29"/>
          <p:cNvSpPr txBox="1">
            <a:spLocks noGrp="1"/>
          </p:cNvSpPr>
          <p:nvPr>
            <p:ph type="title"/>
          </p:nvPr>
        </p:nvSpPr>
        <p:spPr>
          <a:xfrm>
            <a:off x="457200" y="411475"/>
            <a:ext cx="8229600" cy="16488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Benefits of Self-Directed Learners</a:t>
            </a:r>
            <a:br>
              <a:rPr lang="en" b="1" dirty="0">
                <a:latin typeface="Tahoma" panose="020B0604030504040204" pitchFamily="34" charset="0"/>
                <a:ea typeface="Tahoma" panose="020B0604030504040204" pitchFamily="34" charset="0"/>
                <a:cs typeface="Tahoma" panose="020B0604030504040204" pitchFamily="34" charset="0"/>
              </a:rPr>
            </a:br>
            <a:r>
              <a:rPr lang="en" sz="1200" b="1" dirty="0">
                <a:uFill>
                  <a:noFill/>
                </a:uFill>
                <a:latin typeface="Tahoma" panose="020B0604030504040204" pitchFamily="34" charset="0"/>
                <a:ea typeface="Tahoma" panose="020B0604030504040204" pitchFamily="34" charset="0"/>
                <a:cs typeface="Tahoma" panose="020B0604030504040204" pitchFamily="34" charset="0"/>
                <a:sym typeface="Fira Sans Extra Condensed"/>
                <a:hlinkClick r:id="rId3"/>
              </a:rPr>
              <a:t>https://discoverpraxis.com/reasons-not-to-go-to-college/</a:t>
            </a:r>
            <a:endParaRPr sz="1200" b="1" dirty="0">
              <a:latin typeface="Tahoma" panose="020B0604030504040204" pitchFamily="34" charset="0"/>
              <a:ea typeface="Tahoma" panose="020B0604030504040204" pitchFamily="34" charset="0"/>
              <a:cs typeface="Tahoma" panose="020B0604030504040204" pitchFamily="34" charset="0"/>
              <a:sym typeface="Fira Sans Extra Condensed"/>
            </a:endParaRPr>
          </a:p>
          <a:p>
            <a:pPr marL="0" lvl="0" indent="0" algn="ctr" rtl="0">
              <a:spcBef>
                <a:spcPts val="0"/>
              </a:spcBef>
              <a:spcAft>
                <a:spcPts val="0"/>
              </a:spcAft>
              <a:buNone/>
            </a:pPr>
            <a:endParaRPr dirty="0"/>
          </a:p>
          <a:p>
            <a:pPr marL="0" lvl="0" indent="0" algn="ctr" rtl="0">
              <a:spcBef>
                <a:spcPts val="0"/>
              </a:spcBef>
              <a:spcAft>
                <a:spcPts val="0"/>
              </a:spcAft>
              <a:buNone/>
            </a:pPr>
            <a:endParaRPr sz="1800" dirty="0">
              <a:latin typeface="Fira Sans Extra Condensed"/>
              <a:ea typeface="Fira Sans Extra Condensed"/>
              <a:cs typeface="Fira Sans Extra Condensed"/>
              <a:sym typeface="Fira Sans Extra Condensed"/>
            </a:endParaRPr>
          </a:p>
        </p:txBody>
      </p:sp>
      <p:pic>
        <p:nvPicPr>
          <p:cNvPr id="231" name="Google Shape;231;p29"/>
          <p:cNvPicPr preferRelativeResize="0"/>
          <p:nvPr/>
        </p:nvPicPr>
        <p:blipFill>
          <a:blip r:embed="rId4">
            <a:alphaModFix/>
          </a:blip>
          <a:stretch>
            <a:fillRect/>
          </a:stretch>
        </p:blipFill>
        <p:spPr>
          <a:xfrm>
            <a:off x="668620" y="1409099"/>
            <a:ext cx="7940577" cy="3640726"/>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35"/>
        <p:cNvGrpSpPr/>
        <p:nvPr/>
      </p:nvGrpSpPr>
      <p:grpSpPr>
        <a:xfrm>
          <a:off x="0" y="0"/>
          <a:ext cx="0" cy="0"/>
          <a:chOff x="0" y="0"/>
          <a:chExt cx="0" cy="0"/>
        </a:xfrm>
      </p:grpSpPr>
      <p:grpSp>
        <p:nvGrpSpPr>
          <p:cNvPr id="236" name="Google Shape;236;p30"/>
          <p:cNvGrpSpPr/>
          <p:nvPr/>
        </p:nvGrpSpPr>
        <p:grpSpPr>
          <a:xfrm>
            <a:off x="6776590" y="976498"/>
            <a:ext cx="1909980" cy="1839313"/>
            <a:chOff x="5069863" y="1095675"/>
            <a:chExt cx="1909980" cy="1839313"/>
          </a:xfrm>
        </p:grpSpPr>
        <p:sp>
          <p:nvSpPr>
            <p:cNvPr id="237" name="Google Shape;237;p30"/>
            <p:cNvSpPr/>
            <p:nvPr/>
          </p:nvSpPr>
          <p:spPr>
            <a:xfrm>
              <a:off x="5231238" y="1095675"/>
              <a:ext cx="590898" cy="1165763"/>
            </a:xfrm>
            <a:custGeom>
              <a:avLst/>
              <a:gdLst/>
              <a:ahLst/>
              <a:cxnLst/>
              <a:rect l="l" t="t" r="r" b="b"/>
              <a:pathLst>
                <a:path w="14778" h="29155" extrusionOk="0">
                  <a:moveTo>
                    <a:pt x="0" y="0"/>
                  </a:moveTo>
                  <a:lnTo>
                    <a:pt x="0" y="29155"/>
                  </a:lnTo>
                  <a:lnTo>
                    <a:pt x="14778" y="29155"/>
                  </a:lnTo>
                  <a:lnTo>
                    <a:pt x="147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0"/>
            <p:cNvSpPr/>
            <p:nvPr/>
          </p:nvSpPr>
          <p:spPr>
            <a:xfrm>
              <a:off x="5944790" y="1111669"/>
              <a:ext cx="590898" cy="466865"/>
            </a:xfrm>
            <a:custGeom>
              <a:avLst/>
              <a:gdLst/>
              <a:ahLst/>
              <a:cxnLst/>
              <a:rect l="l" t="t" r="r" b="b"/>
              <a:pathLst>
                <a:path w="14778" h="11676" extrusionOk="0">
                  <a:moveTo>
                    <a:pt x="0" y="1"/>
                  </a:moveTo>
                  <a:lnTo>
                    <a:pt x="0" y="11676"/>
                  </a:lnTo>
                  <a:lnTo>
                    <a:pt x="14778" y="11676"/>
                  </a:lnTo>
                  <a:lnTo>
                    <a:pt x="147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0"/>
            <p:cNvSpPr/>
            <p:nvPr/>
          </p:nvSpPr>
          <p:spPr>
            <a:xfrm>
              <a:off x="5069863" y="2468123"/>
              <a:ext cx="784306" cy="466865"/>
            </a:xfrm>
            <a:custGeom>
              <a:avLst/>
              <a:gdLst/>
              <a:ahLst/>
              <a:cxnLst/>
              <a:rect l="l" t="t" r="r" b="b"/>
              <a:pathLst>
                <a:path w="19615" h="11676" extrusionOk="0">
                  <a:moveTo>
                    <a:pt x="0" y="0"/>
                  </a:moveTo>
                  <a:lnTo>
                    <a:pt x="0" y="11675"/>
                  </a:lnTo>
                  <a:lnTo>
                    <a:pt x="19614" y="11675"/>
                  </a:lnTo>
                  <a:lnTo>
                    <a:pt x="196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0"/>
            <p:cNvSpPr/>
            <p:nvPr/>
          </p:nvSpPr>
          <p:spPr>
            <a:xfrm>
              <a:off x="5944790" y="2292034"/>
              <a:ext cx="629564" cy="626925"/>
            </a:xfrm>
            <a:custGeom>
              <a:avLst/>
              <a:gdLst/>
              <a:ahLst/>
              <a:cxnLst/>
              <a:rect l="l" t="t" r="r" b="b"/>
              <a:pathLst>
                <a:path w="15745" h="15679" extrusionOk="0">
                  <a:moveTo>
                    <a:pt x="0" y="1"/>
                  </a:moveTo>
                  <a:lnTo>
                    <a:pt x="0" y="15679"/>
                  </a:lnTo>
                  <a:lnTo>
                    <a:pt x="15745" y="15679"/>
                  </a:lnTo>
                  <a:lnTo>
                    <a:pt x="157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0"/>
            <p:cNvSpPr/>
            <p:nvPr/>
          </p:nvSpPr>
          <p:spPr>
            <a:xfrm>
              <a:off x="5944790" y="1681199"/>
              <a:ext cx="1035052" cy="466865"/>
            </a:xfrm>
            <a:custGeom>
              <a:avLst/>
              <a:gdLst/>
              <a:ahLst/>
              <a:cxnLst/>
              <a:rect l="l" t="t" r="r" b="b"/>
              <a:pathLst>
                <a:path w="25886" h="11676" extrusionOk="0">
                  <a:moveTo>
                    <a:pt x="0" y="0"/>
                  </a:moveTo>
                  <a:lnTo>
                    <a:pt x="0" y="11675"/>
                  </a:lnTo>
                  <a:lnTo>
                    <a:pt x="25886" y="11675"/>
                  </a:lnTo>
                  <a:lnTo>
                    <a:pt x="2588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 name="Google Shape;242;p30"/>
          <p:cNvGrpSpPr/>
          <p:nvPr/>
        </p:nvGrpSpPr>
        <p:grpSpPr>
          <a:xfrm>
            <a:off x="5364821" y="2670248"/>
            <a:ext cx="3330523" cy="2057999"/>
            <a:chOff x="5364821" y="2571750"/>
            <a:chExt cx="3330523" cy="2057999"/>
          </a:xfrm>
        </p:grpSpPr>
        <p:sp>
          <p:nvSpPr>
            <p:cNvPr id="243" name="Google Shape;243;p30"/>
            <p:cNvSpPr/>
            <p:nvPr/>
          </p:nvSpPr>
          <p:spPr>
            <a:xfrm>
              <a:off x="5554845" y="2571750"/>
              <a:ext cx="2996162" cy="1875170"/>
            </a:xfrm>
            <a:custGeom>
              <a:avLst/>
              <a:gdLst/>
              <a:ahLst/>
              <a:cxnLst/>
              <a:rect l="l" t="t" r="r" b="b"/>
              <a:pathLst>
                <a:path w="83094" h="52005" extrusionOk="0">
                  <a:moveTo>
                    <a:pt x="2102" y="0"/>
                  </a:moveTo>
                  <a:cubicBezTo>
                    <a:pt x="935" y="0"/>
                    <a:pt x="1" y="968"/>
                    <a:pt x="1" y="2135"/>
                  </a:cubicBezTo>
                  <a:lnTo>
                    <a:pt x="1" y="52004"/>
                  </a:lnTo>
                  <a:lnTo>
                    <a:pt x="83094" y="52004"/>
                  </a:lnTo>
                  <a:lnTo>
                    <a:pt x="83094" y="2135"/>
                  </a:lnTo>
                  <a:cubicBezTo>
                    <a:pt x="83094" y="968"/>
                    <a:pt x="82126" y="0"/>
                    <a:pt x="809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0"/>
            <p:cNvSpPr/>
            <p:nvPr/>
          </p:nvSpPr>
          <p:spPr>
            <a:xfrm>
              <a:off x="5695579" y="2704046"/>
              <a:ext cx="2715923" cy="1623777"/>
            </a:xfrm>
            <a:custGeom>
              <a:avLst/>
              <a:gdLst/>
              <a:ahLst/>
              <a:cxnLst/>
              <a:rect l="l" t="t" r="r" b="b"/>
              <a:pathLst>
                <a:path w="75322" h="45033" extrusionOk="0">
                  <a:moveTo>
                    <a:pt x="1" y="1"/>
                  </a:moveTo>
                  <a:lnTo>
                    <a:pt x="1" y="45033"/>
                  </a:lnTo>
                  <a:lnTo>
                    <a:pt x="75321" y="45033"/>
                  </a:lnTo>
                  <a:lnTo>
                    <a:pt x="7532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0"/>
            <p:cNvSpPr/>
            <p:nvPr/>
          </p:nvSpPr>
          <p:spPr>
            <a:xfrm>
              <a:off x="5364821" y="4428837"/>
              <a:ext cx="3330523" cy="200912"/>
            </a:xfrm>
            <a:custGeom>
              <a:avLst/>
              <a:gdLst/>
              <a:ahLst/>
              <a:cxnLst/>
              <a:rect l="l" t="t" r="r" b="b"/>
              <a:pathLst>
                <a:path w="92367" h="5572" extrusionOk="0">
                  <a:moveTo>
                    <a:pt x="0" y="1"/>
                  </a:moveTo>
                  <a:cubicBezTo>
                    <a:pt x="0" y="3070"/>
                    <a:pt x="2502" y="5571"/>
                    <a:pt x="5604" y="5571"/>
                  </a:cubicBezTo>
                  <a:lnTo>
                    <a:pt x="86762" y="5571"/>
                  </a:lnTo>
                  <a:cubicBezTo>
                    <a:pt x="89865" y="5571"/>
                    <a:pt x="92366" y="3070"/>
                    <a:pt x="92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0"/>
            <p:cNvSpPr/>
            <p:nvPr/>
          </p:nvSpPr>
          <p:spPr>
            <a:xfrm>
              <a:off x="6669823" y="4430063"/>
              <a:ext cx="665189" cy="52932"/>
            </a:xfrm>
            <a:custGeom>
              <a:avLst/>
              <a:gdLst/>
              <a:ahLst/>
              <a:cxnLst/>
              <a:rect l="l" t="t" r="r" b="b"/>
              <a:pathLst>
                <a:path w="18448" h="1468" extrusionOk="0">
                  <a:moveTo>
                    <a:pt x="1" y="0"/>
                  </a:moveTo>
                  <a:cubicBezTo>
                    <a:pt x="1" y="801"/>
                    <a:pt x="668" y="1468"/>
                    <a:pt x="1469" y="1468"/>
                  </a:cubicBezTo>
                  <a:lnTo>
                    <a:pt x="16980" y="1468"/>
                  </a:lnTo>
                  <a:cubicBezTo>
                    <a:pt x="17780" y="1468"/>
                    <a:pt x="18447" y="834"/>
                    <a:pt x="18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0"/>
            <p:cNvSpPr/>
            <p:nvPr/>
          </p:nvSpPr>
          <p:spPr>
            <a:xfrm>
              <a:off x="5901252" y="2915742"/>
              <a:ext cx="716895" cy="1157121"/>
            </a:xfrm>
            <a:custGeom>
              <a:avLst/>
              <a:gdLst/>
              <a:ahLst/>
              <a:cxnLst/>
              <a:rect l="l" t="t" r="r" b="b"/>
              <a:pathLst>
                <a:path w="19882" h="32091" extrusionOk="0">
                  <a:moveTo>
                    <a:pt x="1" y="0"/>
                  </a:moveTo>
                  <a:lnTo>
                    <a:pt x="1" y="32090"/>
                  </a:lnTo>
                  <a:lnTo>
                    <a:pt x="19882" y="32090"/>
                  </a:lnTo>
                  <a:lnTo>
                    <a:pt x="198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0"/>
            <p:cNvSpPr/>
            <p:nvPr/>
          </p:nvSpPr>
          <p:spPr>
            <a:xfrm>
              <a:off x="7684994" y="2922953"/>
              <a:ext cx="517209" cy="517245"/>
            </a:xfrm>
            <a:custGeom>
              <a:avLst/>
              <a:gdLst/>
              <a:ahLst/>
              <a:cxnLst/>
              <a:rect l="l" t="t" r="r" b="b"/>
              <a:pathLst>
                <a:path w="14344" h="14345" extrusionOk="0">
                  <a:moveTo>
                    <a:pt x="0" y="1"/>
                  </a:moveTo>
                  <a:lnTo>
                    <a:pt x="0" y="14344"/>
                  </a:lnTo>
                  <a:lnTo>
                    <a:pt x="14344" y="14344"/>
                  </a:lnTo>
                  <a:lnTo>
                    <a:pt x="143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0"/>
            <p:cNvSpPr/>
            <p:nvPr/>
          </p:nvSpPr>
          <p:spPr>
            <a:xfrm>
              <a:off x="7775210" y="3019192"/>
              <a:ext cx="336813" cy="336813"/>
            </a:xfrm>
            <a:custGeom>
              <a:avLst/>
              <a:gdLst/>
              <a:ahLst/>
              <a:cxnLst/>
              <a:rect l="l" t="t" r="r" b="b"/>
              <a:pathLst>
                <a:path w="9341" h="9341" extrusionOk="0">
                  <a:moveTo>
                    <a:pt x="4670" y="0"/>
                  </a:moveTo>
                  <a:cubicBezTo>
                    <a:pt x="2068" y="0"/>
                    <a:pt x="0" y="2102"/>
                    <a:pt x="0" y="4670"/>
                  </a:cubicBezTo>
                  <a:cubicBezTo>
                    <a:pt x="0" y="7272"/>
                    <a:pt x="2068" y="9340"/>
                    <a:pt x="4670" y="9340"/>
                  </a:cubicBezTo>
                  <a:cubicBezTo>
                    <a:pt x="7239" y="9340"/>
                    <a:pt x="9340" y="7272"/>
                    <a:pt x="9340" y="4670"/>
                  </a:cubicBezTo>
                  <a:cubicBezTo>
                    <a:pt x="9340" y="2102"/>
                    <a:pt x="7239" y="0"/>
                    <a:pt x="4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0"/>
            <p:cNvSpPr/>
            <p:nvPr/>
          </p:nvSpPr>
          <p:spPr>
            <a:xfrm>
              <a:off x="7783611" y="3020418"/>
              <a:ext cx="348856" cy="336741"/>
            </a:xfrm>
            <a:custGeom>
              <a:avLst/>
              <a:gdLst/>
              <a:ahLst/>
              <a:cxnLst/>
              <a:rect l="l" t="t" r="r" b="b"/>
              <a:pathLst>
                <a:path w="9675" h="9339" extrusionOk="0">
                  <a:moveTo>
                    <a:pt x="4422" y="1"/>
                  </a:moveTo>
                  <a:cubicBezTo>
                    <a:pt x="3939" y="1"/>
                    <a:pt x="3449" y="75"/>
                    <a:pt x="2969" y="233"/>
                  </a:cubicBezTo>
                  <a:cubicBezTo>
                    <a:pt x="1802" y="600"/>
                    <a:pt x="835" y="1401"/>
                    <a:pt x="301" y="2468"/>
                  </a:cubicBezTo>
                  <a:lnTo>
                    <a:pt x="4437" y="4636"/>
                  </a:lnTo>
                  <a:lnTo>
                    <a:pt x="1" y="6137"/>
                  </a:lnTo>
                  <a:cubicBezTo>
                    <a:pt x="644" y="8093"/>
                    <a:pt x="2513" y="9339"/>
                    <a:pt x="4485" y="9339"/>
                  </a:cubicBezTo>
                  <a:cubicBezTo>
                    <a:pt x="4969" y="9339"/>
                    <a:pt x="5459" y="9264"/>
                    <a:pt x="5938" y="9106"/>
                  </a:cubicBezTo>
                  <a:cubicBezTo>
                    <a:pt x="8340" y="8305"/>
                    <a:pt x="9674" y="5604"/>
                    <a:pt x="8874" y="3202"/>
                  </a:cubicBezTo>
                  <a:cubicBezTo>
                    <a:pt x="8258" y="1246"/>
                    <a:pt x="6394" y="1"/>
                    <a:pt x="44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0"/>
            <p:cNvSpPr/>
            <p:nvPr/>
          </p:nvSpPr>
          <p:spPr>
            <a:xfrm>
              <a:off x="6693910" y="2915742"/>
              <a:ext cx="914130" cy="1246111"/>
            </a:xfrm>
            <a:custGeom>
              <a:avLst/>
              <a:gdLst/>
              <a:ahLst/>
              <a:cxnLst/>
              <a:rect l="l" t="t" r="r" b="b"/>
              <a:pathLst>
                <a:path w="25352" h="34559" extrusionOk="0">
                  <a:moveTo>
                    <a:pt x="0" y="0"/>
                  </a:moveTo>
                  <a:lnTo>
                    <a:pt x="0" y="34559"/>
                  </a:lnTo>
                  <a:lnTo>
                    <a:pt x="25352" y="34559"/>
                  </a:lnTo>
                  <a:lnTo>
                    <a:pt x="2535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0"/>
            <p:cNvSpPr/>
            <p:nvPr/>
          </p:nvSpPr>
          <p:spPr>
            <a:xfrm>
              <a:off x="6754018" y="2987894"/>
              <a:ext cx="792688" cy="43341"/>
            </a:xfrm>
            <a:custGeom>
              <a:avLst/>
              <a:gdLst/>
              <a:ahLst/>
              <a:cxnLst/>
              <a:rect l="l" t="t" r="r" b="b"/>
              <a:pathLst>
                <a:path w="21984" h="1202" extrusionOk="0">
                  <a:moveTo>
                    <a:pt x="1" y="1"/>
                  </a:moveTo>
                  <a:lnTo>
                    <a:pt x="1" y="1202"/>
                  </a:lnTo>
                  <a:lnTo>
                    <a:pt x="21983" y="1202"/>
                  </a:lnTo>
                  <a:lnTo>
                    <a:pt x="219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0"/>
            <p:cNvSpPr/>
            <p:nvPr/>
          </p:nvSpPr>
          <p:spPr>
            <a:xfrm>
              <a:off x="6754018" y="3084132"/>
              <a:ext cx="216561" cy="43341"/>
            </a:xfrm>
            <a:custGeom>
              <a:avLst/>
              <a:gdLst/>
              <a:ahLst/>
              <a:cxnLst/>
              <a:rect l="l" t="t" r="r" b="b"/>
              <a:pathLst>
                <a:path w="6006" h="1202" extrusionOk="0">
                  <a:moveTo>
                    <a:pt x="1" y="0"/>
                  </a:moveTo>
                  <a:lnTo>
                    <a:pt x="1" y="1201"/>
                  </a:lnTo>
                  <a:lnTo>
                    <a:pt x="6005" y="1201"/>
                  </a:lnTo>
                  <a:lnTo>
                    <a:pt x="60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0"/>
            <p:cNvSpPr/>
            <p:nvPr/>
          </p:nvSpPr>
          <p:spPr>
            <a:xfrm>
              <a:off x="6754018" y="3175539"/>
              <a:ext cx="216561" cy="44531"/>
            </a:xfrm>
            <a:custGeom>
              <a:avLst/>
              <a:gdLst/>
              <a:ahLst/>
              <a:cxnLst/>
              <a:rect l="l" t="t" r="r" b="b"/>
              <a:pathLst>
                <a:path w="6006" h="1235" extrusionOk="0">
                  <a:moveTo>
                    <a:pt x="1" y="1"/>
                  </a:moveTo>
                  <a:lnTo>
                    <a:pt x="1" y="1235"/>
                  </a:lnTo>
                  <a:lnTo>
                    <a:pt x="6005" y="1235"/>
                  </a:lnTo>
                  <a:lnTo>
                    <a:pt x="60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0"/>
            <p:cNvSpPr/>
            <p:nvPr/>
          </p:nvSpPr>
          <p:spPr>
            <a:xfrm>
              <a:off x="6754018" y="3269361"/>
              <a:ext cx="216561" cy="43341"/>
            </a:xfrm>
            <a:custGeom>
              <a:avLst/>
              <a:gdLst/>
              <a:ahLst/>
              <a:cxnLst/>
              <a:rect l="l" t="t" r="r" b="b"/>
              <a:pathLst>
                <a:path w="6006" h="1202" extrusionOk="0">
                  <a:moveTo>
                    <a:pt x="1" y="0"/>
                  </a:moveTo>
                  <a:lnTo>
                    <a:pt x="1" y="1201"/>
                  </a:lnTo>
                  <a:lnTo>
                    <a:pt x="6005" y="1201"/>
                  </a:lnTo>
                  <a:lnTo>
                    <a:pt x="60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0"/>
            <p:cNvSpPr/>
            <p:nvPr/>
          </p:nvSpPr>
          <p:spPr>
            <a:xfrm>
              <a:off x="7010245" y="3084132"/>
              <a:ext cx="484721" cy="43341"/>
            </a:xfrm>
            <a:custGeom>
              <a:avLst/>
              <a:gdLst/>
              <a:ahLst/>
              <a:cxnLst/>
              <a:rect l="l" t="t" r="r" b="b"/>
              <a:pathLst>
                <a:path w="13443" h="1202" extrusionOk="0">
                  <a:moveTo>
                    <a:pt x="0" y="0"/>
                  </a:moveTo>
                  <a:lnTo>
                    <a:pt x="0" y="1201"/>
                  </a:lnTo>
                  <a:lnTo>
                    <a:pt x="13443" y="1201"/>
                  </a:lnTo>
                  <a:lnTo>
                    <a:pt x="134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0"/>
            <p:cNvSpPr/>
            <p:nvPr/>
          </p:nvSpPr>
          <p:spPr>
            <a:xfrm>
              <a:off x="7010245" y="3175539"/>
              <a:ext cx="484721" cy="44531"/>
            </a:xfrm>
            <a:custGeom>
              <a:avLst/>
              <a:gdLst/>
              <a:ahLst/>
              <a:cxnLst/>
              <a:rect l="l" t="t" r="r" b="b"/>
              <a:pathLst>
                <a:path w="13443" h="1235" extrusionOk="0">
                  <a:moveTo>
                    <a:pt x="0" y="1"/>
                  </a:moveTo>
                  <a:lnTo>
                    <a:pt x="0" y="1235"/>
                  </a:lnTo>
                  <a:lnTo>
                    <a:pt x="13443" y="1235"/>
                  </a:lnTo>
                  <a:lnTo>
                    <a:pt x="134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0"/>
            <p:cNvSpPr/>
            <p:nvPr/>
          </p:nvSpPr>
          <p:spPr>
            <a:xfrm>
              <a:off x="6787696" y="3678293"/>
              <a:ext cx="728938" cy="37320"/>
            </a:xfrm>
            <a:custGeom>
              <a:avLst/>
              <a:gdLst/>
              <a:ahLst/>
              <a:cxnLst/>
              <a:rect l="l" t="t" r="r" b="b"/>
              <a:pathLst>
                <a:path w="20216" h="1035" extrusionOk="0">
                  <a:moveTo>
                    <a:pt x="1" y="1"/>
                  </a:moveTo>
                  <a:lnTo>
                    <a:pt x="1" y="1035"/>
                  </a:lnTo>
                  <a:lnTo>
                    <a:pt x="20215" y="1035"/>
                  </a:lnTo>
                  <a:lnTo>
                    <a:pt x="20215" y="1"/>
                  </a:lnTo>
                  <a:close/>
                </a:path>
              </a:pathLst>
            </a:custGeom>
            <a:solidFill>
              <a:srgbClr val="7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0"/>
            <p:cNvSpPr/>
            <p:nvPr/>
          </p:nvSpPr>
          <p:spPr>
            <a:xfrm>
              <a:off x="6787696" y="3762488"/>
              <a:ext cx="728938" cy="37320"/>
            </a:xfrm>
            <a:custGeom>
              <a:avLst/>
              <a:gdLst/>
              <a:ahLst/>
              <a:cxnLst/>
              <a:rect l="l" t="t" r="r" b="b"/>
              <a:pathLst>
                <a:path w="20216" h="1035" extrusionOk="0">
                  <a:moveTo>
                    <a:pt x="1" y="1"/>
                  </a:moveTo>
                  <a:lnTo>
                    <a:pt x="1" y="1035"/>
                  </a:lnTo>
                  <a:lnTo>
                    <a:pt x="20215" y="1035"/>
                  </a:lnTo>
                  <a:lnTo>
                    <a:pt x="202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0"/>
            <p:cNvSpPr/>
            <p:nvPr/>
          </p:nvSpPr>
          <p:spPr>
            <a:xfrm>
              <a:off x="6787696" y="3858726"/>
              <a:ext cx="728938" cy="37320"/>
            </a:xfrm>
            <a:custGeom>
              <a:avLst/>
              <a:gdLst/>
              <a:ahLst/>
              <a:cxnLst/>
              <a:rect l="l" t="t" r="r" b="b"/>
              <a:pathLst>
                <a:path w="20216" h="1035" extrusionOk="0">
                  <a:moveTo>
                    <a:pt x="1" y="1"/>
                  </a:moveTo>
                  <a:lnTo>
                    <a:pt x="1" y="1035"/>
                  </a:lnTo>
                  <a:lnTo>
                    <a:pt x="20215" y="1035"/>
                  </a:lnTo>
                  <a:lnTo>
                    <a:pt x="202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0"/>
            <p:cNvSpPr/>
            <p:nvPr/>
          </p:nvSpPr>
          <p:spPr>
            <a:xfrm>
              <a:off x="6787696" y="3942922"/>
              <a:ext cx="728938" cy="37320"/>
            </a:xfrm>
            <a:custGeom>
              <a:avLst/>
              <a:gdLst/>
              <a:ahLst/>
              <a:cxnLst/>
              <a:rect l="l" t="t" r="r" b="b"/>
              <a:pathLst>
                <a:path w="20216" h="1035" extrusionOk="0">
                  <a:moveTo>
                    <a:pt x="1" y="1"/>
                  </a:moveTo>
                  <a:lnTo>
                    <a:pt x="1" y="1035"/>
                  </a:lnTo>
                  <a:lnTo>
                    <a:pt x="20215" y="1035"/>
                  </a:lnTo>
                  <a:lnTo>
                    <a:pt x="202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0"/>
            <p:cNvSpPr/>
            <p:nvPr/>
          </p:nvSpPr>
          <p:spPr>
            <a:xfrm>
              <a:off x="6787696" y="3678293"/>
              <a:ext cx="728938" cy="37320"/>
            </a:xfrm>
            <a:custGeom>
              <a:avLst/>
              <a:gdLst/>
              <a:ahLst/>
              <a:cxnLst/>
              <a:rect l="l" t="t" r="r" b="b"/>
              <a:pathLst>
                <a:path w="20216" h="1035" extrusionOk="0">
                  <a:moveTo>
                    <a:pt x="1" y="1"/>
                  </a:moveTo>
                  <a:lnTo>
                    <a:pt x="1" y="1035"/>
                  </a:lnTo>
                  <a:lnTo>
                    <a:pt x="20215" y="1035"/>
                  </a:lnTo>
                  <a:lnTo>
                    <a:pt x="2021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0"/>
            <p:cNvSpPr/>
            <p:nvPr/>
          </p:nvSpPr>
          <p:spPr>
            <a:xfrm>
              <a:off x="6787696" y="3762488"/>
              <a:ext cx="261056" cy="37320"/>
            </a:xfrm>
            <a:custGeom>
              <a:avLst/>
              <a:gdLst/>
              <a:ahLst/>
              <a:cxnLst/>
              <a:rect l="l" t="t" r="r" b="b"/>
              <a:pathLst>
                <a:path w="7240" h="1035" extrusionOk="0">
                  <a:moveTo>
                    <a:pt x="1" y="1"/>
                  </a:moveTo>
                  <a:lnTo>
                    <a:pt x="1" y="1035"/>
                  </a:lnTo>
                  <a:lnTo>
                    <a:pt x="7239" y="1035"/>
                  </a:lnTo>
                  <a:lnTo>
                    <a:pt x="723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0"/>
            <p:cNvSpPr/>
            <p:nvPr/>
          </p:nvSpPr>
          <p:spPr>
            <a:xfrm>
              <a:off x="6787696" y="3858726"/>
              <a:ext cx="394577" cy="37320"/>
            </a:xfrm>
            <a:custGeom>
              <a:avLst/>
              <a:gdLst/>
              <a:ahLst/>
              <a:cxnLst/>
              <a:rect l="l" t="t" r="r" b="b"/>
              <a:pathLst>
                <a:path w="10943" h="1035" extrusionOk="0">
                  <a:moveTo>
                    <a:pt x="1" y="1"/>
                  </a:moveTo>
                  <a:lnTo>
                    <a:pt x="1" y="1035"/>
                  </a:lnTo>
                  <a:lnTo>
                    <a:pt x="10942" y="1035"/>
                  </a:lnTo>
                  <a:lnTo>
                    <a:pt x="109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0"/>
            <p:cNvSpPr/>
            <p:nvPr/>
          </p:nvSpPr>
          <p:spPr>
            <a:xfrm>
              <a:off x="6787696" y="3942922"/>
              <a:ext cx="121550" cy="37320"/>
            </a:xfrm>
            <a:custGeom>
              <a:avLst/>
              <a:gdLst/>
              <a:ahLst/>
              <a:cxnLst/>
              <a:rect l="l" t="t" r="r" b="b"/>
              <a:pathLst>
                <a:path w="3371" h="1035" extrusionOk="0">
                  <a:moveTo>
                    <a:pt x="1" y="1"/>
                  </a:moveTo>
                  <a:lnTo>
                    <a:pt x="1" y="1035"/>
                  </a:lnTo>
                  <a:lnTo>
                    <a:pt x="3370" y="1035"/>
                  </a:lnTo>
                  <a:lnTo>
                    <a:pt x="33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0"/>
            <p:cNvSpPr/>
            <p:nvPr/>
          </p:nvSpPr>
          <p:spPr>
            <a:xfrm>
              <a:off x="6752828" y="3407679"/>
              <a:ext cx="170840" cy="170840"/>
            </a:xfrm>
            <a:custGeom>
              <a:avLst/>
              <a:gdLst/>
              <a:ahLst/>
              <a:cxnLst/>
              <a:rect l="l" t="t" r="r" b="b"/>
              <a:pathLst>
                <a:path w="4738" h="4738" extrusionOk="0">
                  <a:moveTo>
                    <a:pt x="2369" y="468"/>
                  </a:moveTo>
                  <a:cubicBezTo>
                    <a:pt x="2869" y="468"/>
                    <a:pt x="3336" y="668"/>
                    <a:pt x="3670" y="935"/>
                  </a:cubicBezTo>
                  <a:cubicBezTo>
                    <a:pt x="4037" y="1301"/>
                    <a:pt x="4237" y="1768"/>
                    <a:pt x="4237" y="2336"/>
                  </a:cubicBezTo>
                  <a:cubicBezTo>
                    <a:pt x="4237" y="2836"/>
                    <a:pt x="4070" y="3303"/>
                    <a:pt x="3703" y="3670"/>
                  </a:cubicBezTo>
                  <a:cubicBezTo>
                    <a:pt x="3370" y="4003"/>
                    <a:pt x="2869" y="4204"/>
                    <a:pt x="2369" y="4204"/>
                  </a:cubicBezTo>
                  <a:cubicBezTo>
                    <a:pt x="1869" y="4204"/>
                    <a:pt x="1402" y="4037"/>
                    <a:pt x="1035" y="3670"/>
                  </a:cubicBezTo>
                  <a:cubicBezTo>
                    <a:pt x="701" y="3336"/>
                    <a:pt x="501" y="2836"/>
                    <a:pt x="501" y="2336"/>
                  </a:cubicBezTo>
                  <a:cubicBezTo>
                    <a:pt x="501" y="1835"/>
                    <a:pt x="668" y="1368"/>
                    <a:pt x="1035" y="1001"/>
                  </a:cubicBezTo>
                  <a:cubicBezTo>
                    <a:pt x="1368" y="668"/>
                    <a:pt x="1869" y="468"/>
                    <a:pt x="2369" y="468"/>
                  </a:cubicBezTo>
                  <a:close/>
                  <a:moveTo>
                    <a:pt x="2369" y="1"/>
                  </a:moveTo>
                  <a:cubicBezTo>
                    <a:pt x="1735" y="1"/>
                    <a:pt x="1168" y="234"/>
                    <a:pt x="701" y="701"/>
                  </a:cubicBezTo>
                  <a:cubicBezTo>
                    <a:pt x="234" y="1168"/>
                    <a:pt x="1" y="1735"/>
                    <a:pt x="1" y="2369"/>
                  </a:cubicBezTo>
                  <a:cubicBezTo>
                    <a:pt x="1" y="3003"/>
                    <a:pt x="234" y="3570"/>
                    <a:pt x="701" y="4037"/>
                  </a:cubicBezTo>
                  <a:cubicBezTo>
                    <a:pt x="1168" y="4504"/>
                    <a:pt x="1735" y="4737"/>
                    <a:pt x="2369" y="4737"/>
                  </a:cubicBezTo>
                  <a:cubicBezTo>
                    <a:pt x="3003" y="4737"/>
                    <a:pt x="3637" y="4504"/>
                    <a:pt x="4037" y="4037"/>
                  </a:cubicBezTo>
                  <a:cubicBezTo>
                    <a:pt x="4504" y="3570"/>
                    <a:pt x="4737" y="3003"/>
                    <a:pt x="4737" y="2369"/>
                  </a:cubicBezTo>
                  <a:cubicBezTo>
                    <a:pt x="4737" y="1702"/>
                    <a:pt x="4470" y="1135"/>
                    <a:pt x="4003" y="668"/>
                  </a:cubicBezTo>
                  <a:cubicBezTo>
                    <a:pt x="3536" y="234"/>
                    <a:pt x="3003" y="1"/>
                    <a:pt x="2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0"/>
            <p:cNvSpPr/>
            <p:nvPr/>
          </p:nvSpPr>
          <p:spPr>
            <a:xfrm>
              <a:off x="6838213" y="3407679"/>
              <a:ext cx="85456" cy="85420"/>
            </a:xfrm>
            <a:custGeom>
              <a:avLst/>
              <a:gdLst/>
              <a:ahLst/>
              <a:cxnLst/>
              <a:rect l="l" t="t" r="r" b="b"/>
              <a:pathLst>
                <a:path w="2370" h="2369" extrusionOk="0">
                  <a:moveTo>
                    <a:pt x="1" y="1"/>
                  </a:moveTo>
                  <a:lnTo>
                    <a:pt x="1" y="468"/>
                  </a:lnTo>
                  <a:cubicBezTo>
                    <a:pt x="501" y="468"/>
                    <a:pt x="968" y="668"/>
                    <a:pt x="1335" y="1001"/>
                  </a:cubicBezTo>
                  <a:cubicBezTo>
                    <a:pt x="1702" y="1335"/>
                    <a:pt x="1936" y="1835"/>
                    <a:pt x="1936" y="2369"/>
                  </a:cubicBezTo>
                  <a:lnTo>
                    <a:pt x="2369" y="2369"/>
                  </a:lnTo>
                  <a:cubicBezTo>
                    <a:pt x="2369" y="1702"/>
                    <a:pt x="2136" y="1135"/>
                    <a:pt x="1635" y="668"/>
                  </a:cubicBezTo>
                  <a:cubicBezTo>
                    <a:pt x="1168" y="234"/>
                    <a:pt x="63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0"/>
            <p:cNvSpPr/>
            <p:nvPr/>
          </p:nvSpPr>
          <p:spPr>
            <a:xfrm>
              <a:off x="6962108" y="3407679"/>
              <a:ext cx="170840" cy="170840"/>
            </a:xfrm>
            <a:custGeom>
              <a:avLst/>
              <a:gdLst/>
              <a:ahLst/>
              <a:cxnLst/>
              <a:rect l="l" t="t" r="r" b="b"/>
              <a:pathLst>
                <a:path w="4738" h="4738" extrusionOk="0">
                  <a:moveTo>
                    <a:pt x="2369" y="468"/>
                  </a:moveTo>
                  <a:cubicBezTo>
                    <a:pt x="2869" y="468"/>
                    <a:pt x="3336" y="668"/>
                    <a:pt x="3670" y="935"/>
                  </a:cubicBezTo>
                  <a:cubicBezTo>
                    <a:pt x="4037" y="1301"/>
                    <a:pt x="4237" y="1768"/>
                    <a:pt x="4237" y="2336"/>
                  </a:cubicBezTo>
                  <a:cubicBezTo>
                    <a:pt x="4237" y="2836"/>
                    <a:pt x="4070" y="3303"/>
                    <a:pt x="3703" y="3670"/>
                  </a:cubicBezTo>
                  <a:cubicBezTo>
                    <a:pt x="3370" y="4003"/>
                    <a:pt x="2869" y="4204"/>
                    <a:pt x="2369" y="4204"/>
                  </a:cubicBezTo>
                  <a:cubicBezTo>
                    <a:pt x="1869" y="4204"/>
                    <a:pt x="1402" y="4037"/>
                    <a:pt x="1035" y="3670"/>
                  </a:cubicBezTo>
                  <a:cubicBezTo>
                    <a:pt x="701" y="3336"/>
                    <a:pt x="501" y="2836"/>
                    <a:pt x="501" y="2336"/>
                  </a:cubicBezTo>
                  <a:cubicBezTo>
                    <a:pt x="501" y="1835"/>
                    <a:pt x="668" y="1368"/>
                    <a:pt x="1035" y="1001"/>
                  </a:cubicBezTo>
                  <a:cubicBezTo>
                    <a:pt x="1368" y="668"/>
                    <a:pt x="1869" y="468"/>
                    <a:pt x="2369" y="468"/>
                  </a:cubicBezTo>
                  <a:close/>
                  <a:moveTo>
                    <a:pt x="2369" y="1"/>
                  </a:moveTo>
                  <a:cubicBezTo>
                    <a:pt x="1735" y="1"/>
                    <a:pt x="1168" y="234"/>
                    <a:pt x="701" y="701"/>
                  </a:cubicBezTo>
                  <a:cubicBezTo>
                    <a:pt x="234" y="1168"/>
                    <a:pt x="1" y="1735"/>
                    <a:pt x="1" y="2369"/>
                  </a:cubicBezTo>
                  <a:cubicBezTo>
                    <a:pt x="1" y="3003"/>
                    <a:pt x="234" y="3570"/>
                    <a:pt x="701" y="4037"/>
                  </a:cubicBezTo>
                  <a:cubicBezTo>
                    <a:pt x="1168" y="4504"/>
                    <a:pt x="1735" y="4737"/>
                    <a:pt x="2369" y="4737"/>
                  </a:cubicBezTo>
                  <a:cubicBezTo>
                    <a:pt x="3003" y="4737"/>
                    <a:pt x="3603" y="4504"/>
                    <a:pt x="4037" y="4037"/>
                  </a:cubicBezTo>
                  <a:cubicBezTo>
                    <a:pt x="4504" y="3570"/>
                    <a:pt x="4737" y="3003"/>
                    <a:pt x="4737" y="2369"/>
                  </a:cubicBezTo>
                  <a:cubicBezTo>
                    <a:pt x="4737" y="1702"/>
                    <a:pt x="4437" y="1135"/>
                    <a:pt x="4004" y="668"/>
                  </a:cubicBezTo>
                  <a:cubicBezTo>
                    <a:pt x="3537" y="234"/>
                    <a:pt x="3003" y="1"/>
                    <a:pt x="2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0"/>
            <p:cNvSpPr/>
            <p:nvPr/>
          </p:nvSpPr>
          <p:spPr>
            <a:xfrm>
              <a:off x="7046302" y="3408869"/>
              <a:ext cx="85456" cy="169651"/>
            </a:xfrm>
            <a:custGeom>
              <a:avLst/>
              <a:gdLst/>
              <a:ahLst/>
              <a:cxnLst/>
              <a:rect l="l" t="t" r="r" b="b"/>
              <a:pathLst>
                <a:path w="2370" h="4705" extrusionOk="0">
                  <a:moveTo>
                    <a:pt x="1" y="1"/>
                  </a:moveTo>
                  <a:lnTo>
                    <a:pt x="1" y="468"/>
                  </a:lnTo>
                  <a:cubicBezTo>
                    <a:pt x="501" y="468"/>
                    <a:pt x="935" y="668"/>
                    <a:pt x="1335" y="1002"/>
                  </a:cubicBezTo>
                  <a:cubicBezTo>
                    <a:pt x="1702" y="1335"/>
                    <a:pt x="1902" y="1836"/>
                    <a:pt x="1902" y="2369"/>
                  </a:cubicBezTo>
                  <a:cubicBezTo>
                    <a:pt x="1902" y="2870"/>
                    <a:pt x="1735" y="3337"/>
                    <a:pt x="1368" y="3704"/>
                  </a:cubicBezTo>
                  <a:cubicBezTo>
                    <a:pt x="1035" y="4037"/>
                    <a:pt x="534" y="4237"/>
                    <a:pt x="34" y="4237"/>
                  </a:cubicBezTo>
                  <a:lnTo>
                    <a:pt x="34" y="4704"/>
                  </a:lnTo>
                  <a:cubicBezTo>
                    <a:pt x="668" y="4704"/>
                    <a:pt x="1268" y="4471"/>
                    <a:pt x="1669" y="4037"/>
                  </a:cubicBezTo>
                  <a:cubicBezTo>
                    <a:pt x="2102" y="3570"/>
                    <a:pt x="2369" y="3003"/>
                    <a:pt x="2369" y="2369"/>
                  </a:cubicBezTo>
                  <a:cubicBezTo>
                    <a:pt x="2369" y="1702"/>
                    <a:pt x="2069" y="1135"/>
                    <a:pt x="1602" y="668"/>
                  </a:cubicBezTo>
                  <a:cubicBezTo>
                    <a:pt x="1168" y="234"/>
                    <a:pt x="60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0"/>
            <p:cNvSpPr/>
            <p:nvPr/>
          </p:nvSpPr>
          <p:spPr>
            <a:xfrm>
              <a:off x="7169007" y="3407679"/>
              <a:ext cx="170804" cy="170840"/>
            </a:xfrm>
            <a:custGeom>
              <a:avLst/>
              <a:gdLst/>
              <a:ahLst/>
              <a:cxnLst/>
              <a:rect l="l" t="t" r="r" b="b"/>
              <a:pathLst>
                <a:path w="4737" h="4738" extrusionOk="0">
                  <a:moveTo>
                    <a:pt x="2369" y="468"/>
                  </a:moveTo>
                  <a:cubicBezTo>
                    <a:pt x="2869" y="468"/>
                    <a:pt x="3336" y="668"/>
                    <a:pt x="3669" y="935"/>
                  </a:cubicBezTo>
                  <a:cubicBezTo>
                    <a:pt x="4036" y="1301"/>
                    <a:pt x="4237" y="1768"/>
                    <a:pt x="4237" y="2336"/>
                  </a:cubicBezTo>
                  <a:cubicBezTo>
                    <a:pt x="4237" y="2836"/>
                    <a:pt x="4070" y="3303"/>
                    <a:pt x="3703" y="3670"/>
                  </a:cubicBezTo>
                  <a:cubicBezTo>
                    <a:pt x="3369" y="4003"/>
                    <a:pt x="2869" y="4204"/>
                    <a:pt x="2369" y="4204"/>
                  </a:cubicBezTo>
                  <a:cubicBezTo>
                    <a:pt x="1868" y="4204"/>
                    <a:pt x="1401" y="4037"/>
                    <a:pt x="1034" y="3670"/>
                  </a:cubicBezTo>
                  <a:cubicBezTo>
                    <a:pt x="701" y="3336"/>
                    <a:pt x="501" y="2836"/>
                    <a:pt x="501" y="2336"/>
                  </a:cubicBezTo>
                  <a:cubicBezTo>
                    <a:pt x="501" y="1835"/>
                    <a:pt x="667" y="1368"/>
                    <a:pt x="1034" y="1001"/>
                  </a:cubicBezTo>
                  <a:cubicBezTo>
                    <a:pt x="1368" y="668"/>
                    <a:pt x="1868" y="468"/>
                    <a:pt x="2369" y="468"/>
                  </a:cubicBezTo>
                  <a:close/>
                  <a:moveTo>
                    <a:pt x="2369" y="1"/>
                  </a:moveTo>
                  <a:cubicBezTo>
                    <a:pt x="1735" y="1"/>
                    <a:pt x="1168" y="234"/>
                    <a:pt x="701" y="701"/>
                  </a:cubicBezTo>
                  <a:cubicBezTo>
                    <a:pt x="267" y="1168"/>
                    <a:pt x="0" y="1735"/>
                    <a:pt x="0" y="2369"/>
                  </a:cubicBezTo>
                  <a:cubicBezTo>
                    <a:pt x="0" y="3003"/>
                    <a:pt x="234" y="3570"/>
                    <a:pt x="701" y="4037"/>
                  </a:cubicBezTo>
                  <a:cubicBezTo>
                    <a:pt x="1168" y="4504"/>
                    <a:pt x="1735" y="4737"/>
                    <a:pt x="2369" y="4737"/>
                  </a:cubicBezTo>
                  <a:cubicBezTo>
                    <a:pt x="3002" y="4737"/>
                    <a:pt x="3603" y="4504"/>
                    <a:pt x="4036" y="4037"/>
                  </a:cubicBezTo>
                  <a:cubicBezTo>
                    <a:pt x="4503" y="3570"/>
                    <a:pt x="4737" y="3003"/>
                    <a:pt x="4737" y="2369"/>
                  </a:cubicBezTo>
                  <a:cubicBezTo>
                    <a:pt x="4737" y="1702"/>
                    <a:pt x="4470" y="1135"/>
                    <a:pt x="4003" y="668"/>
                  </a:cubicBezTo>
                  <a:cubicBezTo>
                    <a:pt x="3536" y="234"/>
                    <a:pt x="3002" y="1"/>
                    <a:pt x="2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0"/>
            <p:cNvSpPr/>
            <p:nvPr/>
          </p:nvSpPr>
          <p:spPr>
            <a:xfrm>
              <a:off x="7194247" y="3407679"/>
              <a:ext cx="144374" cy="170840"/>
            </a:xfrm>
            <a:custGeom>
              <a:avLst/>
              <a:gdLst/>
              <a:ahLst/>
              <a:cxnLst/>
              <a:rect l="l" t="t" r="r" b="b"/>
              <a:pathLst>
                <a:path w="4004" h="4738" extrusionOk="0">
                  <a:moveTo>
                    <a:pt x="1635" y="1"/>
                  </a:moveTo>
                  <a:lnTo>
                    <a:pt x="1635" y="468"/>
                  </a:lnTo>
                  <a:cubicBezTo>
                    <a:pt x="2136" y="468"/>
                    <a:pt x="2603" y="668"/>
                    <a:pt x="2969" y="1001"/>
                  </a:cubicBezTo>
                  <a:cubicBezTo>
                    <a:pt x="3336" y="1335"/>
                    <a:pt x="3537" y="1835"/>
                    <a:pt x="3537" y="2369"/>
                  </a:cubicBezTo>
                  <a:cubicBezTo>
                    <a:pt x="3537" y="2869"/>
                    <a:pt x="3370" y="3336"/>
                    <a:pt x="3003" y="3703"/>
                  </a:cubicBezTo>
                  <a:cubicBezTo>
                    <a:pt x="2669" y="4037"/>
                    <a:pt x="2169" y="4237"/>
                    <a:pt x="1669" y="4237"/>
                  </a:cubicBezTo>
                  <a:cubicBezTo>
                    <a:pt x="1168" y="4237"/>
                    <a:pt x="701" y="4070"/>
                    <a:pt x="334" y="3703"/>
                  </a:cubicBezTo>
                  <a:lnTo>
                    <a:pt x="1" y="4037"/>
                  </a:lnTo>
                  <a:cubicBezTo>
                    <a:pt x="468" y="4504"/>
                    <a:pt x="1035" y="4737"/>
                    <a:pt x="1669" y="4737"/>
                  </a:cubicBezTo>
                  <a:cubicBezTo>
                    <a:pt x="2302" y="4737"/>
                    <a:pt x="2836" y="4504"/>
                    <a:pt x="3303" y="4037"/>
                  </a:cubicBezTo>
                  <a:cubicBezTo>
                    <a:pt x="3770" y="3570"/>
                    <a:pt x="4004" y="3003"/>
                    <a:pt x="4004" y="2369"/>
                  </a:cubicBezTo>
                  <a:cubicBezTo>
                    <a:pt x="4004" y="1702"/>
                    <a:pt x="3737" y="1135"/>
                    <a:pt x="3270" y="668"/>
                  </a:cubicBezTo>
                  <a:cubicBezTo>
                    <a:pt x="2803" y="234"/>
                    <a:pt x="2269" y="1"/>
                    <a:pt x="1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0"/>
            <p:cNvSpPr/>
            <p:nvPr/>
          </p:nvSpPr>
          <p:spPr>
            <a:xfrm>
              <a:off x="7377060" y="3407679"/>
              <a:ext cx="170840" cy="170840"/>
            </a:xfrm>
            <a:custGeom>
              <a:avLst/>
              <a:gdLst/>
              <a:ahLst/>
              <a:cxnLst/>
              <a:rect l="l" t="t" r="r" b="b"/>
              <a:pathLst>
                <a:path w="4738" h="4738" extrusionOk="0">
                  <a:moveTo>
                    <a:pt x="2369" y="468"/>
                  </a:moveTo>
                  <a:cubicBezTo>
                    <a:pt x="2870" y="468"/>
                    <a:pt x="3337" y="668"/>
                    <a:pt x="3670" y="935"/>
                  </a:cubicBezTo>
                  <a:cubicBezTo>
                    <a:pt x="4037" y="1301"/>
                    <a:pt x="4237" y="1768"/>
                    <a:pt x="4237" y="2336"/>
                  </a:cubicBezTo>
                  <a:cubicBezTo>
                    <a:pt x="4237" y="2836"/>
                    <a:pt x="4071" y="3303"/>
                    <a:pt x="3704" y="3670"/>
                  </a:cubicBezTo>
                  <a:cubicBezTo>
                    <a:pt x="3370" y="4003"/>
                    <a:pt x="2870" y="4204"/>
                    <a:pt x="2369" y="4204"/>
                  </a:cubicBezTo>
                  <a:cubicBezTo>
                    <a:pt x="1869" y="4204"/>
                    <a:pt x="1402" y="4037"/>
                    <a:pt x="1035" y="3670"/>
                  </a:cubicBezTo>
                  <a:cubicBezTo>
                    <a:pt x="701" y="3336"/>
                    <a:pt x="501" y="2836"/>
                    <a:pt x="501" y="2336"/>
                  </a:cubicBezTo>
                  <a:cubicBezTo>
                    <a:pt x="501" y="1835"/>
                    <a:pt x="668" y="1368"/>
                    <a:pt x="1035" y="1001"/>
                  </a:cubicBezTo>
                  <a:cubicBezTo>
                    <a:pt x="1369" y="668"/>
                    <a:pt x="1869" y="468"/>
                    <a:pt x="2369" y="468"/>
                  </a:cubicBezTo>
                  <a:close/>
                  <a:moveTo>
                    <a:pt x="2369" y="1"/>
                  </a:moveTo>
                  <a:cubicBezTo>
                    <a:pt x="1736" y="1"/>
                    <a:pt x="1168" y="234"/>
                    <a:pt x="701" y="701"/>
                  </a:cubicBezTo>
                  <a:cubicBezTo>
                    <a:pt x="234" y="1168"/>
                    <a:pt x="1" y="1735"/>
                    <a:pt x="1" y="2369"/>
                  </a:cubicBezTo>
                  <a:cubicBezTo>
                    <a:pt x="1" y="3003"/>
                    <a:pt x="234" y="3570"/>
                    <a:pt x="701" y="4037"/>
                  </a:cubicBezTo>
                  <a:cubicBezTo>
                    <a:pt x="1168" y="4504"/>
                    <a:pt x="1736" y="4737"/>
                    <a:pt x="2369" y="4737"/>
                  </a:cubicBezTo>
                  <a:cubicBezTo>
                    <a:pt x="3003" y="4737"/>
                    <a:pt x="3570" y="4504"/>
                    <a:pt x="4037" y="4037"/>
                  </a:cubicBezTo>
                  <a:cubicBezTo>
                    <a:pt x="4471" y="3570"/>
                    <a:pt x="4738" y="3003"/>
                    <a:pt x="4738" y="2369"/>
                  </a:cubicBezTo>
                  <a:cubicBezTo>
                    <a:pt x="4738" y="1702"/>
                    <a:pt x="4437" y="1135"/>
                    <a:pt x="3970" y="668"/>
                  </a:cubicBezTo>
                  <a:cubicBezTo>
                    <a:pt x="3537" y="234"/>
                    <a:pt x="3003" y="1"/>
                    <a:pt x="2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0"/>
            <p:cNvSpPr/>
            <p:nvPr/>
          </p:nvSpPr>
          <p:spPr>
            <a:xfrm>
              <a:off x="7377060" y="3407679"/>
              <a:ext cx="168425" cy="170840"/>
            </a:xfrm>
            <a:custGeom>
              <a:avLst/>
              <a:gdLst/>
              <a:ahLst/>
              <a:cxnLst/>
              <a:rect l="l" t="t" r="r" b="b"/>
              <a:pathLst>
                <a:path w="4671" h="4738" extrusionOk="0">
                  <a:moveTo>
                    <a:pt x="2269" y="1"/>
                  </a:moveTo>
                  <a:lnTo>
                    <a:pt x="2269" y="468"/>
                  </a:lnTo>
                  <a:cubicBezTo>
                    <a:pt x="2770" y="468"/>
                    <a:pt x="3237" y="668"/>
                    <a:pt x="3604" y="1001"/>
                  </a:cubicBezTo>
                  <a:cubicBezTo>
                    <a:pt x="4004" y="1335"/>
                    <a:pt x="4204" y="1835"/>
                    <a:pt x="4204" y="2369"/>
                  </a:cubicBezTo>
                  <a:cubicBezTo>
                    <a:pt x="4204" y="2869"/>
                    <a:pt x="4037" y="3336"/>
                    <a:pt x="3670" y="3703"/>
                  </a:cubicBezTo>
                  <a:cubicBezTo>
                    <a:pt x="3337" y="4037"/>
                    <a:pt x="2836" y="4237"/>
                    <a:pt x="2336" y="4237"/>
                  </a:cubicBezTo>
                  <a:cubicBezTo>
                    <a:pt x="1836" y="4237"/>
                    <a:pt x="1369" y="4070"/>
                    <a:pt x="1002" y="3703"/>
                  </a:cubicBezTo>
                  <a:cubicBezTo>
                    <a:pt x="668" y="3370"/>
                    <a:pt x="435" y="2869"/>
                    <a:pt x="435" y="2369"/>
                  </a:cubicBezTo>
                  <a:lnTo>
                    <a:pt x="1" y="2369"/>
                  </a:lnTo>
                  <a:cubicBezTo>
                    <a:pt x="1" y="3003"/>
                    <a:pt x="234" y="3570"/>
                    <a:pt x="701" y="4037"/>
                  </a:cubicBezTo>
                  <a:cubicBezTo>
                    <a:pt x="1168" y="4504"/>
                    <a:pt x="1736" y="4737"/>
                    <a:pt x="2369" y="4737"/>
                  </a:cubicBezTo>
                  <a:cubicBezTo>
                    <a:pt x="3003" y="4737"/>
                    <a:pt x="3570" y="4504"/>
                    <a:pt x="3937" y="4037"/>
                  </a:cubicBezTo>
                  <a:cubicBezTo>
                    <a:pt x="4404" y="3570"/>
                    <a:pt x="4671" y="3003"/>
                    <a:pt x="4671" y="2369"/>
                  </a:cubicBezTo>
                  <a:cubicBezTo>
                    <a:pt x="4671" y="1702"/>
                    <a:pt x="4371" y="1135"/>
                    <a:pt x="3904" y="668"/>
                  </a:cubicBezTo>
                  <a:cubicBezTo>
                    <a:pt x="3437" y="234"/>
                    <a:pt x="2903" y="1"/>
                    <a:pt x="22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0"/>
            <p:cNvSpPr/>
            <p:nvPr/>
          </p:nvSpPr>
          <p:spPr>
            <a:xfrm>
              <a:off x="5901252" y="2915742"/>
              <a:ext cx="716895" cy="107091"/>
            </a:xfrm>
            <a:custGeom>
              <a:avLst/>
              <a:gdLst/>
              <a:ahLst/>
              <a:cxnLst/>
              <a:rect l="l" t="t" r="r" b="b"/>
              <a:pathLst>
                <a:path w="19882" h="2970" extrusionOk="0">
                  <a:moveTo>
                    <a:pt x="1" y="0"/>
                  </a:moveTo>
                  <a:lnTo>
                    <a:pt x="1" y="2969"/>
                  </a:lnTo>
                  <a:lnTo>
                    <a:pt x="19882" y="2969"/>
                  </a:lnTo>
                  <a:lnTo>
                    <a:pt x="198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0"/>
            <p:cNvSpPr/>
            <p:nvPr/>
          </p:nvSpPr>
          <p:spPr>
            <a:xfrm>
              <a:off x="5945748" y="3359578"/>
              <a:ext cx="641138" cy="43341"/>
            </a:xfrm>
            <a:custGeom>
              <a:avLst/>
              <a:gdLst/>
              <a:ahLst/>
              <a:cxnLst/>
              <a:rect l="l" t="t" r="r" b="b"/>
              <a:pathLst>
                <a:path w="17781" h="1202" extrusionOk="0">
                  <a:moveTo>
                    <a:pt x="1" y="0"/>
                  </a:moveTo>
                  <a:lnTo>
                    <a:pt x="1" y="1201"/>
                  </a:lnTo>
                  <a:lnTo>
                    <a:pt x="17780" y="1201"/>
                  </a:lnTo>
                  <a:lnTo>
                    <a:pt x="177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0"/>
            <p:cNvSpPr/>
            <p:nvPr/>
          </p:nvSpPr>
          <p:spPr>
            <a:xfrm>
              <a:off x="5945748" y="3431730"/>
              <a:ext cx="641138" cy="43341"/>
            </a:xfrm>
            <a:custGeom>
              <a:avLst/>
              <a:gdLst/>
              <a:ahLst/>
              <a:cxnLst/>
              <a:rect l="l" t="t" r="r" b="b"/>
              <a:pathLst>
                <a:path w="17781" h="1202" extrusionOk="0">
                  <a:moveTo>
                    <a:pt x="1" y="1"/>
                  </a:moveTo>
                  <a:lnTo>
                    <a:pt x="1" y="1202"/>
                  </a:lnTo>
                  <a:lnTo>
                    <a:pt x="17780" y="1202"/>
                  </a:lnTo>
                  <a:lnTo>
                    <a:pt x="17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0"/>
            <p:cNvSpPr/>
            <p:nvPr/>
          </p:nvSpPr>
          <p:spPr>
            <a:xfrm>
              <a:off x="5945748" y="3501501"/>
              <a:ext cx="641138" cy="44531"/>
            </a:xfrm>
            <a:custGeom>
              <a:avLst/>
              <a:gdLst/>
              <a:ahLst/>
              <a:cxnLst/>
              <a:rect l="l" t="t" r="r" b="b"/>
              <a:pathLst>
                <a:path w="17781" h="1235" extrusionOk="0">
                  <a:moveTo>
                    <a:pt x="1" y="0"/>
                  </a:moveTo>
                  <a:lnTo>
                    <a:pt x="1" y="1235"/>
                  </a:lnTo>
                  <a:lnTo>
                    <a:pt x="17780" y="1235"/>
                  </a:lnTo>
                  <a:lnTo>
                    <a:pt x="177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0"/>
            <p:cNvSpPr/>
            <p:nvPr/>
          </p:nvSpPr>
          <p:spPr>
            <a:xfrm>
              <a:off x="5945748" y="3574879"/>
              <a:ext cx="641138" cy="43341"/>
            </a:xfrm>
            <a:custGeom>
              <a:avLst/>
              <a:gdLst/>
              <a:ahLst/>
              <a:cxnLst/>
              <a:rect l="l" t="t" r="r" b="b"/>
              <a:pathLst>
                <a:path w="17781" h="1202" extrusionOk="0">
                  <a:moveTo>
                    <a:pt x="1" y="0"/>
                  </a:moveTo>
                  <a:lnTo>
                    <a:pt x="1" y="1201"/>
                  </a:lnTo>
                  <a:lnTo>
                    <a:pt x="17780" y="1201"/>
                  </a:lnTo>
                  <a:lnTo>
                    <a:pt x="177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0"/>
            <p:cNvSpPr/>
            <p:nvPr/>
          </p:nvSpPr>
          <p:spPr>
            <a:xfrm>
              <a:off x="5945748" y="3647031"/>
              <a:ext cx="641138" cy="43341"/>
            </a:xfrm>
            <a:custGeom>
              <a:avLst/>
              <a:gdLst/>
              <a:ahLst/>
              <a:cxnLst/>
              <a:rect l="l" t="t" r="r" b="b"/>
              <a:pathLst>
                <a:path w="17781" h="1202" extrusionOk="0">
                  <a:moveTo>
                    <a:pt x="1" y="1"/>
                  </a:moveTo>
                  <a:lnTo>
                    <a:pt x="1" y="1201"/>
                  </a:lnTo>
                  <a:lnTo>
                    <a:pt x="17780" y="1201"/>
                  </a:lnTo>
                  <a:lnTo>
                    <a:pt x="17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0"/>
            <p:cNvSpPr/>
            <p:nvPr/>
          </p:nvSpPr>
          <p:spPr>
            <a:xfrm>
              <a:off x="5945748" y="3717993"/>
              <a:ext cx="641138" cy="44531"/>
            </a:xfrm>
            <a:custGeom>
              <a:avLst/>
              <a:gdLst/>
              <a:ahLst/>
              <a:cxnLst/>
              <a:rect l="l" t="t" r="r" b="b"/>
              <a:pathLst>
                <a:path w="17781" h="1235" extrusionOk="0">
                  <a:moveTo>
                    <a:pt x="1" y="1"/>
                  </a:moveTo>
                  <a:lnTo>
                    <a:pt x="1" y="1235"/>
                  </a:lnTo>
                  <a:lnTo>
                    <a:pt x="17780" y="1235"/>
                  </a:lnTo>
                  <a:lnTo>
                    <a:pt x="17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0"/>
            <p:cNvSpPr/>
            <p:nvPr/>
          </p:nvSpPr>
          <p:spPr>
            <a:xfrm>
              <a:off x="5945748" y="3791370"/>
              <a:ext cx="641138" cy="43341"/>
            </a:xfrm>
            <a:custGeom>
              <a:avLst/>
              <a:gdLst/>
              <a:ahLst/>
              <a:cxnLst/>
              <a:rect l="l" t="t" r="r" b="b"/>
              <a:pathLst>
                <a:path w="17781" h="1202" extrusionOk="0">
                  <a:moveTo>
                    <a:pt x="1" y="1"/>
                  </a:moveTo>
                  <a:lnTo>
                    <a:pt x="1" y="1201"/>
                  </a:lnTo>
                  <a:lnTo>
                    <a:pt x="17780" y="1201"/>
                  </a:lnTo>
                  <a:lnTo>
                    <a:pt x="17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0"/>
            <p:cNvSpPr/>
            <p:nvPr/>
          </p:nvSpPr>
          <p:spPr>
            <a:xfrm>
              <a:off x="5945748" y="3862332"/>
              <a:ext cx="641138" cy="44531"/>
            </a:xfrm>
            <a:custGeom>
              <a:avLst/>
              <a:gdLst/>
              <a:ahLst/>
              <a:cxnLst/>
              <a:rect l="l" t="t" r="r" b="b"/>
              <a:pathLst>
                <a:path w="17781" h="1235" extrusionOk="0">
                  <a:moveTo>
                    <a:pt x="1" y="1"/>
                  </a:moveTo>
                  <a:lnTo>
                    <a:pt x="1" y="1235"/>
                  </a:lnTo>
                  <a:lnTo>
                    <a:pt x="17780" y="1235"/>
                  </a:lnTo>
                  <a:lnTo>
                    <a:pt x="17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0"/>
            <p:cNvSpPr/>
            <p:nvPr/>
          </p:nvSpPr>
          <p:spPr>
            <a:xfrm>
              <a:off x="5695579" y="2704046"/>
              <a:ext cx="2715923" cy="86646"/>
            </a:xfrm>
            <a:custGeom>
              <a:avLst/>
              <a:gdLst/>
              <a:ahLst/>
              <a:cxnLst/>
              <a:rect l="l" t="t" r="r" b="b"/>
              <a:pathLst>
                <a:path w="75322" h="2403" extrusionOk="0">
                  <a:moveTo>
                    <a:pt x="1" y="1"/>
                  </a:moveTo>
                  <a:lnTo>
                    <a:pt x="1" y="2402"/>
                  </a:lnTo>
                  <a:lnTo>
                    <a:pt x="75321" y="2402"/>
                  </a:lnTo>
                  <a:lnTo>
                    <a:pt x="7532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0"/>
            <p:cNvSpPr/>
            <p:nvPr/>
          </p:nvSpPr>
          <p:spPr>
            <a:xfrm>
              <a:off x="5748512" y="2717279"/>
              <a:ext cx="60180" cy="60180"/>
            </a:xfrm>
            <a:custGeom>
              <a:avLst/>
              <a:gdLst/>
              <a:ahLst/>
              <a:cxnLst/>
              <a:rect l="l" t="t" r="r" b="b"/>
              <a:pathLst>
                <a:path w="1669" h="1669" extrusionOk="0">
                  <a:moveTo>
                    <a:pt x="834" y="1"/>
                  </a:moveTo>
                  <a:cubicBezTo>
                    <a:pt x="367" y="1"/>
                    <a:pt x="0" y="367"/>
                    <a:pt x="0" y="834"/>
                  </a:cubicBezTo>
                  <a:cubicBezTo>
                    <a:pt x="0" y="1301"/>
                    <a:pt x="367" y="1668"/>
                    <a:pt x="834" y="1668"/>
                  </a:cubicBezTo>
                  <a:cubicBezTo>
                    <a:pt x="1301" y="1668"/>
                    <a:pt x="1668" y="1301"/>
                    <a:pt x="1668" y="834"/>
                  </a:cubicBezTo>
                  <a:cubicBezTo>
                    <a:pt x="1668" y="367"/>
                    <a:pt x="1301" y="1"/>
                    <a:pt x="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0"/>
            <p:cNvSpPr/>
            <p:nvPr/>
          </p:nvSpPr>
          <p:spPr>
            <a:xfrm>
              <a:off x="5833896" y="2717279"/>
              <a:ext cx="60180" cy="60180"/>
            </a:xfrm>
            <a:custGeom>
              <a:avLst/>
              <a:gdLst/>
              <a:ahLst/>
              <a:cxnLst/>
              <a:rect l="l" t="t" r="r" b="b"/>
              <a:pathLst>
                <a:path w="1669" h="1669" extrusionOk="0">
                  <a:moveTo>
                    <a:pt x="835" y="1"/>
                  </a:moveTo>
                  <a:cubicBezTo>
                    <a:pt x="368" y="1"/>
                    <a:pt x="1" y="367"/>
                    <a:pt x="1" y="834"/>
                  </a:cubicBezTo>
                  <a:cubicBezTo>
                    <a:pt x="1" y="1301"/>
                    <a:pt x="368" y="1668"/>
                    <a:pt x="835" y="1668"/>
                  </a:cubicBezTo>
                  <a:cubicBezTo>
                    <a:pt x="1302" y="1668"/>
                    <a:pt x="1669" y="1301"/>
                    <a:pt x="1669" y="834"/>
                  </a:cubicBezTo>
                  <a:cubicBezTo>
                    <a:pt x="1669" y="367"/>
                    <a:pt x="1302" y="1"/>
                    <a:pt x="8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0"/>
            <p:cNvSpPr/>
            <p:nvPr/>
          </p:nvSpPr>
          <p:spPr>
            <a:xfrm>
              <a:off x="5919317" y="2717279"/>
              <a:ext cx="60144" cy="60180"/>
            </a:xfrm>
            <a:custGeom>
              <a:avLst/>
              <a:gdLst/>
              <a:ahLst/>
              <a:cxnLst/>
              <a:rect l="l" t="t" r="r" b="b"/>
              <a:pathLst>
                <a:path w="1668" h="1669" extrusionOk="0">
                  <a:moveTo>
                    <a:pt x="834" y="1"/>
                  </a:moveTo>
                  <a:cubicBezTo>
                    <a:pt x="367" y="1"/>
                    <a:pt x="0" y="367"/>
                    <a:pt x="0" y="834"/>
                  </a:cubicBezTo>
                  <a:cubicBezTo>
                    <a:pt x="0" y="1301"/>
                    <a:pt x="367" y="1668"/>
                    <a:pt x="834" y="1668"/>
                  </a:cubicBezTo>
                  <a:cubicBezTo>
                    <a:pt x="1301" y="1668"/>
                    <a:pt x="1668" y="1301"/>
                    <a:pt x="1668" y="834"/>
                  </a:cubicBezTo>
                  <a:cubicBezTo>
                    <a:pt x="1668" y="367"/>
                    <a:pt x="1301"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7" name="Google Shape;287;p30"/>
          <p:cNvSpPr txBox="1">
            <a:spLocks noGrp="1"/>
          </p:cNvSpPr>
          <p:nvPr>
            <p:ph type="ctrTitle"/>
          </p:nvPr>
        </p:nvSpPr>
        <p:spPr>
          <a:xfrm>
            <a:off x="838200" y="568975"/>
            <a:ext cx="5370300" cy="262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600" b="1" dirty="0">
                <a:solidFill>
                  <a:schemeClr val="lt2"/>
                </a:solidFill>
                <a:latin typeface="Tahoma" panose="020B0604030504040204" pitchFamily="34" charset="0"/>
                <a:ea typeface="Tahoma" panose="020B0604030504040204" pitchFamily="34" charset="0"/>
                <a:cs typeface="Tahoma" panose="020B0604030504040204" pitchFamily="34" charset="0"/>
              </a:rPr>
              <a:t>Study #1</a:t>
            </a:r>
            <a:br>
              <a:rPr lang="en" sz="2600" b="1" dirty="0">
                <a:latin typeface="Tahoma" panose="020B0604030504040204" pitchFamily="34" charset="0"/>
                <a:ea typeface="Tahoma" panose="020B0604030504040204" pitchFamily="34" charset="0"/>
                <a:cs typeface="Tahoma" panose="020B0604030504040204" pitchFamily="34" charset="0"/>
              </a:rPr>
            </a:br>
            <a:r>
              <a:rPr lang="en" sz="2600" b="1" dirty="0">
                <a:latin typeface="Tahoma" panose="020B0604030504040204" pitchFamily="34" charset="0"/>
                <a:ea typeface="Tahoma" panose="020B0604030504040204" pitchFamily="34" charset="0"/>
                <a:cs typeface="Tahoma" panose="020B0604030504040204" pitchFamily="34" charset="0"/>
              </a:rPr>
              <a:t>MOOCs Design</a:t>
            </a:r>
            <a:br>
              <a:rPr lang="en" sz="2600" b="1" dirty="0">
                <a:latin typeface="Tahoma" panose="020B0604030504040204" pitchFamily="34" charset="0"/>
                <a:ea typeface="Tahoma" panose="020B0604030504040204" pitchFamily="34" charset="0"/>
                <a:cs typeface="Tahoma" panose="020B0604030504040204" pitchFamily="34" charset="0"/>
              </a:rPr>
            </a:br>
            <a:r>
              <a:rPr lang="en" sz="2600" b="1" dirty="0">
                <a:latin typeface="Tahoma" panose="020B0604030504040204" pitchFamily="34" charset="0"/>
                <a:ea typeface="Tahoma" panose="020B0604030504040204" pitchFamily="34" charset="0"/>
                <a:cs typeface="Tahoma" panose="020B0604030504040204" pitchFamily="34" charset="0"/>
              </a:rPr>
              <a:t>Considerations and Challenges</a:t>
            </a:r>
            <a:endParaRPr sz="26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2600" b="1" dirty="0">
              <a:solidFill>
                <a:srgbClr val="0B5AB2"/>
              </a:solidFill>
              <a:latin typeface="Arial"/>
              <a:ea typeface="Arial"/>
              <a:cs typeface="Arial"/>
              <a:sym typeface="Arial"/>
            </a:endParaRPr>
          </a:p>
          <a:p>
            <a:pPr marL="0" lvl="0" indent="0" algn="ctr" rtl="0">
              <a:spcBef>
                <a:spcPts val="0"/>
              </a:spcBef>
              <a:spcAft>
                <a:spcPts val="0"/>
              </a:spcAft>
              <a:buNone/>
            </a:pPr>
            <a:endParaRPr dirty="0"/>
          </a:p>
        </p:txBody>
      </p:sp>
      <p:sp>
        <p:nvSpPr>
          <p:cNvPr id="288" name="Google Shape;288;p30"/>
          <p:cNvSpPr/>
          <p:nvPr/>
        </p:nvSpPr>
        <p:spPr>
          <a:xfrm>
            <a:off x="1395370" y="3899282"/>
            <a:ext cx="363704" cy="287939"/>
          </a:xfrm>
          <a:custGeom>
            <a:avLst/>
            <a:gdLst/>
            <a:ahLst/>
            <a:cxnLst/>
            <a:rect l="l" t="t" r="r" b="b"/>
            <a:pathLst>
              <a:path w="11209" h="8874" extrusionOk="0">
                <a:moveTo>
                  <a:pt x="1" y="0"/>
                </a:moveTo>
                <a:lnTo>
                  <a:pt x="1" y="8873"/>
                </a:lnTo>
                <a:lnTo>
                  <a:pt x="11209" y="8873"/>
                </a:lnTo>
                <a:lnTo>
                  <a:pt x="112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0"/>
          <p:cNvSpPr txBox="1">
            <a:spLocks noGrp="1"/>
          </p:cNvSpPr>
          <p:nvPr>
            <p:ph type="subTitle" idx="1"/>
          </p:nvPr>
        </p:nvSpPr>
        <p:spPr>
          <a:xfrm>
            <a:off x="707779" y="2142261"/>
            <a:ext cx="4287546" cy="2585989"/>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600" b="1" dirty="0">
                <a:latin typeface="Tahoma" panose="020B0604030504040204" pitchFamily="34" charset="0"/>
                <a:ea typeface="Tahoma" panose="020B0604030504040204" pitchFamily="34" charset="0"/>
                <a:cs typeface="Tahoma" panose="020B0604030504040204" pitchFamily="34" charset="0"/>
              </a:rPr>
              <a:t>Zhu, M., Bonk, C. J., &amp; Sari, A. (2018). Instructor experiences designing MOOCs in higher education: Pedagogical, resource, and logistical considerations and challenges.</a:t>
            </a:r>
            <a:r>
              <a:rPr lang="en" sz="1600" b="1" i="1" dirty="0">
                <a:latin typeface="Tahoma" panose="020B0604030504040204" pitchFamily="34" charset="0"/>
                <a:ea typeface="Tahoma" panose="020B0604030504040204" pitchFamily="34" charset="0"/>
                <a:cs typeface="Tahoma" panose="020B0604030504040204" pitchFamily="34" charset="0"/>
              </a:rPr>
              <a:t> Online Learning, 22</a:t>
            </a:r>
            <a:r>
              <a:rPr lang="en" sz="1600" b="1" dirty="0">
                <a:latin typeface="Tahoma" panose="020B0604030504040204" pitchFamily="34" charset="0"/>
                <a:ea typeface="Tahoma" panose="020B0604030504040204" pitchFamily="34" charset="0"/>
                <a:cs typeface="Tahoma" panose="020B0604030504040204" pitchFamily="34" charset="0"/>
              </a:rPr>
              <a:t>(4), 203-241.</a:t>
            </a:r>
            <a:endParaRPr sz="1600" b="1" dirty="0">
              <a:latin typeface="Tahoma" panose="020B0604030504040204" pitchFamily="34" charset="0"/>
              <a:ea typeface="Tahoma" panose="020B0604030504040204" pitchFamily="34" charset="0"/>
              <a:cs typeface="Tahoma" panose="020B0604030504040204" pitchFamily="34" charset="0"/>
            </a:endParaRPr>
          </a:p>
          <a:p>
            <a:pPr marL="0" lvl="0" indent="0" algn="l" rtl="0">
              <a:lnSpc>
                <a:spcPct val="100000"/>
              </a:lnSpc>
              <a:spcBef>
                <a:spcPts val="0"/>
              </a:spcBef>
              <a:spcAft>
                <a:spcPts val="0"/>
              </a:spcAft>
              <a:buNone/>
            </a:pPr>
            <a:endParaRPr sz="1600" dirty="0">
              <a:latin typeface="Roboto Medium"/>
              <a:ea typeface="Roboto Medium"/>
              <a:cs typeface="Roboto Medium"/>
              <a:sym typeface="Roboto Medium"/>
            </a:endParaRPr>
          </a:p>
        </p:txBody>
      </p:sp>
      <p:grpSp>
        <p:nvGrpSpPr>
          <p:cNvPr id="290" name="Google Shape;290;p30"/>
          <p:cNvGrpSpPr/>
          <p:nvPr/>
        </p:nvGrpSpPr>
        <p:grpSpPr>
          <a:xfrm>
            <a:off x="4155698" y="3993319"/>
            <a:ext cx="1614150" cy="734931"/>
            <a:chOff x="4079498" y="3894820"/>
            <a:chExt cx="1614150" cy="734931"/>
          </a:xfrm>
        </p:grpSpPr>
        <p:sp>
          <p:nvSpPr>
            <p:cNvPr id="291" name="Google Shape;291;p30"/>
            <p:cNvSpPr/>
            <p:nvPr/>
          </p:nvSpPr>
          <p:spPr>
            <a:xfrm>
              <a:off x="4079498" y="4591241"/>
              <a:ext cx="1614150" cy="38509"/>
            </a:xfrm>
            <a:custGeom>
              <a:avLst/>
              <a:gdLst/>
              <a:ahLst/>
              <a:cxnLst/>
              <a:rect l="l" t="t" r="r" b="b"/>
              <a:pathLst>
                <a:path w="44766" h="1068" extrusionOk="0">
                  <a:moveTo>
                    <a:pt x="0" y="0"/>
                  </a:moveTo>
                  <a:lnTo>
                    <a:pt x="0" y="1067"/>
                  </a:lnTo>
                  <a:lnTo>
                    <a:pt x="44766" y="1067"/>
                  </a:lnTo>
                  <a:lnTo>
                    <a:pt x="447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0"/>
            <p:cNvSpPr/>
            <p:nvPr/>
          </p:nvSpPr>
          <p:spPr>
            <a:xfrm>
              <a:off x="4081878" y="4176252"/>
              <a:ext cx="1611770" cy="174446"/>
            </a:xfrm>
            <a:custGeom>
              <a:avLst/>
              <a:gdLst/>
              <a:ahLst/>
              <a:cxnLst/>
              <a:rect l="l" t="t" r="r" b="b"/>
              <a:pathLst>
                <a:path w="44700" h="4838" extrusionOk="0">
                  <a:moveTo>
                    <a:pt x="1" y="1"/>
                  </a:moveTo>
                  <a:lnTo>
                    <a:pt x="1" y="3737"/>
                  </a:lnTo>
                  <a:lnTo>
                    <a:pt x="1" y="4104"/>
                  </a:lnTo>
                  <a:lnTo>
                    <a:pt x="1" y="4838"/>
                  </a:lnTo>
                  <a:lnTo>
                    <a:pt x="44700" y="4838"/>
                  </a:lnTo>
                  <a:lnTo>
                    <a:pt x="44700" y="4104"/>
                  </a:lnTo>
                  <a:lnTo>
                    <a:pt x="44700" y="3737"/>
                  </a:lnTo>
                  <a:lnTo>
                    <a:pt x="447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0"/>
            <p:cNvSpPr/>
            <p:nvPr/>
          </p:nvSpPr>
          <p:spPr>
            <a:xfrm>
              <a:off x="4079498" y="4557563"/>
              <a:ext cx="1614150" cy="39699"/>
            </a:xfrm>
            <a:custGeom>
              <a:avLst/>
              <a:gdLst/>
              <a:ahLst/>
              <a:cxnLst/>
              <a:rect l="l" t="t" r="r" b="b"/>
              <a:pathLst>
                <a:path w="44766" h="1101" extrusionOk="0">
                  <a:moveTo>
                    <a:pt x="0" y="0"/>
                  </a:moveTo>
                  <a:lnTo>
                    <a:pt x="0" y="1101"/>
                  </a:lnTo>
                  <a:lnTo>
                    <a:pt x="44766" y="1101"/>
                  </a:lnTo>
                  <a:lnTo>
                    <a:pt x="447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0"/>
            <p:cNvSpPr/>
            <p:nvPr/>
          </p:nvSpPr>
          <p:spPr>
            <a:xfrm>
              <a:off x="4079498" y="4343452"/>
              <a:ext cx="1614150" cy="39735"/>
            </a:xfrm>
            <a:custGeom>
              <a:avLst/>
              <a:gdLst/>
              <a:ahLst/>
              <a:cxnLst/>
              <a:rect l="l" t="t" r="r" b="b"/>
              <a:pathLst>
                <a:path w="44766" h="1102" extrusionOk="0">
                  <a:moveTo>
                    <a:pt x="0" y="0"/>
                  </a:moveTo>
                  <a:lnTo>
                    <a:pt x="0" y="1101"/>
                  </a:lnTo>
                  <a:lnTo>
                    <a:pt x="44766" y="1101"/>
                  </a:lnTo>
                  <a:lnTo>
                    <a:pt x="447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0"/>
            <p:cNvSpPr/>
            <p:nvPr/>
          </p:nvSpPr>
          <p:spPr>
            <a:xfrm>
              <a:off x="4079498" y="4381926"/>
              <a:ext cx="1614150" cy="174446"/>
            </a:xfrm>
            <a:custGeom>
              <a:avLst/>
              <a:gdLst/>
              <a:ahLst/>
              <a:cxnLst/>
              <a:rect l="l" t="t" r="r" b="b"/>
              <a:pathLst>
                <a:path w="44766" h="4838" extrusionOk="0">
                  <a:moveTo>
                    <a:pt x="0" y="1"/>
                  </a:moveTo>
                  <a:lnTo>
                    <a:pt x="0" y="4838"/>
                  </a:lnTo>
                  <a:lnTo>
                    <a:pt x="44766" y="4838"/>
                  </a:lnTo>
                  <a:lnTo>
                    <a:pt x="447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0"/>
            <p:cNvSpPr/>
            <p:nvPr/>
          </p:nvSpPr>
          <p:spPr>
            <a:xfrm>
              <a:off x="4146854" y="3896010"/>
              <a:ext cx="1403682" cy="282691"/>
            </a:xfrm>
            <a:custGeom>
              <a:avLst/>
              <a:gdLst/>
              <a:ahLst/>
              <a:cxnLst/>
              <a:rect l="l" t="t" r="r" b="b"/>
              <a:pathLst>
                <a:path w="38929" h="7840" extrusionOk="0">
                  <a:moveTo>
                    <a:pt x="0" y="1"/>
                  </a:moveTo>
                  <a:lnTo>
                    <a:pt x="0" y="7840"/>
                  </a:lnTo>
                  <a:lnTo>
                    <a:pt x="38928" y="7840"/>
                  </a:lnTo>
                  <a:lnTo>
                    <a:pt x="389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0"/>
            <p:cNvSpPr/>
            <p:nvPr/>
          </p:nvSpPr>
          <p:spPr>
            <a:xfrm>
              <a:off x="5397733" y="3894820"/>
              <a:ext cx="56574" cy="282691"/>
            </a:xfrm>
            <a:custGeom>
              <a:avLst/>
              <a:gdLst/>
              <a:ahLst/>
              <a:cxnLst/>
              <a:rect l="l" t="t" r="r" b="b"/>
              <a:pathLst>
                <a:path w="1569" h="7840" extrusionOk="0">
                  <a:moveTo>
                    <a:pt x="1" y="0"/>
                  </a:moveTo>
                  <a:lnTo>
                    <a:pt x="1" y="7839"/>
                  </a:lnTo>
                  <a:lnTo>
                    <a:pt x="1568" y="783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0"/>
            <p:cNvSpPr/>
            <p:nvPr/>
          </p:nvSpPr>
          <p:spPr>
            <a:xfrm>
              <a:off x="4203392" y="3894820"/>
              <a:ext cx="57764" cy="282691"/>
            </a:xfrm>
            <a:custGeom>
              <a:avLst/>
              <a:gdLst/>
              <a:ahLst/>
              <a:cxnLst/>
              <a:rect l="l" t="t" r="r" b="b"/>
              <a:pathLst>
                <a:path w="1602" h="7840" extrusionOk="0">
                  <a:moveTo>
                    <a:pt x="0" y="0"/>
                  </a:moveTo>
                  <a:lnTo>
                    <a:pt x="0" y="7839"/>
                  </a:lnTo>
                  <a:lnTo>
                    <a:pt x="1601" y="7839"/>
                  </a:lnTo>
                  <a:lnTo>
                    <a:pt x="16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0"/>
            <p:cNvSpPr/>
            <p:nvPr/>
          </p:nvSpPr>
          <p:spPr>
            <a:xfrm>
              <a:off x="4413861" y="3939316"/>
              <a:ext cx="821534" cy="186453"/>
            </a:xfrm>
            <a:custGeom>
              <a:avLst/>
              <a:gdLst/>
              <a:ahLst/>
              <a:cxnLst/>
              <a:rect l="l" t="t" r="r" b="b"/>
              <a:pathLst>
                <a:path w="22784" h="5171" extrusionOk="0">
                  <a:moveTo>
                    <a:pt x="1" y="0"/>
                  </a:moveTo>
                  <a:lnTo>
                    <a:pt x="1" y="5171"/>
                  </a:lnTo>
                  <a:lnTo>
                    <a:pt x="22783" y="5171"/>
                  </a:lnTo>
                  <a:lnTo>
                    <a:pt x="227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00" name="Google Shape;300;p30"/>
          <p:cNvPicPr preferRelativeResize="0"/>
          <p:nvPr/>
        </p:nvPicPr>
        <p:blipFill>
          <a:blip r:embed="rId3">
            <a:alphaModFix/>
          </a:blip>
          <a:stretch>
            <a:fillRect/>
          </a:stretch>
        </p:blipFill>
        <p:spPr>
          <a:xfrm>
            <a:off x="5778013" y="2972750"/>
            <a:ext cx="2504149" cy="1328626"/>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04"/>
        <p:cNvGrpSpPr/>
        <p:nvPr/>
      </p:nvGrpSpPr>
      <p:grpSpPr>
        <a:xfrm>
          <a:off x="0" y="0"/>
          <a:ext cx="0" cy="0"/>
          <a:chOff x="0" y="0"/>
          <a:chExt cx="0" cy="0"/>
        </a:xfrm>
      </p:grpSpPr>
      <p:sp>
        <p:nvSpPr>
          <p:cNvPr id="305" name="Google Shape;305;p31"/>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Study Purpose &amp; Research Questions</a:t>
            </a:r>
            <a:endParaRPr sz="2900" b="1" dirty="0">
              <a:latin typeface="Tahoma" panose="020B0604030504040204" pitchFamily="34" charset="0"/>
              <a:ea typeface="Tahoma" panose="020B0604030504040204" pitchFamily="34" charset="0"/>
              <a:cs typeface="Tahoma" panose="020B0604030504040204" pitchFamily="34" charset="0"/>
            </a:endParaRPr>
          </a:p>
        </p:txBody>
      </p:sp>
      <p:sp>
        <p:nvSpPr>
          <p:cNvPr id="306" name="Google Shape;306;p31"/>
          <p:cNvSpPr txBox="1">
            <a:spLocks noGrp="1"/>
          </p:cNvSpPr>
          <p:nvPr>
            <p:ph type="body" idx="1"/>
          </p:nvPr>
        </p:nvSpPr>
        <p:spPr>
          <a:xfrm>
            <a:off x="457200" y="1152475"/>
            <a:ext cx="83364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The purpose of this study is to </a:t>
            </a:r>
            <a:r>
              <a:rPr lang="en" sz="1800" b="1" dirty="0">
                <a:solidFill>
                  <a:schemeClr val="dk2"/>
                </a:solidFill>
                <a:latin typeface="Tahoma" panose="020B0604030504040204" pitchFamily="34" charset="0"/>
                <a:ea typeface="Tahoma" panose="020B0604030504040204" pitchFamily="34" charset="0"/>
                <a:cs typeface="Tahoma" panose="020B0604030504040204" pitchFamily="34" charset="0"/>
              </a:rPr>
              <a:t>provide suggestions</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 for future MOOC instructors and instructional designers in higher education through exploring MOOC design considerations and challenges from the instructor’s perspective.</a:t>
            </a:r>
            <a:endParaRPr sz="16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200"/>
              </a:spcBef>
              <a:spcAft>
                <a:spcPts val="0"/>
              </a:spcAft>
              <a:buClr>
                <a:srgbClr val="313132"/>
              </a:buClr>
              <a:buSzPts val="1800"/>
              <a:buFont typeface="Arial"/>
              <a:buAutoNum type="arabicPeriod"/>
            </a:pPr>
            <a:r>
              <a:rPr lang="en" sz="1600" b="1" dirty="0">
                <a:solidFill>
                  <a:srgbClr val="313132"/>
                </a:solidFill>
                <a:latin typeface="Tahoma" panose="020B0604030504040204" pitchFamily="34" charset="0"/>
                <a:ea typeface="Tahoma" panose="020B0604030504040204" pitchFamily="34" charset="0"/>
                <a:cs typeface="Tahoma" panose="020B0604030504040204" pitchFamily="34" charset="0"/>
              </a:rPr>
              <a:t>What are the </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design considerations </a:t>
            </a:r>
            <a:r>
              <a:rPr lang="en" sz="1600" b="1" dirty="0">
                <a:solidFill>
                  <a:srgbClr val="313132"/>
                </a:solidFill>
                <a:latin typeface="Tahoma" panose="020B0604030504040204" pitchFamily="34" charset="0"/>
                <a:ea typeface="Tahoma" panose="020B0604030504040204" pitchFamily="34" charset="0"/>
                <a:cs typeface="Tahoma" panose="020B0604030504040204" pitchFamily="34" charset="0"/>
              </a:rPr>
              <a:t>of instructors when designing MOOCs?</a:t>
            </a:r>
            <a:endParaRPr sz="16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000"/>
              </a:spcBef>
              <a:spcAft>
                <a:spcPts val="0"/>
              </a:spcAft>
              <a:buClr>
                <a:srgbClr val="313132"/>
              </a:buClr>
              <a:buSzPts val="1800"/>
              <a:buFont typeface="Arial"/>
              <a:buAutoNum type="arabicPeriod"/>
            </a:pPr>
            <a:r>
              <a:rPr lang="en" sz="1600" b="1" dirty="0">
                <a:solidFill>
                  <a:srgbClr val="313132"/>
                </a:solidFill>
                <a:latin typeface="Tahoma" panose="020B0604030504040204" pitchFamily="34" charset="0"/>
                <a:ea typeface="Tahoma" panose="020B0604030504040204" pitchFamily="34" charset="0"/>
                <a:cs typeface="Tahoma" panose="020B0604030504040204" pitchFamily="34" charset="0"/>
              </a:rPr>
              <a:t>What </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challenges</a:t>
            </a:r>
            <a:r>
              <a:rPr lang="en" sz="1600" b="1" dirty="0">
                <a:solidFill>
                  <a:srgbClr val="313132"/>
                </a:solidFill>
                <a:latin typeface="Tahoma" panose="020B0604030504040204" pitchFamily="34" charset="0"/>
                <a:ea typeface="Tahoma" panose="020B0604030504040204" pitchFamily="34" charset="0"/>
                <a:cs typeface="Tahoma" panose="020B0604030504040204" pitchFamily="34" charset="0"/>
              </a:rPr>
              <a:t> do instructors perceive when designing MOOCs?</a:t>
            </a:r>
            <a:endParaRPr sz="16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200"/>
              </a:spcBef>
              <a:spcAft>
                <a:spcPts val="0"/>
              </a:spcAft>
              <a:buClr>
                <a:srgbClr val="313132"/>
              </a:buClr>
              <a:buSzPts val="1800"/>
              <a:buFont typeface="Arial"/>
              <a:buAutoNum type="arabicPeriod"/>
            </a:pPr>
            <a:r>
              <a:rPr lang="en" sz="1600" b="1" dirty="0">
                <a:solidFill>
                  <a:srgbClr val="313132"/>
                </a:solidFill>
                <a:latin typeface="Tahoma" panose="020B0604030504040204" pitchFamily="34" charset="0"/>
                <a:ea typeface="Tahoma" panose="020B0604030504040204" pitchFamily="34" charset="0"/>
                <a:cs typeface="Tahoma" panose="020B0604030504040204" pitchFamily="34" charset="0"/>
              </a:rPr>
              <a:t>How do instructors</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 address the challenges </a:t>
            </a:r>
            <a:r>
              <a:rPr lang="en" sz="1600" b="1" dirty="0">
                <a:solidFill>
                  <a:srgbClr val="313132"/>
                </a:solidFill>
                <a:latin typeface="Tahoma" panose="020B0604030504040204" pitchFamily="34" charset="0"/>
                <a:ea typeface="Tahoma" panose="020B0604030504040204" pitchFamily="34" charset="0"/>
                <a:cs typeface="Tahoma" panose="020B0604030504040204" pitchFamily="34" charset="0"/>
              </a:rPr>
              <a:t>that they perceive related to MOOCs? </a:t>
            </a:r>
            <a:endParaRPr sz="16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000"/>
              </a:spcBef>
              <a:spcAft>
                <a:spcPts val="0"/>
              </a:spcAft>
              <a:buClr>
                <a:schemeClr val="dk1"/>
              </a:buClr>
              <a:buSzPts val="1100"/>
              <a:buFont typeface="Arial"/>
              <a:buNone/>
            </a:pPr>
            <a:endParaRPr sz="1800" dirty="0">
              <a:solidFill>
                <a:srgbClr val="313132"/>
              </a:solidFill>
            </a:endParaRPr>
          </a:p>
          <a:p>
            <a:pPr marL="0" lvl="0" indent="0" algn="l" rtl="0">
              <a:spcBef>
                <a:spcPts val="0"/>
              </a:spcBef>
              <a:spcAft>
                <a:spcPts val="1200"/>
              </a:spcAft>
              <a:buNone/>
            </a:pPr>
            <a:endParaRPr sz="1800" dirty="0"/>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25"/>
        <p:cNvGrpSpPr/>
        <p:nvPr/>
      </p:nvGrpSpPr>
      <p:grpSpPr>
        <a:xfrm>
          <a:off x="0" y="0"/>
          <a:ext cx="0" cy="0"/>
          <a:chOff x="0" y="0"/>
          <a:chExt cx="0" cy="0"/>
        </a:xfrm>
      </p:grpSpPr>
      <p:sp>
        <p:nvSpPr>
          <p:cNvPr id="126" name="Google Shape;126;p14"/>
          <p:cNvSpPr txBox="1">
            <a:spLocks noGrp="1"/>
          </p:cNvSpPr>
          <p:nvPr>
            <p:ph type="title"/>
          </p:nvPr>
        </p:nvSpPr>
        <p:spPr>
          <a:xfrm>
            <a:off x="457200" y="411475"/>
            <a:ext cx="8229600" cy="1862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latin typeface="Tahoma" panose="020B0604030504040204" pitchFamily="34" charset="0"/>
                <a:ea typeface="Tahoma" panose="020B0604030504040204" pitchFamily="34" charset="0"/>
                <a:cs typeface="Tahoma" panose="020B0604030504040204" pitchFamily="34" charset="0"/>
              </a:rPr>
              <a:t>A Decade of MOOCs: </a:t>
            </a:r>
            <a:br>
              <a:rPr lang="en" sz="2400" b="1" dirty="0">
                <a:latin typeface="Tahoma" panose="020B0604030504040204" pitchFamily="34" charset="0"/>
                <a:ea typeface="Tahoma" panose="020B0604030504040204" pitchFamily="34" charset="0"/>
                <a:cs typeface="Tahoma" panose="020B0604030504040204" pitchFamily="34" charset="0"/>
              </a:rPr>
            </a:br>
            <a:r>
              <a:rPr lang="en" sz="2400" b="1" dirty="0">
                <a:latin typeface="Tahoma" panose="020B0604030504040204" pitchFamily="34" charset="0"/>
                <a:ea typeface="Tahoma" panose="020B0604030504040204" pitchFamily="34" charset="0"/>
                <a:cs typeface="Tahoma" panose="020B0604030504040204" pitchFamily="34" charset="0"/>
              </a:rPr>
              <a:t>A Review of MOOC Stats and Trends in 2021</a:t>
            </a:r>
            <a:br>
              <a:rPr lang="en" b="1" dirty="0">
                <a:latin typeface="Tahoma" panose="020B0604030504040204" pitchFamily="34" charset="0"/>
                <a:ea typeface="Tahoma" panose="020B0604030504040204" pitchFamily="34" charset="0"/>
                <a:cs typeface="Tahoma" panose="020B0604030504040204" pitchFamily="34" charset="0"/>
              </a:rPr>
            </a:br>
            <a:r>
              <a:rPr lang="en" sz="1800" b="1" dirty="0">
                <a:uFill>
                  <a:noFill/>
                </a:uFill>
                <a:latin typeface="Tahoma" panose="020B0604030504040204" pitchFamily="34" charset="0"/>
                <a:ea typeface="Tahoma" panose="020B0604030504040204" pitchFamily="34" charset="0"/>
                <a:cs typeface="Tahoma" panose="020B0604030504040204" pitchFamily="34" charset="0"/>
                <a:sym typeface="Fira Sans Extra Condensed"/>
                <a:hlinkClick r:id="rId3"/>
              </a:rPr>
              <a:t>Dhawal Shah</a:t>
            </a:r>
            <a:r>
              <a:rPr lang="en" sz="1800" b="1" dirty="0">
                <a:latin typeface="Tahoma" panose="020B0604030504040204" pitchFamily="34" charset="0"/>
                <a:ea typeface="Tahoma" panose="020B0604030504040204" pitchFamily="34" charset="0"/>
                <a:cs typeface="Tahoma" panose="020B0604030504040204" pitchFamily="34" charset="0"/>
                <a:sym typeface="Fira Sans Extra Condensed"/>
              </a:rPr>
              <a:t>, Class Central</a:t>
            </a:r>
            <a:br>
              <a:rPr lang="en" sz="1800" b="1" dirty="0">
                <a:latin typeface="Tahoma" panose="020B0604030504040204" pitchFamily="34" charset="0"/>
                <a:ea typeface="Tahoma" panose="020B0604030504040204" pitchFamily="34" charset="0"/>
                <a:cs typeface="Tahoma" panose="020B0604030504040204" pitchFamily="34" charset="0"/>
                <a:sym typeface="Fira Sans Extra Condensed"/>
              </a:rPr>
            </a:br>
            <a:r>
              <a:rPr lang="en" sz="1200" b="1" dirty="0">
                <a:uFill>
                  <a:noFill/>
                </a:uFill>
                <a:latin typeface="Tahoma" panose="020B0604030504040204" pitchFamily="34" charset="0"/>
                <a:ea typeface="Tahoma" panose="020B0604030504040204" pitchFamily="34" charset="0"/>
                <a:cs typeface="Tahoma" panose="020B0604030504040204" pitchFamily="34" charset="0"/>
                <a:sym typeface="Fira Sans Extra Condensed"/>
                <a:hlinkClick r:id="rId4"/>
              </a:rPr>
              <a:t>https://www.classcentral.com/report/moocs-stats-and-trends-2021/</a:t>
            </a:r>
            <a:r>
              <a:rPr lang="en" sz="1200" b="1" dirty="0">
                <a:latin typeface="Tahoma" panose="020B0604030504040204" pitchFamily="34" charset="0"/>
                <a:ea typeface="Tahoma" panose="020B0604030504040204" pitchFamily="34" charset="0"/>
                <a:cs typeface="Tahoma" panose="020B0604030504040204" pitchFamily="34" charset="0"/>
                <a:sym typeface="Fira Sans Extra Condensed"/>
              </a:rPr>
              <a:t> </a:t>
            </a:r>
            <a:endParaRPr sz="1200" b="1" dirty="0">
              <a:latin typeface="Tahoma" panose="020B0604030504040204" pitchFamily="34" charset="0"/>
              <a:ea typeface="Tahoma" panose="020B0604030504040204" pitchFamily="34" charset="0"/>
              <a:cs typeface="Tahoma" panose="020B0604030504040204" pitchFamily="34" charset="0"/>
              <a:sym typeface="Fira Sans Extra Condensed"/>
            </a:endParaRPr>
          </a:p>
          <a:p>
            <a:pPr marL="0" lvl="0" indent="0" algn="ctr" rtl="0">
              <a:spcBef>
                <a:spcPts val="0"/>
              </a:spcBef>
              <a:spcAft>
                <a:spcPts val="0"/>
              </a:spcAft>
              <a:buNone/>
            </a:pPr>
            <a:endParaRPr sz="1800" dirty="0">
              <a:latin typeface="Fira Sans Extra Condensed"/>
              <a:ea typeface="Fira Sans Extra Condensed"/>
              <a:cs typeface="Fira Sans Extra Condensed"/>
              <a:sym typeface="Fira Sans Extra Condensed"/>
            </a:endParaRPr>
          </a:p>
        </p:txBody>
      </p:sp>
      <p:pic>
        <p:nvPicPr>
          <p:cNvPr id="127" name="Google Shape;127;p14"/>
          <p:cNvPicPr preferRelativeResize="0"/>
          <p:nvPr/>
        </p:nvPicPr>
        <p:blipFill>
          <a:blip r:embed="rId5">
            <a:alphaModFix/>
          </a:blip>
          <a:stretch>
            <a:fillRect/>
          </a:stretch>
        </p:blipFill>
        <p:spPr>
          <a:xfrm>
            <a:off x="1476114" y="1967923"/>
            <a:ext cx="6458249" cy="3229124"/>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10"/>
        <p:cNvGrpSpPr/>
        <p:nvPr/>
      </p:nvGrpSpPr>
      <p:grpSpPr>
        <a:xfrm>
          <a:off x="0" y="0"/>
          <a:ext cx="0" cy="0"/>
          <a:chOff x="0" y="0"/>
          <a:chExt cx="0" cy="0"/>
        </a:xfrm>
      </p:grpSpPr>
      <p:sp>
        <p:nvSpPr>
          <p:cNvPr id="311" name="Google Shape;311;p32"/>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dirty="0">
                <a:latin typeface="Tahoma" panose="020B0604030504040204" pitchFamily="34" charset="0"/>
                <a:ea typeface="Tahoma" panose="020B0604030504040204" pitchFamily="34" charset="0"/>
                <a:cs typeface="Tahoma" panose="020B0604030504040204" pitchFamily="34" charset="0"/>
              </a:rPr>
              <a:t>Method</a:t>
            </a:r>
            <a:endParaRPr sz="3600" b="1" dirty="0">
              <a:latin typeface="Tahoma" panose="020B0604030504040204" pitchFamily="34" charset="0"/>
              <a:ea typeface="Tahoma" panose="020B0604030504040204" pitchFamily="34" charset="0"/>
              <a:cs typeface="Tahoma" panose="020B0604030504040204" pitchFamily="34" charset="0"/>
            </a:endParaRPr>
          </a:p>
        </p:txBody>
      </p:sp>
      <p:sp>
        <p:nvSpPr>
          <p:cNvPr id="312" name="Google Shape;312;p32"/>
          <p:cNvSpPr txBox="1">
            <a:spLocks noGrp="1"/>
          </p:cNvSpPr>
          <p:nvPr>
            <p:ph type="body" idx="1"/>
          </p:nvPr>
        </p:nvSpPr>
        <p:spPr>
          <a:xfrm>
            <a:off x="457200" y="1152475"/>
            <a:ext cx="83364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Sequential mixed methods design</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 (Creswell &amp; Clark, 2017)</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200"/>
              </a:spcBef>
              <a:spcAft>
                <a:spcPts val="0"/>
              </a:spcAft>
              <a:buNone/>
            </a:pPr>
            <a:r>
              <a:rPr lang="en" sz="1800" b="1" dirty="0">
                <a:solidFill>
                  <a:schemeClr val="dk2"/>
                </a:solidFill>
                <a:latin typeface="Tahoma" panose="020B0604030504040204" pitchFamily="34" charset="0"/>
                <a:ea typeface="Tahoma" panose="020B0604030504040204" pitchFamily="34" charset="0"/>
                <a:cs typeface="Tahoma" panose="020B0604030504040204" pitchFamily="34" charset="0"/>
              </a:rPr>
              <a:t>Data Collection: </a:t>
            </a:r>
            <a:endParaRPr sz="1800" b="1" dirty="0">
              <a:solidFill>
                <a:schemeClr val="dk2"/>
              </a:solidFill>
              <a:latin typeface="Tahoma" panose="020B0604030504040204" pitchFamily="34" charset="0"/>
              <a:ea typeface="Tahoma" panose="020B0604030504040204" pitchFamily="34" charset="0"/>
              <a:cs typeface="Tahoma" panose="020B0604030504040204" pitchFamily="34" charset="0"/>
            </a:endParaRPr>
          </a:p>
          <a:p>
            <a:pPr marL="914400" lvl="1" indent="-314325" algn="l" rtl="0">
              <a:spcBef>
                <a:spcPts val="1200"/>
              </a:spcBef>
              <a:spcAft>
                <a:spcPts val="0"/>
              </a:spcAft>
              <a:buClr>
                <a:srgbClr val="313132"/>
              </a:buClr>
              <a:buSzPts val="13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Survey</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14325" algn="l" rtl="0">
              <a:spcBef>
                <a:spcPts val="0"/>
              </a:spcBef>
              <a:spcAft>
                <a:spcPts val="0"/>
              </a:spcAft>
              <a:buClr>
                <a:srgbClr val="313132"/>
              </a:buClr>
              <a:buSzPts val="13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Interview</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14325" algn="l" rtl="0">
              <a:spcBef>
                <a:spcPts val="0"/>
              </a:spcBef>
              <a:spcAft>
                <a:spcPts val="0"/>
              </a:spcAft>
              <a:buClr>
                <a:srgbClr val="313132"/>
              </a:buClr>
              <a:buSzPts val="13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Course review  </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200"/>
              </a:spcBef>
              <a:spcAft>
                <a:spcPts val="0"/>
              </a:spcAft>
              <a:buNone/>
            </a:pPr>
            <a:r>
              <a:rPr lang="en" sz="1800" b="1" dirty="0">
                <a:solidFill>
                  <a:schemeClr val="dk2"/>
                </a:solidFill>
                <a:latin typeface="Tahoma" panose="020B0604030504040204" pitchFamily="34" charset="0"/>
                <a:ea typeface="Tahoma" panose="020B0604030504040204" pitchFamily="34" charset="0"/>
                <a:cs typeface="Tahoma" panose="020B0604030504040204" pitchFamily="34" charset="0"/>
              </a:rPr>
              <a:t>Participants: </a:t>
            </a:r>
            <a:endParaRPr sz="1800" b="1" dirty="0">
              <a:solidFill>
                <a:schemeClr val="dk2"/>
              </a:solidFill>
              <a:latin typeface="Tahoma" panose="020B0604030504040204" pitchFamily="34" charset="0"/>
              <a:ea typeface="Tahoma" panose="020B0604030504040204" pitchFamily="34" charset="0"/>
              <a:cs typeface="Tahoma" panose="020B0604030504040204" pitchFamily="34" charset="0"/>
            </a:endParaRPr>
          </a:p>
          <a:p>
            <a:pPr marL="914400" lvl="1" indent="-314325" algn="l" rtl="0">
              <a:spcBef>
                <a:spcPts val="1200"/>
              </a:spcBef>
              <a:spcAft>
                <a:spcPts val="0"/>
              </a:spcAft>
              <a:buClr>
                <a:srgbClr val="313132"/>
              </a:buClr>
              <a:buSzPts val="13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143 survey participants (10% response rate) </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14325" algn="l" rtl="0">
              <a:spcBef>
                <a:spcPts val="0"/>
              </a:spcBef>
              <a:spcAft>
                <a:spcPts val="0"/>
              </a:spcAft>
              <a:buClr>
                <a:srgbClr val="313132"/>
              </a:buClr>
              <a:buSzPts val="13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12 interviewees </a:t>
            </a:r>
            <a:endParaRPr sz="1350" b="1" dirty="0">
              <a:solidFill>
                <a:srgbClr val="313132"/>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l" rtl="0">
              <a:spcBef>
                <a:spcPts val="120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16"/>
        <p:cNvGrpSpPr/>
        <p:nvPr/>
      </p:nvGrpSpPr>
      <p:grpSpPr>
        <a:xfrm>
          <a:off x="0" y="0"/>
          <a:ext cx="0" cy="0"/>
          <a:chOff x="0" y="0"/>
          <a:chExt cx="0" cy="0"/>
        </a:xfrm>
      </p:grpSpPr>
      <p:sp>
        <p:nvSpPr>
          <p:cNvPr id="317" name="Google Shape;317;p33"/>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solidFill>
                  <a:schemeClr val="dk2"/>
                </a:solidFill>
                <a:latin typeface="Tahoma" panose="020B0604030504040204" pitchFamily="34" charset="0"/>
                <a:ea typeface="Tahoma" panose="020B0604030504040204" pitchFamily="34" charset="0"/>
                <a:cs typeface="Tahoma" panose="020B0604030504040204" pitchFamily="34" charset="0"/>
              </a:rPr>
              <a:t> 12 Interviewees</a:t>
            </a:r>
            <a:endParaRPr b="1" dirty="0">
              <a:solidFill>
                <a:schemeClr val="dk2"/>
              </a:solidFill>
              <a:latin typeface="Tahoma" panose="020B0604030504040204" pitchFamily="34" charset="0"/>
              <a:ea typeface="Tahoma" panose="020B0604030504040204" pitchFamily="34" charset="0"/>
              <a:cs typeface="Tahoma" panose="020B0604030504040204" pitchFamily="34" charset="0"/>
            </a:endParaRPr>
          </a:p>
        </p:txBody>
      </p:sp>
      <p:pic>
        <p:nvPicPr>
          <p:cNvPr id="318" name="Google Shape;318;p33"/>
          <p:cNvPicPr preferRelativeResize="0"/>
          <p:nvPr/>
        </p:nvPicPr>
        <p:blipFill>
          <a:blip r:embed="rId3">
            <a:alphaModFix/>
          </a:blip>
          <a:stretch>
            <a:fillRect/>
          </a:stretch>
        </p:blipFill>
        <p:spPr>
          <a:xfrm>
            <a:off x="772800" y="1074200"/>
            <a:ext cx="7598394" cy="3854525"/>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22"/>
        <p:cNvGrpSpPr/>
        <p:nvPr/>
      </p:nvGrpSpPr>
      <p:grpSpPr>
        <a:xfrm>
          <a:off x="0" y="0"/>
          <a:ext cx="0" cy="0"/>
          <a:chOff x="0" y="0"/>
          <a:chExt cx="0" cy="0"/>
        </a:xfrm>
      </p:grpSpPr>
      <p:sp>
        <p:nvSpPr>
          <p:cNvPr id="323" name="Google Shape;323;p34"/>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solidFill>
                  <a:schemeClr val="dk2"/>
                </a:solidFill>
                <a:latin typeface="Tahoma" panose="020B0604030504040204" pitchFamily="34" charset="0"/>
                <a:ea typeface="Tahoma" panose="020B0604030504040204" pitchFamily="34" charset="0"/>
                <a:cs typeface="Tahoma" panose="020B0604030504040204" pitchFamily="34" charset="0"/>
              </a:rPr>
              <a:t> Data Analysis</a:t>
            </a:r>
            <a:endParaRPr sz="3200" b="1" dirty="0">
              <a:solidFill>
                <a:schemeClr val="dk2"/>
              </a:solidFill>
              <a:latin typeface="Tahoma" panose="020B0604030504040204" pitchFamily="34" charset="0"/>
              <a:ea typeface="Tahoma" panose="020B0604030504040204" pitchFamily="34" charset="0"/>
              <a:cs typeface="Tahoma" panose="020B0604030504040204" pitchFamily="34" charset="0"/>
            </a:endParaRPr>
          </a:p>
        </p:txBody>
      </p:sp>
      <p:pic>
        <p:nvPicPr>
          <p:cNvPr id="324" name="Google Shape;324;p34"/>
          <p:cNvPicPr preferRelativeResize="0"/>
          <p:nvPr/>
        </p:nvPicPr>
        <p:blipFill>
          <a:blip r:embed="rId3">
            <a:alphaModFix/>
          </a:blip>
          <a:stretch>
            <a:fillRect/>
          </a:stretch>
        </p:blipFill>
        <p:spPr>
          <a:xfrm>
            <a:off x="1176737" y="1217152"/>
            <a:ext cx="6790525" cy="3854525"/>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28"/>
        <p:cNvGrpSpPr/>
        <p:nvPr/>
      </p:nvGrpSpPr>
      <p:grpSpPr>
        <a:xfrm>
          <a:off x="0" y="0"/>
          <a:ext cx="0" cy="0"/>
          <a:chOff x="0" y="0"/>
          <a:chExt cx="0" cy="0"/>
        </a:xfrm>
      </p:grpSpPr>
      <p:sp>
        <p:nvSpPr>
          <p:cNvPr id="329" name="Google Shape;329;p35"/>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solidFill>
                  <a:schemeClr val="dk2"/>
                </a:solidFill>
                <a:latin typeface="Tahoma" panose="020B0604030504040204" pitchFamily="34" charset="0"/>
                <a:ea typeface="Tahoma" panose="020B0604030504040204" pitchFamily="34" charset="0"/>
                <a:cs typeface="Tahoma" panose="020B0604030504040204" pitchFamily="34" charset="0"/>
              </a:rPr>
              <a:t> Research Context</a:t>
            </a:r>
            <a:endParaRPr b="1" dirty="0">
              <a:solidFill>
                <a:schemeClr val="dk2"/>
              </a:solidFill>
              <a:latin typeface="Tahoma" panose="020B0604030504040204" pitchFamily="34" charset="0"/>
              <a:ea typeface="Tahoma" panose="020B0604030504040204" pitchFamily="34" charset="0"/>
              <a:cs typeface="Tahoma" panose="020B0604030504040204" pitchFamily="34" charset="0"/>
            </a:endParaRPr>
          </a:p>
        </p:txBody>
      </p:sp>
      <p:pic>
        <p:nvPicPr>
          <p:cNvPr id="330" name="Google Shape;330;p35"/>
          <p:cNvPicPr preferRelativeResize="0"/>
          <p:nvPr/>
        </p:nvPicPr>
        <p:blipFill>
          <a:blip r:embed="rId3">
            <a:alphaModFix/>
          </a:blip>
          <a:stretch>
            <a:fillRect/>
          </a:stretch>
        </p:blipFill>
        <p:spPr>
          <a:xfrm>
            <a:off x="1485488" y="1187525"/>
            <a:ext cx="6173024" cy="3706800"/>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34"/>
        <p:cNvGrpSpPr/>
        <p:nvPr/>
      </p:nvGrpSpPr>
      <p:grpSpPr>
        <a:xfrm>
          <a:off x="0" y="0"/>
          <a:ext cx="0" cy="0"/>
          <a:chOff x="0" y="0"/>
          <a:chExt cx="0" cy="0"/>
        </a:xfrm>
      </p:grpSpPr>
      <p:sp>
        <p:nvSpPr>
          <p:cNvPr id="335" name="Google Shape;335;p36"/>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Findings QR1</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336" name="Google Shape;336;p36"/>
          <p:cNvSpPr txBox="1">
            <a:spLocks noGrp="1"/>
          </p:cNvSpPr>
          <p:nvPr>
            <p:ph type="body" idx="1"/>
          </p:nvPr>
        </p:nvSpPr>
        <p:spPr>
          <a:xfrm>
            <a:off x="359500" y="1152475"/>
            <a:ext cx="43416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dk2"/>
                </a:solidFill>
                <a:latin typeface="Tahoma" panose="020B0604030504040204" pitchFamily="34" charset="0"/>
                <a:ea typeface="Tahoma" panose="020B0604030504040204" pitchFamily="34" charset="0"/>
                <a:cs typeface="Tahoma" panose="020B0604030504040204" pitchFamily="34" charset="0"/>
              </a:rPr>
              <a:t>RQ #1. What are the design considerations of instructors when designing MOOCs?</a:t>
            </a:r>
            <a:endParaRPr sz="1800" b="1" dirty="0">
              <a:solidFill>
                <a:schemeClr val="dk2"/>
              </a:solidFill>
              <a:latin typeface="Tahoma" panose="020B0604030504040204" pitchFamily="34" charset="0"/>
              <a:ea typeface="Tahoma" panose="020B0604030504040204" pitchFamily="34" charset="0"/>
              <a:cs typeface="Tahoma" panose="020B0604030504040204" pitchFamily="34" charset="0"/>
            </a:endParaRPr>
          </a:p>
          <a:p>
            <a:pPr marL="914400" lvl="1" indent="-301625" algn="l" rtl="0">
              <a:spcBef>
                <a:spcPts val="1200"/>
              </a:spcBef>
              <a:spcAft>
                <a:spcPts val="0"/>
              </a:spcAft>
              <a:buClr>
                <a:srgbClr val="313132"/>
              </a:buClr>
              <a:buSzPts val="11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Learning objectives </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01625" algn="l" rtl="0">
              <a:spcBef>
                <a:spcPts val="0"/>
              </a:spcBef>
              <a:spcAft>
                <a:spcPts val="0"/>
              </a:spcAft>
              <a:buClr>
                <a:srgbClr val="313132"/>
              </a:buClr>
              <a:buSzPts val="11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Assessment </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01625" algn="l" rtl="0">
              <a:spcBef>
                <a:spcPts val="0"/>
              </a:spcBef>
              <a:spcAft>
                <a:spcPts val="0"/>
              </a:spcAft>
              <a:buClr>
                <a:srgbClr val="313132"/>
              </a:buClr>
              <a:buSzPts val="11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Time for designing MOOC</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01625" algn="l" rtl="0">
              <a:spcBef>
                <a:spcPts val="0"/>
              </a:spcBef>
              <a:spcAft>
                <a:spcPts val="0"/>
              </a:spcAft>
              <a:buClr>
                <a:srgbClr val="313132"/>
              </a:buClr>
              <a:buSzPts val="11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Engaging learners </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20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pic>
        <p:nvPicPr>
          <p:cNvPr id="337" name="Google Shape;337;p36"/>
          <p:cNvPicPr preferRelativeResize="0"/>
          <p:nvPr/>
        </p:nvPicPr>
        <p:blipFill>
          <a:blip r:embed="rId3">
            <a:alphaModFix/>
          </a:blip>
          <a:stretch>
            <a:fillRect/>
          </a:stretch>
        </p:blipFill>
        <p:spPr>
          <a:xfrm>
            <a:off x="4762500" y="1220375"/>
            <a:ext cx="3924300" cy="2933700"/>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41"/>
        <p:cNvGrpSpPr/>
        <p:nvPr/>
      </p:nvGrpSpPr>
      <p:grpSpPr>
        <a:xfrm>
          <a:off x="0" y="0"/>
          <a:ext cx="0" cy="0"/>
          <a:chOff x="0" y="0"/>
          <a:chExt cx="0" cy="0"/>
        </a:xfrm>
      </p:grpSpPr>
      <p:sp>
        <p:nvSpPr>
          <p:cNvPr id="342" name="Google Shape;342;p37"/>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Findings QR1: Survey results</a:t>
            </a:r>
            <a:endParaRPr sz="3200" b="1" dirty="0">
              <a:latin typeface="Tahoma" panose="020B0604030504040204" pitchFamily="34" charset="0"/>
              <a:ea typeface="Tahoma" panose="020B0604030504040204" pitchFamily="34" charset="0"/>
              <a:cs typeface="Tahoma" panose="020B0604030504040204" pitchFamily="34" charset="0"/>
            </a:endParaRPr>
          </a:p>
        </p:txBody>
      </p:sp>
      <p:pic>
        <p:nvPicPr>
          <p:cNvPr id="343" name="Google Shape;343;p37"/>
          <p:cNvPicPr preferRelativeResize="0"/>
          <p:nvPr/>
        </p:nvPicPr>
        <p:blipFill>
          <a:blip r:embed="rId3">
            <a:alphaModFix/>
          </a:blip>
          <a:stretch>
            <a:fillRect/>
          </a:stretch>
        </p:blipFill>
        <p:spPr>
          <a:xfrm>
            <a:off x="916850" y="984175"/>
            <a:ext cx="7310306" cy="3854525"/>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47"/>
        <p:cNvGrpSpPr/>
        <p:nvPr/>
      </p:nvGrpSpPr>
      <p:grpSpPr>
        <a:xfrm>
          <a:off x="0" y="0"/>
          <a:ext cx="0" cy="0"/>
          <a:chOff x="0" y="0"/>
          <a:chExt cx="0" cy="0"/>
        </a:xfrm>
      </p:grpSpPr>
      <p:sp>
        <p:nvSpPr>
          <p:cNvPr id="348" name="Google Shape;348;p38"/>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Findings QR1: Interview results</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349" name="Google Shape;349;p38"/>
          <p:cNvSpPr txBox="1">
            <a:spLocks noGrp="1"/>
          </p:cNvSpPr>
          <p:nvPr>
            <p:ph type="body" idx="1"/>
          </p:nvPr>
        </p:nvSpPr>
        <p:spPr>
          <a:xfrm>
            <a:off x="359500" y="1152475"/>
            <a:ext cx="85449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Engage learners </a:t>
            </a:r>
            <a:endParaRPr sz="1800" b="1" dirty="0">
              <a:solidFill>
                <a:schemeClr val="lt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One instructor from US mentioned: </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400" b="1" dirty="0">
                <a:solidFill>
                  <a:srgbClr val="313132"/>
                </a:solidFill>
                <a:latin typeface="Tahoma" panose="020B0604030504040204" pitchFamily="34" charset="0"/>
                <a:ea typeface="Tahoma" panose="020B0604030504040204" pitchFamily="34" charset="0"/>
                <a:cs typeface="Tahoma" panose="020B0604030504040204" pitchFamily="34" charset="0"/>
              </a:rPr>
              <a:t>“I engaged people in the forum. So </a:t>
            </a:r>
            <a:r>
              <a:rPr lang="en" sz="1400" b="1" u="sng" dirty="0">
                <a:solidFill>
                  <a:srgbClr val="313132"/>
                </a:solidFill>
                <a:latin typeface="Tahoma" panose="020B0604030504040204" pitchFamily="34" charset="0"/>
                <a:ea typeface="Tahoma" panose="020B0604030504040204" pitchFamily="34" charset="0"/>
                <a:cs typeface="Tahoma" panose="020B0604030504040204" pitchFamily="34" charset="0"/>
              </a:rPr>
              <a:t>each week I would write a message that would be the new welcome page for the week </a:t>
            </a:r>
            <a:r>
              <a:rPr lang="en" sz="1400" b="1" dirty="0">
                <a:solidFill>
                  <a:srgbClr val="313132"/>
                </a:solidFill>
                <a:latin typeface="Tahoma" panose="020B0604030504040204" pitchFamily="34" charset="0"/>
                <a:ea typeface="Tahoma" panose="020B0604030504040204" pitchFamily="34" charset="0"/>
                <a:cs typeface="Tahoma" panose="020B0604030504040204" pitchFamily="34" charset="0"/>
              </a:rPr>
              <a:t>that would say, ‘hey come to the forum and ask questions about this or come to the forum introduce yourself’... Of course, I tried to get students to feel like </a:t>
            </a:r>
            <a:r>
              <a:rPr lang="en" sz="1400" b="1" u="sng" dirty="0">
                <a:solidFill>
                  <a:srgbClr val="313132"/>
                </a:solidFill>
                <a:latin typeface="Tahoma" panose="020B0604030504040204" pitchFamily="34" charset="0"/>
                <a:ea typeface="Tahoma" panose="020B0604030504040204" pitchFamily="34" charset="0"/>
                <a:cs typeface="Tahoma" panose="020B0604030504040204" pitchFamily="34" charset="0"/>
              </a:rPr>
              <a:t>I was engaged with them during the videos by asking them questions</a:t>
            </a:r>
            <a:r>
              <a:rPr lang="en" sz="1400" b="1" dirty="0">
                <a:solidFill>
                  <a:srgbClr val="313132"/>
                </a:solidFill>
                <a:latin typeface="Tahoma" panose="020B0604030504040204" pitchFamily="34" charset="0"/>
                <a:ea typeface="Tahoma" panose="020B0604030504040204" pitchFamily="34" charset="0"/>
                <a:cs typeface="Tahoma" panose="020B0604030504040204" pitchFamily="34" charset="0"/>
              </a:rPr>
              <a:t> and telling them to do things during the video.”</a:t>
            </a:r>
            <a:endParaRPr sz="14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1200"/>
              </a:spcAft>
              <a:buNone/>
            </a:pPr>
            <a:endParaRPr sz="1800" dirty="0"/>
          </a:p>
        </p:txBody>
      </p:sp>
      <p:pic>
        <p:nvPicPr>
          <p:cNvPr id="350" name="Google Shape;350;p38"/>
          <p:cNvPicPr preferRelativeResize="0"/>
          <p:nvPr/>
        </p:nvPicPr>
        <p:blipFill rotWithShape="1">
          <a:blip r:embed="rId3">
            <a:alphaModFix/>
          </a:blip>
          <a:srcRect l="4920" t="39280" r="3797" b="13682"/>
          <a:stretch/>
        </p:blipFill>
        <p:spPr>
          <a:xfrm>
            <a:off x="1198313" y="3227700"/>
            <a:ext cx="6747374" cy="1341175"/>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54"/>
        <p:cNvGrpSpPr/>
        <p:nvPr/>
      </p:nvGrpSpPr>
      <p:grpSpPr>
        <a:xfrm>
          <a:off x="0" y="0"/>
          <a:ext cx="0" cy="0"/>
          <a:chOff x="0" y="0"/>
          <a:chExt cx="0" cy="0"/>
        </a:xfrm>
      </p:grpSpPr>
      <p:sp>
        <p:nvSpPr>
          <p:cNvPr id="355" name="Google Shape;355;p39"/>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Findings QR2</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356" name="Google Shape;356;p39"/>
          <p:cNvSpPr txBox="1">
            <a:spLocks noGrp="1"/>
          </p:cNvSpPr>
          <p:nvPr>
            <p:ph type="body" idx="1"/>
          </p:nvPr>
        </p:nvSpPr>
        <p:spPr>
          <a:xfrm>
            <a:off x="359500" y="1152475"/>
            <a:ext cx="47841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dk2"/>
                </a:solidFill>
                <a:latin typeface="Tahoma" panose="020B0604030504040204" pitchFamily="34" charset="0"/>
                <a:ea typeface="Tahoma" panose="020B0604030504040204" pitchFamily="34" charset="0"/>
                <a:cs typeface="Tahoma" panose="020B0604030504040204" pitchFamily="34" charset="0"/>
              </a:rPr>
              <a:t>RQ #2. What challenges do instructors perceive when designing MOOCs?</a:t>
            </a:r>
            <a:endParaRPr sz="1800" b="1" dirty="0">
              <a:solidFill>
                <a:schemeClr val="dk2"/>
              </a:solidFill>
              <a:latin typeface="Tahoma" panose="020B0604030504040204" pitchFamily="34" charset="0"/>
              <a:ea typeface="Tahoma" panose="020B0604030504040204" pitchFamily="34" charset="0"/>
              <a:cs typeface="Tahoma" panose="020B0604030504040204" pitchFamily="34" charset="0"/>
            </a:endParaRPr>
          </a:p>
          <a:p>
            <a:pPr marL="914400" lvl="1" indent="-301625" algn="l" rtl="0">
              <a:spcBef>
                <a:spcPts val="1200"/>
              </a:spcBef>
              <a:spcAft>
                <a:spcPts val="0"/>
              </a:spcAft>
              <a:buClr>
                <a:srgbClr val="313132"/>
              </a:buClr>
              <a:buSzPts val="11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Assessment methods</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01625" algn="l" rtl="0">
              <a:spcBef>
                <a:spcPts val="0"/>
              </a:spcBef>
              <a:spcAft>
                <a:spcPts val="0"/>
              </a:spcAft>
              <a:buClr>
                <a:srgbClr val="313132"/>
              </a:buClr>
              <a:buSzPts val="11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Engaging students’ learning</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01625" algn="l" rtl="0">
              <a:spcBef>
                <a:spcPts val="0"/>
              </a:spcBef>
              <a:spcAft>
                <a:spcPts val="0"/>
              </a:spcAft>
              <a:buClr>
                <a:srgbClr val="313132"/>
              </a:buClr>
              <a:buSzPts val="11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Time limitation</a:t>
            </a:r>
            <a:endParaRPr sz="1150" b="1" dirty="0">
              <a:solidFill>
                <a:srgbClr val="313132"/>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l" rtl="0">
              <a:spcBef>
                <a:spcPts val="120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pic>
        <p:nvPicPr>
          <p:cNvPr id="357" name="Google Shape;357;p39"/>
          <p:cNvPicPr preferRelativeResize="0"/>
          <p:nvPr/>
        </p:nvPicPr>
        <p:blipFill>
          <a:blip r:embed="rId3">
            <a:alphaModFix/>
          </a:blip>
          <a:stretch>
            <a:fillRect/>
          </a:stretch>
        </p:blipFill>
        <p:spPr>
          <a:xfrm>
            <a:off x="4811725" y="1152483"/>
            <a:ext cx="4159650" cy="3822117"/>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61"/>
        <p:cNvGrpSpPr/>
        <p:nvPr/>
      </p:nvGrpSpPr>
      <p:grpSpPr>
        <a:xfrm>
          <a:off x="0" y="0"/>
          <a:ext cx="0" cy="0"/>
          <a:chOff x="0" y="0"/>
          <a:chExt cx="0" cy="0"/>
        </a:xfrm>
      </p:grpSpPr>
      <p:sp>
        <p:nvSpPr>
          <p:cNvPr id="362" name="Google Shape;362;p40"/>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Findings QR2: survey result</a:t>
            </a:r>
            <a:endParaRPr sz="3200" b="1" dirty="0">
              <a:latin typeface="Tahoma" panose="020B0604030504040204" pitchFamily="34" charset="0"/>
              <a:ea typeface="Tahoma" panose="020B0604030504040204" pitchFamily="34" charset="0"/>
              <a:cs typeface="Tahoma" panose="020B0604030504040204" pitchFamily="34" charset="0"/>
            </a:endParaRPr>
          </a:p>
        </p:txBody>
      </p:sp>
      <p:pic>
        <p:nvPicPr>
          <p:cNvPr id="363" name="Google Shape;363;p40"/>
          <p:cNvPicPr preferRelativeResize="0"/>
          <p:nvPr/>
        </p:nvPicPr>
        <p:blipFill>
          <a:blip r:embed="rId3">
            <a:alphaModFix/>
          </a:blip>
          <a:stretch>
            <a:fillRect/>
          </a:stretch>
        </p:blipFill>
        <p:spPr>
          <a:xfrm>
            <a:off x="1363638" y="1194300"/>
            <a:ext cx="6416726" cy="3699725"/>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67"/>
        <p:cNvGrpSpPr/>
        <p:nvPr/>
      </p:nvGrpSpPr>
      <p:grpSpPr>
        <a:xfrm>
          <a:off x="0" y="0"/>
          <a:ext cx="0" cy="0"/>
          <a:chOff x="0" y="0"/>
          <a:chExt cx="0" cy="0"/>
        </a:xfrm>
      </p:grpSpPr>
      <p:sp>
        <p:nvSpPr>
          <p:cNvPr id="368" name="Google Shape;368;p41"/>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Findings QR2: Interview results</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369" name="Google Shape;369;p41"/>
          <p:cNvSpPr txBox="1">
            <a:spLocks noGrp="1"/>
          </p:cNvSpPr>
          <p:nvPr>
            <p:ph type="body" idx="1"/>
          </p:nvPr>
        </p:nvSpPr>
        <p:spPr>
          <a:xfrm>
            <a:off x="359500" y="1152475"/>
            <a:ext cx="46734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Time limitation</a:t>
            </a:r>
            <a:endParaRPr sz="1800" b="1" dirty="0">
              <a:solidFill>
                <a:schemeClr val="lt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One instructor from education subject mentioned:</a:t>
            </a:r>
            <a:endParaRPr sz="1800" b="1" dirty="0">
              <a:solidFill>
                <a:schemeClr val="lt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400" b="1" dirty="0">
                <a:solidFill>
                  <a:srgbClr val="313132"/>
                </a:solidFill>
                <a:latin typeface="Tahoma" panose="020B0604030504040204" pitchFamily="34" charset="0"/>
                <a:ea typeface="Tahoma" panose="020B0604030504040204" pitchFamily="34" charset="0"/>
                <a:cs typeface="Tahoma" panose="020B0604030504040204" pitchFamily="34" charset="0"/>
              </a:rPr>
              <a:t>“I think one of the challenges is time. It does take a lot of time to get the videos done.</a:t>
            </a:r>
            <a:r>
              <a:rPr lang="en" sz="1400" b="1" u="sng" dirty="0">
                <a:latin typeface="Tahoma" panose="020B0604030504040204" pitchFamily="34" charset="0"/>
                <a:ea typeface="Tahoma" panose="020B0604030504040204" pitchFamily="34" charset="0"/>
                <a:cs typeface="Tahoma" panose="020B0604030504040204" pitchFamily="34" charset="0"/>
              </a:rPr>
              <a:t> I did not get a course release when I was doing, and it was a side project at the same time as my regular load.</a:t>
            </a:r>
            <a:r>
              <a:rPr lang="en" sz="1400" b="1" dirty="0">
                <a:solidFill>
                  <a:srgbClr val="313132"/>
                </a:solidFill>
                <a:latin typeface="Tahoma" panose="020B0604030504040204" pitchFamily="34" charset="0"/>
                <a:ea typeface="Tahoma" panose="020B0604030504040204" pitchFamily="34" charset="0"/>
                <a:cs typeface="Tahoma" panose="020B0604030504040204" pitchFamily="34" charset="0"/>
              </a:rPr>
              <a:t>”</a:t>
            </a:r>
            <a:endParaRPr sz="1400" b="1" dirty="0">
              <a:solidFill>
                <a:schemeClr val="lt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b="1" dirty="0">
              <a:solidFill>
                <a:schemeClr val="lt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grpSp>
        <p:nvGrpSpPr>
          <p:cNvPr id="370" name="Google Shape;370;p41"/>
          <p:cNvGrpSpPr/>
          <p:nvPr/>
        </p:nvGrpSpPr>
        <p:grpSpPr>
          <a:xfrm>
            <a:off x="5596999" y="2543887"/>
            <a:ext cx="3089798" cy="2024985"/>
            <a:chOff x="2279525" y="1731725"/>
            <a:chExt cx="4584950" cy="3004875"/>
          </a:xfrm>
        </p:grpSpPr>
        <p:sp>
          <p:nvSpPr>
            <p:cNvPr id="371" name="Google Shape;371;p41"/>
            <p:cNvSpPr/>
            <p:nvPr/>
          </p:nvSpPr>
          <p:spPr>
            <a:xfrm>
              <a:off x="2552225" y="1731725"/>
              <a:ext cx="939025" cy="851025"/>
            </a:xfrm>
            <a:custGeom>
              <a:avLst/>
              <a:gdLst/>
              <a:ahLst/>
              <a:cxnLst/>
              <a:rect l="l" t="t" r="r" b="b"/>
              <a:pathLst>
                <a:path w="37561" h="34041" extrusionOk="0">
                  <a:moveTo>
                    <a:pt x="18783" y="1"/>
                  </a:moveTo>
                  <a:cubicBezTo>
                    <a:pt x="11146" y="1"/>
                    <a:pt x="4221" y="5162"/>
                    <a:pt x="2268" y="12918"/>
                  </a:cubicBezTo>
                  <a:cubicBezTo>
                    <a:pt x="0" y="22024"/>
                    <a:pt x="5537" y="31264"/>
                    <a:pt x="14677" y="33532"/>
                  </a:cubicBezTo>
                  <a:cubicBezTo>
                    <a:pt x="16057" y="33876"/>
                    <a:pt x="17440" y="34041"/>
                    <a:pt x="18801" y="34041"/>
                  </a:cubicBezTo>
                  <a:cubicBezTo>
                    <a:pt x="26424" y="34041"/>
                    <a:pt x="33367" y="28883"/>
                    <a:pt x="35292" y="21157"/>
                  </a:cubicBezTo>
                  <a:cubicBezTo>
                    <a:pt x="37560" y="12017"/>
                    <a:pt x="32023" y="2810"/>
                    <a:pt x="22916" y="509"/>
                  </a:cubicBezTo>
                  <a:cubicBezTo>
                    <a:pt x="21532" y="165"/>
                    <a:pt x="20146" y="1"/>
                    <a:pt x="187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41"/>
            <p:cNvSpPr/>
            <p:nvPr/>
          </p:nvSpPr>
          <p:spPr>
            <a:xfrm>
              <a:off x="2686475" y="1821150"/>
              <a:ext cx="672175" cy="671350"/>
            </a:xfrm>
            <a:custGeom>
              <a:avLst/>
              <a:gdLst/>
              <a:ahLst/>
              <a:cxnLst/>
              <a:rect l="l" t="t" r="r" b="b"/>
              <a:pathLst>
                <a:path w="26887" h="26854" extrusionOk="0">
                  <a:moveTo>
                    <a:pt x="13443" y="1"/>
                  </a:moveTo>
                  <a:cubicBezTo>
                    <a:pt x="6038" y="1"/>
                    <a:pt x="1" y="6038"/>
                    <a:pt x="1" y="13444"/>
                  </a:cubicBezTo>
                  <a:cubicBezTo>
                    <a:pt x="1" y="20849"/>
                    <a:pt x="6038" y="26853"/>
                    <a:pt x="13443" y="26853"/>
                  </a:cubicBezTo>
                  <a:cubicBezTo>
                    <a:pt x="20849" y="26853"/>
                    <a:pt x="26886" y="20849"/>
                    <a:pt x="26886" y="13444"/>
                  </a:cubicBezTo>
                  <a:cubicBezTo>
                    <a:pt x="26886" y="6038"/>
                    <a:pt x="20849" y="1"/>
                    <a:pt x="13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41"/>
            <p:cNvSpPr/>
            <p:nvPr/>
          </p:nvSpPr>
          <p:spPr>
            <a:xfrm>
              <a:off x="2885775" y="1925400"/>
              <a:ext cx="136800" cy="318575"/>
            </a:xfrm>
            <a:custGeom>
              <a:avLst/>
              <a:gdLst/>
              <a:ahLst/>
              <a:cxnLst/>
              <a:rect l="l" t="t" r="r" b="b"/>
              <a:pathLst>
                <a:path w="5472" h="12743" fill="none" extrusionOk="0">
                  <a:moveTo>
                    <a:pt x="5471" y="0"/>
                  </a:moveTo>
                  <a:lnTo>
                    <a:pt x="5471" y="9274"/>
                  </a:lnTo>
                  <a:lnTo>
                    <a:pt x="1" y="12743"/>
                  </a:lnTo>
                </a:path>
              </a:pathLst>
            </a:custGeom>
            <a:solidFill>
              <a:schemeClr val="dk1"/>
            </a:solidFill>
            <a:ln w="250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41"/>
            <p:cNvSpPr/>
            <p:nvPr/>
          </p:nvSpPr>
          <p:spPr>
            <a:xfrm>
              <a:off x="2279525" y="4349625"/>
              <a:ext cx="4584950" cy="105950"/>
            </a:xfrm>
            <a:custGeom>
              <a:avLst/>
              <a:gdLst/>
              <a:ahLst/>
              <a:cxnLst/>
              <a:rect l="l" t="t" r="r" b="b"/>
              <a:pathLst>
                <a:path w="183398" h="4238" extrusionOk="0">
                  <a:moveTo>
                    <a:pt x="0" y="1"/>
                  </a:moveTo>
                  <a:lnTo>
                    <a:pt x="0" y="4237"/>
                  </a:lnTo>
                  <a:lnTo>
                    <a:pt x="183398" y="4237"/>
                  </a:lnTo>
                  <a:lnTo>
                    <a:pt x="1833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41"/>
            <p:cNvSpPr/>
            <p:nvPr/>
          </p:nvSpPr>
          <p:spPr>
            <a:xfrm>
              <a:off x="3093425" y="4455550"/>
              <a:ext cx="133450" cy="281050"/>
            </a:xfrm>
            <a:custGeom>
              <a:avLst/>
              <a:gdLst/>
              <a:ahLst/>
              <a:cxnLst/>
              <a:rect l="l" t="t" r="r" b="b"/>
              <a:pathLst>
                <a:path w="5338" h="11242" extrusionOk="0">
                  <a:moveTo>
                    <a:pt x="1" y="0"/>
                  </a:moveTo>
                  <a:lnTo>
                    <a:pt x="434" y="11241"/>
                  </a:lnTo>
                  <a:lnTo>
                    <a:pt x="4971" y="11241"/>
                  </a:lnTo>
                  <a:lnTo>
                    <a:pt x="53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41"/>
            <p:cNvSpPr/>
            <p:nvPr/>
          </p:nvSpPr>
          <p:spPr>
            <a:xfrm>
              <a:off x="5902100" y="4455550"/>
              <a:ext cx="133450" cy="281050"/>
            </a:xfrm>
            <a:custGeom>
              <a:avLst/>
              <a:gdLst/>
              <a:ahLst/>
              <a:cxnLst/>
              <a:rect l="l" t="t" r="r" b="b"/>
              <a:pathLst>
                <a:path w="5338" h="11242" extrusionOk="0">
                  <a:moveTo>
                    <a:pt x="1" y="0"/>
                  </a:moveTo>
                  <a:lnTo>
                    <a:pt x="368" y="11241"/>
                  </a:lnTo>
                  <a:lnTo>
                    <a:pt x="4904" y="11241"/>
                  </a:lnTo>
                  <a:lnTo>
                    <a:pt x="53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41"/>
            <p:cNvSpPr/>
            <p:nvPr/>
          </p:nvSpPr>
          <p:spPr>
            <a:xfrm>
              <a:off x="3093425" y="4455550"/>
              <a:ext cx="133450" cy="103425"/>
            </a:xfrm>
            <a:custGeom>
              <a:avLst/>
              <a:gdLst/>
              <a:ahLst/>
              <a:cxnLst/>
              <a:rect l="l" t="t" r="r" b="b"/>
              <a:pathLst>
                <a:path w="5338" h="4137" extrusionOk="0">
                  <a:moveTo>
                    <a:pt x="1" y="0"/>
                  </a:moveTo>
                  <a:lnTo>
                    <a:pt x="168" y="4136"/>
                  </a:lnTo>
                  <a:lnTo>
                    <a:pt x="5205" y="4136"/>
                  </a:lnTo>
                  <a:lnTo>
                    <a:pt x="5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41"/>
            <p:cNvSpPr/>
            <p:nvPr/>
          </p:nvSpPr>
          <p:spPr>
            <a:xfrm>
              <a:off x="5902100" y="4455550"/>
              <a:ext cx="133450" cy="103425"/>
            </a:xfrm>
            <a:custGeom>
              <a:avLst/>
              <a:gdLst/>
              <a:ahLst/>
              <a:cxnLst/>
              <a:rect l="l" t="t" r="r" b="b"/>
              <a:pathLst>
                <a:path w="5338" h="4137" extrusionOk="0">
                  <a:moveTo>
                    <a:pt x="1" y="0"/>
                  </a:moveTo>
                  <a:lnTo>
                    <a:pt x="101" y="4136"/>
                  </a:lnTo>
                  <a:lnTo>
                    <a:pt x="5171" y="4136"/>
                  </a:lnTo>
                  <a:lnTo>
                    <a:pt x="5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41"/>
            <p:cNvSpPr/>
            <p:nvPr/>
          </p:nvSpPr>
          <p:spPr>
            <a:xfrm>
              <a:off x="3069250" y="4036725"/>
              <a:ext cx="182650" cy="218700"/>
            </a:xfrm>
            <a:custGeom>
              <a:avLst/>
              <a:gdLst/>
              <a:ahLst/>
              <a:cxnLst/>
              <a:rect l="l" t="t" r="r" b="b"/>
              <a:pathLst>
                <a:path w="7306" h="8748" extrusionOk="0">
                  <a:moveTo>
                    <a:pt x="1483" y="0"/>
                  </a:moveTo>
                  <a:cubicBezTo>
                    <a:pt x="1267" y="0"/>
                    <a:pt x="1130" y="8"/>
                    <a:pt x="1101" y="8"/>
                  </a:cubicBezTo>
                  <a:lnTo>
                    <a:pt x="1301" y="1709"/>
                  </a:lnTo>
                  <a:cubicBezTo>
                    <a:pt x="1301" y="1709"/>
                    <a:pt x="1345" y="1707"/>
                    <a:pt x="1422" y="1707"/>
                  </a:cubicBezTo>
                  <a:cubicBezTo>
                    <a:pt x="1830" y="1707"/>
                    <a:pt x="3173" y="1754"/>
                    <a:pt x="4070" y="2343"/>
                  </a:cubicBezTo>
                  <a:cubicBezTo>
                    <a:pt x="4670" y="2743"/>
                    <a:pt x="5004" y="3477"/>
                    <a:pt x="5004" y="4344"/>
                  </a:cubicBezTo>
                  <a:cubicBezTo>
                    <a:pt x="5004" y="5145"/>
                    <a:pt x="4737" y="5712"/>
                    <a:pt x="4103" y="6145"/>
                  </a:cubicBezTo>
                  <a:cubicBezTo>
                    <a:pt x="2977" y="6915"/>
                    <a:pt x="1082" y="6982"/>
                    <a:pt x="410" y="6982"/>
                  </a:cubicBezTo>
                  <a:cubicBezTo>
                    <a:pt x="267" y="6982"/>
                    <a:pt x="179" y="6979"/>
                    <a:pt x="167" y="6979"/>
                  </a:cubicBezTo>
                  <a:lnTo>
                    <a:pt x="0" y="8681"/>
                  </a:lnTo>
                  <a:cubicBezTo>
                    <a:pt x="67" y="8747"/>
                    <a:pt x="267" y="8747"/>
                    <a:pt x="568" y="8747"/>
                  </a:cubicBezTo>
                  <a:cubicBezTo>
                    <a:pt x="1602" y="8747"/>
                    <a:pt x="4003" y="8647"/>
                    <a:pt x="5671" y="7480"/>
                  </a:cubicBezTo>
                  <a:cubicBezTo>
                    <a:pt x="6772" y="6713"/>
                    <a:pt x="7306" y="5678"/>
                    <a:pt x="7306" y="4378"/>
                  </a:cubicBezTo>
                  <a:cubicBezTo>
                    <a:pt x="7306" y="2977"/>
                    <a:pt x="6739" y="1876"/>
                    <a:pt x="5604" y="1075"/>
                  </a:cubicBezTo>
                  <a:cubicBezTo>
                    <a:pt x="4160" y="104"/>
                    <a:pt x="2282" y="0"/>
                    <a:pt x="1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41"/>
            <p:cNvSpPr/>
            <p:nvPr/>
          </p:nvSpPr>
          <p:spPr>
            <a:xfrm>
              <a:off x="2720675" y="3951000"/>
              <a:ext cx="416975" cy="395325"/>
            </a:xfrm>
            <a:custGeom>
              <a:avLst/>
              <a:gdLst/>
              <a:ahLst/>
              <a:cxnLst/>
              <a:rect l="l" t="t" r="r" b="b"/>
              <a:pathLst>
                <a:path w="16679" h="15813" extrusionOk="0">
                  <a:moveTo>
                    <a:pt x="0" y="1"/>
                  </a:moveTo>
                  <a:lnTo>
                    <a:pt x="2502" y="15812"/>
                  </a:lnTo>
                  <a:lnTo>
                    <a:pt x="14077" y="15812"/>
                  </a:lnTo>
                  <a:lnTo>
                    <a:pt x="166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41"/>
            <p:cNvSpPr/>
            <p:nvPr/>
          </p:nvSpPr>
          <p:spPr>
            <a:xfrm>
              <a:off x="2676475" y="3227100"/>
              <a:ext cx="371125" cy="643525"/>
            </a:xfrm>
            <a:custGeom>
              <a:avLst/>
              <a:gdLst/>
              <a:ahLst/>
              <a:cxnLst/>
              <a:rect l="l" t="t" r="r" b="b"/>
              <a:pathLst>
                <a:path w="14845" h="25741" extrusionOk="0">
                  <a:moveTo>
                    <a:pt x="6965" y="7609"/>
                  </a:moveTo>
                  <a:cubicBezTo>
                    <a:pt x="6992" y="7609"/>
                    <a:pt x="7032" y="7649"/>
                    <a:pt x="7072" y="7742"/>
                  </a:cubicBezTo>
                  <a:cubicBezTo>
                    <a:pt x="7139" y="7875"/>
                    <a:pt x="7172" y="8042"/>
                    <a:pt x="7172" y="8209"/>
                  </a:cubicBezTo>
                  <a:cubicBezTo>
                    <a:pt x="7172" y="8210"/>
                    <a:pt x="7172" y="8211"/>
                    <a:pt x="7172" y="8212"/>
                  </a:cubicBezTo>
                  <a:lnTo>
                    <a:pt x="7172" y="8212"/>
                  </a:lnTo>
                  <a:cubicBezTo>
                    <a:pt x="7086" y="8080"/>
                    <a:pt x="7017" y="7956"/>
                    <a:pt x="6972" y="7842"/>
                  </a:cubicBezTo>
                  <a:cubicBezTo>
                    <a:pt x="6912" y="7701"/>
                    <a:pt x="6924" y="7609"/>
                    <a:pt x="6965" y="7609"/>
                  </a:cubicBezTo>
                  <a:close/>
                  <a:moveTo>
                    <a:pt x="6487" y="0"/>
                  </a:moveTo>
                  <a:cubicBezTo>
                    <a:pt x="5710" y="0"/>
                    <a:pt x="4926" y="227"/>
                    <a:pt x="4237" y="703"/>
                  </a:cubicBezTo>
                  <a:cubicBezTo>
                    <a:pt x="4003" y="870"/>
                    <a:pt x="3803" y="1070"/>
                    <a:pt x="3569" y="1270"/>
                  </a:cubicBezTo>
                  <a:lnTo>
                    <a:pt x="3503" y="1371"/>
                  </a:lnTo>
                  <a:cubicBezTo>
                    <a:pt x="3069" y="1838"/>
                    <a:pt x="2669" y="2271"/>
                    <a:pt x="2168" y="2872"/>
                  </a:cubicBezTo>
                  <a:cubicBezTo>
                    <a:pt x="1701" y="3439"/>
                    <a:pt x="1201" y="4106"/>
                    <a:pt x="734" y="5173"/>
                  </a:cubicBezTo>
                  <a:cubicBezTo>
                    <a:pt x="300" y="6107"/>
                    <a:pt x="0" y="7708"/>
                    <a:pt x="334" y="9043"/>
                  </a:cubicBezTo>
                  <a:cubicBezTo>
                    <a:pt x="667" y="10377"/>
                    <a:pt x="1335" y="11244"/>
                    <a:pt x="1868" y="11878"/>
                  </a:cubicBezTo>
                  <a:cubicBezTo>
                    <a:pt x="2469" y="12512"/>
                    <a:pt x="3036" y="12945"/>
                    <a:pt x="3569" y="13346"/>
                  </a:cubicBezTo>
                  <a:cubicBezTo>
                    <a:pt x="4137" y="13713"/>
                    <a:pt x="4670" y="14046"/>
                    <a:pt x="5204" y="14346"/>
                  </a:cubicBezTo>
                  <a:cubicBezTo>
                    <a:pt x="5738" y="14613"/>
                    <a:pt x="6305" y="14914"/>
                    <a:pt x="6805" y="15180"/>
                  </a:cubicBezTo>
                  <a:lnTo>
                    <a:pt x="8340" y="15881"/>
                  </a:lnTo>
                  <a:cubicBezTo>
                    <a:pt x="9140" y="16248"/>
                    <a:pt x="9807" y="16681"/>
                    <a:pt x="10241" y="17182"/>
                  </a:cubicBezTo>
                  <a:cubicBezTo>
                    <a:pt x="10675" y="17682"/>
                    <a:pt x="10975" y="18183"/>
                    <a:pt x="10975" y="18883"/>
                  </a:cubicBezTo>
                  <a:cubicBezTo>
                    <a:pt x="11008" y="20351"/>
                    <a:pt x="9907" y="22285"/>
                    <a:pt x="8673" y="23720"/>
                  </a:cubicBezTo>
                  <a:lnTo>
                    <a:pt x="8573" y="23787"/>
                  </a:lnTo>
                  <a:cubicBezTo>
                    <a:pt x="8173" y="24287"/>
                    <a:pt x="8206" y="25021"/>
                    <a:pt x="8706" y="25454"/>
                  </a:cubicBezTo>
                  <a:cubicBezTo>
                    <a:pt x="8945" y="25638"/>
                    <a:pt x="9243" y="25740"/>
                    <a:pt x="9531" y="25740"/>
                  </a:cubicBezTo>
                  <a:cubicBezTo>
                    <a:pt x="9766" y="25740"/>
                    <a:pt x="9994" y="25671"/>
                    <a:pt x="10174" y="25521"/>
                  </a:cubicBezTo>
                  <a:cubicBezTo>
                    <a:pt x="11175" y="24754"/>
                    <a:pt x="12009" y="23953"/>
                    <a:pt x="12809" y="22953"/>
                  </a:cubicBezTo>
                  <a:cubicBezTo>
                    <a:pt x="13543" y="21952"/>
                    <a:pt x="14277" y="20784"/>
                    <a:pt x="14544" y="19317"/>
                  </a:cubicBezTo>
                  <a:cubicBezTo>
                    <a:pt x="14844" y="17882"/>
                    <a:pt x="14544" y="16114"/>
                    <a:pt x="13777" y="14780"/>
                  </a:cubicBezTo>
                  <a:cubicBezTo>
                    <a:pt x="12976" y="13446"/>
                    <a:pt x="11875" y="12512"/>
                    <a:pt x="10841" y="11711"/>
                  </a:cubicBezTo>
                  <a:cubicBezTo>
                    <a:pt x="10675" y="11578"/>
                    <a:pt x="10608" y="11511"/>
                    <a:pt x="10508" y="11444"/>
                  </a:cubicBezTo>
                  <a:lnTo>
                    <a:pt x="10208" y="11211"/>
                  </a:lnTo>
                  <a:lnTo>
                    <a:pt x="9640" y="10711"/>
                  </a:lnTo>
                  <a:cubicBezTo>
                    <a:pt x="9240" y="10377"/>
                    <a:pt x="8840" y="10043"/>
                    <a:pt x="8506" y="9710"/>
                  </a:cubicBezTo>
                  <a:cubicBezTo>
                    <a:pt x="8044" y="9270"/>
                    <a:pt x="7611" y="8815"/>
                    <a:pt x="7312" y="8413"/>
                  </a:cubicBezTo>
                  <a:lnTo>
                    <a:pt x="7312" y="8413"/>
                  </a:lnTo>
                  <a:cubicBezTo>
                    <a:pt x="7409" y="8347"/>
                    <a:pt x="7558" y="8214"/>
                    <a:pt x="7706" y="8109"/>
                  </a:cubicBezTo>
                  <a:cubicBezTo>
                    <a:pt x="8006" y="7909"/>
                    <a:pt x="8373" y="7675"/>
                    <a:pt x="8740" y="7375"/>
                  </a:cubicBezTo>
                  <a:cubicBezTo>
                    <a:pt x="10574" y="6107"/>
                    <a:pt x="11075" y="3605"/>
                    <a:pt x="9841" y="1771"/>
                  </a:cubicBezTo>
                  <a:cubicBezTo>
                    <a:pt x="9049" y="626"/>
                    <a:pt x="7777" y="0"/>
                    <a:pt x="64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41"/>
            <p:cNvSpPr/>
            <p:nvPr/>
          </p:nvSpPr>
          <p:spPr>
            <a:xfrm>
              <a:off x="5355050" y="2112200"/>
              <a:ext cx="1267600" cy="215175"/>
            </a:xfrm>
            <a:custGeom>
              <a:avLst/>
              <a:gdLst/>
              <a:ahLst/>
              <a:cxnLst/>
              <a:rect l="l" t="t" r="r" b="b"/>
              <a:pathLst>
                <a:path w="50704" h="8607" extrusionOk="0">
                  <a:moveTo>
                    <a:pt x="0" y="0"/>
                  </a:moveTo>
                  <a:lnTo>
                    <a:pt x="0" y="8606"/>
                  </a:lnTo>
                  <a:lnTo>
                    <a:pt x="50703" y="8606"/>
                  </a:lnTo>
                  <a:lnTo>
                    <a:pt x="507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41"/>
            <p:cNvSpPr/>
            <p:nvPr/>
          </p:nvSpPr>
          <p:spPr>
            <a:xfrm>
              <a:off x="5355050" y="2327350"/>
              <a:ext cx="1267600" cy="721375"/>
            </a:xfrm>
            <a:custGeom>
              <a:avLst/>
              <a:gdLst/>
              <a:ahLst/>
              <a:cxnLst/>
              <a:rect l="l" t="t" r="r" b="b"/>
              <a:pathLst>
                <a:path w="50704" h="28855" extrusionOk="0">
                  <a:moveTo>
                    <a:pt x="0" y="0"/>
                  </a:moveTo>
                  <a:lnTo>
                    <a:pt x="0" y="28854"/>
                  </a:lnTo>
                  <a:lnTo>
                    <a:pt x="50703" y="28854"/>
                  </a:lnTo>
                  <a:lnTo>
                    <a:pt x="5070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41"/>
            <p:cNvSpPr/>
            <p:nvPr/>
          </p:nvSpPr>
          <p:spPr>
            <a:xfrm>
              <a:off x="6412475" y="2327350"/>
              <a:ext cx="25" cy="721375"/>
            </a:xfrm>
            <a:custGeom>
              <a:avLst/>
              <a:gdLst/>
              <a:ahLst/>
              <a:cxnLst/>
              <a:rect l="l" t="t" r="r" b="b"/>
              <a:pathLst>
                <a:path w="1" h="28855" fill="none" extrusionOk="0">
                  <a:moveTo>
                    <a:pt x="0" y="0"/>
                  </a:moveTo>
                  <a:lnTo>
                    <a:pt x="0" y="28854"/>
                  </a:lnTo>
                </a:path>
              </a:pathLst>
            </a:custGeom>
            <a:noFill/>
            <a:ln w="20850" cap="flat" cmpd="sng">
              <a:solidFill>
                <a:schemeClr val="accent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41"/>
            <p:cNvSpPr/>
            <p:nvPr/>
          </p:nvSpPr>
          <p:spPr>
            <a:xfrm>
              <a:off x="6200650" y="2327350"/>
              <a:ext cx="25" cy="721375"/>
            </a:xfrm>
            <a:custGeom>
              <a:avLst/>
              <a:gdLst/>
              <a:ahLst/>
              <a:cxnLst/>
              <a:rect l="l" t="t" r="r" b="b"/>
              <a:pathLst>
                <a:path w="1" h="28855" fill="none" extrusionOk="0">
                  <a:moveTo>
                    <a:pt x="1" y="0"/>
                  </a:moveTo>
                  <a:lnTo>
                    <a:pt x="1" y="28854"/>
                  </a:lnTo>
                </a:path>
              </a:pathLst>
            </a:custGeom>
            <a:noFill/>
            <a:ln w="20850" cap="flat" cmpd="sng">
              <a:solidFill>
                <a:schemeClr val="accent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41"/>
            <p:cNvSpPr/>
            <p:nvPr/>
          </p:nvSpPr>
          <p:spPr>
            <a:xfrm>
              <a:off x="5989675" y="2327350"/>
              <a:ext cx="25" cy="721375"/>
            </a:xfrm>
            <a:custGeom>
              <a:avLst/>
              <a:gdLst/>
              <a:ahLst/>
              <a:cxnLst/>
              <a:rect l="l" t="t" r="r" b="b"/>
              <a:pathLst>
                <a:path w="1" h="28855" fill="none" extrusionOk="0">
                  <a:moveTo>
                    <a:pt x="0" y="0"/>
                  </a:moveTo>
                  <a:lnTo>
                    <a:pt x="0" y="28854"/>
                  </a:lnTo>
                </a:path>
              </a:pathLst>
            </a:custGeom>
            <a:noFill/>
            <a:ln w="20850" cap="flat" cmpd="sng">
              <a:solidFill>
                <a:schemeClr val="accent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41"/>
            <p:cNvSpPr/>
            <p:nvPr/>
          </p:nvSpPr>
          <p:spPr>
            <a:xfrm>
              <a:off x="5777025" y="2327350"/>
              <a:ext cx="25" cy="721375"/>
            </a:xfrm>
            <a:custGeom>
              <a:avLst/>
              <a:gdLst/>
              <a:ahLst/>
              <a:cxnLst/>
              <a:rect l="l" t="t" r="r" b="b"/>
              <a:pathLst>
                <a:path w="1" h="28855" fill="none" extrusionOk="0">
                  <a:moveTo>
                    <a:pt x="0" y="0"/>
                  </a:moveTo>
                  <a:lnTo>
                    <a:pt x="0" y="28854"/>
                  </a:lnTo>
                </a:path>
              </a:pathLst>
            </a:custGeom>
            <a:noFill/>
            <a:ln w="20850" cap="flat" cmpd="sng">
              <a:solidFill>
                <a:schemeClr val="accent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41"/>
            <p:cNvSpPr/>
            <p:nvPr/>
          </p:nvSpPr>
          <p:spPr>
            <a:xfrm>
              <a:off x="5565200" y="2327350"/>
              <a:ext cx="25" cy="721375"/>
            </a:xfrm>
            <a:custGeom>
              <a:avLst/>
              <a:gdLst/>
              <a:ahLst/>
              <a:cxnLst/>
              <a:rect l="l" t="t" r="r" b="b"/>
              <a:pathLst>
                <a:path w="1" h="28855" fill="none" extrusionOk="0">
                  <a:moveTo>
                    <a:pt x="0" y="0"/>
                  </a:moveTo>
                  <a:lnTo>
                    <a:pt x="0" y="28854"/>
                  </a:lnTo>
                </a:path>
              </a:pathLst>
            </a:custGeom>
            <a:noFill/>
            <a:ln w="20850" cap="flat" cmpd="sng">
              <a:solidFill>
                <a:schemeClr val="accent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41"/>
            <p:cNvSpPr/>
            <p:nvPr/>
          </p:nvSpPr>
          <p:spPr>
            <a:xfrm>
              <a:off x="5355050" y="2502475"/>
              <a:ext cx="1267600" cy="25"/>
            </a:xfrm>
            <a:custGeom>
              <a:avLst/>
              <a:gdLst/>
              <a:ahLst/>
              <a:cxnLst/>
              <a:rect l="l" t="t" r="r" b="b"/>
              <a:pathLst>
                <a:path w="50704" h="1" fill="none" extrusionOk="0">
                  <a:moveTo>
                    <a:pt x="0" y="0"/>
                  </a:moveTo>
                  <a:lnTo>
                    <a:pt x="50703" y="0"/>
                  </a:lnTo>
                </a:path>
              </a:pathLst>
            </a:custGeom>
            <a:noFill/>
            <a:ln w="20850" cap="flat" cmpd="sng">
              <a:solidFill>
                <a:schemeClr val="accent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1"/>
            <p:cNvSpPr/>
            <p:nvPr/>
          </p:nvSpPr>
          <p:spPr>
            <a:xfrm>
              <a:off x="5355050" y="2685100"/>
              <a:ext cx="1267600" cy="25"/>
            </a:xfrm>
            <a:custGeom>
              <a:avLst/>
              <a:gdLst/>
              <a:ahLst/>
              <a:cxnLst/>
              <a:rect l="l" t="t" r="r" b="b"/>
              <a:pathLst>
                <a:path w="50704" h="1" fill="none" extrusionOk="0">
                  <a:moveTo>
                    <a:pt x="0" y="1"/>
                  </a:moveTo>
                  <a:lnTo>
                    <a:pt x="50703" y="1"/>
                  </a:lnTo>
                </a:path>
              </a:pathLst>
            </a:custGeom>
            <a:noFill/>
            <a:ln w="20850" cap="flat" cmpd="sng">
              <a:solidFill>
                <a:schemeClr val="accent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41"/>
            <p:cNvSpPr/>
            <p:nvPr/>
          </p:nvSpPr>
          <p:spPr>
            <a:xfrm>
              <a:off x="5355050" y="2866075"/>
              <a:ext cx="1267600" cy="25"/>
            </a:xfrm>
            <a:custGeom>
              <a:avLst/>
              <a:gdLst/>
              <a:ahLst/>
              <a:cxnLst/>
              <a:rect l="l" t="t" r="r" b="b"/>
              <a:pathLst>
                <a:path w="50704" h="1" fill="none" extrusionOk="0">
                  <a:moveTo>
                    <a:pt x="0" y="0"/>
                  </a:moveTo>
                  <a:lnTo>
                    <a:pt x="50703" y="0"/>
                  </a:lnTo>
                </a:path>
              </a:pathLst>
            </a:custGeom>
            <a:noFill/>
            <a:ln w="20850" cap="flat" cmpd="sng">
              <a:solidFill>
                <a:schemeClr val="accent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41"/>
            <p:cNvSpPr/>
            <p:nvPr/>
          </p:nvSpPr>
          <p:spPr>
            <a:xfrm>
              <a:off x="6224175" y="2721825"/>
              <a:ext cx="172700" cy="126075"/>
            </a:xfrm>
            <a:custGeom>
              <a:avLst/>
              <a:gdLst/>
              <a:ahLst/>
              <a:cxnLst/>
              <a:rect l="l" t="t" r="r" b="b"/>
              <a:pathLst>
                <a:path w="6908" h="5043" extrusionOk="0">
                  <a:moveTo>
                    <a:pt x="819" y="1"/>
                  </a:moveTo>
                  <a:cubicBezTo>
                    <a:pt x="391" y="1"/>
                    <a:pt x="0" y="533"/>
                    <a:pt x="394" y="900"/>
                  </a:cubicBezTo>
                  <a:cubicBezTo>
                    <a:pt x="2062" y="2434"/>
                    <a:pt x="3896" y="3802"/>
                    <a:pt x="5864" y="4970"/>
                  </a:cubicBezTo>
                  <a:cubicBezTo>
                    <a:pt x="5956" y="5020"/>
                    <a:pt x="6045" y="5043"/>
                    <a:pt x="6130" y="5043"/>
                  </a:cubicBezTo>
                  <a:cubicBezTo>
                    <a:pt x="6601" y="5043"/>
                    <a:pt x="6907" y="4352"/>
                    <a:pt x="6398" y="4069"/>
                  </a:cubicBezTo>
                  <a:cubicBezTo>
                    <a:pt x="4530" y="2935"/>
                    <a:pt x="2796" y="1634"/>
                    <a:pt x="1161" y="133"/>
                  </a:cubicBezTo>
                  <a:cubicBezTo>
                    <a:pt x="1054" y="40"/>
                    <a:pt x="935" y="1"/>
                    <a:pt x="8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41"/>
            <p:cNvSpPr/>
            <p:nvPr/>
          </p:nvSpPr>
          <p:spPr>
            <a:xfrm>
              <a:off x="6184775" y="2702225"/>
              <a:ext cx="214900" cy="176750"/>
            </a:xfrm>
            <a:custGeom>
              <a:avLst/>
              <a:gdLst/>
              <a:ahLst/>
              <a:cxnLst/>
              <a:rect l="l" t="t" r="r" b="b"/>
              <a:pathLst>
                <a:path w="8596" h="7070" extrusionOk="0">
                  <a:moveTo>
                    <a:pt x="7802" y="0"/>
                  </a:moveTo>
                  <a:cubicBezTo>
                    <a:pt x="7680" y="0"/>
                    <a:pt x="7553" y="44"/>
                    <a:pt x="7440" y="150"/>
                  </a:cubicBezTo>
                  <a:cubicBezTo>
                    <a:pt x="5205" y="2218"/>
                    <a:pt x="2870" y="4186"/>
                    <a:pt x="435" y="6054"/>
                  </a:cubicBezTo>
                  <a:cubicBezTo>
                    <a:pt x="1" y="6407"/>
                    <a:pt x="274" y="7070"/>
                    <a:pt x="678" y="7070"/>
                  </a:cubicBezTo>
                  <a:cubicBezTo>
                    <a:pt x="771" y="7070"/>
                    <a:pt x="870" y="7035"/>
                    <a:pt x="969" y="6954"/>
                  </a:cubicBezTo>
                  <a:cubicBezTo>
                    <a:pt x="3471" y="5053"/>
                    <a:pt x="5906" y="3052"/>
                    <a:pt x="8208" y="883"/>
                  </a:cubicBezTo>
                  <a:cubicBezTo>
                    <a:pt x="8595" y="522"/>
                    <a:pt x="8222" y="0"/>
                    <a:pt x="78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41"/>
            <p:cNvSpPr/>
            <p:nvPr/>
          </p:nvSpPr>
          <p:spPr>
            <a:xfrm>
              <a:off x="3573775" y="3911825"/>
              <a:ext cx="1999775" cy="201825"/>
            </a:xfrm>
            <a:custGeom>
              <a:avLst/>
              <a:gdLst/>
              <a:ahLst/>
              <a:cxnLst/>
              <a:rect l="l" t="t" r="r" b="b"/>
              <a:pathLst>
                <a:path w="79991" h="8073" extrusionOk="0">
                  <a:moveTo>
                    <a:pt x="1" y="0"/>
                  </a:moveTo>
                  <a:lnTo>
                    <a:pt x="1" y="2802"/>
                  </a:lnTo>
                  <a:cubicBezTo>
                    <a:pt x="1" y="5704"/>
                    <a:pt x="2402" y="8073"/>
                    <a:pt x="5304" y="8073"/>
                  </a:cubicBezTo>
                  <a:lnTo>
                    <a:pt x="74687" y="8073"/>
                  </a:lnTo>
                  <a:cubicBezTo>
                    <a:pt x="77623" y="8073"/>
                    <a:pt x="79991" y="5704"/>
                    <a:pt x="79991" y="2802"/>
                  </a:cubicBezTo>
                  <a:lnTo>
                    <a:pt x="799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41"/>
            <p:cNvSpPr/>
            <p:nvPr/>
          </p:nvSpPr>
          <p:spPr>
            <a:xfrm>
              <a:off x="4372675" y="4113625"/>
              <a:ext cx="410325" cy="177650"/>
            </a:xfrm>
            <a:custGeom>
              <a:avLst/>
              <a:gdLst/>
              <a:ahLst/>
              <a:cxnLst/>
              <a:rect l="l" t="t" r="r" b="b"/>
              <a:pathLst>
                <a:path w="16413" h="7106" extrusionOk="0">
                  <a:moveTo>
                    <a:pt x="1" y="1"/>
                  </a:moveTo>
                  <a:lnTo>
                    <a:pt x="1" y="7106"/>
                  </a:lnTo>
                  <a:lnTo>
                    <a:pt x="16412" y="7106"/>
                  </a:lnTo>
                  <a:lnTo>
                    <a:pt x="164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41"/>
            <p:cNvSpPr/>
            <p:nvPr/>
          </p:nvSpPr>
          <p:spPr>
            <a:xfrm>
              <a:off x="3573775" y="2747650"/>
              <a:ext cx="1999775" cy="1167525"/>
            </a:xfrm>
            <a:custGeom>
              <a:avLst/>
              <a:gdLst/>
              <a:ahLst/>
              <a:cxnLst/>
              <a:rect l="l" t="t" r="r" b="b"/>
              <a:pathLst>
                <a:path w="79991" h="46701" extrusionOk="0">
                  <a:moveTo>
                    <a:pt x="3737" y="0"/>
                  </a:moveTo>
                  <a:cubicBezTo>
                    <a:pt x="1668" y="0"/>
                    <a:pt x="1" y="1668"/>
                    <a:pt x="1" y="3703"/>
                  </a:cubicBezTo>
                  <a:lnTo>
                    <a:pt x="1" y="46701"/>
                  </a:lnTo>
                  <a:lnTo>
                    <a:pt x="79991" y="46701"/>
                  </a:lnTo>
                  <a:lnTo>
                    <a:pt x="79991" y="3703"/>
                  </a:lnTo>
                  <a:cubicBezTo>
                    <a:pt x="79991" y="1668"/>
                    <a:pt x="78323" y="0"/>
                    <a:pt x="76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1"/>
            <p:cNvSpPr/>
            <p:nvPr/>
          </p:nvSpPr>
          <p:spPr>
            <a:xfrm>
              <a:off x="3655500" y="2831050"/>
              <a:ext cx="1848850" cy="1011575"/>
            </a:xfrm>
            <a:custGeom>
              <a:avLst/>
              <a:gdLst/>
              <a:ahLst/>
              <a:cxnLst/>
              <a:rect l="l" t="t" r="r" b="b"/>
              <a:pathLst>
                <a:path w="73954" h="40463" extrusionOk="0">
                  <a:moveTo>
                    <a:pt x="1" y="0"/>
                  </a:moveTo>
                  <a:lnTo>
                    <a:pt x="1" y="40462"/>
                  </a:lnTo>
                  <a:lnTo>
                    <a:pt x="73953" y="40462"/>
                  </a:lnTo>
                  <a:lnTo>
                    <a:pt x="739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1"/>
            <p:cNvSpPr/>
            <p:nvPr/>
          </p:nvSpPr>
          <p:spPr>
            <a:xfrm>
              <a:off x="4529450" y="3958525"/>
              <a:ext cx="90100" cy="90075"/>
            </a:xfrm>
            <a:custGeom>
              <a:avLst/>
              <a:gdLst/>
              <a:ahLst/>
              <a:cxnLst/>
              <a:rect l="l" t="t" r="r" b="b"/>
              <a:pathLst>
                <a:path w="3604" h="3603" extrusionOk="0">
                  <a:moveTo>
                    <a:pt x="1802" y="0"/>
                  </a:moveTo>
                  <a:cubicBezTo>
                    <a:pt x="801" y="0"/>
                    <a:pt x="1" y="801"/>
                    <a:pt x="1" y="1801"/>
                  </a:cubicBezTo>
                  <a:cubicBezTo>
                    <a:pt x="1" y="2802"/>
                    <a:pt x="801" y="3603"/>
                    <a:pt x="1802" y="3603"/>
                  </a:cubicBezTo>
                  <a:cubicBezTo>
                    <a:pt x="2803" y="3603"/>
                    <a:pt x="3603" y="2802"/>
                    <a:pt x="3603" y="1801"/>
                  </a:cubicBezTo>
                  <a:cubicBezTo>
                    <a:pt x="3603" y="801"/>
                    <a:pt x="2769" y="0"/>
                    <a:pt x="18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41"/>
            <p:cNvSpPr/>
            <p:nvPr/>
          </p:nvSpPr>
          <p:spPr>
            <a:xfrm>
              <a:off x="4190050" y="4290425"/>
              <a:ext cx="768075" cy="59225"/>
            </a:xfrm>
            <a:custGeom>
              <a:avLst/>
              <a:gdLst/>
              <a:ahLst/>
              <a:cxnLst/>
              <a:rect l="l" t="t" r="r" b="b"/>
              <a:pathLst>
                <a:path w="30723" h="2369" extrusionOk="0">
                  <a:moveTo>
                    <a:pt x="2369" y="0"/>
                  </a:moveTo>
                  <a:cubicBezTo>
                    <a:pt x="1035" y="0"/>
                    <a:pt x="0" y="1068"/>
                    <a:pt x="0" y="2369"/>
                  </a:cubicBezTo>
                  <a:lnTo>
                    <a:pt x="30722" y="2369"/>
                  </a:lnTo>
                  <a:cubicBezTo>
                    <a:pt x="30722" y="1068"/>
                    <a:pt x="29688" y="0"/>
                    <a:pt x="28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1"/>
            <p:cNvSpPr/>
            <p:nvPr/>
          </p:nvSpPr>
          <p:spPr>
            <a:xfrm>
              <a:off x="3748075" y="4036900"/>
              <a:ext cx="280225" cy="165975"/>
            </a:xfrm>
            <a:custGeom>
              <a:avLst/>
              <a:gdLst/>
              <a:ahLst/>
              <a:cxnLst/>
              <a:rect l="l" t="t" r="r" b="b"/>
              <a:pathLst>
                <a:path w="11209" h="6639" extrusionOk="0">
                  <a:moveTo>
                    <a:pt x="0" y="1"/>
                  </a:moveTo>
                  <a:lnTo>
                    <a:pt x="0" y="6639"/>
                  </a:lnTo>
                  <a:lnTo>
                    <a:pt x="11208" y="6639"/>
                  </a:lnTo>
                  <a:lnTo>
                    <a:pt x="1120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41"/>
            <p:cNvSpPr/>
            <p:nvPr/>
          </p:nvSpPr>
          <p:spPr>
            <a:xfrm>
              <a:off x="3832300" y="4006050"/>
              <a:ext cx="102600" cy="61725"/>
            </a:xfrm>
            <a:custGeom>
              <a:avLst/>
              <a:gdLst/>
              <a:ahLst/>
              <a:cxnLst/>
              <a:rect l="l" t="t" r="r" b="b"/>
              <a:pathLst>
                <a:path w="4104" h="2469" extrusionOk="0">
                  <a:moveTo>
                    <a:pt x="0" y="1"/>
                  </a:moveTo>
                  <a:lnTo>
                    <a:pt x="0" y="2469"/>
                  </a:lnTo>
                  <a:lnTo>
                    <a:pt x="4103" y="2469"/>
                  </a:lnTo>
                  <a:lnTo>
                    <a:pt x="4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41"/>
            <p:cNvSpPr/>
            <p:nvPr/>
          </p:nvSpPr>
          <p:spPr>
            <a:xfrm>
              <a:off x="4543625" y="2953625"/>
              <a:ext cx="822300" cy="788100"/>
            </a:xfrm>
            <a:custGeom>
              <a:avLst/>
              <a:gdLst/>
              <a:ahLst/>
              <a:cxnLst/>
              <a:rect l="l" t="t" r="r" b="b"/>
              <a:pathLst>
                <a:path w="32892" h="31524" extrusionOk="0">
                  <a:moveTo>
                    <a:pt x="1469" y="1"/>
                  </a:moveTo>
                  <a:cubicBezTo>
                    <a:pt x="635" y="1"/>
                    <a:pt x="1" y="668"/>
                    <a:pt x="1" y="1468"/>
                  </a:cubicBezTo>
                  <a:lnTo>
                    <a:pt x="1" y="30056"/>
                  </a:lnTo>
                  <a:cubicBezTo>
                    <a:pt x="1" y="30889"/>
                    <a:pt x="668" y="31523"/>
                    <a:pt x="1469" y="31523"/>
                  </a:cubicBezTo>
                  <a:lnTo>
                    <a:pt x="31423" y="31523"/>
                  </a:lnTo>
                  <a:cubicBezTo>
                    <a:pt x="32224" y="31523"/>
                    <a:pt x="32891" y="30856"/>
                    <a:pt x="32891" y="30056"/>
                  </a:cubicBezTo>
                  <a:lnTo>
                    <a:pt x="32891" y="1468"/>
                  </a:lnTo>
                  <a:cubicBezTo>
                    <a:pt x="32891" y="634"/>
                    <a:pt x="32224" y="1"/>
                    <a:pt x="314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41"/>
            <p:cNvSpPr/>
            <p:nvPr/>
          </p:nvSpPr>
          <p:spPr>
            <a:xfrm>
              <a:off x="3788925" y="3299700"/>
              <a:ext cx="609625" cy="442025"/>
            </a:xfrm>
            <a:custGeom>
              <a:avLst/>
              <a:gdLst/>
              <a:ahLst/>
              <a:cxnLst/>
              <a:rect l="l" t="t" r="r" b="b"/>
              <a:pathLst>
                <a:path w="24385" h="17681" extrusionOk="0">
                  <a:moveTo>
                    <a:pt x="1502" y="1"/>
                  </a:moveTo>
                  <a:cubicBezTo>
                    <a:pt x="668" y="1"/>
                    <a:pt x="1" y="668"/>
                    <a:pt x="1" y="1502"/>
                  </a:cubicBezTo>
                  <a:lnTo>
                    <a:pt x="1" y="16179"/>
                  </a:lnTo>
                  <a:cubicBezTo>
                    <a:pt x="1" y="17013"/>
                    <a:pt x="668" y="17680"/>
                    <a:pt x="1502" y="17680"/>
                  </a:cubicBezTo>
                  <a:lnTo>
                    <a:pt x="22884" y="17680"/>
                  </a:lnTo>
                  <a:cubicBezTo>
                    <a:pt x="23718" y="17680"/>
                    <a:pt x="24385" y="17013"/>
                    <a:pt x="24385" y="16179"/>
                  </a:cubicBezTo>
                  <a:lnTo>
                    <a:pt x="24385" y="1502"/>
                  </a:lnTo>
                  <a:cubicBezTo>
                    <a:pt x="24385" y="668"/>
                    <a:pt x="23718" y="1"/>
                    <a:pt x="22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1"/>
            <p:cNvSpPr/>
            <p:nvPr/>
          </p:nvSpPr>
          <p:spPr>
            <a:xfrm>
              <a:off x="3858975" y="3586575"/>
              <a:ext cx="469525" cy="25875"/>
            </a:xfrm>
            <a:custGeom>
              <a:avLst/>
              <a:gdLst/>
              <a:ahLst/>
              <a:cxnLst/>
              <a:rect l="l" t="t" r="r" b="b"/>
              <a:pathLst>
                <a:path w="18781" h="1035" extrusionOk="0">
                  <a:moveTo>
                    <a:pt x="468" y="1"/>
                  </a:moveTo>
                  <a:cubicBezTo>
                    <a:pt x="201" y="1"/>
                    <a:pt x="1" y="201"/>
                    <a:pt x="1" y="501"/>
                  </a:cubicBezTo>
                  <a:lnTo>
                    <a:pt x="1" y="535"/>
                  </a:lnTo>
                  <a:cubicBezTo>
                    <a:pt x="1" y="835"/>
                    <a:pt x="201" y="1035"/>
                    <a:pt x="468" y="1035"/>
                  </a:cubicBezTo>
                  <a:lnTo>
                    <a:pt x="18280" y="1035"/>
                  </a:lnTo>
                  <a:cubicBezTo>
                    <a:pt x="18547" y="1035"/>
                    <a:pt x="18781" y="768"/>
                    <a:pt x="18781" y="535"/>
                  </a:cubicBezTo>
                  <a:lnTo>
                    <a:pt x="18781" y="501"/>
                  </a:lnTo>
                  <a:cubicBezTo>
                    <a:pt x="18781" y="201"/>
                    <a:pt x="18581" y="1"/>
                    <a:pt x="182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1"/>
            <p:cNvSpPr/>
            <p:nvPr/>
          </p:nvSpPr>
          <p:spPr>
            <a:xfrm>
              <a:off x="3858975" y="3647450"/>
              <a:ext cx="277725" cy="26725"/>
            </a:xfrm>
            <a:custGeom>
              <a:avLst/>
              <a:gdLst/>
              <a:ahLst/>
              <a:cxnLst/>
              <a:rect l="l" t="t" r="r" b="b"/>
              <a:pathLst>
                <a:path w="11109" h="1069" extrusionOk="0">
                  <a:moveTo>
                    <a:pt x="468" y="1"/>
                  </a:moveTo>
                  <a:cubicBezTo>
                    <a:pt x="201" y="1"/>
                    <a:pt x="1" y="234"/>
                    <a:pt x="1" y="501"/>
                  </a:cubicBezTo>
                  <a:lnTo>
                    <a:pt x="1" y="568"/>
                  </a:lnTo>
                  <a:cubicBezTo>
                    <a:pt x="1" y="835"/>
                    <a:pt x="201" y="1068"/>
                    <a:pt x="468" y="1068"/>
                  </a:cubicBezTo>
                  <a:lnTo>
                    <a:pt x="10608" y="1068"/>
                  </a:lnTo>
                  <a:cubicBezTo>
                    <a:pt x="10908" y="1068"/>
                    <a:pt x="11109" y="835"/>
                    <a:pt x="11109" y="568"/>
                  </a:cubicBezTo>
                  <a:lnTo>
                    <a:pt x="11109" y="501"/>
                  </a:lnTo>
                  <a:cubicBezTo>
                    <a:pt x="11109" y="234"/>
                    <a:pt x="10908" y="1"/>
                    <a:pt x="10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1"/>
            <p:cNvSpPr/>
            <p:nvPr/>
          </p:nvSpPr>
          <p:spPr>
            <a:xfrm>
              <a:off x="3834800" y="3352050"/>
              <a:ext cx="183475" cy="166375"/>
            </a:xfrm>
            <a:custGeom>
              <a:avLst/>
              <a:gdLst/>
              <a:ahLst/>
              <a:cxnLst/>
              <a:rect l="l" t="t" r="r" b="b"/>
              <a:pathLst>
                <a:path w="7339" h="6655" extrusionOk="0">
                  <a:moveTo>
                    <a:pt x="3670" y="0"/>
                  </a:moveTo>
                  <a:cubicBezTo>
                    <a:pt x="2811" y="0"/>
                    <a:pt x="1952" y="325"/>
                    <a:pt x="1301" y="976"/>
                  </a:cubicBezTo>
                  <a:cubicBezTo>
                    <a:pt x="0" y="2277"/>
                    <a:pt x="0" y="4378"/>
                    <a:pt x="1301" y="5679"/>
                  </a:cubicBezTo>
                  <a:cubicBezTo>
                    <a:pt x="1952" y="6330"/>
                    <a:pt x="2811" y="6655"/>
                    <a:pt x="3670" y="6655"/>
                  </a:cubicBezTo>
                  <a:cubicBezTo>
                    <a:pt x="4529" y="6655"/>
                    <a:pt x="5387" y="6330"/>
                    <a:pt x="6038" y="5679"/>
                  </a:cubicBezTo>
                  <a:cubicBezTo>
                    <a:pt x="7339" y="4378"/>
                    <a:pt x="7339" y="2277"/>
                    <a:pt x="6038" y="976"/>
                  </a:cubicBezTo>
                  <a:cubicBezTo>
                    <a:pt x="5387" y="325"/>
                    <a:pt x="4529" y="0"/>
                    <a:pt x="36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1"/>
            <p:cNvSpPr/>
            <p:nvPr/>
          </p:nvSpPr>
          <p:spPr>
            <a:xfrm>
              <a:off x="3793925" y="3044525"/>
              <a:ext cx="355275" cy="25875"/>
            </a:xfrm>
            <a:custGeom>
              <a:avLst/>
              <a:gdLst/>
              <a:ahLst/>
              <a:cxnLst/>
              <a:rect l="l" t="t" r="r" b="b"/>
              <a:pathLst>
                <a:path w="14211" h="1035" extrusionOk="0">
                  <a:moveTo>
                    <a:pt x="501" y="1"/>
                  </a:moveTo>
                  <a:cubicBezTo>
                    <a:pt x="201" y="1"/>
                    <a:pt x="1" y="201"/>
                    <a:pt x="1" y="501"/>
                  </a:cubicBezTo>
                  <a:lnTo>
                    <a:pt x="1" y="534"/>
                  </a:lnTo>
                  <a:cubicBezTo>
                    <a:pt x="1" y="835"/>
                    <a:pt x="201" y="1035"/>
                    <a:pt x="501" y="1035"/>
                  </a:cubicBezTo>
                  <a:lnTo>
                    <a:pt x="13711" y="1035"/>
                  </a:lnTo>
                  <a:cubicBezTo>
                    <a:pt x="14011" y="1035"/>
                    <a:pt x="14211" y="835"/>
                    <a:pt x="14211" y="534"/>
                  </a:cubicBezTo>
                  <a:lnTo>
                    <a:pt x="14211" y="501"/>
                  </a:lnTo>
                  <a:cubicBezTo>
                    <a:pt x="14211" y="201"/>
                    <a:pt x="14011" y="1"/>
                    <a:pt x="137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1"/>
            <p:cNvSpPr/>
            <p:nvPr/>
          </p:nvSpPr>
          <p:spPr>
            <a:xfrm>
              <a:off x="3793925" y="3211325"/>
              <a:ext cx="490375" cy="25875"/>
            </a:xfrm>
            <a:custGeom>
              <a:avLst/>
              <a:gdLst/>
              <a:ahLst/>
              <a:cxnLst/>
              <a:rect l="l" t="t" r="r" b="b"/>
              <a:pathLst>
                <a:path w="19615" h="1035" extrusionOk="0">
                  <a:moveTo>
                    <a:pt x="501" y="0"/>
                  </a:moveTo>
                  <a:cubicBezTo>
                    <a:pt x="201" y="0"/>
                    <a:pt x="1" y="200"/>
                    <a:pt x="1" y="500"/>
                  </a:cubicBezTo>
                  <a:lnTo>
                    <a:pt x="1" y="534"/>
                  </a:lnTo>
                  <a:cubicBezTo>
                    <a:pt x="1" y="834"/>
                    <a:pt x="201" y="1034"/>
                    <a:pt x="501" y="1034"/>
                  </a:cubicBezTo>
                  <a:lnTo>
                    <a:pt x="19114" y="1034"/>
                  </a:lnTo>
                  <a:cubicBezTo>
                    <a:pt x="19381" y="1034"/>
                    <a:pt x="19615" y="801"/>
                    <a:pt x="19615" y="534"/>
                  </a:cubicBezTo>
                  <a:lnTo>
                    <a:pt x="19615" y="500"/>
                  </a:lnTo>
                  <a:cubicBezTo>
                    <a:pt x="19615" y="200"/>
                    <a:pt x="19381" y="0"/>
                    <a:pt x="19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1"/>
            <p:cNvSpPr/>
            <p:nvPr/>
          </p:nvSpPr>
          <p:spPr>
            <a:xfrm>
              <a:off x="3794775" y="3127925"/>
              <a:ext cx="600450" cy="25875"/>
            </a:xfrm>
            <a:custGeom>
              <a:avLst/>
              <a:gdLst/>
              <a:ahLst/>
              <a:cxnLst/>
              <a:rect l="l" t="t" r="r" b="b"/>
              <a:pathLst>
                <a:path w="24018" h="1035" extrusionOk="0">
                  <a:moveTo>
                    <a:pt x="501" y="0"/>
                  </a:moveTo>
                  <a:cubicBezTo>
                    <a:pt x="234" y="0"/>
                    <a:pt x="0" y="200"/>
                    <a:pt x="0" y="501"/>
                  </a:cubicBezTo>
                  <a:lnTo>
                    <a:pt x="0" y="534"/>
                  </a:lnTo>
                  <a:cubicBezTo>
                    <a:pt x="0" y="834"/>
                    <a:pt x="234" y="1034"/>
                    <a:pt x="501" y="1034"/>
                  </a:cubicBezTo>
                  <a:lnTo>
                    <a:pt x="23517" y="1034"/>
                  </a:lnTo>
                  <a:cubicBezTo>
                    <a:pt x="23784" y="1034"/>
                    <a:pt x="24017" y="801"/>
                    <a:pt x="24017" y="534"/>
                  </a:cubicBezTo>
                  <a:lnTo>
                    <a:pt x="24017" y="501"/>
                  </a:lnTo>
                  <a:cubicBezTo>
                    <a:pt x="24017" y="200"/>
                    <a:pt x="23817" y="0"/>
                    <a:pt x="235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1"/>
            <p:cNvSpPr/>
            <p:nvPr/>
          </p:nvSpPr>
          <p:spPr>
            <a:xfrm>
              <a:off x="4698750" y="3096225"/>
              <a:ext cx="514550" cy="515400"/>
            </a:xfrm>
            <a:custGeom>
              <a:avLst/>
              <a:gdLst/>
              <a:ahLst/>
              <a:cxnLst/>
              <a:rect l="l" t="t" r="r" b="b"/>
              <a:pathLst>
                <a:path w="20582" h="20616" extrusionOk="0">
                  <a:moveTo>
                    <a:pt x="0" y="1"/>
                  </a:moveTo>
                  <a:lnTo>
                    <a:pt x="0" y="20616"/>
                  </a:lnTo>
                  <a:lnTo>
                    <a:pt x="20582" y="20616"/>
                  </a:lnTo>
                  <a:lnTo>
                    <a:pt x="205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1"/>
            <p:cNvSpPr/>
            <p:nvPr/>
          </p:nvSpPr>
          <p:spPr>
            <a:xfrm>
              <a:off x="4997300" y="3240500"/>
              <a:ext cx="157625" cy="158475"/>
            </a:xfrm>
            <a:custGeom>
              <a:avLst/>
              <a:gdLst/>
              <a:ahLst/>
              <a:cxnLst/>
              <a:rect l="l" t="t" r="r" b="b"/>
              <a:pathLst>
                <a:path w="6305" h="6339" extrusionOk="0">
                  <a:moveTo>
                    <a:pt x="3169" y="1"/>
                  </a:moveTo>
                  <a:cubicBezTo>
                    <a:pt x="1401" y="1"/>
                    <a:pt x="0" y="1402"/>
                    <a:pt x="0" y="3170"/>
                  </a:cubicBezTo>
                  <a:cubicBezTo>
                    <a:pt x="0" y="4904"/>
                    <a:pt x="1401" y="6338"/>
                    <a:pt x="3169" y="6338"/>
                  </a:cubicBezTo>
                  <a:cubicBezTo>
                    <a:pt x="4904" y="6338"/>
                    <a:pt x="6305" y="4904"/>
                    <a:pt x="6305" y="3170"/>
                  </a:cubicBezTo>
                  <a:cubicBezTo>
                    <a:pt x="6305" y="1402"/>
                    <a:pt x="4904" y="1"/>
                    <a:pt x="3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1"/>
            <p:cNvSpPr/>
            <p:nvPr/>
          </p:nvSpPr>
          <p:spPr>
            <a:xfrm>
              <a:off x="4974775" y="3340575"/>
              <a:ext cx="245200" cy="271050"/>
            </a:xfrm>
            <a:custGeom>
              <a:avLst/>
              <a:gdLst/>
              <a:ahLst/>
              <a:cxnLst/>
              <a:rect l="l" t="t" r="r" b="b"/>
              <a:pathLst>
                <a:path w="9808" h="10842" extrusionOk="0">
                  <a:moveTo>
                    <a:pt x="3670" y="0"/>
                  </a:moveTo>
                  <a:lnTo>
                    <a:pt x="1" y="4370"/>
                  </a:lnTo>
                  <a:lnTo>
                    <a:pt x="1" y="10842"/>
                  </a:lnTo>
                  <a:lnTo>
                    <a:pt x="9808" y="10842"/>
                  </a:lnTo>
                  <a:lnTo>
                    <a:pt x="9808" y="5504"/>
                  </a:lnTo>
                  <a:lnTo>
                    <a:pt x="367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1"/>
            <p:cNvSpPr/>
            <p:nvPr/>
          </p:nvSpPr>
          <p:spPr>
            <a:xfrm>
              <a:off x="4698750" y="3288025"/>
              <a:ext cx="434500" cy="323600"/>
            </a:xfrm>
            <a:custGeom>
              <a:avLst/>
              <a:gdLst/>
              <a:ahLst/>
              <a:cxnLst/>
              <a:rect l="l" t="t" r="r" b="b"/>
              <a:pathLst>
                <a:path w="17380" h="12944" extrusionOk="0">
                  <a:moveTo>
                    <a:pt x="4170" y="1"/>
                  </a:moveTo>
                  <a:lnTo>
                    <a:pt x="0" y="6406"/>
                  </a:lnTo>
                  <a:lnTo>
                    <a:pt x="0" y="12944"/>
                  </a:lnTo>
                  <a:lnTo>
                    <a:pt x="17379" y="12944"/>
                  </a:lnTo>
                  <a:lnTo>
                    <a:pt x="41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1"/>
            <p:cNvSpPr/>
            <p:nvPr/>
          </p:nvSpPr>
          <p:spPr>
            <a:xfrm>
              <a:off x="5768675" y="3875125"/>
              <a:ext cx="932350" cy="173475"/>
            </a:xfrm>
            <a:custGeom>
              <a:avLst/>
              <a:gdLst/>
              <a:ahLst/>
              <a:cxnLst/>
              <a:rect l="l" t="t" r="r" b="b"/>
              <a:pathLst>
                <a:path w="37294" h="6939" extrusionOk="0">
                  <a:moveTo>
                    <a:pt x="3436" y="0"/>
                  </a:moveTo>
                  <a:cubicBezTo>
                    <a:pt x="1535" y="0"/>
                    <a:pt x="1" y="1535"/>
                    <a:pt x="1" y="3470"/>
                  </a:cubicBezTo>
                  <a:cubicBezTo>
                    <a:pt x="1" y="5371"/>
                    <a:pt x="1535" y="6939"/>
                    <a:pt x="3436" y="6939"/>
                  </a:cubicBezTo>
                  <a:lnTo>
                    <a:pt x="37294" y="6939"/>
                  </a:lnTo>
                  <a:lnTo>
                    <a:pt x="37294" y="5304"/>
                  </a:lnTo>
                  <a:lnTo>
                    <a:pt x="4037" y="5304"/>
                  </a:lnTo>
                  <a:cubicBezTo>
                    <a:pt x="3036" y="5304"/>
                    <a:pt x="2202" y="4470"/>
                    <a:pt x="2202" y="3470"/>
                  </a:cubicBezTo>
                  <a:cubicBezTo>
                    <a:pt x="2202" y="2469"/>
                    <a:pt x="3036" y="1635"/>
                    <a:pt x="4037" y="1635"/>
                  </a:cubicBezTo>
                  <a:lnTo>
                    <a:pt x="37294" y="1635"/>
                  </a:lnTo>
                  <a:lnTo>
                    <a:pt x="372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1"/>
            <p:cNvSpPr/>
            <p:nvPr/>
          </p:nvSpPr>
          <p:spPr>
            <a:xfrm>
              <a:off x="5823725" y="3915975"/>
              <a:ext cx="838950" cy="91775"/>
            </a:xfrm>
            <a:custGeom>
              <a:avLst/>
              <a:gdLst/>
              <a:ahLst/>
              <a:cxnLst/>
              <a:rect l="l" t="t" r="r" b="b"/>
              <a:pathLst>
                <a:path w="33558" h="3671" extrusionOk="0">
                  <a:moveTo>
                    <a:pt x="1835" y="1"/>
                  </a:moveTo>
                  <a:cubicBezTo>
                    <a:pt x="834" y="1"/>
                    <a:pt x="0" y="835"/>
                    <a:pt x="0" y="1836"/>
                  </a:cubicBezTo>
                  <a:cubicBezTo>
                    <a:pt x="0" y="2836"/>
                    <a:pt x="834" y="3670"/>
                    <a:pt x="1835" y="3670"/>
                  </a:cubicBezTo>
                  <a:lnTo>
                    <a:pt x="33557" y="3670"/>
                  </a:lnTo>
                  <a:lnTo>
                    <a:pt x="335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1"/>
            <p:cNvSpPr/>
            <p:nvPr/>
          </p:nvSpPr>
          <p:spPr>
            <a:xfrm>
              <a:off x="5720300" y="4048575"/>
              <a:ext cx="895675" cy="294400"/>
            </a:xfrm>
            <a:custGeom>
              <a:avLst/>
              <a:gdLst/>
              <a:ahLst/>
              <a:cxnLst/>
              <a:rect l="l" t="t" r="r" b="b"/>
              <a:pathLst>
                <a:path w="35827" h="11776" extrusionOk="0">
                  <a:moveTo>
                    <a:pt x="5872" y="1"/>
                  </a:moveTo>
                  <a:lnTo>
                    <a:pt x="5872" y="34"/>
                  </a:lnTo>
                  <a:cubicBezTo>
                    <a:pt x="2636" y="34"/>
                    <a:pt x="1" y="2669"/>
                    <a:pt x="1" y="5905"/>
                  </a:cubicBezTo>
                  <a:cubicBezTo>
                    <a:pt x="1" y="9174"/>
                    <a:pt x="2636" y="11776"/>
                    <a:pt x="5872" y="11776"/>
                  </a:cubicBezTo>
                  <a:lnTo>
                    <a:pt x="35826" y="11776"/>
                  </a:lnTo>
                  <a:lnTo>
                    <a:pt x="35826" y="9608"/>
                  </a:lnTo>
                  <a:lnTo>
                    <a:pt x="6239" y="9608"/>
                  </a:lnTo>
                  <a:cubicBezTo>
                    <a:pt x="4204" y="9608"/>
                    <a:pt x="2536" y="7940"/>
                    <a:pt x="2536" y="5905"/>
                  </a:cubicBezTo>
                  <a:cubicBezTo>
                    <a:pt x="2536" y="3870"/>
                    <a:pt x="4204" y="2202"/>
                    <a:pt x="6239" y="2202"/>
                  </a:cubicBezTo>
                  <a:lnTo>
                    <a:pt x="35826" y="2202"/>
                  </a:lnTo>
                  <a:lnTo>
                    <a:pt x="358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1"/>
            <p:cNvSpPr/>
            <p:nvPr/>
          </p:nvSpPr>
          <p:spPr>
            <a:xfrm>
              <a:off x="5785350" y="4104450"/>
              <a:ext cx="793925" cy="184325"/>
            </a:xfrm>
            <a:custGeom>
              <a:avLst/>
              <a:gdLst/>
              <a:ahLst/>
              <a:cxnLst/>
              <a:rect l="l" t="t" r="r" b="b"/>
              <a:pathLst>
                <a:path w="31757" h="7373" extrusionOk="0">
                  <a:moveTo>
                    <a:pt x="3703" y="1"/>
                  </a:moveTo>
                  <a:cubicBezTo>
                    <a:pt x="1602" y="1"/>
                    <a:pt x="1" y="1669"/>
                    <a:pt x="1" y="3670"/>
                  </a:cubicBezTo>
                  <a:cubicBezTo>
                    <a:pt x="1" y="5705"/>
                    <a:pt x="1669" y="7373"/>
                    <a:pt x="3703" y="7373"/>
                  </a:cubicBezTo>
                  <a:lnTo>
                    <a:pt x="31757" y="7373"/>
                  </a:lnTo>
                  <a:lnTo>
                    <a:pt x="317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1"/>
            <p:cNvSpPr/>
            <p:nvPr/>
          </p:nvSpPr>
          <p:spPr>
            <a:xfrm>
              <a:off x="5918775" y="4166175"/>
              <a:ext cx="83425" cy="91750"/>
            </a:xfrm>
            <a:custGeom>
              <a:avLst/>
              <a:gdLst/>
              <a:ahLst/>
              <a:cxnLst/>
              <a:rect l="l" t="t" r="r" b="b"/>
              <a:pathLst>
                <a:path w="3337" h="3670" extrusionOk="0">
                  <a:moveTo>
                    <a:pt x="1" y="0"/>
                  </a:moveTo>
                  <a:lnTo>
                    <a:pt x="1" y="3669"/>
                  </a:lnTo>
                  <a:lnTo>
                    <a:pt x="1669" y="2669"/>
                  </a:lnTo>
                  <a:lnTo>
                    <a:pt x="3337" y="3669"/>
                  </a:lnTo>
                  <a:lnTo>
                    <a:pt x="33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31"/>
        <p:cNvGrpSpPr/>
        <p:nvPr/>
      </p:nvGrpSpPr>
      <p:grpSpPr>
        <a:xfrm>
          <a:off x="0" y="0"/>
          <a:ext cx="0" cy="0"/>
          <a:chOff x="0" y="0"/>
          <a:chExt cx="0" cy="0"/>
        </a:xfrm>
      </p:grpSpPr>
      <p:sp>
        <p:nvSpPr>
          <p:cNvPr id="132" name="Google Shape;132;p15"/>
          <p:cNvSpPr txBox="1">
            <a:spLocks noGrp="1"/>
          </p:cNvSpPr>
          <p:nvPr>
            <p:ph type="title"/>
          </p:nvPr>
        </p:nvSpPr>
        <p:spPr>
          <a:xfrm>
            <a:off x="457200" y="411475"/>
            <a:ext cx="8229600" cy="126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latin typeface="Tahoma" panose="020B0604030504040204" pitchFamily="34" charset="0"/>
                <a:ea typeface="Tahoma" panose="020B0604030504040204" pitchFamily="34" charset="0"/>
                <a:cs typeface="Tahoma" panose="020B0604030504040204" pitchFamily="34" charset="0"/>
              </a:rPr>
              <a:t>A Decade of MOOCs: </a:t>
            </a:r>
            <a:br>
              <a:rPr lang="en" sz="2400" b="1" dirty="0">
                <a:latin typeface="Tahoma" panose="020B0604030504040204" pitchFamily="34" charset="0"/>
                <a:ea typeface="Tahoma" panose="020B0604030504040204" pitchFamily="34" charset="0"/>
                <a:cs typeface="Tahoma" panose="020B0604030504040204" pitchFamily="34" charset="0"/>
              </a:rPr>
            </a:br>
            <a:r>
              <a:rPr lang="en" sz="2400" b="1" dirty="0">
                <a:latin typeface="Tahoma" panose="020B0604030504040204" pitchFamily="34" charset="0"/>
                <a:ea typeface="Tahoma" panose="020B0604030504040204" pitchFamily="34" charset="0"/>
                <a:cs typeface="Tahoma" panose="020B0604030504040204" pitchFamily="34" charset="0"/>
              </a:rPr>
              <a:t>A Review of MOOC Stats and Trends in 2021</a:t>
            </a:r>
            <a:br>
              <a:rPr lang="en" sz="1350" b="1" dirty="0">
                <a:latin typeface="Tahoma" panose="020B0604030504040204" pitchFamily="34" charset="0"/>
                <a:ea typeface="Tahoma" panose="020B0604030504040204" pitchFamily="34" charset="0"/>
                <a:cs typeface="Tahoma" panose="020B0604030504040204" pitchFamily="34" charset="0"/>
                <a:sym typeface="Arial"/>
              </a:rPr>
            </a:br>
            <a:r>
              <a:rPr lang="en" sz="1800" b="1" dirty="0">
                <a:uFill>
                  <a:noFill/>
                </a:uFill>
                <a:latin typeface="Tahoma" panose="020B0604030504040204" pitchFamily="34" charset="0"/>
                <a:ea typeface="Tahoma" panose="020B0604030504040204" pitchFamily="34" charset="0"/>
                <a:cs typeface="Tahoma" panose="020B0604030504040204" pitchFamily="34" charset="0"/>
                <a:sym typeface="Fira Sans Extra Condensed"/>
                <a:hlinkClick r:id="rId3"/>
              </a:rPr>
              <a:t>Dhawal Shah</a:t>
            </a:r>
            <a:r>
              <a:rPr lang="en" sz="1800" b="1" dirty="0">
                <a:latin typeface="Tahoma" panose="020B0604030504040204" pitchFamily="34" charset="0"/>
                <a:ea typeface="Tahoma" panose="020B0604030504040204" pitchFamily="34" charset="0"/>
                <a:cs typeface="Tahoma" panose="020B0604030504040204" pitchFamily="34" charset="0"/>
                <a:sym typeface="Fira Sans Extra Condensed"/>
              </a:rPr>
              <a:t>, Class Central</a:t>
            </a:r>
            <a:br>
              <a:rPr lang="en" sz="1800" b="1" dirty="0">
                <a:latin typeface="Tahoma" panose="020B0604030504040204" pitchFamily="34" charset="0"/>
                <a:ea typeface="Tahoma" panose="020B0604030504040204" pitchFamily="34" charset="0"/>
                <a:cs typeface="Tahoma" panose="020B0604030504040204" pitchFamily="34" charset="0"/>
                <a:sym typeface="Fira Sans Extra Condensed"/>
              </a:rPr>
            </a:br>
            <a:r>
              <a:rPr lang="en" sz="1200" b="1" dirty="0">
                <a:uFill>
                  <a:noFill/>
                </a:uFill>
                <a:latin typeface="Tahoma" panose="020B0604030504040204" pitchFamily="34" charset="0"/>
                <a:ea typeface="Tahoma" panose="020B0604030504040204" pitchFamily="34" charset="0"/>
                <a:cs typeface="Tahoma" panose="020B0604030504040204" pitchFamily="34" charset="0"/>
                <a:sym typeface="Fira Sans Extra Condensed"/>
                <a:hlinkClick r:id="rId4"/>
              </a:rPr>
              <a:t>https://www.classcentral.com/report/moocs-stats-and-trends-2021/</a:t>
            </a:r>
            <a:r>
              <a:rPr lang="en" sz="1200" b="1" dirty="0">
                <a:latin typeface="Tahoma" panose="020B0604030504040204" pitchFamily="34" charset="0"/>
                <a:ea typeface="Tahoma" panose="020B0604030504040204" pitchFamily="34" charset="0"/>
                <a:cs typeface="Tahoma" panose="020B0604030504040204" pitchFamily="34" charset="0"/>
                <a:sym typeface="Fira Sans Extra Condensed"/>
              </a:rPr>
              <a:t> </a:t>
            </a:r>
            <a:endParaRPr sz="1800" b="1" dirty="0">
              <a:latin typeface="Tahoma" panose="020B0604030504040204" pitchFamily="34" charset="0"/>
              <a:ea typeface="Tahoma" panose="020B0604030504040204" pitchFamily="34" charset="0"/>
              <a:cs typeface="Tahoma" panose="020B0604030504040204" pitchFamily="34" charset="0"/>
              <a:sym typeface="Fira Sans Extra Condensed"/>
            </a:endParaRPr>
          </a:p>
        </p:txBody>
      </p:sp>
      <p:pic>
        <p:nvPicPr>
          <p:cNvPr id="133" name="Google Shape;133;p15"/>
          <p:cNvPicPr preferRelativeResize="0"/>
          <p:nvPr/>
        </p:nvPicPr>
        <p:blipFill>
          <a:blip r:embed="rId5">
            <a:alphaModFix/>
          </a:blip>
          <a:stretch>
            <a:fillRect/>
          </a:stretch>
        </p:blipFill>
        <p:spPr>
          <a:xfrm>
            <a:off x="1407175" y="1501475"/>
            <a:ext cx="6329651" cy="3164825"/>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22"/>
        <p:cNvGrpSpPr/>
        <p:nvPr/>
      </p:nvGrpSpPr>
      <p:grpSpPr>
        <a:xfrm>
          <a:off x="0" y="0"/>
          <a:ext cx="0" cy="0"/>
          <a:chOff x="0" y="0"/>
          <a:chExt cx="0" cy="0"/>
        </a:xfrm>
      </p:grpSpPr>
      <p:sp>
        <p:nvSpPr>
          <p:cNvPr id="423" name="Google Shape;423;p42"/>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Findings QR3</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424" name="Google Shape;424;p42"/>
          <p:cNvSpPr txBox="1">
            <a:spLocks noGrp="1"/>
          </p:cNvSpPr>
          <p:nvPr>
            <p:ph type="body" idx="1"/>
          </p:nvPr>
        </p:nvSpPr>
        <p:spPr>
          <a:xfrm>
            <a:off x="359500" y="1152475"/>
            <a:ext cx="442809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dk2"/>
                </a:solidFill>
                <a:latin typeface="Tahoma" panose="020B0604030504040204" pitchFamily="34" charset="0"/>
                <a:ea typeface="Tahoma" panose="020B0604030504040204" pitchFamily="34" charset="0"/>
                <a:cs typeface="Tahoma" panose="020B0604030504040204" pitchFamily="34" charset="0"/>
              </a:rPr>
              <a:t>RQ #3. How do instructors address the challenges that they perceive related to MOOCs?</a:t>
            </a:r>
            <a:r>
              <a:rPr lang="en" sz="1150" b="1" dirty="0">
                <a:solidFill>
                  <a:srgbClr val="313132"/>
                </a:solidFill>
                <a:latin typeface="Tahoma" panose="020B0604030504040204" pitchFamily="34" charset="0"/>
                <a:ea typeface="Tahoma" panose="020B0604030504040204" pitchFamily="34" charset="0"/>
                <a:cs typeface="Tahoma" panose="020B0604030504040204" pitchFamily="34" charset="0"/>
                <a:sym typeface="Arial"/>
              </a:rPr>
              <a:t> </a:t>
            </a:r>
            <a:endParaRPr sz="1150" b="1" dirty="0">
              <a:solidFill>
                <a:srgbClr val="313132"/>
              </a:solidFill>
              <a:latin typeface="Tahoma" panose="020B0604030504040204" pitchFamily="34" charset="0"/>
              <a:ea typeface="Tahoma" panose="020B0604030504040204" pitchFamily="34" charset="0"/>
              <a:cs typeface="Tahoma" panose="020B0604030504040204" pitchFamily="34" charset="0"/>
              <a:sym typeface="Arial"/>
            </a:endParaRPr>
          </a:p>
          <a:p>
            <a:pPr marL="914400" lvl="1" indent="-301625" algn="l" rtl="0">
              <a:spcBef>
                <a:spcPts val="1200"/>
              </a:spcBef>
              <a:spcAft>
                <a:spcPts val="0"/>
              </a:spcAft>
              <a:buClr>
                <a:srgbClr val="313132"/>
              </a:buClr>
              <a:buSzPts val="11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Explore other MOOC examples.</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01625" algn="l" rtl="0">
              <a:spcBef>
                <a:spcPts val="0"/>
              </a:spcBef>
              <a:spcAft>
                <a:spcPts val="0"/>
              </a:spcAft>
              <a:buClr>
                <a:srgbClr val="313132"/>
              </a:buClr>
              <a:buSzPts val="11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Seek help from the platform, colleagues, institutions, etc.</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p:txBody>
      </p:sp>
      <p:pic>
        <p:nvPicPr>
          <p:cNvPr id="425" name="Google Shape;425;p42"/>
          <p:cNvPicPr preferRelativeResize="0"/>
          <p:nvPr/>
        </p:nvPicPr>
        <p:blipFill>
          <a:blip r:embed="rId3">
            <a:alphaModFix/>
          </a:blip>
          <a:stretch>
            <a:fillRect/>
          </a:stretch>
        </p:blipFill>
        <p:spPr>
          <a:xfrm>
            <a:off x="4897425" y="1316925"/>
            <a:ext cx="4025050" cy="3010799"/>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29"/>
        <p:cNvGrpSpPr/>
        <p:nvPr/>
      </p:nvGrpSpPr>
      <p:grpSpPr>
        <a:xfrm>
          <a:off x="0" y="0"/>
          <a:ext cx="0" cy="0"/>
          <a:chOff x="0" y="0"/>
          <a:chExt cx="0" cy="0"/>
        </a:xfrm>
      </p:grpSpPr>
      <p:sp>
        <p:nvSpPr>
          <p:cNvPr id="430" name="Google Shape;430;p43"/>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Findings QR3: Survey results</a:t>
            </a:r>
            <a:endParaRPr sz="2900" b="1" dirty="0">
              <a:latin typeface="Tahoma" panose="020B0604030504040204" pitchFamily="34" charset="0"/>
              <a:ea typeface="Tahoma" panose="020B0604030504040204" pitchFamily="34" charset="0"/>
              <a:cs typeface="Tahoma" panose="020B0604030504040204" pitchFamily="34" charset="0"/>
            </a:endParaRPr>
          </a:p>
        </p:txBody>
      </p:sp>
      <p:pic>
        <p:nvPicPr>
          <p:cNvPr id="431" name="Google Shape;431;p43"/>
          <p:cNvPicPr preferRelativeResize="0"/>
          <p:nvPr/>
        </p:nvPicPr>
        <p:blipFill>
          <a:blip r:embed="rId3">
            <a:alphaModFix/>
          </a:blip>
          <a:stretch>
            <a:fillRect/>
          </a:stretch>
        </p:blipFill>
        <p:spPr>
          <a:xfrm>
            <a:off x="986775" y="1246425"/>
            <a:ext cx="7170451" cy="3585225"/>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435"/>
        <p:cNvGrpSpPr/>
        <p:nvPr/>
      </p:nvGrpSpPr>
      <p:grpSpPr>
        <a:xfrm>
          <a:off x="0" y="0"/>
          <a:ext cx="0" cy="0"/>
          <a:chOff x="0" y="0"/>
          <a:chExt cx="0" cy="0"/>
        </a:xfrm>
      </p:grpSpPr>
      <p:sp>
        <p:nvSpPr>
          <p:cNvPr id="436" name="Google Shape;436;p44"/>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Discussion</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437" name="Google Shape;437;p44"/>
          <p:cNvSpPr txBox="1">
            <a:spLocks noGrp="1"/>
          </p:cNvSpPr>
          <p:nvPr>
            <p:ph type="body" idx="1"/>
          </p:nvPr>
        </p:nvSpPr>
        <p:spPr>
          <a:xfrm>
            <a:off x="359500" y="1152475"/>
            <a:ext cx="8229600" cy="3416400"/>
          </a:xfrm>
          <a:prstGeom prst="rect">
            <a:avLst/>
          </a:prstGeom>
        </p:spPr>
        <p:txBody>
          <a:bodyPr spcFirstLastPara="1" wrap="square" lIns="91425" tIns="91425" rIns="91425" bIns="91425" anchor="t" anchorCtr="0">
            <a:noAutofit/>
          </a:bodyPr>
          <a:lstStyle/>
          <a:p>
            <a:pPr marL="914400" lvl="1" indent="-342900" algn="l" rtl="0">
              <a:spcBef>
                <a:spcPts val="1200"/>
              </a:spcBef>
              <a:spcAft>
                <a:spcPts val="0"/>
              </a:spcAft>
              <a:buClr>
                <a:srgbClr val="313132"/>
              </a:buClr>
              <a:buSzPts val="1800"/>
              <a:buFont typeface="Arial"/>
              <a:buChar char="●"/>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The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time limitation </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of creating MOOCs was the primary logistical consideration (Hew &amp; Chung, 2014; Watson et al., 2016) and challenges.</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1000"/>
              </a:spcBef>
              <a:spcAft>
                <a:spcPts val="0"/>
              </a:spcAft>
              <a:buClr>
                <a:srgbClr val="313132"/>
              </a:buClr>
              <a:buSzPts val="1800"/>
              <a:buFont typeface="Arial"/>
              <a:buChar char="●"/>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The</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pedagogical factors</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were the primary design considerations (Watson et al., 2016) and challenges in MOOC design. </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1200"/>
              </a:spcBef>
              <a:spcAft>
                <a:spcPts val="0"/>
              </a:spcAft>
              <a:buClr>
                <a:srgbClr val="313132"/>
              </a:buClr>
              <a:buSzPts val="1800"/>
              <a:buFont typeface="Arial"/>
              <a:buChar char="●"/>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The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assessment and engagement strategies</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are the main considerations as well as challenges.</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000"/>
              </a:spcBef>
              <a:spcAft>
                <a:spcPts val="0"/>
              </a:spcAft>
              <a:buNone/>
            </a:pP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b="1" dirty="0">
              <a:solidFill>
                <a:schemeClr val="lt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441"/>
        <p:cNvGrpSpPr/>
        <p:nvPr/>
      </p:nvGrpSpPr>
      <p:grpSpPr>
        <a:xfrm>
          <a:off x="0" y="0"/>
          <a:ext cx="0" cy="0"/>
          <a:chOff x="0" y="0"/>
          <a:chExt cx="0" cy="0"/>
        </a:xfrm>
      </p:grpSpPr>
      <p:grpSp>
        <p:nvGrpSpPr>
          <p:cNvPr id="442" name="Google Shape;442;p45"/>
          <p:cNvGrpSpPr/>
          <p:nvPr/>
        </p:nvGrpSpPr>
        <p:grpSpPr>
          <a:xfrm>
            <a:off x="5364821" y="2670248"/>
            <a:ext cx="3330523" cy="2057999"/>
            <a:chOff x="5364821" y="2571750"/>
            <a:chExt cx="3330523" cy="2057999"/>
          </a:xfrm>
        </p:grpSpPr>
        <p:sp>
          <p:nvSpPr>
            <p:cNvPr id="443" name="Google Shape;443;p45"/>
            <p:cNvSpPr/>
            <p:nvPr/>
          </p:nvSpPr>
          <p:spPr>
            <a:xfrm>
              <a:off x="5554845" y="2571750"/>
              <a:ext cx="2996162" cy="1875170"/>
            </a:xfrm>
            <a:custGeom>
              <a:avLst/>
              <a:gdLst/>
              <a:ahLst/>
              <a:cxnLst/>
              <a:rect l="l" t="t" r="r" b="b"/>
              <a:pathLst>
                <a:path w="83094" h="52005" extrusionOk="0">
                  <a:moveTo>
                    <a:pt x="2102" y="0"/>
                  </a:moveTo>
                  <a:cubicBezTo>
                    <a:pt x="935" y="0"/>
                    <a:pt x="1" y="968"/>
                    <a:pt x="1" y="2135"/>
                  </a:cubicBezTo>
                  <a:lnTo>
                    <a:pt x="1" y="52004"/>
                  </a:lnTo>
                  <a:lnTo>
                    <a:pt x="83094" y="52004"/>
                  </a:lnTo>
                  <a:lnTo>
                    <a:pt x="83094" y="2135"/>
                  </a:lnTo>
                  <a:cubicBezTo>
                    <a:pt x="83094" y="968"/>
                    <a:pt x="82126" y="0"/>
                    <a:pt x="809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5"/>
            <p:cNvSpPr/>
            <p:nvPr/>
          </p:nvSpPr>
          <p:spPr>
            <a:xfrm>
              <a:off x="5695579" y="2704046"/>
              <a:ext cx="2715923" cy="1623777"/>
            </a:xfrm>
            <a:custGeom>
              <a:avLst/>
              <a:gdLst/>
              <a:ahLst/>
              <a:cxnLst/>
              <a:rect l="l" t="t" r="r" b="b"/>
              <a:pathLst>
                <a:path w="75322" h="45033" extrusionOk="0">
                  <a:moveTo>
                    <a:pt x="1" y="1"/>
                  </a:moveTo>
                  <a:lnTo>
                    <a:pt x="1" y="45033"/>
                  </a:lnTo>
                  <a:lnTo>
                    <a:pt x="75321" y="45033"/>
                  </a:lnTo>
                  <a:lnTo>
                    <a:pt x="7532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5"/>
            <p:cNvSpPr/>
            <p:nvPr/>
          </p:nvSpPr>
          <p:spPr>
            <a:xfrm>
              <a:off x="5364821" y="4428837"/>
              <a:ext cx="3330523" cy="200912"/>
            </a:xfrm>
            <a:custGeom>
              <a:avLst/>
              <a:gdLst/>
              <a:ahLst/>
              <a:cxnLst/>
              <a:rect l="l" t="t" r="r" b="b"/>
              <a:pathLst>
                <a:path w="92367" h="5572" extrusionOk="0">
                  <a:moveTo>
                    <a:pt x="0" y="1"/>
                  </a:moveTo>
                  <a:cubicBezTo>
                    <a:pt x="0" y="3070"/>
                    <a:pt x="2502" y="5571"/>
                    <a:pt x="5604" y="5571"/>
                  </a:cubicBezTo>
                  <a:lnTo>
                    <a:pt x="86762" y="5571"/>
                  </a:lnTo>
                  <a:cubicBezTo>
                    <a:pt x="89865" y="5571"/>
                    <a:pt x="92366" y="3070"/>
                    <a:pt x="92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5"/>
            <p:cNvSpPr/>
            <p:nvPr/>
          </p:nvSpPr>
          <p:spPr>
            <a:xfrm>
              <a:off x="6669823" y="4430063"/>
              <a:ext cx="665189" cy="52932"/>
            </a:xfrm>
            <a:custGeom>
              <a:avLst/>
              <a:gdLst/>
              <a:ahLst/>
              <a:cxnLst/>
              <a:rect l="l" t="t" r="r" b="b"/>
              <a:pathLst>
                <a:path w="18448" h="1468" extrusionOk="0">
                  <a:moveTo>
                    <a:pt x="1" y="0"/>
                  </a:moveTo>
                  <a:cubicBezTo>
                    <a:pt x="1" y="801"/>
                    <a:pt x="668" y="1468"/>
                    <a:pt x="1469" y="1468"/>
                  </a:cubicBezTo>
                  <a:lnTo>
                    <a:pt x="16980" y="1468"/>
                  </a:lnTo>
                  <a:cubicBezTo>
                    <a:pt x="17780" y="1468"/>
                    <a:pt x="18447" y="834"/>
                    <a:pt x="18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5"/>
            <p:cNvSpPr/>
            <p:nvPr/>
          </p:nvSpPr>
          <p:spPr>
            <a:xfrm>
              <a:off x="5901252" y="2915742"/>
              <a:ext cx="716895" cy="1157121"/>
            </a:xfrm>
            <a:custGeom>
              <a:avLst/>
              <a:gdLst/>
              <a:ahLst/>
              <a:cxnLst/>
              <a:rect l="l" t="t" r="r" b="b"/>
              <a:pathLst>
                <a:path w="19882" h="32091" extrusionOk="0">
                  <a:moveTo>
                    <a:pt x="1" y="0"/>
                  </a:moveTo>
                  <a:lnTo>
                    <a:pt x="1" y="32090"/>
                  </a:lnTo>
                  <a:lnTo>
                    <a:pt x="19882" y="32090"/>
                  </a:lnTo>
                  <a:lnTo>
                    <a:pt x="198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5"/>
            <p:cNvSpPr/>
            <p:nvPr/>
          </p:nvSpPr>
          <p:spPr>
            <a:xfrm>
              <a:off x="7684994" y="2922953"/>
              <a:ext cx="517209" cy="517245"/>
            </a:xfrm>
            <a:custGeom>
              <a:avLst/>
              <a:gdLst/>
              <a:ahLst/>
              <a:cxnLst/>
              <a:rect l="l" t="t" r="r" b="b"/>
              <a:pathLst>
                <a:path w="14344" h="14345" extrusionOk="0">
                  <a:moveTo>
                    <a:pt x="0" y="1"/>
                  </a:moveTo>
                  <a:lnTo>
                    <a:pt x="0" y="14344"/>
                  </a:lnTo>
                  <a:lnTo>
                    <a:pt x="14344" y="14344"/>
                  </a:lnTo>
                  <a:lnTo>
                    <a:pt x="143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5"/>
            <p:cNvSpPr/>
            <p:nvPr/>
          </p:nvSpPr>
          <p:spPr>
            <a:xfrm>
              <a:off x="7775210" y="3019192"/>
              <a:ext cx="336813" cy="336813"/>
            </a:xfrm>
            <a:custGeom>
              <a:avLst/>
              <a:gdLst/>
              <a:ahLst/>
              <a:cxnLst/>
              <a:rect l="l" t="t" r="r" b="b"/>
              <a:pathLst>
                <a:path w="9341" h="9341" extrusionOk="0">
                  <a:moveTo>
                    <a:pt x="4670" y="0"/>
                  </a:moveTo>
                  <a:cubicBezTo>
                    <a:pt x="2068" y="0"/>
                    <a:pt x="0" y="2102"/>
                    <a:pt x="0" y="4670"/>
                  </a:cubicBezTo>
                  <a:cubicBezTo>
                    <a:pt x="0" y="7272"/>
                    <a:pt x="2068" y="9340"/>
                    <a:pt x="4670" y="9340"/>
                  </a:cubicBezTo>
                  <a:cubicBezTo>
                    <a:pt x="7239" y="9340"/>
                    <a:pt x="9340" y="7272"/>
                    <a:pt x="9340" y="4670"/>
                  </a:cubicBezTo>
                  <a:cubicBezTo>
                    <a:pt x="9340" y="2102"/>
                    <a:pt x="7239" y="0"/>
                    <a:pt x="4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5"/>
            <p:cNvSpPr/>
            <p:nvPr/>
          </p:nvSpPr>
          <p:spPr>
            <a:xfrm>
              <a:off x="7783611" y="3020418"/>
              <a:ext cx="348856" cy="336741"/>
            </a:xfrm>
            <a:custGeom>
              <a:avLst/>
              <a:gdLst/>
              <a:ahLst/>
              <a:cxnLst/>
              <a:rect l="l" t="t" r="r" b="b"/>
              <a:pathLst>
                <a:path w="9675" h="9339" extrusionOk="0">
                  <a:moveTo>
                    <a:pt x="4422" y="1"/>
                  </a:moveTo>
                  <a:cubicBezTo>
                    <a:pt x="3939" y="1"/>
                    <a:pt x="3449" y="75"/>
                    <a:pt x="2969" y="233"/>
                  </a:cubicBezTo>
                  <a:cubicBezTo>
                    <a:pt x="1802" y="600"/>
                    <a:pt x="835" y="1401"/>
                    <a:pt x="301" y="2468"/>
                  </a:cubicBezTo>
                  <a:lnTo>
                    <a:pt x="4437" y="4636"/>
                  </a:lnTo>
                  <a:lnTo>
                    <a:pt x="1" y="6137"/>
                  </a:lnTo>
                  <a:cubicBezTo>
                    <a:pt x="644" y="8093"/>
                    <a:pt x="2513" y="9339"/>
                    <a:pt x="4485" y="9339"/>
                  </a:cubicBezTo>
                  <a:cubicBezTo>
                    <a:pt x="4969" y="9339"/>
                    <a:pt x="5459" y="9264"/>
                    <a:pt x="5938" y="9106"/>
                  </a:cubicBezTo>
                  <a:cubicBezTo>
                    <a:pt x="8340" y="8305"/>
                    <a:pt x="9674" y="5604"/>
                    <a:pt x="8874" y="3202"/>
                  </a:cubicBezTo>
                  <a:cubicBezTo>
                    <a:pt x="8258" y="1246"/>
                    <a:pt x="6394" y="1"/>
                    <a:pt x="44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5"/>
            <p:cNvSpPr/>
            <p:nvPr/>
          </p:nvSpPr>
          <p:spPr>
            <a:xfrm>
              <a:off x="6693910" y="2915742"/>
              <a:ext cx="914130" cy="1246111"/>
            </a:xfrm>
            <a:custGeom>
              <a:avLst/>
              <a:gdLst/>
              <a:ahLst/>
              <a:cxnLst/>
              <a:rect l="l" t="t" r="r" b="b"/>
              <a:pathLst>
                <a:path w="25352" h="34559" extrusionOk="0">
                  <a:moveTo>
                    <a:pt x="0" y="0"/>
                  </a:moveTo>
                  <a:lnTo>
                    <a:pt x="0" y="34559"/>
                  </a:lnTo>
                  <a:lnTo>
                    <a:pt x="25352" y="34559"/>
                  </a:lnTo>
                  <a:lnTo>
                    <a:pt x="2535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5"/>
            <p:cNvSpPr/>
            <p:nvPr/>
          </p:nvSpPr>
          <p:spPr>
            <a:xfrm>
              <a:off x="6754018" y="2987894"/>
              <a:ext cx="792688" cy="43341"/>
            </a:xfrm>
            <a:custGeom>
              <a:avLst/>
              <a:gdLst/>
              <a:ahLst/>
              <a:cxnLst/>
              <a:rect l="l" t="t" r="r" b="b"/>
              <a:pathLst>
                <a:path w="21984" h="1202" extrusionOk="0">
                  <a:moveTo>
                    <a:pt x="1" y="1"/>
                  </a:moveTo>
                  <a:lnTo>
                    <a:pt x="1" y="1202"/>
                  </a:lnTo>
                  <a:lnTo>
                    <a:pt x="21983" y="1202"/>
                  </a:lnTo>
                  <a:lnTo>
                    <a:pt x="219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5"/>
            <p:cNvSpPr/>
            <p:nvPr/>
          </p:nvSpPr>
          <p:spPr>
            <a:xfrm>
              <a:off x="6754018" y="3084132"/>
              <a:ext cx="216561" cy="43341"/>
            </a:xfrm>
            <a:custGeom>
              <a:avLst/>
              <a:gdLst/>
              <a:ahLst/>
              <a:cxnLst/>
              <a:rect l="l" t="t" r="r" b="b"/>
              <a:pathLst>
                <a:path w="6006" h="1202" extrusionOk="0">
                  <a:moveTo>
                    <a:pt x="1" y="0"/>
                  </a:moveTo>
                  <a:lnTo>
                    <a:pt x="1" y="1201"/>
                  </a:lnTo>
                  <a:lnTo>
                    <a:pt x="6005" y="1201"/>
                  </a:lnTo>
                  <a:lnTo>
                    <a:pt x="60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5"/>
            <p:cNvSpPr/>
            <p:nvPr/>
          </p:nvSpPr>
          <p:spPr>
            <a:xfrm>
              <a:off x="6754018" y="3175539"/>
              <a:ext cx="216561" cy="44531"/>
            </a:xfrm>
            <a:custGeom>
              <a:avLst/>
              <a:gdLst/>
              <a:ahLst/>
              <a:cxnLst/>
              <a:rect l="l" t="t" r="r" b="b"/>
              <a:pathLst>
                <a:path w="6006" h="1235" extrusionOk="0">
                  <a:moveTo>
                    <a:pt x="1" y="1"/>
                  </a:moveTo>
                  <a:lnTo>
                    <a:pt x="1" y="1235"/>
                  </a:lnTo>
                  <a:lnTo>
                    <a:pt x="6005" y="1235"/>
                  </a:lnTo>
                  <a:lnTo>
                    <a:pt x="60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5"/>
            <p:cNvSpPr/>
            <p:nvPr/>
          </p:nvSpPr>
          <p:spPr>
            <a:xfrm>
              <a:off x="6754018" y="3269361"/>
              <a:ext cx="216561" cy="43341"/>
            </a:xfrm>
            <a:custGeom>
              <a:avLst/>
              <a:gdLst/>
              <a:ahLst/>
              <a:cxnLst/>
              <a:rect l="l" t="t" r="r" b="b"/>
              <a:pathLst>
                <a:path w="6006" h="1202" extrusionOk="0">
                  <a:moveTo>
                    <a:pt x="1" y="0"/>
                  </a:moveTo>
                  <a:lnTo>
                    <a:pt x="1" y="1201"/>
                  </a:lnTo>
                  <a:lnTo>
                    <a:pt x="6005" y="1201"/>
                  </a:lnTo>
                  <a:lnTo>
                    <a:pt x="60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5"/>
            <p:cNvSpPr/>
            <p:nvPr/>
          </p:nvSpPr>
          <p:spPr>
            <a:xfrm>
              <a:off x="7010245" y="3084132"/>
              <a:ext cx="484721" cy="43341"/>
            </a:xfrm>
            <a:custGeom>
              <a:avLst/>
              <a:gdLst/>
              <a:ahLst/>
              <a:cxnLst/>
              <a:rect l="l" t="t" r="r" b="b"/>
              <a:pathLst>
                <a:path w="13443" h="1202" extrusionOk="0">
                  <a:moveTo>
                    <a:pt x="0" y="0"/>
                  </a:moveTo>
                  <a:lnTo>
                    <a:pt x="0" y="1201"/>
                  </a:lnTo>
                  <a:lnTo>
                    <a:pt x="13443" y="1201"/>
                  </a:lnTo>
                  <a:lnTo>
                    <a:pt x="134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5"/>
            <p:cNvSpPr/>
            <p:nvPr/>
          </p:nvSpPr>
          <p:spPr>
            <a:xfrm>
              <a:off x="7010245" y="3175539"/>
              <a:ext cx="484721" cy="44531"/>
            </a:xfrm>
            <a:custGeom>
              <a:avLst/>
              <a:gdLst/>
              <a:ahLst/>
              <a:cxnLst/>
              <a:rect l="l" t="t" r="r" b="b"/>
              <a:pathLst>
                <a:path w="13443" h="1235" extrusionOk="0">
                  <a:moveTo>
                    <a:pt x="0" y="1"/>
                  </a:moveTo>
                  <a:lnTo>
                    <a:pt x="0" y="1235"/>
                  </a:lnTo>
                  <a:lnTo>
                    <a:pt x="13443" y="1235"/>
                  </a:lnTo>
                  <a:lnTo>
                    <a:pt x="134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5"/>
            <p:cNvSpPr/>
            <p:nvPr/>
          </p:nvSpPr>
          <p:spPr>
            <a:xfrm>
              <a:off x="6787696" y="3678293"/>
              <a:ext cx="728938" cy="37320"/>
            </a:xfrm>
            <a:custGeom>
              <a:avLst/>
              <a:gdLst/>
              <a:ahLst/>
              <a:cxnLst/>
              <a:rect l="l" t="t" r="r" b="b"/>
              <a:pathLst>
                <a:path w="20216" h="1035" extrusionOk="0">
                  <a:moveTo>
                    <a:pt x="1" y="1"/>
                  </a:moveTo>
                  <a:lnTo>
                    <a:pt x="1" y="1035"/>
                  </a:lnTo>
                  <a:lnTo>
                    <a:pt x="20215" y="1035"/>
                  </a:lnTo>
                  <a:lnTo>
                    <a:pt x="20215" y="1"/>
                  </a:lnTo>
                  <a:close/>
                </a:path>
              </a:pathLst>
            </a:custGeom>
            <a:solidFill>
              <a:srgbClr val="7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5"/>
            <p:cNvSpPr/>
            <p:nvPr/>
          </p:nvSpPr>
          <p:spPr>
            <a:xfrm>
              <a:off x="6787696" y="3762488"/>
              <a:ext cx="728938" cy="37320"/>
            </a:xfrm>
            <a:custGeom>
              <a:avLst/>
              <a:gdLst/>
              <a:ahLst/>
              <a:cxnLst/>
              <a:rect l="l" t="t" r="r" b="b"/>
              <a:pathLst>
                <a:path w="20216" h="1035" extrusionOk="0">
                  <a:moveTo>
                    <a:pt x="1" y="1"/>
                  </a:moveTo>
                  <a:lnTo>
                    <a:pt x="1" y="1035"/>
                  </a:lnTo>
                  <a:lnTo>
                    <a:pt x="20215" y="1035"/>
                  </a:lnTo>
                  <a:lnTo>
                    <a:pt x="202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5"/>
            <p:cNvSpPr/>
            <p:nvPr/>
          </p:nvSpPr>
          <p:spPr>
            <a:xfrm>
              <a:off x="6787696" y="3858726"/>
              <a:ext cx="728938" cy="37320"/>
            </a:xfrm>
            <a:custGeom>
              <a:avLst/>
              <a:gdLst/>
              <a:ahLst/>
              <a:cxnLst/>
              <a:rect l="l" t="t" r="r" b="b"/>
              <a:pathLst>
                <a:path w="20216" h="1035" extrusionOk="0">
                  <a:moveTo>
                    <a:pt x="1" y="1"/>
                  </a:moveTo>
                  <a:lnTo>
                    <a:pt x="1" y="1035"/>
                  </a:lnTo>
                  <a:lnTo>
                    <a:pt x="20215" y="1035"/>
                  </a:lnTo>
                  <a:lnTo>
                    <a:pt x="202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5"/>
            <p:cNvSpPr/>
            <p:nvPr/>
          </p:nvSpPr>
          <p:spPr>
            <a:xfrm>
              <a:off x="6787696" y="3942922"/>
              <a:ext cx="728938" cy="37320"/>
            </a:xfrm>
            <a:custGeom>
              <a:avLst/>
              <a:gdLst/>
              <a:ahLst/>
              <a:cxnLst/>
              <a:rect l="l" t="t" r="r" b="b"/>
              <a:pathLst>
                <a:path w="20216" h="1035" extrusionOk="0">
                  <a:moveTo>
                    <a:pt x="1" y="1"/>
                  </a:moveTo>
                  <a:lnTo>
                    <a:pt x="1" y="1035"/>
                  </a:lnTo>
                  <a:lnTo>
                    <a:pt x="20215" y="1035"/>
                  </a:lnTo>
                  <a:lnTo>
                    <a:pt x="202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5"/>
            <p:cNvSpPr/>
            <p:nvPr/>
          </p:nvSpPr>
          <p:spPr>
            <a:xfrm>
              <a:off x="6787696" y="3678293"/>
              <a:ext cx="728938" cy="37320"/>
            </a:xfrm>
            <a:custGeom>
              <a:avLst/>
              <a:gdLst/>
              <a:ahLst/>
              <a:cxnLst/>
              <a:rect l="l" t="t" r="r" b="b"/>
              <a:pathLst>
                <a:path w="20216" h="1035" extrusionOk="0">
                  <a:moveTo>
                    <a:pt x="1" y="1"/>
                  </a:moveTo>
                  <a:lnTo>
                    <a:pt x="1" y="1035"/>
                  </a:lnTo>
                  <a:lnTo>
                    <a:pt x="20215" y="1035"/>
                  </a:lnTo>
                  <a:lnTo>
                    <a:pt x="2021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5"/>
            <p:cNvSpPr/>
            <p:nvPr/>
          </p:nvSpPr>
          <p:spPr>
            <a:xfrm>
              <a:off x="6787696" y="3762488"/>
              <a:ext cx="261056" cy="37320"/>
            </a:xfrm>
            <a:custGeom>
              <a:avLst/>
              <a:gdLst/>
              <a:ahLst/>
              <a:cxnLst/>
              <a:rect l="l" t="t" r="r" b="b"/>
              <a:pathLst>
                <a:path w="7240" h="1035" extrusionOk="0">
                  <a:moveTo>
                    <a:pt x="1" y="1"/>
                  </a:moveTo>
                  <a:lnTo>
                    <a:pt x="1" y="1035"/>
                  </a:lnTo>
                  <a:lnTo>
                    <a:pt x="7239" y="1035"/>
                  </a:lnTo>
                  <a:lnTo>
                    <a:pt x="723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5"/>
            <p:cNvSpPr/>
            <p:nvPr/>
          </p:nvSpPr>
          <p:spPr>
            <a:xfrm>
              <a:off x="6787696" y="3858726"/>
              <a:ext cx="394577" cy="37320"/>
            </a:xfrm>
            <a:custGeom>
              <a:avLst/>
              <a:gdLst/>
              <a:ahLst/>
              <a:cxnLst/>
              <a:rect l="l" t="t" r="r" b="b"/>
              <a:pathLst>
                <a:path w="10943" h="1035" extrusionOk="0">
                  <a:moveTo>
                    <a:pt x="1" y="1"/>
                  </a:moveTo>
                  <a:lnTo>
                    <a:pt x="1" y="1035"/>
                  </a:lnTo>
                  <a:lnTo>
                    <a:pt x="10942" y="1035"/>
                  </a:lnTo>
                  <a:lnTo>
                    <a:pt x="109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5"/>
            <p:cNvSpPr/>
            <p:nvPr/>
          </p:nvSpPr>
          <p:spPr>
            <a:xfrm>
              <a:off x="6787696" y="3942922"/>
              <a:ext cx="121550" cy="37320"/>
            </a:xfrm>
            <a:custGeom>
              <a:avLst/>
              <a:gdLst/>
              <a:ahLst/>
              <a:cxnLst/>
              <a:rect l="l" t="t" r="r" b="b"/>
              <a:pathLst>
                <a:path w="3371" h="1035" extrusionOk="0">
                  <a:moveTo>
                    <a:pt x="1" y="1"/>
                  </a:moveTo>
                  <a:lnTo>
                    <a:pt x="1" y="1035"/>
                  </a:lnTo>
                  <a:lnTo>
                    <a:pt x="3370" y="1035"/>
                  </a:lnTo>
                  <a:lnTo>
                    <a:pt x="33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5"/>
            <p:cNvSpPr/>
            <p:nvPr/>
          </p:nvSpPr>
          <p:spPr>
            <a:xfrm>
              <a:off x="6752828" y="3407679"/>
              <a:ext cx="170840" cy="170840"/>
            </a:xfrm>
            <a:custGeom>
              <a:avLst/>
              <a:gdLst/>
              <a:ahLst/>
              <a:cxnLst/>
              <a:rect l="l" t="t" r="r" b="b"/>
              <a:pathLst>
                <a:path w="4738" h="4738" extrusionOk="0">
                  <a:moveTo>
                    <a:pt x="2369" y="468"/>
                  </a:moveTo>
                  <a:cubicBezTo>
                    <a:pt x="2869" y="468"/>
                    <a:pt x="3336" y="668"/>
                    <a:pt x="3670" y="935"/>
                  </a:cubicBezTo>
                  <a:cubicBezTo>
                    <a:pt x="4037" y="1301"/>
                    <a:pt x="4237" y="1768"/>
                    <a:pt x="4237" y="2336"/>
                  </a:cubicBezTo>
                  <a:cubicBezTo>
                    <a:pt x="4237" y="2836"/>
                    <a:pt x="4070" y="3303"/>
                    <a:pt x="3703" y="3670"/>
                  </a:cubicBezTo>
                  <a:cubicBezTo>
                    <a:pt x="3370" y="4003"/>
                    <a:pt x="2869" y="4204"/>
                    <a:pt x="2369" y="4204"/>
                  </a:cubicBezTo>
                  <a:cubicBezTo>
                    <a:pt x="1869" y="4204"/>
                    <a:pt x="1402" y="4037"/>
                    <a:pt x="1035" y="3670"/>
                  </a:cubicBezTo>
                  <a:cubicBezTo>
                    <a:pt x="701" y="3336"/>
                    <a:pt x="501" y="2836"/>
                    <a:pt x="501" y="2336"/>
                  </a:cubicBezTo>
                  <a:cubicBezTo>
                    <a:pt x="501" y="1835"/>
                    <a:pt x="668" y="1368"/>
                    <a:pt x="1035" y="1001"/>
                  </a:cubicBezTo>
                  <a:cubicBezTo>
                    <a:pt x="1368" y="668"/>
                    <a:pt x="1869" y="468"/>
                    <a:pt x="2369" y="468"/>
                  </a:cubicBezTo>
                  <a:close/>
                  <a:moveTo>
                    <a:pt x="2369" y="1"/>
                  </a:moveTo>
                  <a:cubicBezTo>
                    <a:pt x="1735" y="1"/>
                    <a:pt x="1168" y="234"/>
                    <a:pt x="701" y="701"/>
                  </a:cubicBezTo>
                  <a:cubicBezTo>
                    <a:pt x="234" y="1168"/>
                    <a:pt x="1" y="1735"/>
                    <a:pt x="1" y="2369"/>
                  </a:cubicBezTo>
                  <a:cubicBezTo>
                    <a:pt x="1" y="3003"/>
                    <a:pt x="234" y="3570"/>
                    <a:pt x="701" y="4037"/>
                  </a:cubicBezTo>
                  <a:cubicBezTo>
                    <a:pt x="1168" y="4504"/>
                    <a:pt x="1735" y="4737"/>
                    <a:pt x="2369" y="4737"/>
                  </a:cubicBezTo>
                  <a:cubicBezTo>
                    <a:pt x="3003" y="4737"/>
                    <a:pt x="3637" y="4504"/>
                    <a:pt x="4037" y="4037"/>
                  </a:cubicBezTo>
                  <a:cubicBezTo>
                    <a:pt x="4504" y="3570"/>
                    <a:pt x="4737" y="3003"/>
                    <a:pt x="4737" y="2369"/>
                  </a:cubicBezTo>
                  <a:cubicBezTo>
                    <a:pt x="4737" y="1702"/>
                    <a:pt x="4470" y="1135"/>
                    <a:pt x="4003" y="668"/>
                  </a:cubicBezTo>
                  <a:cubicBezTo>
                    <a:pt x="3536" y="234"/>
                    <a:pt x="3003" y="1"/>
                    <a:pt x="2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5"/>
            <p:cNvSpPr/>
            <p:nvPr/>
          </p:nvSpPr>
          <p:spPr>
            <a:xfrm>
              <a:off x="6838213" y="3407679"/>
              <a:ext cx="85456" cy="85420"/>
            </a:xfrm>
            <a:custGeom>
              <a:avLst/>
              <a:gdLst/>
              <a:ahLst/>
              <a:cxnLst/>
              <a:rect l="l" t="t" r="r" b="b"/>
              <a:pathLst>
                <a:path w="2370" h="2369" extrusionOk="0">
                  <a:moveTo>
                    <a:pt x="1" y="1"/>
                  </a:moveTo>
                  <a:lnTo>
                    <a:pt x="1" y="468"/>
                  </a:lnTo>
                  <a:cubicBezTo>
                    <a:pt x="501" y="468"/>
                    <a:pt x="968" y="668"/>
                    <a:pt x="1335" y="1001"/>
                  </a:cubicBezTo>
                  <a:cubicBezTo>
                    <a:pt x="1702" y="1335"/>
                    <a:pt x="1936" y="1835"/>
                    <a:pt x="1936" y="2369"/>
                  </a:cubicBezTo>
                  <a:lnTo>
                    <a:pt x="2369" y="2369"/>
                  </a:lnTo>
                  <a:cubicBezTo>
                    <a:pt x="2369" y="1702"/>
                    <a:pt x="2136" y="1135"/>
                    <a:pt x="1635" y="668"/>
                  </a:cubicBezTo>
                  <a:cubicBezTo>
                    <a:pt x="1168" y="234"/>
                    <a:pt x="63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5"/>
            <p:cNvSpPr/>
            <p:nvPr/>
          </p:nvSpPr>
          <p:spPr>
            <a:xfrm>
              <a:off x="6962108" y="3407679"/>
              <a:ext cx="170840" cy="170840"/>
            </a:xfrm>
            <a:custGeom>
              <a:avLst/>
              <a:gdLst/>
              <a:ahLst/>
              <a:cxnLst/>
              <a:rect l="l" t="t" r="r" b="b"/>
              <a:pathLst>
                <a:path w="4738" h="4738" extrusionOk="0">
                  <a:moveTo>
                    <a:pt x="2369" y="468"/>
                  </a:moveTo>
                  <a:cubicBezTo>
                    <a:pt x="2869" y="468"/>
                    <a:pt x="3336" y="668"/>
                    <a:pt x="3670" y="935"/>
                  </a:cubicBezTo>
                  <a:cubicBezTo>
                    <a:pt x="4037" y="1301"/>
                    <a:pt x="4237" y="1768"/>
                    <a:pt x="4237" y="2336"/>
                  </a:cubicBezTo>
                  <a:cubicBezTo>
                    <a:pt x="4237" y="2836"/>
                    <a:pt x="4070" y="3303"/>
                    <a:pt x="3703" y="3670"/>
                  </a:cubicBezTo>
                  <a:cubicBezTo>
                    <a:pt x="3370" y="4003"/>
                    <a:pt x="2869" y="4204"/>
                    <a:pt x="2369" y="4204"/>
                  </a:cubicBezTo>
                  <a:cubicBezTo>
                    <a:pt x="1869" y="4204"/>
                    <a:pt x="1402" y="4037"/>
                    <a:pt x="1035" y="3670"/>
                  </a:cubicBezTo>
                  <a:cubicBezTo>
                    <a:pt x="701" y="3336"/>
                    <a:pt x="501" y="2836"/>
                    <a:pt x="501" y="2336"/>
                  </a:cubicBezTo>
                  <a:cubicBezTo>
                    <a:pt x="501" y="1835"/>
                    <a:pt x="668" y="1368"/>
                    <a:pt x="1035" y="1001"/>
                  </a:cubicBezTo>
                  <a:cubicBezTo>
                    <a:pt x="1368" y="668"/>
                    <a:pt x="1869" y="468"/>
                    <a:pt x="2369" y="468"/>
                  </a:cubicBezTo>
                  <a:close/>
                  <a:moveTo>
                    <a:pt x="2369" y="1"/>
                  </a:moveTo>
                  <a:cubicBezTo>
                    <a:pt x="1735" y="1"/>
                    <a:pt x="1168" y="234"/>
                    <a:pt x="701" y="701"/>
                  </a:cubicBezTo>
                  <a:cubicBezTo>
                    <a:pt x="234" y="1168"/>
                    <a:pt x="1" y="1735"/>
                    <a:pt x="1" y="2369"/>
                  </a:cubicBezTo>
                  <a:cubicBezTo>
                    <a:pt x="1" y="3003"/>
                    <a:pt x="234" y="3570"/>
                    <a:pt x="701" y="4037"/>
                  </a:cubicBezTo>
                  <a:cubicBezTo>
                    <a:pt x="1168" y="4504"/>
                    <a:pt x="1735" y="4737"/>
                    <a:pt x="2369" y="4737"/>
                  </a:cubicBezTo>
                  <a:cubicBezTo>
                    <a:pt x="3003" y="4737"/>
                    <a:pt x="3603" y="4504"/>
                    <a:pt x="4037" y="4037"/>
                  </a:cubicBezTo>
                  <a:cubicBezTo>
                    <a:pt x="4504" y="3570"/>
                    <a:pt x="4737" y="3003"/>
                    <a:pt x="4737" y="2369"/>
                  </a:cubicBezTo>
                  <a:cubicBezTo>
                    <a:pt x="4737" y="1702"/>
                    <a:pt x="4437" y="1135"/>
                    <a:pt x="4004" y="668"/>
                  </a:cubicBezTo>
                  <a:cubicBezTo>
                    <a:pt x="3537" y="234"/>
                    <a:pt x="3003" y="1"/>
                    <a:pt x="2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5"/>
            <p:cNvSpPr/>
            <p:nvPr/>
          </p:nvSpPr>
          <p:spPr>
            <a:xfrm>
              <a:off x="7046302" y="3408869"/>
              <a:ext cx="85456" cy="169651"/>
            </a:xfrm>
            <a:custGeom>
              <a:avLst/>
              <a:gdLst/>
              <a:ahLst/>
              <a:cxnLst/>
              <a:rect l="l" t="t" r="r" b="b"/>
              <a:pathLst>
                <a:path w="2370" h="4705" extrusionOk="0">
                  <a:moveTo>
                    <a:pt x="1" y="1"/>
                  </a:moveTo>
                  <a:lnTo>
                    <a:pt x="1" y="468"/>
                  </a:lnTo>
                  <a:cubicBezTo>
                    <a:pt x="501" y="468"/>
                    <a:pt x="935" y="668"/>
                    <a:pt x="1335" y="1002"/>
                  </a:cubicBezTo>
                  <a:cubicBezTo>
                    <a:pt x="1702" y="1335"/>
                    <a:pt x="1902" y="1836"/>
                    <a:pt x="1902" y="2369"/>
                  </a:cubicBezTo>
                  <a:cubicBezTo>
                    <a:pt x="1902" y="2870"/>
                    <a:pt x="1735" y="3337"/>
                    <a:pt x="1368" y="3704"/>
                  </a:cubicBezTo>
                  <a:cubicBezTo>
                    <a:pt x="1035" y="4037"/>
                    <a:pt x="534" y="4237"/>
                    <a:pt x="34" y="4237"/>
                  </a:cubicBezTo>
                  <a:lnTo>
                    <a:pt x="34" y="4704"/>
                  </a:lnTo>
                  <a:cubicBezTo>
                    <a:pt x="668" y="4704"/>
                    <a:pt x="1268" y="4471"/>
                    <a:pt x="1669" y="4037"/>
                  </a:cubicBezTo>
                  <a:cubicBezTo>
                    <a:pt x="2102" y="3570"/>
                    <a:pt x="2369" y="3003"/>
                    <a:pt x="2369" y="2369"/>
                  </a:cubicBezTo>
                  <a:cubicBezTo>
                    <a:pt x="2369" y="1702"/>
                    <a:pt x="2069" y="1135"/>
                    <a:pt x="1602" y="668"/>
                  </a:cubicBezTo>
                  <a:cubicBezTo>
                    <a:pt x="1168" y="234"/>
                    <a:pt x="60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5"/>
            <p:cNvSpPr/>
            <p:nvPr/>
          </p:nvSpPr>
          <p:spPr>
            <a:xfrm>
              <a:off x="7169007" y="3407679"/>
              <a:ext cx="170804" cy="170840"/>
            </a:xfrm>
            <a:custGeom>
              <a:avLst/>
              <a:gdLst/>
              <a:ahLst/>
              <a:cxnLst/>
              <a:rect l="l" t="t" r="r" b="b"/>
              <a:pathLst>
                <a:path w="4737" h="4738" extrusionOk="0">
                  <a:moveTo>
                    <a:pt x="2369" y="468"/>
                  </a:moveTo>
                  <a:cubicBezTo>
                    <a:pt x="2869" y="468"/>
                    <a:pt x="3336" y="668"/>
                    <a:pt x="3669" y="935"/>
                  </a:cubicBezTo>
                  <a:cubicBezTo>
                    <a:pt x="4036" y="1301"/>
                    <a:pt x="4237" y="1768"/>
                    <a:pt x="4237" y="2336"/>
                  </a:cubicBezTo>
                  <a:cubicBezTo>
                    <a:pt x="4237" y="2836"/>
                    <a:pt x="4070" y="3303"/>
                    <a:pt x="3703" y="3670"/>
                  </a:cubicBezTo>
                  <a:cubicBezTo>
                    <a:pt x="3369" y="4003"/>
                    <a:pt x="2869" y="4204"/>
                    <a:pt x="2369" y="4204"/>
                  </a:cubicBezTo>
                  <a:cubicBezTo>
                    <a:pt x="1868" y="4204"/>
                    <a:pt x="1401" y="4037"/>
                    <a:pt x="1034" y="3670"/>
                  </a:cubicBezTo>
                  <a:cubicBezTo>
                    <a:pt x="701" y="3336"/>
                    <a:pt x="501" y="2836"/>
                    <a:pt x="501" y="2336"/>
                  </a:cubicBezTo>
                  <a:cubicBezTo>
                    <a:pt x="501" y="1835"/>
                    <a:pt x="667" y="1368"/>
                    <a:pt x="1034" y="1001"/>
                  </a:cubicBezTo>
                  <a:cubicBezTo>
                    <a:pt x="1368" y="668"/>
                    <a:pt x="1868" y="468"/>
                    <a:pt x="2369" y="468"/>
                  </a:cubicBezTo>
                  <a:close/>
                  <a:moveTo>
                    <a:pt x="2369" y="1"/>
                  </a:moveTo>
                  <a:cubicBezTo>
                    <a:pt x="1735" y="1"/>
                    <a:pt x="1168" y="234"/>
                    <a:pt x="701" y="701"/>
                  </a:cubicBezTo>
                  <a:cubicBezTo>
                    <a:pt x="267" y="1168"/>
                    <a:pt x="0" y="1735"/>
                    <a:pt x="0" y="2369"/>
                  </a:cubicBezTo>
                  <a:cubicBezTo>
                    <a:pt x="0" y="3003"/>
                    <a:pt x="234" y="3570"/>
                    <a:pt x="701" y="4037"/>
                  </a:cubicBezTo>
                  <a:cubicBezTo>
                    <a:pt x="1168" y="4504"/>
                    <a:pt x="1735" y="4737"/>
                    <a:pt x="2369" y="4737"/>
                  </a:cubicBezTo>
                  <a:cubicBezTo>
                    <a:pt x="3002" y="4737"/>
                    <a:pt x="3603" y="4504"/>
                    <a:pt x="4036" y="4037"/>
                  </a:cubicBezTo>
                  <a:cubicBezTo>
                    <a:pt x="4503" y="3570"/>
                    <a:pt x="4737" y="3003"/>
                    <a:pt x="4737" y="2369"/>
                  </a:cubicBezTo>
                  <a:cubicBezTo>
                    <a:pt x="4737" y="1702"/>
                    <a:pt x="4470" y="1135"/>
                    <a:pt x="4003" y="668"/>
                  </a:cubicBezTo>
                  <a:cubicBezTo>
                    <a:pt x="3536" y="234"/>
                    <a:pt x="3002" y="1"/>
                    <a:pt x="2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5"/>
            <p:cNvSpPr/>
            <p:nvPr/>
          </p:nvSpPr>
          <p:spPr>
            <a:xfrm>
              <a:off x="7194247" y="3407679"/>
              <a:ext cx="144374" cy="170840"/>
            </a:xfrm>
            <a:custGeom>
              <a:avLst/>
              <a:gdLst/>
              <a:ahLst/>
              <a:cxnLst/>
              <a:rect l="l" t="t" r="r" b="b"/>
              <a:pathLst>
                <a:path w="4004" h="4738" extrusionOk="0">
                  <a:moveTo>
                    <a:pt x="1635" y="1"/>
                  </a:moveTo>
                  <a:lnTo>
                    <a:pt x="1635" y="468"/>
                  </a:lnTo>
                  <a:cubicBezTo>
                    <a:pt x="2136" y="468"/>
                    <a:pt x="2603" y="668"/>
                    <a:pt x="2969" y="1001"/>
                  </a:cubicBezTo>
                  <a:cubicBezTo>
                    <a:pt x="3336" y="1335"/>
                    <a:pt x="3537" y="1835"/>
                    <a:pt x="3537" y="2369"/>
                  </a:cubicBezTo>
                  <a:cubicBezTo>
                    <a:pt x="3537" y="2869"/>
                    <a:pt x="3370" y="3336"/>
                    <a:pt x="3003" y="3703"/>
                  </a:cubicBezTo>
                  <a:cubicBezTo>
                    <a:pt x="2669" y="4037"/>
                    <a:pt x="2169" y="4237"/>
                    <a:pt x="1669" y="4237"/>
                  </a:cubicBezTo>
                  <a:cubicBezTo>
                    <a:pt x="1168" y="4237"/>
                    <a:pt x="701" y="4070"/>
                    <a:pt x="334" y="3703"/>
                  </a:cubicBezTo>
                  <a:lnTo>
                    <a:pt x="1" y="4037"/>
                  </a:lnTo>
                  <a:cubicBezTo>
                    <a:pt x="468" y="4504"/>
                    <a:pt x="1035" y="4737"/>
                    <a:pt x="1669" y="4737"/>
                  </a:cubicBezTo>
                  <a:cubicBezTo>
                    <a:pt x="2302" y="4737"/>
                    <a:pt x="2836" y="4504"/>
                    <a:pt x="3303" y="4037"/>
                  </a:cubicBezTo>
                  <a:cubicBezTo>
                    <a:pt x="3770" y="3570"/>
                    <a:pt x="4004" y="3003"/>
                    <a:pt x="4004" y="2369"/>
                  </a:cubicBezTo>
                  <a:cubicBezTo>
                    <a:pt x="4004" y="1702"/>
                    <a:pt x="3737" y="1135"/>
                    <a:pt x="3270" y="668"/>
                  </a:cubicBezTo>
                  <a:cubicBezTo>
                    <a:pt x="2803" y="234"/>
                    <a:pt x="2269" y="1"/>
                    <a:pt x="1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5"/>
            <p:cNvSpPr/>
            <p:nvPr/>
          </p:nvSpPr>
          <p:spPr>
            <a:xfrm>
              <a:off x="7377060" y="3407679"/>
              <a:ext cx="170840" cy="170840"/>
            </a:xfrm>
            <a:custGeom>
              <a:avLst/>
              <a:gdLst/>
              <a:ahLst/>
              <a:cxnLst/>
              <a:rect l="l" t="t" r="r" b="b"/>
              <a:pathLst>
                <a:path w="4738" h="4738" extrusionOk="0">
                  <a:moveTo>
                    <a:pt x="2369" y="468"/>
                  </a:moveTo>
                  <a:cubicBezTo>
                    <a:pt x="2870" y="468"/>
                    <a:pt x="3337" y="668"/>
                    <a:pt x="3670" y="935"/>
                  </a:cubicBezTo>
                  <a:cubicBezTo>
                    <a:pt x="4037" y="1301"/>
                    <a:pt x="4237" y="1768"/>
                    <a:pt x="4237" y="2336"/>
                  </a:cubicBezTo>
                  <a:cubicBezTo>
                    <a:pt x="4237" y="2836"/>
                    <a:pt x="4071" y="3303"/>
                    <a:pt x="3704" y="3670"/>
                  </a:cubicBezTo>
                  <a:cubicBezTo>
                    <a:pt x="3370" y="4003"/>
                    <a:pt x="2870" y="4204"/>
                    <a:pt x="2369" y="4204"/>
                  </a:cubicBezTo>
                  <a:cubicBezTo>
                    <a:pt x="1869" y="4204"/>
                    <a:pt x="1402" y="4037"/>
                    <a:pt x="1035" y="3670"/>
                  </a:cubicBezTo>
                  <a:cubicBezTo>
                    <a:pt x="701" y="3336"/>
                    <a:pt x="501" y="2836"/>
                    <a:pt x="501" y="2336"/>
                  </a:cubicBezTo>
                  <a:cubicBezTo>
                    <a:pt x="501" y="1835"/>
                    <a:pt x="668" y="1368"/>
                    <a:pt x="1035" y="1001"/>
                  </a:cubicBezTo>
                  <a:cubicBezTo>
                    <a:pt x="1369" y="668"/>
                    <a:pt x="1869" y="468"/>
                    <a:pt x="2369" y="468"/>
                  </a:cubicBezTo>
                  <a:close/>
                  <a:moveTo>
                    <a:pt x="2369" y="1"/>
                  </a:moveTo>
                  <a:cubicBezTo>
                    <a:pt x="1736" y="1"/>
                    <a:pt x="1168" y="234"/>
                    <a:pt x="701" y="701"/>
                  </a:cubicBezTo>
                  <a:cubicBezTo>
                    <a:pt x="234" y="1168"/>
                    <a:pt x="1" y="1735"/>
                    <a:pt x="1" y="2369"/>
                  </a:cubicBezTo>
                  <a:cubicBezTo>
                    <a:pt x="1" y="3003"/>
                    <a:pt x="234" y="3570"/>
                    <a:pt x="701" y="4037"/>
                  </a:cubicBezTo>
                  <a:cubicBezTo>
                    <a:pt x="1168" y="4504"/>
                    <a:pt x="1736" y="4737"/>
                    <a:pt x="2369" y="4737"/>
                  </a:cubicBezTo>
                  <a:cubicBezTo>
                    <a:pt x="3003" y="4737"/>
                    <a:pt x="3570" y="4504"/>
                    <a:pt x="4037" y="4037"/>
                  </a:cubicBezTo>
                  <a:cubicBezTo>
                    <a:pt x="4471" y="3570"/>
                    <a:pt x="4738" y="3003"/>
                    <a:pt x="4738" y="2369"/>
                  </a:cubicBezTo>
                  <a:cubicBezTo>
                    <a:pt x="4738" y="1702"/>
                    <a:pt x="4437" y="1135"/>
                    <a:pt x="3970" y="668"/>
                  </a:cubicBezTo>
                  <a:cubicBezTo>
                    <a:pt x="3537" y="234"/>
                    <a:pt x="3003" y="1"/>
                    <a:pt x="2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5"/>
            <p:cNvSpPr/>
            <p:nvPr/>
          </p:nvSpPr>
          <p:spPr>
            <a:xfrm>
              <a:off x="7377060" y="3407679"/>
              <a:ext cx="168425" cy="170840"/>
            </a:xfrm>
            <a:custGeom>
              <a:avLst/>
              <a:gdLst/>
              <a:ahLst/>
              <a:cxnLst/>
              <a:rect l="l" t="t" r="r" b="b"/>
              <a:pathLst>
                <a:path w="4671" h="4738" extrusionOk="0">
                  <a:moveTo>
                    <a:pt x="2269" y="1"/>
                  </a:moveTo>
                  <a:lnTo>
                    <a:pt x="2269" y="468"/>
                  </a:lnTo>
                  <a:cubicBezTo>
                    <a:pt x="2770" y="468"/>
                    <a:pt x="3237" y="668"/>
                    <a:pt x="3604" y="1001"/>
                  </a:cubicBezTo>
                  <a:cubicBezTo>
                    <a:pt x="4004" y="1335"/>
                    <a:pt x="4204" y="1835"/>
                    <a:pt x="4204" y="2369"/>
                  </a:cubicBezTo>
                  <a:cubicBezTo>
                    <a:pt x="4204" y="2869"/>
                    <a:pt x="4037" y="3336"/>
                    <a:pt x="3670" y="3703"/>
                  </a:cubicBezTo>
                  <a:cubicBezTo>
                    <a:pt x="3337" y="4037"/>
                    <a:pt x="2836" y="4237"/>
                    <a:pt x="2336" y="4237"/>
                  </a:cubicBezTo>
                  <a:cubicBezTo>
                    <a:pt x="1836" y="4237"/>
                    <a:pt x="1369" y="4070"/>
                    <a:pt x="1002" y="3703"/>
                  </a:cubicBezTo>
                  <a:cubicBezTo>
                    <a:pt x="668" y="3370"/>
                    <a:pt x="435" y="2869"/>
                    <a:pt x="435" y="2369"/>
                  </a:cubicBezTo>
                  <a:lnTo>
                    <a:pt x="1" y="2369"/>
                  </a:lnTo>
                  <a:cubicBezTo>
                    <a:pt x="1" y="3003"/>
                    <a:pt x="234" y="3570"/>
                    <a:pt x="701" y="4037"/>
                  </a:cubicBezTo>
                  <a:cubicBezTo>
                    <a:pt x="1168" y="4504"/>
                    <a:pt x="1736" y="4737"/>
                    <a:pt x="2369" y="4737"/>
                  </a:cubicBezTo>
                  <a:cubicBezTo>
                    <a:pt x="3003" y="4737"/>
                    <a:pt x="3570" y="4504"/>
                    <a:pt x="3937" y="4037"/>
                  </a:cubicBezTo>
                  <a:cubicBezTo>
                    <a:pt x="4404" y="3570"/>
                    <a:pt x="4671" y="3003"/>
                    <a:pt x="4671" y="2369"/>
                  </a:cubicBezTo>
                  <a:cubicBezTo>
                    <a:pt x="4671" y="1702"/>
                    <a:pt x="4371" y="1135"/>
                    <a:pt x="3904" y="668"/>
                  </a:cubicBezTo>
                  <a:cubicBezTo>
                    <a:pt x="3437" y="234"/>
                    <a:pt x="2903" y="1"/>
                    <a:pt x="22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5"/>
            <p:cNvSpPr/>
            <p:nvPr/>
          </p:nvSpPr>
          <p:spPr>
            <a:xfrm>
              <a:off x="5901252" y="2915742"/>
              <a:ext cx="716895" cy="107091"/>
            </a:xfrm>
            <a:custGeom>
              <a:avLst/>
              <a:gdLst/>
              <a:ahLst/>
              <a:cxnLst/>
              <a:rect l="l" t="t" r="r" b="b"/>
              <a:pathLst>
                <a:path w="19882" h="2970" extrusionOk="0">
                  <a:moveTo>
                    <a:pt x="1" y="0"/>
                  </a:moveTo>
                  <a:lnTo>
                    <a:pt x="1" y="2969"/>
                  </a:lnTo>
                  <a:lnTo>
                    <a:pt x="19882" y="2969"/>
                  </a:lnTo>
                  <a:lnTo>
                    <a:pt x="198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5"/>
            <p:cNvSpPr/>
            <p:nvPr/>
          </p:nvSpPr>
          <p:spPr>
            <a:xfrm>
              <a:off x="5945748" y="3359578"/>
              <a:ext cx="641138" cy="43341"/>
            </a:xfrm>
            <a:custGeom>
              <a:avLst/>
              <a:gdLst/>
              <a:ahLst/>
              <a:cxnLst/>
              <a:rect l="l" t="t" r="r" b="b"/>
              <a:pathLst>
                <a:path w="17781" h="1202" extrusionOk="0">
                  <a:moveTo>
                    <a:pt x="1" y="0"/>
                  </a:moveTo>
                  <a:lnTo>
                    <a:pt x="1" y="1201"/>
                  </a:lnTo>
                  <a:lnTo>
                    <a:pt x="17780" y="1201"/>
                  </a:lnTo>
                  <a:lnTo>
                    <a:pt x="177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5"/>
            <p:cNvSpPr/>
            <p:nvPr/>
          </p:nvSpPr>
          <p:spPr>
            <a:xfrm>
              <a:off x="5945748" y="3431730"/>
              <a:ext cx="641138" cy="43341"/>
            </a:xfrm>
            <a:custGeom>
              <a:avLst/>
              <a:gdLst/>
              <a:ahLst/>
              <a:cxnLst/>
              <a:rect l="l" t="t" r="r" b="b"/>
              <a:pathLst>
                <a:path w="17781" h="1202" extrusionOk="0">
                  <a:moveTo>
                    <a:pt x="1" y="1"/>
                  </a:moveTo>
                  <a:lnTo>
                    <a:pt x="1" y="1202"/>
                  </a:lnTo>
                  <a:lnTo>
                    <a:pt x="17780" y="1202"/>
                  </a:lnTo>
                  <a:lnTo>
                    <a:pt x="17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5"/>
            <p:cNvSpPr/>
            <p:nvPr/>
          </p:nvSpPr>
          <p:spPr>
            <a:xfrm>
              <a:off x="5945748" y="3501501"/>
              <a:ext cx="641138" cy="44531"/>
            </a:xfrm>
            <a:custGeom>
              <a:avLst/>
              <a:gdLst/>
              <a:ahLst/>
              <a:cxnLst/>
              <a:rect l="l" t="t" r="r" b="b"/>
              <a:pathLst>
                <a:path w="17781" h="1235" extrusionOk="0">
                  <a:moveTo>
                    <a:pt x="1" y="0"/>
                  </a:moveTo>
                  <a:lnTo>
                    <a:pt x="1" y="1235"/>
                  </a:lnTo>
                  <a:lnTo>
                    <a:pt x="17780" y="1235"/>
                  </a:lnTo>
                  <a:lnTo>
                    <a:pt x="177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5"/>
            <p:cNvSpPr/>
            <p:nvPr/>
          </p:nvSpPr>
          <p:spPr>
            <a:xfrm>
              <a:off x="5945748" y="3574879"/>
              <a:ext cx="641138" cy="43341"/>
            </a:xfrm>
            <a:custGeom>
              <a:avLst/>
              <a:gdLst/>
              <a:ahLst/>
              <a:cxnLst/>
              <a:rect l="l" t="t" r="r" b="b"/>
              <a:pathLst>
                <a:path w="17781" h="1202" extrusionOk="0">
                  <a:moveTo>
                    <a:pt x="1" y="0"/>
                  </a:moveTo>
                  <a:lnTo>
                    <a:pt x="1" y="1201"/>
                  </a:lnTo>
                  <a:lnTo>
                    <a:pt x="17780" y="1201"/>
                  </a:lnTo>
                  <a:lnTo>
                    <a:pt x="177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5"/>
            <p:cNvSpPr/>
            <p:nvPr/>
          </p:nvSpPr>
          <p:spPr>
            <a:xfrm>
              <a:off x="5945748" y="3647031"/>
              <a:ext cx="641138" cy="43341"/>
            </a:xfrm>
            <a:custGeom>
              <a:avLst/>
              <a:gdLst/>
              <a:ahLst/>
              <a:cxnLst/>
              <a:rect l="l" t="t" r="r" b="b"/>
              <a:pathLst>
                <a:path w="17781" h="1202" extrusionOk="0">
                  <a:moveTo>
                    <a:pt x="1" y="1"/>
                  </a:moveTo>
                  <a:lnTo>
                    <a:pt x="1" y="1201"/>
                  </a:lnTo>
                  <a:lnTo>
                    <a:pt x="17780" y="1201"/>
                  </a:lnTo>
                  <a:lnTo>
                    <a:pt x="17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5"/>
            <p:cNvSpPr/>
            <p:nvPr/>
          </p:nvSpPr>
          <p:spPr>
            <a:xfrm>
              <a:off x="5945748" y="3717993"/>
              <a:ext cx="641138" cy="44531"/>
            </a:xfrm>
            <a:custGeom>
              <a:avLst/>
              <a:gdLst/>
              <a:ahLst/>
              <a:cxnLst/>
              <a:rect l="l" t="t" r="r" b="b"/>
              <a:pathLst>
                <a:path w="17781" h="1235" extrusionOk="0">
                  <a:moveTo>
                    <a:pt x="1" y="1"/>
                  </a:moveTo>
                  <a:lnTo>
                    <a:pt x="1" y="1235"/>
                  </a:lnTo>
                  <a:lnTo>
                    <a:pt x="17780" y="1235"/>
                  </a:lnTo>
                  <a:lnTo>
                    <a:pt x="17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5"/>
            <p:cNvSpPr/>
            <p:nvPr/>
          </p:nvSpPr>
          <p:spPr>
            <a:xfrm>
              <a:off x="5945748" y="3791370"/>
              <a:ext cx="641138" cy="43341"/>
            </a:xfrm>
            <a:custGeom>
              <a:avLst/>
              <a:gdLst/>
              <a:ahLst/>
              <a:cxnLst/>
              <a:rect l="l" t="t" r="r" b="b"/>
              <a:pathLst>
                <a:path w="17781" h="1202" extrusionOk="0">
                  <a:moveTo>
                    <a:pt x="1" y="1"/>
                  </a:moveTo>
                  <a:lnTo>
                    <a:pt x="1" y="1201"/>
                  </a:lnTo>
                  <a:lnTo>
                    <a:pt x="17780" y="1201"/>
                  </a:lnTo>
                  <a:lnTo>
                    <a:pt x="17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5"/>
            <p:cNvSpPr/>
            <p:nvPr/>
          </p:nvSpPr>
          <p:spPr>
            <a:xfrm>
              <a:off x="5945748" y="3862332"/>
              <a:ext cx="641138" cy="44531"/>
            </a:xfrm>
            <a:custGeom>
              <a:avLst/>
              <a:gdLst/>
              <a:ahLst/>
              <a:cxnLst/>
              <a:rect l="l" t="t" r="r" b="b"/>
              <a:pathLst>
                <a:path w="17781" h="1235" extrusionOk="0">
                  <a:moveTo>
                    <a:pt x="1" y="1"/>
                  </a:moveTo>
                  <a:lnTo>
                    <a:pt x="1" y="1235"/>
                  </a:lnTo>
                  <a:lnTo>
                    <a:pt x="17780" y="1235"/>
                  </a:lnTo>
                  <a:lnTo>
                    <a:pt x="17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5"/>
            <p:cNvSpPr/>
            <p:nvPr/>
          </p:nvSpPr>
          <p:spPr>
            <a:xfrm>
              <a:off x="5695579" y="2704046"/>
              <a:ext cx="2715923" cy="86646"/>
            </a:xfrm>
            <a:custGeom>
              <a:avLst/>
              <a:gdLst/>
              <a:ahLst/>
              <a:cxnLst/>
              <a:rect l="l" t="t" r="r" b="b"/>
              <a:pathLst>
                <a:path w="75322" h="2403" extrusionOk="0">
                  <a:moveTo>
                    <a:pt x="1" y="1"/>
                  </a:moveTo>
                  <a:lnTo>
                    <a:pt x="1" y="2402"/>
                  </a:lnTo>
                  <a:lnTo>
                    <a:pt x="75321" y="2402"/>
                  </a:lnTo>
                  <a:lnTo>
                    <a:pt x="7532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5"/>
            <p:cNvSpPr/>
            <p:nvPr/>
          </p:nvSpPr>
          <p:spPr>
            <a:xfrm>
              <a:off x="5748512" y="2717279"/>
              <a:ext cx="60180" cy="60180"/>
            </a:xfrm>
            <a:custGeom>
              <a:avLst/>
              <a:gdLst/>
              <a:ahLst/>
              <a:cxnLst/>
              <a:rect l="l" t="t" r="r" b="b"/>
              <a:pathLst>
                <a:path w="1669" h="1669" extrusionOk="0">
                  <a:moveTo>
                    <a:pt x="834" y="1"/>
                  </a:moveTo>
                  <a:cubicBezTo>
                    <a:pt x="367" y="1"/>
                    <a:pt x="0" y="367"/>
                    <a:pt x="0" y="834"/>
                  </a:cubicBezTo>
                  <a:cubicBezTo>
                    <a:pt x="0" y="1301"/>
                    <a:pt x="367" y="1668"/>
                    <a:pt x="834" y="1668"/>
                  </a:cubicBezTo>
                  <a:cubicBezTo>
                    <a:pt x="1301" y="1668"/>
                    <a:pt x="1668" y="1301"/>
                    <a:pt x="1668" y="834"/>
                  </a:cubicBezTo>
                  <a:cubicBezTo>
                    <a:pt x="1668" y="367"/>
                    <a:pt x="1301" y="1"/>
                    <a:pt x="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5"/>
            <p:cNvSpPr/>
            <p:nvPr/>
          </p:nvSpPr>
          <p:spPr>
            <a:xfrm>
              <a:off x="5833896" y="2717279"/>
              <a:ext cx="60180" cy="60180"/>
            </a:xfrm>
            <a:custGeom>
              <a:avLst/>
              <a:gdLst/>
              <a:ahLst/>
              <a:cxnLst/>
              <a:rect l="l" t="t" r="r" b="b"/>
              <a:pathLst>
                <a:path w="1669" h="1669" extrusionOk="0">
                  <a:moveTo>
                    <a:pt x="835" y="1"/>
                  </a:moveTo>
                  <a:cubicBezTo>
                    <a:pt x="368" y="1"/>
                    <a:pt x="1" y="367"/>
                    <a:pt x="1" y="834"/>
                  </a:cubicBezTo>
                  <a:cubicBezTo>
                    <a:pt x="1" y="1301"/>
                    <a:pt x="368" y="1668"/>
                    <a:pt x="835" y="1668"/>
                  </a:cubicBezTo>
                  <a:cubicBezTo>
                    <a:pt x="1302" y="1668"/>
                    <a:pt x="1669" y="1301"/>
                    <a:pt x="1669" y="834"/>
                  </a:cubicBezTo>
                  <a:cubicBezTo>
                    <a:pt x="1669" y="367"/>
                    <a:pt x="1302" y="1"/>
                    <a:pt x="8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5"/>
            <p:cNvSpPr/>
            <p:nvPr/>
          </p:nvSpPr>
          <p:spPr>
            <a:xfrm>
              <a:off x="5919317" y="2717279"/>
              <a:ext cx="60144" cy="60180"/>
            </a:xfrm>
            <a:custGeom>
              <a:avLst/>
              <a:gdLst/>
              <a:ahLst/>
              <a:cxnLst/>
              <a:rect l="l" t="t" r="r" b="b"/>
              <a:pathLst>
                <a:path w="1668" h="1669" extrusionOk="0">
                  <a:moveTo>
                    <a:pt x="834" y="1"/>
                  </a:moveTo>
                  <a:cubicBezTo>
                    <a:pt x="367" y="1"/>
                    <a:pt x="0" y="367"/>
                    <a:pt x="0" y="834"/>
                  </a:cubicBezTo>
                  <a:cubicBezTo>
                    <a:pt x="0" y="1301"/>
                    <a:pt x="367" y="1668"/>
                    <a:pt x="834" y="1668"/>
                  </a:cubicBezTo>
                  <a:cubicBezTo>
                    <a:pt x="1301" y="1668"/>
                    <a:pt x="1668" y="1301"/>
                    <a:pt x="1668" y="834"/>
                  </a:cubicBezTo>
                  <a:cubicBezTo>
                    <a:pt x="1668" y="367"/>
                    <a:pt x="1301"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7" name="Google Shape;487;p45"/>
          <p:cNvSpPr txBox="1">
            <a:spLocks noGrp="1"/>
          </p:cNvSpPr>
          <p:nvPr>
            <p:ph type="ctrTitle"/>
          </p:nvPr>
        </p:nvSpPr>
        <p:spPr>
          <a:xfrm>
            <a:off x="838200" y="568975"/>
            <a:ext cx="5370300" cy="262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600" b="1" dirty="0">
                <a:solidFill>
                  <a:schemeClr val="lt2"/>
                </a:solidFill>
                <a:latin typeface="Tahoma" panose="020B0604030504040204" pitchFamily="34" charset="0"/>
                <a:ea typeface="Tahoma" panose="020B0604030504040204" pitchFamily="34" charset="0"/>
                <a:cs typeface="Tahoma" panose="020B0604030504040204" pitchFamily="34" charset="0"/>
              </a:rPr>
              <a:t>Study #2</a:t>
            </a:r>
            <a:br>
              <a:rPr lang="en" sz="2600" b="1" dirty="0">
                <a:latin typeface="Tahoma" panose="020B0604030504040204" pitchFamily="34" charset="0"/>
                <a:ea typeface="Tahoma" panose="020B0604030504040204" pitchFamily="34" charset="0"/>
                <a:cs typeface="Tahoma" panose="020B0604030504040204" pitchFamily="34" charset="0"/>
              </a:rPr>
            </a:br>
            <a:r>
              <a:rPr lang="en" sz="2600" b="1" dirty="0">
                <a:latin typeface="Tahoma" panose="020B0604030504040204" pitchFamily="34" charset="0"/>
                <a:ea typeface="Tahoma" panose="020B0604030504040204" pitchFamily="34" charset="0"/>
                <a:cs typeface="Tahoma" panose="020B0604030504040204" pitchFamily="34" charset="0"/>
              </a:rPr>
              <a:t>Nepali adolescents exploring MOOCs: Scalable results lending to an optimistic future</a:t>
            </a:r>
            <a:endParaRPr sz="2600"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dirty="0"/>
          </a:p>
        </p:txBody>
      </p:sp>
      <p:sp>
        <p:nvSpPr>
          <p:cNvPr id="488" name="Google Shape;488;p45"/>
          <p:cNvSpPr/>
          <p:nvPr/>
        </p:nvSpPr>
        <p:spPr>
          <a:xfrm>
            <a:off x="1395370" y="3899282"/>
            <a:ext cx="363704" cy="287939"/>
          </a:xfrm>
          <a:custGeom>
            <a:avLst/>
            <a:gdLst/>
            <a:ahLst/>
            <a:cxnLst/>
            <a:rect l="l" t="t" r="r" b="b"/>
            <a:pathLst>
              <a:path w="11209" h="8874" extrusionOk="0">
                <a:moveTo>
                  <a:pt x="1" y="0"/>
                </a:moveTo>
                <a:lnTo>
                  <a:pt x="1" y="8873"/>
                </a:lnTo>
                <a:lnTo>
                  <a:pt x="11209" y="8873"/>
                </a:lnTo>
                <a:lnTo>
                  <a:pt x="112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5"/>
          <p:cNvSpPr txBox="1">
            <a:spLocks noGrp="1"/>
          </p:cNvSpPr>
          <p:nvPr>
            <p:ph type="subTitle" idx="1"/>
          </p:nvPr>
        </p:nvSpPr>
        <p:spPr>
          <a:xfrm>
            <a:off x="948650" y="2536675"/>
            <a:ext cx="4060500" cy="2468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600" b="1" dirty="0">
                <a:latin typeface="Tahoma" panose="020B0604030504040204" pitchFamily="34" charset="0"/>
                <a:ea typeface="Tahoma" panose="020B0604030504040204" pitchFamily="34" charset="0"/>
                <a:cs typeface="Tahoma" panose="020B0604030504040204" pitchFamily="34" charset="0"/>
              </a:rPr>
              <a:t>Zixi, L., Zhu. M., Kadirova, D., &amp; Bonk, C. J. (in review). Towards Self-Directed Learning: How do Nepali Adolescents Learn with MOOCs?. </a:t>
            </a:r>
            <a:r>
              <a:rPr lang="en" sz="1600" b="1" i="1" dirty="0">
                <a:latin typeface="Tahoma" panose="020B0604030504040204" pitchFamily="34" charset="0"/>
                <a:ea typeface="Tahoma" panose="020B0604030504040204" pitchFamily="34" charset="0"/>
                <a:cs typeface="Tahoma" panose="020B0604030504040204" pitchFamily="34" charset="0"/>
              </a:rPr>
              <a:t>Distance Education</a:t>
            </a:r>
            <a:r>
              <a:rPr lang="en" sz="1600" b="1" dirty="0">
                <a:latin typeface="Tahoma" panose="020B0604030504040204" pitchFamily="34" charset="0"/>
                <a:ea typeface="Tahoma" panose="020B0604030504040204" pitchFamily="34" charset="0"/>
                <a:cs typeface="Tahoma" panose="020B0604030504040204" pitchFamily="34" charset="0"/>
              </a:rPr>
              <a:t>.</a:t>
            </a:r>
            <a:endParaRPr sz="1600" b="1" dirty="0">
              <a:latin typeface="Tahoma" panose="020B0604030504040204" pitchFamily="34" charset="0"/>
              <a:ea typeface="Tahoma" panose="020B0604030504040204" pitchFamily="34" charset="0"/>
              <a:cs typeface="Tahoma" panose="020B0604030504040204" pitchFamily="34" charset="0"/>
            </a:endParaRPr>
          </a:p>
          <a:p>
            <a:pPr marL="0" lvl="0" indent="0" algn="l" rtl="0">
              <a:lnSpc>
                <a:spcPct val="100000"/>
              </a:lnSpc>
              <a:spcBef>
                <a:spcPts val="0"/>
              </a:spcBef>
              <a:spcAft>
                <a:spcPts val="0"/>
              </a:spcAft>
              <a:buNone/>
            </a:pPr>
            <a:endParaRPr sz="1600" dirty="0">
              <a:latin typeface="Roboto Medium"/>
              <a:ea typeface="Roboto Medium"/>
              <a:cs typeface="Roboto Medium"/>
              <a:sym typeface="Roboto Medium"/>
            </a:endParaRPr>
          </a:p>
        </p:txBody>
      </p:sp>
      <p:grpSp>
        <p:nvGrpSpPr>
          <p:cNvPr id="490" name="Google Shape;490;p45"/>
          <p:cNvGrpSpPr/>
          <p:nvPr/>
        </p:nvGrpSpPr>
        <p:grpSpPr>
          <a:xfrm>
            <a:off x="4155698" y="3993319"/>
            <a:ext cx="1614150" cy="734931"/>
            <a:chOff x="4079498" y="3894820"/>
            <a:chExt cx="1614150" cy="734931"/>
          </a:xfrm>
        </p:grpSpPr>
        <p:sp>
          <p:nvSpPr>
            <p:cNvPr id="491" name="Google Shape;491;p45"/>
            <p:cNvSpPr/>
            <p:nvPr/>
          </p:nvSpPr>
          <p:spPr>
            <a:xfrm>
              <a:off x="4079498" y="4591241"/>
              <a:ext cx="1614150" cy="38509"/>
            </a:xfrm>
            <a:custGeom>
              <a:avLst/>
              <a:gdLst/>
              <a:ahLst/>
              <a:cxnLst/>
              <a:rect l="l" t="t" r="r" b="b"/>
              <a:pathLst>
                <a:path w="44766" h="1068" extrusionOk="0">
                  <a:moveTo>
                    <a:pt x="0" y="0"/>
                  </a:moveTo>
                  <a:lnTo>
                    <a:pt x="0" y="1067"/>
                  </a:lnTo>
                  <a:lnTo>
                    <a:pt x="44766" y="1067"/>
                  </a:lnTo>
                  <a:lnTo>
                    <a:pt x="447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5"/>
            <p:cNvSpPr/>
            <p:nvPr/>
          </p:nvSpPr>
          <p:spPr>
            <a:xfrm>
              <a:off x="4081878" y="4176252"/>
              <a:ext cx="1611770" cy="174446"/>
            </a:xfrm>
            <a:custGeom>
              <a:avLst/>
              <a:gdLst/>
              <a:ahLst/>
              <a:cxnLst/>
              <a:rect l="l" t="t" r="r" b="b"/>
              <a:pathLst>
                <a:path w="44700" h="4838" extrusionOk="0">
                  <a:moveTo>
                    <a:pt x="1" y="1"/>
                  </a:moveTo>
                  <a:lnTo>
                    <a:pt x="1" y="3737"/>
                  </a:lnTo>
                  <a:lnTo>
                    <a:pt x="1" y="4104"/>
                  </a:lnTo>
                  <a:lnTo>
                    <a:pt x="1" y="4838"/>
                  </a:lnTo>
                  <a:lnTo>
                    <a:pt x="44700" y="4838"/>
                  </a:lnTo>
                  <a:lnTo>
                    <a:pt x="44700" y="4104"/>
                  </a:lnTo>
                  <a:lnTo>
                    <a:pt x="44700" y="3737"/>
                  </a:lnTo>
                  <a:lnTo>
                    <a:pt x="447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5"/>
            <p:cNvSpPr/>
            <p:nvPr/>
          </p:nvSpPr>
          <p:spPr>
            <a:xfrm>
              <a:off x="4079498" y="4557563"/>
              <a:ext cx="1614150" cy="39699"/>
            </a:xfrm>
            <a:custGeom>
              <a:avLst/>
              <a:gdLst/>
              <a:ahLst/>
              <a:cxnLst/>
              <a:rect l="l" t="t" r="r" b="b"/>
              <a:pathLst>
                <a:path w="44766" h="1101" extrusionOk="0">
                  <a:moveTo>
                    <a:pt x="0" y="0"/>
                  </a:moveTo>
                  <a:lnTo>
                    <a:pt x="0" y="1101"/>
                  </a:lnTo>
                  <a:lnTo>
                    <a:pt x="44766" y="1101"/>
                  </a:lnTo>
                  <a:lnTo>
                    <a:pt x="447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5"/>
            <p:cNvSpPr/>
            <p:nvPr/>
          </p:nvSpPr>
          <p:spPr>
            <a:xfrm>
              <a:off x="4079498" y="4343452"/>
              <a:ext cx="1614150" cy="39735"/>
            </a:xfrm>
            <a:custGeom>
              <a:avLst/>
              <a:gdLst/>
              <a:ahLst/>
              <a:cxnLst/>
              <a:rect l="l" t="t" r="r" b="b"/>
              <a:pathLst>
                <a:path w="44766" h="1102" extrusionOk="0">
                  <a:moveTo>
                    <a:pt x="0" y="0"/>
                  </a:moveTo>
                  <a:lnTo>
                    <a:pt x="0" y="1101"/>
                  </a:lnTo>
                  <a:lnTo>
                    <a:pt x="44766" y="1101"/>
                  </a:lnTo>
                  <a:lnTo>
                    <a:pt x="447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5"/>
            <p:cNvSpPr/>
            <p:nvPr/>
          </p:nvSpPr>
          <p:spPr>
            <a:xfrm>
              <a:off x="4079498" y="4381926"/>
              <a:ext cx="1614150" cy="174446"/>
            </a:xfrm>
            <a:custGeom>
              <a:avLst/>
              <a:gdLst/>
              <a:ahLst/>
              <a:cxnLst/>
              <a:rect l="l" t="t" r="r" b="b"/>
              <a:pathLst>
                <a:path w="44766" h="4838" extrusionOk="0">
                  <a:moveTo>
                    <a:pt x="0" y="1"/>
                  </a:moveTo>
                  <a:lnTo>
                    <a:pt x="0" y="4838"/>
                  </a:lnTo>
                  <a:lnTo>
                    <a:pt x="44766" y="4838"/>
                  </a:lnTo>
                  <a:lnTo>
                    <a:pt x="447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5"/>
            <p:cNvSpPr/>
            <p:nvPr/>
          </p:nvSpPr>
          <p:spPr>
            <a:xfrm>
              <a:off x="4146854" y="3896010"/>
              <a:ext cx="1403682" cy="282691"/>
            </a:xfrm>
            <a:custGeom>
              <a:avLst/>
              <a:gdLst/>
              <a:ahLst/>
              <a:cxnLst/>
              <a:rect l="l" t="t" r="r" b="b"/>
              <a:pathLst>
                <a:path w="38929" h="7840" extrusionOk="0">
                  <a:moveTo>
                    <a:pt x="0" y="1"/>
                  </a:moveTo>
                  <a:lnTo>
                    <a:pt x="0" y="7840"/>
                  </a:lnTo>
                  <a:lnTo>
                    <a:pt x="38928" y="7840"/>
                  </a:lnTo>
                  <a:lnTo>
                    <a:pt x="389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5"/>
            <p:cNvSpPr/>
            <p:nvPr/>
          </p:nvSpPr>
          <p:spPr>
            <a:xfrm>
              <a:off x="5397733" y="3894820"/>
              <a:ext cx="56574" cy="282691"/>
            </a:xfrm>
            <a:custGeom>
              <a:avLst/>
              <a:gdLst/>
              <a:ahLst/>
              <a:cxnLst/>
              <a:rect l="l" t="t" r="r" b="b"/>
              <a:pathLst>
                <a:path w="1569" h="7840" extrusionOk="0">
                  <a:moveTo>
                    <a:pt x="1" y="0"/>
                  </a:moveTo>
                  <a:lnTo>
                    <a:pt x="1" y="7839"/>
                  </a:lnTo>
                  <a:lnTo>
                    <a:pt x="1568" y="783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5"/>
            <p:cNvSpPr/>
            <p:nvPr/>
          </p:nvSpPr>
          <p:spPr>
            <a:xfrm>
              <a:off x="4203392" y="3894820"/>
              <a:ext cx="57764" cy="282691"/>
            </a:xfrm>
            <a:custGeom>
              <a:avLst/>
              <a:gdLst/>
              <a:ahLst/>
              <a:cxnLst/>
              <a:rect l="l" t="t" r="r" b="b"/>
              <a:pathLst>
                <a:path w="1602" h="7840" extrusionOk="0">
                  <a:moveTo>
                    <a:pt x="0" y="0"/>
                  </a:moveTo>
                  <a:lnTo>
                    <a:pt x="0" y="7839"/>
                  </a:lnTo>
                  <a:lnTo>
                    <a:pt x="1601" y="7839"/>
                  </a:lnTo>
                  <a:lnTo>
                    <a:pt x="16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5"/>
            <p:cNvSpPr/>
            <p:nvPr/>
          </p:nvSpPr>
          <p:spPr>
            <a:xfrm>
              <a:off x="4413861" y="3939316"/>
              <a:ext cx="821534" cy="186453"/>
            </a:xfrm>
            <a:custGeom>
              <a:avLst/>
              <a:gdLst/>
              <a:ahLst/>
              <a:cxnLst/>
              <a:rect l="l" t="t" r="r" b="b"/>
              <a:pathLst>
                <a:path w="22784" h="5171" extrusionOk="0">
                  <a:moveTo>
                    <a:pt x="1" y="0"/>
                  </a:moveTo>
                  <a:lnTo>
                    <a:pt x="1" y="5171"/>
                  </a:lnTo>
                  <a:lnTo>
                    <a:pt x="22783" y="5171"/>
                  </a:lnTo>
                  <a:lnTo>
                    <a:pt x="227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00" name="Google Shape;500;p45"/>
          <p:cNvPicPr preferRelativeResize="0"/>
          <p:nvPr/>
        </p:nvPicPr>
        <p:blipFill>
          <a:blip r:embed="rId3">
            <a:alphaModFix/>
          </a:blip>
          <a:stretch>
            <a:fillRect/>
          </a:stretch>
        </p:blipFill>
        <p:spPr>
          <a:xfrm>
            <a:off x="5778013" y="2972750"/>
            <a:ext cx="2504149" cy="1328626"/>
          </a:xfrm>
          <a:prstGeom prst="rect">
            <a:avLst/>
          </a:prstGeom>
          <a:noFill/>
          <a:ln>
            <a:noFill/>
          </a:ln>
        </p:spPr>
      </p:pic>
      <p:grpSp>
        <p:nvGrpSpPr>
          <p:cNvPr id="501" name="Google Shape;501;p45"/>
          <p:cNvGrpSpPr/>
          <p:nvPr/>
        </p:nvGrpSpPr>
        <p:grpSpPr>
          <a:xfrm>
            <a:off x="6911673" y="889356"/>
            <a:ext cx="1668206" cy="1982128"/>
            <a:chOff x="7257807" y="3038700"/>
            <a:chExt cx="1428993" cy="1697899"/>
          </a:xfrm>
        </p:grpSpPr>
        <p:sp>
          <p:nvSpPr>
            <p:cNvPr id="502" name="Google Shape;502;p45"/>
            <p:cNvSpPr/>
            <p:nvPr/>
          </p:nvSpPr>
          <p:spPr>
            <a:xfrm flipH="1">
              <a:off x="7782828" y="3729886"/>
              <a:ext cx="235084" cy="463275"/>
            </a:xfrm>
            <a:custGeom>
              <a:avLst/>
              <a:gdLst/>
              <a:ahLst/>
              <a:cxnLst/>
              <a:rect l="l" t="t" r="r" b="b"/>
              <a:pathLst>
                <a:path w="9141" h="18014" extrusionOk="0">
                  <a:moveTo>
                    <a:pt x="2736" y="0"/>
                  </a:moveTo>
                  <a:lnTo>
                    <a:pt x="1" y="1835"/>
                  </a:lnTo>
                  <a:cubicBezTo>
                    <a:pt x="1" y="1835"/>
                    <a:pt x="1202" y="9807"/>
                    <a:pt x="2002" y="11342"/>
                  </a:cubicBezTo>
                  <a:cubicBezTo>
                    <a:pt x="2803" y="12876"/>
                    <a:pt x="7806" y="18013"/>
                    <a:pt x="7806" y="18013"/>
                  </a:cubicBezTo>
                  <a:lnTo>
                    <a:pt x="9141" y="17313"/>
                  </a:lnTo>
                  <a:cubicBezTo>
                    <a:pt x="9141" y="17313"/>
                    <a:pt x="4437" y="11442"/>
                    <a:pt x="4104" y="10341"/>
                  </a:cubicBezTo>
                  <a:cubicBezTo>
                    <a:pt x="3770" y="9240"/>
                    <a:pt x="2736" y="0"/>
                    <a:pt x="2736" y="0"/>
                  </a:cubicBezTo>
                  <a:close/>
                </a:path>
              </a:pathLst>
            </a:custGeom>
            <a:solidFill>
              <a:srgbClr val="EBB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5"/>
            <p:cNvSpPr/>
            <p:nvPr/>
          </p:nvSpPr>
          <p:spPr>
            <a:xfrm flipH="1">
              <a:off x="7890044" y="3624366"/>
              <a:ext cx="157031" cy="436683"/>
            </a:xfrm>
            <a:custGeom>
              <a:avLst/>
              <a:gdLst/>
              <a:ahLst/>
              <a:cxnLst/>
              <a:rect l="l" t="t" r="r" b="b"/>
              <a:pathLst>
                <a:path w="6106" h="16980" extrusionOk="0">
                  <a:moveTo>
                    <a:pt x="2936" y="0"/>
                  </a:moveTo>
                  <a:lnTo>
                    <a:pt x="1" y="5204"/>
                  </a:lnTo>
                  <a:cubicBezTo>
                    <a:pt x="1" y="5204"/>
                    <a:pt x="1235" y="12243"/>
                    <a:pt x="1769" y="13677"/>
                  </a:cubicBezTo>
                  <a:cubicBezTo>
                    <a:pt x="2236" y="14811"/>
                    <a:pt x="2803" y="15912"/>
                    <a:pt x="3436" y="16979"/>
                  </a:cubicBezTo>
                  <a:lnTo>
                    <a:pt x="6105" y="15078"/>
                  </a:lnTo>
                  <a:lnTo>
                    <a:pt x="5238" y="13710"/>
                  </a:lnTo>
                  <a:cubicBezTo>
                    <a:pt x="5238" y="13710"/>
                    <a:pt x="4671" y="901"/>
                    <a:pt x="2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5"/>
            <p:cNvSpPr/>
            <p:nvPr/>
          </p:nvSpPr>
          <p:spPr>
            <a:xfrm flipH="1">
              <a:off x="7872890" y="3998403"/>
              <a:ext cx="95258" cy="86668"/>
            </a:xfrm>
            <a:custGeom>
              <a:avLst/>
              <a:gdLst/>
              <a:ahLst/>
              <a:cxnLst/>
              <a:rect l="l" t="t" r="r" b="b"/>
              <a:pathLst>
                <a:path w="3704" h="3370" extrusionOk="0">
                  <a:moveTo>
                    <a:pt x="3036" y="0"/>
                  </a:moveTo>
                  <a:lnTo>
                    <a:pt x="1" y="2435"/>
                  </a:lnTo>
                  <a:lnTo>
                    <a:pt x="868" y="3369"/>
                  </a:lnTo>
                  <a:lnTo>
                    <a:pt x="3703" y="1368"/>
                  </a:lnTo>
                  <a:lnTo>
                    <a:pt x="3036"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5"/>
            <p:cNvSpPr/>
            <p:nvPr/>
          </p:nvSpPr>
          <p:spPr>
            <a:xfrm flipH="1">
              <a:off x="7872890" y="3998403"/>
              <a:ext cx="95258" cy="86668"/>
            </a:xfrm>
            <a:custGeom>
              <a:avLst/>
              <a:gdLst/>
              <a:ahLst/>
              <a:cxnLst/>
              <a:rect l="l" t="t" r="r" b="b"/>
              <a:pathLst>
                <a:path w="3704" h="3370" extrusionOk="0">
                  <a:moveTo>
                    <a:pt x="3036" y="0"/>
                  </a:moveTo>
                  <a:lnTo>
                    <a:pt x="1" y="2435"/>
                  </a:lnTo>
                  <a:lnTo>
                    <a:pt x="868" y="3369"/>
                  </a:lnTo>
                  <a:lnTo>
                    <a:pt x="3703" y="1368"/>
                  </a:lnTo>
                  <a:lnTo>
                    <a:pt x="30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5"/>
            <p:cNvSpPr/>
            <p:nvPr/>
          </p:nvSpPr>
          <p:spPr>
            <a:xfrm flipH="1">
              <a:off x="7257807" y="4017279"/>
              <a:ext cx="1428993" cy="620666"/>
            </a:xfrm>
            <a:custGeom>
              <a:avLst/>
              <a:gdLst/>
              <a:ahLst/>
              <a:cxnLst/>
              <a:rect l="l" t="t" r="r" b="b"/>
              <a:pathLst>
                <a:path w="55565" h="24134" extrusionOk="0">
                  <a:moveTo>
                    <a:pt x="7463" y="0"/>
                  </a:moveTo>
                  <a:lnTo>
                    <a:pt x="7463" y="0"/>
                  </a:lnTo>
                  <a:cubicBezTo>
                    <a:pt x="1" y="17164"/>
                    <a:pt x="8980" y="24134"/>
                    <a:pt x="20619" y="24134"/>
                  </a:cubicBezTo>
                  <a:cubicBezTo>
                    <a:pt x="20946" y="24134"/>
                    <a:pt x="21276" y="24128"/>
                    <a:pt x="21607" y="24117"/>
                  </a:cubicBezTo>
                  <a:cubicBezTo>
                    <a:pt x="33715" y="23684"/>
                    <a:pt x="55564" y="16946"/>
                    <a:pt x="52529" y="8506"/>
                  </a:cubicBezTo>
                  <a:cubicBezTo>
                    <a:pt x="51362" y="5244"/>
                    <a:pt x="46201" y="4243"/>
                    <a:pt x="40464" y="4243"/>
                  </a:cubicBezTo>
                  <a:cubicBezTo>
                    <a:pt x="34233" y="4243"/>
                    <a:pt x="27321" y="5424"/>
                    <a:pt x="24108" y="6171"/>
                  </a:cubicBezTo>
                  <a:lnTo>
                    <a:pt x="20973" y="1234"/>
                  </a:lnTo>
                  <a:lnTo>
                    <a:pt x="7463"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5"/>
            <p:cNvSpPr/>
            <p:nvPr/>
          </p:nvSpPr>
          <p:spPr>
            <a:xfrm flipH="1">
              <a:off x="7257807" y="4017279"/>
              <a:ext cx="1428993" cy="620666"/>
            </a:xfrm>
            <a:custGeom>
              <a:avLst/>
              <a:gdLst/>
              <a:ahLst/>
              <a:cxnLst/>
              <a:rect l="l" t="t" r="r" b="b"/>
              <a:pathLst>
                <a:path w="55565" h="24134" extrusionOk="0">
                  <a:moveTo>
                    <a:pt x="7463" y="0"/>
                  </a:moveTo>
                  <a:lnTo>
                    <a:pt x="7463" y="0"/>
                  </a:lnTo>
                  <a:cubicBezTo>
                    <a:pt x="1" y="17164"/>
                    <a:pt x="8980" y="24134"/>
                    <a:pt x="20619" y="24134"/>
                  </a:cubicBezTo>
                  <a:cubicBezTo>
                    <a:pt x="20946" y="24134"/>
                    <a:pt x="21276" y="24128"/>
                    <a:pt x="21607" y="24117"/>
                  </a:cubicBezTo>
                  <a:cubicBezTo>
                    <a:pt x="33715" y="23684"/>
                    <a:pt x="55564" y="16946"/>
                    <a:pt x="52529" y="8506"/>
                  </a:cubicBezTo>
                  <a:cubicBezTo>
                    <a:pt x="51362" y="5244"/>
                    <a:pt x="46201" y="4243"/>
                    <a:pt x="40464" y="4243"/>
                  </a:cubicBezTo>
                  <a:cubicBezTo>
                    <a:pt x="34233" y="4243"/>
                    <a:pt x="27321" y="5424"/>
                    <a:pt x="24108" y="6171"/>
                  </a:cubicBezTo>
                  <a:lnTo>
                    <a:pt x="20973" y="1234"/>
                  </a:lnTo>
                  <a:lnTo>
                    <a:pt x="74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5"/>
            <p:cNvSpPr/>
            <p:nvPr/>
          </p:nvSpPr>
          <p:spPr>
            <a:xfrm flipH="1">
              <a:off x="7396781" y="4505065"/>
              <a:ext cx="32636" cy="38962"/>
            </a:xfrm>
            <a:custGeom>
              <a:avLst/>
              <a:gdLst/>
              <a:ahLst/>
              <a:cxnLst/>
              <a:rect l="l" t="t" r="r" b="b"/>
              <a:pathLst>
                <a:path w="1269" h="1515" extrusionOk="0">
                  <a:moveTo>
                    <a:pt x="901" y="147"/>
                  </a:moveTo>
                  <a:cubicBezTo>
                    <a:pt x="935" y="147"/>
                    <a:pt x="968" y="147"/>
                    <a:pt x="1002" y="180"/>
                  </a:cubicBezTo>
                  <a:cubicBezTo>
                    <a:pt x="1068" y="247"/>
                    <a:pt x="1135" y="347"/>
                    <a:pt x="1102" y="447"/>
                  </a:cubicBezTo>
                  <a:cubicBezTo>
                    <a:pt x="935" y="814"/>
                    <a:pt x="601" y="1114"/>
                    <a:pt x="234" y="1281"/>
                  </a:cubicBezTo>
                  <a:lnTo>
                    <a:pt x="234" y="1248"/>
                  </a:lnTo>
                  <a:cubicBezTo>
                    <a:pt x="368" y="881"/>
                    <a:pt x="568" y="514"/>
                    <a:pt x="801" y="213"/>
                  </a:cubicBezTo>
                  <a:cubicBezTo>
                    <a:pt x="835" y="180"/>
                    <a:pt x="868" y="147"/>
                    <a:pt x="901" y="147"/>
                  </a:cubicBezTo>
                  <a:close/>
                  <a:moveTo>
                    <a:pt x="928" y="0"/>
                  </a:moveTo>
                  <a:cubicBezTo>
                    <a:pt x="906" y="0"/>
                    <a:pt x="886" y="4"/>
                    <a:pt x="868" y="13"/>
                  </a:cubicBezTo>
                  <a:cubicBezTo>
                    <a:pt x="468" y="113"/>
                    <a:pt x="68" y="1281"/>
                    <a:pt x="34" y="1414"/>
                  </a:cubicBezTo>
                  <a:cubicBezTo>
                    <a:pt x="1" y="1448"/>
                    <a:pt x="34" y="1481"/>
                    <a:pt x="34" y="1514"/>
                  </a:cubicBezTo>
                  <a:lnTo>
                    <a:pt x="134" y="1514"/>
                  </a:lnTo>
                  <a:cubicBezTo>
                    <a:pt x="401" y="1348"/>
                    <a:pt x="635" y="1181"/>
                    <a:pt x="868" y="1014"/>
                  </a:cubicBezTo>
                  <a:cubicBezTo>
                    <a:pt x="1035" y="881"/>
                    <a:pt x="1168" y="680"/>
                    <a:pt x="1235" y="480"/>
                  </a:cubicBezTo>
                  <a:cubicBezTo>
                    <a:pt x="1268" y="314"/>
                    <a:pt x="1202" y="180"/>
                    <a:pt x="1102" y="80"/>
                  </a:cubicBezTo>
                  <a:cubicBezTo>
                    <a:pt x="1053" y="31"/>
                    <a:pt x="986" y="0"/>
                    <a:pt x="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5"/>
            <p:cNvSpPr/>
            <p:nvPr/>
          </p:nvSpPr>
          <p:spPr>
            <a:xfrm flipH="1">
              <a:off x="7419952" y="4502493"/>
              <a:ext cx="23171" cy="41534"/>
            </a:xfrm>
            <a:custGeom>
              <a:avLst/>
              <a:gdLst/>
              <a:ahLst/>
              <a:cxnLst/>
              <a:rect l="l" t="t" r="r" b="b"/>
              <a:pathLst>
                <a:path w="901" h="1615" extrusionOk="0">
                  <a:moveTo>
                    <a:pt x="488" y="172"/>
                  </a:moveTo>
                  <a:cubicBezTo>
                    <a:pt x="517" y="172"/>
                    <a:pt x="534" y="180"/>
                    <a:pt x="534" y="180"/>
                  </a:cubicBezTo>
                  <a:cubicBezTo>
                    <a:pt x="701" y="280"/>
                    <a:pt x="734" y="947"/>
                    <a:pt x="634" y="1348"/>
                  </a:cubicBezTo>
                  <a:cubicBezTo>
                    <a:pt x="400" y="1081"/>
                    <a:pt x="267" y="747"/>
                    <a:pt x="267" y="380"/>
                  </a:cubicBezTo>
                  <a:cubicBezTo>
                    <a:pt x="267" y="313"/>
                    <a:pt x="300" y="247"/>
                    <a:pt x="367" y="213"/>
                  </a:cubicBezTo>
                  <a:cubicBezTo>
                    <a:pt x="417" y="180"/>
                    <a:pt x="459" y="172"/>
                    <a:pt x="488" y="172"/>
                  </a:cubicBezTo>
                  <a:close/>
                  <a:moveTo>
                    <a:pt x="451" y="0"/>
                  </a:moveTo>
                  <a:cubicBezTo>
                    <a:pt x="387" y="0"/>
                    <a:pt x="322" y="25"/>
                    <a:pt x="267" y="80"/>
                  </a:cubicBezTo>
                  <a:cubicBezTo>
                    <a:pt x="167" y="147"/>
                    <a:pt x="100" y="247"/>
                    <a:pt x="100" y="380"/>
                  </a:cubicBezTo>
                  <a:cubicBezTo>
                    <a:pt x="0" y="847"/>
                    <a:pt x="567" y="1548"/>
                    <a:pt x="601" y="1581"/>
                  </a:cubicBezTo>
                  <a:cubicBezTo>
                    <a:pt x="601" y="1614"/>
                    <a:pt x="634" y="1614"/>
                    <a:pt x="667" y="1614"/>
                  </a:cubicBezTo>
                  <a:lnTo>
                    <a:pt x="734" y="1581"/>
                  </a:lnTo>
                  <a:lnTo>
                    <a:pt x="734" y="1548"/>
                  </a:lnTo>
                  <a:cubicBezTo>
                    <a:pt x="867" y="1181"/>
                    <a:pt x="901" y="247"/>
                    <a:pt x="601" y="47"/>
                  </a:cubicBezTo>
                  <a:cubicBezTo>
                    <a:pt x="556" y="17"/>
                    <a:pt x="504"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5"/>
            <p:cNvSpPr/>
            <p:nvPr/>
          </p:nvSpPr>
          <p:spPr>
            <a:xfrm flipH="1">
              <a:off x="7962979" y="4592890"/>
              <a:ext cx="23171" cy="46703"/>
            </a:xfrm>
            <a:custGeom>
              <a:avLst/>
              <a:gdLst/>
              <a:ahLst/>
              <a:cxnLst/>
              <a:rect l="l" t="t" r="r" b="b"/>
              <a:pathLst>
                <a:path w="901" h="1816" extrusionOk="0">
                  <a:moveTo>
                    <a:pt x="534" y="301"/>
                  </a:moveTo>
                  <a:cubicBezTo>
                    <a:pt x="600" y="701"/>
                    <a:pt x="600" y="1102"/>
                    <a:pt x="534" y="1502"/>
                  </a:cubicBezTo>
                  <a:cubicBezTo>
                    <a:pt x="534" y="1535"/>
                    <a:pt x="500" y="1569"/>
                    <a:pt x="467" y="1602"/>
                  </a:cubicBezTo>
                  <a:cubicBezTo>
                    <a:pt x="467" y="1635"/>
                    <a:pt x="400" y="1635"/>
                    <a:pt x="400" y="1635"/>
                  </a:cubicBezTo>
                  <a:cubicBezTo>
                    <a:pt x="267" y="1602"/>
                    <a:pt x="200" y="1535"/>
                    <a:pt x="167" y="1435"/>
                  </a:cubicBezTo>
                  <a:cubicBezTo>
                    <a:pt x="133" y="1035"/>
                    <a:pt x="267" y="635"/>
                    <a:pt x="534" y="301"/>
                  </a:cubicBezTo>
                  <a:close/>
                  <a:moveTo>
                    <a:pt x="600" y="1"/>
                  </a:moveTo>
                  <a:cubicBezTo>
                    <a:pt x="567" y="1"/>
                    <a:pt x="534" y="34"/>
                    <a:pt x="534" y="68"/>
                  </a:cubicBezTo>
                  <a:cubicBezTo>
                    <a:pt x="367" y="301"/>
                    <a:pt x="200" y="568"/>
                    <a:pt x="100" y="868"/>
                  </a:cubicBezTo>
                  <a:cubicBezTo>
                    <a:pt x="0" y="1068"/>
                    <a:pt x="0" y="1302"/>
                    <a:pt x="33" y="1535"/>
                  </a:cubicBezTo>
                  <a:cubicBezTo>
                    <a:pt x="100" y="1669"/>
                    <a:pt x="200" y="1769"/>
                    <a:pt x="367" y="1802"/>
                  </a:cubicBezTo>
                  <a:cubicBezTo>
                    <a:pt x="385" y="1811"/>
                    <a:pt x="405" y="1815"/>
                    <a:pt x="426" y="1815"/>
                  </a:cubicBezTo>
                  <a:cubicBezTo>
                    <a:pt x="485" y="1815"/>
                    <a:pt x="552" y="1784"/>
                    <a:pt x="600" y="1735"/>
                  </a:cubicBezTo>
                  <a:cubicBezTo>
                    <a:pt x="901" y="1435"/>
                    <a:pt x="667" y="201"/>
                    <a:pt x="667" y="68"/>
                  </a:cubicBezTo>
                  <a:cubicBezTo>
                    <a:pt x="634" y="34"/>
                    <a:pt x="634" y="1"/>
                    <a:pt x="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5"/>
            <p:cNvSpPr/>
            <p:nvPr/>
          </p:nvSpPr>
          <p:spPr>
            <a:xfrm flipH="1">
              <a:off x="7738208" y="4436759"/>
              <a:ext cx="220502" cy="134708"/>
            </a:xfrm>
            <a:custGeom>
              <a:avLst/>
              <a:gdLst/>
              <a:ahLst/>
              <a:cxnLst/>
              <a:rect l="l" t="t" r="r" b="b"/>
              <a:pathLst>
                <a:path w="8574" h="5238" extrusionOk="0">
                  <a:moveTo>
                    <a:pt x="7372" y="1"/>
                  </a:moveTo>
                  <a:lnTo>
                    <a:pt x="2402" y="1769"/>
                  </a:lnTo>
                  <a:lnTo>
                    <a:pt x="0" y="2636"/>
                  </a:lnTo>
                  <a:lnTo>
                    <a:pt x="634" y="5238"/>
                  </a:lnTo>
                  <a:lnTo>
                    <a:pt x="2936" y="4738"/>
                  </a:lnTo>
                  <a:lnTo>
                    <a:pt x="8573" y="3537"/>
                  </a:lnTo>
                  <a:lnTo>
                    <a:pt x="73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5"/>
            <p:cNvSpPr/>
            <p:nvPr/>
          </p:nvSpPr>
          <p:spPr>
            <a:xfrm flipH="1">
              <a:off x="7925226" y="4488117"/>
              <a:ext cx="155308" cy="248482"/>
            </a:xfrm>
            <a:custGeom>
              <a:avLst/>
              <a:gdLst/>
              <a:ahLst/>
              <a:cxnLst/>
              <a:rect l="l" t="t" r="r" b="b"/>
              <a:pathLst>
                <a:path w="6039" h="9662" extrusionOk="0">
                  <a:moveTo>
                    <a:pt x="5290" y="0"/>
                  </a:moveTo>
                  <a:cubicBezTo>
                    <a:pt x="5273" y="0"/>
                    <a:pt x="5255" y="2"/>
                    <a:pt x="5238" y="5"/>
                  </a:cubicBezTo>
                  <a:lnTo>
                    <a:pt x="3703" y="272"/>
                  </a:lnTo>
                  <a:cubicBezTo>
                    <a:pt x="3703" y="272"/>
                    <a:pt x="1635" y="472"/>
                    <a:pt x="1202" y="1006"/>
                  </a:cubicBezTo>
                  <a:cubicBezTo>
                    <a:pt x="1" y="2540"/>
                    <a:pt x="768" y="9412"/>
                    <a:pt x="1569" y="9645"/>
                  </a:cubicBezTo>
                  <a:cubicBezTo>
                    <a:pt x="1597" y="9656"/>
                    <a:pt x="1626" y="9661"/>
                    <a:pt x="1656" y="9661"/>
                  </a:cubicBezTo>
                  <a:cubicBezTo>
                    <a:pt x="1904" y="9661"/>
                    <a:pt x="2183" y="9313"/>
                    <a:pt x="2302" y="9045"/>
                  </a:cubicBezTo>
                  <a:cubicBezTo>
                    <a:pt x="2703" y="8178"/>
                    <a:pt x="3403" y="5876"/>
                    <a:pt x="3770" y="5142"/>
                  </a:cubicBezTo>
                  <a:cubicBezTo>
                    <a:pt x="4170" y="4275"/>
                    <a:pt x="5271" y="3841"/>
                    <a:pt x="5772" y="3708"/>
                  </a:cubicBezTo>
                  <a:cubicBezTo>
                    <a:pt x="5938" y="3675"/>
                    <a:pt x="6038" y="3508"/>
                    <a:pt x="6005" y="3374"/>
                  </a:cubicBezTo>
                  <a:lnTo>
                    <a:pt x="5605" y="272"/>
                  </a:lnTo>
                  <a:cubicBezTo>
                    <a:pt x="5575" y="123"/>
                    <a:pt x="5438" y="0"/>
                    <a:pt x="5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5"/>
            <p:cNvSpPr/>
            <p:nvPr/>
          </p:nvSpPr>
          <p:spPr>
            <a:xfrm flipH="1">
              <a:off x="7943254" y="4593122"/>
              <a:ext cx="30038" cy="35824"/>
            </a:xfrm>
            <a:custGeom>
              <a:avLst/>
              <a:gdLst/>
              <a:ahLst/>
              <a:cxnLst/>
              <a:rect l="l" t="t" r="r" b="b"/>
              <a:pathLst>
                <a:path w="1168" h="1393" extrusionOk="0">
                  <a:moveTo>
                    <a:pt x="201" y="225"/>
                  </a:moveTo>
                  <a:lnTo>
                    <a:pt x="201" y="225"/>
                  </a:lnTo>
                  <a:cubicBezTo>
                    <a:pt x="434" y="325"/>
                    <a:pt x="901" y="592"/>
                    <a:pt x="1001" y="892"/>
                  </a:cubicBezTo>
                  <a:cubicBezTo>
                    <a:pt x="1001" y="959"/>
                    <a:pt x="1001" y="1026"/>
                    <a:pt x="1001" y="1093"/>
                  </a:cubicBezTo>
                  <a:lnTo>
                    <a:pt x="968" y="1093"/>
                  </a:lnTo>
                  <a:lnTo>
                    <a:pt x="968" y="1126"/>
                  </a:lnTo>
                  <a:cubicBezTo>
                    <a:pt x="934" y="1193"/>
                    <a:pt x="868" y="1193"/>
                    <a:pt x="868" y="1193"/>
                  </a:cubicBezTo>
                  <a:cubicBezTo>
                    <a:pt x="668" y="1193"/>
                    <a:pt x="301" y="626"/>
                    <a:pt x="201" y="225"/>
                  </a:cubicBezTo>
                  <a:close/>
                  <a:moveTo>
                    <a:pt x="80" y="0"/>
                  </a:moveTo>
                  <a:cubicBezTo>
                    <a:pt x="67" y="0"/>
                    <a:pt x="50" y="8"/>
                    <a:pt x="34" y="25"/>
                  </a:cubicBezTo>
                  <a:cubicBezTo>
                    <a:pt x="0" y="25"/>
                    <a:pt x="0" y="59"/>
                    <a:pt x="0" y="92"/>
                  </a:cubicBezTo>
                  <a:lnTo>
                    <a:pt x="0" y="125"/>
                  </a:lnTo>
                  <a:cubicBezTo>
                    <a:pt x="67" y="492"/>
                    <a:pt x="501" y="1359"/>
                    <a:pt x="834" y="1393"/>
                  </a:cubicBezTo>
                  <a:cubicBezTo>
                    <a:pt x="968" y="1393"/>
                    <a:pt x="1068" y="1326"/>
                    <a:pt x="1101" y="1193"/>
                  </a:cubicBezTo>
                  <a:cubicBezTo>
                    <a:pt x="1168" y="1093"/>
                    <a:pt x="1168" y="959"/>
                    <a:pt x="1135" y="859"/>
                  </a:cubicBezTo>
                  <a:cubicBezTo>
                    <a:pt x="1001" y="392"/>
                    <a:pt x="167" y="25"/>
                    <a:pt x="100" y="25"/>
                  </a:cubicBezTo>
                  <a:cubicBezTo>
                    <a:pt x="100" y="8"/>
                    <a:pt x="92"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5"/>
            <p:cNvSpPr/>
            <p:nvPr/>
          </p:nvSpPr>
          <p:spPr>
            <a:xfrm flipH="1">
              <a:off x="7738208" y="4436759"/>
              <a:ext cx="158728" cy="121850"/>
            </a:xfrm>
            <a:custGeom>
              <a:avLst/>
              <a:gdLst/>
              <a:ahLst/>
              <a:cxnLst/>
              <a:rect l="l" t="t" r="r" b="b"/>
              <a:pathLst>
                <a:path w="6172" h="4738" extrusionOk="0">
                  <a:moveTo>
                    <a:pt x="4970" y="1"/>
                  </a:moveTo>
                  <a:lnTo>
                    <a:pt x="0" y="1769"/>
                  </a:lnTo>
                  <a:lnTo>
                    <a:pt x="534" y="4738"/>
                  </a:lnTo>
                  <a:lnTo>
                    <a:pt x="6171" y="3537"/>
                  </a:lnTo>
                  <a:lnTo>
                    <a:pt x="49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5"/>
            <p:cNvSpPr/>
            <p:nvPr/>
          </p:nvSpPr>
          <p:spPr>
            <a:xfrm flipH="1">
              <a:off x="7824001" y="4446197"/>
              <a:ext cx="66068" cy="126993"/>
            </a:xfrm>
            <a:custGeom>
              <a:avLst/>
              <a:gdLst/>
              <a:ahLst/>
              <a:cxnLst/>
              <a:rect l="l" t="t" r="r" b="b"/>
              <a:pathLst>
                <a:path w="2569" h="4938" extrusionOk="0">
                  <a:moveTo>
                    <a:pt x="1635" y="1"/>
                  </a:moveTo>
                  <a:lnTo>
                    <a:pt x="0" y="901"/>
                  </a:lnTo>
                  <a:lnTo>
                    <a:pt x="1134" y="4838"/>
                  </a:lnTo>
                  <a:lnTo>
                    <a:pt x="2569" y="4938"/>
                  </a:lnTo>
                  <a:lnTo>
                    <a:pt x="1635" y="1"/>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5"/>
            <p:cNvSpPr/>
            <p:nvPr/>
          </p:nvSpPr>
          <p:spPr>
            <a:xfrm flipH="1">
              <a:off x="7824001" y="4446197"/>
              <a:ext cx="66068" cy="126993"/>
            </a:xfrm>
            <a:custGeom>
              <a:avLst/>
              <a:gdLst/>
              <a:ahLst/>
              <a:cxnLst/>
              <a:rect l="l" t="t" r="r" b="b"/>
              <a:pathLst>
                <a:path w="2569" h="4938" extrusionOk="0">
                  <a:moveTo>
                    <a:pt x="1635" y="1"/>
                  </a:moveTo>
                  <a:lnTo>
                    <a:pt x="0" y="901"/>
                  </a:lnTo>
                  <a:lnTo>
                    <a:pt x="1134" y="4838"/>
                  </a:lnTo>
                  <a:lnTo>
                    <a:pt x="2569" y="4938"/>
                  </a:lnTo>
                  <a:lnTo>
                    <a:pt x="1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5"/>
            <p:cNvSpPr/>
            <p:nvPr/>
          </p:nvSpPr>
          <p:spPr>
            <a:xfrm flipH="1">
              <a:off x="7418875" y="4078179"/>
              <a:ext cx="975619" cy="333736"/>
            </a:xfrm>
            <a:custGeom>
              <a:avLst/>
              <a:gdLst/>
              <a:ahLst/>
              <a:cxnLst/>
              <a:rect l="l" t="t" r="r" b="b"/>
              <a:pathLst>
                <a:path w="37936" h="12977" extrusionOk="0">
                  <a:moveTo>
                    <a:pt x="0" y="0"/>
                  </a:moveTo>
                  <a:lnTo>
                    <a:pt x="7472" y="8273"/>
                  </a:lnTo>
                  <a:cubicBezTo>
                    <a:pt x="7472" y="8273"/>
                    <a:pt x="7519" y="8272"/>
                    <a:pt x="7610" y="8272"/>
                  </a:cubicBezTo>
                  <a:cubicBezTo>
                    <a:pt x="8726" y="8272"/>
                    <a:pt x="16466" y="8443"/>
                    <a:pt x="25718" y="12976"/>
                  </a:cubicBezTo>
                  <a:cubicBezTo>
                    <a:pt x="25718" y="12976"/>
                    <a:pt x="36459" y="8540"/>
                    <a:pt x="37427" y="4871"/>
                  </a:cubicBezTo>
                  <a:cubicBezTo>
                    <a:pt x="37935" y="2980"/>
                    <a:pt x="34276" y="2404"/>
                    <a:pt x="29628" y="2404"/>
                  </a:cubicBezTo>
                  <a:cubicBezTo>
                    <a:pt x="22385" y="2404"/>
                    <a:pt x="12742" y="3803"/>
                    <a:pt x="12742" y="3803"/>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5"/>
            <p:cNvSpPr/>
            <p:nvPr/>
          </p:nvSpPr>
          <p:spPr>
            <a:xfrm flipH="1">
              <a:off x="7495435" y="4228292"/>
              <a:ext cx="664875" cy="42923"/>
            </a:xfrm>
            <a:custGeom>
              <a:avLst/>
              <a:gdLst/>
              <a:ahLst/>
              <a:cxnLst/>
              <a:rect l="l" t="t" r="r" b="b"/>
              <a:pathLst>
                <a:path w="25853" h="1669" extrusionOk="0">
                  <a:moveTo>
                    <a:pt x="1" y="1"/>
                  </a:moveTo>
                  <a:lnTo>
                    <a:pt x="1" y="1235"/>
                  </a:lnTo>
                  <a:cubicBezTo>
                    <a:pt x="1" y="1535"/>
                    <a:pt x="401" y="1669"/>
                    <a:pt x="701" y="1669"/>
                  </a:cubicBezTo>
                  <a:lnTo>
                    <a:pt x="25185" y="1669"/>
                  </a:lnTo>
                  <a:cubicBezTo>
                    <a:pt x="25485" y="1669"/>
                    <a:pt x="25852" y="1535"/>
                    <a:pt x="25852" y="1235"/>
                  </a:cubicBezTo>
                  <a:lnTo>
                    <a:pt x="2585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5"/>
            <p:cNvSpPr/>
            <p:nvPr/>
          </p:nvSpPr>
          <p:spPr>
            <a:xfrm flipH="1">
              <a:off x="7495435" y="4228292"/>
              <a:ext cx="664875" cy="42923"/>
            </a:xfrm>
            <a:custGeom>
              <a:avLst/>
              <a:gdLst/>
              <a:ahLst/>
              <a:cxnLst/>
              <a:rect l="l" t="t" r="r" b="b"/>
              <a:pathLst>
                <a:path w="25853" h="1669" extrusionOk="0">
                  <a:moveTo>
                    <a:pt x="1" y="1"/>
                  </a:moveTo>
                  <a:lnTo>
                    <a:pt x="1" y="1235"/>
                  </a:lnTo>
                  <a:cubicBezTo>
                    <a:pt x="1" y="1535"/>
                    <a:pt x="401" y="1669"/>
                    <a:pt x="701" y="1669"/>
                  </a:cubicBezTo>
                  <a:lnTo>
                    <a:pt x="25185" y="1669"/>
                  </a:lnTo>
                  <a:cubicBezTo>
                    <a:pt x="25485" y="1669"/>
                    <a:pt x="25852" y="1535"/>
                    <a:pt x="25852" y="1235"/>
                  </a:cubicBezTo>
                  <a:lnTo>
                    <a:pt x="258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5"/>
            <p:cNvSpPr/>
            <p:nvPr/>
          </p:nvSpPr>
          <p:spPr>
            <a:xfrm flipH="1">
              <a:off x="7495435" y="4228292"/>
              <a:ext cx="450416" cy="42923"/>
            </a:xfrm>
            <a:custGeom>
              <a:avLst/>
              <a:gdLst/>
              <a:ahLst/>
              <a:cxnLst/>
              <a:rect l="l" t="t" r="r" b="b"/>
              <a:pathLst>
                <a:path w="17514" h="1669" extrusionOk="0">
                  <a:moveTo>
                    <a:pt x="1" y="1"/>
                  </a:moveTo>
                  <a:lnTo>
                    <a:pt x="1" y="1235"/>
                  </a:lnTo>
                  <a:cubicBezTo>
                    <a:pt x="1" y="1535"/>
                    <a:pt x="401" y="1669"/>
                    <a:pt x="701" y="1669"/>
                  </a:cubicBezTo>
                  <a:lnTo>
                    <a:pt x="16846" y="1669"/>
                  </a:lnTo>
                  <a:cubicBezTo>
                    <a:pt x="17146" y="1669"/>
                    <a:pt x="17513" y="1535"/>
                    <a:pt x="17513" y="1235"/>
                  </a:cubicBezTo>
                  <a:lnTo>
                    <a:pt x="175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5"/>
            <p:cNvSpPr/>
            <p:nvPr/>
          </p:nvSpPr>
          <p:spPr>
            <a:xfrm flipH="1">
              <a:off x="7387344" y="3885091"/>
              <a:ext cx="530192" cy="375836"/>
            </a:xfrm>
            <a:custGeom>
              <a:avLst/>
              <a:gdLst/>
              <a:ahLst/>
              <a:cxnLst/>
              <a:rect l="l" t="t" r="r" b="b"/>
              <a:pathLst>
                <a:path w="20616" h="14614" extrusionOk="0">
                  <a:moveTo>
                    <a:pt x="3930" y="0"/>
                  </a:moveTo>
                  <a:cubicBezTo>
                    <a:pt x="3526" y="0"/>
                    <a:pt x="3164" y="259"/>
                    <a:pt x="3069" y="637"/>
                  </a:cubicBezTo>
                  <a:lnTo>
                    <a:pt x="134" y="13780"/>
                  </a:lnTo>
                  <a:cubicBezTo>
                    <a:pt x="1" y="14180"/>
                    <a:pt x="301" y="14580"/>
                    <a:pt x="734" y="14614"/>
                  </a:cubicBezTo>
                  <a:lnTo>
                    <a:pt x="16646" y="14614"/>
                  </a:lnTo>
                  <a:cubicBezTo>
                    <a:pt x="17113" y="14580"/>
                    <a:pt x="17480" y="14280"/>
                    <a:pt x="17613" y="13846"/>
                  </a:cubicBezTo>
                  <a:lnTo>
                    <a:pt x="20515" y="637"/>
                  </a:lnTo>
                  <a:cubicBezTo>
                    <a:pt x="20615" y="203"/>
                    <a:pt x="20382" y="3"/>
                    <a:pt x="19915" y="3"/>
                  </a:cubicBezTo>
                  <a:lnTo>
                    <a:pt x="4003" y="3"/>
                  </a:lnTo>
                  <a:cubicBezTo>
                    <a:pt x="3979" y="1"/>
                    <a:pt x="3955" y="0"/>
                    <a:pt x="39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5"/>
            <p:cNvSpPr/>
            <p:nvPr/>
          </p:nvSpPr>
          <p:spPr>
            <a:xfrm flipH="1">
              <a:off x="7591514" y="4021549"/>
              <a:ext cx="90114" cy="105545"/>
            </a:xfrm>
            <a:custGeom>
              <a:avLst/>
              <a:gdLst/>
              <a:ahLst/>
              <a:cxnLst/>
              <a:rect l="l" t="t" r="r" b="b"/>
              <a:pathLst>
                <a:path w="3504" h="4104" extrusionOk="0">
                  <a:moveTo>
                    <a:pt x="2269" y="1"/>
                  </a:moveTo>
                  <a:lnTo>
                    <a:pt x="2269" y="1"/>
                  </a:lnTo>
                  <a:cubicBezTo>
                    <a:pt x="1402" y="34"/>
                    <a:pt x="501" y="902"/>
                    <a:pt x="234" y="2036"/>
                  </a:cubicBezTo>
                  <a:cubicBezTo>
                    <a:pt x="1" y="3170"/>
                    <a:pt x="535" y="4104"/>
                    <a:pt x="1402" y="4104"/>
                  </a:cubicBezTo>
                  <a:cubicBezTo>
                    <a:pt x="2269" y="4104"/>
                    <a:pt x="3503" y="3170"/>
                    <a:pt x="3503" y="2036"/>
                  </a:cubicBezTo>
                  <a:lnTo>
                    <a:pt x="3437" y="2036"/>
                  </a:lnTo>
                  <a:cubicBezTo>
                    <a:pt x="2536" y="2036"/>
                    <a:pt x="2002" y="1135"/>
                    <a:pt x="22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5"/>
            <p:cNvSpPr/>
            <p:nvPr/>
          </p:nvSpPr>
          <p:spPr>
            <a:xfrm flipH="1">
              <a:off x="7462850" y="4487371"/>
              <a:ext cx="217056" cy="127867"/>
            </a:xfrm>
            <a:custGeom>
              <a:avLst/>
              <a:gdLst/>
              <a:ahLst/>
              <a:cxnLst/>
              <a:rect l="l" t="t" r="r" b="b"/>
              <a:pathLst>
                <a:path w="8440" h="4972" extrusionOk="0">
                  <a:moveTo>
                    <a:pt x="634" y="1"/>
                  </a:moveTo>
                  <a:lnTo>
                    <a:pt x="1" y="3704"/>
                  </a:lnTo>
                  <a:lnTo>
                    <a:pt x="5204" y="4571"/>
                  </a:lnTo>
                  <a:lnTo>
                    <a:pt x="7706" y="4971"/>
                  </a:lnTo>
                  <a:lnTo>
                    <a:pt x="8440" y="2369"/>
                  </a:lnTo>
                  <a:lnTo>
                    <a:pt x="6172" y="1702"/>
                  </a:lnTo>
                  <a:lnTo>
                    <a:pt x="6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5"/>
            <p:cNvSpPr/>
            <p:nvPr/>
          </p:nvSpPr>
          <p:spPr>
            <a:xfrm flipH="1">
              <a:off x="7283547" y="4450055"/>
              <a:ext cx="223074" cy="202551"/>
            </a:xfrm>
            <a:custGeom>
              <a:avLst/>
              <a:gdLst/>
              <a:ahLst/>
              <a:cxnLst/>
              <a:rect l="l" t="t" r="r" b="b"/>
              <a:pathLst>
                <a:path w="8674" h="7876" extrusionOk="0">
                  <a:moveTo>
                    <a:pt x="7869" y="0"/>
                  </a:moveTo>
                  <a:cubicBezTo>
                    <a:pt x="7646" y="0"/>
                    <a:pt x="7360" y="134"/>
                    <a:pt x="7172" y="251"/>
                  </a:cubicBezTo>
                  <a:cubicBezTo>
                    <a:pt x="6405" y="818"/>
                    <a:pt x="4637" y="2519"/>
                    <a:pt x="4004" y="2986"/>
                  </a:cubicBezTo>
                  <a:cubicBezTo>
                    <a:pt x="3588" y="3275"/>
                    <a:pt x="3045" y="3359"/>
                    <a:pt x="2556" y="3359"/>
                  </a:cubicBezTo>
                  <a:cubicBezTo>
                    <a:pt x="2141" y="3359"/>
                    <a:pt x="1764" y="3299"/>
                    <a:pt x="1535" y="3253"/>
                  </a:cubicBezTo>
                  <a:cubicBezTo>
                    <a:pt x="1512" y="3247"/>
                    <a:pt x="1489" y="3245"/>
                    <a:pt x="1467" y="3245"/>
                  </a:cubicBezTo>
                  <a:cubicBezTo>
                    <a:pt x="1358" y="3245"/>
                    <a:pt x="1257" y="3309"/>
                    <a:pt x="1202" y="3420"/>
                  </a:cubicBezTo>
                  <a:lnTo>
                    <a:pt x="67" y="6322"/>
                  </a:lnTo>
                  <a:cubicBezTo>
                    <a:pt x="1" y="6489"/>
                    <a:pt x="67" y="6689"/>
                    <a:pt x="234" y="6756"/>
                  </a:cubicBezTo>
                  <a:lnTo>
                    <a:pt x="1702" y="7256"/>
                  </a:lnTo>
                  <a:cubicBezTo>
                    <a:pt x="1702" y="7256"/>
                    <a:pt x="3115" y="7876"/>
                    <a:pt x="3911" y="7876"/>
                  </a:cubicBezTo>
                  <a:cubicBezTo>
                    <a:pt x="4038" y="7876"/>
                    <a:pt x="4150" y="7860"/>
                    <a:pt x="4237" y="7823"/>
                  </a:cubicBezTo>
                  <a:cubicBezTo>
                    <a:pt x="6038" y="7056"/>
                    <a:pt x="8674" y="685"/>
                    <a:pt x="8106" y="84"/>
                  </a:cubicBezTo>
                  <a:cubicBezTo>
                    <a:pt x="8047" y="25"/>
                    <a:pt x="7963" y="0"/>
                    <a:pt x="78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5"/>
            <p:cNvSpPr/>
            <p:nvPr/>
          </p:nvSpPr>
          <p:spPr>
            <a:xfrm flipH="1">
              <a:off x="7521177" y="4487371"/>
              <a:ext cx="158728" cy="117555"/>
            </a:xfrm>
            <a:custGeom>
              <a:avLst/>
              <a:gdLst/>
              <a:ahLst/>
              <a:cxnLst/>
              <a:rect l="l" t="t" r="r" b="b"/>
              <a:pathLst>
                <a:path w="6172" h="4571" extrusionOk="0">
                  <a:moveTo>
                    <a:pt x="634" y="1"/>
                  </a:moveTo>
                  <a:lnTo>
                    <a:pt x="1" y="3704"/>
                  </a:lnTo>
                  <a:lnTo>
                    <a:pt x="5204" y="4571"/>
                  </a:lnTo>
                  <a:lnTo>
                    <a:pt x="6172" y="1702"/>
                  </a:lnTo>
                  <a:lnTo>
                    <a:pt x="63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5"/>
            <p:cNvSpPr/>
            <p:nvPr/>
          </p:nvSpPr>
          <p:spPr>
            <a:xfrm flipH="1">
              <a:off x="7543477" y="4218648"/>
              <a:ext cx="951393" cy="407725"/>
            </a:xfrm>
            <a:custGeom>
              <a:avLst/>
              <a:gdLst/>
              <a:ahLst/>
              <a:cxnLst/>
              <a:rect l="l" t="t" r="r" b="b"/>
              <a:pathLst>
                <a:path w="36994" h="15854" extrusionOk="0">
                  <a:moveTo>
                    <a:pt x="8746" y="1"/>
                  </a:moveTo>
                  <a:cubicBezTo>
                    <a:pt x="8630" y="1"/>
                    <a:pt x="8516" y="4"/>
                    <a:pt x="8406" y="9"/>
                  </a:cubicBezTo>
                  <a:cubicBezTo>
                    <a:pt x="1068" y="343"/>
                    <a:pt x="0" y="6814"/>
                    <a:pt x="3036" y="10850"/>
                  </a:cubicBezTo>
                  <a:cubicBezTo>
                    <a:pt x="6038" y="14886"/>
                    <a:pt x="11642" y="15854"/>
                    <a:pt x="11642" y="15854"/>
                  </a:cubicBezTo>
                  <a:cubicBezTo>
                    <a:pt x="11642" y="15854"/>
                    <a:pt x="7839" y="10483"/>
                    <a:pt x="8373" y="8982"/>
                  </a:cubicBezTo>
                  <a:cubicBezTo>
                    <a:pt x="8523" y="8576"/>
                    <a:pt x="8782" y="8427"/>
                    <a:pt x="9083" y="8427"/>
                  </a:cubicBezTo>
                  <a:cubicBezTo>
                    <a:pt x="9920" y="8427"/>
                    <a:pt x="11075" y="9583"/>
                    <a:pt x="11075" y="9583"/>
                  </a:cubicBezTo>
                  <a:cubicBezTo>
                    <a:pt x="11075" y="9583"/>
                    <a:pt x="24451" y="13886"/>
                    <a:pt x="36159" y="14886"/>
                  </a:cubicBezTo>
                  <a:lnTo>
                    <a:pt x="36993" y="11617"/>
                  </a:lnTo>
                  <a:cubicBezTo>
                    <a:pt x="36993" y="11617"/>
                    <a:pt x="16349" y="1"/>
                    <a:pt x="87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5"/>
            <p:cNvSpPr/>
            <p:nvPr/>
          </p:nvSpPr>
          <p:spPr>
            <a:xfrm flipH="1">
              <a:off x="7535759" y="4487371"/>
              <a:ext cx="70363" cy="122698"/>
            </a:xfrm>
            <a:custGeom>
              <a:avLst/>
              <a:gdLst/>
              <a:ahLst/>
              <a:cxnLst/>
              <a:rect l="l" t="t" r="r" b="b"/>
              <a:pathLst>
                <a:path w="2736" h="4771" extrusionOk="0">
                  <a:moveTo>
                    <a:pt x="1535" y="1"/>
                  </a:moveTo>
                  <a:lnTo>
                    <a:pt x="0" y="4771"/>
                  </a:lnTo>
                  <a:lnTo>
                    <a:pt x="1868" y="4771"/>
                  </a:lnTo>
                  <a:lnTo>
                    <a:pt x="2736" y="835"/>
                  </a:lnTo>
                  <a:lnTo>
                    <a:pt x="1535" y="1"/>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5"/>
            <p:cNvSpPr/>
            <p:nvPr/>
          </p:nvSpPr>
          <p:spPr>
            <a:xfrm flipH="1">
              <a:off x="7535759" y="4487371"/>
              <a:ext cx="70363" cy="122698"/>
            </a:xfrm>
            <a:custGeom>
              <a:avLst/>
              <a:gdLst/>
              <a:ahLst/>
              <a:cxnLst/>
              <a:rect l="l" t="t" r="r" b="b"/>
              <a:pathLst>
                <a:path w="2736" h="4771" extrusionOk="0">
                  <a:moveTo>
                    <a:pt x="1535" y="1"/>
                  </a:moveTo>
                  <a:lnTo>
                    <a:pt x="0" y="4771"/>
                  </a:lnTo>
                  <a:lnTo>
                    <a:pt x="1868" y="4771"/>
                  </a:lnTo>
                  <a:lnTo>
                    <a:pt x="2736" y="835"/>
                  </a:lnTo>
                  <a:lnTo>
                    <a:pt x="15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5"/>
            <p:cNvSpPr/>
            <p:nvPr/>
          </p:nvSpPr>
          <p:spPr>
            <a:xfrm flipH="1">
              <a:off x="7971544" y="3543716"/>
              <a:ext cx="523325" cy="505323"/>
            </a:xfrm>
            <a:custGeom>
              <a:avLst/>
              <a:gdLst/>
              <a:ahLst/>
              <a:cxnLst/>
              <a:rect l="l" t="t" r="r" b="b"/>
              <a:pathLst>
                <a:path w="20349" h="19649" extrusionOk="0">
                  <a:moveTo>
                    <a:pt x="6538" y="1"/>
                  </a:moveTo>
                  <a:cubicBezTo>
                    <a:pt x="5538" y="1"/>
                    <a:pt x="4937" y="34"/>
                    <a:pt x="4937" y="34"/>
                  </a:cubicBezTo>
                  <a:cubicBezTo>
                    <a:pt x="4537" y="334"/>
                    <a:pt x="4203" y="701"/>
                    <a:pt x="3970" y="1135"/>
                  </a:cubicBezTo>
                  <a:cubicBezTo>
                    <a:pt x="2535" y="3637"/>
                    <a:pt x="1368" y="9474"/>
                    <a:pt x="701" y="13677"/>
                  </a:cubicBezTo>
                  <a:cubicBezTo>
                    <a:pt x="234" y="16379"/>
                    <a:pt x="0" y="18414"/>
                    <a:pt x="0" y="18414"/>
                  </a:cubicBezTo>
                  <a:lnTo>
                    <a:pt x="13543" y="19648"/>
                  </a:lnTo>
                  <a:cubicBezTo>
                    <a:pt x="13543" y="19648"/>
                    <a:pt x="15645" y="15245"/>
                    <a:pt x="17279" y="13544"/>
                  </a:cubicBezTo>
                  <a:cubicBezTo>
                    <a:pt x="18914" y="11843"/>
                    <a:pt x="20348" y="3136"/>
                    <a:pt x="20348" y="3136"/>
                  </a:cubicBezTo>
                  <a:cubicBezTo>
                    <a:pt x="19247" y="2603"/>
                    <a:pt x="18113" y="2136"/>
                    <a:pt x="16946" y="1735"/>
                  </a:cubicBezTo>
                  <a:cubicBezTo>
                    <a:pt x="13610" y="635"/>
                    <a:pt x="10107" y="34"/>
                    <a:pt x="66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5"/>
            <p:cNvSpPr/>
            <p:nvPr/>
          </p:nvSpPr>
          <p:spPr>
            <a:xfrm flipH="1">
              <a:off x="8295816" y="3572905"/>
              <a:ext cx="181900" cy="322575"/>
            </a:xfrm>
            <a:custGeom>
              <a:avLst/>
              <a:gdLst/>
              <a:ahLst/>
              <a:cxnLst/>
              <a:rect l="l" t="t" r="r" b="b"/>
              <a:pathLst>
                <a:path w="7073" h="12543" extrusionOk="0">
                  <a:moveTo>
                    <a:pt x="3303" y="0"/>
                  </a:moveTo>
                  <a:cubicBezTo>
                    <a:pt x="1835" y="2502"/>
                    <a:pt x="701" y="8339"/>
                    <a:pt x="0" y="12542"/>
                  </a:cubicBezTo>
                  <a:cubicBezTo>
                    <a:pt x="3003" y="11175"/>
                    <a:pt x="7072" y="8873"/>
                    <a:pt x="6839" y="6505"/>
                  </a:cubicBezTo>
                  <a:cubicBezTo>
                    <a:pt x="6638" y="3936"/>
                    <a:pt x="4537" y="1334"/>
                    <a:pt x="33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5"/>
            <p:cNvSpPr/>
            <p:nvPr/>
          </p:nvSpPr>
          <p:spPr>
            <a:xfrm flipH="1">
              <a:off x="8033317" y="3539653"/>
              <a:ext cx="274534" cy="150473"/>
            </a:xfrm>
            <a:custGeom>
              <a:avLst/>
              <a:gdLst/>
              <a:ahLst/>
              <a:cxnLst/>
              <a:rect l="l" t="t" r="r" b="b"/>
              <a:pathLst>
                <a:path w="10675" h="5851" extrusionOk="0">
                  <a:moveTo>
                    <a:pt x="2001" y="0"/>
                  </a:moveTo>
                  <a:cubicBezTo>
                    <a:pt x="1338" y="0"/>
                    <a:pt x="668" y="48"/>
                    <a:pt x="0" y="159"/>
                  </a:cubicBezTo>
                  <a:cubicBezTo>
                    <a:pt x="0" y="159"/>
                    <a:pt x="1535" y="5263"/>
                    <a:pt x="5738" y="5796"/>
                  </a:cubicBezTo>
                  <a:cubicBezTo>
                    <a:pt x="6011" y="5833"/>
                    <a:pt x="6270" y="5850"/>
                    <a:pt x="6515" y="5850"/>
                  </a:cubicBezTo>
                  <a:cubicBezTo>
                    <a:pt x="10062" y="5850"/>
                    <a:pt x="10674" y="2260"/>
                    <a:pt x="10674" y="2260"/>
                  </a:cubicBezTo>
                  <a:cubicBezTo>
                    <a:pt x="10674" y="2260"/>
                    <a:pt x="6535" y="0"/>
                    <a:pt x="20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5"/>
            <p:cNvSpPr/>
            <p:nvPr/>
          </p:nvSpPr>
          <p:spPr>
            <a:xfrm flipH="1">
              <a:off x="8033317" y="3539653"/>
              <a:ext cx="274534" cy="150473"/>
            </a:xfrm>
            <a:custGeom>
              <a:avLst/>
              <a:gdLst/>
              <a:ahLst/>
              <a:cxnLst/>
              <a:rect l="l" t="t" r="r" b="b"/>
              <a:pathLst>
                <a:path w="10675" h="5851" extrusionOk="0">
                  <a:moveTo>
                    <a:pt x="2001" y="0"/>
                  </a:moveTo>
                  <a:cubicBezTo>
                    <a:pt x="1338" y="0"/>
                    <a:pt x="668" y="48"/>
                    <a:pt x="0" y="159"/>
                  </a:cubicBezTo>
                  <a:cubicBezTo>
                    <a:pt x="0" y="159"/>
                    <a:pt x="1535" y="5263"/>
                    <a:pt x="5738" y="5796"/>
                  </a:cubicBezTo>
                  <a:cubicBezTo>
                    <a:pt x="6011" y="5833"/>
                    <a:pt x="6270" y="5850"/>
                    <a:pt x="6515" y="5850"/>
                  </a:cubicBezTo>
                  <a:cubicBezTo>
                    <a:pt x="10062" y="5850"/>
                    <a:pt x="10674" y="2260"/>
                    <a:pt x="10674" y="2260"/>
                  </a:cubicBezTo>
                  <a:cubicBezTo>
                    <a:pt x="10674" y="2260"/>
                    <a:pt x="6535" y="0"/>
                    <a:pt x="20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5"/>
            <p:cNvSpPr/>
            <p:nvPr/>
          </p:nvSpPr>
          <p:spPr>
            <a:xfrm flipH="1">
              <a:off x="8047050" y="3547342"/>
              <a:ext cx="238504" cy="121669"/>
            </a:xfrm>
            <a:custGeom>
              <a:avLst/>
              <a:gdLst/>
              <a:ahLst/>
              <a:cxnLst/>
              <a:rect l="l" t="t" r="r" b="b"/>
              <a:pathLst>
                <a:path w="9274" h="4731" extrusionOk="0">
                  <a:moveTo>
                    <a:pt x="997" y="0"/>
                  </a:moveTo>
                  <a:cubicBezTo>
                    <a:pt x="673" y="0"/>
                    <a:pt x="340" y="9"/>
                    <a:pt x="0" y="27"/>
                  </a:cubicBezTo>
                  <a:cubicBezTo>
                    <a:pt x="0" y="27"/>
                    <a:pt x="2002" y="4730"/>
                    <a:pt x="5571" y="4730"/>
                  </a:cubicBezTo>
                  <a:cubicBezTo>
                    <a:pt x="9174" y="4730"/>
                    <a:pt x="9274" y="2095"/>
                    <a:pt x="9274" y="2095"/>
                  </a:cubicBezTo>
                  <a:cubicBezTo>
                    <a:pt x="9274" y="2095"/>
                    <a:pt x="6117" y="0"/>
                    <a:pt x="9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5"/>
            <p:cNvSpPr/>
            <p:nvPr/>
          </p:nvSpPr>
          <p:spPr>
            <a:xfrm flipH="1">
              <a:off x="8087375" y="3421918"/>
              <a:ext cx="156157" cy="222379"/>
            </a:xfrm>
            <a:custGeom>
              <a:avLst/>
              <a:gdLst/>
              <a:ahLst/>
              <a:cxnLst/>
              <a:rect l="l" t="t" r="r" b="b"/>
              <a:pathLst>
                <a:path w="6072" h="8647" extrusionOk="0">
                  <a:moveTo>
                    <a:pt x="2469" y="0"/>
                  </a:moveTo>
                  <a:cubicBezTo>
                    <a:pt x="2469" y="334"/>
                    <a:pt x="2469" y="667"/>
                    <a:pt x="2469" y="1001"/>
                  </a:cubicBezTo>
                  <a:cubicBezTo>
                    <a:pt x="2369" y="2268"/>
                    <a:pt x="1936" y="4403"/>
                    <a:pt x="1" y="5171"/>
                  </a:cubicBezTo>
                  <a:cubicBezTo>
                    <a:pt x="1" y="5171"/>
                    <a:pt x="835" y="8373"/>
                    <a:pt x="3503" y="8640"/>
                  </a:cubicBezTo>
                  <a:cubicBezTo>
                    <a:pt x="3558" y="8645"/>
                    <a:pt x="3611" y="8647"/>
                    <a:pt x="3665" y="8647"/>
                  </a:cubicBezTo>
                  <a:cubicBezTo>
                    <a:pt x="4721" y="8647"/>
                    <a:pt x="5530" y="7720"/>
                    <a:pt x="5371" y="6672"/>
                  </a:cubicBezTo>
                  <a:cubicBezTo>
                    <a:pt x="5371" y="6672"/>
                    <a:pt x="4871" y="6471"/>
                    <a:pt x="4871" y="5638"/>
                  </a:cubicBezTo>
                  <a:cubicBezTo>
                    <a:pt x="4871" y="5004"/>
                    <a:pt x="5004" y="4403"/>
                    <a:pt x="5271" y="3870"/>
                  </a:cubicBezTo>
                  <a:cubicBezTo>
                    <a:pt x="5505" y="3303"/>
                    <a:pt x="5772" y="2802"/>
                    <a:pt x="6072" y="2268"/>
                  </a:cubicBezTo>
                  <a:lnTo>
                    <a:pt x="24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5"/>
            <p:cNvSpPr/>
            <p:nvPr/>
          </p:nvSpPr>
          <p:spPr>
            <a:xfrm flipH="1">
              <a:off x="8093367" y="3425338"/>
              <a:ext cx="97829" cy="137357"/>
            </a:xfrm>
            <a:custGeom>
              <a:avLst/>
              <a:gdLst/>
              <a:ahLst/>
              <a:cxnLst/>
              <a:rect l="l" t="t" r="r" b="b"/>
              <a:pathLst>
                <a:path w="3804" h="5341" extrusionOk="0">
                  <a:moveTo>
                    <a:pt x="1" y="1"/>
                  </a:moveTo>
                  <a:lnTo>
                    <a:pt x="1" y="1"/>
                  </a:lnTo>
                  <a:cubicBezTo>
                    <a:pt x="67" y="301"/>
                    <a:pt x="101" y="634"/>
                    <a:pt x="101" y="968"/>
                  </a:cubicBezTo>
                  <a:lnTo>
                    <a:pt x="101" y="1001"/>
                  </a:lnTo>
                  <a:cubicBezTo>
                    <a:pt x="101" y="1001"/>
                    <a:pt x="878" y="5341"/>
                    <a:pt x="2847" y="5341"/>
                  </a:cubicBezTo>
                  <a:cubicBezTo>
                    <a:pt x="2877" y="5341"/>
                    <a:pt x="2906" y="5340"/>
                    <a:pt x="2936" y="5338"/>
                  </a:cubicBezTo>
                  <a:cubicBezTo>
                    <a:pt x="2903" y="4704"/>
                    <a:pt x="2969" y="4104"/>
                    <a:pt x="3170" y="3536"/>
                  </a:cubicBezTo>
                  <a:cubicBezTo>
                    <a:pt x="3336" y="2969"/>
                    <a:pt x="3570" y="2402"/>
                    <a:pt x="3803" y="1869"/>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5"/>
            <p:cNvSpPr/>
            <p:nvPr/>
          </p:nvSpPr>
          <p:spPr>
            <a:xfrm flipH="1">
              <a:off x="7965552" y="3038700"/>
              <a:ext cx="383499" cy="356650"/>
            </a:xfrm>
            <a:custGeom>
              <a:avLst/>
              <a:gdLst/>
              <a:ahLst/>
              <a:cxnLst/>
              <a:rect l="l" t="t" r="r" b="b"/>
              <a:pathLst>
                <a:path w="14912" h="13868" extrusionOk="0">
                  <a:moveTo>
                    <a:pt x="2689" y="12127"/>
                  </a:moveTo>
                  <a:cubicBezTo>
                    <a:pt x="2652" y="12257"/>
                    <a:pt x="2636" y="12333"/>
                    <a:pt x="2636" y="12333"/>
                  </a:cubicBezTo>
                  <a:cubicBezTo>
                    <a:pt x="2636" y="12333"/>
                    <a:pt x="2729" y="12539"/>
                    <a:pt x="2760" y="12539"/>
                  </a:cubicBezTo>
                  <a:cubicBezTo>
                    <a:pt x="2781" y="12539"/>
                    <a:pt x="2773" y="12444"/>
                    <a:pt x="2689" y="12127"/>
                  </a:cubicBezTo>
                  <a:close/>
                  <a:moveTo>
                    <a:pt x="7873" y="0"/>
                  </a:moveTo>
                  <a:cubicBezTo>
                    <a:pt x="4981" y="0"/>
                    <a:pt x="1916" y="1801"/>
                    <a:pt x="1135" y="5661"/>
                  </a:cubicBezTo>
                  <a:cubicBezTo>
                    <a:pt x="1" y="11432"/>
                    <a:pt x="1569" y="13867"/>
                    <a:pt x="1569" y="13867"/>
                  </a:cubicBezTo>
                  <a:cubicBezTo>
                    <a:pt x="1569" y="13867"/>
                    <a:pt x="1569" y="10198"/>
                    <a:pt x="2636" y="9130"/>
                  </a:cubicBezTo>
                  <a:lnTo>
                    <a:pt x="2636" y="9130"/>
                  </a:lnTo>
                  <a:cubicBezTo>
                    <a:pt x="2636" y="9131"/>
                    <a:pt x="2303" y="10865"/>
                    <a:pt x="2636" y="11932"/>
                  </a:cubicBezTo>
                  <a:cubicBezTo>
                    <a:pt x="2657" y="12005"/>
                    <a:pt x="2674" y="12070"/>
                    <a:pt x="2689" y="12127"/>
                  </a:cubicBezTo>
                  <a:lnTo>
                    <a:pt x="2689" y="12127"/>
                  </a:lnTo>
                  <a:cubicBezTo>
                    <a:pt x="2908" y="11371"/>
                    <a:pt x="3863" y="8789"/>
                    <a:pt x="6704" y="8789"/>
                  </a:cubicBezTo>
                  <a:cubicBezTo>
                    <a:pt x="7183" y="8789"/>
                    <a:pt x="7715" y="8862"/>
                    <a:pt x="8307" y="9030"/>
                  </a:cubicBezTo>
                  <a:cubicBezTo>
                    <a:pt x="9065" y="9246"/>
                    <a:pt x="9683" y="9336"/>
                    <a:pt x="10184" y="9336"/>
                  </a:cubicBezTo>
                  <a:cubicBezTo>
                    <a:pt x="12793" y="9336"/>
                    <a:pt x="12276" y="6895"/>
                    <a:pt x="12276" y="6895"/>
                  </a:cubicBezTo>
                  <a:cubicBezTo>
                    <a:pt x="12276" y="6895"/>
                    <a:pt x="14912" y="3827"/>
                    <a:pt x="11743" y="1291"/>
                  </a:cubicBezTo>
                  <a:cubicBezTo>
                    <a:pt x="10694" y="441"/>
                    <a:pt x="9305" y="0"/>
                    <a:pt x="78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5"/>
            <p:cNvSpPr/>
            <p:nvPr/>
          </p:nvSpPr>
          <p:spPr>
            <a:xfrm flipH="1">
              <a:off x="7913216" y="3236751"/>
              <a:ext cx="335922" cy="338031"/>
            </a:xfrm>
            <a:custGeom>
              <a:avLst/>
              <a:gdLst/>
              <a:ahLst/>
              <a:cxnLst/>
              <a:rect l="l" t="t" r="r" b="b"/>
              <a:pathLst>
                <a:path w="13062" h="13144" extrusionOk="0">
                  <a:moveTo>
                    <a:pt x="7759" y="1"/>
                  </a:moveTo>
                  <a:cubicBezTo>
                    <a:pt x="2727" y="1"/>
                    <a:pt x="0" y="9437"/>
                    <a:pt x="5122" y="12337"/>
                  </a:cubicBezTo>
                  <a:cubicBezTo>
                    <a:pt x="6102" y="12891"/>
                    <a:pt x="6959" y="13144"/>
                    <a:pt x="7712" y="13144"/>
                  </a:cubicBezTo>
                  <a:cubicBezTo>
                    <a:pt x="10087" y="13144"/>
                    <a:pt x="11417" y="10629"/>
                    <a:pt x="12227" y="7133"/>
                  </a:cubicBezTo>
                  <a:cubicBezTo>
                    <a:pt x="13061" y="3464"/>
                    <a:pt x="12494" y="1263"/>
                    <a:pt x="9025" y="195"/>
                  </a:cubicBezTo>
                  <a:cubicBezTo>
                    <a:pt x="8590" y="63"/>
                    <a:pt x="8167" y="1"/>
                    <a:pt x="77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5"/>
            <p:cNvSpPr/>
            <p:nvPr/>
          </p:nvSpPr>
          <p:spPr>
            <a:xfrm flipH="1">
              <a:off x="7976712" y="3397897"/>
              <a:ext cx="26618" cy="50432"/>
            </a:xfrm>
            <a:custGeom>
              <a:avLst/>
              <a:gdLst/>
              <a:ahLst/>
              <a:cxnLst/>
              <a:rect l="l" t="t" r="r" b="b"/>
              <a:pathLst>
                <a:path w="1035" h="1961" extrusionOk="0">
                  <a:moveTo>
                    <a:pt x="468" y="0"/>
                  </a:moveTo>
                  <a:lnTo>
                    <a:pt x="1" y="1868"/>
                  </a:lnTo>
                  <a:cubicBezTo>
                    <a:pt x="127" y="1931"/>
                    <a:pt x="262" y="1961"/>
                    <a:pt x="398" y="1961"/>
                  </a:cubicBezTo>
                  <a:cubicBezTo>
                    <a:pt x="622" y="1961"/>
                    <a:pt x="848" y="1880"/>
                    <a:pt x="1035" y="1735"/>
                  </a:cubicBezTo>
                  <a:cubicBezTo>
                    <a:pt x="768" y="1168"/>
                    <a:pt x="568" y="601"/>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5"/>
            <p:cNvSpPr/>
            <p:nvPr/>
          </p:nvSpPr>
          <p:spPr>
            <a:xfrm flipH="1">
              <a:off x="8041906" y="3357238"/>
              <a:ext cx="22323" cy="27286"/>
            </a:xfrm>
            <a:custGeom>
              <a:avLst/>
              <a:gdLst/>
              <a:ahLst/>
              <a:cxnLst/>
              <a:rect l="l" t="t" r="r" b="b"/>
              <a:pathLst>
                <a:path w="868" h="1061" extrusionOk="0">
                  <a:moveTo>
                    <a:pt x="489" y="0"/>
                  </a:moveTo>
                  <a:cubicBezTo>
                    <a:pt x="317" y="0"/>
                    <a:pt x="154" y="182"/>
                    <a:pt x="67" y="414"/>
                  </a:cubicBezTo>
                  <a:cubicBezTo>
                    <a:pt x="1" y="714"/>
                    <a:pt x="101" y="981"/>
                    <a:pt x="301" y="1047"/>
                  </a:cubicBezTo>
                  <a:cubicBezTo>
                    <a:pt x="323" y="1056"/>
                    <a:pt x="346" y="1060"/>
                    <a:pt x="369" y="1060"/>
                  </a:cubicBezTo>
                  <a:cubicBezTo>
                    <a:pt x="526" y="1060"/>
                    <a:pt x="710" y="879"/>
                    <a:pt x="768" y="647"/>
                  </a:cubicBezTo>
                  <a:cubicBezTo>
                    <a:pt x="868" y="347"/>
                    <a:pt x="768" y="80"/>
                    <a:pt x="568" y="13"/>
                  </a:cubicBezTo>
                  <a:cubicBezTo>
                    <a:pt x="541" y="5"/>
                    <a:pt x="515" y="0"/>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5"/>
            <p:cNvSpPr/>
            <p:nvPr/>
          </p:nvSpPr>
          <p:spPr>
            <a:xfrm flipH="1">
              <a:off x="8033316" y="3355849"/>
              <a:ext cx="18054" cy="5529"/>
            </a:xfrm>
            <a:custGeom>
              <a:avLst/>
              <a:gdLst/>
              <a:ahLst/>
              <a:cxnLst/>
              <a:rect l="l" t="t" r="r" b="b"/>
              <a:pathLst>
                <a:path w="702" h="215" extrusionOk="0">
                  <a:moveTo>
                    <a:pt x="701" y="1"/>
                  </a:moveTo>
                  <a:lnTo>
                    <a:pt x="1" y="67"/>
                  </a:lnTo>
                  <a:cubicBezTo>
                    <a:pt x="70" y="176"/>
                    <a:pt x="160" y="215"/>
                    <a:pt x="253" y="215"/>
                  </a:cubicBezTo>
                  <a:cubicBezTo>
                    <a:pt x="471" y="215"/>
                    <a:pt x="701" y="1"/>
                    <a:pt x="7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5"/>
            <p:cNvSpPr/>
            <p:nvPr/>
          </p:nvSpPr>
          <p:spPr>
            <a:xfrm flipH="1">
              <a:off x="7949246" y="3381258"/>
              <a:ext cx="22323" cy="27286"/>
            </a:xfrm>
            <a:custGeom>
              <a:avLst/>
              <a:gdLst/>
              <a:ahLst/>
              <a:cxnLst/>
              <a:rect l="l" t="t" r="r" b="b"/>
              <a:pathLst>
                <a:path w="868" h="1061" extrusionOk="0">
                  <a:moveTo>
                    <a:pt x="499" y="1"/>
                  </a:moveTo>
                  <a:cubicBezTo>
                    <a:pt x="342" y="1"/>
                    <a:pt x="158" y="186"/>
                    <a:pt x="100" y="447"/>
                  </a:cubicBezTo>
                  <a:cubicBezTo>
                    <a:pt x="0" y="714"/>
                    <a:pt x="100" y="981"/>
                    <a:pt x="300" y="1047"/>
                  </a:cubicBezTo>
                  <a:cubicBezTo>
                    <a:pt x="327" y="1056"/>
                    <a:pt x="353" y="1060"/>
                    <a:pt x="379" y="1060"/>
                  </a:cubicBezTo>
                  <a:cubicBezTo>
                    <a:pt x="551" y="1060"/>
                    <a:pt x="714" y="879"/>
                    <a:pt x="801" y="647"/>
                  </a:cubicBezTo>
                  <a:cubicBezTo>
                    <a:pt x="867" y="347"/>
                    <a:pt x="767" y="80"/>
                    <a:pt x="567" y="13"/>
                  </a:cubicBezTo>
                  <a:cubicBezTo>
                    <a:pt x="545" y="5"/>
                    <a:pt x="523" y="1"/>
                    <a:pt x="4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5"/>
            <p:cNvSpPr/>
            <p:nvPr/>
          </p:nvSpPr>
          <p:spPr>
            <a:xfrm flipH="1">
              <a:off x="7940682" y="3379869"/>
              <a:ext cx="18028" cy="5529"/>
            </a:xfrm>
            <a:custGeom>
              <a:avLst/>
              <a:gdLst/>
              <a:ahLst/>
              <a:cxnLst/>
              <a:rect l="l" t="t" r="r" b="b"/>
              <a:pathLst>
                <a:path w="701" h="215" extrusionOk="0">
                  <a:moveTo>
                    <a:pt x="701" y="1"/>
                  </a:moveTo>
                  <a:lnTo>
                    <a:pt x="0" y="67"/>
                  </a:lnTo>
                  <a:cubicBezTo>
                    <a:pt x="70" y="176"/>
                    <a:pt x="160" y="215"/>
                    <a:pt x="252" y="215"/>
                  </a:cubicBezTo>
                  <a:cubicBezTo>
                    <a:pt x="470" y="215"/>
                    <a:pt x="701" y="1"/>
                    <a:pt x="7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5"/>
            <p:cNvSpPr/>
            <p:nvPr/>
          </p:nvSpPr>
          <p:spPr>
            <a:xfrm flipH="1">
              <a:off x="8022155" y="3303154"/>
              <a:ext cx="52361" cy="13270"/>
            </a:xfrm>
            <a:custGeom>
              <a:avLst/>
              <a:gdLst/>
              <a:ahLst/>
              <a:cxnLst/>
              <a:rect l="l" t="t" r="r" b="b"/>
              <a:pathLst>
                <a:path w="2036" h="516" extrusionOk="0">
                  <a:moveTo>
                    <a:pt x="1104" y="1"/>
                  </a:moveTo>
                  <a:cubicBezTo>
                    <a:pt x="764" y="1"/>
                    <a:pt x="424" y="85"/>
                    <a:pt x="134" y="248"/>
                  </a:cubicBezTo>
                  <a:cubicBezTo>
                    <a:pt x="0" y="348"/>
                    <a:pt x="67" y="515"/>
                    <a:pt x="200" y="515"/>
                  </a:cubicBezTo>
                  <a:lnTo>
                    <a:pt x="300" y="515"/>
                  </a:lnTo>
                  <a:cubicBezTo>
                    <a:pt x="557" y="369"/>
                    <a:pt x="844" y="292"/>
                    <a:pt x="1128" y="292"/>
                  </a:cubicBezTo>
                  <a:cubicBezTo>
                    <a:pt x="1361" y="292"/>
                    <a:pt x="1591" y="343"/>
                    <a:pt x="1802" y="449"/>
                  </a:cubicBezTo>
                  <a:cubicBezTo>
                    <a:pt x="1828" y="457"/>
                    <a:pt x="1853" y="462"/>
                    <a:pt x="1875" y="462"/>
                  </a:cubicBezTo>
                  <a:cubicBezTo>
                    <a:pt x="1935" y="462"/>
                    <a:pt x="1977" y="431"/>
                    <a:pt x="2002" y="382"/>
                  </a:cubicBezTo>
                  <a:cubicBezTo>
                    <a:pt x="2035" y="282"/>
                    <a:pt x="2002" y="215"/>
                    <a:pt x="1935" y="182"/>
                  </a:cubicBezTo>
                  <a:cubicBezTo>
                    <a:pt x="1676" y="60"/>
                    <a:pt x="1390" y="1"/>
                    <a:pt x="1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5"/>
            <p:cNvSpPr/>
            <p:nvPr/>
          </p:nvSpPr>
          <p:spPr>
            <a:xfrm flipH="1">
              <a:off x="7921805" y="3323265"/>
              <a:ext cx="42048" cy="26618"/>
            </a:xfrm>
            <a:custGeom>
              <a:avLst/>
              <a:gdLst/>
              <a:ahLst/>
              <a:cxnLst/>
              <a:rect l="l" t="t" r="r" b="b"/>
              <a:pathLst>
                <a:path w="1635" h="1035" extrusionOk="0">
                  <a:moveTo>
                    <a:pt x="134" y="0"/>
                  </a:moveTo>
                  <a:cubicBezTo>
                    <a:pt x="67" y="0"/>
                    <a:pt x="0" y="67"/>
                    <a:pt x="0" y="167"/>
                  </a:cubicBezTo>
                  <a:cubicBezTo>
                    <a:pt x="0" y="234"/>
                    <a:pt x="100" y="300"/>
                    <a:pt x="167" y="300"/>
                  </a:cubicBezTo>
                  <a:cubicBezTo>
                    <a:pt x="634" y="334"/>
                    <a:pt x="1068" y="567"/>
                    <a:pt x="1335" y="967"/>
                  </a:cubicBezTo>
                  <a:cubicBezTo>
                    <a:pt x="1368" y="1001"/>
                    <a:pt x="1435" y="1001"/>
                    <a:pt x="1468" y="1034"/>
                  </a:cubicBezTo>
                  <a:cubicBezTo>
                    <a:pt x="1501" y="1034"/>
                    <a:pt x="1535" y="1001"/>
                    <a:pt x="1568" y="1001"/>
                  </a:cubicBezTo>
                  <a:cubicBezTo>
                    <a:pt x="1635" y="934"/>
                    <a:pt x="1635" y="834"/>
                    <a:pt x="1568" y="767"/>
                  </a:cubicBezTo>
                  <a:cubicBezTo>
                    <a:pt x="1235" y="300"/>
                    <a:pt x="734" y="33"/>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5"/>
            <p:cNvSpPr/>
            <p:nvPr/>
          </p:nvSpPr>
          <p:spPr>
            <a:xfrm flipH="1">
              <a:off x="7866025" y="3194986"/>
              <a:ext cx="369072" cy="274123"/>
            </a:xfrm>
            <a:custGeom>
              <a:avLst/>
              <a:gdLst/>
              <a:ahLst/>
              <a:cxnLst/>
              <a:rect l="l" t="t" r="r" b="b"/>
              <a:pathLst>
                <a:path w="14351" h="10659" extrusionOk="0">
                  <a:moveTo>
                    <a:pt x="6707" y="1"/>
                  </a:moveTo>
                  <a:cubicBezTo>
                    <a:pt x="1935" y="1"/>
                    <a:pt x="1" y="7443"/>
                    <a:pt x="2075" y="10659"/>
                  </a:cubicBezTo>
                  <a:cubicBezTo>
                    <a:pt x="2075" y="10659"/>
                    <a:pt x="1307" y="8024"/>
                    <a:pt x="2842" y="6523"/>
                  </a:cubicBezTo>
                  <a:cubicBezTo>
                    <a:pt x="2842" y="6523"/>
                    <a:pt x="5344" y="4154"/>
                    <a:pt x="5777" y="1853"/>
                  </a:cubicBezTo>
                  <a:cubicBezTo>
                    <a:pt x="5777" y="1853"/>
                    <a:pt x="5986" y="1834"/>
                    <a:pt x="6328" y="1834"/>
                  </a:cubicBezTo>
                  <a:cubicBezTo>
                    <a:pt x="8070" y="1834"/>
                    <a:pt x="13254" y="2323"/>
                    <a:pt x="11748" y="8290"/>
                  </a:cubicBezTo>
                  <a:cubicBezTo>
                    <a:pt x="11748" y="8290"/>
                    <a:pt x="14350" y="2253"/>
                    <a:pt x="8379" y="285"/>
                  </a:cubicBezTo>
                  <a:cubicBezTo>
                    <a:pt x="7789" y="90"/>
                    <a:pt x="7231" y="1"/>
                    <a:pt x="6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5"/>
            <p:cNvSpPr/>
            <p:nvPr/>
          </p:nvSpPr>
          <p:spPr>
            <a:xfrm flipH="1">
              <a:off x="8018735" y="3439714"/>
              <a:ext cx="54933" cy="46549"/>
            </a:xfrm>
            <a:custGeom>
              <a:avLst/>
              <a:gdLst/>
              <a:ahLst/>
              <a:cxnLst/>
              <a:rect l="l" t="t" r="r" b="b"/>
              <a:pathLst>
                <a:path w="2136" h="1810" extrusionOk="0">
                  <a:moveTo>
                    <a:pt x="172" y="0"/>
                  </a:moveTo>
                  <a:cubicBezTo>
                    <a:pt x="159" y="0"/>
                    <a:pt x="146" y="3"/>
                    <a:pt x="134" y="9"/>
                  </a:cubicBezTo>
                  <a:cubicBezTo>
                    <a:pt x="34" y="9"/>
                    <a:pt x="1" y="75"/>
                    <a:pt x="1" y="175"/>
                  </a:cubicBezTo>
                  <a:cubicBezTo>
                    <a:pt x="134" y="1109"/>
                    <a:pt x="968" y="1810"/>
                    <a:pt x="1935" y="1810"/>
                  </a:cubicBezTo>
                  <a:cubicBezTo>
                    <a:pt x="2135" y="1810"/>
                    <a:pt x="2135" y="1510"/>
                    <a:pt x="1935" y="1510"/>
                  </a:cubicBezTo>
                  <a:cubicBezTo>
                    <a:pt x="1914" y="1511"/>
                    <a:pt x="1893" y="1511"/>
                    <a:pt x="1872" y="1511"/>
                  </a:cubicBezTo>
                  <a:cubicBezTo>
                    <a:pt x="1096" y="1511"/>
                    <a:pt x="398" y="921"/>
                    <a:pt x="301" y="142"/>
                  </a:cubicBezTo>
                  <a:cubicBezTo>
                    <a:pt x="301" y="60"/>
                    <a:pt x="233"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5"/>
            <p:cNvSpPr/>
            <p:nvPr/>
          </p:nvSpPr>
          <p:spPr>
            <a:xfrm flipH="1">
              <a:off x="7884052" y="3334786"/>
              <a:ext cx="293411" cy="103899"/>
            </a:xfrm>
            <a:custGeom>
              <a:avLst/>
              <a:gdLst/>
              <a:ahLst/>
              <a:cxnLst/>
              <a:rect l="l" t="t" r="r" b="b"/>
              <a:pathLst>
                <a:path w="11409" h="4040" extrusionOk="0">
                  <a:moveTo>
                    <a:pt x="5411" y="203"/>
                  </a:moveTo>
                  <a:cubicBezTo>
                    <a:pt x="5646" y="203"/>
                    <a:pt x="5883" y="252"/>
                    <a:pt x="6105" y="353"/>
                  </a:cubicBezTo>
                  <a:cubicBezTo>
                    <a:pt x="6839" y="686"/>
                    <a:pt x="7139" y="1554"/>
                    <a:pt x="6739" y="2254"/>
                  </a:cubicBezTo>
                  <a:cubicBezTo>
                    <a:pt x="6419" y="2733"/>
                    <a:pt x="5898" y="2993"/>
                    <a:pt x="5365" y="2993"/>
                  </a:cubicBezTo>
                  <a:cubicBezTo>
                    <a:pt x="5119" y="2993"/>
                    <a:pt x="4869" y="2937"/>
                    <a:pt x="4637" y="2821"/>
                  </a:cubicBezTo>
                  <a:cubicBezTo>
                    <a:pt x="3903" y="2521"/>
                    <a:pt x="3636" y="1620"/>
                    <a:pt x="4037" y="920"/>
                  </a:cubicBezTo>
                  <a:lnTo>
                    <a:pt x="4037" y="920"/>
                  </a:lnTo>
                  <a:lnTo>
                    <a:pt x="4037" y="953"/>
                  </a:lnTo>
                  <a:cubicBezTo>
                    <a:pt x="4339" y="464"/>
                    <a:pt x="4869" y="203"/>
                    <a:pt x="5411" y="203"/>
                  </a:cubicBezTo>
                  <a:close/>
                  <a:moveTo>
                    <a:pt x="9447" y="1037"/>
                  </a:moveTo>
                  <a:cubicBezTo>
                    <a:pt x="9682" y="1037"/>
                    <a:pt x="9919" y="1086"/>
                    <a:pt x="10141" y="1187"/>
                  </a:cubicBezTo>
                  <a:cubicBezTo>
                    <a:pt x="10875" y="1520"/>
                    <a:pt x="11175" y="2387"/>
                    <a:pt x="10775" y="3088"/>
                  </a:cubicBezTo>
                  <a:cubicBezTo>
                    <a:pt x="10456" y="3567"/>
                    <a:pt x="9934" y="3827"/>
                    <a:pt x="9402" y="3827"/>
                  </a:cubicBezTo>
                  <a:cubicBezTo>
                    <a:pt x="9155" y="3827"/>
                    <a:pt x="8906" y="3771"/>
                    <a:pt x="8673" y="3655"/>
                  </a:cubicBezTo>
                  <a:cubicBezTo>
                    <a:pt x="7939" y="3355"/>
                    <a:pt x="7673" y="2454"/>
                    <a:pt x="8073" y="1787"/>
                  </a:cubicBezTo>
                  <a:cubicBezTo>
                    <a:pt x="8375" y="1298"/>
                    <a:pt x="8905" y="1037"/>
                    <a:pt x="9447" y="1037"/>
                  </a:cubicBezTo>
                  <a:close/>
                  <a:moveTo>
                    <a:pt x="5388" y="1"/>
                  </a:moveTo>
                  <a:cubicBezTo>
                    <a:pt x="4777" y="1"/>
                    <a:pt x="4181" y="292"/>
                    <a:pt x="3836" y="820"/>
                  </a:cubicBezTo>
                  <a:cubicBezTo>
                    <a:pt x="3770" y="920"/>
                    <a:pt x="3736" y="1053"/>
                    <a:pt x="3670" y="1153"/>
                  </a:cubicBezTo>
                  <a:lnTo>
                    <a:pt x="134" y="319"/>
                  </a:lnTo>
                  <a:cubicBezTo>
                    <a:pt x="125" y="310"/>
                    <a:pt x="114" y="306"/>
                    <a:pt x="101" y="306"/>
                  </a:cubicBezTo>
                  <a:cubicBezTo>
                    <a:pt x="67" y="306"/>
                    <a:pt x="25" y="337"/>
                    <a:pt x="0" y="386"/>
                  </a:cubicBezTo>
                  <a:cubicBezTo>
                    <a:pt x="0" y="453"/>
                    <a:pt x="34" y="486"/>
                    <a:pt x="67" y="519"/>
                  </a:cubicBezTo>
                  <a:lnTo>
                    <a:pt x="100" y="519"/>
                  </a:lnTo>
                  <a:lnTo>
                    <a:pt x="3636" y="1353"/>
                  </a:lnTo>
                  <a:cubicBezTo>
                    <a:pt x="3536" y="2021"/>
                    <a:pt x="3903" y="2721"/>
                    <a:pt x="4537" y="3021"/>
                  </a:cubicBezTo>
                  <a:cubicBezTo>
                    <a:pt x="4795" y="3145"/>
                    <a:pt x="5072" y="3205"/>
                    <a:pt x="5348" y="3205"/>
                  </a:cubicBezTo>
                  <a:cubicBezTo>
                    <a:pt x="5963" y="3205"/>
                    <a:pt x="6570" y="2907"/>
                    <a:pt x="6939" y="2354"/>
                  </a:cubicBezTo>
                  <a:cubicBezTo>
                    <a:pt x="6972" y="2287"/>
                    <a:pt x="7005" y="2221"/>
                    <a:pt x="7039" y="2121"/>
                  </a:cubicBezTo>
                  <a:cubicBezTo>
                    <a:pt x="7172" y="2021"/>
                    <a:pt x="7339" y="1987"/>
                    <a:pt x="7506" y="1987"/>
                  </a:cubicBezTo>
                  <a:cubicBezTo>
                    <a:pt x="7572" y="2021"/>
                    <a:pt x="7639" y="2121"/>
                    <a:pt x="7673" y="2221"/>
                  </a:cubicBezTo>
                  <a:cubicBezTo>
                    <a:pt x="7572" y="2888"/>
                    <a:pt x="7939" y="3555"/>
                    <a:pt x="8573" y="3855"/>
                  </a:cubicBezTo>
                  <a:cubicBezTo>
                    <a:pt x="8831" y="3979"/>
                    <a:pt x="9109" y="4039"/>
                    <a:pt x="9384" y="4039"/>
                  </a:cubicBezTo>
                  <a:cubicBezTo>
                    <a:pt x="9999" y="4039"/>
                    <a:pt x="10606" y="3741"/>
                    <a:pt x="10975" y="3188"/>
                  </a:cubicBezTo>
                  <a:cubicBezTo>
                    <a:pt x="11409" y="2421"/>
                    <a:pt x="11075" y="1387"/>
                    <a:pt x="10241" y="1053"/>
                  </a:cubicBezTo>
                  <a:cubicBezTo>
                    <a:pt x="9973" y="914"/>
                    <a:pt x="9683" y="847"/>
                    <a:pt x="9398" y="847"/>
                  </a:cubicBezTo>
                  <a:cubicBezTo>
                    <a:pt x="8797" y="847"/>
                    <a:pt x="8212" y="1144"/>
                    <a:pt x="7873" y="1687"/>
                  </a:cubicBezTo>
                  <a:cubicBezTo>
                    <a:pt x="7806" y="1754"/>
                    <a:pt x="7773" y="1854"/>
                    <a:pt x="7739" y="1920"/>
                  </a:cubicBezTo>
                  <a:cubicBezTo>
                    <a:pt x="7706" y="1887"/>
                    <a:pt x="7639" y="1820"/>
                    <a:pt x="7572" y="1820"/>
                  </a:cubicBezTo>
                  <a:cubicBezTo>
                    <a:pt x="7509" y="1795"/>
                    <a:pt x="7445" y="1784"/>
                    <a:pt x="7383" y="1784"/>
                  </a:cubicBezTo>
                  <a:cubicBezTo>
                    <a:pt x="7283" y="1784"/>
                    <a:pt x="7188" y="1813"/>
                    <a:pt x="7105" y="1854"/>
                  </a:cubicBezTo>
                  <a:cubicBezTo>
                    <a:pt x="7239" y="1153"/>
                    <a:pt x="6839" y="486"/>
                    <a:pt x="6205" y="186"/>
                  </a:cubicBezTo>
                  <a:cubicBezTo>
                    <a:pt x="5944" y="61"/>
                    <a:pt x="5665" y="1"/>
                    <a:pt x="538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5"/>
            <p:cNvSpPr/>
            <p:nvPr/>
          </p:nvSpPr>
          <p:spPr>
            <a:xfrm flipH="1">
              <a:off x="7884052" y="3334786"/>
              <a:ext cx="293411" cy="103899"/>
            </a:xfrm>
            <a:custGeom>
              <a:avLst/>
              <a:gdLst/>
              <a:ahLst/>
              <a:cxnLst/>
              <a:rect l="l" t="t" r="r" b="b"/>
              <a:pathLst>
                <a:path w="11409" h="4040" extrusionOk="0">
                  <a:moveTo>
                    <a:pt x="5411" y="203"/>
                  </a:moveTo>
                  <a:cubicBezTo>
                    <a:pt x="5646" y="203"/>
                    <a:pt x="5883" y="252"/>
                    <a:pt x="6105" y="353"/>
                  </a:cubicBezTo>
                  <a:cubicBezTo>
                    <a:pt x="6839" y="686"/>
                    <a:pt x="7139" y="1554"/>
                    <a:pt x="6739" y="2254"/>
                  </a:cubicBezTo>
                  <a:cubicBezTo>
                    <a:pt x="6419" y="2733"/>
                    <a:pt x="5898" y="2993"/>
                    <a:pt x="5365" y="2993"/>
                  </a:cubicBezTo>
                  <a:cubicBezTo>
                    <a:pt x="5119" y="2993"/>
                    <a:pt x="4869" y="2937"/>
                    <a:pt x="4637" y="2821"/>
                  </a:cubicBezTo>
                  <a:cubicBezTo>
                    <a:pt x="3903" y="2521"/>
                    <a:pt x="3636" y="1620"/>
                    <a:pt x="4037" y="920"/>
                  </a:cubicBezTo>
                  <a:lnTo>
                    <a:pt x="4037" y="920"/>
                  </a:lnTo>
                  <a:lnTo>
                    <a:pt x="4037" y="953"/>
                  </a:lnTo>
                  <a:cubicBezTo>
                    <a:pt x="4339" y="464"/>
                    <a:pt x="4869" y="203"/>
                    <a:pt x="5411" y="203"/>
                  </a:cubicBezTo>
                  <a:close/>
                  <a:moveTo>
                    <a:pt x="9447" y="1037"/>
                  </a:moveTo>
                  <a:cubicBezTo>
                    <a:pt x="9682" y="1037"/>
                    <a:pt x="9919" y="1086"/>
                    <a:pt x="10141" y="1187"/>
                  </a:cubicBezTo>
                  <a:cubicBezTo>
                    <a:pt x="10875" y="1520"/>
                    <a:pt x="11175" y="2387"/>
                    <a:pt x="10775" y="3088"/>
                  </a:cubicBezTo>
                  <a:cubicBezTo>
                    <a:pt x="10456" y="3567"/>
                    <a:pt x="9934" y="3827"/>
                    <a:pt x="9402" y="3827"/>
                  </a:cubicBezTo>
                  <a:cubicBezTo>
                    <a:pt x="9155" y="3827"/>
                    <a:pt x="8906" y="3771"/>
                    <a:pt x="8673" y="3655"/>
                  </a:cubicBezTo>
                  <a:cubicBezTo>
                    <a:pt x="7939" y="3355"/>
                    <a:pt x="7673" y="2454"/>
                    <a:pt x="8073" y="1787"/>
                  </a:cubicBezTo>
                  <a:cubicBezTo>
                    <a:pt x="8375" y="1298"/>
                    <a:pt x="8905" y="1037"/>
                    <a:pt x="9447" y="1037"/>
                  </a:cubicBezTo>
                  <a:close/>
                  <a:moveTo>
                    <a:pt x="5388" y="1"/>
                  </a:moveTo>
                  <a:cubicBezTo>
                    <a:pt x="4777" y="1"/>
                    <a:pt x="4181" y="292"/>
                    <a:pt x="3836" y="820"/>
                  </a:cubicBezTo>
                  <a:cubicBezTo>
                    <a:pt x="3770" y="920"/>
                    <a:pt x="3736" y="1053"/>
                    <a:pt x="3670" y="1153"/>
                  </a:cubicBezTo>
                  <a:lnTo>
                    <a:pt x="134" y="319"/>
                  </a:lnTo>
                  <a:cubicBezTo>
                    <a:pt x="125" y="310"/>
                    <a:pt x="114" y="306"/>
                    <a:pt x="101" y="306"/>
                  </a:cubicBezTo>
                  <a:cubicBezTo>
                    <a:pt x="67" y="306"/>
                    <a:pt x="25" y="337"/>
                    <a:pt x="0" y="386"/>
                  </a:cubicBezTo>
                  <a:cubicBezTo>
                    <a:pt x="0" y="453"/>
                    <a:pt x="34" y="486"/>
                    <a:pt x="67" y="519"/>
                  </a:cubicBezTo>
                  <a:lnTo>
                    <a:pt x="100" y="519"/>
                  </a:lnTo>
                  <a:lnTo>
                    <a:pt x="3636" y="1353"/>
                  </a:lnTo>
                  <a:cubicBezTo>
                    <a:pt x="3536" y="2021"/>
                    <a:pt x="3903" y="2721"/>
                    <a:pt x="4537" y="3021"/>
                  </a:cubicBezTo>
                  <a:cubicBezTo>
                    <a:pt x="4795" y="3145"/>
                    <a:pt x="5072" y="3205"/>
                    <a:pt x="5348" y="3205"/>
                  </a:cubicBezTo>
                  <a:cubicBezTo>
                    <a:pt x="5963" y="3205"/>
                    <a:pt x="6570" y="2907"/>
                    <a:pt x="6939" y="2354"/>
                  </a:cubicBezTo>
                  <a:cubicBezTo>
                    <a:pt x="6972" y="2287"/>
                    <a:pt x="7005" y="2221"/>
                    <a:pt x="7039" y="2121"/>
                  </a:cubicBezTo>
                  <a:cubicBezTo>
                    <a:pt x="7172" y="2021"/>
                    <a:pt x="7339" y="1987"/>
                    <a:pt x="7506" y="1987"/>
                  </a:cubicBezTo>
                  <a:cubicBezTo>
                    <a:pt x="7572" y="2021"/>
                    <a:pt x="7639" y="2121"/>
                    <a:pt x="7673" y="2221"/>
                  </a:cubicBezTo>
                  <a:cubicBezTo>
                    <a:pt x="7572" y="2888"/>
                    <a:pt x="7939" y="3555"/>
                    <a:pt x="8573" y="3855"/>
                  </a:cubicBezTo>
                  <a:cubicBezTo>
                    <a:pt x="8831" y="3979"/>
                    <a:pt x="9109" y="4039"/>
                    <a:pt x="9384" y="4039"/>
                  </a:cubicBezTo>
                  <a:cubicBezTo>
                    <a:pt x="9999" y="4039"/>
                    <a:pt x="10606" y="3741"/>
                    <a:pt x="10975" y="3188"/>
                  </a:cubicBezTo>
                  <a:cubicBezTo>
                    <a:pt x="11409" y="2421"/>
                    <a:pt x="11075" y="1387"/>
                    <a:pt x="10241" y="1053"/>
                  </a:cubicBezTo>
                  <a:cubicBezTo>
                    <a:pt x="9973" y="914"/>
                    <a:pt x="9683" y="847"/>
                    <a:pt x="9398" y="847"/>
                  </a:cubicBezTo>
                  <a:cubicBezTo>
                    <a:pt x="8797" y="847"/>
                    <a:pt x="8212" y="1144"/>
                    <a:pt x="7873" y="1687"/>
                  </a:cubicBezTo>
                  <a:cubicBezTo>
                    <a:pt x="7806" y="1754"/>
                    <a:pt x="7773" y="1854"/>
                    <a:pt x="7739" y="1920"/>
                  </a:cubicBezTo>
                  <a:cubicBezTo>
                    <a:pt x="7706" y="1887"/>
                    <a:pt x="7639" y="1820"/>
                    <a:pt x="7572" y="1820"/>
                  </a:cubicBezTo>
                  <a:cubicBezTo>
                    <a:pt x="7509" y="1795"/>
                    <a:pt x="7445" y="1784"/>
                    <a:pt x="7383" y="1784"/>
                  </a:cubicBezTo>
                  <a:cubicBezTo>
                    <a:pt x="7283" y="1784"/>
                    <a:pt x="7188" y="1813"/>
                    <a:pt x="7105" y="1854"/>
                  </a:cubicBezTo>
                  <a:cubicBezTo>
                    <a:pt x="7239" y="1153"/>
                    <a:pt x="6839" y="486"/>
                    <a:pt x="6205" y="186"/>
                  </a:cubicBezTo>
                  <a:cubicBezTo>
                    <a:pt x="5944" y="61"/>
                    <a:pt x="5665" y="1"/>
                    <a:pt x="5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5"/>
            <p:cNvSpPr/>
            <p:nvPr/>
          </p:nvSpPr>
          <p:spPr>
            <a:xfrm flipH="1">
              <a:off x="8148274" y="3336638"/>
              <a:ext cx="92274" cy="84662"/>
            </a:xfrm>
            <a:custGeom>
              <a:avLst/>
              <a:gdLst/>
              <a:ahLst/>
              <a:cxnLst/>
              <a:rect l="l" t="t" r="r" b="b"/>
              <a:pathLst>
                <a:path w="3588" h="3292" extrusionOk="0">
                  <a:moveTo>
                    <a:pt x="2036" y="0"/>
                  </a:moveTo>
                  <a:cubicBezTo>
                    <a:pt x="984" y="0"/>
                    <a:pt x="0" y="1944"/>
                    <a:pt x="2420" y="3249"/>
                  </a:cubicBezTo>
                  <a:cubicBezTo>
                    <a:pt x="2481" y="3277"/>
                    <a:pt x="2541" y="3292"/>
                    <a:pt x="2600" y="3292"/>
                  </a:cubicBezTo>
                  <a:cubicBezTo>
                    <a:pt x="2897" y="3292"/>
                    <a:pt x="3170" y="2917"/>
                    <a:pt x="3421" y="1915"/>
                  </a:cubicBezTo>
                  <a:cubicBezTo>
                    <a:pt x="3588" y="1081"/>
                    <a:pt x="3054" y="214"/>
                    <a:pt x="2187" y="14"/>
                  </a:cubicBezTo>
                  <a:cubicBezTo>
                    <a:pt x="2136" y="5"/>
                    <a:pt x="2086" y="0"/>
                    <a:pt x="20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5"/>
            <p:cNvSpPr/>
            <p:nvPr/>
          </p:nvSpPr>
          <p:spPr>
            <a:xfrm flipH="1">
              <a:off x="7945827" y="3662120"/>
              <a:ext cx="473562" cy="567071"/>
            </a:xfrm>
            <a:custGeom>
              <a:avLst/>
              <a:gdLst/>
              <a:ahLst/>
              <a:cxnLst/>
              <a:rect l="l" t="t" r="r" b="b"/>
              <a:pathLst>
                <a:path w="18414" h="22050" extrusionOk="0">
                  <a:moveTo>
                    <a:pt x="3603" y="0"/>
                  </a:moveTo>
                  <a:lnTo>
                    <a:pt x="1" y="1735"/>
                  </a:lnTo>
                  <a:cubicBezTo>
                    <a:pt x="1" y="1735"/>
                    <a:pt x="2136" y="12576"/>
                    <a:pt x="2803" y="13643"/>
                  </a:cubicBezTo>
                  <a:cubicBezTo>
                    <a:pt x="3670" y="15078"/>
                    <a:pt x="11842" y="21115"/>
                    <a:pt x="11842" y="21115"/>
                  </a:cubicBezTo>
                  <a:lnTo>
                    <a:pt x="12376" y="22049"/>
                  </a:lnTo>
                  <a:lnTo>
                    <a:pt x="18414" y="22049"/>
                  </a:lnTo>
                  <a:cubicBezTo>
                    <a:pt x="18414" y="22049"/>
                    <a:pt x="16312" y="20081"/>
                    <a:pt x="15945" y="19948"/>
                  </a:cubicBezTo>
                  <a:cubicBezTo>
                    <a:pt x="15906" y="19932"/>
                    <a:pt x="15841" y="19925"/>
                    <a:pt x="15757" y="19925"/>
                  </a:cubicBezTo>
                  <a:cubicBezTo>
                    <a:pt x="15124" y="19925"/>
                    <a:pt x="13410" y="20315"/>
                    <a:pt x="13410" y="20315"/>
                  </a:cubicBezTo>
                  <a:cubicBezTo>
                    <a:pt x="13410" y="20315"/>
                    <a:pt x="5538" y="12943"/>
                    <a:pt x="4771" y="10941"/>
                  </a:cubicBezTo>
                  <a:cubicBezTo>
                    <a:pt x="4037" y="8940"/>
                    <a:pt x="3603" y="0"/>
                    <a:pt x="3603" y="0"/>
                  </a:cubicBezTo>
                  <a:close/>
                </a:path>
              </a:pathLst>
            </a:custGeom>
            <a:solidFill>
              <a:srgbClr val="EBB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5"/>
            <p:cNvSpPr/>
            <p:nvPr/>
          </p:nvSpPr>
          <p:spPr>
            <a:xfrm flipH="1">
              <a:off x="8243507" y="3542019"/>
              <a:ext cx="252237" cy="531041"/>
            </a:xfrm>
            <a:custGeom>
              <a:avLst/>
              <a:gdLst/>
              <a:ahLst/>
              <a:cxnLst/>
              <a:rect l="l" t="t" r="r" b="b"/>
              <a:pathLst>
                <a:path w="9808" h="20649" extrusionOk="0">
                  <a:moveTo>
                    <a:pt x="5449" y="1"/>
                  </a:moveTo>
                  <a:cubicBezTo>
                    <a:pt x="5299" y="1"/>
                    <a:pt x="5141" y="45"/>
                    <a:pt x="4971" y="134"/>
                  </a:cubicBezTo>
                  <a:cubicBezTo>
                    <a:pt x="1" y="2702"/>
                    <a:pt x="2603" y="12809"/>
                    <a:pt x="3570" y="15678"/>
                  </a:cubicBezTo>
                  <a:cubicBezTo>
                    <a:pt x="4237" y="17546"/>
                    <a:pt x="5338" y="19247"/>
                    <a:pt x="6772" y="20648"/>
                  </a:cubicBezTo>
                  <a:lnTo>
                    <a:pt x="9808" y="17813"/>
                  </a:lnTo>
                  <a:lnTo>
                    <a:pt x="8607" y="15678"/>
                  </a:lnTo>
                  <a:cubicBezTo>
                    <a:pt x="8640" y="12609"/>
                    <a:pt x="8407" y="9540"/>
                    <a:pt x="7907" y="6538"/>
                  </a:cubicBezTo>
                  <a:cubicBezTo>
                    <a:pt x="7144" y="2316"/>
                    <a:pt x="6536" y="1"/>
                    <a:pt x="54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5"/>
            <p:cNvSpPr/>
            <p:nvPr/>
          </p:nvSpPr>
          <p:spPr>
            <a:xfrm flipH="1">
              <a:off x="8219486" y="3984670"/>
              <a:ext cx="122698" cy="119278"/>
            </a:xfrm>
            <a:custGeom>
              <a:avLst/>
              <a:gdLst/>
              <a:ahLst/>
              <a:cxnLst/>
              <a:rect l="l" t="t" r="r" b="b"/>
              <a:pathLst>
                <a:path w="4771" h="4638" extrusionOk="0">
                  <a:moveTo>
                    <a:pt x="3837" y="1"/>
                  </a:moveTo>
                  <a:lnTo>
                    <a:pt x="1" y="3436"/>
                  </a:lnTo>
                  <a:lnTo>
                    <a:pt x="1335" y="4637"/>
                  </a:lnTo>
                  <a:lnTo>
                    <a:pt x="4771" y="1268"/>
                  </a:lnTo>
                  <a:lnTo>
                    <a:pt x="3837" y="1"/>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5"/>
            <p:cNvSpPr/>
            <p:nvPr/>
          </p:nvSpPr>
          <p:spPr>
            <a:xfrm flipH="1">
              <a:off x="8219486" y="3984670"/>
              <a:ext cx="122698" cy="119278"/>
            </a:xfrm>
            <a:custGeom>
              <a:avLst/>
              <a:gdLst/>
              <a:ahLst/>
              <a:cxnLst/>
              <a:rect l="l" t="t" r="r" b="b"/>
              <a:pathLst>
                <a:path w="4771" h="4638" extrusionOk="0">
                  <a:moveTo>
                    <a:pt x="3837" y="1"/>
                  </a:moveTo>
                  <a:lnTo>
                    <a:pt x="1" y="3436"/>
                  </a:lnTo>
                  <a:lnTo>
                    <a:pt x="1335" y="4637"/>
                  </a:lnTo>
                  <a:lnTo>
                    <a:pt x="4771" y="1268"/>
                  </a:lnTo>
                  <a:lnTo>
                    <a:pt x="38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557"/>
        <p:cNvGrpSpPr/>
        <p:nvPr/>
      </p:nvGrpSpPr>
      <p:grpSpPr>
        <a:xfrm>
          <a:off x="0" y="0"/>
          <a:ext cx="0" cy="0"/>
          <a:chOff x="0" y="0"/>
          <a:chExt cx="0" cy="0"/>
        </a:xfrm>
      </p:grpSpPr>
      <p:sp>
        <p:nvSpPr>
          <p:cNvPr id="558" name="Google Shape;558;p46"/>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Greetings from Nepal</a:t>
            </a:r>
            <a:endParaRPr sz="3200" b="1" dirty="0">
              <a:latin typeface="Tahoma" panose="020B0604030504040204" pitchFamily="34" charset="0"/>
              <a:ea typeface="Tahoma" panose="020B0604030504040204" pitchFamily="34" charset="0"/>
              <a:cs typeface="Tahoma" panose="020B0604030504040204" pitchFamily="34" charset="0"/>
            </a:endParaRPr>
          </a:p>
        </p:txBody>
      </p:sp>
      <p:pic>
        <p:nvPicPr>
          <p:cNvPr id="559" name="Google Shape;559;p46"/>
          <p:cNvPicPr preferRelativeResize="0"/>
          <p:nvPr/>
        </p:nvPicPr>
        <p:blipFill>
          <a:blip r:embed="rId3">
            <a:alphaModFix/>
          </a:blip>
          <a:stretch>
            <a:fillRect/>
          </a:stretch>
        </p:blipFill>
        <p:spPr>
          <a:xfrm>
            <a:off x="1874387" y="1288976"/>
            <a:ext cx="5781786" cy="3854524"/>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63"/>
        <p:cNvGrpSpPr/>
        <p:nvPr/>
      </p:nvGrpSpPr>
      <p:grpSpPr>
        <a:xfrm>
          <a:off x="0" y="0"/>
          <a:ext cx="0" cy="0"/>
          <a:chOff x="0" y="0"/>
          <a:chExt cx="0" cy="0"/>
        </a:xfrm>
      </p:grpSpPr>
      <p:sp>
        <p:nvSpPr>
          <p:cNvPr id="564" name="Google Shape;564;p47"/>
          <p:cNvSpPr txBox="1">
            <a:spLocks noGrp="1"/>
          </p:cNvSpPr>
          <p:nvPr>
            <p:ph type="title"/>
          </p:nvPr>
        </p:nvSpPr>
        <p:spPr>
          <a:xfrm>
            <a:off x="457200" y="617033"/>
            <a:ext cx="8218449" cy="173364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b="1" dirty="0">
                <a:latin typeface="Tahoma" panose="020B0604030504040204" pitchFamily="34" charset="0"/>
                <a:ea typeface="Tahoma" panose="020B0604030504040204" pitchFamily="34" charset="0"/>
                <a:cs typeface="Tahoma" panose="020B0604030504040204" pitchFamily="34" charset="0"/>
              </a:rPr>
              <a:t>Nepali High School Students in Massive Open Online Courses (MOOCs): Impressive Results and a Promising Future </a:t>
            </a:r>
            <a:endParaRPr sz="2000" b="1" dirty="0">
              <a:latin typeface="Tahoma" panose="020B0604030504040204" pitchFamily="34" charset="0"/>
              <a:ea typeface="Tahoma" panose="020B0604030504040204" pitchFamily="34" charset="0"/>
              <a:cs typeface="Tahoma" panose="020B0604030504040204" pitchFamily="34" charset="0"/>
            </a:endParaRPr>
          </a:p>
          <a:p>
            <a:pPr marL="0" lvl="0" indent="0" algn="ctr" rtl="0">
              <a:lnSpc>
                <a:spcPct val="115000"/>
              </a:lnSpc>
              <a:spcBef>
                <a:spcPts val="0"/>
              </a:spcBef>
              <a:spcAft>
                <a:spcPts val="0"/>
              </a:spcAft>
              <a:buNone/>
            </a:pPr>
            <a:r>
              <a:rPr lang="en" sz="1600" b="1" dirty="0">
                <a:latin typeface="Tahoma" panose="020B0604030504040204" pitchFamily="34" charset="0"/>
                <a:ea typeface="Tahoma" panose="020B0604030504040204" pitchFamily="34" charset="0"/>
                <a:cs typeface="Tahoma" panose="020B0604030504040204" pitchFamily="34" charset="0"/>
                <a:sym typeface="Fira Sans Extra Condensed"/>
              </a:rPr>
              <a:t>Baman Kumar Ghimire and Bishwa Raj Gautam</a:t>
            </a:r>
            <a:endParaRPr sz="1800" b="1" dirty="0">
              <a:latin typeface="Tahoma" panose="020B0604030504040204" pitchFamily="34" charset="0"/>
              <a:ea typeface="Tahoma" panose="020B0604030504040204" pitchFamily="34" charset="0"/>
              <a:cs typeface="Tahoma" panose="020B0604030504040204" pitchFamily="34" charset="0"/>
              <a:sym typeface="Fira Sans Extra Condensed"/>
            </a:endParaRPr>
          </a:p>
          <a:p>
            <a:pPr marL="0" lvl="0" indent="0" rtl="0">
              <a:lnSpc>
                <a:spcPct val="115000"/>
              </a:lnSpc>
              <a:spcBef>
                <a:spcPts val="0"/>
              </a:spcBef>
              <a:spcAft>
                <a:spcPts val="0"/>
              </a:spcAft>
              <a:buNone/>
            </a:pPr>
            <a:r>
              <a:rPr lang="en" sz="1400" b="1" dirty="0">
                <a:latin typeface="Tahoma" panose="020B0604030504040204" pitchFamily="34" charset="0"/>
                <a:ea typeface="Tahoma" panose="020B0604030504040204" pitchFamily="34" charset="0"/>
                <a:cs typeface="Tahoma" panose="020B0604030504040204" pitchFamily="34" charset="0"/>
                <a:sym typeface="Fira Sans Extra Condensed"/>
              </a:rPr>
              <a:t>(Baman, Teacher, Motherland Secondary School, Pokhara)</a:t>
            </a:r>
            <a:endParaRPr sz="1400" b="1" dirty="0">
              <a:latin typeface="Tahoma" panose="020B0604030504040204" pitchFamily="34" charset="0"/>
              <a:ea typeface="Tahoma" panose="020B0604030504040204" pitchFamily="34" charset="0"/>
              <a:cs typeface="Tahoma" panose="020B0604030504040204" pitchFamily="34" charset="0"/>
              <a:sym typeface="Fira Sans Extra Condensed"/>
            </a:endParaRPr>
          </a:p>
          <a:p>
            <a:pPr marL="0" lvl="0" indent="0" algn="ctr" rtl="0">
              <a:lnSpc>
                <a:spcPct val="115000"/>
              </a:lnSpc>
              <a:spcBef>
                <a:spcPts val="0"/>
              </a:spcBef>
              <a:spcAft>
                <a:spcPts val="0"/>
              </a:spcAft>
              <a:buClr>
                <a:schemeClr val="dk1"/>
              </a:buClr>
              <a:buSzPts val="1100"/>
              <a:buFont typeface="Arial"/>
              <a:buNone/>
            </a:pPr>
            <a:endParaRPr sz="1800" dirty="0">
              <a:latin typeface="Fira Sans Extra Condensed"/>
              <a:ea typeface="Fira Sans Extra Condensed"/>
              <a:cs typeface="Fira Sans Extra Condensed"/>
              <a:sym typeface="Fira Sans Extra Condensed"/>
            </a:endParaRPr>
          </a:p>
          <a:p>
            <a:pPr marL="0" lvl="0" indent="0" algn="ctr" rtl="0">
              <a:spcBef>
                <a:spcPts val="0"/>
              </a:spcBef>
              <a:spcAft>
                <a:spcPts val="0"/>
              </a:spcAft>
              <a:buNone/>
            </a:pPr>
            <a:endParaRPr dirty="0"/>
          </a:p>
        </p:txBody>
      </p:sp>
      <p:pic>
        <p:nvPicPr>
          <p:cNvPr id="565" name="Google Shape;565;p47"/>
          <p:cNvPicPr preferRelativeResize="0"/>
          <p:nvPr/>
        </p:nvPicPr>
        <p:blipFill>
          <a:blip r:embed="rId3">
            <a:alphaModFix/>
          </a:blip>
          <a:stretch>
            <a:fillRect/>
          </a:stretch>
        </p:blipFill>
        <p:spPr>
          <a:xfrm>
            <a:off x="959325" y="2350675"/>
            <a:ext cx="7004824" cy="2532350"/>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569"/>
        <p:cNvGrpSpPr/>
        <p:nvPr/>
      </p:nvGrpSpPr>
      <p:grpSpPr>
        <a:xfrm>
          <a:off x="0" y="0"/>
          <a:ext cx="0" cy="0"/>
          <a:chOff x="0" y="0"/>
          <a:chExt cx="0" cy="0"/>
        </a:xfrm>
      </p:grpSpPr>
      <p:sp>
        <p:nvSpPr>
          <p:cNvPr id="570" name="Google Shape;570;p48"/>
          <p:cNvSpPr txBox="1">
            <a:spLocks noGrp="1"/>
          </p:cNvSpPr>
          <p:nvPr>
            <p:ph type="title"/>
          </p:nvPr>
        </p:nvSpPr>
        <p:spPr>
          <a:xfrm>
            <a:off x="457200" y="411475"/>
            <a:ext cx="252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Example 01</a:t>
            </a:r>
            <a:endParaRPr b="1" dirty="0">
              <a:latin typeface="Tahoma" panose="020B0604030504040204" pitchFamily="34" charset="0"/>
              <a:ea typeface="Tahoma" panose="020B0604030504040204" pitchFamily="34" charset="0"/>
              <a:cs typeface="Tahoma" panose="020B0604030504040204" pitchFamily="34" charset="0"/>
            </a:endParaRPr>
          </a:p>
        </p:txBody>
      </p:sp>
      <p:sp>
        <p:nvSpPr>
          <p:cNvPr id="571" name="Google Shape;571;p48"/>
          <p:cNvSpPr txBox="1">
            <a:spLocks noGrp="1"/>
          </p:cNvSpPr>
          <p:nvPr>
            <p:ph type="body" idx="1"/>
          </p:nvPr>
        </p:nvSpPr>
        <p:spPr>
          <a:xfrm>
            <a:off x="457200" y="1152475"/>
            <a:ext cx="8229600" cy="3416400"/>
          </a:xfrm>
          <a:prstGeom prst="rect">
            <a:avLst/>
          </a:prstGeom>
        </p:spPr>
        <p:txBody>
          <a:bodyPr spcFirstLastPara="1" wrap="square" lIns="91425" tIns="91425" rIns="91425" bIns="91425" anchor="t" anchorCtr="0">
            <a:noAutofit/>
          </a:bodyPr>
          <a:lstStyle/>
          <a:p>
            <a:pPr marL="457200" lvl="0" indent="-342900" algn="l" rtl="0">
              <a:spcBef>
                <a:spcPts val="0"/>
              </a:spcBef>
              <a:spcAft>
                <a:spcPts val="0"/>
              </a:spcAft>
              <a:buSzPts val="1800"/>
              <a:buChar char="●"/>
            </a:pPr>
            <a:r>
              <a:rPr lang="en" sz="1800" b="1" dirty="0">
                <a:latin typeface="Tahoma" panose="020B0604030504040204" pitchFamily="34" charset="0"/>
                <a:ea typeface="Tahoma" panose="020B0604030504040204" pitchFamily="34" charset="0"/>
                <a:cs typeface="Tahoma" panose="020B0604030504040204" pitchFamily="34" charset="0"/>
              </a:rPr>
              <a:t>Male student</a:t>
            </a:r>
            <a:endParaRPr sz="1800" b="1"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0"/>
              </a:spcBef>
              <a:spcAft>
                <a:spcPts val="0"/>
              </a:spcAft>
              <a:buSzPts val="1800"/>
              <a:buChar char="●"/>
            </a:pPr>
            <a:r>
              <a:rPr lang="en" sz="1800" b="1" dirty="0">
                <a:latin typeface="Tahoma" panose="020B0604030504040204" pitchFamily="34" charset="0"/>
                <a:ea typeface="Tahoma" panose="020B0604030504040204" pitchFamily="34" charset="0"/>
                <a:cs typeface="Tahoma" panose="020B0604030504040204" pitchFamily="34" charset="0"/>
              </a:rPr>
              <a:t>Grade 10</a:t>
            </a:r>
            <a:endParaRPr sz="1800" b="1"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0"/>
              </a:spcBef>
              <a:spcAft>
                <a:spcPts val="0"/>
              </a:spcAft>
              <a:buSzPts val="1800"/>
              <a:buChar char="●"/>
            </a:pPr>
            <a:r>
              <a:rPr lang="en" sz="1800" b="1" dirty="0">
                <a:latin typeface="Tahoma" panose="020B0604030504040204" pitchFamily="34" charset="0"/>
                <a:ea typeface="Tahoma" panose="020B0604030504040204" pitchFamily="34" charset="0"/>
                <a:cs typeface="Tahoma" panose="020B0604030504040204" pitchFamily="34" charset="0"/>
              </a:rPr>
              <a:t>72 MOOCs</a:t>
            </a:r>
            <a:endParaRPr sz="1800" b="1" dirty="0">
              <a:latin typeface="Tahoma" panose="020B0604030504040204" pitchFamily="34" charset="0"/>
              <a:ea typeface="Tahoma" panose="020B0604030504040204" pitchFamily="34" charset="0"/>
              <a:cs typeface="Tahoma" panose="020B0604030504040204" pitchFamily="34" charset="0"/>
            </a:endParaRPr>
          </a:p>
        </p:txBody>
      </p:sp>
      <p:pic>
        <p:nvPicPr>
          <p:cNvPr id="572" name="Google Shape;572;p48"/>
          <p:cNvPicPr preferRelativeResize="0"/>
          <p:nvPr/>
        </p:nvPicPr>
        <p:blipFill>
          <a:blip r:embed="rId3">
            <a:alphaModFix/>
          </a:blip>
          <a:stretch>
            <a:fillRect/>
          </a:stretch>
        </p:blipFill>
        <p:spPr>
          <a:xfrm>
            <a:off x="3296566" y="292300"/>
            <a:ext cx="5481634" cy="4448251"/>
          </a:xfrm>
          <a:prstGeom prst="rect">
            <a:avLst/>
          </a:prstGeom>
          <a:noFill/>
          <a:ln>
            <a:noFill/>
          </a:ln>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576"/>
        <p:cNvGrpSpPr/>
        <p:nvPr/>
      </p:nvGrpSpPr>
      <p:grpSpPr>
        <a:xfrm>
          <a:off x="0" y="0"/>
          <a:ext cx="0" cy="0"/>
          <a:chOff x="0" y="0"/>
          <a:chExt cx="0" cy="0"/>
        </a:xfrm>
      </p:grpSpPr>
      <p:sp>
        <p:nvSpPr>
          <p:cNvPr id="577" name="Google Shape;577;p49"/>
          <p:cNvSpPr txBox="1">
            <a:spLocks noGrp="1"/>
          </p:cNvSpPr>
          <p:nvPr>
            <p:ph type="title"/>
          </p:nvPr>
        </p:nvSpPr>
        <p:spPr>
          <a:xfrm>
            <a:off x="457200" y="411475"/>
            <a:ext cx="252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Student 02</a:t>
            </a:r>
            <a:endParaRPr b="1" dirty="0">
              <a:latin typeface="Tahoma" panose="020B0604030504040204" pitchFamily="34" charset="0"/>
              <a:ea typeface="Tahoma" panose="020B0604030504040204" pitchFamily="34" charset="0"/>
              <a:cs typeface="Tahoma" panose="020B0604030504040204" pitchFamily="34" charset="0"/>
            </a:endParaRPr>
          </a:p>
        </p:txBody>
      </p:sp>
      <p:sp>
        <p:nvSpPr>
          <p:cNvPr id="578" name="Google Shape;578;p49"/>
          <p:cNvSpPr txBox="1">
            <a:spLocks noGrp="1"/>
          </p:cNvSpPr>
          <p:nvPr>
            <p:ph type="body" idx="1"/>
          </p:nvPr>
        </p:nvSpPr>
        <p:spPr>
          <a:xfrm>
            <a:off x="457200" y="1152475"/>
            <a:ext cx="2529300" cy="3416400"/>
          </a:xfrm>
          <a:prstGeom prst="rect">
            <a:avLst/>
          </a:prstGeom>
        </p:spPr>
        <p:txBody>
          <a:bodyPr spcFirstLastPara="1" wrap="square" lIns="91425" tIns="91425" rIns="91425" bIns="91425" anchor="t" anchorCtr="0">
            <a:noAutofit/>
          </a:bodyPr>
          <a:lstStyle/>
          <a:p>
            <a:pPr marL="457200" lvl="0" indent="-342900" algn="l" rtl="0">
              <a:spcBef>
                <a:spcPts val="0"/>
              </a:spcBef>
              <a:spcAft>
                <a:spcPts val="0"/>
              </a:spcAft>
              <a:buSzPts val="1800"/>
              <a:buChar char="●"/>
            </a:pPr>
            <a:r>
              <a:rPr lang="en" sz="1800" b="1" dirty="0">
                <a:latin typeface="Tahoma" panose="020B0604030504040204" pitchFamily="34" charset="0"/>
                <a:ea typeface="Tahoma" panose="020B0604030504040204" pitchFamily="34" charset="0"/>
                <a:cs typeface="Tahoma" panose="020B0604030504040204" pitchFamily="34" charset="0"/>
              </a:rPr>
              <a:t>Female student</a:t>
            </a:r>
            <a:endParaRPr sz="1800" b="1"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0"/>
              </a:spcBef>
              <a:spcAft>
                <a:spcPts val="0"/>
              </a:spcAft>
              <a:buSzPts val="1800"/>
              <a:buChar char="●"/>
            </a:pPr>
            <a:r>
              <a:rPr lang="en" sz="1800" b="1" dirty="0">
                <a:latin typeface="Tahoma" panose="020B0604030504040204" pitchFamily="34" charset="0"/>
                <a:ea typeface="Tahoma" panose="020B0604030504040204" pitchFamily="34" charset="0"/>
                <a:cs typeface="Tahoma" panose="020B0604030504040204" pitchFamily="34" charset="0"/>
              </a:rPr>
              <a:t>Start MOOCing at 10 years old</a:t>
            </a:r>
            <a:endParaRPr sz="18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200"/>
              </a:spcBef>
              <a:spcAft>
                <a:spcPts val="1200"/>
              </a:spcAft>
              <a:buNone/>
            </a:pPr>
            <a:endParaRPr sz="1800" dirty="0"/>
          </a:p>
        </p:txBody>
      </p:sp>
      <p:pic>
        <p:nvPicPr>
          <p:cNvPr id="579" name="Google Shape;579;p49"/>
          <p:cNvPicPr preferRelativeResize="0"/>
          <p:nvPr/>
        </p:nvPicPr>
        <p:blipFill>
          <a:blip r:embed="rId3">
            <a:alphaModFix/>
          </a:blip>
          <a:stretch>
            <a:fillRect/>
          </a:stretch>
        </p:blipFill>
        <p:spPr>
          <a:xfrm>
            <a:off x="3235400" y="326487"/>
            <a:ext cx="5644974" cy="4490524"/>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583"/>
        <p:cNvGrpSpPr/>
        <p:nvPr/>
      </p:nvGrpSpPr>
      <p:grpSpPr>
        <a:xfrm>
          <a:off x="0" y="0"/>
          <a:ext cx="0" cy="0"/>
          <a:chOff x="0" y="0"/>
          <a:chExt cx="0" cy="0"/>
        </a:xfrm>
      </p:grpSpPr>
      <p:sp>
        <p:nvSpPr>
          <p:cNvPr id="584" name="Google Shape;584;p50"/>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Self-directed learning (SDL)</a:t>
            </a:r>
            <a:endParaRPr b="1" dirty="0">
              <a:latin typeface="Tahoma" panose="020B0604030504040204" pitchFamily="34" charset="0"/>
              <a:ea typeface="Tahoma" panose="020B0604030504040204" pitchFamily="34" charset="0"/>
              <a:cs typeface="Tahoma" panose="020B0604030504040204" pitchFamily="34" charset="0"/>
            </a:endParaRPr>
          </a:p>
        </p:txBody>
      </p:sp>
      <p:sp>
        <p:nvSpPr>
          <p:cNvPr id="585" name="Google Shape;585;p50"/>
          <p:cNvSpPr txBox="1">
            <a:spLocks noGrp="1"/>
          </p:cNvSpPr>
          <p:nvPr>
            <p:ph type="body" idx="1"/>
          </p:nvPr>
        </p:nvSpPr>
        <p:spPr>
          <a:xfrm>
            <a:off x="457200" y="1152475"/>
            <a:ext cx="62901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Sze-Yeng and Hussain (2010) defined self-directed learning:</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Clr>
                <a:schemeClr val="dk1"/>
              </a:buClr>
              <a:buSzPts val="1100"/>
              <a:buFont typeface="Arial"/>
              <a:buNone/>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"a learner’s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autonomous ability</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 to manage his or her own learning process, by perceiving oneself as the source of one’s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own actions and decisions</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 as a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responsibility</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 towards one’s own lifelong learning.”</a:t>
            </a:r>
            <a:endParaRPr sz="1350" b="1" dirty="0">
              <a:solidFill>
                <a:srgbClr val="313132"/>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l" rtl="0">
              <a:spcBef>
                <a:spcPts val="0"/>
              </a:spcBef>
              <a:spcAft>
                <a:spcPts val="1200"/>
              </a:spcAft>
              <a:buNone/>
            </a:pPr>
            <a:endParaRPr dirty="0"/>
          </a:p>
        </p:txBody>
      </p:sp>
      <p:grpSp>
        <p:nvGrpSpPr>
          <p:cNvPr id="586" name="Google Shape;586;p50"/>
          <p:cNvGrpSpPr/>
          <p:nvPr/>
        </p:nvGrpSpPr>
        <p:grpSpPr>
          <a:xfrm>
            <a:off x="7013222" y="2391410"/>
            <a:ext cx="1821931" cy="2507645"/>
            <a:chOff x="3388786" y="1547687"/>
            <a:chExt cx="2212156" cy="3044737"/>
          </a:xfrm>
        </p:grpSpPr>
        <p:sp>
          <p:nvSpPr>
            <p:cNvPr id="587" name="Google Shape;587;p50"/>
            <p:cNvSpPr/>
            <p:nvPr/>
          </p:nvSpPr>
          <p:spPr>
            <a:xfrm>
              <a:off x="4102169" y="3726243"/>
              <a:ext cx="1333361" cy="766077"/>
            </a:xfrm>
            <a:custGeom>
              <a:avLst/>
              <a:gdLst/>
              <a:ahLst/>
              <a:cxnLst/>
              <a:rect l="l" t="t" r="r" b="b"/>
              <a:pathLst>
                <a:path w="61311" h="35226" extrusionOk="0">
                  <a:moveTo>
                    <a:pt x="30656" y="0"/>
                  </a:moveTo>
                  <a:cubicBezTo>
                    <a:pt x="30656" y="0"/>
                    <a:pt x="0" y="18113"/>
                    <a:pt x="0" y="35225"/>
                  </a:cubicBezTo>
                  <a:lnTo>
                    <a:pt x="61311" y="35225"/>
                  </a:lnTo>
                  <a:cubicBezTo>
                    <a:pt x="61311" y="18113"/>
                    <a:pt x="30656" y="0"/>
                    <a:pt x="306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50"/>
            <p:cNvSpPr/>
            <p:nvPr/>
          </p:nvSpPr>
          <p:spPr>
            <a:xfrm>
              <a:off x="4153667" y="4195597"/>
              <a:ext cx="1230365" cy="296723"/>
            </a:xfrm>
            <a:custGeom>
              <a:avLst/>
              <a:gdLst/>
              <a:ahLst/>
              <a:cxnLst/>
              <a:rect l="l" t="t" r="r" b="b"/>
              <a:pathLst>
                <a:path w="56575" h="13644" extrusionOk="0">
                  <a:moveTo>
                    <a:pt x="28288" y="0"/>
                  </a:moveTo>
                  <a:cubicBezTo>
                    <a:pt x="28288" y="0"/>
                    <a:pt x="1" y="7005"/>
                    <a:pt x="1" y="13643"/>
                  </a:cubicBezTo>
                  <a:lnTo>
                    <a:pt x="56574" y="13643"/>
                  </a:lnTo>
                  <a:cubicBezTo>
                    <a:pt x="56574" y="7005"/>
                    <a:pt x="28288" y="0"/>
                    <a:pt x="28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50"/>
            <p:cNvSpPr/>
            <p:nvPr/>
          </p:nvSpPr>
          <p:spPr>
            <a:xfrm>
              <a:off x="4849370" y="3835046"/>
              <a:ext cx="368533" cy="657275"/>
            </a:xfrm>
            <a:custGeom>
              <a:avLst/>
              <a:gdLst/>
              <a:ahLst/>
              <a:cxnLst/>
              <a:rect l="l" t="t" r="r" b="b"/>
              <a:pathLst>
                <a:path w="16946" h="30223" extrusionOk="0">
                  <a:moveTo>
                    <a:pt x="0" y="1"/>
                  </a:moveTo>
                  <a:cubicBezTo>
                    <a:pt x="3169" y="5671"/>
                    <a:pt x="9274" y="18180"/>
                    <a:pt x="9274" y="30222"/>
                  </a:cubicBezTo>
                  <a:lnTo>
                    <a:pt x="16946" y="30222"/>
                  </a:lnTo>
                  <a:cubicBezTo>
                    <a:pt x="16946" y="18180"/>
                    <a:pt x="5771" y="567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50"/>
            <p:cNvSpPr/>
            <p:nvPr/>
          </p:nvSpPr>
          <p:spPr>
            <a:xfrm>
              <a:off x="4102169" y="2960165"/>
              <a:ext cx="1333361" cy="766099"/>
            </a:xfrm>
            <a:custGeom>
              <a:avLst/>
              <a:gdLst/>
              <a:ahLst/>
              <a:cxnLst/>
              <a:rect l="l" t="t" r="r" b="b"/>
              <a:pathLst>
                <a:path w="61311" h="35227" extrusionOk="0">
                  <a:moveTo>
                    <a:pt x="0" y="1"/>
                  </a:moveTo>
                  <a:cubicBezTo>
                    <a:pt x="0" y="17146"/>
                    <a:pt x="30656" y="35226"/>
                    <a:pt x="30656" y="35226"/>
                  </a:cubicBezTo>
                  <a:cubicBezTo>
                    <a:pt x="30656" y="35226"/>
                    <a:pt x="61311" y="17146"/>
                    <a:pt x="61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50"/>
            <p:cNvSpPr/>
            <p:nvPr/>
          </p:nvSpPr>
          <p:spPr>
            <a:xfrm>
              <a:off x="4428621" y="3372215"/>
              <a:ext cx="680479" cy="318492"/>
            </a:xfrm>
            <a:custGeom>
              <a:avLst/>
              <a:gdLst/>
              <a:ahLst/>
              <a:cxnLst/>
              <a:rect l="l" t="t" r="r" b="b"/>
              <a:pathLst>
                <a:path w="31290" h="14645" extrusionOk="0">
                  <a:moveTo>
                    <a:pt x="0" y="1"/>
                  </a:moveTo>
                  <a:cubicBezTo>
                    <a:pt x="0" y="7139"/>
                    <a:pt x="15645" y="14645"/>
                    <a:pt x="15645" y="14645"/>
                  </a:cubicBezTo>
                  <a:cubicBezTo>
                    <a:pt x="15645" y="14645"/>
                    <a:pt x="31289" y="7106"/>
                    <a:pt x="31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50"/>
            <p:cNvSpPr/>
            <p:nvPr/>
          </p:nvSpPr>
          <p:spPr>
            <a:xfrm>
              <a:off x="4328495" y="2960165"/>
              <a:ext cx="367815" cy="657275"/>
            </a:xfrm>
            <a:custGeom>
              <a:avLst/>
              <a:gdLst/>
              <a:ahLst/>
              <a:cxnLst/>
              <a:rect l="l" t="t" r="r" b="b"/>
              <a:pathLst>
                <a:path w="16913" h="30223" extrusionOk="0">
                  <a:moveTo>
                    <a:pt x="1" y="1"/>
                  </a:moveTo>
                  <a:cubicBezTo>
                    <a:pt x="1" y="12043"/>
                    <a:pt x="11142" y="24585"/>
                    <a:pt x="16913" y="30222"/>
                  </a:cubicBezTo>
                  <a:cubicBezTo>
                    <a:pt x="13744" y="24585"/>
                    <a:pt x="7640" y="12043"/>
                    <a:pt x="7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50"/>
            <p:cNvSpPr/>
            <p:nvPr/>
          </p:nvSpPr>
          <p:spPr>
            <a:xfrm>
              <a:off x="4849370" y="2960165"/>
              <a:ext cx="368533" cy="657275"/>
            </a:xfrm>
            <a:custGeom>
              <a:avLst/>
              <a:gdLst/>
              <a:ahLst/>
              <a:cxnLst/>
              <a:rect l="l" t="t" r="r" b="b"/>
              <a:pathLst>
                <a:path w="16946" h="30223" extrusionOk="0">
                  <a:moveTo>
                    <a:pt x="14911" y="1"/>
                  </a:moveTo>
                  <a:cubicBezTo>
                    <a:pt x="13944" y="12910"/>
                    <a:pt x="4570" y="24752"/>
                    <a:pt x="0" y="30222"/>
                  </a:cubicBezTo>
                  <a:cubicBezTo>
                    <a:pt x="5771" y="24585"/>
                    <a:pt x="16679" y="10575"/>
                    <a:pt x="169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50"/>
            <p:cNvSpPr/>
            <p:nvPr/>
          </p:nvSpPr>
          <p:spPr>
            <a:xfrm>
              <a:off x="5269401" y="2828876"/>
              <a:ext cx="75464" cy="8721"/>
            </a:xfrm>
            <a:custGeom>
              <a:avLst/>
              <a:gdLst/>
              <a:ahLst/>
              <a:cxnLst/>
              <a:rect l="l" t="t" r="r" b="b"/>
              <a:pathLst>
                <a:path w="3470" h="401" extrusionOk="0">
                  <a:moveTo>
                    <a:pt x="0" y="0"/>
                  </a:moveTo>
                  <a:lnTo>
                    <a:pt x="0" y="400"/>
                  </a:lnTo>
                  <a:lnTo>
                    <a:pt x="3469" y="400"/>
                  </a:lnTo>
                  <a:lnTo>
                    <a:pt x="34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50"/>
            <p:cNvSpPr/>
            <p:nvPr/>
          </p:nvSpPr>
          <p:spPr>
            <a:xfrm>
              <a:off x="5397059" y="2828876"/>
              <a:ext cx="203883" cy="124069"/>
            </a:xfrm>
            <a:custGeom>
              <a:avLst/>
              <a:gdLst/>
              <a:ahLst/>
              <a:cxnLst/>
              <a:rect l="l" t="t" r="r" b="b"/>
              <a:pathLst>
                <a:path w="9375" h="5705" extrusionOk="0">
                  <a:moveTo>
                    <a:pt x="1" y="0"/>
                  </a:moveTo>
                  <a:lnTo>
                    <a:pt x="1" y="400"/>
                  </a:lnTo>
                  <a:lnTo>
                    <a:pt x="3670" y="400"/>
                  </a:lnTo>
                  <a:cubicBezTo>
                    <a:pt x="6606" y="400"/>
                    <a:pt x="8974" y="2769"/>
                    <a:pt x="8974" y="5704"/>
                  </a:cubicBezTo>
                  <a:lnTo>
                    <a:pt x="9374" y="5704"/>
                  </a:lnTo>
                  <a:cubicBezTo>
                    <a:pt x="9374" y="2569"/>
                    <a:pt x="6806"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50"/>
            <p:cNvSpPr/>
            <p:nvPr/>
          </p:nvSpPr>
          <p:spPr>
            <a:xfrm>
              <a:off x="3967965" y="2860062"/>
              <a:ext cx="1601769" cy="200251"/>
            </a:xfrm>
            <a:custGeom>
              <a:avLst/>
              <a:gdLst/>
              <a:ahLst/>
              <a:cxnLst/>
              <a:rect l="l" t="t" r="r" b="b"/>
              <a:pathLst>
                <a:path w="73653" h="9208" extrusionOk="0">
                  <a:moveTo>
                    <a:pt x="4270" y="1"/>
                  </a:moveTo>
                  <a:cubicBezTo>
                    <a:pt x="1902" y="1"/>
                    <a:pt x="0" y="1902"/>
                    <a:pt x="0" y="4270"/>
                  </a:cubicBezTo>
                  <a:lnTo>
                    <a:pt x="0" y="4937"/>
                  </a:lnTo>
                  <a:cubicBezTo>
                    <a:pt x="0" y="7272"/>
                    <a:pt x="1902" y="9207"/>
                    <a:pt x="4270" y="9207"/>
                  </a:cubicBezTo>
                  <a:lnTo>
                    <a:pt x="69383" y="9207"/>
                  </a:lnTo>
                  <a:cubicBezTo>
                    <a:pt x="71752" y="9207"/>
                    <a:pt x="73653" y="7272"/>
                    <a:pt x="73653" y="4937"/>
                  </a:cubicBezTo>
                  <a:lnTo>
                    <a:pt x="73653" y="4270"/>
                  </a:lnTo>
                  <a:cubicBezTo>
                    <a:pt x="73653" y="1902"/>
                    <a:pt x="71752" y="1"/>
                    <a:pt x="693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50"/>
            <p:cNvSpPr/>
            <p:nvPr/>
          </p:nvSpPr>
          <p:spPr>
            <a:xfrm>
              <a:off x="3967965" y="4392912"/>
              <a:ext cx="1601769" cy="199512"/>
            </a:xfrm>
            <a:custGeom>
              <a:avLst/>
              <a:gdLst/>
              <a:ahLst/>
              <a:cxnLst/>
              <a:rect l="l" t="t" r="r" b="b"/>
              <a:pathLst>
                <a:path w="73653" h="9174" extrusionOk="0">
                  <a:moveTo>
                    <a:pt x="4270" y="0"/>
                  </a:moveTo>
                  <a:cubicBezTo>
                    <a:pt x="1902" y="0"/>
                    <a:pt x="0" y="1902"/>
                    <a:pt x="0" y="4270"/>
                  </a:cubicBezTo>
                  <a:lnTo>
                    <a:pt x="0" y="4904"/>
                  </a:lnTo>
                  <a:cubicBezTo>
                    <a:pt x="0" y="7272"/>
                    <a:pt x="1902" y="9174"/>
                    <a:pt x="4270" y="9174"/>
                  </a:cubicBezTo>
                  <a:lnTo>
                    <a:pt x="69383" y="9174"/>
                  </a:lnTo>
                  <a:cubicBezTo>
                    <a:pt x="71752" y="9174"/>
                    <a:pt x="73653" y="7272"/>
                    <a:pt x="73653" y="4904"/>
                  </a:cubicBezTo>
                  <a:lnTo>
                    <a:pt x="73653" y="4270"/>
                  </a:lnTo>
                  <a:cubicBezTo>
                    <a:pt x="73653" y="1902"/>
                    <a:pt x="71752" y="0"/>
                    <a:pt x="693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50"/>
            <p:cNvSpPr/>
            <p:nvPr/>
          </p:nvSpPr>
          <p:spPr>
            <a:xfrm>
              <a:off x="3538496" y="3363516"/>
              <a:ext cx="166890" cy="216192"/>
            </a:xfrm>
            <a:custGeom>
              <a:avLst/>
              <a:gdLst/>
              <a:ahLst/>
              <a:cxnLst/>
              <a:rect l="l" t="t" r="r" b="b"/>
              <a:pathLst>
                <a:path w="7674" h="9941" extrusionOk="0">
                  <a:moveTo>
                    <a:pt x="4838" y="0"/>
                  </a:moveTo>
                  <a:lnTo>
                    <a:pt x="1" y="7406"/>
                  </a:lnTo>
                  <a:lnTo>
                    <a:pt x="2836" y="9941"/>
                  </a:lnTo>
                  <a:lnTo>
                    <a:pt x="7673" y="2536"/>
                  </a:lnTo>
                  <a:lnTo>
                    <a:pt x="48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50"/>
            <p:cNvSpPr/>
            <p:nvPr/>
          </p:nvSpPr>
          <p:spPr>
            <a:xfrm>
              <a:off x="3388786" y="3442982"/>
              <a:ext cx="244768" cy="180896"/>
            </a:xfrm>
            <a:custGeom>
              <a:avLst/>
              <a:gdLst/>
              <a:ahLst/>
              <a:cxnLst/>
              <a:rect l="l" t="t" r="r" b="b"/>
              <a:pathLst>
                <a:path w="11255" h="8318" extrusionOk="0">
                  <a:moveTo>
                    <a:pt x="1315" y="0"/>
                  </a:moveTo>
                  <a:cubicBezTo>
                    <a:pt x="731" y="0"/>
                    <a:pt x="1" y="975"/>
                    <a:pt x="947" y="1950"/>
                  </a:cubicBezTo>
                  <a:cubicBezTo>
                    <a:pt x="2282" y="3251"/>
                    <a:pt x="3716" y="4519"/>
                    <a:pt x="5184" y="5653"/>
                  </a:cubicBezTo>
                  <a:cubicBezTo>
                    <a:pt x="6685" y="6887"/>
                    <a:pt x="7152" y="7321"/>
                    <a:pt x="8419" y="8188"/>
                  </a:cubicBezTo>
                  <a:cubicBezTo>
                    <a:pt x="8533" y="8277"/>
                    <a:pt x="8666" y="8317"/>
                    <a:pt x="8798" y="8317"/>
                  </a:cubicBezTo>
                  <a:cubicBezTo>
                    <a:pt x="9014" y="8317"/>
                    <a:pt x="9229" y="8208"/>
                    <a:pt x="9353" y="8021"/>
                  </a:cubicBezTo>
                  <a:lnTo>
                    <a:pt x="11155" y="5053"/>
                  </a:lnTo>
                  <a:cubicBezTo>
                    <a:pt x="11255" y="4919"/>
                    <a:pt x="11188" y="4752"/>
                    <a:pt x="11088" y="4686"/>
                  </a:cubicBezTo>
                  <a:lnTo>
                    <a:pt x="7485" y="2184"/>
                  </a:lnTo>
                  <a:cubicBezTo>
                    <a:pt x="7285" y="2017"/>
                    <a:pt x="7018" y="1984"/>
                    <a:pt x="6785" y="1984"/>
                  </a:cubicBezTo>
                  <a:cubicBezTo>
                    <a:pt x="6721" y="1988"/>
                    <a:pt x="6656" y="1991"/>
                    <a:pt x="6589" y="1991"/>
                  </a:cubicBezTo>
                  <a:cubicBezTo>
                    <a:pt x="5169" y="1991"/>
                    <a:pt x="2919" y="1006"/>
                    <a:pt x="1581" y="82"/>
                  </a:cubicBezTo>
                  <a:cubicBezTo>
                    <a:pt x="1502" y="26"/>
                    <a:pt x="1410"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50"/>
            <p:cNvSpPr/>
            <p:nvPr/>
          </p:nvSpPr>
          <p:spPr>
            <a:xfrm>
              <a:off x="3592908" y="3363516"/>
              <a:ext cx="111739" cy="129876"/>
            </a:xfrm>
            <a:custGeom>
              <a:avLst/>
              <a:gdLst/>
              <a:ahLst/>
              <a:cxnLst/>
              <a:rect l="l" t="t" r="r" b="b"/>
              <a:pathLst>
                <a:path w="5138" h="5972" extrusionOk="0">
                  <a:moveTo>
                    <a:pt x="2336" y="0"/>
                  </a:moveTo>
                  <a:lnTo>
                    <a:pt x="1" y="3570"/>
                  </a:lnTo>
                  <a:lnTo>
                    <a:pt x="2903" y="5971"/>
                  </a:lnTo>
                  <a:lnTo>
                    <a:pt x="5138" y="2536"/>
                  </a:lnTo>
                  <a:lnTo>
                    <a:pt x="23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50"/>
            <p:cNvSpPr/>
            <p:nvPr/>
          </p:nvSpPr>
          <p:spPr>
            <a:xfrm>
              <a:off x="3598715" y="2611792"/>
              <a:ext cx="1074392" cy="857656"/>
            </a:xfrm>
            <a:custGeom>
              <a:avLst/>
              <a:gdLst/>
              <a:ahLst/>
              <a:cxnLst/>
              <a:rect l="l" t="t" r="r" b="b"/>
              <a:pathLst>
                <a:path w="49403" h="39437" extrusionOk="0">
                  <a:moveTo>
                    <a:pt x="29789" y="1"/>
                  </a:moveTo>
                  <a:cubicBezTo>
                    <a:pt x="24108" y="1"/>
                    <a:pt x="13996" y="661"/>
                    <a:pt x="12309" y="5245"/>
                  </a:cubicBezTo>
                  <a:cubicBezTo>
                    <a:pt x="6972" y="19856"/>
                    <a:pt x="1" y="35367"/>
                    <a:pt x="1" y="35367"/>
                  </a:cubicBezTo>
                  <a:lnTo>
                    <a:pt x="5605" y="39437"/>
                  </a:lnTo>
                  <a:cubicBezTo>
                    <a:pt x="5605" y="39437"/>
                    <a:pt x="17413" y="21357"/>
                    <a:pt x="21049" y="9749"/>
                  </a:cubicBezTo>
                  <a:cubicBezTo>
                    <a:pt x="24657" y="10626"/>
                    <a:pt x="29728" y="11438"/>
                    <a:pt x="34438" y="11438"/>
                  </a:cubicBezTo>
                  <a:cubicBezTo>
                    <a:pt x="39221" y="11438"/>
                    <a:pt x="43632" y="10601"/>
                    <a:pt x="45767" y="8148"/>
                  </a:cubicBezTo>
                  <a:cubicBezTo>
                    <a:pt x="49402" y="3978"/>
                    <a:pt x="46701" y="108"/>
                    <a:pt x="46701" y="108"/>
                  </a:cubicBezTo>
                  <a:lnTo>
                    <a:pt x="33658" y="108"/>
                  </a:lnTo>
                  <a:cubicBezTo>
                    <a:pt x="33658" y="108"/>
                    <a:pt x="32086" y="1"/>
                    <a:pt x="29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50"/>
            <p:cNvSpPr/>
            <p:nvPr/>
          </p:nvSpPr>
          <p:spPr>
            <a:xfrm>
              <a:off x="3944021" y="2861519"/>
              <a:ext cx="55891" cy="223456"/>
            </a:xfrm>
            <a:custGeom>
              <a:avLst/>
              <a:gdLst/>
              <a:ahLst/>
              <a:cxnLst/>
              <a:rect l="l" t="t" r="r" b="b"/>
              <a:pathLst>
                <a:path w="2570" h="10275" extrusionOk="0">
                  <a:moveTo>
                    <a:pt x="1535" y="0"/>
                  </a:moveTo>
                  <a:cubicBezTo>
                    <a:pt x="1068" y="1768"/>
                    <a:pt x="401" y="6905"/>
                    <a:pt x="1" y="10274"/>
                  </a:cubicBezTo>
                  <a:cubicBezTo>
                    <a:pt x="901" y="8506"/>
                    <a:pt x="1802" y="6672"/>
                    <a:pt x="2569" y="4904"/>
                  </a:cubicBezTo>
                  <a:lnTo>
                    <a:pt x="15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50"/>
            <p:cNvSpPr/>
            <p:nvPr/>
          </p:nvSpPr>
          <p:spPr>
            <a:xfrm>
              <a:off x="3574771" y="3340312"/>
              <a:ext cx="182831" cy="169043"/>
            </a:xfrm>
            <a:custGeom>
              <a:avLst/>
              <a:gdLst/>
              <a:ahLst/>
              <a:cxnLst/>
              <a:rect l="l" t="t" r="r" b="b"/>
              <a:pathLst>
                <a:path w="8407" h="7773" extrusionOk="0">
                  <a:moveTo>
                    <a:pt x="1302" y="0"/>
                  </a:moveTo>
                  <a:lnTo>
                    <a:pt x="1" y="2769"/>
                  </a:lnTo>
                  <a:lnTo>
                    <a:pt x="6339" y="7772"/>
                  </a:lnTo>
                  <a:lnTo>
                    <a:pt x="8407" y="5404"/>
                  </a:lnTo>
                  <a:lnTo>
                    <a:pt x="13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50"/>
            <p:cNvSpPr/>
            <p:nvPr/>
          </p:nvSpPr>
          <p:spPr>
            <a:xfrm>
              <a:off x="3507310" y="3459727"/>
              <a:ext cx="34122" cy="36036"/>
            </a:xfrm>
            <a:custGeom>
              <a:avLst/>
              <a:gdLst/>
              <a:ahLst/>
              <a:cxnLst/>
              <a:rect l="l" t="t" r="r" b="b"/>
              <a:pathLst>
                <a:path w="1569" h="1657" extrusionOk="0">
                  <a:moveTo>
                    <a:pt x="501" y="213"/>
                  </a:moveTo>
                  <a:cubicBezTo>
                    <a:pt x="768" y="280"/>
                    <a:pt x="1101" y="914"/>
                    <a:pt x="1301" y="1414"/>
                  </a:cubicBezTo>
                  <a:cubicBezTo>
                    <a:pt x="668" y="1114"/>
                    <a:pt x="234" y="814"/>
                    <a:pt x="201" y="580"/>
                  </a:cubicBezTo>
                  <a:cubicBezTo>
                    <a:pt x="201" y="447"/>
                    <a:pt x="234" y="313"/>
                    <a:pt x="334" y="246"/>
                  </a:cubicBezTo>
                  <a:cubicBezTo>
                    <a:pt x="367" y="213"/>
                    <a:pt x="434" y="213"/>
                    <a:pt x="501" y="213"/>
                  </a:cubicBezTo>
                  <a:close/>
                  <a:moveTo>
                    <a:pt x="440" y="0"/>
                  </a:moveTo>
                  <a:cubicBezTo>
                    <a:pt x="351" y="0"/>
                    <a:pt x="276" y="38"/>
                    <a:pt x="201" y="113"/>
                  </a:cubicBezTo>
                  <a:cubicBezTo>
                    <a:pt x="67" y="213"/>
                    <a:pt x="1" y="413"/>
                    <a:pt x="34" y="580"/>
                  </a:cubicBezTo>
                  <a:cubicBezTo>
                    <a:pt x="101" y="847"/>
                    <a:pt x="267" y="1047"/>
                    <a:pt x="501" y="1180"/>
                  </a:cubicBezTo>
                  <a:cubicBezTo>
                    <a:pt x="801" y="1347"/>
                    <a:pt x="1101" y="1514"/>
                    <a:pt x="1435" y="1647"/>
                  </a:cubicBezTo>
                  <a:cubicBezTo>
                    <a:pt x="1447" y="1654"/>
                    <a:pt x="1459" y="1656"/>
                    <a:pt x="1471" y="1656"/>
                  </a:cubicBezTo>
                  <a:cubicBezTo>
                    <a:pt x="1524" y="1656"/>
                    <a:pt x="1568" y="1602"/>
                    <a:pt x="1568" y="1547"/>
                  </a:cubicBezTo>
                  <a:cubicBezTo>
                    <a:pt x="1502" y="1381"/>
                    <a:pt x="1035" y="146"/>
                    <a:pt x="534" y="13"/>
                  </a:cubicBezTo>
                  <a:cubicBezTo>
                    <a:pt x="501" y="5"/>
                    <a:pt x="470" y="0"/>
                    <a:pt x="4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50"/>
            <p:cNvSpPr/>
            <p:nvPr/>
          </p:nvSpPr>
          <p:spPr>
            <a:xfrm>
              <a:off x="3533429" y="3455052"/>
              <a:ext cx="23226" cy="40516"/>
            </a:xfrm>
            <a:custGeom>
              <a:avLst/>
              <a:gdLst/>
              <a:ahLst/>
              <a:cxnLst/>
              <a:rect l="l" t="t" r="r" b="b"/>
              <a:pathLst>
                <a:path w="1068" h="1863" extrusionOk="0">
                  <a:moveTo>
                    <a:pt x="525" y="189"/>
                  </a:moveTo>
                  <a:cubicBezTo>
                    <a:pt x="556" y="189"/>
                    <a:pt x="592" y="200"/>
                    <a:pt x="634" y="228"/>
                  </a:cubicBezTo>
                  <a:lnTo>
                    <a:pt x="668" y="261"/>
                  </a:lnTo>
                  <a:cubicBezTo>
                    <a:pt x="734" y="295"/>
                    <a:pt x="768" y="361"/>
                    <a:pt x="801" y="428"/>
                  </a:cubicBezTo>
                  <a:cubicBezTo>
                    <a:pt x="868" y="762"/>
                    <a:pt x="534" y="1295"/>
                    <a:pt x="301" y="1596"/>
                  </a:cubicBezTo>
                  <a:cubicBezTo>
                    <a:pt x="201" y="1162"/>
                    <a:pt x="234" y="428"/>
                    <a:pt x="434" y="228"/>
                  </a:cubicBezTo>
                  <a:cubicBezTo>
                    <a:pt x="453" y="209"/>
                    <a:pt x="484" y="189"/>
                    <a:pt x="525" y="189"/>
                  </a:cubicBezTo>
                  <a:close/>
                  <a:moveTo>
                    <a:pt x="554" y="1"/>
                  </a:moveTo>
                  <a:cubicBezTo>
                    <a:pt x="467" y="1"/>
                    <a:pt x="378" y="36"/>
                    <a:pt x="301" y="95"/>
                  </a:cubicBezTo>
                  <a:cubicBezTo>
                    <a:pt x="0" y="395"/>
                    <a:pt x="0" y="1395"/>
                    <a:pt x="201" y="1796"/>
                  </a:cubicBezTo>
                  <a:cubicBezTo>
                    <a:pt x="201" y="1829"/>
                    <a:pt x="201" y="1829"/>
                    <a:pt x="234" y="1862"/>
                  </a:cubicBezTo>
                  <a:lnTo>
                    <a:pt x="267" y="1862"/>
                  </a:lnTo>
                  <a:cubicBezTo>
                    <a:pt x="301" y="1862"/>
                    <a:pt x="334" y="1829"/>
                    <a:pt x="334" y="1829"/>
                  </a:cubicBezTo>
                  <a:cubicBezTo>
                    <a:pt x="367" y="1796"/>
                    <a:pt x="1068" y="928"/>
                    <a:pt x="968" y="361"/>
                  </a:cubicBezTo>
                  <a:cubicBezTo>
                    <a:pt x="934" y="228"/>
                    <a:pt x="868" y="128"/>
                    <a:pt x="734" y="61"/>
                  </a:cubicBezTo>
                  <a:cubicBezTo>
                    <a:pt x="678" y="19"/>
                    <a:pt x="617" y="1"/>
                    <a:pt x="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50"/>
            <p:cNvSpPr/>
            <p:nvPr/>
          </p:nvSpPr>
          <p:spPr>
            <a:xfrm>
              <a:off x="4048475" y="3478126"/>
              <a:ext cx="93623" cy="212582"/>
            </a:xfrm>
            <a:custGeom>
              <a:avLst/>
              <a:gdLst/>
              <a:ahLst/>
              <a:cxnLst/>
              <a:rect l="l" t="t" r="r" b="b"/>
              <a:pathLst>
                <a:path w="4305" h="9775" extrusionOk="0">
                  <a:moveTo>
                    <a:pt x="1" y="1"/>
                  </a:moveTo>
                  <a:lnTo>
                    <a:pt x="668" y="9775"/>
                  </a:lnTo>
                  <a:lnTo>
                    <a:pt x="4304" y="9041"/>
                  </a:lnTo>
                  <a:lnTo>
                    <a:pt x="3704" y="10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0"/>
            <p:cNvSpPr/>
            <p:nvPr/>
          </p:nvSpPr>
          <p:spPr>
            <a:xfrm>
              <a:off x="3922383" y="3622660"/>
              <a:ext cx="266864" cy="178221"/>
            </a:xfrm>
            <a:custGeom>
              <a:avLst/>
              <a:gdLst/>
              <a:ahLst/>
              <a:cxnLst/>
              <a:rect l="l" t="t" r="r" b="b"/>
              <a:pathLst>
                <a:path w="12271" h="8195" extrusionOk="0">
                  <a:moveTo>
                    <a:pt x="10253" y="0"/>
                  </a:moveTo>
                  <a:cubicBezTo>
                    <a:pt x="10212" y="0"/>
                    <a:pt x="10171" y="8"/>
                    <a:pt x="10135" y="26"/>
                  </a:cubicBezTo>
                  <a:lnTo>
                    <a:pt x="5966" y="1794"/>
                  </a:lnTo>
                  <a:cubicBezTo>
                    <a:pt x="5732" y="1894"/>
                    <a:pt x="5565" y="2061"/>
                    <a:pt x="5432" y="2261"/>
                  </a:cubicBezTo>
                  <a:cubicBezTo>
                    <a:pt x="4732" y="3529"/>
                    <a:pt x="2163" y="5830"/>
                    <a:pt x="595" y="6564"/>
                  </a:cubicBezTo>
                  <a:cubicBezTo>
                    <a:pt x="0" y="6862"/>
                    <a:pt x="228" y="8195"/>
                    <a:pt x="1444" y="8195"/>
                  </a:cubicBezTo>
                  <a:cubicBezTo>
                    <a:pt x="1592" y="8195"/>
                    <a:pt x="1753" y="8175"/>
                    <a:pt x="1930" y="8132"/>
                  </a:cubicBezTo>
                  <a:cubicBezTo>
                    <a:pt x="3564" y="7732"/>
                    <a:pt x="6600" y="6331"/>
                    <a:pt x="7734" y="5864"/>
                  </a:cubicBezTo>
                  <a:cubicBezTo>
                    <a:pt x="9568" y="5097"/>
                    <a:pt x="10269" y="4896"/>
                    <a:pt x="11737" y="4296"/>
                  </a:cubicBezTo>
                  <a:cubicBezTo>
                    <a:pt x="12103" y="4129"/>
                    <a:pt x="12270" y="3729"/>
                    <a:pt x="12103" y="3362"/>
                  </a:cubicBezTo>
                  <a:lnTo>
                    <a:pt x="10536" y="160"/>
                  </a:lnTo>
                  <a:cubicBezTo>
                    <a:pt x="10487" y="62"/>
                    <a:pt x="10366" y="0"/>
                    <a:pt x="10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0"/>
            <p:cNvSpPr/>
            <p:nvPr/>
          </p:nvSpPr>
          <p:spPr>
            <a:xfrm>
              <a:off x="4005676" y="3669112"/>
              <a:ext cx="45017" cy="20899"/>
            </a:xfrm>
            <a:custGeom>
              <a:avLst/>
              <a:gdLst/>
              <a:ahLst/>
              <a:cxnLst/>
              <a:rect l="l" t="t" r="r" b="b"/>
              <a:pathLst>
                <a:path w="2070" h="961" extrusionOk="0">
                  <a:moveTo>
                    <a:pt x="908" y="179"/>
                  </a:moveTo>
                  <a:cubicBezTo>
                    <a:pt x="1180" y="179"/>
                    <a:pt x="1484" y="211"/>
                    <a:pt x="1735" y="259"/>
                  </a:cubicBezTo>
                  <a:cubicBezTo>
                    <a:pt x="1248" y="611"/>
                    <a:pt x="826" y="787"/>
                    <a:pt x="560" y="787"/>
                  </a:cubicBezTo>
                  <a:cubicBezTo>
                    <a:pt x="498" y="787"/>
                    <a:pt x="445" y="778"/>
                    <a:pt x="401" y="759"/>
                  </a:cubicBezTo>
                  <a:cubicBezTo>
                    <a:pt x="268" y="726"/>
                    <a:pt x="201" y="592"/>
                    <a:pt x="201" y="492"/>
                  </a:cubicBezTo>
                  <a:cubicBezTo>
                    <a:pt x="168" y="425"/>
                    <a:pt x="201" y="359"/>
                    <a:pt x="234" y="325"/>
                  </a:cubicBezTo>
                  <a:cubicBezTo>
                    <a:pt x="340" y="220"/>
                    <a:pt x="604" y="179"/>
                    <a:pt x="908" y="179"/>
                  </a:cubicBezTo>
                  <a:close/>
                  <a:moveTo>
                    <a:pt x="889" y="0"/>
                  </a:moveTo>
                  <a:cubicBezTo>
                    <a:pt x="567" y="0"/>
                    <a:pt x="260" y="46"/>
                    <a:pt x="101" y="192"/>
                  </a:cubicBezTo>
                  <a:cubicBezTo>
                    <a:pt x="34" y="259"/>
                    <a:pt x="1" y="392"/>
                    <a:pt x="1" y="526"/>
                  </a:cubicBezTo>
                  <a:cubicBezTo>
                    <a:pt x="34" y="692"/>
                    <a:pt x="134" y="859"/>
                    <a:pt x="334" y="926"/>
                  </a:cubicBezTo>
                  <a:cubicBezTo>
                    <a:pt x="417" y="949"/>
                    <a:pt x="508" y="961"/>
                    <a:pt x="602" y="961"/>
                  </a:cubicBezTo>
                  <a:cubicBezTo>
                    <a:pt x="772" y="961"/>
                    <a:pt x="951" y="924"/>
                    <a:pt x="1102" y="859"/>
                  </a:cubicBezTo>
                  <a:cubicBezTo>
                    <a:pt x="1435" y="692"/>
                    <a:pt x="1735" y="492"/>
                    <a:pt x="2036" y="292"/>
                  </a:cubicBezTo>
                  <a:cubicBezTo>
                    <a:pt x="2069" y="259"/>
                    <a:pt x="2069" y="225"/>
                    <a:pt x="2069" y="192"/>
                  </a:cubicBezTo>
                  <a:cubicBezTo>
                    <a:pt x="2069" y="159"/>
                    <a:pt x="2036" y="125"/>
                    <a:pt x="2002" y="125"/>
                  </a:cubicBezTo>
                  <a:cubicBezTo>
                    <a:pt x="1902" y="105"/>
                    <a:pt x="1378" y="0"/>
                    <a:pt x="8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50"/>
            <p:cNvSpPr/>
            <p:nvPr/>
          </p:nvSpPr>
          <p:spPr>
            <a:xfrm>
              <a:off x="4015832" y="3643059"/>
              <a:ext cx="34861" cy="32969"/>
            </a:xfrm>
            <a:custGeom>
              <a:avLst/>
              <a:gdLst/>
              <a:ahLst/>
              <a:cxnLst/>
              <a:rect l="l" t="t" r="r" b="b"/>
              <a:pathLst>
                <a:path w="1603" h="1516" extrusionOk="0">
                  <a:moveTo>
                    <a:pt x="505" y="197"/>
                  </a:moveTo>
                  <a:cubicBezTo>
                    <a:pt x="543" y="197"/>
                    <a:pt x="585" y="206"/>
                    <a:pt x="635" y="222"/>
                  </a:cubicBezTo>
                  <a:cubicBezTo>
                    <a:pt x="935" y="323"/>
                    <a:pt x="1235" y="923"/>
                    <a:pt x="1369" y="1290"/>
                  </a:cubicBezTo>
                  <a:cubicBezTo>
                    <a:pt x="935" y="1156"/>
                    <a:pt x="301" y="723"/>
                    <a:pt x="268" y="423"/>
                  </a:cubicBezTo>
                  <a:cubicBezTo>
                    <a:pt x="268" y="389"/>
                    <a:pt x="268" y="289"/>
                    <a:pt x="368" y="256"/>
                  </a:cubicBezTo>
                  <a:lnTo>
                    <a:pt x="401" y="222"/>
                  </a:lnTo>
                  <a:cubicBezTo>
                    <a:pt x="435" y="206"/>
                    <a:pt x="468" y="197"/>
                    <a:pt x="505" y="197"/>
                  </a:cubicBezTo>
                  <a:close/>
                  <a:moveTo>
                    <a:pt x="492" y="0"/>
                  </a:moveTo>
                  <a:cubicBezTo>
                    <a:pt x="408" y="0"/>
                    <a:pt x="326" y="17"/>
                    <a:pt x="268" y="56"/>
                  </a:cubicBezTo>
                  <a:cubicBezTo>
                    <a:pt x="101" y="156"/>
                    <a:pt x="1" y="289"/>
                    <a:pt x="68" y="456"/>
                  </a:cubicBezTo>
                  <a:cubicBezTo>
                    <a:pt x="134" y="890"/>
                    <a:pt x="1002" y="1457"/>
                    <a:pt x="1469" y="1490"/>
                  </a:cubicBezTo>
                  <a:cubicBezTo>
                    <a:pt x="1485" y="1507"/>
                    <a:pt x="1502" y="1515"/>
                    <a:pt x="1514" y="1515"/>
                  </a:cubicBezTo>
                  <a:cubicBezTo>
                    <a:pt x="1527" y="1515"/>
                    <a:pt x="1535" y="1507"/>
                    <a:pt x="1535" y="1490"/>
                  </a:cubicBezTo>
                  <a:lnTo>
                    <a:pt x="1569" y="1490"/>
                  </a:lnTo>
                  <a:cubicBezTo>
                    <a:pt x="1602" y="1457"/>
                    <a:pt x="1602" y="1423"/>
                    <a:pt x="1569" y="1390"/>
                  </a:cubicBezTo>
                  <a:cubicBezTo>
                    <a:pt x="1569" y="1357"/>
                    <a:pt x="1202" y="256"/>
                    <a:pt x="668" y="22"/>
                  </a:cubicBezTo>
                  <a:cubicBezTo>
                    <a:pt x="613" y="9"/>
                    <a:pt x="552" y="0"/>
                    <a:pt x="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50"/>
            <p:cNvSpPr/>
            <p:nvPr/>
          </p:nvSpPr>
          <p:spPr>
            <a:xfrm>
              <a:off x="4048475" y="3478126"/>
              <a:ext cx="87816" cy="111021"/>
            </a:xfrm>
            <a:custGeom>
              <a:avLst/>
              <a:gdLst/>
              <a:ahLst/>
              <a:cxnLst/>
              <a:rect l="l" t="t" r="r" b="b"/>
              <a:pathLst>
                <a:path w="4038" h="5105" extrusionOk="0">
                  <a:moveTo>
                    <a:pt x="1" y="1"/>
                  </a:moveTo>
                  <a:lnTo>
                    <a:pt x="335" y="5105"/>
                  </a:lnTo>
                  <a:lnTo>
                    <a:pt x="4037" y="5038"/>
                  </a:lnTo>
                  <a:lnTo>
                    <a:pt x="3704" y="10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50"/>
            <p:cNvSpPr/>
            <p:nvPr/>
          </p:nvSpPr>
          <p:spPr>
            <a:xfrm>
              <a:off x="3941129" y="2614141"/>
              <a:ext cx="860375" cy="943820"/>
            </a:xfrm>
            <a:custGeom>
              <a:avLst/>
              <a:gdLst/>
              <a:ahLst/>
              <a:cxnLst/>
              <a:rect l="l" t="t" r="r" b="b"/>
              <a:pathLst>
                <a:path w="39562" h="43399" extrusionOk="0">
                  <a:moveTo>
                    <a:pt x="27119" y="0"/>
                  </a:moveTo>
                  <a:cubicBezTo>
                    <a:pt x="27119" y="0"/>
                    <a:pt x="0" y="2569"/>
                    <a:pt x="1001" y="10741"/>
                  </a:cubicBezTo>
                  <a:cubicBezTo>
                    <a:pt x="2402" y="22517"/>
                    <a:pt x="3469" y="43131"/>
                    <a:pt x="3469" y="43131"/>
                  </a:cubicBezTo>
                  <a:lnTo>
                    <a:pt x="10374" y="43398"/>
                  </a:lnTo>
                  <a:cubicBezTo>
                    <a:pt x="10374" y="43398"/>
                    <a:pt x="12943" y="25252"/>
                    <a:pt x="11442" y="13210"/>
                  </a:cubicBezTo>
                  <a:cubicBezTo>
                    <a:pt x="12618" y="13210"/>
                    <a:pt x="14027" y="13220"/>
                    <a:pt x="15570" y="13220"/>
                  </a:cubicBezTo>
                  <a:cubicBezTo>
                    <a:pt x="23213" y="13220"/>
                    <a:pt x="34145" y="12966"/>
                    <a:pt x="36393" y="9941"/>
                  </a:cubicBezTo>
                  <a:cubicBezTo>
                    <a:pt x="39562" y="5638"/>
                    <a:pt x="38094" y="0"/>
                    <a:pt x="380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50"/>
            <p:cNvSpPr/>
            <p:nvPr/>
          </p:nvSpPr>
          <p:spPr>
            <a:xfrm>
              <a:off x="3996259" y="3479583"/>
              <a:ext cx="198054" cy="87077"/>
            </a:xfrm>
            <a:custGeom>
              <a:avLst/>
              <a:gdLst/>
              <a:ahLst/>
              <a:cxnLst/>
              <a:rect l="l" t="t" r="r" b="b"/>
              <a:pathLst>
                <a:path w="9107" h="4004" extrusionOk="0">
                  <a:moveTo>
                    <a:pt x="0" y="1"/>
                  </a:moveTo>
                  <a:lnTo>
                    <a:pt x="300" y="3603"/>
                  </a:lnTo>
                  <a:lnTo>
                    <a:pt x="8606" y="4003"/>
                  </a:lnTo>
                  <a:lnTo>
                    <a:pt x="9107" y="634"/>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50"/>
            <p:cNvSpPr/>
            <p:nvPr/>
          </p:nvSpPr>
          <p:spPr>
            <a:xfrm>
              <a:off x="3906790" y="2029068"/>
              <a:ext cx="494277" cy="570611"/>
            </a:xfrm>
            <a:custGeom>
              <a:avLst/>
              <a:gdLst/>
              <a:ahLst/>
              <a:cxnLst/>
              <a:rect l="l" t="t" r="r" b="b"/>
              <a:pathLst>
                <a:path w="22728" h="26238" extrusionOk="0">
                  <a:moveTo>
                    <a:pt x="19744" y="0"/>
                  </a:moveTo>
                  <a:cubicBezTo>
                    <a:pt x="18341" y="0"/>
                    <a:pt x="17141" y="1024"/>
                    <a:pt x="16923" y="2453"/>
                  </a:cubicBezTo>
                  <a:lnTo>
                    <a:pt x="16923" y="2519"/>
                  </a:lnTo>
                  <a:cubicBezTo>
                    <a:pt x="16790" y="3720"/>
                    <a:pt x="16623" y="5021"/>
                    <a:pt x="16423" y="6289"/>
                  </a:cubicBezTo>
                  <a:cubicBezTo>
                    <a:pt x="16223" y="7590"/>
                    <a:pt x="16023" y="8824"/>
                    <a:pt x="15756" y="10091"/>
                  </a:cubicBezTo>
                  <a:cubicBezTo>
                    <a:pt x="15522" y="11326"/>
                    <a:pt x="15222" y="12560"/>
                    <a:pt x="14889" y="13727"/>
                  </a:cubicBezTo>
                  <a:cubicBezTo>
                    <a:pt x="14588" y="14828"/>
                    <a:pt x="14188" y="15896"/>
                    <a:pt x="13688" y="16930"/>
                  </a:cubicBezTo>
                  <a:cubicBezTo>
                    <a:pt x="13488" y="17330"/>
                    <a:pt x="13254" y="17664"/>
                    <a:pt x="12987" y="17997"/>
                  </a:cubicBezTo>
                  <a:cubicBezTo>
                    <a:pt x="12921" y="18097"/>
                    <a:pt x="12854" y="18164"/>
                    <a:pt x="12754" y="18231"/>
                  </a:cubicBezTo>
                  <a:cubicBezTo>
                    <a:pt x="12687" y="18297"/>
                    <a:pt x="12587" y="18397"/>
                    <a:pt x="12487" y="18464"/>
                  </a:cubicBezTo>
                  <a:cubicBezTo>
                    <a:pt x="12287" y="18631"/>
                    <a:pt x="12087" y="18798"/>
                    <a:pt x="11886" y="18964"/>
                  </a:cubicBezTo>
                  <a:cubicBezTo>
                    <a:pt x="10919" y="19632"/>
                    <a:pt x="9885" y="20199"/>
                    <a:pt x="8818" y="20699"/>
                  </a:cubicBezTo>
                  <a:cubicBezTo>
                    <a:pt x="6449" y="21733"/>
                    <a:pt x="4081" y="22667"/>
                    <a:pt x="1612" y="23434"/>
                  </a:cubicBezTo>
                  <a:lnTo>
                    <a:pt x="1579" y="23468"/>
                  </a:lnTo>
                  <a:cubicBezTo>
                    <a:pt x="0" y="23961"/>
                    <a:pt x="400" y="26238"/>
                    <a:pt x="2010" y="26238"/>
                  </a:cubicBezTo>
                  <a:cubicBezTo>
                    <a:pt x="2033" y="26238"/>
                    <a:pt x="2056" y="26237"/>
                    <a:pt x="2079" y="26236"/>
                  </a:cubicBezTo>
                  <a:cubicBezTo>
                    <a:pt x="3480" y="26170"/>
                    <a:pt x="4848" y="26036"/>
                    <a:pt x="6249" y="25803"/>
                  </a:cubicBezTo>
                  <a:cubicBezTo>
                    <a:pt x="6950" y="25703"/>
                    <a:pt x="7617" y="25569"/>
                    <a:pt x="8317" y="25436"/>
                  </a:cubicBezTo>
                  <a:cubicBezTo>
                    <a:pt x="9018" y="25269"/>
                    <a:pt x="9718" y="25102"/>
                    <a:pt x="10419" y="24869"/>
                  </a:cubicBezTo>
                  <a:cubicBezTo>
                    <a:pt x="11853" y="24468"/>
                    <a:pt x="13254" y="23901"/>
                    <a:pt x="14588" y="23201"/>
                  </a:cubicBezTo>
                  <a:cubicBezTo>
                    <a:pt x="14922" y="23001"/>
                    <a:pt x="15289" y="22767"/>
                    <a:pt x="15622" y="22534"/>
                  </a:cubicBezTo>
                  <a:cubicBezTo>
                    <a:pt x="15789" y="22434"/>
                    <a:pt x="15956" y="22300"/>
                    <a:pt x="16123" y="22167"/>
                  </a:cubicBezTo>
                  <a:cubicBezTo>
                    <a:pt x="16323" y="22000"/>
                    <a:pt x="16490" y="21867"/>
                    <a:pt x="16657" y="21700"/>
                  </a:cubicBezTo>
                  <a:cubicBezTo>
                    <a:pt x="17324" y="21066"/>
                    <a:pt x="17891" y="20365"/>
                    <a:pt x="18324" y="19598"/>
                  </a:cubicBezTo>
                  <a:cubicBezTo>
                    <a:pt x="19125" y="18264"/>
                    <a:pt x="19759" y="16863"/>
                    <a:pt x="20226" y="15429"/>
                  </a:cubicBezTo>
                  <a:cubicBezTo>
                    <a:pt x="20693" y="14028"/>
                    <a:pt x="21093" y="12660"/>
                    <a:pt x="21393" y="11292"/>
                  </a:cubicBezTo>
                  <a:cubicBezTo>
                    <a:pt x="21693" y="9925"/>
                    <a:pt x="21960" y="8557"/>
                    <a:pt x="22160" y="7189"/>
                  </a:cubicBezTo>
                  <a:cubicBezTo>
                    <a:pt x="22294" y="6489"/>
                    <a:pt x="22361" y="5822"/>
                    <a:pt x="22461" y="5121"/>
                  </a:cubicBezTo>
                  <a:cubicBezTo>
                    <a:pt x="22561" y="4421"/>
                    <a:pt x="22627" y="3754"/>
                    <a:pt x="22694" y="3020"/>
                  </a:cubicBezTo>
                  <a:lnTo>
                    <a:pt x="22627" y="3020"/>
                  </a:lnTo>
                  <a:cubicBezTo>
                    <a:pt x="22728" y="1485"/>
                    <a:pt x="21593" y="151"/>
                    <a:pt x="20059" y="18"/>
                  </a:cubicBezTo>
                  <a:cubicBezTo>
                    <a:pt x="19953" y="6"/>
                    <a:pt x="19848" y="0"/>
                    <a:pt x="197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50"/>
            <p:cNvSpPr/>
            <p:nvPr/>
          </p:nvSpPr>
          <p:spPr>
            <a:xfrm>
              <a:off x="3909204" y="2522736"/>
              <a:ext cx="114631" cy="86338"/>
            </a:xfrm>
            <a:custGeom>
              <a:avLst/>
              <a:gdLst/>
              <a:ahLst/>
              <a:cxnLst/>
              <a:rect l="l" t="t" r="r" b="b"/>
              <a:pathLst>
                <a:path w="5271" h="3970" extrusionOk="0">
                  <a:moveTo>
                    <a:pt x="2102" y="0"/>
                  </a:moveTo>
                  <a:lnTo>
                    <a:pt x="0" y="134"/>
                  </a:lnTo>
                  <a:lnTo>
                    <a:pt x="1668" y="3970"/>
                  </a:lnTo>
                  <a:cubicBezTo>
                    <a:pt x="1668" y="3970"/>
                    <a:pt x="5271" y="3903"/>
                    <a:pt x="5204" y="2102"/>
                  </a:cubicBezTo>
                  <a:lnTo>
                    <a:pt x="4570" y="1268"/>
                  </a:lnTo>
                  <a:cubicBezTo>
                    <a:pt x="3970" y="534"/>
                    <a:pt x="3069" y="67"/>
                    <a:pt x="2102" y="0"/>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50"/>
            <p:cNvSpPr/>
            <p:nvPr/>
          </p:nvSpPr>
          <p:spPr>
            <a:xfrm>
              <a:off x="3859880" y="2525629"/>
              <a:ext cx="85620" cy="83445"/>
            </a:xfrm>
            <a:custGeom>
              <a:avLst/>
              <a:gdLst/>
              <a:ahLst/>
              <a:cxnLst/>
              <a:rect l="l" t="t" r="r" b="b"/>
              <a:pathLst>
                <a:path w="3937" h="3837" extrusionOk="0">
                  <a:moveTo>
                    <a:pt x="2268" y="1"/>
                  </a:moveTo>
                  <a:lnTo>
                    <a:pt x="0" y="301"/>
                  </a:lnTo>
                  <a:lnTo>
                    <a:pt x="1801" y="3837"/>
                  </a:lnTo>
                  <a:lnTo>
                    <a:pt x="3936" y="3837"/>
                  </a:lnTo>
                  <a:lnTo>
                    <a:pt x="2268"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50"/>
            <p:cNvSpPr/>
            <p:nvPr/>
          </p:nvSpPr>
          <p:spPr>
            <a:xfrm>
              <a:off x="4266841" y="1936293"/>
              <a:ext cx="502737" cy="677870"/>
            </a:xfrm>
            <a:custGeom>
              <a:avLst/>
              <a:gdLst/>
              <a:ahLst/>
              <a:cxnLst/>
              <a:rect l="l" t="t" r="r" b="b"/>
              <a:pathLst>
                <a:path w="23117" h="31170" extrusionOk="0">
                  <a:moveTo>
                    <a:pt x="14069" y="1"/>
                  </a:moveTo>
                  <a:cubicBezTo>
                    <a:pt x="13729" y="1"/>
                    <a:pt x="13394" y="32"/>
                    <a:pt x="13076" y="81"/>
                  </a:cubicBezTo>
                  <a:lnTo>
                    <a:pt x="9841" y="548"/>
                  </a:lnTo>
                  <a:lnTo>
                    <a:pt x="5838" y="1381"/>
                  </a:lnTo>
                  <a:lnTo>
                    <a:pt x="3837" y="2315"/>
                  </a:lnTo>
                  <a:cubicBezTo>
                    <a:pt x="1368" y="3483"/>
                    <a:pt x="0" y="6185"/>
                    <a:pt x="467" y="8887"/>
                  </a:cubicBezTo>
                  <a:cubicBezTo>
                    <a:pt x="1268" y="13257"/>
                    <a:pt x="3570" y="20262"/>
                    <a:pt x="4003" y="31169"/>
                  </a:cubicBezTo>
                  <a:lnTo>
                    <a:pt x="23117" y="31169"/>
                  </a:lnTo>
                  <a:cubicBezTo>
                    <a:pt x="23017" y="25165"/>
                    <a:pt x="22617" y="18527"/>
                    <a:pt x="21849" y="14124"/>
                  </a:cubicBezTo>
                  <a:cubicBezTo>
                    <a:pt x="21282" y="10955"/>
                    <a:pt x="20582" y="7386"/>
                    <a:pt x="19781" y="4450"/>
                  </a:cubicBezTo>
                  <a:cubicBezTo>
                    <a:pt x="19081" y="2015"/>
                    <a:pt x="16979" y="247"/>
                    <a:pt x="14444" y="14"/>
                  </a:cubicBezTo>
                  <a:cubicBezTo>
                    <a:pt x="14319" y="5"/>
                    <a:pt x="14194" y="1"/>
                    <a:pt x="14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50"/>
            <p:cNvSpPr/>
            <p:nvPr/>
          </p:nvSpPr>
          <p:spPr>
            <a:xfrm>
              <a:off x="4353897" y="1975765"/>
              <a:ext cx="145839" cy="299615"/>
            </a:xfrm>
            <a:custGeom>
              <a:avLst/>
              <a:gdLst/>
              <a:ahLst/>
              <a:cxnLst/>
              <a:rect l="l" t="t" r="r" b="b"/>
              <a:pathLst>
                <a:path w="6706" h="13777" extrusionOk="0">
                  <a:moveTo>
                    <a:pt x="6705" y="0"/>
                  </a:moveTo>
                  <a:lnTo>
                    <a:pt x="0" y="1968"/>
                  </a:lnTo>
                  <a:cubicBezTo>
                    <a:pt x="34" y="3736"/>
                    <a:pt x="401" y="10141"/>
                    <a:pt x="2335" y="13777"/>
                  </a:cubicBezTo>
                  <a:cubicBezTo>
                    <a:pt x="2669" y="10374"/>
                    <a:pt x="6705" y="0"/>
                    <a:pt x="67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50"/>
            <p:cNvSpPr/>
            <p:nvPr/>
          </p:nvSpPr>
          <p:spPr>
            <a:xfrm>
              <a:off x="4619412" y="2000427"/>
              <a:ext cx="150166" cy="613736"/>
            </a:xfrm>
            <a:custGeom>
              <a:avLst/>
              <a:gdLst/>
              <a:ahLst/>
              <a:cxnLst/>
              <a:rect l="l" t="t" r="r" b="b"/>
              <a:pathLst>
                <a:path w="6905" h="28221" extrusionOk="0">
                  <a:moveTo>
                    <a:pt x="667" y="0"/>
                  </a:moveTo>
                  <a:lnTo>
                    <a:pt x="667" y="0"/>
                  </a:lnTo>
                  <a:cubicBezTo>
                    <a:pt x="1001" y="1268"/>
                    <a:pt x="1334" y="2702"/>
                    <a:pt x="1635" y="4137"/>
                  </a:cubicBezTo>
                  <a:cubicBezTo>
                    <a:pt x="1268" y="4303"/>
                    <a:pt x="967" y="4537"/>
                    <a:pt x="667" y="4804"/>
                  </a:cubicBezTo>
                  <a:cubicBezTo>
                    <a:pt x="0" y="5437"/>
                    <a:pt x="0" y="6738"/>
                    <a:pt x="701" y="8306"/>
                  </a:cubicBezTo>
                  <a:cubicBezTo>
                    <a:pt x="2635" y="12743"/>
                    <a:pt x="3669" y="17513"/>
                    <a:pt x="3836" y="22350"/>
                  </a:cubicBezTo>
                  <a:cubicBezTo>
                    <a:pt x="3936" y="24318"/>
                    <a:pt x="3970" y="26319"/>
                    <a:pt x="4003" y="28220"/>
                  </a:cubicBezTo>
                  <a:lnTo>
                    <a:pt x="6905" y="28220"/>
                  </a:lnTo>
                  <a:cubicBezTo>
                    <a:pt x="6838" y="23450"/>
                    <a:pt x="6571" y="18313"/>
                    <a:pt x="6071" y="14177"/>
                  </a:cubicBezTo>
                  <a:cubicBezTo>
                    <a:pt x="6071" y="14110"/>
                    <a:pt x="6071" y="14044"/>
                    <a:pt x="6038" y="13977"/>
                  </a:cubicBezTo>
                  <a:lnTo>
                    <a:pt x="6004" y="13677"/>
                  </a:lnTo>
                  <a:cubicBezTo>
                    <a:pt x="6004" y="13510"/>
                    <a:pt x="5971" y="13343"/>
                    <a:pt x="5938" y="13176"/>
                  </a:cubicBezTo>
                  <a:lnTo>
                    <a:pt x="5904" y="12743"/>
                  </a:lnTo>
                  <a:lnTo>
                    <a:pt x="5838" y="12342"/>
                  </a:lnTo>
                  <a:cubicBezTo>
                    <a:pt x="5838" y="12209"/>
                    <a:pt x="5804" y="12076"/>
                    <a:pt x="5771" y="11975"/>
                  </a:cubicBezTo>
                  <a:cubicBezTo>
                    <a:pt x="5737" y="11709"/>
                    <a:pt x="5704" y="11442"/>
                    <a:pt x="5637" y="11208"/>
                  </a:cubicBezTo>
                  <a:cubicBezTo>
                    <a:pt x="5504" y="10408"/>
                    <a:pt x="5371" y="9607"/>
                    <a:pt x="5204" y="8807"/>
                  </a:cubicBezTo>
                  <a:lnTo>
                    <a:pt x="5204" y="8740"/>
                  </a:lnTo>
                  <a:cubicBezTo>
                    <a:pt x="5037" y="7906"/>
                    <a:pt x="4870" y="7105"/>
                    <a:pt x="4703" y="6271"/>
                  </a:cubicBezTo>
                  <a:lnTo>
                    <a:pt x="4703" y="6238"/>
                  </a:lnTo>
                  <a:cubicBezTo>
                    <a:pt x="4637" y="5871"/>
                    <a:pt x="4570" y="5538"/>
                    <a:pt x="4470" y="5171"/>
                  </a:cubicBezTo>
                  <a:lnTo>
                    <a:pt x="4403" y="4804"/>
                  </a:lnTo>
                  <a:lnTo>
                    <a:pt x="4236" y="4137"/>
                  </a:lnTo>
                  <a:lnTo>
                    <a:pt x="4103" y="3636"/>
                  </a:lnTo>
                  <a:lnTo>
                    <a:pt x="4103" y="3503"/>
                  </a:lnTo>
                  <a:cubicBezTo>
                    <a:pt x="3936" y="2836"/>
                    <a:pt x="3769" y="2168"/>
                    <a:pt x="3569" y="1535"/>
                  </a:cubicBezTo>
                  <a:lnTo>
                    <a:pt x="6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50"/>
            <p:cNvSpPr/>
            <p:nvPr/>
          </p:nvSpPr>
          <p:spPr>
            <a:xfrm>
              <a:off x="4349547" y="1791498"/>
              <a:ext cx="166129" cy="248835"/>
            </a:xfrm>
            <a:custGeom>
              <a:avLst/>
              <a:gdLst/>
              <a:ahLst/>
              <a:cxnLst/>
              <a:rect l="l" t="t" r="r" b="b"/>
              <a:pathLst>
                <a:path w="7639" h="11442" extrusionOk="0">
                  <a:moveTo>
                    <a:pt x="4537" y="0"/>
                  </a:moveTo>
                  <a:lnTo>
                    <a:pt x="2902" y="2502"/>
                  </a:lnTo>
                  <a:lnTo>
                    <a:pt x="701" y="5905"/>
                  </a:lnTo>
                  <a:cubicBezTo>
                    <a:pt x="968" y="6171"/>
                    <a:pt x="1201" y="6538"/>
                    <a:pt x="1368" y="6905"/>
                  </a:cubicBezTo>
                  <a:cubicBezTo>
                    <a:pt x="1801" y="7739"/>
                    <a:pt x="2102" y="8340"/>
                    <a:pt x="400" y="9507"/>
                  </a:cubicBezTo>
                  <a:cubicBezTo>
                    <a:pt x="34" y="9741"/>
                    <a:pt x="0" y="10141"/>
                    <a:pt x="100" y="10575"/>
                  </a:cubicBezTo>
                  <a:cubicBezTo>
                    <a:pt x="180" y="10998"/>
                    <a:pt x="385" y="11441"/>
                    <a:pt x="1396" y="11441"/>
                  </a:cubicBezTo>
                  <a:cubicBezTo>
                    <a:pt x="1661" y="11441"/>
                    <a:pt x="1981" y="11411"/>
                    <a:pt x="2369" y="11342"/>
                  </a:cubicBezTo>
                  <a:cubicBezTo>
                    <a:pt x="4170" y="11008"/>
                    <a:pt x="5771" y="10108"/>
                    <a:pt x="7039" y="8773"/>
                  </a:cubicBezTo>
                  <a:cubicBezTo>
                    <a:pt x="7639" y="8140"/>
                    <a:pt x="7506" y="7673"/>
                    <a:pt x="6905" y="7039"/>
                  </a:cubicBezTo>
                  <a:cubicBezTo>
                    <a:pt x="5237" y="5237"/>
                    <a:pt x="4704" y="2335"/>
                    <a:pt x="4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50"/>
            <p:cNvSpPr/>
            <p:nvPr/>
          </p:nvSpPr>
          <p:spPr>
            <a:xfrm>
              <a:off x="4362596" y="2019282"/>
              <a:ext cx="67482" cy="36297"/>
            </a:xfrm>
            <a:custGeom>
              <a:avLst/>
              <a:gdLst/>
              <a:ahLst/>
              <a:cxnLst/>
              <a:rect l="l" t="t" r="r" b="b"/>
              <a:pathLst>
                <a:path w="3103" h="1669" extrusionOk="0">
                  <a:moveTo>
                    <a:pt x="1435" y="1"/>
                  </a:moveTo>
                  <a:cubicBezTo>
                    <a:pt x="901" y="167"/>
                    <a:pt x="401" y="501"/>
                    <a:pt x="1" y="935"/>
                  </a:cubicBezTo>
                  <a:lnTo>
                    <a:pt x="1201" y="1668"/>
                  </a:lnTo>
                  <a:lnTo>
                    <a:pt x="3103" y="868"/>
                  </a:lnTo>
                  <a:cubicBezTo>
                    <a:pt x="2669" y="401"/>
                    <a:pt x="2069" y="101"/>
                    <a:pt x="14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50"/>
            <p:cNvSpPr/>
            <p:nvPr/>
          </p:nvSpPr>
          <p:spPr>
            <a:xfrm>
              <a:off x="4393781" y="1937098"/>
              <a:ext cx="130615" cy="128636"/>
            </a:xfrm>
            <a:custGeom>
              <a:avLst/>
              <a:gdLst/>
              <a:ahLst/>
              <a:cxnLst/>
              <a:rect l="l" t="t" r="r" b="b"/>
              <a:pathLst>
                <a:path w="6006" h="5915" extrusionOk="0">
                  <a:moveTo>
                    <a:pt x="4929" y="1"/>
                  </a:moveTo>
                  <a:cubicBezTo>
                    <a:pt x="4814" y="1"/>
                    <a:pt x="4738" y="10"/>
                    <a:pt x="4738" y="10"/>
                  </a:cubicBezTo>
                  <a:cubicBezTo>
                    <a:pt x="4738" y="10"/>
                    <a:pt x="3437" y="2245"/>
                    <a:pt x="1" y="3780"/>
                  </a:cubicBezTo>
                  <a:cubicBezTo>
                    <a:pt x="868" y="4146"/>
                    <a:pt x="1302" y="4947"/>
                    <a:pt x="1702" y="5914"/>
                  </a:cubicBezTo>
                  <a:cubicBezTo>
                    <a:pt x="1702" y="5914"/>
                    <a:pt x="5939" y="2712"/>
                    <a:pt x="6005" y="611"/>
                  </a:cubicBezTo>
                  <a:cubicBezTo>
                    <a:pt x="5858" y="72"/>
                    <a:pt x="5245" y="1"/>
                    <a:pt x="49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50"/>
            <p:cNvSpPr/>
            <p:nvPr/>
          </p:nvSpPr>
          <p:spPr>
            <a:xfrm>
              <a:off x="4323428" y="1969958"/>
              <a:ext cx="70375" cy="94319"/>
            </a:xfrm>
            <a:custGeom>
              <a:avLst/>
              <a:gdLst/>
              <a:ahLst/>
              <a:cxnLst/>
              <a:rect l="l" t="t" r="r" b="b"/>
              <a:pathLst>
                <a:path w="3236" h="4337" extrusionOk="0">
                  <a:moveTo>
                    <a:pt x="2836" y="0"/>
                  </a:moveTo>
                  <a:lnTo>
                    <a:pt x="2836" y="0"/>
                  </a:lnTo>
                  <a:cubicBezTo>
                    <a:pt x="2402" y="100"/>
                    <a:pt x="1968" y="267"/>
                    <a:pt x="1535" y="467"/>
                  </a:cubicBezTo>
                  <a:cubicBezTo>
                    <a:pt x="0" y="2135"/>
                    <a:pt x="1902" y="4337"/>
                    <a:pt x="1902" y="4337"/>
                  </a:cubicBezTo>
                  <a:cubicBezTo>
                    <a:pt x="1835" y="3436"/>
                    <a:pt x="2369" y="2602"/>
                    <a:pt x="3236" y="2269"/>
                  </a:cubicBezTo>
                  <a:cubicBezTo>
                    <a:pt x="2402" y="901"/>
                    <a:pt x="2836" y="0"/>
                    <a:pt x="2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50"/>
            <p:cNvSpPr/>
            <p:nvPr/>
          </p:nvSpPr>
          <p:spPr>
            <a:xfrm>
              <a:off x="4373469" y="2048293"/>
              <a:ext cx="50084" cy="227087"/>
            </a:xfrm>
            <a:custGeom>
              <a:avLst/>
              <a:gdLst/>
              <a:ahLst/>
              <a:cxnLst/>
              <a:rect l="l" t="t" r="r" b="b"/>
              <a:pathLst>
                <a:path w="2303" h="10442" extrusionOk="0">
                  <a:moveTo>
                    <a:pt x="535" y="1"/>
                  </a:moveTo>
                  <a:cubicBezTo>
                    <a:pt x="368" y="301"/>
                    <a:pt x="101" y="4204"/>
                    <a:pt x="1" y="6305"/>
                  </a:cubicBezTo>
                  <a:cubicBezTo>
                    <a:pt x="268" y="7506"/>
                    <a:pt x="635" y="8707"/>
                    <a:pt x="1135" y="9841"/>
                  </a:cubicBezTo>
                  <a:cubicBezTo>
                    <a:pt x="1135" y="9841"/>
                    <a:pt x="1135" y="9875"/>
                    <a:pt x="1135" y="9875"/>
                  </a:cubicBezTo>
                  <a:cubicBezTo>
                    <a:pt x="1168" y="9941"/>
                    <a:pt x="1202" y="10008"/>
                    <a:pt x="1235" y="10075"/>
                  </a:cubicBezTo>
                  <a:cubicBezTo>
                    <a:pt x="1302" y="10208"/>
                    <a:pt x="1369" y="10308"/>
                    <a:pt x="1435" y="10442"/>
                  </a:cubicBezTo>
                  <a:cubicBezTo>
                    <a:pt x="1602" y="9141"/>
                    <a:pt x="1902" y="7873"/>
                    <a:pt x="2303" y="6639"/>
                  </a:cubicBezTo>
                  <a:cubicBezTo>
                    <a:pt x="1769" y="4204"/>
                    <a:pt x="1068" y="1"/>
                    <a:pt x="10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50"/>
            <p:cNvSpPr/>
            <p:nvPr/>
          </p:nvSpPr>
          <p:spPr>
            <a:xfrm>
              <a:off x="4364770" y="1848803"/>
              <a:ext cx="55152" cy="97233"/>
            </a:xfrm>
            <a:custGeom>
              <a:avLst/>
              <a:gdLst/>
              <a:ahLst/>
              <a:cxnLst/>
              <a:rect l="l" t="t" r="r" b="b"/>
              <a:pathLst>
                <a:path w="2536" h="4471" extrusionOk="0">
                  <a:moveTo>
                    <a:pt x="1902" y="1"/>
                  </a:moveTo>
                  <a:lnTo>
                    <a:pt x="534" y="2436"/>
                  </a:lnTo>
                  <a:lnTo>
                    <a:pt x="1" y="3236"/>
                  </a:lnTo>
                  <a:lnTo>
                    <a:pt x="34" y="3270"/>
                  </a:lnTo>
                  <a:cubicBezTo>
                    <a:pt x="301" y="3570"/>
                    <a:pt x="501" y="3903"/>
                    <a:pt x="668" y="4237"/>
                  </a:cubicBezTo>
                  <a:cubicBezTo>
                    <a:pt x="701" y="4337"/>
                    <a:pt x="735" y="4404"/>
                    <a:pt x="768" y="4470"/>
                  </a:cubicBezTo>
                  <a:cubicBezTo>
                    <a:pt x="1702" y="3737"/>
                    <a:pt x="2536" y="2202"/>
                    <a:pt x="2302" y="1135"/>
                  </a:cubicBezTo>
                  <a:cubicBezTo>
                    <a:pt x="2202" y="801"/>
                    <a:pt x="2102" y="501"/>
                    <a:pt x="2002" y="201"/>
                  </a:cubicBezTo>
                  <a:cubicBezTo>
                    <a:pt x="1969" y="134"/>
                    <a:pt x="1935" y="67"/>
                    <a:pt x="1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50"/>
            <p:cNvSpPr/>
            <p:nvPr/>
          </p:nvSpPr>
          <p:spPr>
            <a:xfrm>
              <a:off x="4187767" y="1690655"/>
              <a:ext cx="87795" cy="97951"/>
            </a:xfrm>
            <a:custGeom>
              <a:avLst/>
              <a:gdLst/>
              <a:ahLst/>
              <a:cxnLst/>
              <a:rect l="l" t="t" r="r" b="b"/>
              <a:pathLst>
                <a:path w="4037" h="4504" extrusionOk="0">
                  <a:moveTo>
                    <a:pt x="1235" y="1"/>
                  </a:moveTo>
                  <a:cubicBezTo>
                    <a:pt x="1" y="901"/>
                    <a:pt x="801" y="3470"/>
                    <a:pt x="2002" y="4504"/>
                  </a:cubicBezTo>
                  <a:cubicBezTo>
                    <a:pt x="1668" y="3003"/>
                    <a:pt x="4037" y="968"/>
                    <a:pt x="4037" y="968"/>
                  </a:cubicBezTo>
                  <a:lnTo>
                    <a:pt x="12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50"/>
            <p:cNvSpPr/>
            <p:nvPr/>
          </p:nvSpPr>
          <p:spPr>
            <a:xfrm>
              <a:off x="4192856" y="1604557"/>
              <a:ext cx="270604" cy="323298"/>
            </a:xfrm>
            <a:custGeom>
              <a:avLst/>
              <a:gdLst/>
              <a:ahLst/>
              <a:cxnLst/>
              <a:rect l="l" t="t" r="r" b="b"/>
              <a:pathLst>
                <a:path w="12443" h="14866" extrusionOk="0">
                  <a:moveTo>
                    <a:pt x="6266" y="1"/>
                  </a:moveTo>
                  <a:cubicBezTo>
                    <a:pt x="5207" y="1"/>
                    <a:pt x="4130" y="343"/>
                    <a:pt x="3202" y="1091"/>
                  </a:cubicBezTo>
                  <a:cubicBezTo>
                    <a:pt x="0" y="3526"/>
                    <a:pt x="834" y="9063"/>
                    <a:pt x="2402" y="12132"/>
                  </a:cubicBezTo>
                  <a:cubicBezTo>
                    <a:pt x="3275" y="13947"/>
                    <a:pt x="5017" y="14865"/>
                    <a:pt x="6769" y="14865"/>
                  </a:cubicBezTo>
                  <a:cubicBezTo>
                    <a:pt x="8430" y="14865"/>
                    <a:pt x="10099" y="14038"/>
                    <a:pt x="11041" y="12366"/>
                  </a:cubicBezTo>
                  <a:cubicBezTo>
                    <a:pt x="12442" y="9997"/>
                    <a:pt x="11842" y="7863"/>
                    <a:pt x="11175" y="4160"/>
                  </a:cubicBezTo>
                  <a:cubicBezTo>
                    <a:pt x="10764" y="1604"/>
                    <a:pt x="8558" y="1"/>
                    <a:pt x="6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50"/>
            <p:cNvSpPr/>
            <p:nvPr/>
          </p:nvSpPr>
          <p:spPr>
            <a:xfrm>
              <a:off x="4350982" y="1598707"/>
              <a:ext cx="148753" cy="178308"/>
            </a:xfrm>
            <a:custGeom>
              <a:avLst/>
              <a:gdLst/>
              <a:ahLst/>
              <a:cxnLst/>
              <a:rect l="l" t="t" r="r" b="b"/>
              <a:pathLst>
                <a:path w="6840" h="8199" extrusionOk="0">
                  <a:moveTo>
                    <a:pt x="2936" y="1"/>
                  </a:moveTo>
                  <a:cubicBezTo>
                    <a:pt x="1919" y="1"/>
                    <a:pt x="1035" y="59"/>
                    <a:pt x="1035" y="59"/>
                  </a:cubicBezTo>
                  <a:cubicBezTo>
                    <a:pt x="735" y="893"/>
                    <a:pt x="501" y="1760"/>
                    <a:pt x="334" y="2628"/>
                  </a:cubicBezTo>
                  <a:cubicBezTo>
                    <a:pt x="1" y="4195"/>
                    <a:pt x="2202" y="5463"/>
                    <a:pt x="2202" y="5463"/>
                  </a:cubicBezTo>
                  <a:lnTo>
                    <a:pt x="2202" y="7698"/>
                  </a:lnTo>
                  <a:lnTo>
                    <a:pt x="3970" y="8198"/>
                  </a:lnTo>
                  <a:cubicBezTo>
                    <a:pt x="6105" y="6964"/>
                    <a:pt x="5638" y="3862"/>
                    <a:pt x="5638" y="3862"/>
                  </a:cubicBezTo>
                  <a:cubicBezTo>
                    <a:pt x="6005" y="3595"/>
                    <a:pt x="6405" y="3395"/>
                    <a:pt x="6839" y="3295"/>
                  </a:cubicBezTo>
                  <a:cubicBezTo>
                    <a:pt x="6305" y="2427"/>
                    <a:pt x="5572" y="1694"/>
                    <a:pt x="4738" y="1127"/>
                  </a:cubicBezTo>
                  <a:cubicBezTo>
                    <a:pt x="5038" y="860"/>
                    <a:pt x="5338" y="593"/>
                    <a:pt x="5638" y="293"/>
                  </a:cubicBezTo>
                  <a:cubicBezTo>
                    <a:pt x="5105" y="59"/>
                    <a:pt x="3954" y="1"/>
                    <a:pt x="29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50"/>
            <p:cNvSpPr/>
            <p:nvPr/>
          </p:nvSpPr>
          <p:spPr>
            <a:xfrm>
              <a:off x="4349547" y="1547687"/>
              <a:ext cx="86338" cy="51585"/>
            </a:xfrm>
            <a:custGeom>
              <a:avLst/>
              <a:gdLst/>
              <a:ahLst/>
              <a:cxnLst/>
              <a:rect l="l" t="t" r="r" b="b"/>
              <a:pathLst>
                <a:path w="3970" h="2372" extrusionOk="0">
                  <a:moveTo>
                    <a:pt x="62" y="1"/>
                  </a:moveTo>
                  <a:cubicBezTo>
                    <a:pt x="40" y="1"/>
                    <a:pt x="20" y="2"/>
                    <a:pt x="0" y="3"/>
                  </a:cubicBezTo>
                  <a:cubicBezTo>
                    <a:pt x="1268" y="804"/>
                    <a:pt x="534" y="2305"/>
                    <a:pt x="534" y="2305"/>
                  </a:cubicBezTo>
                  <a:lnTo>
                    <a:pt x="3970" y="2372"/>
                  </a:lnTo>
                  <a:cubicBezTo>
                    <a:pt x="3807" y="1298"/>
                    <a:pt x="944" y="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50"/>
            <p:cNvSpPr/>
            <p:nvPr/>
          </p:nvSpPr>
          <p:spPr>
            <a:xfrm>
              <a:off x="4115957" y="1550645"/>
              <a:ext cx="340566" cy="157452"/>
            </a:xfrm>
            <a:custGeom>
              <a:avLst/>
              <a:gdLst/>
              <a:ahLst/>
              <a:cxnLst/>
              <a:rect l="l" t="t" r="r" b="b"/>
              <a:pathLst>
                <a:path w="15660" h="7240" extrusionOk="0">
                  <a:moveTo>
                    <a:pt x="2168" y="1"/>
                  </a:moveTo>
                  <a:cubicBezTo>
                    <a:pt x="2268" y="1002"/>
                    <a:pt x="2735" y="1936"/>
                    <a:pt x="3503" y="2603"/>
                  </a:cubicBezTo>
                  <a:cubicBezTo>
                    <a:pt x="3036" y="2496"/>
                    <a:pt x="2563" y="2443"/>
                    <a:pt x="2092" y="2443"/>
                  </a:cubicBezTo>
                  <a:cubicBezTo>
                    <a:pt x="1385" y="2443"/>
                    <a:pt x="681" y="2563"/>
                    <a:pt x="0" y="2803"/>
                  </a:cubicBezTo>
                  <a:cubicBezTo>
                    <a:pt x="534" y="3904"/>
                    <a:pt x="2502" y="5271"/>
                    <a:pt x="4036" y="5638"/>
                  </a:cubicBezTo>
                  <a:cubicBezTo>
                    <a:pt x="3569" y="5872"/>
                    <a:pt x="3136" y="6172"/>
                    <a:pt x="2769" y="6539"/>
                  </a:cubicBezTo>
                  <a:cubicBezTo>
                    <a:pt x="3970" y="6972"/>
                    <a:pt x="5237" y="7206"/>
                    <a:pt x="6505" y="7239"/>
                  </a:cubicBezTo>
                  <a:cubicBezTo>
                    <a:pt x="9040" y="7139"/>
                    <a:pt x="11842" y="6305"/>
                    <a:pt x="12075" y="5605"/>
                  </a:cubicBezTo>
                  <a:cubicBezTo>
                    <a:pt x="12075" y="5605"/>
                    <a:pt x="12097" y="5620"/>
                    <a:pt x="12155" y="5620"/>
                  </a:cubicBezTo>
                  <a:cubicBezTo>
                    <a:pt x="12336" y="5620"/>
                    <a:pt x="12871" y="5467"/>
                    <a:pt x="14210" y="4204"/>
                  </a:cubicBezTo>
                  <a:cubicBezTo>
                    <a:pt x="15660" y="2862"/>
                    <a:pt x="14604" y="1174"/>
                    <a:pt x="12711" y="1174"/>
                  </a:cubicBezTo>
                  <a:cubicBezTo>
                    <a:pt x="12252" y="1174"/>
                    <a:pt x="11743" y="1274"/>
                    <a:pt x="11208" y="1502"/>
                  </a:cubicBezTo>
                  <a:cubicBezTo>
                    <a:pt x="10778" y="1686"/>
                    <a:pt x="10228" y="1762"/>
                    <a:pt x="9612" y="1762"/>
                  </a:cubicBezTo>
                  <a:cubicBezTo>
                    <a:pt x="6650" y="1762"/>
                    <a:pt x="2169" y="1"/>
                    <a:pt x="2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50"/>
            <p:cNvSpPr/>
            <p:nvPr/>
          </p:nvSpPr>
          <p:spPr>
            <a:xfrm>
              <a:off x="4415551" y="1721993"/>
              <a:ext cx="64590" cy="88295"/>
            </a:xfrm>
            <a:custGeom>
              <a:avLst/>
              <a:gdLst/>
              <a:ahLst/>
              <a:cxnLst/>
              <a:rect l="l" t="t" r="r" b="b"/>
              <a:pathLst>
                <a:path w="2970" h="4060" extrusionOk="0">
                  <a:moveTo>
                    <a:pt x="1693" y="0"/>
                  </a:moveTo>
                  <a:cubicBezTo>
                    <a:pt x="1526" y="0"/>
                    <a:pt x="1349" y="40"/>
                    <a:pt x="1168" y="128"/>
                  </a:cubicBezTo>
                  <a:cubicBezTo>
                    <a:pt x="268" y="561"/>
                    <a:pt x="1" y="1962"/>
                    <a:pt x="201" y="2863"/>
                  </a:cubicBezTo>
                  <a:cubicBezTo>
                    <a:pt x="383" y="3547"/>
                    <a:pt x="924" y="4060"/>
                    <a:pt x="1462" y="4060"/>
                  </a:cubicBezTo>
                  <a:cubicBezTo>
                    <a:pt x="1710" y="4060"/>
                    <a:pt x="1958" y="3950"/>
                    <a:pt x="2169" y="3697"/>
                  </a:cubicBezTo>
                  <a:cubicBezTo>
                    <a:pt x="2703" y="3063"/>
                    <a:pt x="2969" y="2262"/>
                    <a:pt x="2936" y="1462"/>
                  </a:cubicBezTo>
                  <a:cubicBezTo>
                    <a:pt x="2883" y="635"/>
                    <a:pt x="2361" y="0"/>
                    <a:pt x="16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50"/>
            <p:cNvSpPr/>
            <p:nvPr/>
          </p:nvSpPr>
          <p:spPr>
            <a:xfrm>
              <a:off x="4296592" y="1760704"/>
              <a:ext cx="18877" cy="23879"/>
            </a:xfrm>
            <a:custGeom>
              <a:avLst/>
              <a:gdLst/>
              <a:ahLst/>
              <a:cxnLst/>
              <a:rect l="l" t="t" r="r" b="b"/>
              <a:pathLst>
                <a:path w="868" h="1098" extrusionOk="0">
                  <a:moveTo>
                    <a:pt x="344" y="1"/>
                  </a:moveTo>
                  <a:cubicBezTo>
                    <a:pt x="317" y="1"/>
                    <a:pt x="291" y="6"/>
                    <a:pt x="267" y="15"/>
                  </a:cubicBezTo>
                  <a:cubicBezTo>
                    <a:pt x="100" y="82"/>
                    <a:pt x="0" y="349"/>
                    <a:pt x="100" y="683"/>
                  </a:cubicBezTo>
                  <a:cubicBezTo>
                    <a:pt x="185" y="938"/>
                    <a:pt x="368" y="1097"/>
                    <a:pt x="523" y="1097"/>
                  </a:cubicBezTo>
                  <a:cubicBezTo>
                    <a:pt x="550" y="1097"/>
                    <a:pt x="576" y="1093"/>
                    <a:pt x="601" y="1083"/>
                  </a:cubicBezTo>
                  <a:cubicBezTo>
                    <a:pt x="767" y="1016"/>
                    <a:pt x="867" y="716"/>
                    <a:pt x="767" y="449"/>
                  </a:cubicBezTo>
                  <a:cubicBezTo>
                    <a:pt x="682" y="164"/>
                    <a:pt x="499" y="1"/>
                    <a:pt x="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50"/>
            <p:cNvSpPr/>
            <p:nvPr/>
          </p:nvSpPr>
          <p:spPr>
            <a:xfrm>
              <a:off x="4226217" y="1786148"/>
              <a:ext cx="18877" cy="23814"/>
            </a:xfrm>
            <a:custGeom>
              <a:avLst/>
              <a:gdLst/>
              <a:ahLst/>
              <a:cxnLst/>
              <a:rect l="l" t="t" r="r" b="b"/>
              <a:pathLst>
                <a:path w="868" h="1095" extrusionOk="0">
                  <a:moveTo>
                    <a:pt x="335" y="0"/>
                  </a:moveTo>
                  <a:cubicBezTo>
                    <a:pt x="312" y="0"/>
                    <a:pt x="289" y="4"/>
                    <a:pt x="267" y="13"/>
                  </a:cubicBezTo>
                  <a:cubicBezTo>
                    <a:pt x="101" y="80"/>
                    <a:pt x="0" y="346"/>
                    <a:pt x="101" y="647"/>
                  </a:cubicBezTo>
                  <a:cubicBezTo>
                    <a:pt x="186" y="932"/>
                    <a:pt x="369" y="1095"/>
                    <a:pt x="524" y="1095"/>
                  </a:cubicBezTo>
                  <a:cubicBezTo>
                    <a:pt x="551" y="1095"/>
                    <a:pt x="577" y="1090"/>
                    <a:pt x="601" y="1080"/>
                  </a:cubicBezTo>
                  <a:cubicBezTo>
                    <a:pt x="768" y="1014"/>
                    <a:pt x="868" y="713"/>
                    <a:pt x="768" y="447"/>
                  </a:cubicBezTo>
                  <a:cubicBezTo>
                    <a:pt x="681" y="185"/>
                    <a:pt x="493" y="0"/>
                    <a:pt x="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50"/>
            <p:cNvSpPr/>
            <p:nvPr/>
          </p:nvSpPr>
          <p:spPr>
            <a:xfrm>
              <a:off x="4260317" y="1792216"/>
              <a:ext cx="26858" cy="56326"/>
            </a:xfrm>
            <a:custGeom>
              <a:avLst/>
              <a:gdLst/>
              <a:ahLst/>
              <a:cxnLst/>
              <a:rect l="l" t="t" r="r" b="b"/>
              <a:pathLst>
                <a:path w="1235" h="2590" extrusionOk="0">
                  <a:moveTo>
                    <a:pt x="300" y="1"/>
                  </a:moveTo>
                  <a:lnTo>
                    <a:pt x="300" y="1"/>
                  </a:lnTo>
                  <a:cubicBezTo>
                    <a:pt x="334" y="868"/>
                    <a:pt x="234" y="1735"/>
                    <a:pt x="0" y="2569"/>
                  </a:cubicBezTo>
                  <a:cubicBezTo>
                    <a:pt x="87" y="2583"/>
                    <a:pt x="174" y="2589"/>
                    <a:pt x="260" y="2589"/>
                  </a:cubicBezTo>
                  <a:cubicBezTo>
                    <a:pt x="605" y="2589"/>
                    <a:pt x="941" y="2483"/>
                    <a:pt x="1234" y="2269"/>
                  </a:cubicBezTo>
                  <a:lnTo>
                    <a:pt x="30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50"/>
            <p:cNvSpPr/>
            <p:nvPr/>
          </p:nvSpPr>
          <p:spPr>
            <a:xfrm>
              <a:off x="4300202" y="1833580"/>
              <a:ext cx="43560" cy="34383"/>
            </a:xfrm>
            <a:custGeom>
              <a:avLst/>
              <a:gdLst/>
              <a:ahLst/>
              <a:cxnLst/>
              <a:rect l="l" t="t" r="r" b="b"/>
              <a:pathLst>
                <a:path w="2003" h="1581" extrusionOk="0">
                  <a:moveTo>
                    <a:pt x="1936" y="0"/>
                  </a:moveTo>
                  <a:cubicBezTo>
                    <a:pt x="1902" y="0"/>
                    <a:pt x="1836" y="0"/>
                    <a:pt x="1836" y="33"/>
                  </a:cubicBezTo>
                  <a:cubicBezTo>
                    <a:pt x="1469" y="734"/>
                    <a:pt x="835" y="1234"/>
                    <a:pt x="68" y="1401"/>
                  </a:cubicBezTo>
                  <a:cubicBezTo>
                    <a:pt x="34" y="1401"/>
                    <a:pt x="1" y="1468"/>
                    <a:pt x="1" y="1501"/>
                  </a:cubicBezTo>
                  <a:cubicBezTo>
                    <a:pt x="1" y="1550"/>
                    <a:pt x="37" y="1581"/>
                    <a:pt x="69" y="1581"/>
                  </a:cubicBezTo>
                  <a:cubicBezTo>
                    <a:pt x="81" y="1581"/>
                    <a:pt x="92" y="1577"/>
                    <a:pt x="101" y="1568"/>
                  </a:cubicBezTo>
                  <a:cubicBezTo>
                    <a:pt x="234" y="1568"/>
                    <a:pt x="334" y="1535"/>
                    <a:pt x="468" y="1468"/>
                  </a:cubicBezTo>
                  <a:cubicBezTo>
                    <a:pt x="1135" y="1268"/>
                    <a:pt x="1669" y="767"/>
                    <a:pt x="2002" y="134"/>
                  </a:cubicBezTo>
                  <a:cubicBezTo>
                    <a:pt x="2002" y="67"/>
                    <a:pt x="2002" y="33"/>
                    <a:pt x="19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50"/>
            <p:cNvSpPr/>
            <p:nvPr/>
          </p:nvSpPr>
          <p:spPr>
            <a:xfrm>
              <a:off x="4289981" y="1719884"/>
              <a:ext cx="41451" cy="13418"/>
            </a:xfrm>
            <a:custGeom>
              <a:avLst/>
              <a:gdLst/>
              <a:ahLst/>
              <a:cxnLst/>
              <a:rect l="l" t="t" r="r" b="b"/>
              <a:pathLst>
                <a:path w="1906" h="617" extrusionOk="0">
                  <a:moveTo>
                    <a:pt x="872" y="1"/>
                  </a:moveTo>
                  <a:cubicBezTo>
                    <a:pt x="647" y="1"/>
                    <a:pt x="420" y="43"/>
                    <a:pt x="204" y="124"/>
                  </a:cubicBezTo>
                  <a:cubicBezTo>
                    <a:pt x="0" y="212"/>
                    <a:pt x="101" y="477"/>
                    <a:pt x="263" y="477"/>
                  </a:cubicBezTo>
                  <a:cubicBezTo>
                    <a:pt x="287" y="477"/>
                    <a:pt x="312" y="471"/>
                    <a:pt x="337" y="458"/>
                  </a:cubicBezTo>
                  <a:cubicBezTo>
                    <a:pt x="501" y="395"/>
                    <a:pt x="670" y="365"/>
                    <a:pt x="836" y="365"/>
                  </a:cubicBezTo>
                  <a:cubicBezTo>
                    <a:pt x="1109" y="365"/>
                    <a:pt x="1377" y="446"/>
                    <a:pt x="1605" y="591"/>
                  </a:cubicBezTo>
                  <a:cubicBezTo>
                    <a:pt x="1622" y="608"/>
                    <a:pt x="1655" y="616"/>
                    <a:pt x="1693" y="616"/>
                  </a:cubicBezTo>
                  <a:cubicBezTo>
                    <a:pt x="1730" y="616"/>
                    <a:pt x="1772" y="608"/>
                    <a:pt x="1805" y="591"/>
                  </a:cubicBezTo>
                  <a:cubicBezTo>
                    <a:pt x="1805" y="591"/>
                    <a:pt x="1839" y="558"/>
                    <a:pt x="1839" y="525"/>
                  </a:cubicBezTo>
                  <a:cubicBezTo>
                    <a:pt x="1905" y="458"/>
                    <a:pt x="1872" y="358"/>
                    <a:pt x="1805" y="291"/>
                  </a:cubicBezTo>
                  <a:cubicBezTo>
                    <a:pt x="1527" y="93"/>
                    <a:pt x="1202" y="1"/>
                    <a:pt x="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50"/>
            <p:cNvSpPr/>
            <p:nvPr/>
          </p:nvSpPr>
          <p:spPr>
            <a:xfrm>
              <a:off x="4200816" y="1752853"/>
              <a:ext cx="28315" cy="31142"/>
            </a:xfrm>
            <a:custGeom>
              <a:avLst/>
              <a:gdLst/>
              <a:ahLst/>
              <a:cxnLst/>
              <a:rect l="l" t="t" r="r" b="b"/>
              <a:pathLst>
                <a:path w="1302" h="1432" extrusionOk="0">
                  <a:moveTo>
                    <a:pt x="1123" y="1"/>
                  </a:moveTo>
                  <a:cubicBezTo>
                    <a:pt x="1105" y="1"/>
                    <a:pt x="1087" y="3"/>
                    <a:pt x="1068" y="9"/>
                  </a:cubicBezTo>
                  <a:cubicBezTo>
                    <a:pt x="535" y="243"/>
                    <a:pt x="134" y="677"/>
                    <a:pt x="1" y="1244"/>
                  </a:cubicBezTo>
                  <a:cubicBezTo>
                    <a:pt x="1" y="1360"/>
                    <a:pt x="102" y="1431"/>
                    <a:pt x="200" y="1431"/>
                  </a:cubicBezTo>
                  <a:cubicBezTo>
                    <a:pt x="271" y="1431"/>
                    <a:pt x="340" y="1394"/>
                    <a:pt x="368" y="1310"/>
                  </a:cubicBezTo>
                  <a:cubicBezTo>
                    <a:pt x="468" y="877"/>
                    <a:pt x="768" y="510"/>
                    <a:pt x="1202" y="343"/>
                  </a:cubicBezTo>
                  <a:cubicBezTo>
                    <a:pt x="1269" y="310"/>
                    <a:pt x="1302" y="276"/>
                    <a:pt x="1302" y="210"/>
                  </a:cubicBezTo>
                  <a:cubicBezTo>
                    <a:pt x="1302" y="176"/>
                    <a:pt x="1302" y="143"/>
                    <a:pt x="1302" y="110"/>
                  </a:cubicBezTo>
                  <a:cubicBezTo>
                    <a:pt x="1275" y="55"/>
                    <a:pt x="1203" y="1"/>
                    <a:pt x="1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50"/>
            <p:cNvSpPr/>
            <p:nvPr/>
          </p:nvSpPr>
          <p:spPr>
            <a:xfrm>
              <a:off x="4557736" y="1970458"/>
              <a:ext cx="303247" cy="687221"/>
            </a:xfrm>
            <a:custGeom>
              <a:avLst/>
              <a:gdLst/>
              <a:ahLst/>
              <a:cxnLst/>
              <a:rect l="l" t="t" r="r" b="b"/>
              <a:pathLst>
                <a:path w="13944" h="31600" extrusionOk="0">
                  <a:moveTo>
                    <a:pt x="3240" y="0"/>
                  </a:moveTo>
                  <a:cubicBezTo>
                    <a:pt x="2619" y="0"/>
                    <a:pt x="1992" y="200"/>
                    <a:pt x="1468" y="611"/>
                  </a:cubicBezTo>
                  <a:cubicBezTo>
                    <a:pt x="234" y="1578"/>
                    <a:pt x="1" y="3380"/>
                    <a:pt x="1001" y="4614"/>
                  </a:cubicBezTo>
                  <a:lnTo>
                    <a:pt x="1001" y="4647"/>
                  </a:lnTo>
                  <a:cubicBezTo>
                    <a:pt x="1368" y="5114"/>
                    <a:pt x="1735" y="5648"/>
                    <a:pt x="2102" y="6148"/>
                  </a:cubicBezTo>
                  <a:lnTo>
                    <a:pt x="3203" y="7683"/>
                  </a:lnTo>
                  <a:cubicBezTo>
                    <a:pt x="3937" y="8683"/>
                    <a:pt x="4637" y="9718"/>
                    <a:pt x="5304" y="10752"/>
                  </a:cubicBezTo>
                  <a:cubicBezTo>
                    <a:pt x="5972" y="11819"/>
                    <a:pt x="6572" y="12853"/>
                    <a:pt x="7139" y="13921"/>
                  </a:cubicBezTo>
                  <a:cubicBezTo>
                    <a:pt x="7673" y="14888"/>
                    <a:pt x="8140" y="15922"/>
                    <a:pt x="8507" y="16989"/>
                  </a:cubicBezTo>
                  <a:cubicBezTo>
                    <a:pt x="8640" y="17423"/>
                    <a:pt x="8740" y="17857"/>
                    <a:pt x="8774" y="18290"/>
                  </a:cubicBezTo>
                  <a:cubicBezTo>
                    <a:pt x="8807" y="18724"/>
                    <a:pt x="8807" y="19191"/>
                    <a:pt x="8740" y="19625"/>
                  </a:cubicBezTo>
                  <a:cubicBezTo>
                    <a:pt x="8540" y="20725"/>
                    <a:pt x="8207" y="21793"/>
                    <a:pt x="7806" y="22794"/>
                  </a:cubicBezTo>
                  <a:cubicBezTo>
                    <a:pt x="6839" y="25095"/>
                    <a:pt x="5705" y="27263"/>
                    <a:pt x="4404" y="29365"/>
                  </a:cubicBezTo>
                  <a:lnTo>
                    <a:pt x="4370" y="29432"/>
                  </a:lnTo>
                  <a:cubicBezTo>
                    <a:pt x="3737" y="30496"/>
                    <a:pt x="4625" y="31599"/>
                    <a:pt x="5615" y="31599"/>
                  </a:cubicBezTo>
                  <a:cubicBezTo>
                    <a:pt x="5927" y="31599"/>
                    <a:pt x="6250" y="31489"/>
                    <a:pt x="6539" y="31233"/>
                  </a:cubicBezTo>
                  <a:cubicBezTo>
                    <a:pt x="7573" y="30299"/>
                    <a:pt x="8507" y="29298"/>
                    <a:pt x="9374" y="28231"/>
                  </a:cubicBezTo>
                  <a:cubicBezTo>
                    <a:pt x="9808" y="27697"/>
                    <a:pt x="10241" y="27163"/>
                    <a:pt x="10642" y="26596"/>
                  </a:cubicBezTo>
                  <a:cubicBezTo>
                    <a:pt x="11042" y="26029"/>
                    <a:pt x="11442" y="25429"/>
                    <a:pt x="11776" y="24828"/>
                  </a:cubicBezTo>
                  <a:cubicBezTo>
                    <a:pt x="12576" y="23527"/>
                    <a:pt x="13177" y="22160"/>
                    <a:pt x="13577" y="20725"/>
                  </a:cubicBezTo>
                  <a:cubicBezTo>
                    <a:pt x="13811" y="19892"/>
                    <a:pt x="13944" y="19024"/>
                    <a:pt x="13944" y="18157"/>
                  </a:cubicBezTo>
                  <a:cubicBezTo>
                    <a:pt x="13944" y="17323"/>
                    <a:pt x="13844" y="16456"/>
                    <a:pt x="13644" y="15622"/>
                  </a:cubicBezTo>
                  <a:cubicBezTo>
                    <a:pt x="13277" y="14187"/>
                    <a:pt x="12743" y="12786"/>
                    <a:pt x="12109" y="11452"/>
                  </a:cubicBezTo>
                  <a:cubicBezTo>
                    <a:pt x="11509" y="10151"/>
                    <a:pt x="10842" y="8950"/>
                    <a:pt x="10141" y="7783"/>
                  </a:cubicBezTo>
                  <a:cubicBezTo>
                    <a:pt x="9441" y="6615"/>
                    <a:pt x="8707" y="5448"/>
                    <a:pt x="7940" y="4347"/>
                  </a:cubicBezTo>
                  <a:cubicBezTo>
                    <a:pt x="7539" y="3813"/>
                    <a:pt x="7139" y="3246"/>
                    <a:pt x="6739" y="2713"/>
                  </a:cubicBezTo>
                  <a:cubicBezTo>
                    <a:pt x="6372" y="2179"/>
                    <a:pt x="5972" y="1645"/>
                    <a:pt x="5505" y="1078"/>
                  </a:cubicBezTo>
                  <a:lnTo>
                    <a:pt x="5471" y="1078"/>
                  </a:lnTo>
                  <a:cubicBezTo>
                    <a:pt x="4915" y="368"/>
                    <a:pt x="4082" y="0"/>
                    <a:pt x="3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50"/>
            <p:cNvSpPr/>
            <p:nvPr/>
          </p:nvSpPr>
          <p:spPr>
            <a:xfrm>
              <a:off x="3795312" y="2627885"/>
              <a:ext cx="808877" cy="54477"/>
            </a:xfrm>
            <a:custGeom>
              <a:avLst/>
              <a:gdLst/>
              <a:ahLst/>
              <a:cxnLst/>
              <a:rect l="l" t="t" r="r" b="b"/>
              <a:pathLst>
                <a:path w="37194" h="2505" extrusionOk="0">
                  <a:moveTo>
                    <a:pt x="36356" y="0"/>
                  </a:moveTo>
                  <a:cubicBezTo>
                    <a:pt x="36335" y="0"/>
                    <a:pt x="36314" y="1"/>
                    <a:pt x="36293" y="2"/>
                  </a:cubicBezTo>
                  <a:lnTo>
                    <a:pt x="834" y="1603"/>
                  </a:lnTo>
                  <a:cubicBezTo>
                    <a:pt x="367" y="1637"/>
                    <a:pt x="0" y="2037"/>
                    <a:pt x="34" y="2504"/>
                  </a:cubicBezTo>
                  <a:lnTo>
                    <a:pt x="37194" y="836"/>
                  </a:lnTo>
                  <a:cubicBezTo>
                    <a:pt x="37194" y="357"/>
                    <a:pt x="36826" y="0"/>
                    <a:pt x="363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50"/>
            <p:cNvSpPr/>
            <p:nvPr/>
          </p:nvSpPr>
          <p:spPr>
            <a:xfrm>
              <a:off x="3679963" y="2280447"/>
              <a:ext cx="683372" cy="383039"/>
            </a:xfrm>
            <a:custGeom>
              <a:avLst/>
              <a:gdLst/>
              <a:ahLst/>
              <a:cxnLst/>
              <a:rect l="l" t="t" r="r" b="b"/>
              <a:pathLst>
                <a:path w="31423" h="17613" extrusionOk="0">
                  <a:moveTo>
                    <a:pt x="25719" y="0"/>
                  </a:moveTo>
                  <a:lnTo>
                    <a:pt x="501" y="1134"/>
                  </a:lnTo>
                  <a:cubicBezTo>
                    <a:pt x="201" y="1134"/>
                    <a:pt x="1" y="1435"/>
                    <a:pt x="101" y="1701"/>
                  </a:cubicBezTo>
                  <a:lnTo>
                    <a:pt x="4937" y="17079"/>
                  </a:lnTo>
                  <a:cubicBezTo>
                    <a:pt x="5071" y="17413"/>
                    <a:pt x="5338" y="17613"/>
                    <a:pt x="5671" y="17613"/>
                  </a:cubicBezTo>
                  <a:lnTo>
                    <a:pt x="30923" y="16479"/>
                  </a:lnTo>
                  <a:cubicBezTo>
                    <a:pt x="31223" y="16479"/>
                    <a:pt x="31423" y="16178"/>
                    <a:pt x="31323" y="15912"/>
                  </a:cubicBezTo>
                  <a:lnTo>
                    <a:pt x="26453" y="534"/>
                  </a:lnTo>
                  <a:cubicBezTo>
                    <a:pt x="26353" y="200"/>
                    <a:pt x="26052" y="0"/>
                    <a:pt x="257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50"/>
            <p:cNvSpPr/>
            <p:nvPr/>
          </p:nvSpPr>
          <p:spPr>
            <a:xfrm>
              <a:off x="4240005" y="2280447"/>
              <a:ext cx="123330" cy="358377"/>
            </a:xfrm>
            <a:custGeom>
              <a:avLst/>
              <a:gdLst/>
              <a:ahLst/>
              <a:cxnLst/>
              <a:rect l="l" t="t" r="r" b="b"/>
              <a:pathLst>
                <a:path w="5671" h="16479" extrusionOk="0">
                  <a:moveTo>
                    <a:pt x="0" y="0"/>
                  </a:moveTo>
                  <a:lnTo>
                    <a:pt x="5171" y="16479"/>
                  </a:lnTo>
                  <a:cubicBezTo>
                    <a:pt x="5471" y="16479"/>
                    <a:pt x="5671" y="16178"/>
                    <a:pt x="5571" y="15878"/>
                  </a:cubicBezTo>
                  <a:lnTo>
                    <a:pt x="734" y="534"/>
                  </a:lnTo>
                  <a:cubicBezTo>
                    <a:pt x="601" y="200"/>
                    <a:pt x="30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50"/>
            <p:cNvSpPr/>
            <p:nvPr/>
          </p:nvSpPr>
          <p:spPr>
            <a:xfrm>
              <a:off x="4364053" y="2627885"/>
              <a:ext cx="240136" cy="29076"/>
            </a:xfrm>
            <a:custGeom>
              <a:avLst/>
              <a:gdLst/>
              <a:ahLst/>
              <a:cxnLst/>
              <a:rect l="l" t="t" r="r" b="b"/>
              <a:pathLst>
                <a:path w="11042" h="1337" extrusionOk="0">
                  <a:moveTo>
                    <a:pt x="10204" y="0"/>
                  </a:moveTo>
                  <a:cubicBezTo>
                    <a:pt x="10183" y="0"/>
                    <a:pt x="10162" y="1"/>
                    <a:pt x="10141" y="2"/>
                  </a:cubicBezTo>
                  <a:lnTo>
                    <a:pt x="834" y="436"/>
                  </a:lnTo>
                  <a:cubicBezTo>
                    <a:pt x="367" y="436"/>
                    <a:pt x="0" y="836"/>
                    <a:pt x="34" y="1337"/>
                  </a:cubicBezTo>
                  <a:lnTo>
                    <a:pt x="11042" y="836"/>
                  </a:lnTo>
                  <a:cubicBezTo>
                    <a:pt x="11042" y="357"/>
                    <a:pt x="10674" y="0"/>
                    <a:pt x="10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50"/>
            <p:cNvSpPr/>
            <p:nvPr/>
          </p:nvSpPr>
          <p:spPr>
            <a:xfrm>
              <a:off x="4586747" y="2606094"/>
              <a:ext cx="137140" cy="82053"/>
            </a:xfrm>
            <a:custGeom>
              <a:avLst/>
              <a:gdLst/>
              <a:ahLst/>
              <a:cxnLst/>
              <a:rect l="l" t="t" r="r" b="b"/>
              <a:pathLst>
                <a:path w="6306" h="3773" extrusionOk="0">
                  <a:moveTo>
                    <a:pt x="2881" y="0"/>
                  </a:moveTo>
                  <a:cubicBezTo>
                    <a:pt x="2710" y="0"/>
                    <a:pt x="2539" y="13"/>
                    <a:pt x="2369" y="37"/>
                  </a:cubicBezTo>
                  <a:lnTo>
                    <a:pt x="1" y="370"/>
                  </a:lnTo>
                  <a:lnTo>
                    <a:pt x="2436" y="3773"/>
                  </a:lnTo>
                  <a:cubicBezTo>
                    <a:pt x="2436" y="3773"/>
                    <a:pt x="6305" y="3172"/>
                    <a:pt x="5872" y="1438"/>
                  </a:cubicBezTo>
                  <a:lnTo>
                    <a:pt x="5038" y="737"/>
                  </a:lnTo>
                  <a:cubicBezTo>
                    <a:pt x="4410" y="246"/>
                    <a:pt x="3648" y="0"/>
                    <a:pt x="28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50"/>
            <p:cNvSpPr/>
            <p:nvPr/>
          </p:nvSpPr>
          <p:spPr>
            <a:xfrm>
              <a:off x="4522918" y="2614141"/>
              <a:ext cx="116828" cy="79096"/>
            </a:xfrm>
            <a:custGeom>
              <a:avLst/>
              <a:gdLst/>
              <a:ahLst/>
              <a:cxnLst/>
              <a:rect l="l" t="t" r="r" b="b"/>
              <a:pathLst>
                <a:path w="5372" h="3637" extrusionOk="0">
                  <a:moveTo>
                    <a:pt x="2936" y="0"/>
                  </a:moveTo>
                  <a:lnTo>
                    <a:pt x="1" y="1035"/>
                  </a:lnTo>
                  <a:lnTo>
                    <a:pt x="3003" y="3636"/>
                  </a:lnTo>
                  <a:lnTo>
                    <a:pt x="5371" y="3403"/>
                  </a:lnTo>
                  <a:lnTo>
                    <a:pt x="29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647"/>
        <p:cNvGrpSpPr/>
        <p:nvPr/>
      </p:nvGrpSpPr>
      <p:grpSpPr>
        <a:xfrm>
          <a:off x="0" y="0"/>
          <a:ext cx="0" cy="0"/>
          <a:chOff x="0" y="0"/>
          <a:chExt cx="0" cy="0"/>
        </a:xfrm>
      </p:grpSpPr>
      <p:sp>
        <p:nvSpPr>
          <p:cNvPr id="648" name="Google Shape;648;p51"/>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Theoretical Framework</a:t>
            </a:r>
            <a:endParaRPr sz="2250" b="1" dirty="0">
              <a:solidFill>
                <a:srgbClr val="0B5AB2"/>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ctr" rtl="0">
              <a:spcBef>
                <a:spcPts val="0"/>
              </a:spcBef>
              <a:spcAft>
                <a:spcPts val="0"/>
              </a:spcAft>
              <a:buNone/>
            </a:pPr>
            <a:endParaRPr dirty="0"/>
          </a:p>
        </p:txBody>
      </p:sp>
      <p:sp>
        <p:nvSpPr>
          <p:cNvPr id="649" name="Google Shape;649;p51"/>
          <p:cNvSpPr txBox="1">
            <a:spLocks noGrp="1"/>
          </p:cNvSpPr>
          <p:nvPr>
            <p:ph type="body" idx="1"/>
          </p:nvPr>
        </p:nvSpPr>
        <p:spPr>
          <a:xfrm>
            <a:off x="457200" y="1152475"/>
            <a:ext cx="8084634" cy="34164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Clr>
                <a:schemeClr val="dk1"/>
              </a:buClr>
              <a:buSzPts val="1100"/>
              <a:buFont typeface="Arial"/>
              <a:buNone/>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Based on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Garrison’s (1997)</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 self-directed learning model, SDL has three overlapping aspects: </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14325" algn="just" rtl="0">
              <a:spcBef>
                <a:spcPts val="1400"/>
              </a:spcBef>
              <a:spcAft>
                <a:spcPts val="0"/>
              </a:spcAft>
              <a:buClr>
                <a:srgbClr val="474747"/>
              </a:buClr>
              <a:buSzPts val="1350"/>
              <a:buFont typeface="Arial"/>
              <a:buAutoNum type="arabicPeriod"/>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Self-management (task control)</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14325" algn="just" rtl="0">
              <a:spcBef>
                <a:spcPts val="0"/>
              </a:spcBef>
              <a:spcAft>
                <a:spcPts val="0"/>
              </a:spcAft>
              <a:buClr>
                <a:srgbClr val="474747"/>
              </a:buClr>
              <a:buSzPts val="1350"/>
              <a:buFont typeface="Arial"/>
              <a:buAutoNum type="arabicPeriod"/>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Self-monitoring (cognitive responsibility)</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14325" algn="just" rtl="0">
              <a:spcBef>
                <a:spcPts val="0"/>
              </a:spcBef>
              <a:spcAft>
                <a:spcPts val="0"/>
              </a:spcAft>
              <a:buClr>
                <a:srgbClr val="474747"/>
              </a:buClr>
              <a:buSzPts val="1350"/>
              <a:buFont typeface="Arial"/>
              <a:buAutoNum type="arabicPeriod"/>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Motivation (both entering motivation and task motivation)</a:t>
            </a:r>
            <a:endParaRPr sz="1350" b="1" dirty="0">
              <a:solidFill>
                <a:srgbClr val="474747"/>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l" rtl="0">
              <a:spcBef>
                <a:spcPts val="1200"/>
              </a:spcBef>
              <a:spcAft>
                <a:spcPts val="1200"/>
              </a:spcAft>
              <a:buNone/>
            </a:pPr>
            <a:endParaRPr dirty="0"/>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37"/>
        <p:cNvGrpSpPr/>
        <p:nvPr/>
      </p:nvGrpSpPr>
      <p:grpSpPr>
        <a:xfrm>
          <a:off x="0" y="0"/>
          <a:ext cx="0" cy="0"/>
          <a:chOff x="0" y="0"/>
          <a:chExt cx="0" cy="0"/>
        </a:xfrm>
      </p:grpSpPr>
      <p:sp>
        <p:nvSpPr>
          <p:cNvPr id="138" name="Google Shape;138;p16"/>
          <p:cNvSpPr txBox="1">
            <a:spLocks noGrp="1"/>
          </p:cNvSpPr>
          <p:nvPr>
            <p:ph type="title"/>
          </p:nvPr>
        </p:nvSpPr>
        <p:spPr>
          <a:xfrm>
            <a:off x="457200" y="411475"/>
            <a:ext cx="8229600" cy="67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MOOC books (2020) and (2015)</a:t>
            </a:r>
            <a:endParaRPr sz="3200"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sz="1800" dirty="0">
              <a:latin typeface="Fira Sans Extra Condensed"/>
              <a:ea typeface="Fira Sans Extra Condensed"/>
              <a:cs typeface="Fira Sans Extra Condensed"/>
              <a:sym typeface="Fira Sans Extra Condensed"/>
            </a:endParaRPr>
          </a:p>
        </p:txBody>
      </p:sp>
      <p:pic>
        <p:nvPicPr>
          <p:cNvPr id="139" name="Google Shape;139;p16"/>
          <p:cNvPicPr preferRelativeResize="0"/>
          <p:nvPr/>
        </p:nvPicPr>
        <p:blipFill>
          <a:blip r:embed="rId3">
            <a:alphaModFix/>
          </a:blip>
          <a:stretch>
            <a:fillRect/>
          </a:stretch>
        </p:blipFill>
        <p:spPr>
          <a:xfrm>
            <a:off x="1652300" y="3651100"/>
            <a:ext cx="1330254" cy="1302199"/>
          </a:xfrm>
          <a:prstGeom prst="rect">
            <a:avLst/>
          </a:prstGeom>
          <a:noFill/>
          <a:ln>
            <a:noFill/>
          </a:ln>
        </p:spPr>
      </p:pic>
      <p:pic>
        <p:nvPicPr>
          <p:cNvPr id="140" name="Google Shape;140;p16"/>
          <p:cNvPicPr preferRelativeResize="0"/>
          <p:nvPr/>
        </p:nvPicPr>
        <p:blipFill>
          <a:blip r:embed="rId4">
            <a:alphaModFix/>
          </a:blip>
          <a:stretch>
            <a:fillRect/>
          </a:stretch>
        </p:blipFill>
        <p:spPr>
          <a:xfrm>
            <a:off x="3040758" y="3651100"/>
            <a:ext cx="974326" cy="1302199"/>
          </a:xfrm>
          <a:prstGeom prst="rect">
            <a:avLst/>
          </a:prstGeom>
          <a:noFill/>
          <a:ln>
            <a:noFill/>
          </a:ln>
        </p:spPr>
      </p:pic>
      <p:pic>
        <p:nvPicPr>
          <p:cNvPr id="141" name="Google Shape;141;p16"/>
          <p:cNvPicPr preferRelativeResize="0"/>
          <p:nvPr/>
        </p:nvPicPr>
        <p:blipFill>
          <a:blip r:embed="rId5">
            <a:alphaModFix/>
          </a:blip>
          <a:stretch>
            <a:fillRect/>
          </a:stretch>
        </p:blipFill>
        <p:spPr>
          <a:xfrm>
            <a:off x="4073283" y="3651100"/>
            <a:ext cx="862268" cy="1302199"/>
          </a:xfrm>
          <a:prstGeom prst="rect">
            <a:avLst/>
          </a:prstGeom>
          <a:noFill/>
          <a:ln>
            <a:noFill/>
          </a:ln>
        </p:spPr>
      </p:pic>
      <p:pic>
        <p:nvPicPr>
          <p:cNvPr id="142" name="Google Shape;142;p16"/>
          <p:cNvPicPr preferRelativeResize="0"/>
          <p:nvPr/>
        </p:nvPicPr>
        <p:blipFill rotWithShape="1">
          <a:blip r:embed="rId6">
            <a:alphaModFix/>
          </a:blip>
          <a:srcRect l="9660" r="16369"/>
          <a:stretch/>
        </p:blipFill>
        <p:spPr>
          <a:xfrm>
            <a:off x="4993756" y="3651100"/>
            <a:ext cx="1286977" cy="1302199"/>
          </a:xfrm>
          <a:prstGeom prst="rect">
            <a:avLst/>
          </a:prstGeom>
          <a:noFill/>
          <a:ln>
            <a:noFill/>
          </a:ln>
        </p:spPr>
      </p:pic>
      <p:pic>
        <p:nvPicPr>
          <p:cNvPr id="143" name="Google Shape;143;p16"/>
          <p:cNvPicPr preferRelativeResize="0"/>
          <p:nvPr/>
        </p:nvPicPr>
        <p:blipFill>
          <a:blip r:embed="rId7">
            <a:alphaModFix/>
          </a:blip>
          <a:stretch>
            <a:fillRect/>
          </a:stretch>
        </p:blipFill>
        <p:spPr>
          <a:xfrm>
            <a:off x="6338932" y="3651101"/>
            <a:ext cx="1152767" cy="1302199"/>
          </a:xfrm>
          <a:prstGeom prst="rect">
            <a:avLst/>
          </a:prstGeom>
          <a:noFill/>
          <a:ln>
            <a:noFill/>
          </a:ln>
        </p:spPr>
      </p:pic>
      <p:pic>
        <p:nvPicPr>
          <p:cNvPr id="144" name="Google Shape;144;p16"/>
          <p:cNvPicPr preferRelativeResize="0"/>
          <p:nvPr/>
        </p:nvPicPr>
        <p:blipFill>
          <a:blip r:embed="rId8">
            <a:alphaModFix/>
          </a:blip>
          <a:stretch>
            <a:fillRect/>
          </a:stretch>
        </p:blipFill>
        <p:spPr>
          <a:xfrm>
            <a:off x="1652294" y="1199019"/>
            <a:ext cx="1556850" cy="2242919"/>
          </a:xfrm>
          <a:prstGeom prst="rect">
            <a:avLst/>
          </a:prstGeom>
          <a:noFill/>
          <a:ln>
            <a:noFill/>
          </a:ln>
        </p:spPr>
      </p:pic>
      <p:pic>
        <p:nvPicPr>
          <p:cNvPr id="145" name="Google Shape;145;p16"/>
          <p:cNvPicPr preferRelativeResize="0"/>
          <p:nvPr/>
        </p:nvPicPr>
        <p:blipFill>
          <a:blip r:embed="rId9">
            <a:alphaModFix/>
          </a:blip>
          <a:stretch>
            <a:fillRect/>
          </a:stretch>
        </p:blipFill>
        <p:spPr>
          <a:xfrm>
            <a:off x="5934850" y="1199025"/>
            <a:ext cx="1627147" cy="2242925"/>
          </a:xfrm>
          <a:prstGeom prst="rect">
            <a:avLst/>
          </a:prstGeom>
          <a:noFill/>
          <a:ln>
            <a:noFill/>
          </a:ln>
        </p:spPr>
      </p:pic>
      <p:pic>
        <p:nvPicPr>
          <p:cNvPr id="146" name="Google Shape;146;p16"/>
          <p:cNvPicPr preferRelativeResize="0"/>
          <p:nvPr/>
        </p:nvPicPr>
        <p:blipFill>
          <a:blip r:embed="rId10">
            <a:alphaModFix/>
          </a:blip>
          <a:stretch>
            <a:fillRect/>
          </a:stretch>
        </p:blipFill>
        <p:spPr>
          <a:xfrm>
            <a:off x="3821512" y="1199026"/>
            <a:ext cx="1500987" cy="2242925"/>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653"/>
        <p:cNvGrpSpPr/>
        <p:nvPr/>
      </p:nvGrpSpPr>
      <p:grpSpPr>
        <a:xfrm>
          <a:off x="0" y="0"/>
          <a:ext cx="0" cy="0"/>
          <a:chOff x="0" y="0"/>
          <a:chExt cx="0" cy="0"/>
        </a:xfrm>
      </p:grpSpPr>
      <p:sp>
        <p:nvSpPr>
          <p:cNvPr id="654" name="Google Shape;654;p52"/>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Motivations for taking MOOCs</a:t>
            </a:r>
            <a:endParaRPr b="1" dirty="0">
              <a:latin typeface="Tahoma" panose="020B0604030504040204" pitchFamily="34" charset="0"/>
              <a:ea typeface="Tahoma" panose="020B0604030504040204" pitchFamily="34" charset="0"/>
              <a:cs typeface="Tahoma" panose="020B0604030504040204" pitchFamily="34" charset="0"/>
            </a:endParaRPr>
          </a:p>
        </p:txBody>
      </p:sp>
      <p:sp>
        <p:nvSpPr>
          <p:cNvPr id="655" name="Google Shape;655;p52"/>
          <p:cNvSpPr txBox="1">
            <a:spLocks noGrp="1"/>
          </p:cNvSpPr>
          <p:nvPr>
            <p:ph type="body" idx="1"/>
          </p:nvPr>
        </p:nvSpPr>
        <p:spPr>
          <a:xfrm>
            <a:off x="457200" y="1152475"/>
            <a:ext cx="5915088"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Belanger and Thornton’s (2013)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four motivations</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 for taking MOOCs:</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14325" algn="l" rtl="0">
              <a:spcBef>
                <a:spcPts val="1400"/>
              </a:spcBef>
              <a:spcAft>
                <a:spcPts val="0"/>
              </a:spcAft>
              <a:buClr>
                <a:srgbClr val="313132"/>
              </a:buClr>
              <a:buSzPts val="1350"/>
              <a:buFont typeface="Arial"/>
              <a:buChar char="■"/>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Increasing knowledge</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 in a subject matter without expectations of achievement.</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14325" algn="l" rtl="0">
              <a:spcBef>
                <a:spcPts val="0"/>
              </a:spcBef>
              <a:spcAft>
                <a:spcPts val="0"/>
              </a:spcAft>
              <a:buClr>
                <a:srgbClr val="313132"/>
              </a:buClr>
              <a:buSzPts val="1350"/>
              <a:buFont typeface="Arial"/>
              <a:buChar char="■"/>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Interacting </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with other learners and instructors on a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global scale</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14325" algn="l" rtl="0">
              <a:spcBef>
                <a:spcPts val="0"/>
              </a:spcBef>
              <a:spcAft>
                <a:spcPts val="0"/>
              </a:spcAft>
              <a:buClr>
                <a:srgbClr val="313132"/>
              </a:buClr>
              <a:buSzPts val="1350"/>
              <a:buFont typeface="Arial"/>
              <a:buChar char="■"/>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Breaking accessibility barriers</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 of traditional education.</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14325" algn="l" rtl="0">
              <a:spcBef>
                <a:spcPts val="0"/>
              </a:spcBef>
              <a:spcAft>
                <a:spcPts val="0"/>
              </a:spcAft>
              <a:buClr>
                <a:srgbClr val="313132"/>
              </a:buClr>
              <a:buSzPts val="13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Exploring and experiencing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online education</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a:t>
            </a:r>
            <a:endParaRPr sz="1350" b="1" dirty="0">
              <a:solidFill>
                <a:srgbClr val="313132"/>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l" rtl="0">
              <a:spcBef>
                <a:spcPts val="1200"/>
              </a:spcBef>
              <a:spcAft>
                <a:spcPts val="1200"/>
              </a:spcAft>
              <a:buNone/>
            </a:pPr>
            <a:endParaRPr dirty="0"/>
          </a:p>
        </p:txBody>
      </p:sp>
      <p:grpSp>
        <p:nvGrpSpPr>
          <p:cNvPr id="656" name="Google Shape;656;p52"/>
          <p:cNvGrpSpPr/>
          <p:nvPr/>
        </p:nvGrpSpPr>
        <p:grpSpPr>
          <a:xfrm>
            <a:off x="6617652" y="2112586"/>
            <a:ext cx="2526348" cy="2456271"/>
            <a:chOff x="5007710" y="1320123"/>
            <a:chExt cx="3515164" cy="3417658"/>
          </a:xfrm>
        </p:grpSpPr>
        <p:grpSp>
          <p:nvGrpSpPr>
            <p:cNvPr id="657" name="Google Shape;657;p52"/>
            <p:cNvGrpSpPr/>
            <p:nvPr/>
          </p:nvGrpSpPr>
          <p:grpSpPr>
            <a:xfrm>
              <a:off x="7999989" y="2131779"/>
              <a:ext cx="522885" cy="861566"/>
              <a:chOff x="7999989" y="2131779"/>
              <a:chExt cx="522885" cy="861566"/>
            </a:xfrm>
          </p:grpSpPr>
          <p:sp>
            <p:nvSpPr>
              <p:cNvPr id="658" name="Google Shape;658;p52"/>
              <p:cNvSpPr/>
              <p:nvPr/>
            </p:nvSpPr>
            <p:spPr>
              <a:xfrm>
                <a:off x="8073208" y="2145974"/>
                <a:ext cx="200570" cy="443893"/>
              </a:xfrm>
              <a:custGeom>
                <a:avLst/>
                <a:gdLst/>
                <a:ahLst/>
                <a:cxnLst/>
                <a:rect l="l" t="t" r="r" b="b"/>
                <a:pathLst>
                  <a:path w="8407" h="18606" extrusionOk="0">
                    <a:moveTo>
                      <a:pt x="3432" y="1"/>
                    </a:moveTo>
                    <a:cubicBezTo>
                      <a:pt x="3327" y="1"/>
                      <a:pt x="3230" y="45"/>
                      <a:pt x="3169" y="126"/>
                    </a:cubicBezTo>
                    <a:cubicBezTo>
                      <a:pt x="3136" y="159"/>
                      <a:pt x="0" y="4929"/>
                      <a:pt x="5071" y="9766"/>
                    </a:cubicBezTo>
                    <a:cubicBezTo>
                      <a:pt x="7639" y="12201"/>
                      <a:pt x="7005" y="13969"/>
                      <a:pt x="6438" y="15537"/>
                    </a:cubicBezTo>
                    <a:cubicBezTo>
                      <a:pt x="6071" y="16604"/>
                      <a:pt x="5705" y="17571"/>
                      <a:pt x="6472" y="18505"/>
                    </a:cubicBezTo>
                    <a:cubicBezTo>
                      <a:pt x="6538" y="18572"/>
                      <a:pt x="6639" y="18605"/>
                      <a:pt x="6739" y="18605"/>
                    </a:cubicBezTo>
                    <a:cubicBezTo>
                      <a:pt x="6805" y="18605"/>
                      <a:pt x="6905" y="18572"/>
                      <a:pt x="6939" y="18539"/>
                    </a:cubicBezTo>
                    <a:cubicBezTo>
                      <a:pt x="7072" y="18405"/>
                      <a:pt x="7106" y="18205"/>
                      <a:pt x="6972" y="18072"/>
                    </a:cubicBezTo>
                    <a:cubicBezTo>
                      <a:pt x="6472" y="17471"/>
                      <a:pt x="6672" y="16838"/>
                      <a:pt x="7072" y="15770"/>
                    </a:cubicBezTo>
                    <a:cubicBezTo>
                      <a:pt x="7639" y="14169"/>
                      <a:pt x="8406" y="12001"/>
                      <a:pt x="5538" y="9265"/>
                    </a:cubicBezTo>
                    <a:cubicBezTo>
                      <a:pt x="868" y="4829"/>
                      <a:pt x="3603" y="693"/>
                      <a:pt x="3703" y="526"/>
                    </a:cubicBezTo>
                    <a:cubicBezTo>
                      <a:pt x="3837" y="359"/>
                      <a:pt x="3770" y="159"/>
                      <a:pt x="3636" y="59"/>
                    </a:cubicBezTo>
                    <a:cubicBezTo>
                      <a:pt x="3571" y="19"/>
                      <a:pt x="3500" y="1"/>
                      <a:pt x="3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52"/>
              <p:cNvSpPr/>
              <p:nvPr/>
            </p:nvSpPr>
            <p:spPr>
              <a:xfrm>
                <a:off x="8127317" y="2131779"/>
                <a:ext cx="52558" cy="44256"/>
              </a:xfrm>
              <a:custGeom>
                <a:avLst/>
                <a:gdLst/>
                <a:ahLst/>
                <a:cxnLst/>
                <a:rect l="l" t="t" r="r" b="b"/>
                <a:pathLst>
                  <a:path w="2203" h="1855" extrusionOk="0">
                    <a:moveTo>
                      <a:pt x="1202" y="654"/>
                    </a:moveTo>
                    <a:cubicBezTo>
                      <a:pt x="1235" y="654"/>
                      <a:pt x="1302" y="654"/>
                      <a:pt x="1335" y="687"/>
                    </a:cubicBezTo>
                    <a:cubicBezTo>
                      <a:pt x="1402" y="721"/>
                      <a:pt x="1435" y="787"/>
                      <a:pt x="1468" y="854"/>
                    </a:cubicBezTo>
                    <a:cubicBezTo>
                      <a:pt x="1502" y="987"/>
                      <a:pt x="1402" y="1121"/>
                      <a:pt x="1268" y="1154"/>
                    </a:cubicBezTo>
                    <a:cubicBezTo>
                      <a:pt x="1240" y="1160"/>
                      <a:pt x="1212" y="1163"/>
                      <a:pt x="1186" y="1163"/>
                    </a:cubicBezTo>
                    <a:cubicBezTo>
                      <a:pt x="1059" y="1163"/>
                      <a:pt x="962" y="1098"/>
                      <a:pt x="935" y="987"/>
                    </a:cubicBezTo>
                    <a:cubicBezTo>
                      <a:pt x="901" y="921"/>
                      <a:pt x="935" y="821"/>
                      <a:pt x="968" y="787"/>
                    </a:cubicBezTo>
                    <a:cubicBezTo>
                      <a:pt x="1001" y="721"/>
                      <a:pt x="1068" y="654"/>
                      <a:pt x="1135" y="654"/>
                    </a:cubicBezTo>
                    <a:close/>
                    <a:moveTo>
                      <a:pt x="1191" y="0"/>
                    </a:moveTo>
                    <a:cubicBezTo>
                      <a:pt x="924" y="0"/>
                      <a:pt x="655" y="112"/>
                      <a:pt x="468" y="354"/>
                    </a:cubicBezTo>
                    <a:cubicBezTo>
                      <a:pt x="1" y="954"/>
                      <a:pt x="434" y="1855"/>
                      <a:pt x="1202" y="1855"/>
                    </a:cubicBezTo>
                    <a:cubicBezTo>
                      <a:pt x="1268" y="1855"/>
                      <a:pt x="1335" y="1821"/>
                      <a:pt x="1435" y="1821"/>
                    </a:cubicBezTo>
                    <a:cubicBezTo>
                      <a:pt x="1935" y="1688"/>
                      <a:pt x="2202" y="1188"/>
                      <a:pt x="2102" y="687"/>
                    </a:cubicBezTo>
                    <a:cubicBezTo>
                      <a:pt x="1983" y="248"/>
                      <a:pt x="1588" y="0"/>
                      <a:pt x="11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52"/>
              <p:cNvSpPr/>
              <p:nvPr/>
            </p:nvSpPr>
            <p:spPr>
              <a:xfrm>
                <a:off x="8048539" y="2380541"/>
                <a:ext cx="474335" cy="612804"/>
              </a:xfrm>
              <a:custGeom>
                <a:avLst/>
                <a:gdLst/>
                <a:ahLst/>
                <a:cxnLst/>
                <a:rect l="l" t="t" r="r" b="b"/>
                <a:pathLst>
                  <a:path w="19882" h="25686" extrusionOk="0">
                    <a:moveTo>
                      <a:pt x="434" y="1"/>
                    </a:moveTo>
                    <a:lnTo>
                      <a:pt x="0" y="334"/>
                    </a:lnTo>
                    <a:lnTo>
                      <a:pt x="19481" y="25686"/>
                    </a:lnTo>
                    <a:lnTo>
                      <a:pt x="19881" y="25352"/>
                    </a:lnTo>
                    <a:lnTo>
                      <a:pt x="14077" y="9641"/>
                    </a:lnTo>
                    <a:lnTo>
                      <a:pt x="4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52"/>
              <p:cNvSpPr/>
              <p:nvPr/>
            </p:nvSpPr>
            <p:spPr>
              <a:xfrm>
                <a:off x="8048539" y="2388510"/>
                <a:ext cx="464768" cy="604835"/>
              </a:xfrm>
              <a:custGeom>
                <a:avLst/>
                <a:gdLst/>
                <a:ahLst/>
                <a:cxnLst/>
                <a:rect l="l" t="t" r="r" b="b"/>
                <a:pathLst>
                  <a:path w="19481" h="25352" extrusionOk="0">
                    <a:moveTo>
                      <a:pt x="0" y="0"/>
                    </a:moveTo>
                    <a:lnTo>
                      <a:pt x="5805" y="15678"/>
                    </a:lnTo>
                    <a:lnTo>
                      <a:pt x="19481" y="25352"/>
                    </a:lnTo>
                    <a:lnTo>
                      <a:pt x="19481" y="25352"/>
                    </a:lnTo>
                    <a:lnTo>
                      <a:pt x="13677" y="964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52"/>
              <p:cNvSpPr/>
              <p:nvPr/>
            </p:nvSpPr>
            <p:spPr>
              <a:xfrm>
                <a:off x="7999989" y="2510899"/>
                <a:ext cx="412258" cy="466605"/>
              </a:xfrm>
              <a:custGeom>
                <a:avLst/>
                <a:gdLst/>
                <a:ahLst/>
                <a:cxnLst/>
                <a:rect l="l" t="t" r="r" b="b"/>
                <a:pathLst>
                  <a:path w="17280" h="19558" extrusionOk="0">
                    <a:moveTo>
                      <a:pt x="5107" y="0"/>
                    </a:moveTo>
                    <a:cubicBezTo>
                      <a:pt x="4981" y="0"/>
                      <a:pt x="4853" y="35"/>
                      <a:pt x="4737" y="107"/>
                    </a:cubicBezTo>
                    <a:lnTo>
                      <a:pt x="301" y="3510"/>
                    </a:lnTo>
                    <a:cubicBezTo>
                      <a:pt x="1" y="3743"/>
                      <a:pt x="1" y="4210"/>
                      <a:pt x="301" y="4477"/>
                    </a:cubicBezTo>
                    <a:cubicBezTo>
                      <a:pt x="4704" y="8847"/>
                      <a:pt x="8540" y="13817"/>
                      <a:pt x="11609" y="19221"/>
                    </a:cubicBezTo>
                    <a:cubicBezTo>
                      <a:pt x="11740" y="19439"/>
                      <a:pt x="11970" y="19557"/>
                      <a:pt x="12198" y="19557"/>
                    </a:cubicBezTo>
                    <a:cubicBezTo>
                      <a:pt x="12319" y="19557"/>
                      <a:pt x="12439" y="19524"/>
                      <a:pt x="12543" y="19454"/>
                    </a:cubicBezTo>
                    <a:lnTo>
                      <a:pt x="16979" y="16052"/>
                    </a:lnTo>
                    <a:cubicBezTo>
                      <a:pt x="17213" y="15852"/>
                      <a:pt x="17280" y="15518"/>
                      <a:pt x="17113" y="15251"/>
                    </a:cubicBezTo>
                    <a:cubicBezTo>
                      <a:pt x="13977" y="9714"/>
                      <a:pt x="10074" y="4644"/>
                      <a:pt x="5571" y="174"/>
                    </a:cubicBezTo>
                    <a:cubicBezTo>
                      <a:pt x="5439" y="60"/>
                      <a:pt x="5274" y="0"/>
                      <a:pt x="5107"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52"/>
              <p:cNvSpPr/>
              <p:nvPr/>
            </p:nvSpPr>
            <p:spPr>
              <a:xfrm>
                <a:off x="7999989" y="2510899"/>
                <a:ext cx="412258" cy="466605"/>
              </a:xfrm>
              <a:custGeom>
                <a:avLst/>
                <a:gdLst/>
                <a:ahLst/>
                <a:cxnLst/>
                <a:rect l="l" t="t" r="r" b="b"/>
                <a:pathLst>
                  <a:path w="17280" h="19558" extrusionOk="0">
                    <a:moveTo>
                      <a:pt x="5107" y="0"/>
                    </a:moveTo>
                    <a:cubicBezTo>
                      <a:pt x="4981" y="0"/>
                      <a:pt x="4853" y="35"/>
                      <a:pt x="4737" y="107"/>
                    </a:cubicBezTo>
                    <a:lnTo>
                      <a:pt x="301" y="3510"/>
                    </a:lnTo>
                    <a:cubicBezTo>
                      <a:pt x="1" y="3743"/>
                      <a:pt x="1" y="4210"/>
                      <a:pt x="301" y="4477"/>
                    </a:cubicBezTo>
                    <a:cubicBezTo>
                      <a:pt x="4704" y="8847"/>
                      <a:pt x="8540" y="13817"/>
                      <a:pt x="11609" y="19221"/>
                    </a:cubicBezTo>
                    <a:cubicBezTo>
                      <a:pt x="11740" y="19439"/>
                      <a:pt x="11970" y="19557"/>
                      <a:pt x="12198" y="19557"/>
                    </a:cubicBezTo>
                    <a:cubicBezTo>
                      <a:pt x="12319" y="19557"/>
                      <a:pt x="12439" y="19524"/>
                      <a:pt x="12543" y="19454"/>
                    </a:cubicBezTo>
                    <a:lnTo>
                      <a:pt x="16979" y="16052"/>
                    </a:lnTo>
                    <a:cubicBezTo>
                      <a:pt x="17213" y="15852"/>
                      <a:pt x="17280" y="15518"/>
                      <a:pt x="17113" y="15251"/>
                    </a:cubicBezTo>
                    <a:cubicBezTo>
                      <a:pt x="13977" y="9714"/>
                      <a:pt x="10074" y="4644"/>
                      <a:pt x="5571" y="174"/>
                    </a:cubicBezTo>
                    <a:cubicBezTo>
                      <a:pt x="5439" y="60"/>
                      <a:pt x="5274" y="0"/>
                      <a:pt x="5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4" name="Google Shape;664;p52"/>
            <p:cNvSpPr/>
            <p:nvPr/>
          </p:nvSpPr>
          <p:spPr>
            <a:xfrm>
              <a:off x="5449384" y="2777864"/>
              <a:ext cx="232420" cy="126516"/>
            </a:xfrm>
            <a:custGeom>
              <a:avLst/>
              <a:gdLst/>
              <a:ahLst/>
              <a:cxnLst/>
              <a:rect l="l" t="t" r="r" b="b"/>
              <a:pathLst>
                <a:path w="9742" h="5303" extrusionOk="0">
                  <a:moveTo>
                    <a:pt x="1006" y="0"/>
                  </a:moveTo>
                  <a:cubicBezTo>
                    <a:pt x="877" y="0"/>
                    <a:pt x="751" y="75"/>
                    <a:pt x="701" y="225"/>
                  </a:cubicBezTo>
                  <a:lnTo>
                    <a:pt x="34" y="2727"/>
                  </a:lnTo>
                  <a:cubicBezTo>
                    <a:pt x="1" y="2860"/>
                    <a:pt x="68" y="2994"/>
                    <a:pt x="234" y="3061"/>
                  </a:cubicBezTo>
                  <a:cubicBezTo>
                    <a:pt x="2936" y="4195"/>
                    <a:pt x="5805" y="4929"/>
                    <a:pt x="8741" y="5296"/>
                  </a:cubicBezTo>
                  <a:cubicBezTo>
                    <a:pt x="8758" y="5300"/>
                    <a:pt x="8776" y="5302"/>
                    <a:pt x="8793" y="5302"/>
                  </a:cubicBezTo>
                  <a:cubicBezTo>
                    <a:pt x="8907" y="5302"/>
                    <a:pt x="9012" y="5211"/>
                    <a:pt x="9041" y="5095"/>
                  </a:cubicBezTo>
                  <a:lnTo>
                    <a:pt x="9708" y="2594"/>
                  </a:lnTo>
                  <a:cubicBezTo>
                    <a:pt x="9741" y="2427"/>
                    <a:pt x="9641" y="2260"/>
                    <a:pt x="9474" y="2227"/>
                  </a:cubicBezTo>
                  <a:cubicBezTo>
                    <a:pt x="6606" y="1893"/>
                    <a:pt x="3770" y="1159"/>
                    <a:pt x="1135" y="25"/>
                  </a:cubicBezTo>
                  <a:cubicBezTo>
                    <a:pt x="1093" y="8"/>
                    <a:pt x="1050" y="0"/>
                    <a:pt x="10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52"/>
            <p:cNvSpPr/>
            <p:nvPr/>
          </p:nvSpPr>
          <p:spPr>
            <a:xfrm>
              <a:off x="5407228" y="2749808"/>
              <a:ext cx="342999" cy="103470"/>
            </a:xfrm>
            <a:custGeom>
              <a:avLst/>
              <a:gdLst/>
              <a:ahLst/>
              <a:cxnLst/>
              <a:rect l="l" t="t" r="r" b="b"/>
              <a:pathLst>
                <a:path w="14377" h="4337" extrusionOk="0">
                  <a:moveTo>
                    <a:pt x="67" y="0"/>
                  </a:moveTo>
                  <a:lnTo>
                    <a:pt x="0" y="234"/>
                  </a:lnTo>
                  <a:lnTo>
                    <a:pt x="6571" y="4337"/>
                  </a:lnTo>
                  <a:lnTo>
                    <a:pt x="14310" y="4003"/>
                  </a:lnTo>
                  <a:lnTo>
                    <a:pt x="14377" y="3770"/>
                  </a:lnTo>
                  <a:lnTo>
                    <a:pt x="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52"/>
            <p:cNvSpPr/>
            <p:nvPr/>
          </p:nvSpPr>
          <p:spPr>
            <a:xfrm>
              <a:off x="5408802" y="2741839"/>
              <a:ext cx="341425" cy="105880"/>
            </a:xfrm>
            <a:custGeom>
              <a:avLst/>
              <a:gdLst/>
              <a:ahLst/>
              <a:cxnLst/>
              <a:rect l="l" t="t" r="r" b="b"/>
              <a:pathLst>
                <a:path w="14311" h="4438" extrusionOk="0">
                  <a:moveTo>
                    <a:pt x="7740" y="1"/>
                  </a:moveTo>
                  <a:lnTo>
                    <a:pt x="1" y="334"/>
                  </a:lnTo>
                  <a:lnTo>
                    <a:pt x="6572" y="4437"/>
                  </a:lnTo>
                  <a:lnTo>
                    <a:pt x="14311" y="4104"/>
                  </a:lnTo>
                  <a:lnTo>
                    <a:pt x="7740" y="1"/>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52"/>
            <p:cNvSpPr/>
            <p:nvPr/>
          </p:nvSpPr>
          <p:spPr>
            <a:xfrm>
              <a:off x="5408802" y="2741839"/>
              <a:ext cx="341425" cy="105880"/>
            </a:xfrm>
            <a:custGeom>
              <a:avLst/>
              <a:gdLst/>
              <a:ahLst/>
              <a:cxnLst/>
              <a:rect l="l" t="t" r="r" b="b"/>
              <a:pathLst>
                <a:path w="14311" h="4438" extrusionOk="0">
                  <a:moveTo>
                    <a:pt x="7740" y="1"/>
                  </a:moveTo>
                  <a:lnTo>
                    <a:pt x="1" y="334"/>
                  </a:lnTo>
                  <a:lnTo>
                    <a:pt x="6572" y="4437"/>
                  </a:lnTo>
                  <a:lnTo>
                    <a:pt x="14311" y="4104"/>
                  </a:lnTo>
                  <a:lnTo>
                    <a:pt x="77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52"/>
            <p:cNvSpPr/>
            <p:nvPr/>
          </p:nvSpPr>
          <p:spPr>
            <a:xfrm>
              <a:off x="5567168" y="2637868"/>
              <a:ext cx="39818" cy="159702"/>
            </a:xfrm>
            <a:custGeom>
              <a:avLst/>
              <a:gdLst/>
              <a:ahLst/>
              <a:cxnLst/>
              <a:rect l="l" t="t" r="r" b="b"/>
              <a:pathLst>
                <a:path w="1669" h="6694" extrusionOk="0">
                  <a:moveTo>
                    <a:pt x="1015" y="0"/>
                  </a:moveTo>
                  <a:cubicBezTo>
                    <a:pt x="990" y="0"/>
                    <a:pt x="962" y="8"/>
                    <a:pt x="935" y="22"/>
                  </a:cubicBezTo>
                  <a:cubicBezTo>
                    <a:pt x="868" y="22"/>
                    <a:pt x="835" y="89"/>
                    <a:pt x="868" y="156"/>
                  </a:cubicBezTo>
                  <a:cubicBezTo>
                    <a:pt x="868" y="189"/>
                    <a:pt x="1368" y="1357"/>
                    <a:pt x="468" y="3225"/>
                  </a:cubicBezTo>
                  <a:cubicBezTo>
                    <a:pt x="1" y="4025"/>
                    <a:pt x="68" y="4992"/>
                    <a:pt x="601" y="5693"/>
                  </a:cubicBezTo>
                  <a:cubicBezTo>
                    <a:pt x="835" y="6093"/>
                    <a:pt x="968" y="6293"/>
                    <a:pt x="801" y="6527"/>
                  </a:cubicBezTo>
                  <a:cubicBezTo>
                    <a:pt x="768" y="6594"/>
                    <a:pt x="801" y="6660"/>
                    <a:pt x="868" y="6694"/>
                  </a:cubicBezTo>
                  <a:lnTo>
                    <a:pt x="901" y="6694"/>
                  </a:lnTo>
                  <a:cubicBezTo>
                    <a:pt x="968" y="6694"/>
                    <a:pt x="1002" y="6694"/>
                    <a:pt x="1035" y="6627"/>
                  </a:cubicBezTo>
                  <a:cubicBezTo>
                    <a:pt x="1268" y="6260"/>
                    <a:pt x="1068" y="5926"/>
                    <a:pt x="835" y="5593"/>
                  </a:cubicBezTo>
                  <a:cubicBezTo>
                    <a:pt x="334" y="4926"/>
                    <a:pt x="268" y="4025"/>
                    <a:pt x="701" y="3325"/>
                  </a:cubicBezTo>
                  <a:cubicBezTo>
                    <a:pt x="1669" y="1357"/>
                    <a:pt x="1102" y="122"/>
                    <a:pt x="1102" y="56"/>
                  </a:cubicBezTo>
                  <a:cubicBezTo>
                    <a:pt x="1082" y="17"/>
                    <a:pt x="1051" y="0"/>
                    <a:pt x="10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52"/>
            <p:cNvSpPr/>
            <p:nvPr/>
          </p:nvSpPr>
          <p:spPr>
            <a:xfrm>
              <a:off x="5582294" y="2632810"/>
              <a:ext cx="18323" cy="15937"/>
            </a:xfrm>
            <a:custGeom>
              <a:avLst/>
              <a:gdLst/>
              <a:ahLst/>
              <a:cxnLst/>
              <a:rect l="l" t="t" r="r" b="b"/>
              <a:pathLst>
                <a:path w="768" h="668" extrusionOk="0">
                  <a:moveTo>
                    <a:pt x="334" y="234"/>
                  </a:moveTo>
                  <a:cubicBezTo>
                    <a:pt x="368" y="234"/>
                    <a:pt x="434" y="268"/>
                    <a:pt x="434" y="334"/>
                  </a:cubicBezTo>
                  <a:cubicBezTo>
                    <a:pt x="401" y="401"/>
                    <a:pt x="368" y="434"/>
                    <a:pt x="301" y="434"/>
                  </a:cubicBezTo>
                  <a:cubicBezTo>
                    <a:pt x="267" y="401"/>
                    <a:pt x="234" y="368"/>
                    <a:pt x="234" y="334"/>
                  </a:cubicBezTo>
                  <a:cubicBezTo>
                    <a:pt x="234" y="301"/>
                    <a:pt x="234" y="268"/>
                    <a:pt x="267" y="268"/>
                  </a:cubicBezTo>
                  <a:cubicBezTo>
                    <a:pt x="267" y="234"/>
                    <a:pt x="301" y="234"/>
                    <a:pt x="334" y="234"/>
                  </a:cubicBezTo>
                  <a:close/>
                  <a:moveTo>
                    <a:pt x="368" y="1"/>
                  </a:moveTo>
                  <a:cubicBezTo>
                    <a:pt x="267" y="1"/>
                    <a:pt x="167" y="1"/>
                    <a:pt x="101" y="67"/>
                  </a:cubicBezTo>
                  <a:cubicBezTo>
                    <a:pt x="34" y="134"/>
                    <a:pt x="1" y="201"/>
                    <a:pt x="1" y="301"/>
                  </a:cubicBezTo>
                  <a:cubicBezTo>
                    <a:pt x="1" y="368"/>
                    <a:pt x="1" y="468"/>
                    <a:pt x="67" y="534"/>
                  </a:cubicBezTo>
                  <a:cubicBezTo>
                    <a:pt x="134" y="601"/>
                    <a:pt x="201" y="635"/>
                    <a:pt x="301" y="668"/>
                  </a:cubicBezTo>
                  <a:lnTo>
                    <a:pt x="334" y="668"/>
                  </a:lnTo>
                  <a:cubicBezTo>
                    <a:pt x="601" y="635"/>
                    <a:pt x="768" y="334"/>
                    <a:pt x="568" y="101"/>
                  </a:cubicBezTo>
                  <a:cubicBezTo>
                    <a:pt x="501" y="34"/>
                    <a:pt x="434"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52"/>
            <p:cNvSpPr/>
            <p:nvPr/>
          </p:nvSpPr>
          <p:spPr>
            <a:xfrm>
              <a:off x="6510231" y="1764970"/>
              <a:ext cx="594481" cy="435566"/>
            </a:xfrm>
            <a:custGeom>
              <a:avLst/>
              <a:gdLst/>
              <a:ahLst/>
              <a:cxnLst/>
              <a:rect l="l" t="t" r="r" b="b"/>
              <a:pathLst>
                <a:path w="24918" h="18257" extrusionOk="0">
                  <a:moveTo>
                    <a:pt x="13170" y="0"/>
                  </a:moveTo>
                  <a:cubicBezTo>
                    <a:pt x="11778" y="0"/>
                    <a:pt x="10568" y="487"/>
                    <a:pt x="9874" y="1585"/>
                  </a:cubicBezTo>
                  <a:cubicBezTo>
                    <a:pt x="9636" y="1520"/>
                    <a:pt x="9407" y="1489"/>
                    <a:pt x="9185" y="1489"/>
                  </a:cubicBezTo>
                  <a:cubicBezTo>
                    <a:pt x="6582" y="1489"/>
                    <a:pt x="5105" y="5799"/>
                    <a:pt x="4336" y="9457"/>
                  </a:cubicBezTo>
                  <a:cubicBezTo>
                    <a:pt x="3970" y="11692"/>
                    <a:pt x="2235" y="13494"/>
                    <a:pt x="0" y="14027"/>
                  </a:cubicBezTo>
                  <a:cubicBezTo>
                    <a:pt x="0" y="14027"/>
                    <a:pt x="6517" y="18257"/>
                    <a:pt x="13140" y="18257"/>
                  </a:cubicBezTo>
                  <a:cubicBezTo>
                    <a:pt x="14980" y="18257"/>
                    <a:pt x="16828" y="17930"/>
                    <a:pt x="18547" y="17096"/>
                  </a:cubicBezTo>
                  <a:cubicBezTo>
                    <a:pt x="24918" y="14027"/>
                    <a:pt x="22883" y="6756"/>
                    <a:pt x="20014" y="3386"/>
                  </a:cubicBezTo>
                  <a:cubicBezTo>
                    <a:pt x="18231" y="1313"/>
                    <a:pt x="15456" y="0"/>
                    <a:pt x="13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52"/>
            <p:cNvSpPr/>
            <p:nvPr/>
          </p:nvSpPr>
          <p:spPr>
            <a:xfrm>
              <a:off x="6709966" y="4444907"/>
              <a:ext cx="175901" cy="212499"/>
            </a:xfrm>
            <a:custGeom>
              <a:avLst/>
              <a:gdLst/>
              <a:ahLst/>
              <a:cxnLst/>
              <a:rect l="l" t="t" r="r" b="b"/>
              <a:pathLst>
                <a:path w="7373" h="8907" extrusionOk="0">
                  <a:moveTo>
                    <a:pt x="3603" y="0"/>
                  </a:moveTo>
                  <a:lnTo>
                    <a:pt x="1" y="334"/>
                  </a:lnTo>
                  <a:lnTo>
                    <a:pt x="3770" y="8906"/>
                  </a:lnTo>
                  <a:lnTo>
                    <a:pt x="7373" y="8573"/>
                  </a:lnTo>
                  <a:lnTo>
                    <a:pt x="36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52"/>
            <p:cNvSpPr/>
            <p:nvPr/>
          </p:nvSpPr>
          <p:spPr>
            <a:xfrm>
              <a:off x="7235213" y="4232408"/>
              <a:ext cx="194987" cy="219680"/>
            </a:xfrm>
            <a:custGeom>
              <a:avLst/>
              <a:gdLst/>
              <a:ahLst/>
              <a:cxnLst/>
              <a:rect l="l" t="t" r="r" b="b"/>
              <a:pathLst>
                <a:path w="8173" h="9208" extrusionOk="0">
                  <a:moveTo>
                    <a:pt x="2902" y="1"/>
                  </a:moveTo>
                  <a:lnTo>
                    <a:pt x="0" y="2302"/>
                  </a:lnTo>
                  <a:lnTo>
                    <a:pt x="5271" y="9207"/>
                  </a:lnTo>
                  <a:lnTo>
                    <a:pt x="8173" y="6906"/>
                  </a:lnTo>
                  <a:lnTo>
                    <a:pt x="29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52"/>
            <p:cNvSpPr/>
            <p:nvPr/>
          </p:nvSpPr>
          <p:spPr>
            <a:xfrm>
              <a:off x="7304257" y="4334280"/>
              <a:ext cx="176092" cy="255872"/>
            </a:xfrm>
            <a:custGeom>
              <a:avLst/>
              <a:gdLst/>
              <a:ahLst/>
              <a:cxnLst/>
              <a:rect l="l" t="t" r="r" b="b"/>
              <a:pathLst>
                <a:path w="7381" h="10725" extrusionOk="0">
                  <a:moveTo>
                    <a:pt x="3805" y="0"/>
                  </a:moveTo>
                  <a:cubicBezTo>
                    <a:pt x="3711" y="0"/>
                    <a:pt x="3622" y="45"/>
                    <a:pt x="3578" y="134"/>
                  </a:cubicBezTo>
                  <a:lnTo>
                    <a:pt x="1243" y="3603"/>
                  </a:lnTo>
                  <a:cubicBezTo>
                    <a:pt x="1109" y="3803"/>
                    <a:pt x="1076" y="4037"/>
                    <a:pt x="1076" y="4270"/>
                  </a:cubicBezTo>
                  <a:cubicBezTo>
                    <a:pt x="1243" y="5538"/>
                    <a:pt x="1243" y="7139"/>
                    <a:pt x="142" y="9908"/>
                  </a:cubicBezTo>
                  <a:cubicBezTo>
                    <a:pt x="0" y="10291"/>
                    <a:pt x="434" y="10724"/>
                    <a:pt x="991" y="10724"/>
                  </a:cubicBezTo>
                  <a:cubicBezTo>
                    <a:pt x="1353" y="10724"/>
                    <a:pt x="1768" y="10541"/>
                    <a:pt x="2110" y="10041"/>
                  </a:cubicBezTo>
                  <a:cubicBezTo>
                    <a:pt x="2977" y="8740"/>
                    <a:pt x="4245" y="6538"/>
                    <a:pt x="4879" y="5604"/>
                  </a:cubicBezTo>
                  <a:cubicBezTo>
                    <a:pt x="5879" y="4070"/>
                    <a:pt x="6346" y="3536"/>
                    <a:pt x="7180" y="2335"/>
                  </a:cubicBezTo>
                  <a:cubicBezTo>
                    <a:pt x="7380" y="2035"/>
                    <a:pt x="7280" y="1635"/>
                    <a:pt x="6980" y="1468"/>
                  </a:cubicBezTo>
                  <a:lnTo>
                    <a:pt x="3945" y="34"/>
                  </a:lnTo>
                  <a:cubicBezTo>
                    <a:pt x="3900" y="12"/>
                    <a:pt x="3852" y="0"/>
                    <a:pt x="3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52"/>
            <p:cNvSpPr/>
            <p:nvPr/>
          </p:nvSpPr>
          <p:spPr>
            <a:xfrm>
              <a:off x="6622433" y="4631115"/>
              <a:ext cx="304827" cy="106667"/>
            </a:xfrm>
            <a:custGeom>
              <a:avLst/>
              <a:gdLst/>
              <a:ahLst/>
              <a:cxnLst/>
              <a:rect l="l" t="t" r="r" b="b"/>
              <a:pathLst>
                <a:path w="12777" h="4471" extrusionOk="0">
                  <a:moveTo>
                    <a:pt x="6939" y="1"/>
                  </a:moveTo>
                  <a:cubicBezTo>
                    <a:pt x="6705" y="1"/>
                    <a:pt x="6505" y="67"/>
                    <a:pt x="6338" y="234"/>
                  </a:cubicBezTo>
                  <a:cubicBezTo>
                    <a:pt x="5404" y="1101"/>
                    <a:pt x="3670" y="2036"/>
                    <a:pt x="668" y="2669"/>
                  </a:cubicBezTo>
                  <a:cubicBezTo>
                    <a:pt x="0" y="2836"/>
                    <a:pt x="334" y="4471"/>
                    <a:pt x="1968" y="4471"/>
                  </a:cubicBezTo>
                  <a:lnTo>
                    <a:pt x="12142" y="4471"/>
                  </a:lnTo>
                  <a:cubicBezTo>
                    <a:pt x="12509" y="4471"/>
                    <a:pt x="12776" y="4104"/>
                    <a:pt x="12676" y="3770"/>
                  </a:cubicBezTo>
                  <a:lnTo>
                    <a:pt x="11742" y="268"/>
                  </a:lnTo>
                  <a:cubicBezTo>
                    <a:pt x="11675" y="101"/>
                    <a:pt x="11542" y="1"/>
                    <a:pt x="11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52"/>
            <p:cNvSpPr/>
            <p:nvPr/>
          </p:nvSpPr>
          <p:spPr>
            <a:xfrm>
              <a:off x="6710778" y="4444907"/>
              <a:ext cx="135296" cy="113824"/>
            </a:xfrm>
            <a:custGeom>
              <a:avLst/>
              <a:gdLst/>
              <a:ahLst/>
              <a:cxnLst/>
              <a:rect l="l" t="t" r="r" b="b"/>
              <a:pathLst>
                <a:path w="5671" h="4771" extrusionOk="0">
                  <a:moveTo>
                    <a:pt x="3603" y="0"/>
                  </a:moveTo>
                  <a:lnTo>
                    <a:pt x="0" y="334"/>
                  </a:lnTo>
                  <a:lnTo>
                    <a:pt x="1901" y="4770"/>
                  </a:lnTo>
                  <a:lnTo>
                    <a:pt x="5671" y="4770"/>
                  </a:ln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52"/>
            <p:cNvSpPr/>
            <p:nvPr/>
          </p:nvSpPr>
          <p:spPr>
            <a:xfrm>
              <a:off x="7235213" y="4232408"/>
              <a:ext cx="134509" cy="140091"/>
            </a:xfrm>
            <a:custGeom>
              <a:avLst/>
              <a:gdLst/>
              <a:ahLst/>
              <a:cxnLst/>
              <a:rect l="l" t="t" r="r" b="b"/>
              <a:pathLst>
                <a:path w="5638" h="5872" extrusionOk="0">
                  <a:moveTo>
                    <a:pt x="2902" y="1"/>
                  </a:moveTo>
                  <a:lnTo>
                    <a:pt x="0" y="2336"/>
                  </a:lnTo>
                  <a:lnTo>
                    <a:pt x="2736" y="5872"/>
                  </a:lnTo>
                  <a:lnTo>
                    <a:pt x="5638" y="3570"/>
                  </a:lnTo>
                  <a:lnTo>
                    <a:pt x="290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52"/>
            <p:cNvSpPr/>
            <p:nvPr/>
          </p:nvSpPr>
          <p:spPr>
            <a:xfrm>
              <a:off x="6461681" y="2818231"/>
              <a:ext cx="432155" cy="1709461"/>
            </a:xfrm>
            <a:custGeom>
              <a:avLst/>
              <a:gdLst/>
              <a:ahLst/>
              <a:cxnLst/>
              <a:rect l="l" t="t" r="r" b="b"/>
              <a:pathLst>
                <a:path w="18114" h="71653" extrusionOk="0">
                  <a:moveTo>
                    <a:pt x="18113" y="1"/>
                  </a:moveTo>
                  <a:lnTo>
                    <a:pt x="7005" y="34"/>
                  </a:lnTo>
                  <a:cubicBezTo>
                    <a:pt x="7005" y="34"/>
                    <a:pt x="0" y="22083"/>
                    <a:pt x="2068" y="38262"/>
                  </a:cubicBezTo>
                  <a:cubicBezTo>
                    <a:pt x="3436" y="49069"/>
                    <a:pt x="10741" y="71652"/>
                    <a:pt x="10741" y="71652"/>
                  </a:cubicBezTo>
                  <a:lnTo>
                    <a:pt x="17179" y="71485"/>
                  </a:lnTo>
                  <a:cubicBezTo>
                    <a:pt x="17179" y="71485"/>
                    <a:pt x="11975" y="48536"/>
                    <a:pt x="11442" y="39563"/>
                  </a:cubicBezTo>
                  <a:cubicBezTo>
                    <a:pt x="10508" y="24252"/>
                    <a:pt x="18113" y="1"/>
                    <a:pt x="18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52"/>
            <p:cNvSpPr/>
            <p:nvPr/>
          </p:nvSpPr>
          <p:spPr>
            <a:xfrm>
              <a:off x="6682125" y="4472749"/>
              <a:ext cx="203743" cy="62888"/>
            </a:xfrm>
            <a:custGeom>
              <a:avLst/>
              <a:gdLst/>
              <a:ahLst/>
              <a:cxnLst/>
              <a:rect l="l" t="t" r="r" b="b"/>
              <a:pathLst>
                <a:path w="8540" h="2636" extrusionOk="0">
                  <a:moveTo>
                    <a:pt x="0" y="1"/>
                  </a:moveTo>
                  <a:lnTo>
                    <a:pt x="567" y="2636"/>
                  </a:lnTo>
                  <a:lnTo>
                    <a:pt x="8540" y="2436"/>
                  </a:lnTo>
                  <a:lnTo>
                    <a:pt x="80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52"/>
            <p:cNvSpPr/>
            <p:nvPr/>
          </p:nvSpPr>
          <p:spPr>
            <a:xfrm>
              <a:off x="6706793" y="2817444"/>
              <a:ext cx="650212" cy="1547898"/>
            </a:xfrm>
            <a:custGeom>
              <a:avLst/>
              <a:gdLst/>
              <a:ahLst/>
              <a:cxnLst/>
              <a:rect l="l" t="t" r="r" b="b"/>
              <a:pathLst>
                <a:path w="27254" h="64881" extrusionOk="0">
                  <a:moveTo>
                    <a:pt x="11842" y="1"/>
                  </a:moveTo>
                  <a:lnTo>
                    <a:pt x="0" y="101"/>
                  </a:lnTo>
                  <a:cubicBezTo>
                    <a:pt x="0" y="101"/>
                    <a:pt x="1001" y="24218"/>
                    <a:pt x="6371" y="37761"/>
                  </a:cubicBezTo>
                  <a:cubicBezTo>
                    <a:pt x="10708" y="48736"/>
                    <a:pt x="23384" y="64880"/>
                    <a:pt x="23384" y="64880"/>
                  </a:cubicBezTo>
                  <a:lnTo>
                    <a:pt x="27253" y="61511"/>
                  </a:lnTo>
                  <a:cubicBezTo>
                    <a:pt x="27253" y="61511"/>
                    <a:pt x="19214" y="44432"/>
                    <a:pt x="15912" y="37127"/>
                  </a:cubicBezTo>
                  <a:cubicBezTo>
                    <a:pt x="7839" y="19181"/>
                    <a:pt x="16712" y="6739"/>
                    <a:pt x="118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52"/>
            <p:cNvSpPr/>
            <p:nvPr/>
          </p:nvSpPr>
          <p:spPr>
            <a:xfrm>
              <a:off x="7211332" y="4226038"/>
              <a:ext cx="162374" cy="150445"/>
            </a:xfrm>
            <a:custGeom>
              <a:avLst/>
              <a:gdLst/>
              <a:ahLst/>
              <a:cxnLst/>
              <a:rect l="l" t="t" r="r" b="b"/>
              <a:pathLst>
                <a:path w="6806" h="6306" extrusionOk="0">
                  <a:moveTo>
                    <a:pt x="5471" y="1"/>
                  </a:moveTo>
                  <a:lnTo>
                    <a:pt x="1" y="4537"/>
                  </a:lnTo>
                  <a:lnTo>
                    <a:pt x="1835" y="6305"/>
                  </a:lnTo>
                  <a:lnTo>
                    <a:pt x="6806" y="2202"/>
                  </a:lnTo>
                  <a:lnTo>
                    <a:pt x="54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52"/>
            <p:cNvSpPr/>
            <p:nvPr/>
          </p:nvSpPr>
          <p:spPr>
            <a:xfrm>
              <a:off x="7302849" y="4430568"/>
              <a:ext cx="36645" cy="35047"/>
            </a:xfrm>
            <a:custGeom>
              <a:avLst/>
              <a:gdLst/>
              <a:ahLst/>
              <a:cxnLst/>
              <a:rect l="l" t="t" r="r" b="b"/>
              <a:pathLst>
                <a:path w="1536" h="1469" extrusionOk="0">
                  <a:moveTo>
                    <a:pt x="1314" y="259"/>
                  </a:moveTo>
                  <a:cubicBezTo>
                    <a:pt x="1084" y="891"/>
                    <a:pt x="793" y="1270"/>
                    <a:pt x="534" y="1335"/>
                  </a:cubicBezTo>
                  <a:cubicBezTo>
                    <a:pt x="501" y="1343"/>
                    <a:pt x="470" y="1347"/>
                    <a:pt x="440" y="1347"/>
                  </a:cubicBezTo>
                  <a:cubicBezTo>
                    <a:pt x="351" y="1347"/>
                    <a:pt x="276" y="1310"/>
                    <a:pt x="201" y="1235"/>
                  </a:cubicBezTo>
                  <a:cubicBezTo>
                    <a:pt x="168" y="1202"/>
                    <a:pt x="134" y="1135"/>
                    <a:pt x="168" y="1101"/>
                  </a:cubicBezTo>
                  <a:cubicBezTo>
                    <a:pt x="200" y="813"/>
                    <a:pt x="876" y="464"/>
                    <a:pt x="1314" y="259"/>
                  </a:cubicBezTo>
                  <a:close/>
                  <a:moveTo>
                    <a:pt x="1468" y="1"/>
                  </a:moveTo>
                  <a:cubicBezTo>
                    <a:pt x="1302" y="67"/>
                    <a:pt x="101" y="601"/>
                    <a:pt x="1" y="1068"/>
                  </a:cubicBezTo>
                  <a:cubicBezTo>
                    <a:pt x="1" y="1168"/>
                    <a:pt x="34" y="1268"/>
                    <a:pt x="101" y="1335"/>
                  </a:cubicBezTo>
                  <a:cubicBezTo>
                    <a:pt x="201" y="1402"/>
                    <a:pt x="301" y="1468"/>
                    <a:pt x="434" y="1468"/>
                  </a:cubicBezTo>
                  <a:lnTo>
                    <a:pt x="568" y="1468"/>
                  </a:lnTo>
                  <a:cubicBezTo>
                    <a:pt x="1001" y="1335"/>
                    <a:pt x="1368" y="568"/>
                    <a:pt x="1535" y="101"/>
                  </a:cubicBezTo>
                  <a:cubicBezTo>
                    <a:pt x="1535" y="67"/>
                    <a:pt x="1535" y="34"/>
                    <a:pt x="15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52"/>
            <p:cNvSpPr/>
            <p:nvPr/>
          </p:nvSpPr>
          <p:spPr>
            <a:xfrm>
              <a:off x="7295692" y="4418974"/>
              <a:ext cx="44590" cy="19062"/>
            </a:xfrm>
            <a:custGeom>
              <a:avLst/>
              <a:gdLst/>
              <a:ahLst/>
              <a:cxnLst/>
              <a:rect l="l" t="t" r="r" b="b"/>
              <a:pathLst>
                <a:path w="1869" h="799" extrusionOk="0">
                  <a:moveTo>
                    <a:pt x="634" y="153"/>
                  </a:moveTo>
                  <a:cubicBezTo>
                    <a:pt x="968" y="220"/>
                    <a:pt x="1301" y="353"/>
                    <a:pt x="1602" y="553"/>
                  </a:cubicBezTo>
                  <a:cubicBezTo>
                    <a:pt x="1402" y="620"/>
                    <a:pt x="1110" y="662"/>
                    <a:pt x="839" y="662"/>
                  </a:cubicBezTo>
                  <a:cubicBezTo>
                    <a:pt x="568" y="662"/>
                    <a:pt x="317" y="620"/>
                    <a:pt x="201" y="520"/>
                  </a:cubicBezTo>
                  <a:cubicBezTo>
                    <a:pt x="201" y="487"/>
                    <a:pt x="167" y="420"/>
                    <a:pt x="201" y="320"/>
                  </a:cubicBezTo>
                  <a:cubicBezTo>
                    <a:pt x="267" y="220"/>
                    <a:pt x="334" y="153"/>
                    <a:pt x="434" y="153"/>
                  </a:cubicBezTo>
                  <a:close/>
                  <a:moveTo>
                    <a:pt x="562" y="0"/>
                  </a:moveTo>
                  <a:cubicBezTo>
                    <a:pt x="505" y="0"/>
                    <a:pt x="451" y="6"/>
                    <a:pt x="401" y="20"/>
                  </a:cubicBezTo>
                  <a:cubicBezTo>
                    <a:pt x="267" y="53"/>
                    <a:pt x="134" y="153"/>
                    <a:pt x="101" y="253"/>
                  </a:cubicBezTo>
                  <a:cubicBezTo>
                    <a:pt x="1" y="387"/>
                    <a:pt x="34" y="520"/>
                    <a:pt x="134" y="620"/>
                  </a:cubicBezTo>
                  <a:cubicBezTo>
                    <a:pt x="267" y="754"/>
                    <a:pt x="468" y="787"/>
                    <a:pt x="634" y="787"/>
                  </a:cubicBezTo>
                  <a:cubicBezTo>
                    <a:pt x="724" y="794"/>
                    <a:pt x="814" y="799"/>
                    <a:pt x="904" y="799"/>
                  </a:cubicBezTo>
                  <a:cubicBezTo>
                    <a:pt x="1213" y="799"/>
                    <a:pt x="1517" y="749"/>
                    <a:pt x="1802" y="620"/>
                  </a:cubicBezTo>
                  <a:cubicBezTo>
                    <a:pt x="1835" y="620"/>
                    <a:pt x="1869" y="587"/>
                    <a:pt x="1869" y="553"/>
                  </a:cubicBezTo>
                  <a:cubicBezTo>
                    <a:pt x="1869" y="553"/>
                    <a:pt x="1835" y="520"/>
                    <a:pt x="1835" y="487"/>
                  </a:cubicBezTo>
                  <a:cubicBezTo>
                    <a:pt x="1805" y="487"/>
                    <a:pt x="1073" y="0"/>
                    <a:pt x="5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52"/>
            <p:cNvSpPr/>
            <p:nvPr/>
          </p:nvSpPr>
          <p:spPr>
            <a:xfrm>
              <a:off x="6715549" y="4626558"/>
              <a:ext cx="56518" cy="21496"/>
            </a:xfrm>
            <a:custGeom>
              <a:avLst/>
              <a:gdLst/>
              <a:ahLst/>
              <a:cxnLst/>
              <a:rect l="l" t="t" r="r" b="b"/>
              <a:pathLst>
                <a:path w="2369" h="901" extrusionOk="0">
                  <a:moveTo>
                    <a:pt x="367" y="125"/>
                  </a:moveTo>
                  <a:cubicBezTo>
                    <a:pt x="968" y="225"/>
                    <a:pt x="1535" y="392"/>
                    <a:pt x="2035" y="659"/>
                  </a:cubicBezTo>
                  <a:cubicBezTo>
                    <a:pt x="1780" y="695"/>
                    <a:pt x="1404" y="752"/>
                    <a:pt x="1057" y="752"/>
                  </a:cubicBezTo>
                  <a:cubicBezTo>
                    <a:pt x="769" y="752"/>
                    <a:pt x="500" y="713"/>
                    <a:pt x="334" y="592"/>
                  </a:cubicBezTo>
                  <a:cubicBezTo>
                    <a:pt x="234" y="525"/>
                    <a:pt x="167" y="392"/>
                    <a:pt x="167" y="292"/>
                  </a:cubicBezTo>
                  <a:cubicBezTo>
                    <a:pt x="167" y="225"/>
                    <a:pt x="167" y="192"/>
                    <a:pt x="200" y="192"/>
                  </a:cubicBezTo>
                  <a:cubicBezTo>
                    <a:pt x="267" y="158"/>
                    <a:pt x="334" y="125"/>
                    <a:pt x="367" y="125"/>
                  </a:cubicBezTo>
                  <a:close/>
                  <a:moveTo>
                    <a:pt x="392" y="0"/>
                  </a:moveTo>
                  <a:cubicBezTo>
                    <a:pt x="284" y="0"/>
                    <a:pt x="195" y="18"/>
                    <a:pt x="134" y="58"/>
                  </a:cubicBezTo>
                  <a:cubicBezTo>
                    <a:pt x="34" y="92"/>
                    <a:pt x="0" y="192"/>
                    <a:pt x="34" y="292"/>
                  </a:cubicBezTo>
                  <a:cubicBezTo>
                    <a:pt x="34" y="459"/>
                    <a:pt x="100" y="592"/>
                    <a:pt x="234" y="692"/>
                  </a:cubicBezTo>
                  <a:cubicBezTo>
                    <a:pt x="456" y="831"/>
                    <a:pt x="702" y="901"/>
                    <a:pt x="951" y="901"/>
                  </a:cubicBezTo>
                  <a:cubicBezTo>
                    <a:pt x="1001" y="901"/>
                    <a:pt x="1051" y="898"/>
                    <a:pt x="1101" y="892"/>
                  </a:cubicBezTo>
                  <a:cubicBezTo>
                    <a:pt x="1501" y="892"/>
                    <a:pt x="1902" y="825"/>
                    <a:pt x="2302" y="759"/>
                  </a:cubicBezTo>
                  <a:cubicBezTo>
                    <a:pt x="2335" y="725"/>
                    <a:pt x="2335" y="725"/>
                    <a:pt x="2335" y="692"/>
                  </a:cubicBezTo>
                  <a:cubicBezTo>
                    <a:pt x="2369" y="659"/>
                    <a:pt x="2335" y="625"/>
                    <a:pt x="2302" y="592"/>
                  </a:cubicBezTo>
                  <a:cubicBezTo>
                    <a:pt x="2161" y="535"/>
                    <a:pt x="990" y="0"/>
                    <a:pt x="3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52"/>
            <p:cNvSpPr/>
            <p:nvPr/>
          </p:nvSpPr>
          <p:spPr>
            <a:xfrm>
              <a:off x="6733848" y="4605539"/>
              <a:ext cx="38220" cy="39126"/>
            </a:xfrm>
            <a:custGeom>
              <a:avLst/>
              <a:gdLst/>
              <a:ahLst/>
              <a:cxnLst/>
              <a:rect l="l" t="t" r="r" b="b"/>
              <a:pathLst>
                <a:path w="1602" h="1640" extrusionOk="0">
                  <a:moveTo>
                    <a:pt x="401" y="139"/>
                  </a:moveTo>
                  <a:cubicBezTo>
                    <a:pt x="968" y="139"/>
                    <a:pt x="1301" y="1039"/>
                    <a:pt x="1401" y="1406"/>
                  </a:cubicBezTo>
                  <a:cubicBezTo>
                    <a:pt x="868" y="1139"/>
                    <a:pt x="167" y="472"/>
                    <a:pt x="201" y="239"/>
                  </a:cubicBezTo>
                  <a:cubicBezTo>
                    <a:pt x="201" y="205"/>
                    <a:pt x="201" y="139"/>
                    <a:pt x="367" y="139"/>
                  </a:cubicBezTo>
                  <a:close/>
                  <a:moveTo>
                    <a:pt x="413" y="1"/>
                  </a:moveTo>
                  <a:cubicBezTo>
                    <a:pt x="387" y="1"/>
                    <a:pt x="361" y="2"/>
                    <a:pt x="334" y="5"/>
                  </a:cubicBezTo>
                  <a:cubicBezTo>
                    <a:pt x="100" y="39"/>
                    <a:pt x="34" y="139"/>
                    <a:pt x="34" y="205"/>
                  </a:cubicBezTo>
                  <a:cubicBezTo>
                    <a:pt x="0" y="606"/>
                    <a:pt x="1001" y="1440"/>
                    <a:pt x="1501" y="1640"/>
                  </a:cubicBezTo>
                  <a:cubicBezTo>
                    <a:pt x="1535" y="1640"/>
                    <a:pt x="1535" y="1640"/>
                    <a:pt x="1568" y="1606"/>
                  </a:cubicBezTo>
                  <a:cubicBezTo>
                    <a:pt x="1568" y="1606"/>
                    <a:pt x="1602" y="1573"/>
                    <a:pt x="1568" y="1540"/>
                  </a:cubicBezTo>
                  <a:cubicBezTo>
                    <a:pt x="1568" y="1475"/>
                    <a:pt x="1224" y="1"/>
                    <a:pt x="4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52"/>
            <p:cNvSpPr/>
            <p:nvPr/>
          </p:nvSpPr>
          <p:spPr>
            <a:xfrm>
              <a:off x="6058991" y="1723196"/>
              <a:ext cx="423399" cy="245923"/>
            </a:xfrm>
            <a:custGeom>
              <a:avLst/>
              <a:gdLst/>
              <a:ahLst/>
              <a:cxnLst/>
              <a:rect l="l" t="t" r="r" b="b"/>
              <a:pathLst>
                <a:path w="17747" h="10308" extrusionOk="0">
                  <a:moveTo>
                    <a:pt x="16446" y="0"/>
                  </a:moveTo>
                  <a:lnTo>
                    <a:pt x="8373" y="4037"/>
                  </a:lnTo>
                  <a:lnTo>
                    <a:pt x="1" y="7506"/>
                  </a:lnTo>
                  <a:lnTo>
                    <a:pt x="1268" y="10308"/>
                  </a:lnTo>
                  <a:lnTo>
                    <a:pt x="9374" y="6272"/>
                  </a:lnTo>
                  <a:lnTo>
                    <a:pt x="17747" y="2802"/>
                  </a:lnTo>
                  <a:lnTo>
                    <a:pt x="16446"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52"/>
            <p:cNvSpPr/>
            <p:nvPr/>
          </p:nvSpPr>
          <p:spPr>
            <a:xfrm>
              <a:off x="6058991" y="1723196"/>
              <a:ext cx="423399" cy="245923"/>
            </a:xfrm>
            <a:custGeom>
              <a:avLst/>
              <a:gdLst/>
              <a:ahLst/>
              <a:cxnLst/>
              <a:rect l="l" t="t" r="r" b="b"/>
              <a:pathLst>
                <a:path w="17747" h="10308" extrusionOk="0">
                  <a:moveTo>
                    <a:pt x="16446" y="0"/>
                  </a:moveTo>
                  <a:lnTo>
                    <a:pt x="8373" y="4037"/>
                  </a:lnTo>
                  <a:lnTo>
                    <a:pt x="1" y="7506"/>
                  </a:lnTo>
                  <a:lnTo>
                    <a:pt x="1268" y="10308"/>
                  </a:lnTo>
                  <a:lnTo>
                    <a:pt x="9374" y="6272"/>
                  </a:lnTo>
                  <a:lnTo>
                    <a:pt x="17747" y="2802"/>
                  </a:lnTo>
                  <a:lnTo>
                    <a:pt x="1644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52"/>
            <p:cNvSpPr/>
            <p:nvPr/>
          </p:nvSpPr>
          <p:spPr>
            <a:xfrm>
              <a:off x="6285804" y="1791237"/>
              <a:ext cx="44590" cy="78014"/>
            </a:xfrm>
            <a:custGeom>
              <a:avLst/>
              <a:gdLst/>
              <a:ahLst/>
              <a:cxnLst/>
              <a:rect l="l" t="t" r="r" b="b"/>
              <a:pathLst>
                <a:path w="1869" h="3270" extrusionOk="0">
                  <a:moveTo>
                    <a:pt x="623" y="0"/>
                  </a:moveTo>
                  <a:cubicBezTo>
                    <a:pt x="582" y="0"/>
                    <a:pt x="541" y="6"/>
                    <a:pt x="501" y="17"/>
                  </a:cubicBezTo>
                  <a:lnTo>
                    <a:pt x="401" y="51"/>
                  </a:lnTo>
                  <a:cubicBezTo>
                    <a:pt x="134" y="117"/>
                    <a:pt x="0" y="384"/>
                    <a:pt x="67" y="651"/>
                  </a:cubicBezTo>
                  <a:lnTo>
                    <a:pt x="768" y="2953"/>
                  </a:lnTo>
                  <a:cubicBezTo>
                    <a:pt x="850" y="3145"/>
                    <a:pt x="1047" y="3270"/>
                    <a:pt x="1244" y="3270"/>
                  </a:cubicBezTo>
                  <a:cubicBezTo>
                    <a:pt x="1286" y="3270"/>
                    <a:pt x="1327" y="3264"/>
                    <a:pt x="1368" y="3253"/>
                  </a:cubicBezTo>
                  <a:lnTo>
                    <a:pt x="1468" y="3219"/>
                  </a:lnTo>
                  <a:cubicBezTo>
                    <a:pt x="1702" y="3153"/>
                    <a:pt x="1868" y="2886"/>
                    <a:pt x="1768" y="2619"/>
                  </a:cubicBezTo>
                  <a:lnTo>
                    <a:pt x="1068" y="351"/>
                  </a:lnTo>
                  <a:cubicBezTo>
                    <a:pt x="1012" y="130"/>
                    <a:pt x="820" y="0"/>
                    <a:pt x="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52"/>
            <p:cNvSpPr/>
            <p:nvPr/>
          </p:nvSpPr>
          <p:spPr>
            <a:xfrm>
              <a:off x="6203830" y="1829552"/>
              <a:ext cx="60503" cy="70618"/>
            </a:xfrm>
            <a:custGeom>
              <a:avLst/>
              <a:gdLst/>
              <a:ahLst/>
              <a:cxnLst/>
              <a:rect l="l" t="t" r="r" b="b"/>
              <a:pathLst>
                <a:path w="2536" h="2960" extrusionOk="0">
                  <a:moveTo>
                    <a:pt x="597" y="1"/>
                  </a:moveTo>
                  <a:cubicBezTo>
                    <a:pt x="503" y="1"/>
                    <a:pt x="411" y="28"/>
                    <a:pt x="334" y="79"/>
                  </a:cubicBezTo>
                  <a:lnTo>
                    <a:pt x="267" y="146"/>
                  </a:lnTo>
                  <a:cubicBezTo>
                    <a:pt x="34" y="313"/>
                    <a:pt x="1" y="579"/>
                    <a:pt x="134" y="813"/>
                  </a:cubicBezTo>
                  <a:lnTo>
                    <a:pt x="1535" y="2748"/>
                  </a:lnTo>
                  <a:cubicBezTo>
                    <a:pt x="1617" y="2891"/>
                    <a:pt x="1762" y="2959"/>
                    <a:pt x="1916" y="2959"/>
                  </a:cubicBezTo>
                  <a:cubicBezTo>
                    <a:pt x="2012" y="2959"/>
                    <a:pt x="2112" y="2932"/>
                    <a:pt x="2202" y="2881"/>
                  </a:cubicBezTo>
                  <a:lnTo>
                    <a:pt x="2269" y="2814"/>
                  </a:lnTo>
                  <a:cubicBezTo>
                    <a:pt x="2469" y="2681"/>
                    <a:pt x="2536" y="2381"/>
                    <a:pt x="2369" y="2147"/>
                  </a:cubicBezTo>
                  <a:lnTo>
                    <a:pt x="1001" y="212"/>
                  </a:lnTo>
                  <a:cubicBezTo>
                    <a:pt x="899" y="69"/>
                    <a:pt x="746" y="1"/>
                    <a:pt x="5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52"/>
            <p:cNvSpPr/>
            <p:nvPr/>
          </p:nvSpPr>
          <p:spPr>
            <a:xfrm>
              <a:off x="6224514" y="1859279"/>
              <a:ext cx="91541" cy="98698"/>
            </a:xfrm>
            <a:custGeom>
              <a:avLst/>
              <a:gdLst/>
              <a:ahLst/>
              <a:cxnLst/>
              <a:rect l="l" t="t" r="r" b="b"/>
              <a:pathLst>
                <a:path w="3837" h="4137" extrusionOk="0">
                  <a:moveTo>
                    <a:pt x="3837" y="1"/>
                  </a:moveTo>
                  <a:lnTo>
                    <a:pt x="1" y="701"/>
                  </a:lnTo>
                  <a:cubicBezTo>
                    <a:pt x="1" y="701"/>
                    <a:pt x="68" y="2969"/>
                    <a:pt x="1869" y="4137"/>
                  </a:cubicBezTo>
                  <a:lnTo>
                    <a:pt x="2970" y="3203"/>
                  </a:lnTo>
                  <a:lnTo>
                    <a:pt x="38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52"/>
            <p:cNvSpPr/>
            <p:nvPr/>
          </p:nvSpPr>
          <p:spPr>
            <a:xfrm>
              <a:off x="6219743" y="1786871"/>
              <a:ext cx="96313" cy="89155"/>
            </a:xfrm>
            <a:custGeom>
              <a:avLst/>
              <a:gdLst/>
              <a:ahLst/>
              <a:cxnLst/>
              <a:rect l="l" t="t" r="r" b="b"/>
              <a:pathLst>
                <a:path w="4037" h="3737" extrusionOk="0">
                  <a:moveTo>
                    <a:pt x="2736" y="0"/>
                  </a:moveTo>
                  <a:lnTo>
                    <a:pt x="1" y="1067"/>
                  </a:lnTo>
                  <a:lnTo>
                    <a:pt x="201" y="3736"/>
                  </a:lnTo>
                  <a:lnTo>
                    <a:pt x="4037" y="3036"/>
                  </a:lnTo>
                  <a:lnTo>
                    <a:pt x="27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52"/>
            <p:cNvSpPr/>
            <p:nvPr/>
          </p:nvSpPr>
          <p:spPr>
            <a:xfrm>
              <a:off x="6218955" y="1908616"/>
              <a:ext cx="81998" cy="200570"/>
            </a:xfrm>
            <a:custGeom>
              <a:avLst/>
              <a:gdLst/>
              <a:ahLst/>
              <a:cxnLst/>
              <a:rect l="l" t="t" r="r" b="b"/>
              <a:pathLst>
                <a:path w="3437" h="8407" extrusionOk="0">
                  <a:moveTo>
                    <a:pt x="3436" y="1"/>
                  </a:moveTo>
                  <a:lnTo>
                    <a:pt x="1468" y="234"/>
                  </a:lnTo>
                  <a:cubicBezTo>
                    <a:pt x="1468" y="234"/>
                    <a:pt x="100" y="5004"/>
                    <a:pt x="0" y="8407"/>
                  </a:cubicBezTo>
                  <a:lnTo>
                    <a:pt x="0" y="8407"/>
                  </a:lnTo>
                  <a:lnTo>
                    <a:pt x="3236" y="7306"/>
                  </a:lnTo>
                  <a:cubicBezTo>
                    <a:pt x="3036" y="4871"/>
                    <a:pt x="3103" y="2402"/>
                    <a:pt x="34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52"/>
            <p:cNvSpPr/>
            <p:nvPr/>
          </p:nvSpPr>
          <p:spPr>
            <a:xfrm>
              <a:off x="6170405" y="1989803"/>
              <a:ext cx="495019" cy="503751"/>
            </a:xfrm>
            <a:custGeom>
              <a:avLst/>
              <a:gdLst/>
              <a:ahLst/>
              <a:cxnLst/>
              <a:rect l="l" t="t" r="r" b="b"/>
              <a:pathLst>
                <a:path w="20749" h="21115" extrusionOk="0">
                  <a:moveTo>
                    <a:pt x="8366" y="13772"/>
                  </a:moveTo>
                  <a:cubicBezTo>
                    <a:pt x="8376" y="13784"/>
                    <a:pt x="8379" y="13790"/>
                    <a:pt x="8378" y="13790"/>
                  </a:cubicBezTo>
                  <a:cubicBezTo>
                    <a:pt x="8377" y="13790"/>
                    <a:pt x="8373" y="13784"/>
                    <a:pt x="8366" y="13772"/>
                  </a:cubicBezTo>
                  <a:close/>
                  <a:moveTo>
                    <a:pt x="1" y="0"/>
                  </a:moveTo>
                  <a:cubicBezTo>
                    <a:pt x="1" y="400"/>
                    <a:pt x="34" y="701"/>
                    <a:pt x="34" y="1034"/>
                  </a:cubicBezTo>
                  <a:lnTo>
                    <a:pt x="67" y="2035"/>
                  </a:lnTo>
                  <a:lnTo>
                    <a:pt x="101" y="4036"/>
                  </a:lnTo>
                  <a:cubicBezTo>
                    <a:pt x="167" y="5371"/>
                    <a:pt x="201" y="6705"/>
                    <a:pt x="334" y="8039"/>
                  </a:cubicBezTo>
                  <a:cubicBezTo>
                    <a:pt x="434" y="9373"/>
                    <a:pt x="534" y="10741"/>
                    <a:pt x="768" y="12176"/>
                  </a:cubicBezTo>
                  <a:cubicBezTo>
                    <a:pt x="901" y="12876"/>
                    <a:pt x="1035" y="13610"/>
                    <a:pt x="1235" y="14377"/>
                  </a:cubicBezTo>
                  <a:cubicBezTo>
                    <a:pt x="1468" y="15244"/>
                    <a:pt x="1768" y="16078"/>
                    <a:pt x="2202" y="16879"/>
                  </a:cubicBezTo>
                  <a:cubicBezTo>
                    <a:pt x="2469" y="17446"/>
                    <a:pt x="2803" y="17946"/>
                    <a:pt x="3203" y="18413"/>
                  </a:cubicBezTo>
                  <a:cubicBezTo>
                    <a:pt x="3370" y="18547"/>
                    <a:pt x="3503" y="18680"/>
                    <a:pt x="3636" y="18814"/>
                  </a:cubicBezTo>
                  <a:lnTo>
                    <a:pt x="3870" y="19014"/>
                  </a:lnTo>
                  <a:lnTo>
                    <a:pt x="4003" y="19114"/>
                  </a:lnTo>
                  <a:lnTo>
                    <a:pt x="4070" y="19181"/>
                  </a:lnTo>
                  <a:cubicBezTo>
                    <a:pt x="4304" y="19347"/>
                    <a:pt x="4537" y="19514"/>
                    <a:pt x="4771" y="19648"/>
                  </a:cubicBezTo>
                  <a:cubicBezTo>
                    <a:pt x="5638" y="20148"/>
                    <a:pt x="6572" y="20515"/>
                    <a:pt x="7539" y="20715"/>
                  </a:cubicBezTo>
                  <a:cubicBezTo>
                    <a:pt x="8766" y="20976"/>
                    <a:pt x="10013" y="21114"/>
                    <a:pt x="11264" y="21114"/>
                  </a:cubicBezTo>
                  <a:cubicBezTo>
                    <a:pt x="11612" y="21114"/>
                    <a:pt x="11961" y="21104"/>
                    <a:pt x="12309" y="21082"/>
                  </a:cubicBezTo>
                  <a:cubicBezTo>
                    <a:pt x="13744" y="20982"/>
                    <a:pt x="15178" y="20815"/>
                    <a:pt x="16579" y="20582"/>
                  </a:cubicBezTo>
                  <a:cubicBezTo>
                    <a:pt x="17280" y="20481"/>
                    <a:pt x="17947" y="20315"/>
                    <a:pt x="18614" y="20181"/>
                  </a:cubicBezTo>
                  <a:lnTo>
                    <a:pt x="19648" y="19981"/>
                  </a:lnTo>
                  <a:lnTo>
                    <a:pt x="20182" y="19848"/>
                  </a:lnTo>
                  <a:cubicBezTo>
                    <a:pt x="20348" y="19814"/>
                    <a:pt x="20515" y="19781"/>
                    <a:pt x="20749" y="19714"/>
                  </a:cubicBezTo>
                  <a:lnTo>
                    <a:pt x="18080" y="12276"/>
                  </a:lnTo>
                  <a:cubicBezTo>
                    <a:pt x="18013" y="12309"/>
                    <a:pt x="17880" y="12376"/>
                    <a:pt x="17747" y="12409"/>
                  </a:cubicBezTo>
                  <a:lnTo>
                    <a:pt x="17380" y="12576"/>
                  </a:lnTo>
                  <a:cubicBezTo>
                    <a:pt x="17113" y="12676"/>
                    <a:pt x="16846" y="12776"/>
                    <a:pt x="16579" y="12876"/>
                  </a:cubicBezTo>
                  <a:cubicBezTo>
                    <a:pt x="16045" y="13076"/>
                    <a:pt x="15512" y="13243"/>
                    <a:pt x="14978" y="13376"/>
                  </a:cubicBezTo>
                  <a:cubicBezTo>
                    <a:pt x="13910" y="13677"/>
                    <a:pt x="12843" y="13877"/>
                    <a:pt x="11742" y="14010"/>
                  </a:cubicBezTo>
                  <a:cubicBezTo>
                    <a:pt x="11349" y="14054"/>
                    <a:pt x="10956" y="14078"/>
                    <a:pt x="10560" y="14078"/>
                  </a:cubicBezTo>
                  <a:cubicBezTo>
                    <a:pt x="10049" y="14078"/>
                    <a:pt x="9533" y="14037"/>
                    <a:pt x="9007" y="13943"/>
                  </a:cubicBezTo>
                  <a:cubicBezTo>
                    <a:pt x="8796" y="13913"/>
                    <a:pt x="8558" y="13829"/>
                    <a:pt x="8341" y="13714"/>
                  </a:cubicBezTo>
                  <a:lnTo>
                    <a:pt x="8341" y="13714"/>
                  </a:lnTo>
                  <a:cubicBezTo>
                    <a:pt x="8341" y="13713"/>
                    <a:pt x="8340" y="13711"/>
                    <a:pt x="8340" y="13710"/>
                  </a:cubicBezTo>
                  <a:cubicBezTo>
                    <a:pt x="8206" y="13376"/>
                    <a:pt x="8073" y="13043"/>
                    <a:pt x="8006" y="12676"/>
                  </a:cubicBezTo>
                  <a:cubicBezTo>
                    <a:pt x="7906" y="12176"/>
                    <a:pt x="7806" y="11675"/>
                    <a:pt x="7773" y="11175"/>
                  </a:cubicBezTo>
                  <a:cubicBezTo>
                    <a:pt x="7639" y="10074"/>
                    <a:pt x="7606" y="8940"/>
                    <a:pt x="7606" y="7806"/>
                  </a:cubicBezTo>
                  <a:cubicBezTo>
                    <a:pt x="7639" y="6638"/>
                    <a:pt x="7706" y="5437"/>
                    <a:pt x="7839" y="4236"/>
                  </a:cubicBezTo>
                  <a:cubicBezTo>
                    <a:pt x="7906" y="3669"/>
                    <a:pt x="7940" y="3069"/>
                    <a:pt x="8040" y="2469"/>
                  </a:cubicBezTo>
                  <a:lnTo>
                    <a:pt x="8173" y="1568"/>
                  </a:lnTo>
                  <a:cubicBezTo>
                    <a:pt x="8240" y="1301"/>
                    <a:pt x="8273" y="1001"/>
                    <a:pt x="8340" y="734"/>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52"/>
            <p:cNvSpPr/>
            <p:nvPr/>
          </p:nvSpPr>
          <p:spPr>
            <a:xfrm>
              <a:off x="6574671" y="3965824"/>
              <a:ext cx="217294" cy="232396"/>
            </a:xfrm>
            <a:custGeom>
              <a:avLst/>
              <a:gdLst/>
              <a:ahLst/>
              <a:cxnLst/>
              <a:rect l="l" t="t" r="r" b="b"/>
              <a:pathLst>
                <a:path w="9108" h="9741" extrusionOk="0">
                  <a:moveTo>
                    <a:pt x="7773" y="0"/>
                  </a:moveTo>
                  <a:lnTo>
                    <a:pt x="1" y="2936"/>
                  </a:lnTo>
                  <a:cubicBezTo>
                    <a:pt x="601" y="5237"/>
                    <a:pt x="1235" y="7539"/>
                    <a:pt x="1836" y="9740"/>
                  </a:cubicBezTo>
                  <a:cubicBezTo>
                    <a:pt x="3670" y="9240"/>
                    <a:pt x="6239" y="8473"/>
                    <a:pt x="9107" y="7539"/>
                  </a:cubicBezTo>
                  <a:cubicBezTo>
                    <a:pt x="8640" y="5004"/>
                    <a:pt x="8140" y="2402"/>
                    <a:pt x="7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52"/>
            <p:cNvSpPr/>
            <p:nvPr/>
          </p:nvSpPr>
          <p:spPr>
            <a:xfrm>
              <a:off x="6945535" y="3820174"/>
              <a:ext cx="257876" cy="230821"/>
            </a:xfrm>
            <a:custGeom>
              <a:avLst/>
              <a:gdLst/>
              <a:ahLst/>
              <a:cxnLst/>
              <a:rect l="l" t="t" r="r" b="b"/>
              <a:pathLst>
                <a:path w="10809" h="9675" extrusionOk="0">
                  <a:moveTo>
                    <a:pt x="8140" y="1"/>
                  </a:moveTo>
                  <a:lnTo>
                    <a:pt x="0" y="3103"/>
                  </a:lnTo>
                  <a:cubicBezTo>
                    <a:pt x="1235" y="5305"/>
                    <a:pt x="2602" y="7539"/>
                    <a:pt x="4003" y="9674"/>
                  </a:cubicBezTo>
                  <a:cubicBezTo>
                    <a:pt x="6672" y="8440"/>
                    <a:pt x="9074" y="7139"/>
                    <a:pt x="10808" y="5738"/>
                  </a:cubicBezTo>
                  <a:lnTo>
                    <a:pt x="81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52"/>
            <p:cNvSpPr/>
            <p:nvPr/>
          </p:nvSpPr>
          <p:spPr>
            <a:xfrm>
              <a:off x="6401203" y="2255003"/>
              <a:ext cx="834034" cy="1917976"/>
            </a:xfrm>
            <a:custGeom>
              <a:avLst/>
              <a:gdLst/>
              <a:ahLst/>
              <a:cxnLst/>
              <a:rect l="l" t="t" r="r" b="b"/>
              <a:pathLst>
                <a:path w="34959" h="80393" extrusionOk="0">
                  <a:moveTo>
                    <a:pt x="17425" y="0"/>
                  </a:moveTo>
                  <a:cubicBezTo>
                    <a:pt x="16278" y="0"/>
                    <a:pt x="15128" y="42"/>
                    <a:pt x="13977" y="126"/>
                  </a:cubicBezTo>
                  <a:cubicBezTo>
                    <a:pt x="12276" y="259"/>
                    <a:pt x="10374" y="593"/>
                    <a:pt x="9107" y="826"/>
                  </a:cubicBezTo>
                  <a:cubicBezTo>
                    <a:pt x="8006" y="993"/>
                    <a:pt x="7205" y="1960"/>
                    <a:pt x="7205" y="3061"/>
                  </a:cubicBezTo>
                  <a:cubicBezTo>
                    <a:pt x="7439" y="8798"/>
                    <a:pt x="0" y="32315"/>
                    <a:pt x="3469" y="80350"/>
                  </a:cubicBezTo>
                  <a:cubicBezTo>
                    <a:pt x="3596" y="80379"/>
                    <a:pt x="3752" y="80393"/>
                    <a:pt x="3934" y="80393"/>
                  </a:cubicBezTo>
                  <a:cubicBezTo>
                    <a:pt x="8761" y="80393"/>
                    <a:pt x="32129" y="70466"/>
                    <a:pt x="34958" y="67540"/>
                  </a:cubicBezTo>
                  <a:cubicBezTo>
                    <a:pt x="34692" y="61770"/>
                    <a:pt x="24151" y="24443"/>
                    <a:pt x="26753" y="3328"/>
                  </a:cubicBezTo>
                  <a:cubicBezTo>
                    <a:pt x="26919" y="1994"/>
                    <a:pt x="26152" y="726"/>
                    <a:pt x="24818" y="526"/>
                  </a:cubicBezTo>
                  <a:cubicBezTo>
                    <a:pt x="23684" y="359"/>
                    <a:pt x="22283" y="192"/>
                    <a:pt x="20848" y="126"/>
                  </a:cubicBezTo>
                  <a:cubicBezTo>
                    <a:pt x="19714" y="42"/>
                    <a:pt x="18572" y="0"/>
                    <a:pt x="17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52"/>
            <p:cNvSpPr/>
            <p:nvPr/>
          </p:nvSpPr>
          <p:spPr>
            <a:xfrm>
              <a:off x="6685298" y="2074139"/>
              <a:ext cx="213310" cy="307213"/>
            </a:xfrm>
            <a:custGeom>
              <a:avLst/>
              <a:gdLst/>
              <a:ahLst/>
              <a:cxnLst/>
              <a:rect l="l" t="t" r="r" b="b"/>
              <a:pathLst>
                <a:path w="8941" h="12877" extrusionOk="0">
                  <a:moveTo>
                    <a:pt x="8240" y="1"/>
                  </a:moveTo>
                  <a:lnTo>
                    <a:pt x="4037" y="3604"/>
                  </a:lnTo>
                  <a:cubicBezTo>
                    <a:pt x="4470" y="5305"/>
                    <a:pt x="4537" y="7139"/>
                    <a:pt x="2069" y="7740"/>
                  </a:cubicBezTo>
                  <a:cubicBezTo>
                    <a:pt x="2069" y="7740"/>
                    <a:pt x="1" y="10342"/>
                    <a:pt x="2969" y="12877"/>
                  </a:cubicBezTo>
                  <a:cubicBezTo>
                    <a:pt x="6739" y="11176"/>
                    <a:pt x="8940" y="7740"/>
                    <a:pt x="8940" y="7740"/>
                  </a:cubicBezTo>
                  <a:cubicBezTo>
                    <a:pt x="7406" y="6239"/>
                    <a:pt x="7840" y="2203"/>
                    <a:pt x="8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52"/>
            <p:cNvSpPr/>
            <p:nvPr/>
          </p:nvSpPr>
          <p:spPr>
            <a:xfrm>
              <a:off x="6752934" y="2231718"/>
              <a:ext cx="173516" cy="161658"/>
            </a:xfrm>
            <a:custGeom>
              <a:avLst/>
              <a:gdLst/>
              <a:ahLst/>
              <a:cxnLst/>
              <a:rect l="l" t="t" r="r" b="b"/>
              <a:pathLst>
                <a:path w="7273" h="6776" extrusionOk="0">
                  <a:moveTo>
                    <a:pt x="5538" y="1"/>
                  </a:moveTo>
                  <a:lnTo>
                    <a:pt x="468" y="4104"/>
                  </a:lnTo>
                  <a:lnTo>
                    <a:pt x="1" y="6772"/>
                  </a:lnTo>
                  <a:cubicBezTo>
                    <a:pt x="38" y="6775"/>
                    <a:pt x="76" y="6776"/>
                    <a:pt x="114" y="6776"/>
                  </a:cubicBezTo>
                  <a:cubicBezTo>
                    <a:pt x="2829" y="6776"/>
                    <a:pt x="7273" y="1001"/>
                    <a:pt x="7273" y="1001"/>
                  </a:cubicBezTo>
                  <a:lnTo>
                    <a:pt x="553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52"/>
            <p:cNvSpPr/>
            <p:nvPr/>
          </p:nvSpPr>
          <p:spPr>
            <a:xfrm>
              <a:off x="6689043" y="2248442"/>
              <a:ext cx="75056" cy="144934"/>
            </a:xfrm>
            <a:custGeom>
              <a:avLst/>
              <a:gdLst/>
              <a:ahLst/>
              <a:cxnLst/>
              <a:rect l="l" t="t" r="r" b="b"/>
              <a:pathLst>
                <a:path w="3146" h="6075" extrusionOk="0">
                  <a:moveTo>
                    <a:pt x="2479" y="0"/>
                  </a:moveTo>
                  <a:lnTo>
                    <a:pt x="844" y="300"/>
                  </a:lnTo>
                  <a:cubicBezTo>
                    <a:pt x="844" y="300"/>
                    <a:pt x="1" y="6075"/>
                    <a:pt x="2569" y="6075"/>
                  </a:cubicBezTo>
                  <a:cubicBezTo>
                    <a:pt x="2605" y="6075"/>
                    <a:pt x="2642" y="6074"/>
                    <a:pt x="2679" y="6071"/>
                  </a:cubicBezTo>
                  <a:lnTo>
                    <a:pt x="3146" y="3403"/>
                  </a:lnTo>
                  <a:lnTo>
                    <a:pt x="24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52"/>
            <p:cNvSpPr/>
            <p:nvPr/>
          </p:nvSpPr>
          <p:spPr>
            <a:xfrm>
              <a:off x="6764075" y="2227734"/>
              <a:ext cx="175114" cy="199783"/>
            </a:xfrm>
            <a:custGeom>
              <a:avLst/>
              <a:gdLst/>
              <a:ahLst/>
              <a:cxnLst/>
              <a:rect l="l" t="t" r="r" b="b"/>
              <a:pathLst>
                <a:path w="7340" h="8374" extrusionOk="0">
                  <a:moveTo>
                    <a:pt x="5005" y="1"/>
                  </a:moveTo>
                  <a:lnTo>
                    <a:pt x="1" y="4271"/>
                  </a:lnTo>
                  <a:cubicBezTo>
                    <a:pt x="1" y="4271"/>
                    <a:pt x="2169" y="6439"/>
                    <a:pt x="2269" y="8374"/>
                  </a:cubicBezTo>
                  <a:cubicBezTo>
                    <a:pt x="3737" y="6939"/>
                    <a:pt x="7273" y="2369"/>
                    <a:pt x="7340" y="1035"/>
                  </a:cubicBezTo>
                  <a:cubicBezTo>
                    <a:pt x="6572" y="401"/>
                    <a:pt x="5005" y="1"/>
                    <a:pt x="50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52"/>
            <p:cNvSpPr/>
            <p:nvPr/>
          </p:nvSpPr>
          <p:spPr>
            <a:xfrm>
              <a:off x="6675755" y="2238875"/>
              <a:ext cx="88344" cy="177500"/>
            </a:xfrm>
            <a:custGeom>
              <a:avLst/>
              <a:gdLst/>
              <a:ahLst/>
              <a:cxnLst/>
              <a:rect l="l" t="t" r="r" b="b"/>
              <a:pathLst>
                <a:path w="3703" h="7440" extrusionOk="0">
                  <a:moveTo>
                    <a:pt x="3169" y="1"/>
                  </a:moveTo>
                  <a:cubicBezTo>
                    <a:pt x="3169" y="1"/>
                    <a:pt x="1635" y="201"/>
                    <a:pt x="868" y="835"/>
                  </a:cubicBezTo>
                  <a:cubicBezTo>
                    <a:pt x="667" y="1969"/>
                    <a:pt x="0" y="6005"/>
                    <a:pt x="1468" y="7440"/>
                  </a:cubicBezTo>
                  <a:cubicBezTo>
                    <a:pt x="1568" y="5472"/>
                    <a:pt x="3703" y="3804"/>
                    <a:pt x="3703" y="3804"/>
                  </a:cubicBezTo>
                  <a:lnTo>
                    <a:pt x="31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52"/>
            <p:cNvSpPr/>
            <p:nvPr/>
          </p:nvSpPr>
          <p:spPr>
            <a:xfrm>
              <a:off x="6781587" y="2109162"/>
              <a:ext cx="64487" cy="80400"/>
            </a:xfrm>
            <a:custGeom>
              <a:avLst/>
              <a:gdLst/>
              <a:ahLst/>
              <a:cxnLst/>
              <a:rect l="l" t="t" r="r" b="b"/>
              <a:pathLst>
                <a:path w="2703" h="3370" extrusionOk="0">
                  <a:moveTo>
                    <a:pt x="2503" y="1"/>
                  </a:moveTo>
                  <a:lnTo>
                    <a:pt x="1" y="2136"/>
                  </a:lnTo>
                  <a:cubicBezTo>
                    <a:pt x="101" y="2536"/>
                    <a:pt x="168" y="2936"/>
                    <a:pt x="201" y="3370"/>
                  </a:cubicBezTo>
                  <a:cubicBezTo>
                    <a:pt x="1135" y="3236"/>
                    <a:pt x="2569" y="2369"/>
                    <a:pt x="2669" y="1402"/>
                  </a:cubicBezTo>
                  <a:cubicBezTo>
                    <a:pt x="2703" y="901"/>
                    <a:pt x="2636" y="434"/>
                    <a:pt x="2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52"/>
            <p:cNvSpPr/>
            <p:nvPr/>
          </p:nvSpPr>
          <p:spPr>
            <a:xfrm>
              <a:off x="6662442" y="1832964"/>
              <a:ext cx="302155" cy="329305"/>
            </a:xfrm>
            <a:custGeom>
              <a:avLst/>
              <a:gdLst/>
              <a:ahLst/>
              <a:cxnLst/>
              <a:rect l="l" t="t" r="r" b="b"/>
              <a:pathLst>
                <a:path w="12665" h="13803" extrusionOk="0">
                  <a:moveTo>
                    <a:pt x="6763" y="1"/>
                  </a:moveTo>
                  <a:cubicBezTo>
                    <a:pt x="6566" y="1"/>
                    <a:pt x="6365" y="12"/>
                    <a:pt x="6162" y="36"/>
                  </a:cubicBezTo>
                  <a:cubicBezTo>
                    <a:pt x="2260" y="436"/>
                    <a:pt x="291" y="5573"/>
                    <a:pt x="125" y="8976"/>
                  </a:cubicBezTo>
                  <a:cubicBezTo>
                    <a:pt x="0" y="11818"/>
                    <a:pt x="2223" y="13803"/>
                    <a:pt x="4802" y="13803"/>
                  </a:cubicBezTo>
                  <a:cubicBezTo>
                    <a:pt x="5674" y="13803"/>
                    <a:pt x="6587" y="13576"/>
                    <a:pt x="7463" y="13079"/>
                  </a:cubicBezTo>
                  <a:cubicBezTo>
                    <a:pt x="9798" y="11778"/>
                    <a:pt x="10199" y="10277"/>
                    <a:pt x="11466" y="6774"/>
                  </a:cubicBezTo>
                  <a:cubicBezTo>
                    <a:pt x="12664" y="3432"/>
                    <a:pt x="10167" y="1"/>
                    <a:pt x="67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52"/>
            <p:cNvSpPr/>
            <p:nvPr/>
          </p:nvSpPr>
          <p:spPr>
            <a:xfrm>
              <a:off x="6848435" y="1892608"/>
              <a:ext cx="154644" cy="167909"/>
            </a:xfrm>
            <a:custGeom>
              <a:avLst/>
              <a:gdLst/>
              <a:ahLst/>
              <a:cxnLst/>
              <a:rect l="l" t="t" r="r" b="b"/>
              <a:pathLst>
                <a:path w="6482" h="7038" extrusionOk="0">
                  <a:moveTo>
                    <a:pt x="3263" y="1"/>
                  </a:moveTo>
                  <a:cubicBezTo>
                    <a:pt x="2956" y="1"/>
                    <a:pt x="2604" y="65"/>
                    <a:pt x="2202" y="205"/>
                  </a:cubicBezTo>
                  <a:cubicBezTo>
                    <a:pt x="1" y="972"/>
                    <a:pt x="201" y="5375"/>
                    <a:pt x="2369" y="6876"/>
                  </a:cubicBezTo>
                  <a:cubicBezTo>
                    <a:pt x="2528" y="6987"/>
                    <a:pt x="2689" y="7038"/>
                    <a:pt x="2849" y="7038"/>
                  </a:cubicBezTo>
                  <a:cubicBezTo>
                    <a:pt x="4728" y="7038"/>
                    <a:pt x="6481" y="1"/>
                    <a:pt x="3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52"/>
            <p:cNvSpPr/>
            <p:nvPr/>
          </p:nvSpPr>
          <p:spPr>
            <a:xfrm>
              <a:off x="6702809" y="1802736"/>
              <a:ext cx="263888" cy="127614"/>
            </a:xfrm>
            <a:custGeom>
              <a:avLst/>
              <a:gdLst/>
              <a:ahLst/>
              <a:cxnLst/>
              <a:rect l="l" t="t" r="r" b="b"/>
              <a:pathLst>
                <a:path w="11061" h="5349" extrusionOk="0">
                  <a:moveTo>
                    <a:pt x="4171" y="0"/>
                  </a:moveTo>
                  <a:cubicBezTo>
                    <a:pt x="4103" y="0"/>
                    <a:pt x="4036" y="1"/>
                    <a:pt x="3970" y="2"/>
                  </a:cubicBezTo>
                  <a:cubicBezTo>
                    <a:pt x="2135" y="36"/>
                    <a:pt x="0" y="769"/>
                    <a:pt x="1902" y="2437"/>
                  </a:cubicBezTo>
                  <a:cubicBezTo>
                    <a:pt x="3619" y="3947"/>
                    <a:pt x="5926" y="4725"/>
                    <a:pt x="7380" y="4725"/>
                  </a:cubicBezTo>
                  <a:cubicBezTo>
                    <a:pt x="7789" y="4725"/>
                    <a:pt x="8131" y="4663"/>
                    <a:pt x="8373" y="4539"/>
                  </a:cubicBezTo>
                  <a:cubicBezTo>
                    <a:pt x="8798" y="4861"/>
                    <a:pt x="9697" y="5348"/>
                    <a:pt x="10267" y="5348"/>
                  </a:cubicBezTo>
                  <a:cubicBezTo>
                    <a:pt x="10817" y="5348"/>
                    <a:pt x="11061" y="4895"/>
                    <a:pt x="10274" y="3405"/>
                  </a:cubicBezTo>
                  <a:cubicBezTo>
                    <a:pt x="8730" y="476"/>
                    <a:pt x="6037" y="0"/>
                    <a:pt x="4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52"/>
            <p:cNvSpPr/>
            <p:nvPr/>
          </p:nvSpPr>
          <p:spPr>
            <a:xfrm>
              <a:off x="6863609" y="2022631"/>
              <a:ext cx="85124" cy="80853"/>
            </a:xfrm>
            <a:custGeom>
              <a:avLst/>
              <a:gdLst/>
              <a:ahLst/>
              <a:cxnLst/>
              <a:rect l="l" t="t" r="r" b="b"/>
              <a:pathLst>
                <a:path w="3568" h="3389" extrusionOk="0">
                  <a:moveTo>
                    <a:pt x="2210" y="1"/>
                  </a:moveTo>
                  <a:cubicBezTo>
                    <a:pt x="1393" y="1"/>
                    <a:pt x="638" y="962"/>
                    <a:pt x="332" y="1726"/>
                  </a:cubicBezTo>
                  <a:cubicBezTo>
                    <a:pt x="0" y="2571"/>
                    <a:pt x="242" y="3389"/>
                    <a:pt x="1007" y="3389"/>
                  </a:cubicBezTo>
                  <a:cubicBezTo>
                    <a:pt x="1088" y="3389"/>
                    <a:pt x="1174" y="3380"/>
                    <a:pt x="1266" y="3361"/>
                  </a:cubicBezTo>
                  <a:cubicBezTo>
                    <a:pt x="2000" y="3194"/>
                    <a:pt x="2634" y="2727"/>
                    <a:pt x="3034" y="2127"/>
                  </a:cubicBezTo>
                  <a:cubicBezTo>
                    <a:pt x="3568" y="1326"/>
                    <a:pt x="3368" y="225"/>
                    <a:pt x="2434" y="25"/>
                  </a:cubicBezTo>
                  <a:cubicBezTo>
                    <a:pt x="2359" y="9"/>
                    <a:pt x="2284" y="1"/>
                    <a:pt x="2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52"/>
            <p:cNvSpPr/>
            <p:nvPr/>
          </p:nvSpPr>
          <p:spPr>
            <a:xfrm>
              <a:off x="6782398" y="1966399"/>
              <a:ext cx="19921" cy="25313"/>
            </a:xfrm>
            <a:custGeom>
              <a:avLst/>
              <a:gdLst/>
              <a:ahLst/>
              <a:cxnLst/>
              <a:rect l="l" t="t" r="r" b="b"/>
              <a:pathLst>
                <a:path w="835" h="1061" extrusionOk="0">
                  <a:moveTo>
                    <a:pt x="489" y="1"/>
                  </a:moveTo>
                  <a:cubicBezTo>
                    <a:pt x="316" y="1"/>
                    <a:pt x="154" y="182"/>
                    <a:pt x="67" y="414"/>
                  </a:cubicBezTo>
                  <a:cubicBezTo>
                    <a:pt x="0" y="714"/>
                    <a:pt x="67" y="981"/>
                    <a:pt x="267" y="1048"/>
                  </a:cubicBezTo>
                  <a:cubicBezTo>
                    <a:pt x="293" y="1057"/>
                    <a:pt x="320" y="1061"/>
                    <a:pt x="346" y="1061"/>
                  </a:cubicBezTo>
                  <a:cubicBezTo>
                    <a:pt x="518" y="1061"/>
                    <a:pt x="680" y="879"/>
                    <a:pt x="767" y="648"/>
                  </a:cubicBezTo>
                  <a:cubicBezTo>
                    <a:pt x="834" y="347"/>
                    <a:pt x="767" y="80"/>
                    <a:pt x="567" y="14"/>
                  </a:cubicBezTo>
                  <a:cubicBezTo>
                    <a:pt x="541" y="5"/>
                    <a:pt x="515" y="1"/>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52"/>
            <p:cNvSpPr/>
            <p:nvPr/>
          </p:nvSpPr>
          <p:spPr>
            <a:xfrm>
              <a:off x="6704408" y="1944116"/>
              <a:ext cx="19921" cy="25313"/>
            </a:xfrm>
            <a:custGeom>
              <a:avLst/>
              <a:gdLst/>
              <a:ahLst/>
              <a:cxnLst/>
              <a:rect l="l" t="t" r="r" b="b"/>
              <a:pathLst>
                <a:path w="835" h="1061" extrusionOk="0">
                  <a:moveTo>
                    <a:pt x="489" y="1"/>
                  </a:moveTo>
                  <a:cubicBezTo>
                    <a:pt x="317" y="1"/>
                    <a:pt x="154" y="186"/>
                    <a:pt x="67" y="447"/>
                  </a:cubicBezTo>
                  <a:cubicBezTo>
                    <a:pt x="0" y="714"/>
                    <a:pt x="67" y="981"/>
                    <a:pt x="267" y="1048"/>
                  </a:cubicBezTo>
                  <a:cubicBezTo>
                    <a:pt x="293" y="1057"/>
                    <a:pt x="320" y="1061"/>
                    <a:pt x="346" y="1061"/>
                  </a:cubicBezTo>
                  <a:cubicBezTo>
                    <a:pt x="518" y="1061"/>
                    <a:pt x="680" y="879"/>
                    <a:pt x="767" y="648"/>
                  </a:cubicBezTo>
                  <a:cubicBezTo>
                    <a:pt x="834" y="347"/>
                    <a:pt x="767" y="80"/>
                    <a:pt x="567" y="14"/>
                  </a:cubicBezTo>
                  <a:cubicBezTo>
                    <a:pt x="541" y="5"/>
                    <a:pt x="515" y="1"/>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52"/>
            <p:cNvSpPr/>
            <p:nvPr/>
          </p:nvSpPr>
          <p:spPr>
            <a:xfrm>
              <a:off x="6704408" y="1935670"/>
              <a:ext cx="15937" cy="11094"/>
            </a:xfrm>
            <a:custGeom>
              <a:avLst/>
              <a:gdLst/>
              <a:ahLst/>
              <a:cxnLst/>
              <a:rect l="l" t="t" r="r" b="b"/>
              <a:pathLst>
                <a:path w="668" h="465" extrusionOk="0">
                  <a:moveTo>
                    <a:pt x="0" y="1"/>
                  </a:moveTo>
                  <a:cubicBezTo>
                    <a:pt x="0" y="1"/>
                    <a:pt x="139" y="464"/>
                    <a:pt x="456" y="464"/>
                  </a:cubicBezTo>
                  <a:cubicBezTo>
                    <a:pt x="519" y="464"/>
                    <a:pt x="589" y="446"/>
                    <a:pt x="667" y="401"/>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52"/>
            <p:cNvSpPr/>
            <p:nvPr/>
          </p:nvSpPr>
          <p:spPr>
            <a:xfrm>
              <a:off x="6702809" y="1977063"/>
              <a:ext cx="37432" cy="48574"/>
            </a:xfrm>
            <a:custGeom>
              <a:avLst/>
              <a:gdLst/>
              <a:ahLst/>
              <a:cxnLst/>
              <a:rect l="l" t="t" r="r" b="b"/>
              <a:pathLst>
                <a:path w="1569" h="2036" extrusionOk="0">
                  <a:moveTo>
                    <a:pt x="1568" y="0"/>
                  </a:moveTo>
                  <a:cubicBezTo>
                    <a:pt x="1101" y="601"/>
                    <a:pt x="568" y="1101"/>
                    <a:pt x="0" y="1568"/>
                  </a:cubicBezTo>
                  <a:cubicBezTo>
                    <a:pt x="234" y="1835"/>
                    <a:pt x="601" y="2035"/>
                    <a:pt x="968" y="2035"/>
                  </a:cubicBezTo>
                  <a:lnTo>
                    <a:pt x="15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52"/>
            <p:cNvSpPr/>
            <p:nvPr/>
          </p:nvSpPr>
          <p:spPr>
            <a:xfrm>
              <a:off x="6741005" y="2047085"/>
              <a:ext cx="56518" cy="15245"/>
            </a:xfrm>
            <a:custGeom>
              <a:avLst/>
              <a:gdLst/>
              <a:ahLst/>
              <a:cxnLst/>
              <a:rect l="l" t="t" r="r" b="b"/>
              <a:pathLst>
                <a:path w="2369" h="639" extrusionOk="0">
                  <a:moveTo>
                    <a:pt x="2236" y="1"/>
                  </a:moveTo>
                  <a:cubicBezTo>
                    <a:pt x="1829" y="317"/>
                    <a:pt x="1331" y="480"/>
                    <a:pt x="824" y="480"/>
                  </a:cubicBezTo>
                  <a:cubicBezTo>
                    <a:pt x="582" y="480"/>
                    <a:pt x="338" y="443"/>
                    <a:pt x="101" y="368"/>
                  </a:cubicBezTo>
                  <a:cubicBezTo>
                    <a:pt x="67" y="368"/>
                    <a:pt x="34" y="401"/>
                    <a:pt x="34" y="434"/>
                  </a:cubicBezTo>
                  <a:cubicBezTo>
                    <a:pt x="1" y="468"/>
                    <a:pt x="34" y="501"/>
                    <a:pt x="67" y="535"/>
                  </a:cubicBezTo>
                  <a:cubicBezTo>
                    <a:pt x="234" y="568"/>
                    <a:pt x="434" y="601"/>
                    <a:pt x="601" y="635"/>
                  </a:cubicBezTo>
                  <a:cubicBezTo>
                    <a:pt x="654" y="637"/>
                    <a:pt x="707" y="639"/>
                    <a:pt x="759" y="639"/>
                  </a:cubicBezTo>
                  <a:cubicBezTo>
                    <a:pt x="1339" y="639"/>
                    <a:pt x="1908" y="471"/>
                    <a:pt x="2336" y="134"/>
                  </a:cubicBezTo>
                  <a:cubicBezTo>
                    <a:pt x="2369" y="101"/>
                    <a:pt x="2369" y="34"/>
                    <a:pt x="2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52"/>
            <p:cNvSpPr/>
            <p:nvPr/>
          </p:nvSpPr>
          <p:spPr>
            <a:xfrm>
              <a:off x="6812625" y="1912600"/>
              <a:ext cx="35047" cy="28677"/>
            </a:xfrm>
            <a:custGeom>
              <a:avLst/>
              <a:gdLst/>
              <a:ahLst/>
              <a:cxnLst/>
              <a:rect l="l" t="t" r="r" b="b"/>
              <a:pathLst>
                <a:path w="1469" h="1202" extrusionOk="0">
                  <a:moveTo>
                    <a:pt x="168" y="0"/>
                  </a:moveTo>
                  <a:cubicBezTo>
                    <a:pt x="101" y="0"/>
                    <a:pt x="34" y="67"/>
                    <a:pt x="1" y="134"/>
                  </a:cubicBezTo>
                  <a:cubicBezTo>
                    <a:pt x="1" y="234"/>
                    <a:pt x="67" y="301"/>
                    <a:pt x="134" y="301"/>
                  </a:cubicBezTo>
                  <a:cubicBezTo>
                    <a:pt x="601" y="401"/>
                    <a:pt x="968" y="701"/>
                    <a:pt x="1168" y="1101"/>
                  </a:cubicBezTo>
                  <a:cubicBezTo>
                    <a:pt x="1202" y="1168"/>
                    <a:pt x="1235" y="1201"/>
                    <a:pt x="1268" y="1201"/>
                  </a:cubicBezTo>
                  <a:cubicBezTo>
                    <a:pt x="1302" y="1201"/>
                    <a:pt x="1335" y="1201"/>
                    <a:pt x="1368" y="1168"/>
                  </a:cubicBezTo>
                  <a:cubicBezTo>
                    <a:pt x="1435" y="1135"/>
                    <a:pt x="1468" y="1068"/>
                    <a:pt x="1435" y="968"/>
                  </a:cubicBezTo>
                  <a:cubicBezTo>
                    <a:pt x="1202" y="467"/>
                    <a:pt x="735" y="101"/>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52"/>
            <p:cNvSpPr/>
            <p:nvPr/>
          </p:nvSpPr>
          <p:spPr>
            <a:xfrm>
              <a:off x="6691668" y="1905014"/>
              <a:ext cx="42204" cy="11666"/>
            </a:xfrm>
            <a:custGeom>
              <a:avLst/>
              <a:gdLst/>
              <a:ahLst/>
              <a:cxnLst/>
              <a:rect l="l" t="t" r="r" b="b"/>
              <a:pathLst>
                <a:path w="1769" h="489" extrusionOk="0">
                  <a:moveTo>
                    <a:pt x="850" y="1"/>
                  </a:moveTo>
                  <a:cubicBezTo>
                    <a:pt x="592" y="1"/>
                    <a:pt x="335" y="60"/>
                    <a:pt x="101" y="185"/>
                  </a:cubicBezTo>
                  <a:cubicBezTo>
                    <a:pt x="34" y="218"/>
                    <a:pt x="0" y="285"/>
                    <a:pt x="34" y="352"/>
                  </a:cubicBezTo>
                  <a:cubicBezTo>
                    <a:pt x="67" y="419"/>
                    <a:pt x="101" y="452"/>
                    <a:pt x="167" y="452"/>
                  </a:cubicBezTo>
                  <a:lnTo>
                    <a:pt x="234" y="452"/>
                  </a:lnTo>
                  <a:cubicBezTo>
                    <a:pt x="426" y="340"/>
                    <a:pt x="642" y="289"/>
                    <a:pt x="859" y="289"/>
                  </a:cubicBezTo>
                  <a:cubicBezTo>
                    <a:pt x="1092" y="289"/>
                    <a:pt x="1327" y="348"/>
                    <a:pt x="1535" y="452"/>
                  </a:cubicBezTo>
                  <a:cubicBezTo>
                    <a:pt x="1560" y="477"/>
                    <a:pt x="1591" y="488"/>
                    <a:pt x="1620" y="488"/>
                  </a:cubicBezTo>
                  <a:cubicBezTo>
                    <a:pt x="1668" y="488"/>
                    <a:pt x="1714" y="460"/>
                    <a:pt x="1735" y="419"/>
                  </a:cubicBezTo>
                  <a:cubicBezTo>
                    <a:pt x="1768" y="352"/>
                    <a:pt x="1768" y="252"/>
                    <a:pt x="1702" y="218"/>
                  </a:cubicBezTo>
                  <a:cubicBezTo>
                    <a:pt x="1436" y="77"/>
                    <a:pt x="1142" y="1"/>
                    <a:pt x="8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52"/>
            <p:cNvSpPr/>
            <p:nvPr/>
          </p:nvSpPr>
          <p:spPr>
            <a:xfrm>
              <a:off x="7374469" y="2234104"/>
              <a:ext cx="87581" cy="108265"/>
            </a:xfrm>
            <a:custGeom>
              <a:avLst/>
              <a:gdLst/>
              <a:ahLst/>
              <a:cxnLst/>
              <a:rect l="l" t="t" r="r" b="b"/>
              <a:pathLst>
                <a:path w="3671" h="4538" extrusionOk="0">
                  <a:moveTo>
                    <a:pt x="435" y="1"/>
                  </a:moveTo>
                  <a:lnTo>
                    <a:pt x="1" y="3303"/>
                  </a:lnTo>
                  <a:lnTo>
                    <a:pt x="635" y="4537"/>
                  </a:lnTo>
                  <a:cubicBezTo>
                    <a:pt x="2770" y="4204"/>
                    <a:pt x="3670" y="2136"/>
                    <a:pt x="3670" y="2136"/>
                  </a:cubicBezTo>
                  <a:lnTo>
                    <a:pt x="43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52"/>
            <p:cNvSpPr/>
            <p:nvPr/>
          </p:nvSpPr>
          <p:spPr>
            <a:xfrm>
              <a:off x="7384824" y="2179208"/>
              <a:ext cx="106667" cy="105856"/>
            </a:xfrm>
            <a:custGeom>
              <a:avLst/>
              <a:gdLst/>
              <a:ahLst/>
              <a:cxnLst/>
              <a:rect l="l" t="t" r="r" b="b"/>
              <a:pathLst>
                <a:path w="4471" h="4437" extrusionOk="0">
                  <a:moveTo>
                    <a:pt x="2336" y="0"/>
                  </a:moveTo>
                  <a:lnTo>
                    <a:pt x="1" y="2302"/>
                  </a:lnTo>
                  <a:lnTo>
                    <a:pt x="3236" y="4437"/>
                  </a:lnTo>
                  <a:lnTo>
                    <a:pt x="4470" y="2035"/>
                  </a:lnTo>
                  <a:lnTo>
                    <a:pt x="23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52"/>
            <p:cNvSpPr/>
            <p:nvPr/>
          </p:nvSpPr>
          <p:spPr>
            <a:xfrm>
              <a:off x="7317188" y="2285040"/>
              <a:ext cx="103470" cy="217294"/>
            </a:xfrm>
            <a:custGeom>
              <a:avLst/>
              <a:gdLst/>
              <a:ahLst/>
              <a:cxnLst/>
              <a:rect l="l" t="t" r="r" b="b"/>
              <a:pathLst>
                <a:path w="4337" h="9108" extrusionOk="0">
                  <a:moveTo>
                    <a:pt x="2635" y="1"/>
                  </a:moveTo>
                  <a:cubicBezTo>
                    <a:pt x="1968" y="2369"/>
                    <a:pt x="1101" y="4637"/>
                    <a:pt x="0" y="6806"/>
                  </a:cubicBezTo>
                  <a:lnTo>
                    <a:pt x="2569" y="9107"/>
                  </a:lnTo>
                  <a:cubicBezTo>
                    <a:pt x="3803" y="5905"/>
                    <a:pt x="4337" y="968"/>
                    <a:pt x="4337" y="968"/>
                  </a:cubicBezTo>
                  <a:lnTo>
                    <a:pt x="263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52"/>
            <p:cNvSpPr/>
            <p:nvPr/>
          </p:nvSpPr>
          <p:spPr>
            <a:xfrm>
              <a:off x="6863561" y="2299378"/>
              <a:ext cx="606434" cy="430676"/>
            </a:xfrm>
            <a:custGeom>
              <a:avLst/>
              <a:gdLst/>
              <a:ahLst/>
              <a:cxnLst/>
              <a:rect l="l" t="t" r="r" b="b"/>
              <a:pathLst>
                <a:path w="25419" h="18052" extrusionOk="0">
                  <a:moveTo>
                    <a:pt x="7139" y="0"/>
                  </a:moveTo>
                  <a:lnTo>
                    <a:pt x="1" y="4136"/>
                  </a:lnTo>
                  <a:cubicBezTo>
                    <a:pt x="201" y="4437"/>
                    <a:pt x="368" y="4670"/>
                    <a:pt x="568" y="4970"/>
                  </a:cubicBezTo>
                  <a:lnTo>
                    <a:pt x="1135" y="5738"/>
                  </a:lnTo>
                  <a:lnTo>
                    <a:pt x="2269" y="7339"/>
                  </a:lnTo>
                  <a:cubicBezTo>
                    <a:pt x="3036" y="8406"/>
                    <a:pt x="3803" y="9440"/>
                    <a:pt x="4637" y="10508"/>
                  </a:cubicBezTo>
                  <a:cubicBezTo>
                    <a:pt x="5438" y="11542"/>
                    <a:pt x="6305" y="12576"/>
                    <a:pt x="7239" y="13610"/>
                  </a:cubicBezTo>
                  <a:cubicBezTo>
                    <a:pt x="8240" y="14744"/>
                    <a:pt x="9374" y="15778"/>
                    <a:pt x="10608" y="16679"/>
                  </a:cubicBezTo>
                  <a:cubicBezTo>
                    <a:pt x="10775" y="16779"/>
                    <a:pt x="10975" y="16912"/>
                    <a:pt x="11175" y="17046"/>
                  </a:cubicBezTo>
                  <a:lnTo>
                    <a:pt x="11475" y="17212"/>
                  </a:lnTo>
                  <a:cubicBezTo>
                    <a:pt x="11509" y="17246"/>
                    <a:pt x="11609" y="17279"/>
                    <a:pt x="11676" y="17346"/>
                  </a:cubicBezTo>
                  <a:lnTo>
                    <a:pt x="11909" y="17446"/>
                  </a:lnTo>
                  <a:cubicBezTo>
                    <a:pt x="12643" y="17813"/>
                    <a:pt x="13410" y="18013"/>
                    <a:pt x="14244" y="18046"/>
                  </a:cubicBezTo>
                  <a:cubicBezTo>
                    <a:pt x="14322" y="18050"/>
                    <a:pt x="14399" y="18051"/>
                    <a:pt x="14478" y="18051"/>
                  </a:cubicBezTo>
                  <a:cubicBezTo>
                    <a:pt x="15173" y="18051"/>
                    <a:pt x="15889" y="17919"/>
                    <a:pt x="16579" y="17679"/>
                  </a:cubicBezTo>
                  <a:cubicBezTo>
                    <a:pt x="17146" y="17446"/>
                    <a:pt x="17713" y="17146"/>
                    <a:pt x="18247" y="16779"/>
                  </a:cubicBezTo>
                  <a:cubicBezTo>
                    <a:pt x="19014" y="16212"/>
                    <a:pt x="19681" y="15545"/>
                    <a:pt x="20282" y="14811"/>
                  </a:cubicBezTo>
                  <a:cubicBezTo>
                    <a:pt x="20782" y="14177"/>
                    <a:pt x="21249" y="13543"/>
                    <a:pt x="21649" y="12876"/>
                  </a:cubicBezTo>
                  <a:cubicBezTo>
                    <a:pt x="22417" y="11675"/>
                    <a:pt x="23084" y="10441"/>
                    <a:pt x="23718" y="9173"/>
                  </a:cubicBezTo>
                  <a:cubicBezTo>
                    <a:pt x="24018" y="8573"/>
                    <a:pt x="24318" y="7939"/>
                    <a:pt x="24585" y="7305"/>
                  </a:cubicBezTo>
                  <a:lnTo>
                    <a:pt x="25018" y="6371"/>
                  </a:lnTo>
                  <a:lnTo>
                    <a:pt x="25219" y="5904"/>
                  </a:lnTo>
                  <a:cubicBezTo>
                    <a:pt x="25285" y="5738"/>
                    <a:pt x="25352" y="5604"/>
                    <a:pt x="25419" y="5371"/>
                  </a:cubicBezTo>
                  <a:lnTo>
                    <a:pt x="17380" y="2902"/>
                  </a:lnTo>
                  <a:cubicBezTo>
                    <a:pt x="17380" y="2969"/>
                    <a:pt x="17346" y="3136"/>
                    <a:pt x="17313" y="3269"/>
                  </a:cubicBezTo>
                  <a:cubicBezTo>
                    <a:pt x="17313" y="3403"/>
                    <a:pt x="17280" y="3536"/>
                    <a:pt x="17246" y="3669"/>
                  </a:cubicBezTo>
                  <a:lnTo>
                    <a:pt x="17046" y="4503"/>
                  </a:lnTo>
                  <a:cubicBezTo>
                    <a:pt x="16879" y="5070"/>
                    <a:pt x="16713" y="5604"/>
                    <a:pt x="16512" y="6138"/>
                  </a:cubicBezTo>
                  <a:cubicBezTo>
                    <a:pt x="16179" y="7139"/>
                    <a:pt x="15779" y="8139"/>
                    <a:pt x="15278" y="9073"/>
                  </a:cubicBezTo>
                  <a:cubicBezTo>
                    <a:pt x="15045" y="9474"/>
                    <a:pt x="14811" y="9840"/>
                    <a:pt x="14544" y="10241"/>
                  </a:cubicBezTo>
                  <a:cubicBezTo>
                    <a:pt x="14499" y="10304"/>
                    <a:pt x="14452" y="10364"/>
                    <a:pt x="14403" y="10423"/>
                  </a:cubicBezTo>
                  <a:lnTo>
                    <a:pt x="14403" y="10423"/>
                  </a:lnTo>
                  <a:cubicBezTo>
                    <a:pt x="14180" y="10245"/>
                    <a:pt x="13972" y="10057"/>
                    <a:pt x="13777" y="9840"/>
                  </a:cubicBezTo>
                  <a:cubicBezTo>
                    <a:pt x="13410" y="9507"/>
                    <a:pt x="13077" y="9140"/>
                    <a:pt x="12710" y="8706"/>
                  </a:cubicBezTo>
                  <a:cubicBezTo>
                    <a:pt x="11976" y="7839"/>
                    <a:pt x="11275" y="6938"/>
                    <a:pt x="10642" y="6038"/>
                  </a:cubicBezTo>
                  <a:cubicBezTo>
                    <a:pt x="10008" y="5070"/>
                    <a:pt x="9374" y="4070"/>
                    <a:pt x="8774" y="3069"/>
                  </a:cubicBezTo>
                  <a:cubicBezTo>
                    <a:pt x="8473" y="2569"/>
                    <a:pt x="8173" y="2035"/>
                    <a:pt x="7906" y="1535"/>
                  </a:cubicBezTo>
                  <a:cubicBezTo>
                    <a:pt x="7639" y="1001"/>
                    <a:pt x="7339" y="467"/>
                    <a:pt x="7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52"/>
            <p:cNvSpPr/>
            <p:nvPr/>
          </p:nvSpPr>
          <p:spPr>
            <a:xfrm>
              <a:off x="6782398" y="1957953"/>
              <a:ext cx="15126" cy="11094"/>
            </a:xfrm>
            <a:custGeom>
              <a:avLst/>
              <a:gdLst/>
              <a:ahLst/>
              <a:cxnLst/>
              <a:rect l="l" t="t" r="r" b="b"/>
              <a:pathLst>
                <a:path w="634" h="465" extrusionOk="0">
                  <a:moveTo>
                    <a:pt x="0" y="1"/>
                  </a:moveTo>
                  <a:cubicBezTo>
                    <a:pt x="0" y="1"/>
                    <a:pt x="162" y="464"/>
                    <a:pt x="448" y="464"/>
                  </a:cubicBezTo>
                  <a:cubicBezTo>
                    <a:pt x="505" y="464"/>
                    <a:pt x="567" y="446"/>
                    <a:pt x="634" y="401"/>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52"/>
            <p:cNvSpPr/>
            <p:nvPr/>
          </p:nvSpPr>
          <p:spPr>
            <a:xfrm>
              <a:off x="6596953" y="1694543"/>
              <a:ext cx="561892" cy="147248"/>
            </a:xfrm>
            <a:custGeom>
              <a:avLst/>
              <a:gdLst/>
              <a:ahLst/>
              <a:cxnLst/>
              <a:rect l="l" t="t" r="r" b="b"/>
              <a:pathLst>
                <a:path w="23552" h="6172" extrusionOk="0">
                  <a:moveTo>
                    <a:pt x="68" y="1"/>
                  </a:moveTo>
                  <a:lnTo>
                    <a:pt x="1" y="267"/>
                  </a:lnTo>
                  <a:lnTo>
                    <a:pt x="23484" y="6172"/>
                  </a:lnTo>
                  <a:lnTo>
                    <a:pt x="23551" y="5905"/>
                  </a:lnTo>
                  <a:lnTo>
                    <a:pt x="12443" y="501"/>
                  </a:lnTo>
                  <a:lnTo>
                    <a:pt x="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52"/>
            <p:cNvSpPr/>
            <p:nvPr/>
          </p:nvSpPr>
          <p:spPr>
            <a:xfrm>
              <a:off x="6596953" y="1700913"/>
              <a:ext cx="560293" cy="140879"/>
            </a:xfrm>
            <a:custGeom>
              <a:avLst/>
              <a:gdLst/>
              <a:ahLst/>
              <a:cxnLst/>
              <a:rect l="l" t="t" r="r" b="b"/>
              <a:pathLst>
                <a:path w="23485" h="5905" extrusionOk="0">
                  <a:moveTo>
                    <a:pt x="1" y="0"/>
                  </a:moveTo>
                  <a:lnTo>
                    <a:pt x="11142" y="5404"/>
                  </a:lnTo>
                  <a:lnTo>
                    <a:pt x="23484" y="5905"/>
                  </a:lnTo>
                  <a:lnTo>
                    <a:pt x="23484" y="5905"/>
                  </a:lnTo>
                  <a:lnTo>
                    <a:pt x="12376" y="50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52"/>
            <p:cNvSpPr/>
            <p:nvPr/>
          </p:nvSpPr>
          <p:spPr>
            <a:xfrm>
              <a:off x="6678141" y="1729064"/>
              <a:ext cx="374062" cy="180506"/>
            </a:xfrm>
            <a:custGeom>
              <a:avLst/>
              <a:gdLst/>
              <a:ahLst/>
              <a:cxnLst/>
              <a:rect l="l" t="t" r="r" b="b"/>
              <a:pathLst>
                <a:path w="15679" h="7566" extrusionOk="0">
                  <a:moveTo>
                    <a:pt x="1244" y="1"/>
                  </a:moveTo>
                  <a:cubicBezTo>
                    <a:pt x="1089" y="1"/>
                    <a:pt x="947" y="96"/>
                    <a:pt x="868" y="255"/>
                  </a:cubicBezTo>
                  <a:lnTo>
                    <a:pt x="34" y="3591"/>
                  </a:lnTo>
                  <a:cubicBezTo>
                    <a:pt x="0" y="3824"/>
                    <a:pt x="201" y="4058"/>
                    <a:pt x="501" y="4091"/>
                  </a:cubicBezTo>
                  <a:cubicBezTo>
                    <a:pt x="5171" y="4725"/>
                    <a:pt x="9774" y="5859"/>
                    <a:pt x="14177" y="7527"/>
                  </a:cubicBezTo>
                  <a:cubicBezTo>
                    <a:pt x="14238" y="7553"/>
                    <a:pt x="14302" y="7565"/>
                    <a:pt x="14364" y="7565"/>
                  </a:cubicBezTo>
                  <a:cubicBezTo>
                    <a:pt x="14541" y="7565"/>
                    <a:pt x="14712" y="7466"/>
                    <a:pt x="14811" y="7293"/>
                  </a:cubicBezTo>
                  <a:lnTo>
                    <a:pt x="15645" y="3957"/>
                  </a:lnTo>
                  <a:cubicBezTo>
                    <a:pt x="15678" y="3757"/>
                    <a:pt x="15545" y="3557"/>
                    <a:pt x="15311" y="3490"/>
                  </a:cubicBezTo>
                  <a:cubicBezTo>
                    <a:pt x="10808" y="1823"/>
                    <a:pt x="6138" y="655"/>
                    <a:pt x="1368" y="21"/>
                  </a:cubicBezTo>
                  <a:cubicBezTo>
                    <a:pt x="1326" y="7"/>
                    <a:pt x="1284" y="1"/>
                    <a:pt x="1244"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52"/>
            <p:cNvSpPr/>
            <p:nvPr/>
          </p:nvSpPr>
          <p:spPr>
            <a:xfrm>
              <a:off x="6678141" y="1729064"/>
              <a:ext cx="374062" cy="180506"/>
            </a:xfrm>
            <a:custGeom>
              <a:avLst/>
              <a:gdLst/>
              <a:ahLst/>
              <a:cxnLst/>
              <a:rect l="l" t="t" r="r" b="b"/>
              <a:pathLst>
                <a:path w="15679" h="7566" extrusionOk="0">
                  <a:moveTo>
                    <a:pt x="1244" y="1"/>
                  </a:moveTo>
                  <a:cubicBezTo>
                    <a:pt x="1089" y="1"/>
                    <a:pt x="947" y="96"/>
                    <a:pt x="868" y="255"/>
                  </a:cubicBezTo>
                  <a:lnTo>
                    <a:pt x="34" y="3591"/>
                  </a:lnTo>
                  <a:cubicBezTo>
                    <a:pt x="0" y="3824"/>
                    <a:pt x="201" y="4058"/>
                    <a:pt x="501" y="4091"/>
                  </a:cubicBezTo>
                  <a:cubicBezTo>
                    <a:pt x="5171" y="4725"/>
                    <a:pt x="9774" y="5859"/>
                    <a:pt x="14177" y="7527"/>
                  </a:cubicBezTo>
                  <a:cubicBezTo>
                    <a:pt x="14238" y="7553"/>
                    <a:pt x="14302" y="7565"/>
                    <a:pt x="14364" y="7565"/>
                  </a:cubicBezTo>
                  <a:cubicBezTo>
                    <a:pt x="14541" y="7565"/>
                    <a:pt x="14712" y="7466"/>
                    <a:pt x="14811" y="7293"/>
                  </a:cubicBezTo>
                  <a:lnTo>
                    <a:pt x="15645" y="3957"/>
                  </a:lnTo>
                  <a:cubicBezTo>
                    <a:pt x="15678" y="3757"/>
                    <a:pt x="15545" y="3557"/>
                    <a:pt x="15311" y="3490"/>
                  </a:cubicBezTo>
                  <a:cubicBezTo>
                    <a:pt x="10808" y="1823"/>
                    <a:pt x="6138" y="655"/>
                    <a:pt x="1368" y="21"/>
                  </a:cubicBezTo>
                  <a:cubicBezTo>
                    <a:pt x="1326" y="7"/>
                    <a:pt x="1284" y="1"/>
                    <a:pt x="1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52"/>
            <p:cNvSpPr/>
            <p:nvPr/>
          </p:nvSpPr>
          <p:spPr>
            <a:xfrm>
              <a:off x="6954291" y="1778593"/>
              <a:ext cx="171130" cy="358459"/>
            </a:xfrm>
            <a:custGeom>
              <a:avLst/>
              <a:gdLst/>
              <a:ahLst/>
              <a:cxnLst/>
              <a:rect l="l" t="t" r="r" b="b"/>
              <a:pathLst>
                <a:path w="7173" h="15025" extrusionOk="0">
                  <a:moveTo>
                    <a:pt x="4483" y="1"/>
                  </a:moveTo>
                  <a:cubicBezTo>
                    <a:pt x="4456" y="1"/>
                    <a:pt x="4428" y="5"/>
                    <a:pt x="4403" y="13"/>
                  </a:cubicBezTo>
                  <a:cubicBezTo>
                    <a:pt x="4370" y="47"/>
                    <a:pt x="0" y="2582"/>
                    <a:pt x="1401" y="6418"/>
                  </a:cubicBezTo>
                  <a:cubicBezTo>
                    <a:pt x="1935" y="7819"/>
                    <a:pt x="2969" y="8820"/>
                    <a:pt x="3870" y="9687"/>
                  </a:cubicBezTo>
                  <a:cubicBezTo>
                    <a:pt x="5438" y="11188"/>
                    <a:pt x="6572" y="12256"/>
                    <a:pt x="4537" y="14691"/>
                  </a:cubicBezTo>
                  <a:cubicBezTo>
                    <a:pt x="4437" y="14757"/>
                    <a:pt x="4470" y="14891"/>
                    <a:pt x="4537" y="14991"/>
                  </a:cubicBezTo>
                  <a:cubicBezTo>
                    <a:pt x="4570" y="15024"/>
                    <a:pt x="4637" y="15024"/>
                    <a:pt x="4704" y="15024"/>
                  </a:cubicBezTo>
                  <a:cubicBezTo>
                    <a:pt x="4737" y="15024"/>
                    <a:pt x="4804" y="15024"/>
                    <a:pt x="4870" y="14957"/>
                  </a:cubicBezTo>
                  <a:cubicBezTo>
                    <a:pt x="7172" y="12222"/>
                    <a:pt x="5704" y="10855"/>
                    <a:pt x="4170" y="9353"/>
                  </a:cubicBezTo>
                  <a:cubicBezTo>
                    <a:pt x="3303" y="8520"/>
                    <a:pt x="2302" y="7586"/>
                    <a:pt x="1835" y="6285"/>
                  </a:cubicBezTo>
                  <a:cubicBezTo>
                    <a:pt x="534" y="2782"/>
                    <a:pt x="4437" y="514"/>
                    <a:pt x="4604" y="414"/>
                  </a:cubicBezTo>
                  <a:cubicBezTo>
                    <a:pt x="4737" y="347"/>
                    <a:pt x="4770" y="214"/>
                    <a:pt x="4704" y="114"/>
                  </a:cubicBezTo>
                  <a:cubicBezTo>
                    <a:pt x="4654" y="38"/>
                    <a:pt x="4566" y="1"/>
                    <a:pt x="44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52"/>
            <p:cNvSpPr/>
            <p:nvPr/>
          </p:nvSpPr>
          <p:spPr>
            <a:xfrm>
              <a:off x="7045808" y="2117321"/>
              <a:ext cx="35047" cy="29273"/>
            </a:xfrm>
            <a:custGeom>
              <a:avLst/>
              <a:gdLst/>
              <a:ahLst/>
              <a:cxnLst/>
              <a:rect l="l" t="t" r="r" b="b"/>
              <a:pathLst>
                <a:path w="1469" h="1227" extrusionOk="0">
                  <a:moveTo>
                    <a:pt x="839" y="458"/>
                  </a:moveTo>
                  <a:cubicBezTo>
                    <a:pt x="848" y="458"/>
                    <a:pt x="857" y="458"/>
                    <a:pt x="868" y="459"/>
                  </a:cubicBezTo>
                  <a:cubicBezTo>
                    <a:pt x="934" y="459"/>
                    <a:pt x="1034" y="526"/>
                    <a:pt x="1034" y="626"/>
                  </a:cubicBezTo>
                  <a:cubicBezTo>
                    <a:pt x="1034" y="686"/>
                    <a:pt x="1011" y="709"/>
                    <a:pt x="978" y="709"/>
                  </a:cubicBezTo>
                  <a:cubicBezTo>
                    <a:pt x="869" y="709"/>
                    <a:pt x="655" y="458"/>
                    <a:pt x="839" y="458"/>
                  </a:cubicBezTo>
                  <a:close/>
                  <a:moveTo>
                    <a:pt x="850" y="1"/>
                  </a:moveTo>
                  <a:cubicBezTo>
                    <a:pt x="694" y="1"/>
                    <a:pt x="533" y="60"/>
                    <a:pt x="401" y="192"/>
                  </a:cubicBezTo>
                  <a:cubicBezTo>
                    <a:pt x="0" y="559"/>
                    <a:pt x="301" y="1226"/>
                    <a:pt x="868" y="1226"/>
                  </a:cubicBezTo>
                  <a:cubicBezTo>
                    <a:pt x="1201" y="1226"/>
                    <a:pt x="1468" y="960"/>
                    <a:pt x="1468" y="626"/>
                  </a:cubicBezTo>
                  <a:cubicBezTo>
                    <a:pt x="1468" y="246"/>
                    <a:pt x="1169" y="1"/>
                    <a:pt x="8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 name="Google Shape;724;p52"/>
            <p:cNvGrpSpPr/>
            <p:nvPr/>
          </p:nvGrpSpPr>
          <p:grpSpPr>
            <a:xfrm>
              <a:off x="5007710" y="1320123"/>
              <a:ext cx="497405" cy="579857"/>
              <a:chOff x="5007710" y="1320123"/>
              <a:chExt cx="497405" cy="579857"/>
            </a:xfrm>
          </p:grpSpPr>
          <p:sp>
            <p:nvSpPr>
              <p:cNvPr id="725" name="Google Shape;725;p52"/>
              <p:cNvSpPr/>
              <p:nvPr/>
            </p:nvSpPr>
            <p:spPr>
              <a:xfrm>
                <a:off x="5298199" y="1330764"/>
                <a:ext cx="68447" cy="300151"/>
              </a:xfrm>
              <a:custGeom>
                <a:avLst/>
                <a:gdLst/>
                <a:ahLst/>
                <a:cxnLst/>
                <a:rect l="l" t="t" r="r" b="b"/>
                <a:pathLst>
                  <a:path w="2869" h="12581" extrusionOk="0">
                    <a:moveTo>
                      <a:pt x="1456" y="0"/>
                    </a:moveTo>
                    <a:cubicBezTo>
                      <a:pt x="1389" y="0"/>
                      <a:pt x="1320" y="31"/>
                      <a:pt x="1268" y="104"/>
                    </a:cubicBezTo>
                    <a:cubicBezTo>
                      <a:pt x="1201" y="171"/>
                      <a:pt x="0" y="2439"/>
                      <a:pt x="1501" y="6309"/>
                    </a:cubicBezTo>
                    <a:cubicBezTo>
                      <a:pt x="2368" y="8477"/>
                      <a:pt x="1568" y="9578"/>
                      <a:pt x="901" y="10479"/>
                    </a:cubicBezTo>
                    <a:cubicBezTo>
                      <a:pt x="467" y="11112"/>
                      <a:pt x="33" y="11679"/>
                      <a:pt x="367" y="12447"/>
                    </a:cubicBezTo>
                    <a:cubicBezTo>
                      <a:pt x="400" y="12513"/>
                      <a:pt x="500" y="12580"/>
                      <a:pt x="567" y="12580"/>
                    </a:cubicBezTo>
                    <a:cubicBezTo>
                      <a:pt x="601" y="12547"/>
                      <a:pt x="634" y="12547"/>
                      <a:pt x="667" y="12547"/>
                    </a:cubicBezTo>
                    <a:cubicBezTo>
                      <a:pt x="767" y="12480"/>
                      <a:pt x="834" y="12347"/>
                      <a:pt x="767" y="12246"/>
                    </a:cubicBezTo>
                    <a:cubicBezTo>
                      <a:pt x="534" y="11746"/>
                      <a:pt x="801" y="11379"/>
                      <a:pt x="1268" y="10745"/>
                    </a:cubicBezTo>
                    <a:cubicBezTo>
                      <a:pt x="1935" y="9845"/>
                      <a:pt x="2869" y="8544"/>
                      <a:pt x="1935" y="6142"/>
                    </a:cubicBezTo>
                    <a:cubicBezTo>
                      <a:pt x="500" y="2473"/>
                      <a:pt x="1668" y="338"/>
                      <a:pt x="1668" y="305"/>
                    </a:cubicBezTo>
                    <a:cubicBezTo>
                      <a:pt x="1736" y="145"/>
                      <a:pt x="1602" y="0"/>
                      <a:pt x="14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52"/>
              <p:cNvSpPr/>
              <p:nvPr/>
            </p:nvSpPr>
            <p:spPr>
              <a:xfrm>
                <a:off x="5313301" y="1320123"/>
                <a:ext cx="35047" cy="29846"/>
              </a:xfrm>
              <a:custGeom>
                <a:avLst/>
                <a:gdLst/>
                <a:ahLst/>
                <a:cxnLst/>
                <a:rect l="l" t="t" r="r" b="b"/>
                <a:pathLst>
                  <a:path w="1469" h="1251" extrusionOk="0">
                    <a:moveTo>
                      <a:pt x="813" y="449"/>
                    </a:moveTo>
                    <a:cubicBezTo>
                      <a:pt x="820" y="449"/>
                      <a:pt x="827" y="449"/>
                      <a:pt x="835" y="450"/>
                    </a:cubicBezTo>
                    <a:cubicBezTo>
                      <a:pt x="1035" y="484"/>
                      <a:pt x="1035" y="784"/>
                      <a:pt x="835" y="817"/>
                    </a:cubicBezTo>
                    <a:cubicBezTo>
                      <a:pt x="827" y="819"/>
                      <a:pt x="820" y="819"/>
                      <a:pt x="813" y="819"/>
                    </a:cubicBezTo>
                    <a:cubicBezTo>
                      <a:pt x="642" y="819"/>
                      <a:pt x="642" y="449"/>
                      <a:pt x="813" y="449"/>
                    </a:cubicBezTo>
                    <a:close/>
                    <a:moveTo>
                      <a:pt x="832" y="0"/>
                    </a:moveTo>
                    <a:cubicBezTo>
                      <a:pt x="682" y="0"/>
                      <a:pt x="528" y="57"/>
                      <a:pt x="401" y="183"/>
                    </a:cubicBezTo>
                    <a:cubicBezTo>
                      <a:pt x="1" y="584"/>
                      <a:pt x="268" y="1251"/>
                      <a:pt x="835" y="1251"/>
                    </a:cubicBezTo>
                    <a:cubicBezTo>
                      <a:pt x="1168" y="1251"/>
                      <a:pt x="1469" y="984"/>
                      <a:pt x="1469" y="650"/>
                    </a:cubicBezTo>
                    <a:cubicBezTo>
                      <a:pt x="1469" y="263"/>
                      <a:pt x="1157" y="0"/>
                      <a:pt x="8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2"/>
              <p:cNvSpPr/>
              <p:nvPr/>
            </p:nvSpPr>
            <p:spPr>
              <a:xfrm>
                <a:off x="5007710" y="1537775"/>
                <a:ext cx="497405" cy="309599"/>
              </a:xfrm>
              <a:custGeom>
                <a:avLst/>
                <a:gdLst/>
                <a:ahLst/>
                <a:cxnLst/>
                <a:rect l="l" t="t" r="r" b="b"/>
                <a:pathLst>
                  <a:path w="20849" h="12977" extrusionOk="0">
                    <a:moveTo>
                      <a:pt x="20649" y="0"/>
                    </a:moveTo>
                    <a:lnTo>
                      <a:pt x="8373" y="3102"/>
                    </a:lnTo>
                    <a:lnTo>
                      <a:pt x="1" y="12609"/>
                    </a:lnTo>
                    <a:lnTo>
                      <a:pt x="201" y="12976"/>
                    </a:lnTo>
                    <a:lnTo>
                      <a:pt x="20849" y="334"/>
                    </a:ln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52"/>
              <p:cNvSpPr/>
              <p:nvPr/>
            </p:nvSpPr>
            <p:spPr>
              <a:xfrm>
                <a:off x="5012481" y="1545720"/>
                <a:ext cx="492634" cy="301654"/>
              </a:xfrm>
              <a:custGeom>
                <a:avLst/>
                <a:gdLst/>
                <a:ahLst/>
                <a:cxnLst/>
                <a:rect l="l" t="t" r="r" b="b"/>
                <a:pathLst>
                  <a:path w="20649" h="12644" extrusionOk="0">
                    <a:moveTo>
                      <a:pt x="20649" y="1"/>
                    </a:moveTo>
                    <a:lnTo>
                      <a:pt x="8374" y="3136"/>
                    </a:lnTo>
                    <a:lnTo>
                      <a:pt x="1" y="12643"/>
                    </a:lnTo>
                    <a:lnTo>
                      <a:pt x="12276" y="9541"/>
                    </a:lnTo>
                    <a:lnTo>
                      <a:pt x="206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52"/>
              <p:cNvSpPr/>
              <p:nvPr/>
            </p:nvSpPr>
            <p:spPr>
              <a:xfrm>
                <a:off x="5109581" y="1613857"/>
                <a:ext cx="368479" cy="286123"/>
              </a:xfrm>
              <a:custGeom>
                <a:avLst/>
                <a:gdLst/>
                <a:ahLst/>
                <a:cxnLst/>
                <a:rect l="l" t="t" r="r" b="b"/>
                <a:pathLst>
                  <a:path w="15445" h="11993" extrusionOk="0">
                    <a:moveTo>
                      <a:pt x="12708" y="1"/>
                    </a:moveTo>
                    <a:cubicBezTo>
                      <a:pt x="12640" y="1"/>
                      <a:pt x="12571" y="16"/>
                      <a:pt x="12509" y="47"/>
                    </a:cubicBezTo>
                    <a:cubicBezTo>
                      <a:pt x="8073" y="1982"/>
                      <a:pt x="3937" y="4483"/>
                      <a:pt x="234" y="7552"/>
                    </a:cubicBezTo>
                    <a:cubicBezTo>
                      <a:pt x="34" y="7686"/>
                      <a:pt x="0" y="7953"/>
                      <a:pt x="101" y="8153"/>
                    </a:cubicBezTo>
                    <a:lnTo>
                      <a:pt x="2302" y="11789"/>
                    </a:lnTo>
                    <a:cubicBezTo>
                      <a:pt x="2399" y="11925"/>
                      <a:pt x="2553" y="11993"/>
                      <a:pt x="2711" y="11993"/>
                    </a:cubicBezTo>
                    <a:cubicBezTo>
                      <a:pt x="2824" y="11993"/>
                      <a:pt x="2939" y="11958"/>
                      <a:pt x="3036" y="11889"/>
                    </a:cubicBezTo>
                    <a:cubicBezTo>
                      <a:pt x="6672" y="8887"/>
                      <a:pt x="10741" y="6418"/>
                      <a:pt x="15045" y="4517"/>
                    </a:cubicBezTo>
                    <a:cubicBezTo>
                      <a:pt x="15345" y="4417"/>
                      <a:pt x="15445" y="4083"/>
                      <a:pt x="15311" y="3850"/>
                    </a:cubicBezTo>
                    <a:lnTo>
                      <a:pt x="13076" y="214"/>
                    </a:lnTo>
                    <a:cubicBezTo>
                      <a:pt x="13007" y="75"/>
                      <a:pt x="12859" y="1"/>
                      <a:pt x="12708"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52"/>
              <p:cNvSpPr/>
              <p:nvPr/>
            </p:nvSpPr>
            <p:spPr>
              <a:xfrm>
                <a:off x="5109581" y="1613857"/>
                <a:ext cx="368479" cy="286123"/>
              </a:xfrm>
              <a:custGeom>
                <a:avLst/>
                <a:gdLst/>
                <a:ahLst/>
                <a:cxnLst/>
                <a:rect l="l" t="t" r="r" b="b"/>
                <a:pathLst>
                  <a:path w="15445" h="11993" extrusionOk="0">
                    <a:moveTo>
                      <a:pt x="12708" y="1"/>
                    </a:moveTo>
                    <a:cubicBezTo>
                      <a:pt x="12640" y="1"/>
                      <a:pt x="12571" y="16"/>
                      <a:pt x="12509" y="47"/>
                    </a:cubicBezTo>
                    <a:cubicBezTo>
                      <a:pt x="8073" y="1982"/>
                      <a:pt x="3937" y="4483"/>
                      <a:pt x="234" y="7552"/>
                    </a:cubicBezTo>
                    <a:cubicBezTo>
                      <a:pt x="34" y="7686"/>
                      <a:pt x="0" y="7953"/>
                      <a:pt x="101" y="8153"/>
                    </a:cubicBezTo>
                    <a:lnTo>
                      <a:pt x="2302" y="11789"/>
                    </a:lnTo>
                    <a:cubicBezTo>
                      <a:pt x="2399" y="11925"/>
                      <a:pt x="2553" y="11993"/>
                      <a:pt x="2711" y="11993"/>
                    </a:cubicBezTo>
                    <a:cubicBezTo>
                      <a:pt x="2824" y="11993"/>
                      <a:pt x="2939" y="11958"/>
                      <a:pt x="3036" y="11889"/>
                    </a:cubicBezTo>
                    <a:cubicBezTo>
                      <a:pt x="6672" y="8887"/>
                      <a:pt x="10741" y="6418"/>
                      <a:pt x="15045" y="4517"/>
                    </a:cubicBezTo>
                    <a:cubicBezTo>
                      <a:pt x="15345" y="4417"/>
                      <a:pt x="15445" y="4083"/>
                      <a:pt x="15311" y="3850"/>
                    </a:cubicBezTo>
                    <a:lnTo>
                      <a:pt x="13076" y="214"/>
                    </a:lnTo>
                    <a:cubicBezTo>
                      <a:pt x="13007" y="75"/>
                      <a:pt x="12859" y="1"/>
                      <a:pt x="127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734"/>
        <p:cNvGrpSpPr/>
        <p:nvPr/>
      </p:nvGrpSpPr>
      <p:grpSpPr>
        <a:xfrm>
          <a:off x="0" y="0"/>
          <a:ext cx="0" cy="0"/>
          <a:chOff x="0" y="0"/>
          <a:chExt cx="0" cy="0"/>
        </a:xfrm>
      </p:grpSpPr>
      <p:sp>
        <p:nvSpPr>
          <p:cNvPr id="735" name="Google Shape;735;p53"/>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Research Questions</a:t>
            </a:r>
            <a:endParaRPr b="1" dirty="0">
              <a:latin typeface="Tahoma" panose="020B0604030504040204" pitchFamily="34" charset="0"/>
              <a:ea typeface="Tahoma" panose="020B0604030504040204" pitchFamily="34" charset="0"/>
              <a:cs typeface="Tahoma" panose="020B0604030504040204" pitchFamily="34" charset="0"/>
            </a:endParaRPr>
          </a:p>
        </p:txBody>
      </p:sp>
      <p:sp>
        <p:nvSpPr>
          <p:cNvPr id="736" name="Google Shape;736;p53"/>
          <p:cNvSpPr txBox="1">
            <a:spLocks noGrp="1"/>
          </p:cNvSpPr>
          <p:nvPr>
            <p:ph type="body" idx="1"/>
          </p:nvPr>
        </p:nvSpPr>
        <p:spPr>
          <a:xfrm>
            <a:off x="457200" y="1152475"/>
            <a:ext cx="8010293" cy="3416400"/>
          </a:xfrm>
          <a:prstGeom prst="rect">
            <a:avLst/>
          </a:prstGeom>
        </p:spPr>
        <p:txBody>
          <a:bodyPr spcFirstLastPara="1" wrap="square" lIns="91425" tIns="91425" rIns="91425" bIns="91425" anchor="t" anchorCtr="0">
            <a:noAutofit/>
          </a:bodyPr>
          <a:lstStyle/>
          <a:p>
            <a:pPr marL="457200" lvl="0" indent="-342900" algn="l" rtl="0">
              <a:spcBef>
                <a:spcPts val="1200"/>
              </a:spcBef>
              <a:spcAft>
                <a:spcPts val="0"/>
              </a:spcAft>
              <a:buClr>
                <a:srgbClr val="313132"/>
              </a:buClr>
              <a:buSzPts val="1800"/>
              <a:buFont typeface="Arial"/>
              <a:buAutoNum type="arabicPeriod"/>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What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motivational factors</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 underpin the decisions of adolescent youth in Nepal to enroll in MOOCs?</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000"/>
              </a:spcBef>
              <a:spcAft>
                <a:spcPts val="0"/>
              </a:spcAft>
              <a:buClr>
                <a:srgbClr val="313132"/>
              </a:buClr>
              <a:buSzPts val="1800"/>
              <a:buFont typeface="Arial"/>
              <a:buAutoNum type="arabicPeriod"/>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What</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self-monitoring strategies</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 are employed by Nepali adolescent youth to evaluate their</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learning process and overcome challenges and frustrations</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 related to MOOCs?</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200"/>
              </a:spcBef>
              <a:spcAft>
                <a:spcPts val="0"/>
              </a:spcAft>
              <a:buClr>
                <a:srgbClr val="313132"/>
              </a:buClr>
              <a:buSzPts val="1800"/>
              <a:buFont typeface="Arial"/>
              <a:buAutoNum type="arabicPeriod"/>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What</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self-management approaches</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 do Nepali adolescent use to manage their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goals, time, and resource</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s when learning through MOOCs?</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1200"/>
              </a:spcBef>
              <a:spcAft>
                <a:spcPts val="0"/>
              </a:spcAft>
              <a:buNone/>
            </a:pPr>
            <a:endParaRPr sz="1800" dirty="0">
              <a:solidFill>
                <a:srgbClr val="313132"/>
              </a:solidFill>
            </a:endParaRPr>
          </a:p>
          <a:p>
            <a:pPr marL="0" lvl="0" indent="0" algn="l" rtl="0">
              <a:spcBef>
                <a:spcPts val="1000"/>
              </a:spcBef>
              <a:spcAft>
                <a:spcPts val="1200"/>
              </a:spcAft>
              <a:buNone/>
            </a:pPr>
            <a:endParaRPr dirty="0"/>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740"/>
        <p:cNvGrpSpPr/>
        <p:nvPr/>
      </p:nvGrpSpPr>
      <p:grpSpPr>
        <a:xfrm>
          <a:off x="0" y="0"/>
          <a:ext cx="0" cy="0"/>
          <a:chOff x="0" y="0"/>
          <a:chExt cx="0" cy="0"/>
        </a:xfrm>
      </p:grpSpPr>
      <p:sp>
        <p:nvSpPr>
          <p:cNvPr id="741" name="Google Shape;741;p54"/>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Method</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742" name="Google Shape;742;p54"/>
          <p:cNvSpPr txBox="1">
            <a:spLocks noGrp="1"/>
          </p:cNvSpPr>
          <p:nvPr>
            <p:ph type="body" idx="1"/>
          </p:nvPr>
        </p:nvSpPr>
        <p:spPr>
          <a:xfrm>
            <a:off x="457200" y="1152475"/>
            <a:ext cx="4188600" cy="3416400"/>
          </a:xfrm>
          <a:prstGeom prst="rect">
            <a:avLst/>
          </a:prstGeom>
        </p:spPr>
        <p:txBody>
          <a:bodyPr spcFirstLastPara="1" wrap="square" lIns="91425" tIns="91425" rIns="91425" bIns="91425" anchor="t" anchorCtr="0">
            <a:noAutofit/>
          </a:bodyPr>
          <a:lstStyle/>
          <a:p>
            <a:pPr marL="457200" lvl="0" indent="-342900" algn="l" rtl="0">
              <a:spcBef>
                <a:spcPts val="1200"/>
              </a:spcBef>
              <a:spcAft>
                <a:spcPts val="0"/>
              </a:spcAft>
              <a:buClr>
                <a:srgbClr val="313132"/>
              </a:buClr>
              <a:buSzPts val="1800"/>
              <a:buChar char="●"/>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Qualitative method</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 </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0"/>
              </a:spcBef>
              <a:spcAft>
                <a:spcPts val="0"/>
              </a:spcAft>
              <a:buClr>
                <a:srgbClr val="313132"/>
              </a:buClr>
              <a:buSzPts val="1800"/>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Semi-structured interviews </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0"/>
              </a:spcBef>
              <a:spcAft>
                <a:spcPts val="0"/>
              </a:spcAft>
              <a:buClr>
                <a:srgbClr val="313132"/>
              </a:buClr>
              <a:buSzPts val="1800"/>
              <a:buChar char="●"/>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13 Nepali teenagers</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 who have participated in MOOCs</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0"/>
              </a:spcBef>
              <a:spcAft>
                <a:spcPts val="0"/>
              </a:spcAft>
              <a:buClr>
                <a:srgbClr val="313132"/>
              </a:buClr>
              <a:buSzPts val="1800"/>
              <a:buChar char="●"/>
            </a:pPr>
            <a:r>
              <a:rPr lang="en" sz="1800" b="1" dirty="0">
                <a:solidFill>
                  <a:schemeClr val="dk2"/>
                </a:solidFill>
                <a:latin typeface="Tahoma" panose="020B0604030504040204" pitchFamily="34" charset="0"/>
                <a:ea typeface="Tahoma" panose="020B0604030504040204" pitchFamily="34" charset="0"/>
                <a:cs typeface="Tahoma" panose="020B0604030504040204" pitchFamily="34" charset="0"/>
              </a:rPr>
              <a:t>7 teachers</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 are also interviewed as a part of the big research study</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p:txBody>
      </p:sp>
      <p:grpSp>
        <p:nvGrpSpPr>
          <p:cNvPr id="743" name="Google Shape;743;p54"/>
          <p:cNvGrpSpPr/>
          <p:nvPr/>
        </p:nvGrpSpPr>
        <p:grpSpPr>
          <a:xfrm>
            <a:off x="6272578" y="1933682"/>
            <a:ext cx="2414508" cy="2248015"/>
            <a:chOff x="3650913" y="2337950"/>
            <a:chExt cx="2576025" cy="2398650"/>
          </a:xfrm>
        </p:grpSpPr>
        <p:sp>
          <p:nvSpPr>
            <p:cNvPr id="744" name="Google Shape;744;p54"/>
            <p:cNvSpPr/>
            <p:nvPr/>
          </p:nvSpPr>
          <p:spPr>
            <a:xfrm>
              <a:off x="5877488" y="3975125"/>
              <a:ext cx="71750" cy="761400"/>
            </a:xfrm>
            <a:custGeom>
              <a:avLst/>
              <a:gdLst/>
              <a:ahLst/>
              <a:cxnLst/>
              <a:rect l="l" t="t" r="r" b="b"/>
              <a:pathLst>
                <a:path w="2870" h="30456" extrusionOk="0">
                  <a:moveTo>
                    <a:pt x="1" y="1"/>
                  </a:moveTo>
                  <a:lnTo>
                    <a:pt x="435" y="30456"/>
                  </a:lnTo>
                  <a:lnTo>
                    <a:pt x="2436" y="30456"/>
                  </a:lnTo>
                  <a:lnTo>
                    <a:pt x="28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54"/>
            <p:cNvSpPr/>
            <p:nvPr/>
          </p:nvSpPr>
          <p:spPr>
            <a:xfrm>
              <a:off x="5436363" y="3975125"/>
              <a:ext cx="71725" cy="761400"/>
            </a:xfrm>
            <a:custGeom>
              <a:avLst/>
              <a:gdLst/>
              <a:ahLst/>
              <a:cxnLst/>
              <a:rect l="l" t="t" r="r" b="b"/>
              <a:pathLst>
                <a:path w="2869" h="30456" extrusionOk="0">
                  <a:moveTo>
                    <a:pt x="0" y="1"/>
                  </a:moveTo>
                  <a:lnTo>
                    <a:pt x="434" y="30456"/>
                  </a:lnTo>
                  <a:lnTo>
                    <a:pt x="2435" y="30456"/>
                  </a:lnTo>
                  <a:lnTo>
                    <a:pt x="2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54"/>
            <p:cNvSpPr/>
            <p:nvPr/>
          </p:nvSpPr>
          <p:spPr>
            <a:xfrm>
              <a:off x="5333788" y="3975125"/>
              <a:ext cx="71725" cy="761400"/>
            </a:xfrm>
            <a:custGeom>
              <a:avLst/>
              <a:gdLst/>
              <a:ahLst/>
              <a:cxnLst/>
              <a:rect l="l" t="t" r="r" b="b"/>
              <a:pathLst>
                <a:path w="2869" h="30456" extrusionOk="0">
                  <a:moveTo>
                    <a:pt x="0" y="1"/>
                  </a:moveTo>
                  <a:lnTo>
                    <a:pt x="434" y="30456"/>
                  </a:lnTo>
                  <a:lnTo>
                    <a:pt x="2435" y="30456"/>
                  </a:lnTo>
                  <a:lnTo>
                    <a:pt x="2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4"/>
            <p:cNvSpPr/>
            <p:nvPr/>
          </p:nvSpPr>
          <p:spPr>
            <a:xfrm>
              <a:off x="4893463" y="3975125"/>
              <a:ext cx="71750" cy="761400"/>
            </a:xfrm>
            <a:custGeom>
              <a:avLst/>
              <a:gdLst/>
              <a:ahLst/>
              <a:cxnLst/>
              <a:rect l="l" t="t" r="r" b="b"/>
              <a:pathLst>
                <a:path w="2870" h="30456" extrusionOk="0">
                  <a:moveTo>
                    <a:pt x="1" y="1"/>
                  </a:moveTo>
                  <a:lnTo>
                    <a:pt x="401" y="30456"/>
                  </a:lnTo>
                  <a:lnTo>
                    <a:pt x="2436" y="30456"/>
                  </a:lnTo>
                  <a:lnTo>
                    <a:pt x="2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4"/>
            <p:cNvSpPr/>
            <p:nvPr/>
          </p:nvSpPr>
          <p:spPr>
            <a:xfrm>
              <a:off x="4820913" y="3054475"/>
              <a:ext cx="1287600" cy="938200"/>
            </a:xfrm>
            <a:custGeom>
              <a:avLst/>
              <a:gdLst/>
              <a:ahLst/>
              <a:cxnLst/>
              <a:rect l="l" t="t" r="r" b="b"/>
              <a:pathLst>
                <a:path w="51504" h="37528" extrusionOk="0">
                  <a:moveTo>
                    <a:pt x="39462" y="1"/>
                  </a:moveTo>
                  <a:cubicBezTo>
                    <a:pt x="36593" y="67"/>
                    <a:pt x="34225" y="2235"/>
                    <a:pt x="33858" y="5071"/>
                  </a:cubicBezTo>
                  <a:lnTo>
                    <a:pt x="31390" y="28621"/>
                  </a:lnTo>
                  <a:lnTo>
                    <a:pt x="2702" y="28621"/>
                  </a:lnTo>
                  <a:cubicBezTo>
                    <a:pt x="1201" y="28621"/>
                    <a:pt x="34" y="29822"/>
                    <a:pt x="0" y="31290"/>
                  </a:cubicBezTo>
                  <a:lnTo>
                    <a:pt x="0" y="34859"/>
                  </a:lnTo>
                  <a:cubicBezTo>
                    <a:pt x="0" y="36327"/>
                    <a:pt x="1201" y="37527"/>
                    <a:pt x="2702" y="37527"/>
                  </a:cubicBezTo>
                  <a:lnTo>
                    <a:pt x="35126" y="37527"/>
                  </a:lnTo>
                  <a:lnTo>
                    <a:pt x="44165" y="33958"/>
                  </a:lnTo>
                  <a:lnTo>
                    <a:pt x="46000" y="28454"/>
                  </a:lnTo>
                  <a:lnTo>
                    <a:pt x="48635" y="8807"/>
                  </a:lnTo>
                  <a:lnTo>
                    <a:pt x="51504" y="1"/>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54"/>
            <p:cNvSpPr/>
            <p:nvPr/>
          </p:nvSpPr>
          <p:spPr>
            <a:xfrm>
              <a:off x="4820913" y="3054475"/>
              <a:ext cx="1287600" cy="938200"/>
            </a:xfrm>
            <a:custGeom>
              <a:avLst/>
              <a:gdLst/>
              <a:ahLst/>
              <a:cxnLst/>
              <a:rect l="l" t="t" r="r" b="b"/>
              <a:pathLst>
                <a:path w="51504" h="37528" extrusionOk="0">
                  <a:moveTo>
                    <a:pt x="39462" y="1"/>
                  </a:moveTo>
                  <a:cubicBezTo>
                    <a:pt x="36593" y="67"/>
                    <a:pt x="34225" y="2235"/>
                    <a:pt x="33858" y="5071"/>
                  </a:cubicBezTo>
                  <a:lnTo>
                    <a:pt x="31390" y="28621"/>
                  </a:lnTo>
                  <a:lnTo>
                    <a:pt x="2702" y="28621"/>
                  </a:lnTo>
                  <a:cubicBezTo>
                    <a:pt x="1201" y="28621"/>
                    <a:pt x="34" y="29822"/>
                    <a:pt x="0" y="31290"/>
                  </a:cubicBezTo>
                  <a:lnTo>
                    <a:pt x="0" y="34859"/>
                  </a:lnTo>
                  <a:cubicBezTo>
                    <a:pt x="0" y="36327"/>
                    <a:pt x="1201" y="37527"/>
                    <a:pt x="2702" y="37527"/>
                  </a:cubicBezTo>
                  <a:lnTo>
                    <a:pt x="35126" y="37527"/>
                  </a:lnTo>
                  <a:lnTo>
                    <a:pt x="44165" y="33958"/>
                  </a:lnTo>
                  <a:lnTo>
                    <a:pt x="46000" y="28454"/>
                  </a:lnTo>
                  <a:lnTo>
                    <a:pt x="48635" y="8807"/>
                  </a:lnTo>
                  <a:lnTo>
                    <a:pt x="515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54"/>
            <p:cNvSpPr/>
            <p:nvPr/>
          </p:nvSpPr>
          <p:spPr>
            <a:xfrm>
              <a:off x="5362963" y="3055300"/>
              <a:ext cx="863975" cy="937375"/>
            </a:xfrm>
            <a:custGeom>
              <a:avLst/>
              <a:gdLst/>
              <a:ahLst/>
              <a:cxnLst/>
              <a:rect l="l" t="t" r="r" b="b"/>
              <a:pathLst>
                <a:path w="34559" h="37495" extrusionOk="0">
                  <a:moveTo>
                    <a:pt x="30884" y="0"/>
                  </a:moveTo>
                  <a:cubicBezTo>
                    <a:pt x="30863" y="0"/>
                    <a:pt x="30843" y="1"/>
                    <a:pt x="30823" y="1"/>
                  </a:cubicBezTo>
                  <a:lnTo>
                    <a:pt x="28421" y="1"/>
                  </a:lnTo>
                  <a:cubicBezTo>
                    <a:pt x="25552" y="34"/>
                    <a:pt x="23184" y="2202"/>
                    <a:pt x="22817" y="5071"/>
                  </a:cubicBezTo>
                  <a:lnTo>
                    <a:pt x="20348" y="28588"/>
                  </a:lnTo>
                  <a:lnTo>
                    <a:pt x="2669" y="28588"/>
                  </a:lnTo>
                  <a:cubicBezTo>
                    <a:pt x="1201" y="28588"/>
                    <a:pt x="1" y="29789"/>
                    <a:pt x="1" y="31257"/>
                  </a:cubicBezTo>
                  <a:lnTo>
                    <a:pt x="1" y="34826"/>
                  </a:lnTo>
                  <a:cubicBezTo>
                    <a:pt x="1" y="36294"/>
                    <a:pt x="1201" y="37494"/>
                    <a:pt x="2669" y="37494"/>
                  </a:cubicBezTo>
                  <a:lnTo>
                    <a:pt x="24051" y="37494"/>
                  </a:lnTo>
                  <a:cubicBezTo>
                    <a:pt x="25752" y="37494"/>
                    <a:pt x="27153" y="36227"/>
                    <a:pt x="27320" y="34526"/>
                  </a:cubicBezTo>
                  <a:lnTo>
                    <a:pt x="30122" y="7873"/>
                  </a:lnTo>
                  <a:cubicBezTo>
                    <a:pt x="32457" y="7840"/>
                    <a:pt x="34358" y="6005"/>
                    <a:pt x="34525" y="3704"/>
                  </a:cubicBezTo>
                  <a:cubicBezTo>
                    <a:pt x="34558" y="1656"/>
                    <a:pt x="32923" y="0"/>
                    <a:pt x="30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54"/>
            <p:cNvSpPr/>
            <p:nvPr/>
          </p:nvSpPr>
          <p:spPr>
            <a:xfrm>
              <a:off x="4971013" y="4413775"/>
              <a:ext cx="106775" cy="235200"/>
            </a:xfrm>
            <a:custGeom>
              <a:avLst/>
              <a:gdLst/>
              <a:ahLst/>
              <a:cxnLst/>
              <a:rect l="l" t="t" r="r" b="b"/>
              <a:pathLst>
                <a:path w="4271" h="9408" extrusionOk="0">
                  <a:moveTo>
                    <a:pt x="3870" y="1"/>
                  </a:moveTo>
                  <a:lnTo>
                    <a:pt x="1" y="334"/>
                  </a:lnTo>
                  <a:lnTo>
                    <a:pt x="1402" y="9407"/>
                  </a:lnTo>
                  <a:lnTo>
                    <a:pt x="4270" y="9141"/>
                  </a:lnTo>
                  <a:lnTo>
                    <a:pt x="387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54"/>
            <p:cNvSpPr/>
            <p:nvPr/>
          </p:nvSpPr>
          <p:spPr>
            <a:xfrm>
              <a:off x="4860113" y="4553875"/>
              <a:ext cx="271050" cy="180450"/>
            </a:xfrm>
            <a:custGeom>
              <a:avLst/>
              <a:gdLst/>
              <a:ahLst/>
              <a:cxnLst/>
              <a:rect l="l" t="t" r="r" b="b"/>
              <a:pathLst>
                <a:path w="10842" h="7218" extrusionOk="0">
                  <a:moveTo>
                    <a:pt x="8807" y="1"/>
                  </a:moveTo>
                  <a:lnTo>
                    <a:pt x="5004" y="301"/>
                  </a:lnTo>
                  <a:cubicBezTo>
                    <a:pt x="5004" y="301"/>
                    <a:pt x="5237" y="1802"/>
                    <a:pt x="5271" y="2669"/>
                  </a:cubicBezTo>
                  <a:cubicBezTo>
                    <a:pt x="5271" y="3570"/>
                    <a:pt x="0" y="5471"/>
                    <a:pt x="100" y="6405"/>
                  </a:cubicBezTo>
                  <a:cubicBezTo>
                    <a:pt x="153" y="7006"/>
                    <a:pt x="1410" y="7218"/>
                    <a:pt x="2674" y="7218"/>
                  </a:cubicBezTo>
                  <a:cubicBezTo>
                    <a:pt x="3025" y="7218"/>
                    <a:pt x="3376" y="7202"/>
                    <a:pt x="3703" y="7173"/>
                  </a:cubicBezTo>
                  <a:cubicBezTo>
                    <a:pt x="5838" y="6972"/>
                    <a:pt x="7806" y="6505"/>
                    <a:pt x="8940" y="6405"/>
                  </a:cubicBezTo>
                  <a:cubicBezTo>
                    <a:pt x="10841" y="6239"/>
                    <a:pt x="10074" y="4671"/>
                    <a:pt x="9507" y="3503"/>
                  </a:cubicBezTo>
                  <a:cubicBezTo>
                    <a:pt x="8940" y="2336"/>
                    <a:pt x="8807" y="1"/>
                    <a:pt x="88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54"/>
            <p:cNvSpPr/>
            <p:nvPr/>
          </p:nvSpPr>
          <p:spPr>
            <a:xfrm>
              <a:off x="4806738" y="3251275"/>
              <a:ext cx="1017625" cy="1235075"/>
            </a:xfrm>
            <a:custGeom>
              <a:avLst/>
              <a:gdLst/>
              <a:ahLst/>
              <a:cxnLst/>
              <a:rect l="l" t="t" r="r" b="b"/>
              <a:pathLst>
                <a:path w="40705" h="49403" extrusionOk="0">
                  <a:moveTo>
                    <a:pt x="25452" y="1"/>
                  </a:moveTo>
                  <a:lnTo>
                    <a:pt x="25252" y="3670"/>
                  </a:lnTo>
                  <a:lnTo>
                    <a:pt x="24485" y="10108"/>
                  </a:lnTo>
                  <a:cubicBezTo>
                    <a:pt x="24485" y="10108"/>
                    <a:pt x="2435" y="12043"/>
                    <a:pt x="1201" y="17580"/>
                  </a:cubicBezTo>
                  <a:cubicBezTo>
                    <a:pt x="0" y="22817"/>
                    <a:pt x="6505" y="49403"/>
                    <a:pt x="6505" y="49403"/>
                  </a:cubicBezTo>
                  <a:lnTo>
                    <a:pt x="10908" y="48969"/>
                  </a:lnTo>
                  <a:cubicBezTo>
                    <a:pt x="10908" y="48969"/>
                    <a:pt x="11509" y="28388"/>
                    <a:pt x="9574" y="21049"/>
                  </a:cubicBezTo>
                  <a:cubicBezTo>
                    <a:pt x="9574" y="21049"/>
                    <a:pt x="17016" y="21005"/>
                    <a:pt x="23638" y="21005"/>
                  </a:cubicBezTo>
                  <a:cubicBezTo>
                    <a:pt x="26949" y="21005"/>
                    <a:pt x="30055" y="21016"/>
                    <a:pt x="31923" y="21049"/>
                  </a:cubicBezTo>
                  <a:cubicBezTo>
                    <a:pt x="32123" y="21055"/>
                    <a:pt x="32348" y="21059"/>
                    <a:pt x="32592" y="21059"/>
                  </a:cubicBezTo>
                  <a:cubicBezTo>
                    <a:pt x="35398" y="21059"/>
                    <a:pt x="40704" y="20465"/>
                    <a:pt x="39262" y="13744"/>
                  </a:cubicBezTo>
                  <a:cubicBezTo>
                    <a:pt x="37427" y="5405"/>
                    <a:pt x="35526" y="3670"/>
                    <a:pt x="35526" y="3670"/>
                  </a:cubicBezTo>
                  <a:lnTo>
                    <a:pt x="354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4"/>
            <p:cNvSpPr/>
            <p:nvPr/>
          </p:nvSpPr>
          <p:spPr>
            <a:xfrm>
              <a:off x="4956838" y="4463825"/>
              <a:ext cx="131800" cy="60050"/>
            </a:xfrm>
            <a:custGeom>
              <a:avLst/>
              <a:gdLst/>
              <a:ahLst/>
              <a:cxnLst/>
              <a:rect l="l" t="t" r="r" b="b"/>
              <a:pathLst>
                <a:path w="5272" h="2402" extrusionOk="0">
                  <a:moveTo>
                    <a:pt x="4737" y="0"/>
                  </a:moveTo>
                  <a:lnTo>
                    <a:pt x="468" y="400"/>
                  </a:lnTo>
                  <a:cubicBezTo>
                    <a:pt x="167" y="434"/>
                    <a:pt x="1" y="734"/>
                    <a:pt x="67" y="1001"/>
                  </a:cubicBezTo>
                  <a:lnTo>
                    <a:pt x="434" y="2068"/>
                  </a:lnTo>
                  <a:cubicBezTo>
                    <a:pt x="501" y="2268"/>
                    <a:pt x="701" y="2402"/>
                    <a:pt x="901" y="2402"/>
                  </a:cubicBezTo>
                  <a:lnTo>
                    <a:pt x="4771" y="2035"/>
                  </a:lnTo>
                  <a:cubicBezTo>
                    <a:pt x="4971" y="2002"/>
                    <a:pt x="5171" y="1835"/>
                    <a:pt x="5171" y="1601"/>
                  </a:cubicBezTo>
                  <a:lnTo>
                    <a:pt x="5238" y="501"/>
                  </a:lnTo>
                  <a:cubicBezTo>
                    <a:pt x="5271" y="234"/>
                    <a:pt x="5038" y="0"/>
                    <a:pt x="4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54"/>
            <p:cNvSpPr/>
            <p:nvPr/>
          </p:nvSpPr>
          <p:spPr>
            <a:xfrm>
              <a:off x="5182013" y="4417125"/>
              <a:ext cx="96750" cy="229350"/>
            </a:xfrm>
            <a:custGeom>
              <a:avLst/>
              <a:gdLst/>
              <a:ahLst/>
              <a:cxnLst/>
              <a:rect l="l" t="t" r="r" b="b"/>
              <a:pathLst>
                <a:path w="3870" h="9174" extrusionOk="0">
                  <a:moveTo>
                    <a:pt x="0" y="0"/>
                  </a:moveTo>
                  <a:lnTo>
                    <a:pt x="634" y="9173"/>
                  </a:lnTo>
                  <a:lnTo>
                    <a:pt x="3503" y="9173"/>
                  </a:lnTo>
                  <a:lnTo>
                    <a:pt x="38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54"/>
            <p:cNvSpPr/>
            <p:nvPr/>
          </p:nvSpPr>
          <p:spPr>
            <a:xfrm>
              <a:off x="5046063" y="4575575"/>
              <a:ext cx="268550" cy="161025"/>
            </a:xfrm>
            <a:custGeom>
              <a:avLst/>
              <a:gdLst/>
              <a:ahLst/>
              <a:cxnLst/>
              <a:rect l="l" t="t" r="r" b="b"/>
              <a:pathLst>
                <a:path w="10742" h="6441" extrusionOk="0">
                  <a:moveTo>
                    <a:pt x="5638" y="0"/>
                  </a:moveTo>
                  <a:cubicBezTo>
                    <a:pt x="5638" y="0"/>
                    <a:pt x="5705" y="1468"/>
                    <a:pt x="5638" y="2368"/>
                  </a:cubicBezTo>
                  <a:cubicBezTo>
                    <a:pt x="5572" y="3236"/>
                    <a:pt x="1" y="4737"/>
                    <a:pt x="1" y="5637"/>
                  </a:cubicBezTo>
                  <a:cubicBezTo>
                    <a:pt x="1" y="6438"/>
                    <a:pt x="2069" y="6205"/>
                    <a:pt x="3570" y="6305"/>
                  </a:cubicBezTo>
                  <a:cubicBezTo>
                    <a:pt x="5095" y="6424"/>
                    <a:pt x="6535" y="6441"/>
                    <a:pt x="7646" y="6441"/>
                  </a:cubicBezTo>
                  <a:cubicBezTo>
                    <a:pt x="8091" y="6441"/>
                    <a:pt x="8483" y="6438"/>
                    <a:pt x="8807" y="6438"/>
                  </a:cubicBezTo>
                  <a:cubicBezTo>
                    <a:pt x="10742" y="6438"/>
                    <a:pt x="10108" y="4837"/>
                    <a:pt x="9641" y="3603"/>
                  </a:cubicBezTo>
                  <a:cubicBezTo>
                    <a:pt x="9174" y="2402"/>
                    <a:pt x="9274" y="67"/>
                    <a:pt x="9274" y="67"/>
                  </a:cubicBezTo>
                  <a:lnTo>
                    <a:pt x="5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54"/>
            <p:cNvSpPr/>
            <p:nvPr/>
          </p:nvSpPr>
          <p:spPr>
            <a:xfrm>
              <a:off x="5054413" y="3247125"/>
              <a:ext cx="960700" cy="1275100"/>
            </a:xfrm>
            <a:custGeom>
              <a:avLst/>
              <a:gdLst/>
              <a:ahLst/>
              <a:cxnLst/>
              <a:rect l="l" t="t" r="r" b="b"/>
              <a:pathLst>
                <a:path w="38428" h="51004" extrusionOk="0">
                  <a:moveTo>
                    <a:pt x="28721" y="0"/>
                  </a:moveTo>
                  <a:lnTo>
                    <a:pt x="18614" y="567"/>
                  </a:lnTo>
                  <a:lnTo>
                    <a:pt x="18781" y="3836"/>
                  </a:lnTo>
                  <a:lnTo>
                    <a:pt x="18080" y="10274"/>
                  </a:lnTo>
                  <a:cubicBezTo>
                    <a:pt x="18080" y="10274"/>
                    <a:pt x="4370" y="12142"/>
                    <a:pt x="2202" y="15444"/>
                  </a:cubicBezTo>
                  <a:cubicBezTo>
                    <a:pt x="0" y="18713"/>
                    <a:pt x="5137" y="51003"/>
                    <a:pt x="5137" y="51003"/>
                  </a:cubicBezTo>
                  <a:lnTo>
                    <a:pt x="8974" y="51003"/>
                  </a:lnTo>
                  <a:cubicBezTo>
                    <a:pt x="11709" y="33090"/>
                    <a:pt x="10308" y="21182"/>
                    <a:pt x="10308" y="21182"/>
                  </a:cubicBezTo>
                  <a:lnTo>
                    <a:pt x="27487" y="21182"/>
                  </a:lnTo>
                  <a:cubicBezTo>
                    <a:pt x="38428" y="21182"/>
                    <a:pt x="28688" y="3836"/>
                    <a:pt x="28688" y="3836"/>
                  </a:cubicBezTo>
                  <a:lnTo>
                    <a:pt x="287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54"/>
            <p:cNvSpPr/>
            <p:nvPr/>
          </p:nvSpPr>
          <p:spPr>
            <a:xfrm>
              <a:off x="5163763" y="4493775"/>
              <a:ext cx="133250" cy="50125"/>
            </a:xfrm>
            <a:custGeom>
              <a:avLst/>
              <a:gdLst/>
              <a:ahLst/>
              <a:cxnLst/>
              <a:rect l="l" t="t" r="r" b="b"/>
              <a:pathLst>
                <a:path w="5330" h="2005" extrusionOk="0">
                  <a:moveTo>
                    <a:pt x="446" y="0"/>
                  </a:moveTo>
                  <a:cubicBezTo>
                    <a:pt x="174" y="0"/>
                    <a:pt x="0" y="252"/>
                    <a:pt x="63" y="503"/>
                  </a:cubicBezTo>
                  <a:lnTo>
                    <a:pt x="363" y="1704"/>
                  </a:lnTo>
                  <a:cubicBezTo>
                    <a:pt x="397" y="1871"/>
                    <a:pt x="597" y="2004"/>
                    <a:pt x="797" y="2004"/>
                  </a:cubicBezTo>
                  <a:lnTo>
                    <a:pt x="4600" y="2004"/>
                  </a:lnTo>
                  <a:cubicBezTo>
                    <a:pt x="4800" y="2004"/>
                    <a:pt x="4966" y="1871"/>
                    <a:pt x="5000" y="1671"/>
                  </a:cubicBezTo>
                  <a:lnTo>
                    <a:pt x="5267" y="503"/>
                  </a:lnTo>
                  <a:cubicBezTo>
                    <a:pt x="5330" y="252"/>
                    <a:pt x="5155" y="0"/>
                    <a:pt x="4912" y="0"/>
                  </a:cubicBezTo>
                  <a:cubicBezTo>
                    <a:pt x="4897" y="0"/>
                    <a:pt x="4882" y="1"/>
                    <a:pt x="4866" y="3"/>
                  </a:cubicBezTo>
                  <a:lnTo>
                    <a:pt x="497" y="3"/>
                  </a:lnTo>
                  <a:cubicBezTo>
                    <a:pt x="479" y="1"/>
                    <a:pt x="463" y="0"/>
                    <a:pt x="4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54"/>
            <p:cNvSpPr/>
            <p:nvPr/>
          </p:nvSpPr>
          <p:spPr>
            <a:xfrm>
              <a:off x="4810913" y="3244150"/>
              <a:ext cx="231850" cy="69700"/>
            </a:xfrm>
            <a:custGeom>
              <a:avLst/>
              <a:gdLst/>
              <a:ahLst/>
              <a:cxnLst/>
              <a:rect l="l" t="t" r="r" b="b"/>
              <a:pathLst>
                <a:path w="9274" h="2788" extrusionOk="0">
                  <a:moveTo>
                    <a:pt x="2523" y="0"/>
                  </a:moveTo>
                  <a:cubicBezTo>
                    <a:pt x="1805" y="0"/>
                    <a:pt x="1134" y="303"/>
                    <a:pt x="667" y="886"/>
                  </a:cubicBezTo>
                  <a:cubicBezTo>
                    <a:pt x="234" y="1387"/>
                    <a:pt x="0" y="2020"/>
                    <a:pt x="0" y="2688"/>
                  </a:cubicBezTo>
                  <a:lnTo>
                    <a:pt x="0" y="2788"/>
                  </a:lnTo>
                  <a:lnTo>
                    <a:pt x="6004" y="2788"/>
                  </a:lnTo>
                  <a:lnTo>
                    <a:pt x="9273" y="2354"/>
                  </a:lnTo>
                  <a:lnTo>
                    <a:pt x="8840" y="286"/>
                  </a:lnTo>
                  <a:lnTo>
                    <a:pt x="5738" y="886"/>
                  </a:lnTo>
                  <a:lnTo>
                    <a:pt x="2836" y="19"/>
                  </a:lnTo>
                  <a:cubicBezTo>
                    <a:pt x="2731" y="6"/>
                    <a:pt x="2626" y="0"/>
                    <a:pt x="25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54"/>
            <p:cNvSpPr/>
            <p:nvPr/>
          </p:nvSpPr>
          <p:spPr>
            <a:xfrm>
              <a:off x="4987688" y="2784475"/>
              <a:ext cx="493725" cy="537025"/>
            </a:xfrm>
            <a:custGeom>
              <a:avLst/>
              <a:gdLst/>
              <a:ahLst/>
              <a:cxnLst/>
              <a:rect l="l" t="t" r="r" b="b"/>
              <a:pathLst>
                <a:path w="19749" h="21481" extrusionOk="0">
                  <a:moveTo>
                    <a:pt x="17809" y="0"/>
                  </a:moveTo>
                  <a:cubicBezTo>
                    <a:pt x="17625" y="0"/>
                    <a:pt x="17436" y="71"/>
                    <a:pt x="17280" y="226"/>
                  </a:cubicBezTo>
                  <a:cubicBezTo>
                    <a:pt x="16279" y="1227"/>
                    <a:pt x="14845" y="2394"/>
                    <a:pt x="14178" y="8566"/>
                  </a:cubicBezTo>
                  <a:cubicBezTo>
                    <a:pt x="13310" y="16571"/>
                    <a:pt x="1" y="18539"/>
                    <a:pt x="1" y="18539"/>
                  </a:cubicBezTo>
                  <a:lnTo>
                    <a:pt x="635" y="21475"/>
                  </a:lnTo>
                  <a:cubicBezTo>
                    <a:pt x="635" y="21475"/>
                    <a:pt x="816" y="21481"/>
                    <a:pt x="1140" y="21481"/>
                  </a:cubicBezTo>
                  <a:cubicBezTo>
                    <a:pt x="3197" y="21481"/>
                    <a:pt x="10995" y="21232"/>
                    <a:pt x="14511" y="17572"/>
                  </a:cubicBezTo>
                  <a:cubicBezTo>
                    <a:pt x="19748" y="12135"/>
                    <a:pt x="18981" y="3962"/>
                    <a:pt x="18547" y="727"/>
                  </a:cubicBezTo>
                  <a:cubicBezTo>
                    <a:pt x="18525" y="282"/>
                    <a:pt x="18177" y="0"/>
                    <a:pt x="17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54"/>
            <p:cNvSpPr/>
            <p:nvPr/>
          </p:nvSpPr>
          <p:spPr>
            <a:xfrm>
              <a:off x="5439688" y="2337950"/>
              <a:ext cx="340275" cy="362975"/>
            </a:xfrm>
            <a:custGeom>
              <a:avLst/>
              <a:gdLst/>
              <a:ahLst/>
              <a:cxnLst/>
              <a:rect l="l" t="t" r="r" b="b"/>
              <a:pathLst>
                <a:path w="13611" h="14519" extrusionOk="0">
                  <a:moveTo>
                    <a:pt x="7067" y="0"/>
                  </a:moveTo>
                  <a:cubicBezTo>
                    <a:pt x="5594" y="0"/>
                    <a:pt x="4404" y="508"/>
                    <a:pt x="4404" y="508"/>
                  </a:cubicBezTo>
                  <a:cubicBezTo>
                    <a:pt x="0" y="2109"/>
                    <a:pt x="1468" y="7580"/>
                    <a:pt x="1468" y="10515"/>
                  </a:cubicBezTo>
                  <a:cubicBezTo>
                    <a:pt x="1468" y="13484"/>
                    <a:pt x="1101" y="14518"/>
                    <a:pt x="1101" y="14518"/>
                  </a:cubicBezTo>
                  <a:cubicBezTo>
                    <a:pt x="1602" y="14418"/>
                    <a:pt x="2069" y="14318"/>
                    <a:pt x="2536" y="14218"/>
                  </a:cubicBezTo>
                  <a:lnTo>
                    <a:pt x="2702" y="13284"/>
                  </a:lnTo>
                  <a:lnTo>
                    <a:pt x="2969" y="14118"/>
                  </a:lnTo>
                  <a:cubicBezTo>
                    <a:pt x="5317" y="13674"/>
                    <a:pt x="6967" y="13511"/>
                    <a:pt x="8141" y="13511"/>
                  </a:cubicBezTo>
                  <a:cubicBezTo>
                    <a:pt x="8819" y="13511"/>
                    <a:pt x="9338" y="13565"/>
                    <a:pt x="9741" y="13651"/>
                  </a:cubicBezTo>
                  <a:cubicBezTo>
                    <a:pt x="10041" y="13084"/>
                    <a:pt x="10241" y="12517"/>
                    <a:pt x="10375" y="11883"/>
                  </a:cubicBezTo>
                  <a:cubicBezTo>
                    <a:pt x="10375" y="11883"/>
                    <a:pt x="10908" y="12250"/>
                    <a:pt x="10375" y="13851"/>
                  </a:cubicBezTo>
                  <a:cubicBezTo>
                    <a:pt x="11008" y="14151"/>
                    <a:pt x="10975" y="14518"/>
                    <a:pt x="10975" y="14518"/>
                  </a:cubicBezTo>
                  <a:cubicBezTo>
                    <a:pt x="10975" y="14518"/>
                    <a:pt x="13610" y="13751"/>
                    <a:pt x="12409" y="5678"/>
                  </a:cubicBezTo>
                  <a:cubicBezTo>
                    <a:pt x="11711" y="982"/>
                    <a:pt x="9116" y="0"/>
                    <a:pt x="7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54"/>
            <p:cNvSpPr/>
            <p:nvPr/>
          </p:nvSpPr>
          <p:spPr>
            <a:xfrm>
              <a:off x="5373613" y="2774275"/>
              <a:ext cx="504750" cy="599625"/>
            </a:xfrm>
            <a:custGeom>
              <a:avLst/>
              <a:gdLst/>
              <a:ahLst/>
              <a:cxnLst/>
              <a:rect l="l" t="t" r="r" b="b"/>
              <a:pathLst>
                <a:path w="20190" h="23985" extrusionOk="0">
                  <a:moveTo>
                    <a:pt x="3344" y="0"/>
                  </a:moveTo>
                  <a:cubicBezTo>
                    <a:pt x="2577" y="0"/>
                    <a:pt x="1910" y="534"/>
                    <a:pt x="1776" y="1301"/>
                  </a:cubicBezTo>
                  <a:cubicBezTo>
                    <a:pt x="0" y="10990"/>
                    <a:pt x="1018" y="11310"/>
                    <a:pt x="1160" y="11310"/>
                  </a:cubicBezTo>
                  <a:cubicBezTo>
                    <a:pt x="1170" y="11310"/>
                    <a:pt x="1176" y="11309"/>
                    <a:pt x="1176" y="11309"/>
                  </a:cubicBezTo>
                  <a:lnTo>
                    <a:pt x="1976" y="23984"/>
                  </a:lnTo>
                  <a:lnTo>
                    <a:pt x="3744" y="23984"/>
                  </a:lnTo>
                  <a:cubicBezTo>
                    <a:pt x="4812" y="23984"/>
                    <a:pt x="5746" y="23217"/>
                    <a:pt x="5946" y="22183"/>
                  </a:cubicBezTo>
                  <a:lnTo>
                    <a:pt x="6146" y="21282"/>
                  </a:lnTo>
                  <a:lnTo>
                    <a:pt x="6613" y="22550"/>
                  </a:lnTo>
                  <a:cubicBezTo>
                    <a:pt x="6913" y="23417"/>
                    <a:pt x="7747" y="23984"/>
                    <a:pt x="8681" y="23984"/>
                  </a:cubicBezTo>
                  <a:lnTo>
                    <a:pt x="16787" y="23984"/>
                  </a:lnTo>
                  <a:cubicBezTo>
                    <a:pt x="15853" y="14244"/>
                    <a:pt x="18955" y="4837"/>
                    <a:pt x="20023" y="1335"/>
                  </a:cubicBezTo>
                  <a:cubicBezTo>
                    <a:pt x="20189" y="768"/>
                    <a:pt x="19789" y="201"/>
                    <a:pt x="19222" y="201"/>
                  </a:cubicBezTo>
                  <a:lnTo>
                    <a:pt x="33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4"/>
            <p:cNvSpPr/>
            <p:nvPr/>
          </p:nvSpPr>
          <p:spPr>
            <a:xfrm>
              <a:off x="4976013" y="3228050"/>
              <a:ext cx="53400" cy="104975"/>
            </a:xfrm>
            <a:custGeom>
              <a:avLst/>
              <a:gdLst/>
              <a:ahLst/>
              <a:cxnLst/>
              <a:rect l="l" t="t" r="r" b="b"/>
              <a:pathLst>
                <a:path w="2136" h="4199" extrusionOk="0">
                  <a:moveTo>
                    <a:pt x="1191" y="0"/>
                  </a:moveTo>
                  <a:cubicBezTo>
                    <a:pt x="1140" y="0"/>
                    <a:pt x="1088" y="9"/>
                    <a:pt x="1035" y="29"/>
                  </a:cubicBezTo>
                  <a:lnTo>
                    <a:pt x="334" y="229"/>
                  </a:lnTo>
                  <a:cubicBezTo>
                    <a:pt x="134" y="329"/>
                    <a:pt x="1" y="530"/>
                    <a:pt x="68" y="763"/>
                  </a:cubicBezTo>
                  <a:lnTo>
                    <a:pt x="635" y="3832"/>
                  </a:lnTo>
                  <a:cubicBezTo>
                    <a:pt x="668" y="4065"/>
                    <a:pt x="868" y="4199"/>
                    <a:pt x="1102" y="4199"/>
                  </a:cubicBezTo>
                  <a:lnTo>
                    <a:pt x="1702" y="4165"/>
                  </a:lnTo>
                  <a:cubicBezTo>
                    <a:pt x="1936" y="4165"/>
                    <a:pt x="2136" y="3932"/>
                    <a:pt x="2102" y="3665"/>
                  </a:cubicBezTo>
                  <a:lnTo>
                    <a:pt x="1635" y="396"/>
                  </a:lnTo>
                  <a:cubicBezTo>
                    <a:pt x="1582" y="155"/>
                    <a:pt x="1399" y="0"/>
                    <a:pt x="1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4"/>
            <p:cNvSpPr/>
            <p:nvPr/>
          </p:nvSpPr>
          <p:spPr>
            <a:xfrm>
              <a:off x="5508063" y="2585800"/>
              <a:ext cx="189325" cy="245200"/>
            </a:xfrm>
            <a:custGeom>
              <a:avLst/>
              <a:gdLst/>
              <a:ahLst/>
              <a:cxnLst/>
              <a:rect l="l" t="t" r="r" b="b"/>
              <a:pathLst>
                <a:path w="7573" h="9808" extrusionOk="0">
                  <a:moveTo>
                    <a:pt x="6305" y="1"/>
                  </a:moveTo>
                  <a:lnTo>
                    <a:pt x="3036" y="3770"/>
                  </a:lnTo>
                  <a:cubicBezTo>
                    <a:pt x="3570" y="5338"/>
                    <a:pt x="3336" y="7072"/>
                    <a:pt x="1068" y="7840"/>
                  </a:cubicBezTo>
                  <a:cubicBezTo>
                    <a:pt x="1068" y="7840"/>
                    <a:pt x="1" y="8540"/>
                    <a:pt x="2903" y="9808"/>
                  </a:cubicBezTo>
                  <a:cubicBezTo>
                    <a:pt x="6972" y="9407"/>
                    <a:pt x="7573" y="7273"/>
                    <a:pt x="7573" y="7273"/>
                  </a:cubicBezTo>
                  <a:cubicBezTo>
                    <a:pt x="5972" y="6005"/>
                    <a:pt x="6072" y="2136"/>
                    <a:pt x="6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54"/>
            <p:cNvSpPr/>
            <p:nvPr/>
          </p:nvSpPr>
          <p:spPr>
            <a:xfrm>
              <a:off x="5583963" y="2640000"/>
              <a:ext cx="72575" cy="70925"/>
            </a:xfrm>
            <a:custGeom>
              <a:avLst/>
              <a:gdLst/>
              <a:ahLst/>
              <a:cxnLst/>
              <a:rect l="l" t="t" r="r" b="b"/>
              <a:pathLst>
                <a:path w="2903" h="2837" extrusionOk="0">
                  <a:moveTo>
                    <a:pt x="2068" y="1"/>
                  </a:moveTo>
                  <a:lnTo>
                    <a:pt x="1034" y="401"/>
                  </a:lnTo>
                  <a:lnTo>
                    <a:pt x="0" y="1569"/>
                  </a:lnTo>
                  <a:cubicBezTo>
                    <a:pt x="134" y="1969"/>
                    <a:pt x="234" y="2403"/>
                    <a:pt x="234" y="2836"/>
                  </a:cubicBezTo>
                  <a:cubicBezTo>
                    <a:pt x="2469" y="2503"/>
                    <a:pt x="2902" y="201"/>
                    <a:pt x="2902" y="201"/>
                  </a:cubicBezTo>
                  <a:lnTo>
                    <a:pt x="20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54"/>
            <p:cNvSpPr/>
            <p:nvPr/>
          </p:nvSpPr>
          <p:spPr>
            <a:xfrm>
              <a:off x="5445513" y="2350850"/>
              <a:ext cx="262725" cy="337625"/>
            </a:xfrm>
            <a:custGeom>
              <a:avLst/>
              <a:gdLst/>
              <a:ahLst/>
              <a:cxnLst/>
              <a:rect l="l" t="t" r="r" b="b"/>
              <a:pathLst>
                <a:path w="10509" h="13505" extrusionOk="0">
                  <a:moveTo>
                    <a:pt x="5495" y="1"/>
                  </a:moveTo>
                  <a:cubicBezTo>
                    <a:pt x="4756" y="1"/>
                    <a:pt x="3997" y="176"/>
                    <a:pt x="3270" y="559"/>
                  </a:cubicBezTo>
                  <a:cubicBezTo>
                    <a:pt x="1" y="2260"/>
                    <a:pt x="1" y="7464"/>
                    <a:pt x="1035" y="10533"/>
                  </a:cubicBezTo>
                  <a:cubicBezTo>
                    <a:pt x="1679" y="12465"/>
                    <a:pt x="3356" y="13504"/>
                    <a:pt x="5124" y="13504"/>
                  </a:cubicBezTo>
                  <a:cubicBezTo>
                    <a:pt x="6470" y="13504"/>
                    <a:pt x="7869" y="12902"/>
                    <a:pt x="8907" y="11634"/>
                  </a:cubicBezTo>
                  <a:cubicBezTo>
                    <a:pt x="10508" y="9699"/>
                    <a:pt x="10375" y="8231"/>
                    <a:pt x="10275" y="4695"/>
                  </a:cubicBezTo>
                  <a:lnTo>
                    <a:pt x="10275" y="4695"/>
                  </a:lnTo>
                  <a:lnTo>
                    <a:pt x="10275" y="4729"/>
                  </a:lnTo>
                  <a:cubicBezTo>
                    <a:pt x="10224" y="1979"/>
                    <a:pt x="7974" y="1"/>
                    <a:pt x="54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54"/>
            <p:cNvSpPr/>
            <p:nvPr/>
          </p:nvSpPr>
          <p:spPr>
            <a:xfrm>
              <a:off x="5666513" y="2499525"/>
              <a:ext cx="68025" cy="81200"/>
            </a:xfrm>
            <a:custGeom>
              <a:avLst/>
              <a:gdLst/>
              <a:ahLst/>
              <a:cxnLst/>
              <a:rect l="l" t="t" r="r" b="b"/>
              <a:pathLst>
                <a:path w="2721" h="3248" extrusionOk="0">
                  <a:moveTo>
                    <a:pt x="1424" y="1"/>
                  </a:moveTo>
                  <a:cubicBezTo>
                    <a:pt x="1362" y="1"/>
                    <a:pt x="1299" y="6"/>
                    <a:pt x="1235" y="16"/>
                  </a:cubicBezTo>
                  <a:cubicBezTo>
                    <a:pt x="368" y="149"/>
                    <a:pt x="1" y="1317"/>
                    <a:pt x="1" y="2084"/>
                  </a:cubicBezTo>
                  <a:cubicBezTo>
                    <a:pt x="26" y="2743"/>
                    <a:pt x="398" y="3248"/>
                    <a:pt x="911" y="3248"/>
                  </a:cubicBezTo>
                  <a:cubicBezTo>
                    <a:pt x="1074" y="3248"/>
                    <a:pt x="1251" y="3197"/>
                    <a:pt x="1435" y="3085"/>
                  </a:cubicBezTo>
                  <a:cubicBezTo>
                    <a:pt x="2002" y="2685"/>
                    <a:pt x="2369" y="2117"/>
                    <a:pt x="2536" y="1450"/>
                  </a:cubicBezTo>
                  <a:cubicBezTo>
                    <a:pt x="2721" y="711"/>
                    <a:pt x="2166" y="1"/>
                    <a:pt x="1424" y="1"/>
                  </a:cubicBezTo>
                  <a:close/>
                </a:path>
              </a:pathLst>
            </a:custGeom>
            <a:solidFill>
              <a:srgbClr val="EBB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54"/>
            <p:cNvSpPr/>
            <p:nvPr/>
          </p:nvSpPr>
          <p:spPr>
            <a:xfrm>
              <a:off x="5493888" y="2522425"/>
              <a:ext cx="25875" cy="52075"/>
            </a:xfrm>
            <a:custGeom>
              <a:avLst/>
              <a:gdLst/>
              <a:ahLst/>
              <a:cxnLst/>
              <a:rect l="l" t="t" r="r" b="b"/>
              <a:pathLst>
                <a:path w="1035" h="2083" extrusionOk="0">
                  <a:moveTo>
                    <a:pt x="835" y="1"/>
                  </a:moveTo>
                  <a:cubicBezTo>
                    <a:pt x="634" y="668"/>
                    <a:pt x="368" y="1302"/>
                    <a:pt x="1" y="1902"/>
                  </a:cubicBezTo>
                  <a:cubicBezTo>
                    <a:pt x="181" y="2022"/>
                    <a:pt x="397" y="2082"/>
                    <a:pt x="613" y="2082"/>
                  </a:cubicBezTo>
                  <a:cubicBezTo>
                    <a:pt x="757" y="2082"/>
                    <a:pt x="901" y="2055"/>
                    <a:pt x="1035" y="2002"/>
                  </a:cubicBezTo>
                  <a:lnTo>
                    <a:pt x="83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54"/>
            <p:cNvSpPr/>
            <p:nvPr/>
          </p:nvSpPr>
          <p:spPr>
            <a:xfrm>
              <a:off x="5536413" y="2455000"/>
              <a:ext cx="40075" cy="17425"/>
            </a:xfrm>
            <a:custGeom>
              <a:avLst/>
              <a:gdLst/>
              <a:ahLst/>
              <a:cxnLst/>
              <a:rect l="l" t="t" r="r" b="b"/>
              <a:pathLst>
                <a:path w="1603" h="697" extrusionOk="0">
                  <a:moveTo>
                    <a:pt x="425" y="0"/>
                  </a:moveTo>
                  <a:cubicBezTo>
                    <a:pt x="328" y="0"/>
                    <a:pt x="230" y="10"/>
                    <a:pt x="134" y="29"/>
                  </a:cubicBezTo>
                  <a:cubicBezTo>
                    <a:pt x="34" y="62"/>
                    <a:pt x="1" y="129"/>
                    <a:pt x="34" y="196"/>
                  </a:cubicBezTo>
                  <a:cubicBezTo>
                    <a:pt x="34" y="271"/>
                    <a:pt x="72" y="308"/>
                    <a:pt x="133" y="308"/>
                  </a:cubicBezTo>
                  <a:cubicBezTo>
                    <a:pt x="153" y="308"/>
                    <a:pt x="176" y="304"/>
                    <a:pt x="201" y="296"/>
                  </a:cubicBezTo>
                  <a:cubicBezTo>
                    <a:pt x="274" y="285"/>
                    <a:pt x="348" y="279"/>
                    <a:pt x="420" y="279"/>
                  </a:cubicBezTo>
                  <a:cubicBezTo>
                    <a:pt x="777" y="279"/>
                    <a:pt x="1119" y="413"/>
                    <a:pt x="1369" y="663"/>
                  </a:cubicBezTo>
                  <a:cubicBezTo>
                    <a:pt x="1402" y="696"/>
                    <a:pt x="1469" y="696"/>
                    <a:pt x="1502" y="696"/>
                  </a:cubicBezTo>
                  <a:cubicBezTo>
                    <a:pt x="1502" y="696"/>
                    <a:pt x="1535" y="663"/>
                    <a:pt x="1569" y="663"/>
                  </a:cubicBezTo>
                  <a:cubicBezTo>
                    <a:pt x="1602" y="596"/>
                    <a:pt x="1602" y="496"/>
                    <a:pt x="1569" y="463"/>
                  </a:cubicBezTo>
                  <a:cubicBezTo>
                    <a:pt x="1245" y="166"/>
                    <a:pt x="835" y="0"/>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54"/>
            <p:cNvSpPr/>
            <p:nvPr/>
          </p:nvSpPr>
          <p:spPr>
            <a:xfrm>
              <a:off x="5448038" y="2458975"/>
              <a:ext cx="38375" cy="20950"/>
            </a:xfrm>
            <a:custGeom>
              <a:avLst/>
              <a:gdLst/>
              <a:ahLst/>
              <a:cxnLst/>
              <a:rect l="l" t="t" r="r" b="b"/>
              <a:pathLst>
                <a:path w="1535" h="838" extrusionOk="0">
                  <a:moveTo>
                    <a:pt x="1301" y="0"/>
                  </a:moveTo>
                  <a:cubicBezTo>
                    <a:pt x="805" y="0"/>
                    <a:pt x="346" y="231"/>
                    <a:pt x="33" y="637"/>
                  </a:cubicBezTo>
                  <a:cubicBezTo>
                    <a:pt x="0" y="671"/>
                    <a:pt x="0" y="771"/>
                    <a:pt x="67" y="804"/>
                  </a:cubicBezTo>
                  <a:cubicBezTo>
                    <a:pt x="100" y="837"/>
                    <a:pt x="100" y="837"/>
                    <a:pt x="133" y="837"/>
                  </a:cubicBezTo>
                  <a:cubicBezTo>
                    <a:pt x="167" y="837"/>
                    <a:pt x="234" y="837"/>
                    <a:pt x="267" y="804"/>
                  </a:cubicBezTo>
                  <a:cubicBezTo>
                    <a:pt x="534" y="437"/>
                    <a:pt x="934" y="270"/>
                    <a:pt x="1368" y="270"/>
                  </a:cubicBezTo>
                  <a:cubicBezTo>
                    <a:pt x="1468" y="270"/>
                    <a:pt x="1534" y="237"/>
                    <a:pt x="1534" y="137"/>
                  </a:cubicBezTo>
                  <a:cubicBezTo>
                    <a:pt x="1534" y="70"/>
                    <a:pt x="1501" y="3"/>
                    <a:pt x="1401" y="3"/>
                  </a:cubicBezTo>
                  <a:cubicBezTo>
                    <a:pt x="1367" y="1"/>
                    <a:pt x="1334" y="0"/>
                    <a:pt x="1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54"/>
            <p:cNvSpPr/>
            <p:nvPr/>
          </p:nvSpPr>
          <p:spPr>
            <a:xfrm>
              <a:off x="5546438" y="2494000"/>
              <a:ext cx="18375" cy="26025"/>
            </a:xfrm>
            <a:custGeom>
              <a:avLst/>
              <a:gdLst/>
              <a:ahLst/>
              <a:cxnLst/>
              <a:rect l="l" t="t" r="r" b="b"/>
              <a:pathLst>
                <a:path w="735" h="1041" extrusionOk="0">
                  <a:moveTo>
                    <a:pt x="338" y="0"/>
                  </a:moveTo>
                  <a:cubicBezTo>
                    <a:pt x="326" y="0"/>
                    <a:pt x="313" y="1"/>
                    <a:pt x="300" y="3"/>
                  </a:cubicBezTo>
                  <a:cubicBezTo>
                    <a:pt x="134" y="37"/>
                    <a:pt x="0" y="270"/>
                    <a:pt x="34" y="537"/>
                  </a:cubicBezTo>
                  <a:cubicBezTo>
                    <a:pt x="65" y="818"/>
                    <a:pt x="213" y="1041"/>
                    <a:pt x="368" y="1041"/>
                  </a:cubicBezTo>
                  <a:cubicBezTo>
                    <a:pt x="379" y="1041"/>
                    <a:pt x="390" y="1040"/>
                    <a:pt x="400" y="1038"/>
                  </a:cubicBezTo>
                  <a:cubicBezTo>
                    <a:pt x="601" y="1004"/>
                    <a:pt x="734" y="771"/>
                    <a:pt x="701" y="504"/>
                  </a:cubicBezTo>
                  <a:cubicBezTo>
                    <a:pt x="669" y="223"/>
                    <a:pt x="521" y="0"/>
                    <a:pt x="3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54"/>
            <p:cNvSpPr/>
            <p:nvPr/>
          </p:nvSpPr>
          <p:spPr>
            <a:xfrm>
              <a:off x="5466363" y="2501500"/>
              <a:ext cx="18375" cy="25950"/>
            </a:xfrm>
            <a:custGeom>
              <a:avLst/>
              <a:gdLst/>
              <a:ahLst/>
              <a:cxnLst/>
              <a:rect l="l" t="t" r="r" b="b"/>
              <a:pathLst>
                <a:path w="735" h="1038" extrusionOk="0">
                  <a:moveTo>
                    <a:pt x="339" y="0"/>
                  </a:moveTo>
                  <a:cubicBezTo>
                    <a:pt x="327" y="0"/>
                    <a:pt x="314" y="2"/>
                    <a:pt x="301" y="4"/>
                  </a:cubicBezTo>
                  <a:cubicBezTo>
                    <a:pt x="134" y="4"/>
                    <a:pt x="1" y="271"/>
                    <a:pt x="34" y="537"/>
                  </a:cubicBezTo>
                  <a:cubicBezTo>
                    <a:pt x="34" y="838"/>
                    <a:pt x="234" y="1038"/>
                    <a:pt x="401" y="1038"/>
                  </a:cubicBezTo>
                  <a:cubicBezTo>
                    <a:pt x="601" y="1004"/>
                    <a:pt x="735" y="771"/>
                    <a:pt x="701" y="471"/>
                  </a:cubicBezTo>
                  <a:cubicBezTo>
                    <a:pt x="670" y="221"/>
                    <a:pt x="522"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54"/>
            <p:cNvSpPr/>
            <p:nvPr/>
          </p:nvSpPr>
          <p:spPr>
            <a:xfrm>
              <a:off x="5458863" y="2498250"/>
              <a:ext cx="17550" cy="6725"/>
            </a:xfrm>
            <a:custGeom>
              <a:avLst/>
              <a:gdLst/>
              <a:ahLst/>
              <a:cxnLst/>
              <a:rect l="l" t="t" r="r" b="b"/>
              <a:pathLst>
                <a:path w="702" h="269" extrusionOk="0">
                  <a:moveTo>
                    <a:pt x="1" y="0"/>
                  </a:moveTo>
                  <a:lnTo>
                    <a:pt x="1" y="0"/>
                  </a:lnTo>
                  <a:cubicBezTo>
                    <a:pt x="1" y="0"/>
                    <a:pt x="215" y="268"/>
                    <a:pt x="448" y="268"/>
                  </a:cubicBezTo>
                  <a:cubicBezTo>
                    <a:pt x="533" y="268"/>
                    <a:pt x="621" y="232"/>
                    <a:pt x="701" y="134"/>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4"/>
            <p:cNvSpPr/>
            <p:nvPr/>
          </p:nvSpPr>
          <p:spPr>
            <a:xfrm>
              <a:off x="5538913" y="2490750"/>
              <a:ext cx="17550" cy="6700"/>
            </a:xfrm>
            <a:custGeom>
              <a:avLst/>
              <a:gdLst/>
              <a:ahLst/>
              <a:cxnLst/>
              <a:rect l="l" t="t" r="r" b="b"/>
              <a:pathLst>
                <a:path w="702" h="268" extrusionOk="0">
                  <a:moveTo>
                    <a:pt x="1" y="0"/>
                  </a:moveTo>
                  <a:cubicBezTo>
                    <a:pt x="1" y="0"/>
                    <a:pt x="215" y="268"/>
                    <a:pt x="448" y="268"/>
                  </a:cubicBezTo>
                  <a:cubicBezTo>
                    <a:pt x="533" y="268"/>
                    <a:pt x="621" y="232"/>
                    <a:pt x="701" y="13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4"/>
            <p:cNvSpPr/>
            <p:nvPr/>
          </p:nvSpPr>
          <p:spPr>
            <a:xfrm>
              <a:off x="5515563" y="2580800"/>
              <a:ext cx="84250" cy="55075"/>
            </a:xfrm>
            <a:custGeom>
              <a:avLst/>
              <a:gdLst/>
              <a:ahLst/>
              <a:cxnLst/>
              <a:rect l="l" t="t" r="r" b="b"/>
              <a:pathLst>
                <a:path w="3370" h="2203" extrusionOk="0">
                  <a:moveTo>
                    <a:pt x="2336" y="1"/>
                  </a:moveTo>
                  <a:lnTo>
                    <a:pt x="2336" y="1"/>
                  </a:lnTo>
                  <a:cubicBezTo>
                    <a:pt x="1812" y="525"/>
                    <a:pt x="1084" y="820"/>
                    <a:pt x="331" y="820"/>
                  </a:cubicBezTo>
                  <a:cubicBezTo>
                    <a:pt x="221" y="820"/>
                    <a:pt x="111" y="814"/>
                    <a:pt x="1" y="801"/>
                  </a:cubicBezTo>
                  <a:lnTo>
                    <a:pt x="1" y="801"/>
                  </a:lnTo>
                  <a:cubicBezTo>
                    <a:pt x="335" y="1201"/>
                    <a:pt x="535" y="1668"/>
                    <a:pt x="568" y="2202"/>
                  </a:cubicBezTo>
                  <a:cubicBezTo>
                    <a:pt x="3370" y="1902"/>
                    <a:pt x="2336" y="1"/>
                    <a:pt x="2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54"/>
            <p:cNvSpPr/>
            <p:nvPr/>
          </p:nvSpPr>
          <p:spPr>
            <a:xfrm>
              <a:off x="5521413" y="2579975"/>
              <a:ext cx="55900" cy="31700"/>
            </a:xfrm>
            <a:custGeom>
              <a:avLst/>
              <a:gdLst/>
              <a:ahLst/>
              <a:cxnLst/>
              <a:rect l="l" t="t" r="r" b="b"/>
              <a:pathLst>
                <a:path w="2236" h="1268" extrusionOk="0">
                  <a:moveTo>
                    <a:pt x="2102" y="0"/>
                  </a:moveTo>
                  <a:cubicBezTo>
                    <a:pt x="1568" y="567"/>
                    <a:pt x="801" y="868"/>
                    <a:pt x="0" y="868"/>
                  </a:cubicBezTo>
                  <a:lnTo>
                    <a:pt x="201" y="1268"/>
                  </a:lnTo>
                  <a:cubicBezTo>
                    <a:pt x="201" y="1268"/>
                    <a:pt x="1535" y="1268"/>
                    <a:pt x="2235" y="367"/>
                  </a:cubicBezTo>
                  <a:cubicBezTo>
                    <a:pt x="2202" y="234"/>
                    <a:pt x="2169" y="134"/>
                    <a:pt x="2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54"/>
            <p:cNvSpPr/>
            <p:nvPr/>
          </p:nvSpPr>
          <p:spPr>
            <a:xfrm>
              <a:off x="5534763" y="2601650"/>
              <a:ext cx="44225" cy="33375"/>
            </a:xfrm>
            <a:custGeom>
              <a:avLst/>
              <a:gdLst/>
              <a:ahLst/>
              <a:cxnLst/>
              <a:rect l="l" t="t" r="r" b="b"/>
              <a:pathLst>
                <a:path w="1769" h="1335" extrusionOk="0">
                  <a:moveTo>
                    <a:pt x="1768" y="1"/>
                  </a:moveTo>
                  <a:cubicBezTo>
                    <a:pt x="400" y="367"/>
                    <a:pt x="67" y="1035"/>
                    <a:pt x="0" y="1335"/>
                  </a:cubicBezTo>
                  <a:cubicBezTo>
                    <a:pt x="1368" y="1135"/>
                    <a:pt x="1735" y="501"/>
                    <a:pt x="1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54"/>
            <p:cNvSpPr/>
            <p:nvPr/>
          </p:nvSpPr>
          <p:spPr>
            <a:xfrm>
              <a:off x="5360588" y="2341425"/>
              <a:ext cx="215900" cy="232725"/>
            </a:xfrm>
            <a:custGeom>
              <a:avLst/>
              <a:gdLst/>
              <a:ahLst/>
              <a:cxnLst/>
              <a:rect l="l" t="t" r="r" b="b"/>
              <a:pathLst>
                <a:path w="8636" h="9309" extrusionOk="0">
                  <a:moveTo>
                    <a:pt x="7773" y="0"/>
                  </a:moveTo>
                  <a:cubicBezTo>
                    <a:pt x="0" y="0"/>
                    <a:pt x="3798" y="9309"/>
                    <a:pt x="3798" y="9309"/>
                  </a:cubicBezTo>
                  <a:cubicBezTo>
                    <a:pt x="3798" y="9309"/>
                    <a:pt x="3131" y="4372"/>
                    <a:pt x="5032" y="4038"/>
                  </a:cubicBezTo>
                  <a:cubicBezTo>
                    <a:pt x="6100" y="3905"/>
                    <a:pt x="7034" y="3238"/>
                    <a:pt x="7568" y="2304"/>
                  </a:cubicBezTo>
                  <a:lnTo>
                    <a:pt x="8635" y="35"/>
                  </a:lnTo>
                  <a:cubicBezTo>
                    <a:pt x="8333" y="12"/>
                    <a:pt x="8046" y="0"/>
                    <a:pt x="77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4"/>
            <p:cNvSpPr/>
            <p:nvPr/>
          </p:nvSpPr>
          <p:spPr>
            <a:xfrm>
              <a:off x="5546438" y="2346700"/>
              <a:ext cx="175975" cy="176475"/>
            </a:xfrm>
            <a:custGeom>
              <a:avLst/>
              <a:gdLst/>
              <a:ahLst/>
              <a:cxnLst/>
              <a:rect l="l" t="t" r="r" b="b"/>
              <a:pathLst>
                <a:path w="7039" h="7059" extrusionOk="0">
                  <a:moveTo>
                    <a:pt x="1203" y="0"/>
                  </a:moveTo>
                  <a:cubicBezTo>
                    <a:pt x="654" y="0"/>
                    <a:pt x="159" y="402"/>
                    <a:pt x="100" y="959"/>
                  </a:cubicBezTo>
                  <a:cubicBezTo>
                    <a:pt x="0" y="1793"/>
                    <a:pt x="167" y="2827"/>
                    <a:pt x="1501" y="3260"/>
                  </a:cubicBezTo>
                  <a:cubicBezTo>
                    <a:pt x="3903" y="4027"/>
                    <a:pt x="3669" y="6563"/>
                    <a:pt x="3669" y="6563"/>
                  </a:cubicBezTo>
                  <a:lnTo>
                    <a:pt x="4103" y="4695"/>
                  </a:lnTo>
                  <a:cubicBezTo>
                    <a:pt x="4103" y="4695"/>
                    <a:pt x="4221" y="7058"/>
                    <a:pt x="5348" y="7058"/>
                  </a:cubicBezTo>
                  <a:cubicBezTo>
                    <a:pt x="5418" y="7058"/>
                    <a:pt x="5492" y="7049"/>
                    <a:pt x="5571" y="7030"/>
                  </a:cubicBezTo>
                  <a:cubicBezTo>
                    <a:pt x="6905" y="6729"/>
                    <a:pt x="7039" y="4194"/>
                    <a:pt x="7039" y="4194"/>
                  </a:cubicBezTo>
                  <a:lnTo>
                    <a:pt x="4837" y="792"/>
                  </a:lnTo>
                  <a:lnTo>
                    <a:pt x="1435" y="25"/>
                  </a:lnTo>
                  <a:cubicBezTo>
                    <a:pt x="1357" y="8"/>
                    <a:pt x="1279" y="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4"/>
            <p:cNvSpPr/>
            <p:nvPr/>
          </p:nvSpPr>
          <p:spPr>
            <a:xfrm>
              <a:off x="5513913" y="2763400"/>
              <a:ext cx="217675" cy="105825"/>
            </a:xfrm>
            <a:custGeom>
              <a:avLst/>
              <a:gdLst/>
              <a:ahLst/>
              <a:cxnLst/>
              <a:rect l="l" t="t" r="r" b="b"/>
              <a:pathLst>
                <a:path w="8707" h="4233" extrusionOk="0">
                  <a:moveTo>
                    <a:pt x="7633" y="1"/>
                  </a:moveTo>
                  <a:cubicBezTo>
                    <a:pt x="7441" y="1"/>
                    <a:pt x="7259" y="82"/>
                    <a:pt x="7105" y="235"/>
                  </a:cubicBezTo>
                  <a:cubicBezTo>
                    <a:pt x="6405" y="936"/>
                    <a:pt x="4770" y="2437"/>
                    <a:pt x="2969" y="2437"/>
                  </a:cubicBezTo>
                  <a:cubicBezTo>
                    <a:pt x="1168" y="2437"/>
                    <a:pt x="1301" y="936"/>
                    <a:pt x="1468" y="235"/>
                  </a:cubicBezTo>
                  <a:cubicBezTo>
                    <a:pt x="1495" y="126"/>
                    <a:pt x="1389" y="17"/>
                    <a:pt x="1277" y="17"/>
                  </a:cubicBezTo>
                  <a:cubicBezTo>
                    <a:pt x="1251" y="17"/>
                    <a:pt x="1226" y="23"/>
                    <a:pt x="1201" y="35"/>
                  </a:cubicBezTo>
                  <a:lnTo>
                    <a:pt x="834" y="169"/>
                  </a:lnTo>
                  <a:cubicBezTo>
                    <a:pt x="534" y="302"/>
                    <a:pt x="267" y="569"/>
                    <a:pt x="200" y="902"/>
                  </a:cubicBezTo>
                  <a:cubicBezTo>
                    <a:pt x="0" y="1636"/>
                    <a:pt x="67" y="2437"/>
                    <a:pt x="401" y="3137"/>
                  </a:cubicBezTo>
                  <a:cubicBezTo>
                    <a:pt x="657" y="3712"/>
                    <a:pt x="961" y="3911"/>
                    <a:pt x="1259" y="3911"/>
                  </a:cubicBezTo>
                  <a:cubicBezTo>
                    <a:pt x="1929" y="3911"/>
                    <a:pt x="2569" y="2904"/>
                    <a:pt x="2569" y="2904"/>
                  </a:cubicBezTo>
                  <a:cubicBezTo>
                    <a:pt x="3216" y="3865"/>
                    <a:pt x="3906" y="4232"/>
                    <a:pt x="4584" y="4232"/>
                  </a:cubicBezTo>
                  <a:cubicBezTo>
                    <a:pt x="6351" y="4232"/>
                    <a:pt x="8028" y="1734"/>
                    <a:pt x="8606" y="769"/>
                  </a:cubicBezTo>
                  <a:cubicBezTo>
                    <a:pt x="8706" y="569"/>
                    <a:pt x="8640" y="335"/>
                    <a:pt x="8406" y="235"/>
                  </a:cubicBezTo>
                  <a:lnTo>
                    <a:pt x="7939" y="69"/>
                  </a:lnTo>
                  <a:cubicBezTo>
                    <a:pt x="7836" y="23"/>
                    <a:pt x="7733" y="1"/>
                    <a:pt x="76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54"/>
            <p:cNvSpPr/>
            <p:nvPr/>
          </p:nvSpPr>
          <p:spPr>
            <a:xfrm>
              <a:off x="5139513" y="2824525"/>
              <a:ext cx="228000" cy="152125"/>
            </a:xfrm>
            <a:custGeom>
              <a:avLst/>
              <a:gdLst/>
              <a:ahLst/>
              <a:cxnLst/>
              <a:rect l="l" t="t" r="r" b="b"/>
              <a:pathLst>
                <a:path w="9120" h="6085" extrusionOk="0">
                  <a:moveTo>
                    <a:pt x="8356" y="1"/>
                  </a:moveTo>
                  <a:cubicBezTo>
                    <a:pt x="8253" y="1"/>
                    <a:pt x="8144" y="38"/>
                    <a:pt x="8038" y="125"/>
                  </a:cubicBezTo>
                  <a:lnTo>
                    <a:pt x="499" y="5129"/>
                  </a:lnTo>
                  <a:cubicBezTo>
                    <a:pt x="0" y="5434"/>
                    <a:pt x="308" y="6085"/>
                    <a:pt x="771" y="6085"/>
                  </a:cubicBezTo>
                  <a:cubicBezTo>
                    <a:pt x="865" y="6085"/>
                    <a:pt x="965" y="6058"/>
                    <a:pt x="1066" y="5996"/>
                  </a:cubicBezTo>
                  <a:lnTo>
                    <a:pt x="8605" y="993"/>
                  </a:lnTo>
                  <a:cubicBezTo>
                    <a:pt x="9120" y="695"/>
                    <a:pt x="8798" y="1"/>
                    <a:pt x="8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54"/>
            <p:cNvSpPr/>
            <p:nvPr/>
          </p:nvSpPr>
          <p:spPr>
            <a:xfrm>
              <a:off x="5135313" y="2949675"/>
              <a:ext cx="42650" cy="29775"/>
            </a:xfrm>
            <a:custGeom>
              <a:avLst/>
              <a:gdLst/>
              <a:ahLst/>
              <a:cxnLst/>
              <a:rect l="l" t="t" r="r" b="b"/>
              <a:pathLst>
                <a:path w="1706" h="1191" extrusionOk="0">
                  <a:moveTo>
                    <a:pt x="949" y="1"/>
                  </a:moveTo>
                  <a:cubicBezTo>
                    <a:pt x="859" y="1"/>
                    <a:pt x="763" y="28"/>
                    <a:pt x="667" y="90"/>
                  </a:cubicBezTo>
                  <a:cubicBezTo>
                    <a:pt x="400" y="356"/>
                    <a:pt x="200" y="623"/>
                    <a:pt x="67" y="923"/>
                  </a:cubicBezTo>
                  <a:cubicBezTo>
                    <a:pt x="0" y="1057"/>
                    <a:pt x="100" y="1190"/>
                    <a:pt x="234" y="1190"/>
                  </a:cubicBezTo>
                  <a:cubicBezTo>
                    <a:pt x="567" y="1157"/>
                    <a:pt x="901" y="1090"/>
                    <a:pt x="1234" y="957"/>
                  </a:cubicBezTo>
                  <a:cubicBezTo>
                    <a:pt x="1706" y="652"/>
                    <a:pt x="1393" y="1"/>
                    <a:pt x="9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54"/>
            <p:cNvSpPr/>
            <p:nvPr/>
          </p:nvSpPr>
          <p:spPr>
            <a:xfrm>
              <a:off x="5222038" y="2866525"/>
              <a:ext cx="190150" cy="226325"/>
            </a:xfrm>
            <a:custGeom>
              <a:avLst/>
              <a:gdLst/>
              <a:ahLst/>
              <a:cxnLst/>
              <a:rect l="l" t="t" r="r" b="b"/>
              <a:pathLst>
                <a:path w="7606" h="9053" extrusionOk="0">
                  <a:moveTo>
                    <a:pt x="1916" y="0"/>
                  </a:moveTo>
                  <a:cubicBezTo>
                    <a:pt x="1230" y="0"/>
                    <a:pt x="621" y="438"/>
                    <a:pt x="367" y="1114"/>
                  </a:cubicBezTo>
                  <a:lnTo>
                    <a:pt x="100" y="1781"/>
                  </a:lnTo>
                  <a:cubicBezTo>
                    <a:pt x="34" y="1981"/>
                    <a:pt x="0" y="2148"/>
                    <a:pt x="0" y="2348"/>
                  </a:cubicBezTo>
                  <a:lnTo>
                    <a:pt x="0" y="2949"/>
                  </a:lnTo>
                  <a:cubicBezTo>
                    <a:pt x="0" y="3349"/>
                    <a:pt x="167" y="3749"/>
                    <a:pt x="434" y="4049"/>
                  </a:cubicBezTo>
                  <a:lnTo>
                    <a:pt x="901" y="4550"/>
                  </a:lnTo>
                  <a:cubicBezTo>
                    <a:pt x="1001" y="4683"/>
                    <a:pt x="1168" y="4817"/>
                    <a:pt x="1301" y="4883"/>
                  </a:cubicBezTo>
                  <a:lnTo>
                    <a:pt x="3269" y="5984"/>
                  </a:lnTo>
                  <a:lnTo>
                    <a:pt x="6338" y="9053"/>
                  </a:lnTo>
                  <a:lnTo>
                    <a:pt x="7606" y="6751"/>
                  </a:lnTo>
                  <a:lnTo>
                    <a:pt x="4303" y="4450"/>
                  </a:lnTo>
                  <a:lnTo>
                    <a:pt x="3569" y="1314"/>
                  </a:lnTo>
                  <a:cubicBezTo>
                    <a:pt x="3403" y="680"/>
                    <a:pt x="2936" y="180"/>
                    <a:pt x="2302" y="46"/>
                  </a:cubicBezTo>
                  <a:cubicBezTo>
                    <a:pt x="2172" y="15"/>
                    <a:pt x="2042" y="0"/>
                    <a:pt x="19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54"/>
            <p:cNvSpPr/>
            <p:nvPr/>
          </p:nvSpPr>
          <p:spPr>
            <a:xfrm>
              <a:off x="5329613" y="2780900"/>
              <a:ext cx="584600" cy="441225"/>
            </a:xfrm>
            <a:custGeom>
              <a:avLst/>
              <a:gdLst/>
              <a:ahLst/>
              <a:cxnLst/>
              <a:rect l="l" t="t" r="r" b="b"/>
              <a:pathLst>
                <a:path w="23384" h="17649" extrusionOk="0">
                  <a:moveTo>
                    <a:pt x="21330" y="0"/>
                  </a:moveTo>
                  <a:cubicBezTo>
                    <a:pt x="20819" y="0"/>
                    <a:pt x="20313" y="300"/>
                    <a:pt x="20115" y="836"/>
                  </a:cubicBezTo>
                  <a:cubicBezTo>
                    <a:pt x="17191" y="8478"/>
                    <a:pt x="13671" y="12712"/>
                    <a:pt x="11501" y="12712"/>
                  </a:cubicBezTo>
                  <a:cubicBezTo>
                    <a:pt x="11492" y="12712"/>
                    <a:pt x="11484" y="12712"/>
                    <a:pt x="11475" y="12711"/>
                  </a:cubicBezTo>
                  <a:cubicBezTo>
                    <a:pt x="7672" y="12711"/>
                    <a:pt x="1968" y="8842"/>
                    <a:pt x="1968" y="8842"/>
                  </a:cubicBezTo>
                  <a:lnTo>
                    <a:pt x="0" y="11177"/>
                  </a:lnTo>
                  <a:cubicBezTo>
                    <a:pt x="0" y="11177"/>
                    <a:pt x="5704" y="17648"/>
                    <a:pt x="11308" y="17648"/>
                  </a:cubicBezTo>
                  <a:cubicBezTo>
                    <a:pt x="16045" y="17648"/>
                    <a:pt x="19814" y="12611"/>
                    <a:pt x="22183" y="6173"/>
                  </a:cubicBezTo>
                  <a:cubicBezTo>
                    <a:pt x="23384" y="2938"/>
                    <a:pt x="22983" y="1270"/>
                    <a:pt x="22283" y="436"/>
                  </a:cubicBezTo>
                  <a:cubicBezTo>
                    <a:pt x="22026" y="139"/>
                    <a:pt x="21677" y="0"/>
                    <a:pt x="21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54"/>
            <p:cNvSpPr/>
            <p:nvPr/>
          </p:nvSpPr>
          <p:spPr>
            <a:xfrm>
              <a:off x="5315438" y="2984925"/>
              <a:ext cx="92575" cy="104225"/>
            </a:xfrm>
            <a:custGeom>
              <a:avLst/>
              <a:gdLst/>
              <a:ahLst/>
              <a:cxnLst/>
              <a:rect l="l" t="t" r="r" b="b"/>
              <a:pathLst>
                <a:path w="3703" h="4169" extrusionOk="0">
                  <a:moveTo>
                    <a:pt x="2456" y="1"/>
                  </a:moveTo>
                  <a:cubicBezTo>
                    <a:pt x="2396" y="1"/>
                    <a:pt x="2339" y="25"/>
                    <a:pt x="2302" y="81"/>
                  </a:cubicBezTo>
                  <a:lnTo>
                    <a:pt x="100" y="2783"/>
                  </a:lnTo>
                  <a:cubicBezTo>
                    <a:pt x="0" y="2849"/>
                    <a:pt x="0" y="2949"/>
                    <a:pt x="67" y="3049"/>
                  </a:cubicBezTo>
                  <a:lnTo>
                    <a:pt x="734" y="4050"/>
                  </a:lnTo>
                  <a:cubicBezTo>
                    <a:pt x="790" y="4125"/>
                    <a:pt x="868" y="4168"/>
                    <a:pt x="942" y="4168"/>
                  </a:cubicBezTo>
                  <a:cubicBezTo>
                    <a:pt x="1000" y="4168"/>
                    <a:pt x="1057" y="4142"/>
                    <a:pt x="1101" y="4083"/>
                  </a:cubicBezTo>
                  <a:lnTo>
                    <a:pt x="3603" y="1081"/>
                  </a:lnTo>
                  <a:cubicBezTo>
                    <a:pt x="3703" y="981"/>
                    <a:pt x="3670" y="814"/>
                    <a:pt x="3569" y="748"/>
                  </a:cubicBezTo>
                  <a:lnTo>
                    <a:pt x="2602" y="47"/>
                  </a:lnTo>
                  <a:cubicBezTo>
                    <a:pt x="2557" y="17"/>
                    <a:pt x="2505" y="1"/>
                    <a:pt x="2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54"/>
            <p:cNvSpPr/>
            <p:nvPr/>
          </p:nvSpPr>
          <p:spPr>
            <a:xfrm>
              <a:off x="5553938" y="2342300"/>
              <a:ext cx="165150" cy="145125"/>
            </a:xfrm>
            <a:custGeom>
              <a:avLst/>
              <a:gdLst/>
              <a:ahLst/>
              <a:cxnLst/>
              <a:rect l="l" t="t" r="r" b="b"/>
              <a:pathLst>
                <a:path w="6606" h="5805" extrusionOk="0">
                  <a:moveTo>
                    <a:pt x="0" y="0"/>
                  </a:moveTo>
                  <a:cubicBezTo>
                    <a:pt x="2969" y="334"/>
                    <a:pt x="5237" y="2836"/>
                    <a:pt x="5237" y="5805"/>
                  </a:cubicBezTo>
                  <a:lnTo>
                    <a:pt x="6605" y="5805"/>
                  </a:lnTo>
                  <a:cubicBezTo>
                    <a:pt x="6605" y="2602"/>
                    <a:pt x="4003" y="0"/>
                    <a:pt x="8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54"/>
            <p:cNvSpPr/>
            <p:nvPr/>
          </p:nvSpPr>
          <p:spPr>
            <a:xfrm>
              <a:off x="5553938" y="2342300"/>
              <a:ext cx="165150" cy="145125"/>
            </a:xfrm>
            <a:custGeom>
              <a:avLst/>
              <a:gdLst/>
              <a:ahLst/>
              <a:cxnLst/>
              <a:rect l="l" t="t" r="r" b="b"/>
              <a:pathLst>
                <a:path w="6606" h="5805" extrusionOk="0">
                  <a:moveTo>
                    <a:pt x="0" y="0"/>
                  </a:moveTo>
                  <a:cubicBezTo>
                    <a:pt x="2969" y="334"/>
                    <a:pt x="5237" y="2836"/>
                    <a:pt x="5237" y="5805"/>
                  </a:cubicBezTo>
                  <a:lnTo>
                    <a:pt x="6605" y="5805"/>
                  </a:lnTo>
                  <a:cubicBezTo>
                    <a:pt x="6605" y="2602"/>
                    <a:pt x="4003" y="0"/>
                    <a:pt x="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54"/>
            <p:cNvSpPr/>
            <p:nvPr/>
          </p:nvSpPr>
          <p:spPr>
            <a:xfrm>
              <a:off x="5654838" y="2474900"/>
              <a:ext cx="95100" cy="126775"/>
            </a:xfrm>
            <a:custGeom>
              <a:avLst/>
              <a:gdLst/>
              <a:ahLst/>
              <a:cxnLst/>
              <a:rect l="l" t="t" r="r" b="b"/>
              <a:pathLst>
                <a:path w="3804" h="5071" extrusionOk="0">
                  <a:moveTo>
                    <a:pt x="1902" y="0"/>
                  </a:moveTo>
                  <a:cubicBezTo>
                    <a:pt x="868" y="0"/>
                    <a:pt x="1" y="1134"/>
                    <a:pt x="1" y="2535"/>
                  </a:cubicBezTo>
                  <a:cubicBezTo>
                    <a:pt x="1" y="3936"/>
                    <a:pt x="868" y="5071"/>
                    <a:pt x="1902" y="5071"/>
                  </a:cubicBezTo>
                  <a:cubicBezTo>
                    <a:pt x="2969" y="5071"/>
                    <a:pt x="3803" y="3936"/>
                    <a:pt x="3803" y="2535"/>
                  </a:cubicBezTo>
                  <a:cubicBezTo>
                    <a:pt x="3803" y="1134"/>
                    <a:pt x="2969" y="0"/>
                    <a:pt x="19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54"/>
            <p:cNvSpPr/>
            <p:nvPr/>
          </p:nvSpPr>
          <p:spPr>
            <a:xfrm>
              <a:off x="5693213" y="2496575"/>
              <a:ext cx="62550" cy="83425"/>
            </a:xfrm>
            <a:custGeom>
              <a:avLst/>
              <a:gdLst/>
              <a:ahLst/>
              <a:cxnLst/>
              <a:rect l="l" t="t" r="r" b="b"/>
              <a:pathLst>
                <a:path w="2502" h="3337" extrusionOk="0">
                  <a:moveTo>
                    <a:pt x="1234" y="1"/>
                  </a:moveTo>
                  <a:cubicBezTo>
                    <a:pt x="334" y="1"/>
                    <a:pt x="0" y="534"/>
                    <a:pt x="0" y="1668"/>
                  </a:cubicBezTo>
                  <a:cubicBezTo>
                    <a:pt x="0" y="2803"/>
                    <a:pt x="334" y="3336"/>
                    <a:pt x="1234" y="3336"/>
                  </a:cubicBezTo>
                  <a:cubicBezTo>
                    <a:pt x="2135" y="3336"/>
                    <a:pt x="2502" y="2803"/>
                    <a:pt x="2502" y="1668"/>
                  </a:cubicBezTo>
                  <a:cubicBezTo>
                    <a:pt x="2502" y="534"/>
                    <a:pt x="2135"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54"/>
            <p:cNvSpPr/>
            <p:nvPr/>
          </p:nvSpPr>
          <p:spPr>
            <a:xfrm>
              <a:off x="3728463" y="3430575"/>
              <a:ext cx="93425" cy="1305950"/>
            </a:xfrm>
            <a:custGeom>
              <a:avLst/>
              <a:gdLst/>
              <a:ahLst/>
              <a:cxnLst/>
              <a:rect l="l" t="t" r="r" b="b"/>
              <a:pathLst>
                <a:path w="3737" h="52238" extrusionOk="0">
                  <a:moveTo>
                    <a:pt x="1" y="1"/>
                  </a:moveTo>
                  <a:lnTo>
                    <a:pt x="868" y="52238"/>
                  </a:lnTo>
                  <a:lnTo>
                    <a:pt x="2869" y="52238"/>
                  </a:lnTo>
                  <a:lnTo>
                    <a:pt x="37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54"/>
            <p:cNvSpPr/>
            <p:nvPr/>
          </p:nvSpPr>
          <p:spPr>
            <a:xfrm>
              <a:off x="4279688" y="3430575"/>
              <a:ext cx="94275" cy="1305950"/>
            </a:xfrm>
            <a:custGeom>
              <a:avLst/>
              <a:gdLst/>
              <a:ahLst/>
              <a:cxnLst/>
              <a:rect l="l" t="t" r="r" b="b"/>
              <a:pathLst>
                <a:path w="3771" h="52238" extrusionOk="0">
                  <a:moveTo>
                    <a:pt x="1" y="1"/>
                  </a:moveTo>
                  <a:lnTo>
                    <a:pt x="868" y="52238"/>
                  </a:lnTo>
                  <a:lnTo>
                    <a:pt x="2869" y="52238"/>
                  </a:lnTo>
                  <a:lnTo>
                    <a:pt x="3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54"/>
            <p:cNvSpPr/>
            <p:nvPr/>
          </p:nvSpPr>
          <p:spPr>
            <a:xfrm>
              <a:off x="3775163" y="3408900"/>
              <a:ext cx="942375" cy="101750"/>
            </a:xfrm>
            <a:custGeom>
              <a:avLst/>
              <a:gdLst/>
              <a:ahLst/>
              <a:cxnLst/>
              <a:rect l="l" t="t" r="r" b="b"/>
              <a:pathLst>
                <a:path w="37695" h="4070" extrusionOk="0">
                  <a:moveTo>
                    <a:pt x="1" y="0"/>
                  </a:moveTo>
                  <a:lnTo>
                    <a:pt x="1" y="4070"/>
                  </a:lnTo>
                  <a:lnTo>
                    <a:pt x="37694" y="4070"/>
                  </a:lnTo>
                  <a:lnTo>
                    <a:pt x="376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4"/>
            <p:cNvSpPr/>
            <p:nvPr/>
          </p:nvSpPr>
          <p:spPr>
            <a:xfrm>
              <a:off x="4718338" y="3408900"/>
              <a:ext cx="552925" cy="101750"/>
            </a:xfrm>
            <a:custGeom>
              <a:avLst/>
              <a:gdLst/>
              <a:ahLst/>
              <a:cxnLst/>
              <a:rect l="l" t="t" r="r" b="b"/>
              <a:pathLst>
                <a:path w="22117" h="4070" extrusionOk="0">
                  <a:moveTo>
                    <a:pt x="1" y="0"/>
                  </a:moveTo>
                  <a:lnTo>
                    <a:pt x="1" y="4070"/>
                  </a:lnTo>
                  <a:lnTo>
                    <a:pt x="22116" y="4070"/>
                  </a:lnTo>
                  <a:lnTo>
                    <a:pt x="221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54"/>
            <p:cNvSpPr/>
            <p:nvPr/>
          </p:nvSpPr>
          <p:spPr>
            <a:xfrm>
              <a:off x="5222863" y="3430575"/>
              <a:ext cx="93425" cy="1305950"/>
            </a:xfrm>
            <a:custGeom>
              <a:avLst/>
              <a:gdLst/>
              <a:ahLst/>
              <a:cxnLst/>
              <a:rect l="l" t="t" r="r" b="b"/>
              <a:pathLst>
                <a:path w="3737" h="52238" extrusionOk="0">
                  <a:moveTo>
                    <a:pt x="1" y="1"/>
                  </a:moveTo>
                  <a:lnTo>
                    <a:pt x="868" y="52238"/>
                  </a:lnTo>
                  <a:lnTo>
                    <a:pt x="2869" y="52238"/>
                  </a:lnTo>
                  <a:lnTo>
                    <a:pt x="37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54"/>
            <p:cNvSpPr/>
            <p:nvPr/>
          </p:nvSpPr>
          <p:spPr>
            <a:xfrm>
              <a:off x="4582413" y="3343025"/>
              <a:ext cx="791425" cy="87575"/>
            </a:xfrm>
            <a:custGeom>
              <a:avLst/>
              <a:gdLst/>
              <a:ahLst/>
              <a:cxnLst/>
              <a:rect l="l" t="t" r="r" b="b"/>
              <a:pathLst>
                <a:path w="31657" h="3503" extrusionOk="0">
                  <a:moveTo>
                    <a:pt x="1101" y="0"/>
                  </a:moveTo>
                  <a:cubicBezTo>
                    <a:pt x="467" y="0"/>
                    <a:pt x="0" y="500"/>
                    <a:pt x="0" y="1101"/>
                  </a:cubicBezTo>
                  <a:lnTo>
                    <a:pt x="0" y="2402"/>
                  </a:lnTo>
                  <a:cubicBezTo>
                    <a:pt x="0" y="3002"/>
                    <a:pt x="467" y="3503"/>
                    <a:pt x="1101" y="3503"/>
                  </a:cubicBezTo>
                  <a:lnTo>
                    <a:pt x="30522" y="3503"/>
                  </a:lnTo>
                  <a:cubicBezTo>
                    <a:pt x="31156" y="3503"/>
                    <a:pt x="31656" y="3002"/>
                    <a:pt x="31656" y="2402"/>
                  </a:cubicBezTo>
                  <a:lnTo>
                    <a:pt x="31656" y="1101"/>
                  </a:lnTo>
                  <a:cubicBezTo>
                    <a:pt x="31656" y="500"/>
                    <a:pt x="31156" y="0"/>
                    <a:pt x="30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54"/>
            <p:cNvSpPr/>
            <p:nvPr/>
          </p:nvSpPr>
          <p:spPr>
            <a:xfrm>
              <a:off x="3650913" y="3343025"/>
              <a:ext cx="1054100" cy="87575"/>
            </a:xfrm>
            <a:custGeom>
              <a:avLst/>
              <a:gdLst/>
              <a:ahLst/>
              <a:cxnLst/>
              <a:rect l="l" t="t" r="r" b="b"/>
              <a:pathLst>
                <a:path w="42164" h="3503" extrusionOk="0">
                  <a:moveTo>
                    <a:pt x="1101" y="0"/>
                  </a:moveTo>
                  <a:cubicBezTo>
                    <a:pt x="501" y="0"/>
                    <a:pt x="0" y="500"/>
                    <a:pt x="0" y="1101"/>
                  </a:cubicBezTo>
                  <a:lnTo>
                    <a:pt x="0" y="2402"/>
                  </a:lnTo>
                  <a:cubicBezTo>
                    <a:pt x="0" y="3002"/>
                    <a:pt x="501" y="3503"/>
                    <a:pt x="1101" y="3503"/>
                  </a:cubicBezTo>
                  <a:lnTo>
                    <a:pt x="41063" y="3503"/>
                  </a:lnTo>
                  <a:cubicBezTo>
                    <a:pt x="41697" y="3503"/>
                    <a:pt x="42164" y="3002"/>
                    <a:pt x="42164" y="2402"/>
                  </a:cubicBezTo>
                  <a:lnTo>
                    <a:pt x="42164" y="1101"/>
                  </a:lnTo>
                  <a:cubicBezTo>
                    <a:pt x="42164" y="500"/>
                    <a:pt x="41697" y="0"/>
                    <a:pt x="410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54"/>
            <p:cNvSpPr/>
            <p:nvPr/>
          </p:nvSpPr>
          <p:spPr>
            <a:xfrm>
              <a:off x="4670813" y="3430575"/>
              <a:ext cx="94250" cy="1305950"/>
            </a:xfrm>
            <a:custGeom>
              <a:avLst/>
              <a:gdLst/>
              <a:ahLst/>
              <a:cxnLst/>
              <a:rect l="l" t="t" r="r" b="b"/>
              <a:pathLst>
                <a:path w="3770" h="52238" extrusionOk="0">
                  <a:moveTo>
                    <a:pt x="0" y="1"/>
                  </a:moveTo>
                  <a:lnTo>
                    <a:pt x="901" y="52238"/>
                  </a:lnTo>
                  <a:lnTo>
                    <a:pt x="2902" y="52238"/>
                  </a:lnTo>
                  <a:lnTo>
                    <a:pt x="3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54"/>
            <p:cNvSpPr/>
            <p:nvPr/>
          </p:nvSpPr>
          <p:spPr>
            <a:xfrm>
              <a:off x="4697488" y="3313825"/>
              <a:ext cx="436175" cy="29225"/>
            </a:xfrm>
            <a:custGeom>
              <a:avLst/>
              <a:gdLst/>
              <a:ahLst/>
              <a:cxnLst/>
              <a:rect l="l" t="t" r="r" b="b"/>
              <a:pathLst>
                <a:path w="17447" h="1169" extrusionOk="0">
                  <a:moveTo>
                    <a:pt x="768" y="1"/>
                  </a:moveTo>
                  <a:cubicBezTo>
                    <a:pt x="1" y="1"/>
                    <a:pt x="1" y="1168"/>
                    <a:pt x="768" y="1168"/>
                  </a:cubicBezTo>
                  <a:lnTo>
                    <a:pt x="16679" y="1168"/>
                  </a:lnTo>
                  <a:cubicBezTo>
                    <a:pt x="17446" y="1168"/>
                    <a:pt x="17446" y="1"/>
                    <a:pt x="16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54"/>
            <p:cNvSpPr/>
            <p:nvPr/>
          </p:nvSpPr>
          <p:spPr>
            <a:xfrm>
              <a:off x="4618263" y="2916050"/>
              <a:ext cx="135050" cy="427025"/>
            </a:xfrm>
            <a:custGeom>
              <a:avLst/>
              <a:gdLst/>
              <a:ahLst/>
              <a:cxnLst/>
              <a:rect l="l" t="t" r="r" b="b"/>
              <a:pathLst>
                <a:path w="5402" h="17081" extrusionOk="0">
                  <a:moveTo>
                    <a:pt x="1" y="0"/>
                  </a:moveTo>
                  <a:lnTo>
                    <a:pt x="1" y="17079"/>
                  </a:lnTo>
                  <a:lnTo>
                    <a:pt x="4437" y="17079"/>
                  </a:lnTo>
                  <a:cubicBezTo>
                    <a:pt x="4455" y="17080"/>
                    <a:pt x="4473" y="17081"/>
                    <a:pt x="4491" y="17081"/>
                  </a:cubicBezTo>
                  <a:cubicBezTo>
                    <a:pt x="5029" y="17081"/>
                    <a:pt x="5401" y="16595"/>
                    <a:pt x="5304" y="16078"/>
                  </a:cubicBezTo>
                  <a:lnTo>
                    <a:pt x="3203" y="1001"/>
                  </a:lnTo>
                  <a:cubicBezTo>
                    <a:pt x="3103" y="434"/>
                    <a:pt x="2603" y="0"/>
                    <a:pt x="20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54"/>
            <p:cNvSpPr/>
            <p:nvPr/>
          </p:nvSpPr>
          <p:spPr>
            <a:xfrm>
              <a:off x="4173863" y="2916000"/>
              <a:ext cx="558575" cy="427075"/>
            </a:xfrm>
            <a:custGeom>
              <a:avLst/>
              <a:gdLst/>
              <a:ahLst/>
              <a:cxnLst/>
              <a:rect l="l" t="t" r="r" b="b"/>
              <a:pathLst>
                <a:path w="22343" h="17083" extrusionOk="0">
                  <a:moveTo>
                    <a:pt x="914" y="1"/>
                  </a:moveTo>
                  <a:cubicBezTo>
                    <a:pt x="404" y="1"/>
                    <a:pt x="0" y="486"/>
                    <a:pt x="97" y="1003"/>
                  </a:cubicBezTo>
                  <a:lnTo>
                    <a:pt x="2232" y="16080"/>
                  </a:lnTo>
                  <a:cubicBezTo>
                    <a:pt x="2299" y="16647"/>
                    <a:pt x="2799" y="17048"/>
                    <a:pt x="3366" y="17081"/>
                  </a:cubicBezTo>
                  <a:lnTo>
                    <a:pt x="21346" y="17081"/>
                  </a:lnTo>
                  <a:cubicBezTo>
                    <a:pt x="21363" y="17082"/>
                    <a:pt x="21380" y="17083"/>
                    <a:pt x="21396" y="17083"/>
                  </a:cubicBezTo>
                  <a:cubicBezTo>
                    <a:pt x="21909" y="17083"/>
                    <a:pt x="22342" y="16597"/>
                    <a:pt x="22213" y="16080"/>
                  </a:cubicBezTo>
                  <a:lnTo>
                    <a:pt x="20112" y="1003"/>
                  </a:lnTo>
                  <a:cubicBezTo>
                    <a:pt x="20012" y="436"/>
                    <a:pt x="19511" y="2"/>
                    <a:pt x="18944" y="2"/>
                  </a:cubicBezTo>
                  <a:lnTo>
                    <a:pt x="965" y="2"/>
                  </a:lnTo>
                  <a:cubicBezTo>
                    <a:pt x="948" y="1"/>
                    <a:pt x="931"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54"/>
            <p:cNvSpPr/>
            <p:nvPr/>
          </p:nvSpPr>
          <p:spPr>
            <a:xfrm>
              <a:off x="4426463" y="3096175"/>
              <a:ext cx="50000" cy="45925"/>
            </a:xfrm>
            <a:custGeom>
              <a:avLst/>
              <a:gdLst/>
              <a:ahLst/>
              <a:cxnLst/>
              <a:rect l="l" t="t" r="r" b="b"/>
              <a:pathLst>
                <a:path w="2000" h="1837" extrusionOk="0">
                  <a:moveTo>
                    <a:pt x="868" y="0"/>
                  </a:moveTo>
                  <a:cubicBezTo>
                    <a:pt x="367" y="0"/>
                    <a:pt x="1" y="434"/>
                    <a:pt x="101" y="934"/>
                  </a:cubicBezTo>
                  <a:cubicBezTo>
                    <a:pt x="167" y="1435"/>
                    <a:pt x="601" y="1835"/>
                    <a:pt x="1135" y="1835"/>
                  </a:cubicBezTo>
                  <a:cubicBezTo>
                    <a:pt x="1152" y="1836"/>
                    <a:pt x="1168" y="1837"/>
                    <a:pt x="1185" y="1837"/>
                  </a:cubicBezTo>
                  <a:cubicBezTo>
                    <a:pt x="1659" y="1837"/>
                    <a:pt x="2000" y="1386"/>
                    <a:pt x="1935" y="934"/>
                  </a:cubicBezTo>
                  <a:cubicBezTo>
                    <a:pt x="1835" y="401"/>
                    <a:pt x="1402" y="34"/>
                    <a:pt x="8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54"/>
            <p:cNvSpPr/>
            <p:nvPr/>
          </p:nvSpPr>
          <p:spPr>
            <a:xfrm>
              <a:off x="3837713" y="3126200"/>
              <a:ext cx="271050" cy="191000"/>
            </a:xfrm>
            <a:custGeom>
              <a:avLst/>
              <a:gdLst/>
              <a:ahLst/>
              <a:cxnLst/>
              <a:rect l="l" t="t" r="r" b="b"/>
              <a:pathLst>
                <a:path w="10842" h="7640" extrusionOk="0">
                  <a:moveTo>
                    <a:pt x="1966" y="1677"/>
                  </a:moveTo>
                  <a:cubicBezTo>
                    <a:pt x="2155" y="1677"/>
                    <a:pt x="2341" y="1721"/>
                    <a:pt x="2502" y="1802"/>
                  </a:cubicBezTo>
                  <a:lnTo>
                    <a:pt x="3003" y="4437"/>
                  </a:lnTo>
                  <a:cubicBezTo>
                    <a:pt x="2869" y="4570"/>
                    <a:pt x="2669" y="4670"/>
                    <a:pt x="2502" y="4737"/>
                  </a:cubicBezTo>
                  <a:cubicBezTo>
                    <a:pt x="2379" y="4771"/>
                    <a:pt x="2264" y="4788"/>
                    <a:pt x="2158" y="4788"/>
                  </a:cubicBezTo>
                  <a:cubicBezTo>
                    <a:pt x="1544" y="4788"/>
                    <a:pt x="1200" y="4247"/>
                    <a:pt x="1001" y="3536"/>
                  </a:cubicBezTo>
                  <a:cubicBezTo>
                    <a:pt x="768" y="2702"/>
                    <a:pt x="768" y="2002"/>
                    <a:pt x="1602" y="1735"/>
                  </a:cubicBezTo>
                  <a:cubicBezTo>
                    <a:pt x="1720" y="1695"/>
                    <a:pt x="1844" y="1677"/>
                    <a:pt x="1966" y="1677"/>
                  </a:cubicBezTo>
                  <a:close/>
                  <a:moveTo>
                    <a:pt x="3103" y="0"/>
                  </a:moveTo>
                  <a:cubicBezTo>
                    <a:pt x="2636" y="0"/>
                    <a:pt x="2269" y="434"/>
                    <a:pt x="2335" y="868"/>
                  </a:cubicBezTo>
                  <a:lnTo>
                    <a:pt x="2335" y="934"/>
                  </a:lnTo>
                  <a:cubicBezTo>
                    <a:pt x="2185" y="904"/>
                    <a:pt x="2029" y="888"/>
                    <a:pt x="1871" y="888"/>
                  </a:cubicBezTo>
                  <a:cubicBezTo>
                    <a:pt x="1679" y="888"/>
                    <a:pt x="1485" y="912"/>
                    <a:pt x="1301" y="968"/>
                  </a:cubicBezTo>
                  <a:cubicBezTo>
                    <a:pt x="34" y="1335"/>
                    <a:pt x="0" y="2469"/>
                    <a:pt x="401" y="3736"/>
                  </a:cubicBezTo>
                  <a:cubicBezTo>
                    <a:pt x="709" y="4773"/>
                    <a:pt x="1206" y="5598"/>
                    <a:pt x="2108" y="5598"/>
                  </a:cubicBezTo>
                  <a:cubicBezTo>
                    <a:pt x="2280" y="5598"/>
                    <a:pt x="2466" y="5568"/>
                    <a:pt x="2669" y="5504"/>
                  </a:cubicBezTo>
                  <a:cubicBezTo>
                    <a:pt x="2869" y="5471"/>
                    <a:pt x="3036" y="5371"/>
                    <a:pt x="3236" y="5237"/>
                  </a:cubicBezTo>
                  <a:cubicBezTo>
                    <a:pt x="3470" y="5838"/>
                    <a:pt x="3870" y="6338"/>
                    <a:pt x="4404" y="6705"/>
                  </a:cubicBezTo>
                  <a:lnTo>
                    <a:pt x="4404" y="7639"/>
                  </a:lnTo>
                  <a:lnTo>
                    <a:pt x="8707" y="7639"/>
                  </a:lnTo>
                  <a:lnTo>
                    <a:pt x="8707" y="6705"/>
                  </a:lnTo>
                  <a:cubicBezTo>
                    <a:pt x="9440" y="6205"/>
                    <a:pt x="9941" y="5404"/>
                    <a:pt x="10108" y="4537"/>
                  </a:cubicBezTo>
                  <a:lnTo>
                    <a:pt x="10775" y="868"/>
                  </a:lnTo>
                  <a:cubicBezTo>
                    <a:pt x="10841" y="434"/>
                    <a:pt x="10508" y="0"/>
                    <a:pt x="10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54"/>
            <p:cNvSpPr/>
            <p:nvPr/>
          </p:nvSpPr>
          <p:spPr>
            <a:xfrm>
              <a:off x="3876063" y="3302150"/>
              <a:ext cx="251050" cy="41725"/>
            </a:xfrm>
            <a:custGeom>
              <a:avLst/>
              <a:gdLst/>
              <a:ahLst/>
              <a:cxnLst/>
              <a:rect l="l" t="t" r="r" b="b"/>
              <a:pathLst>
                <a:path w="10042" h="1669" extrusionOk="0">
                  <a:moveTo>
                    <a:pt x="434" y="1"/>
                  </a:moveTo>
                  <a:cubicBezTo>
                    <a:pt x="101" y="1"/>
                    <a:pt x="1" y="434"/>
                    <a:pt x="268" y="601"/>
                  </a:cubicBezTo>
                  <a:lnTo>
                    <a:pt x="1869" y="1468"/>
                  </a:lnTo>
                  <a:cubicBezTo>
                    <a:pt x="2102" y="1602"/>
                    <a:pt x="2403" y="1668"/>
                    <a:pt x="2703" y="1668"/>
                  </a:cubicBezTo>
                  <a:lnTo>
                    <a:pt x="7373" y="1668"/>
                  </a:lnTo>
                  <a:cubicBezTo>
                    <a:pt x="7640" y="1668"/>
                    <a:pt x="7906" y="1602"/>
                    <a:pt x="8173" y="1468"/>
                  </a:cubicBezTo>
                  <a:lnTo>
                    <a:pt x="9741" y="601"/>
                  </a:lnTo>
                  <a:cubicBezTo>
                    <a:pt x="10041" y="434"/>
                    <a:pt x="9941" y="1"/>
                    <a:pt x="9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 name="Google Shape;804;p54"/>
          <p:cNvGrpSpPr/>
          <p:nvPr/>
        </p:nvGrpSpPr>
        <p:grpSpPr>
          <a:xfrm>
            <a:off x="4971178" y="1442066"/>
            <a:ext cx="827003" cy="704985"/>
            <a:chOff x="3334013" y="1218738"/>
            <a:chExt cx="882325" cy="752225"/>
          </a:xfrm>
        </p:grpSpPr>
        <p:sp>
          <p:nvSpPr>
            <p:cNvPr id="805" name="Google Shape;805;p54"/>
            <p:cNvSpPr/>
            <p:nvPr/>
          </p:nvSpPr>
          <p:spPr>
            <a:xfrm>
              <a:off x="3334013" y="1312963"/>
              <a:ext cx="798925" cy="657175"/>
            </a:xfrm>
            <a:custGeom>
              <a:avLst/>
              <a:gdLst/>
              <a:ahLst/>
              <a:cxnLst/>
              <a:rect l="l" t="t" r="r" b="b"/>
              <a:pathLst>
                <a:path w="31957" h="26287" extrusionOk="0">
                  <a:moveTo>
                    <a:pt x="2202" y="1"/>
                  </a:moveTo>
                  <a:cubicBezTo>
                    <a:pt x="968" y="1"/>
                    <a:pt x="1" y="968"/>
                    <a:pt x="1" y="2203"/>
                  </a:cubicBezTo>
                  <a:lnTo>
                    <a:pt x="1" y="24118"/>
                  </a:lnTo>
                  <a:cubicBezTo>
                    <a:pt x="1" y="25319"/>
                    <a:pt x="968" y="26286"/>
                    <a:pt x="2202" y="26286"/>
                  </a:cubicBezTo>
                  <a:lnTo>
                    <a:pt x="29789" y="26286"/>
                  </a:lnTo>
                  <a:cubicBezTo>
                    <a:pt x="30989" y="26286"/>
                    <a:pt x="31957" y="25319"/>
                    <a:pt x="31957" y="24118"/>
                  </a:cubicBezTo>
                  <a:lnTo>
                    <a:pt x="31957" y="2203"/>
                  </a:lnTo>
                  <a:cubicBezTo>
                    <a:pt x="31957" y="968"/>
                    <a:pt x="30989" y="1"/>
                    <a:pt x="297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4"/>
            <p:cNvSpPr/>
            <p:nvPr/>
          </p:nvSpPr>
          <p:spPr>
            <a:xfrm>
              <a:off x="3436588" y="1428213"/>
              <a:ext cx="511225" cy="449575"/>
            </a:xfrm>
            <a:custGeom>
              <a:avLst/>
              <a:gdLst/>
              <a:ahLst/>
              <a:cxnLst/>
              <a:rect l="l" t="t" r="r" b="b"/>
              <a:pathLst>
                <a:path w="20449" h="17983" extrusionOk="0">
                  <a:moveTo>
                    <a:pt x="12978" y="1"/>
                  </a:moveTo>
                  <a:cubicBezTo>
                    <a:pt x="12379" y="1"/>
                    <a:pt x="11658" y="102"/>
                    <a:pt x="10775" y="328"/>
                  </a:cubicBezTo>
                  <a:cubicBezTo>
                    <a:pt x="10775" y="328"/>
                    <a:pt x="10244" y="58"/>
                    <a:pt x="9553" y="58"/>
                  </a:cubicBezTo>
                  <a:cubicBezTo>
                    <a:pt x="8786" y="58"/>
                    <a:pt x="7822" y="391"/>
                    <a:pt x="7172" y="1796"/>
                  </a:cubicBezTo>
                  <a:cubicBezTo>
                    <a:pt x="5972" y="4464"/>
                    <a:pt x="2936" y="2863"/>
                    <a:pt x="4204" y="8300"/>
                  </a:cubicBezTo>
                  <a:cubicBezTo>
                    <a:pt x="5505" y="13704"/>
                    <a:pt x="1" y="11869"/>
                    <a:pt x="2636" y="15839"/>
                  </a:cubicBezTo>
                  <a:cubicBezTo>
                    <a:pt x="3752" y="17507"/>
                    <a:pt x="5120" y="17983"/>
                    <a:pt x="6493" y="17983"/>
                  </a:cubicBezTo>
                  <a:cubicBezTo>
                    <a:pt x="8322" y="17983"/>
                    <a:pt x="10160" y="17139"/>
                    <a:pt x="11427" y="17139"/>
                  </a:cubicBezTo>
                  <a:cubicBezTo>
                    <a:pt x="11454" y="17139"/>
                    <a:pt x="11482" y="17139"/>
                    <a:pt x="11509" y="17140"/>
                  </a:cubicBezTo>
                  <a:cubicBezTo>
                    <a:pt x="12708" y="17176"/>
                    <a:pt x="14494" y="17596"/>
                    <a:pt x="16046" y="17596"/>
                  </a:cubicBezTo>
                  <a:cubicBezTo>
                    <a:pt x="17385" y="17596"/>
                    <a:pt x="18551" y="17283"/>
                    <a:pt x="19014" y="16139"/>
                  </a:cubicBezTo>
                  <a:cubicBezTo>
                    <a:pt x="20048" y="13671"/>
                    <a:pt x="18314" y="12837"/>
                    <a:pt x="18247" y="11503"/>
                  </a:cubicBezTo>
                  <a:cubicBezTo>
                    <a:pt x="18214" y="10168"/>
                    <a:pt x="20449" y="6966"/>
                    <a:pt x="18647" y="5498"/>
                  </a:cubicBezTo>
                  <a:cubicBezTo>
                    <a:pt x="15842" y="3231"/>
                    <a:pt x="16359" y="1"/>
                    <a:pt x="12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54"/>
            <p:cNvSpPr/>
            <p:nvPr/>
          </p:nvSpPr>
          <p:spPr>
            <a:xfrm>
              <a:off x="3595038" y="1450563"/>
              <a:ext cx="259375" cy="331100"/>
            </a:xfrm>
            <a:custGeom>
              <a:avLst/>
              <a:gdLst/>
              <a:ahLst/>
              <a:cxnLst/>
              <a:rect l="l" t="t" r="r" b="b"/>
              <a:pathLst>
                <a:path w="10375" h="13244" extrusionOk="0">
                  <a:moveTo>
                    <a:pt x="5171" y="1"/>
                  </a:moveTo>
                  <a:cubicBezTo>
                    <a:pt x="2335" y="1"/>
                    <a:pt x="0" y="2936"/>
                    <a:pt x="0" y="6606"/>
                  </a:cubicBezTo>
                  <a:cubicBezTo>
                    <a:pt x="0" y="10275"/>
                    <a:pt x="2335" y="13244"/>
                    <a:pt x="5171" y="13244"/>
                  </a:cubicBezTo>
                  <a:cubicBezTo>
                    <a:pt x="8040" y="13244"/>
                    <a:pt x="10375" y="10275"/>
                    <a:pt x="10375" y="6606"/>
                  </a:cubicBezTo>
                  <a:cubicBezTo>
                    <a:pt x="10375" y="2936"/>
                    <a:pt x="8040" y="1"/>
                    <a:pt x="5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54"/>
            <p:cNvSpPr/>
            <p:nvPr/>
          </p:nvSpPr>
          <p:spPr>
            <a:xfrm>
              <a:off x="3725963" y="1623188"/>
              <a:ext cx="23375" cy="46725"/>
            </a:xfrm>
            <a:custGeom>
              <a:avLst/>
              <a:gdLst/>
              <a:ahLst/>
              <a:cxnLst/>
              <a:rect l="l" t="t" r="r" b="b"/>
              <a:pathLst>
                <a:path w="935" h="1869" extrusionOk="0">
                  <a:moveTo>
                    <a:pt x="301" y="1"/>
                  </a:moveTo>
                  <a:lnTo>
                    <a:pt x="1" y="1769"/>
                  </a:lnTo>
                  <a:cubicBezTo>
                    <a:pt x="151" y="1836"/>
                    <a:pt x="309" y="1869"/>
                    <a:pt x="468" y="1869"/>
                  </a:cubicBezTo>
                  <a:cubicBezTo>
                    <a:pt x="626" y="1869"/>
                    <a:pt x="784" y="1836"/>
                    <a:pt x="935" y="1769"/>
                  </a:cubicBezTo>
                  <a:cubicBezTo>
                    <a:pt x="634" y="1202"/>
                    <a:pt x="434" y="601"/>
                    <a:pt x="3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54"/>
            <p:cNvSpPr/>
            <p:nvPr/>
          </p:nvSpPr>
          <p:spPr>
            <a:xfrm>
              <a:off x="3676763" y="1613188"/>
              <a:ext cx="14200" cy="22550"/>
            </a:xfrm>
            <a:custGeom>
              <a:avLst/>
              <a:gdLst/>
              <a:ahLst/>
              <a:cxnLst/>
              <a:rect l="l" t="t" r="r" b="b"/>
              <a:pathLst>
                <a:path w="568" h="902" extrusionOk="0">
                  <a:moveTo>
                    <a:pt x="301" y="1"/>
                  </a:moveTo>
                  <a:cubicBezTo>
                    <a:pt x="134" y="1"/>
                    <a:pt x="0" y="201"/>
                    <a:pt x="0" y="434"/>
                  </a:cubicBezTo>
                  <a:cubicBezTo>
                    <a:pt x="0" y="668"/>
                    <a:pt x="67" y="868"/>
                    <a:pt x="234" y="901"/>
                  </a:cubicBezTo>
                  <a:cubicBezTo>
                    <a:pt x="401" y="901"/>
                    <a:pt x="534" y="701"/>
                    <a:pt x="568" y="468"/>
                  </a:cubicBezTo>
                  <a:cubicBezTo>
                    <a:pt x="568" y="234"/>
                    <a:pt x="467" y="34"/>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54"/>
            <p:cNvSpPr/>
            <p:nvPr/>
          </p:nvSpPr>
          <p:spPr>
            <a:xfrm>
              <a:off x="3651738" y="1584738"/>
              <a:ext cx="34225" cy="18250"/>
            </a:xfrm>
            <a:custGeom>
              <a:avLst/>
              <a:gdLst/>
              <a:ahLst/>
              <a:cxnLst/>
              <a:rect l="l" t="t" r="r" b="b"/>
              <a:pathLst>
                <a:path w="1369" h="730" extrusionOk="0">
                  <a:moveTo>
                    <a:pt x="1140" y="1"/>
                  </a:moveTo>
                  <a:cubicBezTo>
                    <a:pt x="735" y="1"/>
                    <a:pt x="315" y="195"/>
                    <a:pt x="67" y="505"/>
                  </a:cubicBezTo>
                  <a:cubicBezTo>
                    <a:pt x="1" y="572"/>
                    <a:pt x="1" y="672"/>
                    <a:pt x="67" y="705"/>
                  </a:cubicBezTo>
                  <a:cubicBezTo>
                    <a:pt x="67" y="722"/>
                    <a:pt x="76" y="730"/>
                    <a:pt x="88" y="730"/>
                  </a:cubicBezTo>
                  <a:cubicBezTo>
                    <a:pt x="101" y="730"/>
                    <a:pt x="118" y="722"/>
                    <a:pt x="134" y="705"/>
                  </a:cubicBezTo>
                  <a:cubicBezTo>
                    <a:pt x="151" y="722"/>
                    <a:pt x="176" y="730"/>
                    <a:pt x="201" y="730"/>
                  </a:cubicBezTo>
                  <a:cubicBezTo>
                    <a:pt x="226" y="730"/>
                    <a:pt x="251" y="722"/>
                    <a:pt x="268" y="705"/>
                  </a:cubicBezTo>
                  <a:cubicBezTo>
                    <a:pt x="481" y="461"/>
                    <a:pt x="779" y="300"/>
                    <a:pt x="1109" y="300"/>
                  </a:cubicBezTo>
                  <a:cubicBezTo>
                    <a:pt x="1139" y="300"/>
                    <a:pt x="1170" y="302"/>
                    <a:pt x="1202" y="305"/>
                  </a:cubicBezTo>
                  <a:cubicBezTo>
                    <a:pt x="1302" y="305"/>
                    <a:pt x="1368" y="238"/>
                    <a:pt x="1368" y="171"/>
                  </a:cubicBezTo>
                  <a:cubicBezTo>
                    <a:pt x="1368" y="105"/>
                    <a:pt x="1335" y="38"/>
                    <a:pt x="1235" y="4"/>
                  </a:cubicBezTo>
                  <a:cubicBezTo>
                    <a:pt x="1204" y="2"/>
                    <a:pt x="1172" y="1"/>
                    <a:pt x="1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54"/>
            <p:cNvSpPr/>
            <p:nvPr/>
          </p:nvSpPr>
          <p:spPr>
            <a:xfrm>
              <a:off x="3770163" y="1613188"/>
              <a:ext cx="14200" cy="22550"/>
            </a:xfrm>
            <a:custGeom>
              <a:avLst/>
              <a:gdLst/>
              <a:ahLst/>
              <a:cxnLst/>
              <a:rect l="l" t="t" r="r" b="b"/>
              <a:pathLst>
                <a:path w="568" h="902" extrusionOk="0">
                  <a:moveTo>
                    <a:pt x="267" y="1"/>
                  </a:moveTo>
                  <a:cubicBezTo>
                    <a:pt x="101" y="34"/>
                    <a:pt x="0" y="234"/>
                    <a:pt x="0" y="468"/>
                  </a:cubicBezTo>
                  <a:cubicBezTo>
                    <a:pt x="34" y="701"/>
                    <a:pt x="167" y="901"/>
                    <a:pt x="301" y="901"/>
                  </a:cubicBezTo>
                  <a:cubicBezTo>
                    <a:pt x="467" y="868"/>
                    <a:pt x="568" y="668"/>
                    <a:pt x="568" y="434"/>
                  </a:cubicBezTo>
                  <a:cubicBezTo>
                    <a:pt x="568" y="2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54"/>
            <p:cNvSpPr/>
            <p:nvPr/>
          </p:nvSpPr>
          <p:spPr>
            <a:xfrm>
              <a:off x="3774338" y="1584738"/>
              <a:ext cx="35050" cy="18250"/>
            </a:xfrm>
            <a:custGeom>
              <a:avLst/>
              <a:gdLst/>
              <a:ahLst/>
              <a:cxnLst/>
              <a:rect l="l" t="t" r="r" b="b"/>
              <a:pathLst>
                <a:path w="1402" h="730" extrusionOk="0">
                  <a:moveTo>
                    <a:pt x="235" y="1"/>
                  </a:moveTo>
                  <a:cubicBezTo>
                    <a:pt x="201" y="1"/>
                    <a:pt x="168" y="2"/>
                    <a:pt x="134" y="4"/>
                  </a:cubicBezTo>
                  <a:cubicBezTo>
                    <a:pt x="67" y="38"/>
                    <a:pt x="0" y="105"/>
                    <a:pt x="34" y="171"/>
                  </a:cubicBezTo>
                  <a:cubicBezTo>
                    <a:pt x="34" y="238"/>
                    <a:pt x="100" y="305"/>
                    <a:pt x="167" y="305"/>
                  </a:cubicBezTo>
                  <a:cubicBezTo>
                    <a:pt x="198" y="302"/>
                    <a:pt x="230" y="300"/>
                    <a:pt x="261" y="300"/>
                  </a:cubicBezTo>
                  <a:cubicBezTo>
                    <a:pt x="595" y="300"/>
                    <a:pt x="921" y="461"/>
                    <a:pt x="1134" y="705"/>
                  </a:cubicBezTo>
                  <a:cubicBezTo>
                    <a:pt x="1151" y="722"/>
                    <a:pt x="1176" y="730"/>
                    <a:pt x="1201" y="730"/>
                  </a:cubicBezTo>
                  <a:cubicBezTo>
                    <a:pt x="1226" y="730"/>
                    <a:pt x="1251" y="722"/>
                    <a:pt x="1268" y="705"/>
                  </a:cubicBezTo>
                  <a:cubicBezTo>
                    <a:pt x="1285" y="722"/>
                    <a:pt x="1293" y="730"/>
                    <a:pt x="1301" y="730"/>
                  </a:cubicBezTo>
                  <a:cubicBezTo>
                    <a:pt x="1310" y="730"/>
                    <a:pt x="1318" y="722"/>
                    <a:pt x="1335" y="705"/>
                  </a:cubicBezTo>
                  <a:cubicBezTo>
                    <a:pt x="1401" y="672"/>
                    <a:pt x="1401" y="572"/>
                    <a:pt x="1335" y="505"/>
                  </a:cubicBezTo>
                  <a:cubicBezTo>
                    <a:pt x="1056" y="195"/>
                    <a:pt x="663" y="1"/>
                    <a:pt x="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54"/>
            <p:cNvSpPr/>
            <p:nvPr/>
          </p:nvSpPr>
          <p:spPr>
            <a:xfrm>
              <a:off x="3695113" y="1698263"/>
              <a:ext cx="50900" cy="17525"/>
            </a:xfrm>
            <a:custGeom>
              <a:avLst/>
              <a:gdLst/>
              <a:ahLst/>
              <a:cxnLst/>
              <a:rect l="l" t="t" r="r" b="b"/>
              <a:pathLst>
                <a:path w="2036" h="701" extrusionOk="0">
                  <a:moveTo>
                    <a:pt x="34" y="0"/>
                  </a:moveTo>
                  <a:cubicBezTo>
                    <a:pt x="0" y="33"/>
                    <a:pt x="0" y="100"/>
                    <a:pt x="34" y="133"/>
                  </a:cubicBezTo>
                  <a:cubicBezTo>
                    <a:pt x="434" y="500"/>
                    <a:pt x="968" y="701"/>
                    <a:pt x="1535" y="701"/>
                  </a:cubicBezTo>
                  <a:cubicBezTo>
                    <a:pt x="1668" y="701"/>
                    <a:pt x="1802" y="701"/>
                    <a:pt x="1968" y="667"/>
                  </a:cubicBezTo>
                  <a:cubicBezTo>
                    <a:pt x="2002" y="667"/>
                    <a:pt x="2035" y="600"/>
                    <a:pt x="2002" y="567"/>
                  </a:cubicBezTo>
                  <a:cubicBezTo>
                    <a:pt x="2002" y="534"/>
                    <a:pt x="1968" y="500"/>
                    <a:pt x="1935" y="500"/>
                  </a:cubicBezTo>
                  <a:cubicBezTo>
                    <a:pt x="1804" y="528"/>
                    <a:pt x="1672" y="541"/>
                    <a:pt x="1540" y="541"/>
                  </a:cubicBezTo>
                  <a:cubicBezTo>
                    <a:pt x="1033" y="541"/>
                    <a:pt x="531" y="344"/>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54"/>
            <p:cNvSpPr/>
            <p:nvPr/>
          </p:nvSpPr>
          <p:spPr>
            <a:xfrm>
              <a:off x="3598363" y="1845538"/>
              <a:ext cx="263550" cy="44550"/>
            </a:xfrm>
            <a:custGeom>
              <a:avLst/>
              <a:gdLst/>
              <a:ahLst/>
              <a:cxnLst/>
              <a:rect l="l" t="t" r="r" b="b"/>
              <a:pathLst>
                <a:path w="10542" h="1782" extrusionOk="0">
                  <a:moveTo>
                    <a:pt x="1100" y="0"/>
                  </a:moveTo>
                  <a:cubicBezTo>
                    <a:pt x="733" y="0"/>
                    <a:pt x="367" y="31"/>
                    <a:pt x="1" y="80"/>
                  </a:cubicBezTo>
                  <a:cubicBezTo>
                    <a:pt x="668" y="747"/>
                    <a:pt x="2102" y="1781"/>
                    <a:pt x="4571" y="1781"/>
                  </a:cubicBezTo>
                  <a:cubicBezTo>
                    <a:pt x="6639" y="1748"/>
                    <a:pt x="8707" y="1214"/>
                    <a:pt x="10542" y="180"/>
                  </a:cubicBezTo>
                  <a:cubicBezTo>
                    <a:pt x="9875" y="80"/>
                    <a:pt x="9207" y="13"/>
                    <a:pt x="8507" y="13"/>
                  </a:cubicBezTo>
                  <a:cubicBezTo>
                    <a:pt x="7493" y="552"/>
                    <a:pt x="6329" y="850"/>
                    <a:pt x="5129" y="850"/>
                  </a:cubicBezTo>
                  <a:cubicBezTo>
                    <a:pt x="5065" y="850"/>
                    <a:pt x="5001" y="849"/>
                    <a:pt x="4938" y="847"/>
                  </a:cubicBezTo>
                  <a:cubicBezTo>
                    <a:pt x="2703" y="847"/>
                    <a:pt x="1502" y="13"/>
                    <a:pt x="1502" y="13"/>
                  </a:cubicBezTo>
                  <a:cubicBezTo>
                    <a:pt x="1368" y="4"/>
                    <a:pt x="1234" y="0"/>
                    <a:pt x="1100" y="0"/>
                  </a:cubicBezTo>
                  <a:close/>
                </a:path>
              </a:pathLst>
            </a:custGeom>
            <a:solidFill>
              <a:srgbClr val="577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54"/>
            <p:cNvSpPr/>
            <p:nvPr/>
          </p:nvSpPr>
          <p:spPr>
            <a:xfrm>
              <a:off x="3623388" y="1754113"/>
              <a:ext cx="196825" cy="130975"/>
            </a:xfrm>
            <a:custGeom>
              <a:avLst/>
              <a:gdLst/>
              <a:ahLst/>
              <a:cxnLst/>
              <a:rect l="l" t="t" r="r" b="b"/>
              <a:pathLst>
                <a:path w="7873" h="5239" extrusionOk="0">
                  <a:moveTo>
                    <a:pt x="2469" y="1"/>
                  </a:moveTo>
                  <a:cubicBezTo>
                    <a:pt x="2369" y="1402"/>
                    <a:pt x="2436" y="2636"/>
                    <a:pt x="1635" y="3203"/>
                  </a:cubicBezTo>
                  <a:cubicBezTo>
                    <a:pt x="1168" y="3570"/>
                    <a:pt x="601" y="3770"/>
                    <a:pt x="1" y="3804"/>
                  </a:cubicBezTo>
                  <a:lnTo>
                    <a:pt x="1268" y="4538"/>
                  </a:lnTo>
                  <a:cubicBezTo>
                    <a:pt x="1201" y="4704"/>
                    <a:pt x="2102" y="5038"/>
                    <a:pt x="2102" y="5038"/>
                  </a:cubicBezTo>
                  <a:lnTo>
                    <a:pt x="5571" y="5238"/>
                  </a:lnTo>
                  <a:lnTo>
                    <a:pt x="6238" y="4838"/>
                  </a:lnTo>
                  <a:cubicBezTo>
                    <a:pt x="6238" y="4838"/>
                    <a:pt x="7139" y="4671"/>
                    <a:pt x="6939" y="4404"/>
                  </a:cubicBezTo>
                  <a:lnTo>
                    <a:pt x="7873" y="3804"/>
                  </a:lnTo>
                  <a:cubicBezTo>
                    <a:pt x="7406" y="3737"/>
                    <a:pt x="6939" y="3537"/>
                    <a:pt x="6539" y="3237"/>
                  </a:cubicBezTo>
                  <a:cubicBezTo>
                    <a:pt x="5304" y="2336"/>
                    <a:pt x="5972" y="1"/>
                    <a:pt x="59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54"/>
            <p:cNvSpPr/>
            <p:nvPr/>
          </p:nvSpPr>
          <p:spPr>
            <a:xfrm>
              <a:off x="3460763" y="1845838"/>
              <a:ext cx="524575" cy="125125"/>
            </a:xfrm>
            <a:custGeom>
              <a:avLst/>
              <a:gdLst/>
              <a:ahLst/>
              <a:cxnLst/>
              <a:rect l="l" t="t" r="r" b="b"/>
              <a:pathLst>
                <a:path w="20983" h="5005" extrusionOk="0">
                  <a:moveTo>
                    <a:pt x="14085" y="1"/>
                  </a:moveTo>
                  <a:cubicBezTo>
                    <a:pt x="14037" y="1"/>
                    <a:pt x="14011" y="1"/>
                    <a:pt x="14011" y="1"/>
                  </a:cubicBezTo>
                  <a:cubicBezTo>
                    <a:pt x="12997" y="540"/>
                    <a:pt x="11833" y="838"/>
                    <a:pt x="10661" y="838"/>
                  </a:cubicBezTo>
                  <a:cubicBezTo>
                    <a:pt x="10599" y="838"/>
                    <a:pt x="10537" y="837"/>
                    <a:pt x="10475" y="835"/>
                  </a:cubicBezTo>
                  <a:cubicBezTo>
                    <a:pt x="8207" y="835"/>
                    <a:pt x="7006" y="1"/>
                    <a:pt x="7006" y="1"/>
                  </a:cubicBezTo>
                  <a:cubicBezTo>
                    <a:pt x="1" y="1"/>
                    <a:pt x="902" y="5005"/>
                    <a:pt x="902" y="5005"/>
                  </a:cubicBezTo>
                  <a:lnTo>
                    <a:pt x="20983" y="5005"/>
                  </a:lnTo>
                  <a:cubicBezTo>
                    <a:pt x="20983" y="148"/>
                    <a:pt x="14830" y="1"/>
                    <a:pt x="14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54"/>
            <p:cNvSpPr/>
            <p:nvPr/>
          </p:nvSpPr>
          <p:spPr>
            <a:xfrm>
              <a:off x="3588363" y="1443913"/>
              <a:ext cx="293575" cy="194350"/>
            </a:xfrm>
            <a:custGeom>
              <a:avLst/>
              <a:gdLst/>
              <a:ahLst/>
              <a:cxnLst/>
              <a:rect l="l" t="t" r="r" b="b"/>
              <a:pathLst>
                <a:path w="11743" h="7774" extrusionOk="0">
                  <a:moveTo>
                    <a:pt x="3903" y="0"/>
                  </a:moveTo>
                  <a:lnTo>
                    <a:pt x="2736" y="267"/>
                  </a:lnTo>
                  <a:lnTo>
                    <a:pt x="1101" y="2001"/>
                  </a:lnTo>
                  <a:lnTo>
                    <a:pt x="101" y="3736"/>
                  </a:lnTo>
                  <a:lnTo>
                    <a:pt x="1" y="5637"/>
                  </a:lnTo>
                  <a:cubicBezTo>
                    <a:pt x="1" y="5637"/>
                    <a:pt x="227" y="7774"/>
                    <a:pt x="904" y="7774"/>
                  </a:cubicBezTo>
                  <a:cubicBezTo>
                    <a:pt x="914" y="7774"/>
                    <a:pt x="924" y="7773"/>
                    <a:pt x="935" y="7772"/>
                  </a:cubicBezTo>
                  <a:cubicBezTo>
                    <a:pt x="1668" y="7706"/>
                    <a:pt x="1168" y="4270"/>
                    <a:pt x="2536" y="4003"/>
                  </a:cubicBezTo>
                  <a:cubicBezTo>
                    <a:pt x="3903" y="3769"/>
                    <a:pt x="4704" y="3469"/>
                    <a:pt x="4771" y="2602"/>
                  </a:cubicBezTo>
                  <a:cubicBezTo>
                    <a:pt x="4804" y="1735"/>
                    <a:pt x="6939" y="2335"/>
                    <a:pt x="6672" y="1268"/>
                  </a:cubicBezTo>
                  <a:lnTo>
                    <a:pt x="6672" y="1268"/>
                  </a:lnTo>
                  <a:cubicBezTo>
                    <a:pt x="7373" y="1568"/>
                    <a:pt x="7973" y="2168"/>
                    <a:pt x="8307" y="2902"/>
                  </a:cubicBezTo>
                  <a:cubicBezTo>
                    <a:pt x="8907" y="4170"/>
                    <a:pt x="9074" y="3536"/>
                    <a:pt x="9507" y="4403"/>
                  </a:cubicBezTo>
                  <a:cubicBezTo>
                    <a:pt x="9830" y="5073"/>
                    <a:pt x="10134" y="6683"/>
                    <a:pt x="10557" y="6683"/>
                  </a:cubicBezTo>
                  <a:cubicBezTo>
                    <a:pt x="10702" y="6683"/>
                    <a:pt x="10862" y="6492"/>
                    <a:pt x="11042" y="6004"/>
                  </a:cubicBezTo>
                  <a:cubicBezTo>
                    <a:pt x="11742" y="4103"/>
                    <a:pt x="9941" y="2468"/>
                    <a:pt x="9941" y="2468"/>
                  </a:cubicBezTo>
                  <a:lnTo>
                    <a:pt x="8340" y="600"/>
                  </a:lnTo>
                  <a:lnTo>
                    <a:pt x="6872" y="267"/>
                  </a:lnTo>
                  <a:lnTo>
                    <a:pt x="56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54"/>
            <p:cNvSpPr/>
            <p:nvPr/>
          </p:nvSpPr>
          <p:spPr>
            <a:xfrm>
              <a:off x="3556688" y="1600938"/>
              <a:ext cx="63400" cy="74575"/>
            </a:xfrm>
            <a:custGeom>
              <a:avLst/>
              <a:gdLst/>
              <a:ahLst/>
              <a:cxnLst/>
              <a:rect l="l" t="t" r="r" b="b"/>
              <a:pathLst>
                <a:path w="2536" h="2983" extrusionOk="0">
                  <a:moveTo>
                    <a:pt x="942" y="0"/>
                  </a:moveTo>
                  <a:cubicBezTo>
                    <a:pt x="798" y="0"/>
                    <a:pt x="660" y="40"/>
                    <a:pt x="534" y="124"/>
                  </a:cubicBezTo>
                  <a:cubicBezTo>
                    <a:pt x="67" y="424"/>
                    <a:pt x="0" y="1291"/>
                    <a:pt x="367" y="2058"/>
                  </a:cubicBezTo>
                  <a:cubicBezTo>
                    <a:pt x="667" y="2632"/>
                    <a:pt x="1134" y="2982"/>
                    <a:pt x="1560" y="2982"/>
                  </a:cubicBezTo>
                  <a:cubicBezTo>
                    <a:pt x="1704" y="2982"/>
                    <a:pt x="1842" y="2943"/>
                    <a:pt x="1968" y="2859"/>
                  </a:cubicBezTo>
                  <a:cubicBezTo>
                    <a:pt x="2435" y="2559"/>
                    <a:pt x="2535" y="1691"/>
                    <a:pt x="2135" y="924"/>
                  </a:cubicBezTo>
                  <a:cubicBezTo>
                    <a:pt x="1835" y="350"/>
                    <a:pt x="1368" y="0"/>
                    <a:pt x="9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54"/>
            <p:cNvSpPr/>
            <p:nvPr/>
          </p:nvSpPr>
          <p:spPr>
            <a:xfrm>
              <a:off x="3822688" y="1600938"/>
              <a:ext cx="63425" cy="74575"/>
            </a:xfrm>
            <a:custGeom>
              <a:avLst/>
              <a:gdLst/>
              <a:ahLst/>
              <a:cxnLst/>
              <a:rect l="l" t="t" r="r" b="b"/>
              <a:pathLst>
                <a:path w="2537" h="2983" extrusionOk="0">
                  <a:moveTo>
                    <a:pt x="1561" y="0"/>
                  </a:moveTo>
                  <a:cubicBezTo>
                    <a:pt x="1135" y="0"/>
                    <a:pt x="667" y="350"/>
                    <a:pt x="368" y="924"/>
                  </a:cubicBezTo>
                  <a:cubicBezTo>
                    <a:pt x="1" y="1691"/>
                    <a:pt x="68" y="2559"/>
                    <a:pt x="535" y="2859"/>
                  </a:cubicBezTo>
                  <a:cubicBezTo>
                    <a:pt x="661" y="2943"/>
                    <a:pt x="799" y="2982"/>
                    <a:pt x="943" y="2982"/>
                  </a:cubicBezTo>
                  <a:cubicBezTo>
                    <a:pt x="1369" y="2982"/>
                    <a:pt x="1836" y="2632"/>
                    <a:pt x="2136" y="2058"/>
                  </a:cubicBezTo>
                  <a:cubicBezTo>
                    <a:pt x="2536" y="1291"/>
                    <a:pt x="2436" y="424"/>
                    <a:pt x="1969" y="124"/>
                  </a:cubicBezTo>
                  <a:cubicBezTo>
                    <a:pt x="1843" y="40"/>
                    <a:pt x="1705" y="0"/>
                    <a:pt x="1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54"/>
            <p:cNvSpPr/>
            <p:nvPr/>
          </p:nvSpPr>
          <p:spPr>
            <a:xfrm>
              <a:off x="3582538" y="1638213"/>
              <a:ext cx="23950" cy="49450"/>
            </a:xfrm>
            <a:custGeom>
              <a:avLst/>
              <a:gdLst/>
              <a:ahLst/>
              <a:cxnLst/>
              <a:rect l="l" t="t" r="r" b="b"/>
              <a:pathLst>
                <a:path w="958" h="1978" extrusionOk="0">
                  <a:moveTo>
                    <a:pt x="334" y="0"/>
                  </a:moveTo>
                  <a:cubicBezTo>
                    <a:pt x="344" y="0"/>
                    <a:pt x="354" y="1"/>
                    <a:pt x="364" y="1"/>
                  </a:cubicBezTo>
                  <a:lnTo>
                    <a:pt x="364" y="1"/>
                  </a:lnTo>
                  <a:cubicBezTo>
                    <a:pt x="365" y="1"/>
                    <a:pt x="366" y="1"/>
                    <a:pt x="367" y="0"/>
                  </a:cubicBezTo>
                  <a:close/>
                  <a:moveTo>
                    <a:pt x="364" y="1"/>
                  </a:moveTo>
                  <a:lnTo>
                    <a:pt x="364" y="1"/>
                  </a:lnTo>
                  <a:cubicBezTo>
                    <a:pt x="132" y="69"/>
                    <a:pt x="0" y="301"/>
                    <a:pt x="67" y="501"/>
                  </a:cubicBezTo>
                  <a:lnTo>
                    <a:pt x="267" y="1868"/>
                  </a:lnTo>
                  <a:cubicBezTo>
                    <a:pt x="267" y="1923"/>
                    <a:pt x="311" y="1977"/>
                    <a:pt x="382" y="1977"/>
                  </a:cubicBezTo>
                  <a:cubicBezTo>
                    <a:pt x="398" y="1977"/>
                    <a:pt x="415" y="1974"/>
                    <a:pt x="434" y="1968"/>
                  </a:cubicBezTo>
                  <a:cubicBezTo>
                    <a:pt x="500" y="1968"/>
                    <a:pt x="534" y="1902"/>
                    <a:pt x="534" y="1835"/>
                  </a:cubicBezTo>
                  <a:lnTo>
                    <a:pt x="400" y="868"/>
                  </a:lnTo>
                  <a:lnTo>
                    <a:pt x="467" y="868"/>
                  </a:lnTo>
                  <a:cubicBezTo>
                    <a:pt x="957" y="737"/>
                    <a:pt x="839" y="30"/>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54"/>
            <p:cNvSpPr/>
            <p:nvPr/>
          </p:nvSpPr>
          <p:spPr>
            <a:xfrm>
              <a:off x="3841888" y="1638213"/>
              <a:ext cx="24200" cy="49450"/>
            </a:xfrm>
            <a:custGeom>
              <a:avLst/>
              <a:gdLst/>
              <a:ahLst/>
              <a:cxnLst/>
              <a:rect l="l" t="t" r="r" b="b"/>
              <a:pathLst>
                <a:path w="968" h="1978" extrusionOk="0">
                  <a:moveTo>
                    <a:pt x="601" y="0"/>
                  </a:moveTo>
                  <a:cubicBezTo>
                    <a:pt x="100" y="0"/>
                    <a:pt x="0" y="734"/>
                    <a:pt x="467" y="868"/>
                  </a:cubicBezTo>
                  <a:lnTo>
                    <a:pt x="567" y="868"/>
                  </a:lnTo>
                  <a:lnTo>
                    <a:pt x="400" y="1835"/>
                  </a:lnTo>
                  <a:cubicBezTo>
                    <a:pt x="400" y="1902"/>
                    <a:pt x="467" y="1968"/>
                    <a:pt x="534" y="1968"/>
                  </a:cubicBezTo>
                  <a:cubicBezTo>
                    <a:pt x="546" y="1974"/>
                    <a:pt x="558" y="1977"/>
                    <a:pt x="570" y="1977"/>
                  </a:cubicBezTo>
                  <a:cubicBezTo>
                    <a:pt x="624" y="1977"/>
                    <a:pt x="673" y="1923"/>
                    <a:pt x="701" y="1868"/>
                  </a:cubicBezTo>
                  <a:lnTo>
                    <a:pt x="901" y="501"/>
                  </a:lnTo>
                  <a:cubicBezTo>
                    <a:pt x="968" y="301"/>
                    <a:pt x="834" y="67"/>
                    <a:pt x="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54"/>
            <p:cNvSpPr/>
            <p:nvPr/>
          </p:nvSpPr>
          <p:spPr>
            <a:xfrm>
              <a:off x="4028688" y="1218738"/>
              <a:ext cx="187650" cy="188500"/>
            </a:xfrm>
            <a:custGeom>
              <a:avLst/>
              <a:gdLst/>
              <a:ahLst/>
              <a:cxnLst/>
              <a:rect l="l" t="t" r="r" b="b"/>
              <a:pathLst>
                <a:path w="7506" h="7540" extrusionOk="0">
                  <a:moveTo>
                    <a:pt x="3736" y="1"/>
                  </a:moveTo>
                  <a:cubicBezTo>
                    <a:pt x="1668" y="1"/>
                    <a:pt x="0" y="1702"/>
                    <a:pt x="0" y="3770"/>
                  </a:cubicBezTo>
                  <a:cubicBezTo>
                    <a:pt x="0" y="5838"/>
                    <a:pt x="1668" y="7539"/>
                    <a:pt x="3736" y="7539"/>
                  </a:cubicBezTo>
                  <a:cubicBezTo>
                    <a:pt x="5838" y="7539"/>
                    <a:pt x="7506" y="5838"/>
                    <a:pt x="7506" y="3770"/>
                  </a:cubicBezTo>
                  <a:cubicBezTo>
                    <a:pt x="7506" y="1702"/>
                    <a:pt x="5838" y="1"/>
                    <a:pt x="3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54"/>
            <p:cNvSpPr/>
            <p:nvPr/>
          </p:nvSpPr>
          <p:spPr>
            <a:xfrm>
              <a:off x="4065363" y="1256263"/>
              <a:ext cx="114275" cy="112825"/>
            </a:xfrm>
            <a:custGeom>
              <a:avLst/>
              <a:gdLst/>
              <a:ahLst/>
              <a:cxnLst/>
              <a:rect l="l" t="t" r="r" b="b"/>
              <a:pathLst>
                <a:path w="4571" h="4513" extrusionOk="0">
                  <a:moveTo>
                    <a:pt x="4233" y="1"/>
                  </a:moveTo>
                  <a:cubicBezTo>
                    <a:pt x="4154" y="1"/>
                    <a:pt x="4070" y="34"/>
                    <a:pt x="4004" y="101"/>
                  </a:cubicBezTo>
                  <a:lnTo>
                    <a:pt x="134" y="4004"/>
                  </a:lnTo>
                  <a:cubicBezTo>
                    <a:pt x="1" y="4104"/>
                    <a:pt x="1" y="4304"/>
                    <a:pt x="134" y="4437"/>
                  </a:cubicBezTo>
                  <a:cubicBezTo>
                    <a:pt x="184" y="4487"/>
                    <a:pt x="259" y="4512"/>
                    <a:pt x="339" y="4512"/>
                  </a:cubicBezTo>
                  <a:cubicBezTo>
                    <a:pt x="418" y="4512"/>
                    <a:pt x="501" y="4487"/>
                    <a:pt x="568" y="4437"/>
                  </a:cubicBezTo>
                  <a:lnTo>
                    <a:pt x="4437" y="534"/>
                  </a:lnTo>
                  <a:cubicBezTo>
                    <a:pt x="4571" y="434"/>
                    <a:pt x="4571" y="234"/>
                    <a:pt x="4437" y="101"/>
                  </a:cubicBezTo>
                  <a:cubicBezTo>
                    <a:pt x="4387" y="34"/>
                    <a:pt x="4312" y="1"/>
                    <a:pt x="42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54"/>
            <p:cNvSpPr/>
            <p:nvPr/>
          </p:nvSpPr>
          <p:spPr>
            <a:xfrm>
              <a:off x="4087888" y="1302963"/>
              <a:ext cx="69250" cy="73425"/>
            </a:xfrm>
            <a:custGeom>
              <a:avLst/>
              <a:gdLst/>
              <a:ahLst/>
              <a:cxnLst/>
              <a:rect l="l" t="t" r="r" b="b"/>
              <a:pathLst>
                <a:path w="2770" h="2937" extrusionOk="0">
                  <a:moveTo>
                    <a:pt x="134" y="1"/>
                  </a:moveTo>
                  <a:cubicBezTo>
                    <a:pt x="101" y="1"/>
                    <a:pt x="67" y="34"/>
                    <a:pt x="67" y="67"/>
                  </a:cubicBezTo>
                  <a:lnTo>
                    <a:pt x="67" y="501"/>
                  </a:lnTo>
                  <a:cubicBezTo>
                    <a:pt x="67" y="1168"/>
                    <a:pt x="568" y="1735"/>
                    <a:pt x="1235" y="1802"/>
                  </a:cubicBezTo>
                  <a:lnTo>
                    <a:pt x="1235" y="2636"/>
                  </a:lnTo>
                  <a:lnTo>
                    <a:pt x="134" y="2636"/>
                  </a:lnTo>
                  <a:cubicBezTo>
                    <a:pt x="67" y="2636"/>
                    <a:pt x="1" y="2703"/>
                    <a:pt x="1" y="2803"/>
                  </a:cubicBezTo>
                  <a:lnTo>
                    <a:pt x="1" y="2936"/>
                  </a:lnTo>
                  <a:lnTo>
                    <a:pt x="2769" y="2936"/>
                  </a:lnTo>
                  <a:lnTo>
                    <a:pt x="2769" y="2803"/>
                  </a:lnTo>
                  <a:cubicBezTo>
                    <a:pt x="2769" y="2703"/>
                    <a:pt x="2702" y="2636"/>
                    <a:pt x="2636" y="2636"/>
                  </a:cubicBezTo>
                  <a:lnTo>
                    <a:pt x="1535" y="2636"/>
                  </a:lnTo>
                  <a:lnTo>
                    <a:pt x="1535" y="1802"/>
                  </a:lnTo>
                  <a:cubicBezTo>
                    <a:pt x="2202" y="1735"/>
                    <a:pt x="2702" y="1168"/>
                    <a:pt x="2702" y="501"/>
                  </a:cubicBezTo>
                  <a:lnTo>
                    <a:pt x="2702" y="67"/>
                  </a:lnTo>
                  <a:cubicBezTo>
                    <a:pt x="2702" y="34"/>
                    <a:pt x="2669" y="1"/>
                    <a:pt x="2636" y="1"/>
                  </a:cubicBezTo>
                  <a:lnTo>
                    <a:pt x="2436" y="1"/>
                  </a:lnTo>
                  <a:cubicBezTo>
                    <a:pt x="2402" y="1"/>
                    <a:pt x="2369" y="34"/>
                    <a:pt x="2369" y="67"/>
                  </a:cubicBezTo>
                  <a:cubicBezTo>
                    <a:pt x="2369" y="101"/>
                    <a:pt x="2402" y="134"/>
                    <a:pt x="2436" y="134"/>
                  </a:cubicBezTo>
                  <a:lnTo>
                    <a:pt x="2536" y="134"/>
                  </a:lnTo>
                  <a:lnTo>
                    <a:pt x="2536" y="501"/>
                  </a:lnTo>
                  <a:cubicBezTo>
                    <a:pt x="2536" y="1285"/>
                    <a:pt x="1952" y="1677"/>
                    <a:pt x="1368" y="1677"/>
                  </a:cubicBezTo>
                  <a:cubicBezTo>
                    <a:pt x="784" y="1677"/>
                    <a:pt x="201" y="1285"/>
                    <a:pt x="201" y="501"/>
                  </a:cubicBezTo>
                  <a:lnTo>
                    <a:pt x="201" y="134"/>
                  </a:lnTo>
                  <a:lnTo>
                    <a:pt x="334" y="134"/>
                  </a:lnTo>
                  <a:cubicBezTo>
                    <a:pt x="367" y="134"/>
                    <a:pt x="401" y="101"/>
                    <a:pt x="401" y="67"/>
                  </a:cubicBezTo>
                  <a:cubicBezTo>
                    <a:pt x="401" y="34"/>
                    <a:pt x="367"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54"/>
            <p:cNvSpPr/>
            <p:nvPr/>
          </p:nvSpPr>
          <p:spPr>
            <a:xfrm>
              <a:off x="4099138" y="1248338"/>
              <a:ext cx="46325" cy="88625"/>
            </a:xfrm>
            <a:custGeom>
              <a:avLst/>
              <a:gdLst/>
              <a:ahLst/>
              <a:cxnLst/>
              <a:rect l="l" t="t" r="r" b="b"/>
              <a:pathLst>
                <a:path w="1853" h="3545" extrusionOk="0">
                  <a:moveTo>
                    <a:pt x="922" y="1"/>
                  </a:moveTo>
                  <a:cubicBezTo>
                    <a:pt x="460" y="1"/>
                    <a:pt x="1" y="318"/>
                    <a:pt x="51" y="951"/>
                  </a:cubicBezTo>
                  <a:lnTo>
                    <a:pt x="51" y="2719"/>
                  </a:lnTo>
                  <a:cubicBezTo>
                    <a:pt x="84" y="3270"/>
                    <a:pt x="510" y="3545"/>
                    <a:pt x="935" y="3545"/>
                  </a:cubicBezTo>
                  <a:cubicBezTo>
                    <a:pt x="1360" y="3545"/>
                    <a:pt x="1785" y="3270"/>
                    <a:pt x="1819" y="2719"/>
                  </a:cubicBezTo>
                  <a:lnTo>
                    <a:pt x="1819" y="951"/>
                  </a:lnTo>
                  <a:cubicBezTo>
                    <a:pt x="1852" y="318"/>
                    <a:pt x="1385" y="1"/>
                    <a:pt x="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 name="Google Shape;826;p54"/>
          <p:cNvGrpSpPr/>
          <p:nvPr/>
        </p:nvGrpSpPr>
        <p:grpSpPr>
          <a:xfrm>
            <a:off x="4756822" y="2558701"/>
            <a:ext cx="1070092" cy="824572"/>
            <a:chOff x="2378338" y="2376400"/>
            <a:chExt cx="1141675" cy="879825"/>
          </a:xfrm>
        </p:grpSpPr>
        <p:sp>
          <p:nvSpPr>
            <p:cNvPr id="827" name="Google Shape;827;p54"/>
            <p:cNvSpPr/>
            <p:nvPr/>
          </p:nvSpPr>
          <p:spPr>
            <a:xfrm>
              <a:off x="2378338" y="2376400"/>
              <a:ext cx="1141675" cy="879825"/>
            </a:xfrm>
            <a:custGeom>
              <a:avLst/>
              <a:gdLst/>
              <a:ahLst/>
              <a:cxnLst/>
              <a:rect l="l" t="t" r="r" b="b"/>
              <a:pathLst>
                <a:path w="45667" h="35193" extrusionOk="0">
                  <a:moveTo>
                    <a:pt x="2202" y="0"/>
                  </a:moveTo>
                  <a:cubicBezTo>
                    <a:pt x="1001" y="0"/>
                    <a:pt x="1" y="968"/>
                    <a:pt x="1" y="2169"/>
                  </a:cubicBezTo>
                  <a:lnTo>
                    <a:pt x="1" y="32991"/>
                  </a:lnTo>
                  <a:cubicBezTo>
                    <a:pt x="1" y="34225"/>
                    <a:pt x="1001" y="35192"/>
                    <a:pt x="2202" y="35192"/>
                  </a:cubicBezTo>
                  <a:lnTo>
                    <a:pt x="43498" y="35192"/>
                  </a:lnTo>
                  <a:cubicBezTo>
                    <a:pt x="44699" y="35192"/>
                    <a:pt x="45667" y="34225"/>
                    <a:pt x="45667" y="32991"/>
                  </a:cubicBezTo>
                  <a:lnTo>
                    <a:pt x="45667" y="2169"/>
                  </a:lnTo>
                  <a:cubicBezTo>
                    <a:pt x="45667" y="968"/>
                    <a:pt x="44699" y="0"/>
                    <a:pt x="43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4"/>
            <p:cNvSpPr/>
            <p:nvPr/>
          </p:nvSpPr>
          <p:spPr>
            <a:xfrm>
              <a:off x="2722763" y="2447275"/>
              <a:ext cx="384175" cy="311225"/>
            </a:xfrm>
            <a:custGeom>
              <a:avLst/>
              <a:gdLst/>
              <a:ahLst/>
              <a:cxnLst/>
              <a:rect l="l" t="t" r="r" b="b"/>
              <a:pathLst>
                <a:path w="15367" h="12449" extrusionOk="0">
                  <a:moveTo>
                    <a:pt x="11075" y="1"/>
                  </a:moveTo>
                  <a:lnTo>
                    <a:pt x="6305" y="101"/>
                  </a:lnTo>
                  <a:cubicBezTo>
                    <a:pt x="6305" y="101"/>
                    <a:pt x="6203" y="71"/>
                    <a:pt x="6039" y="71"/>
                  </a:cubicBezTo>
                  <a:cubicBezTo>
                    <a:pt x="5452" y="71"/>
                    <a:pt x="4068" y="458"/>
                    <a:pt x="3703" y="4004"/>
                  </a:cubicBezTo>
                  <a:cubicBezTo>
                    <a:pt x="3236" y="8540"/>
                    <a:pt x="0" y="10075"/>
                    <a:pt x="3436" y="11743"/>
                  </a:cubicBezTo>
                  <a:cubicBezTo>
                    <a:pt x="4525" y="12271"/>
                    <a:pt x="5605" y="12448"/>
                    <a:pt x="6615" y="12448"/>
                  </a:cubicBezTo>
                  <a:cubicBezTo>
                    <a:pt x="8648" y="12448"/>
                    <a:pt x="10399" y="11732"/>
                    <a:pt x="11382" y="11732"/>
                  </a:cubicBezTo>
                  <a:cubicBezTo>
                    <a:pt x="11450" y="11732"/>
                    <a:pt x="11514" y="11735"/>
                    <a:pt x="11575" y="11743"/>
                  </a:cubicBezTo>
                  <a:cubicBezTo>
                    <a:pt x="11665" y="11751"/>
                    <a:pt x="11760" y="11756"/>
                    <a:pt x="11858" y="11756"/>
                  </a:cubicBezTo>
                  <a:cubicBezTo>
                    <a:pt x="13252" y="11756"/>
                    <a:pt x="15367" y="10862"/>
                    <a:pt x="15211" y="8774"/>
                  </a:cubicBezTo>
                  <a:cubicBezTo>
                    <a:pt x="15078" y="6506"/>
                    <a:pt x="11075" y="1"/>
                    <a:pt x="1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4"/>
            <p:cNvSpPr/>
            <p:nvPr/>
          </p:nvSpPr>
          <p:spPr>
            <a:xfrm>
              <a:off x="3113863" y="2765850"/>
              <a:ext cx="197675" cy="407125"/>
            </a:xfrm>
            <a:custGeom>
              <a:avLst/>
              <a:gdLst/>
              <a:ahLst/>
              <a:cxnLst/>
              <a:rect l="l" t="t" r="r" b="b"/>
              <a:pathLst>
                <a:path w="7907" h="16285" extrusionOk="0">
                  <a:moveTo>
                    <a:pt x="534" y="0"/>
                  </a:moveTo>
                  <a:lnTo>
                    <a:pt x="1" y="8773"/>
                  </a:lnTo>
                  <a:cubicBezTo>
                    <a:pt x="1" y="8773"/>
                    <a:pt x="1368" y="16012"/>
                    <a:pt x="3403" y="16279"/>
                  </a:cubicBezTo>
                  <a:cubicBezTo>
                    <a:pt x="3431" y="16283"/>
                    <a:pt x="3460" y="16285"/>
                    <a:pt x="3488" y="16285"/>
                  </a:cubicBezTo>
                  <a:cubicBezTo>
                    <a:pt x="5111" y="16285"/>
                    <a:pt x="7185" y="9831"/>
                    <a:pt x="7906" y="7372"/>
                  </a:cubicBezTo>
                  <a:lnTo>
                    <a:pt x="6105" y="6138"/>
                  </a:lnTo>
                  <a:lnTo>
                    <a:pt x="3737" y="11208"/>
                  </a:lnTo>
                  <a:cubicBezTo>
                    <a:pt x="2769" y="0"/>
                    <a:pt x="534" y="0"/>
                    <a:pt x="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4"/>
            <p:cNvSpPr/>
            <p:nvPr/>
          </p:nvSpPr>
          <p:spPr>
            <a:xfrm>
              <a:off x="3271488" y="2819675"/>
              <a:ext cx="137625" cy="132150"/>
            </a:xfrm>
            <a:custGeom>
              <a:avLst/>
              <a:gdLst/>
              <a:ahLst/>
              <a:cxnLst/>
              <a:rect l="l" t="t" r="r" b="b"/>
              <a:pathLst>
                <a:path w="5505" h="5286" extrusionOk="0">
                  <a:moveTo>
                    <a:pt x="3772" y="1"/>
                  </a:moveTo>
                  <a:cubicBezTo>
                    <a:pt x="3429" y="1"/>
                    <a:pt x="3080" y="149"/>
                    <a:pt x="2836" y="416"/>
                  </a:cubicBezTo>
                  <a:lnTo>
                    <a:pt x="2135" y="1183"/>
                  </a:lnTo>
                  <a:lnTo>
                    <a:pt x="834" y="2250"/>
                  </a:lnTo>
                  <a:lnTo>
                    <a:pt x="0" y="4052"/>
                  </a:lnTo>
                  <a:lnTo>
                    <a:pt x="1368" y="5286"/>
                  </a:lnTo>
                  <a:cubicBezTo>
                    <a:pt x="1535" y="4719"/>
                    <a:pt x="1635" y="4352"/>
                    <a:pt x="1635" y="4352"/>
                  </a:cubicBezTo>
                  <a:lnTo>
                    <a:pt x="5204" y="3218"/>
                  </a:lnTo>
                  <a:lnTo>
                    <a:pt x="5404" y="1617"/>
                  </a:lnTo>
                  <a:cubicBezTo>
                    <a:pt x="5504" y="1083"/>
                    <a:pt x="5204" y="549"/>
                    <a:pt x="4704" y="316"/>
                  </a:cubicBezTo>
                  <a:lnTo>
                    <a:pt x="4270" y="116"/>
                  </a:lnTo>
                  <a:cubicBezTo>
                    <a:pt x="4114" y="38"/>
                    <a:pt x="3944" y="1"/>
                    <a:pt x="37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54"/>
            <p:cNvSpPr/>
            <p:nvPr/>
          </p:nvSpPr>
          <p:spPr>
            <a:xfrm>
              <a:off x="3251463" y="2905100"/>
              <a:ext cx="73425" cy="66750"/>
            </a:xfrm>
            <a:custGeom>
              <a:avLst/>
              <a:gdLst/>
              <a:ahLst/>
              <a:cxnLst/>
              <a:rect l="l" t="t" r="r" b="b"/>
              <a:pathLst>
                <a:path w="2937" h="2670" extrusionOk="0">
                  <a:moveTo>
                    <a:pt x="468" y="1"/>
                  </a:moveTo>
                  <a:lnTo>
                    <a:pt x="1" y="701"/>
                  </a:lnTo>
                  <a:lnTo>
                    <a:pt x="2736" y="2670"/>
                  </a:lnTo>
                  <a:lnTo>
                    <a:pt x="2936" y="1702"/>
                  </a:lnTo>
                  <a:lnTo>
                    <a:pt x="46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54"/>
            <p:cNvSpPr/>
            <p:nvPr/>
          </p:nvSpPr>
          <p:spPr>
            <a:xfrm>
              <a:off x="3251463" y="2905100"/>
              <a:ext cx="73425" cy="66750"/>
            </a:xfrm>
            <a:custGeom>
              <a:avLst/>
              <a:gdLst/>
              <a:ahLst/>
              <a:cxnLst/>
              <a:rect l="l" t="t" r="r" b="b"/>
              <a:pathLst>
                <a:path w="2937" h="2670" extrusionOk="0">
                  <a:moveTo>
                    <a:pt x="468" y="1"/>
                  </a:moveTo>
                  <a:lnTo>
                    <a:pt x="1" y="701"/>
                  </a:lnTo>
                  <a:lnTo>
                    <a:pt x="2736" y="2670"/>
                  </a:lnTo>
                  <a:lnTo>
                    <a:pt x="2936" y="1702"/>
                  </a:lnTo>
                  <a:lnTo>
                    <a:pt x="4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4"/>
            <p:cNvSpPr/>
            <p:nvPr/>
          </p:nvSpPr>
          <p:spPr>
            <a:xfrm>
              <a:off x="2705238" y="2756000"/>
              <a:ext cx="457025" cy="500225"/>
            </a:xfrm>
            <a:custGeom>
              <a:avLst/>
              <a:gdLst/>
              <a:ahLst/>
              <a:cxnLst/>
              <a:rect l="l" t="t" r="r" b="b"/>
              <a:pathLst>
                <a:path w="18281" h="20009" extrusionOk="0">
                  <a:moveTo>
                    <a:pt x="10793" y="1"/>
                  </a:moveTo>
                  <a:cubicBezTo>
                    <a:pt x="7168" y="1"/>
                    <a:pt x="3550" y="416"/>
                    <a:pt x="1" y="1228"/>
                  </a:cubicBezTo>
                  <a:cubicBezTo>
                    <a:pt x="3003" y="10068"/>
                    <a:pt x="3370" y="20008"/>
                    <a:pt x="3370" y="20008"/>
                  </a:cubicBezTo>
                  <a:lnTo>
                    <a:pt x="16613" y="20008"/>
                  </a:lnTo>
                  <a:cubicBezTo>
                    <a:pt x="18280" y="6732"/>
                    <a:pt x="16879" y="394"/>
                    <a:pt x="16879" y="394"/>
                  </a:cubicBezTo>
                  <a:cubicBezTo>
                    <a:pt x="14856" y="131"/>
                    <a:pt x="12823" y="1"/>
                    <a:pt x="10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4"/>
            <p:cNvSpPr/>
            <p:nvPr/>
          </p:nvSpPr>
          <p:spPr>
            <a:xfrm>
              <a:off x="2821988" y="2983050"/>
              <a:ext cx="149300" cy="133900"/>
            </a:xfrm>
            <a:custGeom>
              <a:avLst/>
              <a:gdLst/>
              <a:ahLst/>
              <a:cxnLst/>
              <a:rect l="l" t="t" r="r" b="b"/>
              <a:pathLst>
                <a:path w="5972" h="5356" extrusionOk="0">
                  <a:moveTo>
                    <a:pt x="3797" y="0"/>
                  </a:moveTo>
                  <a:cubicBezTo>
                    <a:pt x="3472" y="0"/>
                    <a:pt x="3156" y="161"/>
                    <a:pt x="2969" y="452"/>
                  </a:cubicBezTo>
                  <a:lnTo>
                    <a:pt x="1101" y="3254"/>
                  </a:lnTo>
                  <a:cubicBezTo>
                    <a:pt x="1101" y="3254"/>
                    <a:pt x="668" y="3354"/>
                    <a:pt x="1" y="3521"/>
                  </a:cubicBezTo>
                  <a:lnTo>
                    <a:pt x="801" y="5356"/>
                  </a:lnTo>
                  <a:cubicBezTo>
                    <a:pt x="1302" y="5189"/>
                    <a:pt x="1602" y="5055"/>
                    <a:pt x="1602" y="5055"/>
                  </a:cubicBezTo>
                  <a:lnTo>
                    <a:pt x="3870" y="4021"/>
                  </a:lnTo>
                  <a:lnTo>
                    <a:pt x="5538" y="2420"/>
                  </a:lnTo>
                  <a:cubicBezTo>
                    <a:pt x="5972" y="2020"/>
                    <a:pt x="5905" y="1286"/>
                    <a:pt x="5405" y="919"/>
                  </a:cubicBezTo>
                  <a:lnTo>
                    <a:pt x="4370" y="185"/>
                  </a:lnTo>
                  <a:cubicBezTo>
                    <a:pt x="4194" y="59"/>
                    <a:pt x="3994" y="0"/>
                    <a:pt x="37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4"/>
            <p:cNvSpPr/>
            <p:nvPr/>
          </p:nvSpPr>
          <p:spPr>
            <a:xfrm>
              <a:off x="2477588" y="2786700"/>
              <a:ext cx="366100" cy="392000"/>
            </a:xfrm>
            <a:custGeom>
              <a:avLst/>
              <a:gdLst/>
              <a:ahLst/>
              <a:cxnLst/>
              <a:rect l="l" t="t" r="r" b="b"/>
              <a:pathLst>
                <a:path w="14644" h="15680" extrusionOk="0">
                  <a:moveTo>
                    <a:pt x="9107" y="0"/>
                  </a:moveTo>
                  <a:cubicBezTo>
                    <a:pt x="9107" y="0"/>
                    <a:pt x="0" y="12543"/>
                    <a:pt x="2669" y="14944"/>
                  </a:cubicBezTo>
                  <a:cubicBezTo>
                    <a:pt x="3261" y="15474"/>
                    <a:pt x="4223" y="15680"/>
                    <a:pt x="5360" y="15680"/>
                  </a:cubicBezTo>
                  <a:cubicBezTo>
                    <a:pt x="8451" y="15680"/>
                    <a:pt x="12840" y="14159"/>
                    <a:pt x="14644" y="13477"/>
                  </a:cubicBezTo>
                  <a:lnTo>
                    <a:pt x="13810" y="11208"/>
                  </a:lnTo>
                  <a:cubicBezTo>
                    <a:pt x="12288" y="11600"/>
                    <a:pt x="9524" y="12231"/>
                    <a:pt x="7841" y="12231"/>
                  </a:cubicBezTo>
                  <a:cubicBezTo>
                    <a:pt x="7088" y="12231"/>
                    <a:pt x="6551" y="12105"/>
                    <a:pt x="6438" y="11775"/>
                  </a:cubicBezTo>
                  <a:cubicBezTo>
                    <a:pt x="5971" y="10541"/>
                    <a:pt x="10674" y="5604"/>
                    <a:pt x="10674" y="5604"/>
                  </a:cubicBezTo>
                  <a:cubicBezTo>
                    <a:pt x="10674" y="5604"/>
                    <a:pt x="11542" y="2769"/>
                    <a:pt x="9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54"/>
            <p:cNvSpPr/>
            <p:nvPr/>
          </p:nvSpPr>
          <p:spPr>
            <a:xfrm>
              <a:off x="2808638" y="3059400"/>
              <a:ext cx="47575" cy="78400"/>
            </a:xfrm>
            <a:custGeom>
              <a:avLst/>
              <a:gdLst/>
              <a:ahLst/>
              <a:cxnLst/>
              <a:rect l="l" t="t" r="r" b="b"/>
              <a:pathLst>
                <a:path w="1903" h="3136" extrusionOk="0">
                  <a:moveTo>
                    <a:pt x="1" y="0"/>
                  </a:moveTo>
                  <a:lnTo>
                    <a:pt x="1068" y="3136"/>
                  </a:lnTo>
                  <a:lnTo>
                    <a:pt x="1902" y="2635"/>
                  </a:lnTo>
                  <a:lnTo>
                    <a:pt x="86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4"/>
            <p:cNvSpPr/>
            <p:nvPr/>
          </p:nvSpPr>
          <p:spPr>
            <a:xfrm>
              <a:off x="2808638" y="3059400"/>
              <a:ext cx="47575" cy="78400"/>
            </a:xfrm>
            <a:custGeom>
              <a:avLst/>
              <a:gdLst/>
              <a:ahLst/>
              <a:cxnLst/>
              <a:rect l="l" t="t" r="r" b="b"/>
              <a:pathLst>
                <a:path w="1903" h="3136" extrusionOk="0">
                  <a:moveTo>
                    <a:pt x="1" y="0"/>
                  </a:moveTo>
                  <a:lnTo>
                    <a:pt x="1068" y="3136"/>
                  </a:lnTo>
                  <a:lnTo>
                    <a:pt x="1902" y="2635"/>
                  </a:lnTo>
                  <a:lnTo>
                    <a:pt x="86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54"/>
            <p:cNvSpPr/>
            <p:nvPr/>
          </p:nvSpPr>
          <p:spPr>
            <a:xfrm>
              <a:off x="2857863" y="2619900"/>
              <a:ext cx="150125" cy="191825"/>
            </a:xfrm>
            <a:custGeom>
              <a:avLst/>
              <a:gdLst/>
              <a:ahLst/>
              <a:cxnLst/>
              <a:rect l="l" t="t" r="r" b="b"/>
              <a:pathLst>
                <a:path w="6005" h="7673" extrusionOk="0">
                  <a:moveTo>
                    <a:pt x="1635" y="1"/>
                  </a:moveTo>
                  <a:lnTo>
                    <a:pt x="1635" y="1"/>
                  </a:lnTo>
                  <a:cubicBezTo>
                    <a:pt x="1801" y="1435"/>
                    <a:pt x="1868" y="4104"/>
                    <a:pt x="1201" y="5571"/>
                  </a:cubicBezTo>
                  <a:cubicBezTo>
                    <a:pt x="767" y="5605"/>
                    <a:pt x="400" y="5638"/>
                    <a:pt x="0" y="5672"/>
                  </a:cubicBezTo>
                  <a:cubicBezTo>
                    <a:pt x="200" y="6239"/>
                    <a:pt x="934" y="7673"/>
                    <a:pt x="3469" y="7673"/>
                  </a:cubicBezTo>
                  <a:cubicBezTo>
                    <a:pt x="6004" y="7673"/>
                    <a:pt x="5537" y="6072"/>
                    <a:pt x="5237" y="5471"/>
                  </a:cubicBezTo>
                  <a:lnTo>
                    <a:pt x="4470" y="5471"/>
                  </a:lnTo>
                  <a:cubicBezTo>
                    <a:pt x="4370" y="4671"/>
                    <a:pt x="4437" y="3870"/>
                    <a:pt x="4670" y="3103"/>
                  </a:cubicBezTo>
                  <a:lnTo>
                    <a:pt x="163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54"/>
            <p:cNvSpPr/>
            <p:nvPr/>
          </p:nvSpPr>
          <p:spPr>
            <a:xfrm>
              <a:off x="2904563" y="2645750"/>
              <a:ext cx="70900" cy="85100"/>
            </a:xfrm>
            <a:custGeom>
              <a:avLst/>
              <a:gdLst/>
              <a:ahLst/>
              <a:cxnLst/>
              <a:rect l="l" t="t" r="r" b="b"/>
              <a:pathLst>
                <a:path w="2836" h="3404" extrusionOk="0">
                  <a:moveTo>
                    <a:pt x="801" y="1"/>
                  </a:moveTo>
                  <a:lnTo>
                    <a:pt x="334" y="101"/>
                  </a:lnTo>
                  <a:lnTo>
                    <a:pt x="0" y="1035"/>
                  </a:lnTo>
                  <a:cubicBezTo>
                    <a:pt x="534" y="2102"/>
                    <a:pt x="1434" y="2936"/>
                    <a:pt x="2569" y="3403"/>
                  </a:cubicBezTo>
                  <a:cubicBezTo>
                    <a:pt x="2602" y="2970"/>
                    <a:pt x="2669" y="2503"/>
                    <a:pt x="2835" y="2069"/>
                  </a:cubicBezTo>
                  <a:lnTo>
                    <a:pt x="8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54"/>
            <p:cNvSpPr/>
            <p:nvPr/>
          </p:nvSpPr>
          <p:spPr>
            <a:xfrm>
              <a:off x="2842863" y="2436375"/>
              <a:ext cx="238500" cy="274200"/>
            </a:xfrm>
            <a:custGeom>
              <a:avLst/>
              <a:gdLst/>
              <a:ahLst/>
              <a:cxnLst/>
              <a:rect l="l" t="t" r="r" b="b"/>
              <a:pathLst>
                <a:path w="9540" h="10968" extrusionOk="0">
                  <a:moveTo>
                    <a:pt x="4551" y="1"/>
                  </a:moveTo>
                  <a:cubicBezTo>
                    <a:pt x="1993" y="1"/>
                    <a:pt x="0" y="2420"/>
                    <a:pt x="700" y="5007"/>
                  </a:cubicBezTo>
                  <a:cubicBezTo>
                    <a:pt x="1434" y="7842"/>
                    <a:pt x="1667" y="9043"/>
                    <a:pt x="3402" y="10211"/>
                  </a:cubicBezTo>
                  <a:cubicBezTo>
                    <a:pt x="4168" y="10731"/>
                    <a:pt x="4994" y="10968"/>
                    <a:pt x="5781" y="10968"/>
                  </a:cubicBezTo>
                  <a:cubicBezTo>
                    <a:pt x="7670" y="10968"/>
                    <a:pt x="9336" y="9604"/>
                    <a:pt x="9406" y="7509"/>
                  </a:cubicBezTo>
                  <a:cubicBezTo>
                    <a:pt x="9540" y="4807"/>
                    <a:pt x="8306" y="670"/>
                    <a:pt x="5303" y="70"/>
                  </a:cubicBezTo>
                  <a:cubicBezTo>
                    <a:pt x="5049" y="23"/>
                    <a:pt x="4797" y="1"/>
                    <a:pt x="45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54"/>
            <p:cNvSpPr/>
            <p:nvPr/>
          </p:nvSpPr>
          <p:spPr>
            <a:xfrm>
              <a:off x="2849513" y="2585525"/>
              <a:ext cx="62750" cy="62875"/>
            </a:xfrm>
            <a:custGeom>
              <a:avLst/>
              <a:gdLst/>
              <a:ahLst/>
              <a:cxnLst/>
              <a:rect l="l" t="t" r="r" b="b"/>
              <a:pathLst>
                <a:path w="2510" h="2515" extrusionOk="0">
                  <a:moveTo>
                    <a:pt x="984" y="0"/>
                  </a:moveTo>
                  <a:cubicBezTo>
                    <a:pt x="946" y="0"/>
                    <a:pt x="907" y="3"/>
                    <a:pt x="868" y="8"/>
                  </a:cubicBezTo>
                  <a:cubicBezTo>
                    <a:pt x="367" y="75"/>
                    <a:pt x="0" y="542"/>
                    <a:pt x="67" y="1076"/>
                  </a:cubicBezTo>
                  <a:cubicBezTo>
                    <a:pt x="101" y="1209"/>
                    <a:pt x="134" y="1309"/>
                    <a:pt x="201" y="1443"/>
                  </a:cubicBezTo>
                  <a:cubicBezTo>
                    <a:pt x="467" y="1943"/>
                    <a:pt x="901" y="2310"/>
                    <a:pt x="1435" y="2477"/>
                  </a:cubicBezTo>
                  <a:cubicBezTo>
                    <a:pt x="1529" y="2502"/>
                    <a:pt x="1616" y="2514"/>
                    <a:pt x="1698" y="2514"/>
                  </a:cubicBezTo>
                  <a:cubicBezTo>
                    <a:pt x="2253" y="2514"/>
                    <a:pt x="2510" y="1958"/>
                    <a:pt x="2335" y="1376"/>
                  </a:cubicBezTo>
                  <a:cubicBezTo>
                    <a:pt x="2178" y="808"/>
                    <a:pt x="1661" y="0"/>
                    <a:pt x="9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4"/>
            <p:cNvSpPr/>
            <p:nvPr/>
          </p:nvSpPr>
          <p:spPr>
            <a:xfrm>
              <a:off x="3022138" y="2560700"/>
              <a:ext cx="27550" cy="41025"/>
            </a:xfrm>
            <a:custGeom>
              <a:avLst/>
              <a:gdLst/>
              <a:ahLst/>
              <a:cxnLst/>
              <a:rect l="l" t="t" r="r" b="b"/>
              <a:pathLst>
                <a:path w="1102" h="1641" extrusionOk="0">
                  <a:moveTo>
                    <a:pt x="0" y="0"/>
                  </a:moveTo>
                  <a:lnTo>
                    <a:pt x="334" y="1635"/>
                  </a:lnTo>
                  <a:cubicBezTo>
                    <a:pt x="365" y="1638"/>
                    <a:pt x="396" y="1640"/>
                    <a:pt x="426" y="1640"/>
                  </a:cubicBezTo>
                  <a:cubicBezTo>
                    <a:pt x="689" y="1640"/>
                    <a:pt x="922" y="1514"/>
                    <a:pt x="1101" y="1335"/>
                  </a:cubicBezTo>
                  <a:cubicBezTo>
                    <a:pt x="668" y="934"/>
                    <a:pt x="301" y="5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4"/>
            <p:cNvSpPr/>
            <p:nvPr/>
          </p:nvSpPr>
          <p:spPr>
            <a:xfrm>
              <a:off x="2956263" y="2514000"/>
              <a:ext cx="30050" cy="20875"/>
            </a:xfrm>
            <a:custGeom>
              <a:avLst/>
              <a:gdLst/>
              <a:ahLst/>
              <a:cxnLst/>
              <a:rect l="l" t="t" r="r" b="b"/>
              <a:pathLst>
                <a:path w="1202" h="835" extrusionOk="0">
                  <a:moveTo>
                    <a:pt x="1068" y="0"/>
                  </a:moveTo>
                  <a:cubicBezTo>
                    <a:pt x="634" y="34"/>
                    <a:pt x="267" y="267"/>
                    <a:pt x="34" y="668"/>
                  </a:cubicBezTo>
                  <a:cubicBezTo>
                    <a:pt x="0" y="734"/>
                    <a:pt x="34" y="801"/>
                    <a:pt x="67" y="834"/>
                  </a:cubicBezTo>
                  <a:lnTo>
                    <a:pt x="134" y="834"/>
                  </a:lnTo>
                  <a:cubicBezTo>
                    <a:pt x="167" y="834"/>
                    <a:pt x="200" y="801"/>
                    <a:pt x="234" y="801"/>
                  </a:cubicBezTo>
                  <a:cubicBezTo>
                    <a:pt x="400" y="467"/>
                    <a:pt x="734" y="267"/>
                    <a:pt x="1101" y="234"/>
                  </a:cubicBezTo>
                  <a:cubicBezTo>
                    <a:pt x="1168" y="201"/>
                    <a:pt x="1201" y="167"/>
                    <a:pt x="1201" y="101"/>
                  </a:cubicBezTo>
                  <a:cubicBezTo>
                    <a:pt x="1201" y="34"/>
                    <a:pt x="1134" y="0"/>
                    <a:pt x="10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54"/>
            <p:cNvSpPr/>
            <p:nvPr/>
          </p:nvSpPr>
          <p:spPr>
            <a:xfrm>
              <a:off x="3027138" y="2498150"/>
              <a:ext cx="35450" cy="12325"/>
            </a:xfrm>
            <a:custGeom>
              <a:avLst/>
              <a:gdLst/>
              <a:ahLst/>
              <a:cxnLst/>
              <a:rect l="l" t="t" r="r" b="b"/>
              <a:pathLst>
                <a:path w="1418" h="493" extrusionOk="0">
                  <a:moveTo>
                    <a:pt x="532" y="1"/>
                  </a:moveTo>
                  <a:cubicBezTo>
                    <a:pt x="390" y="1"/>
                    <a:pt x="245" y="23"/>
                    <a:pt x="101" y="67"/>
                  </a:cubicBezTo>
                  <a:cubicBezTo>
                    <a:pt x="34" y="67"/>
                    <a:pt x="1" y="134"/>
                    <a:pt x="34" y="201"/>
                  </a:cubicBezTo>
                  <a:cubicBezTo>
                    <a:pt x="34" y="234"/>
                    <a:pt x="34" y="234"/>
                    <a:pt x="67" y="268"/>
                  </a:cubicBezTo>
                  <a:cubicBezTo>
                    <a:pt x="101" y="301"/>
                    <a:pt x="134" y="301"/>
                    <a:pt x="167" y="301"/>
                  </a:cubicBezTo>
                  <a:cubicBezTo>
                    <a:pt x="282" y="255"/>
                    <a:pt x="404" y="233"/>
                    <a:pt x="526" y="233"/>
                  </a:cubicBezTo>
                  <a:cubicBezTo>
                    <a:pt x="760" y="233"/>
                    <a:pt x="993" y="314"/>
                    <a:pt x="1168" y="468"/>
                  </a:cubicBezTo>
                  <a:cubicBezTo>
                    <a:pt x="1185" y="485"/>
                    <a:pt x="1204" y="492"/>
                    <a:pt x="1224" y="492"/>
                  </a:cubicBezTo>
                  <a:cubicBezTo>
                    <a:pt x="1318" y="492"/>
                    <a:pt x="1418" y="323"/>
                    <a:pt x="1335" y="268"/>
                  </a:cubicBezTo>
                  <a:cubicBezTo>
                    <a:pt x="1090" y="90"/>
                    <a:pt x="816" y="1"/>
                    <a:pt x="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54"/>
            <p:cNvSpPr/>
            <p:nvPr/>
          </p:nvSpPr>
          <p:spPr>
            <a:xfrm>
              <a:off x="2977938" y="2547250"/>
              <a:ext cx="16700" cy="21300"/>
            </a:xfrm>
            <a:custGeom>
              <a:avLst/>
              <a:gdLst/>
              <a:ahLst/>
              <a:cxnLst/>
              <a:rect l="l" t="t" r="r" b="b"/>
              <a:pathLst>
                <a:path w="668" h="852" extrusionOk="0">
                  <a:moveTo>
                    <a:pt x="276" y="0"/>
                  </a:moveTo>
                  <a:cubicBezTo>
                    <a:pt x="262" y="0"/>
                    <a:pt x="248" y="2"/>
                    <a:pt x="234" y="5"/>
                  </a:cubicBezTo>
                  <a:cubicBezTo>
                    <a:pt x="101" y="38"/>
                    <a:pt x="0" y="238"/>
                    <a:pt x="67" y="472"/>
                  </a:cubicBezTo>
                  <a:cubicBezTo>
                    <a:pt x="96" y="674"/>
                    <a:pt x="225" y="852"/>
                    <a:pt x="346" y="852"/>
                  </a:cubicBezTo>
                  <a:cubicBezTo>
                    <a:pt x="365" y="852"/>
                    <a:pt x="383" y="848"/>
                    <a:pt x="401" y="839"/>
                  </a:cubicBezTo>
                  <a:cubicBezTo>
                    <a:pt x="568" y="805"/>
                    <a:pt x="668" y="605"/>
                    <a:pt x="601" y="372"/>
                  </a:cubicBezTo>
                  <a:cubicBezTo>
                    <a:pt x="540" y="158"/>
                    <a:pt x="423" y="0"/>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54"/>
            <p:cNvSpPr/>
            <p:nvPr/>
          </p:nvSpPr>
          <p:spPr>
            <a:xfrm>
              <a:off x="3043813" y="2534750"/>
              <a:ext cx="15875" cy="21075"/>
            </a:xfrm>
            <a:custGeom>
              <a:avLst/>
              <a:gdLst/>
              <a:ahLst/>
              <a:cxnLst/>
              <a:rect l="l" t="t" r="r" b="b"/>
              <a:pathLst>
                <a:path w="635" h="843" extrusionOk="0">
                  <a:moveTo>
                    <a:pt x="269" y="0"/>
                  </a:moveTo>
                  <a:cubicBezTo>
                    <a:pt x="257" y="0"/>
                    <a:pt x="246" y="2"/>
                    <a:pt x="234" y="4"/>
                  </a:cubicBezTo>
                  <a:cubicBezTo>
                    <a:pt x="67" y="38"/>
                    <a:pt x="1" y="238"/>
                    <a:pt x="34" y="471"/>
                  </a:cubicBezTo>
                  <a:cubicBezTo>
                    <a:pt x="65" y="685"/>
                    <a:pt x="207" y="843"/>
                    <a:pt x="358" y="843"/>
                  </a:cubicBezTo>
                  <a:cubicBezTo>
                    <a:pt x="372" y="843"/>
                    <a:pt x="387" y="841"/>
                    <a:pt x="401" y="838"/>
                  </a:cubicBezTo>
                  <a:cubicBezTo>
                    <a:pt x="534" y="805"/>
                    <a:pt x="634" y="605"/>
                    <a:pt x="568" y="371"/>
                  </a:cubicBezTo>
                  <a:cubicBezTo>
                    <a:pt x="537" y="158"/>
                    <a:pt x="395"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54"/>
            <p:cNvSpPr/>
            <p:nvPr/>
          </p:nvSpPr>
          <p:spPr>
            <a:xfrm>
              <a:off x="3047988" y="2529000"/>
              <a:ext cx="13375" cy="7950"/>
            </a:xfrm>
            <a:custGeom>
              <a:avLst/>
              <a:gdLst/>
              <a:ahLst/>
              <a:cxnLst/>
              <a:rect l="l" t="t" r="r" b="b"/>
              <a:pathLst>
                <a:path w="535" h="318" extrusionOk="0">
                  <a:moveTo>
                    <a:pt x="534" y="1"/>
                  </a:moveTo>
                  <a:lnTo>
                    <a:pt x="0" y="268"/>
                  </a:lnTo>
                  <a:cubicBezTo>
                    <a:pt x="59" y="303"/>
                    <a:pt x="114" y="318"/>
                    <a:pt x="164" y="318"/>
                  </a:cubicBezTo>
                  <a:cubicBezTo>
                    <a:pt x="398" y="318"/>
                    <a:pt x="534" y="1"/>
                    <a:pt x="5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4"/>
            <p:cNvSpPr/>
            <p:nvPr/>
          </p:nvSpPr>
          <p:spPr>
            <a:xfrm>
              <a:off x="2982113" y="2541525"/>
              <a:ext cx="13350" cy="8250"/>
            </a:xfrm>
            <a:custGeom>
              <a:avLst/>
              <a:gdLst/>
              <a:ahLst/>
              <a:cxnLst/>
              <a:rect l="l" t="t" r="r" b="b"/>
              <a:pathLst>
                <a:path w="534" h="330" extrusionOk="0">
                  <a:moveTo>
                    <a:pt x="534" y="0"/>
                  </a:moveTo>
                  <a:lnTo>
                    <a:pt x="0" y="267"/>
                  </a:lnTo>
                  <a:cubicBezTo>
                    <a:pt x="63" y="311"/>
                    <a:pt x="122" y="329"/>
                    <a:pt x="175" y="329"/>
                  </a:cubicBezTo>
                  <a:cubicBezTo>
                    <a:pt x="402" y="329"/>
                    <a:pt x="534" y="0"/>
                    <a:pt x="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4"/>
            <p:cNvSpPr/>
            <p:nvPr/>
          </p:nvSpPr>
          <p:spPr>
            <a:xfrm>
              <a:off x="2987938" y="2620200"/>
              <a:ext cx="50900" cy="16975"/>
            </a:xfrm>
            <a:custGeom>
              <a:avLst/>
              <a:gdLst/>
              <a:ahLst/>
              <a:cxnLst/>
              <a:rect l="l" t="t" r="r" b="b"/>
              <a:pathLst>
                <a:path w="2036" h="679" extrusionOk="0">
                  <a:moveTo>
                    <a:pt x="1135" y="0"/>
                  </a:moveTo>
                  <a:cubicBezTo>
                    <a:pt x="755" y="0"/>
                    <a:pt x="372" y="16"/>
                    <a:pt x="1" y="56"/>
                  </a:cubicBezTo>
                  <a:cubicBezTo>
                    <a:pt x="227" y="451"/>
                    <a:pt x="620" y="679"/>
                    <a:pt x="1059" y="679"/>
                  </a:cubicBezTo>
                  <a:cubicBezTo>
                    <a:pt x="1139" y="679"/>
                    <a:pt x="1220" y="671"/>
                    <a:pt x="1302" y="656"/>
                  </a:cubicBezTo>
                  <a:cubicBezTo>
                    <a:pt x="2036" y="589"/>
                    <a:pt x="1935" y="22"/>
                    <a:pt x="1935" y="22"/>
                  </a:cubicBezTo>
                  <a:cubicBezTo>
                    <a:pt x="1673" y="8"/>
                    <a:pt x="1405" y="0"/>
                    <a:pt x="1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54"/>
            <p:cNvSpPr/>
            <p:nvPr/>
          </p:nvSpPr>
          <p:spPr>
            <a:xfrm>
              <a:off x="2999613" y="2629600"/>
              <a:ext cx="32550" cy="7325"/>
            </a:xfrm>
            <a:custGeom>
              <a:avLst/>
              <a:gdLst/>
              <a:ahLst/>
              <a:cxnLst/>
              <a:rect l="l" t="t" r="r" b="b"/>
              <a:pathLst>
                <a:path w="1302" h="293" extrusionOk="0">
                  <a:moveTo>
                    <a:pt x="673" y="1"/>
                  </a:moveTo>
                  <a:cubicBezTo>
                    <a:pt x="603" y="1"/>
                    <a:pt x="534" y="5"/>
                    <a:pt x="468" y="13"/>
                  </a:cubicBezTo>
                  <a:cubicBezTo>
                    <a:pt x="301" y="13"/>
                    <a:pt x="134" y="80"/>
                    <a:pt x="1" y="180"/>
                  </a:cubicBezTo>
                  <a:cubicBezTo>
                    <a:pt x="201" y="255"/>
                    <a:pt x="420" y="292"/>
                    <a:pt x="629" y="292"/>
                  </a:cubicBezTo>
                  <a:cubicBezTo>
                    <a:pt x="699" y="292"/>
                    <a:pt x="768" y="288"/>
                    <a:pt x="835" y="280"/>
                  </a:cubicBezTo>
                  <a:cubicBezTo>
                    <a:pt x="1001" y="280"/>
                    <a:pt x="1168" y="213"/>
                    <a:pt x="1302" y="113"/>
                  </a:cubicBezTo>
                  <a:cubicBezTo>
                    <a:pt x="1102" y="38"/>
                    <a:pt x="883"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54"/>
            <p:cNvSpPr/>
            <p:nvPr/>
          </p:nvSpPr>
          <p:spPr>
            <a:xfrm>
              <a:off x="2990438" y="2620200"/>
              <a:ext cx="44225" cy="6200"/>
            </a:xfrm>
            <a:custGeom>
              <a:avLst/>
              <a:gdLst/>
              <a:ahLst/>
              <a:cxnLst/>
              <a:rect l="l" t="t" r="r" b="b"/>
              <a:pathLst>
                <a:path w="1769" h="248" extrusionOk="0">
                  <a:moveTo>
                    <a:pt x="1025" y="0"/>
                  </a:moveTo>
                  <a:cubicBezTo>
                    <a:pt x="677" y="0"/>
                    <a:pt x="333" y="16"/>
                    <a:pt x="1" y="56"/>
                  </a:cubicBezTo>
                  <a:cubicBezTo>
                    <a:pt x="68" y="156"/>
                    <a:pt x="201" y="222"/>
                    <a:pt x="334" y="222"/>
                  </a:cubicBezTo>
                  <a:cubicBezTo>
                    <a:pt x="535" y="239"/>
                    <a:pt x="743" y="247"/>
                    <a:pt x="951" y="247"/>
                  </a:cubicBezTo>
                  <a:cubicBezTo>
                    <a:pt x="1160" y="247"/>
                    <a:pt x="1368" y="239"/>
                    <a:pt x="1569" y="222"/>
                  </a:cubicBezTo>
                  <a:cubicBezTo>
                    <a:pt x="1669" y="189"/>
                    <a:pt x="1769" y="122"/>
                    <a:pt x="1769" y="22"/>
                  </a:cubicBezTo>
                  <a:cubicBezTo>
                    <a:pt x="1520" y="8"/>
                    <a:pt x="1271" y="0"/>
                    <a:pt x="10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4"/>
            <p:cNvSpPr/>
            <p:nvPr/>
          </p:nvSpPr>
          <p:spPr>
            <a:xfrm>
              <a:off x="2766113" y="2409750"/>
              <a:ext cx="344225" cy="206850"/>
            </a:xfrm>
            <a:custGeom>
              <a:avLst/>
              <a:gdLst/>
              <a:ahLst/>
              <a:cxnLst/>
              <a:rect l="l" t="t" r="r" b="b"/>
              <a:pathLst>
                <a:path w="13769" h="8274" extrusionOk="0">
                  <a:moveTo>
                    <a:pt x="9251" y="140"/>
                  </a:moveTo>
                  <a:cubicBezTo>
                    <a:pt x="8655" y="140"/>
                    <a:pt x="8185" y="230"/>
                    <a:pt x="8040" y="401"/>
                  </a:cubicBezTo>
                  <a:cubicBezTo>
                    <a:pt x="7506" y="1068"/>
                    <a:pt x="1" y="1"/>
                    <a:pt x="4571" y="8273"/>
                  </a:cubicBezTo>
                  <a:cubicBezTo>
                    <a:pt x="4571" y="8273"/>
                    <a:pt x="5805" y="7239"/>
                    <a:pt x="5538" y="5004"/>
                  </a:cubicBezTo>
                  <a:cubicBezTo>
                    <a:pt x="5409" y="3924"/>
                    <a:pt x="6005" y="3849"/>
                    <a:pt x="6719" y="3849"/>
                  </a:cubicBezTo>
                  <a:cubicBezTo>
                    <a:pt x="6834" y="3849"/>
                    <a:pt x="6952" y="3851"/>
                    <a:pt x="7070" y="3851"/>
                  </a:cubicBezTo>
                  <a:cubicBezTo>
                    <a:pt x="7739" y="3851"/>
                    <a:pt x="8425" y="3789"/>
                    <a:pt x="8674" y="2970"/>
                  </a:cubicBezTo>
                  <a:cubicBezTo>
                    <a:pt x="8786" y="2576"/>
                    <a:pt x="8985" y="2434"/>
                    <a:pt x="9239" y="2434"/>
                  </a:cubicBezTo>
                  <a:cubicBezTo>
                    <a:pt x="9893" y="2434"/>
                    <a:pt x="10916" y="3368"/>
                    <a:pt x="11800" y="3368"/>
                  </a:cubicBezTo>
                  <a:cubicBezTo>
                    <a:pt x="12204" y="3368"/>
                    <a:pt x="12579" y="3173"/>
                    <a:pt x="12877" y="2603"/>
                  </a:cubicBezTo>
                  <a:cubicBezTo>
                    <a:pt x="13769" y="892"/>
                    <a:pt x="10977" y="140"/>
                    <a:pt x="9251" y="14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4"/>
            <p:cNvSpPr/>
            <p:nvPr/>
          </p:nvSpPr>
          <p:spPr>
            <a:xfrm>
              <a:off x="2445888" y="3081900"/>
              <a:ext cx="1007425" cy="96775"/>
            </a:xfrm>
            <a:custGeom>
              <a:avLst/>
              <a:gdLst/>
              <a:ahLst/>
              <a:cxnLst/>
              <a:rect l="l" t="t" r="r" b="b"/>
              <a:pathLst>
                <a:path w="40297" h="3871" extrusionOk="0">
                  <a:moveTo>
                    <a:pt x="1001" y="1"/>
                  </a:moveTo>
                  <a:cubicBezTo>
                    <a:pt x="434" y="1"/>
                    <a:pt x="1" y="434"/>
                    <a:pt x="1" y="1001"/>
                  </a:cubicBezTo>
                  <a:lnTo>
                    <a:pt x="1" y="2869"/>
                  </a:lnTo>
                  <a:cubicBezTo>
                    <a:pt x="1" y="3436"/>
                    <a:pt x="434" y="3870"/>
                    <a:pt x="1001" y="3870"/>
                  </a:cubicBezTo>
                  <a:lnTo>
                    <a:pt x="39295" y="3870"/>
                  </a:lnTo>
                  <a:cubicBezTo>
                    <a:pt x="39829" y="3870"/>
                    <a:pt x="40296" y="3436"/>
                    <a:pt x="40296" y="2869"/>
                  </a:cubicBezTo>
                  <a:lnTo>
                    <a:pt x="40296" y="1001"/>
                  </a:lnTo>
                  <a:cubicBezTo>
                    <a:pt x="40296" y="434"/>
                    <a:pt x="39829" y="1"/>
                    <a:pt x="39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54"/>
            <p:cNvSpPr/>
            <p:nvPr/>
          </p:nvSpPr>
          <p:spPr>
            <a:xfrm>
              <a:off x="2571813" y="3106100"/>
              <a:ext cx="30875" cy="48375"/>
            </a:xfrm>
            <a:custGeom>
              <a:avLst/>
              <a:gdLst/>
              <a:ahLst/>
              <a:cxnLst/>
              <a:rect l="l" t="t" r="r" b="b"/>
              <a:pathLst>
                <a:path w="1235" h="1935" extrusionOk="0">
                  <a:moveTo>
                    <a:pt x="1" y="0"/>
                  </a:moveTo>
                  <a:lnTo>
                    <a:pt x="1" y="1935"/>
                  </a:lnTo>
                  <a:lnTo>
                    <a:pt x="1235" y="96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54"/>
            <p:cNvSpPr/>
            <p:nvPr/>
          </p:nvSpPr>
          <p:spPr>
            <a:xfrm>
              <a:off x="2651038" y="3116925"/>
              <a:ext cx="13375" cy="27550"/>
            </a:xfrm>
            <a:custGeom>
              <a:avLst/>
              <a:gdLst/>
              <a:ahLst/>
              <a:cxnLst/>
              <a:rect l="l" t="t" r="r" b="b"/>
              <a:pathLst>
                <a:path w="535" h="1102" extrusionOk="0">
                  <a:moveTo>
                    <a:pt x="0" y="1"/>
                  </a:moveTo>
                  <a:lnTo>
                    <a:pt x="0" y="1101"/>
                  </a:lnTo>
                  <a:lnTo>
                    <a:pt x="534" y="534"/>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54"/>
            <p:cNvSpPr/>
            <p:nvPr/>
          </p:nvSpPr>
          <p:spPr>
            <a:xfrm>
              <a:off x="2664388" y="3116925"/>
              <a:ext cx="5850" cy="27550"/>
            </a:xfrm>
            <a:custGeom>
              <a:avLst/>
              <a:gdLst/>
              <a:ahLst/>
              <a:cxnLst/>
              <a:rect l="l" t="t" r="r" b="b"/>
              <a:pathLst>
                <a:path w="234" h="1102" extrusionOk="0">
                  <a:moveTo>
                    <a:pt x="0" y="1"/>
                  </a:moveTo>
                  <a:lnTo>
                    <a:pt x="0" y="534"/>
                  </a:lnTo>
                  <a:lnTo>
                    <a:pt x="0" y="1101"/>
                  </a:lnTo>
                  <a:lnTo>
                    <a:pt x="234" y="1101"/>
                  </a:lnTo>
                  <a:lnTo>
                    <a:pt x="2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54"/>
            <p:cNvSpPr/>
            <p:nvPr/>
          </p:nvSpPr>
          <p:spPr>
            <a:xfrm>
              <a:off x="2510113" y="3116925"/>
              <a:ext cx="13350" cy="27550"/>
            </a:xfrm>
            <a:custGeom>
              <a:avLst/>
              <a:gdLst/>
              <a:ahLst/>
              <a:cxnLst/>
              <a:rect l="l" t="t" r="r" b="b"/>
              <a:pathLst>
                <a:path w="534" h="1102" extrusionOk="0">
                  <a:moveTo>
                    <a:pt x="534" y="1"/>
                  </a:moveTo>
                  <a:lnTo>
                    <a:pt x="0" y="534"/>
                  </a:lnTo>
                  <a:lnTo>
                    <a:pt x="534" y="1101"/>
                  </a:lnTo>
                  <a:lnTo>
                    <a:pt x="5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4"/>
            <p:cNvSpPr/>
            <p:nvPr/>
          </p:nvSpPr>
          <p:spPr>
            <a:xfrm>
              <a:off x="2504263" y="3116925"/>
              <a:ext cx="5875" cy="27550"/>
            </a:xfrm>
            <a:custGeom>
              <a:avLst/>
              <a:gdLst/>
              <a:ahLst/>
              <a:cxnLst/>
              <a:rect l="l" t="t" r="r" b="b"/>
              <a:pathLst>
                <a:path w="235" h="1102" extrusionOk="0">
                  <a:moveTo>
                    <a:pt x="1" y="1"/>
                  </a:moveTo>
                  <a:lnTo>
                    <a:pt x="1" y="1101"/>
                  </a:lnTo>
                  <a:lnTo>
                    <a:pt x="234" y="1101"/>
                  </a:lnTo>
                  <a:lnTo>
                    <a:pt x="234" y="534"/>
                  </a:lnTo>
                  <a:lnTo>
                    <a:pt x="2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4"/>
            <p:cNvSpPr/>
            <p:nvPr/>
          </p:nvSpPr>
          <p:spPr>
            <a:xfrm>
              <a:off x="2761938" y="3123600"/>
              <a:ext cx="644675" cy="14200"/>
            </a:xfrm>
            <a:custGeom>
              <a:avLst/>
              <a:gdLst/>
              <a:ahLst/>
              <a:cxnLst/>
              <a:rect l="l" t="t" r="r" b="b"/>
              <a:pathLst>
                <a:path w="25787" h="568" extrusionOk="0">
                  <a:moveTo>
                    <a:pt x="1" y="1"/>
                  </a:moveTo>
                  <a:lnTo>
                    <a:pt x="1" y="568"/>
                  </a:lnTo>
                  <a:lnTo>
                    <a:pt x="25786" y="568"/>
                  </a:lnTo>
                  <a:lnTo>
                    <a:pt x="257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54"/>
            <p:cNvSpPr/>
            <p:nvPr/>
          </p:nvSpPr>
          <p:spPr>
            <a:xfrm>
              <a:off x="3044663" y="3098575"/>
              <a:ext cx="22525" cy="63400"/>
            </a:xfrm>
            <a:custGeom>
              <a:avLst/>
              <a:gdLst/>
              <a:ahLst/>
              <a:cxnLst/>
              <a:rect l="l" t="t" r="r" b="b"/>
              <a:pathLst>
                <a:path w="901" h="2536" extrusionOk="0">
                  <a:moveTo>
                    <a:pt x="0" y="1"/>
                  </a:moveTo>
                  <a:lnTo>
                    <a:pt x="0" y="2536"/>
                  </a:lnTo>
                  <a:lnTo>
                    <a:pt x="901" y="2536"/>
                  </a:lnTo>
                  <a:lnTo>
                    <a:pt x="9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61" name="Google Shape;861;p54"/>
          <p:cNvCxnSpPr/>
          <p:nvPr/>
        </p:nvCxnSpPr>
        <p:spPr>
          <a:xfrm rot="-5400000" flipH="1">
            <a:off x="5718187" y="3149416"/>
            <a:ext cx="465900" cy="887100"/>
          </a:xfrm>
          <a:prstGeom prst="bentConnector2">
            <a:avLst/>
          </a:prstGeom>
          <a:noFill/>
          <a:ln w="19050" cap="flat" cmpd="sng">
            <a:solidFill>
              <a:schemeClr val="lt2"/>
            </a:solidFill>
            <a:prstDash val="solid"/>
            <a:round/>
            <a:headEnd type="oval" w="med" len="med"/>
            <a:tailEnd type="oval" w="med" len="med"/>
          </a:ln>
        </p:spPr>
      </p:cxnSp>
      <p:cxnSp>
        <p:nvCxnSpPr>
          <p:cNvPr id="862" name="Google Shape;862;p54"/>
          <p:cNvCxnSpPr/>
          <p:nvPr/>
        </p:nvCxnSpPr>
        <p:spPr>
          <a:xfrm>
            <a:off x="5704716" y="1794647"/>
            <a:ext cx="1511100" cy="706500"/>
          </a:xfrm>
          <a:prstGeom prst="bentConnector2">
            <a:avLst/>
          </a:prstGeom>
          <a:noFill/>
          <a:ln w="19050" cap="flat" cmpd="sng">
            <a:solidFill>
              <a:schemeClr val="lt2"/>
            </a:solidFill>
            <a:prstDash val="solid"/>
            <a:round/>
            <a:headEnd type="oval" w="med" len="med"/>
            <a:tailEnd type="oval" w="med" len="med"/>
          </a:ln>
        </p:spPr>
      </p:cxn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866"/>
        <p:cNvGrpSpPr/>
        <p:nvPr/>
      </p:nvGrpSpPr>
      <p:grpSpPr>
        <a:xfrm>
          <a:off x="0" y="0"/>
          <a:ext cx="0" cy="0"/>
          <a:chOff x="0" y="0"/>
          <a:chExt cx="0" cy="0"/>
        </a:xfrm>
      </p:grpSpPr>
      <p:sp>
        <p:nvSpPr>
          <p:cNvPr id="867" name="Google Shape;867;p55"/>
          <p:cNvSpPr txBox="1">
            <a:spLocks noGrp="1"/>
          </p:cNvSpPr>
          <p:nvPr>
            <p:ph type="title"/>
          </p:nvPr>
        </p:nvSpPr>
        <p:spPr>
          <a:xfrm>
            <a:off x="457200" y="221300"/>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Student Participants</a:t>
            </a:r>
            <a:endParaRPr b="1" dirty="0">
              <a:latin typeface="Tahoma" panose="020B0604030504040204" pitchFamily="34" charset="0"/>
              <a:ea typeface="Tahoma" panose="020B0604030504040204" pitchFamily="34" charset="0"/>
              <a:cs typeface="Tahoma" panose="020B0604030504040204" pitchFamily="34" charset="0"/>
            </a:endParaRPr>
          </a:p>
        </p:txBody>
      </p:sp>
      <p:pic>
        <p:nvPicPr>
          <p:cNvPr id="868" name="Google Shape;868;p55"/>
          <p:cNvPicPr preferRelativeResize="0"/>
          <p:nvPr/>
        </p:nvPicPr>
        <p:blipFill>
          <a:blip r:embed="rId3">
            <a:alphaModFix/>
          </a:blip>
          <a:stretch>
            <a:fillRect/>
          </a:stretch>
        </p:blipFill>
        <p:spPr>
          <a:xfrm>
            <a:off x="791548" y="794000"/>
            <a:ext cx="7560902" cy="4349500"/>
          </a:xfrm>
          <a:prstGeom prst="rect">
            <a:avLst/>
          </a:prstGeom>
          <a:noFill/>
          <a:ln>
            <a:noFill/>
          </a:ln>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872"/>
        <p:cNvGrpSpPr/>
        <p:nvPr/>
      </p:nvGrpSpPr>
      <p:grpSpPr>
        <a:xfrm>
          <a:off x="0" y="0"/>
          <a:ext cx="0" cy="0"/>
          <a:chOff x="0" y="0"/>
          <a:chExt cx="0" cy="0"/>
        </a:xfrm>
      </p:grpSpPr>
      <p:sp>
        <p:nvSpPr>
          <p:cNvPr id="873" name="Google Shape;873;p56"/>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Identified Themes</a:t>
            </a:r>
            <a:endParaRPr sz="3200" b="1" dirty="0">
              <a:latin typeface="Tahoma" panose="020B0604030504040204" pitchFamily="34" charset="0"/>
              <a:ea typeface="Tahoma" panose="020B0604030504040204" pitchFamily="34" charset="0"/>
              <a:cs typeface="Tahoma" panose="020B0604030504040204" pitchFamily="34" charset="0"/>
            </a:endParaRPr>
          </a:p>
        </p:txBody>
      </p:sp>
      <p:pic>
        <p:nvPicPr>
          <p:cNvPr id="874" name="Google Shape;874;p56"/>
          <p:cNvPicPr preferRelativeResize="0"/>
          <p:nvPr/>
        </p:nvPicPr>
        <p:blipFill>
          <a:blip r:embed="rId3">
            <a:alphaModFix/>
          </a:blip>
          <a:stretch>
            <a:fillRect/>
          </a:stretch>
        </p:blipFill>
        <p:spPr>
          <a:xfrm>
            <a:off x="1306075" y="1073175"/>
            <a:ext cx="6681049" cy="3942576"/>
          </a:xfrm>
          <a:prstGeom prst="rect">
            <a:avLst/>
          </a:prstGeom>
          <a:noFill/>
          <a:ln>
            <a:noFill/>
          </a:ln>
        </p:spPr>
      </p:pic>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878"/>
        <p:cNvGrpSpPr/>
        <p:nvPr/>
      </p:nvGrpSpPr>
      <p:grpSpPr>
        <a:xfrm>
          <a:off x="0" y="0"/>
          <a:ext cx="0" cy="0"/>
          <a:chOff x="0" y="0"/>
          <a:chExt cx="0" cy="0"/>
        </a:xfrm>
      </p:grpSpPr>
      <p:sp>
        <p:nvSpPr>
          <p:cNvPr id="879" name="Google Shape;879;p57"/>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RQ1 Findings: Motivation</a:t>
            </a:r>
            <a:endParaRPr b="1" dirty="0">
              <a:latin typeface="Tahoma" panose="020B0604030504040204" pitchFamily="34" charset="0"/>
              <a:ea typeface="Tahoma" panose="020B0604030504040204" pitchFamily="34" charset="0"/>
              <a:cs typeface="Tahoma" panose="020B0604030504040204" pitchFamily="34" charset="0"/>
            </a:endParaRPr>
          </a:p>
        </p:txBody>
      </p:sp>
      <p:sp>
        <p:nvSpPr>
          <p:cNvPr id="880" name="Google Shape;880;p57"/>
          <p:cNvSpPr txBox="1">
            <a:spLocks noGrp="1"/>
          </p:cNvSpPr>
          <p:nvPr>
            <p:ph type="body" idx="1"/>
          </p:nvPr>
        </p:nvSpPr>
        <p:spPr>
          <a:xfrm>
            <a:off x="457200" y="1152475"/>
            <a:ext cx="8229600" cy="3416400"/>
          </a:xfrm>
          <a:prstGeom prst="rect">
            <a:avLst/>
          </a:prstGeom>
        </p:spPr>
        <p:txBody>
          <a:bodyPr spcFirstLastPara="1" wrap="square" lIns="91425" tIns="91425" rIns="91425" bIns="91425" anchor="t" anchorCtr="0">
            <a:noAutofit/>
          </a:bodyPr>
          <a:lstStyle/>
          <a:p>
            <a:pPr marL="0" lvl="0" indent="0" algn="l" rtl="0">
              <a:spcBef>
                <a:spcPts val="1200"/>
              </a:spcBef>
              <a:spcAft>
                <a:spcPts val="0"/>
              </a:spcAft>
              <a:buNone/>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Inspiration from others, including verbal encouragement from others, friendly competition among peers, and recognition from others </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were are critical  external motivational factors mentioned by 11 interviewees. </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1200"/>
              </a:spcBef>
              <a:spcAft>
                <a:spcPts val="1000"/>
              </a:spcAft>
              <a:buNone/>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“[That] is the first course I took, and I showed it to my mom and dad, and they were quite happy with that, and I continued with [sic] doing other [sic] courses slowly and gradually and I do wish to [take] 50 to 60 [courses].” (Ehani)</a:t>
            </a:r>
            <a:endParaRPr b="1" dirty="0">
              <a:latin typeface="Tahoma" panose="020B0604030504040204" pitchFamily="34" charset="0"/>
              <a:ea typeface="Tahoma" panose="020B0604030504040204" pitchFamily="34" charset="0"/>
              <a:cs typeface="Tahoma" panose="020B0604030504040204" pitchFamily="34" charset="0"/>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884"/>
        <p:cNvGrpSpPr/>
        <p:nvPr/>
      </p:nvGrpSpPr>
      <p:grpSpPr>
        <a:xfrm>
          <a:off x="0" y="0"/>
          <a:ext cx="0" cy="0"/>
          <a:chOff x="0" y="0"/>
          <a:chExt cx="0" cy="0"/>
        </a:xfrm>
      </p:grpSpPr>
      <p:sp>
        <p:nvSpPr>
          <p:cNvPr id="885" name="Google Shape;885;p58"/>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RQ1 Findings: Motivation</a:t>
            </a:r>
            <a:endParaRPr b="1" dirty="0">
              <a:latin typeface="Tahoma" panose="020B0604030504040204" pitchFamily="34" charset="0"/>
              <a:ea typeface="Tahoma" panose="020B0604030504040204" pitchFamily="34" charset="0"/>
              <a:cs typeface="Tahoma" panose="020B0604030504040204" pitchFamily="34" charset="0"/>
            </a:endParaRPr>
          </a:p>
        </p:txBody>
      </p:sp>
      <p:sp>
        <p:nvSpPr>
          <p:cNvPr id="886" name="Google Shape;886;p58"/>
          <p:cNvSpPr txBox="1">
            <a:spLocks noGrp="1"/>
          </p:cNvSpPr>
          <p:nvPr>
            <p:ph type="body" idx="1"/>
          </p:nvPr>
        </p:nvSpPr>
        <p:spPr>
          <a:xfrm>
            <a:off x="457200" y="1152475"/>
            <a:ext cx="8229600" cy="3416400"/>
          </a:xfrm>
          <a:prstGeom prst="rect">
            <a:avLst/>
          </a:prstGeom>
        </p:spPr>
        <p:txBody>
          <a:bodyPr spcFirstLastPara="1" wrap="square" lIns="91425" tIns="91425" rIns="91425" bIns="91425" anchor="t" anchorCtr="0">
            <a:noAutofit/>
          </a:bodyPr>
          <a:lstStyle/>
          <a:p>
            <a:pPr marL="0" lvl="0" indent="0" algn="l" rtl="0">
              <a:spcBef>
                <a:spcPts val="1200"/>
              </a:spcBef>
              <a:spcAft>
                <a:spcPts val="0"/>
              </a:spcAft>
              <a:buNone/>
            </a:pPr>
            <a:r>
              <a:rPr lang="en" sz="1600" b="1" dirty="0">
                <a:solidFill>
                  <a:srgbClr val="313132"/>
                </a:solidFill>
                <a:latin typeface="Tahoma" panose="020B0604030504040204" pitchFamily="34" charset="0"/>
                <a:ea typeface="Tahoma" panose="020B0604030504040204" pitchFamily="34" charset="0"/>
                <a:cs typeface="Tahoma" panose="020B0604030504040204" pitchFamily="34" charset="0"/>
              </a:rPr>
              <a:t>Among the internal motivation factors, 12 of the 13 interviewees indicated that they were driven by </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natural curiosity toward learning</a:t>
            </a:r>
            <a:r>
              <a:rPr lang="en" sz="1600" b="1" dirty="0">
                <a:solidFill>
                  <a:srgbClr val="313132"/>
                </a:solidFill>
                <a:latin typeface="Tahoma" panose="020B0604030504040204" pitchFamily="34" charset="0"/>
                <a:ea typeface="Tahoma" panose="020B0604030504040204" pitchFamily="34" charset="0"/>
                <a:cs typeface="Tahoma" panose="020B0604030504040204" pitchFamily="34" charset="0"/>
              </a:rPr>
              <a:t>. </a:t>
            </a:r>
            <a:endParaRPr sz="16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1200"/>
              </a:spcBef>
              <a:spcAft>
                <a:spcPts val="0"/>
              </a:spcAft>
              <a:buNone/>
            </a:pPr>
            <a:r>
              <a:rPr lang="en" sz="1600" b="1" dirty="0">
                <a:solidFill>
                  <a:srgbClr val="313132"/>
                </a:solidFill>
                <a:latin typeface="Tahoma" panose="020B0604030504040204" pitchFamily="34" charset="0"/>
                <a:ea typeface="Tahoma" panose="020B0604030504040204" pitchFamily="34" charset="0"/>
                <a:cs typeface="Tahoma" panose="020B0604030504040204" pitchFamily="34" charset="0"/>
              </a:rPr>
              <a:t>“when I see that there is anything that I haven't studied before and that is all new, and I am eager, and </a:t>
            </a:r>
            <a:r>
              <a:rPr lang="en" sz="1600" b="1" u="sng" dirty="0">
                <a:solidFill>
                  <a:srgbClr val="313132"/>
                </a:solidFill>
                <a:latin typeface="Tahoma" panose="020B0604030504040204" pitchFamily="34" charset="0"/>
                <a:ea typeface="Tahoma" panose="020B0604030504040204" pitchFamily="34" charset="0"/>
                <a:cs typeface="Tahoma" panose="020B0604030504040204" pitchFamily="34" charset="0"/>
              </a:rPr>
              <a:t>I am excited to know more and more.</a:t>
            </a:r>
            <a:r>
              <a:rPr lang="en" sz="1600" b="1" dirty="0">
                <a:solidFill>
                  <a:srgbClr val="313132"/>
                </a:solidFill>
                <a:latin typeface="Tahoma" panose="020B0604030504040204" pitchFamily="34" charset="0"/>
                <a:ea typeface="Tahoma" panose="020B0604030504040204" pitchFamily="34" charset="0"/>
                <a:cs typeface="Tahoma" panose="020B0604030504040204" pitchFamily="34" charset="0"/>
              </a:rPr>
              <a:t>” (Faneel) </a:t>
            </a:r>
            <a:endParaRPr sz="16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1200"/>
              </a:spcBef>
              <a:spcAft>
                <a:spcPts val="0"/>
              </a:spcAft>
              <a:buNone/>
            </a:pPr>
            <a:r>
              <a:rPr lang="en" sz="1600" b="1" dirty="0">
                <a:solidFill>
                  <a:srgbClr val="313132"/>
                </a:solidFill>
                <a:latin typeface="Tahoma" panose="020B0604030504040204" pitchFamily="34" charset="0"/>
                <a:ea typeface="Tahoma" panose="020B0604030504040204" pitchFamily="34" charset="0"/>
                <a:cs typeface="Tahoma" panose="020B0604030504040204" pitchFamily="34" charset="0"/>
              </a:rPr>
              <a:t>“Basically, in schools, there are eight or nine courses that are compulsory, </a:t>
            </a:r>
            <a:r>
              <a:rPr lang="en" sz="1600" b="1" u="sng" dirty="0">
                <a:solidFill>
                  <a:srgbClr val="313132"/>
                </a:solidFill>
                <a:latin typeface="Tahoma" panose="020B0604030504040204" pitchFamily="34" charset="0"/>
                <a:ea typeface="Tahoma" panose="020B0604030504040204" pitchFamily="34" charset="0"/>
                <a:cs typeface="Tahoma" panose="020B0604030504040204" pitchFamily="34" charset="0"/>
              </a:rPr>
              <a:t>but in MOOCs we can go beyond those [sic] courses</a:t>
            </a:r>
            <a:r>
              <a:rPr lang="en" sz="1600" b="1" dirty="0">
                <a:solidFill>
                  <a:srgbClr val="313132"/>
                </a:solidFill>
                <a:latin typeface="Tahoma" panose="020B0604030504040204" pitchFamily="34" charset="0"/>
                <a:ea typeface="Tahoma" panose="020B0604030504040204" pitchFamily="34" charset="0"/>
                <a:cs typeface="Tahoma" panose="020B0604030504040204" pitchFamily="34" charset="0"/>
              </a:rPr>
              <a:t> as well, and we can explore ourselves so that we can find our goal in our life with its help.” (Nugah)</a:t>
            </a:r>
            <a:endParaRPr sz="16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000"/>
              </a:spcBef>
              <a:spcAft>
                <a:spcPts val="1200"/>
              </a:spcAft>
              <a:buNone/>
            </a:pPr>
            <a:endParaRPr dirty="0"/>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890"/>
        <p:cNvGrpSpPr/>
        <p:nvPr/>
      </p:nvGrpSpPr>
      <p:grpSpPr>
        <a:xfrm>
          <a:off x="0" y="0"/>
          <a:ext cx="0" cy="0"/>
          <a:chOff x="0" y="0"/>
          <a:chExt cx="0" cy="0"/>
        </a:xfrm>
      </p:grpSpPr>
      <p:sp>
        <p:nvSpPr>
          <p:cNvPr id="891" name="Google Shape;891;p59"/>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RQ2 Findings: Self-monitoring</a:t>
            </a:r>
            <a:endParaRPr b="1" dirty="0">
              <a:latin typeface="Tahoma" panose="020B0604030504040204" pitchFamily="34" charset="0"/>
              <a:ea typeface="Tahoma" panose="020B0604030504040204" pitchFamily="34" charset="0"/>
              <a:cs typeface="Tahoma" panose="020B0604030504040204" pitchFamily="34" charset="0"/>
            </a:endParaRPr>
          </a:p>
        </p:txBody>
      </p:sp>
      <p:sp>
        <p:nvSpPr>
          <p:cNvPr id="892" name="Google Shape;892;p59"/>
          <p:cNvSpPr txBox="1">
            <a:spLocks noGrp="1"/>
          </p:cNvSpPr>
          <p:nvPr>
            <p:ph type="body" idx="1"/>
          </p:nvPr>
        </p:nvSpPr>
        <p:spPr>
          <a:xfrm>
            <a:off x="457200" y="1152475"/>
            <a:ext cx="8229600" cy="3416400"/>
          </a:xfrm>
          <a:prstGeom prst="rect">
            <a:avLst/>
          </a:prstGeom>
        </p:spPr>
        <p:txBody>
          <a:bodyPr spcFirstLastPara="1" wrap="square" lIns="91425" tIns="91425" rIns="91425" bIns="91425" anchor="t" anchorCtr="0">
            <a:noAutofit/>
          </a:bodyPr>
          <a:lstStyle/>
          <a:p>
            <a:pPr marL="0" lvl="0" indent="0" algn="l" rtl="0">
              <a:spcBef>
                <a:spcPts val="1200"/>
              </a:spcBef>
              <a:spcAft>
                <a:spcPts val="0"/>
              </a:spcAft>
              <a:buClr>
                <a:schemeClr val="dk1"/>
              </a:buClr>
              <a:buSzPts val="1100"/>
              <a:buFont typeface="Arial"/>
              <a:buNone/>
            </a:pPr>
            <a:r>
              <a:rPr lang="en" sz="1600" b="1" dirty="0">
                <a:solidFill>
                  <a:srgbClr val="313132"/>
                </a:solidFill>
                <a:latin typeface="Tahoma" panose="020B0604030504040204" pitchFamily="34" charset="0"/>
                <a:ea typeface="Tahoma" panose="020B0604030504040204" pitchFamily="34" charset="0"/>
                <a:cs typeface="Tahoma" panose="020B0604030504040204" pitchFamily="34" charset="0"/>
              </a:rPr>
              <a:t>Self-monitoring is especially demonstrated through how learners analyze and </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align their learning capabilities with the levels of MOOCs </a:t>
            </a:r>
            <a:r>
              <a:rPr lang="en" sz="1600" b="1" dirty="0">
                <a:solidFill>
                  <a:srgbClr val="313132"/>
                </a:solidFill>
                <a:latin typeface="Tahoma" panose="020B0604030504040204" pitchFamily="34" charset="0"/>
                <a:ea typeface="Tahoma" panose="020B0604030504040204" pitchFamily="34" charset="0"/>
                <a:cs typeface="Tahoma" panose="020B0604030504040204" pitchFamily="34" charset="0"/>
              </a:rPr>
              <a:t>in order to determine which courses to take. In fact, four of the interviewees indicated that unmatched levels between their ability to complete a MOOC and the targeted level of a course were the biggest challenge in their learning. </a:t>
            </a:r>
            <a:endParaRPr sz="16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1200"/>
              </a:spcBef>
              <a:spcAft>
                <a:spcPts val="1200"/>
              </a:spcAft>
              <a:buNone/>
            </a:pPr>
            <a:r>
              <a:rPr lang="en" sz="1600" b="1" dirty="0">
                <a:solidFill>
                  <a:srgbClr val="313132"/>
                </a:solidFill>
                <a:latin typeface="Tahoma" panose="020B0604030504040204" pitchFamily="34" charset="0"/>
                <a:ea typeface="Tahoma" panose="020B0604030504040204" pitchFamily="34" charset="0"/>
                <a:cs typeface="Tahoma" panose="020B0604030504040204" pitchFamily="34" charset="0"/>
              </a:rPr>
              <a:t>“So talking about difficulties, I remember one of our friends was [sic] </a:t>
            </a:r>
            <a:r>
              <a:rPr lang="en" sz="1600" b="1" u="sng" dirty="0">
                <a:solidFill>
                  <a:srgbClr val="313132"/>
                </a:solidFill>
                <a:latin typeface="Tahoma" panose="020B0604030504040204" pitchFamily="34" charset="0"/>
                <a:ea typeface="Tahoma" panose="020B0604030504040204" pitchFamily="34" charset="0"/>
                <a:cs typeface="Tahoma" panose="020B0604030504040204" pitchFamily="34" charset="0"/>
              </a:rPr>
              <a:t>enrolled in a course that was not meant for us either, so it was a course that was for the level of bachelor's. </a:t>
            </a:r>
            <a:r>
              <a:rPr lang="en" sz="1600" b="1" dirty="0">
                <a:solidFill>
                  <a:srgbClr val="313132"/>
                </a:solidFill>
                <a:latin typeface="Tahoma" panose="020B0604030504040204" pitchFamily="34" charset="0"/>
                <a:ea typeface="Tahoma" panose="020B0604030504040204" pitchFamily="34" charset="0"/>
                <a:cs typeface="Tahoma" panose="020B0604030504040204" pitchFamily="34" charset="0"/>
              </a:rPr>
              <a:t>And so those courses resist skipping past [sic] the course, because we are not able to understand it, and it does not allow everyone to understand it either.” (Juddha)</a:t>
            </a:r>
            <a:endParaRPr sz="1100" b="1" dirty="0">
              <a:latin typeface="Tahoma" panose="020B0604030504040204" pitchFamily="34" charset="0"/>
              <a:ea typeface="Tahoma" panose="020B0604030504040204" pitchFamily="34" charset="0"/>
              <a:cs typeface="Tahoma" panose="020B0604030504040204" pitchFamily="34" charset="0"/>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896"/>
        <p:cNvGrpSpPr/>
        <p:nvPr/>
      </p:nvGrpSpPr>
      <p:grpSpPr>
        <a:xfrm>
          <a:off x="0" y="0"/>
          <a:ext cx="0" cy="0"/>
          <a:chOff x="0" y="0"/>
          <a:chExt cx="0" cy="0"/>
        </a:xfrm>
      </p:grpSpPr>
      <p:sp>
        <p:nvSpPr>
          <p:cNvPr id="897" name="Google Shape;897;p60"/>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RQ3 Findings: Self-management</a:t>
            </a:r>
            <a:endParaRPr b="1" dirty="0">
              <a:latin typeface="Tahoma" panose="020B0604030504040204" pitchFamily="34" charset="0"/>
              <a:ea typeface="Tahoma" panose="020B0604030504040204" pitchFamily="34" charset="0"/>
              <a:cs typeface="Tahoma" panose="020B0604030504040204" pitchFamily="34" charset="0"/>
            </a:endParaRPr>
          </a:p>
        </p:txBody>
      </p:sp>
      <p:sp>
        <p:nvSpPr>
          <p:cNvPr id="898" name="Google Shape;898;p60"/>
          <p:cNvSpPr txBox="1">
            <a:spLocks noGrp="1"/>
          </p:cNvSpPr>
          <p:nvPr>
            <p:ph type="body" idx="1"/>
          </p:nvPr>
        </p:nvSpPr>
        <p:spPr>
          <a:xfrm>
            <a:off x="457200" y="1152475"/>
            <a:ext cx="8229600" cy="3416400"/>
          </a:xfrm>
          <a:prstGeom prst="rect">
            <a:avLst/>
          </a:prstGeom>
        </p:spPr>
        <p:txBody>
          <a:bodyPr spcFirstLastPara="1" wrap="square" lIns="91425" tIns="91425" rIns="91425" bIns="91425" anchor="t" anchorCtr="0">
            <a:noAutofit/>
          </a:bodyPr>
          <a:lstStyle/>
          <a:p>
            <a:pPr marL="0" lvl="0" indent="0" algn="l" rtl="0">
              <a:spcBef>
                <a:spcPts val="1200"/>
              </a:spcBef>
              <a:spcAft>
                <a:spcPts val="0"/>
              </a:spcAft>
              <a:buNone/>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Six interviewees in this study indicated that they manage their learning goals; however, their goals are not specific short-term goals but rather</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long-term goals of self-growth</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 </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1200"/>
              </a:spcBef>
              <a:spcAft>
                <a:spcPts val="0"/>
              </a:spcAft>
              <a:buNone/>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“I first was attracted by the fluency of how English was spoken [by MOOCs instructors], like few NG [bloopers], and the way they pronounced, everything was so clear, and everything was so good, like, </a:t>
            </a:r>
            <a:r>
              <a:rPr lang="en" sz="1800" b="1" u="sng" dirty="0">
                <a:solidFill>
                  <a:srgbClr val="313132"/>
                </a:solidFill>
                <a:latin typeface="Tahoma" panose="020B0604030504040204" pitchFamily="34" charset="0"/>
                <a:ea typeface="Tahoma" panose="020B0604030504040204" pitchFamily="34" charset="0"/>
                <a:cs typeface="Tahoma" panose="020B0604030504040204" pitchFamily="34" charset="0"/>
              </a:rPr>
              <a:t>I also want to be a public speaker, I also want to be like them.” (Ehani) </a:t>
            </a:r>
            <a:endParaRPr sz="1800" b="1" u="sng"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000"/>
              </a:spcBef>
              <a:spcAft>
                <a:spcPts val="1200"/>
              </a:spcAft>
              <a:buNone/>
            </a:pPr>
            <a:endParaRPr dirty="0"/>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902"/>
        <p:cNvGrpSpPr/>
        <p:nvPr/>
      </p:nvGrpSpPr>
      <p:grpSpPr>
        <a:xfrm>
          <a:off x="0" y="0"/>
          <a:ext cx="0" cy="0"/>
          <a:chOff x="0" y="0"/>
          <a:chExt cx="0" cy="0"/>
        </a:xfrm>
      </p:grpSpPr>
      <p:sp>
        <p:nvSpPr>
          <p:cNvPr id="903" name="Google Shape;903;p61"/>
          <p:cNvSpPr txBox="1">
            <a:spLocks noGrp="1"/>
          </p:cNvSpPr>
          <p:nvPr>
            <p:ph type="ctrTitle"/>
          </p:nvPr>
        </p:nvSpPr>
        <p:spPr>
          <a:xfrm>
            <a:off x="838200" y="264175"/>
            <a:ext cx="5370300" cy="262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600" b="1" dirty="0">
                <a:solidFill>
                  <a:schemeClr val="lt2"/>
                </a:solidFill>
                <a:latin typeface="Tahoma" panose="020B0604030504040204" pitchFamily="34" charset="0"/>
                <a:ea typeface="Tahoma" panose="020B0604030504040204" pitchFamily="34" charset="0"/>
                <a:cs typeface="Tahoma" panose="020B0604030504040204" pitchFamily="34" charset="0"/>
              </a:rPr>
              <a:t>Study #3</a:t>
            </a:r>
            <a:br>
              <a:rPr lang="en" sz="2600" b="1" dirty="0">
                <a:latin typeface="Tahoma" panose="020B0604030504040204" pitchFamily="34" charset="0"/>
                <a:ea typeface="Tahoma" panose="020B0604030504040204" pitchFamily="34" charset="0"/>
                <a:cs typeface="Tahoma" panose="020B0604030504040204" pitchFamily="34" charset="0"/>
              </a:rPr>
            </a:br>
            <a:r>
              <a:rPr lang="en" sz="2600" b="1" dirty="0">
                <a:latin typeface="Tahoma" panose="020B0604030504040204" pitchFamily="34" charset="0"/>
                <a:ea typeface="Tahoma" panose="020B0604030504040204" pitchFamily="34" charset="0"/>
                <a:cs typeface="Tahoma" panose="020B0604030504040204" pitchFamily="34" charset="0"/>
              </a:rPr>
              <a:t>Self-directed language learning in Duolingo</a:t>
            </a:r>
            <a:endParaRPr sz="2600"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dirty="0"/>
          </a:p>
        </p:txBody>
      </p:sp>
      <p:sp>
        <p:nvSpPr>
          <p:cNvPr id="904" name="Google Shape;904;p61"/>
          <p:cNvSpPr/>
          <p:nvPr/>
        </p:nvSpPr>
        <p:spPr>
          <a:xfrm>
            <a:off x="1395370" y="3899282"/>
            <a:ext cx="363704" cy="287939"/>
          </a:xfrm>
          <a:custGeom>
            <a:avLst/>
            <a:gdLst/>
            <a:ahLst/>
            <a:cxnLst/>
            <a:rect l="l" t="t" r="r" b="b"/>
            <a:pathLst>
              <a:path w="11209" h="8874" extrusionOk="0">
                <a:moveTo>
                  <a:pt x="1" y="0"/>
                </a:moveTo>
                <a:lnTo>
                  <a:pt x="1" y="8873"/>
                </a:lnTo>
                <a:lnTo>
                  <a:pt x="11209" y="8873"/>
                </a:lnTo>
                <a:lnTo>
                  <a:pt x="112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1"/>
          <p:cNvSpPr txBox="1">
            <a:spLocks noGrp="1"/>
          </p:cNvSpPr>
          <p:nvPr>
            <p:ph type="subTitle" idx="1"/>
          </p:nvPr>
        </p:nvSpPr>
        <p:spPr>
          <a:xfrm>
            <a:off x="805497" y="2511000"/>
            <a:ext cx="4280747" cy="2468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600" b="1" dirty="0">
                <a:latin typeface="Tahoma" panose="020B0604030504040204" pitchFamily="34" charset="0"/>
                <a:ea typeface="Tahoma" panose="020B0604030504040204" pitchFamily="34" charset="0"/>
                <a:cs typeface="Tahoma" panose="020B0604030504040204" pitchFamily="34" charset="0"/>
              </a:rPr>
              <a:t>Li, Z., &amp; Bonk, C. J. (2023). Self-directed language learning with Duolingo in an out-of-class context</a:t>
            </a:r>
            <a:r>
              <a:rPr lang="en" sz="1600" b="1" i="1" dirty="0">
                <a:latin typeface="Tahoma" panose="020B0604030504040204" pitchFamily="34" charset="0"/>
                <a:ea typeface="Tahoma" panose="020B0604030504040204" pitchFamily="34" charset="0"/>
                <a:cs typeface="Tahoma" panose="020B0604030504040204" pitchFamily="34" charset="0"/>
              </a:rPr>
              <a:t>. Computer Assisted Language Learning. </a:t>
            </a:r>
            <a:r>
              <a:rPr lang="en" sz="1600" b="1" dirty="0">
                <a:latin typeface="Tahoma" panose="020B0604030504040204" pitchFamily="34" charset="0"/>
                <a:ea typeface="Tahoma" panose="020B0604030504040204" pitchFamily="34" charset="0"/>
                <a:cs typeface="Tahoma" panose="020B0604030504040204" pitchFamily="34" charset="0"/>
              </a:rPr>
              <a:t>https://doi.org/10.1080/09588221.2023.2206874</a:t>
            </a:r>
            <a:endParaRPr b="1" dirty="0">
              <a:latin typeface="Tahoma" panose="020B0604030504040204" pitchFamily="34" charset="0"/>
              <a:ea typeface="Tahoma" panose="020B0604030504040204" pitchFamily="34" charset="0"/>
              <a:cs typeface="Tahoma" panose="020B0604030504040204" pitchFamily="34" charset="0"/>
            </a:endParaRPr>
          </a:p>
        </p:txBody>
      </p:sp>
      <p:grpSp>
        <p:nvGrpSpPr>
          <p:cNvPr id="906" name="Google Shape;906;p61"/>
          <p:cNvGrpSpPr/>
          <p:nvPr/>
        </p:nvGrpSpPr>
        <p:grpSpPr>
          <a:xfrm>
            <a:off x="5367291" y="2129389"/>
            <a:ext cx="3497717" cy="2829182"/>
            <a:chOff x="2820799" y="1876577"/>
            <a:chExt cx="3429134" cy="2773708"/>
          </a:xfrm>
        </p:grpSpPr>
        <p:sp>
          <p:nvSpPr>
            <p:cNvPr id="907" name="Google Shape;907;p61"/>
            <p:cNvSpPr/>
            <p:nvPr/>
          </p:nvSpPr>
          <p:spPr>
            <a:xfrm>
              <a:off x="2820799" y="2506372"/>
              <a:ext cx="1679461" cy="2106953"/>
            </a:xfrm>
            <a:custGeom>
              <a:avLst/>
              <a:gdLst/>
              <a:ahLst/>
              <a:cxnLst/>
              <a:rect l="l" t="t" r="r" b="b"/>
              <a:pathLst>
                <a:path w="73387" h="92067" extrusionOk="0">
                  <a:moveTo>
                    <a:pt x="1" y="1"/>
                  </a:moveTo>
                  <a:lnTo>
                    <a:pt x="1" y="92067"/>
                  </a:lnTo>
                  <a:lnTo>
                    <a:pt x="73387" y="92067"/>
                  </a:lnTo>
                  <a:lnTo>
                    <a:pt x="733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1"/>
            <p:cNvSpPr/>
            <p:nvPr/>
          </p:nvSpPr>
          <p:spPr>
            <a:xfrm>
              <a:off x="3118532" y="2572784"/>
              <a:ext cx="1332113" cy="387832"/>
            </a:xfrm>
            <a:custGeom>
              <a:avLst/>
              <a:gdLst/>
              <a:ahLst/>
              <a:cxnLst/>
              <a:rect l="l" t="t" r="r" b="b"/>
              <a:pathLst>
                <a:path w="58209" h="16947" extrusionOk="0">
                  <a:moveTo>
                    <a:pt x="0" y="1"/>
                  </a:moveTo>
                  <a:lnTo>
                    <a:pt x="0" y="16946"/>
                  </a:lnTo>
                  <a:lnTo>
                    <a:pt x="58208" y="16946"/>
                  </a:lnTo>
                  <a:lnTo>
                    <a:pt x="582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 name="Google Shape;909;p61"/>
            <p:cNvGrpSpPr/>
            <p:nvPr/>
          </p:nvGrpSpPr>
          <p:grpSpPr>
            <a:xfrm>
              <a:off x="3118532" y="2619355"/>
              <a:ext cx="912242" cy="341261"/>
              <a:chOff x="3118532" y="2619355"/>
              <a:chExt cx="912242" cy="341261"/>
            </a:xfrm>
          </p:grpSpPr>
          <p:sp>
            <p:nvSpPr>
              <p:cNvPr id="910" name="Google Shape;910;p61"/>
              <p:cNvSpPr/>
              <p:nvPr/>
            </p:nvSpPr>
            <p:spPr>
              <a:xfrm>
                <a:off x="3118532" y="2635375"/>
                <a:ext cx="75589" cy="325242"/>
              </a:xfrm>
              <a:custGeom>
                <a:avLst/>
                <a:gdLst/>
                <a:ahLst/>
                <a:cxnLst/>
                <a:rect l="l" t="t" r="r" b="b"/>
                <a:pathLst>
                  <a:path w="3303" h="14212" extrusionOk="0">
                    <a:moveTo>
                      <a:pt x="0" y="1"/>
                    </a:moveTo>
                    <a:lnTo>
                      <a:pt x="0" y="14211"/>
                    </a:lnTo>
                    <a:lnTo>
                      <a:pt x="3302" y="14211"/>
                    </a:lnTo>
                    <a:lnTo>
                      <a:pt x="330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1"/>
              <p:cNvSpPr/>
              <p:nvPr/>
            </p:nvSpPr>
            <p:spPr>
              <a:xfrm>
                <a:off x="3484189" y="2635375"/>
                <a:ext cx="75589" cy="325242"/>
              </a:xfrm>
              <a:custGeom>
                <a:avLst/>
                <a:gdLst/>
                <a:ahLst/>
                <a:cxnLst/>
                <a:rect l="l" t="t" r="r" b="b"/>
                <a:pathLst>
                  <a:path w="3303" h="14212" extrusionOk="0">
                    <a:moveTo>
                      <a:pt x="0" y="1"/>
                    </a:moveTo>
                    <a:lnTo>
                      <a:pt x="0" y="14211"/>
                    </a:lnTo>
                    <a:lnTo>
                      <a:pt x="3303" y="14211"/>
                    </a:lnTo>
                    <a:lnTo>
                      <a:pt x="3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1"/>
              <p:cNvSpPr/>
              <p:nvPr/>
            </p:nvSpPr>
            <p:spPr>
              <a:xfrm>
                <a:off x="3900993" y="2626999"/>
                <a:ext cx="129781" cy="333618"/>
              </a:xfrm>
              <a:custGeom>
                <a:avLst/>
                <a:gdLst/>
                <a:ahLst/>
                <a:cxnLst/>
                <a:rect l="l" t="t" r="r" b="b"/>
                <a:pathLst>
                  <a:path w="5671" h="14578" extrusionOk="0">
                    <a:moveTo>
                      <a:pt x="3269" y="0"/>
                    </a:moveTo>
                    <a:lnTo>
                      <a:pt x="0" y="567"/>
                    </a:lnTo>
                    <a:lnTo>
                      <a:pt x="2402" y="14577"/>
                    </a:lnTo>
                    <a:lnTo>
                      <a:pt x="5671" y="14010"/>
                    </a:lnTo>
                    <a:lnTo>
                      <a:pt x="32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1"/>
              <p:cNvSpPr/>
              <p:nvPr/>
            </p:nvSpPr>
            <p:spPr>
              <a:xfrm>
                <a:off x="3212430" y="2678124"/>
                <a:ext cx="75589" cy="282492"/>
              </a:xfrm>
              <a:custGeom>
                <a:avLst/>
                <a:gdLst/>
                <a:ahLst/>
                <a:cxnLst/>
                <a:rect l="l" t="t" r="r" b="b"/>
                <a:pathLst>
                  <a:path w="3303" h="12344" extrusionOk="0">
                    <a:moveTo>
                      <a:pt x="0" y="1"/>
                    </a:moveTo>
                    <a:lnTo>
                      <a:pt x="0" y="12343"/>
                    </a:lnTo>
                    <a:lnTo>
                      <a:pt x="3302" y="12343"/>
                    </a:lnTo>
                    <a:lnTo>
                      <a:pt x="330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1"/>
              <p:cNvSpPr/>
              <p:nvPr/>
            </p:nvSpPr>
            <p:spPr>
              <a:xfrm>
                <a:off x="3386470" y="2678124"/>
                <a:ext cx="75589" cy="282492"/>
              </a:xfrm>
              <a:custGeom>
                <a:avLst/>
                <a:gdLst/>
                <a:ahLst/>
                <a:cxnLst/>
                <a:rect l="l" t="t" r="r" b="b"/>
                <a:pathLst>
                  <a:path w="3303" h="12344" extrusionOk="0">
                    <a:moveTo>
                      <a:pt x="0" y="1"/>
                    </a:moveTo>
                    <a:lnTo>
                      <a:pt x="0" y="12343"/>
                    </a:lnTo>
                    <a:lnTo>
                      <a:pt x="3303" y="12343"/>
                    </a:lnTo>
                    <a:lnTo>
                      <a:pt x="3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1"/>
              <p:cNvSpPr/>
              <p:nvPr/>
            </p:nvSpPr>
            <p:spPr>
              <a:xfrm>
                <a:off x="3825404" y="2678124"/>
                <a:ext cx="75612" cy="282492"/>
              </a:xfrm>
              <a:custGeom>
                <a:avLst/>
                <a:gdLst/>
                <a:ahLst/>
                <a:cxnLst/>
                <a:rect l="l" t="t" r="r" b="b"/>
                <a:pathLst>
                  <a:path w="3304" h="12344" extrusionOk="0">
                    <a:moveTo>
                      <a:pt x="1" y="1"/>
                    </a:moveTo>
                    <a:lnTo>
                      <a:pt x="1" y="12343"/>
                    </a:lnTo>
                    <a:lnTo>
                      <a:pt x="3303" y="12343"/>
                    </a:lnTo>
                    <a:lnTo>
                      <a:pt x="3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1"/>
              <p:cNvSpPr/>
              <p:nvPr/>
            </p:nvSpPr>
            <p:spPr>
              <a:xfrm>
                <a:off x="3585707" y="2668215"/>
                <a:ext cx="135136" cy="292402"/>
              </a:xfrm>
              <a:custGeom>
                <a:avLst/>
                <a:gdLst/>
                <a:ahLst/>
                <a:cxnLst/>
                <a:rect l="l" t="t" r="r" b="b"/>
                <a:pathLst>
                  <a:path w="5905" h="12777" extrusionOk="0">
                    <a:moveTo>
                      <a:pt x="3236" y="0"/>
                    </a:moveTo>
                    <a:lnTo>
                      <a:pt x="1" y="734"/>
                    </a:lnTo>
                    <a:lnTo>
                      <a:pt x="2669" y="12776"/>
                    </a:lnTo>
                    <a:lnTo>
                      <a:pt x="5905" y="12042"/>
                    </a:lnTo>
                    <a:lnTo>
                      <a:pt x="32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1"/>
              <p:cNvSpPr/>
              <p:nvPr/>
            </p:nvSpPr>
            <p:spPr>
              <a:xfrm>
                <a:off x="3315481" y="2619355"/>
                <a:ext cx="38195" cy="341261"/>
              </a:xfrm>
              <a:custGeom>
                <a:avLst/>
                <a:gdLst/>
                <a:ahLst/>
                <a:cxnLst/>
                <a:rect l="l" t="t" r="r" b="b"/>
                <a:pathLst>
                  <a:path w="1669" h="14912" extrusionOk="0">
                    <a:moveTo>
                      <a:pt x="0" y="0"/>
                    </a:moveTo>
                    <a:lnTo>
                      <a:pt x="0" y="14911"/>
                    </a:lnTo>
                    <a:lnTo>
                      <a:pt x="1668" y="14911"/>
                    </a:lnTo>
                    <a:lnTo>
                      <a:pt x="16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61"/>
              <p:cNvSpPr/>
              <p:nvPr/>
            </p:nvSpPr>
            <p:spPr>
              <a:xfrm>
                <a:off x="3765857" y="2619355"/>
                <a:ext cx="37440" cy="341261"/>
              </a:xfrm>
              <a:custGeom>
                <a:avLst/>
                <a:gdLst/>
                <a:ahLst/>
                <a:cxnLst/>
                <a:rect l="l" t="t" r="r" b="b"/>
                <a:pathLst>
                  <a:path w="1636" h="14912" extrusionOk="0">
                    <a:moveTo>
                      <a:pt x="1" y="0"/>
                    </a:moveTo>
                    <a:lnTo>
                      <a:pt x="1" y="14911"/>
                    </a:lnTo>
                    <a:lnTo>
                      <a:pt x="1635" y="14911"/>
                    </a:lnTo>
                    <a:lnTo>
                      <a:pt x="163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 name="Google Shape;919;p61"/>
            <p:cNvSpPr/>
            <p:nvPr/>
          </p:nvSpPr>
          <p:spPr>
            <a:xfrm>
              <a:off x="3118532" y="3022429"/>
              <a:ext cx="1332113" cy="387809"/>
            </a:xfrm>
            <a:custGeom>
              <a:avLst/>
              <a:gdLst/>
              <a:ahLst/>
              <a:cxnLst/>
              <a:rect l="l" t="t" r="r" b="b"/>
              <a:pathLst>
                <a:path w="58209" h="16946" extrusionOk="0">
                  <a:moveTo>
                    <a:pt x="0" y="0"/>
                  </a:moveTo>
                  <a:lnTo>
                    <a:pt x="0" y="16946"/>
                  </a:lnTo>
                  <a:lnTo>
                    <a:pt x="58208" y="16946"/>
                  </a:lnTo>
                  <a:lnTo>
                    <a:pt x="582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61"/>
            <p:cNvSpPr/>
            <p:nvPr/>
          </p:nvSpPr>
          <p:spPr>
            <a:xfrm>
              <a:off x="4375033" y="3085019"/>
              <a:ext cx="75612" cy="325219"/>
            </a:xfrm>
            <a:custGeom>
              <a:avLst/>
              <a:gdLst/>
              <a:ahLst/>
              <a:cxnLst/>
              <a:rect l="l" t="t" r="r" b="b"/>
              <a:pathLst>
                <a:path w="3304" h="14211" extrusionOk="0">
                  <a:moveTo>
                    <a:pt x="1" y="0"/>
                  </a:moveTo>
                  <a:lnTo>
                    <a:pt x="1" y="14211"/>
                  </a:lnTo>
                  <a:lnTo>
                    <a:pt x="3303" y="14211"/>
                  </a:lnTo>
                  <a:lnTo>
                    <a:pt x="33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61"/>
            <p:cNvSpPr/>
            <p:nvPr/>
          </p:nvSpPr>
          <p:spPr>
            <a:xfrm>
              <a:off x="4281159" y="3127768"/>
              <a:ext cx="75589" cy="282470"/>
            </a:xfrm>
            <a:custGeom>
              <a:avLst/>
              <a:gdLst/>
              <a:ahLst/>
              <a:cxnLst/>
              <a:rect l="l" t="t" r="r" b="b"/>
              <a:pathLst>
                <a:path w="3303" h="12343" extrusionOk="0">
                  <a:moveTo>
                    <a:pt x="0" y="0"/>
                  </a:moveTo>
                  <a:lnTo>
                    <a:pt x="0" y="12343"/>
                  </a:lnTo>
                  <a:lnTo>
                    <a:pt x="3302" y="12343"/>
                  </a:lnTo>
                  <a:lnTo>
                    <a:pt x="330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1"/>
            <p:cNvSpPr/>
            <p:nvPr/>
          </p:nvSpPr>
          <p:spPr>
            <a:xfrm>
              <a:off x="4107096" y="3127768"/>
              <a:ext cx="75589" cy="282470"/>
            </a:xfrm>
            <a:custGeom>
              <a:avLst/>
              <a:gdLst/>
              <a:ahLst/>
              <a:cxnLst/>
              <a:rect l="l" t="t" r="r" b="b"/>
              <a:pathLst>
                <a:path w="3303" h="12343" extrusionOk="0">
                  <a:moveTo>
                    <a:pt x="1" y="0"/>
                  </a:moveTo>
                  <a:lnTo>
                    <a:pt x="1" y="12343"/>
                  </a:lnTo>
                  <a:lnTo>
                    <a:pt x="3303" y="12343"/>
                  </a:lnTo>
                  <a:lnTo>
                    <a:pt x="33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1"/>
            <p:cNvSpPr/>
            <p:nvPr/>
          </p:nvSpPr>
          <p:spPr>
            <a:xfrm>
              <a:off x="4215502" y="3068977"/>
              <a:ext cx="38195" cy="341261"/>
            </a:xfrm>
            <a:custGeom>
              <a:avLst/>
              <a:gdLst/>
              <a:ahLst/>
              <a:cxnLst/>
              <a:rect l="l" t="t" r="r" b="b"/>
              <a:pathLst>
                <a:path w="1669" h="14912" extrusionOk="0">
                  <a:moveTo>
                    <a:pt x="0" y="1"/>
                  </a:moveTo>
                  <a:lnTo>
                    <a:pt x="0" y="14912"/>
                  </a:lnTo>
                  <a:lnTo>
                    <a:pt x="1668" y="14912"/>
                  </a:lnTo>
                  <a:lnTo>
                    <a:pt x="16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 name="Google Shape;924;p61"/>
            <p:cNvGrpSpPr/>
            <p:nvPr/>
          </p:nvGrpSpPr>
          <p:grpSpPr>
            <a:xfrm>
              <a:off x="3118532" y="3068977"/>
              <a:ext cx="966456" cy="341261"/>
              <a:chOff x="3118532" y="3068977"/>
              <a:chExt cx="966456" cy="341261"/>
            </a:xfrm>
          </p:grpSpPr>
          <p:sp>
            <p:nvSpPr>
              <p:cNvPr id="925" name="Google Shape;925;p61"/>
              <p:cNvSpPr/>
              <p:nvPr/>
            </p:nvSpPr>
            <p:spPr>
              <a:xfrm>
                <a:off x="4008622" y="3085019"/>
                <a:ext cx="76367" cy="325219"/>
              </a:xfrm>
              <a:custGeom>
                <a:avLst/>
                <a:gdLst/>
                <a:ahLst/>
                <a:cxnLst/>
                <a:rect l="l" t="t" r="r" b="b"/>
                <a:pathLst>
                  <a:path w="3337" h="14211" extrusionOk="0">
                    <a:moveTo>
                      <a:pt x="1" y="0"/>
                    </a:moveTo>
                    <a:lnTo>
                      <a:pt x="1" y="14211"/>
                    </a:lnTo>
                    <a:lnTo>
                      <a:pt x="3336" y="14211"/>
                    </a:lnTo>
                    <a:lnTo>
                      <a:pt x="33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1"/>
              <p:cNvSpPr/>
              <p:nvPr/>
            </p:nvSpPr>
            <p:spPr>
              <a:xfrm>
                <a:off x="3538381" y="3076620"/>
                <a:ext cx="129804" cy="333618"/>
              </a:xfrm>
              <a:custGeom>
                <a:avLst/>
                <a:gdLst/>
                <a:ahLst/>
                <a:cxnLst/>
                <a:rect l="l" t="t" r="r" b="b"/>
                <a:pathLst>
                  <a:path w="5672" h="14578" extrusionOk="0">
                    <a:moveTo>
                      <a:pt x="2402" y="0"/>
                    </a:moveTo>
                    <a:lnTo>
                      <a:pt x="1" y="14010"/>
                    </a:lnTo>
                    <a:lnTo>
                      <a:pt x="3270" y="14578"/>
                    </a:lnTo>
                    <a:lnTo>
                      <a:pt x="5671" y="568"/>
                    </a:lnTo>
                    <a:lnTo>
                      <a:pt x="24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61"/>
              <p:cNvSpPr/>
              <p:nvPr/>
            </p:nvSpPr>
            <p:spPr>
              <a:xfrm>
                <a:off x="3668161" y="3127768"/>
                <a:ext cx="75589" cy="282470"/>
              </a:xfrm>
              <a:custGeom>
                <a:avLst/>
                <a:gdLst/>
                <a:ahLst/>
                <a:cxnLst/>
                <a:rect l="l" t="t" r="r" b="b"/>
                <a:pathLst>
                  <a:path w="3303" h="12343" extrusionOk="0">
                    <a:moveTo>
                      <a:pt x="0" y="0"/>
                    </a:moveTo>
                    <a:lnTo>
                      <a:pt x="0" y="12343"/>
                    </a:lnTo>
                    <a:lnTo>
                      <a:pt x="3303" y="12343"/>
                    </a:lnTo>
                    <a:lnTo>
                      <a:pt x="330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61"/>
              <p:cNvSpPr/>
              <p:nvPr/>
            </p:nvSpPr>
            <p:spPr>
              <a:xfrm>
                <a:off x="3848312" y="3117836"/>
                <a:ext cx="135136" cy="292402"/>
              </a:xfrm>
              <a:custGeom>
                <a:avLst/>
                <a:gdLst/>
                <a:ahLst/>
                <a:cxnLst/>
                <a:rect l="l" t="t" r="r" b="b"/>
                <a:pathLst>
                  <a:path w="5905" h="12777" extrusionOk="0">
                    <a:moveTo>
                      <a:pt x="2669" y="1"/>
                    </a:moveTo>
                    <a:lnTo>
                      <a:pt x="1" y="12043"/>
                    </a:lnTo>
                    <a:lnTo>
                      <a:pt x="3236" y="12777"/>
                    </a:lnTo>
                    <a:lnTo>
                      <a:pt x="5905" y="735"/>
                    </a:lnTo>
                    <a:lnTo>
                      <a:pt x="26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1"/>
              <p:cNvSpPr/>
              <p:nvPr/>
            </p:nvSpPr>
            <p:spPr>
              <a:xfrm>
                <a:off x="3765857" y="3068977"/>
                <a:ext cx="37440" cy="341261"/>
              </a:xfrm>
              <a:custGeom>
                <a:avLst/>
                <a:gdLst/>
                <a:ahLst/>
                <a:cxnLst/>
                <a:rect l="l" t="t" r="r" b="b"/>
                <a:pathLst>
                  <a:path w="1636" h="14912" extrusionOk="0">
                    <a:moveTo>
                      <a:pt x="1" y="1"/>
                    </a:moveTo>
                    <a:lnTo>
                      <a:pt x="1" y="14912"/>
                    </a:lnTo>
                    <a:lnTo>
                      <a:pt x="1635" y="14912"/>
                    </a:lnTo>
                    <a:lnTo>
                      <a:pt x="16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1"/>
              <p:cNvSpPr/>
              <p:nvPr/>
            </p:nvSpPr>
            <p:spPr>
              <a:xfrm>
                <a:off x="3118532" y="3085019"/>
                <a:ext cx="75589" cy="325219"/>
              </a:xfrm>
              <a:custGeom>
                <a:avLst/>
                <a:gdLst/>
                <a:ahLst/>
                <a:cxnLst/>
                <a:rect l="l" t="t" r="r" b="b"/>
                <a:pathLst>
                  <a:path w="3303" h="14211" extrusionOk="0">
                    <a:moveTo>
                      <a:pt x="0" y="0"/>
                    </a:moveTo>
                    <a:lnTo>
                      <a:pt x="0" y="14211"/>
                    </a:lnTo>
                    <a:lnTo>
                      <a:pt x="3302" y="14211"/>
                    </a:lnTo>
                    <a:lnTo>
                      <a:pt x="33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1"/>
              <p:cNvSpPr/>
              <p:nvPr/>
            </p:nvSpPr>
            <p:spPr>
              <a:xfrm>
                <a:off x="3212430" y="3127768"/>
                <a:ext cx="75589" cy="282470"/>
              </a:xfrm>
              <a:custGeom>
                <a:avLst/>
                <a:gdLst/>
                <a:ahLst/>
                <a:cxnLst/>
                <a:rect l="l" t="t" r="r" b="b"/>
                <a:pathLst>
                  <a:path w="3303" h="12343" extrusionOk="0">
                    <a:moveTo>
                      <a:pt x="0" y="0"/>
                    </a:moveTo>
                    <a:lnTo>
                      <a:pt x="0" y="12343"/>
                    </a:lnTo>
                    <a:lnTo>
                      <a:pt x="3302" y="12343"/>
                    </a:lnTo>
                    <a:lnTo>
                      <a:pt x="33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1"/>
              <p:cNvSpPr/>
              <p:nvPr/>
            </p:nvSpPr>
            <p:spPr>
              <a:xfrm>
                <a:off x="3386470" y="3127768"/>
                <a:ext cx="75589" cy="282470"/>
              </a:xfrm>
              <a:custGeom>
                <a:avLst/>
                <a:gdLst/>
                <a:ahLst/>
                <a:cxnLst/>
                <a:rect l="l" t="t" r="r" b="b"/>
                <a:pathLst>
                  <a:path w="3303" h="12343" extrusionOk="0">
                    <a:moveTo>
                      <a:pt x="0" y="0"/>
                    </a:moveTo>
                    <a:lnTo>
                      <a:pt x="0" y="12343"/>
                    </a:lnTo>
                    <a:lnTo>
                      <a:pt x="3303" y="12343"/>
                    </a:lnTo>
                    <a:lnTo>
                      <a:pt x="330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1"/>
              <p:cNvSpPr/>
              <p:nvPr/>
            </p:nvSpPr>
            <p:spPr>
              <a:xfrm>
                <a:off x="3315481" y="3068977"/>
                <a:ext cx="38195" cy="341261"/>
              </a:xfrm>
              <a:custGeom>
                <a:avLst/>
                <a:gdLst/>
                <a:ahLst/>
                <a:cxnLst/>
                <a:rect l="l" t="t" r="r" b="b"/>
                <a:pathLst>
                  <a:path w="1669" h="14912" extrusionOk="0">
                    <a:moveTo>
                      <a:pt x="0" y="1"/>
                    </a:moveTo>
                    <a:lnTo>
                      <a:pt x="0" y="14912"/>
                    </a:lnTo>
                    <a:lnTo>
                      <a:pt x="1668" y="14912"/>
                    </a:lnTo>
                    <a:lnTo>
                      <a:pt x="16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 name="Google Shape;934;p61"/>
            <p:cNvSpPr/>
            <p:nvPr/>
          </p:nvSpPr>
          <p:spPr>
            <a:xfrm>
              <a:off x="3118532" y="3471295"/>
              <a:ext cx="1332113" cy="388564"/>
            </a:xfrm>
            <a:custGeom>
              <a:avLst/>
              <a:gdLst/>
              <a:ahLst/>
              <a:cxnLst/>
              <a:rect l="l" t="t" r="r" b="b"/>
              <a:pathLst>
                <a:path w="58209" h="16979" extrusionOk="0">
                  <a:moveTo>
                    <a:pt x="0" y="0"/>
                  </a:moveTo>
                  <a:lnTo>
                    <a:pt x="0" y="16979"/>
                  </a:lnTo>
                  <a:lnTo>
                    <a:pt x="58208" y="16979"/>
                  </a:lnTo>
                  <a:lnTo>
                    <a:pt x="582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 name="Google Shape;935;p61"/>
            <p:cNvGrpSpPr/>
            <p:nvPr/>
          </p:nvGrpSpPr>
          <p:grpSpPr>
            <a:xfrm>
              <a:off x="3113933" y="3517843"/>
              <a:ext cx="1315338" cy="342016"/>
              <a:chOff x="3113933" y="3517843"/>
              <a:chExt cx="1315338" cy="342016"/>
            </a:xfrm>
          </p:grpSpPr>
          <p:sp>
            <p:nvSpPr>
              <p:cNvPr id="936" name="Google Shape;936;p61"/>
              <p:cNvSpPr/>
              <p:nvPr/>
            </p:nvSpPr>
            <p:spPr>
              <a:xfrm>
                <a:off x="3883418" y="3534641"/>
                <a:ext cx="75612" cy="325219"/>
              </a:xfrm>
              <a:custGeom>
                <a:avLst/>
                <a:gdLst/>
                <a:ahLst/>
                <a:cxnLst/>
                <a:rect l="l" t="t" r="r" b="b"/>
                <a:pathLst>
                  <a:path w="3304" h="14211" extrusionOk="0">
                    <a:moveTo>
                      <a:pt x="1" y="1"/>
                    </a:moveTo>
                    <a:lnTo>
                      <a:pt x="1" y="14211"/>
                    </a:lnTo>
                    <a:lnTo>
                      <a:pt x="3303" y="14211"/>
                    </a:lnTo>
                    <a:lnTo>
                      <a:pt x="3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1"/>
              <p:cNvSpPr/>
              <p:nvPr/>
            </p:nvSpPr>
            <p:spPr>
              <a:xfrm>
                <a:off x="4299467" y="3526242"/>
                <a:ext cx="129804" cy="333618"/>
              </a:xfrm>
              <a:custGeom>
                <a:avLst/>
                <a:gdLst/>
                <a:ahLst/>
                <a:cxnLst/>
                <a:rect l="l" t="t" r="r" b="b"/>
                <a:pathLst>
                  <a:path w="5672" h="14578" extrusionOk="0">
                    <a:moveTo>
                      <a:pt x="3270" y="1"/>
                    </a:moveTo>
                    <a:lnTo>
                      <a:pt x="1" y="568"/>
                    </a:lnTo>
                    <a:lnTo>
                      <a:pt x="2402" y="14578"/>
                    </a:lnTo>
                    <a:lnTo>
                      <a:pt x="5671" y="14011"/>
                    </a:lnTo>
                    <a:lnTo>
                      <a:pt x="32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1"/>
              <p:cNvSpPr/>
              <p:nvPr/>
            </p:nvSpPr>
            <p:spPr>
              <a:xfrm>
                <a:off x="3610903" y="3577390"/>
                <a:ext cx="75589" cy="282470"/>
              </a:xfrm>
              <a:custGeom>
                <a:avLst/>
                <a:gdLst/>
                <a:ahLst/>
                <a:cxnLst/>
                <a:rect l="l" t="t" r="r" b="b"/>
                <a:pathLst>
                  <a:path w="3303" h="12343" extrusionOk="0">
                    <a:moveTo>
                      <a:pt x="0" y="1"/>
                    </a:moveTo>
                    <a:lnTo>
                      <a:pt x="0" y="12343"/>
                    </a:lnTo>
                    <a:lnTo>
                      <a:pt x="3303" y="12343"/>
                    </a:lnTo>
                    <a:lnTo>
                      <a:pt x="3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1"/>
              <p:cNvSpPr/>
              <p:nvPr/>
            </p:nvSpPr>
            <p:spPr>
              <a:xfrm>
                <a:off x="3784944" y="3577390"/>
                <a:ext cx="75612" cy="282470"/>
              </a:xfrm>
              <a:custGeom>
                <a:avLst/>
                <a:gdLst/>
                <a:ahLst/>
                <a:cxnLst/>
                <a:rect l="l" t="t" r="r" b="b"/>
                <a:pathLst>
                  <a:path w="3304" h="12343" extrusionOk="0">
                    <a:moveTo>
                      <a:pt x="1" y="1"/>
                    </a:moveTo>
                    <a:lnTo>
                      <a:pt x="1" y="12343"/>
                    </a:lnTo>
                    <a:lnTo>
                      <a:pt x="3303" y="12343"/>
                    </a:lnTo>
                    <a:lnTo>
                      <a:pt x="3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1"/>
              <p:cNvSpPr/>
              <p:nvPr/>
            </p:nvSpPr>
            <p:spPr>
              <a:xfrm>
                <a:off x="4223901" y="3577390"/>
                <a:ext cx="75589" cy="282470"/>
              </a:xfrm>
              <a:custGeom>
                <a:avLst/>
                <a:gdLst/>
                <a:ahLst/>
                <a:cxnLst/>
                <a:rect l="l" t="t" r="r" b="b"/>
                <a:pathLst>
                  <a:path w="3303" h="12343" extrusionOk="0">
                    <a:moveTo>
                      <a:pt x="0" y="1"/>
                    </a:moveTo>
                    <a:lnTo>
                      <a:pt x="0" y="12343"/>
                    </a:lnTo>
                    <a:lnTo>
                      <a:pt x="3303" y="12343"/>
                    </a:lnTo>
                    <a:lnTo>
                      <a:pt x="3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61"/>
              <p:cNvSpPr/>
              <p:nvPr/>
            </p:nvSpPr>
            <p:spPr>
              <a:xfrm>
                <a:off x="3984203" y="3567481"/>
                <a:ext cx="135136" cy="292379"/>
              </a:xfrm>
              <a:custGeom>
                <a:avLst/>
                <a:gdLst/>
                <a:ahLst/>
                <a:cxnLst/>
                <a:rect l="l" t="t" r="r" b="b"/>
                <a:pathLst>
                  <a:path w="5905" h="12776" extrusionOk="0">
                    <a:moveTo>
                      <a:pt x="3236" y="0"/>
                    </a:moveTo>
                    <a:lnTo>
                      <a:pt x="0" y="701"/>
                    </a:lnTo>
                    <a:lnTo>
                      <a:pt x="2669" y="12776"/>
                    </a:lnTo>
                    <a:lnTo>
                      <a:pt x="5904" y="12042"/>
                    </a:lnTo>
                    <a:lnTo>
                      <a:pt x="32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1"/>
              <p:cNvSpPr/>
              <p:nvPr/>
            </p:nvSpPr>
            <p:spPr>
              <a:xfrm>
                <a:off x="3713954" y="3517843"/>
                <a:ext cx="38195" cy="342016"/>
              </a:xfrm>
              <a:custGeom>
                <a:avLst/>
                <a:gdLst/>
                <a:ahLst/>
                <a:cxnLst/>
                <a:rect l="l" t="t" r="r" b="b"/>
                <a:pathLst>
                  <a:path w="1669" h="14945" extrusionOk="0">
                    <a:moveTo>
                      <a:pt x="1" y="1"/>
                    </a:moveTo>
                    <a:lnTo>
                      <a:pt x="1" y="14945"/>
                    </a:lnTo>
                    <a:lnTo>
                      <a:pt x="1669" y="14945"/>
                    </a:lnTo>
                    <a:lnTo>
                      <a:pt x="16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1"/>
              <p:cNvSpPr/>
              <p:nvPr/>
            </p:nvSpPr>
            <p:spPr>
              <a:xfrm>
                <a:off x="4164354" y="3517843"/>
                <a:ext cx="37417" cy="342016"/>
              </a:xfrm>
              <a:custGeom>
                <a:avLst/>
                <a:gdLst/>
                <a:ahLst/>
                <a:cxnLst/>
                <a:rect l="l" t="t" r="r" b="b"/>
                <a:pathLst>
                  <a:path w="1635" h="14945" extrusionOk="0">
                    <a:moveTo>
                      <a:pt x="0" y="1"/>
                    </a:moveTo>
                    <a:lnTo>
                      <a:pt x="0" y="14945"/>
                    </a:lnTo>
                    <a:lnTo>
                      <a:pt x="1635" y="14945"/>
                    </a:lnTo>
                    <a:lnTo>
                      <a:pt x="16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1"/>
              <p:cNvSpPr/>
              <p:nvPr/>
            </p:nvSpPr>
            <p:spPr>
              <a:xfrm>
                <a:off x="3429219" y="3526242"/>
                <a:ext cx="129804" cy="333618"/>
              </a:xfrm>
              <a:custGeom>
                <a:avLst/>
                <a:gdLst/>
                <a:ahLst/>
                <a:cxnLst/>
                <a:rect l="l" t="t" r="r" b="b"/>
                <a:pathLst>
                  <a:path w="5672" h="14578" extrusionOk="0">
                    <a:moveTo>
                      <a:pt x="3236" y="1"/>
                    </a:moveTo>
                    <a:lnTo>
                      <a:pt x="0" y="568"/>
                    </a:lnTo>
                    <a:lnTo>
                      <a:pt x="2402" y="14578"/>
                    </a:lnTo>
                    <a:lnTo>
                      <a:pt x="5671" y="14011"/>
                    </a:lnTo>
                    <a:lnTo>
                      <a:pt x="32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61"/>
              <p:cNvSpPr/>
              <p:nvPr/>
            </p:nvSpPr>
            <p:spPr>
              <a:xfrm>
                <a:off x="3352875" y="3577390"/>
                <a:ext cx="76367" cy="282470"/>
              </a:xfrm>
              <a:custGeom>
                <a:avLst/>
                <a:gdLst/>
                <a:ahLst/>
                <a:cxnLst/>
                <a:rect l="l" t="t" r="r" b="b"/>
                <a:pathLst>
                  <a:path w="3337" h="12343" extrusionOk="0">
                    <a:moveTo>
                      <a:pt x="1" y="1"/>
                    </a:moveTo>
                    <a:lnTo>
                      <a:pt x="1" y="12343"/>
                    </a:lnTo>
                    <a:lnTo>
                      <a:pt x="3336" y="12343"/>
                    </a:lnTo>
                    <a:lnTo>
                      <a:pt x="33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1"/>
              <p:cNvSpPr/>
              <p:nvPr/>
            </p:nvSpPr>
            <p:spPr>
              <a:xfrm>
                <a:off x="3113933" y="3567481"/>
                <a:ext cx="135159" cy="292379"/>
              </a:xfrm>
              <a:custGeom>
                <a:avLst/>
                <a:gdLst/>
                <a:ahLst/>
                <a:cxnLst/>
                <a:rect l="l" t="t" r="r" b="b"/>
                <a:pathLst>
                  <a:path w="5906" h="12776" extrusionOk="0">
                    <a:moveTo>
                      <a:pt x="3237" y="0"/>
                    </a:moveTo>
                    <a:lnTo>
                      <a:pt x="1" y="734"/>
                    </a:lnTo>
                    <a:lnTo>
                      <a:pt x="2670" y="12776"/>
                    </a:lnTo>
                    <a:lnTo>
                      <a:pt x="5905" y="12042"/>
                    </a:lnTo>
                    <a:lnTo>
                      <a:pt x="323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1"/>
              <p:cNvSpPr/>
              <p:nvPr/>
            </p:nvSpPr>
            <p:spPr>
              <a:xfrm>
                <a:off x="3294106" y="3517843"/>
                <a:ext cx="37417" cy="342016"/>
              </a:xfrm>
              <a:custGeom>
                <a:avLst/>
                <a:gdLst/>
                <a:ahLst/>
                <a:cxnLst/>
                <a:rect l="l" t="t" r="r" b="b"/>
                <a:pathLst>
                  <a:path w="1635" h="14945" extrusionOk="0">
                    <a:moveTo>
                      <a:pt x="0" y="1"/>
                    </a:moveTo>
                    <a:lnTo>
                      <a:pt x="0" y="14945"/>
                    </a:lnTo>
                    <a:lnTo>
                      <a:pt x="1635" y="14945"/>
                    </a:lnTo>
                    <a:lnTo>
                      <a:pt x="16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 name="Google Shape;948;p61"/>
            <p:cNvSpPr/>
            <p:nvPr/>
          </p:nvSpPr>
          <p:spPr>
            <a:xfrm>
              <a:off x="2820799" y="2506372"/>
              <a:ext cx="247364" cy="2106953"/>
            </a:xfrm>
            <a:custGeom>
              <a:avLst/>
              <a:gdLst/>
              <a:ahLst/>
              <a:cxnLst/>
              <a:rect l="l" t="t" r="r" b="b"/>
              <a:pathLst>
                <a:path w="10809" h="92067" extrusionOk="0">
                  <a:moveTo>
                    <a:pt x="1" y="1"/>
                  </a:moveTo>
                  <a:lnTo>
                    <a:pt x="1" y="92067"/>
                  </a:lnTo>
                  <a:lnTo>
                    <a:pt x="10809" y="92067"/>
                  </a:lnTo>
                  <a:lnTo>
                    <a:pt x="108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61"/>
            <p:cNvSpPr/>
            <p:nvPr/>
          </p:nvSpPr>
          <p:spPr>
            <a:xfrm>
              <a:off x="3810140" y="3928560"/>
              <a:ext cx="630573" cy="596978"/>
            </a:xfrm>
            <a:custGeom>
              <a:avLst/>
              <a:gdLst/>
              <a:ahLst/>
              <a:cxnLst/>
              <a:rect l="l" t="t" r="r" b="b"/>
              <a:pathLst>
                <a:path w="27554" h="26086" extrusionOk="0">
                  <a:moveTo>
                    <a:pt x="1" y="0"/>
                  </a:moveTo>
                  <a:lnTo>
                    <a:pt x="1" y="26085"/>
                  </a:lnTo>
                  <a:lnTo>
                    <a:pt x="27554" y="26085"/>
                  </a:lnTo>
                  <a:lnTo>
                    <a:pt x="275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1"/>
            <p:cNvSpPr/>
            <p:nvPr/>
          </p:nvSpPr>
          <p:spPr>
            <a:xfrm>
              <a:off x="3118532" y="3928560"/>
              <a:ext cx="641261" cy="596978"/>
            </a:xfrm>
            <a:custGeom>
              <a:avLst/>
              <a:gdLst/>
              <a:ahLst/>
              <a:cxnLst/>
              <a:rect l="l" t="t" r="r" b="b"/>
              <a:pathLst>
                <a:path w="28021" h="26086" extrusionOk="0">
                  <a:moveTo>
                    <a:pt x="0" y="0"/>
                  </a:moveTo>
                  <a:lnTo>
                    <a:pt x="0" y="26085"/>
                  </a:lnTo>
                  <a:lnTo>
                    <a:pt x="28020" y="26085"/>
                  </a:lnTo>
                  <a:lnTo>
                    <a:pt x="280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1"/>
            <p:cNvSpPr/>
            <p:nvPr/>
          </p:nvSpPr>
          <p:spPr>
            <a:xfrm>
              <a:off x="3650609" y="4166724"/>
              <a:ext cx="71012" cy="60554"/>
            </a:xfrm>
            <a:custGeom>
              <a:avLst/>
              <a:gdLst/>
              <a:ahLst/>
              <a:cxnLst/>
              <a:rect l="l" t="t" r="r" b="b"/>
              <a:pathLst>
                <a:path w="3103" h="2646" extrusionOk="0">
                  <a:moveTo>
                    <a:pt x="1768" y="1"/>
                  </a:moveTo>
                  <a:cubicBezTo>
                    <a:pt x="600" y="1"/>
                    <a:pt x="0" y="1402"/>
                    <a:pt x="834" y="2235"/>
                  </a:cubicBezTo>
                  <a:cubicBezTo>
                    <a:pt x="1107" y="2519"/>
                    <a:pt x="1444" y="2646"/>
                    <a:pt x="1774" y="2646"/>
                  </a:cubicBezTo>
                  <a:cubicBezTo>
                    <a:pt x="2453" y="2646"/>
                    <a:pt x="3102" y="2110"/>
                    <a:pt x="3102" y="1301"/>
                  </a:cubicBezTo>
                  <a:cubicBezTo>
                    <a:pt x="3102" y="568"/>
                    <a:pt x="2502" y="1"/>
                    <a:pt x="1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1"/>
            <p:cNvSpPr/>
            <p:nvPr/>
          </p:nvSpPr>
          <p:spPr>
            <a:xfrm>
              <a:off x="3831515" y="4166724"/>
              <a:ext cx="71012" cy="60554"/>
            </a:xfrm>
            <a:custGeom>
              <a:avLst/>
              <a:gdLst/>
              <a:ahLst/>
              <a:cxnLst/>
              <a:rect l="l" t="t" r="r" b="b"/>
              <a:pathLst>
                <a:path w="3103" h="2646" extrusionOk="0">
                  <a:moveTo>
                    <a:pt x="1802" y="1"/>
                  </a:moveTo>
                  <a:cubicBezTo>
                    <a:pt x="601" y="1"/>
                    <a:pt x="1" y="1402"/>
                    <a:pt x="868" y="2235"/>
                  </a:cubicBezTo>
                  <a:cubicBezTo>
                    <a:pt x="1141" y="2519"/>
                    <a:pt x="1474" y="2646"/>
                    <a:pt x="1799" y="2646"/>
                  </a:cubicBezTo>
                  <a:cubicBezTo>
                    <a:pt x="2468" y="2646"/>
                    <a:pt x="3103" y="2110"/>
                    <a:pt x="3103" y="1301"/>
                  </a:cubicBezTo>
                  <a:cubicBezTo>
                    <a:pt x="3103" y="568"/>
                    <a:pt x="2536"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1"/>
            <p:cNvSpPr/>
            <p:nvPr/>
          </p:nvSpPr>
          <p:spPr>
            <a:xfrm>
              <a:off x="5328514" y="2709431"/>
              <a:ext cx="408429" cy="404607"/>
            </a:xfrm>
            <a:custGeom>
              <a:avLst/>
              <a:gdLst/>
              <a:ahLst/>
              <a:cxnLst/>
              <a:rect l="l" t="t" r="r" b="b"/>
              <a:pathLst>
                <a:path w="17847" h="17680" extrusionOk="0">
                  <a:moveTo>
                    <a:pt x="7038" y="1"/>
                  </a:moveTo>
                  <a:lnTo>
                    <a:pt x="8473" y="15345"/>
                  </a:lnTo>
                  <a:lnTo>
                    <a:pt x="0" y="16613"/>
                  </a:lnTo>
                  <a:lnTo>
                    <a:pt x="0" y="17680"/>
                  </a:lnTo>
                  <a:lnTo>
                    <a:pt x="17846" y="17680"/>
                  </a:lnTo>
                  <a:lnTo>
                    <a:pt x="17846" y="16613"/>
                  </a:lnTo>
                  <a:lnTo>
                    <a:pt x="14210" y="15345"/>
                  </a:lnTo>
                  <a:lnTo>
                    <a:pt x="124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1"/>
            <p:cNvSpPr/>
            <p:nvPr/>
          </p:nvSpPr>
          <p:spPr>
            <a:xfrm>
              <a:off x="5133831" y="2414740"/>
              <a:ext cx="874871" cy="560362"/>
            </a:xfrm>
            <a:custGeom>
              <a:avLst/>
              <a:gdLst/>
              <a:ahLst/>
              <a:cxnLst/>
              <a:rect l="l" t="t" r="r" b="b"/>
              <a:pathLst>
                <a:path w="38229" h="24486" extrusionOk="0">
                  <a:moveTo>
                    <a:pt x="36595" y="0"/>
                  </a:moveTo>
                  <a:cubicBezTo>
                    <a:pt x="36573" y="0"/>
                    <a:pt x="36550" y="1"/>
                    <a:pt x="36527" y="2"/>
                  </a:cubicBezTo>
                  <a:lnTo>
                    <a:pt x="4071" y="2"/>
                  </a:lnTo>
                  <a:cubicBezTo>
                    <a:pt x="3036" y="2"/>
                    <a:pt x="2136" y="802"/>
                    <a:pt x="2036" y="1870"/>
                  </a:cubicBezTo>
                  <a:lnTo>
                    <a:pt x="101" y="22618"/>
                  </a:lnTo>
                  <a:cubicBezTo>
                    <a:pt x="1" y="23619"/>
                    <a:pt x="768" y="24486"/>
                    <a:pt x="1769" y="24486"/>
                  </a:cubicBezTo>
                  <a:lnTo>
                    <a:pt x="34259" y="24486"/>
                  </a:lnTo>
                  <a:cubicBezTo>
                    <a:pt x="35293" y="24453"/>
                    <a:pt x="36160" y="23652"/>
                    <a:pt x="36260" y="22618"/>
                  </a:cubicBezTo>
                  <a:lnTo>
                    <a:pt x="38195" y="1836"/>
                  </a:lnTo>
                  <a:cubicBezTo>
                    <a:pt x="38228" y="1636"/>
                    <a:pt x="38195" y="1436"/>
                    <a:pt x="38162" y="1236"/>
                  </a:cubicBezTo>
                  <a:cubicBezTo>
                    <a:pt x="37967" y="524"/>
                    <a:pt x="37333" y="0"/>
                    <a:pt x="36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1"/>
            <p:cNvSpPr/>
            <p:nvPr/>
          </p:nvSpPr>
          <p:spPr>
            <a:xfrm>
              <a:off x="5159806" y="2438358"/>
              <a:ext cx="824455" cy="512464"/>
            </a:xfrm>
            <a:custGeom>
              <a:avLst/>
              <a:gdLst/>
              <a:ahLst/>
              <a:cxnLst/>
              <a:rect l="l" t="t" r="r" b="b"/>
              <a:pathLst>
                <a:path w="36026" h="22393" extrusionOk="0">
                  <a:moveTo>
                    <a:pt x="35457" y="0"/>
                  </a:moveTo>
                  <a:cubicBezTo>
                    <a:pt x="35436" y="0"/>
                    <a:pt x="35414" y="1"/>
                    <a:pt x="35392" y="4"/>
                  </a:cubicBezTo>
                  <a:lnTo>
                    <a:pt x="2936" y="4"/>
                  </a:lnTo>
                  <a:cubicBezTo>
                    <a:pt x="2435" y="4"/>
                    <a:pt x="2002" y="404"/>
                    <a:pt x="1935" y="904"/>
                  </a:cubicBezTo>
                  <a:lnTo>
                    <a:pt x="33" y="21686"/>
                  </a:lnTo>
                  <a:cubicBezTo>
                    <a:pt x="0" y="21853"/>
                    <a:pt x="67" y="22053"/>
                    <a:pt x="167" y="22186"/>
                  </a:cubicBezTo>
                  <a:cubicBezTo>
                    <a:pt x="283" y="22302"/>
                    <a:pt x="424" y="22393"/>
                    <a:pt x="590" y="22393"/>
                  </a:cubicBezTo>
                  <a:cubicBezTo>
                    <a:pt x="615" y="22393"/>
                    <a:pt x="641" y="22391"/>
                    <a:pt x="667" y="22386"/>
                  </a:cubicBezTo>
                  <a:lnTo>
                    <a:pt x="33124" y="22386"/>
                  </a:lnTo>
                  <a:cubicBezTo>
                    <a:pt x="33624" y="22386"/>
                    <a:pt x="34024" y="21986"/>
                    <a:pt x="34091" y="21486"/>
                  </a:cubicBezTo>
                  <a:lnTo>
                    <a:pt x="36026" y="704"/>
                  </a:lnTo>
                  <a:cubicBezTo>
                    <a:pt x="36026" y="638"/>
                    <a:pt x="36026" y="538"/>
                    <a:pt x="36026" y="471"/>
                  </a:cubicBezTo>
                  <a:cubicBezTo>
                    <a:pt x="35964" y="192"/>
                    <a:pt x="35730" y="0"/>
                    <a:pt x="35457"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1"/>
            <p:cNvSpPr/>
            <p:nvPr/>
          </p:nvSpPr>
          <p:spPr>
            <a:xfrm>
              <a:off x="5159806" y="2438358"/>
              <a:ext cx="824455" cy="512464"/>
            </a:xfrm>
            <a:custGeom>
              <a:avLst/>
              <a:gdLst/>
              <a:ahLst/>
              <a:cxnLst/>
              <a:rect l="l" t="t" r="r" b="b"/>
              <a:pathLst>
                <a:path w="36026" h="22393" extrusionOk="0">
                  <a:moveTo>
                    <a:pt x="35457" y="0"/>
                  </a:moveTo>
                  <a:cubicBezTo>
                    <a:pt x="35436" y="0"/>
                    <a:pt x="35414" y="1"/>
                    <a:pt x="35392" y="4"/>
                  </a:cubicBezTo>
                  <a:lnTo>
                    <a:pt x="2936" y="4"/>
                  </a:lnTo>
                  <a:cubicBezTo>
                    <a:pt x="2435" y="4"/>
                    <a:pt x="2002" y="404"/>
                    <a:pt x="1935" y="904"/>
                  </a:cubicBezTo>
                  <a:lnTo>
                    <a:pt x="33" y="21686"/>
                  </a:lnTo>
                  <a:cubicBezTo>
                    <a:pt x="0" y="21853"/>
                    <a:pt x="67" y="22053"/>
                    <a:pt x="167" y="22186"/>
                  </a:cubicBezTo>
                  <a:cubicBezTo>
                    <a:pt x="283" y="22302"/>
                    <a:pt x="424" y="22393"/>
                    <a:pt x="590" y="22393"/>
                  </a:cubicBezTo>
                  <a:cubicBezTo>
                    <a:pt x="615" y="22393"/>
                    <a:pt x="641" y="22391"/>
                    <a:pt x="667" y="22386"/>
                  </a:cubicBezTo>
                  <a:lnTo>
                    <a:pt x="33124" y="22386"/>
                  </a:lnTo>
                  <a:cubicBezTo>
                    <a:pt x="33624" y="22386"/>
                    <a:pt x="34024" y="21986"/>
                    <a:pt x="34091" y="21486"/>
                  </a:cubicBezTo>
                  <a:lnTo>
                    <a:pt x="36026" y="704"/>
                  </a:lnTo>
                  <a:cubicBezTo>
                    <a:pt x="36026" y="638"/>
                    <a:pt x="36026" y="538"/>
                    <a:pt x="36026" y="471"/>
                  </a:cubicBezTo>
                  <a:cubicBezTo>
                    <a:pt x="35964" y="192"/>
                    <a:pt x="35730" y="0"/>
                    <a:pt x="35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1"/>
            <p:cNvSpPr/>
            <p:nvPr/>
          </p:nvSpPr>
          <p:spPr>
            <a:xfrm>
              <a:off x="5386527" y="2458405"/>
              <a:ext cx="363391" cy="396849"/>
            </a:xfrm>
            <a:custGeom>
              <a:avLst/>
              <a:gdLst/>
              <a:ahLst/>
              <a:cxnLst/>
              <a:rect l="l" t="t" r="r" b="b"/>
              <a:pathLst>
                <a:path w="15879" h="17341" extrusionOk="0">
                  <a:moveTo>
                    <a:pt x="7343" y="1"/>
                  </a:moveTo>
                  <a:cubicBezTo>
                    <a:pt x="5819" y="1"/>
                    <a:pt x="4212" y="483"/>
                    <a:pt x="2836" y="1763"/>
                  </a:cubicBezTo>
                  <a:cubicBezTo>
                    <a:pt x="0" y="4432"/>
                    <a:pt x="634" y="16040"/>
                    <a:pt x="634" y="16040"/>
                  </a:cubicBezTo>
                  <a:lnTo>
                    <a:pt x="13843" y="17341"/>
                  </a:lnTo>
                  <a:cubicBezTo>
                    <a:pt x="15878" y="6400"/>
                    <a:pt x="13643" y="2730"/>
                    <a:pt x="11608" y="1296"/>
                  </a:cubicBezTo>
                  <a:cubicBezTo>
                    <a:pt x="10550" y="567"/>
                    <a:pt x="8995" y="1"/>
                    <a:pt x="7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1"/>
            <p:cNvSpPr/>
            <p:nvPr/>
          </p:nvSpPr>
          <p:spPr>
            <a:xfrm>
              <a:off x="5365908" y="2799506"/>
              <a:ext cx="372545" cy="151178"/>
            </a:xfrm>
            <a:custGeom>
              <a:avLst/>
              <a:gdLst/>
              <a:ahLst/>
              <a:cxnLst/>
              <a:rect l="l" t="t" r="r" b="b"/>
              <a:pathLst>
                <a:path w="16279" h="6606" extrusionOk="0">
                  <a:moveTo>
                    <a:pt x="5871" y="1"/>
                  </a:moveTo>
                  <a:cubicBezTo>
                    <a:pt x="3536" y="1"/>
                    <a:pt x="834" y="268"/>
                    <a:pt x="834" y="268"/>
                  </a:cubicBezTo>
                  <a:cubicBezTo>
                    <a:pt x="834" y="268"/>
                    <a:pt x="468" y="334"/>
                    <a:pt x="234" y="2836"/>
                  </a:cubicBezTo>
                  <a:cubicBezTo>
                    <a:pt x="134" y="3703"/>
                    <a:pt x="67" y="4971"/>
                    <a:pt x="1" y="6605"/>
                  </a:cubicBezTo>
                  <a:lnTo>
                    <a:pt x="14678" y="6605"/>
                  </a:lnTo>
                  <a:cubicBezTo>
                    <a:pt x="14678" y="6605"/>
                    <a:pt x="14678" y="6572"/>
                    <a:pt x="14678" y="6572"/>
                  </a:cubicBezTo>
                  <a:cubicBezTo>
                    <a:pt x="14945" y="5772"/>
                    <a:pt x="15211" y="4904"/>
                    <a:pt x="15512" y="4004"/>
                  </a:cubicBezTo>
                  <a:cubicBezTo>
                    <a:pt x="15745" y="3303"/>
                    <a:pt x="15979" y="2569"/>
                    <a:pt x="16279" y="1802"/>
                  </a:cubicBezTo>
                  <a:cubicBezTo>
                    <a:pt x="14644" y="1268"/>
                    <a:pt x="12943" y="868"/>
                    <a:pt x="11275" y="568"/>
                  </a:cubicBezTo>
                  <a:cubicBezTo>
                    <a:pt x="9474" y="268"/>
                    <a:pt x="7673" y="67"/>
                    <a:pt x="587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1"/>
            <p:cNvSpPr/>
            <p:nvPr/>
          </p:nvSpPr>
          <p:spPr>
            <a:xfrm>
              <a:off x="5366663" y="2799506"/>
              <a:ext cx="371790" cy="151178"/>
            </a:xfrm>
            <a:custGeom>
              <a:avLst/>
              <a:gdLst/>
              <a:ahLst/>
              <a:cxnLst/>
              <a:rect l="l" t="t" r="r" b="b"/>
              <a:pathLst>
                <a:path w="16246" h="6606" extrusionOk="0">
                  <a:moveTo>
                    <a:pt x="5838" y="1"/>
                  </a:moveTo>
                  <a:cubicBezTo>
                    <a:pt x="3503" y="1"/>
                    <a:pt x="801" y="268"/>
                    <a:pt x="801" y="268"/>
                  </a:cubicBezTo>
                  <a:cubicBezTo>
                    <a:pt x="801" y="268"/>
                    <a:pt x="435" y="334"/>
                    <a:pt x="201" y="2836"/>
                  </a:cubicBezTo>
                  <a:cubicBezTo>
                    <a:pt x="101" y="3637"/>
                    <a:pt x="34" y="4904"/>
                    <a:pt x="1" y="6605"/>
                  </a:cubicBezTo>
                  <a:lnTo>
                    <a:pt x="14645" y="6605"/>
                  </a:lnTo>
                  <a:cubicBezTo>
                    <a:pt x="14645" y="6605"/>
                    <a:pt x="14645" y="6572"/>
                    <a:pt x="14645" y="6572"/>
                  </a:cubicBezTo>
                  <a:cubicBezTo>
                    <a:pt x="14912" y="5772"/>
                    <a:pt x="15178" y="4904"/>
                    <a:pt x="15479" y="4004"/>
                  </a:cubicBezTo>
                  <a:cubicBezTo>
                    <a:pt x="15712" y="3303"/>
                    <a:pt x="15946" y="2569"/>
                    <a:pt x="16246" y="1802"/>
                  </a:cubicBezTo>
                  <a:cubicBezTo>
                    <a:pt x="14611" y="1268"/>
                    <a:pt x="12910" y="868"/>
                    <a:pt x="11242" y="568"/>
                  </a:cubicBezTo>
                  <a:cubicBezTo>
                    <a:pt x="9441" y="268"/>
                    <a:pt x="7640" y="67"/>
                    <a:pt x="5838"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61"/>
            <p:cNvSpPr/>
            <p:nvPr/>
          </p:nvSpPr>
          <p:spPr>
            <a:xfrm>
              <a:off x="5365908" y="2799506"/>
              <a:ext cx="372545" cy="151178"/>
            </a:xfrm>
            <a:custGeom>
              <a:avLst/>
              <a:gdLst/>
              <a:ahLst/>
              <a:cxnLst/>
              <a:rect l="l" t="t" r="r" b="b"/>
              <a:pathLst>
                <a:path w="16279" h="6606" extrusionOk="0">
                  <a:moveTo>
                    <a:pt x="5871" y="1"/>
                  </a:moveTo>
                  <a:cubicBezTo>
                    <a:pt x="3536" y="1"/>
                    <a:pt x="834" y="268"/>
                    <a:pt x="834" y="268"/>
                  </a:cubicBezTo>
                  <a:cubicBezTo>
                    <a:pt x="834" y="268"/>
                    <a:pt x="468" y="334"/>
                    <a:pt x="234" y="2836"/>
                  </a:cubicBezTo>
                  <a:cubicBezTo>
                    <a:pt x="134" y="3703"/>
                    <a:pt x="67" y="4971"/>
                    <a:pt x="1" y="6605"/>
                  </a:cubicBezTo>
                  <a:lnTo>
                    <a:pt x="14678" y="6605"/>
                  </a:lnTo>
                  <a:cubicBezTo>
                    <a:pt x="14678" y="6605"/>
                    <a:pt x="14678" y="6572"/>
                    <a:pt x="14678" y="6572"/>
                  </a:cubicBezTo>
                  <a:cubicBezTo>
                    <a:pt x="14945" y="5772"/>
                    <a:pt x="15211" y="4904"/>
                    <a:pt x="15512" y="4004"/>
                  </a:cubicBezTo>
                  <a:cubicBezTo>
                    <a:pt x="15745" y="3303"/>
                    <a:pt x="15979" y="2569"/>
                    <a:pt x="16279" y="1802"/>
                  </a:cubicBezTo>
                  <a:cubicBezTo>
                    <a:pt x="14644" y="1268"/>
                    <a:pt x="12943" y="868"/>
                    <a:pt x="11275" y="568"/>
                  </a:cubicBezTo>
                  <a:cubicBezTo>
                    <a:pt x="9474" y="268"/>
                    <a:pt x="7673" y="67"/>
                    <a:pt x="58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61"/>
            <p:cNvSpPr/>
            <p:nvPr/>
          </p:nvSpPr>
          <p:spPr>
            <a:xfrm>
              <a:off x="5366663" y="2799506"/>
              <a:ext cx="371790" cy="151178"/>
            </a:xfrm>
            <a:custGeom>
              <a:avLst/>
              <a:gdLst/>
              <a:ahLst/>
              <a:cxnLst/>
              <a:rect l="l" t="t" r="r" b="b"/>
              <a:pathLst>
                <a:path w="16246" h="6606" extrusionOk="0">
                  <a:moveTo>
                    <a:pt x="5838" y="1"/>
                  </a:moveTo>
                  <a:cubicBezTo>
                    <a:pt x="3503" y="1"/>
                    <a:pt x="801" y="268"/>
                    <a:pt x="801" y="268"/>
                  </a:cubicBezTo>
                  <a:cubicBezTo>
                    <a:pt x="801" y="268"/>
                    <a:pt x="435" y="334"/>
                    <a:pt x="201" y="2836"/>
                  </a:cubicBezTo>
                  <a:cubicBezTo>
                    <a:pt x="101" y="3637"/>
                    <a:pt x="34" y="4904"/>
                    <a:pt x="1" y="6605"/>
                  </a:cubicBezTo>
                  <a:lnTo>
                    <a:pt x="14645" y="6605"/>
                  </a:lnTo>
                  <a:cubicBezTo>
                    <a:pt x="14645" y="6605"/>
                    <a:pt x="14645" y="6572"/>
                    <a:pt x="14645" y="6572"/>
                  </a:cubicBezTo>
                  <a:cubicBezTo>
                    <a:pt x="14912" y="5772"/>
                    <a:pt x="15178" y="4904"/>
                    <a:pt x="15479" y="4004"/>
                  </a:cubicBezTo>
                  <a:cubicBezTo>
                    <a:pt x="15712" y="3303"/>
                    <a:pt x="15946" y="2569"/>
                    <a:pt x="16246" y="1802"/>
                  </a:cubicBezTo>
                  <a:cubicBezTo>
                    <a:pt x="14611" y="1268"/>
                    <a:pt x="12910" y="868"/>
                    <a:pt x="11242" y="568"/>
                  </a:cubicBezTo>
                  <a:cubicBezTo>
                    <a:pt x="9441" y="268"/>
                    <a:pt x="7640" y="67"/>
                    <a:pt x="58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1"/>
            <p:cNvSpPr/>
            <p:nvPr/>
          </p:nvSpPr>
          <p:spPr>
            <a:xfrm>
              <a:off x="5275077" y="2805616"/>
              <a:ext cx="104584" cy="145068"/>
            </a:xfrm>
            <a:custGeom>
              <a:avLst/>
              <a:gdLst/>
              <a:ahLst/>
              <a:cxnLst/>
              <a:rect l="l" t="t" r="r" b="b"/>
              <a:pathLst>
                <a:path w="4570" h="6339" extrusionOk="0">
                  <a:moveTo>
                    <a:pt x="4203" y="1"/>
                  </a:moveTo>
                  <a:cubicBezTo>
                    <a:pt x="3469" y="134"/>
                    <a:pt x="1568" y="3403"/>
                    <a:pt x="0" y="6338"/>
                  </a:cubicBezTo>
                  <a:lnTo>
                    <a:pt x="4570" y="6338"/>
                  </a:lnTo>
                  <a:lnTo>
                    <a:pt x="4370" y="2903"/>
                  </a:lnTo>
                  <a:lnTo>
                    <a:pt x="42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1"/>
            <p:cNvSpPr/>
            <p:nvPr/>
          </p:nvSpPr>
          <p:spPr>
            <a:xfrm>
              <a:off x="5326981" y="2872028"/>
              <a:ext cx="52681" cy="79411"/>
            </a:xfrm>
            <a:custGeom>
              <a:avLst/>
              <a:gdLst/>
              <a:ahLst/>
              <a:cxnLst/>
              <a:rect l="l" t="t" r="r" b="b"/>
              <a:pathLst>
                <a:path w="2302" h="3470" extrusionOk="0">
                  <a:moveTo>
                    <a:pt x="2102" y="1"/>
                  </a:moveTo>
                  <a:cubicBezTo>
                    <a:pt x="1235" y="1035"/>
                    <a:pt x="534" y="2202"/>
                    <a:pt x="0" y="3470"/>
                  </a:cubicBezTo>
                  <a:lnTo>
                    <a:pt x="2302" y="3436"/>
                  </a:lnTo>
                  <a:lnTo>
                    <a:pt x="21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1"/>
            <p:cNvSpPr/>
            <p:nvPr/>
          </p:nvSpPr>
          <p:spPr>
            <a:xfrm>
              <a:off x="5699503" y="2840745"/>
              <a:ext cx="86276" cy="109940"/>
            </a:xfrm>
            <a:custGeom>
              <a:avLst/>
              <a:gdLst/>
              <a:ahLst/>
              <a:cxnLst/>
              <a:rect l="l" t="t" r="r" b="b"/>
              <a:pathLst>
                <a:path w="3770" h="4804" extrusionOk="0">
                  <a:moveTo>
                    <a:pt x="1702" y="0"/>
                  </a:moveTo>
                  <a:lnTo>
                    <a:pt x="1" y="4803"/>
                  </a:lnTo>
                  <a:lnTo>
                    <a:pt x="3770" y="4803"/>
                  </a:lnTo>
                  <a:cubicBezTo>
                    <a:pt x="2502" y="1101"/>
                    <a:pt x="1702" y="0"/>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1"/>
            <p:cNvSpPr/>
            <p:nvPr/>
          </p:nvSpPr>
          <p:spPr>
            <a:xfrm>
              <a:off x="5489579" y="2711719"/>
              <a:ext cx="122160" cy="148890"/>
            </a:xfrm>
            <a:custGeom>
              <a:avLst/>
              <a:gdLst/>
              <a:ahLst/>
              <a:cxnLst/>
              <a:rect l="l" t="t" r="r" b="b"/>
              <a:pathLst>
                <a:path w="5338" h="6506" extrusionOk="0">
                  <a:moveTo>
                    <a:pt x="5004" y="1"/>
                  </a:moveTo>
                  <a:lnTo>
                    <a:pt x="1435" y="668"/>
                  </a:lnTo>
                  <a:cubicBezTo>
                    <a:pt x="1535" y="1168"/>
                    <a:pt x="1568" y="1669"/>
                    <a:pt x="1602" y="2169"/>
                  </a:cubicBezTo>
                  <a:cubicBezTo>
                    <a:pt x="1602" y="4337"/>
                    <a:pt x="634" y="4370"/>
                    <a:pt x="634" y="4370"/>
                  </a:cubicBezTo>
                  <a:cubicBezTo>
                    <a:pt x="0" y="5538"/>
                    <a:pt x="1468" y="6505"/>
                    <a:pt x="1468" y="6505"/>
                  </a:cubicBezTo>
                  <a:cubicBezTo>
                    <a:pt x="4437" y="6138"/>
                    <a:pt x="5338" y="4871"/>
                    <a:pt x="5338" y="4871"/>
                  </a:cubicBezTo>
                  <a:cubicBezTo>
                    <a:pt x="3436" y="3103"/>
                    <a:pt x="5004" y="1"/>
                    <a:pt x="50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61"/>
            <p:cNvSpPr/>
            <p:nvPr/>
          </p:nvSpPr>
          <p:spPr>
            <a:xfrm>
              <a:off x="5522396" y="2711719"/>
              <a:ext cx="81699" cy="49638"/>
            </a:xfrm>
            <a:custGeom>
              <a:avLst/>
              <a:gdLst/>
              <a:ahLst/>
              <a:cxnLst/>
              <a:rect l="l" t="t" r="r" b="b"/>
              <a:pathLst>
                <a:path w="3570" h="2169" extrusionOk="0">
                  <a:moveTo>
                    <a:pt x="3570" y="1"/>
                  </a:moveTo>
                  <a:lnTo>
                    <a:pt x="1" y="668"/>
                  </a:lnTo>
                  <a:cubicBezTo>
                    <a:pt x="101" y="1168"/>
                    <a:pt x="134" y="1669"/>
                    <a:pt x="168" y="2169"/>
                  </a:cubicBezTo>
                  <a:cubicBezTo>
                    <a:pt x="2569" y="2169"/>
                    <a:pt x="3570" y="1"/>
                    <a:pt x="3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61"/>
            <p:cNvSpPr/>
            <p:nvPr/>
          </p:nvSpPr>
          <p:spPr>
            <a:xfrm>
              <a:off x="5452505" y="2498477"/>
              <a:ext cx="233290" cy="250568"/>
            </a:xfrm>
            <a:custGeom>
              <a:avLst/>
              <a:gdLst/>
              <a:ahLst/>
              <a:cxnLst/>
              <a:rect l="l" t="t" r="r" b="b"/>
              <a:pathLst>
                <a:path w="10194" h="10949" extrusionOk="0">
                  <a:moveTo>
                    <a:pt x="4608" y="0"/>
                  </a:moveTo>
                  <a:cubicBezTo>
                    <a:pt x="1853" y="0"/>
                    <a:pt x="835" y="1627"/>
                    <a:pt x="453" y="4649"/>
                  </a:cubicBezTo>
                  <a:cubicBezTo>
                    <a:pt x="1" y="8234"/>
                    <a:pt x="556" y="10949"/>
                    <a:pt x="3568" y="10949"/>
                  </a:cubicBezTo>
                  <a:cubicBezTo>
                    <a:pt x="3891" y="10949"/>
                    <a:pt x="4242" y="10918"/>
                    <a:pt x="4623" y="10853"/>
                  </a:cubicBezTo>
                  <a:cubicBezTo>
                    <a:pt x="9926" y="9986"/>
                    <a:pt x="10193" y="312"/>
                    <a:pt x="5023" y="12"/>
                  </a:cubicBezTo>
                  <a:cubicBezTo>
                    <a:pt x="4880" y="4"/>
                    <a:pt x="4742" y="0"/>
                    <a:pt x="4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1"/>
            <p:cNvSpPr/>
            <p:nvPr/>
          </p:nvSpPr>
          <p:spPr>
            <a:xfrm>
              <a:off x="5486512" y="2603313"/>
              <a:ext cx="22176" cy="38309"/>
            </a:xfrm>
            <a:custGeom>
              <a:avLst/>
              <a:gdLst/>
              <a:ahLst/>
              <a:cxnLst/>
              <a:rect l="l" t="t" r="r" b="b"/>
              <a:pathLst>
                <a:path w="969" h="1674" extrusionOk="0">
                  <a:moveTo>
                    <a:pt x="968" y="1"/>
                  </a:moveTo>
                  <a:lnTo>
                    <a:pt x="968" y="1"/>
                  </a:lnTo>
                  <a:cubicBezTo>
                    <a:pt x="701" y="468"/>
                    <a:pt x="368" y="868"/>
                    <a:pt x="1" y="1235"/>
                  </a:cubicBezTo>
                  <a:cubicBezTo>
                    <a:pt x="154" y="1510"/>
                    <a:pt x="418" y="1673"/>
                    <a:pt x="718" y="1673"/>
                  </a:cubicBezTo>
                  <a:cubicBezTo>
                    <a:pt x="745" y="1673"/>
                    <a:pt x="773" y="1672"/>
                    <a:pt x="802" y="1669"/>
                  </a:cubicBezTo>
                  <a:lnTo>
                    <a:pt x="9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1"/>
            <p:cNvSpPr/>
            <p:nvPr/>
          </p:nvSpPr>
          <p:spPr>
            <a:xfrm>
              <a:off x="5555991" y="2549876"/>
              <a:ext cx="29796" cy="13777"/>
            </a:xfrm>
            <a:custGeom>
              <a:avLst/>
              <a:gdLst/>
              <a:ahLst/>
              <a:cxnLst/>
              <a:rect l="l" t="t" r="r" b="b"/>
              <a:pathLst>
                <a:path w="1302" h="602" fill="none" extrusionOk="0">
                  <a:moveTo>
                    <a:pt x="0" y="34"/>
                  </a:moveTo>
                  <a:cubicBezTo>
                    <a:pt x="501" y="1"/>
                    <a:pt x="968" y="201"/>
                    <a:pt x="1301" y="601"/>
                  </a:cubicBezTo>
                </a:path>
              </a:pathLst>
            </a:custGeom>
            <a:solidFill>
              <a:schemeClr val="dk1"/>
            </a:solidFill>
            <a:ln w="75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1"/>
            <p:cNvSpPr/>
            <p:nvPr/>
          </p:nvSpPr>
          <p:spPr>
            <a:xfrm>
              <a:off x="5475825" y="2542256"/>
              <a:ext cx="29041" cy="6888"/>
            </a:xfrm>
            <a:custGeom>
              <a:avLst/>
              <a:gdLst/>
              <a:ahLst/>
              <a:cxnLst/>
              <a:rect l="l" t="t" r="r" b="b"/>
              <a:pathLst>
                <a:path w="1269" h="301" fill="none" extrusionOk="0">
                  <a:moveTo>
                    <a:pt x="1269" y="134"/>
                  </a:moveTo>
                  <a:cubicBezTo>
                    <a:pt x="835" y="0"/>
                    <a:pt x="368" y="67"/>
                    <a:pt x="1" y="301"/>
                  </a:cubicBezTo>
                </a:path>
              </a:pathLst>
            </a:custGeom>
            <a:solidFill>
              <a:schemeClr val="dk1"/>
            </a:solidFill>
            <a:ln w="75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1"/>
            <p:cNvSpPr/>
            <p:nvPr/>
          </p:nvSpPr>
          <p:spPr>
            <a:xfrm>
              <a:off x="5513997" y="2658283"/>
              <a:ext cx="48127" cy="35907"/>
            </a:xfrm>
            <a:custGeom>
              <a:avLst/>
              <a:gdLst/>
              <a:ahLst/>
              <a:cxnLst/>
              <a:rect l="l" t="t" r="r" b="b"/>
              <a:pathLst>
                <a:path w="2103" h="1569" extrusionOk="0">
                  <a:moveTo>
                    <a:pt x="2069" y="1"/>
                  </a:moveTo>
                  <a:cubicBezTo>
                    <a:pt x="1502" y="301"/>
                    <a:pt x="901" y="434"/>
                    <a:pt x="301" y="468"/>
                  </a:cubicBezTo>
                  <a:lnTo>
                    <a:pt x="1" y="468"/>
                  </a:lnTo>
                  <a:cubicBezTo>
                    <a:pt x="101" y="835"/>
                    <a:pt x="201" y="1202"/>
                    <a:pt x="301" y="1568"/>
                  </a:cubicBezTo>
                  <a:lnTo>
                    <a:pt x="501" y="1568"/>
                  </a:lnTo>
                  <a:cubicBezTo>
                    <a:pt x="1402" y="1535"/>
                    <a:pt x="1802" y="1202"/>
                    <a:pt x="1969" y="868"/>
                  </a:cubicBezTo>
                  <a:cubicBezTo>
                    <a:pt x="2069" y="701"/>
                    <a:pt x="2102" y="501"/>
                    <a:pt x="2102" y="334"/>
                  </a:cubicBezTo>
                  <a:cubicBezTo>
                    <a:pt x="2102" y="234"/>
                    <a:pt x="2069" y="101"/>
                    <a:pt x="2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1"/>
            <p:cNvSpPr/>
            <p:nvPr/>
          </p:nvSpPr>
          <p:spPr>
            <a:xfrm>
              <a:off x="5520885" y="2658283"/>
              <a:ext cx="41239" cy="17576"/>
            </a:xfrm>
            <a:custGeom>
              <a:avLst/>
              <a:gdLst/>
              <a:ahLst/>
              <a:cxnLst/>
              <a:rect l="l" t="t" r="r" b="b"/>
              <a:pathLst>
                <a:path w="1802" h="768" extrusionOk="0">
                  <a:moveTo>
                    <a:pt x="1768" y="1"/>
                  </a:moveTo>
                  <a:cubicBezTo>
                    <a:pt x="1201" y="268"/>
                    <a:pt x="600" y="434"/>
                    <a:pt x="0" y="468"/>
                  </a:cubicBezTo>
                  <a:lnTo>
                    <a:pt x="100" y="768"/>
                  </a:lnTo>
                  <a:cubicBezTo>
                    <a:pt x="934" y="735"/>
                    <a:pt x="1534" y="601"/>
                    <a:pt x="1801" y="334"/>
                  </a:cubicBezTo>
                  <a:cubicBezTo>
                    <a:pt x="1801" y="201"/>
                    <a:pt x="1768" y="101"/>
                    <a:pt x="17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1"/>
            <p:cNvSpPr/>
            <p:nvPr/>
          </p:nvSpPr>
          <p:spPr>
            <a:xfrm>
              <a:off x="5525462" y="2678124"/>
              <a:ext cx="33595" cy="16065"/>
            </a:xfrm>
            <a:custGeom>
              <a:avLst/>
              <a:gdLst/>
              <a:ahLst/>
              <a:cxnLst/>
              <a:rect l="l" t="t" r="r" b="b"/>
              <a:pathLst>
                <a:path w="1468" h="702" extrusionOk="0">
                  <a:moveTo>
                    <a:pt x="1468" y="1"/>
                  </a:moveTo>
                  <a:cubicBezTo>
                    <a:pt x="1134" y="1"/>
                    <a:pt x="801" y="101"/>
                    <a:pt x="467" y="234"/>
                  </a:cubicBezTo>
                  <a:cubicBezTo>
                    <a:pt x="267" y="335"/>
                    <a:pt x="100" y="501"/>
                    <a:pt x="0" y="701"/>
                  </a:cubicBezTo>
                  <a:cubicBezTo>
                    <a:pt x="901" y="668"/>
                    <a:pt x="1301" y="335"/>
                    <a:pt x="1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1"/>
            <p:cNvSpPr/>
            <p:nvPr/>
          </p:nvSpPr>
          <p:spPr>
            <a:xfrm>
              <a:off x="5457723" y="2471175"/>
              <a:ext cx="243336" cy="232168"/>
            </a:xfrm>
            <a:custGeom>
              <a:avLst/>
              <a:gdLst/>
              <a:ahLst/>
              <a:cxnLst/>
              <a:rect l="l" t="t" r="r" b="b"/>
              <a:pathLst>
                <a:path w="10633" h="10145" extrusionOk="0">
                  <a:moveTo>
                    <a:pt x="5096" y="0"/>
                  </a:moveTo>
                  <a:cubicBezTo>
                    <a:pt x="0" y="0"/>
                    <a:pt x="292" y="5408"/>
                    <a:pt x="292" y="5408"/>
                  </a:cubicBezTo>
                  <a:cubicBezTo>
                    <a:pt x="623" y="2166"/>
                    <a:pt x="2420" y="1392"/>
                    <a:pt x="4061" y="1392"/>
                  </a:cubicBezTo>
                  <a:cubicBezTo>
                    <a:pt x="5561" y="1392"/>
                    <a:pt x="6930" y="2039"/>
                    <a:pt x="6930" y="2039"/>
                  </a:cubicBezTo>
                  <a:cubicBezTo>
                    <a:pt x="6596" y="4007"/>
                    <a:pt x="7897" y="6642"/>
                    <a:pt x="7897" y="6642"/>
                  </a:cubicBezTo>
                  <a:cubicBezTo>
                    <a:pt x="8731" y="8277"/>
                    <a:pt x="7330" y="10145"/>
                    <a:pt x="7330" y="10145"/>
                  </a:cubicBezTo>
                  <a:cubicBezTo>
                    <a:pt x="10199" y="7977"/>
                    <a:pt x="10632" y="171"/>
                    <a:pt x="5329" y="4"/>
                  </a:cubicBezTo>
                  <a:cubicBezTo>
                    <a:pt x="5250" y="2"/>
                    <a:pt x="5172" y="0"/>
                    <a:pt x="5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1"/>
            <p:cNvSpPr/>
            <p:nvPr/>
          </p:nvSpPr>
          <p:spPr>
            <a:xfrm>
              <a:off x="5624028" y="2610659"/>
              <a:ext cx="67099" cy="57624"/>
            </a:xfrm>
            <a:custGeom>
              <a:avLst/>
              <a:gdLst/>
              <a:ahLst/>
              <a:cxnLst/>
              <a:rect l="l" t="t" r="r" b="b"/>
              <a:pathLst>
                <a:path w="2932" h="2518" extrusionOk="0">
                  <a:moveTo>
                    <a:pt x="1443" y="1"/>
                  </a:moveTo>
                  <a:cubicBezTo>
                    <a:pt x="781" y="1"/>
                    <a:pt x="188" y="477"/>
                    <a:pt x="96" y="1148"/>
                  </a:cubicBezTo>
                  <a:cubicBezTo>
                    <a:pt x="1" y="2168"/>
                    <a:pt x="149" y="2518"/>
                    <a:pt x="482" y="2518"/>
                  </a:cubicBezTo>
                  <a:cubicBezTo>
                    <a:pt x="498" y="2518"/>
                    <a:pt x="514" y="2517"/>
                    <a:pt x="530" y="2515"/>
                  </a:cubicBezTo>
                  <a:cubicBezTo>
                    <a:pt x="2932" y="2148"/>
                    <a:pt x="2598" y="147"/>
                    <a:pt x="1631" y="14"/>
                  </a:cubicBezTo>
                  <a:cubicBezTo>
                    <a:pt x="1568" y="5"/>
                    <a:pt x="1505" y="1"/>
                    <a:pt x="14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61"/>
            <p:cNvSpPr/>
            <p:nvPr/>
          </p:nvSpPr>
          <p:spPr>
            <a:xfrm>
              <a:off x="5537660" y="2592740"/>
              <a:ext cx="31330" cy="7552"/>
            </a:xfrm>
            <a:custGeom>
              <a:avLst/>
              <a:gdLst/>
              <a:ahLst/>
              <a:cxnLst/>
              <a:rect l="l" t="t" r="r" b="b"/>
              <a:pathLst>
                <a:path w="1369" h="330" extrusionOk="0">
                  <a:moveTo>
                    <a:pt x="812" y="1"/>
                  </a:moveTo>
                  <a:cubicBezTo>
                    <a:pt x="379" y="1"/>
                    <a:pt x="1" y="330"/>
                    <a:pt x="1" y="330"/>
                  </a:cubicBezTo>
                  <a:cubicBezTo>
                    <a:pt x="468" y="330"/>
                    <a:pt x="902" y="296"/>
                    <a:pt x="1369" y="229"/>
                  </a:cubicBezTo>
                  <a:cubicBezTo>
                    <a:pt x="1189" y="60"/>
                    <a:pt x="996"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61"/>
            <p:cNvSpPr/>
            <p:nvPr/>
          </p:nvSpPr>
          <p:spPr>
            <a:xfrm>
              <a:off x="5473536" y="2589834"/>
              <a:ext cx="30574" cy="9703"/>
            </a:xfrm>
            <a:custGeom>
              <a:avLst/>
              <a:gdLst/>
              <a:ahLst/>
              <a:cxnLst/>
              <a:rect l="l" t="t" r="r" b="b"/>
              <a:pathLst>
                <a:path w="1336" h="424" extrusionOk="0">
                  <a:moveTo>
                    <a:pt x="461" y="1"/>
                  </a:moveTo>
                  <a:cubicBezTo>
                    <a:pt x="311" y="1"/>
                    <a:pt x="154" y="44"/>
                    <a:pt x="1" y="156"/>
                  </a:cubicBezTo>
                  <a:cubicBezTo>
                    <a:pt x="435" y="290"/>
                    <a:pt x="902" y="390"/>
                    <a:pt x="1335" y="423"/>
                  </a:cubicBezTo>
                  <a:cubicBezTo>
                    <a:pt x="1335" y="423"/>
                    <a:pt x="932" y="1"/>
                    <a:pt x="4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1"/>
            <p:cNvSpPr/>
            <p:nvPr/>
          </p:nvSpPr>
          <p:spPr>
            <a:xfrm>
              <a:off x="5420100" y="2799140"/>
              <a:ext cx="254229" cy="94309"/>
            </a:xfrm>
            <a:custGeom>
              <a:avLst/>
              <a:gdLst/>
              <a:ahLst/>
              <a:cxnLst/>
              <a:rect l="l" t="t" r="r" b="b"/>
              <a:pathLst>
                <a:path w="11109" h="4121" extrusionOk="0">
                  <a:moveTo>
                    <a:pt x="3965" y="1"/>
                  </a:moveTo>
                  <a:cubicBezTo>
                    <a:pt x="1554" y="1"/>
                    <a:pt x="1" y="450"/>
                    <a:pt x="1" y="450"/>
                  </a:cubicBezTo>
                  <a:cubicBezTo>
                    <a:pt x="1" y="450"/>
                    <a:pt x="1168" y="4086"/>
                    <a:pt x="4404" y="4120"/>
                  </a:cubicBezTo>
                  <a:cubicBezTo>
                    <a:pt x="4442" y="4120"/>
                    <a:pt x="4479" y="4121"/>
                    <a:pt x="4517" y="4121"/>
                  </a:cubicBezTo>
                  <a:cubicBezTo>
                    <a:pt x="7720" y="4121"/>
                    <a:pt x="11109" y="1351"/>
                    <a:pt x="11109" y="1351"/>
                  </a:cubicBezTo>
                  <a:cubicBezTo>
                    <a:pt x="8413" y="293"/>
                    <a:pt x="5910" y="1"/>
                    <a:pt x="39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1"/>
            <p:cNvSpPr/>
            <p:nvPr/>
          </p:nvSpPr>
          <p:spPr>
            <a:xfrm>
              <a:off x="5621648" y="2818592"/>
              <a:ext cx="116805" cy="132092"/>
            </a:xfrm>
            <a:custGeom>
              <a:avLst/>
              <a:gdLst/>
              <a:ahLst/>
              <a:cxnLst/>
              <a:rect l="l" t="t" r="r" b="b"/>
              <a:pathLst>
                <a:path w="5104" h="5772" extrusionOk="0">
                  <a:moveTo>
                    <a:pt x="2002" y="1"/>
                  </a:moveTo>
                  <a:cubicBezTo>
                    <a:pt x="1068" y="1802"/>
                    <a:pt x="400" y="3770"/>
                    <a:pt x="0" y="5771"/>
                  </a:cubicBezTo>
                  <a:lnTo>
                    <a:pt x="4003" y="5771"/>
                  </a:lnTo>
                  <a:cubicBezTo>
                    <a:pt x="4337" y="4104"/>
                    <a:pt x="4704" y="2436"/>
                    <a:pt x="5104" y="968"/>
                  </a:cubicBezTo>
                  <a:lnTo>
                    <a:pt x="2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1"/>
            <p:cNvSpPr/>
            <p:nvPr/>
          </p:nvSpPr>
          <p:spPr>
            <a:xfrm>
              <a:off x="5346067" y="2799506"/>
              <a:ext cx="81699" cy="151178"/>
            </a:xfrm>
            <a:custGeom>
              <a:avLst/>
              <a:gdLst/>
              <a:ahLst/>
              <a:cxnLst/>
              <a:rect l="l" t="t" r="r" b="b"/>
              <a:pathLst>
                <a:path w="3570" h="6606" extrusionOk="0">
                  <a:moveTo>
                    <a:pt x="3569" y="1"/>
                  </a:moveTo>
                  <a:lnTo>
                    <a:pt x="1101" y="268"/>
                  </a:lnTo>
                  <a:cubicBezTo>
                    <a:pt x="467" y="1935"/>
                    <a:pt x="167" y="4237"/>
                    <a:pt x="0" y="6605"/>
                  </a:cubicBezTo>
                  <a:lnTo>
                    <a:pt x="3169" y="6605"/>
                  </a:lnTo>
                  <a:cubicBezTo>
                    <a:pt x="3536" y="3570"/>
                    <a:pt x="3569" y="1"/>
                    <a:pt x="3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1"/>
            <p:cNvSpPr/>
            <p:nvPr/>
          </p:nvSpPr>
          <p:spPr>
            <a:xfrm>
              <a:off x="5453695" y="2481999"/>
              <a:ext cx="171775" cy="78587"/>
            </a:xfrm>
            <a:custGeom>
              <a:avLst/>
              <a:gdLst/>
              <a:ahLst/>
              <a:cxnLst/>
              <a:rect l="l" t="t" r="r" b="b"/>
              <a:pathLst>
                <a:path w="7506" h="3434" extrusionOk="0">
                  <a:moveTo>
                    <a:pt x="4363" y="0"/>
                  </a:moveTo>
                  <a:cubicBezTo>
                    <a:pt x="4146" y="0"/>
                    <a:pt x="3915" y="10"/>
                    <a:pt x="3670" y="32"/>
                  </a:cubicBezTo>
                  <a:cubicBezTo>
                    <a:pt x="1902" y="198"/>
                    <a:pt x="434" y="1433"/>
                    <a:pt x="1" y="3134"/>
                  </a:cubicBezTo>
                  <a:cubicBezTo>
                    <a:pt x="721" y="2707"/>
                    <a:pt x="1548" y="2493"/>
                    <a:pt x="2380" y="2493"/>
                  </a:cubicBezTo>
                  <a:cubicBezTo>
                    <a:pt x="2588" y="2493"/>
                    <a:pt x="2796" y="2507"/>
                    <a:pt x="3003" y="2533"/>
                  </a:cubicBezTo>
                  <a:cubicBezTo>
                    <a:pt x="3203" y="2133"/>
                    <a:pt x="3436" y="1766"/>
                    <a:pt x="3670" y="1399"/>
                  </a:cubicBezTo>
                  <a:lnTo>
                    <a:pt x="3670" y="1399"/>
                  </a:lnTo>
                  <a:cubicBezTo>
                    <a:pt x="3503" y="1766"/>
                    <a:pt x="3370" y="2133"/>
                    <a:pt x="3303" y="2567"/>
                  </a:cubicBezTo>
                  <a:cubicBezTo>
                    <a:pt x="3870" y="2600"/>
                    <a:pt x="4437" y="2733"/>
                    <a:pt x="4971" y="2867"/>
                  </a:cubicBezTo>
                  <a:cubicBezTo>
                    <a:pt x="5138" y="2567"/>
                    <a:pt x="5338" y="2300"/>
                    <a:pt x="5538" y="2033"/>
                  </a:cubicBezTo>
                  <a:lnTo>
                    <a:pt x="5538" y="2033"/>
                  </a:lnTo>
                  <a:cubicBezTo>
                    <a:pt x="5438" y="2333"/>
                    <a:pt x="5371" y="2667"/>
                    <a:pt x="5371" y="3000"/>
                  </a:cubicBezTo>
                  <a:cubicBezTo>
                    <a:pt x="5771" y="3134"/>
                    <a:pt x="6172" y="3267"/>
                    <a:pt x="6572" y="3434"/>
                  </a:cubicBezTo>
                  <a:cubicBezTo>
                    <a:pt x="6739" y="2667"/>
                    <a:pt x="7072" y="1933"/>
                    <a:pt x="7506" y="1299"/>
                  </a:cubicBezTo>
                  <a:cubicBezTo>
                    <a:pt x="7506" y="1299"/>
                    <a:pt x="6857" y="0"/>
                    <a:pt x="4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1"/>
            <p:cNvSpPr/>
            <p:nvPr/>
          </p:nvSpPr>
          <p:spPr>
            <a:xfrm>
              <a:off x="5636134" y="2624275"/>
              <a:ext cx="26753" cy="37097"/>
            </a:xfrm>
            <a:custGeom>
              <a:avLst/>
              <a:gdLst/>
              <a:ahLst/>
              <a:cxnLst/>
              <a:rect l="l" t="t" r="r" b="b"/>
              <a:pathLst>
                <a:path w="1169" h="1621" extrusionOk="0">
                  <a:moveTo>
                    <a:pt x="748" y="1"/>
                  </a:moveTo>
                  <a:cubicBezTo>
                    <a:pt x="396" y="1"/>
                    <a:pt x="61" y="598"/>
                    <a:pt x="34" y="886"/>
                  </a:cubicBezTo>
                  <a:cubicBezTo>
                    <a:pt x="1" y="1053"/>
                    <a:pt x="34" y="1220"/>
                    <a:pt x="101" y="1387"/>
                  </a:cubicBezTo>
                  <a:cubicBezTo>
                    <a:pt x="134" y="1387"/>
                    <a:pt x="134" y="1420"/>
                    <a:pt x="134" y="1420"/>
                  </a:cubicBezTo>
                  <a:cubicBezTo>
                    <a:pt x="234" y="1553"/>
                    <a:pt x="368" y="1620"/>
                    <a:pt x="535" y="1620"/>
                  </a:cubicBezTo>
                  <a:cubicBezTo>
                    <a:pt x="735" y="1587"/>
                    <a:pt x="902" y="1453"/>
                    <a:pt x="968" y="1253"/>
                  </a:cubicBezTo>
                  <a:cubicBezTo>
                    <a:pt x="1102" y="1053"/>
                    <a:pt x="1135" y="853"/>
                    <a:pt x="1168" y="619"/>
                  </a:cubicBezTo>
                  <a:cubicBezTo>
                    <a:pt x="1168" y="453"/>
                    <a:pt x="1135" y="286"/>
                    <a:pt x="1035" y="152"/>
                  </a:cubicBezTo>
                  <a:cubicBezTo>
                    <a:pt x="942" y="45"/>
                    <a:pt x="845" y="1"/>
                    <a:pt x="748"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1"/>
            <p:cNvSpPr/>
            <p:nvPr/>
          </p:nvSpPr>
          <p:spPr>
            <a:xfrm>
              <a:off x="5636134" y="2624275"/>
              <a:ext cx="26753" cy="37097"/>
            </a:xfrm>
            <a:custGeom>
              <a:avLst/>
              <a:gdLst/>
              <a:ahLst/>
              <a:cxnLst/>
              <a:rect l="l" t="t" r="r" b="b"/>
              <a:pathLst>
                <a:path w="1169" h="1621" extrusionOk="0">
                  <a:moveTo>
                    <a:pt x="748" y="1"/>
                  </a:moveTo>
                  <a:cubicBezTo>
                    <a:pt x="396" y="1"/>
                    <a:pt x="61" y="598"/>
                    <a:pt x="34" y="886"/>
                  </a:cubicBezTo>
                  <a:cubicBezTo>
                    <a:pt x="1" y="1053"/>
                    <a:pt x="34" y="1220"/>
                    <a:pt x="101" y="1387"/>
                  </a:cubicBezTo>
                  <a:cubicBezTo>
                    <a:pt x="134" y="1387"/>
                    <a:pt x="134" y="1420"/>
                    <a:pt x="134" y="1420"/>
                  </a:cubicBezTo>
                  <a:cubicBezTo>
                    <a:pt x="234" y="1553"/>
                    <a:pt x="368" y="1620"/>
                    <a:pt x="535" y="1620"/>
                  </a:cubicBezTo>
                  <a:cubicBezTo>
                    <a:pt x="735" y="1587"/>
                    <a:pt x="902" y="1453"/>
                    <a:pt x="968" y="1253"/>
                  </a:cubicBezTo>
                  <a:cubicBezTo>
                    <a:pt x="1102" y="1053"/>
                    <a:pt x="1135" y="853"/>
                    <a:pt x="1168" y="619"/>
                  </a:cubicBezTo>
                  <a:cubicBezTo>
                    <a:pt x="1168" y="453"/>
                    <a:pt x="1135" y="286"/>
                    <a:pt x="1035" y="152"/>
                  </a:cubicBezTo>
                  <a:cubicBezTo>
                    <a:pt x="942" y="45"/>
                    <a:pt x="845" y="1"/>
                    <a:pt x="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61"/>
            <p:cNvSpPr/>
            <p:nvPr/>
          </p:nvSpPr>
          <p:spPr>
            <a:xfrm>
              <a:off x="5615538" y="2628921"/>
              <a:ext cx="45061" cy="57098"/>
            </a:xfrm>
            <a:custGeom>
              <a:avLst/>
              <a:gdLst/>
              <a:ahLst/>
              <a:cxnLst/>
              <a:rect l="l" t="t" r="r" b="b"/>
              <a:pathLst>
                <a:path w="1969" h="2495" extrusionOk="0">
                  <a:moveTo>
                    <a:pt x="1669" y="1"/>
                  </a:moveTo>
                  <a:cubicBezTo>
                    <a:pt x="1412" y="1"/>
                    <a:pt x="1101" y="650"/>
                    <a:pt x="1101" y="650"/>
                  </a:cubicBezTo>
                  <a:cubicBezTo>
                    <a:pt x="901" y="1250"/>
                    <a:pt x="501" y="1751"/>
                    <a:pt x="0" y="2151"/>
                  </a:cubicBezTo>
                  <a:lnTo>
                    <a:pt x="0" y="2485"/>
                  </a:lnTo>
                  <a:cubicBezTo>
                    <a:pt x="14" y="2491"/>
                    <a:pt x="30" y="2495"/>
                    <a:pt x="47" y="2495"/>
                  </a:cubicBezTo>
                  <a:cubicBezTo>
                    <a:pt x="371" y="2495"/>
                    <a:pt x="1301" y="1384"/>
                    <a:pt x="1301" y="1384"/>
                  </a:cubicBezTo>
                  <a:cubicBezTo>
                    <a:pt x="1368" y="1217"/>
                    <a:pt x="1468" y="1084"/>
                    <a:pt x="1635" y="983"/>
                  </a:cubicBezTo>
                  <a:cubicBezTo>
                    <a:pt x="1868" y="850"/>
                    <a:pt x="1968" y="150"/>
                    <a:pt x="1735" y="16"/>
                  </a:cubicBezTo>
                  <a:cubicBezTo>
                    <a:pt x="1714" y="5"/>
                    <a:pt x="1692" y="1"/>
                    <a:pt x="1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61"/>
            <p:cNvSpPr/>
            <p:nvPr/>
          </p:nvSpPr>
          <p:spPr>
            <a:xfrm>
              <a:off x="5490334" y="3182738"/>
              <a:ext cx="163399" cy="1461894"/>
            </a:xfrm>
            <a:custGeom>
              <a:avLst/>
              <a:gdLst/>
              <a:ahLst/>
              <a:cxnLst/>
              <a:rect l="l" t="t" r="r" b="b"/>
              <a:pathLst>
                <a:path w="7140" h="63880" extrusionOk="0">
                  <a:moveTo>
                    <a:pt x="3770" y="0"/>
                  </a:moveTo>
                  <a:lnTo>
                    <a:pt x="1" y="63879"/>
                  </a:lnTo>
                  <a:lnTo>
                    <a:pt x="2569" y="63879"/>
                  </a:lnTo>
                  <a:lnTo>
                    <a:pt x="71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1"/>
            <p:cNvSpPr/>
            <p:nvPr/>
          </p:nvSpPr>
          <p:spPr>
            <a:xfrm>
              <a:off x="5572010" y="3185027"/>
              <a:ext cx="81722" cy="66435"/>
            </a:xfrm>
            <a:custGeom>
              <a:avLst/>
              <a:gdLst/>
              <a:ahLst/>
              <a:cxnLst/>
              <a:rect l="l" t="t" r="r" b="b"/>
              <a:pathLst>
                <a:path w="3571" h="2903" extrusionOk="0">
                  <a:moveTo>
                    <a:pt x="201" y="0"/>
                  </a:moveTo>
                  <a:lnTo>
                    <a:pt x="1" y="2902"/>
                  </a:lnTo>
                  <a:lnTo>
                    <a:pt x="3370" y="2902"/>
                  </a:lnTo>
                  <a:lnTo>
                    <a:pt x="35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1"/>
            <p:cNvSpPr/>
            <p:nvPr/>
          </p:nvSpPr>
          <p:spPr>
            <a:xfrm>
              <a:off x="5051399" y="3182738"/>
              <a:ext cx="77878" cy="1461894"/>
            </a:xfrm>
            <a:custGeom>
              <a:avLst/>
              <a:gdLst/>
              <a:ahLst/>
              <a:cxnLst/>
              <a:rect l="l" t="t" r="r" b="b"/>
              <a:pathLst>
                <a:path w="3403" h="63880" extrusionOk="0">
                  <a:moveTo>
                    <a:pt x="0" y="0"/>
                  </a:moveTo>
                  <a:lnTo>
                    <a:pt x="434" y="63879"/>
                  </a:lnTo>
                  <a:lnTo>
                    <a:pt x="3003" y="63879"/>
                  </a:ln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1"/>
            <p:cNvSpPr/>
            <p:nvPr/>
          </p:nvSpPr>
          <p:spPr>
            <a:xfrm>
              <a:off x="5051399" y="3185027"/>
              <a:ext cx="77878" cy="238187"/>
            </a:xfrm>
            <a:custGeom>
              <a:avLst/>
              <a:gdLst/>
              <a:ahLst/>
              <a:cxnLst/>
              <a:rect l="l" t="t" r="r" b="b"/>
              <a:pathLst>
                <a:path w="3403" h="10408" extrusionOk="0">
                  <a:moveTo>
                    <a:pt x="0" y="0"/>
                  </a:moveTo>
                  <a:lnTo>
                    <a:pt x="100" y="10408"/>
                  </a:lnTo>
                  <a:lnTo>
                    <a:pt x="3336" y="10408"/>
                  </a:lnTo>
                  <a:lnTo>
                    <a:pt x="34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1"/>
            <p:cNvSpPr/>
            <p:nvPr/>
          </p:nvSpPr>
          <p:spPr>
            <a:xfrm>
              <a:off x="4440690" y="3182738"/>
              <a:ext cx="163399" cy="1461894"/>
            </a:xfrm>
            <a:custGeom>
              <a:avLst/>
              <a:gdLst/>
              <a:ahLst/>
              <a:cxnLst/>
              <a:rect l="l" t="t" r="r" b="b"/>
              <a:pathLst>
                <a:path w="7140" h="63880" extrusionOk="0">
                  <a:moveTo>
                    <a:pt x="3770" y="0"/>
                  </a:moveTo>
                  <a:lnTo>
                    <a:pt x="1" y="63879"/>
                  </a:lnTo>
                  <a:lnTo>
                    <a:pt x="2569" y="63879"/>
                  </a:lnTo>
                  <a:lnTo>
                    <a:pt x="71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1"/>
            <p:cNvSpPr/>
            <p:nvPr/>
          </p:nvSpPr>
          <p:spPr>
            <a:xfrm>
              <a:off x="4522367" y="3185027"/>
              <a:ext cx="81722" cy="66435"/>
            </a:xfrm>
            <a:custGeom>
              <a:avLst/>
              <a:gdLst/>
              <a:ahLst/>
              <a:cxnLst/>
              <a:rect l="l" t="t" r="r" b="b"/>
              <a:pathLst>
                <a:path w="3571" h="2903" extrusionOk="0">
                  <a:moveTo>
                    <a:pt x="201" y="0"/>
                  </a:moveTo>
                  <a:lnTo>
                    <a:pt x="1" y="2902"/>
                  </a:lnTo>
                  <a:lnTo>
                    <a:pt x="3370" y="2902"/>
                  </a:lnTo>
                  <a:lnTo>
                    <a:pt x="357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1"/>
            <p:cNvSpPr/>
            <p:nvPr/>
          </p:nvSpPr>
          <p:spPr>
            <a:xfrm>
              <a:off x="6054472" y="3182738"/>
              <a:ext cx="163399" cy="1461894"/>
            </a:xfrm>
            <a:custGeom>
              <a:avLst/>
              <a:gdLst/>
              <a:ahLst/>
              <a:cxnLst/>
              <a:rect l="l" t="t" r="r" b="b"/>
              <a:pathLst>
                <a:path w="7140" h="63880" extrusionOk="0">
                  <a:moveTo>
                    <a:pt x="1" y="0"/>
                  </a:moveTo>
                  <a:lnTo>
                    <a:pt x="4571" y="63879"/>
                  </a:lnTo>
                  <a:lnTo>
                    <a:pt x="7139" y="63879"/>
                  </a:lnTo>
                  <a:lnTo>
                    <a:pt x="3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1"/>
            <p:cNvSpPr/>
            <p:nvPr/>
          </p:nvSpPr>
          <p:spPr>
            <a:xfrm>
              <a:off x="6054472" y="3185027"/>
              <a:ext cx="81699" cy="66435"/>
            </a:xfrm>
            <a:custGeom>
              <a:avLst/>
              <a:gdLst/>
              <a:ahLst/>
              <a:cxnLst/>
              <a:rect l="l" t="t" r="r" b="b"/>
              <a:pathLst>
                <a:path w="3570" h="2903" extrusionOk="0">
                  <a:moveTo>
                    <a:pt x="1" y="0"/>
                  </a:moveTo>
                  <a:lnTo>
                    <a:pt x="201" y="2902"/>
                  </a:lnTo>
                  <a:lnTo>
                    <a:pt x="3570" y="2902"/>
                  </a:lnTo>
                  <a:lnTo>
                    <a:pt x="3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61"/>
            <p:cNvSpPr/>
            <p:nvPr/>
          </p:nvSpPr>
          <p:spPr>
            <a:xfrm>
              <a:off x="4465132" y="3146076"/>
              <a:ext cx="1728298" cy="72591"/>
            </a:xfrm>
            <a:custGeom>
              <a:avLst/>
              <a:gdLst/>
              <a:ahLst/>
              <a:cxnLst/>
              <a:rect l="l" t="t" r="r" b="b"/>
              <a:pathLst>
                <a:path w="75521" h="3172" extrusionOk="0">
                  <a:moveTo>
                    <a:pt x="0" y="1"/>
                  </a:moveTo>
                  <a:lnTo>
                    <a:pt x="0" y="2269"/>
                  </a:lnTo>
                  <a:cubicBezTo>
                    <a:pt x="0" y="2770"/>
                    <a:pt x="400" y="3170"/>
                    <a:pt x="901" y="3170"/>
                  </a:cubicBezTo>
                  <a:lnTo>
                    <a:pt x="74587" y="3170"/>
                  </a:lnTo>
                  <a:cubicBezTo>
                    <a:pt x="74605" y="3171"/>
                    <a:pt x="74623" y="3172"/>
                    <a:pt x="74641" y="3172"/>
                  </a:cubicBezTo>
                  <a:cubicBezTo>
                    <a:pt x="75118" y="3172"/>
                    <a:pt x="75521" y="2751"/>
                    <a:pt x="75521" y="2269"/>
                  </a:cubicBezTo>
                  <a:lnTo>
                    <a:pt x="755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61"/>
            <p:cNvSpPr/>
            <p:nvPr/>
          </p:nvSpPr>
          <p:spPr>
            <a:xfrm>
              <a:off x="4465132" y="3145321"/>
              <a:ext cx="1728298" cy="36662"/>
            </a:xfrm>
            <a:custGeom>
              <a:avLst/>
              <a:gdLst/>
              <a:ahLst/>
              <a:cxnLst/>
              <a:rect l="l" t="t" r="r" b="b"/>
              <a:pathLst>
                <a:path w="75521" h="1602" extrusionOk="0">
                  <a:moveTo>
                    <a:pt x="0" y="1"/>
                  </a:moveTo>
                  <a:lnTo>
                    <a:pt x="0" y="1602"/>
                  </a:lnTo>
                  <a:lnTo>
                    <a:pt x="75521" y="1602"/>
                  </a:lnTo>
                  <a:lnTo>
                    <a:pt x="755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1"/>
            <p:cNvSpPr/>
            <p:nvPr/>
          </p:nvSpPr>
          <p:spPr>
            <a:xfrm>
              <a:off x="4407873" y="3114014"/>
              <a:ext cx="1842059" cy="41262"/>
            </a:xfrm>
            <a:custGeom>
              <a:avLst/>
              <a:gdLst/>
              <a:ahLst/>
              <a:cxnLst/>
              <a:rect l="l" t="t" r="r" b="b"/>
              <a:pathLst>
                <a:path w="80492" h="1803" extrusionOk="0">
                  <a:moveTo>
                    <a:pt x="934" y="1"/>
                  </a:moveTo>
                  <a:cubicBezTo>
                    <a:pt x="434" y="1"/>
                    <a:pt x="0" y="401"/>
                    <a:pt x="34" y="902"/>
                  </a:cubicBezTo>
                  <a:cubicBezTo>
                    <a:pt x="0" y="1402"/>
                    <a:pt x="434" y="1802"/>
                    <a:pt x="934" y="1802"/>
                  </a:cubicBezTo>
                  <a:lnTo>
                    <a:pt x="79590" y="1802"/>
                  </a:lnTo>
                  <a:cubicBezTo>
                    <a:pt x="80091" y="1802"/>
                    <a:pt x="80491" y="1402"/>
                    <a:pt x="80491" y="902"/>
                  </a:cubicBezTo>
                  <a:cubicBezTo>
                    <a:pt x="80491" y="401"/>
                    <a:pt x="80091" y="1"/>
                    <a:pt x="795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1"/>
            <p:cNvSpPr/>
            <p:nvPr/>
          </p:nvSpPr>
          <p:spPr>
            <a:xfrm>
              <a:off x="4909398" y="3078154"/>
              <a:ext cx="581737" cy="35884"/>
            </a:xfrm>
            <a:custGeom>
              <a:avLst/>
              <a:gdLst/>
              <a:ahLst/>
              <a:cxnLst/>
              <a:rect l="l" t="t" r="r" b="b"/>
              <a:pathLst>
                <a:path w="25420" h="1568" extrusionOk="0">
                  <a:moveTo>
                    <a:pt x="8107" y="0"/>
                  </a:moveTo>
                  <a:lnTo>
                    <a:pt x="301" y="801"/>
                  </a:lnTo>
                  <a:lnTo>
                    <a:pt x="1" y="1568"/>
                  </a:lnTo>
                  <a:lnTo>
                    <a:pt x="25419" y="1568"/>
                  </a:lnTo>
                  <a:lnTo>
                    <a:pt x="250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1"/>
            <p:cNvSpPr/>
            <p:nvPr/>
          </p:nvSpPr>
          <p:spPr>
            <a:xfrm>
              <a:off x="5094904" y="3078154"/>
              <a:ext cx="396231" cy="35884"/>
            </a:xfrm>
            <a:custGeom>
              <a:avLst/>
              <a:gdLst/>
              <a:ahLst/>
              <a:cxnLst/>
              <a:rect l="l" t="t" r="r" b="b"/>
              <a:pathLst>
                <a:path w="17314" h="1568" extrusionOk="0">
                  <a:moveTo>
                    <a:pt x="1" y="0"/>
                  </a:moveTo>
                  <a:lnTo>
                    <a:pt x="1" y="1568"/>
                  </a:lnTo>
                  <a:lnTo>
                    <a:pt x="17313" y="1568"/>
                  </a:lnTo>
                  <a:lnTo>
                    <a:pt x="169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61"/>
            <p:cNvSpPr/>
            <p:nvPr/>
          </p:nvSpPr>
          <p:spPr>
            <a:xfrm>
              <a:off x="5785756" y="3010208"/>
              <a:ext cx="420649" cy="103829"/>
            </a:xfrm>
            <a:custGeom>
              <a:avLst/>
              <a:gdLst/>
              <a:ahLst/>
              <a:cxnLst/>
              <a:rect l="l" t="t" r="r" b="b"/>
              <a:pathLst>
                <a:path w="18381" h="4537" extrusionOk="0">
                  <a:moveTo>
                    <a:pt x="1" y="0"/>
                  </a:moveTo>
                  <a:lnTo>
                    <a:pt x="1" y="434"/>
                  </a:lnTo>
                  <a:lnTo>
                    <a:pt x="368" y="434"/>
                  </a:lnTo>
                  <a:lnTo>
                    <a:pt x="368" y="4103"/>
                  </a:lnTo>
                  <a:lnTo>
                    <a:pt x="1" y="4103"/>
                  </a:lnTo>
                  <a:lnTo>
                    <a:pt x="1" y="4537"/>
                  </a:lnTo>
                  <a:lnTo>
                    <a:pt x="17914" y="4537"/>
                  </a:lnTo>
                  <a:cubicBezTo>
                    <a:pt x="18214" y="3803"/>
                    <a:pt x="18381" y="3036"/>
                    <a:pt x="18347" y="2269"/>
                  </a:cubicBezTo>
                  <a:cubicBezTo>
                    <a:pt x="18381" y="1501"/>
                    <a:pt x="18214" y="734"/>
                    <a:pt x="1791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1"/>
            <p:cNvSpPr/>
            <p:nvPr/>
          </p:nvSpPr>
          <p:spPr>
            <a:xfrm>
              <a:off x="5785756" y="3010208"/>
              <a:ext cx="420649" cy="103829"/>
            </a:xfrm>
            <a:custGeom>
              <a:avLst/>
              <a:gdLst/>
              <a:ahLst/>
              <a:cxnLst/>
              <a:rect l="l" t="t" r="r" b="b"/>
              <a:pathLst>
                <a:path w="18381" h="4537" extrusionOk="0">
                  <a:moveTo>
                    <a:pt x="1" y="0"/>
                  </a:moveTo>
                  <a:lnTo>
                    <a:pt x="1" y="434"/>
                  </a:lnTo>
                  <a:lnTo>
                    <a:pt x="368" y="434"/>
                  </a:lnTo>
                  <a:lnTo>
                    <a:pt x="368" y="4103"/>
                  </a:lnTo>
                  <a:lnTo>
                    <a:pt x="1" y="4103"/>
                  </a:lnTo>
                  <a:lnTo>
                    <a:pt x="1" y="4537"/>
                  </a:lnTo>
                  <a:lnTo>
                    <a:pt x="17914" y="4537"/>
                  </a:lnTo>
                  <a:cubicBezTo>
                    <a:pt x="18214" y="3803"/>
                    <a:pt x="18381" y="3036"/>
                    <a:pt x="18347" y="2269"/>
                  </a:cubicBezTo>
                  <a:cubicBezTo>
                    <a:pt x="18381" y="1501"/>
                    <a:pt x="18214" y="734"/>
                    <a:pt x="17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1"/>
            <p:cNvSpPr/>
            <p:nvPr/>
          </p:nvSpPr>
          <p:spPr>
            <a:xfrm>
              <a:off x="5785756" y="3010208"/>
              <a:ext cx="200793" cy="103829"/>
            </a:xfrm>
            <a:custGeom>
              <a:avLst/>
              <a:gdLst/>
              <a:ahLst/>
              <a:cxnLst/>
              <a:rect l="l" t="t" r="r" b="b"/>
              <a:pathLst>
                <a:path w="8774" h="4537" extrusionOk="0">
                  <a:moveTo>
                    <a:pt x="1" y="0"/>
                  </a:moveTo>
                  <a:lnTo>
                    <a:pt x="1" y="434"/>
                  </a:lnTo>
                  <a:lnTo>
                    <a:pt x="368" y="434"/>
                  </a:lnTo>
                  <a:lnTo>
                    <a:pt x="368" y="4103"/>
                  </a:lnTo>
                  <a:lnTo>
                    <a:pt x="1" y="4103"/>
                  </a:lnTo>
                  <a:lnTo>
                    <a:pt x="1" y="4537"/>
                  </a:lnTo>
                  <a:lnTo>
                    <a:pt x="8340" y="4537"/>
                  </a:lnTo>
                  <a:cubicBezTo>
                    <a:pt x="8640" y="3803"/>
                    <a:pt x="8774" y="3036"/>
                    <a:pt x="8741" y="2269"/>
                  </a:cubicBezTo>
                  <a:cubicBezTo>
                    <a:pt x="8774" y="1501"/>
                    <a:pt x="8640" y="734"/>
                    <a:pt x="83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1"/>
            <p:cNvSpPr/>
            <p:nvPr/>
          </p:nvSpPr>
          <p:spPr>
            <a:xfrm>
              <a:off x="5794155" y="3020140"/>
              <a:ext cx="172553" cy="83988"/>
            </a:xfrm>
            <a:custGeom>
              <a:avLst/>
              <a:gdLst/>
              <a:ahLst/>
              <a:cxnLst/>
              <a:rect l="l" t="t" r="r" b="b"/>
              <a:pathLst>
                <a:path w="7540" h="3670" extrusionOk="0">
                  <a:moveTo>
                    <a:pt x="1" y="0"/>
                  </a:moveTo>
                  <a:lnTo>
                    <a:pt x="1" y="3669"/>
                  </a:lnTo>
                  <a:lnTo>
                    <a:pt x="7173" y="3669"/>
                  </a:lnTo>
                  <a:cubicBezTo>
                    <a:pt x="7406" y="3102"/>
                    <a:pt x="7540" y="2468"/>
                    <a:pt x="7506" y="1835"/>
                  </a:cubicBezTo>
                  <a:cubicBezTo>
                    <a:pt x="7506" y="1201"/>
                    <a:pt x="7406" y="567"/>
                    <a:pt x="7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1"/>
            <p:cNvSpPr/>
            <p:nvPr/>
          </p:nvSpPr>
          <p:spPr>
            <a:xfrm>
              <a:off x="6052939" y="3010208"/>
              <a:ext cx="86299" cy="103829"/>
            </a:xfrm>
            <a:custGeom>
              <a:avLst/>
              <a:gdLst/>
              <a:ahLst/>
              <a:cxnLst/>
              <a:rect l="l" t="t" r="r" b="b"/>
              <a:pathLst>
                <a:path w="3771" h="4537" extrusionOk="0">
                  <a:moveTo>
                    <a:pt x="1" y="0"/>
                  </a:moveTo>
                  <a:cubicBezTo>
                    <a:pt x="301" y="701"/>
                    <a:pt x="435" y="1501"/>
                    <a:pt x="401" y="2269"/>
                  </a:cubicBezTo>
                  <a:cubicBezTo>
                    <a:pt x="435" y="3036"/>
                    <a:pt x="301" y="3803"/>
                    <a:pt x="1" y="4537"/>
                  </a:cubicBezTo>
                  <a:lnTo>
                    <a:pt x="3337" y="4537"/>
                  </a:lnTo>
                  <a:cubicBezTo>
                    <a:pt x="3637" y="3803"/>
                    <a:pt x="3770" y="3036"/>
                    <a:pt x="3737" y="2269"/>
                  </a:cubicBezTo>
                  <a:cubicBezTo>
                    <a:pt x="3770" y="1501"/>
                    <a:pt x="3637" y="701"/>
                    <a:pt x="3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1"/>
            <p:cNvSpPr/>
            <p:nvPr/>
          </p:nvSpPr>
          <p:spPr>
            <a:xfrm>
              <a:off x="5822418" y="2906379"/>
              <a:ext cx="420626" cy="103852"/>
            </a:xfrm>
            <a:custGeom>
              <a:avLst/>
              <a:gdLst/>
              <a:ahLst/>
              <a:cxnLst/>
              <a:rect l="l" t="t" r="r" b="b"/>
              <a:pathLst>
                <a:path w="18380" h="4538" extrusionOk="0">
                  <a:moveTo>
                    <a:pt x="0" y="1"/>
                  </a:moveTo>
                  <a:lnTo>
                    <a:pt x="0" y="434"/>
                  </a:lnTo>
                  <a:lnTo>
                    <a:pt x="334" y="434"/>
                  </a:lnTo>
                  <a:lnTo>
                    <a:pt x="334" y="4104"/>
                  </a:lnTo>
                  <a:lnTo>
                    <a:pt x="0" y="4104"/>
                  </a:lnTo>
                  <a:lnTo>
                    <a:pt x="0" y="4537"/>
                  </a:lnTo>
                  <a:lnTo>
                    <a:pt x="17913" y="4537"/>
                  </a:lnTo>
                  <a:cubicBezTo>
                    <a:pt x="18213" y="3803"/>
                    <a:pt x="18380" y="3036"/>
                    <a:pt x="18347" y="2269"/>
                  </a:cubicBezTo>
                  <a:cubicBezTo>
                    <a:pt x="18347" y="1502"/>
                    <a:pt x="18213" y="701"/>
                    <a:pt x="179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1"/>
            <p:cNvSpPr/>
            <p:nvPr/>
          </p:nvSpPr>
          <p:spPr>
            <a:xfrm>
              <a:off x="5822418" y="2906379"/>
              <a:ext cx="200793" cy="103852"/>
            </a:xfrm>
            <a:custGeom>
              <a:avLst/>
              <a:gdLst/>
              <a:ahLst/>
              <a:cxnLst/>
              <a:rect l="l" t="t" r="r" b="b"/>
              <a:pathLst>
                <a:path w="8774" h="4538" extrusionOk="0">
                  <a:moveTo>
                    <a:pt x="0" y="1"/>
                  </a:moveTo>
                  <a:lnTo>
                    <a:pt x="0" y="434"/>
                  </a:lnTo>
                  <a:lnTo>
                    <a:pt x="334" y="434"/>
                  </a:lnTo>
                  <a:lnTo>
                    <a:pt x="334" y="4104"/>
                  </a:lnTo>
                  <a:lnTo>
                    <a:pt x="0" y="4104"/>
                  </a:lnTo>
                  <a:lnTo>
                    <a:pt x="0" y="4537"/>
                  </a:lnTo>
                  <a:lnTo>
                    <a:pt x="8339" y="4537"/>
                  </a:lnTo>
                  <a:cubicBezTo>
                    <a:pt x="8640" y="3803"/>
                    <a:pt x="8773" y="3036"/>
                    <a:pt x="8740" y="2269"/>
                  </a:cubicBezTo>
                  <a:cubicBezTo>
                    <a:pt x="8773" y="1502"/>
                    <a:pt x="8640" y="701"/>
                    <a:pt x="83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1"/>
            <p:cNvSpPr/>
            <p:nvPr/>
          </p:nvSpPr>
          <p:spPr>
            <a:xfrm>
              <a:off x="5830817" y="2916311"/>
              <a:ext cx="171775" cy="83988"/>
            </a:xfrm>
            <a:custGeom>
              <a:avLst/>
              <a:gdLst/>
              <a:ahLst/>
              <a:cxnLst/>
              <a:rect l="l" t="t" r="r" b="b"/>
              <a:pathLst>
                <a:path w="7506" h="3670" extrusionOk="0">
                  <a:moveTo>
                    <a:pt x="0" y="0"/>
                  </a:moveTo>
                  <a:lnTo>
                    <a:pt x="0" y="3670"/>
                  </a:lnTo>
                  <a:lnTo>
                    <a:pt x="7172" y="3670"/>
                  </a:lnTo>
                  <a:cubicBezTo>
                    <a:pt x="7405" y="3103"/>
                    <a:pt x="7505" y="2469"/>
                    <a:pt x="7505" y="1835"/>
                  </a:cubicBezTo>
                  <a:cubicBezTo>
                    <a:pt x="7505" y="1201"/>
                    <a:pt x="7405" y="567"/>
                    <a:pt x="7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1"/>
            <p:cNvSpPr/>
            <p:nvPr/>
          </p:nvSpPr>
          <p:spPr>
            <a:xfrm>
              <a:off x="6089600" y="2906379"/>
              <a:ext cx="86276" cy="103852"/>
            </a:xfrm>
            <a:custGeom>
              <a:avLst/>
              <a:gdLst/>
              <a:ahLst/>
              <a:cxnLst/>
              <a:rect l="l" t="t" r="r" b="b"/>
              <a:pathLst>
                <a:path w="3770" h="4538" extrusionOk="0">
                  <a:moveTo>
                    <a:pt x="0" y="1"/>
                  </a:moveTo>
                  <a:cubicBezTo>
                    <a:pt x="300" y="701"/>
                    <a:pt x="434" y="1468"/>
                    <a:pt x="400" y="2269"/>
                  </a:cubicBezTo>
                  <a:cubicBezTo>
                    <a:pt x="434" y="3036"/>
                    <a:pt x="300" y="3803"/>
                    <a:pt x="0" y="4537"/>
                  </a:cubicBezTo>
                  <a:lnTo>
                    <a:pt x="3336" y="4537"/>
                  </a:lnTo>
                  <a:cubicBezTo>
                    <a:pt x="3636" y="3803"/>
                    <a:pt x="3769" y="3036"/>
                    <a:pt x="3736" y="2269"/>
                  </a:cubicBezTo>
                  <a:cubicBezTo>
                    <a:pt x="3769" y="1468"/>
                    <a:pt x="3636" y="701"/>
                    <a:pt x="3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61"/>
            <p:cNvSpPr/>
            <p:nvPr/>
          </p:nvSpPr>
          <p:spPr>
            <a:xfrm>
              <a:off x="5180402" y="1876577"/>
              <a:ext cx="345083" cy="345083"/>
            </a:xfrm>
            <a:custGeom>
              <a:avLst/>
              <a:gdLst/>
              <a:ahLst/>
              <a:cxnLst/>
              <a:rect l="l" t="t" r="r" b="b"/>
              <a:pathLst>
                <a:path w="15079" h="15079" extrusionOk="0">
                  <a:moveTo>
                    <a:pt x="1268" y="1"/>
                  </a:moveTo>
                  <a:cubicBezTo>
                    <a:pt x="568" y="1"/>
                    <a:pt x="1" y="568"/>
                    <a:pt x="1" y="1268"/>
                  </a:cubicBezTo>
                  <a:lnTo>
                    <a:pt x="1" y="13811"/>
                  </a:lnTo>
                  <a:cubicBezTo>
                    <a:pt x="1" y="14511"/>
                    <a:pt x="568" y="15078"/>
                    <a:pt x="1268" y="15078"/>
                  </a:cubicBezTo>
                  <a:lnTo>
                    <a:pt x="13811" y="15078"/>
                  </a:lnTo>
                  <a:cubicBezTo>
                    <a:pt x="14511" y="15078"/>
                    <a:pt x="15078" y="14511"/>
                    <a:pt x="15078" y="13811"/>
                  </a:cubicBezTo>
                  <a:lnTo>
                    <a:pt x="15078" y="1268"/>
                  </a:lnTo>
                  <a:cubicBezTo>
                    <a:pt x="15078" y="568"/>
                    <a:pt x="14511" y="1"/>
                    <a:pt x="13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1"/>
            <p:cNvSpPr/>
            <p:nvPr/>
          </p:nvSpPr>
          <p:spPr>
            <a:xfrm>
              <a:off x="5313227" y="2191108"/>
              <a:ext cx="146601" cy="140468"/>
            </a:xfrm>
            <a:custGeom>
              <a:avLst/>
              <a:gdLst/>
              <a:ahLst/>
              <a:cxnLst/>
              <a:rect l="l" t="t" r="r" b="b"/>
              <a:pathLst>
                <a:path w="6406" h="6138" extrusionOk="0">
                  <a:moveTo>
                    <a:pt x="1" y="0"/>
                  </a:moveTo>
                  <a:cubicBezTo>
                    <a:pt x="1" y="0"/>
                    <a:pt x="768" y="4236"/>
                    <a:pt x="6405" y="6138"/>
                  </a:cubicBezTo>
                  <a:cubicBezTo>
                    <a:pt x="6405" y="6138"/>
                    <a:pt x="3203" y="3069"/>
                    <a:pt x="3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1"/>
            <p:cNvSpPr/>
            <p:nvPr/>
          </p:nvSpPr>
          <p:spPr>
            <a:xfrm>
              <a:off x="5275077" y="1984228"/>
              <a:ext cx="155732" cy="23"/>
            </a:xfrm>
            <a:custGeom>
              <a:avLst/>
              <a:gdLst/>
              <a:ahLst/>
              <a:cxnLst/>
              <a:rect l="l" t="t" r="r" b="b"/>
              <a:pathLst>
                <a:path w="6805" h="1" fill="none" extrusionOk="0">
                  <a:moveTo>
                    <a:pt x="0" y="0"/>
                  </a:moveTo>
                  <a:lnTo>
                    <a:pt x="6805" y="0"/>
                  </a:lnTo>
                </a:path>
              </a:pathLst>
            </a:custGeom>
            <a:solidFill>
              <a:schemeClr val="lt1"/>
            </a:solidFill>
            <a:ln w="208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1"/>
            <p:cNvSpPr/>
            <p:nvPr/>
          </p:nvSpPr>
          <p:spPr>
            <a:xfrm>
              <a:off x="5320870" y="1946811"/>
              <a:ext cx="46594" cy="171020"/>
            </a:xfrm>
            <a:custGeom>
              <a:avLst/>
              <a:gdLst/>
              <a:ahLst/>
              <a:cxnLst/>
              <a:rect l="l" t="t" r="r" b="b"/>
              <a:pathLst>
                <a:path w="2036" h="7473" fill="none" extrusionOk="0">
                  <a:moveTo>
                    <a:pt x="267" y="1"/>
                  </a:moveTo>
                  <a:cubicBezTo>
                    <a:pt x="0" y="2636"/>
                    <a:pt x="634" y="5271"/>
                    <a:pt x="2035" y="7473"/>
                  </a:cubicBezTo>
                </a:path>
              </a:pathLst>
            </a:custGeom>
            <a:solidFill>
              <a:schemeClr val="lt1"/>
            </a:solidFill>
            <a:ln w="208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1"/>
            <p:cNvSpPr/>
            <p:nvPr/>
          </p:nvSpPr>
          <p:spPr>
            <a:xfrm>
              <a:off x="5277366" y="2010935"/>
              <a:ext cx="153444" cy="103074"/>
            </a:xfrm>
            <a:custGeom>
              <a:avLst/>
              <a:gdLst/>
              <a:ahLst/>
              <a:cxnLst/>
              <a:rect l="l" t="t" r="r" b="b"/>
              <a:pathLst>
                <a:path w="6705" h="4504" fill="none" extrusionOk="0">
                  <a:moveTo>
                    <a:pt x="4904" y="4204"/>
                  </a:moveTo>
                  <a:cubicBezTo>
                    <a:pt x="4904" y="4204"/>
                    <a:pt x="6705" y="3904"/>
                    <a:pt x="6271" y="2269"/>
                  </a:cubicBezTo>
                  <a:cubicBezTo>
                    <a:pt x="5871" y="801"/>
                    <a:pt x="1801" y="1"/>
                    <a:pt x="801" y="2569"/>
                  </a:cubicBezTo>
                  <a:cubicBezTo>
                    <a:pt x="0" y="4504"/>
                    <a:pt x="1901" y="4204"/>
                    <a:pt x="3036" y="3570"/>
                  </a:cubicBezTo>
                  <a:cubicBezTo>
                    <a:pt x="4970" y="2503"/>
                    <a:pt x="5371" y="67"/>
                    <a:pt x="5371" y="67"/>
                  </a:cubicBezTo>
                </a:path>
              </a:pathLst>
            </a:custGeom>
            <a:solidFill>
              <a:schemeClr val="lt1"/>
            </a:solidFill>
            <a:ln w="208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61"/>
            <p:cNvSpPr/>
            <p:nvPr/>
          </p:nvSpPr>
          <p:spPr>
            <a:xfrm>
              <a:off x="4630773" y="2191108"/>
              <a:ext cx="146601" cy="140468"/>
            </a:xfrm>
            <a:custGeom>
              <a:avLst/>
              <a:gdLst/>
              <a:ahLst/>
              <a:cxnLst/>
              <a:rect l="l" t="t" r="r" b="b"/>
              <a:pathLst>
                <a:path w="6406" h="6138" extrusionOk="0">
                  <a:moveTo>
                    <a:pt x="1" y="0"/>
                  </a:moveTo>
                  <a:cubicBezTo>
                    <a:pt x="1" y="0"/>
                    <a:pt x="768" y="4236"/>
                    <a:pt x="6405" y="6138"/>
                  </a:cubicBezTo>
                  <a:cubicBezTo>
                    <a:pt x="6405" y="6138"/>
                    <a:pt x="3203" y="3069"/>
                    <a:pt x="3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1"/>
            <p:cNvSpPr/>
            <p:nvPr/>
          </p:nvSpPr>
          <p:spPr>
            <a:xfrm>
              <a:off x="4498704" y="1876577"/>
              <a:ext cx="344305" cy="345083"/>
            </a:xfrm>
            <a:custGeom>
              <a:avLst/>
              <a:gdLst/>
              <a:ahLst/>
              <a:cxnLst/>
              <a:rect l="l" t="t" r="r" b="b"/>
              <a:pathLst>
                <a:path w="15045" h="15079" extrusionOk="0">
                  <a:moveTo>
                    <a:pt x="1235" y="1"/>
                  </a:moveTo>
                  <a:cubicBezTo>
                    <a:pt x="568" y="1"/>
                    <a:pt x="1" y="568"/>
                    <a:pt x="1" y="1268"/>
                  </a:cubicBezTo>
                  <a:lnTo>
                    <a:pt x="1" y="13811"/>
                  </a:lnTo>
                  <a:cubicBezTo>
                    <a:pt x="1" y="14511"/>
                    <a:pt x="568" y="15078"/>
                    <a:pt x="1235" y="15078"/>
                  </a:cubicBezTo>
                  <a:lnTo>
                    <a:pt x="13777" y="15078"/>
                  </a:lnTo>
                  <a:cubicBezTo>
                    <a:pt x="14478" y="15078"/>
                    <a:pt x="15045" y="14511"/>
                    <a:pt x="15045" y="13811"/>
                  </a:cubicBezTo>
                  <a:lnTo>
                    <a:pt x="15045" y="1268"/>
                  </a:lnTo>
                  <a:cubicBezTo>
                    <a:pt x="15045" y="568"/>
                    <a:pt x="14478" y="1"/>
                    <a:pt x="137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1"/>
            <p:cNvSpPr/>
            <p:nvPr/>
          </p:nvSpPr>
          <p:spPr>
            <a:xfrm>
              <a:off x="4611687" y="1972007"/>
              <a:ext cx="119872" cy="135136"/>
            </a:xfrm>
            <a:custGeom>
              <a:avLst/>
              <a:gdLst/>
              <a:ahLst/>
              <a:cxnLst/>
              <a:rect l="l" t="t" r="r" b="b"/>
              <a:pathLst>
                <a:path w="5238" h="5905" extrusionOk="0">
                  <a:moveTo>
                    <a:pt x="2603" y="1702"/>
                  </a:moveTo>
                  <a:lnTo>
                    <a:pt x="3236" y="3436"/>
                  </a:lnTo>
                  <a:lnTo>
                    <a:pt x="2035" y="3436"/>
                  </a:lnTo>
                  <a:lnTo>
                    <a:pt x="2603" y="1702"/>
                  </a:lnTo>
                  <a:close/>
                  <a:moveTo>
                    <a:pt x="2102" y="1"/>
                  </a:moveTo>
                  <a:lnTo>
                    <a:pt x="1" y="5905"/>
                  </a:lnTo>
                  <a:lnTo>
                    <a:pt x="1101" y="5905"/>
                  </a:lnTo>
                  <a:lnTo>
                    <a:pt x="1635" y="4470"/>
                  </a:lnTo>
                  <a:lnTo>
                    <a:pt x="3603" y="4470"/>
                  </a:lnTo>
                  <a:lnTo>
                    <a:pt x="4104" y="5905"/>
                  </a:lnTo>
                  <a:lnTo>
                    <a:pt x="5238" y="5905"/>
                  </a:lnTo>
                  <a:lnTo>
                    <a:pt x="31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1"/>
            <p:cNvSpPr/>
            <p:nvPr/>
          </p:nvSpPr>
          <p:spPr>
            <a:xfrm>
              <a:off x="5395681" y="2947961"/>
              <a:ext cx="134381" cy="124105"/>
            </a:xfrm>
            <a:custGeom>
              <a:avLst/>
              <a:gdLst/>
              <a:ahLst/>
              <a:cxnLst/>
              <a:rect l="l" t="t" r="r" b="b"/>
              <a:pathLst>
                <a:path w="5872" h="5423" extrusionOk="0">
                  <a:moveTo>
                    <a:pt x="5390" y="0"/>
                  </a:moveTo>
                  <a:cubicBezTo>
                    <a:pt x="5307" y="0"/>
                    <a:pt x="5229" y="27"/>
                    <a:pt x="5171" y="85"/>
                  </a:cubicBezTo>
                  <a:lnTo>
                    <a:pt x="0" y="4855"/>
                  </a:lnTo>
                  <a:lnTo>
                    <a:pt x="734" y="5422"/>
                  </a:lnTo>
                  <a:lnTo>
                    <a:pt x="5705" y="686"/>
                  </a:lnTo>
                  <a:cubicBezTo>
                    <a:pt x="5871" y="519"/>
                    <a:pt x="5871" y="285"/>
                    <a:pt x="5705" y="118"/>
                  </a:cubicBezTo>
                  <a:cubicBezTo>
                    <a:pt x="5611" y="44"/>
                    <a:pt x="5496" y="0"/>
                    <a:pt x="5390"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1"/>
            <p:cNvSpPr/>
            <p:nvPr/>
          </p:nvSpPr>
          <p:spPr>
            <a:xfrm>
              <a:off x="5348355" y="3000322"/>
              <a:ext cx="227500" cy="117537"/>
            </a:xfrm>
            <a:custGeom>
              <a:avLst/>
              <a:gdLst/>
              <a:ahLst/>
              <a:cxnLst/>
              <a:rect l="l" t="t" r="r" b="b"/>
              <a:pathLst>
                <a:path w="9941" h="5136" extrusionOk="0">
                  <a:moveTo>
                    <a:pt x="5803" y="0"/>
                  </a:moveTo>
                  <a:cubicBezTo>
                    <a:pt x="4625" y="0"/>
                    <a:pt x="3002" y="299"/>
                    <a:pt x="3002" y="299"/>
                  </a:cubicBezTo>
                  <a:lnTo>
                    <a:pt x="0" y="1667"/>
                  </a:lnTo>
                  <a:lnTo>
                    <a:pt x="1201" y="5136"/>
                  </a:lnTo>
                  <a:lnTo>
                    <a:pt x="4003" y="4168"/>
                  </a:lnTo>
                  <a:cubicBezTo>
                    <a:pt x="4003" y="4168"/>
                    <a:pt x="5704" y="5136"/>
                    <a:pt x="5804" y="5136"/>
                  </a:cubicBezTo>
                  <a:cubicBezTo>
                    <a:pt x="5871" y="5136"/>
                    <a:pt x="9841" y="4202"/>
                    <a:pt x="9874" y="3835"/>
                  </a:cubicBezTo>
                  <a:cubicBezTo>
                    <a:pt x="9941" y="3435"/>
                    <a:pt x="7639" y="299"/>
                    <a:pt x="6572" y="65"/>
                  </a:cubicBezTo>
                  <a:cubicBezTo>
                    <a:pt x="6365" y="19"/>
                    <a:pt x="6098" y="0"/>
                    <a:pt x="58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1"/>
            <p:cNvSpPr/>
            <p:nvPr/>
          </p:nvSpPr>
          <p:spPr>
            <a:xfrm>
              <a:off x="4749089" y="4356052"/>
              <a:ext cx="86299" cy="190861"/>
            </a:xfrm>
            <a:custGeom>
              <a:avLst/>
              <a:gdLst/>
              <a:ahLst/>
              <a:cxnLst/>
              <a:rect l="l" t="t" r="r" b="b"/>
              <a:pathLst>
                <a:path w="3771" h="8340" extrusionOk="0">
                  <a:moveTo>
                    <a:pt x="3770" y="0"/>
                  </a:moveTo>
                  <a:lnTo>
                    <a:pt x="468" y="467"/>
                  </a:lnTo>
                  <a:lnTo>
                    <a:pt x="1" y="8339"/>
                  </a:lnTo>
                  <a:lnTo>
                    <a:pt x="3303" y="7906"/>
                  </a:lnTo>
                  <a:lnTo>
                    <a:pt x="37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1"/>
            <p:cNvSpPr/>
            <p:nvPr/>
          </p:nvSpPr>
          <p:spPr>
            <a:xfrm>
              <a:off x="4753689" y="4356052"/>
              <a:ext cx="81699" cy="109940"/>
            </a:xfrm>
            <a:custGeom>
              <a:avLst/>
              <a:gdLst/>
              <a:ahLst/>
              <a:cxnLst/>
              <a:rect l="l" t="t" r="r" b="b"/>
              <a:pathLst>
                <a:path w="3570" h="4804" extrusionOk="0">
                  <a:moveTo>
                    <a:pt x="3569" y="0"/>
                  </a:moveTo>
                  <a:lnTo>
                    <a:pt x="267" y="467"/>
                  </a:lnTo>
                  <a:lnTo>
                    <a:pt x="0" y="4804"/>
                  </a:lnTo>
                  <a:lnTo>
                    <a:pt x="0" y="4804"/>
                  </a:lnTo>
                  <a:lnTo>
                    <a:pt x="3302" y="4503"/>
                  </a:lnTo>
                  <a:lnTo>
                    <a:pt x="35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1"/>
            <p:cNvSpPr/>
            <p:nvPr/>
          </p:nvSpPr>
          <p:spPr>
            <a:xfrm>
              <a:off x="4261295" y="3343048"/>
              <a:ext cx="761887" cy="1093171"/>
            </a:xfrm>
            <a:custGeom>
              <a:avLst/>
              <a:gdLst/>
              <a:ahLst/>
              <a:cxnLst/>
              <a:rect l="l" t="t" r="r" b="b"/>
              <a:pathLst>
                <a:path w="33292" h="47768" extrusionOk="0">
                  <a:moveTo>
                    <a:pt x="1969" y="0"/>
                  </a:moveTo>
                  <a:cubicBezTo>
                    <a:pt x="1969" y="0"/>
                    <a:pt x="1" y="10574"/>
                    <a:pt x="1535" y="13376"/>
                  </a:cubicBezTo>
                  <a:cubicBezTo>
                    <a:pt x="2960" y="16033"/>
                    <a:pt x="7709" y="16583"/>
                    <a:pt x="12504" y="16583"/>
                  </a:cubicBezTo>
                  <a:cubicBezTo>
                    <a:pt x="15892" y="16583"/>
                    <a:pt x="19304" y="16309"/>
                    <a:pt x="21584" y="16309"/>
                  </a:cubicBezTo>
                  <a:cubicBezTo>
                    <a:pt x="22195" y="16309"/>
                    <a:pt x="22724" y="16329"/>
                    <a:pt x="23151" y="16378"/>
                  </a:cubicBezTo>
                  <a:cubicBezTo>
                    <a:pt x="20615" y="26853"/>
                    <a:pt x="20849" y="47301"/>
                    <a:pt x="20849" y="47301"/>
                  </a:cubicBezTo>
                  <a:lnTo>
                    <a:pt x="26953" y="47768"/>
                  </a:lnTo>
                  <a:cubicBezTo>
                    <a:pt x="26953" y="47768"/>
                    <a:pt x="31690" y="25719"/>
                    <a:pt x="32624" y="15244"/>
                  </a:cubicBezTo>
                  <a:cubicBezTo>
                    <a:pt x="33291" y="8173"/>
                    <a:pt x="27420" y="8339"/>
                    <a:pt x="21449" y="6205"/>
                  </a:cubicBezTo>
                  <a:lnTo>
                    <a:pt x="20615" y="1134"/>
                  </a:lnTo>
                  <a:lnTo>
                    <a:pt x="19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1"/>
            <p:cNvSpPr/>
            <p:nvPr/>
          </p:nvSpPr>
          <p:spPr>
            <a:xfrm>
              <a:off x="4720093" y="4362918"/>
              <a:ext cx="184751" cy="80166"/>
            </a:xfrm>
            <a:custGeom>
              <a:avLst/>
              <a:gdLst/>
              <a:ahLst/>
              <a:cxnLst/>
              <a:rect l="l" t="t" r="r" b="b"/>
              <a:pathLst>
                <a:path w="8073" h="3503" extrusionOk="0">
                  <a:moveTo>
                    <a:pt x="0" y="0"/>
                  </a:moveTo>
                  <a:lnTo>
                    <a:pt x="100" y="3036"/>
                  </a:lnTo>
                  <a:lnTo>
                    <a:pt x="7439" y="3503"/>
                  </a:lnTo>
                  <a:lnTo>
                    <a:pt x="8073" y="36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1"/>
            <p:cNvSpPr/>
            <p:nvPr/>
          </p:nvSpPr>
          <p:spPr>
            <a:xfrm>
              <a:off x="4730025" y="4522312"/>
              <a:ext cx="228255" cy="93142"/>
            </a:xfrm>
            <a:custGeom>
              <a:avLst/>
              <a:gdLst/>
              <a:ahLst/>
              <a:cxnLst/>
              <a:rect l="l" t="t" r="r" b="b"/>
              <a:pathLst>
                <a:path w="9974" h="4070" extrusionOk="0">
                  <a:moveTo>
                    <a:pt x="583" y="1"/>
                  </a:moveTo>
                  <a:cubicBezTo>
                    <a:pt x="475" y="1"/>
                    <a:pt x="396" y="91"/>
                    <a:pt x="367" y="207"/>
                  </a:cubicBezTo>
                  <a:lnTo>
                    <a:pt x="0" y="3176"/>
                  </a:lnTo>
                  <a:cubicBezTo>
                    <a:pt x="0" y="3476"/>
                    <a:pt x="234" y="3776"/>
                    <a:pt x="567" y="3810"/>
                  </a:cubicBezTo>
                  <a:cubicBezTo>
                    <a:pt x="1868" y="3843"/>
                    <a:pt x="2502" y="3810"/>
                    <a:pt x="4170" y="3910"/>
                  </a:cubicBezTo>
                  <a:cubicBezTo>
                    <a:pt x="5220" y="4007"/>
                    <a:pt x="6305" y="4069"/>
                    <a:pt x="7388" y="4069"/>
                  </a:cubicBezTo>
                  <a:cubicBezTo>
                    <a:pt x="7784" y="4069"/>
                    <a:pt x="8180" y="4061"/>
                    <a:pt x="8573" y="4043"/>
                  </a:cubicBezTo>
                  <a:cubicBezTo>
                    <a:pt x="9974" y="3910"/>
                    <a:pt x="9774" y="2542"/>
                    <a:pt x="9173" y="2475"/>
                  </a:cubicBezTo>
                  <a:cubicBezTo>
                    <a:pt x="7739" y="2309"/>
                    <a:pt x="5838" y="1241"/>
                    <a:pt x="4970" y="441"/>
                  </a:cubicBezTo>
                  <a:cubicBezTo>
                    <a:pt x="4803" y="307"/>
                    <a:pt x="4603" y="240"/>
                    <a:pt x="4403" y="240"/>
                  </a:cubicBezTo>
                  <a:lnTo>
                    <a:pt x="634" y="7"/>
                  </a:lnTo>
                  <a:cubicBezTo>
                    <a:pt x="616" y="3"/>
                    <a:pt x="599" y="1"/>
                    <a:pt x="5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1"/>
            <p:cNvSpPr/>
            <p:nvPr/>
          </p:nvSpPr>
          <p:spPr>
            <a:xfrm>
              <a:off x="4923907" y="4372072"/>
              <a:ext cx="124449" cy="180174"/>
            </a:xfrm>
            <a:custGeom>
              <a:avLst/>
              <a:gdLst/>
              <a:ahLst/>
              <a:cxnLst/>
              <a:rect l="l" t="t" r="r" b="b"/>
              <a:pathLst>
                <a:path w="5438" h="7873" extrusionOk="0">
                  <a:moveTo>
                    <a:pt x="2102" y="1"/>
                  </a:moveTo>
                  <a:lnTo>
                    <a:pt x="1" y="7606"/>
                  </a:lnTo>
                  <a:lnTo>
                    <a:pt x="3370" y="7873"/>
                  </a:lnTo>
                  <a:lnTo>
                    <a:pt x="5438" y="234"/>
                  </a:lnTo>
                  <a:lnTo>
                    <a:pt x="21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1"/>
            <p:cNvSpPr/>
            <p:nvPr/>
          </p:nvSpPr>
          <p:spPr>
            <a:xfrm>
              <a:off x="5010184" y="4525126"/>
              <a:ext cx="40484" cy="40484"/>
            </a:xfrm>
            <a:custGeom>
              <a:avLst/>
              <a:gdLst/>
              <a:ahLst/>
              <a:cxnLst/>
              <a:rect l="l" t="t" r="r" b="b"/>
              <a:pathLst>
                <a:path w="1769" h="1769" extrusionOk="0">
                  <a:moveTo>
                    <a:pt x="901" y="184"/>
                  </a:moveTo>
                  <a:cubicBezTo>
                    <a:pt x="1001" y="251"/>
                    <a:pt x="1034" y="318"/>
                    <a:pt x="1034" y="351"/>
                  </a:cubicBezTo>
                  <a:cubicBezTo>
                    <a:pt x="1001" y="584"/>
                    <a:pt x="634" y="951"/>
                    <a:pt x="300" y="1152"/>
                  </a:cubicBezTo>
                  <a:lnTo>
                    <a:pt x="200" y="1152"/>
                  </a:lnTo>
                  <a:cubicBezTo>
                    <a:pt x="267" y="851"/>
                    <a:pt x="467" y="351"/>
                    <a:pt x="701" y="218"/>
                  </a:cubicBezTo>
                  <a:cubicBezTo>
                    <a:pt x="734" y="184"/>
                    <a:pt x="801" y="184"/>
                    <a:pt x="867" y="184"/>
                  </a:cubicBezTo>
                  <a:close/>
                  <a:moveTo>
                    <a:pt x="1269" y="1130"/>
                  </a:moveTo>
                  <a:cubicBezTo>
                    <a:pt x="1383" y="1130"/>
                    <a:pt x="1476" y="1146"/>
                    <a:pt x="1535" y="1185"/>
                  </a:cubicBezTo>
                  <a:cubicBezTo>
                    <a:pt x="1568" y="1218"/>
                    <a:pt x="1601" y="1285"/>
                    <a:pt x="1568" y="1318"/>
                  </a:cubicBezTo>
                  <a:cubicBezTo>
                    <a:pt x="1601" y="1418"/>
                    <a:pt x="1535" y="1518"/>
                    <a:pt x="1468" y="1585"/>
                  </a:cubicBezTo>
                  <a:cubicBezTo>
                    <a:pt x="1425" y="1611"/>
                    <a:pt x="1365" y="1623"/>
                    <a:pt x="1290" y="1623"/>
                  </a:cubicBezTo>
                  <a:cubicBezTo>
                    <a:pt x="1071" y="1623"/>
                    <a:pt x="723" y="1517"/>
                    <a:pt x="300" y="1318"/>
                  </a:cubicBezTo>
                  <a:lnTo>
                    <a:pt x="267" y="1318"/>
                  </a:lnTo>
                  <a:cubicBezTo>
                    <a:pt x="597" y="1224"/>
                    <a:pt x="994" y="1130"/>
                    <a:pt x="1269" y="1130"/>
                  </a:cubicBezTo>
                  <a:close/>
                  <a:moveTo>
                    <a:pt x="834" y="1"/>
                  </a:moveTo>
                  <a:cubicBezTo>
                    <a:pt x="776" y="1"/>
                    <a:pt x="717" y="17"/>
                    <a:pt x="667" y="51"/>
                  </a:cubicBezTo>
                  <a:cubicBezTo>
                    <a:pt x="234" y="251"/>
                    <a:pt x="100" y="1185"/>
                    <a:pt x="100" y="1252"/>
                  </a:cubicBezTo>
                  <a:lnTo>
                    <a:pt x="33" y="1252"/>
                  </a:lnTo>
                  <a:cubicBezTo>
                    <a:pt x="0" y="1285"/>
                    <a:pt x="0" y="1318"/>
                    <a:pt x="33" y="1318"/>
                  </a:cubicBezTo>
                  <a:lnTo>
                    <a:pt x="33" y="1352"/>
                  </a:lnTo>
                  <a:lnTo>
                    <a:pt x="67" y="1352"/>
                  </a:lnTo>
                  <a:cubicBezTo>
                    <a:pt x="334" y="1485"/>
                    <a:pt x="601" y="1619"/>
                    <a:pt x="901" y="1719"/>
                  </a:cubicBezTo>
                  <a:cubicBezTo>
                    <a:pt x="1001" y="1752"/>
                    <a:pt x="1109" y="1769"/>
                    <a:pt x="1218" y="1769"/>
                  </a:cubicBezTo>
                  <a:cubicBezTo>
                    <a:pt x="1326" y="1769"/>
                    <a:pt x="1434" y="1752"/>
                    <a:pt x="1535" y="1719"/>
                  </a:cubicBezTo>
                  <a:cubicBezTo>
                    <a:pt x="1701" y="1619"/>
                    <a:pt x="1768" y="1452"/>
                    <a:pt x="1768" y="1318"/>
                  </a:cubicBezTo>
                  <a:cubicBezTo>
                    <a:pt x="1768" y="1218"/>
                    <a:pt x="1735" y="1118"/>
                    <a:pt x="1635" y="1051"/>
                  </a:cubicBezTo>
                  <a:cubicBezTo>
                    <a:pt x="1474" y="980"/>
                    <a:pt x="1303" y="947"/>
                    <a:pt x="1133" y="947"/>
                  </a:cubicBezTo>
                  <a:cubicBezTo>
                    <a:pt x="986" y="947"/>
                    <a:pt x="840" y="972"/>
                    <a:pt x="701" y="1018"/>
                  </a:cubicBezTo>
                  <a:cubicBezTo>
                    <a:pt x="934" y="851"/>
                    <a:pt x="1134" y="618"/>
                    <a:pt x="1201" y="351"/>
                  </a:cubicBezTo>
                  <a:cubicBezTo>
                    <a:pt x="1201" y="218"/>
                    <a:pt x="1134" y="84"/>
                    <a:pt x="1001" y="51"/>
                  </a:cubicBezTo>
                  <a:cubicBezTo>
                    <a:pt x="951" y="17"/>
                    <a:pt x="892"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1"/>
            <p:cNvSpPr/>
            <p:nvPr/>
          </p:nvSpPr>
          <p:spPr>
            <a:xfrm>
              <a:off x="4945282" y="4372072"/>
              <a:ext cx="103074" cy="105363"/>
            </a:xfrm>
            <a:custGeom>
              <a:avLst/>
              <a:gdLst/>
              <a:ahLst/>
              <a:cxnLst/>
              <a:rect l="l" t="t" r="r" b="b"/>
              <a:pathLst>
                <a:path w="4504" h="4604" extrusionOk="0">
                  <a:moveTo>
                    <a:pt x="1168" y="1"/>
                  </a:moveTo>
                  <a:lnTo>
                    <a:pt x="1" y="4204"/>
                  </a:lnTo>
                  <a:lnTo>
                    <a:pt x="3303" y="4604"/>
                  </a:lnTo>
                  <a:lnTo>
                    <a:pt x="4504" y="234"/>
                  </a:lnTo>
                  <a:lnTo>
                    <a:pt x="11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1"/>
            <p:cNvSpPr/>
            <p:nvPr/>
          </p:nvSpPr>
          <p:spPr>
            <a:xfrm>
              <a:off x="4414739" y="3461363"/>
              <a:ext cx="925996" cy="1003873"/>
            </a:xfrm>
            <a:custGeom>
              <a:avLst/>
              <a:gdLst/>
              <a:ahLst/>
              <a:cxnLst/>
              <a:rect l="l" t="t" r="r" b="b"/>
              <a:pathLst>
                <a:path w="40463" h="43866" extrusionOk="0">
                  <a:moveTo>
                    <a:pt x="7940" y="0"/>
                  </a:moveTo>
                  <a:lnTo>
                    <a:pt x="1" y="7372"/>
                  </a:lnTo>
                  <a:cubicBezTo>
                    <a:pt x="1" y="7372"/>
                    <a:pt x="17346" y="11842"/>
                    <a:pt x="25919" y="14211"/>
                  </a:cubicBezTo>
                  <a:cubicBezTo>
                    <a:pt x="27153" y="14544"/>
                    <a:pt x="28187" y="14844"/>
                    <a:pt x="28988" y="15078"/>
                  </a:cubicBezTo>
                  <a:cubicBezTo>
                    <a:pt x="29422" y="15211"/>
                    <a:pt x="29755" y="15311"/>
                    <a:pt x="30022" y="15412"/>
                  </a:cubicBezTo>
                  <a:cubicBezTo>
                    <a:pt x="26453" y="22283"/>
                    <a:pt x="22950" y="42131"/>
                    <a:pt x="22950" y="42131"/>
                  </a:cubicBezTo>
                  <a:lnTo>
                    <a:pt x="28821" y="43865"/>
                  </a:lnTo>
                  <a:cubicBezTo>
                    <a:pt x="28821" y="43865"/>
                    <a:pt x="40463" y="17113"/>
                    <a:pt x="40129" y="13110"/>
                  </a:cubicBezTo>
                  <a:cubicBezTo>
                    <a:pt x="39495" y="4804"/>
                    <a:pt x="7940" y="0"/>
                    <a:pt x="79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1"/>
            <p:cNvSpPr/>
            <p:nvPr/>
          </p:nvSpPr>
          <p:spPr>
            <a:xfrm>
              <a:off x="4922397" y="4359851"/>
              <a:ext cx="191616" cy="114539"/>
            </a:xfrm>
            <a:custGeom>
              <a:avLst/>
              <a:gdLst/>
              <a:ahLst/>
              <a:cxnLst/>
              <a:rect l="l" t="t" r="r" b="b"/>
              <a:pathLst>
                <a:path w="8373" h="5005" extrusionOk="0">
                  <a:moveTo>
                    <a:pt x="534" y="1"/>
                  </a:moveTo>
                  <a:lnTo>
                    <a:pt x="0" y="3003"/>
                  </a:lnTo>
                  <a:lnTo>
                    <a:pt x="7105" y="5004"/>
                  </a:lnTo>
                  <a:lnTo>
                    <a:pt x="8373" y="2069"/>
                  </a:lnTo>
                  <a:lnTo>
                    <a:pt x="5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1"/>
            <p:cNvSpPr/>
            <p:nvPr/>
          </p:nvSpPr>
          <p:spPr>
            <a:xfrm>
              <a:off x="4894134" y="4520733"/>
              <a:ext cx="223747" cy="129552"/>
            </a:xfrm>
            <a:custGeom>
              <a:avLst/>
              <a:gdLst/>
              <a:ahLst/>
              <a:cxnLst/>
              <a:rect l="l" t="t" r="r" b="b"/>
              <a:pathLst>
                <a:path w="9777" h="5661" extrusionOk="0">
                  <a:moveTo>
                    <a:pt x="1300" y="1"/>
                  </a:moveTo>
                  <a:cubicBezTo>
                    <a:pt x="1191" y="1"/>
                    <a:pt x="1090" y="66"/>
                    <a:pt x="1035" y="176"/>
                  </a:cubicBezTo>
                  <a:lnTo>
                    <a:pt x="101" y="3011"/>
                  </a:lnTo>
                  <a:cubicBezTo>
                    <a:pt x="1" y="3312"/>
                    <a:pt x="201" y="3645"/>
                    <a:pt x="535" y="3712"/>
                  </a:cubicBezTo>
                  <a:cubicBezTo>
                    <a:pt x="1769" y="4046"/>
                    <a:pt x="2403" y="4146"/>
                    <a:pt x="4004" y="4579"/>
                  </a:cubicBezTo>
                  <a:cubicBezTo>
                    <a:pt x="5405" y="5046"/>
                    <a:pt x="6839" y="5380"/>
                    <a:pt x="8307" y="5647"/>
                  </a:cubicBezTo>
                  <a:cubicBezTo>
                    <a:pt x="8383" y="5656"/>
                    <a:pt x="8456" y="5660"/>
                    <a:pt x="8525" y="5660"/>
                  </a:cubicBezTo>
                  <a:cubicBezTo>
                    <a:pt x="9687" y="5660"/>
                    <a:pt x="9776" y="4401"/>
                    <a:pt x="9241" y="4212"/>
                  </a:cubicBezTo>
                  <a:cubicBezTo>
                    <a:pt x="7873" y="3779"/>
                    <a:pt x="6239" y="2344"/>
                    <a:pt x="5505" y="1377"/>
                  </a:cubicBezTo>
                  <a:cubicBezTo>
                    <a:pt x="5371" y="1210"/>
                    <a:pt x="5205" y="1077"/>
                    <a:pt x="4971" y="1043"/>
                  </a:cubicBezTo>
                  <a:lnTo>
                    <a:pt x="1368" y="9"/>
                  </a:lnTo>
                  <a:cubicBezTo>
                    <a:pt x="1346" y="4"/>
                    <a:pt x="1323" y="1"/>
                    <a:pt x="13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1"/>
            <p:cNvSpPr/>
            <p:nvPr/>
          </p:nvSpPr>
          <p:spPr>
            <a:xfrm>
              <a:off x="4831543" y="4505377"/>
              <a:ext cx="43527" cy="36456"/>
            </a:xfrm>
            <a:custGeom>
              <a:avLst/>
              <a:gdLst/>
              <a:ahLst/>
              <a:cxnLst/>
              <a:rect l="l" t="t" r="r" b="b"/>
              <a:pathLst>
                <a:path w="1902" h="1593" extrusionOk="0">
                  <a:moveTo>
                    <a:pt x="834" y="147"/>
                  </a:moveTo>
                  <a:cubicBezTo>
                    <a:pt x="935" y="147"/>
                    <a:pt x="968" y="213"/>
                    <a:pt x="968" y="247"/>
                  </a:cubicBezTo>
                  <a:cubicBezTo>
                    <a:pt x="901" y="614"/>
                    <a:pt x="701" y="947"/>
                    <a:pt x="401" y="1181"/>
                  </a:cubicBezTo>
                  <a:lnTo>
                    <a:pt x="334" y="1214"/>
                  </a:lnTo>
                  <a:cubicBezTo>
                    <a:pt x="301" y="847"/>
                    <a:pt x="401" y="513"/>
                    <a:pt x="601" y="213"/>
                  </a:cubicBezTo>
                  <a:cubicBezTo>
                    <a:pt x="668" y="147"/>
                    <a:pt x="701" y="147"/>
                    <a:pt x="768" y="147"/>
                  </a:cubicBezTo>
                  <a:close/>
                  <a:moveTo>
                    <a:pt x="1510" y="957"/>
                  </a:moveTo>
                  <a:cubicBezTo>
                    <a:pt x="1560" y="957"/>
                    <a:pt x="1602" y="964"/>
                    <a:pt x="1635" y="980"/>
                  </a:cubicBezTo>
                  <a:cubicBezTo>
                    <a:pt x="1668" y="1014"/>
                    <a:pt x="1702" y="1047"/>
                    <a:pt x="1702" y="1081"/>
                  </a:cubicBezTo>
                  <a:cubicBezTo>
                    <a:pt x="1735" y="1181"/>
                    <a:pt x="1702" y="1281"/>
                    <a:pt x="1635" y="1381"/>
                  </a:cubicBezTo>
                  <a:cubicBezTo>
                    <a:pt x="1556" y="1444"/>
                    <a:pt x="1418" y="1477"/>
                    <a:pt x="1231" y="1477"/>
                  </a:cubicBezTo>
                  <a:cubicBezTo>
                    <a:pt x="1022" y="1477"/>
                    <a:pt x="751" y="1435"/>
                    <a:pt x="434" y="1347"/>
                  </a:cubicBezTo>
                  <a:cubicBezTo>
                    <a:pt x="797" y="1152"/>
                    <a:pt x="1253" y="957"/>
                    <a:pt x="1510" y="957"/>
                  </a:cubicBezTo>
                  <a:close/>
                  <a:moveTo>
                    <a:pt x="695" y="0"/>
                  </a:moveTo>
                  <a:cubicBezTo>
                    <a:pt x="599" y="0"/>
                    <a:pt x="507" y="31"/>
                    <a:pt x="434" y="80"/>
                  </a:cubicBezTo>
                  <a:cubicBezTo>
                    <a:pt x="67" y="380"/>
                    <a:pt x="1" y="1347"/>
                    <a:pt x="1" y="1381"/>
                  </a:cubicBezTo>
                  <a:lnTo>
                    <a:pt x="101" y="1381"/>
                  </a:lnTo>
                  <a:cubicBezTo>
                    <a:pt x="101" y="1381"/>
                    <a:pt x="167" y="1414"/>
                    <a:pt x="201" y="1414"/>
                  </a:cubicBezTo>
                  <a:lnTo>
                    <a:pt x="234" y="1414"/>
                  </a:lnTo>
                  <a:cubicBezTo>
                    <a:pt x="501" y="1514"/>
                    <a:pt x="801" y="1548"/>
                    <a:pt x="1101" y="1581"/>
                  </a:cubicBezTo>
                  <a:cubicBezTo>
                    <a:pt x="1149" y="1589"/>
                    <a:pt x="1198" y="1593"/>
                    <a:pt x="1248" y="1593"/>
                  </a:cubicBezTo>
                  <a:cubicBezTo>
                    <a:pt x="1410" y="1593"/>
                    <a:pt x="1582" y="1549"/>
                    <a:pt x="1735" y="1447"/>
                  </a:cubicBezTo>
                  <a:cubicBezTo>
                    <a:pt x="1835" y="1347"/>
                    <a:pt x="1902" y="1181"/>
                    <a:pt x="1869" y="1047"/>
                  </a:cubicBezTo>
                  <a:cubicBezTo>
                    <a:pt x="1835" y="947"/>
                    <a:pt x="1768" y="847"/>
                    <a:pt x="1702" y="814"/>
                  </a:cubicBezTo>
                  <a:cubicBezTo>
                    <a:pt x="1630" y="799"/>
                    <a:pt x="1559" y="793"/>
                    <a:pt x="1489" y="793"/>
                  </a:cubicBezTo>
                  <a:cubicBezTo>
                    <a:pt x="1229" y="793"/>
                    <a:pt x="978" y="883"/>
                    <a:pt x="768" y="1014"/>
                  </a:cubicBezTo>
                  <a:cubicBezTo>
                    <a:pt x="935" y="814"/>
                    <a:pt x="1068" y="547"/>
                    <a:pt x="1068" y="247"/>
                  </a:cubicBezTo>
                  <a:cubicBezTo>
                    <a:pt x="1068" y="113"/>
                    <a:pt x="935" y="13"/>
                    <a:pt x="801" y="13"/>
                  </a:cubicBezTo>
                  <a:cubicBezTo>
                    <a:pt x="765" y="4"/>
                    <a:pt x="730" y="0"/>
                    <a:pt x="695"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1"/>
            <p:cNvSpPr/>
            <p:nvPr/>
          </p:nvSpPr>
          <p:spPr>
            <a:xfrm>
              <a:off x="4821611" y="2318509"/>
              <a:ext cx="284003" cy="349477"/>
            </a:xfrm>
            <a:custGeom>
              <a:avLst/>
              <a:gdLst/>
              <a:ahLst/>
              <a:cxnLst/>
              <a:rect l="l" t="t" r="r" b="b"/>
              <a:pathLst>
                <a:path w="12410" h="15271" extrusionOk="0">
                  <a:moveTo>
                    <a:pt x="6147" y="0"/>
                  </a:moveTo>
                  <a:cubicBezTo>
                    <a:pt x="3559" y="0"/>
                    <a:pt x="1137" y="1912"/>
                    <a:pt x="868" y="4774"/>
                  </a:cubicBezTo>
                  <a:cubicBezTo>
                    <a:pt x="435" y="8643"/>
                    <a:pt x="1" y="10845"/>
                    <a:pt x="1602" y="13113"/>
                  </a:cubicBezTo>
                  <a:cubicBezTo>
                    <a:pt x="2531" y="14495"/>
                    <a:pt x="4066" y="15271"/>
                    <a:pt x="5651" y="15271"/>
                  </a:cubicBezTo>
                  <a:cubicBezTo>
                    <a:pt x="6170" y="15271"/>
                    <a:pt x="6695" y="15187"/>
                    <a:pt x="7206" y="15014"/>
                  </a:cubicBezTo>
                  <a:cubicBezTo>
                    <a:pt x="7473" y="14914"/>
                    <a:pt x="7740" y="14814"/>
                    <a:pt x="7973" y="14714"/>
                  </a:cubicBezTo>
                  <a:cubicBezTo>
                    <a:pt x="8974" y="14214"/>
                    <a:pt x="9775" y="13447"/>
                    <a:pt x="10308" y="12479"/>
                  </a:cubicBezTo>
                  <a:cubicBezTo>
                    <a:pt x="10408" y="12346"/>
                    <a:pt x="10475" y="12146"/>
                    <a:pt x="10575" y="11979"/>
                  </a:cubicBezTo>
                  <a:cubicBezTo>
                    <a:pt x="11976" y="8710"/>
                    <a:pt x="12410" y="2973"/>
                    <a:pt x="8941" y="804"/>
                  </a:cubicBezTo>
                  <a:cubicBezTo>
                    <a:pt x="8051" y="253"/>
                    <a:pt x="7088" y="0"/>
                    <a:pt x="6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1"/>
            <p:cNvSpPr/>
            <p:nvPr/>
          </p:nvSpPr>
          <p:spPr>
            <a:xfrm>
              <a:off x="4891090" y="2623177"/>
              <a:ext cx="113006" cy="44626"/>
            </a:xfrm>
            <a:custGeom>
              <a:avLst/>
              <a:gdLst/>
              <a:ahLst/>
              <a:cxnLst/>
              <a:rect l="l" t="t" r="r" b="b"/>
              <a:pathLst>
                <a:path w="4938" h="1950" extrusionOk="0">
                  <a:moveTo>
                    <a:pt x="868" y="0"/>
                  </a:moveTo>
                  <a:cubicBezTo>
                    <a:pt x="534" y="367"/>
                    <a:pt x="234" y="767"/>
                    <a:pt x="0" y="1168"/>
                  </a:cubicBezTo>
                  <a:cubicBezTo>
                    <a:pt x="795" y="1683"/>
                    <a:pt x="1714" y="1950"/>
                    <a:pt x="2641" y="1950"/>
                  </a:cubicBezTo>
                  <a:cubicBezTo>
                    <a:pt x="3155" y="1950"/>
                    <a:pt x="3671" y="1868"/>
                    <a:pt x="4170" y="1701"/>
                  </a:cubicBezTo>
                  <a:cubicBezTo>
                    <a:pt x="4437" y="1601"/>
                    <a:pt x="4704" y="1501"/>
                    <a:pt x="4937" y="1401"/>
                  </a:cubicBezTo>
                  <a:cubicBezTo>
                    <a:pt x="3736" y="534"/>
                    <a:pt x="2335" y="67"/>
                    <a:pt x="8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1"/>
            <p:cNvSpPr/>
            <p:nvPr/>
          </p:nvSpPr>
          <p:spPr>
            <a:xfrm>
              <a:off x="4774285" y="2488064"/>
              <a:ext cx="185529" cy="300320"/>
            </a:xfrm>
            <a:custGeom>
              <a:avLst/>
              <a:gdLst/>
              <a:ahLst/>
              <a:cxnLst/>
              <a:rect l="l" t="t" r="r" b="b"/>
              <a:pathLst>
                <a:path w="8107" h="13123" extrusionOk="0">
                  <a:moveTo>
                    <a:pt x="5605" y="0"/>
                  </a:moveTo>
                  <a:cubicBezTo>
                    <a:pt x="4704" y="2769"/>
                    <a:pt x="2669" y="7605"/>
                    <a:pt x="1" y="8306"/>
                  </a:cubicBezTo>
                  <a:cubicBezTo>
                    <a:pt x="668" y="10774"/>
                    <a:pt x="4904" y="12776"/>
                    <a:pt x="4904" y="12776"/>
                  </a:cubicBezTo>
                  <a:cubicBezTo>
                    <a:pt x="4904" y="12776"/>
                    <a:pt x="6009" y="13123"/>
                    <a:pt x="6840" y="13123"/>
                  </a:cubicBezTo>
                  <a:cubicBezTo>
                    <a:pt x="7347" y="13123"/>
                    <a:pt x="7752" y="12993"/>
                    <a:pt x="7740" y="12576"/>
                  </a:cubicBezTo>
                  <a:cubicBezTo>
                    <a:pt x="6472" y="11442"/>
                    <a:pt x="6205" y="10307"/>
                    <a:pt x="6472" y="9240"/>
                  </a:cubicBezTo>
                  <a:cubicBezTo>
                    <a:pt x="6672" y="8606"/>
                    <a:pt x="6972" y="8039"/>
                    <a:pt x="7373" y="7505"/>
                  </a:cubicBezTo>
                  <a:cubicBezTo>
                    <a:pt x="7606" y="7239"/>
                    <a:pt x="7840" y="6938"/>
                    <a:pt x="8107" y="6671"/>
                  </a:cubicBezTo>
                  <a:lnTo>
                    <a:pt x="56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1"/>
            <p:cNvSpPr/>
            <p:nvPr/>
          </p:nvSpPr>
          <p:spPr>
            <a:xfrm>
              <a:off x="4761309" y="2287431"/>
              <a:ext cx="358104" cy="346937"/>
            </a:xfrm>
            <a:custGeom>
              <a:avLst/>
              <a:gdLst/>
              <a:ahLst/>
              <a:cxnLst/>
              <a:rect l="l" t="t" r="r" b="b"/>
              <a:pathLst>
                <a:path w="15648" h="15160" extrusionOk="0">
                  <a:moveTo>
                    <a:pt x="9688" y="0"/>
                  </a:moveTo>
                  <a:cubicBezTo>
                    <a:pt x="8301" y="0"/>
                    <a:pt x="7573" y="628"/>
                    <a:pt x="7573" y="628"/>
                  </a:cubicBezTo>
                  <a:cubicBezTo>
                    <a:pt x="7573" y="628"/>
                    <a:pt x="6741" y="316"/>
                    <a:pt x="5661" y="316"/>
                  </a:cubicBezTo>
                  <a:cubicBezTo>
                    <a:pt x="3938" y="316"/>
                    <a:pt x="1583" y="1110"/>
                    <a:pt x="968" y="5231"/>
                  </a:cubicBezTo>
                  <a:cubicBezTo>
                    <a:pt x="1" y="11903"/>
                    <a:pt x="3436" y="14771"/>
                    <a:pt x="4070" y="14938"/>
                  </a:cubicBezTo>
                  <a:cubicBezTo>
                    <a:pt x="4465" y="15037"/>
                    <a:pt x="5317" y="15159"/>
                    <a:pt x="6126" y="15159"/>
                  </a:cubicBezTo>
                  <a:cubicBezTo>
                    <a:pt x="6683" y="15159"/>
                    <a:pt x="7219" y="15101"/>
                    <a:pt x="7573" y="14938"/>
                  </a:cubicBezTo>
                  <a:cubicBezTo>
                    <a:pt x="8473" y="14504"/>
                    <a:pt x="10008" y="11169"/>
                    <a:pt x="10008" y="11169"/>
                  </a:cubicBezTo>
                  <a:cubicBezTo>
                    <a:pt x="13744" y="8567"/>
                    <a:pt x="12643" y="4964"/>
                    <a:pt x="12643" y="4964"/>
                  </a:cubicBezTo>
                  <a:lnTo>
                    <a:pt x="12643" y="4964"/>
                  </a:lnTo>
                  <a:cubicBezTo>
                    <a:pt x="13023" y="5103"/>
                    <a:pt x="13363" y="5166"/>
                    <a:pt x="13659" y="5166"/>
                  </a:cubicBezTo>
                  <a:cubicBezTo>
                    <a:pt x="15567" y="5166"/>
                    <a:pt x="15647" y="2563"/>
                    <a:pt x="13077" y="1062"/>
                  </a:cubicBezTo>
                  <a:cubicBezTo>
                    <a:pt x="11697" y="249"/>
                    <a:pt x="10562" y="0"/>
                    <a:pt x="9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1"/>
            <p:cNvSpPr/>
            <p:nvPr/>
          </p:nvSpPr>
          <p:spPr>
            <a:xfrm>
              <a:off x="4976588" y="2450624"/>
              <a:ext cx="60302" cy="98909"/>
            </a:xfrm>
            <a:custGeom>
              <a:avLst/>
              <a:gdLst/>
              <a:ahLst/>
              <a:cxnLst/>
              <a:rect l="l" t="t" r="r" b="b"/>
              <a:pathLst>
                <a:path w="2635" h="4322" extrusionOk="0">
                  <a:moveTo>
                    <a:pt x="1530" y="1"/>
                  </a:moveTo>
                  <a:cubicBezTo>
                    <a:pt x="1520" y="1"/>
                    <a:pt x="1511" y="1"/>
                    <a:pt x="1501" y="2"/>
                  </a:cubicBezTo>
                  <a:cubicBezTo>
                    <a:pt x="634" y="35"/>
                    <a:pt x="0" y="1236"/>
                    <a:pt x="100" y="2303"/>
                  </a:cubicBezTo>
                  <a:cubicBezTo>
                    <a:pt x="134" y="3070"/>
                    <a:pt x="501" y="3738"/>
                    <a:pt x="1101" y="4205"/>
                  </a:cubicBezTo>
                  <a:cubicBezTo>
                    <a:pt x="1222" y="4285"/>
                    <a:pt x="1342" y="4322"/>
                    <a:pt x="1460" y="4322"/>
                  </a:cubicBezTo>
                  <a:cubicBezTo>
                    <a:pt x="2024" y="4322"/>
                    <a:pt x="2514" y="3470"/>
                    <a:pt x="2569" y="2503"/>
                  </a:cubicBezTo>
                  <a:cubicBezTo>
                    <a:pt x="2635" y="1481"/>
                    <a:pt x="2375" y="1"/>
                    <a:pt x="1530" y="1"/>
                  </a:cubicBez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1"/>
            <p:cNvSpPr/>
            <p:nvPr/>
          </p:nvSpPr>
          <p:spPr>
            <a:xfrm>
              <a:off x="4271982" y="2666475"/>
              <a:ext cx="789372" cy="862101"/>
            </a:xfrm>
            <a:custGeom>
              <a:avLst/>
              <a:gdLst/>
              <a:ahLst/>
              <a:cxnLst/>
              <a:rect l="l" t="t" r="r" b="b"/>
              <a:pathLst>
                <a:path w="34493" h="37671" extrusionOk="0">
                  <a:moveTo>
                    <a:pt x="23192" y="0"/>
                  </a:moveTo>
                  <a:cubicBezTo>
                    <a:pt x="22860" y="0"/>
                    <a:pt x="22524" y="14"/>
                    <a:pt x="22183" y="43"/>
                  </a:cubicBezTo>
                  <a:cubicBezTo>
                    <a:pt x="15145" y="677"/>
                    <a:pt x="8107" y="6114"/>
                    <a:pt x="4571" y="14653"/>
                  </a:cubicBezTo>
                  <a:cubicBezTo>
                    <a:pt x="1035" y="23193"/>
                    <a:pt x="1" y="36135"/>
                    <a:pt x="1" y="36135"/>
                  </a:cubicBezTo>
                  <a:cubicBezTo>
                    <a:pt x="1" y="36135"/>
                    <a:pt x="5359" y="37671"/>
                    <a:pt x="12456" y="37671"/>
                  </a:cubicBezTo>
                  <a:cubicBezTo>
                    <a:pt x="15715" y="37671"/>
                    <a:pt x="19341" y="37347"/>
                    <a:pt x="22984" y="36402"/>
                  </a:cubicBezTo>
                  <a:cubicBezTo>
                    <a:pt x="25419" y="25595"/>
                    <a:pt x="29288" y="15154"/>
                    <a:pt x="34492" y="5347"/>
                  </a:cubicBezTo>
                  <a:cubicBezTo>
                    <a:pt x="34492" y="5347"/>
                    <a:pt x="29719" y="0"/>
                    <a:pt x="23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1"/>
            <p:cNvSpPr/>
            <p:nvPr/>
          </p:nvSpPr>
          <p:spPr>
            <a:xfrm>
              <a:off x="4938416" y="2788819"/>
              <a:ext cx="508436" cy="384033"/>
            </a:xfrm>
            <a:custGeom>
              <a:avLst/>
              <a:gdLst/>
              <a:ahLst/>
              <a:cxnLst/>
              <a:rect l="l" t="t" r="r" b="b"/>
              <a:pathLst>
                <a:path w="22217" h="16781" extrusionOk="0">
                  <a:moveTo>
                    <a:pt x="5371" y="1"/>
                  </a:moveTo>
                  <a:cubicBezTo>
                    <a:pt x="5371" y="1"/>
                    <a:pt x="1" y="2703"/>
                    <a:pt x="1" y="6639"/>
                  </a:cubicBezTo>
                  <a:cubicBezTo>
                    <a:pt x="1" y="6639"/>
                    <a:pt x="8562" y="16781"/>
                    <a:pt x="12696" y="16781"/>
                  </a:cubicBezTo>
                  <a:cubicBezTo>
                    <a:pt x="12723" y="16781"/>
                    <a:pt x="12750" y="16780"/>
                    <a:pt x="12776" y="16779"/>
                  </a:cubicBezTo>
                  <a:cubicBezTo>
                    <a:pt x="17580" y="16646"/>
                    <a:pt x="21483" y="14078"/>
                    <a:pt x="21849" y="13110"/>
                  </a:cubicBezTo>
                  <a:cubicBezTo>
                    <a:pt x="22216" y="12143"/>
                    <a:pt x="20549" y="10642"/>
                    <a:pt x="18881" y="10141"/>
                  </a:cubicBezTo>
                  <a:cubicBezTo>
                    <a:pt x="18612" y="10059"/>
                    <a:pt x="18331" y="10026"/>
                    <a:pt x="18041" y="10026"/>
                  </a:cubicBezTo>
                  <a:cubicBezTo>
                    <a:pt x="16758" y="10026"/>
                    <a:pt x="15322" y="10687"/>
                    <a:pt x="14162" y="10687"/>
                  </a:cubicBezTo>
                  <a:cubicBezTo>
                    <a:pt x="13994" y="10687"/>
                    <a:pt x="13832" y="10673"/>
                    <a:pt x="13677" y="10642"/>
                  </a:cubicBezTo>
                  <a:cubicBezTo>
                    <a:pt x="12243" y="10308"/>
                    <a:pt x="7172" y="1869"/>
                    <a:pt x="5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1"/>
            <p:cNvSpPr/>
            <p:nvPr/>
          </p:nvSpPr>
          <p:spPr>
            <a:xfrm>
              <a:off x="5025448" y="2532324"/>
              <a:ext cx="67968" cy="96209"/>
            </a:xfrm>
            <a:custGeom>
              <a:avLst/>
              <a:gdLst/>
              <a:ahLst/>
              <a:cxnLst/>
              <a:rect l="l" t="t" r="r" b="b"/>
              <a:pathLst>
                <a:path w="2970" h="4204" extrusionOk="0">
                  <a:moveTo>
                    <a:pt x="234" y="1"/>
                  </a:moveTo>
                  <a:lnTo>
                    <a:pt x="0" y="334"/>
                  </a:lnTo>
                  <a:cubicBezTo>
                    <a:pt x="968" y="1035"/>
                    <a:pt x="2502" y="2369"/>
                    <a:pt x="2502" y="3003"/>
                  </a:cubicBezTo>
                  <a:cubicBezTo>
                    <a:pt x="2535" y="3403"/>
                    <a:pt x="2202" y="3770"/>
                    <a:pt x="1802" y="3770"/>
                  </a:cubicBezTo>
                  <a:lnTo>
                    <a:pt x="1802" y="4204"/>
                  </a:lnTo>
                  <a:cubicBezTo>
                    <a:pt x="2435" y="4170"/>
                    <a:pt x="2969" y="3637"/>
                    <a:pt x="2936" y="3003"/>
                  </a:cubicBezTo>
                  <a:cubicBezTo>
                    <a:pt x="2936" y="1969"/>
                    <a:pt x="534" y="168"/>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1"/>
            <p:cNvSpPr/>
            <p:nvPr/>
          </p:nvSpPr>
          <p:spPr>
            <a:xfrm>
              <a:off x="4958258" y="2428517"/>
              <a:ext cx="103097" cy="143535"/>
            </a:xfrm>
            <a:custGeom>
              <a:avLst/>
              <a:gdLst/>
              <a:ahLst/>
              <a:cxnLst/>
              <a:rect l="l" t="t" r="r" b="b"/>
              <a:pathLst>
                <a:path w="4505" h="6272" extrusionOk="0">
                  <a:moveTo>
                    <a:pt x="2236" y="0"/>
                  </a:moveTo>
                  <a:cubicBezTo>
                    <a:pt x="1002" y="0"/>
                    <a:pt x="1" y="1401"/>
                    <a:pt x="1" y="3136"/>
                  </a:cubicBezTo>
                  <a:cubicBezTo>
                    <a:pt x="1" y="4837"/>
                    <a:pt x="1002" y="6271"/>
                    <a:pt x="2236" y="6271"/>
                  </a:cubicBezTo>
                  <a:cubicBezTo>
                    <a:pt x="3470" y="6271"/>
                    <a:pt x="4504" y="4837"/>
                    <a:pt x="4504" y="3136"/>
                  </a:cubicBezTo>
                  <a:cubicBezTo>
                    <a:pt x="4504" y="1401"/>
                    <a:pt x="3470" y="0"/>
                    <a:pt x="2236"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1"/>
            <p:cNvSpPr/>
            <p:nvPr/>
          </p:nvSpPr>
          <p:spPr>
            <a:xfrm>
              <a:off x="4958258" y="2428517"/>
              <a:ext cx="103097" cy="143535"/>
            </a:xfrm>
            <a:custGeom>
              <a:avLst/>
              <a:gdLst/>
              <a:ahLst/>
              <a:cxnLst/>
              <a:rect l="l" t="t" r="r" b="b"/>
              <a:pathLst>
                <a:path w="4505" h="6272" extrusionOk="0">
                  <a:moveTo>
                    <a:pt x="2236" y="0"/>
                  </a:moveTo>
                  <a:cubicBezTo>
                    <a:pt x="1002" y="0"/>
                    <a:pt x="1" y="1401"/>
                    <a:pt x="1" y="3136"/>
                  </a:cubicBezTo>
                  <a:cubicBezTo>
                    <a:pt x="1" y="4837"/>
                    <a:pt x="1002" y="6271"/>
                    <a:pt x="2236" y="6271"/>
                  </a:cubicBezTo>
                  <a:cubicBezTo>
                    <a:pt x="3470" y="6271"/>
                    <a:pt x="4504" y="4837"/>
                    <a:pt x="4504" y="3136"/>
                  </a:cubicBezTo>
                  <a:cubicBezTo>
                    <a:pt x="4504" y="1401"/>
                    <a:pt x="3470" y="0"/>
                    <a:pt x="2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1"/>
            <p:cNvSpPr/>
            <p:nvPr/>
          </p:nvSpPr>
          <p:spPr>
            <a:xfrm>
              <a:off x="4993386" y="2452935"/>
              <a:ext cx="67968" cy="93920"/>
            </a:xfrm>
            <a:custGeom>
              <a:avLst/>
              <a:gdLst/>
              <a:ahLst/>
              <a:cxnLst/>
              <a:rect l="l" t="t" r="r" b="b"/>
              <a:pathLst>
                <a:path w="2970" h="4104" extrusionOk="0">
                  <a:moveTo>
                    <a:pt x="1501" y="1"/>
                  </a:moveTo>
                  <a:cubicBezTo>
                    <a:pt x="667" y="1"/>
                    <a:pt x="0" y="935"/>
                    <a:pt x="0" y="2069"/>
                  </a:cubicBezTo>
                  <a:cubicBezTo>
                    <a:pt x="0" y="3203"/>
                    <a:pt x="667" y="4104"/>
                    <a:pt x="1501" y="4104"/>
                  </a:cubicBezTo>
                  <a:cubicBezTo>
                    <a:pt x="2302" y="4104"/>
                    <a:pt x="2969" y="3203"/>
                    <a:pt x="2969" y="2069"/>
                  </a:cubicBezTo>
                  <a:cubicBezTo>
                    <a:pt x="2969" y="935"/>
                    <a:pt x="2302" y="1"/>
                    <a:pt x="15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1"/>
            <p:cNvSpPr/>
            <p:nvPr/>
          </p:nvSpPr>
          <p:spPr>
            <a:xfrm>
              <a:off x="4891090" y="2290887"/>
              <a:ext cx="154634" cy="180402"/>
            </a:xfrm>
            <a:custGeom>
              <a:avLst/>
              <a:gdLst/>
              <a:ahLst/>
              <a:cxnLst/>
              <a:rect l="l" t="t" r="r" b="b"/>
              <a:pathLst>
                <a:path w="6757" h="7883" extrusionOk="0">
                  <a:moveTo>
                    <a:pt x="1471" y="1"/>
                  </a:moveTo>
                  <a:cubicBezTo>
                    <a:pt x="1021" y="1"/>
                    <a:pt x="532" y="56"/>
                    <a:pt x="0" y="177"/>
                  </a:cubicBezTo>
                  <a:cubicBezTo>
                    <a:pt x="0" y="177"/>
                    <a:pt x="5071" y="810"/>
                    <a:pt x="5404" y="7882"/>
                  </a:cubicBezTo>
                  <a:lnTo>
                    <a:pt x="6672" y="7649"/>
                  </a:lnTo>
                  <a:cubicBezTo>
                    <a:pt x="6672" y="7649"/>
                    <a:pt x="6757" y="1"/>
                    <a:pt x="1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1"/>
            <p:cNvSpPr/>
            <p:nvPr/>
          </p:nvSpPr>
          <p:spPr>
            <a:xfrm>
              <a:off x="5056732" y="2615533"/>
              <a:ext cx="19109" cy="15493"/>
            </a:xfrm>
            <a:custGeom>
              <a:avLst/>
              <a:gdLst/>
              <a:ahLst/>
              <a:cxnLst/>
              <a:rect l="l" t="t" r="r" b="b"/>
              <a:pathLst>
                <a:path w="835" h="677" extrusionOk="0">
                  <a:moveTo>
                    <a:pt x="535" y="1"/>
                  </a:moveTo>
                  <a:lnTo>
                    <a:pt x="201" y="67"/>
                  </a:lnTo>
                  <a:cubicBezTo>
                    <a:pt x="68" y="101"/>
                    <a:pt x="1" y="201"/>
                    <a:pt x="1" y="301"/>
                  </a:cubicBezTo>
                  <a:lnTo>
                    <a:pt x="34" y="501"/>
                  </a:lnTo>
                  <a:cubicBezTo>
                    <a:pt x="62" y="612"/>
                    <a:pt x="135" y="676"/>
                    <a:pt x="236" y="676"/>
                  </a:cubicBezTo>
                  <a:cubicBezTo>
                    <a:pt x="256" y="676"/>
                    <a:pt x="278" y="674"/>
                    <a:pt x="301" y="668"/>
                  </a:cubicBezTo>
                  <a:lnTo>
                    <a:pt x="635" y="634"/>
                  </a:lnTo>
                  <a:cubicBezTo>
                    <a:pt x="768" y="601"/>
                    <a:pt x="835" y="501"/>
                    <a:pt x="801" y="368"/>
                  </a:cubicBezTo>
                  <a:lnTo>
                    <a:pt x="768" y="167"/>
                  </a:lnTo>
                  <a:cubicBezTo>
                    <a:pt x="768" y="67"/>
                    <a:pt x="668" y="1"/>
                    <a:pt x="5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1"/>
            <p:cNvSpPr/>
            <p:nvPr/>
          </p:nvSpPr>
          <p:spPr>
            <a:xfrm>
              <a:off x="4155955" y="3681219"/>
              <a:ext cx="734403" cy="111473"/>
            </a:xfrm>
            <a:custGeom>
              <a:avLst/>
              <a:gdLst/>
              <a:ahLst/>
              <a:cxnLst/>
              <a:rect l="l" t="t" r="r" b="b"/>
              <a:pathLst>
                <a:path w="32091" h="4871" extrusionOk="0">
                  <a:moveTo>
                    <a:pt x="2102" y="0"/>
                  </a:moveTo>
                  <a:cubicBezTo>
                    <a:pt x="934" y="0"/>
                    <a:pt x="0" y="934"/>
                    <a:pt x="0" y="2068"/>
                  </a:cubicBezTo>
                  <a:lnTo>
                    <a:pt x="0" y="4871"/>
                  </a:lnTo>
                  <a:lnTo>
                    <a:pt x="32090" y="4871"/>
                  </a:lnTo>
                  <a:lnTo>
                    <a:pt x="32090" y="2068"/>
                  </a:lnTo>
                  <a:cubicBezTo>
                    <a:pt x="32090" y="934"/>
                    <a:pt x="31156" y="0"/>
                    <a:pt x="29989"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1"/>
            <p:cNvSpPr/>
            <p:nvPr/>
          </p:nvSpPr>
          <p:spPr>
            <a:xfrm>
              <a:off x="4155955" y="3681219"/>
              <a:ext cx="734403" cy="111473"/>
            </a:xfrm>
            <a:custGeom>
              <a:avLst/>
              <a:gdLst/>
              <a:ahLst/>
              <a:cxnLst/>
              <a:rect l="l" t="t" r="r" b="b"/>
              <a:pathLst>
                <a:path w="32091" h="4871" extrusionOk="0">
                  <a:moveTo>
                    <a:pt x="2102" y="0"/>
                  </a:moveTo>
                  <a:cubicBezTo>
                    <a:pt x="934" y="0"/>
                    <a:pt x="0" y="934"/>
                    <a:pt x="0" y="2068"/>
                  </a:cubicBezTo>
                  <a:lnTo>
                    <a:pt x="0" y="4871"/>
                  </a:lnTo>
                  <a:lnTo>
                    <a:pt x="32090" y="4871"/>
                  </a:lnTo>
                  <a:lnTo>
                    <a:pt x="32090" y="2068"/>
                  </a:lnTo>
                  <a:cubicBezTo>
                    <a:pt x="32090" y="934"/>
                    <a:pt x="31156" y="0"/>
                    <a:pt x="299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1"/>
            <p:cNvSpPr/>
            <p:nvPr/>
          </p:nvSpPr>
          <p:spPr>
            <a:xfrm>
              <a:off x="3941454" y="2872807"/>
              <a:ext cx="540475" cy="380944"/>
            </a:xfrm>
            <a:custGeom>
              <a:avLst/>
              <a:gdLst/>
              <a:ahLst/>
              <a:cxnLst/>
              <a:rect l="l" t="t" r="r" b="b"/>
              <a:pathLst>
                <a:path w="23617" h="16646" extrusionOk="0">
                  <a:moveTo>
                    <a:pt x="6071" y="0"/>
                  </a:moveTo>
                  <a:cubicBezTo>
                    <a:pt x="2702" y="0"/>
                    <a:pt x="0" y="2702"/>
                    <a:pt x="0" y="6071"/>
                  </a:cubicBezTo>
                  <a:lnTo>
                    <a:pt x="0" y="10574"/>
                  </a:lnTo>
                  <a:cubicBezTo>
                    <a:pt x="0" y="13943"/>
                    <a:pt x="2702" y="16645"/>
                    <a:pt x="6071" y="16645"/>
                  </a:cubicBezTo>
                  <a:lnTo>
                    <a:pt x="17546" y="16645"/>
                  </a:lnTo>
                  <a:cubicBezTo>
                    <a:pt x="20915" y="16645"/>
                    <a:pt x="23617" y="13943"/>
                    <a:pt x="23617" y="10574"/>
                  </a:cubicBezTo>
                  <a:lnTo>
                    <a:pt x="23617" y="6071"/>
                  </a:lnTo>
                  <a:cubicBezTo>
                    <a:pt x="23617" y="2702"/>
                    <a:pt x="20915" y="0"/>
                    <a:pt x="17546"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1"/>
            <p:cNvSpPr/>
            <p:nvPr/>
          </p:nvSpPr>
          <p:spPr>
            <a:xfrm>
              <a:off x="3941454" y="2872807"/>
              <a:ext cx="540475" cy="380944"/>
            </a:xfrm>
            <a:custGeom>
              <a:avLst/>
              <a:gdLst/>
              <a:ahLst/>
              <a:cxnLst/>
              <a:rect l="l" t="t" r="r" b="b"/>
              <a:pathLst>
                <a:path w="23617" h="16646" extrusionOk="0">
                  <a:moveTo>
                    <a:pt x="6071" y="0"/>
                  </a:moveTo>
                  <a:cubicBezTo>
                    <a:pt x="2702" y="0"/>
                    <a:pt x="0" y="2702"/>
                    <a:pt x="0" y="6071"/>
                  </a:cubicBezTo>
                  <a:lnTo>
                    <a:pt x="0" y="10574"/>
                  </a:lnTo>
                  <a:cubicBezTo>
                    <a:pt x="0" y="13943"/>
                    <a:pt x="2702" y="16645"/>
                    <a:pt x="6071" y="16645"/>
                  </a:cubicBezTo>
                  <a:lnTo>
                    <a:pt x="17546" y="16645"/>
                  </a:lnTo>
                  <a:cubicBezTo>
                    <a:pt x="20915" y="16645"/>
                    <a:pt x="23617" y="13943"/>
                    <a:pt x="23617" y="10574"/>
                  </a:cubicBezTo>
                  <a:lnTo>
                    <a:pt x="23617" y="6071"/>
                  </a:lnTo>
                  <a:cubicBezTo>
                    <a:pt x="23617" y="2702"/>
                    <a:pt x="20915" y="0"/>
                    <a:pt x="175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1"/>
            <p:cNvSpPr/>
            <p:nvPr/>
          </p:nvSpPr>
          <p:spPr>
            <a:xfrm>
              <a:off x="4786506" y="4501738"/>
              <a:ext cx="153467" cy="142985"/>
            </a:xfrm>
            <a:custGeom>
              <a:avLst/>
              <a:gdLst/>
              <a:ahLst/>
              <a:cxnLst/>
              <a:rect l="l" t="t" r="r" b="b"/>
              <a:pathLst>
                <a:path w="6706" h="6248" extrusionOk="0">
                  <a:moveTo>
                    <a:pt x="3355" y="1"/>
                  </a:moveTo>
                  <a:cubicBezTo>
                    <a:pt x="3195" y="1"/>
                    <a:pt x="3032" y="13"/>
                    <a:pt x="2869" y="39"/>
                  </a:cubicBezTo>
                  <a:cubicBezTo>
                    <a:pt x="1168" y="339"/>
                    <a:pt x="0" y="1940"/>
                    <a:pt x="267" y="3641"/>
                  </a:cubicBezTo>
                  <a:cubicBezTo>
                    <a:pt x="539" y="5149"/>
                    <a:pt x="1873" y="6248"/>
                    <a:pt x="3384" y="6248"/>
                  </a:cubicBezTo>
                  <a:cubicBezTo>
                    <a:pt x="3544" y="6248"/>
                    <a:pt x="3707" y="6235"/>
                    <a:pt x="3870" y="6210"/>
                  </a:cubicBezTo>
                  <a:cubicBezTo>
                    <a:pt x="5538" y="5943"/>
                    <a:pt x="6705" y="4342"/>
                    <a:pt x="6438" y="2641"/>
                  </a:cubicBezTo>
                  <a:cubicBezTo>
                    <a:pt x="6197" y="1103"/>
                    <a:pt x="4865" y="1"/>
                    <a:pt x="33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1"/>
            <p:cNvSpPr/>
            <p:nvPr/>
          </p:nvSpPr>
          <p:spPr>
            <a:xfrm>
              <a:off x="4086476" y="4502035"/>
              <a:ext cx="156533" cy="142596"/>
            </a:xfrm>
            <a:custGeom>
              <a:avLst/>
              <a:gdLst/>
              <a:ahLst/>
              <a:cxnLst/>
              <a:rect l="l" t="t" r="r" b="b"/>
              <a:pathLst>
                <a:path w="6840" h="6231" extrusionOk="0">
                  <a:moveTo>
                    <a:pt x="3424" y="1"/>
                  </a:moveTo>
                  <a:cubicBezTo>
                    <a:pt x="2628" y="1"/>
                    <a:pt x="1836" y="309"/>
                    <a:pt x="1235" y="926"/>
                  </a:cubicBezTo>
                  <a:cubicBezTo>
                    <a:pt x="1" y="2127"/>
                    <a:pt x="1" y="4095"/>
                    <a:pt x="1235" y="5330"/>
                  </a:cubicBezTo>
                  <a:cubicBezTo>
                    <a:pt x="1836" y="5930"/>
                    <a:pt x="2628" y="6230"/>
                    <a:pt x="3424" y="6230"/>
                  </a:cubicBezTo>
                  <a:cubicBezTo>
                    <a:pt x="4221" y="6230"/>
                    <a:pt x="5021" y="5930"/>
                    <a:pt x="5638" y="5330"/>
                  </a:cubicBezTo>
                  <a:cubicBezTo>
                    <a:pt x="6839" y="4095"/>
                    <a:pt x="6839" y="2127"/>
                    <a:pt x="5638" y="926"/>
                  </a:cubicBezTo>
                  <a:cubicBezTo>
                    <a:pt x="5021" y="309"/>
                    <a:pt x="4221" y="1"/>
                    <a:pt x="3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1"/>
            <p:cNvSpPr/>
            <p:nvPr/>
          </p:nvSpPr>
          <p:spPr>
            <a:xfrm>
              <a:off x="4439935" y="3752964"/>
              <a:ext cx="146578" cy="344328"/>
            </a:xfrm>
            <a:custGeom>
              <a:avLst/>
              <a:gdLst/>
              <a:ahLst/>
              <a:cxnLst/>
              <a:rect l="l" t="t" r="r" b="b"/>
              <a:pathLst>
                <a:path w="6405" h="15046" extrusionOk="0">
                  <a:moveTo>
                    <a:pt x="0" y="1"/>
                  </a:moveTo>
                  <a:lnTo>
                    <a:pt x="0" y="13310"/>
                  </a:lnTo>
                  <a:cubicBezTo>
                    <a:pt x="0" y="14278"/>
                    <a:pt x="768" y="15045"/>
                    <a:pt x="1735" y="15045"/>
                  </a:cubicBezTo>
                  <a:lnTo>
                    <a:pt x="4670" y="15045"/>
                  </a:lnTo>
                  <a:cubicBezTo>
                    <a:pt x="5638" y="15045"/>
                    <a:pt x="6405" y="14278"/>
                    <a:pt x="6405" y="13310"/>
                  </a:cubicBezTo>
                  <a:lnTo>
                    <a:pt x="64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1"/>
            <p:cNvSpPr/>
            <p:nvPr/>
          </p:nvSpPr>
          <p:spPr>
            <a:xfrm>
              <a:off x="4084966" y="3149143"/>
              <a:ext cx="290868" cy="603844"/>
            </a:xfrm>
            <a:custGeom>
              <a:avLst/>
              <a:gdLst/>
              <a:ahLst/>
              <a:cxnLst/>
              <a:rect l="l" t="t" r="r" b="b"/>
              <a:pathLst>
                <a:path w="12710" h="26386" extrusionOk="0">
                  <a:moveTo>
                    <a:pt x="1568" y="0"/>
                  </a:moveTo>
                  <a:cubicBezTo>
                    <a:pt x="0" y="18714"/>
                    <a:pt x="5538" y="26386"/>
                    <a:pt x="5538" y="26386"/>
                  </a:cubicBezTo>
                  <a:lnTo>
                    <a:pt x="12709" y="26386"/>
                  </a:lnTo>
                  <a:cubicBezTo>
                    <a:pt x="6438" y="22516"/>
                    <a:pt x="7339" y="0"/>
                    <a:pt x="7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1"/>
            <p:cNvSpPr/>
            <p:nvPr/>
          </p:nvSpPr>
          <p:spPr>
            <a:xfrm>
              <a:off x="4125427" y="3736944"/>
              <a:ext cx="795460" cy="55748"/>
            </a:xfrm>
            <a:custGeom>
              <a:avLst/>
              <a:gdLst/>
              <a:ahLst/>
              <a:cxnLst/>
              <a:rect l="l" t="t" r="r" b="b"/>
              <a:pathLst>
                <a:path w="34759" h="2436" extrusionOk="0">
                  <a:moveTo>
                    <a:pt x="834" y="0"/>
                  </a:moveTo>
                  <a:cubicBezTo>
                    <a:pt x="367" y="0"/>
                    <a:pt x="0" y="367"/>
                    <a:pt x="0" y="834"/>
                  </a:cubicBezTo>
                  <a:lnTo>
                    <a:pt x="0" y="1602"/>
                  </a:lnTo>
                  <a:cubicBezTo>
                    <a:pt x="0" y="2069"/>
                    <a:pt x="367" y="2436"/>
                    <a:pt x="834" y="2436"/>
                  </a:cubicBezTo>
                  <a:lnTo>
                    <a:pt x="33891" y="2436"/>
                  </a:lnTo>
                  <a:cubicBezTo>
                    <a:pt x="34358" y="2436"/>
                    <a:pt x="34758" y="2069"/>
                    <a:pt x="34758" y="1602"/>
                  </a:cubicBezTo>
                  <a:lnTo>
                    <a:pt x="34758" y="834"/>
                  </a:lnTo>
                  <a:cubicBezTo>
                    <a:pt x="34758" y="367"/>
                    <a:pt x="34358" y="0"/>
                    <a:pt x="33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1"/>
            <p:cNvSpPr/>
            <p:nvPr/>
          </p:nvSpPr>
          <p:spPr>
            <a:xfrm>
              <a:off x="4028463" y="2988834"/>
              <a:ext cx="305377" cy="215302"/>
            </a:xfrm>
            <a:custGeom>
              <a:avLst/>
              <a:gdLst/>
              <a:ahLst/>
              <a:cxnLst/>
              <a:rect l="l" t="t" r="r" b="b"/>
              <a:pathLst>
                <a:path w="13344" h="9408" extrusionOk="0">
                  <a:moveTo>
                    <a:pt x="3437" y="0"/>
                  </a:moveTo>
                  <a:cubicBezTo>
                    <a:pt x="1535" y="0"/>
                    <a:pt x="1" y="1535"/>
                    <a:pt x="1" y="3436"/>
                  </a:cubicBezTo>
                  <a:lnTo>
                    <a:pt x="1" y="5971"/>
                  </a:lnTo>
                  <a:cubicBezTo>
                    <a:pt x="1" y="7873"/>
                    <a:pt x="1535" y="9407"/>
                    <a:pt x="3437" y="9407"/>
                  </a:cubicBezTo>
                  <a:lnTo>
                    <a:pt x="9908" y="9407"/>
                  </a:lnTo>
                  <a:cubicBezTo>
                    <a:pt x="11809" y="9407"/>
                    <a:pt x="13344" y="7873"/>
                    <a:pt x="13344" y="5971"/>
                  </a:cubicBezTo>
                  <a:lnTo>
                    <a:pt x="13344" y="3436"/>
                  </a:lnTo>
                  <a:cubicBezTo>
                    <a:pt x="13344" y="1535"/>
                    <a:pt x="11809" y="0"/>
                    <a:pt x="99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1"/>
            <p:cNvSpPr/>
            <p:nvPr/>
          </p:nvSpPr>
          <p:spPr>
            <a:xfrm>
              <a:off x="4135336" y="4014059"/>
              <a:ext cx="757310" cy="508413"/>
            </a:xfrm>
            <a:custGeom>
              <a:avLst/>
              <a:gdLst/>
              <a:ahLst/>
              <a:cxnLst/>
              <a:rect l="l" t="t" r="r" b="b"/>
              <a:pathLst>
                <a:path w="33092" h="22216" extrusionOk="0">
                  <a:moveTo>
                    <a:pt x="14144" y="0"/>
                  </a:moveTo>
                  <a:lnTo>
                    <a:pt x="14144" y="16879"/>
                  </a:lnTo>
                  <a:lnTo>
                    <a:pt x="2136" y="18080"/>
                  </a:lnTo>
                  <a:cubicBezTo>
                    <a:pt x="935" y="18180"/>
                    <a:pt x="1" y="19180"/>
                    <a:pt x="1" y="20415"/>
                  </a:cubicBezTo>
                  <a:lnTo>
                    <a:pt x="1" y="22216"/>
                  </a:lnTo>
                  <a:lnTo>
                    <a:pt x="33091" y="22216"/>
                  </a:lnTo>
                  <a:lnTo>
                    <a:pt x="33091" y="20415"/>
                  </a:lnTo>
                  <a:cubicBezTo>
                    <a:pt x="33058" y="19180"/>
                    <a:pt x="32157" y="18180"/>
                    <a:pt x="30956" y="18080"/>
                  </a:cubicBezTo>
                  <a:lnTo>
                    <a:pt x="18914" y="16879"/>
                  </a:lnTo>
                  <a:lnTo>
                    <a:pt x="189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50"/>
        <p:cNvGrpSpPr/>
        <p:nvPr/>
      </p:nvGrpSpPr>
      <p:grpSpPr>
        <a:xfrm>
          <a:off x="0" y="0"/>
          <a:ext cx="0" cy="0"/>
          <a:chOff x="0" y="0"/>
          <a:chExt cx="0" cy="0"/>
        </a:xfrm>
      </p:grpSpPr>
      <p:sp>
        <p:nvSpPr>
          <p:cNvPr id="151" name="Google Shape;151;p17"/>
          <p:cNvSpPr txBox="1">
            <a:spLocks noGrp="1"/>
          </p:cNvSpPr>
          <p:nvPr>
            <p:ph type="title"/>
          </p:nvPr>
        </p:nvSpPr>
        <p:spPr>
          <a:xfrm>
            <a:off x="457200" y="411475"/>
            <a:ext cx="8229600" cy="148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Closing the skills gap with microcredentials</a:t>
            </a:r>
            <a:br>
              <a:rPr lang="en" b="1" dirty="0">
                <a:latin typeface="Tahoma" panose="020B0604030504040204" pitchFamily="34" charset="0"/>
                <a:ea typeface="Tahoma" panose="020B0604030504040204" pitchFamily="34" charset="0"/>
                <a:cs typeface="Tahoma" panose="020B0604030504040204" pitchFamily="34" charset="0"/>
              </a:rPr>
            </a:br>
            <a:r>
              <a:rPr lang="en" sz="1200" b="1" dirty="0">
                <a:latin typeface="Tahoma" panose="020B0604030504040204" pitchFamily="34" charset="0"/>
                <a:ea typeface="Tahoma" panose="020B0604030504040204" pitchFamily="34" charset="0"/>
                <a:cs typeface="Tahoma" panose="020B0604030504040204" pitchFamily="34" charset="0"/>
                <a:sym typeface="Fira Sans Extra Condensed"/>
              </a:rPr>
              <a:t>Cecil Banhan, eCampus News</a:t>
            </a:r>
            <a:br>
              <a:rPr lang="en" sz="1800" b="1" dirty="0">
                <a:latin typeface="Tahoma" panose="020B0604030504040204" pitchFamily="34" charset="0"/>
                <a:ea typeface="Tahoma" panose="020B0604030504040204" pitchFamily="34" charset="0"/>
                <a:cs typeface="Tahoma" panose="020B0604030504040204" pitchFamily="34" charset="0"/>
              </a:rPr>
            </a:br>
            <a:r>
              <a:rPr lang="en" b="1" dirty="0">
                <a:latin typeface="Tahoma" panose="020B0604030504040204" pitchFamily="34" charset="0"/>
                <a:ea typeface="Tahoma" panose="020B0604030504040204" pitchFamily="34" charset="0"/>
                <a:cs typeface="Tahoma" panose="020B0604030504040204" pitchFamily="34" charset="0"/>
              </a:rPr>
              <a:t>Alternative Credentials on the Rise</a:t>
            </a:r>
            <a:endParaRPr b="1" dirty="0">
              <a:latin typeface="Tahoma" panose="020B0604030504040204" pitchFamily="34" charset="0"/>
              <a:ea typeface="Tahoma" panose="020B0604030504040204" pitchFamily="34" charset="0"/>
              <a:cs typeface="Tahoma" panose="020B0604030504040204" pitchFamily="34" charset="0"/>
            </a:endParaRPr>
          </a:p>
          <a:p>
            <a:pPr marL="0" lvl="0" indent="0" algn="ctr" rtl="0">
              <a:lnSpc>
                <a:spcPct val="115000"/>
              </a:lnSpc>
              <a:spcBef>
                <a:spcPts val="0"/>
              </a:spcBef>
              <a:spcAft>
                <a:spcPts val="0"/>
              </a:spcAft>
              <a:buNone/>
            </a:pPr>
            <a:r>
              <a:rPr lang="en" sz="1200" b="1" dirty="0">
                <a:uFill>
                  <a:noFill/>
                </a:uFill>
                <a:latin typeface="Tahoma" panose="020B0604030504040204" pitchFamily="34" charset="0"/>
                <a:ea typeface="Tahoma" panose="020B0604030504040204" pitchFamily="34" charset="0"/>
                <a:cs typeface="Tahoma" panose="020B0604030504040204" pitchFamily="34" charset="0"/>
                <a:sym typeface="Fira Sans Extra Condensed"/>
                <a:hlinkClick r:id="rId3"/>
              </a:rPr>
              <a:t>https://www.ecampusnews.com/2022/12/26/closing-the-skills-gap-with-microcredentials</a:t>
            </a:r>
            <a:endParaRPr sz="1200" b="1" dirty="0">
              <a:latin typeface="Tahoma" panose="020B0604030504040204" pitchFamily="34" charset="0"/>
              <a:ea typeface="Tahoma" panose="020B0604030504040204" pitchFamily="34" charset="0"/>
              <a:cs typeface="Tahoma" panose="020B0604030504040204" pitchFamily="34" charset="0"/>
              <a:sym typeface="Fira Sans Extra Condensed"/>
            </a:endParaRPr>
          </a:p>
          <a:p>
            <a:pPr marL="0" lvl="0" indent="0" algn="ctr" rtl="0">
              <a:spcBef>
                <a:spcPts val="0"/>
              </a:spcBef>
              <a:spcAft>
                <a:spcPts val="0"/>
              </a:spcAft>
              <a:buNone/>
            </a:pPr>
            <a:endParaRPr dirty="0"/>
          </a:p>
        </p:txBody>
      </p:sp>
      <p:pic>
        <p:nvPicPr>
          <p:cNvPr id="152" name="Google Shape;152;p17"/>
          <p:cNvPicPr preferRelativeResize="0"/>
          <p:nvPr/>
        </p:nvPicPr>
        <p:blipFill>
          <a:blip r:embed="rId4">
            <a:alphaModFix/>
          </a:blip>
          <a:stretch>
            <a:fillRect/>
          </a:stretch>
        </p:blipFill>
        <p:spPr>
          <a:xfrm>
            <a:off x="249182" y="1980850"/>
            <a:ext cx="3719018" cy="2792850"/>
          </a:xfrm>
          <a:prstGeom prst="rect">
            <a:avLst/>
          </a:prstGeom>
          <a:noFill/>
          <a:ln>
            <a:noFill/>
          </a:ln>
        </p:spPr>
      </p:pic>
      <p:pic>
        <p:nvPicPr>
          <p:cNvPr id="153" name="Google Shape;153;p17"/>
          <p:cNvPicPr preferRelativeResize="0"/>
          <p:nvPr/>
        </p:nvPicPr>
        <p:blipFill rotWithShape="1">
          <a:blip r:embed="rId5">
            <a:alphaModFix/>
          </a:blip>
          <a:srcRect b="10506"/>
          <a:stretch/>
        </p:blipFill>
        <p:spPr>
          <a:xfrm>
            <a:off x="3968200" y="2053188"/>
            <a:ext cx="3240700" cy="2391875"/>
          </a:xfrm>
          <a:prstGeom prst="rect">
            <a:avLst/>
          </a:prstGeom>
          <a:noFill/>
          <a:ln>
            <a:noFill/>
          </a:ln>
        </p:spPr>
      </p:pic>
      <p:pic>
        <p:nvPicPr>
          <p:cNvPr id="154" name="Google Shape;154;p17"/>
          <p:cNvPicPr preferRelativeResize="0"/>
          <p:nvPr/>
        </p:nvPicPr>
        <p:blipFill>
          <a:blip r:embed="rId6">
            <a:alphaModFix/>
          </a:blip>
          <a:stretch>
            <a:fillRect/>
          </a:stretch>
        </p:blipFill>
        <p:spPr>
          <a:xfrm>
            <a:off x="6256179" y="2184749"/>
            <a:ext cx="2862077" cy="1192526"/>
          </a:xfrm>
          <a:prstGeom prst="rect">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056"/>
        <p:cNvGrpSpPr/>
        <p:nvPr/>
      </p:nvGrpSpPr>
      <p:grpSpPr>
        <a:xfrm>
          <a:off x="0" y="0"/>
          <a:ext cx="0" cy="0"/>
          <a:chOff x="0" y="0"/>
          <a:chExt cx="0" cy="0"/>
        </a:xfrm>
      </p:grpSpPr>
      <p:sp>
        <p:nvSpPr>
          <p:cNvPr id="1057" name="Google Shape;1057;p62"/>
          <p:cNvSpPr txBox="1">
            <a:spLocks noGrp="1"/>
          </p:cNvSpPr>
          <p:nvPr>
            <p:ph type="title"/>
          </p:nvPr>
        </p:nvSpPr>
        <p:spPr>
          <a:xfrm>
            <a:off x="457200" y="411475"/>
            <a:ext cx="8010293" cy="135295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How Much Can Duolingo Teach Us?</a:t>
            </a:r>
            <a:br>
              <a:rPr lang="en" b="1" dirty="0">
                <a:latin typeface="Tahoma" panose="020B0604030504040204" pitchFamily="34" charset="0"/>
                <a:ea typeface="Tahoma" panose="020B0604030504040204" pitchFamily="34" charset="0"/>
                <a:cs typeface="Tahoma" panose="020B0604030504040204" pitchFamily="34" charset="0"/>
              </a:rPr>
            </a:br>
            <a:r>
              <a:rPr lang="en" b="1" dirty="0">
                <a:latin typeface="Tahoma" panose="020B0604030504040204" pitchFamily="34" charset="0"/>
                <a:ea typeface="Tahoma" panose="020B0604030504040204" pitchFamily="34" charset="0"/>
                <a:cs typeface="Tahoma" panose="020B0604030504040204" pitchFamily="34" charset="0"/>
              </a:rPr>
              <a:t>Carina Chocano, The New Yorker</a:t>
            </a:r>
            <a:br>
              <a:rPr lang="en" b="1" dirty="0">
                <a:latin typeface="Tahoma" panose="020B0604030504040204" pitchFamily="34" charset="0"/>
                <a:ea typeface="Tahoma" panose="020B0604030504040204" pitchFamily="34" charset="0"/>
                <a:cs typeface="Tahoma" panose="020B0604030504040204" pitchFamily="34" charset="0"/>
              </a:rPr>
            </a:br>
            <a:r>
              <a:rPr lang="en" sz="1200" b="1" dirty="0">
                <a:uFill>
                  <a:noFill/>
                </a:uFill>
                <a:latin typeface="Tahoma" panose="020B0604030504040204" pitchFamily="34" charset="0"/>
                <a:ea typeface="Tahoma" panose="020B0604030504040204" pitchFamily="34" charset="0"/>
                <a:cs typeface="Tahoma" panose="020B0604030504040204" pitchFamily="34" charset="0"/>
                <a:sym typeface="Fira Sans Extra Condensed"/>
                <a:hlinkClick r:id="rId3"/>
              </a:rPr>
              <a:t>https://www.newyorker.com/magazine/2023/04/24/how-much-can-duolingo-teach-us</a:t>
            </a:r>
            <a:r>
              <a:rPr lang="en" sz="1200" b="1" dirty="0">
                <a:latin typeface="Tahoma" panose="020B0604030504040204" pitchFamily="34" charset="0"/>
                <a:ea typeface="Tahoma" panose="020B0604030504040204" pitchFamily="34" charset="0"/>
                <a:cs typeface="Tahoma" panose="020B0604030504040204" pitchFamily="34" charset="0"/>
                <a:sym typeface="Fira Sans Extra Condensed"/>
              </a:rPr>
              <a:t> </a:t>
            </a:r>
            <a:endParaRPr sz="1200" b="1" dirty="0">
              <a:latin typeface="Tahoma" panose="020B0604030504040204" pitchFamily="34" charset="0"/>
              <a:ea typeface="Tahoma" panose="020B0604030504040204" pitchFamily="34" charset="0"/>
              <a:cs typeface="Tahoma" panose="020B0604030504040204" pitchFamily="34" charset="0"/>
              <a:sym typeface="Fira Sans Extra Condensed"/>
            </a:endParaRPr>
          </a:p>
          <a:p>
            <a:pPr marL="0" lvl="0" indent="0" algn="ctr" rtl="0">
              <a:spcBef>
                <a:spcPts val="0"/>
              </a:spcBef>
              <a:spcAft>
                <a:spcPts val="0"/>
              </a:spcAft>
              <a:buNone/>
            </a:pPr>
            <a:endParaRPr dirty="0"/>
          </a:p>
        </p:txBody>
      </p:sp>
      <p:pic>
        <p:nvPicPr>
          <p:cNvPr id="1058" name="Google Shape;1058;p62"/>
          <p:cNvPicPr preferRelativeResize="0"/>
          <p:nvPr/>
        </p:nvPicPr>
        <p:blipFill>
          <a:blip r:embed="rId4">
            <a:alphaModFix/>
          </a:blip>
          <a:stretch>
            <a:fillRect/>
          </a:stretch>
        </p:blipFill>
        <p:spPr>
          <a:xfrm>
            <a:off x="1737189" y="1764425"/>
            <a:ext cx="5669624" cy="3143700"/>
          </a:xfrm>
          <a:prstGeom prst="rect">
            <a:avLst/>
          </a:prstGeom>
          <a:noFill/>
          <a:ln>
            <a:noFill/>
          </a:ln>
        </p:spPr>
      </p:pic>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062"/>
        <p:cNvGrpSpPr/>
        <p:nvPr/>
      </p:nvGrpSpPr>
      <p:grpSpPr>
        <a:xfrm>
          <a:off x="0" y="0"/>
          <a:ext cx="0" cy="0"/>
          <a:chOff x="0" y="0"/>
          <a:chExt cx="0" cy="0"/>
        </a:xfrm>
      </p:grpSpPr>
      <p:sp>
        <p:nvSpPr>
          <p:cNvPr id="1063" name="Google Shape;1063;p63"/>
          <p:cNvSpPr txBox="1">
            <a:spLocks noGrp="1"/>
          </p:cNvSpPr>
          <p:nvPr>
            <p:ph type="title"/>
          </p:nvPr>
        </p:nvSpPr>
        <p:spPr>
          <a:xfrm>
            <a:off x="457200" y="344567"/>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Duolingo</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1064" name="Google Shape;1064;p63"/>
          <p:cNvSpPr txBox="1">
            <a:spLocks noGrp="1"/>
          </p:cNvSpPr>
          <p:nvPr>
            <p:ph type="body" idx="1"/>
          </p:nvPr>
        </p:nvSpPr>
        <p:spPr>
          <a:xfrm>
            <a:off x="457200" y="984175"/>
            <a:ext cx="8229600" cy="3416400"/>
          </a:xfrm>
          <a:prstGeom prst="rect">
            <a:avLst/>
          </a:prstGeom>
        </p:spPr>
        <p:txBody>
          <a:bodyPr spcFirstLastPara="1" wrap="square" lIns="91425" tIns="91425" rIns="91425" bIns="91425" anchor="t" anchorCtr="0">
            <a:noAutofit/>
          </a:bodyPr>
          <a:lstStyle/>
          <a:p>
            <a:pPr marL="0" lvl="0" indent="0" algn="l" rtl="0">
              <a:spcBef>
                <a:spcPts val="1200"/>
              </a:spcBef>
              <a:spcAft>
                <a:spcPts val="0"/>
              </a:spcAft>
              <a:buNone/>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Duolingo is a</a:t>
            </a:r>
            <a:r>
              <a:rPr lang="en" sz="1800" dirty="0">
                <a:solidFill>
                  <a:schemeClr val="lt2"/>
                </a:solidFill>
                <a:latin typeface="Tahoma" panose="020B0604030504040204" pitchFamily="34" charset="0"/>
                <a:ea typeface="Tahoma" panose="020B0604030504040204" pitchFamily="34" charset="0"/>
                <a:cs typeface="Tahoma" panose="020B0604030504040204" pitchFamily="34" charset="0"/>
              </a:rPr>
              <a:t>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free language-learning platform</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which has become one of the most popular tools for language learning (Jašková, 2014). </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200"/>
              </a:spcBef>
              <a:spcAft>
                <a:spcPts val="0"/>
              </a:spcAft>
              <a:buNone/>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It includes a language-learning website and a mobile application, offering free lessons among</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40 languages for more than 500 million learners</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(Blanco, 2021)</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1200"/>
              </a:spcBef>
              <a:spcAft>
                <a:spcPts val="0"/>
              </a:spcAft>
              <a:buNone/>
            </a:pPr>
            <a:endParaRPr sz="1800" dirty="0">
              <a:solidFill>
                <a:srgbClr val="313132"/>
              </a:solidFill>
            </a:endParaRPr>
          </a:p>
          <a:p>
            <a:pPr marL="457200" lvl="0" indent="0" algn="l" rtl="0">
              <a:spcBef>
                <a:spcPts val="1200"/>
              </a:spcBef>
              <a:spcAft>
                <a:spcPts val="0"/>
              </a:spcAft>
              <a:buNone/>
            </a:pPr>
            <a:endParaRPr sz="1800" dirty="0">
              <a:solidFill>
                <a:srgbClr val="313132"/>
              </a:solidFill>
            </a:endParaRPr>
          </a:p>
          <a:p>
            <a:pPr marL="0" lvl="0" indent="0" algn="l" rtl="0">
              <a:spcBef>
                <a:spcPts val="1000"/>
              </a:spcBef>
              <a:spcAft>
                <a:spcPts val="1200"/>
              </a:spcAft>
              <a:buNone/>
            </a:pPr>
            <a:endParaRPr dirty="0"/>
          </a:p>
        </p:txBody>
      </p:sp>
      <p:pic>
        <p:nvPicPr>
          <p:cNvPr id="1065" name="Google Shape;1065;p63"/>
          <p:cNvPicPr preferRelativeResize="0"/>
          <p:nvPr/>
        </p:nvPicPr>
        <p:blipFill>
          <a:blip r:embed="rId3">
            <a:alphaModFix/>
          </a:blip>
          <a:stretch>
            <a:fillRect/>
          </a:stretch>
        </p:blipFill>
        <p:spPr>
          <a:xfrm>
            <a:off x="1827413" y="2801650"/>
            <a:ext cx="5489176" cy="2098800"/>
          </a:xfrm>
          <a:prstGeom prst="rect">
            <a:avLst/>
          </a:prstGeom>
          <a:noFill/>
          <a:ln>
            <a:noFill/>
          </a:ln>
        </p:spPr>
      </p:pic>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069"/>
        <p:cNvGrpSpPr/>
        <p:nvPr/>
      </p:nvGrpSpPr>
      <p:grpSpPr>
        <a:xfrm>
          <a:off x="0" y="0"/>
          <a:ext cx="0" cy="0"/>
          <a:chOff x="0" y="0"/>
          <a:chExt cx="0" cy="0"/>
        </a:xfrm>
      </p:grpSpPr>
      <p:sp>
        <p:nvSpPr>
          <p:cNvPr id="1070" name="Google Shape;1070;p64"/>
          <p:cNvSpPr txBox="1">
            <a:spLocks noGrp="1"/>
          </p:cNvSpPr>
          <p:nvPr>
            <p:ph type="title"/>
          </p:nvPr>
        </p:nvSpPr>
        <p:spPr>
          <a:xfrm>
            <a:off x="457199" y="344568"/>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Duolingo</a:t>
            </a:r>
            <a:endParaRPr b="1" dirty="0">
              <a:latin typeface="Tahoma" panose="020B0604030504040204" pitchFamily="34" charset="0"/>
              <a:ea typeface="Tahoma" panose="020B0604030504040204" pitchFamily="34" charset="0"/>
              <a:cs typeface="Tahoma" panose="020B0604030504040204" pitchFamily="34" charset="0"/>
            </a:endParaRPr>
          </a:p>
        </p:txBody>
      </p:sp>
      <p:sp>
        <p:nvSpPr>
          <p:cNvPr id="1071" name="Google Shape;1071;p64"/>
          <p:cNvSpPr txBox="1">
            <a:spLocks noGrp="1"/>
          </p:cNvSpPr>
          <p:nvPr>
            <p:ph type="body" idx="1"/>
          </p:nvPr>
        </p:nvSpPr>
        <p:spPr>
          <a:xfrm>
            <a:off x="7535500" y="4189475"/>
            <a:ext cx="1382700" cy="379500"/>
          </a:xfrm>
          <a:prstGeom prst="rect">
            <a:avLst/>
          </a:prstGeom>
        </p:spPr>
        <p:txBody>
          <a:bodyPr spcFirstLastPara="1" wrap="square" lIns="91425" tIns="91425" rIns="91425" bIns="91425" anchor="t" anchorCtr="0">
            <a:noAutofit/>
          </a:bodyPr>
          <a:lstStyle/>
          <a:p>
            <a:pPr marL="0" lvl="0" indent="0" algn="l" rtl="0">
              <a:spcBef>
                <a:spcPts val="1200"/>
              </a:spcBef>
              <a:spcAft>
                <a:spcPts val="0"/>
              </a:spcAft>
              <a:buNone/>
            </a:pPr>
            <a:r>
              <a:rPr lang="en">
                <a:solidFill>
                  <a:srgbClr val="313132"/>
                </a:solidFill>
              </a:rPr>
              <a:t>(Blanco, 2021)</a:t>
            </a:r>
            <a:endParaRPr>
              <a:solidFill>
                <a:srgbClr val="313132"/>
              </a:solidFill>
            </a:endParaRPr>
          </a:p>
          <a:p>
            <a:pPr marL="457200" lvl="0" indent="0" algn="l" rtl="0">
              <a:spcBef>
                <a:spcPts val="1200"/>
              </a:spcBef>
              <a:spcAft>
                <a:spcPts val="0"/>
              </a:spcAft>
              <a:buNone/>
            </a:pPr>
            <a:endParaRPr sz="1800">
              <a:solidFill>
                <a:srgbClr val="313132"/>
              </a:solidFill>
            </a:endParaRPr>
          </a:p>
          <a:p>
            <a:pPr marL="457200" lvl="0" indent="0" algn="l" rtl="0">
              <a:spcBef>
                <a:spcPts val="1200"/>
              </a:spcBef>
              <a:spcAft>
                <a:spcPts val="0"/>
              </a:spcAft>
              <a:buNone/>
            </a:pPr>
            <a:endParaRPr sz="1800">
              <a:solidFill>
                <a:srgbClr val="313132"/>
              </a:solidFill>
            </a:endParaRPr>
          </a:p>
          <a:p>
            <a:pPr marL="0" lvl="0" indent="0" algn="l" rtl="0">
              <a:spcBef>
                <a:spcPts val="1000"/>
              </a:spcBef>
              <a:spcAft>
                <a:spcPts val="1200"/>
              </a:spcAft>
              <a:buNone/>
            </a:pPr>
            <a:endParaRPr/>
          </a:p>
        </p:txBody>
      </p:sp>
      <p:pic>
        <p:nvPicPr>
          <p:cNvPr id="1072" name="Google Shape;1072;p64"/>
          <p:cNvPicPr preferRelativeResize="0"/>
          <p:nvPr/>
        </p:nvPicPr>
        <p:blipFill rotWithShape="1">
          <a:blip r:embed="rId3">
            <a:alphaModFix/>
          </a:blip>
          <a:srcRect t="11284" b="14133"/>
          <a:stretch/>
        </p:blipFill>
        <p:spPr>
          <a:xfrm>
            <a:off x="1921450" y="1058550"/>
            <a:ext cx="5301099" cy="3836075"/>
          </a:xfrm>
          <a:prstGeom prst="rect">
            <a:avLst/>
          </a:prstGeom>
          <a:noFill/>
          <a:ln>
            <a:noFill/>
          </a:ln>
        </p:spPr>
      </p:pic>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076"/>
        <p:cNvGrpSpPr/>
        <p:nvPr/>
      </p:nvGrpSpPr>
      <p:grpSpPr>
        <a:xfrm>
          <a:off x="0" y="0"/>
          <a:ext cx="0" cy="0"/>
          <a:chOff x="0" y="0"/>
          <a:chExt cx="0" cy="0"/>
        </a:xfrm>
      </p:grpSpPr>
      <p:sp>
        <p:nvSpPr>
          <p:cNvPr id="1077" name="Google Shape;1077;p65"/>
          <p:cNvSpPr txBox="1">
            <a:spLocks noGrp="1"/>
          </p:cNvSpPr>
          <p:nvPr>
            <p:ph type="title"/>
          </p:nvPr>
        </p:nvSpPr>
        <p:spPr>
          <a:xfrm>
            <a:off x="457200" y="353924"/>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dirty="0">
                <a:latin typeface="Tahoma" panose="020B0604030504040204" pitchFamily="34" charset="0"/>
                <a:ea typeface="Tahoma" panose="020B0604030504040204" pitchFamily="34" charset="0"/>
                <a:cs typeface="Tahoma" panose="020B0604030504040204" pitchFamily="34" charset="0"/>
              </a:rPr>
              <a:t>Platform Overview</a:t>
            </a:r>
            <a:endParaRPr sz="3600" b="1" dirty="0">
              <a:latin typeface="Tahoma" panose="020B0604030504040204" pitchFamily="34" charset="0"/>
              <a:ea typeface="Tahoma" panose="020B0604030504040204" pitchFamily="34" charset="0"/>
              <a:cs typeface="Tahoma" panose="020B0604030504040204" pitchFamily="34" charset="0"/>
            </a:endParaRPr>
          </a:p>
        </p:txBody>
      </p:sp>
      <p:pic>
        <p:nvPicPr>
          <p:cNvPr id="1078" name="Google Shape;1078;p65"/>
          <p:cNvPicPr preferRelativeResize="0"/>
          <p:nvPr/>
        </p:nvPicPr>
        <p:blipFill>
          <a:blip r:embed="rId3">
            <a:alphaModFix/>
          </a:blip>
          <a:stretch>
            <a:fillRect/>
          </a:stretch>
        </p:blipFill>
        <p:spPr>
          <a:xfrm>
            <a:off x="374225" y="1262541"/>
            <a:ext cx="8534401" cy="3527035"/>
          </a:xfrm>
          <a:prstGeom prst="rect">
            <a:avLst/>
          </a:prstGeom>
          <a:noFill/>
          <a:ln>
            <a:noFill/>
          </a:ln>
        </p:spPr>
      </p:pic>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082"/>
        <p:cNvGrpSpPr/>
        <p:nvPr/>
      </p:nvGrpSpPr>
      <p:grpSpPr>
        <a:xfrm>
          <a:off x="0" y="0"/>
          <a:ext cx="0" cy="0"/>
          <a:chOff x="0" y="0"/>
          <a:chExt cx="0" cy="0"/>
        </a:xfrm>
      </p:grpSpPr>
      <p:sp>
        <p:nvSpPr>
          <p:cNvPr id="1083" name="Google Shape;1083;p66"/>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Goal Setting</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1084" name="Google Shape;1084;p66"/>
          <p:cNvSpPr txBox="1">
            <a:spLocks noGrp="1"/>
          </p:cNvSpPr>
          <p:nvPr>
            <p:ph type="body" idx="1"/>
          </p:nvPr>
        </p:nvSpPr>
        <p:spPr>
          <a:xfrm>
            <a:off x="457200" y="1152475"/>
            <a:ext cx="4755300" cy="3416400"/>
          </a:xfrm>
          <a:prstGeom prst="rect">
            <a:avLst/>
          </a:prstGeom>
        </p:spPr>
        <p:txBody>
          <a:bodyPr spcFirstLastPara="1" wrap="square" lIns="91425" tIns="91425" rIns="91425" bIns="91425" anchor="t" anchorCtr="0">
            <a:noAutofit/>
          </a:bodyPr>
          <a:lstStyle/>
          <a:p>
            <a:pPr marL="457200" lvl="0" indent="-304800" algn="l" rtl="0">
              <a:spcBef>
                <a:spcPts val="1200"/>
              </a:spcBef>
              <a:spcAft>
                <a:spcPts val="0"/>
              </a:spcAft>
              <a:buClr>
                <a:srgbClr val="1F1D3B"/>
              </a:buClr>
              <a:buSzPts val="1200"/>
              <a:buFont typeface="Arial"/>
              <a:buChar char="●"/>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Based on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microlearning</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04800" algn="l" rtl="0">
              <a:spcBef>
                <a:spcPts val="0"/>
              </a:spcBef>
              <a:spcAft>
                <a:spcPts val="0"/>
              </a:spcAft>
              <a:buClr>
                <a:srgbClr val="1F1D3B"/>
              </a:buClr>
              <a:buSzPts val="1200"/>
              <a:buFont typeface="Arial"/>
              <a:buChar char="●"/>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Is goal-oriented. </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04800" algn="l" rtl="0">
              <a:spcBef>
                <a:spcPts val="0"/>
              </a:spcBef>
              <a:spcAft>
                <a:spcPts val="0"/>
              </a:spcAft>
              <a:buClr>
                <a:srgbClr val="1F1D3B"/>
              </a:buClr>
              <a:buSzPts val="1200"/>
              <a:buFont typeface="Arial"/>
              <a:buChar char="●"/>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Range from 5 min/day to 20 min/day.</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04800" algn="l" rtl="0">
              <a:spcBef>
                <a:spcPts val="0"/>
              </a:spcBef>
              <a:spcAft>
                <a:spcPts val="0"/>
              </a:spcAft>
              <a:buClr>
                <a:srgbClr val="1F1D3B"/>
              </a:buClr>
              <a:buSzPts val="1200"/>
              <a:buFont typeface="Arial"/>
              <a:buChar char="●"/>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Flexibility to personalized.</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04800" algn="l" rtl="0">
              <a:spcBef>
                <a:spcPts val="0"/>
              </a:spcBef>
              <a:spcAft>
                <a:spcPts val="0"/>
              </a:spcAft>
              <a:buClr>
                <a:srgbClr val="1F1D3B"/>
              </a:buClr>
              <a:buSzPts val="1200"/>
              <a:buFont typeface="Arial"/>
              <a:buChar char="●"/>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Teachers may track students’ performance if use “Schools” </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p:txBody>
      </p:sp>
      <p:pic>
        <p:nvPicPr>
          <p:cNvPr id="1085" name="Google Shape;1085;p66"/>
          <p:cNvPicPr preferRelativeResize="0"/>
          <p:nvPr/>
        </p:nvPicPr>
        <p:blipFill>
          <a:blip r:embed="rId3">
            <a:alphaModFix/>
          </a:blip>
          <a:stretch>
            <a:fillRect/>
          </a:stretch>
        </p:blipFill>
        <p:spPr>
          <a:xfrm>
            <a:off x="5170775" y="1053600"/>
            <a:ext cx="3516026" cy="3854525"/>
          </a:xfrm>
          <a:prstGeom prst="rect">
            <a:avLst/>
          </a:prstGeom>
          <a:noFill/>
          <a:ln>
            <a:noFill/>
          </a:ln>
        </p:spPr>
      </p:pic>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089"/>
        <p:cNvGrpSpPr/>
        <p:nvPr/>
      </p:nvGrpSpPr>
      <p:grpSpPr>
        <a:xfrm>
          <a:off x="0" y="0"/>
          <a:ext cx="0" cy="0"/>
          <a:chOff x="0" y="0"/>
          <a:chExt cx="0" cy="0"/>
        </a:xfrm>
      </p:grpSpPr>
      <p:sp>
        <p:nvSpPr>
          <p:cNvPr id="1090" name="Google Shape;1090;p67"/>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dirty="0">
                <a:latin typeface="Tahoma" panose="020B0604030504040204" pitchFamily="34" charset="0"/>
                <a:ea typeface="Tahoma" panose="020B0604030504040204" pitchFamily="34" charset="0"/>
                <a:cs typeface="Tahoma" panose="020B0604030504040204" pitchFamily="34" charset="0"/>
              </a:rPr>
              <a:t>Gamification</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1091" name="Google Shape;1091;p67"/>
          <p:cNvSpPr txBox="1">
            <a:spLocks noGrp="1"/>
          </p:cNvSpPr>
          <p:nvPr>
            <p:ph type="body" idx="1"/>
          </p:nvPr>
        </p:nvSpPr>
        <p:spPr>
          <a:xfrm>
            <a:off x="639336" y="1152475"/>
            <a:ext cx="4809893"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Duolingo applies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gameful learning</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to keep the learner motivated and consistently engaged in a positive and casual learning environment. </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Its learning process is structured as a learning game that has game features, such as</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reward, badges, and leader-board</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to allow users to learn as playing.</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b="1" dirty="0">
              <a:solidFill>
                <a:schemeClr val="lt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pic>
        <p:nvPicPr>
          <p:cNvPr id="1092" name="Google Shape;1092;p67"/>
          <p:cNvPicPr preferRelativeResize="0"/>
          <p:nvPr/>
        </p:nvPicPr>
        <p:blipFill>
          <a:blip r:embed="rId3">
            <a:alphaModFix/>
          </a:blip>
          <a:stretch>
            <a:fillRect/>
          </a:stretch>
        </p:blipFill>
        <p:spPr>
          <a:xfrm>
            <a:off x="5267076" y="1145728"/>
            <a:ext cx="3806299" cy="2852044"/>
          </a:xfrm>
          <a:prstGeom prst="rect">
            <a:avLst/>
          </a:prstGeom>
          <a:noFill/>
          <a:ln>
            <a:noFill/>
          </a:ln>
        </p:spPr>
      </p:pic>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096"/>
        <p:cNvGrpSpPr/>
        <p:nvPr/>
      </p:nvGrpSpPr>
      <p:grpSpPr>
        <a:xfrm>
          <a:off x="0" y="0"/>
          <a:ext cx="0" cy="0"/>
          <a:chOff x="0" y="0"/>
          <a:chExt cx="0" cy="0"/>
        </a:xfrm>
      </p:grpSpPr>
      <p:sp>
        <p:nvSpPr>
          <p:cNvPr id="1097" name="Google Shape;1097;p68"/>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Overview of the Study</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1098" name="Google Shape;1098;p68"/>
          <p:cNvSpPr txBox="1">
            <a:spLocks noGrp="1"/>
          </p:cNvSpPr>
          <p:nvPr>
            <p:ph type="body" idx="1"/>
          </p:nvPr>
        </p:nvSpPr>
        <p:spPr>
          <a:xfrm>
            <a:off x="728546" y="1152475"/>
            <a:ext cx="5545874"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This study investigated the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types of self-directed learning (SDL) skills </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that learners apply when learning a language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out of the classroom</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with systems like Duolingo. It also explored how the design and delivery of Duolingo can support and facilitate student SDL</a:t>
            </a:r>
            <a:r>
              <a:rPr lang="en" sz="1800" dirty="0">
                <a:solidFill>
                  <a:srgbClr val="313132"/>
                </a:solidFill>
              </a:rPr>
              <a:t>. </a:t>
            </a: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b="1" dirty="0">
              <a:solidFill>
                <a:schemeClr val="lt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pic>
        <p:nvPicPr>
          <p:cNvPr id="1099" name="Google Shape;1099;p68"/>
          <p:cNvPicPr preferRelativeResize="0"/>
          <p:nvPr/>
        </p:nvPicPr>
        <p:blipFill>
          <a:blip r:embed="rId3">
            <a:alphaModFix/>
          </a:blip>
          <a:stretch>
            <a:fillRect/>
          </a:stretch>
        </p:blipFill>
        <p:spPr>
          <a:xfrm>
            <a:off x="6701087" y="1952874"/>
            <a:ext cx="2124075" cy="2152650"/>
          </a:xfrm>
          <a:prstGeom prst="rect">
            <a:avLst/>
          </a:prstGeom>
          <a:noFill/>
          <a:ln>
            <a:noFill/>
          </a:ln>
        </p:spPr>
      </p:pic>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1104" name="Google Shape;1104;p69"/>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Context</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1105" name="Google Shape;1105;p69"/>
          <p:cNvSpPr txBox="1">
            <a:spLocks noGrp="1"/>
          </p:cNvSpPr>
          <p:nvPr>
            <p:ph type="body" idx="1"/>
          </p:nvPr>
        </p:nvSpPr>
        <p:spPr>
          <a:xfrm>
            <a:off x="359500" y="1152475"/>
            <a:ext cx="8098800" cy="3416400"/>
          </a:xfrm>
          <a:prstGeom prst="rect">
            <a:avLst/>
          </a:prstGeom>
        </p:spPr>
        <p:txBody>
          <a:bodyPr spcFirstLastPara="1" wrap="square" lIns="91425" tIns="91425" rIns="91425" bIns="91425" anchor="t" anchorCtr="0">
            <a:noAutofit/>
          </a:bodyPr>
          <a:lstStyle/>
          <a:p>
            <a:pPr marL="457200" lvl="0" indent="-342900" algn="l" rtl="0">
              <a:spcBef>
                <a:spcPts val="0"/>
              </a:spcBef>
              <a:spcAft>
                <a:spcPts val="0"/>
              </a:spcAft>
              <a:buClr>
                <a:srgbClr val="313132"/>
              </a:buClr>
              <a:buSzPts val="1800"/>
              <a:buChar char="●"/>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Learning with technology (e.g., Duolingo) in an out-of-classroom context is often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challenged by the absence of instructors and lack of guidance</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000"/>
              </a:spcBef>
              <a:spcAft>
                <a:spcPts val="0"/>
              </a:spcAft>
              <a:buClr>
                <a:srgbClr val="313132"/>
              </a:buClr>
              <a:buSzPts val="1800"/>
              <a:buChar char="●"/>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Therefore, it</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demands</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a much higher level of</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self-directed learning (SDL)</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ability for the learners to be successful. </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000"/>
              </a:spcBef>
              <a:spcAft>
                <a:spcPts val="0"/>
              </a:spcAft>
              <a:buClr>
                <a:srgbClr val="313132"/>
              </a:buClr>
              <a:buSzPts val="1800"/>
              <a:buChar char="●"/>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White (1995) suggests that learners need to have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strong independence, autonomy, and control to self-manage learning and make their own decisions</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in distance language learning.</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00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b="1" dirty="0">
              <a:solidFill>
                <a:schemeClr val="lt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pic>
        <p:nvPicPr>
          <p:cNvPr id="1106" name="Google Shape;1106;p69"/>
          <p:cNvPicPr preferRelativeResize="0"/>
          <p:nvPr/>
        </p:nvPicPr>
        <p:blipFill>
          <a:blip r:embed="rId3">
            <a:alphaModFix/>
          </a:blip>
          <a:stretch>
            <a:fillRect/>
          </a:stretch>
        </p:blipFill>
        <p:spPr>
          <a:xfrm>
            <a:off x="6623824" y="4170556"/>
            <a:ext cx="2429698" cy="882897"/>
          </a:xfrm>
          <a:prstGeom prst="rect">
            <a:avLst/>
          </a:prstGeom>
          <a:noFill/>
          <a:ln>
            <a:noFill/>
          </a:ln>
        </p:spPr>
      </p:pic>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110"/>
        <p:cNvGrpSpPr/>
        <p:nvPr/>
      </p:nvGrpSpPr>
      <p:grpSpPr>
        <a:xfrm>
          <a:off x="0" y="0"/>
          <a:ext cx="0" cy="0"/>
          <a:chOff x="0" y="0"/>
          <a:chExt cx="0" cy="0"/>
        </a:xfrm>
      </p:grpSpPr>
      <p:sp>
        <p:nvSpPr>
          <p:cNvPr id="1111" name="Google Shape;1111;p70"/>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Research Questions</a:t>
            </a:r>
            <a:endParaRPr sz="2900" b="1" dirty="0">
              <a:latin typeface="Tahoma" panose="020B0604030504040204" pitchFamily="34" charset="0"/>
              <a:ea typeface="Tahoma" panose="020B0604030504040204" pitchFamily="34" charset="0"/>
              <a:cs typeface="Tahoma" panose="020B0604030504040204" pitchFamily="34" charset="0"/>
            </a:endParaRPr>
          </a:p>
        </p:txBody>
      </p:sp>
      <p:sp>
        <p:nvSpPr>
          <p:cNvPr id="1112" name="Google Shape;1112;p70"/>
          <p:cNvSpPr txBox="1">
            <a:spLocks noGrp="1"/>
          </p:cNvSpPr>
          <p:nvPr>
            <p:ph type="body" idx="1"/>
          </p:nvPr>
        </p:nvSpPr>
        <p:spPr>
          <a:xfrm>
            <a:off x="676507" y="1152475"/>
            <a:ext cx="745645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Research questions are based on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Garrison’s (1997) SDL model</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Research questions are as follows:</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200"/>
              </a:spcBef>
              <a:spcAft>
                <a:spcPts val="0"/>
              </a:spcAft>
              <a:buClr>
                <a:srgbClr val="313132"/>
              </a:buClr>
              <a:buSzPts val="1800"/>
              <a:buAutoNum type="arabicPeriod"/>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How do Duolingo learners</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self-manage</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their learning?</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0"/>
              </a:spcBef>
              <a:spcAft>
                <a:spcPts val="0"/>
              </a:spcAft>
              <a:buClr>
                <a:srgbClr val="313132"/>
              </a:buClr>
              <a:buSzPts val="1800"/>
              <a:buAutoNum type="arabicPeriod"/>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What</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self-monitoring</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strategies are employed by Duolingo learners to overcome challenges and frustrations related to learning foreign languages with Duolingo?</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0"/>
              </a:spcBef>
              <a:spcAft>
                <a:spcPts val="0"/>
              </a:spcAft>
              <a:buClr>
                <a:srgbClr val="313132"/>
              </a:buClr>
              <a:buSzPts val="1800"/>
              <a:buAutoNum type="arabicPeriod"/>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What</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motivating factor</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s underpin the decisions of learners to learn a foreign language with Duolingo?</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20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b="1" dirty="0">
              <a:solidFill>
                <a:schemeClr val="lt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116"/>
        <p:cNvGrpSpPr/>
        <p:nvPr/>
      </p:nvGrpSpPr>
      <p:grpSpPr>
        <a:xfrm>
          <a:off x="0" y="0"/>
          <a:ext cx="0" cy="0"/>
          <a:chOff x="0" y="0"/>
          <a:chExt cx="0" cy="0"/>
        </a:xfrm>
      </p:grpSpPr>
      <p:sp>
        <p:nvSpPr>
          <p:cNvPr id="1117" name="Google Shape;1117;p71"/>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dirty="0">
                <a:latin typeface="Tahoma" panose="020B0604030504040204" pitchFamily="34" charset="0"/>
                <a:ea typeface="Tahoma" panose="020B0604030504040204" pitchFamily="34" charset="0"/>
                <a:cs typeface="Tahoma" panose="020B0604030504040204" pitchFamily="34" charset="0"/>
              </a:rPr>
              <a:t>Method</a:t>
            </a:r>
            <a:endParaRPr sz="2900" b="1" dirty="0">
              <a:latin typeface="Tahoma" panose="020B0604030504040204" pitchFamily="34" charset="0"/>
              <a:ea typeface="Tahoma" panose="020B0604030504040204" pitchFamily="34" charset="0"/>
              <a:cs typeface="Tahoma" panose="020B0604030504040204" pitchFamily="34" charset="0"/>
            </a:endParaRPr>
          </a:p>
        </p:txBody>
      </p:sp>
      <p:sp>
        <p:nvSpPr>
          <p:cNvPr id="1118" name="Google Shape;1118;p71"/>
          <p:cNvSpPr txBox="1">
            <a:spLocks noGrp="1"/>
          </p:cNvSpPr>
          <p:nvPr>
            <p:ph type="body" idx="1"/>
          </p:nvPr>
        </p:nvSpPr>
        <p:spPr>
          <a:xfrm>
            <a:off x="835285" y="1152475"/>
            <a:ext cx="5595251" cy="3416400"/>
          </a:xfrm>
          <a:prstGeom prst="rect">
            <a:avLst/>
          </a:prstGeom>
        </p:spPr>
        <p:txBody>
          <a:bodyPr spcFirstLastPara="1" wrap="square" lIns="91425" tIns="91425" rIns="91425" bIns="91425" anchor="t" anchorCtr="0">
            <a:noAutofit/>
          </a:bodyPr>
          <a:lstStyle/>
          <a:p>
            <a:pPr marL="457200" lvl="0" indent="-342900" algn="l" rtl="0">
              <a:spcBef>
                <a:spcPts val="1200"/>
              </a:spcBef>
              <a:spcAft>
                <a:spcPts val="0"/>
              </a:spcAft>
              <a:buClr>
                <a:srgbClr val="313132"/>
              </a:buClr>
              <a:buSzPts val="1800"/>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Qualitative method</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0"/>
              </a:spcBef>
              <a:spcAft>
                <a:spcPts val="0"/>
              </a:spcAft>
              <a:buClr>
                <a:srgbClr val="313132"/>
              </a:buClr>
              <a:buSzPts val="1800"/>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10 interviewees</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0"/>
              </a:spcBef>
              <a:spcAft>
                <a:spcPts val="0"/>
              </a:spcAft>
              <a:buClr>
                <a:srgbClr val="313132"/>
              </a:buClr>
              <a:buSzPts val="1800"/>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Participants were screened and identified through the previous survey.</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0"/>
              </a:spcBef>
              <a:spcAft>
                <a:spcPts val="0"/>
              </a:spcAft>
              <a:buClr>
                <a:srgbClr val="313132"/>
              </a:buClr>
              <a:buSzPts val="1800"/>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Survey was distributed through:</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0"/>
              </a:spcBef>
              <a:spcAft>
                <a:spcPts val="0"/>
              </a:spcAft>
              <a:buClr>
                <a:srgbClr val="313132"/>
              </a:buClr>
              <a:buSzPts val="1800"/>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Duolingo forum, </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0"/>
              </a:spcBef>
              <a:spcAft>
                <a:spcPts val="0"/>
              </a:spcAft>
              <a:buClr>
                <a:srgbClr val="313132"/>
              </a:buClr>
              <a:buSzPts val="1800"/>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Discord</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0"/>
              </a:spcBef>
              <a:spcAft>
                <a:spcPts val="0"/>
              </a:spcAft>
              <a:buClr>
                <a:srgbClr val="313132"/>
              </a:buClr>
              <a:buSzPts val="1800"/>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Facebook pages</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0"/>
              </a:spcBef>
              <a:spcAft>
                <a:spcPts val="0"/>
              </a:spcAft>
              <a:buClr>
                <a:srgbClr val="313132"/>
              </a:buClr>
              <a:buSzPts val="1800"/>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Emails</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0"/>
              </a:spcBef>
              <a:spcAft>
                <a:spcPts val="0"/>
              </a:spcAft>
              <a:buClr>
                <a:srgbClr val="313132"/>
              </a:buClr>
              <a:buSzPts val="1800"/>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WeChat groups </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b="1" dirty="0">
              <a:solidFill>
                <a:schemeClr val="lt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pic>
        <p:nvPicPr>
          <p:cNvPr id="1119" name="Google Shape;1119;p71"/>
          <p:cNvPicPr preferRelativeResize="0"/>
          <p:nvPr/>
        </p:nvPicPr>
        <p:blipFill>
          <a:blip r:embed="rId3">
            <a:alphaModFix/>
          </a:blip>
          <a:stretch>
            <a:fillRect/>
          </a:stretch>
        </p:blipFill>
        <p:spPr>
          <a:xfrm>
            <a:off x="6660426" y="1784350"/>
            <a:ext cx="2124075" cy="21526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58"/>
        <p:cNvGrpSpPr/>
        <p:nvPr/>
      </p:nvGrpSpPr>
      <p:grpSpPr>
        <a:xfrm>
          <a:off x="0" y="0"/>
          <a:ext cx="0" cy="0"/>
          <a:chOff x="0" y="0"/>
          <a:chExt cx="0" cy="0"/>
        </a:xfrm>
      </p:grpSpPr>
      <p:sp>
        <p:nvSpPr>
          <p:cNvPr id="159" name="Google Shape;159;p18"/>
          <p:cNvSpPr txBox="1">
            <a:spLocks noGrp="1"/>
          </p:cNvSpPr>
          <p:nvPr>
            <p:ph type="title"/>
          </p:nvPr>
        </p:nvSpPr>
        <p:spPr>
          <a:xfrm>
            <a:off x="457200" y="411475"/>
            <a:ext cx="8229600" cy="213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YouTube-iversity, ASU</a:t>
            </a:r>
            <a:br>
              <a:rPr lang="en" b="1" dirty="0">
                <a:latin typeface="Tahoma" panose="020B0604030504040204" pitchFamily="34" charset="0"/>
                <a:ea typeface="Tahoma" panose="020B0604030504040204" pitchFamily="34" charset="0"/>
                <a:cs typeface="Tahoma" panose="020B0604030504040204" pitchFamily="34" charset="0"/>
              </a:rPr>
            </a:br>
            <a:r>
              <a:rPr lang="en" b="1" dirty="0">
                <a:latin typeface="Tahoma" panose="020B0604030504040204" pitchFamily="34" charset="0"/>
                <a:ea typeface="Tahoma" panose="020B0604030504040204" pitchFamily="34" charset="0"/>
                <a:cs typeface="Tahoma" panose="020B0604030504040204" pitchFamily="34" charset="0"/>
              </a:rPr>
              <a:t>Susan D’Agostino, Inside Higher Ed</a:t>
            </a:r>
            <a:br>
              <a:rPr lang="en" b="1" dirty="0">
                <a:latin typeface="Tahoma" panose="020B0604030504040204" pitchFamily="34" charset="0"/>
                <a:ea typeface="Tahoma" panose="020B0604030504040204" pitchFamily="34" charset="0"/>
                <a:cs typeface="Tahoma" panose="020B0604030504040204" pitchFamily="34" charset="0"/>
              </a:rPr>
            </a:br>
            <a:r>
              <a:rPr lang="en" sz="1100" b="1" dirty="0">
                <a:uFill>
                  <a:noFill/>
                </a:uFill>
                <a:latin typeface="Tahoma" panose="020B0604030504040204" pitchFamily="34" charset="0"/>
                <a:ea typeface="Tahoma" panose="020B0604030504040204" pitchFamily="34" charset="0"/>
                <a:cs typeface="Tahoma" panose="020B0604030504040204" pitchFamily="34" charset="0"/>
                <a:sym typeface="Fira Sans Extra Condensed"/>
                <a:hlinkClick r:id="rId3"/>
              </a:rPr>
              <a:t>https://www.insidehighered.com/news/2023/01/25/arizona-state-turns-youtube-reach-learners-margins</a:t>
            </a:r>
            <a:r>
              <a:rPr lang="en" sz="1100" b="1" dirty="0">
                <a:latin typeface="Tahoma" panose="020B0604030504040204" pitchFamily="34" charset="0"/>
                <a:ea typeface="Tahoma" panose="020B0604030504040204" pitchFamily="34" charset="0"/>
                <a:cs typeface="Tahoma" panose="020B0604030504040204" pitchFamily="34" charset="0"/>
                <a:sym typeface="Fira Sans Extra Condensed"/>
              </a:rPr>
              <a:t> </a:t>
            </a:r>
            <a:endParaRPr sz="1200" b="1" dirty="0">
              <a:latin typeface="Tahoma" panose="020B0604030504040204" pitchFamily="34" charset="0"/>
              <a:ea typeface="Tahoma" panose="020B0604030504040204" pitchFamily="34" charset="0"/>
              <a:cs typeface="Tahoma" panose="020B0604030504040204" pitchFamily="34" charset="0"/>
              <a:sym typeface="Fira Sans Extra Condensed"/>
            </a:endParaRPr>
          </a:p>
          <a:p>
            <a:pPr marL="0" lvl="0" indent="0" algn="ctr" rtl="0">
              <a:spcBef>
                <a:spcPts val="0"/>
              </a:spcBef>
              <a:spcAft>
                <a:spcPts val="0"/>
              </a:spcAft>
              <a:buNone/>
            </a:pPr>
            <a:endParaRPr sz="1200" dirty="0">
              <a:latin typeface="Fira Sans Extra Condensed"/>
              <a:ea typeface="Fira Sans Extra Condensed"/>
              <a:cs typeface="Fira Sans Extra Condensed"/>
              <a:sym typeface="Fira Sans Extra Condensed"/>
            </a:endParaRPr>
          </a:p>
        </p:txBody>
      </p:sp>
      <p:pic>
        <p:nvPicPr>
          <p:cNvPr id="160" name="Google Shape;160;p18"/>
          <p:cNvPicPr preferRelativeResize="0"/>
          <p:nvPr/>
        </p:nvPicPr>
        <p:blipFill>
          <a:blip r:embed="rId4">
            <a:alphaModFix/>
          </a:blip>
          <a:stretch>
            <a:fillRect/>
          </a:stretch>
        </p:blipFill>
        <p:spPr>
          <a:xfrm>
            <a:off x="457200" y="1880825"/>
            <a:ext cx="4080149" cy="2585175"/>
          </a:xfrm>
          <a:prstGeom prst="rect">
            <a:avLst/>
          </a:prstGeom>
          <a:noFill/>
          <a:ln>
            <a:noFill/>
          </a:ln>
        </p:spPr>
      </p:pic>
      <p:pic>
        <p:nvPicPr>
          <p:cNvPr id="161" name="Google Shape;161;p18"/>
          <p:cNvPicPr preferRelativeResize="0"/>
          <p:nvPr/>
        </p:nvPicPr>
        <p:blipFill>
          <a:blip r:embed="rId5">
            <a:alphaModFix/>
          </a:blip>
          <a:stretch>
            <a:fillRect/>
          </a:stretch>
        </p:blipFill>
        <p:spPr>
          <a:xfrm>
            <a:off x="4670921" y="1880825"/>
            <a:ext cx="3854679" cy="2585175"/>
          </a:xfrm>
          <a:prstGeom prst="rect">
            <a:avLst/>
          </a:prstGeom>
          <a:noFill/>
          <a:ln>
            <a:noFill/>
          </a:ln>
        </p:spPr>
      </p:pic>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123"/>
        <p:cNvGrpSpPr/>
        <p:nvPr/>
      </p:nvGrpSpPr>
      <p:grpSpPr>
        <a:xfrm>
          <a:off x="0" y="0"/>
          <a:ext cx="0" cy="0"/>
          <a:chOff x="0" y="0"/>
          <a:chExt cx="0" cy="0"/>
        </a:xfrm>
      </p:grpSpPr>
      <p:sp>
        <p:nvSpPr>
          <p:cNvPr id="1124" name="Google Shape;1124;p72"/>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Interview Participants</a:t>
            </a:r>
            <a:endParaRPr sz="3200" b="1" dirty="0">
              <a:latin typeface="Tahoma" panose="020B0604030504040204" pitchFamily="34" charset="0"/>
              <a:ea typeface="Tahoma" panose="020B0604030504040204" pitchFamily="34" charset="0"/>
              <a:cs typeface="Tahoma" panose="020B0604030504040204" pitchFamily="34" charset="0"/>
            </a:endParaRPr>
          </a:p>
        </p:txBody>
      </p:sp>
      <p:pic>
        <p:nvPicPr>
          <p:cNvPr id="1125" name="Google Shape;1125;p72"/>
          <p:cNvPicPr preferRelativeResize="0"/>
          <p:nvPr/>
        </p:nvPicPr>
        <p:blipFill>
          <a:blip r:embed="rId3">
            <a:alphaModFix/>
          </a:blip>
          <a:stretch>
            <a:fillRect/>
          </a:stretch>
        </p:blipFill>
        <p:spPr>
          <a:xfrm>
            <a:off x="539900" y="1163775"/>
            <a:ext cx="8064201" cy="3597350"/>
          </a:xfrm>
          <a:prstGeom prst="rect">
            <a:avLst/>
          </a:prstGeom>
          <a:noFill/>
          <a:ln>
            <a:noFill/>
          </a:ln>
        </p:spPr>
      </p:pic>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1129"/>
        <p:cNvGrpSpPr/>
        <p:nvPr/>
      </p:nvGrpSpPr>
      <p:grpSpPr>
        <a:xfrm>
          <a:off x="0" y="0"/>
          <a:ext cx="0" cy="0"/>
          <a:chOff x="0" y="0"/>
          <a:chExt cx="0" cy="0"/>
        </a:xfrm>
      </p:grpSpPr>
      <p:sp>
        <p:nvSpPr>
          <p:cNvPr id="1130" name="Google Shape;1130;p73"/>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Research Questions</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1131" name="Google Shape;1131;p73"/>
          <p:cNvSpPr txBox="1">
            <a:spLocks noGrp="1"/>
          </p:cNvSpPr>
          <p:nvPr>
            <p:ph type="body" idx="1"/>
          </p:nvPr>
        </p:nvSpPr>
        <p:spPr>
          <a:xfrm>
            <a:off x="698810" y="1152475"/>
            <a:ext cx="775949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Research questions are based on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Garrison’s (1997) SDL model</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Research questions are as follows:</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200"/>
              </a:spcBef>
              <a:spcAft>
                <a:spcPts val="0"/>
              </a:spcAft>
              <a:buClr>
                <a:srgbClr val="313132"/>
              </a:buClr>
              <a:buSzPts val="1800"/>
              <a:buAutoNum type="arabicPeriod"/>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How do Duolingo learners</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self-manage</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their learning?</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0"/>
              </a:spcBef>
              <a:spcAft>
                <a:spcPts val="0"/>
              </a:spcAft>
              <a:buClr>
                <a:srgbClr val="313132"/>
              </a:buClr>
              <a:buSzPts val="1800"/>
              <a:buAutoNum type="arabicPeriod"/>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What</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self-monitoring</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strategies are employed by Duolingo learners to overcome challenges and frustrations related to learning foreign languages with Duolingo?</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0"/>
              </a:spcBef>
              <a:spcAft>
                <a:spcPts val="0"/>
              </a:spcAft>
              <a:buClr>
                <a:srgbClr val="313132"/>
              </a:buClr>
              <a:buSzPts val="1800"/>
              <a:buAutoNum type="arabicPeriod"/>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What</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motivating factor</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s underpin the decisions of learners to learn a foreign language with Duolingo?</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20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b="1" dirty="0">
              <a:solidFill>
                <a:schemeClr val="lt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1135"/>
        <p:cNvGrpSpPr/>
        <p:nvPr/>
      </p:nvGrpSpPr>
      <p:grpSpPr>
        <a:xfrm>
          <a:off x="0" y="0"/>
          <a:ext cx="0" cy="0"/>
          <a:chOff x="0" y="0"/>
          <a:chExt cx="0" cy="0"/>
        </a:xfrm>
      </p:grpSpPr>
      <p:sp>
        <p:nvSpPr>
          <p:cNvPr id="1136" name="Google Shape;1136;p74"/>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Finding 1: Self-management</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1137" name="Google Shape;1137;p74"/>
          <p:cNvSpPr txBox="1">
            <a:spLocks noGrp="1"/>
          </p:cNvSpPr>
          <p:nvPr>
            <p:ph type="body" idx="1"/>
          </p:nvPr>
        </p:nvSpPr>
        <p:spPr>
          <a:xfrm>
            <a:off x="359500" y="1152475"/>
            <a:ext cx="7862666" cy="3416400"/>
          </a:xfrm>
          <a:prstGeom prst="rect">
            <a:avLst/>
          </a:prstGeom>
        </p:spPr>
        <p:txBody>
          <a:bodyPr spcFirstLastPara="1" wrap="square" lIns="91425" tIns="91425" rIns="91425" bIns="91425" anchor="t" anchorCtr="0">
            <a:noAutofit/>
          </a:bodyPr>
          <a:lstStyle/>
          <a:p>
            <a:pPr marL="457200" lvl="0" indent="-342900" algn="l" rtl="0">
              <a:spcBef>
                <a:spcPts val="1200"/>
              </a:spcBef>
              <a:spcAft>
                <a:spcPts val="0"/>
              </a:spcAft>
              <a:buSzPts val="1800"/>
              <a:buAutoNum type="arabicPeriod"/>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A single MALL tool like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Duolingo is not enough</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to master a language in all dimensions; as a result, they seek and manage</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other resources </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to complement their learning. </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0" indent="0" algn="l" rtl="0">
              <a:spcBef>
                <a:spcPts val="1200"/>
              </a:spcBef>
              <a:spcAft>
                <a:spcPts val="0"/>
              </a:spcAft>
              <a:buNone/>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“I think my biggest suggestion, as I mentioned a little earlier, is just </a:t>
            </a:r>
            <a:r>
              <a:rPr lang="en" sz="1800" b="1" u="sng" dirty="0">
                <a:solidFill>
                  <a:srgbClr val="313132"/>
                </a:solidFill>
                <a:latin typeface="Tahoma" panose="020B0604030504040204" pitchFamily="34" charset="0"/>
                <a:ea typeface="Tahoma" panose="020B0604030504040204" pitchFamily="34" charset="0"/>
                <a:cs typeface="Tahoma" panose="020B0604030504040204" pitchFamily="34" charset="0"/>
              </a:rPr>
              <a:t>don't use Duolingo as your only resource</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Because particularly nowadays or for any language, there are so many other resources out there and there are certain things that each of them does better or worse than the others.” (P2)</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200"/>
              </a:spcBef>
              <a:spcAft>
                <a:spcPts val="0"/>
              </a:spcAft>
              <a:buNone/>
            </a:pPr>
            <a:endParaRPr sz="1800" dirty="0">
              <a:solidFill>
                <a:srgbClr val="313132"/>
              </a:solidFill>
            </a:endParaRPr>
          </a:p>
          <a:p>
            <a:pPr marL="0" lvl="0" indent="0" algn="l" rtl="0">
              <a:spcBef>
                <a:spcPts val="120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b="1" dirty="0">
              <a:solidFill>
                <a:schemeClr val="lt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pic>
        <p:nvPicPr>
          <p:cNvPr id="1138" name="Google Shape;1138;p74"/>
          <p:cNvPicPr preferRelativeResize="0"/>
          <p:nvPr/>
        </p:nvPicPr>
        <p:blipFill>
          <a:blip r:embed="rId3">
            <a:alphaModFix/>
          </a:blip>
          <a:stretch>
            <a:fillRect/>
          </a:stretch>
        </p:blipFill>
        <p:spPr>
          <a:xfrm>
            <a:off x="7729064" y="3793612"/>
            <a:ext cx="1232801" cy="1232801"/>
          </a:xfrm>
          <a:prstGeom prst="rect">
            <a:avLst/>
          </a:prstGeom>
          <a:noFill/>
          <a:ln>
            <a:noFill/>
          </a:ln>
        </p:spPr>
      </p:pic>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1142"/>
        <p:cNvGrpSpPr/>
        <p:nvPr/>
      </p:nvGrpSpPr>
      <p:grpSpPr>
        <a:xfrm>
          <a:off x="0" y="0"/>
          <a:ext cx="0" cy="0"/>
          <a:chOff x="0" y="0"/>
          <a:chExt cx="0" cy="0"/>
        </a:xfrm>
      </p:grpSpPr>
      <p:sp>
        <p:nvSpPr>
          <p:cNvPr id="1143" name="Google Shape;1143;p75"/>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Finding 1: Self-management</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1144" name="Google Shape;1144;p75"/>
          <p:cNvSpPr txBox="1">
            <a:spLocks noGrp="1"/>
          </p:cNvSpPr>
          <p:nvPr>
            <p:ph type="body" idx="1"/>
          </p:nvPr>
        </p:nvSpPr>
        <p:spPr>
          <a:xfrm>
            <a:off x="631902" y="1152475"/>
            <a:ext cx="7672039" cy="3416400"/>
          </a:xfrm>
          <a:prstGeom prst="rect">
            <a:avLst/>
          </a:prstGeom>
        </p:spPr>
        <p:txBody>
          <a:bodyPr spcFirstLastPara="1" wrap="square" lIns="91425" tIns="91425" rIns="91425" bIns="91425" anchor="t" anchorCtr="0">
            <a:noAutofit/>
          </a:bodyPr>
          <a:lstStyle/>
          <a:p>
            <a:pPr marL="0" lvl="0" indent="0" algn="l" rtl="0">
              <a:spcBef>
                <a:spcPts val="1200"/>
              </a:spcBef>
              <a:spcAft>
                <a:spcPts val="0"/>
              </a:spcAft>
              <a:buNone/>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2. The majority of interviewees (n=8) stated that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daily life activities are a constraint</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to their time management. The significant obstacle is due to</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work demands</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which have an impact on learners’ physical and emotional ability to complete their learning goals on a consistent basis.</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0" indent="0" algn="l" rtl="0">
              <a:spcBef>
                <a:spcPts val="1200"/>
              </a:spcBef>
              <a:spcAft>
                <a:spcPts val="0"/>
              </a:spcAft>
              <a:buNone/>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a:t>
            </a:r>
            <a:r>
              <a:rPr lang="en" sz="1800" b="1" u="sng" dirty="0">
                <a:solidFill>
                  <a:srgbClr val="313132"/>
                </a:solidFill>
                <a:latin typeface="Tahoma" panose="020B0604030504040204" pitchFamily="34" charset="0"/>
                <a:ea typeface="Tahoma" panose="020B0604030504040204" pitchFamily="34" charset="0"/>
                <a:cs typeface="Tahoma" panose="020B0604030504040204" pitchFamily="34" charset="0"/>
              </a:rPr>
              <a:t>Because my schedule can be busy</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Sometimes, especially during the exam period in schools, I really have no time. I'm just busy completing my markings” (P10)</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200"/>
              </a:spcBef>
              <a:spcAft>
                <a:spcPts val="0"/>
              </a:spcAft>
              <a:buNone/>
            </a:pPr>
            <a:endParaRPr sz="1800" dirty="0">
              <a:solidFill>
                <a:srgbClr val="313132"/>
              </a:solidFill>
            </a:endParaRPr>
          </a:p>
          <a:p>
            <a:pPr marL="0" lvl="0" indent="0" algn="l" rtl="0">
              <a:spcBef>
                <a:spcPts val="120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b="1" dirty="0">
              <a:solidFill>
                <a:schemeClr val="lt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pic>
        <p:nvPicPr>
          <p:cNvPr id="1145" name="Google Shape;1145;p75"/>
          <p:cNvPicPr preferRelativeResize="0"/>
          <p:nvPr/>
        </p:nvPicPr>
        <p:blipFill rotWithShape="1">
          <a:blip r:embed="rId3">
            <a:alphaModFix/>
          </a:blip>
          <a:srcRect l="37323" r="36425"/>
          <a:stretch/>
        </p:blipFill>
        <p:spPr>
          <a:xfrm>
            <a:off x="7850459" y="3590693"/>
            <a:ext cx="1293541" cy="1451928"/>
          </a:xfrm>
          <a:prstGeom prst="rect">
            <a:avLst/>
          </a:prstGeom>
          <a:noFill/>
          <a:ln>
            <a:noFill/>
          </a:ln>
        </p:spPr>
      </p:pic>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1149"/>
        <p:cNvGrpSpPr/>
        <p:nvPr/>
      </p:nvGrpSpPr>
      <p:grpSpPr>
        <a:xfrm>
          <a:off x="0" y="0"/>
          <a:ext cx="0" cy="0"/>
          <a:chOff x="0" y="0"/>
          <a:chExt cx="0" cy="0"/>
        </a:xfrm>
      </p:grpSpPr>
      <p:sp>
        <p:nvSpPr>
          <p:cNvPr id="1150" name="Google Shape;1150;p76"/>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Finding 2: Self-monitoring</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1151" name="Google Shape;1151;p76"/>
          <p:cNvSpPr txBox="1">
            <a:spLocks noGrp="1"/>
          </p:cNvSpPr>
          <p:nvPr>
            <p:ph type="body" idx="1"/>
          </p:nvPr>
        </p:nvSpPr>
        <p:spPr>
          <a:xfrm>
            <a:off x="877228" y="1152475"/>
            <a:ext cx="7581071"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Learners self-monitor their learning process through feelings of knowing, content evaluation, and the judgment of the adequacy of information available. L</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earners can spontaneously recognize the content they learned in Duolingo when they unconsciously encounter the language in daily life. </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However, they fail to recall the entire knowledge base that they learned with accuracy or completion. </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0"/>
              </a:spcBef>
              <a:spcAft>
                <a:spcPts val="0"/>
              </a:spcAft>
              <a:buNone/>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“Well, what I can do now is when somebody is talking in French, I know that is French. </a:t>
            </a:r>
            <a:r>
              <a:rPr lang="en" sz="1800" b="1" u="sng" dirty="0">
                <a:solidFill>
                  <a:srgbClr val="313132"/>
                </a:solidFill>
                <a:latin typeface="Tahoma" panose="020B0604030504040204" pitchFamily="34" charset="0"/>
                <a:ea typeface="Tahoma" panose="020B0604030504040204" pitchFamily="34" charset="0"/>
                <a:cs typeface="Tahoma" panose="020B0604030504040204" pitchFamily="34" charset="0"/>
              </a:rPr>
              <a:t>I can identify some really simple French dialogue</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when somebody says it.” (P5)</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200"/>
              </a:spcBef>
              <a:spcAft>
                <a:spcPts val="0"/>
              </a:spcAft>
              <a:buNone/>
            </a:pPr>
            <a:endParaRPr sz="1800" dirty="0">
              <a:solidFill>
                <a:srgbClr val="313132"/>
              </a:solidFill>
            </a:endParaRPr>
          </a:p>
          <a:p>
            <a:pPr marL="0" lvl="0" indent="0" algn="l" rtl="0">
              <a:spcBef>
                <a:spcPts val="120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b="1" dirty="0">
              <a:solidFill>
                <a:schemeClr val="lt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1155"/>
        <p:cNvGrpSpPr/>
        <p:nvPr/>
      </p:nvGrpSpPr>
      <p:grpSpPr>
        <a:xfrm>
          <a:off x="0" y="0"/>
          <a:ext cx="0" cy="0"/>
          <a:chOff x="0" y="0"/>
          <a:chExt cx="0" cy="0"/>
        </a:xfrm>
      </p:grpSpPr>
      <p:sp>
        <p:nvSpPr>
          <p:cNvPr id="1156" name="Google Shape;1156;p77"/>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Finding 3: Motivation</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1157" name="Google Shape;1157;p77"/>
          <p:cNvSpPr txBox="1">
            <a:spLocks noGrp="1"/>
          </p:cNvSpPr>
          <p:nvPr>
            <p:ph type="body" idx="1"/>
          </p:nvPr>
        </p:nvSpPr>
        <p:spPr>
          <a:xfrm>
            <a:off x="359500" y="1152475"/>
            <a:ext cx="8098800" cy="3416400"/>
          </a:xfrm>
          <a:prstGeom prst="rect">
            <a:avLst/>
          </a:prstGeom>
        </p:spPr>
        <p:txBody>
          <a:bodyPr spcFirstLastPara="1" wrap="square" lIns="91425" tIns="91425" rIns="91425" bIns="91425" anchor="t" anchorCtr="0">
            <a:noAutofit/>
          </a:bodyPr>
          <a:lstStyle/>
          <a:p>
            <a:pPr marL="0" lvl="0" indent="0" algn="l" rtl="0">
              <a:spcBef>
                <a:spcPts val="1200"/>
              </a:spcBef>
              <a:spcAft>
                <a:spcPts val="0"/>
              </a:spcAft>
              <a:buNone/>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Language learners are mostly driven by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intrinsic motivators</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that relates to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culture, travel, and brain training</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a:t>
            </a:r>
            <a:endParaRPr sz="1350" b="1" dirty="0">
              <a:latin typeface="Tahoma" panose="020B0604030504040204" pitchFamily="34" charset="0"/>
              <a:ea typeface="Tahoma" panose="020B0604030504040204" pitchFamily="34" charset="0"/>
              <a:cs typeface="Tahoma" panose="020B0604030504040204" pitchFamily="34" charset="0"/>
              <a:sym typeface="Arial"/>
            </a:endParaRPr>
          </a:p>
          <a:p>
            <a:pPr marL="0" lvl="0" indent="0" algn="l" rtl="0">
              <a:spcBef>
                <a:spcPts val="1200"/>
              </a:spcBef>
              <a:spcAft>
                <a:spcPts val="0"/>
              </a:spcAft>
              <a:buNone/>
            </a:pPr>
            <a:endParaRPr sz="1800" dirty="0">
              <a:solidFill>
                <a:srgbClr val="313132"/>
              </a:solidFill>
            </a:endParaRPr>
          </a:p>
          <a:p>
            <a:pPr marL="0" lvl="0" indent="0" algn="l" rtl="0">
              <a:spcBef>
                <a:spcPts val="120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b="1" dirty="0">
              <a:solidFill>
                <a:schemeClr val="lt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pic>
        <p:nvPicPr>
          <p:cNvPr id="1158" name="Google Shape;1158;p77"/>
          <p:cNvPicPr preferRelativeResize="0"/>
          <p:nvPr/>
        </p:nvPicPr>
        <p:blipFill>
          <a:blip r:embed="rId3">
            <a:alphaModFix/>
          </a:blip>
          <a:stretch>
            <a:fillRect/>
          </a:stretch>
        </p:blipFill>
        <p:spPr>
          <a:xfrm>
            <a:off x="951325" y="2239750"/>
            <a:ext cx="6915150" cy="2019300"/>
          </a:xfrm>
          <a:prstGeom prst="rect">
            <a:avLst/>
          </a:prstGeom>
          <a:noFill/>
          <a:ln>
            <a:noFill/>
          </a:ln>
        </p:spPr>
      </p:pic>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1162"/>
        <p:cNvGrpSpPr/>
        <p:nvPr/>
      </p:nvGrpSpPr>
      <p:grpSpPr>
        <a:xfrm>
          <a:off x="0" y="0"/>
          <a:ext cx="0" cy="0"/>
          <a:chOff x="0" y="0"/>
          <a:chExt cx="0" cy="0"/>
        </a:xfrm>
      </p:grpSpPr>
      <p:sp>
        <p:nvSpPr>
          <p:cNvPr id="1163" name="Google Shape;1163;p78"/>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Finding 3: Motivation</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1164" name="Google Shape;1164;p78"/>
          <p:cNvSpPr txBox="1">
            <a:spLocks noGrp="1"/>
          </p:cNvSpPr>
          <p:nvPr>
            <p:ph type="body" idx="1"/>
          </p:nvPr>
        </p:nvSpPr>
        <p:spPr>
          <a:xfrm>
            <a:off x="359500" y="1152475"/>
            <a:ext cx="8098800" cy="3416400"/>
          </a:xfrm>
          <a:prstGeom prst="rect">
            <a:avLst/>
          </a:prstGeom>
        </p:spPr>
        <p:txBody>
          <a:bodyPr spcFirstLastPara="1" wrap="square" lIns="91425" tIns="91425" rIns="91425" bIns="91425" anchor="t" anchorCtr="0">
            <a:noAutofit/>
          </a:bodyPr>
          <a:lstStyle/>
          <a:p>
            <a:pPr marL="457200" lvl="0" indent="-342900" algn="l" rtl="0">
              <a:spcBef>
                <a:spcPts val="1200"/>
              </a:spcBef>
              <a:spcAft>
                <a:spcPts val="0"/>
              </a:spcAft>
              <a:buClr>
                <a:srgbClr val="313132"/>
              </a:buClr>
              <a:buSzPts val="1800"/>
              <a:buFont typeface="Arial"/>
              <a:buChar char="●"/>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“The idea is that</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I would really like to go to Europe</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someday.” (P5)</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000"/>
              </a:spcBef>
              <a:spcAft>
                <a:spcPts val="0"/>
              </a:spcAft>
              <a:buClr>
                <a:srgbClr val="313132"/>
              </a:buClr>
              <a:buSzPts val="1800"/>
              <a:buFont typeface="Arial"/>
              <a:buChar char="●"/>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“So in the last month, the idea came up of going from Hamburg with the train to Moscow and then transit to the trains. And then make some stops in Siberia and then end at Beijing and</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enjoy the visit in China</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(P7)</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200"/>
              </a:spcBef>
              <a:spcAft>
                <a:spcPts val="0"/>
              </a:spcAft>
              <a:buClr>
                <a:srgbClr val="313132"/>
              </a:buClr>
              <a:buSzPts val="1800"/>
              <a:buFont typeface="Arial"/>
              <a:buChar char="●"/>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“But for people, who are more like my mother, when she talks about it, she is just like, “oh, well, I'm learning it. I don't expect to be conversational and I'm just learning it to keep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my mind sharp</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(P8)</a:t>
            </a:r>
            <a:endParaRPr sz="1000" b="1" dirty="0">
              <a:solidFill>
                <a:srgbClr val="313132"/>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l" rtl="0">
              <a:spcBef>
                <a:spcPts val="1200"/>
              </a:spcBef>
              <a:spcAft>
                <a:spcPts val="0"/>
              </a:spcAft>
              <a:buNone/>
            </a:pPr>
            <a:endParaRPr sz="1800" dirty="0">
              <a:solidFill>
                <a:srgbClr val="313132"/>
              </a:solidFill>
            </a:endParaRPr>
          </a:p>
          <a:p>
            <a:pPr marL="0" lvl="0" indent="0" algn="l" rtl="0">
              <a:spcBef>
                <a:spcPts val="1200"/>
              </a:spcBef>
              <a:spcAft>
                <a:spcPts val="0"/>
              </a:spcAft>
              <a:buNone/>
            </a:pPr>
            <a:endParaRPr sz="1800" dirty="0">
              <a:solidFill>
                <a:srgbClr val="313132"/>
              </a:solidFill>
            </a:endParaRPr>
          </a:p>
          <a:p>
            <a:pPr marL="0" lvl="0" indent="0" algn="l" rtl="0">
              <a:spcBef>
                <a:spcPts val="120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b="1" dirty="0">
              <a:solidFill>
                <a:schemeClr val="lt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1168"/>
        <p:cNvGrpSpPr/>
        <p:nvPr/>
      </p:nvGrpSpPr>
      <p:grpSpPr>
        <a:xfrm>
          <a:off x="0" y="0"/>
          <a:ext cx="0" cy="0"/>
          <a:chOff x="0" y="0"/>
          <a:chExt cx="0" cy="0"/>
        </a:xfrm>
      </p:grpSpPr>
      <p:grpSp>
        <p:nvGrpSpPr>
          <p:cNvPr id="1169" name="Google Shape;1169;p79"/>
          <p:cNvGrpSpPr/>
          <p:nvPr/>
        </p:nvGrpSpPr>
        <p:grpSpPr>
          <a:xfrm>
            <a:off x="6776590" y="976498"/>
            <a:ext cx="1909980" cy="1839313"/>
            <a:chOff x="5069863" y="1095675"/>
            <a:chExt cx="1909980" cy="1839313"/>
          </a:xfrm>
        </p:grpSpPr>
        <p:sp>
          <p:nvSpPr>
            <p:cNvPr id="1170" name="Google Shape;1170;p79"/>
            <p:cNvSpPr/>
            <p:nvPr/>
          </p:nvSpPr>
          <p:spPr>
            <a:xfrm>
              <a:off x="5231238" y="1095675"/>
              <a:ext cx="590898" cy="1165763"/>
            </a:xfrm>
            <a:custGeom>
              <a:avLst/>
              <a:gdLst/>
              <a:ahLst/>
              <a:cxnLst/>
              <a:rect l="l" t="t" r="r" b="b"/>
              <a:pathLst>
                <a:path w="14778" h="29155" extrusionOk="0">
                  <a:moveTo>
                    <a:pt x="0" y="0"/>
                  </a:moveTo>
                  <a:lnTo>
                    <a:pt x="0" y="29155"/>
                  </a:lnTo>
                  <a:lnTo>
                    <a:pt x="14778" y="29155"/>
                  </a:lnTo>
                  <a:lnTo>
                    <a:pt x="147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9"/>
            <p:cNvSpPr/>
            <p:nvPr/>
          </p:nvSpPr>
          <p:spPr>
            <a:xfrm>
              <a:off x="5944790" y="1111669"/>
              <a:ext cx="590898" cy="466865"/>
            </a:xfrm>
            <a:custGeom>
              <a:avLst/>
              <a:gdLst/>
              <a:ahLst/>
              <a:cxnLst/>
              <a:rect l="l" t="t" r="r" b="b"/>
              <a:pathLst>
                <a:path w="14778" h="11676" extrusionOk="0">
                  <a:moveTo>
                    <a:pt x="0" y="1"/>
                  </a:moveTo>
                  <a:lnTo>
                    <a:pt x="0" y="11676"/>
                  </a:lnTo>
                  <a:lnTo>
                    <a:pt x="14778" y="11676"/>
                  </a:lnTo>
                  <a:lnTo>
                    <a:pt x="147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79"/>
            <p:cNvSpPr/>
            <p:nvPr/>
          </p:nvSpPr>
          <p:spPr>
            <a:xfrm>
              <a:off x="5069863" y="2468123"/>
              <a:ext cx="784306" cy="466865"/>
            </a:xfrm>
            <a:custGeom>
              <a:avLst/>
              <a:gdLst/>
              <a:ahLst/>
              <a:cxnLst/>
              <a:rect l="l" t="t" r="r" b="b"/>
              <a:pathLst>
                <a:path w="19615" h="11676" extrusionOk="0">
                  <a:moveTo>
                    <a:pt x="0" y="0"/>
                  </a:moveTo>
                  <a:lnTo>
                    <a:pt x="0" y="11675"/>
                  </a:lnTo>
                  <a:lnTo>
                    <a:pt x="19614" y="11675"/>
                  </a:lnTo>
                  <a:lnTo>
                    <a:pt x="196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79"/>
            <p:cNvSpPr/>
            <p:nvPr/>
          </p:nvSpPr>
          <p:spPr>
            <a:xfrm>
              <a:off x="5944790" y="2292034"/>
              <a:ext cx="629564" cy="626925"/>
            </a:xfrm>
            <a:custGeom>
              <a:avLst/>
              <a:gdLst/>
              <a:ahLst/>
              <a:cxnLst/>
              <a:rect l="l" t="t" r="r" b="b"/>
              <a:pathLst>
                <a:path w="15745" h="15679" extrusionOk="0">
                  <a:moveTo>
                    <a:pt x="0" y="1"/>
                  </a:moveTo>
                  <a:lnTo>
                    <a:pt x="0" y="15679"/>
                  </a:lnTo>
                  <a:lnTo>
                    <a:pt x="15745" y="15679"/>
                  </a:lnTo>
                  <a:lnTo>
                    <a:pt x="157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79"/>
            <p:cNvSpPr/>
            <p:nvPr/>
          </p:nvSpPr>
          <p:spPr>
            <a:xfrm>
              <a:off x="5944790" y="1681199"/>
              <a:ext cx="1035052" cy="466865"/>
            </a:xfrm>
            <a:custGeom>
              <a:avLst/>
              <a:gdLst/>
              <a:ahLst/>
              <a:cxnLst/>
              <a:rect l="l" t="t" r="r" b="b"/>
              <a:pathLst>
                <a:path w="25886" h="11676" extrusionOk="0">
                  <a:moveTo>
                    <a:pt x="0" y="0"/>
                  </a:moveTo>
                  <a:lnTo>
                    <a:pt x="0" y="11675"/>
                  </a:lnTo>
                  <a:lnTo>
                    <a:pt x="25886" y="11675"/>
                  </a:lnTo>
                  <a:lnTo>
                    <a:pt x="2588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 name="Google Shape;1175;p79"/>
          <p:cNvGrpSpPr/>
          <p:nvPr/>
        </p:nvGrpSpPr>
        <p:grpSpPr>
          <a:xfrm>
            <a:off x="5364821" y="2670248"/>
            <a:ext cx="3330523" cy="2057999"/>
            <a:chOff x="5364821" y="2571750"/>
            <a:chExt cx="3330523" cy="2057999"/>
          </a:xfrm>
        </p:grpSpPr>
        <p:sp>
          <p:nvSpPr>
            <p:cNvPr id="1176" name="Google Shape;1176;p79"/>
            <p:cNvSpPr/>
            <p:nvPr/>
          </p:nvSpPr>
          <p:spPr>
            <a:xfrm>
              <a:off x="5554845" y="2571750"/>
              <a:ext cx="2996162" cy="1875170"/>
            </a:xfrm>
            <a:custGeom>
              <a:avLst/>
              <a:gdLst/>
              <a:ahLst/>
              <a:cxnLst/>
              <a:rect l="l" t="t" r="r" b="b"/>
              <a:pathLst>
                <a:path w="83094" h="52005" extrusionOk="0">
                  <a:moveTo>
                    <a:pt x="2102" y="0"/>
                  </a:moveTo>
                  <a:cubicBezTo>
                    <a:pt x="935" y="0"/>
                    <a:pt x="1" y="968"/>
                    <a:pt x="1" y="2135"/>
                  </a:cubicBezTo>
                  <a:lnTo>
                    <a:pt x="1" y="52004"/>
                  </a:lnTo>
                  <a:lnTo>
                    <a:pt x="83094" y="52004"/>
                  </a:lnTo>
                  <a:lnTo>
                    <a:pt x="83094" y="2135"/>
                  </a:lnTo>
                  <a:cubicBezTo>
                    <a:pt x="83094" y="968"/>
                    <a:pt x="82126" y="0"/>
                    <a:pt x="809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79"/>
            <p:cNvSpPr/>
            <p:nvPr/>
          </p:nvSpPr>
          <p:spPr>
            <a:xfrm>
              <a:off x="5695579" y="2704046"/>
              <a:ext cx="2715923" cy="1623777"/>
            </a:xfrm>
            <a:custGeom>
              <a:avLst/>
              <a:gdLst/>
              <a:ahLst/>
              <a:cxnLst/>
              <a:rect l="l" t="t" r="r" b="b"/>
              <a:pathLst>
                <a:path w="75322" h="45033" extrusionOk="0">
                  <a:moveTo>
                    <a:pt x="1" y="1"/>
                  </a:moveTo>
                  <a:lnTo>
                    <a:pt x="1" y="45033"/>
                  </a:lnTo>
                  <a:lnTo>
                    <a:pt x="75321" y="45033"/>
                  </a:lnTo>
                  <a:lnTo>
                    <a:pt x="7532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79"/>
            <p:cNvSpPr/>
            <p:nvPr/>
          </p:nvSpPr>
          <p:spPr>
            <a:xfrm>
              <a:off x="5364821" y="4428837"/>
              <a:ext cx="3330523" cy="200912"/>
            </a:xfrm>
            <a:custGeom>
              <a:avLst/>
              <a:gdLst/>
              <a:ahLst/>
              <a:cxnLst/>
              <a:rect l="l" t="t" r="r" b="b"/>
              <a:pathLst>
                <a:path w="92367" h="5572" extrusionOk="0">
                  <a:moveTo>
                    <a:pt x="0" y="1"/>
                  </a:moveTo>
                  <a:cubicBezTo>
                    <a:pt x="0" y="3070"/>
                    <a:pt x="2502" y="5571"/>
                    <a:pt x="5604" y="5571"/>
                  </a:cubicBezTo>
                  <a:lnTo>
                    <a:pt x="86762" y="5571"/>
                  </a:lnTo>
                  <a:cubicBezTo>
                    <a:pt x="89865" y="5571"/>
                    <a:pt x="92366" y="3070"/>
                    <a:pt x="92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79"/>
            <p:cNvSpPr/>
            <p:nvPr/>
          </p:nvSpPr>
          <p:spPr>
            <a:xfrm>
              <a:off x="6669823" y="4430063"/>
              <a:ext cx="665189" cy="52932"/>
            </a:xfrm>
            <a:custGeom>
              <a:avLst/>
              <a:gdLst/>
              <a:ahLst/>
              <a:cxnLst/>
              <a:rect l="l" t="t" r="r" b="b"/>
              <a:pathLst>
                <a:path w="18448" h="1468" extrusionOk="0">
                  <a:moveTo>
                    <a:pt x="1" y="0"/>
                  </a:moveTo>
                  <a:cubicBezTo>
                    <a:pt x="1" y="801"/>
                    <a:pt x="668" y="1468"/>
                    <a:pt x="1469" y="1468"/>
                  </a:cubicBezTo>
                  <a:lnTo>
                    <a:pt x="16980" y="1468"/>
                  </a:lnTo>
                  <a:cubicBezTo>
                    <a:pt x="17780" y="1468"/>
                    <a:pt x="18447" y="834"/>
                    <a:pt x="18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79"/>
            <p:cNvSpPr/>
            <p:nvPr/>
          </p:nvSpPr>
          <p:spPr>
            <a:xfrm>
              <a:off x="5901252" y="2915742"/>
              <a:ext cx="716895" cy="1157121"/>
            </a:xfrm>
            <a:custGeom>
              <a:avLst/>
              <a:gdLst/>
              <a:ahLst/>
              <a:cxnLst/>
              <a:rect l="l" t="t" r="r" b="b"/>
              <a:pathLst>
                <a:path w="19882" h="32091" extrusionOk="0">
                  <a:moveTo>
                    <a:pt x="1" y="0"/>
                  </a:moveTo>
                  <a:lnTo>
                    <a:pt x="1" y="32090"/>
                  </a:lnTo>
                  <a:lnTo>
                    <a:pt x="19882" y="32090"/>
                  </a:lnTo>
                  <a:lnTo>
                    <a:pt x="198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79"/>
            <p:cNvSpPr/>
            <p:nvPr/>
          </p:nvSpPr>
          <p:spPr>
            <a:xfrm>
              <a:off x="7684994" y="2922953"/>
              <a:ext cx="517209" cy="517245"/>
            </a:xfrm>
            <a:custGeom>
              <a:avLst/>
              <a:gdLst/>
              <a:ahLst/>
              <a:cxnLst/>
              <a:rect l="l" t="t" r="r" b="b"/>
              <a:pathLst>
                <a:path w="14344" h="14345" extrusionOk="0">
                  <a:moveTo>
                    <a:pt x="0" y="1"/>
                  </a:moveTo>
                  <a:lnTo>
                    <a:pt x="0" y="14344"/>
                  </a:lnTo>
                  <a:lnTo>
                    <a:pt x="14344" y="14344"/>
                  </a:lnTo>
                  <a:lnTo>
                    <a:pt x="143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79"/>
            <p:cNvSpPr/>
            <p:nvPr/>
          </p:nvSpPr>
          <p:spPr>
            <a:xfrm>
              <a:off x="7775210" y="3019192"/>
              <a:ext cx="336813" cy="336813"/>
            </a:xfrm>
            <a:custGeom>
              <a:avLst/>
              <a:gdLst/>
              <a:ahLst/>
              <a:cxnLst/>
              <a:rect l="l" t="t" r="r" b="b"/>
              <a:pathLst>
                <a:path w="9341" h="9341" extrusionOk="0">
                  <a:moveTo>
                    <a:pt x="4670" y="0"/>
                  </a:moveTo>
                  <a:cubicBezTo>
                    <a:pt x="2068" y="0"/>
                    <a:pt x="0" y="2102"/>
                    <a:pt x="0" y="4670"/>
                  </a:cubicBezTo>
                  <a:cubicBezTo>
                    <a:pt x="0" y="7272"/>
                    <a:pt x="2068" y="9340"/>
                    <a:pt x="4670" y="9340"/>
                  </a:cubicBezTo>
                  <a:cubicBezTo>
                    <a:pt x="7239" y="9340"/>
                    <a:pt x="9340" y="7272"/>
                    <a:pt x="9340" y="4670"/>
                  </a:cubicBezTo>
                  <a:cubicBezTo>
                    <a:pt x="9340" y="2102"/>
                    <a:pt x="7239" y="0"/>
                    <a:pt x="4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79"/>
            <p:cNvSpPr/>
            <p:nvPr/>
          </p:nvSpPr>
          <p:spPr>
            <a:xfrm>
              <a:off x="7783611" y="3020418"/>
              <a:ext cx="348856" cy="336741"/>
            </a:xfrm>
            <a:custGeom>
              <a:avLst/>
              <a:gdLst/>
              <a:ahLst/>
              <a:cxnLst/>
              <a:rect l="l" t="t" r="r" b="b"/>
              <a:pathLst>
                <a:path w="9675" h="9339" extrusionOk="0">
                  <a:moveTo>
                    <a:pt x="4422" y="1"/>
                  </a:moveTo>
                  <a:cubicBezTo>
                    <a:pt x="3939" y="1"/>
                    <a:pt x="3449" y="75"/>
                    <a:pt x="2969" y="233"/>
                  </a:cubicBezTo>
                  <a:cubicBezTo>
                    <a:pt x="1802" y="600"/>
                    <a:pt x="835" y="1401"/>
                    <a:pt x="301" y="2468"/>
                  </a:cubicBezTo>
                  <a:lnTo>
                    <a:pt x="4437" y="4636"/>
                  </a:lnTo>
                  <a:lnTo>
                    <a:pt x="1" y="6137"/>
                  </a:lnTo>
                  <a:cubicBezTo>
                    <a:pt x="644" y="8093"/>
                    <a:pt x="2513" y="9339"/>
                    <a:pt x="4485" y="9339"/>
                  </a:cubicBezTo>
                  <a:cubicBezTo>
                    <a:pt x="4969" y="9339"/>
                    <a:pt x="5459" y="9264"/>
                    <a:pt x="5938" y="9106"/>
                  </a:cubicBezTo>
                  <a:cubicBezTo>
                    <a:pt x="8340" y="8305"/>
                    <a:pt x="9674" y="5604"/>
                    <a:pt x="8874" y="3202"/>
                  </a:cubicBezTo>
                  <a:cubicBezTo>
                    <a:pt x="8258" y="1246"/>
                    <a:pt x="6394" y="1"/>
                    <a:pt x="44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79"/>
            <p:cNvSpPr/>
            <p:nvPr/>
          </p:nvSpPr>
          <p:spPr>
            <a:xfrm>
              <a:off x="6693910" y="2915742"/>
              <a:ext cx="914130" cy="1246111"/>
            </a:xfrm>
            <a:custGeom>
              <a:avLst/>
              <a:gdLst/>
              <a:ahLst/>
              <a:cxnLst/>
              <a:rect l="l" t="t" r="r" b="b"/>
              <a:pathLst>
                <a:path w="25352" h="34559" extrusionOk="0">
                  <a:moveTo>
                    <a:pt x="0" y="0"/>
                  </a:moveTo>
                  <a:lnTo>
                    <a:pt x="0" y="34559"/>
                  </a:lnTo>
                  <a:lnTo>
                    <a:pt x="25352" y="34559"/>
                  </a:lnTo>
                  <a:lnTo>
                    <a:pt x="2535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79"/>
            <p:cNvSpPr/>
            <p:nvPr/>
          </p:nvSpPr>
          <p:spPr>
            <a:xfrm>
              <a:off x="6754018" y="2987894"/>
              <a:ext cx="792688" cy="43341"/>
            </a:xfrm>
            <a:custGeom>
              <a:avLst/>
              <a:gdLst/>
              <a:ahLst/>
              <a:cxnLst/>
              <a:rect l="l" t="t" r="r" b="b"/>
              <a:pathLst>
                <a:path w="21984" h="1202" extrusionOk="0">
                  <a:moveTo>
                    <a:pt x="1" y="1"/>
                  </a:moveTo>
                  <a:lnTo>
                    <a:pt x="1" y="1202"/>
                  </a:lnTo>
                  <a:lnTo>
                    <a:pt x="21983" y="1202"/>
                  </a:lnTo>
                  <a:lnTo>
                    <a:pt x="219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79"/>
            <p:cNvSpPr/>
            <p:nvPr/>
          </p:nvSpPr>
          <p:spPr>
            <a:xfrm>
              <a:off x="6754018" y="3084132"/>
              <a:ext cx="216561" cy="43341"/>
            </a:xfrm>
            <a:custGeom>
              <a:avLst/>
              <a:gdLst/>
              <a:ahLst/>
              <a:cxnLst/>
              <a:rect l="l" t="t" r="r" b="b"/>
              <a:pathLst>
                <a:path w="6006" h="1202" extrusionOk="0">
                  <a:moveTo>
                    <a:pt x="1" y="0"/>
                  </a:moveTo>
                  <a:lnTo>
                    <a:pt x="1" y="1201"/>
                  </a:lnTo>
                  <a:lnTo>
                    <a:pt x="6005" y="1201"/>
                  </a:lnTo>
                  <a:lnTo>
                    <a:pt x="60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79"/>
            <p:cNvSpPr/>
            <p:nvPr/>
          </p:nvSpPr>
          <p:spPr>
            <a:xfrm>
              <a:off x="6754018" y="3175539"/>
              <a:ext cx="216561" cy="44531"/>
            </a:xfrm>
            <a:custGeom>
              <a:avLst/>
              <a:gdLst/>
              <a:ahLst/>
              <a:cxnLst/>
              <a:rect l="l" t="t" r="r" b="b"/>
              <a:pathLst>
                <a:path w="6006" h="1235" extrusionOk="0">
                  <a:moveTo>
                    <a:pt x="1" y="1"/>
                  </a:moveTo>
                  <a:lnTo>
                    <a:pt x="1" y="1235"/>
                  </a:lnTo>
                  <a:lnTo>
                    <a:pt x="6005" y="1235"/>
                  </a:lnTo>
                  <a:lnTo>
                    <a:pt x="60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79"/>
            <p:cNvSpPr/>
            <p:nvPr/>
          </p:nvSpPr>
          <p:spPr>
            <a:xfrm>
              <a:off x="6754018" y="3269361"/>
              <a:ext cx="216561" cy="43341"/>
            </a:xfrm>
            <a:custGeom>
              <a:avLst/>
              <a:gdLst/>
              <a:ahLst/>
              <a:cxnLst/>
              <a:rect l="l" t="t" r="r" b="b"/>
              <a:pathLst>
                <a:path w="6006" h="1202" extrusionOk="0">
                  <a:moveTo>
                    <a:pt x="1" y="0"/>
                  </a:moveTo>
                  <a:lnTo>
                    <a:pt x="1" y="1201"/>
                  </a:lnTo>
                  <a:lnTo>
                    <a:pt x="6005" y="1201"/>
                  </a:lnTo>
                  <a:lnTo>
                    <a:pt x="60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79"/>
            <p:cNvSpPr/>
            <p:nvPr/>
          </p:nvSpPr>
          <p:spPr>
            <a:xfrm>
              <a:off x="7010245" y="3084132"/>
              <a:ext cx="484721" cy="43341"/>
            </a:xfrm>
            <a:custGeom>
              <a:avLst/>
              <a:gdLst/>
              <a:ahLst/>
              <a:cxnLst/>
              <a:rect l="l" t="t" r="r" b="b"/>
              <a:pathLst>
                <a:path w="13443" h="1202" extrusionOk="0">
                  <a:moveTo>
                    <a:pt x="0" y="0"/>
                  </a:moveTo>
                  <a:lnTo>
                    <a:pt x="0" y="1201"/>
                  </a:lnTo>
                  <a:lnTo>
                    <a:pt x="13443" y="1201"/>
                  </a:lnTo>
                  <a:lnTo>
                    <a:pt x="134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79"/>
            <p:cNvSpPr/>
            <p:nvPr/>
          </p:nvSpPr>
          <p:spPr>
            <a:xfrm>
              <a:off x="7010245" y="3175539"/>
              <a:ext cx="484721" cy="44531"/>
            </a:xfrm>
            <a:custGeom>
              <a:avLst/>
              <a:gdLst/>
              <a:ahLst/>
              <a:cxnLst/>
              <a:rect l="l" t="t" r="r" b="b"/>
              <a:pathLst>
                <a:path w="13443" h="1235" extrusionOk="0">
                  <a:moveTo>
                    <a:pt x="0" y="1"/>
                  </a:moveTo>
                  <a:lnTo>
                    <a:pt x="0" y="1235"/>
                  </a:lnTo>
                  <a:lnTo>
                    <a:pt x="13443" y="1235"/>
                  </a:lnTo>
                  <a:lnTo>
                    <a:pt x="134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79"/>
            <p:cNvSpPr/>
            <p:nvPr/>
          </p:nvSpPr>
          <p:spPr>
            <a:xfrm>
              <a:off x="6787696" y="3678293"/>
              <a:ext cx="728938" cy="37320"/>
            </a:xfrm>
            <a:custGeom>
              <a:avLst/>
              <a:gdLst/>
              <a:ahLst/>
              <a:cxnLst/>
              <a:rect l="l" t="t" r="r" b="b"/>
              <a:pathLst>
                <a:path w="20216" h="1035" extrusionOk="0">
                  <a:moveTo>
                    <a:pt x="1" y="1"/>
                  </a:moveTo>
                  <a:lnTo>
                    <a:pt x="1" y="1035"/>
                  </a:lnTo>
                  <a:lnTo>
                    <a:pt x="20215" y="1035"/>
                  </a:lnTo>
                  <a:lnTo>
                    <a:pt x="20215" y="1"/>
                  </a:lnTo>
                  <a:close/>
                </a:path>
              </a:pathLst>
            </a:custGeom>
            <a:solidFill>
              <a:srgbClr val="7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9"/>
            <p:cNvSpPr/>
            <p:nvPr/>
          </p:nvSpPr>
          <p:spPr>
            <a:xfrm>
              <a:off x="6787696" y="3762488"/>
              <a:ext cx="728938" cy="37320"/>
            </a:xfrm>
            <a:custGeom>
              <a:avLst/>
              <a:gdLst/>
              <a:ahLst/>
              <a:cxnLst/>
              <a:rect l="l" t="t" r="r" b="b"/>
              <a:pathLst>
                <a:path w="20216" h="1035" extrusionOk="0">
                  <a:moveTo>
                    <a:pt x="1" y="1"/>
                  </a:moveTo>
                  <a:lnTo>
                    <a:pt x="1" y="1035"/>
                  </a:lnTo>
                  <a:lnTo>
                    <a:pt x="20215" y="1035"/>
                  </a:lnTo>
                  <a:lnTo>
                    <a:pt x="202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79"/>
            <p:cNvSpPr/>
            <p:nvPr/>
          </p:nvSpPr>
          <p:spPr>
            <a:xfrm>
              <a:off x="6787696" y="3858726"/>
              <a:ext cx="728938" cy="37320"/>
            </a:xfrm>
            <a:custGeom>
              <a:avLst/>
              <a:gdLst/>
              <a:ahLst/>
              <a:cxnLst/>
              <a:rect l="l" t="t" r="r" b="b"/>
              <a:pathLst>
                <a:path w="20216" h="1035" extrusionOk="0">
                  <a:moveTo>
                    <a:pt x="1" y="1"/>
                  </a:moveTo>
                  <a:lnTo>
                    <a:pt x="1" y="1035"/>
                  </a:lnTo>
                  <a:lnTo>
                    <a:pt x="20215" y="1035"/>
                  </a:lnTo>
                  <a:lnTo>
                    <a:pt x="202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79"/>
            <p:cNvSpPr/>
            <p:nvPr/>
          </p:nvSpPr>
          <p:spPr>
            <a:xfrm>
              <a:off x="6787696" y="3942922"/>
              <a:ext cx="728938" cy="37320"/>
            </a:xfrm>
            <a:custGeom>
              <a:avLst/>
              <a:gdLst/>
              <a:ahLst/>
              <a:cxnLst/>
              <a:rect l="l" t="t" r="r" b="b"/>
              <a:pathLst>
                <a:path w="20216" h="1035" extrusionOk="0">
                  <a:moveTo>
                    <a:pt x="1" y="1"/>
                  </a:moveTo>
                  <a:lnTo>
                    <a:pt x="1" y="1035"/>
                  </a:lnTo>
                  <a:lnTo>
                    <a:pt x="20215" y="1035"/>
                  </a:lnTo>
                  <a:lnTo>
                    <a:pt x="202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9"/>
            <p:cNvSpPr/>
            <p:nvPr/>
          </p:nvSpPr>
          <p:spPr>
            <a:xfrm>
              <a:off x="6787696" y="3678293"/>
              <a:ext cx="728938" cy="37320"/>
            </a:xfrm>
            <a:custGeom>
              <a:avLst/>
              <a:gdLst/>
              <a:ahLst/>
              <a:cxnLst/>
              <a:rect l="l" t="t" r="r" b="b"/>
              <a:pathLst>
                <a:path w="20216" h="1035" extrusionOk="0">
                  <a:moveTo>
                    <a:pt x="1" y="1"/>
                  </a:moveTo>
                  <a:lnTo>
                    <a:pt x="1" y="1035"/>
                  </a:lnTo>
                  <a:lnTo>
                    <a:pt x="20215" y="1035"/>
                  </a:lnTo>
                  <a:lnTo>
                    <a:pt x="2021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9"/>
            <p:cNvSpPr/>
            <p:nvPr/>
          </p:nvSpPr>
          <p:spPr>
            <a:xfrm>
              <a:off x="6787696" y="3762488"/>
              <a:ext cx="261056" cy="37320"/>
            </a:xfrm>
            <a:custGeom>
              <a:avLst/>
              <a:gdLst/>
              <a:ahLst/>
              <a:cxnLst/>
              <a:rect l="l" t="t" r="r" b="b"/>
              <a:pathLst>
                <a:path w="7240" h="1035" extrusionOk="0">
                  <a:moveTo>
                    <a:pt x="1" y="1"/>
                  </a:moveTo>
                  <a:lnTo>
                    <a:pt x="1" y="1035"/>
                  </a:lnTo>
                  <a:lnTo>
                    <a:pt x="7239" y="1035"/>
                  </a:lnTo>
                  <a:lnTo>
                    <a:pt x="723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79"/>
            <p:cNvSpPr/>
            <p:nvPr/>
          </p:nvSpPr>
          <p:spPr>
            <a:xfrm>
              <a:off x="6787696" y="3858726"/>
              <a:ext cx="394577" cy="37320"/>
            </a:xfrm>
            <a:custGeom>
              <a:avLst/>
              <a:gdLst/>
              <a:ahLst/>
              <a:cxnLst/>
              <a:rect l="l" t="t" r="r" b="b"/>
              <a:pathLst>
                <a:path w="10943" h="1035" extrusionOk="0">
                  <a:moveTo>
                    <a:pt x="1" y="1"/>
                  </a:moveTo>
                  <a:lnTo>
                    <a:pt x="1" y="1035"/>
                  </a:lnTo>
                  <a:lnTo>
                    <a:pt x="10942" y="1035"/>
                  </a:lnTo>
                  <a:lnTo>
                    <a:pt x="109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79"/>
            <p:cNvSpPr/>
            <p:nvPr/>
          </p:nvSpPr>
          <p:spPr>
            <a:xfrm>
              <a:off x="6787696" y="3942922"/>
              <a:ext cx="121550" cy="37320"/>
            </a:xfrm>
            <a:custGeom>
              <a:avLst/>
              <a:gdLst/>
              <a:ahLst/>
              <a:cxnLst/>
              <a:rect l="l" t="t" r="r" b="b"/>
              <a:pathLst>
                <a:path w="3371" h="1035" extrusionOk="0">
                  <a:moveTo>
                    <a:pt x="1" y="1"/>
                  </a:moveTo>
                  <a:lnTo>
                    <a:pt x="1" y="1035"/>
                  </a:lnTo>
                  <a:lnTo>
                    <a:pt x="3370" y="1035"/>
                  </a:lnTo>
                  <a:lnTo>
                    <a:pt x="33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79"/>
            <p:cNvSpPr/>
            <p:nvPr/>
          </p:nvSpPr>
          <p:spPr>
            <a:xfrm>
              <a:off x="6752828" y="3407679"/>
              <a:ext cx="170840" cy="170840"/>
            </a:xfrm>
            <a:custGeom>
              <a:avLst/>
              <a:gdLst/>
              <a:ahLst/>
              <a:cxnLst/>
              <a:rect l="l" t="t" r="r" b="b"/>
              <a:pathLst>
                <a:path w="4738" h="4738" extrusionOk="0">
                  <a:moveTo>
                    <a:pt x="2369" y="468"/>
                  </a:moveTo>
                  <a:cubicBezTo>
                    <a:pt x="2869" y="468"/>
                    <a:pt x="3336" y="668"/>
                    <a:pt x="3670" y="935"/>
                  </a:cubicBezTo>
                  <a:cubicBezTo>
                    <a:pt x="4037" y="1301"/>
                    <a:pt x="4237" y="1768"/>
                    <a:pt x="4237" y="2336"/>
                  </a:cubicBezTo>
                  <a:cubicBezTo>
                    <a:pt x="4237" y="2836"/>
                    <a:pt x="4070" y="3303"/>
                    <a:pt x="3703" y="3670"/>
                  </a:cubicBezTo>
                  <a:cubicBezTo>
                    <a:pt x="3370" y="4003"/>
                    <a:pt x="2869" y="4204"/>
                    <a:pt x="2369" y="4204"/>
                  </a:cubicBezTo>
                  <a:cubicBezTo>
                    <a:pt x="1869" y="4204"/>
                    <a:pt x="1402" y="4037"/>
                    <a:pt x="1035" y="3670"/>
                  </a:cubicBezTo>
                  <a:cubicBezTo>
                    <a:pt x="701" y="3336"/>
                    <a:pt x="501" y="2836"/>
                    <a:pt x="501" y="2336"/>
                  </a:cubicBezTo>
                  <a:cubicBezTo>
                    <a:pt x="501" y="1835"/>
                    <a:pt x="668" y="1368"/>
                    <a:pt x="1035" y="1001"/>
                  </a:cubicBezTo>
                  <a:cubicBezTo>
                    <a:pt x="1368" y="668"/>
                    <a:pt x="1869" y="468"/>
                    <a:pt x="2369" y="468"/>
                  </a:cubicBezTo>
                  <a:close/>
                  <a:moveTo>
                    <a:pt x="2369" y="1"/>
                  </a:moveTo>
                  <a:cubicBezTo>
                    <a:pt x="1735" y="1"/>
                    <a:pt x="1168" y="234"/>
                    <a:pt x="701" y="701"/>
                  </a:cubicBezTo>
                  <a:cubicBezTo>
                    <a:pt x="234" y="1168"/>
                    <a:pt x="1" y="1735"/>
                    <a:pt x="1" y="2369"/>
                  </a:cubicBezTo>
                  <a:cubicBezTo>
                    <a:pt x="1" y="3003"/>
                    <a:pt x="234" y="3570"/>
                    <a:pt x="701" y="4037"/>
                  </a:cubicBezTo>
                  <a:cubicBezTo>
                    <a:pt x="1168" y="4504"/>
                    <a:pt x="1735" y="4737"/>
                    <a:pt x="2369" y="4737"/>
                  </a:cubicBezTo>
                  <a:cubicBezTo>
                    <a:pt x="3003" y="4737"/>
                    <a:pt x="3637" y="4504"/>
                    <a:pt x="4037" y="4037"/>
                  </a:cubicBezTo>
                  <a:cubicBezTo>
                    <a:pt x="4504" y="3570"/>
                    <a:pt x="4737" y="3003"/>
                    <a:pt x="4737" y="2369"/>
                  </a:cubicBezTo>
                  <a:cubicBezTo>
                    <a:pt x="4737" y="1702"/>
                    <a:pt x="4470" y="1135"/>
                    <a:pt x="4003" y="668"/>
                  </a:cubicBezTo>
                  <a:cubicBezTo>
                    <a:pt x="3536" y="234"/>
                    <a:pt x="3003" y="1"/>
                    <a:pt x="2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9"/>
            <p:cNvSpPr/>
            <p:nvPr/>
          </p:nvSpPr>
          <p:spPr>
            <a:xfrm>
              <a:off x="6838213" y="3407679"/>
              <a:ext cx="85456" cy="85420"/>
            </a:xfrm>
            <a:custGeom>
              <a:avLst/>
              <a:gdLst/>
              <a:ahLst/>
              <a:cxnLst/>
              <a:rect l="l" t="t" r="r" b="b"/>
              <a:pathLst>
                <a:path w="2370" h="2369" extrusionOk="0">
                  <a:moveTo>
                    <a:pt x="1" y="1"/>
                  </a:moveTo>
                  <a:lnTo>
                    <a:pt x="1" y="468"/>
                  </a:lnTo>
                  <a:cubicBezTo>
                    <a:pt x="501" y="468"/>
                    <a:pt x="968" y="668"/>
                    <a:pt x="1335" y="1001"/>
                  </a:cubicBezTo>
                  <a:cubicBezTo>
                    <a:pt x="1702" y="1335"/>
                    <a:pt x="1936" y="1835"/>
                    <a:pt x="1936" y="2369"/>
                  </a:cubicBezTo>
                  <a:lnTo>
                    <a:pt x="2369" y="2369"/>
                  </a:lnTo>
                  <a:cubicBezTo>
                    <a:pt x="2369" y="1702"/>
                    <a:pt x="2136" y="1135"/>
                    <a:pt x="1635" y="668"/>
                  </a:cubicBezTo>
                  <a:cubicBezTo>
                    <a:pt x="1168" y="234"/>
                    <a:pt x="63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79"/>
            <p:cNvSpPr/>
            <p:nvPr/>
          </p:nvSpPr>
          <p:spPr>
            <a:xfrm>
              <a:off x="6962108" y="3407679"/>
              <a:ext cx="170840" cy="170840"/>
            </a:xfrm>
            <a:custGeom>
              <a:avLst/>
              <a:gdLst/>
              <a:ahLst/>
              <a:cxnLst/>
              <a:rect l="l" t="t" r="r" b="b"/>
              <a:pathLst>
                <a:path w="4738" h="4738" extrusionOk="0">
                  <a:moveTo>
                    <a:pt x="2369" y="468"/>
                  </a:moveTo>
                  <a:cubicBezTo>
                    <a:pt x="2869" y="468"/>
                    <a:pt x="3336" y="668"/>
                    <a:pt x="3670" y="935"/>
                  </a:cubicBezTo>
                  <a:cubicBezTo>
                    <a:pt x="4037" y="1301"/>
                    <a:pt x="4237" y="1768"/>
                    <a:pt x="4237" y="2336"/>
                  </a:cubicBezTo>
                  <a:cubicBezTo>
                    <a:pt x="4237" y="2836"/>
                    <a:pt x="4070" y="3303"/>
                    <a:pt x="3703" y="3670"/>
                  </a:cubicBezTo>
                  <a:cubicBezTo>
                    <a:pt x="3370" y="4003"/>
                    <a:pt x="2869" y="4204"/>
                    <a:pt x="2369" y="4204"/>
                  </a:cubicBezTo>
                  <a:cubicBezTo>
                    <a:pt x="1869" y="4204"/>
                    <a:pt x="1402" y="4037"/>
                    <a:pt x="1035" y="3670"/>
                  </a:cubicBezTo>
                  <a:cubicBezTo>
                    <a:pt x="701" y="3336"/>
                    <a:pt x="501" y="2836"/>
                    <a:pt x="501" y="2336"/>
                  </a:cubicBezTo>
                  <a:cubicBezTo>
                    <a:pt x="501" y="1835"/>
                    <a:pt x="668" y="1368"/>
                    <a:pt x="1035" y="1001"/>
                  </a:cubicBezTo>
                  <a:cubicBezTo>
                    <a:pt x="1368" y="668"/>
                    <a:pt x="1869" y="468"/>
                    <a:pt x="2369" y="468"/>
                  </a:cubicBezTo>
                  <a:close/>
                  <a:moveTo>
                    <a:pt x="2369" y="1"/>
                  </a:moveTo>
                  <a:cubicBezTo>
                    <a:pt x="1735" y="1"/>
                    <a:pt x="1168" y="234"/>
                    <a:pt x="701" y="701"/>
                  </a:cubicBezTo>
                  <a:cubicBezTo>
                    <a:pt x="234" y="1168"/>
                    <a:pt x="1" y="1735"/>
                    <a:pt x="1" y="2369"/>
                  </a:cubicBezTo>
                  <a:cubicBezTo>
                    <a:pt x="1" y="3003"/>
                    <a:pt x="234" y="3570"/>
                    <a:pt x="701" y="4037"/>
                  </a:cubicBezTo>
                  <a:cubicBezTo>
                    <a:pt x="1168" y="4504"/>
                    <a:pt x="1735" y="4737"/>
                    <a:pt x="2369" y="4737"/>
                  </a:cubicBezTo>
                  <a:cubicBezTo>
                    <a:pt x="3003" y="4737"/>
                    <a:pt x="3603" y="4504"/>
                    <a:pt x="4037" y="4037"/>
                  </a:cubicBezTo>
                  <a:cubicBezTo>
                    <a:pt x="4504" y="3570"/>
                    <a:pt x="4737" y="3003"/>
                    <a:pt x="4737" y="2369"/>
                  </a:cubicBezTo>
                  <a:cubicBezTo>
                    <a:pt x="4737" y="1702"/>
                    <a:pt x="4437" y="1135"/>
                    <a:pt x="4004" y="668"/>
                  </a:cubicBezTo>
                  <a:cubicBezTo>
                    <a:pt x="3537" y="234"/>
                    <a:pt x="3003" y="1"/>
                    <a:pt x="2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79"/>
            <p:cNvSpPr/>
            <p:nvPr/>
          </p:nvSpPr>
          <p:spPr>
            <a:xfrm>
              <a:off x="7046302" y="3408869"/>
              <a:ext cx="85456" cy="169651"/>
            </a:xfrm>
            <a:custGeom>
              <a:avLst/>
              <a:gdLst/>
              <a:ahLst/>
              <a:cxnLst/>
              <a:rect l="l" t="t" r="r" b="b"/>
              <a:pathLst>
                <a:path w="2370" h="4705" extrusionOk="0">
                  <a:moveTo>
                    <a:pt x="1" y="1"/>
                  </a:moveTo>
                  <a:lnTo>
                    <a:pt x="1" y="468"/>
                  </a:lnTo>
                  <a:cubicBezTo>
                    <a:pt x="501" y="468"/>
                    <a:pt x="935" y="668"/>
                    <a:pt x="1335" y="1002"/>
                  </a:cubicBezTo>
                  <a:cubicBezTo>
                    <a:pt x="1702" y="1335"/>
                    <a:pt x="1902" y="1836"/>
                    <a:pt x="1902" y="2369"/>
                  </a:cubicBezTo>
                  <a:cubicBezTo>
                    <a:pt x="1902" y="2870"/>
                    <a:pt x="1735" y="3337"/>
                    <a:pt x="1368" y="3704"/>
                  </a:cubicBezTo>
                  <a:cubicBezTo>
                    <a:pt x="1035" y="4037"/>
                    <a:pt x="534" y="4237"/>
                    <a:pt x="34" y="4237"/>
                  </a:cubicBezTo>
                  <a:lnTo>
                    <a:pt x="34" y="4704"/>
                  </a:lnTo>
                  <a:cubicBezTo>
                    <a:pt x="668" y="4704"/>
                    <a:pt x="1268" y="4471"/>
                    <a:pt x="1669" y="4037"/>
                  </a:cubicBezTo>
                  <a:cubicBezTo>
                    <a:pt x="2102" y="3570"/>
                    <a:pt x="2369" y="3003"/>
                    <a:pt x="2369" y="2369"/>
                  </a:cubicBezTo>
                  <a:cubicBezTo>
                    <a:pt x="2369" y="1702"/>
                    <a:pt x="2069" y="1135"/>
                    <a:pt x="1602" y="668"/>
                  </a:cubicBezTo>
                  <a:cubicBezTo>
                    <a:pt x="1168" y="234"/>
                    <a:pt x="60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9"/>
            <p:cNvSpPr/>
            <p:nvPr/>
          </p:nvSpPr>
          <p:spPr>
            <a:xfrm>
              <a:off x="7169007" y="3407679"/>
              <a:ext cx="170804" cy="170840"/>
            </a:xfrm>
            <a:custGeom>
              <a:avLst/>
              <a:gdLst/>
              <a:ahLst/>
              <a:cxnLst/>
              <a:rect l="l" t="t" r="r" b="b"/>
              <a:pathLst>
                <a:path w="4737" h="4738" extrusionOk="0">
                  <a:moveTo>
                    <a:pt x="2369" y="468"/>
                  </a:moveTo>
                  <a:cubicBezTo>
                    <a:pt x="2869" y="468"/>
                    <a:pt x="3336" y="668"/>
                    <a:pt x="3669" y="935"/>
                  </a:cubicBezTo>
                  <a:cubicBezTo>
                    <a:pt x="4036" y="1301"/>
                    <a:pt x="4237" y="1768"/>
                    <a:pt x="4237" y="2336"/>
                  </a:cubicBezTo>
                  <a:cubicBezTo>
                    <a:pt x="4237" y="2836"/>
                    <a:pt x="4070" y="3303"/>
                    <a:pt x="3703" y="3670"/>
                  </a:cubicBezTo>
                  <a:cubicBezTo>
                    <a:pt x="3369" y="4003"/>
                    <a:pt x="2869" y="4204"/>
                    <a:pt x="2369" y="4204"/>
                  </a:cubicBezTo>
                  <a:cubicBezTo>
                    <a:pt x="1868" y="4204"/>
                    <a:pt x="1401" y="4037"/>
                    <a:pt x="1034" y="3670"/>
                  </a:cubicBezTo>
                  <a:cubicBezTo>
                    <a:pt x="701" y="3336"/>
                    <a:pt x="501" y="2836"/>
                    <a:pt x="501" y="2336"/>
                  </a:cubicBezTo>
                  <a:cubicBezTo>
                    <a:pt x="501" y="1835"/>
                    <a:pt x="667" y="1368"/>
                    <a:pt x="1034" y="1001"/>
                  </a:cubicBezTo>
                  <a:cubicBezTo>
                    <a:pt x="1368" y="668"/>
                    <a:pt x="1868" y="468"/>
                    <a:pt x="2369" y="468"/>
                  </a:cubicBezTo>
                  <a:close/>
                  <a:moveTo>
                    <a:pt x="2369" y="1"/>
                  </a:moveTo>
                  <a:cubicBezTo>
                    <a:pt x="1735" y="1"/>
                    <a:pt x="1168" y="234"/>
                    <a:pt x="701" y="701"/>
                  </a:cubicBezTo>
                  <a:cubicBezTo>
                    <a:pt x="267" y="1168"/>
                    <a:pt x="0" y="1735"/>
                    <a:pt x="0" y="2369"/>
                  </a:cubicBezTo>
                  <a:cubicBezTo>
                    <a:pt x="0" y="3003"/>
                    <a:pt x="234" y="3570"/>
                    <a:pt x="701" y="4037"/>
                  </a:cubicBezTo>
                  <a:cubicBezTo>
                    <a:pt x="1168" y="4504"/>
                    <a:pt x="1735" y="4737"/>
                    <a:pt x="2369" y="4737"/>
                  </a:cubicBezTo>
                  <a:cubicBezTo>
                    <a:pt x="3002" y="4737"/>
                    <a:pt x="3603" y="4504"/>
                    <a:pt x="4036" y="4037"/>
                  </a:cubicBezTo>
                  <a:cubicBezTo>
                    <a:pt x="4503" y="3570"/>
                    <a:pt x="4737" y="3003"/>
                    <a:pt x="4737" y="2369"/>
                  </a:cubicBezTo>
                  <a:cubicBezTo>
                    <a:pt x="4737" y="1702"/>
                    <a:pt x="4470" y="1135"/>
                    <a:pt x="4003" y="668"/>
                  </a:cubicBezTo>
                  <a:cubicBezTo>
                    <a:pt x="3536" y="234"/>
                    <a:pt x="3002" y="1"/>
                    <a:pt x="2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9"/>
            <p:cNvSpPr/>
            <p:nvPr/>
          </p:nvSpPr>
          <p:spPr>
            <a:xfrm>
              <a:off x="7194247" y="3407679"/>
              <a:ext cx="144374" cy="170840"/>
            </a:xfrm>
            <a:custGeom>
              <a:avLst/>
              <a:gdLst/>
              <a:ahLst/>
              <a:cxnLst/>
              <a:rect l="l" t="t" r="r" b="b"/>
              <a:pathLst>
                <a:path w="4004" h="4738" extrusionOk="0">
                  <a:moveTo>
                    <a:pt x="1635" y="1"/>
                  </a:moveTo>
                  <a:lnTo>
                    <a:pt x="1635" y="468"/>
                  </a:lnTo>
                  <a:cubicBezTo>
                    <a:pt x="2136" y="468"/>
                    <a:pt x="2603" y="668"/>
                    <a:pt x="2969" y="1001"/>
                  </a:cubicBezTo>
                  <a:cubicBezTo>
                    <a:pt x="3336" y="1335"/>
                    <a:pt x="3537" y="1835"/>
                    <a:pt x="3537" y="2369"/>
                  </a:cubicBezTo>
                  <a:cubicBezTo>
                    <a:pt x="3537" y="2869"/>
                    <a:pt x="3370" y="3336"/>
                    <a:pt x="3003" y="3703"/>
                  </a:cubicBezTo>
                  <a:cubicBezTo>
                    <a:pt x="2669" y="4037"/>
                    <a:pt x="2169" y="4237"/>
                    <a:pt x="1669" y="4237"/>
                  </a:cubicBezTo>
                  <a:cubicBezTo>
                    <a:pt x="1168" y="4237"/>
                    <a:pt x="701" y="4070"/>
                    <a:pt x="334" y="3703"/>
                  </a:cubicBezTo>
                  <a:lnTo>
                    <a:pt x="1" y="4037"/>
                  </a:lnTo>
                  <a:cubicBezTo>
                    <a:pt x="468" y="4504"/>
                    <a:pt x="1035" y="4737"/>
                    <a:pt x="1669" y="4737"/>
                  </a:cubicBezTo>
                  <a:cubicBezTo>
                    <a:pt x="2302" y="4737"/>
                    <a:pt x="2836" y="4504"/>
                    <a:pt x="3303" y="4037"/>
                  </a:cubicBezTo>
                  <a:cubicBezTo>
                    <a:pt x="3770" y="3570"/>
                    <a:pt x="4004" y="3003"/>
                    <a:pt x="4004" y="2369"/>
                  </a:cubicBezTo>
                  <a:cubicBezTo>
                    <a:pt x="4004" y="1702"/>
                    <a:pt x="3737" y="1135"/>
                    <a:pt x="3270" y="668"/>
                  </a:cubicBezTo>
                  <a:cubicBezTo>
                    <a:pt x="2803" y="234"/>
                    <a:pt x="2269" y="1"/>
                    <a:pt x="1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9"/>
            <p:cNvSpPr/>
            <p:nvPr/>
          </p:nvSpPr>
          <p:spPr>
            <a:xfrm>
              <a:off x="7377060" y="3407679"/>
              <a:ext cx="170840" cy="170840"/>
            </a:xfrm>
            <a:custGeom>
              <a:avLst/>
              <a:gdLst/>
              <a:ahLst/>
              <a:cxnLst/>
              <a:rect l="l" t="t" r="r" b="b"/>
              <a:pathLst>
                <a:path w="4738" h="4738" extrusionOk="0">
                  <a:moveTo>
                    <a:pt x="2369" y="468"/>
                  </a:moveTo>
                  <a:cubicBezTo>
                    <a:pt x="2870" y="468"/>
                    <a:pt x="3337" y="668"/>
                    <a:pt x="3670" y="935"/>
                  </a:cubicBezTo>
                  <a:cubicBezTo>
                    <a:pt x="4037" y="1301"/>
                    <a:pt x="4237" y="1768"/>
                    <a:pt x="4237" y="2336"/>
                  </a:cubicBezTo>
                  <a:cubicBezTo>
                    <a:pt x="4237" y="2836"/>
                    <a:pt x="4071" y="3303"/>
                    <a:pt x="3704" y="3670"/>
                  </a:cubicBezTo>
                  <a:cubicBezTo>
                    <a:pt x="3370" y="4003"/>
                    <a:pt x="2870" y="4204"/>
                    <a:pt x="2369" y="4204"/>
                  </a:cubicBezTo>
                  <a:cubicBezTo>
                    <a:pt x="1869" y="4204"/>
                    <a:pt x="1402" y="4037"/>
                    <a:pt x="1035" y="3670"/>
                  </a:cubicBezTo>
                  <a:cubicBezTo>
                    <a:pt x="701" y="3336"/>
                    <a:pt x="501" y="2836"/>
                    <a:pt x="501" y="2336"/>
                  </a:cubicBezTo>
                  <a:cubicBezTo>
                    <a:pt x="501" y="1835"/>
                    <a:pt x="668" y="1368"/>
                    <a:pt x="1035" y="1001"/>
                  </a:cubicBezTo>
                  <a:cubicBezTo>
                    <a:pt x="1369" y="668"/>
                    <a:pt x="1869" y="468"/>
                    <a:pt x="2369" y="468"/>
                  </a:cubicBezTo>
                  <a:close/>
                  <a:moveTo>
                    <a:pt x="2369" y="1"/>
                  </a:moveTo>
                  <a:cubicBezTo>
                    <a:pt x="1736" y="1"/>
                    <a:pt x="1168" y="234"/>
                    <a:pt x="701" y="701"/>
                  </a:cubicBezTo>
                  <a:cubicBezTo>
                    <a:pt x="234" y="1168"/>
                    <a:pt x="1" y="1735"/>
                    <a:pt x="1" y="2369"/>
                  </a:cubicBezTo>
                  <a:cubicBezTo>
                    <a:pt x="1" y="3003"/>
                    <a:pt x="234" y="3570"/>
                    <a:pt x="701" y="4037"/>
                  </a:cubicBezTo>
                  <a:cubicBezTo>
                    <a:pt x="1168" y="4504"/>
                    <a:pt x="1736" y="4737"/>
                    <a:pt x="2369" y="4737"/>
                  </a:cubicBezTo>
                  <a:cubicBezTo>
                    <a:pt x="3003" y="4737"/>
                    <a:pt x="3570" y="4504"/>
                    <a:pt x="4037" y="4037"/>
                  </a:cubicBezTo>
                  <a:cubicBezTo>
                    <a:pt x="4471" y="3570"/>
                    <a:pt x="4738" y="3003"/>
                    <a:pt x="4738" y="2369"/>
                  </a:cubicBezTo>
                  <a:cubicBezTo>
                    <a:pt x="4738" y="1702"/>
                    <a:pt x="4437" y="1135"/>
                    <a:pt x="3970" y="668"/>
                  </a:cubicBezTo>
                  <a:cubicBezTo>
                    <a:pt x="3537" y="234"/>
                    <a:pt x="3003" y="1"/>
                    <a:pt x="2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79"/>
            <p:cNvSpPr/>
            <p:nvPr/>
          </p:nvSpPr>
          <p:spPr>
            <a:xfrm>
              <a:off x="7377060" y="3407679"/>
              <a:ext cx="168425" cy="170840"/>
            </a:xfrm>
            <a:custGeom>
              <a:avLst/>
              <a:gdLst/>
              <a:ahLst/>
              <a:cxnLst/>
              <a:rect l="l" t="t" r="r" b="b"/>
              <a:pathLst>
                <a:path w="4671" h="4738" extrusionOk="0">
                  <a:moveTo>
                    <a:pt x="2269" y="1"/>
                  </a:moveTo>
                  <a:lnTo>
                    <a:pt x="2269" y="468"/>
                  </a:lnTo>
                  <a:cubicBezTo>
                    <a:pt x="2770" y="468"/>
                    <a:pt x="3237" y="668"/>
                    <a:pt x="3604" y="1001"/>
                  </a:cubicBezTo>
                  <a:cubicBezTo>
                    <a:pt x="4004" y="1335"/>
                    <a:pt x="4204" y="1835"/>
                    <a:pt x="4204" y="2369"/>
                  </a:cubicBezTo>
                  <a:cubicBezTo>
                    <a:pt x="4204" y="2869"/>
                    <a:pt x="4037" y="3336"/>
                    <a:pt x="3670" y="3703"/>
                  </a:cubicBezTo>
                  <a:cubicBezTo>
                    <a:pt x="3337" y="4037"/>
                    <a:pt x="2836" y="4237"/>
                    <a:pt x="2336" y="4237"/>
                  </a:cubicBezTo>
                  <a:cubicBezTo>
                    <a:pt x="1836" y="4237"/>
                    <a:pt x="1369" y="4070"/>
                    <a:pt x="1002" y="3703"/>
                  </a:cubicBezTo>
                  <a:cubicBezTo>
                    <a:pt x="668" y="3370"/>
                    <a:pt x="435" y="2869"/>
                    <a:pt x="435" y="2369"/>
                  </a:cubicBezTo>
                  <a:lnTo>
                    <a:pt x="1" y="2369"/>
                  </a:lnTo>
                  <a:cubicBezTo>
                    <a:pt x="1" y="3003"/>
                    <a:pt x="234" y="3570"/>
                    <a:pt x="701" y="4037"/>
                  </a:cubicBezTo>
                  <a:cubicBezTo>
                    <a:pt x="1168" y="4504"/>
                    <a:pt x="1736" y="4737"/>
                    <a:pt x="2369" y="4737"/>
                  </a:cubicBezTo>
                  <a:cubicBezTo>
                    <a:pt x="3003" y="4737"/>
                    <a:pt x="3570" y="4504"/>
                    <a:pt x="3937" y="4037"/>
                  </a:cubicBezTo>
                  <a:cubicBezTo>
                    <a:pt x="4404" y="3570"/>
                    <a:pt x="4671" y="3003"/>
                    <a:pt x="4671" y="2369"/>
                  </a:cubicBezTo>
                  <a:cubicBezTo>
                    <a:pt x="4671" y="1702"/>
                    <a:pt x="4371" y="1135"/>
                    <a:pt x="3904" y="668"/>
                  </a:cubicBezTo>
                  <a:cubicBezTo>
                    <a:pt x="3437" y="234"/>
                    <a:pt x="2903" y="1"/>
                    <a:pt x="22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79"/>
            <p:cNvSpPr/>
            <p:nvPr/>
          </p:nvSpPr>
          <p:spPr>
            <a:xfrm>
              <a:off x="5901252" y="2915742"/>
              <a:ext cx="716895" cy="107091"/>
            </a:xfrm>
            <a:custGeom>
              <a:avLst/>
              <a:gdLst/>
              <a:ahLst/>
              <a:cxnLst/>
              <a:rect l="l" t="t" r="r" b="b"/>
              <a:pathLst>
                <a:path w="19882" h="2970" extrusionOk="0">
                  <a:moveTo>
                    <a:pt x="1" y="0"/>
                  </a:moveTo>
                  <a:lnTo>
                    <a:pt x="1" y="2969"/>
                  </a:lnTo>
                  <a:lnTo>
                    <a:pt x="19882" y="2969"/>
                  </a:lnTo>
                  <a:lnTo>
                    <a:pt x="198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9"/>
            <p:cNvSpPr/>
            <p:nvPr/>
          </p:nvSpPr>
          <p:spPr>
            <a:xfrm>
              <a:off x="5945748" y="3359578"/>
              <a:ext cx="641138" cy="43341"/>
            </a:xfrm>
            <a:custGeom>
              <a:avLst/>
              <a:gdLst/>
              <a:ahLst/>
              <a:cxnLst/>
              <a:rect l="l" t="t" r="r" b="b"/>
              <a:pathLst>
                <a:path w="17781" h="1202" extrusionOk="0">
                  <a:moveTo>
                    <a:pt x="1" y="0"/>
                  </a:moveTo>
                  <a:lnTo>
                    <a:pt x="1" y="1201"/>
                  </a:lnTo>
                  <a:lnTo>
                    <a:pt x="17780" y="1201"/>
                  </a:lnTo>
                  <a:lnTo>
                    <a:pt x="177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79"/>
            <p:cNvSpPr/>
            <p:nvPr/>
          </p:nvSpPr>
          <p:spPr>
            <a:xfrm>
              <a:off x="5945748" y="3431730"/>
              <a:ext cx="641138" cy="43341"/>
            </a:xfrm>
            <a:custGeom>
              <a:avLst/>
              <a:gdLst/>
              <a:ahLst/>
              <a:cxnLst/>
              <a:rect l="l" t="t" r="r" b="b"/>
              <a:pathLst>
                <a:path w="17781" h="1202" extrusionOk="0">
                  <a:moveTo>
                    <a:pt x="1" y="1"/>
                  </a:moveTo>
                  <a:lnTo>
                    <a:pt x="1" y="1202"/>
                  </a:lnTo>
                  <a:lnTo>
                    <a:pt x="17780" y="1202"/>
                  </a:lnTo>
                  <a:lnTo>
                    <a:pt x="17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79"/>
            <p:cNvSpPr/>
            <p:nvPr/>
          </p:nvSpPr>
          <p:spPr>
            <a:xfrm>
              <a:off x="5945748" y="3501501"/>
              <a:ext cx="641138" cy="44531"/>
            </a:xfrm>
            <a:custGeom>
              <a:avLst/>
              <a:gdLst/>
              <a:ahLst/>
              <a:cxnLst/>
              <a:rect l="l" t="t" r="r" b="b"/>
              <a:pathLst>
                <a:path w="17781" h="1235" extrusionOk="0">
                  <a:moveTo>
                    <a:pt x="1" y="0"/>
                  </a:moveTo>
                  <a:lnTo>
                    <a:pt x="1" y="1235"/>
                  </a:lnTo>
                  <a:lnTo>
                    <a:pt x="17780" y="1235"/>
                  </a:lnTo>
                  <a:lnTo>
                    <a:pt x="177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9"/>
            <p:cNvSpPr/>
            <p:nvPr/>
          </p:nvSpPr>
          <p:spPr>
            <a:xfrm>
              <a:off x="5945748" y="3574879"/>
              <a:ext cx="641138" cy="43341"/>
            </a:xfrm>
            <a:custGeom>
              <a:avLst/>
              <a:gdLst/>
              <a:ahLst/>
              <a:cxnLst/>
              <a:rect l="l" t="t" r="r" b="b"/>
              <a:pathLst>
                <a:path w="17781" h="1202" extrusionOk="0">
                  <a:moveTo>
                    <a:pt x="1" y="0"/>
                  </a:moveTo>
                  <a:lnTo>
                    <a:pt x="1" y="1201"/>
                  </a:lnTo>
                  <a:lnTo>
                    <a:pt x="17780" y="1201"/>
                  </a:lnTo>
                  <a:lnTo>
                    <a:pt x="177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9"/>
            <p:cNvSpPr/>
            <p:nvPr/>
          </p:nvSpPr>
          <p:spPr>
            <a:xfrm>
              <a:off x="5945748" y="3647031"/>
              <a:ext cx="641138" cy="43341"/>
            </a:xfrm>
            <a:custGeom>
              <a:avLst/>
              <a:gdLst/>
              <a:ahLst/>
              <a:cxnLst/>
              <a:rect l="l" t="t" r="r" b="b"/>
              <a:pathLst>
                <a:path w="17781" h="1202" extrusionOk="0">
                  <a:moveTo>
                    <a:pt x="1" y="1"/>
                  </a:moveTo>
                  <a:lnTo>
                    <a:pt x="1" y="1201"/>
                  </a:lnTo>
                  <a:lnTo>
                    <a:pt x="17780" y="1201"/>
                  </a:lnTo>
                  <a:lnTo>
                    <a:pt x="17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79"/>
            <p:cNvSpPr/>
            <p:nvPr/>
          </p:nvSpPr>
          <p:spPr>
            <a:xfrm>
              <a:off x="5945748" y="3717993"/>
              <a:ext cx="641138" cy="44531"/>
            </a:xfrm>
            <a:custGeom>
              <a:avLst/>
              <a:gdLst/>
              <a:ahLst/>
              <a:cxnLst/>
              <a:rect l="l" t="t" r="r" b="b"/>
              <a:pathLst>
                <a:path w="17781" h="1235" extrusionOk="0">
                  <a:moveTo>
                    <a:pt x="1" y="1"/>
                  </a:moveTo>
                  <a:lnTo>
                    <a:pt x="1" y="1235"/>
                  </a:lnTo>
                  <a:lnTo>
                    <a:pt x="17780" y="1235"/>
                  </a:lnTo>
                  <a:lnTo>
                    <a:pt x="17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79"/>
            <p:cNvSpPr/>
            <p:nvPr/>
          </p:nvSpPr>
          <p:spPr>
            <a:xfrm>
              <a:off x="5945748" y="3791370"/>
              <a:ext cx="641138" cy="43341"/>
            </a:xfrm>
            <a:custGeom>
              <a:avLst/>
              <a:gdLst/>
              <a:ahLst/>
              <a:cxnLst/>
              <a:rect l="l" t="t" r="r" b="b"/>
              <a:pathLst>
                <a:path w="17781" h="1202" extrusionOk="0">
                  <a:moveTo>
                    <a:pt x="1" y="1"/>
                  </a:moveTo>
                  <a:lnTo>
                    <a:pt x="1" y="1201"/>
                  </a:lnTo>
                  <a:lnTo>
                    <a:pt x="17780" y="1201"/>
                  </a:lnTo>
                  <a:lnTo>
                    <a:pt x="17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9"/>
            <p:cNvSpPr/>
            <p:nvPr/>
          </p:nvSpPr>
          <p:spPr>
            <a:xfrm>
              <a:off x="5945748" y="3862332"/>
              <a:ext cx="641138" cy="44531"/>
            </a:xfrm>
            <a:custGeom>
              <a:avLst/>
              <a:gdLst/>
              <a:ahLst/>
              <a:cxnLst/>
              <a:rect l="l" t="t" r="r" b="b"/>
              <a:pathLst>
                <a:path w="17781" h="1235" extrusionOk="0">
                  <a:moveTo>
                    <a:pt x="1" y="1"/>
                  </a:moveTo>
                  <a:lnTo>
                    <a:pt x="1" y="1235"/>
                  </a:lnTo>
                  <a:lnTo>
                    <a:pt x="17780" y="1235"/>
                  </a:lnTo>
                  <a:lnTo>
                    <a:pt x="17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79"/>
            <p:cNvSpPr/>
            <p:nvPr/>
          </p:nvSpPr>
          <p:spPr>
            <a:xfrm>
              <a:off x="5695579" y="2704046"/>
              <a:ext cx="2715923" cy="86646"/>
            </a:xfrm>
            <a:custGeom>
              <a:avLst/>
              <a:gdLst/>
              <a:ahLst/>
              <a:cxnLst/>
              <a:rect l="l" t="t" r="r" b="b"/>
              <a:pathLst>
                <a:path w="75322" h="2403" extrusionOk="0">
                  <a:moveTo>
                    <a:pt x="1" y="1"/>
                  </a:moveTo>
                  <a:lnTo>
                    <a:pt x="1" y="2402"/>
                  </a:lnTo>
                  <a:lnTo>
                    <a:pt x="75321" y="2402"/>
                  </a:lnTo>
                  <a:lnTo>
                    <a:pt x="7532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79"/>
            <p:cNvSpPr/>
            <p:nvPr/>
          </p:nvSpPr>
          <p:spPr>
            <a:xfrm>
              <a:off x="5748512" y="2717279"/>
              <a:ext cx="60180" cy="60180"/>
            </a:xfrm>
            <a:custGeom>
              <a:avLst/>
              <a:gdLst/>
              <a:ahLst/>
              <a:cxnLst/>
              <a:rect l="l" t="t" r="r" b="b"/>
              <a:pathLst>
                <a:path w="1669" h="1669" extrusionOk="0">
                  <a:moveTo>
                    <a:pt x="834" y="1"/>
                  </a:moveTo>
                  <a:cubicBezTo>
                    <a:pt x="367" y="1"/>
                    <a:pt x="0" y="367"/>
                    <a:pt x="0" y="834"/>
                  </a:cubicBezTo>
                  <a:cubicBezTo>
                    <a:pt x="0" y="1301"/>
                    <a:pt x="367" y="1668"/>
                    <a:pt x="834" y="1668"/>
                  </a:cubicBezTo>
                  <a:cubicBezTo>
                    <a:pt x="1301" y="1668"/>
                    <a:pt x="1668" y="1301"/>
                    <a:pt x="1668" y="834"/>
                  </a:cubicBezTo>
                  <a:cubicBezTo>
                    <a:pt x="1668" y="367"/>
                    <a:pt x="1301" y="1"/>
                    <a:pt x="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9"/>
            <p:cNvSpPr/>
            <p:nvPr/>
          </p:nvSpPr>
          <p:spPr>
            <a:xfrm>
              <a:off x="5833896" y="2717279"/>
              <a:ext cx="60180" cy="60180"/>
            </a:xfrm>
            <a:custGeom>
              <a:avLst/>
              <a:gdLst/>
              <a:ahLst/>
              <a:cxnLst/>
              <a:rect l="l" t="t" r="r" b="b"/>
              <a:pathLst>
                <a:path w="1669" h="1669" extrusionOk="0">
                  <a:moveTo>
                    <a:pt x="835" y="1"/>
                  </a:moveTo>
                  <a:cubicBezTo>
                    <a:pt x="368" y="1"/>
                    <a:pt x="1" y="367"/>
                    <a:pt x="1" y="834"/>
                  </a:cubicBezTo>
                  <a:cubicBezTo>
                    <a:pt x="1" y="1301"/>
                    <a:pt x="368" y="1668"/>
                    <a:pt x="835" y="1668"/>
                  </a:cubicBezTo>
                  <a:cubicBezTo>
                    <a:pt x="1302" y="1668"/>
                    <a:pt x="1669" y="1301"/>
                    <a:pt x="1669" y="834"/>
                  </a:cubicBezTo>
                  <a:cubicBezTo>
                    <a:pt x="1669" y="367"/>
                    <a:pt x="1302" y="1"/>
                    <a:pt x="8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9"/>
            <p:cNvSpPr/>
            <p:nvPr/>
          </p:nvSpPr>
          <p:spPr>
            <a:xfrm>
              <a:off x="5919317" y="2717279"/>
              <a:ext cx="60144" cy="60180"/>
            </a:xfrm>
            <a:custGeom>
              <a:avLst/>
              <a:gdLst/>
              <a:ahLst/>
              <a:cxnLst/>
              <a:rect l="l" t="t" r="r" b="b"/>
              <a:pathLst>
                <a:path w="1668" h="1669" extrusionOk="0">
                  <a:moveTo>
                    <a:pt x="834" y="1"/>
                  </a:moveTo>
                  <a:cubicBezTo>
                    <a:pt x="367" y="1"/>
                    <a:pt x="0" y="367"/>
                    <a:pt x="0" y="834"/>
                  </a:cubicBezTo>
                  <a:cubicBezTo>
                    <a:pt x="0" y="1301"/>
                    <a:pt x="367" y="1668"/>
                    <a:pt x="834" y="1668"/>
                  </a:cubicBezTo>
                  <a:cubicBezTo>
                    <a:pt x="1301" y="1668"/>
                    <a:pt x="1668" y="1301"/>
                    <a:pt x="1668" y="834"/>
                  </a:cubicBezTo>
                  <a:cubicBezTo>
                    <a:pt x="1668" y="367"/>
                    <a:pt x="1301"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 name="Google Shape;1220;p79"/>
          <p:cNvSpPr txBox="1">
            <a:spLocks noGrp="1"/>
          </p:cNvSpPr>
          <p:nvPr>
            <p:ph type="ctrTitle"/>
          </p:nvPr>
        </p:nvSpPr>
        <p:spPr>
          <a:xfrm>
            <a:off x="838200" y="660600"/>
            <a:ext cx="5349908" cy="2351078"/>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600" b="1" dirty="0">
                <a:solidFill>
                  <a:schemeClr val="lt2"/>
                </a:solidFill>
                <a:latin typeface="Tahoma" panose="020B0604030504040204" pitchFamily="34" charset="0"/>
                <a:ea typeface="Tahoma" panose="020B0604030504040204" pitchFamily="34" charset="0"/>
                <a:cs typeface="Tahoma" panose="020B0604030504040204" pitchFamily="34" charset="0"/>
              </a:rPr>
              <a:t>Study #4</a:t>
            </a:r>
            <a:br>
              <a:rPr lang="en" sz="2600" b="1" dirty="0">
                <a:latin typeface="Tahoma" panose="020B0604030504040204" pitchFamily="34" charset="0"/>
                <a:ea typeface="Tahoma" panose="020B0604030504040204" pitchFamily="34" charset="0"/>
                <a:cs typeface="Tahoma" panose="020B0604030504040204" pitchFamily="34" charset="0"/>
              </a:rPr>
            </a:br>
            <a:r>
              <a:rPr lang="en" sz="2600" b="1" dirty="0">
                <a:latin typeface="Tahoma" panose="020B0604030504040204" pitchFamily="34" charset="0"/>
                <a:ea typeface="Tahoma" panose="020B0604030504040204" pitchFamily="34" charset="0"/>
                <a:cs typeface="Tahoma" panose="020B0604030504040204" pitchFamily="34" charset="0"/>
              </a:rPr>
              <a:t>Investigating South American Massive Open Online Course (MOOCs) Instructors’ Designs Supporting Self-Directed Learning (SDL)</a:t>
            </a:r>
            <a:endParaRPr b="1" dirty="0">
              <a:latin typeface="Tahoma" panose="020B0604030504040204" pitchFamily="34" charset="0"/>
              <a:ea typeface="Tahoma" panose="020B0604030504040204" pitchFamily="34" charset="0"/>
              <a:cs typeface="Tahoma" panose="020B0604030504040204" pitchFamily="34" charset="0"/>
            </a:endParaRPr>
          </a:p>
        </p:txBody>
      </p:sp>
      <p:sp>
        <p:nvSpPr>
          <p:cNvPr id="1221" name="Google Shape;1221;p79"/>
          <p:cNvSpPr/>
          <p:nvPr/>
        </p:nvSpPr>
        <p:spPr>
          <a:xfrm>
            <a:off x="1395370" y="3899282"/>
            <a:ext cx="363704" cy="287939"/>
          </a:xfrm>
          <a:custGeom>
            <a:avLst/>
            <a:gdLst/>
            <a:ahLst/>
            <a:cxnLst/>
            <a:rect l="l" t="t" r="r" b="b"/>
            <a:pathLst>
              <a:path w="11209" h="8874" extrusionOk="0">
                <a:moveTo>
                  <a:pt x="1" y="0"/>
                </a:moveTo>
                <a:lnTo>
                  <a:pt x="1" y="8873"/>
                </a:lnTo>
                <a:lnTo>
                  <a:pt x="11209" y="8873"/>
                </a:lnTo>
                <a:lnTo>
                  <a:pt x="112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79"/>
          <p:cNvSpPr txBox="1">
            <a:spLocks noGrp="1"/>
          </p:cNvSpPr>
          <p:nvPr>
            <p:ph type="subTitle" idx="1"/>
          </p:nvPr>
        </p:nvSpPr>
        <p:spPr>
          <a:xfrm>
            <a:off x="886957" y="3096927"/>
            <a:ext cx="4060500" cy="11529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2000" b="1" dirty="0">
                <a:latin typeface="Tahoma" panose="020B0604030504040204" pitchFamily="34" charset="0"/>
                <a:ea typeface="Tahoma" panose="020B0604030504040204" pitchFamily="34" charset="0"/>
                <a:cs typeface="Tahoma" panose="020B0604030504040204" pitchFamily="34" charset="0"/>
              </a:rPr>
              <a:t>Zixi Li, Xiaoying Zheng, Dr. Curtis J. Bonk, Dr. Meina Zhu, Dr. Thomas Reynolds</a:t>
            </a:r>
            <a:endParaRPr sz="1600" b="1" dirty="0">
              <a:solidFill>
                <a:srgbClr val="959595"/>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l" rtl="0">
              <a:lnSpc>
                <a:spcPct val="100000"/>
              </a:lnSpc>
              <a:spcBef>
                <a:spcPts val="0"/>
              </a:spcBef>
              <a:spcAft>
                <a:spcPts val="0"/>
              </a:spcAft>
              <a:buNone/>
            </a:pPr>
            <a:endParaRPr sz="1600" dirty="0"/>
          </a:p>
          <a:p>
            <a:pPr marL="0" lvl="0" indent="0" algn="l" rtl="0">
              <a:lnSpc>
                <a:spcPct val="100000"/>
              </a:lnSpc>
              <a:spcBef>
                <a:spcPts val="0"/>
              </a:spcBef>
              <a:spcAft>
                <a:spcPts val="0"/>
              </a:spcAft>
              <a:buNone/>
            </a:pPr>
            <a:endParaRPr sz="1600" dirty="0">
              <a:latin typeface="Roboto Medium"/>
              <a:ea typeface="Roboto Medium"/>
              <a:cs typeface="Roboto Medium"/>
              <a:sym typeface="Roboto Medium"/>
            </a:endParaRPr>
          </a:p>
        </p:txBody>
      </p:sp>
      <p:grpSp>
        <p:nvGrpSpPr>
          <p:cNvPr id="1223" name="Google Shape;1223;p79"/>
          <p:cNvGrpSpPr/>
          <p:nvPr/>
        </p:nvGrpSpPr>
        <p:grpSpPr>
          <a:xfrm>
            <a:off x="4475619" y="4049821"/>
            <a:ext cx="1614150" cy="734931"/>
            <a:chOff x="4079498" y="3894820"/>
            <a:chExt cx="1614150" cy="734931"/>
          </a:xfrm>
        </p:grpSpPr>
        <p:sp>
          <p:nvSpPr>
            <p:cNvPr id="1224" name="Google Shape;1224;p79"/>
            <p:cNvSpPr/>
            <p:nvPr/>
          </p:nvSpPr>
          <p:spPr>
            <a:xfrm>
              <a:off x="4079498" y="4591241"/>
              <a:ext cx="1614150" cy="38509"/>
            </a:xfrm>
            <a:custGeom>
              <a:avLst/>
              <a:gdLst/>
              <a:ahLst/>
              <a:cxnLst/>
              <a:rect l="l" t="t" r="r" b="b"/>
              <a:pathLst>
                <a:path w="44766" h="1068" extrusionOk="0">
                  <a:moveTo>
                    <a:pt x="0" y="0"/>
                  </a:moveTo>
                  <a:lnTo>
                    <a:pt x="0" y="1067"/>
                  </a:lnTo>
                  <a:lnTo>
                    <a:pt x="44766" y="1067"/>
                  </a:lnTo>
                  <a:lnTo>
                    <a:pt x="447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9"/>
            <p:cNvSpPr/>
            <p:nvPr/>
          </p:nvSpPr>
          <p:spPr>
            <a:xfrm>
              <a:off x="4081878" y="4176252"/>
              <a:ext cx="1611770" cy="174446"/>
            </a:xfrm>
            <a:custGeom>
              <a:avLst/>
              <a:gdLst/>
              <a:ahLst/>
              <a:cxnLst/>
              <a:rect l="l" t="t" r="r" b="b"/>
              <a:pathLst>
                <a:path w="44700" h="4838" extrusionOk="0">
                  <a:moveTo>
                    <a:pt x="1" y="1"/>
                  </a:moveTo>
                  <a:lnTo>
                    <a:pt x="1" y="3737"/>
                  </a:lnTo>
                  <a:lnTo>
                    <a:pt x="1" y="4104"/>
                  </a:lnTo>
                  <a:lnTo>
                    <a:pt x="1" y="4838"/>
                  </a:lnTo>
                  <a:lnTo>
                    <a:pt x="44700" y="4838"/>
                  </a:lnTo>
                  <a:lnTo>
                    <a:pt x="44700" y="4104"/>
                  </a:lnTo>
                  <a:lnTo>
                    <a:pt x="44700" y="3737"/>
                  </a:lnTo>
                  <a:lnTo>
                    <a:pt x="447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79"/>
            <p:cNvSpPr/>
            <p:nvPr/>
          </p:nvSpPr>
          <p:spPr>
            <a:xfrm>
              <a:off x="4079498" y="4557563"/>
              <a:ext cx="1614150" cy="39699"/>
            </a:xfrm>
            <a:custGeom>
              <a:avLst/>
              <a:gdLst/>
              <a:ahLst/>
              <a:cxnLst/>
              <a:rect l="l" t="t" r="r" b="b"/>
              <a:pathLst>
                <a:path w="44766" h="1101" extrusionOk="0">
                  <a:moveTo>
                    <a:pt x="0" y="0"/>
                  </a:moveTo>
                  <a:lnTo>
                    <a:pt x="0" y="1101"/>
                  </a:lnTo>
                  <a:lnTo>
                    <a:pt x="44766" y="1101"/>
                  </a:lnTo>
                  <a:lnTo>
                    <a:pt x="447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79"/>
            <p:cNvSpPr/>
            <p:nvPr/>
          </p:nvSpPr>
          <p:spPr>
            <a:xfrm>
              <a:off x="4079498" y="4343452"/>
              <a:ext cx="1614150" cy="39735"/>
            </a:xfrm>
            <a:custGeom>
              <a:avLst/>
              <a:gdLst/>
              <a:ahLst/>
              <a:cxnLst/>
              <a:rect l="l" t="t" r="r" b="b"/>
              <a:pathLst>
                <a:path w="44766" h="1102" extrusionOk="0">
                  <a:moveTo>
                    <a:pt x="0" y="0"/>
                  </a:moveTo>
                  <a:lnTo>
                    <a:pt x="0" y="1101"/>
                  </a:lnTo>
                  <a:lnTo>
                    <a:pt x="44766" y="1101"/>
                  </a:lnTo>
                  <a:lnTo>
                    <a:pt x="447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9"/>
            <p:cNvSpPr/>
            <p:nvPr/>
          </p:nvSpPr>
          <p:spPr>
            <a:xfrm>
              <a:off x="4079498" y="4381926"/>
              <a:ext cx="1614150" cy="174446"/>
            </a:xfrm>
            <a:custGeom>
              <a:avLst/>
              <a:gdLst/>
              <a:ahLst/>
              <a:cxnLst/>
              <a:rect l="l" t="t" r="r" b="b"/>
              <a:pathLst>
                <a:path w="44766" h="4838" extrusionOk="0">
                  <a:moveTo>
                    <a:pt x="0" y="1"/>
                  </a:moveTo>
                  <a:lnTo>
                    <a:pt x="0" y="4838"/>
                  </a:lnTo>
                  <a:lnTo>
                    <a:pt x="44766" y="4838"/>
                  </a:lnTo>
                  <a:lnTo>
                    <a:pt x="447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9"/>
            <p:cNvSpPr/>
            <p:nvPr/>
          </p:nvSpPr>
          <p:spPr>
            <a:xfrm>
              <a:off x="4146854" y="3896010"/>
              <a:ext cx="1403682" cy="282691"/>
            </a:xfrm>
            <a:custGeom>
              <a:avLst/>
              <a:gdLst/>
              <a:ahLst/>
              <a:cxnLst/>
              <a:rect l="l" t="t" r="r" b="b"/>
              <a:pathLst>
                <a:path w="38929" h="7840" extrusionOk="0">
                  <a:moveTo>
                    <a:pt x="0" y="1"/>
                  </a:moveTo>
                  <a:lnTo>
                    <a:pt x="0" y="7840"/>
                  </a:lnTo>
                  <a:lnTo>
                    <a:pt x="38928" y="7840"/>
                  </a:lnTo>
                  <a:lnTo>
                    <a:pt x="389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9"/>
            <p:cNvSpPr/>
            <p:nvPr/>
          </p:nvSpPr>
          <p:spPr>
            <a:xfrm>
              <a:off x="5397733" y="3894820"/>
              <a:ext cx="56574" cy="282691"/>
            </a:xfrm>
            <a:custGeom>
              <a:avLst/>
              <a:gdLst/>
              <a:ahLst/>
              <a:cxnLst/>
              <a:rect l="l" t="t" r="r" b="b"/>
              <a:pathLst>
                <a:path w="1569" h="7840" extrusionOk="0">
                  <a:moveTo>
                    <a:pt x="1" y="0"/>
                  </a:moveTo>
                  <a:lnTo>
                    <a:pt x="1" y="7839"/>
                  </a:lnTo>
                  <a:lnTo>
                    <a:pt x="1568" y="783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9"/>
            <p:cNvSpPr/>
            <p:nvPr/>
          </p:nvSpPr>
          <p:spPr>
            <a:xfrm>
              <a:off x="4203392" y="3894820"/>
              <a:ext cx="57764" cy="282691"/>
            </a:xfrm>
            <a:custGeom>
              <a:avLst/>
              <a:gdLst/>
              <a:ahLst/>
              <a:cxnLst/>
              <a:rect l="l" t="t" r="r" b="b"/>
              <a:pathLst>
                <a:path w="1602" h="7840" extrusionOk="0">
                  <a:moveTo>
                    <a:pt x="0" y="0"/>
                  </a:moveTo>
                  <a:lnTo>
                    <a:pt x="0" y="7839"/>
                  </a:lnTo>
                  <a:lnTo>
                    <a:pt x="1601" y="7839"/>
                  </a:lnTo>
                  <a:lnTo>
                    <a:pt x="16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79"/>
            <p:cNvSpPr/>
            <p:nvPr/>
          </p:nvSpPr>
          <p:spPr>
            <a:xfrm>
              <a:off x="4413861" y="3939316"/>
              <a:ext cx="821534" cy="186453"/>
            </a:xfrm>
            <a:custGeom>
              <a:avLst/>
              <a:gdLst/>
              <a:ahLst/>
              <a:cxnLst/>
              <a:rect l="l" t="t" r="r" b="b"/>
              <a:pathLst>
                <a:path w="22784" h="5171" extrusionOk="0">
                  <a:moveTo>
                    <a:pt x="1" y="0"/>
                  </a:moveTo>
                  <a:lnTo>
                    <a:pt x="1" y="5171"/>
                  </a:lnTo>
                  <a:lnTo>
                    <a:pt x="22783" y="5171"/>
                  </a:lnTo>
                  <a:lnTo>
                    <a:pt x="227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3" name="Google Shape;1233;p79"/>
          <p:cNvPicPr preferRelativeResize="0"/>
          <p:nvPr/>
        </p:nvPicPr>
        <p:blipFill>
          <a:blip r:embed="rId3">
            <a:alphaModFix/>
          </a:blip>
          <a:stretch>
            <a:fillRect/>
          </a:stretch>
        </p:blipFill>
        <p:spPr>
          <a:xfrm>
            <a:off x="5792050" y="2930112"/>
            <a:ext cx="2476075" cy="1373725"/>
          </a:xfrm>
          <a:prstGeom prst="rect">
            <a:avLst/>
          </a:prstGeom>
          <a:noFill/>
          <a:ln>
            <a:noFill/>
          </a:ln>
        </p:spPr>
      </p:pic>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1237"/>
        <p:cNvGrpSpPr/>
        <p:nvPr/>
      </p:nvGrpSpPr>
      <p:grpSpPr>
        <a:xfrm>
          <a:off x="0" y="0"/>
          <a:ext cx="0" cy="0"/>
          <a:chOff x="0" y="0"/>
          <a:chExt cx="0" cy="0"/>
        </a:xfrm>
      </p:grpSpPr>
      <p:sp>
        <p:nvSpPr>
          <p:cNvPr id="1238" name="Google Shape;1238;p80"/>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dirty="0">
                <a:latin typeface="Tahoma" panose="020B0604030504040204" pitchFamily="34" charset="0"/>
                <a:ea typeface="Tahoma" panose="020B0604030504040204" pitchFamily="34" charset="0"/>
                <a:cs typeface="Tahoma" panose="020B0604030504040204" pitchFamily="34" charset="0"/>
              </a:rPr>
              <a:t>Research Gaps</a:t>
            </a:r>
            <a:endParaRPr sz="3600" b="1" dirty="0">
              <a:latin typeface="Tahoma" panose="020B0604030504040204" pitchFamily="34" charset="0"/>
              <a:ea typeface="Tahoma" panose="020B0604030504040204" pitchFamily="34" charset="0"/>
              <a:cs typeface="Tahoma" panose="020B0604030504040204" pitchFamily="34" charset="0"/>
            </a:endParaRPr>
          </a:p>
        </p:txBody>
      </p:sp>
      <p:sp>
        <p:nvSpPr>
          <p:cNvPr id="1239" name="Google Shape;1239;p80"/>
          <p:cNvSpPr txBox="1">
            <a:spLocks noGrp="1"/>
          </p:cNvSpPr>
          <p:nvPr>
            <p:ph type="body" idx="1"/>
          </p:nvPr>
        </p:nvSpPr>
        <p:spPr>
          <a:xfrm>
            <a:off x="594731" y="1152475"/>
            <a:ext cx="7895063" cy="3416400"/>
          </a:xfrm>
          <a:prstGeom prst="rect">
            <a:avLst/>
          </a:prstGeom>
        </p:spPr>
        <p:txBody>
          <a:bodyPr spcFirstLastPara="1" wrap="square" lIns="91425" tIns="91425" rIns="91425" bIns="91425" anchor="t" anchorCtr="0">
            <a:noAutofit/>
          </a:bodyPr>
          <a:lstStyle/>
          <a:p>
            <a:pPr marL="457200" lvl="0" indent="-342900" algn="l" rtl="0">
              <a:spcBef>
                <a:spcPts val="1200"/>
              </a:spcBef>
              <a:spcAft>
                <a:spcPts val="0"/>
              </a:spcAft>
              <a:buClr>
                <a:srgbClr val="313132"/>
              </a:buClr>
              <a:buSzPts val="1800"/>
              <a:buFont typeface="Arial"/>
              <a:buChar char="●"/>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Less than 1% </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of the scientific literature on MOOCs has been centered in the South American region (Veletsianos &amp; Shepherdson, 2016).</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200"/>
              </a:spcBef>
              <a:spcAft>
                <a:spcPts val="0"/>
              </a:spcAft>
              <a:buClr>
                <a:srgbClr val="313132"/>
              </a:buClr>
              <a:buSzPts val="1800"/>
              <a:buFont typeface="Arial"/>
              <a:buChar char="●"/>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Existing research on MOOCs in South America has primarily employed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quantitative research methods</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(Sánchez &amp; Reyes-Rojas, 2019; Veletsianos &amp; Shepherdson, 2016; Zhu, Sari, &amp; Bonk, 2018).</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200"/>
              </a:spcBef>
              <a:spcAft>
                <a:spcPts val="0"/>
              </a:spcAft>
              <a:buClr>
                <a:srgbClr val="313132"/>
              </a:buClr>
              <a:buSzPts val="1800"/>
              <a:buFont typeface="Arial"/>
              <a:buChar char="●"/>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While the majority of MOOCs research focused on students’ learning, recent research indicated that</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designing MOOCs is challenging</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for instructors because of MOOCs’ massiveness and openness (Sari et al., 2020). </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200"/>
              </a:spcBef>
              <a:spcAft>
                <a:spcPts val="0"/>
              </a:spcAft>
              <a:buNone/>
            </a:pPr>
            <a:endParaRPr sz="1800" dirty="0">
              <a:solidFill>
                <a:srgbClr val="313132"/>
              </a:solidFill>
            </a:endParaRPr>
          </a:p>
          <a:p>
            <a:pPr marL="0" lvl="0" indent="0" algn="l" rtl="0">
              <a:spcBef>
                <a:spcPts val="1200"/>
              </a:spcBef>
              <a:spcAft>
                <a:spcPts val="0"/>
              </a:spcAft>
              <a:buNone/>
            </a:pPr>
            <a:endParaRPr sz="1800" dirty="0">
              <a:solidFill>
                <a:srgbClr val="313132"/>
              </a:solidFill>
            </a:endParaRPr>
          </a:p>
          <a:p>
            <a:pPr marL="0" lvl="0" indent="0" algn="l" rtl="0">
              <a:spcBef>
                <a:spcPts val="1200"/>
              </a:spcBef>
              <a:spcAft>
                <a:spcPts val="0"/>
              </a:spcAft>
              <a:buNone/>
            </a:pPr>
            <a:endParaRPr sz="1800" dirty="0">
              <a:solidFill>
                <a:srgbClr val="313132"/>
              </a:solidFill>
            </a:endParaRPr>
          </a:p>
          <a:p>
            <a:pPr marL="0" lvl="0" indent="0" algn="l" rtl="0">
              <a:spcBef>
                <a:spcPts val="120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b="1" dirty="0">
              <a:solidFill>
                <a:schemeClr val="lt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1243"/>
        <p:cNvGrpSpPr/>
        <p:nvPr/>
      </p:nvGrpSpPr>
      <p:grpSpPr>
        <a:xfrm>
          <a:off x="0" y="0"/>
          <a:ext cx="0" cy="0"/>
          <a:chOff x="0" y="0"/>
          <a:chExt cx="0" cy="0"/>
        </a:xfrm>
      </p:grpSpPr>
      <p:sp>
        <p:nvSpPr>
          <p:cNvPr id="1244" name="Google Shape;1244;p81"/>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MOOCs &amp; SDL</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1245" name="Google Shape;1245;p81"/>
          <p:cNvSpPr txBox="1">
            <a:spLocks noGrp="1"/>
          </p:cNvSpPr>
          <p:nvPr>
            <p:ph type="body" idx="1"/>
          </p:nvPr>
        </p:nvSpPr>
        <p:spPr>
          <a:xfrm>
            <a:off x="512956" y="1078133"/>
            <a:ext cx="7945344" cy="3416400"/>
          </a:xfrm>
          <a:prstGeom prst="rect">
            <a:avLst/>
          </a:prstGeom>
        </p:spPr>
        <p:txBody>
          <a:bodyPr spcFirstLastPara="1" wrap="square" lIns="91425" tIns="91425" rIns="91425" bIns="91425" anchor="t" anchorCtr="0">
            <a:noAutofit/>
          </a:bodyPr>
          <a:lstStyle/>
          <a:p>
            <a:pPr marL="457200" lvl="0" indent="-342900" algn="l" rtl="0">
              <a:spcBef>
                <a:spcPts val="1200"/>
              </a:spcBef>
              <a:spcAft>
                <a:spcPts val="0"/>
              </a:spcAft>
              <a:buSzPts val="1800"/>
              <a:buFont typeface="Arial"/>
              <a:buChar char="●"/>
            </a:pPr>
            <a:r>
              <a:rPr lang="en" sz="1800" dirty="0">
                <a:latin typeface="Tahoma" panose="020B0604030504040204" pitchFamily="34" charset="0"/>
                <a:ea typeface="Tahoma" panose="020B0604030504040204" pitchFamily="34" charset="0"/>
                <a:cs typeface="Tahoma" panose="020B0604030504040204" pitchFamily="34" charset="0"/>
              </a:rPr>
              <a:t>MOOC learning significantly</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differs from traditional classroom learning</a:t>
            </a:r>
            <a:r>
              <a:rPr lang="en" sz="1800" dirty="0">
                <a:latin typeface="Tahoma" panose="020B0604030504040204" pitchFamily="34" charset="0"/>
                <a:ea typeface="Tahoma" panose="020B0604030504040204" pitchFamily="34" charset="0"/>
                <a:cs typeface="Tahoma" panose="020B0604030504040204" pitchFamily="34" charset="0"/>
              </a:rPr>
              <a:t> regarding the roles and duties of both instructors and learners (Zhu et al., 2020).</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200"/>
              </a:spcBef>
              <a:spcAft>
                <a:spcPts val="0"/>
              </a:spcAft>
              <a:buSzPts val="1800"/>
              <a:buFont typeface="Arial"/>
              <a:buChar char="●"/>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Successful MOOCs learning requires self-directed learning (SDL) skills </a:t>
            </a:r>
            <a:r>
              <a:rPr lang="en" sz="1800" dirty="0">
                <a:latin typeface="Tahoma" panose="020B0604030504040204" pitchFamily="34" charset="0"/>
                <a:ea typeface="Tahoma" panose="020B0604030504040204" pitchFamily="34" charset="0"/>
                <a:cs typeface="Tahoma" panose="020B0604030504040204" pitchFamily="34" charset="0"/>
              </a:rPr>
              <a:t>(Kim et al., 2021; Zhu et al., 2020).</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200"/>
              </a:spcBef>
              <a:spcAft>
                <a:spcPts val="0"/>
              </a:spcAft>
              <a:buSzPts val="1800"/>
              <a:buFont typeface="Arial"/>
              <a:buChar char="●"/>
            </a:pPr>
            <a:r>
              <a:rPr lang="en" sz="1800" dirty="0">
                <a:latin typeface="Tahoma" panose="020B0604030504040204" pitchFamily="34" charset="0"/>
                <a:ea typeface="Tahoma" panose="020B0604030504040204" pitchFamily="34" charset="0"/>
                <a:cs typeface="Tahoma" panose="020B0604030504040204" pitchFamily="34" charset="0"/>
              </a:rPr>
              <a:t>As the opportunities to</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learn from free and open online resources have become increasingly common</a:t>
            </a:r>
            <a:r>
              <a:rPr lang="en" sz="1800" dirty="0">
                <a:latin typeface="Tahoma" panose="020B0604030504040204" pitchFamily="34" charset="0"/>
                <a:ea typeface="Tahoma" panose="020B0604030504040204" pitchFamily="34" charset="0"/>
                <a:cs typeface="Tahoma" panose="020B0604030504040204" pitchFamily="34" charset="0"/>
              </a:rPr>
              <a:t>, there has been increased research interest in self-regulated learning (SRL) and SDL when accessing MOOCs (Alonso-Mencía et al., 2020).</a:t>
            </a:r>
            <a:endParaRPr sz="1800"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200"/>
              </a:spcBef>
              <a:spcAft>
                <a:spcPts val="0"/>
              </a:spcAft>
              <a:buNone/>
            </a:pPr>
            <a:endParaRPr sz="1800" dirty="0">
              <a:solidFill>
                <a:srgbClr val="313132"/>
              </a:solidFill>
            </a:endParaRPr>
          </a:p>
          <a:p>
            <a:pPr marL="0" lvl="0" indent="0" algn="l" rtl="0">
              <a:spcBef>
                <a:spcPts val="1200"/>
              </a:spcBef>
              <a:spcAft>
                <a:spcPts val="0"/>
              </a:spcAft>
              <a:buNone/>
            </a:pPr>
            <a:endParaRPr sz="1800" dirty="0">
              <a:solidFill>
                <a:srgbClr val="313132"/>
              </a:solidFill>
            </a:endParaRPr>
          </a:p>
          <a:p>
            <a:pPr marL="0" lvl="0" indent="0" algn="l" rtl="0">
              <a:spcBef>
                <a:spcPts val="1200"/>
              </a:spcBef>
              <a:spcAft>
                <a:spcPts val="0"/>
              </a:spcAft>
              <a:buNone/>
            </a:pPr>
            <a:endParaRPr sz="1800" dirty="0">
              <a:solidFill>
                <a:srgbClr val="313132"/>
              </a:solidFill>
            </a:endParaRPr>
          </a:p>
          <a:p>
            <a:pPr marL="0" lvl="0" indent="0" algn="l" rtl="0">
              <a:spcBef>
                <a:spcPts val="120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b="1" dirty="0">
              <a:solidFill>
                <a:schemeClr val="lt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65"/>
        <p:cNvGrpSpPr/>
        <p:nvPr/>
      </p:nvGrpSpPr>
      <p:grpSpPr>
        <a:xfrm>
          <a:off x="0" y="0"/>
          <a:ext cx="0" cy="0"/>
          <a:chOff x="0" y="0"/>
          <a:chExt cx="0" cy="0"/>
        </a:xfrm>
      </p:grpSpPr>
      <p:sp>
        <p:nvSpPr>
          <p:cNvPr id="166" name="Google Shape;166;p19"/>
          <p:cNvSpPr txBox="1">
            <a:spLocks noGrp="1"/>
          </p:cNvSpPr>
          <p:nvPr>
            <p:ph type="title"/>
          </p:nvPr>
        </p:nvSpPr>
        <p:spPr>
          <a:xfrm>
            <a:off x="457200" y="289163"/>
            <a:ext cx="8229600" cy="181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What is ChatGPT? </a:t>
            </a:r>
            <a:br>
              <a:rPr lang="en" sz="2400" b="1" dirty="0">
                <a:latin typeface="Tahoma" panose="020B0604030504040204" pitchFamily="34" charset="0"/>
                <a:ea typeface="Tahoma" panose="020B0604030504040204" pitchFamily="34" charset="0"/>
                <a:cs typeface="Tahoma" panose="020B0604030504040204" pitchFamily="34" charset="0"/>
              </a:rPr>
            </a:br>
            <a:r>
              <a:rPr lang="en" sz="2400" b="1" dirty="0">
                <a:latin typeface="Tahoma" panose="020B0604030504040204" pitchFamily="34" charset="0"/>
                <a:ea typeface="Tahoma" panose="020B0604030504040204" pitchFamily="34" charset="0"/>
                <a:cs typeface="Tahoma" panose="020B0604030504040204" pitchFamily="34" charset="0"/>
              </a:rPr>
              <a:t>Everything to know about OpenAI's free </a:t>
            </a:r>
            <a:endParaRPr sz="2400"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r>
              <a:rPr lang="en" sz="1800" b="1" dirty="0">
                <a:latin typeface="Tahoma" panose="020B0604030504040204" pitchFamily="34" charset="0"/>
                <a:ea typeface="Tahoma" panose="020B0604030504040204" pitchFamily="34" charset="0"/>
                <a:cs typeface="Tahoma" panose="020B0604030504040204" pitchFamily="34" charset="0"/>
                <a:sym typeface="Fira Sans Extra Condensed"/>
              </a:rPr>
              <a:t>AI essay writer and how it works</a:t>
            </a:r>
            <a:br>
              <a:rPr lang="en" sz="1800" b="1" dirty="0">
                <a:latin typeface="Tahoma" panose="020B0604030504040204" pitchFamily="34" charset="0"/>
                <a:ea typeface="Tahoma" panose="020B0604030504040204" pitchFamily="34" charset="0"/>
                <a:cs typeface="Tahoma" panose="020B0604030504040204" pitchFamily="34" charset="0"/>
                <a:sym typeface="Fira Sans Extra Condensed"/>
              </a:rPr>
            </a:br>
            <a:r>
              <a:rPr lang="en" sz="1800" b="1" dirty="0">
                <a:latin typeface="Tahoma" panose="020B0604030504040204" pitchFamily="34" charset="0"/>
                <a:ea typeface="Tahoma" panose="020B0604030504040204" pitchFamily="34" charset="0"/>
                <a:cs typeface="Tahoma" panose="020B0604030504040204" pitchFamily="34" charset="0"/>
                <a:sym typeface="Fira Sans Extra Condensed"/>
              </a:rPr>
              <a:t>Jennifer Jolly, USA Today</a:t>
            </a:r>
            <a:endParaRPr sz="1800" b="1" dirty="0">
              <a:latin typeface="Tahoma" panose="020B0604030504040204" pitchFamily="34" charset="0"/>
              <a:ea typeface="Tahoma" panose="020B0604030504040204" pitchFamily="34" charset="0"/>
              <a:cs typeface="Tahoma" panose="020B0604030504040204" pitchFamily="34" charset="0"/>
            </a:endParaRPr>
          </a:p>
          <a:p>
            <a:pPr marL="0" lvl="0" indent="0" algn="ctr" rtl="0">
              <a:lnSpc>
                <a:spcPct val="115000"/>
              </a:lnSpc>
              <a:spcBef>
                <a:spcPts val="0"/>
              </a:spcBef>
              <a:spcAft>
                <a:spcPts val="0"/>
              </a:spcAft>
              <a:buNone/>
            </a:pPr>
            <a:r>
              <a:rPr lang="en" sz="1200" b="1" dirty="0">
                <a:uFill>
                  <a:noFill/>
                </a:uFill>
                <a:latin typeface="Tahoma" panose="020B0604030504040204" pitchFamily="34" charset="0"/>
                <a:ea typeface="Tahoma" panose="020B0604030504040204" pitchFamily="34" charset="0"/>
                <a:cs typeface="Tahoma" panose="020B0604030504040204" pitchFamily="34" charset="0"/>
                <a:sym typeface="Fira Sans Extra Condensed"/>
                <a:hlinkClick r:id="rId3"/>
              </a:rPr>
              <a:t>https://www.usatoday.com/story/tech/2023/01/27/chatgpt-buzzfeed-ai/11129947002/</a:t>
            </a:r>
            <a:endParaRPr sz="1200" b="1" dirty="0">
              <a:latin typeface="Tahoma" panose="020B0604030504040204" pitchFamily="34" charset="0"/>
              <a:ea typeface="Tahoma" panose="020B0604030504040204" pitchFamily="34" charset="0"/>
              <a:cs typeface="Tahoma" panose="020B0604030504040204" pitchFamily="34" charset="0"/>
              <a:sym typeface="Fira Sans Extra Condensed"/>
            </a:endParaRPr>
          </a:p>
          <a:p>
            <a:pPr marL="0" lvl="0" indent="0" algn="ctr" rtl="0">
              <a:spcBef>
                <a:spcPts val="0"/>
              </a:spcBef>
              <a:spcAft>
                <a:spcPts val="0"/>
              </a:spcAft>
              <a:buNone/>
            </a:pPr>
            <a:endParaRPr dirty="0"/>
          </a:p>
        </p:txBody>
      </p:sp>
      <p:pic>
        <p:nvPicPr>
          <p:cNvPr id="167" name="Google Shape;167;p19"/>
          <p:cNvPicPr preferRelativeResize="0"/>
          <p:nvPr/>
        </p:nvPicPr>
        <p:blipFill>
          <a:blip r:embed="rId4">
            <a:alphaModFix/>
          </a:blip>
          <a:stretch>
            <a:fillRect/>
          </a:stretch>
        </p:blipFill>
        <p:spPr>
          <a:xfrm>
            <a:off x="1148485" y="2103863"/>
            <a:ext cx="3294165" cy="3035837"/>
          </a:xfrm>
          <a:prstGeom prst="rect">
            <a:avLst/>
          </a:prstGeom>
          <a:noFill/>
          <a:ln>
            <a:noFill/>
          </a:ln>
        </p:spPr>
      </p:pic>
      <p:pic>
        <p:nvPicPr>
          <p:cNvPr id="168" name="Google Shape;168;p19"/>
          <p:cNvPicPr preferRelativeResize="0"/>
          <p:nvPr/>
        </p:nvPicPr>
        <p:blipFill>
          <a:blip r:embed="rId5">
            <a:alphaModFix/>
          </a:blip>
          <a:stretch>
            <a:fillRect/>
          </a:stretch>
        </p:blipFill>
        <p:spPr>
          <a:xfrm>
            <a:off x="4817327" y="2226175"/>
            <a:ext cx="3178187" cy="2840088"/>
          </a:xfrm>
          <a:prstGeom prst="rect">
            <a:avLst/>
          </a:prstGeom>
          <a:noFill/>
          <a:ln>
            <a:noFill/>
          </a:ln>
        </p:spPr>
      </p:pic>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1249"/>
        <p:cNvGrpSpPr/>
        <p:nvPr/>
      </p:nvGrpSpPr>
      <p:grpSpPr>
        <a:xfrm>
          <a:off x="0" y="0"/>
          <a:ext cx="0" cy="0"/>
          <a:chOff x="0" y="0"/>
          <a:chExt cx="0" cy="0"/>
        </a:xfrm>
      </p:grpSpPr>
      <p:sp>
        <p:nvSpPr>
          <p:cNvPr id="1250" name="Google Shape;1250;p82"/>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Research Questions</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1251" name="Google Shape;1251;p82"/>
          <p:cNvSpPr txBox="1">
            <a:spLocks noGrp="1"/>
          </p:cNvSpPr>
          <p:nvPr>
            <p:ph type="body" idx="1"/>
          </p:nvPr>
        </p:nvSpPr>
        <p:spPr>
          <a:xfrm>
            <a:off x="457200" y="1152475"/>
            <a:ext cx="8229600" cy="3416400"/>
          </a:xfrm>
          <a:prstGeom prst="rect">
            <a:avLst/>
          </a:prstGeom>
        </p:spPr>
        <p:txBody>
          <a:bodyPr spcFirstLastPara="1" wrap="square" lIns="91425" tIns="91425" rIns="91425" bIns="91425" anchor="t" anchorCtr="0">
            <a:noAutofit/>
          </a:bodyPr>
          <a:lstStyle/>
          <a:p>
            <a:pPr marL="457200" lvl="0" indent="-342900" algn="l" rtl="0">
              <a:spcBef>
                <a:spcPts val="1200"/>
              </a:spcBef>
              <a:spcAft>
                <a:spcPts val="0"/>
              </a:spcAft>
              <a:buSzPts val="1800"/>
              <a:buAutoNum type="arabicPeriod"/>
            </a:pPr>
            <a:r>
              <a:rPr lang="en" sz="1800" dirty="0">
                <a:latin typeface="Tahoma" panose="020B0604030504040204" pitchFamily="34" charset="0"/>
                <a:ea typeface="Tahoma" panose="020B0604030504040204" pitchFamily="34" charset="0"/>
                <a:cs typeface="Tahoma" panose="020B0604030504040204" pitchFamily="34" charset="0"/>
              </a:rPr>
              <a:t>What strategies do MOOCs instructors in South America use to facilitate learners’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self-management </a:t>
            </a:r>
            <a:r>
              <a:rPr lang="en" sz="1800" dirty="0">
                <a:latin typeface="Tahoma" panose="020B0604030504040204" pitchFamily="34" charset="0"/>
                <a:ea typeface="Tahoma" panose="020B0604030504040204" pitchFamily="34" charset="0"/>
                <a:cs typeface="Tahoma" panose="020B0604030504040204" pitchFamily="34" charset="0"/>
              </a:rPr>
              <a:t>skills, such as goal setting, time, and resource management?</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000"/>
              </a:spcBef>
              <a:spcAft>
                <a:spcPts val="0"/>
              </a:spcAft>
              <a:buSzPts val="1800"/>
              <a:buAutoNum type="arabicPeriod"/>
            </a:pPr>
            <a:r>
              <a:rPr lang="en" sz="1800" dirty="0">
                <a:latin typeface="Tahoma" panose="020B0604030504040204" pitchFamily="34" charset="0"/>
                <a:ea typeface="Tahoma" panose="020B0604030504040204" pitchFamily="34" charset="0"/>
                <a:cs typeface="Tahoma" panose="020B0604030504040204" pitchFamily="34" charset="0"/>
              </a:rPr>
              <a:t>What strategies do instructors use to support learners’</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self-monitoring </a:t>
            </a:r>
            <a:r>
              <a:rPr lang="en" sz="1800" dirty="0">
                <a:latin typeface="Tahoma" panose="020B0604030504040204" pitchFamily="34" charset="0"/>
                <a:ea typeface="Tahoma" panose="020B0604030504040204" pitchFamily="34" charset="0"/>
                <a:cs typeface="Tahoma" panose="020B0604030504040204" pitchFamily="34" charset="0"/>
              </a:rPr>
              <a:t>skills, such as self-evaluating learning and monitoring process?</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000"/>
              </a:spcBef>
              <a:spcAft>
                <a:spcPts val="0"/>
              </a:spcAft>
              <a:buSzPts val="1800"/>
              <a:buAutoNum type="arabicPeriod"/>
            </a:pPr>
            <a:r>
              <a:rPr lang="en" sz="1800" dirty="0">
                <a:latin typeface="Tahoma" panose="020B0604030504040204" pitchFamily="34" charset="0"/>
                <a:ea typeface="Tahoma" panose="020B0604030504040204" pitchFamily="34" charset="0"/>
                <a:cs typeface="Tahoma" panose="020B0604030504040204" pitchFamily="34" charset="0"/>
              </a:rPr>
              <a:t>What strategies do instructors use to</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maintain learners’ motivation</a:t>
            </a:r>
            <a:r>
              <a:rPr lang="en" sz="1800" dirty="0">
                <a:latin typeface="Tahoma" panose="020B0604030504040204" pitchFamily="34" charset="0"/>
                <a:ea typeface="Tahoma" panose="020B0604030504040204" pitchFamily="34" charset="0"/>
                <a:cs typeface="Tahoma" panose="020B0604030504040204" pitchFamily="34" charset="0"/>
              </a:rPr>
              <a:t>?</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200"/>
              </a:spcBef>
              <a:spcAft>
                <a:spcPts val="0"/>
              </a:spcAft>
              <a:buSzPts val="1800"/>
              <a:buAutoNum type="arabicPeriod"/>
            </a:pPr>
            <a:r>
              <a:rPr lang="en" sz="1800" dirty="0">
                <a:latin typeface="Tahoma" panose="020B0604030504040204" pitchFamily="34" charset="0"/>
                <a:ea typeface="Tahoma" panose="020B0604030504040204" pitchFamily="34" charset="0"/>
                <a:cs typeface="Tahoma" panose="020B0604030504040204" pitchFamily="34" charset="0"/>
              </a:rPr>
              <a:t>What are some</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frustrations and challenges</a:t>
            </a:r>
            <a:r>
              <a:rPr lang="en" sz="1800" dirty="0">
                <a:latin typeface="Tahoma" panose="020B0604030504040204" pitchFamily="34" charset="0"/>
                <a:ea typeface="Tahoma" panose="020B0604030504040204" pitchFamily="34" charset="0"/>
                <a:cs typeface="Tahoma" panose="020B0604030504040204" pitchFamily="34" charset="0"/>
              </a:rPr>
              <a:t> for instructors when they design MOOCs?</a:t>
            </a:r>
            <a:endParaRPr sz="1350" dirty="0">
              <a:solidFill>
                <a:srgbClr val="313132"/>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l" rtl="0">
              <a:spcBef>
                <a:spcPts val="1000"/>
              </a:spcBef>
              <a:spcAft>
                <a:spcPts val="1200"/>
              </a:spcAft>
              <a:buNone/>
            </a:pPr>
            <a:endParaRPr dirty="0"/>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1261"/>
        <p:cNvGrpSpPr/>
        <p:nvPr/>
      </p:nvGrpSpPr>
      <p:grpSpPr>
        <a:xfrm>
          <a:off x="0" y="0"/>
          <a:ext cx="0" cy="0"/>
          <a:chOff x="0" y="0"/>
          <a:chExt cx="0" cy="0"/>
        </a:xfrm>
      </p:grpSpPr>
      <p:sp>
        <p:nvSpPr>
          <p:cNvPr id="1262" name="Google Shape;1262;p84"/>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Participants Recruitment</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1263" name="Google Shape;1263;p84"/>
          <p:cNvSpPr txBox="1">
            <a:spLocks noGrp="1"/>
          </p:cNvSpPr>
          <p:nvPr>
            <p:ph type="body" idx="1"/>
          </p:nvPr>
        </p:nvSpPr>
        <p:spPr>
          <a:xfrm>
            <a:off x="457200" y="1078134"/>
            <a:ext cx="8032595" cy="3416400"/>
          </a:xfrm>
          <a:prstGeom prst="rect">
            <a:avLst/>
          </a:prstGeom>
        </p:spPr>
        <p:txBody>
          <a:bodyPr spcFirstLastPara="1" wrap="square" lIns="91425" tIns="91425" rIns="91425" bIns="91425" anchor="t" anchorCtr="0">
            <a:noAutofit/>
          </a:bodyPr>
          <a:lstStyle/>
          <a:p>
            <a:pPr marL="457200" lvl="0" indent="-342900" algn="l" rtl="0">
              <a:spcBef>
                <a:spcPts val="1200"/>
              </a:spcBef>
              <a:spcAft>
                <a:spcPts val="0"/>
              </a:spcAft>
              <a:buSzPts val="1800"/>
              <a:buAutoNum type="arabicPeriod"/>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366 MOOCs instructors </a:t>
            </a:r>
            <a:r>
              <a:rPr lang="en" sz="1800" dirty="0">
                <a:latin typeface="Tahoma" panose="020B0604030504040204" pitchFamily="34" charset="0"/>
                <a:ea typeface="Tahoma" panose="020B0604030504040204" pitchFamily="34" charset="0"/>
                <a:cs typeface="Tahoma" panose="020B0604030504040204" pitchFamily="34" charset="0"/>
              </a:rPr>
              <a:t>from institutions in South America were identified from major MOOCs websites (i.e., Coursera, EdX, FutureLearn)</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000"/>
              </a:spcBef>
              <a:spcAft>
                <a:spcPts val="0"/>
              </a:spcAft>
              <a:buSzPts val="1800"/>
              <a:buAutoNum type="arabicPeriod"/>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A bilingual survey in English and Spanish</a:t>
            </a:r>
            <a:r>
              <a:rPr lang="en" sz="1800" dirty="0">
                <a:latin typeface="Tahoma" panose="020B0604030504040204" pitchFamily="34" charset="0"/>
                <a:ea typeface="Tahoma" panose="020B0604030504040204" pitchFamily="34" charset="0"/>
                <a:cs typeface="Tahoma" panose="020B0604030504040204" pitchFamily="34" charset="0"/>
              </a:rPr>
              <a:t> was distributed through emails to these instructors to collect demographic information, understanding towards SDL, and screen participants.</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000"/>
              </a:spcBef>
              <a:spcAft>
                <a:spcPts val="0"/>
              </a:spcAft>
              <a:buSzPts val="1800"/>
              <a:buAutoNum type="arabicPeriod"/>
            </a:pPr>
            <a:r>
              <a:rPr lang="en" sz="1800" dirty="0">
                <a:latin typeface="Tahoma" panose="020B0604030504040204" pitchFamily="34" charset="0"/>
                <a:ea typeface="Tahoma" panose="020B0604030504040204" pitchFamily="34" charset="0"/>
                <a:cs typeface="Tahoma" panose="020B0604030504040204" pitchFamily="34" charset="0"/>
              </a:rPr>
              <a:t>The</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criteria</a:t>
            </a:r>
            <a:r>
              <a:rPr lang="en" sz="1800" dirty="0">
                <a:latin typeface="Tahoma" panose="020B0604030504040204" pitchFamily="34" charset="0"/>
                <a:ea typeface="Tahoma" panose="020B0604030504040204" pitchFamily="34" charset="0"/>
                <a:cs typeface="Tahoma" panose="020B0604030504040204" pitchFamily="34" charset="0"/>
              </a:rPr>
              <a:t> for selecting these participants were that they should have designed</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at least one MOOC</a:t>
            </a:r>
            <a:r>
              <a:rPr lang="en" sz="1800" dirty="0">
                <a:latin typeface="Tahoma" panose="020B0604030504040204" pitchFamily="34" charset="0"/>
                <a:ea typeface="Tahoma" panose="020B0604030504040204" pitchFamily="34" charset="0"/>
                <a:cs typeface="Tahoma" panose="020B0604030504040204" pitchFamily="34" charset="0"/>
              </a:rPr>
              <a:t>.</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200"/>
              </a:spcBef>
              <a:spcAft>
                <a:spcPts val="0"/>
              </a:spcAft>
              <a:buSzPts val="1800"/>
              <a:buAutoNum type="arabicPeriod"/>
            </a:pPr>
            <a:r>
              <a:rPr lang="en" sz="1800" dirty="0">
                <a:latin typeface="Tahoma" panose="020B0604030504040204" pitchFamily="34" charset="0"/>
                <a:ea typeface="Tahoma" panose="020B0604030504040204" pitchFamily="34" charset="0"/>
                <a:cs typeface="Tahoma" panose="020B0604030504040204" pitchFamily="34" charset="0"/>
              </a:rPr>
              <a:t>44 survey responses were collected, and</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11 instructors</a:t>
            </a:r>
            <a:r>
              <a:rPr lang="en" sz="1800" dirty="0">
                <a:latin typeface="Tahoma" panose="020B0604030504040204" pitchFamily="34" charset="0"/>
                <a:ea typeface="Tahoma" panose="020B0604030504040204" pitchFamily="34" charset="0"/>
                <a:cs typeface="Tahoma" panose="020B0604030504040204" pitchFamily="34" charset="0"/>
              </a:rPr>
              <a:t> accepted the interview invitation. </a:t>
            </a:r>
            <a:endParaRPr sz="1800"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000"/>
              </a:spcBef>
              <a:spcAft>
                <a:spcPts val="1200"/>
              </a:spcAft>
              <a:buNone/>
            </a:pPr>
            <a:endParaRPr sz="1800" dirty="0"/>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1267"/>
        <p:cNvGrpSpPr/>
        <p:nvPr/>
      </p:nvGrpSpPr>
      <p:grpSpPr>
        <a:xfrm>
          <a:off x="0" y="0"/>
          <a:ext cx="0" cy="0"/>
          <a:chOff x="0" y="0"/>
          <a:chExt cx="0" cy="0"/>
        </a:xfrm>
      </p:grpSpPr>
      <p:sp>
        <p:nvSpPr>
          <p:cNvPr id="1268" name="Google Shape;1268;p85"/>
          <p:cNvSpPr txBox="1">
            <a:spLocks noGrp="1"/>
          </p:cNvSpPr>
          <p:nvPr>
            <p:ph type="title"/>
          </p:nvPr>
        </p:nvSpPr>
        <p:spPr>
          <a:xfrm>
            <a:off x="457200" y="359436"/>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Interviewees’ Demographics</a:t>
            </a:r>
            <a:endParaRPr b="1" dirty="0">
              <a:latin typeface="Tahoma" panose="020B0604030504040204" pitchFamily="34" charset="0"/>
              <a:ea typeface="Tahoma" panose="020B0604030504040204" pitchFamily="34" charset="0"/>
              <a:cs typeface="Tahoma" panose="020B0604030504040204" pitchFamily="34" charset="0"/>
            </a:endParaRPr>
          </a:p>
        </p:txBody>
      </p:sp>
      <p:pic>
        <p:nvPicPr>
          <p:cNvPr id="1269" name="Google Shape;1269;p85"/>
          <p:cNvPicPr preferRelativeResize="0"/>
          <p:nvPr/>
        </p:nvPicPr>
        <p:blipFill>
          <a:blip r:embed="rId3">
            <a:alphaModFix/>
          </a:blip>
          <a:stretch>
            <a:fillRect/>
          </a:stretch>
        </p:blipFill>
        <p:spPr>
          <a:xfrm>
            <a:off x="1329525" y="984175"/>
            <a:ext cx="6484951" cy="4015900"/>
          </a:xfrm>
          <a:prstGeom prst="rect">
            <a:avLst/>
          </a:prstGeom>
          <a:noFill/>
          <a:ln>
            <a:noFill/>
          </a:ln>
        </p:spPr>
      </p:pic>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1273"/>
        <p:cNvGrpSpPr/>
        <p:nvPr/>
      </p:nvGrpSpPr>
      <p:grpSpPr>
        <a:xfrm>
          <a:off x="0" y="0"/>
          <a:ext cx="0" cy="0"/>
          <a:chOff x="0" y="0"/>
          <a:chExt cx="0" cy="0"/>
        </a:xfrm>
      </p:grpSpPr>
      <p:sp>
        <p:nvSpPr>
          <p:cNvPr id="1274" name="Google Shape;1274;p86"/>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Study Design: Instrument</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1275" name="Google Shape;1275;p86"/>
          <p:cNvSpPr txBox="1">
            <a:spLocks noGrp="1"/>
          </p:cNvSpPr>
          <p:nvPr>
            <p:ph type="body" idx="1"/>
          </p:nvPr>
        </p:nvSpPr>
        <p:spPr>
          <a:xfrm>
            <a:off x="669073" y="1152475"/>
            <a:ext cx="7909932" cy="3416400"/>
          </a:xfrm>
          <a:prstGeom prst="rect">
            <a:avLst/>
          </a:prstGeom>
        </p:spPr>
        <p:txBody>
          <a:bodyPr spcFirstLastPara="1" wrap="square" lIns="91425" tIns="91425" rIns="91425" bIns="91425" anchor="t" anchorCtr="0">
            <a:noAutofit/>
          </a:bodyPr>
          <a:lstStyle/>
          <a:p>
            <a:pPr marL="457200" lvl="0" indent="-342900" algn="l" rtl="0">
              <a:spcBef>
                <a:spcPts val="1200"/>
              </a:spcBef>
              <a:spcAft>
                <a:spcPts val="0"/>
              </a:spcAft>
              <a:buSzPts val="1800"/>
              <a:buAutoNum type="arabicPeriod"/>
            </a:pPr>
            <a:r>
              <a:rPr lang="en" sz="1600" dirty="0">
                <a:latin typeface="Tahoma" panose="020B0604030504040204" pitchFamily="34" charset="0"/>
                <a:ea typeface="Tahoma" panose="020B0604030504040204" pitchFamily="34" charset="0"/>
                <a:cs typeface="Tahoma" panose="020B0604030504040204" pitchFamily="34" charset="0"/>
              </a:rPr>
              <a:t>The interview instrument was </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adapted from the Zhu et al. (2019, 2020)</a:t>
            </a:r>
            <a:r>
              <a:rPr lang="en" sz="1600" dirty="0">
                <a:latin typeface="Tahoma" panose="020B0604030504040204" pitchFamily="34" charset="0"/>
                <a:ea typeface="Tahoma" panose="020B0604030504040204" pitchFamily="34" charset="0"/>
                <a:cs typeface="Tahoma" panose="020B0604030504040204" pitchFamily="34" charset="0"/>
              </a:rPr>
              <a:t> study, which investigated MOOC instructors' practices to facilitate student SDL, which was based on</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 Garrison's (1997) conceptual framework</a:t>
            </a:r>
            <a:r>
              <a:rPr lang="en" sz="1600" dirty="0">
                <a:latin typeface="Tahoma" panose="020B0604030504040204" pitchFamily="34" charset="0"/>
                <a:ea typeface="Tahoma" panose="020B0604030504040204" pitchFamily="34" charset="0"/>
                <a:cs typeface="Tahoma" panose="020B0604030504040204" pitchFamily="34" charset="0"/>
              </a:rPr>
              <a:t>. </a:t>
            </a:r>
            <a:endParaRPr sz="16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200"/>
              </a:spcBef>
              <a:spcAft>
                <a:spcPts val="0"/>
              </a:spcAft>
              <a:buSzPts val="1800"/>
              <a:buAutoNum type="arabicPeriod"/>
            </a:pPr>
            <a:r>
              <a:rPr lang="en" sz="1600" dirty="0">
                <a:latin typeface="Tahoma" panose="020B0604030504040204" pitchFamily="34" charset="0"/>
                <a:ea typeface="Tahoma" panose="020B0604030504040204" pitchFamily="34" charset="0"/>
                <a:cs typeface="Tahoma" panose="020B0604030504040204" pitchFamily="34" charset="0"/>
              </a:rPr>
              <a:t>The semi-structured</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 interview protocol</a:t>
            </a:r>
            <a:r>
              <a:rPr lang="en" sz="1600" dirty="0">
                <a:latin typeface="Tahoma" panose="020B0604030504040204" pitchFamily="34" charset="0"/>
                <a:ea typeface="Tahoma" panose="020B0604030504040204" pitchFamily="34" charset="0"/>
                <a:cs typeface="Tahoma" panose="020B0604030504040204" pitchFamily="34" charset="0"/>
              </a:rPr>
              <a:t> included: </a:t>
            </a:r>
            <a:endParaRPr sz="1600" dirty="0">
              <a:latin typeface="Tahoma" panose="020B0604030504040204" pitchFamily="34" charset="0"/>
              <a:ea typeface="Tahoma" panose="020B0604030504040204" pitchFamily="34" charset="0"/>
              <a:cs typeface="Tahoma" panose="020B0604030504040204" pitchFamily="34" charset="0"/>
            </a:endParaRPr>
          </a:p>
          <a:p>
            <a:pPr marL="914400" lvl="1" indent="-314325" algn="l" rtl="0">
              <a:spcBef>
                <a:spcPts val="1000"/>
              </a:spcBef>
              <a:spcAft>
                <a:spcPts val="0"/>
              </a:spcAft>
              <a:buClr>
                <a:srgbClr val="313132"/>
              </a:buClr>
              <a:buSzPts val="1350"/>
              <a:buFont typeface="Arial"/>
              <a:buChar char="●"/>
            </a:pPr>
            <a:r>
              <a:rPr lang="en" sz="1600" dirty="0">
                <a:latin typeface="Tahoma" panose="020B0604030504040204" pitchFamily="34" charset="0"/>
                <a:ea typeface="Tahoma" panose="020B0604030504040204" pitchFamily="34" charset="0"/>
                <a:cs typeface="Tahoma" panose="020B0604030504040204" pitchFamily="34" charset="0"/>
              </a:rPr>
              <a:t>The consent information</a:t>
            </a:r>
            <a:endParaRPr sz="1600" dirty="0">
              <a:latin typeface="Tahoma" panose="020B0604030504040204" pitchFamily="34" charset="0"/>
              <a:ea typeface="Tahoma" panose="020B0604030504040204" pitchFamily="34" charset="0"/>
              <a:cs typeface="Tahoma" panose="020B0604030504040204" pitchFamily="34" charset="0"/>
            </a:endParaRPr>
          </a:p>
          <a:p>
            <a:pPr marL="914400" lvl="1" indent="-314325" algn="l" rtl="0">
              <a:spcBef>
                <a:spcPts val="0"/>
              </a:spcBef>
              <a:spcAft>
                <a:spcPts val="0"/>
              </a:spcAft>
              <a:buClr>
                <a:srgbClr val="313132"/>
              </a:buClr>
              <a:buSzPts val="1350"/>
              <a:buFont typeface="Arial"/>
              <a:buChar char="●"/>
            </a:pPr>
            <a:r>
              <a:rPr lang="en" sz="1600" dirty="0">
                <a:latin typeface="Tahoma" panose="020B0604030504040204" pitchFamily="34" charset="0"/>
                <a:ea typeface="Tahoma" panose="020B0604030504040204" pitchFamily="34" charset="0"/>
                <a:cs typeface="Tahoma" panose="020B0604030504040204" pitchFamily="34" charset="0"/>
              </a:rPr>
              <a:t>Interviewees’ demographic questions</a:t>
            </a:r>
            <a:endParaRPr sz="1600" dirty="0">
              <a:latin typeface="Tahoma" panose="020B0604030504040204" pitchFamily="34" charset="0"/>
              <a:ea typeface="Tahoma" panose="020B0604030504040204" pitchFamily="34" charset="0"/>
              <a:cs typeface="Tahoma" panose="020B0604030504040204" pitchFamily="34" charset="0"/>
            </a:endParaRPr>
          </a:p>
          <a:p>
            <a:pPr marL="914400" lvl="1" indent="-314325" algn="l" rtl="0">
              <a:spcBef>
                <a:spcPts val="0"/>
              </a:spcBef>
              <a:spcAft>
                <a:spcPts val="0"/>
              </a:spcAft>
              <a:buClr>
                <a:srgbClr val="313132"/>
              </a:buClr>
              <a:buSzPts val="1350"/>
              <a:buFont typeface="Arial"/>
              <a:buChar char="●"/>
            </a:pPr>
            <a:r>
              <a:rPr lang="en" sz="1600" dirty="0">
                <a:latin typeface="Tahoma" panose="020B0604030504040204" pitchFamily="34" charset="0"/>
                <a:ea typeface="Tahoma" panose="020B0604030504040204" pitchFamily="34" charset="0"/>
                <a:cs typeface="Tahoma" panose="020B0604030504040204" pitchFamily="34" charset="0"/>
              </a:rPr>
              <a:t>Questions about instructors’ perception of SDL and open education</a:t>
            </a:r>
            <a:endParaRPr sz="1600" dirty="0">
              <a:latin typeface="Tahoma" panose="020B0604030504040204" pitchFamily="34" charset="0"/>
              <a:ea typeface="Tahoma" panose="020B0604030504040204" pitchFamily="34" charset="0"/>
              <a:cs typeface="Tahoma" panose="020B0604030504040204" pitchFamily="34" charset="0"/>
            </a:endParaRPr>
          </a:p>
          <a:p>
            <a:pPr marL="914400" lvl="1" indent="-314325" algn="l" rtl="0">
              <a:spcBef>
                <a:spcPts val="0"/>
              </a:spcBef>
              <a:spcAft>
                <a:spcPts val="0"/>
              </a:spcAft>
              <a:buClr>
                <a:srgbClr val="313132"/>
              </a:buClr>
              <a:buSzPts val="1350"/>
              <a:buFont typeface="Arial"/>
              <a:buChar char="●"/>
            </a:pPr>
            <a:r>
              <a:rPr lang="en" sz="1600" dirty="0">
                <a:latin typeface="Tahoma" panose="020B0604030504040204" pitchFamily="34" charset="0"/>
                <a:ea typeface="Tahoma" panose="020B0604030504040204" pitchFamily="34" charset="0"/>
                <a:cs typeface="Tahoma" panose="020B0604030504040204" pitchFamily="34" charset="0"/>
              </a:rPr>
              <a:t>Questions about specific perspectives of SDL based on Garrison (1997)</a:t>
            </a:r>
            <a:endParaRPr sz="1600" dirty="0">
              <a:latin typeface="Tahoma" panose="020B0604030504040204" pitchFamily="34" charset="0"/>
              <a:ea typeface="Tahoma" panose="020B0604030504040204" pitchFamily="34" charset="0"/>
              <a:cs typeface="Tahoma" panose="020B0604030504040204" pitchFamily="34" charset="0"/>
            </a:endParaRPr>
          </a:p>
          <a:p>
            <a:pPr marL="914400" lvl="1" indent="-314325" algn="l" rtl="0">
              <a:spcBef>
                <a:spcPts val="0"/>
              </a:spcBef>
              <a:spcAft>
                <a:spcPts val="0"/>
              </a:spcAft>
              <a:buClr>
                <a:srgbClr val="313132"/>
              </a:buClr>
              <a:buSzPts val="1350"/>
              <a:buFont typeface="Arial"/>
              <a:buChar char="●"/>
            </a:pPr>
            <a:r>
              <a:rPr lang="en" sz="1600" dirty="0">
                <a:latin typeface="Tahoma" panose="020B0604030504040204" pitchFamily="34" charset="0"/>
                <a:ea typeface="Tahoma" panose="020B0604030504040204" pitchFamily="34" charset="0"/>
                <a:cs typeface="Tahoma" panose="020B0604030504040204" pitchFamily="34" charset="0"/>
              </a:rPr>
              <a:t>Questions about instructors’ professional development needs</a:t>
            </a:r>
            <a:endParaRPr sz="1600" b="1" dirty="0">
              <a:solidFill>
                <a:schemeClr val="lt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200"/>
              </a:spcBef>
              <a:spcAft>
                <a:spcPts val="1200"/>
              </a:spcAft>
              <a:buNone/>
            </a:pPr>
            <a:endParaRPr sz="1800" dirty="0"/>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1279"/>
        <p:cNvGrpSpPr/>
        <p:nvPr/>
      </p:nvGrpSpPr>
      <p:grpSpPr>
        <a:xfrm>
          <a:off x="0" y="0"/>
          <a:ext cx="0" cy="0"/>
          <a:chOff x="0" y="0"/>
          <a:chExt cx="0" cy="0"/>
        </a:xfrm>
      </p:grpSpPr>
      <p:sp>
        <p:nvSpPr>
          <p:cNvPr id="1280" name="Google Shape;1280;p87"/>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Interview Protocol Sample Questions</a:t>
            </a:r>
            <a:endParaRPr b="1" dirty="0">
              <a:latin typeface="Tahoma" panose="020B0604030504040204" pitchFamily="34" charset="0"/>
              <a:ea typeface="Tahoma" panose="020B0604030504040204" pitchFamily="34" charset="0"/>
              <a:cs typeface="Tahoma" panose="020B0604030504040204" pitchFamily="34" charset="0"/>
            </a:endParaRPr>
          </a:p>
        </p:txBody>
      </p:sp>
      <p:pic>
        <p:nvPicPr>
          <p:cNvPr id="1281" name="Google Shape;1281;p87"/>
          <p:cNvPicPr preferRelativeResize="0"/>
          <p:nvPr/>
        </p:nvPicPr>
        <p:blipFill>
          <a:blip r:embed="rId3">
            <a:alphaModFix/>
          </a:blip>
          <a:stretch>
            <a:fillRect/>
          </a:stretch>
        </p:blipFill>
        <p:spPr>
          <a:xfrm>
            <a:off x="390575" y="1181175"/>
            <a:ext cx="8362849" cy="3643375"/>
          </a:xfrm>
          <a:prstGeom prst="rect">
            <a:avLst/>
          </a:prstGeom>
          <a:noFill/>
          <a:ln>
            <a:noFill/>
          </a:ln>
        </p:spPr>
      </p:pic>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1285"/>
        <p:cNvGrpSpPr/>
        <p:nvPr/>
      </p:nvGrpSpPr>
      <p:grpSpPr>
        <a:xfrm>
          <a:off x="0" y="0"/>
          <a:ext cx="0" cy="0"/>
          <a:chOff x="0" y="0"/>
          <a:chExt cx="0" cy="0"/>
        </a:xfrm>
      </p:grpSpPr>
      <p:sp>
        <p:nvSpPr>
          <p:cNvPr id="1286" name="Google Shape;1286;p88"/>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Data Analysis</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1287" name="Google Shape;1287;p88"/>
          <p:cNvSpPr txBox="1">
            <a:spLocks noGrp="1"/>
          </p:cNvSpPr>
          <p:nvPr>
            <p:ph type="body" idx="1"/>
          </p:nvPr>
        </p:nvSpPr>
        <p:spPr>
          <a:xfrm>
            <a:off x="457200" y="1152475"/>
            <a:ext cx="8387100" cy="3416400"/>
          </a:xfrm>
          <a:prstGeom prst="rect">
            <a:avLst/>
          </a:prstGeom>
        </p:spPr>
        <p:txBody>
          <a:bodyPr spcFirstLastPara="1" wrap="square" lIns="91425" tIns="91425" rIns="91425" bIns="91425" anchor="t" anchorCtr="0">
            <a:noAutofit/>
          </a:bodyPr>
          <a:lstStyle/>
          <a:p>
            <a:pPr marL="457200" lvl="0" indent="-342900" algn="l" rtl="0">
              <a:spcBef>
                <a:spcPts val="1200"/>
              </a:spcBef>
              <a:spcAft>
                <a:spcPts val="0"/>
              </a:spcAft>
              <a:buSzPts val="1800"/>
              <a:buChar char="●"/>
            </a:pPr>
            <a:r>
              <a:rPr lang="en" sz="1800" dirty="0">
                <a:latin typeface="Tahoma" panose="020B0604030504040204" pitchFamily="34" charset="0"/>
                <a:ea typeface="Tahoma" panose="020B0604030504040204" pitchFamily="34" charset="0"/>
                <a:cs typeface="Tahoma" panose="020B0604030504040204" pitchFamily="34" charset="0"/>
              </a:rPr>
              <a:t>All interviews were conducted and video recorded through Zoom.</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200"/>
              </a:spcBef>
              <a:spcAft>
                <a:spcPts val="0"/>
              </a:spcAft>
              <a:buSzPts val="1800"/>
              <a:buChar char="●"/>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Thematic analysis</a:t>
            </a:r>
            <a:r>
              <a:rPr lang="en" sz="1800" dirty="0">
                <a:latin typeface="Tahoma" panose="020B0604030504040204" pitchFamily="34" charset="0"/>
                <a:ea typeface="Tahoma" panose="020B0604030504040204" pitchFamily="34" charset="0"/>
                <a:cs typeface="Tahoma" panose="020B0604030504040204" pitchFamily="34" charset="0"/>
              </a:rPr>
              <a:t> (Braun &amp; Clarke, 2006) are used for data analysis. </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200"/>
              </a:spcBef>
              <a:spcAft>
                <a:spcPts val="0"/>
              </a:spcAft>
              <a:buSzPts val="1800"/>
              <a:buChar char="●"/>
            </a:pPr>
            <a:r>
              <a:rPr lang="en" sz="1800" dirty="0">
                <a:latin typeface="Tahoma" panose="020B0604030504040204" pitchFamily="34" charset="0"/>
                <a:ea typeface="Tahoma" panose="020B0604030504040204" pitchFamily="34" charset="0"/>
                <a:cs typeface="Tahoma" panose="020B0604030504040204" pitchFamily="34" charset="0"/>
              </a:rPr>
              <a:t>After the researchers reviewed the transcriptions to improve the accuracy,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member check</a:t>
            </a:r>
            <a:r>
              <a:rPr lang="en" sz="1800" dirty="0">
                <a:latin typeface="Tahoma" panose="020B0604030504040204" pitchFamily="34" charset="0"/>
                <a:ea typeface="Tahoma" panose="020B0604030504040204" pitchFamily="34" charset="0"/>
                <a:cs typeface="Tahoma" panose="020B0604030504040204" pitchFamily="34" charset="0"/>
              </a:rPr>
              <a:t> is applied to further increase the accuracy.</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200"/>
              </a:spcBef>
              <a:spcAft>
                <a:spcPts val="0"/>
              </a:spcAft>
              <a:buSzPts val="1800"/>
              <a:buChar char="●"/>
            </a:pPr>
            <a:r>
              <a:rPr lang="en" sz="1800" dirty="0">
                <a:latin typeface="Tahoma" panose="020B0604030504040204" pitchFamily="34" charset="0"/>
                <a:ea typeface="Tahoma" panose="020B0604030504040204" pitchFamily="34" charset="0"/>
                <a:cs typeface="Tahoma" panose="020B0604030504040204" pitchFamily="34" charset="0"/>
              </a:rPr>
              <a:t>Data are coded through</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NVivo 12</a:t>
            </a:r>
            <a:r>
              <a:rPr lang="en" sz="1800" dirty="0">
                <a:latin typeface="Tahoma" panose="020B0604030504040204" pitchFamily="34" charset="0"/>
                <a:ea typeface="Tahoma" panose="020B0604030504040204" pitchFamily="34" charset="0"/>
                <a:cs typeface="Tahoma" panose="020B0604030504040204" pitchFamily="34" charset="0"/>
              </a:rPr>
              <a:t>. </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200"/>
              </a:spcBef>
              <a:spcAft>
                <a:spcPts val="0"/>
              </a:spcAft>
              <a:buSzPts val="1800"/>
              <a:buChar char="●"/>
            </a:pPr>
            <a:r>
              <a:rPr lang="en" sz="1800" dirty="0">
                <a:latin typeface="Tahoma" panose="020B0604030504040204" pitchFamily="34" charset="0"/>
                <a:ea typeface="Tahoma" panose="020B0604030504040204" pitchFamily="34" charset="0"/>
                <a:cs typeface="Tahoma" panose="020B0604030504040204" pitchFamily="34" charset="0"/>
              </a:rPr>
              <a:t>Data analysis is still ongoing at this moment. </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1200"/>
              </a:spcBef>
              <a:spcAft>
                <a:spcPts val="0"/>
              </a:spcAft>
              <a:buNone/>
            </a:pPr>
            <a:endParaRPr sz="1800" dirty="0"/>
          </a:p>
          <a:p>
            <a:pPr marL="0" lvl="0" indent="0" algn="l" rtl="0">
              <a:spcBef>
                <a:spcPts val="1000"/>
              </a:spcBef>
              <a:spcAft>
                <a:spcPts val="1200"/>
              </a:spcAft>
              <a:buNone/>
            </a:pPr>
            <a:endParaRPr sz="1800" dirty="0"/>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1291"/>
        <p:cNvGrpSpPr/>
        <p:nvPr/>
      </p:nvGrpSpPr>
      <p:grpSpPr>
        <a:xfrm>
          <a:off x="0" y="0"/>
          <a:ext cx="0" cy="0"/>
          <a:chOff x="0" y="0"/>
          <a:chExt cx="0" cy="0"/>
        </a:xfrm>
      </p:grpSpPr>
      <p:sp>
        <p:nvSpPr>
          <p:cNvPr id="1292" name="Google Shape;1292;p89"/>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dirty="0"/>
              <a:t>Finding 1: Self-management</a:t>
            </a:r>
            <a:endParaRPr sz="3600" b="1" dirty="0"/>
          </a:p>
        </p:txBody>
      </p:sp>
      <p:sp>
        <p:nvSpPr>
          <p:cNvPr id="1293" name="Google Shape;1293;p89"/>
          <p:cNvSpPr txBox="1">
            <a:spLocks noGrp="1"/>
          </p:cNvSpPr>
          <p:nvPr>
            <p:ph type="body" idx="1"/>
          </p:nvPr>
        </p:nvSpPr>
        <p:spPr>
          <a:xfrm>
            <a:off x="457200" y="1152475"/>
            <a:ext cx="7965688" cy="3416400"/>
          </a:xfrm>
          <a:prstGeom prst="rect">
            <a:avLst/>
          </a:prstGeom>
        </p:spPr>
        <p:txBody>
          <a:bodyPr spcFirstLastPara="1" wrap="square" lIns="91425" tIns="91425" rIns="91425" bIns="91425" anchor="t" anchorCtr="0">
            <a:noAutofit/>
          </a:bodyPr>
          <a:lstStyle/>
          <a:p>
            <a:pPr marL="457200" lvl="0" indent="-342900" algn="l" rtl="0">
              <a:spcBef>
                <a:spcPts val="1200"/>
              </a:spcBef>
              <a:spcAft>
                <a:spcPts val="0"/>
              </a:spcAft>
              <a:buSzPts val="1800"/>
              <a:buAutoNum type="arabicPeriod"/>
            </a:pPr>
            <a:r>
              <a:rPr lang="en" sz="1800" dirty="0">
                <a:latin typeface="Tahoma" panose="020B0604030504040204" pitchFamily="34" charset="0"/>
                <a:ea typeface="Tahoma" panose="020B0604030504040204" pitchFamily="34" charset="0"/>
                <a:cs typeface="Tahoma" panose="020B0604030504040204" pitchFamily="34" charset="0"/>
              </a:rPr>
              <a:t>The most common way to support self-management is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breaking down a long video (e.g., 30 mins) into short videos (e.g., 5 mins)</a:t>
            </a:r>
            <a:r>
              <a:rPr lang="en" sz="1800" dirty="0">
                <a:latin typeface="Tahoma" panose="020B0604030504040204" pitchFamily="34" charset="0"/>
                <a:ea typeface="Tahoma" panose="020B0604030504040204" pitchFamily="34" charset="0"/>
                <a:cs typeface="Tahoma" panose="020B0604030504040204" pitchFamily="34" charset="0"/>
              </a:rPr>
              <a:t>. </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1000"/>
              </a:spcBef>
              <a:spcAft>
                <a:spcPts val="0"/>
              </a:spcAft>
              <a:buNone/>
            </a:pPr>
            <a:r>
              <a:rPr lang="en" sz="1800" dirty="0">
                <a:latin typeface="Tahoma" panose="020B0604030504040204" pitchFamily="34" charset="0"/>
                <a:ea typeface="Tahoma" panose="020B0604030504040204" pitchFamily="34" charset="0"/>
                <a:cs typeface="Tahoma" panose="020B0604030504040204" pitchFamily="34" charset="0"/>
              </a:rPr>
              <a:t> “</a:t>
            </a:r>
            <a:r>
              <a:rPr lang="en" sz="1800" b="1" u="sng" dirty="0">
                <a:latin typeface="Tahoma" panose="020B0604030504040204" pitchFamily="34" charset="0"/>
                <a:ea typeface="Tahoma" panose="020B0604030504040204" pitchFamily="34" charset="0"/>
                <a:cs typeface="Tahoma" panose="020B0604030504040204" pitchFamily="34" charset="0"/>
              </a:rPr>
              <a:t>Shorter videos instead of longer videos is better</a:t>
            </a:r>
            <a:r>
              <a:rPr lang="en" sz="1800" dirty="0">
                <a:latin typeface="Tahoma" panose="020B0604030504040204" pitchFamily="34" charset="0"/>
                <a:ea typeface="Tahoma" panose="020B0604030504040204" pitchFamily="34" charset="0"/>
                <a:cs typeface="Tahoma" panose="020B0604030504040204" pitchFamily="34" charset="0"/>
              </a:rPr>
              <a:t> because you can ask questions about the specific topic, not the 30 minutes talking to the camera.” (Bruno)</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1400"/>
              </a:spcBef>
              <a:spcAft>
                <a:spcPts val="0"/>
              </a:spcAft>
              <a:buNone/>
            </a:pPr>
            <a:r>
              <a:rPr lang="en" sz="1800" dirty="0">
                <a:latin typeface="Tahoma" panose="020B0604030504040204" pitchFamily="34" charset="0"/>
                <a:ea typeface="Tahoma" panose="020B0604030504040204" pitchFamily="34" charset="0"/>
                <a:cs typeface="Tahoma" panose="020B0604030504040204" pitchFamily="34" charset="0"/>
              </a:rPr>
              <a:t>“If you do videos that are 20-min long, that's sad, but they are not going to last. If you do </a:t>
            </a:r>
            <a:r>
              <a:rPr lang="en" sz="1800" b="1" u="sng" dirty="0">
                <a:latin typeface="Tahoma" panose="020B0604030504040204" pitchFamily="34" charset="0"/>
                <a:ea typeface="Tahoma" panose="020B0604030504040204" pitchFamily="34" charset="0"/>
                <a:cs typeface="Tahoma" panose="020B0604030504040204" pitchFamily="34" charset="0"/>
              </a:rPr>
              <a:t>5 videos of 3 minutes eac</a:t>
            </a:r>
            <a:r>
              <a:rPr lang="en" sz="1800" dirty="0">
                <a:latin typeface="Tahoma" panose="020B0604030504040204" pitchFamily="34" charset="0"/>
                <a:ea typeface="Tahoma" panose="020B0604030504040204" pitchFamily="34" charset="0"/>
                <a:cs typeface="Tahoma" panose="020B0604030504040204" pitchFamily="34" charset="0"/>
              </a:rPr>
              <a:t>h, in comparison to one of 20 minutes, or something like that, it's gonna be different.” (Echa)</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1200"/>
              </a:spcBef>
              <a:spcAft>
                <a:spcPts val="0"/>
              </a:spcAft>
              <a:buNone/>
            </a:pPr>
            <a:endParaRPr sz="1800" dirty="0"/>
          </a:p>
          <a:p>
            <a:pPr marL="0" lvl="0" indent="0" algn="l" rtl="0">
              <a:spcBef>
                <a:spcPts val="1000"/>
              </a:spcBef>
              <a:spcAft>
                <a:spcPts val="1200"/>
              </a:spcAft>
              <a:buNone/>
            </a:pPr>
            <a:endParaRPr sz="1800" dirty="0"/>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1297"/>
        <p:cNvGrpSpPr/>
        <p:nvPr/>
      </p:nvGrpSpPr>
      <p:grpSpPr>
        <a:xfrm>
          <a:off x="0" y="0"/>
          <a:ext cx="0" cy="0"/>
          <a:chOff x="0" y="0"/>
          <a:chExt cx="0" cy="0"/>
        </a:xfrm>
      </p:grpSpPr>
      <p:sp>
        <p:nvSpPr>
          <p:cNvPr id="1298" name="Google Shape;1298;p90"/>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Finding 1: Self-management</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1299" name="Google Shape;1299;p90"/>
          <p:cNvSpPr txBox="1">
            <a:spLocks noGrp="1"/>
          </p:cNvSpPr>
          <p:nvPr>
            <p:ph type="body" idx="1"/>
          </p:nvPr>
        </p:nvSpPr>
        <p:spPr>
          <a:xfrm>
            <a:off x="614700" y="1152475"/>
            <a:ext cx="8072100" cy="3416400"/>
          </a:xfrm>
          <a:prstGeom prst="rect">
            <a:avLst/>
          </a:prstGeom>
        </p:spPr>
        <p:txBody>
          <a:bodyPr spcFirstLastPara="1" wrap="square" lIns="91425" tIns="91425" rIns="91425" bIns="91425" anchor="t" anchorCtr="0">
            <a:noAutofit/>
          </a:bodyPr>
          <a:lstStyle/>
          <a:p>
            <a:pPr marL="0" lvl="0" indent="0" algn="l" rtl="0">
              <a:spcBef>
                <a:spcPts val="1200"/>
              </a:spcBef>
              <a:spcAft>
                <a:spcPts val="0"/>
              </a:spcAft>
              <a:buNone/>
            </a:pPr>
            <a:r>
              <a:rPr lang="en" sz="1800" dirty="0">
                <a:latin typeface="Tahoma" panose="020B0604030504040204" pitchFamily="34" charset="0"/>
                <a:ea typeface="Tahoma" panose="020B0604030504040204" pitchFamily="34" charset="0"/>
                <a:cs typeface="Tahoma" panose="020B0604030504040204" pitchFamily="34" charset="0"/>
              </a:rPr>
              <a:t>2. Many of them</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did not help with goal setting </a:t>
            </a:r>
            <a:r>
              <a:rPr lang="en" sz="1800" dirty="0">
                <a:latin typeface="Tahoma" panose="020B0604030504040204" pitchFamily="34" charset="0"/>
                <a:ea typeface="Tahoma" panose="020B0604030504040204" pitchFamily="34" charset="0"/>
                <a:cs typeface="Tahoma" panose="020B0604030504040204" pitchFamily="34" charset="0"/>
              </a:rPr>
              <a:t>for students, but said students to do so. About half of them mentioned</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writing clear learning objectives</a:t>
            </a:r>
            <a:r>
              <a:rPr lang="en" sz="1800" dirty="0">
                <a:latin typeface="Tahoma" panose="020B0604030504040204" pitchFamily="34" charset="0"/>
                <a:ea typeface="Tahoma" panose="020B0604030504040204" pitchFamily="34" charset="0"/>
                <a:cs typeface="Tahoma" panose="020B0604030504040204" pitchFamily="34" charset="0"/>
              </a:rPr>
              <a:t> is important so that students know what to expect and give students directions. </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1000"/>
              </a:spcBef>
              <a:spcAft>
                <a:spcPts val="0"/>
              </a:spcAft>
              <a:buNone/>
            </a:pPr>
            <a:r>
              <a:rPr lang="en" sz="1800" dirty="0">
                <a:latin typeface="Tahoma" panose="020B0604030504040204" pitchFamily="34" charset="0"/>
                <a:ea typeface="Tahoma" panose="020B0604030504040204" pitchFamily="34" charset="0"/>
                <a:cs typeface="Tahoma" panose="020B0604030504040204" pitchFamily="34" charset="0"/>
              </a:rPr>
              <a:t>“No, I definitely did not design the MOOC with that in mind. And I guess within class, it’s very seldom that you find the student that wants to go beyond the core class requirements….I should incorporate complimentary MOOCs that they like to take to direct them to online material that might be of their interests.” (Keiman)</a:t>
            </a:r>
            <a:endParaRPr sz="1800" dirty="0">
              <a:latin typeface="Tahoma" panose="020B0604030504040204" pitchFamily="34" charset="0"/>
              <a:ea typeface="Tahoma" panose="020B0604030504040204" pitchFamily="34" charset="0"/>
              <a:cs typeface="Tahoma" panose="020B0604030504040204" pitchFamily="34" charset="0"/>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1303"/>
        <p:cNvGrpSpPr/>
        <p:nvPr/>
      </p:nvGrpSpPr>
      <p:grpSpPr>
        <a:xfrm>
          <a:off x="0" y="0"/>
          <a:ext cx="0" cy="0"/>
          <a:chOff x="0" y="0"/>
          <a:chExt cx="0" cy="0"/>
        </a:xfrm>
      </p:grpSpPr>
      <p:sp>
        <p:nvSpPr>
          <p:cNvPr id="1304" name="Google Shape;1304;p91"/>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Finding 2: Self-monitoring</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1305" name="Google Shape;1305;p91"/>
          <p:cNvSpPr txBox="1">
            <a:spLocks noGrp="1"/>
          </p:cNvSpPr>
          <p:nvPr>
            <p:ph type="body" idx="1"/>
          </p:nvPr>
        </p:nvSpPr>
        <p:spPr>
          <a:xfrm>
            <a:off x="563880" y="1152475"/>
            <a:ext cx="7955280" cy="3416400"/>
          </a:xfrm>
          <a:prstGeom prst="rect">
            <a:avLst/>
          </a:prstGeom>
        </p:spPr>
        <p:txBody>
          <a:bodyPr spcFirstLastPara="1" wrap="square" lIns="91425" tIns="91425" rIns="91425" bIns="91425" anchor="t" anchorCtr="0">
            <a:noAutofit/>
          </a:bodyPr>
          <a:lstStyle/>
          <a:p>
            <a:pPr marL="0" lvl="0" indent="0" algn="l" rtl="0">
              <a:spcBef>
                <a:spcPts val="1200"/>
              </a:spcBef>
              <a:spcAft>
                <a:spcPts val="0"/>
              </a:spcAft>
              <a:buNone/>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Reflection questions, progress bar that shows completion, quizzes, and peer-to-peer evaluations, and forums </a:t>
            </a:r>
            <a:r>
              <a:rPr lang="en" sz="1800" dirty="0">
                <a:latin typeface="Tahoma" panose="020B0604030504040204" pitchFamily="34" charset="0"/>
                <a:ea typeface="Tahoma" panose="020B0604030504040204" pitchFamily="34" charset="0"/>
                <a:cs typeface="Tahoma" panose="020B0604030504040204" pitchFamily="34" charset="0"/>
              </a:rPr>
              <a:t>are designed for students to self-monitor their learning. </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1000"/>
              </a:spcBef>
              <a:spcAft>
                <a:spcPts val="0"/>
              </a:spcAft>
              <a:buNone/>
            </a:pPr>
            <a:r>
              <a:rPr lang="en" sz="1800" dirty="0">
                <a:latin typeface="Tahoma" panose="020B0604030504040204" pitchFamily="34" charset="0"/>
                <a:ea typeface="Tahoma" panose="020B0604030504040204" pitchFamily="34" charset="0"/>
                <a:cs typeface="Tahoma" panose="020B0604030504040204" pitchFamily="34" charset="0"/>
              </a:rPr>
              <a:t>“...</a:t>
            </a:r>
            <a:r>
              <a:rPr lang="en" sz="1800" u="sng" dirty="0">
                <a:latin typeface="Tahoma" panose="020B0604030504040204" pitchFamily="34" charset="0"/>
                <a:ea typeface="Tahoma" panose="020B0604030504040204" pitchFamily="34" charset="0"/>
                <a:cs typeface="Tahoma" panose="020B0604030504040204" pitchFamily="34" charset="0"/>
              </a:rPr>
              <a:t>progress bars, like a roadmap, of course, completion</a:t>
            </a:r>
            <a:r>
              <a:rPr lang="en" sz="1800" dirty="0">
                <a:latin typeface="Tahoma" panose="020B0604030504040204" pitchFamily="34" charset="0"/>
                <a:ea typeface="Tahoma" panose="020B0604030504040204" pitchFamily="34" charset="0"/>
                <a:cs typeface="Tahoma" panose="020B0604030504040204" pitchFamily="34" charset="0"/>
              </a:rPr>
              <a:t>. So you know where you are in each way you can saw. Yes, I think most of those tools we have.” (Felipe)</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1400"/>
              </a:spcBef>
              <a:spcAft>
                <a:spcPts val="0"/>
              </a:spcAft>
              <a:buClr>
                <a:schemeClr val="dk1"/>
              </a:buClr>
              <a:buSzPts val="1100"/>
              <a:buFont typeface="Arial"/>
              <a:buNone/>
            </a:pPr>
            <a:r>
              <a:rPr lang="en" sz="1800" dirty="0">
                <a:latin typeface="Tahoma" panose="020B0604030504040204" pitchFamily="34" charset="0"/>
                <a:ea typeface="Tahoma" panose="020B0604030504040204" pitchFamily="34" charset="0"/>
                <a:cs typeface="Tahoma" panose="020B0604030504040204" pitchFamily="34" charset="0"/>
              </a:rPr>
              <a:t>“Oh, in terms of monitoring their learning, what we have is a single material. I have a quiz associated with it, and they only progress in the course if they fer 80% of the quiz correct.” (Hernán)</a:t>
            </a:r>
            <a:endParaRPr sz="1800"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400"/>
              </a:spcBef>
              <a:spcAft>
                <a:spcPts val="0"/>
              </a:spcAft>
              <a:buNone/>
            </a:pPr>
            <a:endParaRPr sz="1800" dirty="0"/>
          </a:p>
          <a:p>
            <a:pPr marL="457200" lvl="0" indent="0" algn="l" rtl="0">
              <a:spcBef>
                <a:spcPts val="1200"/>
              </a:spcBef>
              <a:spcAft>
                <a:spcPts val="0"/>
              </a:spcAft>
              <a:buNone/>
            </a:pPr>
            <a:endParaRPr sz="1800" dirty="0"/>
          </a:p>
          <a:p>
            <a:pPr marL="0" lvl="0" indent="0" algn="l" rtl="0">
              <a:spcBef>
                <a:spcPts val="1000"/>
              </a:spcBef>
              <a:spcAft>
                <a:spcPts val="1200"/>
              </a:spcAft>
              <a:buNone/>
            </a:pPr>
            <a:endParaRPr sz="1800" dirty="0"/>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1315"/>
        <p:cNvGrpSpPr/>
        <p:nvPr/>
      </p:nvGrpSpPr>
      <p:grpSpPr>
        <a:xfrm>
          <a:off x="0" y="0"/>
          <a:ext cx="0" cy="0"/>
          <a:chOff x="0" y="0"/>
          <a:chExt cx="0" cy="0"/>
        </a:xfrm>
      </p:grpSpPr>
      <p:sp>
        <p:nvSpPr>
          <p:cNvPr id="1316" name="Google Shape;1316;p93"/>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Finding</a:t>
            </a:r>
            <a:r>
              <a:rPr lang="en" sz="2000" b="1" u="sng" dirty="0">
                <a:latin typeface="Tahoma" panose="020B0604030504040204" pitchFamily="34" charset="0"/>
                <a:ea typeface="Tahoma" panose="020B0604030504040204" pitchFamily="34" charset="0"/>
                <a:cs typeface="Tahoma" panose="020B0604030504040204" pitchFamily="34" charset="0"/>
                <a:sym typeface="Roboto"/>
              </a:rPr>
              <a:t> </a:t>
            </a:r>
            <a:r>
              <a:rPr lang="en" sz="3200" b="1" dirty="0">
                <a:latin typeface="Tahoma" panose="020B0604030504040204" pitchFamily="34" charset="0"/>
                <a:ea typeface="Tahoma" panose="020B0604030504040204" pitchFamily="34" charset="0"/>
                <a:cs typeface="Tahoma" panose="020B0604030504040204" pitchFamily="34" charset="0"/>
              </a:rPr>
              <a:t>3: Motivation</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1317" name="Google Shape;1317;p93"/>
          <p:cNvSpPr txBox="1">
            <a:spLocks noGrp="1"/>
          </p:cNvSpPr>
          <p:nvPr>
            <p:ph type="body" idx="1"/>
          </p:nvPr>
        </p:nvSpPr>
        <p:spPr>
          <a:xfrm>
            <a:off x="457200" y="1152475"/>
            <a:ext cx="8114371" cy="399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b="1" dirty="0">
                <a:latin typeface="Tahoma" panose="020B0604030504040204" pitchFamily="34" charset="0"/>
                <a:ea typeface="Tahoma" panose="020B0604030504040204" pitchFamily="34" charset="0"/>
                <a:cs typeface="Tahoma" panose="020B0604030504040204" pitchFamily="34" charset="0"/>
              </a:rPr>
              <a:t>About half of the interviewees mentioned that they make efforts to motivate students by </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designing interactive elements</a:t>
            </a:r>
            <a:r>
              <a:rPr lang="en" sz="1600" b="1" dirty="0">
                <a:latin typeface="Tahoma" panose="020B0604030504040204" pitchFamily="34" charset="0"/>
                <a:ea typeface="Tahoma" panose="020B0604030504040204" pitchFamily="34" charset="0"/>
                <a:cs typeface="Tahoma" panose="020B0604030504040204" pitchFamily="34" charset="0"/>
              </a:rPr>
              <a:t> (e.g. peer-to-peer interaction, pop-out quizzes in the video), but the gamification features are limited. </a:t>
            </a:r>
            <a:endParaRPr sz="1600" b="1" dirty="0">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1400"/>
              </a:spcBef>
              <a:spcAft>
                <a:spcPts val="0"/>
              </a:spcAft>
              <a:buNone/>
            </a:pPr>
            <a:r>
              <a:rPr lang="en" sz="1600" dirty="0">
                <a:latin typeface="Tahoma" panose="020B0604030504040204" pitchFamily="34" charset="0"/>
                <a:ea typeface="Tahoma" panose="020B0604030504040204" pitchFamily="34" charset="0"/>
                <a:cs typeface="Tahoma" panose="020B0604030504040204" pitchFamily="34" charset="0"/>
              </a:rPr>
              <a:t> “They started like, okay, ‘did you know that?’ And you needed to click (the answers) in order to</a:t>
            </a:r>
            <a:r>
              <a:rPr lang="en" sz="1600" u="sng" dirty="0">
                <a:latin typeface="Tahoma" panose="020B0604030504040204" pitchFamily="34" charset="0"/>
                <a:ea typeface="Tahoma" panose="020B0604030504040204" pitchFamily="34" charset="0"/>
                <a:cs typeface="Tahoma" panose="020B0604030504040204" pitchFamily="34" charset="0"/>
              </a:rPr>
              <a:t> let it (the feedback) pop out</a:t>
            </a:r>
            <a:r>
              <a:rPr lang="en" sz="1600" dirty="0">
                <a:latin typeface="Tahoma" panose="020B0604030504040204" pitchFamily="34" charset="0"/>
                <a:ea typeface="Tahoma" panose="020B0604030504040204" pitchFamily="34" charset="0"/>
                <a:cs typeface="Tahoma" panose="020B0604030504040204" pitchFamily="34" charset="0"/>
              </a:rPr>
              <a:t>, and then get more information….They made it </a:t>
            </a:r>
            <a:r>
              <a:rPr lang="en" sz="1600" u="sng" dirty="0">
                <a:latin typeface="Tahoma" panose="020B0604030504040204" pitchFamily="34" charset="0"/>
                <a:ea typeface="Tahoma" panose="020B0604030504040204" pitchFamily="34" charset="0"/>
                <a:cs typeface="Tahoma" panose="020B0604030504040204" pitchFamily="34" charset="0"/>
              </a:rPr>
              <a:t>definitely more interactiv</a:t>
            </a:r>
            <a:r>
              <a:rPr lang="en" sz="1600" dirty="0">
                <a:latin typeface="Tahoma" panose="020B0604030504040204" pitchFamily="34" charset="0"/>
                <a:ea typeface="Tahoma" panose="020B0604030504040204" pitchFamily="34" charset="0"/>
                <a:cs typeface="Tahoma" panose="020B0604030504040204" pitchFamily="34" charset="0"/>
              </a:rPr>
              <a:t>e than just a reading a book or an article.” (Alejandro)</a:t>
            </a:r>
            <a:endParaRPr sz="1600" dirty="0">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1400"/>
              </a:spcBef>
              <a:spcAft>
                <a:spcPts val="0"/>
              </a:spcAft>
              <a:buNone/>
            </a:pPr>
            <a:r>
              <a:rPr lang="en" sz="1600" dirty="0">
                <a:latin typeface="Tahoma" panose="020B0604030504040204" pitchFamily="34" charset="0"/>
                <a:ea typeface="Tahoma" panose="020B0604030504040204" pitchFamily="34" charset="0"/>
                <a:cs typeface="Tahoma" panose="020B0604030504040204" pitchFamily="34" charset="0"/>
              </a:rPr>
              <a:t>“We manage motivation with </a:t>
            </a:r>
            <a:r>
              <a:rPr lang="en" sz="1600" u="sng" dirty="0">
                <a:latin typeface="Tahoma" panose="020B0604030504040204" pitchFamily="34" charset="0"/>
                <a:ea typeface="Tahoma" panose="020B0604030504040204" pitchFamily="34" charset="0"/>
                <a:cs typeface="Tahoma" panose="020B0604030504040204" pitchFamily="34" charset="0"/>
              </a:rPr>
              <a:t>a lot of visual aids</a:t>
            </a:r>
            <a:r>
              <a:rPr lang="en" sz="1600" dirty="0">
                <a:latin typeface="Tahoma" panose="020B0604030504040204" pitchFamily="34" charset="0"/>
                <a:ea typeface="Tahoma" panose="020B0604030504040204" pitchFamily="34" charset="0"/>
                <a:cs typeface="Tahoma" panose="020B0604030504040204" pitchFamily="34" charset="0"/>
              </a:rPr>
              <a:t>, just like dynamics, not like try to make like short videos, show something to make a question, something have to interact…” (Daniela)</a:t>
            </a:r>
            <a:endParaRPr sz="1600" dirty="0">
              <a:solidFill>
                <a:schemeClr val="lt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400"/>
              </a:spcBef>
              <a:spcAft>
                <a:spcPts val="0"/>
              </a:spcAft>
              <a:buNone/>
            </a:pPr>
            <a:endParaRPr sz="1800" dirty="0"/>
          </a:p>
          <a:p>
            <a:pPr marL="457200" lvl="0" indent="0" algn="l" rtl="0">
              <a:spcBef>
                <a:spcPts val="1200"/>
              </a:spcBef>
              <a:spcAft>
                <a:spcPts val="0"/>
              </a:spcAft>
              <a:buNone/>
            </a:pPr>
            <a:endParaRPr sz="1800" dirty="0"/>
          </a:p>
          <a:p>
            <a:pPr marL="0" lvl="0" indent="0" algn="l" rtl="0">
              <a:spcBef>
                <a:spcPts val="1000"/>
              </a:spcBef>
              <a:spcAft>
                <a:spcPts val="1200"/>
              </a:spcAft>
              <a:buNone/>
            </a:pPr>
            <a:endParaRPr sz="1800" dirty="0"/>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72"/>
        <p:cNvGrpSpPr/>
        <p:nvPr/>
      </p:nvGrpSpPr>
      <p:grpSpPr>
        <a:xfrm>
          <a:off x="0" y="0"/>
          <a:ext cx="0" cy="0"/>
          <a:chOff x="0" y="0"/>
          <a:chExt cx="0" cy="0"/>
        </a:xfrm>
      </p:grpSpPr>
      <p:sp>
        <p:nvSpPr>
          <p:cNvPr id="173" name="Google Shape;173;p20"/>
          <p:cNvSpPr txBox="1">
            <a:spLocks noGrp="1"/>
          </p:cNvSpPr>
          <p:nvPr>
            <p:ph type="title"/>
          </p:nvPr>
        </p:nvSpPr>
        <p:spPr>
          <a:xfrm>
            <a:off x="457200" y="411475"/>
            <a:ext cx="8229600" cy="164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latin typeface="Tahoma" panose="020B0604030504040204" pitchFamily="34" charset="0"/>
                <a:ea typeface="Tahoma" panose="020B0604030504040204" pitchFamily="34" charset="0"/>
                <a:cs typeface="Tahoma" panose="020B0604030504040204" pitchFamily="34" charset="0"/>
              </a:rPr>
              <a:t>Using ChatGPT for Language Learning, Tom Gally</a:t>
            </a:r>
            <a:br>
              <a:rPr lang="en" sz="1350" b="1" dirty="0">
                <a:solidFill>
                  <a:srgbClr val="0D0D0D"/>
                </a:solidFill>
                <a:latin typeface="Tahoma" panose="020B0604030504040204" pitchFamily="34" charset="0"/>
                <a:ea typeface="Tahoma" panose="020B0604030504040204" pitchFamily="34" charset="0"/>
                <a:cs typeface="Tahoma" panose="020B0604030504040204" pitchFamily="34" charset="0"/>
                <a:sym typeface="Arial"/>
              </a:rPr>
            </a:br>
            <a:r>
              <a:rPr lang="en" sz="1800" b="1" dirty="0">
                <a:solidFill>
                  <a:srgbClr val="0D0D0D"/>
                </a:solidFill>
                <a:latin typeface="Tahoma" panose="020B0604030504040204" pitchFamily="34" charset="0"/>
                <a:ea typeface="Tahoma" panose="020B0604030504040204" pitchFamily="34" charset="0"/>
                <a:cs typeface="Tahoma" panose="020B0604030504040204" pitchFamily="34" charset="0"/>
                <a:sym typeface="Fira Sans Extra Condensed"/>
              </a:rPr>
              <a:t>Will AI change the future of language learning?｜ChatGPT</a:t>
            </a:r>
            <a:br>
              <a:rPr lang="en" sz="1800" b="1" dirty="0">
                <a:solidFill>
                  <a:srgbClr val="0D0D0D"/>
                </a:solidFill>
                <a:latin typeface="Tahoma" panose="020B0604030504040204" pitchFamily="34" charset="0"/>
                <a:ea typeface="Tahoma" panose="020B0604030504040204" pitchFamily="34" charset="0"/>
                <a:cs typeface="Tahoma" panose="020B0604030504040204" pitchFamily="34" charset="0"/>
                <a:sym typeface="Fira Sans Extra Condensed"/>
              </a:rPr>
            </a:br>
            <a:r>
              <a:rPr lang="en" sz="1800" b="1" dirty="0">
                <a:solidFill>
                  <a:srgbClr val="0D0D0D"/>
                </a:solidFill>
                <a:latin typeface="Tahoma" panose="020B0604030504040204" pitchFamily="34" charset="0"/>
                <a:ea typeface="Tahoma" panose="020B0604030504040204" pitchFamily="34" charset="0"/>
                <a:cs typeface="Tahoma" panose="020B0604030504040204" pitchFamily="34" charset="0"/>
                <a:sym typeface="Fira Sans Extra Condensed"/>
              </a:rPr>
              <a:t>Grace Guo, Mandarin Chinese</a:t>
            </a:r>
            <a:br>
              <a:rPr lang="en" sz="1800" b="1" dirty="0">
                <a:solidFill>
                  <a:srgbClr val="0D0D0D"/>
                </a:solidFill>
                <a:latin typeface="Tahoma" panose="020B0604030504040204" pitchFamily="34" charset="0"/>
                <a:ea typeface="Tahoma" panose="020B0604030504040204" pitchFamily="34" charset="0"/>
                <a:cs typeface="Tahoma" panose="020B0604030504040204" pitchFamily="34" charset="0"/>
                <a:sym typeface="Fira Sans Extra Condensed"/>
              </a:rPr>
            </a:br>
            <a:r>
              <a:rPr lang="en" sz="1200" b="1" u="sng" dirty="0">
                <a:solidFill>
                  <a:srgbClr val="0000FF"/>
                </a:solidFill>
                <a:latin typeface="Tahoma" panose="020B0604030504040204" pitchFamily="34" charset="0"/>
                <a:ea typeface="Tahoma" panose="020B0604030504040204" pitchFamily="34" charset="0"/>
                <a:cs typeface="Tahoma" panose="020B0604030504040204" pitchFamily="34" charset="0"/>
                <a:sym typeface="Fira Sans Extra Condensed"/>
                <a:hlinkClick r:id="rId3">
                  <a:extLst>
                    <a:ext uri="{A12FA001-AC4F-418D-AE19-62706E023703}">
                      <ahyp:hlinkClr xmlns:ahyp="http://schemas.microsoft.com/office/drawing/2018/hyperlinkcolor" val="tx"/>
                    </a:ext>
                  </a:extLst>
                </a:hlinkClick>
              </a:rPr>
              <a:t>https://www.youtube.com/watch?v=H3_CDYroEvU</a:t>
            </a:r>
            <a:endParaRPr sz="1200" b="1" u="sng" dirty="0">
              <a:solidFill>
                <a:srgbClr val="0000FF"/>
              </a:solidFill>
              <a:latin typeface="Tahoma" panose="020B0604030504040204" pitchFamily="34" charset="0"/>
              <a:ea typeface="Tahoma" panose="020B0604030504040204" pitchFamily="34" charset="0"/>
              <a:cs typeface="Tahoma" panose="020B0604030504040204" pitchFamily="34" charset="0"/>
              <a:sym typeface="Fira Sans Extra Condensed"/>
            </a:endParaRPr>
          </a:p>
          <a:p>
            <a:pPr marL="0" lvl="0" indent="0" algn="ctr" rtl="0">
              <a:spcBef>
                <a:spcPts val="0"/>
              </a:spcBef>
              <a:spcAft>
                <a:spcPts val="0"/>
              </a:spcAft>
              <a:buNone/>
            </a:pPr>
            <a:endParaRPr sz="1800" dirty="0">
              <a:latin typeface="Fira Sans Extra Condensed"/>
              <a:ea typeface="Fira Sans Extra Condensed"/>
              <a:cs typeface="Fira Sans Extra Condensed"/>
              <a:sym typeface="Fira Sans Extra Condensed"/>
            </a:endParaRPr>
          </a:p>
        </p:txBody>
      </p:sp>
      <p:pic>
        <p:nvPicPr>
          <p:cNvPr id="174" name="Google Shape;174;p20"/>
          <p:cNvPicPr preferRelativeResize="0"/>
          <p:nvPr/>
        </p:nvPicPr>
        <p:blipFill>
          <a:blip r:embed="rId4">
            <a:alphaModFix/>
          </a:blip>
          <a:stretch>
            <a:fillRect/>
          </a:stretch>
        </p:blipFill>
        <p:spPr>
          <a:xfrm>
            <a:off x="345975" y="1867000"/>
            <a:ext cx="3842504" cy="2778426"/>
          </a:xfrm>
          <a:prstGeom prst="rect">
            <a:avLst/>
          </a:prstGeom>
          <a:noFill/>
          <a:ln>
            <a:noFill/>
          </a:ln>
        </p:spPr>
      </p:pic>
      <p:pic>
        <p:nvPicPr>
          <p:cNvPr id="175" name="Google Shape;175;p20"/>
          <p:cNvPicPr preferRelativeResize="0"/>
          <p:nvPr/>
        </p:nvPicPr>
        <p:blipFill>
          <a:blip r:embed="rId5">
            <a:alphaModFix/>
          </a:blip>
          <a:stretch>
            <a:fillRect/>
          </a:stretch>
        </p:blipFill>
        <p:spPr>
          <a:xfrm>
            <a:off x="4354704" y="1867000"/>
            <a:ext cx="4046919" cy="2778425"/>
          </a:xfrm>
          <a:prstGeom prst="rect">
            <a:avLst/>
          </a:prstGeom>
          <a:noFill/>
          <a:ln>
            <a:noFill/>
          </a:ln>
        </p:spPr>
      </p:pic>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1321"/>
        <p:cNvGrpSpPr/>
        <p:nvPr/>
      </p:nvGrpSpPr>
      <p:grpSpPr>
        <a:xfrm>
          <a:off x="0" y="0"/>
          <a:ext cx="0" cy="0"/>
          <a:chOff x="0" y="0"/>
          <a:chExt cx="0" cy="0"/>
        </a:xfrm>
      </p:grpSpPr>
      <p:sp>
        <p:nvSpPr>
          <p:cNvPr id="1322" name="Google Shape;1322;p94"/>
          <p:cNvSpPr txBox="1">
            <a:spLocks noGrp="1"/>
          </p:cNvSpPr>
          <p:nvPr>
            <p:ph type="ctrTitle"/>
          </p:nvPr>
        </p:nvSpPr>
        <p:spPr>
          <a:xfrm>
            <a:off x="782111" y="568974"/>
            <a:ext cx="5838241" cy="2170224"/>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600" b="1" dirty="0">
                <a:solidFill>
                  <a:schemeClr val="lt2"/>
                </a:solidFill>
                <a:latin typeface="Tahoma" panose="020B0604030504040204" pitchFamily="34" charset="0"/>
                <a:ea typeface="Tahoma" panose="020B0604030504040204" pitchFamily="34" charset="0"/>
                <a:cs typeface="Tahoma" panose="020B0604030504040204" pitchFamily="34" charset="0"/>
              </a:rPr>
              <a:t>Study #5</a:t>
            </a:r>
            <a:br>
              <a:rPr lang="en" sz="2600" b="1" dirty="0">
                <a:latin typeface="Tahoma" panose="020B0604030504040204" pitchFamily="34" charset="0"/>
                <a:ea typeface="Tahoma" panose="020B0604030504040204" pitchFamily="34" charset="0"/>
                <a:cs typeface="Tahoma" panose="020B0604030504040204" pitchFamily="34" charset="0"/>
              </a:rPr>
            </a:br>
            <a:r>
              <a:rPr lang="en" sz="2600" b="1" dirty="0">
                <a:latin typeface="Tahoma" panose="020B0604030504040204" pitchFamily="34" charset="0"/>
                <a:ea typeface="Tahoma" panose="020B0604030504040204" pitchFamily="34" charset="0"/>
                <a:cs typeface="Tahoma" panose="020B0604030504040204" pitchFamily="34" charset="0"/>
              </a:rPr>
              <a:t>Exploring Self-Directed Professional Development (SDPD): From Tango Enthusiasts to Tango Instructors</a:t>
            </a:r>
            <a:endParaRPr b="1" dirty="0">
              <a:latin typeface="Tahoma" panose="020B0604030504040204" pitchFamily="34" charset="0"/>
              <a:ea typeface="Tahoma" panose="020B0604030504040204" pitchFamily="34" charset="0"/>
              <a:cs typeface="Tahoma" panose="020B0604030504040204" pitchFamily="34" charset="0"/>
            </a:endParaRPr>
          </a:p>
        </p:txBody>
      </p:sp>
      <p:sp>
        <p:nvSpPr>
          <p:cNvPr id="1323" name="Google Shape;1323;p94"/>
          <p:cNvSpPr txBox="1">
            <a:spLocks noGrp="1"/>
          </p:cNvSpPr>
          <p:nvPr>
            <p:ph type="subTitle" idx="1"/>
          </p:nvPr>
        </p:nvSpPr>
        <p:spPr>
          <a:xfrm>
            <a:off x="948650" y="2891999"/>
            <a:ext cx="4027400" cy="1345167"/>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2000" b="1" dirty="0">
                <a:latin typeface="Tahoma" panose="020B0604030504040204" pitchFamily="34" charset="0"/>
                <a:ea typeface="Tahoma" panose="020B0604030504040204" pitchFamily="34" charset="0"/>
                <a:cs typeface="Tahoma" panose="020B0604030504040204" pitchFamily="34" charset="0"/>
              </a:rPr>
              <a:t>Zixi Li, Chen Feng, Xiaoying Zheng, Dr. Curtis J. Bonk</a:t>
            </a:r>
            <a:endParaRPr sz="2400" b="1" dirty="0">
              <a:latin typeface="Tahoma" panose="020B0604030504040204" pitchFamily="34" charset="0"/>
              <a:ea typeface="Tahoma" panose="020B0604030504040204" pitchFamily="34" charset="0"/>
              <a:cs typeface="Tahoma" panose="020B0604030504040204" pitchFamily="34" charset="0"/>
            </a:endParaRPr>
          </a:p>
        </p:txBody>
      </p:sp>
      <p:sp>
        <p:nvSpPr>
          <p:cNvPr id="1324" name="Google Shape;1324;p94"/>
          <p:cNvSpPr/>
          <p:nvPr/>
        </p:nvSpPr>
        <p:spPr>
          <a:xfrm>
            <a:off x="5879650" y="4721538"/>
            <a:ext cx="286200" cy="286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94"/>
          <p:cNvSpPr/>
          <p:nvPr/>
        </p:nvSpPr>
        <p:spPr>
          <a:xfrm>
            <a:off x="4689850" y="4239500"/>
            <a:ext cx="286200" cy="286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26" name="Google Shape;1326;p94"/>
          <p:cNvCxnSpPr/>
          <p:nvPr/>
        </p:nvCxnSpPr>
        <p:spPr>
          <a:xfrm>
            <a:off x="948650" y="5579913"/>
            <a:ext cx="9163200" cy="0"/>
          </a:xfrm>
          <a:prstGeom prst="straightConnector1">
            <a:avLst/>
          </a:prstGeom>
          <a:noFill/>
          <a:ln w="9525" cap="flat" cmpd="sng">
            <a:solidFill>
              <a:schemeClr val="dk2"/>
            </a:solidFill>
            <a:prstDash val="solid"/>
            <a:round/>
            <a:headEnd type="none" w="med" len="med"/>
            <a:tailEnd type="none" w="med" len="med"/>
          </a:ln>
        </p:spPr>
      </p:cxnSp>
      <p:grpSp>
        <p:nvGrpSpPr>
          <p:cNvPr id="1327" name="Google Shape;1327;p94"/>
          <p:cNvGrpSpPr/>
          <p:nvPr/>
        </p:nvGrpSpPr>
        <p:grpSpPr>
          <a:xfrm>
            <a:off x="6516373" y="515726"/>
            <a:ext cx="2461606" cy="4112047"/>
            <a:chOff x="393775" y="1147325"/>
            <a:chExt cx="939150" cy="1568825"/>
          </a:xfrm>
        </p:grpSpPr>
        <p:sp>
          <p:nvSpPr>
            <p:cNvPr id="1328" name="Google Shape;1328;p94"/>
            <p:cNvSpPr/>
            <p:nvPr/>
          </p:nvSpPr>
          <p:spPr>
            <a:xfrm>
              <a:off x="393775" y="2397825"/>
              <a:ext cx="921650" cy="318325"/>
            </a:xfrm>
            <a:custGeom>
              <a:avLst/>
              <a:gdLst/>
              <a:ahLst/>
              <a:cxnLst/>
              <a:rect l="l" t="t" r="r" b="b"/>
              <a:pathLst>
                <a:path w="36866" h="12733" extrusionOk="0">
                  <a:moveTo>
                    <a:pt x="20976" y="1"/>
                  </a:moveTo>
                  <a:cubicBezTo>
                    <a:pt x="20151" y="1"/>
                    <a:pt x="19284" y="95"/>
                    <a:pt x="18501" y="314"/>
                  </a:cubicBezTo>
                  <a:cubicBezTo>
                    <a:pt x="17623" y="440"/>
                    <a:pt x="16840" y="701"/>
                    <a:pt x="16014" y="1004"/>
                  </a:cubicBezTo>
                  <a:cubicBezTo>
                    <a:pt x="15231" y="1223"/>
                    <a:pt x="14322" y="1359"/>
                    <a:pt x="13445" y="1443"/>
                  </a:cubicBezTo>
                  <a:cubicBezTo>
                    <a:pt x="12536" y="1568"/>
                    <a:pt x="11616" y="1704"/>
                    <a:pt x="10624" y="1787"/>
                  </a:cubicBezTo>
                  <a:lnTo>
                    <a:pt x="7960" y="1787"/>
                  </a:lnTo>
                  <a:cubicBezTo>
                    <a:pt x="7548" y="1745"/>
                    <a:pt x="7145" y="1714"/>
                    <a:pt x="6738" y="1714"/>
                  </a:cubicBezTo>
                  <a:cubicBezTo>
                    <a:pt x="6331" y="1714"/>
                    <a:pt x="5918" y="1745"/>
                    <a:pt x="5484" y="1829"/>
                  </a:cubicBezTo>
                  <a:cubicBezTo>
                    <a:pt x="5140" y="1923"/>
                    <a:pt x="4784" y="2226"/>
                    <a:pt x="4356" y="2226"/>
                  </a:cubicBezTo>
                  <a:lnTo>
                    <a:pt x="4001" y="2226"/>
                  </a:lnTo>
                  <a:cubicBezTo>
                    <a:pt x="3917" y="2268"/>
                    <a:pt x="3782" y="2351"/>
                    <a:pt x="3698" y="2351"/>
                  </a:cubicBezTo>
                  <a:cubicBezTo>
                    <a:pt x="2309" y="2571"/>
                    <a:pt x="1128" y="3709"/>
                    <a:pt x="564" y="5057"/>
                  </a:cubicBezTo>
                  <a:cubicBezTo>
                    <a:pt x="303" y="5924"/>
                    <a:pt x="0" y="6885"/>
                    <a:pt x="84" y="7836"/>
                  </a:cubicBezTo>
                  <a:cubicBezTo>
                    <a:pt x="178" y="8619"/>
                    <a:pt x="439" y="9319"/>
                    <a:pt x="961" y="9883"/>
                  </a:cubicBezTo>
                  <a:cubicBezTo>
                    <a:pt x="1780" y="11044"/>
                    <a:pt x="3220" y="11631"/>
                    <a:pt x="4658" y="11631"/>
                  </a:cubicBezTo>
                  <a:cubicBezTo>
                    <a:pt x="4889" y="11631"/>
                    <a:pt x="5120" y="11616"/>
                    <a:pt x="5349" y="11586"/>
                  </a:cubicBezTo>
                  <a:cubicBezTo>
                    <a:pt x="6268" y="11450"/>
                    <a:pt x="7135" y="10970"/>
                    <a:pt x="8054" y="10667"/>
                  </a:cubicBezTo>
                  <a:cubicBezTo>
                    <a:pt x="9057" y="10322"/>
                    <a:pt x="10102" y="10103"/>
                    <a:pt x="11188" y="10019"/>
                  </a:cubicBezTo>
                  <a:cubicBezTo>
                    <a:pt x="11340" y="10013"/>
                    <a:pt x="11496" y="10009"/>
                    <a:pt x="11652" y="10009"/>
                  </a:cubicBezTo>
                  <a:cubicBezTo>
                    <a:pt x="12574" y="10009"/>
                    <a:pt x="13540" y="10157"/>
                    <a:pt x="14103" y="10970"/>
                  </a:cubicBezTo>
                  <a:cubicBezTo>
                    <a:pt x="14583" y="11586"/>
                    <a:pt x="14928" y="12150"/>
                    <a:pt x="15711" y="12537"/>
                  </a:cubicBezTo>
                  <a:cubicBezTo>
                    <a:pt x="16103" y="12667"/>
                    <a:pt x="16550" y="12732"/>
                    <a:pt x="17007" y="12732"/>
                  </a:cubicBezTo>
                  <a:cubicBezTo>
                    <a:pt x="17464" y="12732"/>
                    <a:pt x="17931" y="12667"/>
                    <a:pt x="18365" y="12537"/>
                  </a:cubicBezTo>
                  <a:cubicBezTo>
                    <a:pt x="18720" y="12328"/>
                    <a:pt x="19065" y="12108"/>
                    <a:pt x="19409" y="11931"/>
                  </a:cubicBezTo>
                  <a:cubicBezTo>
                    <a:pt x="19932" y="11669"/>
                    <a:pt x="20412" y="11450"/>
                    <a:pt x="20851" y="11231"/>
                  </a:cubicBezTo>
                  <a:cubicBezTo>
                    <a:pt x="21896" y="10802"/>
                    <a:pt x="22982" y="10405"/>
                    <a:pt x="24110" y="10322"/>
                  </a:cubicBezTo>
                  <a:cubicBezTo>
                    <a:pt x="24458" y="10322"/>
                    <a:pt x="24788" y="10359"/>
                    <a:pt x="25112" y="10359"/>
                  </a:cubicBezTo>
                  <a:cubicBezTo>
                    <a:pt x="25273" y="10359"/>
                    <a:pt x="25433" y="10350"/>
                    <a:pt x="25594" y="10322"/>
                  </a:cubicBezTo>
                  <a:cubicBezTo>
                    <a:pt x="26116" y="10322"/>
                    <a:pt x="26680" y="10238"/>
                    <a:pt x="27244" y="10186"/>
                  </a:cubicBezTo>
                  <a:cubicBezTo>
                    <a:pt x="28331" y="10019"/>
                    <a:pt x="29375" y="9977"/>
                    <a:pt x="30472" y="9883"/>
                  </a:cubicBezTo>
                  <a:cubicBezTo>
                    <a:pt x="31423" y="9883"/>
                    <a:pt x="32509" y="9800"/>
                    <a:pt x="33512" y="9664"/>
                  </a:cubicBezTo>
                  <a:cubicBezTo>
                    <a:pt x="34295" y="9538"/>
                    <a:pt x="35121" y="9403"/>
                    <a:pt x="35779" y="8839"/>
                  </a:cubicBezTo>
                  <a:cubicBezTo>
                    <a:pt x="36343" y="8274"/>
                    <a:pt x="36646" y="7313"/>
                    <a:pt x="36782" y="6530"/>
                  </a:cubicBezTo>
                  <a:cubicBezTo>
                    <a:pt x="36865" y="5705"/>
                    <a:pt x="36865" y="4838"/>
                    <a:pt x="36562" y="4054"/>
                  </a:cubicBezTo>
                  <a:cubicBezTo>
                    <a:pt x="36218" y="3229"/>
                    <a:pt x="35559" y="2571"/>
                    <a:pt x="34860" y="2007"/>
                  </a:cubicBezTo>
                  <a:cubicBezTo>
                    <a:pt x="33428" y="878"/>
                    <a:pt x="31600" y="440"/>
                    <a:pt x="29730" y="356"/>
                  </a:cubicBezTo>
                  <a:cubicBezTo>
                    <a:pt x="28728" y="356"/>
                    <a:pt x="27725" y="440"/>
                    <a:pt x="26764" y="481"/>
                  </a:cubicBezTo>
                  <a:cubicBezTo>
                    <a:pt x="26410" y="535"/>
                    <a:pt x="26067" y="556"/>
                    <a:pt x="25731" y="556"/>
                  </a:cubicBezTo>
                  <a:cubicBezTo>
                    <a:pt x="24954" y="556"/>
                    <a:pt x="24208" y="444"/>
                    <a:pt x="23421" y="356"/>
                  </a:cubicBezTo>
                  <a:cubicBezTo>
                    <a:pt x="22637" y="220"/>
                    <a:pt x="21760" y="95"/>
                    <a:pt x="209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94"/>
            <p:cNvSpPr/>
            <p:nvPr/>
          </p:nvSpPr>
          <p:spPr>
            <a:xfrm>
              <a:off x="491700" y="2505675"/>
              <a:ext cx="78375" cy="137200"/>
            </a:xfrm>
            <a:custGeom>
              <a:avLst/>
              <a:gdLst/>
              <a:ahLst/>
              <a:cxnLst/>
              <a:rect l="l" t="t" r="r" b="b"/>
              <a:pathLst>
                <a:path w="3135" h="5488" extrusionOk="0">
                  <a:moveTo>
                    <a:pt x="1608" y="0"/>
                  </a:moveTo>
                  <a:cubicBezTo>
                    <a:pt x="1399" y="0"/>
                    <a:pt x="1188" y="31"/>
                    <a:pt x="1003" y="85"/>
                  </a:cubicBezTo>
                  <a:cubicBezTo>
                    <a:pt x="784" y="179"/>
                    <a:pt x="565" y="304"/>
                    <a:pt x="439" y="440"/>
                  </a:cubicBezTo>
                  <a:cubicBezTo>
                    <a:pt x="303" y="649"/>
                    <a:pt x="220" y="827"/>
                    <a:pt x="126" y="1046"/>
                  </a:cubicBezTo>
                  <a:cubicBezTo>
                    <a:pt x="0" y="1610"/>
                    <a:pt x="84" y="2216"/>
                    <a:pt x="220" y="2874"/>
                  </a:cubicBezTo>
                  <a:cubicBezTo>
                    <a:pt x="303" y="3177"/>
                    <a:pt x="345" y="3438"/>
                    <a:pt x="523" y="3783"/>
                  </a:cubicBezTo>
                  <a:cubicBezTo>
                    <a:pt x="648" y="4138"/>
                    <a:pt x="867" y="4525"/>
                    <a:pt x="1087" y="4880"/>
                  </a:cubicBezTo>
                  <a:cubicBezTo>
                    <a:pt x="1247" y="5192"/>
                    <a:pt x="1473" y="5487"/>
                    <a:pt x="1770" y="5487"/>
                  </a:cubicBezTo>
                  <a:cubicBezTo>
                    <a:pt x="1881" y="5487"/>
                    <a:pt x="2001" y="5446"/>
                    <a:pt x="2131" y="5350"/>
                  </a:cubicBezTo>
                  <a:cubicBezTo>
                    <a:pt x="2570" y="5005"/>
                    <a:pt x="2873" y="4222"/>
                    <a:pt x="2999" y="3657"/>
                  </a:cubicBezTo>
                  <a:cubicBezTo>
                    <a:pt x="3051" y="3313"/>
                    <a:pt x="2999" y="2874"/>
                    <a:pt x="3051" y="2529"/>
                  </a:cubicBezTo>
                  <a:cubicBezTo>
                    <a:pt x="3134" y="2216"/>
                    <a:pt x="3134" y="2007"/>
                    <a:pt x="3051" y="1746"/>
                  </a:cubicBezTo>
                  <a:cubicBezTo>
                    <a:pt x="2999" y="1391"/>
                    <a:pt x="3051" y="1046"/>
                    <a:pt x="2915" y="743"/>
                  </a:cubicBezTo>
                  <a:cubicBezTo>
                    <a:pt x="2790" y="524"/>
                    <a:pt x="2654" y="304"/>
                    <a:pt x="2351" y="179"/>
                  </a:cubicBezTo>
                  <a:cubicBezTo>
                    <a:pt x="2155" y="54"/>
                    <a:pt x="1884" y="0"/>
                    <a:pt x="1608" y="0"/>
                  </a:cubicBez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94"/>
            <p:cNvSpPr/>
            <p:nvPr/>
          </p:nvSpPr>
          <p:spPr>
            <a:xfrm>
              <a:off x="524400" y="2585675"/>
              <a:ext cx="20100" cy="4550"/>
            </a:xfrm>
            <a:custGeom>
              <a:avLst/>
              <a:gdLst/>
              <a:ahLst/>
              <a:cxnLst/>
              <a:rect l="l" t="t" r="r" b="b"/>
              <a:pathLst>
                <a:path w="804" h="182" extrusionOk="0">
                  <a:moveTo>
                    <a:pt x="259" y="0"/>
                  </a:moveTo>
                  <a:cubicBezTo>
                    <a:pt x="186" y="0"/>
                    <a:pt x="113" y="5"/>
                    <a:pt x="40" y="19"/>
                  </a:cubicBezTo>
                  <a:cubicBezTo>
                    <a:pt x="8" y="91"/>
                    <a:pt x="0" y="182"/>
                    <a:pt x="18" y="182"/>
                  </a:cubicBezTo>
                  <a:cubicBezTo>
                    <a:pt x="23" y="182"/>
                    <a:pt x="30" y="174"/>
                    <a:pt x="40" y="155"/>
                  </a:cubicBezTo>
                  <a:cubicBezTo>
                    <a:pt x="113" y="141"/>
                    <a:pt x="186" y="136"/>
                    <a:pt x="259" y="136"/>
                  </a:cubicBezTo>
                  <a:cubicBezTo>
                    <a:pt x="406" y="136"/>
                    <a:pt x="552" y="155"/>
                    <a:pt x="698" y="155"/>
                  </a:cubicBezTo>
                  <a:cubicBezTo>
                    <a:pt x="712" y="168"/>
                    <a:pt x="724" y="174"/>
                    <a:pt x="735" y="174"/>
                  </a:cubicBezTo>
                  <a:cubicBezTo>
                    <a:pt x="791" y="174"/>
                    <a:pt x="803" y="19"/>
                    <a:pt x="698" y="19"/>
                  </a:cubicBezTo>
                  <a:cubicBezTo>
                    <a:pt x="552" y="19"/>
                    <a:pt x="406" y="0"/>
                    <a:pt x="259" y="0"/>
                  </a:cubicBezTo>
                  <a:close/>
                </a:path>
              </a:pathLst>
            </a:custGeom>
            <a:solidFill>
              <a:srgbClr val="8DA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94"/>
            <p:cNvSpPr/>
            <p:nvPr/>
          </p:nvSpPr>
          <p:spPr>
            <a:xfrm>
              <a:off x="525400" y="2599200"/>
              <a:ext cx="18500" cy="4800"/>
            </a:xfrm>
            <a:custGeom>
              <a:avLst/>
              <a:gdLst/>
              <a:ahLst/>
              <a:cxnLst/>
              <a:rect l="l" t="t" r="r" b="b"/>
              <a:pathLst>
                <a:path w="740" h="192" extrusionOk="0">
                  <a:moveTo>
                    <a:pt x="136" y="0"/>
                  </a:moveTo>
                  <a:cubicBezTo>
                    <a:pt x="84" y="0"/>
                    <a:pt x="0" y="136"/>
                    <a:pt x="84" y="136"/>
                  </a:cubicBezTo>
                  <a:cubicBezTo>
                    <a:pt x="129" y="178"/>
                    <a:pt x="183" y="192"/>
                    <a:pt x="241" y="192"/>
                  </a:cubicBezTo>
                  <a:cubicBezTo>
                    <a:pt x="355" y="192"/>
                    <a:pt x="481" y="136"/>
                    <a:pt x="564" y="136"/>
                  </a:cubicBezTo>
                  <a:cubicBezTo>
                    <a:pt x="593" y="149"/>
                    <a:pt x="616" y="155"/>
                    <a:pt x="636" y="155"/>
                  </a:cubicBezTo>
                  <a:cubicBezTo>
                    <a:pt x="740" y="155"/>
                    <a:pt x="728" y="0"/>
                    <a:pt x="658" y="0"/>
                  </a:cubicBezTo>
                  <a:lnTo>
                    <a:pt x="439" y="0"/>
                  </a:lnTo>
                  <a:cubicBezTo>
                    <a:pt x="376" y="0"/>
                    <a:pt x="299" y="19"/>
                    <a:pt x="231" y="19"/>
                  </a:cubicBezTo>
                  <a:cubicBezTo>
                    <a:pt x="196" y="19"/>
                    <a:pt x="164" y="14"/>
                    <a:pt x="136" y="0"/>
                  </a:cubicBezTo>
                  <a:close/>
                </a:path>
              </a:pathLst>
            </a:custGeom>
            <a:solidFill>
              <a:srgbClr val="8DA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94"/>
            <p:cNvSpPr/>
            <p:nvPr/>
          </p:nvSpPr>
          <p:spPr>
            <a:xfrm>
              <a:off x="528775" y="2613300"/>
              <a:ext cx="15175" cy="5500"/>
            </a:xfrm>
            <a:custGeom>
              <a:avLst/>
              <a:gdLst/>
              <a:ahLst/>
              <a:cxnLst/>
              <a:rect l="l" t="t" r="r" b="b"/>
              <a:pathLst>
                <a:path w="607" h="220" extrusionOk="0">
                  <a:moveTo>
                    <a:pt x="523" y="0"/>
                  </a:moveTo>
                  <a:cubicBezTo>
                    <a:pt x="387" y="0"/>
                    <a:pt x="210" y="0"/>
                    <a:pt x="84" y="52"/>
                  </a:cubicBezTo>
                  <a:cubicBezTo>
                    <a:pt x="1" y="52"/>
                    <a:pt x="84" y="220"/>
                    <a:pt x="168" y="220"/>
                  </a:cubicBezTo>
                  <a:cubicBezTo>
                    <a:pt x="304" y="136"/>
                    <a:pt x="387" y="136"/>
                    <a:pt x="523" y="136"/>
                  </a:cubicBezTo>
                  <a:cubicBezTo>
                    <a:pt x="607" y="136"/>
                    <a:pt x="607" y="0"/>
                    <a:pt x="523" y="0"/>
                  </a:cubicBezTo>
                  <a:close/>
                </a:path>
              </a:pathLst>
            </a:custGeom>
            <a:solidFill>
              <a:srgbClr val="8DA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94"/>
            <p:cNvSpPr/>
            <p:nvPr/>
          </p:nvSpPr>
          <p:spPr>
            <a:xfrm>
              <a:off x="853925" y="2450625"/>
              <a:ext cx="156725" cy="88675"/>
            </a:xfrm>
            <a:custGeom>
              <a:avLst/>
              <a:gdLst/>
              <a:ahLst/>
              <a:cxnLst/>
              <a:rect l="l" t="t" r="r" b="b"/>
              <a:pathLst>
                <a:path w="6269" h="3547" extrusionOk="0">
                  <a:moveTo>
                    <a:pt x="1246" y="1"/>
                  </a:moveTo>
                  <a:cubicBezTo>
                    <a:pt x="766" y="1"/>
                    <a:pt x="162" y="185"/>
                    <a:pt x="95" y="814"/>
                  </a:cubicBezTo>
                  <a:cubicBezTo>
                    <a:pt x="1" y="1681"/>
                    <a:pt x="659" y="2287"/>
                    <a:pt x="1223" y="2590"/>
                  </a:cubicBezTo>
                  <a:cubicBezTo>
                    <a:pt x="1567" y="2809"/>
                    <a:pt x="2006" y="2945"/>
                    <a:pt x="2445" y="3070"/>
                  </a:cubicBezTo>
                  <a:cubicBezTo>
                    <a:pt x="2873" y="3248"/>
                    <a:pt x="3312" y="3425"/>
                    <a:pt x="3793" y="3509"/>
                  </a:cubicBezTo>
                  <a:cubicBezTo>
                    <a:pt x="3939" y="3537"/>
                    <a:pt x="4075" y="3546"/>
                    <a:pt x="4207" y="3546"/>
                  </a:cubicBezTo>
                  <a:cubicBezTo>
                    <a:pt x="4472" y="3546"/>
                    <a:pt x="4722" y="3509"/>
                    <a:pt x="5015" y="3509"/>
                  </a:cubicBezTo>
                  <a:cubicBezTo>
                    <a:pt x="5276" y="3425"/>
                    <a:pt x="5579" y="3425"/>
                    <a:pt x="5840" y="3248"/>
                  </a:cubicBezTo>
                  <a:cubicBezTo>
                    <a:pt x="6268" y="2809"/>
                    <a:pt x="5224" y="2287"/>
                    <a:pt x="5015" y="2161"/>
                  </a:cubicBezTo>
                  <a:cubicBezTo>
                    <a:pt x="4357" y="1597"/>
                    <a:pt x="3657" y="1117"/>
                    <a:pt x="2926" y="678"/>
                  </a:cubicBezTo>
                  <a:cubicBezTo>
                    <a:pt x="2873" y="595"/>
                    <a:pt x="2873" y="595"/>
                    <a:pt x="2790" y="501"/>
                  </a:cubicBezTo>
                  <a:cubicBezTo>
                    <a:pt x="2445" y="333"/>
                    <a:pt x="2090" y="30"/>
                    <a:pt x="1567" y="30"/>
                  </a:cubicBezTo>
                  <a:cubicBezTo>
                    <a:pt x="1475" y="12"/>
                    <a:pt x="1364" y="1"/>
                    <a:pt x="1246" y="1"/>
                  </a:cubicBez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94"/>
            <p:cNvSpPr/>
            <p:nvPr/>
          </p:nvSpPr>
          <p:spPr>
            <a:xfrm>
              <a:off x="938400" y="2491950"/>
              <a:ext cx="12325" cy="15225"/>
            </a:xfrm>
            <a:custGeom>
              <a:avLst/>
              <a:gdLst/>
              <a:ahLst/>
              <a:cxnLst/>
              <a:rect l="l" t="t" r="r" b="b"/>
              <a:pathLst>
                <a:path w="493" h="609" extrusionOk="0">
                  <a:moveTo>
                    <a:pt x="458" y="0"/>
                  </a:moveTo>
                  <a:cubicBezTo>
                    <a:pt x="448" y="0"/>
                    <a:pt x="433" y="9"/>
                    <a:pt x="414" y="28"/>
                  </a:cubicBezTo>
                  <a:cubicBezTo>
                    <a:pt x="194" y="70"/>
                    <a:pt x="111" y="289"/>
                    <a:pt x="69" y="508"/>
                  </a:cubicBezTo>
                  <a:cubicBezTo>
                    <a:pt x="0" y="570"/>
                    <a:pt x="54" y="608"/>
                    <a:pt x="88" y="608"/>
                  </a:cubicBezTo>
                  <a:cubicBezTo>
                    <a:pt x="101" y="608"/>
                    <a:pt x="111" y="603"/>
                    <a:pt x="111" y="592"/>
                  </a:cubicBezTo>
                  <a:cubicBezTo>
                    <a:pt x="194" y="414"/>
                    <a:pt x="278" y="153"/>
                    <a:pt x="414" y="153"/>
                  </a:cubicBezTo>
                  <a:cubicBezTo>
                    <a:pt x="478" y="89"/>
                    <a:pt x="493" y="0"/>
                    <a:pt x="458" y="0"/>
                  </a:cubicBezTo>
                  <a:close/>
                </a:path>
              </a:pathLst>
            </a:custGeom>
            <a:solidFill>
              <a:srgbClr val="8DA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94"/>
            <p:cNvSpPr/>
            <p:nvPr/>
          </p:nvSpPr>
          <p:spPr>
            <a:xfrm>
              <a:off x="948725" y="2497075"/>
              <a:ext cx="11000" cy="14450"/>
            </a:xfrm>
            <a:custGeom>
              <a:avLst/>
              <a:gdLst/>
              <a:ahLst/>
              <a:cxnLst/>
              <a:rect l="l" t="t" r="r" b="b"/>
              <a:pathLst>
                <a:path w="440" h="578" extrusionOk="0">
                  <a:moveTo>
                    <a:pt x="304" y="1"/>
                  </a:moveTo>
                  <a:cubicBezTo>
                    <a:pt x="126" y="168"/>
                    <a:pt x="84" y="303"/>
                    <a:pt x="1" y="429"/>
                  </a:cubicBezTo>
                  <a:cubicBezTo>
                    <a:pt x="1" y="534"/>
                    <a:pt x="45" y="577"/>
                    <a:pt x="81" y="577"/>
                  </a:cubicBezTo>
                  <a:cubicBezTo>
                    <a:pt x="105" y="577"/>
                    <a:pt x="126" y="557"/>
                    <a:pt x="126" y="523"/>
                  </a:cubicBezTo>
                  <a:cubicBezTo>
                    <a:pt x="220" y="387"/>
                    <a:pt x="220" y="209"/>
                    <a:pt x="345" y="168"/>
                  </a:cubicBezTo>
                  <a:cubicBezTo>
                    <a:pt x="439" y="84"/>
                    <a:pt x="345" y="1"/>
                    <a:pt x="304" y="1"/>
                  </a:cubicBezTo>
                  <a:close/>
                </a:path>
              </a:pathLst>
            </a:custGeom>
            <a:solidFill>
              <a:srgbClr val="8DA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94"/>
            <p:cNvSpPr/>
            <p:nvPr/>
          </p:nvSpPr>
          <p:spPr>
            <a:xfrm>
              <a:off x="959700" y="2502100"/>
              <a:ext cx="6550" cy="12075"/>
            </a:xfrm>
            <a:custGeom>
              <a:avLst/>
              <a:gdLst/>
              <a:ahLst/>
              <a:cxnLst/>
              <a:rect l="l" t="t" r="r" b="b"/>
              <a:pathLst>
                <a:path w="262" h="483" extrusionOk="0">
                  <a:moveTo>
                    <a:pt x="194" y="1"/>
                  </a:moveTo>
                  <a:cubicBezTo>
                    <a:pt x="160" y="1"/>
                    <a:pt x="126" y="35"/>
                    <a:pt x="126" y="102"/>
                  </a:cubicBezTo>
                  <a:cubicBezTo>
                    <a:pt x="126" y="186"/>
                    <a:pt x="42" y="228"/>
                    <a:pt x="0" y="405"/>
                  </a:cubicBezTo>
                  <a:cubicBezTo>
                    <a:pt x="0" y="434"/>
                    <a:pt x="60" y="483"/>
                    <a:pt x="97" y="483"/>
                  </a:cubicBezTo>
                  <a:cubicBezTo>
                    <a:pt x="114" y="483"/>
                    <a:pt x="126" y="473"/>
                    <a:pt x="126" y="447"/>
                  </a:cubicBezTo>
                  <a:cubicBezTo>
                    <a:pt x="209" y="322"/>
                    <a:pt x="261" y="186"/>
                    <a:pt x="261" y="102"/>
                  </a:cubicBezTo>
                  <a:cubicBezTo>
                    <a:pt x="261" y="35"/>
                    <a:pt x="228" y="1"/>
                    <a:pt x="194" y="1"/>
                  </a:cubicBezTo>
                  <a:close/>
                </a:path>
              </a:pathLst>
            </a:custGeom>
            <a:solidFill>
              <a:srgbClr val="8DA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94"/>
            <p:cNvSpPr/>
            <p:nvPr/>
          </p:nvSpPr>
          <p:spPr>
            <a:xfrm>
              <a:off x="449125" y="1741800"/>
              <a:ext cx="508250" cy="835000"/>
            </a:xfrm>
            <a:custGeom>
              <a:avLst/>
              <a:gdLst/>
              <a:ahLst/>
              <a:cxnLst/>
              <a:rect l="l" t="t" r="r" b="b"/>
              <a:pathLst>
                <a:path w="20330" h="33400" extrusionOk="0">
                  <a:moveTo>
                    <a:pt x="4702" y="1"/>
                  </a:moveTo>
                  <a:cubicBezTo>
                    <a:pt x="4576" y="439"/>
                    <a:pt x="3354" y="3615"/>
                    <a:pt x="3135" y="4263"/>
                  </a:cubicBezTo>
                  <a:cubicBezTo>
                    <a:pt x="2487" y="6394"/>
                    <a:pt x="2268" y="8744"/>
                    <a:pt x="2142" y="10969"/>
                  </a:cubicBezTo>
                  <a:cubicBezTo>
                    <a:pt x="1829" y="13539"/>
                    <a:pt x="1662" y="16015"/>
                    <a:pt x="1265" y="18501"/>
                  </a:cubicBezTo>
                  <a:cubicBezTo>
                    <a:pt x="1004" y="20893"/>
                    <a:pt x="784" y="23421"/>
                    <a:pt x="575" y="25814"/>
                  </a:cubicBezTo>
                  <a:cubicBezTo>
                    <a:pt x="439" y="27119"/>
                    <a:pt x="356" y="28383"/>
                    <a:pt x="220" y="29595"/>
                  </a:cubicBezTo>
                  <a:cubicBezTo>
                    <a:pt x="136" y="30379"/>
                    <a:pt x="1" y="31298"/>
                    <a:pt x="356" y="32081"/>
                  </a:cubicBezTo>
                  <a:cubicBezTo>
                    <a:pt x="659" y="32865"/>
                    <a:pt x="1359" y="33126"/>
                    <a:pt x="2048" y="33293"/>
                  </a:cubicBezTo>
                  <a:cubicBezTo>
                    <a:pt x="2355" y="33370"/>
                    <a:pt x="2661" y="33399"/>
                    <a:pt x="2964" y="33399"/>
                  </a:cubicBezTo>
                  <a:cubicBezTo>
                    <a:pt x="3527" y="33399"/>
                    <a:pt x="4082" y="33298"/>
                    <a:pt x="4618" y="33210"/>
                  </a:cubicBezTo>
                  <a:cubicBezTo>
                    <a:pt x="5182" y="33084"/>
                    <a:pt x="5704" y="32729"/>
                    <a:pt x="5966" y="32081"/>
                  </a:cubicBezTo>
                  <a:cubicBezTo>
                    <a:pt x="6268" y="31298"/>
                    <a:pt x="6185" y="30379"/>
                    <a:pt x="6185" y="29512"/>
                  </a:cubicBezTo>
                  <a:cubicBezTo>
                    <a:pt x="5840" y="21332"/>
                    <a:pt x="8097" y="12233"/>
                    <a:pt x="8452" y="11669"/>
                  </a:cubicBezTo>
                  <a:cubicBezTo>
                    <a:pt x="8619" y="11408"/>
                    <a:pt x="8671" y="11011"/>
                    <a:pt x="8838" y="10666"/>
                  </a:cubicBezTo>
                  <a:cubicBezTo>
                    <a:pt x="9235" y="11189"/>
                    <a:pt x="9455" y="11972"/>
                    <a:pt x="9664" y="12536"/>
                  </a:cubicBezTo>
                  <a:cubicBezTo>
                    <a:pt x="9883" y="13017"/>
                    <a:pt x="10760" y="15012"/>
                    <a:pt x="10969" y="15493"/>
                  </a:cubicBezTo>
                  <a:cubicBezTo>
                    <a:pt x="11805" y="17624"/>
                    <a:pt x="12327" y="19974"/>
                    <a:pt x="12891" y="22199"/>
                  </a:cubicBezTo>
                  <a:cubicBezTo>
                    <a:pt x="13153" y="23421"/>
                    <a:pt x="13497" y="24550"/>
                    <a:pt x="13894" y="25678"/>
                  </a:cubicBezTo>
                  <a:cubicBezTo>
                    <a:pt x="14020" y="26158"/>
                    <a:pt x="14155" y="26681"/>
                    <a:pt x="14281" y="27161"/>
                  </a:cubicBezTo>
                  <a:cubicBezTo>
                    <a:pt x="14364" y="27684"/>
                    <a:pt x="14458" y="28248"/>
                    <a:pt x="14500" y="28728"/>
                  </a:cubicBezTo>
                  <a:cubicBezTo>
                    <a:pt x="14584" y="29512"/>
                    <a:pt x="14939" y="30212"/>
                    <a:pt x="15587" y="30598"/>
                  </a:cubicBezTo>
                  <a:cubicBezTo>
                    <a:pt x="15885" y="30780"/>
                    <a:pt x="16221" y="30843"/>
                    <a:pt x="16567" y="30843"/>
                  </a:cubicBezTo>
                  <a:cubicBezTo>
                    <a:pt x="16876" y="30843"/>
                    <a:pt x="17193" y="30793"/>
                    <a:pt x="17498" y="30734"/>
                  </a:cubicBezTo>
                  <a:cubicBezTo>
                    <a:pt x="17759" y="30598"/>
                    <a:pt x="18156" y="30514"/>
                    <a:pt x="18418" y="30295"/>
                  </a:cubicBezTo>
                  <a:cubicBezTo>
                    <a:pt x="18762" y="30159"/>
                    <a:pt x="19201" y="30076"/>
                    <a:pt x="19546" y="29950"/>
                  </a:cubicBezTo>
                  <a:cubicBezTo>
                    <a:pt x="20204" y="29731"/>
                    <a:pt x="20329" y="29250"/>
                    <a:pt x="20288" y="28509"/>
                  </a:cubicBezTo>
                  <a:cubicBezTo>
                    <a:pt x="20204" y="28070"/>
                    <a:pt x="20110" y="27725"/>
                    <a:pt x="20068" y="27381"/>
                  </a:cubicBezTo>
                  <a:cubicBezTo>
                    <a:pt x="19901" y="26816"/>
                    <a:pt x="19849" y="26158"/>
                    <a:pt x="19682" y="25594"/>
                  </a:cubicBezTo>
                  <a:cubicBezTo>
                    <a:pt x="19420" y="24466"/>
                    <a:pt x="18982" y="23327"/>
                    <a:pt x="18721" y="22199"/>
                  </a:cubicBezTo>
                  <a:cubicBezTo>
                    <a:pt x="18073" y="19849"/>
                    <a:pt x="17373" y="17582"/>
                    <a:pt x="16590" y="15273"/>
                  </a:cubicBezTo>
                  <a:cubicBezTo>
                    <a:pt x="16193" y="14229"/>
                    <a:pt x="15806" y="13142"/>
                    <a:pt x="15409" y="12098"/>
                  </a:cubicBezTo>
                  <a:cubicBezTo>
                    <a:pt x="15284" y="11575"/>
                    <a:pt x="15148" y="11189"/>
                    <a:pt x="14939" y="10666"/>
                  </a:cubicBezTo>
                  <a:cubicBezTo>
                    <a:pt x="14720" y="10186"/>
                    <a:pt x="13372" y="7177"/>
                    <a:pt x="12933" y="6268"/>
                  </a:cubicBezTo>
                  <a:cubicBezTo>
                    <a:pt x="12453" y="5182"/>
                    <a:pt x="11805" y="1912"/>
                    <a:pt x="11930" y="1432"/>
                  </a:cubicBezTo>
                  <a:lnTo>
                    <a:pt x="11930" y="1432"/>
                  </a:lnTo>
                  <a:cubicBezTo>
                    <a:pt x="11268" y="1540"/>
                    <a:pt x="10651" y="1587"/>
                    <a:pt x="10077" y="1587"/>
                  </a:cubicBezTo>
                  <a:cubicBezTo>
                    <a:pt x="7599" y="1587"/>
                    <a:pt x="5906" y="705"/>
                    <a:pt x="4702"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94"/>
            <p:cNvSpPr/>
            <p:nvPr/>
          </p:nvSpPr>
          <p:spPr>
            <a:xfrm>
              <a:off x="839825" y="2077925"/>
              <a:ext cx="2375" cy="2375"/>
            </a:xfrm>
            <a:custGeom>
              <a:avLst/>
              <a:gdLst/>
              <a:ahLst/>
              <a:cxnLst/>
              <a:rect l="l" t="t" r="r" b="b"/>
              <a:pathLst>
                <a:path w="95" h="95" extrusionOk="0">
                  <a:moveTo>
                    <a:pt x="0" y="0"/>
                  </a:moveTo>
                  <a:lnTo>
                    <a:pt x="0" y="0"/>
                  </a:lnTo>
                  <a:lnTo>
                    <a:pt x="94" y="94"/>
                  </a:lnTo>
                  <a:lnTo>
                    <a:pt x="94" y="94"/>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94"/>
            <p:cNvSpPr/>
            <p:nvPr/>
          </p:nvSpPr>
          <p:spPr>
            <a:xfrm>
              <a:off x="539500" y="2574450"/>
              <a:ext cx="4450" cy="1000"/>
            </a:xfrm>
            <a:custGeom>
              <a:avLst/>
              <a:gdLst/>
              <a:ahLst/>
              <a:cxnLst/>
              <a:rect l="l" t="t" r="r" b="b"/>
              <a:pathLst>
                <a:path w="178" h="40" extrusionOk="0">
                  <a:moveTo>
                    <a:pt x="124" y="0"/>
                  </a:moveTo>
                  <a:cubicBezTo>
                    <a:pt x="92" y="0"/>
                    <a:pt x="47" y="13"/>
                    <a:pt x="0" y="39"/>
                  </a:cubicBezTo>
                  <a:lnTo>
                    <a:pt x="178" y="39"/>
                  </a:lnTo>
                  <a:cubicBezTo>
                    <a:pt x="178" y="13"/>
                    <a:pt x="157" y="0"/>
                    <a:pt x="124" y="0"/>
                  </a:cubicBez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94"/>
            <p:cNvSpPr/>
            <p:nvPr/>
          </p:nvSpPr>
          <p:spPr>
            <a:xfrm>
              <a:off x="951850" y="2449025"/>
              <a:ext cx="4475" cy="7600"/>
            </a:xfrm>
            <a:custGeom>
              <a:avLst/>
              <a:gdLst/>
              <a:ahLst/>
              <a:cxnLst/>
              <a:rect l="l" t="t" r="r" b="b"/>
              <a:pathLst>
                <a:path w="179" h="304" extrusionOk="0">
                  <a:moveTo>
                    <a:pt x="1" y="0"/>
                  </a:moveTo>
                  <a:cubicBezTo>
                    <a:pt x="1" y="178"/>
                    <a:pt x="95" y="220"/>
                    <a:pt x="179" y="303"/>
                  </a:cubicBezTo>
                  <a:lnTo>
                    <a:pt x="179" y="220"/>
                  </a:lnTo>
                  <a:lnTo>
                    <a:pt x="179" y="0"/>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94"/>
            <p:cNvSpPr/>
            <p:nvPr/>
          </p:nvSpPr>
          <p:spPr>
            <a:xfrm>
              <a:off x="853925" y="1991700"/>
              <a:ext cx="206875" cy="605425"/>
            </a:xfrm>
            <a:custGeom>
              <a:avLst/>
              <a:gdLst/>
              <a:ahLst/>
              <a:cxnLst/>
              <a:rect l="l" t="t" r="r" b="b"/>
              <a:pathLst>
                <a:path w="8275" h="24217" extrusionOk="0">
                  <a:moveTo>
                    <a:pt x="6011" y="0"/>
                  </a:moveTo>
                  <a:cubicBezTo>
                    <a:pt x="5486" y="0"/>
                    <a:pt x="4941" y="204"/>
                    <a:pt x="4440" y="451"/>
                  </a:cubicBezTo>
                  <a:cubicBezTo>
                    <a:pt x="3657" y="796"/>
                    <a:pt x="2926" y="1454"/>
                    <a:pt x="2226" y="2018"/>
                  </a:cubicBezTo>
                  <a:cubicBezTo>
                    <a:pt x="1526" y="2540"/>
                    <a:pt x="962" y="3146"/>
                    <a:pt x="439" y="3930"/>
                  </a:cubicBezTo>
                  <a:cubicBezTo>
                    <a:pt x="1" y="4671"/>
                    <a:pt x="95" y="5371"/>
                    <a:pt x="178" y="6238"/>
                  </a:cubicBezTo>
                  <a:cubicBezTo>
                    <a:pt x="398" y="7241"/>
                    <a:pt x="742" y="8202"/>
                    <a:pt x="962" y="9195"/>
                  </a:cubicBezTo>
                  <a:cubicBezTo>
                    <a:pt x="1181" y="10291"/>
                    <a:pt x="1306" y="11336"/>
                    <a:pt x="1442" y="12423"/>
                  </a:cubicBezTo>
                  <a:cubicBezTo>
                    <a:pt x="1567" y="13551"/>
                    <a:pt x="1787" y="14773"/>
                    <a:pt x="2142" y="15901"/>
                  </a:cubicBezTo>
                  <a:cubicBezTo>
                    <a:pt x="2309" y="16382"/>
                    <a:pt x="2529" y="16904"/>
                    <a:pt x="2748" y="17468"/>
                  </a:cubicBezTo>
                  <a:cubicBezTo>
                    <a:pt x="2926" y="18032"/>
                    <a:pt x="3009" y="18596"/>
                    <a:pt x="3093" y="19171"/>
                  </a:cubicBezTo>
                  <a:cubicBezTo>
                    <a:pt x="3228" y="19735"/>
                    <a:pt x="3312" y="20299"/>
                    <a:pt x="3354" y="20863"/>
                  </a:cubicBezTo>
                  <a:cubicBezTo>
                    <a:pt x="3354" y="21386"/>
                    <a:pt x="3448" y="21950"/>
                    <a:pt x="3228" y="22347"/>
                  </a:cubicBezTo>
                  <a:cubicBezTo>
                    <a:pt x="3093" y="22869"/>
                    <a:pt x="2529" y="23736"/>
                    <a:pt x="2926" y="24216"/>
                  </a:cubicBezTo>
                  <a:lnTo>
                    <a:pt x="3009" y="24216"/>
                  </a:lnTo>
                  <a:cubicBezTo>
                    <a:pt x="4231" y="23997"/>
                    <a:pt x="4701" y="22994"/>
                    <a:pt x="4795" y="21866"/>
                  </a:cubicBezTo>
                  <a:cubicBezTo>
                    <a:pt x="4795" y="21208"/>
                    <a:pt x="4795" y="20644"/>
                    <a:pt x="4701" y="20038"/>
                  </a:cubicBezTo>
                  <a:cubicBezTo>
                    <a:pt x="4701" y="19380"/>
                    <a:pt x="4879" y="18690"/>
                    <a:pt x="4576" y="18074"/>
                  </a:cubicBezTo>
                  <a:cubicBezTo>
                    <a:pt x="4440" y="17729"/>
                    <a:pt x="5579" y="11900"/>
                    <a:pt x="3448" y="7722"/>
                  </a:cubicBezTo>
                  <a:cubicBezTo>
                    <a:pt x="2873" y="6635"/>
                    <a:pt x="3657" y="5716"/>
                    <a:pt x="4492" y="5016"/>
                  </a:cubicBezTo>
                  <a:cubicBezTo>
                    <a:pt x="5140" y="4494"/>
                    <a:pt x="5840" y="4024"/>
                    <a:pt x="6582" y="3543"/>
                  </a:cubicBezTo>
                  <a:cubicBezTo>
                    <a:pt x="6791" y="3366"/>
                    <a:pt x="7052" y="3240"/>
                    <a:pt x="7271" y="3104"/>
                  </a:cubicBezTo>
                  <a:cubicBezTo>
                    <a:pt x="7271" y="3104"/>
                    <a:pt x="7313" y="3123"/>
                    <a:pt x="7341" y="3123"/>
                  </a:cubicBezTo>
                  <a:cubicBezTo>
                    <a:pt x="7355" y="3123"/>
                    <a:pt x="7365" y="3118"/>
                    <a:pt x="7365" y="3104"/>
                  </a:cubicBezTo>
                  <a:cubicBezTo>
                    <a:pt x="7491" y="3021"/>
                    <a:pt x="7626" y="2927"/>
                    <a:pt x="7710" y="2885"/>
                  </a:cubicBezTo>
                  <a:cubicBezTo>
                    <a:pt x="7835" y="2801"/>
                    <a:pt x="7929" y="2801"/>
                    <a:pt x="7971" y="2760"/>
                  </a:cubicBezTo>
                  <a:cubicBezTo>
                    <a:pt x="8055" y="2760"/>
                    <a:pt x="8055" y="2666"/>
                    <a:pt x="8055" y="2666"/>
                  </a:cubicBezTo>
                  <a:cubicBezTo>
                    <a:pt x="8055" y="2582"/>
                    <a:pt x="8055" y="2582"/>
                    <a:pt x="8149" y="2582"/>
                  </a:cubicBezTo>
                  <a:cubicBezTo>
                    <a:pt x="8274" y="2237"/>
                    <a:pt x="8190" y="1882"/>
                    <a:pt x="8055" y="1537"/>
                  </a:cubicBezTo>
                  <a:cubicBezTo>
                    <a:pt x="7971" y="1235"/>
                    <a:pt x="7794" y="973"/>
                    <a:pt x="7491" y="670"/>
                  </a:cubicBezTo>
                  <a:cubicBezTo>
                    <a:pt x="7271" y="451"/>
                    <a:pt x="7010" y="190"/>
                    <a:pt x="6624" y="106"/>
                  </a:cubicBezTo>
                  <a:cubicBezTo>
                    <a:pt x="6425" y="32"/>
                    <a:pt x="6219" y="0"/>
                    <a:pt x="6011" y="0"/>
                  </a:cubicBezTo>
                  <a:close/>
                </a:path>
              </a:pathLst>
            </a:custGeom>
            <a:solidFill>
              <a:srgbClr val="EDB4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94"/>
            <p:cNvSpPr/>
            <p:nvPr/>
          </p:nvSpPr>
          <p:spPr>
            <a:xfrm>
              <a:off x="907475" y="2438625"/>
              <a:ext cx="130600" cy="174475"/>
            </a:xfrm>
            <a:custGeom>
              <a:avLst/>
              <a:gdLst/>
              <a:ahLst/>
              <a:cxnLst/>
              <a:rect l="l" t="t" r="r" b="b"/>
              <a:pathLst>
                <a:path w="5224" h="6979" extrusionOk="0">
                  <a:moveTo>
                    <a:pt x="2337" y="1"/>
                  </a:moveTo>
                  <a:cubicBezTo>
                    <a:pt x="2224" y="1"/>
                    <a:pt x="2113" y="19"/>
                    <a:pt x="1995" y="72"/>
                  </a:cubicBezTo>
                  <a:cubicBezTo>
                    <a:pt x="1734" y="291"/>
                    <a:pt x="1870" y="636"/>
                    <a:pt x="1870" y="855"/>
                  </a:cubicBezTo>
                  <a:cubicBezTo>
                    <a:pt x="1995" y="1942"/>
                    <a:pt x="1995" y="2986"/>
                    <a:pt x="1431" y="3989"/>
                  </a:cubicBezTo>
                  <a:cubicBezTo>
                    <a:pt x="992" y="4637"/>
                    <a:pt x="387" y="5253"/>
                    <a:pt x="167" y="6037"/>
                  </a:cubicBezTo>
                  <a:cubicBezTo>
                    <a:pt x="84" y="6256"/>
                    <a:pt x="0" y="6559"/>
                    <a:pt x="167" y="6778"/>
                  </a:cubicBezTo>
                  <a:cubicBezTo>
                    <a:pt x="305" y="6909"/>
                    <a:pt x="492" y="6979"/>
                    <a:pt x="676" y="6979"/>
                  </a:cubicBezTo>
                  <a:cubicBezTo>
                    <a:pt x="786" y="6979"/>
                    <a:pt x="895" y="6954"/>
                    <a:pt x="992" y="6904"/>
                  </a:cubicBezTo>
                  <a:cubicBezTo>
                    <a:pt x="1734" y="6559"/>
                    <a:pt x="2350" y="5995"/>
                    <a:pt x="2779" y="5337"/>
                  </a:cubicBezTo>
                  <a:cubicBezTo>
                    <a:pt x="2998" y="4992"/>
                    <a:pt x="3082" y="4689"/>
                    <a:pt x="3134" y="4334"/>
                  </a:cubicBezTo>
                  <a:cubicBezTo>
                    <a:pt x="3134" y="3905"/>
                    <a:pt x="2998" y="3509"/>
                    <a:pt x="2915" y="3070"/>
                  </a:cubicBezTo>
                  <a:cubicBezTo>
                    <a:pt x="2915" y="2767"/>
                    <a:pt x="2915" y="2547"/>
                    <a:pt x="3082" y="2339"/>
                  </a:cubicBezTo>
                  <a:cubicBezTo>
                    <a:pt x="3118" y="2269"/>
                    <a:pt x="3178" y="2242"/>
                    <a:pt x="3251" y="2242"/>
                  </a:cubicBezTo>
                  <a:cubicBezTo>
                    <a:pt x="3451" y="2242"/>
                    <a:pt x="3743" y="2444"/>
                    <a:pt x="3865" y="2506"/>
                  </a:cubicBezTo>
                  <a:cubicBezTo>
                    <a:pt x="4112" y="2634"/>
                    <a:pt x="4442" y="2948"/>
                    <a:pt x="4733" y="2948"/>
                  </a:cubicBezTo>
                  <a:cubicBezTo>
                    <a:pt x="4750" y="2948"/>
                    <a:pt x="4767" y="2947"/>
                    <a:pt x="4784" y="2944"/>
                  </a:cubicBezTo>
                  <a:cubicBezTo>
                    <a:pt x="5004" y="2944"/>
                    <a:pt x="5129" y="2767"/>
                    <a:pt x="5223" y="2547"/>
                  </a:cubicBezTo>
                  <a:cubicBezTo>
                    <a:pt x="5223" y="2506"/>
                    <a:pt x="5046" y="2339"/>
                    <a:pt x="5004" y="2339"/>
                  </a:cubicBezTo>
                  <a:cubicBezTo>
                    <a:pt x="4784" y="2161"/>
                    <a:pt x="4649" y="1942"/>
                    <a:pt x="4440" y="1722"/>
                  </a:cubicBezTo>
                  <a:cubicBezTo>
                    <a:pt x="4220" y="1503"/>
                    <a:pt x="4001" y="1294"/>
                    <a:pt x="3865" y="981"/>
                  </a:cubicBezTo>
                  <a:cubicBezTo>
                    <a:pt x="3698" y="813"/>
                    <a:pt x="3562" y="594"/>
                    <a:pt x="3437" y="416"/>
                  </a:cubicBezTo>
                  <a:cubicBezTo>
                    <a:pt x="3301" y="291"/>
                    <a:pt x="3134" y="197"/>
                    <a:pt x="2915" y="155"/>
                  </a:cubicBezTo>
                  <a:lnTo>
                    <a:pt x="2915" y="72"/>
                  </a:lnTo>
                  <a:cubicBezTo>
                    <a:pt x="2697" y="46"/>
                    <a:pt x="2515" y="1"/>
                    <a:pt x="2337"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94"/>
            <p:cNvSpPr/>
            <p:nvPr/>
          </p:nvSpPr>
          <p:spPr>
            <a:xfrm>
              <a:off x="1060775" y="2038275"/>
              <a:ext cx="160100" cy="580550"/>
            </a:xfrm>
            <a:custGeom>
              <a:avLst/>
              <a:gdLst/>
              <a:ahLst/>
              <a:cxnLst/>
              <a:rect l="l" t="t" r="r" b="b"/>
              <a:pathLst>
                <a:path w="6404" h="23222" extrusionOk="0">
                  <a:moveTo>
                    <a:pt x="2052" y="1"/>
                  </a:moveTo>
                  <a:cubicBezTo>
                    <a:pt x="1670" y="1"/>
                    <a:pt x="1376" y="36"/>
                    <a:pt x="1264" y="113"/>
                  </a:cubicBezTo>
                  <a:cubicBezTo>
                    <a:pt x="0" y="897"/>
                    <a:pt x="2048" y="6548"/>
                    <a:pt x="2267" y="7509"/>
                  </a:cubicBezTo>
                  <a:cubicBezTo>
                    <a:pt x="2351" y="7906"/>
                    <a:pt x="2434" y="8334"/>
                    <a:pt x="2612" y="8690"/>
                  </a:cubicBezTo>
                  <a:cubicBezTo>
                    <a:pt x="2789" y="9118"/>
                    <a:pt x="3009" y="9557"/>
                    <a:pt x="3050" y="9995"/>
                  </a:cubicBezTo>
                  <a:cubicBezTo>
                    <a:pt x="3134" y="10466"/>
                    <a:pt x="3134" y="10988"/>
                    <a:pt x="3050" y="11468"/>
                  </a:cubicBezTo>
                  <a:cubicBezTo>
                    <a:pt x="3050" y="12032"/>
                    <a:pt x="3134" y="12555"/>
                    <a:pt x="3176" y="13035"/>
                  </a:cubicBezTo>
                  <a:cubicBezTo>
                    <a:pt x="3270" y="14038"/>
                    <a:pt x="3134" y="15041"/>
                    <a:pt x="3009" y="15950"/>
                  </a:cubicBezTo>
                  <a:cubicBezTo>
                    <a:pt x="2831" y="17872"/>
                    <a:pt x="2570" y="19867"/>
                    <a:pt x="1264" y="21351"/>
                  </a:cubicBezTo>
                  <a:cubicBezTo>
                    <a:pt x="1003" y="21789"/>
                    <a:pt x="439" y="22218"/>
                    <a:pt x="345" y="22792"/>
                  </a:cubicBezTo>
                  <a:cubicBezTo>
                    <a:pt x="345" y="23191"/>
                    <a:pt x="910" y="23221"/>
                    <a:pt x="1298" y="23221"/>
                  </a:cubicBezTo>
                  <a:cubicBezTo>
                    <a:pt x="1366" y="23221"/>
                    <a:pt x="1430" y="23221"/>
                    <a:pt x="1483" y="23221"/>
                  </a:cubicBezTo>
                  <a:cubicBezTo>
                    <a:pt x="2225" y="23053"/>
                    <a:pt x="2789" y="22479"/>
                    <a:pt x="3176" y="22009"/>
                  </a:cubicBezTo>
                  <a:cubicBezTo>
                    <a:pt x="3479" y="21695"/>
                    <a:pt x="3615" y="21351"/>
                    <a:pt x="3834" y="21006"/>
                  </a:cubicBezTo>
                  <a:cubicBezTo>
                    <a:pt x="4053" y="20651"/>
                    <a:pt x="4262" y="20222"/>
                    <a:pt x="4482" y="19867"/>
                  </a:cubicBezTo>
                  <a:cubicBezTo>
                    <a:pt x="4617" y="19523"/>
                    <a:pt x="4701" y="19136"/>
                    <a:pt x="4743" y="18781"/>
                  </a:cubicBezTo>
                  <a:cubicBezTo>
                    <a:pt x="4837" y="18300"/>
                    <a:pt x="4701" y="17778"/>
                    <a:pt x="4743" y="17308"/>
                  </a:cubicBezTo>
                  <a:cubicBezTo>
                    <a:pt x="4743" y="16389"/>
                    <a:pt x="5140" y="15386"/>
                    <a:pt x="5401" y="14477"/>
                  </a:cubicBezTo>
                  <a:cubicBezTo>
                    <a:pt x="5923" y="12388"/>
                    <a:pt x="6404" y="10037"/>
                    <a:pt x="5746" y="7906"/>
                  </a:cubicBezTo>
                  <a:cubicBezTo>
                    <a:pt x="5620" y="7426"/>
                    <a:pt x="5484" y="6903"/>
                    <a:pt x="5401" y="6423"/>
                  </a:cubicBezTo>
                  <a:cubicBezTo>
                    <a:pt x="5265" y="5859"/>
                    <a:pt x="5401" y="5378"/>
                    <a:pt x="5401" y="4772"/>
                  </a:cubicBezTo>
                  <a:cubicBezTo>
                    <a:pt x="5484" y="4375"/>
                    <a:pt x="5484" y="3853"/>
                    <a:pt x="5484" y="3372"/>
                  </a:cubicBezTo>
                  <a:cubicBezTo>
                    <a:pt x="5484" y="3070"/>
                    <a:pt x="5401" y="2725"/>
                    <a:pt x="5401" y="2464"/>
                  </a:cubicBezTo>
                  <a:cubicBezTo>
                    <a:pt x="5620" y="1847"/>
                    <a:pt x="5746" y="1241"/>
                    <a:pt x="5401" y="719"/>
                  </a:cubicBezTo>
                  <a:cubicBezTo>
                    <a:pt x="5043" y="299"/>
                    <a:pt x="3168" y="1"/>
                    <a:pt x="2052" y="1"/>
                  </a:cubicBezTo>
                  <a:close/>
                </a:path>
              </a:pathLst>
            </a:custGeom>
            <a:solidFill>
              <a:srgbClr val="EDB4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94"/>
            <p:cNvSpPr/>
            <p:nvPr/>
          </p:nvSpPr>
          <p:spPr>
            <a:xfrm>
              <a:off x="1049800" y="2487975"/>
              <a:ext cx="139475" cy="136150"/>
            </a:xfrm>
            <a:custGeom>
              <a:avLst/>
              <a:gdLst/>
              <a:ahLst/>
              <a:cxnLst/>
              <a:rect l="l" t="t" r="r" b="b"/>
              <a:pathLst>
                <a:path w="5579" h="5446" extrusionOk="0">
                  <a:moveTo>
                    <a:pt x="5018" y="1"/>
                  </a:moveTo>
                  <a:cubicBezTo>
                    <a:pt x="4906" y="1"/>
                    <a:pt x="4774" y="56"/>
                    <a:pt x="4618" y="187"/>
                  </a:cubicBezTo>
                  <a:cubicBezTo>
                    <a:pt x="4273" y="365"/>
                    <a:pt x="4576" y="3018"/>
                    <a:pt x="1881" y="3885"/>
                  </a:cubicBezTo>
                  <a:cubicBezTo>
                    <a:pt x="1442" y="4021"/>
                    <a:pt x="920" y="4146"/>
                    <a:pt x="575" y="4449"/>
                  </a:cubicBezTo>
                  <a:cubicBezTo>
                    <a:pt x="355" y="4585"/>
                    <a:pt x="94" y="4804"/>
                    <a:pt x="94" y="5013"/>
                  </a:cubicBezTo>
                  <a:cubicBezTo>
                    <a:pt x="0" y="5233"/>
                    <a:pt x="136" y="5368"/>
                    <a:pt x="355" y="5410"/>
                  </a:cubicBezTo>
                  <a:cubicBezTo>
                    <a:pt x="449" y="5436"/>
                    <a:pt x="556" y="5446"/>
                    <a:pt x="670" y="5446"/>
                  </a:cubicBezTo>
                  <a:cubicBezTo>
                    <a:pt x="922" y="5446"/>
                    <a:pt x="1204" y="5397"/>
                    <a:pt x="1442" y="5368"/>
                  </a:cubicBezTo>
                  <a:cubicBezTo>
                    <a:pt x="1881" y="5368"/>
                    <a:pt x="2267" y="5274"/>
                    <a:pt x="2706" y="5233"/>
                  </a:cubicBezTo>
                  <a:cubicBezTo>
                    <a:pt x="3009" y="5233"/>
                    <a:pt x="3354" y="5065"/>
                    <a:pt x="3573" y="4930"/>
                  </a:cubicBezTo>
                  <a:cubicBezTo>
                    <a:pt x="3834" y="4668"/>
                    <a:pt x="4012" y="4282"/>
                    <a:pt x="4137" y="3885"/>
                  </a:cubicBezTo>
                  <a:lnTo>
                    <a:pt x="4356" y="3498"/>
                  </a:lnTo>
                  <a:cubicBezTo>
                    <a:pt x="4398" y="3707"/>
                    <a:pt x="4398" y="3927"/>
                    <a:pt x="4492" y="4146"/>
                  </a:cubicBezTo>
                  <a:cubicBezTo>
                    <a:pt x="4492" y="4226"/>
                    <a:pt x="4569" y="4671"/>
                    <a:pt x="4769" y="4671"/>
                  </a:cubicBezTo>
                  <a:cubicBezTo>
                    <a:pt x="4777" y="4671"/>
                    <a:pt x="4786" y="4670"/>
                    <a:pt x="4795" y="4668"/>
                  </a:cubicBezTo>
                  <a:cubicBezTo>
                    <a:pt x="5015" y="4585"/>
                    <a:pt x="4921" y="4230"/>
                    <a:pt x="5015" y="4063"/>
                  </a:cubicBezTo>
                  <a:cubicBezTo>
                    <a:pt x="5056" y="3498"/>
                    <a:pt x="5015" y="3018"/>
                    <a:pt x="5056" y="2496"/>
                  </a:cubicBezTo>
                  <a:cubicBezTo>
                    <a:pt x="5140" y="2099"/>
                    <a:pt x="5485" y="1754"/>
                    <a:pt x="5579" y="1232"/>
                  </a:cubicBezTo>
                  <a:cubicBezTo>
                    <a:pt x="5579" y="880"/>
                    <a:pt x="5465" y="1"/>
                    <a:pt x="5018"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94"/>
            <p:cNvSpPr/>
            <p:nvPr/>
          </p:nvSpPr>
          <p:spPr>
            <a:xfrm>
              <a:off x="817100" y="1921225"/>
              <a:ext cx="513475" cy="163250"/>
            </a:xfrm>
            <a:custGeom>
              <a:avLst/>
              <a:gdLst/>
              <a:ahLst/>
              <a:cxnLst/>
              <a:rect l="l" t="t" r="r" b="b"/>
              <a:pathLst>
                <a:path w="20539" h="6530" extrusionOk="0">
                  <a:moveTo>
                    <a:pt x="9663" y="0"/>
                  </a:moveTo>
                  <a:cubicBezTo>
                    <a:pt x="9183" y="0"/>
                    <a:pt x="8744" y="94"/>
                    <a:pt x="8316" y="136"/>
                  </a:cubicBezTo>
                  <a:cubicBezTo>
                    <a:pt x="7835" y="220"/>
                    <a:pt x="7397" y="355"/>
                    <a:pt x="6958" y="439"/>
                  </a:cubicBezTo>
                  <a:cubicBezTo>
                    <a:pt x="6530" y="575"/>
                    <a:pt x="6133" y="575"/>
                    <a:pt x="5704" y="700"/>
                  </a:cubicBezTo>
                  <a:cubicBezTo>
                    <a:pt x="4827" y="1003"/>
                    <a:pt x="4263" y="1661"/>
                    <a:pt x="3563" y="2006"/>
                  </a:cubicBezTo>
                  <a:cubicBezTo>
                    <a:pt x="3479" y="2006"/>
                    <a:pt x="3479" y="2090"/>
                    <a:pt x="3563" y="2090"/>
                  </a:cubicBezTo>
                  <a:cubicBezTo>
                    <a:pt x="3563" y="2142"/>
                    <a:pt x="3479" y="2142"/>
                    <a:pt x="3479" y="2142"/>
                  </a:cubicBezTo>
                  <a:cubicBezTo>
                    <a:pt x="3135" y="2487"/>
                    <a:pt x="2696" y="2789"/>
                    <a:pt x="2257" y="3009"/>
                  </a:cubicBezTo>
                  <a:cubicBezTo>
                    <a:pt x="1787" y="3354"/>
                    <a:pt x="1129" y="3709"/>
                    <a:pt x="648" y="4137"/>
                  </a:cubicBezTo>
                  <a:cubicBezTo>
                    <a:pt x="429" y="4356"/>
                    <a:pt x="1" y="4921"/>
                    <a:pt x="429" y="5056"/>
                  </a:cubicBezTo>
                  <a:cubicBezTo>
                    <a:pt x="561" y="5132"/>
                    <a:pt x="692" y="5147"/>
                    <a:pt x="824" y="5147"/>
                  </a:cubicBezTo>
                  <a:cubicBezTo>
                    <a:pt x="912" y="5147"/>
                    <a:pt x="999" y="5140"/>
                    <a:pt x="1087" y="5140"/>
                  </a:cubicBezTo>
                  <a:cubicBezTo>
                    <a:pt x="1339" y="5079"/>
                    <a:pt x="1547" y="5040"/>
                    <a:pt x="1812" y="5040"/>
                  </a:cubicBezTo>
                  <a:cubicBezTo>
                    <a:pt x="1909" y="5040"/>
                    <a:pt x="2014" y="5045"/>
                    <a:pt x="2132" y="5056"/>
                  </a:cubicBezTo>
                  <a:cubicBezTo>
                    <a:pt x="2570" y="5056"/>
                    <a:pt x="2915" y="5359"/>
                    <a:pt x="3218" y="5579"/>
                  </a:cubicBezTo>
                  <a:cubicBezTo>
                    <a:pt x="3563" y="5746"/>
                    <a:pt x="3699" y="6059"/>
                    <a:pt x="4137" y="6185"/>
                  </a:cubicBezTo>
                  <a:cubicBezTo>
                    <a:pt x="4206" y="6198"/>
                    <a:pt x="4271" y="6204"/>
                    <a:pt x="4333" y="6204"/>
                  </a:cubicBezTo>
                  <a:cubicBezTo>
                    <a:pt x="4654" y="6204"/>
                    <a:pt x="4897" y="6044"/>
                    <a:pt x="5266" y="5965"/>
                  </a:cubicBezTo>
                  <a:cubicBezTo>
                    <a:pt x="5485" y="5965"/>
                    <a:pt x="5610" y="5923"/>
                    <a:pt x="5913" y="5923"/>
                  </a:cubicBezTo>
                  <a:cubicBezTo>
                    <a:pt x="6133" y="5923"/>
                    <a:pt x="6352" y="6059"/>
                    <a:pt x="6530" y="6143"/>
                  </a:cubicBezTo>
                  <a:cubicBezTo>
                    <a:pt x="6846" y="6258"/>
                    <a:pt x="7160" y="6296"/>
                    <a:pt x="7469" y="6296"/>
                  </a:cubicBezTo>
                  <a:cubicBezTo>
                    <a:pt x="8087" y="6296"/>
                    <a:pt x="8689" y="6143"/>
                    <a:pt x="9267" y="6143"/>
                  </a:cubicBezTo>
                  <a:cubicBezTo>
                    <a:pt x="9747" y="6185"/>
                    <a:pt x="10092" y="6268"/>
                    <a:pt x="10531" y="6404"/>
                  </a:cubicBezTo>
                  <a:cubicBezTo>
                    <a:pt x="10969" y="6529"/>
                    <a:pt x="11450" y="6529"/>
                    <a:pt x="11972" y="6529"/>
                  </a:cubicBezTo>
                  <a:cubicBezTo>
                    <a:pt x="12317" y="6488"/>
                    <a:pt x="12756" y="6268"/>
                    <a:pt x="13100" y="6143"/>
                  </a:cubicBezTo>
                  <a:cubicBezTo>
                    <a:pt x="13221" y="6094"/>
                    <a:pt x="13337" y="6075"/>
                    <a:pt x="13452" y="6075"/>
                  </a:cubicBezTo>
                  <a:cubicBezTo>
                    <a:pt x="13755" y="6075"/>
                    <a:pt x="14046" y="6207"/>
                    <a:pt x="14364" y="6268"/>
                  </a:cubicBezTo>
                  <a:cubicBezTo>
                    <a:pt x="14667" y="6268"/>
                    <a:pt x="15012" y="6268"/>
                    <a:pt x="15273" y="6185"/>
                  </a:cubicBezTo>
                  <a:cubicBezTo>
                    <a:pt x="15493" y="6143"/>
                    <a:pt x="15670" y="6059"/>
                    <a:pt x="15796" y="5965"/>
                  </a:cubicBezTo>
                  <a:cubicBezTo>
                    <a:pt x="16015" y="5923"/>
                    <a:pt x="16234" y="5746"/>
                    <a:pt x="16495" y="5704"/>
                  </a:cubicBezTo>
                  <a:cubicBezTo>
                    <a:pt x="16840" y="5485"/>
                    <a:pt x="17195" y="5485"/>
                    <a:pt x="17718" y="5485"/>
                  </a:cubicBezTo>
                  <a:cubicBezTo>
                    <a:pt x="17805" y="5504"/>
                    <a:pt x="17895" y="5512"/>
                    <a:pt x="17986" y="5512"/>
                  </a:cubicBezTo>
                  <a:cubicBezTo>
                    <a:pt x="18341" y="5512"/>
                    <a:pt x="18716" y="5393"/>
                    <a:pt x="19065" y="5359"/>
                  </a:cubicBezTo>
                  <a:cubicBezTo>
                    <a:pt x="19410" y="5359"/>
                    <a:pt x="20413" y="5276"/>
                    <a:pt x="20496" y="4837"/>
                  </a:cubicBezTo>
                  <a:cubicBezTo>
                    <a:pt x="20538" y="4576"/>
                    <a:pt x="20277" y="4356"/>
                    <a:pt x="20110" y="4137"/>
                  </a:cubicBezTo>
                  <a:cubicBezTo>
                    <a:pt x="19932" y="3834"/>
                    <a:pt x="19629" y="3615"/>
                    <a:pt x="19368" y="3448"/>
                  </a:cubicBezTo>
                  <a:cubicBezTo>
                    <a:pt x="19191" y="3354"/>
                    <a:pt x="18971" y="3270"/>
                    <a:pt x="18846" y="3134"/>
                  </a:cubicBezTo>
                  <a:cubicBezTo>
                    <a:pt x="18710" y="3051"/>
                    <a:pt x="18501" y="3009"/>
                    <a:pt x="18282" y="2831"/>
                  </a:cubicBezTo>
                  <a:cubicBezTo>
                    <a:pt x="17843" y="2570"/>
                    <a:pt x="17624" y="2225"/>
                    <a:pt x="17498" y="1703"/>
                  </a:cubicBezTo>
                  <a:cubicBezTo>
                    <a:pt x="17362" y="1442"/>
                    <a:pt x="17279" y="1223"/>
                    <a:pt x="17018" y="1003"/>
                  </a:cubicBezTo>
                  <a:cubicBezTo>
                    <a:pt x="16715" y="878"/>
                    <a:pt x="16454" y="700"/>
                    <a:pt x="16151" y="658"/>
                  </a:cubicBezTo>
                  <a:cubicBezTo>
                    <a:pt x="15451" y="439"/>
                    <a:pt x="14667" y="355"/>
                    <a:pt x="13926" y="355"/>
                  </a:cubicBezTo>
                  <a:cubicBezTo>
                    <a:pt x="13492" y="355"/>
                    <a:pt x="13076" y="371"/>
                    <a:pt x="12669" y="371"/>
                  </a:cubicBezTo>
                  <a:cubicBezTo>
                    <a:pt x="12135" y="371"/>
                    <a:pt x="11616" y="344"/>
                    <a:pt x="11095" y="220"/>
                  </a:cubicBezTo>
                  <a:cubicBezTo>
                    <a:pt x="10614" y="136"/>
                    <a:pt x="10092" y="94"/>
                    <a:pt x="9663" y="0"/>
                  </a:cubicBezTo>
                  <a:close/>
                </a:path>
              </a:pathLst>
            </a:custGeom>
            <a:solidFill>
              <a:srgbClr val="8DA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94"/>
            <p:cNvSpPr/>
            <p:nvPr/>
          </p:nvSpPr>
          <p:spPr>
            <a:xfrm>
              <a:off x="853925" y="1882625"/>
              <a:ext cx="447400" cy="144200"/>
            </a:xfrm>
            <a:custGeom>
              <a:avLst/>
              <a:gdLst/>
              <a:ahLst/>
              <a:cxnLst/>
              <a:rect l="l" t="t" r="r" b="b"/>
              <a:pathLst>
                <a:path w="17896" h="5768" extrusionOk="0">
                  <a:moveTo>
                    <a:pt x="9383" y="0"/>
                  </a:moveTo>
                  <a:cubicBezTo>
                    <a:pt x="8711" y="0"/>
                    <a:pt x="8010" y="228"/>
                    <a:pt x="7407" y="333"/>
                  </a:cubicBezTo>
                  <a:cubicBezTo>
                    <a:pt x="6926" y="416"/>
                    <a:pt x="6404" y="416"/>
                    <a:pt x="5924" y="416"/>
                  </a:cubicBezTo>
                  <a:cubicBezTo>
                    <a:pt x="5485" y="416"/>
                    <a:pt x="5057" y="500"/>
                    <a:pt x="4660" y="500"/>
                  </a:cubicBezTo>
                  <a:cubicBezTo>
                    <a:pt x="4357" y="500"/>
                    <a:pt x="4012" y="500"/>
                    <a:pt x="3793" y="719"/>
                  </a:cubicBezTo>
                  <a:cubicBezTo>
                    <a:pt x="3490" y="897"/>
                    <a:pt x="3354" y="1283"/>
                    <a:pt x="3093" y="1503"/>
                  </a:cubicBezTo>
                  <a:lnTo>
                    <a:pt x="3009" y="1544"/>
                  </a:lnTo>
                  <a:cubicBezTo>
                    <a:pt x="2873" y="1680"/>
                    <a:pt x="2664" y="1858"/>
                    <a:pt x="2445" y="1899"/>
                  </a:cubicBezTo>
                  <a:cubicBezTo>
                    <a:pt x="2142" y="2119"/>
                    <a:pt x="1787" y="2244"/>
                    <a:pt x="1442" y="2422"/>
                  </a:cubicBezTo>
                  <a:cubicBezTo>
                    <a:pt x="962" y="2547"/>
                    <a:pt x="314" y="2850"/>
                    <a:pt x="178" y="3247"/>
                  </a:cubicBezTo>
                  <a:cubicBezTo>
                    <a:pt x="1" y="3769"/>
                    <a:pt x="398" y="3989"/>
                    <a:pt x="784" y="3989"/>
                  </a:cubicBezTo>
                  <a:cubicBezTo>
                    <a:pt x="1097" y="3989"/>
                    <a:pt x="1359" y="3989"/>
                    <a:pt x="1662" y="3895"/>
                  </a:cubicBezTo>
                  <a:cubicBezTo>
                    <a:pt x="2090" y="3895"/>
                    <a:pt x="2529" y="3989"/>
                    <a:pt x="2873" y="4208"/>
                  </a:cubicBezTo>
                  <a:cubicBezTo>
                    <a:pt x="3490" y="4553"/>
                    <a:pt x="3573" y="5336"/>
                    <a:pt x="4137" y="5681"/>
                  </a:cubicBezTo>
                  <a:cubicBezTo>
                    <a:pt x="4275" y="5743"/>
                    <a:pt x="4405" y="5768"/>
                    <a:pt x="4534" y="5768"/>
                  </a:cubicBezTo>
                  <a:cubicBezTo>
                    <a:pt x="4689" y="5768"/>
                    <a:pt x="4844" y="5732"/>
                    <a:pt x="5015" y="5681"/>
                  </a:cubicBezTo>
                  <a:cubicBezTo>
                    <a:pt x="5360" y="5681"/>
                    <a:pt x="5704" y="5378"/>
                    <a:pt x="6007" y="5253"/>
                  </a:cubicBezTo>
                  <a:cubicBezTo>
                    <a:pt x="6233" y="5128"/>
                    <a:pt x="6500" y="5074"/>
                    <a:pt x="6769" y="5074"/>
                  </a:cubicBezTo>
                  <a:cubicBezTo>
                    <a:pt x="6972" y="5074"/>
                    <a:pt x="7176" y="5105"/>
                    <a:pt x="7365" y="5159"/>
                  </a:cubicBezTo>
                  <a:cubicBezTo>
                    <a:pt x="7794" y="5336"/>
                    <a:pt x="8055" y="5556"/>
                    <a:pt x="8493" y="5598"/>
                  </a:cubicBezTo>
                  <a:cubicBezTo>
                    <a:pt x="8643" y="5645"/>
                    <a:pt x="8795" y="5665"/>
                    <a:pt x="8946" y="5665"/>
                  </a:cubicBezTo>
                  <a:cubicBezTo>
                    <a:pt x="9500" y="5665"/>
                    <a:pt x="10048" y="5388"/>
                    <a:pt x="10499" y="5117"/>
                  </a:cubicBezTo>
                  <a:cubicBezTo>
                    <a:pt x="10823" y="4933"/>
                    <a:pt x="11087" y="4750"/>
                    <a:pt x="11447" y="4750"/>
                  </a:cubicBezTo>
                  <a:cubicBezTo>
                    <a:pt x="11517" y="4750"/>
                    <a:pt x="11591" y="4757"/>
                    <a:pt x="11669" y="4772"/>
                  </a:cubicBezTo>
                  <a:cubicBezTo>
                    <a:pt x="12108" y="4772"/>
                    <a:pt x="12536" y="4992"/>
                    <a:pt x="13017" y="5033"/>
                  </a:cubicBezTo>
                  <a:cubicBezTo>
                    <a:pt x="13455" y="5033"/>
                    <a:pt x="13894" y="4992"/>
                    <a:pt x="14323" y="4814"/>
                  </a:cubicBezTo>
                  <a:cubicBezTo>
                    <a:pt x="14887" y="4772"/>
                    <a:pt x="15367" y="4595"/>
                    <a:pt x="15931" y="4553"/>
                  </a:cubicBezTo>
                  <a:cubicBezTo>
                    <a:pt x="16589" y="4375"/>
                    <a:pt x="17289" y="4375"/>
                    <a:pt x="17592" y="3811"/>
                  </a:cubicBezTo>
                  <a:cubicBezTo>
                    <a:pt x="17895" y="3205"/>
                    <a:pt x="17153" y="2641"/>
                    <a:pt x="16715" y="2244"/>
                  </a:cubicBezTo>
                  <a:cubicBezTo>
                    <a:pt x="16454" y="2067"/>
                    <a:pt x="16328" y="1764"/>
                    <a:pt x="16025" y="1503"/>
                  </a:cubicBezTo>
                  <a:cubicBezTo>
                    <a:pt x="15889" y="1283"/>
                    <a:pt x="15587" y="1200"/>
                    <a:pt x="15367" y="1116"/>
                  </a:cubicBezTo>
                  <a:cubicBezTo>
                    <a:pt x="14981" y="980"/>
                    <a:pt x="14542" y="855"/>
                    <a:pt x="14103" y="719"/>
                  </a:cubicBezTo>
                  <a:cubicBezTo>
                    <a:pt x="13675" y="552"/>
                    <a:pt x="13194" y="500"/>
                    <a:pt x="12756" y="500"/>
                  </a:cubicBezTo>
                  <a:cubicBezTo>
                    <a:pt x="12191" y="500"/>
                    <a:pt x="11753" y="500"/>
                    <a:pt x="11283" y="416"/>
                  </a:cubicBezTo>
                  <a:cubicBezTo>
                    <a:pt x="10844" y="333"/>
                    <a:pt x="10405" y="197"/>
                    <a:pt x="9977" y="71"/>
                  </a:cubicBezTo>
                  <a:cubicBezTo>
                    <a:pt x="9784" y="21"/>
                    <a:pt x="9585" y="0"/>
                    <a:pt x="9383" y="0"/>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94"/>
            <p:cNvSpPr/>
            <p:nvPr/>
          </p:nvSpPr>
          <p:spPr>
            <a:xfrm>
              <a:off x="833300" y="1389600"/>
              <a:ext cx="103450" cy="107525"/>
            </a:xfrm>
            <a:custGeom>
              <a:avLst/>
              <a:gdLst/>
              <a:ahLst/>
              <a:cxnLst/>
              <a:rect l="l" t="t" r="r" b="b"/>
              <a:pathLst>
                <a:path w="4138" h="4301" extrusionOk="0">
                  <a:moveTo>
                    <a:pt x="2886" y="0"/>
                  </a:moveTo>
                  <a:cubicBezTo>
                    <a:pt x="2810" y="0"/>
                    <a:pt x="2770" y="91"/>
                    <a:pt x="2706" y="164"/>
                  </a:cubicBezTo>
                  <a:cubicBezTo>
                    <a:pt x="2487" y="373"/>
                    <a:pt x="2267" y="634"/>
                    <a:pt x="2131" y="853"/>
                  </a:cubicBezTo>
                  <a:cubicBezTo>
                    <a:pt x="1922" y="1156"/>
                    <a:pt x="1609" y="1375"/>
                    <a:pt x="1442" y="1511"/>
                  </a:cubicBezTo>
                  <a:cubicBezTo>
                    <a:pt x="1332" y="1574"/>
                    <a:pt x="1223" y="1629"/>
                    <a:pt x="1130" y="1629"/>
                  </a:cubicBezTo>
                  <a:cubicBezTo>
                    <a:pt x="1037" y="1629"/>
                    <a:pt x="961" y="1574"/>
                    <a:pt x="920" y="1417"/>
                  </a:cubicBezTo>
                  <a:cubicBezTo>
                    <a:pt x="920" y="1292"/>
                    <a:pt x="826" y="1156"/>
                    <a:pt x="826" y="1031"/>
                  </a:cubicBezTo>
                  <a:cubicBezTo>
                    <a:pt x="795" y="901"/>
                    <a:pt x="670" y="728"/>
                    <a:pt x="557" y="728"/>
                  </a:cubicBezTo>
                  <a:cubicBezTo>
                    <a:pt x="514" y="728"/>
                    <a:pt x="473" y="752"/>
                    <a:pt x="439" y="811"/>
                  </a:cubicBezTo>
                  <a:cubicBezTo>
                    <a:pt x="261" y="1031"/>
                    <a:pt x="261" y="1375"/>
                    <a:pt x="261" y="1595"/>
                  </a:cubicBezTo>
                  <a:cubicBezTo>
                    <a:pt x="261" y="1856"/>
                    <a:pt x="355" y="2159"/>
                    <a:pt x="261" y="2514"/>
                  </a:cubicBezTo>
                  <a:cubicBezTo>
                    <a:pt x="261" y="2723"/>
                    <a:pt x="220" y="2942"/>
                    <a:pt x="136" y="3204"/>
                  </a:cubicBezTo>
                  <a:cubicBezTo>
                    <a:pt x="42" y="3298"/>
                    <a:pt x="42" y="3339"/>
                    <a:pt x="0" y="3423"/>
                  </a:cubicBezTo>
                  <a:cubicBezTo>
                    <a:pt x="0" y="3642"/>
                    <a:pt x="42" y="3768"/>
                    <a:pt x="220" y="3862"/>
                  </a:cubicBezTo>
                  <a:cubicBezTo>
                    <a:pt x="517" y="4159"/>
                    <a:pt x="915" y="4301"/>
                    <a:pt x="1354" y="4301"/>
                  </a:cubicBezTo>
                  <a:cubicBezTo>
                    <a:pt x="1424" y="4301"/>
                    <a:pt x="1495" y="4297"/>
                    <a:pt x="1567" y="4290"/>
                  </a:cubicBezTo>
                  <a:cubicBezTo>
                    <a:pt x="2048" y="4206"/>
                    <a:pt x="2351" y="3642"/>
                    <a:pt x="2612" y="3298"/>
                  </a:cubicBezTo>
                  <a:cubicBezTo>
                    <a:pt x="2915" y="2984"/>
                    <a:pt x="3176" y="2942"/>
                    <a:pt x="3489" y="2775"/>
                  </a:cubicBezTo>
                  <a:cubicBezTo>
                    <a:pt x="3615" y="2723"/>
                    <a:pt x="3959" y="2556"/>
                    <a:pt x="3959" y="2420"/>
                  </a:cubicBezTo>
                  <a:cubicBezTo>
                    <a:pt x="4048" y="2248"/>
                    <a:pt x="3907" y="2193"/>
                    <a:pt x="3728" y="2193"/>
                  </a:cubicBezTo>
                  <a:cubicBezTo>
                    <a:pt x="3549" y="2193"/>
                    <a:pt x="3333" y="2248"/>
                    <a:pt x="3270" y="2295"/>
                  </a:cubicBezTo>
                  <a:cubicBezTo>
                    <a:pt x="3176" y="2295"/>
                    <a:pt x="3134" y="2295"/>
                    <a:pt x="3051" y="2378"/>
                  </a:cubicBezTo>
                  <a:cubicBezTo>
                    <a:pt x="3035" y="2381"/>
                    <a:pt x="3021" y="2383"/>
                    <a:pt x="3011" y="2383"/>
                  </a:cubicBezTo>
                  <a:cubicBezTo>
                    <a:pt x="2874" y="2383"/>
                    <a:pt x="3137" y="2153"/>
                    <a:pt x="3176" y="2075"/>
                  </a:cubicBezTo>
                  <a:cubicBezTo>
                    <a:pt x="3354" y="1772"/>
                    <a:pt x="3615" y="1637"/>
                    <a:pt x="3834" y="1417"/>
                  </a:cubicBezTo>
                  <a:cubicBezTo>
                    <a:pt x="3911" y="1379"/>
                    <a:pt x="4137" y="936"/>
                    <a:pt x="3972" y="936"/>
                  </a:cubicBezTo>
                  <a:cubicBezTo>
                    <a:pt x="3957" y="936"/>
                    <a:pt x="3939" y="939"/>
                    <a:pt x="3918" y="947"/>
                  </a:cubicBezTo>
                  <a:cubicBezTo>
                    <a:pt x="3573" y="947"/>
                    <a:pt x="3354" y="1292"/>
                    <a:pt x="2967" y="1511"/>
                  </a:cubicBezTo>
                  <a:cubicBezTo>
                    <a:pt x="3176" y="1292"/>
                    <a:pt x="3395" y="1073"/>
                    <a:pt x="3573" y="853"/>
                  </a:cubicBezTo>
                  <a:cubicBezTo>
                    <a:pt x="3698" y="634"/>
                    <a:pt x="3834" y="592"/>
                    <a:pt x="3751" y="373"/>
                  </a:cubicBezTo>
                  <a:lnTo>
                    <a:pt x="3698" y="289"/>
                  </a:lnTo>
                  <a:cubicBezTo>
                    <a:pt x="3395" y="289"/>
                    <a:pt x="2967" y="811"/>
                    <a:pt x="2831" y="1031"/>
                  </a:cubicBezTo>
                  <a:cubicBezTo>
                    <a:pt x="2789" y="1073"/>
                    <a:pt x="2706" y="1156"/>
                    <a:pt x="2612" y="1208"/>
                  </a:cubicBezTo>
                  <a:cubicBezTo>
                    <a:pt x="2570" y="1292"/>
                    <a:pt x="2570" y="1375"/>
                    <a:pt x="2487" y="1417"/>
                  </a:cubicBezTo>
                  <a:cubicBezTo>
                    <a:pt x="2487" y="1417"/>
                    <a:pt x="2343" y="1534"/>
                    <a:pt x="2288" y="1534"/>
                  </a:cubicBezTo>
                  <a:cubicBezTo>
                    <a:pt x="2275" y="1534"/>
                    <a:pt x="2267" y="1527"/>
                    <a:pt x="2267" y="1511"/>
                  </a:cubicBezTo>
                  <a:cubicBezTo>
                    <a:pt x="2351" y="1292"/>
                    <a:pt x="2570" y="1073"/>
                    <a:pt x="2612" y="947"/>
                  </a:cubicBezTo>
                  <a:cubicBezTo>
                    <a:pt x="2706" y="811"/>
                    <a:pt x="3176" y="164"/>
                    <a:pt x="2967" y="28"/>
                  </a:cubicBezTo>
                  <a:cubicBezTo>
                    <a:pt x="2936" y="9"/>
                    <a:pt x="2909" y="0"/>
                    <a:pt x="2886" y="0"/>
                  </a:cubicBezTo>
                  <a:close/>
                </a:path>
              </a:pathLst>
            </a:custGeom>
            <a:solidFill>
              <a:srgbClr val="9663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94"/>
            <p:cNvSpPr/>
            <p:nvPr/>
          </p:nvSpPr>
          <p:spPr>
            <a:xfrm>
              <a:off x="678950" y="1451325"/>
              <a:ext cx="216000" cy="132775"/>
            </a:xfrm>
            <a:custGeom>
              <a:avLst/>
              <a:gdLst/>
              <a:ahLst/>
              <a:cxnLst/>
              <a:rect l="l" t="t" r="r" b="b"/>
              <a:pathLst>
                <a:path w="8640" h="5311" extrusionOk="0">
                  <a:moveTo>
                    <a:pt x="725" y="1"/>
                  </a:moveTo>
                  <a:cubicBezTo>
                    <a:pt x="497" y="1"/>
                    <a:pt x="326" y="192"/>
                    <a:pt x="209" y="473"/>
                  </a:cubicBezTo>
                  <a:cubicBezTo>
                    <a:pt x="0" y="1090"/>
                    <a:pt x="345" y="1654"/>
                    <a:pt x="606" y="2302"/>
                  </a:cubicBezTo>
                  <a:cubicBezTo>
                    <a:pt x="1045" y="3085"/>
                    <a:pt x="1567" y="3743"/>
                    <a:pt x="2257" y="4349"/>
                  </a:cubicBezTo>
                  <a:cubicBezTo>
                    <a:pt x="2915" y="5007"/>
                    <a:pt x="3698" y="5216"/>
                    <a:pt x="4524" y="5310"/>
                  </a:cubicBezTo>
                  <a:cubicBezTo>
                    <a:pt x="4868" y="5310"/>
                    <a:pt x="5307" y="5007"/>
                    <a:pt x="5610" y="4871"/>
                  </a:cubicBezTo>
                  <a:cubicBezTo>
                    <a:pt x="5955" y="4652"/>
                    <a:pt x="6310" y="4307"/>
                    <a:pt x="6613" y="4004"/>
                  </a:cubicBezTo>
                  <a:cubicBezTo>
                    <a:pt x="7219" y="3304"/>
                    <a:pt x="7877" y="2657"/>
                    <a:pt x="8441" y="1957"/>
                  </a:cubicBezTo>
                  <a:cubicBezTo>
                    <a:pt x="8640" y="1682"/>
                    <a:pt x="6797" y="799"/>
                    <a:pt x="6123" y="799"/>
                  </a:cubicBezTo>
                  <a:cubicBezTo>
                    <a:pt x="6053" y="799"/>
                    <a:pt x="5996" y="808"/>
                    <a:pt x="5955" y="829"/>
                  </a:cubicBezTo>
                  <a:cubicBezTo>
                    <a:pt x="5610" y="1090"/>
                    <a:pt x="5171" y="1299"/>
                    <a:pt x="4743" y="1476"/>
                  </a:cubicBezTo>
                  <a:cubicBezTo>
                    <a:pt x="4482" y="1612"/>
                    <a:pt x="4263" y="1612"/>
                    <a:pt x="4043" y="1654"/>
                  </a:cubicBezTo>
                  <a:cubicBezTo>
                    <a:pt x="3698" y="1654"/>
                    <a:pt x="3479" y="1476"/>
                    <a:pt x="3176" y="1393"/>
                  </a:cubicBezTo>
                  <a:cubicBezTo>
                    <a:pt x="2476" y="1038"/>
                    <a:pt x="1693" y="735"/>
                    <a:pt x="1129" y="254"/>
                  </a:cubicBezTo>
                  <a:lnTo>
                    <a:pt x="1129" y="170"/>
                  </a:lnTo>
                  <a:cubicBezTo>
                    <a:pt x="978" y="52"/>
                    <a:pt x="844" y="1"/>
                    <a:pt x="725" y="1"/>
                  </a:cubicBezTo>
                  <a:close/>
                </a:path>
              </a:pathLst>
            </a:custGeom>
            <a:solidFill>
              <a:srgbClr val="EDF0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94"/>
            <p:cNvSpPr/>
            <p:nvPr/>
          </p:nvSpPr>
          <p:spPr>
            <a:xfrm>
              <a:off x="839825" y="1411250"/>
              <a:ext cx="238450" cy="138125"/>
            </a:xfrm>
            <a:custGeom>
              <a:avLst/>
              <a:gdLst/>
              <a:ahLst/>
              <a:cxnLst/>
              <a:rect l="l" t="t" r="r" b="b"/>
              <a:pathLst>
                <a:path w="9538" h="5525" extrusionOk="0">
                  <a:moveTo>
                    <a:pt x="643" y="0"/>
                  </a:moveTo>
                  <a:cubicBezTo>
                    <a:pt x="546" y="0"/>
                    <a:pt x="463" y="26"/>
                    <a:pt x="397" y="81"/>
                  </a:cubicBezTo>
                  <a:cubicBezTo>
                    <a:pt x="0" y="342"/>
                    <a:pt x="220" y="1209"/>
                    <a:pt x="1745" y="1909"/>
                  </a:cubicBezTo>
                  <a:cubicBezTo>
                    <a:pt x="2528" y="2296"/>
                    <a:pt x="2873" y="3340"/>
                    <a:pt x="3876" y="4124"/>
                  </a:cubicBezTo>
                  <a:cubicBezTo>
                    <a:pt x="4137" y="4427"/>
                    <a:pt x="4482" y="4563"/>
                    <a:pt x="4837" y="4688"/>
                  </a:cubicBezTo>
                  <a:cubicBezTo>
                    <a:pt x="5224" y="4824"/>
                    <a:pt x="5485" y="5043"/>
                    <a:pt x="5788" y="5210"/>
                  </a:cubicBezTo>
                  <a:cubicBezTo>
                    <a:pt x="6195" y="5445"/>
                    <a:pt x="6711" y="5525"/>
                    <a:pt x="7240" y="5525"/>
                  </a:cubicBezTo>
                  <a:cubicBezTo>
                    <a:pt x="7513" y="5525"/>
                    <a:pt x="7788" y="5503"/>
                    <a:pt x="8055" y="5471"/>
                  </a:cubicBezTo>
                  <a:cubicBezTo>
                    <a:pt x="8619" y="5388"/>
                    <a:pt x="9277" y="5252"/>
                    <a:pt x="9402" y="4688"/>
                  </a:cubicBezTo>
                  <a:cubicBezTo>
                    <a:pt x="9538" y="4124"/>
                    <a:pt x="8974" y="3779"/>
                    <a:pt x="8493" y="3643"/>
                  </a:cubicBezTo>
                  <a:cubicBezTo>
                    <a:pt x="7710" y="3476"/>
                    <a:pt x="6926" y="3424"/>
                    <a:pt x="6049" y="3340"/>
                  </a:cubicBezTo>
                  <a:cubicBezTo>
                    <a:pt x="5621" y="3340"/>
                    <a:pt x="5224" y="3340"/>
                    <a:pt x="4837" y="3215"/>
                  </a:cubicBezTo>
                  <a:cubicBezTo>
                    <a:pt x="4397" y="3014"/>
                    <a:pt x="1696" y="0"/>
                    <a:pt x="643" y="0"/>
                  </a:cubicBezTo>
                  <a:close/>
                </a:path>
              </a:pathLst>
            </a:custGeom>
            <a:solidFill>
              <a:srgbClr val="EDB4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94"/>
            <p:cNvSpPr/>
            <p:nvPr/>
          </p:nvSpPr>
          <p:spPr>
            <a:xfrm>
              <a:off x="980325" y="1387075"/>
              <a:ext cx="94575" cy="126775"/>
            </a:xfrm>
            <a:custGeom>
              <a:avLst/>
              <a:gdLst/>
              <a:ahLst/>
              <a:cxnLst/>
              <a:rect l="l" t="t" r="r" b="b"/>
              <a:pathLst>
                <a:path w="3783" h="5071" extrusionOk="0">
                  <a:moveTo>
                    <a:pt x="2739" y="0"/>
                  </a:moveTo>
                  <a:cubicBezTo>
                    <a:pt x="2568" y="0"/>
                    <a:pt x="2383" y="45"/>
                    <a:pt x="2215" y="129"/>
                  </a:cubicBezTo>
                  <a:cubicBezTo>
                    <a:pt x="1996" y="129"/>
                    <a:pt x="1735" y="171"/>
                    <a:pt x="1568" y="265"/>
                  </a:cubicBezTo>
                  <a:cubicBezTo>
                    <a:pt x="1306" y="390"/>
                    <a:pt x="1171" y="609"/>
                    <a:pt x="1087" y="829"/>
                  </a:cubicBezTo>
                  <a:cubicBezTo>
                    <a:pt x="1003" y="954"/>
                    <a:pt x="951" y="1257"/>
                    <a:pt x="951" y="1476"/>
                  </a:cubicBezTo>
                  <a:cubicBezTo>
                    <a:pt x="951" y="1435"/>
                    <a:pt x="930" y="1414"/>
                    <a:pt x="909" y="1414"/>
                  </a:cubicBezTo>
                  <a:cubicBezTo>
                    <a:pt x="889" y="1414"/>
                    <a:pt x="868" y="1435"/>
                    <a:pt x="868" y="1476"/>
                  </a:cubicBezTo>
                  <a:cubicBezTo>
                    <a:pt x="868" y="1832"/>
                    <a:pt x="951" y="2176"/>
                    <a:pt x="868" y="2521"/>
                  </a:cubicBezTo>
                  <a:cubicBezTo>
                    <a:pt x="868" y="3043"/>
                    <a:pt x="742" y="3524"/>
                    <a:pt x="523" y="3963"/>
                  </a:cubicBezTo>
                  <a:cubicBezTo>
                    <a:pt x="387" y="4307"/>
                    <a:pt x="1" y="4872"/>
                    <a:pt x="523" y="5007"/>
                  </a:cubicBezTo>
                  <a:cubicBezTo>
                    <a:pt x="633" y="5049"/>
                    <a:pt x="740" y="5070"/>
                    <a:pt x="847" y="5070"/>
                  </a:cubicBezTo>
                  <a:cubicBezTo>
                    <a:pt x="954" y="5070"/>
                    <a:pt x="1061" y="5049"/>
                    <a:pt x="1171" y="5007"/>
                  </a:cubicBezTo>
                  <a:cubicBezTo>
                    <a:pt x="1432" y="5007"/>
                    <a:pt x="1735" y="4966"/>
                    <a:pt x="1996" y="4966"/>
                  </a:cubicBezTo>
                  <a:cubicBezTo>
                    <a:pt x="2435" y="4872"/>
                    <a:pt x="2779" y="4872"/>
                    <a:pt x="3134" y="4746"/>
                  </a:cubicBezTo>
                  <a:cubicBezTo>
                    <a:pt x="3354" y="4652"/>
                    <a:pt x="3479" y="4527"/>
                    <a:pt x="3563" y="4307"/>
                  </a:cubicBezTo>
                  <a:cubicBezTo>
                    <a:pt x="3782" y="3608"/>
                    <a:pt x="3479" y="2740"/>
                    <a:pt x="3354" y="2093"/>
                  </a:cubicBezTo>
                  <a:cubicBezTo>
                    <a:pt x="3354" y="1957"/>
                    <a:pt x="3354" y="1873"/>
                    <a:pt x="3302" y="1832"/>
                  </a:cubicBezTo>
                  <a:lnTo>
                    <a:pt x="3302" y="1738"/>
                  </a:lnTo>
                  <a:cubicBezTo>
                    <a:pt x="3302" y="1476"/>
                    <a:pt x="3302" y="1132"/>
                    <a:pt x="3354" y="735"/>
                  </a:cubicBezTo>
                  <a:cubicBezTo>
                    <a:pt x="3354" y="526"/>
                    <a:pt x="3354" y="348"/>
                    <a:pt x="3218" y="171"/>
                  </a:cubicBezTo>
                  <a:cubicBezTo>
                    <a:pt x="3103" y="55"/>
                    <a:pt x="2929" y="0"/>
                    <a:pt x="2739" y="0"/>
                  </a:cubicBezTo>
                  <a:close/>
                </a:path>
              </a:pathLst>
            </a:custGeom>
            <a:solidFill>
              <a:srgbClr val="EDB4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94"/>
            <p:cNvSpPr/>
            <p:nvPr/>
          </p:nvSpPr>
          <p:spPr>
            <a:xfrm>
              <a:off x="946650" y="1243925"/>
              <a:ext cx="144700" cy="186375"/>
            </a:xfrm>
            <a:custGeom>
              <a:avLst/>
              <a:gdLst/>
              <a:ahLst/>
              <a:cxnLst/>
              <a:rect l="l" t="t" r="r" b="b"/>
              <a:pathLst>
                <a:path w="5788" h="7455" extrusionOk="0">
                  <a:moveTo>
                    <a:pt x="3069" y="1"/>
                  </a:moveTo>
                  <a:cubicBezTo>
                    <a:pt x="2042" y="1"/>
                    <a:pt x="1031" y="564"/>
                    <a:pt x="731" y="1635"/>
                  </a:cubicBezTo>
                  <a:cubicBezTo>
                    <a:pt x="564" y="1854"/>
                    <a:pt x="522" y="2157"/>
                    <a:pt x="428" y="2418"/>
                  </a:cubicBezTo>
                  <a:cubicBezTo>
                    <a:pt x="209" y="2857"/>
                    <a:pt x="303" y="3504"/>
                    <a:pt x="303" y="3943"/>
                  </a:cubicBezTo>
                  <a:cubicBezTo>
                    <a:pt x="303" y="4330"/>
                    <a:pt x="209" y="4727"/>
                    <a:pt x="167" y="5113"/>
                  </a:cubicBezTo>
                  <a:cubicBezTo>
                    <a:pt x="167" y="5207"/>
                    <a:pt x="0" y="5416"/>
                    <a:pt x="167" y="5468"/>
                  </a:cubicBezTo>
                  <a:cubicBezTo>
                    <a:pt x="209" y="5552"/>
                    <a:pt x="303" y="5552"/>
                    <a:pt x="387" y="5552"/>
                  </a:cubicBezTo>
                  <a:cubicBezTo>
                    <a:pt x="428" y="5636"/>
                    <a:pt x="428" y="5636"/>
                    <a:pt x="522" y="5636"/>
                  </a:cubicBezTo>
                  <a:lnTo>
                    <a:pt x="522" y="5677"/>
                  </a:lnTo>
                  <a:cubicBezTo>
                    <a:pt x="522" y="5771"/>
                    <a:pt x="564" y="5855"/>
                    <a:pt x="564" y="5897"/>
                  </a:cubicBezTo>
                  <a:lnTo>
                    <a:pt x="564" y="5991"/>
                  </a:lnTo>
                  <a:cubicBezTo>
                    <a:pt x="648" y="6252"/>
                    <a:pt x="731" y="6555"/>
                    <a:pt x="783" y="6858"/>
                  </a:cubicBezTo>
                  <a:cubicBezTo>
                    <a:pt x="867" y="7119"/>
                    <a:pt x="951" y="7244"/>
                    <a:pt x="1212" y="7338"/>
                  </a:cubicBezTo>
                  <a:cubicBezTo>
                    <a:pt x="1306" y="7422"/>
                    <a:pt x="1348" y="7422"/>
                    <a:pt x="1431" y="7422"/>
                  </a:cubicBezTo>
                  <a:cubicBezTo>
                    <a:pt x="1431" y="7445"/>
                    <a:pt x="1523" y="7455"/>
                    <a:pt x="1675" y="7455"/>
                  </a:cubicBezTo>
                  <a:cubicBezTo>
                    <a:pt x="2427" y="7455"/>
                    <a:pt x="4657" y="7209"/>
                    <a:pt x="4701" y="7035"/>
                  </a:cubicBezTo>
                  <a:cubicBezTo>
                    <a:pt x="4701" y="6555"/>
                    <a:pt x="4701" y="6074"/>
                    <a:pt x="4826" y="5636"/>
                  </a:cubicBezTo>
                  <a:cubicBezTo>
                    <a:pt x="5004" y="5113"/>
                    <a:pt x="5223" y="4727"/>
                    <a:pt x="5349" y="4288"/>
                  </a:cubicBezTo>
                  <a:cubicBezTo>
                    <a:pt x="5787" y="2940"/>
                    <a:pt x="5787" y="1196"/>
                    <a:pt x="4440" y="371"/>
                  </a:cubicBezTo>
                  <a:cubicBezTo>
                    <a:pt x="4026" y="122"/>
                    <a:pt x="3546" y="1"/>
                    <a:pt x="3069" y="1"/>
                  </a:cubicBezTo>
                  <a:close/>
                </a:path>
              </a:pathLst>
            </a:custGeom>
            <a:solidFill>
              <a:srgbClr val="EDB4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94"/>
            <p:cNvSpPr/>
            <p:nvPr/>
          </p:nvSpPr>
          <p:spPr>
            <a:xfrm>
              <a:off x="586250" y="1390600"/>
              <a:ext cx="179325" cy="355250"/>
            </a:xfrm>
            <a:custGeom>
              <a:avLst/>
              <a:gdLst/>
              <a:ahLst/>
              <a:cxnLst/>
              <a:rect l="l" t="t" r="r" b="b"/>
              <a:pathLst>
                <a:path w="7173" h="14210" extrusionOk="0">
                  <a:moveTo>
                    <a:pt x="3583" y="1"/>
                  </a:moveTo>
                  <a:cubicBezTo>
                    <a:pt x="3343" y="1"/>
                    <a:pt x="3092" y="56"/>
                    <a:pt x="2831" y="207"/>
                  </a:cubicBezTo>
                  <a:cubicBezTo>
                    <a:pt x="2403" y="385"/>
                    <a:pt x="1922" y="813"/>
                    <a:pt x="1619" y="1335"/>
                  </a:cubicBezTo>
                  <a:lnTo>
                    <a:pt x="1619" y="1377"/>
                  </a:lnTo>
                  <a:lnTo>
                    <a:pt x="1619" y="1471"/>
                  </a:lnTo>
                  <a:cubicBezTo>
                    <a:pt x="1358" y="1816"/>
                    <a:pt x="1045" y="2338"/>
                    <a:pt x="836" y="2735"/>
                  </a:cubicBezTo>
                  <a:cubicBezTo>
                    <a:pt x="481" y="3686"/>
                    <a:pt x="261" y="4647"/>
                    <a:pt x="261" y="5608"/>
                  </a:cubicBezTo>
                  <a:cubicBezTo>
                    <a:pt x="219" y="6172"/>
                    <a:pt x="261" y="6736"/>
                    <a:pt x="355" y="7300"/>
                  </a:cubicBezTo>
                  <a:cubicBezTo>
                    <a:pt x="355" y="7864"/>
                    <a:pt x="261" y="8429"/>
                    <a:pt x="355" y="9003"/>
                  </a:cubicBezTo>
                  <a:cubicBezTo>
                    <a:pt x="355" y="9567"/>
                    <a:pt x="355" y="10131"/>
                    <a:pt x="261" y="10654"/>
                  </a:cubicBezTo>
                  <a:cubicBezTo>
                    <a:pt x="219" y="11218"/>
                    <a:pt x="0" y="12826"/>
                    <a:pt x="219" y="13004"/>
                  </a:cubicBezTo>
                  <a:cubicBezTo>
                    <a:pt x="616" y="13223"/>
                    <a:pt x="1139" y="13349"/>
                    <a:pt x="1567" y="13391"/>
                  </a:cubicBezTo>
                  <a:cubicBezTo>
                    <a:pt x="2570" y="13788"/>
                    <a:pt x="3489" y="13913"/>
                    <a:pt x="4492" y="13965"/>
                  </a:cubicBezTo>
                  <a:cubicBezTo>
                    <a:pt x="4663" y="13995"/>
                    <a:pt x="4848" y="13997"/>
                    <a:pt x="5039" y="13997"/>
                  </a:cubicBezTo>
                  <a:cubicBezTo>
                    <a:pt x="5058" y="13997"/>
                    <a:pt x="5077" y="13997"/>
                    <a:pt x="5096" y="13997"/>
                  </a:cubicBezTo>
                  <a:cubicBezTo>
                    <a:pt x="5413" y="13997"/>
                    <a:pt x="5746" y="14001"/>
                    <a:pt x="6059" y="14132"/>
                  </a:cubicBezTo>
                  <a:cubicBezTo>
                    <a:pt x="6165" y="14185"/>
                    <a:pt x="6260" y="14209"/>
                    <a:pt x="6346" y="14209"/>
                  </a:cubicBezTo>
                  <a:cubicBezTo>
                    <a:pt x="7172" y="14209"/>
                    <a:pt x="7104" y="11952"/>
                    <a:pt x="7104" y="11479"/>
                  </a:cubicBezTo>
                  <a:cubicBezTo>
                    <a:pt x="7010" y="10779"/>
                    <a:pt x="7010" y="10090"/>
                    <a:pt x="7010" y="9348"/>
                  </a:cubicBezTo>
                  <a:cubicBezTo>
                    <a:pt x="6968" y="8564"/>
                    <a:pt x="6968" y="7864"/>
                    <a:pt x="6968" y="7081"/>
                  </a:cubicBezTo>
                  <a:cubicBezTo>
                    <a:pt x="6968" y="6391"/>
                    <a:pt x="7010" y="5650"/>
                    <a:pt x="6884" y="4866"/>
                  </a:cubicBezTo>
                  <a:cubicBezTo>
                    <a:pt x="6842" y="4166"/>
                    <a:pt x="6623" y="3467"/>
                    <a:pt x="6404" y="2735"/>
                  </a:cubicBezTo>
                  <a:cubicBezTo>
                    <a:pt x="6059" y="1597"/>
                    <a:pt x="5401" y="333"/>
                    <a:pt x="4273" y="124"/>
                  </a:cubicBezTo>
                  <a:cubicBezTo>
                    <a:pt x="4053" y="56"/>
                    <a:pt x="3823" y="1"/>
                    <a:pt x="3583" y="1"/>
                  </a:cubicBezTo>
                  <a:close/>
                </a:path>
              </a:pathLst>
            </a:custGeom>
            <a:solidFill>
              <a:srgbClr val="EDF0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94"/>
            <p:cNvSpPr/>
            <p:nvPr/>
          </p:nvSpPr>
          <p:spPr>
            <a:xfrm>
              <a:off x="621225" y="1371550"/>
              <a:ext cx="139225" cy="119500"/>
            </a:xfrm>
            <a:custGeom>
              <a:avLst/>
              <a:gdLst/>
              <a:ahLst/>
              <a:cxnLst/>
              <a:rect l="l" t="t" r="r" b="b"/>
              <a:pathLst>
                <a:path w="5569" h="4780" extrusionOk="0">
                  <a:moveTo>
                    <a:pt x="1404" y="1"/>
                  </a:moveTo>
                  <a:cubicBezTo>
                    <a:pt x="1119" y="1"/>
                    <a:pt x="931" y="133"/>
                    <a:pt x="784" y="363"/>
                  </a:cubicBezTo>
                  <a:cubicBezTo>
                    <a:pt x="743" y="363"/>
                    <a:pt x="220" y="1230"/>
                    <a:pt x="84" y="1669"/>
                  </a:cubicBezTo>
                  <a:cubicBezTo>
                    <a:pt x="1" y="2097"/>
                    <a:pt x="523" y="2317"/>
                    <a:pt x="784" y="2494"/>
                  </a:cubicBezTo>
                  <a:cubicBezTo>
                    <a:pt x="1307" y="2881"/>
                    <a:pt x="1871" y="3236"/>
                    <a:pt x="2435" y="3497"/>
                  </a:cubicBezTo>
                  <a:cubicBezTo>
                    <a:pt x="2780" y="3706"/>
                    <a:pt x="3093" y="3926"/>
                    <a:pt x="3354" y="4145"/>
                  </a:cubicBezTo>
                  <a:cubicBezTo>
                    <a:pt x="3657" y="4281"/>
                    <a:pt x="3918" y="4584"/>
                    <a:pt x="4221" y="4709"/>
                  </a:cubicBezTo>
                  <a:cubicBezTo>
                    <a:pt x="4221" y="4756"/>
                    <a:pt x="4232" y="4780"/>
                    <a:pt x="4242" y="4780"/>
                  </a:cubicBezTo>
                  <a:cubicBezTo>
                    <a:pt x="4252" y="4780"/>
                    <a:pt x="4263" y="4756"/>
                    <a:pt x="4263" y="4709"/>
                  </a:cubicBezTo>
                  <a:cubicBezTo>
                    <a:pt x="4441" y="4061"/>
                    <a:pt x="4002" y="3445"/>
                    <a:pt x="4002" y="2797"/>
                  </a:cubicBezTo>
                  <a:lnTo>
                    <a:pt x="4002" y="2797"/>
                  </a:lnTo>
                  <a:cubicBezTo>
                    <a:pt x="4085" y="2881"/>
                    <a:pt x="4138" y="2923"/>
                    <a:pt x="4221" y="3017"/>
                  </a:cubicBezTo>
                  <a:cubicBezTo>
                    <a:pt x="4347" y="3142"/>
                    <a:pt x="4482" y="3236"/>
                    <a:pt x="4660" y="3278"/>
                  </a:cubicBezTo>
                  <a:cubicBezTo>
                    <a:pt x="4921" y="3497"/>
                    <a:pt x="5130" y="3706"/>
                    <a:pt x="5443" y="3926"/>
                  </a:cubicBezTo>
                  <a:cubicBezTo>
                    <a:pt x="5485" y="3926"/>
                    <a:pt x="5485" y="3926"/>
                    <a:pt x="5485" y="3884"/>
                  </a:cubicBezTo>
                  <a:cubicBezTo>
                    <a:pt x="5569" y="3664"/>
                    <a:pt x="5485" y="3497"/>
                    <a:pt x="5443" y="3361"/>
                  </a:cubicBezTo>
                  <a:cubicBezTo>
                    <a:pt x="5224" y="3017"/>
                    <a:pt x="5046" y="2662"/>
                    <a:pt x="4921" y="2359"/>
                  </a:cubicBezTo>
                  <a:cubicBezTo>
                    <a:pt x="4702" y="1930"/>
                    <a:pt x="4566" y="1669"/>
                    <a:pt x="4221" y="1356"/>
                  </a:cubicBezTo>
                  <a:cubicBezTo>
                    <a:pt x="4002" y="1147"/>
                    <a:pt x="3699" y="969"/>
                    <a:pt x="3354" y="750"/>
                  </a:cubicBezTo>
                  <a:cubicBezTo>
                    <a:pt x="3093" y="572"/>
                    <a:pt x="2696" y="447"/>
                    <a:pt x="2435" y="311"/>
                  </a:cubicBezTo>
                  <a:cubicBezTo>
                    <a:pt x="2132" y="228"/>
                    <a:pt x="1787" y="102"/>
                    <a:pt x="1526" y="8"/>
                  </a:cubicBezTo>
                  <a:cubicBezTo>
                    <a:pt x="1483" y="3"/>
                    <a:pt x="1443" y="1"/>
                    <a:pt x="1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94"/>
            <p:cNvSpPr/>
            <p:nvPr/>
          </p:nvSpPr>
          <p:spPr>
            <a:xfrm>
              <a:off x="653875" y="1308350"/>
              <a:ext cx="79425" cy="121125"/>
            </a:xfrm>
            <a:custGeom>
              <a:avLst/>
              <a:gdLst/>
              <a:ahLst/>
              <a:cxnLst/>
              <a:rect l="l" t="t" r="r" b="b"/>
              <a:pathLst>
                <a:path w="3177" h="4845" extrusionOk="0">
                  <a:moveTo>
                    <a:pt x="849" y="1"/>
                  </a:moveTo>
                  <a:cubicBezTo>
                    <a:pt x="745" y="1"/>
                    <a:pt x="649" y="18"/>
                    <a:pt x="565" y="60"/>
                  </a:cubicBezTo>
                  <a:cubicBezTo>
                    <a:pt x="345" y="144"/>
                    <a:pt x="345" y="363"/>
                    <a:pt x="345" y="583"/>
                  </a:cubicBezTo>
                  <a:cubicBezTo>
                    <a:pt x="345" y="844"/>
                    <a:pt x="345" y="1189"/>
                    <a:pt x="262" y="1533"/>
                  </a:cubicBezTo>
                  <a:cubicBezTo>
                    <a:pt x="262" y="1972"/>
                    <a:pt x="126" y="2411"/>
                    <a:pt x="42" y="2839"/>
                  </a:cubicBezTo>
                  <a:cubicBezTo>
                    <a:pt x="1" y="3059"/>
                    <a:pt x="126" y="3194"/>
                    <a:pt x="262" y="3320"/>
                  </a:cubicBezTo>
                  <a:cubicBezTo>
                    <a:pt x="648" y="3623"/>
                    <a:pt x="909" y="3842"/>
                    <a:pt x="1212" y="4061"/>
                  </a:cubicBezTo>
                  <a:cubicBezTo>
                    <a:pt x="1474" y="4281"/>
                    <a:pt x="1787" y="4406"/>
                    <a:pt x="2048" y="4542"/>
                  </a:cubicBezTo>
                  <a:cubicBezTo>
                    <a:pt x="2173" y="4625"/>
                    <a:pt x="2351" y="4625"/>
                    <a:pt x="2476" y="4761"/>
                  </a:cubicBezTo>
                  <a:cubicBezTo>
                    <a:pt x="2570" y="4761"/>
                    <a:pt x="2612" y="4845"/>
                    <a:pt x="2696" y="4845"/>
                  </a:cubicBezTo>
                  <a:cubicBezTo>
                    <a:pt x="2957" y="4845"/>
                    <a:pt x="2957" y="4103"/>
                    <a:pt x="3041" y="3884"/>
                  </a:cubicBezTo>
                  <a:lnTo>
                    <a:pt x="3041" y="3623"/>
                  </a:lnTo>
                  <a:cubicBezTo>
                    <a:pt x="3041" y="3320"/>
                    <a:pt x="3135" y="3100"/>
                    <a:pt x="3135" y="2839"/>
                  </a:cubicBezTo>
                  <a:cubicBezTo>
                    <a:pt x="3176" y="2494"/>
                    <a:pt x="3135" y="2150"/>
                    <a:pt x="3041" y="1753"/>
                  </a:cubicBezTo>
                  <a:cubicBezTo>
                    <a:pt x="2915" y="1272"/>
                    <a:pt x="2612" y="750"/>
                    <a:pt x="2132" y="489"/>
                  </a:cubicBezTo>
                  <a:cubicBezTo>
                    <a:pt x="1853" y="320"/>
                    <a:pt x="1287" y="1"/>
                    <a:pt x="849" y="1"/>
                  </a:cubicBezTo>
                  <a:close/>
                </a:path>
              </a:pathLst>
            </a:custGeom>
            <a:solidFill>
              <a:srgbClr val="9663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94"/>
            <p:cNvSpPr/>
            <p:nvPr/>
          </p:nvSpPr>
          <p:spPr>
            <a:xfrm>
              <a:off x="660400" y="1308350"/>
              <a:ext cx="72900" cy="90575"/>
            </a:xfrm>
            <a:custGeom>
              <a:avLst/>
              <a:gdLst/>
              <a:ahLst/>
              <a:cxnLst/>
              <a:rect l="l" t="t" r="r" b="b"/>
              <a:pathLst>
                <a:path w="2916" h="3623" extrusionOk="0">
                  <a:moveTo>
                    <a:pt x="588" y="1"/>
                  </a:moveTo>
                  <a:cubicBezTo>
                    <a:pt x="484" y="1"/>
                    <a:pt x="388" y="18"/>
                    <a:pt x="304" y="60"/>
                  </a:cubicBezTo>
                  <a:cubicBezTo>
                    <a:pt x="84" y="144"/>
                    <a:pt x="84" y="363"/>
                    <a:pt x="84" y="583"/>
                  </a:cubicBezTo>
                  <a:cubicBezTo>
                    <a:pt x="84" y="844"/>
                    <a:pt x="84" y="1189"/>
                    <a:pt x="1" y="1533"/>
                  </a:cubicBezTo>
                  <a:cubicBezTo>
                    <a:pt x="168" y="1711"/>
                    <a:pt x="304" y="1930"/>
                    <a:pt x="429" y="2056"/>
                  </a:cubicBezTo>
                  <a:cubicBezTo>
                    <a:pt x="648" y="2317"/>
                    <a:pt x="951" y="2494"/>
                    <a:pt x="1213" y="2630"/>
                  </a:cubicBezTo>
                  <a:cubicBezTo>
                    <a:pt x="1526" y="2839"/>
                    <a:pt x="1871" y="3100"/>
                    <a:pt x="2132" y="3320"/>
                  </a:cubicBezTo>
                  <a:cubicBezTo>
                    <a:pt x="2351" y="3414"/>
                    <a:pt x="2571" y="3539"/>
                    <a:pt x="2780" y="3623"/>
                  </a:cubicBezTo>
                  <a:cubicBezTo>
                    <a:pt x="2780" y="3320"/>
                    <a:pt x="2874" y="3100"/>
                    <a:pt x="2874" y="2839"/>
                  </a:cubicBezTo>
                  <a:cubicBezTo>
                    <a:pt x="2915" y="2494"/>
                    <a:pt x="2874" y="2150"/>
                    <a:pt x="2780" y="1753"/>
                  </a:cubicBezTo>
                  <a:cubicBezTo>
                    <a:pt x="2654" y="1272"/>
                    <a:pt x="2351" y="750"/>
                    <a:pt x="1871" y="489"/>
                  </a:cubicBezTo>
                  <a:cubicBezTo>
                    <a:pt x="1592" y="320"/>
                    <a:pt x="1026" y="1"/>
                    <a:pt x="588" y="1"/>
                  </a:cubicBezTo>
                  <a:close/>
                </a:path>
              </a:pathLst>
            </a:custGeom>
            <a:solidFill>
              <a:srgbClr val="7543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94"/>
            <p:cNvSpPr/>
            <p:nvPr/>
          </p:nvSpPr>
          <p:spPr>
            <a:xfrm>
              <a:off x="645000" y="1181050"/>
              <a:ext cx="146000" cy="203225"/>
            </a:xfrm>
            <a:custGeom>
              <a:avLst/>
              <a:gdLst/>
              <a:ahLst/>
              <a:cxnLst/>
              <a:rect l="l" t="t" r="r" b="b"/>
              <a:pathLst>
                <a:path w="5840" h="8129" extrusionOk="0">
                  <a:moveTo>
                    <a:pt x="3606" y="1"/>
                  </a:moveTo>
                  <a:cubicBezTo>
                    <a:pt x="2849" y="1"/>
                    <a:pt x="2065" y="419"/>
                    <a:pt x="1567" y="880"/>
                  </a:cubicBezTo>
                  <a:cubicBezTo>
                    <a:pt x="397" y="1883"/>
                    <a:pt x="0" y="3585"/>
                    <a:pt x="136" y="5017"/>
                  </a:cubicBezTo>
                  <a:cubicBezTo>
                    <a:pt x="262" y="6803"/>
                    <a:pt x="2706" y="7722"/>
                    <a:pt x="2967" y="7848"/>
                  </a:cubicBezTo>
                  <a:cubicBezTo>
                    <a:pt x="3214" y="7974"/>
                    <a:pt x="3683" y="8128"/>
                    <a:pt x="4060" y="8128"/>
                  </a:cubicBezTo>
                  <a:cubicBezTo>
                    <a:pt x="4337" y="8128"/>
                    <a:pt x="4565" y="8045"/>
                    <a:pt x="4618" y="7806"/>
                  </a:cubicBezTo>
                  <a:cubicBezTo>
                    <a:pt x="4660" y="7628"/>
                    <a:pt x="4660" y="7503"/>
                    <a:pt x="4660" y="7367"/>
                  </a:cubicBezTo>
                  <a:cubicBezTo>
                    <a:pt x="4660" y="7242"/>
                    <a:pt x="4754" y="7022"/>
                    <a:pt x="4837" y="6845"/>
                  </a:cubicBezTo>
                  <a:cubicBezTo>
                    <a:pt x="4879" y="6500"/>
                    <a:pt x="4879" y="6061"/>
                    <a:pt x="4962" y="5717"/>
                  </a:cubicBezTo>
                  <a:cubicBezTo>
                    <a:pt x="4999" y="5584"/>
                    <a:pt x="5092" y="5553"/>
                    <a:pt x="5200" y="5553"/>
                  </a:cubicBezTo>
                  <a:cubicBezTo>
                    <a:pt x="5293" y="5553"/>
                    <a:pt x="5398" y="5576"/>
                    <a:pt x="5486" y="5576"/>
                  </a:cubicBezTo>
                  <a:cubicBezTo>
                    <a:pt x="5562" y="5576"/>
                    <a:pt x="5627" y="5559"/>
                    <a:pt x="5662" y="5497"/>
                  </a:cubicBezTo>
                  <a:cubicBezTo>
                    <a:pt x="5840" y="5372"/>
                    <a:pt x="5746" y="5017"/>
                    <a:pt x="5746" y="4891"/>
                  </a:cubicBezTo>
                  <a:cubicBezTo>
                    <a:pt x="5662" y="4233"/>
                    <a:pt x="5662" y="3585"/>
                    <a:pt x="5621" y="2927"/>
                  </a:cubicBezTo>
                  <a:cubicBezTo>
                    <a:pt x="5621" y="2363"/>
                    <a:pt x="5621" y="1799"/>
                    <a:pt x="5401" y="1319"/>
                  </a:cubicBezTo>
                  <a:cubicBezTo>
                    <a:pt x="5182" y="880"/>
                    <a:pt x="4879" y="452"/>
                    <a:pt x="4492" y="232"/>
                  </a:cubicBezTo>
                  <a:cubicBezTo>
                    <a:pt x="4215" y="69"/>
                    <a:pt x="3913" y="1"/>
                    <a:pt x="3606" y="1"/>
                  </a:cubicBezTo>
                  <a:close/>
                </a:path>
              </a:pathLst>
            </a:custGeom>
            <a:solidFill>
              <a:srgbClr val="9663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94"/>
            <p:cNvSpPr/>
            <p:nvPr/>
          </p:nvSpPr>
          <p:spPr>
            <a:xfrm>
              <a:off x="740850" y="1300125"/>
              <a:ext cx="19600" cy="15225"/>
            </a:xfrm>
            <a:custGeom>
              <a:avLst/>
              <a:gdLst/>
              <a:ahLst/>
              <a:cxnLst/>
              <a:rect l="l" t="t" r="r" b="b"/>
              <a:pathLst>
                <a:path w="784" h="609" extrusionOk="0">
                  <a:moveTo>
                    <a:pt x="414" y="1"/>
                  </a:moveTo>
                  <a:cubicBezTo>
                    <a:pt x="363" y="1"/>
                    <a:pt x="310" y="11"/>
                    <a:pt x="261" y="34"/>
                  </a:cubicBezTo>
                  <a:lnTo>
                    <a:pt x="84" y="34"/>
                  </a:lnTo>
                  <a:lnTo>
                    <a:pt x="84" y="128"/>
                  </a:lnTo>
                  <a:cubicBezTo>
                    <a:pt x="0" y="128"/>
                    <a:pt x="0" y="254"/>
                    <a:pt x="0" y="295"/>
                  </a:cubicBezTo>
                  <a:cubicBezTo>
                    <a:pt x="84" y="389"/>
                    <a:pt x="136" y="473"/>
                    <a:pt x="220" y="515"/>
                  </a:cubicBezTo>
                  <a:cubicBezTo>
                    <a:pt x="261" y="515"/>
                    <a:pt x="439" y="609"/>
                    <a:pt x="481" y="609"/>
                  </a:cubicBezTo>
                  <a:cubicBezTo>
                    <a:pt x="564" y="609"/>
                    <a:pt x="700" y="609"/>
                    <a:pt x="784" y="515"/>
                  </a:cubicBezTo>
                  <a:lnTo>
                    <a:pt x="784" y="389"/>
                  </a:lnTo>
                  <a:cubicBezTo>
                    <a:pt x="784" y="295"/>
                    <a:pt x="784" y="254"/>
                    <a:pt x="700" y="170"/>
                  </a:cubicBezTo>
                  <a:cubicBezTo>
                    <a:pt x="670" y="72"/>
                    <a:pt x="547" y="1"/>
                    <a:pt x="414" y="1"/>
                  </a:cubicBezTo>
                  <a:close/>
                </a:path>
              </a:pathLst>
            </a:custGeom>
            <a:solidFill>
              <a:srgbClr val="F76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94"/>
            <p:cNvSpPr/>
            <p:nvPr/>
          </p:nvSpPr>
          <p:spPr>
            <a:xfrm>
              <a:off x="740850" y="1252050"/>
              <a:ext cx="33700" cy="17600"/>
            </a:xfrm>
            <a:custGeom>
              <a:avLst/>
              <a:gdLst/>
              <a:ahLst/>
              <a:cxnLst/>
              <a:rect l="l" t="t" r="r" b="b"/>
              <a:pathLst>
                <a:path w="1348" h="704" extrusionOk="0">
                  <a:moveTo>
                    <a:pt x="467" y="1"/>
                  </a:moveTo>
                  <a:cubicBezTo>
                    <a:pt x="291" y="1"/>
                    <a:pt x="125" y="56"/>
                    <a:pt x="0" y="181"/>
                  </a:cubicBezTo>
                  <a:lnTo>
                    <a:pt x="0" y="265"/>
                  </a:lnTo>
                  <a:lnTo>
                    <a:pt x="0" y="390"/>
                  </a:lnTo>
                  <a:cubicBezTo>
                    <a:pt x="46" y="422"/>
                    <a:pt x="99" y="432"/>
                    <a:pt x="155" y="432"/>
                  </a:cubicBezTo>
                  <a:cubicBezTo>
                    <a:pt x="267" y="432"/>
                    <a:pt x="390" y="390"/>
                    <a:pt x="481" y="390"/>
                  </a:cubicBezTo>
                  <a:cubicBezTo>
                    <a:pt x="700" y="390"/>
                    <a:pt x="826" y="484"/>
                    <a:pt x="1003" y="610"/>
                  </a:cubicBezTo>
                  <a:cubicBezTo>
                    <a:pt x="1045" y="610"/>
                    <a:pt x="1128" y="704"/>
                    <a:pt x="1222" y="704"/>
                  </a:cubicBezTo>
                  <a:cubicBezTo>
                    <a:pt x="1348" y="704"/>
                    <a:pt x="1348" y="610"/>
                    <a:pt x="1348" y="526"/>
                  </a:cubicBezTo>
                  <a:cubicBezTo>
                    <a:pt x="1348" y="307"/>
                    <a:pt x="1222" y="265"/>
                    <a:pt x="1045" y="181"/>
                  </a:cubicBezTo>
                  <a:cubicBezTo>
                    <a:pt x="865" y="67"/>
                    <a:pt x="660" y="1"/>
                    <a:pt x="467" y="1"/>
                  </a:cubicBez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94"/>
            <p:cNvSpPr/>
            <p:nvPr/>
          </p:nvSpPr>
          <p:spPr>
            <a:xfrm>
              <a:off x="628800" y="1147325"/>
              <a:ext cx="184275" cy="93850"/>
            </a:xfrm>
            <a:custGeom>
              <a:avLst/>
              <a:gdLst/>
              <a:ahLst/>
              <a:cxnLst/>
              <a:rect l="l" t="t" r="r" b="b"/>
              <a:pathLst>
                <a:path w="7371" h="3754" extrusionOk="0">
                  <a:moveTo>
                    <a:pt x="2511" y="0"/>
                  </a:moveTo>
                  <a:cubicBezTo>
                    <a:pt x="2087" y="0"/>
                    <a:pt x="1622" y="63"/>
                    <a:pt x="1912" y="453"/>
                  </a:cubicBezTo>
                  <a:cubicBezTo>
                    <a:pt x="1787" y="537"/>
                    <a:pt x="1651" y="537"/>
                    <a:pt x="1484" y="537"/>
                  </a:cubicBezTo>
                  <a:cubicBezTo>
                    <a:pt x="1348" y="537"/>
                    <a:pt x="1223" y="662"/>
                    <a:pt x="1045" y="756"/>
                  </a:cubicBezTo>
                  <a:cubicBezTo>
                    <a:pt x="784" y="881"/>
                    <a:pt x="481" y="1184"/>
                    <a:pt x="346" y="1445"/>
                  </a:cubicBezTo>
                  <a:cubicBezTo>
                    <a:pt x="84" y="1801"/>
                    <a:pt x="1" y="2542"/>
                    <a:pt x="481" y="2751"/>
                  </a:cubicBezTo>
                  <a:cubicBezTo>
                    <a:pt x="868" y="2929"/>
                    <a:pt x="1223" y="3106"/>
                    <a:pt x="1484" y="3148"/>
                  </a:cubicBezTo>
                  <a:cubicBezTo>
                    <a:pt x="1595" y="3205"/>
                    <a:pt x="1710" y="3226"/>
                    <a:pt x="1824" y="3226"/>
                  </a:cubicBezTo>
                  <a:cubicBezTo>
                    <a:pt x="2064" y="3226"/>
                    <a:pt x="2299" y="3135"/>
                    <a:pt x="2477" y="3106"/>
                  </a:cubicBezTo>
                  <a:cubicBezTo>
                    <a:pt x="2696" y="3059"/>
                    <a:pt x="2915" y="3059"/>
                    <a:pt x="3133" y="3059"/>
                  </a:cubicBezTo>
                  <a:cubicBezTo>
                    <a:pt x="3351" y="3059"/>
                    <a:pt x="3568" y="3059"/>
                    <a:pt x="3782" y="3012"/>
                  </a:cubicBezTo>
                  <a:cubicBezTo>
                    <a:pt x="3981" y="2950"/>
                    <a:pt x="4190" y="2918"/>
                    <a:pt x="4403" y="2918"/>
                  </a:cubicBezTo>
                  <a:cubicBezTo>
                    <a:pt x="4615" y="2918"/>
                    <a:pt x="4832" y="2950"/>
                    <a:pt x="5046" y="3012"/>
                  </a:cubicBezTo>
                  <a:cubicBezTo>
                    <a:pt x="5266" y="3326"/>
                    <a:pt x="5527" y="3451"/>
                    <a:pt x="5924" y="3451"/>
                  </a:cubicBezTo>
                  <a:lnTo>
                    <a:pt x="5966" y="3451"/>
                  </a:lnTo>
                  <a:cubicBezTo>
                    <a:pt x="6026" y="3512"/>
                    <a:pt x="6114" y="3556"/>
                    <a:pt x="6237" y="3556"/>
                  </a:cubicBezTo>
                  <a:cubicBezTo>
                    <a:pt x="6284" y="3556"/>
                    <a:pt x="6336" y="3549"/>
                    <a:pt x="6394" y="3535"/>
                  </a:cubicBezTo>
                  <a:cubicBezTo>
                    <a:pt x="6485" y="3492"/>
                    <a:pt x="6559" y="3474"/>
                    <a:pt x="6622" y="3474"/>
                  </a:cubicBezTo>
                  <a:cubicBezTo>
                    <a:pt x="6804" y="3474"/>
                    <a:pt x="6900" y="3619"/>
                    <a:pt x="7094" y="3712"/>
                  </a:cubicBezTo>
                  <a:cubicBezTo>
                    <a:pt x="7144" y="3741"/>
                    <a:pt x="7183" y="3754"/>
                    <a:pt x="7214" y="3754"/>
                  </a:cubicBezTo>
                  <a:cubicBezTo>
                    <a:pt x="7370" y="3754"/>
                    <a:pt x="7306" y="3430"/>
                    <a:pt x="7271" y="3326"/>
                  </a:cubicBezTo>
                  <a:cubicBezTo>
                    <a:pt x="7177" y="3012"/>
                    <a:pt x="6874" y="2803"/>
                    <a:pt x="6833" y="2542"/>
                  </a:cubicBezTo>
                  <a:cubicBezTo>
                    <a:pt x="6749" y="2229"/>
                    <a:pt x="6707" y="2103"/>
                    <a:pt x="6613" y="1884"/>
                  </a:cubicBezTo>
                  <a:lnTo>
                    <a:pt x="6613" y="1884"/>
                  </a:lnTo>
                  <a:cubicBezTo>
                    <a:pt x="6712" y="1945"/>
                    <a:pt x="6804" y="1989"/>
                    <a:pt x="6915" y="1989"/>
                  </a:cubicBezTo>
                  <a:cubicBezTo>
                    <a:pt x="6958" y="1989"/>
                    <a:pt x="7003" y="1982"/>
                    <a:pt x="7052" y="1968"/>
                  </a:cubicBezTo>
                  <a:cubicBezTo>
                    <a:pt x="7177" y="1801"/>
                    <a:pt x="6874" y="1539"/>
                    <a:pt x="6833" y="1445"/>
                  </a:cubicBezTo>
                  <a:cubicBezTo>
                    <a:pt x="6488" y="1236"/>
                    <a:pt x="6091" y="975"/>
                    <a:pt x="5746" y="798"/>
                  </a:cubicBezTo>
                  <a:cubicBezTo>
                    <a:pt x="5570" y="689"/>
                    <a:pt x="5313" y="498"/>
                    <a:pt x="5083" y="498"/>
                  </a:cubicBezTo>
                  <a:cubicBezTo>
                    <a:pt x="5027" y="498"/>
                    <a:pt x="4972" y="510"/>
                    <a:pt x="4921" y="537"/>
                  </a:cubicBezTo>
                  <a:cubicBezTo>
                    <a:pt x="4482" y="14"/>
                    <a:pt x="3615" y="14"/>
                    <a:pt x="2999" y="14"/>
                  </a:cubicBezTo>
                  <a:cubicBezTo>
                    <a:pt x="2902" y="14"/>
                    <a:pt x="2711" y="0"/>
                    <a:pt x="2511" y="0"/>
                  </a:cubicBez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94"/>
            <p:cNvSpPr/>
            <p:nvPr/>
          </p:nvSpPr>
          <p:spPr>
            <a:xfrm>
              <a:off x="607125" y="1188925"/>
              <a:ext cx="103200" cy="158700"/>
            </a:xfrm>
            <a:custGeom>
              <a:avLst/>
              <a:gdLst/>
              <a:ahLst/>
              <a:cxnLst/>
              <a:rect l="l" t="t" r="r" b="b"/>
              <a:pathLst>
                <a:path w="4128" h="6348" extrusionOk="0">
                  <a:moveTo>
                    <a:pt x="3135" y="1"/>
                  </a:moveTo>
                  <a:cubicBezTo>
                    <a:pt x="2873" y="1"/>
                    <a:pt x="2518" y="95"/>
                    <a:pt x="2132" y="95"/>
                  </a:cubicBezTo>
                  <a:cubicBezTo>
                    <a:pt x="1912" y="137"/>
                    <a:pt x="1735" y="220"/>
                    <a:pt x="1515" y="220"/>
                  </a:cubicBezTo>
                  <a:cubicBezTo>
                    <a:pt x="1348" y="304"/>
                    <a:pt x="1213" y="304"/>
                    <a:pt x="1087" y="356"/>
                  </a:cubicBezTo>
                  <a:cubicBezTo>
                    <a:pt x="993" y="356"/>
                    <a:pt x="993" y="356"/>
                    <a:pt x="993" y="439"/>
                  </a:cubicBezTo>
                  <a:cubicBezTo>
                    <a:pt x="732" y="659"/>
                    <a:pt x="565" y="920"/>
                    <a:pt x="429" y="1223"/>
                  </a:cubicBezTo>
                  <a:cubicBezTo>
                    <a:pt x="210" y="1568"/>
                    <a:pt x="1" y="1871"/>
                    <a:pt x="84" y="2351"/>
                  </a:cubicBezTo>
                  <a:cubicBezTo>
                    <a:pt x="84" y="2487"/>
                    <a:pt x="84" y="2832"/>
                    <a:pt x="387" y="2832"/>
                  </a:cubicBezTo>
                  <a:cubicBezTo>
                    <a:pt x="565" y="2832"/>
                    <a:pt x="784" y="2832"/>
                    <a:pt x="784" y="3135"/>
                  </a:cubicBezTo>
                  <a:cubicBezTo>
                    <a:pt x="732" y="3396"/>
                    <a:pt x="648" y="3699"/>
                    <a:pt x="648" y="3918"/>
                  </a:cubicBezTo>
                  <a:cubicBezTo>
                    <a:pt x="648" y="4137"/>
                    <a:pt x="648" y="4179"/>
                    <a:pt x="732" y="4399"/>
                  </a:cubicBezTo>
                  <a:cubicBezTo>
                    <a:pt x="784" y="4482"/>
                    <a:pt x="951" y="4482"/>
                    <a:pt x="993" y="4576"/>
                  </a:cubicBezTo>
                  <a:cubicBezTo>
                    <a:pt x="1087" y="4743"/>
                    <a:pt x="1087" y="4963"/>
                    <a:pt x="1129" y="5140"/>
                  </a:cubicBezTo>
                  <a:cubicBezTo>
                    <a:pt x="1307" y="5360"/>
                    <a:pt x="1515" y="5402"/>
                    <a:pt x="1651" y="5621"/>
                  </a:cubicBezTo>
                  <a:cubicBezTo>
                    <a:pt x="1871" y="5840"/>
                    <a:pt x="1912" y="6185"/>
                    <a:pt x="2299" y="6310"/>
                  </a:cubicBezTo>
                  <a:cubicBezTo>
                    <a:pt x="2359" y="6336"/>
                    <a:pt x="2415" y="6348"/>
                    <a:pt x="2468" y="6348"/>
                  </a:cubicBezTo>
                  <a:cubicBezTo>
                    <a:pt x="2608" y="6348"/>
                    <a:pt x="2719" y="6265"/>
                    <a:pt x="2779" y="6143"/>
                  </a:cubicBezTo>
                  <a:cubicBezTo>
                    <a:pt x="2873" y="5924"/>
                    <a:pt x="2873" y="5621"/>
                    <a:pt x="2779" y="5360"/>
                  </a:cubicBezTo>
                  <a:cubicBezTo>
                    <a:pt x="2779" y="4921"/>
                    <a:pt x="2654" y="4137"/>
                    <a:pt x="2999" y="3793"/>
                  </a:cubicBezTo>
                  <a:cubicBezTo>
                    <a:pt x="3005" y="3786"/>
                    <a:pt x="3012" y="3782"/>
                    <a:pt x="3019" y="3782"/>
                  </a:cubicBezTo>
                  <a:cubicBezTo>
                    <a:pt x="3109" y="3782"/>
                    <a:pt x="3266" y="4283"/>
                    <a:pt x="3344" y="4399"/>
                  </a:cubicBezTo>
                  <a:cubicBezTo>
                    <a:pt x="3438" y="4482"/>
                    <a:pt x="3479" y="4482"/>
                    <a:pt x="3657" y="4576"/>
                  </a:cubicBezTo>
                  <a:cubicBezTo>
                    <a:pt x="3710" y="4594"/>
                    <a:pt x="3788" y="4619"/>
                    <a:pt x="3857" y="4619"/>
                  </a:cubicBezTo>
                  <a:cubicBezTo>
                    <a:pt x="3950" y="4619"/>
                    <a:pt x="4026" y="4573"/>
                    <a:pt x="4002" y="4399"/>
                  </a:cubicBezTo>
                  <a:cubicBezTo>
                    <a:pt x="4002" y="4012"/>
                    <a:pt x="3699" y="3615"/>
                    <a:pt x="3563" y="3229"/>
                  </a:cubicBezTo>
                  <a:cubicBezTo>
                    <a:pt x="3563" y="3051"/>
                    <a:pt x="3782" y="3009"/>
                    <a:pt x="3866" y="2915"/>
                  </a:cubicBezTo>
                  <a:cubicBezTo>
                    <a:pt x="3918" y="2832"/>
                    <a:pt x="3918" y="2706"/>
                    <a:pt x="3918" y="2571"/>
                  </a:cubicBezTo>
                  <a:cubicBezTo>
                    <a:pt x="4002" y="2226"/>
                    <a:pt x="4043" y="1923"/>
                    <a:pt x="4127" y="1568"/>
                  </a:cubicBezTo>
                  <a:cubicBezTo>
                    <a:pt x="4127" y="1265"/>
                    <a:pt x="4127" y="1004"/>
                    <a:pt x="4002" y="701"/>
                  </a:cubicBezTo>
                  <a:cubicBezTo>
                    <a:pt x="3918" y="304"/>
                    <a:pt x="3563" y="1"/>
                    <a:pt x="3135" y="1"/>
                  </a:cubicBez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94"/>
            <p:cNvSpPr/>
            <p:nvPr/>
          </p:nvSpPr>
          <p:spPr>
            <a:xfrm>
              <a:off x="738750" y="1337650"/>
              <a:ext cx="21700" cy="22350"/>
            </a:xfrm>
            <a:custGeom>
              <a:avLst/>
              <a:gdLst/>
              <a:ahLst/>
              <a:cxnLst/>
              <a:rect l="l" t="t" r="r" b="b"/>
              <a:pathLst>
                <a:path w="868" h="894" extrusionOk="0">
                  <a:moveTo>
                    <a:pt x="157" y="0"/>
                  </a:moveTo>
                  <a:cubicBezTo>
                    <a:pt x="133" y="0"/>
                    <a:pt x="107" y="5"/>
                    <a:pt x="84" y="17"/>
                  </a:cubicBezTo>
                  <a:cubicBezTo>
                    <a:pt x="1" y="100"/>
                    <a:pt x="1" y="320"/>
                    <a:pt x="1" y="455"/>
                  </a:cubicBezTo>
                  <a:cubicBezTo>
                    <a:pt x="1" y="581"/>
                    <a:pt x="84" y="800"/>
                    <a:pt x="220" y="884"/>
                  </a:cubicBezTo>
                  <a:cubicBezTo>
                    <a:pt x="244" y="890"/>
                    <a:pt x="268" y="893"/>
                    <a:pt x="290" y="893"/>
                  </a:cubicBezTo>
                  <a:cubicBezTo>
                    <a:pt x="595" y="893"/>
                    <a:pt x="790" y="343"/>
                    <a:pt x="868" y="100"/>
                  </a:cubicBezTo>
                  <a:cubicBezTo>
                    <a:pt x="868" y="58"/>
                    <a:pt x="836" y="38"/>
                    <a:pt x="805" y="38"/>
                  </a:cubicBezTo>
                  <a:cubicBezTo>
                    <a:pt x="774" y="38"/>
                    <a:pt x="742" y="58"/>
                    <a:pt x="742" y="100"/>
                  </a:cubicBezTo>
                  <a:cubicBezTo>
                    <a:pt x="648" y="320"/>
                    <a:pt x="565" y="581"/>
                    <a:pt x="345" y="758"/>
                  </a:cubicBezTo>
                  <a:cubicBezTo>
                    <a:pt x="340" y="760"/>
                    <a:pt x="334" y="760"/>
                    <a:pt x="328" y="760"/>
                  </a:cubicBezTo>
                  <a:cubicBezTo>
                    <a:pt x="163" y="760"/>
                    <a:pt x="89" y="191"/>
                    <a:pt x="220" y="100"/>
                  </a:cubicBezTo>
                  <a:cubicBezTo>
                    <a:pt x="281" y="39"/>
                    <a:pt x="225" y="0"/>
                    <a:pt x="157" y="0"/>
                  </a:cubicBezTo>
                  <a:close/>
                </a:path>
              </a:pathLst>
            </a:custGeom>
            <a:solidFill>
              <a:srgbClr val="7543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94"/>
            <p:cNvSpPr/>
            <p:nvPr/>
          </p:nvSpPr>
          <p:spPr>
            <a:xfrm>
              <a:off x="621225" y="1200725"/>
              <a:ext cx="35525" cy="48550"/>
            </a:xfrm>
            <a:custGeom>
              <a:avLst/>
              <a:gdLst/>
              <a:ahLst/>
              <a:cxnLst/>
              <a:rect l="l" t="t" r="r" b="b"/>
              <a:pathLst>
                <a:path w="1421" h="1942" extrusionOk="0">
                  <a:moveTo>
                    <a:pt x="1254" y="1"/>
                  </a:moveTo>
                  <a:cubicBezTo>
                    <a:pt x="1240" y="1"/>
                    <a:pt x="1226" y="3"/>
                    <a:pt x="1213" y="9"/>
                  </a:cubicBezTo>
                  <a:cubicBezTo>
                    <a:pt x="1087" y="93"/>
                    <a:pt x="1004" y="229"/>
                    <a:pt x="868" y="406"/>
                  </a:cubicBezTo>
                  <a:cubicBezTo>
                    <a:pt x="832" y="460"/>
                    <a:pt x="812" y="475"/>
                    <a:pt x="797" y="475"/>
                  </a:cubicBezTo>
                  <a:cubicBezTo>
                    <a:pt x="777" y="475"/>
                    <a:pt x="766" y="448"/>
                    <a:pt x="743" y="448"/>
                  </a:cubicBezTo>
                  <a:cubicBezTo>
                    <a:pt x="523" y="532"/>
                    <a:pt x="523" y="751"/>
                    <a:pt x="523" y="876"/>
                  </a:cubicBezTo>
                  <a:cubicBezTo>
                    <a:pt x="523" y="1001"/>
                    <a:pt x="523" y="1028"/>
                    <a:pt x="506" y="1028"/>
                  </a:cubicBezTo>
                  <a:cubicBezTo>
                    <a:pt x="493" y="1028"/>
                    <a:pt x="470" y="1012"/>
                    <a:pt x="429" y="1012"/>
                  </a:cubicBezTo>
                  <a:cubicBezTo>
                    <a:pt x="304" y="1096"/>
                    <a:pt x="304" y="1190"/>
                    <a:pt x="220" y="1231"/>
                  </a:cubicBezTo>
                  <a:cubicBezTo>
                    <a:pt x="84" y="1399"/>
                    <a:pt x="84" y="1660"/>
                    <a:pt x="1" y="1796"/>
                  </a:cubicBezTo>
                  <a:cubicBezTo>
                    <a:pt x="1" y="1898"/>
                    <a:pt x="57" y="1942"/>
                    <a:pt x="104" y="1942"/>
                  </a:cubicBezTo>
                  <a:cubicBezTo>
                    <a:pt x="138" y="1942"/>
                    <a:pt x="168" y="1919"/>
                    <a:pt x="168" y="1879"/>
                  </a:cubicBezTo>
                  <a:cubicBezTo>
                    <a:pt x="216" y="1676"/>
                    <a:pt x="291" y="1179"/>
                    <a:pt x="476" y="1179"/>
                  </a:cubicBezTo>
                  <a:cubicBezTo>
                    <a:pt x="491" y="1179"/>
                    <a:pt x="507" y="1183"/>
                    <a:pt x="523" y="1190"/>
                  </a:cubicBezTo>
                  <a:cubicBezTo>
                    <a:pt x="523" y="1204"/>
                    <a:pt x="528" y="1208"/>
                    <a:pt x="534" y="1208"/>
                  </a:cubicBezTo>
                  <a:cubicBezTo>
                    <a:pt x="546" y="1208"/>
                    <a:pt x="565" y="1190"/>
                    <a:pt x="565" y="1190"/>
                  </a:cubicBezTo>
                  <a:cubicBezTo>
                    <a:pt x="643" y="1023"/>
                    <a:pt x="574" y="663"/>
                    <a:pt x="817" y="663"/>
                  </a:cubicBezTo>
                  <a:cubicBezTo>
                    <a:pt x="832" y="663"/>
                    <a:pt x="849" y="664"/>
                    <a:pt x="868" y="667"/>
                  </a:cubicBezTo>
                  <a:lnTo>
                    <a:pt x="951" y="667"/>
                  </a:lnTo>
                  <a:cubicBezTo>
                    <a:pt x="1087" y="448"/>
                    <a:pt x="1171" y="229"/>
                    <a:pt x="1348" y="93"/>
                  </a:cubicBezTo>
                  <a:cubicBezTo>
                    <a:pt x="1420" y="93"/>
                    <a:pt x="1338" y="1"/>
                    <a:pt x="1254" y="1"/>
                  </a:cubicBezTo>
                  <a:close/>
                </a:path>
              </a:pathLst>
            </a:custGeom>
            <a:solidFill>
              <a:srgbClr val="081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94"/>
            <p:cNvSpPr/>
            <p:nvPr/>
          </p:nvSpPr>
          <p:spPr>
            <a:xfrm>
              <a:off x="635450" y="1214850"/>
              <a:ext cx="39075" cy="65925"/>
            </a:xfrm>
            <a:custGeom>
              <a:avLst/>
              <a:gdLst/>
              <a:ahLst/>
              <a:cxnLst/>
              <a:rect l="l" t="t" r="r" b="b"/>
              <a:pathLst>
                <a:path w="1563" h="2637" extrusionOk="0">
                  <a:moveTo>
                    <a:pt x="1344" y="1"/>
                  </a:moveTo>
                  <a:cubicBezTo>
                    <a:pt x="1289" y="1"/>
                    <a:pt x="1234" y="34"/>
                    <a:pt x="1166" y="102"/>
                  </a:cubicBezTo>
                  <a:cubicBezTo>
                    <a:pt x="999" y="228"/>
                    <a:pt x="957" y="405"/>
                    <a:pt x="863" y="531"/>
                  </a:cubicBezTo>
                  <a:cubicBezTo>
                    <a:pt x="863" y="562"/>
                    <a:pt x="849" y="572"/>
                    <a:pt x="827" y="572"/>
                  </a:cubicBezTo>
                  <a:cubicBezTo>
                    <a:pt x="783" y="572"/>
                    <a:pt x="706" y="531"/>
                    <a:pt x="644" y="531"/>
                  </a:cubicBezTo>
                  <a:lnTo>
                    <a:pt x="602" y="531"/>
                  </a:lnTo>
                  <a:cubicBezTo>
                    <a:pt x="518" y="750"/>
                    <a:pt x="518" y="1011"/>
                    <a:pt x="518" y="1314"/>
                  </a:cubicBezTo>
                  <a:cubicBezTo>
                    <a:pt x="495" y="1308"/>
                    <a:pt x="473" y="1304"/>
                    <a:pt x="452" y="1304"/>
                  </a:cubicBezTo>
                  <a:cubicBezTo>
                    <a:pt x="71" y="1304"/>
                    <a:pt x="0" y="2331"/>
                    <a:pt x="80" y="2578"/>
                  </a:cubicBezTo>
                  <a:cubicBezTo>
                    <a:pt x="80" y="2616"/>
                    <a:pt x="107" y="2636"/>
                    <a:pt x="137" y="2636"/>
                  </a:cubicBezTo>
                  <a:cubicBezTo>
                    <a:pt x="174" y="2636"/>
                    <a:pt x="215" y="2605"/>
                    <a:pt x="215" y="2536"/>
                  </a:cubicBezTo>
                  <a:cubicBezTo>
                    <a:pt x="177" y="2374"/>
                    <a:pt x="209" y="1422"/>
                    <a:pt x="444" y="1422"/>
                  </a:cubicBezTo>
                  <a:cubicBezTo>
                    <a:pt x="467" y="1422"/>
                    <a:pt x="492" y="1431"/>
                    <a:pt x="518" y="1450"/>
                  </a:cubicBezTo>
                  <a:cubicBezTo>
                    <a:pt x="546" y="1478"/>
                    <a:pt x="569" y="1487"/>
                    <a:pt x="588" y="1487"/>
                  </a:cubicBezTo>
                  <a:cubicBezTo>
                    <a:pt x="625" y="1487"/>
                    <a:pt x="644" y="1450"/>
                    <a:pt x="644" y="1450"/>
                  </a:cubicBezTo>
                  <a:cubicBezTo>
                    <a:pt x="644" y="1231"/>
                    <a:pt x="644" y="1011"/>
                    <a:pt x="738" y="834"/>
                  </a:cubicBezTo>
                  <a:cubicBezTo>
                    <a:pt x="738" y="736"/>
                    <a:pt x="705" y="695"/>
                    <a:pt x="706" y="695"/>
                  </a:cubicBezTo>
                  <a:lnTo>
                    <a:pt x="706" y="695"/>
                  </a:lnTo>
                  <a:cubicBezTo>
                    <a:pt x="706" y="695"/>
                    <a:pt x="723" y="715"/>
                    <a:pt x="779" y="750"/>
                  </a:cubicBezTo>
                  <a:cubicBezTo>
                    <a:pt x="793" y="754"/>
                    <a:pt x="807" y="756"/>
                    <a:pt x="820" y="756"/>
                  </a:cubicBezTo>
                  <a:cubicBezTo>
                    <a:pt x="1057" y="756"/>
                    <a:pt x="1187" y="179"/>
                    <a:pt x="1320" y="179"/>
                  </a:cubicBezTo>
                  <a:cubicBezTo>
                    <a:pt x="1342" y="179"/>
                    <a:pt x="1363" y="193"/>
                    <a:pt x="1385" y="228"/>
                  </a:cubicBezTo>
                  <a:cubicBezTo>
                    <a:pt x="1427" y="228"/>
                    <a:pt x="1563" y="186"/>
                    <a:pt x="1521" y="102"/>
                  </a:cubicBezTo>
                  <a:cubicBezTo>
                    <a:pt x="1453" y="34"/>
                    <a:pt x="1398" y="1"/>
                    <a:pt x="1344" y="1"/>
                  </a:cubicBezTo>
                  <a:close/>
                </a:path>
              </a:pathLst>
            </a:custGeom>
            <a:solidFill>
              <a:srgbClr val="081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94"/>
            <p:cNvSpPr/>
            <p:nvPr/>
          </p:nvSpPr>
          <p:spPr>
            <a:xfrm>
              <a:off x="648400" y="1275175"/>
              <a:ext cx="14025" cy="42825"/>
            </a:xfrm>
            <a:custGeom>
              <a:avLst/>
              <a:gdLst/>
              <a:ahLst/>
              <a:cxnLst/>
              <a:rect l="l" t="t" r="r" b="b"/>
              <a:pathLst>
                <a:path w="561" h="1713" extrusionOk="0">
                  <a:moveTo>
                    <a:pt x="113" y="1"/>
                  </a:moveTo>
                  <a:cubicBezTo>
                    <a:pt x="96" y="1"/>
                    <a:pt x="84" y="12"/>
                    <a:pt x="84" y="40"/>
                  </a:cubicBezTo>
                  <a:cubicBezTo>
                    <a:pt x="84" y="249"/>
                    <a:pt x="0" y="468"/>
                    <a:pt x="84" y="604"/>
                  </a:cubicBezTo>
                  <a:cubicBezTo>
                    <a:pt x="126" y="687"/>
                    <a:pt x="220" y="823"/>
                    <a:pt x="126" y="907"/>
                  </a:cubicBezTo>
                  <a:cubicBezTo>
                    <a:pt x="84" y="949"/>
                    <a:pt x="84" y="1126"/>
                    <a:pt x="84" y="1168"/>
                  </a:cubicBezTo>
                  <a:cubicBezTo>
                    <a:pt x="84" y="1360"/>
                    <a:pt x="188" y="1713"/>
                    <a:pt x="390" y="1713"/>
                  </a:cubicBezTo>
                  <a:cubicBezTo>
                    <a:pt x="418" y="1713"/>
                    <a:pt x="448" y="1706"/>
                    <a:pt x="481" y="1690"/>
                  </a:cubicBezTo>
                  <a:cubicBezTo>
                    <a:pt x="547" y="1690"/>
                    <a:pt x="561" y="1579"/>
                    <a:pt x="502" y="1579"/>
                  </a:cubicBezTo>
                  <a:cubicBezTo>
                    <a:pt x="486" y="1579"/>
                    <a:pt x="465" y="1587"/>
                    <a:pt x="439" y="1607"/>
                  </a:cubicBezTo>
                  <a:cubicBezTo>
                    <a:pt x="345" y="1607"/>
                    <a:pt x="220" y="1293"/>
                    <a:pt x="220" y="1252"/>
                  </a:cubicBezTo>
                  <a:cubicBezTo>
                    <a:pt x="220" y="1126"/>
                    <a:pt x="261" y="949"/>
                    <a:pt x="345" y="823"/>
                  </a:cubicBezTo>
                  <a:cubicBezTo>
                    <a:pt x="345" y="823"/>
                    <a:pt x="345" y="729"/>
                    <a:pt x="261" y="687"/>
                  </a:cubicBezTo>
                  <a:cubicBezTo>
                    <a:pt x="126" y="562"/>
                    <a:pt x="126" y="343"/>
                    <a:pt x="220" y="123"/>
                  </a:cubicBezTo>
                  <a:cubicBezTo>
                    <a:pt x="220" y="65"/>
                    <a:pt x="152" y="1"/>
                    <a:pt x="113" y="1"/>
                  </a:cubicBezTo>
                  <a:close/>
                </a:path>
              </a:pathLst>
            </a:custGeom>
            <a:solidFill>
              <a:srgbClr val="081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94"/>
            <p:cNvSpPr/>
            <p:nvPr/>
          </p:nvSpPr>
          <p:spPr>
            <a:xfrm>
              <a:off x="670075" y="1246325"/>
              <a:ext cx="15425" cy="22550"/>
            </a:xfrm>
            <a:custGeom>
              <a:avLst/>
              <a:gdLst/>
              <a:ahLst/>
              <a:cxnLst/>
              <a:rect l="l" t="t" r="r" b="b"/>
              <a:pathLst>
                <a:path w="617" h="902" extrusionOk="0">
                  <a:moveTo>
                    <a:pt x="132" y="1"/>
                  </a:moveTo>
                  <a:cubicBezTo>
                    <a:pt x="110" y="1"/>
                    <a:pt x="80" y="21"/>
                    <a:pt x="42" y="55"/>
                  </a:cubicBezTo>
                  <a:cubicBezTo>
                    <a:pt x="42" y="191"/>
                    <a:pt x="0" y="316"/>
                    <a:pt x="136" y="494"/>
                  </a:cubicBezTo>
                  <a:cubicBezTo>
                    <a:pt x="157" y="515"/>
                    <a:pt x="188" y="525"/>
                    <a:pt x="226" y="525"/>
                  </a:cubicBezTo>
                  <a:cubicBezTo>
                    <a:pt x="264" y="525"/>
                    <a:pt x="308" y="515"/>
                    <a:pt x="355" y="494"/>
                  </a:cubicBezTo>
                  <a:cubicBezTo>
                    <a:pt x="397" y="494"/>
                    <a:pt x="397" y="536"/>
                    <a:pt x="397" y="536"/>
                  </a:cubicBezTo>
                  <a:cubicBezTo>
                    <a:pt x="397" y="713"/>
                    <a:pt x="397" y="755"/>
                    <a:pt x="481" y="839"/>
                  </a:cubicBezTo>
                  <a:cubicBezTo>
                    <a:pt x="516" y="878"/>
                    <a:pt x="546" y="901"/>
                    <a:pt x="568" y="901"/>
                  </a:cubicBezTo>
                  <a:cubicBezTo>
                    <a:pt x="599" y="901"/>
                    <a:pt x="617" y="858"/>
                    <a:pt x="617" y="755"/>
                  </a:cubicBezTo>
                  <a:cubicBezTo>
                    <a:pt x="564" y="713"/>
                    <a:pt x="564" y="536"/>
                    <a:pt x="481" y="494"/>
                  </a:cubicBezTo>
                  <a:cubicBezTo>
                    <a:pt x="481" y="410"/>
                    <a:pt x="481" y="316"/>
                    <a:pt x="397" y="275"/>
                  </a:cubicBezTo>
                  <a:lnTo>
                    <a:pt x="355" y="275"/>
                  </a:lnTo>
                  <a:cubicBezTo>
                    <a:pt x="355" y="303"/>
                    <a:pt x="274" y="394"/>
                    <a:pt x="221" y="394"/>
                  </a:cubicBezTo>
                  <a:cubicBezTo>
                    <a:pt x="196" y="394"/>
                    <a:pt x="178" y="373"/>
                    <a:pt x="178" y="316"/>
                  </a:cubicBezTo>
                  <a:lnTo>
                    <a:pt x="178" y="149"/>
                  </a:lnTo>
                  <a:cubicBezTo>
                    <a:pt x="178" y="44"/>
                    <a:pt x="163" y="1"/>
                    <a:pt x="132" y="1"/>
                  </a:cubicBezTo>
                  <a:close/>
                </a:path>
              </a:pathLst>
            </a:custGeom>
            <a:solidFill>
              <a:srgbClr val="081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94"/>
            <p:cNvSpPr/>
            <p:nvPr/>
          </p:nvSpPr>
          <p:spPr>
            <a:xfrm>
              <a:off x="687575" y="1215900"/>
              <a:ext cx="10975" cy="20325"/>
            </a:xfrm>
            <a:custGeom>
              <a:avLst/>
              <a:gdLst/>
              <a:ahLst/>
              <a:cxnLst/>
              <a:rect l="l" t="t" r="r" b="b"/>
              <a:pathLst>
                <a:path w="439" h="813" extrusionOk="0">
                  <a:moveTo>
                    <a:pt x="287" y="1"/>
                  </a:moveTo>
                  <a:cubicBezTo>
                    <a:pt x="1" y="1"/>
                    <a:pt x="8" y="595"/>
                    <a:pt x="126" y="792"/>
                  </a:cubicBezTo>
                  <a:cubicBezTo>
                    <a:pt x="152" y="806"/>
                    <a:pt x="180" y="813"/>
                    <a:pt x="206" y="813"/>
                  </a:cubicBezTo>
                  <a:cubicBezTo>
                    <a:pt x="273" y="813"/>
                    <a:pt x="322" y="769"/>
                    <a:pt x="261" y="708"/>
                  </a:cubicBezTo>
                  <a:cubicBezTo>
                    <a:pt x="220" y="624"/>
                    <a:pt x="126" y="144"/>
                    <a:pt x="345" y="144"/>
                  </a:cubicBezTo>
                  <a:cubicBezTo>
                    <a:pt x="439" y="144"/>
                    <a:pt x="439" y="8"/>
                    <a:pt x="345" y="8"/>
                  </a:cubicBezTo>
                  <a:cubicBezTo>
                    <a:pt x="325" y="3"/>
                    <a:pt x="305" y="1"/>
                    <a:pt x="287" y="1"/>
                  </a:cubicBezTo>
                  <a:close/>
                </a:path>
              </a:pathLst>
            </a:custGeom>
            <a:solidFill>
              <a:srgbClr val="081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94"/>
            <p:cNvSpPr/>
            <p:nvPr/>
          </p:nvSpPr>
          <p:spPr>
            <a:xfrm>
              <a:off x="678950" y="1190550"/>
              <a:ext cx="9675" cy="11975"/>
            </a:xfrm>
            <a:custGeom>
              <a:avLst/>
              <a:gdLst/>
              <a:ahLst/>
              <a:cxnLst/>
              <a:rect l="l" t="t" r="r" b="b"/>
              <a:pathLst>
                <a:path w="387" h="479" extrusionOk="0">
                  <a:moveTo>
                    <a:pt x="305" y="1"/>
                  </a:moveTo>
                  <a:cubicBezTo>
                    <a:pt x="248" y="1"/>
                    <a:pt x="177" y="46"/>
                    <a:pt x="126" y="72"/>
                  </a:cubicBezTo>
                  <a:cubicBezTo>
                    <a:pt x="42" y="239"/>
                    <a:pt x="42" y="291"/>
                    <a:pt x="0" y="416"/>
                  </a:cubicBezTo>
                  <a:cubicBezTo>
                    <a:pt x="0" y="458"/>
                    <a:pt x="32" y="479"/>
                    <a:pt x="63" y="479"/>
                  </a:cubicBezTo>
                  <a:cubicBezTo>
                    <a:pt x="94" y="479"/>
                    <a:pt x="126" y="458"/>
                    <a:pt x="126" y="416"/>
                  </a:cubicBezTo>
                  <a:cubicBezTo>
                    <a:pt x="209" y="374"/>
                    <a:pt x="209" y="291"/>
                    <a:pt x="209" y="239"/>
                  </a:cubicBezTo>
                  <a:lnTo>
                    <a:pt x="262" y="239"/>
                  </a:lnTo>
                  <a:lnTo>
                    <a:pt x="262" y="155"/>
                  </a:lnTo>
                  <a:cubicBezTo>
                    <a:pt x="286" y="180"/>
                    <a:pt x="307" y="190"/>
                    <a:pt x="324" y="190"/>
                  </a:cubicBezTo>
                  <a:cubicBezTo>
                    <a:pt x="366" y="190"/>
                    <a:pt x="387" y="131"/>
                    <a:pt x="387" y="72"/>
                  </a:cubicBezTo>
                  <a:cubicBezTo>
                    <a:pt x="371" y="19"/>
                    <a:pt x="340" y="1"/>
                    <a:pt x="305" y="1"/>
                  </a:cubicBezTo>
                  <a:close/>
                </a:path>
              </a:pathLst>
            </a:custGeom>
            <a:solidFill>
              <a:srgbClr val="081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94"/>
            <p:cNvSpPr/>
            <p:nvPr/>
          </p:nvSpPr>
          <p:spPr>
            <a:xfrm>
              <a:off x="661025" y="1172750"/>
              <a:ext cx="15600" cy="11700"/>
            </a:xfrm>
            <a:custGeom>
              <a:avLst/>
              <a:gdLst/>
              <a:ahLst/>
              <a:cxnLst/>
              <a:rect l="l" t="t" r="r" b="b"/>
              <a:pathLst>
                <a:path w="624" h="468" extrusionOk="0">
                  <a:moveTo>
                    <a:pt x="540" y="0"/>
                  </a:moveTo>
                  <a:cubicBezTo>
                    <a:pt x="362" y="0"/>
                    <a:pt x="143" y="167"/>
                    <a:pt x="59" y="345"/>
                  </a:cubicBezTo>
                  <a:cubicBezTo>
                    <a:pt x="1" y="404"/>
                    <a:pt x="66" y="468"/>
                    <a:pt x="128" y="468"/>
                  </a:cubicBezTo>
                  <a:cubicBezTo>
                    <a:pt x="154" y="468"/>
                    <a:pt x="180" y="456"/>
                    <a:pt x="195" y="428"/>
                  </a:cubicBezTo>
                  <a:cubicBezTo>
                    <a:pt x="279" y="303"/>
                    <a:pt x="404" y="167"/>
                    <a:pt x="540" y="167"/>
                  </a:cubicBezTo>
                  <a:cubicBezTo>
                    <a:pt x="623" y="167"/>
                    <a:pt x="623" y="0"/>
                    <a:pt x="540" y="0"/>
                  </a:cubicBezTo>
                  <a:close/>
                </a:path>
              </a:pathLst>
            </a:custGeom>
            <a:solidFill>
              <a:srgbClr val="081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94"/>
            <p:cNvSpPr/>
            <p:nvPr/>
          </p:nvSpPr>
          <p:spPr>
            <a:xfrm>
              <a:off x="694400" y="1150950"/>
              <a:ext cx="76300" cy="22700"/>
            </a:xfrm>
            <a:custGeom>
              <a:avLst/>
              <a:gdLst/>
              <a:ahLst/>
              <a:cxnLst/>
              <a:rect l="l" t="t" r="r" b="b"/>
              <a:pathLst>
                <a:path w="3052" h="908" extrusionOk="0">
                  <a:moveTo>
                    <a:pt x="777" y="1"/>
                  </a:moveTo>
                  <a:cubicBezTo>
                    <a:pt x="515" y="1"/>
                    <a:pt x="252" y="280"/>
                    <a:pt x="72" y="392"/>
                  </a:cubicBezTo>
                  <a:cubicBezTo>
                    <a:pt x="0" y="392"/>
                    <a:pt x="51" y="484"/>
                    <a:pt x="127" y="484"/>
                  </a:cubicBezTo>
                  <a:cubicBezTo>
                    <a:pt x="139" y="484"/>
                    <a:pt x="153" y="481"/>
                    <a:pt x="166" y="475"/>
                  </a:cubicBezTo>
                  <a:cubicBezTo>
                    <a:pt x="295" y="372"/>
                    <a:pt x="564" y="165"/>
                    <a:pt x="780" y="165"/>
                  </a:cubicBezTo>
                  <a:cubicBezTo>
                    <a:pt x="914" y="165"/>
                    <a:pt x="1027" y="244"/>
                    <a:pt x="1075" y="475"/>
                  </a:cubicBezTo>
                  <a:cubicBezTo>
                    <a:pt x="1075" y="511"/>
                    <a:pt x="1138" y="619"/>
                    <a:pt x="1244" y="619"/>
                  </a:cubicBezTo>
                  <a:cubicBezTo>
                    <a:pt x="1260" y="619"/>
                    <a:pt x="1276" y="616"/>
                    <a:pt x="1294" y="611"/>
                  </a:cubicBezTo>
                  <a:cubicBezTo>
                    <a:pt x="1440" y="611"/>
                    <a:pt x="1545" y="476"/>
                    <a:pt x="1663" y="476"/>
                  </a:cubicBezTo>
                  <a:cubicBezTo>
                    <a:pt x="1722" y="476"/>
                    <a:pt x="1785" y="510"/>
                    <a:pt x="1858" y="611"/>
                  </a:cubicBezTo>
                  <a:cubicBezTo>
                    <a:pt x="1858" y="611"/>
                    <a:pt x="1942" y="830"/>
                    <a:pt x="1994" y="830"/>
                  </a:cubicBezTo>
                  <a:cubicBezTo>
                    <a:pt x="2044" y="851"/>
                    <a:pt x="2092" y="859"/>
                    <a:pt x="2140" y="859"/>
                  </a:cubicBezTo>
                  <a:cubicBezTo>
                    <a:pt x="2299" y="859"/>
                    <a:pt x="2450" y="771"/>
                    <a:pt x="2606" y="771"/>
                  </a:cubicBezTo>
                  <a:cubicBezTo>
                    <a:pt x="2689" y="771"/>
                    <a:pt x="2773" y="796"/>
                    <a:pt x="2861" y="872"/>
                  </a:cubicBezTo>
                  <a:cubicBezTo>
                    <a:pt x="2874" y="898"/>
                    <a:pt x="2900" y="908"/>
                    <a:pt x="2927" y="908"/>
                  </a:cubicBezTo>
                  <a:cubicBezTo>
                    <a:pt x="2987" y="908"/>
                    <a:pt x="3051" y="859"/>
                    <a:pt x="2986" y="830"/>
                  </a:cubicBezTo>
                  <a:cubicBezTo>
                    <a:pt x="2873" y="711"/>
                    <a:pt x="2756" y="669"/>
                    <a:pt x="2631" y="669"/>
                  </a:cubicBezTo>
                  <a:cubicBezTo>
                    <a:pt x="2526" y="669"/>
                    <a:pt x="2416" y="698"/>
                    <a:pt x="2297" y="736"/>
                  </a:cubicBezTo>
                  <a:cubicBezTo>
                    <a:pt x="2277" y="743"/>
                    <a:pt x="2257" y="746"/>
                    <a:pt x="2239" y="746"/>
                  </a:cubicBezTo>
                  <a:cubicBezTo>
                    <a:pt x="2025" y="746"/>
                    <a:pt x="1940" y="346"/>
                    <a:pt x="1677" y="346"/>
                  </a:cubicBezTo>
                  <a:cubicBezTo>
                    <a:pt x="1629" y="346"/>
                    <a:pt x="1575" y="360"/>
                    <a:pt x="1514" y="392"/>
                  </a:cubicBezTo>
                  <a:cubicBezTo>
                    <a:pt x="1431" y="430"/>
                    <a:pt x="1360" y="460"/>
                    <a:pt x="1302" y="460"/>
                  </a:cubicBezTo>
                  <a:cubicBezTo>
                    <a:pt x="1235" y="460"/>
                    <a:pt x="1186" y="420"/>
                    <a:pt x="1158" y="308"/>
                  </a:cubicBezTo>
                  <a:cubicBezTo>
                    <a:pt x="1158" y="172"/>
                    <a:pt x="991" y="89"/>
                    <a:pt x="949" y="47"/>
                  </a:cubicBezTo>
                  <a:cubicBezTo>
                    <a:pt x="893" y="15"/>
                    <a:pt x="835" y="1"/>
                    <a:pt x="777" y="1"/>
                  </a:cubicBezTo>
                  <a:close/>
                </a:path>
              </a:pathLst>
            </a:custGeom>
            <a:solidFill>
              <a:srgbClr val="081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94"/>
            <p:cNvSpPr/>
            <p:nvPr/>
          </p:nvSpPr>
          <p:spPr>
            <a:xfrm>
              <a:off x="712650" y="1181150"/>
              <a:ext cx="59550" cy="19175"/>
            </a:xfrm>
            <a:custGeom>
              <a:avLst/>
              <a:gdLst/>
              <a:ahLst/>
              <a:cxnLst/>
              <a:rect l="l" t="t" r="r" b="b"/>
              <a:pathLst>
                <a:path w="2382" h="767" extrusionOk="0">
                  <a:moveTo>
                    <a:pt x="664" y="1"/>
                  </a:moveTo>
                  <a:cubicBezTo>
                    <a:pt x="421" y="1"/>
                    <a:pt x="231" y="105"/>
                    <a:pt x="42" y="186"/>
                  </a:cubicBezTo>
                  <a:cubicBezTo>
                    <a:pt x="0" y="186"/>
                    <a:pt x="42" y="312"/>
                    <a:pt x="125" y="312"/>
                  </a:cubicBezTo>
                  <a:cubicBezTo>
                    <a:pt x="261" y="260"/>
                    <a:pt x="480" y="157"/>
                    <a:pt x="658" y="157"/>
                  </a:cubicBezTo>
                  <a:cubicBezTo>
                    <a:pt x="767" y="157"/>
                    <a:pt x="861" y="196"/>
                    <a:pt x="909" y="312"/>
                  </a:cubicBezTo>
                  <a:cubicBezTo>
                    <a:pt x="978" y="381"/>
                    <a:pt x="1019" y="422"/>
                    <a:pt x="1103" y="422"/>
                  </a:cubicBezTo>
                  <a:cubicBezTo>
                    <a:pt x="1133" y="422"/>
                    <a:pt x="1168" y="417"/>
                    <a:pt x="1212" y="406"/>
                  </a:cubicBezTo>
                  <a:cubicBezTo>
                    <a:pt x="1343" y="406"/>
                    <a:pt x="1475" y="234"/>
                    <a:pt x="1585" y="234"/>
                  </a:cubicBezTo>
                  <a:cubicBezTo>
                    <a:pt x="1624" y="234"/>
                    <a:pt x="1660" y="255"/>
                    <a:pt x="1692" y="312"/>
                  </a:cubicBezTo>
                  <a:cubicBezTo>
                    <a:pt x="1786" y="406"/>
                    <a:pt x="1828" y="531"/>
                    <a:pt x="1912" y="615"/>
                  </a:cubicBezTo>
                  <a:cubicBezTo>
                    <a:pt x="2048" y="615"/>
                    <a:pt x="2173" y="667"/>
                    <a:pt x="2256" y="750"/>
                  </a:cubicBezTo>
                  <a:cubicBezTo>
                    <a:pt x="2282" y="762"/>
                    <a:pt x="2303" y="767"/>
                    <a:pt x="2320" y="767"/>
                  </a:cubicBezTo>
                  <a:cubicBezTo>
                    <a:pt x="2367" y="767"/>
                    <a:pt x="2381" y="728"/>
                    <a:pt x="2350" y="667"/>
                  </a:cubicBezTo>
                  <a:cubicBezTo>
                    <a:pt x="2350" y="615"/>
                    <a:pt x="2256" y="615"/>
                    <a:pt x="2173" y="615"/>
                  </a:cubicBezTo>
                  <a:cubicBezTo>
                    <a:pt x="2048" y="448"/>
                    <a:pt x="1912" y="312"/>
                    <a:pt x="1786" y="186"/>
                  </a:cubicBezTo>
                  <a:cubicBezTo>
                    <a:pt x="1731" y="81"/>
                    <a:pt x="1664" y="38"/>
                    <a:pt x="1582" y="38"/>
                  </a:cubicBezTo>
                  <a:cubicBezTo>
                    <a:pt x="1525" y="38"/>
                    <a:pt x="1462" y="58"/>
                    <a:pt x="1389" y="92"/>
                  </a:cubicBezTo>
                  <a:cubicBezTo>
                    <a:pt x="1348" y="186"/>
                    <a:pt x="1264" y="186"/>
                    <a:pt x="1212" y="228"/>
                  </a:cubicBezTo>
                  <a:cubicBezTo>
                    <a:pt x="1193" y="247"/>
                    <a:pt x="1171" y="256"/>
                    <a:pt x="1149" y="256"/>
                  </a:cubicBezTo>
                  <a:cubicBezTo>
                    <a:pt x="1077" y="256"/>
                    <a:pt x="1003" y="165"/>
                    <a:pt x="1003" y="92"/>
                  </a:cubicBezTo>
                  <a:cubicBezTo>
                    <a:pt x="909" y="9"/>
                    <a:pt x="825" y="9"/>
                    <a:pt x="784" y="9"/>
                  </a:cubicBezTo>
                  <a:cubicBezTo>
                    <a:pt x="742" y="3"/>
                    <a:pt x="703" y="1"/>
                    <a:pt x="664" y="1"/>
                  </a:cubicBezTo>
                  <a:close/>
                </a:path>
              </a:pathLst>
            </a:custGeom>
            <a:solidFill>
              <a:srgbClr val="081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94"/>
            <p:cNvSpPr/>
            <p:nvPr/>
          </p:nvSpPr>
          <p:spPr>
            <a:xfrm>
              <a:off x="767575" y="1182600"/>
              <a:ext cx="13200" cy="12700"/>
            </a:xfrm>
            <a:custGeom>
              <a:avLst/>
              <a:gdLst/>
              <a:ahLst/>
              <a:cxnLst/>
              <a:rect l="l" t="t" r="r" b="b"/>
              <a:pathLst>
                <a:path w="528" h="508" extrusionOk="0">
                  <a:moveTo>
                    <a:pt x="78" y="0"/>
                  </a:moveTo>
                  <a:cubicBezTo>
                    <a:pt x="25" y="0"/>
                    <a:pt x="0" y="62"/>
                    <a:pt x="59" y="128"/>
                  </a:cubicBezTo>
                  <a:cubicBezTo>
                    <a:pt x="153" y="254"/>
                    <a:pt x="279" y="348"/>
                    <a:pt x="373" y="473"/>
                  </a:cubicBezTo>
                  <a:cubicBezTo>
                    <a:pt x="385" y="498"/>
                    <a:pt x="405" y="508"/>
                    <a:pt x="425" y="508"/>
                  </a:cubicBezTo>
                  <a:cubicBezTo>
                    <a:pt x="474" y="508"/>
                    <a:pt x="528" y="449"/>
                    <a:pt x="498" y="390"/>
                  </a:cubicBezTo>
                  <a:cubicBezTo>
                    <a:pt x="373" y="254"/>
                    <a:pt x="279" y="128"/>
                    <a:pt x="153" y="34"/>
                  </a:cubicBezTo>
                  <a:cubicBezTo>
                    <a:pt x="126" y="10"/>
                    <a:pt x="100" y="0"/>
                    <a:pt x="78" y="0"/>
                  </a:cubicBezTo>
                  <a:close/>
                </a:path>
              </a:pathLst>
            </a:custGeom>
            <a:solidFill>
              <a:srgbClr val="081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94"/>
            <p:cNvSpPr/>
            <p:nvPr/>
          </p:nvSpPr>
          <p:spPr>
            <a:xfrm>
              <a:off x="739200" y="1205650"/>
              <a:ext cx="58125" cy="23150"/>
            </a:xfrm>
            <a:custGeom>
              <a:avLst/>
              <a:gdLst/>
              <a:ahLst/>
              <a:cxnLst/>
              <a:rect l="l" t="t" r="r" b="b"/>
              <a:pathLst>
                <a:path w="2325" h="926" extrusionOk="0">
                  <a:moveTo>
                    <a:pt x="348" y="0"/>
                  </a:moveTo>
                  <a:cubicBezTo>
                    <a:pt x="262" y="0"/>
                    <a:pt x="176" y="11"/>
                    <a:pt x="66" y="32"/>
                  </a:cubicBezTo>
                  <a:cubicBezTo>
                    <a:pt x="0" y="32"/>
                    <a:pt x="39" y="143"/>
                    <a:pt x="99" y="143"/>
                  </a:cubicBezTo>
                  <a:cubicBezTo>
                    <a:pt x="115" y="143"/>
                    <a:pt x="132" y="135"/>
                    <a:pt x="150" y="115"/>
                  </a:cubicBezTo>
                  <a:cubicBezTo>
                    <a:pt x="182" y="100"/>
                    <a:pt x="218" y="94"/>
                    <a:pt x="256" y="94"/>
                  </a:cubicBezTo>
                  <a:cubicBezTo>
                    <a:pt x="433" y="94"/>
                    <a:pt x="670" y="232"/>
                    <a:pt x="850" y="335"/>
                  </a:cubicBezTo>
                  <a:cubicBezTo>
                    <a:pt x="892" y="418"/>
                    <a:pt x="986" y="554"/>
                    <a:pt x="1069" y="554"/>
                  </a:cubicBezTo>
                  <a:cubicBezTo>
                    <a:pt x="1090" y="575"/>
                    <a:pt x="1121" y="585"/>
                    <a:pt x="1159" y="585"/>
                  </a:cubicBezTo>
                  <a:cubicBezTo>
                    <a:pt x="1197" y="585"/>
                    <a:pt x="1241" y="575"/>
                    <a:pt x="1288" y="554"/>
                  </a:cubicBezTo>
                  <a:cubicBezTo>
                    <a:pt x="1354" y="528"/>
                    <a:pt x="1417" y="517"/>
                    <a:pt x="1478" y="517"/>
                  </a:cubicBezTo>
                  <a:cubicBezTo>
                    <a:pt x="1735" y="517"/>
                    <a:pt x="1952" y="721"/>
                    <a:pt x="2197" y="899"/>
                  </a:cubicBezTo>
                  <a:cubicBezTo>
                    <a:pt x="2217" y="918"/>
                    <a:pt x="2234" y="926"/>
                    <a:pt x="2248" y="926"/>
                  </a:cubicBezTo>
                  <a:cubicBezTo>
                    <a:pt x="2305" y="926"/>
                    <a:pt x="2325" y="807"/>
                    <a:pt x="2291" y="773"/>
                  </a:cubicBezTo>
                  <a:cubicBezTo>
                    <a:pt x="2114" y="596"/>
                    <a:pt x="1978" y="470"/>
                    <a:pt x="1769" y="418"/>
                  </a:cubicBezTo>
                  <a:cubicBezTo>
                    <a:pt x="1633" y="418"/>
                    <a:pt x="1550" y="418"/>
                    <a:pt x="1508" y="335"/>
                  </a:cubicBezTo>
                  <a:cubicBezTo>
                    <a:pt x="1359" y="335"/>
                    <a:pt x="1239" y="430"/>
                    <a:pt x="1131" y="430"/>
                  </a:cubicBezTo>
                  <a:cubicBezTo>
                    <a:pt x="1110" y="430"/>
                    <a:pt x="1089" y="427"/>
                    <a:pt x="1069" y="418"/>
                  </a:cubicBezTo>
                  <a:cubicBezTo>
                    <a:pt x="892" y="251"/>
                    <a:pt x="850" y="115"/>
                    <a:pt x="630" y="32"/>
                  </a:cubicBezTo>
                  <a:cubicBezTo>
                    <a:pt x="521" y="11"/>
                    <a:pt x="434" y="0"/>
                    <a:pt x="348" y="0"/>
                  </a:cubicBezTo>
                  <a:close/>
                </a:path>
              </a:pathLst>
            </a:custGeom>
            <a:solidFill>
              <a:srgbClr val="081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94"/>
            <p:cNvSpPr/>
            <p:nvPr/>
          </p:nvSpPr>
          <p:spPr>
            <a:xfrm>
              <a:off x="742925" y="1283725"/>
              <a:ext cx="25" cy="25"/>
            </a:xfrm>
            <a:custGeom>
              <a:avLst/>
              <a:gdLst/>
              <a:ahLst/>
              <a:cxnLst/>
              <a:rect l="l" t="t" r="r" b="b"/>
              <a:pathLst>
                <a:path w="1" h="1" extrusionOk="0">
                  <a:moveTo>
                    <a:pt x="1" y="1"/>
                  </a:move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94"/>
            <p:cNvSpPr/>
            <p:nvPr/>
          </p:nvSpPr>
          <p:spPr>
            <a:xfrm>
              <a:off x="742925" y="1283725"/>
              <a:ext cx="25" cy="25"/>
            </a:xfrm>
            <a:custGeom>
              <a:avLst/>
              <a:gdLst/>
              <a:ahLst/>
              <a:cxnLst/>
              <a:rect l="l" t="t" r="r" b="b"/>
              <a:pathLst>
                <a:path w="1" h="1" extrusionOk="0">
                  <a:moveTo>
                    <a:pt x="1" y="1"/>
                  </a:moveTo>
                  <a:lnTo>
                    <a:pt x="1" y="1"/>
                  </a:ln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94"/>
            <p:cNvSpPr/>
            <p:nvPr/>
          </p:nvSpPr>
          <p:spPr>
            <a:xfrm>
              <a:off x="742925" y="1283725"/>
              <a:ext cx="1350" cy="25"/>
            </a:xfrm>
            <a:custGeom>
              <a:avLst/>
              <a:gdLst/>
              <a:ahLst/>
              <a:cxnLst/>
              <a:rect l="l" t="t" r="r" b="b"/>
              <a:pathLst>
                <a:path w="54" h="1" extrusionOk="0">
                  <a:moveTo>
                    <a:pt x="53" y="1"/>
                  </a:moveTo>
                  <a:lnTo>
                    <a:pt x="1" y="1"/>
                  </a:lnTo>
                  <a:lnTo>
                    <a:pt x="53" y="1"/>
                  </a:ln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94"/>
            <p:cNvSpPr/>
            <p:nvPr/>
          </p:nvSpPr>
          <p:spPr>
            <a:xfrm>
              <a:off x="744250" y="128137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94"/>
            <p:cNvSpPr/>
            <p:nvPr/>
          </p:nvSpPr>
          <p:spPr>
            <a:xfrm>
              <a:off x="744250" y="1281375"/>
              <a:ext cx="25" cy="25"/>
            </a:xfrm>
            <a:custGeom>
              <a:avLst/>
              <a:gdLst/>
              <a:ahLst/>
              <a:cxnLst/>
              <a:rect l="l" t="t" r="r" b="b"/>
              <a:pathLst>
                <a:path w="1" h="1" extrusionOk="0">
                  <a:moveTo>
                    <a:pt x="0" y="1"/>
                  </a:move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94"/>
            <p:cNvSpPr/>
            <p:nvPr/>
          </p:nvSpPr>
          <p:spPr>
            <a:xfrm>
              <a:off x="744250" y="128137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94"/>
            <p:cNvSpPr/>
            <p:nvPr/>
          </p:nvSpPr>
          <p:spPr>
            <a:xfrm>
              <a:off x="744250" y="1281375"/>
              <a:ext cx="25" cy="25"/>
            </a:xfrm>
            <a:custGeom>
              <a:avLst/>
              <a:gdLst/>
              <a:ahLst/>
              <a:cxnLst/>
              <a:rect l="l" t="t" r="r" b="b"/>
              <a:pathLst>
                <a:path w="1" h="1" extrusionOk="0">
                  <a:moveTo>
                    <a:pt x="0" y="1"/>
                  </a:move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94"/>
            <p:cNvSpPr/>
            <p:nvPr/>
          </p:nvSpPr>
          <p:spPr>
            <a:xfrm>
              <a:off x="744250" y="128137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94"/>
            <p:cNvSpPr/>
            <p:nvPr/>
          </p:nvSpPr>
          <p:spPr>
            <a:xfrm>
              <a:off x="744250" y="1281375"/>
              <a:ext cx="25" cy="25"/>
            </a:xfrm>
            <a:custGeom>
              <a:avLst/>
              <a:gdLst/>
              <a:ahLst/>
              <a:cxnLst/>
              <a:rect l="l" t="t" r="r" b="b"/>
              <a:pathLst>
                <a:path w="1" h="1" extrusionOk="0">
                  <a:moveTo>
                    <a:pt x="0" y="1"/>
                  </a:move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94"/>
            <p:cNvSpPr/>
            <p:nvPr/>
          </p:nvSpPr>
          <p:spPr>
            <a:xfrm>
              <a:off x="744250" y="128372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94"/>
            <p:cNvSpPr/>
            <p:nvPr/>
          </p:nvSpPr>
          <p:spPr>
            <a:xfrm>
              <a:off x="744250" y="128137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94"/>
            <p:cNvSpPr/>
            <p:nvPr/>
          </p:nvSpPr>
          <p:spPr>
            <a:xfrm>
              <a:off x="744250" y="1281375"/>
              <a:ext cx="25" cy="25"/>
            </a:xfrm>
            <a:custGeom>
              <a:avLst/>
              <a:gdLst/>
              <a:ahLst/>
              <a:cxnLst/>
              <a:rect l="l" t="t" r="r" b="b"/>
              <a:pathLst>
                <a:path w="1" h="1" extrusionOk="0">
                  <a:moveTo>
                    <a:pt x="0" y="1"/>
                  </a:move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94"/>
            <p:cNvSpPr/>
            <p:nvPr/>
          </p:nvSpPr>
          <p:spPr>
            <a:xfrm>
              <a:off x="744250" y="1281375"/>
              <a:ext cx="25" cy="2375"/>
            </a:xfrm>
            <a:custGeom>
              <a:avLst/>
              <a:gdLst/>
              <a:ahLst/>
              <a:cxnLst/>
              <a:rect l="l" t="t" r="r" b="b"/>
              <a:pathLst>
                <a:path w="1" h="95" extrusionOk="0">
                  <a:moveTo>
                    <a:pt x="0" y="95"/>
                  </a:moveTo>
                  <a:lnTo>
                    <a:pt x="0" y="1"/>
                  </a:lnTo>
                  <a:lnTo>
                    <a:pt x="0" y="95"/>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94"/>
            <p:cNvSpPr/>
            <p:nvPr/>
          </p:nvSpPr>
          <p:spPr>
            <a:xfrm>
              <a:off x="744250" y="128137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94"/>
            <p:cNvSpPr/>
            <p:nvPr/>
          </p:nvSpPr>
          <p:spPr>
            <a:xfrm>
              <a:off x="744250" y="1279300"/>
              <a:ext cx="2100" cy="2100"/>
            </a:xfrm>
            <a:custGeom>
              <a:avLst/>
              <a:gdLst/>
              <a:ahLst/>
              <a:cxnLst/>
              <a:rect l="l" t="t" r="r" b="b"/>
              <a:pathLst>
                <a:path w="84" h="84" extrusionOk="0">
                  <a:moveTo>
                    <a:pt x="0" y="0"/>
                  </a:moveTo>
                  <a:lnTo>
                    <a:pt x="0" y="84"/>
                  </a:lnTo>
                  <a:cubicBezTo>
                    <a:pt x="0" y="84"/>
                    <a:pt x="37" y="47"/>
                    <a:pt x="62" y="47"/>
                  </a:cubicBezTo>
                  <a:cubicBezTo>
                    <a:pt x="74" y="47"/>
                    <a:pt x="84" y="56"/>
                    <a:pt x="84" y="83"/>
                  </a:cubicBezTo>
                  <a:lnTo>
                    <a:pt x="84" y="83"/>
                  </a:lnTo>
                  <a:cubicBezTo>
                    <a:pt x="83" y="0"/>
                    <a:pt x="0" y="0"/>
                    <a:pt x="0" y="0"/>
                  </a:cubicBez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94"/>
            <p:cNvSpPr/>
            <p:nvPr/>
          </p:nvSpPr>
          <p:spPr>
            <a:xfrm>
              <a:off x="746325" y="1281375"/>
              <a:ext cx="25" cy="25"/>
            </a:xfrm>
            <a:custGeom>
              <a:avLst/>
              <a:gdLst/>
              <a:ahLst/>
              <a:cxnLst/>
              <a:rect l="l" t="t" r="r" b="b"/>
              <a:pathLst>
                <a:path w="1" h="1" extrusionOk="0">
                  <a:moveTo>
                    <a:pt x="1" y="1"/>
                  </a:move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94"/>
            <p:cNvSpPr/>
            <p:nvPr/>
          </p:nvSpPr>
          <p:spPr>
            <a:xfrm>
              <a:off x="744250" y="1281375"/>
              <a:ext cx="25" cy="25"/>
            </a:xfrm>
            <a:custGeom>
              <a:avLst/>
              <a:gdLst/>
              <a:ahLst/>
              <a:cxnLst/>
              <a:rect l="l" t="t" r="r" b="b"/>
              <a:pathLst>
                <a:path w="1" h="1" extrusionOk="0">
                  <a:moveTo>
                    <a:pt x="0" y="1"/>
                  </a:move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94"/>
            <p:cNvSpPr/>
            <p:nvPr/>
          </p:nvSpPr>
          <p:spPr>
            <a:xfrm>
              <a:off x="744250" y="128137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94"/>
            <p:cNvSpPr/>
            <p:nvPr/>
          </p:nvSpPr>
          <p:spPr>
            <a:xfrm>
              <a:off x="744250" y="1281375"/>
              <a:ext cx="25" cy="25"/>
            </a:xfrm>
            <a:custGeom>
              <a:avLst/>
              <a:gdLst/>
              <a:ahLst/>
              <a:cxnLst/>
              <a:rect l="l" t="t" r="r" b="b"/>
              <a:pathLst>
                <a:path w="1" h="1" extrusionOk="0">
                  <a:moveTo>
                    <a:pt x="0" y="1"/>
                  </a:move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94"/>
            <p:cNvSpPr/>
            <p:nvPr/>
          </p:nvSpPr>
          <p:spPr>
            <a:xfrm>
              <a:off x="744250" y="1281375"/>
              <a:ext cx="25" cy="2375"/>
            </a:xfrm>
            <a:custGeom>
              <a:avLst/>
              <a:gdLst/>
              <a:ahLst/>
              <a:cxnLst/>
              <a:rect l="l" t="t" r="r" b="b"/>
              <a:pathLst>
                <a:path w="1" h="95" extrusionOk="0">
                  <a:moveTo>
                    <a:pt x="0" y="1"/>
                  </a:moveTo>
                  <a:lnTo>
                    <a:pt x="0" y="95"/>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94"/>
            <p:cNvSpPr/>
            <p:nvPr/>
          </p:nvSpPr>
          <p:spPr>
            <a:xfrm>
              <a:off x="744250" y="1281375"/>
              <a:ext cx="25" cy="25"/>
            </a:xfrm>
            <a:custGeom>
              <a:avLst/>
              <a:gdLst/>
              <a:ahLst/>
              <a:cxnLst/>
              <a:rect l="l" t="t" r="r" b="b"/>
              <a:pathLst>
                <a:path w="1" h="1" extrusionOk="0">
                  <a:moveTo>
                    <a:pt x="0" y="1"/>
                  </a:move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94"/>
            <p:cNvSpPr/>
            <p:nvPr/>
          </p:nvSpPr>
          <p:spPr>
            <a:xfrm>
              <a:off x="744250" y="128137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94"/>
            <p:cNvSpPr/>
            <p:nvPr/>
          </p:nvSpPr>
          <p:spPr>
            <a:xfrm>
              <a:off x="746325" y="1281375"/>
              <a:ext cx="25" cy="25"/>
            </a:xfrm>
            <a:custGeom>
              <a:avLst/>
              <a:gdLst/>
              <a:ahLst/>
              <a:cxnLst/>
              <a:rect l="l" t="t" r="r" b="b"/>
              <a:pathLst>
                <a:path w="1" h="1" extrusionOk="0">
                  <a:moveTo>
                    <a:pt x="1" y="1"/>
                  </a:moveTo>
                  <a:lnTo>
                    <a:pt x="1" y="1"/>
                  </a:ln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94"/>
            <p:cNvSpPr/>
            <p:nvPr/>
          </p:nvSpPr>
          <p:spPr>
            <a:xfrm>
              <a:off x="746325" y="1281375"/>
              <a:ext cx="25" cy="25"/>
            </a:xfrm>
            <a:custGeom>
              <a:avLst/>
              <a:gdLst/>
              <a:ahLst/>
              <a:cxnLst/>
              <a:rect l="l" t="t" r="r" b="b"/>
              <a:pathLst>
                <a:path w="1" h="1" extrusionOk="0">
                  <a:moveTo>
                    <a:pt x="1" y="1"/>
                  </a:move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94"/>
            <p:cNvSpPr/>
            <p:nvPr/>
          </p:nvSpPr>
          <p:spPr>
            <a:xfrm>
              <a:off x="746325" y="1281375"/>
              <a:ext cx="25" cy="25"/>
            </a:xfrm>
            <a:custGeom>
              <a:avLst/>
              <a:gdLst/>
              <a:ahLst/>
              <a:cxnLst/>
              <a:rect l="l" t="t" r="r" b="b"/>
              <a:pathLst>
                <a:path w="1" h="1" extrusionOk="0">
                  <a:moveTo>
                    <a:pt x="1" y="1"/>
                  </a:moveTo>
                  <a:lnTo>
                    <a:pt x="1" y="1"/>
                  </a:ln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94"/>
            <p:cNvSpPr/>
            <p:nvPr/>
          </p:nvSpPr>
          <p:spPr>
            <a:xfrm>
              <a:off x="746325" y="1281375"/>
              <a:ext cx="25" cy="25"/>
            </a:xfrm>
            <a:custGeom>
              <a:avLst/>
              <a:gdLst/>
              <a:ahLst/>
              <a:cxnLst/>
              <a:rect l="l" t="t" r="r" b="b"/>
              <a:pathLst>
                <a:path w="1" h="1" extrusionOk="0">
                  <a:moveTo>
                    <a:pt x="1" y="1"/>
                  </a:moveTo>
                  <a:lnTo>
                    <a:pt x="1" y="1"/>
                  </a:ln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94"/>
            <p:cNvSpPr/>
            <p:nvPr/>
          </p:nvSpPr>
          <p:spPr>
            <a:xfrm>
              <a:off x="746325" y="1281375"/>
              <a:ext cx="25" cy="25"/>
            </a:xfrm>
            <a:custGeom>
              <a:avLst/>
              <a:gdLst/>
              <a:ahLst/>
              <a:cxnLst/>
              <a:rect l="l" t="t" r="r" b="b"/>
              <a:pathLst>
                <a:path w="1" h="1" extrusionOk="0">
                  <a:moveTo>
                    <a:pt x="1" y="1"/>
                  </a:move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94"/>
            <p:cNvSpPr/>
            <p:nvPr/>
          </p:nvSpPr>
          <p:spPr>
            <a:xfrm>
              <a:off x="744250" y="1281375"/>
              <a:ext cx="2100" cy="25"/>
            </a:xfrm>
            <a:custGeom>
              <a:avLst/>
              <a:gdLst/>
              <a:ahLst/>
              <a:cxnLst/>
              <a:rect l="l" t="t" r="r" b="b"/>
              <a:pathLst>
                <a:path w="84" h="1" extrusionOk="0">
                  <a:moveTo>
                    <a:pt x="84" y="1"/>
                  </a:move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94"/>
            <p:cNvSpPr/>
            <p:nvPr/>
          </p:nvSpPr>
          <p:spPr>
            <a:xfrm>
              <a:off x="746325" y="1281375"/>
              <a:ext cx="25" cy="25"/>
            </a:xfrm>
            <a:custGeom>
              <a:avLst/>
              <a:gdLst/>
              <a:ahLst/>
              <a:cxnLst/>
              <a:rect l="l" t="t" r="r" b="b"/>
              <a:pathLst>
                <a:path w="1" h="1" extrusionOk="0">
                  <a:moveTo>
                    <a:pt x="1" y="1"/>
                  </a:moveTo>
                  <a:lnTo>
                    <a:pt x="1" y="1"/>
                  </a:ln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94"/>
            <p:cNvSpPr/>
            <p:nvPr/>
          </p:nvSpPr>
          <p:spPr>
            <a:xfrm>
              <a:off x="746325" y="1281375"/>
              <a:ext cx="1075" cy="2375"/>
            </a:xfrm>
            <a:custGeom>
              <a:avLst/>
              <a:gdLst/>
              <a:ahLst/>
              <a:cxnLst/>
              <a:rect l="l" t="t" r="r" b="b"/>
              <a:pathLst>
                <a:path w="43" h="95" extrusionOk="0">
                  <a:moveTo>
                    <a:pt x="1" y="1"/>
                  </a:moveTo>
                  <a:lnTo>
                    <a:pt x="1" y="95"/>
                  </a:lnTo>
                  <a:cubicBezTo>
                    <a:pt x="1" y="63"/>
                    <a:pt x="5" y="53"/>
                    <a:pt x="11" y="53"/>
                  </a:cubicBezTo>
                  <a:cubicBezTo>
                    <a:pt x="24" y="53"/>
                    <a:pt x="42" y="95"/>
                    <a:pt x="42" y="95"/>
                  </a:cubicBezTo>
                  <a:cubicBezTo>
                    <a:pt x="42" y="1"/>
                    <a:pt x="1" y="1"/>
                    <a:pt x="1" y="1"/>
                  </a:cubicBez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94"/>
            <p:cNvSpPr/>
            <p:nvPr/>
          </p:nvSpPr>
          <p:spPr>
            <a:xfrm>
              <a:off x="746325" y="1281375"/>
              <a:ext cx="25" cy="25"/>
            </a:xfrm>
            <a:custGeom>
              <a:avLst/>
              <a:gdLst/>
              <a:ahLst/>
              <a:cxnLst/>
              <a:rect l="l" t="t" r="r" b="b"/>
              <a:pathLst>
                <a:path w="1" h="1" extrusionOk="0">
                  <a:moveTo>
                    <a:pt x="1" y="1"/>
                  </a:moveTo>
                  <a:lnTo>
                    <a:pt x="1" y="1"/>
                  </a:lnTo>
                  <a:lnTo>
                    <a:pt x="1" y="1"/>
                  </a:ln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94"/>
            <p:cNvSpPr/>
            <p:nvPr/>
          </p:nvSpPr>
          <p:spPr>
            <a:xfrm>
              <a:off x="746325" y="1281375"/>
              <a:ext cx="25" cy="25"/>
            </a:xfrm>
            <a:custGeom>
              <a:avLst/>
              <a:gdLst/>
              <a:ahLst/>
              <a:cxnLst/>
              <a:rect l="l" t="t" r="r" b="b"/>
              <a:pathLst>
                <a:path w="1" h="1" extrusionOk="0">
                  <a:moveTo>
                    <a:pt x="1" y="1"/>
                  </a:move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94"/>
            <p:cNvSpPr/>
            <p:nvPr/>
          </p:nvSpPr>
          <p:spPr>
            <a:xfrm>
              <a:off x="746325" y="1283725"/>
              <a:ext cx="25" cy="25"/>
            </a:xfrm>
            <a:custGeom>
              <a:avLst/>
              <a:gdLst/>
              <a:ahLst/>
              <a:cxnLst/>
              <a:rect l="l" t="t" r="r" b="b"/>
              <a:pathLst>
                <a:path w="1" h="1" extrusionOk="0">
                  <a:moveTo>
                    <a:pt x="1" y="1"/>
                  </a:move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94"/>
            <p:cNvSpPr/>
            <p:nvPr/>
          </p:nvSpPr>
          <p:spPr>
            <a:xfrm>
              <a:off x="744250" y="1281375"/>
              <a:ext cx="2100" cy="2375"/>
            </a:xfrm>
            <a:custGeom>
              <a:avLst/>
              <a:gdLst/>
              <a:ahLst/>
              <a:cxnLst/>
              <a:rect l="l" t="t" r="r" b="b"/>
              <a:pathLst>
                <a:path w="84" h="95" extrusionOk="0">
                  <a:moveTo>
                    <a:pt x="0" y="1"/>
                  </a:moveTo>
                  <a:lnTo>
                    <a:pt x="0" y="95"/>
                  </a:lnTo>
                  <a:lnTo>
                    <a:pt x="84" y="95"/>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94"/>
            <p:cNvSpPr/>
            <p:nvPr/>
          </p:nvSpPr>
          <p:spPr>
            <a:xfrm>
              <a:off x="746325" y="1281375"/>
              <a:ext cx="25" cy="2375"/>
            </a:xfrm>
            <a:custGeom>
              <a:avLst/>
              <a:gdLst/>
              <a:ahLst/>
              <a:cxnLst/>
              <a:rect l="l" t="t" r="r" b="b"/>
              <a:pathLst>
                <a:path w="1" h="95" extrusionOk="0">
                  <a:moveTo>
                    <a:pt x="1" y="1"/>
                  </a:moveTo>
                  <a:lnTo>
                    <a:pt x="1" y="1"/>
                  </a:lnTo>
                  <a:lnTo>
                    <a:pt x="1" y="95"/>
                  </a:lnTo>
                  <a:lnTo>
                    <a:pt x="1" y="1"/>
                  </a:lnTo>
                  <a:cubicBezTo>
                    <a:pt x="1" y="95"/>
                    <a:pt x="1" y="1"/>
                    <a:pt x="1" y="1"/>
                  </a:cubicBez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94"/>
            <p:cNvSpPr/>
            <p:nvPr/>
          </p:nvSpPr>
          <p:spPr>
            <a:xfrm>
              <a:off x="746325" y="1279300"/>
              <a:ext cx="25" cy="2100"/>
            </a:xfrm>
            <a:custGeom>
              <a:avLst/>
              <a:gdLst/>
              <a:ahLst/>
              <a:cxnLst/>
              <a:rect l="l" t="t" r="r" b="b"/>
              <a:pathLst>
                <a:path w="1" h="84" extrusionOk="0">
                  <a:moveTo>
                    <a:pt x="1" y="84"/>
                  </a:moveTo>
                  <a:lnTo>
                    <a:pt x="1" y="0"/>
                  </a:lnTo>
                  <a:lnTo>
                    <a:pt x="1" y="84"/>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94"/>
            <p:cNvSpPr/>
            <p:nvPr/>
          </p:nvSpPr>
          <p:spPr>
            <a:xfrm>
              <a:off x="746325" y="1279300"/>
              <a:ext cx="25" cy="2100"/>
            </a:xfrm>
            <a:custGeom>
              <a:avLst/>
              <a:gdLst/>
              <a:ahLst/>
              <a:cxnLst/>
              <a:rect l="l" t="t" r="r" b="b"/>
              <a:pathLst>
                <a:path w="1" h="84" extrusionOk="0">
                  <a:moveTo>
                    <a:pt x="1" y="84"/>
                  </a:moveTo>
                  <a:lnTo>
                    <a:pt x="1" y="0"/>
                  </a:lnTo>
                  <a:lnTo>
                    <a:pt x="1" y="84"/>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94"/>
            <p:cNvSpPr/>
            <p:nvPr/>
          </p:nvSpPr>
          <p:spPr>
            <a:xfrm>
              <a:off x="760425" y="1284775"/>
              <a:ext cx="25" cy="25"/>
            </a:xfrm>
            <a:custGeom>
              <a:avLst/>
              <a:gdLst/>
              <a:ahLst/>
              <a:cxnLst/>
              <a:rect l="l" t="t" r="r" b="b"/>
              <a:pathLst>
                <a:path w="1" h="1" extrusionOk="0">
                  <a:moveTo>
                    <a:pt x="1" y="1"/>
                  </a:move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94"/>
            <p:cNvSpPr/>
            <p:nvPr/>
          </p:nvSpPr>
          <p:spPr>
            <a:xfrm>
              <a:off x="760425" y="1283725"/>
              <a:ext cx="25" cy="25"/>
            </a:xfrm>
            <a:custGeom>
              <a:avLst/>
              <a:gdLst/>
              <a:ahLst/>
              <a:cxnLst/>
              <a:rect l="l" t="t" r="r" b="b"/>
              <a:pathLst>
                <a:path w="1" h="1" extrusionOk="0">
                  <a:moveTo>
                    <a:pt x="1" y="1"/>
                  </a:move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94"/>
            <p:cNvSpPr/>
            <p:nvPr/>
          </p:nvSpPr>
          <p:spPr>
            <a:xfrm>
              <a:off x="752850" y="1279300"/>
              <a:ext cx="25" cy="25"/>
            </a:xfrm>
            <a:custGeom>
              <a:avLst/>
              <a:gdLst/>
              <a:ahLst/>
              <a:cxnLst/>
              <a:rect l="l" t="t" r="r" b="b"/>
              <a:pathLst>
                <a:path w="1" h="1" extrusionOk="0">
                  <a:moveTo>
                    <a:pt x="1" y="0"/>
                  </a:moveTo>
                  <a:lnTo>
                    <a:pt x="1" y="0"/>
                  </a:lnTo>
                  <a:lnTo>
                    <a:pt x="1" y="0"/>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94"/>
            <p:cNvSpPr/>
            <p:nvPr/>
          </p:nvSpPr>
          <p:spPr>
            <a:xfrm>
              <a:off x="757300" y="128137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94"/>
            <p:cNvSpPr/>
            <p:nvPr/>
          </p:nvSpPr>
          <p:spPr>
            <a:xfrm>
              <a:off x="757300" y="1283725"/>
              <a:ext cx="25" cy="25"/>
            </a:xfrm>
            <a:custGeom>
              <a:avLst/>
              <a:gdLst/>
              <a:ahLst/>
              <a:cxnLst/>
              <a:rect l="l" t="t" r="r" b="b"/>
              <a:pathLst>
                <a:path w="1" h="1" extrusionOk="0">
                  <a:moveTo>
                    <a:pt x="0" y="1"/>
                  </a:move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94"/>
            <p:cNvSpPr/>
            <p:nvPr/>
          </p:nvSpPr>
          <p:spPr>
            <a:xfrm>
              <a:off x="761475" y="1284775"/>
              <a:ext cx="25" cy="25"/>
            </a:xfrm>
            <a:custGeom>
              <a:avLst/>
              <a:gdLst/>
              <a:ahLst/>
              <a:cxnLst/>
              <a:rect l="l" t="t" r="r" b="b"/>
              <a:pathLst>
                <a:path w="1" h="1" extrusionOk="0">
                  <a:moveTo>
                    <a:pt x="1" y="1"/>
                  </a:move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94"/>
            <p:cNvSpPr/>
            <p:nvPr/>
          </p:nvSpPr>
          <p:spPr>
            <a:xfrm>
              <a:off x="749450" y="1279300"/>
              <a:ext cx="25" cy="25"/>
            </a:xfrm>
            <a:custGeom>
              <a:avLst/>
              <a:gdLst/>
              <a:ahLst/>
              <a:cxnLst/>
              <a:rect l="l" t="t" r="r" b="b"/>
              <a:pathLst>
                <a:path w="1" h="1" extrusionOk="0">
                  <a:moveTo>
                    <a:pt x="1" y="0"/>
                  </a:moveTo>
                  <a:lnTo>
                    <a:pt x="1" y="0"/>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94"/>
            <p:cNvSpPr/>
            <p:nvPr/>
          </p:nvSpPr>
          <p:spPr>
            <a:xfrm>
              <a:off x="761475" y="1281375"/>
              <a:ext cx="25" cy="25"/>
            </a:xfrm>
            <a:custGeom>
              <a:avLst/>
              <a:gdLst/>
              <a:ahLst/>
              <a:cxnLst/>
              <a:rect l="l" t="t" r="r" b="b"/>
              <a:pathLst>
                <a:path w="1" h="1" extrusionOk="0">
                  <a:moveTo>
                    <a:pt x="1" y="1"/>
                  </a:move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94"/>
            <p:cNvSpPr/>
            <p:nvPr/>
          </p:nvSpPr>
          <p:spPr>
            <a:xfrm>
              <a:off x="749450" y="1279300"/>
              <a:ext cx="25" cy="25"/>
            </a:xfrm>
            <a:custGeom>
              <a:avLst/>
              <a:gdLst/>
              <a:ahLst/>
              <a:cxnLst/>
              <a:rect l="l" t="t" r="r" b="b"/>
              <a:pathLst>
                <a:path w="1" h="1" extrusionOk="0">
                  <a:moveTo>
                    <a:pt x="1" y="0"/>
                  </a:moveTo>
                  <a:lnTo>
                    <a:pt x="1" y="0"/>
                  </a:lnTo>
                  <a:lnTo>
                    <a:pt x="1" y="0"/>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94"/>
            <p:cNvSpPr/>
            <p:nvPr/>
          </p:nvSpPr>
          <p:spPr>
            <a:xfrm>
              <a:off x="766950" y="1290250"/>
              <a:ext cx="25" cy="25"/>
            </a:xfrm>
            <a:custGeom>
              <a:avLst/>
              <a:gdLst/>
              <a:ahLst/>
              <a:cxnLst/>
              <a:rect l="l" t="t" r="r" b="b"/>
              <a:pathLst>
                <a:path w="1" h="1" extrusionOk="0">
                  <a:moveTo>
                    <a:pt x="1" y="1"/>
                  </a:move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94"/>
            <p:cNvSpPr/>
            <p:nvPr/>
          </p:nvSpPr>
          <p:spPr>
            <a:xfrm>
              <a:off x="771400" y="1289225"/>
              <a:ext cx="25" cy="25"/>
            </a:xfrm>
            <a:custGeom>
              <a:avLst/>
              <a:gdLst/>
              <a:ahLst/>
              <a:cxnLst/>
              <a:rect l="l" t="t" r="r" b="b"/>
              <a:pathLst>
                <a:path w="1" h="1" extrusionOk="0">
                  <a:moveTo>
                    <a:pt x="0" y="0"/>
                  </a:moveTo>
                  <a:lnTo>
                    <a:pt x="0" y="0"/>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94"/>
            <p:cNvSpPr/>
            <p:nvPr/>
          </p:nvSpPr>
          <p:spPr>
            <a:xfrm>
              <a:off x="747375" y="1279300"/>
              <a:ext cx="25" cy="25"/>
            </a:xfrm>
            <a:custGeom>
              <a:avLst/>
              <a:gdLst/>
              <a:ahLst/>
              <a:cxnLst/>
              <a:rect l="l" t="t" r="r" b="b"/>
              <a:pathLst>
                <a:path w="1" h="1" extrusionOk="0">
                  <a:moveTo>
                    <a:pt x="0" y="0"/>
                  </a:move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94"/>
            <p:cNvSpPr/>
            <p:nvPr/>
          </p:nvSpPr>
          <p:spPr>
            <a:xfrm>
              <a:off x="747375" y="1281375"/>
              <a:ext cx="25" cy="25"/>
            </a:xfrm>
            <a:custGeom>
              <a:avLst/>
              <a:gdLst/>
              <a:ahLst/>
              <a:cxnLst/>
              <a:rect l="l" t="t" r="r" b="b"/>
              <a:pathLst>
                <a:path w="1" h="1" extrusionOk="0">
                  <a:moveTo>
                    <a:pt x="0" y="1"/>
                  </a:move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94"/>
            <p:cNvSpPr/>
            <p:nvPr/>
          </p:nvSpPr>
          <p:spPr>
            <a:xfrm>
              <a:off x="749450" y="1281375"/>
              <a:ext cx="25" cy="25"/>
            </a:xfrm>
            <a:custGeom>
              <a:avLst/>
              <a:gdLst/>
              <a:ahLst/>
              <a:cxnLst/>
              <a:rect l="l" t="t" r="r" b="b"/>
              <a:pathLst>
                <a:path w="1" h="1" extrusionOk="0">
                  <a:moveTo>
                    <a:pt x="1" y="1"/>
                  </a:move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94"/>
            <p:cNvSpPr/>
            <p:nvPr/>
          </p:nvSpPr>
          <p:spPr>
            <a:xfrm>
              <a:off x="747375" y="1279300"/>
              <a:ext cx="25" cy="25"/>
            </a:xfrm>
            <a:custGeom>
              <a:avLst/>
              <a:gdLst/>
              <a:ahLst/>
              <a:cxnLst/>
              <a:rect l="l" t="t" r="r" b="b"/>
              <a:pathLst>
                <a:path w="1" h="1" extrusionOk="0">
                  <a:moveTo>
                    <a:pt x="0" y="0"/>
                  </a:moveTo>
                  <a:lnTo>
                    <a:pt x="0" y="0"/>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94"/>
            <p:cNvSpPr/>
            <p:nvPr/>
          </p:nvSpPr>
          <p:spPr>
            <a:xfrm>
              <a:off x="747375" y="1279300"/>
              <a:ext cx="25" cy="25"/>
            </a:xfrm>
            <a:custGeom>
              <a:avLst/>
              <a:gdLst/>
              <a:ahLst/>
              <a:cxnLst/>
              <a:rect l="l" t="t" r="r" b="b"/>
              <a:pathLst>
                <a:path w="1" h="1" extrusionOk="0">
                  <a:moveTo>
                    <a:pt x="0" y="0"/>
                  </a:moveTo>
                  <a:lnTo>
                    <a:pt x="0" y="0"/>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94"/>
            <p:cNvSpPr/>
            <p:nvPr/>
          </p:nvSpPr>
          <p:spPr>
            <a:xfrm>
              <a:off x="747375" y="1279300"/>
              <a:ext cx="25" cy="25"/>
            </a:xfrm>
            <a:custGeom>
              <a:avLst/>
              <a:gdLst/>
              <a:ahLst/>
              <a:cxnLst/>
              <a:rect l="l" t="t" r="r" b="b"/>
              <a:pathLst>
                <a:path w="1" h="1" extrusionOk="0">
                  <a:moveTo>
                    <a:pt x="0" y="0"/>
                  </a:moveTo>
                  <a:lnTo>
                    <a:pt x="0" y="0"/>
                  </a:lnTo>
                  <a:lnTo>
                    <a:pt x="0" y="0"/>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94"/>
            <p:cNvSpPr/>
            <p:nvPr/>
          </p:nvSpPr>
          <p:spPr>
            <a:xfrm>
              <a:off x="765925" y="1286875"/>
              <a:ext cx="25" cy="25"/>
            </a:xfrm>
            <a:custGeom>
              <a:avLst/>
              <a:gdLst/>
              <a:ahLst/>
              <a:cxnLst/>
              <a:rect l="l" t="t" r="r" b="b"/>
              <a:pathLst>
                <a:path w="1" h="1" extrusionOk="0">
                  <a:moveTo>
                    <a:pt x="0" y="0"/>
                  </a:moveTo>
                  <a:lnTo>
                    <a:pt x="0" y="0"/>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94"/>
            <p:cNvSpPr/>
            <p:nvPr/>
          </p:nvSpPr>
          <p:spPr>
            <a:xfrm>
              <a:off x="754950" y="128372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94"/>
            <p:cNvSpPr/>
            <p:nvPr/>
          </p:nvSpPr>
          <p:spPr>
            <a:xfrm>
              <a:off x="754950" y="1281375"/>
              <a:ext cx="25" cy="2375"/>
            </a:xfrm>
            <a:custGeom>
              <a:avLst/>
              <a:gdLst/>
              <a:ahLst/>
              <a:cxnLst/>
              <a:rect l="l" t="t" r="r" b="b"/>
              <a:pathLst>
                <a:path w="1" h="95" extrusionOk="0">
                  <a:moveTo>
                    <a:pt x="0" y="95"/>
                  </a:moveTo>
                  <a:lnTo>
                    <a:pt x="0" y="95"/>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94"/>
            <p:cNvSpPr/>
            <p:nvPr/>
          </p:nvSpPr>
          <p:spPr>
            <a:xfrm>
              <a:off x="746325" y="1279300"/>
              <a:ext cx="25100" cy="10975"/>
            </a:xfrm>
            <a:custGeom>
              <a:avLst/>
              <a:gdLst/>
              <a:ahLst/>
              <a:cxnLst/>
              <a:rect l="l" t="t" r="r" b="b"/>
              <a:pathLst>
                <a:path w="1004" h="439" extrusionOk="0">
                  <a:moveTo>
                    <a:pt x="1" y="0"/>
                  </a:moveTo>
                  <a:lnTo>
                    <a:pt x="1" y="0"/>
                  </a:lnTo>
                  <a:cubicBezTo>
                    <a:pt x="1" y="0"/>
                    <a:pt x="1" y="0"/>
                    <a:pt x="1" y="0"/>
                  </a:cubicBezTo>
                  <a:close/>
                  <a:moveTo>
                    <a:pt x="439" y="0"/>
                  </a:moveTo>
                  <a:cubicBezTo>
                    <a:pt x="439" y="0"/>
                    <a:pt x="445" y="0"/>
                    <a:pt x="452" y="4"/>
                  </a:cubicBezTo>
                  <a:lnTo>
                    <a:pt x="452" y="4"/>
                  </a:lnTo>
                  <a:cubicBezTo>
                    <a:pt x="449" y="2"/>
                    <a:pt x="445" y="0"/>
                    <a:pt x="439" y="0"/>
                  </a:cubicBezTo>
                  <a:close/>
                  <a:moveTo>
                    <a:pt x="1" y="0"/>
                  </a:moveTo>
                  <a:lnTo>
                    <a:pt x="1" y="84"/>
                  </a:lnTo>
                  <a:lnTo>
                    <a:pt x="42" y="84"/>
                  </a:lnTo>
                  <a:cubicBezTo>
                    <a:pt x="42" y="42"/>
                    <a:pt x="32" y="42"/>
                    <a:pt x="22" y="42"/>
                  </a:cubicBezTo>
                  <a:cubicBezTo>
                    <a:pt x="11" y="42"/>
                    <a:pt x="1" y="42"/>
                    <a:pt x="1" y="0"/>
                  </a:cubicBezTo>
                  <a:close/>
                  <a:moveTo>
                    <a:pt x="42" y="84"/>
                  </a:moveTo>
                  <a:lnTo>
                    <a:pt x="42" y="178"/>
                  </a:lnTo>
                  <a:cubicBezTo>
                    <a:pt x="42" y="84"/>
                    <a:pt x="126" y="84"/>
                    <a:pt x="126" y="84"/>
                  </a:cubicBezTo>
                  <a:close/>
                  <a:moveTo>
                    <a:pt x="42" y="0"/>
                  </a:moveTo>
                  <a:lnTo>
                    <a:pt x="42" y="84"/>
                  </a:lnTo>
                  <a:cubicBezTo>
                    <a:pt x="42" y="56"/>
                    <a:pt x="52" y="47"/>
                    <a:pt x="64" y="47"/>
                  </a:cubicBezTo>
                  <a:cubicBezTo>
                    <a:pt x="89" y="47"/>
                    <a:pt x="126" y="84"/>
                    <a:pt x="126" y="84"/>
                  </a:cubicBezTo>
                  <a:cubicBezTo>
                    <a:pt x="220" y="84"/>
                    <a:pt x="220" y="84"/>
                    <a:pt x="220" y="178"/>
                  </a:cubicBezTo>
                  <a:lnTo>
                    <a:pt x="220" y="84"/>
                  </a:lnTo>
                  <a:cubicBezTo>
                    <a:pt x="262" y="84"/>
                    <a:pt x="262" y="178"/>
                    <a:pt x="262" y="178"/>
                  </a:cubicBezTo>
                  <a:cubicBezTo>
                    <a:pt x="262" y="84"/>
                    <a:pt x="262" y="84"/>
                    <a:pt x="220" y="0"/>
                  </a:cubicBezTo>
                  <a:close/>
                  <a:moveTo>
                    <a:pt x="262" y="0"/>
                  </a:moveTo>
                  <a:lnTo>
                    <a:pt x="262" y="178"/>
                  </a:lnTo>
                  <a:cubicBezTo>
                    <a:pt x="304" y="131"/>
                    <a:pt x="324" y="131"/>
                    <a:pt x="335" y="131"/>
                  </a:cubicBezTo>
                  <a:cubicBezTo>
                    <a:pt x="345" y="131"/>
                    <a:pt x="345" y="131"/>
                    <a:pt x="345" y="84"/>
                  </a:cubicBezTo>
                  <a:cubicBezTo>
                    <a:pt x="345" y="131"/>
                    <a:pt x="369" y="131"/>
                    <a:pt x="392" y="131"/>
                  </a:cubicBezTo>
                  <a:cubicBezTo>
                    <a:pt x="416" y="131"/>
                    <a:pt x="439" y="131"/>
                    <a:pt x="439" y="178"/>
                  </a:cubicBezTo>
                  <a:lnTo>
                    <a:pt x="481" y="178"/>
                  </a:lnTo>
                  <a:lnTo>
                    <a:pt x="481" y="220"/>
                  </a:lnTo>
                  <a:cubicBezTo>
                    <a:pt x="481" y="220"/>
                    <a:pt x="565" y="178"/>
                    <a:pt x="481" y="178"/>
                  </a:cubicBezTo>
                  <a:lnTo>
                    <a:pt x="481" y="178"/>
                  </a:lnTo>
                  <a:cubicBezTo>
                    <a:pt x="537" y="178"/>
                    <a:pt x="518" y="196"/>
                    <a:pt x="525" y="196"/>
                  </a:cubicBezTo>
                  <a:cubicBezTo>
                    <a:pt x="528" y="196"/>
                    <a:pt x="537" y="192"/>
                    <a:pt x="565" y="178"/>
                  </a:cubicBezTo>
                  <a:lnTo>
                    <a:pt x="565" y="220"/>
                  </a:lnTo>
                  <a:lnTo>
                    <a:pt x="701" y="220"/>
                  </a:lnTo>
                  <a:cubicBezTo>
                    <a:pt x="701" y="192"/>
                    <a:pt x="701" y="183"/>
                    <a:pt x="724" y="179"/>
                  </a:cubicBezTo>
                  <a:lnTo>
                    <a:pt x="724" y="179"/>
                  </a:lnTo>
                  <a:cubicBezTo>
                    <a:pt x="765" y="187"/>
                    <a:pt x="701" y="220"/>
                    <a:pt x="701" y="220"/>
                  </a:cubicBezTo>
                  <a:lnTo>
                    <a:pt x="701" y="303"/>
                  </a:lnTo>
                  <a:lnTo>
                    <a:pt x="826" y="303"/>
                  </a:lnTo>
                  <a:lnTo>
                    <a:pt x="826" y="397"/>
                  </a:lnTo>
                  <a:cubicBezTo>
                    <a:pt x="909" y="397"/>
                    <a:pt x="826" y="439"/>
                    <a:pt x="826" y="439"/>
                  </a:cubicBezTo>
                  <a:cubicBezTo>
                    <a:pt x="854" y="425"/>
                    <a:pt x="872" y="420"/>
                    <a:pt x="885" y="420"/>
                  </a:cubicBezTo>
                  <a:cubicBezTo>
                    <a:pt x="909" y="420"/>
                    <a:pt x="909" y="439"/>
                    <a:pt x="909" y="439"/>
                  </a:cubicBezTo>
                  <a:lnTo>
                    <a:pt x="1003" y="439"/>
                  </a:lnTo>
                  <a:lnTo>
                    <a:pt x="1003" y="397"/>
                  </a:lnTo>
                  <a:lnTo>
                    <a:pt x="909" y="397"/>
                  </a:lnTo>
                  <a:cubicBezTo>
                    <a:pt x="909" y="303"/>
                    <a:pt x="1003" y="303"/>
                    <a:pt x="1003" y="303"/>
                  </a:cubicBezTo>
                  <a:lnTo>
                    <a:pt x="909" y="303"/>
                  </a:lnTo>
                  <a:cubicBezTo>
                    <a:pt x="909" y="303"/>
                    <a:pt x="909" y="266"/>
                    <a:pt x="885" y="266"/>
                  </a:cubicBezTo>
                  <a:cubicBezTo>
                    <a:pt x="874" y="266"/>
                    <a:pt x="859" y="273"/>
                    <a:pt x="837" y="293"/>
                  </a:cubicBezTo>
                  <a:lnTo>
                    <a:pt x="837" y="293"/>
                  </a:lnTo>
                  <a:cubicBezTo>
                    <a:pt x="826" y="283"/>
                    <a:pt x="826" y="262"/>
                    <a:pt x="826" y="220"/>
                  </a:cubicBezTo>
                  <a:lnTo>
                    <a:pt x="784" y="178"/>
                  </a:lnTo>
                  <a:cubicBezTo>
                    <a:pt x="784" y="146"/>
                    <a:pt x="775" y="136"/>
                    <a:pt x="762" y="136"/>
                  </a:cubicBezTo>
                  <a:cubicBezTo>
                    <a:pt x="738" y="136"/>
                    <a:pt x="701" y="178"/>
                    <a:pt x="701" y="178"/>
                  </a:cubicBezTo>
                  <a:cubicBezTo>
                    <a:pt x="701" y="84"/>
                    <a:pt x="701" y="84"/>
                    <a:pt x="607" y="84"/>
                  </a:cubicBezTo>
                  <a:lnTo>
                    <a:pt x="565" y="84"/>
                  </a:lnTo>
                  <a:lnTo>
                    <a:pt x="565" y="0"/>
                  </a:lnTo>
                  <a:lnTo>
                    <a:pt x="481" y="84"/>
                  </a:lnTo>
                  <a:cubicBezTo>
                    <a:pt x="481" y="30"/>
                    <a:pt x="464" y="11"/>
                    <a:pt x="452" y="4"/>
                  </a:cubicBezTo>
                  <a:lnTo>
                    <a:pt x="452" y="4"/>
                  </a:lnTo>
                  <a:cubicBezTo>
                    <a:pt x="471" y="21"/>
                    <a:pt x="439" y="84"/>
                    <a:pt x="439" y="84"/>
                  </a:cubicBezTo>
                  <a:lnTo>
                    <a:pt x="439" y="0"/>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94"/>
            <p:cNvSpPr/>
            <p:nvPr/>
          </p:nvSpPr>
          <p:spPr>
            <a:xfrm>
              <a:off x="757300" y="1283725"/>
              <a:ext cx="25" cy="25"/>
            </a:xfrm>
            <a:custGeom>
              <a:avLst/>
              <a:gdLst/>
              <a:ahLst/>
              <a:cxnLst/>
              <a:rect l="l" t="t" r="r" b="b"/>
              <a:pathLst>
                <a:path w="1" h="1" extrusionOk="0">
                  <a:moveTo>
                    <a:pt x="0" y="1"/>
                  </a:move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94"/>
            <p:cNvSpPr/>
            <p:nvPr/>
          </p:nvSpPr>
          <p:spPr>
            <a:xfrm>
              <a:off x="761475" y="1284775"/>
              <a:ext cx="25" cy="25"/>
            </a:xfrm>
            <a:custGeom>
              <a:avLst/>
              <a:gdLst/>
              <a:ahLst/>
              <a:cxnLst/>
              <a:rect l="l" t="t" r="r" b="b"/>
              <a:pathLst>
                <a:path w="1" h="1" extrusionOk="0">
                  <a:moveTo>
                    <a:pt x="1" y="1"/>
                  </a:moveTo>
                  <a:lnTo>
                    <a:pt x="1" y="1"/>
                  </a:ln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94"/>
            <p:cNvSpPr/>
            <p:nvPr/>
          </p:nvSpPr>
          <p:spPr>
            <a:xfrm>
              <a:off x="751825" y="1283725"/>
              <a:ext cx="25" cy="25"/>
            </a:xfrm>
            <a:custGeom>
              <a:avLst/>
              <a:gdLst/>
              <a:ahLst/>
              <a:cxnLst/>
              <a:rect l="l" t="t" r="r" b="b"/>
              <a:pathLst>
                <a:path w="1" h="1" extrusionOk="0">
                  <a:moveTo>
                    <a:pt x="0" y="1"/>
                  </a:move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94"/>
            <p:cNvSpPr/>
            <p:nvPr/>
          </p:nvSpPr>
          <p:spPr>
            <a:xfrm>
              <a:off x="746325" y="1279300"/>
              <a:ext cx="1075" cy="25"/>
            </a:xfrm>
            <a:custGeom>
              <a:avLst/>
              <a:gdLst/>
              <a:ahLst/>
              <a:cxnLst/>
              <a:rect l="l" t="t" r="r" b="b"/>
              <a:pathLst>
                <a:path w="43" h="1" extrusionOk="0">
                  <a:moveTo>
                    <a:pt x="1" y="0"/>
                  </a:moveTo>
                  <a:lnTo>
                    <a:pt x="42" y="0"/>
                  </a:lnTo>
                  <a:lnTo>
                    <a:pt x="42" y="0"/>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94"/>
            <p:cNvSpPr/>
            <p:nvPr/>
          </p:nvSpPr>
          <p:spPr>
            <a:xfrm>
              <a:off x="746325" y="1283725"/>
              <a:ext cx="25" cy="25"/>
            </a:xfrm>
            <a:custGeom>
              <a:avLst/>
              <a:gdLst/>
              <a:ahLst/>
              <a:cxnLst/>
              <a:rect l="l" t="t" r="r" b="b"/>
              <a:pathLst>
                <a:path w="1" h="1" extrusionOk="0">
                  <a:moveTo>
                    <a:pt x="1" y="1"/>
                  </a:moveTo>
                  <a:lnTo>
                    <a:pt x="1" y="1"/>
                  </a:ln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94"/>
            <p:cNvSpPr/>
            <p:nvPr/>
          </p:nvSpPr>
          <p:spPr>
            <a:xfrm>
              <a:off x="746325" y="1281375"/>
              <a:ext cx="1075" cy="25"/>
            </a:xfrm>
            <a:custGeom>
              <a:avLst/>
              <a:gdLst/>
              <a:ahLst/>
              <a:cxnLst/>
              <a:rect l="l" t="t" r="r" b="b"/>
              <a:pathLst>
                <a:path w="43" h="1" extrusionOk="0">
                  <a:moveTo>
                    <a:pt x="42" y="1"/>
                  </a:moveTo>
                  <a:lnTo>
                    <a:pt x="42" y="1"/>
                  </a:lnTo>
                  <a:lnTo>
                    <a:pt x="42" y="1"/>
                  </a:lnTo>
                  <a:cubicBezTo>
                    <a:pt x="1" y="1"/>
                    <a:pt x="42" y="1"/>
                    <a:pt x="42" y="1"/>
                  </a:cubicBez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94"/>
            <p:cNvSpPr/>
            <p:nvPr/>
          </p:nvSpPr>
          <p:spPr>
            <a:xfrm>
              <a:off x="746325" y="1281375"/>
              <a:ext cx="1075" cy="25"/>
            </a:xfrm>
            <a:custGeom>
              <a:avLst/>
              <a:gdLst/>
              <a:ahLst/>
              <a:cxnLst/>
              <a:rect l="l" t="t" r="r" b="b"/>
              <a:pathLst>
                <a:path w="43" h="1" extrusionOk="0">
                  <a:moveTo>
                    <a:pt x="42" y="1"/>
                  </a:move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94"/>
            <p:cNvSpPr/>
            <p:nvPr/>
          </p:nvSpPr>
          <p:spPr>
            <a:xfrm>
              <a:off x="747375" y="1279300"/>
              <a:ext cx="25" cy="2100"/>
            </a:xfrm>
            <a:custGeom>
              <a:avLst/>
              <a:gdLst/>
              <a:ahLst/>
              <a:cxnLst/>
              <a:rect l="l" t="t" r="r" b="b"/>
              <a:pathLst>
                <a:path w="1" h="84" extrusionOk="0">
                  <a:moveTo>
                    <a:pt x="0" y="0"/>
                  </a:moveTo>
                  <a:cubicBezTo>
                    <a:pt x="0" y="84"/>
                    <a:pt x="0" y="0"/>
                    <a:pt x="0" y="0"/>
                  </a:cubicBezTo>
                  <a:cubicBezTo>
                    <a:pt x="0" y="0"/>
                    <a:pt x="0" y="84"/>
                    <a:pt x="0" y="0"/>
                  </a:cubicBez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94"/>
            <p:cNvSpPr/>
            <p:nvPr/>
          </p:nvSpPr>
          <p:spPr>
            <a:xfrm>
              <a:off x="747375" y="1281375"/>
              <a:ext cx="25" cy="2375"/>
            </a:xfrm>
            <a:custGeom>
              <a:avLst/>
              <a:gdLst/>
              <a:ahLst/>
              <a:cxnLst/>
              <a:rect l="l" t="t" r="r" b="b"/>
              <a:pathLst>
                <a:path w="1" h="95" extrusionOk="0">
                  <a:moveTo>
                    <a:pt x="0" y="95"/>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94"/>
            <p:cNvSpPr/>
            <p:nvPr/>
          </p:nvSpPr>
          <p:spPr>
            <a:xfrm>
              <a:off x="747375" y="128137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94"/>
            <p:cNvSpPr/>
            <p:nvPr/>
          </p:nvSpPr>
          <p:spPr>
            <a:xfrm>
              <a:off x="747375" y="1281375"/>
              <a:ext cx="25" cy="25"/>
            </a:xfrm>
            <a:custGeom>
              <a:avLst/>
              <a:gdLst/>
              <a:ahLst/>
              <a:cxnLst/>
              <a:rect l="l" t="t" r="r" b="b"/>
              <a:pathLst>
                <a:path w="1" h="1" extrusionOk="0">
                  <a:moveTo>
                    <a:pt x="0" y="1"/>
                  </a:move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94"/>
            <p:cNvSpPr/>
            <p:nvPr/>
          </p:nvSpPr>
          <p:spPr>
            <a:xfrm>
              <a:off x="747375" y="1281375"/>
              <a:ext cx="25" cy="2375"/>
            </a:xfrm>
            <a:custGeom>
              <a:avLst/>
              <a:gdLst/>
              <a:ahLst/>
              <a:cxnLst/>
              <a:rect l="l" t="t" r="r" b="b"/>
              <a:pathLst>
                <a:path w="1" h="95" extrusionOk="0">
                  <a:moveTo>
                    <a:pt x="0" y="95"/>
                  </a:moveTo>
                  <a:lnTo>
                    <a:pt x="0" y="95"/>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94"/>
            <p:cNvSpPr/>
            <p:nvPr/>
          </p:nvSpPr>
          <p:spPr>
            <a:xfrm>
              <a:off x="749450" y="1281375"/>
              <a:ext cx="25" cy="25"/>
            </a:xfrm>
            <a:custGeom>
              <a:avLst/>
              <a:gdLst/>
              <a:ahLst/>
              <a:cxnLst/>
              <a:rect l="l" t="t" r="r" b="b"/>
              <a:pathLst>
                <a:path w="1" h="1" extrusionOk="0">
                  <a:moveTo>
                    <a:pt x="1" y="1"/>
                  </a:moveTo>
                  <a:lnTo>
                    <a:pt x="1" y="1"/>
                  </a:ln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94"/>
            <p:cNvSpPr/>
            <p:nvPr/>
          </p:nvSpPr>
          <p:spPr>
            <a:xfrm>
              <a:off x="749450" y="1281375"/>
              <a:ext cx="25" cy="2375"/>
            </a:xfrm>
            <a:custGeom>
              <a:avLst/>
              <a:gdLst/>
              <a:ahLst/>
              <a:cxnLst/>
              <a:rect l="l" t="t" r="r" b="b"/>
              <a:pathLst>
                <a:path w="1" h="95" extrusionOk="0">
                  <a:moveTo>
                    <a:pt x="1" y="95"/>
                  </a:move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94"/>
            <p:cNvSpPr/>
            <p:nvPr/>
          </p:nvSpPr>
          <p:spPr>
            <a:xfrm>
              <a:off x="749450" y="1283725"/>
              <a:ext cx="25" cy="25"/>
            </a:xfrm>
            <a:custGeom>
              <a:avLst/>
              <a:gdLst/>
              <a:ahLst/>
              <a:cxnLst/>
              <a:rect l="l" t="t" r="r" b="b"/>
              <a:pathLst>
                <a:path w="1" h="1" extrusionOk="0">
                  <a:moveTo>
                    <a:pt x="1" y="1"/>
                  </a:move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94"/>
            <p:cNvSpPr/>
            <p:nvPr/>
          </p:nvSpPr>
          <p:spPr>
            <a:xfrm>
              <a:off x="751825" y="128137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94"/>
            <p:cNvSpPr/>
            <p:nvPr/>
          </p:nvSpPr>
          <p:spPr>
            <a:xfrm>
              <a:off x="752850" y="1283725"/>
              <a:ext cx="25" cy="25"/>
            </a:xfrm>
            <a:custGeom>
              <a:avLst/>
              <a:gdLst/>
              <a:ahLst/>
              <a:cxnLst/>
              <a:rect l="l" t="t" r="r" b="b"/>
              <a:pathLst>
                <a:path w="1" h="1" extrusionOk="0">
                  <a:moveTo>
                    <a:pt x="1" y="1"/>
                  </a:moveTo>
                  <a:lnTo>
                    <a:pt x="1" y="1"/>
                  </a:ln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94"/>
            <p:cNvSpPr/>
            <p:nvPr/>
          </p:nvSpPr>
          <p:spPr>
            <a:xfrm>
              <a:off x="752850" y="1283725"/>
              <a:ext cx="25" cy="25"/>
            </a:xfrm>
            <a:custGeom>
              <a:avLst/>
              <a:gdLst/>
              <a:ahLst/>
              <a:cxnLst/>
              <a:rect l="l" t="t" r="r" b="b"/>
              <a:pathLst>
                <a:path w="1" h="1" extrusionOk="0">
                  <a:moveTo>
                    <a:pt x="1" y="1"/>
                  </a:move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94"/>
            <p:cNvSpPr/>
            <p:nvPr/>
          </p:nvSpPr>
          <p:spPr>
            <a:xfrm>
              <a:off x="772450" y="1289225"/>
              <a:ext cx="25" cy="1050"/>
            </a:xfrm>
            <a:custGeom>
              <a:avLst/>
              <a:gdLst/>
              <a:ahLst/>
              <a:cxnLst/>
              <a:rect l="l" t="t" r="r" b="b"/>
              <a:pathLst>
                <a:path w="1" h="42" extrusionOk="0">
                  <a:moveTo>
                    <a:pt x="0" y="0"/>
                  </a:moveTo>
                  <a:lnTo>
                    <a:pt x="0" y="0"/>
                  </a:lnTo>
                  <a:lnTo>
                    <a:pt x="0" y="42"/>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94"/>
            <p:cNvSpPr/>
            <p:nvPr/>
          </p:nvSpPr>
          <p:spPr>
            <a:xfrm>
              <a:off x="772450" y="1290250"/>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94"/>
            <p:cNvSpPr/>
            <p:nvPr/>
          </p:nvSpPr>
          <p:spPr>
            <a:xfrm>
              <a:off x="758350" y="1284775"/>
              <a:ext cx="25" cy="25"/>
            </a:xfrm>
            <a:custGeom>
              <a:avLst/>
              <a:gdLst/>
              <a:ahLst/>
              <a:cxnLst/>
              <a:rect l="l" t="t" r="r" b="b"/>
              <a:pathLst>
                <a:path w="1" h="1" extrusionOk="0">
                  <a:moveTo>
                    <a:pt x="0" y="1"/>
                  </a:move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94"/>
            <p:cNvSpPr/>
            <p:nvPr/>
          </p:nvSpPr>
          <p:spPr>
            <a:xfrm>
              <a:off x="760425" y="1284775"/>
              <a:ext cx="25" cy="25"/>
            </a:xfrm>
            <a:custGeom>
              <a:avLst/>
              <a:gdLst/>
              <a:ahLst/>
              <a:cxnLst/>
              <a:rect l="l" t="t" r="r" b="b"/>
              <a:pathLst>
                <a:path w="1" h="1" extrusionOk="0">
                  <a:moveTo>
                    <a:pt x="1" y="1"/>
                  </a:moveTo>
                  <a:lnTo>
                    <a:pt x="1" y="1"/>
                  </a:ln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94"/>
            <p:cNvSpPr/>
            <p:nvPr/>
          </p:nvSpPr>
          <p:spPr>
            <a:xfrm>
              <a:off x="760425" y="1284775"/>
              <a:ext cx="25" cy="25"/>
            </a:xfrm>
            <a:custGeom>
              <a:avLst/>
              <a:gdLst/>
              <a:ahLst/>
              <a:cxnLst/>
              <a:rect l="l" t="t" r="r" b="b"/>
              <a:pathLst>
                <a:path w="1" h="1" extrusionOk="0">
                  <a:moveTo>
                    <a:pt x="1" y="1"/>
                  </a:move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94"/>
            <p:cNvSpPr/>
            <p:nvPr/>
          </p:nvSpPr>
          <p:spPr>
            <a:xfrm>
              <a:off x="754950" y="1286875"/>
              <a:ext cx="25" cy="25"/>
            </a:xfrm>
            <a:custGeom>
              <a:avLst/>
              <a:gdLst/>
              <a:ahLst/>
              <a:cxnLst/>
              <a:rect l="l" t="t" r="r" b="b"/>
              <a:pathLst>
                <a:path w="1" h="1" extrusionOk="0">
                  <a:moveTo>
                    <a:pt x="0" y="0"/>
                  </a:moveTo>
                  <a:lnTo>
                    <a:pt x="0" y="0"/>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94"/>
            <p:cNvSpPr/>
            <p:nvPr/>
          </p:nvSpPr>
          <p:spPr>
            <a:xfrm>
              <a:off x="754950" y="128477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94"/>
            <p:cNvSpPr/>
            <p:nvPr/>
          </p:nvSpPr>
          <p:spPr>
            <a:xfrm>
              <a:off x="754950" y="128477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94"/>
            <p:cNvSpPr/>
            <p:nvPr/>
          </p:nvSpPr>
          <p:spPr>
            <a:xfrm>
              <a:off x="754950" y="1283725"/>
              <a:ext cx="25" cy="1075"/>
            </a:xfrm>
            <a:custGeom>
              <a:avLst/>
              <a:gdLst/>
              <a:ahLst/>
              <a:cxnLst/>
              <a:rect l="l" t="t" r="r" b="b"/>
              <a:pathLst>
                <a:path w="1" h="43" extrusionOk="0">
                  <a:moveTo>
                    <a:pt x="0" y="43"/>
                  </a:moveTo>
                  <a:lnTo>
                    <a:pt x="0" y="43"/>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94"/>
            <p:cNvSpPr/>
            <p:nvPr/>
          </p:nvSpPr>
          <p:spPr>
            <a:xfrm>
              <a:off x="754950" y="1283725"/>
              <a:ext cx="25" cy="1075"/>
            </a:xfrm>
            <a:custGeom>
              <a:avLst/>
              <a:gdLst/>
              <a:ahLst/>
              <a:cxnLst/>
              <a:rect l="l" t="t" r="r" b="b"/>
              <a:pathLst>
                <a:path w="1" h="43" extrusionOk="0">
                  <a:moveTo>
                    <a:pt x="0" y="43"/>
                  </a:moveTo>
                  <a:cubicBezTo>
                    <a:pt x="0" y="43"/>
                    <a:pt x="0" y="1"/>
                    <a:pt x="0" y="43"/>
                  </a:cubicBez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94"/>
            <p:cNvSpPr/>
            <p:nvPr/>
          </p:nvSpPr>
          <p:spPr>
            <a:xfrm>
              <a:off x="754950" y="128372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94"/>
            <p:cNvSpPr/>
            <p:nvPr/>
          </p:nvSpPr>
          <p:spPr>
            <a:xfrm>
              <a:off x="754950" y="1283725"/>
              <a:ext cx="25" cy="25"/>
            </a:xfrm>
            <a:custGeom>
              <a:avLst/>
              <a:gdLst/>
              <a:ahLst/>
              <a:cxnLst/>
              <a:rect l="l" t="t" r="r" b="b"/>
              <a:pathLst>
                <a:path w="1" h="1" extrusionOk="0">
                  <a:moveTo>
                    <a:pt x="0" y="1"/>
                  </a:move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94"/>
            <p:cNvSpPr/>
            <p:nvPr/>
          </p:nvSpPr>
          <p:spPr>
            <a:xfrm>
              <a:off x="754950" y="128372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94"/>
            <p:cNvSpPr/>
            <p:nvPr/>
          </p:nvSpPr>
          <p:spPr>
            <a:xfrm>
              <a:off x="754950" y="1283725"/>
              <a:ext cx="25" cy="1075"/>
            </a:xfrm>
            <a:custGeom>
              <a:avLst/>
              <a:gdLst/>
              <a:ahLst/>
              <a:cxnLst/>
              <a:rect l="l" t="t" r="r" b="b"/>
              <a:pathLst>
                <a:path w="1" h="43" extrusionOk="0">
                  <a:moveTo>
                    <a:pt x="0" y="1"/>
                  </a:moveTo>
                  <a:cubicBezTo>
                    <a:pt x="0" y="1"/>
                    <a:pt x="0" y="43"/>
                    <a:pt x="0" y="1"/>
                  </a:cubicBezTo>
                  <a:cubicBezTo>
                    <a:pt x="0" y="43"/>
                    <a:pt x="0" y="43"/>
                    <a:pt x="0" y="1"/>
                  </a:cubicBez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94"/>
            <p:cNvSpPr/>
            <p:nvPr/>
          </p:nvSpPr>
          <p:spPr>
            <a:xfrm>
              <a:off x="754950" y="1284775"/>
              <a:ext cx="25" cy="25"/>
            </a:xfrm>
            <a:custGeom>
              <a:avLst/>
              <a:gdLst/>
              <a:ahLst/>
              <a:cxnLst/>
              <a:rect l="l" t="t" r="r" b="b"/>
              <a:pathLst>
                <a:path w="1" h="1" extrusionOk="0">
                  <a:moveTo>
                    <a:pt x="0" y="1"/>
                  </a:move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94"/>
            <p:cNvSpPr/>
            <p:nvPr/>
          </p:nvSpPr>
          <p:spPr>
            <a:xfrm>
              <a:off x="757300" y="128372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94"/>
            <p:cNvSpPr/>
            <p:nvPr/>
          </p:nvSpPr>
          <p:spPr>
            <a:xfrm>
              <a:off x="757300" y="1283725"/>
              <a:ext cx="25" cy="25"/>
            </a:xfrm>
            <a:custGeom>
              <a:avLst/>
              <a:gdLst/>
              <a:ahLst/>
              <a:cxnLst/>
              <a:rect l="l" t="t" r="r" b="b"/>
              <a:pathLst>
                <a:path w="1" h="1" extrusionOk="0">
                  <a:moveTo>
                    <a:pt x="0" y="1"/>
                  </a:move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94"/>
            <p:cNvSpPr/>
            <p:nvPr/>
          </p:nvSpPr>
          <p:spPr>
            <a:xfrm>
              <a:off x="754950" y="1283725"/>
              <a:ext cx="2375" cy="25"/>
            </a:xfrm>
            <a:custGeom>
              <a:avLst/>
              <a:gdLst/>
              <a:ahLst/>
              <a:cxnLst/>
              <a:rect l="l" t="t" r="r" b="b"/>
              <a:pathLst>
                <a:path w="95" h="1" extrusionOk="0">
                  <a:moveTo>
                    <a:pt x="94" y="1"/>
                  </a:moveTo>
                  <a:lnTo>
                    <a:pt x="94"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94"/>
            <p:cNvSpPr/>
            <p:nvPr/>
          </p:nvSpPr>
          <p:spPr>
            <a:xfrm>
              <a:off x="757300" y="128372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94"/>
            <p:cNvSpPr/>
            <p:nvPr/>
          </p:nvSpPr>
          <p:spPr>
            <a:xfrm>
              <a:off x="757300" y="128372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94"/>
            <p:cNvSpPr/>
            <p:nvPr/>
          </p:nvSpPr>
          <p:spPr>
            <a:xfrm>
              <a:off x="757300" y="128372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94"/>
            <p:cNvSpPr/>
            <p:nvPr/>
          </p:nvSpPr>
          <p:spPr>
            <a:xfrm>
              <a:off x="757300" y="128372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94"/>
            <p:cNvSpPr/>
            <p:nvPr/>
          </p:nvSpPr>
          <p:spPr>
            <a:xfrm>
              <a:off x="757300" y="1283725"/>
              <a:ext cx="25" cy="25"/>
            </a:xfrm>
            <a:custGeom>
              <a:avLst/>
              <a:gdLst/>
              <a:ahLst/>
              <a:cxnLst/>
              <a:rect l="l" t="t" r="r" b="b"/>
              <a:pathLst>
                <a:path w="1" h="1" extrusionOk="0">
                  <a:moveTo>
                    <a:pt x="0" y="1"/>
                  </a:move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94"/>
            <p:cNvSpPr/>
            <p:nvPr/>
          </p:nvSpPr>
          <p:spPr>
            <a:xfrm>
              <a:off x="757300" y="128372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94"/>
            <p:cNvSpPr/>
            <p:nvPr/>
          </p:nvSpPr>
          <p:spPr>
            <a:xfrm>
              <a:off x="757300" y="128372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94"/>
            <p:cNvSpPr/>
            <p:nvPr/>
          </p:nvSpPr>
          <p:spPr>
            <a:xfrm>
              <a:off x="757300" y="128372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94"/>
            <p:cNvSpPr/>
            <p:nvPr/>
          </p:nvSpPr>
          <p:spPr>
            <a:xfrm>
              <a:off x="757300" y="128137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94"/>
            <p:cNvSpPr/>
            <p:nvPr/>
          </p:nvSpPr>
          <p:spPr>
            <a:xfrm>
              <a:off x="757300" y="128372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94"/>
            <p:cNvSpPr/>
            <p:nvPr/>
          </p:nvSpPr>
          <p:spPr>
            <a:xfrm>
              <a:off x="757300" y="1283725"/>
              <a:ext cx="25" cy="25"/>
            </a:xfrm>
            <a:custGeom>
              <a:avLst/>
              <a:gdLst/>
              <a:ahLst/>
              <a:cxnLst/>
              <a:rect l="l" t="t" r="r" b="b"/>
              <a:pathLst>
                <a:path w="1" h="1" extrusionOk="0">
                  <a:moveTo>
                    <a:pt x="0" y="1"/>
                  </a:move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94"/>
            <p:cNvSpPr/>
            <p:nvPr/>
          </p:nvSpPr>
          <p:spPr>
            <a:xfrm>
              <a:off x="757300" y="128372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94"/>
            <p:cNvSpPr/>
            <p:nvPr/>
          </p:nvSpPr>
          <p:spPr>
            <a:xfrm>
              <a:off x="757300" y="1281375"/>
              <a:ext cx="25" cy="2375"/>
            </a:xfrm>
            <a:custGeom>
              <a:avLst/>
              <a:gdLst/>
              <a:ahLst/>
              <a:cxnLst/>
              <a:rect l="l" t="t" r="r" b="b"/>
              <a:pathLst>
                <a:path w="1" h="95" extrusionOk="0">
                  <a:moveTo>
                    <a:pt x="0" y="95"/>
                  </a:moveTo>
                  <a:lnTo>
                    <a:pt x="0" y="95"/>
                  </a:ln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94"/>
            <p:cNvSpPr/>
            <p:nvPr/>
          </p:nvSpPr>
          <p:spPr>
            <a:xfrm>
              <a:off x="757300" y="1283725"/>
              <a:ext cx="25" cy="25"/>
            </a:xfrm>
            <a:custGeom>
              <a:avLst/>
              <a:gdLst/>
              <a:ahLst/>
              <a:cxnLst/>
              <a:rect l="l" t="t" r="r" b="b"/>
              <a:pathLst>
                <a:path w="1" h="1" extrusionOk="0">
                  <a:moveTo>
                    <a:pt x="0" y="1"/>
                  </a:move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94"/>
            <p:cNvSpPr/>
            <p:nvPr/>
          </p:nvSpPr>
          <p:spPr>
            <a:xfrm>
              <a:off x="757300" y="1283725"/>
              <a:ext cx="25" cy="25"/>
            </a:xfrm>
            <a:custGeom>
              <a:avLst/>
              <a:gdLst/>
              <a:ahLst/>
              <a:cxnLst/>
              <a:rect l="l" t="t" r="r" b="b"/>
              <a:pathLst>
                <a:path w="1" h="1" extrusionOk="0">
                  <a:moveTo>
                    <a:pt x="0" y="1"/>
                  </a:moveTo>
                  <a:lnTo>
                    <a:pt x="0" y="1"/>
                  </a:lnTo>
                  <a:lnTo>
                    <a:pt x="0" y="1"/>
                  </a:lnTo>
                  <a:lnTo>
                    <a:pt x="0" y="1"/>
                  </a:ln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94"/>
            <p:cNvSpPr/>
            <p:nvPr/>
          </p:nvSpPr>
          <p:spPr>
            <a:xfrm>
              <a:off x="757300" y="128372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94"/>
            <p:cNvSpPr/>
            <p:nvPr/>
          </p:nvSpPr>
          <p:spPr>
            <a:xfrm>
              <a:off x="757300" y="128137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94"/>
            <p:cNvSpPr/>
            <p:nvPr/>
          </p:nvSpPr>
          <p:spPr>
            <a:xfrm>
              <a:off x="758350" y="128137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94"/>
            <p:cNvSpPr/>
            <p:nvPr/>
          </p:nvSpPr>
          <p:spPr>
            <a:xfrm>
              <a:off x="763825" y="1283725"/>
              <a:ext cx="25" cy="25"/>
            </a:xfrm>
            <a:custGeom>
              <a:avLst/>
              <a:gdLst/>
              <a:ahLst/>
              <a:cxnLst/>
              <a:rect l="l" t="t" r="r" b="b"/>
              <a:pathLst>
                <a:path w="1" h="1" extrusionOk="0">
                  <a:moveTo>
                    <a:pt x="1" y="1"/>
                  </a:moveTo>
                  <a:lnTo>
                    <a:pt x="1" y="1"/>
                  </a:ln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94"/>
            <p:cNvSpPr/>
            <p:nvPr/>
          </p:nvSpPr>
          <p:spPr>
            <a:xfrm>
              <a:off x="760425" y="1281375"/>
              <a:ext cx="25" cy="25"/>
            </a:xfrm>
            <a:custGeom>
              <a:avLst/>
              <a:gdLst/>
              <a:ahLst/>
              <a:cxnLst/>
              <a:rect l="l" t="t" r="r" b="b"/>
              <a:pathLst>
                <a:path w="1" h="1" extrusionOk="0">
                  <a:moveTo>
                    <a:pt x="1" y="1"/>
                  </a:move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94"/>
            <p:cNvSpPr/>
            <p:nvPr/>
          </p:nvSpPr>
          <p:spPr>
            <a:xfrm>
              <a:off x="760425" y="1281375"/>
              <a:ext cx="25" cy="25"/>
            </a:xfrm>
            <a:custGeom>
              <a:avLst/>
              <a:gdLst/>
              <a:ahLst/>
              <a:cxnLst/>
              <a:rect l="l" t="t" r="r" b="b"/>
              <a:pathLst>
                <a:path w="1" h="1" extrusionOk="0">
                  <a:moveTo>
                    <a:pt x="1" y="1"/>
                  </a:moveTo>
                  <a:lnTo>
                    <a:pt x="1" y="1"/>
                  </a:ln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94"/>
            <p:cNvSpPr/>
            <p:nvPr/>
          </p:nvSpPr>
          <p:spPr>
            <a:xfrm>
              <a:off x="758350" y="1281375"/>
              <a:ext cx="25" cy="25"/>
            </a:xfrm>
            <a:custGeom>
              <a:avLst/>
              <a:gdLst/>
              <a:ahLst/>
              <a:cxnLst/>
              <a:rect l="l" t="t" r="r" b="b"/>
              <a:pathLst>
                <a:path w="1" h="1" extrusionOk="0">
                  <a:moveTo>
                    <a:pt x="0" y="1"/>
                  </a:move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94"/>
            <p:cNvSpPr/>
            <p:nvPr/>
          </p:nvSpPr>
          <p:spPr>
            <a:xfrm>
              <a:off x="758350" y="128137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94"/>
            <p:cNvSpPr/>
            <p:nvPr/>
          </p:nvSpPr>
          <p:spPr>
            <a:xfrm>
              <a:off x="754950" y="1281375"/>
              <a:ext cx="11000" cy="11000"/>
            </a:xfrm>
            <a:custGeom>
              <a:avLst/>
              <a:gdLst/>
              <a:ahLst/>
              <a:cxnLst/>
              <a:rect l="l" t="t" r="r" b="b"/>
              <a:pathLst>
                <a:path w="440" h="440" extrusionOk="0">
                  <a:moveTo>
                    <a:pt x="94" y="1"/>
                  </a:moveTo>
                  <a:cubicBezTo>
                    <a:pt x="94" y="48"/>
                    <a:pt x="94" y="71"/>
                    <a:pt x="100" y="83"/>
                  </a:cubicBezTo>
                  <a:lnTo>
                    <a:pt x="100" y="83"/>
                  </a:lnTo>
                  <a:lnTo>
                    <a:pt x="136" y="1"/>
                  </a:lnTo>
                  <a:close/>
                  <a:moveTo>
                    <a:pt x="136" y="1"/>
                  </a:moveTo>
                  <a:lnTo>
                    <a:pt x="136" y="95"/>
                  </a:lnTo>
                  <a:cubicBezTo>
                    <a:pt x="115" y="95"/>
                    <a:pt x="105" y="95"/>
                    <a:pt x="100" y="83"/>
                  </a:cubicBezTo>
                  <a:lnTo>
                    <a:pt x="100" y="83"/>
                  </a:lnTo>
                  <a:lnTo>
                    <a:pt x="94" y="95"/>
                  </a:lnTo>
                  <a:cubicBezTo>
                    <a:pt x="94" y="95"/>
                    <a:pt x="0" y="137"/>
                    <a:pt x="0" y="220"/>
                  </a:cubicBezTo>
                  <a:lnTo>
                    <a:pt x="0" y="314"/>
                  </a:lnTo>
                  <a:lnTo>
                    <a:pt x="0" y="356"/>
                  </a:lnTo>
                  <a:lnTo>
                    <a:pt x="94" y="356"/>
                  </a:lnTo>
                  <a:cubicBezTo>
                    <a:pt x="94" y="356"/>
                    <a:pt x="94" y="439"/>
                    <a:pt x="136" y="439"/>
                  </a:cubicBezTo>
                  <a:lnTo>
                    <a:pt x="262" y="439"/>
                  </a:lnTo>
                  <a:cubicBezTo>
                    <a:pt x="356" y="439"/>
                    <a:pt x="356" y="439"/>
                    <a:pt x="356" y="356"/>
                  </a:cubicBezTo>
                  <a:lnTo>
                    <a:pt x="439" y="356"/>
                  </a:lnTo>
                  <a:lnTo>
                    <a:pt x="439" y="314"/>
                  </a:lnTo>
                  <a:lnTo>
                    <a:pt x="439" y="220"/>
                  </a:lnTo>
                  <a:lnTo>
                    <a:pt x="439" y="137"/>
                  </a:lnTo>
                  <a:lnTo>
                    <a:pt x="439" y="95"/>
                  </a:lnTo>
                  <a:lnTo>
                    <a:pt x="356" y="95"/>
                  </a:lnTo>
                  <a:lnTo>
                    <a:pt x="356"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94"/>
            <p:cNvSpPr/>
            <p:nvPr/>
          </p:nvSpPr>
          <p:spPr>
            <a:xfrm>
              <a:off x="758350" y="128137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94"/>
            <p:cNvSpPr/>
            <p:nvPr/>
          </p:nvSpPr>
          <p:spPr>
            <a:xfrm>
              <a:off x="758350" y="128137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94"/>
            <p:cNvSpPr/>
            <p:nvPr/>
          </p:nvSpPr>
          <p:spPr>
            <a:xfrm>
              <a:off x="758350" y="1281375"/>
              <a:ext cx="25" cy="25"/>
            </a:xfrm>
            <a:custGeom>
              <a:avLst/>
              <a:gdLst/>
              <a:ahLst/>
              <a:cxnLst/>
              <a:rect l="l" t="t" r="r" b="b"/>
              <a:pathLst>
                <a:path w="1" h="1" extrusionOk="0">
                  <a:moveTo>
                    <a:pt x="0" y="1"/>
                  </a:move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94"/>
            <p:cNvSpPr/>
            <p:nvPr/>
          </p:nvSpPr>
          <p:spPr>
            <a:xfrm>
              <a:off x="758350" y="1281375"/>
              <a:ext cx="25" cy="25"/>
            </a:xfrm>
            <a:custGeom>
              <a:avLst/>
              <a:gdLst/>
              <a:ahLst/>
              <a:cxnLst/>
              <a:rect l="l" t="t" r="r" b="b"/>
              <a:pathLst>
                <a:path w="1" h="1" extrusionOk="0">
                  <a:moveTo>
                    <a:pt x="0" y="1"/>
                  </a:move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94"/>
            <p:cNvSpPr/>
            <p:nvPr/>
          </p:nvSpPr>
          <p:spPr>
            <a:xfrm>
              <a:off x="758350" y="1281375"/>
              <a:ext cx="25" cy="2375"/>
            </a:xfrm>
            <a:custGeom>
              <a:avLst/>
              <a:gdLst/>
              <a:ahLst/>
              <a:cxnLst/>
              <a:rect l="l" t="t" r="r" b="b"/>
              <a:pathLst>
                <a:path w="1" h="95" extrusionOk="0">
                  <a:moveTo>
                    <a:pt x="0" y="95"/>
                  </a:moveTo>
                  <a:lnTo>
                    <a:pt x="0" y="1"/>
                  </a:lnTo>
                  <a:lnTo>
                    <a:pt x="0" y="95"/>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94"/>
            <p:cNvSpPr/>
            <p:nvPr/>
          </p:nvSpPr>
          <p:spPr>
            <a:xfrm>
              <a:off x="758350" y="1281375"/>
              <a:ext cx="25" cy="25"/>
            </a:xfrm>
            <a:custGeom>
              <a:avLst/>
              <a:gdLst/>
              <a:ahLst/>
              <a:cxnLst/>
              <a:rect l="l" t="t" r="r" b="b"/>
              <a:pathLst>
                <a:path w="1" h="1" extrusionOk="0">
                  <a:moveTo>
                    <a:pt x="0" y="1"/>
                  </a:moveTo>
                  <a:lnTo>
                    <a:pt x="0" y="1"/>
                  </a:lnTo>
                  <a:lnTo>
                    <a:pt x="0"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94"/>
            <p:cNvSpPr/>
            <p:nvPr/>
          </p:nvSpPr>
          <p:spPr>
            <a:xfrm>
              <a:off x="760425" y="1281375"/>
              <a:ext cx="25" cy="25"/>
            </a:xfrm>
            <a:custGeom>
              <a:avLst/>
              <a:gdLst/>
              <a:ahLst/>
              <a:cxnLst/>
              <a:rect l="l" t="t" r="r" b="b"/>
              <a:pathLst>
                <a:path w="1" h="1" extrusionOk="0">
                  <a:moveTo>
                    <a:pt x="1" y="1"/>
                  </a:moveTo>
                  <a:lnTo>
                    <a:pt x="1" y="1"/>
                  </a:lnTo>
                  <a:lnTo>
                    <a:pt x="1" y="1"/>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94"/>
            <p:cNvSpPr/>
            <p:nvPr/>
          </p:nvSpPr>
          <p:spPr>
            <a:xfrm>
              <a:off x="754950" y="1286875"/>
              <a:ext cx="25" cy="25"/>
            </a:xfrm>
            <a:custGeom>
              <a:avLst/>
              <a:gdLst/>
              <a:ahLst/>
              <a:cxnLst/>
              <a:rect l="l" t="t" r="r" b="b"/>
              <a:pathLst>
                <a:path w="1" h="1" extrusionOk="0">
                  <a:moveTo>
                    <a:pt x="0" y="0"/>
                  </a:moveTo>
                  <a:lnTo>
                    <a:pt x="0" y="0"/>
                  </a:lnTo>
                  <a:lnTo>
                    <a:pt x="0" y="0"/>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94"/>
            <p:cNvSpPr/>
            <p:nvPr/>
          </p:nvSpPr>
          <p:spPr>
            <a:xfrm>
              <a:off x="754950" y="1286875"/>
              <a:ext cx="25" cy="25"/>
            </a:xfrm>
            <a:custGeom>
              <a:avLst/>
              <a:gdLst/>
              <a:ahLst/>
              <a:cxnLst/>
              <a:rect l="l" t="t" r="r" b="b"/>
              <a:pathLst>
                <a:path w="1" h="1" extrusionOk="0">
                  <a:moveTo>
                    <a:pt x="0" y="0"/>
                  </a:moveTo>
                  <a:lnTo>
                    <a:pt x="0" y="0"/>
                  </a:ln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94"/>
            <p:cNvSpPr/>
            <p:nvPr/>
          </p:nvSpPr>
          <p:spPr>
            <a:xfrm>
              <a:off x="970400" y="1382700"/>
              <a:ext cx="19625" cy="15600"/>
            </a:xfrm>
            <a:custGeom>
              <a:avLst/>
              <a:gdLst/>
              <a:ahLst/>
              <a:cxnLst/>
              <a:rect l="l" t="t" r="r" b="b"/>
              <a:pathLst>
                <a:path w="785" h="624" extrusionOk="0">
                  <a:moveTo>
                    <a:pt x="262" y="1"/>
                  </a:moveTo>
                  <a:cubicBezTo>
                    <a:pt x="220" y="1"/>
                    <a:pt x="136" y="85"/>
                    <a:pt x="136" y="85"/>
                  </a:cubicBezTo>
                  <a:lnTo>
                    <a:pt x="42" y="85"/>
                  </a:lnTo>
                  <a:cubicBezTo>
                    <a:pt x="1" y="126"/>
                    <a:pt x="1" y="220"/>
                    <a:pt x="1" y="304"/>
                  </a:cubicBezTo>
                  <a:cubicBezTo>
                    <a:pt x="42" y="440"/>
                    <a:pt x="136" y="523"/>
                    <a:pt x="220" y="523"/>
                  </a:cubicBezTo>
                  <a:cubicBezTo>
                    <a:pt x="262" y="565"/>
                    <a:pt x="398" y="565"/>
                    <a:pt x="481" y="565"/>
                  </a:cubicBezTo>
                  <a:cubicBezTo>
                    <a:pt x="519" y="603"/>
                    <a:pt x="567" y="623"/>
                    <a:pt x="616" y="623"/>
                  </a:cubicBezTo>
                  <a:cubicBezTo>
                    <a:pt x="676" y="623"/>
                    <a:pt x="738" y="592"/>
                    <a:pt x="784" y="523"/>
                  </a:cubicBezTo>
                  <a:lnTo>
                    <a:pt x="784" y="440"/>
                  </a:lnTo>
                  <a:cubicBezTo>
                    <a:pt x="784" y="346"/>
                    <a:pt x="784" y="220"/>
                    <a:pt x="701" y="220"/>
                  </a:cubicBezTo>
                  <a:cubicBezTo>
                    <a:pt x="617" y="85"/>
                    <a:pt x="398" y="1"/>
                    <a:pt x="262" y="1"/>
                  </a:cubicBezTo>
                  <a:close/>
                </a:path>
              </a:pathLst>
            </a:custGeom>
            <a:solidFill>
              <a:srgbClr val="F76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94"/>
            <p:cNvSpPr/>
            <p:nvPr/>
          </p:nvSpPr>
          <p:spPr>
            <a:xfrm>
              <a:off x="566650" y="1697475"/>
              <a:ext cx="197200" cy="85225"/>
            </a:xfrm>
            <a:custGeom>
              <a:avLst/>
              <a:gdLst/>
              <a:ahLst/>
              <a:cxnLst/>
              <a:rect l="l" t="t" r="r" b="b"/>
              <a:pathLst>
                <a:path w="7888" h="3409" extrusionOk="0">
                  <a:moveTo>
                    <a:pt x="1060" y="0"/>
                  </a:moveTo>
                  <a:cubicBezTo>
                    <a:pt x="1017" y="0"/>
                    <a:pt x="973" y="22"/>
                    <a:pt x="920" y="71"/>
                  </a:cubicBezTo>
                  <a:cubicBezTo>
                    <a:pt x="481" y="510"/>
                    <a:pt x="136" y="1210"/>
                    <a:pt x="1" y="1690"/>
                  </a:cubicBezTo>
                  <a:lnTo>
                    <a:pt x="1" y="1774"/>
                  </a:lnTo>
                  <a:cubicBezTo>
                    <a:pt x="1183" y="2465"/>
                    <a:pt x="2365" y="3408"/>
                    <a:pt x="4955" y="3408"/>
                  </a:cubicBezTo>
                  <a:cubicBezTo>
                    <a:pt x="5614" y="3408"/>
                    <a:pt x="6364" y="3347"/>
                    <a:pt x="7229" y="3205"/>
                  </a:cubicBezTo>
                  <a:cubicBezTo>
                    <a:pt x="7229" y="3205"/>
                    <a:pt x="7888" y="1429"/>
                    <a:pt x="7626" y="1429"/>
                  </a:cubicBezTo>
                  <a:cubicBezTo>
                    <a:pt x="6850" y="1512"/>
                    <a:pt x="6171" y="1547"/>
                    <a:pt x="5577" y="1547"/>
                  </a:cubicBezTo>
                  <a:cubicBezTo>
                    <a:pt x="1672" y="1547"/>
                    <a:pt x="1424" y="0"/>
                    <a:pt x="1060" y="0"/>
                  </a:cubicBez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94"/>
            <p:cNvSpPr/>
            <p:nvPr/>
          </p:nvSpPr>
          <p:spPr>
            <a:xfrm>
              <a:off x="737700" y="1473600"/>
              <a:ext cx="17275" cy="55850"/>
            </a:xfrm>
            <a:custGeom>
              <a:avLst/>
              <a:gdLst/>
              <a:ahLst/>
              <a:cxnLst/>
              <a:rect l="l" t="t" r="r" b="b"/>
              <a:pathLst>
                <a:path w="691" h="2234" extrusionOk="0">
                  <a:moveTo>
                    <a:pt x="64" y="0"/>
                  </a:moveTo>
                  <a:cubicBezTo>
                    <a:pt x="32" y="0"/>
                    <a:pt x="1" y="21"/>
                    <a:pt x="1" y="63"/>
                  </a:cubicBezTo>
                  <a:cubicBezTo>
                    <a:pt x="210" y="763"/>
                    <a:pt x="262" y="1505"/>
                    <a:pt x="565" y="2194"/>
                  </a:cubicBezTo>
                  <a:cubicBezTo>
                    <a:pt x="565" y="2222"/>
                    <a:pt x="576" y="2233"/>
                    <a:pt x="592" y="2233"/>
                  </a:cubicBezTo>
                  <a:cubicBezTo>
                    <a:pt x="628" y="2233"/>
                    <a:pt x="690" y="2169"/>
                    <a:pt x="690" y="2110"/>
                  </a:cubicBezTo>
                  <a:cubicBezTo>
                    <a:pt x="387" y="1505"/>
                    <a:pt x="346" y="763"/>
                    <a:pt x="126" y="63"/>
                  </a:cubicBezTo>
                  <a:cubicBezTo>
                    <a:pt x="126" y="21"/>
                    <a:pt x="95" y="0"/>
                    <a:pt x="64" y="0"/>
                  </a:cubicBezTo>
                  <a:close/>
                </a:path>
              </a:pathLst>
            </a:custGeom>
            <a:solidFill>
              <a:srgbClr val="D890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94"/>
            <p:cNvSpPr/>
            <p:nvPr/>
          </p:nvSpPr>
          <p:spPr>
            <a:xfrm>
              <a:off x="1330550" y="1415350"/>
              <a:ext cx="2375" cy="1075"/>
            </a:xfrm>
            <a:custGeom>
              <a:avLst/>
              <a:gdLst/>
              <a:ahLst/>
              <a:cxnLst/>
              <a:rect l="l" t="t" r="r" b="b"/>
              <a:pathLst>
                <a:path w="95" h="43" extrusionOk="0">
                  <a:moveTo>
                    <a:pt x="94" y="1"/>
                  </a:moveTo>
                  <a:cubicBezTo>
                    <a:pt x="0" y="43"/>
                    <a:pt x="94" y="43"/>
                    <a:pt x="94" y="43"/>
                  </a:cubicBezTo>
                  <a:lnTo>
                    <a:pt x="94"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94"/>
            <p:cNvSpPr/>
            <p:nvPr/>
          </p:nvSpPr>
          <p:spPr>
            <a:xfrm>
              <a:off x="1321925" y="1419800"/>
              <a:ext cx="2125" cy="2100"/>
            </a:xfrm>
            <a:custGeom>
              <a:avLst/>
              <a:gdLst/>
              <a:ahLst/>
              <a:cxnLst/>
              <a:rect l="l" t="t" r="r" b="b"/>
              <a:pathLst>
                <a:path w="85" h="84" extrusionOk="0">
                  <a:moveTo>
                    <a:pt x="84" y="0"/>
                  </a:moveTo>
                  <a:lnTo>
                    <a:pt x="84" y="0"/>
                  </a:lnTo>
                  <a:lnTo>
                    <a:pt x="0" y="84"/>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94"/>
            <p:cNvSpPr/>
            <p:nvPr/>
          </p:nvSpPr>
          <p:spPr>
            <a:xfrm>
              <a:off x="1315400" y="1421875"/>
              <a:ext cx="4450" cy="2125"/>
            </a:xfrm>
            <a:custGeom>
              <a:avLst/>
              <a:gdLst/>
              <a:ahLst/>
              <a:cxnLst/>
              <a:rect l="l" t="t" r="r" b="b"/>
              <a:pathLst>
                <a:path w="178" h="85" extrusionOk="0">
                  <a:moveTo>
                    <a:pt x="178" y="1"/>
                  </a:moveTo>
                  <a:lnTo>
                    <a:pt x="178" y="1"/>
                  </a:lnTo>
                  <a:lnTo>
                    <a:pt x="178" y="1"/>
                  </a:lnTo>
                  <a:cubicBezTo>
                    <a:pt x="136" y="1"/>
                    <a:pt x="42" y="84"/>
                    <a:pt x="0" y="84"/>
                  </a:cubicBezTo>
                  <a:cubicBezTo>
                    <a:pt x="42" y="84"/>
                    <a:pt x="136" y="1"/>
                    <a:pt x="178"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94"/>
            <p:cNvSpPr/>
            <p:nvPr/>
          </p:nvSpPr>
          <p:spPr>
            <a:xfrm>
              <a:off x="1309900" y="1419800"/>
              <a:ext cx="1075" cy="25"/>
            </a:xfrm>
            <a:custGeom>
              <a:avLst/>
              <a:gdLst/>
              <a:ahLst/>
              <a:cxnLst/>
              <a:rect l="l" t="t" r="r" b="b"/>
              <a:pathLst>
                <a:path w="43" h="1" extrusionOk="0">
                  <a:moveTo>
                    <a:pt x="43" y="0"/>
                  </a:moveTo>
                  <a:lnTo>
                    <a:pt x="43" y="0"/>
                  </a:lnTo>
                  <a:lnTo>
                    <a:pt x="1"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94"/>
            <p:cNvSpPr/>
            <p:nvPr/>
          </p:nvSpPr>
          <p:spPr>
            <a:xfrm>
              <a:off x="1309900" y="1419800"/>
              <a:ext cx="1075" cy="25"/>
            </a:xfrm>
            <a:custGeom>
              <a:avLst/>
              <a:gdLst/>
              <a:ahLst/>
              <a:cxnLst/>
              <a:rect l="l" t="t" r="r" b="b"/>
              <a:pathLst>
                <a:path w="43" h="1" extrusionOk="0">
                  <a:moveTo>
                    <a:pt x="43" y="0"/>
                  </a:moveTo>
                  <a:cubicBezTo>
                    <a:pt x="43" y="0"/>
                    <a:pt x="1" y="0"/>
                    <a:pt x="43" y="0"/>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94"/>
            <p:cNvSpPr/>
            <p:nvPr/>
          </p:nvSpPr>
          <p:spPr>
            <a:xfrm>
              <a:off x="1305725" y="1419800"/>
              <a:ext cx="2125" cy="25"/>
            </a:xfrm>
            <a:custGeom>
              <a:avLst/>
              <a:gdLst/>
              <a:ahLst/>
              <a:cxnLst/>
              <a:rect l="l" t="t" r="r" b="b"/>
              <a:pathLst>
                <a:path w="85" h="1" extrusionOk="0">
                  <a:moveTo>
                    <a:pt x="84" y="0"/>
                  </a:moveTo>
                  <a:lnTo>
                    <a:pt x="1" y="0"/>
                  </a:lnTo>
                  <a:lnTo>
                    <a:pt x="84" y="0"/>
                  </a:lnTo>
                  <a:cubicBezTo>
                    <a:pt x="84" y="0"/>
                    <a:pt x="1" y="0"/>
                    <a:pt x="84" y="0"/>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94"/>
            <p:cNvSpPr/>
            <p:nvPr/>
          </p:nvSpPr>
          <p:spPr>
            <a:xfrm>
              <a:off x="1305725" y="1421875"/>
              <a:ext cx="25" cy="25"/>
            </a:xfrm>
            <a:custGeom>
              <a:avLst/>
              <a:gdLst/>
              <a:ahLst/>
              <a:cxnLst/>
              <a:rect l="l" t="t" r="r" b="b"/>
              <a:pathLst>
                <a:path w="1" h="1" extrusionOk="0">
                  <a:moveTo>
                    <a:pt x="1" y="1"/>
                  </a:move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94"/>
            <p:cNvSpPr/>
            <p:nvPr/>
          </p:nvSpPr>
          <p:spPr>
            <a:xfrm>
              <a:off x="1305725" y="1421875"/>
              <a:ext cx="2125" cy="25"/>
            </a:xfrm>
            <a:custGeom>
              <a:avLst/>
              <a:gdLst/>
              <a:ahLst/>
              <a:cxnLst/>
              <a:rect l="l" t="t" r="r" b="b"/>
              <a:pathLst>
                <a:path w="85" h="1" extrusionOk="0">
                  <a:moveTo>
                    <a:pt x="1" y="1"/>
                  </a:moveTo>
                  <a:lnTo>
                    <a:pt x="84" y="1"/>
                  </a:ln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94"/>
            <p:cNvSpPr/>
            <p:nvPr/>
          </p:nvSpPr>
          <p:spPr>
            <a:xfrm>
              <a:off x="1307825" y="1421875"/>
              <a:ext cx="3150" cy="25"/>
            </a:xfrm>
            <a:custGeom>
              <a:avLst/>
              <a:gdLst/>
              <a:ahLst/>
              <a:cxnLst/>
              <a:rect l="l" t="t" r="r" b="b"/>
              <a:pathLst>
                <a:path w="126" h="1" extrusionOk="0">
                  <a:moveTo>
                    <a:pt x="0" y="1"/>
                  </a:moveTo>
                  <a:cubicBezTo>
                    <a:pt x="84" y="1"/>
                    <a:pt x="84" y="1"/>
                    <a:pt x="0" y="1"/>
                  </a:cubicBezTo>
                  <a:cubicBezTo>
                    <a:pt x="126" y="1"/>
                    <a:pt x="126" y="1"/>
                    <a:pt x="0"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94"/>
            <p:cNvSpPr/>
            <p:nvPr/>
          </p:nvSpPr>
          <p:spPr>
            <a:xfrm>
              <a:off x="1315400" y="1423975"/>
              <a:ext cx="1075" cy="25"/>
            </a:xfrm>
            <a:custGeom>
              <a:avLst/>
              <a:gdLst/>
              <a:ahLst/>
              <a:cxnLst/>
              <a:rect l="l" t="t" r="r" b="b"/>
              <a:pathLst>
                <a:path w="43" h="1" extrusionOk="0">
                  <a:moveTo>
                    <a:pt x="0" y="0"/>
                  </a:moveTo>
                  <a:lnTo>
                    <a:pt x="42" y="0"/>
                  </a:lnTo>
                  <a:lnTo>
                    <a:pt x="0"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94"/>
            <p:cNvSpPr/>
            <p:nvPr/>
          </p:nvSpPr>
          <p:spPr>
            <a:xfrm>
              <a:off x="1299200" y="1419800"/>
              <a:ext cx="2125" cy="25"/>
            </a:xfrm>
            <a:custGeom>
              <a:avLst/>
              <a:gdLst/>
              <a:ahLst/>
              <a:cxnLst/>
              <a:rect l="l" t="t" r="r" b="b"/>
              <a:pathLst>
                <a:path w="85" h="1" extrusionOk="0">
                  <a:moveTo>
                    <a:pt x="84" y="0"/>
                  </a:moveTo>
                  <a:lnTo>
                    <a:pt x="1" y="0"/>
                  </a:lnTo>
                  <a:lnTo>
                    <a:pt x="1"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94"/>
            <p:cNvSpPr/>
            <p:nvPr/>
          </p:nvSpPr>
          <p:spPr>
            <a:xfrm>
              <a:off x="1299200" y="1419800"/>
              <a:ext cx="25" cy="2100"/>
            </a:xfrm>
            <a:custGeom>
              <a:avLst/>
              <a:gdLst/>
              <a:ahLst/>
              <a:cxnLst/>
              <a:rect l="l" t="t" r="r" b="b"/>
              <a:pathLst>
                <a:path w="1" h="84" extrusionOk="0">
                  <a:moveTo>
                    <a:pt x="1" y="0"/>
                  </a:moveTo>
                  <a:lnTo>
                    <a:pt x="1" y="0"/>
                  </a:lnTo>
                  <a:cubicBezTo>
                    <a:pt x="1" y="84"/>
                    <a:pt x="1" y="0"/>
                    <a:pt x="1" y="0"/>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94"/>
            <p:cNvSpPr/>
            <p:nvPr/>
          </p:nvSpPr>
          <p:spPr>
            <a:xfrm>
              <a:off x="1304425" y="1421875"/>
              <a:ext cx="3425" cy="2125"/>
            </a:xfrm>
            <a:custGeom>
              <a:avLst/>
              <a:gdLst/>
              <a:ahLst/>
              <a:cxnLst/>
              <a:rect l="l" t="t" r="r" b="b"/>
              <a:pathLst>
                <a:path w="137" h="85" extrusionOk="0">
                  <a:moveTo>
                    <a:pt x="136" y="1"/>
                  </a:moveTo>
                  <a:lnTo>
                    <a:pt x="1" y="84"/>
                  </a:lnTo>
                  <a:lnTo>
                    <a:pt x="53" y="84"/>
                  </a:lnTo>
                  <a:lnTo>
                    <a:pt x="136"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94"/>
            <p:cNvSpPr/>
            <p:nvPr/>
          </p:nvSpPr>
          <p:spPr>
            <a:xfrm>
              <a:off x="1293725" y="1418500"/>
              <a:ext cx="2100" cy="25"/>
            </a:xfrm>
            <a:custGeom>
              <a:avLst/>
              <a:gdLst/>
              <a:ahLst/>
              <a:cxnLst/>
              <a:rect l="l" t="t" r="r" b="b"/>
              <a:pathLst>
                <a:path w="84" h="1" extrusionOk="0">
                  <a:moveTo>
                    <a:pt x="0" y="0"/>
                  </a:moveTo>
                  <a:lnTo>
                    <a:pt x="0" y="0"/>
                  </a:lnTo>
                  <a:lnTo>
                    <a:pt x="84"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94"/>
            <p:cNvSpPr/>
            <p:nvPr/>
          </p:nvSpPr>
          <p:spPr>
            <a:xfrm>
              <a:off x="1288225" y="1416400"/>
              <a:ext cx="3175" cy="2125"/>
            </a:xfrm>
            <a:custGeom>
              <a:avLst/>
              <a:gdLst/>
              <a:ahLst/>
              <a:cxnLst/>
              <a:rect l="l" t="t" r="r" b="b"/>
              <a:pathLst>
                <a:path w="127" h="85" extrusionOk="0">
                  <a:moveTo>
                    <a:pt x="1" y="1"/>
                  </a:moveTo>
                  <a:cubicBezTo>
                    <a:pt x="1" y="1"/>
                    <a:pt x="84" y="1"/>
                    <a:pt x="84" y="84"/>
                  </a:cubicBezTo>
                  <a:cubicBezTo>
                    <a:pt x="126" y="1"/>
                    <a:pt x="84" y="1"/>
                    <a:pt x="126"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94"/>
            <p:cNvSpPr/>
            <p:nvPr/>
          </p:nvSpPr>
          <p:spPr>
            <a:xfrm>
              <a:off x="1295800" y="1419800"/>
              <a:ext cx="25" cy="25"/>
            </a:xfrm>
            <a:custGeom>
              <a:avLst/>
              <a:gdLst/>
              <a:ahLst/>
              <a:cxnLst/>
              <a:rect l="l" t="t" r="r" b="b"/>
              <a:pathLst>
                <a:path w="1" h="1" extrusionOk="0">
                  <a:moveTo>
                    <a:pt x="1" y="0"/>
                  </a:moveTo>
                  <a:lnTo>
                    <a:pt x="1" y="0"/>
                  </a:lnTo>
                  <a:lnTo>
                    <a:pt x="1"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94"/>
            <p:cNvSpPr/>
            <p:nvPr/>
          </p:nvSpPr>
          <p:spPr>
            <a:xfrm>
              <a:off x="1293725" y="1419800"/>
              <a:ext cx="2100" cy="25"/>
            </a:xfrm>
            <a:custGeom>
              <a:avLst/>
              <a:gdLst/>
              <a:ahLst/>
              <a:cxnLst/>
              <a:rect l="l" t="t" r="r" b="b"/>
              <a:pathLst>
                <a:path w="84" h="1" extrusionOk="0">
                  <a:moveTo>
                    <a:pt x="0" y="0"/>
                  </a:moveTo>
                  <a:lnTo>
                    <a:pt x="84" y="0"/>
                  </a:lnTo>
                  <a:lnTo>
                    <a:pt x="84"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94"/>
            <p:cNvSpPr/>
            <p:nvPr/>
          </p:nvSpPr>
          <p:spPr>
            <a:xfrm>
              <a:off x="1299200" y="1421875"/>
              <a:ext cx="3150" cy="2125"/>
            </a:xfrm>
            <a:custGeom>
              <a:avLst/>
              <a:gdLst/>
              <a:ahLst/>
              <a:cxnLst/>
              <a:rect l="l" t="t" r="r" b="b"/>
              <a:pathLst>
                <a:path w="126" h="85" extrusionOk="0">
                  <a:moveTo>
                    <a:pt x="126" y="1"/>
                  </a:moveTo>
                  <a:cubicBezTo>
                    <a:pt x="84" y="1"/>
                    <a:pt x="1" y="1"/>
                    <a:pt x="84" y="84"/>
                  </a:cubicBezTo>
                  <a:cubicBezTo>
                    <a:pt x="84" y="84"/>
                    <a:pt x="84" y="1"/>
                    <a:pt x="126"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94"/>
            <p:cNvSpPr/>
            <p:nvPr/>
          </p:nvSpPr>
          <p:spPr>
            <a:xfrm>
              <a:off x="1296850" y="1421875"/>
              <a:ext cx="2375" cy="25"/>
            </a:xfrm>
            <a:custGeom>
              <a:avLst/>
              <a:gdLst/>
              <a:ahLst/>
              <a:cxnLst/>
              <a:rect l="l" t="t" r="r" b="b"/>
              <a:pathLst>
                <a:path w="95" h="1" extrusionOk="0">
                  <a:moveTo>
                    <a:pt x="95" y="1"/>
                  </a:moveTo>
                  <a:lnTo>
                    <a:pt x="1" y="1"/>
                  </a:ln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94"/>
            <p:cNvSpPr/>
            <p:nvPr/>
          </p:nvSpPr>
          <p:spPr>
            <a:xfrm>
              <a:off x="1295800" y="1421875"/>
              <a:ext cx="1075" cy="25"/>
            </a:xfrm>
            <a:custGeom>
              <a:avLst/>
              <a:gdLst/>
              <a:ahLst/>
              <a:cxnLst/>
              <a:rect l="l" t="t" r="r" b="b"/>
              <a:pathLst>
                <a:path w="43" h="1" extrusionOk="0">
                  <a:moveTo>
                    <a:pt x="1" y="1"/>
                  </a:moveTo>
                  <a:lnTo>
                    <a:pt x="43" y="1"/>
                  </a:ln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94"/>
            <p:cNvSpPr/>
            <p:nvPr/>
          </p:nvSpPr>
          <p:spPr>
            <a:xfrm>
              <a:off x="1286150" y="1418500"/>
              <a:ext cx="4200" cy="25"/>
            </a:xfrm>
            <a:custGeom>
              <a:avLst/>
              <a:gdLst/>
              <a:ahLst/>
              <a:cxnLst/>
              <a:rect l="l" t="t" r="r" b="b"/>
              <a:pathLst>
                <a:path w="168" h="1" extrusionOk="0">
                  <a:moveTo>
                    <a:pt x="167" y="0"/>
                  </a:moveTo>
                  <a:lnTo>
                    <a:pt x="0" y="0"/>
                  </a:lnTo>
                  <a:lnTo>
                    <a:pt x="167"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94"/>
            <p:cNvSpPr/>
            <p:nvPr/>
          </p:nvSpPr>
          <p:spPr>
            <a:xfrm>
              <a:off x="1279625" y="1415350"/>
              <a:ext cx="25" cy="25"/>
            </a:xfrm>
            <a:custGeom>
              <a:avLst/>
              <a:gdLst/>
              <a:ahLst/>
              <a:cxnLst/>
              <a:rect l="l" t="t" r="r" b="b"/>
              <a:pathLst>
                <a:path w="1" h="1" extrusionOk="0">
                  <a:moveTo>
                    <a:pt x="0" y="1"/>
                  </a:moveTo>
                  <a:lnTo>
                    <a:pt x="0" y="1"/>
                  </a:ln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94"/>
            <p:cNvSpPr/>
            <p:nvPr/>
          </p:nvSpPr>
          <p:spPr>
            <a:xfrm>
              <a:off x="1290325" y="1418500"/>
              <a:ext cx="1075" cy="1325"/>
            </a:xfrm>
            <a:custGeom>
              <a:avLst/>
              <a:gdLst/>
              <a:ahLst/>
              <a:cxnLst/>
              <a:rect l="l" t="t" r="r" b="b"/>
              <a:pathLst>
                <a:path w="43" h="53" extrusionOk="0">
                  <a:moveTo>
                    <a:pt x="0" y="0"/>
                  </a:moveTo>
                  <a:cubicBezTo>
                    <a:pt x="0" y="52"/>
                    <a:pt x="0" y="52"/>
                    <a:pt x="42" y="52"/>
                  </a:cubicBezTo>
                  <a:lnTo>
                    <a:pt x="0"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94"/>
            <p:cNvSpPr/>
            <p:nvPr/>
          </p:nvSpPr>
          <p:spPr>
            <a:xfrm>
              <a:off x="1284850" y="1416400"/>
              <a:ext cx="1325" cy="25"/>
            </a:xfrm>
            <a:custGeom>
              <a:avLst/>
              <a:gdLst/>
              <a:ahLst/>
              <a:cxnLst/>
              <a:rect l="l" t="t" r="r" b="b"/>
              <a:pathLst>
                <a:path w="53" h="1" extrusionOk="0">
                  <a:moveTo>
                    <a:pt x="0" y="1"/>
                  </a:moveTo>
                  <a:lnTo>
                    <a:pt x="52"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94"/>
            <p:cNvSpPr/>
            <p:nvPr/>
          </p:nvSpPr>
          <p:spPr>
            <a:xfrm>
              <a:off x="1291375" y="1418500"/>
              <a:ext cx="25" cy="25"/>
            </a:xfrm>
            <a:custGeom>
              <a:avLst/>
              <a:gdLst/>
              <a:ahLst/>
              <a:cxnLst/>
              <a:rect l="l" t="t" r="r" b="b"/>
              <a:pathLst>
                <a:path w="1" h="1" extrusionOk="0">
                  <a:moveTo>
                    <a:pt x="0" y="0"/>
                  </a:moveTo>
                  <a:lnTo>
                    <a:pt x="0"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94"/>
            <p:cNvSpPr/>
            <p:nvPr/>
          </p:nvSpPr>
          <p:spPr>
            <a:xfrm>
              <a:off x="1291375" y="1418500"/>
              <a:ext cx="25" cy="1325"/>
            </a:xfrm>
            <a:custGeom>
              <a:avLst/>
              <a:gdLst/>
              <a:ahLst/>
              <a:cxnLst/>
              <a:rect l="l" t="t" r="r" b="b"/>
              <a:pathLst>
                <a:path w="1" h="53" extrusionOk="0">
                  <a:moveTo>
                    <a:pt x="0" y="0"/>
                  </a:moveTo>
                  <a:lnTo>
                    <a:pt x="0" y="52"/>
                  </a:lnTo>
                  <a:lnTo>
                    <a:pt x="0" y="52"/>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94"/>
            <p:cNvSpPr/>
            <p:nvPr/>
          </p:nvSpPr>
          <p:spPr>
            <a:xfrm>
              <a:off x="1274125" y="1415350"/>
              <a:ext cx="7600" cy="3450"/>
            </a:xfrm>
            <a:custGeom>
              <a:avLst/>
              <a:gdLst/>
              <a:ahLst/>
              <a:cxnLst/>
              <a:rect l="l" t="t" r="r" b="b"/>
              <a:pathLst>
                <a:path w="304" h="138" extrusionOk="0">
                  <a:moveTo>
                    <a:pt x="1" y="43"/>
                  </a:moveTo>
                  <a:lnTo>
                    <a:pt x="84" y="126"/>
                  </a:lnTo>
                  <a:lnTo>
                    <a:pt x="220" y="126"/>
                  </a:lnTo>
                  <a:lnTo>
                    <a:pt x="126" y="43"/>
                  </a:lnTo>
                  <a:close/>
                  <a:moveTo>
                    <a:pt x="220" y="1"/>
                  </a:moveTo>
                  <a:cubicBezTo>
                    <a:pt x="220" y="1"/>
                    <a:pt x="220" y="19"/>
                    <a:pt x="192" y="19"/>
                  </a:cubicBezTo>
                  <a:cubicBezTo>
                    <a:pt x="178" y="19"/>
                    <a:pt x="157" y="15"/>
                    <a:pt x="126" y="1"/>
                  </a:cubicBezTo>
                  <a:lnTo>
                    <a:pt x="126" y="1"/>
                  </a:lnTo>
                  <a:cubicBezTo>
                    <a:pt x="220" y="43"/>
                    <a:pt x="304" y="126"/>
                    <a:pt x="220" y="126"/>
                  </a:cubicBezTo>
                  <a:cubicBezTo>
                    <a:pt x="233" y="134"/>
                    <a:pt x="244" y="138"/>
                    <a:pt x="253" y="138"/>
                  </a:cubicBezTo>
                  <a:cubicBezTo>
                    <a:pt x="302" y="138"/>
                    <a:pt x="291" y="36"/>
                    <a:pt x="220"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94"/>
            <p:cNvSpPr/>
            <p:nvPr/>
          </p:nvSpPr>
          <p:spPr>
            <a:xfrm>
              <a:off x="1279625" y="1415350"/>
              <a:ext cx="3150" cy="1075"/>
            </a:xfrm>
            <a:custGeom>
              <a:avLst/>
              <a:gdLst/>
              <a:ahLst/>
              <a:cxnLst/>
              <a:rect l="l" t="t" r="r" b="b"/>
              <a:pathLst>
                <a:path w="126" h="43" extrusionOk="0">
                  <a:moveTo>
                    <a:pt x="0" y="1"/>
                  </a:moveTo>
                  <a:lnTo>
                    <a:pt x="125" y="43"/>
                  </a:lnTo>
                  <a:lnTo>
                    <a:pt x="84"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94"/>
            <p:cNvSpPr/>
            <p:nvPr/>
          </p:nvSpPr>
          <p:spPr>
            <a:xfrm>
              <a:off x="1282750" y="1416400"/>
              <a:ext cx="3425" cy="2700"/>
            </a:xfrm>
            <a:custGeom>
              <a:avLst/>
              <a:gdLst/>
              <a:ahLst/>
              <a:cxnLst/>
              <a:rect l="l" t="t" r="r" b="b"/>
              <a:pathLst>
                <a:path w="137" h="108" extrusionOk="0">
                  <a:moveTo>
                    <a:pt x="0" y="1"/>
                  </a:moveTo>
                  <a:cubicBezTo>
                    <a:pt x="0" y="1"/>
                    <a:pt x="84" y="1"/>
                    <a:pt x="136" y="84"/>
                  </a:cubicBezTo>
                  <a:cubicBezTo>
                    <a:pt x="84" y="1"/>
                    <a:pt x="84" y="1"/>
                    <a:pt x="136" y="1"/>
                  </a:cubicBezTo>
                  <a:close/>
                  <a:moveTo>
                    <a:pt x="84" y="84"/>
                  </a:moveTo>
                  <a:cubicBezTo>
                    <a:pt x="101" y="101"/>
                    <a:pt x="107" y="107"/>
                    <a:pt x="109" y="107"/>
                  </a:cubicBezTo>
                  <a:cubicBezTo>
                    <a:pt x="113" y="107"/>
                    <a:pt x="101" y="84"/>
                    <a:pt x="136" y="84"/>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94"/>
            <p:cNvSpPr/>
            <p:nvPr/>
          </p:nvSpPr>
          <p:spPr>
            <a:xfrm>
              <a:off x="1299200" y="1423975"/>
              <a:ext cx="25" cy="1075"/>
            </a:xfrm>
            <a:custGeom>
              <a:avLst/>
              <a:gdLst/>
              <a:ahLst/>
              <a:cxnLst/>
              <a:rect l="l" t="t" r="r" b="b"/>
              <a:pathLst>
                <a:path w="1" h="43" extrusionOk="0">
                  <a:moveTo>
                    <a:pt x="1" y="42"/>
                  </a:moveTo>
                  <a:lnTo>
                    <a:pt x="1"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94"/>
            <p:cNvSpPr/>
            <p:nvPr/>
          </p:nvSpPr>
          <p:spPr>
            <a:xfrm>
              <a:off x="1296850" y="1421875"/>
              <a:ext cx="2375" cy="2125"/>
            </a:xfrm>
            <a:custGeom>
              <a:avLst/>
              <a:gdLst/>
              <a:ahLst/>
              <a:cxnLst/>
              <a:rect l="l" t="t" r="r" b="b"/>
              <a:pathLst>
                <a:path w="95" h="85" extrusionOk="0">
                  <a:moveTo>
                    <a:pt x="1" y="1"/>
                  </a:moveTo>
                  <a:lnTo>
                    <a:pt x="1" y="84"/>
                  </a:lnTo>
                  <a:lnTo>
                    <a:pt x="95" y="84"/>
                  </a:lnTo>
                  <a:cubicBezTo>
                    <a:pt x="1" y="84"/>
                    <a:pt x="1" y="1"/>
                    <a:pt x="1"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94"/>
            <p:cNvSpPr/>
            <p:nvPr/>
          </p:nvSpPr>
          <p:spPr>
            <a:xfrm>
              <a:off x="1288225" y="1419800"/>
              <a:ext cx="3175" cy="2100"/>
            </a:xfrm>
            <a:custGeom>
              <a:avLst/>
              <a:gdLst/>
              <a:ahLst/>
              <a:cxnLst/>
              <a:rect l="l" t="t" r="r" b="b"/>
              <a:pathLst>
                <a:path w="127" h="84" extrusionOk="0">
                  <a:moveTo>
                    <a:pt x="1" y="0"/>
                  </a:moveTo>
                  <a:lnTo>
                    <a:pt x="84" y="84"/>
                  </a:lnTo>
                  <a:lnTo>
                    <a:pt x="126" y="84"/>
                  </a:lnTo>
                  <a:lnTo>
                    <a:pt x="1"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94"/>
            <p:cNvSpPr/>
            <p:nvPr/>
          </p:nvSpPr>
          <p:spPr>
            <a:xfrm>
              <a:off x="1279625" y="1415350"/>
              <a:ext cx="2100" cy="25"/>
            </a:xfrm>
            <a:custGeom>
              <a:avLst/>
              <a:gdLst/>
              <a:ahLst/>
              <a:cxnLst/>
              <a:rect l="l" t="t" r="r" b="b"/>
              <a:pathLst>
                <a:path w="84" h="1" extrusionOk="0">
                  <a:moveTo>
                    <a:pt x="84" y="1"/>
                  </a:moveTo>
                  <a:lnTo>
                    <a:pt x="0" y="1"/>
                  </a:ln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94"/>
            <p:cNvSpPr/>
            <p:nvPr/>
          </p:nvSpPr>
          <p:spPr>
            <a:xfrm>
              <a:off x="1276225" y="1413275"/>
              <a:ext cx="1075" cy="25"/>
            </a:xfrm>
            <a:custGeom>
              <a:avLst/>
              <a:gdLst/>
              <a:ahLst/>
              <a:cxnLst/>
              <a:rect l="l" t="t" r="r" b="b"/>
              <a:pathLst>
                <a:path w="43" h="1" extrusionOk="0">
                  <a:moveTo>
                    <a:pt x="0" y="0"/>
                  </a:moveTo>
                  <a:lnTo>
                    <a:pt x="42" y="0"/>
                  </a:lnTo>
                  <a:lnTo>
                    <a:pt x="42"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94"/>
            <p:cNvSpPr/>
            <p:nvPr/>
          </p:nvSpPr>
          <p:spPr>
            <a:xfrm>
              <a:off x="1242525" y="1351100"/>
              <a:ext cx="25" cy="3425"/>
            </a:xfrm>
            <a:custGeom>
              <a:avLst/>
              <a:gdLst/>
              <a:ahLst/>
              <a:cxnLst/>
              <a:rect l="l" t="t" r="r" b="b"/>
              <a:pathLst>
                <a:path w="1" h="137" extrusionOk="0">
                  <a:moveTo>
                    <a:pt x="1" y="1"/>
                  </a:moveTo>
                  <a:lnTo>
                    <a:pt x="1" y="43"/>
                  </a:lnTo>
                  <a:lnTo>
                    <a:pt x="1" y="137"/>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94"/>
            <p:cNvSpPr/>
            <p:nvPr/>
          </p:nvSpPr>
          <p:spPr>
            <a:xfrm>
              <a:off x="1252200" y="1391325"/>
              <a:ext cx="25" cy="2375"/>
            </a:xfrm>
            <a:custGeom>
              <a:avLst/>
              <a:gdLst/>
              <a:ahLst/>
              <a:cxnLst/>
              <a:rect l="l" t="t" r="r" b="b"/>
              <a:pathLst>
                <a:path w="1" h="95" extrusionOk="0">
                  <a:moveTo>
                    <a:pt x="0" y="95"/>
                  </a:move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94"/>
            <p:cNvSpPr/>
            <p:nvPr/>
          </p:nvSpPr>
          <p:spPr>
            <a:xfrm>
              <a:off x="1232600" y="1253750"/>
              <a:ext cx="2375" cy="500"/>
            </a:xfrm>
            <a:custGeom>
              <a:avLst/>
              <a:gdLst/>
              <a:ahLst/>
              <a:cxnLst/>
              <a:rect l="l" t="t" r="r" b="b"/>
              <a:pathLst>
                <a:path w="95" h="20" extrusionOk="0">
                  <a:moveTo>
                    <a:pt x="67" y="1"/>
                  </a:moveTo>
                  <a:cubicBezTo>
                    <a:pt x="53" y="1"/>
                    <a:pt x="32" y="5"/>
                    <a:pt x="1" y="19"/>
                  </a:cubicBezTo>
                  <a:lnTo>
                    <a:pt x="95" y="19"/>
                  </a:lnTo>
                  <a:cubicBezTo>
                    <a:pt x="95" y="19"/>
                    <a:pt x="95" y="1"/>
                    <a:pt x="67"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94"/>
            <p:cNvSpPr/>
            <p:nvPr/>
          </p:nvSpPr>
          <p:spPr>
            <a:xfrm>
              <a:off x="1251150" y="1390275"/>
              <a:ext cx="1075" cy="1075"/>
            </a:xfrm>
            <a:custGeom>
              <a:avLst/>
              <a:gdLst/>
              <a:ahLst/>
              <a:cxnLst/>
              <a:rect l="l" t="t" r="r" b="b"/>
              <a:pathLst>
                <a:path w="43" h="43" extrusionOk="0">
                  <a:moveTo>
                    <a:pt x="0" y="1"/>
                  </a:moveTo>
                  <a:lnTo>
                    <a:pt x="0" y="43"/>
                  </a:lnTo>
                  <a:lnTo>
                    <a:pt x="42" y="43"/>
                  </a:ln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94"/>
            <p:cNvSpPr/>
            <p:nvPr/>
          </p:nvSpPr>
          <p:spPr>
            <a:xfrm>
              <a:off x="1243575" y="1385850"/>
              <a:ext cx="25" cy="25"/>
            </a:xfrm>
            <a:custGeom>
              <a:avLst/>
              <a:gdLst/>
              <a:ahLst/>
              <a:cxnLst/>
              <a:rect l="l" t="t" r="r" b="b"/>
              <a:pathLst>
                <a:path w="1" h="1" extrusionOk="0">
                  <a:moveTo>
                    <a:pt x="1" y="0"/>
                  </a:moveTo>
                  <a:lnTo>
                    <a:pt x="1"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94"/>
            <p:cNvSpPr/>
            <p:nvPr/>
          </p:nvSpPr>
          <p:spPr>
            <a:xfrm>
              <a:off x="1266550" y="1407775"/>
              <a:ext cx="2125" cy="25"/>
            </a:xfrm>
            <a:custGeom>
              <a:avLst/>
              <a:gdLst/>
              <a:ahLst/>
              <a:cxnLst/>
              <a:rect l="l" t="t" r="r" b="b"/>
              <a:pathLst>
                <a:path w="85" h="1" extrusionOk="0">
                  <a:moveTo>
                    <a:pt x="1" y="1"/>
                  </a:moveTo>
                  <a:lnTo>
                    <a:pt x="84"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94"/>
            <p:cNvSpPr/>
            <p:nvPr/>
          </p:nvSpPr>
          <p:spPr>
            <a:xfrm>
              <a:off x="1266550" y="1405425"/>
              <a:ext cx="25" cy="2375"/>
            </a:xfrm>
            <a:custGeom>
              <a:avLst/>
              <a:gdLst/>
              <a:ahLst/>
              <a:cxnLst/>
              <a:rect l="l" t="t" r="r" b="b"/>
              <a:pathLst>
                <a:path w="1" h="95" extrusionOk="0">
                  <a:moveTo>
                    <a:pt x="1" y="95"/>
                  </a:moveTo>
                  <a:lnTo>
                    <a:pt x="1" y="95"/>
                  </a:ln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94"/>
            <p:cNvSpPr/>
            <p:nvPr/>
          </p:nvSpPr>
          <p:spPr>
            <a:xfrm>
              <a:off x="1232600" y="1337000"/>
              <a:ext cx="25" cy="25"/>
            </a:xfrm>
            <a:custGeom>
              <a:avLst/>
              <a:gdLst/>
              <a:ahLst/>
              <a:cxnLst/>
              <a:rect l="l" t="t" r="r" b="b"/>
              <a:pathLst>
                <a:path w="1" h="1" extrusionOk="0">
                  <a:moveTo>
                    <a:pt x="1" y="1"/>
                  </a:moveTo>
                  <a:lnTo>
                    <a:pt x="1" y="1"/>
                  </a:ln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94"/>
            <p:cNvSpPr/>
            <p:nvPr/>
          </p:nvSpPr>
          <p:spPr>
            <a:xfrm>
              <a:off x="1232600" y="1332575"/>
              <a:ext cx="4475" cy="4450"/>
            </a:xfrm>
            <a:custGeom>
              <a:avLst/>
              <a:gdLst/>
              <a:ahLst/>
              <a:cxnLst/>
              <a:rect l="l" t="t" r="r" b="b"/>
              <a:pathLst>
                <a:path w="179" h="178" extrusionOk="0">
                  <a:moveTo>
                    <a:pt x="1" y="0"/>
                  </a:moveTo>
                  <a:lnTo>
                    <a:pt x="1" y="0"/>
                  </a:lnTo>
                  <a:cubicBezTo>
                    <a:pt x="95" y="94"/>
                    <a:pt x="1" y="94"/>
                    <a:pt x="1" y="178"/>
                  </a:cubicBezTo>
                  <a:lnTo>
                    <a:pt x="178" y="94"/>
                  </a:lnTo>
                  <a:lnTo>
                    <a:pt x="1"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94"/>
            <p:cNvSpPr/>
            <p:nvPr/>
          </p:nvSpPr>
          <p:spPr>
            <a:xfrm>
              <a:off x="1234950" y="1298875"/>
              <a:ext cx="25" cy="25"/>
            </a:xfrm>
            <a:custGeom>
              <a:avLst/>
              <a:gdLst/>
              <a:ahLst/>
              <a:cxnLst/>
              <a:rect l="l" t="t" r="r" b="b"/>
              <a:pathLst>
                <a:path w="1" h="1" extrusionOk="0">
                  <a:moveTo>
                    <a:pt x="1" y="1"/>
                  </a:move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94"/>
            <p:cNvSpPr/>
            <p:nvPr/>
          </p:nvSpPr>
          <p:spPr>
            <a:xfrm>
              <a:off x="1209875" y="1233600"/>
              <a:ext cx="2125" cy="25"/>
            </a:xfrm>
            <a:custGeom>
              <a:avLst/>
              <a:gdLst/>
              <a:ahLst/>
              <a:cxnLst/>
              <a:rect l="l" t="t" r="r" b="b"/>
              <a:pathLst>
                <a:path w="85" h="1" extrusionOk="0">
                  <a:moveTo>
                    <a:pt x="85" y="0"/>
                  </a:moveTo>
                  <a:lnTo>
                    <a:pt x="1" y="0"/>
                  </a:lnTo>
                  <a:lnTo>
                    <a:pt x="1"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94"/>
            <p:cNvSpPr/>
            <p:nvPr/>
          </p:nvSpPr>
          <p:spPr>
            <a:xfrm>
              <a:off x="1237050" y="1377225"/>
              <a:ext cx="1075" cy="2125"/>
            </a:xfrm>
            <a:custGeom>
              <a:avLst/>
              <a:gdLst/>
              <a:ahLst/>
              <a:cxnLst/>
              <a:rect l="l" t="t" r="r" b="b"/>
              <a:pathLst>
                <a:path w="43" h="85" extrusionOk="0">
                  <a:moveTo>
                    <a:pt x="0" y="84"/>
                  </a:moveTo>
                  <a:cubicBezTo>
                    <a:pt x="0" y="84"/>
                    <a:pt x="0" y="1"/>
                    <a:pt x="42" y="1"/>
                  </a:cubicBezTo>
                  <a:cubicBezTo>
                    <a:pt x="0" y="1"/>
                    <a:pt x="0" y="84"/>
                    <a:pt x="0" y="84"/>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94"/>
            <p:cNvSpPr/>
            <p:nvPr/>
          </p:nvSpPr>
          <p:spPr>
            <a:xfrm>
              <a:off x="1270725" y="1409875"/>
              <a:ext cx="1075" cy="1075"/>
            </a:xfrm>
            <a:custGeom>
              <a:avLst/>
              <a:gdLst/>
              <a:ahLst/>
              <a:cxnLst/>
              <a:rect l="l" t="t" r="r" b="b"/>
              <a:pathLst>
                <a:path w="43" h="43" extrusionOk="0">
                  <a:moveTo>
                    <a:pt x="1" y="0"/>
                  </a:moveTo>
                  <a:cubicBezTo>
                    <a:pt x="43" y="0"/>
                    <a:pt x="43" y="0"/>
                    <a:pt x="43" y="42"/>
                  </a:cubicBezTo>
                  <a:lnTo>
                    <a:pt x="43"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94"/>
            <p:cNvSpPr/>
            <p:nvPr/>
          </p:nvSpPr>
          <p:spPr>
            <a:xfrm>
              <a:off x="1281700" y="1419800"/>
              <a:ext cx="1075" cy="25"/>
            </a:xfrm>
            <a:custGeom>
              <a:avLst/>
              <a:gdLst/>
              <a:ahLst/>
              <a:cxnLst/>
              <a:rect l="l" t="t" r="r" b="b"/>
              <a:pathLst>
                <a:path w="43" h="1" extrusionOk="0">
                  <a:moveTo>
                    <a:pt x="1" y="0"/>
                  </a:moveTo>
                  <a:lnTo>
                    <a:pt x="42" y="0"/>
                  </a:lnTo>
                  <a:lnTo>
                    <a:pt x="42"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94"/>
            <p:cNvSpPr/>
            <p:nvPr/>
          </p:nvSpPr>
          <p:spPr>
            <a:xfrm>
              <a:off x="1271775" y="1413275"/>
              <a:ext cx="2375" cy="2100"/>
            </a:xfrm>
            <a:custGeom>
              <a:avLst/>
              <a:gdLst/>
              <a:ahLst/>
              <a:cxnLst/>
              <a:rect l="l" t="t" r="r" b="b"/>
              <a:pathLst>
                <a:path w="95" h="84" extrusionOk="0">
                  <a:moveTo>
                    <a:pt x="1" y="0"/>
                  </a:moveTo>
                  <a:cubicBezTo>
                    <a:pt x="1" y="0"/>
                    <a:pt x="1" y="84"/>
                    <a:pt x="95" y="84"/>
                  </a:cubicBezTo>
                  <a:cubicBezTo>
                    <a:pt x="95" y="0"/>
                    <a:pt x="95" y="0"/>
                    <a:pt x="1" y="0"/>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94"/>
            <p:cNvSpPr/>
            <p:nvPr/>
          </p:nvSpPr>
          <p:spPr>
            <a:xfrm>
              <a:off x="1274125" y="1415350"/>
              <a:ext cx="2125" cy="25"/>
            </a:xfrm>
            <a:custGeom>
              <a:avLst/>
              <a:gdLst/>
              <a:ahLst/>
              <a:cxnLst/>
              <a:rect l="l" t="t" r="r" b="b"/>
              <a:pathLst>
                <a:path w="85" h="1" extrusionOk="0">
                  <a:moveTo>
                    <a:pt x="1" y="1"/>
                  </a:moveTo>
                  <a:lnTo>
                    <a:pt x="1" y="1"/>
                  </a:lnTo>
                  <a:cubicBezTo>
                    <a:pt x="84" y="1"/>
                    <a:pt x="1" y="1"/>
                    <a:pt x="1"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94"/>
            <p:cNvSpPr/>
            <p:nvPr/>
          </p:nvSpPr>
          <p:spPr>
            <a:xfrm>
              <a:off x="1264475" y="1404975"/>
              <a:ext cx="1675" cy="475"/>
            </a:xfrm>
            <a:custGeom>
              <a:avLst/>
              <a:gdLst/>
              <a:ahLst/>
              <a:cxnLst/>
              <a:rect l="l" t="t" r="r" b="b"/>
              <a:pathLst>
                <a:path w="67" h="19" extrusionOk="0">
                  <a:moveTo>
                    <a:pt x="6" y="0"/>
                  </a:moveTo>
                  <a:cubicBezTo>
                    <a:pt x="0" y="0"/>
                    <a:pt x="4" y="5"/>
                    <a:pt x="32" y="19"/>
                  </a:cubicBezTo>
                  <a:cubicBezTo>
                    <a:pt x="66" y="19"/>
                    <a:pt x="18" y="0"/>
                    <a:pt x="6" y="0"/>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94"/>
            <p:cNvSpPr/>
            <p:nvPr/>
          </p:nvSpPr>
          <p:spPr>
            <a:xfrm>
              <a:off x="1270725" y="1415350"/>
              <a:ext cx="1075" cy="25"/>
            </a:xfrm>
            <a:custGeom>
              <a:avLst/>
              <a:gdLst/>
              <a:ahLst/>
              <a:cxnLst/>
              <a:rect l="l" t="t" r="r" b="b"/>
              <a:pathLst>
                <a:path w="43" h="1" extrusionOk="0">
                  <a:moveTo>
                    <a:pt x="43" y="1"/>
                  </a:moveTo>
                  <a:lnTo>
                    <a:pt x="43" y="1"/>
                  </a:ln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94"/>
            <p:cNvSpPr/>
            <p:nvPr/>
          </p:nvSpPr>
          <p:spPr>
            <a:xfrm>
              <a:off x="1265250" y="1410925"/>
              <a:ext cx="1325" cy="25"/>
            </a:xfrm>
            <a:custGeom>
              <a:avLst/>
              <a:gdLst/>
              <a:ahLst/>
              <a:cxnLst/>
              <a:rect l="l" t="t" r="r" b="b"/>
              <a:pathLst>
                <a:path w="53" h="1" extrusionOk="0">
                  <a:moveTo>
                    <a:pt x="53" y="0"/>
                  </a:moveTo>
                  <a:lnTo>
                    <a:pt x="53" y="0"/>
                  </a:lnTo>
                  <a:lnTo>
                    <a:pt x="1"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94"/>
            <p:cNvSpPr/>
            <p:nvPr/>
          </p:nvSpPr>
          <p:spPr>
            <a:xfrm>
              <a:off x="1266550" y="1410925"/>
              <a:ext cx="2125" cy="2375"/>
            </a:xfrm>
            <a:custGeom>
              <a:avLst/>
              <a:gdLst/>
              <a:ahLst/>
              <a:cxnLst/>
              <a:rect l="l" t="t" r="r" b="b"/>
              <a:pathLst>
                <a:path w="85" h="95" extrusionOk="0">
                  <a:moveTo>
                    <a:pt x="84" y="94"/>
                  </a:moveTo>
                  <a:lnTo>
                    <a:pt x="1"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94"/>
            <p:cNvSpPr/>
            <p:nvPr/>
          </p:nvSpPr>
          <p:spPr>
            <a:xfrm>
              <a:off x="1268650" y="1413275"/>
              <a:ext cx="2100" cy="2100"/>
            </a:xfrm>
            <a:custGeom>
              <a:avLst/>
              <a:gdLst/>
              <a:ahLst/>
              <a:cxnLst/>
              <a:rect l="l" t="t" r="r" b="b"/>
              <a:pathLst>
                <a:path w="84" h="84" extrusionOk="0">
                  <a:moveTo>
                    <a:pt x="0" y="0"/>
                  </a:moveTo>
                  <a:lnTo>
                    <a:pt x="0" y="84"/>
                  </a:lnTo>
                  <a:lnTo>
                    <a:pt x="84" y="84"/>
                  </a:lnTo>
                  <a:lnTo>
                    <a:pt x="0"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94"/>
            <p:cNvSpPr/>
            <p:nvPr/>
          </p:nvSpPr>
          <p:spPr>
            <a:xfrm>
              <a:off x="1251150" y="1396825"/>
              <a:ext cx="1075" cy="2100"/>
            </a:xfrm>
            <a:custGeom>
              <a:avLst/>
              <a:gdLst/>
              <a:ahLst/>
              <a:cxnLst/>
              <a:rect l="l" t="t" r="r" b="b"/>
              <a:pathLst>
                <a:path w="43" h="84" extrusionOk="0">
                  <a:moveTo>
                    <a:pt x="0" y="0"/>
                  </a:moveTo>
                  <a:lnTo>
                    <a:pt x="0" y="84"/>
                  </a:lnTo>
                  <a:lnTo>
                    <a:pt x="42" y="84"/>
                  </a:lnTo>
                  <a:lnTo>
                    <a:pt x="0"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94"/>
            <p:cNvSpPr/>
            <p:nvPr/>
          </p:nvSpPr>
          <p:spPr>
            <a:xfrm>
              <a:off x="1254550" y="1402300"/>
              <a:ext cx="25" cy="2100"/>
            </a:xfrm>
            <a:custGeom>
              <a:avLst/>
              <a:gdLst/>
              <a:ahLst/>
              <a:cxnLst/>
              <a:rect l="l" t="t" r="r" b="b"/>
              <a:pathLst>
                <a:path w="1" h="84" extrusionOk="0">
                  <a:moveTo>
                    <a:pt x="0" y="84"/>
                  </a:moveTo>
                  <a:lnTo>
                    <a:pt x="0" y="84"/>
                  </a:lnTo>
                  <a:lnTo>
                    <a:pt x="0"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94"/>
            <p:cNvSpPr/>
            <p:nvPr/>
          </p:nvSpPr>
          <p:spPr>
            <a:xfrm>
              <a:off x="1249050" y="1399625"/>
              <a:ext cx="2125" cy="1525"/>
            </a:xfrm>
            <a:custGeom>
              <a:avLst/>
              <a:gdLst/>
              <a:ahLst/>
              <a:cxnLst/>
              <a:rect l="l" t="t" r="r" b="b"/>
              <a:pathLst>
                <a:path w="85" h="61" extrusionOk="0">
                  <a:moveTo>
                    <a:pt x="23" y="1"/>
                  </a:moveTo>
                  <a:cubicBezTo>
                    <a:pt x="10" y="1"/>
                    <a:pt x="1" y="6"/>
                    <a:pt x="1" y="24"/>
                  </a:cubicBezTo>
                  <a:cubicBezTo>
                    <a:pt x="57" y="24"/>
                    <a:pt x="75" y="61"/>
                    <a:pt x="81" y="61"/>
                  </a:cubicBezTo>
                  <a:cubicBezTo>
                    <a:pt x="84" y="61"/>
                    <a:pt x="84" y="52"/>
                    <a:pt x="84" y="24"/>
                  </a:cubicBezTo>
                  <a:cubicBezTo>
                    <a:pt x="84" y="24"/>
                    <a:pt x="47" y="1"/>
                    <a:pt x="23"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94"/>
            <p:cNvSpPr/>
            <p:nvPr/>
          </p:nvSpPr>
          <p:spPr>
            <a:xfrm>
              <a:off x="1240450" y="1376175"/>
              <a:ext cx="2100" cy="25"/>
            </a:xfrm>
            <a:custGeom>
              <a:avLst/>
              <a:gdLst/>
              <a:ahLst/>
              <a:cxnLst/>
              <a:rect l="l" t="t" r="r" b="b"/>
              <a:pathLst>
                <a:path w="84" h="1" extrusionOk="0">
                  <a:moveTo>
                    <a:pt x="0" y="1"/>
                  </a:moveTo>
                  <a:lnTo>
                    <a:pt x="0" y="1"/>
                  </a:lnTo>
                  <a:lnTo>
                    <a:pt x="84"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94"/>
            <p:cNvSpPr/>
            <p:nvPr/>
          </p:nvSpPr>
          <p:spPr>
            <a:xfrm>
              <a:off x="1232075" y="1352150"/>
              <a:ext cx="550" cy="2375"/>
            </a:xfrm>
            <a:custGeom>
              <a:avLst/>
              <a:gdLst/>
              <a:ahLst/>
              <a:cxnLst/>
              <a:rect l="l" t="t" r="r" b="b"/>
              <a:pathLst>
                <a:path w="22" h="95" extrusionOk="0">
                  <a:moveTo>
                    <a:pt x="22" y="1"/>
                  </a:moveTo>
                  <a:cubicBezTo>
                    <a:pt x="1" y="48"/>
                    <a:pt x="1" y="48"/>
                    <a:pt x="6" y="48"/>
                  </a:cubicBezTo>
                  <a:cubicBezTo>
                    <a:pt x="11" y="48"/>
                    <a:pt x="22" y="48"/>
                    <a:pt x="22" y="95"/>
                  </a:cubicBezTo>
                  <a:lnTo>
                    <a:pt x="22"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94"/>
            <p:cNvSpPr/>
            <p:nvPr/>
          </p:nvSpPr>
          <p:spPr>
            <a:xfrm>
              <a:off x="1080350" y="1220525"/>
              <a:ext cx="25" cy="2125"/>
            </a:xfrm>
            <a:custGeom>
              <a:avLst/>
              <a:gdLst/>
              <a:ahLst/>
              <a:cxnLst/>
              <a:rect l="l" t="t" r="r" b="b"/>
              <a:pathLst>
                <a:path w="1" h="85" extrusionOk="0">
                  <a:moveTo>
                    <a:pt x="1" y="1"/>
                  </a:moveTo>
                  <a:lnTo>
                    <a:pt x="1" y="84"/>
                  </a:ln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94"/>
            <p:cNvSpPr/>
            <p:nvPr/>
          </p:nvSpPr>
          <p:spPr>
            <a:xfrm>
              <a:off x="1313300" y="1388200"/>
              <a:ext cx="2125" cy="2100"/>
            </a:xfrm>
            <a:custGeom>
              <a:avLst/>
              <a:gdLst/>
              <a:ahLst/>
              <a:cxnLst/>
              <a:rect l="l" t="t" r="r" b="b"/>
              <a:pathLst>
                <a:path w="85" h="84" extrusionOk="0">
                  <a:moveTo>
                    <a:pt x="84" y="0"/>
                  </a:moveTo>
                  <a:cubicBezTo>
                    <a:pt x="1" y="0"/>
                    <a:pt x="84" y="84"/>
                    <a:pt x="84" y="84"/>
                  </a:cubicBezTo>
                  <a:lnTo>
                    <a:pt x="84"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94"/>
            <p:cNvSpPr/>
            <p:nvPr/>
          </p:nvSpPr>
          <p:spPr>
            <a:xfrm>
              <a:off x="1307825" y="1391325"/>
              <a:ext cx="25" cy="2375"/>
            </a:xfrm>
            <a:custGeom>
              <a:avLst/>
              <a:gdLst/>
              <a:ahLst/>
              <a:cxnLst/>
              <a:rect l="l" t="t" r="r" b="b"/>
              <a:pathLst>
                <a:path w="1" h="95" extrusionOk="0">
                  <a:moveTo>
                    <a:pt x="0" y="1"/>
                  </a:moveTo>
                  <a:lnTo>
                    <a:pt x="0" y="1"/>
                  </a:lnTo>
                  <a:lnTo>
                    <a:pt x="0" y="95"/>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94"/>
            <p:cNvSpPr/>
            <p:nvPr/>
          </p:nvSpPr>
          <p:spPr>
            <a:xfrm>
              <a:off x="1302325" y="1391325"/>
              <a:ext cx="3425" cy="2375"/>
            </a:xfrm>
            <a:custGeom>
              <a:avLst/>
              <a:gdLst/>
              <a:ahLst/>
              <a:cxnLst/>
              <a:rect l="l" t="t" r="r" b="b"/>
              <a:pathLst>
                <a:path w="137" h="95" extrusionOk="0">
                  <a:moveTo>
                    <a:pt x="137" y="1"/>
                  </a:moveTo>
                  <a:cubicBezTo>
                    <a:pt x="85" y="1"/>
                    <a:pt x="1" y="95"/>
                    <a:pt x="1" y="95"/>
                  </a:cubicBezTo>
                  <a:cubicBezTo>
                    <a:pt x="1" y="95"/>
                    <a:pt x="38" y="53"/>
                    <a:pt x="78" y="53"/>
                  </a:cubicBezTo>
                  <a:cubicBezTo>
                    <a:pt x="98" y="53"/>
                    <a:pt x="119" y="63"/>
                    <a:pt x="137" y="95"/>
                  </a:cubicBezTo>
                  <a:lnTo>
                    <a:pt x="137"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94"/>
            <p:cNvSpPr/>
            <p:nvPr/>
          </p:nvSpPr>
          <p:spPr>
            <a:xfrm>
              <a:off x="1296850" y="1391325"/>
              <a:ext cx="2375" cy="25"/>
            </a:xfrm>
            <a:custGeom>
              <a:avLst/>
              <a:gdLst/>
              <a:ahLst/>
              <a:cxnLst/>
              <a:rect l="l" t="t" r="r" b="b"/>
              <a:pathLst>
                <a:path w="95" h="1" extrusionOk="0">
                  <a:moveTo>
                    <a:pt x="95" y="1"/>
                  </a:moveTo>
                  <a:lnTo>
                    <a:pt x="95" y="1"/>
                  </a:lnTo>
                  <a:lnTo>
                    <a:pt x="95" y="1"/>
                  </a:lnTo>
                  <a:cubicBezTo>
                    <a:pt x="95" y="1"/>
                    <a:pt x="1" y="1"/>
                    <a:pt x="95"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94"/>
            <p:cNvSpPr/>
            <p:nvPr/>
          </p:nvSpPr>
          <p:spPr>
            <a:xfrm>
              <a:off x="1299200" y="1390275"/>
              <a:ext cx="25" cy="1075"/>
            </a:xfrm>
            <a:custGeom>
              <a:avLst/>
              <a:gdLst/>
              <a:ahLst/>
              <a:cxnLst/>
              <a:rect l="l" t="t" r="r" b="b"/>
              <a:pathLst>
                <a:path w="1" h="43" extrusionOk="0">
                  <a:moveTo>
                    <a:pt x="1" y="43"/>
                  </a:moveTo>
                  <a:cubicBezTo>
                    <a:pt x="1" y="1"/>
                    <a:pt x="1" y="1"/>
                    <a:pt x="1" y="43"/>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94"/>
            <p:cNvSpPr/>
            <p:nvPr/>
          </p:nvSpPr>
          <p:spPr>
            <a:xfrm>
              <a:off x="1295800" y="1390275"/>
              <a:ext cx="1075" cy="1075"/>
            </a:xfrm>
            <a:custGeom>
              <a:avLst/>
              <a:gdLst/>
              <a:ahLst/>
              <a:cxnLst/>
              <a:rect l="l" t="t" r="r" b="b"/>
              <a:pathLst>
                <a:path w="43" h="43" extrusionOk="0">
                  <a:moveTo>
                    <a:pt x="1" y="1"/>
                  </a:moveTo>
                  <a:lnTo>
                    <a:pt x="1" y="43"/>
                  </a:lnTo>
                  <a:lnTo>
                    <a:pt x="43" y="43"/>
                  </a:lnTo>
                  <a:cubicBezTo>
                    <a:pt x="43" y="1"/>
                    <a:pt x="1" y="1"/>
                    <a:pt x="1"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94"/>
            <p:cNvSpPr/>
            <p:nvPr/>
          </p:nvSpPr>
          <p:spPr>
            <a:xfrm>
              <a:off x="1295800" y="1391325"/>
              <a:ext cx="25" cy="25"/>
            </a:xfrm>
            <a:custGeom>
              <a:avLst/>
              <a:gdLst/>
              <a:ahLst/>
              <a:cxnLst/>
              <a:rect l="l" t="t" r="r" b="b"/>
              <a:pathLst>
                <a:path w="1" h="1" extrusionOk="0">
                  <a:moveTo>
                    <a:pt x="1" y="1"/>
                  </a:move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94"/>
            <p:cNvSpPr/>
            <p:nvPr/>
          </p:nvSpPr>
          <p:spPr>
            <a:xfrm>
              <a:off x="1295800" y="1391325"/>
              <a:ext cx="1075" cy="2375"/>
            </a:xfrm>
            <a:custGeom>
              <a:avLst/>
              <a:gdLst/>
              <a:ahLst/>
              <a:cxnLst/>
              <a:rect l="l" t="t" r="r" b="b"/>
              <a:pathLst>
                <a:path w="43" h="95" extrusionOk="0">
                  <a:moveTo>
                    <a:pt x="1" y="1"/>
                  </a:moveTo>
                  <a:lnTo>
                    <a:pt x="43" y="1"/>
                  </a:lnTo>
                  <a:lnTo>
                    <a:pt x="1" y="1"/>
                  </a:lnTo>
                  <a:cubicBezTo>
                    <a:pt x="1" y="1"/>
                    <a:pt x="1" y="95"/>
                    <a:pt x="1"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94"/>
            <p:cNvSpPr/>
            <p:nvPr/>
          </p:nvSpPr>
          <p:spPr>
            <a:xfrm>
              <a:off x="1296850" y="1391325"/>
              <a:ext cx="2375" cy="2375"/>
            </a:xfrm>
            <a:custGeom>
              <a:avLst/>
              <a:gdLst/>
              <a:ahLst/>
              <a:cxnLst/>
              <a:rect l="l" t="t" r="r" b="b"/>
              <a:pathLst>
                <a:path w="95" h="95" extrusionOk="0">
                  <a:moveTo>
                    <a:pt x="1" y="1"/>
                  </a:moveTo>
                  <a:cubicBezTo>
                    <a:pt x="1" y="1"/>
                    <a:pt x="95" y="1"/>
                    <a:pt x="1" y="95"/>
                  </a:cubicBezTo>
                  <a:cubicBezTo>
                    <a:pt x="95" y="1"/>
                    <a:pt x="95" y="1"/>
                    <a:pt x="1"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94"/>
            <p:cNvSpPr/>
            <p:nvPr/>
          </p:nvSpPr>
          <p:spPr>
            <a:xfrm>
              <a:off x="1301300" y="1393675"/>
              <a:ext cx="1050" cy="2125"/>
            </a:xfrm>
            <a:custGeom>
              <a:avLst/>
              <a:gdLst/>
              <a:ahLst/>
              <a:cxnLst/>
              <a:rect l="l" t="t" r="r" b="b"/>
              <a:pathLst>
                <a:path w="42" h="85" extrusionOk="0">
                  <a:moveTo>
                    <a:pt x="42" y="1"/>
                  </a:moveTo>
                  <a:cubicBezTo>
                    <a:pt x="42" y="29"/>
                    <a:pt x="37" y="38"/>
                    <a:pt x="31" y="38"/>
                  </a:cubicBezTo>
                  <a:cubicBezTo>
                    <a:pt x="19" y="38"/>
                    <a:pt x="0" y="1"/>
                    <a:pt x="0" y="1"/>
                  </a:cubicBezTo>
                  <a:lnTo>
                    <a:pt x="0" y="1"/>
                  </a:lnTo>
                  <a:lnTo>
                    <a:pt x="42" y="84"/>
                  </a:lnTo>
                  <a:lnTo>
                    <a:pt x="42"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94"/>
            <p:cNvSpPr/>
            <p:nvPr/>
          </p:nvSpPr>
          <p:spPr>
            <a:xfrm>
              <a:off x="1290325" y="1390275"/>
              <a:ext cx="1075" cy="1075"/>
            </a:xfrm>
            <a:custGeom>
              <a:avLst/>
              <a:gdLst/>
              <a:ahLst/>
              <a:cxnLst/>
              <a:rect l="l" t="t" r="r" b="b"/>
              <a:pathLst>
                <a:path w="43" h="43" extrusionOk="0">
                  <a:moveTo>
                    <a:pt x="0" y="1"/>
                  </a:moveTo>
                  <a:lnTo>
                    <a:pt x="0" y="43"/>
                  </a:lnTo>
                  <a:lnTo>
                    <a:pt x="42" y="43"/>
                  </a:lnTo>
                  <a:cubicBezTo>
                    <a:pt x="42" y="43"/>
                    <a:pt x="0" y="43"/>
                    <a:pt x="0"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94"/>
            <p:cNvSpPr/>
            <p:nvPr/>
          </p:nvSpPr>
          <p:spPr>
            <a:xfrm>
              <a:off x="1290325" y="1391325"/>
              <a:ext cx="25" cy="25"/>
            </a:xfrm>
            <a:custGeom>
              <a:avLst/>
              <a:gdLst/>
              <a:ahLst/>
              <a:cxnLst/>
              <a:rect l="l" t="t" r="r" b="b"/>
              <a:pathLst>
                <a:path w="1" h="1" extrusionOk="0">
                  <a:moveTo>
                    <a:pt x="0" y="1"/>
                  </a:move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94"/>
            <p:cNvSpPr/>
            <p:nvPr/>
          </p:nvSpPr>
          <p:spPr>
            <a:xfrm>
              <a:off x="1295800" y="1393675"/>
              <a:ext cx="1075" cy="25"/>
            </a:xfrm>
            <a:custGeom>
              <a:avLst/>
              <a:gdLst/>
              <a:ahLst/>
              <a:cxnLst/>
              <a:rect l="l" t="t" r="r" b="b"/>
              <a:pathLst>
                <a:path w="43" h="1" extrusionOk="0">
                  <a:moveTo>
                    <a:pt x="43" y="1"/>
                  </a:moveTo>
                  <a:lnTo>
                    <a:pt x="1" y="1"/>
                  </a:ln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94"/>
            <p:cNvSpPr/>
            <p:nvPr/>
          </p:nvSpPr>
          <p:spPr>
            <a:xfrm>
              <a:off x="1286150" y="1390275"/>
              <a:ext cx="2100" cy="1075"/>
            </a:xfrm>
            <a:custGeom>
              <a:avLst/>
              <a:gdLst/>
              <a:ahLst/>
              <a:cxnLst/>
              <a:rect l="l" t="t" r="r" b="b"/>
              <a:pathLst>
                <a:path w="84" h="43" extrusionOk="0">
                  <a:moveTo>
                    <a:pt x="0" y="1"/>
                  </a:moveTo>
                  <a:lnTo>
                    <a:pt x="0" y="43"/>
                  </a:lnTo>
                  <a:lnTo>
                    <a:pt x="84"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94"/>
            <p:cNvSpPr/>
            <p:nvPr/>
          </p:nvSpPr>
          <p:spPr>
            <a:xfrm>
              <a:off x="1282750" y="1390275"/>
              <a:ext cx="2125" cy="25"/>
            </a:xfrm>
            <a:custGeom>
              <a:avLst/>
              <a:gdLst/>
              <a:ahLst/>
              <a:cxnLst/>
              <a:rect l="l" t="t" r="r" b="b"/>
              <a:pathLst>
                <a:path w="85" h="1" extrusionOk="0">
                  <a:moveTo>
                    <a:pt x="84" y="1"/>
                  </a:moveTo>
                  <a:lnTo>
                    <a:pt x="0" y="1"/>
                  </a:lnTo>
                  <a:lnTo>
                    <a:pt x="84"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94"/>
            <p:cNvSpPr/>
            <p:nvPr/>
          </p:nvSpPr>
          <p:spPr>
            <a:xfrm>
              <a:off x="1288225" y="1391325"/>
              <a:ext cx="25" cy="25"/>
            </a:xfrm>
            <a:custGeom>
              <a:avLst/>
              <a:gdLst/>
              <a:ahLst/>
              <a:cxnLst/>
              <a:rect l="l" t="t" r="r" b="b"/>
              <a:pathLst>
                <a:path w="1" h="1" extrusionOk="0">
                  <a:moveTo>
                    <a:pt x="1" y="1"/>
                  </a:moveTo>
                  <a:lnTo>
                    <a:pt x="1" y="1"/>
                  </a:ln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94"/>
            <p:cNvSpPr/>
            <p:nvPr/>
          </p:nvSpPr>
          <p:spPr>
            <a:xfrm>
              <a:off x="1286150" y="1391325"/>
              <a:ext cx="2100" cy="25"/>
            </a:xfrm>
            <a:custGeom>
              <a:avLst/>
              <a:gdLst/>
              <a:ahLst/>
              <a:cxnLst/>
              <a:rect l="l" t="t" r="r" b="b"/>
              <a:pathLst>
                <a:path w="84" h="1" extrusionOk="0">
                  <a:moveTo>
                    <a:pt x="84" y="1"/>
                  </a:moveTo>
                  <a:lnTo>
                    <a:pt x="84" y="1"/>
                  </a:ln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94"/>
            <p:cNvSpPr/>
            <p:nvPr/>
          </p:nvSpPr>
          <p:spPr>
            <a:xfrm>
              <a:off x="1290325" y="1393675"/>
              <a:ext cx="1075" cy="2125"/>
            </a:xfrm>
            <a:custGeom>
              <a:avLst/>
              <a:gdLst/>
              <a:ahLst/>
              <a:cxnLst/>
              <a:rect l="l" t="t" r="r" b="b"/>
              <a:pathLst>
                <a:path w="43" h="85" extrusionOk="0">
                  <a:moveTo>
                    <a:pt x="42" y="1"/>
                  </a:moveTo>
                  <a:cubicBezTo>
                    <a:pt x="42" y="1"/>
                    <a:pt x="0" y="1"/>
                    <a:pt x="42" y="84"/>
                  </a:cubicBezTo>
                  <a:lnTo>
                    <a:pt x="42"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94"/>
            <p:cNvSpPr/>
            <p:nvPr/>
          </p:nvSpPr>
          <p:spPr>
            <a:xfrm>
              <a:off x="1288225" y="1391325"/>
              <a:ext cx="2125" cy="2375"/>
            </a:xfrm>
            <a:custGeom>
              <a:avLst/>
              <a:gdLst/>
              <a:ahLst/>
              <a:cxnLst/>
              <a:rect l="l" t="t" r="r" b="b"/>
              <a:pathLst>
                <a:path w="85" h="95" extrusionOk="0">
                  <a:moveTo>
                    <a:pt x="84" y="1"/>
                  </a:moveTo>
                  <a:lnTo>
                    <a:pt x="1" y="95"/>
                  </a:lnTo>
                  <a:lnTo>
                    <a:pt x="84" y="95"/>
                  </a:lnTo>
                  <a:lnTo>
                    <a:pt x="84"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94"/>
            <p:cNvSpPr/>
            <p:nvPr/>
          </p:nvSpPr>
          <p:spPr>
            <a:xfrm>
              <a:off x="1288225" y="1393675"/>
              <a:ext cx="25" cy="25"/>
            </a:xfrm>
            <a:custGeom>
              <a:avLst/>
              <a:gdLst/>
              <a:ahLst/>
              <a:cxnLst/>
              <a:rect l="l" t="t" r="r" b="b"/>
              <a:pathLst>
                <a:path w="1" h="1" extrusionOk="0">
                  <a:moveTo>
                    <a:pt x="1" y="1"/>
                  </a:moveTo>
                  <a:lnTo>
                    <a:pt x="1" y="1"/>
                  </a:ln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94"/>
            <p:cNvSpPr/>
            <p:nvPr/>
          </p:nvSpPr>
          <p:spPr>
            <a:xfrm>
              <a:off x="1282750" y="1391325"/>
              <a:ext cx="2125" cy="25"/>
            </a:xfrm>
            <a:custGeom>
              <a:avLst/>
              <a:gdLst/>
              <a:ahLst/>
              <a:cxnLst/>
              <a:rect l="l" t="t" r="r" b="b"/>
              <a:pathLst>
                <a:path w="85" h="1" extrusionOk="0">
                  <a:moveTo>
                    <a:pt x="0" y="1"/>
                  </a:moveTo>
                  <a:lnTo>
                    <a:pt x="0" y="1"/>
                  </a:lnTo>
                  <a:lnTo>
                    <a:pt x="84"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94"/>
            <p:cNvSpPr/>
            <p:nvPr/>
          </p:nvSpPr>
          <p:spPr>
            <a:xfrm>
              <a:off x="1277275" y="1390275"/>
              <a:ext cx="25" cy="25"/>
            </a:xfrm>
            <a:custGeom>
              <a:avLst/>
              <a:gdLst/>
              <a:ahLst/>
              <a:cxnLst/>
              <a:rect l="l" t="t" r="r" b="b"/>
              <a:pathLst>
                <a:path w="1" h="1" extrusionOk="0">
                  <a:moveTo>
                    <a:pt x="0" y="1"/>
                  </a:moveTo>
                  <a:lnTo>
                    <a:pt x="0" y="1"/>
                  </a:ln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94"/>
            <p:cNvSpPr/>
            <p:nvPr/>
          </p:nvSpPr>
          <p:spPr>
            <a:xfrm>
              <a:off x="1282750" y="1391325"/>
              <a:ext cx="2125" cy="25"/>
            </a:xfrm>
            <a:custGeom>
              <a:avLst/>
              <a:gdLst/>
              <a:ahLst/>
              <a:cxnLst/>
              <a:rect l="l" t="t" r="r" b="b"/>
              <a:pathLst>
                <a:path w="85" h="1" extrusionOk="0">
                  <a:moveTo>
                    <a:pt x="84" y="1"/>
                  </a:moveTo>
                  <a:lnTo>
                    <a:pt x="84" y="1"/>
                  </a:lnTo>
                  <a:cubicBezTo>
                    <a:pt x="0" y="1"/>
                    <a:pt x="0" y="1"/>
                    <a:pt x="84"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94"/>
            <p:cNvSpPr/>
            <p:nvPr/>
          </p:nvSpPr>
          <p:spPr>
            <a:xfrm>
              <a:off x="1281700" y="1390275"/>
              <a:ext cx="25" cy="1075"/>
            </a:xfrm>
            <a:custGeom>
              <a:avLst/>
              <a:gdLst/>
              <a:ahLst/>
              <a:cxnLst/>
              <a:rect l="l" t="t" r="r" b="b"/>
              <a:pathLst>
                <a:path w="1" h="43" extrusionOk="0">
                  <a:moveTo>
                    <a:pt x="1" y="1"/>
                  </a:moveTo>
                  <a:lnTo>
                    <a:pt x="1" y="43"/>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94"/>
            <p:cNvSpPr/>
            <p:nvPr/>
          </p:nvSpPr>
          <p:spPr>
            <a:xfrm>
              <a:off x="1284850" y="1391325"/>
              <a:ext cx="25" cy="25"/>
            </a:xfrm>
            <a:custGeom>
              <a:avLst/>
              <a:gdLst/>
              <a:ahLst/>
              <a:cxnLst/>
              <a:rect l="l" t="t" r="r" b="b"/>
              <a:pathLst>
                <a:path w="1" h="1" extrusionOk="0">
                  <a:moveTo>
                    <a:pt x="0" y="1"/>
                  </a:moveTo>
                  <a:lnTo>
                    <a:pt x="0" y="1"/>
                  </a:ln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94"/>
            <p:cNvSpPr/>
            <p:nvPr/>
          </p:nvSpPr>
          <p:spPr>
            <a:xfrm>
              <a:off x="1271775" y="1390275"/>
              <a:ext cx="5525" cy="3425"/>
            </a:xfrm>
            <a:custGeom>
              <a:avLst/>
              <a:gdLst/>
              <a:ahLst/>
              <a:cxnLst/>
              <a:rect l="l" t="t" r="r" b="b"/>
              <a:pathLst>
                <a:path w="221" h="137" extrusionOk="0">
                  <a:moveTo>
                    <a:pt x="220" y="1"/>
                  </a:moveTo>
                  <a:lnTo>
                    <a:pt x="178" y="43"/>
                  </a:lnTo>
                  <a:cubicBezTo>
                    <a:pt x="178" y="43"/>
                    <a:pt x="95" y="43"/>
                    <a:pt x="1" y="137"/>
                  </a:cubicBezTo>
                  <a:lnTo>
                    <a:pt x="178" y="137"/>
                  </a:lnTo>
                  <a:cubicBezTo>
                    <a:pt x="220" y="137"/>
                    <a:pt x="220" y="43"/>
                    <a:pt x="220"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94"/>
            <p:cNvSpPr/>
            <p:nvPr/>
          </p:nvSpPr>
          <p:spPr>
            <a:xfrm>
              <a:off x="1277275" y="1390275"/>
              <a:ext cx="2375" cy="25"/>
            </a:xfrm>
            <a:custGeom>
              <a:avLst/>
              <a:gdLst/>
              <a:ahLst/>
              <a:cxnLst/>
              <a:rect l="l" t="t" r="r" b="b"/>
              <a:pathLst>
                <a:path w="95" h="1" extrusionOk="0">
                  <a:moveTo>
                    <a:pt x="94" y="1"/>
                  </a:moveTo>
                  <a:lnTo>
                    <a:pt x="94" y="1"/>
                  </a:lnTo>
                  <a:lnTo>
                    <a:pt x="0" y="1"/>
                  </a:ln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94"/>
            <p:cNvSpPr/>
            <p:nvPr/>
          </p:nvSpPr>
          <p:spPr>
            <a:xfrm>
              <a:off x="1279625" y="1390275"/>
              <a:ext cx="2100" cy="1075"/>
            </a:xfrm>
            <a:custGeom>
              <a:avLst/>
              <a:gdLst/>
              <a:ahLst/>
              <a:cxnLst/>
              <a:rect l="l" t="t" r="r" b="b"/>
              <a:pathLst>
                <a:path w="84" h="43" extrusionOk="0">
                  <a:moveTo>
                    <a:pt x="0" y="1"/>
                  </a:moveTo>
                  <a:cubicBezTo>
                    <a:pt x="0" y="43"/>
                    <a:pt x="0" y="43"/>
                    <a:pt x="84" y="43"/>
                  </a:cubicBez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94"/>
            <p:cNvSpPr/>
            <p:nvPr/>
          </p:nvSpPr>
          <p:spPr>
            <a:xfrm>
              <a:off x="1279625" y="1391325"/>
              <a:ext cx="2100" cy="2375"/>
            </a:xfrm>
            <a:custGeom>
              <a:avLst/>
              <a:gdLst/>
              <a:ahLst/>
              <a:cxnLst/>
              <a:rect l="l" t="t" r="r" b="b"/>
              <a:pathLst>
                <a:path w="84" h="95" extrusionOk="0">
                  <a:moveTo>
                    <a:pt x="84" y="1"/>
                  </a:moveTo>
                  <a:lnTo>
                    <a:pt x="84" y="1"/>
                  </a:lnTo>
                  <a:cubicBezTo>
                    <a:pt x="84" y="1"/>
                    <a:pt x="0" y="1"/>
                    <a:pt x="0" y="95"/>
                  </a:cubicBezTo>
                  <a:cubicBezTo>
                    <a:pt x="84" y="95"/>
                    <a:pt x="84" y="1"/>
                    <a:pt x="84"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94"/>
            <p:cNvSpPr/>
            <p:nvPr/>
          </p:nvSpPr>
          <p:spPr>
            <a:xfrm>
              <a:off x="1290325" y="1395775"/>
              <a:ext cx="25" cy="25"/>
            </a:xfrm>
            <a:custGeom>
              <a:avLst/>
              <a:gdLst/>
              <a:ahLst/>
              <a:cxnLst/>
              <a:rect l="l" t="t" r="r" b="b"/>
              <a:pathLst>
                <a:path w="1" h="1" extrusionOk="0">
                  <a:moveTo>
                    <a:pt x="0" y="0"/>
                  </a:moveTo>
                  <a:lnTo>
                    <a:pt x="0"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94"/>
            <p:cNvSpPr/>
            <p:nvPr/>
          </p:nvSpPr>
          <p:spPr>
            <a:xfrm>
              <a:off x="1288225" y="1393675"/>
              <a:ext cx="3175" cy="2125"/>
            </a:xfrm>
            <a:custGeom>
              <a:avLst/>
              <a:gdLst/>
              <a:ahLst/>
              <a:cxnLst/>
              <a:rect l="l" t="t" r="r" b="b"/>
              <a:pathLst>
                <a:path w="127" h="85" extrusionOk="0">
                  <a:moveTo>
                    <a:pt x="84" y="84"/>
                  </a:moveTo>
                  <a:lnTo>
                    <a:pt x="84" y="84"/>
                  </a:lnTo>
                  <a:lnTo>
                    <a:pt x="1" y="1"/>
                  </a:lnTo>
                  <a:lnTo>
                    <a:pt x="84" y="84"/>
                  </a:lnTo>
                  <a:lnTo>
                    <a:pt x="84" y="84"/>
                  </a:lnTo>
                  <a:cubicBezTo>
                    <a:pt x="126" y="84"/>
                    <a:pt x="84" y="84"/>
                    <a:pt x="84" y="84"/>
                  </a:cubicBezTo>
                  <a:cubicBezTo>
                    <a:pt x="84" y="84"/>
                    <a:pt x="126" y="84"/>
                    <a:pt x="84" y="84"/>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94"/>
            <p:cNvSpPr/>
            <p:nvPr/>
          </p:nvSpPr>
          <p:spPr>
            <a:xfrm>
              <a:off x="1282750" y="1393675"/>
              <a:ext cx="2125" cy="2125"/>
            </a:xfrm>
            <a:custGeom>
              <a:avLst/>
              <a:gdLst/>
              <a:ahLst/>
              <a:cxnLst/>
              <a:rect l="l" t="t" r="r" b="b"/>
              <a:pathLst>
                <a:path w="85" h="85" extrusionOk="0">
                  <a:moveTo>
                    <a:pt x="0" y="1"/>
                  </a:moveTo>
                  <a:lnTo>
                    <a:pt x="84" y="84"/>
                  </a:lnTo>
                  <a:lnTo>
                    <a:pt x="84"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94"/>
            <p:cNvSpPr/>
            <p:nvPr/>
          </p:nvSpPr>
          <p:spPr>
            <a:xfrm>
              <a:off x="1276225" y="1390275"/>
              <a:ext cx="1075" cy="25"/>
            </a:xfrm>
            <a:custGeom>
              <a:avLst/>
              <a:gdLst/>
              <a:ahLst/>
              <a:cxnLst/>
              <a:rect l="l" t="t" r="r" b="b"/>
              <a:pathLst>
                <a:path w="43" h="1" extrusionOk="0">
                  <a:moveTo>
                    <a:pt x="42" y="1"/>
                  </a:move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94"/>
            <p:cNvSpPr/>
            <p:nvPr/>
          </p:nvSpPr>
          <p:spPr>
            <a:xfrm>
              <a:off x="1274125" y="1388200"/>
              <a:ext cx="2125" cy="2100"/>
            </a:xfrm>
            <a:custGeom>
              <a:avLst/>
              <a:gdLst/>
              <a:ahLst/>
              <a:cxnLst/>
              <a:rect l="l" t="t" r="r" b="b"/>
              <a:pathLst>
                <a:path w="85" h="84" extrusionOk="0">
                  <a:moveTo>
                    <a:pt x="1" y="0"/>
                  </a:moveTo>
                  <a:lnTo>
                    <a:pt x="84" y="84"/>
                  </a:lnTo>
                  <a:lnTo>
                    <a:pt x="84"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94"/>
            <p:cNvSpPr/>
            <p:nvPr/>
          </p:nvSpPr>
          <p:spPr>
            <a:xfrm>
              <a:off x="1249050" y="1346675"/>
              <a:ext cx="2125" cy="2375"/>
            </a:xfrm>
            <a:custGeom>
              <a:avLst/>
              <a:gdLst/>
              <a:ahLst/>
              <a:cxnLst/>
              <a:rect l="l" t="t" r="r" b="b"/>
              <a:pathLst>
                <a:path w="85" h="95" extrusionOk="0">
                  <a:moveTo>
                    <a:pt x="84" y="0"/>
                  </a:moveTo>
                  <a:lnTo>
                    <a:pt x="1" y="94"/>
                  </a:lnTo>
                  <a:cubicBezTo>
                    <a:pt x="84" y="94"/>
                    <a:pt x="84" y="0"/>
                    <a:pt x="84" y="0"/>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94"/>
            <p:cNvSpPr/>
            <p:nvPr/>
          </p:nvSpPr>
          <p:spPr>
            <a:xfrm>
              <a:off x="1240450" y="1312975"/>
              <a:ext cx="2100" cy="25"/>
            </a:xfrm>
            <a:custGeom>
              <a:avLst/>
              <a:gdLst/>
              <a:ahLst/>
              <a:cxnLst/>
              <a:rect l="l" t="t" r="r" b="b"/>
              <a:pathLst>
                <a:path w="84" h="1" extrusionOk="0">
                  <a:moveTo>
                    <a:pt x="0" y="1"/>
                  </a:moveTo>
                  <a:lnTo>
                    <a:pt x="84"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94"/>
            <p:cNvSpPr/>
            <p:nvPr/>
          </p:nvSpPr>
          <p:spPr>
            <a:xfrm>
              <a:off x="1224000" y="1264150"/>
              <a:ext cx="25" cy="1075"/>
            </a:xfrm>
            <a:custGeom>
              <a:avLst/>
              <a:gdLst/>
              <a:ahLst/>
              <a:cxnLst/>
              <a:rect l="l" t="t" r="r" b="b"/>
              <a:pathLst>
                <a:path w="1" h="43" extrusionOk="0">
                  <a:moveTo>
                    <a:pt x="0" y="0"/>
                  </a:moveTo>
                  <a:lnTo>
                    <a:pt x="0" y="0"/>
                  </a:lnTo>
                  <a:cubicBezTo>
                    <a:pt x="0" y="42"/>
                    <a:pt x="0" y="0"/>
                    <a:pt x="0" y="0"/>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94"/>
            <p:cNvSpPr/>
            <p:nvPr/>
          </p:nvSpPr>
          <p:spPr>
            <a:xfrm>
              <a:off x="1257675" y="1376175"/>
              <a:ext cx="2375" cy="1075"/>
            </a:xfrm>
            <a:custGeom>
              <a:avLst/>
              <a:gdLst/>
              <a:ahLst/>
              <a:cxnLst/>
              <a:rect l="l" t="t" r="r" b="b"/>
              <a:pathLst>
                <a:path w="95" h="43" extrusionOk="0">
                  <a:moveTo>
                    <a:pt x="1" y="1"/>
                  </a:moveTo>
                  <a:cubicBezTo>
                    <a:pt x="1" y="43"/>
                    <a:pt x="1" y="43"/>
                    <a:pt x="95" y="43"/>
                  </a:cubicBezTo>
                  <a:cubicBezTo>
                    <a:pt x="95" y="1"/>
                    <a:pt x="1" y="1"/>
                    <a:pt x="1"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94"/>
            <p:cNvSpPr/>
            <p:nvPr/>
          </p:nvSpPr>
          <p:spPr>
            <a:xfrm>
              <a:off x="1257675" y="1374100"/>
              <a:ext cx="25" cy="2100"/>
            </a:xfrm>
            <a:custGeom>
              <a:avLst/>
              <a:gdLst/>
              <a:ahLst/>
              <a:cxnLst/>
              <a:rect l="l" t="t" r="r" b="b"/>
              <a:pathLst>
                <a:path w="1" h="84" extrusionOk="0">
                  <a:moveTo>
                    <a:pt x="1" y="0"/>
                  </a:moveTo>
                  <a:lnTo>
                    <a:pt x="1" y="0"/>
                  </a:lnTo>
                  <a:lnTo>
                    <a:pt x="1" y="84"/>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94"/>
            <p:cNvSpPr/>
            <p:nvPr/>
          </p:nvSpPr>
          <p:spPr>
            <a:xfrm>
              <a:off x="1268650" y="1385850"/>
              <a:ext cx="25" cy="25"/>
            </a:xfrm>
            <a:custGeom>
              <a:avLst/>
              <a:gdLst/>
              <a:ahLst/>
              <a:cxnLst/>
              <a:rect l="l" t="t" r="r" b="b"/>
              <a:pathLst>
                <a:path w="1" h="1" extrusionOk="0">
                  <a:moveTo>
                    <a:pt x="0" y="0"/>
                  </a:moveTo>
                  <a:lnTo>
                    <a:pt x="0"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94"/>
            <p:cNvSpPr/>
            <p:nvPr/>
          </p:nvSpPr>
          <p:spPr>
            <a:xfrm>
              <a:off x="1266550" y="1384800"/>
              <a:ext cx="2125" cy="25"/>
            </a:xfrm>
            <a:custGeom>
              <a:avLst/>
              <a:gdLst/>
              <a:ahLst/>
              <a:cxnLst/>
              <a:rect l="l" t="t" r="r" b="b"/>
              <a:pathLst>
                <a:path w="85" h="1" extrusionOk="0">
                  <a:moveTo>
                    <a:pt x="84" y="1"/>
                  </a:moveTo>
                  <a:lnTo>
                    <a:pt x="1" y="1"/>
                  </a:lnTo>
                  <a:lnTo>
                    <a:pt x="84"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94"/>
            <p:cNvSpPr/>
            <p:nvPr/>
          </p:nvSpPr>
          <p:spPr>
            <a:xfrm>
              <a:off x="1240450" y="1338050"/>
              <a:ext cx="25" cy="25"/>
            </a:xfrm>
            <a:custGeom>
              <a:avLst/>
              <a:gdLst/>
              <a:ahLst/>
              <a:cxnLst/>
              <a:rect l="l" t="t" r="r" b="b"/>
              <a:pathLst>
                <a:path w="1" h="1" extrusionOk="0">
                  <a:moveTo>
                    <a:pt x="0" y="1"/>
                  </a:moveTo>
                  <a:lnTo>
                    <a:pt x="0" y="1"/>
                  </a:ln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94"/>
            <p:cNvSpPr/>
            <p:nvPr/>
          </p:nvSpPr>
          <p:spPr>
            <a:xfrm>
              <a:off x="1224000" y="1264150"/>
              <a:ext cx="25" cy="25"/>
            </a:xfrm>
            <a:custGeom>
              <a:avLst/>
              <a:gdLst/>
              <a:ahLst/>
              <a:cxnLst/>
              <a:rect l="l" t="t" r="r" b="b"/>
              <a:pathLst>
                <a:path w="1" h="1" extrusionOk="0">
                  <a:moveTo>
                    <a:pt x="0" y="0"/>
                  </a:moveTo>
                  <a:lnTo>
                    <a:pt x="0"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94"/>
            <p:cNvSpPr/>
            <p:nvPr/>
          </p:nvSpPr>
          <p:spPr>
            <a:xfrm>
              <a:off x="1245675" y="1366250"/>
              <a:ext cx="25" cy="2375"/>
            </a:xfrm>
            <a:custGeom>
              <a:avLst/>
              <a:gdLst/>
              <a:ahLst/>
              <a:cxnLst/>
              <a:rect l="l" t="t" r="r" b="b"/>
              <a:pathLst>
                <a:path w="1" h="95" extrusionOk="0">
                  <a:moveTo>
                    <a:pt x="0" y="95"/>
                  </a:move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94"/>
            <p:cNvSpPr/>
            <p:nvPr/>
          </p:nvSpPr>
          <p:spPr>
            <a:xfrm>
              <a:off x="1270725" y="1385850"/>
              <a:ext cx="1075" cy="2375"/>
            </a:xfrm>
            <a:custGeom>
              <a:avLst/>
              <a:gdLst/>
              <a:ahLst/>
              <a:cxnLst/>
              <a:rect l="l" t="t" r="r" b="b"/>
              <a:pathLst>
                <a:path w="43" h="95" extrusionOk="0">
                  <a:moveTo>
                    <a:pt x="1" y="0"/>
                  </a:moveTo>
                  <a:cubicBezTo>
                    <a:pt x="43" y="0"/>
                    <a:pt x="43" y="0"/>
                    <a:pt x="43" y="94"/>
                  </a:cubicBezTo>
                  <a:lnTo>
                    <a:pt x="43"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94"/>
            <p:cNvSpPr/>
            <p:nvPr/>
          </p:nvSpPr>
          <p:spPr>
            <a:xfrm>
              <a:off x="1277275" y="1393675"/>
              <a:ext cx="2375" cy="2125"/>
            </a:xfrm>
            <a:custGeom>
              <a:avLst/>
              <a:gdLst/>
              <a:ahLst/>
              <a:cxnLst/>
              <a:rect l="l" t="t" r="r" b="b"/>
              <a:pathLst>
                <a:path w="95" h="85" extrusionOk="0">
                  <a:moveTo>
                    <a:pt x="94" y="1"/>
                  </a:moveTo>
                  <a:cubicBezTo>
                    <a:pt x="0" y="1"/>
                    <a:pt x="0" y="1"/>
                    <a:pt x="0" y="84"/>
                  </a:cubicBezTo>
                  <a:lnTo>
                    <a:pt x="94" y="84"/>
                  </a:lnTo>
                  <a:lnTo>
                    <a:pt x="94"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94"/>
            <p:cNvSpPr/>
            <p:nvPr/>
          </p:nvSpPr>
          <p:spPr>
            <a:xfrm>
              <a:off x="1271775" y="1390275"/>
              <a:ext cx="2375" cy="25"/>
            </a:xfrm>
            <a:custGeom>
              <a:avLst/>
              <a:gdLst/>
              <a:ahLst/>
              <a:cxnLst/>
              <a:rect l="l" t="t" r="r" b="b"/>
              <a:pathLst>
                <a:path w="95" h="1" extrusionOk="0">
                  <a:moveTo>
                    <a:pt x="1" y="1"/>
                  </a:moveTo>
                  <a:lnTo>
                    <a:pt x="1" y="1"/>
                  </a:lnTo>
                  <a:lnTo>
                    <a:pt x="1" y="1"/>
                  </a:lnTo>
                  <a:cubicBezTo>
                    <a:pt x="95" y="1"/>
                    <a:pt x="1" y="1"/>
                    <a:pt x="1"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94"/>
            <p:cNvSpPr/>
            <p:nvPr/>
          </p:nvSpPr>
          <p:spPr>
            <a:xfrm>
              <a:off x="1271775" y="1390275"/>
              <a:ext cx="2375" cy="1075"/>
            </a:xfrm>
            <a:custGeom>
              <a:avLst/>
              <a:gdLst/>
              <a:ahLst/>
              <a:cxnLst/>
              <a:rect l="l" t="t" r="r" b="b"/>
              <a:pathLst>
                <a:path w="95" h="43" extrusionOk="0">
                  <a:moveTo>
                    <a:pt x="1" y="1"/>
                  </a:moveTo>
                  <a:cubicBezTo>
                    <a:pt x="95" y="1"/>
                    <a:pt x="95" y="1"/>
                    <a:pt x="95" y="43"/>
                  </a:cubicBezTo>
                  <a:cubicBezTo>
                    <a:pt x="95" y="1"/>
                    <a:pt x="95" y="1"/>
                    <a:pt x="1"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94"/>
            <p:cNvSpPr/>
            <p:nvPr/>
          </p:nvSpPr>
          <p:spPr>
            <a:xfrm>
              <a:off x="1265250" y="1384800"/>
              <a:ext cx="3425" cy="25"/>
            </a:xfrm>
            <a:custGeom>
              <a:avLst/>
              <a:gdLst/>
              <a:ahLst/>
              <a:cxnLst/>
              <a:rect l="l" t="t" r="r" b="b"/>
              <a:pathLst>
                <a:path w="137" h="1" extrusionOk="0">
                  <a:moveTo>
                    <a:pt x="53" y="1"/>
                  </a:moveTo>
                  <a:lnTo>
                    <a:pt x="53" y="1"/>
                  </a:lnTo>
                  <a:cubicBezTo>
                    <a:pt x="136" y="1"/>
                    <a:pt x="1" y="1"/>
                    <a:pt x="53"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94"/>
            <p:cNvSpPr/>
            <p:nvPr/>
          </p:nvSpPr>
          <p:spPr>
            <a:xfrm>
              <a:off x="1270725" y="1391325"/>
              <a:ext cx="1075" cy="25"/>
            </a:xfrm>
            <a:custGeom>
              <a:avLst/>
              <a:gdLst/>
              <a:ahLst/>
              <a:cxnLst/>
              <a:rect l="l" t="t" r="r" b="b"/>
              <a:pathLst>
                <a:path w="43" h="1" extrusionOk="0">
                  <a:moveTo>
                    <a:pt x="1" y="1"/>
                  </a:moveTo>
                  <a:lnTo>
                    <a:pt x="1" y="1"/>
                  </a:lnTo>
                  <a:lnTo>
                    <a:pt x="43"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94"/>
            <p:cNvSpPr/>
            <p:nvPr/>
          </p:nvSpPr>
          <p:spPr>
            <a:xfrm>
              <a:off x="1266550" y="1388200"/>
              <a:ext cx="2125" cy="2100"/>
            </a:xfrm>
            <a:custGeom>
              <a:avLst/>
              <a:gdLst/>
              <a:ahLst/>
              <a:cxnLst/>
              <a:rect l="l" t="t" r="r" b="b"/>
              <a:pathLst>
                <a:path w="85" h="84" extrusionOk="0">
                  <a:moveTo>
                    <a:pt x="1" y="0"/>
                  </a:moveTo>
                  <a:lnTo>
                    <a:pt x="1" y="84"/>
                  </a:lnTo>
                  <a:lnTo>
                    <a:pt x="84" y="84"/>
                  </a:lnTo>
                  <a:cubicBezTo>
                    <a:pt x="1" y="84"/>
                    <a:pt x="1" y="0"/>
                    <a:pt x="1" y="0"/>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94"/>
            <p:cNvSpPr/>
            <p:nvPr/>
          </p:nvSpPr>
          <p:spPr>
            <a:xfrm>
              <a:off x="1268650" y="1391325"/>
              <a:ext cx="2100" cy="25"/>
            </a:xfrm>
            <a:custGeom>
              <a:avLst/>
              <a:gdLst/>
              <a:ahLst/>
              <a:cxnLst/>
              <a:rect l="l" t="t" r="r" b="b"/>
              <a:pathLst>
                <a:path w="84" h="1" extrusionOk="0">
                  <a:moveTo>
                    <a:pt x="0" y="1"/>
                  </a:moveTo>
                  <a:lnTo>
                    <a:pt x="84" y="1"/>
                  </a:ln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94"/>
            <p:cNvSpPr/>
            <p:nvPr/>
          </p:nvSpPr>
          <p:spPr>
            <a:xfrm>
              <a:off x="1256625" y="1379325"/>
              <a:ext cx="1075" cy="1325"/>
            </a:xfrm>
            <a:custGeom>
              <a:avLst/>
              <a:gdLst/>
              <a:ahLst/>
              <a:cxnLst/>
              <a:rect l="l" t="t" r="r" b="b"/>
              <a:pathLst>
                <a:path w="43" h="53" extrusionOk="0">
                  <a:moveTo>
                    <a:pt x="1" y="0"/>
                  </a:moveTo>
                  <a:lnTo>
                    <a:pt x="1" y="52"/>
                  </a:lnTo>
                  <a:lnTo>
                    <a:pt x="43" y="52"/>
                  </a:lnTo>
                  <a:lnTo>
                    <a:pt x="1"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94"/>
            <p:cNvSpPr/>
            <p:nvPr/>
          </p:nvSpPr>
          <p:spPr>
            <a:xfrm>
              <a:off x="1257675" y="1384800"/>
              <a:ext cx="25" cy="25"/>
            </a:xfrm>
            <a:custGeom>
              <a:avLst/>
              <a:gdLst/>
              <a:ahLst/>
              <a:cxnLst/>
              <a:rect l="l" t="t" r="r" b="b"/>
              <a:pathLst>
                <a:path w="1" h="1" extrusionOk="0">
                  <a:moveTo>
                    <a:pt x="1" y="1"/>
                  </a:moveTo>
                  <a:lnTo>
                    <a:pt x="1" y="1"/>
                  </a:ln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94"/>
            <p:cNvSpPr/>
            <p:nvPr/>
          </p:nvSpPr>
          <p:spPr>
            <a:xfrm>
              <a:off x="1254550" y="1381775"/>
              <a:ext cx="2100" cy="950"/>
            </a:xfrm>
            <a:custGeom>
              <a:avLst/>
              <a:gdLst/>
              <a:ahLst/>
              <a:cxnLst/>
              <a:rect l="l" t="t" r="r" b="b"/>
              <a:pathLst>
                <a:path w="84" h="38" extrusionOk="0">
                  <a:moveTo>
                    <a:pt x="22" y="1"/>
                  </a:moveTo>
                  <a:cubicBezTo>
                    <a:pt x="10" y="1"/>
                    <a:pt x="0" y="10"/>
                    <a:pt x="0" y="38"/>
                  </a:cubicBezTo>
                  <a:lnTo>
                    <a:pt x="84" y="38"/>
                  </a:lnTo>
                  <a:cubicBezTo>
                    <a:pt x="84" y="38"/>
                    <a:pt x="47" y="1"/>
                    <a:pt x="22"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94"/>
            <p:cNvSpPr/>
            <p:nvPr/>
          </p:nvSpPr>
          <p:spPr>
            <a:xfrm>
              <a:off x="1249050" y="1365225"/>
              <a:ext cx="2125" cy="25"/>
            </a:xfrm>
            <a:custGeom>
              <a:avLst/>
              <a:gdLst/>
              <a:ahLst/>
              <a:cxnLst/>
              <a:rect l="l" t="t" r="r" b="b"/>
              <a:pathLst>
                <a:path w="85" h="1" extrusionOk="0">
                  <a:moveTo>
                    <a:pt x="1" y="0"/>
                  </a:moveTo>
                  <a:lnTo>
                    <a:pt x="1" y="0"/>
                  </a:lnTo>
                  <a:lnTo>
                    <a:pt x="84"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94"/>
            <p:cNvSpPr/>
            <p:nvPr/>
          </p:nvSpPr>
          <p:spPr>
            <a:xfrm>
              <a:off x="1240450" y="1349025"/>
              <a:ext cx="2100" cy="2100"/>
            </a:xfrm>
            <a:custGeom>
              <a:avLst/>
              <a:gdLst/>
              <a:ahLst/>
              <a:cxnLst/>
              <a:rect l="l" t="t" r="r" b="b"/>
              <a:pathLst>
                <a:path w="84" h="84" extrusionOk="0">
                  <a:moveTo>
                    <a:pt x="0" y="0"/>
                  </a:moveTo>
                  <a:cubicBezTo>
                    <a:pt x="0" y="42"/>
                    <a:pt x="21" y="42"/>
                    <a:pt x="42" y="42"/>
                  </a:cubicBezTo>
                  <a:cubicBezTo>
                    <a:pt x="63" y="42"/>
                    <a:pt x="84" y="42"/>
                    <a:pt x="84" y="84"/>
                  </a:cubicBezTo>
                  <a:cubicBezTo>
                    <a:pt x="84" y="0"/>
                    <a:pt x="84" y="0"/>
                    <a:pt x="0" y="0"/>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94"/>
            <p:cNvSpPr/>
            <p:nvPr/>
          </p:nvSpPr>
          <p:spPr>
            <a:xfrm>
              <a:off x="1231550" y="1292350"/>
              <a:ext cx="1075" cy="1075"/>
            </a:xfrm>
            <a:custGeom>
              <a:avLst/>
              <a:gdLst/>
              <a:ahLst/>
              <a:cxnLst/>
              <a:rect l="l" t="t" r="r" b="b"/>
              <a:pathLst>
                <a:path w="43" h="43" extrusionOk="0">
                  <a:moveTo>
                    <a:pt x="43" y="0"/>
                  </a:moveTo>
                  <a:lnTo>
                    <a:pt x="1" y="42"/>
                  </a:lnTo>
                  <a:lnTo>
                    <a:pt x="43" y="42"/>
                  </a:lnTo>
                  <a:lnTo>
                    <a:pt x="43"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94"/>
            <p:cNvSpPr/>
            <p:nvPr/>
          </p:nvSpPr>
          <p:spPr>
            <a:xfrm>
              <a:off x="1229475" y="1279300"/>
              <a:ext cx="2100" cy="2100"/>
            </a:xfrm>
            <a:custGeom>
              <a:avLst/>
              <a:gdLst/>
              <a:ahLst/>
              <a:cxnLst/>
              <a:rect l="l" t="t" r="r" b="b"/>
              <a:pathLst>
                <a:path w="84" h="84" extrusionOk="0">
                  <a:moveTo>
                    <a:pt x="84" y="0"/>
                  </a:moveTo>
                  <a:lnTo>
                    <a:pt x="0" y="84"/>
                  </a:lnTo>
                  <a:lnTo>
                    <a:pt x="0" y="84"/>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94"/>
            <p:cNvSpPr/>
            <p:nvPr/>
          </p:nvSpPr>
          <p:spPr>
            <a:xfrm>
              <a:off x="1226075" y="1270675"/>
              <a:ext cx="2375" cy="2125"/>
            </a:xfrm>
            <a:custGeom>
              <a:avLst/>
              <a:gdLst/>
              <a:ahLst/>
              <a:cxnLst/>
              <a:rect l="l" t="t" r="r" b="b"/>
              <a:pathLst>
                <a:path w="95" h="85" extrusionOk="0">
                  <a:moveTo>
                    <a:pt x="1" y="0"/>
                  </a:moveTo>
                  <a:lnTo>
                    <a:pt x="1" y="84"/>
                  </a:lnTo>
                  <a:cubicBezTo>
                    <a:pt x="1" y="84"/>
                    <a:pt x="95" y="0"/>
                    <a:pt x="1" y="0"/>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94"/>
            <p:cNvSpPr/>
            <p:nvPr/>
          </p:nvSpPr>
          <p:spPr>
            <a:xfrm>
              <a:off x="1266550" y="1522950"/>
              <a:ext cx="25" cy="2375"/>
            </a:xfrm>
            <a:custGeom>
              <a:avLst/>
              <a:gdLst/>
              <a:ahLst/>
              <a:cxnLst/>
              <a:rect l="l" t="t" r="r" b="b"/>
              <a:pathLst>
                <a:path w="1" h="95" extrusionOk="0">
                  <a:moveTo>
                    <a:pt x="1" y="95"/>
                  </a:move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94"/>
            <p:cNvSpPr/>
            <p:nvPr/>
          </p:nvSpPr>
          <p:spPr>
            <a:xfrm>
              <a:off x="1260025" y="1525300"/>
              <a:ext cx="2125" cy="25"/>
            </a:xfrm>
            <a:custGeom>
              <a:avLst/>
              <a:gdLst/>
              <a:ahLst/>
              <a:cxnLst/>
              <a:rect l="l" t="t" r="r" b="b"/>
              <a:pathLst>
                <a:path w="85" h="1" extrusionOk="0">
                  <a:moveTo>
                    <a:pt x="1" y="1"/>
                  </a:moveTo>
                  <a:lnTo>
                    <a:pt x="84" y="1"/>
                  </a:ln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94"/>
            <p:cNvSpPr/>
            <p:nvPr/>
          </p:nvSpPr>
          <p:spPr>
            <a:xfrm>
              <a:off x="1254550" y="1525300"/>
              <a:ext cx="3150" cy="25"/>
            </a:xfrm>
            <a:custGeom>
              <a:avLst/>
              <a:gdLst/>
              <a:ahLst/>
              <a:cxnLst/>
              <a:rect l="l" t="t" r="r" b="b"/>
              <a:pathLst>
                <a:path w="126" h="1" extrusionOk="0">
                  <a:moveTo>
                    <a:pt x="0" y="1"/>
                  </a:moveTo>
                  <a:lnTo>
                    <a:pt x="126" y="1"/>
                  </a:lnTo>
                  <a:lnTo>
                    <a:pt x="126" y="1"/>
                  </a:lnTo>
                  <a:lnTo>
                    <a:pt x="126"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94"/>
            <p:cNvSpPr/>
            <p:nvPr/>
          </p:nvSpPr>
          <p:spPr>
            <a:xfrm>
              <a:off x="1251150" y="1521900"/>
              <a:ext cx="1075" cy="25"/>
            </a:xfrm>
            <a:custGeom>
              <a:avLst/>
              <a:gdLst/>
              <a:ahLst/>
              <a:cxnLst/>
              <a:rect l="l" t="t" r="r" b="b"/>
              <a:pathLst>
                <a:path w="43" h="1" extrusionOk="0">
                  <a:moveTo>
                    <a:pt x="42" y="1"/>
                  </a:moveTo>
                  <a:lnTo>
                    <a:pt x="42" y="1"/>
                  </a:lnTo>
                  <a:lnTo>
                    <a:pt x="42" y="1"/>
                  </a:lnTo>
                  <a:cubicBezTo>
                    <a:pt x="42" y="1"/>
                    <a:pt x="0" y="1"/>
                    <a:pt x="42"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94"/>
            <p:cNvSpPr/>
            <p:nvPr/>
          </p:nvSpPr>
          <p:spPr>
            <a:xfrm>
              <a:off x="1252200" y="1521900"/>
              <a:ext cx="25" cy="25"/>
            </a:xfrm>
            <a:custGeom>
              <a:avLst/>
              <a:gdLst/>
              <a:ahLst/>
              <a:cxnLst/>
              <a:rect l="l" t="t" r="r" b="b"/>
              <a:pathLst>
                <a:path w="1" h="1" extrusionOk="0">
                  <a:moveTo>
                    <a:pt x="0" y="1"/>
                  </a:move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94"/>
            <p:cNvSpPr/>
            <p:nvPr/>
          </p:nvSpPr>
          <p:spPr>
            <a:xfrm>
              <a:off x="1249050" y="1519825"/>
              <a:ext cx="2125" cy="2100"/>
            </a:xfrm>
            <a:custGeom>
              <a:avLst/>
              <a:gdLst/>
              <a:ahLst/>
              <a:cxnLst/>
              <a:rect l="l" t="t" r="r" b="b"/>
              <a:pathLst>
                <a:path w="85" h="84" extrusionOk="0">
                  <a:moveTo>
                    <a:pt x="84" y="0"/>
                  </a:moveTo>
                  <a:cubicBezTo>
                    <a:pt x="1" y="0"/>
                    <a:pt x="1" y="0"/>
                    <a:pt x="1" y="84"/>
                  </a:cubicBezTo>
                  <a:lnTo>
                    <a:pt x="84" y="84"/>
                  </a:lnTo>
                  <a:cubicBezTo>
                    <a:pt x="84" y="0"/>
                    <a:pt x="1" y="0"/>
                    <a:pt x="84" y="0"/>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94"/>
            <p:cNvSpPr/>
            <p:nvPr/>
          </p:nvSpPr>
          <p:spPr>
            <a:xfrm>
              <a:off x="1249050" y="1521900"/>
              <a:ext cx="25" cy="25"/>
            </a:xfrm>
            <a:custGeom>
              <a:avLst/>
              <a:gdLst/>
              <a:ahLst/>
              <a:cxnLst/>
              <a:rect l="l" t="t" r="r" b="b"/>
              <a:pathLst>
                <a:path w="1" h="1" extrusionOk="0">
                  <a:moveTo>
                    <a:pt x="1" y="1"/>
                  </a:move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94"/>
            <p:cNvSpPr/>
            <p:nvPr/>
          </p:nvSpPr>
          <p:spPr>
            <a:xfrm>
              <a:off x="1249050" y="1521900"/>
              <a:ext cx="2125" cy="25"/>
            </a:xfrm>
            <a:custGeom>
              <a:avLst/>
              <a:gdLst/>
              <a:ahLst/>
              <a:cxnLst/>
              <a:rect l="l" t="t" r="r" b="b"/>
              <a:pathLst>
                <a:path w="85" h="1" extrusionOk="0">
                  <a:moveTo>
                    <a:pt x="1" y="1"/>
                  </a:moveTo>
                  <a:lnTo>
                    <a:pt x="84" y="1"/>
                  </a:ln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94"/>
            <p:cNvSpPr/>
            <p:nvPr/>
          </p:nvSpPr>
          <p:spPr>
            <a:xfrm>
              <a:off x="1251150" y="1521900"/>
              <a:ext cx="1075" cy="1075"/>
            </a:xfrm>
            <a:custGeom>
              <a:avLst/>
              <a:gdLst/>
              <a:ahLst/>
              <a:cxnLst/>
              <a:rect l="l" t="t" r="r" b="b"/>
              <a:pathLst>
                <a:path w="43" h="43" extrusionOk="0">
                  <a:moveTo>
                    <a:pt x="0" y="1"/>
                  </a:moveTo>
                  <a:lnTo>
                    <a:pt x="0" y="43"/>
                  </a:lnTo>
                  <a:cubicBezTo>
                    <a:pt x="42" y="43"/>
                    <a:pt x="42" y="1"/>
                    <a:pt x="0"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94"/>
            <p:cNvSpPr/>
            <p:nvPr/>
          </p:nvSpPr>
          <p:spPr>
            <a:xfrm>
              <a:off x="1254550" y="1525300"/>
              <a:ext cx="25" cy="1075"/>
            </a:xfrm>
            <a:custGeom>
              <a:avLst/>
              <a:gdLst/>
              <a:ahLst/>
              <a:cxnLst/>
              <a:rect l="l" t="t" r="r" b="b"/>
              <a:pathLst>
                <a:path w="1" h="43" extrusionOk="0">
                  <a:moveTo>
                    <a:pt x="0" y="42"/>
                  </a:moveTo>
                  <a:lnTo>
                    <a:pt x="0" y="1"/>
                  </a:ln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94"/>
            <p:cNvSpPr/>
            <p:nvPr/>
          </p:nvSpPr>
          <p:spPr>
            <a:xfrm>
              <a:off x="1245675" y="1519825"/>
              <a:ext cx="25" cy="25"/>
            </a:xfrm>
            <a:custGeom>
              <a:avLst/>
              <a:gdLst/>
              <a:ahLst/>
              <a:cxnLst/>
              <a:rect l="l" t="t" r="r" b="b"/>
              <a:pathLst>
                <a:path w="1" h="1" extrusionOk="0">
                  <a:moveTo>
                    <a:pt x="0" y="0"/>
                  </a:moveTo>
                  <a:lnTo>
                    <a:pt x="0" y="0"/>
                  </a:lnTo>
                  <a:lnTo>
                    <a:pt x="0"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94"/>
            <p:cNvSpPr/>
            <p:nvPr/>
          </p:nvSpPr>
          <p:spPr>
            <a:xfrm>
              <a:off x="1243575" y="1519825"/>
              <a:ext cx="2125" cy="25"/>
            </a:xfrm>
            <a:custGeom>
              <a:avLst/>
              <a:gdLst/>
              <a:ahLst/>
              <a:cxnLst/>
              <a:rect l="l" t="t" r="r" b="b"/>
              <a:pathLst>
                <a:path w="85" h="1" extrusionOk="0">
                  <a:moveTo>
                    <a:pt x="84" y="0"/>
                  </a:moveTo>
                  <a:lnTo>
                    <a:pt x="1"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94"/>
            <p:cNvSpPr/>
            <p:nvPr/>
          </p:nvSpPr>
          <p:spPr>
            <a:xfrm>
              <a:off x="1246975" y="1521900"/>
              <a:ext cx="2100" cy="1075"/>
            </a:xfrm>
            <a:custGeom>
              <a:avLst/>
              <a:gdLst/>
              <a:ahLst/>
              <a:cxnLst/>
              <a:rect l="l" t="t" r="r" b="b"/>
              <a:pathLst>
                <a:path w="84" h="43" extrusionOk="0">
                  <a:moveTo>
                    <a:pt x="0" y="43"/>
                  </a:moveTo>
                  <a:lnTo>
                    <a:pt x="84" y="1"/>
                  </a:lnTo>
                  <a:lnTo>
                    <a:pt x="0" y="43"/>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94"/>
            <p:cNvSpPr/>
            <p:nvPr/>
          </p:nvSpPr>
          <p:spPr>
            <a:xfrm>
              <a:off x="1242525" y="1517725"/>
              <a:ext cx="25" cy="25"/>
            </a:xfrm>
            <a:custGeom>
              <a:avLst/>
              <a:gdLst/>
              <a:ahLst/>
              <a:cxnLst/>
              <a:rect l="l" t="t" r="r" b="b"/>
              <a:pathLst>
                <a:path w="1" h="1" extrusionOk="0">
                  <a:moveTo>
                    <a:pt x="1" y="1"/>
                  </a:moveTo>
                  <a:lnTo>
                    <a:pt x="1" y="1"/>
                  </a:ln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94"/>
            <p:cNvSpPr/>
            <p:nvPr/>
          </p:nvSpPr>
          <p:spPr>
            <a:xfrm>
              <a:off x="1238100" y="1516425"/>
              <a:ext cx="2375" cy="25"/>
            </a:xfrm>
            <a:custGeom>
              <a:avLst/>
              <a:gdLst/>
              <a:ahLst/>
              <a:cxnLst/>
              <a:rect l="l" t="t" r="r" b="b"/>
              <a:pathLst>
                <a:path w="95" h="1" extrusionOk="0">
                  <a:moveTo>
                    <a:pt x="0" y="0"/>
                  </a:moveTo>
                  <a:lnTo>
                    <a:pt x="94" y="0"/>
                  </a:lnTo>
                  <a:lnTo>
                    <a:pt x="94"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94"/>
            <p:cNvSpPr/>
            <p:nvPr/>
          </p:nvSpPr>
          <p:spPr>
            <a:xfrm>
              <a:off x="1242525" y="1517725"/>
              <a:ext cx="25" cy="2125"/>
            </a:xfrm>
            <a:custGeom>
              <a:avLst/>
              <a:gdLst/>
              <a:ahLst/>
              <a:cxnLst/>
              <a:rect l="l" t="t" r="r" b="b"/>
              <a:pathLst>
                <a:path w="1" h="85" extrusionOk="0">
                  <a:moveTo>
                    <a:pt x="1" y="1"/>
                  </a:moveTo>
                  <a:lnTo>
                    <a:pt x="1" y="84"/>
                  </a:lnTo>
                  <a:lnTo>
                    <a:pt x="1" y="84"/>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94"/>
            <p:cNvSpPr/>
            <p:nvPr/>
          </p:nvSpPr>
          <p:spPr>
            <a:xfrm>
              <a:off x="1242525" y="1519825"/>
              <a:ext cx="25" cy="25"/>
            </a:xfrm>
            <a:custGeom>
              <a:avLst/>
              <a:gdLst/>
              <a:ahLst/>
              <a:cxnLst/>
              <a:rect l="l" t="t" r="r" b="b"/>
              <a:pathLst>
                <a:path w="1" h="1" extrusionOk="0">
                  <a:moveTo>
                    <a:pt x="1" y="0"/>
                  </a:moveTo>
                  <a:lnTo>
                    <a:pt x="1"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94"/>
            <p:cNvSpPr/>
            <p:nvPr/>
          </p:nvSpPr>
          <p:spPr>
            <a:xfrm>
              <a:off x="1243575" y="1521900"/>
              <a:ext cx="2125" cy="1075"/>
            </a:xfrm>
            <a:custGeom>
              <a:avLst/>
              <a:gdLst/>
              <a:ahLst/>
              <a:cxnLst/>
              <a:rect l="l" t="t" r="r" b="b"/>
              <a:pathLst>
                <a:path w="85" h="43" extrusionOk="0">
                  <a:moveTo>
                    <a:pt x="84" y="1"/>
                  </a:moveTo>
                  <a:cubicBezTo>
                    <a:pt x="84" y="1"/>
                    <a:pt x="1" y="1"/>
                    <a:pt x="84" y="43"/>
                  </a:cubicBezTo>
                  <a:lnTo>
                    <a:pt x="84"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94"/>
            <p:cNvSpPr/>
            <p:nvPr/>
          </p:nvSpPr>
          <p:spPr>
            <a:xfrm>
              <a:off x="1242525" y="1519825"/>
              <a:ext cx="1075" cy="2100"/>
            </a:xfrm>
            <a:custGeom>
              <a:avLst/>
              <a:gdLst/>
              <a:ahLst/>
              <a:cxnLst/>
              <a:rect l="l" t="t" r="r" b="b"/>
              <a:pathLst>
                <a:path w="43" h="84" extrusionOk="0">
                  <a:moveTo>
                    <a:pt x="1" y="0"/>
                  </a:moveTo>
                  <a:lnTo>
                    <a:pt x="43" y="84"/>
                  </a:lnTo>
                  <a:lnTo>
                    <a:pt x="43"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94"/>
            <p:cNvSpPr/>
            <p:nvPr/>
          </p:nvSpPr>
          <p:spPr>
            <a:xfrm>
              <a:off x="1242525" y="1519825"/>
              <a:ext cx="25" cy="25"/>
            </a:xfrm>
            <a:custGeom>
              <a:avLst/>
              <a:gdLst/>
              <a:ahLst/>
              <a:cxnLst/>
              <a:rect l="l" t="t" r="r" b="b"/>
              <a:pathLst>
                <a:path w="1" h="1" extrusionOk="0">
                  <a:moveTo>
                    <a:pt x="1" y="0"/>
                  </a:moveTo>
                  <a:lnTo>
                    <a:pt x="1" y="0"/>
                  </a:lnTo>
                  <a:lnTo>
                    <a:pt x="1"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94"/>
            <p:cNvSpPr/>
            <p:nvPr/>
          </p:nvSpPr>
          <p:spPr>
            <a:xfrm>
              <a:off x="1237050" y="1517725"/>
              <a:ext cx="1075" cy="25"/>
            </a:xfrm>
            <a:custGeom>
              <a:avLst/>
              <a:gdLst/>
              <a:ahLst/>
              <a:cxnLst/>
              <a:rect l="l" t="t" r="r" b="b"/>
              <a:pathLst>
                <a:path w="43" h="1" extrusionOk="0">
                  <a:moveTo>
                    <a:pt x="42" y="1"/>
                  </a:moveTo>
                  <a:lnTo>
                    <a:pt x="0" y="1"/>
                  </a:lnTo>
                  <a:lnTo>
                    <a:pt x="42"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94"/>
            <p:cNvSpPr/>
            <p:nvPr/>
          </p:nvSpPr>
          <p:spPr>
            <a:xfrm>
              <a:off x="1231550" y="1514325"/>
              <a:ext cx="1075" cy="2125"/>
            </a:xfrm>
            <a:custGeom>
              <a:avLst/>
              <a:gdLst/>
              <a:ahLst/>
              <a:cxnLst/>
              <a:rect l="l" t="t" r="r" b="b"/>
              <a:pathLst>
                <a:path w="43" h="85" extrusionOk="0">
                  <a:moveTo>
                    <a:pt x="1" y="1"/>
                  </a:moveTo>
                  <a:lnTo>
                    <a:pt x="1" y="84"/>
                  </a:lnTo>
                  <a:lnTo>
                    <a:pt x="43"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94"/>
            <p:cNvSpPr/>
            <p:nvPr/>
          </p:nvSpPr>
          <p:spPr>
            <a:xfrm>
              <a:off x="1238100" y="1517725"/>
              <a:ext cx="25" cy="25"/>
            </a:xfrm>
            <a:custGeom>
              <a:avLst/>
              <a:gdLst/>
              <a:ahLst/>
              <a:cxnLst/>
              <a:rect l="l" t="t" r="r" b="b"/>
              <a:pathLst>
                <a:path w="1" h="1" extrusionOk="0">
                  <a:moveTo>
                    <a:pt x="0" y="1"/>
                  </a:moveTo>
                  <a:lnTo>
                    <a:pt x="0" y="1"/>
                  </a:ln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94"/>
            <p:cNvSpPr/>
            <p:nvPr/>
          </p:nvSpPr>
          <p:spPr>
            <a:xfrm>
              <a:off x="1234950" y="1516425"/>
              <a:ext cx="2125" cy="25"/>
            </a:xfrm>
            <a:custGeom>
              <a:avLst/>
              <a:gdLst/>
              <a:ahLst/>
              <a:cxnLst/>
              <a:rect l="l" t="t" r="r" b="b"/>
              <a:pathLst>
                <a:path w="85" h="1" extrusionOk="0">
                  <a:moveTo>
                    <a:pt x="1" y="0"/>
                  </a:moveTo>
                  <a:lnTo>
                    <a:pt x="84"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94"/>
            <p:cNvSpPr/>
            <p:nvPr/>
          </p:nvSpPr>
          <p:spPr>
            <a:xfrm>
              <a:off x="1238100" y="1517725"/>
              <a:ext cx="2375" cy="25"/>
            </a:xfrm>
            <a:custGeom>
              <a:avLst/>
              <a:gdLst/>
              <a:ahLst/>
              <a:cxnLst/>
              <a:rect l="l" t="t" r="r" b="b"/>
              <a:pathLst>
                <a:path w="95" h="1" extrusionOk="0">
                  <a:moveTo>
                    <a:pt x="0" y="1"/>
                  </a:moveTo>
                  <a:lnTo>
                    <a:pt x="94" y="1"/>
                  </a:lnTo>
                  <a:lnTo>
                    <a:pt x="94"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94"/>
            <p:cNvSpPr/>
            <p:nvPr/>
          </p:nvSpPr>
          <p:spPr>
            <a:xfrm>
              <a:off x="1228425" y="1516425"/>
              <a:ext cx="3625" cy="3425"/>
            </a:xfrm>
            <a:custGeom>
              <a:avLst/>
              <a:gdLst/>
              <a:ahLst/>
              <a:cxnLst/>
              <a:rect l="l" t="t" r="r" b="b"/>
              <a:pathLst>
                <a:path w="145" h="137" extrusionOk="0">
                  <a:moveTo>
                    <a:pt x="126" y="0"/>
                  </a:moveTo>
                  <a:cubicBezTo>
                    <a:pt x="126" y="0"/>
                    <a:pt x="144" y="23"/>
                    <a:pt x="145" y="38"/>
                  </a:cubicBezTo>
                  <a:lnTo>
                    <a:pt x="145" y="38"/>
                  </a:lnTo>
                  <a:cubicBezTo>
                    <a:pt x="145" y="17"/>
                    <a:pt x="140" y="0"/>
                    <a:pt x="126" y="0"/>
                  </a:cubicBezTo>
                  <a:close/>
                  <a:moveTo>
                    <a:pt x="145" y="38"/>
                  </a:moveTo>
                  <a:cubicBezTo>
                    <a:pt x="145" y="39"/>
                    <a:pt x="144" y="40"/>
                    <a:pt x="144" y="41"/>
                  </a:cubicBezTo>
                  <a:lnTo>
                    <a:pt x="144" y="41"/>
                  </a:lnTo>
                  <a:cubicBezTo>
                    <a:pt x="145" y="40"/>
                    <a:pt x="145" y="39"/>
                    <a:pt x="145" y="38"/>
                  </a:cubicBezTo>
                  <a:close/>
                  <a:moveTo>
                    <a:pt x="42" y="0"/>
                  </a:moveTo>
                  <a:cubicBezTo>
                    <a:pt x="42" y="27"/>
                    <a:pt x="32" y="27"/>
                    <a:pt x="22" y="27"/>
                  </a:cubicBezTo>
                  <a:cubicBezTo>
                    <a:pt x="11" y="27"/>
                    <a:pt x="1" y="27"/>
                    <a:pt x="1" y="53"/>
                  </a:cubicBezTo>
                  <a:cubicBezTo>
                    <a:pt x="42" y="53"/>
                    <a:pt x="42" y="53"/>
                    <a:pt x="126" y="136"/>
                  </a:cubicBezTo>
                  <a:cubicBezTo>
                    <a:pt x="126" y="136"/>
                    <a:pt x="143" y="81"/>
                    <a:pt x="144" y="41"/>
                  </a:cubicBezTo>
                  <a:lnTo>
                    <a:pt x="144" y="41"/>
                  </a:lnTo>
                  <a:cubicBezTo>
                    <a:pt x="144" y="48"/>
                    <a:pt x="139" y="53"/>
                    <a:pt x="126" y="53"/>
                  </a:cubicBezTo>
                  <a:cubicBezTo>
                    <a:pt x="42" y="53"/>
                    <a:pt x="126" y="0"/>
                    <a:pt x="42" y="0"/>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94"/>
            <p:cNvSpPr/>
            <p:nvPr/>
          </p:nvSpPr>
          <p:spPr>
            <a:xfrm>
              <a:off x="1232600" y="1514325"/>
              <a:ext cx="2375" cy="2125"/>
            </a:xfrm>
            <a:custGeom>
              <a:avLst/>
              <a:gdLst/>
              <a:ahLst/>
              <a:cxnLst/>
              <a:rect l="l" t="t" r="r" b="b"/>
              <a:pathLst>
                <a:path w="95" h="85" extrusionOk="0">
                  <a:moveTo>
                    <a:pt x="1" y="1"/>
                  </a:moveTo>
                  <a:lnTo>
                    <a:pt x="1" y="84"/>
                  </a:lnTo>
                  <a:lnTo>
                    <a:pt x="95" y="84"/>
                  </a:lnTo>
                  <a:cubicBezTo>
                    <a:pt x="1" y="84"/>
                    <a:pt x="1" y="84"/>
                    <a:pt x="1"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94"/>
            <p:cNvSpPr/>
            <p:nvPr/>
          </p:nvSpPr>
          <p:spPr>
            <a:xfrm>
              <a:off x="1234950" y="1516425"/>
              <a:ext cx="2125" cy="1325"/>
            </a:xfrm>
            <a:custGeom>
              <a:avLst/>
              <a:gdLst/>
              <a:ahLst/>
              <a:cxnLst/>
              <a:rect l="l" t="t" r="r" b="b"/>
              <a:pathLst>
                <a:path w="85" h="53" extrusionOk="0">
                  <a:moveTo>
                    <a:pt x="84" y="0"/>
                  </a:moveTo>
                  <a:lnTo>
                    <a:pt x="1" y="53"/>
                  </a:lnTo>
                  <a:lnTo>
                    <a:pt x="84" y="53"/>
                  </a:lnTo>
                  <a:lnTo>
                    <a:pt x="84"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94"/>
            <p:cNvSpPr/>
            <p:nvPr/>
          </p:nvSpPr>
          <p:spPr>
            <a:xfrm>
              <a:off x="1243575" y="1522950"/>
              <a:ext cx="25" cy="25"/>
            </a:xfrm>
            <a:custGeom>
              <a:avLst/>
              <a:gdLst/>
              <a:ahLst/>
              <a:cxnLst/>
              <a:rect l="l" t="t" r="r" b="b"/>
              <a:pathLst>
                <a:path w="1" h="1" extrusionOk="0">
                  <a:moveTo>
                    <a:pt x="1" y="1"/>
                  </a:move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94"/>
            <p:cNvSpPr/>
            <p:nvPr/>
          </p:nvSpPr>
          <p:spPr>
            <a:xfrm>
              <a:off x="1242525" y="1521900"/>
              <a:ext cx="25" cy="25"/>
            </a:xfrm>
            <a:custGeom>
              <a:avLst/>
              <a:gdLst/>
              <a:ahLst/>
              <a:cxnLst/>
              <a:rect l="l" t="t" r="r" b="b"/>
              <a:pathLst>
                <a:path w="1" h="1" extrusionOk="0">
                  <a:moveTo>
                    <a:pt x="1" y="1"/>
                  </a:move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94"/>
            <p:cNvSpPr/>
            <p:nvPr/>
          </p:nvSpPr>
          <p:spPr>
            <a:xfrm>
              <a:off x="1242525" y="1521900"/>
              <a:ext cx="1075" cy="1075"/>
            </a:xfrm>
            <a:custGeom>
              <a:avLst/>
              <a:gdLst/>
              <a:ahLst/>
              <a:cxnLst/>
              <a:rect l="l" t="t" r="r" b="b"/>
              <a:pathLst>
                <a:path w="43" h="43" extrusionOk="0">
                  <a:moveTo>
                    <a:pt x="1" y="1"/>
                  </a:moveTo>
                  <a:cubicBezTo>
                    <a:pt x="1" y="1"/>
                    <a:pt x="1" y="43"/>
                    <a:pt x="43" y="43"/>
                  </a:cubicBez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94"/>
            <p:cNvSpPr/>
            <p:nvPr/>
          </p:nvSpPr>
          <p:spPr>
            <a:xfrm>
              <a:off x="1237050" y="1519825"/>
              <a:ext cx="1075" cy="2100"/>
            </a:xfrm>
            <a:custGeom>
              <a:avLst/>
              <a:gdLst/>
              <a:ahLst/>
              <a:cxnLst/>
              <a:rect l="l" t="t" r="r" b="b"/>
              <a:pathLst>
                <a:path w="43" h="84" extrusionOk="0">
                  <a:moveTo>
                    <a:pt x="0" y="0"/>
                  </a:moveTo>
                  <a:lnTo>
                    <a:pt x="42" y="84"/>
                  </a:lnTo>
                  <a:lnTo>
                    <a:pt x="42"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94"/>
            <p:cNvSpPr/>
            <p:nvPr/>
          </p:nvSpPr>
          <p:spPr>
            <a:xfrm>
              <a:off x="1231550" y="1514325"/>
              <a:ext cx="1075" cy="25"/>
            </a:xfrm>
            <a:custGeom>
              <a:avLst/>
              <a:gdLst/>
              <a:ahLst/>
              <a:cxnLst/>
              <a:rect l="l" t="t" r="r" b="b"/>
              <a:pathLst>
                <a:path w="43" h="1" extrusionOk="0">
                  <a:moveTo>
                    <a:pt x="43" y="1"/>
                  </a:moveTo>
                  <a:lnTo>
                    <a:pt x="1" y="1"/>
                  </a:ln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94"/>
            <p:cNvSpPr/>
            <p:nvPr/>
          </p:nvSpPr>
          <p:spPr>
            <a:xfrm>
              <a:off x="1229475" y="1512250"/>
              <a:ext cx="2100" cy="2100"/>
            </a:xfrm>
            <a:custGeom>
              <a:avLst/>
              <a:gdLst/>
              <a:ahLst/>
              <a:cxnLst/>
              <a:rect l="l" t="t" r="r" b="b"/>
              <a:pathLst>
                <a:path w="84" h="84" extrusionOk="0">
                  <a:moveTo>
                    <a:pt x="0" y="0"/>
                  </a:moveTo>
                  <a:lnTo>
                    <a:pt x="0" y="84"/>
                  </a:lnTo>
                  <a:lnTo>
                    <a:pt x="84"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94"/>
            <p:cNvSpPr/>
            <p:nvPr/>
          </p:nvSpPr>
          <p:spPr>
            <a:xfrm>
              <a:off x="1197875" y="1477250"/>
              <a:ext cx="25" cy="1325"/>
            </a:xfrm>
            <a:custGeom>
              <a:avLst/>
              <a:gdLst/>
              <a:ahLst/>
              <a:cxnLst/>
              <a:rect l="l" t="t" r="r" b="b"/>
              <a:pathLst>
                <a:path w="1" h="53" extrusionOk="0">
                  <a:moveTo>
                    <a:pt x="0" y="1"/>
                  </a:moveTo>
                  <a:lnTo>
                    <a:pt x="0" y="1"/>
                  </a:lnTo>
                  <a:lnTo>
                    <a:pt x="0" y="53"/>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94"/>
            <p:cNvSpPr/>
            <p:nvPr/>
          </p:nvSpPr>
          <p:spPr>
            <a:xfrm>
              <a:off x="1184825" y="1446950"/>
              <a:ext cx="25" cy="25"/>
            </a:xfrm>
            <a:custGeom>
              <a:avLst/>
              <a:gdLst/>
              <a:ahLst/>
              <a:cxnLst/>
              <a:rect l="l" t="t" r="r" b="b"/>
              <a:pathLst>
                <a:path w="1" h="1" extrusionOk="0">
                  <a:moveTo>
                    <a:pt x="0" y="1"/>
                  </a:moveTo>
                  <a:lnTo>
                    <a:pt x="0" y="1"/>
                  </a:ln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94"/>
            <p:cNvSpPr/>
            <p:nvPr/>
          </p:nvSpPr>
          <p:spPr>
            <a:xfrm>
              <a:off x="1213025" y="1500225"/>
              <a:ext cx="25" cy="2125"/>
            </a:xfrm>
            <a:custGeom>
              <a:avLst/>
              <a:gdLst/>
              <a:ahLst/>
              <a:cxnLst/>
              <a:rect l="l" t="t" r="r" b="b"/>
              <a:pathLst>
                <a:path w="1" h="85" extrusionOk="0">
                  <a:moveTo>
                    <a:pt x="0" y="84"/>
                  </a:move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94"/>
            <p:cNvSpPr/>
            <p:nvPr/>
          </p:nvSpPr>
          <p:spPr>
            <a:xfrm>
              <a:off x="1211975" y="1500225"/>
              <a:ext cx="1075" cy="25"/>
            </a:xfrm>
            <a:custGeom>
              <a:avLst/>
              <a:gdLst/>
              <a:ahLst/>
              <a:cxnLst/>
              <a:rect l="l" t="t" r="r" b="b"/>
              <a:pathLst>
                <a:path w="43" h="1" extrusionOk="0">
                  <a:moveTo>
                    <a:pt x="1" y="1"/>
                  </a:moveTo>
                  <a:lnTo>
                    <a:pt x="1" y="1"/>
                  </a:lnTo>
                  <a:lnTo>
                    <a:pt x="42"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94"/>
            <p:cNvSpPr/>
            <p:nvPr/>
          </p:nvSpPr>
          <p:spPr>
            <a:xfrm>
              <a:off x="1224000" y="1508850"/>
              <a:ext cx="25" cy="2375"/>
            </a:xfrm>
            <a:custGeom>
              <a:avLst/>
              <a:gdLst/>
              <a:ahLst/>
              <a:cxnLst/>
              <a:rect l="l" t="t" r="r" b="b"/>
              <a:pathLst>
                <a:path w="1" h="95" extrusionOk="0">
                  <a:moveTo>
                    <a:pt x="0" y="1"/>
                  </a:moveTo>
                  <a:lnTo>
                    <a:pt x="0" y="95"/>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94"/>
            <p:cNvSpPr/>
            <p:nvPr/>
          </p:nvSpPr>
          <p:spPr>
            <a:xfrm>
              <a:off x="1222950" y="1508850"/>
              <a:ext cx="1075" cy="25"/>
            </a:xfrm>
            <a:custGeom>
              <a:avLst/>
              <a:gdLst/>
              <a:ahLst/>
              <a:cxnLst/>
              <a:rect l="l" t="t" r="r" b="b"/>
              <a:pathLst>
                <a:path w="43" h="1" extrusionOk="0">
                  <a:moveTo>
                    <a:pt x="42" y="1"/>
                  </a:moveTo>
                  <a:lnTo>
                    <a:pt x="42" y="1"/>
                  </a:ln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94"/>
            <p:cNvSpPr/>
            <p:nvPr/>
          </p:nvSpPr>
          <p:spPr>
            <a:xfrm>
              <a:off x="1186900" y="1469675"/>
              <a:ext cx="25" cy="25"/>
            </a:xfrm>
            <a:custGeom>
              <a:avLst/>
              <a:gdLst/>
              <a:ahLst/>
              <a:cxnLst/>
              <a:rect l="l" t="t" r="r" b="b"/>
              <a:pathLst>
                <a:path w="1" h="1" extrusionOk="0">
                  <a:moveTo>
                    <a:pt x="1" y="1"/>
                  </a:moveTo>
                  <a:lnTo>
                    <a:pt x="1" y="1"/>
                  </a:lnTo>
                  <a:lnTo>
                    <a:pt x="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94"/>
            <p:cNvSpPr/>
            <p:nvPr/>
          </p:nvSpPr>
          <p:spPr>
            <a:xfrm>
              <a:off x="1184825" y="1468625"/>
              <a:ext cx="4450" cy="1075"/>
            </a:xfrm>
            <a:custGeom>
              <a:avLst/>
              <a:gdLst/>
              <a:ahLst/>
              <a:cxnLst/>
              <a:rect l="l" t="t" r="r" b="b"/>
              <a:pathLst>
                <a:path w="178" h="43" extrusionOk="0">
                  <a:moveTo>
                    <a:pt x="0" y="1"/>
                  </a:moveTo>
                  <a:lnTo>
                    <a:pt x="84" y="43"/>
                  </a:lnTo>
                  <a:lnTo>
                    <a:pt x="178" y="43"/>
                  </a:ln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94"/>
            <p:cNvSpPr/>
            <p:nvPr/>
          </p:nvSpPr>
          <p:spPr>
            <a:xfrm>
              <a:off x="1183775" y="1444600"/>
              <a:ext cx="25" cy="2375"/>
            </a:xfrm>
            <a:custGeom>
              <a:avLst/>
              <a:gdLst/>
              <a:ahLst/>
              <a:cxnLst/>
              <a:rect l="l" t="t" r="r" b="b"/>
              <a:pathLst>
                <a:path w="1" h="95" extrusionOk="0">
                  <a:moveTo>
                    <a:pt x="0" y="95"/>
                  </a:move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94"/>
            <p:cNvSpPr/>
            <p:nvPr/>
          </p:nvSpPr>
          <p:spPr>
            <a:xfrm>
              <a:off x="1198925" y="1496825"/>
              <a:ext cx="25" cy="25"/>
            </a:xfrm>
            <a:custGeom>
              <a:avLst/>
              <a:gdLst/>
              <a:ahLst/>
              <a:cxnLst/>
              <a:rect l="l" t="t" r="r" b="b"/>
              <a:pathLst>
                <a:path w="1" h="1" extrusionOk="0">
                  <a:moveTo>
                    <a:pt x="0" y="1"/>
                  </a:move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94"/>
            <p:cNvSpPr/>
            <p:nvPr/>
          </p:nvSpPr>
          <p:spPr>
            <a:xfrm>
              <a:off x="1226075" y="1511200"/>
              <a:ext cx="2375" cy="1075"/>
            </a:xfrm>
            <a:custGeom>
              <a:avLst/>
              <a:gdLst/>
              <a:ahLst/>
              <a:cxnLst/>
              <a:rect l="l" t="t" r="r" b="b"/>
              <a:pathLst>
                <a:path w="95" h="43" extrusionOk="0">
                  <a:moveTo>
                    <a:pt x="1" y="1"/>
                  </a:moveTo>
                  <a:cubicBezTo>
                    <a:pt x="95" y="1"/>
                    <a:pt x="95" y="1"/>
                    <a:pt x="95" y="42"/>
                  </a:cubicBezTo>
                  <a:lnTo>
                    <a:pt x="95"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94"/>
            <p:cNvSpPr/>
            <p:nvPr/>
          </p:nvSpPr>
          <p:spPr>
            <a:xfrm>
              <a:off x="1231550" y="1519825"/>
              <a:ext cx="1075" cy="25"/>
            </a:xfrm>
            <a:custGeom>
              <a:avLst/>
              <a:gdLst/>
              <a:ahLst/>
              <a:cxnLst/>
              <a:rect l="l" t="t" r="r" b="b"/>
              <a:pathLst>
                <a:path w="43" h="1" extrusionOk="0">
                  <a:moveTo>
                    <a:pt x="43" y="0"/>
                  </a:moveTo>
                  <a:lnTo>
                    <a:pt x="43" y="0"/>
                  </a:lnTo>
                  <a:lnTo>
                    <a:pt x="43" y="0"/>
                  </a:lnTo>
                  <a:cubicBezTo>
                    <a:pt x="43" y="0"/>
                    <a:pt x="1" y="0"/>
                    <a:pt x="43" y="0"/>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94"/>
            <p:cNvSpPr/>
            <p:nvPr/>
          </p:nvSpPr>
          <p:spPr>
            <a:xfrm>
              <a:off x="1226075" y="1514325"/>
              <a:ext cx="2375" cy="25"/>
            </a:xfrm>
            <a:custGeom>
              <a:avLst/>
              <a:gdLst/>
              <a:ahLst/>
              <a:cxnLst/>
              <a:rect l="l" t="t" r="r" b="b"/>
              <a:pathLst>
                <a:path w="95" h="1" extrusionOk="0">
                  <a:moveTo>
                    <a:pt x="95" y="1"/>
                  </a:moveTo>
                  <a:lnTo>
                    <a:pt x="1" y="1"/>
                  </a:lnTo>
                  <a:lnTo>
                    <a:pt x="95"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94"/>
            <p:cNvSpPr/>
            <p:nvPr/>
          </p:nvSpPr>
          <p:spPr>
            <a:xfrm>
              <a:off x="1228425" y="1514325"/>
              <a:ext cx="1075" cy="2125"/>
            </a:xfrm>
            <a:custGeom>
              <a:avLst/>
              <a:gdLst/>
              <a:ahLst/>
              <a:cxnLst/>
              <a:rect l="l" t="t" r="r" b="b"/>
              <a:pathLst>
                <a:path w="43" h="85" extrusionOk="0">
                  <a:moveTo>
                    <a:pt x="1" y="1"/>
                  </a:moveTo>
                  <a:lnTo>
                    <a:pt x="1" y="84"/>
                  </a:lnTo>
                  <a:cubicBezTo>
                    <a:pt x="42" y="1"/>
                    <a:pt x="1" y="1"/>
                    <a:pt x="1"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94"/>
            <p:cNvSpPr/>
            <p:nvPr/>
          </p:nvSpPr>
          <p:spPr>
            <a:xfrm>
              <a:off x="1220850" y="1508850"/>
              <a:ext cx="3175" cy="25"/>
            </a:xfrm>
            <a:custGeom>
              <a:avLst/>
              <a:gdLst/>
              <a:ahLst/>
              <a:cxnLst/>
              <a:rect l="l" t="t" r="r" b="b"/>
              <a:pathLst>
                <a:path w="127" h="1" extrusionOk="0">
                  <a:moveTo>
                    <a:pt x="84" y="1"/>
                  </a:moveTo>
                  <a:lnTo>
                    <a:pt x="84" y="1"/>
                  </a:lnTo>
                  <a:cubicBezTo>
                    <a:pt x="126" y="1"/>
                    <a:pt x="1" y="1"/>
                    <a:pt x="84"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94"/>
            <p:cNvSpPr/>
            <p:nvPr/>
          </p:nvSpPr>
          <p:spPr>
            <a:xfrm>
              <a:off x="1226075" y="1516425"/>
              <a:ext cx="25" cy="25"/>
            </a:xfrm>
            <a:custGeom>
              <a:avLst/>
              <a:gdLst/>
              <a:ahLst/>
              <a:cxnLst/>
              <a:rect l="l" t="t" r="r" b="b"/>
              <a:pathLst>
                <a:path w="1" h="1" extrusionOk="0">
                  <a:moveTo>
                    <a:pt x="1" y="0"/>
                  </a:moveTo>
                  <a:lnTo>
                    <a:pt x="1" y="0"/>
                  </a:lnTo>
                  <a:lnTo>
                    <a:pt x="1"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94"/>
            <p:cNvSpPr/>
            <p:nvPr/>
          </p:nvSpPr>
          <p:spPr>
            <a:xfrm>
              <a:off x="1222950" y="1512250"/>
              <a:ext cx="25" cy="2100"/>
            </a:xfrm>
            <a:custGeom>
              <a:avLst/>
              <a:gdLst/>
              <a:ahLst/>
              <a:cxnLst/>
              <a:rect l="l" t="t" r="r" b="b"/>
              <a:pathLst>
                <a:path w="1" h="84" extrusionOk="0">
                  <a:moveTo>
                    <a:pt x="0" y="84"/>
                  </a:moveTo>
                  <a:lnTo>
                    <a:pt x="0" y="84"/>
                  </a:lnTo>
                  <a:lnTo>
                    <a:pt x="0"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94"/>
            <p:cNvSpPr/>
            <p:nvPr/>
          </p:nvSpPr>
          <p:spPr>
            <a:xfrm>
              <a:off x="1224000" y="1514325"/>
              <a:ext cx="25" cy="2125"/>
            </a:xfrm>
            <a:custGeom>
              <a:avLst/>
              <a:gdLst/>
              <a:ahLst/>
              <a:cxnLst/>
              <a:rect l="l" t="t" r="r" b="b"/>
              <a:pathLst>
                <a:path w="1" h="85" extrusionOk="0">
                  <a:moveTo>
                    <a:pt x="0" y="1"/>
                  </a:moveTo>
                  <a:lnTo>
                    <a:pt x="0" y="84"/>
                  </a:lnTo>
                  <a:lnTo>
                    <a:pt x="0" y="84"/>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94"/>
            <p:cNvSpPr/>
            <p:nvPr/>
          </p:nvSpPr>
          <p:spPr>
            <a:xfrm>
              <a:off x="1211975" y="1505725"/>
              <a:ext cx="1075" cy="25"/>
            </a:xfrm>
            <a:custGeom>
              <a:avLst/>
              <a:gdLst/>
              <a:ahLst/>
              <a:cxnLst/>
              <a:rect l="l" t="t" r="r" b="b"/>
              <a:pathLst>
                <a:path w="43" h="1" extrusionOk="0">
                  <a:moveTo>
                    <a:pt x="1" y="0"/>
                  </a:moveTo>
                  <a:lnTo>
                    <a:pt x="42" y="0"/>
                  </a:lnTo>
                  <a:lnTo>
                    <a:pt x="1"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94"/>
            <p:cNvSpPr/>
            <p:nvPr/>
          </p:nvSpPr>
          <p:spPr>
            <a:xfrm>
              <a:off x="1213025" y="1508850"/>
              <a:ext cx="25" cy="25"/>
            </a:xfrm>
            <a:custGeom>
              <a:avLst/>
              <a:gdLst/>
              <a:ahLst/>
              <a:cxnLst/>
              <a:rect l="l" t="t" r="r" b="b"/>
              <a:pathLst>
                <a:path w="1" h="1" extrusionOk="0">
                  <a:moveTo>
                    <a:pt x="0" y="1"/>
                  </a:move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94"/>
            <p:cNvSpPr/>
            <p:nvPr/>
          </p:nvSpPr>
          <p:spPr>
            <a:xfrm>
              <a:off x="1209875" y="1506750"/>
              <a:ext cx="2125" cy="975"/>
            </a:xfrm>
            <a:custGeom>
              <a:avLst/>
              <a:gdLst/>
              <a:ahLst/>
              <a:cxnLst/>
              <a:rect l="l" t="t" r="r" b="b"/>
              <a:pathLst>
                <a:path w="85" h="39" extrusionOk="0">
                  <a:moveTo>
                    <a:pt x="1" y="1"/>
                  </a:moveTo>
                  <a:cubicBezTo>
                    <a:pt x="1" y="1"/>
                    <a:pt x="38" y="38"/>
                    <a:pt x="63" y="38"/>
                  </a:cubicBezTo>
                  <a:cubicBezTo>
                    <a:pt x="75" y="38"/>
                    <a:pt x="85" y="29"/>
                    <a:pt x="85" y="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94"/>
            <p:cNvSpPr/>
            <p:nvPr/>
          </p:nvSpPr>
          <p:spPr>
            <a:xfrm>
              <a:off x="1198925" y="1492650"/>
              <a:ext cx="2375" cy="25"/>
            </a:xfrm>
            <a:custGeom>
              <a:avLst/>
              <a:gdLst/>
              <a:ahLst/>
              <a:cxnLst/>
              <a:rect l="l" t="t" r="r" b="b"/>
              <a:pathLst>
                <a:path w="95" h="1" extrusionOk="0">
                  <a:moveTo>
                    <a:pt x="0" y="1"/>
                  </a:moveTo>
                  <a:lnTo>
                    <a:pt x="94" y="1"/>
                  </a:lnTo>
                  <a:lnTo>
                    <a:pt x="94"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94"/>
            <p:cNvSpPr/>
            <p:nvPr/>
          </p:nvSpPr>
          <p:spPr>
            <a:xfrm>
              <a:off x="1189250" y="1480650"/>
              <a:ext cx="1075" cy="2100"/>
            </a:xfrm>
            <a:custGeom>
              <a:avLst/>
              <a:gdLst/>
              <a:ahLst/>
              <a:cxnLst/>
              <a:rect l="l" t="t" r="r" b="b"/>
              <a:pathLst>
                <a:path w="43" h="84" extrusionOk="0">
                  <a:moveTo>
                    <a:pt x="1" y="0"/>
                  </a:moveTo>
                  <a:cubicBezTo>
                    <a:pt x="1" y="42"/>
                    <a:pt x="11" y="42"/>
                    <a:pt x="22" y="42"/>
                  </a:cubicBezTo>
                  <a:cubicBezTo>
                    <a:pt x="23" y="42"/>
                    <a:pt x="24" y="42"/>
                    <a:pt x="26" y="42"/>
                  </a:cubicBezTo>
                  <a:lnTo>
                    <a:pt x="26" y="42"/>
                  </a:lnTo>
                  <a:cubicBezTo>
                    <a:pt x="14" y="0"/>
                    <a:pt x="34" y="0"/>
                    <a:pt x="1" y="0"/>
                  </a:cubicBezTo>
                  <a:close/>
                  <a:moveTo>
                    <a:pt x="26" y="42"/>
                  </a:moveTo>
                  <a:cubicBezTo>
                    <a:pt x="29" y="53"/>
                    <a:pt x="34" y="67"/>
                    <a:pt x="42" y="84"/>
                  </a:cubicBezTo>
                  <a:cubicBezTo>
                    <a:pt x="42" y="48"/>
                    <a:pt x="35" y="43"/>
                    <a:pt x="26" y="42"/>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94"/>
            <p:cNvSpPr/>
            <p:nvPr/>
          </p:nvSpPr>
          <p:spPr>
            <a:xfrm>
              <a:off x="937750" y="1203025"/>
              <a:ext cx="361475" cy="311325"/>
            </a:xfrm>
            <a:custGeom>
              <a:avLst/>
              <a:gdLst/>
              <a:ahLst/>
              <a:cxnLst/>
              <a:rect l="l" t="t" r="r" b="b"/>
              <a:pathLst>
                <a:path w="14459" h="12453" extrusionOk="0">
                  <a:moveTo>
                    <a:pt x="7971" y="1"/>
                  </a:moveTo>
                  <a:cubicBezTo>
                    <a:pt x="7972" y="1"/>
                    <a:pt x="7972" y="2"/>
                    <a:pt x="7973" y="2"/>
                  </a:cubicBezTo>
                  <a:lnTo>
                    <a:pt x="7973" y="2"/>
                  </a:lnTo>
                  <a:cubicBezTo>
                    <a:pt x="7989" y="1"/>
                    <a:pt x="7993" y="1"/>
                    <a:pt x="7971" y="1"/>
                  </a:cubicBezTo>
                  <a:close/>
                  <a:moveTo>
                    <a:pt x="9344" y="118"/>
                  </a:moveTo>
                  <a:cubicBezTo>
                    <a:pt x="9335" y="118"/>
                    <a:pt x="9329" y="121"/>
                    <a:pt x="9325" y="124"/>
                  </a:cubicBezTo>
                  <a:lnTo>
                    <a:pt x="9325" y="124"/>
                  </a:lnTo>
                  <a:cubicBezTo>
                    <a:pt x="9335" y="122"/>
                    <a:pt x="9345" y="120"/>
                    <a:pt x="9354" y="119"/>
                  </a:cubicBezTo>
                  <a:lnTo>
                    <a:pt x="9354" y="119"/>
                  </a:lnTo>
                  <a:cubicBezTo>
                    <a:pt x="9350" y="118"/>
                    <a:pt x="9347" y="118"/>
                    <a:pt x="9344" y="118"/>
                  </a:cubicBezTo>
                  <a:close/>
                  <a:moveTo>
                    <a:pt x="10405" y="523"/>
                  </a:moveTo>
                  <a:lnTo>
                    <a:pt x="10442" y="568"/>
                  </a:lnTo>
                  <a:lnTo>
                    <a:pt x="10442" y="568"/>
                  </a:lnTo>
                  <a:cubicBezTo>
                    <a:pt x="10457" y="556"/>
                    <a:pt x="10458" y="543"/>
                    <a:pt x="10405" y="523"/>
                  </a:cubicBezTo>
                  <a:close/>
                  <a:moveTo>
                    <a:pt x="10418" y="747"/>
                  </a:moveTo>
                  <a:cubicBezTo>
                    <a:pt x="10424" y="747"/>
                    <a:pt x="10433" y="756"/>
                    <a:pt x="10447" y="784"/>
                  </a:cubicBezTo>
                  <a:lnTo>
                    <a:pt x="10405" y="784"/>
                  </a:lnTo>
                  <a:cubicBezTo>
                    <a:pt x="10405" y="784"/>
                    <a:pt x="10405" y="747"/>
                    <a:pt x="10418" y="747"/>
                  </a:cubicBezTo>
                  <a:close/>
                  <a:moveTo>
                    <a:pt x="10447" y="784"/>
                  </a:moveTo>
                  <a:lnTo>
                    <a:pt x="10541" y="878"/>
                  </a:lnTo>
                  <a:cubicBezTo>
                    <a:pt x="10447" y="878"/>
                    <a:pt x="10447" y="878"/>
                    <a:pt x="10447" y="784"/>
                  </a:cubicBezTo>
                  <a:close/>
                  <a:moveTo>
                    <a:pt x="10750" y="1359"/>
                  </a:moveTo>
                  <a:cubicBezTo>
                    <a:pt x="10750" y="1442"/>
                    <a:pt x="10844" y="1442"/>
                    <a:pt x="10844" y="1442"/>
                  </a:cubicBezTo>
                  <a:cubicBezTo>
                    <a:pt x="10750" y="1442"/>
                    <a:pt x="10750" y="1442"/>
                    <a:pt x="10750" y="1359"/>
                  </a:cubicBezTo>
                  <a:close/>
                  <a:moveTo>
                    <a:pt x="10447" y="878"/>
                  </a:moveTo>
                  <a:lnTo>
                    <a:pt x="10625" y="920"/>
                  </a:lnTo>
                  <a:lnTo>
                    <a:pt x="10667" y="920"/>
                  </a:lnTo>
                  <a:cubicBezTo>
                    <a:pt x="10667" y="1004"/>
                    <a:pt x="10625" y="1004"/>
                    <a:pt x="10625" y="1004"/>
                  </a:cubicBezTo>
                  <a:lnTo>
                    <a:pt x="10667" y="1004"/>
                  </a:lnTo>
                  <a:cubicBezTo>
                    <a:pt x="10667" y="1098"/>
                    <a:pt x="10750" y="1098"/>
                    <a:pt x="10750" y="1098"/>
                  </a:cubicBezTo>
                  <a:cubicBezTo>
                    <a:pt x="10750" y="1139"/>
                    <a:pt x="10886" y="1139"/>
                    <a:pt x="10886" y="1223"/>
                  </a:cubicBezTo>
                  <a:lnTo>
                    <a:pt x="10970" y="1223"/>
                  </a:lnTo>
                  <a:cubicBezTo>
                    <a:pt x="11011" y="1307"/>
                    <a:pt x="11011" y="1359"/>
                    <a:pt x="11105" y="1442"/>
                  </a:cubicBezTo>
                  <a:lnTo>
                    <a:pt x="11105" y="1484"/>
                  </a:lnTo>
                  <a:cubicBezTo>
                    <a:pt x="11105" y="1442"/>
                    <a:pt x="11011" y="1359"/>
                    <a:pt x="10970" y="1307"/>
                  </a:cubicBezTo>
                  <a:lnTo>
                    <a:pt x="10886" y="1359"/>
                  </a:lnTo>
                  <a:lnTo>
                    <a:pt x="10886" y="1307"/>
                  </a:lnTo>
                  <a:lnTo>
                    <a:pt x="10886" y="1223"/>
                  </a:lnTo>
                  <a:cubicBezTo>
                    <a:pt x="10886" y="1223"/>
                    <a:pt x="10826" y="1186"/>
                    <a:pt x="10813" y="1186"/>
                  </a:cubicBezTo>
                  <a:cubicBezTo>
                    <a:pt x="10807" y="1186"/>
                    <a:pt x="10813" y="1195"/>
                    <a:pt x="10844" y="1223"/>
                  </a:cubicBezTo>
                  <a:lnTo>
                    <a:pt x="10750" y="1139"/>
                  </a:lnTo>
                  <a:lnTo>
                    <a:pt x="10667" y="1098"/>
                  </a:lnTo>
                  <a:lnTo>
                    <a:pt x="10667" y="1139"/>
                  </a:lnTo>
                  <a:cubicBezTo>
                    <a:pt x="10625" y="1139"/>
                    <a:pt x="10625" y="1098"/>
                    <a:pt x="10625" y="1098"/>
                  </a:cubicBezTo>
                  <a:cubicBezTo>
                    <a:pt x="10541" y="1004"/>
                    <a:pt x="10447" y="920"/>
                    <a:pt x="10405" y="878"/>
                  </a:cubicBezTo>
                  <a:cubicBezTo>
                    <a:pt x="10447" y="878"/>
                    <a:pt x="10447" y="878"/>
                    <a:pt x="10541" y="920"/>
                  </a:cubicBezTo>
                  <a:lnTo>
                    <a:pt x="10541" y="920"/>
                  </a:lnTo>
                  <a:lnTo>
                    <a:pt x="10447" y="878"/>
                  </a:lnTo>
                  <a:close/>
                  <a:moveTo>
                    <a:pt x="11201" y="1466"/>
                  </a:moveTo>
                  <a:cubicBezTo>
                    <a:pt x="11207" y="1466"/>
                    <a:pt x="11217" y="1470"/>
                    <a:pt x="11231" y="1484"/>
                  </a:cubicBezTo>
                  <a:cubicBezTo>
                    <a:pt x="11325" y="1568"/>
                    <a:pt x="11231" y="1568"/>
                    <a:pt x="11231" y="1568"/>
                  </a:cubicBezTo>
                  <a:lnTo>
                    <a:pt x="11189" y="1484"/>
                  </a:lnTo>
                  <a:cubicBezTo>
                    <a:pt x="11189" y="1484"/>
                    <a:pt x="11189" y="1466"/>
                    <a:pt x="11201" y="1466"/>
                  </a:cubicBezTo>
                  <a:close/>
                  <a:moveTo>
                    <a:pt x="11231" y="1568"/>
                  </a:moveTo>
                  <a:lnTo>
                    <a:pt x="11231" y="1568"/>
                  </a:lnTo>
                  <a:cubicBezTo>
                    <a:pt x="11325" y="1662"/>
                    <a:pt x="11408" y="1662"/>
                    <a:pt x="11408" y="1704"/>
                  </a:cubicBezTo>
                  <a:cubicBezTo>
                    <a:pt x="11408" y="1704"/>
                    <a:pt x="11325" y="1704"/>
                    <a:pt x="11325" y="1662"/>
                  </a:cubicBezTo>
                  <a:lnTo>
                    <a:pt x="11325" y="1704"/>
                  </a:lnTo>
                  <a:cubicBezTo>
                    <a:pt x="11325" y="1662"/>
                    <a:pt x="11231" y="1662"/>
                    <a:pt x="11231" y="1568"/>
                  </a:cubicBezTo>
                  <a:close/>
                  <a:moveTo>
                    <a:pt x="10984" y="1766"/>
                  </a:moveTo>
                  <a:lnTo>
                    <a:pt x="10984" y="1766"/>
                  </a:lnTo>
                  <a:cubicBezTo>
                    <a:pt x="10988" y="1778"/>
                    <a:pt x="10998" y="1787"/>
                    <a:pt x="11011" y="1787"/>
                  </a:cubicBezTo>
                  <a:cubicBezTo>
                    <a:pt x="11000" y="1780"/>
                    <a:pt x="10991" y="1773"/>
                    <a:pt x="10984" y="1766"/>
                  </a:cubicBezTo>
                  <a:close/>
                  <a:moveTo>
                    <a:pt x="11408" y="1787"/>
                  </a:moveTo>
                  <a:lnTo>
                    <a:pt x="11408" y="1881"/>
                  </a:lnTo>
                  <a:cubicBezTo>
                    <a:pt x="11325" y="1881"/>
                    <a:pt x="11325" y="1787"/>
                    <a:pt x="11408" y="1787"/>
                  </a:cubicBezTo>
                  <a:close/>
                  <a:moveTo>
                    <a:pt x="11972" y="4012"/>
                  </a:moveTo>
                  <a:cubicBezTo>
                    <a:pt x="11972" y="4012"/>
                    <a:pt x="11972" y="4054"/>
                    <a:pt x="11889" y="4054"/>
                  </a:cubicBezTo>
                  <a:cubicBezTo>
                    <a:pt x="11889" y="4054"/>
                    <a:pt x="11889" y="4012"/>
                    <a:pt x="11972" y="4012"/>
                  </a:cubicBezTo>
                  <a:close/>
                  <a:moveTo>
                    <a:pt x="12192" y="4357"/>
                  </a:moveTo>
                  <a:lnTo>
                    <a:pt x="12192" y="4399"/>
                  </a:lnTo>
                  <a:cubicBezTo>
                    <a:pt x="12192" y="4493"/>
                    <a:pt x="12192" y="4493"/>
                    <a:pt x="12108" y="4493"/>
                  </a:cubicBezTo>
                  <a:lnTo>
                    <a:pt x="12108" y="4399"/>
                  </a:lnTo>
                  <a:cubicBezTo>
                    <a:pt x="12192" y="4399"/>
                    <a:pt x="12192" y="4399"/>
                    <a:pt x="12192" y="4357"/>
                  </a:cubicBezTo>
                  <a:close/>
                  <a:moveTo>
                    <a:pt x="12108" y="4618"/>
                  </a:moveTo>
                  <a:cubicBezTo>
                    <a:pt x="12108" y="4702"/>
                    <a:pt x="12192" y="4702"/>
                    <a:pt x="12192" y="4796"/>
                  </a:cubicBezTo>
                  <a:lnTo>
                    <a:pt x="12108" y="4796"/>
                  </a:lnTo>
                  <a:lnTo>
                    <a:pt x="12108" y="4618"/>
                  </a:lnTo>
                  <a:close/>
                  <a:moveTo>
                    <a:pt x="12108" y="5360"/>
                  </a:moveTo>
                  <a:lnTo>
                    <a:pt x="12108" y="5402"/>
                  </a:lnTo>
                  <a:lnTo>
                    <a:pt x="12192" y="5402"/>
                  </a:lnTo>
                  <a:lnTo>
                    <a:pt x="12108" y="5360"/>
                  </a:lnTo>
                  <a:close/>
                  <a:moveTo>
                    <a:pt x="11795" y="6363"/>
                  </a:moveTo>
                  <a:lnTo>
                    <a:pt x="11795" y="6404"/>
                  </a:lnTo>
                  <a:cubicBezTo>
                    <a:pt x="11795" y="6404"/>
                    <a:pt x="11864" y="6497"/>
                    <a:pt x="11884" y="6497"/>
                  </a:cubicBezTo>
                  <a:cubicBezTo>
                    <a:pt x="11887" y="6497"/>
                    <a:pt x="11889" y="6494"/>
                    <a:pt x="11889" y="6488"/>
                  </a:cubicBezTo>
                  <a:lnTo>
                    <a:pt x="11795" y="6363"/>
                  </a:lnTo>
                  <a:close/>
                  <a:moveTo>
                    <a:pt x="12672" y="7052"/>
                  </a:moveTo>
                  <a:cubicBezTo>
                    <a:pt x="12672" y="7070"/>
                    <a:pt x="12662" y="7075"/>
                    <a:pt x="12648" y="7075"/>
                  </a:cubicBezTo>
                  <a:cubicBezTo>
                    <a:pt x="12620" y="7075"/>
                    <a:pt x="12579" y="7053"/>
                    <a:pt x="12578" y="7052"/>
                  </a:cubicBezTo>
                  <a:lnTo>
                    <a:pt x="12578" y="7052"/>
                  </a:lnTo>
                  <a:cubicBezTo>
                    <a:pt x="12580" y="7053"/>
                    <a:pt x="12673" y="7104"/>
                    <a:pt x="12756" y="7104"/>
                  </a:cubicBezTo>
                  <a:lnTo>
                    <a:pt x="12672" y="7052"/>
                  </a:lnTo>
                  <a:close/>
                  <a:moveTo>
                    <a:pt x="12892" y="7188"/>
                  </a:moveTo>
                  <a:cubicBezTo>
                    <a:pt x="12892" y="7272"/>
                    <a:pt x="12892" y="7272"/>
                    <a:pt x="12975" y="7313"/>
                  </a:cubicBezTo>
                  <a:cubicBezTo>
                    <a:pt x="12975" y="7272"/>
                    <a:pt x="12975" y="7272"/>
                    <a:pt x="12892" y="7188"/>
                  </a:cubicBezTo>
                  <a:close/>
                  <a:moveTo>
                    <a:pt x="12108" y="5402"/>
                  </a:moveTo>
                  <a:lnTo>
                    <a:pt x="12108" y="5485"/>
                  </a:lnTo>
                  <a:lnTo>
                    <a:pt x="12192" y="5485"/>
                  </a:lnTo>
                  <a:lnTo>
                    <a:pt x="12192" y="5579"/>
                  </a:lnTo>
                  <a:cubicBezTo>
                    <a:pt x="12192" y="5579"/>
                    <a:pt x="12234" y="5579"/>
                    <a:pt x="12234" y="5621"/>
                  </a:cubicBezTo>
                  <a:lnTo>
                    <a:pt x="12192" y="5621"/>
                  </a:lnTo>
                  <a:lnTo>
                    <a:pt x="12216" y="5670"/>
                  </a:lnTo>
                  <a:lnTo>
                    <a:pt x="12216" y="5670"/>
                  </a:lnTo>
                  <a:cubicBezTo>
                    <a:pt x="12205" y="5679"/>
                    <a:pt x="12192" y="5705"/>
                    <a:pt x="12192" y="5705"/>
                  </a:cubicBezTo>
                  <a:lnTo>
                    <a:pt x="12192" y="5746"/>
                  </a:lnTo>
                  <a:cubicBezTo>
                    <a:pt x="12192" y="5840"/>
                    <a:pt x="12317" y="5840"/>
                    <a:pt x="12317" y="5924"/>
                  </a:cubicBezTo>
                  <a:cubicBezTo>
                    <a:pt x="12317" y="5924"/>
                    <a:pt x="12234" y="5924"/>
                    <a:pt x="12192" y="5966"/>
                  </a:cubicBezTo>
                  <a:cubicBezTo>
                    <a:pt x="12234" y="5966"/>
                    <a:pt x="12369" y="5966"/>
                    <a:pt x="12453" y="6060"/>
                  </a:cubicBezTo>
                  <a:lnTo>
                    <a:pt x="12453" y="6143"/>
                  </a:lnTo>
                  <a:cubicBezTo>
                    <a:pt x="12369" y="6143"/>
                    <a:pt x="12234" y="6060"/>
                    <a:pt x="12192" y="5966"/>
                  </a:cubicBezTo>
                  <a:lnTo>
                    <a:pt x="12192" y="6060"/>
                  </a:lnTo>
                  <a:lnTo>
                    <a:pt x="12192" y="6143"/>
                  </a:lnTo>
                  <a:cubicBezTo>
                    <a:pt x="12205" y="6117"/>
                    <a:pt x="12222" y="6108"/>
                    <a:pt x="12239" y="6108"/>
                  </a:cubicBezTo>
                  <a:cubicBezTo>
                    <a:pt x="12277" y="6108"/>
                    <a:pt x="12317" y="6156"/>
                    <a:pt x="12317" y="6185"/>
                  </a:cubicBezTo>
                  <a:cubicBezTo>
                    <a:pt x="12317" y="6227"/>
                    <a:pt x="12296" y="6227"/>
                    <a:pt x="12275" y="6227"/>
                  </a:cubicBezTo>
                  <a:cubicBezTo>
                    <a:pt x="12254" y="6227"/>
                    <a:pt x="12234" y="6227"/>
                    <a:pt x="12234" y="6269"/>
                  </a:cubicBezTo>
                  <a:lnTo>
                    <a:pt x="12234" y="6269"/>
                  </a:lnTo>
                  <a:lnTo>
                    <a:pt x="12234" y="6269"/>
                  </a:lnTo>
                  <a:cubicBezTo>
                    <a:pt x="12234" y="6269"/>
                    <a:pt x="12283" y="6324"/>
                    <a:pt x="12268" y="6350"/>
                  </a:cubicBezTo>
                  <a:lnTo>
                    <a:pt x="12268" y="6350"/>
                  </a:lnTo>
                  <a:cubicBezTo>
                    <a:pt x="12250" y="6333"/>
                    <a:pt x="12234" y="6310"/>
                    <a:pt x="12234" y="6269"/>
                  </a:cubicBezTo>
                  <a:lnTo>
                    <a:pt x="12234" y="6363"/>
                  </a:lnTo>
                  <a:cubicBezTo>
                    <a:pt x="12253" y="6363"/>
                    <a:pt x="12263" y="6358"/>
                    <a:pt x="12268" y="6350"/>
                  </a:cubicBezTo>
                  <a:lnTo>
                    <a:pt x="12268" y="6350"/>
                  </a:lnTo>
                  <a:cubicBezTo>
                    <a:pt x="12291" y="6371"/>
                    <a:pt x="12317" y="6381"/>
                    <a:pt x="12317" y="6404"/>
                  </a:cubicBezTo>
                  <a:lnTo>
                    <a:pt x="12234" y="6488"/>
                  </a:lnTo>
                  <a:cubicBezTo>
                    <a:pt x="12317" y="6404"/>
                    <a:pt x="12453" y="6404"/>
                    <a:pt x="12536" y="6404"/>
                  </a:cubicBezTo>
                  <a:cubicBezTo>
                    <a:pt x="12536" y="6404"/>
                    <a:pt x="12536" y="6488"/>
                    <a:pt x="12453" y="6530"/>
                  </a:cubicBezTo>
                  <a:lnTo>
                    <a:pt x="12369" y="6530"/>
                  </a:lnTo>
                  <a:cubicBezTo>
                    <a:pt x="12369" y="6577"/>
                    <a:pt x="12356" y="6577"/>
                    <a:pt x="12350" y="6577"/>
                  </a:cubicBezTo>
                  <a:cubicBezTo>
                    <a:pt x="12343" y="6577"/>
                    <a:pt x="12343" y="6577"/>
                    <a:pt x="12369" y="6624"/>
                  </a:cubicBezTo>
                  <a:cubicBezTo>
                    <a:pt x="12453" y="6707"/>
                    <a:pt x="12369" y="6707"/>
                    <a:pt x="12453" y="6707"/>
                  </a:cubicBezTo>
                  <a:cubicBezTo>
                    <a:pt x="12453" y="6707"/>
                    <a:pt x="12536" y="6707"/>
                    <a:pt x="12578" y="6749"/>
                  </a:cubicBezTo>
                  <a:lnTo>
                    <a:pt x="12536" y="6749"/>
                  </a:lnTo>
                  <a:cubicBezTo>
                    <a:pt x="12578" y="6843"/>
                    <a:pt x="12578" y="6927"/>
                    <a:pt x="12672" y="6969"/>
                  </a:cubicBezTo>
                  <a:cubicBezTo>
                    <a:pt x="12578" y="6969"/>
                    <a:pt x="12672" y="7052"/>
                    <a:pt x="12578" y="7052"/>
                  </a:cubicBezTo>
                  <a:lnTo>
                    <a:pt x="12672" y="7052"/>
                  </a:lnTo>
                  <a:cubicBezTo>
                    <a:pt x="12672" y="7024"/>
                    <a:pt x="12682" y="7015"/>
                    <a:pt x="12695" y="7015"/>
                  </a:cubicBezTo>
                  <a:cubicBezTo>
                    <a:pt x="12723" y="7015"/>
                    <a:pt x="12770" y="7052"/>
                    <a:pt x="12798" y="7052"/>
                  </a:cubicBezTo>
                  <a:cubicBezTo>
                    <a:pt x="12892" y="7104"/>
                    <a:pt x="12798" y="7104"/>
                    <a:pt x="12798" y="7104"/>
                  </a:cubicBezTo>
                  <a:cubicBezTo>
                    <a:pt x="12845" y="7146"/>
                    <a:pt x="12889" y="7146"/>
                    <a:pt x="12927" y="7146"/>
                  </a:cubicBezTo>
                  <a:cubicBezTo>
                    <a:pt x="12965" y="7146"/>
                    <a:pt x="12996" y="7146"/>
                    <a:pt x="13017" y="7188"/>
                  </a:cubicBezTo>
                  <a:cubicBezTo>
                    <a:pt x="13017" y="7272"/>
                    <a:pt x="12975" y="7272"/>
                    <a:pt x="12975" y="7313"/>
                  </a:cubicBezTo>
                  <a:cubicBezTo>
                    <a:pt x="12975" y="7313"/>
                    <a:pt x="13017" y="7407"/>
                    <a:pt x="13101" y="7407"/>
                  </a:cubicBezTo>
                  <a:lnTo>
                    <a:pt x="13320" y="7407"/>
                  </a:lnTo>
                  <a:lnTo>
                    <a:pt x="13320" y="7313"/>
                  </a:lnTo>
                  <a:lnTo>
                    <a:pt x="13101" y="7313"/>
                  </a:lnTo>
                  <a:cubicBezTo>
                    <a:pt x="13101" y="7313"/>
                    <a:pt x="13153" y="7313"/>
                    <a:pt x="13153" y="7272"/>
                  </a:cubicBezTo>
                  <a:lnTo>
                    <a:pt x="13101" y="7272"/>
                  </a:lnTo>
                  <a:cubicBezTo>
                    <a:pt x="13101" y="7272"/>
                    <a:pt x="13101" y="7234"/>
                    <a:pt x="13116" y="7234"/>
                  </a:cubicBezTo>
                  <a:cubicBezTo>
                    <a:pt x="13124" y="7234"/>
                    <a:pt x="13135" y="7244"/>
                    <a:pt x="13153" y="7272"/>
                  </a:cubicBezTo>
                  <a:lnTo>
                    <a:pt x="13101" y="7188"/>
                  </a:lnTo>
                  <a:cubicBezTo>
                    <a:pt x="13101" y="7188"/>
                    <a:pt x="13101" y="7104"/>
                    <a:pt x="13017" y="7104"/>
                  </a:cubicBezTo>
                  <a:lnTo>
                    <a:pt x="12975" y="7052"/>
                  </a:lnTo>
                  <a:cubicBezTo>
                    <a:pt x="12892" y="6969"/>
                    <a:pt x="12798" y="6969"/>
                    <a:pt x="12798" y="6843"/>
                  </a:cubicBezTo>
                  <a:cubicBezTo>
                    <a:pt x="12798" y="6843"/>
                    <a:pt x="12756" y="6843"/>
                    <a:pt x="12756" y="6749"/>
                  </a:cubicBezTo>
                  <a:lnTo>
                    <a:pt x="12756" y="6707"/>
                  </a:lnTo>
                  <a:cubicBezTo>
                    <a:pt x="12756" y="6624"/>
                    <a:pt x="12672" y="6488"/>
                    <a:pt x="12672" y="6488"/>
                  </a:cubicBezTo>
                  <a:lnTo>
                    <a:pt x="12578" y="6488"/>
                  </a:lnTo>
                  <a:lnTo>
                    <a:pt x="12578" y="6363"/>
                  </a:lnTo>
                  <a:lnTo>
                    <a:pt x="12536" y="6363"/>
                  </a:lnTo>
                  <a:lnTo>
                    <a:pt x="12536" y="6185"/>
                  </a:lnTo>
                  <a:lnTo>
                    <a:pt x="12536" y="6060"/>
                  </a:lnTo>
                  <a:cubicBezTo>
                    <a:pt x="12453" y="6060"/>
                    <a:pt x="12453" y="5966"/>
                    <a:pt x="12453" y="5924"/>
                  </a:cubicBezTo>
                  <a:lnTo>
                    <a:pt x="12453" y="5840"/>
                  </a:lnTo>
                  <a:lnTo>
                    <a:pt x="12453" y="5746"/>
                  </a:lnTo>
                  <a:lnTo>
                    <a:pt x="12369" y="5746"/>
                  </a:lnTo>
                  <a:cubicBezTo>
                    <a:pt x="12453" y="5746"/>
                    <a:pt x="12369" y="5705"/>
                    <a:pt x="12453" y="5705"/>
                  </a:cubicBezTo>
                  <a:cubicBezTo>
                    <a:pt x="12369" y="5705"/>
                    <a:pt x="12369" y="5579"/>
                    <a:pt x="12317" y="5579"/>
                  </a:cubicBezTo>
                  <a:lnTo>
                    <a:pt x="12369" y="5579"/>
                  </a:lnTo>
                  <a:cubicBezTo>
                    <a:pt x="12369" y="5579"/>
                    <a:pt x="12369" y="5485"/>
                    <a:pt x="12317" y="5485"/>
                  </a:cubicBezTo>
                  <a:lnTo>
                    <a:pt x="12369" y="5485"/>
                  </a:lnTo>
                  <a:lnTo>
                    <a:pt x="12317" y="5402"/>
                  </a:lnTo>
                  <a:cubicBezTo>
                    <a:pt x="12261" y="5402"/>
                    <a:pt x="12224" y="5439"/>
                    <a:pt x="12181" y="5439"/>
                  </a:cubicBezTo>
                  <a:cubicBezTo>
                    <a:pt x="12159" y="5439"/>
                    <a:pt x="12136" y="5429"/>
                    <a:pt x="12108" y="5402"/>
                  </a:cubicBezTo>
                  <a:close/>
                  <a:moveTo>
                    <a:pt x="13236" y="7407"/>
                  </a:moveTo>
                  <a:cubicBezTo>
                    <a:pt x="13236" y="7407"/>
                    <a:pt x="13252" y="7431"/>
                    <a:pt x="13270" y="7455"/>
                  </a:cubicBezTo>
                  <a:lnTo>
                    <a:pt x="13270" y="7455"/>
                  </a:lnTo>
                  <a:cubicBezTo>
                    <a:pt x="13261" y="7432"/>
                    <a:pt x="13236" y="7407"/>
                    <a:pt x="13236" y="7407"/>
                  </a:cubicBezTo>
                  <a:close/>
                  <a:moveTo>
                    <a:pt x="13271" y="7456"/>
                  </a:moveTo>
                  <a:lnTo>
                    <a:pt x="13236" y="7491"/>
                  </a:lnTo>
                  <a:cubicBezTo>
                    <a:pt x="13273" y="7491"/>
                    <a:pt x="13278" y="7475"/>
                    <a:pt x="13271" y="7456"/>
                  </a:cubicBezTo>
                  <a:close/>
                  <a:moveTo>
                    <a:pt x="13320" y="7407"/>
                  </a:moveTo>
                  <a:cubicBezTo>
                    <a:pt x="13341" y="7449"/>
                    <a:pt x="13351" y="7449"/>
                    <a:pt x="13368" y="7449"/>
                  </a:cubicBezTo>
                  <a:cubicBezTo>
                    <a:pt x="13385" y="7449"/>
                    <a:pt x="13409" y="7449"/>
                    <a:pt x="13456" y="7491"/>
                  </a:cubicBezTo>
                  <a:lnTo>
                    <a:pt x="13456" y="7407"/>
                  </a:lnTo>
                  <a:close/>
                  <a:moveTo>
                    <a:pt x="13320" y="7407"/>
                  </a:moveTo>
                  <a:lnTo>
                    <a:pt x="13271" y="7456"/>
                  </a:lnTo>
                  <a:lnTo>
                    <a:pt x="13271" y="7456"/>
                  </a:lnTo>
                  <a:cubicBezTo>
                    <a:pt x="13271" y="7456"/>
                    <a:pt x="13271" y="7455"/>
                    <a:pt x="13270" y="7455"/>
                  </a:cubicBezTo>
                  <a:lnTo>
                    <a:pt x="13270" y="7455"/>
                  </a:lnTo>
                  <a:cubicBezTo>
                    <a:pt x="13270" y="7455"/>
                    <a:pt x="13271" y="7456"/>
                    <a:pt x="13271" y="7456"/>
                  </a:cubicBezTo>
                  <a:lnTo>
                    <a:pt x="13271" y="7456"/>
                  </a:lnTo>
                  <a:lnTo>
                    <a:pt x="13271" y="7456"/>
                  </a:lnTo>
                  <a:lnTo>
                    <a:pt x="13271" y="7456"/>
                  </a:lnTo>
                  <a:cubicBezTo>
                    <a:pt x="13288" y="7478"/>
                    <a:pt x="13307" y="7499"/>
                    <a:pt x="13315" y="7499"/>
                  </a:cubicBezTo>
                  <a:cubicBezTo>
                    <a:pt x="13318" y="7499"/>
                    <a:pt x="13320" y="7497"/>
                    <a:pt x="13320" y="7491"/>
                  </a:cubicBezTo>
                  <a:lnTo>
                    <a:pt x="13320" y="7407"/>
                  </a:lnTo>
                  <a:close/>
                  <a:moveTo>
                    <a:pt x="12369" y="7710"/>
                  </a:moveTo>
                  <a:lnTo>
                    <a:pt x="12369" y="7710"/>
                  </a:lnTo>
                  <a:cubicBezTo>
                    <a:pt x="12398" y="7725"/>
                    <a:pt x="12427" y="7744"/>
                    <a:pt x="12452" y="7763"/>
                  </a:cubicBezTo>
                  <a:lnTo>
                    <a:pt x="12452" y="7763"/>
                  </a:lnTo>
                  <a:cubicBezTo>
                    <a:pt x="12453" y="7760"/>
                    <a:pt x="12453" y="7756"/>
                    <a:pt x="12453" y="7752"/>
                  </a:cubicBezTo>
                  <a:lnTo>
                    <a:pt x="12369" y="7710"/>
                  </a:lnTo>
                  <a:close/>
                  <a:moveTo>
                    <a:pt x="12374" y="7743"/>
                  </a:moveTo>
                  <a:cubicBezTo>
                    <a:pt x="12371" y="7743"/>
                    <a:pt x="12369" y="7746"/>
                    <a:pt x="12369" y="7752"/>
                  </a:cubicBezTo>
                  <a:cubicBezTo>
                    <a:pt x="12369" y="7752"/>
                    <a:pt x="12453" y="7836"/>
                    <a:pt x="12536" y="7836"/>
                  </a:cubicBezTo>
                  <a:cubicBezTo>
                    <a:pt x="12536" y="7836"/>
                    <a:pt x="12501" y="7800"/>
                    <a:pt x="12452" y="7763"/>
                  </a:cubicBezTo>
                  <a:lnTo>
                    <a:pt x="12452" y="7763"/>
                  </a:lnTo>
                  <a:cubicBezTo>
                    <a:pt x="12451" y="7777"/>
                    <a:pt x="12446" y="7781"/>
                    <a:pt x="12439" y="7781"/>
                  </a:cubicBezTo>
                  <a:cubicBezTo>
                    <a:pt x="12420" y="7781"/>
                    <a:pt x="12387" y="7743"/>
                    <a:pt x="12374" y="7743"/>
                  </a:cubicBezTo>
                  <a:close/>
                  <a:moveTo>
                    <a:pt x="12756" y="7971"/>
                  </a:moveTo>
                  <a:lnTo>
                    <a:pt x="12756" y="8055"/>
                  </a:lnTo>
                  <a:cubicBezTo>
                    <a:pt x="12771" y="8070"/>
                    <a:pt x="12786" y="8085"/>
                    <a:pt x="12798" y="8097"/>
                  </a:cubicBezTo>
                  <a:cubicBezTo>
                    <a:pt x="12756" y="8055"/>
                    <a:pt x="12756" y="7971"/>
                    <a:pt x="12756" y="7971"/>
                  </a:cubicBezTo>
                  <a:close/>
                  <a:moveTo>
                    <a:pt x="13017" y="8274"/>
                  </a:moveTo>
                  <a:cubicBezTo>
                    <a:pt x="13017" y="8295"/>
                    <a:pt x="13038" y="8306"/>
                    <a:pt x="13048" y="8306"/>
                  </a:cubicBezTo>
                  <a:cubicBezTo>
                    <a:pt x="13059" y="8306"/>
                    <a:pt x="13059" y="8295"/>
                    <a:pt x="13017" y="8274"/>
                  </a:cubicBezTo>
                  <a:close/>
                  <a:moveTo>
                    <a:pt x="13153" y="8316"/>
                  </a:moveTo>
                  <a:cubicBezTo>
                    <a:pt x="13182" y="8316"/>
                    <a:pt x="13210" y="8337"/>
                    <a:pt x="13236" y="8361"/>
                  </a:cubicBezTo>
                  <a:lnTo>
                    <a:pt x="13236" y="8361"/>
                  </a:lnTo>
                  <a:cubicBezTo>
                    <a:pt x="13232" y="8316"/>
                    <a:pt x="13218" y="8316"/>
                    <a:pt x="13153" y="8316"/>
                  </a:cubicBezTo>
                  <a:close/>
                  <a:moveTo>
                    <a:pt x="13236" y="8361"/>
                  </a:moveTo>
                  <a:cubicBezTo>
                    <a:pt x="13236" y="8374"/>
                    <a:pt x="13236" y="8390"/>
                    <a:pt x="13236" y="8410"/>
                  </a:cubicBezTo>
                  <a:lnTo>
                    <a:pt x="13236" y="8362"/>
                  </a:lnTo>
                  <a:lnTo>
                    <a:pt x="13236" y="8362"/>
                  </a:lnTo>
                  <a:cubicBezTo>
                    <a:pt x="13236" y="8362"/>
                    <a:pt x="13236" y="8361"/>
                    <a:pt x="13236" y="8361"/>
                  </a:cubicBezTo>
                  <a:close/>
                  <a:moveTo>
                    <a:pt x="13327" y="8308"/>
                  </a:moveTo>
                  <a:cubicBezTo>
                    <a:pt x="13323" y="8308"/>
                    <a:pt x="13320" y="8310"/>
                    <a:pt x="13320" y="8316"/>
                  </a:cubicBezTo>
                  <a:cubicBezTo>
                    <a:pt x="13362" y="8410"/>
                    <a:pt x="13456" y="8410"/>
                    <a:pt x="13539" y="8410"/>
                  </a:cubicBezTo>
                  <a:lnTo>
                    <a:pt x="13456" y="8316"/>
                  </a:lnTo>
                  <a:cubicBezTo>
                    <a:pt x="13456" y="8341"/>
                    <a:pt x="13446" y="8350"/>
                    <a:pt x="13432" y="8350"/>
                  </a:cubicBezTo>
                  <a:cubicBezTo>
                    <a:pt x="13400" y="8350"/>
                    <a:pt x="13347" y="8308"/>
                    <a:pt x="13327" y="8308"/>
                  </a:cubicBezTo>
                  <a:close/>
                  <a:moveTo>
                    <a:pt x="11795" y="5360"/>
                  </a:moveTo>
                  <a:lnTo>
                    <a:pt x="11795" y="5485"/>
                  </a:lnTo>
                  <a:cubicBezTo>
                    <a:pt x="11795" y="5402"/>
                    <a:pt x="11889" y="5402"/>
                    <a:pt x="11889" y="5402"/>
                  </a:cubicBezTo>
                  <a:lnTo>
                    <a:pt x="11889" y="5402"/>
                  </a:lnTo>
                  <a:cubicBezTo>
                    <a:pt x="11889" y="5485"/>
                    <a:pt x="11889" y="5485"/>
                    <a:pt x="11795" y="5579"/>
                  </a:cubicBezTo>
                  <a:cubicBezTo>
                    <a:pt x="11795" y="5579"/>
                    <a:pt x="11889" y="5579"/>
                    <a:pt x="11889" y="5621"/>
                  </a:cubicBezTo>
                  <a:lnTo>
                    <a:pt x="11795" y="5621"/>
                  </a:lnTo>
                  <a:lnTo>
                    <a:pt x="11889" y="5705"/>
                  </a:lnTo>
                  <a:cubicBezTo>
                    <a:pt x="11889" y="5705"/>
                    <a:pt x="11795" y="5705"/>
                    <a:pt x="11795" y="5746"/>
                  </a:cubicBezTo>
                  <a:lnTo>
                    <a:pt x="11795" y="5840"/>
                  </a:lnTo>
                  <a:cubicBezTo>
                    <a:pt x="11795" y="5966"/>
                    <a:pt x="11972" y="5966"/>
                    <a:pt x="11972" y="6060"/>
                  </a:cubicBezTo>
                  <a:cubicBezTo>
                    <a:pt x="11972" y="6060"/>
                    <a:pt x="11889" y="6060"/>
                    <a:pt x="11889" y="6143"/>
                  </a:cubicBezTo>
                  <a:cubicBezTo>
                    <a:pt x="11889" y="6143"/>
                    <a:pt x="12014" y="6269"/>
                    <a:pt x="12108" y="6363"/>
                  </a:cubicBezTo>
                  <a:lnTo>
                    <a:pt x="12108" y="6488"/>
                  </a:lnTo>
                  <a:cubicBezTo>
                    <a:pt x="12014" y="6404"/>
                    <a:pt x="11889" y="6269"/>
                    <a:pt x="11795" y="6185"/>
                  </a:cubicBezTo>
                  <a:lnTo>
                    <a:pt x="11795" y="6269"/>
                  </a:lnTo>
                  <a:lnTo>
                    <a:pt x="11795" y="6363"/>
                  </a:lnTo>
                  <a:cubicBezTo>
                    <a:pt x="11889" y="6363"/>
                    <a:pt x="11972" y="6404"/>
                    <a:pt x="11972" y="6530"/>
                  </a:cubicBezTo>
                  <a:lnTo>
                    <a:pt x="11889" y="6530"/>
                  </a:lnTo>
                  <a:lnTo>
                    <a:pt x="11889" y="6624"/>
                  </a:lnTo>
                  <a:cubicBezTo>
                    <a:pt x="11889" y="6707"/>
                    <a:pt x="11972" y="6707"/>
                    <a:pt x="11972" y="6749"/>
                  </a:cubicBezTo>
                  <a:cubicBezTo>
                    <a:pt x="11972" y="6843"/>
                    <a:pt x="11889" y="6927"/>
                    <a:pt x="11889" y="6927"/>
                  </a:cubicBezTo>
                  <a:cubicBezTo>
                    <a:pt x="11948" y="6868"/>
                    <a:pt x="12032" y="6804"/>
                    <a:pt x="12106" y="6804"/>
                  </a:cubicBezTo>
                  <a:cubicBezTo>
                    <a:pt x="12138" y="6804"/>
                    <a:pt x="12167" y="6815"/>
                    <a:pt x="12192" y="6843"/>
                  </a:cubicBezTo>
                  <a:cubicBezTo>
                    <a:pt x="12192" y="6843"/>
                    <a:pt x="12192" y="6969"/>
                    <a:pt x="12108" y="6969"/>
                  </a:cubicBezTo>
                  <a:cubicBezTo>
                    <a:pt x="12108" y="6996"/>
                    <a:pt x="12098" y="7006"/>
                    <a:pt x="12084" y="7006"/>
                  </a:cubicBezTo>
                  <a:cubicBezTo>
                    <a:pt x="12056" y="7006"/>
                    <a:pt x="12014" y="6969"/>
                    <a:pt x="12014" y="6969"/>
                  </a:cubicBezTo>
                  <a:lnTo>
                    <a:pt x="12014" y="7052"/>
                  </a:lnTo>
                  <a:lnTo>
                    <a:pt x="12014" y="7104"/>
                  </a:lnTo>
                  <a:cubicBezTo>
                    <a:pt x="12077" y="7104"/>
                    <a:pt x="12056" y="7142"/>
                    <a:pt x="12063" y="7142"/>
                  </a:cubicBezTo>
                  <a:cubicBezTo>
                    <a:pt x="12066" y="7142"/>
                    <a:pt x="12077" y="7132"/>
                    <a:pt x="12108" y="7104"/>
                  </a:cubicBezTo>
                  <a:lnTo>
                    <a:pt x="12108" y="7272"/>
                  </a:lnTo>
                  <a:cubicBezTo>
                    <a:pt x="12108" y="7246"/>
                    <a:pt x="12120" y="7236"/>
                    <a:pt x="12137" y="7236"/>
                  </a:cubicBezTo>
                  <a:cubicBezTo>
                    <a:pt x="12174" y="7236"/>
                    <a:pt x="12234" y="7284"/>
                    <a:pt x="12234" y="7313"/>
                  </a:cubicBezTo>
                  <a:cubicBezTo>
                    <a:pt x="12234" y="7407"/>
                    <a:pt x="12317" y="7491"/>
                    <a:pt x="12317" y="7491"/>
                  </a:cubicBezTo>
                  <a:cubicBezTo>
                    <a:pt x="12317" y="7533"/>
                    <a:pt x="12317" y="7627"/>
                    <a:pt x="12369" y="7627"/>
                  </a:cubicBezTo>
                  <a:lnTo>
                    <a:pt x="12369" y="7710"/>
                  </a:lnTo>
                  <a:cubicBezTo>
                    <a:pt x="12453" y="7710"/>
                    <a:pt x="12536" y="7710"/>
                    <a:pt x="12578" y="7752"/>
                  </a:cubicBezTo>
                  <a:cubicBezTo>
                    <a:pt x="12672" y="7836"/>
                    <a:pt x="12578" y="7836"/>
                    <a:pt x="12672" y="7836"/>
                  </a:cubicBezTo>
                  <a:cubicBezTo>
                    <a:pt x="12756" y="7971"/>
                    <a:pt x="12798" y="7888"/>
                    <a:pt x="12892" y="8055"/>
                  </a:cubicBezTo>
                  <a:cubicBezTo>
                    <a:pt x="12892" y="8076"/>
                    <a:pt x="12892" y="8076"/>
                    <a:pt x="12880" y="8076"/>
                  </a:cubicBezTo>
                  <a:cubicBezTo>
                    <a:pt x="12868" y="8076"/>
                    <a:pt x="12845" y="8076"/>
                    <a:pt x="12798" y="8097"/>
                  </a:cubicBezTo>
                  <a:cubicBezTo>
                    <a:pt x="12892" y="8191"/>
                    <a:pt x="12975" y="8274"/>
                    <a:pt x="13017" y="8274"/>
                  </a:cubicBezTo>
                  <a:cubicBezTo>
                    <a:pt x="13017" y="8246"/>
                    <a:pt x="13026" y="8237"/>
                    <a:pt x="13039" y="8237"/>
                  </a:cubicBezTo>
                  <a:cubicBezTo>
                    <a:pt x="13063" y="8237"/>
                    <a:pt x="13101" y="8274"/>
                    <a:pt x="13101" y="8274"/>
                  </a:cubicBezTo>
                  <a:cubicBezTo>
                    <a:pt x="13153" y="8274"/>
                    <a:pt x="13236" y="8274"/>
                    <a:pt x="13236" y="8316"/>
                  </a:cubicBezTo>
                  <a:lnTo>
                    <a:pt x="13236" y="8362"/>
                  </a:lnTo>
                  <a:lnTo>
                    <a:pt x="13236" y="8362"/>
                  </a:lnTo>
                  <a:cubicBezTo>
                    <a:pt x="13270" y="8395"/>
                    <a:pt x="13298" y="8433"/>
                    <a:pt x="13311" y="8433"/>
                  </a:cubicBezTo>
                  <a:cubicBezTo>
                    <a:pt x="13317" y="8433"/>
                    <a:pt x="13320" y="8426"/>
                    <a:pt x="13320" y="8410"/>
                  </a:cubicBezTo>
                  <a:lnTo>
                    <a:pt x="13320" y="8316"/>
                  </a:lnTo>
                  <a:cubicBezTo>
                    <a:pt x="13320" y="8274"/>
                    <a:pt x="13320" y="8274"/>
                    <a:pt x="13236" y="8191"/>
                  </a:cubicBezTo>
                  <a:lnTo>
                    <a:pt x="13153" y="8191"/>
                  </a:lnTo>
                  <a:cubicBezTo>
                    <a:pt x="13153" y="8191"/>
                    <a:pt x="13236" y="8191"/>
                    <a:pt x="13153" y="8274"/>
                  </a:cubicBezTo>
                  <a:cubicBezTo>
                    <a:pt x="13153" y="8274"/>
                    <a:pt x="13101" y="8191"/>
                    <a:pt x="13017" y="8191"/>
                  </a:cubicBezTo>
                  <a:cubicBezTo>
                    <a:pt x="13017" y="8144"/>
                    <a:pt x="13038" y="8144"/>
                    <a:pt x="13048" y="8144"/>
                  </a:cubicBezTo>
                  <a:cubicBezTo>
                    <a:pt x="13059" y="8144"/>
                    <a:pt x="13059" y="8144"/>
                    <a:pt x="13017" y="8097"/>
                  </a:cubicBezTo>
                  <a:cubicBezTo>
                    <a:pt x="13017" y="8097"/>
                    <a:pt x="12975" y="8055"/>
                    <a:pt x="13017" y="8055"/>
                  </a:cubicBezTo>
                  <a:lnTo>
                    <a:pt x="12975" y="8055"/>
                  </a:lnTo>
                  <a:cubicBezTo>
                    <a:pt x="12975" y="7971"/>
                    <a:pt x="12975" y="7971"/>
                    <a:pt x="12892" y="7888"/>
                  </a:cubicBezTo>
                  <a:lnTo>
                    <a:pt x="12798" y="7888"/>
                  </a:lnTo>
                  <a:lnTo>
                    <a:pt x="12756" y="7836"/>
                  </a:lnTo>
                  <a:cubicBezTo>
                    <a:pt x="12756" y="7752"/>
                    <a:pt x="12672" y="7710"/>
                    <a:pt x="12578" y="7710"/>
                  </a:cubicBezTo>
                  <a:cubicBezTo>
                    <a:pt x="12578" y="7627"/>
                    <a:pt x="12536" y="7627"/>
                    <a:pt x="12536" y="7533"/>
                  </a:cubicBezTo>
                  <a:cubicBezTo>
                    <a:pt x="12536" y="7491"/>
                    <a:pt x="12453" y="7491"/>
                    <a:pt x="12453" y="7407"/>
                  </a:cubicBezTo>
                  <a:cubicBezTo>
                    <a:pt x="12453" y="7313"/>
                    <a:pt x="12453" y="7272"/>
                    <a:pt x="12369" y="7188"/>
                  </a:cubicBezTo>
                  <a:lnTo>
                    <a:pt x="12369" y="7052"/>
                  </a:lnTo>
                  <a:cubicBezTo>
                    <a:pt x="12317" y="7052"/>
                    <a:pt x="12317" y="6969"/>
                    <a:pt x="12317" y="6927"/>
                  </a:cubicBezTo>
                  <a:lnTo>
                    <a:pt x="12234" y="6927"/>
                  </a:lnTo>
                  <a:lnTo>
                    <a:pt x="12234" y="6749"/>
                  </a:lnTo>
                  <a:lnTo>
                    <a:pt x="12192" y="6749"/>
                  </a:lnTo>
                  <a:lnTo>
                    <a:pt x="12192" y="6530"/>
                  </a:lnTo>
                  <a:cubicBezTo>
                    <a:pt x="12234" y="6404"/>
                    <a:pt x="12108" y="6269"/>
                    <a:pt x="12108" y="6143"/>
                  </a:cubicBezTo>
                  <a:lnTo>
                    <a:pt x="12108" y="6060"/>
                  </a:lnTo>
                  <a:lnTo>
                    <a:pt x="12108" y="5966"/>
                  </a:lnTo>
                  <a:lnTo>
                    <a:pt x="12192" y="5966"/>
                  </a:lnTo>
                  <a:cubicBezTo>
                    <a:pt x="12192" y="5924"/>
                    <a:pt x="12108" y="5924"/>
                    <a:pt x="12108" y="5924"/>
                  </a:cubicBezTo>
                  <a:cubicBezTo>
                    <a:pt x="12108" y="5840"/>
                    <a:pt x="12014" y="5840"/>
                    <a:pt x="12108" y="5746"/>
                  </a:cubicBezTo>
                  <a:cubicBezTo>
                    <a:pt x="12108" y="5746"/>
                    <a:pt x="12108" y="5639"/>
                    <a:pt x="12033" y="5590"/>
                  </a:cubicBezTo>
                  <a:lnTo>
                    <a:pt x="12033" y="5590"/>
                  </a:lnTo>
                  <a:cubicBezTo>
                    <a:pt x="12055" y="5570"/>
                    <a:pt x="12079" y="5550"/>
                    <a:pt x="12014" y="5485"/>
                  </a:cubicBezTo>
                  <a:lnTo>
                    <a:pt x="12108" y="5485"/>
                  </a:lnTo>
                  <a:lnTo>
                    <a:pt x="12014" y="5402"/>
                  </a:lnTo>
                  <a:cubicBezTo>
                    <a:pt x="11993" y="5381"/>
                    <a:pt x="11962" y="5381"/>
                    <a:pt x="11924" y="5381"/>
                  </a:cubicBezTo>
                  <a:cubicBezTo>
                    <a:pt x="11886" y="5381"/>
                    <a:pt x="11842" y="5381"/>
                    <a:pt x="11795" y="5360"/>
                  </a:cubicBezTo>
                  <a:close/>
                  <a:moveTo>
                    <a:pt x="10061" y="8880"/>
                  </a:moveTo>
                  <a:cubicBezTo>
                    <a:pt x="10061" y="8897"/>
                    <a:pt x="10055" y="8912"/>
                    <a:pt x="10047" y="8928"/>
                  </a:cubicBezTo>
                  <a:lnTo>
                    <a:pt x="10047" y="8928"/>
                  </a:lnTo>
                  <a:cubicBezTo>
                    <a:pt x="10052" y="8928"/>
                    <a:pt x="10057" y="8929"/>
                    <a:pt x="10061" y="8931"/>
                  </a:cubicBezTo>
                  <a:lnTo>
                    <a:pt x="10061" y="8931"/>
                  </a:lnTo>
                  <a:lnTo>
                    <a:pt x="10061" y="8880"/>
                  </a:lnTo>
                  <a:close/>
                  <a:moveTo>
                    <a:pt x="10061" y="8931"/>
                  </a:moveTo>
                  <a:lnTo>
                    <a:pt x="10061" y="8974"/>
                  </a:lnTo>
                  <a:cubicBezTo>
                    <a:pt x="10072" y="8948"/>
                    <a:pt x="10070" y="8936"/>
                    <a:pt x="10061" y="8931"/>
                  </a:cubicBezTo>
                  <a:close/>
                  <a:moveTo>
                    <a:pt x="9841" y="9977"/>
                  </a:moveTo>
                  <a:lnTo>
                    <a:pt x="9841" y="10019"/>
                  </a:lnTo>
                  <a:lnTo>
                    <a:pt x="9841" y="10102"/>
                  </a:lnTo>
                  <a:cubicBezTo>
                    <a:pt x="9883" y="10019"/>
                    <a:pt x="9841" y="10019"/>
                    <a:pt x="9841" y="9977"/>
                  </a:cubicBezTo>
                  <a:close/>
                  <a:moveTo>
                    <a:pt x="9841" y="10186"/>
                  </a:moveTo>
                  <a:cubicBezTo>
                    <a:pt x="9841" y="10238"/>
                    <a:pt x="9883" y="10238"/>
                    <a:pt x="9883" y="10238"/>
                  </a:cubicBezTo>
                  <a:cubicBezTo>
                    <a:pt x="9883" y="10237"/>
                    <a:pt x="9883" y="10236"/>
                    <a:pt x="9883" y="10234"/>
                  </a:cubicBezTo>
                  <a:lnTo>
                    <a:pt x="9883" y="10234"/>
                  </a:lnTo>
                  <a:cubicBezTo>
                    <a:pt x="9864" y="10221"/>
                    <a:pt x="9841" y="10208"/>
                    <a:pt x="9841" y="10186"/>
                  </a:cubicBezTo>
                  <a:close/>
                  <a:moveTo>
                    <a:pt x="9841" y="9664"/>
                  </a:moveTo>
                  <a:lnTo>
                    <a:pt x="9841" y="9758"/>
                  </a:lnTo>
                  <a:lnTo>
                    <a:pt x="9758" y="9883"/>
                  </a:lnTo>
                  <a:cubicBezTo>
                    <a:pt x="9841" y="9977"/>
                    <a:pt x="9883" y="9977"/>
                    <a:pt x="9967" y="10102"/>
                  </a:cubicBezTo>
                  <a:cubicBezTo>
                    <a:pt x="9939" y="10075"/>
                    <a:pt x="9920" y="10065"/>
                    <a:pt x="9906" y="10065"/>
                  </a:cubicBezTo>
                  <a:cubicBezTo>
                    <a:pt x="9878" y="10065"/>
                    <a:pt x="9869" y="10102"/>
                    <a:pt x="9841" y="10102"/>
                  </a:cubicBezTo>
                  <a:cubicBezTo>
                    <a:pt x="9882" y="10102"/>
                    <a:pt x="9883" y="10182"/>
                    <a:pt x="9883" y="10234"/>
                  </a:cubicBezTo>
                  <a:lnTo>
                    <a:pt x="9883" y="10234"/>
                  </a:lnTo>
                  <a:cubicBezTo>
                    <a:pt x="9910" y="10253"/>
                    <a:pt x="9931" y="10273"/>
                    <a:pt x="9883" y="10322"/>
                  </a:cubicBezTo>
                  <a:cubicBezTo>
                    <a:pt x="9883" y="10405"/>
                    <a:pt x="9967" y="10625"/>
                    <a:pt x="9967" y="10625"/>
                  </a:cubicBezTo>
                  <a:lnTo>
                    <a:pt x="10061" y="10625"/>
                  </a:lnTo>
                  <a:lnTo>
                    <a:pt x="10102" y="10667"/>
                  </a:lnTo>
                  <a:cubicBezTo>
                    <a:pt x="10134" y="10667"/>
                    <a:pt x="10154" y="10661"/>
                    <a:pt x="10166" y="10655"/>
                  </a:cubicBezTo>
                  <a:lnTo>
                    <a:pt x="10166" y="10655"/>
                  </a:lnTo>
                  <a:cubicBezTo>
                    <a:pt x="10171" y="10659"/>
                    <a:pt x="10178" y="10662"/>
                    <a:pt x="10186" y="10667"/>
                  </a:cubicBezTo>
                  <a:cubicBezTo>
                    <a:pt x="10186" y="10653"/>
                    <a:pt x="10186" y="10648"/>
                    <a:pt x="10183" y="10648"/>
                  </a:cubicBezTo>
                  <a:cubicBezTo>
                    <a:pt x="10180" y="10648"/>
                    <a:pt x="10175" y="10651"/>
                    <a:pt x="10166" y="10655"/>
                  </a:cubicBezTo>
                  <a:lnTo>
                    <a:pt x="10166" y="10655"/>
                  </a:lnTo>
                  <a:cubicBezTo>
                    <a:pt x="10117" y="10624"/>
                    <a:pt x="10178" y="10617"/>
                    <a:pt x="10102" y="10541"/>
                  </a:cubicBezTo>
                  <a:lnTo>
                    <a:pt x="10102" y="10447"/>
                  </a:lnTo>
                  <a:lnTo>
                    <a:pt x="10102" y="10322"/>
                  </a:lnTo>
                  <a:lnTo>
                    <a:pt x="10102" y="10019"/>
                  </a:lnTo>
                  <a:cubicBezTo>
                    <a:pt x="10089" y="10047"/>
                    <a:pt x="10084" y="10056"/>
                    <a:pt x="10082" y="10056"/>
                  </a:cubicBezTo>
                  <a:cubicBezTo>
                    <a:pt x="10079" y="10056"/>
                    <a:pt x="10089" y="10019"/>
                    <a:pt x="10061" y="10019"/>
                  </a:cubicBezTo>
                  <a:lnTo>
                    <a:pt x="10102" y="9977"/>
                  </a:lnTo>
                  <a:cubicBezTo>
                    <a:pt x="10102" y="9883"/>
                    <a:pt x="10102" y="9883"/>
                    <a:pt x="10061" y="9841"/>
                  </a:cubicBezTo>
                  <a:cubicBezTo>
                    <a:pt x="10089" y="9841"/>
                    <a:pt x="10098" y="9860"/>
                    <a:pt x="10101" y="9860"/>
                  </a:cubicBezTo>
                  <a:cubicBezTo>
                    <a:pt x="10102" y="9860"/>
                    <a:pt x="10102" y="9855"/>
                    <a:pt x="10102" y="9841"/>
                  </a:cubicBezTo>
                  <a:cubicBezTo>
                    <a:pt x="10102" y="9758"/>
                    <a:pt x="10061" y="9758"/>
                    <a:pt x="9967" y="9758"/>
                  </a:cubicBezTo>
                  <a:cubicBezTo>
                    <a:pt x="9939" y="9786"/>
                    <a:pt x="9920" y="9795"/>
                    <a:pt x="9908" y="9795"/>
                  </a:cubicBezTo>
                  <a:cubicBezTo>
                    <a:pt x="9883" y="9795"/>
                    <a:pt x="9883" y="9758"/>
                    <a:pt x="9883" y="9758"/>
                  </a:cubicBezTo>
                  <a:lnTo>
                    <a:pt x="9841" y="9664"/>
                  </a:lnTo>
                  <a:close/>
                  <a:moveTo>
                    <a:pt x="9967" y="10667"/>
                  </a:moveTo>
                  <a:lnTo>
                    <a:pt x="9967" y="10761"/>
                  </a:lnTo>
                  <a:lnTo>
                    <a:pt x="10061" y="10761"/>
                  </a:lnTo>
                  <a:lnTo>
                    <a:pt x="9967" y="10802"/>
                  </a:lnTo>
                  <a:cubicBezTo>
                    <a:pt x="9967" y="10802"/>
                    <a:pt x="10102" y="10802"/>
                    <a:pt x="10102" y="10886"/>
                  </a:cubicBezTo>
                  <a:lnTo>
                    <a:pt x="9967" y="10886"/>
                  </a:lnTo>
                  <a:lnTo>
                    <a:pt x="10072" y="10951"/>
                  </a:lnTo>
                  <a:lnTo>
                    <a:pt x="10072" y="10951"/>
                  </a:lnTo>
                  <a:cubicBezTo>
                    <a:pt x="10065" y="10960"/>
                    <a:pt x="10061" y="10970"/>
                    <a:pt x="10061" y="10970"/>
                  </a:cubicBezTo>
                  <a:lnTo>
                    <a:pt x="10061" y="11022"/>
                  </a:lnTo>
                  <a:cubicBezTo>
                    <a:pt x="10082" y="11064"/>
                    <a:pt x="10113" y="11064"/>
                    <a:pt x="10144" y="11064"/>
                  </a:cubicBezTo>
                  <a:cubicBezTo>
                    <a:pt x="10176" y="11064"/>
                    <a:pt x="10207" y="11064"/>
                    <a:pt x="10228" y="11105"/>
                  </a:cubicBezTo>
                  <a:cubicBezTo>
                    <a:pt x="10186" y="11105"/>
                    <a:pt x="10102" y="11189"/>
                    <a:pt x="10102" y="11189"/>
                  </a:cubicBezTo>
                  <a:cubicBezTo>
                    <a:pt x="10186" y="11189"/>
                    <a:pt x="10322" y="11189"/>
                    <a:pt x="10405" y="11231"/>
                  </a:cubicBezTo>
                  <a:lnTo>
                    <a:pt x="10447" y="11325"/>
                  </a:lnTo>
                  <a:lnTo>
                    <a:pt x="10541" y="11325"/>
                  </a:lnTo>
                  <a:cubicBezTo>
                    <a:pt x="10541" y="11231"/>
                    <a:pt x="10405" y="11189"/>
                    <a:pt x="10405" y="11105"/>
                  </a:cubicBezTo>
                  <a:lnTo>
                    <a:pt x="10405" y="11022"/>
                  </a:lnTo>
                  <a:lnTo>
                    <a:pt x="10322" y="11022"/>
                  </a:lnTo>
                  <a:lnTo>
                    <a:pt x="10405" y="10970"/>
                  </a:lnTo>
                  <a:lnTo>
                    <a:pt x="10322" y="10970"/>
                  </a:lnTo>
                  <a:cubicBezTo>
                    <a:pt x="10322" y="10970"/>
                    <a:pt x="10228" y="10970"/>
                    <a:pt x="10322" y="10886"/>
                  </a:cubicBezTo>
                  <a:cubicBezTo>
                    <a:pt x="10228" y="10886"/>
                    <a:pt x="10228" y="10802"/>
                    <a:pt x="10186" y="10802"/>
                  </a:cubicBezTo>
                  <a:lnTo>
                    <a:pt x="10186" y="10761"/>
                  </a:lnTo>
                  <a:lnTo>
                    <a:pt x="10102" y="10667"/>
                  </a:lnTo>
                  <a:cubicBezTo>
                    <a:pt x="10102" y="10667"/>
                    <a:pt x="10042" y="10708"/>
                    <a:pt x="10002" y="10708"/>
                  </a:cubicBezTo>
                  <a:cubicBezTo>
                    <a:pt x="9982" y="10708"/>
                    <a:pt x="9967" y="10698"/>
                    <a:pt x="9967" y="10667"/>
                  </a:cubicBezTo>
                  <a:close/>
                  <a:moveTo>
                    <a:pt x="10877" y="12108"/>
                  </a:moveTo>
                  <a:lnTo>
                    <a:pt x="10877" y="12108"/>
                  </a:lnTo>
                  <a:cubicBezTo>
                    <a:pt x="10877" y="12108"/>
                    <a:pt x="10877" y="12109"/>
                    <a:pt x="10877" y="12109"/>
                  </a:cubicBezTo>
                  <a:lnTo>
                    <a:pt x="10877" y="12109"/>
                  </a:lnTo>
                  <a:cubicBezTo>
                    <a:pt x="10880" y="12109"/>
                    <a:pt x="10883" y="12109"/>
                    <a:pt x="10886" y="12109"/>
                  </a:cubicBezTo>
                  <a:lnTo>
                    <a:pt x="10886" y="12109"/>
                  </a:lnTo>
                  <a:cubicBezTo>
                    <a:pt x="10886" y="12109"/>
                    <a:pt x="10886" y="12109"/>
                    <a:pt x="10886" y="12108"/>
                  </a:cubicBezTo>
                  <a:close/>
                  <a:moveTo>
                    <a:pt x="10844" y="12108"/>
                  </a:moveTo>
                  <a:lnTo>
                    <a:pt x="10886" y="12150"/>
                  </a:lnTo>
                  <a:cubicBezTo>
                    <a:pt x="10945" y="12120"/>
                    <a:pt x="10920" y="12112"/>
                    <a:pt x="10886" y="12109"/>
                  </a:cubicBezTo>
                  <a:lnTo>
                    <a:pt x="10886" y="12109"/>
                  </a:lnTo>
                  <a:cubicBezTo>
                    <a:pt x="10886" y="12114"/>
                    <a:pt x="10885" y="12116"/>
                    <a:pt x="10884" y="12116"/>
                  </a:cubicBezTo>
                  <a:cubicBezTo>
                    <a:pt x="10882" y="12116"/>
                    <a:pt x="10880" y="12113"/>
                    <a:pt x="10877" y="12109"/>
                  </a:cubicBezTo>
                  <a:lnTo>
                    <a:pt x="10877" y="12109"/>
                  </a:lnTo>
                  <a:cubicBezTo>
                    <a:pt x="10865" y="12108"/>
                    <a:pt x="10854" y="12108"/>
                    <a:pt x="10844" y="12108"/>
                  </a:cubicBezTo>
                  <a:close/>
                  <a:moveTo>
                    <a:pt x="7752" y="1"/>
                  </a:moveTo>
                  <a:cubicBezTo>
                    <a:pt x="7684" y="48"/>
                    <a:pt x="7598" y="48"/>
                    <a:pt x="7512" y="48"/>
                  </a:cubicBezTo>
                  <a:cubicBezTo>
                    <a:pt x="7426" y="48"/>
                    <a:pt x="7339" y="48"/>
                    <a:pt x="7272" y="95"/>
                  </a:cubicBezTo>
                  <a:lnTo>
                    <a:pt x="7272" y="137"/>
                  </a:lnTo>
                  <a:lnTo>
                    <a:pt x="7146" y="95"/>
                  </a:lnTo>
                  <a:cubicBezTo>
                    <a:pt x="7146" y="95"/>
                    <a:pt x="7146" y="137"/>
                    <a:pt x="7052" y="137"/>
                  </a:cubicBezTo>
                  <a:cubicBezTo>
                    <a:pt x="6833" y="137"/>
                    <a:pt x="6707" y="220"/>
                    <a:pt x="6488" y="314"/>
                  </a:cubicBezTo>
                  <a:cubicBezTo>
                    <a:pt x="6363" y="356"/>
                    <a:pt x="6143" y="440"/>
                    <a:pt x="5966" y="523"/>
                  </a:cubicBezTo>
                  <a:lnTo>
                    <a:pt x="5966" y="575"/>
                  </a:lnTo>
                  <a:cubicBezTo>
                    <a:pt x="5966" y="575"/>
                    <a:pt x="5924" y="575"/>
                    <a:pt x="5924" y="659"/>
                  </a:cubicBezTo>
                  <a:lnTo>
                    <a:pt x="5840" y="659"/>
                  </a:lnTo>
                  <a:cubicBezTo>
                    <a:pt x="5840" y="701"/>
                    <a:pt x="5788" y="701"/>
                    <a:pt x="5788" y="784"/>
                  </a:cubicBezTo>
                  <a:cubicBezTo>
                    <a:pt x="5705" y="784"/>
                    <a:pt x="5705" y="784"/>
                    <a:pt x="5705" y="878"/>
                  </a:cubicBezTo>
                  <a:lnTo>
                    <a:pt x="5621" y="878"/>
                  </a:lnTo>
                  <a:cubicBezTo>
                    <a:pt x="5485" y="1004"/>
                    <a:pt x="5360" y="1098"/>
                    <a:pt x="5182" y="1307"/>
                  </a:cubicBezTo>
                  <a:cubicBezTo>
                    <a:pt x="4788" y="1189"/>
                    <a:pt x="4397" y="1138"/>
                    <a:pt x="3998" y="1138"/>
                  </a:cubicBezTo>
                  <a:cubicBezTo>
                    <a:pt x="3689" y="1138"/>
                    <a:pt x="3375" y="1168"/>
                    <a:pt x="3051" y="1223"/>
                  </a:cubicBezTo>
                  <a:cubicBezTo>
                    <a:pt x="2487" y="1307"/>
                    <a:pt x="2090" y="1662"/>
                    <a:pt x="1568" y="2007"/>
                  </a:cubicBezTo>
                  <a:cubicBezTo>
                    <a:pt x="1307" y="2142"/>
                    <a:pt x="1004" y="2268"/>
                    <a:pt x="784" y="2487"/>
                  </a:cubicBezTo>
                  <a:cubicBezTo>
                    <a:pt x="565" y="2706"/>
                    <a:pt x="440" y="2926"/>
                    <a:pt x="356" y="3135"/>
                  </a:cubicBezTo>
                  <a:cubicBezTo>
                    <a:pt x="220" y="3354"/>
                    <a:pt x="137" y="3573"/>
                    <a:pt x="95" y="3709"/>
                  </a:cubicBezTo>
                  <a:cubicBezTo>
                    <a:pt x="1" y="3918"/>
                    <a:pt x="95" y="4138"/>
                    <a:pt x="220" y="4179"/>
                  </a:cubicBezTo>
                  <a:cubicBezTo>
                    <a:pt x="304" y="4273"/>
                    <a:pt x="356" y="4273"/>
                    <a:pt x="356" y="4273"/>
                  </a:cubicBezTo>
                  <a:cubicBezTo>
                    <a:pt x="565" y="4357"/>
                    <a:pt x="565" y="4576"/>
                    <a:pt x="659" y="4702"/>
                  </a:cubicBezTo>
                  <a:cubicBezTo>
                    <a:pt x="659" y="4838"/>
                    <a:pt x="784" y="4963"/>
                    <a:pt x="878" y="5140"/>
                  </a:cubicBezTo>
                  <a:cubicBezTo>
                    <a:pt x="1004" y="5182"/>
                    <a:pt x="1087" y="5276"/>
                    <a:pt x="1223" y="5402"/>
                  </a:cubicBezTo>
                  <a:cubicBezTo>
                    <a:pt x="1442" y="5579"/>
                    <a:pt x="1568" y="5746"/>
                    <a:pt x="1704" y="6060"/>
                  </a:cubicBezTo>
                  <a:cubicBezTo>
                    <a:pt x="1871" y="6404"/>
                    <a:pt x="2132" y="6624"/>
                    <a:pt x="2487" y="6927"/>
                  </a:cubicBezTo>
                  <a:cubicBezTo>
                    <a:pt x="2654" y="6969"/>
                    <a:pt x="2790" y="7052"/>
                    <a:pt x="2915" y="7104"/>
                  </a:cubicBezTo>
                  <a:cubicBezTo>
                    <a:pt x="3229" y="7188"/>
                    <a:pt x="3438" y="7313"/>
                    <a:pt x="3573" y="7627"/>
                  </a:cubicBezTo>
                  <a:cubicBezTo>
                    <a:pt x="3793" y="7888"/>
                    <a:pt x="3918" y="8274"/>
                    <a:pt x="4221" y="8410"/>
                  </a:cubicBezTo>
                  <a:cubicBezTo>
                    <a:pt x="4353" y="8485"/>
                    <a:pt x="4578" y="8500"/>
                    <a:pt x="4794" y="8500"/>
                  </a:cubicBezTo>
                  <a:cubicBezTo>
                    <a:pt x="4938" y="8500"/>
                    <a:pt x="5078" y="8494"/>
                    <a:pt x="5182" y="8494"/>
                  </a:cubicBezTo>
                  <a:cubicBezTo>
                    <a:pt x="5302" y="8494"/>
                    <a:pt x="5471" y="8531"/>
                    <a:pt x="5629" y="8531"/>
                  </a:cubicBezTo>
                  <a:cubicBezTo>
                    <a:pt x="5761" y="8531"/>
                    <a:pt x="5885" y="8505"/>
                    <a:pt x="5966" y="8410"/>
                  </a:cubicBezTo>
                  <a:cubicBezTo>
                    <a:pt x="6185" y="8191"/>
                    <a:pt x="6404" y="7888"/>
                    <a:pt x="6488" y="7627"/>
                  </a:cubicBezTo>
                  <a:cubicBezTo>
                    <a:pt x="6707" y="7188"/>
                    <a:pt x="6749" y="6749"/>
                    <a:pt x="6969" y="6363"/>
                  </a:cubicBezTo>
                  <a:cubicBezTo>
                    <a:pt x="7355" y="5579"/>
                    <a:pt x="7533" y="4838"/>
                    <a:pt x="7407" y="4012"/>
                  </a:cubicBezTo>
                  <a:cubicBezTo>
                    <a:pt x="7272" y="3448"/>
                    <a:pt x="7052" y="2926"/>
                    <a:pt x="6707" y="2445"/>
                  </a:cubicBezTo>
                  <a:lnTo>
                    <a:pt x="6707" y="2445"/>
                  </a:lnTo>
                  <a:cubicBezTo>
                    <a:pt x="6833" y="2487"/>
                    <a:pt x="6927" y="2487"/>
                    <a:pt x="6969" y="2571"/>
                  </a:cubicBezTo>
                  <a:cubicBezTo>
                    <a:pt x="7491" y="2706"/>
                    <a:pt x="7930" y="2926"/>
                    <a:pt x="8097" y="3448"/>
                  </a:cubicBezTo>
                  <a:cubicBezTo>
                    <a:pt x="8536" y="4273"/>
                    <a:pt x="8494" y="5360"/>
                    <a:pt x="8097" y="6269"/>
                  </a:cubicBezTo>
                  <a:cubicBezTo>
                    <a:pt x="8055" y="6624"/>
                    <a:pt x="7752" y="6843"/>
                    <a:pt x="7752" y="7272"/>
                  </a:cubicBezTo>
                  <a:cubicBezTo>
                    <a:pt x="7752" y="7313"/>
                    <a:pt x="7836" y="7491"/>
                    <a:pt x="7836" y="7491"/>
                  </a:cubicBezTo>
                  <a:cubicBezTo>
                    <a:pt x="8097" y="7752"/>
                    <a:pt x="8191" y="7888"/>
                    <a:pt x="8097" y="8316"/>
                  </a:cubicBezTo>
                  <a:cubicBezTo>
                    <a:pt x="8055" y="8671"/>
                    <a:pt x="7930" y="9058"/>
                    <a:pt x="7930" y="9455"/>
                  </a:cubicBezTo>
                  <a:cubicBezTo>
                    <a:pt x="7836" y="9883"/>
                    <a:pt x="7971" y="10238"/>
                    <a:pt x="8191" y="10625"/>
                  </a:cubicBezTo>
                  <a:cubicBezTo>
                    <a:pt x="8322" y="10874"/>
                    <a:pt x="8630" y="11135"/>
                    <a:pt x="8906" y="11135"/>
                  </a:cubicBezTo>
                  <a:cubicBezTo>
                    <a:pt x="9070" y="11135"/>
                    <a:pt x="9222" y="11043"/>
                    <a:pt x="9319" y="10802"/>
                  </a:cubicBezTo>
                  <a:cubicBezTo>
                    <a:pt x="9497" y="10625"/>
                    <a:pt x="9497" y="10322"/>
                    <a:pt x="9497" y="10019"/>
                  </a:cubicBezTo>
                  <a:cubicBezTo>
                    <a:pt x="9497" y="9841"/>
                    <a:pt x="9497" y="9622"/>
                    <a:pt x="9538" y="9455"/>
                  </a:cubicBezTo>
                  <a:cubicBezTo>
                    <a:pt x="9538" y="9403"/>
                    <a:pt x="9622" y="9194"/>
                    <a:pt x="9664" y="8974"/>
                  </a:cubicBezTo>
                  <a:lnTo>
                    <a:pt x="9664" y="9058"/>
                  </a:lnTo>
                  <a:lnTo>
                    <a:pt x="9664" y="9100"/>
                  </a:lnTo>
                  <a:cubicBezTo>
                    <a:pt x="9664" y="9100"/>
                    <a:pt x="9758" y="9194"/>
                    <a:pt x="9758" y="9235"/>
                  </a:cubicBezTo>
                  <a:cubicBezTo>
                    <a:pt x="9758" y="9263"/>
                    <a:pt x="9758" y="9273"/>
                    <a:pt x="9754" y="9273"/>
                  </a:cubicBezTo>
                  <a:cubicBezTo>
                    <a:pt x="9747" y="9273"/>
                    <a:pt x="9726" y="9235"/>
                    <a:pt x="9664" y="9235"/>
                  </a:cubicBezTo>
                  <a:lnTo>
                    <a:pt x="9758" y="9319"/>
                  </a:lnTo>
                  <a:lnTo>
                    <a:pt x="9841" y="9319"/>
                  </a:lnTo>
                  <a:lnTo>
                    <a:pt x="9758" y="9455"/>
                  </a:lnTo>
                  <a:cubicBezTo>
                    <a:pt x="9758" y="9538"/>
                    <a:pt x="9758" y="9538"/>
                    <a:pt x="9841" y="9622"/>
                  </a:cubicBezTo>
                  <a:lnTo>
                    <a:pt x="9841" y="9664"/>
                  </a:lnTo>
                  <a:cubicBezTo>
                    <a:pt x="9841" y="9653"/>
                    <a:pt x="9844" y="9648"/>
                    <a:pt x="9848" y="9648"/>
                  </a:cubicBezTo>
                  <a:cubicBezTo>
                    <a:pt x="9860" y="9648"/>
                    <a:pt x="9883" y="9688"/>
                    <a:pt x="9883" y="9758"/>
                  </a:cubicBezTo>
                  <a:cubicBezTo>
                    <a:pt x="9883" y="9664"/>
                    <a:pt x="9967" y="9664"/>
                    <a:pt x="9967" y="9664"/>
                  </a:cubicBezTo>
                  <a:lnTo>
                    <a:pt x="9967" y="9758"/>
                  </a:lnTo>
                  <a:cubicBezTo>
                    <a:pt x="10061" y="9758"/>
                    <a:pt x="10061" y="9664"/>
                    <a:pt x="9967" y="9664"/>
                  </a:cubicBezTo>
                  <a:lnTo>
                    <a:pt x="10061" y="9664"/>
                  </a:lnTo>
                  <a:cubicBezTo>
                    <a:pt x="10061" y="9664"/>
                    <a:pt x="10061" y="9538"/>
                    <a:pt x="9967" y="9538"/>
                  </a:cubicBezTo>
                  <a:lnTo>
                    <a:pt x="9967" y="9403"/>
                  </a:lnTo>
                  <a:cubicBezTo>
                    <a:pt x="9883" y="9403"/>
                    <a:pt x="9967" y="9403"/>
                    <a:pt x="9967" y="9319"/>
                  </a:cubicBezTo>
                  <a:lnTo>
                    <a:pt x="9967" y="9194"/>
                  </a:lnTo>
                  <a:cubicBezTo>
                    <a:pt x="9883" y="9194"/>
                    <a:pt x="9967" y="9100"/>
                    <a:pt x="9967" y="9058"/>
                  </a:cubicBezTo>
                  <a:lnTo>
                    <a:pt x="9883" y="9058"/>
                  </a:lnTo>
                  <a:cubicBezTo>
                    <a:pt x="9883" y="9058"/>
                    <a:pt x="10005" y="9001"/>
                    <a:pt x="10047" y="8928"/>
                  </a:cubicBezTo>
                  <a:lnTo>
                    <a:pt x="10047" y="8928"/>
                  </a:lnTo>
                  <a:cubicBezTo>
                    <a:pt x="10041" y="8927"/>
                    <a:pt x="10035" y="8927"/>
                    <a:pt x="10029" y="8927"/>
                  </a:cubicBezTo>
                  <a:cubicBezTo>
                    <a:pt x="10001" y="8927"/>
                    <a:pt x="9967" y="8927"/>
                    <a:pt x="9967" y="8880"/>
                  </a:cubicBezTo>
                  <a:cubicBezTo>
                    <a:pt x="10061" y="8880"/>
                    <a:pt x="10061" y="8880"/>
                    <a:pt x="10061" y="8838"/>
                  </a:cubicBezTo>
                  <a:cubicBezTo>
                    <a:pt x="10061" y="8838"/>
                    <a:pt x="9967" y="8755"/>
                    <a:pt x="10061" y="8671"/>
                  </a:cubicBezTo>
                  <a:lnTo>
                    <a:pt x="9967" y="8671"/>
                  </a:lnTo>
                  <a:lnTo>
                    <a:pt x="9967" y="8619"/>
                  </a:lnTo>
                  <a:cubicBezTo>
                    <a:pt x="10061" y="8619"/>
                    <a:pt x="10061" y="8619"/>
                    <a:pt x="10061" y="8671"/>
                  </a:cubicBezTo>
                  <a:cubicBezTo>
                    <a:pt x="10186" y="8838"/>
                    <a:pt x="10186" y="9194"/>
                    <a:pt x="10228" y="9319"/>
                  </a:cubicBezTo>
                  <a:cubicBezTo>
                    <a:pt x="10228" y="9538"/>
                    <a:pt x="10322" y="9758"/>
                    <a:pt x="10405" y="9977"/>
                  </a:cubicBezTo>
                  <a:cubicBezTo>
                    <a:pt x="10541" y="10405"/>
                    <a:pt x="10667" y="10802"/>
                    <a:pt x="10970" y="11189"/>
                  </a:cubicBezTo>
                  <a:cubicBezTo>
                    <a:pt x="11325" y="11669"/>
                    <a:pt x="11972" y="12108"/>
                    <a:pt x="12536" y="12150"/>
                  </a:cubicBezTo>
                  <a:cubicBezTo>
                    <a:pt x="12652" y="12167"/>
                    <a:pt x="12777" y="12177"/>
                    <a:pt x="12905" y="12177"/>
                  </a:cubicBezTo>
                  <a:cubicBezTo>
                    <a:pt x="13398" y="12177"/>
                    <a:pt x="13929" y="12026"/>
                    <a:pt x="14103" y="11544"/>
                  </a:cubicBezTo>
                  <a:cubicBezTo>
                    <a:pt x="14459" y="10761"/>
                    <a:pt x="13539" y="10541"/>
                    <a:pt x="13017" y="10238"/>
                  </a:cubicBezTo>
                  <a:cubicBezTo>
                    <a:pt x="11011" y="9319"/>
                    <a:pt x="11669" y="6624"/>
                    <a:pt x="11628" y="4838"/>
                  </a:cubicBezTo>
                  <a:cubicBezTo>
                    <a:pt x="11534" y="3918"/>
                    <a:pt x="11450" y="3135"/>
                    <a:pt x="11105" y="2268"/>
                  </a:cubicBezTo>
                  <a:cubicBezTo>
                    <a:pt x="11011" y="2048"/>
                    <a:pt x="10970" y="1881"/>
                    <a:pt x="10886" y="1662"/>
                  </a:cubicBezTo>
                  <a:lnTo>
                    <a:pt x="10886" y="1568"/>
                  </a:lnTo>
                  <a:cubicBezTo>
                    <a:pt x="11000" y="1654"/>
                    <a:pt x="10906" y="1696"/>
                    <a:pt x="10984" y="1766"/>
                  </a:cubicBezTo>
                  <a:lnTo>
                    <a:pt x="10984" y="1766"/>
                  </a:lnTo>
                  <a:cubicBezTo>
                    <a:pt x="10974" y="1741"/>
                    <a:pt x="10983" y="1704"/>
                    <a:pt x="11011" y="1704"/>
                  </a:cubicBezTo>
                  <a:lnTo>
                    <a:pt x="11011" y="1787"/>
                  </a:lnTo>
                  <a:cubicBezTo>
                    <a:pt x="11043" y="1819"/>
                    <a:pt x="11053" y="1829"/>
                    <a:pt x="11057" y="1829"/>
                  </a:cubicBezTo>
                  <a:cubicBezTo>
                    <a:pt x="11064" y="1829"/>
                    <a:pt x="11043" y="1787"/>
                    <a:pt x="11105" y="1787"/>
                  </a:cubicBezTo>
                  <a:cubicBezTo>
                    <a:pt x="11105" y="1819"/>
                    <a:pt x="11105" y="1829"/>
                    <a:pt x="11108" y="1829"/>
                  </a:cubicBezTo>
                  <a:cubicBezTo>
                    <a:pt x="11115" y="1829"/>
                    <a:pt x="11133" y="1787"/>
                    <a:pt x="11189" y="1787"/>
                  </a:cubicBezTo>
                  <a:lnTo>
                    <a:pt x="11105" y="1881"/>
                  </a:lnTo>
                  <a:cubicBezTo>
                    <a:pt x="11117" y="1887"/>
                    <a:pt x="11128" y="1890"/>
                    <a:pt x="11137" y="1890"/>
                  </a:cubicBezTo>
                  <a:cubicBezTo>
                    <a:pt x="11168" y="1890"/>
                    <a:pt x="11182" y="1861"/>
                    <a:pt x="11197" y="1861"/>
                  </a:cubicBezTo>
                  <a:cubicBezTo>
                    <a:pt x="11206" y="1861"/>
                    <a:pt x="11216" y="1875"/>
                    <a:pt x="11231" y="1923"/>
                  </a:cubicBezTo>
                  <a:lnTo>
                    <a:pt x="11189" y="1923"/>
                  </a:lnTo>
                  <a:cubicBezTo>
                    <a:pt x="11231" y="1923"/>
                    <a:pt x="11231" y="2007"/>
                    <a:pt x="11231" y="2007"/>
                  </a:cubicBezTo>
                  <a:lnTo>
                    <a:pt x="11325" y="2007"/>
                  </a:lnTo>
                  <a:lnTo>
                    <a:pt x="11325" y="2048"/>
                  </a:lnTo>
                  <a:lnTo>
                    <a:pt x="11231" y="2048"/>
                  </a:lnTo>
                  <a:lnTo>
                    <a:pt x="11325" y="2142"/>
                  </a:lnTo>
                  <a:lnTo>
                    <a:pt x="11408" y="2142"/>
                  </a:lnTo>
                  <a:lnTo>
                    <a:pt x="11408" y="2226"/>
                  </a:lnTo>
                  <a:lnTo>
                    <a:pt x="11325" y="2226"/>
                  </a:lnTo>
                  <a:lnTo>
                    <a:pt x="11408" y="2268"/>
                  </a:lnTo>
                  <a:cubicBezTo>
                    <a:pt x="11408" y="2351"/>
                    <a:pt x="11450" y="2351"/>
                    <a:pt x="11450" y="2445"/>
                  </a:cubicBezTo>
                  <a:cubicBezTo>
                    <a:pt x="11534" y="2445"/>
                    <a:pt x="11534" y="2445"/>
                    <a:pt x="11534" y="2487"/>
                  </a:cubicBezTo>
                  <a:cubicBezTo>
                    <a:pt x="11534" y="2487"/>
                    <a:pt x="11534" y="2571"/>
                    <a:pt x="11628" y="2665"/>
                  </a:cubicBezTo>
                  <a:lnTo>
                    <a:pt x="11534" y="2706"/>
                  </a:lnTo>
                  <a:cubicBezTo>
                    <a:pt x="11596" y="2706"/>
                    <a:pt x="11617" y="2688"/>
                    <a:pt x="11624" y="2688"/>
                  </a:cubicBezTo>
                  <a:cubicBezTo>
                    <a:pt x="11628" y="2688"/>
                    <a:pt x="11628" y="2693"/>
                    <a:pt x="11628" y="2706"/>
                  </a:cubicBezTo>
                  <a:cubicBezTo>
                    <a:pt x="11649" y="2748"/>
                    <a:pt x="11649" y="2748"/>
                    <a:pt x="11643" y="2748"/>
                  </a:cubicBezTo>
                  <a:cubicBezTo>
                    <a:pt x="11638" y="2748"/>
                    <a:pt x="11628" y="2748"/>
                    <a:pt x="11628" y="2790"/>
                  </a:cubicBezTo>
                  <a:cubicBezTo>
                    <a:pt x="11628" y="2790"/>
                    <a:pt x="11669" y="2790"/>
                    <a:pt x="11669" y="2832"/>
                  </a:cubicBezTo>
                  <a:cubicBezTo>
                    <a:pt x="11642" y="2832"/>
                    <a:pt x="11632" y="2813"/>
                    <a:pt x="11629" y="2813"/>
                  </a:cubicBezTo>
                  <a:cubicBezTo>
                    <a:pt x="11628" y="2813"/>
                    <a:pt x="11628" y="2818"/>
                    <a:pt x="11628" y="2832"/>
                  </a:cubicBezTo>
                  <a:cubicBezTo>
                    <a:pt x="11669" y="2832"/>
                    <a:pt x="11628" y="3009"/>
                    <a:pt x="11753" y="3009"/>
                  </a:cubicBezTo>
                  <a:lnTo>
                    <a:pt x="11691" y="3041"/>
                  </a:lnTo>
                  <a:lnTo>
                    <a:pt x="11691" y="3041"/>
                  </a:lnTo>
                  <a:cubicBezTo>
                    <a:pt x="11678" y="3032"/>
                    <a:pt x="11669" y="3023"/>
                    <a:pt x="11669" y="3009"/>
                  </a:cubicBezTo>
                  <a:lnTo>
                    <a:pt x="11669" y="3051"/>
                  </a:lnTo>
                  <a:lnTo>
                    <a:pt x="11691" y="3041"/>
                  </a:lnTo>
                  <a:lnTo>
                    <a:pt x="11691" y="3041"/>
                  </a:lnTo>
                  <a:cubicBezTo>
                    <a:pt x="11718" y="3060"/>
                    <a:pt x="11766" y="3078"/>
                    <a:pt x="11795" y="3135"/>
                  </a:cubicBezTo>
                  <a:lnTo>
                    <a:pt x="11753" y="3135"/>
                  </a:lnTo>
                  <a:lnTo>
                    <a:pt x="11795" y="3229"/>
                  </a:lnTo>
                  <a:lnTo>
                    <a:pt x="11795" y="3271"/>
                  </a:lnTo>
                  <a:cubicBezTo>
                    <a:pt x="11795" y="3271"/>
                    <a:pt x="11795" y="3354"/>
                    <a:pt x="11889" y="3354"/>
                  </a:cubicBezTo>
                  <a:cubicBezTo>
                    <a:pt x="11857" y="3385"/>
                    <a:pt x="11837" y="3396"/>
                    <a:pt x="11823" y="3396"/>
                  </a:cubicBezTo>
                  <a:cubicBezTo>
                    <a:pt x="11795" y="3396"/>
                    <a:pt x="11795" y="3354"/>
                    <a:pt x="11795" y="3354"/>
                  </a:cubicBezTo>
                  <a:cubicBezTo>
                    <a:pt x="11758" y="3437"/>
                    <a:pt x="11786" y="3374"/>
                    <a:pt x="11793" y="3450"/>
                  </a:cubicBezTo>
                  <a:lnTo>
                    <a:pt x="11793" y="3450"/>
                  </a:lnTo>
                  <a:cubicBezTo>
                    <a:pt x="11753" y="3490"/>
                    <a:pt x="11753" y="3491"/>
                    <a:pt x="11753" y="3573"/>
                  </a:cubicBezTo>
                  <a:cubicBezTo>
                    <a:pt x="11753" y="3573"/>
                    <a:pt x="11784" y="3481"/>
                    <a:pt x="11792" y="3481"/>
                  </a:cubicBezTo>
                  <a:cubicBezTo>
                    <a:pt x="11794" y="3481"/>
                    <a:pt x="11795" y="3484"/>
                    <a:pt x="11795" y="3490"/>
                  </a:cubicBezTo>
                  <a:lnTo>
                    <a:pt x="11795" y="3448"/>
                  </a:lnTo>
                  <a:cubicBezTo>
                    <a:pt x="11889" y="3448"/>
                    <a:pt x="11795" y="3490"/>
                    <a:pt x="11795" y="3490"/>
                  </a:cubicBezTo>
                  <a:lnTo>
                    <a:pt x="11889" y="3573"/>
                  </a:lnTo>
                  <a:lnTo>
                    <a:pt x="11795" y="3573"/>
                  </a:lnTo>
                  <a:lnTo>
                    <a:pt x="11795" y="3615"/>
                  </a:lnTo>
                  <a:lnTo>
                    <a:pt x="11889" y="3709"/>
                  </a:lnTo>
                  <a:cubicBezTo>
                    <a:pt x="11889" y="3709"/>
                    <a:pt x="11795" y="3709"/>
                    <a:pt x="11795" y="3793"/>
                  </a:cubicBezTo>
                  <a:cubicBezTo>
                    <a:pt x="11795" y="3799"/>
                    <a:pt x="11797" y="3802"/>
                    <a:pt x="11801" y="3802"/>
                  </a:cubicBezTo>
                  <a:cubicBezTo>
                    <a:pt x="11815" y="3802"/>
                    <a:pt x="11852" y="3763"/>
                    <a:pt x="11873" y="3763"/>
                  </a:cubicBezTo>
                  <a:cubicBezTo>
                    <a:pt x="11882" y="3763"/>
                    <a:pt x="11889" y="3771"/>
                    <a:pt x="11889" y="3793"/>
                  </a:cubicBezTo>
                  <a:lnTo>
                    <a:pt x="11889" y="3835"/>
                  </a:lnTo>
                  <a:lnTo>
                    <a:pt x="11889" y="3918"/>
                  </a:lnTo>
                  <a:lnTo>
                    <a:pt x="11795" y="3918"/>
                  </a:lnTo>
                  <a:lnTo>
                    <a:pt x="11889" y="4012"/>
                  </a:lnTo>
                  <a:lnTo>
                    <a:pt x="11795" y="4138"/>
                  </a:lnTo>
                  <a:cubicBezTo>
                    <a:pt x="11828" y="4152"/>
                    <a:pt x="11860" y="4174"/>
                    <a:pt x="11887" y="4200"/>
                  </a:cubicBezTo>
                  <a:lnTo>
                    <a:pt x="11887" y="4200"/>
                  </a:lnTo>
                  <a:cubicBezTo>
                    <a:pt x="11874" y="4273"/>
                    <a:pt x="11795" y="4273"/>
                    <a:pt x="11795" y="4273"/>
                  </a:cubicBezTo>
                  <a:lnTo>
                    <a:pt x="11889" y="4399"/>
                  </a:lnTo>
                  <a:cubicBezTo>
                    <a:pt x="11969" y="4399"/>
                    <a:pt x="11896" y="4361"/>
                    <a:pt x="11889" y="4202"/>
                  </a:cubicBezTo>
                  <a:lnTo>
                    <a:pt x="11889" y="4202"/>
                  </a:lnTo>
                  <a:cubicBezTo>
                    <a:pt x="11938" y="4252"/>
                    <a:pt x="11972" y="4319"/>
                    <a:pt x="11972" y="4399"/>
                  </a:cubicBezTo>
                  <a:lnTo>
                    <a:pt x="11889" y="4399"/>
                  </a:lnTo>
                  <a:cubicBezTo>
                    <a:pt x="11795" y="4399"/>
                    <a:pt x="11889" y="4399"/>
                    <a:pt x="11795" y="4493"/>
                  </a:cubicBezTo>
                  <a:cubicBezTo>
                    <a:pt x="11814" y="4474"/>
                    <a:pt x="11829" y="4466"/>
                    <a:pt x="11841" y="4466"/>
                  </a:cubicBezTo>
                  <a:cubicBezTo>
                    <a:pt x="11876" y="4466"/>
                    <a:pt x="11885" y="4529"/>
                    <a:pt x="11888" y="4577"/>
                  </a:cubicBezTo>
                  <a:lnTo>
                    <a:pt x="11888" y="4577"/>
                  </a:lnTo>
                  <a:cubicBezTo>
                    <a:pt x="11796" y="4618"/>
                    <a:pt x="11972" y="4619"/>
                    <a:pt x="11889" y="4796"/>
                  </a:cubicBezTo>
                  <a:lnTo>
                    <a:pt x="11889" y="4838"/>
                  </a:lnTo>
                  <a:cubicBezTo>
                    <a:pt x="11889" y="4921"/>
                    <a:pt x="11889" y="5182"/>
                    <a:pt x="11972" y="5182"/>
                  </a:cubicBezTo>
                  <a:lnTo>
                    <a:pt x="11795" y="5182"/>
                  </a:lnTo>
                  <a:lnTo>
                    <a:pt x="12014" y="5402"/>
                  </a:lnTo>
                  <a:cubicBezTo>
                    <a:pt x="12014" y="5360"/>
                    <a:pt x="12108" y="5360"/>
                    <a:pt x="12108" y="5360"/>
                  </a:cubicBezTo>
                  <a:cubicBezTo>
                    <a:pt x="12108" y="5276"/>
                    <a:pt x="12108" y="5276"/>
                    <a:pt x="12014" y="5182"/>
                  </a:cubicBezTo>
                  <a:lnTo>
                    <a:pt x="12108" y="5182"/>
                  </a:lnTo>
                  <a:cubicBezTo>
                    <a:pt x="12108" y="5140"/>
                    <a:pt x="12014" y="5057"/>
                    <a:pt x="12014" y="5057"/>
                  </a:cubicBezTo>
                  <a:cubicBezTo>
                    <a:pt x="12108" y="5057"/>
                    <a:pt x="12108" y="4963"/>
                    <a:pt x="12108" y="4921"/>
                  </a:cubicBezTo>
                  <a:cubicBezTo>
                    <a:pt x="12108" y="4963"/>
                    <a:pt x="12192" y="4963"/>
                    <a:pt x="12108" y="4963"/>
                  </a:cubicBezTo>
                  <a:lnTo>
                    <a:pt x="12108" y="5057"/>
                  </a:lnTo>
                  <a:cubicBezTo>
                    <a:pt x="12108" y="5123"/>
                    <a:pt x="12108" y="5221"/>
                    <a:pt x="12149" y="5301"/>
                  </a:cubicBezTo>
                  <a:lnTo>
                    <a:pt x="12149" y="5301"/>
                  </a:lnTo>
                  <a:lnTo>
                    <a:pt x="12108" y="5276"/>
                  </a:lnTo>
                  <a:lnTo>
                    <a:pt x="12192" y="5360"/>
                  </a:lnTo>
                  <a:cubicBezTo>
                    <a:pt x="12174" y="5342"/>
                    <a:pt x="12160" y="5322"/>
                    <a:pt x="12149" y="5301"/>
                  </a:cubicBezTo>
                  <a:lnTo>
                    <a:pt x="12149" y="5301"/>
                  </a:lnTo>
                  <a:lnTo>
                    <a:pt x="12317" y="5402"/>
                  </a:lnTo>
                  <a:lnTo>
                    <a:pt x="12369" y="5402"/>
                  </a:lnTo>
                  <a:cubicBezTo>
                    <a:pt x="12317" y="5360"/>
                    <a:pt x="12369" y="5360"/>
                    <a:pt x="12317" y="5276"/>
                  </a:cubicBezTo>
                  <a:lnTo>
                    <a:pt x="12317" y="5182"/>
                  </a:lnTo>
                  <a:cubicBezTo>
                    <a:pt x="12369" y="5140"/>
                    <a:pt x="12317" y="4921"/>
                    <a:pt x="12317" y="4796"/>
                  </a:cubicBezTo>
                  <a:cubicBezTo>
                    <a:pt x="12306" y="4801"/>
                    <a:pt x="12298" y="4804"/>
                    <a:pt x="12292" y="4804"/>
                  </a:cubicBezTo>
                  <a:cubicBezTo>
                    <a:pt x="12254" y="4804"/>
                    <a:pt x="12317" y="4702"/>
                    <a:pt x="12317" y="4702"/>
                  </a:cubicBezTo>
                  <a:lnTo>
                    <a:pt x="12317" y="4576"/>
                  </a:lnTo>
                  <a:cubicBezTo>
                    <a:pt x="12317" y="4493"/>
                    <a:pt x="12234" y="4493"/>
                    <a:pt x="12234" y="4493"/>
                  </a:cubicBezTo>
                  <a:cubicBezTo>
                    <a:pt x="12234" y="4399"/>
                    <a:pt x="12234" y="4399"/>
                    <a:pt x="12192" y="4357"/>
                  </a:cubicBezTo>
                  <a:cubicBezTo>
                    <a:pt x="12233" y="4357"/>
                    <a:pt x="12234" y="4357"/>
                    <a:pt x="12234" y="4398"/>
                  </a:cubicBezTo>
                  <a:lnTo>
                    <a:pt x="12234" y="4398"/>
                  </a:lnTo>
                  <a:cubicBezTo>
                    <a:pt x="12234" y="4356"/>
                    <a:pt x="12233" y="4179"/>
                    <a:pt x="12192" y="4179"/>
                  </a:cubicBezTo>
                  <a:lnTo>
                    <a:pt x="12192" y="4054"/>
                  </a:lnTo>
                  <a:lnTo>
                    <a:pt x="12192" y="4012"/>
                  </a:lnTo>
                  <a:cubicBezTo>
                    <a:pt x="12192" y="3835"/>
                    <a:pt x="12108" y="3918"/>
                    <a:pt x="12192" y="3835"/>
                  </a:cubicBezTo>
                  <a:lnTo>
                    <a:pt x="12108" y="3835"/>
                  </a:lnTo>
                  <a:cubicBezTo>
                    <a:pt x="12014" y="3835"/>
                    <a:pt x="12192" y="3709"/>
                    <a:pt x="12108" y="3709"/>
                  </a:cubicBezTo>
                  <a:cubicBezTo>
                    <a:pt x="12108" y="3615"/>
                    <a:pt x="12192" y="3573"/>
                    <a:pt x="12192" y="3573"/>
                  </a:cubicBezTo>
                  <a:cubicBezTo>
                    <a:pt x="12213" y="3532"/>
                    <a:pt x="12213" y="3532"/>
                    <a:pt x="12197" y="3532"/>
                  </a:cubicBezTo>
                  <a:cubicBezTo>
                    <a:pt x="12181" y="3532"/>
                    <a:pt x="12150" y="3532"/>
                    <a:pt x="12108" y="3490"/>
                  </a:cubicBezTo>
                  <a:lnTo>
                    <a:pt x="12192" y="3490"/>
                  </a:lnTo>
                  <a:cubicBezTo>
                    <a:pt x="12192" y="3448"/>
                    <a:pt x="12108" y="3354"/>
                    <a:pt x="12108" y="3271"/>
                  </a:cubicBezTo>
                  <a:cubicBezTo>
                    <a:pt x="12014" y="3271"/>
                    <a:pt x="12108" y="3135"/>
                    <a:pt x="12014" y="3135"/>
                  </a:cubicBezTo>
                  <a:lnTo>
                    <a:pt x="12014" y="3051"/>
                  </a:lnTo>
                  <a:cubicBezTo>
                    <a:pt x="12014" y="3051"/>
                    <a:pt x="12014" y="3009"/>
                    <a:pt x="11972" y="3009"/>
                  </a:cubicBezTo>
                  <a:cubicBezTo>
                    <a:pt x="11972" y="3009"/>
                    <a:pt x="12014" y="2926"/>
                    <a:pt x="11972" y="2832"/>
                  </a:cubicBezTo>
                  <a:lnTo>
                    <a:pt x="12014" y="2706"/>
                  </a:lnTo>
                  <a:cubicBezTo>
                    <a:pt x="12014" y="2693"/>
                    <a:pt x="12014" y="2688"/>
                    <a:pt x="12018" y="2688"/>
                  </a:cubicBezTo>
                  <a:cubicBezTo>
                    <a:pt x="12025" y="2688"/>
                    <a:pt x="12045" y="2706"/>
                    <a:pt x="12108" y="2706"/>
                  </a:cubicBezTo>
                  <a:cubicBezTo>
                    <a:pt x="12108" y="2658"/>
                    <a:pt x="12096" y="2644"/>
                    <a:pt x="12081" y="2644"/>
                  </a:cubicBezTo>
                  <a:cubicBezTo>
                    <a:pt x="12060" y="2644"/>
                    <a:pt x="12031" y="2673"/>
                    <a:pt x="12019" y="2673"/>
                  </a:cubicBezTo>
                  <a:cubicBezTo>
                    <a:pt x="12016" y="2673"/>
                    <a:pt x="12014" y="2671"/>
                    <a:pt x="12014" y="2665"/>
                  </a:cubicBezTo>
                  <a:lnTo>
                    <a:pt x="12014" y="2571"/>
                  </a:lnTo>
                  <a:cubicBezTo>
                    <a:pt x="12014" y="2487"/>
                    <a:pt x="11972" y="2351"/>
                    <a:pt x="11972" y="2268"/>
                  </a:cubicBezTo>
                  <a:cubicBezTo>
                    <a:pt x="11972" y="2268"/>
                    <a:pt x="11972" y="2305"/>
                    <a:pt x="11948" y="2305"/>
                  </a:cubicBezTo>
                  <a:cubicBezTo>
                    <a:pt x="11935" y="2305"/>
                    <a:pt x="11917" y="2296"/>
                    <a:pt x="11889" y="2268"/>
                  </a:cubicBezTo>
                  <a:cubicBezTo>
                    <a:pt x="11889" y="2226"/>
                    <a:pt x="11889" y="2048"/>
                    <a:pt x="11795" y="2048"/>
                  </a:cubicBezTo>
                  <a:lnTo>
                    <a:pt x="11795" y="1923"/>
                  </a:lnTo>
                  <a:cubicBezTo>
                    <a:pt x="11753" y="1923"/>
                    <a:pt x="11753" y="1881"/>
                    <a:pt x="11753" y="1881"/>
                  </a:cubicBezTo>
                  <a:cubicBezTo>
                    <a:pt x="11753" y="1787"/>
                    <a:pt x="11753" y="1704"/>
                    <a:pt x="11669" y="1704"/>
                  </a:cubicBezTo>
                  <a:cubicBezTo>
                    <a:pt x="11628" y="1662"/>
                    <a:pt x="11534" y="1568"/>
                    <a:pt x="11628" y="1568"/>
                  </a:cubicBezTo>
                  <a:lnTo>
                    <a:pt x="11534" y="1442"/>
                  </a:lnTo>
                  <a:cubicBezTo>
                    <a:pt x="11450" y="1307"/>
                    <a:pt x="11408" y="1307"/>
                    <a:pt x="11408" y="1307"/>
                  </a:cubicBezTo>
                  <a:cubicBezTo>
                    <a:pt x="11325" y="1139"/>
                    <a:pt x="11231" y="1139"/>
                    <a:pt x="11189" y="1098"/>
                  </a:cubicBezTo>
                  <a:cubicBezTo>
                    <a:pt x="11105" y="1098"/>
                    <a:pt x="11011" y="878"/>
                    <a:pt x="10886" y="784"/>
                  </a:cubicBezTo>
                  <a:cubicBezTo>
                    <a:pt x="10767" y="711"/>
                    <a:pt x="10656" y="566"/>
                    <a:pt x="10511" y="566"/>
                  </a:cubicBezTo>
                  <a:cubicBezTo>
                    <a:pt x="10491" y="566"/>
                    <a:pt x="10469" y="569"/>
                    <a:pt x="10447" y="575"/>
                  </a:cubicBezTo>
                  <a:lnTo>
                    <a:pt x="10442" y="568"/>
                  </a:lnTo>
                  <a:lnTo>
                    <a:pt x="10442" y="568"/>
                  </a:lnTo>
                  <a:cubicBezTo>
                    <a:pt x="10417" y="588"/>
                    <a:pt x="10354" y="608"/>
                    <a:pt x="10405" y="659"/>
                  </a:cubicBezTo>
                  <a:cubicBezTo>
                    <a:pt x="10322" y="575"/>
                    <a:pt x="10228" y="523"/>
                    <a:pt x="10322" y="523"/>
                  </a:cubicBezTo>
                  <a:lnTo>
                    <a:pt x="10322" y="575"/>
                  </a:lnTo>
                  <a:cubicBezTo>
                    <a:pt x="10405" y="523"/>
                    <a:pt x="10186" y="440"/>
                    <a:pt x="10186" y="440"/>
                  </a:cubicBezTo>
                  <a:cubicBezTo>
                    <a:pt x="9967" y="314"/>
                    <a:pt x="9664" y="137"/>
                    <a:pt x="9497" y="95"/>
                  </a:cubicBezTo>
                  <a:lnTo>
                    <a:pt x="9497" y="137"/>
                  </a:lnTo>
                  <a:lnTo>
                    <a:pt x="9403" y="137"/>
                  </a:lnTo>
                  <a:cubicBezTo>
                    <a:pt x="9403" y="123"/>
                    <a:pt x="9389" y="118"/>
                    <a:pt x="9370" y="118"/>
                  </a:cubicBezTo>
                  <a:cubicBezTo>
                    <a:pt x="9365" y="118"/>
                    <a:pt x="9360" y="118"/>
                    <a:pt x="9354" y="119"/>
                  </a:cubicBezTo>
                  <a:lnTo>
                    <a:pt x="9354" y="119"/>
                  </a:lnTo>
                  <a:cubicBezTo>
                    <a:pt x="9366" y="121"/>
                    <a:pt x="9382" y="126"/>
                    <a:pt x="9403" y="137"/>
                  </a:cubicBezTo>
                  <a:lnTo>
                    <a:pt x="9319" y="137"/>
                  </a:lnTo>
                  <a:cubicBezTo>
                    <a:pt x="9319" y="137"/>
                    <a:pt x="9319" y="129"/>
                    <a:pt x="9325" y="124"/>
                  </a:cubicBezTo>
                  <a:lnTo>
                    <a:pt x="9325" y="124"/>
                  </a:lnTo>
                  <a:cubicBezTo>
                    <a:pt x="9299" y="129"/>
                    <a:pt x="9277" y="137"/>
                    <a:pt x="9277" y="137"/>
                  </a:cubicBezTo>
                  <a:cubicBezTo>
                    <a:pt x="9183" y="95"/>
                    <a:pt x="9319" y="95"/>
                    <a:pt x="9319" y="95"/>
                  </a:cubicBezTo>
                  <a:lnTo>
                    <a:pt x="9100" y="95"/>
                  </a:lnTo>
                  <a:cubicBezTo>
                    <a:pt x="9100" y="95"/>
                    <a:pt x="9100" y="1"/>
                    <a:pt x="9058" y="1"/>
                  </a:cubicBezTo>
                  <a:lnTo>
                    <a:pt x="8974" y="1"/>
                  </a:lnTo>
                  <a:lnTo>
                    <a:pt x="8974" y="95"/>
                  </a:lnTo>
                  <a:lnTo>
                    <a:pt x="8880" y="95"/>
                  </a:lnTo>
                  <a:cubicBezTo>
                    <a:pt x="8880" y="95"/>
                    <a:pt x="8755" y="1"/>
                    <a:pt x="8713" y="1"/>
                  </a:cubicBezTo>
                  <a:lnTo>
                    <a:pt x="8494" y="1"/>
                  </a:lnTo>
                  <a:cubicBezTo>
                    <a:pt x="8447" y="48"/>
                    <a:pt x="8392" y="71"/>
                    <a:pt x="8338" y="71"/>
                  </a:cubicBezTo>
                  <a:cubicBezTo>
                    <a:pt x="8285" y="71"/>
                    <a:pt x="8233" y="48"/>
                    <a:pt x="8191" y="1"/>
                  </a:cubicBezTo>
                  <a:lnTo>
                    <a:pt x="8191" y="1"/>
                  </a:lnTo>
                  <a:cubicBezTo>
                    <a:pt x="8274" y="95"/>
                    <a:pt x="8274" y="95"/>
                    <a:pt x="8191" y="95"/>
                  </a:cubicBezTo>
                  <a:cubicBezTo>
                    <a:pt x="8191" y="48"/>
                    <a:pt x="8157" y="48"/>
                    <a:pt x="8112" y="48"/>
                  </a:cubicBezTo>
                  <a:cubicBezTo>
                    <a:pt x="8069" y="48"/>
                    <a:pt x="8014" y="48"/>
                    <a:pt x="7973" y="2"/>
                  </a:cubicBezTo>
                  <a:lnTo>
                    <a:pt x="7973" y="2"/>
                  </a:lnTo>
                  <a:cubicBezTo>
                    <a:pt x="7926" y="7"/>
                    <a:pt x="7773" y="25"/>
                    <a:pt x="7836" y="95"/>
                  </a:cubicBezTo>
                  <a:cubicBezTo>
                    <a:pt x="7752" y="95"/>
                    <a:pt x="7836" y="1"/>
                    <a:pt x="7752" y="1"/>
                  </a:cubicBezTo>
                  <a:close/>
                  <a:moveTo>
                    <a:pt x="11105" y="12150"/>
                  </a:moveTo>
                  <a:lnTo>
                    <a:pt x="11105" y="12228"/>
                  </a:lnTo>
                  <a:lnTo>
                    <a:pt x="11105" y="12228"/>
                  </a:lnTo>
                  <a:cubicBezTo>
                    <a:pt x="11072" y="12202"/>
                    <a:pt x="11040" y="12176"/>
                    <a:pt x="11011" y="12150"/>
                  </a:cubicBezTo>
                  <a:lnTo>
                    <a:pt x="11011" y="12150"/>
                  </a:lnTo>
                  <a:lnTo>
                    <a:pt x="11105" y="12234"/>
                  </a:lnTo>
                  <a:lnTo>
                    <a:pt x="11105" y="12228"/>
                  </a:lnTo>
                  <a:lnTo>
                    <a:pt x="11105" y="12228"/>
                  </a:lnTo>
                  <a:cubicBezTo>
                    <a:pt x="11109" y="12231"/>
                    <a:pt x="11113" y="12234"/>
                    <a:pt x="11117" y="12237"/>
                  </a:cubicBezTo>
                  <a:lnTo>
                    <a:pt x="11117" y="12237"/>
                  </a:lnTo>
                  <a:cubicBezTo>
                    <a:pt x="11105" y="12214"/>
                    <a:pt x="11105" y="12193"/>
                    <a:pt x="11105" y="12150"/>
                  </a:cubicBezTo>
                  <a:close/>
                  <a:moveTo>
                    <a:pt x="10102" y="11231"/>
                  </a:moveTo>
                  <a:lnTo>
                    <a:pt x="10102" y="11231"/>
                  </a:lnTo>
                  <a:lnTo>
                    <a:pt x="10102" y="11231"/>
                  </a:lnTo>
                  <a:lnTo>
                    <a:pt x="10186" y="11325"/>
                  </a:lnTo>
                  <a:cubicBezTo>
                    <a:pt x="10102" y="11325"/>
                    <a:pt x="10102" y="11325"/>
                    <a:pt x="10102" y="11231"/>
                  </a:cubicBezTo>
                  <a:lnTo>
                    <a:pt x="10102" y="11408"/>
                  </a:lnTo>
                  <a:cubicBezTo>
                    <a:pt x="10186" y="11408"/>
                    <a:pt x="10228" y="11450"/>
                    <a:pt x="10228" y="11450"/>
                  </a:cubicBezTo>
                  <a:lnTo>
                    <a:pt x="10186" y="11325"/>
                  </a:lnTo>
                  <a:lnTo>
                    <a:pt x="10186" y="11325"/>
                  </a:lnTo>
                  <a:cubicBezTo>
                    <a:pt x="10186" y="11325"/>
                    <a:pt x="10322" y="11325"/>
                    <a:pt x="10322" y="11408"/>
                  </a:cubicBezTo>
                  <a:cubicBezTo>
                    <a:pt x="10322" y="11450"/>
                    <a:pt x="10228" y="11450"/>
                    <a:pt x="10228" y="11450"/>
                  </a:cubicBezTo>
                  <a:lnTo>
                    <a:pt x="10322" y="11544"/>
                  </a:lnTo>
                  <a:lnTo>
                    <a:pt x="10228" y="11544"/>
                  </a:lnTo>
                  <a:cubicBezTo>
                    <a:pt x="10228" y="11544"/>
                    <a:pt x="10322" y="11544"/>
                    <a:pt x="10322" y="11586"/>
                  </a:cubicBezTo>
                  <a:cubicBezTo>
                    <a:pt x="10405" y="11586"/>
                    <a:pt x="10322" y="11669"/>
                    <a:pt x="10322" y="11669"/>
                  </a:cubicBezTo>
                  <a:cubicBezTo>
                    <a:pt x="10405" y="11586"/>
                    <a:pt x="10541" y="11544"/>
                    <a:pt x="10541" y="11544"/>
                  </a:cubicBezTo>
                  <a:lnTo>
                    <a:pt x="10541" y="11669"/>
                  </a:lnTo>
                  <a:cubicBezTo>
                    <a:pt x="10541" y="11669"/>
                    <a:pt x="10447" y="11669"/>
                    <a:pt x="10447" y="11753"/>
                  </a:cubicBezTo>
                  <a:cubicBezTo>
                    <a:pt x="10510" y="11753"/>
                    <a:pt x="10531" y="11776"/>
                    <a:pt x="10538" y="11776"/>
                  </a:cubicBezTo>
                  <a:cubicBezTo>
                    <a:pt x="10541" y="11776"/>
                    <a:pt x="10541" y="11770"/>
                    <a:pt x="10541" y="11753"/>
                  </a:cubicBezTo>
                  <a:cubicBezTo>
                    <a:pt x="10541" y="11805"/>
                    <a:pt x="10541" y="11805"/>
                    <a:pt x="10625" y="11805"/>
                  </a:cubicBezTo>
                  <a:lnTo>
                    <a:pt x="10750" y="11805"/>
                  </a:lnTo>
                  <a:cubicBezTo>
                    <a:pt x="10667" y="11805"/>
                    <a:pt x="10667" y="11805"/>
                    <a:pt x="10667" y="11889"/>
                  </a:cubicBezTo>
                  <a:cubicBezTo>
                    <a:pt x="10750" y="11889"/>
                    <a:pt x="10750" y="11972"/>
                    <a:pt x="10844" y="12014"/>
                  </a:cubicBezTo>
                  <a:lnTo>
                    <a:pt x="10844" y="12108"/>
                  </a:lnTo>
                  <a:lnTo>
                    <a:pt x="10877" y="12108"/>
                  </a:lnTo>
                  <a:cubicBezTo>
                    <a:pt x="10871" y="12100"/>
                    <a:pt x="10865" y="12088"/>
                    <a:pt x="10859" y="12080"/>
                  </a:cubicBezTo>
                  <a:lnTo>
                    <a:pt x="10859" y="12080"/>
                  </a:lnTo>
                  <a:cubicBezTo>
                    <a:pt x="10879" y="12052"/>
                    <a:pt x="10903" y="12038"/>
                    <a:pt x="10928" y="12038"/>
                  </a:cubicBezTo>
                  <a:cubicBezTo>
                    <a:pt x="10959" y="12038"/>
                    <a:pt x="10990" y="12061"/>
                    <a:pt x="11011" y="12108"/>
                  </a:cubicBezTo>
                  <a:cubicBezTo>
                    <a:pt x="11058" y="12129"/>
                    <a:pt x="11103" y="12129"/>
                    <a:pt x="11141" y="12129"/>
                  </a:cubicBezTo>
                  <a:cubicBezTo>
                    <a:pt x="11178" y="12129"/>
                    <a:pt x="11210" y="12129"/>
                    <a:pt x="11231" y="12150"/>
                  </a:cubicBezTo>
                  <a:cubicBezTo>
                    <a:pt x="11231" y="12221"/>
                    <a:pt x="11200" y="12232"/>
                    <a:pt x="11191" y="12292"/>
                  </a:cubicBezTo>
                  <a:lnTo>
                    <a:pt x="11191" y="12292"/>
                  </a:lnTo>
                  <a:cubicBezTo>
                    <a:pt x="11167" y="12275"/>
                    <a:pt x="11142" y="12256"/>
                    <a:pt x="11117" y="12237"/>
                  </a:cubicBezTo>
                  <a:lnTo>
                    <a:pt x="11117" y="12237"/>
                  </a:lnTo>
                  <a:cubicBezTo>
                    <a:pt x="11128" y="12259"/>
                    <a:pt x="11149" y="12282"/>
                    <a:pt x="11189" y="12328"/>
                  </a:cubicBezTo>
                  <a:cubicBezTo>
                    <a:pt x="11189" y="12314"/>
                    <a:pt x="11190" y="12302"/>
                    <a:pt x="11191" y="12292"/>
                  </a:cubicBezTo>
                  <a:lnTo>
                    <a:pt x="11191" y="12292"/>
                  </a:lnTo>
                  <a:cubicBezTo>
                    <a:pt x="11238" y="12324"/>
                    <a:pt x="11284" y="12351"/>
                    <a:pt x="11325" y="12369"/>
                  </a:cubicBezTo>
                  <a:cubicBezTo>
                    <a:pt x="11325" y="12348"/>
                    <a:pt x="11346" y="12348"/>
                    <a:pt x="11366" y="12348"/>
                  </a:cubicBezTo>
                  <a:cubicBezTo>
                    <a:pt x="11387" y="12348"/>
                    <a:pt x="11408" y="12348"/>
                    <a:pt x="11408" y="12328"/>
                  </a:cubicBezTo>
                  <a:lnTo>
                    <a:pt x="11325" y="12328"/>
                  </a:lnTo>
                  <a:cubicBezTo>
                    <a:pt x="11325" y="12281"/>
                    <a:pt x="11346" y="12281"/>
                    <a:pt x="11366" y="12281"/>
                  </a:cubicBezTo>
                  <a:cubicBezTo>
                    <a:pt x="11387" y="12281"/>
                    <a:pt x="11408" y="12281"/>
                    <a:pt x="11408" y="12234"/>
                  </a:cubicBezTo>
                  <a:lnTo>
                    <a:pt x="11325" y="12234"/>
                  </a:lnTo>
                  <a:lnTo>
                    <a:pt x="11325" y="12150"/>
                  </a:lnTo>
                  <a:lnTo>
                    <a:pt x="11231" y="12108"/>
                  </a:lnTo>
                  <a:lnTo>
                    <a:pt x="11189" y="12108"/>
                  </a:lnTo>
                  <a:lnTo>
                    <a:pt x="11105" y="12014"/>
                  </a:lnTo>
                  <a:cubicBezTo>
                    <a:pt x="11105" y="12014"/>
                    <a:pt x="10970" y="11972"/>
                    <a:pt x="10970" y="11889"/>
                  </a:cubicBezTo>
                  <a:cubicBezTo>
                    <a:pt x="10970" y="11889"/>
                    <a:pt x="10886" y="11889"/>
                    <a:pt x="10886" y="11805"/>
                  </a:cubicBezTo>
                  <a:cubicBezTo>
                    <a:pt x="10886" y="11753"/>
                    <a:pt x="10844" y="11669"/>
                    <a:pt x="10844" y="11669"/>
                  </a:cubicBezTo>
                  <a:cubicBezTo>
                    <a:pt x="10844" y="11586"/>
                    <a:pt x="10750" y="11586"/>
                    <a:pt x="10667" y="11544"/>
                  </a:cubicBezTo>
                  <a:lnTo>
                    <a:pt x="10625" y="11450"/>
                  </a:lnTo>
                  <a:lnTo>
                    <a:pt x="10541" y="11450"/>
                  </a:lnTo>
                  <a:cubicBezTo>
                    <a:pt x="10541" y="11450"/>
                    <a:pt x="10541" y="11408"/>
                    <a:pt x="10447" y="11325"/>
                  </a:cubicBezTo>
                  <a:cubicBezTo>
                    <a:pt x="10405" y="11325"/>
                    <a:pt x="10186" y="11231"/>
                    <a:pt x="10102" y="11231"/>
                  </a:cubicBezTo>
                  <a:close/>
                  <a:moveTo>
                    <a:pt x="11450" y="12234"/>
                  </a:moveTo>
                  <a:lnTo>
                    <a:pt x="11450" y="12328"/>
                  </a:lnTo>
                  <a:lnTo>
                    <a:pt x="11408" y="12328"/>
                  </a:lnTo>
                  <a:cubicBezTo>
                    <a:pt x="11408" y="12369"/>
                    <a:pt x="11450" y="12369"/>
                    <a:pt x="11450" y="12369"/>
                  </a:cubicBezTo>
                  <a:cubicBezTo>
                    <a:pt x="11450" y="12369"/>
                    <a:pt x="11450" y="12453"/>
                    <a:pt x="11534" y="12453"/>
                  </a:cubicBezTo>
                  <a:lnTo>
                    <a:pt x="11534" y="12369"/>
                  </a:lnTo>
                  <a:cubicBezTo>
                    <a:pt x="11534" y="12328"/>
                    <a:pt x="11534" y="12328"/>
                    <a:pt x="11450" y="12234"/>
                  </a:cubicBezTo>
                  <a:close/>
                  <a:moveTo>
                    <a:pt x="11542" y="12361"/>
                  </a:moveTo>
                  <a:cubicBezTo>
                    <a:pt x="11537" y="12361"/>
                    <a:pt x="11534" y="12363"/>
                    <a:pt x="11534" y="12369"/>
                  </a:cubicBezTo>
                  <a:cubicBezTo>
                    <a:pt x="11534" y="12369"/>
                    <a:pt x="11628" y="12369"/>
                    <a:pt x="11669" y="12453"/>
                  </a:cubicBezTo>
                  <a:lnTo>
                    <a:pt x="11669" y="12369"/>
                  </a:lnTo>
                  <a:cubicBezTo>
                    <a:pt x="11669" y="12391"/>
                    <a:pt x="11660" y="12399"/>
                    <a:pt x="11646" y="12399"/>
                  </a:cubicBezTo>
                  <a:cubicBezTo>
                    <a:pt x="11616" y="12399"/>
                    <a:pt x="11562" y="12361"/>
                    <a:pt x="11542" y="12361"/>
                  </a:cubicBez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94"/>
            <p:cNvSpPr/>
            <p:nvPr/>
          </p:nvSpPr>
          <p:spPr>
            <a:xfrm>
              <a:off x="1053200" y="1224150"/>
              <a:ext cx="57725" cy="51000"/>
            </a:xfrm>
            <a:custGeom>
              <a:avLst/>
              <a:gdLst/>
              <a:ahLst/>
              <a:cxnLst/>
              <a:rect l="l" t="t" r="r" b="b"/>
              <a:pathLst>
                <a:path w="2309" h="2040" extrusionOk="0">
                  <a:moveTo>
                    <a:pt x="293" y="0"/>
                  </a:moveTo>
                  <a:cubicBezTo>
                    <a:pt x="266" y="0"/>
                    <a:pt x="241" y="9"/>
                    <a:pt x="219" y="33"/>
                  </a:cubicBezTo>
                  <a:cubicBezTo>
                    <a:pt x="84" y="75"/>
                    <a:pt x="0" y="253"/>
                    <a:pt x="0" y="378"/>
                  </a:cubicBezTo>
                  <a:cubicBezTo>
                    <a:pt x="0" y="597"/>
                    <a:pt x="219" y="859"/>
                    <a:pt x="439" y="1078"/>
                  </a:cubicBezTo>
                  <a:cubicBezTo>
                    <a:pt x="564" y="1203"/>
                    <a:pt x="648" y="1381"/>
                    <a:pt x="867" y="1423"/>
                  </a:cubicBezTo>
                  <a:cubicBezTo>
                    <a:pt x="1087" y="1642"/>
                    <a:pt x="1348" y="1726"/>
                    <a:pt x="1567" y="1861"/>
                  </a:cubicBezTo>
                  <a:cubicBezTo>
                    <a:pt x="1689" y="1919"/>
                    <a:pt x="1850" y="2040"/>
                    <a:pt x="1979" y="2040"/>
                  </a:cubicBezTo>
                  <a:cubicBezTo>
                    <a:pt x="2039" y="2040"/>
                    <a:pt x="2092" y="2014"/>
                    <a:pt x="2131" y="1945"/>
                  </a:cubicBezTo>
                  <a:cubicBezTo>
                    <a:pt x="2309" y="1820"/>
                    <a:pt x="2089" y="1423"/>
                    <a:pt x="2089" y="1297"/>
                  </a:cubicBezTo>
                  <a:cubicBezTo>
                    <a:pt x="1954" y="859"/>
                    <a:pt x="1567" y="514"/>
                    <a:pt x="1222" y="294"/>
                  </a:cubicBezTo>
                  <a:cubicBezTo>
                    <a:pt x="1003" y="159"/>
                    <a:pt x="784" y="159"/>
                    <a:pt x="564" y="75"/>
                  </a:cubicBezTo>
                  <a:cubicBezTo>
                    <a:pt x="471" y="75"/>
                    <a:pt x="372"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94"/>
            <p:cNvSpPr/>
            <p:nvPr/>
          </p:nvSpPr>
          <p:spPr>
            <a:xfrm>
              <a:off x="966225" y="1357025"/>
              <a:ext cx="14125" cy="15150"/>
            </a:xfrm>
            <a:custGeom>
              <a:avLst/>
              <a:gdLst/>
              <a:ahLst/>
              <a:cxnLst/>
              <a:rect l="l" t="t" r="r" b="b"/>
              <a:pathLst>
                <a:path w="565" h="606" extrusionOk="0">
                  <a:moveTo>
                    <a:pt x="117" y="0"/>
                  </a:moveTo>
                  <a:cubicBezTo>
                    <a:pt x="68" y="0"/>
                    <a:pt x="0" y="29"/>
                    <a:pt x="0" y="109"/>
                  </a:cubicBezTo>
                  <a:lnTo>
                    <a:pt x="0" y="244"/>
                  </a:lnTo>
                  <a:lnTo>
                    <a:pt x="0" y="328"/>
                  </a:lnTo>
                  <a:cubicBezTo>
                    <a:pt x="0" y="370"/>
                    <a:pt x="84" y="547"/>
                    <a:pt x="168" y="547"/>
                  </a:cubicBezTo>
                  <a:cubicBezTo>
                    <a:pt x="180" y="589"/>
                    <a:pt x="206" y="605"/>
                    <a:pt x="239" y="605"/>
                  </a:cubicBezTo>
                  <a:cubicBezTo>
                    <a:pt x="314" y="605"/>
                    <a:pt x="429" y="522"/>
                    <a:pt x="523" y="464"/>
                  </a:cubicBezTo>
                  <a:lnTo>
                    <a:pt x="523" y="370"/>
                  </a:lnTo>
                  <a:lnTo>
                    <a:pt x="565" y="328"/>
                  </a:lnTo>
                  <a:cubicBezTo>
                    <a:pt x="565" y="286"/>
                    <a:pt x="531" y="265"/>
                    <a:pt x="497" y="265"/>
                  </a:cubicBezTo>
                  <a:cubicBezTo>
                    <a:pt x="463" y="265"/>
                    <a:pt x="429" y="286"/>
                    <a:pt x="429" y="328"/>
                  </a:cubicBezTo>
                  <a:lnTo>
                    <a:pt x="387" y="370"/>
                  </a:lnTo>
                  <a:lnTo>
                    <a:pt x="209" y="370"/>
                  </a:lnTo>
                  <a:cubicBezTo>
                    <a:pt x="209" y="370"/>
                    <a:pt x="168" y="370"/>
                    <a:pt x="168" y="328"/>
                  </a:cubicBezTo>
                  <a:lnTo>
                    <a:pt x="168" y="244"/>
                  </a:lnTo>
                  <a:cubicBezTo>
                    <a:pt x="168" y="244"/>
                    <a:pt x="168" y="203"/>
                    <a:pt x="209" y="203"/>
                  </a:cubicBezTo>
                  <a:cubicBezTo>
                    <a:pt x="209" y="109"/>
                    <a:pt x="209" y="109"/>
                    <a:pt x="168" y="25"/>
                  </a:cubicBezTo>
                  <a:cubicBezTo>
                    <a:pt x="168" y="10"/>
                    <a:pt x="145" y="0"/>
                    <a:pt x="117" y="0"/>
                  </a:cubicBezTo>
                  <a:close/>
                </a:path>
              </a:pathLst>
            </a:custGeom>
            <a:solidFill>
              <a:srgbClr val="0725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94"/>
            <p:cNvSpPr/>
            <p:nvPr/>
          </p:nvSpPr>
          <p:spPr>
            <a:xfrm>
              <a:off x="824675" y="1395300"/>
              <a:ext cx="78375" cy="66250"/>
            </a:xfrm>
            <a:custGeom>
              <a:avLst/>
              <a:gdLst/>
              <a:ahLst/>
              <a:cxnLst/>
              <a:rect l="l" t="t" r="r" b="b"/>
              <a:pathLst>
                <a:path w="3135" h="2650" extrusionOk="0">
                  <a:moveTo>
                    <a:pt x="744" y="0"/>
                  </a:moveTo>
                  <a:cubicBezTo>
                    <a:pt x="636" y="0"/>
                    <a:pt x="714" y="166"/>
                    <a:pt x="784" y="280"/>
                  </a:cubicBezTo>
                  <a:cubicBezTo>
                    <a:pt x="619" y="217"/>
                    <a:pt x="477" y="101"/>
                    <a:pt x="306" y="101"/>
                  </a:cubicBezTo>
                  <a:cubicBezTo>
                    <a:pt x="250" y="101"/>
                    <a:pt x="190" y="114"/>
                    <a:pt x="126" y="145"/>
                  </a:cubicBezTo>
                  <a:lnTo>
                    <a:pt x="126" y="197"/>
                  </a:lnTo>
                  <a:cubicBezTo>
                    <a:pt x="126" y="280"/>
                    <a:pt x="220" y="406"/>
                    <a:pt x="262" y="500"/>
                  </a:cubicBezTo>
                  <a:cubicBezTo>
                    <a:pt x="241" y="453"/>
                    <a:pt x="207" y="429"/>
                    <a:pt x="168" y="429"/>
                  </a:cubicBezTo>
                  <a:cubicBezTo>
                    <a:pt x="129" y="429"/>
                    <a:pt x="84" y="453"/>
                    <a:pt x="42" y="500"/>
                  </a:cubicBezTo>
                  <a:cubicBezTo>
                    <a:pt x="1" y="625"/>
                    <a:pt x="126" y="845"/>
                    <a:pt x="262" y="980"/>
                  </a:cubicBezTo>
                  <a:cubicBezTo>
                    <a:pt x="387" y="1283"/>
                    <a:pt x="606" y="1503"/>
                    <a:pt x="909" y="1712"/>
                  </a:cubicBezTo>
                  <a:cubicBezTo>
                    <a:pt x="1003" y="1764"/>
                    <a:pt x="1003" y="1847"/>
                    <a:pt x="1045" y="1847"/>
                  </a:cubicBezTo>
                  <a:lnTo>
                    <a:pt x="1045" y="1931"/>
                  </a:lnTo>
                  <a:cubicBezTo>
                    <a:pt x="1129" y="2067"/>
                    <a:pt x="1129" y="2150"/>
                    <a:pt x="1003" y="2150"/>
                  </a:cubicBezTo>
                  <a:cubicBezTo>
                    <a:pt x="1003" y="2150"/>
                    <a:pt x="826" y="2067"/>
                    <a:pt x="784" y="2067"/>
                  </a:cubicBezTo>
                  <a:cubicBezTo>
                    <a:pt x="692" y="2025"/>
                    <a:pt x="595" y="2001"/>
                    <a:pt x="531" y="2001"/>
                  </a:cubicBezTo>
                  <a:cubicBezTo>
                    <a:pt x="383" y="2001"/>
                    <a:pt x="405" y="2131"/>
                    <a:pt x="1045" y="2495"/>
                  </a:cubicBezTo>
                  <a:cubicBezTo>
                    <a:pt x="1045" y="2547"/>
                    <a:pt x="1129" y="2547"/>
                    <a:pt x="1129" y="2547"/>
                  </a:cubicBezTo>
                  <a:cubicBezTo>
                    <a:pt x="1265" y="2631"/>
                    <a:pt x="1390" y="2631"/>
                    <a:pt x="1568" y="2631"/>
                  </a:cubicBezTo>
                  <a:lnTo>
                    <a:pt x="1912" y="2631"/>
                  </a:lnTo>
                  <a:cubicBezTo>
                    <a:pt x="1945" y="2643"/>
                    <a:pt x="1990" y="2649"/>
                    <a:pt x="2044" y="2649"/>
                  </a:cubicBezTo>
                  <a:cubicBezTo>
                    <a:pt x="2349" y="2649"/>
                    <a:pt x="2921" y="2464"/>
                    <a:pt x="2957" y="2286"/>
                  </a:cubicBezTo>
                  <a:cubicBezTo>
                    <a:pt x="3134" y="1847"/>
                    <a:pt x="2832" y="1503"/>
                    <a:pt x="2529" y="1189"/>
                  </a:cubicBezTo>
                  <a:cubicBezTo>
                    <a:pt x="2351" y="928"/>
                    <a:pt x="2048" y="625"/>
                    <a:pt x="1787" y="406"/>
                  </a:cubicBezTo>
                  <a:cubicBezTo>
                    <a:pt x="1741" y="379"/>
                    <a:pt x="1704" y="368"/>
                    <a:pt x="1676" y="368"/>
                  </a:cubicBezTo>
                  <a:cubicBezTo>
                    <a:pt x="1569" y="368"/>
                    <a:pt x="1576" y="526"/>
                    <a:pt x="1609" y="625"/>
                  </a:cubicBezTo>
                  <a:cubicBezTo>
                    <a:pt x="1568" y="583"/>
                    <a:pt x="909" y="19"/>
                    <a:pt x="826" y="19"/>
                  </a:cubicBezTo>
                  <a:cubicBezTo>
                    <a:pt x="791" y="6"/>
                    <a:pt x="764" y="0"/>
                    <a:pt x="744" y="0"/>
                  </a:cubicBezTo>
                  <a:close/>
                </a:path>
              </a:pathLst>
            </a:custGeom>
            <a:solidFill>
              <a:srgbClr val="EDB4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94"/>
            <p:cNvSpPr/>
            <p:nvPr/>
          </p:nvSpPr>
          <p:spPr>
            <a:xfrm>
              <a:off x="906150" y="1460300"/>
              <a:ext cx="368000" cy="498250"/>
            </a:xfrm>
            <a:custGeom>
              <a:avLst/>
              <a:gdLst/>
              <a:ahLst/>
              <a:cxnLst/>
              <a:rect l="l" t="t" r="r" b="b"/>
              <a:pathLst>
                <a:path w="14720" h="19930" extrusionOk="0">
                  <a:moveTo>
                    <a:pt x="3609" y="0"/>
                  </a:moveTo>
                  <a:cubicBezTo>
                    <a:pt x="3467" y="0"/>
                    <a:pt x="3327" y="44"/>
                    <a:pt x="3187" y="156"/>
                  </a:cubicBezTo>
                  <a:cubicBezTo>
                    <a:pt x="2926" y="376"/>
                    <a:pt x="2790" y="940"/>
                    <a:pt x="2832" y="1295"/>
                  </a:cubicBezTo>
                  <a:lnTo>
                    <a:pt x="2832" y="1462"/>
                  </a:lnTo>
                  <a:cubicBezTo>
                    <a:pt x="2832" y="1598"/>
                    <a:pt x="2832" y="1681"/>
                    <a:pt x="2790" y="1723"/>
                  </a:cubicBezTo>
                  <a:cubicBezTo>
                    <a:pt x="2612" y="1817"/>
                    <a:pt x="2571" y="1859"/>
                    <a:pt x="2487" y="2037"/>
                  </a:cubicBezTo>
                  <a:cubicBezTo>
                    <a:pt x="2403" y="2162"/>
                    <a:pt x="2351" y="2298"/>
                    <a:pt x="2351" y="2381"/>
                  </a:cubicBezTo>
                  <a:lnTo>
                    <a:pt x="2351" y="2726"/>
                  </a:lnTo>
                  <a:cubicBezTo>
                    <a:pt x="2351" y="2862"/>
                    <a:pt x="2403" y="2945"/>
                    <a:pt x="2571" y="2945"/>
                  </a:cubicBezTo>
                  <a:cubicBezTo>
                    <a:pt x="2832" y="2945"/>
                    <a:pt x="3187" y="3029"/>
                    <a:pt x="3490" y="3165"/>
                  </a:cubicBezTo>
                  <a:lnTo>
                    <a:pt x="3573" y="3165"/>
                  </a:lnTo>
                  <a:cubicBezTo>
                    <a:pt x="3970" y="3509"/>
                    <a:pt x="4179" y="3865"/>
                    <a:pt x="4179" y="4387"/>
                  </a:cubicBezTo>
                  <a:cubicBezTo>
                    <a:pt x="4138" y="5296"/>
                    <a:pt x="3187" y="5954"/>
                    <a:pt x="2403" y="6299"/>
                  </a:cubicBezTo>
                  <a:cubicBezTo>
                    <a:pt x="1829" y="6560"/>
                    <a:pt x="1139" y="6779"/>
                    <a:pt x="920" y="7343"/>
                  </a:cubicBezTo>
                  <a:cubicBezTo>
                    <a:pt x="784" y="7782"/>
                    <a:pt x="837" y="8085"/>
                    <a:pt x="837" y="8471"/>
                  </a:cubicBezTo>
                  <a:cubicBezTo>
                    <a:pt x="837" y="8910"/>
                    <a:pt x="1004" y="9349"/>
                    <a:pt x="1004" y="9777"/>
                  </a:cubicBezTo>
                  <a:cubicBezTo>
                    <a:pt x="920" y="9997"/>
                    <a:pt x="1004" y="10132"/>
                    <a:pt x="1045" y="10258"/>
                  </a:cubicBezTo>
                  <a:cubicBezTo>
                    <a:pt x="1045" y="10477"/>
                    <a:pt x="1045" y="10697"/>
                    <a:pt x="1139" y="10916"/>
                  </a:cubicBezTo>
                  <a:cubicBezTo>
                    <a:pt x="1223" y="11386"/>
                    <a:pt x="1359" y="11825"/>
                    <a:pt x="1568" y="12264"/>
                  </a:cubicBezTo>
                  <a:cubicBezTo>
                    <a:pt x="1829" y="13131"/>
                    <a:pt x="2268" y="13956"/>
                    <a:pt x="2706" y="14739"/>
                  </a:cubicBezTo>
                  <a:cubicBezTo>
                    <a:pt x="2832" y="15094"/>
                    <a:pt x="2968" y="15523"/>
                    <a:pt x="3051" y="15878"/>
                  </a:cubicBezTo>
                  <a:cubicBezTo>
                    <a:pt x="3187" y="16442"/>
                    <a:pt x="2926" y="16745"/>
                    <a:pt x="2403" y="17006"/>
                  </a:cubicBezTo>
                  <a:cubicBezTo>
                    <a:pt x="1829" y="17309"/>
                    <a:pt x="1223" y="17393"/>
                    <a:pt x="659" y="17748"/>
                  </a:cubicBezTo>
                  <a:cubicBezTo>
                    <a:pt x="262" y="17967"/>
                    <a:pt x="1" y="18312"/>
                    <a:pt x="356" y="18751"/>
                  </a:cubicBezTo>
                  <a:cubicBezTo>
                    <a:pt x="651" y="19045"/>
                    <a:pt x="1065" y="19089"/>
                    <a:pt x="1491" y="19089"/>
                  </a:cubicBezTo>
                  <a:cubicBezTo>
                    <a:pt x="1673" y="19089"/>
                    <a:pt x="1856" y="19081"/>
                    <a:pt x="2034" y="19081"/>
                  </a:cubicBezTo>
                  <a:cubicBezTo>
                    <a:pt x="2239" y="19081"/>
                    <a:pt x="2436" y="19092"/>
                    <a:pt x="2612" y="19137"/>
                  </a:cubicBezTo>
                  <a:cubicBezTo>
                    <a:pt x="3226" y="19420"/>
                    <a:pt x="3685" y="19929"/>
                    <a:pt x="4379" y="19929"/>
                  </a:cubicBezTo>
                  <a:cubicBezTo>
                    <a:pt x="4430" y="19929"/>
                    <a:pt x="4481" y="19926"/>
                    <a:pt x="4535" y="19921"/>
                  </a:cubicBezTo>
                  <a:cubicBezTo>
                    <a:pt x="5057" y="19921"/>
                    <a:pt x="5485" y="19743"/>
                    <a:pt x="5882" y="19660"/>
                  </a:cubicBezTo>
                  <a:cubicBezTo>
                    <a:pt x="6446" y="19576"/>
                    <a:pt x="7052" y="19534"/>
                    <a:pt x="7668" y="19534"/>
                  </a:cubicBezTo>
                  <a:cubicBezTo>
                    <a:pt x="8447" y="19568"/>
                    <a:pt x="9149" y="19778"/>
                    <a:pt x="9923" y="19778"/>
                  </a:cubicBezTo>
                  <a:cubicBezTo>
                    <a:pt x="10093" y="19778"/>
                    <a:pt x="10268" y="19768"/>
                    <a:pt x="10447" y="19743"/>
                  </a:cubicBezTo>
                  <a:cubicBezTo>
                    <a:pt x="11450" y="19660"/>
                    <a:pt x="12453" y="19221"/>
                    <a:pt x="13456" y="19012"/>
                  </a:cubicBezTo>
                  <a:cubicBezTo>
                    <a:pt x="14020" y="18876"/>
                    <a:pt x="14720" y="18657"/>
                    <a:pt x="14626" y="18009"/>
                  </a:cubicBezTo>
                  <a:cubicBezTo>
                    <a:pt x="14626" y="17393"/>
                    <a:pt x="13633" y="17006"/>
                    <a:pt x="13059" y="16745"/>
                  </a:cubicBezTo>
                  <a:cubicBezTo>
                    <a:pt x="12672" y="16526"/>
                    <a:pt x="12275" y="16306"/>
                    <a:pt x="11931" y="16045"/>
                  </a:cubicBezTo>
                  <a:cubicBezTo>
                    <a:pt x="11492" y="15742"/>
                    <a:pt x="11147" y="15481"/>
                    <a:pt x="10802" y="15094"/>
                  </a:cubicBezTo>
                  <a:cubicBezTo>
                    <a:pt x="10447" y="14875"/>
                    <a:pt x="10144" y="14614"/>
                    <a:pt x="9883" y="14311"/>
                  </a:cubicBezTo>
                  <a:cubicBezTo>
                    <a:pt x="9455" y="14050"/>
                    <a:pt x="8974" y="13830"/>
                    <a:pt x="8619" y="13475"/>
                  </a:cubicBezTo>
                  <a:cubicBezTo>
                    <a:pt x="7836" y="12911"/>
                    <a:pt x="7313" y="12044"/>
                    <a:pt x="7104" y="11177"/>
                  </a:cubicBezTo>
                  <a:cubicBezTo>
                    <a:pt x="7052" y="10603"/>
                    <a:pt x="7188" y="10132"/>
                    <a:pt x="7230" y="9652"/>
                  </a:cubicBezTo>
                  <a:cubicBezTo>
                    <a:pt x="7313" y="9130"/>
                    <a:pt x="7449" y="8649"/>
                    <a:pt x="7533" y="8127"/>
                  </a:cubicBezTo>
                  <a:cubicBezTo>
                    <a:pt x="7752" y="7302"/>
                    <a:pt x="7888" y="6340"/>
                    <a:pt x="7836" y="5432"/>
                  </a:cubicBezTo>
                  <a:lnTo>
                    <a:pt x="7836" y="4074"/>
                  </a:lnTo>
                  <a:cubicBezTo>
                    <a:pt x="7752" y="3645"/>
                    <a:pt x="7627" y="3290"/>
                    <a:pt x="7533" y="2862"/>
                  </a:cubicBezTo>
                  <a:cubicBezTo>
                    <a:pt x="7407" y="2465"/>
                    <a:pt x="6749" y="814"/>
                    <a:pt x="6666" y="470"/>
                  </a:cubicBezTo>
                  <a:cubicBezTo>
                    <a:pt x="6598" y="250"/>
                    <a:pt x="6402" y="195"/>
                    <a:pt x="6180" y="195"/>
                  </a:cubicBezTo>
                  <a:cubicBezTo>
                    <a:pt x="5958" y="195"/>
                    <a:pt x="5710" y="250"/>
                    <a:pt x="5537" y="250"/>
                  </a:cubicBezTo>
                  <a:cubicBezTo>
                    <a:pt x="5276" y="250"/>
                    <a:pt x="4837" y="334"/>
                    <a:pt x="4493" y="334"/>
                  </a:cubicBezTo>
                  <a:cubicBezTo>
                    <a:pt x="4197" y="186"/>
                    <a:pt x="3901" y="0"/>
                    <a:pt x="3609" y="0"/>
                  </a:cubicBezTo>
                  <a:close/>
                </a:path>
              </a:pathLst>
            </a:custGeom>
            <a:solidFill>
              <a:srgbClr val="8DA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94"/>
            <p:cNvSpPr/>
            <p:nvPr/>
          </p:nvSpPr>
          <p:spPr>
            <a:xfrm>
              <a:off x="1012975" y="1610175"/>
              <a:ext cx="8650" cy="19625"/>
            </a:xfrm>
            <a:custGeom>
              <a:avLst/>
              <a:gdLst/>
              <a:ahLst/>
              <a:cxnLst/>
              <a:rect l="l" t="t" r="r" b="b"/>
              <a:pathLst>
                <a:path w="346" h="785" extrusionOk="0">
                  <a:moveTo>
                    <a:pt x="0" y="1"/>
                  </a:moveTo>
                  <a:lnTo>
                    <a:pt x="0" y="784"/>
                  </a:lnTo>
                  <a:lnTo>
                    <a:pt x="345" y="784"/>
                  </a:lnTo>
                  <a:lnTo>
                    <a:pt x="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94"/>
            <p:cNvSpPr/>
            <p:nvPr/>
          </p:nvSpPr>
          <p:spPr>
            <a:xfrm>
              <a:off x="1074875" y="1596075"/>
              <a:ext cx="8900" cy="16225"/>
            </a:xfrm>
            <a:custGeom>
              <a:avLst/>
              <a:gdLst/>
              <a:ahLst/>
              <a:cxnLst/>
              <a:rect l="l" t="t" r="r" b="b"/>
              <a:pathLst>
                <a:path w="356" h="649" extrusionOk="0">
                  <a:moveTo>
                    <a:pt x="136" y="1"/>
                  </a:moveTo>
                  <a:lnTo>
                    <a:pt x="0" y="648"/>
                  </a:lnTo>
                  <a:lnTo>
                    <a:pt x="355" y="648"/>
                  </a:lnTo>
                  <a:lnTo>
                    <a:pt x="136"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94"/>
            <p:cNvSpPr/>
            <p:nvPr/>
          </p:nvSpPr>
          <p:spPr>
            <a:xfrm>
              <a:off x="1023675" y="1589550"/>
              <a:ext cx="9950" cy="20650"/>
            </a:xfrm>
            <a:custGeom>
              <a:avLst/>
              <a:gdLst/>
              <a:ahLst/>
              <a:cxnLst/>
              <a:rect l="l" t="t" r="r" b="b"/>
              <a:pathLst>
                <a:path w="398" h="826" extrusionOk="0">
                  <a:moveTo>
                    <a:pt x="136" y="0"/>
                  </a:moveTo>
                  <a:lnTo>
                    <a:pt x="1" y="826"/>
                  </a:lnTo>
                  <a:lnTo>
                    <a:pt x="398" y="826"/>
                  </a:lnTo>
                  <a:lnTo>
                    <a:pt x="136"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94"/>
            <p:cNvSpPr/>
            <p:nvPr/>
          </p:nvSpPr>
          <p:spPr>
            <a:xfrm>
              <a:off x="1010625" y="1556900"/>
              <a:ext cx="13075" cy="19625"/>
            </a:xfrm>
            <a:custGeom>
              <a:avLst/>
              <a:gdLst/>
              <a:ahLst/>
              <a:cxnLst/>
              <a:rect l="l" t="t" r="r" b="b"/>
              <a:pathLst>
                <a:path w="523" h="785" extrusionOk="0">
                  <a:moveTo>
                    <a:pt x="220" y="1"/>
                  </a:moveTo>
                  <a:lnTo>
                    <a:pt x="0" y="784"/>
                  </a:lnTo>
                  <a:lnTo>
                    <a:pt x="523" y="784"/>
                  </a:lnTo>
                  <a:lnTo>
                    <a:pt x="22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94"/>
            <p:cNvSpPr/>
            <p:nvPr/>
          </p:nvSpPr>
          <p:spPr>
            <a:xfrm>
              <a:off x="1074875" y="1576500"/>
              <a:ext cx="8900" cy="16200"/>
            </a:xfrm>
            <a:custGeom>
              <a:avLst/>
              <a:gdLst/>
              <a:ahLst/>
              <a:cxnLst/>
              <a:rect l="l" t="t" r="r" b="b"/>
              <a:pathLst>
                <a:path w="356" h="648" extrusionOk="0">
                  <a:moveTo>
                    <a:pt x="220" y="0"/>
                  </a:moveTo>
                  <a:lnTo>
                    <a:pt x="0" y="648"/>
                  </a:lnTo>
                  <a:lnTo>
                    <a:pt x="355" y="648"/>
                  </a:lnTo>
                  <a:lnTo>
                    <a:pt x="220"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94"/>
            <p:cNvSpPr/>
            <p:nvPr/>
          </p:nvSpPr>
          <p:spPr>
            <a:xfrm>
              <a:off x="1096800" y="1599200"/>
              <a:ext cx="5250" cy="24075"/>
            </a:xfrm>
            <a:custGeom>
              <a:avLst/>
              <a:gdLst/>
              <a:ahLst/>
              <a:cxnLst/>
              <a:rect l="l" t="t" r="r" b="b"/>
              <a:pathLst>
                <a:path w="210" h="963" extrusionOk="0">
                  <a:moveTo>
                    <a:pt x="210" y="1"/>
                  </a:moveTo>
                  <a:lnTo>
                    <a:pt x="1" y="962"/>
                  </a:lnTo>
                  <a:lnTo>
                    <a:pt x="210" y="962"/>
                  </a:lnTo>
                  <a:lnTo>
                    <a:pt x="210" y="85"/>
                  </a:lnTo>
                  <a:lnTo>
                    <a:pt x="21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94"/>
            <p:cNvSpPr/>
            <p:nvPr/>
          </p:nvSpPr>
          <p:spPr>
            <a:xfrm>
              <a:off x="1055275" y="1559000"/>
              <a:ext cx="8900" cy="19600"/>
            </a:xfrm>
            <a:custGeom>
              <a:avLst/>
              <a:gdLst/>
              <a:ahLst/>
              <a:cxnLst/>
              <a:rect l="l" t="t" r="r" b="b"/>
              <a:pathLst>
                <a:path w="356" h="784" extrusionOk="0">
                  <a:moveTo>
                    <a:pt x="1" y="0"/>
                  </a:moveTo>
                  <a:lnTo>
                    <a:pt x="1" y="784"/>
                  </a:lnTo>
                  <a:lnTo>
                    <a:pt x="356" y="784"/>
                  </a:lnTo>
                  <a:lnTo>
                    <a:pt x="1"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94"/>
            <p:cNvSpPr/>
            <p:nvPr/>
          </p:nvSpPr>
          <p:spPr>
            <a:xfrm>
              <a:off x="1086875" y="1559000"/>
              <a:ext cx="11000" cy="16200"/>
            </a:xfrm>
            <a:custGeom>
              <a:avLst/>
              <a:gdLst/>
              <a:ahLst/>
              <a:cxnLst/>
              <a:rect l="l" t="t" r="r" b="b"/>
              <a:pathLst>
                <a:path w="440" h="648" extrusionOk="0">
                  <a:moveTo>
                    <a:pt x="220" y="0"/>
                  </a:moveTo>
                  <a:lnTo>
                    <a:pt x="1" y="648"/>
                  </a:lnTo>
                  <a:lnTo>
                    <a:pt x="439" y="648"/>
                  </a:lnTo>
                  <a:lnTo>
                    <a:pt x="220"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94"/>
            <p:cNvSpPr/>
            <p:nvPr/>
          </p:nvSpPr>
          <p:spPr>
            <a:xfrm>
              <a:off x="1099950" y="1571000"/>
              <a:ext cx="2100" cy="4200"/>
            </a:xfrm>
            <a:custGeom>
              <a:avLst/>
              <a:gdLst/>
              <a:ahLst/>
              <a:cxnLst/>
              <a:rect l="l" t="t" r="r" b="b"/>
              <a:pathLst>
                <a:path w="84" h="168" extrusionOk="0">
                  <a:moveTo>
                    <a:pt x="84" y="1"/>
                  </a:moveTo>
                  <a:lnTo>
                    <a:pt x="0" y="168"/>
                  </a:lnTo>
                  <a:lnTo>
                    <a:pt x="84" y="168"/>
                  </a:lnTo>
                  <a:lnTo>
                    <a:pt x="84"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94"/>
            <p:cNvSpPr/>
            <p:nvPr/>
          </p:nvSpPr>
          <p:spPr>
            <a:xfrm>
              <a:off x="1083750" y="1620900"/>
              <a:ext cx="10725" cy="14375"/>
            </a:xfrm>
            <a:custGeom>
              <a:avLst/>
              <a:gdLst/>
              <a:ahLst/>
              <a:cxnLst/>
              <a:rect l="l" t="t" r="r" b="b"/>
              <a:pathLst>
                <a:path w="429" h="575" extrusionOk="0">
                  <a:moveTo>
                    <a:pt x="209" y="0"/>
                  </a:moveTo>
                  <a:lnTo>
                    <a:pt x="0" y="575"/>
                  </a:lnTo>
                  <a:lnTo>
                    <a:pt x="429" y="575"/>
                  </a:lnTo>
                  <a:lnTo>
                    <a:pt x="209"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94"/>
            <p:cNvSpPr/>
            <p:nvPr/>
          </p:nvSpPr>
          <p:spPr>
            <a:xfrm>
              <a:off x="1052150" y="1592675"/>
              <a:ext cx="15175" cy="25100"/>
            </a:xfrm>
            <a:custGeom>
              <a:avLst/>
              <a:gdLst/>
              <a:ahLst/>
              <a:cxnLst/>
              <a:rect l="l" t="t" r="r" b="b"/>
              <a:pathLst>
                <a:path w="607" h="1004" extrusionOk="0">
                  <a:moveTo>
                    <a:pt x="261" y="1"/>
                  </a:moveTo>
                  <a:lnTo>
                    <a:pt x="0" y="1004"/>
                  </a:lnTo>
                  <a:lnTo>
                    <a:pt x="606" y="868"/>
                  </a:lnTo>
                  <a:lnTo>
                    <a:pt x="261"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94"/>
            <p:cNvSpPr/>
            <p:nvPr/>
          </p:nvSpPr>
          <p:spPr>
            <a:xfrm>
              <a:off x="984500" y="1603650"/>
              <a:ext cx="15450" cy="17275"/>
            </a:xfrm>
            <a:custGeom>
              <a:avLst/>
              <a:gdLst/>
              <a:ahLst/>
              <a:cxnLst/>
              <a:rect l="l" t="t" r="r" b="b"/>
              <a:pathLst>
                <a:path w="618" h="691" extrusionOk="0">
                  <a:moveTo>
                    <a:pt x="262" y="1"/>
                  </a:moveTo>
                  <a:cubicBezTo>
                    <a:pt x="220" y="1"/>
                    <a:pt x="137" y="42"/>
                    <a:pt x="137" y="42"/>
                  </a:cubicBezTo>
                  <a:lnTo>
                    <a:pt x="1" y="690"/>
                  </a:lnTo>
                  <a:lnTo>
                    <a:pt x="617" y="690"/>
                  </a:lnTo>
                  <a:lnTo>
                    <a:pt x="262"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94"/>
            <p:cNvSpPr/>
            <p:nvPr/>
          </p:nvSpPr>
          <p:spPr>
            <a:xfrm>
              <a:off x="1033600" y="1569950"/>
              <a:ext cx="9700" cy="14150"/>
            </a:xfrm>
            <a:custGeom>
              <a:avLst/>
              <a:gdLst/>
              <a:ahLst/>
              <a:cxnLst/>
              <a:rect l="l" t="t" r="r" b="b"/>
              <a:pathLst>
                <a:path w="388" h="566" extrusionOk="0">
                  <a:moveTo>
                    <a:pt x="220" y="1"/>
                  </a:moveTo>
                  <a:lnTo>
                    <a:pt x="1" y="565"/>
                  </a:lnTo>
                  <a:lnTo>
                    <a:pt x="387" y="565"/>
                  </a:lnTo>
                  <a:lnTo>
                    <a:pt x="220" y="1"/>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94"/>
            <p:cNvSpPr/>
            <p:nvPr/>
          </p:nvSpPr>
          <p:spPr>
            <a:xfrm>
              <a:off x="985800" y="1526350"/>
              <a:ext cx="7600" cy="11000"/>
            </a:xfrm>
            <a:custGeom>
              <a:avLst/>
              <a:gdLst/>
              <a:ahLst/>
              <a:cxnLst/>
              <a:rect l="l" t="t" r="r" b="b"/>
              <a:pathLst>
                <a:path w="304" h="440" extrusionOk="0">
                  <a:moveTo>
                    <a:pt x="85" y="0"/>
                  </a:moveTo>
                  <a:lnTo>
                    <a:pt x="1" y="387"/>
                  </a:lnTo>
                  <a:cubicBezTo>
                    <a:pt x="85" y="439"/>
                    <a:pt x="168" y="439"/>
                    <a:pt x="304" y="439"/>
                  </a:cubicBezTo>
                  <a:lnTo>
                    <a:pt x="85"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94"/>
            <p:cNvSpPr/>
            <p:nvPr/>
          </p:nvSpPr>
          <p:spPr>
            <a:xfrm>
              <a:off x="943250" y="1626375"/>
              <a:ext cx="8625" cy="8900"/>
            </a:xfrm>
            <a:custGeom>
              <a:avLst/>
              <a:gdLst/>
              <a:ahLst/>
              <a:cxnLst/>
              <a:rect l="l" t="t" r="r" b="b"/>
              <a:pathLst>
                <a:path w="345" h="356" extrusionOk="0">
                  <a:moveTo>
                    <a:pt x="303" y="0"/>
                  </a:moveTo>
                  <a:cubicBezTo>
                    <a:pt x="220" y="0"/>
                    <a:pt x="136" y="0"/>
                    <a:pt x="84" y="94"/>
                  </a:cubicBezTo>
                  <a:lnTo>
                    <a:pt x="0" y="356"/>
                  </a:lnTo>
                  <a:lnTo>
                    <a:pt x="345" y="356"/>
                  </a:lnTo>
                  <a:lnTo>
                    <a:pt x="303" y="0"/>
                  </a:lnTo>
                  <a:close/>
                </a:path>
              </a:pathLst>
            </a:custGeom>
            <a:solidFill>
              <a:srgbClr val="4780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94"/>
            <p:cNvSpPr/>
            <p:nvPr/>
          </p:nvSpPr>
          <p:spPr>
            <a:xfrm>
              <a:off x="582050" y="1493625"/>
              <a:ext cx="448700" cy="232225"/>
            </a:xfrm>
            <a:custGeom>
              <a:avLst/>
              <a:gdLst/>
              <a:ahLst/>
              <a:cxnLst/>
              <a:rect l="l" t="t" r="r" b="b"/>
              <a:pathLst>
                <a:path w="17948" h="9289" extrusionOk="0">
                  <a:moveTo>
                    <a:pt x="16490" y="1"/>
                  </a:moveTo>
                  <a:cubicBezTo>
                    <a:pt x="16433" y="1"/>
                    <a:pt x="16376" y="15"/>
                    <a:pt x="16318" y="45"/>
                  </a:cubicBezTo>
                  <a:cubicBezTo>
                    <a:pt x="16015" y="265"/>
                    <a:pt x="12965" y="6010"/>
                    <a:pt x="8139" y="7316"/>
                  </a:cubicBezTo>
                  <a:cubicBezTo>
                    <a:pt x="8047" y="7332"/>
                    <a:pt x="7946" y="7339"/>
                    <a:pt x="7838" y="7339"/>
                  </a:cubicBezTo>
                  <a:cubicBezTo>
                    <a:pt x="7066" y="7339"/>
                    <a:pt x="5927" y="6981"/>
                    <a:pt x="5349" y="6752"/>
                  </a:cubicBezTo>
                  <a:cubicBezTo>
                    <a:pt x="4785" y="6355"/>
                    <a:pt x="3093" y="5530"/>
                    <a:pt x="2915" y="5530"/>
                  </a:cubicBezTo>
                  <a:cubicBezTo>
                    <a:pt x="2814" y="5530"/>
                    <a:pt x="2559" y="5502"/>
                    <a:pt x="2334" y="5502"/>
                  </a:cubicBezTo>
                  <a:cubicBezTo>
                    <a:pt x="2165" y="5502"/>
                    <a:pt x="2013" y="5518"/>
                    <a:pt x="1954" y="5572"/>
                  </a:cubicBezTo>
                  <a:cubicBezTo>
                    <a:pt x="1787" y="5791"/>
                    <a:pt x="1996" y="5874"/>
                    <a:pt x="2132" y="5969"/>
                  </a:cubicBezTo>
                  <a:cubicBezTo>
                    <a:pt x="2351" y="6010"/>
                    <a:pt x="2571" y="6010"/>
                    <a:pt x="2780" y="6094"/>
                  </a:cubicBezTo>
                  <a:cubicBezTo>
                    <a:pt x="2999" y="6230"/>
                    <a:pt x="2738" y="6230"/>
                    <a:pt x="2571" y="6230"/>
                  </a:cubicBezTo>
                  <a:cubicBezTo>
                    <a:pt x="1787" y="6230"/>
                    <a:pt x="951" y="6313"/>
                    <a:pt x="304" y="6658"/>
                  </a:cubicBezTo>
                  <a:cubicBezTo>
                    <a:pt x="84" y="6794"/>
                    <a:pt x="220" y="6971"/>
                    <a:pt x="387" y="7013"/>
                  </a:cubicBezTo>
                  <a:lnTo>
                    <a:pt x="743" y="7013"/>
                  </a:lnTo>
                  <a:cubicBezTo>
                    <a:pt x="429" y="7138"/>
                    <a:pt x="168" y="7316"/>
                    <a:pt x="1" y="7535"/>
                  </a:cubicBezTo>
                  <a:cubicBezTo>
                    <a:pt x="1" y="7577"/>
                    <a:pt x="1" y="7577"/>
                    <a:pt x="84" y="7661"/>
                  </a:cubicBezTo>
                  <a:cubicBezTo>
                    <a:pt x="130" y="7675"/>
                    <a:pt x="183" y="7679"/>
                    <a:pt x="242" y="7679"/>
                  </a:cubicBezTo>
                  <a:cubicBezTo>
                    <a:pt x="361" y="7679"/>
                    <a:pt x="502" y="7661"/>
                    <a:pt x="649" y="7661"/>
                  </a:cubicBezTo>
                  <a:cubicBezTo>
                    <a:pt x="868" y="7577"/>
                    <a:pt x="1213" y="7441"/>
                    <a:pt x="1432" y="7441"/>
                  </a:cubicBezTo>
                  <a:cubicBezTo>
                    <a:pt x="1213" y="7577"/>
                    <a:pt x="868" y="7661"/>
                    <a:pt x="784" y="7922"/>
                  </a:cubicBezTo>
                  <a:cubicBezTo>
                    <a:pt x="784" y="7922"/>
                    <a:pt x="784" y="8016"/>
                    <a:pt x="868" y="8016"/>
                  </a:cubicBezTo>
                  <a:cubicBezTo>
                    <a:pt x="910" y="8058"/>
                    <a:pt x="965" y="8079"/>
                    <a:pt x="1025" y="8079"/>
                  </a:cubicBezTo>
                  <a:cubicBezTo>
                    <a:pt x="1085" y="8079"/>
                    <a:pt x="1150" y="8058"/>
                    <a:pt x="1213" y="8016"/>
                  </a:cubicBezTo>
                  <a:cubicBezTo>
                    <a:pt x="1526" y="7922"/>
                    <a:pt x="1787" y="7880"/>
                    <a:pt x="2090" y="7797"/>
                  </a:cubicBezTo>
                  <a:lnTo>
                    <a:pt x="2090" y="7797"/>
                  </a:lnTo>
                  <a:cubicBezTo>
                    <a:pt x="2090" y="7880"/>
                    <a:pt x="1871" y="7922"/>
                    <a:pt x="1787" y="8016"/>
                  </a:cubicBezTo>
                  <a:cubicBezTo>
                    <a:pt x="1735" y="8100"/>
                    <a:pt x="1735" y="8141"/>
                    <a:pt x="1735" y="8225"/>
                  </a:cubicBezTo>
                  <a:cubicBezTo>
                    <a:pt x="1735" y="8319"/>
                    <a:pt x="1787" y="8319"/>
                    <a:pt x="1787" y="8319"/>
                  </a:cubicBezTo>
                  <a:cubicBezTo>
                    <a:pt x="1954" y="8319"/>
                    <a:pt x="1996" y="8319"/>
                    <a:pt x="2132" y="8225"/>
                  </a:cubicBezTo>
                  <a:cubicBezTo>
                    <a:pt x="2351" y="8141"/>
                    <a:pt x="2571" y="8100"/>
                    <a:pt x="2780" y="8016"/>
                  </a:cubicBezTo>
                  <a:cubicBezTo>
                    <a:pt x="2999" y="8016"/>
                    <a:pt x="3218" y="7922"/>
                    <a:pt x="3438" y="7922"/>
                  </a:cubicBezTo>
                  <a:cubicBezTo>
                    <a:pt x="3618" y="7893"/>
                    <a:pt x="3778" y="7844"/>
                    <a:pt x="3973" y="7844"/>
                  </a:cubicBezTo>
                  <a:cubicBezTo>
                    <a:pt x="4061" y="7844"/>
                    <a:pt x="4156" y="7854"/>
                    <a:pt x="4263" y="7880"/>
                  </a:cubicBezTo>
                  <a:cubicBezTo>
                    <a:pt x="4702" y="8100"/>
                    <a:pt x="5046" y="8444"/>
                    <a:pt x="5485" y="8664"/>
                  </a:cubicBezTo>
                  <a:cubicBezTo>
                    <a:pt x="6246" y="9104"/>
                    <a:pt x="7040" y="9289"/>
                    <a:pt x="7835" y="9289"/>
                  </a:cubicBezTo>
                  <a:cubicBezTo>
                    <a:pt x="11680" y="9289"/>
                    <a:pt x="15585" y="4980"/>
                    <a:pt x="16235" y="4443"/>
                  </a:cubicBezTo>
                  <a:cubicBezTo>
                    <a:pt x="17948" y="3181"/>
                    <a:pt x="17331" y="1"/>
                    <a:pt x="16490" y="1"/>
                  </a:cubicBezTo>
                  <a:close/>
                </a:path>
              </a:pathLst>
            </a:custGeom>
            <a:solidFill>
              <a:srgbClr val="EDB4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94"/>
            <p:cNvSpPr/>
            <p:nvPr/>
          </p:nvSpPr>
          <p:spPr>
            <a:xfrm>
              <a:off x="599325" y="1443475"/>
              <a:ext cx="459375" cy="210725"/>
            </a:xfrm>
            <a:custGeom>
              <a:avLst/>
              <a:gdLst/>
              <a:ahLst/>
              <a:cxnLst/>
              <a:rect l="l" t="t" r="r" b="b"/>
              <a:pathLst>
                <a:path w="18375" h="8429" extrusionOk="0">
                  <a:moveTo>
                    <a:pt x="2043" y="1"/>
                  </a:moveTo>
                  <a:cubicBezTo>
                    <a:pt x="417" y="1"/>
                    <a:pt x="1" y="2956"/>
                    <a:pt x="616" y="3493"/>
                  </a:cubicBezTo>
                  <a:cubicBezTo>
                    <a:pt x="1399" y="4099"/>
                    <a:pt x="2402" y="4538"/>
                    <a:pt x="3227" y="5185"/>
                  </a:cubicBezTo>
                  <a:cubicBezTo>
                    <a:pt x="4230" y="5843"/>
                    <a:pt x="5223" y="6533"/>
                    <a:pt x="6319" y="7233"/>
                  </a:cubicBezTo>
                  <a:cubicBezTo>
                    <a:pt x="7145" y="7797"/>
                    <a:pt x="8231" y="8236"/>
                    <a:pt x="9276" y="8361"/>
                  </a:cubicBezTo>
                  <a:cubicBezTo>
                    <a:pt x="9585" y="8410"/>
                    <a:pt x="9908" y="8429"/>
                    <a:pt x="10236" y="8429"/>
                  </a:cubicBezTo>
                  <a:cubicBezTo>
                    <a:pt x="11107" y="8429"/>
                    <a:pt x="12022" y="8296"/>
                    <a:pt x="12848" y="8236"/>
                  </a:cubicBezTo>
                  <a:cubicBezTo>
                    <a:pt x="13977" y="8100"/>
                    <a:pt x="15199" y="7975"/>
                    <a:pt x="16327" y="7797"/>
                  </a:cubicBezTo>
                  <a:cubicBezTo>
                    <a:pt x="16808" y="7755"/>
                    <a:pt x="17372" y="7672"/>
                    <a:pt x="17894" y="7578"/>
                  </a:cubicBezTo>
                  <a:cubicBezTo>
                    <a:pt x="18155" y="7536"/>
                    <a:pt x="18333" y="7233"/>
                    <a:pt x="18333" y="6972"/>
                  </a:cubicBezTo>
                  <a:cubicBezTo>
                    <a:pt x="18374" y="6627"/>
                    <a:pt x="18113" y="6230"/>
                    <a:pt x="18155" y="5843"/>
                  </a:cubicBezTo>
                  <a:cubicBezTo>
                    <a:pt x="18155" y="5446"/>
                    <a:pt x="18333" y="5060"/>
                    <a:pt x="18333" y="4663"/>
                  </a:cubicBezTo>
                  <a:cubicBezTo>
                    <a:pt x="18333" y="4338"/>
                    <a:pt x="18043" y="4262"/>
                    <a:pt x="17721" y="4262"/>
                  </a:cubicBezTo>
                  <a:cubicBezTo>
                    <a:pt x="17442" y="4262"/>
                    <a:pt x="17139" y="4318"/>
                    <a:pt x="16975" y="4318"/>
                  </a:cubicBezTo>
                  <a:cubicBezTo>
                    <a:pt x="16452" y="4485"/>
                    <a:pt x="15982" y="4621"/>
                    <a:pt x="15544" y="4663"/>
                  </a:cubicBezTo>
                  <a:cubicBezTo>
                    <a:pt x="14979" y="4747"/>
                    <a:pt x="14321" y="4841"/>
                    <a:pt x="13757" y="4841"/>
                  </a:cubicBezTo>
                  <a:cubicBezTo>
                    <a:pt x="12535" y="4841"/>
                    <a:pt x="11407" y="4663"/>
                    <a:pt x="10279" y="4485"/>
                  </a:cubicBezTo>
                  <a:cubicBezTo>
                    <a:pt x="9234" y="4276"/>
                    <a:pt x="8053" y="3921"/>
                    <a:pt x="7145" y="3315"/>
                  </a:cubicBezTo>
                  <a:cubicBezTo>
                    <a:pt x="6142" y="2835"/>
                    <a:pt x="5358" y="2051"/>
                    <a:pt x="4575" y="1352"/>
                  </a:cubicBezTo>
                  <a:cubicBezTo>
                    <a:pt x="3969" y="829"/>
                    <a:pt x="3227" y="265"/>
                    <a:pt x="2402" y="46"/>
                  </a:cubicBezTo>
                  <a:cubicBezTo>
                    <a:pt x="2276" y="15"/>
                    <a:pt x="2157" y="1"/>
                    <a:pt x="2043" y="1"/>
                  </a:cubicBezTo>
                  <a:close/>
                </a:path>
              </a:pathLst>
            </a:custGeom>
            <a:solidFill>
              <a:srgbClr val="EDF0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94"/>
            <p:cNvSpPr/>
            <p:nvPr/>
          </p:nvSpPr>
          <p:spPr>
            <a:xfrm>
              <a:off x="617850" y="1536800"/>
              <a:ext cx="165000" cy="102325"/>
            </a:xfrm>
            <a:custGeom>
              <a:avLst/>
              <a:gdLst/>
              <a:ahLst/>
              <a:cxnLst/>
              <a:rect l="l" t="t" r="r" b="b"/>
              <a:pathLst>
                <a:path w="6600" h="4093" extrusionOk="0">
                  <a:moveTo>
                    <a:pt x="110" y="0"/>
                  </a:moveTo>
                  <a:cubicBezTo>
                    <a:pt x="71" y="0"/>
                    <a:pt x="0" y="44"/>
                    <a:pt x="0" y="105"/>
                  </a:cubicBezTo>
                  <a:cubicBezTo>
                    <a:pt x="136" y="230"/>
                    <a:pt x="303" y="449"/>
                    <a:pt x="522" y="585"/>
                  </a:cubicBezTo>
                  <a:cubicBezTo>
                    <a:pt x="658" y="752"/>
                    <a:pt x="919" y="888"/>
                    <a:pt x="1139" y="930"/>
                  </a:cubicBezTo>
                  <a:cubicBezTo>
                    <a:pt x="1870" y="1327"/>
                    <a:pt x="2486" y="1588"/>
                    <a:pt x="3050" y="2016"/>
                  </a:cubicBezTo>
                  <a:cubicBezTo>
                    <a:pt x="3573" y="2455"/>
                    <a:pt x="4137" y="2800"/>
                    <a:pt x="4701" y="3155"/>
                  </a:cubicBezTo>
                  <a:cubicBezTo>
                    <a:pt x="5004" y="3280"/>
                    <a:pt x="5265" y="3458"/>
                    <a:pt x="5578" y="3583"/>
                  </a:cubicBezTo>
                  <a:cubicBezTo>
                    <a:pt x="5923" y="3719"/>
                    <a:pt x="6184" y="3939"/>
                    <a:pt x="6487" y="4064"/>
                  </a:cubicBezTo>
                  <a:cubicBezTo>
                    <a:pt x="6498" y="4085"/>
                    <a:pt x="6511" y="4093"/>
                    <a:pt x="6525" y="4093"/>
                  </a:cubicBezTo>
                  <a:cubicBezTo>
                    <a:pt x="6564" y="4093"/>
                    <a:pt x="6600" y="4022"/>
                    <a:pt x="6529" y="4022"/>
                  </a:cubicBezTo>
                  <a:cubicBezTo>
                    <a:pt x="6268" y="3845"/>
                    <a:pt x="6048" y="3677"/>
                    <a:pt x="5746" y="3500"/>
                  </a:cubicBezTo>
                  <a:cubicBezTo>
                    <a:pt x="5484" y="3364"/>
                    <a:pt x="5140" y="3239"/>
                    <a:pt x="4837" y="3103"/>
                  </a:cubicBezTo>
                  <a:cubicBezTo>
                    <a:pt x="4273" y="2716"/>
                    <a:pt x="3698" y="2372"/>
                    <a:pt x="3228" y="1933"/>
                  </a:cubicBezTo>
                  <a:cubicBezTo>
                    <a:pt x="2706" y="1588"/>
                    <a:pt x="2131" y="1327"/>
                    <a:pt x="1567" y="1014"/>
                  </a:cubicBezTo>
                  <a:cubicBezTo>
                    <a:pt x="1348" y="888"/>
                    <a:pt x="1086" y="752"/>
                    <a:pt x="878" y="669"/>
                  </a:cubicBezTo>
                  <a:cubicBezTo>
                    <a:pt x="522" y="543"/>
                    <a:pt x="355" y="230"/>
                    <a:pt x="136" y="21"/>
                  </a:cubicBezTo>
                  <a:cubicBezTo>
                    <a:pt x="136" y="7"/>
                    <a:pt x="125" y="0"/>
                    <a:pt x="110" y="0"/>
                  </a:cubicBezTo>
                  <a:close/>
                </a:path>
              </a:pathLst>
            </a:custGeom>
            <a:solidFill>
              <a:srgbClr val="D890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94"/>
            <p:cNvSpPr/>
            <p:nvPr/>
          </p:nvSpPr>
          <p:spPr>
            <a:xfrm>
              <a:off x="797525" y="1571000"/>
              <a:ext cx="19600" cy="46775"/>
            </a:xfrm>
            <a:custGeom>
              <a:avLst/>
              <a:gdLst/>
              <a:ahLst/>
              <a:cxnLst/>
              <a:rect l="l" t="t" r="r" b="b"/>
              <a:pathLst>
                <a:path w="784" h="1871" extrusionOk="0">
                  <a:moveTo>
                    <a:pt x="648" y="1"/>
                  </a:moveTo>
                  <a:cubicBezTo>
                    <a:pt x="648" y="1"/>
                    <a:pt x="564" y="1"/>
                    <a:pt x="564" y="84"/>
                  </a:cubicBezTo>
                  <a:cubicBezTo>
                    <a:pt x="303" y="523"/>
                    <a:pt x="0" y="1526"/>
                    <a:pt x="564" y="1871"/>
                  </a:cubicBezTo>
                  <a:cubicBezTo>
                    <a:pt x="648" y="1871"/>
                    <a:pt x="690" y="1871"/>
                    <a:pt x="690" y="1787"/>
                  </a:cubicBezTo>
                  <a:cubicBezTo>
                    <a:pt x="784" y="1651"/>
                    <a:pt x="690" y="1432"/>
                    <a:pt x="648" y="1307"/>
                  </a:cubicBezTo>
                  <a:cubicBezTo>
                    <a:pt x="428" y="868"/>
                    <a:pt x="564" y="523"/>
                    <a:pt x="784" y="84"/>
                  </a:cubicBezTo>
                  <a:cubicBezTo>
                    <a:pt x="784" y="84"/>
                    <a:pt x="690" y="1"/>
                    <a:pt x="648" y="1"/>
                  </a:cubicBezTo>
                  <a:close/>
                </a:path>
              </a:pathLst>
            </a:custGeom>
            <a:solidFill>
              <a:srgbClr val="D890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94"/>
            <p:cNvSpPr/>
            <p:nvPr/>
          </p:nvSpPr>
          <p:spPr>
            <a:xfrm>
              <a:off x="819200" y="1587775"/>
              <a:ext cx="10975" cy="15900"/>
            </a:xfrm>
            <a:custGeom>
              <a:avLst/>
              <a:gdLst/>
              <a:ahLst/>
              <a:cxnLst/>
              <a:rect l="l" t="t" r="r" b="b"/>
              <a:pathLst>
                <a:path w="439" h="636" extrusionOk="0">
                  <a:moveTo>
                    <a:pt x="166" y="1"/>
                  </a:moveTo>
                  <a:cubicBezTo>
                    <a:pt x="133" y="1"/>
                    <a:pt x="89" y="24"/>
                    <a:pt x="42" y="71"/>
                  </a:cubicBezTo>
                  <a:cubicBezTo>
                    <a:pt x="0" y="197"/>
                    <a:pt x="42" y="458"/>
                    <a:pt x="220" y="636"/>
                  </a:cubicBezTo>
                  <a:lnTo>
                    <a:pt x="345" y="636"/>
                  </a:lnTo>
                  <a:cubicBezTo>
                    <a:pt x="439" y="416"/>
                    <a:pt x="345" y="280"/>
                    <a:pt x="261" y="71"/>
                  </a:cubicBezTo>
                  <a:lnTo>
                    <a:pt x="220" y="71"/>
                  </a:lnTo>
                  <a:cubicBezTo>
                    <a:pt x="220" y="24"/>
                    <a:pt x="199" y="1"/>
                    <a:pt x="166" y="1"/>
                  </a:cubicBezTo>
                  <a:close/>
                </a:path>
              </a:pathLst>
            </a:custGeom>
            <a:solidFill>
              <a:srgbClr val="D890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94"/>
            <p:cNvSpPr/>
            <p:nvPr/>
          </p:nvSpPr>
          <p:spPr>
            <a:xfrm>
              <a:off x="1097850" y="1211450"/>
              <a:ext cx="140050" cy="230625"/>
            </a:xfrm>
            <a:custGeom>
              <a:avLst/>
              <a:gdLst/>
              <a:ahLst/>
              <a:cxnLst/>
              <a:rect l="l" t="t" r="r" b="b"/>
              <a:pathLst>
                <a:path w="5602" h="9225" extrusionOk="0">
                  <a:moveTo>
                    <a:pt x="1215" y="0"/>
                  </a:moveTo>
                  <a:cubicBezTo>
                    <a:pt x="1072" y="0"/>
                    <a:pt x="930" y="19"/>
                    <a:pt x="784" y="19"/>
                  </a:cubicBezTo>
                  <a:cubicBezTo>
                    <a:pt x="523" y="103"/>
                    <a:pt x="345" y="322"/>
                    <a:pt x="84" y="322"/>
                  </a:cubicBezTo>
                  <a:cubicBezTo>
                    <a:pt x="0" y="322"/>
                    <a:pt x="0" y="364"/>
                    <a:pt x="84" y="447"/>
                  </a:cubicBezTo>
                  <a:cubicBezTo>
                    <a:pt x="220" y="447"/>
                    <a:pt x="345" y="364"/>
                    <a:pt x="523" y="322"/>
                  </a:cubicBezTo>
                  <a:cubicBezTo>
                    <a:pt x="784" y="186"/>
                    <a:pt x="1003" y="186"/>
                    <a:pt x="1348" y="103"/>
                  </a:cubicBezTo>
                  <a:cubicBezTo>
                    <a:pt x="1870" y="103"/>
                    <a:pt x="2476" y="322"/>
                    <a:pt x="2999" y="583"/>
                  </a:cubicBezTo>
                  <a:cubicBezTo>
                    <a:pt x="3824" y="1231"/>
                    <a:pt x="4221" y="2453"/>
                    <a:pt x="4043" y="3456"/>
                  </a:cubicBezTo>
                  <a:cubicBezTo>
                    <a:pt x="4001" y="4020"/>
                    <a:pt x="3824" y="4584"/>
                    <a:pt x="3824" y="5148"/>
                  </a:cubicBezTo>
                  <a:cubicBezTo>
                    <a:pt x="3824" y="5723"/>
                    <a:pt x="3918" y="6193"/>
                    <a:pt x="4043" y="6715"/>
                  </a:cubicBezTo>
                  <a:cubicBezTo>
                    <a:pt x="4221" y="7196"/>
                    <a:pt x="4440" y="7718"/>
                    <a:pt x="4607" y="8157"/>
                  </a:cubicBezTo>
                  <a:cubicBezTo>
                    <a:pt x="4827" y="8501"/>
                    <a:pt x="5130" y="8982"/>
                    <a:pt x="5485" y="9201"/>
                  </a:cubicBezTo>
                  <a:cubicBezTo>
                    <a:pt x="5502" y="9218"/>
                    <a:pt x="5517" y="9225"/>
                    <a:pt x="5530" y="9225"/>
                  </a:cubicBezTo>
                  <a:cubicBezTo>
                    <a:pt x="5582" y="9225"/>
                    <a:pt x="5602" y="9118"/>
                    <a:pt x="5568" y="9118"/>
                  </a:cubicBezTo>
                  <a:cubicBezTo>
                    <a:pt x="5130" y="8763"/>
                    <a:pt x="4785" y="8157"/>
                    <a:pt x="4566" y="7634"/>
                  </a:cubicBezTo>
                  <a:cubicBezTo>
                    <a:pt x="4346" y="7154"/>
                    <a:pt x="4137" y="6590"/>
                    <a:pt x="4043" y="6026"/>
                  </a:cubicBezTo>
                  <a:cubicBezTo>
                    <a:pt x="4001" y="5368"/>
                    <a:pt x="4001" y="4720"/>
                    <a:pt x="4137" y="4062"/>
                  </a:cubicBezTo>
                  <a:cubicBezTo>
                    <a:pt x="4221" y="3498"/>
                    <a:pt x="4263" y="3017"/>
                    <a:pt x="4221" y="2453"/>
                  </a:cubicBezTo>
                  <a:cubicBezTo>
                    <a:pt x="4043" y="1670"/>
                    <a:pt x="3657" y="802"/>
                    <a:pt x="2915" y="364"/>
                  </a:cubicBezTo>
                  <a:cubicBezTo>
                    <a:pt x="2434" y="186"/>
                    <a:pt x="1912" y="19"/>
                    <a:pt x="1432" y="19"/>
                  </a:cubicBezTo>
                  <a:cubicBezTo>
                    <a:pt x="1358" y="5"/>
                    <a:pt x="1287" y="0"/>
                    <a:pt x="1215" y="0"/>
                  </a:cubicBezTo>
                  <a:close/>
                </a:path>
              </a:pathLst>
            </a:custGeom>
            <a:solidFill>
              <a:srgbClr val="255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94"/>
            <p:cNvSpPr/>
            <p:nvPr/>
          </p:nvSpPr>
          <p:spPr>
            <a:xfrm>
              <a:off x="1122925" y="1232450"/>
              <a:ext cx="66350" cy="149075"/>
            </a:xfrm>
            <a:custGeom>
              <a:avLst/>
              <a:gdLst/>
              <a:ahLst/>
              <a:cxnLst/>
              <a:rect l="l" t="t" r="r" b="b"/>
              <a:pathLst>
                <a:path w="2654" h="5963" extrusionOk="0">
                  <a:moveTo>
                    <a:pt x="680" y="0"/>
                  </a:moveTo>
                  <a:cubicBezTo>
                    <a:pt x="488" y="0"/>
                    <a:pt x="288" y="55"/>
                    <a:pt x="84" y="182"/>
                  </a:cubicBezTo>
                  <a:cubicBezTo>
                    <a:pt x="0" y="265"/>
                    <a:pt x="84" y="307"/>
                    <a:pt x="126" y="307"/>
                  </a:cubicBezTo>
                  <a:cubicBezTo>
                    <a:pt x="287" y="212"/>
                    <a:pt x="464" y="168"/>
                    <a:pt x="639" y="168"/>
                  </a:cubicBezTo>
                  <a:cubicBezTo>
                    <a:pt x="793" y="168"/>
                    <a:pt x="945" y="202"/>
                    <a:pt x="1087" y="265"/>
                  </a:cubicBezTo>
                  <a:cubicBezTo>
                    <a:pt x="1431" y="307"/>
                    <a:pt x="1651" y="610"/>
                    <a:pt x="1870" y="965"/>
                  </a:cubicBezTo>
                  <a:cubicBezTo>
                    <a:pt x="1996" y="1174"/>
                    <a:pt x="2215" y="1529"/>
                    <a:pt x="2257" y="1832"/>
                  </a:cubicBezTo>
                  <a:cubicBezTo>
                    <a:pt x="2434" y="2177"/>
                    <a:pt x="2351" y="2616"/>
                    <a:pt x="2257" y="2961"/>
                  </a:cubicBezTo>
                  <a:cubicBezTo>
                    <a:pt x="2131" y="3963"/>
                    <a:pt x="1776" y="5092"/>
                    <a:pt x="2476" y="5927"/>
                  </a:cubicBezTo>
                  <a:cubicBezTo>
                    <a:pt x="2502" y="5953"/>
                    <a:pt x="2528" y="5963"/>
                    <a:pt x="2550" y="5963"/>
                  </a:cubicBezTo>
                  <a:cubicBezTo>
                    <a:pt x="2600" y="5963"/>
                    <a:pt x="2625" y="5911"/>
                    <a:pt x="2560" y="5875"/>
                  </a:cubicBezTo>
                  <a:cubicBezTo>
                    <a:pt x="2131" y="5311"/>
                    <a:pt x="2131" y="4528"/>
                    <a:pt x="2215" y="3880"/>
                  </a:cubicBezTo>
                  <a:cubicBezTo>
                    <a:pt x="2351" y="3180"/>
                    <a:pt x="2654" y="2616"/>
                    <a:pt x="2434" y="1874"/>
                  </a:cubicBezTo>
                  <a:cubicBezTo>
                    <a:pt x="2255" y="1130"/>
                    <a:pt x="1549" y="0"/>
                    <a:pt x="680" y="0"/>
                  </a:cubicBezTo>
                  <a:close/>
                </a:path>
              </a:pathLst>
            </a:custGeom>
            <a:solidFill>
              <a:srgbClr val="255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94"/>
            <p:cNvSpPr/>
            <p:nvPr/>
          </p:nvSpPr>
          <p:spPr>
            <a:xfrm>
              <a:off x="1151125" y="1290250"/>
              <a:ext cx="24775" cy="127075"/>
            </a:xfrm>
            <a:custGeom>
              <a:avLst/>
              <a:gdLst/>
              <a:ahLst/>
              <a:cxnLst/>
              <a:rect l="l" t="t" r="r" b="b"/>
              <a:pathLst>
                <a:path w="991" h="5083" extrusionOk="0">
                  <a:moveTo>
                    <a:pt x="178" y="1"/>
                  </a:moveTo>
                  <a:cubicBezTo>
                    <a:pt x="84" y="1"/>
                    <a:pt x="1" y="84"/>
                    <a:pt x="84" y="126"/>
                  </a:cubicBezTo>
                  <a:cubicBezTo>
                    <a:pt x="523" y="346"/>
                    <a:pt x="523" y="910"/>
                    <a:pt x="565" y="1349"/>
                  </a:cubicBezTo>
                  <a:cubicBezTo>
                    <a:pt x="648" y="1871"/>
                    <a:pt x="648" y="2351"/>
                    <a:pt x="565" y="2874"/>
                  </a:cubicBezTo>
                  <a:cubicBezTo>
                    <a:pt x="523" y="3615"/>
                    <a:pt x="220" y="4399"/>
                    <a:pt x="784" y="5047"/>
                  </a:cubicBezTo>
                  <a:cubicBezTo>
                    <a:pt x="810" y="5072"/>
                    <a:pt x="841" y="5082"/>
                    <a:pt x="870" y="5082"/>
                  </a:cubicBezTo>
                  <a:cubicBezTo>
                    <a:pt x="935" y="5082"/>
                    <a:pt x="990" y="5034"/>
                    <a:pt x="962" y="5005"/>
                  </a:cubicBezTo>
                  <a:cubicBezTo>
                    <a:pt x="220" y="4221"/>
                    <a:pt x="742" y="3041"/>
                    <a:pt x="784" y="2216"/>
                  </a:cubicBezTo>
                  <a:cubicBezTo>
                    <a:pt x="784" y="1693"/>
                    <a:pt x="742" y="1307"/>
                    <a:pt x="648" y="784"/>
                  </a:cubicBezTo>
                  <a:cubicBezTo>
                    <a:pt x="565" y="523"/>
                    <a:pt x="439" y="220"/>
                    <a:pt x="178" y="1"/>
                  </a:cubicBezTo>
                  <a:close/>
                </a:path>
              </a:pathLst>
            </a:custGeom>
            <a:solidFill>
              <a:srgbClr val="255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94"/>
            <p:cNvSpPr/>
            <p:nvPr/>
          </p:nvSpPr>
          <p:spPr>
            <a:xfrm>
              <a:off x="1212300" y="1431850"/>
              <a:ext cx="52975" cy="50900"/>
            </a:xfrm>
            <a:custGeom>
              <a:avLst/>
              <a:gdLst/>
              <a:ahLst/>
              <a:cxnLst/>
              <a:rect l="l" t="t" r="r" b="b"/>
              <a:pathLst>
                <a:path w="2119" h="2036" extrusionOk="0">
                  <a:moveTo>
                    <a:pt x="120" y="0"/>
                  </a:moveTo>
                  <a:cubicBezTo>
                    <a:pt x="56" y="0"/>
                    <a:pt x="1" y="54"/>
                    <a:pt x="29" y="82"/>
                  </a:cubicBezTo>
                  <a:cubicBezTo>
                    <a:pt x="249" y="605"/>
                    <a:pt x="552" y="1033"/>
                    <a:pt x="907" y="1388"/>
                  </a:cubicBezTo>
                  <a:cubicBezTo>
                    <a:pt x="1210" y="1733"/>
                    <a:pt x="1596" y="2036"/>
                    <a:pt x="2035" y="2036"/>
                  </a:cubicBezTo>
                  <a:cubicBezTo>
                    <a:pt x="2119" y="2036"/>
                    <a:pt x="2119" y="1952"/>
                    <a:pt x="2035" y="1952"/>
                  </a:cubicBezTo>
                  <a:cubicBezTo>
                    <a:pt x="1554" y="1869"/>
                    <a:pt x="1252" y="1608"/>
                    <a:pt x="990" y="1252"/>
                  </a:cubicBezTo>
                  <a:cubicBezTo>
                    <a:pt x="646" y="866"/>
                    <a:pt x="343" y="469"/>
                    <a:pt x="207" y="41"/>
                  </a:cubicBezTo>
                  <a:cubicBezTo>
                    <a:pt x="181" y="11"/>
                    <a:pt x="150" y="0"/>
                    <a:pt x="120" y="0"/>
                  </a:cubicBezTo>
                  <a:close/>
                </a:path>
              </a:pathLst>
            </a:custGeom>
            <a:solidFill>
              <a:srgbClr val="255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94"/>
            <p:cNvSpPr/>
            <p:nvPr/>
          </p:nvSpPr>
          <p:spPr>
            <a:xfrm>
              <a:off x="1144600" y="1371750"/>
              <a:ext cx="20650" cy="84425"/>
            </a:xfrm>
            <a:custGeom>
              <a:avLst/>
              <a:gdLst/>
              <a:ahLst/>
              <a:cxnLst/>
              <a:rect l="l" t="t" r="r" b="b"/>
              <a:pathLst>
                <a:path w="826" h="3377" extrusionOk="0">
                  <a:moveTo>
                    <a:pt x="220" y="0"/>
                  </a:moveTo>
                  <a:cubicBezTo>
                    <a:pt x="126" y="0"/>
                    <a:pt x="0" y="94"/>
                    <a:pt x="42" y="178"/>
                  </a:cubicBezTo>
                  <a:cubicBezTo>
                    <a:pt x="345" y="355"/>
                    <a:pt x="439" y="784"/>
                    <a:pt x="439" y="1139"/>
                  </a:cubicBezTo>
                  <a:cubicBezTo>
                    <a:pt x="439" y="1442"/>
                    <a:pt x="439" y="1745"/>
                    <a:pt x="345" y="2089"/>
                  </a:cubicBezTo>
                  <a:cubicBezTo>
                    <a:pt x="345" y="2486"/>
                    <a:pt x="345" y="3009"/>
                    <a:pt x="700" y="3353"/>
                  </a:cubicBezTo>
                  <a:cubicBezTo>
                    <a:pt x="717" y="3370"/>
                    <a:pt x="731" y="3377"/>
                    <a:pt x="744" y="3377"/>
                  </a:cubicBezTo>
                  <a:cubicBezTo>
                    <a:pt x="799" y="3377"/>
                    <a:pt x="826" y="3262"/>
                    <a:pt x="826" y="3228"/>
                  </a:cubicBezTo>
                  <a:cubicBezTo>
                    <a:pt x="345" y="2789"/>
                    <a:pt x="481" y="2089"/>
                    <a:pt x="564" y="1525"/>
                  </a:cubicBezTo>
                  <a:cubicBezTo>
                    <a:pt x="564" y="1087"/>
                    <a:pt x="564" y="303"/>
                    <a:pt x="220" y="0"/>
                  </a:cubicBezTo>
                  <a:close/>
                </a:path>
              </a:pathLst>
            </a:custGeom>
            <a:solidFill>
              <a:srgbClr val="255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94"/>
            <p:cNvSpPr/>
            <p:nvPr/>
          </p:nvSpPr>
          <p:spPr>
            <a:xfrm>
              <a:off x="1211975" y="1306225"/>
              <a:ext cx="11525" cy="34925"/>
            </a:xfrm>
            <a:custGeom>
              <a:avLst/>
              <a:gdLst/>
              <a:ahLst/>
              <a:cxnLst/>
              <a:rect l="l" t="t" r="r" b="b"/>
              <a:pathLst>
                <a:path w="461" h="1397" extrusionOk="0">
                  <a:moveTo>
                    <a:pt x="100" y="1"/>
                  </a:moveTo>
                  <a:cubicBezTo>
                    <a:pt x="82" y="1"/>
                    <a:pt x="63" y="4"/>
                    <a:pt x="42" y="10"/>
                  </a:cubicBezTo>
                  <a:cubicBezTo>
                    <a:pt x="1" y="10"/>
                    <a:pt x="1" y="145"/>
                    <a:pt x="136" y="145"/>
                  </a:cubicBezTo>
                  <a:cubicBezTo>
                    <a:pt x="140" y="142"/>
                    <a:pt x="143" y="140"/>
                    <a:pt x="146" y="140"/>
                  </a:cubicBezTo>
                  <a:cubicBezTo>
                    <a:pt x="213" y="140"/>
                    <a:pt x="136" y="1153"/>
                    <a:pt x="136" y="1274"/>
                  </a:cubicBezTo>
                  <a:cubicBezTo>
                    <a:pt x="136" y="1332"/>
                    <a:pt x="178" y="1396"/>
                    <a:pt x="217" y="1396"/>
                  </a:cubicBezTo>
                  <a:cubicBezTo>
                    <a:pt x="233" y="1396"/>
                    <a:pt x="249" y="1385"/>
                    <a:pt x="262" y="1357"/>
                  </a:cubicBezTo>
                  <a:cubicBezTo>
                    <a:pt x="262" y="1158"/>
                    <a:pt x="461" y="1"/>
                    <a:pt x="100" y="1"/>
                  </a:cubicBezTo>
                  <a:close/>
                </a:path>
              </a:pathLst>
            </a:custGeom>
            <a:solidFill>
              <a:srgbClr val="255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94"/>
            <p:cNvSpPr/>
            <p:nvPr/>
          </p:nvSpPr>
          <p:spPr>
            <a:xfrm>
              <a:off x="1073050" y="1289475"/>
              <a:ext cx="29000" cy="101050"/>
            </a:xfrm>
            <a:custGeom>
              <a:avLst/>
              <a:gdLst/>
              <a:ahLst/>
              <a:cxnLst/>
              <a:rect l="l" t="t" r="r" b="b"/>
              <a:pathLst>
                <a:path w="1160" h="4042" extrusionOk="0">
                  <a:moveTo>
                    <a:pt x="705" y="1"/>
                  </a:moveTo>
                  <a:cubicBezTo>
                    <a:pt x="671" y="1"/>
                    <a:pt x="637" y="11"/>
                    <a:pt x="637" y="32"/>
                  </a:cubicBezTo>
                  <a:cubicBezTo>
                    <a:pt x="637" y="1380"/>
                    <a:pt x="992" y="2811"/>
                    <a:pt x="73" y="3855"/>
                  </a:cubicBezTo>
                  <a:cubicBezTo>
                    <a:pt x="1" y="3937"/>
                    <a:pt x="54" y="4041"/>
                    <a:pt x="130" y="4041"/>
                  </a:cubicBezTo>
                  <a:cubicBezTo>
                    <a:pt x="142" y="4041"/>
                    <a:pt x="154" y="4039"/>
                    <a:pt x="167" y="4033"/>
                  </a:cubicBezTo>
                  <a:cubicBezTo>
                    <a:pt x="1160" y="2905"/>
                    <a:pt x="773" y="1380"/>
                    <a:pt x="773" y="32"/>
                  </a:cubicBezTo>
                  <a:cubicBezTo>
                    <a:pt x="773" y="11"/>
                    <a:pt x="739" y="1"/>
                    <a:pt x="705" y="1"/>
                  </a:cubicBezTo>
                  <a:close/>
                </a:path>
              </a:pathLst>
            </a:custGeom>
            <a:solidFill>
              <a:srgbClr val="255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94"/>
            <p:cNvSpPr/>
            <p:nvPr/>
          </p:nvSpPr>
          <p:spPr>
            <a:xfrm>
              <a:off x="1038050" y="1285300"/>
              <a:ext cx="45725" cy="102925"/>
            </a:xfrm>
            <a:custGeom>
              <a:avLst/>
              <a:gdLst/>
              <a:ahLst/>
              <a:cxnLst/>
              <a:rect l="l" t="t" r="r" b="b"/>
              <a:pathLst>
                <a:path w="1829" h="4117" extrusionOk="0">
                  <a:moveTo>
                    <a:pt x="1760" y="0"/>
                  </a:moveTo>
                  <a:cubicBezTo>
                    <a:pt x="1726" y="0"/>
                    <a:pt x="1693" y="21"/>
                    <a:pt x="1693" y="63"/>
                  </a:cubicBezTo>
                  <a:cubicBezTo>
                    <a:pt x="1693" y="847"/>
                    <a:pt x="1473" y="1630"/>
                    <a:pt x="1254" y="2330"/>
                  </a:cubicBezTo>
                  <a:cubicBezTo>
                    <a:pt x="1045" y="2978"/>
                    <a:pt x="690" y="3636"/>
                    <a:pt x="42" y="3981"/>
                  </a:cubicBezTo>
                  <a:cubicBezTo>
                    <a:pt x="0" y="4022"/>
                    <a:pt x="0" y="4116"/>
                    <a:pt x="126" y="4116"/>
                  </a:cubicBezTo>
                  <a:cubicBezTo>
                    <a:pt x="690" y="3761"/>
                    <a:pt x="1045" y="3197"/>
                    <a:pt x="1348" y="2549"/>
                  </a:cubicBezTo>
                  <a:cubicBezTo>
                    <a:pt x="1609" y="1766"/>
                    <a:pt x="1828" y="888"/>
                    <a:pt x="1828" y="63"/>
                  </a:cubicBezTo>
                  <a:cubicBezTo>
                    <a:pt x="1828" y="21"/>
                    <a:pt x="1794" y="0"/>
                    <a:pt x="1760" y="0"/>
                  </a:cubicBezTo>
                  <a:close/>
                </a:path>
              </a:pathLst>
            </a:custGeom>
            <a:solidFill>
              <a:srgbClr val="255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94"/>
            <p:cNvSpPr/>
            <p:nvPr/>
          </p:nvSpPr>
          <p:spPr>
            <a:xfrm>
              <a:off x="1029175" y="1278875"/>
              <a:ext cx="47425" cy="82650"/>
            </a:xfrm>
            <a:custGeom>
              <a:avLst/>
              <a:gdLst/>
              <a:ahLst/>
              <a:cxnLst/>
              <a:rect l="l" t="t" r="r" b="b"/>
              <a:pathLst>
                <a:path w="1897" h="3306" extrusionOk="0">
                  <a:moveTo>
                    <a:pt x="1774" y="1"/>
                  </a:moveTo>
                  <a:cubicBezTo>
                    <a:pt x="1757" y="1"/>
                    <a:pt x="1745" y="6"/>
                    <a:pt x="1745" y="17"/>
                  </a:cubicBezTo>
                  <a:cubicBezTo>
                    <a:pt x="1609" y="675"/>
                    <a:pt x="1180" y="1104"/>
                    <a:pt x="825" y="1668"/>
                  </a:cubicBezTo>
                  <a:cubicBezTo>
                    <a:pt x="616" y="1929"/>
                    <a:pt x="397" y="2242"/>
                    <a:pt x="261" y="2545"/>
                  </a:cubicBezTo>
                  <a:cubicBezTo>
                    <a:pt x="136" y="2712"/>
                    <a:pt x="0" y="2932"/>
                    <a:pt x="0" y="3235"/>
                  </a:cubicBezTo>
                  <a:cubicBezTo>
                    <a:pt x="0" y="3282"/>
                    <a:pt x="34" y="3305"/>
                    <a:pt x="68" y="3305"/>
                  </a:cubicBezTo>
                  <a:cubicBezTo>
                    <a:pt x="102" y="3305"/>
                    <a:pt x="136" y="3282"/>
                    <a:pt x="136" y="3235"/>
                  </a:cubicBezTo>
                  <a:cubicBezTo>
                    <a:pt x="136" y="2932"/>
                    <a:pt x="397" y="2545"/>
                    <a:pt x="564" y="2326"/>
                  </a:cubicBezTo>
                  <a:cubicBezTo>
                    <a:pt x="700" y="2023"/>
                    <a:pt x="919" y="1804"/>
                    <a:pt x="1045" y="1542"/>
                  </a:cubicBezTo>
                  <a:cubicBezTo>
                    <a:pt x="1400" y="1104"/>
                    <a:pt x="1745" y="675"/>
                    <a:pt x="1828" y="101"/>
                  </a:cubicBezTo>
                  <a:cubicBezTo>
                    <a:pt x="1897" y="40"/>
                    <a:pt x="1820" y="1"/>
                    <a:pt x="1774" y="1"/>
                  </a:cubicBezTo>
                  <a:close/>
                </a:path>
              </a:pathLst>
            </a:custGeom>
            <a:solidFill>
              <a:srgbClr val="255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94"/>
            <p:cNvSpPr/>
            <p:nvPr/>
          </p:nvSpPr>
          <p:spPr>
            <a:xfrm>
              <a:off x="1010625" y="1270675"/>
              <a:ext cx="56700" cy="81250"/>
            </a:xfrm>
            <a:custGeom>
              <a:avLst/>
              <a:gdLst/>
              <a:ahLst/>
              <a:cxnLst/>
              <a:rect l="l" t="t" r="r" b="b"/>
              <a:pathLst>
                <a:path w="2268" h="3250" extrusionOk="0">
                  <a:moveTo>
                    <a:pt x="2225" y="0"/>
                  </a:moveTo>
                  <a:cubicBezTo>
                    <a:pt x="1661" y="220"/>
                    <a:pt x="1223" y="784"/>
                    <a:pt x="878" y="1212"/>
                  </a:cubicBezTo>
                  <a:cubicBezTo>
                    <a:pt x="439" y="1787"/>
                    <a:pt x="94" y="2476"/>
                    <a:pt x="0" y="3218"/>
                  </a:cubicBezTo>
                  <a:cubicBezTo>
                    <a:pt x="0" y="3239"/>
                    <a:pt x="34" y="3249"/>
                    <a:pt x="68" y="3249"/>
                  </a:cubicBezTo>
                  <a:cubicBezTo>
                    <a:pt x="102" y="3249"/>
                    <a:pt x="136" y="3239"/>
                    <a:pt x="136" y="3218"/>
                  </a:cubicBezTo>
                  <a:cubicBezTo>
                    <a:pt x="220" y="2570"/>
                    <a:pt x="523" y="1996"/>
                    <a:pt x="878" y="1473"/>
                  </a:cubicBezTo>
                  <a:cubicBezTo>
                    <a:pt x="1003" y="1212"/>
                    <a:pt x="1223" y="1003"/>
                    <a:pt x="1526" y="742"/>
                  </a:cubicBezTo>
                  <a:cubicBezTo>
                    <a:pt x="1703" y="523"/>
                    <a:pt x="1922" y="220"/>
                    <a:pt x="2225" y="126"/>
                  </a:cubicBezTo>
                  <a:cubicBezTo>
                    <a:pt x="2267" y="84"/>
                    <a:pt x="2267" y="0"/>
                    <a:pt x="2225" y="0"/>
                  </a:cubicBezTo>
                  <a:close/>
                </a:path>
              </a:pathLst>
            </a:custGeom>
            <a:solidFill>
              <a:srgbClr val="255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94"/>
            <p:cNvSpPr/>
            <p:nvPr/>
          </p:nvSpPr>
          <p:spPr>
            <a:xfrm>
              <a:off x="987900" y="1259700"/>
              <a:ext cx="64275" cy="69175"/>
            </a:xfrm>
            <a:custGeom>
              <a:avLst/>
              <a:gdLst/>
              <a:ahLst/>
              <a:cxnLst/>
              <a:rect l="l" t="t" r="r" b="b"/>
              <a:pathLst>
                <a:path w="2571" h="2767" extrusionOk="0">
                  <a:moveTo>
                    <a:pt x="2435" y="1"/>
                  </a:moveTo>
                  <a:cubicBezTo>
                    <a:pt x="1829" y="398"/>
                    <a:pt x="1348" y="784"/>
                    <a:pt x="909" y="1306"/>
                  </a:cubicBezTo>
                  <a:cubicBezTo>
                    <a:pt x="648" y="1526"/>
                    <a:pt x="481" y="1745"/>
                    <a:pt x="303" y="2006"/>
                  </a:cubicBezTo>
                  <a:cubicBezTo>
                    <a:pt x="126" y="2226"/>
                    <a:pt x="1" y="2529"/>
                    <a:pt x="1" y="2696"/>
                  </a:cubicBezTo>
                  <a:cubicBezTo>
                    <a:pt x="1" y="2743"/>
                    <a:pt x="32" y="2766"/>
                    <a:pt x="63" y="2766"/>
                  </a:cubicBezTo>
                  <a:cubicBezTo>
                    <a:pt x="95" y="2766"/>
                    <a:pt x="126" y="2743"/>
                    <a:pt x="126" y="2696"/>
                  </a:cubicBezTo>
                  <a:cubicBezTo>
                    <a:pt x="84" y="2529"/>
                    <a:pt x="345" y="2132"/>
                    <a:pt x="481" y="1912"/>
                  </a:cubicBezTo>
                  <a:cubicBezTo>
                    <a:pt x="648" y="1651"/>
                    <a:pt x="909" y="1442"/>
                    <a:pt x="1129" y="1223"/>
                  </a:cubicBezTo>
                  <a:cubicBezTo>
                    <a:pt x="1567" y="784"/>
                    <a:pt x="2006" y="439"/>
                    <a:pt x="2476" y="178"/>
                  </a:cubicBezTo>
                  <a:cubicBezTo>
                    <a:pt x="2570" y="84"/>
                    <a:pt x="2476" y="1"/>
                    <a:pt x="2435" y="1"/>
                  </a:cubicBezTo>
                  <a:close/>
                </a:path>
              </a:pathLst>
            </a:custGeom>
            <a:solidFill>
              <a:srgbClr val="255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94"/>
            <p:cNvSpPr/>
            <p:nvPr/>
          </p:nvSpPr>
          <p:spPr>
            <a:xfrm>
              <a:off x="976200" y="1254225"/>
              <a:ext cx="61875" cy="51050"/>
            </a:xfrm>
            <a:custGeom>
              <a:avLst/>
              <a:gdLst/>
              <a:ahLst/>
              <a:cxnLst/>
              <a:rect l="l" t="t" r="r" b="b"/>
              <a:pathLst>
                <a:path w="2475" h="2042" extrusionOk="0">
                  <a:moveTo>
                    <a:pt x="2380" y="0"/>
                  </a:moveTo>
                  <a:cubicBezTo>
                    <a:pt x="1900" y="303"/>
                    <a:pt x="1377" y="617"/>
                    <a:pt x="949" y="961"/>
                  </a:cubicBezTo>
                  <a:cubicBezTo>
                    <a:pt x="688" y="1223"/>
                    <a:pt x="166" y="1567"/>
                    <a:pt x="30" y="1964"/>
                  </a:cubicBezTo>
                  <a:cubicBezTo>
                    <a:pt x="1" y="1993"/>
                    <a:pt x="57" y="2042"/>
                    <a:pt x="94" y="2042"/>
                  </a:cubicBezTo>
                  <a:cubicBezTo>
                    <a:pt x="111" y="2042"/>
                    <a:pt x="124" y="2032"/>
                    <a:pt x="124" y="2006"/>
                  </a:cubicBezTo>
                  <a:cubicBezTo>
                    <a:pt x="249" y="1787"/>
                    <a:pt x="469" y="1567"/>
                    <a:pt x="594" y="1442"/>
                  </a:cubicBezTo>
                  <a:cubicBezTo>
                    <a:pt x="813" y="1306"/>
                    <a:pt x="949" y="1181"/>
                    <a:pt x="1168" y="1003"/>
                  </a:cubicBezTo>
                  <a:cubicBezTo>
                    <a:pt x="1513" y="658"/>
                    <a:pt x="1952" y="439"/>
                    <a:pt x="2380" y="178"/>
                  </a:cubicBezTo>
                  <a:cubicBezTo>
                    <a:pt x="2474" y="94"/>
                    <a:pt x="2474" y="0"/>
                    <a:pt x="2380" y="0"/>
                  </a:cubicBezTo>
                  <a:close/>
                </a:path>
              </a:pathLst>
            </a:custGeom>
            <a:solidFill>
              <a:srgbClr val="255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94"/>
            <p:cNvSpPr/>
            <p:nvPr/>
          </p:nvSpPr>
          <p:spPr>
            <a:xfrm>
              <a:off x="962825" y="1247700"/>
              <a:ext cx="64275" cy="45300"/>
            </a:xfrm>
            <a:custGeom>
              <a:avLst/>
              <a:gdLst/>
              <a:ahLst/>
              <a:cxnLst/>
              <a:rect l="l" t="t" r="r" b="b"/>
              <a:pathLst>
                <a:path w="2571" h="1812" extrusionOk="0">
                  <a:moveTo>
                    <a:pt x="2487" y="0"/>
                  </a:moveTo>
                  <a:cubicBezTo>
                    <a:pt x="1912" y="94"/>
                    <a:pt x="1348" y="439"/>
                    <a:pt x="920" y="700"/>
                  </a:cubicBezTo>
                  <a:cubicBezTo>
                    <a:pt x="659" y="919"/>
                    <a:pt x="84" y="1348"/>
                    <a:pt x="1" y="1703"/>
                  </a:cubicBezTo>
                  <a:cubicBezTo>
                    <a:pt x="1" y="1782"/>
                    <a:pt x="55" y="1811"/>
                    <a:pt x="95" y="1811"/>
                  </a:cubicBezTo>
                  <a:cubicBezTo>
                    <a:pt x="118" y="1811"/>
                    <a:pt x="136" y="1802"/>
                    <a:pt x="136" y="1786"/>
                  </a:cubicBezTo>
                  <a:cubicBezTo>
                    <a:pt x="220" y="1348"/>
                    <a:pt x="784" y="1003"/>
                    <a:pt x="1087" y="784"/>
                  </a:cubicBezTo>
                  <a:cubicBezTo>
                    <a:pt x="1484" y="481"/>
                    <a:pt x="2006" y="220"/>
                    <a:pt x="2487" y="136"/>
                  </a:cubicBezTo>
                  <a:cubicBezTo>
                    <a:pt x="2570" y="136"/>
                    <a:pt x="2570" y="0"/>
                    <a:pt x="2487" y="0"/>
                  </a:cubicBezTo>
                  <a:close/>
                </a:path>
              </a:pathLst>
            </a:custGeom>
            <a:solidFill>
              <a:srgbClr val="255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94"/>
            <p:cNvSpPr/>
            <p:nvPr/>
          </p:nvSpPr>
          <p:spPr>
            <a:xfrm>
              <a:off x="1038050" y="1555400"/>
              <a:ext cx="90125" cy="88775"/>
            </a:xfrm>
            <a:custGeom>
              <a:avLst/>
              <a:gdLst/>
              <a:ahLst/>
              <a:cxnLst/>
              <a:rect l="l" t="t" r="r" b="b"/>
              <a:pathLst>
                <a:path w="3605" h="3551" extrusionOk="0">
                  <a:moveTo>
                    <a:pt x="1341" y="0"/>
                  </a:moveTo>
                  <a:cubicBezTo>
                    <a:pt x="754" y="0"/>
                    <a:pt x="544" y="527"/>
                    <a:pt x="261" y="1053"/>
                  </a:cubicBezTo>
                  <a:cubicBezTo>
                    <a:pt x="126" y="1366"/>
                    <a:pt x="0" y="1711"/>
                    <a:pt x="126" y="1972"/>
                  </a:cubicBezTo>
                  <a:cubicBezTo>
                    <a:pt x="209" y="2192"/>
                    <a:pt x="1473" y="3101"/>
                    <a:pt x="1912" y="3403"/>
                  </a:cubicBezTo>
                  <a:cubicBezTo>
                    <a:pt x="2065" y="3469"/>
                    <a:pt x="2239" y="3550"/>
                    <a:pt x="2405" y="3550"/>
                  </a:cubicBezTo>
                  <a:cubicBezTo>
                    <a:pt x="2476" y="3550"/>
                    <a:pt x="2546" y="3535"/>
                    <a:pt x="2612" y="3498"/>
                  </a:cubicBezTo>
                  <a:cubicBezTo>
                    <a:pt x="2723" y="3414"/>
                    <a:pt x="2597" y="3038"/>
                    <a:pt x="2746" y="3038"/>
                  </a:cubicBezTo>
                  <a:cubicBezTo>
                    <a:pt x="2766" y="3038"/>
                    <a:pt x="2790" y="3044"/>
                    <a:pt x="2821" y="3059"/>
                  </a:cubicBezTo>
                  <a:cubicBezTo>
                    <a:pt x="2957" y="3059"/>
                    <a:pt x="3134" y="2933"/>
                    <a:pt x="3134" y="2756"/>
                  </a:cubicBezTo>
                  <a:cubicBezTo>
                    <a:pt x="3176" y="2620"/>
                    <a:pt x="3040" y="2495"/>
                    <a:pt x="3260" y="2411"/>
                  </a:cubicBezTo>
                  <a:cubicBezTo>
                    <a:pt x="3395" y="2359"/>
                    <a:pt x="3479" y="2359"/>
                    <a:pt x="3479" y="2192"/>
                  </a:cubicBezTo>
                  <a:cubicBezTo>
                    <a:pt x="3521" y="2192"/>
                    <a:pt x="3604" y="2056"/>
                    <a:pt x="3521" y="1972"/>
                  </a:cubicBezTo>
                  <a:cubicBezTo>
                    <a:pt x="3479" y="1972"/>
                    <a:pt x="3604" y="1753"/>
                    <a:pt x="3604" y="1711"/>
                  </a:cubicBezTo>
                  <a:cubicBezTo>
                    <a:pt x="3604" y="1366"/>
                    <a:pt x="3395" y="1147"/>
                    <a:pt x="3176" y="969"/>
                  </a:cubicBezTo>
                  <a:cubicBezTo>
                    <a:pt x="3134" y="928"/>
                    <a:pt x="2957" y="928"/>
                    <a:pt x="3040" y="844"/>
                  </a:cubicBezTo>
                  <a:cubicBezTo>
                    <a:pt x="3134" y="792"/>
                    <a:pt x="3176" y="792"/>
                    <a:pt x="3260" y="708"/>
                  </a:cubicBezTo>
                  <a:cubicBezTo>
                    <a:pt x="3343" y="708"/>
                    <a:pt x="3395" y="625"/>
                    <a:pt x="3479" y="583"/>
                  </a:cubicBezTo>
                  <a:cubicBezTo>
                    <a:pt x="3521" y="405"/>
                    <a:pt x="3521" y="270"/>
                    <a:pt x="3395" y="144"/>
                  </a:cubicBezTo>
                  <a:cubicBezTo>
                    <a:pt x="3319" y="67"/>
                    <a:pt x="3188" y="51"/>
                    <a:pt x="3050" y="51"/>
                  </a:cubicBezTo>
                  <a:cubicBezTo>
                    <a:pt x="2944" y="51"/>
                    <a:pt x="2833" y="61"/>
                    <a:pt x="2737" y="61"/>
                  </a:cubicBezTo>
                  <a:cubicBezTo>
                    <a:pt x="2351" y="61"/>
                    <a:pt x="1912" y="8"/>
                    <a:pt x="1473" y="8"/>
                  </a:cubicBezTo>
                  <a:cubicBezTo>
                    <a:pt x="1427" y="3"/>
                    <a:pt x="1383" y="0"/>
                    <a:pt x="1341" y="0"/>
                  </a:cubicBezTo>
                  <a:close/>
                </a:path>
              </a:pathLst>
            </a:custGeom>
            <a:solidFill>
              <a:srgbClr val="9663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94"/>
            <p:cNvSpPr/>
            <p:nvPr/>
          </p:nvSpPr>
          <p:spPr>
            <a:xfrm>
              <a:off x="1085825" y="1618400"/>
              <a:ext cx="19625" cy="11400"/>
            </a:xfrm>
            <a:custGeom>
              <a:avLst/>
              <a:gdLst/>
              <a:ahLst/>
              <a:cxnLst/>
              <a:rect l="l" t="t" r="r" b="b"/>
              <a:pathLst>
                <a:path w="785" h="456" extrusionOk="0">
                  <a:moveTo>
                    <a:pt x="68" y="0"/>
                  </a:moveTo>
                  <a:cubicBezTo>
                    <a:pt x="23" y="0"/>
                    <a:pt x="1" y="39"/>
                    <a:pt x="1" y="100"/>
                  </a:cubicBezTo>
                  <a:cubicBezTo>
                    <a:pt x="220" y="236"/>
                    <a:pt x="440" y="413"/>
                    <a:pt x="649" y="455"/>
                  </a:cubicBezTo>
                  <a:cubicBezTo>
                    <a:pt x="784" y="455"/>
                    <a:pt x="784" y="319"/>
                    <a:pt x="701" y="319"/>
                  </a:cubicBezTo>
                  <a:cubicBezTo>
                    <a:pt x="481" y="236"/>
                    <a:pt x="262" y="194"/>
                    <a:pt x="126" y="16"/>
                  </a:cubicBezTo>
                  <a:cubicBezTo>
                    <a:pt x="104" y="5"/>
                    <a:pt x="84" y="0"/>
                    <a:pt x="68" y="0"/>
                  </a:cubicBezTo>
                  <a:close/>
                </a:path>
              </a:pathLst>
            </a:custGeom>
            <a:solidFill>
              <a:srgbClr val="7543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94"/>
            <p:cNvSpPr/>
            <p:nvPr/>
          </p:nvSpPr>
          <p:spPr>
            <a:xfrm>
              <a:off x="1094450" y="1607375"/>
              <a:ext cx="14125" cy="10400"/>
            </a:xfrm>
            <a:custGeom>
              <a:avLst/>
              <a:gdLst/>
              <a:ahLst/>
              <a:cxnLst/>
              <a:rect l="l" t="t" r="r" b="b"/>
              <a:pathLst>
                <a:path w="565" h="416" extrusionOk="0">
                  <a:moveTo>
                    <a:pt x="53" y="0"/>
                  </a:moveTo>
                  <a:cubicBezTo>
                    <a:pt x="24" y="0"/>
                    <a:pt x="1" y="24"/>
                    <a:pt x="1" y="71"/>
                  </a:cubicBezTo>
                  <a:cubicBezTo>
                    <a:pt x="95" y="280"/>
                    <a:pt x="304" y="416"/>
                    <a:pt x="481" y="416"/>
                  </a:cubicBezTo>
                  <a:cubicBezTo>
                    <a:pt x="565" y="416"/>
                    <a:pt x="565" y="280"/>
                    <a:pt x="481" y="280"/>
                  </a:cubicBezTo>
                  <a:cubicBezTo>
                    <a:pt x="356" y="280"/>
                    <a:pt x="136" y="196"/>
                    <a:pt x="136" y="71"/>
                  </a:cubicBezTo>
                  <a:cubicBezTo>
                    <a:pt x="116" y="24"/>
                    <a:pt x="82" y="0"/>
                    <a:pt x="53" y="0"/>
                  </a:cubicBezTo>
                  <a:close/>
                </a:path>
              </a:pathLst>
            </a:custGeom>
            <a:solidFill>
              <a:srgbClr val="7543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94"/>
            <p:cNvSpPr/>
            <p:nvPr/>
          </p:nvSpPr>
          <p:spPr>
            <a:xfrm>
              <a:off x="1100775" y="1594225"/>
              <a:ext cx="15650" cy="9450"/>
            </a:xfrm>
            <a:custGeom>
              <a:avLst/>
              <a:gdLst/>
              <a:ahLst/>
              <a:cxnLst/>
              <a:rect l="l" t="t" r="r" b="b"/>
              <a:pathLst>
                <a:path w="626" h="378" extrusionOk="0">
                  <a:moveTo>
                    <a:pt x="60" y="1"/>
                  </a:moveTo>
                  <a:cubicBezTo>
                    <a:pt x="29" y="1"/>
                    <a:pt x="1" y="43"/>
                    <a:pt x="51" y="75"/>
                  </a:cubicBezTo>
                  <a:cubicBezTo>
                    <a:pt x="51" y="284"/>
                    <a:pt x="312" y="284"/>
                    <a:pt x="531" y="378"/>
                  </a:cubicBezTo>
                  <a:cubicBezTo>
                    <a:pt x="625" y="378"/>
                    <a:pt x="625" y="200"/>
                    <a:pt x="531" y="200"/>
                  </a:cubicBezTo>
                  <a:cubicBezTo>
                    <a:pt x="406" y="200"/>
                    <a:pt x="186" y="200"/>
                    <a:pt x="103" y="75"/>
                  </a:cubicBezTo>
                  <a:cubicBezTo>
                    <a:pt x="103" y="20"/>
                    <a:pt x="81" y="1"/>
                    <a:pt x="60" y="1"/>
                  </a:cubicBezTo>
                  <a:close/>
                </a:path>
              </a:pathLst>
            </a:custGeom>
            <a:solidFill>
              <a:srgbClr val="7543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94"/>
            <p:cNvSpPr/>
            <p:nvPr/>
          </p:nvSpPr>
          <p:spPr>
            <a:xfrm>
              <a:off x="833300" y="1412875"/>
              <a:ext cx="25925" cy="15075"/>
            </a:xfrm>
            <a:custGeom>
              <a:avLst/>
              <a:gdLst/>
              <a:ahLst/>
              <a:cxnLst/>
              <a:rect l="l" t="t" r="r" b="b"/>
              <a:pathLst>
                <a:path w="1037" h="603" extrusionOk="0">
                  <a:moveTo>
                    <a:pt x="183" y="1"/>
                  </a:moveTo>
                  <a:cubicBezTo>
                    <a:pt x="139" y="1"/>
                    <a:pt x="92" y="6"/>
                    <a:pt x="42" y="16"/>
                  </a:cubicBezTo>
                  <a:cubicBezTo>
                    <a:pt x="0" y="16"/>
                    <a:pt x="0" y="100"/>
                    <a:pt x="42" y="100"/>
                  </a:cubicBezTo>
                  <a:cubicBezTo>
                    <a:pt x="439" y="100"/>
                    <a:pt x="658" y="444"/>
                    <a:pt x="920" y="580"/>
                  </a:cubicBezTo>
                  <a:cubicBezTo>
                    <a:pt x="935" y="596"/>
                    <a:pt x="950" y="603"/>
                    <a:pt x="962" y="603"/>
                  </a:cubicBezTo>
                  <a:cubicBezTo>
                    <a:pt x="1016" y="603"/>
                    <a:pt x="1037" y="486"/>
                    <a:pt x="1003" y="486"/>
                  </a:cubicBezTo>
                  <a:cubicBezTo>
                    <a:pt x="734" y="301"/>
                    <a:pt x="532" y="1"/>
                    <a:pt x="183" y="1"/>
                  </a:cubicBezTo>
                  <a:close/>
                </a:path>
              </a:pathLst>
            </a:custGeom>
            <a:solidFill>
              <a:srgbClr val="EA8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94"/>
            <p:cNvSpPr/>
            <p:nvPr/>
          </p:nvSpPr>
          <p:spPr>
            <a:xfrm>
              <a:off x="848575" y="1406550"/>
              <a:ext cx="15300" cy="13275"/>
            </a:xfrm>
            <a:custGeom>
              <a:avLst/>
              <a:gdLst/>
              <a:ahLst/>
              <a:cxnLst/>
              <a:rect l="l" t="t" r="r" b="b"/>
              <a:pathLst>
                <a:path w="612" h="531" extrusionOk="0">
                  <a:moveTo>
                    <a:pt x="33" y="0"/>
                  </a:moveTo>
                  <a:cubicBezTo>
                    <a:pt x="11" y="0"/>
                    <a:pt x="0" y="45"/>
                    <a:pt x="47" y="133"/>
                  </a:cubicBezTo>
                  <a:cubicBezTo>
                    <a:pt x="47" y="353"/>
                    <a:pt x="309" y="395"/>
                    <a:pt x="434" y="530"/>
                  </a:cubicBezTo>
                  <a:cubicBezTo>
                    <a:pt x="434" y="530"/>
                    <a:pt x="612" y="478"/>
                    <a:pt x="528" y="395"/>
                  </a:cubicBezTo>
                  <a:cubicBezTo>
                    <a:pt x="434" y="353"/>
                    <a:pt x="392" y="353"/>
                    <a:pt x="309" y="269"/>
                  </a:cubicBezTo>
                  <a:cubicBezTo>
                    <a:pt x="215" y="269"/>
                    <a:pt x="89" y="175"/>
                    <a:pt x="89" y="133"/>
                  </a:cubicBezTo>
                  <a:cubicBezTo>
                    <a:pt x="89" y="45"/>
                    <a:pt x="55" y="0"/>
                    <a:pt x="33" y="0"/>
                  </a:cubicBezTo>
                  <a:close/>
                </a:path>
              </a:pathLst>
            </a:custGeom>
            <a:solidFill>
              <a:srgbClr val="EA8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94"/>
            <p:cNvSpPr/>
            <p:nvPr/>
          </p:nvSpPr>
          <p:spPr>
            <a:xfrm>
              <a:off x="601650" y="1656925"/>
              <a:ext cx="30325" cy="11000"/>
            </a:xfrm>
            <a:custGeom>
              <a:avLst/>
              <a:gdLst/>
              <a:ahLst/>
              <a:cxnLst/>
              <a:rect l="l" t="t" r="r" b="b"/>
              <a:pathLst>
                <a:path w="1213" h="440" extrusionOk="0">
                  <a:moveTo>
                    <a:pt x="1170" y="1"/>
                  </a:moveTo>
                  <a:cubicBezTo>
                    <a:pt x="951" y="42"/>
                    <a:pt x="784" y="126"/>
                    <a:pt x="648" y="126"/>
                  </a:cubicBezTo>
                  <a:cubicBezTo>
                    <a:pt x="429" y="126"/>
                    <a:pt x="303" y="220"/>
                    <a:pt x="84" y="262"/>
                  </a:cubicBezTo>
                  <a:cubicBezTo>
                    <a:pt x="0" y="345"/>
                    <a:pt x="84" y="439"/>
                    <a:pt x="167" y="439"/>
                  </a:cubicBezTo>
                  <a:cubicBezTo>
                    <a:pt x="303" y="345"/>
                    <a:pt x="523" y="262"/>
                    <a:pt x="648" y="262"/>
                  </a:cubicBezTo>
                  <a:cubicBezTo>
                    <a:pt x="784" y="220"/>
                    <a:pt x="1003" y="126"/>
                    <a:pt x="1170" y="126"/>
                  </a:cubicBezTo>
                  <a:cubicBezTo>
                    <a:pt x="1212" y="126"/>
                    <a:pt x="1212" y="1"/>
                    <a:pt x="1170" y="1"/>
                  </a:cubicBezTo>
                  <a:close/>
                </a:path>
              </a:pathLst>
            </a:custGeom>
            <a:solidFill>
              <a:srgbClr val="EA8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94"/>
            <p:cNvSpPr/>
            <p:nvPr/>
          </p:nvSpPr>
          <p:spPr>
            <a:xfrm>
              <a:off x="618675" y="1668950"/>
              <a:ext cx="32875" cy="9350"/>
            </a:xfrm>
            <a:custGeom>
              <a:avLst/>
              <a:gdLst/>
              <a:ahLst/>
              <a:cxnLst/>
              <a:rect l="l" t="t" r="r" b="b"/>
              <a:pathLst>
                <a:path w="1315" h="374" extrusionOk="0">
                  <a:moveTo>
                    <a:pt x="1273" y="0"/>
                  </a:moveTo>
                  <a:cubicBezTo>
                    <a:pt x="1163" y="42"/>
                    <a:pt x="1056" y="42"/>
                    <a:pt x="949" y="42"/>
                  </a:cubicBezTo>
                  <a:cubicBezTo>
                    <a:pt x="842" y="42"/>
                    <a:pt x="735" y="42"/>
                    <a:pt x="625" y="84"/>
                  </a:cubicBezTo>
                  <a:cubicBezTo>
                    <a:pt x="406" y="125"/>
                    <a:pt x="270" y="220"/>
                    <a:pt x="103" y="303"/>
                  </a:cubicBezTo>
                  <a:cubicBezTo>
                    <a:pt x="1" y="303"/>
                    <a:pt x="28" y="374"/>
                    <a:pt x="101" y="374"/>
                  </a:cubicBezTo>
                  <a:cubicBezTo>
                    <a:pt x="126" y="374"/>
                    <a:pt x="155" y="366"/>
                    <a:pt x="186" y="345"/>
                  </a:cubicBezTo>
                  <a:cubicBezTo>
                    <a:pt x="322" y="303"/>
                    <a:pt x="531" y="220"/>
                    <a:pt x="751" y="220"/>
                  </a:cubicBezTo>
                  <a:cubicBezTo>
                    <a:pt x="970" y="125"/>
                    <a:pt x="1106" y="125"/>
                    <a:pt x="1273" y="125"/>
                  </a:cubicBezTo>
                  <a:cubicBezTo>
                    <a:pt x="1315" y="84"/>
                    <a:pt x="1315" y="0"/>
                    <a:pt x="1273" y="0"/>
                  </a:cubicBezTo>
                  <a:close/>
                </a:path>
              </a:pathLst>
            </a:custGeom>
            <a:solidFill>
              <a:srgbClr val="EA8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94"/>
            <p:cNvSpPr/>
            <p:nvPr/>
          </p:nvSpPr>
          <p:spPr>
            <a:xfrm>
              <a:off x="634550" y="1677550"/>
              <a:ext cx="19350" cy="9475"/>
            </a:xfrm>
            <a:custGeom>
              <a:avLst/>
              <a:gdLst/>
              <a:ahLst/>
              <a:cxnLst/>
              <a:rect l="l" t="t" r="r" b="b"/>
              <a:pathLst>
                <a:path w="774" h="379" extrusionOk="0">
                  <a:moveTo>
                    <a:pt x="680" y="1"/>
                  </a:moveTo>
                  <a:cubicBezTo>
                    <a:pt x="418" y="84"/>
                    <a:pt x="210" y="178"/>
                    <a:pt x="32" y="304"/>
                  </a:cubicBezTo>
                  <a:cubicBezTo>
                    <a:pt x="1" y="304"/>
                    <a:pt x="16" y="379"/>
                    <a:pt x="60" y="379"/>
                  </a:cubicBezTo>
                  <a:cubicBezTo>
                    <a:pt x="75" y="379"/>
                    <a:pt x="94" y="370"/>
                    <a:pt x="116" y="346"/>
                  </a:cubicBezTo>
                  <a:cubicBezTo>
                    <a:pt x="251" y="220"/>
                    <a:pt x="471" y="178"/>
                    <a:pt x="680" y="178"/>
                  </a:cubicBezTo>
                  <a:cubicBezTo>
                    <a:pt x="774" y="84"/>
                    <a:pt x="774" y="1"/>
                    <a:pt x="680" y="1"/>
                  </a:cubicBezTo>
                  <a:close/>
                </a:path>
              </a:pathLst>
            </a:custGeom>
            <a:solidFill>
              <a:srgbClr val="EA8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1731"/>
        <p:cNvGrpSpPr/>
        <p:nvPr/>
      </p:nvGrpSpPr>
      <p:grpSpPr>
        <a:xfrm>
          <a:off x="0" y="0"/>
          <a:ext cx="0" cy="0"/>
          <a:chOff x="0" y="0"/>
          <a:chExt cx="0" cy="0"/>
        </a:xfrm>
      </p:grpSpPr>
      <p:sp>
        <p:nvSpPr>
          <p:cNvPr id="1732" name="Google Shape;1732;p95"/>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latin typeface="Tahoma" panose="020B0604030504040204" pitchFamily="34" charset="0"/>
                <a:ea typeface="Tahoma" panose="020B0604030504040204" pitchFamily="34" charset="0"/>
                <a:cs typeface="Tahoma" panose="020B0604030504040204" pitchFamily="34" charset="0"/>
              </a:rPr>
              <a:t>Self-directed professional development (SDPD)</a:t>
            </a:r>
            <a:endParaRPr sz="1600" b="1" dirty="0">
              <a:solidFill>
                <a:srgbClr val="091859"/>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ctr" rtl="0">
              <a:spcBef>
                <a:spcPts val="0"/>
              </a:spcBef>
              <a:spcAft>
                <a:spcPts val="0"/>
              </a:spcAft>
              <a:buNone/>
            </a:pPr>
            <a:endParaRPr dirty="0"/>
          </a:p>
        </p:txBody>
      </p:sp>
      <p:sp>
        <p:nvSpPr>
          <p:cNvPr id="1733" name="Google Shape;1733;p95"/>
          <p:cNvSpPr txBox="1">
            <a:spLocks noGrp="1"/>
          </p:cNvSpPr>
          <p:nvPr>
            <p:ph type="body" idx="1"/>
          </p:nvPr>
        </p:nvSpPr>
        <p:spPr>
          <a:xfrm>
            <a:off x="457200" y="1152475"/>
            <a:ext cx="8387100" cy="3990900"/>
          </a:xfrm>
          <a:prstGeom prst="rect">
            <a:avLst/>
          </a:prstGeom>
        </p:spPr>
        <p:txBody>
          <a:bodyPr spcFirstLastPara="1" wrap="square" lIns="91425" tIns="91425" rIns="91425" bIns="91425" anchor="t" anchorCtr="0">
            <a:noAutofit/>
          </a:bodyPr>
          <a:lstStyle/>
          <a:p>
            <a:pPr marL="457200" lvl="0" indent="-342900" algn="l" rtl="0">
              <a:spcBef>
                <a:spcPts val="0"/>
              </a:spcBef>
              <a:spcAft>
                <a:spcPts val="0"/>
              </a:spcAft>
              <a:buSzPts val="1800"/>
              <a:buFont typeface="Arial"/>
              <a:buChar char="●"/>
            </a:pPr>
            <a:r>
              <a:rPr lang="en" sz="1600" b="1" dirty="0"/>
              <a:t>SDPD </a:t>
            </a:r>
            <a:r>
              <a:rPr lang="en" sz="1600" b="1" dirty="0">
                <a:solidFill>
                  <a:schemeClr val="lt2"/>
                </a:solidFill>
              </a:rPr>
              <a:t>is a type of self-directed learning (SDL) </a:t>
            </a:r>
            <a:r>
              <a:rPr lang="en" sz="1600" b="1" dirty="0"/>
              <a:t>that is performed by instructors toward their PD (Tembe, 2011).</a:t>
            </a:r>
            <a:endParaRPr sz="1600" b="1" dirty="0"/>
          </a:p>
          <a:p>
            <a:pPr marL="457200" lvl="0" indent="-342900" algn="l" rtl="0">
              <a:spcBef>
                <a:spcPts val="1000"/>
              </a:spcBef>
              <a:spcAft>
                <a:spcPts val="0"/>
              </a:spcAft>
              <a:buSzPts val="1800"/>
              <a:buFont typeface="Arial"/>
              <a:buChar char="●"/>
            </a:pPr>
            <a:r>
              <a:rPr lang="en" sz="1600" b="1" dirty="0"/>
              <a:t>Not all the teachers in different fields receive</a:t>
            </a:r>
            <a:r>
              <a:rPr lang="en" sz="1600" b="1" dirty="0">
                <a:solidFill>
                  <a:schemeClr val="lt2"/>
                </a:solidFill>
              </a:rPr>
              <a:t> adequate PD support</a:t>
            </a:r>
            <a:r>
              <a:rPr lang="en" sz="1600" b="1" dirty="0"/>
              <a:t> from education systems (Mushayikwa &amp; Lubben, 2009). </a:t>
            </a:r>
            <a:endParaRPr sz="1600" b="1" dirty="0"/>
          </a:p>
          <a:p>
            <a:pPr marL="457200" lvl="0" indent="-342900" algn="l" rtl="0">
              <a:spcBef>
                <a:spcPts val="1000"/>
              </a:spcBef>
              <a:spcAft>
                <a:spcPts val="0"/>
              </a:spcAft>
              <a:buSzPts val="1800"/>
              <a:buFont typeface="Arial"/>
              <a:buChar char="●"/>
            </a:pPr>
            <a:r>
              <a:rPr lang="en" sz="1600" b="1" dirty="0"/>
              <a:t>SDPD on teaching is one of the critical channels for teachers as they</a:t>
            </a:r>
            <a:r>
              <a:rPr lang="en" sz="1600" b="1" dirty="0">
                <a:solidFill>
                  <a:schemeClr val="lt2"/>
                </a:solidFill>
              </a:rPr>
              <a:t> take the initiative and have a desire to learn</a:t>
            </a:r>
            <a:r>
              <a:rPr lang="en" sz="1600" b="1" dirty="0"/>
              <a:t> (Van Eekelen et al., 2006).</a:t>
            </a:r>
            <a:endParaRPr sz="1600" b="1" dirty="0"/>
          </a:p>
          <a:p>
            <a:pPr marL="457200" lvl="0" indent="-342900" algn="l" rtl="0">
              <a:spcBef>
                <a:spcPts val="1000"/>
              </a:spcBef>
              <a:spcAft>
                <a:spcPts val="1000"/>
              </a:spcAft>
              <a:buSzPts val="1800"/>
              <a:buFont typeface="Arial"/>
              <a:buChar char="●"/>
            </a:pPr>
            <a:r>
              <a:rPr lang="en" sz="1600" b="1" dirty="0"/>
              <a:t>However, the spotlight has been always on professional teachers, leaving out the valuable experience of highly-motivated amateur teachers, who have even less institutional support compared to formal teachers. </a:t>
            </a:r>
            <a:endParaRPr sz="1600" b="1" dirty="0"/>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67" name="Google Shape;6375;p45"/>
          <p:cNvSpPr txBox="1">
            <a:spLocks noGrp="1"/>
          </p:cNvSpPr>
          <p:nvPr>
            <p:ph type="title"/>
          </p:nvPr>
        </p:nvSpPr>
        <p:spPr>
          <a:xfrm>
            <a:off x="715100" y="426100"/>
            <a:ext cx="5621400" cy="655200"/>
          </a:xfrm>
          <a:prstGeom prst="rect">
            <a:avLst/>
          </a:prstGeom>
        </p:spPr>
        <p:txBody>
          <a:bodyPr>
            <a:normAutofit/>
          </a:bodyPr>
          <a:lstStyle>
            <a:lvl1pPr>
              <a:defRPr sz="2600"/>
            </a:lvl1pPr>
          </a:lstStyle>
          <a:p>
            <a:r>
              <a:rPr sz="2800" b="1" dirty="0">
                <a:latin typeface="Tahoma" panose="020B0604030504040204" pitchFamily="34" charset="0"/>
                <a:ea typeface="Tahoma" panose="020B0604030504040204" pitchFamily="34" charset="0"/>
                <a:cs typeface="Tahoma" panose="020B0604030504040204" pitchFamily="34" charset="0"/>
              </a:rPr>
              <a:t>Why Argentine tango?</a:t>
            </a:r>
          </a:p>
        </p:txBody>
      </p:sp>
      <p:pic>
        <p:nvPicPr>
          <p:cNvPr id="10868" name="Google Shape;6376;p45" descr="Google Shape;6376;p45"/>
          <p:cNvPicPr>
            <a:picLocks noChangeAspect="1"/>
          </p:cNvPicPr>
          <p:nvPr/>
        </p:nvPicPr>
        <p:blipFill>
          <a:blip r:embed="rId3"/>
          <a:srcRect l="6923" t="22386" r="20421" b="15377"/>
          <a:stretch>
            <a:fillRect/>
          </a:stretch>
        </p:blipFill>
        <p:spPr>
          <a:xfrm>
            <a:off x="5803099" y="1206325"/>
            <a:ext cx="2610675" cy="3349926"/>
          </a:xfrm>
          <a:prstGeom prst="rect">
            <a:avLst/>
          </a:prstGeom>
          <a:ln w="12700">
            <a:miter lim="400000"/>
          </a:ln>
        </p:spPr>
      </p:pic>
      <p:sp>
        <p:nvSpPr>
          <p:cNvPr id="10869" name="Google Shape;6377;p45"/>
          <p:cNvSpPr txBox="1">
            <a:spLocks noGrp="1"/>
          </p:cNvSpPr>
          <p:nvPr>
            <p:ph type="body" sz="quarter" idx="4294967295"/>
          </p:nvPr>
        </p:nvSpPr>
        <p:spPr>
          <a:xfrm>
            <a:off x="1473924" y="1276373"/>
            <a:ext cx="4123988" cy="2842144"/>
          </a:xfrm>
          <a:prstGeom prst="rect">
            <a:avLst/>
          </a:prstGeom>
        </p:spPr>
        <p:txBody>
          <a:bodyPr lIns="36574" tIns="36574" rIns="36574" bIns="36574"/>
          <a:lstStyle>
            <a:lvl1pPr marL="0" indent="0">
              <a:buSzTx/>
              <a:buNone/>
              <a:defRPr>
                <a:solidFill>
                  <a:srgbClr val="07256C"/>
                </a:solidFill>
                <a:latin typeface="Calibri"/>
                <a:ea typeface="Calibri"/>
                <a:cs typeface="Calibri"/>
                <a:sym typeface="Calibri"/>
              </a:defRPr>
            </a:lvl1pPr>
          </a:lstStyle>
          <a:p>
            <a:r>
              <a:rPr b="1" dirty="0">
                <a:latin typeface="Tahoma" panose="020B0604030504040204" pitchFamily="34" charset="0"/>
                <a:ea typeface="Tahoma" panose="020B0604030504040204" pitchFamily="34" charset="0"/>
                <a:cs typeface="Tahoma" panose="020B0604030504040204" pitchFamily="34" charset="0"/>
              </a:rPr>
              <a:t>Learning dance is increasingly popular.</a:t>
            </a:r>
          </a:p>
        </p:txBody>
      </p:sp>
      <p:grpSp>
        <p:nvGrpSpPr>
          <p:cNvPr id="10872" name="Google Shape;6378;p45"/>
          <p:cNvGrpSpPr/>
          <p:nvPr/>
        </p:nvGrpSpPr>
        <p:grpSpPr>
          <a:xfrm>
            <a:off x="1035021" y="1311611"/>
            <a:ext cx="396301" cy="428751"/>
            <a:chOff x="0" y="0"/>
            <a:chExt cx="396300" cy="428749"/>
          </a:xfrm>
        </p:grpSpPr>
        <p:sp>
          <p:nvSpPr>
            <p:cNvPr id="10870" name="Circle"/>
            <p:cNvSpPr/>
            <p:nvPr/>
          </p:nvSpPr>
          <p:spPr>
            <a:xfrm>
              <a:off x="0" y="16074"/>
              <a:ext cx="396301" cy="396602"/>
            </a:xfrm>
            <a:prstGeom prst="ellipse">
              <a:avLst/>
            </a:prstGeom>
            <a:solidFill>
              <a:srgbClr val="EFB156"/>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200"/>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10871" name="1"/>
            <p:cNvSpPr txBox="1"/>
            <p:nvPr/>
          </p:nvSpPr>
          <p:spPr>
            <a:xfrm>
              <a:off x="58036" y="0"/>
              <a:ext cx="280228" cy="4287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6574" tIns="36574" rIns="36574" bIns="36574" numCol="1" anchor="ctr">
              <a:spAutoFit/>
            </a:bodyPr>
            <a:lstStyle>
              <a:lvl1pPr algn="ctr">
                <a:defRPr sz="2300">
                  <a:solidFill>
                    <a:srgbClr val="07256C"/>
                  </a:solidFill>
                  <a:latin typeface="Limelight"/>
                  <a:ea typeface="Limelight"/>
                  <a:cs typeface="Limelight"/>
                  <a:sym typeface="Limelight"/>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7256C"/>
                  </a:solidFill>
                  <a:effectLst/>
                  <a:uLnTx/>
                  <a:uFillTx/>
                  <a:latin typeface="Limelight"/>
                  <a:sym typeface="Limelight"/>
                </a:rPr>
                <a:t>1</a:t>
              </a:r>
            </a:p>
          </p:txBody>
        </p:sp>
      </p:grpSp>
      <p:sp>
        <p:nvSpPr>
          <p:cNvPr id="10873" name="Google Shape;6379;p45"/>
          <p:cNvSpPr txBox="1"/>
          <p:nvPr/>
        </p:nvSpPr>
        <p:spPr>
          <a:xfrm>
            <a:off x="1558399" y="1999836"/>
            <a:ext cx="3698400" cy="105427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6574" tIns="36574" rIns="36574" bIns="36574">
            <a:normAutofit lnSpcReduction="10000"/>
          </a:bodyPr>
          <a:lstStyle/>
          <a:p>
            <a:pPr marL="0" marR="0" lvl="0" indent="0" algn="l" defTabSz="365760" rtl="0" eaLnBrk="1" fontAlgn="auto" latinLnBrk="0" hangingPunct="0">
              <a:lnSpc>
                <a:spcPct val="100000"/>
              </a:lnSpc>
              <a:spcBef>
                <a:spcPts val="0"/>
              </a:spcBef>
              <a:spcAft>
                <a:spcPts val="0"/>
              </a:spcAft>
              <a:buClrTx/>
              <a:buSzTx/>
              <a:buFontTx/>
              <a:buNone/>
              <a:tabLst/>
              <a:defRPr sz="1680">
                <a:solidFill>
                  <a:srgbClr val="07256C"/>
                </a:solidFill>
                <a:latin typeface="Calibri"/>
                <a:ea typeface="Calibri"/>
                <a:cs typeface="Calibri"/>
                <a:sym typeface="Calibri"/>
              </a:defRPr>
            </a:pPr>
            <a:r>
              <a:rPr kumimoji="0" sz="1680" b="1" i="0" u="none" strike="noStrike" kern="0" cap="none" spc="0" normalizeH="0" baseline="0" noProof="0" dirty="0">
                <a:ln>
                  <a:noFill/>
                </a:ln>
                <a:solidFill>
                  <a:srgbClr val="07256C"/>
                </a:solidFill>
                <a:effectLst/>
                <a:uLnTx/>
                <a:uFillTx/>
                <a:latin typeface="Tahoma" panose="020B0604030504040204" pitchFamily="34" charset="0"/>
                <a:ea typeface="Tahoma" panose="020B0604030504040204" pitchFamily="34" charset="0"/>
                <a:cs typeface="Tahoma" panose="020B0604030504040204" pitchFamily="34" charset="0"/>
                <a:sym typeface="Calibri"/>
              </a:rPr>
              <a:t>Argentine tango is hard to teach because it requires improvisation and critical thinking while lacking instructor training programs.</a:t>
            </a:r>
            <a:r>
              <a:rPr kumimoji="0" sz="1680" b="1" i="0" u="none" strike="noStrike" kern="0" cap="none" spc="0" normalizeH="0" baseline="0" noProof="0" dirty="0">
                <a:ln>
                  <a:noFill/>
                </a:ln>
                <a:solidFill>
                  <a:srgbClr val="222222"/>
                </a:solidFill>
                <a:effectLst/>
                <a:uLnTx/>
                <a:uFillTx/>
                <a:latin typeface="Tahoma" panose="020B0604030504040204" pitchFamily="34" charset="0"/>
                <a:ea typeface="Tahoma" panose="020B0604030504040204" pitchFamily="34" charset="0"/>
                <a:cs typeface="Tahoma" panose="020B0604030504040204" pitchFamily="34" charset="0"/>
                <a:sym typeface="Calibri"/>
              </a:rPr>
              <a:t> </a:t>
            </a:r>
          </a:p>
        </p:txBody>
      </p:sp>
      <p:grpSp>
        <p:nvGrpSpPr>
          <p:cNvPr id="10876" name="Google Shape;6380;p45"/>
          <p:cNvGrpSpPr/>
          <p:nvPr/>
        </p:nvGrpSpPr>
        <p:grpSpPr>
          <a:xfrm>
            <a:off x="1035021" y="2035061"/>
            <a:ext cx="396301" cy="428751"/>
            <a:chOff x="0" y="0"/>
            <a:chExt cx="396300" cy="428749"/>
          </a:xfrm>
        </p:grpSpPr>
        <p:sp>
          <p:nvSpPr>
            <p:cNvPr id="10874" name="Circle"/>
            <p:cNvSpPr/>
            <p:nvPr/>
          </p:nvSpPr>
          <p:spPr>
            <a:xfrm>
              <a:off x="0" y="16074"/>
              <a:ext cx="396301" cy="396602"/>
            </a:xfrm>
            <a:prstGeom prst="ellipse">
              <a:avLst/>
            </a:prstGeom>
            <a:solidFill>
              <a:srgbClr val="EFB156"/>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200"/>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10875" name="2"/>
            <p:cNvSpPr txBox="1"/>
            <p:nvPr/>
          </p:nvSpPr>
          <p:spPr>
            <a:xfrm>
              <a:off x="58036" y="0"/>
              <a:ext cx="280228" cy="4287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6574" tIns="36574" rIns="36574" bIns="36574" numCol="1" anchor="ctr">
              <a:spAutoFit/>
            </a:bodyPr>
            <a:lstStyle>
              <a:lvl1pPr algn="ctr">
                <a:defRPr sz="2300">
                  <a:solidFill>
                    <a:srgbClr val="07256C"/>
                  </a:solidFill>
                  <a:latin typeface="Limelight"/>
                  <a:ea typeface="Limelight"/>
                  <a:cs typeface="Limelight"/>
                  <a:sym typeface="Limelight"/>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7256C"/>
                  </a:solidFill>
                  <a:effectLst/>
                  <a:uLnTx/>
                  <a:uFillTx/>
                  <a:latin typeface="Limelight"/>
                  <a:sym typeface="Limelight"/>
                </a:rPr>
                <a:t>2</a:t>
              </a:r>
            </a:p>
          </p:txBody>
        </p:sp>
      </p:grpSp>
      <p:sp>
        <p:nvSpPr>
          <p:cNvPr id="10877" name="Google Shape;6381;p45"/>
          <p:cNvSpPr txBox="1"/>
          <p:nvPr/>
        </p:nvSpPr>
        <p:spPr>
          <a:xfrm>
            <a:off x="1473923" y="3142374"/>
            <a:ext cx="4181101" cy="499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6574" tIns="36574" rIns="36574" bIns="36574">
            <a:normAutofit fontScale="92500" lnSpcReduction="20000"/>
          </a:bodyPr>
          <a:lstStyle>
            <a:lvl1pPr>
              <a:defRPr sz="1800">
                <a:solidFill>
                  <a:srgbClr val="07256C"/>
                </a:solidFill>
                <a:latin typeface="Calibri"/>
                <a:ea typeface="Calibri"/>
                <a:cs typeface="Calibri"/>
                <a:sym typeface="Calibri"/>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1800" b="1" i="0" u="none" strike="noStrike" kern="0" cap="none" spc="0" normalizeH="0" baseline="0" noProof="0" dirty="0">
                <a:ln>
                  <a:noFill/>
                </a:ln>
                <a:solidFill>
                  <a:srgbClr val="07256C"/>
                </a:solidFill>
                <a:effectLst/>
                <a:uLnTx/>
                <a:uFillTx/>
                <a:latin typeface="Tahoma" panose="020B0604030504040204" pitchFamily="34" charset="0"/>
                <a:ea typeface="Tahoma" panose="020B0604030504040204" pitchFamily="34" charset="0"/>
                <a:cs typeface="Tahoma" panose="020B0604030504040204" pitchFamily="34" charset="0"/>
                <a:sym typeface="Calibri"/>
              </a:rPr>
              <a:t>Researcher is an insider of the community.</a:t>
            </a:r>
          </a:p>
        </p:txBody>
      </p:sp>
      <p:grpSp>
        <p:nvGrpSpPr>
          <p:cNvPr id="10880" name="Google Shape;6382;p45"/>
          <p:cNvGrpSpPr/>
          <p:nvPr/>
        </p:nvGrpSpPr>
        <p:grpSpPr>
          <a:xfrm>
            <a:off x="1035021" y="3101411"/>
            <a:ext cx="396301" cy="428751"/>
            <a:chOff x="0" y="0"/>
            <a:chExt cx="396300" cy="428749"/>
          </a:xfrm>
        </p:grpSpPr>
        <p:sp>
          <p:nvSpPr>
            <p:cNvPr id="10878" name="Circle"/>
            <p:cNvSpPr/>
            <p:nvPr/>
          </p:nvSpPr>
          <p:spPr>
            <a:xfrm>
              <a:off x="0" y="16074"/>
              <a:ext cx="396301" cy="396602"/>
            </a:xfrm>
            <a:prstGeom prst="ellipse">
              <a:avLst/>
            </a:prstGeom>
            <a:solidFill>
              <a:srgbClr val="EFB156"/>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200"/>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10879" name="3"/>
            <p:cNvSpPr txBox="1"/>
            <p:nvPr/>
          </p:nvSpPr>
          <p:spPr>
            <a:xfrm>
              <a:off x="58036" y="0"/>
              <a:ext cx="280228" cy="4287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6574" tIns="36574" rIns="36574" bIns="36574" numCol="1" anchor="ctr">
              <a:spAutoFit/>
            </a:bodyPr>
            <a:lstStyle>
              <a:lvl1pPr algn="ctr">
                <a:defRPr sz="2300">
                  <a:solidFill>
                    <a:srgbClr val="07256C"/>
                  </a:solidFill>
                  <a:latin typeface="Limelight"/>
                  <a:ea typeface="Limelight"/>
                  <a:cs typeface="Limelight"/>
                  <a:sym typeface="Limelight"/>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7256C"/>
                  </a:solidFill>
                  <a:effectLst/>
                  <a:uLnTx/>
                  <a:uFillTx/>
                  <a:latin typeface="Limelight"/>
                  <a:sym typeface="Limelight"/>
                </a:rPr>
                <a:t>3</a:t>
              </a:r>
            </a:p>
          </p:txBody>
        </p:sp>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23" name="Google Shape;6660;p64"/>
          <p:cNvSpPr txBox="1">
            <a:spLocks noGrp="1"/>
          </p:cNvSpPr>
          <p:nvPr>
            <p:ph type="title"/>
          </p:nvPr>
        </p:nvSpPr>
        <p:spPr>
          <a:xfrm>
            <a:off x="719999" y="445025"/>
            <a:ext cx="7704002" cy="572701"/>
          </a:xfrm>
          <a:prstGeom prst="rect">
            <a:avLst/>
          </a:prstGeom>
        </p:spPr>
        <p:txBody>
          <a:bodyPr>
            <a:noAutofit/>
          </a:bodyPr>
          <a:lstStyle>
            <a:lvl1pPr defTabSz="859536">
              <a:defRPr sz="3290"/>
            </a:lvl1pPr>
          </a:lstStyle>
          <a:p>
            <a:r>
              <a:rPr sz="3200" dirty="0">
                <a:latin typeface="Tahoma" panose="020B0604030504040204" pitchFamily="34" charset="0"/>
                <a:ea typeface="Tahoma" panose="020B0604030504040204" pitchFamily="34" charset="0"/>
                <a:cs typeface="Tahoma" panose="020B0604030504040204" pitchFamily="34" charset="0"/>
              </a:rPr>
              <a:t>Demographics</a:t>
            </a:r>
          </a:p>
        </p:txBody>
      </p:sp>
      <p:pic>
        <p:nvPicPr>
          <p:cNvPr id="11024" name="Points scoredGoogle Shape;6661;p64" descr="Points scoredGoogle Shape;6661;p64"/>
          <p:cNvPicPr>
            <a:picLocks noChangeAspect="1"/>
          </p:cNvPicPr>
          <p:nvPr/>
        </p:nvPicPr>
        <p:blipFill>
          <a:blip r:embed="rId2"/>
          <a:stretch>
            <a:fillRect/>
          </a:stretch>
        </p:blipFill>
        <p:spPr>
          <a:xfrm>
            <a:off x="1018374" y="1324875"/>
            <a:ext cx="3081578" cy="2470400"/>
          </a:xfrm>
          <a:prstGeom prst="rect">
            <a:avLst/>
          </a:prstGeom>
          <a:ln w="12700">
            <a:miter lim="400000"/>
          </a:ln>
        </p:spPr>
      </p:pic>
      <p:sp>
        <p:nvSpPr>
          <p:cNvPr id="11025" name="Google Shape;6662;p64"/>
          <p:cNvSpPr txBox="1"/>
          <p:nvPr/>
        </p:nvSpPr>
        <p:spPr>
          <a:xfrm>
            <a:off x="1298824" y="3795274"/>
            <a:ext cx="2717701" cy="615521"/>
          </a:xfrm>
          <a:prstGeom prst="rect">
            <a:avLst/>
          </a:prstGeom>
          <a:solidFill>
            <a:srgbClr val="EDF0E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marL="0" marR="0" lvl="0" indent="0" algn="l" defTabSz="914400" rtl="0" eaLnBrk="1" fontAlgn="auto" latinLnBrk="0" hangingPunct="0">
              <a:lnSpc>
                <a:spcPct val="100000"/>
              </a:lnSpc>
              <a:spcBef>
                <a:spcPts val="0"/>
              </a:spcBef>
              <a:spcAft>
                <a:spcPts val="0"/>
              </a:spcAft>
              <a:buClrTx/>
              <a:buSzTx/>
              <a:buFontTx/>
              <a:buNone/>
              <a:tabLst/>
              <a:defRPr b="1">
                <a:latin typeface="Nunito"/>
                <a:ea typeface="Nunito"/>
                <a:cs typeface="Nunito"/>
                <a:sym typeface="Nunito"/>
              </a:defRPr>
            </a:pPr>
            <a:r>
              <a:rPr kumimoji="0" sz="1400" b="1"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Nunito"/>
              </a:rPr>
              <a:t>Dancers only	249</a:t>
            </a:r>
          </a:p>
          <a:p>
            <a:pPr marL="0" marR="0" lvl="0" indent="0" algn="l" defTabSz="914400" rtl="0" eaLnBrk="1" fontAlgn="auto" latinLnBrk="0" hangingPunct="0">
              <a:lnSpc>
                <a:spcPct val="100000"/>
              </a:lnSpc>
              <a:spcBef>
                <a:spcPts val="0"/>
              </a:spcBef>
              <a:spcAft>
                <a:spcPts val="0"/>
              </a:spcAft>
              <a:buClrTx/>
              <a:buSzTx/>
              <a:buFontTx/>
              <a:buNone/>
              <a:tabLst/>
              <a:defRPr b="1">
                <a:latin typeface="Nunito"/>
                <a:ea typeface="Nunito"/>
                <a:cs typeface="Nunito"/>
                <a:sym typeface="Nunito"/>
              </a:defRPr>
            </a:pPr>
            <a:r>
              <a:rPr kumimoji="0" sz="1400" b="1"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Nunito"/>
              </a:rPr>
              <a:t>Instructors	</a:t>
            </a:r>
            <a:r>
              <a:rPr kumimoji="0" lang="en-US" sz="1400" b="1"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Nunito"/>
              </a:rPr>
              <a:t>  </a:t>
            </a:r>
            <a:r>
              <a:rPr kumimoji="0" sz="1400" b="1"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Nunito"/>
              </a:rPr>
              <a:t>62</a:t>
            </a:r>
          </a:p>
        </p:txBody>
      </p:sp>
      <p:pic>
        <p:nvPicPr>
          <p:cNvPr id="11026" name="ChartGoogle Shape;6663;p64" descr="ChartGoogle Shape;6663;p64"/>
          <p:cNvPicPr>
            <a:picLocks noChangeAspect="1"/>
          </p:cNvPicPr>
          <p:nvPr/>
        </p:nvPicPr>
        <p:blipFill>
          <a:blip r:embed="rId3"/>
          <a:stretch>
            <a:fillRect/>
          </a:stretch>
        </p:blipFill>
        <p:spPr>
          <a:xfrm>
            <a:off x="4250725" y="1166924"/>
            <a:ext cx="4638803" cy="3302777"/>
          </a:xfrm>
          <a:prstGeom prst="rect">
            <a:avLst/>
          </a:prstGeom>
          <a:ln w="12700">
            <a:miter lim="400000"/>
          </a:ln>
        </p:spPr>
      </p:pic>
      <p:sp>
        <p:nvSpPr>
          <p:cNvPr id="11027" name="Google Shape;6664;p64"/>
          <p:cNvSpPr txBox="1"/>
          <p:nvPr/>
        </p:nvSpPr>
        <p:spPr>
          <a:xfrm>
            <a:off x="1333950" y="1017724"/>
            <a:ext cx="1684800" cy="572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6574" tIns="36574" rIns="36574" bIns="36574" anchor="ctr">
            <a:normAutofit/>
          </a:bodyPr>
          <a:lstStyle>
            <a:lvl1pPr>
              <a:defRPr sz="1700">
                <a:solidFill>
                  <a:srgbClr val="07256C"/>
                </a:solidFill>
                <a:latin typeface="Limelight"/>
                <a:ea typeface="Limelight"/>
                <a:cs typeface="Limelight"/>
                <a:sym typeface="Limelight"/>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1700" b="1" i="0" u="none" strike="noStrike" kern="0" cap="none" spc="0" normalizeH="0" baseline="0" noProof="0" dirty="0">
                <a:ln>
                  <a:noFill/>
                </a:ln>
                <a:solidFill>
                  <a:srgbClr val="07256C"/>
                </a:solidFill>
                <a:effectLst/>
                <a:uLnTx/>
                <a:uFillTx/>
                <a:latin typeface="Tahoma" panose="020B0604030504040204" pitchFamily="34" charset="0"/>
                <a:ea typeface="Tahoma" panose="020B0604030504040204" pitchFamily="34" charset="0"/>
                <a:cs typeface="Tahoma" panose="020B0604030504040204" pitchFamily="34" charset="0"/>
                <a:sym typeface="Limelight"/>
              </a:rPr>
              <a:t>Participants</a:t>
            </a:r>
          </a:p>
        </p:txBody>
      </p:sp>
      <p:sp>
        <p:nvSpPr>
          <p:cNvPr id="11028" name="Google Shape;6665;p64"/>
          <p:cNvSpPr txBox="1"/>
          <p:nvPr/>
        </p:nvSpPr>
        <p:spPr>
          <a:xfrm>
            <a:off x="5188449" y="1017724"/>
            <a:ext cx="2181901" cy="572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6574" tIns="36574" rIns="36574" bIns="36574" anchor="ctr">
            <a:normAutofit/>
          </a:bodyPr>
          <a:lstStyle>
            <a:lvl1pPr>
              <a:defRPr sz="1700">
                <a:solidFill>
                  <a:srgbClr val="07256C"/>
                </a:solidFill>
                <a:latin typeface="Limelight"/>
                <a:ea typeface="Limelight"/>
                <a:cs typeface="Limelight"/>
                <a:sym typeface="Limelight"/>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1700" b="1" i="0" u="none" strike="noStrike" kern="0" cap="none" spc="0" normalizeH="0" baseline="0" noProof="0" dirty="0">
                <a:ln>
                  <a:noFill/>
                </a:ln>
                <a:solidFill>
                  <a:srgbClr val="07256C"/>
                </a:solidFill>
                <a:effectLst/>
                <a:uLnTx/>
                <a:uFillTx/>
                <a:latin typeface="Tahoma" panose="020B0604030504040204" pitchFamily="34" charset="0"/>
                <a:ea typeface="Tahoma" panose="020B0604030504040204" pitchFamily="34" charset="0"/>
                <a:cs typeface="Tahoma" panose="020B0604030504040204" pitchFamily="34" charset="0"/>
                <a:sym typeface="Limelight"/>
              </a:rPr>
              <a:t>Tango Experience</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88" name="Google Shape;6670;p65"/>
          <p:cNvSpPr txBox="1">
            <a:spLocks noGrp="1"/>
          </p:cNvSpPr>
          <p:nvPr>
            <p:ph type="title"/>
          </p:nvPr>
        </p:nvSpPr>
        <p:spPr>
          <a:xfrm>
            <a:off x="719999" y="445025"/>
            <a:ext cx="7704002" cy="572701"/>
          </a:xfrm>
          <a:prstGeom prst="rect">
            <a:avLst/>
          </a:prstGeom>
        </p:spPr>
        <p:txBody>
          <a:bodyPr>
            <a:noAutofit/>
          </a:bodyPr>
          <a:lstStyle>
            <a:lvl1pPr defTabSz="859536">
              <a:defRPr sz="3290"/>
            </a:lvl1pPr>
          </a:lstStyle>
          <a:p>
            <a:r>
              <a:rPr sz="3200" dirty="0">
                <a:latin typeface="Tahoma" panose="020B0604030504040204" pitchFamily="34" charset="0"/>
                <a:ea typeface="Tahoma" panose="020B0604030504040204" pitchFamily="34" charset="0"/>
                <a:cs typeface="Tahoma" panose="020B0604030504040204" pitchFamily="34" charset="0"/>
              </a:rPr>
              <a:t>Perception</a:t>
            </a:r>
            <a:r>
              <a:rPr lang="en-US" sz="3200" dirty="0">
                <a:latin typeface="Tahoma" panose="020B0604030504040204" pitchFamily="34" charset="0"/>
                <a:ea typeface="Tahoma" panose="020B0604030504040204" pitchFamily="34" charset="0"/>
                <a:cs typeface="Tahoma" panose="020B0604030504040204" pitchFamily="34" charset="0"/>
              </a:rPr>
              <a:t>s</a:t>
            </a:r>
            <a:endParaRPr sz="3200" dirty="0">
              <a:latin typeface="Tahoma" panose="020B0604030504040204" pitchFamily="34" charset="0"/>
              <a:ea typeface="Tahoma" panose="020B0604030504040204" pitchFamily="34" charset="0"/>
              <a:cs typeface="Tahoma" panose="020B0604030504040204" pitchFamily="34" charset="0"/>
            </a:endParaRPr>
          </a:p>
        </p:txBody>
      </p:sp>
      <p:sp>
        <p:nvSpPr>
          <p:cNvPr id="11089" name="Google Shape;6671;p65"/>
          <p:cNvSpPr txBox="1">
            <a:spLocks noGrp="1"/>
          </p:cNvSpPr>
          <p:nvPr>
            <p:ph type="body" sz="quarter" idx="1"/>
          </p:nvPr>
        </p:nvSpPr>
        <p:spPr>
          <a:xfrm>
            <a:off x="720725" y="1152475"/>
            <a:ext cx="7407300" cy="370201"/>
          </a:xfrm>
          <a:prstGeom prst="rect">
            <a:avLst/>
          </a:prstGeom>
        </p:spPr>
        <p:txBody>
          <a:bodyPr>
            <a:normAutofit fontScale="85000" lnSpcReduction="20000"/>
          </a:bodyPr>
          <a:lstStyle>
            <a:lvl1pPr marL="0" indent="0">
              <a:buSzTx/>
              <a:buNone/>
              <a:defRPr sz="1800" b="1"/>
            </a:lvl1pPr>
          </a:lstStyle>
          <a:p>
            <a:r>
              <a:rPr dirty="0">
                <a:latin typeface="Tahoma" panose="020B0604030504040204" pitchFamily="34" charset="0"/>
                <a:ea typeface="Tahoma" panose="020B0604030504040204" pitchFamily="34" charset="0"/>
                <a:cs typeface="Tahoma" panose="020B0604030504040204" pitchFamily="34" charset="0"/>
              </a:rPr>
              <a:t>More than 70% of instructors agree teaching tango is challenging.</a:t>
            </a:r>
          </a:p>
        </p:txBody>
      </p:sp>
      <p:pic>
        <p:nvPicPr>
          <p:cNvPr id="11090" name="Google Shape;6672;p65" descr="Google Shape;6672;p65"/>
          <p:cNvPicPr>
            <a:picLocks noChangeAspect="1"/>
          </p:cNvPicPr>
          <p:nvPr/>
        </p:nvPicPr>
        <p:blipFill>
          <a:blip r:embed="rId2"/>
          <a:srcRect b="22815"/>
          <a:stretch>
            <a:fillRect/>
          </a:stretch>
        </p:blipFill>
        <p:spPr>
          <a:xfrm>
            <a:off x="720725" y="1657436"/>
            <a:ext cx="6362623" cy="1785076"/>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92" name="Google Shape;6684;p67"/>
          <p:cNvSpPr txBox="1">
            <a:spLocks noGrp="1"/>
          </p:cNvSpPr>
          <p:nvPr>
            <p:ph type="title"/>
          </p:nvPr>
        </p:nvSpPr>
        <p:spPr>
          <a:xfrm>
            <a:off x="715100" y="318642"/>
            <a:ext cx="7704002" cy="572701"/>
          </a:xfrm>
          <a:prstGeom prst="rect">
            <a:avLst/>
          </a:prstGeom>
        </p:spPr>
        <p:txBody>
          <a:bodyPr>
            <a:normAutofit fontScale="90000"/>
          </a:bodyPr>
          <a:lstStyle>
            <a:lvl1pPr defTabSz="859536">
              <a:defRPr sz="3290"/>
            </a:lvl1pPr>
          </a:lstStyle>
          <a:p>
            <a:r>
              <a:rPr dirty="0">
                <a:latin typeface="Tahoma" panose="020B0604030504040204" pitchFamily="34" charset="0"/>
                <a:ea typeface="Tahoma" panose="020B0604030504040204" pitchFamily="34" charset="0"/>
                <a:cs typeface="Tahoma" panose="020B0604030504040204" pitchFamily="34" charset="0"/>
              </a:rPr>
              <a:t>RQ1: Motivation</a:t>
            </a:r>
          </a:p>
        </p:txBody>
      </p:sp>
      <p:pic>
        <p:nvPicPr>
          <p:cNvPr id="11093" name="ChartGoogle Shape;6685;p67" descr="ChartGoogle Shape;6685;p67"/>
          <p:cNvPicPr>
            <a:picLocks noChangeAspect="1"/>
          </p:cNvPicPr>
          <p:nvPr/>
        </p:nvPicPr>
        <p:blipFill>
          <a:blip r:embed="rId3"/>
          <a:stretch>
            <a:fillRect/>
          </a:stretch>
        </p:blipFill>
        <p:spPr>
          <a:xfrm>
            <a:off x="715100" y="840925"/>
            <a:ext cx="7610310" cy="3820977"/>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5" name="Google Shape;6726;p74"/>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rPr dirty="0">
                <a:latin typeface="Tahoma" panose="020B0604030504040204" pitchFamily="34" charset="0"/>
                <a:ea typeface="Tahoma" panose="020B0604030504040204" pitchFamily="34" charset="0"/>
                <a:cs typeface="Tahoma" panose="020B0604030504040204" pitchFamily="34" charset="0"/>
              </a:rPr>
              <a:t>RQ3: Self-monitoring </a:t>
            </a:r>
          </a:p>
        </p:txBody>
      </p:sp>
      <p:sp>
        <p:nvSpPr>
          <p:cNvPr id="11116" name="Google Shape;6727;p74"/>
          <p:cNvSpPr txBox="1">
            <a:spLocks noGrp="1"/>
          </p:cNvSpPr>
          <p:nvPr>
            <p:ph type="body" idx="1"/>
          </p:nvPr>
        </p:nvSpPr>
        <p:spPr>
          <a:xfrm>
            <a:off x="719999" y="1152475"/>
            <a:ext cx="7704002" cy="3416400"/>
          </a:xfrm>
          <a:prstGeom prst="rect">
            <a:avLst/>
          </a:prstGeom>
        </p:spPr>
        <p:txBody>
          <a:bodyPr/>
          <a:lstStyle>
            <a:lvl1pPr marL="0" indent="0">
              <a:spcBef>
                <a:spcPts val="1000"/>
              </a:spcBef>
              <a:buSzTx/>
              <a:buNone/>
              <a:defRPr sz="1600"/>
            </a:lvl1pPr>
          </a:lstStyle>
          <a:p>
            <a:r>
              <a:rPr b="1" dirty="0">
                <a:latin typeface="Tahoma" panose="020B0604030504040204" pitchFamily="34" charset="0"/>
                <a:ea typeface="Tahoma" panose="020B0604030504040204" pitchFamily="34" charset="0"/>
                <a:cs typeface="Tahoma" panose="020B0604030504040204" pitchFamily="34" charset="0"/>
              </a:rPr>
              <a:t>Self-monitoring is difficult to achieve due to a lack of metrics and so relies on instructors’ reflections and indirect assessments based on students’ performance. </a:t>
            </a:r>
          </a:p>
        </p:txBody>
      </p:sp>
      <p:pic>
        <p:nvPicPr>
          <p:cNvPr id="11117" name="ChartGoogle Shape;6728;p74" descr="ChartGoogle Shape;6728;p74"/>
          <p:cNvPicPr>
            <a:picLocks noChangeAspect="1"/>
          </p:cNvPicPr>
          <p:nvPr/>
        </p:nvPicPr>
        <p:blipFill>
          <a:blip r:embed="rId2"/>
          <a:stretch>
            <a:fillRect/>
          </a:stretch>
        </p:blipFill>
        <p:spPr>
          <a:xfrm>
            <a:off x="2176813" y="1911300"/>
            <a:ext cx="4790376" cy="296205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1737"/>
        <p:cNvGrpSpPr/>
        <p:nvPr/>
      </p:nvGrpSpPr>
      <p:grpSpPr>
        <a:xfrm>
          <a:off x="0" y="0"/>
          <a:ext cx="0" cy="0"/>
          <a:chOff x="0" y="0"/>
          <a:chExt cx="0" cy="0"/>
        </a:xfrm>
      </p:grpSpPr>
      <p:grpSp>
        <p:nvGrpSpPr>
          <p:cNvPr id="1738" name="Google Shape;1738;p96"/>
          <p:cNvGrpSpPr/>
          <p:nvPr/>
        </p:nvGrpSpPr>
        <p:grpSpPr>
          <a:xfrm>
            <a:off x="6776590" y="976498"/>
            <a:ext cx="1909980" cy="1839313"/>
            <a:chOff x="5069863" y="1095675"/>
            <a:chExt cx="1909980" cy="1839313"/>
          </a:xfrm>
        </p:grpSpPr>
        <p:sp>
          <p:nvSpPr>
            <p:cNvPr id="1739" name="Google Shape;1739;p96"/>
            <p:cNvSpPr/>
            <p:nvPr/>
          </p:nvSpPr>
          <p:spPr>
            <a:xfrm>
              <a:off x="5231238" y="1095675"/>
              <a:ext cx="590898" cy="1165763"/>
            </a:xfrm>
            <a:custGeom>
              <a:avLst/>
              <a:gdLst/>
              <a:ahLst/>
              <a:cxnLst/>
              <a:rect l="l" t="t" r="r" b="b"/>
              <a:pathLst>
                <a:path w="14778" h="29155" extrusionOk="0">
                  <a:moveTo>
                    <a:pt x="0" y="0"/>
                  </a:moveTo>
                  <a:lnTo>
                    <a:pt x="0" y="29155"/>
                  </a:lnTo>
                  <a:lnTo>
                    <a:pt x="14778" y="29155"/>
                  </a:lnTo>
                  <a:lnTo>
                    <a:pt x="147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96"/>
            <p:cNvSpPr/>
            <p:nvPr/>
          </p:nvSpPr>
          <p:spPr>
            <a:xfrm>
              <a:off x="5944790" y="1111669"/>
              <a:ext cx="590898" cy="466865"/>
            </a:xfrm>
            <a:custGeom>
              <a:avLst/>
              <a:gdLst/>
              <a:ahLst/>
              <a:cxnLst/>
              <a:rect l="l" t="t" r="r" b="b"/>
              <a:pathLst>
                <a:path w="14778" h="11676" extrusionOk="0">
                  <a:moveTo>
                    <a:pt x="0" y="1"/>
                  </a:moveTo>
                  <a:lnTo>
                    <a:pt x="0" y="11676"/>
                  </a:lnTo>
                  <a:lnTo>
                    <a:pt x="14778" y="11676"/>
                  </a:lnTo>
                  <a:lnTo>
                    <a:pt x="147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96"/>
            <p:cNvSpPr/>
            <p:nvPr/>
          </p:nvSpPr>
          <p:spPr>
            <a:xfrm>
              <a:off x="5069863" y="2468123"/>
              <a:ext cx="784306" cy="466865"/>
            </a:xfrm>
            <a:custGeom>
              <a:avLst/>
              <a:gdLst/>
              <a:ahLst/>
              <a:cxnLst/>
              <a:rect l="l" t="t" r="r" b="b"/>
              <a:pathLst>
                <a:path w="19615" h="11676" extrusionOk="0">
                  <a:moveTo>
                    <a:pt x="0" y="0"/>
                  </a:moveTo>
                  <a:lnTo>
                    <a:pt x="0" y="11675"/>
                  </a:lnTo>
                  <a:lnTo>
                    <a:pt x="19614" y="11675"/>
                  </a:lnTo>
                  <a:lnTo>
                    <a:pt x="196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96"/>
            <p:cNvSpPr/>
            <p:nvPr/>
          </p:nvSpPr>
          <p:spPr>
            <a:xfrm>
              <a:off x="5944790" y="2292034"/>
              <a:ext cx="629564" cy="626925"/>
            </a:xfrm>
            <a:custGeom>
              <a:avLst/>
              <a:gdLst/>
              <a:ahLst/>
              <a:cxnLst/>
              <a:rect l="l" t="t" r="r" b="b"/>
              <a:pathLst>
                <a:path w="15745" h="15679" extrusionOk="0">
                  <a:moveTo>
                    <a:pt x="0" y="1"/>
                  </a:moveTo>
                  <a:lnTo>
                    <a:pt x="0" y="15679"/>
                  </a:lnTo>
                  <a:lnTo>
                    <a:pt x="15745" y="15679"/>
                  </a:lnTo>
                  <a:lnTo>
                    <a:pt x="157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96"/>
            <p:cNvSpPr/>
            <p:nvPr/>
          </p:nvSpPr>
          <p:spPr>
            <a:xfrm>
              <a:off x="5944790" y="1681199"/>
              <a:ext cx="1035052" cy="466865"/>
            </a:xfrm>
            <a:custGeom>
              <a:avLst/>
              <a:gdLst/>
              <a:ahLst/>
              <a:cxnLst/>
              <a:rect l="l" t="t" r="r" b="b"/>
              <a:pathLst>
                <a:path w="25886" h="11676" extrusionOk="0">
                  <a:moveTo>
                    <a:pt x="0" y="0"/>
                  </a:moveTo>
                  <a:lnTo>
                    <a:pt x="0" y="11675"/>
                  </a:lnTo>
                  <a:lnTo>
                    <a:pt x="25886" y="11675"/>
                  </a:lnTo>
                  <a:lnTo>
                    <a:pt x="2588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 name="Google Shape;1744;p96"/>
          <p:cNvGrpSpPr/>
          <p:nvPr/>
        </p:nvGrpSpPr>
        <p:grpSpPr>
          <a:xfrm>
            <a:off x="5364821" y="2670248"/>
            <a:ext cx="3330523" cy="2057999"/>
            <a:chOff x="5364821" y="2571750"/>
            <a:chExt cx="3330523" cy="2057999"/>
          </a:xfrm>
        </p:grpSpPr>
        <p:sp>
          <p:nvSpPr>
            <p:cNvPr id="1745" name="Google Shape;1745;p96"/>
            <p:cNvSpPr/>
            <p:nvPr/>
          </p:nvSpPr>
          <p:spPr>
            <a:xfrm>
              <a:off x="5554845" y="2571750"/>
              <a:ext cx="2996162" cy="1875170"/>
            </a:xfrm>
            <a:custGeom>
              <a:avLst/>
              <a:gdLst/>
              <a:ahLst/>
              <a:cxnLst/>
              <a:rect l="l" t="t" r="r" b="b"/>
              <a:pathLst>
                <a:path w="83094" h="52005" extrusionOk="0">
                  <a:moveTo>
                    <a:pt x="2102" y="0"/>
                  </a:moveTo>
                  <a:cubicBezTo>
                    <a:pt x="935" y="0"/>
                    <a:pt x="1" y="968"/>
                    <a:pt x="1" y="2135"/>
                  </a:cubicBezTo>
                  <a:lnTo>
                    <a:pt x="1" y="52004"/>
                  </a:lnTo>
                  <a:lnTo>
                    <a:pt x="83094" y="52004"/>
                  </a:lnTo>
                  <a:lnTo>
                    <a:pt x="83094" y="2135"/>
                  </a:lnTo>
                  <a:cubicBezTo>
                    <a:pt x="83094" y="968"/>
                    <a:pt x="82126" y="0"/>
                    <a:pt x="809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96"/>
            <p:cNvSpPr/>
            <p:nvPr/>
          </p:nvSpPr>
          <p:spPr>
            <a:xfrm>
              <a:off x="5695579" y="2704046"/>
              <a:ext cx="2715923" cy="1623777"/>
            </a:xfrm>
            <a:custGeom>
              <a:avLst/>
              <a:gdLst/>
              <a:ahLst/>
              <a:cxnLst/>
              <a:rect l="l" t="t" r="r" b="b"/>
              <a:pathLst>
                <a:path w="75322" h="45033" extrusionOk="0">
                  <a:moveTo>
                    <a:pt x="1" y="1"/>
                  </a:moveTo>
                  <a:lnTo>
                    <a:pt x="1" y="45033"/>
                  </a:lnTo>
                  <a:lnTo>
                    <a:pt x="75321" y="45033"/>
                  </a:lnTo>
                  <a:lnTo>
                    <a:pt x="7532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96"/>
            <p:cNvSpPr/>
            <p:nvPr/>
          </p:nvSpPr>
          <p:spPr>
            <a:xfrm>
              <a:off x="5364821" y="4428837"/>
              <a:ext cx="3330523" cy="200912"/>
            </a:xfrm>
            <a:custGeom>
              <a:avLst/>
              <a:gdLst/>
              <a:ahLst/>
              <a:cxnLst/>
              <a:rect l="l" t="t" r="r" b="b"/>
              <a:pathLst>
                <a:path w="92367" h="5572" extrusionOk="0">
                  <a:moveTo>
                    <a:pt x="0" y="1"/>
                  </a:moveTo>
                  <a:cubicBezTo>
                    <a:pt x="0" y="3070"/>
                    <a:pt x="2502" y="5571"/>
                    <a:pt x="5604" y="5571"/>
                  </a:cubicBezTo>
                  <a:lnTo>
                    <a:pt x="86762" y="5571"/>
                  </a:lnTo>
                  <a:cubicBezTo>
                    <a:pt x="89865" y="5571"/>
                    <a:pt x="92366" y="3070"/>
                    <a:pt x="92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96"/>
            <p:cNvSpPr/>
            <p:nvPr/>
          </p:nvSpPr>
          <p:spPr>
            <a:xfrm>
              <a:off x="6669823" y="4430063"/>
              <a:ext cx="665189" cy="52932"/>
            </a:xfrm>
            <a:custGeom>
              <a:avLst/>
              <a:gdLst/>
              <a:ahLst/>
              <a:cxnLst/>
              <a:rect l="l" t="t" r="r" b="b"/>
              <a:pathLst>
                <a:path w="18448" h="1468" extrusionOk="0">
                  <a:moveTo>
                    <a:pt x="1" y="0"/>
                  </a:moveTo>
                  <a:cubicBezTo>
                    <a:pt x="1" y="801"/>
                    <a:pt x="668" y="1468"/>
                    <a:pt x="1469" y="1468"/>
                  </a:cubicBezTo>
                  <a:lnTo>
                    <a:pt x="16980" y="1468"/>
                  </a:lnTo>
                  <a:cubicBezTo>
                    <a:pt x="17780" y="1468"/>
                    <a:pt x="18447" y="834"/>
                    <a:pt x="18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96"/>
            <p:cNvSpPr/>
            <p:nvPr/>
          </p:nvSpPr>
          <p:spPr>
            <a:xfrm>
              <a:off x="5901252" y="2915742"/>
              <a:ext cx="716895" cy="1157121"/>
            </a:xfrm>
            <a:custGeom>
              <a:avLst/>
              <a:gdLst/>
              <a:ahLst/>
              <a:cxnLst/>
              <a:rect l="l" t="t" r="r" b="b"/>
              <a:pathLst>
                <a:path w="19882" h="32091" extrusionOk="0">
                  <a:moveTo>
                    <a:pt x="1" y="0"/>
                  </a:moveTo>
                  <a:lnTo>
                    <a:pt x="1" y="32090"/>
                  </a:lnTo>
                  <a:lnTo>
                    <a:pt x="19882" y="32090"/>
                  </a:lnTo>
                  <a:lnTo>
                    <a:pt x="198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96"/>
            <p:cNvSpPr/>
            <p:nvPr/>
          </p:nvSpPr>
          <p:spPr>
            <a:xfrm>
              <a:off x="7684994" y="2922953"/>
              <a:ext cx="517209" cy="517245"/>
            </a:xfrm>
            <a:custGeom>
              <a:avLst/>
              <a:gdLst/>
              <a:ahLst/>
              <a:cxnLst/>
              <a:rect l="l" t="t" r="r" b="b"/>
              <a:pathLst>
                <a:path w="14344" h="14345" extrusionOk="0">
                  <a:moveTo>
                    <a:pt x="0" y="1"/>
                  </a:moveTo>
                  <a:lnTo>
                    <a:pt x="0" y="14344"/>
                  </a:lnTo>
                  <a:lnTo>
                    <a:pt x="14344" y="14344"/>
                  </a:lnTo>
                  <a:lnTo>
                    <a:pt x="143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96"/>
            <p:cNvSpPr/>
            <p:nvPr/>
          </p:nvSpPr>
          <p:spPr>
            <a:xfrm>
              <a:off x="7775210" y="3019192"/>
              <a:ext cx="336813" cy="336813"/>
            </a:xfrm>
            <a:custGeom>
              <a:avLst/>
              <a:gdLst/>
              <a:ahLst/>
              <a:cxnLst/>
              <a:rect l="l" t="t" r="r" b="b"/>
              <a:pathLst>
                <a:path w="9341" h="9341" extrusionOk="0">
                  <a:moveTo>
                    <a:pt x="4670" y="0"/>
                  </a:moveTo>
                  <a:cubicBezTo>
                    <a:pt x="2068" y="0"/>
                    <a:pt x="0" y="2102"/>
                    <a:pt x="0" y="4670"/>
                  </a:cubicBezTo>
                  <a:cubicBezTo>
                    <a:pt x="0" y="7272"/>
                    <a:pt x="2068" y="9340"/>
                    <a:pt x="4670" y="9340"/>
                  </a:cubicBezTo>
                  <a:cubicBezTo>
                    <a:pt x="7239" y="9340"/>
                    <a:pt x="9340" y="7272"/>
                    <a:pt x="9340" y="4670"/>
                  </a:cubicBezTo>
                  <a:cubicBezTo>
                    <a:pt x="9340" y="2102"/>
                    <a:pt x="7239" y="0"/>
                    <a:pt x="4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96"/>
            <p:cNvSpPr/>
            <p:nvPr/>
          </p:nvSpPr>
          <p:spPr>
            <a:xfrm>
              <a:off x="7783611" y="3020418"/>
              <a:ext cx="348856" cy="336741"/>
            </a:xfrm>
            <a:custGeom>
              <a:avLst/>
              <a:gdLst/>
              <a:ahLst/>
              <a:cxnLst/>
              <a:rect l="l" t="t" r="r" b="b"/>
              <a:pathLst>
                <a:path w="9675" h="9339" extrusionOk="0">
                  <a:moveTo>
                    <a:pt x="4422" y="1"/>
                  </a:moveTo>
                  <a:cubicBezTo>
                    <a:pt x="3939" y="1"/>
                    <a:pt x="3449" y="75"/>
                    <a:pt x="2969" y="233"/>
                  </a:cubicBezTo>
                  <a:cubicBezTo>
                    <a:pt x="1802" y="600"/>
                    <a:pt x="835" y="1401"/>
                    <a:pt x="301" y="2468"/>
                  </a:cubicBezTo>
                  <a:lnTo>
                    <a:pt x="4437" y="4636"/>
                  </a:lnTo>
                  <a:lnTo>
                    <a:pt x="1" y="6137"/>
                  </a:lnTo>
                  <a:cubicBezTo>
                    <a:pt x="644" y="8093"/>
                    <a:pt x="2513" y="9339"/>
                    <a:pt x="4485" y="9339"/>
                  </a:cubicBezTo>
                  <a:cubicBezTo>
                    <a:pt x="4969" y="9339"/>
                    <a:pt x="5459" y="9264"/>
                    <a:pt x="5938" y="9106"/>
                  </a:cubicBezTo>
                  <a:cubicBezTo>
                    <a:pt x="8340" y="8305"/>
                    <a:pt x="9674" y="5604"/>
                    <a:pt x="8874" y="3202"/>
                  </a:cubicBezTo>
                  <a:cubicBezTo>
                    <a:pt x="8258" y="1246"/>
                    <a:pt x="6394" y="1"/>
                    <a:pt x="44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96"/>
            <p:cNvSpPr/>
            <p:nvPr/>
          </p:nvSpPr>
          <p:spPr>
            <a:xfrm>
              <a:off x="6693910" y="2915742"/>
              <a:ext cx="914130" cy="1246111"/>
            </a:xfrm>
            <a:custGeom>
              <a:avLst/>
              <a:gdLst/>
              <a:ahLst/>
              <a:cxnLst/>
              <a:rect l="l" t="t" r="r" b="b"/>
              <a:pathLst>
                <a:path w="25352" h="34559" extrusionOk="0">
                  <a:moveTo>
                    <a:pt x="0" y="0"/>
                  </a:moveTo>
                  <a:lnTo>
                    <a:pt x="0" y="34559"/>
                  </a:lnTo>
                  <a:lnTo>
                    <a:pt x="25352" y="34559"/>
                  </a:lnTo>
                  <a:lnTo>
                    <a:pt x="2535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96"/>
            <p:cNvSpPr/>
            <p:nvPr/>
          </p:nvSpPr>
          <p:spPr>
            <a:xfrm>
              <a:off x="6754018" y="2987894"/>
              <a:ext cx="792688" cy="43341"/>
            </a:xfrm>
            <a:custGeom>
              <a:avLst/>
              <a:gdLst/>
              <a:ahLst/>
              <a:cxnLst/>
              <a:rect l="l" t="t" r="r" b="b"/>
              <a:pathLst>
                <a:path w="21984" h="1202" extrusionOk="0">
                  <a:moveTo>
                    <a:pt x="1" y="1"/>
                  </a:moveTo>
                  <a:lnTo>
                    <a:pt x="1" y="1202"/>
                  </a:lnTo>
                  <a:lnTo>
                    <a:pt x="21983" y="1202"/>
                  </a:lnTo>
                  <a:lnTo>
                    <a:pt x="219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96"/>
            <p:cNvSpPr/>
            <p:nvPr/>
          </p:nvSpPr>
          <p:spPr>
            <a:xfrm>
              <a:off x="6754018" y="3084132"/>
              <a:ext cx="216561" cy="43341"/>
            </a:xfrm>
            <a:custGeom>
              <a:avLst/>
              <a:gdLst/>
              <a:ahLst/>
              <a:cxnLst/>
              <a:rect l="l" t="t" r="r" b="b"/>
              <a:pathLst>
                <a:path w="6006" h="1202" extrusionOk="0">
                  <a:moveTo>
                    <a:pt x="1" y="0"/>
                  </a:moveTo>
                  <a:lnTo>
                    <a:pt x="1" y="1201"/>
                  </a:lnTo>
                  <a:lnTo>
                    <a:pt x="6005" y="1201"/>
                  </a:lnTo>
                  <a:lnTo>
                    <a:pt x="60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96"/>
            <p:cNvSpPr/>
            <p:nvPr/>
          </p:nvSpPr>
          <p:spPr>
            <a:xfrm>
              <a:off x="6754018" y="3175539"/>
              <a:ext cx="216561" cy="44531"/>
            </a:xfrm>
            <a:custGeom>
              <a:avLst/>
              <a:gdLst/>
              <a:ahLst/>
              <a:cxnLst/>
              <a:rect l="l" t="t" r="r" b="b"/>
              <a:pathLst>
                <a:path w="6006" h="1235" extrusionOk="0">
                  <a:moveTo>
                    <a:pt x="1" y="1"/>
                  </a:moveTo>
                  <a:lnTo>
                    <a:pt x="1" y="1235"/>
                  </a:lnTo>
                  <a:lnTo>
                    <a:pt x="6005" y="1235"/>
                  </a:lnTo>
                  <a:lnTo>
                    <a:pt x="60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96"/>
            <p:cNvSpPr/>
            <p:nvPr/>
          </p:nvSpPr>
          <p:spPr>
            <a:xfrm>
              <a:off x="6754018" y="3269361"/>
              <a:ext cx="216561" cy="43341"/>
            </a:xfrm>
            <a:custGeom>
              <a:avLst/>
              <a:gdLst/>
              <a:ahLst/>
              <a:cxnLst/>
              <a:rect l="l" t="t" r="r" b="b"/>
              <a:pathLst>
                <a:path w="6006" h="1202" extrusionOk="0">
                  <a:moveTo>
                    <a:pt x="1" y="0"/>
                  </a:moveTo>
                  <a:lnTo>
                    <a:pt x="1" y="1201"/>
                  </a:lnTo>
                  <a:lnTo>
                    <a:pt x="6005" y="1201"/>
                  </a:lnTo>
                  <a:lnTo>
                    <a:pt x="60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96"/>
            <p:cNvSpPr/>
            <p:nvPr/>
          </p:nvSpPr>
          <p:spPr>
            <a:xfrm>
              <a:off x="7010245" y="3084132"/>
              <a:ext cx="484721" cy="43341"/>
            </a:xfrm>
            <a:custGeom>
              <a:avLst/>
              <a:gdLst/>
              <a:ahLst/>
              <a:cxnLst/>
              <a:rect l="l" t="t" r="r" b="b"/>
              <a:pathLst>
                <a:path w="13443" h="1202" extrusionOk="0">
                  <a:moveTo>
                    <a:pt x="0" y="0"/>
                  </a:moveTo>
                  <a:lnTo>
                    <a:pt x="0" y="1201"/>
                  </a:lnTo>
                  <a:lnTo>
                    <a:pt x="13443" y="1201"/>
                  </a:lnTo>
                  <a:lnTo>
                    <a:pt x="134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96"/>
            <p:cNvSpPr/>
            <p:nvPr/>
          </p:nvSpPr>
          <p:spPr>
            <a:xfrm>
              <a:off x="7010245" y="3175539"/>
              <a:ext cx="484721" cy="44531"/>
            </a:xfrm>
            <a:custGeom>
              <a:avLst/>
              <a:gdLst/>
              <a:ahLst/>
              <a:cxnLst/>
              <a:rect l="l" t="t" r="r" b="b"/>
              <a:pathLst>
                <a:path w="13443" h="1235" extrusionOk="0">
                  <a:moveTo>
                    <a:pt x="0" y="1"/>
                  </a:moveTo>
                  <a:lnTo>
                    <a:pt x="0" y="1235"/>
                  </a:lnTo>
                  <a:lnTo>
                    <a:pt x="13443" y="1235"/>
                  </a:lnTo>
                  <a:lnTo>
                    <a:pt x="134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96"/>
            <p:cNvSpPr/>
            <p:nvPr/>
          </p:nvSpPr>
          <p:spPr>
            <a:xfrm>
              <a:off x="6787696" y="3678293"/>
              <a:ext cx="728938" cy="37320"/>
            </a:xfrm>
            <a:custGeom>
              <a:avLst/>
              <a:gdLst/>
              <a:ahLst/>
              <a:cxnLst/>
              <a:rect l="l" t="t" r="r" b="b"/>
              <a:pathLst>
                <a:path w="20216" h="1035" extrusionOk="0">
                  <a:moveTo>
                    <a:pt x="1" y="1"/>
                  </a:moveTo>
                  <a:lnTo>
                    <a:pt x="1" y="1035"/>
                  </a:lnTo>
                  <a:lnTo>
                    <a:pt x="20215" y="1035"/>
                  </a:lnTo>
                  <a:lnTo>
                    <a:pt x="20215" y="1"/>
                  </a:lnTo>
                  <a:close/>
                </a:path>
              </a:pathLst>
            </a:custGeom>
            <a:solidFill>
              <a:srgbClr val="7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96"/>
            <p:cNvSpPr/>
            <p:nvPr/>
          </p:nvSpPr>
          <p:spPr>
            <a:xfrm>
              <a:off x="6787696" y="3762488"/>
              <a:ext cx="728938" cy="37320"/>
            </a:xfrm>
            <a:custGeom>
              <a:avLst/>
              <a:gdLst/>
              <a:ahLst/>
              <a:cxnLst/>
              <a:rect l="l" t="t" r="r" b="b"/>
              <a:pathLst>
                <a:path w="20216" h="1035" extrusionOk="0">
                  <a:moveTo>
                    <a:pt x="1" y="1"/>
                  </a:moveTo>
                  <a:lnTo>
                    <a:pt x="1" y="1035"/>
                  </a:lnTo>
                  <a:lnTo>
                    <a:pt x="20215" y="1035"/>
                  </a:lnTo>
                  <a:lnTo>
                    <a:pt x="202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96"/>
            <p:cNvSpPr/>
            <p:nvPr/>
          </p:nvSpPr>
          <p:spPr>
            <a:xfrm>
              <a:off x="6787696" y="3858726"/>
              <a:ext cx="728938" cy="37320"/>
            </a:xfrm>
            <a:custGeom>
              <a:avLst/>
              <a:gdLst/>
              <a:ahLst/>
              <a:cxnLst/>
              <a:rect l="l" t="t" r="r" b="b"/>
              <a:pathLst>
                <a:path w="20216" h="1035" extrusionOk="0">
                  <a:moveTo>
                    <a:pt x="1" y="1"/>
                  </a:moveTo>
                  <a:lnTo>
                    <a:pt x="1" y="1035"/>
                  </a:lnTo>
                  <a:lnTo>
                    <a:pt x="20215" y="1035"/>
                  </a:lnTo>
                  <a:lnTo>
                    <a:pt x="202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96"/>
            <p:cNvSpPr/>
            <p:nvPr/>
          </p:nvSpPr>
          <p:spPr>
            <a:xfrm>
              <a:off x="6787696" y="3942922"/>
              <a:ext cx="728938" cy="37320"/>
            </a:xfrm>
            <a:custGeom>
              <a:avLst/>
              <a:gdLst/>
              <a:ahLst/>
              <a:cxnLst/>
              <a:rect l="l" t="t" r="r" b="b"/>
              <a:pathLst>
                <a:path w="20216" h="1035" extrusionOk="0">
                  <a:moveTo>
                    <a:pt x="1" y="1"/>
                  </a:moveTo>
                  <a:lnTo>
                    <a:pt x="1" y="1035"/>
                  </a:lnTo>
                  <a:lnTo>
                    <a:pt x="20215" y="1035"/>
                  </a:lnTo>
                  <a:lnTo>
                    <a:pt x="202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96"/>
            <p:cNvSpPr/>
            <p:nvPr/>
          </p:nvSpPr>
          <p:spPr>
            <a:xfrm>
              <a:off x="6787696" y="3678293"/>
              <a:ext cx="728938" cy="37320"/>
            </a:xfrm>
            <a:custGeom>
              <a:avLst/>
              <a:gdLst/>
              <a:ahLst/>
              <a:cxnLst/>
              <a:rect l="l" t="t" r="r" b="b"/>
              <a:pathLst>
                <a:path w="20216" h="1035" extrusionOk="0">
                  <a:moveTo>
                    <a:pt x="1" y="1"/>
                  </a:moveTo>
                  <a:lnTo>
                    <a:pt x="1" y="1035"/>
                  </a:lnTo>
                  <a:lnTo>
                    <a:pt x="20215" y="1035"/>
                  </a:lnTo>
                  <a:lnTo>
                    <a:pt x="2021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96"/>
            <p:cNvSpPr/>
            <p:nvPr/>
          </p:nvSpPr>
          <p:spPr>
            <a:xfrm>
              <a:off x="6787696" y="3762488"/>
              <a:ext cx="261056" cy="37320"/>
            </a:xfrm>
            <a:custGeom>
              <a:avLst/>
              <a:gdLst/>
              <a:ahLst/>
              <a:cxnLst/>
              <a:rect l="l" t="t" r="r" b="b"/>
              <a:pathLst>
                <a:path w="7240" h="1035" extrusionOk="0">
                  <a:moveTo>
                    <a:pt x="1" y="1"/>
                  </a:moveTo>
                  <a:lnTo>
                    <a:pt x="1" y="1035"/>
                  </a:lnTo>
                  <a:lnTo>
                    <a:pt x="7239" y="1035"/>
                  </a:lnTo>
                  <a:lnTo>
                    <a:pt x="723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96"/>
            <p:cNvSpPr/>
            <p:nvPr/>
          </p:nvSpPr>
          <p:spPr>
            <a:xfrm>
              <a:off x="6787696" y="3858726"/>
              <a:ext cx="394577" cy="37320"/>
            </a:xfrm>
            <a:custGeom>
              <a:avLst/>
              <a:gdLst/>
              <a:ahLst/>
              <a:cxnLst/>
              <a:rect l="l" t="t" r="r" b="b"/>
              <a:pathLst>
                <a:path w="10943" h="1035" extrusionOk="0">
                  <a:moveTo>
                    <a:pt x="1" y="1"/>
                  </a:moveTo>
                  <a:lnTo>
                    <a:pt x="1" y="1035"/>
                  </a:lnTo>
                  <a:lnTo>
                    <a:pt x="10942" y="1035"/>
                  </a:lnTo>
                  <a:lnTo>
                    <a:pt x="109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96"/>
            <p:cNvSpPr/>
            <p:nvPr/>
          </p:nvSpPr>
          <p:spPr>
            <a:xfrm>
              <a:off x="6787696" y="3942922"/>
              <a:ext cx="121550" cy="37320"/>
            </a:xfrm>
            <a:custGeom>
              <a:avLst/>
              <a:gdLst/>
              <a:ahLst/>
              <a:cxnLst/>
              <a:rect l="l" t="t" r="r" b="b"/>
              <a:pathLst>
                <a:path w="3371" h="1035" extrusionOk="0">
                  <a:moveTo>
                    <a:pt x="1" y="1"/>
                  </a:moveTo>
                  <a:lnTo>
                    <a:pt x="1" y="1035"/>
                  </a:lnTo>
                  <a:lnTo>
                    <a:pt x="3370" y="1035"/>
                  </a:lnTo>
                  <a:lnTo>
                    <a:pt x="33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96"/>
            <p:cNvSpPr/>
            <p:nvPr/>
          </p:nvSpPr>
          <p:spPr>
            <a:xfrm>
              <a:off x="6752828" y="3407679"/>
              <a:ext cx="170840" cy="170840"/>
            </a:xfrm>
            <a:custGeom>
              <a:avLst/>
              <a:gdLst/>
              <a:ahLst/>
              <a:cxnLst/>
              <a:rect l="l" t="t" r="r" b="b"/>
              <a:pathLst>
                <a:path w="4738" h="4738" extrusionOk="0">
                  <a:moveTo>
                    <a:pt x="2369" y="468"/>
                  </a:moveTo>
                  <a:cubicBezTo>
                    <a:pt x="2869" y="468"/>
                    <a:pt x="3336" y="668"/>
                    <a:pt x="3670" y="935"/>
                  </a:cubicBezTo>
                  <a:cubicBezTo>
                    <a:pt x="4037" y="1301"/>
                    <a:pt x="4237" y="1768"/>
                    <a:pt x="4237" y="2336"/>
                  </a:cubicBezTo>
                  <a:cubicBezTo>
                    <a:pt x="4237" y="2836"/>
                    <a:pt x="4070" y="3303"/>
                    <a:pt x="3703" y="3670"/>
                  </a:cubicBezTo>
                  <a:cubicBezTo>
                    <a:pt x="3370" y="4003"/>
                    <a:pt x="2869" y="4204"/>
                    <a:pt x="2369" y="4204"/>
                  </a:cubicBezTo>
                  <a:cubicBezTo>
                    <a:pt x="1869" y="4204"/>
                    <a:pt x="1402" y="4037"/>
                    <a:pt x="1035" y="3670"/>
                  </a:cubicBezTo>
                  <a:cubicBezTo>
                    <a:pt x="701" y="3336"/>
                    <a:pt x="501" y="2836"/>
                    <a:pt x="501" y="2336"/>
                  </a:cubicBezTo>
                  <a:cubicBezTo>
                    <a:pt x="501" y="1835"/>
                    <a:pt x="668" y="1368"/>
                    <a:pt x="1035" y="1001"/>
                  </a:cubicBezTo>
                  <a:cubicBezTo>
                    <a:pt x="1368" y="668"/>
                    <a:pt x="1869" y="468"/>
                    <a:pt x="2369" y="468"/>
                  </a:cubicBezTo>
                  <a:close/>
                  <a:moveTo>
                    <a:pt x="2369" y="1"/>
                  </a:moveTo>
                  <a:cubicBezTo>
                    <a:pt x="1735" y="1"/>
                    <a:pt x="1168" y="234"/>
                    <a:pt x="701" y="701"/>
                  </a:cubicBezTo>
                  <a:cubicBezTo>
                    <a:pt x="234" y="1168"/>
                    <a:pt x="1" y="1735"/>
                    <a:pt x="1" y="2369"/>
                  </a:cubicBezTo>
                  <a:cubicBezTo>
                    <a:pt x="1" y="3003"/>
                    <a:pt x="234" y="3570"/>
                    <a:pt x="701" y="4037"/>
                  </a:cubicBezTo>
                  <a:cubicBezTo>
                    <a:pt x="1168" y="4504"/>
                    <a:pt x="1735" y="4737"/>
                    <a:pt x="2369" y="4737"/>
                  </a:cubicBezTo>
                  <a:cubicBezTo>
                    <a:pt x="3003" y="4737"/>
                    <a:pt x="3637" y="4504"/>
                    <a:pt x="4037" y="4037"/>
                  </a:cubicBezTo>
                  <a:cubicBezTo>
                    <a:pt x="4504" y="3570"/>
                    <a:pt x="4737" y="3003"/>
                    <a:pt x="4737" y="2369"/>
                  </a:cubicBezTo>
                  <a:cubicBezTo>
                    <a:pt x="4737" y="1702"/>
                    <a:pt x="4470" y="1135"/>
                    <a:pt x="4003" y="668"/>
                  </a:cubicBezTo>
                  <a:cubicBezTo>
                    <a:pt x="3536" y="234"/>
                    <a:pt x="3003" y="1"/>
                    <a:pt x="2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96"/>
            <p:cNvSpPr/>
            <p:nvPr/>
          </p:nvSpPr>
          <p:spPr>
            <a:xfrm>
              <a:off x="6838213" y="3407679"/>
              <a:ext cx="85456" cy="85420"/>
            </a:xfrm>
            <a:custGeom>
              <a:avLst/>
              <a:gdLst/>
              <a:ahLst/>
              <a:cxnLst/>
              <a:rect l="l" t="t" r="r" b="b"/>
              <a:pathLst>
                <a:path w="2370" h="2369" extrusionOk="0">
                  <a:moveTo>
                    <a:pt x="1" y="1"/>
                  </a:moveTo>
                  <a:lnTo>
                    <a:pt x="1" y="468"/>
                  </a:lnTo>
                  <a:cubicBezTo>
                    <a:pt x="501" y="468"/>
                    <a:pt x="968" y="668"/>
                    <a:pt x="1335" y="1001"/>
                  </a:cubicBezTo>
                  <a:cubicBezTo>
                    <a:pt x="1702" y="1335"/>
                    <a:pt x="1936" y="1835"/>
                    <a:pt x="1936" y="2369"/>
                  </a:cubicBezTo>
                  <a:lnTo>
                    <a:pt x="2369" y="2369"/>
                  </a:lnTo>
                  <a:cubicBezTo>
                    <a:pt x="2369" y="1702"/>
                    <a:pt x="2136" y="1135"/>
                    <a:pt x="1635" y="668"/>
                  </a:cubicBezTo>
                  <a:cubicBezTo>
                    <a:pt x="1168" y="234"/>
                    <a:pt x="63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96"/>
            <p:cNvSpPr/>
            <p:nvPr/>
          </p:nvSpPr>
          <p:spPr>
            <a:xfrm>
              <a:off x="6962108" y="3407679"/>
              <a:ext cx="170840" cy="170840"/>
            </a:xfrm>
            <a:custGeom>
              <a:avLst/>
              <a:gdLst/>
              <a:ahLst/>
              <a:cxnLst/>
              <a:rect l="l" t="t" r="r" b="b"/>
              <a:pathLst>
                <a:path w="4738" h="4738" extrusionOk="0">
                  <a:moveTo>
                    <a:pt x="2369" y="468"/>
                  </a:moveTo>
                  <a:cubicBezTo>
                    <a:pt x="2869" y="468"/>
                    <a:pt x="3336" y="668"/>
                    <a:pt x="3670" y="935"/>
                  </a:cubicBezTo>
                  <a:cubicBezTo>
                    <a:pt x="4037" y="1301"/>
                    <a:pt x="4237" y="1768"/>
                    <a:pt x="4237" y="2336"/>
                  </a:cubicBezTo>
                  <a:cubicBezTo>
                    <a:pt x="4237" y="2836"/>
                    <a:pt x="4070" y="3303"/>
                    <a:pt x="3703" y="3670"/>
                  </a:cubicBezTo>
                  <a:cubicBezTo>
                    <a:pt x="3370" y="4003"/>
                    <a:pt x="2869" y="4204"/>
                    <a:pt x="2369" y="4204"/>
                  </a:cubicBezTo>
                  <a:cubicBezTo>
                    <a:pt x="1869" y="4204"/>
                    <a:pt x="1402" y="4037"/>
                    <a:pt x="1035" y="3670"/>
                  </a:cubicBezTo>
                  <a:cubicBezTo>
                    <a:pt x="701" y="3336"/>
                    <a:pt x="501" y="2836"/>
                    <a:pt x="501" y="2336"/>
                  </a:cubicBezTo>
                  <a:cubicBezTo>
                    <a:pt x="501" y="1835"/>
                    <a:pt x="668" y="1368"/>
                    <a:pt x="1035" y="1001"/>
                  </a:cubicBezTo>
                  <a:cubicBezTo>
                    <a:pt x="1368" y="668"/>
                    <a:pt x="1869" y="468"/>
                    <a:pt x="2369" y="468"/>
                  </a:cubicBezTo>
                  <a:close/>
                  <a:moveTo>
                    <a:pt x="2369" y="1"/>
                  </a:moveTo>
                  <a:cubicBezTo>
                    <a:pt x="1735" y="1"/>
                    <a:pt x="1168" y="234"/>
                    <a:pt x="701" y="701"/>
                  </a:cubicBezTo>
                  <a:cubicBezTo>
                    <a:pt x="234" y="1168"/>
                    <a:pt x="1" y="1735"/>
                    <a:pt x="1" y="2369"/>
                  </a:cubicBezTo>
                  <a:cubicBezTo>
                    <a:pt x="1" y="3003"/>
                    <a:pt x="234" y="3570"/>
                    <a:pt x="701" y="4037"/>
                  </a:cubicBezTo>
                  <a:cubicBezTo>
                    <a:pt x="1168" y="4504"/>
                    <a:pt x="1735" y="4737"/>
                    <a:pt x="2369" y="4737"/>
                  </a:cubicBezTo>
                  <a:cubicBezTo>
                    <a:pt x="3003" y="4737"/>
                    <a:pt x="3603" y="4504"/>
                    <a:pt x="4037" y="4037"/>
                  </a:cubicBezTo>
                  <a:cubicBezTo>
                    <a:pt x="4504" y="3570"/>
                    <a:pt x="4737" y="3003"/>
                    <a:pt x="4737" y="2369"/>
                  </a:cubicBezTo>
                  <a:cubicBezTo>
                    <a:pt x="4737" y="1702"/>
                    <a:pt x="4437" y="1135"/>
                    <a:pt x="4004" y="668"/>
                  </a:cubicBezTo>
                  <a:cubicBezTo>
                    <a:pt x="3537" y="234"/>
                    <a:pt x="3003" y="1"/>
                    <a:pt x="2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96"/>
            <p:cNvSpPr/>
            <p:nvPr/>
          </p:nvSpPr>
          <p:spPr>
            <a:xfrm>
              <a:off x="7046302" y="3408869"/>
              <a:ext cx="85456" cy="169651"/>
            </a:xfrm>
            <a:custGeom>
              <a:avLst/>
              <a:gdLst/>
              <a:ahLst/>
              <a:cxnLst/>
              <a:rect l="l" t="t" r="r" b="b"/>
              <a:pathLst>
                <a:path w="2370" h="4705" extrusionOk="0">
                  <a:moveTo>
                    <a:pt x="1" y="1"/>
                  </a:moveTo>
                  <a:lnTo>
                    <a:pt x="1" y="468"/>
                  </a:lnTo>
                  <a:cubicBezTo>
                    <a:pt x="501" y="468"/>
                    <a:pt x="935" y="668"/>
                    <a:pt x="1335" y="1002"/>
                  </a:cubicBezTo>
                  <a:cubicBezTo>
                    <a:pt x="1702" y="1335"/>
                    <a:pt x="1902" y="1836"/>
                    <a:pt x="1902" y="2369"/>
                  </a:cubicBezTo>
                  <a:cubicBezTo>
                    <a:pt x="1902" y="2870"/>
                    <a:pt x="1735" y="3337"/>
                    <a:pt x="1368" y="3704"/>
                  </a:cubicBezTo>
                  <a:cubicBezTo>
                    <a:pt x="1035" y="4037"/>
                    <a:pt x="534" y="4237"/>
                    <a:pt x="34" y="4237"/>
                  </a:cubicBezTo>
                  <a:lnTo>
                    <a:pt x="34" y="4704"/>
                  </a:lnTo>
                  <a:cubicBezTo>
                    <a:pt x="668" y="4704"/>
                    <a:pt x="1268" y="4471"/>
                    <a:pt x="1669" y="4037"/>
                  </a:cubicBezTo>
                  <a:cubicBezTo>
                    <a:pt x="2102" y="3570"/>
                    <a:pt x="2369" y="3003"/>
                    <a:pt x="2369" y="2369"/>
                  </a:cubicBezTo>
                  <a:cubicBezTo>
                    <a:pt x="2369" y="1702"/>
                    <a:pt x="2069" y="1135"/>
                    <a:pt x="1602" y="668"/>
                  </a:cubicBezTo>
                  <a:cubicBezTo>
                    <a:pt x="1168" y="234"/>
                    <a:pt x="60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96"/>
            <p:cNvSpPr/>
            <p:nvPr/>
          </p:nvSpPr>
          <p:spPr>
            <a:xfrm>
              <a:off x="7169007" y="3407679"/>
              <a:ext cx="170804" cy="170840"/>
            </a:xfrm>
            <a:custGeom>
              <a:avLst/>
              <a:gdLst/>
              <a:ahLst/>
              <a:cxnLst/>
              <a:rect l="l" t="t" r="r" b="b"/>
              <a:pathLst>
                <a:path w="4737" h="4738" extrusionOk="0">
                  <a:moveTo>
                    <a:pt x="2369" y="468"/>
                  </a:moveTo>
                  <a:cubicBezTo>
                    <a:pt x="2869" y="468"/>
                    <a:pt x="3336" y="668"/>
                    <a:pt x="3669" y="935"/>
                  </a:cubicBezTo>
                  <a:cubicBezTo>
                    <a:pt x="4036" y="1301"/>
                    <a:pt x="4237" y="1768"/>
                    <a:pt x="4237" y="2336"/>
                  </a:cubicBezTo>
                  <a:cubicBezTo>
                    <a:pt x="4237" y="2836"/>
                    <a:pt x="4070" y="3303"/>
                    <a:pt x="3703" y="3670"/>
                  </a:cubicBezTo>
                  <a:cubicBezTo>
                    <a:pt x="3369" y="4003"/>
                    <a:pt x="2869" y="4204"/>
                    <a:pt x="2369" y="4204"/>
                  </a:cubicBezTo>
                  <a:cubicBezTo>
                    <a:pt x="1868" y="4204"/>
                    <a:pt x="1401" y="4037"/>
                    <a:pt x="1034" y="3670"/>
                  </a:cubicBezTo>
                  <a:cubicBezTo>
                    <a:pt x="701" y="3336"/>
                    <a:pt x="501" y="2836"/>
                    <a:pt x="501" y="2336"/>
                  </a:cubicBezTo>
                  <a:cubicBezTo>
                    <a:pt x="501" y="1835"/>
                    <a:pt x="667" y="1368"/>
                    <a:pt x="1034" y="1001"/>
                  </a:cubicBezTo>
                  <a:cubicBezTo>
                    <a:pt x="1368" y="668"/>
                    <a:pt x="1868" y="468"/>
                    <a:pt x="2369" y="468"/>
                  </a:cubicBezTo>
                  <a:close/>
                  <a:moveTo>
                    <a:pt x="2369" y="1"/>
                  </a:moveTo>
                  <a:cubicBezTo>
                    <a:pt x="1735" y="1"/>
                    <a:pt x="1168" y="234"/>
                    <a:pt x="701" y="701"/>
                  </a:cubicBezTo>
                  <a:cubicBezTo>
                    <a:pt x="267" y="1168"/>
                    <a:pt x="0" y="1735"/>
                    <a:pt x="0" y="2369"/>
                  </a:cubicBezTo>
                  <a:cubicBezTo>
                    <a:pt x="0" y="3003"/>
                    <a:pt x="234" y="3570"/>
                    <a:pt x="701" y="4037"/>
                  </a:cubicBezTo>
                  <a:cubicBezTo>
                    <a:pt x="1168" y="4504"/>
                    <a:pt x="1735" y="4737"/>
                    <a:pt x="2369" y="4737"/>
                  </a:cubicBezTo>
                  <a:cubicBezTo>
                    <a:pt x="3002" y="4737"/>
                    <a:pt x="3603" y="4504"/>
                    <a:pt x="4036" y="4037"/>
                  </a:cubicBezTo>
                  <a:cubicBezTo>
                    <a:pt x="4503" y="3570"/>
                    <a:pt x="4737" y="3003"/>
                    <a:pt x="4737" y="2369"/>
                  </a:cubicBezTo>
                  <a:cubicBezTo>
                    <a:pt x="4737" y="1702"/>
                    <a:pt x="4470" y="1135"/>
                    <a:pt x="4003" y="668"/>
                  </a:cubicBezTo>
                  <a:cubicBezTo>
                    <a:pt x="3536" y="234"/>
                    <a:pt x="3002" y="1"/>
                    <a:pt x="2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96"/>
            <p:cNvSpPr/>
            <p:nvPr/>
          </p:nvSpPr>
          <p:spPr>
            <a:xfrm>
              <a:off x="7194247" y="3407679"/>
              <a:ext cx="144374" cy="170840"/>
            </a:xfrm>
            <a:custGeom>
              <a:avLst/>
              <a:gdLst/>
              <a:ahLst/>
              <a:cxnLst/>
              <a:rect l="l" t="t" r="r" b="b"/>
              <a:pathLst>
                <a:path w="4004" h="4738" extrusionOk="0">
                  <a:moveTo>
                    <a:pt x="1635" y="1"/>
                  </a:moveTo>
                  <a:lnTo>
                    <a:pt x="1635" y="468"/>
                  </a:lnTo>
                  <a:cubicBezTo>
                    <a:pt x="2136" y="468"/>
                    <a:pt x="2603" y="668"/>
                    <a:pt x="2969" y="1001"/>
                  </a:cubicBezTo>
                  <a:cubicBezTo>
                    <a:pt x="3336" y="1335"/>
                    <a:pt x="3537" y="1835"/>
                    <a:pt x="3537" y="2369"/>
                  </a:cubicBezTo>
                  <a:cubicBezTo>
                    <a:pt x="3537" y="2869"/>
                    <a:pt x="3370" y="3336"/>
                    <a:pt x="3003" y="3703"/>
                  </a:cubicBezTo>
                  <a:cubicBezTo>
                    <a:pt x="2669" y="4037"/>
                    <a:pt x="2169" y="4237"/>
                    <a:pt x="1669" y="4237"/>
                  </a:cubicBezTo>
                  <a:cubicBezTo>
                    <a:pt x="1168" y="4237"/>
                    <a:pt x="701" y="4070"/>
                    <a:pt x="334" y="3703"/>
                  </a:cubicBezTo>
                  <a:lnTo>
                    <a:pt x="1" y="4037"/>
                  </a:lnTo>
                  <a:cubicBezTo>
                    <a:pt x="468" y="4504"/>
                    <a:pt x="1035" y="4737"/>
                    <a:pt x="1669" y="4737"/>
                  </a:cubicBezTo>
                  <a:cubicBezTo>
                    <a:pt x="2302" y="4737"/>
                    <a:pt x="2836" y="4504"/>
                    <a:pt x="3303" y="4037"/>
                  </a:cubicBezTo>
                  <a:cubicBezTo>
                    <a:pt x="3770" y="3570"/>
                    <a:pt x="4004" y="3003"/>
                    <a:pt x="4004" y="2369"/>
                  </a:cubicBezTo>
                  <a:cubicBezTo>
                    <a:pt x="4004" y="1702"/>
                    <a:pt x="3737" y="1135"/>
                    <a:pt x="3270" y="668"/>
                  </a:cubicBezTo>
                  <a:cubicBezTo>
                    <a:pt x="2803" y="234"/>
                    <a:pt x="2269" y="1"/>
                    <a:pt x="1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96"/>
            <p:cNvSpPr/>
            <p:nvPr/>
          </p:nvSpPr>
          <p:spPr>
            <a:xfrm>
              <a:off x="7377060" y="3407679"/>
              <a:ext cx="170840" cy="170840"/>
            </a:xfrm>
            <a:custGeom>
              <a:avLst/>
              <a:gdLst/>
              <a:ahLst/>
              <a:cxnLst/>
              <a:rect l="l" t="t" r="r" b="b"/>
              <a:pathLst>
                <a:path w="4738" h="4738" extrusionOk="0">
                  <a:moveTo>
                    <a:pt x="2369" y="468"/>
                  </a:moveTo>
                  <a:cubicBezTo>
                    <a:pt x="2870" y="468"/>
                    <a:pt x="3337" y="668"/>
                    <a:pt x="3670" y="935"/>
                  </a:cubicBezTo>
                  <a:cubicBezTo>
                    <a:pt x="4037" y="1301"/>
                    <a:pt x="4237" y="1768"/>
                    <a:pt x="4237" y="2336"/>
                  </a:cubicBezTo>
                  <a:cubicBezTo>
                    <a:pt x="4237" y="2836"/>
                    <a:pt x="4071" y="3303"/>
                    <a:pt x="3704" y="3670"/>
                  </a:cubicBezTo>
                  <a:cubicBezTo>
                    <a:pt x="3370" y="4003"/>
                    <a:pt x="2870" y="4204"/>
                    <a:pt x="2369" y="4204"/>
                  </a:cubicBezTo>
                  <a:cubicBezTo>
                    <a:pt x="1869" y="4204"/>
                    <a:pt x="1402" y="4037"/>
                    <a:pt x="1035" y="3670"/>
                  </a:cubicBezTo>
                  <a:cubicBezTo>
                    <a:pt x="701" y="3336"/>
                    <a:pt x="501" y="2836"/>
                    <a:pt x="501" y="2336"/>
                  </a:cubicBezTo>
                  <a:cubicBezTo>
                    <a:pt x="501" y="1835"/>
                    <a:pt x="668" y="1368"/>
                    <a:pt x="1035" y="1001"/>
                  </a:cubicBezTo>
                  <a:cubicBezTo>
                    <a:pt x="1369" y="668"/>
                    <a:pt x="1869" y="468"/>
                    <a:pt x="2369" y="468"/>
                  </a:cubicBezTo>
                  <a:close/>
                  <a:moveTo>
                    <a:pt x="2369" y="1"/>
                  </a:moveTo>
                  <a:cubicBezTo>
                    <a:pt x="1736" y="1"/>
                    <a:pt x="1168" y="234"/>
                    <a:pt x="701" y="701"/>
                  </a:cubicBezTo>
                  <a:cubicBezTo>
                    <a:pt x="234" y="1168"/>
                    <a:pt x="1" y="1735"/>
                    <a:pt x="1" y="2369"/>
                  </a:cubicBezTo>
                  <a:cubicBezTo>
                    <a:pt x="1" y="3003"/>
                    <a:pt x="234" y="3570"/>
                    <a:pt x="701" y="4037"/>
                  </a:cubicBezTo>
                  <a:cubicBezTo>
                    <a:pt x="1168" y="4504"/>
                    <a:pt x="1736" y="4737"/>
                    <a:pt x="2369" y="4737"/>
                  </a:cubicBezTo>
                  <a:cubicBezTo>
                    <a:pt x="3003" y="4737"/>
                    <a:pt x="3570" y="4504"/>
                    <a:pt x="4037" y="4037"/>
                  </a:cubicBezTo>
                  <a:cubicBezTo>
                    <a:pt x="4471" y="3570"/>
                    <a:pt x="4738" y="3003"/>
                    <a:pt x="4738" y="2369"/>
                  </a:cubicBezTo>
                  <a:cubicBezTo>
                    <a:pt x="4738" y="1702"/>
                    <a:pt x="4437" y="1135"/>
                    <a:pt x="3970" y="668"/>
                  </a:cubicBezTo>
                  <a:cubicBezTo>
                    <a:pt x="3537" y="234"/>
                    <a:pt x="3003" y="1"/>
                    <a:pt x="2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96"/>
            <p:cNvSpPr/>
            <p:nvPr/>
          </p:nvSpPr>
          <p:spPr>
            <a:xfrm>
              <a:off x="7377060" y="3407679"/>
              <a:ext cx="168425" cy="170840"/>
            </a:xfrm>
            <a:custGeom>
              <a:avLst/>
              <a:gdLst/>
              <a:ahLst/>
              <a:cxnLst/>
              <a:rect l="l" t="t" r="r" b="b"/>
              <a:pathLst>
                <a:path w="4671" h="4738" extrusionOk="0">
                  <a:moveTo>
                    <a:pt x="2269" y="1"/>
                  </a:moveTo>
                  <a:lnTo>
                    <a:pt x="2269" y="468"/>
                  </a:lnTo>
                  <a:cubicBezTo>
                    <a:pt x="2770" y="468"/>
                    <a:pt x="3237" y="668"/>
                    <a:pt x="3604" y="1001"/>
                  </a:cubicBezTo>
                  <a:cubicBezTo>
                    <a:pt x="4004" y="1335"/>
                    <a:pt x="4204" y="1835"/>
                    <a:pt x="4204" y="2369"/>
                  </a:cubicBezTo>
                  <a:cubicBezTo>
                    <a:pt x="4204" y="2869"/>
                    <a:pt x="4037" y="3336"/>
                    <a:pt x="3670" y="3703"/>
                  </a:cubicBezTo>
                  <a:cubicBezTo>
                    <a:pt x="3337" y="4037"/>
                    <a:pt x="2836" y="4237"/>
                    <a:pt x="2336" y="4237"/>
                  </a:cubicBezTo>
                  <a:cubicBezTo>
                    <a:pt x="1836" y="4237"/>
                    <a:pt x="1369" y="4070"/>
                    <a:pt x="1002" y="3703"/>
                  </a:cubicBezTo>
                  <a:cubicBezTo>
                    <a:pt x="668" y="3370"/>
                    <a:pt x="435" y="2869"/>
                    <a:pt x="435" y="2369"/>
                  </a:cubicBezTo>
                  <a:lnTo>
                    <a:pt x="1" y="2369"/>
                  </a:lnTo>
                  <a:cubicBezTo>
                    <a:pt x="1" y="3003"/>
                    <a:pt x="234" y="3570"/>
                    <a:pt x="701" y="4037"/>
                  </a:cubicBezTo>
                  <a:cubicBezTo>
                    <a:pt x="1168" y="4504"/>
                    <a:pt x="1736" y="4737"/>
                    <a:pt x="2369" y="4737"/>
                  </a:cubicBezTo>
                  <a:cubicBezTo>
                    <a:pt x="3003" y="4737"/>
                    <a:pt x="3570" y="4504"/>
                    <a:pt x="3937" y="4037"/>
                  </a:cubicBezTo>
                  <a:cubicBezTo>
                    <a:pt x="4404" y="3570"/>
                    <a:pt x="4671" y="3003"/>
                    <a:pt x="4671" y="2369"/>
                  </a:cubicBezTo>
                  <a:cubicBezTo>
                    <a:pt x="4671" y="1702"/>
                    <a:pt x="4371" y="1135"/>
                    <a:pt x="3904" y="668"/>
                  </a:cubicBezTo>
                  <a:cubicBezTo>
                    <a:pt x="3437" y="234"/>
                    <a:pt x="2903" y="1"/>
                    <a:pt x="22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96"/>
            <p:cNvSpPr/>
            <p:nvPr/>
          </p:nvSpPr>
          <p:spPr>
            <a:xfrm>
              <a:off x="5901252" y="2915742"/>
              <a:ext cx="716895" cy="107091"/>
            </a:xfrm>
            <a:custGeom>
              <a:avLst/>
              <a:gdLst/>
              <a:ahLst/>
              <a:cxnLst/>
              <a:rect l="l" t="t" r="r" b="b"/>
              <a:pathLst>
                <a:path w="19882" h="2970" extrusionOk="0">
                  <a:moveTo>
                    <a:pt x="1" y="0"/>
                  </a:moveTo>
                  <a:lnTo>
                    <a:pt x="1" y="2969"/>
                  </a:lnTo>
                  <a:lnTo>
                    <a:pt x="19882" y="2969"/>
                  </a:lnTo>
                  <a:lnTo>
                    <a:pt x="198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96"/>
            <p:cNvSpPr/>
            <p:nvPr/>
          </p:nvSpPr>
          <p:spPr>
            <a:xfrm>
              <a:off x="5945748" y="3359578"/>
              <a:ext cx="641138" cy="43341"/>
            </a:xfrm>
            <a:custGeom>
              <a:avLst/>
              <a:gdLst/>
              <a:ahLst/>
              <a:cxnLst/>
              <a:rect l="l" t="t" r="r" b="b"/>
              <a:pathLst>
                <a:path w="17781" h="1202" extrusionOk="0">
                  <a:moveTo>
                    <a:pt x="1" y="0"/>
                  </a:moveTo>
                  <a:lnTo>
                    <a:pt x="1" y="1201"/>
                  </a:lnTo>
                  <a:lnTo>
                    <a:pt x="17780" y="1201"/>
                  </a:lnTo>
                  <a:lnTo>
                    <a:pt x="177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96"/>
            <p:cNvSpPr/>
            <p:nvPr/>
          </p:nvSpPr>
          <p:spPr>
            <a:xfrm>
              <a:off x="5945748" y="3431730"/>
              <a:ext cx="641138" cy="43341"/>
            </a:xfrm>
            <a:custGeom>
              <a:avLst/>
              <a:gdLst/>
              <a:ahLst/>
              <a:cxnLst/>
              <a:rect l="l" t="t" r="r" b="b"/>
              <a:pathLst>
                <a:path w="17781" h="1202" extrusionOk="0">
                  <a:moveTo>
                    <a:pt x="1" y="1"/>
                  </a:moveTo>
                  <a:lnTo>
                    <a:pt x="1" y="1202"/>
                  </a:lnTo>
                  <a:lnTo>
                    <a:pt x="17780" y="1202"/>
                  </a:lnTo>
                  <a:lnTo>
                    <a:pt x="17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96"/>
            <p:cNvSpPr/>
            <p:nvPr/>
          </p:nvSpPr>
          <p:spPr>
            <a:xfrm>
              <a:off x="5945748" y="3501501"/>
              <a:ext cx="641138" cy="44531"/>
            </a:xfrm>
            <a:custGeom>
              <a:avLst/>
              <a:gdLst/>
              <a:ahLst/>
              <a:cxnLst/>
              <a:rect l="l" t="t" r="r" b="b"/>
              <a:pathLst>
                <a:path w="17781" h="1235" extrusionOk="0">
                  <a:moveTo>
                    <a:pt x="1" y="0"/>
                  </a:moveTo>
                  <a:lnTo>
                    <a:pt x="1" y="1235"/>
                  </a:lnTo>
                  <a:lnTo>
                    <a:pt x="17780" y="1235"/>
                  </a:lnTo>
                  <a:lnTo>
                    <a:pt x="177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96"/>
            <p:cNvSpPr/>
            <p:nvPr/>
          </p:nvSpPr>
          <p:spPr>
            <a:xfrm>
              <a:off x="5945748" y="3574879"/>
              <a:ext cx="641138" cy="43341"/>
            </a:xfrm>
            <a:custGeom>
              <a:avLst/>
              <a:gdLst/>
              <a:ahLst/>
              <a:cxnLst/>
              <a:rect l="l" t="t" r="r" b="b"/>
              <a:pathLst>
                <a:path w="17781" h="1202" extrusionOk="0">
                  <a:moveTo>
                    <a:pt x="1" y="0"/>
                  </a:moveTo>
                  <a:lnTo>
                    <a:pt x="1" y="1201"/>
                  </a:lnTo>
                  <a:lnTo>
                    <a:pt x="17780" y="1201"/>
                  </a:lnTo>
                  <a:lnTo>
                    <a:pt x="177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96"/>
            <p:cNvSpPr/>
            <p:nvPr/>
          </p:nvSpPr>
          <p:spPr>
            <a:xfrm>
              <a:off x="5945748" y="3647031"/>
              <a:ext cx="641138" cy="43341"/>
            </a:xfrm>
            <a:custGeom>
              <a:avLst/>
              <a:gdLst/>
              <a:ahLst/>
              <a:cxnLst/>
              <a:rect l="l" t="t" r="r" b="b"/>
              <a:pathLst>
                <a:path w="17781" h="1202" extrusionOk="0">
                  <a:moveTo>
                    <a:pt x="1" y="1"/>
                  </a:moveTo>
                  <a:lnTo>
                    <a:pt x="1" y="1201"/>
                  </a:lnTo>
                  <a:lnTo>
                    <a:pt x="17780" y="1201"/>
                  </a:lnTo>
                  <a:lnTo>
                    <a:pt x="17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96"/>
            <p:cNvSpPr/>
            <p:nvPr/>
          </p:nvSpPr>
          <p:spPr>
            <a:xfrm>
              <a:off x="5945748" y="3717993"/>
              <a:ext cx="641138" cy="44531"/>
            </a:xfrm>
            <a:custGeom>
              <a:avLst/>
              <a:gdLst/>
              <a:ahLst/>
              <a:cxnLst/>
              <a:rect l="l" t="t" r="r" b="b"/>
              <a:pathLst>
                <a:path w="17781" h="1235" extrusionOk="0">
                  <a:moveTo>
                    <a:pt x="1" y="1"/>
                  </a:moveTo>
                  <a:lnTo>
                    <a:pt x="1" y="1235"/>
                  </a:lnTo>
                  <a:lnTo>
                    <a:pt x="17780" y="1235"/>
                  </a:lnTo>
                  <a:lnTo>
                    <a:pt x="17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96"/>
            <p:cNvSpPr/>
            <p:nvPr/>
          </p:nvSpPr>
          <p:spPr>
            <a:xfrm>
              <a:off x="5945748" y="3791370"/>
              <a:ext cx="641138" cy="43341"/>
            </a:xfrm>
            <a:custGeom>
              <a:avLst/>
              <a:gdLst/>
              <a:ahLst/>
              <a:cxnLst/>
              <a:rect l="l" t="t" r="r" b="b"/>
              <a:pathLst>
                <a:path w="17781" h="1202" extrusionOk="0">
                  <a:moveTo>
                    <a:pt x="1" y="1"/>
                  </a:moveTo>
                  <a:lnTo>
                    <a:pt x="1" y="1201"/>
                  </a:lnTo>
                  <a:lnTo>
                    <a:pt x="17780" y="1201"/>
                  </a:lnTo>
                  <a:lnTo>
                    <a:pt x="17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96"/>
            <p:cNvSpPr/>
            <p:nvPr/>
          </p:nvSpPr>
          <p:spPr>
            <a:xfrm>
              <a:off x="5945748" y="3862332"/>
              <a:ext cx="641138" cy="44531"/>
            </a:xfrm>
            <a:custGeom>
              <a:avLst/>
              <a:gdLst/>
              <a:ahLst/>
              <a:cxnLst/>
              <a:rect l="l" t="t" r="r" b="b"/>
              <a:pathLst>
                <a:path w="17781" h="1235" extrusionOk="0">
                  <a:moveTo>
                    <a:pt x="1" y="1"/>
                  </a:moveTo>
                  <a:lnTo>
                    <a:pt x="1" y="1235"/>
                  </a:lnTo>
                  <a:lnTo>
                    <a:pt x="17780" y="1235"/>
                  </a:lnTo>
                  <a:lnTo>
                    <a:pt x="17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96"/>
            <p:cNvSpPr/>
            <p:nvPr/>
          </p:nvSpPr>
          <p:spPr>
            <a:xfrm>
              <a:off x="5695579" y="2704046"/>
              <a:ext cx="2715923" cy="86646"/>
            </a:xfrm>
            <a:custGeom>
              <a:avLst/>
              <a:gdLst/>
              <a:ahLst/>
              <a:cxnLst/>
              <a:rect l="l" t="t" r="r" b="b"/>
              <a:pathLst>
                <a:path w="75322" h="2403" extrusionOk="0">
                  <a:moveTo>
                    <a:pt x="1" y="1"/>
                  </a:moveTo>
                  <a:lnTo>
                    <a:pt x="1" y="2402"/>
                  </a:lnTo>
                  <a:lnTo>
                    <a:pt x="75321" y="2402"/>
                  </a:lnTo>
                  <a:lnTo>
                    <a:pt x="7532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96"/>
            <p:cNvSpPr/>
            <p:nvPr/>
          </p:nvSpPr>
          <p:spPr>
            <a:xfrm>
              <a:off x="5748512" y="2717279"/>
              <a:ext cx="60180" cy="60180"/>
            </a:xfrm>
            <a:custGeom>
              <a:avLst/>
              <a:gdLst/>
              <a:ahLst/>
              <a:cxnLst/>
              <a:rect l="l" t="t" r="r" b="b"/>
              <a:pathLst>
                <a:path w="1669" h="1669" extrusionOk="0">
                  <a:moveTo>
                    <a:pt x="834" y="1"/>
                  </a:moveTo>
                  <a:cubicBezTo>
                    <a:pt x="367" y="1"/>
                    <a:pt x="0" y="367"/>
                    <a:pt x="0" y="834"/>
                  </a:cubicBezTo>
                  <a:cubicBezTo>
                    <a:pt x="0" y="1301"/>
                    <a:pt x="367" y="1668"/>
                    <a:pt x="834" y="1668"/>
                  </a:cubicBezTo>
                  <a:cubicBezTo>
                    <a:pt x="1301" y="1668"/>
                    <a:pt x="1668" y="1301"/>
                    <a:pt x="1668" y="834"/>
                  </a:cubicBezTo>
                  <a:cubicBezTo>
                    <a:pt x="1668" y="367"/>
                    <a:pt x="1301" y="1"/>
                    <a:pt x="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96"/>
            <p:cNvSpPr/>
            <p:nvPr/>
          </p:nvSpPr>
          <p:spPr>
            <a:xfrm>
              <a:off x="5833896" y="2717279"/>
              <a:ext cx="60180" cy="60180"/>
            </a:xfrm>
            <a:custGeom>
              <a:avLst/>
              <a:gdLst/>
              <a:ahLst/>
              <a:cxnLst/>
              <a:rect l="l" t="t" r="r" b="b"/>
              <a:pathLst>
                <a:path w="1669" h="1669" extrusionOk="0">
                  <a:moveTo>
                    <a:pt x="835" y="1"/>
                  </a:moveTo>
                  <a:cubicBezTo>
                    <a:pt x="368" y="1"/>
                    <a:pt x="1" y="367"/>
                    <a:pt x="1" y="834"/>
                  </a:cubicBezTo>
                  <a:cubicBezTo>
                    <a:pt x="1" y="1301"/>
                    <a:pt x="368" y="1668"/>
                    <a:pt x="835" y="1668"/>
                  </a:cubicBezTo>
                  <a:cubicBezTo>
                    <a:pt x="1302" y="1668"/>
                    <a:pt x="1669" y="1301"/>
                    <a:pt x="1669" y="834"/>
                  </a:cubicBezTo>
                  <a:cubicBezTo>
                    <a:pt x="1669" y="367"/>
                    <a:pt x="1302" y="1"/>
                    <a:pt x="8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96"/>
            <p:cNvSpPr/>
            <p:nvPr/>
          </p:nvSpPr>
          <p:spPr>
            <a:xfrm>
              <a:off x="5919317" y="2717279"/>
              <a:ext cx="60144" cy="60180"/>
            </a:xfrm>
            <a:custGeom>
              <a:avLst/>
              <a:gdLst/>
              <a:ahLst/>
              <a:cxnLst/>
              <a:rect l="l" t="t" r="r" b="b"/>
              <a:pathLst>
                <a:path w="1668" h="1669" extrusionOk="0">
                  <a:moveTo>
                    <a:pt x="834" y="1"/>
                  </a:moveTo>
                  <a:cubicBezTo>
                    <a:pt x="367" y="1"/>
                    <a:pt x="0" y="367"/>
                    <a:pt x="0" y="834"/>
                  </a:cubicBezTo>
                  <a:cubicBezTo>
                    <a:pt x="0" y="1301"/>
                    <a:pt x="367" y="1668"/>
                    <a:pt x="834" y="1668"/>
                  </a:cubicBezTo>
                  <a:cubicBezTo>
                    <a:pt x="1301" y="1668"/>
                    <a:pt x="1668" y="1301"/>
                    <a:pt x="1668" y="834"/>
                  </a:cubicBezTo>
                  <a:cubicBezTo>
                    <a:pt x="1668" y="367"/>
                    <a:pt x="1301"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9" name="Google Shape;1789;p96"/>
          <p:cNvSpPr txBox="1">
            <a:spLocks noGrp="1"/>
          </p:cNvSpPr>
          <p:nvPr>
            <p:ph type="ctrTitle"/>
          </p:nvPr>
        </p:nvSpPr>
        <p:spPr>
          <a:xfrm>
            <a:off x="838200" y="447739"/>
            <a:ext cx="5201227" cy="2778232"/>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600" b="1" dirty="0">
                <a:solidFill>
                  <a:schemeClr val="lt2"/>
                </a:solidFill>
                <a:latin typeface="Tahoma" panose="020B0604030504040204" pitchFamily="34" charset="0"/>
                <a:ea typeface="Tahoma" panose="020B0604030504040204" pitchFamily="34" charset="0"/>
                <a:cs typeface="Tahoma" panose="020B0604030504040204" pitchFamily="34" charset="0"/>
              </a:rPr>
              <a:t>Study #6</a:t>
            </a:r>
            <a:br>
              <a:rPr lang="en" sz="2600" b="1" dirty="0">
                <a:latin typeface="Tahoma" panose="020B0604030504040204" pitchFamily="34" charset="0"/>
                <a:ea typeface="Tahoma" panose="020B0604030504040204" pitchFamily="34" charset="0"/>
                <a:cs typeface="Tahoma" panose="020B0604030504040204" pitchFamily="34" charset="0"/>
              </a:rPr>
            </a:br>
            <a:r>
              <a:rPr lang="en" sz="2600" b="1" dirty="0">
                <a:latin typeface="Tahoma" panose="020B0604030504040204" pitchFamily="34" charset="0"/>
                <a:ea typeface="Tahoma" panose="020B0604030504040204" pitchFamily="34" charset="0"/>
                <a:cs typeface="Tahoma" panose="020B0604030504040204" pitchFamily="34" charset="0"/>
              </a:rPr>
              <a:t>MOOCs Instructional Design to Facilitate Participants’ Self-Directed Learning</a:t>
            </a:r>
            <a:endParaRPr sz="26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dirty="0"/>
          </a:p>
        </p:txBody>
      </p:sp>
      <p:sp>
        <p:nvSpPr>
          <p:cNvPr id="1790" name="Google Shape;1790;p96"/>
          <p:cNvSpPr/>
          <p:nvPr/>
        </p:nvSpPr>
        <p:spPr>
          <a:xfrm>
            <a:off x="1395370" y="3899282"/>
            <a:ext cx="363704" cy="287939"/>
          </a:xfrm>
          <a:custGeom>
            <a:avLst/>
            <a:gdLst/>
            <a:ahLst/>
            <a:cxnLst/>
            <a:rect l="l" t="t" r="r" b="b"/>
            <a:pathLst>
              <a:path w="11209" h="8874" extrusionOk="0">
                <a:moveTo>
                  <a:pt x="1" y="0"/>
                </a:moveTo>
                <a:lnTo>
                  <a:pt x="1" y="8873"/>
                </a:lnTo>
                <a:lnTo>
                  <a:pt x="11209" y="8873"/>
                </a:lnTo>
                <a:lnTo>
                  <a:pt x="112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96"/>
          <p:cNvSpPr txBox="1">
            <a:spLocks noGrp="1"/>
          </p:cNvSpPr>
          <p:nvPr>
            <p:ph type="subTitle" idx="1"/>
          </p:nvPr>
        </p:nvSpPr>
        <p:spPr>
          <a:xfrm>
            <a:off x="838200" y="2547775"/>
            <a:ext cx="4060500" cy="8433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2400" b="1" dirty="0">
                <a:latin typeface="Tahoma" panose="020B0604030504040204" pitchFamily="34" charset="0"/>
                <a:ea typeface="Tahoma" panose="020B0604030504040204" pitchFamily="34" charset="0"/>
                <a:cs typeface="Tahoma" panose="020B0604030504040204" pitchFamily="34" charset="0"/>
              </a:rPr>
              <a:t>Dr. Meina Zhu &amp; </a:t>
            </a:r>
          </a:p>
          <a:p>
            <a:pPr marL="0" lvl="0" indent="0" algn="l" rtl="0">
              <a:lnSpc>
                <a:spcPct val="100000"/>
              </a:lnSpc>
              <a:spcBef>
                <a:spcPts val="0"/>
              </a:spcBef>
              <a:spcAft>
                <a:spcPts val="0"/>
              </a:spcAft>
              <a:buNone/>
            </a:pPr>
            <a:r>
              <a:rPr lang="en" sz="2400" b="1" dirty="0">
                <a:latin typeface="Tahoma" panose="020B0604030504040204" pitchFamily="34" charset="0"/>
                <a:ea typeface="Tahoma" panose="020B0604030504040204" pitchFamily="34" charset="0"/>
                <a:cs typeface="Tahoma" panose="020B0604030504040204" pitchFamily="34" charset="0"/>
              </a:rPr>
              <a:t>Dr. Curtis J. Bonk</a:t>
            </a:r>
            <a:endParaRPr sz="2400" b="1" dirty="0">
              <a:latin typeface="Tahoma" panose="020B0604030504040204" pitchFamily="34" charset="0"/>
              <a:ea typeface="Tahoma" panose="020B0604030504040204" pitchFamily="34" charset="0"/>
              <a:cs typeface="Tahoma" panose="020B0604030504040204" pitchFamily="34" charset="0"/>
            </a:endParaRPr>
          </a:p>
          <a:p>
            <a:pPr marL="0" lvl="0" indent="0" algn="l" rtl="0">
              <a:lnSpc>
                <a:spcPct val="100000"/>
              </a:lnSpc>
              <a:spcBef>
                <a:spcPts val="0"/>
              </a:spcBef>
              <a:spcAft>
                <a:spcPts val="0"/>
              </a:spcAft>
              <a:buNone/>
            </a:pPr>
            <a:endParaRPr sz="1600" dirty="0">
              <a:latin typeface="Roboto Medium"/>
              <a:ea typeface="Roboto Medium"/>
              <a:cs typeface="Roboto Medium"/>
              <a:sym typeface="Roboto Medium"/>
            </a:endParaRPr>
          </a:p>
        </p:txBody>
      </p:sp>
      <p:grpSp>
        <p:nvGrpSpPr>
          <p:cNvPr id="1792" name="Google Shape;1792;p96"/>
          <p:cNvGrpSpPr/>
          <p:nvPr/>
        </p:nvGrpSpPr>
        <p:grpSpPr>
          <a:xfrm>
            <a:off x="4155698" y="3993319"/>
            <a:ext cx="1614150" cy="734931"/>
            <a:chOff x="4079498" y="3894820"/>
            <a:chExt cx="1614150" cy="734931"/>
          </a:xfrm>
        </p:grpSpPr>
        <p:sp>
          <p:nvSpPr>
            <p:cNvPr id="1793" name="Google Shape;1793;p96"/>
            <p:cNvSpPr/>
            <p:nvPr/>
          </p:nvSpPr>
          <p:spPr>
            <a:xfrm>
              <a:off x="4079498" y="4591241"/>
              <a:ext cx="1614150" cy="38509"/>
            </a:xfrm>
            <a:custGeom>
              <a:avLst/>
              <a:gdLst/>
              <a:ahLst/>
              <a:cxnLst/>
              <a:rect l="l" t="t" r="r" b="b"/>
              <a:pathLst>
                <a:path w="44766" h="1068" extrusionOk="0">
                  <a:moveTo>
                    <a:pt x="0" y="0"/>
                  </a:moveTo>
                  <a:lnTo>
                    <a:pt x="0" y="1067"/>
                  </a:lnTo>
                  <a:lnTo>
                    <a:pt x="44766" y="1067"/>
                  </a:lnTo>
                  <a:lnTo>
                    <a:pt x="447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96"/>
            <p:cNvSpPr/>
            <p:nvPr/>
          </p:nvSpPr>
          <p:spPr>
            <a:xfrm>
              <a:off x="4081878" y="4176252"/>
              <a:ext cx="1611770" cy="174446"/>
            </a:xfrm>
            <a:custGeom>
              <a:avLst/>
              <a:gdLst/>
              <a:ahLst/>
              <a:cxnLst/>
              <a:rect l="l" t="t" r="r" b="b"/>
              <a:pathLst>
                <a:path w="44700" h="4838" extrusionOk="0">
                  <a:moveTo>
                    <a:pt x="1" y="1"/>
                  </a:moveTo>
                  <a:lnTo>
                    <a:pt x="1" y="3737"/>
                  </a:lnTo>
                  <a:lnTo>
                    <a:pt x="1" y="4104"/>
                  </a:lnTo>
                  <a:lnTo>
                    <a:pt x="1" y="4838"/>
                  </a:lnTo>
                  <a:lnTo>
                    <a:pt x="44700" y="4838"/>
                  </a:lnTo>
                  <a:lnTo>
                    <a:pt x="44700" y="4104"/>
                  </a:lnTo>
                  <a:lnTo>
                    <a:pt x="44700" y="3737"/>
                  </a:lnTo>
                  <a:lnTo>
                    <a:pt x="447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96"/>
            <p:cNvSpPr/>
            <p:nvPr/>
          </p:nvSpPr>
          <p:spPr>
            <a:xfrm>
              <a:off x="4079498" y="4557563"/>
              <a:ext cx="1614150" cy="39699"/>
            </a:xfrm>
            <a:custGeom>
              <a:avLst/>
              <a:gdLst/>
              <a:ahLst/>
              <a:cxnLst/>
              <a:rect l="l" t="t" r="r" b="b"/>
              <a:pathLst>
                <a:path w="44766" h="1101" extrusionOk="0">
                  <a:moveTo>
                    <a:pt x="0" y="0"/>
                  </a:moveTo>
                  <a:lnTo>
                    <a:pt x="0" y="1101"/>
                  </a:lnTo>
                  <a:lnTo>
                    <a:pt x="44766" y="1101"/>
                  </a:lnTo>
                  <a:lnTo>
                    <a:pt x="447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96"/>
            <p:cNvSpPr/>
            <p:nvPr/>
          </p:nvSpPr>
          <p:spPr>
            <a:xfrm>
              <a:off x="4079498" y="4343452"/>
              <a:ext cx="1614150" cy="39735"/>
            </a:xfrm>
            <a:custGeom>
              <a:avLst/>
              <a:gdLst/>
              <a:ahLst/>
              <a:cxnLst/>
              <a:rect l="l" t="t" r="r" b="b"/>
              <a:pathLst>
                <a:path w="44766" h="1102" extrusionOk="0">
                  <a:moveTo>
                    <a:pt x="0" y="0"/>
                  </a:moveTo>
                  <a:lnTo>
                    <a:pt x="0" y="1101"/>
                  </a:lnTo>
                  <a:lnTo>
                    <a:pt x="44766" y="1101"/>
                  </a:lnTo>
                  <a:lnTo>
                    <a:pt x="447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96"/>
            <p:cNvSpPr/>
            <p:nvPr/>
          </p:nvSpPr>
          <p:spPr>
            <a:xfrm>
              <a:off x="4079498" y="4381926"/>
              <a:ext cx="1614150" cy="174446"/>
            </a:xfrm>
            <a:custGeom>
              <a:avLst/>
              <a:gdLst/>
              <a:ahLst/>
              <a:cxnLst/>
              <a:rect l="l" t="t" r="r" b="b"/>
              <a:pathLst>
                <a:path w="44766" h="4838" extrusionOk="0">
                  <a:moveTo>
                    <a:pt x="0" y="1"/>
                  </a:moveTo>
                  <a:lnTo>
                    <a:pt x="0" y="4838"/>
                  </a:lnTo>
                  <a:lnTo>
                    <a:pt x="44766" y="4838"/>
                  </a:lnTo>
                  <a:lnTo>
                    <a:pt x="447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96"/>
            <p:cNvSpPr/>
            <p:nvPr/>
          </p:nvSpPr>
          <p:spPr>
            <a:xfrm>
              <a:off x="4146854" y="3896010"/>
              <a:ext cx="1403682" cy="282691"/>
            </a:xfrm>
            <a:custGeom>
              <a:avLst/>
              <a:gdLst/>
              <a:ahLst/>
              <a:cxnLst/>
              <a:rect l="l" t="t" r="r" b="b"/>
              <a:pathLst>
                <a:path w="38929" h="7840" extrusionOk="0">
                  <a:moveTo>
                    <a:pt x="0" y="1"/>
                  </a:moveTo>
                  <a:lnTo>
                    <a:pt x="0" y="7840"/>
                  </a:lnTo>
                  <a:lnTo>
                    <a:pt x="38928" y="7840"/>
                  </a:lnTo>
                  <a:lnTo>
                    <a:pt x="389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96"/>
            <p:cNvSpPr/>
            <p:nvPr/>
          </p:nvSpPr>
          <p:spPr>
            <a:xfrm>
              <a:off x="5397733" y="3894820"/>
              <a:ext cx="56574" cy="282691"/>
            </a:xfrm>
            <a:custGeom>
              <a:avLst/>
              <a:gdLst/>
              <a:ahLst/>
              <a:cxnLst/>
              <a:rect l="l" t="t" r="r" b="b"/>
              <a:pathLst>
                <a:path w="1569" h="7840" extrusionOk="0">
                  <a:moveTo>
                    <a:pt x="1" y="0"/>
                  </a:moveTo>
                  <a:lnTo>
                    <a:pt x="1" y="7839"/>
                  </a:lnTo>
                  <a:lnTo>
                    <a:pt x="1568" y="783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96"/>
            <p:cNvSpPr/>
            <p:nvPr/>
          </p:nvSpPr>
          <p:spPr>
            <a:xfrm>
              <a:off x="4203392" y="3894820"/>
              <a:ext cx="57764" cy="282691"/>
            </a:xfrm>
            <a:custGeom>
              <a:avLst/>
              <a:gdLst/>
              <a:ahLst/>
              <a:cxnLst/>
              <a:rect l="l" t="t" r="r" b="b"/>
              <a:pathLst>
                <a:path w="1602" h="7840" extrusionOk="0">
                  <a:moveTo>
                    <a:pt x="0" y="0"/>
                  </a:moveTo>
                  <a:lnTo>
                    <a:pt x="0" y="7839"/>
                  </a:lnTo>
                  <a:lnTo>
                    <a:pt x="1601" y="7839"/>
                  </a:lnTo>
                  <a:lnTo>
                    <a:pt x="16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96"/>
            <p:cNvSpPr/>
            <p:nvPr/>
          </p:nvSpPr>
          <p:spPr>
            <a:xfrm>
              <a:off x="4413861" y="3939316"/>
              <a:ext cx="821534" cy="186453"/>
            </a:xfrm>
            <a:custGeom>
              <a:avLst/>
              <a:gdLst/>
              <a:ahLst/>
              <a:cxnLst/>
              <a:rect l="l" t="t" r="r" b="b"/>
              <a:pathLst>
                <a:path w="22784" h="5171" extrusionOk="0">
                  <a:moveTo>
                    <a:pt x="1" y="0"/>
                  </a:moveTo>
                  <a:lnTo>
                    <a:pt x="1" y="5171"/>
                  </a:lnTo>
                  <a:lnTo>
                    <a:pt x="22783" y="5171"/>
                  </a:lnTo>
                  <a:lnTo>
                    <a:pt x="227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02" name="Google Shape;1802;p96"/>
          <p:cNvPicPr preferRelativeResize="0"/>
          <p:nvPr/>
        </p:nvPicPr>
        <p:blipFill>
          <a:blip r:embed="rId3">
            <a:alphaModFix/>
          </a:blip>
          <a:stretch>
            <a:fillRect/>
          </a:stretch>
        </p:blipFill>
        <p:spPr>
          <a:xfrm>
            <a:off x="5778013" y="2972750"/>
            <a:ext cx="2504149" cy="1328626"/>
          </a:xfrm>
          <a:prstGeom prst="rect">
            <a:avLst/>
          </a:prstGeom>
          <a:noFill/>
          <a:ln>
            <a:noFill/>
          </a:ln>
        </p:spPr>
      </p:pic>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1806"/>
        <p:cNvGrpSpPr/>
        <p:nvPr/>
      </p:nvGrpSpPr>
      <p:grpSpPr>
        <a:xfrm>
          <a:off x="0" y="0"/>
          <a:ext cx="0" cy="0"/>
          <a:chOff x="0" y="0"/>
          <a:chExt cx="0" cy="0"/>
        </a:xfrm>
      </p:grpSpPr>
      <p:sp>
        <p:nvSpPr>
          <p:cNvPr id="1807" name="Google Shape;1807;p97"/>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Research Purpose</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1808" name="Google Shape;1808;p97"/>
          <p:cNvSpPr txBox="1">
            <a:spLocks noGrp="1"/>
          </p:cNvSpPr>
          <p:nvPr>
            <p:ph type="body" idx="1"/>
          </p:nvPr>
        </p:nvSpPr>
        <p:spPr>
          <a:xfrm>
            <a:off x="457200" y="1152475"/>
            <a:ext cx="8387100" cy="399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latin typeface="Tahoma" panose="020B0604030504040204" pitchFamily="34" charset="0"/>
                <a:ea typeface="Tahoma" panose="020B0604030504040204" pitchFamily="34" charset="0"/>
                <a:cs typeface="Tahoma" panose="020B0604030504040204" pitchFamily="34" charset="0"/>
              </a:rPr>
              <a:t>The purpose is to inform instructors or instructional designers and MOOC providers of the current practices of designing MOOCs to facilitate learners’ SDL. </a:t>
            </a:r>
            <a:endParaRPr sz="18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400"/>
              </a:spcBef>
              <a:spcAft>
                <a:spcPts val="0"/>
              </a:spcAft>
              <a:buNone/>
            </a:pPr>
            <a:endParaRPr sz="1800" dirty="0"/>
          </a:p>
          <a:p>
            <a:pPr marL="0" lvl="0" indent="0" algn="l" rtl="0">
              <a:spcBef>
                <a:spcPts val="1400"/>
              </a:spcBef>
              <a:spcAft>
                <a:spcPts val="0"/>
              </a:spcAft>
              <a:buNone/>
            </a:pPr>
            <a:endParaRPr sz="1800" dirty="0"/>
          </a:p>
          <a:p>
            <a:pPr marL="457200" lvl="0" indent="0" algn="l" rtl="0">
              <a:spcBef>
                <a:spcPts val="1200"/>
              </a:spcBef>
              <a:spcAft>
                <a:spcPts val="0"/>
              </a:spcAft>
              <a:buNone/>
            </a:pPr>
            <a:endParaRPr sz="1800" dirty="0"/>
          </a:p>
          <a:p>
            <a:pPr marL="0" lvl="0" indent="0" algn="l" rtl="0">
              <a:spcBef>
                <a:spcPts val="1000"/>
              </a:spcBef>
              <a:spcAft>
                <a:spcPts val="1200"/>
              </a:spcAft>
              <a:buNone/>
            </a:pPr>
            <a:endParaRPr sz="1800" dirty="0"/>
          </a:p>
        </p:txBody>
      </p:sp>
      <p:pic>
        <p:nvPicPr>
          <p:cNvPr id="1809" name="Google Shape;1809;p97"/>
          <p:cNvPicPr preferRelativeResize="0"/>
          <p:nvPr/>
        </p:nvPicPr>
        <p:blipFill>
          <a:blip r:embed="rId3">
            <a:alphaModFix/>
          </a:blip>
          <a:stretch>
            <a:fillRect/>
          </a:stretch>
        </p:blipFill>
        <p:spPr>
          <a:xfrm>
            <a:off x="1819837" y="2071500"/>
            <a:ext cx="5661826" cy="2869275"/>
          </a:xfrm>
          <a:prstGeom prst="rect">
            <a:avLst/>
          </a:prstGeom>
          <a:noFill/>
          <a:ln>
            <a:noFill/>
          </a:ln>
        </p:spPr>
      </p:pic>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1813"/>
        <p:cNvGrpSpPr/>
        <p:nvPr/>
      </p:nvGrpSpPr>
      <p:grpSpPr>
        <a:xfrm>
          <a:off x="0" y="0"/>
          <a:ext cx="0" cy="0"/>
          <a:chOff x="0" y="0"/>
          <a:chExt cx="0" cy="0"/>
        </a:xfrm>
      </p:grpSpPr>
      <p:sp>
        <p:nvSpPr>
          <p:cNvPr id="1814" name="Google Shape;1814;p98"/>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Research Questions</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1815" name="Google Shape;1815;p98"/>
          <p:cNvSpPr txBox="1">
            <a:spLocks noGrp="1"/>
          </p:cNvSpPr>
          <p:nvPr>
            <p:ph type="body" idx="1"/>
          </p:nvPr>
        </p:nvSpPr>
        <p:spPr>
          <a:xfrm>
            <a:off x="457200" y="1152475"/>
            <a:ext cx="8478644" cy="3709457"/>
          </a:xfrm>
          <a:prstGeom prst="rect">
            <a:avLst/>
          </a:prstGeom>
        </p:spPr>
        <p:txBody>
          <a:bodyPr spcFirstLastPara="1" wrap="square" lIns="91425" tIns="91425" rIns="91425" bIns="91425" anchor="t" anchorCtr="0">
            <a:noAutofit/>
          </a:bodyPr>
          <a:lstStyle/>
          <a:p>
            <a:pPr marL="457200" lvl="0" indent="-342900" algn="l" rtl="0">
              <a:spcBef>
                <a:spcPts val="0"/>
              </a:spcBef>
              <a:spcAft>
                <a:spcPts val="0"/>
              </a:spcAft>
              <a:buSzPts val="1800"/>
              <a:buAutoNum type="arabicPeriod"/>
            </a:pPr>
            <a:r>
              <a:rPr lang="en" sz="1700" dirty="0">
                <a:latin typeface="Tahoma" panose="020B0604030504040204" pitchFamily="34" charset="0"/>
                <a:ea typeface="Tahoma" panose="020B0604030504040204" pitchFamily="34" charset="0"/>
                <a:cs typeface="Tahoma" panose="020B0604030504040204" pitchFamily="34" charset="0"/>
              </a:rPr>
              <a:t>How do MOOC instructors </a:t>
            </a:r>
            <a:r>
              <a:rPr lang="en" sz="1700" b="1" dirty="0">
                <a:solidFill>
                  <a:schemeClr val="lt2"/>
                </a:solidFill>
                <a:latin typeface="Tahoma" panose="020B0604030504040204" pitchFamily="34" charset="0"/>
                <a:ea typeface="Tahoma" panose="020B0604030504040204" pitchFamily="34" charset="0"/>
                <a:cs typeface="Tahoma" panose="020B0604030504040204" pitchFamily="34" charset="0"/>
              </a:rPr>
              <a:t>perceive participant SDL skills</a:t>
            </a:r>
            <a:r>
              <a:rPr lang="en" sz="1700" dirty="0">
                <a:latin typeface="Tahoma" panose="020B0604030504040204" pitchFamily="34" charset="0"/>
                <a:ea typeface="Tahoma" panose="020B0604030504040204" pitchFamily="34" charset="0"/>
                <a:cs typeface="Tahoma" panose="020B0604030504040204" pitchFamily="34" charset="0"/>
              </a:rPr>
              <a:t>?</a:t>
            </a:r>
            <a:endParaRPr sz="17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000"/>
              </a:spcBef>
              <a:spcAft>
                <a:spcPts val="0"/>
              </a:spcAft>
              <a:buSzPts val="1800"/>
              <a:buAutoNum type="arabicPeriod"/>
            </a:pPr>
            <a:r>
              <a:rPr lang="en" sz="1700" dirty="0">
                <a:latin typeface="Tahoma" panose="020B0604030504040204" pitchFamily="34" charset="0"/>
                <a:ea typeface="Tahoma" panose="020B0604030504040204" pitchFamily="34" charset="0"/>
                <a:cs typeface="Tahoma" panose="020B0604030504040204" pitchFamily="34" charset="0"/>
              </a:rPr>
              <a:t>How do MOOC instructors</a:t>
            </a:r>
            <a:r>
              <a:rPr lang="en" sz="1700" b="1" dirty="0">
                <a:solidFill>
                  <a:schemeClr val="lt2"/>
                </a:solidFill>
                <a:latin typeface="Tahoma" panose="020B0604030504040204" pitchFamily="34" charset="0"/>
                <a:ea typeface="Tahoma" panose="020B0604030504040204" pitchFamily="34" charset="0"/>
                <a:cs typeface="Tahoma" panose="020B0604030504040204" pitchFamily="34" charset="0"/>
              </a:rPr>
              <a:t> perceive their facilitation of participant SDL </a:t>
            </a:r>
            <a:r>
              <a:rPr lang="en" sz="1700" dirty="0">
                <a:latin typeface="Tahoma" panose="020B0604030504040204" pitchFamily="34" charset="0"/>
                <a:ea typeface="Tahoma" panose="020B0604030504040204" pitchFamily="34" charset="0"/>
                <a:cs typeface="Tahoma" panose="020B0604030504040204" pitchFamily="34" charset="0"/>
              </a:rPr>
              <a:t>skills? </a:t>
            </a:r>
            <a:endParaRPr sz="17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000"/>
              </a:spcBef>
              <a:spcAft>
                <a:spcPts val="0"/>
              </a:spcAft>
              <a:buSzPts val="1800"/>
              <a:buAutoNum type="arabicPeriod"/>
            </a:pPr>
            <a:r>
              <a:rPr lang="en" sz="1700" dirty="0">
                <a:latin typeface="Tahoma" panose="020B0604030504040204" pitchFamily="34" charset="0"/>
                <a:ea typeface="Tahoma" panose="020B0604030504040204" pitchFamily="34" charset="0"/>
                <a:cs typeface="Tahoma" panose="020B0604030504040204" pitchFamily="34" charset="0"/>
              </a:rPr>
              <a:t>How do instructors</a:t>
            </a:r>
            <a:r>
              <a:rPr lang="en" sz="1700" b="1" dirty="0">
                <a:solidFill>
                  <a:schemeClr val="lt2"/>
                </a:solidFill>
                <a:latin typeface="Tahoma" panose="020B0604030504040204" pitchFamily="34" charset="0"/>
                <a:ea typeface="Tahoma" panose="020B0604030504040204" pitchFamily="34" charset="0"/>
                <a:cs typeface="Tahoma" panose="020B0604030504040204" pitchFamily="34" charset="0"/>
              </a:rPr>
              <a:t> design and deliver MOOCs</a:t>
            </a:r>
            <a:r>
              <a:rPr lang="en" sz="1700" dirty="0">
                <a:latin typeface="Tahoma" panose="020B0604030504040204" pitchFamily="34" charset="0"/>
                <a:ea typeface="Tahoma" panose="020B0604030504040204" pitchFamily="34" charset="0"/>
                <a:cs typeface="Tahoma" panose="020B0604030504040204" pitchFamily="34" charset="0"/>
              </a:rPr>
              <a:t> to facilitate participant SDL skills? </a:t>
            </a:r>
            <a:endParaRPr sz="1700" dirty="0">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1000"/>
              </a:spcBef>
              <a:spcAft>
                <a:spcPts val="0"/>
              </a:spcAft>
              <a:buSzPts val="1800"/>
              <a:buAutoNum type="alphaLcPeriod"/>
            </a:pPr>
            <a:r>
              <a:rPr lang="en" sz="1700" dirty="0">
                <a:latin typeface="Tahoma" panose="020B0604030504040204" pitchFamily="34" charset="0"/>
                <a:ea typeface="Tahoma" panose="020B0604030504040204" pitchFamily="34" charset="0"/>
                <a:cs typeface="Tahoma" panose="020B0604030504040204" pitchFamily="34" charset="0"/>
              </a:rPr>
              <a:t>How is technology being used by MOOC instructors to support the development of participant SDL skills?  </a:t>
            </a:r>
            <a:endParaRPr sz="1700" dirty="0">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1000"/>
              </a:spcBef>
              <a:spcAft>
                <a:spcPts val="0"/>
              </a:spcAft>
              <a:buSzPts val="1800"/>
              <a:buAutoNum type="alphaLcPeriod"/>
            </a:pPr>
            <a:r>
              <a:rPr lang="en" sz="1700" dirty="0">
                <a:latin typeface="Tahoma" panose="020B0604030504040204" pitchFamily="34" charset="0"/>
                <a:ea typeface="Tahoma" panose="020B0604030504040204" pitchFamily="34" charset="0"/>
                <a:cs typeface="Tahoma" panose="020B0604030504040204" pitchFamily="34" charset="0"/>
              </a:rPr>
              <a:t>What technology features or functions do MOOC instructors want to have to improve their facilitation of MOOC participant SDL skills? </a:t>
            </a:r>
            <a:endParaRPr sz="1700"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000"/>
              </a:spcBef>
              <a:spcAft>
                <a:spcPts val="1400"/>
              </a:spcAft>
              <a:buNone/>
            </a:pPr>
            <a:endParaRPr sz="1800" dirty="0"/>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79"/>
        <p:cNvGrpSpPr/>
        <p:nvPr/>
      </p:nvGrpSpPr>
      <p:grpSpPr>
        <a:xfrm>
          <a:off x="0" y="0"/>
          <a:ext cx="0" cy="0"/>
          <a:chOff x="0" y="0"/>
          <a:chExt cx="0" cy="0"/>
        </a:xfrm>
      </p:grpSpPr>
      <p:sp>
        <p:nvSpPr>
          <p:cNvPr id="180" name="Google Shape;180;p21"/>
          <p:cNvSpPr txBox="1">
            <a:spLocks noGrp="1"/>
          </p:cNvSpPr>
          <p:nvPr>
            <p:ph type="title"/>
          </p:nvPr>
        </p:nvSpPr>
        <p:spPr>
          <a:xfrm>
            <a:off x="457200" y="411475"/>
            <a:ext cx="8229600" cy="164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latin typeface="Tahoma" panose="020B0604030504040204" pitchFamily="34" charset="0"/>
                <a:ea typeface="Tahoma" panose="020B0604030504040204" pitchFamily="34" charset="0"/>
                <a:cs typeface="Tahoma" panose="020B0604030504040204" pitchFamily="34" charset="0"/>
              </a:rPr>
              <a:t>Using ChatGPT for Language Learning, Tom Gally</a:t>
            </a:r>
            <a:br>
              <a:rPr lang="en" sz="1350" b="1" dirty="0">
                <a:solidFill>
                  <a:srgbClr val="0D0D0D"/>
                </a:solidFill>
                <a:latin typeface="Tahoma" panose="020B0604030504040204" pitchFamily="34" charset="0"/>
                <a:ea typeface="Tahoma" panose="020B0604030504040204" pitchFamily="34" charset="0"/>
                <a:cs typeface="Tahoma" panose="020B0604030504040204" pitchFamily="34" charset="0"/>
                <a:sym typeface="Arial"/>
              </a:rPr>
            </a:br>
            <a:r>
              <a:rPr lang="en" sz="1800" b="1" dirty="0">
                <a:solidFill>
                  <a:srgbClr val="0D0D0D"/>
                </a:solidFill>
                <a:latin typeface="Tahoma" panose="020B0604030504040204" pitchFamily="34" charset="0"/>
                <a:ea typeface="Tahoma" panose="020B0604030504040204" pitchFamily="34" charset="0"/>
                <a:cs typeface="Tahoma" panose="020B0604030504040204" pitchFamily="34" charset="0"/>
                <a:sym typeface="Fira Sans Extra Condensed"/>
              </a:rPr>
              <a:t>Will AI change the future of language learning?｜ChatGPT</a:t>
            </a:r>
            <a:br>
              <a:rPr lang="en" sz="1800" b="1" dirty="0">
                <a:solidFill>
                  <a:srgbClr val="0D0D0D"/>
                </a:solidFill>
                <a:latin typeface="Tahoma" panose="020B0604030504040204" pitchFamily="34" charset="0"/>
                <a:ea typeface="Tahoma" panose="020B0604030504040204" pitchFamily="34" charset="0"/>
                <a:cs typeface="Tahoma" panose="020B0604030504040204" pitchFamily="34" charset="0"/>
                <a:sym typeface="Fira Sans Extra Condensed"/>
              </a:rPr>
            </a:br>
            <a:r>
              <a:rPr lang="en" sz="1800" b="1" dirty="0">
                <a:solidFill>
                  <a:srgbClr val="0D0D0D"/>
                </a:solidFill>
                <a:latin typeface="Tahoma" panose="020B0604030504040204" pitchFamily="34" charset="0"/>
                <a:ea typeface="Tahoma" panose="020B0604030504040204" pitchFamily="34" charset="0"/>
                <a:cs typeface="Tahoma" panose="020B0604030504040204" pitchFamily="34" charset="0"/>
                <a:sym typeface="Fira Sans Extra Condensed"/>
              </a:rPr>
              <a:t>Grace Guo, Mandarin Chinese</a:t>
            </a:r>
            <a:br>
              <a:rPr lang="en" sz="1800" b="1" dirty="0">
                <a:solidFill>
                  <a:srgbClr val="0D0D0D"/>
                </a:solidFill>
                <a:latin typeface="Tahoma" panose="020B0604030504040204" pitchFamily="34" charset="0"/>
                <a:ea typeface="Tahoma" panose="020B0604030504040204" pitchFamily="34" charset="0"/>
                <a:cs typeface="Tahoma" panose="020B0604030504040204" pitchFamily="34" charset="0"/>
                <a:sym typeface="Fira Sans Extra Condensed"/>
              </a:rPr>
            </a:br>
            <a:r>
              <a:rPr lang="en" sz="1200" b="1" u="sng" dirty="0">
                <a:solidFill>
                  <a:srgbClr val="0000FF"/>
                </a:solidFill>
                <a:latin typeface="Tahoma" panose="020B0604030504040204" pitchFamily="34" charset="0"/>
                <a:ea typeface="Tahoma" panose="020B0604030504040204" pitchFamily="34" charset="0"/>
                <a:cs typeface="Tahoma" panose="020B0604030504040204" pitchFamily="34" charset="0"/>
                <a:sym typeface="Fira Sans Extra Condensed"/>
                <a:hlinkClick r:id="rId3">
                  <a:extLst>
                    <a:ext uri="{A12FA001-AC4F-418D-AE19-62706E023703}">
                      <ahyp:hlinkClr xmlns:ahyp="http://schemas.microsoft.com/office/drawing/2018/hyperlinkcolor" val="tx"/>
                    </a:ext>
                  </a:extLst>
                </a:hlinkClick>
              </a:rPr>
              <a:t>https://www.youtube.com/watch?v=H3_CDYroEvU</a:t>
            </a:r>
            <a:endParaRPr sz="1200" b="1" u="sng" dirty="0">
              <a:solidFill>
                <a:srgbClr val="0000FF"/>
              </a:solidFill>
              <a:latin typeface="Tahoma" panose="020B0604030504040204" pitchFamily="34" charset="0"/>
              <a:ea typeface="Tahoma" panose="020B0604030504040204" pitchFamily="34" charset="0"/>
              <a:cs typeface="Tahoma" panose="020B0604030504040204" pitchFamily="34" charset="0"/>
              <a:sym typeface="Fira Sans Extra Condensed"/>
            </a:endParaRPr>
          </a:p>
          <a:p>
            <a:pPr marL="0" lvl="0" indent="0" algn="ctr" rtl="0">
              <a:spcBef>
                <a:spcPts val="0"/>
              </a:spcBef>
              <a:spcAft>
                <a:spcPts val="0"/>
              </a:spcAft>
              <a:buNone/>
            </a:pPr>
            <a:endParaRPr sz="1800" dirty="0">
              <a:latin typeface="Fira Sans Extra Condensed"/>
              <a:ea typeface="Fira Sans Extra Condensed"/>
              <a:cs typeface="Fira Sans Extra Condensed"/>
              <a:sym typeface="Fira Sans Extra Condensed"/>
            </a:endParaRPr>
          </a:p>
        </p:txBody>
      </p:sp>
      <p:pic>
        <p:nvPicPr>
          <p:cNvPr id="181" name="Google Shape;181;p21"/>
          <p:cNvPicPr preferRelativeResize="0"/>
          <p:nvPr/>
        </p:nvPicPr>
        <p:blipFill>
          <a:blip r:embed="rId4">
            <a:alphaModFix/>
          </a:blip>
          <a:stretch>
            <a:fillRect/>
          </a:stretch>
        </p:blipFill>
        <p:spPr>
          <a:xfrm>
            <a:off x="457204" y="1853175"/>
            <a:ext cx="4046919" cy="2778425"/>
          </a:xfrm>
          <a:prstGeom prst="rect">
            <a:avLst/>
          </a:prstGeom>
          <a:noFill/>
          <a:ln>
            <a:noFill/>
          </a:ln>
        </p:spPr>
      </p:pic>
      <p:pic>
        <p:nvPicPr>
          <p:cNvPr id="182" name="Google Shape;182;p21"/>
          <p:cNvPicPr preferRelativeResize="0"/>
          <p:nvPr/>
        </p:nvPicPr>
        <p:blipFill>
          <a:blip r:embed="rId5">
            <a:alphaModFix/>
          </a:blip>
          <a:stretch>
            <a:fillRect/>
          </a:stretch>
        </p:blipFill>
        <p:spPr>
          <a:xfrm>
            <a:off x="4628873" y="1908500"/>
            <a:ext cx="4223734" cy="2778425"/>
          </a:xfrm>
          <a:prstGeom prst="rect">
            <a:avLst/>
          </a:prstGeom>
          <a:noFill/>
          <a:ln>
            <a:noFill/>
          </a:ln>
        </p:spPr>
      </p:pic>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1819"/>
        <p:cNvGrpSpPr/>
        <p:nvPr/>
      </p:nvGrpSpPr>
      <p:grpSpPr>
        <a:xfrm>
          <a:off x="0" y="0"/>
          <a:ext cx="0" cy="0"/>
          <a:chOff x="0" y="0"/>
          <a:chExt cx="0" cy="0"/>
        </a:xfrm>
      </p:grpSpPr>
      <p:sp>
        <p:nvSpPr>
          <p:cNvPr id="1820" name="Google Shape;1820;p99"/>
          <p:cNvSpPr txBox="1">
            <a:spLocks noGrp="1"/>
          </p:cNvSpPr>
          <p:nvPr>
            <p:ph type="title"/>
          </p:nvPr>
        </p:nvSpPr>
        <p:spPr>
          <a:xfrm>
            <a:off x="457200" y="359436"/>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Research Design</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1821" name="Google Shape;1821;p99"/>
          <p:cNvSpPr txBox="1">
            <a:spLocks noGrp="1"/>
          </p:cNvSpPr>
          <p:nvPr>
            <p:ph type="body" idx="1"/>
          </p:nvPr>
        </p:nvSpPr>
        <p:spPr>
          <a:xfrm>
            <a:off x="457200" y="932136"/>
            <a:ext cx="8352263" cy="4211364"/>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Explanatory sequential mixed methods design</a:t>
            </a:r>
            <a:r>
              <a:rPr lang="en" sz="1800" dirty="0">
                <a:latin typeface="Tahoma" panose="020B0604030504040204" pitchFamily="34" charset="0"/>
                <a:ea typeface="Tahoma" panose="020B0604030504040204" pitchFamily="34" charset="0"/>
                <a:cs typeface="Tahoma" panose="020B0604030504040204" pitchFamily="34" charset="0"/>
              </a:rPr>
              <a:t> </a:t>
            </a:r>
            <a:r>
              <a:rPr lang="en" sz="1600" dirty="0">
                <a:latin typeface="Tahoma" panose="020B0604030504040204" pitchFamily="34" charset="0"/>
                <a:ea typeface="Tahoma" panose="020B0604030504040204" pitchFamily="34" charset="0"/>
                <a:cs typeface="Tahoma" panose="020B0604030504040204" pitchFamily="34" charset="0"/>
              </a:rPr>
              <a:t>(Creswell &amp; Clark, 2017)</a:t>
            </a:r>
            <a:endParaRPr sz="1600"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000"/>
              </a:spcBef>
              <a:spcAft>
                <a:spcPts val="0"/>
              </a:spcAft>
              <a:buNone/>
            </a:pPr>
            <a:r>
              <a:rPr lang="en" sz="1800" b="1" dirty="0">
                <a:solidFill>
                  <a:schemeClr val="dk2"/>
                </a:solidFill>
                <a:latin typeface="Tahoma" panose="020B0604030504040204" pitchFamily="34" charset="0"/>
                <a:ea typeface="Tahoma" panose="020B0604030504040204" pitchFamily="34" charset="0"/>
                <a:cs typeface="Tahoma" panose="020B0604030504040204" pitchFamily="34" charset="0"/>
              </a:rPr>
              <a:t>Survey:</a:t>
            </a:r>
            <a:endParaRPr sz="1800" b="1" dirty="0">
              <a:solidFill>
                <a:schemeClr val="dk2"/>
              </a:solidFill>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0"/>
              </a:spcBef>
              <a:spcAft>
                <a:spcPts val="0"/>
              </a:spcAft>
              <a:buSzPts val="1800"/>
              <a:buFont typeface="Arial"/>
              <a:buChar char="●"/>
            </a:pPr>
            <a:r>
              <a:rPr lang="en" sz="1800" dirty="0">
                <a:latin typeface="Tahoma" panose="020B0604030504040204" pitchFamily="34" charset="0"/>
                <a:ea typeface="Tahoma" panose="020B0604030504040204" pitchFamily="34" charset="0"/>
                <a:cs typeface="Tahoma" panose="020B0604030504040204" pitchFamily="34" charset="0"/>
              </a:rPr>
              <a:t>Volunteer sampling </a:t>
            </a:r>
            <a:r>
              <a:rPr lang="en" sz="1600" dirty="0">
                <a:latin typeface="Tahoma" panose="020B0604030504040204" pitchFamily="34" charset="0"/>
                <a:ea typeface="Tahoma" panose="020B0604030504040204" pitchFamily="34" charset="0"/>
                <a:cs typeface="Tahoma" panose="020B0604030504040204" pitchFamily="34" charset="0"/>
              </a:rPr>
              <a:t>(Creswell &amp; Clark, 2017)</a:t>
            </a:r>
            <a:endParaRPr sz="1600" dirty="0">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0"/>
              </a:spcBef>
              <a:spcAft>
                <a:spcPts val="0"/>
              </a:spcAft>
              <a:buSzPts val="1800"/>
              <a:buFont typeface="Arial"/>
              <a:buChar char="●"/>
            </a:pPr>
            <a:r>
              <a:rPr lang="en" sz="1800" dirty="0">
                <a:latin typeface="Tahoma" panose="020B0604030504040204" pitchFamily="34" charset="0"/>
                <a:ea typeface="Tahoma" panose="020B0604030504040204" pitchFamily="34" charset="0"/>
                <a:cs typeface="Tahoma" panose="020B0604030504040204" pitchFamily="34" charset="0"/>
              </a:rPr>
              <a:t>198 instructors responded to the survey (10% response rate)</a:t>
            </a:r>
            <a:endParaRPr sz="1800"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800" b="1" dirty="0">
                <a:solidFill>
                  <a:schemeClr val="dk2"/>
                </a:solidFill>
                <a:latin typeface="Tahoma" panose="020B0604030504040204" pitchFamily="34" charset="0"/>
                <a:ea typeface="Tahoma" panose="020B0604030504040204" pitchFamily="34" charset="0"/>
                <a:cs typeface="Tahoma" panose="020B0604030504040204" pitchFamily="34" charset="0"/>
              </a:rPr>
              <a:t>Interview:</a:t>
            </a:r>
            <a:endParaRPr sz="1800" dirty="0">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0"/>
              </a:spcBef>
              <a:spcAft>
                <a:spcPts val="0"/>
              </a:spcAft>
              <a:buSzPts val="1800"/>
              <a:buFont typeface="Arial"/>
              <a:buChar char="●"/>
            </a:pPr>
            <a:r>
              <a:rPr lang="en" sz="1800" dirty="0">
                <a:latin typeface="Tahoma" panose="020B0604030504040204" pitchFamily="34" charset="0"/>
                <a:ea typeface="Tahoma" panose="020B0604030504040204" pitchFamily="34" charset="0"/>
                <a:cs typeface="Tahoma" panose="020B0604030504040204" pitchFamily="34" charset="0"/>
              </a:rPr>
              <a:t>Homogeneous purposeful sampling </a:t>
            </a:r>
            <a:r>
              <a:rPr lang="en" sz="1600" dirty="0">
                <a:latin typeface="Tahoma" panose="020B0604030504040204" pitchFamily="34" charset="0"/>
                <a:ea typeface="Tahoma" panose="020B0604030504040204" pitchFamily="34" charset="0"/>
                <a:cs typeface="Tahoma" panose="020B0604030504040204" pitchFamily="34" charset="0"/>
              </a:rPr>
              <a:t>(Creswell &amp; Clark, 2017; Patton, 2002)</a:t>
            </a:r>
            <a:endParaRPr sz="1600" dirty="0">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0"/>
              </a:spcBef>
              <a:spcAft>
                <a:spcPts val="0"/>
              </a:spcAft>
              <a:buSzPts val="1800"/>
              <a:buFont typeface="Arial"/>
              <a:buChar char="●"/>
            </a:pPr>
            <a:r>
              <a:rPr lang="en" sz="1800" dirty="0">
                <a:latin typeface="Tahoma" panose="020B0604030504040204" pitchFamily="34" charset="0"/>
                <a:ea typeface="Tahoma" panose="020B0604030504040204" pitchFamily="34" charset="0"/>
                <a:cs typeface="Tahoma" panose="020B0604030504040204" pitchFamily="34" charset="0"/>
              </a:rPr>
              <a:t>Maximal variation sampling </a:t>
            </a:r>
            <a:r>
              <a:rPr lang="en" sz="1600" dirty="0">
                <a:latin typeface="Tahoma" panose="020B0604030504040204" pitchFamily="34" charset="0"/>
                <a:ea typeface="Tahoma" panose="020B0604030504040204" pitchFamily="34" charset="0"/>
                <a:cs typeface="Tahoma" panose="020B0604030504040204" pitchFamily="34" charset="0"/>
              </a:rPr>
              <a:t>(Creswell &amp; Clark, 2017)</a:t>
            </a:r>
            <a:endParaRPr sz="1600" dirty="0">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0"/>
              </a:spcBef>
              <a:spcAft>
                <a:spcPts val="0"/>
              </a:spcAft>
              <a:buSzPts val="1800"/>
              <a:buFont typeface="Arial"/>
              <a:buChar char="●"/>
            </a:pPr>
            <a:r>
              <a:rPr lang="en" sz="1800" dirty="0">
                <a:latin typeface="Tahoma" panose="020B0604030504040204" pitchFamily="34" charset="0"/>
                <a:ea typeface="Tahoma" panose="020B0604030504040204" pitchFamily="34" charset="0"/>
                <a:cs typeface="Tahoma" panose="020B0604030504040204" pitchFamily="34" charset="0"/>
              </a:rPr>
              <a:t>22 interviewees </a:t>
            </a:r>
            <a:endParaRPr sz="1800"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800" b="1" dirty="0">
                <a:solidFill>
                  <a:schemeClr val="dk2"/>
                </a:solidFill>
                <a:latin typeface="Tahoma" panose="020B0604030504040204" pitchFamily="34" charset="0"/>
                <a:ea typeface="Tahoma" panose="020B0604030504040204" pitchFamily="34" charset="0"/>
                <a:cs typeface="Tahoma" panose="020B0604030504040204" pitchFamily="34" charset="0"/>
              </a:rPr>
              <a:t>MOOC review:</a:t>
            </a:r>
            <a:endParaRPr sz="1800" dirty="0">
              <a:latin typeface="Tahoma" panose="020B0604030504040204" pitchFamily="34" charset="0"/>
              <a:ea typeface="Tahoma" panose="020B0604030504040204" pitchFamily="34" charset="0"/>
              <a:cs typeface="Tahoma" panose="020B0604030504040204" pitchFamily="34" charset="0"/>
            </a:endParaRPr>
          </a:p>
          <a:p>
            <a:pPr marL="914400" lvl="0" indent="-342900" algn="l" rtl="0">
              <a:spcBef>
                <a:spcPts val="0"/>
              </a:spcBef>
              <a:spcAft>
                <a:spcPts val="0"/>
              </a:spcAft>
              <a:buSzPts val="1800"/>
              <a:buChar char="●"/>
            </a:pPr>
            <a:r>
              <a:rPr lang="en" sz="1800" dirty="0">
                <a:latin typeface="Tahoma" panose="020B0604030504040204" pitchFamily="34" charset="0"/>
                <a:ea typeface="Tahoma" panose="020B0604030504040204" pitchFamily="34" charset="0"/>
                <a:cs typeface="Tahoma" panose="020B0604030504040204" pitchFamily="34" charset="0"/>
              </a:rPr>
              <a:t>Reviewed 22 interviewees’ MOOCs </a:t>
            </a:r>
            <a:endParaRPr sz="1150" dirty="0">
              <a:latin typeface="Tahoma" panose="020B0604030504040204" pitchFamily="34" charset="0"/>
              <a:ea typeface="Tahoma" panose="020B0604030504040204" pitchFamily="34" charset="0"/>
              <a:cs typeface="Tahoma" panose="020B0604030504040204" pitchFamily="34" charset="0"/>
              <a:sym typeface="Arial"/>
            </a:endParaRPr>
          </a:p>
          <a:p>
            <a:pPr marL="457200" lvl="0" indent="0" algn="l" rtl="0">
              <a:spcBef>
                <a:spcPts val="0"/>
              </a:spcBef>
              <a:spcAft>
                <a:spcPts val="0"/>
              </a:spcAft>
              <a:buNone/>
            </a:pPr>
            <a:endParaRPr sz="1800" dirty="0"/>
          </a:p>
          <a:p>
            <a:pPr marL="0" lvl="0" indent="0" algn="l" rtl="0">
              <a:spcBef>
                <a:spcPts val="1000"/>
              </a:spcBef>
              <a:spcAft>
                <a:spcPts val="1400"/>
              </a:spcAft>
              <a:buNone/>
            </a:pPr>
            <a:endParaRPr sz="1800" dirty="0"/>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1825"/>
        <p:cNvGrpSpPr/>
        <p:nvPr/>
      </p:nvGrpSpPr>
      <p:grpSpPr>
        <a:xfrm>
          <a:off x="0" y="0"/>
          <a:ext cx="0" cy="0"/>
          <a:chOff x="0" y="0"/>
          <a:chExt cx="0" cy="0"/>
        </a:xfrm>
      </p:grpSpPr>
      <p:sp>
        <p:nvSpPr>
          <p:cNvPr id="1826" name="Google Shape;1826;p100"/>
          <p:cNvSpPr txBox="1">
            <a:spLocks noGrp="1"/>
          </p:cNvSpPr>
          <p:nvPr>
            <p:ph type="title"/>
          </p:nvPr>
        </p:nvSpPr>
        <p:spPr>
          <a:xfrm>
            <a:off x="375424" y="411475"/>
            <a:ext cx="2390078" cy="126120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Research Participants</a:t>
            </a:r>
            <a:endParaRPr b="1" dirty="0">
              <a:latin typeface="Tahoma" panose="020B0604030504040204" pitchFamily="34" charset="0"/>
              <a:ea typeface="Tahoma" panose="020B0604030504040204" pitchFamily="34" charset="0"/>
              <a:cs typeface="Tahoma" panose="020B0604030504040204" pitchFamily="34" charset="0"/>
            </a:endParaRPr>
          </a:p>
        </p:txBody>
      </p:sp>
      <p:pic>
        <p:nvPicPr>
          <p:cNvPr id="1827" name="Google Shape;1827;p100"/>
          <p:cNvPicPr preferRelativeResize="0"/>
          <p:nvPr/>
        </p:nvPicPr>
        <p:blipFill>
          <a:blip r:embed="rId3">
            <a:alphaModFix/>
          </a:blip>
          <a:stretch>
            <a:fillRect/>
          </a:stretch>
        </p:blipFill>
        <p:spPr>
          <a:xfrm>
            <a:off x="2955475" y="144175"/>
            <a:ext cx="6017675" cy="4851950"/>
          </a:xfrm>
          <a:prstGeom prst="rect">
            <a:avLst/>
          </a:prstGeom>
          <a:noFill/>
          <a:ln>
            <a:noFill/>
          </a:ln>
        </p:spPr>
      </p:pic>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Shape 1831"/>
        <p:cNvGrpSpPr/>
        <p:nvPr/>
      </p:nvGrpSpPr>
      <p:grpSpPr>
        <a:xfrm>
          <a:off x="0" y="0"/>
          <a:ext cx="0" cy="0"/>
          <a:chOff x="0" y="0"/>
          <a:chExt cx="0" cy="0"/>
        </a:xfrm>
      </p:grpSpPr>
      <p:sp>
        <p:nvSpPr>
          <p:cNvPr id="1832" name="Google Shape;1832;p101"/>
          <p:cNvSpPr txBox="1">
            <a:spLocks noGrp="1"/>
          </p:cNvSpPr>
          <p:nvPr>
            <p:ph type="title"/>
          </p:nvPr>
        </p:nvSpPr>
        <p:spPr>
          <a:xfrm>
            <a:off x="457200" y="411474"/>
            <a:ext cx="2286000" cy="100101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Research</a:t>
            </a:r>
            <a:endParaRPr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Context</a:t>
            </a:r>
            <a:endParaRPr b="1" dirty="0">
              <a:latin typeface="Tahoma" panose="020B0604030504040204" pitchFamily="34" charset="0"/>
              <a:ea typeface="Tahoma" panose="020B0604030504040204" pitchFamily="34" charset="0"/>
              <a:cs typeface="Tahoma" panose="020B0604030504040204" pitchFamily="34" charset="0"/>
            </a:endParaRPr>
          </a:p>
        </p:txBody>
      </p:sp>
      <p:pic>
        <p:nvPicPr>
          <p:cNvPr id="1833" name="Google Shape;1833;p101"/>
          <p:cNvPicPr preferRelativeResize="0"/>
          <p:nvPr/>
        </p:nvPicPr>
        <p:blipFill>
          <a:blip r:embed="rId3">
            <a:alphaModFix/>
          </a:blip>
          <a:stretch>
            <a:fillRect/>
          </a:stretch>
        </p:blipFill>
        <p:spPr>
          <a:xfrm>
            <a:off x="2879750" y="411475"/>
            <a:ext cx="6043800" cy="4466386"/>
          </a:xfrm>
          <a:prstGeom prst="rect">
            <a:avLst/>
          </a:prstGeom>
          <a:noFill/>
          <a:ln>
            <a:noFill/>
          </a:ln>
        </p:spPr>
      </p:pic>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Shape 1837"/>
        <p:cNvGrpSpPr/>
        <p:nvPr/>
      </p:nvGrpSpPr>
      <p:grpSpPr>
        <a:xfrm>
          <a:off x="0" y="0"/>
          <a:ext cx="0" cy="0"/>
          <a:chOff x="0" y="0"/>
          <a:chExt cx="0" cy="0"/>
        </a:xfrm>
      </p:grpSpPr>
      <p:sp>
        <p:nvSpPr>
          <p:cNvPr id="1838" name="Google Shape;1838;p102"/>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RQ1 Finding: Perceptions of SDL</a:t>
            </a:r>
            <a:endParaRPr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dirty="0"/>
          </a:p>
        </p:txBody>
      </p:sp>
      <p:sp>
        <p:nvSpPr>
          <p:cNvPr id="1839" name="Google Shape;1839;p102"/>
          <p:cNvSpPr txBox="1">
            <a:spLocks noGrp="1"/>
          </p:cNvSpPr>
          <p:nvPr>
            <p:ph type="body" idx="1"/>
          </p:nvPr>
        </p:nvSpPr>
        <p:spPr>
          <a:xfrm>
            <a:off x="457200" y="1152600"/>
            <a:ext cx="8322527" cy="399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latin typeface="Tahoma" panose="020B0604030504040204" pitchFamily="34" charset="0"/>
                <a:ea typeface="Tahoma" panose="020B0604030504040204" pitchFamily="34" charset="0"/>
                <a:cs typeface="Tahoma" panose="020B0604030504040204" pitchFamily="34" charset="0"/>
              </a:rPr>
              <a:t>A majority of the MOOC instructors thought that these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skills or attributes are not static</a:t>
            </a:r>
            <a:r>
              <a:rPr lang="en" sz="1800" b="1" dirty="0">
                <a:latin typeface="Tahoma" panose="020B0604030504040204" pitchFamily="34" charset="0"/>
                <a:ea typeface="Tahoma" panose="020B0604030504040204" pitchFamily="34" charset="0"/>
                <a:cs typeface="Tahoma" panose="020B0604030504040204" pitchFamily="34" charset="0"/>
              </a:rPr>
              <a:t>, and that SDL as a set of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skills</a:t>
            </a:r>
            <a:r>
              <a:rPr lang="en" sz="1800" b="1" dirty="0">
                <a:latin typeface="Tahoma" panose="020B0604030504040204" pitchFamily="34" charset="0"/>
                <a:ea typeface="Tahoma" panose="020B0604030504040204" pitchFamily="34" charset="0"/>
                <a:cs typeface="Tahoma" panose="020B0604030504040204" pitchFamily="34" charset="0"/>
              </a:rPr>
              <a:t>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can be educated</a:t>
            </a:r>
            <a:r>
              <a:rPr lang="en" sz="1800" b="1" dirty="0">
                <a:latin typeface="Tahoma" panose="020B0604030504040204" pitchFamily="34" charset="0"/>
                <a:ea typeface="Tahoma" panose="020B0604030504040204" pitchFamily="34" charset="0"/>
                <a:cs typeface="Tahoma" panose="020B0604030504040204" pitchFamily="34" charset="0"/>
              </a:rPr>
              <a:t> or students’ personal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attributes that can be changed</a:t>
            </a:r>
            <a:r>
              <a:rPr lang="en" sz="1800" b="1" dirty="0">
                <a:latin typeface="Tahoma" panose="020B0604030504040204" pitchFamily="34" charset="0"/>
                <a:ea typeface="Tahoma" panose="020B0604030504040204" pitchFamily="34" charset="0"/>
                <a:cs typeface="Tahoma" panose="020B0604030504040204" pitchFamily="34" charset="0"/>
              </a:rPr>
              <a:t>.</a:t>
            </a:r>
            <a:endParaRPr sz="1150" b="1" dirty="0">
              <a:solidFill>
                <a:srgbClr val="313132"/>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l" rtl="0">
              <a:spcBef>
                <a:spcPts val="1000"/>
              </a:spcBef>
              <a:spcAft>
                <a:spcPts val="0"/>
              </a:spcAft>
              <a:buNone/>
            </a:pPr>
            <a:endParaRPr sz="1800" dirty="0"/>
          </a:p>
          <a:p>
            <a:pPr marL="457200" lvl="0" indent="0" algn="l" rtl="0">
              <a:spcBef>
                <a:spcPts val="1000"/>
              </a:spcBef>
              <a:spcAft>
                <a:spcPts val="0"/>
              </a:spcAft>
              <a:buNone/>
            </a:pPr>
            <a:endParaRPr sz="1800" dirty="0"/>
          </a:p>
          <a:p>
            <a:pPr marL="0" lvl="0" indent="0" algn="l" rtl="0">
              <a:spcBef>
                <a:spcPts val="1000"/>
              </a:spcBef>
              <a:spcAft>
                <a:spcPts val="1400"/>
              </a:spcAft>
              <a:buNone/>
            </a:pPr>
            <a:endParaRPr sz="1800" dirty="0"/>
          </a:p>
        </p:txBody>
      </p:sp>
      <p:pic>
        <p:nvPicPr>
          <p:cNvPr id="1840" name="Google Shape;1840;p102"/>
          <p:cNvPicPr preferRelativeResize="0"/>
          <p:nvPr/>
        </p:nvPicPr>
        <p:blipFill>
          <a:blip r:embed="rId3">
            <a:alphaModFix/>
          </a:blip>
          <a:stretch>
            <a:fillRect/>
          </a:stretch>
        </p:blipFill>
        <p:spPr>
          <a:xfrm>
            <a:off x="101300" y="2261694"/>
            <a:ext cx="9144001" cy="2685862"/>
          </a:xfrm>
          <a:prstGeom prst="rect">
            <a:avLst/>
          </a:prstGeom>
          <a:noFill/>
          <a:ln>
            <a:noFill/>
          </a:ln>
        </p:spPr>
      </p:pic>
      <p:sp>
        <p:nvSpPr>
          <p:cNvPr id="1841" name="Google Shape;1841;p102"/>
          <p:cNvSpPr txBox="1"/>
          <p:nvPr/>
        </p:nvSpPr>
        <p:spPr>
          <a:xfrm>
            <a:off x="0" y="0"/>
            <a:ext cx="3000000" cy="4617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800" b="1">
                <a:solidFill>
                  <a:srgbClr val="FFFFFF"/>
                </a:solidFill>
              </a:rPr>
              <a:t>Perceptions of SDL</a:t>
            </a:r>
            <a:endParaRPr sz="1800" b="1">
              <a:solidFill>
                <a:srgbClr val="FFFFFF"/>
              </a:solidFill>
            </a:endParaRP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Shape 1845"/>
        <p:cNvGrpSpPr/>
        <p:nvPr/>
      </p:nvGrpSpPr>
      <p:grpSpPr>
        <a:xfrm>
          <a:off x="0" y="0"/>
          <a:ext cx="0" cy="0"/>
          <a:chOff x="0" y="0"/>
          <a:chExt cx="0" cy="0"/>
        </a:xfrm>
      </p:grpSpPr>
      <p:sp>
        <p:nvSpPr>
          <p:cNvPr id="1846" name="Google Shape;1846;p103"/>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latin typeface="Tahoma" panose="020B0604030504040204" pitchFamily="34" charset="0"/>
                <a:ea typeface="Tahoma" panose="020B0604030504040204" pitchFamily="34" charset="0"/>
                <a:cs typeface="Tahoma" panose="020B0604030504040204" pitchFamily="34" charset="0"/>
              </a:rPr>
              <a:t>RQ2 Finding: Perceptions of Facilitation of SDL</a:t>
            </a:r>
            <a:endParaRPr sz="2400"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dirty="0"/>
          </a:p>
        </p:txBody>
      </p:sp>
      <p:sp>
        <p:nvSpPr>
          <p:cNvPr id="1847" name="Google Shape;1847;p103"/>
          <p:cNvSpPr txBox="1">
            <a:spLocks noGrp="1"/>
          </p:cNvSpPr>
          <p:nvPr>
            <p:ph type="body" idx="1"/>
          </p:nvPr>
        </p:nvSpPr>
        <p:spPr>
          <a:xfrm>
            <a:off x="563950" y="1152600"/>
            <a:ext cx="8351400" cy="3990900"/>
          </a:xfrm>
          <a:prstGeom prst="rect">
            <a:avLst/>
          </a:prstGeom>
        </p:spPr>
        <p:txBody>
          <a:bodyPr spcFirstLastPara="1" wrap="square" lIns="91425" tIns="91425" rIns="91425" bIns="91425" anchor="t" anchorCtr="0">
            <a:noAutofit/>
          </a:bodyPr>
          <a:lstStyle/>
          <a:p>
            <a:pPr marL="0" lvl="0" indent="0" algn="l" rtl="0">
              <a:spcBef>
                <a:spcPts val="1200"/>
              </a:spcBef>
              <a:spcAft>
                <a:spcPts val="0"/>
              </a:spcAft>
              <a:buNone/>
            </a:pPr>
            <a:r>
              <a:rPr lang="en" sz="1800" b="1" dirty="0">
                <a:latin typeface="Tahoma" panose="020B0604030504040204" pitchFamily="34" charset="0"/>
                <a:ea typeface="Tahoma" panose="020B0604030504040204" pitchFamily="34" charset="0"/>
                <a:cs typeface="Tahoma" panose="020B0604030504040204" pitchFamily="34" charset="0"/>
              </a:rPr>
              <a:t>Most of MOOC instructors thought that they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can intentionally or unintentionally facilitate </a:t>
            </a:r>
            <a:r>
              <a:rPr lang="en" sz="1800" b="1" dirty="0">
                <a:latin typeface="Tahoma" panose="020B0604030504040204" pitchFamily="34" charset="0"/>
                <a:ea typeface="Tahoma" panose="020B0604030504040204" pitchFamily="34" charset="0"/>
                <a:cs typeface="Tahoma" panose="020B0604030504040204" pitchFamily="34" charset="0"/>
              </a:rPr>
              <a:t>students’ SDL. </a:t>
            </a:r>
            <a:endParaRPr sz="18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200"/>
              </a:spcBef>
              <a:spcAft>
                <a:spcPts val="0"/>
              </a:spcAft>
              <a:buNone/>
            </a:pPr>
            <a:endParaRPr dirty="0"/>
          </a:p>
          <a:p>
            <a:pPr marL="0" lvl="0" indent="0" algn="r" rtl="0">
              <a:spcBef>
                <a:spcPts val="1000"/>
              </a:spcBef>
              <a:spcAft>
                <a:spcPts val="0"/>
              </a:spcAft>
              <a:buNone/>
            </a:pPr>
            <a:endParaRPr dirty="0"/>
          </a:p>
          <a:p>
            <a:pPr marL="457200" lvl="0" indent="0" algn="r" rtl="0">
              <a:spcBef>
                <a:spcPts val="1000"/>
              </a:spcBef>
              <a:spcAft>
                <a:spcPts val="0"/>
              </a:spcAft>
              <a:buNone/>
            </a:pPr>
            <a:endParaRPr dirty="0"/>
          </a:p>
          <a:p>
            <a:pPr marL="0" lvl="0" indent="0" algn="r" rtl="0">
              <a:spcBef>
                <a:spcPts val="1000"/>
              </a:spcBef>
              <a:spcAft>
                <a:spcPts val="1400"/>
              </a:spcAft>
              <a:buNone/>
            </a:pPr>
            <a:endParaRPr dirty="0"/>
          </a:p>
        </p:txBody>
      </p:sp>
      <p:sp>
        <p:nvSpPr>
          <p:cNvPr id="1848" name="Google Shape;1848;p103"/>
          <p:cNvSpPr txBox="1"/>
          <p:nvPr/>
        </p:nvSpPr>
        <p:spPr>
          <a:xfrm>
            <a:off x="0" y="0"/>
            <a:ext cx="3000000" cy="4617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800" b="1">
                <a:solidFill>
                  <a:srgbClr val="FFFFFF"/>
                </a:solidFill>
              </a:rPr>
              <a:t>Perceptions of SDL</a:t>
            </a:r>
            <a:endParaRPr sz="1800" b="1">
              <a:solidFill>
                <a:srgbClr val="FFFFFF"/>
              </a:solidFill>
            </a:endParaRPr>
          </a:p>
        </p:txBody>
      </p:sp>
      <p:pic>
        <p:nvPicPr>
          <p:cNvPr id="1849" name="Google Shape;1849;p103"/>
          <p:cNvPicPr preferRelativeResize="0"/>
          <p:nvPr/>
        </p:nvPicPr>
        <p:blipFill>
          <a:blip r:embed="rId3">
            <a:alphaModFix/>
          </a:blip>
          <a:stretch>
            <a:fillRect/>
          </a:stretch>
        </p:blipFill>
        <p:spPr>
          <a:xfrm>
            <a:off x="4510000" y="2114175"/>
            <a:ext cx="3424925" cy="2828050"/>
          </a:xfrm>
          <a:prstGeom prst="rect">
            <a:avLst/>
          </a:prstGeom>
          <a:noFill/>
          <a:ln>
            <a:noFill/>
          </a:ln>
        </p:spPr>
      </p:pic>
      <p:sp>
        <p:nvSpPr>
          <p:cNvPr id="1850" name="Google Shape;1850;p103"/>
          <p:cNvSpPr txBox="1"/>
          <p:nvPr/>
        </p:nvSpPr>
        <p:spPr>
          <a:xfrm>
            <a:off x="1165375" y="2203100"/>
            <a:ext cx="3347400" cy="581700"/>
          </a:xfrm>
          <a:prstGeom prst="rect">
            <a:avLst/>
          </a:prstGeom>
          <a:noFill/>
          <a:ln>
            <a:noFill/>
          </a:ln>
        </p:spPr>
        <p:txBody>
          <a:bodyPr spcFirstLastPara="1" wrap="square" lIns="91425" tIns="91425" rIns="91425" bIns="91425" anchor="t" anchorCtr="0">
            <a:spAutoFit/>
          </a:bodyPr>
          <a:lstStyle/>
          <a:p>
            <a:pPr marL="0" lvl="0" indent="0" algn="r" rtl="0">
              <a:lnSpc>
                <a:spcPct val="115000"/>
              </a:lnSpc>
              <a:spcBef>
                <a:spcPts val="0"/>
              </a:spcBef>
              <a:spcAft>
                <a:spcPts val="0"/>
              </a:spcAft>
              <a:buNone/>
            </a:pPr>
            <a:r>
              <a:rPr lang="en" sz="1200">
                <a:solidFill>
                  <a:schemeClr val="dk1"/>
                </a:solidFill>
                <a:latin typeface="Roboto"/>
                <a:ea typeface="Roboto"/>
                <a:cs typeface="Roboto"/>
                <a:sym typeface="Roboto"/>
              </a:rPr>
              <a:t>Instructors can intentionally create a learning environment to help develop SDL skills.</a:t>
            </a:r>
            <a:endParaRPr sz="1200">
              <a:latin typeface="Roboto"/>
              <a:ea typeface="Roboto"/>
              <a:cs typeface="Roboto"/>
              <a:sym typeface="Roboto"/>
            </a:endParaRPr>
          </a:p>
        </p:txBody>
      </p:sp>
      <p:sp>
        <p:nvSpPr>
          <p:cNvPr id="1851" name="Google Shape;1851;p103"/>
          <p:cNvSpPr txBox="1"/>
          <p:nvPr/>
        </p:nvSpPr>
        <p:spPr>
          <a:xfrm>
            <a:off x="1165375" y="2857200"/>
            <a:ext cx="3347400" cy="581700"/>
          </a:xfrm>
          <a:prstGeom prst="rect">
            <a:avLst/>
          </a:prstGeom>
          <a:noFill/>
          <a:ln>
            <a:noFill/>
          </a:ln>
        </p:spPr>
        <p:txBody>
          <a:bodyPr spcFirstLastPara="1" wrap="square" lIns="91425" tIns="91425" rIns="91425" bIns="91425" anchor="t" anchorCtr="0">
            <a:spAutoFit/>
          </a:bodyPr>
          <a:lstStyle/>
          <a:p>
            <a:pPr marL="0" lvl="0" indent="0" algn="r" rtl="0">
              <a:lnSpc>
                <a:spcPct val="115000"/>
              </a:lnSpc>
              <a:spcBef>
                <a:spcPts val="0"/>
              </a:spcBef>
              <a:spcAft>
                <a:spcPts val="0"/>
              </a:spcAft>
              <a:buNone/>
            </a:pPr>
            <a:r>
              <a:rPr lang="en" sz="1200">
                <a:solidFill>
                  <a:schemeClr val="dk1"/>
                </a:solidFill>
                <a:latin typeface="Roboto"/>
                <a:ea typeface="Roboto"/>
                <a:cs typeface="Roboto"/>
                <a:sym typeface="Roboto"/>
              </a:rPr>
              <a:t>Other (please describe)</a:t>
            </a:r>
            <a:endParaRPr sz="1200">
              <a:solidFill>
                <a:schemeClr val="dk1"/>
              </a:solidFill>
              <a:latin typeface="Roboto"/>
              <a:ea typeface="Roboto"/>
              <a:cs typeface="Roboto"/>
              <a:sym typeface="Roboto"/>
            </a:endParaRPr>
          </a:p>
          <a:p>
            <a:pPr marL="0" lvl="0" indent="0" algn="r" rtl="0">
              <a:lnSpc>
                <a:spcPct val="115000"/>
              </a:lnSpc>
              <a:spcBef>
                <a:spcPts val="0"/>
              </a:spcBef>
              <a:spcAft>
                <a:spcPts val="0"/>
              </a:spcAft>
              <a:buNone/>
            </a:pPr>
            <a:endParaRPr sz="1200">
              <a:solidFill>
                <a:schemeClr val="dk1"/>
              </a:solidFill>
              <a:latin typeface="Roboto"/>
              <a:ea typeface="Roboto"/>
              <a:cs typeface="Roboto"/>
              <a:sym typeface="Roboto"/>
            </a:endParaRPr>
          </a:p>
        </p:txBody>
      </p:sp>
      <p:sp>
        <p:nvSpPr>
          <p:cNvPr id="1852" name="Google Shape;1852;p103"/>
          <p:cNvSpPr txBox="1"/>
          <p:nvPr/>
        </p:nvSpPr>
        <p:spPr>
          <a:xfrm>
            <a:off x="381000" y="3377000"/>
            <a:ext cx="4129200" cy="794100"/>
          </a:xfrm>
          <a:prstGeom prst="rect">
            <a:avLst/>
          </a:prstGeom>
          <a:noFill/>
          <a:ln>
            <a:noFill/>
          </a:ln>
        </p:spPr>
        <p:txBody>
          <a:bodyPr spcFirstLastPara="1" wrap="square" lIns="91425" tIns="91425" rIns="91425" bIns="91425" anchor="t" anchorCtr="0">
            <a:spAutoFit/>
          </a:bodyPr>
          <a:lstStyle/>
          <a:p>
            <a:pPr marL="0" lvl="0" indent="0" algn="r" rtl="0">
              <a:lnSpc>
                <a:spcPct val="115000"/>
              </a:lnSpc>
              <a:spcBef>
                <a:spcPts val="0"/>
              </a:spcBef>
              <a:spcAft>
                <a:spcPts val="0"/>
              </a:spcAft>
              <a:buNone/>
            </a:pPr>
            <a:r>
              <a:rPr lang="en" sz="1200">
                <a:solidFill>
                  <a:schemeClr val="dk1"/>
                </a:solidFill>
                <a:latin typeface="Roboto"/>
                <a:ea typeface="Roboto"/>
                <a:cs typeface="Roboto"/>
                <a:sym typeface="Roboto"/>
              </a:rPr>
              <a:t>Instructors can unintentionally create a learning environment that encourages self-directed learning skills.</a:t>
            </a:r>
            <a:endParaRPr sz="1200">
              <a:solidFill>
                <a:schemeClr val="dk1"/>
              </a:solidFill>
              <a:latin typeface="Roboto"/>
              <a:ea typeface="Roboto"/>
              <a:cs typeface="Roboto"/>
              <a:sym typeface="Roboto"/>
            </a:endParaRPr>
          </a:p>
          <a:p>
            <a:pPr marL="0" lvl="0" indent="0" algn="r" rtl="0">
              <a:lnSpc>
                <a:spcPct val="115000"/>
              </a:lnSpc>
              <a:spcBef>
                <a:spcPts val="0"/>
              </a:spcBef>
              <a:spcAft>
                <a:spcPts val="0"/>
              </a:spcAft>
              <a:buNone/>
            </a:pPr>
            <a:endParaRPr sz="1200">
              <a:solidFill>
                <a:schemeClr val="dk1"/>
              </a:solidFill>
              <a:latin typeface="Roboto"/>
              <a:ea typeface="Roboto"/>
              <a:cs typeface="Roboto"/>
              <a:sym typeface="Roboto"/>
            </a:endParaRPr>
          </a:p>
        </p:txBody>
      </p:sp>
      <p:sp>
        <p:nvSpPr>
          <p:cNvPr id="1853" name="Google Shape;1853;p103"/>
          <p:cNvSpPr txBox="1"/>
          <p:nvPr/>
        </p:nvSpPr>
        <p:spPr>
          <a:xfrm>
            <a:off x="457200" y="4018700"/>
            <a:ext cx="4129200" cy="581700"/>
          </a:xfrm>
          <a:prstGeom prst="rect">
            <a:avLst/>
          </a:prstGeom>
          <a:noFill/>
          <a:ln>
            <a:noFill/>
          </a:ln>
        </p:spPr>
        <p:txBody>
          <a:bodyPr spcFirstLastPara="1" wrap="square" lIns="91425" tIns="91425" rIns="91425" bIns="91425" anchor="t" anchorCtr="0">
            <a:spAutoFit/>
          </a:bodyPr>
          <a:lstStyle/>
          <a:p>
            <a:pPr marL="0" lvl="0" indent="0" algn="r" rtl="0">
              <a:lnSpc>
                <a:spcPct val="115000"/>
              </a:lnSpc>
              <a:spcBef>
                <a:spcPts val="0"/>
              </a:spcBef>
              <a:spcAft>
                <a:spcPts val="0"/>
              </a:spcAft>
              <a:buNone/>
            </a:pPr>
            <a:r>
              <a:rPr lang="en" sz="1200">
                <a:solidFill>
                  <a:schemeClr val="dk1"/>
                </a:solidFill>
                <a:latin typeface="Roboto"/>
                <a:ea typeface="Roboto"/>
                <a:cs typeface="Roboto"/>
                <a:sym typeface="Roboto"/>
              </a:rPr>
              <a:t>Instructors can do nothing for students’ SDL skills.</a:t>
            </a:r>
            <a:endParaRPr sz="550">
              <a:solidFill>
                <a:srgbClr val="474747"/>
              </a:solidFill>
            </a:endParaRPr>
          </a:p>
          <a:p>
            <a:pPr marL="0" lvl="0" indent="0" algn="r" rtl="0">
              <a:lnSpc>
                <a:spcPct val="115000"/>
              </a:lnSpc>
              <a:spcBef>
                <a:spcPts val="0"/>
              </a:spcBef>
              <a:spcAft>
                <a:spcPts val="0"/>
              </a:spcAft>
              <a:buNone/>
            </a:pPr>
            <a:endParaRPr sz="1200">
              <a:solidFill>
                <a:schemeClr val="dk1"/>
              </a:solidFill>
              <a:latin typeface="Roboto"/>
              <a:ea typeface="Roboto"/>
              <a:cs typeface="Roboto"/>
              <a:sym typeface="Roboto"/>
            </a:endParaRP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Shape 1857"/>
        <p:cNvGrpSpPr/>
        <p:nvPr/>
      </p:nvGrpSpPr>
      <p:grpSpPr>
        <a:xfrm>
          <a:off x="0" y="0"/>
          <a:ext cx="0" cy="0"/>
          <a:chOff x="0" y="0"/>
          <a:chExt cx="0" cy="0"/>
        </a:xfrm>
      </p:grpSpPr>
      <p:sp>
        <p:nvSpPr>
          <p:cNvPr id="1858" name="Google Shape;1858;p104"/>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2400" b="1" dirty="0">
                <a:latin typeface="Tahoma" panose="020B0604030504040204" pitchFamily="34" charset="0"/>
                <a:ea typeface="Tahoma" panose="020B0604030504040204" pitchFamily="34" charset="0"/>
                <a:cs typeface="Tahoma" panose="020B0604030504040204" pitchFamily="34" charset="0"/>
              </a:rPr>
              <a:t>RQ2 Finding: Perceptions of Facilitation of SDL</a:t>
            </a:r>
            <a:endParaRPr sz="2400" b="1" dirty="0">
              <a:latin typeface="Tahoma" panose="020B0604030504040204" pitchFamily="34" charset="0"/>
              <a:ea typeface="Tahoma" panose="020B0604030504040204" pitchFamily="34" charset="0"/>
              <a:cs typeface="Tahoma" panose="020B0604030504040204" pitchFamily="34" charset="0"/>
            </a:endParaRPr>
          </a:p>
        </p:txBody>
      </p:sp>
      <p:sp>
        <p:nvSpPr>
          <p:cNvPr id="1859" name="Google Shape;1859;p104"/>
          <p:cNvSpPr txBox="1">
            <a:spLocks noGrp="1"/>
          </p:cNvSpPr>
          <p:nvPr>
            <p:ph type="body" idx="1"/>
          </p:nvPr>
        </p:nvSpPr>
        <p:spPr>
          <a:xfrm>
            <a:off x="605550" y="1152600"/>
            <a:ext cx="7932900" cy="399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Ashely emphasized the importance of both instructors’ facilitation and students’ SDL skills. She said:</a:t>
            </a:r>
            <a:r>
              <a:rPr lang="en" sz="1800" b="1" dirty="0">
                <a:latin typeface="Tahoma" panose="020B0604030504040204" pitchFamily="34" charset="0"/>
                <a:ea typeface="Tahoma" panose="020B0604030504040204" pitchFamily="34" charset="0"/>
                <a:cs typeface="Tahoma" panose="020B0604030504040204" pitchFamily="34" charset="0"/>
              </a:rPr>
              <a:t> </a:t>
            </a:r>
            <a:endParaRPr sz="1800" b="1" dirty="0">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1000"/>
              </a:spcBef>
              <a:spcAft>
                <a:spcPts val="0"/>
              </a:spcAft>
              <a:buNone/>
            </a:pPr>
            <a:r>
              <a:rPr lang="en" sz="1800" dirty="0">
                <a:latin typeface="Tahoma" panose="020B0604030504040204" pitchFamily="34" charset="0"/>
                <a:ea typeface="Tahoma" panose="020B0604030504040204" pitchFamily="34" charset="0"/>
                <a:cs typeface="Tahoma" panose="020B0604030504040204" pitchFamily="34" charset="0"/>
              </a:rPr>
              <a:t>“The participant has a lot of flexibility on how they approach the content. I mean, obviously, we have things like assignments. We have things like online forums. And there're ways that we scaffold the learning experience. But there still is a lot of choice for the learner.”</a:t>
            </a:r>
            <a:endParaRPr sz="1800"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1000"/>
              </a:spcBef>
              <a:spcAft>
                <a:spcPts val="0"/>
              </a:spcAft>
              <a:buNone/>
            </a:pPr>
            <a:endParaRPr sz="1800" dirty="0"/>
          </a:p>
          <a:p>
            <a:pPr marL="0" lvl="0" indent="0" algn="l" rtl="0">
              <a:spcBef>
                <a:spcPts val="1000"/>
              </a:spcBef>
              <a:spcAft>
                <a:spcPts val="1400"/>
              </a:spcAft>
              <a:buNone/>
            </a:pPr>
            <a:endParaRPr sz="1800" dirty="0"/>
          </a:p>
        </p:txBody>
      </p:sp>
      <p:pic>
        <p:nvPicPr>
          <p:cNvPr id="1860" name="Google Shape;1860;p104"/>
          <p:cNvPicPr preferRelativeResize="0"/>
          <p:nvPr/>
        </p:nvPicPr>
        <p:blipFill>
          <a:blip r:embed="rId3">
            <a:alphaModFix/>
          </a:blip>
          <a:stretch>
            <a:fillRect/>
          </a:stretch>
        </p:blipFill>
        <p:spPr>
          <a:xfrm>
            <a:off x="5256320" y="3370920"/>
            <a:ext cx="2928351" cy="1772575"/>
          </a:xfrm>
          <a:prstGeom prst="rect">
            <a:avLst/>
          </a:prstGeom>
          <a:noFill/>
          <a:ln>
            <a:noFill/>
          </a:ln>
        </p:spPr>
      </p:pic>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Shape 1864"/>
        <p:cNvGrpSpPr/>
        <p:nvPr/>
      </p:nvGrpSpPr>
      <p:grpSpPr>
        <a:xfrm>
          <a:off x="0" y="0"/>
          <a:ext cx="0" cy="0"/>
          <a:chOff x="0" y="0"/>
          <a:chExt cx="0" cy="0"/>
        </a:xfrm>
      </p:grpSpPr>
      <p:sp>
        <p:nvSpPr>
          <p:cNvPr id="1865" name="Google Shape;1865;p105"/>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RQ3 Finding: Strategies to Facilitate SDL</a:t>
            </a:r>
            <a:endParaRPr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dirty="0"/>
          </a:p>
        </p:txBody>
      </p:sp>
      <p:sp>
        <p:nvSpPr>
          <p:cNvPr id="1866" name="Google Shape;1866;p105"/>
          <p:cNvSpPr txBox="1">
            <a:spLocks noGrp="1"/>
          </p:cNvSpPr>
          <p:nvPr>
            <p:ph type="body" idx="1"/>
          </p:nvPr>
        </p:nvSpPr>
        <p:spPr>
          <a:xfrm>
            <a:off x="605550" y="1152600"/>
            <a:ext cx="7932900" cy="399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Students’ intrinsic motivation plays an important role. However, extrinsic motivation provided by the MOOCs might help transfer extrinsic motivation to intrinsic motivation. </a:t>
            </a:r>
            <a:endParaRPr sz="1800" b="1" dirty="0">
              <a:solidFill>
                <a:schemeClr val="lt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000"/>
              </a:spcBef>
              <a:spcAft>
                <a:spcPts val="0"/>
              </a:spcAft>
              <a:buNone/>
            </a:pPr>
            <a:endParaRPr sz="1800" b="1" dirty="0"/>
          </a:p>
          <a:p>
            <a:pPr marL="0" lvl="0" indent="0" algn="l" rtl="0">
              <a:spcBef>
                <a:spcPts val="1000"/>
              </a:spcBef>
              <a:spcAft>
                <a:spcPts val="1400"/>
              </a:spcAft>
              <a:buNone/>
            </a:pPr>
            <a:endParaRPr sz="1800" dirty="0"/>
          </a:p>
        </p:txBody>
      </p:sp>
      <p:pic>
        <p:nvPicPr>
          <p:cNvPr id="1867" name="Google Shape;1867;p105"/>
          <p:cNvPicPr preferRelativeResize="0"/>
          <p:nvPr/>
        </p:nvPicPr>
        <p:blipFill>
          <a:blip r:embed="rId3">
            <a:alphaModFix/>
          </a:blip>
          <a:stretch>
            <a:fillRect/>
          </a:stretch>
        </p:blipFill>
        <p:spPr>
          <a:xfrm>
            <a:off x="1838350" y="2370700"/>
            <a:ext cx="5467300" cy="2527875"/>
          </a:xfrm>
          <a:prstGeom prst="rect">
            <a:avLst/>
          </a:prstGeom>
          <a:noFill/>
          <a:ln>
            <a:noFill/>
          </a:ln>
        </p:spPr>
      </p:pic>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Shape 1871"/>
        <p:cNvGrpSpPr/>
        <p:nvPr/>
      </p:nvGrpSpPr>
      <p:grpSpPr>
        <a:xfrm>
          <a:off x="0" y="0"/>
          <a:ext cx="0" cy="0"/>
          <a:chOff x="0" y="0"/>
          <a:chExt cx="0" cy="0"/>
        </a:xfrm>
      </p:grpSpPr>
      <p:sp>
        <p:nvSpPr>
          <p:cNvPr id="1872" name="Google Shape;1872;p106"/>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t>RQ3 Finding: Strategies to Facilitate SDL</a:t>
            </a:r>
            <a:endParaRPr sz="3200" b="1" dirty="0"/>
          </a:p>
          <a:p>
            <a:pPr marL="0" lvl="0" indent="0" algn="ctr" rtl="0">
              <a:spcBef>
                <a:spcPts val="0"/>
              </a:spcBef>
              <a:spcAft>
                <a:spcPts val="0"/>
              </a:spcAft>
              <a:buNone/>
            </a:pPr>
            <a:endParaRPr dirty="0"/>
          </a:p>
        </p:txBody>
      </p:sp>
      <p:sp>
        <p:nvSpPr>
          <p:cNvPr id="1873" name="Google Shape;1873;p106"/>
          <p:cNvSpPr txBox="1">
            <a:spLocks noGrp="1"/>
          </p:cNvSpPr>
          <p:nvPr>
            <p:ph type="body" idx="1"/>
          </p:nvPr>
        </p:nvSpPr>
        <p:spPr>
          <a:xfrm>
            <a:off x="605550" y="1152600"/>
            <a:ext cx="7932900" cy="399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Both internal feedback and external feedback were  provided to help students’ self-monitoring.</a:t>
            </a:r>
            <a:endParaRPr sz="1800" b="1" dirty="0">
              <a:solidFill>
                <a:schemeClr val="lt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000"/>
              </a:spcBef>
              <a:spcAft>
                <a:spcPts val="0"/>
              </a:spcAft>
              <a:buNone/>
            </a:pPr>
            <a:endParaRPr sz="1800" b="1" dirty="0">
              <a:solidFill>
                <a:schemeClr val="lt2"/>
              </a:solidFill>
            </a:endParaRPr>
          </a:p>
          <a:p>
            <a:pPr marL="0" lvl="0" indent="0" algn="l" rtl="0">
              <a:spcBef>
                <a:spcPts val="1000"/>
              </a:spcBef>
              <a:spcAft>
                <a:spcPts val="0"/>
              </a:spcAft>
              <a:buNone/>
            </a:pPr>
            <a:endParaRPr sz="1800" b="1" dirty="0"/>
          </a:p>
          <a:p>
            <a:pPr marL="0" lvl="0" indent="0" algn="l" rtl="0">
              <a:spcBef>
                <a:spcPts val="1000"/>
              </a:spcBef>
              <a:spcAft>
                <a:spcPts val="1400"/>
              </a:spcAft>
              <a:buNone/>
            </a:pPr>
            <a:endParaRPr sz="1800" dirty="0"/>
          </a:p>
        </p:txBody>
      </p:sp>
      <p:pic>
        <p:nvPicPr>
          <p:cNvPr id="1874" name="Google Shape;1874;p106"/>
          <p:cNvPicPr preferRelativeResize="0"/>
          <p:nvPr/>
        </p:nvPicPr>
        <p:blipFill>
          <a:blip r:embed="rId3">
            <a:alphaModFix/>
          </a:blip>
          <a:stretch>
            <a:fillRect/>
          </a:stretch>
        </p:blipFill>
        <p:spPr>
          <a:xfrm>
            <a:off x="1483175" y="2071950"/>
            <a:ext cx="6177650" cy="2808025"/>
          </a:xfrm>
          <a:prstGeom prst="rect">
            <a:avLst/>
          </a:prstGeom>
          <a:noFill/>
          <a:ln>
            <a:noFill/>
          </a:ln>
        </p:spPr>
      </p:pic>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Shape 1878"/>
        <p:cNvGrpSpPr/>
        <p:nvPr/>
      </p:nvGrpSpPr>
      <p:grpSpPr>
        <a:xfrm>
          <a:off x="0" y="0"/>
          <a:ext cx="0" cy="0"/>
          <a:chOff x="0" y="0"/>
          <a:chExt cx="0" cy="0"/>
        </a:xfrm>
      </p:grpSpPr>
      <p:sp>
        <p:nvSpPr>
          <p:cNvPr id="1879" name="Google Shape;1879;p107"/>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RQ3 Finding: Strategies to Facilitate SDL</a:t>
            </a:r>
            <a:endParaRPr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dirty="0"/>
          </a:p>
        </p:txBody>
      </p:sp>
      <p:sp>
        <p:nvSpPr>
          <p:cNvPr id="1880" name="Google Shape;1880;p107"/>
          <p:cNvSpPr txBox="1">
            <a:spLocks noGrp="1"/>
          </p:cNvSpPr>
          <p:nvPr>
            <p:ph type="body" idx="1"/>
          </p:nvPr>
        </p:nvSpPr>
        <p:spPr>
          <a:xfrm>
            <a:off x="605550" y="1000200"/>
            <a:ext cx="7932900" cy="399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They helped students’ self-management concerning setting learning goals, time management, resources and support management although among the three elements of SDL, MOOC instructors had less control over students’ management. </a:t>
            </a:r>
            <a:endParaRPr sz="1150" b="1" dirty="0">
              <a:solidFill>
                <a:srgbClr val="313132"/>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l" rtl="0">
              <a:spcBef>
                <a:spcPts val="1000"/>
              </a:spcBef>
              <a:spcAft>
                <a:spcPts val="0"/>
              </a:spcAft>
              <a:buNone/>
            </a:pPr>
            <a:endParaRPr sz="1800" b="1" dirty="0">
              <a:solidFill>
                <a:schemeClr val="lt2"/>
              </a:solidFill>
            </a:endParaRPr>
          </a:p>
          <a:p>
            <a:pPr marL="0" lvl="0" indent="0" algn="l" rtl="0">
              <a:spcBef>
                <a:spcPts val="1000"/>
              </a:spcBef>
              <a:spcAft>
                <a:spcPts val="0"/>
              </a:spcAft>
              <a:buNone/>
            </a:pPr>
            <a:endParaRPr sz="1800" b="1" dirty="0">
              <a:solidFill>
                <a:schemeClr val="lt2"/>
              </a:solidFill>
            </a:endParaRPr>
          </a:p>
          <a:p>
            <a:pPr marL="0" lvl="0" indent="0" algn="l" rtl="0">
              <a:spcBef>
                <a:spcPts val="1000"/>
              </a:spcBef>
              <a:spcAft>
                <a:spcPts val="0"/>
              </a:spcAft>
              <a:buNone/>
            </a:pPr>
            <a:endParaRPr sz="1800" b="1" dirty="0"/>
          </a:p>
          <a:p>
            <a:pPr marL="0" lvl="0" indent="0" algn="l" rtl="0">
              <a:spcBef>
                <a:spcPts val="1000"/>
              </a:spcBef>
              <a:spcAft>
                <a:spcPts val="1400"/>
              </a:spcAft>
              <a:buNone/>
            </a:pPr>
            <a:endParaRPr sz="1800" dirty="0"/>
          </a:p>
        </p:txBody>
      </p:sp>
      <p:pic>
        <p:nvPicPr>
          <p:cNvPr id="1881" name="Google Shape;1881;p107"/>
          <p:cNvPicPr preferRelativeResize="0"/>
          <p:nvPr/>
        </p:nvPicPr>
        <p:blipFill>
          <a:blip r:embed="rId3">
            <a:alphaModFix/>
          </a:blip>
          <a:stretch>
            <a:fillRect/>
          </a:stretch>
        </p:blipFill>
        <p:spPr>
          <a:xfrm>
            <a:off x="1317201" y="2494725"/>
            <a:ext cx="6509600" cy="2496375"/>
          </a:xfrm>
          <a:prstGeom prst="rect">
            <a:avLst/>
          </a:prstGeom>
          <a:noFill/>
          <a:ln>
            <a:noFill/>
          </a:ln>
        </p:spPr>
      </p:pic>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Shape 1885"/>
        <p:cNvGrpSpPr/>
        <p:nvPr/>
      </p:nvGrpSpPr>
      <p:grpSpPr>
        <a:xfrm>
          <a:off x="0" y="0"/>
          <a:ext cx="0" cy="0"/>
          <a:chOff x="0" y="0"/>
          <a:chExt cx="0" cy="0"/>
        </a:xfrm>
      </p:grpSpPr>
      <p:sp>
        <p:nvSpPr>
          <p:cNvPr id="1886" name="Google Shape;1886;p108"/>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RQ3.a Finding: Tech Use for SDL</a:t>
            </a:r>
            <a:endParaRPr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dirty="0"/>
          </a:p>
        </p:txBody>
      </p:sp>
      <p:sp>
        <p:nvSpPr>
          <p:cNvPr id="1887" name="Google Shape;1887;p108"/>
          <p:cNvSpPr txBox="1">
            <a:spLocks noGrp="1"/>
          </p:cNvSpPr>
          <p:nvPr>
            <p:ph type="body" idx="1"/>
          </p:nvPr>
        </p:nvSpPr>
        <p:spPr>
          <a:xfrm>
            <a:off x="457200" y="984175"/>
            <a:ext cx="8400813" cy="4081038"/>
          </a:xfrm>
          <a:prstGeom prst="rect">
            <a:avLst/>
          </a:prstGeom>
        </p:spPr>
        <p:txBody>
          <a:bodyPr spcFirstLastPara="1" wrap="square" lIns="91425" tIns="91425" rIns="91425" bIns="91425" anchor="t" anchorCtr="0">
            <a:noAutofit/>
          </a:bodyPr>
          <a:lstStyle/>
          <a:p>
            <a:pPr marL="0" lvl="0" indent="0" algn="l" rtl="0">
              <a:spcBef>
                <a:spcPts val="1200"/>
              </a:spcBef>
              <a:spcAft>
                <a:spcPts val="0"/>
              </a:spcAft>
              <a:buNone/>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Synchronous communication technologies</a:t>
            </a:r>
            <a:endParaRPr sz="1800" b="1" dirty="0">
              <a:solidFill>
                <a:schemeClr val="lt2"/>
              </a:solidFill>
              <a:latin typeface="Tahoma" panose="020B0604030504040204" pitchFamily="34" charset="0"/>
              <a:ea typeface="Tahoma" panose="020B0604030504040204" pitchFamily="34" charset="0"/>
              <a:cs typeface="Tahoma" panose="020B0604030504040204" pitchFamily="34" charset="0"/>
            </a:endParaRPr>
          </a:p>
          <a:p>
            <a:pPr marL="0" lvl="0" indent="457200" algn="l" rtl="0">
              <a:spcBef>
                <a:spcPts val="1200"/>
              </a:spcBef>
              <a:spcAft>
                <a:spcPts val="0"/>
              </a:spcAft>
              <a:buNone/>
            </a:pPr>
            <a:r>
              <a:rPr lang="en" sz="1400" dirty="0"/>
              <a:t>Google Hangouts                                      YouTube Live</a:t>
            </a:r>
            <a:endParaRPr sz="1400" dirty="0"/>
          </a:p>
          <a:p>
            <a:pPr marL="0" lvl="0" indent="0" algn="l" rtl="0">
              <a:spcBef>
                <a:spcPts val="1200"/>
              </a:spcBef>
              <a:spcAft>
                <a:spcPts val="0"/>
              </a:spcAft>
              <a:buNone/>
            </a:pPr>
            <a:endParaRPr sz="1800" dirty="0"/>
          </a:p>
          <a:p>
            <a:pPr marL="0" lvl="0" indent="0" algn="l" rtl="0">
              <a:spcBef>
                <a:spcPts val="1200"/>
              </a:spcBef>
              <a:spcAft>
                <a:spcPts val="0"/>
              </a:spcAft>
              <a:buNone/>
            </a:pPr>
            <a:r>
              <a:rPr lang="en" sz="1800" b="1" dirty="0">
                <a:solidFill>
                  <a:schemeClr val="lt2"/>
                </a:solidFill>
              </a:rPr>
              <a:t>Asynchronous communication technologies</a:t>
            </a:r>
            <a:endParaRPr sz="1800" b="1" dirty="0"/>
          </a:p>
          <a:p>
            <a:pPr marL="0" lvl="0" indent="457200" algn="l" rtl="0">
              <a:spcBef>
                <a:spcPts val="1200"/>
              </a:spcBef>
              <a:spcAft>
                <a:spcPts val="0"/>
              </a:spcAft>
              <a:buNone/>
            </a:pPr>
            <a:r>
              <a:rPr lang="en" sz="1400" dirty="0"/>
              <a:t>Discussion forum			     Blog           	            Slackbot          		Flickr</a:t>
            </a:r>
            <a:endParaRPr sz="1400" dirty="0"/>
          </a:p>
          <a:p>
            <a:pPr marL="914400" lvl="0" indent="0" algn="l" rtl="0">
              <a:spcBef>
                <a:spcPts val="1200"/>
              </a:spcBef>
              <a:spcAft>
                <a:spcPts val="0"/>
              </a:spcAft>
              <a:buNone/>
            </a:pPr>
            <a:endParaRPr sz="1800" dirty="0"/>
          </a:p>
          <a:p>
            <a:pPr marL="0" lvl="0" indent="0" algn="l" rtl="0">
              <a:spcBef>
                <a:spcPts val="1200"/>
              </a:spcBef>
              <a:spcAft>
                <a:spcPts val="0"/>
              </a:spcAft>
              <a:buNone/>
            </a:pPr>
            <a:r>
              <a:rPr lang="en" sz="1800" b="1" dirty="0">
                <a:solidFill>
                  <a:schemeClr val="lt2"/>
                </a:solidFill>
              </a:rPr>
              <a:t>Multimedia (e.g., video and graphics)</a:t>
            </a:r>
            <a:endParaRPr sz="1800" b="1" dirty="0">
              <a:solidFill>
                <a:schemeClr val="lt2"/>
              </a:solidFill>
            </a:endParaRPr>
          </a:p>
          <a:p>
            <a:pPr marL="0" lvl="0" indent="0" algn="l" rtl="0">
              <a:spcBef>
                <a:spcPts val="1200"/>
              </a:spcBef>
              <a:spcAft>
                <a:spcPts val="0"/>
              </a:spcAft>
              <a:buNone/>
            </a:pPr>
            <a:r>
              <a:rPr lang="en" sz="1800" b="1" dirty="0">
                <a:solidFill>
                  <a:schemeClr val="lt2"/>
                </a:solidFill>
              </a:rPr>
              <a:t>Feedback technologies</a:t>
            </a:r>
            <a:endParaRPr sz="1800" b="1" dirty="0"/>
          </a:p>
          <a:p>
            <a:pPr marL="0" lvl="0" indent="0" algn="l" rtl="0">
              <a:spcBef>
                <a:spcPts val="1200"/>
              </a:spcBef>
              <a:spcAft>
                <a:spcPts val="0"/>
              </a:spcAft>
              <a:buNone/>
            </a:pPr>
            <a:endParaRPr sz="1800" dirty="0"/>
          </a:p>
          <a:p>
            <a:pPr marL="0" lvl="0" indent="0" algn="l" rtl="0">
              <a:spcBef>
                <a:spcPts val="1200"/>
              </a:spcBef>
              <a:spcAft>
                <a:spcPts val="0"/>
              </a:spcAft>
              <a:buNone/>
            </a:pPr>
            <a:endParaRPr dirty="0"/>
          </a:p>
          <a:p>
            <a:pPr marL="0" lvl="0" indent="0" algn="r" rtl="0">
              <a:spcBef>
                <a:spcPts val="1000"/>
              </a:spcBef>
              <a:spcAft>
                <a:spcPts val="0"/>
              </a:spcAft>
              <a:buNone/>
            </a:pPr>
            <a:endParaRPr dirty="0"/>
          </a:p>
          <a:p>
            <a:pPr marL="457200" lvl="0" indent="0" algn="r" rtl="0">
              <a:spcBef>
                <a:spcPts val="1000"/>
              </a:spcBef>
              <a:spcAft>
                <a:spcPts val="0"/>
              </a:spcAft>
              <a:buNone/>
            </a:pPr>
            <a:endParaRPr dirty="0"/>
          </a:p>
          <a:p>
            <a:pPr marL="0" lvl="0" indent="0" algn="r" rtl="0">
              <a:spcBef>
                <a:spcPts val="1000"/>
              </a:spcBef>
              <a:spcAft>
                <a:spcPts val="1400"/>
              </a:spcAft>
              <a:buNone/>
            </a:pPr>
            <a:endParaRPr dirty="0"/>
          </a:p>
        </p:txBody>
      </p:sp>
      <p:sp>
        <p:nvSpPr>
          <p:cNvPr id="1888" name="Google Shape;1888;p108"/>
          <p:cNvSpPr txBox="1"/>
          <p:nvPr/>
        </p:nvSpPr>
        <p:spPr>
          <a:xfrm>
            <a:off x="0" y="0"/>
            <a:ext cx="3000000" cy="4617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800" b="1">
                <a:solidFill>
                  <a:srgbClr val="FFFFFF"/>
                </a:solidFill>
              </a:rPr>
              <a:t>Perceptions of SDL</a:t>
            </a:r>
            <a:endParaRPr sz="1800" b="1">
              <a:solidFill>
                <a:srgbClr val="FFFFFF"/>
              </a:solidFill>
            </a:endParaRPr>
          </a:p>
        </p:txBody>
      </p:sp>
      <p:pic>
        <p:nvPicPr>
          <p:cNvPr id="1889" name="Google Shape;1889;p108"/>
          <p:cNvPicPr preferRelativeResize="0"/>
          <p:nvPr/>
        </p:nvPicPr>
        <p:blipFill>
          <a:blip r:embed="rId3">
            <a:alphaModFix/>
          </a:blip>
          <a:stretch>
            <a:fillRect/>
          </a:stretch>
        </p:blipFill>
        <p:spPr>
          <a:xfrm>
            <a:off x="2714249" y="1551451"/>
            <a:ext cx="1197050" cy="875775"/>
          </a:xfrm>
          <a:prstGeom prst="rect">
            <a:avLst/>
          </a:prstGeom>
          <a:noFill/>
          <a:ln>
            <a:noFill/>
          </a:ln>
        </p:spPr>
      </p:pic>
      <p:pic>
        <p:nvPicPr>
          <p:cNvPr id="1890" name="Google Shape;1890;p108"/>
          <p:cNvPicPr preferRelativeResize="0"/>
          <p:nvPr/>
        </p:nvPicPr>
        <p:blipFill>
          <a:blip r:embed="rId4">
            <a:alphaModFix/>
          </a:blip>
          <a:stretch>
            <a:fillRect/>
          </a:stretch>
        </p:blipFill>
        <p:spPr>
          <a:xfrm>
            <a:off x="5423913" y="1541934"/>
            <a:ext cx="1197050" cy="885292"/>
          </a:xfrm>
          <a:prstGeom prst="rect">
            <a:avLst/>
          </a:prstGeom>
          <a:noFill/>
          <a:ln>
            <a:noFill/>
          </a:ln>
        </p:spPr>
      </p:pic>
      <p:pic>
        <p:nvPicPr>
          <p:cNvPr id="1891" name="Google Shape;1891;p108"/>
          <p:cNvPicPr preferRelativeResize="0"/>
          <p:nvPr/>
        </p:nvPicPr>
        <p:blipFill>
          <a:blip r:embed="rId5">
            <a:alphaModFix/>
          </a:blip>
          <a:stretch>
            <a:fillRect/>
          </a:stretch>
        </p:blipFill>
        <p:spPr>
          <a:xfrm>
            <a:off x="6388575" y="2994203"/>
            <a:ext cx="964475" cy="892746"/>
          </a:xfrm>
          <a:prstGeom prst="rect">
            <a:avLst/>
          </a:prstGeom>
          <a:noFill/>
          <a:ln>
            <a:noFill/>
          </a:ln>
        </p:spPr>
      </p:pic>
      <p:pic>
        <p:nvPicPr>
          <p:cNvPr id="1892" name="Google Shape;1892;p108"/>
          <p:cNvPicPr preferRelativeResize="0"/>
          <p:nvPr/>
        </p:nvPicPr>
        <p:blipFill>
          <a:blip r:embed="rId6">
            <a:alphaModFix/>
          </a:blip>
          <a:stretch>
            <a:fillRect/>
          </a:stretch>
        </p:blipFill>
        <p:spPr>
          <a:xfrm>
            <a:off x="8038750" y="2994200"/>
            <a:ext cx="996373" cy="892750"/>
          </a:xfrm>
          <a:prstGeom prst="rect">
            <a:avLst/>
          </a:prstGeom>
          <a:noFill/>
          <a:ln>
            <a:noFill/>
          </a:ln>
        </p:spPr>
      </p:pic>
      <p:pic>
        <p:nvPicPr>
          <p:cNvPr id="1893" name="Google Shape;1893;p108"/>
          <p:cNvPicPr preferRelativeResize="0"/>
          <p:nvPr/>
        </p:nvPicPr>
        <p:blipFill>
          <a:blip r:embed="rId7">
            <a:alphaModFix/>
          </a:blip>
          <a:stretch>
            <a:fillRect/>
          </a:stretch>
        </p:blipFill>
        <p:spPr>
          <a:xfrm>
            <a:off x="3067348" y="2970137"/>
            <a:ext cx="996375" cy="801437"/>
          </a:xfrm>
          <a:prstGeom prst="rect">
            <a:avLst/>
          </a:prstGeom>
          <a:noFill/>
          <a:ln>
            <a:noFill/>
          </a:ln>
        </p:spPr>
      </p:pic>
      <p:pic>
        <p:nvPicPr>
          <p:cNvPr id="1894" name="Google Shape;1894;p108"/>
          <p:cNvPicPr preferRelativeResize="0"/>
          <p:nvPr/>
        </p:nvPicPr>
        <p:blipFill>
          <a:blip r:embed="rId8">
            <a:alphaModFix/>
          </a:blip>
          <a:stretch>
            <a:fillRect/>
          </a:stretch>
        </p:blipFill>
        <p:spPr>
          <a:xfrm>
            <a:off x="4682313" y="3069763"/>
            <a:ext cx="741600" cy="741600"/>
          </a:xfrm>
          <a:prstGeom prst="rect">
            <a:avLst/>
          </a:prstGeom>
          <a:noFill/>
          <a:ln>
            <a:noFill/>
          </a:ln>
        </p:spPr>
      </p:pic>
    </p:spTree>
  </p:cSld>
  <p:clrMapOvr>
    <a:masterClrMapping/>
  </p:clrMapOvr>
</p:sld>
</file>

<file path=ppt/theme/theme1.xml><?xml version="1.0" encoding="utf-8"?>
<a:theme xmlns:a="http://schemas.openxmlformats.org/drawingml/2006/main" name="Educational Technology Infographics by Slidesgo">
  <a:themeElements>
    <a:clrScheme name="Simple Light">
      <a:dk1>
        <a:srgbClr val="000000"/>
      </a:dk1>
      <a:lt1>
        <a:srgbClr val="FFFFFF"/>
      </a:lt1>
      <a:dk2>
        <a:srgbClr val="306DA1"/>
      </a:dk2>
      <a:lt2>
        <a:srgbClr val="DF3684"/>
      </a:lt2>
      <a:accent1>
        <a:srgbClr val="55BAD2"/>
      </a:accent1>
      <a:accent2>
        <a:srgbClr val="EFEFEF"/>
      </a:accent2>
      <a:accent3>
        <a:srgbClr val="FFB573"/>
      </a:accent3>
      <a:accent4>
        <a:srgbClr val="ED893E"/>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Main">
  <a:themeElements>
    <a:clrScheme name="Main">
      <a:dk1>
        <a:srgbClr val="000000"/>
      </a:dk1>
      <a:lt1>
        <a:srgbClr val="660B13"/>
      </a:lt1>
      <a:dk2>
        <a:srgbClr val="A7A7A7"/>
      </a:dk2>
      <a:lt2>
        <a:srgbClr val="535353"/>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FF00FF"/>
      </a:folHlink>
    </a:clrScheme>
    <a:fontScheme name="Main">
      <a:majorFont>
        <a:latin typeface="Arial"/>
        <a:ea typeface="Arial"/>
        <a:cs typeface="Arial"/>
      </a:majorFont>
      <a:minorFont>
        <a:latin typeface="Helvetica"/>
        <a:ea typeface="Helvetica"/>
        <a:cs typeface="Helvetica"/>
      </a:minorFont>
    </a:fontScheme>
    <a:fmtScheme name="Mai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9" tIns="45719" rIns="45719" bIns="45719"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118</TotalTime>
  <Words>6073</Words>
  <Application>Microsoft Office PowerPoint</Application>
  <PresentationFormat>On-screen Show (16:9)</PresentationFormat>
  <Paragraphs>583</Paragraphs>
  <Slides>130</Slides>
  <Notes>127</Notes>
  <HiddenSlides>0</HiddenSlides>
  <MMClips>0</MMClips>
  <ScaleCrop>false</ScaleCrop>
  <HeadingPairs>
    <vt:vector size="6" baseType="variant">
      <vt:variant>
        <vt:lpstr>Fonts Used</vt:lpstr>
      </vt:variant>
      <vt:variant>
        <vt:i4>21</vt:i4>
      </vt:variant>
      <vt:variant>
        <vt:lpstr>Theme</vt:lpstr>
      </vt:variant>
      <vt:variant>
        <vt:i4>2</vt:i4>
      </vt:variant>
      <vt:variant>
        <vt:lpstr>Slide Titles</vt:lpstr>
      </vt:variant>
      <vt:variant>
        <vt:i4>130</vt:i4>
      </vt:variant>
    </vt:vector>
  </HeadingPairs>
  <TitlesOfParts>
    <vt:vector size="153" baseType="lpstr">
      <vt:lpstr>Fira Sans Condensed SemiBold</vt:lpstr>
      <vt:lpstr>Nunito ExtraBold</vt:lpstr>
      <vt:lpstr>Tahoma</vt:lpstr>
      <vt:lpstr>Nunito</vt:lpstr>
      <vt:lpstr>Calibri Light</vt:lpstr>
      <vt:lpstr>Barlow</vt:lpstr>
      <vt:lpstr>Roboto Regular</vt:lpstr>
      <vt:lpstr>Georgia Pro Cond</vt:lpstr>
      <vt:lpstr>Lucida Bright</vt:lpstr>
      <vt:lpstr>Barlow Light</vt:lpstr>
      <vt:lpstr>Berlin Sans FB Demi</vt:lpstr>
      <vt:lpstr>Helvetica</vt:lpstr>
      <vt:lpstr>Oswald</vt:lpstr>
      <vt:lpstr>Calibri</vt:lpstr>
      <vt:lpstr>Fira Sans Extra Condensed SemiBold</vt:lpstr>
      <vt:lpstr>Roboto</vt:lpstr>
      <vt:lpstr>Arial</vt:lpstr>
      <vt:lpstr>Niramit</vt:lpstr>
      <vt:lpstr>Limelight</vt:lpstr>
      <vt:lpstr>Roboto Medium</vt:lpstr>
      <vt:lpstr>Fira Sans Extra Condensed</vt:lpstr>
      <vt:lpstr>Educational Technology Infographics by Slidesgo</vt:lpstr>
      <vt:lpstr>Main</vt:lpstr>
      <vt:lpstr>Self-Direct to Learn, Self-Direct to Live:  Exploring Learner Choices, Experiences, and Possibilities in a Self-Directed Learning World </vt:lpstr>
      <vt:lpstr>A Decade of MOOCs:  A Review of MOOC Stats and Trends in 2021 Dhawal Shah, Class Central https://www.classcentral.com/report/moocs-stats-and-trends-2021/  </vt:lpstr>
      <vt:lpstr>A Decade of MOOCs:  A Review of MOOC Stats and Trends in 2021 Dhawal Shah, Class Central https://www.classcentral.com/report/moocs-stats-and-trends-2021/ </vt:lpstr>
      <vt:lpstr>MOOC books (2020) and (2015) </vt:lpstr>
      <vt:lpstr>Closing the skills gap with microcredentials Cecil Banhan, eCampus News Alternative Credentials on the Rise https://www.ecampusnews.com/2022/12/26/closing-the-skills-gap-with-microcredentials </vt:lpstr>
      <vt:lpstr>YouTube-iversity, ASU Susan D’Agostino, Inside Higher Ed https://www.insidehighered.com/news/2023/01/25/arizona-state-turns-youtube-reach-learners-margins  </vt:lpstr>
      <vt:lpstr>What is ChatGPT?  Everything to know about OpenAI's free  AI essay writer and how it works Jennifer Jolly, USA Today https://www.usatoday.com/story/tech/2023/01/27/chatgpt-buzzfeed-ai/11129947002/ </vt:lpstr>
      <vt:lpstr>Using ChatGPT for Language Learning, Tom Gally Will AI change the future of language learning?｜ChatGPT Grace Guo, Mandarin Chinese https://www.youtube.com/watch?v=H3_CDYroEvU </vt:lpstr>
      <vt:lpstr>Using ChatGPT for Language Learning, Tom Gally Will AI change the future of language learning?｜ChatGPT Grace Guo, Mandarin Chinese https://www.youtube.com/watch?v=H3_CDYroEvU </vt:lpstr>
      <vt:lpstr>The Career Curriculum Continuum Andrew Hermalyn, Inside Higher Ed https://www.insidehighered.com/digital-learning/views/2019/03/13/how-universities-can-stay-center-learners-lives-opinion   </vt:lpstr>
      <vt:lpstr>30+ Ways Learning is Changing: The Mega Trends  </vt:lpstr>
      <vt:lpstr>How Learning is Changing: Mega Trend #1. Learner Engagement   </vt:lpstr>
      <vt:lpstr>How Learning is Changing: Mega Trend #2. Pervasive Access   </vt:lpstr>
      <vt:lpstr>How Learning is Changing: Mega Trend #3. Customization    </vt:lpstr>
      <vt:lpstr>30+ Ways Learning is Changing: Recapping the Three Mega Trends:  Engagement, Access, and Customization    </vt:lpstr>
      <vt:lpstr>Wanted: Billions of Self-Directed Learners https://www.peoplematters.in/article/training-development/the-era-of-self-directed-learning-hrs-new-role-and-strategy-24348    </vt:lpstr>
      <vt:lpstr>Benefits of Self-Directed Learners https://discoverpraxis.com/reasons-not-to-go-to-college/  </vt:lpstr>
      <vt:lpstr>Study #1 MOOCs Design Considerations and Challenges  </vt:lpstr>
      <vt:lpstr>Study Purpose &amp; Research Questions</vt:lpstr>
      <vt:lpstr>Method</vt:lpstr>
      <vt:lpstr> 12 Interviewees</vt:lpstr>
      <vt:lpstr> Data Analysis</vt:lpstr>
      <vt:lpstr> Research Context</vt:lpstr>
      <vt:lpstr>Findings QR1</vt:lpstr>
      <vt:lpstr>Findings QR1: Survey results</vt:lpstr>
      <vt:lpstr>Findings QR1: Interview results</vt:lpstr>
      <vt:lpstr>Findings QR2</vt:lpstr>
      <vt:lpstr>Findings QR2: survey result</vt:lpstr>
      <vt:lpstr>Findings QR2: Interview results</vt:lpstr>
      <vt:lpstr>Findings QR3</vt:lpstr>
      <vt:lpstr>Findings QR3: Survey results</vt:lpstr>
      <vt:lpstr>Discussion</vt:lpstr>
      <vt:lpstr>Study #2 Nepali adolescents exploring MOOCs: Scalable results lending to an optimistic future </vt:lpstr>
      <vt:lpstr>Greetings from Nepal</vt:lpstr>
      <vt:lpstr>Nepali High School Students in Massive Open Online Courses (MOOCs): Impressive Results and a Promising Future  Baman Kumar Ghimire and Bishwa Raj Gautam (Baman, Teacher, Motherland Secondary School, Pokhara)  </vt:lpstr>
      <vt:lpstr>Example 01</vt:lpstr>
      <vt:lpstr>Student 02</vt:lpstr>
      <vt:lpstr>Self-directed learning (SDL)</vt:lpstr>
      <vt:lpstr>Theoretical Framework </vt:lpstr>
      <vt:lpstr>Motivations for taking MOOCs</vt:lpstr>
      <vt:lpstr>Research Questions</vt:lpstr>
      <vt:lpstr>Method</vt:lpstr>
      <vt:lpstr>Student Participants</vt:lpstr>
      <vt:lpstr>Identified Themes</vt:lpstr>
      <vt:lpstr>RQ1 Findings: Motivation</vt:lpstr>
      <vt:lpstr>RQ1 Findings: Motivation</vt:lpstr>
      <vt:lpstr>RQ2 Findings: Self-monitoring</vt:lpstr>
      <vt:lpstr>RQ3 Findings: Self-management</vt:lpstr>
      <vt:lpstr>Study #3 Self-directed language learning in Duolingo </vt:lpstr>
      <vt:lpstr>How Much Can Duolingo Teach Us? Carina Chocano, The New Yorker https://www.newyorker.com/magazine/2023/04/24/how-much-can-duolingo-teach-us  </vt:lpstr>
      <vt:lpstr>Duolingo</vt:lpstr>
      <vt:lpstr>Duolingo</vt:lpstr>
      <vt:lpstr>Platform Overview</vt:lpstr>
      <vt:lpstr>Goal Setting</vt:lpstr>
      <vt:lpstr>Gamification</vt:lpstr>
      <vt:lpstr>Overview of the Study</vt:lpstr>
      <vt:lpstr>Context</vt:lpstr>
      <vt:lpstr>Research Questions</vt:lpstr>
      <vt:lpstr>Method</vt:lpstr>
      <vt:lpstr>Interview Participants</vt:lpstr>
      <vt:lpstr>Research Questions</vt:lpstr>
      <vt:lpstr>Finding 1: Self-management</vt:lpstr>
      <vt:lpstr>Finding 1: Self-management</vt:lpstr>
      <vt:lpstr>Finding 2: Self-monitoring</vt:lpstr>
      <vt:lpstr>Finding 3: Motivation</vt:lpstr>
      <vt:lpstr>Finding 3: Motivation</vt:lpstr>
      <vt:lpstr>Study #4 Investigating South American Massive Open Online Course (MOOCs) Instructors’ Designs Supporting Self-Directed Learning (SDL)</vt:lpstr>
      <vt:lpstr>Research Gaps</vt:lpstr>
      <vt:lpstr>MOOCs &amp; SDL</vt:lpstr>
      <vt:lpstr>Research Questions</vt:lpstr>
      <vt:lpstr>Participants Recruitment</vt:lpstr>
      <vt:lpstr>Interviewees’ Demographics</vt:lpstr>
      <vt:lpstr>Study Design: Instrument</vt:lpstr>
      <vt:lpstr>Interview Protocol Sample Questions</vt:lpstr>
      <vt:lpstr>Data Analysis</vt:lpstr>
      <vt:lpstr>Finding 1: Self-management</vt:lpstr>
      <vt:lpstr>Finding 1: Self-management</vt:lpstr>
      <vt:lpstr>Finding 2: Self-monitoring</vt:lpstr>
      <vt:lpstr>Finding 3: Motivation</vt:lpstr>
      <vt:lpstr>Study #5 Exploring Self-Directed Professional Development (SDPD): From Tango Enthusiasts to Tango Instructors</vt:lpstr>
      <vt:lpstr>Self-directed professional development (SDPD) </vt:lpstr>
      <vt:lpstr>Why Argentine tango?</vt:lpstr>
      <vt:lpstr>Demographics</vt:lpstr>
      <vt:lpstr>Perceptions</vt:lpstr>
      <vt:lpstr>RQ1: Motivation</vt:lpstr>
      <vt:lpstr>RQ3: Self-monitoring </vt:lpstr>
      <vt:lpstr>Study #6 MOOCs Instructional Design to Facilitate Participants’ Self-Directed Learning </vt:lpstr>
      <vt:lpstr>Research Purpose</vt:lpstr>
      <vt:lpstr>Research Questions</vt:lpstr>
      <vt:lpstr>Research Design</vt:lpstr>
      <vt:lpstr>Research Participants</vt:lpstr>
      <vt:lpstr>Research Context</vt:lpstr>
      <vt:lpstr>RQ1 Finding: Perceptions of SDL </vt:lpstr>
      <vt:lpstr>RQ2 Finding: Perceptions of Facilitation of SDL </vt:lpstr>
      <vt:lpstr>RQ2 Finding: Perceptions of Facilitation of SDL</vt:lpstr>
      <vt:lpstr>RQ3 Finding: Strategies to Facilitate SDL </vt:lpstr>
      <vt:lpstr>RQ3 Finding: Strategies to Facilitate SDL </vt:lpstr>
      <vt:lpstr>RQ3 Finding: Strategies to Facilitate SDL </vt:lpstr>
      <vt:lpstr>RQ3.a Finding: Tech Use for SDL </vt:lpstr>
      <vt:lpstr>Discussion </vt:lpstr>
      <vt:lpstr>Implications </vt:lpstr>
      <vt:lpstr>Related Publications </vt:lpstr>
      <vt:lpstr>Study #7 MOOC Learners and SDL</vt:lpstr>
      <vt:lpstr>Research Questions</vt:lpstr>
      <vt:lpstr>Participant Demographics</vt:lpstr>
      <vt:lpstr>RQ1: Intrinsic Motivation</vt:lpstr>
      <vt:lpstr>RQ1: Extrinsic Motivation</vt:lpstr>
      <vt:lpstr>RQ2: Learning Strategies</vt:lpstr>
      <vt:lpstr>RQ2: Learning Strategies</vt:lpstr>
      <vt:lpstr>RQ2: Learning Strategies</vt:lpstr>
      <vt:lpstr>RQ 3: Design Element</vt:lpstr>
      <vt:lpstr>Top 10 Strategies to Facilitate SDL in MOOCs </vt:lpstr>
      <vt:lpstr>15 Guidelines and Strategies for Fostering and Enhancing Self-Directed Online Learning  </vt:lpstr>
      <vt:lpstr>15 Guidelines and Strategies for Fostering and Enhancing Self-Directed Online Learning  </vt:lpstr>
      <vt:lpstr>#1.  Helping students set their own learning goals.  </vt:lpstr>
      <vt:lpstr>#2.  Encouraging learners to make plans.   </vt:lpstr>
      <vt:lpstr>#3.  Offering flexible timelines.    </vt:lpstr>
      <vt:lpstr>#4.  Highlighting estimated time frames.   </vt:lpstr>
      <vt:lpstr>#5.  Embedding tasks and activities to form a learning community.    </vt:lpstr>
      <vt:lpstr>#6.   Supplying timely and constructive feedback.   </vt:lpstr>
      <vt:lpstr>#8. Crafting visuals showing work progress and tasks completed.     </vt:lpstr>
      <vt:lpstr>#9.   Providing reflection questions.    </vt:lpstr>
      <vt:lpstr>#10.  Designing time-sensitive learning units.    </vt:lpstr>
      <vt:lpstr>#11.   Making available optional learning materials and self-selection options.    </vt:lpstr>
      <vt:lpstr>#12.   Creating a structured learning environment, including weekly overviews.    </vt:lpstr>
      <vt:lpstr>#13.   Making sure that lectures are recorded with captions added.    </vt:lpstr>
      <vt:lpstr>#14.  Inserting application exercises for putting the course material into practice.     </vt:lpstr>
      <vt:lpstr>#15.  Using gamification to support SDL.     </vt:lpstr>
      <vt:lpstr>Related Publications </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Self-Direct to Learn, Self-Direct to Live:  Exploring Learner Choices, Experiences, and Possibilities in a Self-Directed Learning World </dc:title>
  <cp:lastModifiedBy>Bonk, Curtis Jay</cp:lastModifiedBy>
  <cp:revision>7</cp:revision>
  <dcterms:modified xsi:type="dcterms:W3CDTF">2023-05-19T04:17:55Z</dcterms:modified>
</cp:coreProperties>
</file>